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8"/>
  </p:notesMasterIdLst>
  <p:sldIdLst>
    <p:sldId id="256" r:id="rId2"/>
    <p:sldId id="258" r:id="rId3"/>
    <p:sldId id="259" r:id="rId4"/>
    <p:sldId id="296" r:id="rId5"/>
    <p:sldId id="297" r:id="rId6"/>
    <p:sldId id="260" r:id="rId7"/>
    <p:sldId id="262" r:id="rId8"/>
    <p:sldId id="298" r:id="rId9"/>
    <p:sldId id="263" r:id="rId10"/>
    <p:sldId id="299" r:id="rId11"/>
    <p:sldId id="303" r:id="rId12"/>
    <p:sldId id="304" r:id="rId13"/>
    <p:sldId id="264" r:id="rId14"/>
    <p:sldId id="300" r:id="rId15"/>
    <p:sldId id="301" r:id="rId16"/>
    <p:sldId id="302" r:id="rId17"/>
  </p:sldIdLst>
  <p:sldSz cx="9144000" cy="5143500" type="screen16x9"/>
  <p:notesSz cx="6858000" cy="9144000"/>
  <p:embeddedFontLst>
    <p:embeddedFont>
      <p:font typeface="DM Sans" pitchFamily="2" charset="77"/>
      <p:regular r:id="rId19"/>
      <p:bold r:id="rId20"/>
      <p:italic r:id="rId21"/>
      <p:boldItalic r:id="rId22"/>
    </p:embeddedFont>
    <p:embeddedFont>
      <p:font typeface="Nunito Light" panose="020F0302020204030204" pitchFamily="34" charset="0"/>
      <p:regular r:id="rId23"/>
      <p:italic r:id="rId24"/>
    </p:embeddedFont>
    <p:embeddedFont>
      <p:font typeface="Playfair Display" pitchFamily="2" charset="77"/>
      <p:regular r:id="rId25"/>
      <p:bold r:id="rId26"/>
      <p:italic r:id="rId27"/>
      <p:boldItalic r:id="rId28"/>
    </p:embeddedFont>
    <p:embeddedFont>
      <p:font typeface="Playfair Display Medium" pitchFamily="2" charset="77"/>
      <p:regular r:id="rId29"/>
      <p:bold r:id="rId30"/>
      <p:italic r:id="rId31"/>
      <p:boldItalic r:id="rId32"/>
    </p:embeddedFont>
    <p:embeddedFont>
      <p:font typeface="Playfair Display SemiBold" pitchFamily="2" charset="77"/>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9B89D40-C426-4450-82E5-EBCFC44EDC6B}">
  <a:tblStyle styleId="{09B89D40-C426-4450-82E5-EBCFC44EDC6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A5D29DC-72F6-4031-93CA-E65C67E346F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84"/>
  </p:normalViewPr>
  <p:slideViewPr>
    <p:cSldViewPr snapToGrid="0">
      <p:cViewPr>
        <p:scale>
          <a:sx n="124" d="100"/>
          <a:sy n="124" d="100"/>
        </p:scale>
        <p:origin x="1280" y="4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heme" Target="theme/theme1.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jpeg>
</file>

<file path=ppt/media/image3.png>
</file>

<file path=ppt/media/image4.png>
</file>

<file path=ppt/media/image5.jp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58c7393d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58c7393d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581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65468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1943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59004e3b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59004e3b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471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0635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3382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25" y="0"/>
            <a:ext cx="9144000" cy="5143500"/>
          </a:xfrm>
          <a:prstGeom prst="rect">
            <a:avLst/>
          </a:prstGeom>
          <a:noFill/>
          <a:ln>
            <a:noFill/>
          </a:ln>
        </p:spPr>
      </p:pic>
      <p:sp>
        <p:nvSpPr>
          <p:cNvPr id="10" name="Google Shape;10;p2"/>
          <p:cNvSpPr/>
          <p:nvPr/>
        </p:nvSpPr>
        <p:spPr>
          <a:xfrm rot="2366060">
            <a:off x="-1889736" y="-775323"/>
            <a:ext cx="3404228" cy="2020057"/>
          </a:xfrm>
          <a:custGeom>
            <a:avLst/>
            <a:gdLst/>
            <a:ahLst/>
            <a:cxnLst/>
            <a:rect l="l" t="t" r="r" b="b"/>
            <a:pathLst>
              <a:path w="45157" h="26796" extrusionOk="0">
                <a:moveTo>
                  <a:pt x="28893" y="245"/>
                </a:moveTo>
                <a:cubicBezTo>
                  <a:pt x="28936" y="245"/>
                  <a:pt x="28921" y="374"/>
                  <a:pt x="28921" y="417"/>
                </a:cubicBezTo>
                <a:cubicBezTo>
                  <a:pt x="28921" y="437"/>
                  <a:pt x="28921" y="448"/>
                  <a:pt x="28920" y="448"/>
                </a:cubicBezTo>
                <a:cubicBezTo>
                  <a:pt x="28918" y="448"/>
                  <a:pt x="28915" y="434"/>
                  <a:pt x="28907" y="403"/>
                </a:cubicBezTo>
                <a:cubicBezTo>
                  <a:pt x="28907" y="346"/>
                  <a:pt x="28864" y="259"/>
                  <a:pt x="28893" y="245"/>
                </a:cubicBezTo>
                <a:close/>
                <a:moveTo>
                  <a:pt x="27289" y="270"/>
                </a:moveTo>
                <a:cubicBezTo>
                  <a:pt x="27324" y="270"/>
                  <a:pt x="27380" y="293"/>
                  <a:pt x="27427" y="317"/>
                </a:cubicBezTo>
                <a:lnTo>
                  <a:pt x="27485" y="346"/>
                </a:lnTo>
                <a:lnTo>
                  <a:pt x="27528" y="374"/>
                </a:lnTo>
                <a:cubicBezTo>
                  <a:pt x="27553" y="439"/>
                  <a:pt x="27568" y="492"/>
                  <a:pt x="27560" y="492"/>
                </a:cubicBezTo>
                <a:cubicBezTo>
                  <a:pt x="27559" y="492"/>
                  <a:pt x="27558" y="491"/>
                  <a:pt x="27556" y="489"/>
                </a:cubicBezTo>
                <a:cubicBezTo>
                  <a:pt x="27528" y="489"/>
                  <a:pt x="27470" y="432"/>
                  <a:pt x="27441" y="389"/>
                </a:cubicBezTo>
                <a:lnTo>
                  <a:pt x="27413" y="374"/>
                </a:lnTo>
                <a:lnTo>
                  <a:pt x="27370" y="360"/>
                </a:lnTo>
                <a:cubicBezTo>
                  <a:pt x="27312" y="360"/>
                  <a:pt x="27255" y="346"/>
                  <a:pt x="27255" y="317"/>
                </a:cubicBezTo>
                <a:lnTo>
                  <a:pt x="27269" y="288"/>
                </a:lnTo>
                <a:lnTo>
                  <a:pt x="27269" y="274"/>
                </a:lnTo>
                <a:cubicBezTo>
                  <a:pt x="27274" y="271"/>
                  <a:pt x="27281" y="270"/>
                  <a:pt x="27289" y="270"/>
                </a:cubicBezTo>
                <a:close/>
                <a:moveTo>
                  <a:pt x="21541" y="458"/>
                </a:moveTo>
                <a:cubicBezTo>
                  <a:pt x="21545" y="458"/>
                  <a:pt x="21549" y="459"/>
                  <a:pt x="21551" y="461"/>
                </a:cubicBezTo>
                <a:cubicBezTo>
                  <a:pt x="21580" y="475"/>
                  <a:pt x="21580" y="504"/>
                  <a:pt x="21565" y="547"/>
                </a:cubicBezTo>
                <a:lnTo>
                  <a:pt x="21580" y="576"/>
                </a:lnTo>
                <a:cubicBezTo>
                  <a:pt x="21580" y="590"/>
                  <a:pt x="21522" y="604"/>
                  <a:pt x="21465" y="604"/>
                </a:cubicBezTo>
                <a:cubicBezTo>
                  <a:pt x="21461" y="605"/>
                  <a:pt x="21457" y="606"/>
                  <a:pt x="21453" y="606"/>
                </a:cubicBezTo>
                <a:cubicBezTo>
                  <a:pt x="21402" y="606"/>
                  <a:pt x="21367" y="517"/>
                  <a:pt x="21407" y="504"/>
                </a:cubicBezTo>
                <a:cubicBezTo>
                  <a:pt x="21444" y="491"/>
                  <a:pt x="21513" y="458"/>
                  <a:pt x="21541" y="458"/>
                </a:cubicBezTo>
                <a:close/>
                <a:moveTo>
                  <a:pt x="13831" y="502"/>
                </a:moveTo>
                <a:cubicBezTo>
                  <a:pt x="13867" y="502"/>
                  <a:pt x="13952" y="565"/>
                  <a:pt x="13965" y="604"/>
                </a:cubicBezTo>
                <a:cubicBezTo>
                  <a:pt x="13977" y="640"/>
                  <a:pt x="13930" y="665"/>
                  <a:pt x="13905" y="665"/>
                </a:cubicBezTo>
                <a:cubicBezTo>
                  <a:pt x="13900" y="665"/>
                  <a:pt x="13896" y="664"/>
                  <a:pt x="13893" y="662"/>
                </a:cubicBezTo>
                <a:cubicBezTo>
                  <a:pt x="13879" y="633"/>
                  <a:pt x="13821" y="590"/>
                  <a:pt x="13807" y="561"/>
                </a:cubicBezTo>
                <a:cubicBezTo>
                  <a:pt x="13778" y="547"/>
                  <a:pt x="13793" y="518"/>
                  <a:pt x="13821" y="504"/>
                </a:cubicBezTo>
                <a:cubicBezTo>
                  <a:pt x="13824" y="502"/>
                  <a:pt x="13827" y="502"/>
                  <a:pt x="13831" y="502"/>
                </a:cubicBezTo>
                <a:close/>
                <a:moveTo>
                  <a:pt x="31566" y="531"/>
                </a:moveTo>
                <a:cubicBezTo>
                  <a:pt x="31594" y="531"/>
                  <a:pt x="31633" y="543"/>
                  <a:pt x="31651" y="561"/>
                </a:cubicBezTo>
                <a:cubicBezTo>
                  <a:pt x="31680" y="576"/>
                  <a:pt x="31780" y="633"/>
                  <a:pt x="31823" y="633"/>
                </a:cubicBezTo>
                <a:cubicBezTo>
                  <a:pt x="31852" y="633"/>
                  <a:pt x="31809" y="662"/>
                  <a:pt x="31709" y="676"/>
                </a:cubicBezTo>
                <a:lnTo>
                  <a:pt x="31637" y="619"/>
                </a:lnTo>
                <a:lnTo>
                  <a:pt x="31622" y="604"/>
                </a:lnTo>
                <a:cubicBezTo>
                  <a:pt x="31614" y="610"/>
                  <a:pt x="31606" y="612"/>
                  <a:pt x="31598" y="612"/>
                </a:cubicBezTo>
                <a:cubicBezTo>
                  <a:pt x="31564" y="612"/>
                  <a:pt x="31536" y="570"/>
                  <a:pt x="31536" y="547"/>
                </a:cubicBezTo>
                <a:cubicBezTo>
                  <a:pt x="31536" y="536"/>
                  <a:pt x="31549" y="531"/>
                  <a:pt x="31566" y="531"/>
                </a:cubicBezTo>
                <a:close/>
                <a:moveTo>
                  <a:pt x="31374" y="539"/>
                </a:moveTo>
                <a:cubicBezTo>
                  <a:pt x="31383" y="539"/>
                  <a:pt x="31390" y="541"/>
                  <a:pt x="31392" y="547"/>
                </a:cubicBezTo>
                <a:cubicBezTo>
                  <a:pt x="31421" y="576"/>
                  <a:pt x="31392" y="619"/>
                  <a:pt x="31335" y="633"/>
                </a:cubicBezTo>
                <a:lnTo>
                  <a:pt x="31292" y="662"/>
                </a:lnTo>
                <a:lnTo>
                  <a:pt x="31234" y="676"/>
                </a:lnTo>
                <a:cubicBezTo>
                  <a:pt x="31177" y="676"/>
                  <a:pt x="31105" y="662"/>
                  <a:pt x="31076" y="662"/>
                </a:cubicBezTo>
                <a:cubicBezTo>
                  <a:pt x="31057" y="672"/>
                  <a:pt x="30989" y="688"/>
                  <a:pt x="30944" y="688"/>
                </a:cubicBezTo>
                <a:cubicBezTo>
                  <a:pt x="30924" y="688"/>
                  <a:pt x="30908" y="685"/>
                  <a:pt x="30904" y="676"/>
                </a:cubicBezTo>
                <a:cubicBezTo>
                  <a:pt x="30890" y="633"/>
                  <a:pt x="31005" y="619"/>
                  <a:pt x="31048" y="619"/>
                </a:cubicBezTo>
                <a:cubicBezTo>
                  <a:pt x="31091" y="619"/>
                  <a:pt x="31220" y="604"/>
                  <a:pt x="31249" y="590"/>
                </a:cubicBezTo>
                <a:cubicBezTo>
                  <a:pt x="31260" y="578"/>
                  <a:pt x="31337" y="539"/>
                  <a:pt x="31374" y="539"/>
                </a:cubicBezTo>
                <a:close/>
                <a:moveTo>
                  <a:pt x="29870" y="619"/>
                </a:moveTo>
                <a:lnTo>
                  <a:pt x="29927" y="676"/>
                </a:lnTo>
                <a:cubicBezTo>
                  <a:pt x="29963" y="662"/>
                  <a:pt x="30013" y="655"/>
                  <a:pt x="30058" y="655"/>
                </a:cubicBezTo>
                <a:cubicBezTo>
                  <a:pt x="30103" y="655"/>
                  <a:pt x="30142" y="662"/>
                  <a:pt x="30157" y="676"/>
                </a:cubicBezTo>
                <a:cubicBezTo>
                  <a:pt x="30171" y="690"/>
                  <a:pt x="30186" y="719"/>
                  <a:pt x="30186" y="734"/>
                </a:cubicBezTo>
                <a:cubicBezTo>
                  <a:pt x="30186" y="734"/>
                  <a:pt x="30142" y="734"/>
                  <a:pt x="30099" y="705"/>
                </a:cubicBezTo>
                <a:cubicBezTo>
                  <a:pt x="30095" y="703"/>
                  <a:pt x="30088" y="702"/>
                  <a:pt x="30080" y="702"/>
                </a:cubicBezTo>
                <a:cubicBezTo>
                  <a:pt x="30024" y="702"/>
                  <a:pt x="29903" y="736"/>
                  <a:pt x="29856" y="736"/>
                </a:cubicBezTo>
                <a:cubicBezTo>
                  <a:pt x="29849" y="736"/>
                  <a:pt x="29844" y="735"/>
                  <a:pt x="29841" y="734"/>
                </a:cubicBezTo>
                <a:cubicBezTo>
                  <a:pt x="29798" y="734"/>
                  <a:pt x="29783" y="690"/>
                  <a:pt x="29812" y="662"/>
                </a:cubicBezTo>
                <a:lnTo>
                  <a:pt x="29841" y="633"/>
                </a:lnTo>
                <a:cubicBezTo>
                  <a:pt x="29841" y="619"/>
                  <a:pt x="29870" y="619"/>
                  <a:pt x="29870" y="619"/>
                </a:cubicBezTo>
                <a:close/>
                <a:moveTo>
                  <a:pt x="42587" y="2801"/>
                </a:moveTo>
                <a:cubicBezTo>
                  <a:pt x="42646" y="2801"/>
                  <a:pt x="42588" y="2876"/>
                  <a:pt x="42628" y="2903"/>
                </a:cubicBezTo>
                <a:cubicBezTo>
                  <a:pt x="42671" y="2932"/>
                  <a:pt x="42642" y="2946"/>
                  <a:pt x="42613" y="2975"/>
                </a:cubicBezTo>
                <a:cubicBezTo>
                  <a:pt x="42604" y="2984"/>
                  <a:pt x="42597" y="2987"/>
                  <a:pt x="42590" y="2987"/>
                </a:cubicBezTo>
                <a:cubicBezTo>
                  <a:pt x="42576" y="2987"/>
                  <a:pt x="42566" y="2970"/>
                  <a:pt x="42556" y="2960"/>
                </a:cubicBezTo>
                <a:lnTo>
                  <a:pt x="42527" y="2946"/>
                </a:lnTo>
                <a:cubicBezTo>
                  <a:pt x="42498" y="2946"/>
                  <a:pt x="42470" y="2917"/>
                  <a:pt x="42470" y="2903"/>
                </a:cubicBezTo>
                <a:lnTo>
                  <a:pt x="42484" y="2889"/>
                </a:lnTo>
                <a:cubicBezTo>
                  <a:pt x="42498" y="2860"/>
                  <a:pt x="42527" y="2802"/>
                  <a:pt x="42570" y="2802"/>
                </a:cubicBezTo>
                <a:cubicBezTo>
                  <a:pt x="42577" y="2801"/>
                  <a:pt x="42582" y="2801"/>
                  <a:pt x="42587" y="2801"/>
                </a:cubicBezTo>
                <a:close/>
                <a:moveTo>
                  <a:pt x="41881" y="3779"/>
                </a:moveTo>
                <a:cubicBezTo>
                  <a:pt x="41924" y="3794"/>
                  <a:pt x="42010" y="3880"/>
                  <a:pt x="41995" y="3923"/>
                </a:cubicBezTo>
                <a:cubicBezTo>
                  <a:pt x="41977" y="3951"/>
                  <a:pt x="41958" y="3967"/>
                  <a:pt x="41944" y="3967"/>
                </a:cubicBezTo>
                <a:cubicBezTo>
                  <a:pt x="41936" y="3967"/>
                  <a:pt x="41929" y="3962"/>
                  <a:pt x="41924" y="3952"/>
                </a:cubicBezTo>
                <a:lnTo>
                  <a:pt x="41924" y="3923"/>
                </a:lnTo>
                <a:cubicBezTo>
                  <a:pt x="41938" y="3866"/>
                  <a:pt x="41924" y="3837"/>
                  <a:pt x="41852" y="3837"/>
                </a:cubicBezTo>
                <a:lnTo>
                  <a:pt x="41837" y="3837"/>
                </a:lnTo>
                <a:cubicBezTo>
                  <a:pt x="41837" y="3794"/>
                  <a:pt x="41852" y="3779"/>
                  <a:pt x="41881" y="3779"/>
                </a:cubicBezTo>
                <a:close/>
                <a:moveTo>
                  <a:pt x="40997" y="4543"/>
                </a:moveTo>
                <a:cubicBezTo>
                  <a:pt x="40990" y="4545"/>
                  <a:pt x="40983" y="4548"/>
                  <a:pt x="40975" y="4555"/>
                </a:cubicBezTo>
                <a:cubicBezTo>
                  <a:pt x="40961" y="4570"/>
                  <a:pt x="40975" y="4613"/>
                  <a:pt x="41004" y="4641"/>
                </a:cubicBezTo>
                <a:cubicBezTo>
                  <a:pt x="41033" y="4670"/>
                  <a:pt x="41076" y="4713"/>
                  <a:pt x="41133" y="4742"/>
                </a:cubicBezTo>
                <a:cubicBezTo>
                  <a:pt x="41191" y="4771"/>
                  <a:pt x="41191" y="4771"/>
                  <a:pt x="41162" y="4799"/>
                </a:cubicBezTo>
                <a:cubicBezTo>
                  <a:pt x="41090" y="4843"/>
                  <a:pt x="41004" y="4900"/>
                  <a:pt x="40932" y="4900"/>
                </a:cubicBezTo>
                <a:cubicBezTo>
                  <a:pt x="40846" y="4900"/>
                  <a:pt x="40904" y="4771"/>
                  <a:pt x="40817" y="4728"/>
                </a:cubicBezTo>
                <a:cubicBezTo>
                  <a:pt x="40817" y="4728"/>
                  <a:pt x="40817" y="4713"/>
                  <a:pt x="40817" y="4699"/>
                </a:cubicBezTo>
                <a:cubicBezTo>
                  <a:pt x="40798" y="4650"/>
                  <a:pt x="40785" y="4628"/>
                  <a:pt x="40751" y="4628"/>
                </a:cubicBezTo>
                <a:cubicBezTo>
                  <a:pt x="40735" y="4628"/>
                  <a:pt x="40715" y="4632"/>
                  <a:pt x="40688" y="4641"/>
                </a:cubicBezTo>
                <a:cubicBezTo>
                  <a:pt x="40674" y="4641"/>
                  <a:pt x="40645" y="4656"/>
                  <a:pt x="40631" y="4656"/>
                </a:cubicBezTo>
                <a:lnTo>
                  <a:pt x="40616" y="4656"/>
                </a:lnTo>
                <a:cubicBezTo>
                  <a:pt x="40573" y="4641"/>
                  <a:pt x="40659" y="4555"/>
                  <a:pt x="40702" y="4555"/>
                </a:cubicBezTo>
                <a:cubicBezTo>
                  <a:pt x="40760" y="4555"/>
                  <a:pt x="40846" y="4570"/>
                  <a:pt x="40875" y="4570"/>
                </a:cubicBezTo>
                <a:cubicBezTo>
                  <a:pt x="40899" y="4570"/>
                  <a:pt x="40954" y="4549"/>
                  <a:pt x="40997" y="4543"/>
                </a:cubicBezTo>
                <a:close/>
                <a:moveTo>
                  <a:pt x="41263" y="4914"/>
                </a:moveTo>
                <a:cubicBezTo>
                  <a:pt x="41335" y="4929"/>
                  <a:pt x="41392" y="4943"/>
                  <a:pt x="41464" y="4972"/>
                </a:cubicBezTo>
                <a:cubicBezTo>
                  <a:pt x="41464" y="4972"/>
                  <a:pt x="41478" y="5001"/>
                  <a:pt x="41464" y="5001"/>
                </a:cubicBezTo>
                <a:cubicBezTo>
                  <a:pt x="41450" y="5015"/>
                  <a:pt x="41435" y="5029"/>
                  <a:pt x="41421" y="5029"/>
                </a:cubicBezTo>
                <a:lnTo>
                  <a:pt x="41378" y="5015"/>
                </a:lnTo>
                <a:cubicBezTo>
                  <a:pt x="41341" y="5027"/>
                  <a:pt x="41229" y="5093"/>
                  <a:pt x="41172" y="5093"/>
                </a:cubicBezTo>
                <a:cubicBezTo>
                  <a:pt x="41162" y="5093"/>
                  <a:pt x="41154" y="5091"/>
                  <a:pt x="41148" y="5087"/>
                </a:cubicBezTo>
                <a:cubicBezTo>
                  <a:pt x="41119" y="5058"/>
                  <a:pt x="41119" y="5029"/>
                  <a:pt x="41162" y="5029"/>
                </a:cubicBezTo>
                <a:lnTo>
                  <a:pt x="41191" y="5029"/>
                </a:lnTo>
                <a:cubicBezTo>
                  <a:pt x="41248" y="5029"/>
                  <a:pt x="41234" y="5015"/>
                  <a:pt x="41205" y="4972"/>
                </a:cubicBezTo>
                <a:cubicBezTo>
                  <a:pt x="41205" y="4972"/>
                  <a:pt x="41248" y="4914"/>
                  <a:pt x="41263" y="4914"/>
                </a:cubicBezTo>
                <a:close/>
                <a:moveTo>
                  <a:pt x="40832" y="5561"/>
                </a:moveTo>
                <a:cubicBezTo>
                  <a:pt x="40846" y="5590"/>
                  <a:pt x="40846" y="5604"/>
                  <a:pt x="40860" y="5618"/>
                </a:cubicBezTo>
                <a:cubicBezTo>
                  <a:pt x="40860" y="5618"/>
                  <a:pt x="40846" y="5618"/>
                  <a:pt x="40846" y="5633"/>
                </a:cubicBezTo>
                <a:lnTo>
                  <a:pt x="40803" y="5647"/>
                </a:lnTo>
                <a:lnTo>
                  <a:pt x="40789" y="5662"/>
                </a:lnTo>
                <a:cubicBezTo>
                  <a:pt x="40760" y="5647"/>
                  <a:pt x="40746" y="5604"/>
                  <a:pt x="40746" y="5590"/>
                </a:cubicBezTo>
                <a:cubicBezTo>
                  <a:pt x="40746" y="5590"/>
                  <a:pt x="40789" y="5575"/>
                  <a:pt x="40832" y="5561"/>
                </a:cubicBezTo>
                <a:close/>
                <a:moveTo>
                  <a:pt x="920" y="5690"/>
                </a:moveTo>
                <a:cubicBezTo>
                  <a:pt x="963" y="5690"/>
                  <a:pt x="1106" y="5748"/>
                  <a:pt x="1106" y="5805"/>
                </a:cubicBezTo>
                <a:cubicBezTo>
                  <a:pt x="1113" y="5827"/>
                  <a:pt x="1113" y="5838"/>
                  <a:pt x="1108" y="5838"/>
                </a:cubicBezTo>
                <a:cubicBezTo>
                  <a:pt x="1103" y="5838"/>
                  <a:pt x="1092" y="5827"/>
                  <a:pt x="1078" y="5805"/>
                </a:cubicBezTo>
                <a:lnTo>
                  <a:pt x="1034" y="5776"/>
                </a:lnTo>
                <a:lnTo>
                  <a:pt x="1006" y="5776"/>
                </a:lnTo>
                <a:cubicBezTo>
                  <a:pt x="970" y="5795"/>
                  <a:pt x="941" y="5802"/>
                  <a:pt x="923" y="5802"/>
                </a:cubicBezTo>
                <a:cubicBezTo>
                  <a:pt x="899" y="5802"/>
                  <a:pt x="894" y="5787"/>
                  <a:pt x="920" y="5762"/>
                </a:cubicBezTo>
                <a:lnTo>
                  <a:pt x="920" y="5733"/>
                </a:lnTo>
                <a:lnTo>
                  <a:pt x="920" y="5690"/>
                </a:lnTo>
                <a:close/>
                <a:moveTo>
                  <a:pt x="1765" y="5742"/>
                </a:moveTo>
                <a:cubicBezTo>
                  <a:pt x="1774" y="5742"/>
                  <a:pt x="1784" y="5744"/>
                  <a:pt x="1796" y="5748"/>
                </a:cubicBezTo>
                <a:cubicBezTo>
                  <a:pt x="1839" y="5762"/>
                  <a:pt x="1940" y="5834"/>
                  <a:pt x="2011" y="5863"/>
                </a:cubicBezTo>
                <a:cubicBezTo>
                  <a:pt x="1997" y="5863"/>
                  <a:pt x="1997" y="5877"/>
                  <a:pt x="1954" y="5934"/>
                </a:cubicBezTo>
                <a:lnTo>
                  <a:pt x="1882" y="6021"/>
                </a:lnTo>
                <a:cubicBezTo>
                  <a:pt x="1853" y="5949"/>
                  <a:pt x="1767" y="5820"/>
                  <a:pt x="1753" y="5776"/>
                </a:cubicBezTo>
                <a:cubicBezTo>
                  <a:pt x="1732" y="5755"/>
                  <a:pt x="1742" y="5742"/>
                  <a:pt x="1765" y="5742"/>
                </a:cubicBezTo>
                <a:close/>
                <a:moveTo>
                  <a:pt x="41177" y="6222"/>
                </a:moveTo>
                <a:cubicBezTo>
                  <a:pt x="41119" y="6236"/>
                  <a:pt x="41119" y="6236"/>
                  <a:pt x="41119" y="6236"/>
                </a:cubicBezTo>
                <a:lnTo>
                  <a:pt x="41105" y="6236"/>
                </a:lnTo>
                <a:cubicBezTo>
                  <a:pt x="41119" y="6236"/>
                  <a:pt x="41148" y="6222"/>
                  <a:pt x="41177" y="6222"/>
                </a:cubicBezTo>
                <a:close/>
                <a:moveTo>
                  <a:pt x="1092" y="8133"/>
                </a:moveTo>
                <a:cubicBezTo>
                  <a:pt x="1092" y="8133"/>
                  <a:pt x="1106" y="8147"/>
                  <a:pt x="1106" y="8147"/>
                </a:cubicBezTo>
                <a:lnTo>
                  <a:pt x="1121" y="8190"/>
                </a:lnTo>
                <a:cubicBezTo>
                  <a:pt x="1164" y="8219"/>
                  <a:pt x="1207" y="8248"/>
                  <a:pt x="1221" y="8248"/>
                </a:cubicBezTo>
                <a:cubicBezTo>
                  <a:pt x="1236" y="8248"/>
                  <a:pt x="1221" y="8262"/>
                  <a:pt x="1193" y="8276"/>
                </a:cubicBezTo>
                <a:cubicBezTo>
                  <a:pt x="1149" y="8276"/>
                  <a:pt x="1121" y="8262"/>
                  <a:pt x="1092" y="8262"/>
                </a:cubicBezTo>
                <a:cubicBezTo>
                  <a:pt x="1084" y="8264"/>
                  <a:pt x="1077" y="8265"/>
                  <a:pt x="1071" y="8265"/>
                </a:cubicBezTo>
                <a:cubicBezTo>
                  <a:pt x="1031" y="8265"/>
                  <a:pt x="1024" y="8227"/>
                  <a:pt x="1049" y="8190"/>
                </a:cubicBezTo>
                <a:lnTo>
                  <a:pt x="1078" y="8147"/>
                </a:lnTo>
                <a:cubicBezTo>
                  <a:pt x="1092" y="8133"/>
                  <a:pt x="1092" y="8133"/>
                  <a:pt x="1092" y="8133"/>
                </a:cubicBezTo>
                <a:close/>
                <a:moveTo>
                  <a:pt x="42685" y="8980"/>
                </a:moveTo>
                <a:cubicBezTo>
                  <a:pt x="42685" y="9023"/>
                  <a:pt x="42685" y="9052"/>
                  <a:pt x="42656" y="9052"/>
                </a:cubicBezTo>
                <a:cubicBezTo>
                  <a:pt x="42642" y="9052"/>
                  <a:pt x="42642" y="9052"/>
                  <a:pt x="42628" y="9038"/>
                </a:cubicBezTo>
                <a:cubicBezTo>
                  <a:pt x="42642" y="9023"/>
                  <a:pt x="42671" y="8995"/>
                  <a:pt x="42671" y="8995"/>
                </a:cubicBezTo>
                <a:cubicBezTo>
                  <a:pt x="42671" y="8980"/>
                  <a:pt x="42671" y="8980"/>
                  <a:pt x="42685" y="8980"/>
                </a:cubicBezTo>
                <a:close/>
                <a:moveTo>
                  <a:pt x="1135" y="9153"/>
                </a:moveTo>
                <a:cubicBezTo>
                  <a:pt x="1135" y="9167"/>
                  <a:pt x="1149" y="9196"/>
                  <a:pt x="1164" y="9239"/>
                </a:cubicBezTo>
                <a:cubicBezTo>
                  <a:pt x="1149" y="9239"/>
                  <a:pt x="1135" y="9225"/>
                  <a:pt x="1121" y="9225"/>
                </a:cubicBezTo>
                <a:lnTo>
                  <a:pt x="1092" y="9225"/>
                </a:lnTo>
                <a:lnTo>
                  <a:pt x="1049" y="9210"/>
                </a:lnTo>
                <a:cubicBezTo>
                  <a:pt x="1036" y="9249"/>
                  <a:pt x="989" y="9299"/>
                  <a:pt x="969" y="9299"/>
                </a:cubicBezTo>
                <a:cubicBezTo>
                  <a:pt x="966" y="9299"/>
                  <a:pt x="964" y="9298"/>
                  <a:pt x="963" y="9296"/>
                </a:cubicBezTo>
                <a:cubicBezTo>
                  <a:pt x="948" y="9282"/>
                  <a:pt x="905" y="9225"/>
                  <a:pt x="905" y="9210"/>
                </a:cubicBezTo>
                <a:cubicBezTo>
                  <a:pt x="891" y="9196"/>
                  <a:pt x="1034" y="9167"/>
                  <a:pt x="1135" y="9153"/>
                </a:cubicBezTo>
                <a:close/>
                <a:moveTo>
                  <a:pt x="41174" y="9678"/>
                </a:moveTo>
                <a:cubicBezTo>
                  <a:pt x="41184" y="9678"/>
                  <a:pt x="41191" y="9689"/>
                  <a:pt x="41191" y="9699"/>
                </a:cubicBezTo>
                <a:lnTo>
                  <a:pt x="41133" y="9699"/>
                </a:lnTo>
                <a:cubicBezTo>
                  <a:pt x="41133" y="9684"/>
                  <a:pt x="41148" y="9684"/>
                  <a:pt x="41162" y="9684"/>
                </a:cubicBezTo>
                <a:cubicBezTo>
                  <a:pt x="41166" y="9680"/>
                  <a:pt x="41171" y="9678"/>
                  <a:pt x="41174" y="9678"/>
                </a:cubicBezTo>
                <a:close/>
                <a:moveTo>
                  <a:pt x="42570" y="11509"/>
                </a:moveTo>
                <a:cubicBezTo>
                  <a:pt x="42656" y="11509"/>
                  <a:pt x="42585" y="11595"/>
                  <a:pt x="42628" y="11610"/>
                </a:cubicBezTo>
                <a:cubicBezTo>
                  <a:pt x="42671" y="11638"/>
                  <a:pt x="42642" y="11667"/>
                  <a:pt x="42613" y="11681"/>
                </a:cubicBezTo>
                <a:cubicBezTo>
                  <a:pt x="42604" y="11696"/>
                  <a:pt x="42596" y="11701"/>
                  <a:pt x="42589" y="11701"/>
                </a:cubicBezTo>
                <a:cubicBezTo>
                  <a:pt x="42575" y="11701"/>
                  <a:pt x="42565" y="11681"/>
                  <a:pt x="42556" y="11681"/>
                </a:cubicBezTo>
                <a:lnTo>
                  <a:pt x="42527" y="11667"/>
                </a:lnTo>
                <a:cubicBezTo>
                  <a:pt x="42498" y="11653"/>
                  <a:pt x="42470" y="11638"/>
                  <a:pt x="42470" y="11610"/>
                </a:cubicBezTo>
                <a:lnTo>
                  <a:pt x="42484" y="11610"/>
                </a:lnTo>
                <a:cubicBezTo>
                  <a:pt x="42498" y="11566"/>
                  <a:pt x="42527" y="11509"/>
                  <a:pt x="42570" y="11509"/>
                </a:cubicBezTo>
                <a:close/>
                <a:moveTo>
                  <a:pt x="41866" y="12496"/>
                </a:moveTo>
                <a:cubicBezTo>
                  <a:pt x="41870" y="12496"/>
                  <a:pt x="41875" y="12498"/>
                  <a:pt x="41881" y="12500"/>
                </a:cubicBezTo>
                <a:cubicBezTo>
                  <a:pt x="41895" y="12500"/>
                  <a:pt x="41895" y="12500"/>
                  <a:pt x="41909" y="12515"/>
                </a:cubicBezTo>
                <a:cubicBezTo>
                  <a:pt x="41909" y="12515"/>
                  <a:pt x="41924" y="12529"/>
                  <a:pt x="41938" y="12558"/>
                </a:cubicBezTo>
                <a:lnTo>
                  <a:pt x="41981" y="12615"/>
                </a:lnTo>
                <a:lnTo>
                  <a:pt x="41995" y="12615"/>
                </a:lnTo>
                <a:cubicBezTo>
                  <a:pt x="41995" y="12630"/>
                  <a:pt x="41995" y="12630"/>
                  <a:pt x="41995" y="12644"/>
                </a:cubicBezTo>
                <a:cubicBezTo>
                  <a:pt x="41979" y="12669"/>
                  <a:pt x="41962" y="12684"/>
                  <a:pt x="41948" y="12684"/>
                </a:cubicBezTo>
                <a:cubicBezTo>
                  <a:pt x="41938" y="12684"/>
                  <a:pt x="41930" y="12676"/>
                  <a:pt x="41924" y="12658"/>
                </a:cubicBezTo>
                <a:lnTo>
                  <a:pt x="41924" y="12630"/>
                </a:lnTo>
                <a:cubicBezTo>
                  <a:pt x="41938" y="12587"/>
                  <a:pt x="41924" y="12558"/>
                  <a:pt x="41852" y="12543"/>
                </a:cubicBezTo>
                <a:lnTo>
                  <a:pt x="41837" y="12543"/>
                </a:lnTo>
                <a:cubicBezTo>
                  <a:pt x="41837" y="12520"/>
                  <a:pt x="41847" y="12496"/>
                  <a:pt x="41866" y="12496"/>
                </a:cubicBezTo>
                <a:close/>
                <a:moveTo>
                  <a:pt x="1451" y="14239"/>
                </a:moveTo>
                <a:cubicBezTo>
                  <a:pt x="1494" y="14239"/>
                  <a:pt x="1509" y="14267"/>
                  <a:pt x="1509" y="14296"/>
                </a:cubicBezTo>
                <a:cubicBezTo>
                  <a:pt x="1480" y="14282"/>
                  <a:pt x="1451" y="14282"/>
                  <a:pt x="1437" y="14282"/>
                </a:cubicBezTo>
                <a:lnTo>
                  <a:pt x="1437" y="14267"/>
                </a:lnTo>
                <a:cubicBezTo>
                  <a:pt x="1437" y="14267"/>
                  <a:pt x="1437" y="14253"/>
                  <a:pt x="1437" y="14239"/>
                </a:cubicBezTo>
                <a:close/>
                <a:moveTo>
                  <a:pt x="963" y="14411"/>
                </a:moveTo>
                <a:cubicBezTo>
                  <a:pt x="1006" y="14426"/>
                  <a:pt x="1063" y="14454"/>
                  <a:pt x="1092" y="14483"/>
                </a:cubicBezTo>
                <a:cubicBezTo>
                  <a:pt x="1080" y="14489"/>
                  <a:pt x="1068" y="14492"/>
                  <a:pt x="1055" y="14492"/>
                </a:cubicBezTo>
                <a:cubicBezTo>
                  <a:pt x="1037" y="14492"/>
                  <a:pt x="1017" y="14485"/>
                  <a:pt x="991" y="14469"/>
                </a:cubicBezTo>
                <a:lnTo>
                  <a:pt x="963" y="14440"/>
                </a:lnTo>
                <a:cubicBezTo>
                  <a:pt x="963" y="14426"/>
                  <a:pt x="963" y="14426"/>
                  <a:pt x="963" y="14411"/>
                </a:cubicBezTo>
                <a:close/>
                <a:moveTo>
                  <a:pt x="42478" y="15227"/>
                </a:moveTo>
                <a:cubicBezTo>
                  <a:pt x="42500" y="15227"/>
                  <a:pt x="42524" y="15252"/>
                  <a:pt x="42541" y="15288"/>
                </a:cubicBezTo>
                <a:lnTo>
                  <a:pt x="42570" y="15331"/>
                </a:lnTo>
                <a:lnTo>
                  <a:pt x="42599" y="15374"/>
                </a:lnTo>
                <a:cubicBezTo>
                  <a:pt x="42570" y="15402"/>
                  <a:pt x="42527" y="15446"/>
                  <a:pt x="42498" y="15446"/>
                </a:cubicBezTo>
                <a:lnTo>
                  <a:pt x="42470" y="15431"/>
                </a:lnTo>
                <a:lnTo>
                  <a:pt x="42441" y="15417"/>
                </a:lnTo>
                <a:cubicBezTo>
                  <a:pt x="42383" y="15417"/>
                  <a:pt x="42412" y="15302"/>
                  <a:pt x="42441" y="15259"/>
                </a:cubicBezTo>
                <a:cubicBezTo>
                  <a:pt x="42452" y="15237"/>
                  <a:pt x="42465" y="15227"/>
                  <a:pt x="42478" y="15227"/>
                </a:cubicBezTo>
                <a:close/>
                <a:moveTo>
                  <a:pt x="43245" y="20790"/>
                </a:moveTo>
                <a:cubicBezTo>
                  <a:pt x="43289" y="20862"/>
                  <a:pt x="43360" y="20991"/>
                  <a:pt x="43389" y="21020"/>
                </a:cubicBezTo>
                <a:cubicBezTo>
                  <a:pt x="43400" y="21052"/>
                  <a:pt x="43394" y="21069"/>
                  <a:pt x="43373" y="21069"/>
                </a:cubicBezTo>
                <a:cubicBezTo>
                  <a:pt x="43366" y="21069"/>
                  <a:pt x="43357" y="21067"/>
                  <a:pt x="43346" y="21063"/>
                </a:cubicBezTo>
                <a:cubicBezTo>
                  <a:pt x="43303" y="21049"/>
                  <a:pt x="43188" y="20977"/>
                  <a:pt x="43130" y="20948"/>
                </a:cubicBezTo>
                <a:cubicBezTo>
                  <a:pt x="43130" y="20934"/>
                  <a:pt x="43145" y="20920"/>
                  <a:pt x="43174" y="20876"/>
                </a:cubicBezTo>
                <a:lnTo>
                  <a:pt x="43245" y="20790"/>
                </a:lnTo>
                <a:close/>
                <a:moveTo>
                  <a:pt x="44034" y="20973"/>
                </a:moveTo>
                <a:lnTo>
                  <a:pt x="44034" y="20973"/>
                </a:lnTo>
                <a:cubicBezTo>
                  <a:pt x="44039" y="20973"/>
                  <a:pt x="44050" y="20984"/>
                  <a:pt x="44064" y="21006"/>
                </a:cubicBezTo>
                <a:lnTo>
                  <a:pt x="44107" y="21020"/>
                </a:lnTo>
                <a:lnTo>
                  <a:pt x="44136" y="21034"/>
                </a:lnTo>
                <a:cubicBezTo>
                  <a:pt x="44176" y="21014"/>
                  <a:pt x="44207" y="21004"/>
                  <a:pt x="44224" y="21004"/>
                </a:cubicBezTo>
                <a:cubicBezTo>
                  <a:pt x="44244" y="21004"/>
                  <a:pt x="44245" y="21018"/>
                  <a:pt x="44222" y="21049"/>
                </a:cubicBezTo>
                <a:lnTo>
                  <a:pt x="44222" y="21063"/>
                </a:lnTo>
                <a:lnTo>
                  <a:pt x="44222" y="21121"/>
                </a:lnTo>
                <a:cubicBezTo>
                  <a:pt x="44179" y="21121"/>
                  <a:pt x="44050" y="21063"/>
                  <a:pt x="44036" y="21006"/>
                </a:cubicBezTo>
                <a:cubicBezTo>
                  <a:pt x="44028" y="20984"/>
                  <a:pt x="44028" y="20973"/>
                  <a:pt x="44034" y="20973"/>
                </a:cubicBezTo>
                <a:close/>
                <a:moveTo>
                  <a:pt x="2835" y="22840"/>
                </a:moveTo>
                <a:cubicBezTo>
                  <a:pt x="2845" y="22840"/>
                  <a:pt x="2853" y="22847"/>
                  <a:pt x="2859" y="22859"/>
                </a:cubicBezTo>
                <a:lnTo>
                  <a:pt x="2845" y="22888"/>
                </a:lnTo>
                <a:cubicBezTo>
                  <a:pt x="2845" y="22945"/>
                  <a:pt x="2859" y="22974"/>
                  <a:pt x="2931" y="22974"/>
                </a:cubicBezTo>
                <a:cubicBezTo>
                  <a:pt x="2945" y="23017"/>
                  <a:pt x="2931" y="23031"/>
                  <a:pt x="2888" y="23031"/>
                </a:cubicBezTo>
                <a:cubicBezTo>
                  <a:pt x="2859" y="23017"/>
                  <a:pt x="2759" y="22931"/>
                  <a:pt x="2787" y="22888"/>
                </a:cubicBezTo>
                <a:cubicBezTo>
                  <a:pt x="2804" y="22854"/>
                  <a:pt x="2821" y="22840"/>
                  <a:pt x="2835" y="22840"/>
                </a:cubicBezTo>
                <a:close/>
                <a:moveTo>
                  <a:pt x="2185" y="23824"/>
                </a:moveTo>
                <a:cubicBezTo>
                  <a:pt x="2201" y="23824"/>
                  <a:pt x="2207" y="23841"/>
                  <a:pt x="2227" y="23850"/>
                </a:cubicBezTo>
                <a:lnTo>
                  <a:pt x="2241" y="23865"/>
                </a:lnTo>
                <a:cubicBezTo>
                  <a:pt x="2270" y="23865"/>
                  <a:pt x="2299" y="23894"/>
                  <a:pt x="2299" y="23908"/>
                </a:cubicBezTo>
                <a:lnTo>
                  <a:pt x="2299" y="23922"/>
                </a:lnTo>
                <a:cubicBezTo>
                  <a:pt x="2270" y="23951"/>
                  <a:pt x="2241" y="24008"/>
                  <a:pt x="2213" y="24008"/>
                </a:cubicBezTo>
                <a:cubicBezTo>
                  <a:pt x="2205" y="24010"/>
                  <a:pt x="2198" y="24010"/>
                  <a:pt x="2193" y="24010"/>
                </a:cubicBezTo>
                <a:cubicBezTo>
                  <a:pt x="2122" y="24010"/>
                  <a:pt x="2182" y="23934"/>
                  <a:pt x="2155" y="23908"/>
                </a:cubicBezTo>
                <a:cubicBezTo>
                  <a:pt x="2112" y="23879"/>
                  <a:pt x="2126" y="23865"/>
                  <a:pt x="2155" y="23836"/>
                </a:cubicBezTo>
                <a:cubicBezTo>
                  <a:pt x="2168" y="23827"/>
                  <a:pt x="2178" y="23824"/>
                  <a:pt x="2185" y="23824"/>
                </a:cubicBezTo>
                <a:close/>
                <a:moveTo>
                  <a:pt x="15030" y="26074"/>
                </a:moveTo>
                <a:cubicBezTo>
                  <a:pt x="15041" y="26074"/>
                  <a:pt x="15051" y="26075"/>
                  <a:pt x="15057" y="26077"/>
                </a:cubicBezTo>
                <a:cubicBezTo>
                  <a:pt x="15100" y="26077"/>
                  <a:pt x="15100" y="26120"/>
                  <a:pt x="15071" y="26149"/>
                </a:cubicBezTo>
                <a:lnTo>
                  <a:pt x="15057" y="26178"/>
                </a:lnTo>
                <a:cubicBezTo>
                  <a:pt x="15043" y="26178"/>
                  <a:pt x="15014" y="26192"/>
                  <a:pt x="15014" y="26192"/>
                </a:cubicBezTo>
                <a:lnTo>
                  <a:pt x="14956" y="26135"/>
                </a:lnTo>
                <a:cubicBezTo>
                  <a:pt x="14926" y="26147"/>
                  <a:pt x="14885" y="26151"/>
                  <a:pt x="14846" y="26151"/>
                </a:cubicBezTo>
                <a:cubicBezTo>
                  <a:pt x="14793" y="26151"/>
                  <a:pt x="14743" y="26143"/>
                  <a:pt x="14726" y="26135"/>
                </a:cubicBezTo>
                <a:cubicBezTo>
                  <a:pt x="14712" y="26120"/>
                  <a:pt x="14698" y="26077"/>
                  <a:pt x="14698" y="26077"/>
                </a:cubicBezTo>
                <a:lnTo>
                  <a:pt x="14698" y="26077"/>
                </a:lnTo>
                <a:cubicBezTo>
                  <a:pt x="14698" y="26077"/>
                  <a:pt x="14741" y="26077"/>
                  <a:pt x="14784" y="26092"/>
                </a:cubicBezTo>
                <a:cubicBezTo>
                  <a:pt x="14790" y="26094"/>
                  <a:pt x="14800" y="26095"/>
                  <a:pt x="14811" y="26095"/>
                </a:cubicBezTo>
                <a:cubicBezTo>
                  <a:pt x="14867" y="26095"/>
                  <a:pt x="14974" y="26074"/>
                  <a:pt x="15030" y="26074"/>
                </a:cubicBezTo>
                <a:close/>
                <a:moveTo>
                  <a:pt x="13933" y="26123"/>
                </a:moveTo>
                <a:cubicBezTo>
                  <a:pt x="13953" y="26123"/>
                  <a:pt x="13970" y="26126"/>
                  <a:pt x="13979" y="26135"/>
                </a:cubicBezTo>
                <a:cubicBezTo>
                  <a:pt x="13994" y="26164"/>
                  <a:pt x="13864" y="26192"/>
                  <a:pt x="13821" y="26192"/>
                </a:cubicBezTo>
                <a:cubicBezTo>
                  <a:pt x="13778" y="26192"/>
                  <a:pt x="13649" y="26207"/>
                  <a:pt x="13635" y="26221"/>
                </a:cubicBezTo>
                <a:cubicBezTo>
                  <a:pt x="13611" y="26233"/>
                  <a:pt x="13542" y="26272"/>
                  <a:pt x="13500" y="26272"/>
                </a:cubicBezTo>
                <a:cubicBezTo>
                  <a:pt x="13490" y="26272"/>
                  <a:pt x="13482" y="26270"/>
                  <a:pt x="13476" y="26264"/>
                </a:cubicBezTo>
                <a:cubicBezTo>
                  <a:pt x="13448" y="26235"/>
                  <a:pt x="13476" y="26192"/>
                  <a:pt x="13534" y="26178"/>
                </a:cubicBezTo>
                <a:lnTo>
                  <a:pt x="13591" y="26149"/>
                </a:lnTo>
                <a:lnTo>
                  <a:pt x="13635" y="26135"/>
                </a:lnTo>
                <a:cubicBezTo>
                  <a:pt x="13692" y="26135"/>
                  <a:pt x="13778" y="26149"/>
                  <a:pt x="13807" y="26149"/>
                </a:cubicBezTo>
                <a:cubicBezTo>
                  <a:pt x="13827" y="26139"/>
                  <a:pt x="13888" y="26123"/>
                  <a:pt x="13933" y="26123"/>
                </a:cubicBezTo>
                <a:close/>
                <a:moveTo>
                  <a:pt x="13160" y="26120"/>
                </a:moveTo>
                <a:lnTo>
                  <a:pt x="13247" y="26192"/>
                </a:lnTo>
                <a:cubicBezTo>
                  <a:pt x="13253" y="26191"/>
                  <a:pt x="13259" y="26190"/>
                  <a:pt x="13264" y="26190"/>
                </a:cubicBezTo>
                <a:cubicBezTo>
                  <a:pt x="13310" y="26190"/>
                  <a:pt x="13333" y="26238"/>
                  <a:pt x="13333" y="26264"/>
                </a:cubicBezTo>
                <a:cubicBezTo>
                  <a:pt x="13333" y="26273"/>
                  <a:pt x="13325" y="26276"/>
                  <a:pt x="13312" y="26276"/>
                </a:cubicBezTo>
                <a:cubicBezTo>
                  <a:pt x="13285" y="26276"/>
                  <a:pt x="13238" y="26260"/>
                  <a:pt x="13218" y="26250"/>
                </a:cubicBezTo>
                <a:cubicBezTo>
                  <a:pt x="13189" y="26235"/>
                  <a:pt x="13089" y="26164"/>
                  <a:pt x="13045" y="26164"/>
                </a:cubicBezTo>
                <a:cubicBezTo>
                  <a:pt x="13017" y="26164"/>
                  <a:pt x="13060" y="26149"/>
                  <a:pt x="13160" y="26120"/>
                </a:cubicBezTo>
                <a:close/>
                <a:moveTo>
                  <a:pt x="31115" y="26144"/>
                </a:moveTo>
                <a:cubicBezTo>
                  <a:pt x="31123" y="26144"/>
                  <a:pt x="31130" y="26146"/>
                  <a:pt x="31134" y="26149"/>
                </a:cubicBezTo>
                <a:cubicBezTo>
                  <a:pt x="31148" y="26164"/>
                  <a:pt x="31206" y="26221"/>
                  <a:pt x="31234" y="26250"/>
                </a:cubicBezTo>
                <a:cubicBezTo>
                  <a:pt x="31249" y="26264"/>
                  <a:pt x="31249" y="26293"/>
                  <a:pt x="31220" y="26307"/>
                </a:cubicBezTo>
                <a:cubicBezTo>
                  <a:pt x="31218" y="26308"/>
                  <a:pt x="31214" y="26309"/>
                  <a:pt x="31211" y="26309"/>
                </a:cubicBezTo>
                <a:cubicBezTo>
                  <a:pt x="31172" y="26309"/>
                  <a:pt x="31075" y="26245"/>
                  <a:pt x="31062" y="26192"/>
                </a:cubicBezTo>
                <a:cubicBezTo>
                  <a:pt x="31051" y="26160"/>
                  <a:pt x="31089" y="26144"/>
                  <a:pt x="31115" y="26144"/>
                </a:cubicBezTo>
                <a:close/>
                <a:moveTo>
                  <a:pt x="23505" y="26192"/>
                </a:moveTo>
                <a:cubicBezTo>
                  <a:pt x="23562" y="26192"/>
                  <a:pt x="23591" y="26293"/>
                  <a:pt x="23548" y="26307"/>
                </a:cubicBezTo>
                <a:cubicBezTo>
                  <a:pt x="23511" y="26320"/>
                  <a:pt x="23452" y="26353"/>
                  <a:pt x="23419" y="26353"/>
                </a:cubicBezTo>
                <a:cubicBezTo>
                  <a:pt x="23413" y="26353"/>
                  <a:pt x="23408" y="26352"/>
                  <a:pt x="23404" y="26350"/>
                </a:cubicBezTo>
                <a:cubicBezTo>
                  <a:pt x="23390" y="26336"/>
                  <a:pt x="23376" y="26293"/>
                  <a:pt x="23390" y="26264"/>
                </a:cubicBezTo>
                <a:lnTo>
                  <a:pt x="23376" y="26235"/>
                </a:lnTo>
                <a:lnTo>
                  <a:pt x="23376" y="26221"/>
                </a:lnTo>
                <a:cubicBezTo>
                  <a:pt x="23390" y="26207"/>
                  <a:pt x="23447" y="26192"/>
                  <a:pt x="23505" y="26192"/>
                </a:cubicBezTo>
                <a:close/>
                <a:moveTo>
                  <a:pt x="15971" y="26363"/>
                </a:moveTo>
                <a:cubicBezTo>
                  <a:pt x="15972" y="26363"/>
                  <a:pt x="15975" y="26372"/>
                  <a:pt x="15976" y="26392"/>
                </a:cubicBezTo>
                <a:lnTo>
                  <a:pt x="15976" y="26392"/>
                </a:lnTo>
                <a:cubicBezTo>
                  <a:pt x="15970" y="26373"/>
                  <a:pt x="15969" y="26363"/>
                  <a:pt x="15971" y="26363"/>
                </a:cubicBezTo>
                <a:close/>
                <a:moveTo>
                  <a:pt x="17356" y="26307"/>
                </a:moveTo>
                <a:lnTo>
                  <a:pt x="17356" y="26307"/>
                </a:lnTo>
                <a:cubicBezTo>
                  <a:pt x="17384" y="26322"/>
                  <a:pt x="17427" y="26365"/>
                  <a:pt x="17456" y="26408"/>
                </a:cubicBezTo>
                <a:lnTo>
                  <a:pt x="17499" y="26437"/>
                </a:lnTo>
                <a:lnTo>
                  <a:pt x="17528" y="26451"/>
                </a:lnTo>
                <a:cubicBezTo>
                  <a:pt x="17541" y="26448"/>
                  <a:pt x="17553" y="26447"/>
                  <a:pt x="17565" y="26447"/>
                </a:cubicBezTo>
                <a:cubicBezTo>
                  <a:pt x="17615" y="26447"/>
                  <a:pt x="17646" y="26471"/>
                  <a:pt x="17657" y="26494"/>
                </a:cubicBezTo>
                <a:lnTo>
                  <a:pt x="17643" y="26523"/>
                </a:lnTo>
                <a:lnTo>
                  <a:pt x="17629" y="26537"/>
                </a:lnTo>
                <a:cubicBezTo>
                  <a:pt x="17623" y="26540"/>
                  <a:pt x="17617" y="26541"/>
                  <a:pt x="17610" y="26541"/>
                </a:cubicBezTo>
                <a:cubicBezTo>
                  <a:pt x="17579" y="26541"/>
                  <a:pt x="17532" y="26517"/>
                  <a:pt x="17485" y="26494"/>
                </a:cubicBezTo>
                <a:lnTo>
                  <a:pt x="17427" y="26465"/>
                </a:lnTo>
                <a:lnTo>
                  <a:pt x="17384" y="26437"/>
                </a:lnTo>
                <a:cubicBezTo>
                  <a:pt x="17341" y="26365"/>
                  <a:pt x="17341" y="26307"/>
                  <a:pt x="17356" y="26307"/>
                </a:cubicBezTo>
                <a:close/>
                <a:moveTo>
                  <a:pt x="15976" y="26400"/>
                </a:moveTo>
                <a:lnTo>
                  <a:pt x="15976" y="26400"/>
                </a:lnTo>
                <a:cubicBezTo>
                  <a:pt x="15976" y="26403"/>
                  <a:pt x="15976" y="26405"/>
                  <a:pt x="15976" y="26408"/>
                </a:cubicBezTo>
                <a:cubicBezTo>
                  <a:pt x="15991" y="26451"/>
                  <a:pt x="16034" y="26551"/>
                  <a:pt x="15991" y="26551"/>
                </a:cubicBezTo>
                <a:cubicBezTo>
                  <a:pt x="15989" y="26552"/>
                  <a:pt x="15988" y="26553"/>
                  <a:pt x="15987" y="26553"/>
                </a:cubicBezTo>
                <a:cubicBezTo>
                  <a:pt x="15965" y="26553"/>
                  <a:pt x="15975" y="26446"/>
                  <a:pt x="15976" y="26400"/>
                </a:cubicBezTo>
                <a:close/>
                <a:moveTo>
                  <a:pt x="25444" y="1"/>
                </a:moveTo>
                <a:cubicBezTo>
                  <a:pt x="25411" y="45"/>
                  <a:pt x="25353" y="63"/>
                  <a:pt x="25302" y="63"/>
                </a:cubicBezTo>
                <a:cubicBezTo>
                  <a:pt x="25286" y="63"/>
                  <a:pt x="25271" y="62"/>
                  <a:pt x="25258" y="58"/>
                </a:cubicBezTo>
                <a:lnTo>
                  <a:pt x="25215" y="58"/>
                </a:lnTo>
                <a:cubicBezTo>
                  <a:pt x="25175" y="58"/>
                  <a:pt x="25112" y="118"/>
                  <a:pt x="25090" y="118"/>
                </a:cubicBezTo>
                <a:cubicBezTo>
                  <a:pt x="25088" y="118"/>
                  <a:pt x="25087" y="117"/>
                  <a:pt x="25085" y="116"/>
                </a:cubicBezTo>
                <a:lnTo>
                  <a:pt x="24985" y="73"/>
                </a:lnTo>
                <a:cubicBezTo>
                  <a:pt x="24961" y="108"/>
                  <a:pt x="24937" y="134"/>
                  <a:pt x="24930" y="134"/>
                </a:cubicBezTo>
                <a:cubicBezTo>
                  <a:pt x="24928" y="134"/>
                  <a:pt x="24927" y="133"/>
                  <a:pt x="24927" y="130"/>
                </a:cubicBezTo>
                <a:cubicBezTo>
                  <a:pt x="24927" y="130"/>
                  <a:pt x="24798" y="87"/>
                  <a:pt x="24740" y="87"/>
                </a:cubicBezTo>
                <a:cubicBezTo>
                  <a:pt x="24726" y="82"/>
                  <a:pt x="24704" y="81"/>
                  <a:pt x="24680" y="81"/>
                </a:cubicBezTo>
                <a:cubicBezTo>
                  <a:pt x="24632" y="81"/>
                  <a:pt x="24578" y="87"/>
                  <a:pt x="24568" y="87"/>
                </a:cubicBezTo>
                <a:cubicBezTo>
                  <a:pt x="24549" y="87"/>
                  <a:pt x="24511" y="93"/>
                  <a:pt x="24479" y="93"/>
                </a:cubicBezTo>
                <a:cubicBezTo>
                  <a:pt x="24463" y="93"/>
                  <a:pt x="24448" y="92"/>
                  <a:pt x="24439" y="87"/>
                </a:cubicBezTo>
                <a:lnTo>
                  <a:pt x="24338" y="87"/>
                </a:lnTo>
                <a:cubicBezTo>
                  <a:pt x="24313" y="74"/>
                  <a:pt x="24184" y="27"/>
                  <a:pt x="24116" y="27"/>
                </a:cubicBezTo>
                <a:cubicBezTo>
                  <a:pt x="24108" y="27"/>
                  <a:pt x="24100" y="28"/>
                  <a:pt x="24094" y="30"/>
                </a:cubicBezTo>
                <a:cubicBezTo>
                  <a:pt x="24036" y="44"/>
                  <a:pt x="23993" y="58"/>
                  <a:pt x="23979" y="73"/>
                </a:cubicBezTo>
                <a:lnTo>
                  <a:pt x="23965" y="87"/>
                </a:lnTo>
                <a:lnTo>
                  <a:pt x="23950" y="116"/>
                </a:lnTo>
                <a:cubicBezTo>
                  <a:pt x="23938" y="132"/>
                  <a:pt x="23927" y="138"/>
                  <a:pt x="23916" y="138"/>
                </a:cubicBezTo>
                <a:cubicBezTo>
                  <a:pt x="23890" y="138"/>
                  <a:pt x="23866" y="101"/>
                  <a:pt x="23835" y="101"/>
                </a:cubicBezTo>
                <a:lnTo>
                  <a:pt x="23591" y="101"/>
                </a:lnTo>
                <a:lnTo>
                  <a:pt x="23519" y="73"/>
                </a:lnTo>
                <a:cubicBezTo>
                  <a:pt x="23477" y="56"/>
                  <a:pt x="23435" y="49"/>
                  <a:pt x="23390" y="49"/>
                </a:cubicBezTo>
                <a:cubicBezTo>
                  <a:pt x="23358" y="49"/>
                  <a:pt x="23325" y="52"/>
                  <a:pt x="23289" y="58"/>
                </a:cubicBezTo>
                <a:lnTo>
                  <a:pt x="23275" y="58"/>
                </a:lnTo>
                <a:cubicBezTo>
                  <a:pt x="23272" y="61"/>
                  <a:pt x="23265" y="62"/>
                  <a:pt x="23256" y="62"/>
                </a:cubicBezTo>
                <a:cubicBezTo>
                  <a:pt x="23231" y="62"/>
                  <a:pt x="23188" y="54"/>
                  <a:pt x="23158" y="54"/>
                </a:cubicBezTo>
                <a:cubicBezTo>
                  <a:pt x="23147" y="54"/>
                  <a:pt x="23137" y="55"/>
                  <a:pt x="23131" y="58"/>
                </a:cubicBezTo>
                <a:cubicBezTo>
                  <a:pt x="23122" y="61"/>
                  <a:pt x="23110" y="62"/>
                  <a:pt x="23097" y="62"/>
                </a:cubicBezTo>
                <a:cubicBezTo>
                  <a:pt x="23062" y="62"/>
                  <a:pt x="23016" y="54"/>
                  <a:pt x="22985" y="54"/>
                </a:cubicBezTo>
                <a:cubicBezTo>
                  <a:pt x="22974" y="54"/>
                  <a:pt x="22965" y="55"/>
                  <a:pt x="22959" y="58"/>
                </a:cubicBezTo>
                <a:cubicBezTo>
                  <a:pt x="22950" y="61"/>
                  <a:pt x="22937" y="62"/>
                  <a:pt x="22921" y="62"/>
                </a:cubicBezTo>
                <a:cubicBezTo>
                  <a:pt x="22857" y="62"/>
                  <a:pt x="22749" y="44"/>
                  <a:pt x="22715" y="44"/>
                </a:cubicBezTo>
                <a:cubicBezTo>
                  <a:pt x="22657" y="44"/>
                  <a:pt x="22571" y="58"/>
                  <a:pt x="22542" y="73"/>
                </a:cubicBezTo>
                <a:lnTo>
                  <a:pt x="22456" y="73"/>
                </a:lnTo>
                <a:cubicBezTo>
                  <a:pt x="22445" y="70"/>
                  <a:pt x="22435" y="69"/>
                  <a:pt x="22426" y="69"/>
                </a:cubicBezTo>
                <a:cubicBezTo>
                  <a:pt x="22384" y="69"/>
                  <a:pt x="22355" y="92"/>
                  <a:pt x="22355" y="116"/>
                </a:cubicBezTo>
                <a:lnTo>
                  <a:pt x="22355" y="144"/>
                </a:lnTo>
                <a:lnTo>
                  <a:pt x="22370" y="173"/>
                </a:lnTo>
                <a:cubicBezTo>
                  <a:pt x="22384" y="188"/>
                  <a:pt x="22341" y="202"/>
                  <a:pt x="22312" y="202"/>
                </a:cubicBezTo>
                <a:cubicBezTo>
                  <a:pt x="22298" y="202"/>
                  <a:pt x="22284" y="144"/>
                  <a:pt x="22284" y="130"/>
                </a:cubicBezTo>
                <a:cubicBezTo>
                  <a:pt x="22284" y="101"/>
                  <a:pt x="22255" y="73"/>
                  <a:pt x="22212" y="44"/>
                </a:cubicBezTo>
                <a:lnTo>
                  <a:pt x="22154" y="58"/>
                </a:lnTo>
                <a:cubicBezTo>
                  <a:pt x="22140" y="58"/>
                  <a:pt x="22126" y="73"/>
                  <a:pt x="22126" y="87"/>
                </a:cubicBezTo>
                <a:cubicBezTo>
                  <a:pt x="22111" y="87"/>
                  <a:pt x="21910" y="130"/>
                  <a:pt x="21910" y="130"/>
                </a:cubicBezTo>
                <a:lnTo>
                  <a:pt x="21824" y="73"/>
                </a:lnTo>
                <a:cubicBezTo>
                  <a:pt x="21731" y="84"/>
                  <a:pt x="21563" y="105"/>
                  <a:pt x="21471" y="105"/>
                </a:cubicBezTo>
                <a:cubicBezTo>
                  <a:pt x="21450" y="105"/>
                  <a:pt x="21433" y="104"/>
                  <a:pt x="21422" y="101"/>
                </a:cubicBezTo>
                <a:cubicBezTo>
                  <a:pt x="21364" y="101"/>
                  <a:pt x="21278" y="87"/>
                  <a:pt x="21264" y="87"/>
                </a:cubicBezTo>
                <a:cubicBezTo>
                  <a:pt x="21252" y="99"/>
                  <a:pt x="21184" y="120"/>
                  <a:pt x="21143" y="120"/>
                </a:cubicBezTo>
                <a:cubicBezTo>
                  <a:pt x="21133" y="120"/>
                  <a:pt x="21125" y="119"/>
                  <a:pt x="21120" y="116"/>
                </a:cubicBezTo>
                <a:cubicBezTo>
                  <a:pt x="21110" y="111"/>
                  <a:pt x="21094" y="109"/>
                  <a:pt x="21077" y="109"/>
                </a:cubicBezTo>
                <a:cubicBezTo>
                  <a:pt x="21042" y="109"/>
                  <a:pt x="21000" y="116"/>
                  <a:pt x="20991" y="116"/>
                </a:cubicBezTo>
                <a:cubicBezTo>
                  <a:pt x="20976" y="101"/>
                  <a:pt x="20904" y="87"/>
                  <a:pt x="20833" y="73"/>
                </a:cubicBezTo>
                <a:lnTo>
                  <a:pt x="20804" y="87"/>
                </a:lnTo>
                <a:lnTo>
                  <a:pt x="20703" y="173"/>
                </a:lnTo>
                <a:cubicBezTo>
                  <a:pt x="20597" y="147"/>
                  <a:pt x="20356" y="71"/>
                  <a:pt x="20263" y="71"/>
                </a:cubicBezTo>
                <a:cubicBezTo>
                  <a:pt x="20256" y="71"/>
                  <a:pt x="20249" y="72"/>
                  <a:pt x="20243" y="73"/>
                </a:cubicBezTo>
                <a:cubicBezTo>
                  <a:pt x="20172" y="73"/>
                  <a:pt x="20143" y="159"/>
                  <a:pt x="20114" y="173"/>
                </a:cubicBezTo>
                <a:cubicBezTo>
                  <a:pt x="20113" y="174"/>
                  <a:pt x="20112" y="174"/>
                  <a:pt x="20110" y="174"/>
                </a:cubicBezTo>
                <a:cubicBezTo>
                  <a:pt x="20086" y="174"/>
                  <a:pt x="19982" y="86"/>
                  <a:pt x="19936" y="86"/>
                </a:cubicBezTo>
                <a:cubicBezTo>
                  <a:pt x="19933" y="86"/>
                  <a:pt x="19930" y="86"/>
                  <a:pt x="19927" y="87"/>
                </a:cubicBezTo>
                <a:cubicBezTo>
                  <a:pt x="19884" y="87"/>
                  <a:pt x="19669" y="101"/>
                  <a:pt x="19611" y="116"/>
                </a:cubicBezTo>
                <a:cubicBezTo>
                  <a:pt x="19573" y="116"/>
                  <a:pt x="19535" y="122"/>
                  <a:pt x="19509" y="122"/>
                </a:cubicBezTo>
                <a:cubicBezTo>
                  <a:pt x="19496" y="122"/>
                  <a:pt x="19487" y="121"/>
                  <a:pt x="19482" y="116"/>
                </a:cubicBezTo>
                <a:cubicBezTo>
                  <a:pt x="19482" y="116"/>
                  <a:pt x="19470" y="56"/>
                  <a:pt x="19446" y="56"/>
                </a:cubicBezTo>
                <a:cubicBezTo>
                  <a:pt x="19444" y="56"/>
                  <a:pt x="19442" y="57"/>
                  <a:pt x="19439" y="58"/>
                </a:cubicBezTo>
                <a:cubicBezTo>
                  <a:pt x="19410" y="73"/>
                  <a:pt x="19324" y="101"/>
                  <a:pt x="19295" y="116"/>
                </a:cubicBezTo>
                <a:cubicBezTo>
                  <a:pt x="19266" y="116"/>
                  <a:pt x="19209" y="87"/>
                  <a:pt x="19152" y="73"/>
                </a:cubicBezTo>
                <a:lnTo>
                  <a:pt x="19094" y="116"/>
                </a:lnTo>
                <a:cubicBezTo>
                  <a:pt x="19090" y="118"/>
                  <a:pt x="19085" y="119"/>
                  <a:pt x="19079" y="119"/>
                </a:cubicBezTo>
                <a:cubicBezTo>
                  <a:pt x="19041" y="119"/>
                  <a:pt x="18971" y="87"/>
                  <a:pt x="18922" y="87"/>
                </a:cubicBezTo>
                <a:lnTo>
                  <a:pt x="18879" y="87"/>
                </a:lnTo>
                <a:cubicBezTo>
                  <a:pt x="18853" y="104"/>
                  <a:pt x="18813" y="111"/>
                  <a:pt x="18779" y="111"/>
                </a:cubicBezTo>
                <a:cubicBezTo>
                  <a:pt x="18754" y="111"/>
                  <a:pt x="18732" y="107"/>
                  <a:pt x="18721" y="101"/>
                </a:cubicBezTo>
                <a:lnTo>
                  <a:pt x="18663" y="101"/>
                </a:lnTo>
                <a:cubicBezTo>
                  <a:pt x="18663" y="101"/>
                  <a:pt x="18663" y="116"/>
                  <a:pt x="18677" y="130"/>
                </a:cubicBezTo>
                <a:lnTo>
                  <a:pt x="18677" y="144"/>
                </a:lnTo>
                <a:cubicBezTo>
                  <a:pt x="18677" y="144"/>
                  <a:pt x="18663" y="173"/>
                  <a:pt x="18649" y="173"/>
                </a:cubicBezTo>
                <a:cubicBezTo>
                  <a:pt x="18634" y="159"/>
                  <a:pt x="18591" y="130"/>
                  <a:pt x="18577" y="130"/>
                </a:cubicBezTo>
                <a:cubicBezTo>
                  <a:pt x="18557" y="140"/>
                  <a:pt x="18544" y="163"/>
                  <a:pt x="18524" y="163"/>
                </a:cubicBezTo>
                <a:cubicBezTo>
                  <a:pt x="18515" y="163"/>
                  <a:pt x="18504" y="158"/>
                  <a:pt x="18491" y="144"/>
                </a:cubicBezTo>
                <a:cubicBezTo>
                  <a:pt x="18491" y="142"/>
                  <a:pt x="18489" y="140"/>
                  <a:pt x="18486" y="140"/>
                </a:cubicBezTo>
                <a:cubicBezTo>
                  <a:pt x="18475" y="140"/>
                  <a:pt x="18445" y="159"/>
                  <a:pt x="18433" y="159"/>
                </a:cubicBezTo>
                <a:lnTo>
                  <a:pt x="18390" y="159"/>
                </a:lnTo>
                <a:cubicBezTo>
                  <a:pt x="18347" y="144"/>
                  <a:pt x="18232" y="144"/>
                  <a:pt x="18203" y="130"/>
                </a:cubicBezTo>
                <a:cubicBezTo>
                  <a:pt x="18173" y="120"/>
                  <a:pt x="18114" y="110"/>
                  <a:pt x="18071" y="110"/>
                </a:cubicBezTo>
                <a:cubicBezTo>
                  <a:pt x="18054" y="110"/>
                  <a:pt x="18039" y="112"/>
                  <a:pt x="18031" y="116"/>
                </a:cubicBezTo>
                <a:cubicBezTo>
                  <a:pt x="18006" y="116"/>
                  <a:pt x="17939" y="84"/>
                  <a:pt x="17903" y="84"/>
                </a:cubicBezTo>
                <a:cubicBezTo>
                  <a:pt x="17897" y="84"/>
                  <a:pt x="17891" y="85"/>
                  <a:pt x="17887" y="87"/>
                </a:cubicBezTo>
                <a:cubicBezTo>
                  <a:pt x="17873" y="87"/>
                  <a:pt x="17815" y="101"/>
                  <a:pt x="17787" y="116"/>
                </a:cubicBezTo>
                <a:lnTo>
                  <a:pt x="17744" y="87"/>
                </a:lnTo>
                <a:lnTo>
                  <a:pt x="17672" y="58"/>
                </a:lnTo>
                <a:cubicBezTo>
                  <a:pt x="17663" y="92"/>
                  <a:pt x="17655" y="106"/>
                  <a:pt x="17649" y="106"/>
                </a:cubicBezTo>
                <a:cubicBezTo>
                  <a:pt x="17645" y="106"/>
                  <a:pt x="17643" y="99"/>
                  <a:pt x="17643" y="87"/>
                </a:cubicBezTo>
                <a:cubicBezTo>
                  <a:pt x="17638" y="82"/>
                  <a:pt x="17629" y="81"/>
                  <a:pt x="17617" y="81"/>
                </a:cubicBezTo>
                <a:cubicBezTo>
                  <a:pt x="17595" y="81"/>
                  <a:pt x="17566" y="87"/>
                  <a:pt x="17557" y="87"/>
                </a:cubicBezTo>
                <a:cubicBezTo>
                  <a:pt x="17542" y="94"/>
                  <a:pt x="17524" y="98"/>
                  <a:pt x="17505" y="98"/>
                </a:cubicBezTo>
                <a:cubicBezTo>
                  <a:pt x="17485" y="98"/>
                  <a:pt x="17463" y="94"/>
                  <a:pt x="17442" y="87"/>
                </a:cubicBezTo>
                <a:lnTo>
                  <a:pt x="17399" y="116"/>
                </a:lnTo>
                <a:lnTo>
                  <a:pt x="17370" y="159"/>
                </a:lnTo>
                <a:cubicBezTo>
                  <a:pt x="17360" y="166"/>
                  <a:pt x="17348" y="169"/>
                  <a:pt x="17337" y="169"/>
                </a:cubicBezTo>
                <a:cubicBezTo>
                  <a:pt x="17303" y="169"/>
                  <a:pt x="17269" y="141"/>
                  <a:pt x="17269" y="130"/>
                </a:cubicBezTo>
                <a:cubicBezTo>
                  <a:pt x="17269" y="118"/>
                  <a:pt x="17195" y="84"/>
                  <a:pt x="17147" y="84"/>
                </a:cubicBezTo>
                <a:cubicBezTo>
                  <a:pt x="17139" y="84"/>
                  <a:pt x="17132" y="85"/>
                  <a:pt x="17126" y="87"/>
                </a:cubicBezTo>
                <a:cubicBezTo>
                  <a:pt x="17100" y="87"/>
                  <a:pt x="17014" y="146"/>
                  <a:pt x="16977" y="146"/>
                </a:cubicBezTo>
                <a:cubicBezTo>
                  <a:pt x="16974" y="146"/>
                  <a:pt x="16970" y="146"/>
                  <a:pt x="16968" y="144"/>
                </a:cubicBezTo>
                <a:cubicBezTo>
                  <a:pt x="16953" y="137"/>
                  <a:pt x="16928" y="134"/>
                  <a:pt x="16899" y="134"/>
                </a:cubicBezTo>
                <a:cubicBezTo>
                  <a:pt x="16871" y="134"/>
                  <a:pt x="16838" y="137"/>
                  <a:pt x="16810" y="144"/>
                </a:cubicBezTo>
                <a:lnTo>
                  <a:pt x="16767" y="101"/>
                </a:lnTo>
                <a:lnTo>
                  <a:pt x="16680" y="30"/>
                </a:lnTo>
                <a:cubicBezTo>
                  <a:pt x="16623" y="87"/>
                  <a:pt x="16451" y="73"/>
                  <a:pt x="16422" y="101"/>
                </a:cubicBezTo>
                <a:cubicBezTo>
                  <a:pt x="16397" y="114"/>
                  <a:pt x="16319" y="147"/>
                  <a:pt x="16280" y="147"/>
                </a:cubicBezTo>
                <a:cubicBezTo>
                  <a:pt x="16273" y="147"/>
                  <a:pt x="16268" y="147"/>
                  <a:pt x="16264" y="144"/>
                </a:cubicBezTo>
                <a:cubicBezTo>
                  <a:pt x="16235" y="144"/>
                  <a:pt x="16048" y="101"/>
                  <a:pt x="15976" y="101"/>
                </a:cubicBezTo>
                <a:cubicBezTo>
                  <a:pt x="15905" y="101"/>
                  <a:pt x="15833" y="101"/>
                  <a:pt x="15818" y="116"/>
                </a:cubicBezTo>
                <a:cubicBezTo>
                  <a:pt x="15818" y="116"/>
                  <a:pt x="15766" y="147"/>
                  <a:pt x="15741" y="147"/>
                </a:cubicBezTo>
                <a:cubicBezTo>
                  <a:pt x="15737" y="147"/>
                  <a:pt x="15734" y="147"/>
                  <a:pt x="15732" y="144"/>
                </a:cubicBezTo>
                <a:cubicBezTo>
                  <a:pt x="15727" y="134"/>
                  <a:pt x="15715" y="130"/>
                  <a:pt x="15697" y="130"/>
                </a:cubicBezTo>
                <a:cubicBezTo>
                  <a:pt x="15665" y="130"/>
                  <a:pt x="15615" y="145"/>
                  <a:pt x="15560" y="173"/>
                </a:cubicBezTo>
                <a:lnTo>
                  <a:pt x="15517" y="159"/>
                </a:lnTo>
                <a:lnTo>
                  <a:pt x="15373" y="116"/>
                </a:lnTo>
                <a:cubicBezTo>
                  <a:pt x="15294" y="130"/>
                  <a:pt x="15197" y="134"/>
                  <a:pt x="15114" y="134"/>
                </a:cubicBezTo>
                <a:cubicBezTo>
                  <a:pt x="15032" y="134"/>
                  <a:pt x="14964" y="130"/>
                  <a:pt x="14942" y="130"/>
                </a:cubicBezTo>
                <a:cubicBezTo>
                  <a:pt x="14899" y="130"/>
                  <a:pt x="14841" y="202"/>
                  <a:pt x="14841" y="216"/>
                </a:cubicBezTo>
                <a:cubicBezTo>
                  <a:pt x="14841" y="218"/>
                  <a:pt x="14840" y="219"/>
                  <a:pt x="14836" y="219"/>
                </a:cubicBezTo>
                <a:cubicBezTo>
                  <a:pt x="14815" y="219"/>
                  <a:pt x="14737" y="184"/>
                  <a:pt x="14712" y="159"/>
                </a:cubicBezTo>
                <a:cubicBezTo>
                  <a:pt x="14707" y="156"/>
                  <a:pt x="14699" y="155"/>
                  <a:pt x="14690" y="155"/>
                </a:cubicBezTo>
                <a:cubicBezTo>
                  <a:pt x="14653" y="155"/>
                  <a:pt x="14592" y="176"/>
                  <a:pt x="14568" y="188"/>
                </a:cubicBezTo>
                <a:cubicBezTo>
                  <a:pt x="14554" y="202"/>
                  <a:pt x="14511" y="202"/>
                  <a:pt x="14497" y="202"/>
                </a:cubicBezTo>
                <a:lnTo>
                  <a:pt x="14468" y="188"/>
                </a:lnTo>
                <a:cubicBezTo>
                  <a:pt x="14415" y="150"/>
                  <a:pt x="14390" y="132"/>
                  <a:pt x="14363" y="132"/>
                </a:cubicBezTo>
                <a:cubicBezTo>
                  <a:pt x="14339" y="132"/>
                  <a:pt x="14314" y="146"/>
                  <a:pt x="14267" y="173"/>
                </a:cubicBezTo>
                <a:cubicBezTo>
                  <a:pt x="14238" y="202"/>
                  <a:pt x="14180" y="202"/>
                  <a:pt x="14166" y="231"/>
                </a:cubicBezTo>
                <a:lnTo>
                  <a:pt x="14152" y="274"/>
                </a:lnTo>
                <a:cubicBezTo>
                  <a:pt x="14123" y="274"/>
                  <a:pt x="14066" y="259"/>
                  <a:pt x="14066" y="245"/>
                </a:cubicBezTo>
                <a:cubicBezTo>
                  <a:pt x="14058" y="238"/>
                  <a:pt x="14048" y="234"/>
                  <a:pt x="14037" y="234"/>
                </a:cubicBezTo>
                <a:cubicBezTo>
                  <a:pt x="14026" y="234"/>
                  <a:pt x="14015" y="238"/>
                  <a:pt x="14008" y="245"/>
                </a:cubicBezTo>
                <a:cubicBezTo>
                  <a:pt x="13994" y="245"/>
                  <a:pt x="13979" y="188"/>
                  <a:pt x="13979" y="173"/>
                </a:cubicBezTo>
                <a:cubicBezTo>
                  <a:pt x="13965" y="144"/>
                  <a:pt x="13879" y="130"/>
                  <a:pt x="13850" y="130"/>
                </a:cubicBezTo>
                <a:cubicBezTo>
                  <a:pt x="13831" y="130"/>
                  <a:pt x="13773" y="124"/>
                  <a:pt x="13733" y="124"/>
                </a:cubicBezTo>
                <a:cubicBezTo>
                  <a:pt x="13713" y="124"/>
                  <a:pt x="13697" y="125"/>
                  <a:pt x="13692" y="130"/>
                </a:cubicBezTo>
                <a:cubicBezTo>
                  <a:pt x="13673" y="130"/>
                  <a:pt x="13622" y="124"/>
                  <a:pt x="13581" y="124"/>
                </a:cubicBezTo>
                <a:cubicBezTo>
                  <a:pt x="13561" y="124"/>
                  <a:pt x="13544" y="125"/>
                  <a:pt x="13534" y="130"/>
                </a:cubicBezTo>
                <a:cubicBezTo>
                  <a:pt x="13505" y="159"/>
                  <a:pt x="13419" y="173"/>
                  <a:pt x="13390" y="173"/>
                </a:cubicBezTo>
                <a:cubicBezTo>
                  <a:pt x="13362" y="159"/>
                  <a:pt x="13275" y="144"/>
                  <a:pt x="13261" y="130"/>
                </a:cubicBezTo>
                <a:cubicBezTo>
                  <a:pt x="13232" y="130"/>
                  <a:pt x="13175" y="130"/>
                  <a:pt x="13132" y="159"/>
                </a:cubicBezTo>
                <a:lnTo>
                  <a:pt x="13074" y="130"/>
                </a:lnTo>
                <a:cubicBezTo>
                  <a:pt x="13053" y="116"/>
                  <a:pt x="13028" y="109"/>
                  <a:pt x="13001" y="109"/>
                </a:cubicBezTo>
                <a:cubicBezTo>
                  <a:pt x="12974" y="109"/>
                  <a:pt x="12945" y="116"/>
                  <a:pt x="12916" y="130"/>
                </a:cubicBezTo>
                <a:lnTo>
                  <a:pt x="12859" y="159"/>
                </a:lnTo>
                <a:cubicBezTo>
                  <a:pt x="12772" y="159"/>
                  <a:pt x="12672" y="130"/>
                  <a:pt x="12658" y="101"/>
                </a:cubicBezTo>
                <a:cubicBezTo>
                  <a:pt x="12654" y="99"/>
                  <a:pt x="12649" y="99"/>
                  <a:pt x="12643" y="99"/>
                </a:cubicBezTo>
                <a:cubicBezTo>
                  <a:pt x="12606" y="99"/>
                  <a:pt x="12539" y="134"/>
                  <a:pt x="12514" y="159"/>
                </a:cubicBezTo>
                <a:cubicBezTo>
                  <a:pt x="12511" y="162"/>
                  <a:pt x="12505" y="163"/>
                  <a:pt x="12496" y="163"/>
                </a:cubicBezTo>
                <a:cubicBezTo>
                  <a:pt x="12459" y="163"/>
                  <a:pt x="12379" y="142"/>
                  <a:pt x="12356" y="130"/>
                </a:cubicBezTo>
                <a:cubicBezTo>
                  <a:pt x="12344" y="122"/>
                  <a:pt x="12332" y="119"/>
                  <a:pt x="12319" y="119"/>
                </a:cubicBezTo>
                <a:cubicBezTo>
                  <a:pt x="12285" y="119"/>
                  <a:pt x="12251" y="146"/>
                  <a:pt x="12241" y="188"/>
                </a:cubicBezTo>
                <a:lnTo>
                  <a:pt x="12183" y="173"/>
                </a:lnTo>
                <a:lnTo>
                  <a:pt x="12097" y="144"/>
                </a:lnTo>
                <a:cubicBezTo>
                  <a:pt x="12011" y="159"/>
                  <a:pt x="11925" y="173"/>
                  <a:pt x="11910" y="173"/>
                </a:cubicBezTo>
                <a:cubicBezTo>
                  <a:pt x="11898" y="160"/>
                  <a:pt x="11691" y="113"/>
                  <a:pt x="11575" y="113"/>
                </a:cubicBezTo>
                <a:cubicBezTo>
                  <a:pt x="11561" y="113"/>
                  <a:pt x="11548" y="114"/>
                  <a:pt x="11537" y="116"/>
                </a:cubicBezTo>
                <a:cubicBezTo>
                  <a:pt x="11468" y="116"/>
                  <a:pt x="11316" y="153"/>
                  <a:pt x="11236" y="153"/>
                </a:cubicBezTo>
                <a:cubicBezTo>
                  <a:pt x="11216" y="153"/>
                  <a:pt x="11201" y="150"/>
                  <a:pt x="11192" y="144"/>
                </a:cubicBezTo>
                <a:cubicBezTo>
                  <a:pt x="11176" y="134"/>
                  <a:pt x="11155" y="129"/>
                  <a:pt x="11134" y="129"/>
                </a:cubicBezTo>
                <a:cubicBezTo>
                  <a:pt x="11100" y="129"/>
                  <a:pt x="11066" y="141"/>
                  <a:pt x="11048" y="159"/>
                </a:cubicBezTo>
                <a:lnTo>
                  <a:pt x="11034" y="159"/>
                </a:lnTo>
                <a:lnTo>
                  <a:pt x="10948" y="130"/>
                </a:lnTo>
                <a:cubicBezTo>
                  <a:pt x="10862" y="144"/>
                  <a:pt x="10718" y="159"/>
                  <a:pt x="10617" y="159"/>
                </a:cubicBezTo>
                <a:lnTo>
                  <a:pt x="10560" y="130"/>
                </a:lnTo>
                <a:lnTo>
                  <a:pt x="10488" y="73"/>
                </a:lnTo>
                <a:cubicBezTo>
                  <a:pt x="10416" y="101"/>
                  <a:pt x="10258" y="116"/>
                  <a:pt x="10201" y="130"/>
                </a:cubicBezTo>
                <a:cubicBezTo>
                  <a:pt x="10172" y="130"/>
                  <a:pt x="10099" y="143"/>
                  <a:pt x="10049" y="143"/>
                </a:cubicBezTo>
                <a:cubicBezTo>
                  <a:pt x="10024" y="143"/>
                  <a:pt x="10004" y="140"/>
                  <a:pt x="10000" y="130"/>
                </a:cubicBezTo>
                <a:cubicBezTo>
                  <a:pt x="9995" y="125"/>
                  <a:pt x="9985" y="124"/>
                  <a:pt x="9974" y="124"/>
                </a:cubicBezTo>
                <a:cubicBezTo>
                  <a:pt x="9952" y="124"/>
                  <a:pt x="9923" y="130"/>
                  <a:pt x="9913" y="130"/>
                </a:cubicBezTo>
                <a:cubicBezTo>
                  <a:pt x="9885" y="130"/>
                  <a:pt x="9712" y="116"/>
                  <a:pt x="9655" y="116"/>
                </a:cubicBezTo>
                <a:cubicBezTo>
                  <a:pt x="9597" y="101"/>
                  <a:pt x="9511" y="101"/>
                  <a:pt x="9482" y="101"/>
                </a:cubicBezTo>
                <a:cubicBezTo>
                  <a:pt x="9454" y="101"/>
                  <a:pt x="9382" y="87"/>
                  <a:pt x="9367" y="87"/>
                </a:cubicBezTo>
                <a:cubicBezTo>
                  <a:pt x="9341" y="87"/>
                  <a:pt x="9232" y="146"/>
                  <a:pt x="9169" y="146"/>
                </a:cubicBezTo>
                <a:cubicBezTo>
                  <a:pt x="9163" y="146"/>
                  <a:pt x="9157" y="146"/>
                  <a:pt x="9152" y="144"/>
                </a:cubicBezTo>
                <a:lnTo>
                  <a:pt x="8893" y="144"/>
                </a:lnTo>
                <a:cubicBezTo>
                  <a:pt x="8863" y="134"/>
                  <a:pt x="8782" y="124"/>
                  <a:pt x="8727" y="124"/>
                </a:cubicBezTo>
                <a:cubicBezTo>
                  <a:pt x="8705" y="124"/>
                  <a:pt x="8686" y="126"/>
                  <a:pt x="8678" y="130"/>
                </a:cubicBezTo>
                <a:cubicBezTo>
                  <a:pt x="8635" y="130"/>
                  <a:pt x="8505" y="116"/>
                  <a:pt x="8448" y="116"/>
                </a:cubicBezTo>
                <a:cubicBezTo>
                  <a:pt x="8405" y="130"/>
                  <a:pt x="8304" y="130"/>
                  <a:pt x="8276" y="130"/>
                </a:cubicBezTo>
                <a:cubicBezTo>
                  <a:pt x="8253" y="130"/>
                  <a:pt x="8180" y="88"/>
                  <a:pt x="8148" y="88"/>
                </a:cubicBezTo>
                <a:cubicBezTo>
                  <a:pt x="8138" y="88"/>
                  <a:pt x="8132" y="91"/>
                  <a:pt x="8132" y="101"/>
                </a:cubicBezTo>
                <a:cubicBezTo>
                  <a:pt x="8132" y="118"/>
                  <a:pt x="8127" y="125"/>
                  <a:pt x="8120" y="125"/>
                </a:cubicBezTo>
                <a:cubicBezTo>
                  <a:pt x="8115" y="125"/>
                  <a:pt x="8109" y="122"/>
                  <a:pt x="8103" y="116"/>
                </a:cubicBezTo>
                <a:cubicBezTo>
                  <a:pt x="8103" y="114"/>
                  <a:pt x="8100" y="113"/>
                  <a:pt x="8094" y="113"/>
                </a:cubicBezTo>
                <a:cubicBezTo>
                  <a:pt x="8065" y="113"/>
                  <a:pt x="7976" y="133"/>
                  <a:pt x="7919" y="133"/>
                </a:cubicBezTo>
                <a:cubicBezTo>
                  <a:pt x="7907" y="133"/>
                  <a:pt x="7896" y="132"/>
                  <a:pt x="7888" y="130"/>
                </a:cubicBezTo>
                <a:cubicBezTo>
                  <a:pt x="7830" y="130"/>
                  <a:pt x="7744" y="130"/>
                  <a:pt x="7730" y="144"/>
                </a:cubicBezTo>
                <a:cubicBezTo>
                  <a:pt x="7724" y="147"/>
                  <a:pt x="7716" y="149"/>
                  <a:pt x="7706" y="149"/>
                </a:cubicBezTo>
                <a:cubicBezTo>
                  <a:pt x="7669" y="149"/>
                  <a:pt x="7609" y="130"/>
                  <a:pt x="7586" y="130"/>
                </a:cubicBezTo>
                <a:cubicBezTo>
                  <a:pt x="7557" y="130"/>
                  <a:pt x="7471" y="159"/>
                  <a:pt x="7385" y="188"/>
                </a:cubicBezTo>
                <a:lnTo>
                  <a:pt x="7327" y="159"/>
                </a:lnTo>
                <a:lnTo>
                  <a:pt x="7227" y="144"/>
                </a:lnTo>
                <a:cubicBezTo>
                  <a:pt x="7166" y="155"/>
                  <a:pt x="7076" y="165"/>
                  <a:pt x="7008" y="165"/>
                </a:cubicBezTo>
                <a:cubicBezTo>
                  <a:pt x="6980" y="165"/>
                  <a:pt x="6956" y="163"/>
                  <a:pt x="6939" y="159"/>
                </a:cubicBezTo>
                <a:lnTo>
                  <a:pt x="6882" y="188"/>
                </a:lnTo>
                <a:lnTo>
                  <a:pt x="6824" y="216"/>
                </a:lnTo>
                <a:cubicBezTo>
                  <a:pt x="6791" y="200"/>
                  <a:pt x="6747" y="193"/>
                  <a:pt x="6705" y="193"/>
                </a:cubicBezTo>
                <a:cubicBezTo>
                  <a:pt x="6676" y="193"/>
                  <a:pt x="6647" y="196"/>
                  <a:pt x="6623" y="202"/>
                </a:cubicBezTo>
                <a:lnTo>
                  <a:pt x="6566" y="216"/>
                </a:lnTo>
                <a:lnTo>
                  <a:pt x="6508" y="216"/>
                </a:lnTo>
                <a:cubicBezTo>
                  <a:pt x="6451" y="216"/>
                  <a:pt x="6350" y="202"/>
                  <a:pt x="6293" y="188"/>
                </a:cubicBezTo>
                <a:lnTo>
                  <a:pt x="6235" y="202"/>
                </a:lnTo>
                <a:lnTo>
                  <a:pt x="6178" y="216"/>
                </a:lnTo>
                <a:cubicBezTo>
                  <a:pt x="6106" y="216"/>
                  <a:pt x="6020" y="231"/>
                  <a:pt x="5962" y="274"/>
                </a:cubicBezTo>
                <a:lnTo>
                  <a:pt x="5905" y="231"/>
                </a:lnTo>
                <a:lnTo>
                  <a:pt x="5891" y="216"/>
                </a:lnTo>
                <a:cubicBezTo>
                  <a:pt x="5884" y="218"/>
                  <a:pt x="5875" y="219"/>
                  <a:pt x="5863" y="219"/>
                </a:cubicBezTo>
                <a:cubicBezTo>
                  <a:pt x="5818" y="219"/>
                  <a:pt x="5742" y="206"/>
                  <a:pt x="5688" y="206"/>
                </a:cubicBezTo>
                <a:cubicBezTo>
                  <a:pt x="5663" y="206"/>
                  <a:pt x="5643" y="209"/>
                  <a:pt x="5632" y="216"/>
                </a:cubicBezTo>
                <a:cubicBezTo>
                  <a:pt x="5600" y="249"/>
                  <a:pt x="5551" y="265"/>
                  <a:pt x="5523" y="265"/>
                </a:cubicBezTo>
                <a:cubicBezTo>
                  <a:pt x="5513" y="265"/>
                  <a:pt x="5506" y="263"/>
                  <a:pt x="5503" y="259"/>
                </a:cubicBezTo>
                <a:cubicBezTo>
                  <a:pt x="5503" y="257"/>
                  <a:pt x="5498" y="256"/>
                  <a:pt x="5491" y="256"/>
                </a:cubicBezTo>
                <a:cubicBezTo>
                  <a:pt x="5461" y="256"/>
                  <a:pt x="5380" y="277"/>
                  <a:pt x="5345" y="288"/>
                </a:cubicBezTo>
                <a:cubicBezTo>
                  <a:pt x="5302" y="288"/>
                  <a:pt x="5201" y="303"/>
                  <a:pt x="5129" y="317"/>
                </a:cubicBezTo>
                <a:lnTo>
                  <a:pt x="5043" y="288"/>
                </a:lnTo>
                <a:lnTo>
                  <a:pt x="5000" y="288"/>
                </a:lnTo>
                <a:cubicBezTo>
                  <a:pt x="4965" y="300"/>
                  <a:pt x="4875" y="339"/>
                  <a:pt x="4833" y="339"/>
                </a:cubicBezTo>
                <a:cubicBezTo>
                  <a:pt x="4823" y="339"/>
                  <a:pt x="4816" y="337"/>
                  <a:pt x="4813" y="331"/>
                </a:cubicBezTo>
                <a:cubicBezTo>
                  <a:pt x="4810" y="330"/>
                  <a:pt x="4805" y="329"/>
                  <a:pt x="4798" y="329"/>
                </a:cubicBezTo>
                <a:cubicBezTo>
                  <a:pt x="4744" y="329"/>
                  <a:pt x="4590" y="374"/>
                  <a:pt x="4526" y="374"/>
                </a:cubicBezTo>
                <a:cubicBezTo>
                  <a:pt x="4439" y="374"/>
                  <a:pt x="4310" y="389"/>
                  <a:pt x="4281" y="403"/>
                </a:cubicBezTo>
                <a:cubicBezTo>
                  <a:pt x="4258" y="403"/>
                  <a:pt x="4180" y="385"/>
                  <a:pt x="4135" y="385"/>
                </a:cubicBezTo>
                <a:cubicBezTo>
                  <a:pt x="4124" y="385"/>
                  <a:pt x="4115" y="386"/>
                  <a:pt x="4109" y="389"/>
                </a:cubicBezTo>
                <a:cubicBezTo>
                  <a:pt x="4080" y="403"/>
                  <a:pt x="3994" y="403"/>
                  <a:pt x="3922" y="403"/>
                </a:cubicBezTo>
                <a:lnTo>
                  <a:pt x="3865" y="446"/>
                </a:lnTo>
                <a:cubicBezTo>
                  <a:pt x="3836" y="446"/>
                  <a:pt x="3764" y="461"/>
                  <a:pt x="3692" y="504"/>
                </a:cubicBezTo>
                <a:lnTo>
                  <a:pt x="3692" y="475"/>
                </a:lnTo>
                <a:cubicBezTo>
                  <a:pt x="3684" y="464"/>
                  <a:pt x="3675" y="460"/>
                  <a:pt x="3666" y="460"/>
                </a:cubicBezTo>
                <a:cubicBezTo>
                  <a:pt x="3641" y="460"/>
                  <a:pt x="3613" y="491"/>
                  <a:pt x="3591" y="491"/>
                </a:cubicBezTo>
                <a:cubicBezTo>
                  <a:pt x="3580" y="491"/>
                  <a:pt x="3571" y="484"/>
                  <a:pt x="3563" y="461"/>
                </a:cubicBezTo>
                <a:cubicBezTo>
                  <a:pt x="3563" y="461"/>
                  <a:pt x="3463" y="489"/>
                  <a:pt x="3463" y="489"/>
                </a:cubicBezTo>
                <a:lnTo>
                  <a:pt x="3405" y="417"/>
                </a:lnTo>
                <a:cubicBezTo>
                  <a:pt x="3362" y="461"/>
                  <a:pt x="3276" y="518"/>
                  <a:pt x="3218" y="532"/>
                </a:cubicBezTo>
                <a:lnTo>
                  <a:pt x="3046" y="532"/>
                </a:lnTo>
                <a:cubicBezTo>
                  <a:pt x="2931" y="532"/>
                  <a:pt x="2773" y="547"/>
                  <a:pt x="2715" y="561"/>
                </a:cubicBezTo>
                <a:lnTo>
                  <a:pt x="2658" y="576"/>
                </a:lnTo>
                <a:lnTo>
                  <a:pt x="2600" y="590"/>
                </a:lnTo>
                <a:cubicBezTo>
                  <a:pt x="2543" y="604"/>
                  <a:pt x="2198" y="619"/>
                  <a:pt x="2083" y="647"/>
                </a:cubicBezTo>
                <a:cubicBezTo>
                  <a:pt x="2001" y="671"/>
                  <a:pt x="1890" y="694"/>
                  <a:pt x="1829" y="694"/>
                </a:cubicBezTo>
                <a:cubicBezTo>
                  <a:pt x="1815" y="694"/>
                  <a:pt x="1804" y="693"/>
                  <a:pt x="1796" y="690"/>
                </a:cubicBezTo>
                <a:lnTo>
                  <a:pt x="1753" y="719"/>
                </a:lnTo>
                <a:lnTo>
                  <a:pt x="1710" y="734"/>
                </a:lnTo>
                <a:cubicBezTo>
                  <a:pt x="1667" y="748"/>
                  <a:pt x="1580" y="762"/>
                  <a:pt x="1566" y="762"/>
                </a:cubicBezTo>
                <a:cubicBezTo>
                  <a:pt x="1552" y="762"/>
                  <a:pt x="1480" y="805"/>
                  <a:pt x="1451" y="820"/>
                </a:cubicBezTo>
                <a:cubicBezTo>
                  <a:pt x="1441" y="830"/>
                  <a:pt x="1416" y="840"/>
                  <a:pt x="1403" y="840"/>
                </a:cubicBezTo>
                <a:cubicBezTo>
                  <a:pt x="1397" y="840"/>
                  <a:pt x="1394" y="838"/>
                  <a:pt x="1394" y="834"/>
                </a:cubicBezTo>
                <a:cubicBezTo>
                  <a:pt x="1394" y="834"/>
                  <a:pt x="1351" y="834"/>
                  <a:pt x="1322" y="820"/>
                </a:cubicBezTo>
                <a:lnTo>
                  <a:pt x="1322" y="820"/>
                </a:lnTo>
                <a:lnTo>
                  <a:pt x="1336" y="848"/>
                </a:lnTo>
                <a:lnTo>
                  <a:pt x="1394" y="963"/>
                </a:lnTo>
                <a:cubicBezTo>
                  <a:pt x="1494" y="1064"/>
                  <a:pt x="1537" y="1179"/>
                  <a:pt x="1537" y="1179"/>
                </a:cubicBezTo>
                <a:cubicBezTo>
                  <a:pt x="1537" y="1179"/>
                  <a:pt x="1480" y="1222"/>
                  <a:pt x="1394" y="1265"/>
                </a:cubicBezTo>
                <a:lnTo>
                  <a:pt x="1494" y="1380"/>
                </a:lnTo>
                <a:lnTo>
                  <a:pt x="1523" y="1423"/>
                </a:lnTo>
                <a:cubicBezTo>
                  <a:pt x="1509" y="1466"/>
                  <a:pt x="1480" y="1524"/>
                  <a:pt x="1465" y="1567"/>
                </a:cubicBezTo>
                <a:lnTo>
                  <a:pt x="1509" y="1596"/>
                </a:lnTo>
                <a:lnTo>
                  <a:pt x="1537" y="1624"/>
                </a:lnTo>
                <a:cubicBezTo>
                  <a:pt x="1537" y="1667"/>
                  <a:pt x="1552" y="1725"/>
                  <a:pt x="1552" y="1768"/>
                </a:cubicBezTo>
                <a:lnTo>
                  <a:pt x="1552" y="1811"/>
                </a:lnTo>
                <a:lnTo>
                  <a:pt x="1552" y="1883"/>
                </a:lnTo>
                <a:cubicBezTo>
                  <a:pt x="1595" y="1883"/>
                  <a:pt x="1537" y="1926"/>
                  <a:pt x="1523" y="1955"/>
                </a:cubicBezTo>
                <a:cubicBezTo>
                  <a:pt x="1494" y="1998"/>
                  <a:pt x="1437" y="2070"/>
                  <a:pt x="1394" y="2127"/>
                </a:cubicBezTo>
                <a:lnTo>
                  <a:pt x="1465" y="2156"/>
                </a:lnTo>
                <a:cubicBezTo>
                  <a:pt x="1566" y="2213"/>
                  <a:pt x="1595" y="2256"/>
                  <a:pt x="1523" y="2343"/>
                </a:cubicBezTo>
                <a:lnTo>
                  <a:pt x="1494" y="2371"/>
                </a:lnTo>
                <a:cubicBezTo>
                  <a:pt x="1494" y="2415"/>
                  <a:pt x="1537" y="2515"/>
                  <a:pt x="1566" y="2529"/>
                </a:cubicBezTo>
                <a:cubicBezTo>
                  <a:pt x="1580" y="2558"/>
                  <a:pt x="1595" y="2573"/>
                  <a:pt x="1595" y="2587"/>
                </a:cubicBezTo>
                <a:cubicBezTo>
                  <a:pt x="1580" y="2587"/>
                  <a:pt x="1580" y="2616"/>
                  <a:pt x="1566" y="2616"/>
                </a:cubicBezTo>
                <a:cubicBezTo>
                  <a:pt x="1552" y="2630"/>
                  <a:pt x="1552" y="2673"/>
                  <a:pt x="1537" y="2687"/>
                </a:cubicBezTo>
                <a:cubicBezTo>
                  <a:pt x="1523" y="2702"/>
                  <a:pt x="1422" y="2759"/>
                  <a:pt x="1408" y="2788"/>
                </a:cubicBezTo>
                <a:cubicBezTo>
                  <a:pt x="1394" y="2817"/>
                  <a:pt x="1379" y="2860"/>
                  <a:pt x="1394" y="2874"/>
                </a:cubicBezTo>
                <a:lnTo>
                  <a:pt x="1408" y="2874"/>
                </a:lnTo>
                <a:cubicBezTo>
                  <a:pt x="1465" y="2874"/>
                  <a:pt x="1494" y="2903"/>
                  <a:pt x="1523" y="2960"/>
                </a:cubicBezTo>
                <a:lnTo>
                  <a:pt x="1537" y="3004"/>
                </a:lnTo>
                <a:cubicBezTo>
                  <a:pt x="1523" y="3061"/>
                  <a:pt x="1451" y="3090"/>
                  <a:pt x="1437" y="3090"/>
                </a:cubicBezTo>
                <a:cubicBezTo>
                  <a:pt x="1408" y="3090"/>
                  <a:pt x="1351" y="3190"/>
                  <a:pt x="1351" y="3190"/>
                </a:cubicBezTo>
                <a:cubicBezTo>
                  <a:pt x="1336" y="3190"/>
                  <a:pt x="1293" y="3162"/>
                  <a:pt x="1279" y="3147"/>
                </a:cubicBezTo>
                <a:cubicBezTo>
                  <a:pt x="1279" y="3145"/>
                  <a:pt x="1275" y="3143"/>
                  <a:pt x="1268" y="3143"/>
                </a:cubicBezTo>
                <a:cubicBezTo>
                  <a:pt x="1238" y="3143"/>
                  <a:pt x="1158" y="3164"/>
                  <a:pt x="1135" y="3176"/>
                </a:cubicBezTo>
                <a:cubicBezTo>
                  <a:pt x="1100" y="3199"/>
                  <a:pt x="1113" y="3223"/>
                  <a:pt x="1134" y="3223"/>
                </a:cubicBezTo>
                <a:cubicBezTo>
                  <a:pt x="1139" y="3223"/>
                  <a:pt x="1144" y="3222"/>
                  <a:pt x="1149" y="3219"/>
                </a:cubicBezTo>
                <a:cubicBezTo>
                  <a:pt x="1159" y="3219"/>
                  <a:pt x="1213" y="3206"/>
                  <a:pt x="1248" y="3206"/>
                </a:cubicBezTo>
                <a:cubicBezTo>
                  <a:pt x="1266" y="3206"/>
                  <a:pt x="1279" y="3210"/>
                  <a:pt x="1279" y="3219"/>
                </a:cubicBezTo>
                <a:cubicBezTo>
                  <a:pt x="1279" y="3243"/>
                  <a:pt x="1288" y="3266"/>
                  <a:pt x="1300" y="3266"/>
                </a:cubicBezTo>
                <a:cubicBezTo>
                  <a:pt x="1302" y="3266"/>
                  <a:pt x="1305" y="3265"/>
                  <a:pt x="1307" y="3262"/>
                </a:cubicBezTo>
                <a:cubicBezTo>
                  <a:pt x="1307" y="3262"/>
                  <a:pt x="1353" y="3244"/>
                  <a:pt x="1387" y="3244"/>
                </a:cubicBezTo>
                <a:cubicBezTo>
                  <a:pt x="1395" y="3244"/>
                  <a:pt x="1402" y="3245"/>
                  <a:pt x="1408" y="3248"/>
                </a:cubicBezTo>
                <a:cubicBezTo>
                  <a:pt x="1422" y="3262"/>
                  <a:pt x="1480" y="3305"/>
                  <a:pt x="1494" y="3320"/>
                </a:cubicBezTo>
                <a:cubicBezTo>
                  <a:pt x="1506" y="3320"/>
                  <a:pt x="1453" y="3338"/>
                  <a:pt x="1417" y="3338"/>
                </a:cubicBezTo>
                <a:cubicBezTo>
                  <a:pt x="1407" y="3338"/>
                  <a:pt x="1399" y="3337"/>
                  <a:pt x="1394" y="3334"/>
                </a:cubicBezTo>
                <a:lnTo>
                  <a:pt x="1264" y="3334"/>
                </a:lnTo>
                <a:cubicBezTo>
                  <a:pt x="1260" y="3338"/>
                  <a:pt x="1253" y="3340"/>
                  <a:pt x="1242" y="3340"/>
                </a:cubicBezTo>
                <a:cubicBezTo>
                  <a:pt x="1215" y="3340"/>
                  <a:pt x="1170" y="3326"/>
                  <a:pt x="1149" y="3305"/>
                </a:cubicBezTo>
                <a:cubicBezTo>
                  <a:pt x="1147" y="3303"/>
                  <a:pt x="1145" y="3302"/>
                  <a:pt x="1143" y="3302"/>
                </a:cubicBezTo>
                <a:cubicBezTo>
                  <a:pt x="1135" y="3302"/>
                  <a:pt x="1138" y="3327"/>
                  <a:pt x="1149" y="3363"/>
                </a:cubicBezTo>
                <a:lnTo>
                  <a:pt x="1178" y="3406"/>
                </a:lnTo>
                <a:lnTo>
                  <a:pt x="1178" y="3420"/>
                </a:lnTo>
                <a:cubicBezTo>
                  <a:pt x="1178" y="3449"/>
                  <a:pt x="1063" y="3492"/>
                  <a:pt x="1049" y="3521"/>
                </a:cubicBezTo>
                <a:cubicBezTo>
                  <a:pt x="1020" y="3550"/>
                  <a:pt x="1049" y="3621"/>
                  <a:pt x="1078" y="3636"/>
                </a:cubicBezTo>
                <a:cubicBezTo>
                  <a:pt x="1092" y="3650"/>
                  <a:pt x="1092" y="3708"/>
                  <a:pt x="1078" y="3751"/>
                </a:cubicBezTo>
                <a:lnTo>
                  <a:pt x="1049" y="3794"/>
                </a:lnTo>
                <a:lnTo>
                  <a:pt x="1020" y="3866"/>
                </a:lnTo>
                <a:cubicBezTo>
                  <a:pt x="1106" y="3894"/>
                  <a:pt x="1121" y="3923"/>
                  <a:pt x="1020" y="3923"/>
                </a:cubicBezTo>
                <a:lnTo>
                  <a:pt x="1020" y="3894"/>
                </a:lnTo>
                <a:lnTo>
                  <a:pt x="1006" y="3866"/>
                </a:lnTo>
                <a:cubicBezTo>
                  <a:pt x="998" y="3863"/>
                  <a:pt x="990" y="3862"/>
                  <a:pt x="983" y="3862"/>
                </a:cubicBezTo>
                <a:cubicBezTo>
                  <a:pt x="953" y="3862"/>
                  <a:pt x="931" y="3885"/>
                  <a:pt x="920" y="3909"/>
                </a:cubicBezTo>
                <a:lnTo>
                  <a:pt x="948" y="3923"/>
                </a:lnTo>
                <a:cubicBezTo>
                  <a:pt x="948" y="3937"/>
                  <a:pt x="934" y="3952"/>
                  <a:pt x="934" y="3966"/>
                </a:cubicBezTo>
                <a:cubicBezTo>
                  <a:pt x="905" y="4024"/>
                  <a:pt x="920" y="4038"/>
                  <a:pt x="991" y="4038"/>
                </a:cubicBezTo>
                <a:lnTo>
                  <a:pt x="1006" y="4038"/>
                </a:lnTo>
                <a:cubicBezTo>
                  <a:pt x="1034" y="4052"/>
                  <a:pt x="1034" y="4095"/>
                  <a:pt x="1020" y="4110"/>
                </a:cubicBezTo>
                <a:cubicBezTo>
                  <a:pt x="1020" y="4110"/>
                  <a:pt x="991" y="4153"/>
                  <a:pt x="963" y="4196"/>
                </a:cubicBezTo>
                <a:lnTo>
                  <a:pt x="977" y="4225"/>
                </a:lnTo>
                <a:cubicBezTo>
                  <a:pt x="1015" y="4313"/>
                  <a:pt x="1074" y="4357"/>
                  <a:pt x="1118" y="4357"/>
                </a:cubicBezTo>
                <a:cubicBezTo>
                  <a:pt x="1124" y="4357"/>
                  <a:pt x="1130" y="4356"/>
                  <a:pt x="1135" y="4354"/>
                </a:cubicBezTo>
                <a:lnTo>
                  <a:pt x="1149" y="4354"/>
                </a:lnTo>
                <a:cubicBezTo>
                  <a:pt x="1151" y="4353"/>
                  <a:pt x="1153" y="4352"/>
                  <a:pt x="1155" y="4352"/>
                </a:cubicBezTo>
                <a:cubicBezTo>
                  <a:pt x="1173" y="4352"/>
                  <a:pt x="1208" y="4399"/>
                  <a:pt x="1221" y="4412"/>
                </a:cubicBezTo>
                <a:cubicBezTo>
                  <a:pt x="1236" y="4440"/>
                  <a:pt x="1164" y="4512"/>
                  <a:pt x="1135" y="4527"/>
                </a:cubicBezTo>
                <a:cubicBezTo>
                  <a:pt x="1106" y="4541"/>
                  <a:pt x="1193" y="4570"/>
                  <a:pt x="1236" y="4570"/>
                </a:cubicBezTo>
                <a:cubicBezTo>
                  <a:pt x="1264" y="4570"/>
                  <a:pt x="1250" y="4641"/>
                  <a:pt x="1236" y="4656"/>
                </a:cubicBezTo>
                <a:cubicBezTo>
                  <a:pt x="1221" y="4670"/>
                  <a:pt x="1193" y="4685"/>
                  <a:pt x="1178" y="4685"/>
                </a:cubicBezTo>
                <a:lnTo>
                  <a:pt x="1135" y="4656"/>
                </a:lnTo>
                <a:cubicBezTo>
                  <a:pt x="1121" y="4641"/>
                  <a:pt x="1099" y="4638"/>
                  <a:pt x="1079" y="4638"/>
                </a:cubicBezTo>
                <a:cubicBezTo>
                  <a:pt x="1060" y="4638"/>
                  <a:pt x="1042" y="4641"/>
                  <a:pt x="1034" y="4641"/>
                </a:cubicBezTo>
                <a:cubicBezTo>
                  <a:pt x="1020" y="4656"/>
                  <a:pt x="1049" y="4728"/>
                  <a:pt x="1078" y="4785"/>
                </a:cubicBezTo>
                <a:cubicBezTo>
                  <a:pt x="1106" y="4843"/>
                  <a:pt x="1164" y="4871"/>
                  <a:pt x="1207" y="4871"/>
                </a:cubicBezTo>
                <a:lnTo>
                  <a:pt x="1221" y="4900"/>
                </a:lnTo>
                <a:lnTo>
                  <a:pt x="1264" y="4958"/>
                </a:lnTo>
                <a:cubicBezTo>
                  <a:pt x="1207" y="5001"/>
                  <a:pt x="1193" y="5058"/>
                  <a:pt x="1207" y="5058"/>
                </a:cubicBezTo>
                <a:cubicBezTo>
                  <a:pt x="1210" y="5061"/>
                  <a:pt x="1214" y="5062"/>
                  <a:pt x="1220" y="5062"/>
                </a:cubicBezTo>
                <a:cubicBezTo>
                  <a:pt x="1247" y="5062"/>
                  <a:pt x="1301" y="5038"/>
                  <a:pt x="1336" y="5015"/>
                </a:cubicBezTo>
                <a:lnTo>
                  <a:pt x="1394" y="5072"/>
                </a:lnTo>
                <a:lnTo>
                  <a:pt x="1394" y="5087"/>
                </a:lnTo>
                <a:cubicBezTo>
                  <a:pt x="1394" y="5087"/>
                  <a:pt x="1408" y="5058"/>
                  <a:pt x="1408" y="5029"/>
                </a:cubicBezTo>
                <a:lnTo>
                  <a:pt x="1422" y="5015"/>
                </a:lnTo>
                <a:lnTo>
                  <a:pt x="1451" y="4986"/>
                </a:lnTo>
                <a:cubicBezTo>
                  <a:pt x="1468" y="4969"/>
                  <a:pt x="1504" y="4962"/>
                  <a:pt x="1535" y="4962"/>
                </a:cubicBezTo>
                <a:cubicBezTo>
                  <a:pt x="1556" y="4962"/>
                  <a:pt x="1574" y="4966"/>
                  <a:pt x="1580" y="4972"/>
                </a:cubicBezTo>
                <a:cubicBezTo>
                  <a:pt x="1595" y="4986"/>
                  <a:pt x="1566" y="5058"/>
                  <a:pt x="1509" y="5116"/>
                </a:cubicBezTo>
                <a:lnTo>
                  <a:pt x="1494" y="5173"/>
                </a:lnTo>
                <a:cubicBezTo>
                  <a:pt x="1480" y="5230"/>
                  <a:pt x="1537" y="5274"/>
                  <a:pt x="1552" y="5331"/>
                </a:cubicBezTo>
                <a:lnTo>
                  <a:pt x="1566" y="5345"/>
                </a:lnTo>
                <a:cubicBezTo>
                  <a:pt x="1565" y="5347"/>
                  <a:pt x="1563" y="5347"/>
                  <a:pt x="1561" y="5347"/>
                </a:cubicBezTo>
                <a:cubicBezTo>
                  <a:pt x="1537" y="5347"/>
                  <a:pt x="1462" y="5285"/>
                  <a:pt x="1422" y="5259"/>
                </a:cubicBezTo>
                <a:cubicBezTo>
                  <a:pt x="1404" y="5247"/>
                  <a:pt x="1381" y="5243"/>
                  <a:pt x="1359" y="5243"/>
                </a:cubicBezTo>
                <a:cubicBezTo>
                  <a:pt x="1329" y="5243"/>
                  <a:pt x="1301" y="5251"/>
                  <a:pt x="1293" y="5259"/>
                </a:cubicBezTo>
                <a:cubicBezTo>
                  <a:pt x="1289" y="5263"/>
                  <a:pt x="1278" y="5265"/>
                  <a:pt x="1265" y="5265"/>
                </a:cubicBezTo>
                <a:cubicBezTo>
                  <a:pt x="1233" y="5265"/>
                  <a:pt x="1184" y="5255"/>
                  <a:pt x="1164" y="5245"/>
                </a:cubicBezTo>
                <a:cubicBezTo>
                  <a:pt x="1159" y="5242"/>
                  <a:pt x="1154" y="5241"/>
                  <a:pt x="1151" y="5241"/>
                </a:cubicBezTo>
                <a:cubicBezTo>
                  <a:pt x="1135" y="5241"/>
                  <a:pt x="1135" y="5267"/>
                  <a:pt x="1135" y="5302"/>
                </a:cubicBezTo>
                <a:lnTo>
                  <a:pt x="1149" y="5345"/>
                </a:lnTo>
                <a:lnTo>
                  <a:pt x="1149" y="5403"/>
                </a:lnTo>
                <a:cubicBezTo>
                  <a:pt x="1166" y="5399"/>
                  <a:pt x="1184" y="5397"/>
                  <a:pt x="1203" y="5397"/>
                </a:cubicBezTo>
                <a:cubicBezTo>
                  <a:pt x="1246" y="5397"/>
                  <a:pt x="1291" y="5407"/>
                  <a:pt x="1322" y="5417"/>
                </a:cubicBezTo>
                <a:lnTo>
                  <a:pt x="1322" y="5432"/>
                </a:lnTo>
                <a:lnTo>
                  <a:pt x="1336" y="5518"/>
                </a:lnTo>
                <a:cubicBezTo>
                  <a:pt x="1349" y="5505"/>
                  <a:pt x="1368" y="5498"/>
                  <a:pt x="1386" y="5498"/>
                </a:cubicBezTo>
                <a:cubicBezTo>
                  <a:pt x="1408" y="5498"/>
                  <a:pt x="1429" y="5508"/>
                  <a:pt x="1437" y="5532"/>
                </a:cubicBezTo>
                <a:lnTo>
                  <a:pt x="1451" y="5532"/>
                </a:lnTo>
                <a:cubicBezTo>
                  <a:pt x="1459" y="5531"/>
                  <a:pt x="1466" y="5530"/>
                  <a:pt x="1472" y="5530"/>
                </a:cubicBezTo>
                <a:cubicBezTo>
                  <a:pt x="1520" y="5530"/>
                  <a:pt x="1510" y="5578"/>
                  <a:pt x="1523" y="5604"/>
                </a:cubicBezTo>
                <a:lnTo>
                  <a:pt x="1537" y="5618"/>
                </a:lnTo>
                <a:cubicBezTo>
                  <a:pt x="1566" y="5618"/>
                  <a:pt x="1681" y="5633"/>
                  <a:pt x="1695" y="5662"/>
                </a:cubicBezTo>
                <a:cubicBezTo>
                  <a:pt x="1695" y="5690"/>
                  <a:pt x="1667" y="5762"/>
                  <a:pt x="1652" y="5791"/>
                </a:cubicBezTo>
                <a:cubicBezTo>
                  <a:pt x="1652" y="5793"/>
                  <a:pt x="1650" y="5794"/>
                  <a:pt x="1647" y="5794"/>
                </a:cubicBezTo>
                <a:cubicBezTo>
                  <a:pt x="1625" y="5794"/>
                  <a:pt x="1546" y="5760"/>
                  <a:pt x="1509" y="5748"/>
                </a:cubicBezTo>
                <a:cubicBezTo>
                  <a:pt x="1494" y="5748"/>
                  <a:pt x="1440" y="5751"/>
                  <a:pt x="1385" y="5751"/>
                </a:cubicBezTo>
                <a:cubicBezTo>
                  <a:pt x="1329" y="5751"/>
                  <a:pt x="1272" y="5748"/>
                  <a:pt x="1250" y="5733"/>
                </a:cubicBezTo>
                <a:cubicBezTo>
                  <a:pt x="1198" y="5720"/>
                  <a:pt x="1026" y="5660"/>
                  <a:pt x="953" y="5660"/>
                </a:cubicBezTo>
                <a:cubicBezTo>
                  <a:pt x="945" y="5660"/>
                  <a:pt x="939" y="5660"/>
                  <a:pt x="934" y="5662"/>
                </a:cubicBezTo>
                <a:cubicBezTo>
                  <a:pt x="887" y="5673"/>
                  <a:pt x="784" y="5694"/>
                  <a:pt x="724" y="5694"/>
                </a:cubicBezTo>
                <a:cubicBezTo>
                  <a:pt x="710" y="5694"/>
                  <a:pt x="698" y="5693"/>
                  <a:pt x="690" y="5690"/>
                </a:cubicBezTo>
                <a:cubicBezTo>
                  <a:pt x="661" y="5676"/>
                  <a:pt x="603" y="5662"/>
                  <a:pt x="575" y="5647"/>
                </a:cubicBezTo>
                <a:lnTo>
                  <a:pt x="575" y="5662"/>
                </a:lnTo>
                <a:cubicBezTo>
                  <a:pt x="562" y="5678"/>
                  <a:pt x="551" y="5684"/>
                  <a:pt x="540" y="5684"/>
                </a:cubicBezTo>
                <a:cubicBezTo>
                  <a:pt x="518" y="5684"/>
                  <a:pt x="500" y="5660"/>
                  <a:pt x="482" y="5660"/>
                </a:cubicBezTo>
                <a:cubicBezTo>
                  <a:pt x="480" y="5660"/>
                  <a:pt x="477" y="5660"/>
                  <a:pt x="474" y="5662"/>
                </a:cubicBezTo>
                <a:lnTo>
                  <a:pt x="431" y="5676"/>
                </a:lnTo>
                <a:cubicBezTo>
                  <a:pt x="417" y="5690"/>
                  <a:pt x="445" y="5762"/>
                  <a:pt x="460" y="5776"/>
                </a:cubicBezTo>
                <a:cubicBezTo>
                  <a:pt x="489" y="5791"/>
                  <a:pt x="517" y="5906"/>
                  <a:pt x="489" y="5920"/>
                </a:cubicBezTo>
                <a:cubicBezTo>
                  <a:pt x="445" y="5934"/>
                  <a:pt x="489" y="6136"/>
                  <a:pt x="503" y="6207"/>
                </a:cubicBezTo>
                <a:cubicBezTo>
                  <a:pt x="517" y="6236"/>
                  <a:pt x="532" y="6294"/>
                  <a:pt x="532" y="6322"/>
                </a:cubicBezTo>
                <a:cubicBezTo>
                  <a:pt x="517" y="6337"/>
                  <a:pt x="517" y="6337"/>
                  <a:pt x="517" y="6337"/>
                </a:cubicBezTo>
                <a:cubicBezTo>
                  <a:pt x="503" y="6337"/>
                  <a:pt x="517" y="6351"/>
                  <a:pt x="517" y="6366"/>
                </a:cubicBezTo>
                <a:cubicBezTo>
                  <a:pt x="517" y="6380"/>
                  <a:pt x="517" y="6380"/>
                  <a:pt x="503" y="6380"/>
                </a:cubicBezTo>
                <a:cubicBezTo>
                  <a:pt x="474" y="6380"/>
                  <a:pt x="402" y="6394"/>
                  <a:pt x="345" y="6409"/>
                </a:cubicBezTo>
                <a:lnTo>
                  <a:pt x="330" y="6466"/>
                </a:lnTo>
                <a:lnTo>
                  <a:pt x="316" y="6509"/>
                </a:lnTo>
                <a:cubicBezTo>
                  <a:pt x="316" y="6537"/>
                  <a:pt x="292" y="6559"/>
                  <a:pt x="259" y="6559"/>
                </a:cubicBezTo>
                <a:cubicBezTo>
                  <a:pt x="241" y="6559"/>
                  <a:pt x="221" y="6553"/>
                  <a:pt x="201" y="6538"/>
                </a:cubicBezTo>
                <a:lnTo>
                  <a:pt x="158" y="6552"/>
                </a:lnTo>
                <a:lnTo>
                  <a:pt x="115" y="6552"/>
                </a:lnTo>
                <a:cubicBezTo>
                  <a:pt x="43" y="6581"/>
                  <a:pt x="43" y="6624"/>
                  <a:pt x="101" y="6638"/>
                </a:cubicBezTo>
                <a:lnTo>
                  <a:pt x="158" y="6667"/>
                </a:lnTo>
                <a:cubicBezTo>
                  <a:pt x="172" y="6667"/>
                  <a:pt x="187" y="6696"/>
                  <a:pt x="187" y="6710"/>
                </a:cubicBezTo>
                <a:cubicBezTo>
                  <a:pt x="187" y="6725"/>
                  <a:pt x="158" y="6739"/>
                  <a:pt x="144" y="6739"/>
                </a:cubicBezTo>
                <a:cubicBezTo>
                  <a:pt x="86" y="6739"/>
                  <a:pt x="43" y="6753"/>
                  <a:pt x="14" y="6797"/>
                </a:cubicBezTo>
                <a:cubicBezTo>
                  <a:pt x="0" y="6811"/>
                  <a:pt x="0" y="6840"/>
                  <a:pt x="14" y="6854"/>
                </a:cubicBezTo>
                <a:cubicBezTo>
                  <a:pt x="24" y="6854"/>
                  <a:pt x="40" y="6860"/>
                  <a:pt x="54" y="6860"/>
                </a:cubicBezTo>
                <a:cubicBezTo>
                  <a:pt x="61" y="6860"/>
                  <a:pt x="67" y="6859"/>
                  <a:pt x="72" y="6854"/>
                </a:cubicBezTo>
                <a:lnTo>
                  <a:pt x="86" y="6854"/>
                </a:lnTo>
                <a:cubicBezTo>
                  <a:pt x="90" y="6852"/>
                  <a:pt x="94" y="6851"/>
                  <a:pt x="97" y="6851"/>
                </a:cubicBezTo>
                <a:cubicBezTo>
                  <a:pt x="118" y="6851"/>
                  <a:pt x="129" y="6890"/>
                  <a:pt x="129" y="6940"/>
                </a:cubicBezTo>
                <a:lnTo>
                  <a:pt x="201" y="6983"/>
                </a:lnTo>
                <a:cubicBezTo>
                  <a:pt x="230" y="6998"/>
                  <a:pt x="244" y="7041"/>
                  <a:pt x="273" y="7084"/>
                </a:cubicBezTo>
                <a:cubicBezTo>
                  <a:pt x="287" y="7127"/>
                  <a:pt x="259" y="7170"/>
                  <a:pt x="187" y="7170"/>
                </a:cubicBezTo>
                <a:lnTo>
                  <a:pt x="158" y="7156"/>
                </a:lnTo>
                <a:lnTo>
                  <a:pt x="158" y="7156"/>
                </a:lnTo>
                <a:cubicBezTo>
                  <a:pt x="144" y="7170"/>
                  <a:pt x="230" y="7328"/>
                  <a:pt x="287" y="7328"/>
                </a:cubicBezTo>
                <a:cubicBezTo>
                  <a:pt x="326" y="7328"/>
                  <a:pt x="402" y="7322"/>
                  <a:pt x="458" y="7322"/>
                </a:cubicBezTo>
                <a:cubicBezTo>
                  <a:pt x="485" y="7322"/>
                  <a:pt x="508" y="7323"/>
                  <a:pt x="517" y="7328"/>
                </a:cubicBezTo>
                <a:lnTo>
                  <a:pt x="690" y="7328"/>
                </a:lnTo>
                <a:cubicBezTo>
                  <a:pt x="694" y="7327"/>
                  <a:pt x="697" y="7326"/>
                  <a:pt x="701" y="7326"/>
                </a:cubicBezTo>
                <a:cubicBezTo>
                  <a:pt x="740" y="7326"/>
                  <a:pt x="776" y="7388"/>
                  <a:pt x="776" y="7414"/>
                </a:cubicBezTo>
                <a:cubicBezTo>
                  <a:pt x="776" y="7443"/>
                  <a:pt x="661" y="7472"/>
                  <a:pt x="618" y="7472"/>
                </a:cubicBezTo>
                <a:cubicBezTo>
                  <a:pt x="589" y="7472"/>
                  <a:pt x="618" y="7486"/>
                  <a:pt x="704" y="7501"/>
                </a:cubicBezTo>
                <a:lnTo>
                  <a:pt x="776" y="7515"/>
                </a:lnTo>
                <a:cubicBezTo>
                  <a:pt x="790" y="7515"/>
                  <a:pt x="805" y="7515"/>
                  <a:pt x="833" y="7529"/>
                </a:cubicBezTo>
                <a:lnTo>
                  <a:pt x="819" y="7529"/>
                </a:lnTo>
                <a:cubicBezTo>
                  <a:pt x="761" y="7558"/>
                  <a:pt x="675" y="7587"/>
                  <a:pt x="661" y="7601"/>
                </a:cubicBezTo>
                <a:cubicBezTo>
                  <a:pt x="661" y="7615"/>
                  <a:pt x="675" y="7630"/>
                  <a:pt x="704" y="7644"/>
                </a:cubicBezTo>
                <a:lnTo>
                  <a:pt x="718" y="7644"/>
                </a:lnTo>
                <a:cubicBezTo>
                  <a:pt x="790" y="7644"/>
                  <a:pt x="805" y="7673"/>
                  <a:pt x="790" y="7716"/>
                </a:cubicBezTo>
                <a:lnTo>
                  <a:pt x="776" y="7788"/>
                </a:lnTo>
                <a:cubicBezTo>
                  <a:pt x="733" y="7874"/>
                  <a:pt x="718" y="8090"/>
                  <a:pt x="761" y="8133"/>
                </a:cubicBezTo>
                <a:cubicBezTo>
                  <a:pt x="805" y="8176"/>
                  <a:pt x="876" y="8262"/>
                  <a:pt x="920" y="8319"/>
                </a:cubicBezTo>
                <a:lnTo>
                  <a:pt x="876" y="8363"/>
                </a:lnTo>
                <a:cubicBezTo>
                  <a:pt x="848" y="8377"/>
                  <a:pt x="805" y="8391"/>
                  <a:pt x="790" y="8420"/>
                </a:cubicBezTo>
                <a:cubicBezTo>
                  <a:pt x="761" y="8434"/>
                  <a:pt x="747" y="8463"/>
                  <a:pt x="747" y="8477"/>
                </a:cubicBezTo>
                <a:cubicBezTo>
                  <a:pt x="833" y="8535"/>
                  <a:pt x="747" y="8564"/>
                  <a:pt x="704" y="8578"/>
                </a:cubicBezTo>
                <a:lnTo>
                  <a:pt x="661" y="8578"/>
                </a:lnTo>
                <a:cubicBezTo>
                  <a:pt x="648" y="8587"/>
                  <a:pt x="633" y="8590"/>
                  <a:pt x="618" y="8590"/>
                </a:cubicBezTo>
                <a:cubicBezTo>
                  <a:pt x="586" y="8590"/>
                  <a:pt x="556" y="8574"/>
                  <a:pt x="546" y="8564"/>
                </a:cubicBezTo>
                <a:cubicBezTo>
                  <a:pt x="535" y="8553"/>
                  <a:pt x="474" y="8525"/>
                  <a:pt x="440" y="8525"/>
                </a:cubicBezTo>
                <a:cubicBezTo>
                  <a:pt x="429" y="8525"/>
                  <a:pt x="420" y="8528"/>
                  <a:pt x="417" y="8535"/>
                </a:cubicBezTo>
                <a:cubicBezTo>
                  <a:pt x="388" y="8578"/>
                  <a:pt x="359" y="8664"/>
                  <a:pt x="359" y="8693"/>
                </a:cubicBezTo>
                <a:cubicBezTo>
                  <a:pt x="350" y="8711"/>
                  <a:pt x="358" y="8723"/>
                  <a:pt x="375" y="8723"/>
                </a:cubicBezTo>
                <a:cubicBezTo>
                  <a:pt x="386" y="8723"/>
                  <a:pt x="400" y="8718"/>
                  <a:pt x="417" y="8707"/>
                </a:cubicBezTo>
                <a:lnTo>
                  <a:pt x="445" y="8707"/>
                </a:lnTo>
                <a:cubicBezTo>
                  <a:pt x="474" y="8707"/>
                  <a:pt x="517" y="8722"/>
                  <a:pt x="532" y="8736"/>
                </a:cubicBezTo>
                <a:lnTo>
                  <a:pt x="589" y="8779"/>
                </a:lnTo>
                <a:cubicBezTo>
                  <a:pt x="603" y="8750"/>
                  <a:pt x="690" y="8707"/>
                  <a:pt x="790" y="8693"/>
                </a:cubicBezTo>
                <a:lnTo>
                  <a:pt x="833" y="8722"/>
                </a:lnTo>
                <a:lnTo>
                  <a:pt x="876" y="8750"/>
                </a:lnTo>
                <a:cubicBezTo>
                  <a:pt x="876" y="8748"/>
                  <a:pt x="879" y="8747"/>
                  <a:pt x="883" y="8747"/>
                </a:cubicBezTo>
                <a:cubicBezTo>
                  <a:pt x="902" y="8747"/>
                  <a:pt x="954" y="8768"/>
                  <a:pt x="977" y="8779"/>
                </a:cubicBezTo>
                <a:cubicBezTo>
                  <a:pt x="977" y="8779"/>
                  <a:pt x="991" y="8794"/>
                  <a:pt x="991" y="8808"/>
                </a:cubicBezTo>
                <a:cubicBezTo>
                  <a:pt x="977" y="8808"/>
                  <a:pt x="963" y="8808"/>
                  <a:pt x="963" y="8794"/>
                </a:cubicBezTo>
                <a:cubicBezTo>
                  <a:pt x="951" y="8790"/>
                  <a:pt x="941" y="8788"/>
                  <a:pt x="931" y="8788"/>
                </a:cubicBezTo>
                <a:cubicBezTo>
                  <a:pt x="905" y="8788"/>
                  <a:pt x="887" y="8801"/>
                  <a:pt x="876" y="8822"/>
                </a:cubicBezTo>
                <a:cubicBezTo>
                  <a:pt x="862" y="8822"/>
                  <a:pt x="833" y="8822"/>
                  <a:pt x="833" y="8837"/>
                </a:cubicBezTo>
                <a:cubicBezTo>
                  <a:pt x="805" y="8865"/>
                  <a:pt x="833" y="8923"/>
                  <a:pt x="862" y="8937"/>
                </a:cubicBezTo>
                <a:cubicBezTo>
                  <a:pt x="876" y="8952"/>
                  <a:pt x="819" y="9009"/>
                  <a:pt x="790" y="9023"/>
                </a:cubicBezTo>
                <a:cubicBezTo>
                  <a:pt x="761" y="9038"/>
                  <a:pt x="761" y="9067"/>
                  <a:pt x="776" y="9067"/>
                </a:cubicBezTo>
                <a:cubicBezTo>
                  <a:pt x="776" y="9081"/>
                  <a:pt x="718" y="9110"/>
                  <a:pt x="704" y="9124"/>
                </a:cubicBezTo>
                <a:cubicBezTo>
                  <a:pt x="675" y="9124"/>
                  <a:pt x="603" y="9268"/>
                  <a:pt x="589" y="9325"/>
                </a:cubicBezTo>
                <a:cubicBezTo>
                  <a:pt x="575" y="9383"/>
                  <a:pt x="661" y="9397"/>
                  <a:pt x="704" y="9411"/>
                </a:cubicBezTo>
                <a:cubicBezTo>
                  <a:pt x="733" y="9411"/>
                  <a:pt x="848" y="9383"/>
                  <a:pt x="891" y="9368"/>
                </a:cubicBezTo>
                <a:cubicBezTo>
                  <a:pt x="899" y="9363"/>
                  <a:pt x="907" y="9360"/>
                  <a:pt x="915" y="9360"/>
                </a:cubicBezTo>
                <a:cubicBezTo>
                  <a:pt x="949" y="9360"/>
                  <a:pt x="977" y="9402"/>
                  <a:pt x="977" y="9426"/>
                </a:cubicBezTo>
                <a:cubicBezTo>
                  <a:pt x="985" y="9443"/>
                  <a:pt x="1004" y="9450"/>
                  <a:pt x="1032" y="9450"/>
                </a:cubicBezTo>
                <a:cubicBezTo>
                  <a:pt x="1052" y="9450"/>
                  <a:pt x="1077" y="9446"/>
                  <a:pt x="1106" y="9440"/>
                </a:cubicBezTo>
                <a:lnTo>
                  <a:pt x="1149" y="9426"/>
                </a:lnTo>
                <a:cubicBezTo>
                  <a:pt x="1164" y="9411"/>
                  <a:pt x="1178" y="9411"/>
                  <a:pt x="1193" y="9397"/>
                </a:cubicBezTo>
                <a:cubicBezTo>
                  <a:pt x="1193" y="9426"/>
                  <a:pt x="1193" y="9426"/>
                  <a:pt x="1193" y="9426"/>
                </a:cubicBezTo>
                <a:cubicBezTo>
                  <a:pt x="1207" y="9469"/>
                  <a:pt x="1178" y="9541"/>
                  <a:pt x="1164" y="9584"/>
                </a:cubicBezTo>
                <a:lnTo>
                  <a:pt x="1221" y="9613"/>
                </a:lnTo>
                <a:cubicBezTo>
                  <a:pt x="1207" y="9641"/>
                  <a:pt x="1236" y="9684"/>
                  <a:pt x="1250" y="9684"/>
                </a:cubicBezTo>
                <a:cubicBezTo>
                  <a:pt x="1264" y="9699"/>
                  <a:pt x="1336" y="9713"/>
                  <a:pt x="1408" y="9742"/>
                </a:cubicBezTo>
                <a:lnTo>
                  <a:pt x="1408" y="9785"/>
                </a:lnTo>
                <a:cubicBezTo>
                  <a:pt x="1422" y="9857"/>
                  <a:pt x="1509" y="9871"/>
                  <a:pt x="1537" y="9900"/>
                </a:cubicBezTo>
                <a:cubicBezTo>
                  <a:pt x="1523" y="9900"/>
                  <a:pt x="1465" y="9943"/>
                  <a:pt x="1394" y="9986"/>
                </a:cubicBezTo>
                <a:lnTo>
                  <a:pt x="1494" y="10087"/>
                </a:lnTo>
                <a:lnTo>
                  <a:pt x="1523" y="10130"/>
                </a:lnTo>
                <a:cubicBezTo>
                  <a:pt x="1509" y="10173"/>
                  <a:pt x="1480" y="10245"/>
                  <a:pt x="1465" y="10288"/>
                </a:cubicBezTo>
                <a:lnTo>
                  <a:pt x="1509" y="10316"/>
                </a:lnTo>
                <a:lnTo>
                  <a:pt x="1537" y="10345"/>
                </a:lnTo>
                <a:cubicBezTo>
                  <a:pt x="1537" y="10374"/>
                  <a:pt x="1552" y="10446"/>
                  <a:pt x="1552" y="10489"/>
                </a:cubicBezTo>
                <a:lnTo>
                  <a:pt x="1552" y="10518"/>
                </a:lnTo>
                <a:lnTo>
                  <a:pt x="1552" y="10604"/>
                </a:lnTo>
                <a:cubicBezTo>
                  <a:pt x="1595" y="10604"/>
                  <a:pt x="1537" y="10647"/>
                  <a:pt x="1523" y="10676"/>
                </a:cubicBezTo>
                <a:cubicBezTo>
                  <a:pt x="1494" y="10704"/>
                  <a:pt x="1437" y="10791"/>
                  <a:pt x="1394" y="10834"/>
                </a:cubicBezTo>
                <a:lnTo>
                  <a:pt x="1465" y="10877"/>
                </a:lnTo>
                <a:cubicBezTo>
                  <a:pt x="1566" y="10934"/>
                  <a:pt x="1595" y="10963"/>
                  <a:pt x="1523" y="11049"/>
                </a:cubicBezTo>
                <a:lnTo>
                  <a:pt x="1494" y="11078"/>
                </a:lnTo>
                <a:cubicBezTo>
                  <a:pt x="1494" y="11135"/>
                  <a:pt x="1537" y="11222"/>
                  <a:pt x="1566" y="11250"/>
                </a:cubicBezTo>
                <a:cubicBezTo>
                  <a:pt x="1580" y="11265"/>
                  <a:pt x="1595" y="11293"/>
                  <a:pt x="1595" y="11293"/>
                </a:cubicBezTo>
                <a:cubicBezTo>
                  <a:pt x="1580" y="11308"/>
                  <a:pt x="1580" y="11337"/>
                  <a:pt x="1566" y="11337"/>
                </a:cubicBezTo>
                <a:cubicBezTo>
                  <a:pt x="1552" y="11337"/>
                  <a:pt x="1552" y="11394"/>
                  <a:pt x="1537" y="11408"/>
                </a:cubicBezTo>
                <a:cubicBezTo>
                  <a:pt x="1523" y="11423"/>
                  <a:pt x="1422" y="11480"/>
                  <a:pt x="1408" y="11509"/>
                </a:cubicBezTo>
                <a:cubicBezTo>
                  <a:pt x="1394" y="11538"/>
                  <a:pt x="1379" y="11566"/>
                  <a:pt x="1394" y="11581"/>
                </a:cubicBezTo>
                <a:lnTo>
                  <a:pt x="1408" y="11581"/>
                </a:lnTo>
                <a:cubicBezTo>
                  <a:pt x="1465" y="11595"/>
                  <a:pt x="1494" y="11624"/>
                  <a:pt x="1523" y="11667"/>
                </a:cubicBezTo>
                <a:lnTo>
                  <a:pt x="1537" y="11724"/>
                </a:lnTo>
                <a:cubicBezTo>
                  <a:pt x="1523" y="11782"/>
                  <a:pt x="1451" y="11811"/>
                  <a:pt x="1437" y="11811"/>
                </a:cubicBezTo>
                <a:cubicBezTo>
                  <a:pt x="1408" y="11811"/>
                  <a:pt x="1351" y="11897"/>
                  <a:pt x="1351" y="11897"/>
                </a:cubicBezTo>
                <a:cubicBezTo>
                  <a:pt x="1348" y="11900"/>
                  <a:pt x="1344" y="11901"/>
                  <a:pt x="1340" y="11901"/>
                </a:cubicBezTo>
                <a:cubicBezTo>
                  <a:pt x="1321" y="11901"/>
                  <a:pt x="1290" y="11880"/>
                  <a:pt x="1279" y="11868"/>
                </a:cubicBezTo>
                <a:cubicBezTo>
                  <a:pt x="1279" y="11865"/>
                  <a:pt x="1275" y="11864"/>
                  <a:pt x="1268" y="11864"/>
                </a:cubicBezTo>
                <a:cubicBezTo>
                  <a:pt x="1238" y="11864"/>
                  <a:pt x="1158" y="11885"/>
                  <a:pt x="1135" y="11897"/>
                </a:cubicBezTo>
                <a:cubicBezTo>
                  <a:pt x="1092" y="11911"/>
                  <a:pt x="1121" y="11940"/>
                  <a:pt x="1149" y="11940"/>
                </a:cubicBezTo>
                <a:cubicBezTo>
                  <a:pt x="1159" y="11940"/>
                  <a:pt x="1213" y="11921"/>
                  <a:pt x="1248" y="11921"/>
                </a:cubicBezTo>
                <a:cubicBezTo>
                  <a:pt x="1266" y="11921"/>
                  <a:pt x="1279" y="11926"/>
                  <a:pt x="1279" y="11940"/>
                </a:cubicBezTo>
                <a:cubicBezTo>
                  <a:pt x="1279" y="11969"/>
                  <a:pt x="1293" y="11983"/>
                  <a:pt x="1307" y="11983"/>
                </a:cubicBezTo>
                <a:cubicBezTo>
                  <a:pt x="1307" y="11983"/>
                  <a:pt x="1360" y="11951"/>
                  <a:pt x="1393" y="11951"/>
                </a:cubicBezTo>
                <a:cubicBezTo>
                  <a:pt x="1399" y="11951"/>
                  <a:pt x="1404" y="11952"/>
                  <a:pt x="1408" y="11954"/>
                </a:cubicBezTo>
                <a:cubicBezTo>
                  <a:pt x="1422" y="11969"/>
                  <a:pt x="1480" y="12026"/>
                  <a:pt x="1494" y="12026"/>
                </a:cubicBezTo>
                <a:cubicBezTo>
                  <a:pt x="1509" y="12041"/>
                  <a:pt x="1422" y="12055"/>
                  <a:pt x="1394" y="12055"/>
                </a:cubicBezTo>
                <a:cubicBezTo>
                  <a:pt x="1379" y="12048"/>
                  <a:pt x="1354" y="12044"/>
                  <a:pt x="1329" y="12044"/>
                </a:cubicBezTo>
                <a:cubicBezTo>
                  <a:pt x="1304" y="12044"/>
                  <a:pt x="1279" y="12048"/>
                  <a:pt x="1264" y="12055"/>
                </a:cubicBezTo>
                <a:cubicBezTo>
                  <a:pt x="1250" y="12055"/>
                  <a:pt x="1178" y="12041"/>
                  <a:pt x="1149" y="12026"/>
                </a:cubicBezTo>
                <a:cubicBezTo>
                  <a:pt x="1146" y="12023"/>
                  <a:pt x="1143" y="12021"/>
                  <a:pt x="1142" y="12021"/>
                </a:cubicBezTo>
                <a:lnTo>
                  <a:pt x="1142" y="12021"/>
                </a:lnTo>
                <a:cubicBezTo>
                  <a:pt x="1136" y="12021"/>
                  <a:pt x="1138" y="12040"/>
                  <a:pt x="1149" y="12084"/>
                </a:cubicBezTo>
                <a:lnTo>
                  <a:pt x="1178" y="12112"/>
                </a:lnTo>
                <a:lnTo>
                  <a:pt x="1178" y="12141"/>
                </a:lnTo>
                <a:cubicBezTo>
                  <a:pt x="1178" y="12156"/>
                  <a:pt x="1063" y="12199"/>
                  <a:pt x="1049" y="12227"/>
                </a:cubicBezTo>
                <a:cubicBezTo>
                  <a:pt x="1020" y="12256"/>
                  <a:pt x="1049" y="12342"/>
                  <a:pt x="1078" y="12357"/>
                </a:cubicBezTo>
                <a:cubicBezTo>
                  <a:pt x="1092" y="12371"/>
                  <a:pt x="1092" y="12414"/>
                  <a:pt x="1078" y="12457"/>
                </a:cubicBezTo>
                <a:lnTo>
                  <a:pt x="1049" y="12500"/>
                </a:lnTo>
                <a:cubicBezTo>
                  <a:pt x="1034" y="12558"/>
                  <a:pt x="1020" y="12572"/>
                  <a:pt x="1020" y="12572"/>
                </a:cubicBezTo>
                <a:cubicBezTo>
                  <a:pt x="1020" y="12572"/>
                  <a:pt x="1006" y="12587"/>
                  <a:pt x="1006" y="12587"/>
                </a:cubicBezTo>
                <a:cubicBezTo>
                  <a:pt x="1006" y="12572"/>
                  <a:pt x="1006" y="12572"/>
                  <a:pt x="1006" y="12572"/>
                </a:cubicBezTo>
                <a:cubicBezTo>
                  <a:pt x="963" y="12572"/>
                  <a:pt x="934" y="12587"/>
                  <a:pt x="920" y="12615"/>
                </a:cubicBezTo>
                <a:lnTo>
                  <a:pt x="948" y="12644"/>
                </a:lnTo>
                <a:cubicBezTo>
                  <a:pt x="948" y="12644"/>
                  <a:pt x="934" y="12673"/>
                  <a:pt x="934" y="12687"/>
                </a:cubicBezTo>
                <a:cubicBezTo>
                  <a:pt x="905" y="12745"/>
                  <a:pt x="920" y="12759"/>
                  <a:pt x="991" y="12759"/>
                </a:cubicBezTo>
                <a:lnTo>
                  <a:pt x="1006" y="12759"/>
                </a:lnTo>
                <a:cubicBezTo>
                  <a:pt x="1034" y="12773"/>
                  <a:pt x="1034" y="12816"/>
                  <a:pt x="1020" y="12816"/>
                </a:cubicBezTo>
                <a:cubicBezTo>
                  <a:pt x="1020" y="12831"/>
                  <a:pt x="991" y="12874"/>
                  <a:pt x="963" y="12917"/>
                </a:cubicBezTo>
                <a:lnTo>
                  <a:pt x="977" y="12946"/>
                </a:lnTo>
                <a:cubicBezTo>
                  <a:pt x="1020" y="13032"/>
                  <a:pt x="1092" y="13075"/>
                  <a:pt x="1135" y="13075"/>
                </a:cubicBezTo>
                <a:lnTo>
                  <a:pt x="1149" y="13061"/>
                </a:lnTo>
                <a:cubicBezTo>
                  <a:pt x="1151" y="13059"/>
                  <a:pt x="1153" y="13058"/>
                  <a:pt x="1155" y="13058"/>
                </a:cubicBezTo>
                <a:cubicBezTo>
                  <a:pt x="1173" y="13058"/>
                  <a:pt x="1208" y="13107"/>
                  <a:pt x="1221" y="13132"/>
                </a:cubicBezTo>
                <a:cubicBezTo>
                  <a:pt x="1236" y="13147"/>
                  <a:pt x="1164" y="13219"/>
                  <a:pt x="1135" y="13233"/>
                </a:cubicBezTo>
                <a:cubicBezTo>
                  <a:pt x="1106" y="13262"/>
                  <a:pt x="1193" y="13276"/>
                  <a:pt x="1236" y="13291"/>
                </a:cubicBezTo>
                <a:cubicBezTo>
                  <a:pt x="1264" y="13291"/>
                  <a:pt x="1250" y="13348"/>
                  <a:pt x="1236" y="13362"/>
                </a:cubicBezTo>
                <a:cubicBezTo>
                  <a:pt x="1221" y="13391"/>
                  <a:pt x="1193" y="13405"/>
                  <a:pt x="1178" y="13405"/>
                </a:cubicBezTo>
                <a:lnTo>
                  <a:pt x="1135" y="13377"/>
                </a:lnTo>
                <a:cubicBezTo>
                  <a:pt x="1118" y="13360"/>
                  <a:pt x="1092" y="13353"/>
                  <a:pt x="1069" y="13353"/>
                </a:cubicBezTo>
                <a:cubicBezTo>
                  <a:pt x="1054" y="13353"/>
                  <a:pt x="1040" y="13356"/>
                  <a:pt x="1034" y="13362"/>
                </a:cubicBezTo>
                <a:cubicBezTo>
                  <a:pt x="1020" y="13377"/>
                  <a:pt x="1049" y="13434"/>
                  <a:pt x="1078" y="13492"/>
                </a:cubicBezTo>
                <a:cubicBezTo>
                  <a:pt x="1103" y="13542"/>
                  <a:pt x="1149" y="13581"/>
                  <a:pt x="1189" y="13581"/>
                </a:cubicBezTo>
                <a:cubicBezTo>
                  <a:pt x="1195" y="13581"/>
                  <a:pt x="1201" y="13580"/>
                  <a:pt x="1207" y="13578"/>
                </a:cubicBezTo>
                <a:lnTo>
                  <a:pt x="1221" y="13607"/>
                </a:lnTo>
                <a:lnTo>
                  <a:pt x="1264" y="13678"/>
                </a:lnTo>
                <a:cubicBezTo>
                  <a:pt x="1207" y="13707"/>
                  <a:pt x="1193" y="13765"/>
                  <a:pt x="1207" y="13779"/>
                </a:cubicBezTo>
                <a:cubicBezTo>
                  <a:pt x="1221" y="13779"/>
                  <a:pt x="1293" y="13765"/>
                  <a:pt x="1336" y="13736"/>
                </a:cubicBezTo>
                <a:lnTo>
                  <a:pt x="1394" y="13793"/>
                </a:lnTo>
                <a:cubicBezTo>
                  <a:pt x="1394" y="13793"/>
                  <a:pt x="1408" y="13779"/>
                  <a:pt x="1408" y="13750"/>
                </a:cubicBezTo>
                <a:lnTo>
                  <a:pt x="1422" y="13736"/>
                </a:lnTo>
                <a:lnTo>
                  <a:pt x="1451" y="13693"/>
                </a:lnTo>
                <a:cubicBezTo>
                  <a:pt x="1471" y="13683"/>
                  <a:pt x="1520" y="13672"/>
                  <a:pt x="1553" y="13672"/>
                </a:cubicBezTo>
                <a:cubicBezTo>
                  <a:pt x="1566" y="13672"/>
                  <a:pt x="1576" y="13674"/>
                  <a:pt x="1580" y="13678"/>
                </a:cubicBezTo>
                <a:cubicBezTo>
                  <a:pt x="1595" y="13707"/>
                  <a:pt x="1566" y="13765"/>
                  <a:pt x="1509" y="13836"/>
                </a:cubicBezTo>
                <a:lnTo>
                  <a:pt x="1494" y="13894"/>
                </a:lnTo>
                <a:cubicBezTo>
                  <a:pt x="1480" y="13937"/>
                  <a:pt x="1537" y="13995"/>
                  <a:pt x="1552" y="14052"/>
                </a:cubicBezTo>
                <a:lnTo>
                  <a:pt x="1566" y="14052"/>
                </a:lnTo>
                <a:cubicBezTo>
                  <a:pt x="1564" y="14056"/>
                  <a:pt x="1561" y="14058"/>
                  <a:pt x="1556" y="14058"/>
                </a:cubicBezTo>
                <a:cubicBezTo>
                  <a:pt x="1528" y="14058"/>
                  <a:pt x="1459" y="13992"/>
                  <a:pt x="1422" y="13980"/>
                </a:cubicBezTo>
                <a:cubicBezTo>
                  <a:pt x="1408" y="13966"/>
                  <a:pt x="1390" y="13962"/>
                  <a:pt x="1372" y="13962"/>
                </a:cubicBezTo>
                <a:cubicBezTo>
                  <a:pt x="1354" y="13962"/>
                  <a:pt x="1336" y="13966"/>
                  <a:pt x="1322" y="13966"/>
                </a:cubicBezTo>
                <a:cubicBezTo>
                  <a:pt x="1322" y="13951"/>
                  <a:pt x="1293" y="13923"/>
                  <a:pt x="1279" y="13908"/>
                </a:cubicBezTo>
                <a:cubicBezTo>
                  <a:pt x="1265" y="13895"/>
                  <a:pt x="1185" y="13749"/>
                  <a:pt x="1116" y="13749"/>
                </a:cubicBezTo>
                <a:cubicBezTo>
                  <a:pt x="1113" y="13749"/>
                  <a:pt x="1109" y="13750"/>
                  <a:pt x="1106" y="13750"/>
                </a:cubicBezTo>
                <a:cubicBezTo>
                  <a:pt x="1049" y="13765"/>
                  <a:pt x="1049" y="13793"/>
                  <a:pt x="1121" y="13822"/>
                </a:cubicBezTo>
                <a:cubicBezTo>
                  <a:pt x="1178" y="13851"/>
                  <a:pt x="1279" y="13951"/>
                  <a:pt x="1307" y="13966"/>
                </a:cubicBezTo>
                <a:cubicBezTo>
                  <a:pt x="1307" y="13966"/>
                  <a:pt x="1293" y="13980"/>
                  <a:pt x="1293" y="13980"/>
                </a:cubicBezTo>
                <a:cubicBezTo>
                  <a:pt x="1289" y="13984"/>
                  <a:pt x="1278" y="13986"/>
                  <a:pt x="1265" y="13986"/>
                </a:cubicBezTo>
                <a:cubicBezTo>
                  <a:pt x="1233" y="13986"/>
                  <a:pt x="1184" y="13976"/>
                  <a:pt x="1164" y="13966"/>
                </a:cubicBezTo>
                <a:cubicBezTo>
                  <a:pt x="1157" y="13959"/>
                  <a:pt x="1153" y="13955"/>
                  <a:pt x="1151" y="13955"/>
                </a:cubicBezTo>
                <a:cubicBezTo>
                  <a:pt x="1149" y="13955"/>
                  <a:pt x="1149" y="13959"/>
                  <a:pt x="1149" y="13966"/>
                </a:cubicBezTo>
                <a:cubicBezTo>
                  <a:pt x="1149" y="13966"/>
                  <a:pt x="1149" y="13951"/>
                  <a:pt x="1149" y="13951"/>
                </a:cubicBezTo>
                <a:lnTo>
                  <a:pt x="1106" y="13937"/>
                </a:lnTo>
                <a:cubicBezTo>
                  <a:pt x="1089" y="13933"/>
                  <a:pt x="1071" y="13931"/>
                  <a:pt x="1053" y="13931"/>
                </a:cubicBezTo>
                <a:cubicBezTo>
                  <a:pt x="1009" y="13931"/>
                  <a:pt x="964" y="13941"/>
                  <a:pt x="934" y="13951"/>
                </a:cubicBezTo>
                <a:lnTo>
                  <a:pt x="876" y="13966"/>
                </a:lnTo>
                <a:cubicBezTo>
                  <a:pt x="905" y="14023"/>
                  <a:pt x="905" y="14095"/>
                  <a:pt x="862" y="14138"/>
                </a:cubicBezTo>
                <a:lnTo>
                  <a:pt x="977" y="14138"/>
                </a:lnTo>
                <a:cubicBezTo>
                  <a:pt x="982" y="14141"/>
                  <a:pt x="987" y="14143"/>
                  <a:pt x="992" y="14143"/>
                </a:cubicBezTo>
                <a:cubicBezTo>
                  <a:pt x="1036" y="14143"/>
                  <a:pt x="1097" y="14052"/>
                  <a:pt x="1135" y="14052"/>
                </a:cubicBezTo>
                <a:lnTo>
                  <a:pt x="1149" y="14052"/>
                </a:lnTo>
                <a:cubicBezTo>
                  <a:pt x="1149" y="14052"/>
                  <a:pt x="1149" y="14052"/>
                  <a:pt x="1149" y="14066"/>
                </a:cubicBezTo>
                <a:lnTo>
                  <a:pt x="1149" y="14109"/>
                </a:lnTo>
                <a:cubicBezTo>
                  <a:pt x="1207" y="14109"/>
                  <a:pt x="1279" y="14124"/>
                  <a:pt x="1322" y="14138"/>
                </a:cubicBezTo>
                <a:cubicBezTo>
                  <a:pt x="1322" y="14138"/>
                  <a:pt x="1322" y="14138"/>
                  <a:pt x="1322" y="14153"/>
                </a:cubicBezTo>
                <a:cubicBezTo>
                  <a:pt x="1293" y="14167"/>
                  <a:pt x="1250" y="14167"/>
                  <a:pt x="1250" y="14181"/>
                </a:cubicBezTo>
                <a:cubicBezTo>
                  <a:pt x="1236" y="14224"/>
                  <a:pt x="1221" y="14311"/>
                  <a:pt x="1193" y="14397"/>
                </a:cubicBezTo>
                <a:cubicBezTo>
                  <a:pt x="1193" y="14397"/>
                  <a:pt x="1193" y="14397"/>
                  <a:pt x="1164" y="14426"/>
                </a:cubicBezTo>
                <a:cubicBezTo>
                  <a:pt x="1092" y="14397"/>
                  <a:pt x="1006" y="14382"/>
                  <a:pt x="963" y="14382"/>
                </a:cubicBezTo>
                <a:cubicBezTo>
                  <a:pt x="963" y="14354"/>
                  <a:pt x="948" y="14325"/>
                  <a:pt x="948" y="14296"/>
                </a:cubicBezTo>
                <a:lnTo>
                  <a:pt x="876" y="14325"/>
                </a:lnTo>
                <a:lnTo>
                  <a:pt x="819" y="14354"/>
                </a:lnTo>
                <a:cubicBezTo>
                  <a:pt x="790" y="14368"/>
                  <a:pt x="747" y="14397"/>
                  <a:pt x="718" y="14411"/>
                </a:cubicBezTo>
                <a:lnTo>
                  <a:pt x="690" y="14411"/>
                </a:lnTo>
                <a:cubicBezTo>
                  <a:pt x="661" y="14397"/>
                  <a:pt x="603" y="14368"/>
                  <a:pt x="575" y="14368"/>
                </a:cubicBezTo>
                <a:lnTo>
                  <a:pt x="575" y="14382"/>
                </a:lnTo>
                <a:cubicBezTo>
                  <a:pt x="563" y="14395"/>
                  <a:pt x="551" y="14399"/>
                  <a:pt x="541" y="14399"/>
                </a:cubicBezTo>
                <a:cubicBezTo>
                  <a:pt x="520" y="14399"/>
                  <a:pt x="502" y="14380"/>
                  <a:pt x="484" y="14380"/>
                </a:cubicBezTo>
                <a:cubicBezTo>
                  <a:pt x="481" y="14380"/>
                  <a:pt x="477" y="14381"/>
                  <a:pt x="474" y="14382"/>
                </a:cubicBezTo>
                <a:lnTo>
                  <a:pt x="431" y="14397"/>
                </a:lnTo>
                <a:cubicBezTo>
                  <a:pt x="417" y="14411"/>
                  <a:pt x="445" y="14469"/>
                  <a:pt x="460" y="14497"/>
                </a:cubicBezTo>
                <a:cubicBezTo>
                  <a:pt x="489" y="14512"/>
                  <a:pt x="517" y="14627"/>
                  <a:pt x="489" y="14641"/>
                </a:cubicBezTo>
                <a:cubicBezTo>
                  <a:pt x="445" y="14655"/>
                  <a:pt x="489" y="14857"/>
                  <a:pt x="503" y="14914"/>
                </a:cubicBezTo>
                <a:cubicBezTo>
                  <a:pt x="532" y="14971"/>
                  <a:pt x="546" y="15086"/>
                  <a:pt x="503" y="15101"/>
                </a:cubicBezTo>
                <a:cubicBezTo>
                  <a:pt x="474" y="15101"/>
                  <a:pt x="402" y="15115"/>
                  <a:pt x="345" y="15130"/>
                </a:cubicBezTo>
                <a:lnTo>
                  <a:pt x="330" y="15187"/>
                </a:lnTo>
                <a:lnTo>
                  <a:pt x="316" y="15216"/>
                </a:lnTo>
                <a:cubicBezTo>
                  <a:pt x="316" y="15254"/>
                  <a:pt x="291" y="15273"/>
                  <a:pt x="257" y="15273"/>
                </a:cubicBezTo>
                <a:cubicBezTo>
                  <a:pt x="239" y="15273"/>
                  <a:pt x="220" y="15268"/>
                  <a:pt x="201" y="15259"/>
                </a:cubicBezTo>
                <a:lnTo>
                  <a:pt x="115" y="15259"/>
                </a:lnTo>
                <a:cubicBezTo>
                  <a:pt x="43" y="15302"/>
                  <a:pt x="43" y="15331"/>
                  <a:pt x="101" y="15359"/>
                </a:cubicBezTo>
                <a:lnTo>
                  <a:pt x="158" y="15374"/>
                </a:lnTo>
                <a:cubicBezTo>
                  <a:pt x="172" y="15388"/>
                  <a:pt x="187" y="15402"/>
                  <a:pt x="187" y="15417"/>
                </a:cubicBezTo>
                <a:cubicBezTo>
                  <a:pt x="187" y="15431"/>
                  <a:pt x="158" y="15460"/>
                  <a:pt x="144" y="15460"/>
                </a:cubicBezTo>
                <a:cubicBezTo>
                  <a:pt x="134" y="15457"/>
                  <a:pt x="124" y="15456"/>
                  <a:pt x="115" y="15456"/>
                </a:cubicBezTo>
                <a:cubicBezTo>
                  <a:pt x="71" y="15456"/>
                  <a:pt x="38" y="15482"/>
                  <a:pt x="14" y="15517"/>
                </a:cubicBezTo>
                <a:cubicBezTo>
                  <a:pt x="0" y="15532"/>
                  <a:pt x="0" y="15561"/>
                  <a:pt x="14" y="15561"/>
                </a:cubicBezTo>
                <a:cubicBezTo>
                  <a:pt x="29" y="15575"/>
                  <a:pt x="57" y="15575"/>
                  <a:pt x="72" y="15575"/>
                </a:cubicBezTo>
                <a:lnTo>
                  <a:pt x="86" y="15575"/>
                </a:lnTo>
                <a:cubicBezTo>
                  <a:pt x="92" y="15569"/>
                  <a:pt x="98" y="15566"/>
                  <a:pt x="103" y="15566"/>
                </a:cubicBezTo>
                <a:cubicBezTo>
                  <a:pt x="120" y="15566"/>
                  <a:pt x="129" y="15605"/>
                  <a:pt x="129" y="15661"/>
                </a:cubicBezTo>
                <a:lnTo>
                  <a:pt x="201" y="15704"/>
                </a:lnTo>
                <a:cubicBezTo>
                  <a:pt x="230" y="15719"/>
                  <a:pt x="244" y="15762"/>
                  <a:pt x="273" y="15790"/>
                </a:cubicBezTo>
                <a:cubicBezTo>
                  <a:pt x="285" y="15840"/>
                  <a:pt x="265" y="15879"/>
                  <a:pt x="213" y="15879"/>
                </a:cubicBezTo>
                <a:cubicBezTo>
                  <a:pt x="205" y="15879"/>
                  <a:pt x="196" y="15879"/>
                  <a:pt x="187" y="15877"/>
                </a:cubicBezTo>
                <a:lnTo>
                  <a:pt x="158" y="15877"/>
                </a:lnTo>
                <a:cubicBezTo>
                  <a:pt x="144" y="15891"/>
                  <a:pt x="230" y="16035"/>
                  <a:pt x="287" y="16049"/>
                </a:cubicBezTo>
                <a:cubicBezTo>
                  <a:pt x="345" y="16049"/>
                  <a:pt x="489" y="16035"/>
                  <a:pt x="517" y="16035"/>
                </a:cubicBezTo>
                <a:cubicBezTo>
                  <a:pt x="546" y="16049"/>
                  <a:pt x="589" y="16049"/>
                  <a:pt x="618" y="16049"/>
                </a:cubicBezTo>
                <a:lnTo>
                  <a:pt x="647" y="16049"/>
                </a:lnTo>
                <a:lnTo>
                  <a:pt x="690" y="16035"/>
                </a:lnTo>
                <a:cubicBezTo>
                  <a:pt x="733" y="16035"/>
                  <a:pt x="776" y="16106"/>
                  <a:pt x="776" y="16135"/>
                </a:cubicBezTo>
                <a:cubicBezTo>
                  <a:pt x="776" y="16164"/>
                  <a:pt x="661" y="16178"/>
                  <a:pt x="618" y="16193"/>
                </a:cubicBezTo>
                <a:cubicBezTo>
                  <a:pt x="589" y="16193"/>
                  <a:pt x="618" y="16207"/>
                  <a:pt x="704" y="16221"/>
                </a:cubicBezTo>
                <a:lnTo>
                  <a:pt x="776" y="16221"/>
                </a:lnTo>
                <a:cubicBezTo>
                  <a:pt x="805" y="16221"/>
                  <a:pt x="833" y="16250"/>
                  <a:pt x="848" y="16265"/>
                </a:cubicBezTo>
                <a:cubicBezTo>
                  <a:pt x="833" y="16293"/>
                  <a:pt x="805" y="16322"/>
                  <a:pt x="790" y="16336"/>
                </a:cubicBezTo>
                <a:cubicBezTo>
                  <a:pt x="761" y="16351"/>
                  <a:pt x="761" y="16394"/>
                  <a:pt x="776" y="16408"/>
                </a:cubicBezTo>
                <a:cubicBezTo>
                  <a:pt x="776" y="16423"/>
                  <a:pt x="718" y="16451"/>
                  <a:pt x="704" y="16466"/>
                </a:cubicBezTo>
                <a:cubicBezTo>
                  <a:pt x="675" y="16480"/>
                  <a:pt x="603" y="16667"/>
                  <a:pt x="589" y="16739"/>
                </a:cubicBezTo>
                <a:cubicBezTo>
                  <a:pt x="575" y="16810"/>
                  <a:pt x="661" y="16839"/>
                  <a:pt x="704" y="16854"/>
                </a:cubicBezTo>
                <a:cubicBezTo>
                  <a:pt x="707" y="16855"/>
                  <a:pt x="711" y="16856"/>
                  <a:pt x="716" y="16856"/>
                </a:cubicBezTo>
                <a:cubicBezTo>
                  <a:pt x="757" y="16856"/>
                  <a:pt x="852" y="16809"/>
                  <a:pt x="891" y="16796"/>
                </a:cubicBezTo>
                <a:lnTo>
                  <a:pt x="905" y="16796"/>
                </a:lnTo>
                <a:cubicBezTo>
                  <a:pt x="920" y="16810"/>
                  <a:pt x="934" y="16825"/>
                  <a:pt x="963" y="16839"/>
                </a:cubicBezTo>
                <a:cubicBezTo>
                  <a:pt x="977" y="16854"/>
                  <a:pt x="977" y="16868"/>
                  <a:pt x="977" y="16882"/>
                </a:cubicBezTo>
                <a:cubicBezTo>
                  <a:pt x="985" y="16899"/>
                  <a:pt x="1004" y="16906"/>
                  <a:pt x="1032" y="16906"/>
                </a:cubicBezTo>
                <a:cubicBezTo>
                  <a:pt x="1052" y="16906"/>
                  <a:pt x="1077" y="16903"/>
                  <a:pt x="1106" y="16897"/>
                </a:cubicBezTo>
                <a:lnTo>
                  <a:pt x="1121" y="16897"/>
                </a:lnTo>
                <a:cubicBezTo>
                  <a:pt x="1164" y="16925"/>
                  <a:pt x="1207" y="16969"/>
                  <a:pt x="1221" y="16969"/>
                </a:cubicBezTo>
                <a:cubicBezTo>
                  <a:pt x="1250" y="16969"/>
                  <a:pt x="1121" y="17012"/>
                  <a:pt x="1092" y="17026"/>
                </a:cubicBezTo>
                <a:cubicBezTo>
                  <a:pt x="1049" y="17040"/>
                  <a:pt x="1049" y="17313"/>
                  <a:pt x="1092" y="17414"/>
                </a:cubicBezTo>
                <a:cubicBezTo>
                  <a:pt x="1126" y="17494"/>
                  <a:pt x="1052" y="17519"/>
                  <a:pt x="998" y="17519"/>
                </a:cubicBezTo>
                <a:cubicBezTo>
                  <a:pt x="984" y="17519"/>
                  <a:pt x="972" y="17517"/>
                  <a:pt x="963" y="17514"/>
                </a:cubicBezTo>
                <a:cubicBezTo>
                  <a:pt x="947" y="17506"/>
                  <a:pt x="932" y="17503"/>
                  <a:pt x="919" y="17503"/>
                </a:cubicBezTo>
                <a:cubicBezTo>
                  <a:pt x="886" y="17503"/>
                  <a:pt x="866" y="17527"/>
                  <a:pt x="876" y="17558"/>
                </a:cubicBezTo>
                <a:lnTo>
                  <a:pt x="891" y="17586"/>
                </a:lnTo>
                <a:lnTo>
                  <a:pt x="920" y="17629"/>
                </a:lnTo>
                <a:cubicBezTo>
                  <a:pt x="963" y="17658"/>
                  <a:pt x="991" y="17716"/>
                  <a:pt x="991" y="17730"/>
                </a:cubicBezTo>
                <a:cubicBezTo>
                  <a:pt x="991" y="17740"/>
                  <a:pt x="1006" y="17750"/>
                  <a:pt x="1029" y="17750"/>
                </a:cubicBezTo>
                <a:cubicBezTo>
                  <a:pt x="1039" y="17750"/>
                  <a:pt x="1051" y="17749"/>
                  <a:pt x="1063" y="17744"/>
                </a:cubicBezTo>
                <a:lnTo>
                  <a:pt x="1092" y="17744"/>
                </a:lnTo>
                <a:cubicBezTo>
                  <a:pt x="1106" y="17744"/>
                  <a:pt x="1106" y="17730"/>
                  <a:pt x="1106" y="17730"/>
                </a:cubicBezTo>
                <a:lnTo>
                  <a:pt x="1149" y="17730"/>
                </a:lnTo>
                <a:cubicBezTo>
                  <a:pt x="1149" y="17744"/>
                  <a:pt x="1149" y="17773"/>
                  <a:pt x="1149" y="17773"/>
                </a:cubicBezTo>
                <a:lnTo>
                  <a:pt x="1121" y="17787"/>
                </a:lnTo>
                <a:cubicBezTo>
                  <a:pt x="1092" y="17802"/>
                  <a:pt x="1049" y="17831"/>
                  <a:pt x="1049" y="17845"/>
                </a:cubicBezTo>
                <a:cubicBezTo>
                  <a:pt x="1049" y="17845"/>
                  <a:pt x="1078" y="17859"/>
                  <a:pt x="1092" y="17859"/>
                </a:cubicBezTo>
                <a:lnTo>
                  <a:pt x="1121" y="17859"/>
                </a:lnTo>
                <a:cubicBezTo>
                  <a:pt x="1135" y="17859"/>
                  <a:pt x="1164" y="17931"/>
                  <a:pt x="1178" y="18032"/>
                </a:cubicBezTo>
                <a:lnTo>
                  <a:pt x="1193" y="18104"/>
                </a:lnTo>
                <a:lnTo>
                  <a:pt x="1193" y="18147"/>
                </a:lnTo>
                <a:cubicBezTo>
                  <a:pt x="1207" y="18190"/>
                  <a:pt x="1178" y="18262"/>
                  <a:pt x="1164" y="18305"/>
                </a:cubicBezTo>
                <a:lnTo>
                  <a:pt x="1221" y="18333"/>
                </a:lnTo>
                <a:cubicBezTo>
                  <a:pt x="1207" y="18362"/>
                  <a:pt x="1236" y="18391"/>
                  <a:pt x="1250" y="18405"/>
                </a:cubicBezTo>
                <a:cubicBezTo>
                  <a:pt x="1264" y="18405"/>
                  <a:pt x="1336" y="18434"/>
                  <a:pt x="1408" y="18463"/>
                </a:cubicBezTo>
                <a:lnTo>
                  <a:pt x="1408" y="18491"/>
                </a:lnTo>
                <a:cubicBezTo>
                  <a:pt x="1437" y="18578"/>
                  <a:pt x="1537" y="18578"/>
                  <a:pt x="1552" y="18621"/>
                </a:cubicBezTo>
                <a:lnTo>
                  <a:pt x="1580" y="18707"/>
                </a:lnTo>
                <a:cubicBezTo>
                  <a:pt x="1647" y="18720"/>
                  <a:pt x="1811" y="18795"/>
                  <a:pt x="1881" y="18795"/>
                </a:cubicBezTo>
                <a:cubicBezTo>
                  <a:pt x="1887" y="18795"/>
                  <a:pt x="1892" y="18794"/>
                  <a:pt x="1896" y="18793"/>
                </a:cubicBezTo>
                <a:lnTo>
                  <a:pt x="1925" y="18793"/>
                </a:lnTo>
                <a:cubicBezTo>
                  <a:pt x="1954" y="18836"/>
                  <a:pt x="1968" y="18908"/>
                  <a:pt x="1954" y="18951"/>
                </a:cubicBezTo>
                <a:lnTo>
                  <a:pt x="1983" y="18994"/>
                </a:lnTo>
                <a:lnTo>
                  <a:pt x="1983" y="19009"/>
                </a:lnTo>
                <a:cubicBezTo>
                  <a:pt x="1997" y="19009"/>
                  <a:pt x="2083" y="19081"/>
                  <a:pt x="2169" y="19167"/>
                </a:cubicBezTo>
                <a:lnTo>
                  <a:pt x="2155" y="19353"/>
                </a:lnTo>
                <a:lnTo>
                  <a:pt x="2155" y="19368"/>
                </a:lnTo>
                <a:cubicBezTo>
                  <a:pt x="2169" y="19397"/>
                  <a:pt x="2227" y="19425"/>
                  <a:pt x="2313" y="19425"/>
                </a:cubicBezTo>
                <a:lnTo>
                  <a:pt x="2371" y="19425"/>
                </a:lnTo>
                <a:lnTo>
                  <a:pt x="2414" y="19411"/>
                </a:lnTo>
                <a:cubicBezTo>
                  <a:pt x="2424" y="19408"/>
                  <a:pt x="2432" y="19407"/>
                  <a:pt x="2439" y="19407"/>
                </a:cubicBezTo>
                <a:cubicBezTo>
                  <a:pt x="2474" y="19407"/>
                  <a:pt x="2476" y="19435"/>
                  <a:pt x="2428" y="19483"/>
                </a:cubicBezTo>
                <a:lnTo>
                  <a:pt x="2385" y="19526"/>
                </a:lnTo>
                <a:lnTo>
                  <a:pt x="2385" y="19540"/>
                </a:lnTo>
                <a:cubicBezTo>
                  <a:pt x="2395" y="19550"/>
                  <a:pt x="2405" y="19561"/>
                  <a:pt x="2415" y="19561"/>
                </a:cubicBezTo>
                <a:cubicBezTo>
                  <a:pt x="2420" y="19561"/>
                  <a:pt x="2424" y="19559"/>
                  <a:pt x="2428" y="19555"/>
                </a:cubicBezTo>
                <a:lnTo>
                  <a:pt x="2471" y="19555"/>
                </a:lnTo>
                <a:cubicBezTo>
                  <a:pt x="2474" y="19552"/>
                  <a:pt x="2477" y="19551"/>
                  <a:pt x="2481" y="19551"/>
                </a:cubicBezTo>
                <a:cubicBezTo>
                  <a:pt x="2495" y="19551"/>
                  <a:pt x="2514" y="19572"/>
                  <a:pt x="2514" y="19583"/>
                </a:cubicBezTo>
                <a:lnTo>
                  <a:pt x="2514" y="19612"/>
                </a:lnTo>
                <a:lnTo>
                  <a:pt x="2514" y="19641"/>
                </a:lnTo>
                <a:cubicBezTo>
                  <a:pt x="2500" y="19655"/>
                  <a:pt x="2442" y="19756"/>
                  <a:pt x="2457" y="19799"/>
                </a:cubicBezTo>
                <a:cubicBezTo>
                  <a:pt x="2471" y="19828"/>
                  <a:pt x="2500" y="19856"/>
                  <a:pt x="2500" y="19856"/>
                </a:cubicBezTo>
                <a:cubicBezTo>
                  <a:pt x="2500" y="19856"/>
                  <a:pt x="2529" y="19885"/>
                  <a:pt x="2543" y="19885"/>
                </a:cubicBezTo>
                <a:cubicBezTo>
                  <a:pt x="2543" y="19886"/>
                  <a:pt x="2544" y="19887"/>
                  <a:pt x="2544" y="19887"/>
                </a:cubicBezTo>
                <a:cubicBezTo>
                  <a:pt x="2553" y="19887"/>
                  <a:pt x="2595" y="19840"/>
                  <a:pt x="2631" y="19840"/>
                </a:cubicBezTo>
                <a:cubicBezTo>
                  <a:pt x="2636" y="19840"/>
                  <a:pt x="2640" y="19841"/>
                  <a:pt x="2644" y="19842"/>
                </a:cubicBezTo>
                <a:cubicBezTo>
                  <a:pt x="2672" y="19842"/>
                  <a:pt x="2672" y="19957"/>
                  <a:pt x="2644" y="20115"/>
                </a:cubicBezTo>
                <a:lnTo>
                  <a:pt x="2888" y="20115"/>
                </a:lnTo>
                <a:cubicBezTo>
                  <a:pt x="2902" y="20115"/>
                  <a:pt x="2931" y="20187"/>
                  <a:pt x="2917" y="20230"/>
                </a:cubicBezTo>
                <a:lnTo>
                  <a:pt x="2917" y="20259"/>
                </a:lnTo>
                <a:cubicBezTo>
                  <a:pt x="2871" y="20259"/>
                  <a:pt x="2769" y="20222"/>
                  <a:pt x="2723" y="20222"/>
                </a:cubicBezTo>
                <a:cubicBezTo>
                  <a:pt x="2712" y="20222"/>
                  <a:pt x="2704" y="20224"/>
                  <a:pt x="2701" y="20230"/>
                </a:cubicBezTo>
                <a:cubicBezTo>
                  <a:pt x="2687" y="20259"/>
                  <a:pt x="2715" y="20330"/>
                  <a:pt x="2744" y="20345"/>
                </a:cubicBezTo>
                <a:cubicBezTo>
                  <a:pt x="2748" y="20349"/>
                  <a:pt x="2761" y="20351"/>
                  <a:pt x="2778" y="20351"/>
                </a:cubicBezTo>
                <a:cubicBezTo>
                  <a:pt x="2818" y="20351"/>
                  <a:pt x="2882" y="20341"/>
                  <a:pt x="2902" y="20330"/>
                </a:cubicBezTo>
                <a:cubicBezTo>
                  <a:pt x="2945" y="20316"/>
                  <a:pt x="2988" y="20302"/>
                  <a:pt x="3017" y="20287"/>
                </a:cubicBezTo>
                <a:lnTo>
                  <a:pt x="3032" y="20273"/>
                </a:lnTo>
                <a:lnTo>
                  <a:pt x="3046" y="20259"/>
                </a:lnTo>
                <a:cubicBezTo>
                  <a:pt x="3050" y="20254"/>
                  <a:pt x="3057" y="20253"/>
                  <a:pt x="3064" y="20253"/>
                </a:cubicBezTo>
                <a:cubicBezTo>
                  <a:pt x="3082" y="20253"/>
                  <a:pt x="3103" y="20263"/>
                  <a:pt x="3103" y="20273"/>
                </a:cubicBezTo>
                <a:cubicBezTo>
                  <a:pt x="3118" y="20287"/>
                  <a:pt x="3146" y="20330"/>
                  <a:pt x="3175" y="20374"/>
                </a:cubicBezTo>
                <a:lnTo>
                  <a:pt x="3132" y="20417"/>
                </a:lnTo>
                <a:cubicBezTo>
                  <a:pt x="3161" y="20445"/>
                  <a:pt x="3290" y="20503"/>
                  <a:pt x="3333" y="20517"/>
                </a:cubicBezTo>
                <a:cubicBezTo>
                  <a:pt x="3348" y="20521"/>
                  <a:pt x="3362" y="20523"/>
                  <a:pt x="3376" y="20523"/>
                </a:cubicBezTo>
                <a:cubicBezTo>
                  <a:pt x="3418" y="20523"/>
                  <a:pt x="3455" y="20506"/>
                  <a:pt x="3477" y="20474"/>
                </a:cubicBezTo>
                <a:lnTo>
                  <a:pt x="3491" y="20532"/>
                </a:lnTo>
                <a:cubicBezTo>
                  <a:pt x="3503" y="20567"/>
                  <a:pt x="3515" y="20593"/>
                  <a:pt x="3543" y="20593"/>
                </a:cubicBezTo>
                <a:cubicBezTo>
                  <a:pt x="3549" y="20593"/>
                  <a:pt x="3555" y="20592"/>
                  <a:pt x="3563" y="20589"/>
                </a:cubicBezTo>
                <a:lnTo>
                  <a:pt x="3678" y="20575"/>
                </a:lnTo>
                <a:lnTo>
                  <a:pt x="3692" y="20575"/>
                </a:lnTo>
                <a:cubicBezTo>
                  <a:pt x="3635" y="20618"/>
                  <a:pt x="3577" y="20690"/>
                  <a:pt x="3563" y="20747"/>
                </a:cubicBezTo>
                <a:cubicBezTo>
                  <a:pt x="3534" y="20819"/>
                  <a:pt x="3534" y="20905"/>
                  <a:pt x="3534" y="20948"/>
                </a:cubicBezTo>
                <a:lnTo>
                  <a:pt x="3736" y="20948"/>
                </a:lnTo>
                <a:cubicBezTo>
                  <a:pt x="3764" y="21106"/>
                  <a:pt x="3635" y="21322"/>
                  <a:pt x="3577" y="21351"/>
                </a:cubicBezTo>
                <a:cubicBezTo>
                  <a:pt x="3520" y="21379"/>
                  <a:pt x="3520" y="21451"/>
                  <a:pt x="3563" y="21494"/>
                </a:cubicBezTo>
                <a:lnTo>
                  <a:pt x="3621" y="21523"/>
                </a:lnTo>
                <a:cubicBezTo>
                  <a:pt x="3664" y="21566"/>
                  <a:pt x="3649" y="21580"/>
                  <a:pt x="3621" y="21624"/>
                </a:cubicBezTo>
                <a:cubicBezTo>
                  <a:pt x="3606" y="21638"/>
                  <a:pt x="3635" y="21695"/>
                  <a:pt x="3649" y="21738"/>
                </a:cubicBezTo>
                <a:cubicBezTo>
                  <a:pt x="3671" y="21774"/>
                  <a:pt x="3682" y="21792"/>
                  <a:pt x="3694" y="21792"/>
                </a:cubicBezTo>
                <a:cubicBezTo>
                  <a:pt x="3707" y="21792"/>
                  <a:pt x="3721" y="21774"/>
                  <a:pt x="3750" y="21738"/>
                </a:cubicBezTo>
                <a:lnTo>
                  <a:pt x="3764" y="21724"/>
                </a:lnTo>
                <a:cubicBezTo>
                  <a:pt x="3807" y="21724"/>
                  <a:pt x="3836" y="21738"/>
                  <a:pt x="3836" y="21767"/>
                </a:cubicBezTo>
                <a:lnTo>
                  <a:pt x="3836" y="21796"/>
                </a:lnTo>
                <a:lnTo>
                  <a:pt x="3836" y="21810"/>
                </a:lnTo>
                <a:cubicBezTo>
                  <a:pt x="3793" y="21853"/>
                  <a:pt x="3822" y="21868"/>
                  <a:pt x="3879" y="21868"/>
                </a:cubicBezTo>
                <a:lnTo>
                  <a:pt x="3922" y="21853"/>
                </a:lnTo>
                <a:lnTo>
                  <a:pt x="3951" y="21839"/>
                </a:lnTo>
                <a:lnTo>
                  <a:pt x="3965" y="21839"/>
                </a:lnTo>
                <a:cubicBezTo>
                  <a:pt x="4008" y="21896"/>
                  <a:pt x="4095" y="21968"/>
                  <a:pt x="4095" y="22011"/>
                </a:cubicBezTo>
                <a:cubicBezTo>
                  <a:pt x="4066" y="22055"/>
                  <a:pt x="4138" y="22141"/>
                  <a:pt x="4181" y="22155"/>
                </a:cubicBezTo>
                <a:cubicBezTo>
                  <a:pt x="4210" y="22169"/>
                  <a:pt x="4123" y="22241"/>
                  <a:pt x="4080" y="22241"/>
                </a:cubicBezTo>
                <a:lnTo>
                  <a:pt x="3908" y="22241"/>
                </a:lnTo>
                <a:cubicBezTo>
                  <a:pt x="3883" y="22241"/>
                  <a:pt x="3795" y="22273"/>
                  <a:pt x="3753" y="22273"/>
                </a:cubicBezTo>
                <a:cubicBezTo>
                  <a:pt x="3745" y="22273"/>
                  <a:pt x="3740" y="22272"/>
                  <a:pt x="3736" y="22270"/>
                </a:cubicBezTo>
                <a:cubicBezTo>
                  <a:pt x="3707" y="22270"/>
                  <a:pt x="3664" y="22256"/>
                  <a:pt x="3649" y="22256"/>
                </a:cubicBezTo>
                <a:cubicBezTo>
                  <a:pt x="3637" y="22309"/>
                  <a:pt x="3621" y="22326"/>
                  <a:pt x="3601" y="22326"/>
                </a:cubicBezTo>
                <a:cubicBezTo>
                  <a:pt x="3573" y="22326"/>
                  <a:pt x="3539" y="22293"/>
                  <a:pt x="3506" y="22284"/>
                </a:cubicBezTo>
                <a:lnTo>
                  <a:pt x="3491" y="22284"/>
                </a:lnTo>
                <a:cubicBezTo>
                  <a:pt x="3477" y="22299"/>
                  <a:pt x="3477" y="22327"/>
                  <a:pt x="3477" y="22327"/>
                </a:cubicBezTo>
                <a:cubicBezTo>
                  <a:pt x="3489" y="22340"/>
                  <a:pt x="3417" y="22373"/>
                  <a:pt x="3369" y="22373"/>
                </a:cubicBezTo>
                <a:cubicBezTo>
                  <a:pt x="3361" y="22373"/>
                  <a:pt x="3354" y="22373"/>
                  <a:pt x="3348" y="22371"/>
                </a:cubicBezTo>
                <a:cubicBezTo>
                  <a:pt x="3341" y="22366"/>
                  <a:pt x="3334" y="22364"/>
                  <a:pt x="3327" y="22364"/>
                </a:cubicBezTo>
                <a:cubicBezTo>
                  <a:pt x="3292" y="22364"/>
                  <a:pt x="3261" y="22418"/>
                  <a:pt x="3261" y="22442"/>
                </a:cubicBezTo>
                <a:cubicBezTo>
                  <a:pt x="3261" y="22464"/>
                  <a:pt x="3247" y="22471"/>
                  <a:pt x="3231" y="22471"/>
                </a:cubicBezTo>
                <a:cubicBezTo>
                  <a:pt x="3215" y="22471"/>
                  <a:pt x="3197" y="22464"/>
                  <a:pt x="3190" y="22457"/>
                </a:cubicBezTo>
                <a:cubicBezTo>
                  <a:pt x="3190" y="22457"/>
                  <a:pt x="3133" y="22411"/>
                  <a:pt x="3110" y="22411"/>
                </a:cubicBezTo>
                <a:cubicBezTo>
                  <a:pt x="3107" y="22411"/>
                  <a:pt x="3105" y="22412"/>
                  <a:pt x="3103" y="22414"/>
                </a:cubicBezTo>
                <a:cubicBezTo>
                  <a:pt x="3089" y="22428"/>
                  <a:pt x="3060" y="22457"/>
                  <a:pt x="3046" y="22471"/>
                </a:cubicBezTo>
                <a:cubicBezTo>
                  <a:pt x="3032" y="22471"/>
                  <a:pt x="2945" y="22486"/>
                  <a:pt x="2917" y="22486"/>
                </a:cubicBezTo>
                <a:cubicBezTo>
                  <a:pt x="2873" y="22486"/>
                  <a:pt x="2830" y="22543"/>
                  <a:pt x="2816" y="22557"/>
                </a:cubicBezTo>
                <a:cubicBezTo>
                  <a:pt x="2802" y="22557"/>
                  <a:pt x="2759" y="22586"/>
                  <a:pt x="2730" y="22600"/>
                </a:cubicBezTo>
                <a:lnTo>
                  <a:pt x="2730" y="22615"/>
                </a:lnTo>
                <a:cubicBezTo>
                  <a:pt x="2701" y="22715"/>
                  <a:pt x="2687" y="22802"/>
                  <a:pt x="2672" y="22902"/>
                </a:cubicBezTo>
                <a:lnTo>
                  <a:pt x="2672" y="22931"/>
                </a:lnTo>
                <a:cubicBezTo>
                  <a:pt x="2687" y="22974"/>
                  <a:pt x="2658" y="23017"/>
                  <a:pt x="2600" y="23046"/>
                </a:cubicBezTo>
                <a:lnTo>
                  <a:pt x="2572" y="22960"/>
                </a:lnTo>
                <a:cubicBezTo>
                  <a:pt x="2557" y="22931"/>
                  <a:pt x="2514" y="22888"/>
                  <a:pt x="2486" y="22888"/>
                </a:cubicBezTo>
                <a:lnTo>
                  <a:pt x="2371" y="22902"/>
                </a:lnTo>
                <a:cubicBezTo>
                  <a:pt x="2351" y="22891"/>
                  <a:pt x="2327" y="22886"/>
                  <a:pt x="2300" y="22886"/>
                </a:cubicBezTo>
                <a:cubicBezTo>
                  <a:pt x="2191" y="22886"/>
                  <a:pt x="2038" y="22965"/>
                  <a:pt x="1968" y="22988"/>
                </a:cubicBezTo>
                <a:cubicBezTo>
                  <a:pt x="1896" y="23017"/>
                  <a:pt x="1882" y="23031"/>
                  <a:pt x="1954" y="23046"/>
                </a:cubicBezTo>
                <a:lnTo>
                  <a:pt x="1968" y="23060"/>
                </a:lnTo>
                <a:cubicBezTo>
                  <a:pt x="1983" y="23103"/>
                  <a:pt x="1997" y="23118"/>
                  <a:pt x="2040" y="23132"/>
                </a:cubicBezTo>
                <a:cubicBezTo>
                  <a:pt x="2083" y="23146"/>
                  <a:pt x="2069" y="23218"/>
                  <a:pt x="2040" y="23247"/>
                </a:cubicBezTo>
                <a:cubicBezTo>
                  <a:pt x="2011" y="23261"/>
                  <a:pt x="1983" y="23261"/>
                  <a:pt x="1983" y="23276"/>
                </a:cubicBezTo>
                <a:cubicBezTo>
                  <a:pt x="1954" y="23290"/>
                  <a:pt x="1940" y="23333"/>
                  <a:pt x="1940" y="23348"/>
                </a:cubicBezTo>
                <a:lnTo>
                  <a:pt x="1940" y="23362"/>
                </a:lnTo>
                <a:cubicBezTo>
                  <a:pt x="1983" y="23376"/>
                  <a:pt x="1997" y="23405"/>
                  <a:pt x="1954" y="23405"/>
                </a:cubicBezTo>
                <a:lnTo>
                  <a:pt x="1940" y="23419"/>
                </a:lnTo>
                <a:cubicBezTo>
                  <a:pt x="1928" y="23435"/>
                  <a:pt x="1917" y="23440"/>
                  <a:pt x="1908" y="23440"/>
                </a:cubicBezTo>
                <a:cubicBezTo>
                  <a:pt x="1889" y="23440"/>
                  <a:pt x="1873" y="23421"/>
                  <a:pt x="1858" y="23421"/>
                </a:cubicBezTo>
                <a:cubicBezTo>
                  <a:pt x="1851" y="23421"/>
                  <a:pt x="1845" y="23424"/>
                  <a:pt x="1839" y="23434"/>
                </a:cubicBezTo>
                <a:cubicBezTo>
                  <a:pt x="1810" y="23463"/>
                  <a:pt x="1782" y="23506"/>
                  <a:pt x="1753" y="23549"/>
                </a:cubicBezTo>
                <a:cubicBezTo>
                  <a:pt x="1753" y="23563"/>
                  <a:pt x="1753" y="23577"/>
                  <a:pt x="1738" y="23592"/>
                </a:cubicBezTo>
                <a:lnTo>
                  <a:pt x="1710" y="23649"/>
                </a:lnTo>
                <a:cubicBezTo>
                  <a:pt x="1755" y="23694"/>
                  <a:pt x="1808" y="23730"/>
                  <a:pt x="1843" y="23730"/>
                </a:cubicBezTo>
                <a:cubicBezTo>
                  <a:pt x="1853" y="23730"/>
                  <a:pt x="1861" y="23727"/>
                  <a:pt x="1868" y="23721"/>
                </a:cubicBezTo>
                <a:lnTo>
                  <a:pt x="1896" y="23707"/>
                </a:lnTo>
                <a:lnTo>
                  <a:pt x="1925" y="23678"/>
                </a:lnTo>
                <a:cubicBezTo>
                  <a:pt x="1928" y="23677"/>
                  <a:pt x="1930" y="23677"/>
                  <a:pt x="1932" y="23677"/>
                </a:cubicBezTo>
                <a:cubicBezTo>
                  <a:pt x="1983" y="23677"/>
                  <a:pt x="1980" y="23837"/>
                  <a:pt x="1911" y="23865"/>
                </a:cubicBezTo>
                <a:cubicBezTo>
                  <a:pt x="1839" y="23894"/>
                  <a:pt x="1796" y="23994"/>
                  <a:pt x="1796" y="24037"/>
                </a:cubicBezTo>
                <a:cubicBezTo>
                  <a:pt x="1796" y="24066"/>
                  <a:pt x="1839" y="24152"/>
                  <a:pt x="1868" y="24224"/>
                </a:cubicBezTo>
                <a:lnTo>
                  <a:pt x="1868" y="24296"/>
                </a:lnTo>
                <a:lnTo>
                  <a:pt x="1868" y="24325"/>
                </a:lnTo>
                <a:cubicBezTo>
                  <a:pt x="1859" y="24341"/>
                  <a:pt x="1866" y="24348"/>
                  <a:pt x="1881" y="24348"/>
                </a:cubicBezTo>
                <a:cubicBezTo>
                  <a:pt x="1892" y="24348"/>
                  <a:pt x="1907" y="24345"/>
                  <a:pt x="1925" y="24339"/>
                </a:cubicBezTo>
                <a:lnTo>
                  <a:pt x="1954" y="24339"/>
                </a:lnTo>
                <a:lnTo>
                  <a:pt x="1997" y="24353"/>
                </a:lnTo>
                <a:cubicBezTo>
                  <a:pt x="1968" y="24396"/>
                  <a:pt x="1940" y="24439"/>
                  <a:pt x="1940" y="24468"/>
                </a:cubicBezTo>
                <a:lnTo>
                  <a:pt x="1954" y="24511"/>
                </a:lnTo>
                <a:lnTo>
                  <a:pt x="1997" y="24569"/>
                </a:lnTo>
                <a:cubicBezTo>
                  <a:pt x="2033" y="24533"/>
                  <a:pt x="2068" y="24508"/>
                  <a:pt x="2079" y="24508"/>
                </a:cubicBezTo>
                <a:cubicBezTo>
                  <a:pt x="2082" y="24508"/>
                  <a:pt x="2083" y="24509"/>
                  <a:pt x="2083" y="24511"/>
                </a:cubicBezTo>
                <a:cubicBezTo>
                  <a:pt x="2098" y="24511"/>
                  <a:pt x="2055" y="24669"/>
                  <a:pt x="2040" y="24741"/>
                </a:cubicBezTo>
                <a:cubicBezTo>
                  <a:pt x="2026" y="24799"/>
                  <a:pt x="2026" y="24957"/>
                  <a:pt x="2055" y="24985"/>
                </a:cubicBezTo>
                <a:cubicBezTo>
                  <a:pt x="2076" y="24993"/>
                  <a:pt x="2101" y="24996"/>
                  <a:pt x="2126" y="24996"/>
                </a:cubicBezTo>
                <a:cubicBezTo>
                  <a:pt x="2152" y="24996"/>
                  <a:pt x="2177" y="24993"/>
                  <a:pt x="2198" y="24985"/>
                </a:cubicBezTo>
                <a:lnTo>
                  <a:pt x="2270" y="24985"/>
                </a:lnTo>
                <a:cubicBezTo>
                  <a:pt x="2328" y="24985"/>
                  <a:pt x="2270" y="25129"/>
                  <a:pt x="2227" y="25158"/>
                </a:cubicBezTo>
                <a:cubicBezTo>
                  <a:pt x="2184" y="25201"/>
                  <a:pt x="2126" y="25244"/>
                  <a:pt x="2098" y="25273"/>
                </a:cubicBezTo>
                <a:lnTo>
                  <a:pt x="2126" y="25302"/>
                </a:lnTo>
                <a:cubicBezTo>
                  <a:pt x="2155" y="25316"/>
                  <a:pt x="2155" y="25345"/>
                  <a:pt x="2126" y="25359"/>
                </a:cubicBezTo>
                <a:cubicBezTo>
                  <a:pt x="2098" y="25373"/>
                  <a:pt x="2055" y="25388"/>
                  <a:pt x="2026" y="25388"/>
                </a:cubicBezTo>
                <a:cubicBezTo>
                  <a:pt x="1954" y="25388"/>
                  <a:pt x="2011" y="25416"/>
                  <a:pt x="2011" y="25445"/>
                </a:cubicBezTo>
                <a:cubicBezTo>
                  <a:pt x="1997" y="25474"/>
                  <a:pt x="1954" y="25517"/>
                  <a:pt x="2055" y="25517"/>
                </a:cubicBezTo>
                <a:cubicBezTo>
                  <a:pt x="2098" y="25503"/>
                  <a:pt x="2169" y="25503"/>
                  <a:pt x="2227" y="25474"/>
                </a:cubicBezTo>
                <a:lnTo>
                  <a:pt x="2284" y="25474"/>
                </a:lnTo>
                <a:lnTo>
                  <a:pt x="2299" y="25503"/>
                </a:lnTo>
                <a:cubicBezTo>
                  <a:pt x="2313" y="25517"/>
                  <a:pt x="2356" y="25531"/>
                  <a:pt x="2356" y="25531"/>
                </a:cubicBezTo>
                <a:cubicBezTo>
                  <a:pt x="2371" y="25531"/>
                  <a:pt x="2457" y="25546"/>
                  <a:pt x="2486" y="25560"/>
                </a:cubicBezTo>
                <a:cubicBezTo>
                  <a:pt x="2514" y="25574"/>
                  <a:pt x="2615" y="25603"/>
                  <a:pt x="2629" y="25632"/>
                </a:cubicBezTo>
                <a:cubicBezTo>
                  <a:pt x="2644" y="25646"/>
                  <a:pt x="2701" y="25675"/>
                  <a:pt x="2744" y="25704"/>
                </a:cubicBezTo>
                <a:lnTo>
                  <a:pt x="2802" y="25675"/>
                </a:lnTo>
                <a:cubicBezTo>
                  <a:pt x="2804" y="25672"/>
                  <a:pt x="2808" y="25671"/>
                  <a:pt x="2811" y="25671"/>
                </a:cubicBezTo>
                <a:cubicBezTo>
                  <a:pt x="2826" y="25671"/>
                  <a:pt x="2845" y="25692"/>
                  <a:pt x="2845" y="25704"/>
                </a:cubicBezTo>
                <a:lnTo>
                  <a:pt x="2873" y="25804"/>
                </a:lnTo>
                <a:cubicBezTo>
                  <a:pt x="2934" y="25794"/>
                  <a:pt x="3060" y="25784"/>
                  <a:pt x="3149" y="25784"/>
                </a:cubicBezTo>
                <a:cubicBezTo>
                  <a:pt x="3185" y="25784"/>
                  <a:pt x="3216" y="25786"/>
                  <a:pt x="3233" y="25790"/>
                </a:cubicBezTo>
                <a:lnTo>
                  <a:pt x="3362" y="25790"/>
                </a:lnTo>
                <a:cubicBezTo>
                  <a:pt x="3376" y="25790"/>
                  <a:pt x="3506" y="25819"/>
                  <a:pt x="3664" y="25833"/>
                </a:cubicBezTo>
                <a:lnTo>
                  <a:pt x="3736" y="25934"/>
                </a:lnTo>
                <a:lnTo>
                  <a:pt x="3750" y="25948"/>
                </a:lnTo>
                <a:cubicBezTo>
                  <a:pt x="3752" y="25945"/>
                  <a:pt x="3760" y="25944"/>
                  <a:pt x="3771" y="25944"/>
                </a:cubicBezTo>
                <a:cubicBezTo>
                  <a:pt x="3820" y="25944"/>
                  <a:pt x="3939" y="25970"/>
                  <a:pt x="3951" y="26006"/>
                </a:cubicBezTo>
                <a:cubicBezTo>
                  <a:pt x="3957" y="26024"/>
                  <a:pt x="3982" y="26029"/>
                  <a:pt x="4010" y="26029"/>
                </a:cubicBezTo>
                <a:cubicBezTo>
                  <a:pt x="4048" y="26029"/>
                  <a:pt x="4093" y="26020"/>
                  <a:pt x="4109" y="26020"/>
                </a:cubicBezTo>
                <a:cubicBezTo>
                  <a:pt x="4152" y="26020"/>
                  <a:pt x="4296" y="26077"/>
                  <a:pt x="4353" y="26077"/>
                </a:cubicBezTo>
                <a:cubicBezTo>
                  <a:pt x="4396" y="26077"/>
                  <a:pt x="4554" y="26077"/>
                  <a:pt x="4598" y="26092"/>
                </a:cubicBezTo>
                <a:cubicBezTo>
                  <a:pt x="4619" y="26099"/>
                  <a:pt x="4641" y="26102"/>
                  <a:pt x="4659" y="26102"/>
                </a:cubicBezTo>
                <a:cubicBezTo>
                  <a:pt x="4677" y="26102"/>
                  <a:pt x="4691" y="26099"/>
                  <a:pt x="4698" y="26092"/>
                </a:cubicBezTo>
                <a:lnTo>
                  <a:pt x="4712" y="26092"/>
                </a:lnTo>
                <a:lnTo>
                  <a:pt x="4784" y="26063"/>
                </a:lnTo>
                <a:lnTo>
                  <a:pt x="4784" y="26063"/>
                </a:lnTo>
                <a:cubicBezTo>
                  <a:pt x="4772" y="26098"/>
                  <a:pt x="4790" y="26124"/>
                  <a:pt x="4812" y="26124"/>
                </a:cubicBezTo>
                <a:cubicBezTo>
                  <a:pt x="4817" y="26124"/>
                  <a:pt x="4822" y="26123"/>
                  <a:pt x="4827" y="26120"/>
                </a:cubicBezTo>
                <a:lnTo>
                  <a:pt x="4871" y="26120"/>
                </a:lnTo>
                <a:cubicBezTo>
                  <a:pt x="4871" y="26120"/>
                  <a:pt x="4885" y="26135"/>
                  <a:pt x="4885" y="26149"/>
                </a:cubicBezTo>
                <a:lnTo>
                  <a:pt x="4885" y="26178"/>
                </a:lnTo>
                <a:cubicBezTo>
                  <a:pt x="4885" y="26196"/>
                  <a:pt x="4892" y="26203"/>
                  <a:pt x="4902" y="26203"/>
                </a:cubicBezTo>
                <a:cubicBezTo>
                  <a:pt x="4924" y="26203"/>
                  <a:pt x="4961" y="26169"/>
                  <a:pt x="4971" y="26149"/>
                </a:cubicBezTo>
                <a:cubicBezTo>
                  <a:pt x="4976" y="26144"/>
                  <a:pt x="4987" y="26143"/>
                  <a:pt x="5000" y="26143"/>
                </a:cubicBezTo>
                <a:cubicBezTo>
                  <a:pt x="5027" y="26143"/>
                  <a:pt x="5062" y="26149"/>
                  <a:pt x="5072" y="26149"/>
                </a:cubicBezTo>
                <a:cubicBezTo>
                  <a:pt x="5100" y="26164"/>
                  <a:pt x="5072" y="26192"/>
                  <a:pt x="5029" y="26207"/>
                </a:cubicBezTo>
                <a:lnTo>
                  <a:pt x="5029" y="26235"/>
                </a:lnTo>
                <a:cubicBezTo>
                  <a:pt x="5029" y="26274"/>
                  <a:pt x="5054" y="26274"/>
                  <a:pt x="5084" y="26274"/>
                </a:cubicBezTo>
                <a:lnTo>
                  <a:pt x="5084" y="26274"/>
                </a:lnTo>
                <a:cubicBezTo>
                  <a:pt x="5099" y="26274"/>
                  <a:pt x="5115" y="26274"/>
                  <a:pt x="5129" y="26278"/>
                </a:cubicBezTo>
                <a:cubicBezTo>
                  <a:pt x="5143" y="26278"/>
                  <a:pt x="5158" y="26250"/>
                  <a:pt x="5158" y="26235"/>
                </a:cubicBezTo>
                <a:lnTo>
                  <a:pt x="5172" y="26221"/>
                </a:lnTo>
                <a:cubicBezTo>
                  <a:pt x="5174" y="26219"/>
                  <a:pt x="5176" y="26219"/>
                  <a:pt x="5179" y="26219"/>
                </a:cubicBezTo>
                <a:cubicBezTo>
                  <a:pt x="5197" y="26219"/>
                  <a:pt x="5236" y="26244"/>
                  <a:pt x="5265" y="26244"/>
                </a:cubicBezTo>
                <a:cubicBezTo>
                  <a:pt x="5274" y="26244"/>
                  <a:pt x="5281" y="26241"/>
                  <a:pt x="5287" y="26235"/>
                </a:cubicBezTo>
                <a:cubicBezTo>
                  <a:pt x="5291" y="26228"/>
                  <a:pt x="5297" y="26226"/>
                  <a:pt x="5306" y="26226"/>
                </a:cubicBezTo>
                <a:cubicBezTo>
                  <a:pt x="5333" y="26226"/>
                  <a:pt x="5377" y="26253"/>
                  <a:pt x="5388" y="26264"/>
                </a:cubicBezTo>
                <a:cubicBezTo>
                  <a:pt x="5394" y="26270"/>
                  <a:pt x="5406" y="26272"/>
                  <a:pt x="5421" y="26272"/>
                </a:cubicBezTo>
                <a:cubicBezTo>
                  <a:pt x="5473" y="26272"/>
                  <a:pt x="5563" y="26247"/>
                  <a:pt x="5603" y="26247"/>
                </a:cubicBezTo>
                <a:cubicBezTo>
                  <a:pt x="5609" y="26247"/>
                  <a:pt x="5614" y="26248"/>
                  <a:pt x="5618" y="26250"/>
                </a:cubicBezTo>
                <a:cubicBezTo>
                  <a:pt x="5646" y="26278"/>
                  <a:pt x="5704" y="26307"/>
                  <a:pt x="5733" y="26307"/>
                </a:cubicBezTo>
                <a:lnTo>
                  <a:pt x="5747" y="26307"/>
                </a:lnTo>
                <a:lnTo>
                  <a:pt x="5790" y="26278"/>
                </a:lnTo>
                <a:cubicBezTo>
                  <a:pt x="5794" y="26271"/>
                  <a:pt x="5805" y="26268"/>
                  <a:pt x="5821" y="26268"/>
                </a:cubicBezTo>
                <a:cubicBezTo>
                  <a:pt x="5857" y="26268"/>
                  <a:pt x="5914" y="26282"/>
                  <a:pt x="5952" y="26282"/>
                </a:cubicBezTo>
                <a:cubicBezTo>
                  <a:pt x="5962" y="26282"/>
                  <a:pt x="5970" y="26281"/>
                  <a:pt x="5977" y="26278"/>
                </a:cubicBezTo>
                <a:cubicBezTo>
                  <a:pt x="6020" y="26278"/>
                  <a:pt x="6092" y="26264"/>
                  <a:pt x="6120" y="26264"/>
                </a:cubicBezTo>
                <a:cubicBezTo>
                  <a:pt x="6135" y="26278"/>
                  <a:pt x="6207" y="26278"/>
                  <a:pt x="6264" y="26278"/>
                </a:cubicBezTo>
                <a:lnTo>
                  <a:pt x="6307" y="26264"/>
                </a:lnTo>
                <a:cubicBezTo>
                  <a:pt x="6321" y="26257"/>
                  <a:pt x="6333" y="26254"/>
                  <a:pt x="6344" y="26254"/>
                </a:cubicBezTo>
                <a:cubicBezTo>
                  <a:pt x="6392" y="26254"/>
                  <a:pt x="6412" y="26312"/>
                  <a:pt x="6447" y="26312"/>
                </a:cubicBezTo>
                <a:cubicBezTo>
                  <a:pt x="6453" y="26312"/>
                  <a:pt x="6459" y="26310"/>
                  <a:pt x="6465" y="26307"/>
                </a:cubicBezTo>
                <a:lnTo>
                  <a:pt x="6480" y="26307"/>
                </a:lnTo>
                <a:cubicBezTo>
                  <a:pt x="6480" y="26307"/>
                  <a:pt x="6553" y="26270"/>
                  <a:pt x="6575" y="26270"/>
                </a:cubicBezTo>
                <a:cubicBezTo>
                  <a:pt x="6581" y="26270"/>
                  <a:pt x="6583" y="26273"/>
                  <a:pt x="6580" y="26278"/>
                </a:cubicBezTo>
                <a:cubicBezTo>
                  <a:pt x="6580" y="26306"/>
                  <a:pt x="6586" y="26316"/>
                  <a:pt x="6594" y="26316"/>
                </a:cubicBezTo>
                <a:cubicBezTo>
                  <a:pt x="6598" y="26316"/>
                  <a:pt x="6604" y="26312"/>
                  <a:pt x="6609" y="26307"/>
                </a:cubicBezTo>
                <a:cubicBezTo>
                  <a:pt x="6609" y="26304"/>
                  <a:pt x="6612" y="26303"/>
                  <a:pt x="6617" y="26303"/>
                </a:cubicBezTo>
                <a:cubicBezTo>
                  <a:pt x="6626" y="26303"/>
                  <a:pt x="6640" y="26306"/>
                  <a:pt x="6656" y="26306"/>
                </a:cubicBezTo>
                <a:cubicBezTo>
                  <a:pt x="6670" y="26306"/>
                  <a:pt x="6685" y="26303"/>
                  <a:pt x="6695" y="26293"/>
                </a:cubicBezTo>
                <a:cubicBezTo>
                  <a:pt x="6708" y="26280"/>
                  <a:pt x="6757" y="26219"/>
                  <a:pt x="6787" y="26219"/>
                </a:cubicBezTo>
                <a:cubicBezTo>
                  <a:pt x="6790" y="26219"/>
                  <a:pt x="6793" y="26220"/>
                  <a:pt x="6796" y="26221"/>
                </a:cubicBezTo>
                <a:cubicBezTo>
                  <a:pt x="6824" y="26235"/>
                  <a:pt x="6882" y="26278"/>
                  <a:pt x="6882" y="26293"/>
                </a:cubicBezTo>
                <a:cubicBezTo>
                  <a:pt x="6885" y="26300"/>
                  <a:pt x="6891" y="26303"/>
                  <a:pt x="6899" y="26303"/>
                </a:cubicBezTo>
                <a:cubicBezTo>
                  <a:pt x="6921" y="26303"/>
                  <a:pt x="6957" y="26275"/>
                  <a:pt x="6968" y="26264"/>
                </a:cubicBezTo>
                <a:cubicBezTo>
                  <a:pt x="6968" y="26262"/>
                  <a:pt x="6969" y="26261"/>
                  <a:pt x="6970" y="26261"/>
                </a:cubicBezTo>
                <a:cubicBezTo>
                  <a:pt x="6979" y="26261"/>
                  <a:pt x="7015" y="26302"/>
                  <a:pt x="7040" y="26365"/>
                </a:cubicBezTo>
                <a:lnTo>
                  <a:pt x="7083" y="26307"/>
                </a:lnTo>
                <a:cubicBezTo>
                  <a:pt x="7112" y="26257"/>
                  <a:pt x="7133" y="26235"/>
                  <a:pt x="7157" y="26235"/>
                </a:cubicBezTo>
                <a:cubicBezTo>
                  <a:pt x="7180" y="26235"/>
                  <a:pt x="7205" y="26257"/>
                  <a:pt x="7241" y="26293"/>
                </a:cubicBezTo>
                <a:cubicBezTo>
                  <a:pt x="7241" y="26293"/>
                  <a:pt x="7260" y="26299"/>
                  <a:pt x="7273" y="26299"/>
                </a:cubicBezTo>
                <a:cubicBezTo>
                  <a:pt x="7279" y="26299"/>
                  <a:pt x="7284" y="26298"/>
                  <a:pt x="7284" y="26293"/>
                </a:cubicBezTo>
                <a:cubicBezTo>
                  <a:pt x="7303" y="26274"/>
                  <a:pt x="7318" y="26268"/>
                  <a:pt x="7332" y="26268"/>
                </a:cubicBezTo>
                <a:cubicBezTo>
                  <a:pt x="7362" y="26268"/>
                  <a:pt x="7384" y="26297"/>
                  <a:pt x="7414" y="26307"/>
                </a:cubicBezTo>
                <a:cubicBezTo>
                  <a:pt x="7442" y="26322"/>
                  <a:pt x="7485" y="26336"/>
                  <a:pt x="7514" y="26350"/>
                </a:cubicBezTo>
                <a:lnTo>
                  <a:pt x="7572" y="26379"/>
                </a:lnTo>
                <a:cubicBezTo>
                  <a:pt x="7643" y="26365"/>
                  <a:pt x="7730" y="26350"/>
                  <a:pt x="7730" y="26336"/>
                </a:cubicBezTo>
                <a:cubicBezTo>
                  <a:pt x="7741" y="26336"/>
                  <a:pt x="7789" y="26318"/>
                  <a:pt x="7816" y="26318"/>
                </a:cubicBezTo>
                <a:cubicBezTo>
                  <a:pt x="7822" y="26318"/>
                  <a:pt x="7827" y="26319"/>
                  <a:pt x="7830" y="26322"/>
                </a:cubicBezTo>
                <a:cubicBezTo>
                  <a:pt x="7833" y="26324"/>
                  <a:pt x="7837" y="26326"/>
                  <a:pt x="7841" y="26326"/>
                </a:cubicBezTo>
                <a:cubicBezTo>
                  <a:pt x="7860" y="26326"/>
                  <a:pt x="7890" y="26304"/>
                  <a:pt x="7902" y="26293"/>
                </a:cubicBezTo>
                <a:cubicBezTo>
                  <a:pt x="7916" y="26293"/>
                  <a:pt x="7945" y="26278"/>
                  <a:pt x="7974" y="26278"/>
                </a:cubicBezTo>
                <a:lnTo>
                  <a:pt x="7988" y="26293"/>
                </a:lnTo>
                <a:lnTo>
                  <a:pt x="8003" y="26307"/>
                </a:lnTo>
                <a:cubicBezTo>
                  <a:pt x="8014" y="26318"/>
                  <a:pt x="8031" y="26323"/>
                  <a:pt x="8049" y="26323"/>
                </a:cubicBezTo>
                <a:cubicBezTo>
                  <a:pt x="8078" y="26323"/>
                  <a:pt x="8109" y="26311"/>
                  <a:pt x="8118" y="26293"/>
                </a:cubicBezTo>
                <a:cubicBezTo>
                  <a:pt x="8120" y="26290"/>
                  <a:pt x="8124" y="26289"/>
                  <a:pt x="8127" y="26289"/>
                </a:cubicBezTo>
                <a:cubicBezTo>
                  <a:pt x="8142" y="26289"/>
                  <a:pt x="8163" y="26310"/>
                  <a:pt x="8175" y="26322"/>
                </a:cubicBezTo>
                <a:cubicBezTo>
                  <a:pt x="8175" y="26324"/>
                  <a:pt x="8181" y="26326"/>
                  <a:pt x="8190" y="26326"/>
                </a:cubicBezTo>
                <a:cubicBezTo>
                  <a:pt x="8229" y="26326"/>
                  <a:pt x="8330" y="26307"/>
                  <a:pt x="8376" y="26307"/>
                </a:cubicBezTo>
                <a:cubicBezTo>
                  <a:pt x="8405" y="26307"/>
                  <a:pt x="8459" y="26314"/>
                  <a:pt x="8496" y="26314"/>
                </a:cubicBezTo>
                <a:cubicBezTo>
                  <a:pt x="8515" y="26314"/>
                  <a:pt x="8529" y="26312"/>
                  <a:pt x="8534" y="26307"/>
                </a:cubicBezTo>
                <a:cubicBezTo>
                  <a:pt x="8563" y="26307"/>
                  <a:pt x="8663" y="26278"/>
                  <a:pt x="8778" y="26250"/>
                </a:cubicBezTo>
                <a:lnTo>
                  <a:pt x="8836" y="26278"/>
                </a:lnTo>
                <a:lnTo>
                  <a:pt x="8922" y="26322"/>
                </a:lnTo>
                <a:cubicBezTo>
                  <a:pt x="8933" y="26319"/>
                  <a:pt x="8946" y="26319"/>
                  <a:pt x="8962" y="26319"/>
                </a:cubicBezTo>
                <a:cubicBezTo>
                  <a:pt x="9038" y="26319"/>
                  <a:pt x="9165" y="26339"/>
                  <a:pt x="9241" y="26339"/>
                </a:cubicBezTo>
                <a:cubicBezTo>
                  <a:pt x="9257" y="26339"/>
                  <a:pt x="9271" y="26338"/>
                  <a:pt x="9281" y="26336"/>
                </a:cubicBezTo>
                <a:cubicBezTo>
                  <a:pt x="9353" y="26322"/>
                  <a:pt x="9511" y="26278"/>
                  <a:pt x="9569" y="26278"/>
                </a:cubicBezTo>
                <a:cubicBezTo>
                  <a:pt x="9626" y="26278"/>
                  <a:pt x="9727" y="26278"/>
                  <a:pt x="9798" y="26293"/>
                </a:cubicBezTo>
                <a:lnTo>
                  <a:pt x="9856" y="26278"/>
                </a:lnTo>
                <a:lnTo>
                  <a:pt x="9942" y="26250"/>
                </a:lnTo>
                <a:cubicBezTo>
                  <a:pt x="9966" y="26274"/>
                  <a:pt x="10004" y="26283"/>
                  <a:pt x="10041" y="26283"/>
                </a:cubicBezTo>
                <a:cubicBezTo>
                  <a:pt x="10091" y="26283"/>
                  <a:pt x="10141" y="26266"/>
                  <a:pt x="10158" y="26250"/>
                </a:cubicBezTo>
                <a:cubicBezTo>
                  <a:pt x="10183" y="26233"/>
                  <a:pt x="10233" y="26226"/>
                  <a:pt x="10278" y="26226"/>
                </a:cubicBezTo>
                <a:cubicBezTo>
                  <a:pt x="10311" y="26226"/>
                  <a:pt x="10341" y="26229"/>
                  <a:pt x="10359" y="26235"/>
                </a:cubicBezTo>
                <a:cubicBezTo>
                  <a:pt x="10378" y="26235"/>
                  <a:pt x="10423" y="26229"/>
                  <a:pt x="10459" y="26229"/>
                </a:cubicBezTo>
                <a:cubicBezTo>
                  <a:pt x="10477" y="26229"/>
                  <a:pt x="10493" y="26231"/>
                  <a:pt x="10502" y="26235"/>
                </a:cubicBezTo>
                <a:cubicBezTo>
                  <a:pt x="10527" y="26235"/>
                  <a:pt x="10626" y="26267"/>
                  <a:pt x="10680" y="26267"/>
                </a:cubicBezTo>
                <a:cubicBezTo>
                  <a:pt x="10690" y="26267"/>
                  <a:pt x="10697" y="26266"/>
                  <a:pt x="10704" y="26264"/>
                </a:cubicBezTo>
                <a:cubicBezTo>
                  <a:pt x="10747" y="26250"/>
                  <a:pt x="10819" y="26235"/>
                  <a:pt x="10862" y="26235"/>
                </a:cubicBezTo>
                <a:lnTo>
                  <a:pt x="10905" y="26250"/>
                </a:lnTo>
                <a:lnTo>
                  <a:pt x="10948" y="26278"/>
                </a:lnTo>
                <a:cubicBezTo>
                  <a:pt x="11020" y="26250"/>
                  <a:pt x="11135" y="26235"/>
                  <a:pt x="11192" y="26235"/>
                </a:cubicBezTo>
                <a:lnTo>
                  <a:pt x="11235" y="26235"/>
                </a:lnTo>
                <a:cubicBezTo>
                  <a:pt x="11270" y="26235"/>
                  <a:pt x="11286" y="26272"/>
                  <a:pt x="11320" y="26272"/>
                </a:cubicBezTo>
                <a:cubicBezTo>
                  <a:pt x="11329" y="26272"/>
                  <a:pt x="11339" y="26270"/>
                  <a:pt x="11350" y="26264"/>
                </a:cubicBezTo>
                <a:cubicBezTo>
                  <a:pt x="11365" y="26258"/>
                  <a:pt x="11380" y="26255"/>
                  <a:pt x="11392" y="26255"/>
                </a:cubicBezTo>
                <a:cubicBezTo>
                  <a:pt x="11437" y="26255"/>
                  <a:pt x="11459" y="26294"/>
                  <a:pt x="11436" y="26350"/>
                </a:cubicBezTo>
                <a:lnTo>
                  <a:pt x="11422" y="26365"/>
                </a:lnTo>
                <a:cubicBezTo>
                  <a:pt x="11410" y="26389"/>
                  <a:pt x="11519" y="26443"/>
                  <a:pt x="11572" y="26443"/>
                </a:cubicBezTo>
                <a:cubicBezTo>
                  <a:pt x="11582" y="26443"/>
                  <a:pt x="11590" y="26441"/>
                  <a:pt x="11594" y="26437"/>
                </a:cubicBezTo>
                <a:cubicBezTo>
                  <a:pt x="11609" y="26422"/>
                  <a:pt x="11566" y="26365"/>
                  <a:pt x="11537" y="26350"/>
                </a:cubicBezTo>
                <a:cubicBezTo>
                  <a:pt x="11523" y="26336"/>
                  <a:pt x="11523" y="26322"/>
                  <a:pt x="11537" y="26322"/>
                </a:cubicBezTo>
                <a:lnTo>
                  <a:pt x="11551" y="26307"/>
                </a:lnTo>
                <a:cubicBezTo>
                  <a:pt x="11566" y="26293"/>
                  <a:pt x="11580" y="26250"/>
                  <a:pt x="11609" y="26250"/>
                </a:cubicBezTo>
                <a:cubicBezTo>
                  <a:pt x="11613" y="26248"/>
                  <a:pt x="11617" y="26247"/>
                  <a:pt x="11621" y="26247"/>
                </a:cubicBezTo>
                <a:cubicBezTo>
                  <a:pt x="11646" y="26247"/>
                  <a:pt x="11670" y="26278"/>
                  <a:pt x="11695" y="26278"/>
                </a:cubicBezTo>
                <a:cubicBezTo>
                  <a:pt x="11767" y="26278"/>
                  <a:pt x="11824" y="26278"/>
                  <a:pt x="11853" y="26350"/>
                </a:cubicBezTo>
                <a:lnTo>
                  <a:pt x="11853" y="26379"/>
                </a:lnTo>
                <a:cubicBezTo>
                  <a:pt x="11896" y="26408"/>
                  <a:pt x="11982" y="26451"/>
                  <a:pt x="12040" y="26480"/>
                </a:cubicBezTo>
                <a:lnTo>
                  <a:pt x="12054" y="26523"/>
                </a:lnTo>
                <a:lnTo>
                  <a:pt x="12054" y="26537"/>
                </a:lnTo>
                <a:cubicBezTo>
                  <a:pt x="12059" y="26547"/>
                  <a:pt x="12065" y="26551"/>
                  <a:pt x="12073" y="26551"/>
                </a:cubicBezTo>
                <a:cubicBezTo>
                  <a:pt x="12088" y="26551"/>
                  <a:pt x="12107" y="26532"/>
                  <a:pt x="12126" y="26494"/>
                </a:cubicBezTo>
                <a:lnTo>
                  <a:pt x="12183" y="26465"/>
                </a:lnTo>
                <a:cubicBezTo>
                  <a:pt x="12227" y="26408"/>
                  <a:pt x="12327" y="26408"/>
                  <a:pt x="12356" y="26322"/>
                </a:cubicBezTo>
                <a:cubicBezTo>
                  <a:pt x="12364" y="26297"/>
                  <a:pt x="12391" y="26262"/>
                  <a:pt x="12419" y="26262"/>
                </a:cubicBezTo>
                <a:cubicBezTo>
                  <a:pt x="12439" y="26262"/>
                  <a:pt x="12459" y="26281"/>
                  <a:pt x="12471" y="26336"/>
                </a:cubicBezTo>
                <a:lnTo>
                  <a:pt x="12471" y="26350"/>
                </a:lnTo>
                <a:cubicBezTo>
                  <a:pt x="12500" y="26350"/>
                  <a:pt x="12600" y="26393"/>
                  <a:pt x="12600" y="26422"/>
                </a:cubicBezTo>
                <a:cubicBezTo>
                  <a:pt x="12600" y="26437"/>
                  <a:pt x="12571" y="26494"/>
                  <a:pt x="12557" y="26494"/>
                </a:cubicBezTo>
                <a:cubicBezTo>
                  <a:pt x="12543" y="26508"/>
                  <a:pt x="12485" y="26523"/>
                  <a:pt x="12413" y="26537"/>
                </a:cubicBezTo>
                <a:lnTo>
                  <a:pt x="12385" y="26465"/>
                </a:lnTo>
                <a:lnTo>
                  <a:pt x="12385" y="26451"/>
                </a:lnTo>
                <a:cubicBezTo>
                  <a:pt x="12370" y="26451"/>
                  <a:pt x="12313" y="26465"/>
                  <a:pt x="12298" y="26480"/>
                </a:cubicBezTo>
                <a:cubicBezTo>
                  <a:pt x="12284" y="26494"/>
                  <a:pt x="12341" y="26523"/>
                  <a:pt x="12370" y="26537"/>
                </a:cubicBezTo>
                <a:cubicBezTo>
                  <a:pt x="12385" y="26551"/>
                  <a:pt x="12442" y="26580"/>
                  <a:pt x="12442" y="26580"/>
                </a:cubicBezTo>
                <a:cubicBezTo>
                  <a:pt x="12455" y="26593"/>
                  <a:pt x="12490" y="26640"/>
                  <a:pt x="12518" y="26640"/>
                </a:cubicBezTo>
                <a:cubicBezTo>
                  <a:pt x="12522" y="26640"/>
                  <a:pt x="12525" y="26639"/>
                  <a:pt x="12528" y="26638"/>
                </a:cubicBezTo>
                <a:cubicBezTo>
                  <a:pt x="12543" y="26623"/>
                  <a:pt x="12600" y="26566"/>
                  <a:pt x="12643" y="26508"/>
                </a:cubicBezTo>
                <a:lnTo>
                  <a:pt x="12715" y="26508"/>
                </a:lnTo>
                <a:cubicBezTo>
                  <a:pt x="12733" y="26510"/>
                  <a:pt x="12750" y="26511"/>
                  <a:pt x="12767" y="26511"/>
                </a:cubicBezTo>
                <a:cubicBezTo>
                  <a:pt x="12876" y="26511"/>
                  <a:pt x="12977" y="26476"/>
                  <a:pt x="13089" y="26451"/>
                </a:cubicBezTo>
                <a:cubicBezTo>
                  <a:pt x="13089" y="26451"/>
                  <a:pt x="13103" y="26465"/>
                  <a:pt x="13117" y="26480"/>
                </a:cubicBezTo>
                <a:cubicBezTo>
                  <a:pt x="13103" y="26494"/>
                  <a:pt x="13045" y="26523"/>
                  <a:pt x="13017" y="26523"/>
                </a:cubicBezTo>
                <a:cubicBezTo>
                  <a:pt x="12988" y="26537"/>
                  <a:pt x="12873" y="26566"/>
                  <a:pt x="12873" y="26609"/>
                </a:cubicBezTo>
                <a:cubicBezTo>
                  <a:pt x="12873" y="26638"/>
                  <a:pt x="12787" y="26681"/>
                  <a:pt x="12758" y="26681"/>
                </a:cubicBezTo>
                <a:cubicBezTo>
                  <a:pt x="12729" y="26681"/>
                  <a:pt x="12701" y="26695"/>
                  <a:pt x="12701" y="26710"/>
                </a:cubicBezTo>
                <a:lnTo>
                  <a:pt x="12873" y="26710"/>
                </a:lnTo>
                <a:cubicBezTo>
                  <a:pt x="12916" y="26710"/>
                  <a:pt x="13017" y="26638"/>
                  <a:pt x="13045" y="26595"/>
                </a:cubicBezTo>
                <a:cubicBezTo>
                  <a:pt x="13052" y="26588"/>
                  <a:pt x="13060" y="26585"/>
                  <a:pt x="13067" y="26585"/>
                </a:cubicBezTo>
                <a:cubicBezTo>
                  <a:pt x="13093" y="26585"/>
                  <a:pt x="13121" y="26616"/>
                  <a:pt x="13132" y="26638"/>
                </a:cubicBezTo>
                <a:cubicBezTo>
                  <a:pt x="13132" y="26652"/>
                  <a:pt x="13103" y="26681"/>
                  <a:pt x="13045" y="26695"/>
                </a:cubicBezTo>
                <a:lnTo>
                  <a:pt x="13074" y="26738"/>
                </a:lnTo>
                <a:lnTo>
                  <a:pt x="13089" y="26738"/>
                </a:lnTo>
                <a:cubicBezTo>
                  <a:pt x="13117" y="26738"/>
                  <a:pt x="13159" y="26732"/>
                  <a:pt x="13188" y="26732"/>
                </a:cubicBezTo>
                <a:cubicBezTo>
                  <a:pt x="13202" y="26732"/>
                  <a:pt x="13213" y="26733"/>
                  <a:pt x="13218" y="26738"/>
                </a:cubicBezTo>
                <a:cubicBezTo>
                  <a:pt x="13220" y="26740"/>
                  <a:pt x="13222" y="26741"/>
                  <a:pt x="13224" y="26741"/>
                </a:cubicBezTo>
                <a:cubicBezTo>
                  <a:pt x="13236" y="26741"/>
                  <a:pt x="13249" y="26702"/>
                  <a:pt x="13261" y="26652"/>
                </a:cubicBezTo>
                <a:lnTo>
                  <a:pt x="13318" y="26652"/>
                </a:lnTo>
                <a:cubicBezTo>
                  <a:pt x="13390" y="26652"/>
                  <a:pt x="13433" y="26638"/>
                  <a:pt x="13448" y="26609"/>
                </a:cubicBezTo>
                <a:lnTo>
                  <a:pt x="13433" y="26595"/>
                </a:lnTo>
                <a:lnTo>
                  <a:pt x="13433" y="26566"/>
                </a:lnTo>
                <a:cubicBezTo>
                  <a:pt x="13419" y="26537"/>
                  <a:pt x="13405" y="26451"/>
                  <a:pt x="13419" y="26451"/>
                </a:cubicBezTo>
                <a:cubicBezTo>
                  <a:pt x="13445" y="26451"/>
                  <a:pt x="13538" y="26496"/>
                  <a:pt x="13579" y="26496"/>
                </a:cubicBezTo>
                <a:cubicBezTo>
                  <a:pt x="13584" y="26496"/>
                  <a:pt x="13588" y="26496"/>
                  <a:pt x="13591" y="26494"/>
                </a:cubicBezTo>
                <a:cubicBezTo>
                  <a:pt x="13604" y="26486"/>
                  <a:pt x="13613" y="26482"/>
                  <a:pt x="13619" y="26482"/>
                </a:cubicBezTo>
                <a:cubicBezTo>
                  <a:pt x="13633" y="26482"/>
                  <a:pt x="13630" y="26502"/>
                  <a:pt x="13620" y="26523"/>
                </a:cubicBezTo>
                <a:cubicBezTo>
                  <a:pt x="13606" y="26537"/>
                  <a:pt x="13505" y="26595"/>
                  <a:pt x="13534" y="26609"/>
                </a:cubicBezTo>
                <a:cubicBezTo>
                  <a:pt x="13548" y="26638"/>
                  <a:pt x="13606" y="26695"/>
                  <a:pt x="13606" y="26710"/>
                </a:cubicBezTo>
                <a:cubicBezTo>
                  <a:pt x="13620" y="26724"/>
                  <a:pt x="13649" y="26724"/>
                  <a:pt x="13663" y="26724"/>
                </a:cubicBezTo>
                <a:cubicBezTo>
                  <a:pt x="13663" y="26724"/>
                  <a:pt x="13678" y="26580"/>
                  <a:pt x="13692" y="26523"/>
                </a:cubicBezTo>
                <a:cubicBezTo>
                  <a:pt x="13721" y="26480"/>
                  <a:pt x="13735" y="26422"/>
                  <a:pt x="13721" y="26393"/>
                </a:cubicBezTo>
                <a:lnTo>
                  <a:pt x="13721" y="26379"/>
                </a:lnTo>
                <a:lnTo>
                  <a:pt x="13721" y="26350"/>
                </a:lnTo>
                <a:cubicBezTo>
                  <a:pt x="13746" y="26325"/>
                  <a:pt x="13795" y="26276"/>
                  <a:pt x="13815" y="26276"/>
                </a:cubicBezTo>
                <a:cubicBezTo>
                  <a:pt x="13818" y="26276"/>
                  <a:pt x="13820" y="26277"/>
                  <a:pt x="13821" y="26278"/>
                </a:cubicBezTo>
                <a:cubicBezTo>
                  <a:pt x="13836" y="26293"/>
                  <a:pt x="13864" y="26350"/>
                  <a:pt x="13893" y="26408"/>
                </a:cubicBezTo>
                <a:lnTo>
                  <a:pt x="13951" y="26437"/>
                </a:lnTo>
                <a:lnTo>
                  <a:pt x="13965" y="26451"/>
                </a:lnTo>
                <a:cubicBezTo>
                  <a:pt x="13979" y="26494"/>
                  <a:pt x="14051" y="26537"/>
                  <a:pt x="14037" y="26566"/>
                </a:cubicBezTo>
                <a:cubicBezTo>
                  <a:pt x="14022" y="26580"/>
                  <a:pt x="13965" y="26666"/>
                  <a:pt x="13936" y="26695"/>
                </a:cubicBezTo>
                <a:cubicBezTo>
                  <a:pt x="13933" y="26702"/>
                  <a:pt x="13937" y="26704"/>
                  <a:pt x="13946" y="26704"/>
                </a:cubicBezTo>
                <a:cubicBezTo>
                  <a:pt x="13975" y="26704"/>
                  <a:pt x="14058" y="26671"/>
                  <a:pt x="14080" y="26638"/>
                </a:cubicBezTo>
                <a:cubicBezTo>
                  <a:pt x="14109" y="26595"/>
                  <a:pt x="14166" y="26537"/>
                  <a:pt x="14224" y="26508"/>
                </a:cubicBezTo>
                <a:lnTo>
                  <a:pt x="14252" y="26523"/>
                </a:lnTo>
                <a:cubicBezTo>
                  <a:pt x="14281" y="26544"/>
                  <a:pt x="14306" y="26555"/>
                  <a:pt x="14328" y="26555"/>
                </a:cubicBezTo>
                <a:cubicBezTo>
                  <a:pt x="14349" y="26555"/>
                  <a:pt x="14367" y="26544"/>
                  <a:pt x="14382" y="26523"/>
                </a:cubicBezTo>
                <a:lnTo>
                  <a:pt x="14410" y="26480"/>
                </a:lnTo>
                <a:cubicBezTo>
                  <a:pt x="14468" y="26480"/>
                  <a:pt x="14511" y="26336"/>
                  <a:pt x="14511" y="26278"/>
                </a:cubicBezTo>
                <a:cubicBezTo>
                  <a:pt x="14511" y="26235"/>
                  <a:pt x="14583" y="26207"/>
                  <a:pt x="14597" y="26207"/>
                </a:cubicBezTo>
                <a:cubicBezTo>
                  <a:pt x="14626" y="26207"/>
                  <a:pt x="14669" y="26250"/>
                  <a:pt x="14712" y="26293"/>
                </a:cubicBezTo>
                <a:lnTo>
                  <a:pt x="14640" y="26350"/>
                </a:lnTo>
                <a:cubicBezTo>
                  <a:pt x="14612" y="26365"/>
                  <a:pt x="14612" y="26422"/>
                  <a:pt x="14583" y="26465"/>
                </a:cubicBezTo>
                <a:lnTo>
                  <a:pt x="14568" y="26480"/>
                </a:lnTo>
                <a:cubicBezTo>
                  <a:pt x="14540" y="26480"/>
                  <a:pt x="14497" y="26523"/>
                  <a:pt x="14468" y="26566"/>
                </a:cubicBezTo>
                <a:lnTo>
                  <a:pt x="14453" y="26623"/>
                </a:lnTo>
                <a:cubicBezTo>
                  <a:pt x="14453" y="26623"/>
                  <a:pt x="14410" y="26638"/>
                  <a:pt x="14396" y="26638"/>
                </a:cubicBezTo>
                <a:lnTo>
                  <a:pt x="14353" y="26623"/>
                </a:lnTo>
                <a:cubicBezTo>
                  <a:pt x="14310" y="26623"/>
                  <a:pt x="14267" y="26595"/>
                  <a:pt x="14238" y="26580"/>
                </a:cubicBezTo>
                <a:lnTo>
                  <a:pt x="14224" y="26566"/>
                </a:lnTo>
                <a:lnTo>
                  <a:pt x="14195" y="26566"/>
                </a:lnTo>
                <a:cubicBezTo>
                  <a:pt x="14152" y="26566"/>
                  <a:pt x="14094" y="26623"/>
                  <a:pt x="14094" y="26638"/>
                </a:cubicBezTo>
                <a:cubicBezTo>
                  <a:pt x="14094" y="26666"/>
                  <a:pt x="14094" y="26710"/>
                  <a:pt x="14094" y="26724"/>
                </a:cubicBezTo>
                <a:cubicBezTo>
                  <a:pt x="14094" y="26731"/>
                  <a:pt x="14098" y="26735"/>
                  <a:pt x="14103" y="26735"/>
                </a:cubicBezTo>
                <a:cubicBezTo>
                  <a:pt x="14109" y="26735"/>
                  <a:pt x="14116" y="26731"/>
                  <a:pt x="14123" y="26724"/>
                </a:cubicBezTo>
                <a:lnTo>
                  <a:pt x="14439" y="26724"/>
                </a:lnTo>
                <a:cubicBezTo>
                  <a:pt x="14468" y="26724"/>
                  <a:pt x="14511" y="26638"/>
                  <a:pt x="14525" y="26609"/>
                </a:cubicBezTo>
                <a:cubicBezTo>
                  <a:pt x="14538" y="26596"/>
                  <a:pt x="14572" y="26486"/>
                  <a:pt x="14609" y="26486"/>
                </a:cubicBezTo>
                <a:cubicBezTo>
                  <a:pt x="14615" y="26486"/>
                  <a:pt x="14620" y="26488"/>
                  <a:pt x="14626" y="26494"/>
                </a:cubicBezTo>
                <a:cubicBezTo>
                  <a:pt x="14630" y="26499"/>
                  <a:pt x="14635" y="26501"/>
                  <a:pt x="14640" y="26501"/>
                </a:cubicBezTo>
                <a:cubicBezTo>
                  <a:pt x="14663" y="26501"/>
                  <a:pt x="14686" y="26444"/>
                  <a:pt x="14698" y="26408"/>
                </a:cubicBezTo>
                <a:cubicBezTo>
                  <a:pt x="14698" y="26384"/>
                  <a:pt x="14707" y="26361"/>
                  <a:pt x="14719" y="26361"/>
                </a:cubicBezTo>
                <a:cubicBezTo>
                  <a:pt x="14721" y="26361"/>
                  <a:pt x="14724" y="26362"/>
                  <a:pt x="14726" y="26365"/>
                </a:cubicBezTo>
                <a:lnTo>
                  <a:pt x="14726" y="26379"/>
                </a:lnTo>
                <a:cubicBezTo>
                  <a:pt x="14737" y="26411"/>
                  <a:pt x="14717" y="26488"/>
                  <a:pt x="14761" y="26488"/>
                </a:cubicBezTo>
                <a:cubicBezTo>
                  <a:pt x="14778" y="26488"/>
                  <a:pt x="14803" y="26478"/>
                  <a:pt x="14841" y="26451"/>
                </a:cubicBezTo>
                <a:cubicBezTo>
                  <a:pt x="14841" y="26449"/>
                  <a:pt x="14843" y="26448"/>
                  <a:pt x="14845" y="26448"/>
                </a:cubicBezTo>
                <a:cubicBezTo>
                  <a:pt x="14860" y="26448"/>
                  <a:pt x="14913" y="26482"/>
                  <a:pt x="14913" y="26494"/>
                </a:cubicBezTo>
                <a:lnTo>
                  <a:pt x="14928" y="26652"/>
                </a:lnTo>
                <a:cubicBezTo>
                  <a:pt x="14971" y="26695"/>
                  <a:pt x="15043" y="26753"/>
                  <a:pt x="15071" y="26753"/>
                </a:cubicBezTo>
                <a:lnTo>
                  <a:pt x="15114" y="26753"/>
                </a:lnTo>
                <a:cubicBezTo>
                  <a:pt x="15129" y="26738"/>
                  <a:pt x="15129" y="26695"/>
                  <a:pt x="15129" y="26695"/>
                </a:cubicBezTo>
                <a:cubicBezTo>
                  <a:pt x="15114" y="26681"/>
                  <a:pt x="14985" y="26652"/>
                  <a:pt x="15014" y="26623"/>
                </a:cubicBezTo>
                <a:cubicBezTo>
                  <a:pt x="15016" y="26616"/>
                  <a:pt x="15020" y="26613"/>
                  <a:pt x="15025" y="26613"/>
                </a:cubicBezTo>
                <a:cubicBezTo>
                  <a:pt x="15048" y="26613"/>
                  <a:pt x="15096" y="26681"/>
                  <a:pt x="15143" y="26681"/>
                </a:cubicBezTo>
                <a:cubicBezTo>
                  <a:pt x="15201" y="26681"/>
                  <a:pt x="15387" y="26681"/>
                  <a:pt x="15430" y="26638"/>
                </a:cubicBezTo>
                <a:cubicBezTo>
                  <a:pt x="15455" y="26600"/>
                  <a:pt x="15491" y="26563"/>
                  <a:pt x="15500" y="26563"/>
                </a:cubicBezTo>
                <a:cubicBezTo>
                  <a:pt x="15501" y="26563"/>
                  <a:pt x="15502" y="26564"/>
                  <a:pt x="15502" y="26566"/>
                </a:cubicBezTo>
                <a:cubicBezTo>
                  <a:pt x="15542" y="26592"/>
                  <a:pt x="15484" y="26668"/>
                  <a:pt x="15543" y="26668"/>
                </a:cubicBezTo>
                <a:cubicBezTo>
                  <a:pt x="15548" y="26668"/>
                  <a:pt x="15553" y="26667"/>
                  <a:pt x="15560" y="26666"/>
                </a:cubicBezTo>
                <a:cubicBezTo>
                  <a:pt x="15603" y="26666"/>
                  <a:pt x="15632" y="26609"/>
                  <a:pt x="15646" y="26580"/>
                </a:cubicBezTo>
                <a:lnTo>
                  <a:pt x="15675" y="26551"/>
                </a:lnTo>
                <a:cubicBezTo>
                  <a:pt x="15675" y="26530"/>
                  <a:pt x="15736" y="26517"/>
                  <a:pt x="15781" y="26517"/>
                </a:cubicBezTo>
                <a:cubicBezTo>
                  <a:pt x="15797" y="26517"/>
                  <a:pt x="15811" y="26519"/>
                  <a:pt x="15818" y="26523"/>
                </a:cubicBezTo>
                <a:cubicBezTo>
                  <a:pt x="15861" y="26523"/>
                  <a:pt x="15847" y="26623"/>
                  <a:pt x="15804" y="26623"/>
                </a:cubicBezTo>
                <a:cubicBezTo>
                  <a:pt x="15761" y="26638"/>
                  <a:pt x="15689" y="26638"/>
                  <a:pt x="15646" y="26638"/>
                </a:cubicBezTo>
                <a:lnTo>
                  <a:pt x="15660" y="26681"/>
                </a:lnTo>
                <a:lnTo>
                  <a:pt x="15660" y="26695"/>
                </a:lnTo>
                <a:cubicBezTo>
                  <a:pt x="15703" y="26710"/>
                  <a:pt x="15775" y="26724"/>
                  <a:pt x="15790" y="26724"/>
                </a:cubicBezTo>
                <a:cubicBezTo>
                  <a:pt x="15802" y="26724"/>
                  <a:pt x="15883" y="26678"/>
                  <a:pt x="15921" y="26678"/>
                </a:cubicBezTo>
                <a:cubicBezTo>
                  <a:pt x="15926" y="26678"/>
                  <a:pt x="15930" y="26679"/>
                  <a:pt x="15933" y="26681"/>
                </a:cubicBezTo>
                <a:cubicBezTo>
                  <a:pt x="15962" y="26710"/>
                  <a:pt x="16005" y="26753"/>
                  <a:pt x="16019" y="26753"/>
                </a:cubicBezTo>
                <a:cubicBezTo>
                  <a:pt x="16034" y="26753"/>
                  <a:pt x="16048" y="26753"/>
                  <a:pt x="16048" y="26738"/>
                </a:cubicBezTo>
                <a:lnTo>
                  <a:pt x="16048" y="26724"/>
                </a:lnTo>
                <a:lnTo>
                  <a:pt x="16063" y="26710"/>
                </a:lnTo>
                <a:cubicBezTo>
                  <a:pt x="16048" y="26695"/>
                  <a:pt x="16134" y="26638"/>
                  <a:pt x="16163" y="26623"/>
                </a:cubicBezTo>
                <a:cubicBezTo>
                  <a:pt x="16171" y="26621"/>
                  <a:pt x="16178" y="26620"/>
                  <a:pt x="16185" y="26620"/>
                </a:cubicBezTo>
                <a:cubicBezTo>
                  <a:pt x="16221" y="26620"/>
                  <a:pt x="16254" y="26648"/>
                  <a:pt x="16278" y="26695"/>
                </a:cubicBezTo>
                <a:lnTo>
                  <a:pt x="16321" y="26710"/>
                </a:lnTo>
                <a:lnTo>
                  <a:pt x="16364" y="26724"/>
                </a:lnTo>
                <a:cubicBezTo>
                  <a:pt x="16436" y="26695"/>
                  <a:pt x="16565" y="26695"/>
                  <a:pt x="16594" y="26695"/>
                </a:cubicBezTo>
                <a:cubicBezTo>
                  <a:pt x="16623" y="26710"/>
                  <a:pt x="16680" y="26724"/>
                  <a:pt x="16695" y="26738"/>
                </a:cubicBezTo>
                <a:cubicBezTo>
                  <a:pt x="16706" y="26738"/>
                  <a:pt x="16810" y="26720"/>
                  <a:pt x="16880" y="26720"/>
                </a:cubicBezTo>
                <a:cubicBezTo>
                  <a:pt x="16898" y="26720"/>
                  <a:pt x="16913" y="26721"/>
                  <a:pt x="16925" y="26724"/>
                </a:cubicBezTo>
                <a:cubicBezTo>
                  <a:pt x="16982" y="26738"/>
                  <a:pt x="17083" y="26753"/>
                  <a:pt x="17140" y="26753"/>
                </a:cubicBezTo>
                <a:lnTo>
                  <a:pt x="17140" y="26652"/>
                </a:lnTo>
                <a:lnTo>
                  <a:pt x="17140" y="26623"/>
                </a:lnTo>
                <a:cubicBezTo>
                  <a:pt x="17148" y="26612"/>
                  <a:pt x="17159" y="26608"/>
                  <a:pt x="17171" y="26608"/>
                </a:cubicBezTo>
                <a:cubicBezTo>
                  <a:pt x="17208" y="26608"/>
                  <a:pt x="17259" y="26645"/>
                  <a:pt x="17269" y="26666"/>
                </a:cubicBezTo>
                <a:cubicBezTo>
                  <a:pt x="17275" y="26677"/>
                  <a:pt x="17297" y="26682"/>
                  <a:pt x="17325" y="26682"/>
                </a:cubicBezTo>
                <a:cubicBezTo>
                  <a:pt x="17370" y="26682"/>
                  <a:pt x="17430" y="26670"/>
                  <a:pt x="17456" y="26652"/>
                </a:cubicBezTo>
                <a:cubicBezTo>
                  <a:pt x="17471" y="26642"/>
                  <a:pt x="17489" y="26637"/>
                  <a:pt x="17506" y="26637"/>
                </a:cubicBezTo>
                <a:cubicBezTo>
                  <a:pt x="17536" y="26637"/>
                  <a:pt x="17567" y="26653"/>
                  <a:pt x="17586" y="26681"/>
                </a:cubicBezTo>
                <a:lnTo>
                  <a:pt x="17600" y="26695"/>
                </a:lnTo>
                <a:lnTo>
                  <a:pt x="17629" y="26724"/>
                </a:lnTo>
                <a:cubicBezTo>
                  <a:pt x="17631" y="26725"/>
                  <a:pt x="17632" y="26725"/>
                  <a:pt x="17634" y="26725"/>
                </a:cubicBezTo>
                <a:cubicBezTo>
                  <a:pt x="17663" y="26725"/>
                  <a:pt x="17700" y="26635"/>
                  <a:pt x="17700" y="26595"/>
                </a:cubicBezTo>
                <a:cubicBezTo>
                  <a:pt x="17700" y="26575"/>
                  <a:pt x="17709" y="26567"/>
                  <a:pt x="17719" y="26567"/>
                </a:cubicBezTo>
                <a:cubicBezTo>
                  <a:pt x="17731" y="26567"/>
                  <a:pt x="17744" y="26579"/>
                  <a:pt x="17744" y="26595"/>
                </a:cubicBezTo>
                <a:cubicBezTo>
                  <a:pt x="17744" y="26609"/>
                  <a:pt x="17815" y="26666"/>
                  <a:pt x="17787" y="26681"/>
                </a:cubicBezTo>
                <a:cubicBezTo>
                  <a:pt x="17758" y="26695"/>
                  <a:pt x="17801" y="26710"/>
                  <a:pt x="17902" y="26724"/>
                </a:cubicBezTo>
                <a:lnTo>
                  <a:pt x="17973" y="26738"/>
                </a:lnTo>
                <a:lnTo>
                  <a:pt x="17988" y="26738"/>
                </a:lnTo>
                <a:cubicBezTo>
                  <a:pt x="18002" y="26738"/>
                  <a:pt x="18060" y="26738"/>
                  <a:pt x="18131" y="26724"/>
                </a:cubicBezTo>
                <a:lnTo>
                  <a:pt x="18189" y="26724"/>
                </a:lnTo>
                <a:cubicBezTo>
                  <a:pt x="18203" y="26721"/>
                  <a:pt x="18218" y="26721"/>
                  <a:pt x="18232" y="26721"/>
                </a:cubicBezTo>
                <a:cubicBezTo>
                  <a:pt x="18261" y="26721"/>
                  <a:pt x="18290" y="26724"/>
                  <a:pt x="18318" y="26724"/>
                </a:cubicBezTo>
                <a:cubicBezTo>
                  <a:pt x="18361" y="26724"/>
                  <a:pt x="18404" y="26717"/>
                  <a:pt x="18448" y="26681"/>
                </a:cubicBezTo>
                <a:cubicBezTo>
                  <a:pt x="18457" y="26676"/>
                  <a:pt x="18468" y="26673"/>
                  <a:pt x="18479" y="26673"/>
                </a:cubicBezTo>
                <a:cubicBezTo>
                  <a:pt x="18500" y="26673"/>
                  <a:pt x="18519" y="26686"/>
                  <a:pt x="18519" y="26724"/>
                </a:cubicBezTo>
                <a:cubicBezTo>
                  <a:pt x="18526" y="26742"/>
                  <a:pt x="18532" y="26748"/>
                  <a:pt x="18539" y="26748"/>
                </a:cubicBezTo>
                <a:cubicBezTo>
                  <a:pt x="18549" y="26748"/>
                  <a:pt x="18560" y="26738"/>
                  <a:pt x="18577" y="26738"/>
                </a:cubicBezTo>
                <a:lnTo>
                  <a:pt x="18620" y="26724"/>
                </a:lnTo>
                <a:cubicBezTo>
                  <a:pt x="18625" y="26725"/>
                  <a:pt x="18629" y="26726"/>
                  <a:pt x="18634" y="26726"/>
                </a:cubicBezTo>
                <a:cubicBezTo>
                  <a:pt x="18672" y="26726"/>
                  <a:pt x="18708" y="26678"/>
                  <a:pt x="18721" y="26652"/>
                </a:cubicBezTo>
                <a:cubicBezTo>
                  <a:pt x="18721" y="26638"/>
                  <a:pt x="18742" y="26630"/>
                  <a:pt x="18774" y="26630"/>
                </a:cubicBezTo>
                <a:cubicBezTo>
                  <a:pt x="18807" y="26630"/>
                  <a:pt x="18850" y="26638"/>
                  <a:pt x="18893" y="26652"/>
                </a:cubicBezTo>
                <a:lnTo>
                  <a:pt x="18893" y="26738"/>
                </a:lnTo>
                <a:cubicBezTo>
                  <a:pt x="18893" y="26738"/>
                  <a:pt x="18950" y="26753"/>
                  <a:pt x="18979" y="26753"/>
                </a:cubicBezTo>
                <a:lnTo>
                  <a:pt x="19008" y="26724"/>
                </a:lnTo>
                <a:cubicBezTo>
                  <a:pt x="19017" y="26715"/>
                  <a:pt x="19030" y="26712"/>
                  <a:pt x="19044" y="26712"/>
                </a:cubicBezTo>
                <a:cubicBezTo>
                  <a:pt x="19076" y="26712"/>
                  <a:pt x="19113" y="26728"/>
                  <a:pt x="19123" y="26738"/>
                </a:cubicBezTo>
                <a:cubicBezTo>
                  <a:pt x="19129" y="26745"/>
                  <a:pt x="19138" y="26748"/>
                  <a:pt x="19147" y="26748"/>
                </a:cubicBezTo>
                <a:cubicBezTo>
                  <a:pt x="19176" y="26748"/>
                  <a:pt x="19212" y="26717"/>
                  <a:pt x="19223" y="26695"/>
                </a:cubicBezTo>
                <a:cubicBezTo>
                  <a:pt x="19223" y="26689"/>
                  <a:pt x="19236" y="26686"/>
                  <a:pt x="19255" y="26686"/>
                </a:cubicBezTo>
                <a:cubicBezTo>
                  <a:pt x="19283" y="26686"/>
                  <a:pt x="19325" y="26693"/>
                  <a:pt x="19367" y="26710"/>
                </a:cubicBezTo>
                <a:lnTo>
                  <a:pt x="19410" y="26753"/>
                </a:lnTo>
                <a:lnTo>
                  <a:pt x="19482" y="26796"/>
                </a:lnTo>
                <a:cubicBezTo>
                  <a:pt x="19514" y="26763"/>
                  <a:pt x="19571" y="26747"/>
                  <a:pt x="19621" y="26747"/>
                </a:cubicBezTo>
                <a:cubicBezTo>
                  <a:pt x="19638" y="26747"/>
                  <a:pt x="19654" y="26749"/>
                  <a:pt x="19669" y="26753"/>
                </a:cubicBezTo>
                <a:lnTo>
                  <a:pt x="19712" y="26753"/>
                </a:lnTo>
                <a:cubicBezTo>
                  <a:pt x="19750" y="26740"/>
                  <a:pt x="19811" y="26693"/>
                  <a:pt x="19845" y="26693"/>
                </a:cubicBezTo>
                <a:cubicBezTo>
                  <a:pt x="19849" y="26693"/>
                  <a:pt x="19852" y="26694"/>
                  <a:pt x="19856" y="26695"/>
                </a:cubicBezTo>
                <a:lnTo>
                  <a:pt x="19942" y="26738"/>
                </a:lnTo>
                <a:cubicBezTo>
                  <a:pt x="19964" y="26694"/>
                  <a:pt x="19986" y="26676"/>
                  <a:pt x="19995" y="26676"/>
                </a:cubicBezTo>
                <a:cubicBezTo>
                  <a:pt x="19998" y="26676"/>
                  <a:pt x="19999" y="26677"/>
                  <a:pt x="19999" y="26681"/>
                </a:cubicBezTo>
                <a:cubicBezTo>
                  <a:pt x="19999" y="26681"/>
                  <a:pt x="20143" y="26724"/>
                  <a:pt x="20186" y="26724"/>
                </a:cubicBezTo>
                <a:lnTo>
                  <a:pt x="20373" y="26724"/>
                </a:lnTo>
                <a:cubicBezTo>
                  <a:pt x="20382" y="26724"/>
                  <a:pt x="20424" y="26717"/>
                  <a:pt x="20455" y="26717"/>
                </a:cubicBezTo>
                <a:cubicBezTo>
                  <a:pt x="20470" y="26717"/>
                  <a:pt x="20483" y="26719"/>
                  <a:pt x="20488" y="26724"/>
                </a:cubicBezTo>
                <a:lnTo>
                  <a:pt x="20588" y="26724"/>
                </a:lnTo>
                <a:cubicBezTo>
                  <a:pt x="20614" y="26737"/>
                  <a:pt x="20753" y="26784"/>
                  <a:pt x="20824" y="26784"/>
                </a:cubicBezTo>
                <a:cubicBezTo>
                  <a:pt x="20833" y="26784"/>
                  <a:pt x="20841" y="26783"/>
                  <a:pt x="20847" y="26781"/>
                </a:cubicBezTo>
                <a:cubicBezTo>
                  <a:pt x="20890" y="26767"/>
                  <a:pt x="20947" y="26738"/>
                  <a:pt x="20962" y="26724"/>
                </a:cubicBezTo>
                <a:lnTo>
                  <a:pt x="20976" y="26710"/>
                </a:lnTo>
                <a:lnTo>
                  <a:pt x="20991" y="26681"/>
                </a:lnTo>
                <a:cubicBezTo>
                  <a:pt x="21001" y="26671"/>
                  <a:pt x="21010" y="26667"/>
                  <a:pt x="21018" y="26667"/>
                </a:cubicBezTo>
                <a:cubicBezTo>
                  <a:pt x="21048" y="26667"/>
                  <a:pt x="21072" y="26710"/>
                  <a:pt x="21105" y="26710"/>
                </a:cubicBezTo>
                <a:lnTo>
                  <a:pt x="21350" y="26710"/>
                </a:lnTo>
                <a:lnTo>
                  <a:pt x="21422" y="26738"/>
                </a:lnTo>
                <a:cubicBezTo>
                  <a:pt x="21508" y="26753"/>
                  <a:pt x="21580" y="26753"/>
                  <a:pt x="21651" y="26753"/>
                </a:cubicBezTo>
                <a:lnTo>
                  <a:pt x="21666" y="26753"/>
                </a:lnTo>
                <a:cubicBezTo>
                  <a:pt x="21672" y="26750"/>
                  <a:pt x="21681" y="26748"/>
                  <a:pt x="21692" y="26748"/>
                </a:cubicBezTo>
                <a:cubicBezTo>
                  <a:pt x="21723" y="26748"/>
                  <a:pt x="21767" y="26757"/>
                  <a:pt x="21797" y="26757"/>
                </a:cubicBezTo>
                <a:cubicBezTo>
                  <a:pt x="21809" y="26757"/>
                  <a:pt x="21818" y="26756"/>
                  <a:pt x="21824" y="26753"/>
                </a:cubicBezTo>
                <a:cubicBezTo>
                  <a:pt x="21830" y="26750"/>
                  <a:pt x="21840" y="26748"/>
                  <a:pt x="21852" y="26748"/>
                </a:cubicBezTo>
                <a:cubicBezTo>
                  <a:pt x="21885" y="26748"/>
                  <a:pt x="21935" y="26757"/>
                  <a:pt x="21968" y="26757"/>
                </a:cubicBezTo>
                <a:cubicBezTo>
                  <a:pt x="21980" y="26757"/>
                  <a:pt x="21990" y="26756"/>
                  <a:pt x="21996" y="26753"/>
                </a:cubicBezTo>
                <a:cubicBezTo>
                  <a:pt x="22002" y="26750"/>
                  <a:pt x="22013" y="26749"/>
                  <a:pt x="22027" y="26749"/>
                </a:cubicBezTo>
                <a:cubicBezTo>
                  <a:pt x="22084" y="26749"/>
                  <a:pt x="22195" y="26767"/>
                  <a:pt x="22241" y="26767"/>
                </a:cubicBezTo>
                <a:cubicBezTo>
                  <a:pt x="22298" y="26753"/>
                  <a:pt x="22370" y="26753"/>
                  <a:pt x="22413" y="26738"/>
                </a:cubicBezTo>
                <a:lnTo>
                  <a:pt x="22499" y="26738"/>
                </a:lnTo>
                <a:cubicBezTo>
                  <a:pt x="22507" y="26741"/>
                  <a:pt x="22515" y="26742"/>
                  <a:pt x="22523" y="26742"/>
                </a:cubicBezTo>
                <a:cubicBezTo>
                  <a:pt x="22561" y="26742"/>
                  <a:pt x="22600" y="26716"/>
                  <a:pt x="22600" y="26681"/>
                </a:cubicBezTo>
                <a:lnTo>
                  <a:pt x="22585" y="26652"/>
                </a:lnTo>
                <a:lnTo>
                  <a:pt x="22585" y="26638"/>
                </a:lnTo>
                <a:cubicBezTo>
                  <a:pt x="22571" y="26623"/>
                  <a:pt x="22614" y="26595"/>
                  <a:pt x="22643" y="26595"/>
                </a:cubicBezTo>
                <a:cubicBezTo>
                  <a:pt x="22657" y="26595"/>
                  <a:pt x="22672" y="26666"/>
                  <a:pt x="22672" y="26681"/>
                </a:cubicBezTo>
                <a:cubicBezTo>
                  <a:pt x="22657" y="26710"/>
                  <a:pt x="22700" y="26738"/>
                  <a:pt x="22743" y="26767"/>
                </a:cubicBezTo>
                <a:lnTo>
                  <a:pt x="22801" y="26753"/>
                </a:lnTo>
                <a:cubicBezTo>
                  <a:pt x="22815" y="26753"/>
                  <a:pt x="22830" y="26738"/>
                  <a:pt x="22830" y="26724"/>
                </a:cubicBezTo>
                <a:cubicBezTo>
                  <a:pt x="22844" y="26724"/>
                  <a:pt x="23045" y="26681"/>
                  <a:pt x="23045" y="26681"/>
                </a:cubicBezTo>
                <a:lnTo>
                  <a:pt x="23146" y="26738"/>
                </a:lnTo>
                <a:cubicBezTo>
                  <a:pt x="23219" y="26717"/>
                  <a:pt x="23362" y="26704"/>
                  <a:pt x="23456" y="26704"/>
                </a:cubicBezTo>
                <a:cubicBezTo>
                  <a:pt x="23490" y="26704"/>
                  <a:pt x="23518" y="26706"/>
                  <a:pt x="23534" y="26710"/>
                </a:cubicBezTo>
                <a:lnTo>
                  <a:pt x="23706" y="26710"/>
                </a:lnTo>
                <a:cubicBezTo>
                  <a:pt x="23718" y="26710"/>
                  <a:pt x="23794" y="26678"/>
                  <a:pt x="23833" y="26678"/>
                </a:cubicBezTo>
                <a:cubicBezTo>
                  <a:pt x="23840" y="26678"/>
                  <a:pt x="23846" y="26679"/>
                  <a:pt x="23850" y="26681"/>
                </a:cubicBezTo>
                <a:cubicBezTo>
                  <a:pt x="23864" y="26688"/>
                  <a:pt x="23889" y="26688"/>
                  <a:pt x="23914" y="26688"/>
                </a:cubicBezTo>
                <a:cubicBezTo>
                  <a:pt x="23939" y="26688"/>
                  <a:pt x="23965" y="26688"/>
                  <a:pt x="23979" y="26695"/>
                </a:cubicBezTo>
                <a:cubicBezTo>
                  <a:pt x="23993" y="26710"/>
                  <a:pt x="24065" y="26724"/>
                  <a:pt x="24137" y="26738"/>
                </a:cubicBezTo>
                <a:lnTo>
                  <a:pt x="24166" y="26710"/>
                </a:lnTo>
                <a:lnTo>
                  <a:pt x="24266" y="26623"/>
                </a:lnTo>
                <a:cubicBezTo>
                  <a:pt x="24381" y="26666"/>
                  <a:pt x="24654" y="26738"/>
                  <a:pt x="24726" y="26738"/>
                </a:cubicBezTo>
                <a:cubicBezTo>
                  <a:pt x="24798" y="26724"/>
                  <a:pt x="24841" y="26652"/>
                  <a:pt x="24855" y="26638"/>
                </a:cubicBezTo>
                <a:cubicBezTo>
                  <a:pt x="24857" y="26634"/>
                  <a:pt x="24860" y="26633"/>
                  <a:pt x="24864" y="26633"/>
                </a:cubicBezTo>
                <a:cubicBezTo>
                  <a:pt x="24897" y="26633"/>
                  <a:pt x="25004" y="26724"/>
                  <a:pt x="25042" y="26724"/>
                </a:cubicBezTo>
                <a:cubicBezTo>
                  <a:pt x="25100" y="26724"/>
                  <a:pt x="25301" y="26695"/>
                  <a:pt x="25373" y="26695"/>
                </a:cubicBezTo>
                <a:cubicBezTo>
                  <a:pt x="25430" y="26681"/>
                  <a:pt x="25488" y="26681"/>
                  <a:pt x="25488" y="26681"/>
                </a:cubicBezTo>
                <a:cubicBezTo>
                  <a:pt x="25501" y="26694"/>
                  <a:pt x="25514" y="26754"/>
                  <a:pt x="25538" y="26754"/>
                </a:cubicBezTo>
                <a:cubicBezTo>
                  <a:pt x="25540" y="26754"/>
                  <a:pt x="25542" y="26754"/>
                  <a:pt x="25545" y="26753"/>
                </a:cubicBezTo>
                <a:cubicBezTo>
                  <a:pt x="25559" y="26738"/>
                  <a:pt x="25660" y="26695"/>
                  <a:pt x="25689" y="26695"/>
                </a:cubicBezTo>
                <a:cubicBezTo>
                  <a:pt x="25703" y="26695"/>
                  <a:pt x="25775" y="26710"/>
                  <a:pt x="25818" y="26738"/>
                </a:cubicBezTo>
                <a:lnTo>
                  <a:pt x="25890" y="26695"/>
                </a:lnTo>
                <a:cubicBezTo>
                  <a:pt x="25896" y="26692"/>
                  <a:pt x="25904" y="26691"/>
                  <a:pt x="25913" y="26691"/>
                </a:cubicBezTo>
                <a:cubicBezTo>
                  <a:pt x="25952" y="26691"/>
                  <a:pt x="26016" y="26710"/>
                  <a:pt x="26062" y="26710"/>
                </a:cubicBezTo>
                <a:lnTo>
                  <a:pt x="26105" y="26710"/>
                </a:lnTo>
                <a:cubicBezTo>
                  <a:pt x="26148" y="26695"/>
                  <a:pt x="26235" y="26695"/>
                  <a:pt x="26263" y="26695"/>
                </a:cubicBezTo>
                <a:cubicBezTo>
                  <a:pt x="26278" y="26710"/>
                  <a:pt x="26321" y="26710"/>
                  <a:pt x="26321" y="26710"/>
                </a:cubicBezTo>
                <a:cubicBezTo>
                  <a:pt x="26335" y="26695"/>
                  <a:pt x="26321" y="26681"/>
                  <a:pt x="26306" y="26681"/>
                </a:cubicBezTo>
                <a:lnTo>
                  <a:pt x="26306" y="26666"/>
                </a:lnTo>
                <a:cubicBezTo>
                  <a:pt x="26306" y="26652"/>
                  <a:pt x="26321" y="26638"/>
                  <a:pt x="26335" y="26638"/>
                </a:cubicBezTo>
                <a:cubicBezTo>
                  <a:pt x="26358" y="26649"/>
                  <a:pt x="26382" y="26670"/>
                  <a:pt x="26397" y="26670"/>
                </a:cubicBezTo>
                <a:cubicBezTo>
                  <a:pt x="26401" y="26670"/>
                  <a:pt x="26404" y="26669"/>
                  <a:pt x="26407" y="26666"/>
                </a:cubicBezTo>
                <a:cubicBezTo>
                  <a:pt x="26426" y="26666"/>
                  <a:pt x="26439" y="26647"/>
                  <a:pt x="26458" y="26647"/>
                </a:cubicBezTo>
                <a:cubicBezTo>
                  <a:pt x="26468" y="26647"/>
                  <a:pt x="26479" y="26652"/>
                  <a:pt x="26493" y="26666"/>
                </a:cubicBezTo>
                <a:cubicBezTo>
                  <a:pt x="26493" y="26666"/>
                  <a:pt x="26521" y="26648"/>
                  <a:pt x="26539" y="26648"/>
                </a:cubicBezTo>
                <a:cubicBezTo>
                  <a:pt x="26544" y="26648"/>
                  <a:pt x="26548" y="26649"/>
                  <a:pt x="26551" y="26652"/>
                </a:cubicBezTo>
                <a:lnTo>
                  <a:pt x="26594" y="26652"/>
                </a:lnTo>
                <a:cubicBezTo>
                  <a:pt x="26651" y="26666"/>
                  <a:pt x="26766" y="26652"/>
                  <a:pt x="26795" y="26681"/>
                </a:cubicBezTo>
                <a:cubicBezTo>
                  <a:pt x="26815" y="26691"/>
                  <a:pt x="26871" y="26701"/>
                  <a:pt x="26913" y="26701"/>
                </a:cubicBezTo>
                <a:cubicBezTo>
                  <a:pt x="26930" y="26701"/>
                  <a:pt x="26945" y="26699"/>
                  <a:pt x="26953" y="26695"/>
                </a:cubicBezTo>
                <a:cubicBezTo>
                  <a:pt x="26982" y="26695"/>
                  <a:pt x="27082" y="26724"/>
                  <a:pt x="27097" y="26724"/>
                </a:cubicBezTo>
                <a:cubicBezTo>
                  <a:pt x="27125" y="26724"/>
                  <a:pt x="27168" y="26710"/>
                  <a:pt x="27212" y="26695"/>
                </a:cubicBezTo>
                <a:lnTo>
                  <a:pt x="27240" y="26710"/>
                </a:lnTo>
                <a:lnTo>
                  <a:pt x="27327" y="26753"/>
                </a:lnTo>
                <a:cubicBezTo>
                  <a:pt x="27335" y="26719"/>
                  <a:pt x="27343" y="26705"/>
                  <a:pt x="27349" y="26705"/>
                </a:cubicBezTo>
                <a:cubicBezTo>
                  <a:pt x="27353" y="26705"/>
                  <a:pt x="27355" y="26712"/>
                  <a:pt x="27355" y="26724"/>
                </a:cubicBezTo>
                <a:cubicBezTo>
                  <a:pt x="27355" y="26728"/>
                  <a:pt x="27361" y="26730"/>
                  <a:pt x="27370" y="26730"/>
                </a:cubicBezTo>
                <a:cubicBezTo>
                  <a:pt x="27392" y="26730"/>
                  <a:pt x="27431" y="26720"/>
                  <a:pt x="27441" y="26710"/>
                </a:cubicBezTo>
                <a:cubicBezTo>
                  <a:pt x="27470" y="26710"/>
                  <a:pt x="27513" y="26710"/>
                  <a:pt x="27556" y="26724"/>
                </a:cubicBezTo>
                <a:lnTo>
                  <a:pt x="27599" y="26681"/>
                </a:lnTo>
                <a:lnTo>
                  <a:pt x="27628" y="26652"/>
                </a:lnTo>
                <a:cubicBezTo>
                  <a:pt x="27641" y="26644"/>
                  <a:pt x="27655" y="26640"/>
                  <a:pt x="27668" y="26640"/>
                </a:cubicBezTo>
                <a:cubicBezTo>
                  <a:pt x="27700" y="26640"/>
                  <a:pt x="27729" y="26660"/>
                  <a:pt x="27729" y="26681"/>
                </a:cubicBezTo>
                <a:cubicBezTo>
                  <a:pt x="27729" y="26695"/>
                  <a:pt x="27829" y="26724"/>
                  <a:pt x="27872" y="26724"/>
                </a:cubicBezTo>
                <a:cubicBezTo>
                  <a:pt x="27899" y="26724"/>
                  <a:pt x="27984" y="26664"/>
                  <a:pt x="28021" y="26664"/>
                </a:cubicBezTo>
                <a:cubicBezTo>
                  <a:pt x="28025" y="26664"/>
                  <a:pt x="28028" y="26665"/>
                  <a:pt x="28031" y="26666"/>
                </a:cubicBezTo>
                <a:cubicBezTo>
                  <a:pt x="28052" y="26674"/>
                  <a:pt x="28081" y="26677"/>
                  <a:pt x="28110" y="26677"/>
                </a:cubicBezTo>
                <a:cubicBezTo>
                  <a:pt x="28138" y="26677"/>
                  <a:pt x="28167" y="26674"/>
                  <a:pt x="28189" y="26666"/>
                </a:cubicBezTo>
                <a:lnTo>
                  <a:pt x="28246" y="26710"/>
                </a:lnTo>
                <a:lnTo>
                  <a:pt x="28318" y="26767"/>
                </a:lnTo>
                <a:cubicBezTo>
                  <a:pt x="28390" y="26724"/>
                  <a:pt x="28548" y="26724"/>
                  <a:pt x="28576" y="26710"/>
                </a:cubicBezTo>
                <a:cubicBezTo>
                  <a:pt x="28614" y="26697"/>
                  <a:pt x="28683" y="26664"/>
                  <a:pt x="28719" y="26664"/>
                </a:cubicBezTo>
                <a:cubicBezTo>
                  <a:pt x="28725" y="26664"/>
                  <a:pt x="28730" y="26664"/>
                  <a:pt x="28734" y="26666"/>
                </a:cubicBezTo>
                <a:cubicBezTo>
                  <a:pt x="28763" y="26666"/>
                  <a:pt x="28964" y="26695"/>
                  <a:pt x="29036" y="26710"/>
                </a:cubicBezTo>
                <a:cubicBezTo>
                  <a:pt x="29108" y="26710"/>
                  <a:pt x="29180" y="26695"/>
                  <a:pt x="29180" y="26695"/>
                </a:cubicBezTo>
                <a:cubicBezTo>
                  <a:pt x="29191" y="26684"/>
                  <a:pt x="29235" y="26657"/>
                  <a:pt x="29262" y="26657"/>
                </a:cubicBezTo>
                <a:cubicBezTo>
                  <a:pt x="29270" y="26657"/>
                  <a:pt x="29277" y="26659"/>
                  <a:pt x="29280" y="26666"/>
                </a:cubicBezTo>
                <a:cubicBezTo>
                  <a:pt x="29284" y="26674"/>
                  <a:pt x="29293" y="26678"/>
                  <a:pt x="29305" y="26678"/>
                </a:cubicBezTo>
                <a:cubicBezTo>
                  <a:pt x="29336" y="26678"/>
                  <a:pt x="29391" y="26654"/>
                  <a:pt x="29453" y="26623"/>
                </a:cubicBezTo>
                <a:lnTo>
                  <a:pt x="29496" y="26638"/>
                </a:lnTo>
                <a:lnTo>
                  <a:pt x="29640" y="26695"/>
                </a:lnTo>
                <a:cubicBezTo>
                  <a:pt x="29719" y="26681"/>
                  <a:pt x="29816" y="26677"/>
                  <a:pt x="29900" y="26677"/>
                </a:cubicBezTo>
                <a:cubicBezTo>
                  <a:pt x="29984" y="26677"/>
                  <a:pt x="30056" y="26681"/>
                  <a:pt x="30085" y="26681"/>
                </a:cubicBezTo>
                <a:cubicBezTo>
                  <a:pt x="30128" y="26681"/>
                  <a:pt x="30171" y="26609"/>
                  <a:pt x="30186" y="26595"/>
                </a:cubicBezTo>
                <a:cubicBezTo>
                  <a:pt x="30186" y="26589"/>
                  <a:pt x="30189" y="26587"/>
                  <a:pt x="30194" y="26587"/>
                </a:cubicBezTo>
                <a:cubicBezTo>
                  <a:pt x="30216" y="26587"/>
                  <a:pt x="30277" y="26629"/>
                  <a:pt x="30301" y="26652"/>
                </a:cubicBezTo>
                <a:cubicBezTo>
                  <a:pt x="30306" y="26655"/>
                  <a:pt x="30314" y="26656"/>
                  <a:pt x="30324" y="26656"/>
                </a:cubicBezTo>
                <a:cubicBezTo>
                  <a:pt x="30365" y="26656"/>
                  <a:pt x="30433" y="26635"/>
                  <a:pt x="30444" y="26623"/>
                </a:cubicBezTo>
                <a:cubicBezTo>
                  <a:pt x="30465" y="26613"/>
                  <a:pt x="30485" y="26603"/>
                  <a:pt x="30505" y="26603"/>
                </a:cubicBezTo>
                <a:cubicBezTo>
                  <a:pt x="30514" y="26603"/>
                  <a:pt x="30522" y="26605"/>
                  <a:pt x="30530" y="26609"/>
                </a:cubicBezTo>
                <a:lnTo>
                  <a:pt x="30545" y="26623"/>
                </a:lnTo>
                <a:cubicBezTo>
                  <a:pt x="30605" y="26661"/>
                  <a:pt x="30634" y="26679"/>
                  <a:pt x="30662" y="26679"/>
                </a:cubicBezTo>
                <a:cubicBezTo>
                  <a:pt x="30688" y="26679"/>
                  <a:pt x="30713" y="26665"/>
                  <a:pt x="30760" y="26638"/>
                </a:cubicBezTo>
                <a:cubicBezTo>
                  <a:pt x="30789" y="26609"/>
                  <a:pt x="30846" y="26595"/>
                  <a:pt x="30861" y="26580"/>
                </a:cubicBezTo>
                <a:lnTo>
                  <a:pt x="30875" y="26537"/>
                </a:lnTo>
                <a:cubicBezTo>
                  <a:pt x="30883" y="26533"/>
                  <a:pt x="30893" y="26531"/>
                  <a:pt x="30903" y="26531"/>
                </a:cubicBezTo>
                <a:cubicBezTo>
                  <a:pt x="30931" y="26531"/>
                  <a:pt x="30961" y="26545"/>
                  <a:pt x="30961" y="26566"/>
                </a:cubicBezTo>
                <a:cubicBezTo>
                  <a:pt x="30969" y="26573"/>
                  <a:pt x="30979" y="26577"/>
                  <a:pt x="30990" y="26577"/>
                </a:cubicBezTo>
                <a:cubicBezTo>
                  <a:pt x="31001" y="26577"/>
                  <a:pt x="31012" y="26573"/>
                  <a:pt x="31019" y="26566"/>
                </a:cubicBezTo>
                <a:cubicBezTo>
                  <a:pt x="31033" y="26566"/>
                  <a:pt x="31048" y="26623"/>
                  <a:pt x="31048" y="26638"/>
                </a:cubicBezTo>
                <a:cubicBezTo>
                  <a:pt x="31062" y="26666"/>
                  <a:pt x="31148" y="26681"/>
                  <a:pt x="31177" y="26681"/>
                </a:cubicBezTo>
                <a:cubicBezTo>
                  <a:pt x="31196" y="26681"/>
                  <a:pt x="31254" y="26687"/>
                  <a:pt x="31298" y="26687"/>
                </a:cubicBezTo>
                <a:cubicBezTo>
                  <a:pt x="31321" y="26687"/>
                  <a:pt x="31340" y="26686"/>
                  <a:pt x="31349" y="26681"/>
                </a:cubicBezTo>
                <a:cubicBezTo>
                  <a:pt x="31359" y="26681"/>
                  <a:pt x="31407" y="26687"/>
                  <a:pt x="31446" y="26687"/>
                </a:cubicBezTo>
                <a:cubicBezTo>
                  <a:pt x="31466" y="26687"/>
                  <a:pt x="31483" y="26686"/>
                  <a:pt x="31493" y="26681"/>
                </a:cubicBezTo>
                <a:cubicBezTo>
                  <a:pt x="31522" y="26652"/>
                  <a:pt x="31608" y="26638"/>
                  <a:pt x="31637" y="26638"/>
                </a:cubicBezTo>
                <a:cubicBezTo>
                  <a:pt x="31665" y="26638"/>
                  <a:pt x="31752" y="26666"/>
                  <a:pt x="31780" y="26681"/>
                </a:cubicBezTo>
                <a:cubicBezTo>
                  <a:pt x="31809" y="26681"/>
                  <a:pt x="31867" y="26666"/>
                  <a:pt x="31910" y="26652"/>
                </a:cubicBezTo>
                <a:lnTo>
                  <a:pt x="31953" y="26681"/>
                </a:lnTo>
                <a:cubicBezTo>
                  <a:pt x="31986" y="26689"/>
                  <a:pt x="32019" y="26697"/>
                  <a:pt x="32052" y="26697"/>
                </a:cubicBezTo>
                <a:cubicBezTo>
                  <a:pt x="32077" y="26697"/>
                  <a:pt x="32101" y="26693"/>
                  <a:pt x="32125" y="26681"/>
                </a:cubicBezTo>
                <a:lnTo>
                  <a:pt x="32183" y="26652"/>
                </a:lnTo>
                <a:cubicBezTo>
                  <a:pt x="32269" y="26652"/>
                  <a:pt x="32369" y="26681"/>
                  <a:pt x="32384" y="26695"/>
                </a:cubicBezTo>
                <a:cubicBezTo>
                  <a:pt x="32390" y="26702"/>
                  <a:pt x="32400" y="26705"/>
                  <a:pt x="32412" y="26705"/>
                </a:cubicBezTo>
                <a:cubicBezTo>
                  <a:pt x="32449" y="26705"/>
                  <a:pt x="32505" y="26674"/>
                  <a:pt x="32527" y="26652"/>
                </a:cubicBezTo>
                <a:cubicBezTo>
                  <a:pt x="32530" y="26649"/>
                  <a:pt x="32537" y="26648"/>
                  <a:pt x="32545" y="26648"/>
                </a:cubicBezTo>
                <a:cubicBezTo>
                  <a:pt x="32583" y="26648"/>
                  <a:pt x="32662" y="26669"/>
                  <a:pt x="32685" y="26681"/>
                </a:cubicBezTo>
                <a:cubicBezTo>
                  <a:pt x="32697" y="26688"/>
                  <a:pt x="32710" y="26692"/>
                  <a:pt x="32722" y="26692"/>
                </a:cubicBezTo>
                <a:cubicBezTo>
                  <a:pt x="32757" y="26692"/>
                  <a:pt x="32794" y="26665"/>
                  <a:pt x="32815" y="26623"/>
                </a:cubicBezTo>
                <a:lnTo>
                  <a:pt x="32858" y="26638"/>
                </a:lnTo>
                <a:lnTo>
                  <a:pt x="32944" y="26666"/>
                </a:lnTo>
                <a:cubicBezTo>
                  <a:pt x="33030" y="26652"/>
                  <a:pt x="33131" y="26638"/>
                  <a:pt x="33145" y="26638"/>
                </a:cubicBezTo>
                <a:cubicBezTo>
                  <a:pt x="33145" y="26638"/>
                  <a:pt x="33359" y="26697"/>
                  <a:pt x="33473" y="26697"/>
                </a:cubicBezTo>
                <a:cubicBezTo>
                  <a:pt x="33485" y="26697"/>
                  <a:pt x="33495" y="26696"/>
                  <a:pt x="33504" y="26695"/>
                </a:cubicBezTo>
                <a:cubicBezTo>
                  <a:pt x="33581" y="26684"/>
                  <a:pt x="33723" y="26657"/>
                  <a:pt x="33807" y="26657"/>
                </a:cubicBezTo>
                <a:cubicBezTo>
                  <a:pt x="33833" y="26657"/>
                  <a:pt x="33853" y="26659"/>
                  <a:pt x="33864" y="26666"/>
                </a:cubicBezTo>
                <a:cubicBezTo>
                  <a:pt x="33879" y="26677"/>
                  <a:pt x="33898" y="26681"/>
                  <a:pt x="33917" y="26681"/>
                </a:cubicBezTo>
                <a:cubicBezTo>
                  <a:pt x="33952" y="26681"/>
                  <a:pt x="33989" y="26665"/>
                  <a:pt x="34007" y="26638"/>
                </a:cubicBezTo>
                <a:lnTo>
                  <a:pt x="34022" y="26652"/>
                </a:lnTo>
                <a:lnTo>
                  <a:pt x="34108" y="26681"/>
                </a:lnTo>
                <a:cubicBezTo>
                  <a:pt x="34171" y="26660"/>
                  <a:pt x="34265" y="26646"/>
                  <a:pt x="34350" y="26646"/>
                </a:cubicBezTo>
                <a:cubicBezTo>
                  <a:pt x="34381" y="26646"/>
                  <a:pt x="34411" y="26648"/>
                  <a:pt x="34438" y="26652"/>
                </a:cubicBezTo>
                <a:lnTo>
                  <a:pt x="34496" y="26681"/>
                </a:lnTo>
                <a:lnTo>
                  <a:pt x="34568" y="26738"/>
                </a:lnTo>
                <a:cubicBezTo>
                  <a:pt x="34639" y="26695"/>
                  <a:pt x="34812" y="26681"/>
                  <a:pt x="34855" y="26681"/>
                </a:cubicBezTo>
                <a:cubicBezTo>
                  <a:pt x="34889" y="26681"/>
                  <a:pt x="34988" y="26662"/>
                  <a:pt x="35041" y="26662"/>
                </a:cubicBezTo>
                <a:cubicBezTo>
                  <a:pt x="35054" y="26662"/>
                  <a:pt x="35065" y="26664"/>
                  <a:pt x="35070" y="26666"/>
                </a:cubicBezTo>
                <a:cubicBezTo>
                  <a:pt x="35078" y="26681"/>
                  <a:pt x="35096" y="26684"/>
                  <a:pt x="35114" y="26684"/>
                </a:cubicBezTo>
                <a:cubicBezTo>
                  <a:pt x="35132" y="26684"/>
                  <a:pt x="35149" y="26681"/>
                  <a:pt x="35157" y="26681"/>
                </a:cubicBezTo>
                <a:cubicBezTo>
                  <a:pt x="35171" y="26681"/>
                  <a:pt x="35358" y="26695"/>
                  <a:pt x="35415" y="26695"/>
                </a:cubicBezTo>
                <a:cubicBezTo>
                  <a:pt x="35473" y="26695"/>
                  <a:pt x="35559" y="26710"/>
                  <a:pt x="35588" y="26710"/>
                </a:cubicBezTo>
                <a:cubicBezTo>
                  <a:pt x="35593" y="26707"/>
                  <a:pt x="35601" y="26705"/>
                  <a:pt x="35609" y="26705"/>
                </a:cubicBezTo>
                <a:cubicBezTo>
                  <a:pt x="35643" y="26705"/>
                  <a:pt x="35691" y="26724"/>
                  <a:pt x="35703" y="26724"/>
                </a:cubicBezTo>
                <a:cubicBezTo>
                  <a:pt x="35731" y="26724"/>
                  <a:pt x="35861" y="26652"/>
                  <a:pt x="35918" y="26652"/>
                </a:cubicBezTo>
                <a:cubicBezTo>
                  <a:pt x="35940" y="26659"/>
                  <a:pt x="35994" y="26659"/>
                  <a:pt x="36047" y="26659"/>
                </a:cubicBezTo>
                <a:cubicBezTo>
                  <a:pt x="36101" y="26659"/>
                  <a:pt x="36155" y="26659"/>
                  <a:pt x="36177" y="26666"/>
                </a:cubicBezTo>
                <a:cubicBezTo>
                  <a:pt x="36223" y="26666"/>
                  <a:pt x="36315" y="26685"/>
                  <a:pt x="36364" y="26685"/>
                </a:cubicBezTo>
                <a:cubicBezTo>
                  <a:pt x="36377" y="26685"/>
                  <a:pt x="36386" y="26684"/>
                  <a:pt x="36392" y="26681"/>
                </a:cubicBezTo>
                <a:cubicBezTo>
                  <a:pt x="36435" y="26681"/>
                  <a:pt x="36565" y="26695"/>
                  <a:pt x="36622" y="26695"/>
                </a:cubicBezTo>
                <a:cubicBezTo>
                  <a:pt x="36680" y="26681"/>
                  <a:pt x="36780" y="26681"/>
                  <a:pt x="36809" y="26681"/>
                </a:cubicBezTo>
                <a:cubicBezTo>
                  <a:pt x="36820" y="26681"/>
                  <a:pt x="36899" y="26723"/>
                  <a:pt x="36935" y="26723"/>
                </a:cubicBezTo>
                <a:cubicBezTo>
                  <a:pt x="36946" y="26723"/>
                  <a:pt x="36953" y="26719"/>
                  <a:pt x="36953" y="26710"/>
                </a:cubicBezTo>
                <a:cubicBezTo>
                  <a:pt x="36953" y="26681"/>
                  <a:pt x="36967" y="26681"/>
                  <a:pt x="36967" y="26681"/>
                </a:cubicBezTo>
                <a:cubicBezTo>
                  <a:pt x="36970" y="26684"/>
                  <a:pt x="36978" y="26685"/>
                  <a:pt x="36989" y="26685"/>
                </a:cubicBezTo>
                <a:cubicBezTo>
                  <a:pt x="37035" y="26685"/>
                  <a:pt x="37136" y="26666"/>
                  <a:pt x="37182" y="26666"/>
                </a:cubicBezTo>
                <a:cubicBezTo>
                  <a:pt x="37230" y="26666"/>
                  <a:pt x="37285" y="26673"/>
                  <a:pt x="37320" y="26673"/>
                </a:cubicBezTo>
                <a:cubicBezTo>
                  <a:pt x="37337" y="26673"/>
                  <a:pt x="37350" y="26671"/>
                  <a:pt x="37355" y="26666"/>
                </a:cubicBezTo>
                <a:cubicBezTo>
                  <a:pt x="37361" y="26664"/>
                  <a:pt x="37369" y="26662"/>
                  <a:pt x="37378" y="26662"/>
                </a:cubicBezTo>
                <a:cubicBezTo>
                  <a:pt x="37416" y="26662"/>
                  <a:pt x="37476" y="26681"/>
                  <a:pt x="37499" y="26681"/>
                </a:cubicBezTo>
                <a:cubicBezTo>
                  <a:pt x="37527" y="26666"/>
                  <a:pt x="37613" y="26652"/>
                  <a:pt x="37700" y="26623"/>
                </a:cubicBezTo>
                <a:lnTo>
                  <a:pt x="37771" y="26638"/>
                </a:lnTo>
                <a:lnTo>
                  <a:pt x="37858" y="26666"/>
                </a:lnTo>
                <a:cubicBezTo>
                  <a:pt x="37958" y="26652"/>
                  <a:pt x="38088" y="26638"/>
                  <a:pt x="38159" y="26638"/>
                </a:cubicBezTo>
                <a:lnTo>
                  <a:pt x="38203" y="26623"/>
                </a:lnTo>
                <a:lnTo>
                  <a:pt x="38274" y="26595"/>
                </a:lnTo>
                <a:cubicBezTo>
                  <a:pt x="38305" y="26605"/>
                  <a:pt x="38357" y="26615"/>
                  <a:pt x="38410" y="26615"/>
                </a:cubicBezTo>
                <a:cubicBezTo>
                  <a:pt x="38432" y="26615"/>
                  <a:pt x="38454" y="26613"/>
                  <a:pt x="38475" y="26609"/>
                </a:cubicBezTo>
                <a:lnTo>
                  <a:pt x="38533" y="26595"/>
                </a:lnTo>
                <a:lnTo>
                  <a:pt x="38590" y="26595"/>
                </a:lnTo>
                <a:cubicBezTo>
                  <a:pt x="38648" y="26595"/>
                  <a:pt x="38748" y="26595"/>
                  <a:pt x="38806" y="26609"/>
                </a:cubicBezTo>
                <a:lnTo>
                  <a:pt x="38863" y="26595"/>
                </a:lnTo>
                <a:lnTo>
                  <a:pt x="38921" y="26580"/>
                </a:lnTo>
                <a:cubicBezTo>
                  <a:pt x="38931" y="26583"/>
                  <a:pt x="38943" y="26584"/>
                  <a:pt x="38956" y="26584"/>
                </a:cubicBezTo>
                <a:cubicBezTo>
                  <a:pt x="39014" y="26584"/>
                  <a:pt x="39089" y="26561"/>
                  <a:pt x="39136" y="26537"/>
                </a:cubicBezTo>
                <a:lnTo>
                  <a:pt x="39194" y="26580"/>
                </a:lnTo>
                <a:lnTo>
                  <a:pt x="39208" y="26595"/>
                </a:lnTo>
                <a:cubicBezTo>
                  <a:pt x="39217" y="26588"/>
                  <a:pt x="39232" y="26586"/>
                  <a:pt x="39250" y="26586"/>
                </a:cubicBezTo>
                <a:cubicBezTo>
                  <a:pt x="39300" y="26586"/>
                  <a:pt x="39375" y="26603"/>
                  <a:pt x="39425" y="26603"/>
                </a:cubicBezTo>
                <a:cubicBezTo>
                  <a:pt x="39443" y="26603"/>
                  <a:pt x="39458" y="26601"/>
                  <a:pt x="39467" y="26595"/>
                </a:cubicBezTo>
                <a:cubicBezTo>
                  <a:pt x="39499" y="26562"/>
                  <a:pt x="39556" y="26546"/>
                  <a:pt x="39582" y="26546"/>
                </a:cubicBezTo>
                <a:cubicBezTo>
                  <a:pt x="39591" y="26546"/>
                  <a:pt x="39596" y="26548"/>
                  <a:pt x="39596" y="26551"/>
                </a:cubicBezTo>
                <a:cubicBezTo>
                  <a:pt x="39599" y="26554"/>
                  <a:pt x="39605" y="26555"/>
                  <a:pt x="39613" y="26555"/>
                </a:cubicBezTo>
                <a:cubicBezTo>
                  <a:pt x="39647" y="26555"/>
                  <a:pt x="39719" y="26534"/>
                  <a:pt x="39754" y="26523"/>
                </a:cubicBezTo>
                <a:cubicBezTo>
                  <a:pt x="39797" y="26523"/>
                  <a:pt x="39898" y="26508"/>
                  <a:pt x="39984" y="26494"/>
                </a:cubicBezTo>
                <a:lnTo>
                  <a:pt x="40056" y="26508"/>
                </a:lnTo>
                <a:lnTo>
                  <a:pt x="40099" y="26523"/>
                </a:lnTo>
                <a:cubicBezTo>
                  <a:pt x="40150" y="26510"/>
                  <a:pt x="40258" y="26463"/>
                  <a:pt x="40292" y="26463"/>
                </a:cubicBezTo>
                <a:cubicBezTo>
                  <a:pt x="40296" y="26463"/>
                  <a:pt x="40299" y="26464"/>
                  <a:pt x="40300" y="26465"/>
                </a:cubicBezTo>
                <a:cubicBezTo>
                  <a:pt x="40303" y="26471"/>
                  <a:pt x="40313" y="26473"/>
                  <a:pt x="40329" y="26473"/>
                </a:cubicBezTo>
                <a:cubicBezTo>
                  <a:pt x="40390" y="26473"/>
                  <a:pt x="40530" y="26437"/>
                  <a:pt x="40587" y="26437"/>
                </a:cubicBezTo>
                <a:cubicBezTo>
                  <a:pt x="40674" y="26437"/>
                  <a:pt x="40803" y="26408"/>
                  <a:pt x="40832" y="26408"/>
                </a:cubicBezTo>
                <a:cubicBezTo>
                  <a:pt x="40855" y="26408"/>
                  <a:pt x="40942" y="26426"/>
                  <a:pt x="40991" y="26426"/>
                </a:cubicBezTo>
                <a:cubicBezTo>
                  <a:pt x="41003" y="26426"/>
                  <a:pt x="41013" y="26425"/>
                  <a:pt x="41018" y="26422"/>
                </a:cubicBezTo>
                <a:cubicBezTo>
                  <a:pt x="41039" y="26412"/>
                  <a:pt x="41081" y="26402"/>
                  <a:pt x="41129" y="26402"/>
                </a:cubicBezTo>
                <a:cubicBezTo>
                  <a:pt x="41149" y="26402"/>
                  <a:pt x="41170" y="26404"/>
                  <a:pt x="41191" y="26408"/>
                </a:cubicBezTo>
                <a:lnTo>
                  <a:pt x="41248" y="26365"/>
                </a:lnTo>
                <a:lnTo>
                  <a:pt x="41263" y="26350"/>
                </a:lnTo>
                <a:cubicBezTo>
                  <a:pt x="41268" y="26353"/>
                  <a:pt x="41275" y="26354"/>
                  <a:pt x="41283" y="26354"/>
                </a:cubicBezTo>
                <a:cubicBezTo>
                  <a:pt x="41317" y="26354"/>
                  <a:pt x="41374" y="26331"/>
                  <a:pt x="41421" y="26307"/>
                </a:cubicBezTo>
                <a:lnTo>
                  <a:pt x="41435" y="26322"/>
                </a:lnTo>
                <a:cubicBezTo>
                  <a:pt x="41445" y="26338"/>
                  <a:pt x="41456" y="26344"/>
                  <a:pt x="41467" y="26344"/>
                </a:cubicBezTo>
                <a:cubicBezTo>
                  <a:pt x="41492" y="26344"/>
                  <a:pt x="41519" y="26313"/>
                  <a:pt x="41540" y="26313"/>
                </a:cubicBezTo>
                <a:cubicBezTo>
                  <a:pt x="41550" y="26313"/>
                  <a:pt x="41558" y="26319"/>
                  <a:pt x="41564" y="26336"/>
                </a:cubicBezTo>
                <a:cubicBezTo>
                  <a:pt x="41564" y="26338"/>
                  <a:pt x="41566" y="26339"/>
                  <a:pt x="41569" y="26339"/>
                </a:cubicBezTo>
                <a:cubicBezTo>
                  <a:pt x="41585" y="26339"/>
                  <a:pt x="41632" y="26319"/>
                  <a:pt x="41655" y="26319"/>
                </a:cubicBezTo>
                <a:cubicBezTo>
                  <a:pt x="41659" y="26319"/>
                  <a:pt x="41663" y="26319"/>
                  <a:pt x="41665" y="26322"/>
                </a:cubicBezTo>
                <a:lnTo>
                  <a:pt x="41722" y="26393"/>
                </a:lnTo>
                <a:cubicBezTo>
                  <a:pt x="41751" y="26350"/>
                  <a:pt x="41837" y="26293"/>
                  <a:pt x="41895" y="26278"/>
                </a:cubicBezTo>
                <a:lnTo>
                  <a:pt x="42067" y="26278"/>
                </a:lnTo>
                <a:cubicBezTo>
                  <a:pt x="42197" y="26264"/>
                  <a:pt x="42355" y="26250"/>
                  <a:pt x="42412" y="26235"/>
                </a:cubicBezTo>
                <a:lnTo>
                  <a:pt x="42470" y="26235"/>
                </a:lnTo>
                <a:lnTo>
                  <a:pt x="42527" y="26221"/>
                </a:lnTo>
                <a:cubicBezTo>
                  <a:pt x="42585" y="26207"/>
                  <a:pt x="42944" y="26192"/>
                  <a:pt x="43044" y="26149"/>
                </a:cubicBezTo>
                <a:cubicBezTo>
                  <a:pt x="43128" y="26128"/>
                  <a:pt x="43220" y="26115"/>
                  <a:pt x="43286" y="26115"/>
                </a:cubicBezTo>
                <a:cubicBezTo>
                  <a:pt x="43310" y="26115"/>
                  <a:pt x="43331" y="26117"/>
                  <a:pt x="43346" y="26120"/>
                </a:cubicBezTo>
                <a:lnTo>
                  <a:pt x="43389" y="26092"/>
                </a:lnTo>
                <a:lnTo>
                  <a:pt x="43432" y="26077"/>
                </a:lnTo>
                <a:cubicBezTo>
                  <a:pt x="43475" y="26063"/>
                  <a:pt x="43547" y="26049"/>
                  <a:pt x="43576" y="26049"/>
                </a:cubicBezTo>
                <a:cubicBezTo>
                  <a:pt x="43590" y="26034"/>
                  <a:pt x="43662" y="26006"/>
                  <a:pt x="43691" y="25991"/>
                </a:cubicBezTo>
                <a:cubicBezTo>
                  <a:pt x="43705" y="25977"/>
                  <a:pt x="43748" y="25962"/>
                  <a:pt x="43748" y="25962"/>
                </a:cubicBezTo>
                <a:cubicBezTo>
                  <a:pt x="43748" y="25962"/>
                  <a:pt x="43791" y="25977"/>
                  <a:pt x="43820" y="25991"/>
                </a:cubicBezTo>
                <a:lnTo>
                  <a:pt x="43806" y="25962"/>
                </a:lnTo>
                <a:lnTo>
                  <a:pt x="43734" y="25847"/>
                </a:lnTo>
                <a:cubicBezTo>
                  <a:pt x="43648" y="25733"/>
                  <a:pt x="43590" y="25632"/>
                  <a:pt x="43605" y="25632"/>
                </a:cubicBezTo>
                <a:cubicBezTo>
                  <a:pt x="43605" y="25632"/>
                  <a:pt x="43662" y="25589"/>
                  <a:pt x="43734" y="25546"/>
                </a:cubicBezTo>
                <a:lnTo>
                  <a:pt x="43648" y="25431"/>
                </a:lnTo>
                <a:lnTo>
                  <a:pt x="43619" y="25388"/>
                </a:lnTo>
                <a:cubicBezTo>
                  <a:pt x="43633" y="25345"/>
                  <a:pt x="43662" y="25273"/>
                  <a:pt x="43662" y="25244"/>
                </a:cubicBezTo>
                <a:lnTo>
                  <a:pt x="43633" y="25215"/>
                </a:lnTo>
                <a:lnTo>
                  <a:pt x="43605" y="25187"/>
                </a:lnTo>
                <a:cubicBezTo>
                  <a:pt x="43590" y="25143"/>
                  <a:pt x="43590" y="25072"/>
                  <a:pt x="43576" y="25029"/>
                </a:cubicBezTo>
                <a:lnTo>
                  <a:pt x="43590" y="25000"/>
                </a:lnTo>
                <a:lnTo>
                  <a:pt x="43590" y="24928"/>
                </a:lnTo>
                <a:cubicBezTo>
                  <a:pt x="43533" y="24928"/>
                  <a:pt x="43605" y="24885"/>
                  <a:pt x="43619" y="24842"/>
                </a:cubicBezTo>
                <a:cubicBezTo>
                  <a:pt x="43633" y="24813"/>
                  <a:pt x="43691" y="24741"/>
                  <a:pt x="43748" y="24684"/>
                </a:cubicBezTo>
                <a:lnTo>
                  <a:pt x="43676" y="24641"/>
                </a:lnTo>
                <a:cubicBezTo>
                  <a:pt x="43561" y="24598"/>
                  <a:pt x="43547" y="24554"/>
                  <a:pt x="43619" y="24468"/>
                </a:cubicBezTo>
                <a:lnTo>
                  <a:pt x="43648" y="24439"/>
                </a:lnTo>
                <a:cubicBezTo>
                  <a:pt x="43648" y="24382"/>
                  <a:pt x="43605" y="24296"/>
                  <a:pt x="43576" y="24281"/>
                </a:cubicBezTo>
                <a:cubicBezTo>
                  <a:pt x="43547" y="24253"/>
                  <a:pt x="43547" y="24224"/>
                  <a:pt x="43547" y="24224"/>
                </a:cubicBezTo>
                <a:cubicBezTo>
                  <a:pt x="43547" y="24224"/>
                  <a:pt x="43561" y="24195"/>
                  <a:pt x="43576" y="24181"/>
                </a:cubicBezTo>
                <a:cubicBezTo>
                  <a:pt x="43590" y="24181"/>
                  <a:pt x="43590" y="24138"/>
                  <a:pt x="43605" y="24123"/>
                </a:cubicBezTo>
                <a:cubicBezTo>
                  <a:pt x="43619" y="24109"/>
                  <a:pt x="43705" y="24052"/>
                  <a:pt x="43734" y="24023"/>
                </a:cubicBezTo>
                <a:cubicBezTo>
                  <a:pt x="43748" y="23994"/>
                  <a:pt x="43763" y="23951"/>
                  <a:pt x="43748" y="23937"/>
                </a:cubicBezTo>
                <a:lnTo>
                  <a:pt x="43734" y="23937"/>
                </a:lnTo>
                <a:cubicBezTo>
                  <a:pt x="43662" y="23937"/>
                  <a:pt x="43648" y="23894"/>
                  <a:pt x="43619" y="23850"/>
                </a:cubicBezTo>
                <a:lnTo>
                  <a:pt x="43605" y="23793"/>
                </a:lnTo>
                <a:cubicBezTo>
                  <a:pt x="43619" y="23750"/>
                  <a:pt x="43691" y="23707"/>
                  <a:pt x="43705" y="23707"/>
                </a:cubicBezTo>
                <a:cubicBezTo>
                  <a:pt x="43707" y="23708"/>
                  <a:pt x="43709" y="23708"/>
                  <a:pt x="43711" y="23708"/>
                </a:cubicBezTo>
                <a:cubicBezTo>
                  <a:pt x="43740" y="23708"/>
                  <a:pt x="43778" y="23621"/>
                  <a:pt x="43791" y="23621"/>
                </a:cubicBezTo>
                <a:cubicBezTo>
                  <a:pt x="43806" y="23621"/>
                  <a:pt x="43849" y="23635"/>
                  <a:pt x="43863" y="23664"/>
                </a:cubicBezTo>
                <a:cubicBezTo>
                  <a:pt x="43863" y="23666"/>
                  <a:pt x="43865" y="23667"/>
                  <a:pt x="43869" y="23667"/>
                </a:cubicBezTo>
                <a:cubicBezTo>
                  <a:pt x="43894" y="23667"/>
                  <a:pt x="43982" y="23633"/>
                  <a:pt x="44007" y="23621"/>
                </a:cubicBezTo>
                <a:cubicBezTo>
                  <a:pt x="44050" y="23606"/>
                  <a:pt x="44021" y="23577"/>
                  <a:pt x="43993" y="23577"/>
                </a:cubicBezTo>
                <a:cubicBezTo>
                  <a:pt x="43983" y="23587"/>
                  <a:pt x="43918" y="23604"/>
                  <a:pt x="43884" y="23604"/>
                </a:cubicBezTo>
                <a:cubicBezTo>
                  <a:pt x="43868" y="23604"/>
                  <a:pt x="43859" y="23601"/>
                  <a:pt x="43863" y="23592"/>
                </a:cubicBezTo>
                <a:cubicBezTo>
                  <a:pt x="43863" y="23563"/>
                  <a:pt x="43849" y="23534"/>
                  <a:pt x="43834" y="23534"/>
                </a:cubicBezTo>
                <a:cubicBezTo>
                  <a:pt x="43834" y="23534"/>
                  <a:pt x="43782" y="23566"/>
                  <a:pt x="43749" y="23566"/>
                </a:cubicBezTo>
                <a:cubicBezTo>
                  <a:pt x="43743" y="23566"/>
                  <a:pt x="43738" y="23565"/>
                  <a:pt x="43734" y="23563"/>
                </a:cubicBezTo>
                <a:cubicBezTo>
                  <a:pt x="43720" y="23549"/>
                  <a:pt x="43662" y="23506"/>
                  <a:pt x="43648" y="23491"/>
                </a:cubicBezTo>
                <a:cubicBezTo>
                  <a:pt x="43638" y="23481"/>
                  <a:pt x="43678" y="23471"/>
                  <a:pt x="43712" y="23471"/>
                </a:cubicBezTo>
                <a:cubicBezTo>
                  <a:pt x="43727" y="23471"/>
                  <a:pt x="43740" y="23473"/>
                  <a:pt x="43748" y="23477"/>
                </a:cubicBezTo>
                <a:lnTo>
                  <a:pt x="43878" y="23477"/>
                </a:lnTo>
                <a:cubicBezTo>
                  <a:pt x="43882" y="23473"/>
                  <a:pt x="43891" y="23471"/>
                  <a:pt x="43902" y="23471"/>
                </a:cubicBezTo>
                <a:cubicBezTo>
                  <a:pt x="43930" y="23471"/>
                  <a:pt x="43972" y="23481"/>
                  <a:pt x="43993" y="23491"/>
                </a:cubicBezTo>
                <a:cubicBezTo>
                  <a:pt x="43997" y="23499"/>
                  <a:pt x="43999" y="23503"/>
                  <a:pt x="44001" y="23503"/>
                </a:cubicBezTo>
                <a:cubicBezTo>
                  <a:pt x="44006" y="23503"/>
                  <a:pt x="44003" y="23479"/>
                  <a:pt x="43993" y="23448"/>
                </a:cubicBezTo>
                <a:lnTo>
                  <a:pt x="43964" y="23405"/>
                </a:lnTo>
                <a:lnTo>
                  <a:pt x="43964" y="23391"/>
                </a:lnTo>
                <a:cubicBezTo>
                  <a:pt x="43964" y="23362"/>
                  <a:pt x="44079" y="23319"/>
                  <a:pt x="44093" y="23290"/>
                </a:cubicBezTo>
                <a:cubicBezTo>
                  <a:pt x="44122" y="23261"/>
                  <a:pt x="44093" y="23190"/>
                  <a:pt x="44079" y="23175"/>
                </a:cubicBezTo>
                <a:cubicBezTo>
                  <a:pt x="44050" y="23161"/>
                  <a:pt x="44050" y="23103"/>
                  <a:pt x="44064" y="23060"/>
                </a:cubicBezTo>
                <a:lnTo>
                  <a:pt x="44093" y="23017"/>
                </a:lnTo>
                <a:lnTo>
                  <a:pt x="44122" y="22945"/>
                </a:lnTo>
                <a:cubicBezTo>
                  <a:pt x="44036" y="22902"/>
                  <a:pt x="44021" y="22888"/>
                  <a:pt x="44122" y="22888"/>
                </a:cubicBezTo>
                <a:lnTo>
                  <a:pt x="44122" y="22902"/>
                </a:lnTo>
                <a:lnTo>
                  <a:pt x="44136" y="22945"/>
                </a:lnTo>
                <a:cubicBezTo>
                  <a:pt x="44144" y="22948"/>
                  <a:pt x="44152" y="22949"/>
                  <a:pt x="44158" y="22949"/>
                </a:cubicBezTo>
                <a:cubicBezTo>
                  <a:pt x="44189" y="22949"/>
                  <a:pt x="44211" y="22926"/>
                  <a:pt x="44222" y="22902"/>
                </a:cubicBezTo>
                <a:lnTo>
                  <a:pt x="44194" y="22873"/>
                </a:lnTo>
                <a:cubicBezTo>
                  <a:pt x="44194" y="22873"/>
                  <a:pt x="44208" y="22845"/>
                  <a:pt x="44208" y="22830"/>
                </a:cubicBezTo>
                <a:cubicBezTo>
                  <a:pt x="44237" y="22787"/>
                  <a:pt x="44222" y="22759"/>
                  <a:pt x="44165" y="22759"/>
                </a:cubicBezTo>
                <a:lnTo>
                  <a:pt x="44136" y="22759"/>
                </a:lnTo>
                <a:cubicBezTo>
                  <a:pt x="44107" y="22744"/>
                  <a:pt x="44107" y="22715"/>
                  <a:pt x="44122" y="22701"/>
                </a:cubicBezTo>
                <a:cubicBezTo>
                  <a:pt x="44122" y="22701"/>
                  <a:pt x="44165" y="22658"/>
                  <a:pt x="44194" y="22615"/>
                </a:cubicBezTo>
                <a:lnTo>
                  <a:pt x="44165" y="22572"/>
                </a:lnTo>
                <a:cubicBezTo>
                  <a:pt x="44127" y="22496"/>
                  <a:pt x="44068" y="22454"/>
                  <a:pt x="44025" y="22454"/>
                </a:cubicBezTo>
                <a:cubicBezTo>
                  <a:pt x="44018" y="22454"/>
                  <a:pt x="44012" y="22455"/>
                  <a:pt x="44007" y="22457"/>
                </a:cubicBezTo>
                <a:lnTo>
                  <a:pt x="43993" y="22457"/>
                </a:lnTo>
                <a:cubicBezTo>
                  <a:pt x="43991" y="22458"/>
                  <a:pt x="43989" y="22459"/>
                  <a:pt x="43987" y="22459"/>
                </a:cubicBezTo>
                <a:cubicBezTo>
                  <a:pt x="43969" y="22459"/>
                  <a:pt x="43933" y="22412"/>
                  <a:pt x="43921" y="22399"/>
                </a:cubicBezTo>
                <a:cubicBezTo>
                  <a:pt x="43906" y="22371"/>
                  <a:pt x="43978" y="22299"/>
                  <a:pt x="44007" y="22284"/>
                </a:cubicBezTo>
                <a:cubicBezTo>
                  <a:pt x="44036" y="22270"/>
                  <a:pt x="43949" y="22241"/>
                  <a:pt x="43906" y="22241"/>
                </a:cubicBezTo>
                <a:cubicBezTo>
                  <a:pt x="43878" y="22241"/>
                  <a:pt x="43892" y="22169"/>
                  <a:pt x="43906" y="22155"/>
                </a:cubicBezTo>
                <a:cubicBezTo>
                  <a:pt x="43921" y="22141"/>
                  <a:pt x="43949" y="22126"/>
                  <a:pt x="43964" y="22112"/>
                </a:cubicBezTo>
                <a:lnTo>
                  <a:pt x="43964" y="22126"/>
                </a:lnTo>
                <a:lnTo>
                  <a:pt x="44007" y="22141"/>
                </a:lnTo>
                <a:cubicBezTo>
                  <a:pt x="44024" y="22158"/>
                  <a:pt x="44050" y="22165"/>
                  <a:pt x="44073" y="22165"/>
                </a:cubicBezTo>
                <a:cubicBezTo>
                  <a:pt x="44088" y="22165"/>
                  <a:pt x="44101" y="22161"/>
                  <a:pt x="44107" y="22155"/>
                </a:cubicBezTo>
                <a:cubicBezTo>
                  <a:pt x="44122" y="22155"/>
                  <a:pt x="44093" y="22083"/>
                  <a:pt x="44064" y="22026"/>
                </a:cubicBezTo>
                <a:cubicBezTo>
                  <a:pt x="44039" y="21976"/>
                  <a:pt x="43993" y="21937"/>
                  <a:pt x="43953" y="21937"/>
                </a:cubicBezTo>
                <a:cubicBezTo>
                  <a:pt x="43947" y="21937"/>
                  <a:pt x="43941" y="21938"/>
                  <a:pt x="43935" y="21940"/>
                </a:cubicBezTo>
                <a:lnTo>
                  <a:pt x="43921" y="21911"/>
                </a:lnTo>
                <a:lnTo>
                  <a:pt x="43878" y="21853"/>
                </a:lnTo>
                <a:cubicBezTo>
                  <a:pt x="43935" y="21810"/>
                  <a:pt x="43949" y="21753"/>
                  <a:pt x="43935" y="21753"/>
                </a:cubicBezTo>
                <a:cubicBezTo>
                  <a:pt x="43928" y="21749"/>
                  <a:pt x="43919" y="21747"/>
                  <a:pt x="43909" y="21747"/>
                </a:cubicBezTo>
                <a:cubicBezTo>
                  <a:pt x="43878" y="21747"/>
                  <a:pt x="43838" y="21764"/>
                  <a:pt x="43806" y="21796"/>
                </a:cubicBezTo>
                <a:lnTo>
                  <a:pt x="43748" y="21724"/>
                </a:lnTo>
                <a:cubicBezTo>
                  <a:pt x="43748" y="21724"/>
                  <a:pt x="43734" y="21738"/>
                  <a:pt x="43734" y="21767"/>
                </a:cubicBezTo>
                <a:lnTo>
                  <a:pt x="43720" y="21796"/>
                </a:lnTo>
                <a:lnTo>
                  <a:pt x="43691" y="21825"/>
                </a:lnTo>
                <a:cubicBezTo>
                  <a:pt x="43674" y="21841"/>
                  <a:pt x="43637" y="21848"/>
                  <a:pt x="43607" y="21848"/>
                </a:cubicBezTo>
                <a:cubicBezTo>
                  <a:pt x="43586" y="21848"/>
                  <a:pt x="43567" y="21845"/>
                  <a:pt x="43561" y="21839"/>
                </a:cubicBezTo>
                <a:cubicBezTo>
                  <a:pt x="43533" y="21825"/>
                  <a:pt x="43576" y="21753"/>
                  <a:pt x="43633" y="21695"/>
                </a:cubicBezTo>
                <a:lnTo>
                  <a:pt x="43648" y="21638"/>
                </a:lnTo>
                <a:cubicBezTo>
                  <a:pt x="43648" y="21580"/>
                  <a:pt x="43605" y="21523"/>
                  <a:pt x="43576" y="21465"/>
                </a:cubicBezTo>
                <a:cubicBezTo>
                  <a:pt x="43577" y="21464"/>
                  <a:pt x="43579" y="21464"/>
                  <a:pt x="43581" y="21464"/>
                </a:cubicBezTo>
                <a:cubicBezTo>
                  <a:pt x="43605" y="21464"/>
                  <a:pt x="43680" y="21525"/>
                  <a:pt x="43720" y="21552"/>
                </a:cubicBezTo>
                <a:cubicBezTo>
                  <a:pt x="43734" y="21561"/>
                  <a:pt x="43751" y="21564"/>
                  <a:pt x="43769" y="21564"/>
                </a:cubicBezTo>
                <a:cubicBezTo>
                  <a:pt x="43804" y="21564"/>
                  <a:pt x="43839" y="21552"/>
                  <a:pt x="43849" y="21552"/>
                </a:cubicBezTo>
                <a:cubicBezTo>
                  <a:pt x="43855" y="21546"/>
                  <a:pt x="43873" y="21542"/>
                  <a:pt x="43894" y="21542"/>
                </a:cubicBezTo>
                <a:cubicBezTo>
                  <a:pt x="43925" y="21542"/>
                  <a:pt x="43961" y="21549"/>
                  <a:pt x="43978" y="21566"/>
                </a:cubicBezTo>
                <a:cubicBezTo>
                  <a:pt x="43983" y="21569"/>
                  <a:pt x="43988" y="21570"/>
                  <a:pt x="43992" y="21570"/>
                </a:cubicBezTo>
                <a:cubicBezTo>
                  <a:pt x="44011" y="21570"/>
                  <a:pt x="44019" y="21544"/>
                  <a:pt x="44007" y="21509"/>
                </a:cubicBezTo>
                <a:lnTo>
                  <a:pt x="43993" y="21465"/>
                </a:lnTo>
                <a:lnTo>
                  <a:pt x="43993" y="21408"/>
                </a:lnTo>
                <a:cubicBezTo>
                  <a:pt x="43935" y="21408"/>
                  <a:pt x="43863" y="21408"/>
                  <a:pt x="43820" y="21394"/>
                </a:cubicBezTo>
                <a:lnTo>
                  <a:pt x="43820" y="21365"/>
                </a:lnTo>
                <a:lnTo>
                  <a:pt x="43806" y="21293"/>
                </a:lnTo>
                <a:cubicBezTo>
                  <a:pt x="43793" y="21306"/>
                  <a:pt x="43774" y="21313"/>
                  <a:pt x="43756" y="21313"/>
                </a:cubicBezTo>
                <a:cubicBezTo>
                  <a:pt x="43734" y="21313"/>
                  <a:pt x="43713" y="21302"/>
                  <a:pt x="43705" y="21279"/>
                </a:cubicBezTo>
                <a:lnTo>
                  <a:pt x="43691" y="21279"/>
                </a:lnTo>
                <a:cubicBezTo>
                  <a:pt x="43684" y="21280"/>
                  <a:pt x="43679" y="21281"/>
                  <a:pt x="43673" y="21281"/>
                </a:cubicBezTo>
                <a:cubicBezTo>
                  <a:pt x="43621" y="21281"/>
                  <a:pt x="43631" y="21220"/>
                  <a:pt x="43605" y="21207"/>
                </a:cubicBezTo>
                <a:lnTo>
                  <a:pt x="43605" y="21192"/>
                </a:lnTo>
                <a:cubicBezTo>
                  <a:pt x="43576" y="21192"/>
                  <a:pt x="43447" y="21178"/>
                  <a:pt x="43447" y="21149"/>
                </a:cubicBezTo>
                <a:cubicBezTo>
                  <a:pt x="43447" y="21121"/>
                  <a:pt x="43475" y="21034"/>
                  <a:pt x="43475" y="21020"/>
                </a:cubicBezTo>
                <a:cubicBezTo>
                  <a:pt x="43478" y="21014"/>
                  <a:pt x="43484" y="21012"/>
                  <a:pt x="43492" y="21012"/>
                </a:cubicBezTo>
                <a:cubicBezTo>
                  <a:pt x="43527" y="21012"/>
                  <a:pt x="43599" y="21052"/>
                  <a:pt x="43633" y="21063"/>
                </a:cubicBezTo>
                <a:cubicBezTo>
                  <a:pt x="43648" y="21063"/>
                  <a:pt x="43702" y="21060"/>
                  <a:pt x="43757" y="21060"/>
                </a:cubicBezTo>
                <a:cubicBezTo>
                  <a:pt x="43813" y="21060"/>
                  <a:pt x="43870" y="21063"/>
                  <a:pt x="43892" y="21078"/>
                </a:cubicBezTo>
                <a:cubicBezTo>
                  <a:pt x="43943" y="21090"/>
                  <a:pt x="44108" y="21137"/>
                  <a:pt x="44184" y="21137"/>
                </a:cubicBezTo>
                <a:cubicBezTo>
                  <a:pt x="44194" y="21137"/>
                  <a:pt x="44202" y="21137"/>
                  <a:pt x="44208" y="21135"/>
                </a:cubicBezTo>
                <a:cubicBezTo>
                  <a:pt x="44248" y="21125"/>
                  <a:pt x="44328" y="21108"/>
                  <a:pt x="44389" y="21108"/>
                </a:cubicBezTo>
                <a:cubicBezTo>
                  <a:pt x="44416" y="21108"/>
                  <a:pt x="44439" y="21112"/>
                  <a:pt x="44452" y="21121"/>
                </a:cubicBezTo>
                <a:cubicBezTo>
                  <a:pt x="44495" y="21135"/>
                  <a:pt x="44538" y="21149"/>
                  <a:pt x="44567" y="21149"/>
                </a:cubicBezTo>
                <a:lnTo>
                  <a:pt x="44582" y="21149"/>
                </a:lnTo>
                <a:cubicBezTo>
                  <a:pt x="44591" y="21130"/>
                  <a:pt x="44601" y="21124"/>
                  <a:pt x="44611" y="21124"/>
                </a:cubicBezTo>
                <a:cubicBezTo>
                  <a:pt x="44631" y="21124"/>
                  <a:pt x="44653" y="21149"/>
                  <a:pt x="44682" y="21149"/>
                </a:cubicBezTo>
                <a:lnTo>
                  <a:pt x="44711" y="21135"/>
                </a:lnTo>
                <a:cubicBezTo>
                  <a:pt x="44740" y="21106"/>
                  <a:pt x="44711" y="21049"/>
                  <a:pt x="44682" y="21034"/>
                </a:cubicBezTo>
                <a:cubicBezTo>
                  <a:pt x="44668" y="21006"/>
                  <a:pt x="44625" y="20905"/>
                  <a:pt x="44668" y="20891"/>
                </a:cubicBezTo>
                <a:cubicBezTo>
                  <a:pt x="44697" y="20876"/>
                  <a:pt x="44653" y="20675"/>
                  <a:pt x="44639" y="20603"/>
                </a:cubicBezTo>
                <a:cubicBezTo>
                  <a:pt x="44610" y="20546"/>
                  <a:pt x="44610" y="20431"/>
                  <a:pt x="44639" y="20431"/>
                </a:cubicBezTo>
                <a:cubicBezTo>
                  <a:pt x="44682" y="20431"/>
                  <a:pt x="44754" y="20402"/>
                  <a:pt x="44811" y="20388"/>
                </a:cubicBezTo>
                <a:lnTo>
                  <a:pt x="44826" y="20345"/>
                </a:lnTo>
                <a:lnTo>
                  <a:pt x="44840" y="20302"/>
                </a:lnTo>
                <a:cubicBezTo>
                  <a:pt x="44840" y="20263"/>
                  <a:pt x="44859" y="20244"/>
                  <a:pt x="44889" y="20244"/>
                </a:cubicBezTo>
                <a:cubicBezTo>
                  <a:pt x="44904" y="20244"/>
                  <a:pt x="44922" y="20249"/>
                  <a:pt x="44941" y="20259"/>
                </a:cubicBezTo>
                <a:lnTo>
                  <a:pt x="45041" y="20259"/>
                </a:lnTo>
                <a:cubicBezTo>
                  <a:pt x="45099" y="20230"/>
                  <a:pt x="45099" y="20187"/>
                  <a:pt x="45041" y="20172"/>
                </a:cubicBezTo>
                <a:lnTo>
                  <a:pt x="44998" y="20144"/>
                </a:lnTo>
                <a:cubicBezTo>
                  <a:pt x="44984" y="20144"/>
                  <a:pt x="44969" y="20115"/>
                  <a:pt x="44969" y="20101"/>
                </a:cubicBezTo>
                <a:cubicBezTo>
                  <a:pt x="44969" y="20086"/>
                  <a:pt x="44998" y="20072"/>
                  <a:pt x="45013" y="20072"/>
                </a:cubicBezTo>
                <a:cubicBezTo>
                  <a:pt x="45070" y="20072"/>
                  <a:pt x="45113" y="20057"/>
                  <a:pt x="45142" y="20014"/>
                </a:cubicBezTo>
                <a:cubicBezTo>
                  <a:pt x="45156" y="20000"/>
                  <a:pt x="45156" y="19971"/>
                  <a:pt x="45142" y="19957"/>
                </a:cubicBezTo>
                <a:cubicBezTo>
                  <a:pt x="45128" y="19943"/>
                  <a:pt x="45099" y="19943"/>
                  <a:pt x="45084" y="19943"/>
                </a:cubicBezTo>
                <a:lnTo>
                  <a:pt x="45056" y="19957"/>
                </a:lnTo>
                <a:cubicBezTo>
                  <a:pt x="45054" y="19959"/>
                  <a:pt x="45052" y="19960"/>
                  <a:pt x="45050" y="19960"/>
                </a:cubicBezTo>
                <a:cubicBezTo>
                  <a:pt x="45038" y="19960"/>
                  <a:pt x="45027" y="19921"/>
                  <a:pt x="45027" y="19871"/>
                </a:cubicBezTo>
                <a:lnTo>
                  <a:pt x="44955" y="19828"/>
                </a:lnTo>
                <a:cubicBezTo>
                  <a:pt x="44912" y="19813"/>
                  <a:pt x="44898" y="19770"/>
                  <a:pt x="44883" y="19727"/>
                </a:cubicBezTo>
                <a:cubicBezTo>
                  <a:pt x="44858" y="19689"/>
                  <a:pt x="44889" y="19639"/>
                  <a:pt x="44937" y="19639"/>
                </a:cubicBezTo>
                <a:cubicBezTo>
                  <a:pt x="44943" y="19639"/>
                  <a:pt x="44949" y="19639"/>
                  <a:pt x="44955" y="19641"/>
                </a:cubicBezTo>
                <a:lnTo>
                  <a:pt x="44998" y="19641"/>
                </a:lnTo>
                <a:cubicBezTo>
                  <a:pt x="44998" y="19641"/>
                  <a:pt x="44926" y="19483"/>
                  <a:pt x="44869" y="19483"/>
                </a:cubicBezTo>
                <a:cubicBezTo>
                  <a:pt x="44821" y="19483"/>
                  <a:pt x="44741" y="19489"/>
                  <a:pt x="44689" y="19489"/>
                </a:cubicBezTo>
                <a:cubicBezTo>
                  <a:pt x="44663" y="19489"/>
                  <a:pt x="44644" y="19488"/>
                  <a:pt x="44639" y="19483"/>
                </a:cubicBezTo>
                <a:cubicBezTo>
                  <a:pt x="44610" y="19483"/>
                  <a:pt x="44567" y="19468"/>
                  <a:pt x="44538" y="19468"/>
                </a:cubicBezTo>
                <a:lnTo>
                  <a:pt x="44510" y="19483"/>
                </a:lnTo>
                <a:lnTo>
                  <a:pt x="44467" y="19483"/>
                </a:lnTo>
                <a:cubicBezTo>
                  <a:pt x="44462" y="19484"/>
                  <a:pt x="44458" y="19484"/>
                  <a:pt x="44454" y="19484"/>
                </a:cubicBezTo>
                <a:cubicBezTo>
                  <a:pt x="44403" y="19484"/>
                  <a:pt x="44366" y="19410"/>
                  <a:pt x="44366" y="19397"/>
                </a:cubicBezTo>
                <a:cubicBezTo>
                  <a:pt x="44366" y="19368"/>
                  <a:pt x="44481" y="19339"/>
                  <a:pt x="44524" y="19339"/>
                </a:cubicBezTo>
                <a:cubicBezTo>
                  <a:pt x="44567" y="19339"/>
                  <a:pt x="44524" y="19325"/>
                  <a:pt x="44438" y="19310"/>
                </a:cubicBezTo>
                <a:lnTo>
                  <a:pt x="44366" y="19296"/>
                </a:lnTo>
                <a:cubicBezTo>
                  <a:pt x="44280" y="19296"/>
                  <a:pt x="44222" y="19167"/>
                  <a:pt x="44251" y="19095"/>
                </a:cubicBezTo>
                <a:lnTo>
                  <a:pt x="44280" y="19023"/>
                </a:lnTo>
                <a:cubicBezTo>
                  <a:pt x="44280" y="18951"/>
                  <a:pt x="44222" y="18808"/>
                  <a:pt x="44237" y="18764"/>
                </a:cubicBezTo>
                <a:cubicBezTo>
                  <a:pt x="44265" y="18736"/>
                  <a:pt x="44237" y="18707"/>
                  <a:pt x="44179" y="18678"/>
                </a:cubicBezTo>
                <a:lnTo>
                  <a:pt x="44151" y="18649"/>
                </a:lnTo>
                <a:cubicBezTo>
                  <a:pt x="44145" y="18644"/>
                  <a:pt x="44139" y="18641"/>
                  <a:pt x="44134" y="18641"/>
                </a:cubicBezTo>
                <a:cubicBezTo>
                  <a:pt x="44110" y="18641"/>
                  <a:pt x="44090" y="18686"/>
                  <a:pt x="44068" y="18686"/>
                </a:cubicBezTo>
                <a:cubicBezTo>
                  <a:pt x="44058" y="18686"/>
                  <a:pt x="44047" y="18677"/>
                  <a:pt x="44036" y="18649"/>
                </a:cubicBezTo>
                <a:lnTo>
                  <a:pt x="44021" y="18621"/>
                </a:lnTo>
                <a:cubicBezTo>
                  <a:pt x="43978" y="18592"/>
                  <a:pt x="43935" y="18563"/>
                  <a:pt x="43906" y="18563"/>
                </a:cubicBezTo>
                <a:cubicBezTo>
                  <a:pt x="43892" y="18549"/>
                  <a:pt x="44021" y="18506"/>
                  <a:pt x="44064" y="18491"/>
                </a:cubicBezTo>
                <a:cubicBezTo>
                  <a:pt x="44107" y="18491"/>
                  <a:pt x="44093" y="18204"/>
                  <a:pt x="44050" y="18104"/>
                </a:cubicBezTo>
                <a:cubicBezTo>
                  <a:pt x="44016" y="18024"/>
                  <a:pt x="44090" y="17998"/>
                  <a:pt x="44144" y="17998"/>
                </a:cubicBezTo>
                <a:cubicBezTo>
                  <a:pt x="44158" y="17998"/>
                  <a:pt x="44170" y="18000"/>
                  <a:pt x="44179" y="18003"/>
                </a:cubicBezTo>
                <a:cubicBezTo>
                  <a:pt x="44195" y="18011"/>
                  <a:pt x="44210" y="18015"/>
                  <a:pt x="44223" y="18015"/>
                </a:cubicBezTo>
                <a:cubicBezTo>
                  <a:pt x="44257" y="18015"/>
                  <a:pt x="44280" y="17991"/>
                  <a:pt x="44280" y="17960"/>
                </a:cubicBezTo>
                <a:lnTo>
                  <a:pt x="44251" y="17931"/>
                </a:lnTo>
                <a:lnTo>
                  <a:pt x="44222" y="17902"/>
                </a:lnTo>
                <a:cubicBezTo>
                  <a:pt x="44179" y="17859"/>
                  <a:pt x="44151" y="17802"/>
                  <a:pt x="44151" y="17787"/>
                </a:cubicBezTo>
                <a:cubicBezTo>
                  <a:pt x="44151" y="17773"/>
                  <a:pt x="44122" y="17773"/>
                  <a:pt x="44079" y="17773"/>
                </a:cubicBezTo>
                <a:lnTo>
                  <a:pt x="44050" y="17787"/>
                </a:lnTo>
                <a:lnTo>
                  <a:pt x="44036" y="17787"/>
                </a:lnTo>
                <a:cubicBezTo>
                  <a:pt x="44028" y="17795"/>
                  <a:pt x="44021" y="17798"/>
                  <a:pt x="44016" y="17798"/>
                </a:cubicBezTo>
                <a:cubicBezTo>
                  <a:pt x="44010" y="17798"/>
                  <a:pt x="44007" y="17795"/>
                  <a:pt x="44007" y="17787"/>
                </a:cubicBezTo>
                <a:cubicBezTo>
                  <a:pt x="43993" y="17773"/>
                  <a:pt x="43993" y="17759"/>
                  <a:pt x="43993" y="17759"/>
                </a:cubicBezTo>
                <a:lnTo>
                  <a:pt x="44021" y="17730"/>
                </a:lnTo>
                <a:cubicBezTo>
                  <a:pt x="44050" y="17716"/>
                  <a:pt x="44093" y="17687"/>
                  <a:pt x="44093" y="17687"/>
                </a:cubicBezTo>
                <a:cubicBezTo>
                  <a:pt x="44093" y="17673"/>
                  <a:pt x="44079" y="17673"/>
                  <a:pt x="44050" y="17673"/>
                </a:cubicBezTo>
                <a:lnTo>
                  <a:pt x="44021" y="17673"/>
                </a:lnTo>
                <a:cubicBezTo>
                  <a:pt x="44007" y="17658"/>
                  <a:pt x="43978" y="17586"/>
                  <a:pt x="43964" y="17500"/>
                </a:cubicBezTo>
                <a:lnTo>
                  <a:pt x="43949" y="17414"/>
                </a:lnTo>
                <a:lnTo>
                  <a:pt x="43949" y="17371"/>
                </a:lnTo>
                <a:cubicBezTo>
                  <a:pt x="43935" y="17342"/>
                  <a:pt x="43964" y="17270"/>
                  <a:pt x="43978" y="17227"/>
                </a:cubicBezTo>
                <a:lnTo>
                  <a:pt x="43921" y="17198"/>
                </a:lnTo>
                <a:cubicBezTo>
                  <a:pt x="43935" y="17170"/>
                  <a:pt x="43906" y="17127"/>
                  <a:pt x="43892" y="17127"/>
                </a:cubicBezTo>
                <a:cubicBezTo>
                  <a:pt x="43878" y="17112"/>
                  <a:pt x="43806" y="17083"/>
                  <a:pt x="43734" y="17055"/>
                </a:cubicBezTo>
                <a:lnTo>
                  <a:pt x="43734" y="17026"/>
                </a:lnTo>
                <a:cubicBezTo>
                  <a:pt x="43705" y="16940"/>
                  <a:pt x="43605" y="16940"/>
                  <a:pt x="43590" y="16897"/>
                </a:cubicBezTo>
                <a:lnTo>
                  <a:pt x="43561" y="16810"/>
                </a:lnTo>
                <a:cubicBezTo>
                  <a:pt x="43496" y="16797"/>
                  <a:pt x="43336" y="16737"/>
                  <a:pt x="43253" y="16737"/>
                </a:cubicBezTo>
                <a:cubicBezTo>
                  <a:pt x="43245" y="16737"/>
                  <a:pt x="43238" y="16737"/>
                  <a:pt x="43231" y="16739"/>
                </a:cubicBezTo>
                <a:cubicBezTo>
                  <a:pt x="43225" y="16740"/>
                  <a:pt x="43218" y="16741"/>
                  <a:pt x="43212" y="16741"/>
                </a:cubicBezTo>
                <a:cubicBezTo>
                  <a:pt x="43162" y="16741"/>
                  <a:pt x="43116" y="16694"/>
                  <a:pt x="43116" y="16681"/>
                </a:cubicBezTo>
                <a:cubicBezTo>
                  <a:pt x="43116" y="16667"/>
                  <a:pt x="43102" y="16663"/>
                  <a:pt x="43086" y="16663"/>
                </a:cubicBezTo>
                <a:cubicBezTo>
                  <a:pt x="43069" y="16663"/>
                  <a:pt x="43051" y="16667"/>
                  <a:pt x="43044" y="16667"/>
                </a:cubicBezTo>
                <a:cubicBezTo>
                  <a:pt x="43030" y="16667"/>
                  <a:pt x="42872" y="16609"/>
                  <a:pt x="42814" y="16595"/>
                </a:cubicBezTo>
                <a:cubicBezTo>
                  <a:pt x="42814" y="16595"/>
                  <a:pt x="42814" y="16581"/>
                  <a:pt x="42814" y="16566"/>
                </a:cubicBezTo>
                <a:lnTo>
                  <a:pt x="42800" y="16523"/>
                </a:lnTo>
                <a:lnTo>
                  <a:pt x="42786" y="16523"/>
                </a:lnTo>
                <a:cubicBezTo>
                  <a:pt x="42786" y="16523"/>
                  <a:pt x="42771" y="16509"/>
                  <a:pt x="42743" y="16480"/>
                </a:cubicBezTo>
                <a:cubicBezTo>
                  <a:pt x="42757" y="16437"/>
                  <a:pt x="42771" y="16379"/>
                  <a:pt x="42771" y="16351"/>
                </a:cubicBezTo>
                <a:cubicBezTo>
                  <a:pt x="42771" y="16291"/>
                  <a:pt x="42778" y="16259"/>
                  <a:pt x="42792" y="16259"/>
                </a:cubicBezTo>
                <a:cubicBezTo>
                  <a:pt x="42798" y="16259"/>
                  <a:pt x="42805" y="16266"/>
                  <a:pt x="42814" y="16279"/>
                </a:cubicBezTo>
                <a:lnTo>
                  <a:pt x="42843" y="16279"/>
                </a:lnTo>
                <a:cubicBezTo>
                  <a:pt x="42850" y="16286"/>
                  <a:pt x="42857" y="16290"/>
                  <a:pt x="42865" y="16290"/>
                </a:cubicBezTo>
                <a:cubicBezTo>
                  <a:pt x="42872" y="16290"/>
                  <a:pt x="42879" y="16286"/>
                  <a:pt x="42886" y="16279"/>
                </a:cubicBezTo>
                <a:lnTo>
                  <a:pt x="42901" y="16265"/>
                </a:lnTo>
                <a:cubicBezTo>
                  <a:pt x="42901" y="16236"/>
                  <a:pt x="42843" y="16164"/>
                  <a:pt x="42829" y="16150"/>
                </a:cubicBezTo>
                <a:cubicBezTo>
                  <a:pt x="42800" y="16150"/>
                  <a:pt x="42728" y="16178"/>
                  <a:pt x="42699" y="16193"/>
                </a:cubicBezTo>
                <a:cubicBezTo>
                  <a:pt x="42686" y="16207"/>
                  <a:pt x="42698" y="16380"/>
                  <a:pt x="42661" y="16380"/>
                </a:cubicBezTo>
                <a:cubicBezTo>
                  <a:pt x="42659" y="16380"/>
                  <a:pt x="42658" y="16380"/>
                  <a:pt x="42656" y="16379"/>
                </a:cubicBezTo>
                <a:cubicBezTo>
                  <a:pt x="42628" y="16379"/>
                  <a:pt x="42599" y="16322"/>
                  <a:pt x="42613" y="16293"/>
                </a:cubicBezTo>
                <a:cubicBezTo>
                  <a:pt x="42613" y="16293"/>
                  <a:pt x="42613" y="16293"/>
                  <a:pt x="42599" y="16279"/>
                </a:cubicBezTo>
                <a:cubicBezTo>
                  <a:pt x="42613" y="16250"/>
                  <a:pt x="42613" y="16221"/>
                  <a:pt x="42613" y="16164"/>
                </a:cubicBezTo>
                <a:lnTo>
                  <a:pt x="42613" y="16150"/>
                </a:lnTo>
                <a:cubicBezTo>
                  <a:pt x="42613" y="16121"/>
                  <a:pt x="42541" y="16106"/>
                  <a:pt x="42470" y="16106"/>
                </a:cubicBezTo>
                <a:lnTo>
                  <a:pt x="42412" y="16106"/>
                </a:lnTo>
                <a:cubicBezTo>
                  <a:pt x="42369" y="16078"/>
                  <a:pt x="42355" y="16063"/>
                  <a:pt x="42340" y="16049"/>
                </a:cubicBezTo>
                <a:cubicBezTo>
                  <a:pt x="42340" y="16035"/>
                  <a:pt x="42355" y="16035"/>
                  <a:pt x="42355" y="16035"/>
                </a:cubicBezTo>
                <a:lnTo>
                  <a:pt x="42383" y="15992"/>
                </a:lnTo>
                <a:lnTo>
                  <a:pt x="42398" y="15992"/>
                </a:lnTo>
                <a:cubicBezTo>
                  <a:pt x="42410" y="16000"/>
                  <a:pt x="42419" y="16003"/>
                  <a:pt x="42426" y="16003"/>
                </a:cubicBezTo>
                <a:cubicBezTo>
                  <a:pt x="42441" y="16003"/>
                  <a:pt x="42441" y="15983"/>
                  <a:pt x="42441" y="15963"/>
                </a:cubicBezTo>
                <a:cubicBezTo>
                  <a:pt x="42426" y="15934"/>
                  <a:pt x="42398" y="15891"/>
                  <a:pt x="42398" y="15877"/>
                </a:cubicBezTo>
                <a:lnTo>
                  <a:pt x="42426" y="15834"/>
                </a:lnTo>
                <a:cubicBezTo>
                  <a:pt x="42470" y="15862"/>
                  <a:pt x="42527" y="15891"/>
                  <a:pt x="42556" y="15905"/>
                </a:cubicBezTo>
                <a:lnTo>
                  <a:pt x="42585" y="15877"/>
                </a:lnTo>
                <a:lnTo>
                  <a:pt x="42628" y="15834"/>
                </a:lnTo>
                <a:cubicBezTo>
                  <a:pt x="42685" y="15790"/>
                  <a:pt x="42628" y="15747"/>
                  <a:pt x="42599" y="15747"/>
                </a:cubicBezTo>
                <a:cubicBezTo>
                  <a:pt x="42556" y="15733"/>
                  <a:pt x="42585" y="15690"/>
                  <a:pt x="42642" y="15647"/>
                </a:cubicBezTo>
                <a:lnTo>
                  <a:pt x="42714" y="15632"/>
                </a:lnTo>
                <a:lnTo>
                  <a:pt x="42886" y="15632"/>
                </a:lnTo>
                <a:cubicBezTo>
                  <a:pt x="42929" y="15474"/>
                  <a:pt x="42944" y="15316"/>
                  <a:pt x="42944" y="15302"/>
                </a:cubicBezTo>
                <a:cubicBezTo>
                  <a:pt x="42944" y="15288"/>
                  <a:pt x="42901" y="15273"/>
                  <a:pt x="42843" y="15259"/>
                </a:cubicBezTo>
                <a:lnTo>
                  <a:pt x="42814" y="15230"/>
                </a:lnTo>
                <a:cubicBezTo>
                  <a:pt x="42786" y="15201"/>
                  <a:pt x="42771" y="15144"/>
                  <a:pt x="42771" y="15101"/>
                </a:cubicBezTo>
                <a:cubicBezTo>
                  <a:pt x="42757" y="15072"/>
                  <a:pt x="42757" y="15029"/>
                  <a:pt x="42771" y="14986"/>
                </a:cubicBezTo>
                <a:lnTo>
                  <a:pt x="42771" y="14943"/>
                </a:lnTo>
                <a:cubicBezTo>
                  <a:pt x="42781" y="14893"/>
                  <a:pt x="42750" y="14878"/>
                  <a:pt x="42720" y="14878"/>
                </a:cubicBezTo>
                <a:cubicBezTo>
                  <a:pt x="42707" y="14878"/>
                  <a:pt x="42694" y="14881"/>
                  <a:pt x="42685" y="14885"/>
                </a:cubicBezTo>
                <a:cubicBezTo>
                  <a:pt x="42671" y="14885"/>
                  <a:pt x="42656" y="14957"/>
                  <a:pt x="42671" y="15015"/>
                </a:cubicBezTo>
                <a:lnTo>
                  <a:pt x="42656" y="15029"/>
                </a:lnTo>
                <a:lnTo>
                  <a:pt x="42628" y="15072"/>
                </a:lnTo>
                <a:cubicBezTo>
                  <a:pt x="42599" y="15029"/>
                  <a:pt x="42527" y="14971"/>
                  <a:pt x="42484" y="14928"/>
                </a:cubicBezTo>
                <a:lnTo>
                  <a:pt x="42426" y="14943"/>
                </a:lnTo>
                <a:lnTo>
                  <a:pt x="42412" y="14943"/>
                </a:lnTo>
                <a:cubicBezTo>
                  <a:pt x="42412" y="14928"/>
                  <a:pt x="42441" y="14857"/>
                  <a:pt x="42441" y="14842"/>
                </a:cubicBezTo>
                <a:cubicBezTo>
                  <a:pt x="42455" y="14813"/>
                  <a:pt x="42412" y="14612"/>
                  <a:pt x="42470" y="14584"/>
                </a:cubicBezTo>
                <a:cubicBezTo>
                  <a:pt x="42527" y="14555"/>
                  <a:pt x="42541" y="14440"/>
                  <a:pt x="42541" y="14397"/>
                </a:cubicBezTo>
                <a:cubicBezTo>
                  <a:pt x="42527" y="14368"/>
                  <a:pt x="42527" y="14311"/>
                  <a:pt x="42513" y="14296"/>
                </a:cubicBezTo>
                <a:lnTo>
                  <a:pt x="42498" y="14296"/>
                </a:lnTo>
                <a:cubicBezTo>
                  <a:pt x="42484" y="14296"/>
                  <a:pt x="42455" y="14296"/>
                  <a:pt x="42455" y="14311"/>
                </a:cubicBezTo>
                <a:lnTo>
                  <a:pt x="42426" y="14382"/>
                </a:lnTo>
                <a:cubicBezTo>
                  <a:pt x="42411" y="14443"/>
                  <a:pt x="42381" y="14463"/>
                  <a:pt x="42353" y="14463"/>
                </a:cubicBezTo>
                <a:cubicBezTo>
                  <a:pt x="42327" y="14463"/>
                  <a:pt x="42304" y="14446"/>
                  <a:pt x="42297" y="14426"/>
                </a:cubicBezTo>
                <a:cubicBezTo>
                  <a:pt x="42297" y="14404"/>
                  <a:pt x="42274" y="14391"/>
                  <a:pt x="42250" y="14391"/>
                </a:cubicBezTo>
                <a:cubicBezTo>
                  <a:pt x="42242" y="14391"/>
                  <a:pt x="42233" y="14393"/>
                  <a:pt x="42225" y="14397"/>
                </a:cubicBezTo>
                <a:lnTo>
                  <a:pt x="42110" y="14397"/>
                </a:lnTo>
                <a:cubicBezTo>
                  <a:pt x="42110" y="14371"/>
                  <a:pt x="42106" y="14360"/>
                  <a:pt x="42100" y="14360"/>
                </a:cubicBezTo>
                <a:cubicBezTo>
                  <a:pt x="42086" y="14360"/>
                  <a:pt x="42059" y="14414"/>
                  <a:pt x="42039" y="14454"/>
                </a:cubicBezTo>
                <a:cubicBezTo>
                  <a:pt x="42024" y="14512"/>
                  <a:pt x="41967" y="14569"/>
                  <a:pt x="41967" y="14569"/>
                </a:cubicBezTo>
                <a:cubicBezTo>
                  <a:pt x="41967" y="14569"/>
                  <a:pt x="41909" y="14440"/>
                  <a:pt x="41837" y="14282"/>
                </a:cubicBezTo>
                <a:lnTo>
                  <a:pt x="41665" y="14397"/>
                </a:lnTo>
                <a:cubicBezTo>
                  <a:pt x="41636" y="14368"/>
                  <a:pt x="41636" y="14296"/>
                  <a:pt x="41636" y="14253"/>
                </a:cubicBezTo>
                <a:lnTo>
                  <a:pt x="41665" y="14210"/>
                </a:lnTo>
                <a:lnTo>
                  <a:pt x="41679" y="14196"/>
                </a:lnTo>
                <a:cubicBezTo>
                  <a:pt x="41722" y="14196"/>
                  <a:pt x="41766" y="14138"/>
                  <a:pt x="41780" y="14081"/>
                </a:cubicBezTo>
                <a:lnTo>
                  <a:pt x="41780" y="14081"/>
                </a:lnTo>
                <a:lnTo>
                  <a:pt x="41708" y="14095"/>
                </a:lnTo>
                <a:cubicBezTo>
                  <a:pt x="41692" y="14103"/>
                  <a:pt x="41672" y="14115"/>
                  <a:pt x="41662" y="14115"/>
                </a:cubicBezTo>
                <a:cubicBezTo>
                  <a:pt x="41654" y="14115"/>
                  <a:pt x="41652" y="14107"/>
                  <a:pt x="41665" y="14081"/>
                </a:cubicBezTo>
                <a:cubicBezTo>
                  <a:pt x="41694" y="13995"/>
                  <a:pt x="41679" y="13951"/>
                  <a:pt x="41622" y="13923"/>
                </a:cubicBezTo>
                <a:lnTo>
                  <a:pt x="41550" y="13880"/>
                </a:lnTo>
                <a:cubicBezTo>
                  <a:pt x="41543" y="13923"/>
                  <a:pt x="41525" y="13937"/>
                  <a:pt x="41505" y="13937"/>
                </a:cubicBezTo>
                <a:cubicBezTo>
                  <a:pt x="41485" y="13937"/>
                  <a:pt x="41464" y="13923"/>
                  <a:pt x="41450" y="13908"/>
                </a:cubicBezTo>
                <a:cubicBezTo>
                  <a:pt x="41443" y="13895"/>
                  <a:pt x="41402" y="13888"/>
                  <a:pt x="41356" y="13888"/>
                </a:cubicBezTo>
                <a:cubicBezTo>
                  <a:pt x="41299" y="13888"/>
                  <a:pt x="41235" y="13899"/>
                  <a:pt x="41220" y="13923"/>
                </a:cubicBezTo>
                <a:cubicBezTo>
                  <a:pt x="41200" y="13961"/>
                  <a:pt x="41175" y="13974"/>
                  <a:pt x="41156" y="13974"/>
                </a:cubicBezTo>
                <a:cubicBezTo>
                  <a:pt x="41146" y="13974"/>
                  <a:pt x="41138" y="13971"/>
                  <a:pt x="41133" y="13966"/>
                </a:cubicBezTo>
                <a:cubicBezTo>
                  <a:pt x="41133" y="13964"/>
                  <a:pt x="41133" y="13964"/>
                  <a:pt x="41132" y="13964"/>
                </a:cubicBezTo>
                <a:cubicBezTo>
                  <a:pt x="41121" y="13964"/>
                  <a:pt x="41073" y="14012"/>
                  <a:pt x="41047" y="14038"/>
                </a:cubicBezTo>
                <a:cubicBezTo>
                  <a:pt x="41047" y="14038"/>
                  <a:pt x="41033" y="14052"/>
                  <a:pt x="41033" y="14066"/>
                </a:cubicBezTo>
                <a:cubicBezTo>
                  <a:pt x="41033" y="14038"/>
                  <a:pt x="41033" y="14023"/>
                  <a:pt x="41047" y="14009"/>
                </a:cubicBezTo>
                <a:lnTo>
                  <a:pt x="41004" y="13951"/>
                </a:lnTo>
                <a:lnTo>
                  <a:pt x="40990" y="13937"/>
                </a:lnTo>
                <a:cubicBezTo>
                  <a:pt x="40975" y="13908"/>
                  <a:pt x="40918" y="13894"/>
                  <a:pt x="40860" y="13894"/>
                </a:cubicBezTo>
                <a:lnTo>
                  <a:pt x="40860" y="13822"/>
                </a:lnTo>
                <a:lnTo>
                  <a:pt x="40860" y="13793"/>
                </a:lnTo>
                <a:cubicBezTo>
                  <a:pt x="40817" y="13765"/>
                  <a:pt x="40832" y="13722"/>
                  <a:pt x="40846" y="13722"/>
                </a:cubicBezTo>
                <a:cubicBezTo>
                  <a:pt x="40875" y="13707"/>
                  <a:pt x="40688" y="13563"/>
                  <a:pt x="40702" y="13520"/>
                </a:cubicBezTo>
                <a:cubicBezTo>
                  <a:pt x="40717" y="13463"/>
                  <a:pt x="40645" y="13377"/>
                  <a:pt x="40616" y="13362"/>
                </a:cubicBezTo>
                <a:cubicBezTo>
                  <a:pt x="40573" y="13348"/>
                  <a:pt x="40659" y="13276"/>
                  <a:pt x="40702" y="13276"/>
                </a:cubicBezTo>
                <a:cubicBezTo>
                  <a:pt x="40741" y="13276"/>
                  <a:pt x="40792" y="13283"/>
                  <a:pt x="40830" y="13283"/>
                </a:cubicBezTo>
                <a:cubicBezTo>
                  <a:pt x="40849" y="13283"/>
                  <a:pt x="40865" y="13281"/>
                  <a:pt x="40875" y="13276"/>
                </a:cubicBezTo>
                <a:cubicBezTo>
                  <a:pt x="40918" y="13276"/>
                  <a:pt x="41018" y="13247"/>
                  <a:pt x="41047" y="13247"/>
                </a:cubicBezTo>
                <a:cubicBezTo>
                  <a:pt x="41090" y="13262"/>
                  <a:pt x="41119" y="13262"/>
                  <a:pt x="41133" y="13262"/>
                </a:cubicBezTo>
                <a:lnTo>
                  <a:pt x="41148" y="13262"/>
                </a:lnTo>
                <a:cubicBezTo>
                  <a:pt x="41154" y="13213"/>
                  <a:pt x="41168" y="13198"/>
                  <a:pt x="41186" y="13198"/>
                </a:cubicBezTo>
                <a:cubicBezTo>
                  <a:pt x="41211" y="13198"/>
                  <a:pt x="41244" y="13225"/>
                  <a:pt x="41277" y="13233"/>
                </a:cubicBezTo>
                <a:lnTo>
                  <a:pt x="41291" y="13247"/>
                </a:lnTo>
                <a:cubicBezTo>
                  <a:pt x="41306" y="13233"/>
                  <a:pt x="41306" y="13204"/>
                  <a:pt x="41306" y="13190"/>
                </a:cubicBezTo>
                <a:cubicBezTo>
                  <a:pt x="41294" y="13190"/>
                  <a:pt x="41356" y="13153"/>
                  <a:pt x="41404" y="13153"/>
                </a:cubicBezTo>
                <a:cubicBezTo>
                  <a:pt x="41416" y="13153"/>
                  <a:pt x="41427" y="13155"/>
                  <a:pt x="41435" y="13161"/>
                </a:cubicBezTo>
                <a:cubicBezTo>
                  <a:pt x="41440" y="13163"/>
                  <a:pt x="41444" y="13163"/>
                  <a:pt x="41449" y="13163"/>
                </a:cubicBezTo>
                <a:cubicBezTo>
                  <a:pt x="41487" y="13163"/>
                  <a:pt x="41521" y="13113"/>
                  <a:pt x="41521" y="13075"/>
                </a:cubicBezTo>
                <a:cubicBezTo>
                  <a:pt x="41521" y="13058"/>
                  <a:pt x="41541" y="13051"/>
                  <a:pt x="41560" y="13051"/>
                </a:cubicBezTo>
                <a:cubicBezTo>
                  <a:pt x="41574" y="13051"/>
                  <a:pt x="41587" y="13055"/>
                  <a:pt x="41593" y="13061"/>
                </a:cubicBezTo>
                <a:cubicBezTo>
                  <a:pt x="41593" y="13073"/>
                  <a:pt x="41646" y="13107"/>
                  <a:pt x="41670" y="13107"/>
                </a:cubicBezTo>
                <a:cubicBezTo>
                  <a:pt x="41674" y="13107"/>
                  <a:pt x="41677" y="13106"/>
                  <a:pt x="41679" y="13104"/>
                </a:cubicBezTo>
                <a:cubicBezTo>
                  <a:pt x="41679" y="13089"/>
                  <a:pt x="41722" y="13061"/>
                  <a:pt x="41737" y="13046"/>
                </a:cubicBezTo>
                <a:cubicBezTo>
                  <a:pt x="41751" y="13046"/>
                  <a:pt x="41837" y="13032"/>
                  <a:pt x="41866" y="13032"/>
                </a:cubicBezTo>
                <a:cubicBezTo>
                  <a:pt x="41895" y="13032"/>
                  <a:pt x="41938" y="12974"/>
                  <a:pt x="41967" y="12974"/>
                </a:cubicBezTo>
                <a:cubicBezTo>
                  <a:pt x="41981" y="12960"/>
                  <a:pt x="42024" y="12946"/>
                  <a:pt x="42053" y="12917"/>
                </a:cubicBezTo>
                <a:cubicBezTo>
                  <a:pt x="42060" y="12922"/>
                  <a:pt x="42067" y="12924"/>
                  <a:pt x="42074" y="12924"/>
                </a:cubicBezTo>
                <a:cubicBezTo>
                  <a:pt x="42113" y="12924"/>
                  <a:pt x="42156" y="12867"/>
                  <a:pt x="42168" y="12831"/>
                </a:cubicBezTo>
                <a:cubicBezTo>
                  <a:pt x="42180" y="12795"/>
                  <a:pt x="42240" y="12770"/>
                  <a:pt x="42277" y="12770"/>
                </a:cubicBezTo>
                <a:cubicBezTo>
                  <a:pt x="42285" y="12770"/>
                  <a:pt x="42292" y="12771"/>
                  <a:pt x="42297" y="12773"/>
                </a:cubicBezTo>
                <a:cubicBezTo>
                  <a:pt x="42298" y="12774"/>
                  <a:pt x="42298" y="12774"/>
                  <a:pt x="42298" y="12774"/>
                </a:cubicBezTo>
                <a:cubicBezTo>
                  <a:pt x="42302" y="12774"/>
                  <a:pt x="42153" y="12570"/>
                  <a:pt x="42139" y="12515"/>
                </a:cubicBezTo>
                <a:cubicBezTo>
                  <a:pt x="42139" y="12500"/>
                  <a:pt x="42153" y="12486"/>
                  <a:pt x="42182" y="12486"/>
                </a:cubicBezTo>
                <a:lnTo>
                  <a:pt x="42197" y="12558"/>
                </a:lnTo>
                <a:cubicBezTo>
                  <a:pt x="42211" y="12587"/>
                  <a:pt x="42268" y="12630"/>
                  <a:pt x="42283" y="12630"/>
                </a:cubicBezTo>
                <a:lnTo>
                  <a:pt x="42412" y="12615"/>
                </a:lnTo>
                <a:cubicBezTo>
                  <a:pt x="42432" y="12627"/>
                  <a:pt x="42456" y="12631"/>
                  <a:pt x="42483" y="12631"/>
                </a:cubicBezTo>
                <a:cubicBezTo>
                  <a:pt x="42592" y="12631"/>
                  <a:pt x="42742" y="12555"/>
                  <a:pt x="42800" y="12543"/>
                </a:cubicBezTo>
                <a:cubicBezTo>
                  <a:pt x="42886" y="12515"/>
                  <a:pt x="42886" y="12486"/>
                  <a:pt x="42814" y="12472"/>
                </a:cubicBezTo>
                <a:lnTo>
                  <a:pt x="42800" y="12457"/>
                </a:lnTo>
                <a:cubicBezTo>
                  <a:pt x="42786" y="12414"/>
                  <a:pt x="42771" y="12400"/>
                  <a:pt x="42728" y="12385"/>
                </a:cubicBezTo>
                <a:cubicBezTo>
                  <a:pt x="42685" y="12371"/>
                  <a:pt x="42699" y="12299"/>
                  <a:pt x="42743" y="12270"/>
                </a:cubicBezTo>
                <a:cubicBezTo>
                  <a:pt x="42757" y="12270"/>
                  <a:pt x="42786" y="12270"/>
                  <a:pt x="42800" y="12256"/>
                </a:cubicBezTo>
                <a:cubicBezTo>
                  <a:pt x="42814" y="12227"/>
                  <a:pt x="42843" y="12199"/>
                  <a:pt x="42829" y="12170"/>
                </a:cubicBezTo>
                <a:lnTo>
                  <a:pt x="42829" y="12156"/>
                </a:lnTo>
                <a:cubicBezTo>
                  <a:pt x="42814" y="12156"/>
                  <a:pt x="42800" y="12141"/>
                  <a:pt x="42800" y="12141"/>
                </a:cubicBezTo>
                <a:cubicBezTo>
                  <a:pt x="42800" y="12127"/>
                  <a:pt x="42800" y="12127"/>
                  <a:pt x="42800" y="12127"/>
                </a:cubicBezTo>
                <a:cubicBezTo>
                  <a:pt x="42814" y="12112"/>
                  <a:pt x="42814" y="12112"/>
                  <a:pt x="42814" y="12112"/>
                </a:cubicBezTo>
                <a:lnTo>
                  <a:pt x="42829" y="12098"/>
                </a:lnTo>
                <a:cubicBezTo>
                  <a:pt x="42839" y="12085"/>
                  <a:pt x="42848" y="12080"/>
                  <a:pt x="42857" y="12080"/>
                </a:cubicBezTo>
                <a:cubicBezTo>
                  <a:pt x="42878" y="12080"/>
                  <a:pt x="42896" y="12109"/>
                  <a:pt x="42913" y="12109"/>
                </a:cubicBezTo>
                <a:cubicBezTo>
                  <a:pt x="42919" y="12109"/>
                  <a:pt x="42924" y="12106"/>
                  <a:pt x="42929" y="12098"/>
                </a:cubicBezTo>
                <a:cubicBezTo>
                  <a:pt x="42958" y="12055"/>
                  <a:pt x="42987" y="12026"/>
                  <a:pt x="43016" y="11983"/>
                </a:cubicBezTo>
                <a:cubicBezTo>
                  <a:pt x="43016" y="11969"/>
                  <a:pt x="43016" y="11940"/>
                  <a:pt x="43030" y="11926"/>
                </a:cubicBezTo>
                <a:lnTo>
                  <a:pt x="43059" y="11868"/>
                </a:lnTo>
                <a:cubicBezTo>
                  <a:pt x="43011" y="11821"/>
                  <a:pt x="42963" y="11793"/>
                  <a:pt x="42924" y="11793"/>
                </a:cubicBezTo>
                <a:cubicBezTo>
                  <a:pt x="42916" y="11793"/>
                  <a:pt x="42908" y="11794"/>
                  <a:pt x="42901" y="11796"/>
                </a:cubicBezTo>
                <a:lnTo>
                  <a:pt x="42872" y="11825"/>
                </a:lnTo>
                <a:lnTo>
                  <a:pt x="42843" y="11839"/>
                </a:lnTo>
                <a:cubicBezTo>
                  <a:pt x="42841" y="11840"/>
                  <a:pt x="42839" y="11840"/>
                  <a:pt x="42837" y="11840"/>
                </a:cubicBezTo>
                <a:cubicBezTo>
                  <a:pt x="42786" y="11840"/>
                  <a:pt x="42789" y="11680"/>
                  <a:pt x="42857" y="11653"/>
                </a:cubicBezTo>
                <a:cubicBezTo>
                  <a:pt x="42929" y="11624"/>
                  <a:pt x="42972" y="11523"/>
                  <a:pt x="42972" y="11495"/>
                </a:cubicBezTo>
                <a:cubicBezTo>
                  <a:pt x="42972" y="11466"/>
                  <a:pt x="42929" y="11380"/>
                  <a:pt x="42901" y="11308"/>
                </a:cubicBezTo>
                <a:lnTo>
                  <a:pt x="42901" y="11236"/>
                </a:lnTo>
                <a:lnTo>
                  <a:pt x="42915" y="11207"/>
                </a:lnTo>
                <a:cubicBezTo>
                  <a:pt x="42923" y="11184"/>
                  <a:pt x="42913" y="11173"/>
                  <a:pt x="42896" y="11173"/>
                </a:cubicBezTo>
                <a:cubicBezTo>
                  <a:pt x="42882" y="11173"/>
                  <a:pt x="42863" y="11180"/>
                  <a:pt x="42843" y="11193"/>
                </a:cubicBezTo>
                <a:lnTo>
                  <a:pt x="42814" y="11179"/>
                </a:lnTo>
                <a:lnTo>
                  <a:pt x="42786" y="11164"/>
                </a:lnTo>
                <a:cubicBezTo>
                  <a:pt x="42800" y="11135"/>
                  <a:pt x="42829" y="11078"/>
                  <a:pt x="42843" y="11049"/>
                </a:cubicBezTo>
                <a:lnTo>
                  <a:pt x="42814" y="11020"/>
                </a:lnTo>
                <a:lnTo>
                  <a:pt x="42771" y="10963"/>
                </a:lnTo>
                <a:cubicBezTo>
                  <a:pt x="42743" y="10992"/>
                  <a:pt x="42699" y="11020"/>
                  <a:pt x="42685" y="11020"/>
                </a:cubicBezTo>
                <a:cubicBezTo>
                  <a:pt x="42685" y="11020"/>
                  <a:pt x="42714" y="10848"/>
                  <a:pt x="42728" y="10776"/>
                </a:cubicBezTo>
                <a:cubicBezTo>
                  <a:pt x="42743" y="10719"/>
                  <a:pt x="42743" y="10561"/>
                  <a:pt x="42714" y="10546"/>
                </a:cubicBezTo>
                <a:cubicBezTo>
                  <a:pt x="42689" y="10530"/>
                  <a:pt x="42658" y="10523"/>
                  <a:pt x="42629" y="10523"/>
                </a:cubicBezTo>
                <a:cubicBezTo>
                  <a:pt x="42608" y="10523"/>
                  <a:pt x="42588" y="10526"/>
                  <a:pt x="42570" y="10532"/>
                </a:cubicBezTo>
                <a:lnTo>
                  <a:pt x="42527" y="10532"/>
                </a:lnTo>
                <a:lnTo>
                  <a:pt x="42498" y="10546"/>
                </a:lnTo>
                <a:cubicBezTo>
                  <a:pt x="42455" y="10532"/>
                  <a:pt x="42498" y="10403"/>
                  <a:pt x="42541" y="10360"/>
                </a:cubicBezTo>
                <a:cubicBezTo>
                  <a:pt x="42585" y="10331"/>
                  <a:pt x="42642" y="10273"/>
                  <a:pt x="42671" y="10259"/>
                </a:cubicBezTo>
                <a:lnTo>
                  <a:pt x="42642" y="10230"/>
                </a:lnTo>
                <a:cubicBezTo>
                  <a:pt x="42613" y="10202"/>
                  <a:pt x="42613" y="10187"/>
                  <a:pt x="42642" y="10173"/>
                </a:cubicBezTo>
                <a:cubicBezTo>
                  <a:pt x="42671" y="10158"/>
                  <a:pt x="42714" y="10144"/>
                  <a:pt x="42743" y="10144"/>
                </a:cubicBezTo>
                <a:cubicBezTo>
                  <a:pt x="42814" y="10130"/>
                  <a:pt x="42757" y="10101"/>
                  <a:pt x="42757" y="10087"/>
                </a:cubicBezTo>
                <a:cubicBezTo>
                  <a:pt x="42771" y="10044"/>
                  <a:pt x="42814" y="10015"/>
                  <a:pt x="42714" y="10015"/>
                </a:cubicBezTo>
                <a:cubicBezTo>
                  <a:pt x="42671" y="10015"/>
                  <a:pt x="42613" y="10015"/>
                  <a:pt x="42556" y="10044"/>
                </a:cubicBezTo>
                <a:cubicBezTo>
                  <a:pt x="42541" y="10051"/>
                  <a:pt x="42527" y="10054"/>
                  <a:pt x="42514" y="10054"/>
                </a:cubicBezTo>
                <a:cubicBezTo>
                  <a:pt x="42502" y="10054"/>
                  <a:pt x="42491" y="10051"/>
                  <a:pt x="42484" y="10044"/>
                </a:cubicBezTo>
                <a:lnTo>
                  <a:pt x="42470" y="10029"/>
                </a:lnTo>
                <a:cubicBezTo>
                  <a:pt x="42470" y="10000"/>
                  <a:pt x="42426" y="9986"/>
                  <a:pt x="42412" y="9986"/>
                </a:cubicBezTo>
                <a:cubicBezTo>
                  <a:pt x="42409" y="9989"/>
                  <a:pt x="42404" y="9990"/>
                  <a:pt x="42397" y="9990"/>
                </a:cubicBezTo>
                <a:cubicBezTo>
                  <a:pt x="42367" y="9990"/>
                  <a:pt x="42306" y="9969"/>
                  <a:pt x="42283" y="9957"/>
                </a:cubicBezTo>
                <a:cubicBezTo>
                  <a:pt x="42254" y="9943"/>
                  <a:pt x="42168" y="9914"/>
                  <a:pt x="42153" y="9900"/>
                </a:cubicBezTo>
                <a:cubicBezTo>
                  <a:pt x="42139" y="9885"/>
                  <a:pt x="42082" y="9842"/>
                  <a:pt x="42024" y="9828"/>
                </a:cubicBezTo>
                <a:lnTo>
                  <a:pt x="41981" y="9857"/>
                </a:lnTo>
                <a:cubicBezTo>
                  <a:pt x="41967" y="9857"/>
                  <a:pt x="41924" y="9842"/>
                  <a:pt x="41924" y="9828"/>
                </a:cubicBezTo>
                <a:lnTo>
                  <a:pt x="41909" y="9727"/>
                </a:lnTo>
                <a:cubicBezTo>
                  <a:pt x="41809" y="9727"/>
                  <a:pt x="41608" y="9742"/>
                  <a:pt x="41550" y="9742"/>
                </a:cubicBezTo>
                <a:cubicBezTo>
                  <a:pt x="41521" y="9735"/>
                  <a:pt x="41493" y="9735"/>
                  <a:pt x="41469" y="9735"/>
                </a:cubicBezTo>
                <a:cubicBezTo>
                  <a:pt x="41446" y="9735"/>
                  <a:pt x="41428" y="9735"/>
                  <a:pt x="41421" y="9727"/>
                </a:cubicBezTo>
                <a:cubicBezTo>
                  <a:pt x="41406" y="9727"/>
                  <a:pt x="41363" y="9727"/>
                  <a:pt x="41291" y="9713"/>
                </a:cubicBezTo>
                <a:cubicBezTo>
                  <a:pt x="41306" y="9684"/>
                  <a:pt x="41277" y="9598"/>
                  <a:pt x="41263" y="9569"/>
                </a:cubicBezTo>
                <a:cubicBezTo>
                  <a:pt x="41248" y="9541"/>
                  <a:pt x="41234" y="9512"/>
                  <a:pt x="41234" y="9483"/>
                </a:cubicBezTo>
                <a:lnTo>
                  <a:pt x="41248" y="9483"/>
                </a:lnTo>
                <a:cubicBezTo>
                  <a:pt x="41264" y="9452"/>
                  <a:pt x="41308" y="9438"/>
                  <a:pt x="41352" y="9438"/>
                </a:cubicBezTo>
                <a:cubicBezTo>
                  <a:pt x="41391" y="9438"/>
                  <a:pt x="41430" y="9449"/>
                  <a:pt x="41450" y="9469"/>
                </a:cubicBezTo>
                <a:lnTo>
                  <a:pt x="41464" y="9483"/>
                </a:lnTo>
                <a:cubicBezTo>
                  <a:pt x="41467" y="9493"/>
                  <a:pt x="41472" y="9497"/>
                  <a:pt x="41479" y="9497"/>
                </a:cubicBezTo>
                <a:cubicBezTo>
                  <a:pt x="41502" y="9497"/>
                  <a:pt x="41542" y="9448"/>
                  <a:pt x="41564" y="9426"/>
                </a:cubicBezTo>
                <a:cubicBezTo>
                  <a:pt x="41566" y="9420"/>
                  <a:pt x="41568" y="9417"/>
                  <a:pt x="41570" y="9417"/>
                </a:cubicBezTo>
                <a:cubicBezTo>
                  <a:pt x="41583" y="9417"/>
                  <a:pt x="41593" y="9516"/>
                  <a:pt x="41593" y="9541"/>
                </a:cubicBezTo>
                <a:cubicBezTo>
                  <a:pt x="41593" y="9584"/>
                  <a:pt x="41536" y="9627"/>
                  <a:pt x="41507" y="9627"/>
                </a:cubicBezTo>
                <a:cubicBezTo>
                  <a:pt x="41493" y="9641"/>
                  <a:pt x="41536" y="9656"/>
                  <a:pt x="41593" y="9670"/>
                </a:cubicBezTo>
                <a:lnTo>
                  <a:pt x="41665" y="9670"/>
                </a:lnTo>
                <a:cubicBezTo>
                  <a:pt x="41679" y="9641"/>
                  <a:pt x="41722" y="9598"/>
                  <a:pt x="41737" y="9569"/>
                </a:cubicBezTo>
                <a:lnTo>
                  <a:pt x="41766" y="9598"/>
                </a:lnTo>
                <a:lnTo>
                  <a:pt x="41809" y="9627"/>
                </a:lnTo>
                <a:cubicBezTo>
                  <a:pt x="41844" y="9662"/>
                  <a:pt x="41880" y="9688"/>
                  <a:pt x="41899" y="9688"/>
                </a:cubicBezTo>
                <a:cubicBezTo>
                  <a:pt x="41903" y="9688"/>
                  <a:pt x="41907" y="9687"/>
                  <a:pt x="41909" y="9684"/>
                </a:cubicBezTo>
                <a:cubicBezTo>
                  <a:pt x="41924" y="9684"/>
                  <a:pt x="41952" y="9613"/>
                  <a:pt x="41981" y="9569"/>
                </a:cubicBezTo>
                <a:lnTo>
                  <a:pt x="42024" y="9584"/>
                </a:lnTo>
                <a:lnTo>
                  <a:pt x="42139" y="9656"/>
                </a:lnTo>
                <a:cubicBezTo>
                  <a:pt x="42225" y="9598"/>
                  <a:pt x="42225" y="9483"/>
                  <a:pt x="42211" y="9454"/>
                </a:cubicBezTo>
                <a:cubicBezTo>
                  <a:pt x="42211" y="9426"/>
                  <a:pt x="42197" y="9354"/>
                  <a:pt x="42197" y="9340"/>
                </a:cubicBezTo>
                <a:cubicBezTo>
                  <a:pt x="42182" y="9325"/>
                  <a:pt x="42197" y="9296"/>
                  <a:pt x="42197" y="9296"/>
                </a:cubicBezTo>
                <a:cubicBezTo>
                  <a:pt x="42197" y="9296"/>
                  <a:pt x="42268" y="9340"/>
                  <a:pt x="42297" y="9368"/>
                </a:cubicBezTo>
                <a:cubicBezTo>
                  <a:pt x="42326" y="9383"/>
                  <a:pt x="42283" y="9483"/>
                  <a:pt x="42312" y="9498"/>
                </a:cubicBezTo>
                <a:cubicBezTo>
                  <a:pt x="42326" y="9512"/>
                  <a:pt x="42355" y="9516"/>
                  <a:pt x="42382" y="9516"/>
                </a:cubicBezTo>
                <a:cubicBezTo>
                  <a:pt x="42409" y="9516"/>
                  <a:pt x="42434" y="9512"/>
                  <a:pt x="42441" y="9512"/>
                </a:cubicBezTo>
                <a:cubicBezTo>
                  <a:pt x="42455" y="9498"/>
                  <a:pt x="42455" y="9454"/>
                  <a:pt x="42441" y="9411"/>
                </a:cubicBezTo>
                <a:lnTo>
                  <a:pt x="42455" y="9397"/>
                </a:lnTo>
                <a:cubicBezTo>
                  <a:pt x="42498" y="9354"/>
                  <a:pt x="42527" y="9296"/>
                  <a:pt x="42599" y="9296"/>
                </a:cubicBezTo>
                <a:cubicBezTo>
                  <a:pt x="42613" y="9282"/>
                  <a:pt x="42570" y="9268"/>
                  <a:pt x="42556" y="9253"/>
                </a:cubicBezTo>
                <a:cubicBezTo>
                  <a:pt x="42543" y="9253"/>
                  <a:pt x="42608" y="9176"/>
                  <a:pt x="42653" y="9176"/>
                </a:cubicBezTo>
                <a:cubicBezTo>
                  <a:pt x="42659" y="9176"/>
                  <a:pt x="42665" y="9178"/>
                  <a:pt x="42671" y="9181"/>
                </a:cubicBezTo>
                <a:cubicBezTo>
                  <a:pt x="42673" y="9182"/>
                  <a:pt x="42676" y="9183"/>
                  <a:pt x="42678" y="9183"/>
                </a:cubicBezTo>
                <a:cubicBezTo>
                  <a:pt x="42722" y="9183"/>
                  <a:pt x="42785" y="9078"/>
                  <a:pt x="42771" y="9023"/>
                </a:cubicBezTo>
                <a:cubicBezTo>
                  <a:pt x="42771" y="9023"/>
                  <a:pt x="42771" y="9023"/>
                  <a:pt x="42771" y="9009"/>
                </a:cubicBezTo>
                <a:cubicBezTo>
                  <a:pt x="42786" y="9009"/>
                  <a:pt x="42786" y="8995"/>
                  <a:pt x="42814" y="8966"/>
                </a:cubicBezTo>
                <a:lnTo>
                  <a:pt x="42843" y="8980"/>
                </a:lnTo>
                <a:lnTo>
                  <a:pt x="42886" y="8980"/>
                </a:lnTo>
                <a:lnTo>
                  <a:pt x="42901" y="8966"/>
                </a:lnTo>
                <a:cubicBezTo>
                  <a:pt x="42901" y="8952"/>
                  <a:pt x="42886" y="8937"/>
                  <a:pt x="42872" y="8923"/>
                </a:cubicBezTo>
                <a:cubicBezTo>
                  <a:pt x="42901" y="8923"/>
                  <a:pt x="42944" y="8937"/>
                  <a:pt x="42972" y="8966"/>
                </a:cubicBezTo>
                <a:cubicBezTo>
                  <a:pt x="43001" y="8952"/>
                  <a:pt x="42958" y="8851"/>
                  <a:pt x="42987" y="8822"/>
                </a:cubicBezTo>
                <a:cubicBezTo>
                  <a:pt x="43016" y="8794"/>
                  <a:pt x="43102" y="8779"/>
                  <a:pt x="43116" y="8779"/>
                </a:cubicBezTo>
                <a:cubicBezTo>
                  <a:pt x="43120" y="8783"/>
                  <a:pt x="43123" y="8785"/>
                  <a:pt x="43125" y="8785"/>
                </a:cubicBezTo>
                <a:cubicBezTo>
                  <a:pt x="43129" y="8785"/>
                  <a:pt x="43127" y="8772"/>
                  <a:pt x="43116" y="8750"/>
                </a:cubicBezTo>
                <a:lnTo>
                  <a:pt x="43116" y="8736"/>
                </a:lnTo>
                <a:cubicBezTo>
                  <a:pt x="43116" y="8722"/>
                  <a:pt x="43130" y="8707"/>
                  <a:pt x="43130" y="8679"/>
                </a:cubicBezTo>
                <a:lnTo>
                  <a:pt x="43145" y="8607"/>
                </a:lnTo>
                <a:cubicBezTo>
                  <a:pt x="43102" y="8549"/>
                  <a:pt x="43087" y="8492"/>
                  <a:pt x="43102" y="8477"/>
                </a:cubicBezTo>
                <a:cubicBezTo>
                  <a:pt x="43102" y="8477"/>
                  <a:pt x="43130" y="8463"/>
                  <a:pt x="43159" y="8449"/>
                </a:cubicBezTo>
                <a:lnTo>
                  <a:pt x="43159" y="8434"/>
                </a:lnTo>
                <a:cubicBezTo>
                  <a:pt x="43154" y="8410"/>
                  <a:pt x="43146" y="8402"/>
                  <a:pt x="43138" y="8402"/>
                </a:cubicBezTo>
                <a:cubicBezTo>
                  <a:pt x="43121" y="8402"/>
                  <a:pt x="43102" y="8434"/>
                  <a:pt x="43102" y="8434"/>
                </a:cubicBezTo>
                <a:cubicBezTo>
                  <a:pt x="43073" y="8406"/>
                  <a:pt x="43016" y="8406"/>
                  <a:pt x="43044" y="8348"/>
                </a:cubicBezTo>
                <a:lnTo>
                  <a:pt x="43087" y="8291"/>
                </a:lnTo>
                <a:lnTo>
                  <a:pt x="43087" y="8291"/>
                </a:lnTo>
                <a:cubicBezTo>
                  <a:pt x="43073" y="8294"/>
                  <a:pt x="43059" y="8296"/>
                  <a:pt x="43045" y="8296"/>
                </a:cubicBezTo>
                <a:cubicBezTo>
                  <a:pt x="43005" y="8296"/>
                  <a:pt x="42972" y="8280"/>
                  <a:pt x="42972" y="8248"/>
                </a:cubicBezTo>
                <a:lnTo>
                  <a:pt x="42972" y="8219"/>
                </a:lnTo>
                <a:cubicBezTo>
                  <a:pt x="42987" y="8147"/>
                  <a:pt x="42987" y="8075"/>
                  <a:pt x="42886" y="8046"/>
                </a:cubicBezTo>
                <a:lnTo>
                  <a:pt x="42857" y="8032"/>
                </a:lnTo>
                <a:cubicBezTo>
                  <a:pt x="42829" y="7989"/>
                  <a:pt x="42800" y="7903"/>
                  <a:pt x="42814" y="7860"/>
                </a:cubicBezTo>
                <a:lnTo>
                  <a:pt x="42800" y="7817"/>
                </a:lnTo>
                <a:lnTo>
                  <a:pt x="42786" y="7802"/>
                </a:lnTo>
                <a:cubicBezTo>
                  <a:pt x="42771" y="7802"/>
                  <a:pt x="42685" y="7730"/>
                  <a:pt x="42599" y="7644"/>
                </a:cubicBezTo>
                <a:lnTo>
                  <a:pt x="42613" y="7457"/>
                </a:lnTo>
                <a:lnTo>
                  <a:pt x="42613" y="7429"/>
                </a:lnTo>
                <a:cubicBezTo>
                  <a:pt x="42613" y="7414"/>
                  <a:pt x="42541" y="7386"/>
                  <a:pt x="42470" y="7386"/>
                </a:cubicBezTo>
                <a:lnTo>
                  <a:pt x="42369" y="7386"/>
                </a:lnTo>
                <a:cubicBezTo>
                  <a:pt x="42350" y="7393"/>
                  <a:pt x="42337" y="7397"/>
                  <a:pt x="42327" y="7397"/>
                </a:cubicBezTo>
                <a:cubicBezTo>
                  <a:pt x="42301" y="7397"/>
                  <a:pt x="42312" y="7367"/>
                  <a:pt x="42355" y="7314"/>
                </a:cubicBezTo>
                <a:lnTo>
                  <a:pt x="42383" y="7285"/>
                </a:lnTo>
                <a:lnTo>
                  <a:pt x="42383" y="7271"/>
                </a:lnTo>
                <a:cubicBezTo>
                  <a:pt x="42383" y="7260"/>
                  <a:pt x="42376" y="7250"/>
                  <a:pt x="42362" y="7250"/>
                </a:cubicBezTo>
                <a:cubicBezTo>
                  <a:pt x="42356" y="7250"/>
                  <a:pt x="42349" y="7252"/>
                  <a:pt x="42340" y="7256"/>
                </a:cubicBezTo>
                <a:lnTo>
                  <a:pt x="42312" y="7256"/>
                </a:lnTo>
                <a:cubicBezTo>
                  <a:pt x="42283" y="7256"/>
                  <a:pt x="42268" y="7242"/>
                  <a:pt x="42254" y="7213"/>
                </a:cubicBezTo>
                <a:lnTo>
                  <a:pt x="42254" y="7199"/>
                </a:lnTo>
                <a:lnTo>
                  <a:pt x="42268" y="7170"/>
                </a:lnTo>
                <a:cubicBezTo>
                  <a:pt x="42283" y="7141"/>
                  <a:pt x="42326" y="7041"/>
                  <a:pt x="42312" y="7012"/>
                </a:cubicBezTo>
                <a:cubicBezTo>
                  <a:pt x="42297" y="6983"/>
                  <a:pt x="42283" y="6955"/>
                  <a:pt x="42283" y="6955"/>
                </a:cubicBezTo>
                <a:cubicBezTo>
                  <a:pt x="42268" y="6955"/>
                  <a:pt x="42254" y="6926"/>
                  <a:pt x="42240" y="6911"/>
                </a:cubicBezTo>
                <a:cubicBezTo>
                  <a:pt x="42227" y="6911"/>
                  <a:pt x="42178" y="6971"/>
                  <a:pt x="42148" y="6971"/>
                </a:cubicBezTo>
                <a:cubicBezTo>
                  <a:pt x="42145" y="6971"/>
                  <a:pt x="42142" y="6970"/>
                  <a:pt x="42139" y="6969"/>
                </a:cubicBezTo>
                <a:cubicBezTo>
                  <a:pt x="42096" y="6969"/>
                  <a:pt x="42096" y="6840"/>
                  <a:pt x="42125" y="6696"/>
                </a:cubicBezTo>
                <a:lnTo>
                  <a:pt x="41895" y="6696"/>
                </a:lnTo>
                <a:cubicBezTo>
                  <a:pt x="41881" y="6696"/>
                  <a:pt x="41852" y="6610"/>
                  <a:pt x="41866" y="6581"/>
                </a:cubicBezTo>
                <a:lnTo>
                  <a:pt x="41866" y="6552"/>
                </a:lnTo>
                <a:cubicBezTo>
                  <a:pt x="41909" y="6552"/>
                  <a:pt x="41993" y="6577"/>
                  <a:pt x="42038" y="6577"/>
                </a:cubicBezTo>
                <a:cubicBezTo>
                  <a:pt x="42053" y="6577"/>
                  <a:pt x="42064" y="6574"/>
                  <a:pt x="42067" y="6567"/>
                </a:cubicBezTo>
                <a:cubicBezTo>
                  <a:pt x="42096" y="6538"/>
                  <a:pt x="42053" y="6480"/>
                  <a:pt x="42039" y="6466"/>
                </a:cubicBezTo>
                <a:cubicBezTo>
                  <a:pt x="42034" y="6462"/>
                  <a:pt x="42022" y="6460"/>
                  <a:pt x="42004" y="6460"/>
                </a:cubicBezTo>
                <a:cubicBezTo>
                  <a:pt x="41963" y="6460"/>
                  <a:pt x="41897" y="6470"/>
                  <a:pt x="41866" y="6480"/>
                </a:cubicBezTo>
                <a:cubicBezTo>
                  <a:pt x="41837" y="6495"/>
                  <a:pt x="41780" y="6509"/>
                  <a:pt x="41766" y="6524"/>
                </a:cubicBezTo>
                <a:lnTo>
                  <a:pt x="41737" y="6538"/>
                </a:lnTo>
                <a:lnTo>
                  <a:pt x="41737" y="6552"/>
                </a:lnTo>
                <a:cubicBezTo>
                  <a:pt x="41733" y="6556"/>
                  <a:pt x="41726" y="6558"/>
                  <a:pt x="41719" y="6558"/>
                </a:cubicBezTo>
                <a:cubicBezTo>
                  <a:pt x="41701" y="6558"/>
                  <a:pt x="41679" y="6548"/>
                  <a:pt x="41679" y="6538"/>
                </a:cubicBezTo>
                <a:cubicBezTo>
                  <a:pt x="41665" y="6524"/>
                  <a:pt x="41636" y="6480"/>
                  <a:pt x="41608" y="6437"/>
                </a:cubicBezTo>
                <a:lnTo>
                  <a:pt x="41651" y="6394"/>
                </a:lnTo>
                <a:lnTo>
                  <a:pt x="41651" y="6380"/>
                </a:lnTo>
                <a:cubicBezTo>
                  <a:pt x="41622" y="6366"/>
                  <a:pt x="41493" y="6308"/>
                  <a:pt x="41450" y="6294"/>
                </a:cubicBezTo>
                <a:cubicBezTo>
                  <a:pt x="41441" y="6289"/>
                  <a:pt x="41431" y="6288"/>
                  <a:pt x="41421" y="6288"/>
                </a:cubicBezTo>
                <a:cubicBezTo>
                  <a:pt x="41397" y="6288"/>
                  <a:pt x="41369" y="6298"/>
                  <a:pt x="41349" y="6308"/>
                </a:cubicBezTo>
                <a:cubicBezTo>
                  <a:pt x="41335" y="6294"/>
                  <a:pt x="41320" y="6294"/>
                  <a:pt x="41306" y="6279"/>
                </a:cubicBezTo>
                <a:lnTo>
                  <a:pt x="41291" y="6279"/>
                </a:lnTo>
                <a:cubicBezTo>
                  <a:pt x="41277" y="6251"/>
                  <a:pt x="41277" y="6236"/>
                  <a:pt x="41263" y="6222"/>
                </a:cubicBezTo>
                <a:cubicBezTo>
                  <a:pt x="41306" y="6222"/>
                  <a:pt x="41349" y="6222"/>
                  <a:pt x="41363" y="6207"/>
                </a:cubicBezTo>
                <a:cubicBezTo>
                  <a:pt x="41392" y="6179"/>
                  <a:pt x="41450" y="6150"/>
                  <a:pt x="41507" y="6136"/>
                </a:cubicBezTo>
                <a:lnTo>
                  <a:pt x="41521" y="6193"/>
                </a:lnTo>
                <a:cubicBezTo>
                  <a:pt x="41521" y="6213"/>
                  <a:pt x="41536" y="6234"/>
                  <a:pt x="41544" y="6234"/>
                </a:cubicBezTo>
                <a:cubicBezTo>
                  <a:pt x="41548" y="6234"/>
                  <a:pt x="41550" y="6230"/>
                  <a:pt x="41550" y="6222"/>
                </a:cubicBezTo>
                <a:lnTo>
                  <a:pt x="41564" y="6150"/>
                </a:lnTo>
                <a:cubicBezTo>
                  <a:pt x="41622" y="6093"/>
                  <a:pt x="41694" y="5934"/>
                  <a:pt x="41722" y="5877"/>
                </a:cubicBezTo>
                <a:cubicBezTo>
                  <a:pt x="41731" y="5864"/>
                  <a:pt x="41742" y="5857"/>
                  <a:pt x="41752" y="5857"/>
                </a:cubicBezTo>
                <a:cubicBezTo>
                  <a:pt x="41775" y="5857"/>
                  <a:pt x="41799" y="5889"/>
                  <a:pt x="41809" y="5949"/>
                </a:cubicBezTo>
                <a:lnTo>
                  <a:pt x="41751" y="6064"/>
                </a:lnTo>
                <a:lnTo>
                  <a:pt x="41708" y="6121"/>
                </a:lnTo>
                <a:cubicBezTo>
                  <a:pt x="41679" y="6179"/>
                  <a:pt x="41665" y="6251"/>
                  <a:pt x="41679" y="6279"/>
                </a:cubicBezTo>
                <a:lnTo>
                  <a:pt x="41708" y="6251"/>
                </a:lnTo>
                <a:lnTo>
                  <a:pt x="41722" y="6251"/>
                </a:lnTo>
                <a:cubicBezTo>
                  <a:pt x="41726" y="6252"/>
                  <a:pt x="41729" y="6252"/>
                  <a:pt x="41732" y="6252"/>
                </a:cubicBezTo>
                <a:cubicBezTo>
                  <a:pt x="41770" y="6252"/>
                  <a:pt x="41794" y="6177"/>
                  <a:pt x="41794" y="6150"/>
                </a:cubicBezTo>
                <a:cubicBezTo>
                  <a:pt x="41794" y="6126"/>
                  <a:pt x="41807" y="6116"/>
                  <a:pt x="41831" y="6116"/>
                </a:cubicBezTo>
                <a:cubicBezTo>
                  <a:pt x="41850" y="6116"/>
                  <a:pt x="41877" y="6123"/>
                  <a:pt x="41909" y="6136"/>
                </a:cubicBezTo>
                <a:lnTo>
                  <a:pt x="41938" y="6179"/>
                </a:lnTo>
                <a:lnTo>
                  <a:pt x="41981" y="6222"/>
                </a:lnTo>
                <a:cubicBezTo>
                  <a:pt x="42067" y="6251"/>
                  <a:pt x="42096" y="6308"/>
                  <a:pt x="42039" y="6351"/>
                </a:cubicBezTo>
                <a:lnTo>
                  <a:pt x="42039" y="6380"/>
                </a:lnTo>
                <a:lnTo>
                  <a:pt x="42024" y="6423"/>
                </a:lnTo>
                <a:cubicBezTo>
                  <a:pt x="42038" y="6446"/>
                  <a:pt x="42056" y="6454"/>
                  <a:pt x="42074" y="6454"/>
                </a:cubicBezTo>
                <a:cubicBezTo>
                  <a:pt x="42114" y="6454"/>
                  <a:pt x="42158" y="6414"/>
                  <a:pt x="42168" y="6394"/>
                </a:cubicBezTo>
                <a:cubicBezTo>
                  <a:pt x="42179" y="6362"/>
                  <a:pt x="42230" y="6346"/>
                  <a:pt x="42267" y="6346"/>
                </a:cubicBezTo>
                <a:cubicBezTo>
                  <a:pt x="42279" y="6346"/>
                  <a:pt x="42290" y="6348"/>
                  <a:pt x="42297" y="6351"/>
                </a:cubicBezTo>
                <a:cubicBezTo>
                  <a:pt x="42312" y="6351"/>
                  <a:pt x="42125" y="6164"/>
                  <a:pt x="42125" y="6136"/>
                </a:cubicBezTo>
                <a:cubicBezTo>
                  <a:pt x="42139" y="6107"/>
                  <a:pt x="42197" y="6107"/>
                  <a:pt x="42211" y="6093"/>
                </a:cubicBezTo>
                <a:cubicBezTo>
                  <a:pt x="42240" y="6093"/>
                  <a:pt x="42268" y="6035"/>
                  <a:pt x="42297" y="5963"/>
                </a:cubicBezTo>
                <a:lnTo>
                  <a:pt x="42383" y="5949"/>
                </a:lnTo>
                <a:cubicBezTo>
                  <a:pt x="42426" y="5934"/>
                  <a:pt x="42455" y="5906"/>
                  <a:pt x="42498" y="5891"/>
                </a:cubicBezTo>
                <a:cubicBezTo>
                  <a:pt x="42556" y="5863"/>
                  <a:pt x="42484" y="5820"/>
                  <a:pt x="42498" y="5805"/>
                </a:cubicBezTo>
                <a:lnTo>
                  <a:pt x="42541" y="5776"/>
                </a:lnTo>
                <a:cubicBezTo>
                  <a:pt x="42599" y="5748"/>
                  <a:pt x="42685" y="5690"/>
                  <a:pt x="42699" y="5690"/>
                </a:cubicBezTo>
                <a:cubicBezTo>
                  <a:pt x="42699" y="5676"/>
                  <a:pt x="42671" y="5647"/>
                  <a:pt x="42613" y="5633"/>
                </a:cubicBezTo>
                <a:cubicBezTo>
                  <a:pt x="42594" y="5657"/>
                  <a:pt x="42577" y="5665"/>
                  <a:pt x="42560" y="5665"/>
                </a:cubicBezTo>
                <a:cubicBezTo>
                  <a:pt x="42525" y="5665"/>
                  <a:pt x="42494" y="5633"/>
                  <a:pt x="42455" y="5633"/>
                </a:cubicBezTo>
                <a:lnTo>
                  <a:pt x="42398" y="5633"/>
                </a:lnTo>
                <a:cubicBezTo>
                  <a:pt x="42340" y="5633"/>
                  <a:pt x="42254" y="5633"/>
                  <a:pt x="42225" y="5647"/>
                </a:cubicBezTo>
                <a:lnTo>
                  <a:pt x="42211" y="5590"/>
                </a:lnTo>
                <a:lnTo>
                  <a:pt x="42182" y="5518"/>
                </a:lnTo>
                <a:cubicBezTo>
                  <a:pt x="42125" y="5547"/>
                  <a:pt x="42096" y="5618"/>
                  <a:pt x="42096" y="5633"/>
                </a:cubicBezTo>
                <a:cubicBezTo>
                  <a:pt x="42110" y="5647"/>
                  <a:pt x="42082" y="5662"/>
                  <a:pt x="42053" y="5676"/>
                </a:cubicBezTo>
                <a:lnTo>
                  <a:pt x="42039" y="5662"/>
                </a:lnTo>
                <a:cubicBezTo>
                  <a:pt x="42013" y="5642"/>
                  <a:pt x="41993" y="5634"/>
                  <a:pt x="41976" y="5634"/>
                </a:cubicBezTo>
                <a:cubicBezTo>
                  <a:pt x="41955" y="5634"/>
                  <a:pt x="41939" y="5646"/>
                  <a:pt x="41924" y="5662"/>
                </a:cubicBezTo>
                <a:cubicBezTo>
                  <a:pt x="41905" y="5680"/>
                  <a:pt x="41887" y="5704"/>
                  <a:pt x="41865" y="5704"/>
                </a:cubicBezTo>
                <a:cubicBezTo>
                  <a:pt x="41852" y="5704"/>
                  <a:pt x="41839" y="5697"/>
                  <a:pt x="41823" y="5676"/>
                </a:cubicBezTo>
                <a:lnTo>
                  <a:pt x="41809" y="5676"/>
                </a:lnTo>
                <a:cubicBezTo>
                  <a:pt x="41780" y="5690"/>
                  <a:pt x="41708" y="5705"/>
                  <a:pt x="41651" y="5719"/>
                </a:cubicBezTo>
                <a:lnTo>
                  <a:pt x="41521" y="5719"/>
                </a:lnTo>
                <a:cubicBezTo>
                  <a:pt x="41494" y="5692"/>
                  <a:pt x="41461" y="5682"/>
                  <a:pt x="41440" y="5682"/>
                </a:cubicBezTo>
                <a:cubicBezTo>
                  <a:pt x="41428" y="5682"/>
                  <a:pt x="41421" y="5685"/>
                  <a:pt x="41421" y="5690"/>
                </a:cubicBezTo>
                <a:cubicBezTo>
                  <a:pt x="41417" y="5697"/>
                  <a:pt x="41412" y="5700"/>
                  <a:pt x="41406" y="5700"/>
                </a:cubicBezTo>
                <a:cubicBezTo>
                  <a:pt x="41387" y="5700"/>
                  <a:pt x="41360" y="5672"/>
                  <a:pt x="41349" y="5662"/>
                </a:cubicBezTo>
                <a:cubicBezTo>
                  <a:pt x="41344" y="5653"/>
                  <a:pt x="41336" y="5649"/>
                  <a:pt x="41326" y="5649"/>
                </a:cubicBezTo>
                <a:cubicBezTo>
                  <a:pt x="41303" y="5649"/>
                  <a:pt x="41273" y="5666"/>
                  <a:pt x="41263" y="5676"/>
                </a:cubicBezTo>
                <a:cubicBezTo>
                  <a:pt x="41248" y="5676"/>
                  <a:pt x="41291" y="5748"/>
                  <a:pt x="41320" y="5776"/>
                </a:cubicBezTo>
                <a:cubicBezTo>
                  <a:pt x="41335" y="5805"/>
                  <a:pt x="41306" y="5834"/>
                  <a:pt x="41248" y="5848"/>
                </a:cubicBezTo>
                <a:lnTo>
                  <a:pt x="41220" y="5834"/>
                </a:lnTo>
                <a:cubicBezTo>
                  <a:pt x="41177" y="5820"/>
                  <a:pt x="41133" y="5791"/>
                  <a:pt x="41090" y="5776"/>
                </a:cubicBezTo>
                <a:cubicBezTo>
                  <a:pt x="41062" y="5762"/>
                  <a:pt x="41018" y="5762"/>
                  <a:pt x="40990" y="5748"/>
                </a:cubicBezTo>
                <a:cubicBezTo>
                  <a:pt x="40990" y="5733"/>
                  <a:pt x="41004" y="5719"/>
                  <a:pt x="40990" y="5705"/>
                </a:cubicBezTo>
                <a:cubicBezTo>
                  <a:pt x="40961" y="5705"/>
                  <a:pt x="40918" y="5705"/>
                  <a:pt x="40904" y="5719"/>
                </a:cubicBezTo>
                <a:cubicBezTo>
                  <a:pt x="40889" y="5719"/>
                  <a:pt x="40889" y="5705"/>
                  <a:pt x="40889" y="5676"/>
                </a:cubicBezTo>
                <a:cubicBezTo>
                  <a:pt x="40889" y="5676"/>
                  <a:pt x="40889" y="5676"/>
                  <a:pt x="40904" y="5647"/>
                </a:cubicBezTo>
                <a:cubicBezTo>
                  <a:pt x="40904" y="5662"/>
                  <a:pt x="40918" y="5662"/>
                  <a:pt x="40932" y="5662"/>
                </a:cubicBezTo>
                <a:cubicBezTo>
                  <a:pt x="40947" y="5662"/>
                  <a:pt x="40932" y="5633"/>
                  <a:pt x="40918" y="5604"/>
                </a:cubicBezTo>
                <a:cubicBezTo>
                  <a:pt x="40918" y="5604"/>
                  <a:pt x="40918" y="5575"/>
                  <a:pt x="40904" y="5547"/>
                </a:cubicBezTo>
                <a:cubicBezTo>
                  <a:pt x="40932" y="5547"/>
                  <a:pt x="40947" y="5561"/>
                  <a:pt x="40961" y="5561"/>
                </a:cubicBezTo>
                <a:cubicBezTo>
                  <a:pt x="40986" y="5578"/>
                  <a:pt x="41012" y="5585"/>
                  <a:pt x="41031" y="5585"/>
                </a:cubicBezTo>
                <a:cubicBezTo>
                  <a:pt x="41045" y="5585"/>
                  <a:pt x="41056" y="5581"/>
                  <a:pt x="41062" y="5575"/>
                </a:cubicBezTo>
                <a:lnTo>
                  <a:pt x="41047" y="5561"/>
                </a:lnTo>
                <a:lnTo>
                  <a:pt x="41047" y="5503"/>
                </a:lnTo>
                <a:cubicBezTo>
                  <a:pt x="41018" y="5446"/>
                  <a:pt x="41018" y="5360"/>
                  <a:pt x="41033" y="5317"/>
                </a:cubicBezTo>
                <a:cubicBezTo>
                  <a:pt x="41047" y="5310"/>
                  <a:pt x="41062" y="5306"/>
                  <a:pt x="41076" y="5306"/>
                </a:cubicBezTo>
                <a:cubicBezTo>
                  <a:pt x="41090" y="5306"/>
                  <a:pt x="41105" y="5310"/>
                  <a:pt x="41119" y="5317"/>
                </a:cubicBezTo>
                <a:cubicBezTo>
                  <a:pt x="41205" y="5360"/>
                  <a:pt x="41320" y="5360"/>
                  <a:pt x="41335" y="5475"/>
                </a:cubicBezTo>
                <a:lnTo>
                  <a:pt x="41335" y="5503"/>
                </a:lnTo>
                <a:cubicBezTo>
                  <a:pt x="41335" y="5524"/>
                  <a:pt x="41356" y="5544"/>
                  <a:pt x="41379" y="5544"/>
                </a:cubicBezTo>
                <a:cubicBezTo>
                  <a:pt x="41388" y="5544"/>
                  <a:pt x="41398" y="5541"/>
                  <a:pt x="41406" y="5532"/>
                </a:cubicBezTo>
                <a:lnTo>
                  <a:pt x="41450" y="5532"/>
                </a:lnTo>
                <a:cubicBezTo>
                  <a:pt x="41454" y="5530"/>
                  <a:pt x="41457" y="5529"/>
                  <a:pt x="41461" y="5529"/>
                </a:cubicBezTo>
                <a:cubicBezTo>
                  <a:pt x="41482" y="5529"/>
                  <a:pt x="41493" y="5561"/>
                  <a:pt x="41493" y="5561"/>
                </a:cubicBezTo>
                <a:cubicBezTo>
                  <a:pt x="41493" y="5575"/>
                  <a:pt x="41550" y="5590"/>
                  <a:pt x="41579" y="5590"/>
                </a:cubicBezTo>
                <a:cubicBezTo>
                  <a:pt x="41622" y="5590"/>
                  <a:pt x="41507" y="5460"/>
                  <a:pt x="41464" y="5432"/>
                </a:cubicBezTo>
                <a:cubicBezTo>
                  <a:pt x="41421" y="5389"/>
                  <a:pt x="41392" y="5360"/>
                  <a:pt x="41392" y="5345"/>
                </a:cubicBezTo>
                <a:cubicBezTo>
                  <a:pt x="41406" y="5345"/>
                  <a:pt x="41450" y="5360"/>
                  <a:pt x="41464" y="5374"/>
                </a:cubicBezTo>
                <a:cubicBezTo>
                  <a:pt x="41478" y="5374"/>
                  <a:pt x="41564" y="5331"/>
                  <a:pt x="41593" y="5302"/>
                </a:cubicBezTo>
                <a:cubicBezTo>
                  <a:pt x="41622" y="5274"/>
                  <a:pt x="41622" y="5216"/>
                  <a:pt x="41622" y="5202"/>
                </a:cubicBezTo>
                <a:cubicBezTo>
                  <a:pt x="41622" y="5173"/>
                  <a:pt x="41651" y="5159"/>
                  <a:pt x="41679" y="5144"/>
                </a:cubicBezTo>
                <a:lnTo>
                  <a:pt x="41722" y="5159"/>
                </a:lnTo>
                <a:cubicBezTo>
                  <a:pt x="41737" y="5159"/>
                  <a:pt x="41751" y="5187"/>
                  <a:pt x="41766" y="5187"/>
                </a:cubicBezTo>
                <a:cubicBezTo>
                  <a:pt x="41841" y="5216"/>
                  <a:pt x="41917" y="5269"/>
                  <a:pt x="41997" y="5269"/>
                </a:cubicBezTo>
                <a:cubicBezTo>
                  <a:pt x="42039" y="5269"/>
                  <a:pt x="42081" y="5255"/>
                  <a:pt x="42125" y="5216"/>
                </a:cubicBezTo>
                <a:cubicBezTo>
                  <a:pt x="42125" y="5211"/>
                  <a:pt x="42128" y="5210"/>
                  <a:pt x="42133" y="5210"/>
                </a:cubicBezTo>
                <a:cubicBezTo>
                  <a:pt x="42142" y="5210"/>
                  <a:pt x="42158" y="5216"/>
                  <a:pt x="42168" y="5216"/>
                </a:cubicBezTo>
                <a:cubicBezTo>
                  <a:pt x="42197" y="5216"/>
                  <a:pt x="42225" y="5223"/>
                  <a:pt x="42250" y="5223"/>
                </a:cubicBezTo>
                <a:cubicBezTo>
                  <a:pt x="42262" y="5223"/>
                  <a:pt x="42273" y="5221"/>
                  <a:pt x="42283" y="5216"/>
                </a:cubicBezTo>
                <a:cubicBezTo>
                  <a:pt x="42308" y="5208"/>
                  <a:pt x="42318" y="5200"/>
                  <a:pt x="42328" y="5200"/>
                </a:cubicBezTo>
                <a:cubicBezTo>
                  <a:pt x="42335" y="5200"/>
                  <a:pt x="42342" y="5204"/>
                  <a:pt x="42355" y="5216"/>
                </a:cubicBezTo>
                <a:lnTo>
                  <a:pt x="42383" y="5245"/>
                </a:lnTo>
                <a:cubicBezTo>
                  <a:pt x="42390" y="5251"/>
                  <a:pt x="42400" y="5254"/>
                  <a:pt x="42414" y="5254"/>
                </a:cubicBezTo>
                <a:cubicBezTo>
                  <a:pt x="42466" y="5254"/>
                  <a:pt x="42563" y="5215"/>
                  <a:pt x="42642" y="5159"/>
                </a:cubicBezTo>
                <a:lnTo>
                  <a:pt x="42743" y="5202"/>
                </a:lnTo>
                <a:lnTo>
                  <a:pt x="42843" y="5259"/>
                </a:lnTo>
                <a:cubicBezTo>
                  <a:pt x="42872" y="5202"/>
                  <a:pt x="42843" y="5173"/>
                  <a:pt x="42771" y="5173"/>
                </a:cubicBezTo>
                <a:lnTo>
                  <a:pt x="42728" y="5101"/>
                </a:lnTo>
                <a:cubicBezTo>
                  <a:pt x="42715" y="5075"/>
                  <a:pt x="42700" y="5066"/>
                  <a:pt x="42683" y="5066"/>
                </a:cubicBezTo>
                <a:cubicBezTo>
                  <a:pt x="42643" y="5066"/>
                  <a:pt x="42596" y="5116"/>
                  <a:pt x="42556" y="5116"/>
                </a:cubicBezTo>
                <a:cubicBezTo>
                  <a:pt x="42541" y="5101"/>
                  <a:pt x="42527" y="5087"/>
                  <a:pt x="42513" y="5072"/>
                </a:cubicBezTo>
                <a:lnTo>
                  <a:pt x="42470" y="5044"/>
                </a:lnTo>
                <a:cubicBezTo>
                  <a:pt x="42426" y="5015"/>
                  <a:pt x="42412" y="4972"/>
                  <a:pt x="42455" y="4943"/>
                </a:cubicBezTo>
                <a:lnTo>
                  <a:pt x="42498" y="4914"/>
                </a:lnTo>
                <a:cubicBezTo>
                  <a:pt x="42541" y="4886"/>
                  <a:pt x="42484" y="4828"/>
                  <a:pt x="42527" y="4799"/>
                </a:cubicBezTo>
                <a:cubicBezTo>
                  <a:pt x="42556" y="4771"/>
                  <a:pt x="42556" y="4699"/>
                  <a:pt x="42455" y="4699"/>
                </a:cubicBezTo>
                <a:cubicBezTo>
                  <a:pt x="42452" y="4702"/>
                  <a:pt x="42449" y="4703"/>
                  <a:pt x="42445" y="4703"/>
                </a:cubicBezTo>
                <a:cubicBezTo>
                  <a:pt x="42429" y="4703"/>
                  <a:pt x="42406" y="4685"/>
                  <a:pt x="42383" y="4685"/>
                </a:cubicBezTo>
                <a:lnTo>
                  <a:pt x="42355" y="4670"/>
                </a:lnTo>
                <a:cubicBezTo>
                  <a:pt x="42326" y="4685"/>
                  <a:pt x="42312" y="4771"/>
                  <a:pt x="42268" y="4771"/>
                </a:cubicBezTo>
                <a:cubicBezTo>
                  <a:pt x="42240" y="4785"/>
                  <a:pt x="42254" y="4814"/>
                  <a:pt x="42326" y="4843"/>
                </a:cubicBezTo>
                <a:lnTo>
                  <a:pt x="42369" y="4871"/>
                </a:lnTo>
                <a:cubicBezTo>
                  <a:pt x="42383" y="4886"/>
                  <a:pt x="42383" y="4929"/>
                  <a:pt x="42369" y="4943"/>
                </a:cubicBezTo>
                <a:cubicBezTo>
                  <a:pt x="42358" y="4954"/>
                  <a:pt x="42356" y="4988"/>
                  <a:pt x="42332" y="4988"/>
                </a:cubicBezTo>
                <a:cubicBezTo>
                  <a:pt x="42324" y="4988"/>
                  <a:pt x="42312" y="4983"/>
                  <a:pt x="42297" y="4972"/>
                </a:cubicBezTo>
                <a:lnTo>
                  <a:pt x="42283" y="4958"/>
                </a:lnTo>
                <a:cubicBezTo>
                  <a:pt x="42254" y="4958"/>
                  <a:pt x="42168" y="4986"/>
                  <a:pt x="42110" y="5029"/>
                </a:cubicBezTo>
                <a:lnTo>
                  <a:pt x="42010" y="5029"/>
                </a:lnTo>
                <a:cubicBezTo>
                  <a:pt x="41995" y="5029"/>
                  <a:pt x="41952" y="5044"/>
                  <a:pt x="41938" y="5044"/>
                </a:cubicBezTo>
                <a:lnTo>
                  <a:pt x="41866" y="5087"/>
                </a:lnTo>
                <a:cubicBezTo>
                  <a:pt x="41809" y="5072"/>
                  <a:pt x="41737" y="4986"/>
                  <a:pt x="41722" y="4914"/>
                </a:cubicBezTo>
                <a:lnTo>
                  <a:pt x="41694" y="4843"/>
                </a:lnTo>
                <a:cubicBezTo>
                  <a:pt x="41679" y="4828"/>
                  <a:pt x="41651" y="4799"/>
                  <a:pt x="41636" y="4785"/>
                </a:cubicBezTo>
                <a:lnTo>
                  <a:pt x="41622" y="4785"/>
                </a:lnTo>
                <a:cubicBezTo>
                  <a:pt x="41608" y="4785"/>
                  <a:pt x="41579" y="4799"/>
                  <a:pt x="41579" y="4814"/>
                </a:cubicBezTo>
                <a:lnTo>
                  <a:pt x="41593" y="4828"/>
                </a:lnTo>
                <a:cubicBezTo>
                  <a:pt x="41622" y="4857"/>
                  <a:pt x="41622" y="4886"/>
                  <a:pt x="41579" y="4900"/>
                </a:cubicBezTo>
                <a:cubicBezTo>
                  <a:pt x="41576" y="4903"/>
                  <a:pt x="41573" y="4904"/>
                  <a:pt x="41569" y="4904"/>
                </a:cubicBezTo>
                <a:cubicBezTo>
                  <a:pt x="41554" y="4904"/>
                  <a:pt x="41533" y="4883"/>
                  <a:pt x="41521" y="4871"/>
                </a:cubicBezTo>
                <a:cubicBezTo>
                  <a:pt x="41493" y="4857"/>
                  <a:pt x="41493" y="4828"/>
                  <a:pt x="41464" y="4814"/>
                </a:cubicBezTo>
                <a:cubicBezTo>
                  <a:pt x="41363" y="4742"/>
                  <a:pt x="41349" y="4670"/>
                  <a:pt x="41421" y="4570"/>
                </a:cubicBezTo>
                <a:cubicBezTo>
                  <a:pt x="41417" y="4566"/>
                  <a:pt x="41412" y="4564"/>
                  <a:pt x="41406" y="4564"/>
                </a:cubicBezTo>
                <a:cubicBezTo>
                  <a:pt x="41391" y="4564"/>
                  <a:pt x="41370" y="4577"/>
                  <a:pt x="41349" y="4598"/>
                </a:cubicBezTo>
                <a:lnTo>
                  <a:pt x="41335" y="4627"/>
                </a:lnTo>
                <a:cubicBezTo>
                  <a:pt x="41320" y="4641"/>
                  <a:pt x="41291" y="4670"/>
                  <a:pt x="41277" y="4670"/>
                </a:cubicBezTo>
                <a:lnTo>
                  <a:pt x="41205" y="4641"/>
                </a:lnTo>
                <a:cubicBezTo>
                  <a:pt x="41133" y="4627"/>
                  <a:pt x="41062" y="4570"/>
                  <a:pt x="41033" y="4541"/>
                </a:cubicBezTo>
                <a:cubicBezTo>
                  <a:pt x="41033" y="4541"/>
                  <a:pt x="41039" y="4534"/>
                  <a:pt x="41043" y="4534"/>
                </a:cubicBezTo>
                <a:cubicBezTo>
                  <a:pt x="41046" y="4534"/>
                  <a:pt x="41047" y="4536"/>
                  <a:pt x="41047" y="4541"/>
                </a:cubicBezTo>
                <a:cubicBezTo>
                  <a:pt x="41090" y="4541"/>
                  <a:pt x="41119" y="4555"/>
                  <a:pt x="41133" y="4555"/>
                </a:cubicBezTo>
                <a:lnTo>
                  <a:pt x="41148" y="4555"/>
                </a:lnTo>
                <a:cubicBezTo>
                  <a:pt x="41154" y="4499"/>
                  <a:pt x="41169" y="4481"/>
                  <a:pt x="41188" y="4481"/>
                </a:cubicBezTo>
                <a:cubicBezTo>
                  <a:pt x="41212" y="4481"/>
                  <a:pt x="41245" y="4510"/>
                  <a:pt x="41277" y="4527"/>
                </a:cubicBezTo>
                <a:lnTo>
                  <a:pt x="41291" y="4527"/>
                </a:lnTo>
                <a:cubicBezTo>
                  <a:pt x="41306" y="4512"/>
                  <a:pt x="41306" y="4483"/>
                  <a:pt x="41306" y="4483"/>
                </a:cubicBezTo>
                <a:cubicBezTo>
                  <a:pt x="41294" y="4472"/>
                  <a:pt x="41357" y="4432"/>
                  <a:pt x="41405" y="4432"/>
                </a:cubicBezTo>
                <a:cubicBezTo>
                  <a:pt x="41416" y="4432"/>
                  <a:pt x="41427" y="4435"/>
                  <a:pt x="41435" y="4440"/>
                </a:cubicBezTo>
                <a:cubicBezTo>
                  <a:pt x="41442" y="4445"/>
                  <a:pt x="41449" y="4447"/>
                  <a:pt x="41456" y="4447"/>
                </a:cubicBezTo>
                <a:cubicBezTo>
                  <a:pt x="41491" y="4447"/>
                  <a:pt x="41521" y="4393"/>
                  <a:pt x="41521" y="4368"/>
                </a:cubicBezTo>
                <a:cubicBezTo>
                  <a:pt x="41521" y="4343"/>
                  <a:pt x="41542" y="4337"/>
                  <a:pt x="41562" y="4337"/>
                </a:cubicBezTo>
                <a:cubicBezTo>
                  <a:pt x="41575" y="4337"/>
                  <a:pt x="41587" y="4340"/>
                  <a:pt x="41593" y="4340"/>
                </a:cubicBezTo>
                <a:cubicBezTo>
                  <a:pt x="41593" y="4354"/>
                  <a:pt x="41665" y="4397"/>
                  <a:pt x="41679" y="4397"/>
                </a:cubicBezTo>
                <a:cubicBezTo>
                  <a:pt x="41679" y="4383"/>
                  <a:pt x="41722" y="4340"/>
                  <a:pt x="41737" y="4340"/>
                </a:cubicBezTo>
                <a:cubicBezTo>
                  <a:pt x="41751" y="4325"/>
                  <a:pt x="41837" y="4311"/>
                  <a:pt x="41866" y="4311"/>
                </a:cubicBezTo>
                <a:cubicBezTo>
                  <a:pt x="41895" y="4311"/>
                  <a:pt x="41938" y="4254"/>
                  <a:pt x="41967" y="4254"/>
                </a:cubicBezTo>
                <a:cubicBezTo>
                  <a:pt x="41981" y="4239"/>
                  <a:pt x="42024" y="4225"/>
                  <a:pt x="42053" y="4210"/>
                </a:cubicBezTo>
                <a:lnTo>
                  <a:pt x="42053" y="4182"/>
                </a:lnTo>
                <a:cubicBezTo>
                  <a:pt x="42082" y="4095"/>
                  <a:pt x="42096" y="3995"/>
                  <a:pt x="42110" y="3909"/>
                </a:cubicBezTo>
                <a:lnTo>
                  <a:pt x="42110" y="3880"/>
                </a:lnTo>
                <a:cubicBezTo>
                  <a:pt x="42096" y="3837"/>
                  <a:pt x="42125" y="3794"/>
                  <a:pt x="42182" y="3765"/>
                </a:cubicBezTo>
                <a:lnTo>
                  <a:pt x="42197" y="3837"/>
                </a:lnTo>
                <a:cubicBezTo>
                  <a:pt x="42211" y="3866"/>
                  <a:pt x="42268" y="3923"/>
                  <a:pt x="42283" y="3923"/>
                </a:cubicBezTo>
                <a:lnTo>
                  <a:pt x="42412" y="3894"/>
                </a:lnTo>
                <a:cubicBezTo>
                  <a:pt x="42434" y="3907"/>
                  <a:pt x="42461" y="3912"/>
                  <a:pt x="42491" y="3912"/>
                </a:cubicBezTo>
                <a:cubicBezTo>
                  <a:pt x="42599" y="3912"/>
                  <a:pt x="42744" y="3845"/>
                  <a:pt x="42800" y="3823"/>
                </a:cubicBezTo>
                <a:cubicBezTo>
                  <a:pt x="42886" y="3794"/>
                  <a:pt x="42886" y="3765"/>
                  <a:pt x="42814" y="3765"/>
                </a:cubicBezTo>
                <a:lnTo>
                  <a:pt x="42800" y="3736"/>
                </a:lnTo>
                <a:cubicBezTo>
                  <a:pt x="42786" y="3708"/>
                  <a:pt x="42771" y="3679"/>
                  <a:pt x="42728" y="3664"/>
                </a:cubicBezTo>
                <a:cubicBezTo>
                  <a:pt x="42685" y="3664"/>
                  <a:pt x="42699" y="3578"/>
                  <a:pt x="42743" y="3564"/>
                </a:cubicBezTo>
                <a:cubicBezTo>
                  <a:pt x="42757" y="3550"/>
                  <a:pt x="42786" y="3550"/>
                  <a:pt x="42800" y="3535"/>
                </a:cubicBezTo>
                <a:cubicBezTo>
                  <a:pt x="42814" y="3506"/>
                  <a:pt x="42843" y="3478"/>
                  <a:pt x="42829" y="3449"/>
                </a:cubicBezTo>
                <a:lnTo>
                  <a:pt x="42829" y="3435"/>
                </a:lnTo>
                <a:cubicBezTo>
                  <a:pt x="42786" y="3420"/>
                  <a:pt x="42786" y="3406"/>
                  <a:pt x="42814" y="3391"/>
                </a:cubicBezTo>
                <a:lnTo>
                  <a:pt x="42829" y="3377"/>
                </a:lnTo>
                <a:cubicBezTo>
                  <a:pt x="42839" y="3364"/>
                  <a:pt x="42848" y="3359"/>
                  <a:pt x="42857" y="3359"/>
                </a:cubicBezTo>
                <a:cubicBezTo>
                  <a:pt x="42878" y="3359"/>
                  <a:pt x="42896" y="3388"/>
                  <a:pt x="42913" y="3388"/>
                </a:cubicBezTo>
                <a:cubicBezTo>
                  <a:pt x="42919" y="3388"/>
                  <a:pt x="42924" y="3385"/>
                  <a:pt x="42929" y="3377"/>
                </a:cubicBezTo>
                <a:cubicBezTo>
                  <a:pt x="42958" y="3334"/>
                  <a:pt x="42987" y="3305"/>
                  <a:pt x="43016" y="3262"/>
                </a:cubicBezTo>
                <a:cubicBezTo>
                  <a:pt x="43016" y="3248"/>
                  <a:pt x="43016" y="3233"/>
                  <a:pt x="43030" y="3219"/>
                </a:cubicBezTo>
                <a:lnTo>
                  <a:pt x="43059" y="3162"/>
                </a:lnTo>
                <a:cubicBezTo>
                  <a:pt x="43011" y="3102"/>
                  <a:pt x="42963" y="3072"/>
                  <a:pt x="42923" y="3072"/>
                </a:cubicBezTo>
                <a:cubicBezTo>
                  <a:pt x="42915" y="3072"/>
                  <a:pt x="42908" y="3073"/>
                  <a:pt x="42901" y="3075"/>
                </a:cubicBezTo>
                <a:lnTo>
                  <a:pt x="42872" y="3104"/>
                </a:lnTo>
                <a:lnTo>
                  <a:pt x="42843" y="3133"/>
                </a:lnTo>
                <a:cubicBezTo>
                  <a:pt x="42786" y="3133"/>
                  <a:pt x="42786" y="2975"/>
                  <a:pt x="42857" y="2946"/>
                </a:cubicBezTo>
                <a:cubicBezTo>
                  <a:pt x="42929" y="2917"/>
                  <a:pt x="42972" y="2802"/>
                  <a:pt x="42972" y="2774"/>
                </a:cubicBezTo>
                <a:cubicBezTo>
                  <a:pt x="42972" y="2745"/>
                  <a:pt x="42929" y="2659"/>
                  <a:pt x="42901" y="2587"/>
                </a:cubicBezTo>
                <a:lnTo>
                  <a:pt x="42901" y="2515"/>
                </a:lnTo>
                <a:lnTo>
                  <a:pt x="42915" y="2486"/>
                </a:lnTo>
                <a:cubicBezTo>
                  <a:pt x="42924" y="2469"/>
                  <a:pt x="42911" y="2456"/>
                  <a:pt x="42889" y="2456"/>
                </a:cubicBezTo>
                <a:cubicBezTo>
                  <a:pt x="42876" y="2456"/>
                  <a:pt x="42860" y="2461"/>
                  <a:pt x="42843" y="2472"/>
                </a:cubicBezTo>
                <a:lnTo>
                  <a:pt x="42814" y="2472"/>
                </a:lnTo>
                <a:lnTo>
                  <a:pt x="42786" y="2443"/>
                </a:lnTo>
                <a:cubicBezTo>
                  <a:pt x="42800" y="2415"/>
                  <a:pt x="42829" y="2357"/>
                  <a:pt x="42843" y="2328"/>
                </a:cubicBezTo>
                <a:lnTo>
                  <a:pt x="42814" y="2300"/>
                </a:lnTo>
                <a:lnTo>
                  <a:pt x="42771" y="2242"/>
                </a:lnTo>
                <a:cubicBezTo>
                  <a:pt x="42743" y="2271"/>
                  <a:pt x="42699" y="2300"/>
                  <a:pt x="42685" y="2300"/>
                </a:cubicBezTo>
                <a:cubicBezTo>
                  <a:pt x="42685" y="2300"/>
                  <a:pt x="42714" y="2127"/>
                  <a:pt x="42728" y="2070"/>
                </a:cubicBezTo>
                <a:cubicBezTo>
                  <a:pt x="42743" y="1998"/>
                  <a:pt x="42743" y="1840"/>
                  <a:pt x="42714" y="1825"/>
                </a:cubicBezTo>
                <a:cubicBezTo>
                  <a:pt x="42683" y="1815"/>
                  <a:pt x="42646" y="1805"/>
                  <a:pt x="42611" y="1805"/>
                </a:cubicBezTo>
                <a:cubicBezTo>
                  <a:pt x="42597" y="1805"/>
                  <a:pt x="42583" y="1807"/>
                  <a:pt x="42570" y="1811"/>
                </a:cubicBezTo>
                <a:lnTo>
                  <a:pt x="42527" y="1825"/>
                </a:lnTo>
                <a:lnTo>
                  <a:pt x="42498" y="1825"/>
                </a:lnTo>
                <a:cubicBezTo>
                  <a:pt x="42455" y="1825"/>
                  <a:pt x="42498" y="1682"/>
                  <a:pt x="42541" y="1653"/>
                </a:cubicBezTo>
                <a:cubicBezTo>
                  <a:pt x="42585" y="1610"/>
                  <a:pt x="42642" y="1567"/>
                  <a:pt x="42671" y="1538"/>
                </a:cubicBezTo>
                <a:lnTo>
                  <a:pt x="42642" y="1509"/>
                </a:lnTo>
                <a:cubicBezTo>
                  <a:pt x="42613" y="1481"/>
                  <a:pt x="42613" y="1466"/>
                  <a:pt x="42642" y="1452"/>
                </a:cubicBezTo>
                <a:cubicBezTo>
                  <a:pt x="42671" y="1438"/>
                  <a:pt x="42714" y="1423"/>
                  <a:pt x="42743" y="1423"/>
                </a:cubicBezTo>
                <a:cubicBezTo>
                  <a:pt x="42814" y="1409"/>
                  <a:pt x="42757" y="1394"/>
                  <a:pt x="42757" y="1366"/>
                </a:cubicBezTo>
                <a:cubicBezTo>
                  <a:pt x="42771" y="1323"/>
                  <a:pt x="42814" y="1294"/>
                  <a:pt x="42714" y="1294"/>
                </a:cubicBezTo>
                <a:cubicBezTo>
                  <a:pt x="42671" y="1294"/>
                  <a:pt x="42613" y="1308"/>
                  <a:pt x="42556" y="1337"/>
                </a:cubicBezTo>
                <a:cubicBezTo>
                  <a:pt x="42527" y="1337"/>
                  <a:pt x="42498" y="1337"/>
                  <a:pt x="42484" y="1323"/>
                </a:cubicBezTo>
                <a:lnTo>
                  <a:pt x="42470" y="1308"/>
                </a:lnTo>
                <a:cubicBezTo>
                  <a:pt x="42470" y="1280"/>
                  <a:pt x="42426" y="1280"/>
                  <a:pt x="42412" y="1280"/>
                </a:cubicBezTo>
                <a:cubicBezTo>
                  <a:pt x="42398" y="1280"/>
                  <a:pt x="42312" y="1251"/>
                  <a:pt x="42283" y="1251"/>
                </a:cubicBezTo>
                <a:cubicBezTo>
                  <a:pt x="42254" y="1236"/>
                  <a:pt x="42168" y="1193"/>
                  <a:pt x="42153" y="1179"/>
                </a:cubicBezTo>
                <a:cubicBezTo>
                  <a:pt x="42139" y="1165"/>
                  <a:pt x="42082" y="1136"/>
                  <a:pt x="42024" y="1107"/>
                </a:cubicBezTo>
                <a:lnTo>
                  <a:pt x="41981" y="1136"/>
                </a:lnTo>
                <a:cubicBezTo>
                  <a:pt x="41967" y="1136"/>
                  <a:pt x="41924" y="1121"/>
                  <a:pt x="41924" y="1107"/>
                </a:cubicBezTo>
                <a:lnTo>
                  <a:pt x="41909" y="1007"/>
                </a:lnTo>
                <a:cubicBezTo>
                  <a:pt x="41809" y="1007"/>
                  <a:pt x="41608" y="1021"/>
                  <a:pt x="41550" y="1021"/>
                </a:cubicBezTo>
                <a:lnTo>
                  <a:pt x="41421" y="1021"/>
                </a:lnTo>
                <a:cubicBezTo>
                  <a:pt x="41406" y="1007"/>
                  <a:pt x="41277" y="992"/>
                  <a:pt x="41133" y="978"/>
                </a:cubicBezTo>
                <a:lnTo>
                  <a:pt x="41047" y="863"/>
                </a:lnTo>
                <a:cubicBezTo>
                  <a:pt x="41033" y="863"/>
                  <a:pt x="40846" y="848"/>
                  <a:pt x="40832" y="805"/>
                </a:cubicBezTo>
                <a:cubicBezTo>
                  <a:pt x="40826" y="787"/>
                  <a:pt x="40804" y="782"/>
                  <a:pt x="40777" y="782"/>
                </a:cubicBezTo>
                <a:cubicBezTo>
                  <a:pt x="40742" y="782"/>
                  <a:pt x="40698" y="791"/>
                  <a:pt x="40674" y="791"/>
                </a:cubicBezTo>
                <a:cubicBezTo>
                  <a:pt x="40645" y="791"/>
                  <a:pt x="40487" y="734"/>
                  <a:pt x="40444" y="734"/>
                </a:cubicBezTo>
                <a:cubicBezTo>
                  <a:pt x="40401" y="734"/>
                  <a:pt x="40243" y="734"/>
                  <a:pt x="40200" y="719"/>
                </a:cubicBezTo>
                <a:cubicBezTo>
                  <a:pt x="40178" y="712"/>
                  <a:pt x="40156" y="708"/>
                  <a:pt x="40138" y="708"/>
                </a:cubicBezTo>
                <a:cubicBezTo>
                  <a:pt x="40121" y="708"/>
                  <a:pt x="40106" y="712"/>
                  <a:pt x="40099" y="719"/>
                </a:cubicBezTo>
                <a:lnTo>
                  <a:pt x="40085" y="719"/>
                </a:lnTo>
                <a:lnTo>
                  <a:pt x="40013" y="734"/>
                </a:lnTo>
                <a:cubicBezTo>
                  <a:pt x="40027" y="705"/>
                  <a:pt x="39998" y="676"/>
                  <a:pt x="39970" y="676"/>
                </a:cubicBezTo>
                <a:lnTo>
                  <a:pt x="39927" y="690"/>
                </a:lnTo>
                <a:cubicBezTo>
                  <a:pt x="39927" y="690"/>
                  <a:pt x="39912" y="662"/>
                  <a:pt x="39912" y="647"/>
                </a:cubicBezTo>
                <a:lnTo>
                  <a:pt x="39912" y="633"/>
                </a:lnTo>
                <a:cubicBezTo>
                  <a:pt x="39912" y="615"/>
                  <a:pt x="39905" y="608"/>
                  <a:pt x="39894" y="608"/>
                </a:cubicBezTo>
                <a:cubicBezTo>
                  <a:pt x="39872" y="608"/>
                  <a:pt x="39836" y="638"/>
                  <a:pt x="39826" y="647"/>
                </a:cubicBezTo>
                <a:cubicBezTo>
                  <a:pt x="39820" y="659"/>
                  <a:pt x="39804" y="664"/>
                  <a:pt x="39786" y="664"/>
                </a:cubicBezTo>
                <a:cubicBezTo>
                  <a:pt x="39761" y="664"/>
                  <a:pt x="39734" y="656"/>
                  <a:pt x="39725" y="647"/>
                </a:cubicBezTo>
                <a:cubicBezTo>
                  <a:pt x="39697" y="647"/>
                  <a:pt x="39725" y="619"/>
                  <a:pt x="39769" y="590"/>
                </a:cubicBezTo>
                <a:lnTo>
                  <a:pt x="39769" y="576"/>
                </a:lnTo>
                <a:cubicBezTo>
                  <a:pt x="39769" y="536"/>
                  <a:pt x="39751" y="527"/>
                  <a:pt x="39728" y="527"/>
                </a:cubicBezTo>
                <a:cubicBezTo>
                  <a:pt x="39709" y="527"/>
                  <a:pt x="39687" y="532"/>
                  <a:pt x="39668" y="532"/>
                </a:cubicBezTo>
                <a:cubicBezTo>
                  <a:pt x="39654" y="532"/>
                  <a:pt x="39654" y="561"/>
                  <a:pt x="39639" y="576"/>
                </a:cubicBezTo>
                <a:lnTo>
                  <a:pt x="39625" y="590"/>
                </a:lnTo>
                <a:cubicBezTo>
                  <a:pt x="39614" y="590"/>
                  <a:pt x="39571" y="566"/>
                  <a:pt x="39538" y="566"/>
                </a:cubicBezTo>
                <a:cubicBezTo>
                  <a:pt x="39527" y="566"/>
                  <a:pt x="39517" y="568"/>
                  <a:pt x="39510" y="576"/>
                </a:cubicBezTo>
                <a:cubicBezTo>
                  <a:pt x="39507" y="578"/>
                  <a:pt x="39503" y="579"/>
                  <a:pt x="39497" y="579"/>
                </a:cubicBezTo>
                <a:cubicBezTo>
                  <a:pt x="39471" y="579"/>
                  <a:pt x="39421" y="556"/>
                  <a:pt x="39409" y="532"/>
                </a:cubicBezTo>
                <a:cubicBezTo>
                  <a:pt x="39408" y="531"/>
                  <a:pt x="39404" y="530"/>
                  <a:pt x="39399" y="530"/>
                </a:cubicBezTo>
                <a:cubicBezTo>
                  <a:pt x="39363" y="530"/>
                  <a:pt x="39252" y="563"/>
                  <a:pt x="39199" y="563"/>
                </a:cubicBezTo>
                <a:cubicBezTo>
                  <a:pt x="39191" y="563"/>
                  <a:pt x="39184" y="563"/>
                  <a:pt x="39179" y="561"/>
                </a:cubicBezTo>
                <a:cubicBezTo>
                  <a:pt x="39151" y="532"/>
                  <a:pt x="39093" y="504"/>
                  <a:pt x="39065" y="504"/>
                </a:cubicBezTo>
                <a:lnTo>
                  <a:pt x="39050" y="504"/>
                </a:lnTo>
                <a:lnTo>
                  <a:pt x="39021" y="518"/>
                </a:lnTo>
                <a:cubicBezTo>
                  <a:pt x="39012" y="532"/>
                  <a:pt x="38991" y="537"/>
                  <a:pt x="38966" y="537"/>
                </a:cubicBezTo>
                <a:cubicBezTo>
                  <a:pt x="38916" y="537"/>
                  <a:pt x="38849" y="518"/>
                  <a:pt x="38820" y="518"/>
                </a:cubicBezTo>
                <a:cubicBezTo>
                  <a:pt x="38777" y="518"/>
                  <a:pt x="38720" y="532"/>
                  <a:pt x="38691" y="532"/>
                </a:cubicBezTo>
                <a:lnTo>
                  <a:pt x="38547" y="532"/>
                </a:lnTo>
                <a:lnTo>
                  <a:pt x="38490" y="547"/>
                </a:lnTo>
                <a:cubicBezTo>
                  <a:pt x="38476" y="554"/>
                  <a:pt x="38465" y="557"/>
                  <a:pt x="38455" y="557"/>
                </a:cubicBezTo>
                <a:cubicBezTo>
                  <a:pt x="38406" y="557"/>
                  <a:pt x="38396" y="488"/>
                  <a:pt x="38356" y="488"/>
                </a:cubicBezTo>
                <a:cubicBezTo>
                  <a:pt x="38353" y="488"/>
                  <a:pt x="38350" y="488"/>
                  <a:pt x="38346" y="489"/>
                </a:cubicBezTo>
                <a:lnTo>
                  <a:pt x="38332" y="489"/>
                </a:lnTo>
                <a:cubicBezTo>
                  <a:pt x="38332" y="500"/>
                  <a:pt x="38270" y="534"/>
                  <a:pt x="38242" y="534"/>
                </a:cubicBezTo>
                <a:cubicBezTo>
                  <a:pt x="38233" y="534"/>
                  <a:pt x="38227" y="529"/>
                  <a:pt x="38231" y="518"/>
                </a:cubicBezTo>
                <a:cubicBezTo>
                  <a:pt x="38231" y="501"/>
                  <a:pt x="38226" y="494"/>
                  <a:pt x="38219" y="494"/>
                </a:cubicBezTo>
                <a:cubicBezTo>
                  <a:pt x="38214" y="494"/>
                  <a:pt x="38208" y="498"/>
                  <a:pt x="38203" y="504"/>
                </a:cubicBezTo>
                <a:cubicBezTo>
                  <a:pt x="38203" y="507"/>
                  <a:pt x="38200" y="508"/>
                  <a:pt x="38196" y="508"/>
                </a:cubicBezTo>
                <a:cubicBezTo>
                  <a:pt x="38184" y="508"/>
                  <a:pt x="38161" y="500"/>
                  <a:pt x="38145" y="500"/>
                </a:cubicBezTo>
                <a:cubicBezTo>
                  <a:pt x="38139" y="500"/>
                  <a:pt x="38134" y="501"/>
                  <a:pt x="38131" y="504"/>
                </a:cubicBezTo>
                <a:cubicBezTo>
                  <a:pt x="38102" y="532"/>
                  <a:pt x="38044" y="590"/>
                  <a:pt x="38016" y="590"/>
                </a:cubicBezTo>
                <a:cubicBezTo>
                  <a:pt x="37987" y="576"/>
                  <a:pt x="37944" y="532"/>
                  <a:pt x="37930" y="518"/>
                </a:cubicBezTo>
                <a:cubicBezTo>
                  <a:pt x="37926" y="511"/>
                  <a:pt x="37921" y="508"/>
                  <a:pt x="37915" y="508"/>
                </a:cubicBezTo>
                <a:cubicBezTo>
                  <a:pt x="37896" y="508"/>
                  <a:pt x="37869" y="536"/>
                  <a:pt x="37858" y="547"/>
                </a:cubicBezTo>
                <a:cubicBezTo>
                  <a:pt x="37856" y="549"/>
                  <a:pt x="37854" y="550"/>
                  <a:pt x="37851" y="550"/>
                </a:cubicBezTo>
                <a:cubicBezTo>
                  <a:pt x="37832" y="550"/>
                  <a:pt x="37797" y="509"/>
                  <a:pt x="37771" y="446"/>
                </a:cubicBezTo>
                <a:lnTo>
                  <a:pt x="37728" y="504"/>
                </a:lnTo>
                <a:cubicBezTo>
                  <a:pt x="37701" y="552"/>
                  <a:pt x="37680" y="570"/>
                  <a:pt x="37659" y="570"/>
                </a:cubicBezTo>
                <a:cubicBezTo>
                  <a:pt x="37637" y="570"/>
                  <a:pt x="37615" y="548"/>
                  <a:pt x="37585" y="518"/>
                </a:cubicBezTo>
                <a:cubicBezTo>
                  <a:pt x="37570" y="518"/>
                  <a:pt x="37542" y="504"/>
                  <a:pt x="37527" y="504"/>
                </a:cubicBezTo>
                <a:cubicBezTo>
                  <a:pt x="37512" y="524"/>
                  <a:pt x="37496" y="532"/>
                  <a:pt x="37481" y="532"/>
                </a:cubicBezTo>
                <a:cubicBezTo>
                  <a:pt x="37453" y="532"/>
                  <a:pt x="37426" y="508"/>
                  <a:pt x="37398" y="489"/>
                </a:cubicBezTo>
                <a:cubicBezTo>
                  <a:pt x="37369" y="475"/>
                  <a:pt x="37340" y="461"/>
                  <a:pt x="37312" y="446"/>
                </a:cubicBezTo>
                <a:lnTo>
                  <a:pt x="37240" y="432"/>
                </a:lnTo>
                <a:cubicBezTo>
                  <a:pt x="37168" y="446"/>
                  <a:pt x="37096" y="461"/>
                  <a:pt x="37082" y="461"/>
                </a:cubicBezTo>
                <a:cubicBezTo>
                  <a:pt x="37070" y="472"/>
                  <a:pt x="37030" y="493"/>
                  <a:pt x="37008" y="493"/>
                </a:cubicBezTo>
                <a:cubicBezTo>
                  <a:pt x="37003" y="493"/>
                  <a:pt x="36998" y="492"/>
                  <a:pt x="36996" y="489"/>
                </a:cubicBezTo>
                <a:cubicBezTo>
                  <a:pt x="36993" y="486"/>
                  <a:pt x="36989" y="485"/>
                  <a:pt x="36984" y="485"/>
                </a:cubicBezTo>
                <a:cubicBezTo>
                  <a:pt x="36965" y="485"/>
                  <a:pt x="36935" y="504"/>
                  <a:pt x="36924" y="504"/>
                </a:cubicBezTo>
                <a:cubicBezTo>
                  <a:pt x="36914" y="514"/>
                  <a:pt x="36896" y="524"/>
                  <a:pt x="36877" y="524"/>
                </a:cubicBezTo>
                <a:cubicBezTo>
                  <a:pt x="36869" y="524"/>
                  <a:pt x="36860" y="522"/>
                  <a:pt x="36852" y="518"/>
                </a:cubicBezTo>
                <a:lnTo>
                  <a:pt x="36838" y="518"/>
                </a:lnTo>
                <a:lnTo>
                  <a:pt x="36809" y="489"/>
                </a:lnTo>
                <a:cubicBezTo>
                  <a:pt x="36805" y="485"/>
                  <a:pt x="36796" y="483"/>
                  <a:pt x="36784" y="483"/>
                </a:cubicBezTo>
                <a:cubicBezTo>
                  <a:pt x="36757" y="483"/>
                  <a:pt x="36718" y="494"/>
                  <a:pt x="36708" y="504"/>
                </a:cubicBezTo>
                <a:cubicBezTo>
                  <a:pt x="36704" y="508"/>
                  <a:pt x="36699" y="510"/>
                  <a:pt x="36693" y="510"/>
                </a:cubicBezTo>
                <a:cubicBezTo>
                  <a:pt x="36678" y="510"/>
                  <a:pt x="36661" y="499"/>
                  <a:pt x="36651" y="489"/>
                </a:cubicBezTo>
                <a:cubicBezTo>
                  <a:pt x="36651" y="485"/>
                  <a:pt x="36635" y="483"/>
                  <a:pt x="36612" y="483"/>
                </a:cubicBezTo>
                <a:cubicBezTo>
                  <a:pt x="36566" y="483"/>
                  <a:pt x="36493" y="489"/>
                  <a:pt x="36464" y="489"/>
                </a:cubicBezTo>
                <a:lnTo>
                  <a:pt x="36292" y="489"/>
                </a:lnTo>
                <a:cubicBezTo>
                  <a:pt x="36277" y="504"/>
                  <a:pt x="36162" y="532"/>
                  <a:pt x="36062" y="561"/>
                </a:cubicBezTo>
                <a:lnTo>
                  <a:pt x="35990" y="532"/>
                </a:lnTo>
                <a:lnTo>
                  <a:pt x="35918" y="489"/>
                </a:lnTo>
                <a:cubicBezTo>
                  <a:pt x="35853" y="489"/>
                  <a:pt x="35716" y="465"/>
                  <a:pt x="35627" y="465"/>
                </a:cubicBezTo>
                <a:cubicBezTo>
                  <a:pt x="35598" y="465"/>
                  <a:pt x="35573" y="468"/>
                  <a:pt x="35559" y="475"/>
                </a:cubicBezTo>
                <a:cubicBezTo>
                  <a:pt x="35487" y="489"/>
                  <a:pt x="35329" y="532"/>
                  <a:pt x="35272" y="532"/>
                </a:cubicBezTo>
                <a:cubicBezTo>
                  <a:pt x="35200" y="532"/>
                  <a:pt x="35114" y="518"/>
                  <a:pt x="35042" y="518"/>
                </a:cubicBezTo>
                <a:lnTo>
                  <a:pt x="34984" y="532"/>
                </a:lnTo>
                <a:lnTo>
                  <a:pt x="34898" y="561"/>
                </a:lnTo>
                <a:cubicBezTo>
                  <a:pt x="34880" y="537"/>
                  <a:pt x="34844" y="528"/>
                  <a:pt x="34806" y="528"/>
                </a:cubicBezTo>
                <a:cubicBezTo>
                  <a:pt x="34754" y="528"/>
                  <a:pt x="34699" y="545"/>
                  <a:pt x="34683" y="561"/>
                </a:cubicBezTo>
                <a:cubicBezTo>
                  <a:pt x="34668" y="576"/>
                  <a:pt x="34629" y="579"/>
                  <a:pt x="34589" y="579"/>
                </a:cubicBezTo>
                <a:cubicBezTo>
                  <a:pt x="34550" y="579"/>
                  <a:pt x="34510" y="576"/>
                  <a:pt x="34496" y="576"/>
                </a:cubicBezTo>
                <a:cubicBezTo>
                  <a:pt x="34467" y="576"/>
                  <a:pt x="34426" y="582"/>
                  <a:pt x="34393" y="582"/>
                </a:cubicBezTo>
                <a:cubicBezTo>
                  <a:pt x="34376" y="582"/>
                  <a:pt x="34362" y="580"/>
                  <a:pt x="34352" y="576"/>
                </a:cubicBezTo>
                <a:cubicBezTo>
                  <a:pt x="34327" y="576"/>
                  <a:pt x="34218" y="544"/>
                  <a:pt x="34170" y="544"/>
                </a:cubicBezTo>
                <a:cubicBezTo>
                  <a:pt x="34162" y="544"/>
                  <a:pt x="34155" y="545"/>
                  <a:pt x="34151" y="547"/>
                </a:cubicBezTo>
                <a:cubicBezTo>
                  <a:pt x="34108" y="561"/>
                  <a:pt x="34036" y="576"/>
                  <a:pt x="33993" y="576"/>
                </a:cubicBezTo>
                <a:lnTo>
                  <a:pt x="33935" y="547"/>
                </a:lnTo>
                <a:lnTo>
                  <a:pt x="33907" y="532"/>
                </a:lnTo>
                <a:cubicBezTo>
                  <a:pt x="33821" y="547"/>
                  <a:pt x="33720" y="576"/>
                  <a:pt x="33662" y="576"/>
                </a:cubicBezTo>
                <a:lnTo>
                  <a:pt x="33619" y="576"/>
                </a:lnTo>
                <a:cubicBezTo>
                  <a:pt x="33587" y="565"/>
                  <a:pt x="33570" y="537"/>
                  <a:pt x="33539" y="537"/>
                </a:cubicBezTo>
                <a:cubicBezTo>
                  <a:pt x="33530" y="537"/>
                  <a:pt x="33518" y="540"/>
                  <a:pt x="33504" y="547"/>
                </a:cubicBezTo>
                <a:cubicBezTo>
                  <a:pt x="33492" y="549"/>
                  <a:pt x="33481" y="550"/>
                  <a:pt x="33471" y="550"/>
                </a:cubicBezTo>
                <a:cubicBezTo>
                  <a:pt x="33420" y="550"/>
                  <a:pt x="33394" y="520"/>
                  <a:pt x="33418" y="461"/>
                </a:cubicBezTo>
                <a:lnTo>
                  <a:pt x="33418" y="446"/>
                </a:lnTo>
                <a:cubicBezTo>
                  <a:pt x="33444" y="420"/>
                  <a:pt x="33316" y="358"/>
                  <a:pt x="33271" y="358"/>
                </a:cubicBezTo>
                <a:cubicBezTo>
                  <a:pt x="33266" y="358"/>
                  <a:pt x="33263" y="359"/>
                  <a:pt x="33260" y="360"/>
                </a:cubicBezTo>
                <a:cubicBezTo>
                  <a:pt x="33246" y="389"/>
                  <a:pt x="33289" y="432"/>
                  <a:pt x="33318" y="461"/>
                </a:cubicBezTo>
                <a:cubicBezTo>
                  <a:pt x="33346" y="475"/>
                  <a:pt x="33332" y="489"/>
                  <a:pt x="33318" y="489"/>
                </a:cubicBezTo>
                <a:lnTo>
                  <a:pt x="33303" y="489"/>
                </a:lnTo>
                <a:cubicBezTo>
                  <a:pt x="33289" y="518"/>
                  <a:pt x="33275" y="561"/>
                  <a:pt x="33246" y="561"/>
                </a:cubicBezTo>
                <a:cubicBezTo>
                  <a:pt x="33244" y="563"/>
                  <a:pt x="33241" y="564"/>
                  <a:pt x="33238" y="564"/>
                </a:cubicBezTo>
                <a:cubicBezTo>
                  <a:pt x="33219" y="564"/>
                  <a:pt x="33184" y="532"/>
                  <a:pt x="33160" y="532"/>
                </a:cubicBezTo>
                <a:cubicBezTo>
                  <a:pt x="33088" y="532"/>
                  <a:pt x="33030" y="532"/>
                  <a:pt x="33016" y="461"/>
                </a:cubicBezTo>
                <a:lnTo>
                  <a:pt x="33002" y="417"/>
                </a:lnTo>
                <a:cubicBezTo>
                  <a:pt x="32958" y="403"/>
                  <a:pt x="32872" y="360"/>
                  <a:pt x="32815" y="331"/>
                </a:cubicBezTo>
                <a:lnTo>
                  <a:pt x="32800" y="288"/>
                </a:lnTo>
                <a:lnTo>
                  <a:pt x="32800" y="259"/>
                </a:lnTo>
                <a:cubicBezTo>
                  <a:pt x="32800" y="256"/>
                  <a:pt x="32798" y="254"/>
                  <a:pt x="32794" y="254"/>
                </a:cubicBezTo>
                <a:cubicBezTo>
                  <a:pt x="32781" y="254"/>
                  <a:pt x="32751" y="273"/>
                  <a:pt x="32729" y="317"/>
                </a:cubicBezTo>
                <a:lnTo>
                  <a:pt x="32685" y="346"/>
                </a:lnTo>
                <a:cubicBezTo>
                  <a:pt x="32628" y="389"/>
                  <a:pt x="32542" y="403"/>
                  <a:pt x="32513" y="489"/>
                </a:cubicBezTo>
                <a:cubicBezTo>
                  <a:pt x="32505" y="514"/>
                  <a:pt x="32473" y="548"/>
                  <a:pt x="32442" y="548"/>
                </a:cubicBezTo>
                <a:cubicBezTo>
                  <a:pt x="32419" y="548"/>
                  <a:pt x="32396" y="530"/>
                  <a:pt x="32384" y="475"/>
                </a:cubicBezTo>
                <a:lnTo>
                  <a:pt x="32384" y="461"/>
                </a:lnTo>
                <a:cubicBezTo>
                  <a:pt x="32355" y="461"/>
                  <a:pt x="32269" y="417"/>
                  <a:pt x="32269" y="389"/>
                </a:cubicBezTo>
                <a:cubicBezTo>
                  <a:pt x="32269" y="374"/>
                  <a:pt x="32283" y="317"/>
                  <a:pt x="32298" y="303"/>
                </a:cubicBezTo>
                <a:cubicBezTo>
                  <a:pt x="32312" y="303"/>
                  <a:pt x="32384" y="288"/>
                  <a:pt x="32441" y="274"/>
                </a:cubicBezTo>
                <a:lnTo>
                  <a:pt x="32470" y="346"/>
                </a:lnTo>
                <a:lnTo>
                  <a:pt x="32484" y="346"/>
                </a:lnTo>
                <a:cubicBezTo>
                  <a:pt x="32487" y="349"/>
                  <a:pt x="32492" y="350"/>
                  <a:pt x="32497" y="350"/>
                </a:cubicBezTo>
                <a:cubicBezTo>
                  <a:pt x="32519" y="350"/>
                  <a:pt x="32556" y="331"/>
                  <a:pt x="32556" y="331"/>
                </a:cubicBezTo>
                <a:cubicBezTo>
                  <a:pt x="32571" y="317"/>
                  <a:pt x="32527" y="274"/>
                  <a:pt x="32499" y="274"/>
                </a:cubicBezTo>
                <a:cubicBezTo>
                  <a:pt x="32470" y="259"/>
                  <a:pt x="32427" y="231"/>
                  <a:pt x="32413" y="231"/>
                </a:cubicBezTo>
                <a:cubicBezTo>
                  <a:pt x="32413" y="218"/>
                  <a:pt x="32367" y="171"/>
                  <a:pt x="32347" y="171"/>
                </a:cubicBezTo>
                <a:cubicBezTo>
                  <a:pt x="32344" y="171"/>
                  <a:pt x="32342" y="172"/>
                  <a:pt x="32341" y="173"/>
                </a:cubicBezTo>
                <a:cubicBezTo>
                  <a:pt x="32326" y="188"/>
                  <a:pt x="32269" y="245"/>
                  <a:pt x="32226" y="288"/>
                </a:cubicBezTo>
                <a:lnTo>
                  <a:pt x="32140" y="288"/>
                </a:lnTo>
                <a:cubicBezTo>
                  <a:pt x="32025" y="288"/>
                  <a:pt x="31910" y="331"/>
                  <a:pt x="31780" y="360"/>
                </a:cubicBezTo>
                <a:cubicBezTo>
                  <a:pt x="31780" y="360"/>
                  <a:pt x="31766" y="346"/>
                  <a:pt x="31752" y="331"/>
                </a:cubicBezTo>
                <a:cubicBezTo>
                  <a:pt x="31766" y="317"/>
                  <a:pt x="31823" y="288"/>
                  <a:pt x="31852" y="274"/>
                </a:cubicBezTo>
                <a:cubicBezTo>
                  <a:pt x="31881" y="274"/>
                  <a:pt x="31996" y="231"/>
                  <a:pt x="31996" y="202"/>
                </a:cubicBezTo>
                <a:cubicBezTo>
                  <a:pt x="31996" y="159"/>
                  <a:pt x="32082" y="130"/>
                  <a:pt x="32111" y="130"/>
                </a:cubicBezTo>
                <a:cubicBezTo>
                  <a:pt x="32140" y="116"/>
                  <a:pt x="32168" y="101"/>
                  <a:pt x="32168" y="101"/>
                </a:cubicBezTo>
                <a:lnTo>
                  <a:pt x="31996" y="101"/>
                </a:lnTo>
                <a:cubicBezTo>
                  <a:pt x="31953" y="101"/>
                  <a:pt x="31852" y="173"/>
                  <a:pt x="31823" y="202"/>
                </a:cubicBezTo>
                <a:cubicBezTo>
                  <a:pt x="31816" y="213"/>
                  <a:pt x="31807" y="218"/>
                  <a:pt x="31798" y="218"/>
                </a:cubicBezTo>
                <a:cubicBezTo>
                  <a:pt x="31774" y="218"/>
                  <a:pt x="31748" y="184"/>
                  <a:pt x="31737" y="173"/>
                </a:cubicBezTo>
                <a:cubicBezTo>
                  <a:pt x="31737" y="144"/>
                  <a:pt x="31766" y="130"/>
                  <a:pt x="31823" y="116"/>
                </a:cubicBezTo>
                <a:lnTo>
                  <a:pt x="31795" y="58"/>
                </a:lnTo>
                <a:lnTo>
                  <a:pt x="31780" y="58"/>
                </a:lnTo>
                <a:cubicBezTo>
                  <a:pt x="31737" y="73"/>
                  <a:pt x="31665" y="73"/>
                  <a:pt x="31651" y="73"/>
                </a:cubicBezTo>
                <a:cubicBezTo>
                  <a:pt x="31649" y="71"/>
                  <a:pt x="31647" y="70"/>
                  <a:pt x="31645" y="70"/>
                </a:cubicBezTo>
                <a:cubicBezTo>
                  <a:pt x="31633" y="70"/>
                  <a:pt x="31620" y="109"/>
                  <a:pt x="31608" y="159"/>
                </a:cubicBezTo>
                <a:lnTo>
                  <a:pt x="31550" y="159"/>
                </a:lnTo>
                <a:cubicBezTo>
                  <a:pt x="31479" y="159"/>
                  <a:pt x="31436" y="159"/>
                  <a:pt x="31436" y="188"/>
                </a:cubicBezTo>
                <a:lnTo>
                  <a:pt x="31436" y="216"/>
                </a:lnTo>
                <a:lnTo>
                  <a:pt x="31436" y="245"/>
                </a:lnTo>
                <a:cubicBezTo>
                  <a:pt x="31450" y="274"/>
                  <a:pt x="31479" y="346"/>
                  <a:pt x="31450" y="360"/>
                </a:cubicBezTo>
                <a:cubicBezTo>
                  <a:pt x="31426" y="360"/>
                  <a:pt x="31352" y="310"/>
                  <a:pt x="31303" y="310"/>
                </a:cubicBezTo>
                <a:cubicBezTo>
                  <a:pt x="31293" y="310"/>
                  <a:pt x="31285" y="312"/>
                  <a:pt x="31278" y="317"/>
                </a:cubicBezTo>
                <a:cubicBezTo>
                  <a:pt x="31265" y="325"/>
                  <a:pt x="31256" y="329"/>
                  <a:pt x="31250" y="329"/>
                </a:cubicBezTo>
                <a:cubicBezTo>
                  <a:pt x="31236" y="329"/>
                  <a:pt x="31239" y="308"/>
                  <a:pt x="31249" y="288"/>
                </a:cubicBezTo>
                <a:cubicBezTo>
                  <a:pt x="31263" y="274"/>
                  <a:pt x="31364" y="216"/>
                  <a:pt x="31335" y="202"/>
                </a:cubicBezTo>
                <a:cubicBezTo>
                  <a:pt x="31321" y="173"/>
                  <a:pt x="31278" y="116"/>
                  <a:pt x="31263" y="101"/>
                </a:cubicBezTo>
                <a:cubicBezTo>
                  <a:pt x="31249" y="87"/>
                  <a:pt x="31220" y="87"/>
                  <a:pt x="31220" y="87"/>
                </a:cubicBezTo>
                <a:cubicBezTo>
                  <a:pt x="31206" y="87"/>
                  <a:pt x="31206" y="231"/>
                  <a:pt x="31177" y="274"/>
                </a:cubicBezTo>
                <a:cubicBezTo>
                  <a:pt x="31148" y="331"/>
                  <a:pt x="31148" y="389"/>
                  <a:pt x="31148" y="403"/>
                </a:cubicBezTo>
                <a:lnTo>
                  <a:pt x="31148" y="432"/>
                </a:lnTo>
                <a:lnTo>
                  <a:pt x="31148" y="461"/>
                </a:lnTo>
                <a:cubicBezTo>
                  <a:pt x="31135" y="486"/>
                  <a:pt x="31077" y="535"/>
                  <a:pt x="31064" y="535"/>
                </a:cubicBezTo>
                <a:cubicBezTo>
                  <a:pt x="31063" y="535"/>
                  <a:pt x="31062" y="534"/>
                  <a:pt x="31062" y="532"/>
                </a:cubicBezTo>
                <a:cubicBezTo>
                  <a:pt x="31048" y="504"/>
                  <a:pt x="31005" y="446"/>
                  <a:pt x="30976" y="403"/>
                </a:cubicBezTo>
                <a:lnTo>
                  <a:pt x="30933" y="360"/>
                </a:lnTo>
                <a:lnTo>
                  <a:pt x="30918" y="346"/>
                </a:lnTo>
                <a:cubicBezTo>
                  <a:pt x="30904" y="317"/>
                  <a:pt x="30832" y="274"/>
                  <a:pt x="30832" y="245"/>
                </a:cubicBezTo>
                <a:cubicBezTo>
                  <a:pt x="30846" y="231"/>
                  <a:pt x="30918" y="144"/>
                  <a:pt x="30933" y="116"/>
                </a:cubicBezTo>
                <a:cubicBezTo>
                  <a:pt x="30941" y="104"/>
                  <a:pt x="30936" y="98"/>
                  <a:pt x="30925" y="98"/>
                </a:cubicBezTo>
                <a:cubicBezTo>
                  <a:pt x="30896" y="98"/>
                  <a:pt x="30824" y="132"/>
                  <a:pt x="30803" y="173"/>
                </a:cubicBezTo>
                <a:cubicBezTo>
                  <a:pt x="30775" y="216"/>
                  <a:pt x="30703" y="274"/>
                  <a:pt x="30660" y="303"/>
                </a:cubicBezTo>
                <a:lnTo>
                  <a:pt x="30631" y="274"/>
                </a:lnTo>
                <a:cubicBezTo>
                  <a:pt x="30605" y="261"/>
                  <a:pt x="30582" y="254"/>
                  <a:pt x="30562" y="254"/>
                </a:cubicBezTo>
                <a:cubicBezTo>
                  <a:pt x="30538" y="254"/>
                  <a:pt x="30517" y="264"/>
                  <a:pt x="30502" y="288"/>
                </a:cubicBezTo>
                <a:lnTo>
                  <a:pt x="30473" y="331"/>
                </a:lnTo>
                <a:cubicBezTo>
                  <a:pt x="30415" y="331"/>
                  <a:pt x="30372" y="475"/>
                  <a:pt x="30372" y="518"/>
                </a:cubicBezTo>
                <a:cubicBezTo>
                  <a:pt x="30372" y="576"/>
                  <a:pt x="30301" y="604"/>
                  <a:pt x="30286" y="604"/>
                </a:cubicBezTo>
                <a:cubicBezTo>
                  <a:pt x="30257" y="590"/>
                  <a:pt x="30214" y="561"/>
                  <a:pt x="30171" y="518"/>
                </a:cubicBezTo>
                <a:lnTo>
                  <a:pt x="30243" y="461"/>
                </a:lnTo>
                <a:cubicBezTo>
                  <a:pt x="30272" y="432"/>
                  <a:pt x="30272" y="389"/>
                  <a:pt x="30301" y="346"/>
                </a:cubicBezTo>
                <a:lnTo>
                  <a:pt x="30315" y="331"/>
                </a:lnTo>
                <a:cubicBezTo>
                  <a:pt x="30344" y="331"/>
                  <a:pt x="30387" y="288"/>
                  <a:pt x="30401" y="231"/>
                </a:cubicBezTo>
                <a:lnTo>
                  <a:pt x="30430" y="188"/>
                </a:lnTo>
                <a:cubicBezTo>
                  <a:pt x="30430" y="173"/>
                  <a:pt x="30473" y="173"/>
                  <a:pt x="30487" y="173"/>
                </a:cubicBezTo>
                <a:lnTo>
                  <a:pt x="30530" y="173"/>
                </a:lnTo>
                <a:cubicBezTo>
                  <a:pt x="30559" y="188"/>
                  <a:pt x="30617" y="216"/>
                  <a:pt x="30631" y="231"/>
                </a:cubicBezTo>
                <a:lnTo>
                  <a:pt x="30660" y="231"/>
                </a:lnTo>
                <a:lnTo>
                  <a:pt x="30688" y="245"/>
                </a:lnTo>
                <a:cubicBezTo>
                  <a:pt x="30717" y="245"/>
                  <a:pt x="30789" y="188"/>
                  <a:pt x="30789" y="159"/>
                </a:cubicBezTo>
                <a:cubicBezTo>
                  <a:pt x="30789" y="144"/>
                  <a:pt x="30789" y="101"/>
                  <a:pt x="30789" y="87"/>
                </a:cubicBezTo>
                <a:cubicBezTo>
                  <a:pt x="30789" y="73"/>
                  <a:pt x="30775" y="73"/>
                  <a:pt x="30746" y="73"/>
                </a:cubicBezTo>
                <a:lnTo>
                  <a:pt x="30732" y="73"/>
                </a:lnTo>
                <a:lnTo>
                  <a:pt x="30660" y="87"/>
                </a:lnTo>
                <a:lnTo>
                  <a:pt x="30444" y="87"/>
                </a:lnTo>
                <a:cubicBezTo>
                  <a:pt x="30415" y="87"/>
                  <a:pt x="30372" y="173"/>
                  <a:pt x="30358" y="188"/>
                </a:cubicBezTo>
                <a:cubicBezTo>
                  <a:pt x="30345" y="213"/>
                  <a:pt x="30309" y="321"/>
                  <a:pt x="30270" y="321"/>
                </a:cubicBezTo>
                <a:cubicBezTo>
                  <a:pt x="30266" y="321"/>
                  <a:pt x="30262" y="320"/>
                  <a:pt x="30257" y="317"/>
                </a:cubicBezTo>
                <a:cubicBezTo>
                  <a:pt x="30253" y="312"/>
                  <a:pt x="30248" y="310"/>
                  <a:pt x="30244" y="310"/>
                </a:cubicBezTo>
                <a:cubicBezTo>
                  <a:pt x="30220" y="310"/>
                  <a:pt x="30198" y="365"/>
                  <a:pt x="30186" y="389"/>
                </a:cubicBezTo>
                <a:cubicBezTo>
                  <a:pt x="30186" y="432"/>
                  <a:pt x="30171" y="446"/>
                  <a:pt x="30157" y="446"/>
                </a:cubicBezTo>
                <a:lnTo>
                  <a:pt x="30157" y="432"/>
                </a:lnTo>
                <a:cubicBezTo>
                  <a:pt x="30146" y="400"/>
                  <a:pt x="30167" y="323"/>
                  <a:pt x="30122" y="323"/>
                </a:cubicBezTo>
                <a:cubicBezTo>
                  <a:pt x="30106" y="323"/>
                  <a:pt x="30080" y="333"/>
                  <a:pt x="30042" y="360"/>
                </a:cubicBezTo>
                <a:cubicBezTo>
                  <a:pt x="30042" y="360"/>
                  <a:pt x="29970" y="331"/>
                  <a:pt x="29970" y="303"/>
                </a:cubicBezTo>
                <a:lnTo>
                  <a:pt x="29970" y="144"/>
                </a:lnTo>
                <a:cubicBezTo>
                  <a:pt x="29913" y="101"/>
                  <a:pt x="29855" y="58"/>
                  <a:pt x="29812" y="44"/>
                </a:cubicBezTo>
                <a:lnTo>
                  <a:pt x="29798" y="58"/>
                </a:lnTo>
                <a:lnTo>
                  <a:pt x="29769" y="58"/>
                </a:lnTo>
                <a:cubicBezTo>
                  <a:pt x="29755" y="73"/>
                  <a:pt x="29755" y="116"/>
                  <a:pt x="29769" y="116"/>
                </a:cubicBezTo>
                <a:cubicBezTo>
                  <a:pt x="29769" y="130"/>
                  <a:pt x="29898" y="159"/>
                  <a:pt x="29884" y="188"/>
                </a:cubicBezTo>
                <a:cubicBezTo>
                  <a:pt x="29879" y="195"/>
                  <a:pt x="29873" y="198"/>
                  <a:pt x="29866" y="198"/>
                </a:cubicBezTo>
                <a:cubicBezTo>
                  <a:pt x="29835" y="198"/>
                  <a:pt x="29788" y="130"/>
                  <a:pt x="29740" y="130"/>
                </a:cubicBezTo>
                <a:cubicBezTo>
                  <a:pt x="29683" y="130"/>
                  <a:pt x="29496" y="130"/>
                  <a:pt x="29467" y="173"/>
                </a:cubicBezTo>
                <a:cubicBezTo>
                  <a:pt x="29424" y="216"/>
                  <a:pt x="29395" y="245"/>
                  <a:pt x="29381" y="245"/>
                </a:cubicBezTo>
                <a:cubicBezTo>
                  <a:pt x="29338" y="216"/>
                  <a:pt x="29410" y="130"/>
                  <a:pt x="29324" y="130"/>
                </a:cubicBezTo>
                <a:cubicBezTo>
                  <a:pt x="29295" y="130"/>
                  <a:pt x="29266" y="188"/>
                  <a:pt x="29237" y="231"/>
                </a:cubicBezTo>
                <a:lnTo>
                  <a:pt x="29223" y="259"/>
                </a:lnTo>
                <a:cubicBezTo>
                  <a:pt x="29223" y="280"/>
                  <a:pt x="29161" y="294"/>
                  <a:pt x="29111" y="294"/>
                </a:cubicBezTo>
                <a:cubicBezTo>
                  <a:pt x="29093" y="294"/>
                  <a:pt x="29076" y="292"/>
                  <a:pt x="29065" y="288"/>
                </a:cubicBezTo>
                <a:cubicBezTo>
                  <a:pt x="29036" y="288"/>
                  <a:pt x="29051" y="188"/>
                  <a:pt x="29094" y="173"/>
                </a:cubicBezTo>
                <a:lnTo>
                  <a:pt x="29237" y="173"/>
                </a:lnTo>
                <a:lnTo>
                  <a:pt x="29237" y="116"/>
                </a:lnTo>
                <a:lnTo>
                  <a:pt x="29223" y="101"/>
                </a:lnTo>
                <a:cubicBezTo>
                  <a:pt x="29194" y="101"/>
                  <a:pt x="29122" y="87"/>
                  <a:pt x="29108" y="87"/>
                </a:cubicBezTo>
                <a:cubicBezTo>
                  <a:pt x="29097" y="87"/>
                  <a:pt x="29021" y="124"/>
                  <a:pt x="28983" y="124"/>
                </a:cubicBezTo>
                <a:cubicBezTo>
                  <a:pt x="28974" y="124"/>
                  <a:pt x="28967" y="122"/>
                  <a:pt x="28964" y="116"/>
                </a:cubicBezTo>
                <a:cubicBezTo>
                  <a:pt x="28936" y="87"/>
                  <a:pt x="28893" y="58"/>
                  <a:pt x="28878" y="58"/>
                </a:cubicBezTo>
                <a:cubicBezTo>
                  <a:pt x="28864" y="58"/>
                  <a:pt x="28849" y="58"/>
                  <a:pt x="28835" y="73"/>
                </a:cubicBezTo>
                <a:lnTo>
                  <a:pt x="28835" y="87"/>
                </a:lnTo>
                <a:lnTo>
                  <a:pt x="28835" y="101"/>
                </a:lnTo>
                <a:cubicBezTo>
                  <a:pt x="28849" y="116"/>
                  <a:pt x="28763" y="173"/>
                  <a:pt x="28720" y="188"/>
                </a:cubicBezTo>
                <a:cubicBezTo>
                  <a:pt x="28715" y="190"/>
                  <a:pt x="28710" y="191"/>
                  <a:pt x="28704" y="191"/>
                </a:cubicBezTo>
                <a:cubicBezTo>
                  <a:pt x="28677" y="191"/>
                  <a:pt x="28643" y="163"/>
                  <a:pt x="28620" y="116"/>
                </a:cubicBezTo>
                <a:lnTo>
                  <a:pt x="28576" y="101"/>
                </a:lnTo>
                <a:lnTo>
                  <a:pt x="28533" y="87"/>
                </a:lnTo>
                <a:cubicBezTo>
                  <a:pt x="28491" y="104"/>
                  <a:pt x="28429" y="111"/>
                  <a:pt x="28380" y="111"/>
                </a:cubicBezTo>
                <a:cubicBezTo>
                  <a:pt x="28345" y="111"/>
                  <a:pt x="28315" y="107"/>
                  <a:pt x="28303" y="101"/>
                </a:cubicBezTo>
                <a:cubicBezTo>
                  <a:pt x="28275" y="101"/>
                  <a:pt x="28217" y="73"/>
                  <a:pt x="28203" y="73"/>
                </a:cubicBezTo>
                <a:cubicBezTo>
                  <a:pt x="28203" y="73"/>
                  <a:pt x="28126" y="79"/>
                  <a:pt x="28058" y="79"/>
                </a:cubicBezTo>
                <a:cubicBezTo>
                  <a:pt x="28024" y="79"/>
                  <a:pt x="27992" y="77"/>
                  <a:pt x="27973" y="73"/>
                </a:cubicBezTo>
                <a:cubicBezTo>
                  <a:pt x="27916" y="58"/>
                  <a:pt x="27829" y="58"/>
                  <a:pt x="27772" y="58"/>
                </a:cubicBezTo>
                <a:lnTo>
                  <a:pt x="27758" y="159"/>
                </a:lnTo>
                <a:lnTo>
                  <a:pt x="27758" y="188"/>
                </a:lnTo>
                <a:cubicBezTo>
                  <a:pt x="27750" y="199"/>
                  <a:pt x="27740" y="203"/>
                  <a:pt x="27729" y="203"/>
                </a:cubicBezTo>
                <a:cubicBezTo>
                  <a:pt x="27696" y="203"/>
                  <a:pt x="27653" y="166"/>
                  <a:pt x="27643" y="144"/>
                </a:cubicBezTo>
                <a:cubicBezTo>
                  <a:pt x="27637" y="134"/>
                  <a:pt x="27615" y="129"/>
                  <a:pt x="27587" y="129"/>
                </a:cubicBezTo>
                <a:cubicBezTo>
                  <a:pt x="27542" y="129"/>
                  <a:pt x="27482" y="141"/>
                  <a:pt x="27456" y="159"/>
                </a:cubicBezTo>
                <a:cubicBezTo>
                  <a:pt x="27441" y="169"/>
                  <a:pt x="27423" y="174"/>
                  <a:pt x="27407" y="174"/>
                </a:cubicBezTo>
                <a:cubicBezTo>
                  <a:pt x="27376" y="174"/>
                  <a:pt x="27345" y="158"/>
                  <a:pt x="27327" y="130"/>
                </a:cubicBezTo>
                <a:lnTo>
                  <a:pt x="27298" y="101"/>
                </a:lnTo>
                <a:lnTo>
                  <a:pt x="27283" y="87"/>
                </a:lnTo>
                <a:cubicBezTo>
                  <a:pt x="27282" y="86"/>
                  <a:pt x="27280" y="86"/>
                  <a:pt x="27278" y="86"/>
                </a:cubicBezTo>
                <a:cubicBezTo>
                  <a:pt x="27249" y="86"/>
                  <a:pt x="27212" y="176"/>
                  <a:pt x="27212" y="216"/>
                </a:cubicBezTo>
                <a:cubicBezTo>
                  <a:pt x="27212" y="233"/>
                  <a:pt x="27205" y="239"/>
                  <a:pt x="27197" y="239"/>
                </a:cubicBezTo>
                <a:cubicBezTo>
                  <a:pt x="27184" y="239"/>
                  <a:pt x="27168" y="225"/>
                  <a:pt x="27168" y="216"/>
                </a:cubicBezTo>
                <a:cubicBezTo>
                  <a:pt x="27154" y="202"/>
                  <a:pt x="27097" y="144"/>
                  <a:pt x="27125" y="130"/>
                </a:cubicBezTo>
                <a:cubicBezTo>
                  <a:pt x="27154" y="116"/>
                  <a:pt x="27111" y="87"/>
                  <a:pt x="27010" y="73"/>
                </a:cubicBezTo>
                <a:lnTo>
                  <a:pt x="26939" y="58"/>
                </a:lnTo>
                <a:lnTo>
                  <a:pt x="26924" y="58"/>
                </a:lnTo>
                <a:cubicBezTo>
                  <a:pt x="26910" y="58"/>
                  <a:pt x="26852" y="73"/>
                  <a:pt x="26781" y="87"/>
                </a:cubicBezTo>
                <a:lnTo>
                  <a:pt x="26723" y="87"/>
                </a:lnTo>
                <a:cubicBezTo>
                  <a:pt x="26709" y="89"/>
                  <a:pt x="26694" y="90"/>
                  <a:pt x="26680" y="90"/>
                </a:cubicBezTo>
                <a:cubicBezTo>
                  <a:pt x="26651" y="90"/>
                  <a:pt x="26623" y="87"/>
                  <a:pt x="26594" y="87"/>
                </a:cubicBezTo>
                <a:cubicBezTo>
                  <a:pt x="26551" y="87"/>
                  <a:pt x="26508" y="94"/>
                  <a:pt x="26464" y="130"/>
                </a:cubicBezTo>
                <a:cubicBezTo>
                  <a:pt x="26457" y="134"/>
                  <a:pt x="26449" y="136"/>
                  <a:pt x="26441" y="136"/>
                </a:cubicBezTo>
                <a:cubicBezTo>
                  <a:pt x="26417" y="136"/>
                  <a:pt x="26393" y="119"/>
                  <a:pt x="26393" y="87"/>
                </a:cubicBezTo>
                <a:cubicBezTo>
                  <a:pt x="26393" y="65"/>
                  <a:pt x="26385" y="58"/>
                  <a:pt x="26375" y="58"/>
                </a:cubicBezTo>
                <a:cubicBezTo>
                  <a:pt x="26364" y="58"/>
                  <a:pt x="26350" y="65"/>
                  <a:pt x="26335" y="73"/>
                </a:cubicBezTo>
                <a:lnTo>
                  <a:pt x="26306" y="87"/>
                </a:lnTo>
                <a:cubicBezTo>
                  <a:pt x="26300" y="85"/>
                  <a:pt x="26294" y="85"/>
                  <a:pt x="26288" y="85"/>
                </a:cubicBezTo>
                <a:cubicBezTo>
                  <a:pt x="26240" y="85"/>
                  <a:pt x="26206" y="133"/>
                  <a:pt x="26206" y="159"/>
                </a:cubicBezTo>
                <a:cubicBezTo>
                  <a:pt x="26199" y="173"/>
                  <a:pt x="26177" y="180"/>
                  <a:pt x="26147" y="180"/>
                </a:cubicBezTo>
                <a:cubicBezTo>
                  <a:pt x="26116" y="180"/>
                  <a:pt x="26077" y="173"/>
                  <a:pt x="26033" y="159"/>
                </a:cubicBezTo>
                <a:lnTo>
                  <a:pt x="26019" y="73"/>
                </a:lnTo>
                <a:cubicBezTo>
                  <a:pt x="26019" y="58"/>
                  <a:pt x="25962" y="58"/>
                  <a:pt x="25947" y="58"/>
                </a:cubicBezTo>
                <a:lnTo>
                  <a:pt x="25919" y="73"/>
                </a:lnTo>
                <a:cubicBezTo>
                  <a:pt x="25907" y="90"/>
                  <a:pt x="25889" y="95"/>
                  <a:pt x="25870" y="95"/>
                </a:cubicBezTo>
                <a:cubicBezTo>
                  <a:pt x="25840" y="95"/>
                  <a:pt x="25807" y="81"/>
                  <a:pt x="25789" y="73"/>
                </a:cubicBezTo>
                <a:cubicBezTo>
                  <a:pt x="25786" y="66"/>
                  <a:pt x="25780" y="63"/>
                  <a:pt x="25773" y="63"/>
                </a:cubicBezTo>
                <a:cubicBezTo>
                  <a:pt x="25750" y="63"/>
                  <a:pt x="25714" y="94"/>
                  <a:pt x="25703" y="116"/>
                </a:cubicBezTo>
                <a:cubicBezTo>
                  <a:pt x="25699" y="120"/>
                  <a:pt x="25692" y="121"/>
                  <a:pt x="25683" y="121"/>
                </a:cubicBezTo>
                <a:cubicBezTo>
                  <a:pt x="25657" y="121"/>
                  <a:pt x="25612" y="108"/>
                  <a:pt x="25559" y="87"/>
                </a:cubicBezTo>
                <a:lnTo>
                  <a:pt x="25516" y="58"/>
                </a:lnTo>
                <a:lnTo>
                  <a:pt x="25444" y="1"/>
                </a:ln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 name="Google Shape;11;p2"/>
          <p:cNvSpPr/>
          <p:nvPr/>
        </p:nvSpPr>
        <p:spPr>
          <a:xfrm rot="-2700000">
            <a:off x="6734683" y="3877303"/>
            <a:ext cx="2676450" cy="2310374"/>
          </a:xfrm>
          <a:custGeom>
            <a:avLst/>
            <a:gdLst/>
            <a:ahLst/>
            <a:cxnLst/>
            <a:rect l="l" t="t" r="r" b="b"/>
            <a:pathLst>
              <a:path w="28075" h="24235" extrusionOk="0">
                <a:moveTo>
                  <a:pt x="15115" y="951"/>
                </a:moveTo>
                <a:cubicBezTo>
                  <a:pt x="15072" y="1009"/>
                  <a:pt x="15043" y="1095"/>
                  <a:pt x="15000" y="1152"/>
                </a:cubicBezTo>
                <a:cubicBezTo>
                  <a:pt x="14996" y="1158"/>
                  <a:pt x="14993" y="1164"/>
                  <a:pt x="14990" y="1170"/>
                </a:cubicBezTo>
                <a:lnTo>
                  <a:pt x="14990" y="1170"/>
                </a:lnTo>
                <a:cubicBezTo>
                  <a:pt x="14992" y="1149"/>
                  <a:pt x="14995" y="1129"/>
                  <a:pt x="15000" y="1109"/>
                </a:cubicBezTo>
                <a:cubicBezTo>
                  <a:pt x="15015" y="1037"/>
                  <a:pt x="15058" y="980"/>
                  <a:pt x="15115" y="951"/>
                </a:cubicBezTo>
                <a:close/>
                <a:moveTo>
                  <a:pt x="14986" y="1236"/>
                </a:moveTo>
                <a:lnTo>
                  <a:pt x="14986" y="1236"/>
                </a:lnTo>
                <a:cubicBezTo>
                  <a:pt x="14997" y="1304"/>
                  <a:pt x="15035" y="1386"/>
                  <a:pt x="14986" y="1454"/>
                </a:cubicBezTo>
                <a:cubicBezTo>
                  <a:pt x="15000" y="1512"/>
                  <a:pt x="15029" y="1569"/>
                  <a:pt x="15058" y="1626"/>
                </a:cubicBezTo>
                <a:cubicBezTo>
                  <a:pt x="15015" y="1684"/>
                  <a:pt x="14986" y="1741"/>
                  <a:pt x="14957" y="1799"/>
                </a:cubicBezTo>
                <a:cubicBezTo>
                  <a:pt x="14972" y="1713"/>
                  <a:pt x="15000" y="1626"/>
                  <a:pt x="14986" y="1555"/>
                </a:cubicBezTo>
                <a:cubicBezTo>
                  <a:pt x="14972" y="1497"/>
                  <a:pt x="14943" y="1454"/>
                  <a:pt x="14900" y="1425"/>
                </a:cubicBezTo>
                <a:cubicBezTo>
                  <a:pt x="14900" y="1411"/>
                  <a:pt x="14914" y="1411"/>
                  <a:pt x="14914" y="1411"/>
                </a:cubicBezTo>
                <a:cubicBezTo>
                  <a:pt x="14974" y="1360"/>
                  <a:pt x="14983" y="1299"/>
                  <a:pt x="14986" y="1236"/>
                </a:cubicBezTo>
                <a:close/>
                <a:moveTo>
                  <a:pt x="10934" y="1612"/>
                </a:moveTo>
                <a:cubicBezTo>
                  <a:pt x="11064" y="1670"/>
                  <a:pt x="11078" y="1756"/>
                  <a:pt x="11035" y="1856"/>
                </a:cubicBezTo>
                <a:cubicBezTo>
                  <a:pt x="11006" y="1770"/>
                  <a:pt x="10963" y="1698"/>
                  <a:pt x="10934" y="1612"/>
                </a:cubicBezTo>
                <a:close/>
                <a:moveTo>
                  <a:pt x="20273" y="2546"/>
                </a:moveTo>
                <a:cubicBezTo>
                  <a:pt x="20288" y="2589"/>
                  <a:pt x="20288" y="2632"/>
                  <a:pt x="20316" y="2661"/>
                </a:cubicBezTo>
                <a:cubicBezTo>
                  <a:pt x="20288" y="2632"/>
                  <a:pt x="20259" y="2589"/>
                  <a:pt x="20244" y="2546"/>
                </a:cubicBezTo>
                <a:close/>
                <a:moveTo>
                  <a:pt x="7127" y="3552"/>
                </a:moveTo>
                <a:cubicBezTo>
                  <a:pt x="7156" y="3595"/>
                  <a:pt x="7185" y="3652"/>
                  <a:pt x="7185" y="3710"/>
                </a:cubicBezTo>
                <a:cubicBezTo>
                  <a:pt x="7170" y="3652"/>
                  <a:pt x="7156" y="3595"/>
                  <a:pt x="7127" y="3552"/>
                </a:cubicBezTo>
                <a:close/>
                <a:moveTo>
                  <a:pt x="7156" y="4040"/>
                </a:moveTo>
                <a:cubicBezTo>
                  <a:pt x="7156" y="4055"/>
                  <a:pt x="7156" y="4069"/>
                  <a:pt x="7156" y="4083"/>
                </a:cubicBezTo>
                <a:cubicBezTo>
                  <a:pt x="7127" y="4141"/>
                  <a:pt x="7185" y="4241"/>
                  <a:pt x="7084" y="4270"/>
                </a:cubicBezTo>
                <a:cubicBezTo>
                  <a:pt x="7070" y="4284"/>
                  <a:pt x="7041" y="4284"/>
                  <a:pt x="7027" y="4284"/>
                </a:cubicBezTo>
                <a:cubicBezTo>
                  <a:pt x="7055" y="4256"/>
                  <a:pt x="7084" y="4213"/>
                  <a:pt x="7098" y="4169"/>
                </a:cubicBezTo>
                <a:cubicBezTo>
                  <a:pt x="7127" y="4126"/>
                  <a:pt x="7141" y="4083"/>
                  <a:pt x="7156" y="4040"/>
                </a:cubicBezTo>
                <a:close/>
                <a:moveTo>
                  <a:pt x="4742" y="5017"/>
                </a:moveTo>
                <a:lnTo>
                  <a:pt x="4742" y="5017"/>
                </a:lnTo>
                <a:cubicBezTo>
                  <a:pt x="4757" y="5046"/>
                  <a:pt x="4771" y="5075"/>
                  <a:pt x="4771" y="5118"/>
                </a:cubicBezTo>
                <a:cubicBezTo>
                  <a:pt x="4757" y="5089"/>
                  <a:pt x="4742" y="5046"/>
                  <a:pt x="4742" y="5017"/>
                </a:cubicBezTo>
                <a:close/>
                <a:moveTo>
                  <a:pt x="23707" y="5089"/>
                </a:moveTo>
                <a:cubicBezTo>
                  <a:pt x="23707" y="5118"/>
                  <a:pt x="23693" y="5146"/>
                  <a:pt x="23678" y="5175"/>
                </a:cubicBezTo>
                <a:cubicBezTo>
                  <a:pt x="23664" y="5190"/>
                  <a:pt x="23635" y="5190"/>
                  <a:pt x="23621" y="5204"/>
                </a:cubicBezTo>
                <a:cubicBezTo>
                  <a:pt x="23649" y="5161"/>
                  <a:pt x="23678" y="5132"/>
                  <a:pt x="23707" y="5089"/>
                </a:cubicBezTo>
                <a:close/>
                <a:moveTo>
                  <a:pt x="20661" y="5965"/>
                </a:moveTo>
                <a:cubicBezTo>
                  <a:pt x="20675" y="5980"/>
                  <a:pt x="20675" y="5994"/>
                  <a:pt x="20690" y="5994"/>
                </a:cubicBezTo>
                <a:lnTo>
                  <a:pt x="20647" y="5994"/>
                </a:lnTo>
                <a:cubicBezTo>
                  <a:pt x="20661" y="5980"/>
                  <a:pt x="20661" y="5965"/>
                  <a:pt x="20661" y="5965"/>
                </a:cubicBezTo>
                <a:close/>
                <a:moveTo>
                  <a:pt x="26063" y="6641"/>
                </a:moveTo>
                <a:lnTo>
                  <a:pt x="26063" y="6641"/>
                </a:lnTo>
                <a:cubicBezTo>
                  <a:pt x="26113" y="6655"/>
                  <a:pt x="26160" y="6662"/>
                  <a:pt x="26203" y="6662"/>
                </a:cubicBezTo>
                <a:cubicBezTo>
                  <a:pt x="26246" y="6662"/>
                  <a:pt x="26286" y="6655"/>
                  <a:pt x="26322" y="6641"/>
                </a:cubicBezTo>
                <a:lnTo>
                  <a:pt x="26322" y="6641"/>
                </a:lnTo>
                <a:cubicBezTo>
                  <a:pt x="26281" y="6682"/>
                  <a:pt x="26243" y="6700"/>
                  <a:pt x="26203" y="6700"/>
                </a:cubicBezTo>
                <a:cubicBezTo>
                  <a:pt x="26160" y="6700"/>
                  <a:pt x="26116" y="6678"/>
                  <a:pt x="26063" y="6641"/>
                </a:cubicBezTo>
                <a:close/>
                <a:moveTo>
                  <a:pt x="27974" y="7632"/>
                </a:moveTo>
                <a:cubicBezTo>
                  <a:pt x="27960" y="7661"/>
                  <a:pt x="27931" y="7689"/>
                  <a:pt x="27917" y="7704"/>
                </a:cubicBezTo>
                <a:cubicBezTo>
                  <a:pt x="27931" y="7675"/>
                  <a:pt x="27945" y="7661"/>
                  <a:pt x="27974" y="7632"/>
                </a:cubicBezTo>
                <a:close/>
                <a:moveTo>
                  <a:pt x="24397" y="9457"/>
                </a:moveTo>
                <a:lnTo>
                  <a:pt x="24411" y="9471"/>
                </a:lnTo>
                <a:cubicBezTo>
                  <a:pt x="24382" y="9471"/>
                  <a:pt x="24353" y="9471"/>
                  <a:pt x="24339" y="9457"/>
                </a:cubicBezTo>
                <a:close/>
                <a:moveTo>
                  <a:pt x="24353" y="9715"/>
                </a:moveTo>
                <a:cubicBezTo>
                  <a:pt x="24353" y="9715"/>
                  <a:pt x="24353" y="9715"/>
                  <a:pt x="24353" y="9730"/>
                </a:cubicBezTo>
                <a:cubicBezTo>
                  <a:pt x="24339" y="9715"/>
                  <a:pt x="24339" y="9715"/>
                  <a:pt x="24339" y="9715"/>
                </a:cubicBezTo>
                <a:close/>
                <a:moveTo>
                  <a:pt x="6064" y="12402"/>
                </a:moveTo>
                <a:cubicBezTo>
                  <a:pt x="6064" y="12416"/>
                  <a:pt x="6064" y="12416"/>
                  <a:pt x="6064" y="12416"/>
                </a:cubicBezTo>
                <a:lnTo>
                  <a:pt x="6050" y="12402"/>
                </a:lnTo>
                <a:close/>
                <a:moveTo>
                  <a:pt x="18371" y="13074"/>
                </a:moveTo>
                <a:cubicBezTo>
                  <a:pt x="18420" y="13074"/>
                  <a:pt x="18463" y="13099"/>
                  <a:pt x="18492" y="13135"/>
                </a:cubicBezTo>
                <a:cubicBezTo>
                  <a:pt x="18492" y="13135"/>
                  <a:pt x="18506" y="13135"/>
                  <a:pt x="18506" y="13149"/>
                </a:cubicBezTo>
                <a:cubicBezTo>
                  <a:pt x="18520" y="13163"/>
                  <a:pt x="18535" y="13192"/>
                  <a:pt x="18535" y="13206"/>
                </a:cubicBezTo>
                <a:cubicBezTo>
                  <a:pt x="18443" y="13196"/>
                  <a:pt x="18359" y="13186"/>
                  <a:pt x="18282" y="13186"/>
                </a:cubicBezTo>
                <a:cubicBezTo>
                  <a:pt x="18250" y="13186"/>
                  <a:pt x="18219" y="13188"/>
                  <a:pt x="18190" y="13192"/>
                </a:cubicBezTo>
                <a:cubicBezTo>
                  <a:pt x="18190" y="13178"/>
                  <a:pt x="18204" y="13178"/>
                  <a:pt x="18219" y="13163"/>
                </a:cubicBezTo>
                <a:cubicBezTo>
                  <a:pt x="18269" y="13099"/>
                  <a:pt x="18323" y="13074"/>
                  <a:pt x="18371" y="13074"/>
                </a:cubicBezTo>
                <a:close/>
                <a:moveTo>
                  <a:pt x="18003" y="12977"/>
                </a:moveTo>
                <a:cubicBezTo>
                  <a:pt x="18003" y="13005"/>
                  <a:pt x="18003" y="13034"/>
                  <a:pt x="18003" y="13077"/>
                </a:cubicBezTo>
                <a:cubicBezTo>
                  <a:pt x="18003" y="13135"/>
                  <a:pt x="18017" y="13178"/>
                  <a:pt x="18032" y="13221"/>
                </a:cubicBezTo>
                <a:cubicBezTo>
                  <a:pt x="17989" y="13235"/>
                  <a:pt x="17946" y="13250"/>
                  <a:pt x="17917" y="13264"/>
                </a:cubicBezTo>
                <a:cubicBezTo>
                  <a:pt x="17946" y="13163"/>
                  <a:pt x="17974" y="13077"/>
                  <a:pt x="18003" y="12977"/>
                </a:cubicBezTo>
                <a:close/>
                <a:moveTo>
                  <a:pt x="19382" y="14198"/>
                </a:moveTo>
                <a:cubicBezTo>
                  <a:pt x="19382" y="14198"/>
                  <a:pt x="19382" y="14212"/>
                  <a:pt x="19397" y="14212"/>
                </a:cubicBezTo>
                <a:lnTo>
                  <a:pt x="19382" y="14212"/>
                </a:lnTo>
                <a:cubicBezTo>
                  <a:pt x="19382" y="14212"/>
                  <a:pt x="19382" y="14198"/>
                  <a:pt x="19382" y="14198"/>
                </a:cubicBezTo>
                <a:close/>
                <a:moveTo>
                  <a:pt x="8539" y="17602"/>
                </a:moveTo>
                <a:cubicBezTo>
                  <a:pt x="8549" y="17602"/>
                  <a:pt x="8562" y="17606"/>
                  <a:pt x="8578" y="17617"/>
                </a:cubicBezTo>
                <a:cubicBezTo>
                  <a:pt x="8593" y="17632"/>
                  <a:pt x="8621" y="17646"/>
                  <a:pt x="8636" y="17675"/>
                </a:cubicBezTo>
                <a:cubicBezTo>
                  <a:pt x="8593" y="17660"/>
                  <a:pt x="8535" y="17646"/>
                  <a:pt x="8492" y="17632"/>
                </a:cubicBezTo>
                <a:cubicBezTo>
                  <a:pt x="8510" y="17614"/>
                  <a:pt x="8522" y="17602"/>
                  <a:pt x="8539" y="17602"/>
                </a:cubicBezTo>
                <a:close/>
                <a:moveTo>
                  <a:pt x="13046" y="19557"/>
                </a:moveTo>
                <a:cubicBezTo>
                  <a:pt x="13061" y="19571"/>
                  <a:pt x="13075" y="19571"/>
                  <a:pt x="13090" y="19571"/>
                </a:cubicBezTo>
                <a:cubicBezTo>
                  <a:pt x="13075" y="19600"/>
                  <a:pt x="13061" y="19614"/>
                  <a:pt x="13046" y="19643"/>
                </a:cubicBezTo>
                <a:cubicBezTo>
                  <a:pt x="13046" y="19614"/>
                  <a:pt x="13046" y="19586"/>
                  <a:pt x="13046" y="19557"/>
                </a:cubicBezTo>
                <a:close/>
                <a:moveTo>
                  <a:pt x="22687" y="19801"/>
                </a:moveTo>
                <a:cubicBezTo>
                  <a:pt x="22687" y="19815"/>
                  <a:pt x="22687" y="19830"/>
                  <a:pt x="22687" y="19844"/>
                </a:cubicBezTo>
                <a:lnTo>
                  <a:pt x="22644" y="19844"/>
                </a:lnTo>
                <a:cubicBezTo>
                  <a:pt x="22658" y="19830"/>
                  <a:pt x="22672" y="19815"/>
                  <a:pt x="22687" y="19801"/>
                </a:cubicBezTo>
                <a:close/>
                <a:moveTo>
                  <a:pt x="13492" y="21999"/>
                </a:moveTo>
                <a:cubicBezTo>
                  <a:pt x="13477" y="22014"/>
                  <a:pt x="13477" y="22042"/>
                  <a:pt x="13463" y="22071"/>
                </a:cubicBezTo>
                <a:cubicBezTo>
                  <a:pt x="13463" y="22042"/>
                  <a:pt x="13463" y="22028"/>
                  <a:pt x="13463" y="22014"/>
                </a:cubicBezTo>
                <a:cubicBezTo>
                  <a:pt x="13463" y="21999"/>
                  <a:pt x="13477" y="21999"/>
                  <a:pt x="13492" y="21999"/>
                </a:cubicBezTo>
                <a:close/>
                <a:moveTo>
                  <a:pt x="18420" y="22301"/>
                </a:moveTo>
                <a:cubicBezTo>
                  <a:pt x="18434" y="22315"/>
                  <a:pt x="18434" y="22330"/>
                  <a:pt x="18449" y="22344"/>
                </a:cubicBezTo>
                <a:cubicBezTo>
                  <a:pt x="18434" y="22330"/>
                  <a:pt x="18420" y="22330"/>
                  <a:pt x="18405" y="22315"/>
                </a:cubicBezTo>
                <a:cubicBezTo>
                  <a:pt x="18405" y="22315"/>
                  <a:pt x="18420" y="22301"/>
                  <a:pt x="18420" y="22301"/>
                </a:cubicBezTo>
                <a:close/>
                <a:moveTo>
                  <a:pt x="19799" y="22416"/>
                </a:moveTo>
                <a:cubicBezTo>
                  <a:pt x="19813" y="22445"/>
                  <a:pt x="19813" y="22473"/>
                  <a:pt x="19828" y="22502"/>
                </a:cubicBezTo>
                <a:cubicBezTo>
                  <a:pt x="19813" y="22473"/>
                  <a:pt x="19785" y="22459"/>
                  <a:pt x="19770" y="22430"/>
                </a:cubicBezTo>
                <a:cubicBezTo>
                  <a:pt x="19785" y="22430"/>
                  <a:pt x="19785" y="22430"/>
                  <a:pt x="19799" y="22416"/>
                </a:cubicBezTo>
                <a:close/>
                <a:moveTo>
                  <a:pt x="12386" y="23364"/>
                </a:moveTo>
                <a:cubicBezTo>
                  <a:pt x="12400" y="23378"/>
                  <a:pt x="12414" y="23393"/>
                  <a:pt x="12429" y="23422"/>
                </a:cubicBezTo>
                <a:lnTo>
                  <a:pt x="12371" y="23422"/>
                </a:lnTo>
                <a:cubicBezTo>
                  <a:pt x="12386" y="23407"/>
                  <a:pt x="12386" y="23378"/>
                  <a:pt x="12386" y="23364"/>
                </a:cubicBezTo>
                <a:close/>
                <a:moveTo>
                  <a:pt x="15810" y="0"/>
                </a:moveTo>
                <a:cubicBezTo>
                  <a:pt x="15676" y="0"/>
                  <a:pt x="15541" y="20"/>
                  <a:pt x="15403" y="75"/>
                </a:cubicBezTo>
                <a:cubicBezTo>
                  <a:pt x="15388" y="89"/>
                  <a:pt x="15374" y="104"/>
                  <a:pt x="15360" y="118"/>
                </a:cubicBezTo>
                <a:cubicBezTo>
                  <a:pt x="15182" y="99"/>
                  <a:pt x="15008" y="89"/>
                  <a:pt x="14836" y="89"/>
                </a:cubicBezTo>
                <a:cubicBezTo>
                  <a:pt x="14491" y="89"/>
                  <a:pt x="14153" y="127"/>
                  <a:pt x="13808" y="204"/>
                </a:cubicBezTo>
                <a:cubicBezTo>
                  <a:pt x="13800" y="203"/>
                  <a:pt x="13792" y="203"/>
                  <a:pt x="13784" y="203"/>
                </a:cubicBezTo>
                <a:cubicBezTo>
                  <a:pt x="13618" y="203"/>
                  <a:pt x="13496" y="334"/>
                  <a:pt x="13342" y="334"/>
                </a:cubicBezTo>
                <a:cubicBezTo>
                  <a:pt x="13334" y="334"/>
                  <a:pt x="13327" y="334"/>
                  <a:pt x="13319" y="333"/>
                </a:cubicBezTo>
                <a:cubicBezTo>
                  <a:pt x="13287" y="320"/>
                  <a:pt x="13257" y="315"/>
                  <a:pt x="13228" y="315"/>
                </a:cubicBezTo>
                <a:cubicBezTo>
                  <a:pt x="13099" y="315"/>
                  <a:pt x="12991" y="420"/>
                  <a:pt x="12874" y="420"/>
                </a:cubicBezTo>
                <a:cubicBezTo>
                  <a:pt x="12702" y="420"/>
                  <a:pt x="12558" y="491"/>
                  <a:pt x="12400" y="549"/>
                </a:cubicBezTo>
                <a:cubicBezTo>
                  <a:pt x="12380" y="559"/>
                  <a:pt x="12359" y="569"/>
                  <a:pt x="12339" y="569"/>
                </a:cubicBezTo>
                <a:cubicBezTo>
                  <a:pt x="12331" y="569"/>
                  <a:pt x="12322" y="568"/>
                  <a:pt x="12314" y="563"/>
                </a:cubicBezTo>
                <a:cubicBezTo>
                  <a:pt x="11725" y="635"/>
                  <a:pt x="11207" y="894"/>
                  <a:pt x="10676" y="1138"/>
                </a:cubicBezTo>
                <a:cubicBezTo>
                  <a:pt x="10532" y="1310"/>
                  <a:pt x="10532" y="1440"/>
                  <a:pt x="10676" y="1512"/>
                </a:cubicBezTo>
                <a:cubicBezTo>
                  <a:pt x="10648" y="1518"/>
                  <a:pt x="10619" y="1520"/>
                  <a:pt x="10590" y="1520"/>
                </a:cubicBezTo>
                <a:cubicBezTo>
                  <a:pt x="10480" y="1520"/>
                  <a:pt x="10367" y="1485"/>
                  <a:pt x="10270" y="1485"/>
                </a:cubicBezTo>
                <a:cubicBezTo>
                  <a:pt x="10211" y="1485"/>
                  <a:pt x="10158" y="1498"/>
                  <a:pt x="10116" y="1540"/>
                </a:cubicBezTo>
                <a:cubicBezTo>
                  <a:pt x="9871" y="1770"/>
                  <a:pt x="9555" y="1957"/>
                  <a:pt x="9383" y="2201"/>
                </a:cubicBezTo>
                <a:cubicBezTo>
                  <a:pt x="9287" y="2337"/>
                  <a:pt x="9202" y="2370"/>
                  <a:pt x="9120" y="2370"/>
                </a:cubicBezTo>
                <a:cubicBezTo>
                  <a:pt x="9043" y="2370"/>
                  <a:pt x="8969" y="2341"/>
                  <a:pt x="8894" y="2341"/>
                </a:cubicBezTo>
                <a:cubicBezTo>
                  <a:pt x="8880" y="2341"/>
                  <a:pt x="8865" y="2342"/>
                  <a:pt x="8851" y="2345"/>
                </a:cubicBezTo>
                <a:cubicBezTo>
                  <a:pt x="8834" y="2347"/>
                  <a:pt x="8819" y="2349"/>
                  <a:pt x="8804" y="2349"/>
                </a:cubicBezTo>
                <a:cubicBezTo>
                  <a:pt x="8571" y="2349"/>
                  <a:pt x="8624" y="2041"/>
                  <a:pt x="8435" y="2014"/>
                </a:cubicBezTo>
                <a:cubicBezTo>
                  <a:pt x="8320" y="2086"/>
                  <a:pt x="8162" y="2072"/>
                  <a:pt x="8090" y="2230"/>
                </a:cubicBezTo>
                <a:lnTo>
                  <a:pt x="8090" y="2216"/>
                </a:lnTo>
                <a:cubicBezTo>
                  <a:pt x="7917" y="2417"/>
                  <a:pt x="7616" y="2402"/>
                  <a:pt x="7429" y="2603"/>
                </a:cubicBezTo>
                <a:cubicBezTo>
                  <a:pt x="7422" y="2603"/>
                  <a:pt x="7415" y="2603"/>
                  <a:pt x="7408" y="2603"/>
                </a:cubicBezTo>
                <a:cubicBezTo>
                  <a:pt x="7176" y="2603"/>
                  <a:pt x="7034" y="2834"/>
                  <a:pt x="6811" y="2862"/>
                </a:cubicBezTo>
                <a:cubicBezTo>
                  <a:pt x="6710" y="2862"/>
                  <a:pt x="6639" y="2905"/>
                  <a:pt x="6567" y="2948"/>
                </a:cubicBezTo>
                <a:cubicBezTo>
                  <a:pt x="6538" y="2991"/>
                  <a:pt x="6524" y="3034"/>
                  <a:pt x="6495" y="3078"/>
                </a:cubicBezTo>
                <a:cubicBezTo>
                  <a:pt x="6308" y="3149"/>
                  <a:pt x="6136" y="3293"/>
                  <a:pt x="5920" y="3293"/>
                </a:cubicBezTo>
                <a:cubicBezTo>
                  <a:pt x="5834" y="3307"/>
                  <a:pt x="5748" y="3322"/>
                  <a:pt x="5647" y="3322"/>
                </a:cubicBezTo>
                <a:cubicBezTo>
                  <a:pt x="5619" y="3336"/>
                  <a:pt x="5590" y="3336"/>
                  <a:pt x="5561" y="3336"/>
                </a:cubicBezTo>
                <a:cubicBezTo>
                  <a:pt x="5389" y="3336"/>
                  <a:pt x="5245" y="3408"/>
                  <a:pt x="5116" y="3523"/>
                </a:cubicBezTo>
                <a:cubicBezTo>
                  <a:pt x="4943" y="3638"/>
                  <a:pt x="4757" y="3753"/>
                  <a:pt x="4570" y="3882"/>
                </a:cubicBezTo>
                <a:cubicBezTo>
                  <a:pt x="4469" y="4026"/>
                  <a:pt x="4268" y="4026"/>
                  <a:pt x="4153" y="4126"/>
                </a:cubicBezTo>
                <a:cubicBezTo>
                  <a:pt x="3564" y="4629"/>
                  <a:pt x="2975" y="5146"/>
                  <a:pt x="2544" y="5779"/>
                </a:cubicBezTo>
                <a:cubicBezTo>
                  <a:pt x="2242" y="6224"/>
                  <a:pt x="1783" y="6655"/>
                  <a:pt x="1783" y="7287"/>
                </a:cubicBezTo>
                <a:cubicBezTo>
                  <a:pt x="1754" y="7345"/>
                  <a:pt x="1725" y="7402"/>
                  <a:pt x="1725" y="7474"/>
                </a:cubicBezTo>
                <a:cubicBezTo>
                  <a:pt x="1711" y="7445"/>
                  <a:pt x="1682" y="7431"/>
                  <a:pt x="1653" y="7402"/>
                </a:cubicBezTo>
                <a:cubicBezTo>
                  <a:pt x="1567" y="7416"/>
                  <a:pt x="1567" y="7503"/>
                  <a:pt x="1538" y="7560"/>
                </a:cubicBezTo>
                <a:cubicBezTo>
                  <a:pt x="1510" y="7618"/>
                  <a:pt x="1495" y="7661"/>
                  <a:pt x="1481" y="7718"/>
                </a:cubicBezTo>
                <a:cubicBezTo>
                  <a:pt x="1409" y="7847"/>
                  <a:pt x="1351" y="7991"/>
                  <a:pt x="1265" y="8120"/>
                </a:cubicBezTo>
                <a:lnTo>
                  <a:pt x="1193" y="8250"/>
                </a:lnTo>
                <a:cubicBezTo>
                  <a:pt x="1136" y="8365"/>
                  <a:pt x="1093" y="8480"/>
                  <a:pt x="1064" y="8595"/>
                </a:cubicBezTo>
                <a:cubicBezTo>
                  <a:pt x="920" y="9011"/>
                  <a:pt x="719" y="9399"/>
                  <a:pt x="676" y="9830"/>
                </a:cubicBezTo>
                <a:cubicBezTo>
                  <a:pt x="346" y="10534"/>
                  <a:pt x="303" y="11310"/>
                  <a:pt x="216" y="12043"/>
                </a:cubicBezTo>
                <a:cubicBezTo>
                  <a:pt x="1" y="13681"/>
                  <a:pt x="260" y="15261"/>
                  <a:pt x="1035" y="16726"/>
                </a:cubicBezTo>
                <a:cubicBezTo>
                  <a:pt x="1351" y="17315"/>
                  <a:pt x="1668" y="17919"/>
                  <a:pt x="2170" y="18393"/>
                </a:cubicBezTo>
                <a:cubicBezTo>
                  <a:pt x="2429" y="18680"/>
                  <a:pt x="2573" y="19083"/>
                  <a:pt x="2975" y="19255"/>
                </a:cubicBezTo>
                <a:cubicBezTo>
                  <a:pt x="2986" y="19266"/>
                  <a:pt x="2997" y="19271"/>
                  <a:pt x="3008" y="19271"/>
                </a:cubicBezTo>
                <a:cubicBezTo>
                  <a:pt x="3026" y="19271"/>
                  <a:pt x="3043" y="19258"/>
                  <a:pt x="3061" y="19241"/>
                </a:cubicBezTo>
                <a:cubicBezTo>
                  <a:pt x="3219" y="19413"/>
                  <a:pt x="3363" y="19586"/>
                  <a:pt x="3507" y="19744"/>
                </a:cubicBezTo>
                <a:cubicBezTo>
                  <a:pt x="3636" y="19844"/>
                  <a:pt x="3765" y="19930"/>
                  <a:pt x="3894" y="20017"/>
                </a:cubicBezTo>
                <a:cubicBezTo>
                  <a:pt x="3880" y="20088"/>
                  <a:pt x="3923" y="20131"/>
                  <a:pt x="3966" y="20175"/>
                </a:cubicBezTo>
                <a:cubicBezTo>
                  <a:pt x="5101" y="21022"/>
                  <a:pt x="6193" y="21899"/>
                  <a:pt x="7443" y="22574"/>
                </a:cubicBezTo>
                <a:lnTo>
                  <a:pt x="7443" y="22588"/>
                </a:lnTo>
                <a:cubicBezTo>
                  <a:pt x="7601" y="22674"/>
                  <a:pt x="7759" y="22775"/>
                  <a:pt x="7917" y="22861"/>
                </a:cubicBezTo>
                <a:cubicBezTo>
                  <a:pt x="9196" y="23508"/>
                  <a:pt x="10518" y="23996"/>
                  <a:pt x="11940" y="24126"/>
                </a:cubicBezTo>
                <a:cubicBezTo>
                  <a:pt x="12435" y="24200"/>
                  <a:pt x="12931" y="24234"/>
                  <a:pt x="13425" y="24234"/>
                </a:cubicBezTo>
                <a:cubicBezTo>
                  <a:pt x="14078" y="24234"/>
                  <a:pt x="14728" y="24174"/>
                  <a:pt x="15374" y="24068"/>
                </a:cubicBezTo>
                <a:cubicBezTo>
                  <a:pt x="15824" y="23986"/>
                  <a:pt x="16273" y="23866"/>
                  <a:pt x="16735" y="23866"/>
                </a:cubicBezTo>
                <a:cubicBezTo>
                  <a:pt x="16760" y="23866"/>
                  <a:pt x="16785" y="23866"/>
                  <a:pt x="16811" y="23867"/>
                </a:cubicBezTo>
                <a:cubicBezTo>
                  <a:pt x="16983" y="23867"/>
                  <a:pt x="17112" y="23723"/>
                  <a:pt x="17299" y="23723"/>
                </a:cubicBezTo>
                <a:cubicBezTo>
                  <a:pt x="17457" y="23651"/>
                  <a:pt x="17630" y="23594"/>
                  <a:pt x="17788" y="23536"/>
                </a:cubicBezTo>
                <a:cubicBezTo>
                  <a:pt x="17802" y="23551"/>
                  <a:pt x="17816" y="23580"/>
                  <a:pt x="17831" y="23608"/>
                </a:cubicBezTo>
                <a:lnTo>
                  <a:pt x="18779" y="23177"/>
                </a:lnTo>
                <a:lnTo>
                  <a:pt x="19382" y="22919"/>
                </a:lnTo>
                <a:lnTo>
                  <a:pt x="20086" y="22617"/>
                </a:lnTo>
                <a:cubicBezTo>
                  <a:pt x="20086" y="22574"/>
                  <a:pt x="20072" y="22545"/>
                  <a:pt x="20058" y="22531"/>
                </a:cubicBezTo>
                <a:cubicBezTo>
                  <a:pt x="20230" y="22459"/>
                  <a:pt x="20402" y="22373"/>
                  <a:pt x="20560" y="22301"/>
                </a:cubicBezTo>
                <a:cubicBezTo>
                  <a:pt x="20877" y="22057"/>
                  <a:pt x="21178" y="21812"/>
                  <a:pt x="21480" y="21568"/>
                </a:cubicBezTo>
                <a:cubicBezTo>
                  <a:pt x="22012" y="21108"/>
                  <a:pt x="22572" y="20692"/>
                  <a:pt x="23046" y="20160"/>
                </a:cubicBezTo>
                <a:cubicBezTo>
                  <a:pt x="23247" y="19930"/>
                  <a:pt x="23448" y="19700"/>
                  <a:pt x="23664" y="19471"/>
                </a:cubicBezTo>
                <a:lnTo>
                  <a:pt x="24282" y="18479"/>
                </a:lnTo>
                <a:cubicBezTo>
                  <a:pt x="24382" y="18336"/>
                  <a:pt x="24483" y="18192"/>
                  <a:pt x="24598" y="18048"/>
                </a:cubicBezTo>
                <a:cubicBezTo>
                  <a:pt x="24655" y="17991"/>
                  <a:pt x="24713" y="17933"/>
                  <a:pt x="24756" y="17876"/>
                </a:cubicBezTo>
                <a:cubicBezTo>
                  <a:pt x="25388" y="17100"/>
                  <a:pt x="25776" y="16180"/>
                  <a:pt x="26164" y="15275"/>
                </a:cubicBezTo>
                <a:cubicBezTo>
                  <a:pt x="26250" y="15160"/>
                  <a:pt x="26279" y="15031"/>
                  <a:pt x="26307" y="14902"/>
                </a:cubicBezTo>
                <a:cubicBezTo>
                  <a:pt x="26322" y="14701"/>
                  <a:pt x="26379" y="14543"/>
                  <a:pt x="26509" y="14399"/>
                </a:cubicBezTo>
                <a:lnTo>
                  <a:pt x="26523" y="14356"/>
                </a:lnTo>
                <a:lnTo>
                  <a:pt x="26494" y="14327"/>
                </a:lnTo>
                <a:lnTo>
                  <a:pt x="26480" y="14327"/>
                </a:lnTo>
                <a:cubicBezTo>
                  <a:pt x="26623" y="14241"/>
                  <a:pt x="26667" y="14097"/>
                  <a:pt x="26710" y="13954"/>
                </a:cubicBezTo>
                <a:cubicBezTo>
                  <a:pt x="26782" y="13767"/>
                  <a:pt x="26853" y="13566"/>
                  <a:pt x="26911" y="13379"/>
                </a:cubicBezTo>
                <a:cubicBezTo>
                  <a:pt x="26968" y="13235"/>
                  <a:pt x="27054" y="13106"/>
                  <a:pt x="27112" y="12977"/>
                </a:cubicBezTo>
                <a:cubicBezTo>
                  <a:pt x="27155" y="12819"/>
                  <a:pt x="27198" y="12675"/>
                  <a:pt x="27227" y="12517"/>
                </a:cubicBezTo>
                <a:cubicBezTo>
                  <a:pt x="27227" y="12402"/>
                  <a:pt x="27198" y="12273"/>
                  <a:pt x="27284" y="12186"/>
                </a:cubicBezTo>
                <a:cubicBezTo>
                  <a:pt x="27299" y="12158"/>
                  <a:pt x="27299" y="12129"/>
                  <a:pt x="27299" y="12115"/>
                </a:cubicBezTo>
                <a:cubicBezTo>
                  <a:pt x="27327" y="12086"/>
                  <a:pt x="27342" y="12071"/>
                  <a:pt x="27356" y="12028"/>
                </a:cubicBezTo>
                <a:cubicBezTo>
                  <a:pt x="27356" y="11971"/>
                  <a:pt x="27327" y="11928"/>
                  <a:pt x="27385" y="11885"/>
                </a:cubicBezTo>
                <a:cubicBezTo>
                  <a:pt x="27414" y="11870"/>
                  <a:pt x="27428" y="11842"/>
                  <a:pt x="27428" y="11798"/>
                </a:cubicBezTo>
                <a:cubicBezTo>
                  <a:pt x="27471" y="11080"/>
                  <a:pt x="27816" y="10405"/>
                  <a:pt x="27816" y="9658"/>
                </a:cubicBezTo>
                <a:cubicBezTo>
                  <a:pt x="27974" y="8997"/>
                  <a:pt x="28060" y="8322"/>
                  <a:pt x="27974" y="7632"/>
                </a:cubicBezTo>
                <a:cubicBezTo>
                  <a:pt x="28046" y="7531"/>
                  <a:pt x="27974" y="7431"/>
                  <a:pt x="27945" y="7330"/>
                </a:cubicBezTo>
                <a:cubicBezTo>
                  <a:pt x="28075" y="7043"/>
                  <a:pt x="28031" y="6756"/>
                  <a:pt x="27931" y="6483"/>
                </a:cubicBezTo>
                <a:cubicBezTo>
                  <a:pt x="27773" y="6037"/>
                  <a:pt x="27960" y="5491"/>
                  <a:pt x="27486" y="5146"/>
                </a:cubicBezTo>
                <a:cubicBezTo>
                  <a:pt x="27414" y="4945"/>
                  <a:pt x="27327" y="4730"/>
                  <a:pt x="27256" y="4514"/>
                </a:cubicBezTo>
                <a:cubicBezTo>
                  <a:pt x="27213" y="4371"/>
                  <a:pt x="27169" y="4227"/>
                  <a:pt x="27054" y="4112"/>
                </a:cubicBezTo>
                <a:cubicBezTo>
                  <a:pt x="26954" y="3983"/>
                  <a:pt x="26896" y="3853"/>
                  <a:pt x="26782" y="3738"/>
                </a:cubicBezTo>
                <a:cubicBezTo>
                  <a:pt x="26221" y="3106"/>
                  <a:pt x="25517" y="2675"/>
                  <a:pt x="24756" y="2330"/>
                </a:cubicBezTo>
                <a:cubicBezTo>
                  <a:pt x="24483" y="2115"/>
                  <a:pt x="24167" y="2014"/>
                  <a:pt x="23822" y="1986"/>
                </a:cubicBezTo>
                <a:cubicBezTo>
                  <a:pt x="23678" y="1899"/>
                  <a:pt x="23520" y="1842"/>
                  <a:pt x="23348" y="1799"/>
                </a:cubicBezTo>
                <a:cubicBezTo>
                  <a:pt x="22759" y="1626"/>
                  <a:pt x="22155" y="1526"/>
                  <a:pt x="21537" y="1526"/>
                </a:cubicBezTo>
                <a:cubicBezTo>
                  <a:pt x="21505" y="1527"/>
                  <a:pt x="21473" y="1527"/>
                  <a:pt x="21441" y="1527"/>
                </a:cubicBezTo>
                <a:cubicBezTo>
                  <a:pt x="20831" y="1527"/>
                  <a:pt x="20259" y="1396"/>
                  <a:pt x="19713" y="1109"/>
                </a:cubicBezTo>
                <a:cubicBezTo>
                  <a:pt x="19496" y="1014"/>
                  <a:pt x="19317" y="791"/>
                  <a:pt x="19055" y="791"/>
                </a:cubicBezTo>
                <a:cubicBezTo>
                  <a:pt x="19040" y="791"/>
                  <a:pt x="19025" y="792"/>
                  <a:pt x="19009" y="793"/>
                </a:cubicBezTo>
                <a:cubicBezTo>
                  <a:pt x="18851" y="649"/>
                  <a:pt x="18635" y="606"/>
                  <a:pt x="18449" y="549"/>
                </a:cubicBezTo>
                <a:cubicBezTo>
                  <a:pt x="17931" y="247"/>
                  <a:pt x="17328" y="233"/>
                  <a:pt x="16768" y="161"/>
                </a:cubicBezTo>
                <a:cubicBezTo>
                  <a:pt x="16452" y="120"/>
                  <a:pt x="16136" y="0"/>
                  <a:pt x="15810" y="0"/>
                </a:cubicBez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150629" y="2199326"/>
            <a:ext cx="4082734" cy="4125707"/>
          </a:xfrm>
          <a:custGeom>
            <a:avLst/>
            <a:gdLst/>
            <a:ahLst/>
            <a:cxnLst/>
            <a:rect l="l" t="t" r="r" b="b"/>
            <a:pathLst>
              <a:path w="27068" h="27352" extrusionOk="0">
                <a:moveTo>
                  <a:pt x="8530" y="111"/>
                </a:moveTo>
                <a:cubicBezTo>
                  <a:pt x="8670" y="111"/>
                  <a:pt x="8807" y="167"/>
                  <a:pt x="8936" y="232"/>
                </a:cubicBezTo>
                <a:cubicBezTo>
                  <a:pt x="8980" y="246"/>
                  <a:pt x="9023" y="261"/>
                  <a:pt x="9066" y="290"/>
                </a:cubicBezTo>
                <a:cubicBezTo>
                  <a:pt x="9166" y="347"/>
                  <a:pt x="9281" y="376"/>
                  <a:pt x="9396" y="404"/>
                </a:cubicBezTo>
                <a:cubicBezTo>
                  <a:pt x="9497" y="433"/>
                  <a:pt x="9612" y="462"/>
                  <a:pt x="9712" y="505"/>
                </a:cubicBezTo>
                <a:cubicBezTo>
                  <a:pt x="9827" y="577"/>
                  <a:pt x="9942" y="649"/>
                  <a:pt x="10057" y="706"/>
                </a:cubicBezTo>
                <a:cubicBezTo>
                  <a:pt x="10273" y="850"/>
                  <a:pt x="10502" y="994"/>
                  <a:pt x="10747" y="1080"/>
                </a:cubicBezTo>
                <a:cubicBezTo>
                  <a:pt x="11307" y="1410"/>
                  <a:pt x="11781" y="1856"/>
                  <a:pt x="12255" y="2272"/>
                </a:cubicBezTo>
                <a:cubicBezTo>
                  <a:pt x="12571" y="2574"/>
                  <a:pt x="12916" y="2890"/>
                  <a:pt x="13275" y="3163"/>
                </a:cubicBezTo>
                <a:cubicBezTo>
                  <a:pt x="13706" y="3465"/>
                  <a:pt x="14094" y="3810"/>
                  <a:pt x="14482" y="4154"/>
                </a:cubicBezTo>
                <a:cubicBezTo>
                  <a:pt x="14554" y="4226"/>
                  <a:pt x="14611" y="4284"/>
                  <a:pt x="14683" y="4341"/>
                </a:cubicBezTo>
                <a:cubicBezTo>
                  <a:pt x="15043" y="4672"/>
                  <a:pt x="15416" y="4973"/>
                  <a:pt x="15790" y="5261"/>
                </a:cubicBezTo>
                <a:cubicBezTo>
                  <a:pt x="16106" y="5519"/>
                  <a:pt x="16436" y="5778"/>
                  <a:pt x="16738" y="6051"/>
                </a:cubicBezTo>
                <a:cubicBezTo>
                  <a:pt x="16982" y="6180"/>
                  <a:pt x="17198" y="6367"/>
                  <a:pt x="17399" y="6539"/>
                </a:cubicBezTo>
                <a:cubicBezTo>
                  <a:pt x="17557" y="6669"/>
                  <a:pt x="17729" y="6812"/>
                  <a:pt x="17902" y="6927"/>
                </a:cubicBezTo>
                <a:cubicBezTo>
                  <a:pt x="18347" y="7229"/>
                  <a:pt x="18735" y="7631"/>
                  <a:pt x="19080" y="8005"/>
                </a:cubicBezTo>
                <a:cubicBezTo>
                  <a:pt x="19238" y="8177"/>
                  <a:pt x="19425" y="8335"/>
                  <a:pt x="19597" y="8493"/>
                </a:cubicBezTo>
                <a:cubicBezTo>
                  <a:pt x="19812" y="8694"/>
                  <a:pt x="20057" y="8910"/>
                  <a:pt x="20258" y="9154"/>
                </a:cubicBezTo>
                <a:cubicBezTo>
                  <a:pt x="20445" y="9384"/>
                  <a:pt x="20674" y="9585"/>
                  <a:pt x="20890" y="9772"/>
                </a:cubicBezTo>
                <a:cubicBezTo>
                  <a:pt x="21062" y="9930"/>
                  <a:pt x="21235" y="10074"/>
                  <a:pt x="21378" y="10232"/>
                </a:cubicBezTo>
                <a:cubicBezTo>
                  <a:pt x="21723" y="10620"/>
                  <a:pt x="22111" y="10964"/>
                  <a:pt x="22485" y="11280"/>
                </a:cubicBezTo>
                <a:cubicBezTo>
                  <a:pt x="22901" y="11654"/>
                  <a:pt x="23332" y="12028"/>
                  <a:pt x="23692" y="12459"/>
                </a:cubicBezTo>
                <a:cubicBezTo>
                  <a:pt x="24424" y="13306"/>
                  <a:pt x="25157" y="14226"/>
                  <a:pt x="25933" y="15289"/>
                </a:cubicBezTo>
                <a:cubicBezTo>
                  <a:pt x="26177" y="15619"/>
                  <a:pt x="26393" y="15950"/>
                  <a:pt x="26579" y="16280"/>
                </a:cubicBezTo>
                <a:cubicBezTo>
                  <a:pt x="26967" y="17042"/>
                  <a:pt x="27025" y="17961"/>
                  <a:pt x="26723" y="18795"/>
                </a:cubicBezTo>
                <a:cubicBezTo>
                  <a:pt x="26565" y="19211"/>
                  <a:pt x="26378" y="19628"/>
                  <a:pt x="26206" y="20030"/>
                </a:cubicBezTo>
                <a:cubicBezTo>
                  <a:pt x="26048" y="20346"/>
                  <a:pt x="25904" y="20691"/>
                  <a:pt x="25775" y="21021"/>
                </a:cubicBezTo>
                <a:cubicBezTo>
                  <a:pt x="25444" y="21869"/>
                  <a:pt x="24913" y="22587"/>
                  <a:pt x="24252" y="23133"/>
                </a:cubicBezTo>
                <a:cubicBezTo>
                  <a:pt x="23778" y="23722"/>
                  <a:pt x="23131" y="24168"/>
                  <a:pt x="22528" y="24599"/>
                </a:cubicBezTo>
                <a:cubicBezTo>
                  <a:pt x="22312" y="24743"/>
                  <a:pt x="22097" y="24886"/>
                  <a:pt x="21896" y="25044"/>
                </a:cubicBezTo>
                <a:cubicBezTo>
                  <a:pt x="21680" y="25202"/>
                  <a:pt x="21422" y="25346"/>
                  <a:pt x="21120" y="25475"/>
                </a:cubicBezTo>
                <a:cubicBezTo>
                  <a:pt x="20143" y="25863"/>
                  <a:pt x="19080" y="26237"/>
                  <a:pt x="17945" y="26395"/>
                </a:cubicBezTo>
                <a:cubicBezTo>
                  <a:pt x="17313" y="26481"/>
                  <a:pt x="16652" y="26653"/>
                  <a:pt x="15919" y="26926"/>
                </a:cubicBezTo>
                <a:cubicBezTo>
                  <a:pt x="15245" y="27196"/>
                  <a:pt x="14487" y="27246"/>
                  <a:pt x="13762" y="27246"/>
                </a:cubicBezTo>
                <a:cubicBezTo>
                  <a:pt x="13637" y="27246"/>
                  <a:pt x="13513" y="27245"/>
                  <a:pt x="13390" y="27242"/>
                </a:cubicBezTo>
                <a:cubicBezTo>
                  <a:pt x="12528" y="27214"/>
                  <a:pt x="11781" y="26797"/>
                  <a:pt x="11063" y="26395"/>
                </a:cubicBezTo>
                <a:cubicBezTo>
                  <a:pt x="10589" y="26136"/>
                  <a:pt x="10086" y="25878"/>
                  <a:pt x="9583" y="25705"/>
                </a:cubicBezTo>
                <a:cubicBezTo>
                  <a:pt x="8620" y="25332"/>
                  <a:pt x="7715" y="24800"/>
                  <a:pt x="6796" y="24240"/>
                </a:cubicBezTo>
                <a:cubicBezTo>
                  <a:pt x="6681" y="24154"/>
                  <a:pt x="6566" y="24082"/>
                  <a:pt x="6451" y="23995"/>
                </a:cubicBezTo>
                <a:cubicBezTo>
                  <a:pt x="6278" y="23881"/>
                  <a:pt x="6092" y="23751"/>
                  <a:pt x="5934" y="23593"/>
                </a:cubicBezTo>
                <a:cubicBezTo>
                  <a:pt x="5891" y="23564"/>
                  <a:pt x="5862" y="23536"/>
                  <a:pt x="5833" y="23507"/>
                </a:cubicBezTo>
                <a:cubicBezTo>
                  <a:pt x="5675" y="23335"/>
                  <a:pt x="5503" y="23177"/>
                  <a:pt x="5345" y="23004"/>
                </a:cubicBezTo>
                <a:cubicBezTo>
                  <a:pt x="4770" y="22444"/>
                  <a:pt x="4181" y="21855"/>
                  <a:pt x="3822" y="21093"/>
                </a:cubicBezTo>
                <a:cubicBezTo>
                  <a:pt x="3506" y="20562"/>
                  <a:pt x="3319" y="19973"/>
                  <a:pt x="3132" y="19398"/>
                </a:cubicBezTo>
                <a:cubicBezTo>
                  <a:pt x="2974" y="18881"/>
                  <a:pt x="2787" y="18349"/>
                  <a:pt x="2529" y="17846"/>
                </a:cubicBezTo>
                <a:cubicBezTo>
                  <a:pt x="2399" y="17559"/>
                  <a:pt x="2241" y="17272"/>
                  <a:pt x="2098" y="16984"/>
                </a:cubicBezTo>
                <a:cubicBezTo>
                  <a:pt x="1940" y="16683"/>
                  <a:pt x="1782" y="16352"/>
                  <a:pt x="1624" y="16036"/>
                </a:cubicBezTo>
                <a:cubicBezTo>
                  <a:pt x="1207" y="14930"/>
                  <a:pt x="920" y="13924"/>
                  <a:pt x="747" y="12947"/>
                </a:cubicBezTo>
                <a:cubicBezTo>
                  <a:pt x="690" y="12559"/>
                  <a:pt x="589" y="12128"/>
                  <a:pt x="431" y="11640"/>
                </a:cubicBezTo>
                <a:cubicBezTo>
                  <a:pt x="201" y="10921"/>
                  <a:pt x="144" y="10174"/>
                  <a:pt x="259" y="9485"/>
                </a:cubicBezTo>
                <a:cubicBezTo>
                  <a:pt x="273" y="9384"/>
                  <a:pt x="302" y="9283"/>
                  <a:pt x="316" y="9183"/>
                </a:cubicBezTo>
                <a:cubicBezTo>
                  <a:pt x="402" y="8766"/>
                  <a:pt x="488" y="8350"/>
                  <a:pt x="589" y="7933"/>
                </a:cubicBezTo>
                <a:cubicBezTo>
                  <a:pt x="690" y="7703"/>
                  <a:pt x="819" y="7473"/>
                  <a:pt x="920" y="7258"/>
                </a:cubicBezTo>
                <a:cubicBezTo>
                  <a:pt x="1020" y="7071"/>
                  <a:pt x="1135" y="6870"/>
                  <a:pt x="1221" y="6669"/>
                </a:cubicBezTo>
                <a:cubicBezTo>
                  <a:pt x="1437" y="6223"/>
                  <a:pt x="1724" y="5821"/>
                  <a:pt x="2011" y="5433"/>
                </a:cubicBezTo>
                <a:cubicBezTo>
                  <a:pt x="2184" y="5160"/>
                  <a:pt x="2385" y="4901"/>
                  <a:pt x="2543" y="4614"/>
                </a:cubicBezTo>
                <a:lnTo>
                  <a:pt x="2557" y="4614"/>
                </a:lnTo>
                <a:cubicBezTo>
                  <a:pt x="2773" y="4355"/>
                  <a:pt x="3003" y="4097"/>
                  <a:pt x="3218" y="3867"/>
                </a:cubicBezTo>
                <a:cubicBezTo>
                  <a:pt x="3463" y="3594"/>
                  <a:pt x="3707" y="3335"/>
                  <a:pt x="3937" y="3048"/>
                </a:cubicBezTo>
                <a:cubicBezTo>
                  <a:pt x="4181" y="2732"/>
                  <a:pt x="4511" y="2502"/>
                  <a:pt x="4827" y="2287"/>
                </a:cubicBezTo>
                <a:cubicBezTo>
                  <a:pt x="5043" y="2143"/>
                  <a:pt x="5258" y="1985"/>
                  <a:pt x="5445" y="1812"/>
                </a:cubicBezTo>
                <a:lnTo>
                  <a:pt x="5546" y="1741"/>
                </a:lnTo>
                <a:cubicBezTo>
                  <a:pt x="6120" y="1281"/>
                  <a:pt x="6724" y="821"/>
                  <a:pt x="7385" y="462"/>
                </a:cubicBezTo>
                <a:lnTo>
                  <a:pt x="7399" y="462"/>
                </a:lnTo>
                <a:cubicBezTo>
                  <a:pt x="7615" y="404"/>
                  <a:pt x="7830" y="318"/>
                  <a:pt x="8046" y="246"/>
                </a:cubicBezTo>
                <a:cubicBezTo>
                  <a:pt x="8161" y="203"/>
                  <a:pt x="8276" y="175"/>
                  <a:pt x="8390" y="132"/>
                </a:cubicBezTo>
                <a:cubicBezTo>
                  <a:pt x="8437" y="117"/>
                  <a:pt x="8484" y="111"/>
                  <a:pt x="8530" y="111"/>
                </a:cubicBezTo>
                <a:close/>
                <a:moveTo>
                  <a:pt x="8560" y="1"/>
                </a:moveTo>
                <a:cubicBezTo>
                  <a:pt x="8319" y="1"/>
                  <a:pt x="8089" y="95"/>
                  <a:pt x="7859" y="189"/>
                </a:cubicBezTo>
                <a:cubicBezTo>
                  <a:pt x="7686" y="261"/>
                  <a:pt x="7514" y="318"/>
                  <a:pt x="7342" y="361"/>
                </a:cubicBezTo>
                <a:cubicBezTo>
                  <a:pt x="6580" y="764"/>
                  <a:pt x="5876" y="1310"/>
                  <a:pt x="5201" y="1841"/>
                </a:cubicBezTo>
                <a:lnTo>
                  <a:pt x="5115" y="1913"/>
                </a:lnTo>
                <a:cubicBezTo>
                  <a:pt x="5014" y="1999"/>
                  <a:pt x="4899" y="2071"/>
                  <a:pt x="4799" y="2157"/>
                </a:cubicBezTo>
                <a:cubicBezTo>
                  <a:pt x="4454" y="2387"/>
                  <a:pt x="4109" y="2631"/>
                  <a:pt x="3865" y="2962"/>
                </a:cubicBezTo>
                <a:cubicBezTo>
                  <a:pt x="3649" y="3249"/>
                  <a:pt x="3391" y="3508"/>
                  <a:pt x="3146" y="3766"/>
                </a:cubicBezTo>
                <a:cubicBezTo>
                  <a:pt x="2773" y="4183"/>
                  <a:pt x="2371" y="4600"/>
                  <a:pt x="2083" y="5103"/>
                </a:cubicBezTo>
                <a:cubicBezTo>
                  <a:pt x="1494" y="5835"/>
                  <a:pt x="1063" y="6669"/>
                  <a:pt x="704" y="7401"/>
                </a:cubicBezTo>
                <a:cubicBezTo>
                  <a:pt x="474" y="7775"/>
                  <a:pt x="388" y="8220"/>
                  <a:pt x="302" y="8666"/>
                </a:cubicBezTo>
                <a:cubicBezTo>
                  <a:pt x="273" y="8809"/>
                  <a:pt x="244" y="8967"/>
                  <a:pt x="201" y="9125"/>
                </a:cubicBezTo>
                <a:cubicBezTo>
                  <a:pt x="0" y="9930"/>
                  <a:pt x="29" y="10778"/>
                  <a:pt x="273" y="11568"/>
                </a:cubicBezTo>
                <a:cubicBezTo>
                  <a:pt x="445" y="12085"/>
                  <a:pt x="589" y="12660"/>
                  <a:pt x="690" y="13335"/>
                </a:cubicBezTo>
                <a:cubicBezTo>
                  <a:pt x="905" y="14369"/>
                  <a:pt x="1221" y="15375"/>
                  <a:pt x="1609" y="16309"/>
                </a:cubicBezTo>
                <a:cubicBezTo>
                  <a:pt x="1738" y="16582"/>
                  <a:pt x="1882" y="16855"/>
                  <a:pt x="2026" y="17128"/>
                </a:cubicBezTo>
                <a:cubicBezTo>
                  <a:pt x="2342" y="17731"/>
                  <a:pt x="2658" y="18364"/>
                  <a:pt x="2873" y="19010"/>
                </a:cubicBezTo>
                <a:cubicBezTo>
                  <a:pt x="3218" y="20116"/>
                  <a:pt x="3635" y="21251"/>
                  <a:pt x="4396" y="22171"/>
                </a:cubicBezTo>
                <a:cubicBezTo>
                  <a:pt x="4511" y="22329"/>
                  <a:pt x="4641" y="22458"/>
                  <a:pt x="4770" y="22587"/>
                </a:cubicBezTo>
                <a:cubicBezTo>
                  <a:pt x="4856" y="22674"/>
                  <a:pt x="4957" y="22760"/>
                  <a:pt x="5043" y="22860"/>
                </a:cubicBezTo>
                <a:cubicBezTo>
                  <a:pt x="5646" y="23550"/>
                  <a:pt x="6379" y="24139"/>
                  <a:pt x="7184" y="24613"/>
                </a:cubicBezTo>
                <a:cubicBezTo>
                  <a:pt x="8132" y="25159"/>
                  <a:pt x="8994" y="25633"/>
                  <a:pt x="9942" y="25949"/>
                </a:cubicBezTo>
                <a:cubicBezTo>
                  <a:pt x="10316" y="26107"/>
                  <a:pt x="10689" y="26309"/>
                  <a:pt x="11034" y="26495"/>
                </a:cubicBezTo>
                <a:cubicBezTo>
                  <a:pt x="11551" y="26783"/>
                  <a:pt x="12083" y="27070"/>
                  <a:pt x="12658" y="27228"/>
                </a:cubicBezTo>
                <a:cubicBezTo>
                  <a:pt x="12972" y="27324"/>
                  <a:pt x="13297" y="27351"/>
                  <a:pt x="13623" y="27351"/>
                </a:cubicBezTo>
                <a:cubicBezTo>
                  <a:pt x="13833" y="27351"/>
                  <a:pt x="14044" y="27340"/>
                  <a:pt x="14252" y="27329"/>
                </a:cubicBezTo>
                <a:cubicBezTo>
                  <a:pt x="14310" y="27329"/>
                  <a:pt x="14353" y="27314"/>
                  <a:pt x="14410" y="27314"/>
                </a:cubicBezTo>
                <a:cubicBezTo>
                  <a:pt x="14497" y="27314"/>
                  <a:pt x="14597" y="27300"/>
                  <a:pt x="14683" y="27300"/>
                </a:cubicBezTo>
                <a:cubicBezTo>
                  <a:pt x="14899" y="27286"/>
                  <a:pt x="15129" y="27257"/>
                  <a:pt x="15344" y="27214"/>
                </a:cubicBezTo>
                <a:cubicBezTo>
                  <a:pt x="15617" y="27142"/>
                  <a:pt x="15890" y="27041"/>
                  <a:pt x="16149" y="26955"/>
                </a:cubicBezTo>
                <a:cubicBezTo>
                  <a:pt x="16393" y="26869"/>
                  <a:pt x="16637" y="26783"/>
                  <a:pt x="16882" y="26711"/>
                </a:cubicBezTo>
                <a:cubicBezTo>
                  <a:pt x="17241" y="26610"/>
                  <a:pt x="17614" y="26538"/>
                  <a:pt x="17988" y="26481"/>
                </a:cubicBezTo>
                <a:cubicBezTo>
                  <a:pt x="18275" y="26438"/>
                  <a:pt x="18577" y="26380"/>
                  <a:pt x="18879" y="26309"/>
                </a:cubicBezTo>
                <a:cubicBezTo>
                  <a:pt x="19827" y="26093"/>
                  <a:pt x="20732" y="25734"/>
                  <a:pt x="21407" y="25461"/>
                </a:cubicBezTo>
                <a:cubicBezTo>
                  <a:pt x="22298" y="24929"/>
                  <a:pt x="23117" y="24297"/>
                  <a:pt x="23821" y="23737"/>
                </a:cubicBezTo>
                <a:cubicBezTo>
                  <a:pt x="24008" y="23521"/>
                  <a:pt x="24209" y="23320"/>
                  <a:pt x="24410" y="23119"/>
                </a:cubicBezTo>
                <a:cubicBezTo>
                  <a:pt x="24913" y="22602"/>
                  <a:pt x="25430" y="22070"/>
                  <a:pt x="25717" y="21381"/>
                </a:cubicBezTo>
                <a:cubicBezTo>
                  <a:pt x="25875" y="20993"/>
                  <a:pt x="26048" y="20590"/>
                  <a:pt x="26220" y="20217"/>
                </a:cubicBezTo>
                <a:cubicBezTo>
                  <a:pt x="26421" y="19772"/>
                  <a:pt x="26623" y="19326"/>
                  <a:pt x="26795" y="18866"/>
                </a:cubicBezTo>
                <a:cubicBezTo>
                  <a:pt x="27039" y="18277"/>
                  <a:pt x="27068" y="17588"/>
                  <a:pt x="26910" y="16869"/>
                </a:cubicBezTo>
                <a:cubicBezTo>
                  <a:pt x="26752" y="16352"/>
                  <a:pt x="26450" y="15878"/>
                  <a:pt x="26134" y="15418"/>
                </a:cubicBezTo>
                <a:cubicBezTo>
                  <a:pt x="25516" y="14556"/>
                  <a:pt x="24855" y="13709"/>
                  <a:pt x="24166" y="12875"/>
                </a:cubicBezTo>
                <a:cubicBezTo>
                  <a:pt x="23835" y="12487"/>
                  <a:pt x="23519" y="12085"/>
                  <a:pt x="23117" y="11740"/>
                </a:cubicBezTo>
                <a:cubicBezTo>
                  <a:pt x="22916" y="11510"/>
                  <a:pt x="22657" y="11295"/>
                  <a:pt x="22427" y="11108"/>
                </a:cubicBezTo>
                <a:cubicBezTo>
                  <a:pt x="22169" y="10893"/>
                  <a:pt x="21910" y="10677"/>
                  <a:pt x="21695" y="10433"/>
                </a:cubicBezTo>
                <a:cubicBezTo>
                  <a:pt x="21493" y="10203"/>
                  <a:pt x="21264" y="9987"/>
                  <a:pt x="21048" y="9786"/>
                </a:cubicBezTo>
                <a:cubicBezTo>
                  <a:pt x="20804" y="9571"/>
                  <a:pt x="20545" y="9341"/>
                  <a:pt x="20330" y="9082"/>
                </a:cubicBezTo>
                <a:cubicBezTo>
                  <a:pt x="20172" y="8896"/>
                  <a:pt x="19970" y="8723"/>
                  <a:pt x="19798" y="8551"/>
                </a:cubicBezTo>
                <a:cubicBezTo>
                  <a:pt x="19626" y="8407"/>
                  <a:pt x="19453" y="8249"/>
                  <a:pt x="19310" y="8077"/>
                </a:cubicBezTo>
                <a:cubicBezTo>
                  <a:pt x="18634" y="7315"/>
                  <a:pt x="17801" y="6683"/>
                  <a:pt x="16996" y="6065"/>
                </a:cubicBezTo>
                <a:cubicBezTo>
                  <a:pt x="16925" y="6008"/>
                  <a:pt x="16838" y="5936"/>
                  <a:pt x="16767" y="5878"/>
                </a:cubicBezTo>
                <a:cubicBezTo>
                  <a:pt x="16393" y="5634"/>
                  <a:pt x="16048" y="5332"/>
                  <a:pt x="15732" y="5045"/>
                </a:cubicBezTo>
                <a:cubicBezTo>
                  <a:pt x="15474" y="4815"/>
                  <a:pt x="15215" y="4571"/>
                  <a:pt x="14928" y="4370"/>
                </a:cubicBezTo>
                <a:cubicBezTo>
                  <a:pt x="14525" y="4068"/>
                  <a:pt x="14137" y="3738"/>
                  <a:pt x="13778" y="3407"/>
                </a:cubicBezTo>
                <a:cubicBezTo>
                  <a:pt x="13663" y="3307"/>
                  <a:pt x="13548" y="3206"/>
                  <a:pt x="13433" y="3106"/>
                </a:cubicBezTo>
                <a:cubicBezTo>
                  <a:pt x="13232" y="2919"/>
                  <a:pt x="13002" y="2746"/>
                  <a:pt x="12787" y="2574"/>
                </a:cubicBezTo>
                <a:cubicBezTo>
                  <a:pt x="12528" y="2373"/>
                  <a:pt x="12270" y="2172"/>
                  <a:pt x="12025" y="1942"/>
                </a:cubicBezTo>
                <a:cubicBezTo>
                  <a:pt x="11925" y="1856"/>
                  <a:pt x="11839" y="1784"/>
                  <a:pt x="11752" y="1698"/>
                </a:cubicBezTo>
                <a:cubicBezTo>
                  <a:pt x="11422" y="1396"/>
                  <a:pt x="11077" y="1094"/>
                  <a:pt x="10660" y="907"/>
                </a:cubicBezTo>
                <a:cubicBezTo>
                  <a:pt x="10474" y="835"/>
                  <a:pt x="10301" y="721"/>
                  <a:pt x="10129" y="620"/>
                </a:cubicBezTo>
                <a:cubicBezTo>
                  <a:pt x="9928" y="476"/>
                  <a:pt x="9741" y="361"/>
                  <a:pt x="9511" y="304"/>
                </a:cubicBezTo>
                <a:cubicBezTo>
                  <a:pt x="9324" y="304"/>
                  <a:pt x="9166" y="218"/>
                  <a:pt x="9008" y="132"/>
                </a:cubicBezTo>
                <a:cubicBezTo>
                  <a:pt x="8951" y="103"/>
                  <a:pt x="8893" y="74"/>
                  <a:pt x="8836" y="45"/>
                </a:cubicBezTo>
                <a:cubicBezTo>
                  <a:pt x="8742" y="14"/>
                  <a:pt x="8650" y="1"/>
                  <a:pt x="8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929561" y="4289257"/>
            <a:ext cx="1965249" cy="1819747"/>
          </a:xfrm>
          <a:custGeom>
            <a:avLst/>
            <a:gdLst/>
            <a:ahLst/>
            <a:cxnLst/>
            <a:rect l="l" t="t" r="r" b="b"/>
            <a:pathLst>
              <a:path w="29296" h="27127" extrusionOk="0">
                <a:moveTo>
                  <a:pt x="15270" y="371"/>
                </a:moveTo>
                <a:cubicBezTo>
                  <a:pt x="15822" y="371"/>
                  <a:pt x="16434" y="524"/>
                  <a:pt x="17040" y="823"/>
                </a:cubicBezTo>
                <a:cubicBezTo>
                  <a:pt x="17514" y="1052"/>
                  <a:pt x="18003" y="1325"/>
                  <a:pt x="18477" y="1598"/>
                </a:cubicBezTo>
                <a:cubicBezTo>
                  <a:pt x="18865" y="1814"/>
                  <a:pt x="19267" y="2029"/>
                  <a:pt x="19669" y="2245"/>
                </a:cubicBezTo>
                <a:cubicBezTo>
                  <a:pt x="20617" y="2733"/>
                  <a:pt x="21494" y="3394"/>
                  <a:pt x="22198" y="4170"/>
                </a:cubicBezTo>
                <a:lnTo>
                  <a:pt x="22212" y="4184"/>
                </a:lnTo>
                <a:lnTo>
                  <a:pt x="22212" y="4199"/>
                </a:lnTo>
                <a:cubicBezTo>
                  <a:pt x="22945" y="4802"/>
                  <a:pt x="23548" y="5535"/>
                  <a:pt x="24137" y="6253"/>
                </a:cubicBezTo>
                <a:lnTo>
                  <a:pt x="24152" y="6268"/>
                </a:lnTo>
                <a:cubicBezTo>
                  <a:pt x="24339" y="6512"/>
                  <a:pt x="24554" y="6756"/>
                  <a:pt x="24755" y="7000"/>
                </a:cubicBezTo>
                <a:cubicBezTo>
                  <a:pt x="24956" y="7245"/>
                  <a:pt x="25157" y="7532"/>
                  <a:pt x="25359" y="7862"/>
                </a:cubicBezTo>
                <a:cubicBezTo>
                  <a:pt x="25962" y="8954"/>
                  <a:pt x="26580" y="10118"/>
                  <a:pt x="26982" y="11325"/>
                </a:cubicBezTo>
                <a:cubicBezTo>
                  <a:pt x="27212" y="12000"/>
                  <a:pt x="27528" y="12747"/>
                  <a:pt x="27988" y="13566"/>
                </a:cubicBezTo>
                <a:cubicBezTo>
                  <a:pt x="28476" y="14443"/>
                  <a:pt x="28663" y="15362"/>
                  <a:pt x="28821" y="16224"/>
                </a:cubicBezTo>
                <a:cubicBezTo>
                  <a:pt x="28950" y="17072"/>
                  <a:pt x="28663" y="17776"/>
                  <a:pt x="28376" y="18437"/>
                </a:cubicBezTo>
                <a:cubicBezTo>
                  <a:pt x="28189" y="18896"/>
                  <a:pt x="27988" y="19356"/>
                  <a:pt x="27916" y="19873"/>
                </a:cubicBezTo>
                <a:cubicBezTo>
                  <a:pt x="27686" y="20793"/>
                  <a:pt x="27298" y="21626"/>
                  <a:pt x="26882" y="22460"/>
                </a:cubicBezTo>
                <a:cubicBezTo>
                  <a:pt x="26810" y="22574"/>
                  <a:pt x="26752" y="22675"/>
                  <a:pt x="26680" y="22776"/>
                </a:cubicBezTo>
                <a:cubicBezTo>
                  <a:pt x="26580" y="22934"/>
                  <a:pt x="26479" y="23106"/>
                  <a:pt x="26364" y="23235"/>
                </a:cubicBezTo>
                <a:cubicBezTo>
                  <a:pt x="26336" y="23264"/>
                  <a:pt x="26307" y="23293"/>
                  <a:pt x="26278" y="23322"/>
                </a:cubicBezTo>
                <a:cubicBezTo>
                  <a:pt x="26134" y="23451"/>
                  <a:pt x="25991" y="23595"/>
                  <a:pt x="25847" y="23738"/>
                </a:cubicBezTo>
                <a:cubicBezTo>
                  <a:pt x="25344" y="24227"/>
                  <a:pt x="24827" y="24730"/>
                  <a:pt x="24080" y="24945"/>
                </a:cubicBezTo>
                <a:cubicBezTo>
                  <a:pt x="23577" y="25161"/>
                  <a:pt x="22974" y="25247"/>
                  <a:pt x="22399" y="25333"/>
                </a:cubicBezTo>
                <a:cubicBezTo>
                  <a:pt x="21853" y="25405"/>
                  <a:pt x="21307" y="25491"/>
                  <a:pt x="20819" y="25678"/>
                </a:cubicBezTo>
                <a:cubicBezTo>
                  <a:pt x="20517" y="25764"/>
                  <a:pt x="20244" y="25865"/>
                  <a:pt x="19956" y="25951"/>
                </a:cubicBezTo>
                <a:cubicBezTo>
                  <a:pt x="19640" y="26066"/>
                  <a:pt x="19324" y="26166"/>
                  <a:pt x="19023" y="26267"/>
                </a:cubicBezTo>
                <a:cubicBezTo>
                  <a:pt x="17972" y="26482"/>
                  <a:pt x="16997" y="26584"/>
                  <a:pt x="16050" y="26584"/>
                </a:cubicBezTo>
                <a:cubicBezTo>
                  <a:pt x="15987" y="26584"/>
                  <a:pt x="15924" y="26584"/>
                  <a:pt x="15862" y="26583"/>
                </a:cubicBezTo>
                <a:cubicBezTo>
                  <a:pt x="15431" y="26583"/>
                  <a:pt x="14985" y="26612"/>
                  <a:pt x="14468" y="26669"/>
                </a:cubicBezTo>
                <a:cubicBezTo>
                  <a:pt x="14259" y="26698"/>
                  <a:pt x="14044" y="26713"/>
                  <a:pt x="13827" y="26713"/>
                </a:cubicBezTo>
                <a:cubicBezTo>
                  <a:pt x="13300" y="26713"/>
                  <a:pt x="12756" y="26627"/>
                  <a:pt x="12227" y="26454"/>
                </a:cubicBezTo>
                <a:lnTo>
                  <a:pt x="11882" y="26324"/>
                </a:lnTo>
                <a:cubicBezTo>
                  <a:pt x="11422" y="26166"/>
                  <a:pt x="10948" y="26008"/>
                  <a:pt x="10488" y="25821"/>
                </a:cubicBezTo>
                <a:cubicBezTo>
                  <a:pt x="10230" y="25663"/>
                  <a:pt x="9957" y="25505"/>
                  <a:pt x="9698" y="25347"/>
                </a:cubicBezTo>
                <a:cubicBezTo>
                  <a:pt x="9483" y="25204"/>
                  <a:pt x="9239" y="25060"/>
                  <a:pt x="9009" y="24931"/>
                </a:cubicBezTo>
                <a:cubicBezTo>
                  <a:pt x="8477" y="24629"/>
                  <a:pt x="7989" y="24241"/>
                  <a:pt x="7500" y="23882"/>
                </a:cubicBezTo>
                <a:cubicBezTo>
                  <a:pt x="7184" y="23638"/>
                  <a:pt x="6839" y="23393"/>
                  <a:pt x="6523" y="23164"/>
                </a:cubicBezTo>
                <a:cubicBezTo>
                  <a:pt x="6207" y="22891"/>
                  <a:pt x="5877" y="22618"/>
                  <a:pt x="5575" y="22330"/>
                </a:cubicBezTo>
                <a:cubicBezTo>
                  <a:pt x="5230" y="22029"/>
                  <a:pt x="4885" y="21712"/>
                  <a:pt x="4526" y="21411"/>
                </a:cubicBezTo>
                <a:cubicBezTo>
                  <a:pt x="4153" y="21109"/>
                  <a:pt x="3851" y="20735"/>
                  <a:pt x="3549" y="20362"/>
                </a:cubicBezTo>
                <a:cubicBezTo>
                  <a:pt x="3348" y="20118"/>
                  <a:pt x="3132" y="19859"/>
                  <a:pt x="2917" y="19644"/>
                </a:cubicBezTo>
                <a:lnTo>
                  <a:pt x="2802" y="19514"/>
                </a:lnTo>
                <a:cubicBezTo>
                  <a:pt x="2199" y="18825"/>
                  <a:pt x="1581" y="18121"/>
                  <a:pt x="1064" y="17374"/>
                </a:cubicBezTo>
                <a:cubicBezTo>
                  <a:pt x="963" y="17129"/>
                  <a:pt x="834" y="16899"/>
                  <a:pt x="704" y="16655"/>
                </a:cubicBezTo>
                <a:cubicBezTo>
                  <a:pt x="647" y="16526"/>
                  <a:pt x="575" y="16411"/>
                  <a:pt x="518" y="16282"/>
                </a:cubicBezTo>
                <a:cubicBezTo>
                  <a:pt x="431" y="16124"/>
                  <a:pt x="475" y="15966"/>
                  <a:pt x="518" y="15822"/>
                </a:cubicBezTo>
                <a:cubicBezTo>
                  <a:pt x="532" y="15779"/>
                  <a:pt x="546" y="15736"/>
                  <a:pt x="546" y="15707"/>
                </a:cubicBezTo>
                <a:cubicBezTo>
                  <a:pt x="604" y="15606"/>
                  <a:pt x="618" y="15477"/>
                  <a:pt x="618" y="15348"/>
                </a:cubicBezTo>
                <a:cubicBezTo>
                  <a:pt x="633" y="15247"/>
                  <a:pt x="633" y="15147"/>
                  <a:pt x="676" y="15075"/>
                </a:cubicBezTo>
                <a:cubicBezTo>
                  <a:pt x="719" y="14960"/>
                  <a:pt x="762" y="14859"/>
                  <a:pt x="819" y="14759"/>
                </a:cubicBezTo>
                <a:cubicBezTo>
                  <a:pt x="920" y="14558"/>
                  <a:pt x="1035" y="14342"/>
                  <a:pt x="1092" y="14112"/>
                </a:cubicBezTo>
                <a:cubicBezTo>
                  <a:pt x="1322" y="13595"/>
                  <a:pt x="1710" y="13178"/>
                  <a:pt x="2084" y="12776"/>
                </a:cubicBezTo>
                <a:cubicBezTo>
                  <a:pt x="2342" y="12503"/>
                  <a:pt x="2615" y="12201"/>
                  <a:pt x="2845" y="11871"/>
                </a:cubicBezTo>
                <a:cubicBezTo>
                  <a:pt x="3075" y="11483"/>
                  <a:pt x="3391" y="11138"/>
                  <a:pt x="3678" y="10808"/>
                </a:cubicBezTo>
                <a:lnTo>
                  <a:pt x="3836" y="10635"/>
                </a:lnTo>
                <a:cubicBezTo>
                  <a:pt x="4124" y="10319"/>
                  <a:pt x="4382" y="9989"/>
                  <a:pt x="4627" y="9644"/>
                </a:cubicBezTo>
                <a:cubicBezTo>
                  <a:pt x="4828" y="9371"/>
                  <a:pt x="5058" y="9069"/>
                  <a:pt x="5288" y="8811"/>
                </a:cubicBezTo>
                <a:lnTo>
                  <a:pt x="5302" y="8782"/>
                </a:lnTo>
                <a:cubicBezTo>
                  <a:pt x="5388" y="8566"/>
                  <a:pt x="5546" y="8380"/>
                  <a:pt x="5690" y="8207"/>
                </a:cubicBezTo>
                <a:cubicBezTo>
                  <a:pt x="5805" y="8064"/>
                  <a:pt x="5920" y="7920"/>
                  <a:pt x="6020" y="7748"/>
                </a:cubicBezTo>
                <a:cubicBezTo>
                  <a:pt x="6265" y="7360"/>
                  <a:pt x="6609" y="7029"/>
                  <a:pt x="6954" y="6742"/>
                </a:cubicBezTo>
                <a:cubicBezTo>
                  <a:pt x="7112" y="6613"/>
                  <a:pt x="7241" y="6454"/>
                  <a:pt x="7385" y="6296"/>
                </a:cubicBezTo>
                <a:cubicBezTo>
                  <a:pt x="7543" y="6110"/>
                  <a:pt x="7730" y="5894"/>
                  <a:pt x="7960" y="5736"/>
                </a:cubicBezTo>
                <a:cubicBezTo>
                  <a:pt x="8161" y="5578"/>
                  <a:pt x="8348" y="5377"/>
                  <a:pt x="8520" y="5176"/>
                </a:cubicBezTo>
                <a:cubicBezTo>
                  <a:pt x="8649" y="5032"/>
                  <a:pt x="8779" y="4888"/>
                  <a:pt x="8908" y="4759"/>
                </a:cubicBezTo>
                <a:cubicBezTo>
                  <a:pt x="9267" y="4486"/>
                  <a:pt x="9555" y="4141"/>
                  <a:pt x="9842" y="3811"/>
                </a:cubicBezTo>
                <a:cubicBezTo>
                  <a:pt x="10158" y="3452"/>
                  <a:pt x="10474" y="3078"/>
                  <a:pt x="10876" y="2776"/>
                </a:cubicBezTo>
                <a:cubicBezTo>
                  <a:pt x="11638" y="2187"/>
                  <a:pt x="12500" y="1584"/>
                  <a:pt x="13506" y="981"/>
                </a:cubicBezTo>
                <a:cubicBezTo>
                  <a:pt x="13793" y="779"/>
                  <a:pt x="14123" y="636"/>
                  <a:pt x="14439" y="506"/>
                </a:cubicBezTo>
                <a:cubicBezTo>
                  <a:pt x="14692" y="416"/>
                  <a:pt x="14972" y="371"/>
                  <a:pt x="15270" y="371"/>
                </a:cubicBezTo>
                <a:close/>
                <a:moveTo>
                  <a:pt x="15037" y="1"/>
                </a:moveTo>
                <a:cubicBezTo>
                  <a:pt x="14981" y="1"/>
                  <a:pt x="14926" y="2"/>
                  <a:pt x="14870" y="4"/>
                </a:cubicBezTo>
                <a:cubicBezTo>
                  <a:pt x="14296" y="61"/>
                  <a:pt x="13850" y="291"/>
                  <a:pt x="13391" y="550"/>
                </a:cubicBezTo>
                <a:cubicBezTo>
                  <a:pt x="12586" y="1038"/>
                  <a:pt x="11782" y="1570"/>
                  <a:pt x="11006" y="2130"/>
                </a:cubicBezTo>
                <a:cubicBezTo>
                  <a:pt x="10647" y="2389"/>
                  <a:pt x="10273" y="2662"/>
                  <a:pt x="9986" y="3006"/>
                </a:cubicBezTo>
                <a:cubicBezTo>
                  <a:pt x="9756" y="3179"/>
                  <a:pt x="9583" y="3409"/>
                  <a:pt x="9411" y="3624"/>
                </a:cubicBezTo>
                <a:cubicBezTo>
                  <a:pt x="9239" y="3840"/>
                  <a:pt x="9052" y="4070"/>
                  <a:pt x="8836" y="4242"/>
                </a:cubicBezTo>
                <a:cubicBezTo>
                  <a:pt x="8621" y="4414"/>
                  <a:pt x="8434" y="4615"/>
                  <a:pt x="8262" y="4817"/>
                </a:cubicBezTo>
                <a:cubicBezTo>
                  <a:pt x="8075" y="5018"/>
                  <a:pt x="7874" y="5248"/>
                  <a:pt x="7644" y="5406"/>
                </a:cubicBezTo>
                <a:cubicBezTo>
                  <a:pt x="7457" y="5549"/>
                  <a:pt x="7313" y="5722"/>
                  <a:pt x="7155" y="5880"/>
                </a:cubicBezTo>
                <a:cubicBezTo>
                  <a:pt x="7026" y="6023"/>
                  <a:pt x="6897" y="6167"/>
                  <a:pt x="6753" y="6296"/>
                </a:cubicBezTo>
                <a:cubicBezTo>
                  <a:pt x="6035" y="6857"/>
                  <a:pt x="5517" y="7604"/>
                  <a:pt x="5000" y="8337"/>
                </a:cubicBezTo>
                <a:lnTo>
                  <a:pt x="4842" y="8552"/>
                </a:lnTo>
                <a:cubicBezTo>
                  <a:pt x="4655" y="8897"/>
                  <a:pt x="4397" y="9170"/>
                  <a:pt x="4153" y="9457"/>
                </a:cubicBezTo>
                <a:cubicBezTo>
                  <a:pt x="3951" y="9673"/>
                  <a:pt x="3736" y="9917"/>
                  <a:pt x="3563" y="10176"/>
                </a:cubicBezTo>
                <a:cubicBezTo>
                  <a:pt x="3334" y="10535"/>
                  <a:pt x="3032" y="10865"/>
                  <a:pt x="2759" y="11196"/>
                </a:cubicBezTo>
                <a:cubicBezTo>
                  <a:pt x="2673" y="11282"/>
                  <a:pt x="2587" y="11382"/>
                  <a:pt x="2500" y="11483"/>
                </a:cubicBezTo>
                <a:cubicBezTo>
                  <a:pt x="2342" y="11670"/>
                  <a:pt x="2184" y="11871"/>
                  <a:pt x="2041" y="12058"/>
                </a:cubicBezTo>
                <a:cubicBezTo>
                  <a:pt x="1883" y="12288"/>
                  <a:pt x="1710" y="12532"/>
                  <a:pt x="1509" y="12747"/>
                </a:cubicBezTo>
                <a:cubicBezTo>
                  <a:pt x="1437" y="12819"/>
                  <a:pt x="1380" y="12891"/>
                  <a:pt x="1308" y="12977"/>
                </a:cubicBezTo>
                <a:cubicBezTo>
                  <a:pt x="1035" y="13279"/>
                  <a:pt x="762" y="13581"/>
                  <a:pt x="633" y="14012"/>
                </a:cubicBezTo>
                <a:cubicBezTo>
                  <a:pt x="604" y="14184"/>
                  <a:pt x="518" y="14328"/>
                  <a:pt x="431" y="14486"/>
                </a:cubicBezTo>
                <a:cubicBezTo>
                  <a:pt x="331" y="14673"/>
                  <a:pt x="216" y="14859"/>
                  <a:pt x="202" y="15104"/>
                </a:cubicBezTo>
                <a:lnTo>
                  <a:pt x="202" y="15147"/>
                </a:lnTo>
                <a:cubicBezTo>
                  <a:pt x="245" y="15290"/>
                  <a:pt x="187" y="15434"/>
                  <a:pt x="130" y="15563"/>
                </a:cubicBezTo>
                <a:cubicBezTo>
                  <a:pt x="115" y="15621"/>
                  <a:pt x="87" y="15678"/>
                  <a:pt x="72" y="15750"/>
                </a:cubicBezTo>
                <a:cubicBezTo>
                  <a:pt x="0" y="16138"/>
                  <a:pt x="230" y="16526"/>
                  <a:pt x="431" y="16899"/>
                </a:cubicBezTo>
                <a:cubicBezTo>
                  <a:pt x="532" y="17072"/>
                  <a:pt x="647" y="17259"/>
                  <a:pt x="704" y="17431"/>
                </a:cubicBezTo>
                <a:lnTo>
                  <a:pt x="733" y="17474"/>
                </a:lnTo>
                <a:cubicBezTo>
                  <a:pt x="1351" y="18365"/>
                  <a:pt x="2084" y="19213"/>
                  <a:pt x="2802" y="20017"/>
                </a:cubicBezTo>
                <a:lnTo>
                  <a:pt x="2888" y="20118"/>
                </a:lnTo>
                <a:cubicBezTo>
                  <a:pt x="3003" y="20247"/>
                  <a:pt x="3118" y="20376"/>
                  <a:pt x="3219" y="20506"/>
                </a:cubicBezTo>
                <a:cubicBezTo>
                  <a:pt x="3549" y="20908"/>
                  <a:pt x="3894" y="21325"/>
                  <a:pt x="4325" y="21655"/>
                </a:cubicBezTo>
                <a:cubicBezTo>
                  <a:pt x="4670" y="21942"/>
                  <a:pt x="5015" y="22244"/>
                  <a:pt x="5331" y="22546"/>
                </a:cubicBezTo>
                <a:cubicBezTo>
                  <a:pt x="5862" y="23034"/>
                  <a:pt x="6408" y="23537"/>
                  <a:pt x="7012" y="23925"/>
                </a:cubicBezTo>
                <a:cubicBezTo>
                  <a:pt x="7931" y="24686"/>
                  <a:pt x="8951" y="25304"/>
                  <a:pt x="9813" y="25807"/>
                </a:cubicBezTo>
                <a:cubicBezTo>
                  <a:pt x="10287" y="26152"/>
                  <a:pt x="10819" y="26324"/>
                  <a:pt x="11322" y="26511"/>
                </a:cubicBezTo>
                <a:cubicBezTo>
                  <a:pt x="11494" y="26569"/>
                  <a:pt x="11667" y="26626"/>
                  <a:pt x="11839" y="26698"/>
                </a:cubicBezTo>
                <a:cubicBezTo>
                  <a:pt x="12564" y="26984"/>
                  <a:pt x="13281" y="27126"/>
                  <a:pt x="13951" y="27126"/>
                </a:cubicBezTo>
                <a:cubicBezTo>
                  <a:pt x="14157" y="27126"/>
                  <a:pt x="14358" y="27113"/>
                  <a:pt x="14554" y="27086"/>
                </a:cubicBezTo>
                <a:cubicBezTo>
                  <a:pt x="14997" y="27026"/>
                  <a:pt x="15490" y="26996"/>
                  <a:pt x="16041" y="26996"/>
                </a:cubicBezTo>
                <a:cubicBezTo>
                  <a:pt x="16152" y="26996"/>
                  <a:pt x="16264" y="26997"/>
                  <a:pt x="16379" y="27000"/>
                </a:cubicBezTo>
                <a:cubicBezTo>
                  <a:pt x="17485" y="26971"/>
                  <a:pt x="18520" y="26842"/>
                  <a:pt x="19482" y="26597"/>
                </a:cubicBezTo>
                <a:cubicBezTo>
                  <a:pt x="19755" y="26511"/>
                  <a:pt x="20028" y="26411"/>
                  <a:pt x="20301" y="26324"/>
                </a:cubicBezTo>
                <a:cubicBezTo>
                  <a:pt x="20890" y="26109"/>
                  <a:pt x="21508" y="25908"/>
                  <a:pt x="22155" y="25793"/>
                </a:cubicBezTo>
                <a:cubicBezTo>
                  <a:pt x="23304" y="25649"/>
                  <a:pt x="24482" y="25434"/>
                  <a:pt x="25344" y="24801"/>
                </a:cubicBezTo>
                <a:cubicBezTo>
                  <a:pt x="25502" y="24715"/>
                  <a:pt x="25617" y="24586"/>
                  <a:pt x="25732" y="24471"/>
                </a:cubicBezTo>
                <a:cubicBezTo>
                  <a:pt x="25804" y="24399"/>
                  <a:pt x="25876" y="24313"/>
                  <a:pt x="25962" y="24255"/>
                </a:cubicBezTo>
                <a:cubicBezTo>
                  <a:pt x="26206" y="24069"/>
                  <a:pt x="26422" y="23853"/>
                  <a:pt x="26623" y="23638"/>
                </a:cubicBezTo>
                <a:cubicBezTo>
                  <a:pt x="26953" y="23250"/>
                  <a:pt x="27241" y="22804"/>
                  <a:pt x="27456" y="22316"/>
                </a:cubicBezTo>
                <a:cubicBezTo>
                  <a:pt x="27873" y="21425"/>
                  <a:pt x="28232" y="20606"/>
                  <a:pt x="28390" y="19672"/>
                </a:cubicBezTo>
                <a:cubicBezTo>
                  <a:pt x="28476" y="19313"/>
                  <a:pt x="28620" y="18983"/>
                  <a:pt x="28749" y="18652"/>
                </a:cubicBezTo>
                <a:cubicBezTo>
                  <a:pt x="28950" y="18164"/>
                  <a:pt x="29166" y="17647"/>
                  <a:pt x="29223" y="17072"/>
                </a:cubicBezTo>
                <a:cubicBezTo>
                  <a:pt x="29295" y="16540"/>
                  <a:pt x="29152" y="15951"/>
                  <a:pt x="29008" y="15377"/>
                </a:cubicBezTo>
                <a:lnTo>
                  <a:pt x="28965" y="15204"/>
                </a:lnTo>
                <a:cubicBezTo>
                  <a:pt x="28936" y="15104"/>
                  <a:pt x="28922" y="15017"/>
                  <a:pt x="28893" y="14917"/>
                </a:cubicBezTo>
                <a:cubicBezTo>
                  <a:pt x="28835" y="14687"/>
                  <a:pt x="28764" y="14443"/>
                  <a:pt x="28663" y="14198"/>
                </a:cubicBezTo>
                <a:cubicBezTo>
                  <a:pt x="28534" y="13882"/>
                  <a:pt x="28361" y="13581"/>
                  <a:pt x="28203" y="13279"/>
                </a:cubicBezTo>
                <a:cubicBezTo>
                  <a:pt x="28060" y="13020"/>
                  <a:pt x="27930" y="12747"/>
                  <a:pt x="27801" y="12474"/>
                </a:cubicBezTo>
                <a:cubicBezTo>
                  <a:pt x="27614" y="12101"/>
                  <a:pt x="27471" y="11699"/>
                  <a:pt x="27341" y="11311"/>
                </a:cubicBezTo>
                <a:cubicBezTo>
                  <a:pt x="27226" y="10980"/>
                  <a:pt x="27111" y="10650"/>
                  <a:pt x="26968" y="10334"/>
                </a:cubicBezTo>
                <a:cubicBezTo>
                  <a:pt x="26537" y="9285"/>
                  <a:pt x="25962" y="8265"/>
                  <a:pt x="25517" y="7503"/>
                </a:cubicBezTo>
                <a:lnTo>
                  <a:pt x="25502" y="7475"/>
                </a:lnTo>
                <a:cubicBezTo>
                  <a:pt x="24741" y="6440"/>
                  <a:pt x="23879" y="5463"/>
                  <a:pt x="23132" y="4615"/>
                </a:cubicBezTo>
                <a:lnTo>
                  <a:pt x="23117" y="4601"/>
                </a:lnTo>
                <a:cubicBezTo>
                  <a:pt x="22844" y="4371"/>
                  <a:pt x="22586" y="4113"/>
                  <a:pt x="22327" y="3868"/>
                </a:cubicBezTo>
                <a:cubicBezTo>
                  <a:pt x="21652" y="3236"/>
                  <a:pt x="20948" y="2575"/>
                  <a:pt x="20115" y="2130"/>
                </a:cubicBezTo>
                <a:cubicBezTo>
                  <a:pt x="19655" y="1886"/>
                  <a:pt x="19195" y="1627"/>
                  <a:pt x="18735" y="1383"/>
                </a:cubicBezTo>
                <a:cubicBezTo>
                  <a:pt x="18232" y="1095"/>
                  <a:pt x="17701" y="794"/>
                  <a:pt x="17155" y="521"/>
                </a:cubicBezTo>
                <a:cubicBezTo>
                  <a:pt x="16488" y="174"/>
                  <a:pt x="15759" y="1"/>
                  <a:pt x="15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61503" y="-1001280"/>
            <a:ext cx="1768438" cy="1883956"/>
          </a:xfrm>
          <a:custGeom>
            <a:avLst/>
            <a:gdLst/>
            <a:ahLst/>
            <a:cxnLst/>
            <a:rect l="l" t="t" r="r" b="b"/>
            <a:pathLst>
              <a:path w="25000" h="26634" extrusionOk="0">
                <a:moveTo>
                  <a:pt x="12953" y="1"/>
                </a:moveTo>
                <a:cubicBezTo>
                  <a:pt x="12633" y="1"/>
                  <a:pt x="12315" y="30"/>
                  <a:pt x="11997" y="122"/>
                </a:cubicBezTo>
                <a:cubicBezTo>
                  <a:pt x="11937" y="165"/>
                  <a:pt x="11871" y="174"/>
                  <a:pt x="11804" y="174"/>
                </a:cubicBezTo>
                <a:cubicBezTo>
                  <a:pt x="11760" y="174"/>
                  <a:pt x="11717" y="170"/>
                  <a:pt x="11673" y="170"/>
                </a:cubicBezTo>
                <a:cubicBezTo>
                  <a:pt x="11606" y="170"/>
                  <a:pt x="11540" y="179"/>
                  <a:pt x="11480" y="222"/>
                </a:cubicBezTo>
                <a:cubicBezTo>
                  <a:pt x="10388" y="423"/>
                  <a:pt x="9339" y="740"/>
                  <a:pt x="8391" y="1357"/>
                </a:cubicBezTo>
                <a:cubicBezTo>
                  <a:pt x="8319" y="1353"/>
                  <a:pt x="8247" y="1348"/>
                  <a:pt x="8176" y="1348"/>
                </a:cubicBezTo>
                <a:cubicBezTo>
                  <a:pt x="7994" y="1348"/>
                  <a:pt x="7822" y="1382"/>
                  <a:pt x="7687" y="1558"/>
                </a:cubicBezTo>
                <a:cubicBezTo>
                  <a:pt x="7687" y="1587"/>
                  <a:pt x="7673" y="1616"/>
                  <a:pt x="7673" y="1659"/>
                </a:cubicBezTo>
                <a:cubicBezTo>
                  <a:pt x="6624" y="1889"/>
                  <a:pt x="5834" y="2579"/>
                  <a:pt x="5015" y="3196"/>
                </a:cubicBezTo>
                <a:cubicBezTo>
                  <a:pt x="3980" y="3958"/>
                  <a:pt x="3118" y="4935"/>
                  <a:pt x="2486" y="6084"/>
                </a:cubicBezTo>
                <a:cubicBezTo>
                  <a:pt x="1710" y="7478"/>
                  <a:pt x="1006" y="8900"/>
                  <a:pt x="704" y="10480"/>
                </a:cubicBezTo>
                <a:cubicBezTo>
                  <a:pt x="575" y="10624"/>
                  <a:pt x="733" y="10840"/>
                  <a:pt x="604" y="10983"/>
                </a:cubicBezTo>
                <a:cubicBezTo>
                  <a:pt x="475" y="11070"/>
                  <a:pt x="503" y="11184"/>
                  <a:pt x="489" y="11299"/>
                </a:cubicBezTo>
                <a:cubicBezTo>
                  <a:pt x="374" y="11486"/>
                  <a:pt x="532" y="11730"/>
                  <a:pt x="388" y="11917"/>
                </a:cubicBezTo>
                <a:cubicBezTo>
                  <a:pt x="403" y="11960"/>
                  <a:pt x="388" y="11989"/>
                  <a:pt x="388" y="12018"/>
                </a:cubicBezTo>
                <a:cubicBezTo>
                  <a:pt x="288" y="12592"/>
                  <a:pt x="259" y="13182"/>
                  <a:pt x="187" y="13771"/>
                </a:cubicBezTo>
                <a:cubicBezTo>
                  <a:pt x="44" y="14101"/>
                  <a:pt x="230" y="14460"/>
                  <a:pt x="87" y="14791"/>
                </a:cubicBezTo>
                <a:cubicBezTo>
                  <a:pt x="0" y="15207"/>
                  <a:pt x="0" y="15610"/>
                  <a:pt x="87" y="16026"/>
                </a:cubicBezTo>
                <a:cubicBezTo>
                  <a:pt x="216" y="16242"/>
                  <a:pt x="58" y="16515"/>
                  <a:pt x="187" y="16745"/>
                </a:cubicBezTo>
                <a:cubicBezTo>
                  <a:pt x="130" y="17075"/>
                  <a:pt x="317" y="17362"/>
                  <a:pt x="403" y="17664"/>
                </a:cubicBezTo>
                <a:cubicBezTo>
                  <a:pt x="532" y="18009"/>
                  <a:pt x="604" y="18382"/>
                  <a:pt x="776" y="18699"/>
                </a:cubicBezTo>
                <a:cubicBezTo>
                  <a:pt x="1207" y="19503"/>
                  <a:pt x="1638" y="20308"/>
                  <a:pt x="2314" y="20954"/>
                </a:cubicBezTo>
                <a:cubicBezTo>
                  <a:pt x="2701" y="21313"/>
                  <a:pt x="3104" y="21601"/>
                  <a:pt x="3535" y="21917"/>
                </a:cubicBezTo>
                <a:cubicBezTo>
                  <a:pt x="4282" y="22448"/>
                  <a:pt x="5072" y="22908"/>
                  <a:pt x="5834" y="23411"/>
                </a:cubicBezTo>
                <a:cubicBezTo>
                  <a:pt x="5977" y="23497"/>
                  <a:pt x="6092" y="23626"/>
                  <a:pt x="6250" y="23713"/>
                </a:cubicBezTo>
                <a:lnTo>
                  <a:pt x="6652" y="23928"/>
                </a:lnTo>
                <a:cubicBezTo>
                  <a:pt x="6796" y="24014"/>
                  <a:pt x="6925" y="24129"/>
                  <a:pt x="7055" y="24230"/>
                </a:cubicBezTo>
                <a:cubicBezTo>
                  <a:pt x="7098" y="24259"/>
                  <a:pt x="7127" y="24302"/>
                  <a:pt x="7170" y="24330"/>
                </a:cubicBezTo>
                <a:cubicBezTo>
                  <a:pt x="7328" y="24460"/>
                  <a:pt x="7529" y="24503"/>
                  <a:pt x="7673" y="24632"/>
                </a:cubicBezTo>
                <a:cubicBezTo>
                  <a:pt x="8075" y="24862"/>
                  <a:pt x="8420" y="25193"/>
                  <a:pt x="8908" y="25264"/>
                </a:cubicBezTo>
                <a:cubicBezTo>
                  <a:pt x="9023" y="25365"/>
                  <a:pt x="9181" y="25379"/>
                  <a:pt x="9310" y="25465"/>
                </a:cubicBezTo>
                <a:cubicBezTo>
                  <a:pt x="9583" y="25681"/>
                  <a:pt x="9943" y="25652"/>
                  <a:pt x="10244" y="25767"/>
                </a:cubicBezTo>
                <a:cubicBezTo>
                  <a:pt x="10323" y="25811"/>
                  <a:pt x="10405" y="25822"/>
                  <a:pt x="10488" y="25822"/>
                </a:cubicBezTo>
                <a:cubicBezTo>
                  <a:pt x="10565" y="25822"/>
                  <a:pt x="10642" y="25813"/>
                  <a:pt x="10719" y="25813"/>
                </a:cubicBezTo>
                <a:cubicBezTo>
                  <a:pt x="10802" y="25813"/>
                  <a:pt x="10884" y="25824"/>
                  <a:pt x="10963" y="25868"/>
                </a:cubicBezTo>
                <a:cubicBezTo>
                  <a:pt x="11624" y="26141"/>
                  <a:pt x="12342" y="26169"/>
                  <a:pt x="13017" y="26385"/>
                </a:cubicBezTo>
                <a:cubicBezTo>
                  <a:pt x="13736" y="26457"/>
                  <a:pt x="14454" y="26557"/>
                  <a:pt x="15172" y="26586"/>
                </a:cubicBezTo>
                <a:cubicBezTo>
                  <a:pt x="15273" y="26586"/>
                  <a:pt x="15373" y="26572"/>
                  <a:pt x="15474" y="26572"/>
                </a:cubicBezTo>
                <a:cubicBezTo>
                  <a:pt x="15517" y="26572"/>
                  <a:pt x="15546" y="26586"/>
                  <a:pt x="15575" y="26586"/>
                </a:cubicBezTo>
                <a:cubicBezTo>
                  <a:pt x="15629" y="26620"/>
                  <a:pt x="15683" y="26633"/>
                  <a:pt x="15738" y="26633"/>
                </a:cubicBezTo>
                <a:cubicBezTo>
                  <a:pt x="15899" y="26633"/>
                  <a:pt x="16062" y="26525"/>
                  <a:pt x="16223" y="26525"/>
                </a:cubicBezTo>
                <a:cubicBezTo>
                  <a:pt x="16285" y="26525"/>
                  <a:pt x="16347" y="26541"/>
                  <a:pt x="16408" y="26586"/>
                </a:cubicBezTo>
                <a:lnTo>
                  <a:pt x="16595" y="26586"/>
                </a:lnTo>
                <a:cubicBezTo>
                  <a:pt x="16669" y="26538"/>
                  <a:pt x="16748" y="26528"/>
                  <a:pt x="16826" y="26528"/>
                </a:cubicBezTo>
                <a:cubicBezTo>
                  <a:pt x="16887" y="26528"/>
                  <a:pt x="16948" y="26534"/>
                  <a:pt x="17008" y="26534"/>
                </a:cubicBezTo>
                <a:cubicBezTo>
                  <a:pt x="17079" y="26534"/>
                  <a:pt x="17148" y="26525"/>
                  <a:pt x="17212" y="26486"/>
                </a:cubicBezTo>
                <a:cubicBezTo>
                  <a:pt x="17293" y="26479"/>
                  <a:pt x="17375" y="26478"/>
                  <a:pt x="17457" y="26478"/>
                </a:cubicBezTo>
                <a:cubicBezTo>
                  <a:pt x="17534" y="26478"/>
                  <a:pt x="17611" y="26479"/>
                  <a:pt x="17688" y="26479"/>
                </a:cubicBezTo>
                <a:cubicBezTo>
                  <a:pt x="17909" y="26479"/>
                  <a:pt x="18131" y="26468"/>
                  <a:pt x="18347" y="26385"/>
                </a:cubicBezTo>
                <a:cubicBezTo>
                  <a:pt x="18401" y="26337"/>
                  <a:pt x="18464" y="26327"/>
                  <a:pt x="18530" y="26327"/>
                </a:cubicBezTo>
                <a:cubicBezTo>
                  <a:pt x="18581" y="26327"/>
                  <a:pt x="18635" y="26333"/>
                  <a:pt x="18687" y="26333"/>
                </a:cubicBezTo>
                <a:cubicBezTo>
                  <a:pt x="18749" y="26333"/>
                  <a:pt x="18810" y="26324"/>
                  <a:pt x="18865" y="26284"/>
                </a:cubicBezTo>
                <a:cubicBezTo>
                  <a:pt x="19885" y="26040"/>
                  <a:pt x="20775" y="25552"/>
                  <a:pt x="21623" y="24948"/>
                </a:cubicBezTo>
                <a:cubicBezTo>
                  <a:pt x="21695" y="24489"/>
                  <a:pt x="21666" y="24000"/>
                  <a:pt x="22140" y="23713"/>
                </a:cubicBezTo>
                <a:cubicBezTo>
                  <a:pt x="22140" y="23684"/>
                  <a:pt x="22140" y="23641"/>
                  <a:pt x="22140" y="23612"/>
                </a:cubicBezTo>
                <a:cubicBezTo>
                  <a:pt x="22327" y="23540"/>
                  <a:pt x="22356" y="23382"/>
                  <a:pt x="22356" y="23210"/>
                </a:cubicBezTo>
                <a:cubicBezTo>
                  <a:pt x="22456" y="23009"/>
                  <a:pt x="22643" y="22879"/>
                  <a:pt x="22758" y="22693"/>
                </a:cubicBezTo>
                <a:cubicBezTo>
                  <a:pt x="22873" y="22578"/>
                  <a:pt x="22887" y="22405"/>
                  <a:pt x="22959" y="22276"/>
                </a:cubicBezTo>
                <a:cubicBezTo>
                  <a:pt x="23002" y="22104"/>
                  <a:pt x="23031" y="21931"/>
                  <a:pt x="23074" y="21773"/>
                </a:cubicBezTo>
                <a:cubicBezTo>
                  <a:pt x="23390" y="21213"/>
                  <a:pt x="23620" y="20624"/>
                  <a:pt x="23793" y="20006"/>
                </a:cubicBezTo>
                <a:cubicBezTo>
                  <a:pt x="23922" y="19532"/>
                  <a:pt x="23936" y="19058"/>
                  <a:pt x="23994" y="18584"/>
                </a:cubicBezTo>
                <a:cubicBezTo>
                  <a:pt x="24066" y="18440"/>
                  <a:pt x="24123" y="18311"/>
                  <a:pt x="24195" y="18181"/>
                </a:cubicBezTo>
                <a:cubicBezTo>
                  <a:pt x="24295" y="17937"/>
                  <a:pt x="24224" y="17707"/>
                  <a:pt x="24252" y="17463"/>
                </a:cubicBezTo>
                <a:cubicBezTo>
                  <a:pt x="24224" y="17434"/>
                  <a:pt x="24209" y="17391"/>
                  <a:pt x="24180" y="17362"/>
                </a:cubicBezTo>
                <a:lnTo>
                  <a:pt x="24195" y="17362"/>
                </a:lnTo>
                <a:cubicBezTo>
                  <a:pt x="24238" y="17334"/>
                  <a:pt x="24267" y="17291"/>
                  <a:pt x="24295" y="17247"/>
                </a:cubicBezTo>
                <a:cubicBezTo>
                  <a:pt x="24295" y="17147"/>
                  <a:pt x="24295" y="17046"/>
                  <a:pt x="24295" y="16946"/>
                </a:cubicBezTo>
                <a:cubicBezTo>
                  <a:pt x="24339" y="16917"/>
                  <a:pt x="24367" y="16874"/>
                  <a:pt x="24410" y="16845"/>
                </a:cubicBezTo>
                <a:cubicBezTo>
                  <a:pt x="24410" y="16759"/>
                  <a:pt x="24410" y="16687"/>
                  <a:pt x="24410" y="16601"/>
                </a:cubicBezTo>
                <a:cubicBezTo>
                  <a:pt x="24410" y="16572"/>
                  <a:pt x="24410" y="16529"/>
                  <a:pt x="24425" y="16500"/>
                </a:cubicBezTo>
                <a:cubicBezTo>
                  <a:pt x="24439" y="16443"/>
                  <a:pt x="24453" y="16371"/>
                  <a:pt x="24497" y="16328"/>
                </a:cubicBezTo>
                <a:cubicBezTo>
                  <a:pt x="24453" y="16069"/>
                  <a:pt x="24612" y="15854"/>
                  <a:pt x="24612" y="15610"/>
                </a:cubicBezTo>
                <a:cubicBezTo>
                  <a:pt x="24712" y="15452"/>
                  <a:pt x="24597" y="15250"/>
                  <a:pt x="24712" y="15092"/>
                </a:cubicBezTo>
                <a:cubicBezTo>
                  <a:pt x="24712" y="14848"/>
                  <a:pt x="24669" y="14604"/>
                  <a:pt x="24813" y="14374"/>
                </a:cubicBezTo>
                <a:cubicBezTo>
                  <a:pt x="24899" y="14144"/>
                  <a:pt x="24884" y="13900"/>
                  <a:pt x="24813" y="13656"/>
                </a:cubicBezTo>
                <a:lnTo>
                  <a:pt x="24813" y="13656"/>
                </a:lnTo>
                <a:cubicBezTo>
                  <a:pt x="24813" y="13656"/>
                  <a:pt x="24827" y="13656"/>
                  <a:pt x="24841" y="13670"/>
                </a:cubicBezTo>
                <a:cubicBezTo>
                  <a:pt x="24899" y="13541"/>
                  <a:pt x="24813" y="13368"/>
                  <a:pt x="24913" y="13253"/>
                </a:cubicBezTo>
                <a:cubicBezTo>
                  <a:pt x="24999" y="13052"/>
                  <a:pt x="24985" y="12837"/>
                  <a:pt x="24913" y="12636"/>
                </a:cubicBezTo>
                <a:cubicBezTo>
                  <a:pt x="24913" y="12607"/>
                  <a:pt x="24913" y="12564"/>
                  <a:pt x="24913" y="12535"/>
                </a:cubicBezTo>
                <a:cubicBezTo>
                  <a:pt x="24985" y="12219"/>
                  <a:pt x="24999" y="11917"/>
                  <a:pt x="24913" y="11615"/>
                </a:cubicBezTo>
                <a:cubicBezTo>
                  <a:pt x="24913" y="11299"/>
                  <a:pt x="24913" y="10998"/>
                  <a:pt x="24913" y="10696"/>
                </a:cubicBezTo>
                <a:cubicBezTo>
                  <a:pt x="24896" y="10679"/>
                  <a:pt x="24880" y="10672"/>
                  <a:pt x="24860" y="10672"/>
                </a:cubicBezTo>
                <a:cubicBezTo>
                  <a:pt x="24846" y="10672"/>
                  <a:pt x="24831" y="10676"/>
                  <a:pt x="24813" y="10682"/>
                </a:cubicBezTo>
                <a:lnTo>
                  <a:pt x="24813" y="10667"/>
                </a:lnTo>
                <a:cubicBezTo>
                  <a:pt x="24884" y="10437"/>
                  <a:pt x="24884" y="10208"/>
                  <a:pt x="24813" y="9978"/>
                </a:cubicBezTo>
                <a:cubicBezTo>
                  <a:pt x="24712" y="9446"/>
                  <a:pt x="24612" y="8914"/>
                  <a:pt x="24396" y="8426"/>
                </a:cubicBezTo>
                <a:cubicBezTo>
                  <a:pt x="24209" y="7550"/>
                  <a:pt x="23908" y="6731"/>
                  <a:pt x="23275" y="6070"/>
                </a:cubicBezTo>
                <a:cubicBezTo>
                  <a:pt x="23232" y="5984"/>
                  <a:pt x="23204" y="5883"/>
                  <a:pt x="23146" y="5797"/>
                </a:cubicBezTo>
                <a:cubicBezTo>
                  <a:pt x="22500" y="4777"/>
                  <a:pt x="21580" y="4015"/>
                  <a:pt x="20704" y="3196"/>
                </a:cubicBezTo>
                <a:cubicBezTo>
                  <a:pt x="20632" y="3067"/>
                  <a:pt x="20531" y="2966"/>
                  <a:pt x="20388" y="2895"/>
                </a:cubicBezTo>
                <a:cubicBezTo>
                  <a:pt x="20330" y="2851"/>
                  <a:pt x="20258" y="2823"/>
                  <a:pt x="20201" y="2794"/>
                </a:cubicBezTo>
                <a:cubicBezTo>
                  <a:pt x="18778" y="1501"/>
                  <a:pt x="17069" y="754"/>
                  <a:pt x="15273" y="222"/>
                </a:cubicBezTo>
                <a:cubicBezTo>
                  <a:pt x="15213" y="179"/>
                  <a:pt x="15147" y="170"/>
                  <a:pt x="15079" y="170"/>
                </a:cubicBezTo>
                <a:cubicBezTo>
                  <a:pt x="15036" y="170"/>
                  <a:pt x="14992" y="174"/>
                  <a:pt x="14949" y="174"/>
                </a:cubicBezTo>
                <a:cubicBezTo>
                  <a:pt x="14881" y="174"/>
                  <a:pt x="14815" y="165"/>
                  <a:pt x="14756" y="122"/>
                </a:cubicBezTo>
                <a:cubicBezTo>
                  <a:pt x="14583" y="107"/>
                  <a:pt x="14411" y="79"/>
                  <a:pt x="14253" y="79"/>
                </a:cubicBezTo>
                <a:cubicBezTo>
                  <a:pt x="13816" y="54"/>
                  <a:pt x="13383" y="1"/>
                  <a:pt x="12953"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151855" y="-1804251"/>
            <a:ext cx="2446967" cy="2686928"/>
          </a:xfrm>
          <a:custGeom>
            <a:avLst/>
            <a:gdLst/>
            <a:ahLst/>
            <a:cxnLst/>
            <a:rect l="l" t="t" r="r" b="b"/>
            <a:pathLst>
              <a:path w="22644" h="24864" extrusionOk="0">
                <a:moveTo>
                  <a:pt x="13881" y="176"/>
                </a:moveTo>
                <a:cubicBezTo>
                  <a:pt x="14038" y="176"/>
                  <a:pt x="14196" y="192"/>
                  <a:pt x="14354" y="230"/>
                </a:cubicBezTo>
                <a:cubicBezTo>
                  <a:pt x="14699" y="230"/>
                  <a:pt x="15058" y="273"/>
                  <a:pt x="15374" y="460"/>
                </a:cubicBezTo>
                <a:cubicBezTo>
                  <a:pt x="15719" y="675"/>
                  <a:pt x="16064" y="920"/>
                  <a:pt x="16423" y="1121"/>
                </a:cubicBezTo>
                <a:cubicBezTo>
                  <a:pt x="16854" y="1322"/>
                  <a:pt x="17242" y="1595"/>
                  <a:pt x="17558" y="1940"/>
                </a:cubicBezTo>
                <a:cubicBezTo>
                  <a:pt x="18089" y="2399"/>
                  <a:pt x="18693" y="2773"/>
                  <a:pt x="19095" y="3348"/>
                </a:cubicBezTo>
                <a:cubicBezTo>
                  <a:pt x="19339" y="3721"/>
                  <a:pt x="19569" y="4080"/>
                  <a:pt x="19813" y="4454"/>
                </a:cubicBezTo>
                <a:cubicBezTo>
                  <a:pt x="19957" y="4971"/>
                  <a:pt x="20072" y="5503"/>
                  <a:pt x="20216" y="6034"/>
                </a:cubicBezTo>
                <a:cubicBezTo>
                  <a:pt x="20230" y="6437"/>
                  <a:pt x="20503" y="6781"/>
                  <a:pt x="20489" y="7198"/>
                </a:cubicBezTo>
                <a:cubicBezTo>
                  <a:pt x="20489" y="7414"/>
                  <a:pt x="20589" y="7600"/>
                  <a:pt x="20661" y="7801"/>
                </a:cubicBezTo>
                <a:cubicBezTo>
                  <a:pt x="20877" y="8132"/>
                  <a:pt x="20977" y="8520"/>
                  <a:pt x="21035" y="8893"/>
                </a:cubicBezTo>
                <a:cubicBezTo>
                  <a:pt x="21078" y="9425"/>
                  <a:pt x="21207" y="9942"/>
                  <a:pt x="21365" y="10459"/>
                </a:cubicBezTo>
                <a:cubicBezTo>
                  <a:pt x="21509" y="10919"/>
                  <a:pt x="21523" y="11408"/>
                  <a:pt x="21695" y="11853"/>
                </a:cubicBezTo>
                <a:cubicBezTo>
                  <a:pt x="21825" y="12198"/>
                  <a:pt x="21940" y="12557"/>
                  <a:pt x="22026" y="12916"/>
                </a:cubicBezTo>
                <a:cubicBezTo>
                  <a:pt x="22155" y="13505"/>
                  <a:pt x="22457" y="14080"/>
                  <a:pt x="22443" y="14698"/>
                </a:cubicBezTo>
                <a:cubicBezTo>
                  <a:pt x="22514" y="15603"/>
                  <a:pt x="22328" y="16494"/>
                  <a:pt x="22098" y="17356"/>
                </a:cubicBezTo>
                <a:cubicBezTo>
                  <a:pt x="21940" y="17758"/>
                  <a:pt x="21695" y="18117"/>
                  <a:pt x="21523" y="18519"/>
                </a:cubicBezTo>
                <a:cubicBezTo>
                  <a:pt x="21178" y="19310"/>
                  <a:pt x="20546" y="19942"/>
                  <a:pt x="19914" y="20516"/>
                </a:cubicBezTo>
                <a:cubicBezTo>
                  <a:pt x="19210" y="20976"/>
                  <a:pt x="18563" y="21508"/>
                  <a:pt x="17859" y="21968"/>
                </a:cubicBezTo>
                <a:cubicBezTo>
                  <a:pt x="17443" y="22241"/>
                  <a:pt x="17055" y="22585"/>
                  <a:pt x="16595" y="22830"/>
                </a:cubicBezTo>
                <a:cubicBezTo>
                  <a:pt x="16222" y="23016"/>
                  <a:pt x="15920" y="23318"/>
                  <a:pt x="15546" y="23505"/>
                </a:cubicBezTo>
                <a:cubicBezTo>
                  <a:pt x="15144" y="23663"/>
                  <a:pt x="14814" y="23950"/>
                  <a:pt x="14397" y="24080"/>
                </a:cubicBezTo>
                <a:cubicBezTo>
                  <a:pt x="13607" y="24295"/>
                  <a:pt x="12817" y="24597"/>
                  <a:pt x="11983" y="24669"/>
                </a:cubicBezTo>
                <a:cubicBezTo>
                  <a:pt x="11699" y="24674"/>
                  <a:pt x="11414" y="24684"/>
                  <a:pt x="11129" y="24684"/>
                </a:cubicBezTo>
                <a:cubicBezTo>
                  <a:pt x="10678" y="24684"/>
                  <a:pt x="10231" y="24659"/>
                  <a:pt x="9799" y="24554"/>
                </a:cubicBezTo>
                <a:cubicBezTo>
                  <a:pt x="9383" y="24453"/>
                  <a:pt x="8952" y="24439"/>
                  <a:pt x="8578" y="24252"/>
                </a:cubicBezTo>
                <a:cubicBezTo>
                  <a:pt x="8233" y="24094"/>
                  <a:pt x="7932" y="23835"/>
                  <a:pt x="7601" y="23649"/>
                </a:cubicBezTo>
                <a:cubicBezTo>
                  <a:pt x="7141" y="23361"/>
                  <a:pt x="6595" y="23232"/>
                  <a:pt x="6164" y="22887"/>
                </a:cubicBezTo>
                <a:cubicBezTo>
                  <a:pt x="5892" y="22672"/>
                  <a:pt x="5547" y="22600"/>
                  <a:pt x="5231" y="22528"/>
                </a:cubicBezTo>
                <a:cubicBezTo>
                  <a:pt x="4929" y="22312"/>
                  <a:pt x="4728" y="21968"/>
                  <a:pt x="4383" y="21810"/>
                </a:cubicBezTo>
                <a:cubicBezTo>
                  <a:pt x="3952" y="21608"/>
                  <a:pt x="3736" y="21163"/>
                  <a:pt x="3363" y="20876"/>
                </a:cubicBezTo>
                <a:cubicBezTo>
                  <a:pt x="3061" y="20631"/>
                  <a:pt x="2817" y="20330"/>
                  <a:pt x="2501" y="20114"/>
                </a:cubicBezTo>
                <a:cubicBezTo>
                  <a:pt x="2156" y="19841"/>
                  <a:pt x="1711" y="19626"/>
                  <a:pt x="1509" y="19209"/>
                </a:cubicBezTo>
                <a:cubicBezTo>
                  <a:pt x="1222" y="18620"/>
                  <a:pt x="1007" y="17988"/>
                  <a:pt x="633" y="17442"/>
                </a:cubicBezTo>
                <a:cubicBezTo>
                  <a:pt x="518" y="17025"/>
                  <a:pt x="432" y="16594"/>
                  <a:pt x="317" y="16178"/>
                </a:cubicBezTo>
                <a:cubicBezTo>
                  <a:pt x="260" y="15646"/>
                  <a:pt x="346" y="15114"/>
                  <a:pt x="245" y="14597"/>
                </a:cubicBezTo>
                <a:cubicBezTo>
                  <a:pt x="231" y="14339"/>
                  <a:pt x="159" y="14051"/>
                  <a:pt x="303" y="13807"/>
                </a:cubicBezTo>
                <a:cubicBezTo>
                  <a:pt x="748" y="13132"/>
                  <a:pt x="877" y="12313"/>
                  <a:pt x="1078" y="11551"/>
                </a:cubicBezTo>
                <a:cubicBezTo>
                  <a:pt x="1165" y="11221"/>
                  <a:pt x="1265" y="10876"/>
                  <a:pt x="1294" y="10531"/>
                </a:cubicBezTo>
                <a:cubicBezTo>
                  <a:pt x="1481" y="9368"/>
                  <a:pt x="1782" y="8218"/>
                  <a:pt x="2285" y="7141"/>
                </a:cubicBezTo>
                <a:cubicBezTo>
                  <a:pt x="2486" y="6753"/>
                  <a:pt x="2759" y="6394"/>
                  <a:pt x="2975" y="6006"/>
                </a:cubicBezTo>
                <a:cubicBezTo>
                  <a:pt x="3162" y="5690"/>
                  <a:pt x="3320" y="5345"/>
                  <a:pt x="3593" y="5086"/>
                </a:cubicBezTo>
                <a:cubicBezTo>
                  <a:pt x="3794" y="4871"/>
                  <a:pt x="3938" y="4612"/>
                  <a:pt x="4139" y="4411"/>
                </a:cubicBezTo>
                <a:cubicBezTo>
                  <a:pt x="4340" y="4253"/>
                  <a:pt x="4555" y="4123"/>
                  <a:pt x="4756" y="3965"/>
                </a:cubicBezTo>
                <a:cubicBezTo>
                  <a:pt x="5087" y="3707"/>
                  <a:pt x="5518" y="3606"/>
                  <a:pt x="5848" y="3333"/>
                </a:cubicBezTo>
                <a:cubicBezTo>
                  <a:pt x="6653" y="2845"/>
                  <a:pt x="7501" y="2399"/>
                  <a:pt x="8276" y="1853"/>
                </a:cubicBezTo>
                <a:cubicBezTo>
                  <a:pt x="8521" y="1695"/>
                  <a:pt x="8822" y="1652"/>
                  <a:pt x="9081" y="1494"/>
                </a:cubicBezTo>
                <a:cubicBezTo>
                  <a:pt x="9340" y="1365"/>
                  <a:pt x="9584" y="1164"/>
                  <a:pt x="9871" y="1078"/>
                </a:cubicBezTo>
                <a:cubicBezTo>
                  <a:pt x="10173" y="1020"/>
                  <a:pt x="10489" y="963"/>
                  <a:pt x="10776" y="848"/>
                </a:cubicBezTo>
                <a:cubicBezTo>
                  <a:pt x="11365" y="647"/>
                  <a:pt x="11998" y="618"/>
                  <a:pt x="12587" y="431"/>
                </a:cubicBezTo>
                <a:cubicBezTo>
                  <a:pt x="13000" y="304"/>
                  <a:pt x="13438" y="176"/>
                  <a:pt x="13881" y="176"/>
                </a:cubicBezTo>
                <a:close/>
                <a:moveTo>
                  <a:pt x="13878" y="0"/>
                </a:moveTo>
                <a:cubicBezTo>
                  <a:pt x="13537" y="0"/>
                  <a:pt x="13196" y="45"/>
                  <a:pt x="12874" y="158"/>
                </a:cubicBezTo>
                <a:cubicBezTo>
                  <a:pt x="12084" y="431"/>
                  <a:pt x="11250" y="460"/>
                  <a:pt x="10460" y="762"/>
                </a:cubicBezTo>
                <a:cubicBezTo>
                  <a:pt x="9986" y="862"/>
                  <a:pt x="9483" y="977"/>
                  <a:pt x="9095" y="1293"/>
                </a:cubicBezTo>
                <a:cubicBezTo>
                  <a:pt x="8794" y="1466"/>
                  <a:pt x="8435" y="1523"/>
                  <a:pt x="8147" y="1724"/>
                </a:cubicBezTo>
                <a:cubicBezTo>
                  <a:pt x="7889" y="1882"/>
                  <a:pt x="7673" y="2083"/>
                  <a:pt x="7400" y="2213"/>
                </a:cubicBezTo>
                <a:cubicBezTo>
                  <a:pt x="7027" y="2385"/>
                  <a:pt x="6710" y="2672"/>
                  <a:pt x="6323" y="2845"/>
                </a:cubicBezTo>
                <a:cubicBezTo>
                  <a:pt x="5920" y="3046"/>
                  <a:pt x="5561" y="3348"/>
                  <a:pt x="5144" y="3534"/>
                </a:cubicBezTo>
                <a:cubicBezTo>
                  <a:pt x="4800" y="3678"/>
                  <a:pt x="4512" y="3937"/>
                  <a:pt x="4196" y="4152"/>
                </a:cubicBezTo>
                <a:cubicBezTo>
                  <a:pt x="3894" y="4325"/>
                  <a:pt x="3736" y="4655"/>
                  <a:pt x="3507" y="4914"/>
                </a:cubicBezTo>
                <a:cubicBezTo>
                  <a:pt x="3047" y="5388"/>
                  <a:pt x="2817" y="6020"/>
                  <a:pt x="2443" y="6552"/>
                </a:cubicBezTo>
                <a:cubicBezTo>
                  <a:pt x="2213" y="6853"/>
                  <a:pt x="2055" y="7198"/>
                  <a:pt x="1912" y="7557"/>
                </a:cubicBezTo>
                <a:cubicBezTo>
                  <a:pt x="1452" y="8635"/>
                  <a:pt x="1222" y="9784"/>
                  <a:pt x="1050" y="10934"/>
                </a:cubicBezTo>
                <a:cubicBezTo>
                  <a:pt x="863" y="11695"/>
                  <a:pt x="705" y="12456"/>
                  <a:pt x="432" y="13189"/>
                </a:cubicBezTo>
                <a:cubicBezTo>
                  <a:pt x="346" y="13448"/>
                  <a:pt x="159" y="13649"/>
                  <a:pt x="73" y="13893"/>
                </a:cubicBezTo>
                <a:cubicBezTo>
                  <a:pt x="1" y="14525"/>
                  <a:pt x="145" y="15143"/>
                  <a:pt x="130" y="15761"/>
                </a:cubicBezTo>
                <a:cubicBezTo>
                  <a:pt x="102" y="16278"/>
                  <a:pt x="317" y="16752"/>
                  <a:pt x="403" y="17241"/>
                </a:cubicBezTo>
                <a:cubicBezTo>
                  <a:pt x="461" y="17557"/>
                  <a:pt x="691" y="17801"/>
                  <a:pt x="820" y="18103"/>
                </a:cubicBezTo>
                <a:cubicBezTo>
                  <a:pt x="1007" y="18505"/>
                  <a:pt x="1165" y="18936"/>
                  <a:pt x="1380" y="19338"/>
                </a:cubicBezTo>
                <a:cubicBezTo>
                  <a:pt x="1682" y="19884"/>
                  <a:pt x="2314" y="20085"/>
                  <a:pt x="2731" y="20516"/>
                </a:cubicBezTo>
                <a:cubicBezTo>
                  <a:pt x="3047" y="20847"/>
                  <a:pt x="3435" y="21106"/>
                  <a:pt x="3722" y="21479"/>
                </a:cubicBezTo>
                <a:cubicBezTo>
                  <a:pt x="3909" y="21738"/>
                  <a:pt x="4196" y="21896"/>
                  <a:pt x="4469" y="22054"/>
                </a:cubicBezTo>
                <a:cubicBezTo>
                  <a:pt x="4728" y="22212"/>
                  <a:pt x="4857" y="22499"/>
                  <a:pt x="5116" y="22643"/>
                </a:cubicBezTo>
                <a:cubicBezTo>
                  <a:pt x="5288" y="22729"/>
                  <a:pt x="5475" y="22758"/>
                  <a:pt x="5647" y="22815"/>
                </a:cubicBezTo>
                <a:cubicBezTo>
                  <a:pt x="5992" y="22916"/>
                  <a:pt x="6236" y="23174"/>
                  <a:pt x="6538" y="23347"/>
                </a:cubicBezTo>
                <a:cubicBezTo>
                  <a:pt x="6825" y="23447"/>
                  <a:pt x="7098" y="23577"/>
                  <a:pt x="7371" y="23706"/>
                </a:cubicBezTo>
                <a:cubicBezTo>
                  <a:pt x="7759" y="23922"/>
                  <a:pt x="8104" y="24209"/>
                  <a:pt x="8506" y="24410"/>
                </a:cubicBezTo>
                <a:cubicBezTo>
                  <a:pt x="8794" y="24539"/>
                  <a:pt x="9124" y="24597"/>
                  <a:pt x="9440" y="24654"/>
                </a:cubicBezTo>
                <a:cubicBezTo>
                  <a:pt x="10040" y="24792"/>
                  <a:pt x="10656" y="24864"/>
                  <a:pt x="11270" y="24864"/>
                </a:cubicBezTo>
                <a:cubicBezTo>
                  <a:pt x="12069" y="24864"/>
                  <a:pt x="12866" y="24742"/>
                  <a:pt x="13621" y="24482"/>
                </a:cubicBezTo>
                <a:cubicBezTo>
                  <a:pt x="14052" y="24338"/>
                  <a:pt x="14526" y="24266"/>
                  <a:pt x="14928" y="24022"/>
                </a:cubicBezTo>
                <a:cubicBezTo>
                  <a:pt x="15331" y="23763"/>
                  <a:pt x="15791" y="23591"/>
                  <a:pt x="16178" y="23304"/>
                </a:cubicBezTo>
                <a:cubicBezTo>
                  <a:pt x="16509" y="23045"/>
                  <a:pt x="16897" y="22887"/>
                  <a:pt x="17213" y="22643"/>
                </a:cubicBezTo>
                <a:cubicBezTo>
                  <a:pt x="17831" y="22169"/>
                  <a:pt x="18506" y="21766"/>
                  <a:pt x="19124" y="21278"/>
                </a:cubicBezTo>
                <a:cubicBezTo>
                  <a:pt x="19425" y="21034"/>
                  <a:pt x="19770" y="20847"/>
                  <a:pt x="20072" y="20603"/>
                </a:cubicBezTo>
                <a:cubicBezTo>
                  <a:pt x="20661" y="20057"/>
                  <a:pt x="21236" y="19468"/>
                  <a:pt x="21595" y="18749"/>
                </a:cubicBezTo>
                <a:cubicBezTo>
                  <a:pt x="21739" y="18419"/>
                  <a:pt x="21911" y="18088"/>
                  <a:pt x="22098" y="17772"/>
                </a:cubicBezTo>
                <a:cubicBezTo>
                  <a:pt x="22342" y="17212"/>
                  <a:pt x="22443" y="16609"/>
                  <a:pt x="22543" y="16005"/>
                </a:cubicBezTo>
                <a:cubicBezTo>
                  <a:pt x="22644" y="15574"/>
                  <a:pt x="22601" y="15143"/>
                  <a:pt x="22601" y="14698"/>
                </a:cubicBezTo>
                <a:cubicBezTo>
                  <a:pt x="22615" y="14023"/>
                  <a:pt x="22285" y="13390"/>
                  <a:pt x="22141" y="12729"/>
                </a:cubicBezTo>
                <a:cubicBezTo>
                  <a:pt x="22026" y="12169"/>
                  <a:pt x="21753" y="11666"/>
                  <a:pt x="21681" y="11106"/>
                </a:cubicBezTo>
                <a:cubicBezTo>
                  <a:pt x="21581" y="10416"/>
                  <a:pt x="21279" y="9770"/>
                  <a:pt x="21221" y="9066"/>
                </a:cubicBezTo>
                <a:cubicBezTo>
                  <a:pt x="21193" y="8592"/>
                  <a:pt x="21035" y="8146"/>
                  <a:pt x="20819" y="7730"/>
                </a:cubicBezTo>
                <a:cubicBezTo>
                  <a:pt x="20790" y="7643"/>
                  <a:pt x="20762" y="7557"/>
                  <a:pt x="20733" y="7485"/>
                </a:cubicBezTo>
                <a:cubicBezTo>
                  <a:pt x="20661" y="7069"/>
                  <a:pt x="20589" y="6652"/>
                  <a:pt x="20431" y="6264"/>
                </a:cubicBezTo>
                <a:cubicBezTo>
                  <a:pt x="20388" y="5905"/>
                  <a:pt x="20259" y="5560"/>
                  <a:pt x="20187" y="5215"/>
                </a:cubicBezTo>
                <a:cubicBezTo>
                  <a:pt x="20086" y="4842"/>
                  <a:pt x="20029" y="4440"/>
                  <a:pt x="19799" y="4123"/>
                </a:cubicBezTo>
                <a:cubicBezTo>
                  <a:pt x="19526" y="3736"/>
                  <a:pt x="19311" y="3305"/>
                  <a:pt x="18994" y="2945"/>
                </a:cubicBezTo>
                <a:cubicBezTo>
                  <a:pt x="18535" y="2414"/>
                  <a:pt x="17917" y="2069"/>
                  <a:pt x="17428" y="1580"/>
                </a:cubicBezTo>
                <a:cubicBezTo>
                  <a:pt x="17040" y="1178"/>
                  <a:pt x="16495" y="991"/>
                  <a:pt x="16049" y="675"/>
                </a:cubicBezTo>
                <a:cubicBezTo>
                  <a:pt x="15632" y="402"/>
                  <a:pt x="15201" y="72"/>
                  <a:pt x="14670" y="72"/>
                </a:cubicBezTo>
                <a:cubicBezTo>
                  <a:pt x="14411" y="28"/>
                  <a:pt x="14145" y="0"/>
                  <a:pt x="13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718924" y="-1865576"/>
            <a:ext cx="2881250" cy="3069569"/>
          </a:xfrm>
          <a:custGeom>
            <a:avLst/>
            <a:gdLst/>
            <a:ahLst/>
            <a:cxnLst/>
            <a:rect l="l" t="t" r="r" b="b"/>
            <a:pathLst>
              <a:path w="25000" h="26634" extrusionOk="0">
                <a:moveTo>
                  <a:pt x="12953" y="1"/>
                </a:moveTo>
                <a:cubicBezTo>
                  <a:pt x="12633" y="1"/>
                  <a:pt x="12315" y="30"/>
                  <a:pt x="11997" y="122"/>
                </a:cubicBezTo>
                <a:cubicBezTo>
                  <a:pt x="11937" y="165"/>
                  <a:pt x="11871" y="174"/>
                  <a:pt x="11804" y="174"/>
                </a:cubicBezTo>
                <a:cubicBezTo>
                  <a:pt x="11760" y="174"/>
                  <a:pt x="11717" y="170"/>
                  <a:pt x="11673" y="170"/>
                </a:cubicBezTo>
                <a:cubicBezTo>
                  <a:pt x="11606" y="170"/>
                  <a:pt x="11540" y="179"/>
                  <a:pt x="11480" y="222"/>
                </a:cubicBezTo>
                <a:cubicBezTo>
                  <a:pt x="10388" y="423"/>
                  <a:pt x="9339" y="740"/>
                  <a:pt x="8391" y="1357"/>
                </a:cubicBezTo>
                <a:cubicBezTo>
                  <a:pt x="8319" y="1353"/>
                  <a:pt x="8247" y="1348"/>
                  <a:pt x="8176" y="1348"/>
                </a:cubicBezTo>
                <a:cubicBezTo>
                  <a:pt x="7994" y="1348"/>
                  <a:pt x="7822" y="1382"/>
                  <a:pt x="7687" y="1558"/>
                </a:cubicBezTo>
                <a:cubicBezTo>
                  <a:pt x="7687" y="1587"/>
                  <a:pt x="7673" y="1616"/>
                  <a:pt x="7673" y="1659"/>
                </a:cubicBezTo>
                <a:cubicBezTo>
                  <a:pt x="6624" y="1889"/>
                  <a:pt x="5834" y="2579"/>
                  <a:pt x="5015" y="3196"/>
                </a:cubicBezTo>
                <a:cubicBezTo>
                  <a:pt x="3980" y="3958"/>
                  <a:pt x="3118" y="4935"/>
                  <a:pt x="2486" y="6084"/>
                </a:cubicBezTo>
                <a:cubicBezTo>
                  <a:pt x="1710" y="7478"/>
                  <a:pt x="1006" y="8900"/>
                  <a:pt x="704" y="10480"/>
                </a:cubicBezTo>
                <a:cubicBezTo>
                  <a:pt x="575" y="10624"/>
                  <a:pt x="733" y="10840"/>
                  <a:pt x="604" y="10983"/>
                </a:cubicBezTo>
                <a:cubicBezTo>
                  <a:pt x="475" y="11070"/>
                  <a:pt x="503" y="11184"/>
                  <a:pt x="489" y="11299"/>
                </a:cubicBezTo>
                <a:cubicBezTo>
                  <a:pt x="374" y="11486"/>
                  <a:pt x="532" y="11730"/>
                  <a:pt x="388" y="11917"/>
                </a:cubicBezTo>
                <a:cubicBezTo>
                  <a:pt x="403" y="11960"/>
                  <a:pt x="388" y="11989"/>
                  <a:pt x="388" y="12018"/>
                </a:cubicBezTo>
                <a:cubicBezTo>
                  <a:pt x="288" y="12592"/>
                  <a:pt x="259" y="13182"/>
                  <a:pt x="187" y="13771"/>
                </a:cubicBezTo>
                <a:cubicBezTo>
                  <a:pt x="44" y="14101"/>
                  <a:pt x="230" y="14460"/>
                  <a:pt x="87" y="14791"/>
                </a:cubicBezTo>
                <a:cubicBezTo>
                  <a:pt x="0" y="15207"/>
                  <a:pt x="0" y="15610"/>
                  <a:pt x="87" y="16026"/>
                </a:cubicBezTo>
                <a:cubicBezTo>
                  <a:pt x="216" y="16242"/>
                  <a:pt x="58" y="16515"/>
                  <a:pt x="187" y="16745"/>
                </a:cubicBezTo>
                <a:cubicBezTo>
                  <a:pt x="130" y="17075"/>
                  <a:pt x="317" y="17362"/>
                  <a:pt x="403" y="17664"/>
                </a:cubicBezTo>
                <a:cubicBezTo>
                  <a:pt x="532" y="18009"/>
                  <a:pt x="604" y="18382"/>
                  <a:pt x="776" y="18699"/>
                </a:cubicBezTo>
                <a:cubicBezTo>
                  <a:pt x="1207" y="19503"/>
                  <a:pt x="1638" y="20308"/>
                  <a:pt x="2314" y="20954"/>
                </a:cubicBezTo>
                <a:cubicBezTo>
                  <a:pt x="2701" y="21313"/>
                  <a:pt x="3104" y="21601"/>
                  <a:pt x="3535" y="21917"/>
                </a:cubicBezTo>
                <a:cubicBezTo>
                  <a:pt x="4282" y="22448"/>
                  <a:pt x="5072" y="22908"/>
                  <a:pt x="5834" y="23411"/>
                </a:cubicBezTo>
                <a:cubicBezTo>
                  <a:pt x="5977" y="23497"/>
                  <a:pt x="6092" y="23626"/>
                  <a:pt x="6250" y="23713"/>
                </a:cubicBezTo>
                <a:lnTo>
                  <a:pt x="6652" y="23928"/>
                </a:lnTo>
                <a:cubicBezTo>
                  <a:pt x="6796" y="24014"/>
                  <a:pt x="6925" y="24129"/>
                  <a:pt x="7055" y="24230"/>
                </a:cubicBezTo>
                <a:cubicBezTo>
                  <a:pt x="7098" y="24259"/>
                  <a:pt x="7127" y="24302"/>
                  <a:pt x="7170" y="24330"/>
                </a:cubicBezTo>
                <a:cubicBezTo>
                  <a:pt x="7328" y="24460"/>
                  <a:pt x="7529" y="24503"/>
                  <a:pt x="7673" y="24632"/>
                </a:cubicBezTo>
                <a:cubicBezTo>
                  <a:pt x="8075" y="24862"/>
                  <a:pt x="8420" y="25193"/>
                  <a:pt x="8908" y="25264"/>
                </a:cubicBezTo>
                <a:cubicBezTo>
                  <a:pt x="9023" y="25365"/>
                  <a:pt x="9181" y="25379"/>
                  <a:pt x="9310" y="25465"/>
                </a:cubicBezTo>
                <a:cubicBezTo>
                  <a:pt x="9583" y="25681"/>
                  <a:pt x="9943" y="25652"/>
                  <a:pt x="10244" y="25767"/>
                </a:cubicBezTo>
                <a:cubicBezTo>
                  <a:pt x="10323" y="25811"/>
                  <a:pt x="10405" y="25822"/>
                  <a:pt x="10488" y="25822"/>
                </a:cubicBezTo>
                <a:cubicBezTo>
                  <a:pt x="10565" y="25822"/>
                  <a:pt x="10642" y="25813"/>
                  <a:pt x="10719" y="25813"/>
                </a:cubicBezTo>
                <a:cubicBezTo>
                  <a:pt x="10802" y="25813"/>
                  <a:pt x="10884" y="25824"/>
                  <a:pt x="10963" y="25868"/>
                </a:cubicBezTo>
                <a:cubicBezTo>
                  <a:pt x="11624" y="26141"/>
                  <a:pt x="12342" y="26169"/>
                  <a:pt x="13017" y="26385"/>
                </a:cubicBezTo>
                <a:cubicBezTo>
                  <a:pt x="13736" y="26457"/>
                  <a:pt x="14454" y="26557"/>
                  <a:pt x="15172" y="26586"/>
                </a:cubicBezTo>
                <a:cubicBezTo>
                  <a:pt x="15273" y="26586"/>
                  <a:pt x="15373" y="26572"/>
                  <a:pt x="15474" y="26572"/>
                </a:cubicBezTo>
                <a:cubicBezTo>
                  <a:pt x="15517" y="26572"/>
                  <a:pt x="15546" y="26586"/>
                  <a:pt x="15575" y="26586"/>
                </a:cubicBezTo>
                <a:cubicBezTo>
                  <a:pt x="15629" y="26620"/>
                  <a:pt x="15683" y="26633"/>
                  <a:pt x="15738" y="26633"/>
                </a:cubicBezTo>
                <a:cubicBezTo>
                  <a:pt x="15899" y="26633"/>
                  <a:pt x="16062" y="26525"/>
                  <a:pt x="16223" y="26525"/>
                </a:cubicBezTo>
                <a:cubicBezTo>
                  <a:pt x="16285" y="26525"/>
                  <a:pt x="16347" y="26541"/>
                  <a:pt x="16408" y="26586"/>
                </a:cubicBezTo>
                <a:lnTo>
                  <a:pt x="16595" y="26586"/>
                </a:lnTo>
                <a:cubicBezTo>
                  <a:pt x="16669" y="26538"/>
                  <a:pt x="16748" y="26528"/>
                  <a:pt x="16826" y="26528"/>
                </a:cubicBezTo>
                <a:cubicBezTo>
                  <a:pt x="16887" y="26528"/>
                  <a:pt x="16948" y="26534"/>
                  <a:pt x="17008" y="26534"/>
                </a:cubicBezTo>
                <a:cubicBezTo>
                  <a:pt x="17079" y="26534"/>
                  <a:pt x="17148" y="26525"/>
                  <a:pt x="17212" y="26486"/>
                </a:cubicBezTo>
                <a:cubicBezTo>
                  <a:pt x="17293" y="26479"/>
                  <a:pt x="17375" y="26478"/>
                  <a:pt x="17457" y="26478"/>
                </a:cubicBezTo>
                <a:cubicBezTo>
                  <a:pt x="17534" y="26478"/>
                  <a:pt x="17611" y="26479"/>
                  <a:pt x="17688" y="26479"/>
                </a:cubicBezTo>
                <a:cubicBezTo>
                  <a:pt x="17909" y="26479"/>
                  <a:pt x="18131" y="26468"/>
                  <a:pt x="18347" y="26385"/>
                </a:cubicBezTo>
                <a:cubicBezTo>
                  <a:pt x="18401" y="26337"/>
                  <a:pt x="18464" y="26327"/>
                  <a:pt x="18530" y="26327"/>
                </a:cubicBezTo>
                <a:cubicBezTo>
                  <a:pt x="18581" y="26327"/>
                  <a:pt x="18635" y="26333"/>
                  <a:pt x="18687" y="26333"/>
                </a:cubicBezTo>
                <a:cubicBezTo>
                  <a:pt x="18749" y="26333"/>
                  <a:pt x="18810" y="26324"/>
                  <a:pt x="18865" y="26284"/>
                </a:cubicBezTo>
                <a:cubicBezTo>
                  <a:pt x="19885" y="26040"/>
                  <a:pt x="20775" y="25552"/>
                  <a:pt x="21623" y="24948"/>
                </a:cubicBezTo>
                <a:cubicBezTo>
                  <a:pt x="21695" y="24489"/>
                  <a:pt x="21666" y="24000"/>
                  <a:pt x="22140" y="23713"/>
                </a:cubicBezTo>
                <a:cubicBezTo>
                  <a:pt x="22140" y="23684"/>
                  <a:pt x="22140" y="23641"/>
                  <a:pt x="22140" y="23612"/>
                </a:cubicBezTo>
                <a:cubicBezTo>
                  <a:pt x="22327" y="23540"/>
                  <a:pt x="22356" y="23382"/>
                  <a:pt x="22356" y="23210"/>
                </a:cubicBezTo>
                <a:cubicBezTo>
                  <a:pt x="22456" y="23009"/>
                  <a:pt x="22643" y="22879"/>
                  <a:pt x="22758" y="22693"/>
                </a:cubicBezTo>
                <a:cubicBezTo>
                  <a:pt x="22873" y="22578"/>
                  <a:pt x="22887" y="22405"/>
                  <a:pt x="22959" y="22276"/>
                </a:cubicBezTo>
                <a:cubicBezTo>
                  <a:pt x="23002" y="22104"/>
                  <a:pt x="23031" y="21931"/>
                  <a:pt x="23074" y="21773"/>
                </a:cubicBezTo>
                <a:cubicBezTo>
                  <a:pt x="23390" y="21213"/>
                  <a:pt x="23620" y="20624"/>
                  <a:pt x="23793" y="20006"/>
                </a:cubicBezTo>
                <a:cubicBezTo>
                  <a:pt x="23922" y="19532"/>
                  <a:pt x="23936" y="19058"/>
                  <a:pt x="23994" y="18584"/>
                </a:cubicBezTo>
                <a:cubicBezTo>
                  <a:pt x="24066" y="18440"/>
                  <a:pt x="24123" y="18311"/>
                  <a:pt x="24195" y="18181"/>
                </a:cubicBezTo>
                <a:cubicBezTo>
                  <a:pt x="24295" y="17937"/>
                  <a:pt x="24224" y="17707"/>
                  <a:pt x="24252" y="17463"/>
                </a:cubicBezTo>
                <a:cubicBezTo>
                  <a:pt x="24224" y="17434"/>
                  <a:pt x="24209" y="17391"/>
                  <a:pt x="24180" y="17362"/>
                </a:cubicBezTo>
                <a:lnTo>
                  <a:pt x="24195" y="17362"/>
                </a:lnTo>
                <a:cubicBezTo>
                  <a:pt x="24238" y="17334"/>
                  <a:pt x="24267" y="17291"/>
                  <a:pt x="24295" y="17247"/>
                </a:cubicBezTo>
                <a:cubicBezTo>
                  <a:pt x="24295" y="17147"/>
                  <a:pt x="24295" y="17046"/>
                  <a:pt x="24295" y="16946"/>
                </a:cubicBezTo>
                <a:cubicBezTo>
                  <a:pt x="24339" y="16917"/>
                  <a:pt x="24367" y="16874"/>
                  <a:pt x="24410" y="16845"/>
                </a:cubicBezTo>
                <a:cubicBezTo>
                  <a:pt x="24410" y="16759"/>
                  <a:pt x="24410" y="16687"/>
                  <a:pt x="24410" y="16601"/>
                </a:cubicBezTo>
                <a:cubicBezTo>
                  <a:pt x="24410" y="16572"/>
                  <a:pt x="24410" y="16529"/>
                  <a:pt x="24425" y="16500"/>
                </a:cubicBezTo>
                <a:cubicBezTo>
                  <a:pt x="24439" y="16443"/>
                  <a:pt x="24453" y="16371"/>
                  <a:pt x="24497" y="16328"/>
                </a:cubicBezTo>
                <a:cubicBezTo>
                  <a:pt x="24453" y="16069"/>
                  <a:pt x="24612" y="15854"/>
                  <a:pt x="24612" y="15610"/>
                </a:cubicBezTo>
                <a:cubicBezTo>
                  <a:pt x="24712" y="15452"/>
                  <a:pt x="24597" y="15250"/>
                  <a:pt x="24712" y="15092"/>
                </a:cubicBezTo>
                <a:cubicBezTo>
                  <a:pt x="24712" y="14848"/>
                  <a:pt x="24669" y="14604"/>
                  <a:pt x="24813" y="14374"/>
                </a:cubicBezTo>
                <a:cubicBezTo>
                  <a:pt x="24899" y="14144"/>
                  <a:pt x="24884" y="13900"/>
                  <a:pt x="24813" y="13656"/>
                </a:cubicBezTo>
                <a:lnTo>
                  <a:pt x="24813" y="13656"/>
                </a:lnTo>
                <a:cubicBezTo>
                  <a:pt x="24813" y="13656"/>
                  <a:pt x="24827" y="13656"/>
                  <a:pt x="24841" y="13670"/>
                </a:cubicBezTo>
                <a:cubicBezTo>
                  <a:pt x="24899" y="13541"/>
                  <a:pt x="24813" y="13368"/>
                  <a:pt x="24913" y="13253"/>
                </a:cubicBezTo>
                <a:cubicBezTo>
                  <a:pt x="24999" y="13052"/>
                  <a:pt x="24985" y="12837"/>
                  <a:pt x="24913" y="12636"/>
                </a:cubicBezTo>
                <a:cubicBezTo>
                  <a:pt x="24913" y="12607"/>
                  <a:pt x="24913" y="12564"/>
                  <a:pt x="24913" y="12535"/>
                </a:cubicBezTo>
                <a:cubicBezTo>
                  <a:pt x="24985" y="12219"/>
                  <a:pt x="24999" y="11917"/>
                  <a:pt x="24913" y="11615"/>
                </a:cubicBezTo>
                <a:cubicBezTo>
                  <a:pt x="24913" y="11299"/>
                  <a:pt x="24913" y="10998"/>
                  <a:pt x="24913" y="10696"/>
                </a:cubicBezTo>
                <a:cubicBezTo>
                  <a:pt x="24896" y="10679"/>
                  <a:pt x="24880" y="10672"/>
                  <a:pt x="24860" y="10672"/>
                </a:cubicBezTo>
                <a:cubicBezTo>
                  <a:pt x="24846" y="10672"/>
                  <a:pt x="24831" y="10676"/>
                  <a:pt x="24813" y="10682"/>
                </a:cubicBezTo>
                <a:lnTo>
                  <a:pt x="24813" y="10667"/>
                </a:lnTo>
                <a:cubicBezTo>
                  <a:pt x="24884" y="10437"/>
                  <a:pt x="24884" y="10208"/>
                  <a:pt x="24813" y="9978"/>
                </a:cubicBezTo>
                <a:cubicBezTo>
                  <a:pt x="24712" y="9446"/>
                  <a:pt x="24612" y="8914"/>
                  <a:pt x="24396" y="8426"/>
                </a:cubicBezTo>
                <a:cubicBezTo>
                  <a:pt x="24209" y="7550"/>
                  <a:pt x="23908" y="6731"/>
                  <a:pt x="23275" y="6070"/>
                </a:cubicBezTo>
                <a:cubicBezTo>
                  <a:pt x="23232" y="5984"/>
                  <a:pt x="23204" y="5883"/>
                  <a:pt x="23146" y="5797"/>
                </a:cubicBezTo>
                <a:cubicBezTo>
                  <a:pt x="22500" y="4777"/>
                  <a:pt x="21580" y="4015"/>
                  <a:pt x="20704" y="3196"/>
                </a:cubicBezTo>
                <a:cubicBezTo>
                  <a:pt x="20632" y="3067"/>
                  <a:pt x="20531" y="2966"/>
                  <a:pt x="20388" y="2895"/>
                </a:cubicBezTo>
                <a:cubicBezTo>
                  <a:pt x="20330" y="2851"/>
                  <a:pt x="20258" y="2823"/>
                  <a:pt x="20201" y="2794"/>
                </a:cubicBezTo>
                <a:cubicBezTo>
                  <a:pt x="18778" y="1501"/>
                  <a:pt x="17069" y="754"/>
                  <a:pt x="15273" y="222"/>
                </a:cubicBezTo>
                <a:cubicBezTo>
                  <a:pt x="15213" y="179"/>
                  <a:pt x="15147" y="170"/>
                  <a:pt x="15079" y="170"/>
                </a:cubicBezTo>
                <a:cubicBezTo>
                  <a:pt x="15036" y="170"/>
                  <a:pt x="14992" y="174"/>
                  <a:pt x="14949" y="174"/>
                </a:cubicBezTo>
                <a:cubicBezTo>
                  <a:pt x="14881" y="174"/>
                  <a:pt x="14815" y="165"/>
                  <a:pt x="14756" y="122"/>
                </a:cubicBezTo>
                <a:cubicBezTo>
                  <a:pt x="14583" y="107"/>
                  <a:pt x="14411" y="79"/>
                  <a:pt x="14253" y="79"/>
                </a:cubicBezTo>
                <a:cubicBezTo>
                  <a:pt x="13816" y="54"/>
                  <a:pt x="13383" y="1"/>
                  <a:pt x="12953"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5245699" y="-3735624"/>
            <a:ext cx="5663453" cy="4126804"/>
          </a:xfrm>
          <a:custGeom>
            <a:avLst/>
            <a:gdLst/>
            <a:ahLst/>
            <a:cxnLst/>
            <a:rect l="l" t="t" r="r" b="b"/>
            <a:pathLst>
              <a:path w="45517" h="33167" extrusionOk="0">
                <a:moveTo>
                  <a:pt x="18205" y="150"/>
                </a:moveTo>
                <a:cubicBezTo>
                  <a:pt x="18787" y="150"/>
                  <a:pt x="19372" y="178"/>
                  <a:pt x="19957" y="236"/>
                </a:cubicBezTo>
                <a:cubicBezTo>
                  <a:pt x="21106" y="380"/>
                  <a:pt x="22284" y="437"/>
                  <a:pt x="23419" y="495"/>
                </a:cubicBezTo>
                <a:cubicBezTo>
                  <a:pt x="23678" y="495"/>
                  <a:pt x="23908" y="509"/>
                  <a:pt x="24152" y="524"/>
                </a:cubicBezTo>
                <a:cubicBezTo>
                  <a:pt x="24324" y="538"/>
                  <a:pt x="24497" y="552"/>
                  <a:pt x="24669" y="567"/>
                </a:cubicBezTo>
                <a:cubicBezTo>
                  <a:pt x="25732" y="667"/>
                  <a:pt x="26853" y="782"/>
                  <a:pt x="27859" y="1199"/>
                </a:cubicBezTo>
                <a:cubicBezTo>
                  <a:pt x="28189" y="1314"/>
                  <a:pt x="28520" y="1458"/>
                  <a:pt x="28821" y="1616"/>
                </a:cubicBezTo>
                <a:cubicBezTo>
                  <a:pt x="29109" y="1759"/>
                  <a:pt x="29367" y="1932"/>
                  <a:pt x="29640" y="2118"/>
                </a:cubicBezTo>
                <a:cubicBezTo>
                  <a:pt x="29727" y="2176"/>
                  <a:pt x="29813" y="2248"/>
                  <a:pt x="29899" y="2320"/>
                </a:cubicBezTo>
                <a:cubicBezTo>
                  <a:pt x="30273" y="2607"/>
                  <a:pt x="30660" y="2894"/>
                  <a:pt x="31077" y="3138"/>
                </a:cubicBezTo>
                <a:cubicBezTo>
                  <a:pt x="31336" y="3311"/>
                  <a:pt x="31637" y="3440"/>
                  <a:pt x="31925" y="3555"/>
                </a:cubicBezTo>
                <a:cubicBezTo>
                  <a:pt x="32126" y="3641"/>
                  <a:pt x="32341" y="3728"/>
                  <a:pt x="32543" y="3842"/>
                </a:cubicBezTo>
                <a:cubicBezTo>
                  <a:pt x="32873" y="3986"/>
                  <a:pt x="33160" y="4187"/>
                  <a:pt x="33462" y="4374"/>
                </a:cubicBezTo>
                <a:cubicBezTo>
                  <a:pt x="33735" y="4575"/>
                  <a:pt x="34022" y="4762"/>
                  <a:pt x="34338" y="4906"/>
                </a:cubicBezTo>
                <a:cubicBezTo>
                  <a:pt x="34511" y="4992"/>
                  <a:pt x="34669" y="5078"/>
                  <a:pt x="34841" y="5150"/>
                </a:cubicBezTo>
                <a:cubicBezTo>
                  <a:pt x="35244" y="5351"/>
                  <a:pt x="35660" y="5552"/>
                  <a:pt x="36034" y="5825"/>
                </a:cubicBezTo>
                <a:cubicBezTo>
                  <a:pt x="36393" y="6069"/>
                  <a:pt x="36781" y="6299"/>
                  <a:pt x="37154" y="6515"/>
                </a:cubicBezTo>
                <a:cubicBezTo>
                  <a:pt x="37930" y="6975"/>
                  <a:pt x="38749" y="7463"/>
                  <a:pt x="39324" y="8210"/>
                </a:cubicBezTo>
                <a:cubicBezTo>
                  <a:pt x="39338" y="8239"/>
                  <a:pt x="39338" y="8268"/>
                  <a:pt x="39324" y="8296"/>
                </a:cubicBezTo>
                <a:cubicBezTo>
                  <a:pt x="39315" y="8313"/>
                  <a:pt x="39297" y="8320"/>
                  <a:pt x="39278" y="8320"/>
                </a:cubicBezTo>
                <a:cubicBezTo>
                  <a:pt x="39264" y="8320"/>
                  <a:pt x="39250" y="8317"/>
                  <a:pt x="39238" y="8311"/>
                </a:cubicBezTo>
                <a:cubicBezTo>
                  <a:pt x="38720" y="8095"/>
                  <a:pt x="38261" y="7779"/>
                  <a:pt x="37801" y="7477"/>
                </a:cubicBezTo>
                <a:cubicBezTo>
                  <a:pt x="37312" y="7161"/>
                  <a:pt x="36824" y="6831"/>
                  <a:pt x="36278" y="6615"/>
                </a:cubicBezTo>
                <a:cubicBezTo>
                  <a:pt x="35689" y="6342"/>
                  <a:pt x="35229" y="6069"/>
                  <a:pt x="34841" y="5782"/>
                </a:cubicBezTo>
                <a:cubicBezTo>
                  <a:pt x="34367" y="5437"/>
                  <a:pt x="33821" y="5193"/>
                  <a:pt x="33290" y="4963"/>
                </a:cubicBezTo>
                <a:cubicBezTo>
                  <a:pt x="33189" y="4920"/>
                  <a:pt x="33103" y="4877"/>
                  <a:pt x="33017" y="4834"/>
                </a:cubicBezTo>
                <a:cubicBezTo>
                  <a:pt x="32485" y="4590"/>
                  <a:pt x="32025" y="4245"/>
                  <a:pt x="31566" y="3900"/>
                </a:cubicBezTo>
                <a:cubicBezTo>
                  <a:pt x="31063" y="3498"/>
                  <a:pt x="30531" y="3095"/>
                  <a:pt x="29928" y="2866"/>
                </a:cubicBezTo>
                <a:cubicBezTo>
                  <a:pt x="29784" y="2808"/>
                  <a:pt x="29626" y="2751"/>
                  <a:pt x="29482" y="2693"/>
                </a:cubicBezTo>
                <a:lnTo>
                  <a:pt x="29468" y="2693"/>
                </a:lnTo>
                <a:cubicBezTo>
                  <a:pt x="28965" y="2492"/>
                  <a:pt x="28434" y="2291"/>
                  <a:pt x="27888" y="2205"/>
                </a:cubicBezTo>
                <a:cubicBezTo>
                  <a:pt x="27227" y="2090"/>
                  <a:pt x="26508" y="2018"/>
                  <a:pt x="25718" y="1960"/>
                </a:cubicBezTo>
                <a:cubicBezTo>
                  <a:pt x="25201" y="1903"/>
                  <a:pt x="24684" y="1889"/>
                  <a:pt x="24181" y="1874"/>
                </a:cubicBezTo>
                <a:cubicBezTo>
                  <a:pt x="23937" y="1860"/>
                  <a:pt x="23678" y="1845"/>
                  <a:pt x="23434" y="1831"/>
                </a:cubicBezTo>
                <a:cubicBezTo>
                  <a:pt x="23075" y="1817"/>
                  <a:pt x="22730" y="1774"/>
                  <a:pt x="22385" y="1745"/>
                </a:cubicBezTo>
                <a:lnTo>
                  <a:pt x="22371" y="1745"/>
                </a:lnTo>
                <a:cubicBezTo>
                  <a:pt x="22054" y="1716"/>
                  <a:pt x="21724" y="1687"/>
                  <a:pt x="21394" y="1659"/>
                </a:cubicBezTo>
                <a:cubicBezTo>
                  <a:pt x="20787" y="1601"/>
                  <a:pt x="20193" y="1572"/>
                  <a:pt x="19614" y="1572"/>
                </a:cubicBezTo>
                <a:cubicBezTo>
                  <a:pt x="17875" y="1572"/>
                  <a:pt x="16264" y="1831"/>
                  <a:pt x="14799" y="2348"/>
                </a:cubicBezTo>
                <a:cubicBezTo>
                  <a:pt x="14267" y="2549"/>
                  <a:pt x="13750" y="2837"/>
                  <a:pt x="13262" y="3110"/>
                </a:cubicBezTo>
                <a:cubicBezTo>
                  <a:pt x="12845" y="3340"/>
                  <a:pt x="12414" y="3569"/>
                  <a:pt x="11969" y="3771"/>
                </a:cubicBezTo>
                <a:cubicBezTo>
                  <a:pt x="11753" y="3886"/>
                  <a:pt x="11538" y="4044"/>
                  <a:pt x="11337" y="4202"/>
                </a:cubicBezTo>
                <a:cubicBezTo>
                  <a:pt x="11107" y="4388"/>
                  <a:pt x="10862" y="4575"/>
                  <a:pt x="10575" y="4705"/>
                </a:cubicBezTo>
                <a:cubicBezTo>
                  <a:pt x="10216" y="4992"/>
                  <a:pt x="9857" y="5308"/>
                  <a:pt x="9512" y="5610"/>
                </a:cubicBezTo>
                <a:cubicBezTo>
                  <a:pt x="8995" y="6069"/>
                  <a:pt x="8449" y="6558"/>
                  <a:pt x="7860" y="6946"/>
                </a:cubicBezTo>
                <a:cubicBezTo>
                  <a:pt x="7529" y="7190"/>
                  <a:pt x="7242" y="7492"/>
                  <a:pt x="6955" y="7765"/>
                </a:cubicBezTo>
                <a:cubicBezTo>
                  <a:pt x="6739" y="7995"/>
                  <a:pt x="6509" y="8224"/>
                  <a:pt x="6265" y="8426"/>
                </a:cubicBezTo>
                <a:cubicBezTo>
                  <a:pt x="5762" y="8857"/>
                  <a:pt x="5388" y="9403"/>
                  <a:pt x="5115" y="9834"/>
                </a:cubicBezTo>
                <a:cubicBezTo>
                  <a:pt x="4914" y="10092"/>
                  <a:pt x="4699" y="10365"/>
                  <a:pt x="4469" y="10624"/>
                </a:cubicBezTo>
                <a:cubicBezTo>
                  <a:pt x="4426" y="10667"/>
                  <a:pt x="4354" y="10767"/>
                  <a:pt x="4297" y="10825"/>
                </a:cubicBezTo>
                <a:lnTo>
                  <a:pt x="4297" y="10839"/>
                </a:lnTo>
                <a:cubicBezTo>
                  <a:pt x="3866" y="11414"/>
                  <a:pt x="3478" y="12032"/>
                  <a:pt x="3090" y="12621"/>
                </a:cubicBezTo>
                <a:cubicBezTo>
                  <a:pt x="2831" y="13023"/>
                  <a:pt x="2572" y="13440"/>
                  <a:pt x="2285" y="13842"/>
                </a:cubicBezTo>
                <a:cubicBezTo>
                  <a:pt x="1667" y="14776"/>
                  <a:pt x="1409" y="15810"/>
                  <a:pt x="1552" y="16773"/>
                </a:cubicBezTo>
                <a:cubicBezTo>
                  <a:pt x="1725" y="17779"/>
                  <a:pt x="1912" y="18813"/>
                  <a:pt x="2400" y="19718"/>
                </a:cubicBezTo>
                <a:cubicBezTo>
                  <a:pt x="2601" y="20049"/>
                  <a:pt x="2745" y="20408"/>
                  <a:pt x="2903" y="20753"/>
                </a:cubicBezTo>
                <a:cubicBezTo>
                  <a:pt x="3090" y="21169"/>
                  <a:pt x="3276" y="21615"/>
                  <a:pt x="3521" y="22003"/>
                </a:cubicBezTo>
                <a:cubicBezTo>
                  <a:pt x="3549" y="22031"/>
                  <a:pt x="3535" y="22074"/>
                  <a:pt x="3506" y="22089"/>
                </a:cubicBezTo>
                <a:cubicBezTo>
                  <a:pt x="3494" y="22101"/>
                  <a:pt x="3482" y="22105"/>
                  <a:pt x="3470" y="22105"/>
                </a:cubicBezTo>
                <a:cubicBezTo>
                  <a:pt x="3453" y="22105"/>
                  <a:pt x="3437" y="22097"/>
                  <a:pt x="3420" y="22089"/>
                </a:cubicBezTo>
                <a:cubicBezTo>
                  <a:pt x="3334" y="21974"/>
                  <a:pt x="3233" y="21873"/>
                  <a:pt x="3133" y="21773"/>
                </a:cubicBezTo>
                <a:cubicBezTo>
                  <a:pt x="2860" y="21485"/>
                  <a:pt x="2587" y="21198"/>
                  <a:pt x="2443" y="20810"/>
                </a:cubicBezTo>
                <a:cubicBezTo>
                  <a:pt x="2199" y="20250"/>
                  <a:pt x="1926" y="19675"/>
                  <a:pt x="1653" y="19115"/>
                </a:cubicBezTo>
                <a:cubicBezTo>
                  <a:pt x="1294" y="18353"/>
                  <a:pt x="920" y="17578"/>
                  <a:pt x="590" y="16787"/>
                </a:cubicBezTo>
                <a:cubicBezTo>
                  <a:pt x="561" y="16601"/>
                  <a:pt x="518" y="16428"/>
                  <a:pt x="475" y="16256"/>
                </a:cubicBezTo>
                <a:cubicBezTo>
                  <a:pt x="317" y="15509"/>
                  <a:pt x="130" y="14733"/>
                  <a:pt x="302" y="13957"/>
                </a:cubicBezTo>
                <a:cubicBezTo>
                  <a:pt x="432" y="13138"/>
                  <a:pt x="892" y="12448"/>
                  <a:pt x="1337" y="11788"/>
                </a:cubicBezTo>
                <a:cubicBezTo>
                  <a:pt x="1495" y="11572"/>
                  <a:pt x="1639" y="11342"/>
                  <a:pt x="1768" y="11127"/>
                </a:cubicBezTo>
                <a:cubicBezTo>
                  <a:pt x="2041" y="10681"/>
                  <a:pt x="2328" y="10236"/>
                  <a:pt x="2630" y="9805"/>
                </a:cubicBezTo>
                <a:cubicBezTo>
                  <a:pt x="2903" y="9431"/>
                  <a:pt x="3205" y="9043"/>
                  <a:pt x="3621" y="8569"/>
                </a:cubicBezTo>
                <a:lnTo>
                  <a:pt x="3808" y="8296"/>
                </a:lnTo>
                <a:cubicBezTo>
                  <a:pt x="3894" y="8153"/>
                  <a:pt x="3995" y="8009"/>
                  <a:pt x="4095" y="7865"/>
                </a:cubicBezTo>
                <a:cubicBezTo>
                  <a:pt x="4239" y="7693"/>
                  <a:pt x="4354" y="7549"/>
                  <a:pt x="4455" y="7406"/>
                </a:cubicBezTo>
                <a:cubicBezTo>
                  <a:pt x="4656" y="7204"/>
                  <a:pt x="4871" y="7003"/>
                  <a:pt x="5072" y="6831"/>
                </a:cubicBezTo>
                <a:cubicBezTo>
                  <a:pt x="5345" y="6572"/>
                  <a:pt x="5633" y="6314"/>
                  <a:pt x="5891" y="6041"/>
                </a:cubicBezTo>
                <a:cubicBezTo>
                  <a:pt x="6179" y="5725"/>
                  <a:pt x="6523" y="5480"/>
                  <a:pt x="6854" y="5236"/>
                </a:cubicBezTo>
                <a:cubicBezTo>
                  <a:pt x="7141" y="5035"/>
                  <a:pt x="7429" y="4819"/>
                  <a:pt x="7687" y="4590"/>
                </a:cubicBezTo>
                <a:cubicBezTo>
                  <a:pt x="9023" y="3340"/>
                  <a:pt x="10431" y="2377"/>
                  <a:pt x="11854" y="1716"/>
                </a:cubicBezTo>
                <a:cubicBezTo>
                  <a:pt x="12041" y="1630"/>
                  <a:pt x="12242" y="1529"/>
                  <a:pt x="12428" y="1429"/>
                </a:cubicBezTo>
                <a:cubicBezTo>
                  <a:pt x="13190" y="1041"/>
                  <a:pt x="13966" y="639"/>
                  <a:pt x="14813" y="481"/>
                </a:cubicBezTo>
                <a:cubicBezTo>
                  <a:pt x="15919" y="261"/>
                  <a:pt x="17057" y="150"/>
                  <a:pt x="18205" y="150"/>
                </a:cubicBezTo>
                <a:close/>
                <a:moveTo>
                  <a:pt x="19490" y="1726"/>
                </a:moveTo>
                <a:cubicBezTo>
                  <a:pt x="20086" y="1726"/>
                  <a:pt x="20705" y="1759"/>
                  <a:pt x="21394" y="1802"/>
                </a:cubicBezTo>
                <a:cubicBezTo>
                  <a:pt x="22557" y="1946"/>
                  <a:pt x="23750" y="2003"/>
                  <a:pt x="24899" y="2061"/>
                </a:cubicBezTo>
                <a:cubicBezTo>
                  <a:pt x="25129" y="2075"/>
                  <a:pt x="25359" y="2090"/>
                  <a:pt x="25589" y="2104"/>
                </a:cubicBezTo>
                <a:cubicBezTo>
                  <a:pt x="25761" y="2118"/>
                  <a:pt x="25919" y="2133"/>
                  <a:pt x="26092" y="2147"/>
                </a:cubicBezTo>
                <a:cubicBezTo>
                  <a:pt x="27169" y="2248"/>
                  <a:pt x="28275" y="2348"/>
                  <a:pt x="29296" y="2779"/>
                </a:cubicBezTo>
                <a:cubicBezTo>
                  <a:pt x="29626" y="2894"/>
                  <a:pt x="29942" y="3024"/>
                  <a:pt x="30258" y="3196"/>
                </a:cubicBezTo>
                <a:cubicBezTo>
                  <a:pt x="30531" y="3340"/>
                  <a:pt x="30804" y="3512"/>
                  <a:pt x="31063" y="3684"/>
                </a:cubicBezTo>
                <a:cubicBezTo>
                  <a:pt x="31149" y="3756"/>
                  <a:pt x="31235" y="3814"/>
                  <a:pt x="31307" y="3886"/>
                </a:cubicBezTo>
                <a:cubicBezTo>
                  <a:pt x="31695" y="4173"/>
                  <a:pt x="32083" y="4475"/>
                  <a:pt x="32499" y="4719"/>
                </a:cubicBezTo>
                <a:cubicBezTo>
                  <a:pt x="32772" y="4891"/>
                  <a:pt x="33060" y="5006"/>
                  <a:pt x="33347" y="5136"/>
                </a:cubicBezTo>
                <a:cubicBezTo>
                  <a:pt x="33548" y="5222"/>
                  <a:pt x="33764" y="5308"/>
                  <a:pt x="33965" y="5409"/>
                </a:cubicBezTo>
                <a:cubicBezTo>
                  <a:pt x="34295" y="5552"/>
                  <a:pt x="34597" y="5753"/>
                  <a:pt x="34884" y="5954"/>
                </a:cubicBezTo>
                <a:cubicBezTo>
                  <a:pt x="35172" y="6141"/>
                  <a:pt x="35459" y="6342"/>
                  <a:pt x="35775" y="6486"/>
                </a:cubicBezTo>
                <a:cubicBezTo>
                  <a:pt x="35933" y="6572"/>
                  <a:pt x="36106" y="6644"/>
                  <a:pt x="36264" y="6730"/>
                </a:cubicBezTo>
                <a:cubicBezTo>
                  <a:pt x="36666" y="6917"/>
                  <a:pt x="37097" y="7118"/>
                  <a:pt x="37471" y="7391"/>
                </a:cubicBezTo>
                <a:cubicBezTo>
                  <a:pt x="37815" y="7650"/>
                  <a:pt x="38203" y="7880"/>
                  <a:pt x="38577" y="8095"/>
                </a:cubicBezTo>
                <a:cubicBezTo>
                  <a:pt x="39037" y="8354"/>
                  <a:pt x="39511" y="8641"/>
                  <a:pt x="39927" y="8972"/>
                </a:cubicBezTo>
                <a:cubicBezTo>
                  <a:pt x="40186" y="9158"/>
                  <a:pt x="40416" y="9403"/>
                  <a:pt x="40631" y="9618"/>
                </a:cubicBezTo>
                <a:cubicBezTo>
                  <a:pt x="40847" y="9848"/>
                  <a:pt x="41062" y="10078"/>
                  <a:pt x="41307" y="10250"/>
                </a:cubicBezTo>
                <a:cubicBezTo>
                  <a:pt x="41436" y="10380"/>
                  <a:pt x="41551" y="10509"/>
                  <a:pt x="41666" y="10638"/>
                </a:cubicBezTo>
                <a:cubicBezTo>
                  <a:pt x="41738" y="10710"/>
                  <a:pt x="41795" y="10782"/>
                  <a:pt x="41853" y="10854"/>
                </a:cubicBezTo>
                <a:cubicBezTo>
                  <a:pt x="41924" y="10911"/>
                  <a:pt x="41982" y="10969"/>
                  <a:pt x="42054" y="11040"/>
                </a:cubicBezTo>
                <a:cubicBezTo>
                  <a:pt x="42255" y="11242"/>
                  <a:pt x="42485" y="11443"/>
                  <a:pt x="42671" y="11673"/>
                </a:cubicBezTo>
                <a:cubicBezTo>
                  <a:pt x="42959" y="12061"/>
                  <a:pt x="43131" y="12506"/>
                  <a:pt x="43318" y="12937"/>
                </a:cubicBezTo>
                <a:cubicBezTo>
                  <a:pt x="43419" y="13210"/>
                  <a:pt x="43533" y="13483"/>
                  <a:pt x="43677" y="13741"/>
                </a:cubicBezTo>
                <a:cubicBezTo>
                  <a:pt x="43921" y="14173"/>
                  <a:pt x="43907" y="14661"/>
                  <a:pt x="43893" y="15135"/>
                </a:cubicBezTo>
                <a:lnTo>
                  <a:pt x="43893" y="15193"/>
                </a:lnTo>
                <a:cubicBezTo>
                  <a:pt x="43921" y="15695"/>
                  <a:pt x="43663" y="16126"/>
                  <a:pt x="43419" y="16529"/>
                </a:cubicBezTo>
                <a:cubicBezTo>
                  <a:pt x="43332" y="16672"/>
                  <a:pt x="43232" y="16830"/>
                  <a:pt x="43160" y="16974"/>
                </a:cubicBezTo>
                <a:cubicBezTo>
                  <a:pt x="43160" y="16988"/>
                  <a:pt x="43160" y="16988"/>
                  <a:pt x="43146" y="17003"/>
                </a:cubicBezTo>
                <a:cubicBezTo>
                  <a:pt x="42988" y="17147"/>
                  <a:pt x="42829" y="17290"/>
                  <a:pt x="42657" y="17434"/>
                </a:cubicBezTo>
                <a:cubicBezTo>
                  <a:pt x="41867" y="18138"/>
                  <a:pt x="41048" y="18871"/>
                  <a:pt x="40373" y="19704"/>
                </a:cubicBezTo>
                <a:cubicBezTo>
                  <a:pt x="40243" y="19891"/>
                  <a:pt x="40128" y="20077"/>
                  <a:pt x="40014" y="20264"/>
                </a:cubicBezTo>
                <a:cubicBezTo>
                  <a:pt x="39827" y="20566"/>
                  <a:pt x="39640" y="20868"/>
                  <a:pt x="39424" y="21155"/>
                </a:cubicBezTo>
                <a:cubicBezTo>
                  <a:pt x="38979" y="21758"/>
                  <a:pt x="38807" y="22506"/>
                  <a:pt x="38620" y="23224"/>
                </a:cubicBezTo>
                <a:cubicBezTo>
                  <a:pt x="38591" y="23368"/>
                  <a:pt x="38548" y="23511"/>
                  <a:pt x="38519" y="23655"/>
                </a:cubicBezTo>
                <a:cubicBezTo>
                  <a:pt x="38433" y="23957"/>
                  <a:pt x="38419" y="24258"/>
                  <a:pt x="38404" y="24560"/>
                </a:cubicBezTo>
                <a:cubicBezTo>
                  <a:pt x="38376" y="24991"/>
                  <a:pt x="38347" y="25436"/>
                  <a:pt x="38146" y="25853"/>
                </a:cubicBezTo>
                <a:cubicBezTo>
                  <a:pt x="38031" y="26069"/>
                  <a:pt x="37902" y="26284"/>
                  <a:pt x="37772" y="26500"/>
                </a:cubicBezTo>
                <a:cubicBezTo>
                  <a:pt x="37557" y="26844"/>
                  <a:pt x="37327" y="27189"/>
                  <a:pt x="37226" y="27592"/>
                </a:cubicBezTo>
                <a:cubicBezTo>
                  <a:pt x="36925" y="28626"/>
                  <a:pt x="36494" y="29287"/>
                  <a:pt x="35890" y="29703"/>
                </a:cubicBezTo>
                <a:cubicBezTo>
                  <a:pt x="35344" y="30020"/>
                  <a:pt x="34827" y="30393"/>
                  <a:pt x="34324" y="30738"/>
                </a:cubicBezTo>
                <a:cubicBezTo>
                  <a:pt x="34137" y="30882"/>
                  <a:pt x="33951" y="30997"/>
                  <a:pt x="33764" y="31126"/>
                </a:cubicBezTo>
                <a:cubicBezTo>
                  <a:pt x="33433" y="31370"/>
                  <a:pt x="33031" y="31399"/>
                  <a:pt x="32643" y="31442"/>
                </a:cubicBezTo>
                <a:cubicBezTo>
                  <a:pt x="32557" y="31456"/>
                  <a:pt x="32471" y="31456"/>
                  <a:pt x="32399" y="31471"/>
                </a:cubicBezTo>
                <a:cubicBezTo>
                  <a:pt x="31623" y="31471"/>
                  <a:pt x="30905" y="31226"/>
                  <a:pt x="30201" y="30982"/>
                </a:cubicBezTo>
                <a:lnTo>
                  <a:pt x="30057" y="30925"/>
                </a:lnTo>
                <a:cubicBezTo>
                  <a:pt x="29712" y="30838"/>
                  <a:pt x="29353" y="30738"/>
                  <a:pt x="29023" y="30623"/>
                </a:cubicBezTo>
                <a:cubicBezTo>
                  <a:pt x="28678" y="30522"/>
                  <a:pt x="28333" y="30422"/>
                  <a:pt x="27988" y="30321"/>
                </a:cubicBezTo>
                <a:cubicBezTo>
                  <a:pt x="27686" y="30249"/>
                  <a:pt x="27399" y="30120"/>
                  <a:pt x="27126" y="29991"/>
                </a:cubicBezTo>
                <a:cubicBezTo>
                  <a:pt x="26954" y="29905"/>
                  <a:pt x="26767" y="29804"/>
                  <a:pt x="26566" y="29732"/>
                </a:cubicBezTo>
                <a:cubicBezTo>
                  <a:pt x="26020" y="29531"/>
                  <a:pt x="25416" y="29416"/>
                  <a:pt x="24842" y="29301"/>
                </a:cubicBezTo>
                <a:cubicBezTo>
                  <a:pt x="24166" y="29172"/>
                  <a:pt x="23477" y="29043"/>
                  <a:pt x="22830" y="28741"/>
                </a:cubicBezTo>
                <a:cubicBezTo>
                  <a:pt x="21767" y="28267"/>
                  <a:pt x="20690" y="27965"/>
                  <a:pt x="19655" y="27836"/>
                </a:cubicBezTo>
                <a:cubicBezTo>
                  <a:pt x="19382" y="27793"/>
                  <a:pt x="19124" y="27750"/>
                  <a:pt x="18865" y="27692"/>
                </a:cubicBezTo>
                <a:cubicBezTo>
                  <a:pt x="18381" y="27588"/>
                  <a:pt x="17888" y="27485"/>
                  <a:pt x="17386" y="27485"/>
                </a:cubicBezTo>
                <a:cubicBezTo>
                  <a:pt x="17262" y="27485"/>
                  <a:pt x="17137" y="27491"/>
                  <a:pt x="17012" y="27505"/>
                </a:cubicBezTo>
                <a:cubicBezTo>
                  <a:pt x="16451" y="27577"/>
                  <a:pt x="15862" y="27592"/>
                  <a:pt x="15359" y="27592"/>
                </a:cubicBezTo>
                <a:lnTo>
                  <a:pt x="14785" y="27592"/>
                </a:lnTo>
                <a:cubicBezTo>
                  <a:pt x="14368" y="27592"/>
                  <a:pt x="13966" y="27477"/>
                  <a:pt x="13578" y="27362"/>
                </a:cubicBezTo>
                <a:cubicBezTo>
                  <a:pt x="13362" y="27304"/>
                  <a:pt x="13118" y="27232"/>
                  <a:pt x="12888" y="27189"/>
                </a:cubicBezTo>
                <a:cubicBezTo>
                  <a:pt x="12759" y="27160"/>
                  <a:pt x="12615" y="27132"/>
                  <a:pt x="12472" y="27117"/>
                </a:cubicBezTo>
                <a:cubicBezTo>
                  <a:pt x="12084" y="27046"/>
                  <a:pt x="11667" y="26959"/>
                  <a:pt x="11322" y="26758"/>
                </a:cubicBezTo>
                <a:cubicBezTo>
                  <a:pt x="10949" y="26543"/>
                  <a:pt x="10518" y="26442"/>
                  <a:pt x="10115" y="26356"/>
                </a:cubicBezTo>
                <a:cubicBezTo>
                  <a:pt x="9684" y="26270"/>
                  <a:pt x="9239" y="26184"/>
                  <a:pt x="8851" y="25939"/>
                </a:cubicBezTo>
                <a:cubicBezTo>
                  <a:pt x="7371" y="25293"/>
                  <a:pt x="5489" y="24345"/>
                  <a:pt x="4081" y="22764"/>
                </a:cubicBezTo>
                <a:cubicBezTo>
                  <a:pt x="4067" y="22764"/>
                  <a:pt x="4067" y="22750"/>
                  <a:pt x="4067" y="22750"/>
                </a:cubicBezTo>
                <a:cubicBezTo>
                  <a:pt x="3808" y="22276"/>
                  <a:pt x="3593" y="21773"/>
                  <a:pt x="3363" y="21299"/>
                </a:cubicBezTo>
                <a:cubicBezTo>
                  <a:pt x="3262" y="21054"/>
                  <a:pt x="3147" y="20796"/>
                  <a:pt x="3032" y="20552"/>
                </a:cubicBezTo>
                <a:cubicBezTo>
                  <a:pt x="2917" y="20293"/>
                  <a:pt x="2788" y="20034"/>
                  <a:pt x="2659" y="19790"/>
                </a:cubicBezTo>
                <a:cubicBezTo>
                  <a:pt x="2414" y="19287"/>
                  <a:pt x="2156" y="18770"/>
                  <a:pt x="1983" y="18224"/>
                </a:cubicBezTo>
                <a:cubicBezTo>
                  <a:pt x="1955" y="18037"/>
                  <a:pt x="1912" y="17851"/>
                  <a:pt x="1869" y="17664"/>
                </a:cubicBezTo>
                <a:cubicBezTo>
                  <a:pt x="1725" y="16974"/>
                  <a:pt x="1567" y="16241"/>
                  <a:pt x="1725" y="15523"/>
                </a:cubicBezTo>
                <a:cubicBezTo>
                  <a:pt x="1869" y="14704"/>
                  <a:pt x="2328" y="14000"/>
                  <a:pt x="2788" y="13339"/>
                </a:cubicBezTo>
                <a:cubicBezTo>
                  <a:pt x="2960" y="13081"/>
                  <a:pt x="3133" y="12822"/>
                  <a:pt x="3291" y="12549"/>
                </a:cubicBezTo>
                <a:cubicBezTo>
                  <a:pt x="3506" y="12204"/>
                  <a:pt x="3751" y="11831"/>
                  <a:pt x="4052" y="11385"/>
                </a:cubicBezTo>
                <a:cubicBezTo>
                  <a:pt x="4239" y="11112"/>
                  <a:pt x="4440" y="10868"/>
                  <a:pt x="4641" y="10624"/>
                </a:cubicBezTo>
                <a:cubicBezTo>
                  <a:pt x="4957" y="10250"/>
                  <a:pt x="5274" y="9862"/>
                  <a:pt x="5532" y="9446"/>
                </a:cubicBezTo>
                <a:cubicBezTo>
                  <a:pt x="5647" y="9302"/>
                  <a:pt x="5762" y="9144"/>
                  <a:pt x="5891" y="8986"/>
                </a:cubicBezTo>
                <a:cubicBezTo>
                  <a:pt x="5891" y="8986"/>
                  <a:pt x="5891" y="8972"/>
                  <a:pt x="5891" y="8972"/>
                </a:cubicBezTo>
                <a:cubicBezTo>
                  <a:pt x="6179" y="8713"/>
                  <a:pt x="6466" y="8440"/>
                  <a:pt x="6739" y="8181"/>
                </a:cubicBezTo>
                <a:cubicBezTo>
                  <a:pt x="7242" y="7664"/>
                  <a:pt x="7773" y="7147"/>
                  <a:pt x="8391" y="6745"/>
                </a:cubicBezTo>
                <a:cubicBezTo>
                  <a:pt x="8779" y="6457"/>
                  <a:pt x="9153" y="6127"/>
                  <a:pt x="9512" y="5811"/>
                </a:cubicBezTo>
                <a:cubicBezTo>
                  <a:pt x="10043" y="5351"/>
                  <a:pt x="10589" y="4863"/>
                  <a:pt x="11207" y="4503"/>
                </a:cubicBezTo>
                <a:cubicBezTo>
                  <a:pt x="12055" y="3871"/>
                  <a:pt x="13032" y="3411"/>
                  <a:pt x="13980" y="2952"/>
                </a:cubicBezTo>
                <a:cubicBezTo>
                  <a:pt x="14311" y="2794"/>
                  <a:pt x="14641" y="2621"/>
                  <a:pt x="14971" y="2449"/>
                </a:cubicBezTo>
                <a:cubicBezTo>
                  <a:pt x="16049" y="2003"/>
                  <a:pt x="17213" y="1889"/>
                  <a:pt x="18348" y="1774"/>
                </a:cubicBezTo>
                <a:cubicBezTo>
                  <a:pt x="18727" y="1740"/>
                  <a:pt x="19103" y="1726"/>
                  <a:pt x="19490" y="1726"/>
                </a:cubicBezTo>
                <a:close/>
                <a:moveTo>
                  <a:pt x="43351" y="12529"/>
                </a:moveTo>
                <a:cubicBezTo>
                  <a:pt x="43359" y="12529"/>
                  <a:pt x="43367" y="12530"/>
                  <a:pt x="43375" y="12535"/>
                </a:cubicBezTo>
                <a:lnTo>
                  <a:pt x="43375" y="12549"/>
                </a:lnTo>
                <a:cubicBezTo>
                  <a:pt x="44180" y="13095"/>
                  <a:pt x="44525" y="13971"/>
                  <a:pt x="44870" y="14819"/>
                </a:cubicBezTo>
                <a:cubicBezTo>
                  <a:pt x="44999" y="15106"/>
                  <a:pt x="45114" y="15408"/>
                  <a:pt x="45258" y="15681"/>
                </a:cubicBezTo>
                <a:cubicBezTo>
                  <a:pt x="45258" y="15681"/>
                  <a:pt x="45258" y="15695"/>
                  <a:pt x="45258" y="15695"/>
                </a:cubicBezTo>
                <a:cubicBezTo>
                  <a:pt x="45430" y="16687"/>
                  <a:pt x="45315" y="17448"/>
                  <a:pt x="44898" y="17994"/>
                </a:cubicBezTo>
                <a:cubicBezTo>
                  <a:pt x="44712" y="18526"/>
                  <a:pt x="44309" y="18856"/>
                  <a:pt x="43907" y="19172"/>
                </a:cubicBezTo>
                <a:cubicBezTo>
                  <a:pt x="43720" y="19330"/>
                  <a:pt x="43519" y="19488"/>
                  <a:pt x="43347" y="19661"/>
                </a:cubicBezTo>
                <a:cubicBezTo>
                  <a:pt x="43203" y="19804"/>
                  <a:pt x="43045" y="19963"/>
                  <a:pt x="42887" y="20106"/>
                </a:cubicBezTo>
                <a:cubicBezTo>
                  <a:pt x="42384" y="20595"/>
                  <a:pt x="41867" y="21098"/>
                  <a:pt x="41522" y="21715"/>
                </a:cubicBezTo>
                <a:cubicBezTo>
                  <a:pt x="41378" y="21974"/>
                  <a:pt x="41206" y="22218"/>
                  <a:pt x="41034" y="22448"/>
                </a:cubicBezTo>
                <a:cubicBezTo>
                  <a:pt x="40947" y="22592"/>
                  <a:pt x="40847" y="22735"/>
                  <a:pt x="40746" y="22879"/>
                </a:cubicBezTo>
                <a:cubicBezTo>
                  <a:pt x="40401" y="23425"/>
                  <a:pt x="40243" y="24072"/>
                  <a:pt x="40085" y="24689"/>
                </a:cubicBezTo>
                <a:cubicBezTo>
                  <a:pt x="40042" y="24847"/>
                  <a:pt x="39999" y="25005"/>
                  <a:pt x="39956" y="25163"/>
                </a:cubicBezTo>
                <a:cubicBezTo>
                  <a:pt x="39870" y="25494"/>
                  <a:pt x="39855" y="25839"/>
                  <a:pt x="39827" y="26169"/>
                </a:cubicBezTo>
                <a:cubicBezTo>
                  <a:pt x="39812" y="26370"/>
                  <a:pt x="39798" y="26586"/>
                  <a:pt x="39769" y="26787"/>
                </a:cubicBezTo>
                <a:cubicBezTo>
                  <a:pt x="39697" y="27290"/>
                  <a:pt x="39424" y="27706"/>
                  <a:pt x="39166" y="28123"/>
                </a:cubicBezTo>
                <a:cubicBezTo>
                  <a:pt x="39137" y="28181"/>
                  <a:pt x="39094" y="28224"/>
                  <a:pt x="39065" y="28281"/>
                </a:cubicBezTo>
                <a:cubicBezTo>
                  <a:pt x="38835" y="28612"/>
                  <a:pt x="38706" y="28999"/>
                  <a:pt x="38577" y="29373"/>
                </a:cubicBezTo>
                <a:cubicBezTo>
                  <a:pt x="38433" y="29818"/>
                  <a:pt x="38275" y="30278"/>
                  <a:pt x="37959" y="30666"/>
                </a:cubicBezTo>
                <a:cubicBezTo>
                  <a:pt x="37686" y="31040"/>
                  <a:pt x="37284" y="31298"/>
                  <a:pt x="36910" y="31542"/>
                </a:cubicBezTo>
                <a:cubicBezTo>
                  <a:pt x="36752" y="31629"/>
                  <a:pt x="36608" y="31729"/>
                  <a:pt x="36465" y="31830"/>
                </a:cubicBezTo>
                <a:cubicBezTo>
                  <a:pt x="36235" y="31959"/>
                  <a:pt x="36034" y="32117"/>
                  <a:pt x="35818" y="32275"/>
                </a:cubicBezTo>
                <a:cubicBezTo>
                  <a:pt x="35588" y="32448"/>
                  <a:pt x="35330" y="32620"/>
                  <a:pt x="35071" y="32778"/>
                </a:cubicBezTo>
                <a:cubicBezTo>
                  <a:pt x="34784" y="32950"/>
                  <a:pt x="34453" y="32979"/>
                  <a:pt x="34137" y="33008"/>
                </a:cubicBezTo>
                <a:cubicBezTo>
                  <a:pt x="34037" y="33022"/>
                  <a:pt x="33922" y="33022"/>
                  <a:pt x="33821" y="33037"/>
                </a:cubicBezTo>
                <a:cubicBezTo>
                  <a:pt x="33800" y="33037"/>
                  <a:pt x="33778" y="33037"/>
                  <a:pt x="33757" y="33037"/>
                </a:cubicBezTo>
                <a:cubicBezTo>
                  <a:pt x="33019" y="33037"/>
                  <a:pt x="32307" y="32800"/>
                  <a:pt x="31623" y="32563"/>
                </a:cubicBezTo>
                <a:lnTo>
                  <a:pt x="31479" y="32505"/>
                </a:lnTo>
                <a:cubicBezTo>
                  <a:pt x="31135" y="32419"/>
                  <a:pt x="30790" y="32304"/>
                  <a:pt x="30459" y="32203"/>
                </a:cubicBezTo>
                <a:cubicBezTo>
                  <a:pt x="30114" y="32103"/>
                  <a:pt x="29770" y="31988"/>
                  <a:pt x="29425" y="31902"/>
                </a:cubicBezTo>
                <a:cubicBezTo>
                  <a:pt x="29109" y="31830"/>
                  <a:pt x="28836" y="31686"/>
                  <a:pt x="28563" y="31557"/>
                </a:cubicBezTo>
                <a:cubicBezTo>
                  <a:pt x="28376" y="31471"/>
                  <a:pt x="28189" y="31384"/>
                  <a:pt x="28003" y="31313"/>
                </a:cubicBezTo>
                <a:cubicBezTo>
                  <a:pt x="27442" y="31097"/>
                  <a:pt x="26853" y="30997"/>
                  <a:pt x="26293" y="30882"/>
                </a:cubicBezTo>
                <a:cubicBezTo>
                  <a:pt x="25661" y="30767"/>
                  <a:pt x="25014" y="30637"/>
                  <a:pt x="24425" y="30393"/>
                </a:cubicBezTo>
                <a:cubicBezTo>
                  <a:pt x="23233" y="29862"/>
                  <a:pt x="22256" y="29560"/>
                  <a:pt x="21336" y="29459"/>
                </a:cubicBezTo>
                <a:cubicBezTo>
                  <a:pt x="20977" y="29416"/>
                  <a:pt x="20632" y="29344"/>
                  <a:pt x="20287" y="29272"/>
                </a:cubicBezTo>
                <a:cubicBezTo>
                  <a:pt x="20043" y="29215"/>
                  <a:pt x="19799" y="29172"/>
                  <a:pt x="19540" y="29129"/>
                </a:cubicBezTo>
                <a:cubicBezTo>
                  <a:pt x="19309" y="29085"/>
                  <a:pt x="19075" y="29068"/>
                  <a:pt x="18841" y="29068"/>
                </a:cubicBezTo>
                <a:cubicBezTo>
                  <a:pt x="18539" y="29068"/>
                  <a:pt x="18238" y="29096"/>
                  <a:pt x="17945" y="29129"/>
                </a:cubicBezTo>
                <a:cubicBezTo>
                  <a:pt x="17629" y="29152"/>
                  <a:pt x="17312" y="29176"/>
                  <a:pt x="16995" y="29176"/>
                </a:cubicBezTo>
                <a:cubicBezTo>
                  <a:pt x="16924" y="29176"/>
                  <a:pt x="16853" y="29175"/>
                  <a:pt x="16782" y="29172"/>
                </a:cubicBezTo>
                <a:cubicBezTo>
                  <a:pt x="16609" y="29172"/>
                  <a:pt x="16408" y="29158"/>
                  <a:pt x="16207" y="29158"/>
                </a:cubicBezTo>
                <a:cubicBezTo>
                  <a:pt x="16183" y="29158"/>
                  <a:pt x="16159" y="29159"/>
                  <a:pt x="16136" y="29159"/>
                </a:cubicBezTo>
                <a:cubicBezTo>
                  <a:pt x="15744" y="29159"/>
                  <a:pt x="15366" y="29050"/>
                  <a:pt x="15000" y="28942"/>
                </a:cubicBezTo>
                <a:cubicBezTo>
                  <a:pt x="14785" y="28885"/>
                  <a:pt x="14555" y="28813"/>
                  <a:pt x="14325" y="28770"/>
                </a:cubicBezTo>
                <a:cubicBezTo>
                  <a:pt x="14181" y="28741"/>
                  <a:pt x="14038" y="28712"/>
                  <a:pt x="13894" y="28683"/>
                </a:cubicBezTo>
                <a:cubicBezTo>
                  <a:pt x="13506" y="28612"/>
                  <a:pt x="13104" y="28540"/>
                  <a:pt x="12745" y="28324"/>
                </a:cubicBezTo>
                <a:cubicBezTo>
                  <a:pt x="12371" y="28109"/>
                  <a:pt x="11954" y="28023"/>
                  <a:pt x="11552" y="27936"/>
                </a:cubicBezTo>
                <a:cubicBezTo>
                  <a:pt x="11150" y="27850"/>
                  <a:pt x="10719" y="27764"/>
                  <a:pt x="10345" y="27563"/>
                </a:cubicBezTo>
                <a:lnTo>
                  <a:pt x="10345" y="27548"/>
                </a:lnTo>
                <a:cubicBezTo>
                  <a:pt x="8980" y="26916"/>
                  <a:pt x="7558" y="26255"/>
                  <a:pt x="6423" y="25221"/>
                </a:cubicBezTo>
                <a:cubicBezTo>
                  <a:pt x="6337" y="25135"/>
                  <a:pt x="6236" y="25063"/>
                  <a:pt x="6136" y="24991"/>
                </a:cubicBezTo>
                <a:cubicBezTo>
                  <a:pt x="5992" y="24890"/>
                  <a:pt x="5863" y="24804"/>
                  <a:pt x="5748" y="24661"/>
                </a:cubicBezTo>
                <a:cubicBezTo>
                  <a:pt x="5733" y="24632"/>
                  <a:pt x="5719" y="24603"/>
                  <a:pt x="5748" y="24574"/>
                </a:cubicBezTo>
                <a:cubicBezTo>
                  <a:pt x="5762" y="24560"/>
                  <a:pt x="5791" y="24546"/>
                  <a:pt x="5819" y="24546"/>
                </a:cubicBezTo>
                <a:cubicBezTo>
                  <a:pt x="6107" y="24646"/>
                  <a:pt x="6351" y="24819"/>
                  <a:pt x="6595" y="24977"/>
                </a:cubicBezTo>
                <a:cubicBezTo>
                  <a:pt x="6739" y="25063"/>
                  <a:pt x="6883" y="25163"/>
                  <a:pt x="7026" y="25235"/>
                </a:cubicBezTo>
                <a:cubicBezTo>
                  <a:pt x="7400" y="25436"/>
                  <a:pt x="7773" y="25623"/>
                  <a:pt x="8147" y="25796"/>
                </a:cubicBezTo>
                <a:cubicBezTo>
                  <a:pt x="8391" y="25911"/>
                  <a:pt x="8635" y="26025"/>
                  <a:pt x="8880" y="26140"/>
                </a:cubicBezTo>
                <a:cubicBezTo>
                  <a:pt x="9239" y="26327"/>
                  <a:pt x="9656" y="26428"/>
                  <a:pt x="10043" y="26514"/>
                </a:cubicBezTo>
                <a:cubicBezTo>
                  <a:pt x="10489" y="26615"/>
                  <a:pt x="10949" y="26715"/>
                  <a:pt x="11351" y="26945"/>
                </a:cubicBezTo>
                <a:cubicBezTo>
                  <a:pt x="11710" y="27132"/>
                  <a:pt x="12112" y="27204"/>
                  <a:pt x="12500" y="27275"/>
                </a:cubicBezTo>
                <a:cubicBezTo>
                  <a:pt x="12730" y="27319"/>
                  <a:pt x="12960" y="27362"/>
                  <a:pt x="13190" y="27419"/>
                </a:cubicBezTo>
                <a:cubicBezTo>
                  <a:pt x="13348" y="27462"/>
                  <a:pt x="13520" y="27505"/>
                  <a:pt x="13678" y="27563"/>
                </a:cubicBezTo>
                <a:cubicBezTo>
                  <a:pt x="13994" y="27649"/>
                  <a:pt x="14325" y="27735"/>
                  <a:pt x="14655" y="27735"/>
                </a:cubicBezTo>
                <a:cubicBezTo>
                  <a:pt x="14896" y="27745"/>
                  <a:pt x="15151" y="27752"/>
                  <a:pt x="15418" y="27752"/>
                </a:cubicBezTo>
                <a:cubicBezTo>
                  <a:pt x="15915" y="27752"/>
                  <a:pt x="16449" y="27729"/>
                  <a:pt x="16983" y="27663"/>
                </a:cubicBezTo>
                <a:cubicBezTo>
                  <a:pt x="17091" y="27654"/>
                  <a:pt x="17199" y="27649"/>
                  <a:pt x="17306" y="27649"/>
                </a:cubicBezTo>
                <a:cubicBezTo>
                  <a:pt x="17837" y="27649"/>
                  <a:pt x="18351" y="27757"/>
                  <a:pt x="18865" y="27864"/>
                </a:cubicBezTo>
                <a:cubicBezTo>
                  <a:pt x="19080" y="27908"/>
                  <a:pt x="19310" y="27951"/>
                  <a:pt x="19540" y="27994"/>
                </a:cubicBezTo>
                <a:cubicBezTo>
                  <a:pt x="20618" y="28137"/>
                  <a:pt x="21595" y="28382"/>
                  <a:pt x="22442" y="28755"/>
                </a:cubicBezTo>
                <a:cubicBezTo>
                  <a:pt x="23161" y="29143"/>
                  <a:pt x="23965" y="29287"/>
                  <a:pt x="24741" y="29445"/>
                </a:cubicBezTo>
                <a:cubicBezTo>
                  <a:pt x="25402" y="29560"/>
                  <a:pt x="26077" y="29689"/>
                  <a:pt x="26695" y="29962"/>
                </a:cubicBezTo>
                <a:cubicBezTo>
                  <a:pt x="27471" y="30336"/>
                  <a:pt x="28304" y="30566"/>
                  <a:pt x="29109" y="30795"/>
                </a:cubicBezTo>
                <a:cubicBezTo>
                  <a:pt x="29626" y="30939"/>
                  <a:pt x="30172" y="31097"/>
                  <a:pt x="30689" y="31284"/>
                </a:cubicBezTo>
                <a:cubicBezTo>
                  <a:pt x="31213" y="31485"/>
                  <a:pt x="31769" y="31590"/>
                  <a:pt x="32315" y="31590"/>
                </a:cubicBezTo>
                <a:cubicBezTo>
                  <a:pt x="32667" y="31590"/>
                  <a:pt x="33015" y="31546"/>
                  <a:pt x="33347" y="31456"/>
                </a:cubicBezTo>
                <a:cubicBezTo>
                  <a:pt x="33764" y="31313"/>
                  <a:pt x="34123" y="31054"/>
                  <a:pt x="34482" y="30781"/>
                </a:cubicBezTo>
                <a:cubicBezTo>
                  <a:pt x="34669" y="30652"/>
                  <a:pt x="34870" y="30508"/>
                  <a:pt x="35071" y="30379"/>
                </a:cubicBezTo>
                <a:cubicBezTo>
                  <a:pt x="35200" y="30293"/>
                  <a:pt x="35344" y="30192"/>
                  <a:pt x="35488" y="30106"/>
                </a:cubicBezTo>
                <a:cubicBezTo>
                  <a:pt x="35919" y="29833"/>
                  <a:pt x="36379" y="29545"/>
                  <a:pt x="36680" y="29100"/>
                </a:cubicBezTo>
                <a:cubicBezTo>
                  <a:pt x="36968" y="28741"/>
                  <a:pt x="37126" y="28295"/>
                  <a:pt x="37269" y="27864"/>
                </a:cubicBezTo>
                <a:cubicBezTo>
                  <a:pt x="37356" y="27620"/>
                  <a:pt x="37442" y="27362"/>
                  <a:pt x="37557" y="27132"/>
                </a:cubicBezTo>
                <a:cubicBezTo>
                  <a:pt x="37643" y="26959"/>
                  <a:pt x="37758" y="26787"/>
                  <a:pt x="37858" y="26629"/>
                </a:cubicBezTo>
                <a:cubicBezTo>
                  <a:pt x="38045" y="26342"/>
                  <a:pt x="38232" y="26040"/>
                  <a:pt x="38347" y="25709"/>
                </a:cubicBezTo>
                <a:cubicBezTo>
                  <a:pt x="38491" y="25350"/>
                  <a:pt x="38519" y="24962"/>
                  <a:pt x="38548" y="24589"/>
                </a:cubicBezTo>
                <a:cubicBezTo>
                  <a:pt x="38562" y="24273"/>
                  <a:pt x="38591" y="23942"/>
                  <a:pt x="38677" y="23641"/>
                </a:cubicBezTo>
                <a:cubicBezTo>
                  <a:pt x="38735" y="23454"/>
                  <a:pt x="38778" y="23267"/>
                  <a:pt x="38821" y="23080"/>
                </a:cubicBezTo>
                <a:cubicBezTo>
                  <a:pt x="38965" y="22477"/>
                  <a:pt x="39108" y="21845"/>
                  <a:pt x="39482" y="21327"/>
                </a:cubicBezTo>
                <a:cubicBezTo>
                  <a:pt x="39841" y="20796"/>
                  <a:pt x="40128" y="20365"/>
                  <a:pt x="40373" y="19934"/>
                </a:cubicBezTo>
                <a:cubicBezTo>
                  <a:pt x="40732" y="19431"/>
                  <a:pt x="41177" y="19000"/>
                  <a:pt x="41608" y="18583"/>
                </a:cubicBezTo>
                <a:cubicBezTo>
                  <a:pt x="41781" y="18425"/>
                  <a:pt x="41967" y="18238"/>
                  <a:pt x="42140" y="18066"/>
                </a:cubicBezTo>
                <a:cubicBezTo>
                  <a:pt x="42284" y="17908"/>
                  <a:pt x="42470" y="17764"/>
                  <a:pt x="42628" y="17635"/>
                </a:cubicBezTo>
                <a:cubicBezTo>
                  <a:pt x="42887" y="17420"/>
                  <a:pt x="43160" y="17204"/>
                  <a:pt x="43347" y="16931"/>
                </a:cubicBezTo>
                <a:cubicBezTo>
                  <a:pt x="43404" y="16816"/>
                  <a:pt x="43476" y="16687"/>
                  <a:pt x="43548" y="16557"/>
                </a:cubicBezTo>
                <a:cubicBezTo>
                  <a:pt x="43821" y="16083"/>
                  <a:pt x="44094" y="15595"/>
                  <a:pt x="44008" y="15035"/>
                </a:cubicBezTo>
                <a:cubicBezTo>
                  <a:pt x="44022" y="14877"/>
                  <a:pt x="44022" y="14747"/>
                  <a:pt x="44036" y="14604"/>
                </a:cubicBezTo>
                <a:cubicBezTo>
                  <a:pt x="43993" y="14129"/>
                  <a:pt x="43778" y="13698"/>
                  <a:pt x="43577" y="13267"/>
                </a:cubicBezTo>
                <a:cubicBezTo>
                  <a:pt x="43476" y="13066"/>
                  <a:pt x="43361" y="12836"/>
                  <a:pt x="43275" y="12621"/>
                </a:cubicBezTo>
                <a:cubicBezTo>
                  <a:pt x="43275" y="12592"/>
                  <a:pt x="43275" y="12563"/>
                  <a:pt x="43304" y="12549"/>
                </a:cubicBezTo>
                <a:cubicBezTo>
                  <a:pt x="43314" y="12539"/>
                  <a:pt x="43331" y="12529"/>
                  <a:pt x="43351" y="12529"/>
                </a:cubicBezTo>
                <a:close/>
                <a:moveTo>
                  <a:pt x="18241" y="0"/>
                </a:moveTo>
                <a:cubicBezTo>
                  <a:pt x="16489" y="0"/>
                  <a:pt x="14861" y="256"/>
                  <a:pt x="13391" y="768"/>
                </a:cubicBezTo>
                <a:cubicBezTo>
                  <a:pt x="12845" y="969"/>
                  <a:pt x="12328" y="1256"/>
                  <a:pt x="11825" y="1529"/>
                </a:cubicBezTo>
                <a:cubicBezTo>
                  <a:pt x="11408" y="1759"/>
                  <a:pt x="10977" y="2003"/>
                  <a:pt x="10532" y="2190"/>
                </a:cubicBezTo>
                <a:cubicBezTo>
                  <a:pt x="10316" y="2305"/>
                  <a:pt x="10101" y="2478"/>
                  <a:pt x="9914" y="2621"/>
                </a:cubicBezTo>
                <a:cubicBezTo>
                  <a:pt x="9670" y="2808"/>
                  <a:pt x="9426" y="2995"/>
                  <a:pt x="9153" y="3124"/>
                </a:cubicBezTo>
                <a:cubicBezTo>
                  <a:pt x="8794" y="3411"/>
                  <a:pt x="8420" y="3728"/>
                  <a:pt x="8075" y="4044"/>
                </a:cubicBezTo>
                <a:cubicBezTo>
                  <a:pt x="7558" y="4503"/>
                  <a:pt x="7012" y="4977"/>
                  <a:pt x="6423" y="5380"/>
                </a:cubicBezTo>
                <a:cubicBezTo>
                  <a:pt x="6107" y="5610"/>
                  <a:pt x="5834" y="5883"/>
                  <a:pt x="5503" y="6227"/>
                </a:cubicBezTo>
                <a:cubicBezTo>
                  <a:pt x="5331" y="6414"/>
                  <a:pt x="5144" y="6587"/>
                  <a:pt x="4957" y="6745"/>
                </a:cubicBezTo>
                <a:cubicBezTo>
                  <a:pt x="4627" y="7046"/>
                  <a:pt x="4297" y="7348"/>
                  <a:pt x="4052" y="7707"/>
                </a:cubicBezTo>
                <a:cubicBezTo>
                  <a:pt x="3765" y="8124"/>
                  <a:pt x="3435" y="8612"/>
                  <a:pt x="3047" y="9043"/>
                </a:cubicBezTo>
                <a:lnTo>
                  <a:pt x="3032" y="9058"/>
                </a:lnTo>
                <a:cubicBezTo>
                  <a:pt x="2975" y="9115"/>
                  <a:pt x="2903" y="9216"/>
                  <a:pt x="2860" y="9259"/>
                </a:cubicBezTo>
                <a:cubicBezTo>
                  <a:pt x="2458" y="9805"/>
                  <a:pt x="2084" y="10380"/>
                  <a:pt x="1725" y="10940"/>
                </a:cubicBezTo>
                <a:lnTo>
                  <a:pt x="1725" y="10954"/>
                </a:lnTo>
                <a:cubicBezTo>
                  <a:pt x="1567" y="11213"/>
                  <a:pt x="1409" y="11457"/>
                  <a:pt x="1251" y="11687"/>
                </a:cubicBezTo>
                <a:cubicBezTo>
                  <a:pt x="777" y="12391"/>
                  <a:pt x="288" y="13124"/>
                  <a:pt x="159" y="13971"/>
                </a:cubicBezTo>
                <a:cubicBezTo>
                  <a:pt x="1" y="14704"/>
                  <a:pt x="159" y="15437"/>
                  <a:pt x="302" y="16141"/>
                </a:cubicBezTo>
                <a:cubicBezTo>
                  <a:pt x="346" y="16299"/>
                  <a:pt x="374" y="16457"/>
                  <a:pt x="403" y="16615"/>
                </a:cubicBezTo>
                <a:cubicBezTo>
                  <a:pt x="532" y="17261"/>
                  <a:pt x="834" y="17851"/>
                  <a:pt x="1121" y="18425"/>
                </a:cubicBezTo>
                <a:cubicBezTo>
                  <a:pt x="1279" y="18741"/>
                  <a:pt x="1437" y="19072"/>
                  <a:pt x="1581" y="19402"/>
                </a:cubicBezTo>
                <a:lnTo>
                  <a:pt x="1610" y="19474"/>
                </a:lnTo>
                <a:cubicBezTo>
                  <a:pt x="1983" y="20350"/>
                  <a:pt x="2386" y="21256"/>
                  <a:pt x="3061" y="21931"/>
                </a:cubicBezTo>
                <a:cubicBezTo>
                  <a:pt x="3420" y="22304"/>
                  <a:pt x="3779" y="22707"/>
                  <a:pt x="4110" y="23080"/>
                </a:cubicBezTo>
                <a:cubicBezTo>
                  <a:pt x="4742" y="23784"/>
                  <a:pt x="5403" y="24517"/>
                  <a:pt x="6121" y="25163"/>
                </a:cubicBezTo>
                <a:cubicBezTo>
                  <a:pt x="7012" y="26040"/>
                  <a:pt x="8147" y="26658"/>
                  <a:pt x="9239" y="27218"/>
                </a:cubicBezTo>
                <a:cubicBezTo>
                  <a:pt x="9440" y="27304"/>
                  <a:pt x="9656" y="27405"/>
                  <a:pt x="9857" y="27505"/>
                </a:cubicBezTo>
                <a:cubicBezTo>
                  <a:pt x="10259" y="27706"/>
                  <a:pt x="10690" y="27908"/>
                  <a:pt x="11150" y="28023"/>
                </a:cubicBezTo>
                <a:lnTo>
                  <a:pt x="11308" y="28051"/>
                </a:lnTo>
                <a:cubicBezTo>
                  <a:pt x="11811" y="28166"/>
                  <a:pt x="12328" y="28267"/>
                  <a:pt x="12773" y="28525"/>
                </a:cubicBezTo>
                <a:cubicBezTo>
                  <a:pt x="13132" y="28712"/>
                  <a:pt x="13549" y="28784"/>
                  <a:pt x="13937" y="28856"/>
                </a:cubicBezTo>
                <a:cubicBezTo>
                  <a:pt x="14152" y="28899"/>
                  <a:pt x="14382" y="28942"/>
                  <a:pt x="14612" y="28999"/>
                </a:cubicBezTo>
                <a:cubicBezTo>
                  <a:pt x="14770" y="29028"/>
                  <a:pt x="14943" y="29086"/>
                  <a:pt x="15101" y="29129"/>
                </a:cubicBezTo>
                <a:cubicBezTo>
                  <a:pt x="15417" y="29215"/>
                  <a:pt x="15747" y="29316"/>
                  <a:pt x="16078" y="29316"/>
                </a:cubicBezTo>
                <a:cubicBezTo>
                  <a:pt x="16351" y="29316"/>
                  <a:pt x="16638" y="29330"/>
                  <a:pt x="16940" y="29330"/>
                </a:cubicBezTo>
                <a:cubicBezTo>
                  <a:pt x="17428" y="29330"/>
                  <a:pt x="17917" y="29301"/>
                  <a:pt x="18506" y="29244"/>
                </a:cubicBezTo>
                <a:cubicBezTo>
                  <a:pt x="18610" y="29234"/>
                  <a:pt x="18714" y="29230"/>
                  <a:pt x="18817" y="29230"/>
                </a:cubicBezTo>
                <a:cubicBezTo>
                  <a:pt x="19323" y="29230"/>
                  <a:pt x="19812" y="29335"/>
                  <a:pt x="20302" y="29431"/>
                </a:cubicBezTo>
                <a:cubicBezTo>
                  <a:pt x="20589" y="29488"/>
                  <a:pt x="20876" y="29560"/>
                  <a:pt x="21164" y="29603"/>
                </a:cubicBezTo>
                <a:cubicBezTo>
                  <a:pt x="22356" y="29761"/>
                  <a:pt x="23462" y="30091"/>
                  <a:pt x="24425" y="30580"/>
                </a:cubicBezTo>
                <a:cubicBezTo>
                  <a:pt x="24985" y="30781"/>
                  <a:pt x="25574" y="30896"/>
                  <a:pt x="26149" y="31011"/>
                </a:cubicBezTo>
                <a:cubicBezTo>
                  <a:pt x="26781" y="31126"/>
                  <a:pt x="27428" y="31255"/>
                  <a:pt x="28031" y="31485"/>
                </a:cubicBezTo>
                <a:cubicBezTo>
                  <a:pt x="28836" y="31887"/>
                  <a:pt x="29712" y="32146"/>
                  <a:pt x="30560" y="32376"/>
                </a:cubicBezTo>
                <a:cubicBezTo>
                  <a:pt x="31091" y="32534"/>
                  <a:pt x="31652" y="32692"/>
                  <a:pt x="32198" y="32893"/>
                </a:cubicBezTo>
                <a:cubicBezTo>
                  <a:pt x="32695" y="33073"/>
                  <a:pt x="33218" y="33166"/>
                  <a:pt x="33736" y="33166"/>
                </a:cubicBezTo>
                <a:cubicBezTo>
                  <a:pt x="34086" y="33166"/>
                  <a:pt x="34433" y="33124"/>
                  <a:pt x="34769" y="33037"/>
                </a:cubicBezTo>
                <a:cubicBezTo>
                  <a:pt x="35200" y="32893"/>
                  <a:pt x="35574" y="32620"/>
                  <a:pt x="35933" y="32347"/>
                </a:cubicBezTo>
                <a:cubicBezTo>
                  <a:pt x="36149" y="32189"/>
                  <a:pt x="36379" y="32017"/>
                  <a:pt x="36608" y="31887"/>
                </a:cubicBezTo>
                <a:cubicBezTo>
                  <a:pt x="36738" y="31801"/>
                  <a:pt x="36867" y="31715"/>
                  <a:pt x="36996" y="31629"/>
                </a:cubicBezTo>
                <a:cubicBezTo>
                  <a:pt x="37269" y="31456"/>
                  <a:pt x="37557" y="31270"/>
                  <a:pt x="37815" y="31040"/>
                </a:cubicBezTo>
                <a:cubicBezTo>
                  <a:pt x="38289" y="30566"/>
                  <a:pt x="38519" y="29933"/>
                  <a:pt x="38749" y="29330"/>
                </a:cubicBezTo>
                <a:cubicBezTo>
                  <a:pt x="38821" y="29114"/>
                  <a:pt x="38893" y="28913"/>
                  <a:pt x="38979" y="28698"/>
                </a:cubicBezTo>
                <a:cubicBezTo>
                  <a:pt x="39037" y="28597"/>
                  <a:pt x="39108" y="28511"/>
                  <a:pt x="39166" y="28410"/>
                </a:cubicBezTo>
                <a:cubicBezTo>
                  <a:pt x="39539" y="27807"/>
                  <a:pt x="39942" y="27160"/>
                  <a:pt x="39956" y="26428"/>
                </a:cubicBezTo>
                <a:cubicBezTo>
                  <a:pt x="39956" y="25752"/>
                  <a:pt x="40128" y="25092"/>
                  <a:pt x="40301" y="24459"/>
                </a:cubicBezTo>
                <a:cubicBezTo>
                  <a:pt x="40330" y="24301"/>
                  <a:pt x="40373" y="24158"/>
                  <a:pt x="40416" y="24000"/>
                </a:cubicBezTo>
                <a:cubicBezTo>
                  <a:pt x="40559" y="23396"/>
                  <a:pt x="40919" y="22879"/>
                  <a:pt x="41249" y="22391"/>
                </a:cubicBezTo>
                <a:cubicBezTo>
                  <a:pt x="41450" y="22103"/>
                  <a:pt x="41651" y="21816"/>
                  <a:pt x="41809" y="21514"/>
                </a:cubicBezTo>
                <a:cubicBezTo>
                  <a:pt x="42413" y="20681"/>
                  <a:pt x="43189" y="19991"/>
                  <a:pt x="43936" y="19330"/>
                </a:cubicBezTo>
                <a:cubicBezTo>
                  <a:pt x="44180" y="19115"/>
                  <a:pt x="44424" y="18885"/>
                  <a:pt x="44669" y="18655"/>
                </a:cubicBezTo>
                <a:cubicBezTo>
                  <a:pt x="44740" y="18540"/>
                  <a:pt x="44798" y="18440"/>
                  <a:pt x="44855" y="18339"/>
                </a:cubicBezTo>
                <a:cubicBezTo>
                  <a:pt x="45186" y="17793"/>
                  <a:pt x="45516" y="17247"/>
                  <a:pt x="45444" y="16601"/>
                </a:cubicBezTo>
                <a:cubicBezTo>
                  <a:pt x="45444" y="16457"/>
                  <a:pt x="45444" y="16328"/>
                  <a:pt x="45459" y="16198"/>
                </a:cubicBezTo>
                <a:lnTo>
                  <a:pt x="45459" y="16184"/>
                </a:lnTo>
                <a:cubicBezTo>
                  <a:pt x="45444" y="16141"/>
                  <a:pt x="45444" y="16083"/>
                  <a:pt x="45430" y="16040"/>
                </a:cubicBezTo>
                <a:cubicBezTo>
                  <a:pt x="45401" y="15825"/>
                  <a:pt x="45358" y="15595"/>
                  <a:pt x="45258" y="15394"/>
                </a:cubicBezTo>
                <a:cubicBezTo>
                  <a:pt x="45128" y="15135"/>
                  <a:pt x="44999" y="14848"/>
                  <a:pt x="44884" y="14575"/>
                </a:cubicBezTo>
                <a:cubicBezTo>
                  <a:pt x="44568" y="13813"/>
                  <a:pt x="44237" y="13023"/>
                  <a:pt x="43548" y="12520"/>
                </a:cubicBezTo>
                <a:cubicBezTo>
                  <a:pt x="43246" y="12290"/>
                  <a:pt x="43045" y="11974"/>
                  <a:pt x="42844" y="11673"/>
                </a:cubicBezTo>
                <a:cubicBezTo>
                  <a:pt x="42657" y="11371"/>
                  <a:pt x="42456" y="11069"/>
                  <a:pt x="42183" y="10839"/>
                </a:cubicBezTo>
                <a:cubicBezTo>
                  <a:pt x="42082" y="10753"/>
                  <a:pt x="41996" y="10681"/>
                  <a:pt x="41896" y="10595"/>
                </a:cubicBezTo>
                <a:cubicBezTo>
                  <a:pt x="41709" y="10451"/>
                  <a:pt x="41508" y="10293"/>
                  <a:pt x="41393" y="10063"/>
                </a:cubicBezTo>
                <a:cubicBezTo>
                  <a:pt x="41134" y="9561"/>
                  <a:pt x="40689" y="9201"/>
                  <a:pt x="40243" y="8842"/>
                </a:cubicBezTo>
                <a:cubicBezTo>
                  <a:pt x="40172" y="8785"/>
                  <a:pt x="40100" y="8713"/>
                  <a:pt x="40028" y="8655"/>
                </a:cubicBezTo>
                <a:cubicBezTo>
                  <a:pt x="39755" y="8454"/>
                  <a:pt x="39511" y="8196"/>
                  <a:pt x="39281" y="7966"/>
                </a:cubicBezTo>
                <a:cubicBezTo>
                  <a:pt x="39037" y="7722"/>
                  <a:pt x="38807" y="7477"/>
                  <a:pt x="38534" y="7276"/>
                </a:cubicBezTo>
                <a:cubicBezTo>
                  <a:pt x="38088" y="6946"/>
                  <a:pt x="37657" y="6673"/>
                  <a:pt x="37226" y="6429"/>
                </a:cubicBezTo>
                <a:cubicBezTo>
                  <a:pt x="36896" y="6256"/>
                  <a:pt x="36580" y="6041"/>
                  <a:pt x="36278" y="5840"/>
                </a:cubicBezTo>
                <a:cubicBezTo>
                  <a:pt x="35818" y="5552"/>
                  <a:pt x="35359" y="5236"/>
                  <a:pt x="34856" y="5035"/>
                </a:cubicBezTo>
                <a:cubicBezTo>
                  <a:pt x="34367" y="4834"/>
                  <a:pt x="33922" y="4546"/>
                  <a:pt x="33491" y="4259"/>
                </a:cubicBezTo>
                <a:cubicBezTo>
                  <a:pt x="33002" y="3943"/>
                  <a:pt x="32485" y="3613"/>
                  <a:pt x="31925" y="3411"/>
                </a:cubicBezTo>
                <a:cubicBezTo>
                  <a:pt x="31767" y="3354"/>
                  <a:pt x="31609" y="3282"/>
                  <a:pt x="31436" y="3196"/>
                </a:cubicBezTo>
                <a:cubicBezTo>
                  <a:pt x="30977" y="2952"/>
                  <a:pt x="30560" y="2636"/>
                  <a:pt x="30158" y="2334"/>
                </a:cubicBezTo>
                <a:cubicBezTo>
                  <a:pt x="29640" y="1932"/>
                  <a:pt x="29109" y="1529"/>
                  <a:pt x="28505" y="1285"/>
                </a:cubicBezTo>
                <a:cubicBezTo>
                  <a:pt x="28362" y="1242"/>
                  <a:pt x="28232" y="1185"/>
                  <a:pt x="28103" y="1141"/>
                </a:cubicBezTo>
                <a:cubicBezTo>
                  <a:pt x="27543" y="926"/>
                  <a:pt x="26954" y="696"/>
                  <a:pt x="26350" y="610"/>
                </a:cubicBezTo>
                <a:cubicBezTo>
                  <a:pt x="24899" y="380"/>
                  <a:pt x="23405" y="308"/>
                  <a:pt x="21997" y="265"/>
                </a:cubicBezTo>
                <a:cubicBezTo>
                  <a:pt x="21667" y="236"/>
                  <a:pt x="21322" y="208"/>
                  <a:pt x="21006" y="179"/>
                </a:cubicBezTo>
                <a:lnTo>
                  <a:pt x="20991" y="179"/>
                </a:lnTo>
                <a:cubicBezTo>
                  <a:pt x="20661" y="136"/>
                  <a:pt x="20302" y="107"/>
                  <a:pt x="19957" y="78"/>
                </a:cubicBezTo>
                <a:cubicBezTo>
                  <a:pt x="19373" y="26"/>
                  <a:pt x="18801" y="0"/>
                  <a:pt x="18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887049">
            <a:off x="-741989" y="4160076"/>
            <a:ext cx="2613313" cy="2874650"/>
          </a:xfrm>
          <a:custGeom>
            <a:avLst/>
            <a:gdLst/>
            <a:ahLst/>
            <a:cxnLst/>
            <a:rect l="l" t="t" r="r" b="b"/>
            <a:pathLst>
              <a:path w="24166" h="26584" extrusionOk="0">
                <a:moveTo>
                  <a:pt x="11132" y="32"/>
                </a:moveTo>
                <a:cubicBezTo>
                  <a:pt x="11019" y="32"/>
                  <a:pt x="10905" y="35"/>
                  <a:pt x="10790" y="43"/>
                </a:cubicBezTo>
                <a:cubicBezTo>
                  <a:pt x="10273" y="86"/>
                  <a:pt x="9727" y="0"/>
                  <a:pt x="9224" y="259"/>
                </a:cubicBezTo>
                <a:cubicBezTo>
                  <a:pt x="8448" y="316"/>
                  <a:pt x="7672" y="331"/>
                  <a:pt x="6940" y="632"/>
                </a:cubicBezTo>
                <a:cubicBezTo>
                  <a:pt x="5877" y="1078"/>
                  <a:pt x="4971" y="1767"/>
                  <a:pt x="4124" y="2529"/>
                </a:cubicBezTo>
                <a:cubicBezTo>
                  <a:pt x="3147" y="3405"/>
                  <a:pt x="2385" y="4454"/>
                  <a:pt x="1782" y="5603"/>
                </a:cubicBezTo>
                <a:cubicBezTo>
                  <a:pt x="1107" y="6925"/>
                  <a:pt x="747" y="8347"/>
                  <a:pt x="518" y="9799"/>
                </a:cubicBezTo>
                <a:cubicBezTo>
                  <a:pt x="316" y="11049"/>
                  <a:pt x="43" y="12284"/>
                  <a:pt x="302" y="13563"/>
                </a:cubicBezTo>
                <a:cubicBezTo>
                  <a:pt x="72" y="14410"/>
                  <a:pt x="15" y="15258"/>
                  <a:pt x="87" y="16135"/>
                </a:cubicBezTo>
                <a:cubicBezTo>
                  <a:pt x="0" y="16293"/>
                  <a:pt x="130" y="16465"/>
                  <a:pt x="29" y="16623"/>
                </a:cubicBezTo>
                <a:cubicBezTo>
                  <a:pt x="72" y="17011"/>
                  <a:pt x="245" y="17384"/>
                  <a:pt x="216" y="17787"/>
                </a:cubicBezTo>
                <a:cubicBezTo>
                  <a:pt x="345" y="17959"/>
                  <a:pt x="230" y="18189"/>
                  <a:pt x="359" y="18361"/>
                </a:cubicBezTo>
                <a:cubicBezTo>
                  <a:pt x="690" y="19525"/>
                  <a:pt x="1293" y="20545"/>
                  <a:pt x="1882" y="21580"/>
                </a:cubicBezTo>
                <a:cubicBezTo>
                  <a:pt x="2543" y="22614"/>
                  <a:pt x="3319" y="23534"/>
                  <a:pt x="4253" y="24338"/>
                </a:cubicBezTo>
                <a:cubicBezTo>
                  <a:pt x="4943" y="24942"/>
                  <a:pt x="5718" y="25373"/>
                  <a:pt x="6581" y="25646"/>
                </a:cubicBezTo>
                <a:cubicBezTo>
                  <a:pt x="7514" y="26177"/>
                  <a:pt x="8534" y="26421"/>
                  <a:pt x="9583" y="26508"/>
                </a:cubicBezTo>
                <a:cubicBezTo>
                  <a:pt x="9639" y="26539"/>
                  <a:pt x="9696" y="26549"/>
                  <a:pt x="9752" y="26549"/>
                </a:cubicBezTo>
                <a:cubicBezTo>
                  <a:pt x="9844" y="26549"/>
                  <a:pt x="9937" y="26524"/>
                  <a:pt x="10026" y="26524"/>
                </a:cubicBezTo>
                <a:cubicBezTo>
                  <a:pt x="10081" y="26524"/>
                  <a:pt x="10135" y="26533"/>
                  <a:pt x="10187" y="26565"/>
                </a:cubicBezTo>
                <a:cubicBezTo>
                  <a:pt x="10244" y="26565"/>
                  <a:pt x="10316" y="26565"/>
                  <a:pt x="10373" y="26551"/>
                </a:cubicBezTo>
                <a:cubicBezTo>
                  <a:pt x="10447" y="26575"/>
                  <a:pt x="10520" y="26584"/>
                  <a:pt x="10594" y="26584"/>
                </a:cubicBezTo>
                <a:cubicBezTo>
                  <a:pt x="10748" y="26584"/>
                  <a:pt x="10901" y="26547"/>
                  <a:pt x="11052" y="26547"/>
                </a:cubicBezTo>
                <a:cubicBezTo>
                  <a:pt x="11123" y="26547"/>
                  <a:pt x="11194" y="26555"/>
                  <a:pt x="11264" y="26579"/>
                </a:cubicBezTo>
                <a:cubicBezTo>
                  <a:pt x="11681" y="26551"/>
                  <a:pt x="12098" y="26522"/>
                  <a:pt x="12529" y="26493"/>
                </a:cubicBezTo>
                <a:cubicBezTo>
                  <a:pt x="12802" y="26350"/>
                  <a:pt x="13118" y="26479"/>
                  <a:pt x="13405" y="26335"/>
                </a:cubicBezTo>
                <a:cubicBezTo>
                  <a:pt x="13462" y="26321"/>
                  <a:pt x="13520" y="26321"/>
                  <a:pt x="13592" y="26307"/>
                </a:cubicBezTo>
                <a:cubicBezTo>
                  <a:pt x="13937" y="26163"/>
                  <a:pt x="14310" y="26292"/>
                  <a:pt x="14655" y="26148"/>
                </a:cubicBezTo>
                <a:cubicBezTo>
                  <a:pt x="15574" y="25990"/>
                  <a:pt x="16393" y="25588"/>
                  <a:pt x="17255" y="25272"/>
                </a:cubicBezTo>
                <a:cubicBezTo>
                  <a:pt x="19669" y="24712"/>
                  <a:pt x="21005" y="22973"/>
                  <a:pt x="22025" y="20890"/>
                </a:cubicBezTo>
                <a:cubicBezTo>
                  <a:pt x="23304" y="19338"/>
                  <a:pt x="23994" y="17571"/>
                  <a:pt x="23994" y="15545"/>
                </a:cubicBezTo>
                <a:cubicBezTo>
                  <a:pt x="24166" y="14698"/>
                  <a:pt x="24152" y="13850"/>
                  <a:pt x="24094" y="13002"/>
                </a:cubicBezTo>
                <a:cubicBezTo>
                  <a:pt x="23994" y="11796"/>
                  <a:pt x="23821" y="10589"/>
                  <a:pt x="23634" y="9382"/>
                </a:cubicBezTo>
                <a:cubicBezTo>
                  <a:pt x="23419" y="8075"/>
                  <a:pt x="23088" y="6796"/>
                  <a:pt x="22413" y="5632"/>
                </a:cubicBezTo>
                <a:cubicBezTo>
                  <a:pt x="21767" y="4511"/>
                  <a:pt x="20862" y="3592"/>
                  <a:pt x="20028" y="2629"/>
                </a:cubicBezTo>
                <a:cubicBezTo>
                  <a:pt x="19640" y="2155"/>
                  <a:pt x="19209" y="1652"/>
                  <a:pt x="18620" y="1379"/>
                </a:cubicBezTo>
                <a:cubicBezTo>
                  <a:pt x="16911" y="575"/>
                  <a:pt x="15100" y="302"/>
                  <a:pt x="13247" y="259"/>
                </a:cubicBezTo>
                <a:cubicBezTo>
                  <a:pt x="12540" y="172"/>
                  <a:pt x="11845" y="32"/>
                  <a:pt x="11132" y="32"/>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11839" y="2847800"/>
            <a:ext cx="2799102" cy="2828744"/>
          </a:xfrm>
          <a:custGeom>
            <a:avLst/>
            <a:gdLst/>
            <a:ahLst/>
            <a:cxnLst/>
            <a:rect l="l" t="t" r="r" b="b"/>
            <a:pathLst>
              <a:path w="27068" h="27352" extrusionOk="0">
                <a:moveTo>
                  <a:pt x="8530" y="111"/>
                </a:moveTo>
                <a:cubicBezTo>
                  <a:pt x="8670" y="111"/>
                  <a:pt x="8807" y="167"/>
                  <a:pt x="8936" y="232"/>
                </a:cubicBezTo>
                <a:cubicBezTo>
                  <a:pt x="8980" y="246"/>
                  <a:pt x="9023" y="261"/>
                  <a:pt x="9066" y="290"/>
                </a:cubicBezTo>
                <a:cubicBezTo>
                  <a:pt x="9166" y="347"/>
                  <a:pt x="9281" y="376"/>
                  <a:pt x="9396" y="404"/>
                </a:cubicBezTo>
                <a:cubicBezTo>
                  <a:pt x="9497" y="433"/>
                  <a:pt x="9612" y="462"/>
                  <a:pt x="9712" y="505"/>
                </a:cubicBezTo>
                <a:cubicBezTo>
                  <a:pt x="9827" y="577"/>
                  <a:pt x="9942" y="649"/>
                  <a:pt x="10057" y="706"/>
                </a:cubicBezTo>
                <a:cubicBezTo>
                  <a:pt x="10273" y="850"/>
                  <a:pt x="10502" y="994"/>
                  <a:pt x="10747" y="1080"/>
                </a:cubicBezTo>
                <a:cubicBezTo>
                  <a:pt x="11307" y="1410"/>
                  <a:pt x="11781" y="1856"/>
                  <a:pt x="12255" y="2272"/>
                </a:cubicBezTo>
                <a:cubicBezTo>
                  <a:pt x="12571" y="2574"/>
                  <a:pt x="12916" y="2890"/>
                  <a:pt x="13275" y="3163"/>
                </a:cubicBezTo>
                <a:cubicBezTo>
                  <a:pt x="13706" y="3465"/>
                  <a:pt x="14094" y="3810"/>
                  <a:pt x="14482" y="4154"/>
                </a:cubicBezTo>
                <a:cubicBezTo>
                  <a:pt x="14554" y="4226"/>
                  <a:pt x="14611" y="4284"/>
                  <a:pt x="14683" y="4341"/>
                </a:cubicBezTo>
                <a:cubicBezTo>
                  <a:pt x="15043" y="4672"/>
                  <a:pt x="15416" y="4973"/>
                  <a:pt x="15790" y="5261"/>
                </a:cubicBezTo>
                <a:cubicBezTo>
                  <a:pt x="16106" y="5519"/>
                  <a:pt x="16436" y="5778"/>
                  <a:pt x="16738" y="6051"/>
                </a:cubicBezTo>
                <a:cubicBezTo>
                  <a:pt x="16982" y="6180"/>
                  <a:pt x="17198" y="6367"/>
                  <a:pt x="17399" y="6539"/>
                </a:cubicBezTo>
                <a:cubicBezTo>
                  <a:pt x="17557" y="6669"/>
                  <a:pt x="17729" y="6812"/>
                  <a:pt x="17902" y="6927"/>
                </a:cubicBezTo>
                <a:cubicBezTo>
                  <a:pt x="18347" y="7229"/>
                  <a:pt x="18735" y="7631"/>
                  <a:pt x="19080" y="8005"/>
                </a:cubicBezTo>
                <a:cubicBezTo>
                  <a:pt x="19238" y="8177"/>
                  <a:pt x="19425" y="8335"/>
                  <a:pt x="19597" y="8493"/>
                </a:cubicBezTo>
                <a:cubicBezTo>
                  <a:pt x="19812" y="8694"/>
                  <a:pt x="20057" y="8910"/>
                  <a:pt x="20258" y="9154"/>
                </a:cubicBezTo>
                <a:cubicBezTo>
                  <a:pt x="20445" y="9384"/>
                  <a:pt x="20674" y="9585"/>
                  <a:pt x="20890" y="9772"/>
                </a:cubicBezTo>
                <a:cubicBezTo>
                  <a:pt x="21062" y="9930"/>
                  <a:pt x="21235" y="10074"/>
                  <a:pt x="21378" y="10232"/>
                </a:cubicBezTo>
                <a:cubicBezTo>
                  <a:pt x="21723" y="10620"/>
                  <a:pt x="22111" y="10964"/>
                  <a:pt x="22485" y="11280"/>
                </a:cubicBezTo>
                <a:cubicBezTo>
                  <a:pt x="22901" y="11654"/>
                  <a:pt x="23332" y="12028"/>
                  <a:pt x="23692" y="12459"/>
                </a:cubicBezTo>
                <a:cubicBezTo>
                  <a:pt x="24424" y="13306"/>
                  <a:pt x="25157" y="14226"/>
                  <a:pt x="25933" y="15289"/>
                </a:cubicBezTo>
                <a:cubicBezTo>
                  <a:pt x="26177" y="15619"/>
                  <a:pt x="26393" y="15950"/>
                  <a:pt x="26579" y="16280"/>
                </a:cubicBezTo>
                <a:cubicBezTo>
                  <a:pt x="26967" y="17042"/>
                  <a:pt x="27025" y="17961"/>
                  <a:pt x="26723" y="18795"/>
                </a:cubicBezTo>
                <a:cubicBezTo>
                  <a:pt x="26565" y="19211"/>
                  <a:pt x="26378" y="19628"/>
                  <a:pt x="26206" y="20030"/>
                </a:cubicBezTo>
                <a:cubicBezTo>
                  <a:pt x="26048" y="20346"/>
                  <a:pt x="25904" y="20691"/>
                  <a:pt x="25775" y="21021"/>
                </a:cubicBezTo>
                <a:cubicBezTo>
                  <a:pt x="25444" y="21869"/>
                  <a:pt x="24913" y="22587"/>
                  <a:pt x="24252" y="23133"/>
                </a:cubicBezTo>
                <a:cubicBezTo>
                  <a:pt x="23778" y="23722"/>
                  <a:pt x="23131" y="24168"/>
                  <a:pt x="22528" y="24599"/>
                </a:cubicBezTo>
                <a:cubicBezTo>
                  <a:pt x="22312" y="24743"/>
                  <a:pt x="22097" y="24886"/>
                  <a:pt x="21896" y="25044"/>
                </a:cubicBezTo>
                <a:cubicBezTo>
                  <a:pt x="21680" y="25202"/>
                  <a:pt x="21422" y="25346"/>
                  <a:pt x="21120" y="25475"/>
                </a:cubicBezTo>
                <a:cubicBezTo>
                  <a:pt x="20143" y="25863"/>
                  <a:pt x="19080" y="26237"/>
                  <a:pt x="17945" y="26395"/>
                </a:cubicBezTo>
                <a:cubicBezTo>
                  <a:pt x="17313" y="26481"/>
                  <a:pt x="16652" y="26653"/>
                  <a:pt x="15919" y="26926"/>
                </a:cubicBezTo>
                <a:cubicBezTo>
                  <a:pt x="15245" y="27196"/>
                  <a:pt x="14487" y="27246"/>
                  <a:pt x="13762" y="27246"/>
                </a:cubicBezTo>
                <a:cubicBezTo>
                  <a:pt x="13637" y="27246"/>
                  <a:pt x="13513" y="27245"/>
                  <a:pt x="13390" y="27242"/>
                </a:cubicBezTo>
                <a:cubicBezTo>
                  <a:pt x="12528" y="27214"/>
                  <a:pt x="11781" y="26797"/>
                  <a:pt x="11063" y="26395"/>
                </a:cubicBezTo>
                <a:cubicBezTo>
                  <a:pt x="10589" y="26136"/>
                  <a:pt x="10086" y="25878"/>
                  <a:pt x="9583" y="25705"/>
                </a:cubicBezTo>
                <a:cubicBezTo>
                  <a:pt x="8620" y="25332"/>
                  <a:pt x="7715" y="24800"/>
                  <a:pt x="6796" y="24240"/>
                </a:cubicBezTo>
                <a:cubicBezTo>
                  <a:pt x="6681" y="24154"/>
                  <a:pt x="6566" y="24082"/>
                  <a:pt x="6451" y="23995"/>
                </a:cubicBezTo>
                <a:cubicBezTo>
                  <a:pt x="6278" y="23881"/>
                  <a:pt x="6092" y="23751"/>
                  <a:pt x="5934" y="23593"/>
                </a:cubicBezTo>
                <a:cubicBezTo>
                  <a:pt x="5891" y="23564"/>
                  <a:pt x="5862" y="23536"/>
                  <a:pt x="5833" y="23507"/>
                </a:cubicBezTo>
                <a:cubicBezTo>
                  <a:pt x="5675" y="23335"/>
                  <a:pt x="5503" y="23177"/>
                  <a:pt x="5345" y="23004"/>
                </a:cubicBezTo>
                <a:cubicBezTo>
                  <a:pt x="4770" y="22444"/>
                  <a:pt x="4181" y="21855"/>
                  <a:pt x="3822" y="21093"/>
                </a:cubicBezTo>
                <a:cubicBezTo>
                  <a:pt x="3506" y="20562"/>
                  <a:pt x="3319" y="19973"/>
                  <a:pt x="3132" y="19398"/>
                </a:cubicBezTo>
                <a:cubicBezTo>
                  <a:pt x="2974" y="18881"/>
                  <a:pt x="2787" y="18349"/>
                  <a:pt x="2529" y="17846"/>
                </a:cubicBezTo>
                <a:cubicBezTo>
                  <a:pt x="2399" y="17559"/>
                  <a:pt x="2241" y="17272"/>
                  <a:pt x="2098" y="16984"/>
                </a:cubicBezTo>
                <a:cubicBezTo>
                  <a:pt x="1940" y="16683"/>
                  <a:pt x="1782" y="16352"/>
                  <a:pt x="1624" y="16036"/>
                </a:cubicBezTo>
                <a:cubicBezTo>
                  <a:pt x="1207" y="14930"/>
                  <a:pt x="920" y="13924"/>
                  <a:pt x="747" y="12947"/>
                </a:cubicBezTo>
                <a:cubicBezTo>
                  <a:pt x="690" y="12559"/>
                  <a:pt x="589" y="12128"/>
                  <a:pt x="431" y="11640"/>
                </a:cubicBezTo>
                <a:cubicBezTo>
                  <a:pt x="201" y="10921"/>
                  <a:pt x="144" y="10174"/>
                  <a:pt x="259" y="9485"/>
                </a:cubicBezTo>
                <a:cubicBezTo>
                  <a:pt x="273" y="9384"/>
                  <a:pt x="302" y="9283"/>
                  <a:pt x="316" y="9183"/>
                </a:cubicBezTo>
                <a:cubicBezTo>
                  <a:pt x="402" y="8766"/>
                  <a:pt x="488" y="8350"/>
                  <a:pt x="589" y="7933"/>
                </a:cubicBezTo>
                <a:cubicBezTo>
                  <a:pt x="690" y="7703"/>
                  <a:pt x="819" y="7473"/>
                  <a:pt x="920" y="7258"/>
                </a:cubicBezTo>
                <a:cubicBezTo>
                  <a:pt x="1020" y="7071"/>
                  <a:pt x="1135" y="6870"/>
                  <a:pt x="1221" y="6669"/>
                </a:cubicBezTo>
                <a:cubicBezTo>
                  <a:pt x="1437" y="6223"/>
                  <a:pt x="1724" y="5821"/>
                  <a:pt x="2011" y="5433"/>
                </a:cubicBezTo>
                <a:cubicBezTo>
                  <a:pt x="2184" y="5160"/>
                  <a:pt x="2385" y="4901"/>
                  <a:pt x="2543" y="4614"/>
                </a:cubicBezTo>
                <a:lnTo>
                  <a:pt x="2557" y="4614"/>
                </a:lnTo>
                <a:cubicBezTo>
                  <a:pt x="2773" y="4355"/>
                  <a:pt x="3003" y="4097"/>
                  <a:pt x="3218" y="3867"/>
                </a:cubicBezTo>
                <a:cubicBezTo>
                  <a:pt x="3463" y="3594"/>
                  <a:pt x="3707" y="3335"/>
                  <a:pt x="3937" y="3048"/>
                </a:cubicBezTo>
                <a:cubicBezTo>
                  <a:pt x="4181" y="2732"/>
                  <a:pt x="4511" y="2502"/>
                  <a:pt x="4827" y="2287"/>
                </a:cubicBezTo>
                <a:cubicBezTo>
                  <a:pt x="5043" y="2143"/>
                  <a:pt x="5258" y="1985"/>
                  <a:pt x="5445" y="1812"/>
                </a:cubicBezTo>
                <a:lnTo>
                  <a:pt x="5546" y="1741"/>
                </a:lnTo>
                <a:cubicBezTo>
                  <a:pt x="6120" y="1281"/>
                  <a:pt x="6724" y="821"/>
                  <a:pt x="7385" y="462"/>
                </a:cubicBezTo>
                <a:lnTo>
                  <a:pt x="7399" y="462"/>
                </a:lnTo>
                <a:cubicBezTo>
                  <a:pt x="7615" y="404"/>
                  <a:pt x="7830" y="318"/>
                  <a:pt x="8046" y="246"/>
                </a:cubicBezTo>
                <a:cubicBezTo>
                  <a:pt x="8161" y="203"/>
                  <a:pt x="8276" y="175"/>
                  <a:pt x="8390" y="132"/>
                </a:cubicBezTo>
                <a:cubicBezTo>
                  <a:pt x="8437" y="117"/>
                  <a:pt x="8484" y="111"/>
                  <a:pt x="8530" y="111"/>
                </a:cubicBezTo>
                <a:close/>
                <a:moveTo>
                  <a:pt x="8560" y="1"/>
                </a:moveTo>
                <a:cubicBezTo>
                  <a:pt x="8319" y="1"/>
                  <a:pt x="8089" y="95"/>
                  <a:pt x="7859" y="189"/>
                </a:cubicBezTo>
                <a:cubicBezTo>
                  <a:pt x="7686" y="261"/>
                  <a:pt x="7514" y="318"/>
                  <a:pt x="7342" y="361"/>
                </a:cubicBezTo>
                <a:cubicBezTo>
                  <a:pt x="6580" y="764"/>
                  <a:pt x="5876" y="1310"/>
                  <a:pt x="5201" y="1841"/>
                </a:cubicBezTo>
                <a:lnTo>
                  <a:pt x="5115" y="1913"/>
                </a:lnTo>
                <a:cubicBezTo>
                  <a:pt x="5014" y="1999"/>
                  <a:pt x="4899" y="2071"/>
                  <a:pt x="4799" y="2157"/>
                </a:cubicBezTo>
                <a:cubicBezTo>
                  <a:pt x="4454" y="2387"/>
                  <a:pt x="4109" y="2631"/>
                  <a:pt x="3865" y="2962"/>
                </a:cubicBezTo>
                <a:cubicBezTo>
                  <a:pt x="3649" y="3249"/>
                  <a:pt x="3391" y="3508"/>
                  <a:pt x="3146" y="3766"/>
                </a:cubicBezTo>
                <a:cubicBezTo>
                  <a:pt x="2773" y="4183"/>
                  <a:pt x="2371" y="4600"/>
                  <a:pt x="2083" y="5103"/>
                </a:cubicBezTo>
                <a:cubicBezTo>
                  <a:pt x="1494" y="5835"/>
                  <a:pt x="1063" y="6669"/>
                  <a:pt x="704" y="7401"/>
                </a:cubicBezTo>
                <a:cubicBezTo>
                  <a:pt x="474" y="7775"/>
                  <a:pt x="388" y="8220"/>
                  <a:pt x="302" y="8666"/>
                </a:cubicBezTo>
                <a:cubicBezTo>
                  <a:pt x="273" y="8809"/>
                  <a:pt x="244" y="8967"/>
                  <a:pt x="201" y="9125"/>
                </a:cubicBezTo>
                <a:cubicBezTo>
                  <a:pt x="0" y="9930"/>
                  <a:pt x="29" y="10778"/>
                  <a:pt x="273" y="11568"/>
                </a:cubicBezTo>
                <a:cubicBezTo>
                  <a:pt x="445" y="12085"/>
                  <a:pt x="589" y="12660"/>
                  <a:pt x="690" y="13335"/>
                </a:cubicBezTo>
                <a:cubicBezTo>
                  <a:pt x="905" y="14369"/>
                  <a:pt x="1221" y="15375"/>
                  <a:pt x="1609" y="16309"/>
                </a:cubicBezTo>
                <a:cubicBezTo>
                  <a:pt x="1738" y="16582"/>
                  <a:pt x="1882" y="16855"/>
                  <a:pt x="2026" y="17128"/>
                </a:cubicBezTo>
                <a:cubicBezTo>
                  <a:pt x="2342" y="17731"/>
                  <a:pt x="2658" y="18364"/>
                  <a:pt x="2873" y="19010"/>
                </a:cubicBezTo>
                <a:cubicBezTo>
                  <a:pt x="3218" y="20116"/>
                  <a:pt x="3635" y="21251"/>
                  <a:pt x="4396" y="22171"/>
                </a:cubicBezTo>
                <a:cubicBezTo>
                  <a:pt x="4511" y="22329"/>
                  <a:pt x="4641" y="22458"/>
                  <a:pt x="4770" y="22587"/>
                </a:cubicBezTo>
                <a:cubicBezTo>
                  <a:pt x="4856" y="22674"/>
                  <a:pt x="4957" y="22760"/>
                  <a:pt x="5043" y="22860"/>
                </a:cubicBezTo>
                <a:cubicBezTo>
                  <a:pt x="5646" y="23550"/>
                  <a:pt x="6379" y="24139"/>
                  <a:pt x="7184" y="24613"/>
                </a:cubicBezTo>
                <a:cubicBezTo>
                  <a:pt x="8132" y="25159"/>
                  <a:pt x="8994" y="25633"/>
                  <a:pt x="9942" y="25949"/>
                </a:cubicBezTo>
                <a:cubicBezTo>
                  <a:pt x="10316" y="26107"/>
                  <a:pt x="10689" y="26309"/>
                  <a:pt x="11034" y="26495"/>
                </a:cubicBezTo>
                <a:cubicBezTo>
                  <a:pt x="11551" y="26783"/>
                  <a:pt x="12083" y="27070"/>
                  <a:pt x="12658" y="27228"/>
                </a:cubicBezTo>
                <a:cubicBezTo>
                  <a:pt x="12972" y="27324"/>
                  <a:pt x="13297" y="27351"/>
                  <a:pt x="13623" y="27351"/>
                </a:cubicBezTo>
                <a:cubicBezTo>
                  <a:pt x="13833" y="27351"/>
                  <a:pt x="14044" y="27340"/>
                  <a:pt x="14252" y="27329"/>
                </a:cubicBezTo>
                <a:cubicBezTo>
                  <a:pt x="14310" y="27329"/>
                  <a:pt x="14353" y="27314"/>
                  <a:pt x="14410" y="27314"/>
                </a:cubicBezTo>
                <a:cubicBezTo>
                  <a:pt x="14497" y="27314"/>
                  <a:pt x="14597" y="27300"/>
                  <a:pt x="14683" y="27300"/>
                </a:cubicBezTo>
                <a:cubicBezTo>
                  <a:pt x="14899" y="27286"/>
                  <a:pt x="15129" y="27257"/>
                  <a:pt x="15344" y="27214"/>
                </a:cubicBezTo>
                <a:cubicBezTo>
                  <a:pt x="15617" y="27142"/>
                  <a:pt x="15890" y="27041"/>
                  <a:pt x="16149" y="26955"/>
                </a:cubicBezTo>
                <a:cubicBezTo>
                  <a:pt x="16393" y="26869"/>
                  <a:pt x="16637" y="26783"/>
                  <a:pt x="16882" y="26711"/>
                </a:cubicBezTo>
                <a:cubicBezTo>
                  <a:pt x="17241" y="26610"/>
                  <a:pt x="17614" y="26538"/>
                  <a:pt x="17988" y="26481"/>
                </a:cubicBezTo>
                <a:cubicBezTo>
                  <a:pt x="18275" y="26438"/>
                  <a:pt x="18577" y="26380"/>
                  <a:pt x="18879" y="26309"/>
                </a:cubicBezTo>
                <a:cubicBezTo>
                  <a:pt x="19827" y="26093"/>
                  <a:pt x="20732" y="25734"/>
                  <a:pt x="21407" y="25461"/>
                </a:cubicBezTo>
                <a:cubicBezTo>
                  <a:pt x="22298" y="24929"/>
                  <a:pt x="23117" y="24297"/>
                  <a:pt x="23821" y="23737"/>
                </a:cubicBezTo>
                <a:cubicBezTo>
                  <a:pt x="24008" y="23521"/>
                  <a:pt x="24209" y="23320"/>
                  <a:pt x="24410" y="23119"/>
                </a:cubicBezTo>
                <a:cubicBezTo>
                  <a:pt x="24913" y="22602"/>
                  <a:pt x="25430" y="22070"/>
                  <a:pt x="25717" y="21381"/>
                </a:cubicBezTo>
                <a:cubicBezTo>
                  <a:pt x="25875" y="20993"/>
                  <a:pt x="26048" y="20590"/>
                  <a:pt x="26220" y="20217"/>
                </a:cubicBezTo>
                <a:cubicBezTo>
                  <a:pt x="26421" y="19772"/>
                  <a:pt x="26623" y="19326"/>
                  <a:pt x="26795" y="18866"/>
                </a:cubicBezTo>
                <a:cubicBezTo>
                  <a:pt x="27039" y="18277"/>
                  <a:pt x="27068" y="17588"/>
                  <a:pt x="26910" y="16869"/>
                </a:cubicBezTo>
                <a:cubicBezTo>
                  <a:pt x="26752" y="16352"/>
                  <a:pt x="26450" y="15878"/>
                  <a:pt x="26134" y="15418"/>
                </a:cubicBezTo>
                <a:cubicBezTo>
                  <a:pt x="25516" y="14556"/>
                  <a:pt x="24855" y="13709"/>
                  <a:pt x="24166" y="12875"/>
                </a:cubicBezTo>
                <a:cubicBezTo>
                  <a:pt x="23835" y="12487"/>
                  <a:pt x="23519" y="12085"/>
                  <a:pt x="23117" y="11740"/>
                </a:cubicBezTo>
                <a:cubicBezTo>
                  <a:pt x="22916" y="11510"/>
                  <a:pt x="22657" y="11295"/>
                  <a:pt x="22427" y="11108"/>
                </a:cubicBezTo>
                <a:cubicBezTo>
                  <a:pt x="22169" y="10893"/>
                  <a:pt x="21910" y="10677"/>
                  <a:pt x="21695" y="10433"/>
                </a:cubicBezTo>
                <a:cubicBezTo>
                  <a:pt x="21493" y="10203"/>
                  <a:pt x="21264" y="9987"/>
                  <a:pt x="21048" y="9786"/>
                </a:cubicBezTo>
                <a:cubicBezTo>
                  <a:pt x="20804" y="9571"/>
                  <a:pt x="20545" y="9341"/>
                  <a:pt x="20330" y="9082"/>
                </a:cubicBezTo>
                <a:cubicBezTo>
                  <a:pt x="20172" y="8896"/>
                  <a:pt x="19970" y="8723"/>
                  <a:pt x="19798" y="8551"/>
                </a:cubicBezTo>
                <a:cubicBezTo>
                  <a:pt x="19626" y="8407"/>
                  <a:pt x="19453" y="8249"/>
                  <a:pt x="19310" y="8077"/>
                </a:cubicBezTo>
                <a:cubicBezTo>
                  <a:pt x="18634" y="7315"/>
                  <a:pt x="17801" y="6683"/>
                  <a:pt x="16996" y="6065"/>
                </a:cubicBezTo>
                <a:cubicBezTo>
                  <a:pt x="16925" y="6008"/>
                  <a:pt x="16838" y="5936"/>
                  <a:pt x="16767" y="5878"/>
                </a:cubicBezTo>
                <a:cubicBezTo>
                  <a:pt x="16393" y="5634"/>
                  <a:pt x="16048" y="5332"/>
                  <a:pt x="15732" y="5045"/>
                </a:cubicBezTo>
                <a:cubicBezTo>
                  <a:pt x="15474" y="4815"/>
                  <a:pt x="15215" y="4571"/>
                  <a:pt x="14928" y="4370"/>
                </a:cubicBezTo>
                <a:cubicBezTo>
                  <a:pt x="14525" y="4068"/>
                  <a:pt x="14137" y="3738"/>
                  <a:pt x="13778" y="3407"/>
                </a:cubicBezTo>
                <a:cubicBezTo>
                  <a:pt x="13663" y="3307"/>
                  <a:pt x="13548" y="3206"/>
                  <a:pt x="13433" y="3106"/>
                </a:cubicBezTo>
                <a:cubicBezTo>
                  <a:pt x="13232" y="2919"/>
                  <a:pt x="13002" y="2746"/>
                  <a:pt x="12787" y="2574"/>
                </a:cubicBezTo>
                <a:cubicBezTo>
                  <a:pt x="12528" y="2373"/>
                  <a:pt x="12270" y="2172"/>
                  <a:pt x="12025" y="1942"/>
                </a:cubicBezTo>
                <a:cubicBezTo>
                  <a:pt x="11925" y="1856"/>
                  <a:pt x="11839" y="1784"/>
                  <a:pt x="11752" y="1698"/>
                </a:cubicBezTo>
                <a:cubicBezTo>
                  <a:pt x="11422" y="1396"/>
                  <a:pt x="11077" y="1094"/>
                  <a:pt x="10660" y="907"/>
                </a:cubicBezTo>
                <a:cubicBezTo>
                  <a:pt x="10474" y="835"/>
                  <a:pt x="10301" y="721"/>
                  <a:pt x="10129" y="620"/>
                </a:cubicBezTo>
                <a:cubicBezTo>
                  <a:pt x="9928" y="476"/>
                  <a:pt x="9741" y="361"/>
                  <a:pt x="9511" y="304"/>
                </a:cubicBezTo>
                <a:cubicBezTo>
                  <a:pt x="9324" y="304"/>
                  <a:pt x="9166" y="218"/>
                  <a:pt x="9008" y="132"/>
                </a:cubicBezTo>
                <a:cubicBezTo>
                  <a:pt x="8951" y="103"/>
                  <a:pt x="8893" y="74"/>
                  <a:pt x="8836" y="45"/>
                </a:cubicBezTo>
                <a:cubicBezTo>
                  <a:pt x="8742" y="14"/>
                  <a:pt x="8650" y="1"/>
                  <a:pt x="8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txBox="1">
            <a:spLocks noGrp="1"/>
          </p:cNvSpPr>
          <p:nvPr>
            <p:ph type="ctrTitle"/>
          </p:nvPr>
        </p:nvSpPr>
        <p:spPr>
          <a:xfrm>
            <a:off x="1683100" y="1497775"/>
            <a:ext cx="5777700" cy="15792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6500">
                <a:latin typeface="Playfair Display"/>
                <a:ea typeface="Playfair Display"/>
                <a:cs typeface="Playfair Display"/>
                <a:sym typeface="Playfair Display"/>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1" name="Google Shape;21;p2"/>
          <p:cNvSpPr txBox="1">
            <a:spLocks noGrp="1"/>
          </p:cNvSpPr>
          <p:nvPr>
            <p:ph type="subTitle" idx="1"/>
          </p:nvPr>
        </p:nvSpPr>
        <p:spPr>
          <a:xfrm>
            <a:off x="3146575" y="3001325"/>
            <a:ext cx="2850900" cy="644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60"/>
        <p:cNvGrpSpPr/>
        <p:nvPr/>
      </p:nvGrpSpPr>
      <p:grpSpPr>
        <a:xfrm>
          <a:off x="0" y="0"/>
          <a:ext cx="0" cy="0"/>
          <a:chOff x="0" y="0"/>
          <a:chExt cx="0" cy="0"/>
        </a:xfrm>
      </p:grpSpPr>
      <p:pic>
        <p:nvPicPr>
          <p:cNvPr id="161" name="Google Shape;161;p14"/>
          <p:cNvPicPr preferRelativeResize="0"/>
          <p:nvPr/>
        </p:nvPicPr>
        <p:blipFill rotWithShape="1">
          <a:blip r:embed="rId2">
            <a:alphaModFix/>
          </a:blip>
          <a:srcRect/>
          <a:stretch/>
        </p:blipFill>
        <p:spPr>
          <a:xfrm rot="10800000" flipH="1">
            <a:off x="-25" y="0"/>
            <a:ext cx="9144000" cy="5143500"/>
          </a:xfrm>
          <a:prstGeom prst="rect">
            <a:avLst/>
          </a:prstGeom>
          <a:noFill/>
          <a:ln>
            <a:noFill/>
          </a:ln>
        </p:spPr>
      </p:pic>
      <p:sp>
        <p:nvSpPr>
          <p:cNvPr id="162" name="Google Shape;162;p14"/>
          <p:cNvSpPr/>
          <p:nvPr/>
        </p:nvSpPr>
        <p:spPr>
          <a:xfrm rot="-3683068" flipH="1">
            <a:off x="8376619" y="2524"/>
            <a:ext cx="2139143" cy="1269360"/>
          </a:xfrm>
          <a:custGeom>
            <a:avLst/>
            <a:gdLst/>
            <a:ahLst/>
            <a:cxnLst/>
            <a:rect l="l" t="t" r="r" b="b"/>
            <a:pathLst>
              <a:path w="45157" h="26796" extrusionOk="0">
                <a:moveTo>
                  <a:pt x="28893" y="245"/>
                </a:moveTo>
                <a:cubicBezTo>
                  <a:pt x="28936" y="245"/>
                  <a:pt x="28921" y="374"/>
                  <a:pt x="28921" y="417"/>
                </a:cubicBezTo>
                <a:cubicBezTo>
                  <a:pt x="28921" y="437"/>
                  <a:pt x="28921" y="448"/>
                  <a:pt x="28920" y="448"/>
                </a:cubicBezTo>
                <a:cubicBezTo>
                  <a:pt x="28918" y="448"/>
                  <a:pt x="28915" y="434"/>
                  <a:pt x="28907" y="403"/>
                </a:cubicBezTo>
                <a:cubicBezTo>
                  <a:pt x="28907" y="346"/>
                  <a:pt x="28864" y="259"/>
                  <a:pt x="28893" y="245"/>
                </a:cubicBezTo>
                <a:close/>
                <a:moveTo>
                  <a:pt x="27289" y="270"/>
                </a:moveTo>
                <a:cubicBezTo>
                  <a:pt x="27324" y="270"/>
                  <a:pt x="27380" y="293"/>
                  <a:pt x="27427" y="317"/>
                </a:cubicBezTo>
                <a:lnTo>
                  <a:pt x="27485" y="346"/>
                </a:lnTo>
                <a:lnTo>
                  <a:pt x="27528" y="374"/>
                </a:lnTo>
                <a:cubicBezTo>
                  <a:pt x="27553" y="439"/>
                  <a:pt x="27568" y="492"/>
                  <a:pt x="27560" y="492"/>
                </a:cubicBezTo>
                <a:cubicBezTo>
                  <a:pt x="27559" y="492"/>
                  <a:pt x="27558" y="491"/>
                  <a:pt x="27556" y="489"/>
                </a:cubicBezTo>
                <a:cubicBezTo>
                  <a:pt x="27528" y="489"/>
                  <a:pt x="27470" y="432"/>
                  <a:pt x="27441" y="389"/>
                </a:cubicBezTo>
                <a:lnTo>
                  <a:pt x="27413" y="374"/>
                </a:lnTo>
                <a:lnTo>
                  <a:pt x="27370" y="360"/>
                </a:lnTo>
                <a:cubicBezTo>
                  <a:pt x="27312" y="360"/>
                  <a:pt x="27255" y="346"/>
                  <a:pt x="27255" y="317"/>
                </a:cubicBezTo>
                <a:lnTo>
                  <a:pt x="27269" y="288"/>
                </a:lnTo>
                <a:lnTo>
                  <a:pt x="27269" y="274"/>
                </a:lnTo>
                <a:cubicBezTo>
                  <a:pt x="27274" y="271"/>
                  <a:pt x="27281" y="270"/>
                  <a:pt x="27289" y="270"/>
                </a:cubicBezTo>
                <a:close/>
                <a:moveTo>
                  <a:pt x="21541" y="458"/>
                </a:moveTo>
                <a:cubicBezTo>
                  <a:pt x="21545" y="458"/>
                  <a:pt x="21549" y="459"/>
                  <a:pt x="21551" y="461"/>
                </a:cubicBezTo>
                <a:cubicBezTo>
                  <a:pt x="21580" y="475"/>
                  <a:pt x="21580" y="504"/>
                  <a:pt x="21565" y="547"/>
                </a:cubicBezTo>
                <a:lnTo>
                  <a:pt x="21580" y="576"/>
                </a:lnTo>
                <a:cubicBezTo>
                  <a:pt x="21580" y="590"/>
                  <a:pt x="21522" y="604"/>
                  <a:pt x="21465" y="604"/>
                </a:cubicBezTo>
                <a:cubicBezTo>
                  <a:pt x="21461" y="605"/>
                  <a:pt x="21457" y="606"/>
                  <a:pt x="21453" y="606"/>
                </a:cubicBezTo>
                <a:cubicBezTo>
                  <a:pt x="21402" y="606"/>
                  <a:pt x="21367" y="517"/>
                  <a:pt x="21407" y="504"/>
                </a:cubicBezTo>
                <a:cubicBezTo>
                  <a:pt x="21444" y="491"/>
                  <a:pt x="21513" y="458"/>
                  <a:pt x="21541" y="458"/>
                </a:cubicBezTo>
                <a:close/>
                <a:moveTo>
                  <a:pt x="13831" y="502"/>
                </a:moveTo>
                <a:cubicBezTo>
                  <a:pt x="13867" y="502"/>
                  <a:pt x="13952" y="565"/>
                  <a:pt x="13965" y="604"/>
                </a:cubicBezTo>
                <a:cubicBezTo>
                  <a:pt x="13977" y="640"/>
                  <a:pt x="13930" y="665"/>
                  <a:pt x="13905" y="665"/>
                </a:cubicBezTo>
                <a:cubicBezTo>
                  <a:pt x="13900" y="665"/>
                  <a:pt x="13896" y="664"/>
                  <a:pt x="13893" y="662"/>
                </a:cubicBezTo>
                <a:cubicBezTo>
                  <a:pt x="13879" y="633"/>
                  <a:pt x="13821" y="590"/>
                  <a:pt x="13807" y="561"/>
                </a:cubicBezTo>
                <a:cubicBezTo>
                  <a:pt x="13778" y="547"/>
                  <a:pt x="13793" y="518"/>
                  <a:pt x="13821" y="504"/>
                </a:cubicBezTo>
                <a:cubicBezTo>
                  <a:pt x="13824" y="502"/>
                  <a:pt x="13827" y="502"/>
                  <a:pt x="13831" y="502"/>
                </a:cubicBezTo>
                <a:close/>
                <a:moveTo>
                  <a:pt x="31566" y="531"/>
                </a:moveTo>
                <a:cubicBezTo>
                  <a:pt x="31594" y="531"/>
                  <a:pt x="31633" y="543"/>
                  <a:pt x="31651" y="561"/>
                </a:cubicBezTo>
                <a:cubicBezTo>
                  <a:pt x="31680" y="576"/>
                  <a:pt x="31780" y="633"/>
                  <a:pt x="31823" y="633"/>
                </a:cubicBezTo>
                <a:cubicBezTo>
                  <a:pt x="31852" y="633"/>
                  <a:pt x="31809" y="662"/>
                  <a:pt x="31709" y="676"/>
                </a:cubicBezTo>
                <a:lnTo>
                  <a:pt x="31637" y="619"/>
                </a:lnTo>
                <a:lnTo>
                  <a:pt x="31622" y="604"/>
                </a:lnTo>
                <a:cubicBezTo>
                  <a:pt x="31614" y="610"/>
                  <a:pt x="31606" y="612"/>
                  <a:pt x="31598" y="612"/>
                </a:cubicBezTo>
                <a:cubicBezTo>
                  <a:pt x="31564" y="612"/>
                  <a:pt x="31536" y="570"/>
                  <a:pt x="31536" y="547"/>
                </a:cubicBezTo>
                <a:cubicBezTo>
                  <a:pt x="31536" y="536"/>
                  <a:pt x="31549" y="531"/>
                  <a:pt x="31566" y="531"/>
                </a:cubicBezTo>
                <a:close/>
                <a:moveTo>
                  <a:pt x="31374" y="539"/>
                </a:moveTo>
                <a:cubicBezTo>
                  <a:pt x="31383" y="539"/>
                  <a:pt x="31390" y="541"/>
                  <a:pt x="31392" y="547"/>
                </a:cubicBezTo>
                <a:cubicBezTo>
                  <a:pt x="31421" y="576"/>
                  <a:pt x="31392" y="619"/>
                  <a:pt x="31335" y="633"/>
                </a:cubicBezTo>
                <a:lnTo>
                  <a:pt x="31292" y="662"/>
                </a:lnTo>
                <a:lnTo>
                  <a:pt x="31234" y="676"/>
                </a:lnTo>
                <a:cubicBezTo>
                  <a:pt x="31177" y="676"/>
                  <a:pt x="31105" y="662"/>
                  <a:pt x="31076" y="662"/>
                </a:cubicBezTo>
                <a:cubicBezTo>
                  <a:pt x="31057" y="672"/>
                  <a:pt x="30989" y="688"/>
                  <a:pt x="30944" y="688"/>
                </a:cubicBezTo>
                <a:cubicBezTo>
                  <a:pt x="30924" y="688"/>
                  <a:pt x="30908" y="685"/>
                  <a:pt x="30904" y="676"/>
                </a:cubicBezTo>
                <a:cubicBezTo>
                  <a:pt x="30890" y="633"/>
                  <a:pt x="31005" y="619"/>
                  <a:pt x="31048" y="619"/>
                </a:cubicBezTo>
                <a:cubicBezTo>
                  <a:pt x="31091" y="619"/>
                  <a:pt x="31220" y="604"/>
                  <a:pt x="31249" y="590"/>
                </a:cubicBezTo>
                <a:cubicBezTo>
                  <a:pt x="31260" y="578"/>
                  <a:pt x="31337" y="539"/>
                  <a:pt x="31374" y="539"/>
                </a:cubicBezTo>
                <a:close/>
                <a:moveTo>
                  <a:pt x="29870" y="619"/>
                </a:moveTo>
                <a:lnTo>
                  <a:pt x="29927" y="676"/>
                </a:lnTo>
                <a:cubicBezTo>
                  <a:pt x="29963" y="662"/>
                  <a:pt x="30013" y="655"/>
                  <a:pt x="30058" y="655"/>
                </a:cubicBezTo>
                <a:cubicBezTo>
                  <a:pt x="30103" y="655"/>
                  <a:pt x="30142" y="662"/>
                  <a:pt x="30157" y="676"/>
                </a:cubicBezTo>
                <a:cubicBezTo>
                  <a:pt x="30171" y="690"/>
                  <a:pt x="30186" y="719"/>
                  <a:pt x="30186" y="734"/>
                </a:cubicBezTo>
                <a:cubicBezTo>
                  <a:pt x="30186" y="734"/>
                  <a:pt x="30142" y="734"/>
                  <a:pt x="30099" y="705"/>
                </a:cubicBezTo>
                <a:cubicBezTo>
                  <a:pt x="30095" y="703"/>
                  <a:pt x="30088" y="702"/>
                  <a:pt x="30080" y="702"/>
                </a:cubicBezTo>
                <a:cubicBezTo>
                  <a:pt x="30024" y="702"/>
                  <a:pt x="29903" y="736"/>
                  <a:pt x="29856" y="736"/>
                </a:cubicBezTo>
                <a:cubicBezTo>
                  <a:pt x="29849" y="736"/>
                  <a:pt x="29844" y="735"/>
                  <a:pt x="29841" y="734"/>
                </a:cubicBezTo>
                <a:cubicBezTo>
                  <a:pt x="29798" y="734"/>
                  <a:pt x="29783" y="690"/>
                  <a:pt x="29812" y="662"/>
                </a:cubicBezTo>
                <a:lnTo>
                  <a:pt x="29841" y="633"/>
                </a:lnTo>
                <a:cubicBezTo>
                  <a:pt x="29841" y="619"/>
                  <a:pt x="29870" y="619"/>
                  <a:pt x="29870" y="619"/>
                </a:cubicBezTo>
                <a:close/>
                <a:moveTo>
                  <a:pt x="42587" y="2801"/>
                </a:moveTo>
                <a:cubicBezTo>
                  <a:pt x="42646" y="2801"/>
                  <a:pt x="42588" y="2876"/>
                  <a:pt x="42628" y="2903"/>
                </a:cubicBezTo>
                <a:cubicBezTo>
                  <a:pt x="42671" y="2932"/>
                  <a:pt x="42642" y="2946"/>
                  <a:pt x="42613" y="2975"/>
                </a:cubicBezTo>
                <a:cubicBezTo>
                  <a:pt x="42604" y="2984"/>
                  <a:pt x="42597" y="2987"/>
                  <a:pt x="42590" y="2987"/>
                </a:cubicBezTo>
                <a:cubicBezTo>
                  <a:pt x="42576" y="2987"/>
                  <a:pt x="42566" y="2970"/>
                  <a:pt x="42556" y="2960"/>
                </a:cubicBezTo>
                <a:lnTo>
                  <a:pt x="42527" y="2946"/>
                </a:lnTo>
                <a:cubicBezTo>
                  <a:pt x="42498" y="2946"/>
                  <a:pt x="42470" y="2917"/>
                  <a:pt x="42470" y="2903"/>
                </a:cubicBezTo>
                <a:lnTo>
                  <a:pt x="42484" y="2889"/>
                </a:lnTo>
                <a:cubicBezTo>
                  <a:pt x="42498" y="2860"/>
                  <a:pt x="42527" y="2802"/>
                  <a:pt x="42570" y="2802"/>
                </a:cubicBezTo>
                <a:cubicBezTo>
                  <a:pt x="42577" y="2801"/>
                  <a:pt x="42582" y="2801"/>
                  <a:pt x="42587" y="2801"/>
                </a:cubicBezTo>
                <a:close/>
                <a:moveTo>
                  <a:pt x="41881" y="3779"/>
                </a:moveTo>
                <a:cubicBezTo>
                  <a:pt x="41924" y="3794"/>
                  <a:pt x="42010" y="3880"/>
                  <a:pt x="41995" y="3923"/>
                </a:cubicBezTo>
                <a:cubicBezTo>
                  <a:pt x="41977" y="3951"/>
                  <a:pt x="41958" y="3967"/>
                  <a:pt x="41944" y="3967"/>
                </a:cubicBezTo>
                <a:cubicBezTo>
                  <a:pt x="41936" y="3967"/>
                  <a:pt x="41929" y="3962"/>
                  <a:pt x="41924" y="3952"/>
                </a:cubicBezTo>
                <a:lnTo>
                  <a:pt x="41924" y="3923"/>
                </a:lnTo>
                <a:cubicBezTo>
                  <a:pt x="41938" y="3866"/>
                  <a:pt x="41924" y="3837"/>
                  <a:pt x="41852" y="3837"/>
                </a:cubicBezTo>
                <a:lnTo>
                  <a:pt x="41837" y="3837"/>
                </a:lnTo>
                <a:cubicBezTo>
                  <a:pt x="41837" y="3794"/>
                  <a:pt x="41852" y="3779"/>
                  <a:pt x="41881" y="3779"/>
                </a:cubicBezTo>
                <a:close/>
                <a:moveTo>
                  <a:pt x="40997" y="4543"/>
                </a:moveTo>
                <a:cubicBezTo>
                  <a:pt x="40990" y="4545"/>
                  <a:pt x="40983" y="4548"/>
                  <a:pt x="40975" y="4555"/>
                </a:cubicBezTo>
                <a:cubicBezTo>
                  <a:pt x="40961" y="4570"/>
                  <a:pt x="40975" y="4613"/>
                  <a:pt x="41004" y="4641"/>
                </a:cubicBezTo>
                <a:cubicBezTo>
                  <a:pt x="41033" y="4670"/>
                  <a:pt x="41076" y="4713"/>
                  <a:pt x="41133" y="4742"/>
                </a:cubicBezTo>
                <a:cubicBezTo>
                  <a:pt x="41191" y="4771"/>
                  <a:pt x="41191" y="4771"/>
                  <a:pt x="41162" y="4799"/>
                </a:cubicBezTo>
                <a:cubicBezTo>
                  <a:pt x="41090" y="4843"/>
                  <a:pt x="41004" y="4900"/>
                  <a:pt x="40932" y="4900"/>
                </a:cubicBezTo>
                <a:cubicBezTo>
                  <a:pt x="40846" y="4900"/>
                  <a:pt x="40904" y="4771"/>
                  <a:pt x="40817" y="4728"/>
                </a:cubicBezTo>
                <a:cubicBezTo>
                  <a:pt x="40817" y="4728"/>
                  <a:pt x="40817" y="4713"/>
                  <a:pt x="40817" y="4699"/>
                </a:cubicBezTo>
                <a:cubicBezTo>
                  <a:pt x="40798" y="4650"/>
                  <a:pt x="40785" y="4628"/>
                  <a:pt x="40751" y="4628"/>
                </a:cubicBezTo>
                <a:cubicBezTo>
                  <a:pt x="40735" y="4628"/>
                  <a:pt x="40715" y="4632"/>
                  <a:pt x="40688" y="4641"/>
                </a:cubicBezTo>
                <a:cubicBezTo>
                  <a:pt x="40674" y="4641"/>
                  <a:pt x="40645" y="4656"/>
                  <a:pt x="40631" y="4656"/>
                </a:cubicBezTo>
                <a:lnTo>
                  <a:pt x="40616" y="4656"/>
                </a:lnTo>
                <a:cubicBezTo>
                  <a:pt x="40573" y="4641"/>
                  <a:pt x="40659" y="4555"/>
                  <a:pt x="40702" y="4555"/>
                </a:cubicBezTo>
                <a:cubicBezTo>
                  <a:pt x="40760" y="4555"/>
                  <a:pt x="40846" y="4570"/>
                  <a:pt x="40875" y="4570"/>
                </a:cubicBezTo>
                <a:cubicBezTo>
                  <a:pt x="40899" y="4570"/>
                  <a:pt x="40954" y="4549"/>
                  <a:pt x="40997" y="4543"/>
                </a:cubicBezTo>
                <a:close/>
                <a:moveTo>
                  <a:pt x="41263" y="4914"/>
                </a:moveTo>
                <a:cubicBezTo>
                  <a:pt x="41335" y="4929"/>
                  <a:pt x="41392" y="4943"/>
                  <a:pt x="41464" y="4972"/>
                </a:cubicBezTo>
                <a:cubicBezTo>
                  <a:pt x="41464" y="4972"/>
                  <a:pt x="41478" y="5001"/>
                  <a:pt x="41464" y="5001"/>
                </a:cubicBezTo>
                <a:cubicBezTo>
                  <a:pt x="41450" y="5015"/>
                  <a:pt x="41435" y="5029"/>
                  <a:pt x="41421" y="5029"/>
                </a:cubicBezTo>
                <a:lnTo>
                  <a:pt x="41378" y="5015"/>
                </a:lnTo>
                <a:cubicBezTo>
                  <a:pt x="41341" y="5027"/>
                  <a:pt x="41229" y="5093"/>
                  <a:pt x="41172" y="5093"/>
                </a:cubicBezTo>
                <a:cubicBezTo>
                  <a:pt x="41162" y="5093"/>
                  <a:pt x="41154" y="5091"/>
                  <a:pt x="41148" y="5087"/>
                </a:cubicBezTo>
                <a:cubicBezTo>
                  <a:pt x="41119" y="5058"/>
                  <a:pt x="41119" y="5029"/>
                  <a:pt x="41162" y="5029"/>
                </a:cubicBezTo>
                <a:lnTo>
                  <a:pt x="41191" y="5029"/>
                </a:lnTo>
                <a:cubicBezTo>
                  <a:pt x="41248" y="5029"/>
                  <a:pt x="41234" y="5015"/>
                  <a:pt x="41205" y="4972"/>
                </a:cubicBezTo>
                <a:cubicBezTo>
                  <a:pt x="41205" y="4972"/>
                  <a:pt x="41248" y="4914"/>
                  <a:pt x="41263" y="4914"/>
                </a:cubicBezTo>
                <a:close/>
                <a:moveTo>
                  <a:pt x="40832" y="5561"/>
                </a:moveTo>
                <a:cubicBezTo>
                  <a:pt x="40846" y="5590"/>
                  <a:pt x="40846" y="5604"/>
                  <a:pt x="40860" y="5618"/>
                </a:cubicBezTo>
                <a:cubicBezTo>
                  <a:pt x="40860" y="5618"/>
                  <a:pt x="40846" y="5618"/>
                  <a:pt x="40846" y="5633"/>
                </a:cubicBezTo>
                <a:lnTo>
                  <a:pt x="40803" y="5647"/>
                </a:lnTo>
                <a:lnTo>
                  <a:pt x="40789" y="5662"/>
                </a:lnTo>
                <a:cubicBezTo>
                  <a:pt x="40760" y="5647"/>
                  <a:pt x="40746" y="5604"/>
                  <a:pt x="40746" y="5590"/>
                </a:cubicBezTo>
                <a:cubicBezTo>
                  <a:pt x="40746" y="5590"/>
                  <a:pt x="40789" y="5575"/>
                  <a:pt x="40832" y="5561"/>
                </a:cubicBezTo>
                <a:close/>
                <a:moveTo>
                  <a:pt x="920" y="5690"/>
                </a:moveTo>
                <a:cubicBezTo>
                  <a:pt x="963" y="5690"/>
                  <a:pt x="1106" y="5748"/>
                  <a:pt x="1106" y="5805"/>
                </a:cubicBezTo>
                <a:cubicBezTo>
                  <a:pt x="1113" y="5827"/>
                  <a:pt x="1113" y="5838"/>
                  <a:pt x="1108" y="5838"/>
                </a:cubicBezTo>
                <a:cubicBezTo>
                  <a:pt x="1103" y="5838"/>
                  <a:pt x="1092" y="5827"/>
                  <a:pt x="1078" y="5805"/>
                </a:cubicBezTo>
                <a:lnTo>
                  <a:pt x="1034" y="5776"/>
                </a:lnTo>
                <a:lnTo>
                  <a:pt x="1006" y="5776"/>
                </a:lnTo>
                <a:cubicBezTo>
                  <a:pt x="970" y="5795"/>
                  <a:pt x="941" y="5802"/>
                  <a:pt x="923" y="5802"/>
                </a:cubicBezTo>
                <a:cubicBezTo>
                  <a:pt x="899" y="5802"/>
                  <a:pt x="894" y="5787"/>
                  <a:pt x="920" y="5762"/>
                </a:cubicBezTo>
                <a:lnTo>
                  <a:pt x="920" y="5733"/>
                </a:lnTo>
                <a:lnTo>
                  <a:pt x="920" y="5690"/>
                </a:lnTo>
                <a:close/>
                <a:moveTo>
                  <a:pt x="1765" y="5742"/>
                </a:moveTo>
                <a:cubicBezTo>
                  <a:pt x="1774" y="5742"/>
                  <a:pt x="1784" y="5744"/>
                  <a:pt x="1796" y="5748"/>
                </a:cubicBezTo>
                <a:cubicBezTo>
                  <a:pt x="1839" y="5762"/>
                  <a:pt x="1940" y="5834"/>
                  <a:pt x="2011" y="5863"/>
                </a:cubicBezTo>
                <a:cubicBezTo>
                  <a:pt x="1997" y="5863"/>
                  <a:pt x="1997" y="5877"/>
                  <a:pt x="1954" y="5934"/>
                </a:cubicBezTo>
                <a:lnTo>
                  <a:pt x="1882" y="6021"/>
                </a:lnTo>
                <a:cubicBezTo>
                  <a:pt x="1853" y="5949"/>
                  <a:pt x="1767" y="5820"/>
                  <a:pt x="1753" y="5776"/>
                </a:cubicBezTo>
                <a:cubicBezTo>
                  <a:pt x="1732" y="5755"/>
                  <a:pt x="1742" y="5742"/>
                  <a:pt x="1765" y="5742"/>
                </a:cubicBezTo>
                <a:close/>
                <a:moveTo>
                  <a:pt x="41177" y="6222"/>
                </a:moveTo>
                <a:cubicBezTo>
                  <a:pt x="41119" y="6236"/>
                  <a:pt x="41119" y="6236"/>
                  <a:pt x="41119" y="6236"/>
                </a:cubicBezTo>
                <a:lnTo>
                  <a:pt x="41105" y="6236"/>
                </a:lnTo>
                <a:cubicBezTo>
                  <a:pt x="41119" y="6236"/>
                  <a:pt x="41148" y="6222"/>
                  <a:pt x="41177" y="6222"/>
                </a:cubicBezTo>
                <a:close/>
                <a:moveTo>
                  <a:pt x="1092" y="8133"/>
                </a:moveTo>
                <a:cubicBezTo>
                  <a:pt x="1092" y="8133"/>
                  <a:pt x="1106" y="8147"/>
                  <a:pt x="1106" y="8147"/>
                </a:cubicBezTo>
                <a:lnTo>
                  <a:pt x="1121" y="8190"/>
                </a:lnTo>
                <a:cubicBezTo>
                  <a:pt x="1164" y="8219"/>
                  <a:pt x="1207" y="8248"/>
                  <a:pt x="1221" y="8248"/>
                </a:cubicBezTo>
                <a:cubicBezTo>
                  <a:pt x="1236" y="8248"/>
                  <a:pt x="1221" y="8262"/>
                  <a:pt x="1193" y="8276"/>
                </a:cubicBezTo>
                <a:cubicBezTo>
                  <a:pt x="1149" y="8276"/>
                  <a:pt x="1121" y="8262"/>
                  <a:pt x="1092" y="8262"/>
                </a:cubicBezTo>
                <a:cubicBezTo>
                  <a:pt x="1084" y="8264"/>
                  <a:pt x="1077" y="8265"/>
                  <a:pt x="1071" y="8265"/>
                </a:cubicBezTo>
                <a:cubicBezTo>
                  <a:pt x="1031" y="8265"/>
                  <a:pt x="1024" y="8227"/>
                  <a:pt x="1049" y="8190"/>
                </a:cubicBezTo>
                <a:lnTo>
                  <a:pt x="1078" y="8147"/>
                </a:lnTo>
                <a:cubicBezTo>
                  <a:pt x="1092" y="8133"/>
                  <a:pt x="1092" y="8133"/>
                  <a:pt x="1092" y="8133"/>
                </a:cubicBezTo>
                <a:close/>
                <a:moveTo>
                  <a:pt x="42685" y="8980"/>
                </a:moveTo>
                <a:cubicBezTo>
                  <a:pt x="42685" y="9023"/>
                  <a:pt x="42685" y="9052"/>
                  <a:pt x="42656" y="9052"/>
                </a:cubicBezTo>
                <a:cubicBezTo>
                  <a:pt x="42642" y="9052"/>
                  <a:pt x="42642" y="9052"/>
                  <a:pt x="42628" y="9038"/>
                </a:cubicBezTo>
                <a:cubicBezTo>
                  <a:pt x="42642" y="9023"/>
                  <a:pt x="42671" y="8995"/>
                  <a:pt x="42671" y="8995"/>
                </a:cubicBezTo>
                <a:cubicBezTo>
                  <a:pt x="42671" y="8980"/>
                  <a:pt x="42671" y="8980"/>
                  <a:pt x="42685" y="8980"/>
                </a:cubicBezTo>
                <a:close/>
                <a:moveTo>
                  <a:pt x="1135" y="9153"/>
                </a:moveTo>
                <a:cubicBezTo>
                  <a:pt x="1135" y="9167"/>
                  <a:pt x="1149" y="9196"/>
                  <a:pt x="1164" y="9239"/>
                </a:cubicBezTo>
                <a:cubicBezTo>
                  <a:pt x="1149" y="9239"/>
                  <a:pt x="1135" y="9225"/>
                  <a:pt x="1121" y="9225"/>
                </a:cubicBezTo>
                <a:lnTo>
                  <a:pt x="1092" y="9225"/>
                </a:lnTo>
                <a:lnTo>
                  <a:pt x="1049" y="9210"/>
                </a:lnTo>
                <a:cubicBezTo>
                  <a:pt x="1036" y="9249"/>
                  <a:pt x="989" y="9299"/>
                  <a:pt x="969" y="9299"/>
                </a:cubicBezTo>
                <a:cubicBezTo>
                  <a:pt x="966" y="9299"/>
                  <a:pt x="964" y="9298"/>
                  <a:pt x="963" y="9296"/>
                </a:cubicBezTo>
                <a:cubicBezTo>
                  <a:pt x="948" y="9282"/>
                  <a:pt x="905" y="9225"/>
                  <a:pt x="905" y="9210"/>
                </a:cubicBezTo>
                <a:cubicBezTo>
                  <a:pt x="891" y="9196"/>
                  <a:pt x="1034" y="9167"/>
                  <a:pt x="1135" y="9153"/>
                </a:cubicBezTo>
                <a:close/>
                <a:moveTo>
                  <a:pt x="41174" y="9678"/>
                </a:moveTo>
                <a:cubicBezTo>
                  <a:pt x="41184" y="9678"/>
                  <a:pt x="41191" y="9689"/>
                  <a:pt x="41191" y="9699"/>
                </a:cubicBezTo>
                <a:lnTo>
                  <a:pt x="41133" y="9699"/>
                </a:lnTo>
                <a:cubicBezTo>
                  <a:pt x="41133" y="9684"/>
                  <a:pt x="41148" y="9684"/>
                  <a:pt x="41162" y="9684"/>
                </a:cubicBezTo>
                <a:cubicBezTo>
                  <a:pt x="41166" y="9680"/>
                  <a:pt x="41171" y="9678"/>
                  <a:pt x="41174" y="9678"/>
                </a:cubicBezTo>
                <a:close/>
                <a:moveTo>
                  <a:pt x="42570" y="11509"/>
                </a:moveTo>
                <a:cubicBezTo>
                  <a:pt x="42656" y="11509"/>
                  <a:pt x="42585" y="11595"/>
                  <a:pt x="42628" y="11610"/>
                </a:cubicBezTo>
                <a:cubicBezTo>
                  <a:pt x="42671" y="11638"/>
                  <a:pt x="42642" y="11667"/>
                  <a:pt x="42613" y="11681"/>
                </a:cubicBezTo>
                <a:cubicBezTo>
                  <a:pt x="42604" y="11696"/>
                  <a:pt x="42596" y="11701"/>
                  <a:pt x="42589" y="11701"/>
                </a:cubicBezTo>
                <a:cubicBezTo>
                  <a:pt x="42575" y="11701"/>
                  <a:pt x="42565" y="11681"/>
                  <a:pt x="42556" y="11681"/>
                </a:cubicBezTo>
                <a:lnTo>
                  <a:pt x="42527" y="11667"/>
                </a:lnTo>
                <a:cubicBezTo>
                  <a:pt x="42498" y="11653"/>
                  <a:pt x="42470" y="11638"/>
                  <a:pt x="42470" y="11610"/>
                </a:cubicBezTo>
                <a:lnTo>
                  <a:pt x="42484" y="11610"/>
                </a:lnTo>
                <a:cubicBezTo>
                  <a:pt x="42498" y="11566"/>
                  <a:pt x="42527" y="11509"/>
                  <a:pt x="42570" y="11509"/>
                </a:cubicBezTo>
                <a:close/>
                <a:moveTo>
                  <a:pt x="41866" y="12496"/>
                </a:moveTo>
                <a:cubicBezTo>
                  <a:pt x="41870" y="12496"/>
                  <a:pt x="41875" y="12498"/>
                  <a:pt x="41881" y="12500"/>
                </a:cubicBezTo>
                <a:cubicBezTo>
                  <a:pt x="41895" y="12500"/>
                  <a:pt x="41895" y="12500"/>
                  <a:pt x="41909" y="12515"/>
                </a:cubicBezTo>
                <a:cubicBezTo>
                  <a:pt x="41909" y="12515"/>
                  <a:pt x="41924" y="12529"/>
                  <a:pt x="41938" y="12558"/>
                </a:cubicBezTo>
                <a:lnTo>
                  <a:pt x="41981" y="12615"/>
                </a:lnTo>
                <a:lnTo>
                  <a:pt x="41995" y="12615"/>
                </a:lnTo>
                <a:cubicBezTo>
                  <a:pt x="41995" y="12630"/>
                  <a:pt x="41995" y="12630"/>
                  <a:pt x="41995" y="12644"/>
                </a:cubicBezTo>
                <a:cubicBezTo>
                  <a:pt x="41979" y="12669"/>
                  <a:pt x="41962" y="12684"/>
                  <a:pt x="41948" y="12684"/>
                </a:cubicBezTo>
                <a:cubicBezTo>
                  <a:pt x="41938" y="12684"/>
                  <a:pt x="41930" y="12676"/>
                  <a:pt x="41924" y="12658"/>
                </a:cubicBezTo>
                <a:lnTo>
                  <a:pt x="41924" y="12630"/>
                </a:lnTo>
                <a:cubicBezTo>
                  <a:pt x="41938" y="12587"/>
                  <a:pt x="41924" y="12558"/>
                  <a:pt x="41852" y="12543"/>
                </a:cubicBezTo>
                <a:lnTo>
                  <a:pt x="41837" y="12543"/>
                </a:lnTo>
                <a:cubicBezTo>
                  <a:pt x="41837" y="12520"/>
                  <a:pt x="41847" y="12496"/>
                  <a:pt x="41866" y="12496"/>
                </a:cubicBezTo>
                <a:close/>
                <a:moveTo>
                  <a:pt x="1451" y="14239"/>
                </a:moveTo>
                <a:cubicBezTo>
                  <a:pt x="1494" y="14239"/>
                  <a:pt x="1509" y="14267"/>
                  <a:pt x="1509" y="14296"/>
                </a:cubicBezTo>
                <a:cubicBezTo>
                  <a:pt x="1480" y="14282"/>
                  <a:pt x="1451" y="14282"/>
                  <a:pt x="1437" y="14282"/>
                </a:cubicBezTo>
                <a:lnTo>
                  <a:pt x="1437" y="14267"/>
                </a:lnTo>
                <a:cubicBezTo>
                  <a:pt x="1437" y="14267"/>
                  <a:pt x="1437" y="14253"/>
                  <a:pt x="1437" y="14239"/>
                </a:cubicBezTo>
                <a:close/>
                <a:moveTo>
                  <a:pt x="963" y="14411"/>
                </a:moveTo>
                <a:cubicBezTo>
                  <a:pt x="1006" y="14426"/>
                  <a:pt x="1063" y="14454"/>
                  <a:pt x="1092" y="14483"/>
                </a:cubicBezTo>
                <a:cubicBezTo>
                  <a:pt x="1080" y="14489"/>
                  <a:pt x="1068" y="14492"/>
                  <a:pt x="1055" y="14492"/>
                </a:cubicBezTo>
                <a:cubicBezTo>
                  <a:pt x="1037" y="14492"/>
                  <a:pt x="1017" y="14485"/>
                  <a:pt x="991" y="14469"/>
                </a:cubicBezTo>
                <a:lnTo>
                  <a:pt x="963" y="14440"/>
                </a:lnTo>
                <a:cubicBezTo>
                  <a:pt x="963" y="14426"/>
                  <a:pt x="963" y="14426"/>
                  <a:pt x="963" y="14411"/>
                </a:cubicBezTo>
                <a:close/>
                <a:moveTo>
                  <a:pt x="42478" y="15227"/>
                </a:moveTo>
                <a:cubicBezTo>
                  <a:pt x="42500" y="15227"/>
                  <a:pt x="42524" y="15252"/>
                  <a:pt x="42541" y="15288"/>
                </a:cubicBezTo>
                <a:lnTo>
                  <a:pt x="42570" y="15331"/>
                </a:lnTo>
                <a:lnTo>
                  <a:pt x="42599" y="15374"/>
                </a:lnTo>
                <a:cubicBezTo>
                  <a:pt x="42570" y="15402"/>
                  <a:pt x="42527" y="15446"/>
                  <a:pt x="42498" y="15446"/>
                </a:cubicBezTo>
                <a:lnTo>
                  <a:pt x="42470" y="15431"/>
                </a:lnTo>
                <a:lnTo>
                  <a:pt x="42441" y="15417"/>
                </a:lnTo>
                <a:cubicBezTo>
                  <a:pt x="42383" y="15417"/>
                  <a:pt x="42412" y="15302"/>
                  <a:pt x="42441" y="15259"/>
                </a:cubicBezTo>
                <a:cubicBezTo>
                  <a:pt x="42452" y="15237"/>
                  <a:pt x="42465" y="15227"/>
                  <a:pt x="42478" y="15227"/>
                </a:cubicBezTo>
                <a:close/>
                <a:moveTo>
                  <a:pt x="43245" y="20790"/>
                </a:moveTo>
                <a:cubicBezTo>
                  <a:pt x="43289" y="20862"/>
                  <a:pt x="43360" y="20991"/>
                  <a:pt x="43389" y="21020"/>
                </a:cubicBezTo>
                <a:cubicBezTo>
                  <a:pt x="43400" y="21052"/>
                  <a:pt x="43394" y="21069"/>
                  <a:pt x="43373" y="21069"/>
                </a:cubicBezTo>
                <a:cubicBezTo>
                  <a:pt x="43366" y="21069"/>
                  <a:pt x="43357" y="21067"/>
                  <a:pt x="43346" y="21063"/>
                </a:cubicBezTo>
                <a:cubicBezTo>
                  <a:pt x="43303" y="21049"/>
                  <a:pt x="43188" y="20977"/>
                  <a:pt x="43130" y="20948"/>
                </a:cubicBezTo>
                <a:cubicBezTo>
                  <a:pt x="43130" y="20934"/>
                  <a:pt x="43145" y="20920"/>
                  <a:pt x="43174" y="20876"/>
                </a:cubicBezTo>
                <a:lnTo>
                  <a:pt x="43245" y="20790"/>
                </a:lnTo>
                <a:close/>
                <a:moveTo>
                  <a:pt x="44034" y="20973"/>
                </a:moveTo>
                <a:lnTo>
                  <a:pt x="44034" y="20973"/>
                </a:lnTo>
                <a:cubicBezTo>
                  <a:pt x="44039" y="20973"/>
                  <a:pt x="44050" y="20984"/>
                  <a:pt x="44064" y="21006"/>
                </a:cubicBezTo>
                <a:lnTo>
                  <a:pt x="44107" y="21020"/>
                </a:lnTo>
                <a:lnTo>
                  <a:pt x="44136" y="21034"/>
                </a:lnTo>
                <a:cubicBezTo>
                  <a:pt x="44176" y="21014"/>
                  <a:pt x="44207" y="21004"/>
                  <a:pt x="44224" y="21004"/>
                </a:cubicBezTo>
                <a:cubicBezTo>
                  <a:pt x="44244" y="21004"/>
                  <a:pt x="44245" y="21018"/>
                  <a:pt x="44222" y="21049"/>
                </a:cubicBezTo>
                <a:lnTo>
                  <a:pt x="44222" y="21063"/>
                </a:lnTo>
                <a:lnTo>
                  <a:pt x="44222" y="21121"/>
                </a:lnTo>
                <a:cubicBezTo>
                  <a:pt x="44179" y="21121"/>
                  <a:pt x="44050" y="21063"/>
                  <a:pt x="44036" y="21006"/>
                </a:cubicBezTo>
                <a:cubicBezTo>
                  <a:pt x="44028" y="20984"/>
                  <a:pt x="44028" y="20973"/>
                  <a:pt x="44034" y="20973"/>
                </a:cubicBezTo>
                <a:close/>
                <a:moveTo>
                  <a:pt x="2835" y="22840"/>
                </a:moveTo>
                <a:cubicBezTo>
                  <a:pt x="2845" y="22840"/>
                  <a:pt x="2853" y="22847"/>
                  <a:pt x="2859" y="22859"/>
                </a:cubicBezTo>
                <a:lnTo>
                  <a:pt x="2845" y="22888"/>
                </a:lnTo>
                <a:cubicBezTo>
                  <a:pt x="2845" y="22945"/>
                  <a:pt x="2859" y="22974"/>
                  <a:pt x="2931" y="22974"/>
                </a:cubicBezTo>
                <a:cubicBezTo>
                  <a:pt x="2945" y="23017"/>
                  <a:pt x="2931" y="23031"/>
                  <a:pt x="2888" y="23031"/>
                </a:cubicBezTo>
                <a:cubicBezTo>
                  <a:pt x="2859" y="23017"/>
                  <a:pt x="2759" y="22931"/>
                  <a:pt x="2787" y="22888"/>
                </a:cubicBezTo>
                <a:cubicBezTo>
                  <a:pt x="2804" y="22854"/>
                  <a:pt x="2821" y="22840"/>
                  <a:pt x="2835" y="22840"/>
                </a:cubicBezTo>
                <a:close/>
                <a:moveTo>
                  <a:pt x="2185" y="23824"/>
                </a:moveTo>
                <a:cubicBezTo>
                  <a:pt x="2201" y="23824"/>
                  <a:pt x="2207" y="23841"/>
                  <a:pt x="2227" y="23850"/>
                </a:cubicBezTo>
                <a:lnTo>
                  <a:pt x="2241" y="23865"/>
                </a:lnTo>
                <a:cubicBezTo>
                  <a:pt x="2270" y="23865"/>
                  <a:pt x="2299" y="23894"/>
                  <a:pt x="2299" y="23908"/>
                </a:cubicBezTo>
                <a:lnTo>
                  <a:pt x="2299" y="23922"/>
                </a:lnTo>
                <a:cubicBezTo>
                  <a:pt x="2270" y="23951"/>
                  <a:pt x="2241" y="24008"/>
                  <a:pt x="2213" y="24008"/>
                </a:cubicBezTo>
                <a:cubicBezTo>
                  <a:pt x="2205" y="24010"/>
                  <a:pt x="2198" y="24010"/>
                  <a:pt x="2193" y="24010"/>
                </a:cubicBezTo>
                <a:cubicBezTo>
                  <a:pt x="2122" y="24010"/>
                  <a:pt x="2182" y="23934"/>
                  <a:pt x="2155" y="23908"/>
                </a:cubicBezTo>
                <a:cubicBezTo>
                  <a:pt x="2112" y="23879"/>
                  <a:pt x="2126" y="23865"/>
                  <a:pt x="2155" y="23836"/>
                </a:cubicBezTo>
                <a:cubicBezTo>
                  <a:pt x="2168" y="23827"/>
                  <a:pt x="2178" y="23824"/>
                  <a:pt x="2185" y="23824"/>
                </a:cubicBezTo>
                <a:close/>
                <a:moveTo>
                  <a:pt x="15030" y="26074"/>
                </a:moveTo>
                <a:cubicBezTo>
                  <a:pt x="15041" y="26074"/>
                  <a:pt x="15051" y="26075"/>
                  <a:pt x="15057" y="26077"/>
                </a:cubicBezTo>
                <a:cubicBezTo>
                  <a:pt x="15100" y="26077"/>
                  <a:pt x="15100" y="26120"/>
                  <a:pt x="15071" y="26149"/>
                </a:cubicBezTo>
                <a:lnTo>
                  <a:pt x="15057" y="26178"/>
                </a:lnTo>
                <a:cubicBezTo>
                  <a:pt x="15043" y="26178"/>
                  <a:pt x="15014" y="26192"/>
                  <a:pt x="15014" y="26192"/>
                </a:cubicBezTo>
                <a:lnTo>
                  <a:pt x="14956" y="26135"/>
                </a:lnTo>
                <a:cubicBezTo>
                  <a:pt x="14926" y="26147"/>
                  <a:pt x="14885" y="26151"/>
                  <a:pt x="14846" y="26151"/>
                </a:cubicBezTo>
                <a:cubicBezTo>
                  <a:pt x="14793" y="26151"/>
                  <a:pt x="14743" y="26143"/>
                  <a:pt x="14726" y="26135"/>
                </a:cubicBezTo>
                <a:cubicBezTo>
                  <a:pt x="14712" y="26120"/>
                  <a:pt x="14698" y="26077"/>
                  <a:pt x="14698" y="26077"/>
                </a:cubicBezTo>
                <a:lnTo>
                  <a:pt x="14698" y="26077"/>
                </a:lnTo>
                <a:cubicBezTo>
                  <a:pt x="14698" y="26077"/>
                  <a:pt x="14741" y="26077"/>
                  <a:pt x="14784" y="26092"/>
                </a:cubicBezTo>
                <a:cubicBezTo>
                  <a:pt x="14790" y="26094"/>
                  <a:pt x="14800" y="26095"/>
                  <a:pt x="14811" y="26095"/>
                </a:cubicBezTo>
                <a:cubicBezTo>
                  <a:pt x="14867" y="26095"/>
                  <a:pt x="14974" y="26074"/>
                  <a:pt x="15030" y="26074"/>
                </a:cubicBezTo>
                <a:close/>
                <a:moveTo>
                  <a:pt x="13933" y="26123"/>
                </a:moveTo>
                <a:cubicBezTo>
                  <a:pt x="13953" y="26123"/>
                  <a:pt x="13970" y="26126"/>
                  <a:pt x="13979" y="26135"/>
                </a:cubicBezTo>
                <a:cubicBezTo>
                  <a:pt x="13994" y="26164"/>
                  <a:pt x="13864" y="26192"/>
                  <a:pt x="13821" y="26192"/>
                </a:cubicBezTo>
                <a:cubicBezTo>
                  <a:pt x="13778" y="26192"/>
                  <a:pt x="13649" y="26207"/>
                  <a:pt x="13635" y="26221"/>
                </a:cubicBezTo>
                <a:cubicBezTo>
                  <a:pt x="13611" y="26233"/>
                  <a:pt x="13542" y="26272"/>
                  <a:pt x="13500" y="26272"/>
                </a:cubicBezTo>
                <a:cubicBezTo>
                  <a:pt x="13490" y="26272"/>
                  <a:pt x="13482" y="26270"/>
                  <a:pt x="13476" y="26264"/>
                </a:cubicBezTo>
                <a:cubicBezTo>
                  <a:pt x="13448" y="26235"/>
                  <a:pt x="13476" y="26192"/>
                  <a:pt x="13534" y="26178"/>
                </a:cubicBezTo>
                <a:lnTo>
                  <a:pt x="13591" y="26149"/>
                </a:lnTo>
                <a:lnTo>
                  <a:pt x="13635" y="26135"/>
                </a:lnTo>
                <a:cubicBezTo>
                  <a:pt x="13692" y="26135"/>
                  <a:pt x="13778" y="26149"/>
                  <a:pt x="13807" y="26149"/>
                </a:cubicBezTo>
                <a:cubicBezTo>
                  <a:pt x="13827" y="26139"/>
                  <a:pt x="13888" y="26123"/>
                  <a:pt x="13933" y="26123"/>
                </a:cubicBezTo>
                <a:close/>
                <a:moveTo>
                  <a:pt x="13160" y="26120"/>
                </a:moveTo>
                <a:lnTo>
                  <a:pt x="13247" y="26192"/>
                </a:lnTo>
                <a:cubicBezTo>
                  <a:pt x="13253" y="26191"/>
                  <a:pt x="13259" y="26190"/>
                  <a:pt x="13264" y="26190"/>
                </a:cubicBezTo>
                <a:cubicBezTo>
                  <a:pt x="13310" y="26190"/>
                  <a:pt x="13333" y="26238"/>
                  <a:pt x="13333" y="26264"/>
                </a:cubicBezTo>
                <a:cubicBezTo>
                  <a:pt x="13333" y="26273"/>
                  <a:pt x="13325" y="26276"/>
                  <a:pt x="13312" y="26276"/>
                </a:cubicBezTo>
                <a:cubicBezTo>
                  <a:pt x="13285" y="26276"/>
                  <a:pt x="13238" y="26260"/>
                  <a:pt x="13218" y="26250"/>
                </a:cubicBezTo>
                <a:cubicBezTo>
                  <a:pt x="13189" y="26235"/>
                  <a:pt x="13089" y="26164"/>
                  <a:pt x="13045" y="26164"/>
                </a:cubicBezTo>
                <a:cubicBezTo>
                  <a:pt x="13017" y="26164"/>
                  <a:pt x="13060" y="26149"/>
                  <a:pt x="13160" y="26120"/>
                </a:cubicBezTo>
                <a:close/>
                <a:moveTo>
                  <a:pt x="31115" y="26144"/>
                </a:moveTo>
                <a:cubicBezTo>
                  <a:pt x="31123" y="26144"/>
                  <a:pt x="31130" y="26146"/>
                  <a:pt x="31134" y="26149"/>
                </a:cubicBezTo>
                <a:cubicBezTo>
                  <a:pt x="31148" y="26164"/>
                  <a:pt x="31206" y="26221"/>
                  <a:pt x="31234" y="26250"/>
                </a:cubicBezTo>
                <a:cubicBezTo>
                  <a:pt x="31249" y="26264"/>
                  <a:pt x="31249" y="26293"/>
                  <a:pt x="31220" y="26307"/>
                </a:cubicBezTo>
                <a:cubicBezTo>
                  <a:pt x="31218" y="26308"/>
                  <a:pt x="31214" y="26309"/>
                  <a:pt x="31211" y="26309"/>
                </a:cubicBezTo>
                <a:cubicBezTo>
                  <a:pt x="31172" y="26309"/>
                  <a:pt x="31075" y="26245"/>
                  <a:pt x="31062" y="26192"/>
                </a:cubicBezTo>
                <a:cubicBezTo>
                  <a:pt x="31051" y="26160"/>
                  <a:pt x="31089" y="26144"/>
                  <a:pt x="31115" y="26144"/>
                </a:cubicBezTo>
                <a:close/>
                <a:moveTo>
                  <a:pt x="23505" y="26192"/>
                </a:moveTo>
                <a:cubicBezTo>
                  <a:pt x="23562" y="26192"/>
                  <a:pt x="23591" y="26293"/>
                  <a:pt x="23548" y="26307"/>
                </a:cubicBezTo>
                <a:cubicBezTo>
                  <a:pt x="23511" y="26320"/>
                  <a:pt x="23452" y="26353"/>
                  <a:pt x="23419" y="26353"/>
                </a:cubicBezTo>
                <a:cubicBezTo>
                  <a:pt x="23413" y="26353"/>
                  <a:pt x="23408" y="26352"/>
                  <a:pt x="23404" y="26350"/>
                </a:cubicBezTo>
                <a:cubicBezTo>
                  <a:pt x="23390" y="26336"/>
                  <a:pt x="23376" y="26293"/>
                  <a:pt x="23390" y="26264"/>
                </a:cubicBezTo>
                <a:lnTo>
                  <a:pt x="23376" y="26235"/>
                </a:lnTo>
                <a:lnTo>
                  <a:pt x="23376" y="26221"/>
                </a:lnTo>
                <a:cubicBezTo>
                  <a:pt x="23390" y="26207"/>
                  <a:pt x="23447" y="26192"/>
                  <a:pt x="23505" y="26192"/>
                </a:cubicBezTo>
                <a:close/>
                <a:moveTo>
                  <a:pt x="15971" y="26363"/>
                </a:moveTo>
                <a:cubicBezTo>
                  <a:pt x="15972" y="26363"/>
                  <a:pt x="15975" y="26372"/>
                  <a:pt x="15976" y="26392"/>
                </a:cubicBezTo>
                <a:lnTo>
                  <a:pt x="15976" y="26392"/>
                </a:lnTo>
                <a:cubicBezTo>
                  <a:pt x="15970" y="26373"/>
                  <a:pt x="15969" y="26363"/>
                  <a:pt x="15971" y="26363"/>
                </a:cubicBezTo>
                <a:close/>
                <a:moveTo>
                  <a:pt x="17356" y="26307"/>
                </a:moveTo>
                <a:lnTo>
                  <a:pt x="17356" y="26307"/>
                </a:lnTo>
                <a:cubicBezTo>
                  <a:pt x="17384" y="26322"/>
                  <a:pt x="17427" y="26365"/>
                  <a:pt x="17456" y="26408"/>
                </a:cubicBezTo>
                <a:lnTo>
                  <a:pt x="17499" y="26437"/>
                </a:lnTo>
                <a:lnTo>
                  <a:pt x="17528" y="26451"/>
                </a:lnTo>
                <a:cubicBezTo>
                  <a:pt x="17541" y="26448"/>
                  <a:pt x="17553" y="26447"/>
                  <a:pt x="17565" y="26447"/>
                </a:cubicBezTo>
                <a:cubicBezTo>
                  <a:pt x="17615" y="26447"/>
                  <a:pt x="17646" y="26471"/>
                  <a:pt x="17657" y="26494"/>
                </a:cubicBezTo>
                <a:lnTo>
                  <a:pt x="17643" y="26523"/>
                </a:lnTo>
                <a:lnTo>
                  <a:pt x="17629" y="26537"/>
                </a:lnTo>
                <a:cubicBezTo>
                  <a:pt x="17623" y="26540"/>
                  <a:pt x="17617" y="26541"/>
                  <a:pt x="17610" y="26541"/>
                </a:cubicBezTo>
                <a:cubicBezTo>
                  <a:pt x="17579" y="26541"/>
                  <a:pt x="17532" y="26517"/>
                  <a:pt x="17485" y="26494"/>
                </a:cubicBezTo>
                <a:lnTo>
                  <a:pt x="17427" y="26465"/>
                </a:lnTo>
                <a:lnTo>
                  <a:pt x="17384" y="26437"/>
                </a:lnTo>
                <a:cubicBezTo>
                  <a:pt x="17341" y="26365"/>
                  <a:pt x="17341" y="26307"/>
                  <a:pt x="17356" y="26307"/>
                </a:cubicBezTo>
                <a:close/>
                <a:moveTo>
                  <a:pt x="15976" y="26400"/>
                </a:moveTo>
                <a:lnTo>
                  <a:pt x="15976" y="26400"/>
                </a:lnTo>
                <a:cubicBezTo>
                  <a:pt x="15976" y="26403"/>
                  <a:pt x="15976" y="26405"/>
                  <a:pt x="15976" y="26408"/>
                </a:cubicBezTo>
                <a:cubicBezTo>
                  <a:pt x="15991" y="26451"/>
                  <a:pt x="16034" y="26551"/>
                  <a:pt x="15991" y="26551"/>
                </a:cubicBezTo>
                <a:cubicBezTo>
                  <a:pt x="15989" y="26552"/>
                  <a:pt x="15988" y="26553"/>
                  <a:pt x="15987" y="26553"/>
                </a:cubicBezTo>
                <a:cubicBezTo>
                  <a:pt x="15965" y="26553"/>
                  <a:pt x="15975" y="26446"/>
                  <a:pt x="15976" y="26400"/>
                </a:cubicBezTo>
                <a:close/>
                <a:moveTo>
                  <a:pt x="25444" y="1"/>
                </a:moveTo>
                <a:cubicBezTo>
                  <a:pt x="25411" y="45"/>
                  <a:pt x="25353" y="63"/>
                  <a:pt x="25302" y="63"/>
                </a:cubicBezTo>
                <a:cubicBezTo>
                  <a:pt x="25286" y="63"/>
                  <a:pt x="25271" y="62"/>
                  <a:pt x="25258" y="58"/>
                </a:cubicBezTo>
                <a:lnTo>
                  <a:pt x="25215" y="58"/>
                </a:lnTo>
                <a:cubicBezTo>
                  <a:pt x="25175" y="58"/>
                  <a:pt x="25112" y="118"/>
                  <a:pt x="25090" y="118"/>
                </a:cubicBezTo>
                <a:cubicBezTo>
                  <a:pt x="25088" y="118"/>
                  <a:pt x="25087" y="117"/>
                  <a:pt x="25085" y="116"/>
                </a:cubicBezTo>
                <a:lnTo>
                  <a:pt x="24985" y="73"/>
                </a:lnTo>
                <a:cubicBezTo>
                  <a:pt x="24961" y="108"/>
                  <a:pt x="24937" y="134"/>
                  <a:pt x="24930" y="134"/>
                </a:cubicBezTo>
                <a:cubicBezTo>
                  <a:pt x="24928" y="134"/>
                  <a:pt x="24927" y="133"/>
                  <a:pt x="24927" y="130"/>
                </a:cubicBezTo>
                <a:cubicBezTo>
                  <a:pt x="24927" y="130"/>
                  <a:pt x="24798" y="87"/>
                  <a:pt x="24740" y="87"/>
                </a:cubicBezTo>
                <a:cubicBezTo>
                  <a:pt x="24726" y="82"/>
                  <a:pt x="24704" y="81"/>
                  <a:pt x="24680" y="81"/>
                </a:cubicBezTo>
                <a:cubicBezTo>
                  <a:pt x="24632" y="81"/>
                  <a:pt x="24578" y="87"/>
                  <a:pt x="24568" y="87"/>
                </a:cubicBezTo>
                <a:cubicBezTo>
                  <a:pt x="24549" y="87"/>
                  <a:pt x="24511" y="93"/>
                  <a:pt x="24479" y="93"/>
                </a:cubicBezTo>
                <a:cubicBezTo>
                  <a:pt x="24463" y="93"/>
                  <a:pt x="24448" y="92"/>
                  <a:pt x="24439" y="87"/>
                </a:cubicBezTo>
                <a:lnTo>
                  <a:pt x="24338" y="87"/>
                </a:lnTo>
                <a:cubicBezTo>
                  <a:pt x="24313" y="74"/>
                  <a:pt x="24184" y="27"/>
                  <a:pt x="24116" y="27"/>
                </a:cubicBezTo>
                <a:cubicBezTo>
                  <a:pt x="24108" y="27"/>
                  <a:pt x="24100" y="28"/>
                  <a:pt x="24094" y="30"/>
                </a:cubicBezTo>
                <a:cubicBezTo>
                  <a:pt x="24036" y="44"/>
                  <a:pt x="23993" y="58"/>
                  <a:pt x="23979" y="73"/>
                </a:cubicBezTo>
                <a:lnTo>
                  <a:pt x="23965" y="87"/>
                </a:lnTo>
                <a:lnTo>
                  <a:pt x="23950" y="116"/>
                </a:lnTo>
                <a:cubicBezTo>
                  <a:pt x="23938" y="132"/>
                  <a:pt x="23927" y="138"/>
                  <a:pt x="23916" y="138"/>
                </a:cubicBezTo>
                <a:cubicBezTo>
                  <a:pt x="23890" y="138"/>
                  <a:pt x="23866" y="101"/>
                  <a:pt x="23835" y="101"/>
                </a:cubicBezTo>
                <a:lnTo>
                  <a:pt x="23591" y="101"/>
                </a:lnTo>
                <a:lnTo>
                  <a:pt x="23519" y="73"/>
                </a:lnTo>
                <a:cubicBezTo>
                  <a:pt x="23477" y="56"/>
                  <a:pt x="23435" y="49"/>
                  <a:pt x="23390" y="49"/>
                </a:cubicBezTo>
                <a:cubicBezTo>
                  <a:pt x="23358" y="49"/>
                  <a:pt x="23325" y="52"/>
                  <a:pt x="23289" y="58"/>
                </a:cubicBezTo>
                <a:lnTo>
                  <a:pt x="23275" y="58"/>
                </a:lnTo>
                <a:cubicBezTo>
                  <a:pt x="23272" y="61"/>
                  <a:pt x="23265" y="62"/>
                  <a:pt x="23256" y="62"/>
                </a:cubicBezTo>
                <a:cubicBezTo>
                  <a:pt x="23231" y="62"/>
                  <a:pt x="23188" y="54"/>
                  <a:pt x="23158" y="54"/>
                </a:cubicBezTo>
                <a:cubicBezTo>
                  <a:pt x="23147" y="54"/>
                  <a:pt x="23137" y="55"/>
                  <a:pt x="23131" y="58"/>
                </a:cubicBezTo>
                <a:cubicBezTo>
                  <a:pt x="23122" y="61"/>
                  <a:pt x="23110" y="62"/>
                  <a:pt x="23097" y="62"/>
                </a:cubicBezTo>
                <a:cubicBezTo>
                  <a:pt x="23062" y="62"/>
                  <a:pt x="23016" y="54"/>
                  <a:pt x="22985" y="54"/>
                </a:cubicBezTo>
                <a:cubicBezTo>
                  <a:pt x="22974" y="54"/>
                  <a:pt x="22965" y="55"/>
                  <a:pt x="22959" y="58"/>
                </a:cubicBezTo>
                <a:cubicBezTo>
                  <a:pt x="22950" y="61"/>
                  <a:pt x="22937" y="62"/>
                  <a:pt x="22921" y="62"/>
                </a:cubicBezTo>
                <a:cubicBezTo>
                  <a:pt x="22857" y="62"/>
                  <a:pt x="22749" y="44"/>
                  <a:pt x="22715" y="44"/>
                </a:cubicBezTo>
                <a:cubicBezTo>
                  <a:pt x="22657" y="44"/>
                  <a:pt x="22571" y="58"/>
                  <a:pt x="22542" y="73"/>
                </a:cubicBezTo>
                <a:lnTo>
                  <a:pt x="22456" y="73"/>
                </a:lnTo>
                <a:cubicBezTo>
                  <a:pt x="22445" y="70"/>
                  <a:pt x="22435" y="69"/>
                  <a:pt x="22426" y="69"/>
                </a:cubicBezTo>
                <a:cubicBezTo>
                  <a:pt x="22384" y="69"/>
                  <a:pt x="22355" y="92"/>
                  <a:pt x="22355" y="116"/>
                </a:cubicBezTo>
                <a:lnTo>
                  <a:pt x="22355" y="144"/>
                </a:lnTo>
                <a:lnTo>
                  <a:pt x="22370" y="173"/>
                </a:lnTo>
                <a:cubicBezTo>
                  <a:pt x="22384" y="188"/>
                  <a:pt x="22341" y="202"/>
                  <a:pt x="22312" y="202"/>
                </a:cubicBezTo>
                <a:cubicBezTo>
                  <a:pt x="22298" y="202"/>
                  <a:pt x="22284" y="144"/>
                  <a:pt x="22284" y="130"/>
                </a:cubicBezTo>
                <a:cubicBezTo>
                  <a:pt x="22284" y="101"/>
                  <a:pt x="22255" y="73"/>
                  <a:pt x="22212" y="44"/>
                </a:cubicBezTo>
                <a:lnTo>
                  <a:pt x="22154" y="58"/>
                </a:lnTo>
                <a:cubicBezTo>
                  <a:pt x="22140" y="58"/>
                  <a:pt x="22126" y="73"/>
                  <a:pt x="22126" y="87"/>
                </a:cubicBezTo>
                <a:cubicBezTo>
                  <a:pt x="22111" y="87"/>
                  <a:pt x="21910" y="130"/>
                  <a:pt x="21910" y="130"/>
                </a:cubicBezTo>
                <a:lnTo>
                  <a:pt x="21824" y="73"/>
                </a:lnTo>
                <a:cubicBezTo>
                  <a:pt x="21731" y="84"/>
                  <a:pt x="21563" y="105"/>
                  <a:pt x="21471" y="105"/>
                </a:cubicBezTo>
                <a:cubicBezTo>
                  <a:pt x="21450" y="105"/>
                  <a:pt x="21433" y="104"/>
                  <a:pt x="21422" y="101"/>
                </a:cubicBezTo>
                <a:cubicBezTo>
                  <a:pt x="21364" y="101"/>
                  <a:pt x="21278" y="87"/>
                  <a:pt x="21264" y="87"/>
                </a:cubicBezTo>
                <a:cubicBezTo>
                  <a:pt x="21252" y="99"/>
                  <a:pt x="21184" y="120"/>
                  <a:pt x="21143" y="120"/>
                </a:cubicBezTo>
                <a:cubicBezTo>
                  <a:pt x="21133" y="120"/>
                  <a:pt x="21125" y="119"/>
                  <a:pt x="21120" y="116"/>
                </a:cubicBezTo>
                <a:cubicBezTo>
                  <a:pt x="21110" y="111"/>
                  <a:pt x="21094" y="109"/>
                  <a:pt x="21077" y="109"/>
                </a:cubicBezTo>
                <a:cubicBezTo>
                  <a:pt x="21042" y="109"/>
                  <a:pt x="21000" y="116"/>
                  <a:pt x="20991" y="116"/>
                </a:cubicBezTo>
                <a:cubicBezTo>
                  <a:pt x="20976" y="101"/>
                  <a:pt x="20904" y="87"/>
                  <a:pt x="20833" y="73"/>
                </a:cubicBezTo>
                <a:lnTo>
                  <a:pt x="20804" y="87"/>
                </a:lnTo>
                <a:lnTo>
                  <a:pt x="20703" y="173"/>
                </a:lnTo>
                <a:cubicBezTo>
                  <a:pt x="20597" y="147"/>
                  <a:pt x="20356" y="71"/>
                  <a:pt x="20263" y="71"/>
                </a:cubicBezTo>
                <a:cubicBezTo>
                  <a:pt x="20256" y="71"/>
                  <a:pt x="20249" y="72"/>
                  <a:pt x="20243" y="73"/>
                </a:cubicBezTo>
                <a:cubicBezTo>
                  <a:pt x="20172" y="73"/>
                  <a:pt x="20143" y="159"/>
                  <a:pt x="20114" y="173"/>
                </a:cubicBezTo>
                <a:cubicBezTo>
                  <a:pt x="20113" y="174"/>
                  <a:pt x="20112" y="174"/>
                  <a:pt x="20110" y="174"/>
                </a:cubicBezTo>
                <a:cubicBezTo>
                  <a:pt x="20086" y="174"/>
                  <a:pt x="19982" y="86"/>
                  <a:pt x="19936" y="86"/>
                </a:cubicBezTo>
                <a:cubicBezTo>
                  <a:pt x="19933" y="86"/>
                  <a:pt x="19930" y="86"/>
                  <a:pt x="19927" y="87"/>
                </a:cubicBezTo>
                <a:cubicBezTo>
                  <a:pt x="19884" y="87"/>
                  <a:pt x="19669" y="101"/>
                  <a:pt x="19611" y="116"/>
                </a:cubicBezTo>
                <a:cubicBezTo>
                  <a:pt x="19573" y="116"/>
                  <a:pt x="19535" y="122"/>
                  <a:pt x="19509" y="122"/>
                </a:cubicBezTo>
                <a:cubicBezTo>
                  <a:pt x="19496" y="122"/>
                  <a:pt x="19487" y="121"/>
                  <a:pt x="19482" y="116"/>
                </a:cubicBezTo>
                <a:cubicBezTo>
                  <a:pt x="19482" y="116"/>
                  <a:pt x="19470" y="56"/>
                  <a:pt x="19446" y="56"/>
                </a:cubicBezTo>
                <a:cubicBezTo>
                  <a:pt x="19444" y="56"/>
                  <a:pt x="19442" y="57"/>
                  <a:pt x="19439" y="58"/>
                </a:cubicBezTo>
                <a:cubicBezTo>
                  <a:pt x="19410" y="73"/>
                  <a:pt x="19324" y="101"/>
                  <a:pt x="19295" y="116"/>
                </a:cubicBezTo>
                <a:cubicBezTo>
                  <a:pt x="19266" y="116"/>
                  <a:pt x="19209" y="87"/>
                  <a:pt x="19152" y="73"/>
                </a:cubicBezTo>
                <a:lnTo>
                  <a:pt x="19094" y="116"/>
                </a:lnTo>
                <a:cubicBezTo>
                  <a:pt x="19090" y="118"/>
                  <a:pt x="19085" y="119"/>
                  <a:pt x="19079" y="119"/>
                </a:cubicBezTo>
                <a:cubicBezTo>
                  <a:pt x="19041" y="119"/>
                  <a:pt x="18971" y="87"/>
                  <a:pt x="18922" y="87"/>
                </a:cubicBezTo>
                <a:lnTo>
                  <a:pt x="18879" y="87"/>
                </a:lnTo>
                <a:cubicBezTo>
                  <a:pt x="18853" y="104"/>
                  <a:pt x="18813" y="111"/>
                  <a:pt x="18779" y="111"/>
                </a:cubicBezTo>
                <a:cubicBezTo>
                  <a:pt x="18754" y="111"/>
                  <a:pt x="18732" y="107"/>
                  <a:pt x="18721" y="101"/>
                </a:cubicBezTo>
                <a:lnTo>
                  <a:pt x="18663" y="101"/>
                </a:lnTo>
                <a:cubicBezTo>
                  <a:pt x="18663" y="101"/>
                  <a:pt x="18663" y="116"/>
                  <a:pt x="18677" y="130"/>
                </a:cubicBezTo>
                <a:lnTo>
                  <a:pt x="18677" y="144"/>
                </a:lnTo>
                <a:cubicBezTo>
                  <a:pt x="18677" y="144"/>
                  <a:pt x="18663" y="173"/>
                  <a:pt x="18649" y="173"/>
                </a:cubicBezTo>
                <a:cubicBezTo>
                  <a:pt x="18634" y="159"/>
                  <a:pt x="18591" y="130"/>
                  <a:pt x="18577" y="130"/>
                </a:cubicBezTo>
                <a:cubicBezTo>
                  <a:pt x="18557" y="140"/>
                  <a:pt x="18544" y="163"/>
                  <a:pt x="18524" y="163"/>
                </a:cubicBezTo>
                <a:cubicBezTo>
                  <a:pt x="18515" y="163"/>
                  <a:pt x="18504" y="158"/>
                  <a:pt x="18491" y="144"/>
                </a:cubicBezTo>
                <a:cubicBezTo>
                  <a:pt x="18491" y="142"/>
                  <a:pt x="18489" y="140"/>
                  <a:pt x="18486" y="140"/>
                </a:cubicBezTo>
                <a:cubicBezTo>
                  <a:pt x="18475" y="140"/>
                  <a:pt x="18445" y="159"/>
                  <a:pt x="18433" y="159"/>
                </a:cubicBezTo>
                <a:lnTo>
                  <a:pt x="18390" y="159"/>
                </a:lnTo>
                <a:cubicBezTo>
                  <a:pt x="18347" y="144"/>
                  <a:pt x="18232" y="144"/>
                  <a:pt x="18203" y="130"/>
                </a:cubicBezTo>
                <a:cubicBezTo>
                  <a:pt x="18173" y="120"/>
                  <a:pt x="18114" y="110"/>
                  <a:pt x="18071" y="110"/>
                </a:cubicBezTo>
                <a:cubicBezTo>
                  <a:pt x="18054" y="110"/>
                  <a:pt x="18039" y="112"/>
                  <a:pt x="18031" y="116"/>
                </a:cubicBezTo>
                <a:cubicBezTo>
                  <a:pt x="18006" y="116"/>
                  <a:pt x="17939" y="84"/>
                  <a:pt x="17903" y="84"/>
                </a:cubicBezTo>
                <a:cubicBezTo>
                  <a:pt x="17897" y="84"/>
                  <a:pt x="17891" y="85"/>
                  <a:pt x="17887" y="87"/>
                </a:cubicBezTo>
                <a:cubicBezTo>
                  <a:pt x="17873" y="87"/>
                  <a:pt x="17815" y="101"/>
                  <a:pt x="17787" y="116"/>
                </a:cubicBezTo>
                <a:lnTo>
                  <a:pt x="17744" y="87"/>
                </a:lnTo>
                <a:lnTo>
                  <a:pt x="17672" y="58"/>
                </a:lnTo>
                <a:cubicBezTo>
                  <a:pt x="17663" y="92"/>
                  <a:pt x="17655" y="106"/>
                  <a:pt x="17649" y="106"/>
                </a:cubicBezTo>
                <a:cubicBezTo>
                  <a:pt x="17645" y="106"/>
                  <a:pt x="17643" y="99"/>
                  <a:pt x="17643" y="87"/>
                </a:cubicBezTo>
                <a:cubicBezTo>
                  <a:pt x="17638" y="82"/>
                  <a:pt x="17629" y="81"/>
                  <a:pt x="17617" y="81"/>
                </a:cubicBezTo>
                <a:cubicBezTo>
                  <a:pt x="17595" y="81"/>
                  <a:pt x="17566" y="87"/>
                  <a:pt x="17557" y="87"/>
                </a:cubicBezTo>
                <a:cubicBezTo>
                  <a:pt x="17542" y="94"/>
                  <a:pt x="17524" y="98"/>
                  <a:pt x="17505" y="98"/>
                </a:cubicBezTo>
                <a:cubicBezTo>
                  <a:pt x="17485" y="98"/>
                  <a:pt x="17463" y="94"/>
                  <a:pt x="17442" y="87"/>
                </a:cubicBezTo>
                <a:lnTo>
                  <a:pt x="17399" y="116"/>
                </a:lnTo>
                <a:lnTo>
                  <a:pt x="17370" y="159"/>
                </a:lnTo>
                <a:cubicBezTo>
                  <a:pt x="17360" y="166"/>
                  <a:pt x="17348" y="169"/>
                  <a:pt x="17337" y="169"/>
                </a:cubicBezTo>
                <a:cubicBezTo>
                  <a:pt x="17303" y="169"/>
                  <a:pt x="17269" y="141"/>
                  <a:pt x="17269" y="130"/>
                </a:cubicBezTo>
                <a:cubicBezTo>
                  <a:pt x="17269" y="118"/>
                  <a:pt x="17195" y="84"/>
                  <a:pt x="17147" y="84"/>
                </a:cubicBezTo>
                <a:cubicBezTo>
                  <a:pt x="17139" y="84"/>
                  <a:pt x="17132" y="85"/>
                  <a:pt x="17126" y="87"/>
                </a:cubicBezTo>
                <a:cubicBezTo>
                  <a:pt x="17100" y="87"/>
                  <a:pt x="17014" y="146"/>
                  <a:pt x="16977" y="146"/>
                </a:cubicBezTo>
                <a:cubicBezTo>
                  <a:pt x="16974" y="146"/>
                  <a:pt x="16970" y="146"/>
                  <a:pt x="16968" y="144"/>
                </a:cubicBezTo>
                <a:cubicBezTo>
                  <a:pt x="16953" y="137"/>
                  <a:pt x="16928" y="134"/>
                  <a:pt x="16899" y="134"/>
                </a:cubicBezTo>
                <a:cubicBezTo>
                  <a:pt x="16871" y="134"/>
                  <a:pt x="16838" y="137"/>
                  <a:pt x="16810" y="144"/>
                </a:cubicBezTo>
                <a:lnTo>
                  <a:pt x="16767" y="101"/>
                </a:lnTo>
                <a:lnTo>
                  <a:pt x="16680" y="30"/>
                </a:lnTo>
                <a:cubicBezTo>
                  <a:pt x="16623" y="87"/>
                  <a:pt x="16451" y="73"/>
                  <a:pt x="16422" y="101"/>
                </a:cubicBezTo>
                <a:cubicBezTo>
                  <a:pt x="16397" y="114"/>
                  <a:pt x="16319" y="147"/>
                  <a:pt x="16280" y="147"/>
                </a:cubicBezTo>
                <a:cubicBezTo>
                  <a:pt x="16273" y="147"/>
                  <a:pt x="16268" y="147"/>
                  <a:pt x="16264" y="144"/>
                </a:cubicBezTo>
                <a:cubicBezTo>
                  <a:pt x="16235" y="144"/>
                  <a:pt x="16048" y="101"/>
                  <a:pt x="15976" y="101"/>
                </a:cubicBezTo>
                <a:cubicBezTo>
                  <a:pt x="15905" y="101"/>
                  <a:pt x="15833" y="101"/>
                  <a:pt x="15818" y="116"/>
                </a:cubicBezTo>
                <a:cubicBezTo>
                  <a:pt x="15818" y="116"/>
                  <a:pt x="15766" y="147"/>
                  <a:pt x="15741" y="147"/>
                </a:cubicBezTo>
                <a:cubicBezTo>
                  <a:pt x="15737" y="147"/>
                  <a:pt x="15734" y="147"/>
                  <a:pt x="15732" y="144"/>
                </a:cubicBezTo>
                <a:cubicBezTo>
                  <a:pt x="15727" y="134"/>
                  <a:pt x="15715" y="130"/>
                  <a:pt x="15697" y="130"/>
                </a:cubicBezTo>
                <a:cubicBezTo>
                  <a:pt x="15665" y="130"/>
                  <a:pt x="15615" y="145"/>
                  <a:pt x="15560" y="173"/>
                </a:cubicBezTo>
                <a:lnTo>
                  <a:pt x="15517" y="159"/>
                </a:lnTo>
                <a:lnTo>
                  <a:pt x="15373" y="116"/>
                </a:lnTo>
                <a:cubicBezTo>
                  <a:pt x="15294" y="130"/>
                  <a:pt x="15197" y="134"/>
                  <a:pt x="15114" y="134"/>
                </a:cubicBezTo>
                <a:cubicBezTo>
                  <a:pt x="15032" y="134"/>
                  <a:pt x="14964" y="130"/>
                  <a:pt x="14942" y="130"/>
                </a:cubicBezTo>
                <a:cubicBezTo>
                  <a:pt x="14899" y="130"/>
                  <a:pt x="14841" y="202"/>
                  <a:pt x="14841" y="216"/>
                </a:cubicBezTo>
                <a:cubicBezTo>
                  <a:pt x="14841" y="218"/>
                  <a:pt x="14840" y="219"/>
                  <a:pt x="14836" y="219"/>
                </a:cubicBezTo>
                <a:cubicBezTo>
                  <a:pt x="14815" y="219"/>
                  <a:pt x="14737" y="184"/>
                  <a:pt x="14712" y="159"/>
                </a:cubicBezTo>
                <a:cubicBezTo>
                  <a:pt x="14707" y="156"/>
                  <a:pt x="14699" y="155"/>
                  <a:pt x="14690" y="155"/>
                </a:cubicBezTo>
                <a:cubicBezTo>
                  <a:pt x="14653" y="155"/>
                  <a:pt x="14592" y="176"/>
                  <a:pt x="14568" y="188"/>
                </a:cubicBezTo>
                <a:cubicBezTo>
                  <a:pt x="14554" y="202"/>
                  <a:pt x="14511" y="202"/>
                  <a:pt x="14497" y="202"/>
                </a:cubicBezTo>
                <a:lnTo>
                  <a:pt x="14468" y="188"/>
                </a:lnTo>
                <a:cubicBezTo>
                  <a:pt x="14415" y="150"/>
                  <a:pt x="14390" y="132"/>
                  <a:pt x="14363" y="132"/>
                </a:cubicBezTo>
                <a:cubicBezTo>
                  <a:pt x="14339" y="132"/>
                  <a:pt x="14314" y="146"/>
                  <a:pt x="14267" y="173"/>
                </a:cubicBezTo>
                <a:cubicBezTo>
                  <a:pt x="14238" y="202"/>
                  <a:pt x="14180" y="202"/>
                  <a:pt x="14166" y="231"/>
                </a:cubicBezTo>
                <a:lnTo>
                  <a:pt x="14152" y="274"/>
                </a:lnTo>
                <a:cubicBezTo>
                  <a:pt x="14123" y="274"/>
                  <a:pt x="14066" y="259"/>
                  <a:pt x="14066" y="245"/>
                </a:cubicBezTo>
                <a:cubicBezTo>
                  <a:pt x="14058" y="238"/>
                  <a:pt x="14048" y="234"/>
                  <a:pt x="14037" y="234"/>
                </a:cubicBezTo>
                <a:cubicBezTo>
                  <a:pt x="14026" y="234"/>
                  <a:pt x="14015" y="238"/>
                  <a:pt x="14008" y="245"/>
                </a:cubicBezTo>
                <a:cubicBezTo>
                  <a:pt x="13994" y="245"/>
                  <a:pt x="13979" y="188"/>
                  <a:pt x="13979" y="173"/>
                </a:cubicBezTo>
                <a:cubicBezTo>
                  <a:pt x="13965" y="144"/>
                  <a:pt x="13879" y="130"/>
                  <a:pt x="13850" y="130"/>
                </a:cubicBezTo>
                <a:cubicBezTo>
                  <a:pt x="13831" y="130"/>
                  <a:pt x="13773" y="124"/>
                  <a:pt x="13733" y="124"/>
                </a:cubicBezTo>
                <a:cubicBezTo>
                  <a:pt x="13713" y="124"/>
                  <a:pt x="13697" y="125"/>
                  <a:pt x="13692" y="130"/>
                </a:cubicBezTo>
                <a:cubicBezTo>
                  <a:pt x="13673" y="130"/>
                  <a:pt x="13622" y="124"/>
                  <a:pt x="13581" y="124"/>
                </a:cubicBezTo>
                <a:cubicBezTo>
                  <a:pt x="13561" y="124"/>
                  <a:pt x="13544" y="125"/>
                  <a:pt x="13534" y="130"/>
                </a:cubicBezTo>
                <a:cubicBezTo>
                  <a:pt x="13505" y="159"/>
                  <a:pt x="13419" y="173"/>
                  <a:pt x="13390" y="173"/>
                </a:cubicBezTo>
                <a:cubicBezTo>
                  <a:pt x="13362" y="159"/>
                  <a:pt x="13275" y="144"/>
                  <a:pt x="13261" y="130"/>
                </a:cubicBezTo>
                <a:cubicBezTo>
                  <a:pt x="13232" y="130"/>
                  <a:pt x="13175" y="130"/>
                  <a:pt x="13132" y="159"/>
                </a:cubicBezTo>
                <a:lnTo>
                  <a:pt x="13074" y="130"/>
                </a:lnTo>
                <a:cubicBezTo>
                  <a:pt x="13053" y="116"/>
                  <a:pt x="13028" y="109"/>
                  <a:pt x="13001" y="109"/>
                </a:cubicBezTo>
                <a:cubicBezTo>
                  <a:pt x="12974" y="109"/>
                  <a:pt x="12945" y="116"/>
                  <a:pt x="12916" y="130"/>
                </a:cubicBezTo>
                <a:lnTo>
                  <a:pt x="12859" y="159"/>
                </a:lnTo>
                <a:cubicBezTo>
                  <a:pt x="12772" y="159"/>
                  <a:pt x="12672" y="130"/>
                  <a:pt x="12658" y="101"/>
                </a:cubicBezTo>
                <a:cubicBezTo>
                  <a:pt x="12654" y="99"/>
                  <a:pt x="12649" y="99"/>
                  <a:pt x="12643" y="99"/>
                </a:cubicBezTo>
                <a:cubicBezTo>
                  <a:pt x="12606" y="99"/>
                  <a:pt x="12539" y="134"/>
                  <a:pt x="12514" y="159"/>
                </a:cubicBezTo>
                <a:cubicBezTo>
                  <a:pt x="12511" y="162"/>
                  <a:pt x="12505" y="163"/>
                  <a:pt x="12496" y="163"/>
                </a:cubicBezTo>
                <a:cubicBezTo>
                  <a:pt x="12459" y="163"/>
                  <a:pt x="12379" y="142"/>
                  <a:pt x="12356" y="130"/>
                </a:cubicBezTo>
                <a:cubicBezTo>
                  <a:pt x="12344" y="122"/>
                  <a:pt x="12332" y="119"/>
                  <a:pt x="12319" y="119"/>
                </a:cubicBezTo>
                <a:cubicBezTo>
                  <a:pt x="12285" y="119"/>
                  <a:pt x="12251" y="146"/>
                  <a:pt x="12241" y="188"/>
                </a:cubicBezTo>
                <a:lnTo>
                  <a:pt x="12183" y="173"/>
                </a:lnTo>
                <a:lnTo>
                  <a:pt x="12097" y="144"/>
                </a:lnTo>
                <a:cubicBezTo>
                  <a:pt x="12011" y="159"/>
                  <a:pt x="11925" y="173"/>
                  <a:pt x="11910" y="173"/>
                </a:cubicBezTo>
                <a:cubicBezTo>
                  <a:pt x="11898" y="160"/>
                  <a:pt x="11691" y="113"/>
                  <a:pt x="11575" y="113"/>
                </a:cubicBezTo>
                <a:cubicBezTo>
                  <a:pt x="11561" y="113"/>
                  <a:pt x="11548" y="114"/>
                  <a:pt x="11537" y="116"/>
                </a:cubicBezTo>
                <a:cubicBezTo>
                  <a:pt x="11468" y="116"/>
                  <a:pt x="11316" y="153"/>
                  <a:pt x="11236" y="153"/>
                </a:cubicBezTo>
                <a:cubicBezTo>
                  <a:pt x="11216" y="153"/>
                  <a:pt x="11201" y="150"/>
                  <a:pt x="11192" y="144"/>
                </a:cubicBezTo>
                <a:cubicBezTo>
                  <a:pt x="11176" y="134"/>
                  <a:pt x="11155" y="129"/>
                  <a:pt x="11134" y="129"/>
                </a:cubicBezTo>
                <a:cubicBezTo>
                  <a:pt x="11100" y="129"/>
                  <a:pt x="11066" y="141"/>
                  <a:pt x="11048" y="159"/>
                </a:cubicBezTo>
                <a:lnTo>
                  <a:pt x="11034" y="159"/>
                </a:lnTo>
                <a:lnTo>
                  <a:pt x="10948" y="130"/>
                </a:lnTo>
                <a:cubicBezTo>
                  <a:pt x="10862" y="144"/>
                  <a:pt x="10718" y="159"/>
                  <a:pt x="10617" y="159"/>
                </a:cubicBezTo>
                <a:lnTo>
                  <a:pt x="10560" y="130"/>
                </a:lnTo>
                <a:lnTo>
                  <a:pt x="10488" y="73"/>
                </a:lnTo>
                <a:cubicBezTo>
                  <a:pt x="10416" y="101"/>
                  <a:pt x="10258" y="116"/>
                  <a:pt x="10201" y="130"/>
                </a:cubicBezTo>
                <a:cubicBezTo>
                  <a:pt x="10172" y="130"/>
                  <a:pt x="10099" y="143"/>
                  <a:pt x="10049" y="143"/>
                </a:cubicBezTo>
                <a:cubicBezTo>
                  <a:pt x="10024" y="143"/>
                  <a:pt x="10004" y="140"/>
                  <a:pt x="10000" y="130"/>
                </a:cubicBezTo>
                <a:cubicBezTo>
                  <a:pt x="9995" y="125"/>
                  <a:pt x="9985" y="124"/>
                  <a:pt x="9974" y="124"/>
                </a:cubicBezTo>
                <a:cubicBezTo>
                  <a:pt x="9952" y="124"/>
                  <a:pt x="9923" y="130"/>
                  <a:pt x="9913" y="130"/>
                </a:cubicBezTo>
                <a:cubicBezTo>
                  <a:pt x="9885" y="130"/>
                  <a:pt x="9712" y="116"/>
                  <a:pt x="9655" y="116"/>
                </a:cubicBezTo>
                <a:cubicBezTo>
                  <a:pt x="9597" y="101"/>
                  <a:pt x="9511" y="101"/>
                  <a:pt x="9482" y="101"/>
                </a:cubicBezTo>
                <a:cubicBezTo>
                  <a:pt x="9454" y="101"/>
                  <a:pt x="9382" y="87"/>
                  <a:pt x="9367" y="87"/>
                </a:cubicBezTo>
                <a:cubicBezTo>
                  <a:pt x="9341" y="87"/>
                  <a:pt x="9232" y="146"/>
                  <a:pt x="9169" y="146"/>
                </a:cubicBezTo>
                <a:cubicBezTo>
                  <a:pt x="9163" y="146"/>
                  <a:pt x="9157" y="146"/>
                  <a:pt x="9152" y="144"/>
                </a:cubicBezTo>
                <a:lnTo>
                  <a:pt x="8893" y="144"/>
                </a:lnTo>
                <a:cubicBezTo>
                  <a:pt x="8863" y="134"/>
                  <a:pt x="8782" y="124"/>
                  <a:pt x="8727" y="124"/>
                </a:cubicBezTo>
                <a:cubicBezTo>
                  <a:pt x="8705" y="124"/>
                  <a:pt x="8686" y="126"/>
                  <a:pt x="8678" y="130"/>
                </a:cubicBezTo>
                <a:cubicBezTo>
                  <a:pt x="8635" y="130"/>
                  <a:pt x="8505" y="116"/>
                  <a:pt x="8448" y="116"/>
                </a:cubicBezTo>
                <a:cubicBezTo>
                  <a:pt x="8405" y="130"/>
                  <a:pt x="8304" y="130"/>
                  <a:pt x="8276" y="130"/>
                </a:cubicBezTo>
                <a:cubicBezTo>
                  <a:pt x="8253" y="130"/>
                  <a:pt x="8180" y="88"/>
                  <a:pt x="8148" y="88"/>
                </a:cubicBezTo>
                <a:cubicBezTo>
                  <a:pt x="8138" y="88"/>
                  <a:pt x="8132" y="91"/>
                  <a:pt x="8132" y="101"/>
                </a:cubicBezTo>
                <a:cubicBezTo>
                  <a:pt x="8132" y="118"/>
                  <a:pt x="8127" y="125"/>
                  <a:pt x="8120" y="125"/>
                </a:cubicBezTo>
                <a:cubicBezTo>
                  <a:pt x="8115" y="125"/>
                  <a:pt x="8109" y="122"/>
                  <a:pt x="8103" y="116"/>
                </a:cubicBezTo>
                <a:cubicBezTo>
                  <a:pt x="8103" y="114"/>
                  <a:pt x="8100" y="113"/>
                  <a:pt x="8094" y="113"/>
                </a:cubicBezTo>
                <a:cubicBezTo>
                  <a:pt x="8065" y="113"/>
                  <a:pt x="7976" y="133"/>
                  <a:pt x="7919" y="133"/>
                </a:cubicBezTo>
                <a:cubicBezTo>
                  <a:pt x="7907" y="133"/>
                  <a:pt x="7896" y="132"/>
                  <a:pt x="7888" y="130"/>
                </a:cubicBezTo>
                <a:cubicBezTo>
                  <a:pt x="7830" y="130"/>
                  <a:pt x="7744" y="130"/>
                  <a:pt x="7730" y="144"/>
                </a:cubicBezTo>
                <a:cubicBezTo>
                  <a:pt x="7724" y="147"/>
                  <a:pt x="7716" y="149"/>
                  <a:pt x="7706" y="149"/>
                </a:cubicBezTo>
                <a:cubicBezTo>
                  <a:pt x="7669" y="149"/>
                  <a:pt x="7609" y="130"/>
                  <a:pt x="7586" y="130"/>
                </a:cubicBezTo>
                <a:cubicBezTo>
                  <a:pt x="7557" y="130"/>
                  <a:pt x="7471" y="159"/>
                  <a:pt x="7385" y="188"/>
                </a:cubicBezTo>
                <a:lnTo>
                  <a:pt x="7327" y="159"/>
                </a:lnTo>
                <a:lnTo>
                  <a:pt x="7227" y="144"/>
                </a:lnTo>
                <a:cubicBezTo>
                  <a:pt x="7166" y="155"/>
                  <a:pt x="7076" y="165"/>
                  <a:pt x="7008" y="165"/>
                </a:cubicBezTo>
                <a:cubicBezTo>
                  <a:pt x="6980" y="165"/>
                  <a:pt x="6956" y="163"/>
                  <a:pt x="6939" y="159"/>
                </a:cubicBezTo>
                <a:lnTo>
                  <a:pt x="6882" y="188"/>
                </a:lnTo>
                <a:lnTo>
                  <a:pt x="6824" y="216"/>
                </a:lnTo>
                <a:cubicBezTo>
                  <a:pt x="6791" y="200"/>
                  <a:pt x="6747" y="193"/>
                  <a:pt x="6705" y="193"/>
                </a:cubicBezTo>
                <a:cubicBezTo>
                  <a:pt x="6676" y="193"/>
                  <a:pt x="6647" y="196"/>
                  <a:pt x="6623" y="202"/>
                </a:cubicBezTo>
                <a:lnTo>
                  <a:pt x="6566" y="216"/>
                </a:lnTo>
                <a:lnTo>
                  <a:pt x="6508" y="216"/>
                </a:lnTo>
                <a:cubicBezTo>
                  <a:pt x="6451" y="216"/>
                  <a:pt x="6350" y="202"/>
                  <a:pt x="6293" y="188"/>
                </a:cubicBezTo>
                <a:lnTo>
                  <a:pt x="6235" y="202"/>
                </a:lnTo>
                <a:lnTo>
                  <a:pt x="6178" y="216"/>
                </a:lnTo>
                <a:cubicBezTo>
                  <a:pt x="6106" y="216"/>
                  <a:pt x="6020" y="231"/>
                  <a:pt x="5962" y="274"/>
                </a:cubicBezTo>
                <a:lnTo>
                  <a:pt x="5905" y="231"/>
                </a:lnTo>
                <a:lnTo>
                  <a:pt x="5891" y="216"/>
                </a:lnTo>
                <a:cubicBezTo>
                  <a:pt x="5884" y="218"/>
                  <a:pt x="5875" y="219"/>
                  <a:pt x="5863" y="219"/>
                </a:cubicBezTo>
                <a:cubicBezTo>
                  <a:pt x="5818" y="219"/>
                  <a:pt x="5742" y="206"/>
                  <a:pt x="5688" y="206"/>
                </a:cubicBezTo>
                <a:cubicBezTo>
                  <a:pt x="5663" y="206"/>
                  <a:pt x="5643" y="209"/>
                  <a:pt x="5632" y="216"/>
                </a:cubicBezTo>
                <a:cubicBezTo>
                  <a:pt x="5600" y="249"/>
                  <a:pt x="5551" y="265"/>
                  <a:pt x="5523" y="265"/>
                </a:cubicBezTo>
                <a:cubicBezTo>
                  <a:pt x="5513" y="265"/>
                  <a:pt x="5506" y="263"/>
                  <a:pt x="5503" y="259"/>
                </a:cubicBezTo>
                <a:cubicBezTo>
                  <a:pt x="5503" y="257"/>
                  <a:pt x="5498" y="256"/>
                  <a:pt x="5491" y="256"/>
                </a:cubicBezTo>
                <a:cubicBezTo>
                  <a:pt x="5461" y="256"/>
                  <a:pt x="5380" y="277"/>
                  <a:pt x="5345" y="288"/>
                </a:cubicBezTo>
                <a:cubicBezTo>
                  <a:pt x="5302" y="288"/>
                  <a:pt x="5201" y="303"/>
                  <a:pt x="5129" y="317"/>
                </a:cubicBezTo>
                <a:lnTo>
                  <a:pt x="5043" y="288"/>
                </a:lnTo>
                <a:lnTo>
                  <a:pt x="5000" y="288"/>
                </a:lnTo>
                <a:cubicBezTo>
                  <a:pt x="4965" y="300"/>
                  <a:pt x="4875" y="339"/>
                  <a:pt x="4833" y="339"/>
                </a:cubicBezTo>
                <a:cubicBezTo>
                  <a:pt x="4823" y="339"/>
                  <a:pt x="4816" y="337"/>
                  <a:pt x="4813" y="331"/>
                </a:cubicBezTo>
                <a:cubicBezTo>
                  <a:pt x="4810" y="330"/>
                  <a:pt x="4805" y="329"/>
                  <a:pt x="4798" y="329"/>
                </a:cubicBezTo>
                <a:cubicBezTo>
                  <a:pt x="4744" y="329"/>
                  <a:pt x="4590" y="374"/>
                  <a:pt x="4526" y="374"/>
                </a:cubicBezTo>
                <a:cubicBezTo>
                  <a:pt x="4439" y="374"/>
                  <a:pt x="4310" y="389"/>
                  <a:pt x="4281" y="403"/>
                </a:cubicBezTo>
                <a:cubicBezTo>
                  <a:pt x="4258" y="403"/>
                  <a:pt x="4180" y="385"/>
                  <a:pt x="4135" y="385"/>
                </a:cubicBezTo>
                <a:cubicBezTo>
                  <a:pt x="4124" y="385"/>
                  <a:pt x="4115" y="386"/>
                  <a:pt x="4109" y="389"/>
                </a:cubicBezTo>
                <a:cubicBezTo>
                  <a:pt x="4080" y="403"/>
                  <a:pt x="3994" y="403"/>
                  <a:pt x="3922" y="403"/>
                </a:cubicBezTo>
                <a:lnTo>
                  <a:pt x="3865" y="446"/>
                </a:lnTo>
                <a:cubicBezTo>
                  <a:pt x="3836" y="446"/>
                  <a:pt x="3764" y="461"/>
                  <a:pt x="3692" y="504"/>
                </a:cubicBezTo>
                <a:lnTo>
                  <a:pt x="3692" y="475"/>
                </a:lnTo>
                <a:cubicBezTo>
                  <a:pt x="3684" y="464"/>
                  <a:pt x="3675" y="460"/>
                  <a:pt x="3666" y="460"/>
                </a:cubicBezTo>
                <a:cubicBezTo>
                  <a:pt x="3641" y="460"/>
                  <a:pt x="3613" y="491"/>
                  <a:pt x="3591" y="491"/>
                </a:cubicBezTo>
                <a:cubicBezTo>
                  <a:pt x="3580" y="491"/>
                  <a:pt x="3571" y="484"/>
                  <a:pt x="3563" y="461"/>
                </a:cubicBezTo>
                <a:cubicBezTo>
                  <a:pt x="3563" y="461"/>
                  <a:pt x="3463" y="489"/>
                  <a:pt x="3463" y="489"/>
                </a:cubicBezTo>
                <a:lnTo>
                  <a:pt x="3405" y="417"/>
                </a:lnTo>
                <a:cubicBezTo>
                  <a:pt x="3362" y="461"/>
                  <a:pt x="3276" y="518"/>
                  <a:pt x="3218" y="532"/>
                </a:cubicBezTo>
                <a:lnTo>
                  <a:pt x="3046" y="532"/>
                </a:lnTo>
                <a:cubicBezTo>
                  <a:pt x="2931" y="532"/>
                  <a:pt x="2773" y="547"/>
                  <a:pt x="2715" y="561"/>
                </a:cubicBezTo>
                <a:lnTo>
                  <a:pt x="2658" y="576"/>
                </a:lnTo>
                <a:lnTo>
                  <a:pt x="2600" y="590"/>
                </a:lnTo>
                <a:cubicBezTo>
                  <a:pt x="2543" y="604"/>
                  <a:pt x="2198" y="619"/>
                  <a:pt x="2083" y="647"/>
                </a:cubicBezTo>
                <a:cubicBezTo>
                  <a:pt x="2001" y="671"/>
                  <a:pt x="1890" y="694"/>
                  <a:pt x="1829" y="694"/>
                </a:cubicBezTo>
                <a:cubicBezTo>
                  <a:pt x="1815" y="694"/>
                  <a:pt x="1804" y="693"/>
                  <a:pt x="1796" y="690"/>
                </a:cubicBezTo>
                <a:lnTo>
                  <a:pt x="1753" y="719"/>
                </a:lnTo>
                <a:lnTo>
                  <a:pt x="1710" y="734"/>
                </a:lnTo>
                <a:cubicBezTo>
                  <a:pt x="1667" y="748"/>
                  <a:pt x="1580" y="762"/>
                  <a:pt x="1566" y="762"/>
                </a:cubicBezTo>
                <a:cubicBezTo>
                  <a:pt x="1552" y="762"/>
                  <a:pt x="1480" y="805"/>
                  <a:pt x="1451" y="820"/>
                </a:cubicBezTo>
                <a:cubicBezTo>
                  <a:pt x="1441" y="830"/>
                  <a:pt x="1416" y="840"/>
                  <a:pt x="1403" y="840"/>
                </a:cubicBezTo>
                <a:cubicBezTo>
                  <a:pt x="1397" y="840"/>
                  <a:pt x="1394" y="838"/>
                  <a:pt x="1394" y="834"/>
                </a:cubicBezTo>
                <a:cubicBezTo>
                  <a:pt x="1394" y="834"/>
                  <a:pt x="1351" y="834"/>
                  <a:pt x="1322" y="820"/>
                </a:cubicBezTo>
                <a:lnTo>
                  <a:pt x="1322" y="820"/>
                </a:lnTo>
                <a:lnTo>
                  <a:pt x="1336" y="848"/>
                </a:lnTo>
                <a:lnTo>
                  <a:pt x="1394" y="963"/>
                </a:lnTo>
                <a:cubicBezTo>
                  <a:pt x="1494" y="1064"/>
                  <a:pt x="1537" y="1179"/>
                  <a:pt x="1537" y="1179"/>
                </a:cubicBezTo>
                <a:cubicBezTo>
                  <a:pt x="1537" y="1179"/>
                  <a:pt x="1480" y="1222"/>
                  <a:pt x="1394" y="1265"/>
                </a:cubicBezTo>
                <a:lnTo>
                  <a:pt x="1494" y="1380"/>
                </a:lnTo>
                <a:lnTo>
                  <a:pt x="1523" y="1423"/>
                </a:lnTo>
                <a:cubicBezTo>
                  <a:pt x="1509" y="1466"/>
                  <a:pt x="1480" y="1524"/>
                  <a:pt x="1465" y="1567"/>
                </a:cubicBezTo>
                <a:lnTo>
                  <a:pt x="1509" y="1596"/>
                </a:lnTo>
                <a:lnTo>
                  <a:pt x="1537" y="1624"/>
                </a:lnTo>
                <a:cubicBezTo>
                  <a:pt x="1537" y="1667"/>
                  <a:pt x="1552" y="1725"/>
                  <a:pt x="1552" y="1768"/>
                </a:cubicBezTo>
                <a:lnTo>
                  <a:pt x="1552" y="1811"/>
                </a:lnTo>
                <a:lnTo>
                  <a:pt x="1552" y="1883"/>
                </a:lnTo>
                <a:cubicBezTo>
                  <a:pt x="1595" y="1883"/>
                  <a:pt x="1537" y="1926"/>
                  <a:pt x="1523" y="1955"/>
                </a:cubicBezTo>
                <a:cubicBezTo>
                  <a:pt x="1494" y="1998"/>
                  <a:pt x="1437" y="2070"/>
                  <a:pt x="1394" y="2127"/>
                </a:cubicBezTo>
                <a:lnTo>
                  <a:pt x="1465" y="2156"/>
                </a:lnTo>
                <a:cubicBezTo>
                  <a:pt x="1566" y="2213"/>
                  <a:pt x="1595" y="2256"/>
                  <a:pt x="1523" y="2343"/>
                </a:cubicBezTo>
                <a:lnTo>
                  <a:pt x="1494" y="2371"/>
                </a:lnTo>
                <a:cubicBezTo>
                  <a:pt x="1494" y="2415"/>
                  <a:pt x="1537" y="2515"/>
                  <a:pt x="1566" y="2529"/>
                </a:cubicBezTo>
                <a:cubicBezTo>
                  <a:pt x="1580" y="2558"/>
                  <a:pt x="1595" y="2573"/>
                  <a:pt x="1595" y="2587"/>
                </a:cubicBezTo>
                <a:cubicBezTo>
                  <a:pt x="1580" y="2587"/>
                  <a:pt x="1580" y="2616"/>
                  <a:pt x="1566" y="2616"/>
                </a:cubicBezTo>
                <a:cubicBezTo>
                  <a:pt x="1552" y="2630"/>
                  <a:pt x="1552" y="2673"/>
                  <a:pt x="1537" y="2687"/>
                </a:cubicBezTo>
                <a:cubicBezTo>
                  <a:pt x="1523" y="2702"/>
                  <a:pt x="1422" y="2759"/>
                  <a:pt x="1408" y="2788"/>
                </a:cubicBezTo>
                <a:cubicBezTo>
                  <a:pt x="1394" y="2817"/>
                  <a:pt x="1379" y="2860"/>
                  <a:pt x="1394" y="2874"/>
                </a:cubicBezTo>
                <a:lnTo>
                  <a:pt x="1408" y="2874"/>
                </a:lnTo>
                <a:cubicBezTo>
                  <a:pt x="1465" y="2874"/>
                  <a:pt x="1494" y="2903"/>
                  <a:pt x="1523" y="2960"/>
                </a:cubicBezTo>
                <a:lnTo>
                  <a:pt x="1537" y="3004"/>
                </a:lnTo>
                <a:cubicBezTo>
                  <a:pt x="1523" y="3061"/>
                  <a:pt x="1451" y="3090"/>
                  <a:pt x="1437" y="3090"/>
                </a:cubicBezTo>
                <a:cubicBezTo>
                  <a:pt x="1408" y="3090"/>
                  <a:pt x="1351" y="3190"/>
                  <a:pt x="1351" y="3190"/>
                </a:cubicBezTo>
                <a:cubicBezTo>
                  <a:pt x="1336" y="3190"/>
                  <a:pt x="1293" y="3162"/>
                  <a:pt x="1279" y="3147"/>
                </a:cubicBezTo>
                <a:cubicBezTo>
                  <a:pt x="1279" y="3145"/>
                  <a:pt x="1275" y="3143"/>
                  <a:pt x="1268" y="3143"/>
                </a:cubicBezTo>
                <a:cubicBezTo>
                  <a:pt x="1238" y="3143"/>
                  <a:pt x="1158" y="3164"/>
                  <a:pt x="1135" y="3176"/>
                </a:cubicBezTo>
                <a:cubicBezTo>
                  <a:pt x="1100" y="3199"/>
                  <a:pt x="1113" y="3223"/>
                  <a:pt x="1134" y="3223"/>
                </a:cubicBezTo>
                <a:cubicBezTo>
                  <a:pt x="1139" y="3223"/>
                  <a:pt x="1144" y="3222"/>
                  <a:pt x="1149" y="3219"/>
                </a:cubicBezTo>
                <a:cubicBezTo>
                  <a:pt x="1159" y="3219"/>
                  <a:pt x="1213" y="3206"/>
                  <a:pt x="1248" y="3206"/>
                </a:cubicBezTo>
                <a:cubicBezTo>
                  <a:pt x="1266" y="3206"/>
                  <a:pt x="1279" y="3210"/>
                  <a:pt x="1279" y="3219"/>
                </a:cubicBezTo>
                <a:cubicBezTo>
                  <a:pt x="1279" y="3243"/>
                  <a:pt x="1288" y="3266"/>
                  <a:pt x="1300" y="3266"/>
                </a:cubicBezTo>
                <a:cubicBezTo>
                  <a:pt x="1302" y="3266"/>
                  <a:pt x="1305" y="3265"/>
                  <a:pt x="1307" y="3262"/>
                </a:cubicBezTo>
                <a:cubicBezTo>
                  <a:pt x="1307" y="3262"/>
                  <a:pt x="1353" y="3244"/>
                  <a:pt x="1387" y="3244"/>
                </a:cubicBezTo>
                <a:cubicBezTo>
                  <a:pt x="1395" y="3244"/>
                  <a:pt x="1402" y="3245"/>
                  <a:pt x="1408" y="3248"/>
                </a:cubicBezTo>
                <a:cubicBezTo>
                  <a:pt x="1422" y="3262"/>
                  <a:pt x="1480" y="3305"/>
                  <a:pt x="1494" y="3320"/>
                </a:cubicBezTo>
                <a:cubicBezTo>
                  <a:pt x="1506" y="3320"/>
                  <a:pt x="1453" y="3338"/>
                  <a:pt x="1417" y="3338"/>
                </a:cubicBezTo>
                <a:cubicBezTo>
                  <a:pt x="1407" y="3338"/>
                  <a:pt x="1399" y="3337"/>
                  <a:pt x="1394" y="3334"/>
                </a:cubicBezTo>
                <a:lnTo>
                  <a:pt x="1264" y="3334"/>
                </a:lnTo>
                <a:cubicBezTo>
                  <a:pt x="1260" y="3338"/>
                  <a:pt x="1253" y="3340"/>
                  <a:pt x="1242" y="3340"/>
                </a:cubicBezTo>
                <a:cubicBezTo>
                  <a:pt x="1215" y="3340"/>
                  <a:pt x="1170" y="3326"/>
                  <a:pt x="1149" y="3305"/>
                </a:cubicBezTo>
                <a:cubicBezTo>
                  <a:pt x="1147" y="3303"/>
                  <a:pt x="1145" y="3302"/>
                  <a:pt x="1143" y="3302"/>
                </a:cubicBezTo>
                <a:cubicBezTo>
                  <a:pt x="1135" y="3302"/>
                  <a:pt x="1138" y="3327"/>
                  <a:pt x="1149" y="3363"/>
                </a:cubicBezTo>
                <a:lnTo>
                  <a:pt x="1178" y="3406"/>
                </a:lnTo>
                <a:lnTo>
                  <a:pt x="1178" y="3420"/>
                </a:lnTo>
                <a:cubicBezTo>
                  <a:pt x="1178" y="3449"/>
                  <a:pt x="1063" y="3492"/>
                  <a:pt x="1049" y="3521"/>
                </a:cubicBezTo>
                <a:cubicBezTo>
                  <a:pt x="1020" y="3550"/>
                  <a:pt x="1049" y="3621"/>
                  <a:pt x="1078" y="3636"/>
                </a:cubicBezTo>
                <a:cubicBezTo>
                  <a:pt x="1092" y="3650"/>
                  <a:pt x="1092" y="3708"/>
                  <a:pt x="1078" y="3751"/>
                </a:cubicBezTo>
                <a:lnTo>
                  <a:pt x="1049" y="3794"/>
                </a:lnTo>
                <a:lnTo>
                  <a:pt x="1020" y="3866"/>
                </a:lnTo>
                <a:cubicBezTo>
                  <a:pt x="1106" y="3894"/>
                  <a:pt x="1121" y="3923"/>
                  <a:pt x="1020" y="3923"/>
                </a:cubicBezTo>
                <a:lnTo>
                  <a:pt x="1020" y="3894"/>
                </a:lnTo>
                <a:lnTo>
                  <a:pt x="1006" y="3866"/>
                </a:lnTo>
                <a:cubicBezTo>
                  <a:pt x="998" y="3863"/>
                  <a:pt x="990" y="3862"/>
                  <a:pt x="983" y="3862"/>
                </a:cubicBezTo>
                <a:cubicBezTo>
                  <a:pt x="953" y="3862"/>
                  <a:pt x="931" y="3885"/>
                  <a:pt x="920" y="3909"/>
                </a:cubicBezTo>
                <a:lnTo>
                  <a:pt x="948" y="3923"/>
                </a:lnTo>
                <a:cubicBezTo>
                  <a:pt x="948" y="3937"/>
                  <a:pt x="934" y="3952"/>
                  <a:pt x="934" y="3966"/>
                </a:cubicBezTo>
                <a:cubicBezTo>
                  <a:pt x="905" y="4024"/>
                  <a:pt x="920" y="4038"/>
                  <a:pt x="991" y="4038"/>
                </a:cubicBezTo>
                <a:lnTo>
                  <a:pt x="1006" y="4038"/>
                </a:lnTo>
                <a:cubicBezTo>
                  <a:pt x="1034" y="4052"/>
                  <a:pt x="1034" y="4095"/>
                  <a:pt x="1020" y="4110"/>
                </a:cubicBezTo>
                <a:cubicBezTo>
                  <a:pt x="1020" y="4110"/>
                  <a:pt x="991" y="4153"/>
                  <a:pt x="963" y="4196"/>
                </a:cubicBezTo>
                <a:lnTo>
                  <a:pt x="977" y="4225"/>
                </a:lnTo>
                <a:cubicBezTo>
                  <a:pt x="1015" y="4313"/>
                  <a:pt x="1074" y="4357"/>
                  <a:pt x="1118" y="4357"/>
                </a:cubicBezTo>
                <a:cubicBezTo>
                  <a:pt x="1124" y="4357"/>
                  <a:pt x="1130" y="4356"/>
                  <a:pt x="1135" y="4354"/>
                </a:cubicBezTo>
                <a:lnTo>
                  <a:pt x="1149" y="4354"/>
                </a:lnTo>
                <a:cubicBezTo>
                  <a:pt x="1151" y="4353"/>
                  <a:pt x="1153" y="4352"/>
                  <a:pt x="1155" y="4352"/>
                </a:cubicBezTo>
                <a:cubicBezTo>
                  <a:pt x="1173" y="4352"/>
                  <a:pt x="1208" y="4399"/>
                  <a:pt x="1221" y="4412"/>
                </a:cubicBezTo>
                <a:cubicBezTo>
                  <a:pt x="1236" y="4440"/>
                  <a:pt x="1164" y="4512"/>
                  <a:pt x="1135" y="4527"/>
                </a:cubicBezTo>
                <a:cubicBezTo>
                  <a:pt x="1106" y="4541"/>
                  <a:pt x="1193" y="4570"/>
                  <a:pt x="1236" y="4570"/>
                </a:cubicBezTo>
                <a:cubicBezTo>
                  <a:pt x="1264" y="4570"/>
                  <a:pt x="1250" y="4641"/>
                  <a:pt x="1236" y="4656"/>
                </a:cubicBezTo>
                <a:cubicBezTo>
                  <a:pt x="1221" y="4670"/>
                  <a:pt x="1193" y="4685"/>
                  <a:pt x="1178" y="4685"/>
                </a:cubicBezTo>
                <a:lnTo>
                  <a:pt x="1135" y="4656"/>
                </a:lnTo>
                <a:cubicBezTo>
                  <a:pt x="1121" y="4641"/>
                  <a:pt x="1099" y="4638"/>
                  <a:pt x="1079" y="4638"/>
                </a:cubicBezTo>
                <a:cubicBezTo>
                  <a:pt x="1060" y="4638"/>
                  <a:pt x="1042" y="4641"/>
                  <a:pt x="1034" y="4641"/>
                </a:cubicBezTo>
                <a:cubicBezTo>
                  <a:pt x="1020" y="4656"/>
                  <a:pt x="1049" y="4728"/>
                  <a:pt x="1078" y="4785"/>
                </a:cubicBezTo>
                <a:cubicBezTo>
                  <a:pt x="1106" y="4843"/>
                  <a:pt x="1164" y="4871"/>
                  <a:pt x="1207" y="4871"/>
                </a:cubicBezTo>
                <a:lnTo>
                  <a:pt x="1221" y="4900"/>
                </a:lnTo>
                <a:lnTo>
                  <a:pt x="1264" y="4958"/>
                </a:lnTo>
                <a:cubicBezTo>
                  <a:pt x="1207" y="5001"/>
                  <a:pt x="1193" y="5058"/>
                  <a:pt x="1207" y="5058"/>
                </a:cubicBezTo>
                <a:cubicBezTo>
                  <a:pt x="1210" y="5061"/>
                  <a:pt x="1214" y="5062"/>
                  <a:pt x="1220" y="5062"/>
                </a:cubicBezTo>
                <a:cubicBezTo>
                  <a:pt x="1247" y="5062"/>
                  <a:pt x="1301" y="5038"/>
                  <a:pt x="1336" y="5015"/>
                </a:cubicBezTo>
                <a:lnTo>
                  <a:pt x="1394" y="5072"/>
                </a:lnTo>
                <a:lnTo>
                  <a:pt x="1394" y="5087"/>
                </a:lnTo>
                <a:cubicBezTo>
                  <a:pt x="1394" y="5087"/>
                  <a:pt x="1408" y="5058"/>
                  <a:pt x="1408" y="5029"/>
                </a:cubicBezTo>
                <a:lnTo>
                  <a:pt x="1422" y="5015"/>
                </a:lnTo>
                <a:lnTo>
                  <a:pt x="1451" y="4986"/>
                </a:lnTo>
                <a:cubicBezTo>
                  <a:pt x="1468" y="4969"/>
                  <a:pt x="1504" y="4962"/>
                  <a:pt x="1535" y="4962"/>
                </a:cubicBezTo>
                <a:cubicBezTo>
                  <a:pt x="1556" y="4962"/>
                  <a:pt x="1574" y="4966"/>
                  <a:pt x="1580" y="4972"/>
                </a:cubicBezTo>
                <a:cubicBezTo>
                  <a:pt x="1595" y="4986"/>
                  <a:pt x="1566" y="5058"/>
                  <a:pt x="1509" y="5116"/>
                </a:cubicBezTo>
                <a:lnTo>
                  <a:pt x="1494" y="5173"/>
                </a:lnTo>
                <a:cubicBezTo>
                  <a:pt x="1480" y="5230"/>
                  <a:pt x="1537" y="5274"/>
                  <a:pt x="1552" y="5331"/>
                </a:cubicBezTo>
                <a:lnTo>
                  <a:pt x="1566" y="5345"/>
                </a:lnTo>
                <a:cubicBezTo>
                  <a:pt x="1565" y="5347"/>
                  <a:pt x="1563" y="5347"/>
                  <a:pt x="1561" y="5347"/>
                </a:cubicBezTo>
                <a:cubicBezTo>
                  <a:pt x="1537" y="5347"/>
                  <a:pt x="1462" y="5285"/>
                  <a:pt x="1422" y="5259"/>
                </a:cubicBezTo>
                <a:cubicBezTo>
                  <a:pt x="1404" y="5247"/>
                  <a:pt x="1381" y="5243"/>
                  <a:pt x="1359" y="5243"/>
                </a:cubicBezTo>
                <a:cubicBezTo>
                  <a:pt x="1329" y="5243"/>
                  <a:pt x="1301" y="5251"/>
                  <a:pt x="1293" y="5259"/>
                </a:cubicBezTo>
                <a:cubicBezTo>
                  <a:pt x="1289" y="5263"/>
                  <a:pt x="1278" y="5265"/>
                  <a:pt x="1265" y="5265"/>
                </a:cubicBezTo>
                <a:cubicBezTo>
                  <a:pt x="1233" y="5265"/>
                  <a:pt x="1184" y="5255"/>
                  <a:pt x="1164" y="5245"/>
                </a:cubicBezTo>
                <a:cubicBezTo>
                  <a:pt x="1159" y="5242"/>
                  <a:pt x="1154" y="5241"/>
                  <a:pt x="1151" y="5241"/>
                </a:cubicBezTo>
                <a:cubicBezTo>
                  <a:pt x="1135" y="5241"/>
                  <a:pt x="1135" y="5267"/>
                  <a:pt x="1135" y="5302"/>
                </a:cubicBezTo>
                <a:lnTo>
                  <a:pt x="1149" y="5345"/>
                </a:lnTo>
                <a:lnTo>
                  <a:pt x="1149" y="5403"/>
                </a:lnTo>
                <a:cubicBezTo>
                  <a:pt x="1166" y="5399"/>
                  <a:pt x="1184" y="5397"/>
                  <a:pt x="1203" y="5397"/>
                </a:cubicBezTo>
                <a:cubicBezTo>
                  <a:pt x="1246" y="5397"/>
                  <a:pt x="1291" y="5407"/>
                  <a:pt x="1322" y="5417"/>
                </a:cubicBezTo>
                <a:lnTo>
                  <a:pt x="1322" y="5432"/>
                </a:lnTo>
                <a:lnTo>
                  <a:pt x="1336" y="5518"/>
                </a:lnTo>
                <a:cubicBezTo>
                  <a:pt x="1349" y="5505"/>
                  <a:pt x="1368" y="5498"/>
                  <a:pt x="1386" y="5498"/>
                </a:cubicBezTo>
                <a:cubicBezTo>
                  <a:pt x="1408" y="5498"/>
                  <a:pt x="1429" y="5508"/>
                  <a:pt x="1437" y="5532"/>
                </a:cubicBezTo>
                <a:lnTo>
                  <a:pt x="1451" y="5532"/>
                </a:lnTo>
                <a:cubicBezTo>
                  <a:pt x="1459" y="5531"/>
                  <a:pt x="1466" y="5530"/>
                  <a:pt x="1472" y="5530"/>
                </a:cubicBezTo>
                <a:cubicBezTo>
                  <a:pt x="1520" y="5530"/>
                  <a:pt x="1510" y="5578"/>
                  <a:pt x="1523" y="5604"/>
                </a:cubicBezTo>
                <a:lnTo>
                  <a:pt x="1537" y="5618"/>
                </a:lnTo>
                <a:cubicBezTo>
                  <a:pt x="1566" y="5618"/>
                  <a:pt x="1681" y="5633"/>
                  <a:pt x="1695" y="5662"/>
                </a:cubicBezTo>
                <a:cubicBezTo>
                  <a:pt x="1695" y="5690"/>
                  <a:pt x="1667" y="5762"/>
                  <a:pt x="1652" y="5791"/>
                </a:cubicBezTo>
                <a:cubicBezTo>
                  <a:pt x="1652" y="5793"/>
                  <a:pt x="1650" y="5794"/>
                  <a:pt x="1647" y="5794"/>
                </a:cubicBezTo>
                <a:cubicBezTo>
                  <a:pt x="1625" y="5794"/>
                  <a:pt x="1546" y="5760"/>
                  <a:pt x="1509" y="5748"/>
                </a:cubicBezTo>
                <a:cubicBezTo>
                  <a:pt x="1494" y="5748"/>
                  <a:pt x="1440" y="5751"/>
                  <a:pt x="1385" y="5751"/>
                </a:cubicBezTo>
                <a:cubicBezTo>
                  <a:pt x="1329" y="5751"/>
                  <a:pt x="1272" y="5748"/>
                  <a:pt x="1250" y="5733"/>
                </a:cubicBezTo>
                <a:cubicBezTo>
                  <a:pt x="1198" y="5720"/>
                  <a:pt x="1026" y="5660"/>
                  <a:pt x="953" y="5660"/>
                </a:cubicBezTo>
                <a:cubicBezTo>
                  <a:pt x="945" y="5660"/>
                  <a:pt x="939" y="5660"/>
                  <a:pt x="934" y="5662"/>
                </a:cubicBezTo>
                <a:cubicBezTo>
                  <a:pt x="887" y="5673"/>
                  <a:pt x="784" y="5694"/>
                  <a:pt x="724" y="5694"/>
                </a:cubicBezTo>
                <a:cubicBezTo>
                  <a:pt x="710" y="5694"/>
                  <a:pt x="698" y="5693"/>
                  <a:pt x="690" y="5690"/>
                </a:cubicBezTo>
                <a:cubicBezTo>
                  <a:pt x="661" y="5676"/>
                  <a:pt x="603" y="5662"/>
                  <a:pt x="575" y="5647"/>
                </a:cubicBezTo>
                <a:lnTo>
                  <a:pt x="575" y="5662"/>
                </a:lnTo>
                <a:cubicBezTo>
                  <a:pt x="562" y="5678"/>
                  <a:pt x="551" y="5684"/>
                  <a:pt x="540" y="5684"/>
                </a:cubicBezTo>
                <a:cubicBezTo>
                  <a:pt x="518" y="5684"/>
                  <a:pt x="500" y="5660"/>
                  <a:pt x="482" y="5660"/>
                </a:cubicBezTo>
                <a:cubicBezTo>
                  <a:pt x="480" y="5660"/>
                  <a:pt x="477" y="5660"/>
                  <a:pt x="474" y="5662"/>
                </a:cubicBezTo>
                <a:lnTo>
                  <a:pt x="431" y="5676"/>
                </a:lnTo>
                <a:cubicBezTo>
                  <a:pt x="417" y="5690"/>
                  <a:pt x="445" y="5762"/>
                  <a:pt x="460" y="5776"/>
                </a:cubicBezTo>
                <a:cubicBezTo>
                  <a:pt x="489" y="5791"/>
                  <a:pt x="517" y="5906"/>
                  <a:pt x="489" y="5920"/>
                </a:cubicBezTo>
                <a:cubicBezTo>
                  <a:pt x="445" y="5934"/>
                  <a:pt x="489" y="6136"/>
                  <a:pt x="503" y="6207"/>
                </a:cubicBezTo>
                <a:cubicBezTo>
                  <a:pt x="517" y="6236"/>
                  <a:pt x="532" y="6294"/>
                  <a:pt x="532" y="6322"/>
                </a:cubicBezTo>
                <a:cubicBezTo>
                  <a:pt x="517" y="6337"/>
                  <a:pt x="517" y="6337"/>
                  <a:pt x="517" y="6337"/>
                </a:cubicBezTo>
                <a:cubicBezTo>
                  <a:pt x="503" y="6337"/>
                  <a:pt x="517" y="6351"/>
                  <a:pt x="517" y="6366"/>
                </a:cubicBezTo>
                <a:cubicBezTo>
                  <a:pt x="517" y="6380"/>
                  <a:pt x="517" y="6380"/>
                  <a:pt x="503" y="6380"/>
                </a:cubicBezTo>
                <a:cubicBezTo>
                  <a:pt x="474" y="6380"/>
                  <a:pt x="402" y="6394"/>
                  <a:pt x="345" y="6409"/>
                </a:cubicBezTo>
                <a:lnTo>
                  <a:pt x="330" y="6466"/>
                </a:lnTo>
                <a:lnTo>
                  <a:pt x="316" y="6509"/>
                </a:lnTo>
                <a:cubicBezTo>
                  <a:pt x="316" y="6537"/>
                  <a:pt x="292" y="6559"/>
                  <a:pt x="259" y="6559"/>
                </a:cubicBezTo>
                <a:cubicBezTo>
                  <a:pt x="241" y="6559"/>
                  <a:pt x="221" y="6553"/>
                  <a:pt x="201" y="6538"/>
                </a:cubicBezTo>
                <a:lnTo>
                  <a:pt x="158" y="6552"/>
                </a:lnTo>
                <a:lnTo>
                  <a:pt x="115" y="6552"/>
                </a:lnTo>
                <a:cubicBezTo>
                  <a:pt x="43" y="6581"/>
                  <a:pt x="43" y="6624"/>
                  <a:pt x="101" y="6638"/>
                </a:cubicBezTo>
                <a:lnTo>
                  <a:pt x="158" y="6667"/>
                </a:lnTo>
                <a:cubicBezTo>
                  <a:pt x="172" y="6667"/>
                  <a:pt x="187" y="6696"/>
                  <a:pt x="187" y="6710"/>
                </a:cubicBezTo>
                <a:cubicBezTo>
                  <a:pt x="187" y="6725"/>
                  <a:pt x="158" y="6739"/>
                  <a:pt x="144" y="6739"/>
                </a:cubicBezTo>
                <a:cubicBezTo>
                  <a:pt x="86" y="6739"/>
                  <a:pt x="43" y="6753"/>
                  <a:pt x="14" y="6797"/>
                </a:cubicBezTo>
                <a:cubicBezTo>
                  <a:pt x="0" y="6811"/>
                  <a:pt x="0" y="6840"/>
                  <a:pt x="14" y="6854"/>
                </a:cubicBezTo>
                <a:cubicBezTo>
                  <a:pt x="24" y="6854"/>
                  <a:pt x="40" y="6860"/>
                  <a:pt x="54" y="6860"/>
                </a:cubicBezTo>
                <a:cubicBezTo>
                  <a:pt x="61" y="6860"/>
                  <a:pt x="67" y="6859"/>
                  <a:pt x="72" y="6854"/>
                </a:cubicBezTo>
                <a:lnTo>
                  <a:pt x="86" y="6854"/>
                </a:lnTo>
                <a:cubicBezTo>
                  <a:pt x="90" y="6852"/>
                  <a:pt x="94" y="6851"/>
                  <a:pt x="97" y="6851"/>
                </a:cubicBezTo>
                <a:cubicBezTo>
                  <a:pt x="118" y="6851"/>
                  <a:pt x="129" y="6890"/>
                  <a:pt x="129" y="6940"/>
                </a:cubicBezTo>
                <a:lnTo>
                  <a:pt x="201" y="6983"/>
                </a:lnTo>
                <a:cubicBezTo>
                  <a:pt x="230" y="6998"/>
                  <a:pt x="244" y="7041"/>
                  <a:pt x="273" y="7084"/>
                </a:cubicBezTo>
                <a:cubicBezTo>
                  <a:pt x="287" y="7127"/>
                  <a:pt x="259" y="7170"/>
                  <a:pt x="187" y="7170"/>
                </a:cubicBezTo>
                <a:lnTo>
                  <a:pt x="158" y="7156"/>
                </a:lnTo>
                <a:lnTo>
                  <a:pt x="158" y="7156"/>
                </a:lnTo>
                <a:cubicBezTo>
                  <a:pt x="144" y="7170"/>
                  <a:pt x="230" y="7328"/>
                  <a:pt x="287" y="7328"/>
                </a:cubicBezTo>
                <a:cubicBezTo>
                  <a:pt x="326" y="7328"/>
                  <a:pt x="402" y="7322"/>
                  <a:pt x="458" y="7322"/>
                </a:cubicBezTo>
                <a:cubicBezTo>
                  <a:pt x="485" y="7322"/>
                  <a:pt x="508" y="7323"/>
                  <a:pt x="517" y="7328"/>
                </a:cubicBezTo>
                <a:lnTo>
                  <a:pt x="690" y="7328"/>
                </a:lnTo>
                <a:cubicBezTo>
                  <a:pt x="694" y="7327"/>
                  <a:pt x="697" y="7326"/>
                  <a:pt x="701" y="7326"/>
                </a:cubicBezTo>
                <a:cubicBezTo>
                  <a:pt x="740" y="7326"/>
                  <a:pt x="776" y="7388"/>
                  <a:pt x="776" y="7414"/>
                </a:cubicBezTo>
                <a:cubicBezTo>
                  <a:pt x="776" y="7443"/>
                  <a:pt x="661" y="7472"/>
                  <a:pt x="618" y="7472"/>
                </a:cubicBezTo>
                <a:cubicBezTo>
                  <a:pt x="589" y="7472"/>
                  <a:pt x="618" y="7486"/>
                  <a:pt x="704" y="7501"/>
                </a:cubicBezTo>
                <a:lnTo>
                  <a:pt x="776" y="7515"/>
                </a:lnTo>
                <a:cubicBezTo>
                  <a:pt x="790" y="7515"/>
                  <a:pt x="805" y="7515"/>
                  <a:pt x="833" y="7529"/>
                </a:cubicBezTo>
                <a:lnTo>
                  <a:pt x="819" y="7529"/>
                </a:lnTo>
                <a:cubicBezTo>
                  <a:pt x="761" y="7558"/>
                  <a:pt x="675" y="7587"/>
                  <a:pt x="661" y="7601"/>
                </a:cubicBezTo>
                <a:cubicBezTo>
                  <a:pt x="661" y="7615"/>
                  <a:pt x="675" y="7630"/>
                  <a:pt x="704" y="7644"/>
                </a:cubicBezTo>
                <a:lnTo>
                  <a:pt x="718" y="7644"/>
                </a:lnTo>
                <a:cubicBezTo>
                  <a:pt x="790" y="7644"/>
                  <a:pt x="805" y="7673"/>
                  <a:pt x="790" y="7716"/>
                </a:cubicBezTo>
                <a:lnTo>
                  <a:pt x="776" y="7788"/>
                </a:lnTo>
                <a:cubicBezTo>
                  <a:pt x="733" y="7874"/>
                  <a:pt x="718" y="8090"/>
                  <a:pt x="761" y="8133"/>
                </a:cubicBezTo>
                <a:cubicBezTo>
                  <a:pt x="805" y="8176"/>
                  <a:pt x="876" y="8262"/>
                  <a:pt x="920" y="8319"/>
                </a:cubicBezTo>
                <a:lnTo>
                  <a:pt x="876" y="8363"/>
                </a:lnTo>
                <a:cubicBezTo>
                  <a:pt x="848" y="8377"/>
                  <a:pt x="805" y="8391"/>
                  <a:pt x="790" y="8420"/>
                </a:cubicBezTo>
                <a:cubicBezTo>
                  <a:pt x="761" y="8434"/>
                  <a:pt x="747" y="8463"/>
                  <a:pt x="747" y="8477"/>
                </a:cubicBezTo>
                <a:cubicBezTo>
                  <a:pt x="833" y="8535"/>
                  <a:pt x="747" y="8564"/>
                  <a:pt x="704" y="8578"/>
                </a:cubicBezTo>
                <a:lnTo>
                  <a:pt x="661" y="8578"/>
                </a:lnTo>
                <a:cubicBezTo>
                  <a:pt x="648" y="8587"/>
                  <a:pt x="633" y="8590"/>
                  <a:pt x="618" y="8590"/>
                </a:cubicBezTo>
                <a:cubicBezTo>
                  <a:pt x="586" y="8590"/>
                  <a:pt x="556" y="8574"/>
                  <a:pt x="546" y="8564"/>
                </a:cubicBezTo>
                <a:cubicBezTo>
                  <a:pt x="535" y="8553"/>
                  <a:pt x="474" y="8525"/>
                  <a:pt x="440" y="8525"/>
                </a:cubicBezTo>
                <a:cubicBezTo>
                  <a:pt x="429" y="8525"/>
                  <a:pt x="420" y="8528"/>
                  <a:pt x="417" y="8535"/>
                </a:cubicBezTo>
                <a:cubicBezTo>
                  <a:pt x="388" y="8578"/>
                  <a:pt x="359" y="8664"/>
                  <a:pt x="359" y="8693"/>
                </a:cubicBezTo>
                <a:cubicBezTo>
                  <a:pt x="350" y="8711"/>
                  <a:pt x="358" y="8723"/>
                  <a:pt x="375" y="8723"/>
                </a:cubicBezTo>
                <a:cubicBezTo>
                  <a:pt x="386" y="8723"/>
                  <a:pt x="400" y="8718"/>
                  <a:pt x="417" y="8707"/>
                </a:cubicBezTo>
                <a:lnTo>
                  <a:pt x="445" y="8707"/>
                </a:lnTo>
                <a:cubicBezTo>
                  <a:pt x="474" y="8707"/>
                  <a:pt x="517" y="8722"/>
                  <a:pt x="532" y="8736"/>
                </a:cubicBezTo>
                <a:lnTo>
                  <a:pt x="589" y="8779"/>
                </a:lnTo>
                <a:cubicBezTo>
                  <a:pt x="603" y="8750"/>
                  <a:pt x="690" y="8707"/>
                  <a:pt x="790" y="8693"/>
                </a:cubicBezTo>
                <a:lnTo>
                  <a:pt x="833" y="8722"/>
                </a:lnTo>
                <a:lnTo>
                  <a:pt x="876" y="8750"/>
                </a:lnTo>
                <a:cubicBezTo>
                  <a:pt x="876" y="8748"/>
                  <a:pt x="879" y="8747"/>
                  <a:pt x="883" y="8747"/>
                </a:cubicBezTo>
                <a:cubicBezTo>
                  <a:pt x="902" y="8747"/>
                  <a:pt x="954" y="8768"/>
                  <a:pt x="977" y="8779"/>
                </a:cubicBezTo>
                <a:cubicBezTo>
                  <a:pt x="977" y="8779"/>
                  <a:pt x="991" y="8794"/>
                  <a:pt x="991" y="8808"/>
                </a:cubicBezTo>
                <a:cubicBezTo>
                  <a:pt x="977" y="8808"/>
                  <a:pt x="963" y="8808"/>
                  <a:pt x="963" y="8794"/>
                </a:cubicBezTo>
                <a:cubicBezTo>
                  <a:pt x="951" y="8790"/>
                  <a:pt x="941" y="8788"/>
                  <a:pt x="931" y="8788"/>
                </a:cubicBezTo>
                <a:cubicBezTo>
                  <a:pt x="905" y="8788"/>
                  <a:pt x="887" y="8801"/>
                  <a:pt x="876" y="8822"/>
                </a:cubicBezTo>
                <a:cubicBezTo>
                  <a:pt x="862" y="8822"/>
                  <a:pt x="833" y="8822"/>
                  <a:pt x="833" y="8837"/>
                </a:cubicBezTo>
                <a:cubicBezTo>
                  <a:pt x="805" y="8865"/>
                  <a:pt x="833" y="8923"/>
                  <a:pt x="862" y="8937"/>
                </a:cubicBezTo>
                <a:cubicBezTo>
                  <a:pt x="876" y="8952"/>
                  <a:pt x="819" y="9009"/>
                  <a:pt x="790" y="9023"/>
                </a:cubicBezTo>
                <a:cubicBezTo>
                  <a:pt x="761" y="9038"/>
                  <a:pt x="761" y="9067"/>
                  <a:pt x="776" y="9067"/>
                </a:cubicBezTo>
                <a:cubicBezTo>
                  <a:pt x="776" y="9081"/>
                  <a:pt x="718" y="9110"/>
                  <a:pt x="704" y="9124"/>
                </a:cubicBezTo>
                <a:cubicBezTo>
                  <a:pt x="675" y="9124"/>
                  <a:pt x="603" y="9268"/>
                  <a:pt x="589" y="9325"/>
                </a:cubicBezTo>
                <a:cubicBezTo>
                  <a:pt x="575" y="9383"/>
                  <a:pt x="661" y="9397"/>
                  <a:pt x="704" y="9411"/>
                </a:cubicBezTo>
                <a:cubicBezTo>
                  <a:pt x="733" y="9411"/>
                  <a:pt x="848" y="9383"/>
                  <a:pt x="891" y="9368"/>
                </a:cubicBezTo>
                <a:cubicBezTo>
                  <a:pt x="899" y="9363"/>
                  <a:pt x="907" y="9360"/>
                  <a:pt x="915" y="9360"/>
                </a:cubicBezTo>
                <a:cubicBezTo>
                  <a:pt x="949" y="9360"/>
                  <a:pt x="977" y="9402"/>
                  <a:pt x="977" y="9426"/>
                </a:cubicBezTo>
                <a:cubicBezTo>
                  <a:pt x="985" y="9443"/>
                  <a:pt x="1004" y="9450"/>
                  <a:pt x="1032" y="9450"/>
                </a:cubicBezTo>
                <a:cubicBezTo>
                  <a:pt x="1052" y="9450"/>
                  <a:pt x="1077" y="9446"/>
                  <a:pt x="1106" y="9440"/>
                </a:cubicBezTo>
                <a:lnTo>
                  <a:pt x="1149" y="9426"/>
                </a:lnTo>
                <a:cubicBezTo>
                  <a:pt x="1164" y="9411"/>
                  <a:pt x="1178" y="9411"/>
                  <a:pt x="1193" y="9397"/>
                </a:cubicBezTo>
                <a:cubicBezTo>
                  <a:pt x="1193" y="9426"/>
                  <a:pt x="1193" y="9426"/>
                  <a:pt x="1193" y="9426"/>
                </a:cubicBezTo>
                <a:cubicBezTo>
                  <a:pt x="1207" y="9469"/>
                  <a:pt x="1178" y="9541"/>
                  <a:pt x="1164" y="9584"/>
                </a:cubicBezTo>
                <a:lnTo>
                  <a:pt x="1221" y="9613"/>
                </a:lnTo>
                <a:cubicBezTo>
                  <a:pt x="1207" y="9641"/>
                  <a:pt x="1236" y="9684"/>
                  <a:pt x="1250" y="9684"/>
                </a:cubicBezTo>
                <a:cubicBezTo>
                  <a:pt x="1264" y="9699"/>
                  <a:pt x="1336" y="9713"/>
                  <a:pt x="1408" y="9742"/>
                </a:cubicBezTo>
                <a:lnTo>
                  <a:pt x="1408" y="9785"/>
                </a:lnTo>
                <a:cubicBezTo>
                  <a:pt x="1422" y="9857"/>
                  <a:pt x="1509" y="9871"/>
                  <a:pt x="1537" y="9900"/>
                </a:cubicBezTo>
                <a:cubicBezTo>
                  <a:pt x="1523" y="9900"/>
                  <a:pt x="1465" y="9943"/>
                  <a:pt x="1394" y="9986"/>
                </a:cubicBezTo>
                <a:lnTo>
                  <a:pt x="1494" y="10087"/>
                </a:lnTo>
                <a:lnTo>
                  <a:pt x="1523" y="10130"/>
                </a:lnTo>
                <a:cubicBezTo>
                  <a:pt x="1509" y="10173"/>
                  <a:pt x="1480" y="10245"/>
                  <a:pt x="1465" y="10288"/>
                </a:cubicBezTo>
                <a:lnTo>
                  <a:pt x="1509" y="10316"/>
                </a:lnTo>
                <a:lnTo>
                  <a:pt x="1537" y="10345"/>
                </a:lnTo>
                <a:cubicBezTo>
                  <a:pt x="1537" y="10374"/>
                  <a:pt x="1552" y="10446"/>
                  <a:pt x="1552" y="10489"/>
                </a:cubicBezTo>
                <a:lnTo>
                  <a:pt x="1552" y="10518"/>
                </a:lnTo>
                <a:lnTo>
                  <a:pt x="1552" y="10604"/>
                </a:lnTo>
                <a:cubicBezTo>
                  <a:pt x="1595" y="10604"/>
                  <a:pt x="1537" y="10647"/>
                  <a:pt x="1523" y="10676"/>
                </a:cubicBezTo>
                <a:cubicBezTo>
                  <a:pt x="1494" y="10704"/>
                  <a:pt x="1437" y="10791"/>
                  <a:pt x="1394" y="10834"/>
                </a:cubicBezTo>
                <a:lnTo>
                  <a:pt x="1465" y="10877"/>
                </a:lnTo>
                <a:cubicBezTo>
                  <a:pt x="1566" y="10934"/>
                  <a:pt x="1595" y="10963"/>
                  <a:pt x="1523" y="11049"/>
                </a:cubicBezTo>
                <a:lnTo>
                  <a:pt x="1494" y="11078"/>
                </a:lnTo>
                <a:cubicBezTo>
                  <a:pt x="1494" y="11135"/>
                  <a:pt x="1537" y="11222"/>
                  <a:pt x="1566" y="11250"/>
                </a:cubicBezTo>
                <a:cubicBezTo>
                  <a:pt x="1580" y="11265"/>
                  <a:pt x="1595" y="11293"/>
                  <a:pt x="1595" y="11293"/>
                </a:cubicBezTo>
                <a:cubicBezTo>
                  <a:pt x="1580" y="11308"/>
                  <a:pt x="1580" y="11337"/>
                  <a:pt x="1566" y="11337"/>
                </a:cubicBezTo>
                <a:cubicBezTo>
                  <a:pt x="1552" y="11337"/>
                  <a:pt x="1552" y="11394"/>
                  <a:pt x="1537" y="11408"/>
                </a:cubicBezTo>
                <a:cubicBezTo>
                  <a:pt x="1523" y="11423"/>
                  <a:pt x="1422" y="11480"/>
                  <a:pt x="1408" y="11509"/>
                </a:cubicBezTo>
                <a:cubicBezTo>
                  <a:pt x="1394" y="11538"/>
                  <a:pt x="1379" y="11566"/>
                  <a:pt x="1394" y="11581"/>
                </a:cubicBezTo>
                <a:lnTo>
                  <a:pt x="1408" y="11581"/>
                </a:lnTo>
                <a:cubicBezTo>
                  <a:pt x="1465" y="11595"/>
                  <a:pt x="1494" y="11624"/>
                  <a:pt x="1523" y="11667"/>
                </a:cubicBezTo>
                <a:lnTo>
                  <a:pt x="1537" y="11724"/>
                </a:lnTo>
                <a:cubicBezTo>
                  <a:pt x="1523" y="11782"/>
                  <a:pt x="1451" y="11811"/>
                  <a:pt x="1437" y="11811"/>
                </a:cubicBezTo>
                <a:cubicBezTo>
                  <a:pt x="1408" y="11811"/>
                  <a:pt x="1351" y="11897"/>
                  <a:pt x="1351" y="11897"/>
                </a:cubicBezTo>
                <a:cubicBezTo>
                  <a:pt x="1348" y="11900"/>
                  <a:pt x="1344" y="11901"/>
                  <a:pt x="1340" y="11901"/>
                </a:cubicBezTo>
                <a:cubicBezTo>
                  <a:pt x="1321" y="11901"/>
                  <a:pt x="1290" y="11880"/>
                  <a:pt x="1279" y="11868"/>
                </a:cubicBezTo>
                <a:cubicBezTo>
                  <a:pt x="1279" y="11865"/>
                  <a:pt x="1275" y="11864"/>
                  <a:pt x="1268" y="11864"/>
                </a:cubicBezTo>
                <a:cubicBezTo>
                  <a:pt x="1238" y="11864"/>
                  <a:pt x="1158" y="11885"/>
                  <a:pt x="1135" y="11897"/>
                </a:cubicBezTo>
                <a:cubicBezTo>
                  <a:pt x="1092" y="11911"/>
                  <a:pt x="1121" y="11940"/>
                  <a:pt x="1149" y="11940"/>
                </a:cubicBezTo>
                <a:cubicBezTo>
                  <a:pt x="1159" y="11940"/>
                  <a:pt x="1213" y="11921"/>
                  <a:pt x="1248" y="11921"/>
                </a:cubicBezTo>
                <a:cubicBezTo>
                  <a:pt x="1266" y="11921"/>
                  <a:pt x="1279" y="11926"/>
                  <a:pt x="1279" y="11940"/>
                </a:cubicBezTo>
                <a:cubicBezTo>
                  <a:pt x="1279" y="11969"/>
                  <a:pt x="1293" y="11983"/>
                  <a:pt x="1307" y="11983"/>
                </a:cubicBezTo>
                <a:cubicBezTo>
                  <a:pt x="1307" y="11983"/>
                  <a:pt x="1360" y="11951"/>
                  <a:pt x="1393" y="11951"/>
                </a:cubicBezTo>
                <a:cubicBezTo>
                  <a:pt x="1399" y="11951"/>
                  <a:pt x="1404" y="11952"/>
                  <a:pt x="1408" y="11954"/>
                </a:cubicBezTo>
                <a:cubicBezTo>
                  <a:pt x="1422" y="11969"/>
                  <a:pt x="1480" y="12026"/>
                  <a:pt x="1494" y="12026"/>
                </a:cubicBezTo>
                <a:cubicBezTo>
                  <a:pt x="1509" y="12041"/>
                  <a:pt x="1422" y="12055"/>
                  <a:pt x="1394" y="12055"/>
                </a:cubicBezTo>
                <a:cubicBezTo>
                  <a:pt x="1379" y="12048"/>
                  <a:pt x="1354" y="12044"/>
                  <a:pt x="1329" y="12044"/>
                </a:cubicBezTo>
                <a:cubicBezTo>
                  <a:pt x="1304" y="12044"/>
                  <a:pt x="1279" y="12048"/>
                  <a:pt x="1264" y="12055"/>
                </a:cubicBezTo>
                <a:cubicBezTo>
                  <a:pt x="1250" y="12055"/>
                  <a:pt x="1178" y="12041"/>
                  <a:pt x="1149" y="12026"/>
                </a:cubicBezTo>
                <a:cubicBezTo>
                  <a:pt x="1146" y="12023"/>
                  <a:pt x="1143" y="12021"/>
                  <a:pt x="1142" y="12021"/>
                </a:cubicBezTo>
                <a:lnTo>
                  <a:pt x="1142" y="12021"/>
                </a:lnTo>
                <a:cubicBezTo>
                  <a:pt x="1136" y="12021"/>
                  <a:pt x="1138" y="12040"/>
                  <a:pt x="1149" y="12084"/>
                </a:cubicBezTo>
                <a:lnTo>
                  <a:pt x="1178" y="12112"/>
                </a:lnTo>
                <a:lnTo>
                  <a:pt x="1178" y="12141"/>
                </a:lnTo>
                <a:cubicBezTo>
                  <a:pt x="1178" y="12156"/>
                  <a:pt x="1063" y="12199"/>
                  <a:pt x="1049" y="12227"/>
                </a:cubicBezTo>
                <a:cubicBezTo>
                  <a:pt x="1020" y="12256"/>
                  <a:pt x="1049" y="12342"/>
                  <a:pt x="1078" y="12357"/>
                </a:cubicBezTo>
                <a:cubicBezTo>
                  <a:pt x="1092" y="12371"/>
                  <a:pt x="1092" y="12414"/>
                  <a:pt x="1078" y="12457"/>
                </a:cubicBezTo>
                <a:lnTo>
                  <a:pt x="1049" y="12500"/>
                </a:lnTo>
                <a:cubicBezTo>
                  <a:pt x="1034" y="12558"/>
                  <a:pt x="1020" y="12572"/>
                  <a:pt x="1020" y="12572"/>
                </a:cubicBezTo>
                <a:cubicBezTo>
                  <a:pt x="1020" y="12572"/>
                  <a:pt x="1006" y="12587"/>
                  <a:pt x="1006" y="12587"/>
                </a:cubicBezTo>
                <a:cubicBezTo>
                  <a:pt x="1006" y="12572"/>
                  <a:pt x="1006" y="12572"/>
                  <a:pt x="1006" y="12572"/>
                </a:cubicBezTo>
                <a:cubicBezTo>
                  <a:pt x="963" y="12572"/>
                  <a:pt x="934" y="12587"/>
                  <a:pt x="920" y="12615"/>
                </a:cubicBezTo>
                <a:lnTo>
                  <a:pt x="948" y="12644"/>
                </a:lnTo>
                <a:cubicBezTo>
                  <a:pt x="948" y="12644"/>
                  <a:pt x="934" y="12673"/>
                  <a:pt x="934" y="12687"/>
                </a:cubicBezTo>
                <a:cubicBezTo>
                  <a:pt x="905" y="12745"/>
                  <a:pt x="920" y="12759"/>
                  <a:pt x="991" y="12759"/>
                </a:cubicBezTo>
                <a:lnTo>
                  <a:pt x="1006" y="12759"/>
                </a:lnTo>
                <a:cubicBezTo>
                  <a:pt x="1034" y="12773"/>
                  <a:pt x="1034" y="12816"/>
                  <a:pt x="1020" y="12816"/>
                </a:cubicBezTo>
                <a:cubicBezTo>
                  <a:pt x="1020" y="12831"/>
                  <a:pt x="991" y="12874"/>
                  <a:pt x="963" y="12917"/>
                </a:cubicBezTo>
                <a:lnTo>
                  <a:pt x="977" y="12946"/>
                </a:lnTo>
                <a:cubicBezTo>
                  <a:pt x="1020" y="13032"/>
                  <a:pt x="1092" y="13075"/>
                  <a:pt x="1135" y="13075"/>
                </a:cubicBezTo>
                <a:lnTo>
                  <a:pt x="1149" y="13061"/>
                </a:lnTo>
                <a:cubicBezTo>
                  <a:pt x="1151" y="13059"/>
                  <a:pt x="1153" y="13058"/>
                  <a:pt x="1155" y="13058"/>
                </a:cubicBezTo>
                <a:cubicBezTo>
                  <a:pt x="1173" y="13058"/>
                  <a:pt x="1208" y="13107"/>
                  <a:pt x="1221" y="13132"/>
                </a:cubicBezTo>
                <a:cubicBezTo>
                  <a:pt x="1236" y="13147"/>
                  <a:pt x="1164" y="13219"/>
                  <a:pt x="1135" y="13233"/>
                </a:cubicBezTo>
                <a:cubicBezTo>
                  <a:pt x="1106" y="13262"/>
                  <a:pt x="1193" y="13276"/>
                  <a:pt x="1236" y="13291"/>
                </a:cubicBezTo>
                <a:cubicBezTo>
                  <a:pt x="1264" y="13291"/>
                  <a:pt x="1250" y="13348"/>
                  <a:pt x="1236" y="13362"/>
                </a:cubicBezTo>
                <a:cubicBezTo>
                  <a:pt x="1221" y="13391"/>
                  <a:pt x="1193" y="13405"/>
                  <a:pt x="1178" y="13405"/>
                </a:cubicBezTo>
                <a:lnTo>
                  <a:pt x="1135" y="13377"/>
                </a:lnTo>
                <a:cubicBezTo>
                  <a:pt x="1118" y="13360"/>
                  <a:pt x="1092" y="13353"/>
                  <a:pt x="1069" y="13353"/>
                </a:cubicBezTo>
                <a:cubicBezTo>
                  <a:pt x="1054" y="13353"/>
                  <a:pt x="1040" y="13356"/>
                  <a:pt x="1034" y="13362"/>
                </a:cubicBezTo>
                <a:cubicBezTo>
                  <a:pt x="1020" y="13377"/>
                  <a:pt x="1049" y="13434"/>
                  <a:pt x="1078" y="13492"/>
                </a:cubicBezTo>
                <a:cubicBezTo>
                  <a:pt x="1103" y="13542"/>
                  <a:pt x="1149" y="13581"/>
                  <a:pt x="1189" y="13581"/>
                </a:cubicBezTo>
                <a:cubicBezTo>
                  <a:pt x="1195" y="13581"/>
                  <a:pt x="1201" y="13580"/>
                  <a:pt x="1207" y="13578"/>
                </a:cubicBezTo>
                <a:lnTo>
                  <a:pt x="1221" y="13607"/>
                </a:lnTo>
                <a:lnTo>
                  <a:pt x="1264" y="13678"/>
                </a:lnTo>
                <a:cubicBezTo>
                  <a:pt x="1207" y="13707"/>
                  <a:pt x="1193" y="13765"/>
                  <a:pt x="1207" y="13779"/>
                </a:cubicBezTo>
                <a:cubicBezTo>
                  <a:pt x="1221" y="13779"/>
                  <a:pt x="1293" y="13765"/>
                  <a:pt x="1336" y="13736"/>
                </a:cubicBezTo>
                <a:lnTo>
                  <a:pt x="1394" y="13793"/>
                </a:lnTo>
                <a:cubicBezTo>
                  <a:pt x="1394" y="13793"/>
                  <a:pt x="1408" y="13779"/>
                  <a:pt x="1408" y="13750"/>
                </a:cubicBezTo>
                <a:lnTo>
                  <a:pt x="1422" y="13736"/>
                </a:lnTo>
                <a:lnTo>
                  <a:pt x="1451" y="13693"/>
                </a:lnTo>
                <a:cubicBezTo>
                  <a:pt x="1471" y="13683"/>
                  <a:pt x="1520" y="13672"/>
                  <a:pt x="1553" y="13672"/>
                </a:cubicBezTo>
                <a:cubicBezTo>
                  <a:pt x="1566" y="13672"/>
                  <a:pt x="1576" y="13674"/>
                  <a:pt x="1580" y="13678"/>
                </a:cubicBezTo>
                <a:cubicBezTo>
                  <a:pt x="1595" y="13707"/>
                  <a:pt x="1566" y="13765"/>
                  <a:pt x="1509" y="13836"/>
                </a:cubicBezTo>
                <a:lnTo>
                  <a:pt x="1494" y="13894"/>
                </a:lnTo>
                <a:cubicBezTo>
                  <a:pt x="1480" y="13937"/>
                  <a:pt x="1537" y="13995"/>
                  <a:pt x="1552" y="14052"/>
                </a:cubicBezTo>
                <a:lnTo>
                  <a:pt x="1566" y="14052"/>
                </a:lnTo>
                <a:cubicBezTo>
                  <a:pt x="1564" y="14056"/>
                  <a:pt x="1561" y="14058"/>
                  <a:pt x="1556" y="14058"/>
                </a:cubicBezTo>
                <a:cubicBezTo>
                  <a:pt x="1528" y="14058"/>
                  <a:pt x="1459" y="13992"/>
                  <a:pt x="1422" y="13980"/>
                </a:cubicBezTo>
                <a:cubicBezTo>
                  <a:pt x="1408" y="13966"/>
                  <a:pt x="1390" y="13962"/>
                  <a:pt x="1372" y="13962"/>
                </a:cubicBezTo>
                <a:cubicBezTo>
                  <a:pt x="1354" y="13962"/>
                  <a:pt x="1336" y="13966"/>
                  <a:pt x="1322" y="13966"/>
                </a:cubicBezTo>
                <a:cubicBezTo>
                  <a:pt x="1322" y="13951"/>
                  <a:pt x="1293" y="13923"/>
                  <a:pt x="1279" y="13908"/>
                </a:cubicBezTo>
                <a:cubicBezTo>
                  <a:pt x="1265" y="13895"/>
                  <a:pt x="1185" y="13749"/>
                  <a:pt x="1116" y="13749"/>
                </a:cubicBezTo>
                <a:cubicBezTo>
                  <a:pt x="1113" y="13749"/>
                  <a:pt x="1109" y="13750"/>
                  <a:pt x="1106" y="13750"/>
                </a:cubicBezTo>
                <a:cubicBezTo>
                  <a:pt x="1049" y="13765"/>
                  <a:pt x="1049" y="13793"/>
                  <a:pt x="1121" y="13822"/>
                </a:cubicBezTo>
                <a:cubicBezTo>
                  <a:pt x="1178" y="13851"/>
                  <a:pt x="1279" y="13951"/>
                  <a:pt x="1307" y="13966"/>
                </a:cubicBezTo>
                <a:cubicBezTo>
                  <a:pt x="1307" y="13966"/>
                  <a:pt x="1293" y="13980"/>
                  <a:pt x="1293" y="13980"/>
                </a:cubicBezTo>
                <a:cubicBezTo>
                  <a:pt x="1289" y="13984"/>
                  <a:pt x="1278" y="13986"/>
                  <a:pt x="1265" y="13986"/>
                </a:cubicBezTo>
                <a:cubicBezTo>
                  <a:pt x="1233" y="13986"/>
                  <a:pt x="1184" y="13976"/>
                  <a:pt x="1164" y="13966"/>
                </a:cubicBezTo>
                <a:cubicBezTo>
                  <a:pt x="1157" y="13959"/>
                  <a:pt x="1153" y="13955"/>
                  <a:pt x="1151" y="13955"/>
                </a:cubicBezTo>
                <a:cubicBezTo>
                  <a:pt x="1149" y="13955"/>
                  <a:pt x="1149" y="13959"/>
                  <a:pt x="1149" y="13966"/>
                </a:cubicBezTo>
                <a:cubicBezTo>
                  <a:pt x="1149" y="13966"/>
                  <a:pt x="1149" y="13951"/>
                  <a:pt x="1149" y="13951"/>
                </a:cubicBezTo>
                <a:lnTo>
                  <a:pt x="1106" y="13937"/>
                </a:lnTo>
                <a:cubicBezTo>
                  <a:pt x="1089" y="13933"/>
                  <a:pt x="1071" y="13931"/>
                  <a:pt x="1053" y="13931"/>
                </a:cubicBezTo>
                <a:cubicBezTo>
                  <a:pt x="1009" y="13931"/>
                  <a:pt x="964" y="13941"/>
                  <a:pt x="934" y="13951"/>
                </a:cubicBezTo>
                <a:lnTo>
                  <a:pt x="876" y="13966"/>
                </a:lnTo>
                <a:cubicBezTo>
                  <a:pt x="905" y="14023"/>
                  <a:pt x="905" y="14095"/>
                  <a:pt x="862" y="14138"/>
                </a:cubicBezTo>
                <a:lnTo>
                  <a:pt x="977" y="14138"/>
                </a:lnTo>
                <a:cubicBezTo>
                  <a:pt x="982" y="14141"/>
                  <a:pt x="987" y="14143"/>
                  <a:pt x="992" y="14143"/>
                </a:cubicBezTo>
                <a:cubicBezTo>
                  <a:pt x="1036" y="14143"/>
                  <a:pt x="1097" y="14052"/>
                  <a:pt x="1135" y="14052"/>
                </a:cubicBezTo>
                <a:lnTo>
                  <a:pt x="1149" y="14052"/>
                </a:lnTo>
                <a:cubicBezTo>
                  <a:pt x="1149" y="14052"/>
                  <a:pt x="1149" y="14052"/>
                  <a:pt x="1149" y="14066"/>
                </a:cubicBezTo>
                <a:lnTo>
                  <a:pt x="1149" y="14109"/>
                </a:lnTo>
                <a:cubicBezTo>
                  <a:pt x="1207" y="14109"/>
                  <a:pt x="1279" y="14124"/>
                  <a:pt x="1322" y="14138"/>
                </a:cubicBezTo>
                <a:cubicBezTo>
                  <a:pt x="1322" y="14138"/>
                  <a:pt x="1322" y="14138"/>
                  <a:pt x="1322" y="14153"/>
                </a:cubicBezTo>
                <a:cubicBezTo>
                  <a:pt x="1293" y="14167"/>
                  <a:pt x="1250" y="14167"/>
                  <a:pt x="1250" y="14181"/>
                </a:cubicBezTo>
                <a:cubicBezTo>
                  <a:pt x="1236" y="14224"/>
                  <a:pt x="1221" y="14311"/>
                  <a:pt x="1193" y="14397"/>
                </a:cubicBezTo>
                <a:cubicBezTo>
                  <a:pt x="1193" y="14397"/>
                  <a:pt x="1193" y="14397"/>
                  <a:pt x="1164" y="14426"/>
                </a:cubicBezTo>
                <a:cubicBezTo>
                  <a:pt x="1092" y="14397"/>
                  <a:pt x="1006" y="14382"/>
                  <a:pt x="963" y="14382"/>
                </a:cubicBezTo>
                <a:cubicBezTo>
                  <a:pt x="963" y="14354"/>
                  <a:pt x="948" y="14325"/>
                  <a:pt x="948" y="14296"/>
                </a:cubicBezTo>
                <a:lnTo>
                  <a:pt x="876" y="14325"/>
                </a:lnTo>
                <a:lnTo>
                  <a:pt x="819" y="14354"/>
                </a:lnTo>
                <a:cubicBezTo>
                  <a:pt x="790" y="14368"/>
                  <a:pt x="747" y="14397"/>
                  <a:pt x="718" y="14411"/>
                </a:cubicBezTo>
                <a:lnTo>
                  <a:pt x="690" y="14411"/>
                </a:lnTo>
                <a:cubicBezTo>
                  <a:pt x="661" y="14397"/>
                  <a:pt x="603" y="14368"/>
                  <a:pt x="575" y="14368"/>
                </a:cubicBezTo>
                <a:lnTo>
                  <a:pt x="575" y="14382"/>
                </a:lnTo>
                <a:cubicBezTo>
                  <a:pt x="563" y="14395"/>
                  <a:pt x="551" y="14399"/>
                  <a:pt x="541" y="14399"/>
                </a:cubicBezTo>
                <a:cubicBezTo>
                  <a:pt x="520" y="14399"/>
                  <a:pt x="502" y="14380"/>
                  <a:pt x="484" y="14380"/>
                </a:cubicBezTo>
                <a:cubicBezTo>
                  <a:pt x="481" y="14380"/>
                  <a:pt x="477" y="14381"/>
                  <a:pt x="474" y="14382"/>
                </a:cubicBezTo>
                <a:lnTo>
                  <a:pt x="431" y="14397"/>
                </a:lnTo>
                <a:cubicBezTo>
                  <a:pt x="417" y="14411"/>
                  <a:pt x="445" y="14469"/>
                  <a:pt x="460" y="14497"/>
                </a:cubicBezTo>
                <a:cubicBezTo>
                  <a:pt x="489" y="14512"/>
                  <a:pt x="517" y="14627"/>
                  <a:pt x="489" y="14641"/>
                </a:cubicBezTo>
                <a:cubicBezTo>
                  <a:pt x="445" y="14655"/>
                  <a:pt x="489" y="14857"/>
                  <a:pt x="503" y="14914"/>
                </a:cubicBezTo>
                <a:cubicBezTo>
                  <a:pt x="532" y="14971"/>
                  <a:pt x="546" y="15086"/>
                  <a:pt x="503" y="15101"/>
                </a:cubicBezTo>
                <a:cubicBezTo>
                  <a:pt x="474" y="15101"/>
                  <a:pt x="402" y="15115"/>
                  <a:pt x="345" y="15130"/>
                </a:cubicBezTo>
                <a:lnTo>
                  <a:pt x="330" y="15187"/>
                </a:lnTo>
                <a:lnTo>
                  <a:pt x="316" y="15216"/>
                </a:lnTo>
                <a:cubicBezTo>
                  <a:pt x="316" y="15254"/>
                  <a:pt x="291" y="15273"/>
                  <a:pt x="257" y="15273"/>
                </a:cubicBezTo>
                <a:cubicBezTo>
                  <a:pt x="239" y="15273"/>
                  <a:pt x="220" y="15268"/>
                  <a:pt x="201" y="15259"/>
                </a:cubicBezTo>
                <a:lnTo>
                  <a:pt x="115" y="15259"/>
                </a:lnTo>
                <a:cubicBezTo>
                  <a:pt x="43" y="15302"/>
                  <a:pt x="43" y="15331"/>
                  <a:pt x="101" y="15359"/>
                </a:cubicBezTo>
                <a:lnTo>
                  <a:pt x="158" y="15374"/>
                </a:lnTo>
                <a:cubicBezTo>
                  <a:pt x="172" y="15388"/>
                  <a:pt x="187" y="15402"/>
                  <a:pt x="187" y="15417"/>
                </a:cubicBezTo>
                <a:cubicBezTo>
                  <a:pt x="187" y="15431"/>
                  <a:pt x="158" y="15460"/>
                  <a:pt x="144" y="15460"/>
                </a:cubicBezTo>
                <a:cubicBezTo>
                  <a:pt x="134" y="15457"/>
                  <a:pt x="124" y="15456"/>
                  <a:pt x="115" y="15456"/>
                </a:cubicBezTo>
                <a:cubicBezTo>
                  <a:pt x="71" y="15456"/>
                  <a:pt x="38" y="15482"/>
                  <a:pt x="14" y="15517"/>
                </a:cubicBezTo>
                <a:cubicBezTo>
                  <a:pt x="0" y="15532"/>
                  <a:pt x="0" y="15561"/>
                  <a:pt x="14" y="15561"/>
                </a:cubicBezTo>
                <a:cubicBezTo>
                  <a:pt x="29" y="15575"/>
                  <a:pt x="57" y="15575"/>
                  <a:pt x="72" y="15575"/>
                </a:cubicBezTo>
                <a:lnTo>
                  <a:pt x="86" y="15575"/>
                </a:lnTo>
                <a:cubicBezTo>
                  <a:pt x="92" y="15569"/>
                  <a:pt x="98" y="15566"/>
                  <a:pt x="103" y="15566"/>
                </a:cubicBezTo>
                <a:cubicBezTo>
                  <a:pt x="120" y="15566"/>
                  <a:pt x="129" y="15605"/>
                  <a:pt x="129" y="15661"/>
                </a:cubicBezTo>
                <a:lnTo>
                  <a:pt x="201" y="15704"/>
                </a:lnTo>
                <a:cubicBezTo>
                  <a:pt x="230" y="15719"/>
                  <a:pt x="244" y="15762"/>
                  <a:pt x="273" y="15790"/>
                </a:cubicBezTo>
                <a:cubicBezTo>
                  <a:pt x="285" y="15840"/>
                  <a:pt x="265" y="15879"/>
                  <a:pt x="213" y="15879"/>
                </a:cubicBezTo>
                <a:cubicBezTo>
                  <a:pt x="205" y="15879"/>
                  <a:pt x="196" y="15879"/>
                  <a:pt x="187" y="15877"/>
                </a:cubicBezTo>
                <a:lnTo>
                  <a:pt x="158" y="15877"/>
                </a:lnTo>
                <a:cubicBezTo>
                  <a:pt x="144" y="15891"/>
                  <a:pt x="230" y="16035"/>
                  <a:pt x="287" y="16049"/>
                </a:cubicBezTo>
                <a:cubicBezTo>
                  <a:pt x="345" y="16049"/>
                  <a:pt x="489" y="16035"/>
                  <a:pt x="517" y="16035"/>
                </a:cubicBezTo>
                <a:cubicBezTo>
                  <a:pt x="546" y="16049"/>
                  <a:pt x="589" y="16049"/>
                  <a:pt x="618" y="16049"/>
                </a:cubicBezTo>
                <a:lnTo>
                  <a:pt x="647" y="16049"/>
                </a:lnTo>
                <a:lnTo>
                  <a:pt x="690" y="16035"/>
                </a:lnTo>
                <a:cubicBezTo>
                  <a:pt x="733" y="16035"/>
                  <a:pt x="776" y="16106"/>
                  <a:pt x="776" y="16135"/>
                </a:cubicBezTo>
                <a:cubicBezTo>
                  <a:pt x="776" y="16164"/>
                  <a:pt x="661" y="16178"/>
                  <a:pt x="618" y="16193"/>
                </a:cubicBezTo>
                <a:cubicBezTo>
                  <a:pt x="589" y="16193"/>
                  <a:pt x="618" y="16207"/>
                  <a:pt x="704" y="16221"/>
                </a:cubicBezTo>
                <a:lnTo>
                  <a:pt x="776" y="16221"/>
                </a:lnTo>
                <a:cubicBezTo>
                  <a:pt x="805" y="16221"/>
                  <a:pt x="833" y="16250"/>
                  <a:pt x="848" y="16265"/>
                </a:cubicBezTo>
                <a:cubicBezTo>
                  <a:pt x="833" y="16293"/>
                  <a:pt x="805" y="16322"/>
                  <a:pt x="790" y="16336"/>
                </a:cubicBezTo>
                <a:cubicBezTo>
                  <a:pt x="761" y="16351"/>
                  <a:pt x="761" y="16394"/>
                  <a:pt x="776" y="16408"/>
                </a:cubicBezTo>
                <a:cubicBezTo>
                  <a:pt x="776" y="16423"/>
                  <a:pt x="718" y="16451"/>
                  <a:pt x="704" y="16466"/>
                </a:cubicBezTo>
                <a:cubicBezTo>
                  <a:pt x="675" y="16480"/>
                  <a:pt x="603" y="16667"/>
                  <a:pt x="589" y="16739"/>
                </a:cubicBezTo>
                <a:cubicBezTo>
                  <a:pt x="575" y="16810"/>
                  <a:pt x="661" y="16839"/>
                  <a:pt x="704" y="16854"/>
                </a:cubicBezTo>
                <a:cubicBezTo>
                  <a:pt x="707" y="16855"/>
                  <a:pt x="711" y="16856"/>
                  <a:pt x="716" y="16856"/>
                </a:cubicBezTo>
                <a:cubicBezTo>
                  <a:pt x="757" y="16856"/>
                  <a:pt x="852" y="16809"/>
                  <a:pt x="891" y="16796"/>
                </a:cubicBezTo>
                <a:lnTo>
                  <a:pt x="905" y="16796"/>
                </a:lnTo>
                <a:cubicBezTo>
                  <a:pt x="920" y="16810"/>
                  <a:pt x="934" y="16825"/>
                  <a:pt x="963" y="16839"/>
                </a:cubicBezTo>
                <a:cubicBezTo>
                  <a:pt x="977" y="16854"/>
                  <a:pt x="977" y="16868"/>
                  <a:pt x="977" y="16882"/>
                </a:cubicBezTo>
                <a:cubicBezTo>
                  <a:pt x="985" y="16899"/>
                  <a:pt x="1004" y="16906"/>
                  <a:pt x="1032" y="16906"/>
                </a:cubicBezTo>
                <a:cubicBezTo>
                  <a:pt x="1052" y="16906"/>
                  <a:pt x="1077" y="16903"/>
                  <a:pt x="1106" y="16897"/>
                </a:cubicBezTo>
                <a:lnTo>
                  <a:pt x="1121" y="16897"/>
                </a:lnTo>
                <a:cubicBezTo>
                  <a:pt x="1164" y="16925"/>
                  <a:pt x="1207" y="16969"/>
                  <a:pt x="1221" y="16969"/>
                </a:cubicBezTo>
                <a:cubicBezTo>
                  <a:pt x="1250" y="16969"/>
                  <a:pt x="1121" y="17012"/>
                  <a:pt x="1092" y="17026"/>
                </a:cubicBezTo>
                <a:cubicBezTo>
                  <a:pt x="1049" y="17040"/>
                  <a:pt x="1049" y="17313"/>
                  <a:pt x="1092" y="17414"/>
                </a:cubicBezTo>
                <a:cubicBezTo>
                  <a:pt x="1126" y="17494"/>
                  <a:pt x="1052" y="17519"/>
                  <a:pt x="998" y="17519"/>
                </a:cubicBezTo>
                <a:cubicBezTo>
                  <a:pt x="984" y="17519"/>
                  <a:pt x="972" y="17517"/>
                  <a:pt x="963" y="17514"/>
                </a:cubicBezTo>
                <a:cubicBezTo>
                  <a:pt x="947" y="17506"/>
                  <a:pt x="932" y="17503"/>
                  <a:pt x="919" y="17503"/>
                </a:cubicBezTo>
                <a:cubicBezTo>
                  <a:pt x="886" y="17503"/>
                  <a:pt x="866" y="17527"/>
                  <a:pt x="876" y="17558"/>
                </a:cubicBezTo>
                <a:lnTo>
                  <a:pt x="891" y="17586"/>
                </a:lnTo>
                <a:lnTo>
                  <a:pt x="920" y="17629"/>
                </a:lnTo>
                <a:cubicBezTo>
                  <a:pt x="963" y="17658"/>
                  <a:pt x="991" y="17716"/>
                  <a:pt x="991" y="17730"/>
                </a:cubicBezTo>
                <a:cubicBezTo>
                  <a:pt x="991" y="17740"/>
                  <a:pt x="1006" y="17750"/>
                  <a:pt x="1029" y="17750"/>
                </a:cubicBezTo>
                <a:cubicBezTo>
                  <a:pt x="1039" y="17750"/>
                  <a:pt x="1051" y="17749"/>
                  <a:pt x="1063" y="17744"/>
                </a:cubicBezTo>
                <a:lnTo>
                  <a:pt x="1092" y="17744"/>
                </a:lnTo>
                <a:cubicBezTo>
                  <a:pt x="1106" y="17744"/>
                  <a:pt x="1106" y="17730"/>
                  <a:pt x="1106" y="17730"/>
                </a:cubicBezTo>
                <a:lnTo>
                  <a:pt x="1149" y="17730"/>
                </a:lnTo>
                <a:cubicBezTo>
                  <a:pt x="1149" y="17744"/>
                  <a:pt x="1149" y="17773"/>
                  <a:pt x="1149" y="17773"/>
                </a:cubicBezTo>
                <a:lnTo>
                  <a:pt x="1121" y="17787"/>
                </a:lnTo>
                <a:cubicBezTo>
                  <a:pt x="1092" y="17802"/>
                  <a:pt x="1049" y="17831"/>
                  <a:pt x="1049" y="17845"/>
                </a:cubicBezTo>
                <a:cubicBezTo>
                  <a:pt x="1049" y="17845"/>
                  <a:pt x="1078" y="17859"/>
                  <a:pt x="1092" y="17859"/>
                </a:cubicBezTo>
                <a:lnTo>
                  <a:pt x="1121" y="17859"/>
                </a:lnTo>
                <a:cubicBezTo>
                  <a:pt x="1135" y="17859"/>
                  <a:pt x="1164" y="17931"/>
                  <a:pt x="1178" y="18032"/>
                </a:cubicBezTo>
                <a:lnTo>
                  <a:pt x="1193" y="18104"/>
                </a:lnTo>
                <a:lnTo>
                  <a:pt x="1193" y="18147"/>
                </a:lnTo>
                <a:cubicBezTo>
                  <a:pt x="1207" y="18190"/>
                  <a:pt x="1178" y="18262"/>
                  <a:pt x="1164" y="18305"/>
                </a:cubicBezTo>
                <a:lnTo>
                  <a:pt x="1221" y="18333"/>
                </a:lnTo>
                <a:cubicBezTo>
                  <a:pt x="1207" y="18362"/>
                  <a:pt x="1236" y="18391"/>
                  <a:pt x="1250" y="18405"/>
                </a:cubicBezTo>
                <a:cubicBezTo>
                  <a:pt x="1264" y="18405"/>
                  <a:pt x="1336" y="18434"/>
                  <a:pt x="1408" y="18463"/>
                </a:cubicBezTo>
                <a:lnTo>
                  <a:pt x="1408" y="18491"/>
                </a:lnTo>
                <a:cubicBezTo>
                  <a:pt x="1437" y="18578"/>
                  <a:pt x="1537" y="18578"/>
                  <a:pt x="1552" y="18621"/>
                </a:cubicBezTo>
                <a:lnTo>
                  <a:pt x="1580" y="18707"/>
                </a:lnTo>
                <a:cubicBezTo>
                  <a:pt x="1647" y="18720"/>
                  <a:pt x="1811" y="18795"/>
                  <a:pt x="1881" y="18795"/>
                </a:cubicBezTo>
                <a:cubicBezTo>
                  <a:pt x="1887" y="18795"/>
                  <a:pt x="1892" y="18794"/>
                  <a:pt x="1896" y="18793"/>
                </a:cubicBezTo>
                <a:lnTo>
                  <a:pt x="1925" y="18793"/>
                </a:lnTo>
                <a:cubicBezTo>
                  <a:pt x="1954" y="18836"/>
                  <a:pt x="1968" y="18908"/>
                  <a:pt x="1954" y="18951"/>
                </a:cubicBezTo>
                <a:lnTo>
                  <a:pt x="1983" y="18994"/>
                </a:lnTo>
                <a:lnTo>
                  <a:pt x="1983" y="19009"/>
                </a:lnTo>
                <a:cubicBezTo>
                  <a:pt x="1997" y="19009"/>
                  <a:pt x="2083" y="19081"/>
                  <a:pt x="2169" y="19167"/>
                </a:cubicBezTo>
                <a:lnTo>
                  <a:pt x="2155" y="19353"/>
                </a:lnTo>
                <a:lnTo>
                  <a:pt x="2155" y="19368"/>
                </a:lnTo>
                <a:cubicBezTo>
                  <a:pt x="2169" y="19397"/>
                  <a:pt x="2227" y="19425"/>
                  <a:pt x="2313" y="19425"/>
                </a:cubicBezTo>
                <a:lnTo>
                  <a:pt x="2371" y="19425"/>
                </a:lnTo>
                <a:lnTo>
                  <a:pt x="2414" y="19411"/>
                </a:lnTo>
                <a:cubicBezTo>
                  <a:pt x="2424" y="19408"/>
                  <a:pt x="2432" y="19407"/>
                  <a:pt x="2439" y="19407"/>
                </a:cubicBezTo>
                <a:cubicBezTo>
                  <a:pt x="2474" y="19407"/>
                  <a:pt x="2476" y="19435"/>
                  <a:pt x="2428" y="19483"/>
                </a:cubicBezTo>
                <a:lnTo>
                  <a:pt x="2385" y="19526"/>
                </a:lnTo>
                <a:lnTo>
                  <a:pt x="2385" y="19540"/>
                </a:lnTo>
                <a:cubicBezTo>
                  <a:pt x="2395" y="19550"/>
                  <a:pt x="2405" y="19561"/>
                  <a:pt x="2415" y="19561"/>
                </a:cubicBezTo>
                <a:cubicBezTo>
                  <a:pt x="2420" y="19561"/>
                  <a:pt x="2424" y="19559"/>
                  <a:pt x="2428" y="19555"/>
                </a:cubicBezTo>
                <a:lnTo>
                  <a:pt x="2471" y="19555"/>
                </a:lnTo>
                <a:cubicBezTo>
                  <a:pt x="2474" y="19552"/>
                  <a:pt x="2477" y="19551"/>
                  <a:pt x="2481" y="19551"/>
                </a:cubicBezTo>
                <a:cubicBezTo>
                  <a:pt x="2495" y="19551"/>
                  <a:pt x="2514" y="19572"/>
                  <a:pt x="2514" y="19583"/>
                </a:cubicBezTo>
                <a:lnTo>
                  <a:pt x="2514" y="19612"/>
                </a:lnTo>
                <a:lnTo>
                  <a:pt x="2514" y="19641"/>
                </a:lnTo>
                <a:cubicBezTo>
                  <a:pt x="2500" y="19655"/>
                  <a:pt x="2442" y="19756"/>
                  <a:pt x="2457" y="19799"/>
                </a:cubicBezTo>
                <a:cubicBezTo>
                  <a:pt x="2471" y="19828"/>
                  <a:pt x="2500" y="19856"/>
                  <a:pt x="2500" y="19856"/>
                </a:cubicBezTo>
                <a:cubicBezTo>
                  <a:pt x="2500" y="19856"/>
                  <a:pt x="2529" y="19885"/>
                  <a:pt x="2543" y="19885"/>
                </a:cubicBezTo>
                <a:cubicBezTo>
                  <a:pt x="2543" y="19886"/>
                  <a:pt x="2544" y="19887"/>
                  <a:pt x="2544" y="19887"/>
                </a:cubicBezTo>
                <a:cubicBezTo>
                  <a:pt x="2553" y="19887"/>
                  <a:pt x="2595" y="19840"/>
                  <a:pt x="2631" y="19840"/>
                </a:cubicBezTo>
                <a:cubicBezTo>
                  <a:pt x="2636" y="19840"/>
                  <a:pt x="2640" y="19841"/>
                  <a:pt x="2644" y="19842"/>
                </a:cubicBezTo>
                <a:cubicBezTo>
                  <a:pt x="2672" y="19842"/>
                  <a:pt x="2672" y="19957"/>
                  <a:pt x="2644" y="20115"/>
                </a:cubicBezTo>
                <a:lnTo>
                  <a:pt x="2888" y="20115"/>
                </a:lnTo>
                <a:cubicBezTo>
                  <a:pt x="2902" y="20115"/>
                  <a:pt x="2931" y="20187"/>
                  <a:pt x="2917" y="20230"/>
                </a:cubicBezTo>
                <a:lnTo>
                  <a:pt x="2917" y="20259"/>
                </a:lnTo>
                <a:cubicBezTo>
                  <a:pt x="2871" y="20259"/>
                  <a:pt x="2769" y="20222"/>
                  <a:pt x="2723" y="20222"/>
                </a:cubicBezTo>
                <a:cubicBezTo>
                  <a:pt x="2712" y="20222"/>
                  <a:pt x="2704" y="20224"/>
                  <a:pt x="2701" y="20230"/>
                </a:cubicBezTo>
                <a:cubicBezTo>
                  <a:pt x="2687" y="20259"/>
                  <a:pt x="2715" y="20330"/>
                  <a:pt x="2744" y="20345"/>
                </a:cubicBezTo>
                <a:cubicBezTo>
                  <a:pt x="2748" y="20349"/>
                  <a:pt x="2761" y="20351"/>
                  <a:pt x="2778" y="20351"/>
                </a:cubicBezTo>
                <a:cubicBezTo>
                  <a:pt x="2818" y="20351"/>
                  <a:pt x="2882" y="20341"/>
                  <a:pt x="2902" y="20330"/>
                </a:cubicBezTo>
                <a:cubicBezTo>
                  <a:pt x="2945" y="20316"/>
                  <a:pt x="2988" y="20302"/>
                  <a:pt x="3017" y="20287"/>
                </a:cubicBezTo>
                <a:lnTo>
                  <a:pt x="3032" y="20273"/>
                </a:lnTo>
                <a:lnTo>
                  <a:pt x="3046" y="20259"/>
                </a:lnTo>
                <a:cubicBezTo>
                  <a:pt x="3050" y="20254"/>
                  <a:pt x="3057" y="20253"/>
                  <a:pt x="3064" y="20253"/>
                </a:cubicBezTo>
                <a:cubicBezTo>
                  <a:pt x="3082" y="20253"/>
                  <a:pt x="3103" y="20263"/>
                  <a:pt x="3103" y="20273"/>
                </a:cubicBezTo>
                <a:cubicBezTo>
                  <a:pt x="3118" y="20287"/>
                  <a:pt x="3146" y="20330"/>
                  <a:pt x="3175" y="20374"/>
                </a:cubicBezTo>
                <a:lnTo>
                  <a:pt x="3132" y="20417"/>
                </a:lnTo>
                <a:cubicBezTo>
                  <a:pt x="3161" y="20445"/>
                  <a:pt x="3290" y="20503"/>
                  <a:pt x="3333" y="20517"/>
                </a:cubicBezTo>
                <a:cubicBezTo>
                  <a:pt x="3348" y="20521"/>
                  <a:pt x="3362" y="20523"/>
                  <a:pt x="3376" y="20523"/>
                </a:cubicBezTo>
                <a:cubicBezTo>
                  <a:pt x="3418" y="20523"/>
                  <a:pt x="3455" y="20506"/>
                  <a:pt x="3477" y="20474"/>
                </a:cubicBezTo>
                <a:lnTo>
                  <a:pt x="3491" y="20532"/>
                </a:lnTo>
                <a:cubicBezTo>
                  <a:pt x="3503" y="20567"/>
                  <a:pt x="3515" y="20593"/>
                  <a:pt x="3543" y="20593"/>
                </a:cubicBezTo>
                <a:cubicBezTo>
                  <a:pt x="3549" y="20593"/>
                  <a:pt x="3555" y="20592"/>
                  <a:pt x="3563" y="20589"/>
                </a:cubicBezTo>
                <a:lnTo>
                  <a:pt x="3678" y="20575"/>
                </a:lnTo>
                <a:lnTo>
                  <a:pt x="3692" y="20575"/>
                </a:lnTo>
                <a:cubicBezTo>
                  <a:pt x="3635" y="20618"/>
                  <a:pt x="3577" y="20690"/>
                  <a:pt x="3563" y="20747"/>
                </a:cubicBezTo>
                <a:cubicBezTo>
                  <a:pt x="3534" y="20819"/>
                  <a:pt x="3534" y="20905"/>
                  <a:pt x="3534" y="20948"/>
                </a:cubicBezTo>
                <a:lnTo>
                  <a:pt x="3736" y="20948"/>
                </a:lnTo>
                <a:cubicBezTo>
                  <a:pt x="3764" y="21106"/>
                  <a:pt x="3635" y="21322"/>
                  <a:pt x="3577" y="21351"/>
                </a:cubicBezTo>
                <a:cubicBezTo>
                  <a:pt x="3520" y="21379"/>
                  <a:pt x="3520" y="21451"/>
                  <a:pt x="3563" y="21494"/>
                </a:cubicBezTo>
                <a:lnTo>
                  <a:pt x="3621" y="21523"/>
                </a:lnTo>
                <a:cubicBezTo>
                  <a:pt x="3664" y="21566"/>
                  <a:pt x="3649" y="21580"/>
                  <a:pt x="3621" y="21624"/>
                </a:cubicBezTo>
                <a:cubicBezTo>
                  <a:pt x="3606" y="21638"/>
                  <a:pt x="3635" y="21695"/>
                  <a:pt x="3649" y="21738"/>
                </a:cubicBezTo>
                <a:cubicBezTo>
                  <a:pt x="3671" y="21774"/>
                  <a:pt x="3682" y="21792"/>
                  <a:pt x="3694" y="21792"/>
                </a:cubicBezTo>
                <a:cubicBezTo>
                  <a:pt x="3707" y="21792"/>
                  <a:pt x="3721" y="21774"/>
                  <a:pt x="3750" y="21738"/>
                </a:cubicBezTo>
                <a:lnTo>
                  <a:pt x="3764" y="21724"/>
                </a:lnTo>
                <a:cubicBezTo>
                  <a:pt x="3807" y="21724"/>
                  <a:pt x="3836" y="21738"/>
                  <a:pt x="3836" y="21767"/>
                </a:cubicBezTo>
                <a:lnTo>
                  <a:pt x="3836" y="21796"/>
                </a:lnTo>
                <a:lnTo>
                  <a:pt x="3836" y="21810"/>
                </a:lnTo>
                <a:cubicBezTo>
                  <a:pt x="3793" y="21853"/>
                  <a:pt x="3822" y="21868"/>
                  <a:pt x="3879" y="21868"/>
                </a:cubicBezTo>
                <a:lnTo>
                  <a:pt x="3922" y="21853"/>
                </a:lnTo>
                <a:lnTo>
                  <a:pt x="3951" y="21839"/>
                </a:lnTo>
                <a:lnTo>
                  <a:pt x="3965" y="21839"/>
                </a:lnTo>
                <a:cubicBezTo>
                  <a:pt x="4008" y="21896"/>
                  <a:pt x="4095" y="21968"/>
                  <a:pt x="4095" y="22011"/>
                </a:cubicBezTo>
                <a:cubicBezTo>
                  <a:pt x="4066" y="22055"/>
                  <a:pt x="4138" y="22141"/>
                  <a:pt x="4181" y="22155"/>
                </a:cubicBezTo>
                <a:cubicBezTo>
                  <a:pt x="4210" y="22169"/>
                  <a:pt x="4123" y="22241"/>
                  <a:pt x="4080" y="22241"/>
                </a:cubicBezTo>
                <a:lnTo>
                  <a:pt x="3908" y="22241"/>
                </a:lnTo>
                <a:cubicBezTo>
                  <a:pt x="3883" y="22241"/>
                  <a:pt x="3795" y="22273"/>
                  <a:pt x="3753" y="22273"/>
                </a:cubicBezTo>
                <a:cubicBezTo>
                  <a:pt x="3745" y="22273"/>
                  <a:pt x="3740" y="22272"/>
                  <a:pt x="3736" y="22270"/>
                </a:cubicBezTo>
                <a:cubicBezTo>
                  <a:pt x="3707" y="22270"/>
                  <a:pt x="3664" y="22256"/>
                  <a:pt x="3649" y="22256"/>
                </a:cubicBezTo>
                <a:cubicBezTo>
                  <a:pt x="3637" y="22309"/>
                  <a:pt x="3621" y="22326"/>
                  <a:pt x="3601" y="22326"/>
                </a:cubicBezTo>
                <a:cubicBezTo>
                  <a:pt x="3573" y="22326"/>
                  <a:pt x="3539" y="22293"/>
                  <a:pt x="3506" y="22284"/>
                </a:cubicBezTo>
                <a:lnTo>
                  <a:pt x="3491" y="22284"/>
                </a:lnTo>
                <a:cubicBezTo>
                  <a:pt x="3477" y="22299"/>
                  <a:pt x="3477" y="22327"/>
                  <a:pt x="3477" y="22327"/>
                </a:cubicBezTo>
                <a:cubicBezTo>
                  <a:pt x="3489" y="22340"/>
                  <a:pt x="3417" y="22373"/>
                  <a:pt x="3369" y="22373"/>
                </a:cubicBezTo>
                <a:cubicBezTo>
                  <a:pt x="3361" y="22373"/>
                  <a:pt x="3354" y="22373"/>
                  <a:pt x="3348" y="22371"/>
                </a:cubicBezTo>
                <a:cubicBezTo>
                  <a:pt x="3341" y="22366"/>
                  <a:pt x="3334" y="22364"/>
                  <a:pt x="3327" y="22364"/>
                </a:cubicBezTo>
                <a:cubicBezTo>
                  <a:pt x="3292" y="22364"/>
                  <a:pt x="3261" y="22418"/>
                  <a:pt x="3261" y="22442"/>
                </a:cubicBezTo>
                <a:cubicBezTo>
                  <a:pt x="3261" y="22464"/>
                  <a:pt x="3247" y="22471"/>
                  <a:pt x="3231" y="22471"/>
                </a:cubicBezTo>
                <a:cubicBezTo>
                  <a:pt x="3215" y="22471"/>
                  <a:pt x="3197" y="22464"/>
                  <a:pt x="3190" y="22457"/>
                </a:cubicBezTo>
                <a:cubicBezTo>
                  <a:pt x="3190" y="22457"/>
                  <a:pt x="3133" y="22411"/>
                  <a:pt x="3110" y="22411"/>
                </a:cubicBezTo>
                <a:cubicBezTo>
                  <a:pt x="3107" y="22411"/>
                  <a:pt x="3105" y="22412"/>
                  <a:pt x="3103" y="22414"/>
                </a:cubicBezTo>
                <a:cubicBezTo>
                  <a:pt x="3089" y="22428"/>
                  <a:pt x="3060" y="22457"/>
                  <a:pt x="3046" y="22471"/>
                </a:cubicBezTo>
                <a:cubicBezTo>
                  <a:pt x="3032" y="22471"/>
                  <a:pt x="2945" y="22486"/>
                  <a:pt x="2917" y="22486"/>
                </a:cubicBezTo>
                <a:cubicBezTo>
                  <a:pt x="2873" y="22486"/>
                  <a:pt x="2830" y="22543"/>
                  <a:pt x="2816" y="22557"/>
                </a:cubicBezTo>
                <a:cubicBezTo>
                  <a:pt x="2802" y="22557"/>
                  <a:pt x="2759" y="22586"/>
                  <a:pt x="2730" y="22600"/>
                </a:cubicBezTo>
                <a:lnTo>
                  <a:pt x="2730" y="22615"/>
                </a:lnTo>
                <a:cubicBezTo>
                  <a:pt x="2701" y="22715"/>
                  <a:pt x="2687" y="22802"/>
                  <a:pt x="2672" y="22902"/>
                </a:cubicBezTo>
                <a:lnTo>
                  <a:pt x="2672" y="22931"/>
                </a:lnTo>
                <a:cubicBezTo>
                  <a:pt x="2687" y="22974"/>
                  <a:pt x="2658" y="23017"/>
                  <a:pt x="2600" y="23046"/>
                </a:cubicBezTo>
                <a:lnTo>
                  <a:pt x="2572" y="22960"/>
                </a:lnTo>
                <a:cubicBezTo>
                  <a:pt x="2557" y="22931"/>
                  <a:pt x="2514" y="22888"/>
                  <a:pt x="2486" y="22888"/>
                </a:cubicBezTo>
                <a:lnTo>
                  <a:pt x="2371" y="22902"/>
                </a:lnTo>
                <a:cubicBezTo>
                  <a:pt x="2351" y="22891"/>
                  <a:pt x="2327" y="22886"/>
                  <a:pt x="2300" y="22886"/>
                </a:cubicBezTo>
                <a:cubicBezTo>
                  <a:pt x="2191" y="22886"/>
                  <a:pt x="2038" y="22965"/>
                  <a:pt x="1968" y="22988"/>
                </a:cubicBezTo>
                <a:cubicBezTo>
                  <a:pt x="1896" y="23017"/>
                  <a:pt x="1882" y="23031"/>
                  <a:pt x="1954" y="23046"/>
                </a:cubicBezTo>
                <a:lnTo>
                  <a:pt x="1968" y="23060"/>
                </a:lnTo>
                <a:cubicBezTo>
                  <a:pt x="1983" y="23103"/>
                  <a:pt x="1997" y="23118"/>
                  <a:pt x="2040" y="23132"/>
                </a:cubicBezTo>
                <a:cubicBezTo>
                  <a:pt x="2083" y="23146"/>
                  <a:pt x="2069" y="23218"/>
                  <a:pt x="2040" y="23247"/>
                </a:cubicBezTo>
                <a:cubicBezTo>
                  <a:pt x="2011" y="23261"/>
                  <a:pt x="1983" y="23261"/>
                  <a:pt x="1983" y="23276"/>
                </a:cubicBezTo>
                <a:cubicBezTo>
                  <a:pt x="1954" y="23290"/>
                  <a:pt x="1940" y="23333"/>
                  <a:pt x="1940" y="23348"/>
                </a:cubicBezTo>
                <a:lnTo>
                  <a:pt x="1940" y="23362"/>
                </a:lnTo>
                <a:cubicBezTo>
                  <a:pt x="1983" y="23376"/>
                  <a:pt x="1997" y="23405"/>
                  <a:pt x="1954" y="23405"/>
                </a:cubicBezTo>
                <a:lnTo>
                  <a:pt x="1940" y="23419"/>
                </a:lnTo>
                <a:cubicBezTo>
                  <a:pt x="1928" y="23435"/>
                  <a:pt x="1917" y="23440"/>
                  <a:pt x="1908" y="23440"/>
                </a:cubicBezTo>
                <a:cubicBezTo>
                  <a:pt x="1889" y="23440"/>
                  <a:pt x="1873" y="23421"/>
                  <a:pt x="1858" y="23421"/>
                </a:cubicBezTo>
                <a:cubicBezTo>
                  <a:pt x="1851" y="23421"/>
                  <a:pt x="1845" y="23424"/>
                  <a:pt x="1839" y="23434"/>
                </a:cubicBezTo>
                <a:cubicBezTo>
                  <a:pt x="1810" y="23463"/>
                  <a:pt x="1782" y="23506"/>
                  <a:pt x="1753" y="23549"/>
                </a:cubicBezTo>
                <a:cubicBezTo>
                  <a:pt x="1753" y="23563"/>
                  <a:pt x="1753" y="23577"/>
                  <a:pt x="1738" y="23592"/>
                </a:cubicBezTo>
                <a:lnTo>
                  <a:pt x="1710" y="23649"/>
                </a:lnTo>
                <a:cubicBezTo>
                  <a:pt x="1755" y="23694"/>
                  <a:pt x="1808" y="23730"/>
                  <a:pt x="1843" y="23730"/>
                </a:cubicBezTo>
                <a:cubicBezTo>
                  <a:pt x="1853" y="23730"/>
                  <a:pt x="1861" y="23727"/>
                  <a:pt x="1868" y="23721"/>
                </a:cubicBezTo>
                <a:lnTo>
                  <a:pt x="1896" y="23707"/>
                </a:lnTo>
                <a:lnTo>
                  <a:pt x="1925" y="23678"/>
                </a:lnTo>
                <a:cubicBezTo>
                  <a:pt x="1928" y="23677"/>
                  <a:pt x="1930" y="23677"/>
                  <a:pt x="1932" y="23677"/>
                </a:cubicBezTo>
                <a:cubicBezTo>
                  <a:pt x="1983" y="23677"/>
                  <a:pt x="1980" y="23837"/>
                  <a:pt x="1911" y="23865"/>
                </a:cubicBezTo>
                <a:cubicBezTo>
                  <a:pt x="1839" y="23894"/>
                  <a:pt x="1796" y="23994"/>
                  <a:pt x="1796" y="24037"/>
                </a:cubicBezTo>
                <a:cubicBezTo>
                  <a:pt x="1796" y="24066"/>
                  <a:pt x="1839" y="24152"/>
                  <a:pt x="1868" y="24224"/>
                </a:cubicBezTo>
                <a:lnTo>
                  <a:pt x="1868" y="24296"/>
                </a:lnTo>
                <a:lnTo>
                  <a:pt x="1868" y="24325"/>
                </a:lnTo>
                <a:cubicBezTo>
                  <a:pt x="1859" y="24341"/>
                  <a:pt x="1866" y="24348"/>
                  <a:pt x="1881" y="24348"/>
                </a:cubicBezTo>
                <a:cubicBezTo>
                  <a:pt x="1892" y="24348"/>
                  <a:pt x="1907" y="24345"/>
                  <a:pt x="1925" y="24339"/>
                </a:cubicBezTo>
                <a:lnTo>
                  <a:pt x="1954" y="24339"/>
                </a:lnTo>
                <a:lnTo>
                  <a:pt x="1997" y="24353"/>
                </a:lnTo>
                <a:cubicBezTo>
                  <a:pt x="1968" y="24396"/>
                  <a:pt x="1940" y="24439"/>
                  <a:pt x="1940" y="24468"/>
                </a:cubicBezTo>
                <a:lnTo>
                  <a:pt x="1954" y="24511"/>
                </a:lnTo>
                <a:lnTo>
                  <a:pt x="1997" y="24569"/>
                </a:lnTo>
                <a:cubicBezTo>
                  <a:pt x="2033" y="24533"/>
                  <a:pt x="2068" y="24508"/>
                  <a:pt x="2079" y="24508"/>
                </a:cubicBezTo>
                <a:cubicBezTo>
                  <a:pt x="2082" y="24508"/>
                  <a:pt x="2083" y="24509"/>
                  <a:pt x="2083" y="24511"/>
                </a:cubicBezTo>
                <a:cubicBezTo>
                  <a:pt x="2098" y="24511"/>
                  <a:pt x="2055" y="24669"/>
                  <a:pt x="2040" y="24741"/>
                </a:cubicBezTo>
                <a:cubicBezTo>
                  <a:pt x="2026" y="24799"/>
                  <a:pt x="2026" y="24957"/>
                  <a:pt x="2055" y="24985"/>
                </a:cubicBezTo>
                <a:cubicBezTo>
                  <a:pt x="2076" y="24993"/>
                  <a:pt x="2101" y="24996"/>
                  <a:pt x="2126" y="24996"/>
                </a:cubicBezTo>
                <a:cubicBezTo>
                  <a:pt x="2152" y="24996"/>
                  <a:pt x="2177" y="24993"/>
                  <a:pt x="2198" y="24985"/>
                </a:cubicBezTo>
                <a:lnTo>
                  <a:pt x="2270" y="24985"/>
                </a:lnTo>
                <a:cubicBezTo>
                  <a:pt x="2328" y="24985"/>
                  <a:pt x="2270" y="25129"/>
                  <a:pt x="2227" y="25158"/>
                </a:cubicBezTo>
                <a:cubicBezTo>
                  <a:pt x="2184" y="25201"/>
                  <a:pt x="2126" y="25244"/>
                  <a:pt x="2098" y="25273"/>
                </a:cubicBezTo>
                <a:lnTo>
                  <a:pt x="2126" y="25302"/>
                </a:lnTo>
                <a:cubicBezTo>
                  <a:pt x="2155" y="25316"/>
                  <a:pt x="2155" y="25345"/>
                  <a:pt x="2126" y="25359"/>
                </a:cubicBezTo>
                <a:cubicBezTo>
                  <a:pt x="2098" y="25373"/>
                  <a:pt x="2055" y="25388"/>
                  <a:pt x="2026" y="25388"/>
                </a:cubicBezTo>
                <a:cubicBezTo>
                  <a:pt x="1954" y="25388"/>
                  <a:pt x="2011" y="25416"/>
                  <a:pt x="2011" y="25445"/>
                </a:cubicBezTo>
                <a:cubicBezTo>
                  <a:pt x="1997" y="25474"/>
                  <a:pt x="1954" y="25517"/>
                  <a:pt x="2055" y="25517"/>
                </a:cubicBezTo>
                <a:cubicBezTo>
                  <a:pt x="2098" y="25503"/>
                  <a:pt x="2169" y="25503"/>
                  <a:pt x="2227" y="25474"/>
                </a:cubicBezTo>
                <a:lnTo>
                  <a:pt x="2284" y="25474"/>
                </a:lnTo>
                <a:lnTo>
                  <a:pt x="2299" y="25503"/>
                </a:lnTo>
                <a:cubicBezTo>
                  <a:pt x="2313" y="25517"/>
                  <a:pt x="2356" y="25531"/>
                  <a:pt x="2356" y="25531"/>
                </a:cubicBezTo>
                <a:cubicBezTo>
                  <a:pt x="2371" y="25531"/>
                  <a:pt x="2457" y="25546"/>
                  <a:pt x="2486" y="25560"/>
                </a:cubicBezTo>
                <a:cubicBezTo>
                  <a:pt x="2514" y="25574"/>
                  <a:pt x="2615" y="25603"/>
                  <a:pt x="2629" y="25632"/>
                </a:cubicBezTo>
                <a:cubicBezTo>
                  <a:pt x="2644" y="25646"/>
                  <a:pt x="2701" y="25675"/>
                  <a:pt x="2744" y="25704"/>
                </a:cubicBezTo>
                <a:lnTo>
                  <a:pt x="2802" y="25675"/>
                </a:lnTo>
                <a:cubicBezTo>
                  <a:pt x="2804" y="25672"/>
                  <a:pt x="2808" y="25671"/>
                  <a:pt x="2811" y="25671"/>
                </a:cubicBezTo>
                <a:cubicBezTo>
                  <a:pt x="2826" y="25671"/>
                  <a:pt x="2845" y="25692"/>
                  <a:pt x="2845" y="25704"/>
                </a:cubicBezTo>
                <a:lnTo>
                  <a:pt x="2873" y="25804"/>
                </a:lnTo>
                <a:cubicBezTo>
                  <a:pt x="2934" y="25794"/>
                  <a:pt x="3060" y="25784"/>
                  <a:pt x="3149" y="25784"/>
                </a:cubicBezTo>
                <a:cubicBezTo>
                  <a:pt x="3185" y="25784"/>
                  <a:pt x="3216" y="25786"/>
                  <a:pt x="3233" y="25790"/>
                </a:cubicBezTo>
                <a:lnTo>
                  <a:pt x="3362" y="25790"/>
                </a:lnTo>
                <a:cubicBezTo>
                  <a:pt x="3376" y="25790"/>
                  <a:pt x="3506" y="25819"/>
                  <a:pt x="3664" y="25833"/>
                </a:cubicBezTo>
                <a:lnTo>
                  <a:pt x="3736" y="25934"/>
                </a:lnTo>
                <a:lnTo>
                  <a:pt x="3750" y="25948"/>
                </a:lnTo>
                <a:cubicBezTo>
                  <a:pt x="3752" y="25945"/>
                  <a:pt x="3760" y="25944"/>
                  <a:pt x="3771" y="25944"/>
                </a:cubicBezTo>
                <a:cubicBezTo>
                  <a:pt x="3820" y="25944"/>
                  <a:pt x="3939" y="25970"/>
                  <a:pt x="3951" y="26006"/>
                </a:cubicBezTo>
                <a:cubicBezTo>
                  <a:pt x="3957" y="26024"/>
                  <a:pt x="3982" y="26029"/>
                  <a:pt x="4010" y="26029"/>
                </a:cubicBezTo>
                <a:cubicBezTo>
                  <a:pt x="4048" y="26029"/>
                  <a:pt x="4093" y="26020"/>
                  <a:pt x="4109" y="26020"/>
                </a:cubicBezTo>
                <a:cubicBezTo>
                  <a:pt x="4152" y="26020"/>
                  <a:pt x="4296" y="26077"/>
                  <a:pt x="4353" y="26077"/>
                </a:cubicBezTo>
                <a:cubicBezTo>
                  <a:pt x="4396" y="26077"/>
                  <a:pt x="4554" y="26077"/>
                  <a:pt x="4598" y="26092"/>
                </a:cubicBezTo>
                <a:cubicBezTo>
                  <a:pt x="4619" y="26099"/>
                  <a:pt x="4641" y="26102"/>
                  <a:pt x="4659" y="26102"/>
                </a:cubicBezTo>
                <a:cubicBezTo>
                  <a:pt x="4677" y="26102"/>
                  <a:pt x="4691" y="26099"/>
                  <a:pt x="4698" y="26092"/>
                </a:cubicBezTo>
                <a:lnTo>
                  <a:pt x="4712" y="26092"/>
                </a:lnTo>
                <a:lnTo>
                  <a:pt x="4784" y="26063"/>
                </a:lnTo>
                <a:lnTo>
                  <a:pt x="4784" y="26063"/>
                </a:lnTo>
                <a:cubicBezTo>
                  <a:pt x="4772" y="26098"/>
                  <a:pt x="4790" y="26124"/>
                  <a:pt x="4812" y="26124"/>
                </a:cubicBezTo>
                <a:cubicBezTo>
                  <a:pt x="4817" y="26124"/>
                  <a:pt x="4822" y="26123"/>
                  <a:pt x="4827" y="26120"/>
                </a:cubicBezTo>
                <a:lnTo>
                  <a:pt x="4871" y="26120"/>
                </a:lnTo>
                <a:cubicBezTo>
                  <a:pt x="4871" y="26120"/>
                  <a:pt x="4885" y="26135"/>
                  <a:pt x="4885" y="26149"/>
                </a:cubicBezTo>
                <a:lnTo>
                  <a:pt x="4885" y="26178"/>
                </a:lnTo>
                <a:cubicBezTo>
                  <a:pt x="4885" y="26196"/>
                  <a:pt x="4892" y="26203"/>
                  <a:pt x="4902" y="26203"/>
                </a:cubicBezTo>
                <a:cubicBezTo>
                  <a:pt x="4924" y="26203"/>
                  <a:pt x="4961" y="26169"/>
                  <a:pt x="4971" y="26149"/>
                </a:cubicBezTo>
                <a:cubicBezTo>
                  <a:pt x="4976" y="26144"/>
                  <a:pt x="4987" y="26143"/>
                  <a:pt x="5000" y="26143"/>
                </a:cubicBezTo>
                <a:cubicBezTo>
                  <a:pt x="5027" y="26143"/>
                  <a:pt x="5062" y="26149"/>
                  <a:pt x="5072" y="26149"/>
                </a:cubicBezTo>
                <a:cubicBezTo>
                  <a:pt x="5100" y="26164"/>
                  <a:pt x="5072" y="26192"/>
                  <a:pt x="5029" y="26207"/>
                </a:cubicBezTo>
                <a:lnTo>
                  <a:pt x="5029" y="26235"/>
                </a:lnTo>
                <a:cubicBezTo>
                  <a:pt x="5029" y="26274"/>
                  <a:pt x="5054" y="26274"/>
                  <a:pt x="5084" y="26274"/>
                </a:cubicBezTo>
                <a:lnTo>
                  <a:pt x="5084" y="26274"/>
                </a:lnTo>
                <a:cubicBezTo>
                  <a:pt x="5099" y="26274"/>
                  <a:pt x="5115" y="26274"/>
                  <a:pt x="5129" y="26278"/>
                </a:cubicBezTo>
                <a:cubicBezTo>
                  <a:pt x="5143" y="26278"/>
                  <a:pt x="5158" y="26250"/>
                  <a:pt x="5158" y="26235"/>
                </a:cubicBezTo>
                <a:lnTo>
                  <a:pt x="5172" y="26221"/>
                </a:lnTo>
                <a:cubicBezTo>
                  <a:pt x="5174" y="26219"/>
                  <a:pt x="5176" y="26219"/>
                  <a:pt x="5179" y="26219"/>
                </a:cubicBezTo>
                <a:cubicBezTo>
                  <a:pt x="5197" y="26219"/>
                  <a:pt x="5236" y="26244"/>
                  <a:pt x="5265" y="26244"/>
                </a:cubicBezTo>
                <a:cubicBezTo>
                  <a:pt x="5274" y="26244"/>
                  <a:pt x="5281" y="26241"/>
                  <a:pt x="5287" y="26235"/>
                </a:cubicBezTo>
                <a:cubicBezTo>
                  <a:pt x="5291" y="26228"/>
                  <a:pt x="5297" y="26226"/>
                  <a:pt x="5306" y="26226"/>
                </a:cubicBezTo>
                <a:cubicBezTo>
                  <a:pt x="5333" y="26226"/>
                  <a:pt x="5377" y="26253"/>
                  <a:pt x="5388" y="26264"/>
                </a:cubicBezTo>
                <a:cubicBezTo>
                  <a:pt x="5394" y="26270"/>
                  <a:pt x="5406" y="26272"/>
                  <a:pt x="5421" y="26272"/>
                </a:cubicBezTo>
                <a:cubicBezTo>
                  <a:pt x="5473" y="26272"/>
                  <a:pt x="5563" y="26247"/>
                  <a:pt x="5603" y="26247"/>
                </a:cubicBezTo>
                <a:cubicBezTo>
                  <a:pt x="5609" y="26247"/>
                  <a:pt x="5614" y="26248"/>
                  <a:pt x="5618" y="26250"/>
                </a:cubicBezTo>
                <a:cubicBezTo>
                  <a:pt x="5646" y="26278"/>
                  <a:pt x="5704" y="26307"/>
                  <a:pt x="5733" y="26307"/>
                </a:cubicBezTo>
                <a:lnTo>
                  <a:pt x="5747" y="26307"/>
                </a:lnTo>
                <a:lnTo>
                  <a:pt x="5790" y="26278"/>
                </a:lnTo>
                <a:cubicBezTo>
                  <a:pt x="5794" y="26271"/>
                  <a:pt x="5805" y="26268"/>
                  <a:pt x="5821" y="26268"/>
                </a:cubicBezTo>
                <a:cubicBezTo>
                  <a:pt x="5857" y="26268"/>
                  <a:pt x="5914" y="26282"/>
                  <a:pt x="5952" y="26282"/>
                </a:cubicBezTo>
                <a:cubicBezTo>
                  <a:pt x="5962" y="26282"/>
                  <a:pt x="5970" y="26281"/>
                  <a:pt x="5977" y="26278"/>
                </a:cubicBezTo>
                <a:cubicBezTo>
                  <a:pt x="6020" y="26278"/>
                  <a:pt x="6092" y="26264"/>
                  <a:pt x="6120" y="26264"/>
                </a:cubicBezTo>
                <a:cubicBezTo>
                  <a:pt x="6135" y="26278"/>
                  <a:pt x="6207" y="26278"/>
                  <a:pt x="6264" y="26278"/>
                </a:cubicBezTo>
                <a:lnTo>
                  <a:pt x="6307" y="26264"/>
                </a:lnTo>
                <a:cubicBezTo>
                  <a:pt x="6321" y="26257"/>
                  <a:pt x="6333" y="26254"/>
                  <a:pt x="6344" y="26254"/>
                </a:cubicBezTo>
                <a:cubicBezTo>
                  <a:pt x="6392" y="26254"/>
                  <a:pt x="6412" y="26312"/>
                  <a:pt x="6447" y="26312"/>
                </a:cubicBezTo>
                <a:cubicBezTo>
                  <a:pt x="6453" y="26312"/>
                  <a:pt x="6459" y="26310"/>
                  <a:pt x="6465" y="26307"/>
                </a:cubicBezTo>
                <a:lnTo>
                  <a:pt x="6480" y="26307"/>
                </a:lnTo>
                <a:cubicBezTo>
                  <a:pt x="6480" y="26307"/>
                  <a:pt x="6553" y="26270"/>
                  <a:pt x="6575" y="26270"/>
                </a:cubicBezTo>
                <a:cubicBezTo>
                  <a:pt x="6581" y="26270"/>
                  <a:pt x="6583" y="26273"/>
                  <a:pt x="6580" y="26278"/>
                </a:cubicBezTo>
                <a:cubicBezTo>
                  <a:pt x="6580" y="26306"/>
                  <a:pt x="6586" y="26316"/>
                  <a:pt x="6594" y="26316"/>
                </a:cubicBezTo>
                <a:cubicBezTo>
                  <a:pt x="6598" y="26316"/>
                  <a:pt x="6604" y="26312"/>
                  <a:pt x="6609" y="26307"/>
                </a:cubicBezTo>
                <a:cubicBezTo>
                  <a:pt x="6609" y="26304"/>
                  <a:pt x="6612" y="26303"/>
                  <a:pt x="6617" y="26303"/>
                </a:cubicBezTo>
                <a:cubicBezTo>
                  <a:pt x="6626" y="26303"/>
                  <a:pt x="6640" y="26306"/>
                  <a:pt x="6656" y="26306"/>
                </a:cubicBezTo>
                <a:cubicBezTo>
                  <a:pt x="6670" y="26306"/>
                  <a:pt x="6685" y="26303"/>
                  <a:pt x="6695" y="26293"/>
                </a:cubicBezTo>
                <a:cubicBezTo>
                  <a:pt x="6708" y="26280"/>
                  <a:pt x="6757" y="26219"/>
                  <a:pt x="6787" y="26219"/>
                </a:cubicBezTo>
                <a:cubicBezTo>
                  <a:pt x="6790" y="26219"/>
                  <a:pt x="6793" y="26220"/>
                  <a:pt x="6796" y="26221"/>
                </a:cubicBezTo>
                <a:cubicBezTo>
                  <a:pt x="6824" y="26235"/>
                  <a:pt x="6882" y="26278"/>
                  <a:pt x="6882" y="26293"/>
                </a:cubicBezTo>
                <a:cubicBezTo>
                  <a:pt x="6885" y="26300"/>
                  <a:pt x="6891" y="26303"/>
                  <a:pt x="6899" y="26303"/>
                </a:cubicBezTo>
                <a:cubicBezTo>
                  <a:pt x="6921" y="26303"/>
                  <a:pt x="6957" y="26275"/>
                  <a:pt x="6968" y="26264"/>
                </a:cubicBezTo>
                <a:cubicBezTo>
                  <a:pt x="6968" y="26262"/>
                  <a:pt x="6969" y="26261"/>
                  <a:pt x="6970" y="26261"/>
                </a:cubicBezTo>
                <a:cubicBezTo>
                  <a:pt x="6979" y="26261"/>
                  <a:pt x="7015" y="26302"/>
                  <a:pt x="7040" y="26365"/>
                </a:cubicBezTo>
                <a:lnTo>
                  <a:pt x="7083" y="26307"/>
                </a:lnTo>
                <a:cubicBezTo>
                  <a:pt x="7112" y="26257"/>
                  <a:pt x="7133" y="26235"/>
                  <a:pt x="7157" y="26235"/>
                </a:cubicBezTo>
                <a:cubicBezTo>
                  <a:pt x="7180" y="26235"/>
                  <a:pt x="7205" y="26257"/>
                  <a:pt x="7241" y="26293"/>
                </a:cubicBezTo>
                <a:cubicBezTo>
                  <a:pt x="7241" y="26293"/>
                  <a:pt x="7260" y="26299"/>
                  <a:pt x="7273" y="26299"/>
                </a:cubicBezTo>
                <a:cubicBezTo>
                  <a:pt x="7279" y="26299"/>
                  <a:pt x="7284" y="26298"/>
                  <a:pt x="7284" y="26293"/>
                </a:cubicBezTo>
                <a:cubicBezTo>
                  <a:pt x="7303" y="26274"/>
                  <a:pt x="7318" y="26268"/>
                  <a:pt x="7332" y="26268"/>
                </a:cubicBezTo>
                <a:cubicBezTo>
                  <a:pt x="7362" y="26268"/>
                  <a:pt x="7384" y="26297"/>
                  <a:pt x="7414" y="26307"/>
                </a:cubicBezTo>
                <a:cubicBezTo>
                  <a:pt x="7442" y="26322"/>
                  <a:pt x="7485" y="26336"/>
                  <a:pt x="7514" y="26350"/>
                </a:cubicBezTo>
                <a:lnTo>
                  <a:pt x="7572" y="26379"/>
                </a:lnTo>
                <a:cubicBezTo>
                  <a:pt x="7643" y="26365"/>
                  <a:pt x="7730" y="26350"/>
                  <a:pt x="7730" y="26336"/>
                </a:cubicBezTo>
                <a:cubicBezTo>
                  <a:pt x="7741" y="26336"/>
                  <a:pt x="7789" y="26318"/>
                  <a:pt x="7816" y="26318"/>
                </a:cubicBezTo>
                <a:cubicBezTo>
                  <a:pt x="7822" y="26318"/>
                  <a:pt x="7827" y="26319"/>
                  <a:pt x="7830" y="26322"/>
                </a:cubicBezTo>
                <a:cubicBezTo>
                  <a:pt x="7833" y="26324"/>
                  <a:pt x="7837" y="26326"/>
                  <a:pt x="7841" y="26326"/>
                </a:cubicBezTo>
                <a:cubicBezTo>
                  <a:pt x="7860" y="26326"/>
                  <a:pt x="7890" y="26304"/>
                  <a:pt x="7902" y="26293"/>
                </a:cubicBezTo>
                <a:cubicBezTo>
                  <a:pt x="7916" y="26293"/>
                  <a:pt x="7945" y="26278"/>
                  <a:pt x="7974" y="26278"/>
                </a:cubicBezTo>
                <a:lnTo>
                  <a:pt x="7988" y="26293"/>
                </a:lnTo>
                <a:lnTo>
                  <a:pt x="8003" y="26307"/>
                </a:lnTo>
                <a:cubicBezTo>
                  <a:pt x="8014" y="26318"/>
                  <a:pt x="8031" y="26323"/>
                  <a:pt x="8049" y="26323"/>
                </a:cubicBezTo>
                <a:cubicBezTo>
                  <a:pt x="8078" y="26323"/>
                  <a:pt x="8109" y="26311"/>
                  <a:pt x="8118" y="26293"/>
                </a:cubicBezTo>
                <a:cubicBezTo>
                  <a:pt x="8120" y="26290"/>
                  <a:pt x="8124" y="26289"/>
                  <a:pt x="8127" y="26289"/>
                </a:cubicBezTo>
                <a:cubicBezTo>
                  <a:pt x="8142" y="26289"/>
                  <a:pt x="8163" y="26310"/>
                  <a:pt x="8175" y="26322"/>
                </a:cubicBezTo>
                <a:cubicBezTo>
                  <a:pt x="8175" y="26324"/>
                  <a:pt x="8181" y="26326"/>
                  <a:pt x="8190" y="26326"/>
                </a:cubicBezTo>
                <a:cubicBezTo>
                  <a:pt x="8229" y="26326"/>
                  <a:pt x="8330" y="26307"/>
                  <a:pt x="8376" y="26307"/>
                </a:cubicBezTo>
                <a:cubicBezTo>
                  <a:pt x="8405" y="26307"/>
                  <a:pt x="8459" y="26314"/>
                  <a:pt x="8496" y="26314"/>
                </a:cubicBezTo>
                <a:cubicBezTo>
                  <a:pt x="8515" y="26314"/>
                  <a:pt x="8529" y="26312"/>
                  <a:pt x="8534" y="26307"/>
                </a:cubicBezTo>
                <a:cubicBezTo>
                  <a:pt x="8563" y="26307"/>
                  <a:pt x="8663" y="26278"/>
                  <a:pt x="8778" y="26250"/>
                </a:cubicBezTo>
                <a:lnTo>
                  <a:pt x="8836" y="26278"/>
                </a:lnTo>
                <a:lnTo>
                  <a:pt x="8922" y="26322"/>
                </a:lnTo>
                <a:cubicBezTo>
                  <a:pt x="8933" y="26319"/>
                  <a:pt x="8946" y="26319"/>
                  <a:pt x="8962" y="26319"/>
                </a:cubicBezTo>
                <a:cubicBezTo>
                  <a:pt x="9038" y="26319"/>
                  <a:pt x="9165" y="26339"/>
                  <a:pt x="9241" y="26339"/>
                </a:cubicBezTo>
                <a:cubicBezTo>
                  <a:pt x="9257" y="26339"/>
                  <a:pt x="9271" y="26338"/>
                  <a:pt x="9281" y="26336"/>
                </a:cubicBezTo>
                <a:cubicBezTo>
                  <a:pt x="9353" y="26322"/>
                  <a:pt x="9511" y="26278"/>
                  <a:pt x="9569" y="26278"/>
                </a:cubicBezTo>
                <a:cubicBezTo>
                  <a:pt x="9626" y="26278"/>
                  <a:pt x="9727" y="26278"/>
                  <a:pt x="9798" y="26293"/>
                </a:cubicBezTo>
                <a:lnTo>
                  <a:pt x="9856" y="26278"/>
                </a:lnTo>
                <a:lnTo>
                  <a:pt x="9942" y="26250"/>
                </a:lnTo>
                <a:cubicBezTo>
                  <a:pt x="9966" y="26274"/>
                  <a:pt x="10004" y="26283"/>
                  <a:pt x="10041" y="26283"/>
                </a:cubicBezTo>
                <a:cubicBezTo>
                  <a:pt x="10091" y="26283"/>
                  <a:pt x="10141" y="26266"/>
                  <a:pt x="10158" y="26250"/>
                </a:cubicBezTo>
                <a:cubicBezTo>
                  <a:pt x="10183" y="26233"/>
                  <a:pt x="10233" y="26226"/>
                  <a:pt x="10278" y="26226"/>
                </a:cubicBezTo>
                <a:cubicBezTo>
                  <a:pt x="10311" y="26226"/>
                  <a:pt x="10341" y="26229"/>
                  <a:pt x="10359" y="26235"/>
                </a:cubicBezTo>
                <a:cubicBezTo>
                  <a:pt x="10378" y="26235"/>
                  <a:pt x="10423" y="26229"/>
                  <a:pt x="10459" y="26229"/>
                </a:cubicBezTo>
                <a:cubicBezTo>
                  <a:pt x="10477" y="26229"/>
                  <a:pt x="10493" y="26231"/>
                  <a:pt x="10502" y="26235"/>
                </a:cubicBezTo>
                <a:cubicBezTo>
                  <a:pt x="10527" y="26235"/>
                  <a:pt x="10626" y="26267"/>
                  <a:pt x="10680" y="26267"/>
                </a:cubicBezTo>
                <a:cubicBezTo>
                  <a:pt x="10690" y="26267"/>
                  <a:pt x="10697" y="26266"/>
                  <a:pt x="10704" y="26264"/>
                </a:cubicBezTo>
                <a:cubicBezTo>
                  <a:pt x="10747" y="26250"/>
                  <a:pt x="10819" y="26235"/>
                  <a:pt x="10862" y="26235"/>
                </a:cubicBezTo>
                <a:lnTo>
                  <a:pt x="10905" y="26250"/>
                </a:lnTo>
                <a:lnTo>
                  <a:pt x="10948" y="26278"/>
                </a:lnTo>
                <a:cubicBezTo>
                  <a:pt x="11020" y="26250"/>
                  <a:pt x="11135" y="26235"/>
                  <a:pt x="11192" y="26235"/>
                </a:cubicBezTo>
                <a:lnTo>
                  <a:pt x="11235" y="26235"/>
                </a:lnTo>
                <a:cubicBezTo>
                  <a:pt x="11270" y="26235"/>
                  <a:pt x="11286" y="26272"/>
                  <a:pt x="11320" y="26272"/>
                </a:cubicBezTo>
                <a:cubicBezTo>
                  <a:pt x="11329" y="26272"/>
                  <a:pt x="11339" y="26270"/>
                  <a:pt x="11350" y="26264"/>
                </a:cubicBezTo>
                <a:cubicBezTo>
                  <a:pt x="11365" y="26258"/>
                  <a:pt x="11380" y="26255"/>
                  <a:pt x="11392" y="26255"/>
                </a:cubicBezTo>
                <a:cubicBezTo>
                  <a:pt x="11437" y="26255"/>
                  <a:pt x="11459" y="26294"/>
                  <a:pt x="11436" y="26350"/>
                </a:cubicBezTo>
                <a:lnTo>
                  <a:pt x="11422" y="26365"/>
                </a:lnTo>
                <a:cubicBezTo>
                  <a:pt x="11410" y="26389"/>
                  <a:pt x="11519" y="26443"/>
                  <a:pt x="11572" y="26443"/>
                </a:cubicBezTo>
                <a:cubicBezTo>
                  <a:pt x="11582" y="26443"/>
                  <a:pt x="11590" y="26441"/>
                  <a:pt x="11594" y="26437"/>
                </a:cubicBezTo>
                <a:cubicBezTo>
                  <a:pt x="11609" y="26422"/>
                  <a:pt x="11566" y="26365"/>
                  <a:pt x="11537" y="26350"/>
                </a:cubicBezTo>
                <a:cubicBezTo>
                  <a:pt x="11523" y="26336"/>
                  <a:pt x="11523" y="26322"/>
                  <a:pt x="11537" y="26322"/>
                </a:cubicBezTo>
                <a:lnTo>
                  <a:pt x="11551" y="26307"/>
                </a:lnTo>
                <a:cubicBezTo>
                  <a:pt x="11566" y="26293"/>
                  <a:pt x="11580" y="26250"/>
                  <a:pt x="11609" y="26250"/>
                </a:cubicBezTo>
                <a:cubicBezTo>
                  <a:pt x="11613" y="26248"/>
                  <a:pt x="11617" y="26247"/>
                  <a:pt x="11621" y="26247"/>
                </a:cubicBezTo>
                <a:cubicBezTo>
                  <a:pt x="11646" y="26247"/>
                  <a:pt x="11670" y="26278"/>
                  <a:pt x="11695" y="26278"/>
                </a:cubicBezTo>
                <a:cubicBezTo>
                  <a:pt x="11767" y="26278"/>
                  <a:pt x="11824" y="26278"/>
                  <a:pt x="11853" y="26350"/>
                </a:cubicBezTo>
                <a:lnTo>
                  <a:pt x="11853" y="26379"/>
                </a:lnTo>
                <a:cubicBezTo>
                  <a:pt x="11896" y="26408"/>
                  <a:pt x="11982" y="26451"/>
                  <a:pt x="12040" y="26480"/>
                </a:cubicBezTo>
                <a:lnTo>
                  <a:pt x="12054" y="26523"/>
                </a:lnTo>
                <a:lnTo>
                  <a:pt x="12054" y="26537"/>
                </a:lnTo>
                <a:cubicBezTo>
                  <a:pt x="12059" y="26547"/>
                  <a:pt x="12065" y="26551"/>
                  <a:pt x="12073" y="26551"/>
                </a:cubicBezTo>
                <a:cubicBezTo>
                  <a:pt x="12088" y="26551"/>
                  <a:pt x="12107" y="26532"/>
                  <a:pt x="12126" y="26494"/>
                </a:cubicBezTo>
                <a:lnTo>
                  <a:pt x="12183" y="26465"/>
                </a:lnTo>
                <a:cubicBezTo>
                  <a:pt x="12227" y="26408"/>
                  <a:pt x="12327" y="26408"/>
                  <a:pt x="12356" y="26322"/>
                </a:cubicBezTo>
                <a:cubicBezTo>
                  <a:pt x="12364" y="26297"/>
                  <a:pt x="12391" y="26262"/>
                  <a:pt x="12419" y="26262"/>
                </a:cubicBezTo>
                <a:cubicBezTo>
                  <a:pt x="12439" y="26262"/>
                  <a:pt x="12459" y="26281"/>
                  <a:pt x="12471" y="26336"/>
                </a:cubicBezTo>
                <a:lnTo>
                  <a:pt x="12471" y="26350"/>
                </a:lnTo>
                <a:cubicBezTo>
                  <a:pt x="12500" y="26350"/>
                  <a:pt x="12600" y="26393"/>
                  <a:pt x="12600" y="26422"/>
                </a:cubicBezTo>
                <a:cubicBezTo>
                  <a:pt x="12600" y="26437"/>
                  <a:pt x="12571" y="26494"/>
                  <a:pt x="12557" y="26494"/>
                </a:cubicBezTo>
                <a:cubicBezTo>
                  <a:pt x="12543" y="26508"/>
                  <a:pt x="12485" y="26523"/>
                  <a:pt x="12413" y="26537"/>
                </a:cubicBezTo>
                <a:lnTo>
                  <a:pt x="12385" y="26465"/>
                </a:lnTo>
                <a:lnTo>
                  <a:pt x="12385" y="26451"/>
                </a:lnTo>
                <a:cubicBezTo>
                  <a:pt x="12370" y="26451"/>
                  <a:pt x="12313" y="26465"/>
                  <a:pt x="12298" y="26480"/>
                </a:cubicBezTo>
                <a:cubicBezTo>
                  <a:pt x="12284" y="26494"/>
                  <a:pt x="12341" y="26523"/>
                  <a:pt x="12370" y="26537"/>
                </a:cubicBezTo>
                <a:cubicBezTo>
                  <a:pt x="12385" y="26551"/>
                  <a:pt x="12442" y="26580"/>
                  <a:pt x="12442" y="26580"/>
                </a:cubicBezTo>
                <a:cubicBezTo>
                  <a:pt x="12455" y="26593"/>
                  <a:pt x="12490" y="26640"/>
                  <a:pt x="12518" y="26640"/>
                </a:cubicBezTo>
                <a:cubicBezTo>
                  <a:pt x="12522" y="26640"/>
                  <a:pt x="12525" y="26639"/>
                  <a:pt x="12528" y="26638"/>
                </a:cubicBezTo>
                <a:cubicBezTo>
                  <a:pt x="12543" y="26623"/>
                  <a:pt x="12600" y="26566"/>
                  <a:pt x="12643" y="26508"/>
                </a:cubicBezTo>
                <a:lnTo>
                  <a:pt x="12715" y="26508"/>
                </a:lnTo>
                <a:cubicBezTo>
                  <a:pt x="12733" y="26510"/>
                  <a:pt x="12750" y="26511"/>
                  <a:pt x="12767" y="26511"/>
                </a:cubicBezTo>
                <a:cubicBezTo>
                  <a:pt x="12876" y="26511"/>
                  <a:pt x="12977" y="26476"/>
                  <a:pt x="13089" y="26451"/>
                </a:cubicBezTo>
                <a:cubicBezTo>
                  <a:pt x="13089" y="26451"/>
                  <a:pt x="13103" y="26465"/>
                  <a:pt x="13117" y="26480"/>
                </a:cubicBezTo>
                <a:cubicBezTo>
                  <a:pt x="13103" y="26494"/>
                  <a:pt x="13045" y="26523"/>
                  <a:pt x="13017" y="26523"/>
                </a:cubicBezTo>
                <a:cubicBezTo>
                  <a:pt x="12988" y="26537"/>
                  <a:pt x="12873" y="26566"/>
                  <a:pt x="12873" y="26609"/>
                </a:cubicBezTo>
                <a:cubicBezTo>
                  <a:pt x="12873" y="26638"/>
                  <a:pt x="12787" y="26681"/>
                  <a:pt x="12758" y="26681"/>
                </a:cubicBezTo>
                <a:cubicBezTo>
                  <a:pt x="12729" y="26681"/>
                  <a:pt x="12701" y="26695"/>
                  <a:pt x="12701" y="26710"/>
                </a:cubicBezTo>
                <a:lnTo>
                  <a:pt x="12873" y="26710"/>
                </a:lnTo>
                <a:cubicBezTo>
                  <a:pt x="12916" y="26710"/>
                  <a:pt x="13017" y="26638"/>
                  <a:pt x="13045" y="26595"/>
                </a:cubicBezTo>
                <a:cubicBezTo>
                  <a:pt x="13052" y="26588"/>
                  <a:pt x="13060" y="26585"/>
                  <a:pt x="13067" y="26585"/>
                </a:cubicBezTo>
                <a:cubicBezTo>
                  <a:pt x="13093" y="26585"/>
                  <a:pt x="13121" y="26616"/>
                  <a:pt x="13132" y="26638"/>
                </a:cubicBezTo>
                <a:cubicBezTo>
                  <a:pt x="13132" y="26652"/>
                  <a:pt x="13103" y="26681"/>
                  <a:pt x="13045" y="26695"/>
                </a:cubicBezTo>
                <a:lnTo>
                  <a:pt x="13074" y="26738"/>
                </a:lnTo>
                <a:lnTo>
                  <a:pt x="13089" y="26738"/>
                </a:lnTo>
                <a:cubicBezTo>
                  <a:pt x="13117" y="26738"/>
                  <a:pt x="13159" y="26732"/>
                  <a:pt x="13188" y="26732"/>
                </a:cubicBezTo>
                <a:cubicBezTo>
                  <a:pt x="13202" y="26732"/>
                  <a:pt x="13213" y="26733"/>
                  <a:pt x="13218" y="26738"/>
                </a:cubicBezTo>
                <a:cubicBezTo>
                  <a:pt x="13220" y="26740"/>
                  <a:pt x="13222" y="26741"/>
                  <a:pt x="13224" y="26741"/>
                </a:cubicBezTo>
                <a:cubicBezTo>
                  <a:pt x="13236" y="26741"/>
                  <a:pt x="13249" y="26702"/>
                  <a:pt x="13261" y="26652"/>
                </a:cubicBezTo>
                <a:lnTo>
                  <a:pt x="13318" y="26652"/>
                </a:lnTo>
                <a:cubicBezTo>
                  <a:pt x="13390" y="26652"/>
                  <a:pt x="13433" y="26638"/>
                  <a:pt x="13448" y="26609"/>
                </a:cubicBezTo>
                <a:lnTo>
                  <a:pt x="13433" y="26595"/>
                </a:lnTo>
                <a:lnTo>
                  <a:pt x="13433" y="26566"/>
                </a:lnTo>
                <a:cubicBezTo>
                  <a:pt x="13419" y="26537"/>
                  <a:pt x="13405" y="26451"/>
                  <a:pt x="13419" y="26451"/>
                </a:cubicBezTo>
                <a:cubicBezTo>
                  <a:pt x="13445" y="26451"/>
                  <a:pt x="13538" y="26496"/>
                  <a:pt x="13579" y="26496"/>
                </a:cubicBezTo>
                <a:cubicBezTo>
                  <a:pt x="13584" y="26496"/>
                  <a:pt x="13588" y="26496"/>
                  <a:pt x="13591" y="26494"/>
                </a:cubicBezTo>
                <a:cubicBezTo>
                  <a:pt x="13604" y="26486"/>
                  <a:pt x="13613" y="26482"/>
                  <a:pt x="13619" y="26482"/>
                </a:cubicBezTo>
                <a:cubicBezTo>
                  <a:pt x="13633" y="26482"/>
                  <a:pt x="13630" y="26502"/>
                  <a:pt x="13620" y="26523"/>
                </a:cubicBezTo>
                <a:cubicBezTo>
                  <a:pt x="13606" y="26537"/>
                  <a:pt x="13505" y="26595"/>
                  <a:pt x="13534" y="26609"/>
                </a:cubicBezTo>
                <a:cubicBezTo>
                  <a:pt x="13548" y="26638"/>
                  <a:pt x="13606" y="26695"/>
                  <a:pt x="13606" y="26710"/>
                </a:cubicBezTo>
                <a:cubicBezTo>
                  <a:pt x="13620" y="26724"/>
                  <a:pt x="13649" y="26724"/>
                  <a:pt x="13663" y="26724"/>
                </a:cubicBezTo>
                <a:cubicBezTo>
                  <a:pt x="13663" y="26724"/>
                  <a:pt x="13678" y="26580"/>
                  <a:pt x="13692" y="26523"/>
                </a:cubicBezTo>
                <a:cubicBezTo>
                  <a:pt x="13721" y="26480"/>
                  <a:pt x="13735" y="26422"/>
                  <a:pt x="13721" y="26393"/>
                </a:cubicBezTo>
                <a:lnTo>
                  <a:pt x="13721" y="26379"/>
                </a:lnTo>
                <a:lnTo>
                  <a:pt x="13721" y="26350"/>
                </a:lnTo>
                <a:cubicBezTo>
                  <a:pt x="13746" y="26325"/>
                  <a:pt x="13795" y="26276"/>
                  <a:pt x="13815" y="26276"/>
                </a:cubicBezTo>
                <a:cubicBezTo>
                  <a:pt x="13818" y="26276"/>
                  <a:pt x="13820" y="26277"/>
                  <a:pt x="13821" y="26278"/>
                </a:cubicBezTo>
                <a:cubicBezTo>
                  <a:pt x="13836" y="26293"/>
                  <a:pt x="13864" y="26350"/>
                  <a:pt x="13893" y="26408"/>
                </a:cubicBezTo>
                <a:lnTo>
                  <a:pt x="13951" y="26437"/>
                </a:lnTo>
                <a:lnTo>
                  <a:pt x="13965" y="26451"/>
                </a:lnTo>
                <a:cubicBezTo>
                  <a:pt x="13979" y="26494"/>
                  <a:pt x="14051" y="26537"/>
                  <a:pt x="14037" y="26566"/>
                </a:cubicBezTo>
                <a:cubicBezTo>
                  <a:pt x="14022" y="26580"/>
                  <a:pt x="13965" y="26666"/>
                  <a:pt x="13936" y="26695"/>
                </a:cubicBezTo>
                <a:cubicBezTo>
                  <a:pt x="13933" y="26702"/>
                  <a:pt x="13937" y="26704"/>
                  <a:pt x="13946" y="26704"/>
                </a:cubicBezTo>
                <a:cubicBezTo>
                  <a:pt x="13975" y="26704"/>
                  <a:pt x="14058" y="26671"/>
                  <a:pt x="14080" y="26638"/>
                </a:cubicBezTo>
                <a:cubicBezTo>
                  <a:pt x="14109" y="26595"/>
                  <a:pt x="14166" y="26537"/>
                  <a:pt x="14224" y="26508"/>
                </a:cubicBezTo>
                <a:lnTo>
                  <a:pt x="14252" y="26523"/>
                </a:lnTo>
                <a:cubicBezTo>
                  <a:pt x="14281" y="26544"/>
                  <a:pt x="14306" y="26555"/>
                  <a:pt x="14328" y="26555"/>
                </a:cubicBezTo>
                <a:cubicBezTo>
                  <a:pt x="14349" y="26555"/>
                  <a:pt x="14367" y="26544"/>
                  <a:pt x="14382" y="26523"/>
                </a:cubicBezTo>
                <a:lnTo>
                  <a:pt x="14410" y="26480"/>
                </a:lnTo>
                <a:cubicBezTo>
                  <a:pt x="14468" y="26480"/>
                  <a:pt x="14511" y="26336"/>
                  <a:pt x="14511" y="26278"/>
                </a:cubicBezTo>
                <a:cubicBezTo>
                  <a:pt x="14511" y="26235"/>
                  <a:pt x="14583" y="26207"/>
                  <a:pt x="14597" y="26207"/>
                </a:cubicBezTo>
                <a:cubicBezTo>
                  <a:pt x="14626" y="26207"/>
                  <a:pt x="14669" y="26250"/>
                  <a:pt x="14712" y="26293"/>
                </a:cubicBezTo>
                <a:lnTo>
                  <a:pt x="14640" y="26350"/>
                </a:lnTo>
                <a:cubicBezTo>
                  <a:pt x="14612" y="26365"/>
                  <a:pt x="14612" y="26422"/>
                  <a:pt x="14583" y="26465"/>
                </a:cubicBezTo>
                <a:lnTo>
                  <a:pt x="14568" y="26480"/>
                </a:lnTo>
                <a:cubicBezTo>
                  <a:pt x="14540" y="26480"/>
                  <a:pt x="14497" y="26523"/>
                  <a:pt x="14468" y="26566"/>
                </a:cubicBezTo>
                <a:lnTo>
                  <a:pt x="14453" y="26623"/>
                </a:lnTo>
                <a:cubicBezTo>
                  <a:pt x="14453" y="26623"/>
                  <a:pt x="14410" y="26638"/>
                  <a:pt x="14396" y="26638"/>
                </a:cubicBezTo>
                <a:lnTo>
                  <a:pt x="14353" y="26623"/>
                </a:lnTo>
                <a:cubicBezTo>
                  <a:pt x="14310" y="26623"/>
                  <a:pt x="14267" y="26595"/>
                  <a:pt x="14238" y="26580"/>
                </a:cubicBezTo>
                <a:lnTo>
                  <a:pt x="14224" y="26566"/>
                </a:lnTo>
                <a:lnTo>
                  <a:pt x="14195" y="26566"/>
                </a:lnTo>
                <a:cubicBezTo>
                  <a:pt x="14152" y="26566"/>
                  <a:pt x="14094" y="26623"/>
                  <a:pt x="14094" y="26638"/>
                </a:cubicBezTo>
                <a:cubicBezTo>
                  <a:pt x="14094" y="26666"/>
                  <a:pt x="14094" y="26710"/>
                  <a:pt x="14094" y="26724"/>
                </a:cubicBezTo>
                <a:cubicBezTo>
                  <a:pt x="14094" y="26731"/>
                  <a:pt x="14098" y="26735"/>
                  <a:pt x="14103" y="26735"/>
                </a:cubicBezTo>
                <a:cubicBezTo>
                  <a:pt x="14109" y="26735"/>
                  <a:pt x="14116" y="26731"/>
                  <a:pt x="14123" y="26724"/>
                </a:cubicBezTo>
                <a:lnTo>
                  <a:pt x="14439" y="26724"/>
                </a:lnTo>
                <a:cubicBezTo>
                  <a:pt x="14468" y="26724"/>
                  <a:pt x="14511" y="26638"/>
                  <a:pt x="14525" y="26609"/>
                </a:cubicBezTo>
                <a:cubicBezTo>
                  <a:pt x="14538" y="26596"/>
                  <a:pt x="14572" y="26486"/>
                  <a:pt x="14609" y="26486"/>
                </a:cubicBezTo>
                <a:cubicBezTo>
                  <a:pt x="14615" y="26486"/>
                  <a:pt x="14620" y="26488"/>
                  <a:pt x="14626" y="26494"/>
                </a:cubicBezTo>
                <a:cubicBezTo>
                  <a:pt x="14630" y="26499"/>
                  <a:pt x="14635" y="26501"/>
                  <a:pt x="14640" y="26501"/>
                </a:cubicBezTo>
                <a:cubicBezTo>
                  <a:pt x="14663" y="26501"/>
                  <a:pt x="14686" y="26444"/>
                  <a:pt x="14698" y="26408"/>
                </a:cubicBezTo>
                <a:cubicBezTo>
                  <a:pt x="14698" y="26384"/>
                  <a:pt x="14707" y="26361"/>
                  <a:pt x="14719" y="26361"/>
                </a:cubicBezTo>
                <a:cubicBezTo>
                  <a:pt x="14721" y="26361"/>
                  <a:pt x="14724" y="26362"/>
                  <a:pt x="14726" y="26365"/>
                </a:cubicBezTo>
                <a:lnTo>
                  <a:pt x="14726" y="26379"/>
                </a:lnTo>
                <a:cubicBezTo>
                  <a:pt x="14737" y="26411"/>
                  <a:pt x="14717" y="26488"/>
                  <a:pt x="14761" y="26488"/>
                </a:cubicBezTo>
                <a:cubicBezTo>
                  <a:pt x="14778" y="26488"/>
                  <a:pt x="14803" y="26478"/>
                  <a:pt x="14841" y="26451"/>
                </a:cubicBezTo>
                <a:cubicBezTo>
                  <a:pt x="14841" y="26449"/>
                  <a:pt x="14843" y="26448"/>
                  <a:pt x="14845" y="26448"/>
                </a:cubicBezTo>
                <a:cubicBezTo>
                  <a:pt x="14860" y="26448"/>
                  <a:pt x="14913" y="26482"/>
                  <a:pt x="14913" y="26494"/>
                </a:cubicBezTo>
                <a:lnTo>
                  <a:pt x="14928" y="26652"/>
                </a:lnTo>
                <a:cubicBezTo>
                  <a:pt x="14971" y="26695"/>
                  <a:pt x="15043" y="26753"/>
                  <a:pt x="15071" y="26753"/>
                </a:cubicBezTo>
                <a:lnTo>
                  <a:pt x="15114" y="26753"/>
                </a:lnTo>
                <a:cubicBezTo>
                  <a:pt x="15129" y="26738"/>
                  <a:pt x="15129" y="26695"/>
                  <a:pt x="15129" y="26695"/>
                </a:cubicBezTo>
                <a:cubicBezTo>
                  <a:pt x="15114" y="26681"/>
                  <a:pt x="14985" y="26652"/>
                  <a:pt x="15014" y="26623"/>
                </a:cubicBezTo>
                <a:cubicBezTo>
                  <a:pt x="15016" y="26616"/>
                  <a:pt x="15020" y="26613"/>
                  <a:pt x="15025" y="26613"/>
                </a:cubicBezTo>
                <a:cubicBezTo>
                  <a:pt x="15048" y="26613"/>
                  <a:pt x="15096" y="26681"/>
                  <a:pt x="15143" y="26681"/>
                </a:cubicBezTo>
                <a:cubicBezTo>
                  <a:pt x="15201" y="26681"/>
                  <a:pt x="15387" y="26681"/>
                  <a:pt x="15430" y="26638"/>
                </a:cubicBezTo>
                <a:cubicBezTo>
                  <a:pt x="15455" y="26600"/>
                  <a:pt x="15491" y="26563"/>
                  <a:pt x="15500" y="26563"/>
                </a:cubicBezTo>
                <a:cubicBezTo>
                  <a:pt x="15501" y="26563"/>
                  <a:pt x="15502" y="26564"/>
                  <a:pt x="15502" y="26566"/>
                </a:cubicBezTo>
                <a:cubicBezTo>
                  <a:pt x="15542" y="26592"/>
                  <a:pt x="15484" y="26668"/>
                  <a:pt x="15543" y="26668"/>
                </a:cubicBezTo>
                <a:cubicBezTo>
                  <a:pt x="15548" y="26668"/>
                  <a:pt x="15553" y="26667"/>
                  <a:pt x="15560" y="26666"/>
                </a:cubicBezTo>
                <a:cubicBezTo>
                  <a:pt x="15603" y="26666"/>
                  <a:pt x="15632" y="26609"/>
                  <a:pt x="15646" y="26580"/>
                </a:cubicBezTo>
                <a:lnTo>
                  <a:pt x="15675" y="26551"/>
                </a:lnTo>
                <a:cubicBezTo>
                  <a:pt x="15675" y="26530"/>
                  <a:pt x="15736" y="26517"/>
                  <a:pt x="15781" y="26517"/>
                </a:cubicBezTo>
                <a:cubicBezTo>
                  <a:pt x="15797" y="26517"/>
                  <a:pt x="15811" y="26519"/>
                  <a:pt x="15818" y="26523"/>
                </a:cubicBezTo>
                <a:cubicBezTo>
                  <a:pt x="15861" y="26523"/>
                  <a:pt x="15847" y="26623"/>
                  <a:pt x="15804" y="26623"/>
                </a:cubicBezTo>
                <a:cubicBezTo>
                  <a:pt x="15761" y="26638"/>
                  <a:pt x="15689" y="26638"/>
                  <a:pt x="15646" y="26638"/>
                </a:cubicBezTo>
                <a:lnTo>
                  <a:pt x="15660" y="26681"/>
                </a:lnTo>
                <a:lnTo>
                  <a:pt x="15660" y="26695"/>
                </a:lnTo>
                <a:cubicBezTo>
                  <a:pt x="15703" y="26710"/>
                  <a:pt x="15775" y="26724"/>
                  <a:pt x="15790" y="26724"/>
                </a:cubicBezTo>
                <a:cubicBezTo>
                  <a:pt x="15802" y="26724"/>
                  <a:pt x="15883" y="26678"/>
                  <a:pt x="15921" y="26678"/>
                </a:cubicBezTo>
                <a:cubicBezTo>
                  <a:pt x="15926" y="26678"/>
                  <a:pt x="15930" y="26679"/>
                  <a:pt x="15933" y="26681"/>
                </a:cubicBezTo>
                <a:cubicBezTo>
                  <a:pt x="15962" y="26710"/>
                  <a:pt x="16005" y="26753"/>
                  <a:pt x="16019" y="26753"/>
                </a:cubicBezTo>
                <a:cubicBezTo>
                  <a:pt x="16034" y="26753"/>
                  <a:pt x="16048" y="26753"/>
                  <a:pt x="16048" y="26738"/>
                </a:cubicBezTo>
                <a:lnTo>
                  <a:pt x="16048" y="26724"/>
                </a:lnTo>
                <a:lnTo>
                  <a:pt x="16063" y="26710"/>
                </a:lnTo>
                <a:cubicBezTo>
                  <a:pt x="16048" y="26695"/>
                  <a:pt x="16134" y="26638"/>
                  <a:pt x="16163" y="26623"/>
                </a:cubicBezTo>
                <a:cubicBezTo>
                  <a:pt x="16171" y="26621"/>
                  <a:pt x="16178" y="26620"/>
                  <a:pt x="16185" y="26620"/>
                </a:cubicBezTo>
                <a:cubicBezTo>
                  <a:pt x="16221" y="26620"/>
                  <a:pt x="16254" y="26648"/>
                  <a:pt x="16278" y="26695"/>
                </a:cubicBezTo>
                <a:lnTo>
                  <a:pt x="16321" y="26710"/>
                </a:lnTo>
                <a:lnTo>
                  <a:pt x="16364" y="26724"/>
                </a:lnTo>
                <a:cubicBezTo>
                  <a:pt x="16436" y="26695"/>
                  <a:pt x="16565" y="26695"/>
                  <a:pt x="16594" y="26695"/>
                </a:cubicBezTo>
                <a:cubicBezTo>
                  <a:pt x="16623" y="26710"/>
                  <a:pt x="16680" y="26724"/>
                  <a:pt x="16695" y="26738"/>
                </a:cubicBezTo>
                <a:cubicBezTo>
                  <a:pt x="16706" y="26738"/>
                  <a:pt x="16810" y="26720"/>
                  <a:pt x="16880" y="26720"/>
                </a:cubicBezTo>
                <a:cubicBezTo>
                  <a:pt x="16898" y="26720"/>
                  <a:pt x="16913" y="26721"/>
                  <a:pt x="16925" y="26724"/>
                </a:cubicBezTo>
                <a:cubicBezTo>
                  <a:pt x="16982" y="26738"/>
                  <a:pt x="17083" y="26753"/>
                  <a:pt x="17140" y="26753"/>
                </a:cubicBezTo>
                <a:lnTo>
                  <a:pt x="17140" y="26652"/>
                </a:lnTo>
                <a:lnTo>
                  <a:pt x="17140" y="26623"/>
                </a:lnTo>
                <a:cubicBezTo>
                  <a:pt x="17148" y="26612"/>
                  <a:pt x="17159" y="26608"/>
                  <a:pt x="17171" y="26608"/>
                </a:cubicBezTo>
                <a:cubicBezTo>
                  <a:pt x="17208" y="26608"/>
                  <a:pt x="17259" y="26645"/>
                  <a:pt x="17269" y="26666"/>
                </a:cubicBezTo>
                <a:cubicBezTo>
                  <a:pt x="17275" y="26677"/>
                  <a:pt x="17297" y="26682"/>
                  <a:pt x="17325" y="26682"/>
                </a:cubicBezTo>
                <a:cubicBezTo>
                  <a:pt x="17370" y="26682"/>
                  <a:pt x="17430" y="26670"/>
                  <a:pt x="17456" y="26652"/>
                </a:cubicBezTo>
                <a:cubicBezTo>
                  <a:pt x="17471" y="26642"/>
                  <a:pt x="17489" y="26637"/>
                  <a:pt x="17506" y="26637"/>
                </a:cubicBezTo>
                <a:cubicBezTo>
                  <a:pt x="17536" y="26637"/>
                  <a:pt x="17567" y="26653"/>
                  <a:pt x="17586" y="26681"/>
                </a:cubicBezTo>
                <a:lnTo>
                  <a:pt x="17600" y="26695"/>
                </a:lnTo>
                <a:lnTo>
                  <a:pt x="17629" y="26724"/>
                </a:lnTo>
                <a:cubicBezTo>
                  <a:pt x="17631" y="26725"/>
                  <a:pt x="17632" y="26725"/>
                  <a:pt x="17634" y="26725"/>
                </a:cubicBezTo>
                <a:cubicBezTo>
                  <a:pt x="17663" y="26725"/>
                  <a:pt x="17700" y="26635"/>
                  <a:pt x="17700" y="26595"/>
                </a:cubicBezTo>
                <a:cubicBezTo>
                  <a:pt x="17700" y="26575"/>
                  <a:pt x="17709" y="26567"/>
                  <a:pt x="17719" y="26567"/>
                </a:cubicBezTo>
                <a:cubicBezTo>
                  <a:pt x="17731" y="26567"/>
                  <a:pt x="17744" y="26579"/>
                  <a:pt x="17744" y="26595"/>
                </a:cubicBezTo>
                <a:cubicBezTo>
                  <a:pt x="17744" y="26609"/>
                  <a:pt x="17815" y="26666"/>
                  <a:pt x="17787" y="26681"/>
                </a:cubicBezTo>
                <a:cubicBezTo>
                  <a:pt x="17758" y="26695"/>
                  <a:pt x="17801" y="26710"/>
                  <a:pt x="17902" y="26724"/>
                </a:cubicBezTo>
                <a:lnTo>
                  <a:pt x="17973" y="26738"/>
                </a:lnTo>
                <a:lnTo>
                  <a:pt x="17988" y="26738"/>
                </a:lnTo>
                <a:cubicBezTo>
                  <a:pt x="18002" y="26738"/>
                  <a:pt x="18060" y="26738"/>
                  <a:pt x="18131" y="26724"/>
                </a:cubicBezTo>
                <a:lnTo>
                  <a:pt x="18189" y="26724"/>
                </a:lnTo>
                <a:cubicBezTo>
                  <a:pt x="18203" y="26721"/>
                  <a:pt x="18218" y="26721"/>
                  <a:pt x="18232" y="26721"/>
                </a:cubicBezTo>
                <a:cubicBezTo>
                  <a:pt x="18261" y="26721"/>
                  <a:pt x="18290" y="26724"/>
                  <a:pt x="18318" y="26724"/>
                </a:cubicBezTo>
                <a:cubicBezTo>
                  <a:pt x="18361" y="26724"/>
                  <a:pt x="18404" y="26717"/>
                  <a:pt x="18448" y="26681"/>
                </a:cubicBezTo>
                <a:cubicBezTo>
                  <a:pt x="18457" y="26676"/>
                  <a:pt x="18468" y="26673"/>
                  <a:pt x="18479" y="26673"/>
                </a:cubicBezTo>
                <a:cubicBezTo>
                  <a:pt x="18500" y="26673"/>
                  <a:pt x="18519" y="26686"/>
                  <a:pt x="18519" y="26724"/>
                </a:cubicBezTo>
                <a:cubicBezTo>
                  <a:pt x="18526" y="26742"/>
                  <a:pt x="18532" y="26748"/>
                  <a:pt x="18539" y="26748"/>
                </a:cubicBezTo>
                <a:cubicBezTo>
                  <a:pt x="18549" y="26748"/>
                  <a:pt x="18560" y="26738"/>
                  <a:pt x="18577" y="26738"/>
                </a:cubicBezTo>
                <a:lnTo>
                  <a:pt x="18620" y="26724"/>
                </a:lnTo>
                <a:cubicBezTo>
                  <a:pt x="18625" y="26725"/>
                  <a:pt x="18629" y="26726"/>
                  <a:pt x="18634" y="26726"/>
                </a:cubicBezTo>
                <a:cubicBezTo>
                  <a:pt x="18672" y="26726"/>
                  <a:pt x="18708" y="26678"/>
                  <a:pt x="18721" y="26652"/>
                </a:cubicBezTo>
                <a:cubicBezTo>
                  <a:pt x="18721" y="26638"/>
                  <a:pt x="18742" y="26630"/>
                  <a:pt x="18774" y="26630"/>
                </a:cubicBezTo>
                <a:cubicBezTo>
                  <a:pt x="18807" y="26630"/>
                  <a:pt x="18850" y="26638"/>
                  <a:pt x="18893" y="26652"/>
                </a:cubicBezTo>
                <a:lnTo>
                  <a:pt x="18893" y="26738"/>
                </a:lnTo>
                <a:cubicBezTo>
                  <a:pt x="18893" y="26738"/>
                  <a:pt x="18950" y="26753"/>
                  <a:pt x="18979" y="26753"/>
                </a:cubicBezTo>
                <a:lnTo>
                  <a:pt x="19008" y="26724"/>
                </a:lnTo>
                <a:cubicBezTo>
                  <a:pt x="19017" y="26715"/>
                  <a:pt x="19030" y="26712"/>
                  <a:pt x="19044" y="26712"/>
                </a:cubicBezTo>
                <a:cubicBezTo>
                  <a:pt x="19076" y="26712"/>
                  <a:pt x="19113" y="26728"/>
                  <a:pt x="19123" y="26738"/>
                </a:cubicBezTo>
                <a:cubicBezTo>
                  <a:pt x="19129" y="26745"/>
                  <a:pt x="19138" y="26748"/>
                  <a:pt x="19147" y="26748"/>
                </a:cubicBezTo>
                <a:cubicBezTo>
                  <a:pt x="19176" y="26748"/>
                  <a:pt x="19212" y="26717"/>
                  <a:pt x="19223" y="26695"/>
                </a:cubicBezTo>
                <a:cubicBezTo>
                  <a:pt x="19223" y="26689"/>
                  <a:pt x="19236" y="26686"/>
                  <a:pt x="19255" y="26686"/>
                </a:cubicBezTo>
                <a:cubicBezTo>
                  <a:pt x="19283" y="26686"/>
                  <a:pt x="19325" y="26693"/>
                  <a:pt x="19367" y="26710"/>
                </a:cubicBezTo>
                <a:lnTo>
                  <a:pt x="19410" y="26753"/>
                </a:lnTo>
                <a:lnTo>
                  <a:pt x="19482" y="26796"/>
                </a:lnTo>
                <a:cubicBezTo>
                  <a:pt x="19514" y="26763"/>
                  <a:pt x="19571" y="26747"/>
                  <a:pt x="19621" y="26747"/>
                </a:cubicBezTo>
                <a:cubicBezTo>
                  <a:pt x="19638" y="26747"/>
                  <a:pt x="19654" y="26749"/>
                  <a:pt x="19669" y="26753"/>
                </a:cubicBezTo>
                <a:lnTo>
                  <a:pt x="19712" y="26753"/>
                </a:lnTo>
                <a:cubicBezTo>
                  <a:pt x="19750" y="26740"/>
                  <a:pt x="19811" y="26693"/>
                  <a:pt x="19845" y="26693"/>
                </a:cubicBezTo>
                <a:cubicBezTo>
                  <a:pt x="19849" y="26693"/>
                  <a:pt x="19852" y="26694"/>
                  <a:pt x="19856" y="26695"/>
                </a:cubicBezTo>
                <a:lnTo>
                  <a:pt x="19942" y="26738"/>
                </a:lnTo>
                <a:cubicBezTo>
                  <a:pt x="19964" y="26694"/>
                  <a:pt x="19986" y="26676"/>
                  <a:pt x="19995" y="26676"/>
                </a:cubicBezTo>
                <a:cubicBezTo>
                  <a:pt x="19998" y="26676"/>
                  <a:pt x="19999" y="26677"/>
                  <a:pt x="19999" y="26681"/>
                </a:cubicBezTo>
                <a:cubicBezTo>
                  <a:pt x="19999" y="26681"/>
                  <a:pt x="20143" y="26724"/>
                  <a:pt x="20186" y="26724"/>
                </a:cubicBezTo>
                <a:lnTo>
                  <a:pt x="20373" y="26724"/>
                </a:lnTo>
                <a:cubicBezTo>
                  <a:pt x="20382" y="26724"/>
                  <a:pt x="20424" y="26717"/>
                  <a:pt x="20455" y="26717"/>
                </a:cubicBezTo>
                <a:cubicBezTo>
                  <a:pt x="20470" y="26717"/>
                  <a:pt x="20483" y="26719"/>
                  <a:pt x="20488" y="26724"/>
                </a:cubicBezTo>
                <a:lnTo>
                  <a:pt x="20588" y="26724"/>
                </a:lnTo>
                <a:cubicBezTo>
                  <a:pt x="20614" y="26737"/>
                  <a:pt x="20753" y="26784"/>
                  <a:pt x="20824" y="26784"/>
                </a:cubicBezTo>
                <a:cubicBezTo>
                  <a:pt x="20833" y="26784"/>
                  <a:pt x="20841" y="26783"/>
                  <a:pt x="20847" y="26781"/>
                </a:cubicBezTo>
                <a:cubicBezTo>
                  <a:pt x="20890" y="26767"/>
                  <a:pt x="20947" y="26738"/>
                  <a:pt x="20962" y="26724"/>
                </a:cubicBezTo>
                <a:lnTo>
                  <a:pt x="20976" y="26710"/>
                </a:lnTo>
                <a:lnTo>
                  <a:pt x="20991" y="26681"/>
                </a:lnTo>
                <a:cubicBezTo>
                  <a:pt x="21001" y="26671"/>
                  <a:pt x="21010" y="26667"/>
                  <a:pt x="21018" y="26667"/>
                </a:cubicBezTo>
                <a:cubicBezTo>
                  <a:pt x="21048" y="26667"/>
                  <a:pt x="21072" y="26710"/>
                  <a:pt x="21105" y="26710"/>
                </a:cubicBezTo>
                <a:lnTo>
                  <a:pt x="21350" y="26710"/>
                </a:lnTo>
                <a:lnTo>
                  <a:pt x="21422" y="26738"/>
                </a:lnTo>
                <a:cubicBezTo>
                  <a:pt x="21508" y="26753"/>
                  <a:pt x="21580" y="26753"/>
                  <a:pt x="21651" y="26753"/>
                </a:cubicBezTo>
                <a:lnTo>
                  <a:pt x="21666" y="26753"/>
                </a:lnTo>
                <a:cubicBezTo>
                  <a:pt x="21672" y="26750"/>
                  <a:pt x="21681" y="26748"/>
                  <a:pt x="21692" y="26748"/>
                </a:cubicBezTo>
                <a:cubicBezTo>
                  <a:pt x="21723" y="26748"/>
                  <a:pt x="21767" y="26757"/>
                  <a:pt x="21797" y="26757"/>
                </a:cubicBezTo>
                <a:cubicBezTo>
                  <a:pt x="21809" y="26757"/>
                  <a:pt x="21818" y="26756"/>
                  <a:pt x="21824" y="26753"/>
                </a:cubicBezTo>
                <a:cubicBezTo>
                  <a:pt x="21830" y="26750"/>
                  <a:pt x="21840" y="26748"/>
                  <a:pt x="21852" y="26748"/>
                </a:cubicBezTo>
                <a:cubicBezTo>
                  <a:pt x="21885" y="26748"/>
                  <a:pt x="21935" y="26757"/>
                  <a:pt x="21968" y="26757"/>
                </a:cubicBezTo>
                <a:cubicBezTo>
                  <a:pt x="21980" y="26757"/>
                  <a:pt x="21990" y="26756"/>
                  <a:pt x="21996" y="26753"/>
                </a:cubicBezTo>
                <a:cubicBezTo>
                  <a:pt x="22002" y="26750"/>
                  <a:pt x="22013" y="26749"/>
                  <a:pt x="22027" y="26749"/>
                </a:cubicBezTo>
                <a:cubicBezTo>
                  <a:pt x="22084" y="26749"/>
                  <a:pt x="22195" y="26767"/>
                  <a:pt x="22241" y="26767"/>
                </a:cubicBezTo>
                <a:cubicBezTo>
                  <a:pt x="22298" y="26753"/>
                  <a:pt x="22370" y="26753"/>
                  <a:pt x="22413" y="26738"/>
                </a:cubicBezTo>
                <a:lnTo>
                  <a:pt x="22499" y="26738"/>
                </a:lnTo>
                <a:cubicBezTo>
                  <a:pt x="22507" y="26741"/>
                  <a:pt x="22515" y="26742"/>
                  <a:pt x="22523" y="26742"/>
                </a:cubicBezTo>
                <a:cubicBezTo>
                  <a:pt x="22561" y="26742"/>
                  <a:pt x="22600" y="26716"/>
                  <a:pt x="22600" y="26681"/>
                </a:cubicBezTo>
                <a:lnTo>
                  <a:pt x="22585" y="26652"/>
                </a:lnTo>
                <a:lnTo>
                  <a:pt x="22585" y="26638"/>
                </a:lnTo>
                <a:cubicBezTo>
                  <a:pt x="22571" y="26623"/>
                  <a:pt x="22614" y="26595"/>
                  <a:pt x="22643" y="26595"/>
                </a:cubicBezTo>
                <a:cubicBezTo>
                  <a:pt x="22657" y="26595"/>
                  <a:pt x="22672" y="26666"/>
                  <a:pt x="22672" y="26681"/>
                </a:cubicBezTo>
                <a:cubicBezTo>
                  <a:pt x="22657" y="26710"/>
                  <a:pt x="22700" y="26738"/>
                  <a:pt x="22743" y="26767"/>
                </a:cubicBezTo>
                <a:lnTo>
                  <a:pt x="22801" y="26753"/>
                </a:lnTo>
                <a:cubicBezTo>
                  <a:pt x="22815" y="26753"/>
                  <a:pt x="22830" y="26738"/>
                  <a:pt x="22830" y="26724"/>
                </a:cubicBezTo>
                <a:cubicBezTo>
                  <a:pt x="22844" y="26724"/>
                  <a:pt x="23045" y="26681"/>
                  <a:pt x="23045" y="26681"/>
                </a:cubicBezTo>
                <a:lnTo>
                  <a:pt x="23146" y="26738"/>
                </a:lnTo>
                <a:cubicBezTo>
                  <a:pt x="23219" y="26717"/>
                  <a:pt x="23362" y="26704"/>
                  <a:pt x="23456" y="26704"/>
                </a:cubicBezTo>
                <a:cubicBezTo>
                  <a:pt x="23490" y="26704"/>
                  <a:pt x="23518" y="26706"/>
                  <a:pt x="23534" y="26710"/>
                </a:cubicBezTo>
                <a:lnTo>
                  <a:pt x="23706" y="26710"/>
                </a:lnTo>
                <a:cubicBezTo>
                  <a:pt x="23718" y="26710"/>
                  <a:pt x="23794" y="26678"/>
                  <a:pt x="23833" y="26678"/>
                </a:cubicBezTo>
                <a:cubicBezTo>
                  <a:pt x="23840" y="26678"/>
                  <a:pt x="23846" y="26679"/>
                  <a:pt x="23850" y="26681"/>
                </a:cubicBezTo>
                <a:cubicBezTo>
                  <a:pt x="23864" y="26688"/>
                  <a:pt x="23889" y="26688"/>
                  <a:pt x="23914" y="26688"/>
                </a:cubicBezTo>
                <a:cubicBezTo>
                  <a:pt x="23939" y="26688"/>
                  <a:pt x="23965" y="26688"/>
                  <a:pt x="23979" y="26695"/>
                </a:cubicBezTo>
                <a:cubicBezTo>
                  <a:pt x="23993" y="26710"/>
                  <a:pt x="24065" y="26724"/>
                  <a:pt x="24137" y="26738"/>
                </a:cubicBezTo>
                <a:lnTo>
                  <a:pt x="24166" y="26710"/>
                </a:lnTo>
                <a:lnTo>
                  <a:pt x="24266" y="26623"/>
                </a:lnTo>
                <a:cubicBezTo>
                  <a:pt x="24381" y="26666"/>
                  <a:pt x="24654" y="26738"/>
                  <a:pt x="24726" y="26738"/>
                </a:cubicBezTo>
                <a:cubicBezTo>
                  <a:pt x="24798" y="26724"/>
                  <a:pt x="24841" y="26652"/>
                  <a:pt x="24855" y="26638"/>
                </a:cubicBezTo>
                <a:cubicBezTo>
                  <a:pt x="24857" y="26634"/>
                  <a:pt x="24860" y="26633"/>
                  <a:pt x="24864" y="26633"/>
                </a:cubicBezTo>
                <a:cubicBezTo>
                  <a:pt x="24897" y="26633"/>
                  <a:pt x="25004" y="26724"/>
                  <a:pt x="25042" y="26724"/>
                </a:cubicBezTo>
                <a:cubicBezTo>
                  <a:pt x="25100" y="26724"/>
                  <a:pt x="25301" y="26695"/>
                  <a:pt x="25373" y="26695"/>
                </a:cubicBezTo>
                <a:cubicBezTo>
                  <a:pt x="25430" y="26681"/>
                  <a:pt x="25488" y="26681"/>
                  <a:pt x="25488" y="26681"/>
                </a:cubicBezTo>
                <a:cubicBezTo>
                  <a:pt x="25501" y="26694"/>
                  <a:pt x="25514" y="26754"/>
                  <a:pt x="25538" y="26754"/>
                </a:cubicBezTo>
                <a:cubicBezTo>
                  <a:pt x="25540" y="26754"/>
                  <a:pt x="25542" y="26754"/>
                  <a:pt x="25545" y="26753"/>
                </a:cubicBezTo>
                <a:cubicBezTo>
                  <a:pt x="25559" y="26738"/>
                  <a:pt x="25660" y="26695"/>
                  <a:pt x="25689" y="26695"/>
                </a:cubicBezTo>
                <a:cubicBezTo>
                  <a:pt x="25703" y="26695"/>
                  <a:pt x="25775" y="26710"/>
                  <a:pt x="25818" y="26738"/>
                </a:cubicBezTo>
                <a:lnTo>
                  <a:pt x="25890" y="26695"/>
                </a:lnTo>
                <a:cubicBezTo>
                  <a:pt x="25896" y="26692"/>
                  <a:pt x="25904" y="26691"/>
                  <a:pt x="25913" y="26691"/>
                </a:cubicBezTo>
                <a:cubicBezTo>
                  <a:pt x="25952" y="26691"/>
                  <a:pt x="26016" y="26710"/>
                  <a:pt x="26062" y="26710"/>
                </a:cubicBezTo>
                <a:lnTo>
                  <a:pt x="26105" y="26710"/>
                </a:lnTo>
                <a:cubicBezTo>
                  <a:pt x="26148" y="26695"/>
                  <a:pt x="26235" y="26695"/>
                  <a:pt x="26263" y="26695"/>
                </a:cubicBezTo>
                <a:cubicBezTo>
                  <a:pt x="26278" y="26710"/>
                  <a:pt x="26321" y="26710"/>
                  <a:pt x="26321" y="26710"/>
                </a:cubicBezTo>
                <a:cubicBezTo>
                  <a:pt x="26335" y="26695"/>
                  <a:pt x="26321" y="26681"/>
                  <a:pt x="26306" y="26681"/>
                </a:cubicBezTo>
                <a:lnTo>
                  <a:pt x="26306" y="26666"/>
                </a:lnTo>
                <a:cubicBezTo>
                  <a:pt x="26306" y="26652"/>
                  <a:pt x="26321" y="26638"/>
                  <a:pt x="26335" y="26638"/>
                </a:cubicBezTo>
                <a:cubicBezTo>
                  <a:pt x="26358" y="26649"/>
                  <a:pt x="26382" y="26670"/>
                  <a:pt x="26397" y="26670"/>
                </a:cubicBezTo>
                <a:cubicBezTo>
                  <a:pt x="26401" y="26670"/>
                  <a:pt x="26404" y="26669"/>
                  <a:pt x="26407" y="26666"/>
                </a:cubicBezTo>
                <a:cubicBezTo>
                  <a:pt x="26426" y="26666"/>
                  <a:pt x="26439" y="26647"/>
                  <a:pt x="26458" y="26647"/>
                </a:cubicBezTo>
                <a:cubicBezTo>
                  <a:pt x="26468" y="26647"/>
                  <a:pt x="26479" y="26652"/>
                  <a:pt x="26493" y="26666"/>
                </a:cubicBezTo>
                <a:cubicBezTo>
                  <a:pt x="26493" y="26666"/>
                  <a:pt x="26521" y="26648"/>
                  <a:pt x="26539" y="26648"/>
                </a:cubicBezTo>
                <a:cubicBezTo>
                  <a:pt x="26544" y="26648"/>
                  <a:pt x="26548" y="26649"/>
                  <a:pt x="26551" y="26652"/>
                </a:cubicBezTo>
                <a:lnTo>
                  <a:pt x="26594" y="26652"/>
                </a:lnTo>
                <a:cubicBezTo>
                  <a:pt x="26651" y="26666"/>
                  <a:pt x="26766" y="26652"/>
                  <a:pt x="26795" y="26681"/>
                </a:cubicBezTo>
                <a:cubicBezTo>
                  <a:pt x="26815" y="26691"/>
                  <a:pt x="26871" y="26701"/>
                  <a:pt x="26913" y="26701"/>
                </a:cubicBezTo>
                <a:cubicBezTo>
                  <a:pt x="26930" y="26701"/>
                  <a:pt x="26945" y="26699"/>
                  <a:pt x="26953" y="26695"/>
                </a:cubicBezTo>
                <a:cubicBezTo>
                  <a:pt x="26982" y="26695"/>
                  <a:pt x="27082" y="26724"/>
                  <a:pt x="27097" y="26724"/>
                </a:cubicBezTo>
                <a:cubicBezTo>
                  <a:pt x="27125" y="26724"/>
                  <a:pt x="27168" y="26710"/>
                  <a:pt x="27212" y="26695"/>
                </a:cubicBezTo>
                <a:lnTo>
                  <a:pt x="27240" y="26710"/>
                </a:lnTo>
                <a:lnTo>
                  <a:pt x="27327" y="26753"/>
                </a:lnTo>
                <a:cubicBezTo>
                  <a:pt x="27335" y="26719"/>
                  <a:pt x="27343" y="26705"/>
                  <a:pt x="27349" y="26705"/>
                </a:cubicBezTo>
                <a:cubicBezTo>
                  <a:pt x="27353" y="26705"/>
                  <a:pt x="27355" y="26712"/>
                  <a:pt x="27355" y="26724"/>
                </a:cubicBezTo>
                <a:cubicBezTo>
                  <a:pt x="27355" y="26728"/>
                  <a:pt x="27361" y="26730"/>
                  <a:pt x="27370" y="26730"/>
                </a:cubicBezTo>
                <a:cubicBezTo>
                  <a:pt x="27392" y="26730"/>
                  <a:pt x="27431" y="26720"/>
                  <a:pt x="27441" y="26710"/>
                </a:cubicBezTo>
                <a:cubicBezTo>
                  <a:pt x="27470" y="26710"/>
                  <a:pt x="27513" y="26710"/>
                  <a:pt x="27556" y="26724"/>
                </a:cubicBezTo>
                <a:lnTo>
                  <a:pt x="27599" y="26681"/>
                </a:lnTo>
                <a:lnTo>
                  <a:pt x="27628" y="26652"/>
                </a:lnTo>
                <a:cubicBezTo>
                  <a:pt x="27641" y="26644"/>
                  <a:pt x="27655" y="26640"/>
                  <a:pt x="27668" y="26640"/>
                </a:cubicBezTo>
                <a:cubicBezTo>
                  <a:pt x="27700" y="26640"/>
                  <a:pt x="27729" y="26660"/>
                  <a:pt x="27729" y="26681"/>
                </a:cubicBezTo>
                <a:cubicBezTo>
                  <a:pt x="27729" y="26695"/>
                  <a:pt x="27829" y="26724"/>
                  <a:pt x="27872" y="26724"/>
                </a:cubicBezTo>
                <a:cubicBezTo>
                  <a:pt x="27899" y="26724"/>
                  <a:pt x="27984" y="26664"/>
                  <a:pt x="28021" y="26664"/>
                </a:cubicBezTo>
                <a:cubicBezTo>
                  <a:pt x="28025" y="26664"/>
                  <a:pt x="28028" y="26665"/>
                  <a:pt x="28031" y="26666"/>
                </a:cubicBezTo>
                <a:cubicBezTo>
                  <a:pt x="28052" y="26674"/>
                  <a:pt x="28081" y="26677"/>
                  <a:pt x="28110" y="26677"/>
                </a:cubicBezTo>
                <a:cubicBezTo>
                  <a:pt x="28138" y="26677"/>
                  <a:pt x="28167" y="26674"/>
                  <a:pt x="28189" y="26666"/>
                </a:cubicBezTo>
                <a:lnTo>
                  <a:pt x="28246" y="26710"/>
                </a:lnTo>
                <a:lnTo>
                  <a:pt x="28318" y="26767"/>
                </a:lnTo>
                <a:cubicBezTo>
                  <a:pt x="28390" y="26724"/>
                  <a:pt x="28548" y="26724"/>
                  <a:pt x="28576" y="26710"/>
                </a:cubicBezTo>
                <a:cubicBezTo>
                  <a:pt x="28614" y="26697"/>
                  <a:pt x="28683" y="26664"/>
                  <a:pt x="28719" y="26664"/>
                </a:cubicBezTo>
                <a:cubicBezTo>
                  <a:pt x="28725" y="26664"/>
                  <a:pt x="28730" y="26664"/>
                  <a:pt x="28734" y="26666"/>
                </a:cubicBezTo>
                <a:cubicBezTo>
                  <a:pt x="28763" y="26666"/>
                  <a:pt x="28964" y="26695"/>
                  <a:pt x="29036" y="26710"/>
                </a:cubicBezTo>
                <a:cubicBezTo>
                  <a:pt x="29108" y="26710"/>
                  <a:pt x="29180" y="26695"/>
                  <a:pt x="29180" y="26695"/>
                </a:cubicBezTo>
                <a:cubicBezTo>
                  <a:pt x="29191" y="26684"/>
                  <a:pt x="29235" y="26657"/>
                  <a:pt x="29262" y="26657"/>
                </a:cubicBezTo>
                <a:cubicBezTo>
                  <a:pt x="29270" y="26657"/>
                  <a:pt x="29277" y="26659"/>
                  <a:pt x="29280" y="26666"/>
                </a:cubicBezTo>
                <a:cubicBezTo>
                  <a:pt x="29284" y="26674"/>
                  <a:pt x="29293" y="26678"/>
                  <a:pt x="29305" y="26678"/>
                </a:cubicBezTo>
                <a:cubicBezTo>
                  <a:pt x="29336" y="26678"/>
                  <a:pt x="29391" y="26654"/>
                  <a:pt x="29453" y="26623"/>
                </a:cubicBezTo>
                <a:lnTo>
                  <a:pt x="29496" y="26638"/>
                </a:lnTo>
                <a:lnTo>
                  <a:pt x="29640" y="26695"/>
                </a:lnTo>
                <a:cubicBezTo>
                  <a:pt x="29719" y="26681"/>
                  <a:pt x="29816" y="26677"/>
                  <a:pt x="29900" y="26677"/>
                </a:cubicBezTo>
                <a:cubicBezTo>
                  <a:pt x="29984" y="26677"/>
                  <a:pt x="30056" y="26681"/>
                  <a:pt x="30085" y="26681"/>
                </a:cubicBezTo>
                <a:cubicBezTo>
                  <a:pt x="30128" y="26681"/>
                  <a:pt x="30171" y="26609"/>
                  <a:pt x="30186" y="26595"/>
                </a:cubicBezTo>
                <a:cubicBezTo>
                  <a:pt x="30186" y="26589"/>
                  <a:pt x="30189" y="26587"/>
                  <a:pt x="30194" y="26587"/>
                </a:cubicBezTo>
                <a:cubicBezTo>
                  <a:pt x="30216" y="26587"/>
                  <a:pt x="30277" y="26629"/>
                  <a:pt x="30301" y="26652"/>
                </a:cubicBezTo>
                <a:cubicBezTo>
                  <a:pt x="30306" y="26655"/>
                  <a:pt x="30314" y="26656"/>
                  <a:pt x="30324" y="26656"/>
                </a:cubicBezTo>
                <a:cubicBezTo>
                  <a:pt x="30365" y="26656"/>
                  <a:pt x="30433" y="26635"/>
                  <a:pt x="30444" y="26623"/>
                </a:cubicBezTo>
                <a:cubicBezTo>
                  <a:pt x="30465" y="26613"/>
                  <a:pt x="30485" y="26603"/>
                  <a:pt x="30505" y="26603"/>
                </a:cubicBezTo>
                <a:cubicBezTo>
                  <a:pt x="30514" y="26603"/>
                  <a:pt x="30522" y="26605"/>
                  <a:pt x="30530" y="26609"/>
                </a:cubicBezTo>
                <a:lnTo>
                  <a:pt x="30545" y="26623"/>
                </a:lnTo>
                <a:cubicBezTo>
                  <a:pt x="30605" y="26661"/>
                  <a:pt x="30634" y="26679"/>
                  <a:pt x="30662" y="26679"/>
                </a:cubicBezTo>
                <a:cubicBezTo>
                  <a:pt x="30688" y="26679"/>
                  <a:pt x="30713" y="26665"/>
                  <a:pt x="30760" y="26638"/>
                </a:cubicBezTo>
                <a:cubicBezTo>
                  <a:pt x="30789" y="26609"/>
                  <a:pt x="30846" y="26595"/>
                  <a:pt x="30861" y="26580"/>
                </a:cubicBezTo>
                <a:lnTo>
                  <a:pt x="30875" y="26537"/>
                </a:lnTo>
                <a:cubicBezTo>
                  <a:pt x="30883" y="26533"/>
                  <a:pt x="30893" y="26531"/>
                  <a:pt x="30903" y="26531"/>
                </a:cubicBezTo>
                <a:cubicBezTo>
                  <a:pt x="30931" y="26531"/>
                  <a:pt x="30961" y="26545"/>
                  <a:pt x="30961" y="26566"/>
                </a:cubicBezTo>
                <a:cubicBezTo>
                  <a:pt x="30969" y="26573"/>
                  <a:pt x="30979" y="26577"/>
                  <a:pt x="30990" y="26577"/>
                </a:cubicBezTo>
                <a:cubicBezTo>
                  <a:pt x="31001" y="26577"/>
                  <a:pt x="31012" y="26573"/>
                  <a:pt x="31019" y="26566"/>
                </a:cubicBezTo>
                <a:cubicBezTo>
                  <a:pt x="31033" y="26566"/>
                  <a:pt x="31048" y="26623"/>
                  <a:pt x="31048" y="26638"/>
                </a:cubicBezTo>
                <a:cubicBezTo>
                  <a:pt x="31062" y="26666"/>
                  <a:pt x="31148" y="26681"/>
                  <a:pt x="31177" y="26681"/>
                </a:cubicBezTo>
                <a:cubicBezTo>
                  <a:pt x="31196" y="26681"/>
                  <a:pt x="31254" y="26687"/>
                  <a:pt x="31298" y="26687"/>
                </a:cubicBezTo>
                <a:cubicBezTo>
                  <a:pt x="31321" y="26687"/>
                  <a:pt x="31340" y="26686"/>
                  <a:pt x="31349" y="26681"/>
                </a:cubicBezTo>
                <a:cubicBezTo>
                  <a:pt x="31359" y="26681"/>
                  <a:pt x="31407" y="26687"/>
                  <a:pt x="31446" y="26687"/>
                </a:cubicBezTo>
                <a:cubicBezTo>
                  <a:pt x="31466" y="26687"/>
                  <a:pt x="31483" y="26686"/>
                  <a:pt x="31493" y="26681"/>
                </a:cubicBezTo>
                <a:cubicBezTo>
                  <a:pt x="31522" y="26652"/>
                  <a:pt x="31608" y="26638"/>
                  <a:pt x="31637" y="26638"/>
                </a:cubicBezTo>
                <a:cubicBezTo>
                  <a:pt x="31665" y="26638"/>
                  <a:pt x="31752" y="26666"/>
                  <a:pt x="31780" y="26681"/>
                </a:cubicBezTo>
                <a:cubicBezTo>
                  <a:pt x="31809" y="26681"/>
                  <a:pt x="31867" y="26666"/>
                  <a:pt x="31910" y="26652"/>
                </a:cubicBezTo>
                <a:lnTo>
                  <a:pt x="31953" y="26681"/>
                </a:lnTo>
                <a:cubicBezTo>
                  <a:pt x="31986" y="26689"/>
                  <a:pt x="32019" y="26697"/>
                  <a:pt x="32052" y="26697"/>
                </a:cubicBezTo>
                <a:cubicBezTo>
                  <a:pt x="32077" y="26697"/>
                  <a:pt x="32101" y="26693"/>
                  <a:pt x="32125" y="26681"/>
                </a:cubicBezTo>
                <a:lnTo>
                  <a:pt x="32183" y="26652"/>
                </a:lnTo>
                <a:cubicBezTo>
                  <a:pt x="32269" y="26652"/>
                  <a:pt x="32369" y="26681"/>
                  <a:pt x="32384" y="26695"/>
                </a:cubicBezTo>
                <a:cubicBezTo>
                  <a:pt x="32390" y="26702"/>
                  <a:pt x="32400" y="26705"/>
                  <a:pt x="32412" y="26705"/>
                </a:cubicBezTo>
                <a:cubicBezTo>
                  <a:pt x="32449" y="26705"/>
                  <a:pt x="32505" y="26674"/>
                  <a:pt x="32527" y="26652"/>
                </a:cubicBezTo>
                <a:cubicBezTo>
                  <a:pt x="32530" y="26649"/>
                  <a:pt x="32537" y="26648"/>
                  <a:pt x="32545" y="26648"/>
                </a:cubicBezTo>
                <a:cubicBezTo>
                  <a:pt x="32583" y="26648"/>
                  <a:pt x="32662" y="26669"/>
                  <a:pt x="32685" y="26681"/>
                </a:cubicBezTo>
                <a:cubicBezTo>
                  <a:pt x="32697" y="26688"/>
                  <a:pt x="32710" y="26692"/>
                  <a:pt x="32722" y="26692"/>
                </a:cubicBezTo>
                <a:cubicBezTo>
                  <a:pt x="32757" y="26692"/>
                  <a:pt x="32794" y="26665"/>
                  <a:pt x="32815" y="26623"/>
                </a:cubicBezTo>
                <a:lnTo>
                  <a:pt x="32858" y="26638"/>
                </a:lnTo>
                <a:lnTo>
                  <a:pt x="32944" y="26666"/>
                </a:lnTo>
                <a:cubicBezTo>
                  <a:pt x="33030" y="26652"/>
                  <a:pt x="33131" y="26638"/>
                  <a:pt x="33145" y="26638"/>
                </a:cubicBezTo>
                <a:cubicBezTo>
                  <a:pt x="33145" y="26638"/>
                  <a:pt x="33359" y="26697"/>
                  <a:pt x="33473" y="26697"/>
                </a:cubicBezTo>
                <a:cubicBezTo>
                  <a:pt x="33485" y="26697"/>
                  <a:pt x="33495" y="26696"/>
                  <a:pt x="33504" y="26695"/>
                </a:cubicBezTo>
                <a:cubicBezTo>
                  <a:pt x="33581" y="26684"/>
                  <a:pt x="33723" y="26657"/>
                  <a:pt x="33807" y="26657"/>
                </a:cubicBezTo>
                <a:cubicBezTo>
                  <a:pt x="33833" y="26657"/>
                  <a:pt x="33853" y="26659"/>
                  <a:pt x="33864" y="26666"/>
                </a:cubicBezTo>
                <a:cubicBezTo>
                  <a:pt x="33879" y="26677"/>
                  <a:pt x="33898" y="26681"/>
                  <a:pt x="33917" y="26681"/>
                </a:cubicBezTo>
                <a:cubicBezTo>
                  <a:pt x="33952" y="26681"/>
                  <a:pt x="33989" y="26665"/>
                  <a:pt x="34007" y="26638"/>
                </a:cubicBezTo>
                <a:lnTo>
                  <a:pt x="34022" y="26652"/>
                </a:lnTo>
                <a:lnTo>
                  <a:pt x="34108" y="26681"/>
                </a:lnTo>
                <a:cubicBezTo>
                  <a:pt x="34171" y="26660"/>
                  <a:pt x="34265" y="26646"/>
                  <a:pt x="34350" y="26646"/>
                </a:cubicBezTo>
                <a:cubicBezTo>
                  <a:pt x="34381" y="26646"/>
                  <a:pt x="34411" y="26648"/>
                  <a:pt x="34438" y="26652"/>
                </a:cubicBezTo>
                <a:lnTo>
                  <a:pt x="34496" y="26681"/>
                </a:lnTo>
                <a:lnTo>
                  <a:pt x="34568" y="26738"/>
                </a:lnTo>
                <a:cubicBezTo>
                  <a:pt x="34639" y="26695"/>
                  <a:pt x="34812" y="26681"/>
                  <a:pt x="34855" y="26681"/>
                </a:cubicBezTo>
                <a:cubicBezTo>
                  <a:pt x="34889" y="26681"/>
                  <a:pt x="34988" y="26662"/>
                  <a:pt x="35041" y="26662"/>
                </a:cubicBezTo>
                <a:cubicBezTo>
                  <a:pt x="35054" y="26662"/>
                  <a:pt x="35065" y="26664"/>
                  <a:pt x="35070" y="26666"/>
                </a:cubicBezTo>
                <a:cubicBezTo>
                  <a:pt x="35078" y="26681"/>
                  <a:pt x="35096" y="26684"/>
                  <a:pt x="35114" y="26684"/>
                </a:cubicBezTo>
                <a:cubicBezTo>
                  <a:pt x="35132" y="26684"/>
                  <a:pt x="35149" y="26681"/>
                  <a:pt x="35157" y="26681"/>
                </a:cubicBezTo>
                <a:cubicBezTo>
                  <a:pt x="35171" y="26681"/>
                  <a:pt x="35358" y="26695"/>
                  <a:pt x="35415" y="26695"/>
                </a:cubicBezTo>
                <a:cubicBezTo>
                  <a:pt x="35473" y="26695"/>
                  <a:pt x="35559" y="26710"/>
                  <a:pt x="35588" y="26710"/>
                </a:cubicBezTo>
                <a:cubicBezTo>
                  <a:pt x="35593" y="26707"/>
                  <a:pt x="35601" y="26705"/>
                  <a:pt x="35609" y="26705"/>
                </a:cubicBezTo>
                <a:cubicBezTo>
                  <a:pt x="35643" y="26705"/>
                  <a:pt x="35691" y="26724"/>
                  <a:pt x="35703" y="26724"/>
                </a:cubicBezTo>
                <a:cubicBezTo>
                  <a:pt x="35731" y="26724"/>
                  <a:pt x="35861" y="26652"/>
                  <a:pt x="35918" y="26652"/>
                </a:cubicBezTo>
                <a:cubicBezTo>
                  <a:pt x="35940" y="26659"/>
                  <a:pt x="35994" y="26659"/>
                  <a:pt x="36047" y="26659"/>
                </a:cubicBezTo>
                <a:cubicBezTo>
                  <a:pt x="36101" y="26659"/>
                  <a:pt x="36155" y="26659"/>
                  <a:pt x="36177" y="26666"/>
                </a:cubicBezTo>
                <a:cubicBezTo>
                  <a:pt x="36223" y="26666"/>
                  <a:pt x="36315" y="26685"/>
                  <a:pt x="36364" y="26685"/>
                </a:cubicBezTo>
                <a:cubicBezTo>
                  <a:pt x="36377" y="26685"/>
                  <a:pt x="36386" y="26684"/>
                  <a:pt x="36392" y="26681"/>
                </a:cubicBezTo>
                <a:cubicBezTo>
                  <a:pt x="36435" y="26681"/>
                  <a:pt x="36565" y="26695"/>
                  <a:pt x="36622" y="26695"/>
                </a:cubicBezTo>
                <a:cubicBezTo>
                  <a:pt x="36680" y="26681"/>
                  <a:pt x="36780" y="26681"/>
                  <a:pt x="36809" y="26681"/>
                </a:cubicBezTo>
                <a:cubicBezTo>
                  <a:pt x="36820" y="26681"/>
                  <a:pt x="36899" y="26723"/>
                  <a:pt x="36935" y="26723"/>
                </a:cubicBezTo>
                <a:cubicBezTo>
                  <a:pt x="36946" y="26723"/>
                  <a:pt x="36953" y="26719"/>
                  <a:pt x="36953" y="26710"/>
                </a:cubicBezTo>
                <a:cubicBezTo>
                  <a:pt x="36953" y="26681"/>
                  <a:pt x="36967" y="26681"/>
                  <a:pt x="36967" y="26681"/>
                </a:cubicBezTo>
                <a:cubicBezTo>
                  <a:pt x="36970" y="26684"/>
                  <a:pt x="36978" y="26685"/>
                  <a:pt x="36989" y="26685"/>
                </a:cubicBezTo>
                <a:cubicBezTo>
                  <a:pt x="37035" y="26685"/>
                  <a:pt x="37136" y="26666"/>
                  <a:pt x="37182" y="26666"/>
                </a:cubicBezTo>
                <a:cubicBezTo>
                  <a:pt x="37230" y="26666"/>
                  <a:pt x="37285" y="26673"/>
                  <a:pt x="37320" y="26673"/>
                </a:cubicBezTo>
                <a:cubicBezTo>
                  <a:pt x="37337" y="26673"/>
                  <a:pt x="37350" y="26671"/>
                  <a:pt x="37355" y="26666"/>
                </a:cubicBezTo>
                <a:cubicBezTo>
                  <a:pt x="37361" y="26664"/>
                  <a:pt x="37369" y="26662"/>
                  <a:pt x="37378" y="26662"/>
                </a:cubicBezTo>
                <a:cubicBezTo>
                  <a:pt x="37416" y="26662"/>
                  <a:pt x="37476" y="26681"/>
                  <a:pt x="37499" y="26681"/>
                </a:cubicBezTo>
                <a:cubicBezTo>
                  <a:pt x="37527" y="26666"/>
                  <a:pt x="37613" y="26652"/>
                  <a:pt x="37700" y="26623"/>
                </a:cubicBezTo>
                <a:lnTo>
                  <a:pt x="37771" y="26638"/>
                </a:lnTo>
                <a:lnTo>
                  <a:pt x="37858" y="26666"/>
                </a:lnTo>
                <a:cubicBezTo>
                  <a:pt x="37958" y="26652"/>
                  <a:pt x="38088" y="26638"/>
                  <a:pt x="38159" y="26638"/>
                </a:cubicBezTo>
                <a:lnTo>
                  <a:pt x="38203" y="26623"/>
                </a:lnTo>
                <a:lnTo>
                  <a:pt x="38274" y="26595"/>
                </a:lnTo>
                <a:cubicBezTo>
                  <a:pt x="38305" y="26605"/>
                  <a:pt x="38357" y="26615"/>
                  <a:pt x="38410" y="26615"/>
                </a:cubicBezTo>
                <a:cubicBezTo>
                  <a:pt x="38432" y="26615"/>
                  <a:pt x="38454" y="26613"/>
                  <a:pt x="38475" y="26609"/>
                </a:cubicBezTo>
                <a:lnTo>
                  <a:pt x="38533" y="26595"/>
                </a:lnTo>
                <a:lnTo>
                  <a:pt x="38590" y="26595"/>
                </a:lnTo>
                <a:cubicBezTo>
                  <a:pt x="38648" y="26595"/>
                  <a:pt x="38748" y="26595"/>
                  <a:pt x="38806" y="26609"/>
                </a:cubicBezTo>
                <a:lnTo>
                  <a:pt x="38863" y="26595"/>
                </a:lnTo>
                <a:lnTo>
                  <a:pt x="38921" y="26580"/>
                </a:lnTo>
                <a:cubicBezTo>
                  <a:pt x="38931" y="26583"/>
                  <a:pt x="38943" y="26584"/>
                  <a:pt x="38956" y="26584"/>
                </a:cubicBezTo>
                <a:cubicBezTo>
                  <a:pt x="39014" y="26584"/>
                  <a:pt x="39089" y="26561"/>
                  <a:pt x="39136" y="26537"/>
                </a:cubicBezTo>
                <a:lnTo>
                  <a:pt x="39194" y="26580"/>
                </a:lnTo>
                <a:lnTo>
                  <a:pt x="39208" y="26595"/>
                </a:lnTo>
                <a:cubicBezTo>
                  <a:pt x="39217" y="26588"/>
                  <a:pt x="39232" y="26586"/>
                  <a:pt x="39250" y="26586"/>
                </a:cubicBezTo>
                <a:cubicBezTo>
                  <a:pt x="39300" y="26586"/>
                  <a:pt x="39375" y="26603"/>
                  <a:pt x="39425" y="26603"/>
                </a:cubicBezTo>
                <a:cubicBezTo>
                  <a:pt x="39443" y="26603"/>
                  <a:pt x="39458" y="26601"/>
                  <a:pt x="39467" y="26595"/>
                </a:cubicBezTo>
                <a:cubicBezTo>
                  <a:pt x="39499" y="26562"/>
                  <a:pt x="39556" y="26546"/>
                  <a:pt x="39582" y="26546"/>
                </a:cubicBezTo>
                <a:cubicBezTo>
                  <a:pt x="39591" y="26546"/>
                  <a:pt x="39596" y="26548"/>
                  <a:pt x="39596" y="26551"/>
                </a:cubicBezTo>
                <a:cubicBezTo>
                  <a:pt x="39599" y="26554"/>
                  <a:pt x="39605" y="26555"/>
                  <a:pt x="39613" y="26555"/>
                </a:cubicBezTo>
                <a:cubicBezTo>
                  <a:pt x="39647" y="26555"/>
                  <a:pt x="39719" y="26534"/>
                  <a:pt x="39754" y="26523"/>
                </a:cubicBezTo>
                <a:cubicBezTo>
                  <a:pt x="39797" y="26523"/>
                  <a:pt x="39898" y="26508"/>
                  <a:pt x="39984" y="26494"/>
                </a:cubicBezTo>
                <a:lnTo>
                  <a:pt x="40056" y="26508"/>
                </a:lnTo>
                <a:lnTo>
                  <a:pt x="40099" y="26523"/>
                </a:lnTo>
                <a:cubicBezTo>
                  <a:pt x="40150" y="26510"/>
                  <a:pt x="40258" y="26463"/>
                  <a:pt x="40292" y="26463"/>
                </a:cubicBezTo>
                <a:cubicBezTo>
                  <a:pt x="40296" y="26463"/>
                  <a:pt x="40299" y="26464"/>
                  <a:pt x="40300" y="26465"/>
                </a:cubicBezTo>
                <a:cubicBezTo>
                  <a:pt x="40303" y="26471"/>
                  <a:pt x="40313" y="26473"/>
                  <a:pt x="40329" y="26473"/>
                </a:cubicBezTo>
                <a:cubicBezTo>
                  <a:pt x="40390" y="26473"/>
                  <a:pt x="40530" y="26437"/>
                  <a:pt x="40587" y="26437"/>
                </a:cubicBezTo>
                <a:cubicBezTo>
                  <a:pt x="40674" y="26437"/>
                  <a:pt x="40803" y="26408"/>
                  <a:pt x="40832" y="26408"/>
                </a:cubicBezTo>
                <a:cubicBezTo>
                  <a:pt x="40855" y="26408"/>
                  <a:pt x="40942" y="26426"/>
                  <a:pt x="40991" y="26426"/>
                </a:cubicBezTo>
                <a:cubicBezTo>
                  <a:pt x="41003" y="26426"/>
                  <a:pt x="41013" y="26425"/>
                  <a:pt x="41018" y="26422"/>
                </a:cubicBezTo>
                <a:cubicBezTo>
                  <a:pt x="41039" y="26412"/>
                  <a:pt x="41081" y="26402"/>
                  <a:pt x="41129" y="26402"/>
                </a:cubicBezTo>
                <a:cubicBezTo>
                  <a:pt x="41149" y="26402"/>
                  <a:pt x="41170" y="26404"/>
                  <a:pt x="41191" y="26408"/>
                </a:cubicBezTo>
                <a:lnTo>
                  <a:pt x="41248" y="26365"/>
                </a:lnTo>
                <a:lnTo>
                  <a:pt x="41263" y="26350"/>
                </a:lnTo>
                <a:cubicBezTo>
                  <a:pt x="41268" y="26353"/>
                  <a:pt x="41275" y="26354"/>
                  <a:pt x="41283" y="26354"/>
                </a:cubicBezTo>
                <a:cubicBezTo>
                  <a:pt x="41317" y="26354"/>
                  <a:pt x="41374" y="26331"/>
                  <a:pt x="41421" y="26307"/>
                </a:cubicBezTo>
                <a:lnTo>
                  <a:pt x="41435" y="26322"/>
                </a:lnTo>
                <a:cubicBezTo>
                  <a:pt x="41445" y="26338"/>
                  <a:pt x="41456" y="26344"/>
                  <a:pt x="41467" y="26344"/>
                </a:cubicBezTo>
                <a:cubicBezTo>
                  <a:pt x="41492" y="26344"/>
                  <a:pt x="41519" y="26313"/>
                  <a:pt x="41540" y="26313"/>
                </a:cubicBezTo>
                <a:cubicBezTo>
                  <a:pt x="41550" y="26313"/>
                  <a:pt x="41558" y="26319"/>
                  <a:pt x="41564" y="26336"/>
                </a:cubicBezTo>
                <a:cubicBezTo>
                  <a:pt x="41564" y="26338"/>
                  <a:pt x="41566" y="26339"/>
                  <a:pt x="41569" y="26339"/>
                </a:cubicBezTo>
                <a:cubicBezTo>
                  <a:pt x="41585" y="26339"/>
                  <a:pt x="41632" y="26319"/>
                  <a:pt x="41655" y="26319"/>
                </a:cubicBezTo>
                <a:cubicBezTo>
                  <a:pt x="41659" y="26319"/>
                  <a:pt x="41663" y="26319"/>
                  <a:pt x="41665" y="26322"/>
                </a:cubicBezTo>
                <a:lnTo>
                  <a:pt x="41722" y="26393"/>
                </a:lnTo>
                <a:cubicBezTo>
                  <a:pt x="41751" y="26350"/>
                  <a:pt x="41837" y="26293"/>
                  <a:pt x="41895" y="26278"/>
                </a:cubicBezTo>
                <a:lnTo>
                  <a:pt x="42067" y="26278"/>
                </a:lnTo>
                <a:cubicBezTo>
                  <a:pt x="42197" y="26264"/>
                  <a:pt x="42355" y="26250"/>
                  <a:pt x="42412" y="26235"/>
                </a:cubicBezTo>
                <a:lnTo>
                  <a:pt x="42470" y="26235"/>
                </a:lnTo>
                <a:lnTo>
                  <a:pt x="42527" y="26221"/>
                </a:lnTo>
                <a:cubicBezTo>
                  <a:pt x="42585" y="26207"/>
                  <a:pt x="42944" y="26192"/>
                  <a:pt x="43044" y="26149"/>
                </a:cubicBezTo>
                <a:cubicBezTo>
                  <a:pt x="43128" y="26128"/>
                  <a:pt x="43220" y="26115"/>
                  <a:pt x="43286" y="26115"/>
                </a:cubicBezTo>
                <a:cubicBezTo>
                  <a:pt x="43310" y="26115"/>
                  <a:pt x="43331" y="26117"/>
                  <a:pt x="43346" y="26120"/>
                </a:cubicBezTo>
                <a:lnTo>
                  <a:pt x="43389" y="26092"/>
                </a:lnTo>
                <a:lnTo>
                  <a:pt x="43432" y="26077"/>
                </a:lnTo>
                <a:cubicBezTo>
                  <a:pt x="43475" y="26063"/>
                  <a:pt x="43547" y="26049"/>
                  <a:pt x="43576" y="26049"/>
                </a:cubicBezTo>
                <a:cubicBezTo>
                  <a:pt x="43590" y="26034"/>
                  <a:pt x="43662" y="26006"/>
                  <a:pt x="43691" y="25991"/>
                </a:cubicBezTo>
                <a:cubicBezTo>
                  <a:pt x="43705" y="25977"/>
                  <a:pt x="43748" y="25962"/>
                  <a:pt x="43748" y="25962"/>
                </a:cubicBezTo>
                <a:cubicBezTo>
                  <a:pt x="43748" y="25962"/>
                  <a:pt x="43791" y="25977"/>
                  <a:pt x="43820" y="25991"/>
                </a:cubicBezTo>
                <a:lnTo>
                  <a:pt x="43806" y="25962"/>
                </a:lnTo>
                <a:lnTo>
                  <a:pt x="43734" y="25847"/>
                </a:lnTo>
                <a:cubicBezTo>
                  <a:pt x="43648" y="25733"/>
                  <a:pt x="43590" y="25632"/>
                  <a:pt x="43605" y="25632"/>
                </a:cubicBezTo>
                <a:cubicBezTo>
                  <a:pt x="43605" y="25632"/>
                  <a:pt x="43662" y="25589"/>
                  <a:pt x="43734" y="25546"/>
                </a:cubicBezTo>
                <a:lnTo>
                  <a:pt x="43648" y="25431"/>
                </a:lnTo>
                <a:lnTo>
                  <a:pt x="43619" y="25388"/>
                </a:lnTo>
                <a:cubicBezTo>
                  <a:pt x="43633" y="25345"/>
                  <a:pt x="43662" y="25273"/>
                  <a:pt x="43662" y="25244"/>
                </a:cubicBezTo>
                <a:lnTo>
                  <a:pt x="43633" y="25215"/>
                </a:lnTo>
                <a:lnTo>
                  <a:pt x="43605" y="25187"/>
                </a:lnTo>
                <a:cubicBezTo>
                  <a:pt x="43590" y="25143"/>
                  <a:pt x="43590" y="25072"/>
                  <a:pt x="43576" y="25029"/>
                </a:cubicBezTo>
                <a:lnTo>
                  <a:pt x="43590" y="25000"/>
                </a:lnTo>
                <a:lnTo>
                  <a:pt x="43590" y="24928"/>
                </a:lnTo>
                <a:cubicBezTo>
                  <a:pt x="43533" y="24928"/>
                  <a:pt x="43605" y="24885"/>
                  <a:pt x="43619" y="24842"/>
                </a:cubicBezTo>
                <a:cubicBezTo>
                  <a:pt x="43633" y="24813"/>
                  <a:pt x="43691" y="24741"/>
                  <a:pt x="43748" y="24684"/>
                </a:cubicBezTo>
                <a:lnTo>
                  <a:pt x="43676" y="24641"/>
                </a:lnTo>
                <a:cubicBezTo>
                  <a:pt x="43561" y="24598"/>
                  <a:pt x="43547" y="24554"/>
                  <a:pt x="43619" y="24468"/>
                </a:cubicBezTo>
                <a:lnTo>
                  <a:pt x="43648" y="24439"/>
                </a:lnTo>
                <a:cubicBezTo>
                  <a:pt x="43648" y="24382"/>
                  <a:pt x="43605" y="24296"/>
                  <a:pt x="43576" y="24281"/>
                </a:cubicBezTo>
                <a:cubicBezTo>
                  <a:pt x="43547" y="24253"/>
                  <a:pt x="43547" y="24224"/>
                  <a:pt x="43547" y="24224"/>
                </a:cubicBezTo>
                <a:cubicBezTo>
                  <a:pt x="43547" y="24224"/>
                  <a:pt x="43561" y="24195"/>
                  <a:pt x="43576" y="24181"/>
                </a:cubicBezTo>
                <a:cubicBezTo>
                  <a:pt x="43590" y="24181"/>
                  <a:pt x="43590" y="24138"/>
                  <a:pt x="43605" y="24123"/>
                </a:cubicBezTo>
                <a:cubicBezTo>
                  <a:pt x="43619" y="24109"/>
                  <a:pt x="43705" y="24052"/>
                  <a:pt x="43734" y="24023"/>
                </a:cubicBezTo>
                <a:cubicBezTo>
                  <a:pt x="43748" y="23994"/>
                  <a:pt x="43763" y="23951"/>
                  <a:pt x="43748" y="23937"/>
                </a:cubicBezTo>
                <a:lnTo>
                  <a:pt x="43734" y="23937"/>
                </a:lnTo>
                <a:cubicBezTo>
                  <a:pt x="43662" y="23937"/>
                  <a:pt x="43648" y="23894"/>
                  <a:pt x="43619" y="23850"/>
                </a:cubicBezTo>
                <a:lnTo>
                  <a:pt x="43605" y="23793"/>
                </a:lnTo>
                <a:cubicBezTo>
                  <a:pt x="43619" y="23750"/>
                  <a:pt x="43691" y="23707"/>
                  <a:pt x="43705" y="23707"/>
                </a:cubicBezTo>
                <a:cubicBezTo>
                  <a:pt x="43707" y="23708"/>
                  <a:pt x="43709" y="23708"/>
                  <a:pt x="43711" y="23708"/>
                </a:cubicBezTo>
                <a:cubicBezTo>
                  <a:pt x="43740" y="23708"/>
                  <a:pt x="43778" y="23621"/>
                  <a:pt x="43791" y="23621"/>
                </a:cubicBezTo>
                <a:cubicBezTo>
                  <a:pt x="43806" y="23621"/>
                  <a:pt x="43849" y="23635"/>
                  <a:pt x="43863" y="23664"/>
                </a:cubicBezTo>
                <a:cubicBezTo>
                  <a:pt x="43863" y="23666"/>
                  <a:pt x="43865" y="23667"/>
                  <a:pt x="43869" y="23667"/>
                </a:cubicBezTo>
                <a:cubicBezTo>
                  <a:pt x="43894" y="23667"/>
                  <a:pt x="43982" y="23633"/>
                  <a:pt x="44007" y="23621"/>
                </a:cubicBezTo>
                <a:cubicBezTo>
                  <a:pt x="44050" y="23606"/>
                  <a:pt x="44021" y="23577"/>
                  <a:pt x="43993" y="23577"/>
                </a:cubicBezTo>
                <a:cubicBezTo>
                  <a:pt x="43983" y="23587"/>
                  <a:pt x="43918" y="23604"/>
                  <a:pt x="43884" y="23604"/>
                </a:cubicBezTo>
                <a:cubicBezTo>
                  <a:pt x="43868" y="23604"/>
                  <a:pt x="43859" y="23601"/>
                  <a:pt x="43863" y="23592"/>
                </a:cubicBezTo>
                <a:cubicBezTo>
                  <a:pt x="43863" y="23563"/>
                  <a:pt x="43849" y="23534"/>
                  <a:pt x="43834" y="23534"/>
                </a:cubicBezTo>
                <a:cubicBezTo>
                  <a:pt x="43834" y="23534"/>
                  <a:pt x="43782" y="23566"/>
                  <a:pt x="43749" y="23566"/>
                </a:cubicBezTo>
                <a:cubicBezTo>
                  <a:pt x="43743" y="23566"/>
                  <a:pt x="43738" y="23565"/>
                  <a:pt x="43734" y="23563"/>
                </a:cubicBezTo>
                <a:cubicBezTo>
                  <a:pt x="43720" y="23549"/>
                  <a:pt x="43662" y="23506"/>
                  <a:pt x="43648" y="23491"/>
                </a:cubicBezTo>
                <a:cubicBezTo>
                  <a:pt x="43638" y="23481"/>
                  <a:pt x="43678" y="23471"/>
                  <a:pt x="43712" y="23471"/>
                </a:cubicBezTo>
                <a:cubicBezTo>
                  <a:pt x="43727" y="23471"/>
                  <a:pt x="43740" y="23473"/>
                  <a:pt x="43748" y="23477"/>
                </a:cubicBezTo>
                <a:lnTo>
                  <a:pt x="43878" y="23477"/>
                </a:lnTo>
                <a:cubicBezTo>
                  <a:pt x="43882" y="23473"/>
                  <a:pt x="43891" y="23471"/>
                  <a:pt x="43902" y="23471"/>
                </a:cubicBezTo>
                <a:cubicBezTo>
                  <a:pt x="43930" y="23471"/>
                  <a:pt x="43972" y="23481"/>
                  <a:pt x="43993" y="23491"/>
                </a:cubicBezTo>
                <a:cubicBezTo>
                  <a:pt x="43997" y="23499"/>
                  <a:pt x="43999" y="23503"/>
                  <a:pt x="44001" y="23503"/>
                </a:cubicBezTo>
                <a:cubicBezTo>
                  <a:pt x="44006" y="23503"/>
                  <a:pt x="44003" y="23479"/>
                  <a:pt x="43993" y="23448"/>
                </a:cubicBezTo>
                <a:lnTo>
                  <a:pt x="43964" y="23405"/>
                </a:lnTo>
                <a:lnTo>
                  <a:pt x="43964" y="23391"/>
                </a:lnTo>
                <a:cubicBezTo>
                  <a:pt x="43964" y="23362"/>
                  <a:pt x="44079" y="23319"/>
                  <a:pt x="44093" y="23290"/>
                </a:cubicBezTo>
                <a:cubicBezTo>
                  <a:pt x="44122" y="23261"/>
                  <a:pt x="44093" y="23190"/>
                  <a:pt x="44079" y="23175"/>
                </a:cubicBezTo>
                <a:cubicBezTo>
                  <a:pt x="44050" y="23161"/>
                  <a:pt x="44050" y="23103"/>
                  <a:pt x="44064" y="23060"/>
                </a:cubicBezTo>
                <a:lnTo>
                  <a:pt x="44093" y="23017"/>
                </a:lnTo>
                <a:lnTo>
                  <a:pt x="44122" y="22945"/>
                </a:lnTo>
                <a:cubicBezTo>
                  <a:pt x="44036" y="22902"/>
                  <a:pt x="44021" y="22888"/>
                  <a:pt x="44122" y="22888"/>
                </a:cubicBezTo>
                <a:lnTo>
                  <a:pt x="44122" y="22902"/>
                </a:lnTo>
                <a:lnTo>
                  <a:pt x="44136" y="22945"/>
                </a:lnTo>
                <a:cubicBezTo>
                  <a:pt x="44144" y="22948"/>
                  <a:pt x="44152" y="22949"/>
                  <a:pt x="44158" y="22949"/>
                </a:cubicBezTo>
                <a:cubicBezTo>
                  <a:pt x="44189" y="22949"/>
                  <a:pt x="44211" y="22926"/>
                  <a:pt x="44222" y="22902"/>
                </a:cubicBezTo>
                <a:lnTo>
                  <a:pt x="44194" y="22873"/>
                </a:lnTo>
                <a:cubicBezTo>
                  <a:pt x="44194" y="22873"/>
                  <a:pt x="44208" y="22845"/>
                  <a:pt x="44208" y="22830"/>
                </a:cubicBezTo>
                <a:cubicBezTo>
                  <a:pt x="44237" y="22787"/>
                  <a:pt x="44222" y="22759"/>
                  <a:pt x="44165" y="22759"/>
                </a:cubicBezTo>
                <a:lnTo>
                  <a:pt x="44136" y="22759"/>
                </a:lnTo>
                <a:cubicBezTo>
                  <a:pt x="44107" y="22744"/>
                  <a:pt x="44107" y="22715"/>
                  <a:pt x="44122" y="22701"/>
                </a:cubicBezTo>
                <a:cubicBezTo>
                  <a:pt x="44122" y="22701"/>
                  <a:pt x="44165" y="22658"/>
                  <a:pt x="44194" y="22615"/>
                </a:cubicBezTo>
                <a:lnTo>
                  <a:pt x="44165" y="22572"/>
                </a:lnTo>
                <a:cubicBezTo>
                  <a:pt x="44127" y="22496"/>
                  <a:pt x="44068" y="22454"/>
                  <a:pt x="44025" y="22454"/>
                </a:cubicBezTo>
                <a:cubicBezTo>
                  <a:pt x="44018" y="22454"/>
                  <a:pt x="44012" y="22455"/>
                  <a:pt x="44007" y="22457"/>
                </a:cubicBezTo>
                <a:lnTo>
                  <a:pt x="43993" y="22457"/>
                </a:lnTo>
                <a:cubicBezTo>
                  <a:pt x="43991" y="22458"/>
                  <a:pt x="43989" y="22459"/>
                  <a:pt x="43987" y="22459"/>
                </a:cubicBezTo>
                <a:cubicBezTo>
                  <a:pt x="43969" y="22459"/>
                  <a:pt x="43933" y="22412"/>
                  <a:pt x="43921" y="22399"/>
                </a:cubicBezTo>
                <a:cubicBezTo>
                  <a:pt x="43906" y="22371"/>
                  <a:pt x="43978" y="22299"/>
                  <a:pt x="44007" y="22284"/>
                </a:cubicBezTo>
                <a:cubicBezTo>
                  <a:pt x="44036" y="22270"/>
                  <a:pt x="43949" y="22241"/>
                  <a:pt x="43906" y="22241"/>
                </a:cubicBezTo>
                <a:cubicBezTo>
                  <a:pt x="43878" y="22241"/>
                  <a:pt x="43892" y="22169"/>
                  <a:pt x="43906" y="22155"/>
                </a:cubicBezTo>
                <a:cubicBezTo>
                  <a:pt x="43921" y="22141"/>
                  <a:pt x="43949" y="22126"/>
                  <a:pt x="43964" y="22112"/>
                </a:cubicBezTo>
                <a:lnTo>
                  <a:pt x="43964" y="22126"/>
                </a:lnTo>
                <a:lnTo>
                  <a:pt x="44007" y="22141"/>
                </a:lnTo>
                <a:cubicBezTo>
                  <a:pt x="44024" y="22158"/>
                  <a:pt x="44050" y="22165"/>
                  <a:pt x="44073" y="22165"/>
                </a:cubicBezTo>
                <a:cubicBezTo>
                  <a:pt x="44088" y="22165"/>
                  <a:pt x="44101" y="22161"/>
                  <a:pt x="44107" y="22155"/>
                </a:cubicBezTo>
                <a:cubicBezTo>
                  <a:pt x="44122" y="22155"/>
                  <a:pt x="44093" y="22083"/>
                  <a:pt x="44064" y="22026"/>
                </a:cubicBezTo>
                <a:cubicBezTo>
                  <a:pt x="44039" y="21976"/>
                  <a:pt x="43993" y="21937"/>
                  <a:pt x="43953" y="21937"/>
                </a:cubicBezTo>
                <a:cubicBezTo>
                  <a:pt x="43947" y="21937"/>
                  <a:pt x="43941" y="21938"/>
                  <a:pt x="43935" y="21940"/>
                </a:cubicBezTo>
                <a:lnTo>
                  <a:pt x="43921" y="21911"/>
                </a:lnTo>
                <a:lnTo>
                  <a:pt x="43878" y="21853"/>
                </a:lnTo>
                <a:cubicBezTo>
                  <a:pt x="43935" y="21810"/>
                  <a:pt x="43949" y="21753"/>
                  <a:pt x="43935" y="21753"/>
                </a:cubicBezTo>
                <a:cubicBezTo>
                  <a:pt x="43928" y="21749"/>
                  <a:pt x="43919" y="21747"/>
                  <a:pt x="43909" y="21747"/>
                </a:cubicBezTo>
                <a:cubicBezTo>
                  <a:pt x="43878" y="21747"/>
                  <a:pt x="43838" y="21764"/>
                  <a:pt x="43806" y="21796"/>
                </a:cubicBezTo>
                <a:lnTo>
                  <a:pt x="43748" y="21724"/>
                </a:lnTo>
                <a:cubicBezTo>
                  <a:pt x="43748" y="21724"/>
                  <a:pt x="43734" y="21738"/>
                  <a:pt x="43734" y="21767"/>
                </a:cubicBezTo>
                <a:lnTo>
                  <a:pt x="43720" y="21796"/>
                </a:lnTo>
                <a:lnTo>
                  <a:pt x="43691" y="21825"/>
                </a:lnTo>
                <a:cubicBezTo>
                  <a:pt x="43674" y="21841"/>
                  <a:pt x="43637" y="21848"/>
                  <a:pt x="43607" y="21848"/>
                </a:cubicBezTo>
                <a:cubicBezTo>
                  <a:pt x="43586" y="21848"/>
                  <a:pt x="43567" y="21845"/>
                  <a:pt x="43561" y="21839"/>
                </a:cubicBezTo>
                <a:cubicBezTo>
                  <a:pt x="43533" y="21825"/>
                  <a:pt x="43576" y="21753"/>
                  <a:pt x="43633" y="21695"/>
                </a:cubicBezTo>
                <a:lnTo>
                  <a:pt x="43648" y="21638"/>
                </a:lnTo>
                <a:cubicBezTo>
                  <a:pt x="43648" y="21580"/>
                  <a:pt x="43605" y="21523"/>
                  <a:pt x="43576" y="21465"/>
                </a:cubicBezTo>
                <a:cubicBezTo>
                  <a:pt x="43577" y="21464"/>
                  <a:pt x="43579" y="21464"/>
                  <a:pt x="43581" y="21464"/>
                </a:cubicBezTo>
                <a:cubicBezTo>
                  <a:pt x="43605" y="21464"/>
                  <a:pt x="43680" y="21525"/>
                  <a:pt x="43720" y="21552"/>
                </a:cubicBezTo>
                <a:cubicBezTo>
                  <a:pt x="43734" y="21561"/>
                  <a:pt x="43751" y="21564"/>
                  <a:pt x="43769" y="21564"/>
                </a:cubicBezTo>
                <a:cubicBezTo>
                  <a:pt x="43804" y="21564"/>
                  <a:pt x="43839" y="21552"/>
                  <a:pt x="43849" y="21552"/>
                </a:cubicBezTo>
                <a:cubicBezTo>
                  <a:pt x="43855" y="21546"/>
                  <a:pt x="43873" y="21542"/>
                  <a:pt x="43894" y="21542"/>
                </a:cubicBezTo>
                <a:cubicBezTo>
                  <a:pt x="43925" y="21542"/>
                  <a:pt x="43961" y="21549"/>
                  <a:pt x="43978" y="21566"/>
                </a:cubicBezTo>
                <a:cubicBezTo>
                  <a:pt x="43983" y="21569"/>
                  <a:pt x="43988" y="21570"/>
                  <a:pt x="43992" y="21570"/>
                </a:cubicBezTo>
                <a:cubicBezTo>
                  <a:pt x="44011" y="21570"/>
                  <a:pt x="44019" y="21544"/>
                  <a:pt x="44007" y="21509"/>
                </a:cubicBezTo>
                <a:lnTo>
                  <a:pt x="43993" y="21465"/>
                </a:lnTo>
                <a:lnTo>
                  <a:pt x="43993" y="21408"/>
                </a:lnTo>
                <a:cubicBezTo>
                  <a:pt x="43935" y="21408"/>
                  <a:pt x="43863" y="21408"/>
                  <a:pt x="43820" y="21394"/>
                </a:cubicBezTo>
                <a:lnTo>
                  <a:pt x="43820" y="21365"/>
                </a:lnTo>
                <a:lnTo>
                  <a:pt x="43806" y="21293"/>
                </a:lnTo>
                <a:cubicBezTo>
                  <a:pt x="43793" y="21306"/>
                  <a:pt x="43774" y="21313"/>
                  <a:pt x="43756" y="21313"/>
                </a:cubicBezTo>
                <a:cubicBezTo>
                  <a:pt x="43734" y="21313"/>
                  <a:pt x="43713" y="21302"/>
                  <a:pt x="43705" y="21279"/>
                </a:cubicBezTo>
                <a:lnTo>
                  <a:pt x="43691" y="21279"/>
                </a:lnTo>
                <a:cubicBezTo>
                  <a:pt x="43684" y="21280"/>
                  <a:pt x="43679" y="21281"/>
                  <a:pt x="43673" y="21281"/>
                </a:cubicBezTo>
                <a:cubicBezTo>
                  <a:pt x="43621" y="21281"/>
                  <a:pt x="43631" y="21220"/>
                  <a:pt x="43605" y="21207"/>
                </a:cubicBezTo>
                <a:lnTo>
                  <a:pt x="43605" y="21192"/>
                </a:lnTo>
                <a:cubicBezTo>
                  <a:pt x="43576" y="21192"/>
                  <a:pt x="43447" y="21178"/>
                  <a:pt x="43447" y="21149"/>
                </a:cubicBezTo>
                <a:cubicBezTo>
                  <a:pt x="43447" y="21121"/>
                  <a:pt x="43475" y="21034"/>
                  <a:pt x="43475" y="21020"/>
                </a:cubicBezTo>
                <a:cubicBezTo>
                  <a:pt x="43478" y="21014"/>
                  <a:pt x="43484" y="21012"/>
                  <a:pt x="43492" y="21012"/>
                </a:cubicBezTo>
                <a:cubicBezTo>
                  <a:pt x="43527" y="21012"/>
                  <a:pt x="43599" y="21052"/>
                  <a:pt x="43633" y="21063"/>
                </a:cubicBezTo>
                <a:cubicBezTo>
                  <a:pt x="43648" y="21063"/>
                  <a:pt x="43702" y="21060"/>
                  <a:pt x="43757" y="21060"/>
                </a:cubicBezTo>
                <a:cubicBezTo>
                  <a:pt x="43813" y="21060"/>
                  <a:pt x="43870" y="21063"/>
                  <a:pt x="43892" y="21078"/>
                </a:cubicBezTo>
                <a:cubicBezTo>
                  <a:pt x="43943" y="21090"/>
                  <a:pt x="44108" y="21137"/>
                  <a:pt x="44184" y="21137"/>
                </a:cubicBezTo>
                <a:cubicBezTo>
                  <a:pt x="44194" y="21137"/>
                  <a:pt x="44202" y="21137"/>
                  <a:pt x="44208" y="21135"/>
                </a:cubicBezTo>
                <a:cubicBezTo>
                  <a:pt x="44248" y="21125"/>
                  <a:pt x="44328" y="21108"/>
                  <a:pt x="44389" y="21108"/>
                </a:cubicBezTo>
                <a:cubicBezTo>
                  <a:pt x="44416" y="21108"/>
                  <a:pt x="44439" y="21112"/>
                  <a:pt x="44452" y="21121"/>
                </a:cubicBezTo>
                <a:cubicBezTo>
                  <a:pt x="44495" y="21135"/>
                  <a:pt x="44538" y="21149"/>
                  <a:pt x="44567" y="21149"/>
                </a:cubicBezTo>
                <a:lnTo>
                  <a:pt x="44582" y="21149"/>
                </a:lnTo>
                <a:cubicBezTo>
                  <a:pt x="44591" y="21130"/>
                  <a:pt x="44601" y="21124"/>
                  <a:pt x="44611" y="21124"/>
                </a:cubicBezTo>
                <a:cubicBezTo>
                  <a:pt x="44631" y="21124"/>
                  <a:pt x="44653" y="21149"/>
                  <a:pt x="44682" y="21149"/>
                </a:cubicBezTo>
                <a:lnTo>
                  <a:pt x="44711" y="21135"/>
                </a:lnTo>
                <a:cubicBezTo>
                  <a:pt x="44740" y="21106"/>
                  <a:pt x="44711" y="21049"/>
                  <a:pt x="44682" y="21034"/>
                </a:cubicBezTo>
                <a:cubicBezTo>
                  <a:pt x="44668" y="21006"/>
                  <a:pt x="44625" y="20905"/>
                  <a:pt x="44668" y="20891"/>
                </a:cubicBezTo>
                <a:cubicBezTo>
                  <a:pt x="44697" y="20876"/>
                  <a:pt x="44653" y="20675"/>
                  <a:pt x="44639" y="20603"/>
                </a:cubicBezTo>
                <a:cubicBezTo>
                  <a:pt x="44610" y="20546"/>
                  <a:pt x="44610" y="20431"/>
                  <a:pt x="44639" y="20431"/>
                </a:cubicBezTo>
                <a:cubicBezTo>
                  <a:pt x="44682" y="20431"/>
                  <a:pt x="44754" y="20402"/>
                  <a:pt x="44811" y="20388"/>
                </a:cubicBezTo>
                <a:lnTo>
                  <a:pt x="44826" y="20345"/>
                </a:lnTo>
                <a:lnTo>
                  <a:pt x="44840" y="20302"/>
                </a:lnTo>
                <a:cubicBezTo>
                  <a:pt x="44840" y="20263"/>
                  <a:pt x="44859" y="20244"/>
                  <a:pt x="44889" y="20244"/>
                </a:cubicBezTo>
                <a:cubicBezTo>
                  <a:pt x="44904" y="20244"/>
                  <a:pt x="44922" y="20249"/>
                  <a:pt x="44941" y="20259"/>
                </a:cubicBezTo>
                <a:lnTo>
                  <a:pt x="45041" y="20259"/>
                </a:lnTo>
                <a:cubicBezTo>
                  <a:pt x="45099" y="20230"/>
                  <a:pt x="45099" y="20187"/>
                  <a:pt x="45041" y="20172"/>
                </a:cubicBezTo>
                <a:lnTo>
                  <a:pt x="44998" y="20144"/>
                </a:lnTo>
                <a:cubicBezTo>
                  <a:pt x="44984" y="20144"/>
                  <a:pt x="44969" y="20115"/>
                  <a:pt x="44969" y="20101"/>
                </a:cubicBezTo>
                <a:cubicBezTo>
                  <a:pt x="44969" y="20086"/>
                  <a:pt x="44998" y="20072"/>
                  <a:pt x="45013" y="20072"/>
                </a:cubicBezTo>
                <a:cubicBezTo>
                  <a:pt x="45070" y="20072"/>
                  <a:pt x="45113" y="20057"/>
                  <a:pt x="45142" y="20014"/>
                </a:cubicBezTo>
                <a:cubicBezTo>
                  <a:pt x="45156" y="20000"/>
                  <a:pt x="45156" y="19971"/>
                  <a:pt x="45142" y="19957"/>
                </a:cubicBezTo>
                <a:cubicBezTo>
                  <a:pt x="45128" y="19943"/>
                  <a:pt x="45099" y="19943"/>
                  <a:pt x="45084" y="19943"/>
                </a:cubicBezTo>
                <a:lnTo>
                  <a:pt x="45056" y="19957"/>
                </a:lnTo>
                <a:cubicBezTo>
                  <a:pt x="45054" y="19959"/>
                  <a:pt x="45052" y="19960"/>
                  <a:pt x="45050" y="19960"/>
                </a:cubicBezTo>
                <a:cubicBezTo>
                  <a:pt x="45038" y="19960"/>
                  <a:pt x="45027" y="19921"/>
                  <a:pt x="45027" y="19871"/>
                </a:cubicBezTo>
                <a:lnTo>
                  <a:pt x="44955" y="19828"/>
                </a:lnTo>
                <a:cubicBezTo>
                  <a:pt x="44912" y="19813"/>
                  <a:pt x="44898" y="19770"/>
                  <a:pt x="44883" y="19727"/>
                </a:cubicBezTo>
                <a:cubicBezTo>
                  <a:pt x="44858" y="19689"/>
                  <a:pt x="44889" y="19639"/>
                  <a:pt x="44937" y="19639"/>
                </a:cubicBezTo>
                <a:cubicBezTo>
                  <a:pt x="44943" y="19639"/>
                  <a:pt x="44949" y="19639"/>
                  <a:pt x="44955" y="19641"/>
                </a:cubicBezTo>
                <a:lnTo>
                  <a:pt x="44998" y="19641"/>
                </a:lnTo>
                <a:cubicBezTo>
                  <a:pt x="44998" y="19641"/>
                  <a:pt x="44926" y="19483"/>
                  <a:pt x="44869" y="19483"/>
                </a:cubicBezTo>
                <a:cubicBezTo>
                  <a:pt x="44821" y="19483"/>
                  <a:pt x="44741" y="19489"/>
                  <a:pt x="44689" y="19489"/>
                </a:cubicBezTo>
                <a:cubicBezTo>
                  <a:pt x="44663" y="19489"/>
                  <a:pt x="44644" y="19488"/>
                  <a:pt x="44639" y="19483"/>
                </a:cubicBezTo>
                <a:cubicBezTo>
                  <a:pt x="44610" y="19483"/>
                  <a:pt x="44567" y="19468"/>
                  <a:pt x="44538" y="19468"/>
                </a:cubicBezTo>
                <a:lnTo>
                  <a:pt x="44510" y="19483"/>
                </a:lnTo>
                <a:lnTo>
                  <a:pt x="44467" y="19483"/>
                </a:lnTo>
                <a:cubicBezTo>
                  <a:pt x="44462" y="19484"/>
                  <a:pt x="44458" y="19484"/>
                  <a:pt x="44454" y="19484"/>
                </a:cubicBezTo>
                <a:cubicBezTo>
                  <a:pt x="44403" y="19484"/>
                  <a:pt x="44366" y="19410"/>
                  <a:pt x="44366" y="19397"/>
                </a:cubicBezTo>
                <a:cubicBezTo>
                  <a:pt x="44366" y="19368"/>
                  <a:pt x="44481" y="19339"/>
                  <a:pt x="44524" y="19339"/>
                </a:cubicBezTo>
                <a:cubicBezTo>
                  <a:pt x="44567" y="19339"/>
                  <a:pt x="44524" y="19325"/>
                  <a:pt x="44438" y="19310"/>
                </a:cubicBezTo>
                <a:lnTo>
                  <a:pt x="44366" y="19296"/>
                </a:lnTo>
                <a:cubicBezTo>
                  <a:pt x="44280" y="19296"/>
                  <a:pt x="44222" y="19167"/>
                  <a:pt x="44251" y="19095"/>
                </a:cubicBezTo>
                <a:lnTo>
                  <a:pt x="44280" y="19023"/>
                </a:lnTo>
                <a:cubicBezTo>
                  <a:pt x="44280" y="18951"/>
                  <a:pt x="44222" y="18808"/>
                  <a:pt x="44237" y="18764"/>
                </a:cubicBezTo>
                <a:cubicBezTo>
                  <a:pt x="44265" y="18736"/>
                  <a:pt x="44237" y="18707"/>
                  <a:pt x="44179" y="18678"/>
                </a:cubicBezTo>
                <a:lnTo>
                  <a:pt x="44151" y="18649"/>
                </a:lnTo>
                <a:cubicBezTo>
                  <a:pt x="44145" y="18644"/>
                  <a:pt x="44139" y="18641"/>
                  <a:pt x="44134" y="18641"/>
                </a:cubicBezTo>
                <a:cubicBezTo>
                  <a:pt x="44110" y="18641"/>
                  <a:pt x="44090" y="18686"/>
                  <a:pt x="44068" y="18686"/>
                </a:cubicBezTo>
                <a:cubicBezTo>
                  <a:pt x="44058" y="18686"/>
                  <a:pt x="44047" y="18677"/>
                  <a:pt x="44036" y="18649"/>
                </a:cubicBezTo>
                <a:lnTo>
                  <a:pt x="44021" y="18621"/>
                </a:lnTo>
                <a:cubicBezTo>
                  <a:pt x="43978" y="18592"/>
                  <a:pt x="43935" y="18563"/>
                  <a:pt x="43906" y="18563"/>
                </a:cubicBezTo>
                <a:cubicBezTo>
                  <a:pt x="43892" y="18549"/>
                  <a:pt x="44021" y="18506"/>
                  <a:pt x="44064" y="18491"/>
                </a:cubicBezTo>
                <a:cubicBezTo>
                  <a:pt x="44107" y="18491"/>
                  <a:pt x="44093" y="18204"/>
                  <a:pt x="44050" y="18104"/>
                </a:cubicBezTo>
                <a:cubicBezTo>
                  <a:pt x="44016" y="18024"/>
                  <a:pt x="44090" y="17998"/>
                  <a:pt x="44144" y="17998"/>
                </a:cubicBezTo>
                <a:cubicBezTo>
                  <a:pt x="44158" y="17998"/>
                  <a:pt x="44170" y="18000"/>
                  <a:pt x="44179" y="18003"/>
                </a:cubicBezTo>
                <a:cubicBezTo>
                  <a:pt x="44195" y="18011"/>
                  <a:pt x="44210" y="18015"/>
                  <a:pt x="44223" y="18015"/>
                </a:cubicBezTo>
                <a:cubicBezTo>
                  <a:pt x="44257" y="18015"/>
                  <a:pt x="44280" y="17991"/>
                  <a:pt x="44280" y="17960"/>
                </a:cubicBezTo>
                <a:lnTo>
                  <a:pt x="44251" y="17931"/>
                </a:lnTo>
                <a:lnTo>
                  <a:pt x="44222" y="17902"/>
                </a:lnTo>
                <a:cubicBezTo>
                  <a:pt x="44179" y="17859"/>
                  <a:pt x="44151" y="17802"/>
                  <a:pt x="44151" y="17787"/>
                </a:cubicBezTo>
                <a:cubicBezTo>
                  <a:pt x="44151" y="17773"/>
                  <a:pt x="44122" y="17773"/>
                  <a:pt x="44079" y="17773"/>
                </a:cubicBezTo>
                <a:lnTo>
                  <a:pt x="44050" y="17787"/>
                </a:lnTo>
                <a:lnTo>
                  <a:pt x="44036" y="17787"/>
                </a:lnTo>
                <a:cubicBezTo>
                  <a:pt x="44028" y="17795"/>
                  <a:pt x="44021" y="17798"/>
                  <a:pt x="44016" y="17798"/>
                </a:cubicBezTo>
                <a:cubicBezTo>
                  <a:pt x="44010" y="17798"/>
                  <a:pt x="44007" y="17795"/>
                  <a:pt x="44007" y="17787"/>
                </a:cubicBezTo>
                <a:cubicBezTo>
                  <a:pt x="43993" y="17773"/>
                  <a:pt x="43993" y="17759"/>
                  <a:pt x="43993" y="17759"/>
                </a:cubicBezTo>
                <a:lnTo>
                  <a:pt x="44021" y="17730"/>
                </a:lnTo>
                <a:cubicBezTo>
                  <a:pt x="44050" y="17716"/>
                  <a:pt x="44093" y="17687"/>
                  <a:pt x="44093" y="17687"/>
                </a:cubicBezTo>
                <a:cubicBezTo>
                  <a:pt x="44093" y="17673"/>
                  <a:pt x="44079" y="17673"/>
                  <a:pt x="44050" y="17673"/>
                </a:cubicBezTo>
                <a:lnTo>
                  <a:pt x="44021" y="17673"/>
                </a:lnTo>
                <a:cubicBezTo>
                  <a:pt x="44007" y="17658"/>
                  <a:pt x="43978" y="17586"/>
                  <a:pt x="43964" y="17500"/>
                </a:cubicBezTo>
                <a:lnTo>
                  <a:pt x="43949" y="17414"/>
                </a:lnTo>
                <a:lnTo>
                  <a:pt x="43949" y="17371"/>
                </a:lnTo>
                <a:cubicBezTo>
                  <a:pt x="43935" y="17342"/>
                  <a:pt x="43964" y="17270"/>
                  <a:pt x="43978" y="17227"/>
                </a:cubicBezTo>
                <a:lnTo>
                  <a:pt x="43921" y="17198"/>
                </a:lnTo>
                <a:cubicBezTo>
                  <a:pt x="43935" y="17170"/>
                  <a:pt x="43906" y="17127"/>
                  <a:pt x="43892" y="17127"/>
                </a:cubicBezTo>
                <a:cubicBezTo>
                  <a:pt x="43878" y="17112"/>
                  <a:pt x="43806" y="17083"/>
                  <a:pt x="43734" y="17055"/>
                </a:cubicBezTo>
                <a:lnTo>
                  <a:pt x="43734" y="17026"/>
                </a:lnTo>
                <a:cubicBezTo>
                  <a:pt x="43705" y="16940"/>
                  <a:pt x="43605" y="16940"/>
                  <a:pt x="43590" y="16897"/>
                </a:cubicBezTo>
                <a:lnTo>
                  <a:pt x="43561" y="16810"/>
                </a:lnTo>
                <a:cubicBezTo>
                  <a:pt x="43496" y="16797"/>
                  <a:pt x="43336" y="16737"/>
                  <a:pt x="43253" y="16737"/>
                </a:cubicBezTo>
                <a:cubicBezTo>
                  <a:pt x="43245" y="16737"/>
                  <a:pt x="43238" y="16737"/>
                  <a:pt x="43231" y="16739"/>
                </a:cubicBezTo>
                <a:cubicBezTo>
                  <a:pt x="43225" y="16740"/>
                  <a:pt x="43218" y="16741"/>
                  <a:pt x="43212" y="16741"/>
                </a:cubicBezTo>
                <a:cubicBezTo>
                  <a:pt x="43162" y="16741"/>
                  <a:pt x="43116" y="16694"/>
                  <a:pt x="43116" y="16681"/>
                </a:cubicBezTo>
                <a:cubicBezTo>
                  <a:pt x="43116" y="16667"/>
                  <a:pt x="43102" y="16663"/>
                  <a:pt x="43086" y="16663"/>
                </a:cubicBezTo>
                <a:cubicBezTo>
                  <a:pt x="43069" y="16663"/>
                  <a:pt x="43051" y="16667"/>
                  <a:pt x="43044" y="16667"/>
                </a:cubicBezTo>
                <a:cubicBezTo>
                  <a:pt x="43030" y="16667"/>
                  <a:pt x="42872" y="16609"/>
                  <a:pt x="42814" y="16595"/>
                </a:cubicBezTo>
                <a:cubicBezTo>
                  <a:pt x="42814" y="16595"/>
                  <a:pt x="42814" y="16581"/>
                  <a:pt x="42814" y="16566"/>
                </a:cubicBezTo>
                <a:lnTo>
                  <a:pt x="42800" y="16523"/>
                </a:lnTo>
                <a:lnTo>
                  <a:pt x="42786" y="16523"/>
                </a:lnTo>
                <a:cubicBezTo>
                  <a:pt x="42786" y="16523"/>
                  <a:pt x="42771" y="16509"/>
                  <a:pt x="42743" y="16480"/>
                </a:cubicBezTo>
                <a:cubicBezTo>
                  <a:pt x="42757" y="16437"/>
                  <a:pt x="42771" y="16379"/>
                  <a:pt x="42771" y="16351"/>
                </a:cubicBezTo>
                <a:cubicBezTo>
                  <a:pt x="42771" y="16291"/>
                  <a:pt x="42778" y="16259"/>
                  <a:pt x="42792" y="16259"/>
                </a:cubicBezTo>
                <a:cubicBezTo>
                  <a:pt x="42798" y="16259"/>
                  <a:pt x="42805" y="16266"/>
                  <a:pt x="42814" y="16279"/>
                </a:cubicBezTo>
                <a:lnTo>
                  <a:pt x="42843" y="16279"/>
                </a:lnTo>
                <a:cubicBezTo>
                  <a:pt x="42850" y="16286"/>
                  <a:pt x="42857" y="16290"/>
                  <a:pt x="42865" y="16290"/>
                </a:cubicBezTo>
                <a:cubicBezTo>
                  <a:pt x="42872" y="16290"/>
                  <a:pt x="42879" y="16286"/>
                  <a:pt x="42886" y="16279"/>
                </a:cubicBezTo>
                <a:lnTo>
                  <a:pt x="42901" y="16265"/>
                </a:lnTo>
                <a:cubicBezTo>
                  <a:pt x="42901" y="16236"/>
                  <a:pt x="42843" y="16164"/>
                  <a:pt x="42829" y="16150"/>
                </a:cubicBezTo>
                <a:cubicBezTo>
                  <a:pt x="42800" y="16150"/>
                  <a:pt x="42728" y="16178"/>
                  <a:pt x="42699" y="16193"/>
                </a:cubicBezTo>
                <a:cubicBezTo>
                  <a:pt x="42686" y="16207"/>
                  <a:pt x="42698" y="16380"/>
                  <a:pt x="42661" y="16380"/>
                </a:cubicBezTo>
                <a:cubicBezTo>
                  <a:pt x="42659" y="16380"/>
                  <a:pt x="42658" y="16380"/>
                  <a:pt x="42656" y="16379"/>
                </a:cubicBezTo>
                <a:cubicBezTo>
                  <a:pt x="42628" y="16379"/>
                  <a:pt x="42599" y="16322"/>
                  <a:pt x="42613" y="16293"/>
                </a:cubicBezTo>
                <a:cubicBezTo>
                  <a:pt x="42613" y="16293"/>
                  <a:pt x="42613" y="16293"/>
                  <a:pt x="42599" y="16279"/>
                </a:cubicBezTo>
                <a:cubicBezTo>
                  <a:pt x="42613" y="16250"/>
                  <a:pt x="42613" y="16221"/>
                  <a:pt x="42613" y="16164"/>
                </a:cubicBezTo>
                <a:lnTo>
                  <a:pt x="42613" y="16150"/>
                </a:lnTo>
                <a:cubicBezTo>
                  <a:pt x="42613" y="16121"/>
                  <a:pt x="42541" y="16106"/>
                  <a:pt x="42470" y="16106"/>
                </a:cubicBezTo>
                <a:lnTo>
                  <a:pt x="42412" y="16106"/>
                </a:lnTo>
                <a:cubicBezTo>
                  <a:pt x="42369" y="16078"/>
                  <a:pt x="42355" y="16063"/>
                  <a:pt x="42340" y="16049"/>
                </a:cubicBezTo>
                <a:cubicBezTo>
                  <a:pt x="42340" y="16035"/>
                  <a:pt x="42355" y="16035"/>
                  <a:pt x="42355" y="16035"/>
                </a:cubicBezTo>
                <a:lnTo>
                  <a:pt x="42383" y="15992"/>
                </a:lnTo>
                <a:lnTo>
                  <a:pt x="42398" y="15992"/>
                </a:lnTo>
                <a:cubicBezTo>
                  <a:pt x="42410" y="16000"/>
                  <a:pt x="42419" y="16003"/>
                  <a:pt x="42426" y="16003"/>
                </a:cubicBezTo>
                <a:cubicBezTo>
                  <a:pt x="42441" y="16003"/>
                  <a:pt x="42441" y="15983"/>
                  <a:pt x="42441" y="15963"/>
                </a:cubicBezTo>
                <a:cubicBezTo>
                  <a:pt x="42426" y="15934"/>
                  <a:pt x="42398" y="15891"/>
                  <a:pt x="42398" y="15877"/>
                </a:cubicBezTo>
                <a:lnTo>
                  <a:pt x="42426" y="15834"/>
                </a:lnTo>
                <a:cubicBezTo>
                  <a:pt x="42470" y="15862"/>
                  <a:pt x="42527" y="15891"/>
                  <a:pt x="42556" y="15905"/>
                </a:cubicBezTo>
                <a:lnTo>
                  <a:pt x="42585" y="15877"/>
                </a:lnTo>
                <a:lnTo>
                  <a:pt x="42628" y="15834"/>
                </a:lnTo>
                <a:cubicBezTo>
                  <a:pt x="42685" y="15790"/>
                  <a:pt x="42628" y="15747"/>
                  <a:pt x="42599" y="15747"/>
                </a:cubicBezTo>
                <a:cubicBezTo>
                  <a:pt x="42556" y="15733"/>
                  <a:pt x="42585" y="15690"/>
                  <a:pt x="42642" y="15647"/>
                </a:cubicBezTo>
                <a:lnTo>
                  <a:pt x="42714" y="15632"/>
                </a:lnTo>
                <a:lnTo>
                  <a:pt x="42886" y="15632"/>
                </a:lnTo>
                <a:cubicBezTo>
                  <a:pt x="42929" y="15474"/>
                  <a:pt x="42944" y="15316"/>
                  <a:pt x="42944" y="15302"/>
                </a:cubicBezTo>
                <a:cubicBezTo>
                  <a:pt x="42944" y="15288"/>
                  <a:pt x="42901" y="15273"/>
                  <a:pt x="42843" y="15259"/>
                </a:cubicBezTo>
                <a:lnTo>
                  <a:pt x="42814" y="15230"/>
                </a:lnTo>
                <a:cubicBezTo>
                  <a:pt x="42786" y="15201"/>
                  <a:pt x="42771" y="15144"/>
                  <a:pt x="42771" y="15101"/>
                </a:cubicBezTo>
                <a:cubicBezTo>
                  <a:pt x="42757" y="15072"/>
                  <a:pt x="42757" y="15029"/>
                  <a:pt x="42771" y="14986"/>
                </a:cubicBezTo>
                <a:lnTo>
                  <a:pt x="42771" y="14943"/>
                </a:lnTo>
                <a:cubicBezTo>
                  <a:pt x="42781" y="14893"/>
                  <a:pt x="42750" y="14878"/>
                  <a:pt x="42720" y="14878"/>
                </a:cubicBezTo>
                <a:cubicBezTo>
                  <a:pt x="42707" y="14878"/>
                  <a:pt x="42694" y="14881"/>
                  <a:pt x="42685" y="14885"/>
                </a:cubicBezTo>
                <a:cubicBezTo>
                  <a:pt x="42671" y="14885"/>
                  <a:pt x="42656" y="14957"/>
                  <a:pt x="42671" y="15015"/>
                </a:cubicBezTo>
                <a:lnTo>
                  <a:pt x="42656" y="15029"/>
                </a:lnTo>
                <a:lnTo>
                  <a:pt x="42628" y="15072"/>
                </a:lnTo>
                <a:cubicBezTo>
                  <a:pt x="42599" y="15029"/>
                  <a:pt x="42527" y="14971"/>
                  <a:pt x="42484" y="14928"/>
                </a:cubicBezTo>
                <a:lnTo>
                  <a:pt x="42426" y="14943"/>
                </a:lnTo>
                <a:lnTo>
                  <a:pt x="42412" y="14943"/>
                </a:lnTo>
                <a:cubicBezTo>
                  <a:pt x="42412" y="14928"/>
                  <a:pt x="42441" y="14857"/>
                  <a:pt x="42441" y="14842"/>
                </a:cubicBezTo>
                <a:cubicBezTo>
                  <a:pt x="42455" y="14813"/>
                  <a:pt x="42412" y="14612"/>
                  <a:pt x="42470" y="14584"/>
                </a:cubicBezTo>
                <a:cubicBezTo>
                  <a:pt x="42527" y="14555"/>
                  <a:pt x="42541" y="14440"/>
                  <a:pt x="42541" y="14397"/>
                </a:cubicBezTo>
                <a:cubicBezTo>
                  <a:pt x="42527" y="14368"/>
                  <a:pt x="42527" y="14311"/>
                  <a:pt x="42513" y="14296"/>
                </a:cubicBezTo>
                <a:lnTo>
                  <a:pt x="42498" y="14296"/>
                </a:lnTo>
                <a:cubicBezTo>
                  <a:pt x="42484" y="14296"/>
                  <a:pt x="42455" y="14296"/>
                  <a:pt x="42455" y="14311"/>
                </a:cubicBezTo>
                <a:lnTo>
                  <a:pt x="42426" y="14382"/>
                </a:lnTo>
                <a:cubicBezTo>
                  <a:pt x="42411" y="14443"/>
                  <a:pt x="42381" y="14463"/>
                  <a:pt x="42353" y="14463"/>
                </a:cubicBezTo>
                <a:cubicBezTo>
                  <a:pt x="42327" y="14463"/>
                  <a:pt x="42304" y="14446"/>
                  <a:pt x="42297" y="14426"/>
                </a:cubicBezTo>
                <a:cubicBezTo>
                  <a:pt x="42297" y="14404"/>
                  <a:pt x="42274" y="14391"/>
                  <a:pt x="42250" y="14391"/>
                </a:cubicBezTo>
                <a:cubicBezTo>
                  <a:pt x="42242" y="14391"/>
                  <a:pt x="42233" y="14393"/>
                  <a:pt x="42225" y="14397"/>
                </a:cubicBezTo>
                <a:lnTo>
                  <a:pt x="42110" y="14397"/>
                </a:lnTo>
                <a:cubicBezTo>
                  <a:pt x="42110" y="14371"/>
                  <a:pt x="42106" y="14360"/>
                  <a:pt x="42100" y="14360"/>
                </a:cubicBezTo>
                <a:cubicBezTo>
                  <a:pt x="42086" y="14360"/>
                  <a:pt x="42059" y="14414"/>
                  <a:pt x="42039" y="14454"/>
                </a:cubicBezTo>
                <a:cubicBezTo>
                  <a:pt x="42024" y="14512"/>
                  <a:pt x="41967" y="14569"/>
                  <a:pt x="41967" y="14569"/>
                </a:cubicBezTo>
                <a:cubicBezTo>
                  <a:pt x="41967" y="14569"/>
                  <a:pt x="41909" y="14440"/>
                  <a:pt x="41837" y="14282"/>
                </a:cubicBezTo>
                <a:lnTo>
                  <a:pt x="41665" y="14397"/>
                </a:lnTo>
                <a:cubicBezTo>
                  <a:pt x="41636" y="14368"/>
                  <a:pt x="41636" y="14296"/>
                  <a:pt x="41636" y="14253"/>
                </a:cubicBezTo>
                <a:lnTo>
                  <a:pt x="41665" y="14210"/>
                </a:lnTo>
                <a:lnTo>
                  <a:pt x="41679" y="14196"/>
                </a:lnTo>
                <a:cubicBezTo>
                  <a:pt x="41722" y="14196"/>
                  <a:pt x="41766" y="14138"/>
                  <a:pt x="41780" y="14081"/>
                </a:cubicBezTo>
                <a:lnTo>
                  <a:pt x="41780" y="14081"/>
                </a:lnTo>
                <a:lnTo>
                  <a:pt x="41708" y="14095"/>
                </a:lnTo>
                <a:cubicBezTo>
                  <a:pt x="41692" y="14103"/>
                  <a:pt x="41672" y="14115"/>
                  <a:pt x="41662" y="14115"/>
                </a:cubicBezTo>
                <a:cubicBezTo>
                  <a:pt x="41654" y="14115"/>
                  <a:pt x="41652" y="14107"/>
                  <a:pt x="41665" y="14081"/>
                </a:cubicBezTo>
                <a:cubicBezTo>
                  <a:pt x="41694" y="13995"/>
                  <a:pt x="41679" y="13951"/>
                  <a:pt x="41622" y="13923"/>
                </a:cubicBezTo>
                <a:lnTo>
                  <a:pt x="41550" y="13880"/>
                </a:lnTo>
                <a:cubicBezTo>
                  <a:pt x="41543" y="13923"/>
                  <a:pt x="41525" y="13937"/>
                  <a:pt x="41505" y="13937"/>
                </a:cubicBezTo>
                <a:cubicBezTo>
                  <a:pt x="41485" y="13937"/>
                  <a:pt x="41464" y="13923"/>
                  <a:pt x="41450" y="13908"/>
                </a:cubicBezTo>
                <a:cubicBezTo>
                  <a:pt x="41443" y="13895"/>
                  <a:pt x="41402" y="13888"/>
                  <a:pt x="41356" y="13888"/>
                </a:cubicBezTo>
                <a:cubicBezTo>
                  <a:pt x="41299" y="13888"/>
                  <a:pt x="41235" y="13899"/>
                  <a:pt x="41220" y="13923"/>
                </a:cubicBezTo>
                <a:cubicBezTo>
                  <a:pt x="41200" y="13961"/>
                  <a:pt x="41175" y="13974"/>
                  <a:pt x="41156" y="13974"/>
                </a:cubicBezTo>
                <a:cubicBezTo>
                  <a:pt x="41146" y="13974"/>
                  <a:pt x="41138" y="13971"/>
                  <a:pt x="41133" y="13966"/>
                </a:cubicBezTo>
                <a:cubicBezTo>
                  <a:pt x="41133" y="13964"/>
                  <a:pt x="41133" y="13964"/>
                  <a:pt x="41132" y="13964"/>
                </a:cubicBezTo>
                <a:cubicBezTo>
                  <a:pt x="41121" y="13964"/>
                  <a:pt x="41073" y="14012"/>
                  <a:pt x="41047" y="14038"/>
                </a:cubicBezTo>
                <a:cubicBezTo>
                  <a:pt x="41047" y="14038"/>
                  <a:pt x="41033" y="14052"/>
                  <a:pt x="41033" y="14066"/>
                </a:cubicBezTo>
                <a:cubicBezTo>
                  <a:pt x="41033" y="14038"/>
                  <a:pt x="41033" y="14023"/>
                  <a:pt x="41047" y="14009"/>
                </a:cubicBezTo>
                <a:lnTo>
                  <a:pt x="41004" y="13951"/>
                </a:lnTo>
                <a:lnTo>
                  <a:pt x="40990" y="13937"/>
                </a:lnTo>
                <a:cubicBezTo>
                  <a:pt x="40975" y="13908"/>
                  <a:pt x="40918" y="13894"/>
                  <a:pt x="40860" y="13894"/>
                </a:cubicBezTo>
                <a:lnTo>
                  <a:pt x="40860" y="13822"/>
                </a:lnTo>
                <a:lnTo>
                  <a:pt x="40860" y="13793"/>
                </a:lnTo>
                <a:cubicBezTo>
                  <a:pt x="40817" y="13765"/>
                  <a:pt x="40832" y="13722"/>
                  <a:pt x="40846" y="13722"/>
                </a:cubicBezTo>
                <a:cubicBezTo>
                  <a:pt x="40875" y="13707"/>
                  <a:pt x="40688" y="13563"/>
                  <a:pt x="40702" y="13520"/>
                </a:cubicBezTo>
                <a:cubicBezTo>
                  <a:pt x="40717" y="13463"/>
                  <a:pt x="40645" y="13377"/>
                  <a:pt x="40616" y="13362"/>
                </a:cubicBezTo>
                <a:cubicBezTo>
                  <a:pt x="40573" y="13348"/>
                  <a:pt x="40659" y="13276"/>
                  <a:pt x="40702" y="13276"/>
                </a:cubicBezTo>
                <a:cubicBezTo>
                  <a:pt x="40741" y="13276"/>
                  <a:pt x="40792" y="13283"/>
                  <a:pt x="40830" y="13283"/>
                </a:cubicBezTo>
                <a:cubicBezTo>
                  <a:pt x="40849" y="13283"/>
                  <a:pt x="40865" y="13281"/>
                  <a:pt x="40875" y="13276"/>
                </a:cubicBezTo>
                <a:cubicBezTo>
                  <a:pt x="40918" y="13276"/>
                  <a:pt x="41018" y="13247"/>
                  <a:pt x="41047" y="13247"/>
                </a:cubicBezTo>
                <a:cubicBezTo>
                  <a:pt x="41090" y="13262"/>
                  <a:pt x="41119" y="13262"/>
                  <a:pt x="41133" y="13262"/>
                </a:cubicBezTo>
                <a:lnTo>
                  <a:pt x="41148" y="13262"/>
                </a:lnTo>
                <a:cubicBezTo>
                  <a:pt x="41154" y="13213"/>
                  <a:pt x="41168" y="13198"/>
                  <a:pt x="41186" y="13198"/>
                </a:cubicBezTo>
                <a:cubicBezTo>
                  <a:pt x="41211" y="13198"/>
                  <a:pt x="41244" y="13225"/>
                  <a:pt x="41277" y="13233"/>
                </a:cubicBezTo>
                <a:lnTo>
                  <a:pt x="41291" y="13247"/>
                </a:lnTo>
                <a:cubicBezTo>
                  <a:pt x="41306" y="13233"/>
                  <a:pt x="41306" y="13204"/>
                  <a:pt x="41306" y="13190"/>
                </a:cubicBezTo>
                <a:cubicBezTo>
                  <a:pt x="41294" y="13190"/>
                  <a:pt x="41356" y="13153"/>
                  <a:pt x="41404" y="13153"/>
                </a:cubicBezTo>
                <a:cubicBezTo>
                  <a:pt x="41416" y="13153"/>
                  <a:pt x="41427" y="13155"/>
                  <a:pt x="41435" y="13161"/>
                </a:cubicBezTo>
                <a:cubicBezTo>
                  <a:pt x="41440" y="13163"/>
                  <a:pt x="41444" y="13163"/>
                  <a:pt x="41449" y="13163"/>
                </a:cubicBezTo>
                <a:cubicBezTo>
                  <a:pt x="41487" y="13163"/>
                  <a:pt x="41521" y="13113"/>
                  <a:pt x="41521" y="13075"/>
                </a:cubicBezTo>
                <a:cubicBezTo>
                  <a:pt x="41521" y="13058"/>
                  <a:pt x="41541" y="13051"/>
                  <a:pt x="41560" y="13051"/>
                </a:cubicBezTo>
                <a:cubicBezTo>
                  <a:pt x="41574" y="13051"/>
                  <a:pt x="41587" y="13055"/>
                  <a:pt x="41593" y="13061"/>
                </a:cubicBezTo>
                <a:cubicBezTo>
                  <a:pt x="41593" y="13073"/>
                  <a:pt x="41646" y="13107"/>
                  <a:pt x="41670" y="13107"/>
                </a:cubicBezTo>
                <a:cubicBezTo>
                  <a:pt x="41674" y="13107"/>
                  <a:pt x="41677" y="13106"/>
                  <a:pt x="41679" y="13104"/>
                </a:cubicBezTo>
                <a:cubicBezTo>
                  <a:pt x="41679" y="13089"/>
                  <a:pt x="41722" y="13061"/>
                  <a:pt x="41737" y="13046"/>
                </a:cubicBezTo>
                <a:cubicBezTo>
                  <a:pt x="41751" y="13046"/>
                  <a:pt x="41837" y="13032"/>
                  <a:pt x="41866" y="13032"/>
                </a:cubicBezTo>
                <a:cubicBezTo>
                  <a:pt x="41895" y="13032"/>
                  <a:pt x="41938" y="12974"/>
                  <a:pt x="41967" y="12974"/>
                </a:cubicBezTo>
                <a:cubicBezTo>
                  <a:pt x="41981" y="12960"/>
                  <a:pt x="42024" y="12946"/>
                  <a:pt x="42053" y="12917"/>
                </a:cubicBezTo>
                <a:cubicBezTo>
                  <a:pt x="42060" y="12922"/>
                  <a:pt x="42067" y="12924"/>
                  <a:pt x="42074" y="12924"/>
                </a:cubicBezTo>
                <a:cubicBezTo>
                  <a:pt x="42113" y="12924"/>
                  <a:pt x="42156" y="12867"/>
                  <a:pt x="42168" y="12831"/>
                </a:cubicBezTo>
                <a:cubicBezTo>
                  <a:pt x="42180" y="12795"/>
                  <a:pt x="42240" y="12770"/>
                  <a:pt x="42277" y="12770"/>
                </a:cubicBezTo>
                <a:cubicBezTo>
                  <a:pt x="42285" y="12770"/>
                  <a:pt x="42292" y="12771"/>
                  <a:pt x="42297" y="12773"/>
                </a:cubicBezTo>
                <a:cubicBezTo>
                  <a:pt x="42298" y="12774"/>
                  <a:pt x="42298" y="12774"/>
                  <a:pt x="42298" y="12774"/>
                </a:cubicBezTo>
                <a:cubicBezTo>
                  <a:pt x="42302" y="12774"/>
                  <a:pt x="42153" y="12570"/>
                  <a:pt x="42139" y="12515"/>
                </a:cubicBezTo>
                <a:cubicBezTo>
                  <a:pt x="42139" y="12500"/>
                  <a:pt x="42153" y="12486"/>
                  <a:pt x="42182" y="12486"/>
                </a:cubicBezTo>
                <a:lnTo>
                  <a:pt x="42197" y="12558"/>
                </a:lnTo>
                <a:cubicBezTo>
                  <a:pt x="42211" y="12587"/>
                  <a:pt x="42268" y="12630"/>
                  <a:pt x="42283" y="12630"/>
                </a:cubicBezTo>
                <a:lnTo>
                  <a:pt x="42412" y="12615"/>
                </a:lnTo>
                <a:cubicBezTo>
                  <a:pt x="42432" y="12627"/>
                  <a:pt x="42456" y="12631"/>
                  <a:pt x="42483" y="12631"/>
                </a:cubicBezTo>
                <a:cubicBezTo>
                  <a:pt x="42592" y="12631"/>
                  <a:pt x="42742" y="12555"/>
                  <a:pt x="42800" y="12543"/>
                </a:cubicBezTo>
                <a:cubicBezTo>
                  <a:pt x="42886" y="12515"/>
                  <a:pt x="42886" y="12486"/>
                  <a:pt x="42814" y="12472"/>
                </a:cubicBezTo>
                <a:lnTo>
                  <a:pt x="42800" y="12457"/>
                </a:lnTo>
                <a:cubicBezTo>
                  <a:pt x="42786" y="12414"/>
                  <a:pt x="42771" y="12400"/>
                  <a:pt x="42728" y="12385"/>
                </a:cubicBezTo>
                <a:cubicBezTo>
                  <a:pt x="42685" y="12371"/>
                  <a:pt x="42699" y="12299"/>
                  <a:pt x="42743" y="12270"/>
                </a:cubicBezTo>
                <a:cubicBezTo>
                  <a:pt x="42757" y="12270"/>
                  <a:pt x="42786" y="12270"/>
                  <a:pt x="42800" y="12256"/>
                </a:cubicBezTo>
                <a:cubicBezTo>
                  <a:pt x="42814" y="12227"/>
                  <a:pt x="42843" y="12199"/>
                  <a:pt x="42829" y="12170"/>
                </a:cubicBezTo>
                <a:lnTo>
                  <a:pt x="42829" y="12156"/>
                </a:lnTo>
                <a:cubicBezTo>
                  <a:pt x="42814" y="12156"/>
                  <a:pt x="42800" y="12141"/>
                  <a:pt x="42800" y="12141"/>
                </a:cubicBezTo>
                <a:cubicBezTo>
                  <a:pt x="42800" y="12127"/>
                  <a:pt x="42800" y="12127"/>
                  <a:pt x="42800" y="12127"/>
                </a:cubicBezTo>
                <a:cubicBezTo>
                  <a:pt x="42814" y="12112"/>
                  <a:pt x="42814" y="12112"/>
                  <a:pt x="42814" y="12112"/>
                </a:cubicBezTo>
                <a:lnTo>
                  <a:pt x="42829" y="12098"/>
                </a:lnTo>
                <a:cubicBezTo>
                  <a:pt x="42839" y="12085"/>
                  <a:pt x="42848" y="12080"/>
                  <a:pt x="42857" y="12080"/>
                </a:cubicBezTo>
                <a:cubicBezTo>
                  <a:pt x="42878" y="12080"/>
                  <a:pt x="42896" y="12109"/>
                  <a:pt x="42913" y="12109"/>
                </a:cubicBezTo>
                <a:cubicBezTo>
                  <a:pt x="42919" y="12109"/>
                  <a:pt x="42924" y="12106"/>
                  <a:pt x="42929" y="12098"/>
                </a:cubicBezTo>
                <a:cubicBezTo>
                  <a:pt x="42958" y="12055"/>
                  <a:pt x="42987" y="12026"/>
                  <a:pt x="43016" y="11983"/>
                </a:cubicBezTo>
                <a:cubicBezTo>
                  <a:pt x="43016" y="11969"/>
                  <a:pt x="43016" y="11940"/>
                  <a:pt x="43030" y="11926"/>
                </a:cubicBezTo>
                <a:lnTo>
                  <a:pt x="43059" y="11868"/>
                </a:lnTo>
                <a:cubicBezTo>
                  <a:pt x="43011" y="11821"/>
                  <a:pt x="42963" y="11793"/>
                  <a:pt x="42924" y="11793"/>
                </a:cubicBezTo>
                <a:cubicBezTo>
                  <a:pt x="42916" y="11793"/>
                  <a:pt x="42908" y="11794"/>
                  <a:pt x="42901" y="11796"/>
                </a:cubicBezTo>
                <a:lnTo>
                  <a:pt x="42872" y="11825"/>
                </a:lnTo>
                <a:lnTo>
                  <a:pt x="42843" y="11839"/>
                </a:lnTo>
                <a:cubicBezTo>
                  <a:pt x="42841" y="11840"/>
                  <a:pt x="42839" y="11840"/>
                  <a:pt x="42837" y="11840"/>
                </a:cubicBezTo>
                <a:cubicBezTo>
                  <a:pt x="42786" y="11840"/>
                  <a:pt x="42789" y="11680"/>
                  <a:pt x="42857" y="11653"/>
                </a:cubicBezTo>
                <a:cubicBezTo>
                  <a:pt x="42929" y="11624"/>
                  <a:pt x="42972" y="11523"/>
                  <a:pt x="42972" y="11495"/>
                </a:cubicBezTo>
                <a:cubicBezTo>
                  <a:pt x="42972" y="11466"/>
                  <a:pt x="42929" y="11380"/>
                  <a:pt x="42901" y="11308"/>
                </a:cubicBezTo>
                <a:lnTo>
                  <a:pt x="42901" y="11236"/>
                </a:lnTo>
                <a:lnTo>
                  <a:pt x="42915" y="11207"/>
                </a:lnTo>
                <a:cubicBezTo>
                  <a:pt x="42923" y="11184"/>
                  <a:pt x="42913" y="11173"/>
                  <a:pt x="42896" y="11173"/>
                </a:cubicBezTo>
                <a:cubicBezTo>
                  <a:pt x="42882" y="11173"/>
                  <a:pt x="42863" y="11180"/>
                  <a:pt x="42843" y="11193"/>
                </a:cubicBezTo>
                <a:lnTo>
                  <a:pt x="42814" y="11179"/>
                </a:lnTo>
                <a:lnTo>
                  <a:pt x="42786" y="11164"/>
                </a:lnTo>
                <a:cubicBezTo>
                  <a:pt x="42800" y="11135"/>
                  <a:pt x="42829" y="11078"/>
                  <a:pt x="42843" y="11049"/>
                </a:cubicBezTo>
                <a:lnTo>
                  <a:pt x="42814" y="11020"/>
                </a:lnTo>
                <a:lnTo>
                  <a:pt x="42771" y="10963"/>
                </a:lnTo>
                <a:cubicBezTo>
                  <a:pt x="42743" y="10992"/>
                  <a:pt x="42699" y="11020"/>
                  <a:pt x="42685" y="11020"/>
                </a:cubicBezTo>
                <a:cubicBezTo>
                  <a:pt x="42685" y="11020"/>
                  <a:pt x="42714" y="10848"/>
                  <a:pt x="42728" y="10776"/>
                </a:cubicBezTo>
                <a:cubicBezTo>
                  <a:pt x="42743" y="10719"/>
                  <a:pt x="42743" y="10561"/>
                  <a:pt x="42714" y="10546"/>
                </a:cubicBezTo>
                <a:cubicBezTo>
                  <a:pt x="42689" y="10530"/>
                  <a:pt x="42658" y="10523"/>
                  <a:pt x="42629" y="10523"/>
                </a:cubicBezTo>
                <a:cubicBezTo>
                  <a:pt x="42608" y="10523"/>
                  <a:pt x="42588" y="10526"/>
                  <a:pt x="42570" y="10532"/>
                </a:cubicBezTo>
                <a:lnTo>
                  <a:pt x="42527" y="10532"/>
                </a:lnTo>
                <a:lnTo>
                  <a:pt x="42498" y="10546"/>
                </a:lnTo>
                <a:cubicBezTo>
                  <a:pt x="42455" y="10532"/>
                  <a:pt x="42498" y="10403"/>
                  <a:pt x="42541" y="10360"/>
                </a:cubicBezTo>
                <a:cubicBezTo>
                  <a:pt x="42585" y="10331"/>
                  <a:pt x="42642" y="10273"/>
                  <a:pt x="42671" y="10259"/>
                </a:cubicBezTo>
                <a:lnTo>
                  <a:pt x="42642" y="10230"/>
                </a:lnTo>
                <a:cubicBezTo>
                  <a:pt x="42613" y="10202"/>
                  <a:pt x="42613" y="10187"/>
                  <a:pt x="42642" y="10173"/>
                </a:cubicBezTo>
                <a:cubicBezTo>
                  <a:pt x="42671" y="10158"/>
                  <a:pt x="42714" y="10144"/>
                  <a:pt x="42743" y="10144"/>
                </a:cubicBezTo>
                <a:cubicBezTo>
                  <a:pt x="42814" y="10130"/>
                  <a:pt x="42757" y="10101"/>
                  <a:pt x="42757" y="10087"/>
                </a:cubicBezTo>
                <a:cubicBezTo>
                  <a:pt x="42771" y="10044"/>
                  <a:pt x="42814" y="10015"/>
                  <a:pt x="42714" y="10015"/>
                </a:cubicBezTo>
                <a:cubicBezTo>
                  <a:pt x="42671" y="10015"/>
                  <a:pt x="42613" y="10015"/>
                  <a:pt x="42556" y="10044"/>
                </a:cubicBezTo>
                <a:cubicBezTo>
                  <a:pt x="42541" y="10051"/>
                  <a:pt x="42527" y="10054"/>
                  <a:pt x="42514" y="10054"/>
                </a:cubicBezTo>
                <a:cubicBezTo>
                  <a:pt x="42502" y="10054"/>
                  <a:pt x="42491" y="10051"/>
                  <a:pt x="42484" y="10044"/>
                </a:cubicBezTo>
                <a:lnTo>
                  <a:pt x="42470" y="10029"/>
                </a:lnTo>
                <a:cubicBezTo>
                  <a:pt x="42470" y="10000"/>
                  <a:pt x="42426" y="9986"/>
                  <a:pt x="42412" y="9986"/>
                </a:cubicBezTo>
                <a:cubicBezTo>
                  <a:pt x="42409" y="9989"/>
                  <a:pt x="42404" y="9990"/>
                  <a:pt x="42397" y="9990"/>
                </a:cubicBezTo>
                <a:cubicBezTo>
                  <a:pt x="42367" y="9990"/>
                  <a:pt x="42306" y="9969"/>
                  <a:pt x="42283" y="9957"/>
                </a:cubicBezTo>
                <a:cubicBezTo>
                  <a:pt x="42254" y="9943"/>
                  <a:pt x="42168" y="9914"/>
                  <a:pt x="42153" y="9900"/>
                </a:cubicBezTo>
                <a:cubicBezTo>
                  <a:pt x="42139" y="9885"/>
                  <a:pt x="42082" y="9842"/>
                  <a:pt x="42024" y="9828"/>
                </a:cubicBezTo>
                <a:lnTo>
                  <a:pt x="41981" y="9857"/>
                </a:lnTo>
                <a:cubicBezTo>
                  <a:pt x="41967" y="9857"/>
                  <a:pt x="41924" y="9842"/>
                  <a:pt x="41924" y="9828"/>
                </a:cubicBezTo>
                <a:lnTo>
                  <a:pt x="41909" y="9727"/>
                </a:lnTo>
                <a:cubicBezTo>
                  <a:pt x="41809" y="9727"/>
                  <a:pt x="41608" y="9742"/>
                  <a:pt x="41550" y="9742"/>
                </a:cubicBezTo>
                <a:cubicBezTo>
                  <a:pt x="41521" y="9735"/>
                  <a:pt x="41493" y="9735"/>
                  <a:pt x="41469" y="9735"/>
                </a:cubicBezTo>
                <a:cubicBezTo>
                  <a:pt x="41446" y="9735"/>
                  <a:pt x="41428" y="9735"/>
                  <a:pt x="41421" y="9727"/>
                </a:cubicBezTo>
                <a:cubicBezTo>
                  <a:pt x="41406" y="9727"/>
                  <a:pt x="41363" y="9727"/>
                  <a:pt x="41291" y="9713"/>
                </a:cubicBezTo>
                <a:cubicBezTo>
                  <a:pt x="41306" y="9684"/>
                  <a:pt x="41277" y="9598"/>
                  <a:pt x="41263" y="9569"/>
                </a:cubicBezTo>
                <a:cubicBezTo>
                  <a:pt x="41248" y="9541"/>
                  <a:pt x="41234" y="9512"/>
                  <a:pt x="41234" y="9483"/>
                </a:cubicBezTo>
                <a:lnTo>
                  <a:pt x="41248" y="9483"/>
                </a:lnTo>
                <a:cubicBezTo>
                  <a:pt x="41264" y="9452"/>
                  <a:pt x="41308" y="9438"/>
                  <a:pt x="41352" y="9438"/>
                </a:cubicBezTo>
                <a:cubicBezTo>
                  <a:pt x="41391" y="9438"/>
                  <a:pt x="41430" y="9449"/>
                  <a:pt x="41450" y="9469"/>
                </a:cubicBezTo>
                <a:lnTo>
                  <a:pt x="41464" y="9483"/>
                </a:lnTo>
                <a:cubicBezTo>
                  <a:pt x="41467" y="9493"/>
                  <a:pt x="41472" y="9497"/>
                  <a:pt x="41479" y="9497"/>
                </a:cubicBezTo>
                <a:cubicBezTo>
                  <a:pt x="41502" y="9497"/>
                  <a:pt x="41542" y="9448"/>
                  <a:pt x="41564" y="9426"/>
                </a:cubicBezTo>
                <a:cubicBezTo>
                  <a:pt x="41566" y="9420"/>
                  <a:pt x="41568" y="9417"/>
                  <a:pt x="41570" y="9417"/>
                </a:cubicBezTo>
                <a:cubicBezTo>
                  <a:pt x="41583" y="9417"/>
                  <a:pt x="41593" y="9516"/>
                  <a:pt x="41593" y="9541"/>
                </a:cubicBezTo>
                <a:cubicBezTo>
                  <a:pt x="41593" y="9584"/>
                  <a:pt x="41536" y="9627"/>
                  <a:pt x="41507" y="9627"/>
                </a:cubicBezTo>
                <a:cubicBezTo>
                  <a:pt x="41493" y="9641"/>
                  <a:pt x="41536" y="9656"/>
                  <a:pt x="41593" y="9670"/>
                </a:cubicBezTo>
                <a:lnTo>
                  <a:pt x="41665" y="9670"/>
                </a:lnTo>
                <a:cubicBezTo>
                  <a:pt x="41679" y="9641"/>
                  <a:pt x="41722" y="9598"/>
                  <a:pt x="41737" y="9569"/>
                </a:cubicBezTo>
                <a:lnTo>
                  <a:pt x="41766" y="9598"/>
                </a:lnTo>
                <a:lnTo>
                  <a:pt x="41809" y="9627"/>
                </a:lnTo>
                <a:cubicBezTo>
                  <a:pt x="41844" y="9662"/>
                  <a:pt x="41880" y="9688"/>
                  <a:pt x="41899" y="9688"/>
                </a:cubicBezTo>
                <a:cubicBezTo>
                  <a:pt x="41903" y="9688"/>
                  <a:pt x="41907" y="9687"/>
                  <a:pt x="41909" y="9684"/>
                </a:cubicBezTo>
                <a:cubicBezTo>
                  <a:pt x="41924" y="9684"/>
                  <a:pt x="41952" y="9613"/>
                  <a:pt x="41981" y="9569"/>
                </a:cubicBezTo>
                <a:lnTo>
                  <a:pt x="42024" y="9584"/>
                </a:lnTo>
                <a:lnTo>
                  <a:pt x="42139" y="9656"/>
                </a:lnTo>
                <a:cubicBezTo>
                  <a:pt x="42225" y="9598"/>
                  <a:pt x="42225" y="9483"/>
                  <a:pt x="42211" y="9454"/>
                </a:cubicBezTo>
                <a:cubicBezTo>
                  <a:pt x="42211" y="9426"/>
                  <a:pt x="42197" y="9354"/>
                  <a:pt x="42197" y="9340"/>
                </a:cubicBezTo>
                <a:cubicBezTo>
                  <a:pt x="42182" y="9325"/>
                  <a:pt x="42197" y="9296"/>
                  <a:pt x="42197" y="9296"/>
                </a:cubicBezTo>
                <a:cubicBezTo>
                  <a:pt x="42197" y="9296"/>
                  <a:pt x="42268" y="9340"/>
                  <a:pt x="42297" y="9368"/>
                </a:cubicBezTo>
                <a:cubicBezTo>
                  <a:pt x="42326" y="9383"/>
                  <a:pt x="42283" y="9483"/>
                  <a:pt x="42312" y="9498"/>
                </a:cubicBezTo>
                <a:cubicBezTo>
                  <a:pt x="42326" y="9512"/>
                  <a:pt x="42355" y="9516"/>
                  <a:pt x="42382" y="9516"/>
                </a:cubicBezTo>
                <a:cubicBezTo>
                  <a:pt x="42409" y="9516"/>
                  <a:pt x="42434" y="9512"/>
                  <a:pt x="42441" y="9512"/>
                </a:cubicBezTo>
                <a:cubicBezTo>
                  <a:pt x="42455" y="9498"/>
                  <a:pt x="42455" y="9454"/>
                  <a:pt x="42441" y="9411"/>
                </a:cubicBezTo>
                <a:lnTo>
                  <a:pt x="42455" y="9397"/>
                </a:lnTo>
                <a:cubicBezTo>
                  <a:pt x="42498" y="9354"/>
                  <a:pt x="42527" y="9296"/>
                  <a:pt x="42599" y="9296"/>
                </a:cubicBezTo>
                <a:cubicBezTo>
                  <a:pt x="42613" y="9282"/>
                  <a:pt x="42570" y="9268"/>
                  <a:pt x="42556" y="9253"/>
                </a:cubicBezTo>
                <a:cubicBezTo>
                  <a:pt x="42543" y="9253"/>
                  <a:pt x="42608" y="9176"/>
                  <a:pt x="42653" y="9176"/>
                </a:cubicBezTo>
                <a:cubicBezTo>
                  <a:pt x="42659" y="9176"/>
                  <a:pt x="42665" y="9178"/>
                  <a:pt x="42671" y="9181"/>
                </a:cubicBezTo>
                <a:cubicBezTo>
                  <a:pt x="42673" y="9182"/>
                  <a:pt x="42676" y="9183"/>
                  <a:pt x="42678" y="9183"/>
                </a:cubicBezTo>
                <a:cubicBezTo>
                  <a:pt x="42722" y="9183"/>
                  <a:pt x="42785" y="9078"/>
                  <a:pt x="42771" y="9023"/>
                </a:cubicBezTo>
                <a:cubicBezTo>
                  <a:pt x="42771" y="9023"/>
                  <a:pt x="42771" y="9023"/>
                  <a:pt x="42771" y="9009"/>
                </a:cubicBezTo>
                <a:cubicBezTo>
                  <a:pt x="42786" y="9009"/>
                  <a:pt x="42786" y="8995"/>
                  <a:pt x="42814" y="8966"/>
                </a:cubicBezTo>
                <a:lnTo>
                  <a:pt x="42843" y="8980"/>
                </a:lnTo>
                <a:lnTo>
                  <a:pt x="42886" y="8980"/>
                </a:lnTo>
                <a:lnTo>
                  <a:pt x="42901" y="8966"/>
                </a:lnTo>
                <a:cubicBezTo>
                  <a:pt x="42901" y="8952"/>
                  <a:pt x="42886" y="8937"/>
                  <a:pt x="42872" y="8923"/>
                </a:cubicBezTo>
                <a:cubicBezTo>
                  <a:pt x="42901" y="8923"/>
                  <a:pt x="42944" y="8937"/>
                  <a:pt x="42972" y="8966"/>
                </a:cubicBezTo>
                <a:cubicBezTo>
                  <a:pt x="43001" y="8952"/>
                  <a:pt x="42958" y="8851"/>
                  <a:pt x="42987" y="8822"/>
                </a:cubicBezTo>
                <a:cubicBezTo>
                  <a:pt x="43016" y="8794"/>
                  <a:pt x="43102" y="8779"/>
                  <a:pt x="43116" y="8779"/>
                </a:cubicBezTo>
                <a:cubicBezTo>
                  <a:pt x="43120" y="8783"/>
                  <a:pt x="43123" y="8785"/>
                  <a:pt x="43125" y="8785"/>
                </a:cubicBezTo>
                <a:cubicBezTo>
                  <a:pt x="43129" y="8785"/>
                  <a:pt x="43127" y="8772"/>
                  <a:pt x="43116" y="8750"/>
                </a:cubicBezTo>
                <a:lnTo>
                  <a:pt x="43116" y="8736"/>
                </a:lnTo>
                <a:cubicBezTo>
                  <a:pt x="43116" y="8722"/>
                  <a:pt x="43130" y="8707"/>
                  <a:pt x="43130" y="8679"/>
                </a:cubicBezTo>
                <a:lnTo>
                  <a:pt x="43145" y="8607"/>
                </a:lnTo>
                <a:cubicBezTo>
                  <a:pt x="43102" y="8549"/>
                  <a:pt x="43087" y="8492"/>
                  <a:pt x="43102" y="8477"/>
                </a:cubicBezTo>
                <a:cubicBezTo>
                  <a:pt x="43102" y="8477"/>
                  <a:pt x="43130" y="8463"/>
                  <a:pt x="43159" y="8449"/>
                </a:cubicBezTo>
                <a:lnTo>
                  <a:pt x="43159" y="8434"/>
                </a:lnTo>
                <a:cubicBezTo>
                  <a:pt x="43154" y="8410"/>
                  <a:pt x="43146" y="8402"/>
                  <a:pt x="43138" y="8402"/>
                </a:cubicBezTo>
                <a:cubicBezTo>
                  <a:pt x="43121" y="8402"/>
                  <a:pt x="43102" y="8434"/>
                  <a:pt x="43102" y="8434"/>
                </a:cubicBezTo>
                <a:cubicBezTo>
                  <a:pt x="43073" y="8406"/>
                  <a:pt x="43016" y="8406"/>
                  <a:pt x="43044" y="8348"/>
                </a:cubicBezTo>
                <a:lnTo>
                  <a:pt x="43087" y="8291"/>
                </a:lnTo>
                <a:lnTo>
                  <a:pt x="43087" y="8291"/>
                </a:lnTo>
                <a:cubicBezTo>
                  <a:pt x="43073" y="8294"/>
                  <a:pt x="43059" y="8296"/>
                  <a:pt x="43045" y="8296"/>
                </a:cubicBezTo>
                <a:cubicBezTo>
                  <a:pt x="43005" y="8296"/>
                  <a:pt x="42972" y="8280"/>
                  <a:pt x="42972" y="8248"/>
                </a:cubicBezTo>
                <a:lnTo>
                  <a:pt x="42972" y="8219"/>
                </a:lnTo>
                <a:cubicBezTo>
                  <a:pt x="42987" y="8147"/>
                  <a:pt x="42987" y="8075"/>
                  <a:pt x="42886" y="8046"/>
                </a:cubicBezTo>
                <a:lnTo>
                  <a:pt x="42857" y="8032"/>
                </a:lnTo>
                <a:cubicBezTo>
                  <a:pt x="42829" y="7989"/>
                  <a:pt x="42800" y="7903"/>
                  <a:pt x="42814" y="7860"/>
                </a:cubicBezTo>
                <a:lnTo>
                  <a:pt x="42800" y="7817"/>
                </a:lnTo>
                <a:lnTo>
                  <a:pt x="42786" y="7802"/>
                </a:lnTo>
                <a:cubicBezTo>
                  <a:pt x="42771" y="7802"/>
                  <a:pt x="42685" y="7730"/>
                  <a:pt x="42599" y="7644"/>
                </a:cubicBezTo>
                <a:lnTo>
                  <a:pt x="42613" y="7457"/>
                </a:lnTo>
                <a:lnTo>
                  <a:pt x="42613" y="7429"/>
                </a:lnTo>
                <a:cubicBezTo>
                  <a:pt x="42613" y="7414"/>
                  <a:pt x="42541" y="7386"/>
                  <a:pt x="42470" y="7386"/>
                </a:cubicBezTo>
                <a:lnTo>
                  <a:pt x="42369" y="7386"/>
                </a:lnTo>
                <a:cubicBezTo>
                  <a:pt x="42350" y="7393"/>
                  <a:pt x="42337" y="7397"/>
                  <a:pt x="42327" y="7397"/>
                </a:cubicBezTo>
                <a:cubicBezTo>
                  <a:pt x="42301" y="7397"/>
                  <a:pt x="42312" y="7367"/>
                  <a:pt x="42355" y="7314"/>
                </a:cubicBezTo>
                <a:lnTo>
                  <a:pt x="42383" y="7285"/>
                </a:lnTo>
                <a:lnTo>
                  <a:pt x="42383" y="7271"/>
                </a:lnTo>
                <a:cubicBezTo>
                  <a:pt x="42383" y="7260"/>
                  <a:pt x="42376" y="7250"/>
                  <a:pt x="42362" y="7250"/>
                </a:cubicBezTo>
                <a:cubicBezTo>
                  <a:pt x="42356" y="7250"/>
                  <a:pt x="42349" y="7252"/>
                  <a:pt x="42340" y="7256"/>
                </a:cubicBezTo>
                <a:lnTo>
                  <a:pt x="42312" y="7256"/>
                </a:lnTo>
                <a:cubicBezTo>
                  <a:pt x="42283" y="7256"/>
                  <a:pt x="42268" y="7242"/>
                  <a:pt x="42254" y="7213"/>
                </a:cubicBezTo>
                <a:lnTo>
                  <a:pt x="42254" y="7199"/>
                </a:lnTo>
                <a:lnTo>
                  <a:pt x="42268" y="7170"/>
                </a:lnTo>
                <a:cubicBezTo>
                  <a:pt x="42283" y="7141"/>
                  <a:pt x="42326" y="7041"/>
                  <a:pt x="42312" y="7012"/>
                </a:cubicBezTo>
                <a:cubicBezTo>
                  <a:pt x="42297" y="6983"/>
                  <a:pt x="42283" y="6955"/>
                  <a:pt x="42283" y="6955"/>
                </a:cubicBezTo>
                <a:cubicBezTo>
                  <a:pt x="42268" y="6955"/>
                  <a:pt x="42254" y="6926"/>
                  <a:pt x="42240" y="6911"/>
                </a:cubicBezTo>
                <a:cubicBezTo>
                  <a:pt x="42227" y="6911"/>
                  <a:pt x="42178" y="6971"/>
                  <a:pt x="42148" y="6971"/>
                </a:cubicBezTo>
                <a:cubicBezTo>
                  <a:pt x="42145" y="6971"/>
                  <a:pt x="42142" y="6970"/>
                  <a:pt x="42139" y="6969"/>
                </a:cubicBezTo>
                <a:cubicBezTo>
                  <a:pt x="42096" y="6969"/>
                  <a:pt x="42096" y="6840"/>
                  <a:pt x="42125" y="6696"/>
                </a:cubicBezTo>
                <a:lnTo>
                  <a:pt x="41895" y="6696"/>
                </a:lnTo>
                <a:cubicBezTo>
                  <a:pt x="41881" y="6696"/>
                  <a:pt x="41852" y="6610"/>
                  <a:pt x="41866" y="6581"/>
                </a:cubicBezTo>
                <a:lnTo>
                  <a:pt x="41866" y="6552"/>
                </a:lnTo>
                <a:cubicBezTo>
                  <a:pt x="41909" y="6552"/>
                  <a:pt x="41993" y="6577"/>
                  <a:pt x="42038" y="6577"/>
                </a:cubicBezTo>
                <a:cubicBezTo>
                  <a:pt x="42053" y="6577"/>
                  <a:pt x="42064" y="6574"/>
                  <a:pt x="42067" y="6567"/>
                </a:cubicBezTo>
                <a:cubicBezTo>
                  <a:pt x="42096" y="6538"/>
                  <a:pt x="42053" y="6480"/>
                  <a:pt x="42039" y="6466"/>
                </a:cubicBezTo>
                <a:cubicBezTo>
                  <a:pt x="42034" y="6462"/>
                  <a:pt x="42022" y="6460"/>
                  <a:pt x="42004" y="6460"/>
                </a:cubicBezTo>
                <a:cubicBezTo>
                  <a:pt x="41963" y="6460"/>
                  <a:pt x="41897" y="6470"/>
                  <a:pt x="41866" y="6480"/>
                </a:cubicBezTo>
                <a:cubicBezTo>
                  <a:pt x="41837" y="6495"/>
                  <a:pt x="41780" y="6509"/>
                  <a:pt x="41766" y="6524"/>
                </a:cubicBezTo>
                <a:lnTo>
                  <a:pt x="41737" y="6538"/>
                </a:lnTo>
                <a:lnTo>
                  <a:pt x="41737" y="6552"/>
                </a:lnTo>
                <a:cubicBezTo>
                  <a:pt x="41733" y="6556"/>
                  <a:pt x="41726" y="6558"/>
                  <a:pt x="41719" y="6558"/>
                </a:cubicBezTo>
                <a:cubicBezTo>
                  <a:pt x="41701" y="6558"/>
                  <a:pt x="41679" y="6548"/>
                  <a:pt x="41679" y="6538"/>
                </a:cubicBezTo>
                <a:cubicBezTo>
                  <a:pt x="41665" y="6524"/>
                  <a:pt x="41636" y="6480"/>
                  <a:pt x="41608" y="6437"/>
                </a:cubicBezTo>
                <a:lnTo>
                  <a:pt x="41651" y="6394"/>
                </a:lnTo>
                <a:lnTo>
                  <a:pt x="41651" y="6380"/>
                </a:lnTo>
                <a:cubicBezTo>
                  <a:pt x="41622" y="6366"/>
                  <a:pt x="41493" y="6308"/>
                  <a:pt x="41450" y="6294"/>
                </a:cubicBezTo>
                <a:cubicBezTo>
                  <a:pt x="41441" y="6289"/>
                  <a:pt x="41431" y="6288"/>
                  <a:pt x="41421" y="6288"/>
                </a:cubicBezTo>
                <a:cubicBezTo>
                  <a:pt x="41397" y="6288"/>
                  <a:pt x="41369" y="6298"/>
                  <a:pt x="41349" y="6308"/>
                </a:cubicBezTo>
                <a:cubicBezTo>
                  <a:pt x="41335" y="6294"/>
                  <a:pt x="41320" y="6294"/>
                  <a:pt x="41306" y="6279"/>
                </a:cubicBezTo>
                <a:lnTo>
                  <a:pt x="41291" y="6279"/>
                </a:lnTo>
                <a:cubicBezTo>
                  <a:pt x="41277" y="6251"/>
                  <a:pt x="41277" y="6236"/>
                  <a:pt x="41263" y="6222"/>
                </a:cubicBezTo>
                <a:cubicBezTo>
                  <a:pt x="41306" y="6222"/>
                  <a:pt x="41349" y="6222"/>
                  <a:pt x="41363" y="6207"/>
                </a:cubicBezTo>
                <a:cubicBezTo>
                  <a:pt x="41392" y="6179"/>
                  <a:pt x="41450" y="6150"/>
                  <a:pt x="41507" y="6136"/>
                </a:cubicBezTo>
                <a:lnTo>
                  <a:pt x="41521" y="6193"/>
                </a:lnTo>
                <a:cubicBezTo>
                  <a:pt x="41521" y="6213"/>
                  <a:pt x="41536" y="6234"/>
                  <a:pt x="41544" y="6234"/>
                </a:cubicBezTo>
                <a:cubicBezTo>
                  <a:pt x="41548" y="6234"/>
                  <a:pt x="41550" y="6230"/>
                  <a:pt x="41550" y="6222"/>
                </a:cubicBezTo>
                <a:lnTo>
                  <a:pt x="41564" y="6150"/>
                </a:lnTo>
                <a:cubicBezTo>
                  <a:pt x="41622" y="6093"/>
                  <a:pt x="41694" y="5934"/>
                  <a:pt x="41722" y="5877"/>
                </a:cubicBezTo>
                <a:cubicBezTo>
                  <a:pt x="41731" y="5864"/>
                  <a:pt x="41742" y="5857"/>
                  <a:pt x="41752" y="5857"/>
                </a:cubicBezTo>
                <a:cubicBezTo>
                  <a:pt x="41775" y="5857"/>
                  <a:pt x="41799" y="5889"/>
                  <a:pt x="41809" y="5949"/>
                </a:cubicBezTo>
                <a:lnTo>
                  <a:pt x="41751" y="6064"/>
                </a:lnTo>
                <a:lnTo>
                  <a:pt x="41708" y="6121"/>
                </a:lnTo>
                <a:cubicBezTo>
                  <a:pt x="41679" y="6179"/>
                  <a:pt x="41665" y="6251"/>
                  <a:pt x="41679" y="6279"/>
                </a:cubicBezTo>
                <a:lnTo>
                  <a:pt x="41708" y="6251"/>
                </a:lnTo>
                <a:lnTo>
                  <a:pt x="41722" y="6251"/>
                </a:lnTo>
                <a:cubicBezTo>
                  <a:pt x="41726" y="6252"/>
                  <a:pt x="41729" y="6252"/>
                  <a:pt x="41732" y="6252"/>
                </a:cubicBezTo>
                <a:cubicBezTo>
                  <a:pt x="41770" y="6252"/>
                  <a:pt x="41794" y="6177"/>
                  <a:pt x="41794" y="6150"/>
                </a:cubicBezTo>
                <a:cubicBezTo>
                  <a:pt x="41794" y="6126"/>
                  <a:pt x="41807" y="6116"/>
                  <a:pt x="41831" y="6116"/>
                </a:cubicBezTo>
                <a:cubicBezTo>
                  <a:pt x="41850" y="6116"/>
                  <a:pt x="41877" y="6123"/>
                  <a:pt x="41909" y="6136"/>
                </a:cubicBezTo>
                <a:lnTo>
                  <a:pt x="41938" y="6179"/>
                </a:lnTo>
                <a:lnTo>
                  <a:pt x="41981" y="6222"/>
                </a:lnTo>
                <a:cubicBezTo>
                  <a:pt x="42067" y="6251"/>
                  <a:pt x="42096" y="6308"/>
                  <a:pt x="42039" y="6351"/>
                </a:cubicBezTo>
                <a:lnTo>
                  <a:pt x="42039" y="6380"/>
                </a:lnTo>
                <a:lnTo>
                  <a:pt x="42024" y="6423"/>
                </a:lnTo>
                <a:cubicBezTo>
                  <a:pt x="42038" y="6446"/>
                  <a:pt x="42056" y="6454"/>
                  <a:pt x="42074" y="6454"/>
                </a:cubicBezTo>
                <a:cubicBezTo>
                  <a:pt x="42114" y="6454"/>
                  <a:pt x="42158" y="6414"/>
                  <a:pt x="42168" y="6394"/>
                </a:cubicBezTo>
                <a:cubicBezTo>
                  <a:pt x="42179" y="6362"/>
                  <a:pt x="42230" y="6346"/>
                  <a:pt x="42267" y="6346"/>
                </a:cubicBezTo>
                <a:cubicBezTo>
                  <a:pt x="42279" y="6346"/>
                  <a:pt x="42290" y="6348"/>
                  <a:pt x="42297" y="6351"/>
                </a:cubicBezTo>
                <a:cubicBezTo>
                  <a:pt x="42312" y="6351"/>
                  <a:pt x="42125" y="6164"/>
                  <a:pt x="42125" y="6136"/>
                </a:cubicBezTo>
                <a:cubicBezTo>
                  <a:pt x="42139" y="6107"/>
                  <a:pt x="42197" y="6107"/>
                  <a:pt x="42211" y="6093"/>
                </a:cubicBezTo>
                <a:cubicBezTo>
                  <a:pt x="42240" y="6093"/>
                  <a:pt x="42268" y="6035"/>
                  <a:pt x="42297" y="5963"/>
                </a:cubicBezTo>
                <a:lnTo>
                  <a:pt x="42383" y="5949"/>
                </a:lnTo>
                <a:cubicBezTo>
                  <a:pt x="42426" y="5934"/>
                  <a:pt x="42455" y="5906"/>
                  <a:pt x="42498" y="5891"/>
                </a:cubicBezTo>
                <a:cubicBezTo>
                  <a:pt x="42556" y="5863"/>
                  <a:pt x="42484" y="5820"/>
                  <a:pt x="42498" y="5805"/>
                </a:cubicBezTo>
                <a:lnTo>
                  <a:pt x="42541" y="5776"/>
                </a:lnTo>
                <a:cubicBezTo>
                  <a:pt x="42599" y="5748"/>
                  <a:pt x="42685" y="5690"/>
                  <a:pt x="42699" y="5690"/>
                </a:cubicBezTo>
                <a:cubicBezTo>
                  <a:pt x="42699" y="5676"/>
                  <a:pt x="42671" y="5647"/>
                  <a:pt x="42613" y="5633"/>
                </a:cubicBezTo>
                <a:cubicBezTo>
                  <a:pt x="42594" y="5657"/>
                  <a:pt x="42577" y="5665"/>
                  <a:pt x="42560" y="5665"/>
                </a:cubicBezTo>
                <a:cubicBezTo>
                  <a:pt x="42525" y="5665"/>
                  <a:pt x="42494" y="5633"/>
                  <a:pt x="42455" y="5633"/>
                </a:cubicBezTo>
                <a:lnTo>
                  <a:pt x="42398" y="5633"/>
                </a:lnTo>
                <a:cubicBezTo>
                  <a:pt x="42340" y="5633"/>
                  <a:pt x="42254" y="5633"/>
                  <a:pt x="42225" y="5647"/>
                </a:cubicBezTo>
                <a:lnTo>
                  <a:pt x="42211" y="5590"/>
                </a:lnTo>
                <a:lnTo>
                  <a:pt x="42182" y="5518"/>
                </a:lnTo>
                <a:cubicBezTo>
                  <a:pt x="42125" y="5547"/>
                  <a:pt x="42096" y="5618"/>
                  <a:pt x="42096" y="5633"/>
                </a:cubicBezTo>
                <a:cubicBezTo>
                  <a:pt x="42110" y="5647"/>
                  <a:pt x="42082" y="5662"/>
                  <a:pt x="42053" y="5676"/>
                </a:cubicBezTo>
                <a:lnTo>
                  <a:pt x="42039" y="5662"/>
                </a:lnTo>
                <a:cubicBezTo>
                  <a:pt x="42013" y="5642"/>
                  <a:pt x="41993" y="5634"/>
                  <a:pt x="41976" y="5634"/>
                </a:cubicBezTo>
                <a:cubicBezTo>
                  <a:pt x="41955" y="5634"/>
                  <a:pt x="41939" y="5646"/>
                  <a:pt x="41924" y="5662"/>
                </a:cubicBezTo>
                <a:cubicBezTo>
                  <a:pt x="41905" y="5680"/>
                  <a:pt x="41887" y="5704"/>
                  <a:pt x="41865" y="5704"/>
                </a:cubicBezTo>
                <a:cubicBezTo>
                  <a:pt x="41852" y="5704"/>
                  <a:pt x="41839" y="5697"/>
                  <a:pt x="41823" y="5676"/>
                </a:cubicBezTo>
                <a:lnTo>
                  <a:pt x="41809" y="5676"/>
                </a:lnTo>
                <a:cubicBezTo>
                  <a:pt x="41780" y="5690"/>
                  <a:pt x="41708" y="5705"/>
                  <a:pt x="41651" y="5719"/>
                </a:cubicBezTo>
                <a:lnTo>
                  <a:pt x="41521" y="5719"/>
                </a:lnTo>
                <a:cubicBezTo>
                  <a:pt x="41494" y="5692"/>
                  <a:pt x="41461" y="5682"/>
                  <a:pt x="41440" y="5682"/>
                </a:cubicBezTo>
                <a:cubicBezTo>
                  <a:pt x="41428" y="5682"/>
                  <a:pt x="41421" y="5685"/>
                  <a:pt x="41421" y="5690"/>
                </a:cubicBezTo>
                <a:cubicBezTo>
                  <a:pt x="41417" y="5697"/>
                  <a:pt x="41412" y="5700"/>
                  <a:pt x="41406" y="5700"/>
                </a:cubicBezTo>
                <a:cubicBezTo>
                  <a:pt x="41387" y="5700"/>
                  <a:pt x="41360" y="5672"/>
                  <a:pt x="41349" y="5662"/>
                </a:cubicBezTo>
                <a:cubicBezTo>
                  <a:pt x="41344" y="5653"/>
                  <a:pt x="41336" y="5649"/>
                  <a:pt x="41326" y="5649"/>
                </a:cubicBezTo>
                <a:cubicBezTo>
                  <a:pt x="41303" y="5649"/>
                  <a:pt x="41273" y="5666"/>
                  <a:pt x="41263" y="5676"/>
                </a:cubicBezTo>
                <a:cubicBezTo>
                  <a:pt x="41248" y="5676"/>
                  <a:pt x="41291" y="5748"/>
                  <a:pt x="41320" y="5776"/>
                </a:cubicBezTo>
                <a:cubicBezTo>
                  <a:pt x="41335" y="5805"/>
                  <a:pt x="41306" y="5834"/>
                  <a:pt x="41248" y="5848"/>
                </a:cubicBezTo>
                <a:lnTo>
                  <a:pt x="41220" y="5834"/>
                </a:lnTo>
                <a:cubicBezTo>
                  <a:pt x="41177" y="5820"/>
                  <a:pt x="41133" y="5791"/>
                  <a:pt x="41090" y="5776"/>
                </a:cubicBezTo>
                <a:cubicBezTo>
                  <a:pt x="41062" y="5762"/>
                  <a:pt x="41018" y="5762"/>
                  <a:pt x="40990" y="5748"/>
                </a:cubicBezTo>
                <a:cubicBezTo>
                  <a:pt x="40990" y="5733"/>
                  <a:pt x="41004" y="5719"/>
                  <a:pt x="40990" y="5705"/>
                </a:cubicBezTo>
                <a:cubicBezTo>
                  <a:pt x="40961" y="5705"/>
                  <a:pt x="40918" y="5705"/>
                  <a:pt x="40904" y="5719"/>
                </a:cubicBezTo>
                <a:cubicBezTo>
                  <a:pt x="40889" y="5719"/>
                  <a:pt x="40889" y="5705"/>
                  <a:pt x="40889" y="5676"/>
                </a:cubicBezTo>
                <a:cubicBezTo>
                  <a:pt x="40889" y="5676"/>
                  <a:pt x="40889" y="5676"/>
                  <a:pt x="40904" y="5647"/>
                </a:cubicBezTo>
                <a:cubicBezTo>
                  <a:pt x="40904" y="5662"/>
                  <a:pt x="40918" y="5662"/>
                  <a:pt x="40932" y="5662"/>
                </a:cubicBezTo>
                <a:cubicBezTo>
                  <a:pt x="40947" y="5662"/>
                  <a:pt x="40932" y="5633"/>
                  <a:pt x="40918" y="5604"/>
                </a:cubicBezTo>
                <a:cubicBezTo>
                  <a:pt x="40918" y="5604"/>
                  <a:pt x="40918" y="5575"/>
                  <a:pt x="40904" y="5547"/>
                </a:cubicBezTo>
                <a:cubicBezTo>
                  <a:pt x="40932" y="5547"/>
                  <a:pt x="40947" y="5561"/>
                  <a:pt x="40961" y="5561"/>
                </a:cubicBezTo>
                <a:cubicBezTo>
                  <a:pt x="40986" y="5578"/>
                  <a:pt x="41012" y="5585"/>
                  <a:pt x="41031" y="5585"/>
                </a:cubicBezTo>
                <a:cubicBezTo>
                  <a:pt x="41045" y="5585"/>
                  <a:pt x="41056" y="5581"/>
                  <a:pt x="41062" y="5575"/>
                </a:cubicBezTo>
                <a:lnTo>
                  <a:pt x="41047" y="5561"/>
                </a:lnTo>
                <a:lnTo>
                  <a:pt x="41047" y="5503"/>
                </a:lnTo>
                <a:cubicBezTo>
                  <a:pt x="41018" y="5446"/>
                  <a:pt x="41018" y="5360"/>
                  <a:pt x="41033" y="5317"/>
                </a:cubicBezTo>
                <a:cubicBezTo>
                  <a:pt x="41047" y="5310"/>
                  <a:pt x="41062" y="5306"/>
                  <a:pt x="41076" y="5306"/>
                </a:cubicBezTo>
                <a:cubicBezTo>
                  <a:pt x="41090" y="5306"/>
                  <a:pt x="41105" y="5310"/>
                  <a:pt x="41119" y="5317"/>
                </a:cubicBezTo>
                <a:cubicBezTo>
                  <a:pt x="41205" y="5360"/>
                  <a:pt x="41320" y="5360"/>
                  <a:pt x="41335" y="5475"/>
                </a:cubicBezTo>
                <a:lnTo>
                  <a:pt x="41335" y="5503"/>
                </a:lnTo>
                <a:cubicBezTo>
                  <a:pt x="41335" y="5524"/>
                  <a:pt x="41356" y="5544"/>
                  <a:pt x="41379" y="5544"/>
                </a:cubicBezTo>
                <a:cubicBezTo>
                  <a:pt x="41388" y="5544"/>
                  <a:pt x="41398" y="5541"/>
                  <a:pt x="41406" y="5532"/>
                </a:cubicBezTo>
                <a:lnTo>
                  <a:pt x="41450" y="5532"/>
                </a:lnTo>
                <a:cubicBezTo>
                  <a:pt x="41454" y="5530"/>
                  <a:pt x="41457" y="5529"/>
                  <a:pt x="41461" y="5529"/>
                </a:cubicBezTo>
                <a:cubicBezTo>
                  <a:pt x="41482" y="5529"/>
                  <a:pt x="41493" y="5561"/>
                  <a:pt x="41493" y="5561"/>
                </a:cubicBezTo>
                <a:cubicBezTo>
                  <a:pt x="41493" y="5575"/>
                  <a:pt x="41550" y="5590"/>
                  <a:pt x="41579" y="5590"/>
                </a:cubicBezTo>
                <a:cubicBezTo>
                  <a:pt x="41622" y="5590"/>
                  <a:pt x="41507" y="5460"/>
                  <a:pt x="41464" y="5432"/>
                </a:cubicBezTo>
                <a:cubicBezTo>
                  <a:pt x="41421" y="5389"/>
                  <a:pt x="41392" y="5360"/>
                  <a:pt x="41392" y="5345"/>
                </a:cubicBezTo>
                <a:cubicBezTo>
                  <a:pt x="41406" y="5345"/>
                  <a:pt x="41450" y="5360"/>
                  <a:pt x="41464" y="5374"/>
                </a:cubicBezTo>
                <a:cubicBezTo>
                  <a:pt x="41478" y="5374"/>
                  <a:pt x="41564" y="5331"/>
                  <a:pt x="41593" y="5302"/>
                </a:cubicBezTo>
                <a:cubicBezTo>
                  <a:pt x="41622" y="5274"/>
                  <a:pt x="41622" y="5216"/>
                  <a:pt x="41622" y="5202"/>
                </a:cubicBezTo>
                <a:cubicBezTo>
                  <a:pt x="41622" y="5173"/>
                  <a:pt x="41651" y="5159"/>
                  <a:pt x="41679" y="5144"/>
                </a:cubicBezTo>
                <a:lnTo>
                  <a:pt x="41722" y="5159"/>
                </a:lnTo>
                <a:cubicBezTo>
                  <a:pt x="41737" y="5159"/>
                  <a:pt x="41751" y="5187"/>
                  <a:pt x="41766" y="5187"/>
                </a:cubicBezTo>
                <a:cubicBezTo>
                  <a:pt x="41841" y="5216"/>
                  <a:pt x="41917" y="5269"/>
                  <a:pt x="41997" y="5269"/>
                </a:cubicBezTo>
                <a:cubicBezTo>
                  <a:pt x="42039" y="5269"/>
                  <a:pt x="42081" y="5255"/>
                  <a:pt x="42125" y="5216"/>
                </a:cubicBezTo>
                <a:cubicBezTo>
                  <a:pt x="42125" y="5211"/>
                  <a:pt x="42128" y="5210"/>
                  <a:pt x="42133" y="5210"/>
                </a:cubicBezTo>
                <a:cubicBezTo>
                  <a:pt x="42142" y="5210"/>
                  <a:pt x="42158" y="5216"/>
                  <a:pt x="42168" y="5216"/>
                </a:cubicBezTo>
                <a:cubicBezTo>
                  <a:pt x="42197" y="5216"/>
                  <a:pt x="42225" y="5223"/>
                  <a:pt x="42250" y="5223"/>
                </a:cubicBezTo>
                <a:cubicBezTo>
                  <a:pt x="42262" y="5223"/>
                  <a:pt x="42273" y="5221"/>
                  <a:pt x="42283" y="5216"/>
                </a:cubicBezTo>
                <a:cubicBezTo>
                  <a:pt x="42308" y="5208"/>
                  <a:pt x="42318" y="5200"/>
                  <a:pt x="42328" y="5200"/>
                </a:cubicBezTo>
                <a:cubicBezTo>
                  <a:pt x="42335" y="5200"/>
                  <a:pt x="42342" y="5204"/>
                  <a:pt x="42355" y="5216"/>
                </a:cubicBezTo>
                <a:lnTo>
                  <a:pt x="42383" y="5245"/>
                </a:lnTo>
                <a:cubicBezTo>
                  <a:pt x="42390" y="5251"/>
                  <a:pt x="42400" y="5254"/>
                  <a:pt x="42414" y="5254"/>
                </a:cubicBezTo>
                <a:cubicBezTo>
                  <a:pt x="42466" y="5254"/>
                  <a:pt x="42563" y="5215"/>
                  <a:pt x="42642" y="5159"/>
                </a:cubicBezTo>
                <a:lnTo>
                  <a:pt x="42743" y="5202"/>
                </a:lnTo>
                <a:lnTo>
                  <a:pt x="42843" y="5259"/>
                </a:lnTo>
                <a:cubicBezTo>
                  <a:pt x="42872" y="5202"/>
                  <a:pt x="42843" y="5173"/>
                  <a:pt x="42771" y="5173"/>
                </a:cubicBezTo>
                <a:lnTo>
                  <a:pt x="42728" y="5101"/>
                </a:lnTo>
                <a:cubicBezTo>
                  <a:pt x="42715" y="5075"/>
                  <a:pt x="42700" y="5066"/>
                  <a:pt x="42683" y="5066"/>
                </a:cubicBezTo>
                <a:cubicBezTo>
                  <a:pt x="42643" y="5066"/>
                  <a:pt x="42596" y="5116"/>
                  <a:pt x="42556" y="5116"/>
                </a:cubicBezTo>
                <a:cubicBezTo>
                  <a:pt x="42541" y="5101"/>
                  <a:pt x="42527" y="5087"/>
                  <a:pt x="42513" y="5072"/>
                </a:cubicBezTo>
                <a:lnTo>
                  <a:pt x="42470" y="5044"/>
                </a:lnTo>
                <a:cubicBezTo>
                  <a:pt x="42426" y="5015"/>
                  <a:pt x="42412" y="4972"/>
                  <a:pt x="42455" y="4943"/>
                </a:cubicBezTo>
                <a:lnTo>
                  <a:pt x="42498" y="4914"/>
                </a:lnTo>
                <a:cubicBezTo>
                  <a:pt x="42541" y="4886"/>
                  <a:pt x="42484" y="4828"/>
                  <a:pt x="42527" y="4799"/>
                </a:cubicBezTo>
                <a:cubicBezTo>
                  <a:pt x="42556" y="4771"/>
                  <a:pt x="42556" y="4699"/>
                  <a:pt x="42455" y="4699"/>
                </a:cubicBezTo>
                <a:cubicBezTo>
                  <a:pt x="42452" y="4702"/>
                  <a:pt x="42449" y="4703"/>
                  <a:pt x="42445" y="4703"/>
                </a:cubicBezTo>
                <a:cubicBezTo>
                  <a:pt x="42429" y="4703"/>
                  <a:pt x="42406" y="4685"/>
                  <a:pt x="42383" y="4685"/>
                </a:cubicBezTo>
                <a:lnTo>
                  <a:pt x="42355" y="4670"/>
                </a:lnTo>
                <a:cubicBezTo>
                  <a:pt x="42326" y="4685"/>
                  <a:pt x="42312" y="4771"/>
                  <a:pt x="42268" y="4771"/>
                </a:cubicBezTo>
                <a:cubicBezTo>
                  <a:pt x="42240" y="4785"/>
                  <a:pt x="42254" y="4814"/>
                  <a:pt x="42326" y="4843"/>
                </a:cubicBezTo>
                <a:lnTo>
                  <a:pt x="42369" y="4871"/>
                </a:lnTo>
                <a:cubicBezTo>
                  <a:pt x="42383" y="4886"/>
                  <a:pt x="42383" y="4929"/>
                  <a:pt x="42369" y="4943"/>
                </a:cubicBezTo>
                <a:cubicBezTo>
                  <a:pt x="42358" y="4954"/>
                  <a:pt x="42356" y="4988"/>
                  <a:pt x="42332" y="4988"/>
                </a:cubicBezTo>
                <a:cubicBezTo>
                  <a:pt x="42324" y="4988"/>
                  <a:pt x="42312" y="4983"/>
                  <a:pt x="42297" y="4972"/>
                </a:cubicBezTo>
                <a:lnTo>
                  <a:pt x="42283" y="4958"/>
                </a:lnTo>
                <a:cubicBezTo>
                  <a:pt x="42254" y="4958"/>
                  <a:pt x="42168" y="4986"/>
                  <a:pt x="42110" y="5029"/>
                </a:cubicBezTo>
                <a:lnTo>
                  <a:pt x="42010" y="5029"/>
                </a:lnTo>
                <a:cubicBezTo>
                  <a:pt x="41995" y="5029"/>
                  <a:pt x="41952" y="5044"/>
                  <a:pt x="41938" y="5044"/>
                </a:cubicBezTo>
                <a:lnTo>
                  <a:pt x="41866" y="5087"/>
                </a:lnTo>
                <a:cubicBezTo>
                  <a:pt x="41809" y="5072"/>
                  <a:pt x="41737" y="4986"/>
                  <a:pt x="41722" y="4914"/>
                </a:cubicBezTo>
                <a:lnTo>
                  <a:pt x="41694" y="4843"/>
                </a:lnTo>
                <a:cubicBezTo>
                  <a:pt x="41679" y="4828"/>
                  <a:pt x="41651" y="4799"/>
                  <a:pt x="41636" y="4785"/>
                </a:cubicBezTo>
                <a:lnTo>
                  <a:pt x="41622" y="4785"/>
                </a:lnTo>
                <a:cubicBezTo>
                  <a:pt x="41608" y="4785"/>
                  <a:pt x="41579" y="4799"/>
                  <a:pt x="41579" y="4814"/>
                </a:cubicBezTo>
                <a:lnTo>
                  <a:pt x="41593" y="4828"/>
                </a:lnTo>
                <a:cubicBezTo>
                  <a:pt x="41622" y="4857"/>
                  <a:pt x="41622" y="4886"/>
                  <a:pt x="41579" y="4900"/>
                </a:cubicBezTo>
                <a:cubicBezTo>
                  <a:pt x="41576" y="4903"/>
                  <a:pt x="41573" y="4904"/>
                  <a:pt x="41569" y="4904"/>
                </a:cubicBezTo>
                <a:cubicBezTo>
                  <a:pt x="41554" y="4904"/>
                  <a:pt x="41533" y="4883"/>
                  <a:pt x="41521" y="4871"/>
                </a:cubicBezTo>
                <a:cubicBezTo>
                  <a:pt x="41493" y="4857"/>
                  <a:pt x="41493" y="4828"/>
                  <a:pt x="41464" y="4814"/>
                </a:cubicBezTo>
                <a:cubicBezTo>
                  <a:pt x="41363" y="4742"/>
                  <a:pt x="41349" y="4670"/>
                  <a:pt x="41421" y="4570"/>
                </a:cubicBezTo>
                <a:cubicBezTo>
                  <a:pt x="41417" y="4566"/>
                  <a:pt x="41412" y="4564"/>
                  <a:pt x="41406" y="4564"/>
                </a:cubicBezTo>
                <a:cubicBezTo>
                  <a:pt x="41391" y="4564"/>
                  <a:pt x="41370" y="4577"/>
                  <a:pt x="41349" y="4598"/>
                </a:cubicBezTo>
                <a:lnTo>
                  <a:pt x="41335" y="4627"/>
                </a:lnTo>
                <a:cubicBezTo>
                  <a:pt x="41320" y="4641"/>
                  <a:pt x="41291" y="4670"/>
                  <a:pt x="41277" y="4670"/>
                </a:cubicBezTo>
                <a:lnTo>
                  <a:pt x="41205" y="4641"/>
                </a:lnTo>
                <a:cubicBezTo>
                  <a:pt x="41133" y="4627"/>
                  <a:pt x="41062" y="4570"/>
                  <a:pt x="41033" y="4541"/>
                </a:cubicBezTo>
                <a:cubicBezTo>
                  <a:pt x="41033" y="4541"/>
                  <a:pt x="41039" y="4534"/>
                  <a:pt x="41043" y="4534"/>
                </a:cubicBezTo>
                <a:cubicBezTo>
                  <a:pt x="41046" y="4534"/>
                  <a:pt x="41047" y="4536"/>
                  <a:pt x="41047" y="4541"/>
                </a:cubicBezTo>
                <a:cubicBezTo>
                  <a:pt x="41090" y="4541"/>
                  <a:pt x="41119" y="4555"/>
                  <a:pt x="41133" y="4555"/>
                </a:cubicBezTo>
                <a:lnTo>
                  <a:pt x="41148" y="4555"/>
                </a:lnTo>
                <a:cubicBezTo>
                  <a:pt x="41154" y="4499"/>
                  <a:pt x="41169" y="4481"/>
                  <a:pt x="41188" y="4481"/>
                </a:cubicBezTo>
                <a:cubicBezTo>
                  <a:pt x="41212" y="4481"/>
                  <a:pt x="41245" y="4510"/>
                  <a:pt x="41277" y="4527"/>
                </a:cubicBezTo>
                <a:lnTo>
                  <a:pt x="41291" y="4527"/>
                </a:lnTo>
                <a:cubicBezTo>
                  <a:pt x="41306" y="4512"/>
                  <a:pt x="41306" y="4483"/>
                  <a:pt x="41306" y="4483"/>
                </a:cubicBezTo>
                <a:cubicBezTo>
                  <a:pt x="41294" y="4472"/>
                  <a:pt x="41357" y="4432"/>
                  <a:pt x="41405" y="4432"/>
                </a:cubicBezTo>
                <a:cubicBezTo>
                  <a:pt x="41416" y="4432"/>
                  <a:pt x="41427" y="4435"/>
                  <a:pt x="41435" y="4440"/>
                </a:cubicBezTo>
                <a:cubicBezTo>
                  <a:pt x="41442" y="4445"/>
                  <a:pt x="41449" y="4447"/>
                  <a:pt x="41456" y="4447"/>
                </a:cubicBezTo>
                <a:cubicBezTo>
                  <a:pt x="41491" y="4447"/>
                  <a:pt x="41521" y="4393"/>
                  <a:pt x="41521" y="4368"/>
                </a:cubicBezTo>
                <a:cubicBezTo>
                  <a:pt x="41521" y="4343"/>
                  <a:pt x="41542" y="4337"/>
                  <a:pt x="41562" y="4337"/>
                </a:cubicBezTo>
                <a:cubicBezTo>
                  <a:pt x="41575" y="4337"/>
                  <a:pt x="41587" y="4340"/>
                  <a:pt x="41593" y="4340"/>
                </a:cubicBezTo>
                <a:cubicBezTo>
                  <a:pt x="41593" y="4354"/>
                  <a:pt x="41665" y="4397"/>
                  <a:pt x="41679" y="4397"/>
                </a:cubicBezTo>
                <a:cubicBezTo>
                  <a:pt x="41679" y="4383"/>
                  <a:pt x="41722" y="4340"/>
                  <a:pt x="41737" y="4340"/>
                </a:cubicBezTo>
                <a:cubicBezTo>
                  <a:pt x="41751" y="4325"/>
                  <a:pt x="41837" y="4311"/>
                  <a:pt x="41866" y="4311"/>
                </a:cubicBezTo>
                <a:cubicBezTo>
                  <a:pt x="41895" y="4311"/>
                  <a:pt x="41938" y="4254"/>
                  <a:pt x="41967" y="4254"/>
                </a:cubicBezTo>
                <a:cubicBezTo>
                  <a:pt x="41981" y="4239"/>
                  <a:pt x="42024" y="4225"/>
                  <a:pt x="42053" y="4210"/>
                </a:cubicBezTo>
                <a:lnTo>
                  <a:pt x="42053" y="4182"/>
                </a:lnTo>
                <a:cubicBezTo>
                  <a:pt x="42082" y="4095"/>
                  <a:pt x="42096" y="3995"/>
                  <a:pt x="42110" y="3909"/>
                </a:cubicBezTo>
                <a:lnTo>
                  <a:pt x="42110" y="3880"/>
                </a:lnTo>
                <a:cubicBezTo>
                  <a:pt x="42096" y="3837"/>
                  <a:pt x="42125" y="3794"/>
                  <a:pt x="42182" y="3765"/>
                </a:cubicBezTo>
                <a:lnTo>
                  <a:pt x="42197" y="3837"/>
                </a:lnTo>
                <a:cubicBezTo>
                  <a:pt x="42211" y="3866"/>
                  <a:pt x="42268" y="3923"/>
                  <a:pt x="42283" y="3923"/>
                </a:cubicBezTo>
                <a:lnTo>
                  <a:pt x="42412" y="3894"/>
                </a:lnTo>
                <a:cubicBezTo>
                  <a:pt x="42434" y="3907"/>
                  <a:pt x="42461" y="3912"/>
                  <a:pt x="42491" y="3912"/>
                </a:cubicBezTo>
                <a:cubicBezTo>
                  <a:pt x="42599" y="3912"/>
                  <a:pt x="42744" y="3845"/>
                  <a:pt x="42800" y="3823"/>
                </a:cubicBezTo>
                <a:cubicBezTo>
                  <a:pt x="42886" y="3794"/>
                  <a:pt x="42886" y="3765"/>
                  <a:pt x="42814" y="3765"/>
                </a:cubicBezTo>
                <a:lnTo>
                  <a:pt x="42800" y="3736"/>
                </a:lnTo>
                <a:cubicBezTo>
                  <a:pt x="42786" y="3708"/>
                  <a:pt x="42771" y="3679"/>
                  <a:pt x="42728" y="3664"/>
                </a:cubicBezTo>
                <a:cubicBezTo>
                  <a:pt x="42685" y="3664"/>
                  <a:pt x="42699" y="3578"/>
                  <a:pt x="42743" y="3564"/>
                </a:cubicBezTo>
                <a:cubicBezTo>
                  <a:pt x="42757" y="3550"/>
                  <a:pt x="42786" y="3550"/>
                  <a:pt x="42800" y="3535"/>
                </a:cubicBezTo>
                <a:cubicBezTo>
                  <a:pt x="42814" y="3506"/>
                  <a:pt x="42843" y="3478"/>
                  <a:pt x="42829" y="3449"/>
                </a:cubicBezTo>
                <a:lnTo>
                  <a:pt x="42829" y="3435"/>
                </a:lnTo>
                <a:cubicBezTo>
                  <a:pt x="42786" y="3420"/>
                  <a:pt x="42786" y="3406"/>
                  <a:pt x="42814" y="3391"/>
                </a:cubicBezTo>
                <a:lnTo>
                  <a:pt x="42829" y="3377"/>
                </a:lnTo>
                <a:cubicBezTo>
                  <a:pt x="42839" y="3364"/>
                  <a:pt x="42848" y="3359"/>
                  <a:pt x="42857" y="3359"/>
                </a:cubicBezTo>
                <a:cubicBezTo>
                  <a:pt x="42878" y="3359"/>
                  <a:pt x="42896" y="3388"/>
                  <a:pt x="42913" y="3388"/>
                </a:cubicBezTo>
                <a:cubicBezTo>
                  <a:pt x="42919" y="3388"/>
                  <a:pt x="42924" y="3385"/>
                  <a:pt x="42929" y="3377"/>
                </a:cubicBezTo>
                <a:cubicBezTo>
                  <a:pt x="42958" y="3334"/>
                  <a:pt x="42987" y="3305"/>
                  <a:pt x="43016" y="3262"/>
                </a:cubicBezTo>
                <a:cubicBezTo>
                  <a:pt x="43016" y="3248"/>
                  <a:pt x="43016" y="3233"/>
                  <a:pt x="43030" y="3219"/>
                </a:cubicBezTo>
                <a:lnTo>
                  <a:pt x="43059" y="3162"/>
                </a:lnTo>
                <a:cubicBezTo>
                  <a:pt x="43011" y="3102"/>
                  <a:pt x="42963" y="3072"/>
                  <a:pt x="42923" y="3072"/>
                </a:cubicBezTo>
                <a:cubicBezTo>
                  <a:pt x="42915" y="3072"/>
                  <a:pt x="42908" y="3073"/>
                  <a:pt x="42901" y="3075"/>
                </a:cubicBezTo>
                <a:lnTo>
                  <a:pt x="42872" y="3104"/>
                </a:lnTo>
                <a:lnTo>
                  <a:pt x="42843" y="3133"/>
                </a:lnTo>
                <a:cubicBezTo>
                  <a:pt x="42786" y="3133"/>
                  <a:pt x="42786" y="2975"/>
                  <a:pt x="42857" y="2946"/>
                </a:cubicBezTo>
                <a:cubicBezTo>
                  <a:pt x="42929" y="2917"/>
                  <a:pt x="42972" y="2802"/>
                  <a:pt x="42972" y="2774"/>
                </a:cubicBezTo>
                <a:cubicBezTo>
                  <a:pt x="42972" y="2745"/>
                  <a:pt x="42929" y="2659"/>
                  <a:pt x="42901" y="2587"/>
                </a:cubicBezTo>
                <a:lnTo>
                  <a:pt x="42901" y="2515"/>
                </a:lnTo>
                <a:lnTo>
                  <a:pt x="42915" y="2486"/>
                </a:lnTo>
                <a:cubicBezTo>
                  <a:pt x="42924" y="2469"/>
                  <a:pt x="42911" y="2456"/>
                  <a:pt x="42889" y="2456"/>
                </a:cubicBezTo>
                <a:cubicBezTo>
                  <a:pt x="42876" y="2456"/>
                  <a:pt x="42860" y="2461"/>
                  <a:pt x="42843" y="2472"/>
                </a:cubicBezTo>
                <a:lnTo>
                  <a:pt x="42814" y="2472"/>
                </a:lnTo>
                <a:lnTo>
                  <a:pt x="42786" y="2443"/>
                </a:lnTo>
                <a:cubicBezTo>
                  <a:pt x="42800" y="2415"/>
                  <a:pt x="42829" y="2357"/>
                  <a:pt x="42843" y="2328"/>
                </a:cubicBezTo>
                <a:lnTo>
                  <a:pt x="42814" y="2300"/>
                </a:lnTo>
                <a:lnTo>
                  <a:pt x="42771" y="2242"/>
                </a:lnTo>
                <a:cubicBezTo>
                  <a:pt x="42743" y="2271"/>
                  <a:pt x="42699" y="2300"/>
                  <a:pt x="42685" y="2300"/>
                </a:cubicBezTo>
                <a:cubicBezTo>
                  <a:pt x="42685" y="2300"/>
                  <a:pt x="42714" y="2127"/>
                  <a:pt x="42728" y="2070"/>
                </a:cubicBezTo>
                <a:cubicBezTo>
                  <a:pt x="42743" y="1998"/>
                  <a:pt x="42743" y="1840"/>
                  <a:pt x="42714" y="1825"/>
                </a:cubicBezTo>
                <a:cubicBezTo>
                  <a:pt x="42683" y="1815"/>
                  <a:pt x="42646" y="1805"/>
                  <a:pt x="42611" y="1805"/>
                </a:cubicBezTo>
                <a:cubicBezTo>
                  <a:pt x="42597" y="1805"/>
                  <a:pt x="42583" y="1807"/>
                  <a:pt x="42570" y="1811"/>
                </a:cubicBezTo>
                <a:lnTo>
                  <a:pt x="42527" y="1825"/>
                </a:lnTo>
                <a:lnTo>
                  <a:pt x="42498" y="1825"/>
                </a:lnTo>
                <a:cubicBezTo>
                  <a:pt x="42455" y="1825"/>
                  <a:pt x="42498" y="1682"/>
                  <a:pt x="42541" y="1653"/>
                </a:cubicBezTo>
                <a:cubicBezTo>
                  <a:pt x="42585" y="1610"/>
                  <a:pt x="42642" y="1567"/>
                  <a:pt x="42671" y="1538"/>
                </a:cubicBezTo>
                <a:lnTo>
                  <a:pt x="42642" y="1509"/>
                </a:lnTo>
                <a:cubicBezTo>
                  <a:pt x="42613" y="1481"/>
                  <a:pt x="42613" y="1466"/>
                  <a:pt x="42642" y="1452"/>
                </a:cubicBezTo>
                <a:cubicBezTo>
                  <a:pt x="42671" y="1438"/>
                  <a:pt x="42714" y="1423"/>
                  <a:pt x="42743" y="1423"/>
                </a:cubicBezTo>
                <a:cubicBezTo>
                  <a:pt x="42814" y="1409"/>
                  <a:pt x="42757" y="1394"/>
                  <a:pt x="42757" y="1366"/>
                </a:cubicBezTo>
                <a:cubicBezTo>
                  <a:pt x="42771" y="1323"/>
                  <a:pt x="42814" y="1294"/>
                  <a:pt x="42714" y="1294"/>
                </a:cubicBezTo>
                <a:cubicBezTo>
                  <a:pt x="42671" y="1294"/>
                  <a:pt x="42613" y="1308"/>
                  <a:pt x="42556" y="1337"/>
                </a:cubicBezTo>
                <a:cubicBezTo>
                  <a:pt x="42527" y="1337"/>
                  <a:pt x="42498" y="1337"/>
                  <a:pt x="42484" y="1323"/>
                </a:cubicBezTo>
                <a:lnTo>
                  <a:pt x="42470" y="1308"/>
                </a:lnTo>
                <a:cubicBezTo>
                  <a:pt x="42470" y="1280"/>
                  <a:pt x="42426" y="1280"/>
                  <a:pt x="42412" y="1280"/>
                </a:cubicBezTo>
                <a:cubicBezTo>
                  <a:pt x="42398" y="1280"/>
                  <a:pt x="42312" y="1251"/>
                  <a:pt x="42283" y="1251"/>
                </a:cubicBezTo>
                <a:cubicBezTo>
                  <a:pt x="42254" y="1236"/>
                  <a:pt x="42168" y="1193"/>
                  <a:pt x="42153" y="1179"/>
                </a:cubicBezTo>
                <a:cubicBezTo>
                  <a:pt x="42139" y="1165"/>
                  <a:pt x="42082" y="1136"/>
                  <a:pt x="42024" y="1107"/>
                </a:cubicBezTo>
                <a:lnTo>
                  <a:pt x="41981" y="1136"/>
                </a:lnTo>
                <a:cubicBezTo>
                  <a:pt x="41967" y="1136"/>
                  <a:pt x="41924" y="1121"/>
                  <a:pt x="41924" y="1107"/>
                </a:cubicBezTo>
                <a:lnTo>
                  <a:pt x="41909" y="1007"/>
                </a:lnTo>
                <a:cubicBezTo>
                  <a:pt x="41809" y="1007"/>
                  <a:pt x="41608" y="1021"/>
                  <a:pt x="41550" y="1021"/>
                </a:cubicBezTo>
                <a:lnTo>
                  <a:pt x="41421" y="1021"/>
                </a:lnTo>
                <a:cubicBezTo>
                  <a:pt x="41406" y="1007"/>
                  <a:pt x="41277" y="992"/>
                  <a:pt x="41133" y="978"/>
                </a:cubicBezTo>
                <a:lnTo>
                  <a:pt x="41047" y="863"/>
                </a:lnTo>
                <a:cubicBezTo>
                  <a:pt x="41033" y="863"/>
                  <a:pt x="40846" y="848"/>
                  <a:pt x="40832" y="805"/>
                </a:cubicBezTo>
                <a:cubicBezTo>
                  <a:pt x="40826" y="787"/>
                  <a:pt x="40804" y="782"/>
                  <a:pt x="40777" y="782"/>
                </a:cubicBezTo>
                <a:cubicBezTo>
                  <a:pt x="40742" y="782"/>
                  <a:pt x="40698" y="791"/>
                  <a:pt x="40674" y="791"/>
                </a:cubicBezTo>
                <a:cubicBezTo>
                  <a:pt x="40645" y="791"/>
                  <a:pt x="40487" y="734"/>
                  <a:pt x="40444" y="734"/>
                </a:cubicBezTo>
                <a:cubicBezTo>
                  <a:pt x="40401" y="734"/>
                  <a:pt x="40243" y="734"/>
                  <a:pt x="40200" y="719"/>
                </a:cubicBezTo>
                <a:cubicBezTo>
                  <a:pt x="40178" y="712"/>
                  <a:pt x="40156" y="708"/>
                  <a:pt x="40138" y="708"/>
                </a:cubicBezTo>
                <a:cubicBezTo>
                  <a:pt x="40121" y="708"/>
                  <a:pt x="40106" y="712"/>
                  <a:pt x="40099" y="719"/>
                </a:cubicBezTo>
                <a:lnTo>
                  <a:pt x="40085" y="719"/>
                </a:lnTo>
                <a:lnTo>
                  <a:pt x="40013" y="734"/>
                </a:lnTo>
                <a:cubicBezTo>
                  <a:pt x="40027" y="705"/>
                  <a:pt x="39998" y="676"/>
                  <a:pt x="39970" y="676"/>
                </a:cubicBezTo>
                <a:lnTo>
                  <a:pt x="39927" y="690"/>
                </a:lnTo>
                <a:cubicBezTo>
                  <a:pt x="39927" y="690"/>
                  <a:pt x="39912" y="662"/>
                  <a:pt x="39912" y="647"/>
                </a:cubicBezTo>
                <a:lnTo>
                  <a:pt x="39912" y="633"/>
                </a:lnTo>
                <a:cubicBezTo>
                  <a:pt x="39912" y="615"/>
                  <a:pt x="39905" y="608"/>
                  <a:pt x="39894" y="608"/>
                </a:cubicBezTo>
                <a:cubicBezTo>
                  <a:pt x="39872" y="608"/>
                  <a:pt x="39836" y="638"/>
                  <a:pt x="39826" y="647"/>
                </a:cubicBezTo>
                <a:cubicBezTo>
                  <a:pt x="39820" y="659"/>
                  <a:pt x="39804" y="664"/>
                  <a:pt x="39786" y="664"/>
                </a:cubicBezTo>
                <a:cubicBezTo>
                  <a:pt x="39761" y="664"/>
                  <a:pt x="39734" y="656"/>
                  <a:pt x="39725" y="647"/>
                </a:cubicBezTo>
                <a:cubicBezTo>
                  <a:pt x="39697" y="647"/>
                  <a:pt x="39725" y="619"/>
                  <a:pt x="39769" y="590"/>
                </a:cubicBezTo>
                <a:lnTo>
                  <a:pt x="39769" y="576"/>
                </a:lnTo>
                <a:cubicBezTo>
                  <a:pt x="39769" y="536"/>
                  <a:pt x="39751" y="527"/>
                  <a:pt x="39728" y="527"/>
                </a:cubicBezTo>
                <a:cubicBezTo>
                  <a:pt x="39709" y="527"/>
                  <a:pt x="39687" y="532"/>
                  <a:pt x="39668" y="532"/>
                </a:cubicBezTo>
                <a:cubicBezTo>
                  <a:pt x="39654" y="532"/>
                  <a:pt x="39654" y="561"/>
                  <a:pt x="39639" y="576"/>
                </a:cubicBezTo>
                <a:lnTo>
                  <a:pt x="39625" y="590"/>
                </a:lnTo>
                <a:cubicBezTo>
                  <a:pt x="39614" y="590"/>
                  <a:pt x="39571" y="566"/>
                  <a:pt x="39538" y="566"/>
                </a:cubicBezTo>
                <a:cubicBezTo>
                  <a:pt x="39527" y="566"/>
                  <a:pt x="39517" y="568"/>
                  <a:pt x="39510" y="576"/>
                </a:cubicBezTo>
                <a:cubicBezTo>
                  <a:pt x="39507" y="578"/>
                  <a:pt x="39503" y="579"/>
                  <a:pt x="39497" y="579"/>
                </a:cubicBezTo>
                <a:cubicBezTo>
                  <a:pt x="39471" y="579"/>
                  <a:pt x="39421" y="556"/>
                  <a:pt x="39409" y="532"/>
                </a:cubicBezTo>
                <a:cubicBezTo>
                  <a:pt x="39408" y="531"/>
                  <a:pt x="39404" y="530"/>
                  <a:pt x="39399" y="530"/>
                </a:cubicBezTo>
                <a:cubicBezTo>
                  <a:pt x="39363" y="530"/>
                  <a:pt x="39252" y="563"/>
                  <a:pt x="39199" y="563"/>
                </a:cubicBezTo>
                <a:cubicBezTo>
                  <a:pt x="39191" y="563"/>
                  <a:pt x="39184" y="563"/>
                  <a:pt x="39179" y="561"/>
                </a:cubicBezTo>
                <a:cubicBezTo>
                  <a:pt x="39151" y="532"/>
                  <a:pt x="39093" y="504"/>
                  <a:pt x="39065" y="504"/>
                </a:cubicBezTo>
                <a:lnTo>
                  <a:pt x="39050" y="504"/>
                </a:lnTo>
                <a:lnTo>
                  <a:pt x="39021" y="518"/>
                </a:lnTo>
                <a:cubicBezTo>
                  <a:pt x="39012" y="532"/>
                  <a:pt x="38991" y="537"/>
                  <a:pt x="38966" y="537"/>
                </a:cubicBezTo>
                <a:cubicBezTo>
                  <a:pt x="38916" y="537"/>
                  <a:pt x="38849" y="518"/>
                  <a:pt x="38820" y="518"/>
                </a:cubicBezTo>
                <a:cubicBezTo>
                  <a:pt x="38777" y="518"/>
                  <a:pt x="38720" y="532"/>
                  <a:pt x="38691" y="532"/>
                </a:cubicBezTo>
                <a:lnTo>
                  <a:pt x="38547" y="532"/>
                </a:lnTo>
                <a:lnTo>
                  <a:pt x="38490" y="547"/>
                </a:lnTo>
                <a:cubicBezTo>
                  <a:pt x="38476" y="554"/>
                  <a:pt x="38465" y="557"/>
                  <a:pt x="38455" y="557"/>
                </a:cubicBezTo>
                <a:cubicBezTo>
                  <a:pt x="38406" y="557"/>
                  <a:pt x="38396" y="488"/>
                  <a:pt x="38356" y="488"/>
                </a:cubicBezTo>
                <a:cubicBezTo>
                  <a:pt x="38353" y="488"/>
                  <a:pt x="38350" y="488"/>
                  <a:pt x="38346" y="489"/>
                </a:cubicBezTo>
                <a:lnTo>
                  <a:pt x="38332" y="489"/>
                </a:lnTo>
                <a:cubicBezTo>
                  <a:pt x="38332" y="500"/>
                  <a:pt x="38270" y="534"/>
                  <a:pt x="38242" y="534"/>
                </a:cubicBezTo>
                <a:cubicBezTo>
                  <a:pt x="38233" y="534"/>
                  <a:pt x="38227" y="529"/>
                  <a:pt x="38231" y="518"/>
                </a:cubicBezTo>
                <a:cubicBezTo>
                  <a:pt x="38231" y="501"/>
                  <a:pt x="38226" y="494"/>
                  <a:pt x="38219" y="494"/>
                </a:cubicBezTo>
                <a:cubicBezTo>
                  <a:pt x="38214" y="494"/>
                  <a:pt x="38208" y="498"/>
                  <a:pt x="38203" y="504"/>
                </a:cubicBezTo>
                <a:cubicBezTo>
                  <a:pt x="38203" y="507"/>
                  <a:pt x="38200" y="508"/>
                  <a:pt x="38196" y="508"/>
                </a:cubicBezTo>
                <a:cubicBezTo>
                  <a:pt x="38184" y="508"/>
                  <a:pt x="38161" y="500"/>
                  <a:pt x="38145" y="500"/>
                </a:cubicBezTo>
                <a:cubicBezTo>
                  <a:pt x="38139" y="500"/>
                  <a:pt x="38134" y="501"/>
                  <a:pt x="38131" y="504"/>
                </a:cubicBezTo>
                <a:cubicBezTo>
                  <a:pt x="38102" y="532"/>
                  <a:pt x="38044" y="590"/>
                  <a:pt x="38016" y="590"/>
                </a:cubicBezTo>
                <a:cubicBezTo>
                  <a:pt x="37987" y="576"/>
                  <a:pt x="37944" y="532"/>
                  <a:pt x="37930" y="518"/>
                </a:cubicBezTo>
                <a:cubicBezTo>
                  <a:pt x="37926" y="511"/>
                  <a:pt x="37921" y="508"/>
                  <a:pt x="37915" y="508"/>
                </a:cubicBezTo>
                <a:cubicBezTo>
                  <a:pt x="37896" y="508"/>
                  <a:pt x="37869" y="536"/>
                  <a:pt x="37858" y="547"/>
                </a:cubicBezTo>
                <a:cubicBezTo>
                  <a:pt x="37856" y="549"/>
                  <a:pt x="37854" y="550"/>
                  <a:pt x="37851" y="550"/>
                </a:cubicBezTo>
                <a:cubicBezTo>
                  <a:pt x="37832" y="550"/>
                  <a:pt x="37797" y="509"/>
                  <a:pt x="37771" y="446"/>
                </a:cubicBezTo>
                <a:lnTo>
                  <a:pt x="37728" y="504"/>
                </a:lnTo>
                <a:cubicBezTo>
                  <a:pt x="37701" y="552"/>
                  <a:pt x="37680" y="570"/>
                  <a:pt x="37659" y="570"/>
                </a:cubicBezTo>
                <a:cubicBezTo>
                  <a:pt x="37637" y="570"/>
                  <a:pt x="37615" y="548"/>
                  <a:pt x="37585" y="518"/>
                </a:cubicBezTo>
                <a:cubicBezTo>
                  <a:pt x="37570" y="518"/>
                  <a:pt x="37542" y="504"/>
                  <a:pt x="37527" y="504"/>
                </a:cubicBezTo>
                <a:cubicBezTo>
                  <a:pt x="37512" y="524"/>
                  <a:pt x="37496" y="532"/>
                  <a:pt x="37481" y="532"/>
                </a:cubicBezTo>
                <a:cubicBezTo>
                  <a:pt x="37453" y="532"/>
                  <a:pt x="37426" y="508"/>
                  <a:pt x="37398" y="489"/>
                </a:cubicBezTo>
                <a:cubicBezTo>
                  <a:pt x="37369" y="475"/>
                  <a:pt x="37340" y="461"/>
                  <a:pt x="37312" y="446"/>
                </a:cubicBezTo>
                <a:lnTo>
                  <a:pt x="37240" y="432"/>
                </a:lnTo>
                <a:cubicBezTo>
                  <a:pt x="37168" y="446"/>
                  <a:pt x="37096" y="461"/>
                  <a:pt x="37082" y="461"/>
                </a:cubicBezTo>
                <a:cubicBezTo>
                  <a:pt x="37070" y="472"/>
                  <a:pt x="37030" y="493"/>
                  <a:pt x="37008" y="493"/>
                </a:cubicBezTo>
                <a:cubicBezTo>
                  <a:pt x="37003" y="493"/>
                  <a:pt x="36998" y="492"/>
                  <a:pt x="36996" y="489"/>
                </a:cubicBezTo>
                <a:cubicBezTo>
                  <a:pt x="36993" y="486"/>
                  <a:pt x="36989" y="485"/>
                  <a:pt x="36984" y="485"/>
                </a:cubicBezTo>
                <a:cubicBezTo>
                  <a:pt x="36965" y="485"/>
                  <a:pt x="36935" y="504"/>
                  <a:pt x="36924" y="504"/>
                </a:cubicBezTo>
                <a:cubicBezTo>
                  <a:pt x="36914" y="514"/>
                  <a:pt x="36896" y="524"/>
                  <a:pt x="36877" y="524"/>
                </a:cubicBezTo>
                <a:cubicBezTo>
                  <a:pt x="36869" y="524"/>
                  <a:pt x="36860" y="522"/>
                  <a:pt x="36852" y="518"/>
                </a:cubicBezTo>
                <a:lnTo>
                  <a:pt x="36838" y="518"/>
                </a:lnTo>
                <a:lnTo>
                  <a:pt x="36809" y="489"/>
                </a:lnTo>
                <a:cubicBezTo>
                  <a:pt x="36805" y="485"/>
                  <a:pt x="36796" y="483"/>
                  <a:pt x="36784" y="483"/>
                </a:cubicBezTo>
                <a:cubicBezTo>
                  <a:pt x="36757" y="483"/>
                  <a:pt x="36718" y="494"/>
                  <a:pt x="36708" y="504"/>
                </a:cubicBezTo>
                <a:cubicBezTo>
                  <a:pt x="36704" y="508"/>
                  <a:pt x="36699" y="510"/>
                  <a:pt x="36693" y="510"/>
                </a:cubicBezTo>
                <a:cubicBezTo>
                  <a:pt x="36678" y="510"/>
                  <a:pt x="36661" y="499"/>
                  <a:pt x="36651" y="489"/>
                </a:cubicBezTo>
                <a:cubicBezTo>
                  <a:pt x="36651" y="485"/>
                  <a:pt x="36635" y="483"/>
                  <a:pt x="36612" y="483"/>
                </a:cubicBezTo>
                <a:cubicBezTo>
                  <a:pt x="36566" y="483"/>
                  <a:pt x="36493" y="489"/>
                  <a:pt x="36464" y="489"/>
                </a:cubicBezTo>
                <a:lnTo>
                  <a:pt x="36292" y="489"/>
                </a:lnTo>
                <a:cubicBezTo>
                  <a:pt x="36277" y="504"/>
                  <a:pt x="36162" y="532"/>
                  <a:pt x="36062" y="561"/>
                </a:cubicBezTo>
                <a:lnTo>
                  <a:pt x="35990" y="532"/>
                </a:lnTo>
                <a:lnTo>
                  <a:pt x="35918" y="489"/>
                </a:lnTo>
                <a:cubicBezTo>
                  <a:pt x="35853" y="489"/>
                  <a:pt x="35716" y="465"/>
                  <a:pt x="35627" y="465"/>
                </a:cubicBezTo>
                <a:cubicBezTo>
                  <a:pt x="35598" y="465"/>
                  <a:pt x="35573" y="468"/>
                  <a:pt x="35559" y="475"/>
                </a:cubicBezTo>
                <a:cubicBezTo>
                  <a:pt x="35487" y="489"/>
                  <a:pt x="35329" y="532"/>
                  <a:pt x="35272" y="532"/>
                </a:cubicBezTo>
                <a:cubicBezTo>
                  <a:pt x="35200" y="532"/>
                  <a:pt x="35114" y="518"/>
                  <a:pt x="35042" y="518"/>
                </a:cubicBezTo>
                <a:lnTo>
                  <a:pt x="34984" y="532"/>
                </a:lnTo>
                <a:lnTo>
                  <a:pt x="34898" y="561"/>
                </a:lnTo>
                <a:cubicBezTo>
                  <a:pt x="34880" y="537"/>
                  <a:pt x="34844" y="528"/>
                  <a:pt x="34806" y="528"/>
                </a:cubicBezTo>
                <a:cubicBezTo>
                  <a:pt x="34754" y="528"/>
                  <a:pt x="34699" y="545"/>
                  <a:pt x="34683" y="561"/>
                </a:cubicBezTo>
                <a:cubicBezTo>
                  <a:pt x="34668" y="576"/>
                  <a:pt x="34629" y="579"/>
                  <a:pt x="34589" y="579"/>
                </a:cubicBezTo>
                <a:cubicBezTo>
                  <a:pt x="34550" y="579"/>
                  <a:pt x="34510" y="576"/>
                  <a:pt x="34496" y="576"/>
                </a:cubicBezTo>
                <a:cubicBezTo>
                  <a:pt x="34467" y="576"/>
                  <a:pt x="34426" y="582"/>
                  <a:pt x="34393" y="582"/>
                </a:cubicBezTo>
                <a:cubicBezTo>
                  <a:pt x="34376" y="582"/>
                  <a:pt x="34362" y="580"/>
                  <a:pt x="34352" y="576"/>
                </a:cubicBezTo>
                <a:cubicBezTo>
                  <a:pt x="34327" y="576"/>
                  <a:pt x="34218" y="544"/>
                  <a:pt x="34170" y="544"/>
                </a:cubicBezTo>
                <a:cubicBezTo>
                  <a:pt x="34162" y="544"/>
                  <a:pt x="34155" y="545"/>
                  <a:pt x="34151" y="547"/>
                </a:cubicBezTo>
                <a:cubicBezTo>
                  <a:pt x="34108" y="561"/>
                  <a:pt x="34036" y="576"/>
                  <a:pt x="33993" y="576"/>
                </a:cubicBezTo>
                <a:lnTo>
                  <a:pt x="33935" y="547"/>
                </a:lnTo>
                <a:lnTo>
                  <a:pt x="33907" y="532"/>
                </a:lnTo>
                <a:cubicBezTo>
                  <a:pt x="33821" y="547"/>
                  <a:pt x="33720" y="576"/>
                  <a:pt x="33662" y="576"/>
                </a:cubicBezTo>
                <a:lnTo>
                  <a:pt x="33619" y="576"/>
                </a:lnTo>
                <a:cubicBezTo>
                  <a:pt x="33587" y="565"/>
                  <a:pt x="33570" y="537"/>
                  <a:pt x="33539" y="537"/>
                </a:cubicBezTo>
                <a:cubicBezTo>
                  <a:pt x="33530" y="537"/>
                  <a:pt x="33518" y="540"/>
                  <a:pt x="33504" y="547"/>
                </a:cubicBezTo>
                <a:cubicBezTo>
                  <a:pt x="33492" y="549"/>
                  <a:pt x="33481" y="550"/>
                  <a:pt x="33471" y="550"/>
                </a:cubicBezTo>
                <a:cubicBezTo>
                  <a:pt x="33420" y="550"/>
                  <a:pt x="33394" y="520"/>
                  <a:pt x="33418" y="461"/>
                </a:cubicBezTo>
                <a:lnTo>
                  <a:pt x="33418" y="446"/>
                </a:lnTo>
                <a:cubicBezTo>
                  <a:pt x="33444" y="420"/>
                  <a:pt x="33316" y="358"/>
                  <a:pt x="33271" y="358"/>
                </a:cubicBezTo>
                <a:cubicBezTo>
                  <a:pt x="33266" y="358"/>
                  <a:pt x="33263" y="359"/>
                  <a:pt x="33260" y="360"/>
                </a:cubicBezTo>
                <a:cubicBezTo>
                  <a:pt x="33246" y="389"/>
                  <a:pt x="33289" y="432"/>
                  <a:pt x="33318" y="461"/>
                </a:cubicBezTo>
                <a:cubicBezTo>
                  <a:pt x="33346" y="475"/>
                  <a:pt x="33332" y="489"/>
                  <a:pt x="33318" y="489"/>
                </a:cubicBezTo>
                <a:lnTo>
                  <a:pt x="33303" y="489"/>
                </a:lnTo>
                <a:cubicBezTo>
                  <a:pt x="33289" y="518"/>
                  <a:pt x="33275" y="561"/>
                  <a:pt x="33246" y="561"/>
                </a:cubicBezTo>
                <a:cubicBezTo>
                  <a:pt x="33244" y="563"/>
                  <a:pt x="33241" y="564"/>
                  <a:pt x="33238" y="564"/>
                </a:cubicBezTo>
                <a:cubicBezTo>
                  <a:pt x="33219" y="564"/>
                  <a:pt x="33184" y="532"/>
                  <a:pt x="33160" y="532"/>
                </a:cubicBezTo>
                <a:cubicBezTo>
                  <a:pt x="33088" y="532"/>
                  <a:pt x="33030" y="532"/>
                  <a:pt x="33016" y="461"/>
                </a:cubicBezTo>
                <a:lnTo>
                  <a:pt x="33002" y="417"/>
                </a:lnTo>
                <a:cubicBezTo>
                  <a:pt x="32958" y="403"/>
                  <a:pt x="32872" y="360"/>
                  <a:pt x="32815" y="331"/>
                </a:cubicBezTo>
                <a:lnTo>
                  <a:pt x="32800" y="288"/>
                </a:lnTo>
                <a:lnTo>
                  <a:pt x="32800" y="259"/>
                </a:lnTo>
                <a:cubicBezTo>
                  <a:pt x="32800" y="256"/>
                  <a:pt x="32798" y="254"/>
                  <a:pt x="32794" y="254"/>
                </a:cubicBezTo>
                <a:cubicBezTo>
                  <a:pt x="32781" y="254"/>
                  <a:pt x="32751" y="273"/>
                  <a:pt x="32729" y="317"/>
                </a:cubicBezTo>
                <a:lnTo>
                  <a:pt x="32685" y="346"/>
                </a:lnTo>
                <a:cubicBezTo>
                  <a:pt x="32628" y="389"/>
                  <a:pt x="32542" y="403"/>
                  <a:pt x="32513" y="489"/>
                </a:cubicBezTo>
                <a:cubicBezTo>
                  <a:pt x="32505" y="514"/>
                  <a:pt x="32473" y="548"/>
                  <a:pt x="32442" y="548"/>
                </a:cubicBezTo>
                <a:cubicBezTo>
                  <a:pt x="32419" y="548"/>
                  <a:pt x="32396" y="530"/>
                  <a:pt x="32384" y="475"/>
                </a:cubicBezTo>
                <a:lnTo>
                  <a:pt x="32384" y="461"/>
                </a:lnTo>
                <a:cubicBezTo>
                  <a:pt x="32355" y="461"/>
                  <a:pt x="32269" y="417"/>
                  <a:pt x="32269" y="389"/>
                </a:cubicBezTo>
                <a:cubicBezTo>
                  <a:pt x="32269" y="374"/>
                  <a:pt x="32283" y="317"/>
                  <a:pt x="32298" y="303"/>
                </a:cubicBezTo>
                <a:cubicBezTo>
                  <a:pt x="32312" y="303"/>
                  <a:pt x="32384" y="288"/>
                  <a:pt x="32441" y="274"/>
                </a:cubicBezTo>
                <a:lnTo>
                  <a:pt x="32470" y="346"/>
                </a:lnTo>
                <a:lnTo>
                  <a:pt x="32484" y="346"/>
                </a:lnTo>
                <a:cubicBezTo>
                  <a:pt x="32487" y="349"/>
                  <a:pt x="32492" y="350"/>
                  <a:pt x="32497" y="350"/>
                </a:cubicBezTo>
                <a:cubicBezTo>
                  <a:pt x="32519" y="350"/>
                  <a:pt x="32556" y="331"/>
                  <a:pt x="32556" y="331"/>
                </a:cubicBezTo>
                <a:cubicBezTo>
                  <a:pt x="32571" y="317"/>
                  <a:pt x="32527" y="274"/>
                  <a:pt x="32499" y="274"/>
                </a:cubicBezTo>
                <a:cubicBezTo>
                  <a:pt x="32470" y="259"/>
                  <a:pt x="32427" y="231"/>
                  <a:pt x="32413" y="231"/>
                </a:cubicBezTo>
                <a:cubicBezTo>
                  <a:pt x="32413" y="218"/>
                  <a:pt x="32367" y="171"/>
                  <a:pt x="32347" y="171"/>
                </a:cubicBezTo>
                <a:cubicBezTo>
                  <a:pt x="32344" y="171"/>
                  <a:pt x="32342" y="172"/>
                  <a:pt x="32341" y="173"/>
                </a:cubicBezTo>
                <a:cubicBezTo>
                  <a:pt x="32326" y="188"/>
                  <a:pt x="32269" y="245"/>
                  <a:pt x="32226" y="288"/>
                </a:cubicBezTo>
                <a:lnTo>
                  <a:pt x="32140" y="288"/>
                </a:lnTo>
                <a:cubicBezTo>
                  <a:pt x="32025" y="288"/>
                  <a:pt x="31910" y="331"/>
                  <a:pt x="31780" y="360"/>
                </a:cubicBezTo>
                <a:cubicBezTo>
                  <a:pt x="31780" y="360"/>
                  <a:pt x="31766" y="346"/>
                  <a:pt x="31752" y="331"/>
                </a:cubicBezTo>
                <a:cubicBezTo>
                  <a:pt x="31766" y="317"/>
                  <a:pt x="31823" y="288"/>
                  <a:pt x="31852" y="274"/>
                </a:cubicBezTo>
                <a:cubicBezTo>
                  <a:pt x="31881" y="274"/>
                  <a:pt x="31996" y="231"/>
                  <a:pt x="31996" y="202"/>
                </a:cubicBezTo>
                <a:cubicBezTo>
                  <a:pt x="31996" y="159"/>
                  <a:pt x="32082" y="130"/>
                  <a:pt x="32111" y="130"/>
                </a:cubicBezTo>
                <a:cubicBezTo>
                  <a:pt x="32140" y="116"/>
                  <a:pt x="32168" y="101"/>
                  <a:pt x="32168" y="101"/>
                </a:cubicBezTo>
                <a:lnTo>
                  <a:pt x="31996" y="101"/>
                </a:lnTo>
                <a:cubicBezTo>
                  <a:pt x="31953" y="101"/>
                  <a:pt x="31852" y="173"/>
                  <a:pt x="31823" y="202"/>
                </a:cubicBezTo>
                <a:cubicBezTo>
                  <a:pt x="31816" y="213"/>
                  <a:pt x="31807" y="218"/>
                  <a:pt x="31798" y="218"/>
                </a:cubicBezTo>
                <a:cubicBezTo>
                  <a:pt x="31774" y="218"/>
                  <a:pt x="31748" y="184"/>
                  <a:pt x="31737" y="173"/>
                </a:cubicBezTo>
                <a:cubicBezTo>
                  <a:pt x="31737" y="144"/>
                  <a:pt x="31766" y="130"/>
                  <a:pt x="31823" y="116"/>
                </a:cubicBezTo>
                <a:lnTo>
                  <a:pt x="31795" y="58"/>
                </a:lnTo>
                <a:lnTo>
                  <a:pt x="31780" y="58"/>
                </a:lnTo>
                <a:cubicBezTo>
                  <a:pt x="31737" y="73"/>
                  <a:pt x="31665" y="73"/>
                  <a:pt x="31651" y="73"/>
                </a:cubicBezTo>
                <a:cubicBezTo>
                  <a:pt x="31649" y="71"/>
                  <a:pt x="31647" y="70"/>
                  <a:pt x="31645" y="70"/>
                </a:cubicBezTo>
                <a:cubicBezTo>
                  <a:pt x="31633" y="70"/>
                  <a:pt x="31620" y="109"/>
                  <a:pt x="31608" y="159"/>
                </a:cubicBezTo>
                <a:lnTo>
                  <a:pt x="31550" y="159"/>
                </a:lnTo>
                <a:cubicBezTo>
                  <a:pt x="31479" y="159"/>
                  <a:pt x="31436" y="159"/>
                  <a:pt x="31436" y="188"/>
                </a:cubicBezTo>
                <a:lnTo>
                  <a:pt x="31436" y="216"/>
                </a:lnTo>
                <a:lnTo>
                  <a:pt x="31436" y="245"/>
                </a:lnTo>
                <a:cubicBezTo>
                  <a:pt x="31450" y="274"/>
                  <a:pt x="31479" y="346"/>
                  <a:pt x="31450" y="360"/>
                </a:cubicBezTo>
                <a:cubicBezTo>
                  <a:pt x="31426" y="360"/>
                  <a:pt x="31352" y="310"/>
                  <a:pt x="31303" y="310"/>
                </a:cubicBezTo>
                <a:cubicBezTo>
                  <a:pt x="31293" y="310"/>
                  <a:pt x="31285" y="312"/>
                  <a:pt x="31278" y="317"/>
                </a:cubicBezTo>
                <a:cubicBezTo>
                  <a:pt x="31265" y="325"/>
                  <a:pt x="31256" y="329"/>
                  <a:pt x="31250" y="329"/>
                </a:cubicBezTo>
                <a:cubicBezTo>
                  <a:pt x="31236" y="329"/>
                  <a:pt x="31239" y="308"/>
                  <a:pt x="31249" y="288"/>
                </a:cubicBezTo>
                <a:cubicBezTo>
                  <a:pt x="31263" y="274"/>
                  <a:pt x="31364" y="216"/>
                  <a:pt x="31335" y="202"/>
                </a:cubicBezTo>
                <a:cubicBezTo>
                  <a:pt x="31321" y="173"/>
                  <a:pt x="31278" y="116"/>
                  <a:pt x="31263" y="101"/>
                </a:cubicBezTo>
                <a:cubicBezTo>
                  <a:pt x="31249" y="87"/>
                  <a:pt x="31220" y="87"/>
                  <a:pt x="31220" y="87"/>
                </a:cubicBezTo>
                <a:cubicBezTo>
                  <a:pt x="31206" y="87"/>
                  <a:pt x="31206" y="231"/>
                  <a:pt x="31177" y="274"/>
                </a:cubicBezTo>
                <a:cubicBezTo>
                  <a:pt x="31148" y="331"/>
                  <a:pt x="31148" y="389"/>
                  <a:pt x="31148" y="403"/>
                </a:cubicBezTo>
                <a:lnTo>
                  <a:pt x="31148" y="432"/>
                </a:lnTo>
                <a:lnTo>
                  <a:pt x="31148" y="461"/>
                </a:lnTo>
                <a:cubicBezTo>
                  <a:pt x="31135" y="486"/>
                  <a:pt x="31077" y="535"/>
                  <a:pt x="31064" y="535"/>
                </a:cubicBezTo>
                <a:cubicBezTo>
                  <a:pt x="31063" y="535"/>
                  <a:pt x="31062" y="534"/>
                  <a:pt x="31062" y="532"/>
                </a:cubicBezTo>
                <a:cubicBezTo>
                  <a:pt x="31048" y="504"/>
                  <a:pt x="31005" y="446"/>
                  <a:pt x="30976" y="403"/>
                </a:cubicBezTo>
                <a:lnTo>
                  <a:pt x="30933" y="360"/>
                </a:lnTo>
                <a:lnTo>
                  <a:pt x="30918" y="346"/>
                </a:lnTo>
                <a:cubicBezTo>
                  <a:pt x="30904" y="317"/>
                  <a:pt x="30832" y="274"/>
                  <a:pt x="30832" y="245"/>
                </a:cubicBezTo>
                <a:cubicBezTo>
                  <a:pt x="30846" y="231"/>
                  <a:pt x="30918" y="144"/>
                  <a:pt x="30933" y="116"/>
                </a:cubicBezTo>
                <a:cubicBezTo>
                  <a:pt x="30941" y="104"/>
                  <a:pt x="30936" y="98"/>
                  <a:pt x="30925" y="98"/>
                </a:cubicBezTo>
                <a:cubicBezTo>
                  <a:pt x="30896" y="98"/>
                  <a:pt x="30824" y="132"/>
                  <a:pt x="30803" y="173"/>
                </a:cubicBezTo>
                <a:cubicBezTo>
                  <a:pt x="30775" y="216"/>
                  <a:pt x="30703" y="274"/>
                  <a:pt x="30660" y="303"/>
                </a:cubicBezTo>
                <a:lnTo>
                  <a:pt x="30631" y="274"/>
                </a:lnTo>
                <a:cubicBezTo>
                  <a:pt x="30605" y="261"/>
                  <a:pt x="30582" y="254"/>
                  <a:pt x="30562" y="254"/>
                </a:cubicBezTo>
                <a:cubicBezTo>
                  <a:pt x="30538" y="254"/>
                  <a:pt x="30517" y="264"/>
                  <a:pt x="30502" y="288"/>
                </a:cubicBezTo>
                <a:lnTo>
                  <a:pt x="30473" y="331"/>
                </a:lnTo>
                <a:cubicBezTo>
                  <a:pt x="30415" y="331"/>
                  <a:pt x="30372" y="475"/>
                  <a:pt x="30372" y="518"/>
                </a:cubicBezTo>
                <a:cubicBezTo>
                  <a:pt x="30372" y="576"/>
                  <a:pt x="30301" y="604"/>
                  <a:pt x="30286" y="604"/>
                </a:cubicBezTo>
                <a:cubicBezTo>
                  <a:pt x="30257" y="590"/>
                  <a:pt x="30214" y="561"/>
                  <a:pt x="30171" y="518"/>
                </a:cubicBezTo>
                <a:lnTo>
                  <a:pt x="30243" y="461"/>
                </a:lnTo>
                <a:cubicBezTo>
                  <a:pt x="30272" y="432"/>
                  <a:pt x="30272" y="389"/>
                  <a:pt x="30301" y="346"/>
                </a:cubicBezTo>
                <a:lnTo>
                  <a:pt x="30315" y="331"/>
                </a:lnTo>
                <a:cubicBezTo>
                  <a:pt x="30344" y="331"/>
                  <a:pt x="30387" y="288"/>
                  <a:pt x="30401" y="231"/>
                </a:cubicBezTo>
                <a:lnTo>
                  <a:pt x="30430" y="188"/>
                </a:lnTo>
                <a:cubicBezTo>
                  <a:pt x="30430" y="173"/>
                  <a:pt x="30473" y="173"/>
                  <a:pt x="30487" y="173"/>
                </a:cubicBezTo>
                <a:lnTo>
                  <a:pt x="30530" y="173"/>
                </a:lnTo>
                <a:cubicBezTo>
                  <a:pt x="30559" y="188"/>
                  <a:pt x="30617" y="216"/>
                  <a:pt x="30631" y="231"/>
                </a:cubicBezTo>
                <a:lnTo>
                  <a:pt x="30660" y="231"/>
                </a:lnTo>
                <a:lnTo>
                  <a:pt x="30688" y="245"/>
                </a:lnTo>
                <a:cubicBezTo>
                  <a:pt x="30717" y="245"/>
                  <a:pt x="30789" y="188"/>
                  <a:pt x="30789" y="159"/>
                </a:cubicBezTo>
                <a:cubicBezTo>
                  <a:pt x="30789" y="144"/>
                  <a:pt x="30789" y="101"/>
                  <a:pt x="30789" y="87"/>
                </a:cubicBezTo>
                <a:cubicBezTo>
                  <a:pt x="30789" y="73"/>
                  <a:pt x="30775" y="73"/>
                  <a:pt x="30746" y="73"/>
                </a:cubicBezTo>
                <a:lnTo>
                  <a:pt x="30732" y="73"/>
                </a:lnTo>
                <a:lnTo>
                  <a:pt x="30660" y="87"/>
                </a:lnTo>
                <a:lnTo>
                  <a:pt x="30444" y="87"/>
                </a:lnTo>
                <a:cubicBezTo>
                  <a:pt x="30415" y="87"/>
                  <a:pt x="30372" y="173"/>
                  <a:pt x="30358" y="188"/>
                </a:cubicBezTo>
                <a:cubicBezTo>
                  <a:pt x="30345" y="213"/>
                  <a:pt x="30309" y="321"/>
                  <a:pt x="30270" y="321"/>
                </a:cubicBezTo>
                <a:cubicBezTo>
                  <a:pt x="30266" y="321"/>
                  <a:pt x="30262" y="320"/>
                  <a:pt x="30257" y="317"/>
                </a:cubicBezTo>
                <a:cubicBezTo>
                  <a:pt x="30253" y="312"/>
                  <a:pt x="30248" y="310"/>
                  <a:pt x="30244" y="310"/>
                </a:cubicBezTo>
                <a:cubicBezTo>
                  <a:pt x="30220" y="310"/>
                  <a:pt x="30198" y="365"/>
                  <a:pt x="30186" y="389"/>
                </a:cubicBezTo>
                <a:cubicBezTo>
                  <a:pt x="30186" y="432"/>
                  <a:pt x="30171" y="446"/>
                  <a:pt x="30157" y="446"/>
                </a:cubicBezTo>
                <a:lnTo>
                  <a:pt x="30157" y="432"/>
                </a:lnTo>
                <a:cubicBezTo>
                  <a:pt x="30146" y="400"/>
                  <a:pt x="30167" y="323"/>
                  <a:pt x="30122" y="323"/>
                </a:cubicBezTo>
                <a:cubicBezTo>
                  <a:pt x="30106" y="323"/>
                  <a:pt x="30080" y="333"/>
                  <a:pt x="30042" y="360"/>
                </a:cubicBezTo>
                <a:cubicBezTo>
                  <a:pt x="30042" y="360"/>
                  <a:pt x="29970" y="331"/>
                  <a:pt x="29970" y="303"/>
                </a:cubicBezTo>
                <a:lnTo>
                  <a:pt x="29970" y="144"/>
                </a:lnTo>
                <a:cubicBezTo>
                  <a:pt x="29913" y="101"/>
                  <a:pt x="29855" y="58"/>
                  <a:pt x="29812" y="44"/>
                </a:cubicBezTo>
                <a:lnTo>
                  <a:pt x="29798" y="58"/>
                </a:lnTo>
                <a:lnTo>
                  <a:pt x="29769" y="58"/>
                </a:lnTo>
                <a:cubicBezTo>
                  <a:pt x="29755" y="73"/>
                  <a:pt x="29755" y="116"/>
                  <a:pt x="29769" y="116"/>
                </a:cubicBezTo>
                <a:cubicBezTo>
                  <a:pt x="29769" y="130"/>
                  <a:pt x="29898" y="159"/>
                  <a:pt x="29884" y="188"/>
                </a:cubicBezTo>
                <a:cubicBezTo>
                  <a:pt x="29879" y="195"/>
                  <a:pt x="29873" y="198"/>
                  <a:pt x="29866" y="198"/>
                </a:cubicBezTo>
                <a:cubicBezTo>
                  <a:pt x="29835" y="198"/>
                  <a:pt x="29788" y="130"/>
                  <a:pt x="29740" y="130"/>
                </a:cubicBezTo>
                <a:cubicBezTo>
                  <a:pt x="29683" y="130"/>
                  <a:pt x="29496" y="130"/>
                  <a:pt x="29467" y="173"/>
                </a:cubicBezTo>
                <a:cubicBezTo>
                  <a:pt x="29424" y="216"/>
                  <a:pt x="29395" y="245"/>
                  <a:pt x="29381" y="245"/>
                </a:cubicBezTo>
                <a:cubicBezTo>
                  <a:pt x="29338" y="216"/>
                  <a:pt x="29410" y="130"/>
                  <a:pt x="29324" y="130"/>
                </a:cubicBezTo>
                <a:cubicBezTo>
                  <a:pt x="29295" y="130"/>
                  <a:pt x="29266" y="188"/>
                  <a:pt x="29237" y="231"/>
                </a:cubicBezTo>
                <a:lnTo>
                  <a:pt x="29223" y="259"/>
                </a:lnTo>
                <a:cubicBezTo>
                  <a:pt x="29223" y="280"/>
                  <a:pt x="29161" y="294"/>
                  <a:pt x="29111" y="294"/>
                </a:cubicBezTo>
                <a:cubicBezTo>
                  <a:pt x="29093" y="294"/>
                  <a:pt x="29076" y="292"/>
                  <a:pt x="29065" y="288"/>
                </a:cubicBezTo>
                <a:cubicBezTo>
                  <a:pt x="29036" y="288"/>
                  <a:pt x="29051" y="188"/>
                  <a:pt x="29094" y="173"/>
                </a:cubicBezTo>
                <a:lnTo>
                  <a:pt x="29237" y="173"/>
                </a:lnTo>
                <a:lnTo>
                  <a:pt x="29237" y="116"/>
                </a:lnTo>
                <a:lnTo>
                  <a:pt x="29223" y="101"/>
                </a:lnTo>
                <a:cubicBezTo>
                  <a:pt x="29194" y="101"/>
                  <a:pt x="29122" y="87"/>
                  <a:pt x="29108" y="87"/>
                </a:cubicBezTo>
                <a:cubicBezTo>
                  <a:pt x="29097" y="87"/>
                  <a:pt x="29021" y="124"/>
                  <a:pt x="28983" y="124"/>
                </a:cubicBezTo>
                <a:cubicBezTo>
                  <a:pt x="28974" y="124"/>
                  <a:pt x="28967" y="122"/>
                  <a:pt x="28964" y="116"/>
                </a:cubicBezTo>
                <a:cubicBezTo>
                  <a:pt x="28936" y="87"/>
                  <a:pt x="28893" y="58"/>
                  <a:pt x="28878" y="58"/>
                </a:cubicBezTo>
                <a:cubicBezTo>
                  <a:pt x="28864" y="58"/>
                  <a:pt x="28849" y="58"/>
                  <a:pt x="28835" y="73"/>
                </a:cubicBezTo>
                <a:lnTo>
                  <a:pt x="28835" y="87"/>
                </a:lnTo>
                <a:lnTo>
                  <a:pt x="28835" y="101"/>
                </a:lnTo>
                <a:cubicBezTo>
                  <a:pt x="28849" y="116"/>
                  <a:pt x="28763" y="173"/>
                  <a:pt x="28720" y="188"/>
                </a:cubicBezTo>
                <a:cubicBezTo>
                  <a:pt x="28715" y="190"/>
                  <a:pt x="28710" y="191"/>
                  <a:pt x="28704" y="191"/>
                </a:cubicBezTo>
                <a:cubicBezTo>
                  <a:pt x="28677" y="191"/>
                  <a:pt x="28643" y="163"/>
                  <a:pt x="28620" y="116"/>
                </a:cubicBezTo>
                <a:lnTo>
                  <a:pt x="28576" y="101"/>
                </a:lnTo>
                <a:lnTo>
                  <a:pt x="28533" y="87"/>
                </a:lnTo>
                <a:cubicBezTo>
                  <a:pt x="28491" y="104"/>
                  <a:pt x="28429" y="111"/>
                  <a:pt x="28380" y="111"/>
                </a:cubicBezTo>
                <a:cubicBezTo>
                  <a:pt x="28345" y="111"/>
                  <a:pt x="28315" y="107"/>
                  <a:pt x="28303" y="101"/>
                </a:cubicBezTo>
                <a:cubicBezTo>
                  <a:pt x="28275" y="101"/>
                  <a:pt x="28217" y="73"/>
                  <a:pt x="28203" y="73"/>
                </a:cubicBezTo>
                <a:cubicBezTo>
                  <a:pt x="28203" y="73"/>
                  <a:pt x="28126" y="79"/>
                  <a:pt x="28058" y="79"/>
                </a:cubicBezTo>
                <a:cubicBezTo>
                  <a:pt x="28024" y="79"/>
                  <a:pt x="27992" y="77"/>
                  <a:pt x="27973" y="73"/>
                </a:cubicBezTo>
                <a:cubicBezTo>
                  <a:pt x="27916" y="58"/>
                  <a:pt x="27829" y="58"/>
                  <a:pt x="27772" y="58"/>
                </a:cubicBezTo>
                <a:lnTo>
                  <a:pt x="27758" y="159"/>
                </a:lnTo>
                <a:lnTo>
                  <a:pt x="27758" y="188"/>
                </a:lnTo>
                <a:cubicBezTo>
                  <a:pt x="27750" y="199"/>
                  <a:pt x="27740" y="203"/>
                  <a:pt x="27729" y="203"/>
                </a:cubicBezTo>
                <a:cubicBezTo>
                  <a:pt x="27696" y="203"/>
                  <a:pt x="27653" y="166"/>
                  <a:pt x="27643" y="144"/>
                </a:cubicBezTo>
                <a:cubicBezTo>
                  <a:pt x="27637" y="134"/>
                  <a:pt x="27615" y="129"/>
                  <a:pt x="27587" y="129"/>
                </a:cubicBezTo>
                <a:cubicBezTo>
                  <a:pt x="27542" y="129"/>
                  <a:pt x="27482" y="141"/>
                  <a:pt x="27456" y="159"/>
                </a:cubicBezTo>
                <a:cubicBezTo>
                  <a:pt x="27441" y="169"/>
                  <a:pt x="27423" y="174"/>
                  <a:pt x="27407" y="174"/>
                </a:cubicBezTo>
                <a:cubicBezTo>
                  <a:pt x="27376" y="174"/>
                  <a:pt x="27345" y="158"/>
                  <a:pt x="27327" y="130"/>
                </a:cubicBezTo>
                <a:lnTo>
                  <a:pt x="27298" y="101"/>
                </a:lnTo>
                <a:lnTo>
                  <a:pt x="27283" y="87"/>
                </a:lnTo>
                <a:cubicBezTo>
                  <a:pt x="27282" y="86"/>
                  <a:pt x="27280" y="86"/>
                  <a:pt x="27278" y="86"/>
                </a:cubicBezTo>
                <a:cubicBezTo>
                  <a:pt x="27249" y="86"/>
                  <a:pt x="27212" y="176"/>
                  <a:pt x="27212" y="216"/>
                </a:cubicBezTo>
                <a:cubicBezTo>
                  <a:pt x="27212" y="233"/>
                  <a:pt x="27205" y="239"/>
                  <a:pt x="27197" y="239"/>
                </a:cubicBezTo>
                <a:cubicBezTo>
                  <a:pt x="27184" y="239"/>
                  <a:pt x="27168" y="225"/>
                  <a:pt x="27168" y="216"/>
                </a:cubicBezTo>
                <a:cubicBezTo>
                  <a:pt x="27154" y="202"/>
                  <a:pt x="27097" y="144"/>
                  <a:pt x="27125" y="130"/>
                </a:cubicBezTo>
                <a:cubicBezTo>
                  <a:pt x="27154" y="116"/>
                  <a:pt x="27111" y="87"/>
                  <a:pt x="27010" y="73"/>
                </a:cubicBezTo>
                <a:lnTo>
                  <a:pt x="26939" y="58"/>
                </a:lnTo>
                <a:lnTo>
                  <a:pt x="26924" y="58"/>
                </a:lnTo>
                <a:cubicBezTo>
                  <a:pt x="26910" y="58"/>
                  <a:pt x="26852" y="73"/>
                  <a:pt x="26781" y="87"/>
                </a:cubicBezTo>
                <a:lnTo>
                  <a:pt x="26723" y="87"/>
                </a:lnTo>
                <a:cubicBezTo>
                  <a:pt x="26709" y="89"/>
                  <a:pt x="26694" y="90"/>
                  <a:pt x="26680" y="90"/>
                </a:cubicBezTo>
                <a:cubicBezTo>
                  <a:pt x="26651" y="90"/>
                  <a:pt x="26623" y="87"/>
                  <a:pt x="26594" y="87"/>
                </a:cubicBezTo>
                <a:cubicBezTo>
                  <a:pt x="26551" y="87"/>
                  <a:pt x="26508" y="94"/>
                  <a:pt x="26464" y="130"/>
                </a:cubicBezTo>
                <a:cubicBezTo>
                  <a:pt x="26457" y="134"/>
                  <a:pt x="26449" y="136"/>
                  <a:pt x="26441" y="136"/>
                </a:cubicBezTo>
                <a:cubicBezTo>
                  <a:pt x="26417" y="136"/>
                  <a:pt x="26393" y="119"/>
                  <a:pt x="26393" y="87"/>
                </a:cubicBezTo>
                <a:cubicBezTo>
                  <a:pt x="26393" y="65"/>
                  <a:pt x="26385" y="58"/>
                  <a:pt x="26375" y="58"/>
                </a:cubicBezTo>
                <a:cubicBezTo>
                  <a:pt x="26364" y="58"/>
                  <a:pt x="26350" y="65"/>
                  <a:pt x="26335" y="73"/>
                </a:cubicBezTo>
                <a:lnTo>
                  <a:pt x="26306" y="87"/>
                </a:lnTo>
                <a:cubicBezTo>
                  <a:pt x="26300" y="85"/>
                  <a:pt x="26294" y="85"/>
                  <a:pt x="26288" y="85"/>
                </a:cubicBezTo>
                <a:cubicBezTo>
                  <a:pt x="26240" y="85"/>
                  <a:pt x="26206" y="133"/>
                  <a:pt x="26206" y="159"/>
                </a:cubicBezTo>
                <a:cubicBezTo>
                  <a:pt x="26199" y="173"/>
                  <a:pt x="26177" y="180"/>
                  <a:pt x="26147" y="180"/>
                </a:cubicBezTo>
                <a:cubicBezTo>
                  <a:pt x="26116" y="180"/>
                  <a:pt x="26077" y="173"/>
                  <a:pt x="26033" y="159"/>
                </a:cubicBezTo>
                <a:lnTo>
                  <a:pt x="26019" y="73"/>
                </a:lnTo>
                <a:cubicBezTo>
                  <a:pt x="26019" y="58"/>
                  <a:pt x="25962" y="58"/>
                  <a:pt x="25947" y="58"/>
                </a:cubicBezTo>
                <a:lnTo>
                  <a:pt x="25919" y="73"/>
                </a:lnTo>
                <a:cubicBezTo>
                  <a:pt x="25907" y="90"/>
                  <a:pt x="25889" y="95"/>
                  <a:pt x="25870" y="95"/>
                </a:cubicBezTo>
                <a:cubicBezTo>
                  <a:pt x="25840" y="95"/>
                  <a:pt x="25807" y="81"/>
                  <a:pt x="25789" y="73"/>
                </a:cubicBezTo>
                <a:cubicBezTo>
                  <a:pt x="25786" y="66"/>
                  <a:pt x="25780" y="63"/>
                  <a:pt x="25773" y="63"/>
                </a:cubicBezTo>
                <a:cubicBezTo>
                  <a:pt x="25750" y="63"/>
                  <a:pt x="25714" y="94"/>
                  <a:pt x="25703" y="116"/>
                </a:cubicBezTo>
                <a:cubicBezTo>
                  <a:pt x="25699" y="120"/>
                  <a:pt x="25692" y="121"/>
                  <a:pt x="25683" y="121"/>
                </a:cubicBezTo>
                <a:cubicBezTo>
                  <a:pt x="25657" y="121"/>
                  <a:pt x="25612" y="108"/>
                  <a:pt x="25559" y="87"/>
                </a:cubicBezTo>
                <a:lnTo>
                  <a:pt x="25516" y="58"/>
                </a:lnTo>
                <a:lnTo>
                  <a:pt x="25444" y="1"/>
                </a:ln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3" name="Google Shape;163;p14"/>
          <p:cNvSpPr/>
          <p:nvPr/>
        </p:nvSpPr>
        <p:spPr>
          <a:xfrm flipH="1">
            <a:off x="8052745" y="-884212"/>
            <a:ext cx="1537697" cy="1688514"/>
          </a:xfrm>
          <a:custGeom>
            <a:avLst/>
            <a:gdLst/>
            <a:ahLst/>
            <a:cxnLst/>
            <a:rect l="l" t="t" r="r" b="b"/>
            <a:pathLst>
              <a:path w="22644" h="24864" extrusionOk="0">
                <a:moveTo>
                  <a:pt x="13881" y="176"/>
                </a:moveTo>
                <a:cubicBezTo>
                  <a:pt x="14038" y="176"/>
                  <a:pt x="14196" y="192"/>
                  <a:pt x="14354" y="230"/>
                </a:cubicBezTo>
                <a:cubicBezTo>
                  <a:pt x="14699" y="230"/>
                  <a:pt x="15058" y="273"/>
                  <a:pt x="15374" y="460"/>
                </a:cubicBezTo>
                <a:cubicBezTo>
                  <a:pt x="15719" y="675"/>
                  <a:pt x="16064" y="920"/>
                  <a:pt x="16423" y="1121"/>
                </a:cubicBezTo>
                <a:cubicBezTo>
                  <a:pt x="16854" y="1322"/>
                  <a:pt x="17242" y="1595"/>
                  <a:pt x="17558" y="1940"/>
                </a:cubicBezTo>
                <a:cubicBezTo>
                  <a:pt x="18089" y="2399"/>
                  <a:pt x="18693" y="2773"/>
                  <a:pt x="19095" y="3348"/>
                </a:cubicBezTo>
                <a:cubicBezTo>
                  <a:pt x="19339" y="3721"/>
                  <a:pt x="19569" y="4080"/>
                  <a:pt x="19813" y="4454"/>
                </a:cubicBezTo>
                <a:cubicBezTo>
                  <a:pt x="19957" y="4971"/>
                  <a:pt x="20072" y="5503"/>
                  <a:pt x="20216" y="6034"/>
                </a:cubicBezTo>
                <a:cubicBezTo>
                  <a:pt x="20230" y="6437"/>
                  <a:pt x="20503" y="6781"/>
                  <a:pt x="20489" y="7198"/>
                </a:cubicBezTo>
                <a:cubicBezTo>
                  <a:pt x="20489" y="7414"/>
                  <a:pt x="20589" y="7600"/>
                  <a:pt x="20661" y="7801"/>
                </a:cubicBezTo>
                <a:cubicBezTo>
                  <a:pt x="20877" y="8132"/>
                  <a:pt x="20977" y="8520"/>
                  <a:pt x="21035" y="8893"/>
                </a:cubicBezTo>
                <a:cubicBezTo>
                  <a:pt x="21078" y="9425"/>
                  <a:pt x="21207" y="9942"/>
                  <a:pt x="21365" y="10459"/>
                </a:cubicBezTo>
                <a:cubicBezTo>
                  <a:pt x="21509" y="10919"/>
                  <a:pt x="21523" y="11408"/>
                  <a:pt x="21695" y="11853"/>
                </a:cubicBezTo>
                <a:cubicBezTo>
                  <a:pt x="21825" y="12198"/>
                  <a:pt x="21940" y="12557"/>
                  <a:pt x="22026" y="12916"/>
                </a:cubicBezTo>
                <a:cubicBezTo>
                  <a:pt x="22155" y="13505"/>
                  <a:pt x="22457" y="14080"/>
                  <a:pt x="22443" y="14698"/>
                </a:cubicBezTo>
                <a:cubicBezTo>
                  <a:pt x="22514" y="15603"/>
                  <a:pt x="22328" y="16494"/>
                  <a:pt x="22098" y="17356"/>
                </a:cubicBezTo>
                <a:cubicBezTo>
                  <a:pt x="21940" y="17758"/>
                  <a:pt x="21695" y="18117"/>
                  <a:pt x="21523" y="18519"/>
                </a:cubicBezTo>
                <a:cubicBezTo>
                  <a:pt x="21178" y="19310"/>
                  <a:pt x="20546" y="19942"/>
                  <a:pt x="19914" y="20516"/>
                </a:cubicBezTo>
                <a:cubicBezTo>
                  <a:pt x="19210" y="20976"/>
                  <a:pt x="18563" y="21508"/>
                  <a:pt x="17859" y="21968"/>
                </a:cubicBezTo>
                <a:cubicBezTo>
                  <a:pt x="17443" y="22241"/>
                  <a:pt x="17055" y="22585"/>
                  <a:pt x="16595" y="22830"/>
                </a:cubicBezTo>
                <a:cubicBezTo>
                  <a:pt x="16222" y="23016"/>
                  <a:pt x="15920" y="23318"/>
                  <a:pt x="15546" y="23505"/>
                </a:cubicBezTo>
                <a:cubicBezTo>
                  <a:pt x="15144" y="23663"/>
                  <a:pt x="14814" y="23950"/>
                  <a:pt x="14397" y="24080"/>
                </a:cubicBezTo>
                <a:cubicBezTo>
                  <a:pt x="13607" y="24295"/>
                  <a:pt x="12817" y="24597"/>
                  <a:pt x="11983" y="24669"/>
                </a:cubicBezTo>
                <a:cubicBezTo>
                  <a:pt x="11699" y="24674"/>
                  <a:pt x="11414" y="24684"/>
                  <a:pt x="11129" y="24684"/>
                </a:cubicBezTo>
                <a:cubicBezTo>
                  <a:pt x="10678" y="24684"/>
                  <a:pt x="10231" y="24659"/>
                  <a:pt x="9799" y="24554"/>
                </a:cubicBezTo>
                <a:cubicBezTo>
                  <a:pt x="9383" y="24453"/>
                  <a:pt x="8952" y="24439"/>
                  <a:pt x="8578" y="24252"/>
                </a:cubicBezTo>
                <a:cubicBezTo>
                  <a:pt x="8233" y="24094"/>
                  <a:pt x="7932" y="23835"/>
                  <a:pt x="7601" y="23649"/>
                </a:cubicBezTo>
                <a:cubicBezTo>
                  <a:pt x="7141" y="23361"/>
                  <a:pt x="6595" y="23232"/>
                  <a:pt x="6164" y="22887"/>
                </a:cubicBezTo>
                <a:cubicBezTo>
                  <a:pt x="5892" y="22672"/>
                  <a:pt x="5547" y="22600"/>
                  <a:pt x="5231" y="22528"/>
                </a:cubicBezTo>
                <a:cubicBezTo>
                  <a:pt x="4929" y="22312"/>
                  <a:pt x="4728" y="21968"/>
                  <a:pt x="4383" y="21810"/>
                </a:cubicBezTo>
                <a:cubicBezTo>
                  <a:pt x="3952" y="21608"/>
                  <a:pt x="3736" y="21163"/>
                  <a:pt x="3363" y="20876"/>
                </a:cubicBezTo>
                <a:cubicBezTo>
                  <a:pt x="3061" y="20631"/>
                  <a:pt x="2817" y="20330"/>
                  <a:pt x="2501" y="20114"/>
                </a:cubicBezTo>
                <a:cubicBezTo>
                  <a:pt x="2156" y="19841"/>
                  <a:pt x="1711" y="19626"/>
                  <a:pt x="1509" y="19209"/>
                </a:cubicBezTo>
                <a:cubicBezTo>
                  <a:pt x="1222" y="18620"/>
                  <a:pt x="1007" y="17988"/>
                  <a:pt x="633" y="17442"/>
                </a:cubicBezTo>
                <a:cubicBezTo>
                  <a:pt x="518" y="17025"/>
                  <a:pt x="432" y="16594"/>
                  <a:pt x="317" y="16178"/>
                </a:cubicBezTo>
                <a:cubicBezTo>
                  <a:pt x="260" y="15646"/>
                  <a:pt x="346" y="15114"/>
                  <a:pt x="245" y="14597"/>
                </a:cubicBezTo>
                <a:cubicBezTo>
                  <a:pt x="231" y="14339"/>
                  <a:pt x="159" y="14051"/>
                  <a:pt x="303" y="13807"/>
                </a:cubicBezTo>
                <a:cubicBezTo>
                  <a:pt x="748" y="13132"/>
                  <a:pt x="877" y="12313"/>
                  <a:pt x="1078" y="11551"/>
                </a:cubicBezTo>
                <a:cubicBezTo>
                  <a:pt x="1165" y="11221"/>
                  <a:pt x="1265" y="10876"/>
                  <a:pt x="1294" y="10531"/>
                </a:cubicBezTo>
                <a:cubicBezTo>
                  <a:pt x="1481" y="9368"/>
                  <a:pt x="1782" y="8218"/>
                  <a:pt x="2285" y="7141"/>
                </a:cubicBezTo>
                <a:cubicBezTo>
                  <a:pt x="2486" y="6753"/>
                  <a:pt x="2759" y="6394"/>
                  <a:pt x="2975" y="6006"/>
                </a:cubicBezTo>
                <a:cubicBezTo>
                  <a:pt x="3162" y="5690"/>
                  <a:pt x="3320" y="5345"/>
                  <a:pt x="3593" y="5086"/>
                </a:cubicBezTo>
                <a:cubicBezTo>
                  <a:pt x="3794" y="4871"/>
                  <a:pt x="3938" y="4612"/>
                  <a:pt x="4139" y="4411"/>
                </a:cubicBezTo>
                <a:cubicBezTo>
                  <a:pt x="4340" y="4253"/>
                  <a:pt x="4555" y="4123"/>
                  <a:pt x="4756" y="3965"/>
                </a:cubicBezTo>
                <a:cubicBezTo>
                  <a:pt x="5087" y="3707"/>
                  <a:pt x="5518" y="3606"/>
                  <a:pt x="5848" y="3333"/>
                </a:cubicBezTo>
                <a:cubicBezTo>
                  <a:pt x="6653" y="2845"/>
                  <a:pt x="7501" y="2399"/>
                  <a:pt x="8276" y="1853"/>
                </a:cubicBezTo>
                <a:cubicBezTo>
                  <a:pt x="8521" y="1695"/>
                  <a:pt x="8822" y="1652"/>
                  <a:pt x="9081" y="1494"/>
                </a:cubicBezTo>
                <a:cubicBezTo>
                  <a:pt x="9340" y="1365"/>
                  <a:pt x="9584" y="1164"/>
                  <a:pt x="9871" y="1078"/>
                </a:cubicBezTo>
                <a:cubicBezTo>
                  <a:pt x="10173" y="1020"/>
                  <a:pt x="10489" y="963"/>
                  <a:pt x="10776" y="848"/>
                </a:cubicBezTo>
                <a:cubicBezTo>
                  <a:pt x="11365" y="647"/>
                  <a:pt x="11998" y="618"/>
                  <a:pt x="12587" y="431"/>
                </a:cubicBezTo>
                <a:cubicBezTo>
                  <a:pt x="13000" y="304"/>
                  <a:pt x="13438" y="176"/>
                  <a:pt x="13881" y="176"/>
                </a:cubicBezTo>
                <a:close/>
                <a:moveTo>
                  <a:pt x="13878" y="0"/>
                </a:moveTo>
                <a:cubicBezTo>
                  <a:pt x="13537" y="0"/>
                  <a:pt x="13196" y="45"/>
                  <a:pt x="12874" y="158"/>
                </a:cubicBezTo>
                <a:cubicBezTo>
                  <a:pt x="12084" y="431"/>
                  <a:pt x="11250" y="460"/>
                  <a:pt x="10460" y="762"/>
                </a:cubicBezTo>
                <a:cubicBezTo>
                  <a:pt x="9986" y="862"/>
                  <a:pt x="9483" y="977"/>
                  <a:pt x="9095" y="1293"/>
                </a:cubicBezTo>
                <a:cubicBezTo>
                  <a:pt x="8794" y="1466"/>
                  <a:pt x="8435" y="1523"/>
                  <a:pt x="8147" y="1724"/>
                </a:cubicBezTo>
                <a:cubicBezTo>
                  <a:pt x="7889" y="1882"/>
                  <a:pt x="7673" y="2083"/>
                  <a:pt x="7400" y="2213"/>
                </a:cubicBezTo>
                <a:cubicBezTo>
                  <a:pt x="7027" y="2385"/>
                  <a:pt x="6710" y="2672"/>
                  <a:pt x="6323" y="2845"/>
                </a:cubicBezTo>
                <a:cubicBezTo>
                  <a:pt x="5920" y="3046"/>
                  <a:pt x="5561" y="3348"/>
                  <a:pt x="5144" y="3534"/>
                </a:cubicBezTo>
                <a:cubicBezTo>
                  <a:pt x="4800" y="3678"/>
                  <a:pt x="4512" y="3937"/>
                  <a:pt x="4196" y="4152"/>
                </a:cubicBezTo>
                <a:cubicBezTo>
                  <a:pt x="3894" y="4325"/>
                  <a:pt x="3736" y="4655"/>
                  <a:pt x="3507" y="4914"/>
                </a:cubicBezTo>
                <a:cubicBezTo>
                  <a:pt x="3047" y="5388"/>
                  <a:pt x="2817" y="6020"/>
                  <a:pt x="2443" y="6552"/>
                </a:cubicBezTo>
                <a:cubicBezTo>
                  <a:pt x="2213" y="6853"/>
                  <a:pt x="2055" y="7198"/>
                  <a:pt x="1912" y="7557"/>
                </a:cubicBezTo>
                <a:cubicBezTo>
                  <a:pt x="1452" y="8635"/>
                  <a:pt x="1222" y="9784"/>
                  <a:pt x="1050" y="10934"/>
                </a:cubicBezTo>
                <a:cubicBezTo>
                  <a:pt x="863" y="11695"/>
                  <a:pt x="705" y="12456"/>
                  <a:pt x="432" y="13189"/>
                </a:cubicBezTo>
                <a:cubicBezTo>
                  <a:pt x="346" y="13448"/>
                  <a:pt x="159" y="13649"/>
                  <a:pt x="73" y="13893"/>
                </a:cubicBezTo>
                <a:cubicBezTo>
                  <a:pt x="1" y="14525"/>
                  <a:pt x="145" y="15143"/>
                  <a:pt x="130" y="15761"/>
                </a:cubicBezTo>
                <a:cubicBezTo>
                  <a:pt x="102" y="16278"/>
                  <a:pt x="317" y="16752"/>
                  <a:pt x="403" y="17241"/>
                </a:cubicBezTo>
                <a:cubicBezTo>
                  <a:pt x="461" y="17557"/>
                  <a:pt x="691" y="17801"/>
                  <a:pt x="820" y="18103"/>
                </a:cubicBezTo>
                <a:cubicBezTo>
                  <a:pt x="1007" y="18505"/>
                  <a:pt x="1165" y="18936"/>
                  <a:pt x="1380" y="19338"/>
                </a:cubicBezTo>
                <a:cubicBezTo>
                  <a:pt x="1682" y="19884"/>
                  <a:pt x="2314" y="20085"/>
                  <a:pt x="2731" y="20516"/>
                </a:cubicBezTo>
                <a:cubicBezTo>
                  <a:pt x="3047" y="20847"/>
                  <a:pt x="3435" y="21106"/>
                  <a:pt x="3722" y="21479"/>
                </a:cubicBezTo>
                <a:cubicBezTo>
                  <a:pt x="3909" y="21738"/>
                  <a:pt x="4196" y="21896"/>
                  <a:pt x="4469" y="22054"/>
                </a:cubicBezTo>
                <a:cubicBezTo>
                  <a:pt x="4728" y="22212"/>
                  <a:pt x="4857" y="22499"/>
                  <a:pt x="5116" y="22643"/>
                </a:cubicBezTo>
                <a:cubicBezTo>
                  <a:pt x="5288" y="22729"/>
                  <a:pt x="5475" y="22758"/>
                  <a:pt x="5647" y="22815"/>
                </a:cubicBezTo>
                <a:cubicBezTo>
                  <a:pt x="5992" y="22916"/>
                  <a:pt x="6236" y="23174"/>
                  <a:pt x="6538" y="23347"/>
                </a:cubicBezTo>
                <a:cubicBezTo>
                  <a:pt x="6825" y="23447"/>
                  <a:pt x="7098" y="23577"/>
                  <a:pt x="7371" y="23706"/>
                </a:cubicBezTo>
                <a:cubicBezTo>
                  <a:pt x="7759" y="23922"/>
                  <a:pt x="8104" y="24209"/>
                  <a:pt x="8506" y="24410"/>
                </a:cubicBezTo>
                <a:cubicBezTo>
                  <a:pt x="8794" y="24539"/>
                  <a:pt x="9124" y="24597"/>
                  <a:pt x="9440" y="24654"/>
                </a:cubicBezTo>
                <a:cubicBezTo>
                  <a:pt x="10040" y="24792"/>
                  <a:pt x="10656" y="24864"/>
                  <a:pt x="11270" y="24864"/>
                </a:cubicBezTo>
                <a:cubicBezTo>
                  <a:pt x="12069" y="24864"/>
                  <a:pt x="12866" y="24742"/>
                  <a:pt x="13621" y="24482"/>
                </a:cubicBezTo>
                <a:cubicBezTo>
                  <a:pt x="14052" y="24338"/>
                  <a:pt x="14526" y="24266"/>
                  <a:pt x="14928" y="24022"/>
                </a:cubicBezTo>
                <a:cubicBezTo>
                  <a:pt x="15331" y="23763"/>
                  <a:pt x="15791" y="23591"/>
                  <a:pt x="16178" y="23304"/>
                </a:cubicBezTo>
                <a:cubicBezTo>
                  <a:pt x="16509" y="23045"/>
                  <a:pt x="16897" y="22887"/>
                  <a:pt x="17213" y="22643"/>
                </a:cubicBezTo>
                <a:cubicBezTo>
                  <a:pt x="17831" y="22169"/>
                  <a:pt x="18506" y="21766"/>
                  <a:pt x="19124" y="21278"/>
                </a:cubicBezTo>
                <a:cubicBezTo>
                  <a:pt x="19425" y="21034"/>
                  <a:pt x="19770" y="20847"/>
                  <a:pt x="20072" y="20603"/>
                </a:cubicBezTo>
                <a:cubicBezTo>
                  <a:pt x="20661" y="20057"/>
                  <a:pt x="21236" y="19468"/>
                  <a:pt x="21595" y="18749"/>
                </a:cubicBezTo>
                <a:cubicBezTo>
                  <a:pt x="21739" y="18419"/>
                  <a:pt x="21911" y="18088"/>
                  <a:pt x="22098" y="17772"/>
                </a:cubicBezTo>
                <a:cubicBezTo>
                  <a:pt x="22342" y="17212"/>
                  <a:pt x="22443" y="16609"/>
                  <a:pt x="22543" y="16005"/>
                </a:cubicBezTo>
                <a:cubicBezTo>
                  <a:pt x="22644" y="15574"/>
                  <a:pt x="22601" y="15143"/>
                  <a:pt x="22601" y="14698"/>
                </a:cubicBezTo>
                <a:cubicBezTo>
                  <a:pt x="22615" y="14023"/>
                  <a:pt x="22285" y="13390"/>
                  <a:pt x="22141" y="12729"/>
                </a:cubicBezTo>
                <a:cubicBezTo>
                  <a:pt x="22026" y="12169"/>
                  <a:pt x="21753" y="11666"/>
                  <a:pt x="21681" y="11106"/>
                </a:cubicBezTo>
                <a:cubicBezTo>
                  <a:pt x="21581" y="10416"/>
                  <a:pt x="21279" y="9770"/>
                  <a:pt x="21221" y="9066"/>
                </a:cubicBezTo>
                <a:cubicBezTo>
                  <a:pt x="21193" y="8592"/>
                  <a:pt x="21035" y="8146"/>
                  <a:pt x="20819" y="7730"/>
                </a:cubicBezTo>
                <a:cubicBezTo>
                  <a:pt x="20790" y="7643"/>
                  <a:pt x="20762" y="7557"/>
                  <a:pt x="20733" y="7485"/>
                </a:cubicBezTo>
                <a:cubicBezTo>
                  <a:pt x="20661" y="7069"/>
                  <a:pt x="20589" y="6652"/>
                  <a:pt x="20431" y="6264"/>
                </a:cubicBezTo>
                <a:cubicBezTo>
                  <a:pt x="20388" y="5905"/>
                  <a:pt x="20259" y="5560"/>
                  <a:pt x="20187" y="5215"/>
                </a:cubicBezTo>
                <a:cubicBezTo>
                  <a:pt x="20086" y="4842"/>
                  <a:pt x="20029" y="4440"/>
                  <a:pt x="19799" y="4123"/>
                </a:cubicBezTo>
                <a:cubicBezTo>
                  <a:pt x="19526" y="3736"/>
                  <a:pt x="19311" y="3305"/>
                  <a:pt x="18994" y="2945"/>
                </a:cubicBezTo>
                <a:cubicBezTo>
                  <a:pt x="18535" y="2414"/>
                  <a:pt x="17917" y="2069"/>
                  <a:pt x="17428" y="1580"/>
                </a:cubicBezTo>
                <a:cubicBezTo>
                  <a:pt x="17040" y="1178"/>
                  <a:pt x="16495" y="991"/>
                  <a:pt x="16049" y="675"/>
                </a:cubicBezTo>
                <a:cubicBezTo>
                  <a:pt x="15632" y="402"/>
                  <a:pt x="15201" y="72"/>
                  <a:pt x="14670" y="72"/>
                </a:cubicBezTo>
                <a:cubicBezTo>
                  <a:pt x="14411" y="28"/>
                  <a:pt x="14145" y="0"/>
                  <a:pt x="13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rot="1535622" flipH="1">
            <a:off x="-848089" y="4396458"/>
            <a:ext cx="2091815" cy="1804929"/>
          </a:xfrm>
          <a:custGeom>
            <a:avLst/>
            <a:gdLst/>
            <a:ahLst/>
            <a:cxnLst/>
            <a:rect l="l" t="t" r="r" b="b"/>
            <a:pathLst>
              <a:path w="25273" h="21806" extrusionOk="0">
                <a:moveTo>
                  <a:pt x="15276" y="227"/>
                </a:moveTo>
                <a:cubicBezTo>
                  <a:pt x="15276" y="227"/>
                  <a:pt x="15275" y="228"/>
                  <a:pt x="15273" y="231"/>
                </a:cubicBezTo>
                <a:cubicBezTo>
                  <a:pt x="15273" y="231"/>
                  <a:pt x="15273" y="231"/>
                  <a:pt x="15273" y="231"/>
                </a:cubicBezTo>
                <a:lnTo>
                  <a:pt x="15273" y="231"/>
                </a:lnTo>
                <a:cubicBezTo>
                  <a:pt x="15275" y="228"/>
                  <a:pt x="15276" y="227"/>
                  <a:pt x="15276" y="227"/>
                </a:cubicBezTo>
                <a:close/>
                <a:moveTo>
                  <a:pt x="8031" y="302"/>
                </a:moveTo>
                <a:lnTo>
                  <a:pt x="8089" y="345"/>
                </a:lnTo>
                <a:cubicBezTo>
                  <a:pt x="8089" y="345"/>
                  <a:pt x="8089" y="345"/>
                  <a:pt x="8089" y="360"/>
                </a:cubicBezTo>
                <a:lnTo>
                  <a:pt x="8060" y="360"/>
                </a:lnTo>
                <a:cubicBezTo>
                  <a:pt x="7960" y="360"/>
                  <a:pt x="7974" y="317"/>
                  <a:pt x="8031" y="302"/>
                </a:cubicBezTo>
                <a:close/>
                <a:moveTo>
                  <a:pt x="8233" y="345"/>
                </a:moveTo>
                <a:cubicBezTo>
                  <a:pt x="8233" y="360"/>
                  <a:pt x="8204" y="360"/>
                  <a:pt x="8175" y="360"/>
                </a:cubicBezTo>
                <a:cubicBezTo>
                  <a:pt x="8189" y="345"/>
                  <a:pt x="8218" y="345"/>
                  <a:pt x="8233" y="345"/>
                </a:cubicBezTo>
                <a:close/>
                <a:moveTo>
                  <a:pt x="16953" y="360"/>
                </a:moveTo>
                <a:lnTo>
                  <a:pt x="16953" y="360"/>
                </a:lnTo>
                <a:cubicBezTo>
                  <a:pt x="16953" y="360"/>
                  <a:pt x="16953" y="360"/>
                  <a:pt x="16953" y="360"/>
                </a:cubicBezTo>
                <a:close/>
                <a:moveTo>
                  <a:pt x="12668" y="286"/>
                </a:moveTo>
                <a:cubicBezTo>
                  <a:pt x="12690" y="286"/>
                  <a:pt x="12709" y="290"/>
                  <a:pt x="12715" y="302"/>
                </a:cubicBezTo>
                <a:lnTo>
                  <a:pt x="12701" y="331"/>
                </a:lnTo>
                <a:lnTo>
                  <a:pt x="12701" y="345"/>
                </a:lnTo>
                <a:cubicBezTo>
                  <a:pt x="12679" y="356"/>
                  <a:pt x="12624" y="384"/>
                  <a:pt x="12593" y="384"/>
                </a:cubicBezTo>
                <a:cubicBezTo>
                  <a:pt x="12583" y="384"/>
                  <a:pt x="12575" y="381"/>
                  <a:pt x="12571" y="374"/>
                </a:cubicBezTo>
                <a:cubicBezTo>
                  <a:pt x="12557" y="345"/>
                  <a:pt x="12571" y="317"/>
                  <a:pt x="12586" y="302"/>
                </a:cubicBezTo>
                <a:cubicBezTo>
                  <a:pt x="12602" y="294"/>
                  <a:pt x="12638" y="286"/>
                  <a:pt x="12668" y="286"/>
                </a:cubicBezTo>
                <a:close/>
                <a:moveTo>
                  <a:pt x="15351" y="298"/>
                </a:moveTo>
                <a:cubicBezTo>
                  <a:pt x="15370" y="298"/>
                  <a:pt x="15422" y="319"/>
                  <a:pt x="15445" y="331"/>
                </a:cubicBezTo>
                <a:cubicBezTo>
                  <a:pt x="15474" y="345"/>
                  <a:pt x="15459" y="360"/>
                  <a:pt x="15431" y="374"/>
                </a:cubicBezTo>
                <a:lnTo>
                  <a:pt x="15416" y="389"/>
                </a:lnTo>
                <a:cubicBezTo>
                  <a:pt x="15406" y="395"/>
                  <a:pt x="15398" y="398"/>
                  <a:pt x="15392" y="398"/>
                </a:cubicBezTo>
                <a:cubicBezTo>
                  <a:pt x="15372" y="398"/>
                  <a:pt x="15370" y="371"/>
                  <a:pt x="15359" y="360"/>
                </a:cubicBezTo>
                <a:cubicBezTo>
                  <a:pt x="15359" y="345"/>
                  <a:pt x="15344" y="317"/>
                  <a:pt x="15344" y="302"/>
                </a:cubicBezTo>
                <a:cubicBezTo>
                  <a:pt x="15344" y="300"/>
                  <a:pt x="15347" y="298"/>
                  <a:pt x="15351" y="298"/>
                </a:cubicBezTo>
                <a:close/>
                <a:moveTo>
                  <a:pt x="14582" y="135"/>
                </a:moveTo>
                <a:cubicBezTo>
                  <a:pt x="14588" y="135"/>
                  <a:pt x="14594" y="138"/>
                  <a:pt x="14597" y="144"/>
                </a:cubicBezTo>
                <a:cubicBezTo>
                  <a:pt x="14626" y="159"/>
                  <a:pt x="14640" y="173"/>
                  <a:pt x="14655" y="187"/>
                </a:cubicBezTo>
                <a:lnTo>
                  <a:pt x="14655" y="202"/>
                </a:lnTo>
                <a:cubicBezTo>
                  <a:pt x="14640" y="245"/>
                  <a:pt x="14626" y="288"/>
                  <a:pt x="14626" y="317"/>
                </a:cubicBezTo>
                <a:lnTo>
                  <a:pt x="14626" y="360"/>
                </a:lnTo>
                <a:cubicBezTo>
                  <a:pt x="14669" y="403"/>
                  <a:pt x="14655" y="432"/>
                  <a:pt x="14626" y="432"/>
                </a:cubicBezTo>
                <a:lnTo>
                  <a:pt x="14597" y="417"/>
                </a:lnTo>
                <a:lnTo>
                  <a:pt x="14583" y="403"/>
                </a:lnTo>
                <a:cubicBezTo>
                  <a:pt x="14597" y="389"/>
                  <a:pt x="14612" y="331"/>
                  <a:pt x="14612" y="302"/>
                </a:cubicBezTo>
                <a:cubicBezTo>
                  <a:pt x="14597" y="288"/>
                  <a:pt x="14554" y="216"/>
                  <a:pt x="14540" y="187"/>
                </a:cubicBezTo>
                <a:cubicBezTo>
                  <a:pt x="14529" y="165"/>
                  <a:pt x="14560" y="135"/>
                  <a:pt x="14582" y="135"/>
                </a:cubicBezTo>
                <a:close/>
                <a:moveTo>
                  <a:pt x="14506" y="268"/>
                </a:moveTo>
                <a:cubicBezTo>
                  <a:pt x="14518" y="268"/>
                  <a:pt x="14540" y="278"/>
                  <a:pt x="14540" y="288"/>
                </a:cubicBezTo>
                <a:cubicBezTo>
                  <a:pt x="14554" y="302"/>
                  <a:pt x="14525" y="389"/>
                  <a:pt x="14540" y="417"/>
                </a:cubicBezTo>
                <a:cubicBezTo>
                  <a:pt x="14540" y="446"/>
                  <a:pt x="14554" y="475"/>
                  <a:pt x="14554" y="475"/>
                </a:cubicBezTo>
                <a:cubicBezTo>
                  <a:pt x="14545" y="475"/>
                  <a:pt x="14535" y="481"/>
                  <a:pt x="14525" y="481"/>
                </a:cubicBezTo>
                <a:cubicBezTo>
                  <a:pt x="14521" y="481"/>
                  <a:pt x="14516" y="480"/>
                  <a:pt x="14511" y="475"/>
                </a:cubicBezTo>
                <a:lnTo>
                  <a:pt x="14511" y="460"/>
                </a:lnTo>
                <a:lnTo>
                  <a:pt x="14482" y="417"/>
                </a:lnTo>
                <a:cubicBezTo>
                  <a:pt x="14468" y="374"/>
                  <a:pt x="14425" y="331"/>
                  <a:pt x="14410" y="317"/>
                </a:cubicBezTo>
                <a:lnTo>
                  <a:pt x="14425" y="288"/>
                </a:lnTo>
                <a:lnTo>
                  <a:pt x="14454" y="288"/>
                </a:lnTo>
                <a:cubicBezTo>
                  <a:pt x="14462" y="296"/>
                  <a:pt x="14470" y="305"/>
                  <a:pt x="14476" y="305"/>
                </a:cubicBezTo>
                <a:cubicBezTo>
                  <a:pt x="14480" y="305"/>
                  <a:pt x="14482" y="300"/>
                  <a:pt x="14482" y="288"/>
                </a:cubicBezTo>
                <a:lnTo>
                  <a:pt x="14497" y="274"/>
                </a:lnTo>
                <a:cubicBezTo>
                  <a:pt x="14497" y="269"/>
                  <a:pt x="14500" y="268"/>
                  <a:pt x="14506" y="268"/>
                </a:cubicBezTo>
                <a:close/>
                <a:moveTo>
                  <a:pt x="2122" y="302"/>
                </a:moveTo>
                <a:cubicBezTo>
                  <a:pt x="2125" y="302"/>
                  <a:pt x="2127" y="307"/>
                  <a:pt x="2127" y="317"/>
                </a:cubicBezTo>
                <a:lnTo>
                  <a:pt x="2127" y="331"/>
                </a:lnTo>
                <a:lnTo>
                  <a:pt x="2170" y="389"/>
                </a:lnTo>
                <a:cubicBezTo>
                  <a:pt x="2155" y="417"/>
                  <a:pt x="2112" y="460"/>
                  <a:pt x="2098" y="475"/>
                </a:cubicBezTo>
                <a:lnTo>
                  <a:pt x="2069" y="489"/>
                </a:lnTo>
                <a:cubicBezTo>
                  <a:pt x="2065" y="493"/>
                  <a:pt x="2061" y="495"/>
                  <a:pt x="2057" y="495"/>
                </a:cubicBezTo>
                <a:cubicBezTo>
                  <a:pt x="2047" y="495"/>
                  <a:pt x="2040" y="485"/>
                  <a:pt x="2040" y="475"/>
                </a:cubicBezTo>
                <a:cubicBezTo>
                  <a:pt x="2040" y="460"/>
                  <a:pt x="2112" y="389"/>
                  <a:pt x="2112" y="345"/>
                </a:cubicBezTo>
                <a:cubicBezTo>
                  <a:pt x="2112" y="318"/>
                  <a:pt x="2118" y="302"/>
                  <a:pt x="2122" y="302"/>
                </a:cubicBezTo>
                <a:close/>
                <a:moveTo>
                  <a:pt x="8089" y="403"/>
                </a:moveTo>
                <a:cubicBezTo>
                  <a:pt x="8075" y="417"/>
                  <a:pt x="8060" y="446"/>
                  <a:pt x="8060" y="460"/>
                </a:cubicBezTo>
                <a:cubicBezTo>
                  <a:pt x="8075" y="475"/>
                  <a:pt x="8060" y="489"/>
                  <a:pt x="8060" y="504"/>
                </a:cubicBezTo>
                <a:lnTo>
                  <a:pt x="8046" y="489"/>
                </a:lnTo>
                <a:cubicBezTo>
                  <a:pt x="8046" y="489"/>
                  <a:pt x="8031" y="489"/>
                  <a:pt x="8031" y="475"/>
                </a:cubicBezTo>
                <a:cubicBezTo>
                  <a:pt x="8003" y="446"/>
                  <a:pt x="7988" y="432"/>
                  <a:pt x="7988" y="417"/>
                </a:cubicBezTo>
                <a:cubicBezTo>
                  <a:pt x="8017" y="403"/>
                  <a:pt x="8060" y="403"/>
                  <a:pt x="8089" y="403"/>
                </a:cubicBezTo>
                <a:close/>
                <a:moveTo>
                  <a:pt x="8204" y="374"/>
                </a:moveTo>
                <a:cubicBezTo>
                  <a:pt x="8204" y="389"/>
                  <a:pt x="8247" y="460"/>
                  <a:pt x="8218" y="489"/>
                </a:cubicBezTo>
                <a:cubicBezTo>
                  <a:pt x="8214" y="503"/>
                  <a:pt x="8209" y="508"/>
                  <a:pt x="8205" y="508"/>
                </a:cubicBezTo>
                <a:cubicBezTo>
                  <a:pt x="8198" y="508"/>
                  <a:pt x="8194" y="485"/>
                  <a:pt x="8204" y="475"/>
                </a:cubicBezTo>
                <a:cubicBezTo>
                  <a:pt x="8218" y="460"/>
                  <a:pt x="8161" y="432"/>
                  <a:pt x="8132" y="432"/>
                </a:cubicBezTo>
                <a:cubicBezTo>
                  <a:pt x="8118" y="432"/>
                  <a:pt x="8132" y="403"/>
                  <a:pt x="8132" y="389"/>
                </a:cubicBezTo>
                <a:cubicBezTo>
                  <a:pt x="8175" y="389"/>
                  <a:pt x="8204" y="374"/>
                  <a:pt x="8204" y="374"/>
                </a:cubicBezTo>
                <a:close/>
                <a:moveTo>
                  <a:pt x="3175" y="475"/>
                </a:moveTo>
                <a:cubicBezTo>
                  <a:pt x="3190" y="475"/>
                  <a:pt x="3204" y="504"/>
                  <a:pt x="3218" y="532"/>
                </a:cubicBezTo>
                <a:lnTo>
                  <a:pt x="3218" y="547"/>
                </a:lnTo>
                <a:cubicBezTo>
                  <a:pt x="3197" y="554"/>
                  <a:pt x="3172" y="557"/>
                  <a:pt x="3152" y="557"/>
                </a:cubicBezTo>
                <a:cubicBezTo>
                  <a:pt x="3132" y="557"/>
                  <a:pt x="3118" y="554"/>
                  <a:pt x="3118" y="547"/>
                </a:cubicBezTo>
                <a:cubicBezTo>
                  <a:pt x="3103" y="547"/>
                  <a:pt x="3103" y="532"/>
                  <a:pt x="3089" y="518"/>
                </a:cubicBezTo>
                <a:lnTo>
                  <a:pt x="3103" y="518"/>
                </a:lnTo>
                <a:cubicBezTo>
                  <a:pt x="3132" y="504"/>
                  <a:pt x="3147" y="475"/>
                  <a:pt x="3175" y="475"/>
                </a:cubicBezTo>
                <a:close/>
                <a:moveTo>
                  <a:pt x="14425" y="446"/>
                </a:moveTo>
                <a:cubicBezTo>
                  <a:pt x="14439" y="446"/>
                  <a:pt x="14468" y="446"/>
                  <a:pt x="14482" y="475"/>
                </a:cubicBezTo>
                <a:lnTo>
                  <a:pt x="14482" y="518"/>
                </a:lnTo>
                <a:lnTo>
                  <a:pt x="14482" y="532"/>
                </a:lnTo>
                <a:cubicBezTo>
                  <a:pt x="14482" y="550"/>
                  <a:pt x="14477" y="562"/>
                  <a:pt x="14469" y="562"/>
                </a:cubicBezTo>
                <a:cubicBezTo>
                  <a:pt x="14465" y="562"/>
                  <a:pt x="14459" y="558"/>
                  <a:pt x="14454" y="547"/>
                </a:cubicBezTo>
                <a:cubicBezTo>
                  <a:pt x="14439" y="532"/>
                  <a:pt x="14425" y="460"/>
                  <a:pt x="14425" y="446"/>
                </a:cubicBezTo>
                <a:close/>
                <a:moveTo>
                  <a:pt x="17024" y="478"/>
                </a:moveTo>
                <a:cubicBezTo>
                  <a:pt x="17047" y="478"/>
                  <a:pt x="17068" y="482"/>
                  <a:pt x="17068" y="489"/>
                </a:cubicBezTo>
                <a:cubicBezTo>
                  <a:pt x="17083" y="489"/>
                  <a:pt x="17068" y="532"/>
                  <a:pt x="17068" y="547"/>
                </a:cubicBezTo>
                <a:cubicBezTo>
                  <a:pt x="17068" y="547"/>
                  <a:pt x="17040" y="532"/>
                  <a:pt x="17040" y="518"/>
                </a:cubicBezTo>
                <a:cubicBezTo>
                  <a:pt x="17040" y="504"/>
                  <a:pt x="17025" y="504"/>
                  <a:pt x="17025" y="504"/>
                </a:cubicBezTo>
                <a:lnTo>
                  <a:pt x="17025" y="518"/>
                </a:lnTo>
                <a:lnTo>
                  <a:pt x="16982" y="575"/>
                </a:lnTo>
                <a:cubicBezTo>
                  <a:pt x="16953" y="547"/>
                  <a:pt x="16939" y="518"/>
                  <a:pt x="16939" y="518"/>
                </a:cubicBezTo>
                <a:cubicBezTo>
                  <a:pt x="16939" y="518"/>
                  <a:pt x="16953" y="504"/>
                  <a:pt x="16968" y="489"/>
                </a:cubicBezTo>
                <a:cubicBezTo>
                  <a:pt x="16975" y="482"/>
                  <a:pt x="17000" y="478"/>
                  <a:pt x="17024" y="478"/>
                </a:cubicBezTo>
                <a:close/>
                <a:moveTo>
                  <a:pt x="16110" y="434"/>
                </a:moveTo>
                <a:cubicBezTo>
                  <a:pt x="16113" y="434"/>
                  <a:pt x="16116" y="437"/>
                  <a:pt x="16120" y="446"/>
                </a:cubicBezTo>
                <a:cubicBezTo>
                  <a:pt x="16126" y="458"/>
                  <a:pt x="16132" y="463"/>
                  <a:pt x="16140" y="463"/>
                </a:cubicBezTo>
                <a:cubicBezTo>
                  <a:pt x="16149" y="463"/>
                  <a:pt x="16161" y="454"/>
                  <a:pt x="16178" y="446"/>
                </a:cubicBezTo>
                <a:cubicBezTo>
                  <a:pt x="16178" y="446"/>
                  <a:pt x="16190" y="452"/>
                  <a:pt x="16199" y="452"/>
                </a:cubicBezTo>
                <a:cubicBezTo>
                  <a:pt x="16203" y="452"/>
                  <a:pt x="16206" y="451"/>
                  <a:pt x="16206" y="446"/>
                </a:cubicBezTo>
                <a:cubicBezTo>
                  <a:pt x="16211" y="442"/>
                  <a:pt x="16215" y="440"/>
                  <a:pt x="16219" y="440"/>
                </a:cubicBezTo>
                <a:cubicBezTo>
                  <a:pt x="16229" y="440"/>
                  <a:pt x="16239" y="450"/>
                  <a:pt x="16250" y="460"/>
                </a:cubicBezTo>
                <a:cubicBezTo>
                  <a:pt x="16264" y="475"/>
                  <a:pt x="16250" y="475"/>
                  <a:pt x="16250" y="504"/>
                </a:cubicBezTo>
                <a:lnTo>
                  <a:pt x="16235" y="547"/>
                </a:lnTo>
                <a:cubicBezTo>
                  <a:pt x="16217" y="574"/>
                  <a:pt x="16186" y="590"/>
                  <a:pt x="16155" y="590"/>
                </a:cubicBezTo>
                <a:cubicBezTo>
                  <a:pt x="16138" y="590"/>
                  <a:pt x="16121" y="586"/>
                  <a:pt x="16106" y="575"/>
                </a:cubicBezTo>
                <a:lnTo>
                  <a:pt x="16091" y="504"/>
                </a:lnTo>
                <a:cubicBezTo>
                  <a:pt x="16091" y="489"/>
                  <a:pt x="16077" y="475"/>
                  <a:pt x="16091" y="460"/>
                </a:cubicBezTo>
                <a:cubicBezTo>
                  <a:pt x="16101" y="451"/>
                  <a:pt x="16104" y="434"/>
                  <a:pt x="16110" y="434"/>
                </a:cubicBezTo>
                <a:close/>
                <a:moveTo>
                  <a:pt x="16379" y="446"/>
                </a:moveTo>
                <a:lnTo>
                  <a:pt x="16422" y="460"/>
                </a:lnTo>
                <a:lnTo>
                  <a:pt x="16436" y="475"/>
                </a:lnTo>
                <a:cubicBezTo>
                  <a:pt x="16436" y="489"/>
                  <a:pt x="16436" y="504"/>
                  <a:pt x="16436" y="518"/>
                </a:cubicBezTo>
                <a:lnTo>
                  <a:pt x="16422" y="532"/>
                </a:lnTo>
                <a:lnTo>
                  <a:pt x="16408" y="532"/>
                </a:lnTo>
                <a:cubicBezTo>
                  <a:pt x="16393" y="532"/>
                  <a:pt x="16393" y="547"/>
                  <a:pt x="16393" y="561"/>
                </a:cubicBezTo>
                <a:lnTo>
                  <a:pt x="16393" y="575"/>
                </a:lnTo>
                <a:lnTo>
                  <a:pt x="16393" y="590"/>
                </a:lnTo>
                <a:cubicBezTo>
                  <a:pt x="16391" y="592"/>
                  <a:pt x="16387" y="594"/>
                  <a:pt x="16384" y="594"/>
                </a:cubicBezTo>
                <a:cubicBezTo>
                  <a:pt x="16368" y="594"/>
                  <a:pt x="16342" y="570"/>
                  <a:pt x="16307" y="547"/>
                </a:cubicBezTo>
                <a:lnTo>
                  <a:pt x="16293" y="504"/>
                </a:lnTo>
                <a:lnTo>
                  <a:pt x="16278" y="504"/>
                </a:lnTo>
                <a:cubicBezTo>
                  <a:pt x="16293" y="489"/>
                  <a:pt x="16336" y="460"/>
                  <a:pt x="16379" y="446"/>
                </a:cubicBezTo>
                <a:close/>
                <a:moveTo>
                  <a:pt x="16860" y="471"/>
                </a:moveTo>
                <a:cubicBezTo>
                  <a:pt x="16872" y="471"/>
                  <a:pt x="16882" y="499"/>
                  <a:pt x="16882" y="547"/>
                </a:cubicBezTo>
                <a:lnTo>
                  <a:pt x="16853" y="561"/>
                </a:lnTo>
                <a:cubicBezTo>
                  <a:pt x="16839" y="590"/>
                  <a:pt x="16824" y="604"/>
                  <a:pt x="16824" y="604"/>
                </a:cubicBezTo>
                <a:lnTo>
                  <a:pt x="16810" y="604"/>
                </a:lnTo>
                <a:cubicBezTo>
                  <a:pt x="16810" y="575"/>
                  <a:pt x="16795" y="561"/>
                  <a:pt x="16795" y="547"/>
                </a:cubicBezTo>
                <a:lnTo>
                  <a:pt x="16767" y="504"/>
                </a:lnTo>
                <a:cubicBezTo>
                  <a:pt x="16781" y="504"/>
                  <a:pt x="16839" y="489"/>
                  <a:pt x="16853" y="475"/>
                </a:cubicBezTo>
                <a:cubicBezTo>
                  <a:pt x="16855" y="472"/>
                  <a:pt x="16858" y="471"/>
                  <a:pt x="16860" y="471"/>
                </a:cubicBezTo>
                <a:close/>
                <a:moveTo>
                  <a:pt x="17600" y="478"/>
                </a:moveTo>
                <a:cubicBezTo>
                  <a:pt x="17618" y="478"/>
                  <a:pt x="17636" y="482"/>
                  <a:pt x="17643" y="489"/>
                </a:cubicBezTo>
                <a:lnTo>
                  <a:pt x="17643" y="504"/>
                </a:lnTo>
                <a:lnTo>
                  <a:pt x="17643" y="547"/>
                </a:lnTo>
                <a:cubicBezTo>
                  <a:pt x="17629" y="518"/>
                  <a:pt x="17614" y="518"/>
                  <a:pt x="17600" y="518"/>
                </a:cubicBezTo>
                <a:cubicBezTo>
                  <a:pt x="17600" y="532"/>
                  <a:pt x="17614" y="561"/>
                  <a:pt x="17614" y="575"/>
                </a:cubicBezTo>
                <a:cubicBezTo>
                  <a:pt x="17614" y="590"/>
                  <a:pt x="17614" y="604"/>
                  <a:pt x="17600" y="618"/>
                </a:cubicBezTo>
                <a:cubicBezTo>
                  <a:pt x="17600" y="618"/>
                  <a:pt x="17586" y="604"/>
                  <a:pt x="17571" y="604"/>
                </a:cubicBezTo>
                <a:lnTo>
                  <a:pt x="17557" y="575"/>
                </a:lnTo>
                <a:cubicBezTo>
                  <a:pt x="17543" y="532"/>
                  <a:pt x="17543" y="489"/>
                  <a:pt x="17557" y="489"/>
                </a:cubicBezTo>
                <a:cubicBezTo>
                  <a:pt x="17564" y="482"/>
                  <a:pt x="17582" y="478"/>
                  <a:pt x="17600" y="478"/>
                </a:cubicBezTo>
                <a:close/>
                <a:moveTo>
                  <a:pt x="17454" y="495"/>
                </a:moveTo>
                <a:cubicBezTo>
                  <a:pt x="17460" y="495"/>
                  <a:pt x="17465" y="498"/>
                  <a:pt x="17471" y="504"/>
                </a:cubicBezTo>
                <a:cubicBezTo>
                  <a:pt x="17485" y="532"/>
                  <a:pt x="17428" y="561"/>
                  <a:pt x="17413" y="575"/>
                </a:cubicBezTo>
                <a:lnTo>
                  <a:pt x="17413" y="604"/>
                </a:lnTo>
                <a:lnTo>
                  <a:pt x="17428" y="647"/>
                </a:lnTo>
                <a:cubicBezTo>
                  <a:pt x="17427" y="648"/>
                  <a:pt x="17426" y="649"/>
                  <a:pt x="17425" y="649"/>
                </a:cubicBezTo>
                <a:cubicBezTo>
                  <a:pt x="17411" y="649"/>
                  <a:pt x="17400" y="559"/>
                  <a:pt x="17413" y="532"/>
                </a:cubicBezTo>
                <a:cubicBezTo>
                  <a:pt x="17431" y="505"/>
                  <a:pt x="17444" y="495"/>
                  <a:pt x="17454" y="495"/>
                </a:cubicBezTo>
                <a:close/>
                <a:moveTo>
                  <a:pt x="18591" y="676"/>
                </a:moveTo>
                <a:cubicBezTo>
                  <a:pt x="18606" y="676"/>
                  <a:pt x="18620" y="690"/>
                  <a:pt x="18620" y="705"/>
                </a:cubicBezTo>
                <a:cubicBezTo>
                  <a:pt x="18620" y="719"/>
                  <a:pt x="18563" y="776"/>
                  <a:pt x="18548" y="776"/>
                </a:cubicBezTo>
                <a:cubicBezTo>
                  <a:pt x="18534" y="776"/>
                  <a:pt x="18520" y="791"/>
                  <a:pt x="18505" y="791"/>
                </a:cubicBezTo>
                <a:lnTo>
                  <a:pt x="18491" y="776"/>
                </a:lnTo>
                <a:lnTo>
                  <a:pt x="18476" y="719"/>
                </a:lnTo>
                <a:cubicBezTo>
                  <a:pt x="18505" y="690"/>
                  <a:pt x="18563" y="676"/>
                  <a:pt x="18591" y="676"/>
                </a:cubicBezTo>
                <a:close/>
                <a:moveTo>
                  <a:pt x="10282" y="738"/>
                </a:moveTo>
                <a:cubicBezTo>
                  <a:pt x="10345" y="738"/>
                  <a:pt x="10385" y="820"/>
                  <a:pt x="10445" y="820"/>
                </a:cubicBezTo>
                <a:cubicBezTo>
                  <a:pt x="10429" y="823"/>
                  <a:pt x="10413" y="825"/>
                  <a:pt x="10397" y="825"/>
                </a:cubicBezTo>
                <a:cubicBezTo>
                  <a:pt x="10342" y="825"/>
                  <a:pt x="10289" y="803"/>
                  <a:pt x="10244" y="748"/>
                </a:cubicBezTo>
                <a:cubicBezTo>
                  <a:pt x="10258" y="741"/>
                  <a:pt x="10270" y="738"/>
                  <a:pt x="10282" y="738"/>
                </a:cubicBezTo>
                <a:close/>
                <a:moveTo>
                  <a:pt x="2778" y="723"/>
                </a:moveTo>
                <a:cubicBezTo>
                  <a:pt x="2784" y="723"/>
                  <a:pt x="2787" y="726"/>
                  <a:pt x="2787" y="733"/>
                </a:cubicBezTo>
                <a:cubicBezTo>
                  <a:pt x="2787" y="733"/>
                  <a:pt x="2787" y="762"/>
                  <a:pt x="2802" y="762"/>
                </a:cubicBezTo>
                <a:lnTo>
                  <a:pt x="2831" y="762"/>
                </a:lnTo>
                <a:cubicBezTo>
                  <a:pt x="2845" y="762"/>
                  <a:pt x="2845" y="776"/>
                  <a:pt x="2831" y="791"/>
                </a:cubicBezTo>
                <a:lnTo>
                  <a:pt x="2831" y="805"/>
                </a:lnTo>
                <a:lnTo>
                  <a:pt x="2802" y="820"/>
                </a:lnTo>
                <a:cubicBezTo>
                  <a:pt x="2793" y="829"/>
                  <a:pt x="2785" y="832"/>
                  <a:pt x="2779" y="832"/>
                </a:cubicBezTo>
                <a:cubicBezTo>
                  <a:pt x="2764" y="832"/>
                  <a:pt x="2754" y="815"/>
                  <a:pt x="2744" y="805"/>
                </a:cubicBezTo>
                <a:cubicBezTo>
                  <a:pt x="2744" y="776"/>
                  <a:pt x="2744" y="776"/>
                  <a:pt x="2730" y="776"/>
                </a:cubicBezTo>
                <a:lnTo>
                  <a:pt x="2730" y="791"/>
                </a:lnTo>
                <a:cubicBezTo>
                  <a:pt x="2716" y="805"/>
                  <a:pt x="2716" y="820"/>
                  <a:pt x="2701" y="834"/>
                </a:cubicBezTo>
                <a:cubicBezTo>
                  <a:pt x="2701" y="834"/>
                  <a:pt x="2687" y="820"/>
                  <a:pt x="2687" y="820"/>
                </a:cubicBezTo>
                <a:lnTo>
                  <a:pt x="2687" y="805"/>
                </a:lnTo>
                <a:cubicBezTo>
                  <a:pt x="2687" y="791"/>
                  <a:pt x="2730" y="733"/>
                  <a:pt x="2759" y="733"/>
                </a:cubicBezTo>
                <a:cubicBezTo>
                  <a:pt x="2766" y="726"/>
                  <a:pt x="2773" y="723"/>
                  <a:pt x="2778" y="723"/>
                </a:cubicBezTo>
                <a:close/>
                <a:moveTo>
                  <a:pt x="22488" y="825"/>
                </a:moveTo>
                <a:cubicBezTo>
                  <a:pt x="22482" y="825"/>
                  <a:pt x="22476" y="828"/>
                  <a:pt x="22471" y="834"/>
                </a:cubicBezTo>
                <a:cubicBezTo>
                  <a:pt x="22456" y="863"/>
                  <a:pt x="22427" y="920"/>
                  <a:pt x="22427" y="935"/>
                </a:cubicBezTo>
                <a:cubicBezTo>
                  <a:pt x="22427" y="935"/>
                  <a:pt x="22440" y="941"/>
                  <a:pt x="22457" y="941"/>
                </a:cubicBezTo>
                <a:cubicBezTo>
                  <a:pt x="22466" y="941"/>
                  <a:pt x="22475" y="939"/>
                  <a:pt x="22485" y="935"/>
                </a:cubicBezTo>
                <a:cubicBezTo>
                  <a:pt x="22499" y="935"/>
                  <a:pt x="22528" y="877"/>
                  <a:pt x="22514" y="848"/>
                </a:cubicBezTo>
                <a:cubicBezTo>
                  <a:pt x="22505" y="832"/>
                  <a:pt x="22497" y="825"/>
                  <a:pt x="22488" y="825"/>
                </a:cubicBezTo>
                <a:close/>
                <a:moveTo>
                  <a:pt x="3348" y="733"/>
                </a:moveTo>
                <a:cubicBezTo>
                  <a:pt x="3362" y="733"/>
                  <a:pt x="3405" y="805"/>
                  <a:pt x="3405" y="820"/>
                </a:cubicBezTo>
                <a:cubicBezTo>
                  <a:pt x="3420" y="848"/>
                  <a:pt x="3448" y="906"/>
                  <a:pt x="3463" y="920"/>
                </a:cubicBezTo>
                <a:cubicBezTo>
                  <a:pt x="3477" y="935"/>
                  <a:pt x="3463" y="949"/>
                  <a:pt x="3434" y="949"/>
                </a:cubicBezTo>
                <a:cubicBezTo>
                  <a:pt x="3391" y="949"/>
                  <a:pt x="3319" y="805"/>
                  <a:pt x="3305" y="791"/>
                </a:cubicBezTo>
                <a:cubicBezTo>
                  <a:pt x="3305" y="776"/>
                  <a:pt x="3305" y="748"/>
                  <a:pt x="3319" y="748"/>
                </a:cubicBezTo>
                <a:lnTo>
                  <a:pt x="3319" y="733"/>
                </a:lnTo>
                <a:close/>
                <a:moveTo>
                  <a:pt x="2313" y="575"/>
                </a:moveTo>
                <a:lnTo>
                  <a:pt x="2299" y="633"/>
                </a:lnTo>
                <a:lnTo>
                  <a:pt x="2285" y="690"/>
                </a:lnTo>
                <a:cubicBezTo>
                  <a:pt x="2313" y="676"/>
                  <a:pt x="2342" y="662"/>
                  <a:pt x="2342" y="647"/>
                </a:cubicBezTo>
                <a:cubicBezTo>
                  <a:pt x="2352" y="637"/>
                  <a:pt x="2376" y="621"/>
                  <a:pt x="2399" y="621"/>
                </a:cubicBezTo>
                <a:cubicBezTo>
                  <a:pt x="2409" y="621"/>
                  <a:pt x="2419" y="624"/>
                  <a:pt x="2428" y="633"/>
                </a:cubicBezTo>
                <a:lnTo>
                  <a:pt x="2443" y="662"/>
                </a:lnTo>
                <a:lnTo>
                  <a:pt x="2457" y="676"/>
                </a:lnTo>
                <a:cubicBezTo>
                  <a:pt x="2486" y="676"/>
                  <a:pt x="2500" y="662"/>
                  <a:pt x="2514" y="662"/>
                </a:cubicBezTo>
                <a:lnTo>
                  <a:pt x="2543" y="690"/>
                </a:lnTo>
                <a:cubicBezTo>
                  <a:pt x="2572" y="733"/>
                  <a:pt x="2586" y="776"/>
                  <a:pt x="2586" y="776"/>
                </a:cubicBezTo>
                <a:lnTo>
                  <a:pt x="2586" y="791"/>
                </a:lnTo>
                <a:lnTo>
                  <a:pt x="2543" y="791"/>
                </a:lnTo>
                <a:cubicBezTo>
                  <a:pt x="2514" y="791"/>
                  <a:pt x="2529" y="805"/>
                  <a:pt x="2529" y="820"/>
                </a:cubicBezTo>
                <a:cubicBezTo>
                  <a:pt x="2543" y="834"/>
                  <a:pt x="2543" y="848"/>
                  <a:pt x="2543" y="848"/>
                </a:cubicBezTo>
                <a:cubicBezTo>
                  <a:pt x="2543" y="848"/>
                  <a:pt x="2537" y="855"/>
                  <a:pt x="2528" y="855"/>
                </a:cubicBezTo>
                <a:cubicBezTo>
                  <a:pt x="2524" y="855"/>
                  <a:pt x="2519" y="853"/>
                  <a:pt x="2514" y="848"/>
                </a:cubicBezTo>
                <a:lnTo>
                  <a:pt x="2500" y="848"/>
                </a:lnTo>
                <a:lnTo>
                  <a:pt x="2471" y="820"/>
                </a:lnTo>
                <a:cubicBezTo>
                  <a:pt x="2450" y="805"/>
                  <a:pt x="2432" y="798"/>
                  <a:pt x="2419" y="798"/>
                </a:cubicBezTo>
                <a:cubicBezTo>
                  <a:pt x="2407" y="798"/>
                  <a:pt x="2399" y="805"/>
                  <a:pt x="2399" y="820"/>
                </a:cubicBezTo>
                <a:lnTo>
                  <a:pt x="2457" y="834"/>
                </a:lnTo>
                <a:cubicBezTo>
                  <a:pt x="2483" y="886"/>
                  <a:pt x="2438" y="951"/>
                  <a:pt x="2419" y="951"/>
                </a:cubicBezTo>
                <a:cubicBezTo>
                  <a:pt x="2417" y="951"/>
                  <a:pt x="2415" y="950"/>
                  <a:pt x="2414" y="949"/>
                </a:cubicBezTo>
                <a:cubicBezTo>
                  <a:pt x="2414" y="920"/>
                  <a:pt x="2385" y="877"/>
                  <a:pt x="2385" y="863"/>
                </a:cubicBezTo>
                <a:cubicBezTo>
                  <a:pt x="2385" y="858"/>
                  <a:pt x="2383" y="857"/>
                  <a:pt x="2378" y="857"/>
                </a:cubicBezTo>
                <a:cubicBezTo>
                  <a:pt x="2368" y="857"/>
                  <a:pt x="2348" y="867"/>
                  <a:pt x="2328" y="877"/>
                </a:cubicBezTo>
                <a:lnTo>
                  <a:pt x="2299" y="891"/>
                </a:lnTo>
                <a:cubicBezTo>
                  <a:pt x="2285" y="877"/>
                  <a:pt x="2270" y="848"/>
                  <a:pt x="2285" y="834"/>
                </a:cubicBezTo>
                <a:lnTo>
                  <a:pt x="2299" y="834"/>
                </a:lnTo>
                <a:lnTo>
                  <a:pt x="2299" y="820"/>
                </a:lnTo>
                <a:cubicBezTo>
                  <a:pt x="2301" y="820"/>
                  <a:pt x="2302" y="821"/>
                  <a:pt x="2303" y="821"/>
                </a:cubicBezTo>
                <a:cubicBezTo>
                  <a:pt x="2323" y="821"/>
                  <a:pt x="2284" y="717"/>
                  <a:pt x="2270" y="690"/>
                </a:cubicBezTo>
                <a:cubicBezTo>
                  <a:pt x="2249" y="658"/>
                  <a:pt x="2227" y="642"/>
                  <a:pt x="2218" y="642"/>
                </a:cubicBezTo>
                <a:cubicBezTo>
                  <a:pt x="2215" y="642"/>
                  <a:pt x="2213" y="644"/>
                  <a:pt x="2213" y="647"/>
                </a:cubicBezTo>
                <a:cubicBezTo>
                  <a:pt x="2198" y="647"/>
                  <a:pt x="2198" y="633"/>
                  <a:pt x="2198" y="604"/>
                </a:cubicBezTo>
                <a:lnTo>
                  <a:pt x="2198" y="590"/>
                </a:lnTo>
                <a:lnTo>
                  <a:pt x="2227" y="590"/>
                </a:lnTo>
                <a:cubicBezTo>
                  <a:pt x="2241" y="575"/>
                  <a:pt x="2285" y="575"/>
                  <a:pt x="2313" y="575"/>
                </a:cubicBezTo>
                <a:close/>
                <a:moveTo>
                  <a:pt x="3218" y="820"/>
                </a:moveTo>
                <a:cubicBezTo>
                  <a:pt x="3247" y="820"/>
                  <a:pt x="3333" y="949"/>
                  <a:pt x="3319" y="978"/>
                </a:cubicBezTo>
                <a:cubicBezTo>
                  <a:pt x="3316" y="981"/>
                  <a:pt x="3312" y="983"/>
                  <a:pt x="3309" y="983"/>
                </a:cubicBezTo>
                <a:cubicBezTo>
                  <a:pt x="3299" y="983"/>
                  <a:pt x="3290" y="964"/>
                  <a:pt x="3290" y="920"/>
                </a:cubicBezTo>
                <a:lnTo>
                  <a:pt x="3262" y="891"/>
                </a:lnTo>
                <a:lnTo>
                  <a:pt x="3247" y="863"/>
                </a:lnTo>
                <a:cubicBezTo>
                  <a:pt x="3204" y="834"/>
                  <a:pt x="3190" y="820"/>
                  <a:pt x="3218" y="820"/>
                </a:cubicBezTo>
                <a:close/>
                <a:moveTo>
                  <a:pt x="14396" y="848"/>
                </a:moveTo>
                <a:lnTo>
                  <a:pt x="14439" y="891"/>
                </a:lnTo>
                <a:cubicBezTo>
                  <a:pt x="14439" y="891"/>
                  <a:pt x="14454" y="877"/>
                  <a:pt x="14468" y="877"/>
                </a:cubicBezTo>
                <a:cubicBezTo>
                  <a:pt x="14482" y="877"/>
                  <a:pt x="14497" y="891"/>
                  <a:pt x="14497" y="891"/>
                </a:cubicBezTo>
                <a:cubicBezTo>
                  <a:pt x="14497" y="920"/>
                  <a:pt x="14497" y="963"/>
                  <a:pt x="14482" y="978"/>
                </a:cubicBezTo>
                <a:lnTo>
                  <a:pt x="14468" y="992"/>
                </a:lnTo>
                <a:cubicBezTo>
                  <a:pt x="14441" y="979"/>
                  <a:pt x="14403" y="904"/>
                  <a:pt x="14374" y="904"/>
                </a:cubicBezTo>
                <a:cubicBezTo>
                  <a:pt x="14372" y="904"/>
                  <a:pt x="14370" y="905"/>
                  <a:pt x="14367" y="906"/>
                </a:cubicBezTo>
                <a:cubicBezTo>
                  <a:pt x="14339" y="906"/>
                  <a:pt x="14353" y="877"/>
                  <a:pt x="14396" y="848"/>
                </a:cubicBezTo>
                <a:close/>
                <a:moveTo>
                  <a:pt x="4013" y="869"/>
                </a:moveTo>
                <a:cubicBezTo>
                  <a:pt x="4032" y="869"/>
                  <a:pt x="4056" y="888"/>
                  <a:pt x="4080" y="920"/>
                </a:cubicBezTo>
                <a:lnTo>
                  <a:pt x="4138" y="920"/>
                </a:lnTo>
                <a:cubicBezTo>
                  <a:pt x="4152" y="949"/>
                  <a:pt x="4138" y="978"/>
                  <a:pt x="4124" y="978"/>
                </a:cubicBezTo>
                <a:lnTo>
                  <a:pt x="4095" y="935"/>
                </a:lnTo>
                <a:cubicBezTo>
                  <a:pt x="4066" y="963"/>
                  <a:pt x="4023" y="992"/>
                  <a:pt x="3980" y="1021"/>
                </a:cubicBezTo>
                <a:lnTo>
                  <a:pt x="3951" y="1035"/>
                </a:lnTo>
                <a:lnTo>
                  <a:pt x="3937" y="1035"/>
                </a:lnTo>
                <a:cubicBezTo>
                  <a:pt x="3922" y="1021"/>
                  <a:pt x="3922" y="992"/>
                  <a:pt x="3951" y="963"/>
                </a:cubicBezTo>
                <a:lnTo>
                  <a:pt x="3966" y="920"/>
                </a:lnTo>
                <a:lnTo>
                  <a:pt x="3980" y="906"/>
                </a:lnTo>
                <a:cubicBezTo>
                  <a:pt x="3986" y="881"/>
                  <a:pt x="3998" y="869"/>
                  <a:pt x="4013" y="869"/>
                </a:cubicBezTo>
                <a:close/>
                <a:moveTo>
                  <a:pt x="4325" y="935"/>
                </a:moveTo>
                <a:cubicBezTo>
                  <a:pt x="4339" y="935"/>
                  <a:pt x="4339" y="935"/>
                  <a:pt x="4310" y="949"/>
                </a:cubicBezTo>
                <a:lnTo>
                  <a:pt x="4310" y="1006"/>
                </a:lnTo>
                <a:lnTo>
                  <a:pt x="4325" y="1035"/>
                </a:lnTo>
                <a:cubicBezTo>
                  <a:pt x="4282" y="1049"/>
                  <a:pt x="4238" y="1049"/>
                  <a:pt x="4224" y="1049"/>
                </a:cubicBezTo>
                <a:cubicBezTo>
                  <a:pt x="4224" y="1049"/>
                  <a:pt x="4167" y="1035"/>
                  <a:pt x="4167" y="1006"/>
                </a:cubicBezTo>
                <a:cubicBezTo>
                  <a:pt x="4181" y="978"/>
                  <a:pt x="4195" y="963"/>
                  <a:pt x="4210" y="963"/>
                </a:cubicBezTo>
                <a:cubicBezTo>
                  <a:pt x="4210" y="966"/>
                  <a:pt x="4211" y="967"/>
                  <a:pt x="4213" y="967"/>
                </a:cubicBezTo>
                <a:cubicBezTo>
                  <a:pt x="4220" y="967"/>
                  <a:pt x="4238" y="949"/>
                  <a:pt x="4238" y="949"/>
                </a:cubicBezTo>
                <a:cubicBezTo>
                  <a:pt x="4224" y="935"/>
                  <a:pt x="4296" y="935"/>
                  <a:pt x="4325" y="935"/>
                </a:cubicBezTo>
                <a:close/>
                <a:moveTo>
                  <a:pt x="15804" y="920"/>
                </a:moveTo>
                <a:cubicBezTo>
                  <a:pt x="15818" y="920"/>
                  <a:pt x="15847" y="935"/>
                  <a:pt x="15847" y="935"/>
                </a:cubicBezTo>
                <a:lnTo>
                  <a:pt x="15847" y="963"/>
                </a:lnTo>
                <a:cubicBezTo>
                  <a:pt x="15833" y="978"/>
                  <a:pt x="15775" y="1035"/>
                  <a:pt x="15747" y="1049"/>
                </a:cubicBezTo>
                <a:cubicBezTo>
                  <a:pt x="15743" y="1053"/>
                  <a:pt x="15739" y="1055"/>
                  <a:pt x="15736" y="1055"/>
                </a:cubicBezTo>
                <a:cubicBezTo>
                  <a:pt x="15727" y="1055"/>
                  <a:pt x="15722" y="1042"/>
                  <a:pt x="15732" y="1021"/>
                </a:cubicBezTo>
                <a:lnTo>
                  <a:pt x="15732" y="1006"/>
                </a:lnTo>
                <a:cubicBezTo>
                  <a:pt x="15732" y="992"/>
                  <a:pt x="15732" y="963"/>
                  <a:pt x="15732" y="949"/>
                </a:cubicBezTo>
                <a:cubicBezTo>
                  <a:pt x="15737" y="932"/>
                  <a:pt x="15741" y="926"/>
                  <a:pt x="15745" y="926"/>
                </a:cubicBezTo>
                <a:cubicBezTo>
                  <a:pt x="15754" y="926"/>
                  <a:pt x="15763" y="951"/>
                  <a:pt x="15771" y="951"/>
                </a:cubicBezTo>
                <a:cubicBezTo>
                  <a:pt x="15773" y="951"/>
                  <a:pt x="15774" y="950"/>
                  <a:pt x="15775" y="949"/>
                </a:cubicBezTo>
                <a:cubicBezTo>
                  <a:pt x="15775" y="949"/>
                  <a:pt x="15790" y="920"/>
                  <a:pt x="15804" y="920"/>
                </a:cubicBezTo>
                <a:close/>
                <a:moveTo>
                  <a:pt x="11495" y="958"/>
                </a:moveTo>
                <a:cubicBezTo>
                  <a:pt x="11500" y="958"/>
                  <a:pt x="11505" y="960"/>
                  <a:pt x="11508" y="963"/>
                </a:cubicBezTo>
                <a:cubicBezTo>
                  <a:pt x="11523" y="978"/>
                  <a:pt x="11537" y="1021"/>
                  <a:pt x="11537" y="1035"/>
                </a:cubicBezTo>
                <a:lnTo>
                  <a:pt x="11523" y="1035"/>
                </a:lnTo>
                <a:lnTo>
                  <a:pt x="11494" y="1049"/>
                </a:lnTo>
                <a:cubicBezTo>
                  <a:pt x="11480" y="1057"/>
                  <a:pt x="11458" y="1060"/>
                  <a:pt x="11436" y="1060"/>
                </a:cubicBezTo>
                <a:cubicBezTo>
                  <a:pt x="11415" y="1060"/>
                  <a:pt x="11393" y="1057"/>
                  <a:pt x="11379" y="1049"/>
                </a:cubicBezTo>
                <a:lnTo>
                  <a:pt x="11336" y="1049"/>
                </a:lnTo>
                <a:cubicBezTo>
                  <a:pt x="11336" y="1049"/>
                  <a:pt x="11322" y="1021"/>
                  <a:pt x="11336" y="1006"/>
                </a:cubicBezTo>
                <a:cubicBezTo>
                  <a:pt x="11336" y="992"/>
                  <a:pt x="11350" y="992"/>
                  <a:pt x="11350" y="978"/>
                </a:cubicBezTo>
                <a:cubicBezTo>
                  <a:pt x="11362" y="978"/>
                  <a:pt x="11410" y="1014"/>
                  <a:pt x="11436" y="1014"/>
                </a:cubicBezTo>
                <a:cubicBezTo>
                  <a:pt x="11443" y="1014"/>
                  <a:pt x="11448" y="1012"/>
                  <a:pt x="11451" y="1006"/>
                </a:cubicBezTo>
                <a:cubicBezTo>
                  <a:pt x="11462" y="974"/>
                  <a:pt x="11480" y="958"/>
                  <a:pt x="11495" y="958"/>
                </a:cubicBezTo>
                <a:close/>
                <a:moveTo>
                  <a:pt x="14138" y="863"/>
                </a:moveTo>
                <a:lnTo>
                  <a:pt x="14138" y="877"/>
                </a:lnTo>
                <a:cubicBezTo>
                  <a:pt x="14152" y="891"/>
                  <a:pt x="14152" y="920"/>
                  <a:pt x="14123" y="920"/>
                </a:cubicBezTo>
                <a:cubicBezTo>
                  <a:pt x="14109" y="920"/>
                  <a:pt x="14109" y="935"/>
                  <a:pt x="14094" y="935"/>
                </a:cubicBezTo>
                <a:cubicBezTo>
                  <a:pt x="14094" y="935"/>
                  <a:pt x="14094" y="949"/>
                  <a:pt x="14094" y="963"/>
                </a:cubicBezTo>
                <a:lnTo>
                  <a:pt x="14166" y="963"/>
                </a:lnTo>
                <a:cubicBezTo>
                  <a:pt x="14168" y="962"/>
                  <a:pt x="14168" y="961"/>
                  <a:pt x="14168" y="961"/>
                </a:cubicBezTo>
                <a:lnTo>
                  <a:pt x="14168" y="961"/>
                </a:lnTo>
                <a:cubicBezTo>
                  <a:pt x="14170" y="961"/>
                  <a:pt x="14130" y="1008"/>
                  <a:pt x="14103" y="1008"/>
                </a:cubicBezTo>
                <a:cubicBezTo>
                  <a:pt x="14100" y="1008"/>
                  <a:pt x="14097" y="1008"/>
                  <a:pt x="14094" y="1006"/>
                </a:cubicBezTo>
                <a:cubicBezTo>
                  <a:pt x="14092" y="1004"/>
                  <a:pt x="14089" y="1003"/>
                  <a:pt x="14085" y="1003"/>
                </a:cubicBezTo>
                <a:cubicBezTo>
                  <a:pt x="14070" y="1003"/>
                  <a:pt x="14051" y="1026"/>
                  <a:pt x="14051" y="1049"/>
                </a:cubicBezTo>
                <a:cubicBezTo>
                  <a:pt x="14051" y="1057"/>
                  <a:pt x="14048" y="1060"/>
                  <a:pt x="14042" y="1060"/>
                </a:cubicBezTo>
                <a:cubicBezTo>
                  <a:pt x="14037" y="1060"/>
                  <a:pt x="14030" y="1057"/>
                  <a:pt x="14023" y="1049"/>
                </a:cubicBezTo>
                <a:lnTo>
                  <a:pt x="14008" y="1049"/>
                </a:lnTo>
                <a:lnTo>
                  <a:pt x="13994" y="1035"/>
                </a:lnTo>
                <a:cubicBezTo>
                  <a:pt x="13990" y="1039"/>
                  <a:pt x="13985" y="1041"/>
                  <a:pt x="13982" y="1041"/>
                </a:cubicBezTo>
                <a:cubicBezTo>
                  <a:pt x="13972" y="1041"/>
                  <a:pt x="13965" y="1031"/>
                  <a:pt x="13965" y="1021"/>
                </a:cubicBezTo>
                <a:cubicBezTo>
                  <a:pt x="13965" y="1021"/>
                  <a:pt x="13979" y="992"/>
                  <a:pt x="14008" y="963"/>
                </a:cubicBezTo>
                <a:cubicBezTo>
                  <a:pt x="14023" y="949"/>
                  <a:pt x="14109" y="877"/>
                  <a:pt x="14138" y="863"/>
                </a:cubicBezTo>
                <a:close/>
                <a:moveTo>
                  <a:pt x="11937" y="937"/>
                </a:moveTo>
                <a:cubicBezTo>
                  <a:pt x="11947" y="937"/>
                  <a:pt x="11958" y="961"/>
                  <a:pt x="11968" y="992"/>
                </a:cubicBezTo>
                <a:lnTo>
                  <a:pt x="11968" y="1021"/>
                </a:lnTo>
                <a:lnTo>
                  <a:pt x="11968" y="1064"/>
                </a:lnTo>
                <a:cubicBezTo>
                  <a:pt x="11925" y="1064"/>
                  <a:pt x="11853" y="1049"/>
                  <a:pt x="11839" y="1006"/>
                </a:cubicBezTo>
                <a:cubicBezTo>
                  <a:pt x="11839" y="983"/>
                  <a:pt x="11848" y="959"/>
                  <a:pt x="11852" y="959"/>
                </a:cubicBezTo>
                <a:cubicBezTo>
                  <a:pt x="11853" y="959"/>
                  <a:pt x="11853" y="961"/>
                  <a:pt x="11853" y="963"/>
                </a:cubicBezTo>
                <a:cubicBezTo>
                  <a:pt x="11857" y="967"/>
                  <a:pt x="11864" y="969"/>
                  <a:pt x="11872" y="969"/>
                </a:cubicBezTo>
                <a:cubicBezTo>
                  <a:pt x="11890" y="969"/>
                  <a:pt x="11915" y="959"/>
                  <a:pt x="11925" y="949"/>
                </a:cubicBezTo>
                <a:cubicBezTo>
                  <a:pt x="11929" y="941"/>
                  <a:pt x="11933" y="937"/>
                  <a:pt x="11937" y="937"/>
                </a:cubicBezTo>
                <a:close/>
                <a:moveTo>
                  <a:pt x="13109" y="701"/>
                </a:moveTo>
                <a:cubicBezTo>
                  <a:pt x="13112" y="701"/>
                  <a:pt x="13115" y="702"/>
                  <a:pt x="13117" y="705"/>
                </a:cubicBezTo>
                <a:lnTo>
                  <a:pt x="13189" y="705"/>
                </a:lnTo>
                <a:lnTo>
                  <a:pt x="13218" y="748"/>
                </a:lnTo>
                <a:cubicBezTo>
                  <a:pt x="13218" y="755"/>
                  <a:pt x="13222" y="755"/>
                  <a:pt x="13227" y="755"/>
                </a:cubicBezTo>
                <a:cubicBezTo>
                  <a:pt x="13232" y="755"/>
                  <a:pt x="13240" y="755"/>
                  <a:pt x="13247" y="762"/>
                </a:cubicBezTo>
                <a:cubicBezTo>
                  <a:pt x="13247" y="762"/>
                  <a:pt x="13253" y="756"/>
                  <a:pt x="13257" y="756"/>
                </a:cubicBezTo>
                <a:cubicBezTo>
                  <a:pt x="13260" y="756"/>
                  <a:pt x="13261" y="757"/>
                  <a:pt x="13261" y="762"/>
                </a:cubicBezTo>
                <a:cubicBezTo>
                  <a:pt x="13261" y="776"/>
                  <a:pt x="13247" y="805"/>
                  <a:pt x="13218" y="834"/>
                </a:cubicBezTo>
                <a:lnTo>
                  <a:pt x="13218" y="877"/>
                </a:lnTo>
                <a:lnTo>
                  <a:pt x="13218" y="891"/>
                </a:lnTo>
                <a:cubicBezTo>
                  <a:pt x="13204" y="906"/>
                  <a:pt x="13132" y="935"/>
                  <a:pt x="13146" y="963"/>
                </a:cubicBezTo>
                <a:cubicBezTo>
                  <a:pt x="13146" y="992"/>
                  <a:pt x="13146" y="1049"/>
                  <a:pt x="13132" y="1064"/>
                </a:cubicBezTo>
                <a:cubicBezTo>
                  <a:pt x="13117" y="1064"/>
                  <a:pt x="13117" y="1049"/>
                  <a:pt x="13132" y="1021"/>
                </a:cubicBezTo>
                <a:cubicBezTo>
                  <a:pt x="13146" y="992"/>
                  <a:pt x="13074" y="906"/>
                  <a:pt x="13074" y="848"/>
                </a:cubicBezTo>
                <a:lnTo>
                  <a:pt x="13060" y="791"/>
                </a:lnTo>
                <a:lnTo>
                  <a:pt x="13060" y="762"/>
                </a:lnTo>
                <a:cubicBezTo>
                  <a:pt x="13072" y="727"/>
                  <a:pt x="13093" y="701"/>
                  <a:pt x="13109" y="701"/>
                </a:cubicBezTo>
                <a:close/>
                <a:moveTo>
                  <a:pt x="15043" y="920"/>
                </a:moveTo>
                <a:cubicBezTo>
                  <a:pt x="15071" y="920"/>
                  <a:pt x="15086" y="963"/>
                  <a:pt x="15086" y="978"/>
                </a:cubicBezTo>
                <a:cubicBezTo>
                  <a:pt x="15086" y="992"/>
                  <a:pt x="15100" y="1006"/>
                  <a:pt x="15100" y="1006"/>
                </a:cubicBezTo>
                <a:cubicBezTo>
                  <a:pt x="15114" y="1006"/>
                  <a:pt x="15129" y="1006"/>
                  <a:pt x="15129" y="1035"/>
                </a:cubicBezTo>
                <a:lnTo>
                  <a:pt x="15114" y="1049"/>
                </a:lnTo>
                <a:lnTo>
                  <a:pt x="15086" y="1049"/>
                </a:lnTo>
                <a:lnTo>
                  <a:pt x="15071" y="1064"/>
                </a:lnTo>
                <a:cubicBezTo>
                  <a:pt x="15043" y="1064"/>
                  <a:pt x="15028" y="1064"/>
                  <a:pt x="15028" y="1035"/>
                </a:cubicBezTo>
                <a:lnTo>
                  <a:pt x="15028" y="1021"/>
                </a:lnTo>
                <a:lnTo>
                  <a:pt x="15014" y="1021"/>
                </a:lnTo>
                <a:lnTo>
                  <a:pt x="15000" y="992"/>
                </a:lnTo>
                <a:cubicBezTo>
                  <a:pt x="14971" y="963"/>
                  <a:pt x="15028" y="920"/>
                  <a:pt x="15043" y="920"/>
                </a:cubicBezTo>
                <a:close/>
                <a:moveTo>
                  <a:pt x="8959" y="990"/>
                </a:moveTo>
                <a:cubicBezTo>
                  <a:pt x="8961" y="990"/>
                  <a:pt x="8964" y="990"/>
                  <a:pt x="8965" y="992"/>
                </a:cubicBezTo>
                <a:cubicBezTo>
                  <a:pt x="8980" y="1006"/>
                  <a:pt x="8951" y="1049"/>
                  <a:pt x="8937" y="1064"/>
                </a:cubicBezTo>
                <a:cubicBezTo>
                  <a:pt x="8932" y="1068"/>
                  <a:pt x="8927" y="1070"/>
                  <a:pt x="8921" y="1070"/>
                </a:cubicBezTo>
                <a:cubicBezTo>
                  <a:pt x="8908" y="1070"/>
                  <a:pt x="8893" y="1060"/>
                  <a:pt x="8893" y="1049"/>
                </a:cubicBezTo>
                <a:cubicBezTo>
                  <a:pt x="8881" y="1037"/>
                  <a:pt x="8936" y="990"/>
                  <a:pt x="8959" y="990"/>
                </a:cubicBezTo>
                <a:close/>
                <a:moveTo>
                  <a:pt x="10100" y="920"/>
                </a:moveTo>
                <a:lnTo>
                  <a:pt x="10100" y="920"/>
                </a:lnTo>
                <a:cubicBezTo>
                  <a:pt x="10115" y="935"/>
                  <a:pt x="10100" y="963"/>
                  <a:pt x="10072" y="992"/>
                </a:cubicBezTo>
                <a:lnTo>
                  <a:pt x="10086" y="1049"/>
                </a:lnTo>
                <a:cubicBezTo>
                  <a:pt x="10086" y="1049"/>
                  <a:pt x="10072" y="1078"/>
                  <a:pt x="10072" y="1078"/>
                </a:cubicBezTo>
                <a:cubicBezTo>
                  <a:pt x="10057" y="1078"/>
                  <a:pt x="10043" y="1064"/>
                  <a:pt x="10043" y="1064"/>
                </a:cubicBezTo>
                <a:lnTo>
                  <a:pt x="10028" y="1049"/>
                </a:lnTo>
                <a:cubicBezTo>
                  <a:pt x="10028" y="1035"/>
                  <a:pt x="9971" y="963"/>
                  <a:pt x="9985" y="949"/>
                </a:cubicBezTo>
                <a:cubicBezTo>
                  <a:pt x="9993" y="942"/>
                  <a:pt x="9996" y="938"/>
                  <a:pt x="10000" y="938"/>
                </a:cubicBezTo>
                <a:cubicBezTo>
                  <a:pt x="10003" y="938"/>
                  <a:pt x="10007" y="942"/>
                  <a:pt x="10014" y="949"/>
                </a:cubicBezTo>
                <a:cubicBezTo>
                  <a:pt x="10014" y="955"/>
                  <a:pt x="10024" y="958"/>
                  <a:pt x="10036" y="958"/>
                </a:cubicBezTo>
                <a:cubicBezTo>
                  <a:pt x="10052" y="958"/>
                  <a:pt x="10072" y="951"/>
                  <a:pt x="10072" y="935"/>
                </a:cubicBezTo>
                <a:cubicBezTo>
                  <a:pt x="10072" y="920"/>
                  <a:pt x="10100" y="920"/>
                  <a:pt x="10100" y="920"/>
                </a:cubicBezTo>
                <a:close/>
                <a:moveTo>
                  <a:pt x="15282" y="955"/>
                </a:moveTo>
                <a:cubicBezTo>
                  <a:pt x="15293" y="955"/>
                  <a:pt x="15305" y="958"/>
                  <a:pt x="15316" y="963"/>
                </a:cubicBezTo>
                <a:cubicBezTo>
                  <a:pt x="15340" y="976"/>
                  <a:pt x="15376" y="1009"/>
                  <a:pt x="15394" y="1009"/>
                </a:cubicBezTo>
                <a:cubicBezTo>
                  <a:pt x="15397" y="1009"/>
                  <a:pt x="15400" y="1008"/>
                  <a:pt x="15402" y="1006"/>
                </a:cubicBezTo>
                <a:cubicBezTo>
                  <a:pt x="15405" y="1004"/>
                  <a:pt x="15407" y="1002"/>
                  <a:pt x="15410" y="1002"/>
                </a:cubicBezTo>
                <a:cubicBezTo>
                  <a:pt x="15422" y="1002"/>
                  <a:pt x="15433" y="1023"/>
                  <a:pt x="15445" y="1035"/>
                </a:cubicBezTo>
                <a:cubicBezTo>
                  <a:pt x="15445" y="1049"/>
                  <a:pt x="15445" y="1078"/>
                  <a:pt x="15445" y="1078"/>
                </a:cubicBezTo>
                <a:cubicBezTo>
                  <a:pt x="15445" y="1078"/>
                  <a:pt x="15431" y="1078"/>
                  <a:pt x="15416" y="1064"/>
                </a:cubicBezTo>
                <a:cubicBezTo>
                  <a:pt x="15416" y="1049"/>
                  <a:pt x="15287" y="1035"/>
                  <a:pt x="15258" y="992"/>
                </a:cubicBezTo>
                <a:cubicBezTo>
                  <a:pt x="15249" y="965"/>
                  <a:pt x="15263" y="955"/>
                  <a:pt x="15282" y="955"/>
                </a:cubicBezTo>
                <a:close/>
                <a:moveTo>
                  <a:pt x="5086" y="978"/>
                </a:moveTo>
                <a:lnTo>
                  <a:pt x="5101" y="992"/>
                </a:lnTo>
                <a:cubicBezTo>
                  <a:pt x="5115" y="992"/>
                  <a:pt x="5129" y="1006"/>
                  <a:pt x="5129" y="1006"/>
                </a:cubicBezTo>
                <a:cubicBezTo>
                  <a:pt x="5129" y="1021"/>
                  <a:pt x="5115" y="1049"/>
                  <a:pt x="5115" y="1049"/>
                </a:cubicBezTo>
                <a:lnTo>
                  <a:pt x="5072" y="1035"/>
                </a:lnTo>
                <a:cubicBezTo>
                  <a:pt x="5053" y="1063"/>
                  <a:pt x="5035" y="1079"/>
                  <a:pt x="5024" y="1079"/>
                </a:cubicBezTo>
                <a:cubicBezTo>
                  <a:pt x="5018" y="1079"/>
                  <a:pt x="5014" y="1074"/>
                  <a:pt x="5014" y="1064"/>
                </a:cubicBezTo>
                <a:cubicBezTo>
                  <a:pt x="5000" y="1049"/>
                  <a:pt x="5029" y="978"/>
                  <a:pt x="5086" y="978"/>
                </a:cubicBezTo>
                <a:close/>
                <a:moveTo>
                  <a:pt x="5963" y="978"/>
                </a:moveTo>
                <a:cubicBezTo>
                  <a:pt x="5973" y="988"/>
                  <a:pt x="6004" y="998"/>
                  <a:pt x="6037" y="998"/>
                </a:cubicBezTo>
                <a:cubicBezTo>
                  <a:pt x="6051" y="998"/>
                  <a:pt x="6065" y="996"/>
                  <a:pt x="6077" y="992"/>
                </a:cubicBezTo>
                <a:lnTo>
                  <a:pt x="6077" y="1049"/>
                </a:lnTo>
                <a:lnTo>
                  <a:pt x="6063" y="1078"/>
                </a:lnTo>
                <a:cubicBezTo>
                  <a:pt x="6020" y="1093"/>
                  <a:pt x="5963" y="1093"/>
                  <a:pt x="5963" y="1093"/>
                </a:cubicBezTo>
                <a:lnTo>
                  <a:pt x="5963" y="1078"/>
                </a:lnTo>
                <a:lnTo>
                  <a:pt x="5948" y="1049"/>
                </a:lnTo>
                <a:cubicBezTo>
                  <a:pt x="5948" y="1006"/>
                  <a:pt x="5948" y="978"/>
                  <a:pt x="5963" y="978"/>
                </a:cubicBezTo>
                <a:close/>
                <a:moveTo>
                  <a:pt x="10488" y="963"/>
                </a:moveTo>
                <a:cubicBezTo>
                  <a:pt x="10517" y="963"/>
                  <a:pt x="10517" y="1093"/>
                  <a:pt x="10488" y="1093"/>
                </a:cubicBezTo>
                <a:cubicBezTo>
                  <a:pt x="10460" y="1093"/>
                  <a:pt x="10431" y="1035"/>
                  <a:pt x="10431" y="1006"/>
                </a:cubicBezTo>
                <a:cubicBezTo>
                  <a:pt x="10431" y="978"/>
                  <a:pt x="10460" y="963"/>
                  <a:pt x="10488" y="963"/>
                </a:cubicBezTo>
                <a:close/>
                <a:moveTo>
                  <a:pt x="8676" y="1018"/>
                </a:moveTo>
                <a:cubicBezTo>
                  <a:pt x="8703" y="1018"/>
                  <a:pt x="8735" y="1053"/>
                  <a:pt x="8735" y="1078"/>
                </a:cubicBezTo>
                <a:cubicBezTo>
                  <a:pt x="8735" y="1090"/>
                  <a:pt x="8728" y="1095"/>
                  <a:pt x="8717" y="1095"/>
                </a:cubicBezTo>
                <a:cubicBezTo>
                  <a:pt x="8702" y="1095"/>
                  <a:pt x="8680" y="1087"/>
                  <a:pt x="8664" y="1078"/>
                </a:cubicBezTo>
                <a:cubicBezTo>
                  <a:pt x="8649" y="1064"/>
                  <a:pt x="8649" y="1035"/>
                  <a:pt x="8664" y="1021"/>
                </a:cubicBezTo>
                <a:cubicBezTo>
                  <a:pt x="8668" y="1019"/>
                  <a:pt x="8672" y="1018"/>
                  <a:pt x="8676" y="1018"/>
                </a:cubicBezTo>
                <a:close/>
                <a:moveTo>
                  <a:pt x="11220" y="943"/>
                </a:moveTo>
                <a:cubicBezTo>
                  <a:pt x="11226" y="943"/>
                  <a:pt x="11231" y="944"/>
                  <a:pt x="11235" y="949"/>
                </a:cubicBezTo>
                <a:lnTo>
                  <a:pt x="11250" y="992"/>
                </a:lnTo>
                <a:cubicBezTo>
                  <a:pt x="11265" y="982"/>
                  <a:pt x="11275" y="977"/>
                  <a:pt x="11281" y="977"/>
                </a:cubicBezTo>
                <a:cubicBezTo>
                  <a:pt x="11291" y="977"/>
                  <a:pt x="11288" y="993"/>
                  <a:pt x="11278" y="1021"/>
                </a:cubicBezTo>
                <a:cubicBezTo>
                  <a:pt x="11253" y="1046"/>
                  <a:pt x="11181" y="1095"/>
                  <a:pt x="11156" y="1095"/>
                </a:cubicBezTo>
                <a:cubicBezTo>
                  <a:pt x="11153" y="1095"/>
                  <a:pt x="11151" y="1094"/>
                  <a:pt x="11149" y="1093"/>
                </a:cubicBezTo>
                <a:lnTo>
                  <a:pt x="11149" y="1078"/>
                </a:lnTo>
                <a:cubicBezTo>
                  <a:pt x="11135" y="1035"/>
                  <a:pt x="11178" y="1064"/>
                  <a:pt x="11178" y="1035"/>
                </a:cubicBezTo>
                <a:cubicBezTo>
                  <a:pt x="11192" y="1021"/>
                  <a:pt x="11163" y="992"/>
                  <a:pt x="11178" y="978"/>
                </a:cubicBezTo>
                <a:lnTo>
                  <a:pt x="11178" y="949"/>
                </a:lnTo>
                <a:cubicBezTo>
                  <a:pt x="11197" y="949"/>
                  <a:pt x="11210" y="943"/>
                  <a:pt x="11220" y="943"/>
                </a:cubicBezTo>
                <a:close/>
                <a:moveTo>
                  <a:pt x="5589" y="978"/>
                </a:moveTo>
                <a:cubicBezTo>
                  <a:pt x="5618" y="978"/>
                  <a:pt x="5632" y="1006"/>
                  <a:pt x="5618" y="1035"/>
                </a:cubicBezTo>
                <a:lnTo>
                  <a:pt x="5618" y="1049"/>
                </a:lnTo>
                <a:cubicBezTo>
                  <a:pt x="5603" y="1107"/>
                  <a:pt x="5603" y="1107"/>
                  <a:pt x="5546" y="1107"/>
                </a:cubicBezTo>
                <a:lnTo>
                  <a:pt x="5460" y="1107"/>
                </a:lnTo>
                <a:cubicBezTo>
                  <a:pt x="5445" y="1107"/>
                  <a:pt x="5431" y="1078"/>
                  <a:pt x="5431" y="1064"/>
                </a:cubicBezTo>
                <a:cubicBezTo>
                  <a:pt x="5445" y="1049"/>
                  <a:pt x="5488" y="1049"/>
                  <a:pt x="5546" y="1035"/>
                </a:cubicBezTo>
                <a:lnTo>
                  <a:pt x="5589" y="992"/>
                </a:lnTo>
                <a:lnTo>
                  <a:pt x="5589" y="978"/>
                </a:lnTo>
                <a:close/>
                <a:moveTo>
                  <a:pt x="6695" y="1021"/>
                </a:moveTo>
                <a:cubicBezTo>
                  <a:pt x="6724" y="1021"/>
                  <a:pt x="6710" y="1035"/>
                  <a:pt x="6695" y="1049"/>
                </a:cubicBezTo>
                <a:cubicBezTo>
                  <a:pt x="6667" y="1078"/>
                  <a:pt x="6595" y="1107"/>
                  <a:pt x="6595" y="1107"/>
                </a:cubicBezTo>
                <a:cubicBezTo>
                  <a:pt x="6580" y="1093"/>
                  <a:pt x="6623" y="1064"/>
                  <a:pt x="6623" y="1049"/>
                </a:cubicBezTo>
                <a:cubicBezTo>
                  <a:pt x="6638" y="1035"/>
                  <a:pt x="6681" y="1021"/>
                  <a:pt x="6695" y="1021"/>
                </a:cubicBezTo>
                <a:close/>
                <a:moveTo>
                  <a:pt x="10690" y="978"/>
                </a:moveTo>
                <a:cubicBezTo>
                  <a:pt x="10694" y="978"/>
                  <a:pt x="10699" y="982"/>
                  <a:pt x="10704" y="992"/>
                </a:cubicBezTo>
                <a:cubicBezTo>
                  <a:pt x="10718" y="1021"/>
                  <a:pt x="10776" y="1049"/>
                  <a:pt x="10732" y="1078"/>
                </a:cubicBezTo>
                <a:lnTo>
                  <a:pt x="10704" y="1107"/>
                </a:lnTo>
                <a:cubicBezTo>
                  <a:pt x="10704" y="1107"/>
                  <a:pt x="10689" y="1093"/>
                  <a:pt x="10689" y="1078"/>
                </a:cubicBezTo>
                <a:lnTo>
                  <a:pt x="10675" y="1035"/>
                </a:lnTo>
                <a:cubicBezTo>
                  <a:pt x="10675" y="997"/>
                  <a:pt x="10681" y="978"/>
                  <a:pt x="10690" y="978"/>
                </a:cubicBezTo>
                <a:close/>
                <a:moveTo>
                  <a:pt x="14353" y="963"/>
                </a:moveTo>
                <a:cubicBezTo>
                  <a:pt x="14367" y="963"/>
                  <a:pt x="14367" y="992"/>
                  <a:pt x="14367" y="1021"/>
                </a:cubicBezTo>
                <a:lnTo>
                  <a:pt x="14353" y="1049"/>
                </a:lnTo>
                <a:lnTo>
                  <a:pt x="14339" y="1078"/>
                </a:lnTo>
                <a:cubicBezTo>
                  <a:pt x="14321" y="1096"/>
                  <a:pt x="14303" y="1108"/>
                  <a:pt x="14289" y="1108"/>
                </a:cubicBezTo>
                <a:cubicBezTo>
                  <a:pt x="14280" y="1108"/>
                  <a:pt x="14272" y="1104"/>
                  <a:pt x="14267" y="1093"/>
                </a:cubicBezTo>
                <a:cubicBezTo>
                  <a:pt x="14252" y="1078"/>
                  <a:pt x="14281" y="978"/>
                  <a:pt x="14296" y="978"/>
                </a:cubicBezTo>
                <a:cubicBezTo>
                  <a:pt x="14310" y="978"/>
                  <a:pt x="14339" y="963"/>
                  <a:pt x="14353" y="963"/>
                </a:cubicBezTo>
                <a:close/>
                <a:moveTo>
                  <a:pt x="7422" y="1105"/>
                </a:moveTo>
                <a:cubicBezTo>
                  <a:pt x="7423" y="1105"/>
                  <a:pt x="7428" y="1113"/>
                  <a:pt x="7428" y="1121"/>
                </a:cubicBezTo>
                <a:cubicBezTo>
                  <a:pt x="7422" y="1109"/>
                  <a:pt x="7421" y="1105"/>
                  <a:pt x="7422" y="1105"/>
                </a:cubicBezTo>
                <a:close/>
                <a:moveTo>
                  <a:pt x="11034" y="949"/>
                </a:moveTo>
                <a:cubicBezTo>
                  <a:pt x="11077" y="949"/>
                  <a:pt x="11120" y="992"/>
                  <a:pt x="11120" y="1006"/>
                </a:cubicBezTo>
                <a:cubicBezTo>
                  <a:pt x="11120" y="1021"/>
                  <a:pt x="11077" y="1035"/>
                  <a:pt x="11063" y="1035"/>
                </a:cubicBezTo>
                <a:cubicBezTo>
                  <a:pt x="11049" y="1035"/>
                  <a:pt x="11034" y="1049"/>
                  <a:pt x="11034" y="1093"/>
                </a:cubicBezTo>
                <a:lnTo>
                  <a:pt x="11034" y="1121"/>
                </a:lnTo>
                <a:lnTo>
                  <a:pt x="11020" y="1121"/>
                </a:lnTo>
                <a:cubicBezTo>
                  <a:pt x="11015" y="1126"/>
                  <a:pt x="11010" y="1128"/>
                  <a:pt x="11006" y="1128"/>
                </a:cubicBezTo>
                <a:cubicBezTo>
                  <a:pt x="10997" y="1128"/>
                  <a:pt x="10991" y="1121"/>
                  <a:pt x="10991" y="1121"/>
                </a:cubicBezTo>
                <a:lnTo>
                  <a:pt x="10991" y="1107"/>
                </a:lnTo>
                <a:lnTo>
                  <a:pt x="10991" y="1078"/>
                </a:lnTo>
                <a:cubicBezTo>
                  <a:pt x="11005" y="1049"/>
                  <a:pt x="10991" y="1006"/>
                  <a:pt x="10962" y="1006"/>
                </a:cubicBezTo>
                <a:cubicBezTo>
                  <a:pt x="10934" y="1006"/>
                  <a:pt x="10876" y="978"/>
                  <a:pt x="10876" y="963"/>
                </a:cubicBezTo>
                <a:cubicBezTo>
                  <a:pt x="10876" y="949"/>
                  <a:pt x="10991" y="949"/>
                  <a:pt x="11034" y="949"/>
                </a:cubicBezTo>
                <a:close/>
                <a:moveTo>
                  <a:pt x="23879" y="963"/>
                </a:moveTo>
                <a:cubicBezTo>
                  <a:pt x="23879" y="1006"/>
                  <a:pt x="23821" y="1064"/>
                  <a:pt x="23821" y="1064"/>
                </a:cubicBezTo>
                <a:lnTo>
                  <a:pt x="23821" y="1078"/>
                </a:lnTo>
                <a:lnTo>
                  <a:pt x="23850" y="1107"/>
                </a:lnTo>
                <a:cubicBezTo>
                  <a:pt x="23835" y="1136"/>
                  <a:pt x="23821" y="1164"/>
                  <a:pt x="23850" y="1164"/>
                </a:cubicBezTo>
                <a:cubicBezTo>
                  <a:pt x="23864" y="1164"/>
                  <a:pt x="23893" y="1035"/>
                  <a:pt x="23879" y="992"/>
                </a:cubicBezTo>
                <a:cubicBezTo>
                  <a:pt x="23879" y="980"/>
                  <a:pt x="23879" y="971"/>
                  <a:pt x="23879" y="963"/>
                </a:cubicBezTo>
                <a:close/>
                <a:moveTo>
                  <a:pt x="11695" y="992"/>
                </a:moveTo>
                <a:lnTo>
                  <a:pt x="11695" y="1006"/>
                </a:lnTo>
                <a:cubicBezTo>
                  <a:pt x="11695" y="1049"/>
                  <a:pt x="11695" y="1093"/>
                  <a:pt x="11724" y="1136"/>
                </a:cubicBezTo>
                <a:lnTo>
                  <a:pt x="11738" y="1164"/>
                </a:lnTo>
                <a:cubicBezTo>
                  <a:pt x="11727" y="1167"/>
                  <a:pt x="11717" y="1168"/>
                  <a:pt x="11707" y="1168"/>
                </a:cubicBezTo>
                <a:cubicBezTo>
                  <a:pt x="11666" y="1168"/>
                  <a:pt x="11638" y="1147"/>
                  <a:pt x="11638" y="1136"/>
                </a:cubicBezTo>
                <a:cubicBezTo>
                  <a:pt x="11638" y="1121"/>
                  <a:pt x="11609" y="1078"/>
                  <a:pt x="11595" y="1078"/>
                </a:cubicBezTo>
                <a:cubicBezTo>
                  <a:pt x="11595" y="1064"/>
                  <a:pt x="11551" y="1006"/>
                  <a:pt x="11566" y="1006"/>
                </a:cubicBezTo>
                <a:cubicBezTo>
                  <a:pt x="11570" y="1003"/>
                  <a:pt x="11575" y="1001"/>
                  <a:pt x="11580" y="1001"/>
                </a:cubicBezTo>
                <a:cubicBezTo>
                  <a:pt x="11593" y="1001"/>
                  <a:pt x="11609" y="1014"/>
                  <a:pt x="11609" y="1035"/>
                </a:cubicBezTo>
                <a:cubicBezTo>
                  <a:pt x="11611" y="1037"/>
                  <a:pt x="11614" y="1038"/>
                  <a:pt x="11617" y="1038"/>
                </a:cubicBezTo>
                <a:cubicBezTo>
                  <a:pt x="11634" y="1038"/>
                  <a:pt x="11664" y="1006"/>
                  <a:pt x="11652" y="1006"/>
                </a:cubicBezTo>
                <a:cubicBezTo>
                  <a:pt x="11638" y="992"/>
                  <a:pt x="11666" y="992"/>
                  <a:pt x="11695" y="992"/>
                </a:cubicBezTo>
                <a:close/>
                <a:moveTo>
                  <a:pt x="6307" y="990"/>
                </a:moveTo>
                <a:cubicBezTo>
                  <a:pt x="6342" y="990"/>
                  <a:pt x="6366" y="1037"/>
                  <a:pt x="6379" y="1049"/>
                </a:cubicBezTo>
                <a:cubicBezTo>
                  <a:pt x="6379" y="1054"/>
                  <a:pt x="6382" y="1056"/>
                  <a:pt x="6387" y="1056"/>
                </a:cubicBezTo>
                <a:cubicBezTo>
                  <a:pt x="6397" y="1056"/>
                  <a:pt x="6413" y="1049"/>
                  <a:pt x="6422" y="1049"/>
                </a:cubicBezTo>
                <a:cubicBezTo>
                  <a:pt x="6425" y="1047"/>
                  <a:pt x="6427" y="1046"/>
                  <a:pt x="6429" y="1046"/>
                </a:cubicBezTo>
                <a:lnTo>
                  <a:pt x="6429" y="1046"/>
                </a:lnTo>
                <a:cubicBezTo>
                  <a:pt x="6436" y="1046"/>
                  <a:pt x="6434" y="1069"/>
                  <a:pt x="6422" y="1093"/>
                </a:cubicBezTo>
                <a:lnTo>
                  <a:pt x="6422" y="1107"/>
                </a:lnTo>
                <a:lnTo>
                  <a:pt x="6394" y="1179"/>
                </a:lnTo>
                <a:cubicBezTo>
                  <a:pt x="6336" y="1164"/>
                  <a:pt x="6307" y="1136"/>
                  <a:pt x="6322" y="1121"/>
                </a:cubicBezTo>
                <a:lnTo>
                  <a:pt x="6322" y="1093"/>
                </a:lnTo>
                <a:cubicBezTo>
                  <a:pt x="6322" y="1078"/>
                  <a:pt x="6307" y="1064"/>
                  <a:pt x="6307" y="1049"/>
                </a:cubicBezTo>
                <a:lnTo>
                  <a:pt x="6293" y="992"/>
                </a:lnTo>
                <a:cubicBezTo>
                  <a:pt x="6298" y="990"/>
                  <a:pt x="6302" y="990"/>
                  <a:pt x="6307" y="990"/>
                </a:cubicBezTo>
                <a:close/>
                <a:moveTo>
                  <a:pt x="15825" y="1090"/>
                </a:moveTo>
                <a:cubicBezTo>
                  <a:pt x="15841" y="1090"/>
                  <a:pt x="15864" y="1121"/>
                  <a:pt x="15876" y="1121"/>
                </a:cubicBezTo>
                <a:cubicBezTo>
                  <a:pt x="15890" y="1136"/>
                  <a:pt x="15919" y="1136"/>
                  <a:pt x="15933" y="1150"/>
                </a:cubicBezTo>
                <a:cubicBezTo>
                  <a:pt x="15948" y="1164"/>
                  <a:pt x="15948" y="1179"/>
                  <a:pt x="15919" y="1179"/>
                </a:cubicBezTo>
                <a:cubicBezTo>
                  <a:pt x="15890" y="1179"/>
                  <a:pt x="15818" y="1093"/>
                  <a:pt x="15818" y="1093"/>
                </a:cubicBezTo>
                <a:cubicBezTo>
                  <a:pt x="15821" y="1091"/>
                  <a:pt x="15823" y="1090"/>
                  <a:pt x="15825" y="1090"/>
                </a:cubicBezTo>
                <a:close/>
                <a:moveTo>
                  <a:pt x="17471" y="1064"/>
                </a:moveTo>
                <a:lnTo>
                  <a:pt x="17471" y="1064"/>
                </a:lnTo>
                <a:cubicBezTo>
                  <a:pt x="17514" y="1107"/>
                  <a:pt x="17557" y="1150"/>
                  <a:pt x="17571" y="1150"/>
                </a:cubicBezTo>
                <a:lnTo>
                  <a:pt x="17571" y="1164"/>
                </a:lnTo>
                <a:cubicBezTo>
                  <a:pt x="17571" y="1179"/>
                  <a:pt x="17571" y="1179"/>
                  <a:pt x="17571" y="1179"/>
                </a:cubicBezTo>
                <a:lnTo>
                  <a:pt x="17614" y="1179"/>
                </a:lnTo>
                <a:cubicBezTo>
                  <a:pt x="17629" y="1164"/>
                  <a:pt x="17571" y="1093"/>
                  <a:pt x="17543" y="1078"/>
                </a:cubicBezTo>
                <a:cubicBezTo>
                  <a:pt x="17528" y="1078"/>
                  <a:pt x="17485" y="1078"/>
                  <a:pt x="17471" y="1064"/>
                </a:cubicBezTo>
                <a:close/>
                <a:moveTo>
                  <a:pt x="16336" y="949"/>
                </a:moveTo>
                <a:cubicBezTo>
                  <a:pt x="16344" y="974"/>
                  <a:pt x="16355" y="982"/>
                  <a:pt x="16367" y="982"/>
                </a:cubicBezTo>
                <a:cubicBezTo>
                  <a:pt x="16387" y="982"/>
                  <a:pt x="16410" y="961"/>
                  <a:pt x="16428" y="961"/>
                </a:cubicBezTo>
                <a:cubicBezTo>
                  <a:pt x="16437" y="961"/>
                  <a:pt x="16444" y="965"/>
                  <a:pt x="16451" y="978"/>
                </a:cubicBezTo>
                <a:cubicBezTo>
                  <a:pt x="16479" y="1021"/>
                  <a:pt x="16479" y="1093"/>
                  <a:pt x="16508" y="1136"/>
                </a:cubicBezTo>
                <a:cubicBezTo>
                  <a:pt x="16522" y="1136"/>
                  <a:pt x="16508" y="1150"/>
                  <a:pt x="16508" y="1164"/>
                </a:cubicBezTo>
                <a:lnTo>
                  <a:pt x="16494" y="1164"/>
                </a:lnTo>
                <a:cubicBezTo>
                  <a:pt x="16479" y="1164"/>
                  <a:pt x="16465" y="1150"/>
                  <a:pt x="16465" y="1136"/>
                </a:cubicBezTo>
                <a:cubicBezTo>
                  <a:pt x="16465" y="1110"/>
                  <a:pt x="16455" y="1105"/>
                  <a:pt x="16443" y="1105"/>
                </a:cubicBezTo>
                <a:cubicBezTo>
                  <a:pt x="16436" y="1105"/>
                  <a:pt x="16428" y="1107"/>
                  <a:pt x="16422" y="1107"/>
                </a:cubicBezTo>
                <a:cubicBezTo>
                  <a:pt x="16408" y="1107"/>
                  <a:pt x="16408" y="1136"/>
                  <a:pt x="16393" y="1150"/>
                </a:cubicBezTo>
                <a:lnTo>
                  <a:pt x="16393" y="1164"/>
                </a:lnTo>
                <a:cubicBezTo>
                  <a:pt x="16393" y="1175"/>
                  <a:pt x="16372" y="1185"/>
                  <a:pt x="16359" y="1185"/>
                </a:cubicBezTo>
                <a:cubicBezTo>
                  <a:pt x="16354" y="1185"/>
                  <a:pt x="16350" y="1183"/>
                  <a:pt x="16350" y="1179"/>
                </a:cubicBezTo>
                <a:cubicBezTo>
                  <a:pt x="16350" y="1164"/>
                  <a:pt x="16321" y="1121"/>
                  <a:pt x="16293" y="1078"/>
                </a:cubicBezTo>
                <a:lnTo>
                  <a:pt x="16264" y="1078"/>
                </a:lnTo>
                <a:lnTo>
                  <a:pt x="16264" y="1093"/>
                </a:lnTo>
                <a:cubicBezTo>
                  <a:pt x="16264" y="1093"/>
                  <a:pt x="16221" y="1107"/>
                  <a:pt x="16206" y="1107"/>
                </a:cubicBezTo>
                <a:cubicBezTo>
                  <a:pt x="16192" y="1107"/>
                  <a:pt x="16163" y="1078"/>
                  <a:pt x="16163" y="1064"/>
                </a:cubicBezTo>
                <a:cubicBezTo>
                  <a:pt x="16149" y="1035"/>
                  <a:pt x="16163" y="1006"/>
                  <a:pt x="16192" y="1006"/>
                </a:cubicBezTo>
                <a:cubicBezTo>
                  <a:pt x="16197" y="1002"/>
                  <a:pt x="16210" y="1000"/>
                  <a:pt x="16225" y="1000"/>
                </a:cubicBezTo>
                <a:cubicBezTo>
                  <a:pt x="16256" y="1000"/>
                  <a:pt x="16297" y="1006"/>
                  <a:pt x="16307" y="1006"/>
                </a:cubicBezTo>
                <a:lnTo>
                  <a:pt x="16307" y="963"/>
                </a:lnTo>
                <a:cubicBezTo>
                  <a:pt x="16307" y="963"/>
                  <a:pt x="16336" y="949"/>
                  <a:pt x="16336" y="949"/>
                </a:cubicBezTo>
                <a:close/>
                <a:moveTo>
                  <a:pt x="4769" y="1004"/>
                </a:moveTo>
                <a:cubicBezTo>
                  <a:pt x="4774" y="1004"/>
                  <a:pt x="4779" y="1005"/>
                  <a:pt x="4784" y="1006"/>
                </a:cubicBezTo>
                <a:lnTo>
                  <a:pt x="4799" y="1035"/>
                </a:lnTo>
                <a:lnTo>
                  <a:pt x="4842" y="1064"/>
                </a:lnTo>
                <a:cubicBezTo>
                  <a:pt x="4813" y="1078"/>
                  <a:pt x="4784" y="1107"/>
                  <a:pt x="4770" y="1150"/>
                </a:cubicBezTo>
                <a:lnTo>
                  <a:pt x="4756" y="1179"/>
                </a:lnTo>
                <a:lnTo>
                  <a:pt x="4756" y="1193"/>
                </a:lnTo>
                <a:cubicBezTo>
                  <a:pt x="4741" y="1193"/>
                  <a:pt x="4713" y="1179"/>
                  <a:pt x="4713" y="1164"/>
                </a:cubicBezTo>
                <a:lnTo>
                  <a:pt x="4713" y="1150"/>
                </a:lnTo>
                <a:lnTo>
                  <a:pt x="4756" y="1107"/>
                </a:lnTo>
                <a:cubicBezTo>
                  <a:pt x="4731" y="1044"/>
                  <a:pt x="4738" y="1004"/>
                  <a:pt x="4769" y="1004"/>
                </a:cubicBezTo>
                <a:close/>
                <a:moveTo>
                  <a:pt x="10208" y="968"/>
                </a:moveTo>
                <a:cubicBezTo>
                  <a:pt x="10213" y="968"/>
                  <a:pt x="10215" y="972"/>
                  <a:pt x="10215" y="978"/>
                </a:cubicBezTo>
                <a:cubicBezTo>
                  <a:pt x="10215" y="992"/>
                  <a:pt x="10258" y="1049"/>
                  <a:pt x="10273" y="1049"/>
                </a:cubicBezTo>
                <a:cubicBezTo>
                  <a:pt x="10287" y="1049"/>
                  <a:pt x="10273" y="1078"/>
                  <a:pt x="10244" y="1107"/>
                </a:cubicBezTo>
                <a:lnTo>
                  <a:pt x="10215" y="1136"/>
                </a:lnTo>
                <a:cubicBezTo>
                  <a:pt x="10215" y="1150"/>
                  <a:pt x="10215" y="1208"/>
                  <a:pt x="10215" y="1208"/>
                </a:cubicBezTo>
                <a:cubicBezTo>
                  <a:pt x="10201" y="1193"/>
                  <a:pt x="10172" y="1179"/>
                  <a:pt x="10158" y="1179"/>
                </a:cubicBezTo>
                <a:cubicBezTo>
                  <a:pt x="10158" y="1164"/>
                  <a:pt x="10143" y="1107"/>
                  <a:pt x="10115" y="1064"/>
                </a:cubicBezTo>
                <a:lnTo>
                  <a:pt x="10158" y="1021"/>
                </a:lnTo>
                <a:lnTo>
                  <a:pt x="10172" y="992"/>
                </a:lnTo>
                <a:cubicBezTo>
                  <a:pt x="10189" y="975"/>
                  <a:pt x="10201" y="968"/>
                  <a:pt x="10208" y="968"/>
                </a:cubicBezTo>
                <a:close/>
                <a:moveTo>
                  <a:pt x="14138" y="1107"/>
                </a:moveTo>
                <a:lnTo>
                  <a:pt x="14138" y="1121"/>
                </a:lnTo>
                <a:cubicBezTo>
                  <a:pt x="14145" y="1136"/>
                  <a:pt x="14159" y="1139"/>
                  <a:pt x="14175" y="1139"/>
                </a:cubicBezTo>
                <a:cubicBezTo>
                  <a:pt x="14191" y="1139"/>
                  <a:pt x="14209" y="1136"/>
                  <a:pt x="14224" y="1136"/>
                </a:cubicBezTo>
                <a:cubicBezTo>
                  <a:pt x="14224" y="1136"/>
                  <a:pt x="14224" y="1164"/>
                  <a:pt x="14238" y="1179"/>
                </a:cubicBezTo>
                <a:cubicBezTo>
                  <a:pt x="14238" y="1179"/>
                  <a:pt x="14224" y="1193"/>
                  <a:pt x="14224" y="1193"/>
                </a:cubicBezTo>
                <a:lnTo>
                  <a:pt x="14181" y="1208"/>
                </a:lnTo>
                <a:cubicBezTo>
                  <a:pt x="14138" y="1193"/>
                  <a:pt x="14094" y="1179"/>
                  <a:pt x="14094" y="1164"/>
                </a:cubicBezTo>
                <a:cubicBezTo>
                  <a:pt x="14094" y="1164"/>
                  <a:pt x="14109" y="1136"/>
                  <a:pt x="14138" y="1107"/>
                </a:cubicBezTo>
                <a:close/>
                <a:moveTo>
                  <a:pt x="16896" y="906"/>
                </a:moveTo>
                <a:cubicBezTo>
                  <a:pt x="16910" y="906"/>
                  <a:pt x="16939" y="920"/>
                  <a:pt x="16968" y="920"/>
                </a:cubicBezTo>
                <a:lnTo>
                  <a:pt x="16968" y="935"/>
                </a:lnTo>
                <a:cubicBezTo>
                  <a:pt x="16982" y="963"/>
                  <a:pt x="16982" y="992"/>
                  <a:pt x="16997" y="1021"/>
                </a:cubicBezTo>
                <a:lnTo>
                  <a:pt x="16997" y="1035"/>
                </a:lnTo>
                <a:cubicBezTo>
                  <a:pt x="17011" y="1035"/>
                  <a:pt x="17040" y="949"/>
                  <a:pt x="17068" y="949"/>
                </a:cubicBezTo>
                <a:cubicBezTo>
                  <a:pt x="17083" y="949"/>
                  <a:pt x="17140" y="978"/>
                  <a:pt x="17140" y="978"/>
                </a:cubicBezTo>
                <a:cubicBezTo>
                  <a:pt x="17155" y="992"/>
                  <a:pt x="17126" y="1035"/>
                  <a:pt x="17112" y="1049"/>
                </a:cubicBezTo>
                <a:cubicBezTo>
                  <a:pt x="17097" y="1064"/>
                  <a:pt x="17083" y="1064"/>
                  <a:pt x="17068" y="1078"/>
                </a:cubicBezTo>
                <a:cubicBezTo>
                  <a:pt x="17063" y="1076"/>
                  <a:pt x="17058" y="1075"/>
                  <a:pt x="17053" y="1075"/>
                </a:cubicBezTo>
                <a:cubicBezTo>
                  <a:pt x="17025" y="1075"/>
                  <a:pt x="17025" y="1113"/>
                  <a:pt x="17025" y="1150"/>
                </a:cubicBezTo>
                <a:lnTo>
                  <a:pt x="17025" y="1208"/>
                </a:lnTo>
                <a:cubicBezTo>
                  <a:pt x="16997" y="1208"/>
                  <a:pt x="16939" y="1193"/>
                  <a:pt x="16939" y="1193"/>
                </a:cubicBezTo>
                <a:cubicBezTo>
                  <a:pt x="16925" y="1193"/>
                  <a:pt x="16910" y="1179"/>
                  <a:pt x="16910" y="1179"/>
                </a:cubicBezTo>
                <a:cubicBezTo>
                  <a:pt x="16910" y="1179"/>
                  <a:pt x="16925" y="1164"/>
                  <a:pt x="16939" y="1164"/>
                </a:cubicBezTo>
                <a:cubicBezTo>
                  <a:pt x="16953" y="1164"/>
                  <a:pt x="16982" y="1121"/>
                  <a:pt x="16982" y="1107"/>
                </a:cubicBezTo>
                <a:cubicBezTo>
                  <a:pt x="16978" y="1103"/>
                  <a:pt x="16975" y="1101"/>
                  <a:pt x="16970" y="1101"/>
                </a:cubicBezTo>
                <a:cubicBezTo>
                  <a:pt x="16959" y="1101"/>
                  <a:pt x="16946" y="1115"/>
                  <a:pt x="16925" y="1136"/>
                </a:cubicBezTo>
                <a:lnTo>
                  <a:pt x="16910" y="1078"/>
                </a:lnTo>
                <a:cubicBezTo>
                  <a:pt x="16896" y="1064"/>
                  <a:pt x="16896" y="1049"/>
                  <a:pt x="16896" y="1035"/>
                </a:cubicBezTo>
                <a:lnTo>
                  <a:pt x="16867" y="1021"/>
                </a:lnTo>
                <a:cubicBezTo>
                  <a:pt x="16867" y="978"/>
                  <a:pt x="16882" y="906"/>
                  <a:pt x="16896" y="906"/>
                </a:cubicBezTo>
                <a:close/>
                <a:moveTo>
                  <a:pt x="17112" y="1121"/>
                </a:moveTo>
                <a:cubicBezTo>
                  <a:pt x="17112" y="1121"/>
                  <a:pt x="17183" y="1150"/>
                  <a:pt x="17212" y="1179"/>
                </a:cubicBezTo>
                <a:cubicBezTo>
                  <a:pt x="17241" y="1193"/>
                  <a:pt x="17241" y="1222"/>
                  <a:pt x="17198" y="1222"/>
                </a:cubicBezTo>
                <a:cubicBezTo>
                  <a:pt x="17169" y="1222"/>
                  <a:pt x="17112" y="1136"/>
                  <a:pt x="17112" y="1121"/>
                </a:cubicBezTo>
                <a:close/>
                <a:moveTo>
                  <a:pt x="12787" y="1136"/>
                </a:moveTo>
                <a:cubicBezTo>
                  <a:pt x="12801" y="1136"/>
                  <a:pt x="12830" y="1164"/>
                  <a:pt x="12844" y="1208"/>
                </a:cubicBezTo>
                <a:lnTo>
                  <a:pt x="12873" y="1164"/>
                </a:lnTo>
                <a:lnTo>
                  <a:pt x="12888" y="1164"/>
                </a:lnTo>
                <a:lnTo>
                  <a:pt x="12902" y="1179"/>
                </a:lnTo>
                <a:cubicBezTo>
                  <a:pt x="12916" y="1193"/>
                  <a:pt x="12916" y="1208"/>
                  <a:pt x="12902" y="1222"/>
                </a:cubicBezTo>
                <a:cubicBezTo>
                  <a:pt x="12902" y="1222"/>
                  <a:pt x="12876" y="1228"/>
                  <a:pt x="12851" y="1228"/>
                </a:cubicBezTo>
                <a:cubicBezTo>
                  <a:pt x="12838" y="1228"/>
                  <a:pt x="12825" y="1227"/>
                  <a:pt x="12816" y="1222"/>
                </a:cubicBezTo>
                <a:cubicBezTo>
                  <a:pt x="12801" y="1222"/>
                  <a:pt x="12787" y="1208"/>
                  <a:pt x="12787" y="1179"/>
                </a:cubicBezTo>
                <a:lnTo>
                  <a:pt x="12787" y="1164"/>
                </a:lnTo>
                <a:lnTo>
                  <a:pt x="12787" y="1136"/>
                </a:lnTo>
                <a:close/>
                <a:moveTo>
                  <a:pt x="15158" y="1107"/>
                </a:moveTo>
                <a:cubicBezTo>
                  <a:pt x="15169" y="1130"/>
                  <a:pt x="15191" y="1154"/>
                  <a:pt x="15214" y="1154"/>
                </a:cubicBezTo>
                <a:cubicBezTo>
                  <a:pt x="15219" y="1154"/>
                  <a:pt x="15224" y="1153"/>
                  <a:pt x="15229" y="1150"/>
                </a:cubicBezTo>
                <a:lnTo>
                  <a:pt x="15229" y="1193"/>
                </a:lnTo>
                <a:lnTo>
                  <a:pt x="15215" y="1222"/>
                </a:lnTo>
                <a:cubicBezTo>
                  <a:pt x="15210" y="1227"/>
                  <a:pt x="15204" y="1228"/>
                  <a:pt x="15197" y="1228"/>
                </a:cubicBezTo>
                <a:cubicBezTo>
                  <a:pt x="15183" y="1228"/>
                  <a:pt x="15167" y="1222"/>
                  <a:pt x="15158" y="1222"/>
                </a:cubicBezTo>
                <a:cubicBezTo>
                  <a:pt x="15158" y="1208"/>
                  <a:pt x="15100" y="1179"/>
                  <a:pt x="15086" y="1164"/>
                </a:cubicBezTo>
                <a:cubicBezTo>
                  <a:pt x="15079" y="1150"/>
                  <a:pt x="15079" y="1143"/>
                  <a:pt x="15086" y="1143"/>
                </a:cubicBezTo>
                <a:cubicBezTo>
                  <a:pt x="15093" y="1143"/>
                  <a:pt x="15107" y="1150"/>
                  <a:pt x="15129" y="1164"/>
                </a:cubicBezTo>
                <a:lnTo>
                  <a:pt x="15129" y="1150"/>
                </a:lnTo>
                <a:lnTo>
                  <a:pt x="15158" y="1107"/>
                </a:lnTo>
                <a:close/>
                <a:moveTo>
                  <a:pt x="10934" y="1136"/>
                </a:moveTo>
                <a:cubicBezTo>
                  <a:pt x="10948" y="1136"/>
                  <a:pt x="10948" y="1179"/>
                  <a:pt x="10934" y="1222"/>
                </a:cubicBezTo>
                <a:cubicBezTo>
                  <a:pt x="10919" y="1251"/>
                  <a:pt x="10905" y="1251"/>
                  <a:pt x="10891" y="1251"/>
                </a:cubicBezTo>
                <a:cubicBezTo>
                  <a:pt x="10891" y="1251"/>
                  <a:pt x="10891" y="1236"/>
                  <a:pt x="10905" y="1236"/>
                </a:cubicBezTo>
                <a:lnTo>
                  <a:pt x="10919" y="1193"/>
                </a:lnTo>
                <a:cubicBezTo>
                  <a:pt x="10905" y="1179"/>
                  <a:pt x="10905" y="1150"/>
                  <a:pt x="10905" y="1136"/>
                </a:cubicBezTo>
                <a:close/>
                <a:moveTo>
                  <a:pt x="11281" y="1162"/>
                </a:moveTo>
                <a:cubicBezTo>
                  <a:pt x="11285" y="1162"/>
                  <a:pt x="11289" y="1162"/>
                  <a:pt x="11293" y="1164"/>
                </a:cubicBezTo>
                <a:cubicBezTo>
                  <a:pt x="11333" y="1164"/>
                  <a:pt x="11386" y="1252"/>
                  <a:pt x="11369" y="1252"/>
                </a:cubicBezTo>
                <a:cubicBezTo>
                  <a:pt x="11368" y="1252"/>
                  <a:pt x="11367" y="1252"/>
                  <a:pt x="11365" y="1251"/>
                </a:cubicBezTo>
                <a:cubicBezTo>
                  <a:pt x="11350" y="1236"/>
                  <a:pt x="11322" y="1222"/>
                  <a:pt x="11307" y="1222"/>
                </a:cubicBezTo>
                <a:lnTo>
                  <a:pt x="11293" y="1222"/>
                </a:lnTo>
                <a:lnTo>
                  <a:pt x="11250" y="1236"/>
                </a:lnTo>
                <a:cubicBezTo>
                  <a:pt x="11237" y="1199"/>
                  <a:pt x="11257" y="1162"/>
                  <a:pt x="11281" y="1162"/>
                </a:cubicBezTo>
                <a:close/>
                <a:moveTo>
                  <a:pt x="16522" y="904"/>
                </a:moveTo>
                <a:cubicBezTo>
                  <a:pt x="16522" y="904"/>
                  <a:pt x="16522" y="905"/>
                  <a:pt x="16522" y="906"/>
                </a:cubicBezTo>
                <a:cubicBezTo>
                  <a:pt x="16535" y="918"/>
                  <a:pt x="16579" y="952"/>
                  <a:pt x="16600" y="952"/>
                </a:cubicBezTo>
                <a:cubicBezTo>
                  <a:pt x="16604" y="952"/>
                  <a:pt x="16607" y="951"/>
                  <a:pt x="16609" y="949"/>
                </a:cubicBezTo>
                <a:cubicBezTo>
                  <a:pt x="16614" y="946"/>
                  <a:pt x="16619" y="945"/>
                  <a:pt x="16623" y="945"/>
                </a:cubicBezTo>
                <a:cubicBezTo>
                  <a:pt x="16642" y="945"/>
                  <a:pt x="16652" y="969"/>
                  <a:pt x="16652" y="992"/>
                </a:cubicBezTo>
                <a:cubicBezTo>
                  <a:pt x="16652" y="996"/>
                  <a:pt x="16655" y="998"/>
                  <a:pt x="16661" y="998"/>
                </a:cubicBezTo>
                <a:cubicBezTo>
                  <a:pt x="16675" y="998"/>
                  <a:pt x="16699" y="988"/>
                  <a:pt x="16709" y="978"/>
                </a:cubicBezTo>
                <a:cubicBezTo>
                  <a:pt x="16738" y="978"/>
                  <a:pt x="16752" y="1035"/>
                  <a:pt x="16752" y="1121"/>
                </a:cubicBezTo>
                <a:lnTo>
                  <a:pt x="16738" y="1193"/>
                </a:lnTo>
                <a:cubicBezTo>
                  <a:pt x="16738" y="1208"/>
                  <a:pt x="16724" y="1236"/>
                  <a:pt x="16709" y="1251"/>
                </a:cubicBezTo>
                <a:cubicBezTo>
                  <a:pt x="16709" y="1255"/>
                  <a:pt x="16706" y="1257"/>
                  <a:pt x="16702" y="1257"/>
                </a:cubicBezTo>
                <a:cubicBezTo>
                  <a:pt x="16693" y="1257"/>
                  <a:pt x="16681" y="1251"/>
                  <a:pt x="16681" y="1251"/>
                </a:cubicBezTo>
                <a:lnTo>
                  <a:pt x="16637" y="1179"/>
                </a:lnTo>
                <a:cubicBezTo>
                  <a:pt x="16623" y="1164"/>
                  <a:pt x="16580" y="1136"/>
                  <a:pt x="16566" y="1121"/>
                </a:cubicBezTo>
                <a:cubicBezTo>
                  <a:pt x="16566" y="1093"/>
                  <a:pt x="16537" y="1049"/>
                  <a:pt x="16522" y="1021"/>
                </a:cubicBezTo>
                <a:cubicBezTo>
                  <a:pt x="16496" y="994"/>
                  <a:pt x="16519" y="904"/>
                  <a:pt x="16522" y="904"/>
                </a:cubicBezTo>
                <a:close/>
                <a:moveTo>
                  <a:pt x="12097" y="992"/>
                </a:moveTo>
                <a:cubicBezTo>
                  <a:pt x="12097" y="992"/>
                  <a:pt x="12112" y="1006"/>
                  <a:pt x="12112" y="1006"/>
                </a:cubicBezTo>
                <a:lnTo>
                  <a:pt x="12126" y="1035"/>
                </a:lnTo>
                <a:cubicBezTo>
                  <a:pt x="12112" y="1064"/>
                  <a:pt x="12097" y="1107"/>
                  <a:pt x="12069" y="1136"/>
                </a:cubicBezTo>
                <a:lnTo>
                  <a:pt x="12112" y="1179"/>
                </a:lnTo>
                <a:cubicBezTo>
                  <a:pt x="12112" y="1179"/>
                  <a:pt x="12069" y="1193"/>
                  <a:pt x="12026" y="1208"/>
                </a:cubicBezTo>
                <a:lnTo>
                  <a:pt x="12011" y="1251"/>
                </a:lnTo>
                <a:lnTo>
                  <a:pt x="12011" y="1265"/>
                </a:lnTo>
                <a:cubicBezTo>
                  <a:pt x="11982" y="1236"/>
                  <a:pt x="11968" y="1208"/>
                  <a:pt x="11968" y="1193"/>
                </a:cubicBezTo>
                <a:lnTo>
                  <a:pt x="11968" y="1179"/>
                </a:lnTo>
                <a:lnTo>
                  <a:pt x="11982" y="1121"/>
                </a:lnTo>
                <a:cubicBezTo>
                  <a:pt x="11993" y="1069"/>
                  <a:pt x="12011" y="1032"/>
                  <a:pt x="12031" y="1032"/>
                </a:cubicBezTo>
                <a:cubicBezTo>
                  <a:pt x="12038" y="1032"/>
                  <a:pt x="12046" y="1038"/>
                  <a:pt x="12054" y="1049"/>
                </a:cubicBezTo>
                <a:lnTo>
                  <a:pt x="12097" y="992"/>
                </a:lnTo>
                <a:close/>
                <a:moveTo>
                  <a:pt x="9870" y="1006"/>
                </a:moveTo>
                <a:cubicBezTo>
                  <a:pt x="9899" y="1006"/>
                  <a:pt x="9914" y="1049"/>
                  <a:pt x="9914" y="1078"/>
                </a:cubicBezTo>
                <a:cubicBezTo>
                  <a:pt x="9902" y="1102"/>
                  <a:pt x="9871" y="1125"/>
                  <a:pt x="9852" y="1125"/>
                </a:cubicBezTo>
                <a:cubicBezTo>
                  <a:pt x="9848" y="1125"/>
                  <a:pt x="9844" y="1124"/>
                  <a:pt x="9842" y="1121"/>
                </a:cubicBezTo>
                <a:cubicBezTo>
                  <a:pt x="9839" y="1117"/>
                  <a:pt x="9837" y="1115"/>
                  <a:pt x="9834" y="1115"/>
                </a:cubicBezTo>
                <a:cubicBezTo>
                  <a:pt x="9819" y="1115"/>
                  <a:pt x="9801" y="1167"/>
                  <a:pt x="9813" y="1179"/>
                </a:cubicBezTo>
                <a:cubicBezTo>
                  <a:pt x="9827" y="1208"/>
                  <a:pt x="9856" y="1236"/>
                  <a:pt x="9885" y="1236"/>
                </a:cubicBezTo>
                <a:lnTo>
                  <a:pt x="9870" y="1265"/>
                </a:lnTo>
                <a:cubicBezTo>
                  <a:pt x="9870" y="1279"/>
                  <a:pt x="9842" y="1279"/>
                  <a:pt x="9827" y="1294"/>
                </a:cubicBezTo>
                <a:lnTo>
                  <a:pt x="9813" y="1294"/>
                </a:lnTo>
                <a:cubicBezTo>
                  <a:pt x="9799" y="1294"/>
                  <a:pt x="9784" y="1251"/>
                  <a:pt x="9784" y="1222"/>
                </a:cubicBezTo>
                <a:cubicBezTo>
                  <a:pt x="9784" y="1215"/>
                  <a:pt x="9781" y="1211"/>
                  <a:pt x="9775" y="1211"/>
                </a:cubicBezTo>
                <a:cubicBezTo>
                  <a:pt x="9770" y="1211"/>
                  <a:pt x="9763" y="1215"/>
                  <a:pt x="9756" y="1222"/>
                </a:cubicBezTo>
                <a:lnTo>
                  <a:pt x="9741" y="1222"/>
                </a:lnTo>
                <a:cubicBezTo>
                  <a:pt x="9741" y="1227"/>
                  <a:pt x="9740" y="1228"/>
                  <a:pt x="9737" y="1228"/>
                </a:cubicBezTo>
                <a:cubicBezTo>
                  <a:pt x="9733" y="1228"/>
                  <a:pt x="9727" y="1222"/>
                  <a:pt x="9727" y="1222"/>
                </a:cubicBezTo>
                <a:lnTo>
                  <a:pt x="9712" y="1208"/>
                </a:lnTo>
                <a:cubicBezTo>
                  <a:pt x="9712" y="1193"/>
                  <a:pt x="9741" y="1136"/>
                  <a:pt x="9770" y="1093"/>
                </a:cubicBezTo>
                <a:lnTo>
                  <a:pt x="9799" y="1049"/>
                </a:lnTo>
                <a:cubicBezTo>
                  <a:pt x="9813" y="1035"/>
                  <a:pt x="9827" y="1021"/>
                  <a:pt x="9842" y="1021"/>
                </a:cubicBezTo>
                <a:lnTo>
                  <a:pt x="9870" y="1006"/>
                </a:lnTo>
                <a:close/>
                <a:moveTo>
                  <a:pt x="2117" y="1104"/>
                </a:moveTo>
                <a:cubicBezTo>
                  <a:pt x="2121" y="1104"/>
                  <a:pt x="2124" y="1105"/>
                  <a:pt x="2127" y="1107"/>
                </a:cubicBezTo>
                <a:cubicBezTo>
                  <a:pt x="2141" y="1121"/>
                  <a:pt x="2141" y="1164"/>
                  <a:pt x="2141" y="1193"/>
                </a:cubicBezTo>
                <a:cubicBezTo>
                  <a:pt x="2141" y="1222"/>
                  <a:pt x="2141" y="1294"/>
                  <a:pt x="2112" y="1294"/>
                </a:cubicBezTo>
                <a:lnTo>
                  <a:pt x="2112" y="1279"/>
                </a:lnTo>
                <a:cubicBezTo>
                  <a:pt x="2098" y="1265"/>
                  <a:pt x="2098" y="1236"/>
                  <a:pt x="2083" y="1236"/>
                </a:cubicBezTo>
                <a:cubicBezTo>
                  <a:pt x="2079" y="1234"/>
                  <a:pt x="2076" y="1233"/>
                  <a:pt x="2074" y="1233"/>
                </a:cubicBezTo>
                <a:cubicBezTo>
                  <a:pt x="2058" y="1233"/>
                  <a:pt x="2067" y="1267"/>
                  <a:pt x="2055" y="1279"/>
                </a:cubicBezTo>
                <a:lnTo>
                  <a:pt x="2055" y="1294"/>
                </a:lnTo>
                <a:cubicBezTo>
                  <a:pt x="2040" y="1308"/>
                  <a:pt x="2026" y="1308"/>
                  <a:pt x="2026" y="1308"/>
                </a:cubicBezTo>
                <a:cubicBezTo>
                  <a:pt x="2012" y="1294"/>
                  <a:pt x="1983" y="1251"/>
                  <a:pt x="1983" y="1222"/>
                </a:cubicBezTo>
                <a:cubicBezTo>
                  <a:pt x="1968" y="1208"/>
                  <a:pt x="2012" y="1164"/>
                  <a:pt x="2026" y="1150"/>
                </a:cubicBezTo>
                <a:cubicBezTo>
                  <a:pt x="2038" y="1138"/>
                  <a:pt x="2093" y="1104"/>
                  <a:pt x="2117" y="1104"/>
                </a:cubicBezTo>
                <a:close/>
                <a:moveTo>
                  <a:pt x="7641" y="1202"/>
                </a:moveTo>
                <a:cubicBezTo>
                  <a:pt x="7652" y="1202"/>
                  <a:pt x="7666" y="1215"/>
                  <a:pt x="7687" y="1236"/>
                </a:cubicBezTo>
                <a:lnTo>
                  <a:pt x="7744" y="1222"/>
                </a:lnTo>
                <a:cubicBezTo>
                  <a:pt x="7758" y="1222"/>
                  <a:pt x="7773" y="1236"/>
                  <a:pt x="7787" y="1236"/>
                </a:cubicBezTo>
                <a:cubicBezTo>
                  <a:pt x="7802" y="1236"/>
                  <a:pt x="7802" y="1251"/>
                  <a:pt x="7802" y="1265"/>
                </a:cubicBezTo>
                <a:cubicBezTo>
                  <a:pt x="7787" y="1279"/>
                  <a:pt x="7758" y="1294"/>
                  <a:pt x="7744" y="1308"/>
                </a:cubicBezTo>
                <a:lnTo>
                  <a:pt x="7701" y="1294"/>
                </a:lnTo>
                <a:lnTo>
                  <a:pt x="7687" y="1279"/>
                </a:lnTo>
                <a:cubicBezTo>
                  <a:pt x="7644" y="1279"/>
                  <a:pt x="7615" y="1279"/>
                  <a:pt x="7615" y="1265"/>
                </a:cubicBezTo>
                <a:cubicBezTo>
                  <a:pt x="7615" y="1251"/>
                  <a:pt x="7629" y="1208"/>
                  <a:pt x="7629" y="1208"/>
                </a:cubicBezTo>
                <a:cubicBezTo>
                  <a:pt x="7633" y="1204"/>
                  <a:pt x="7637" y="1202"/>
                  <a:pt x="7641" y="1202"/>
                </a:cubicBezTo>
                <a:close/>
                <a:moveTo>
                  <a:pt x="7356" y="1193"/>
                </a:moveTo>
                <a:cubicBezTo>
                  <a:pt x="7371" y="1193"/>
                  <a:pt x="7385" y="1208"/>
                  <a:pt x="7399" y="1222"/>
                </a:cubicBezTo>
                <a:cubicBezTo>
                  <a:pt x="7414" y="1265"/>
                  <a:pt x="7442" y="1308"/>
                  <a:pt x="7428" y="1308"/>
                </a:cubicBezTo>
                <a:cubicBezTo>
                  <a:pt x="7428" y="1319"/>
                  <a:pt x="7424" y="1324"/>
                  <a:pt x="7418" y="1324"/>
                </a:cubicBezTo>
                <a:cubicBezTo>
                  <a:pt x="7401" y="1324"/>
                  <a:pt x="7367" y="1286"/>
                  <a:pt x="7356" y="1265"/>
                </a:cubicBezTo>
                <a:cubicBezTo>
                  <a:pt x="7327" y="1236"/>
                  <a:pt x="7342" y="1193"/>
                  <a:pt x="7356" y="1193"/>
                </a:cubicBezTo>
                <a:close/>
                <a:moveTo>
                  <a:pt x="3405" y="1236"/>
                </a:moveTo>
                <a:lnTo>
                  <a:pt x="3420" y="1251"/>
                </a:lnTo>
                <a:lnTo>
                  <a:pt x="3448" y="1265"/>
                </a:lnTo>
                <a:cubicBezTo>
                  <a:pt x="3477" y="1294"/>
                  <a:pt x="3477" y="1351"/>
                  <a:pt x="3463" y="1380"/>
                </a:cubicBezTo>
                <a:cubicBezTo>
                  <a:pt x="3463" y="1376"/>
                  <a:pt x="3463" y="1372"/>
                  <a:pt x="3463" y="1366"/>
                </a:cubicBezTo>
                <a:cubicBezTo>
                  <a:pt x="3463" y="1322"/>
                  <a:pt x="3376" y="1308"/>
                  <a:pt x="3376" y="1294"/>
                </a:cubicBezTo>
                <a:cubicBezTo>
                  <a:pt x="3362" y="1294"/>
                  <a:pt x="3348" y="1265"/>
                  <a:pt x="3348" y="1251"/>
                </a:cubicBezTo>
                <a:lnTo>
                  <a:pt x="3362" y="1236"/>
                </a:lnTo>
                <a:close/>
                <a:moveTo>
                  <a:pt x="18606" y="1322"/>
                </a:moveTo>
                <a:cubicBezTo>
                  <a:pt x="18620" y="1322"/>
                  <a:pt x="18620" y="1351"/>
                  <a:pt x="18606" y="1366"/>
                </a:cubicBezTo>
                <a:cubicBezTo>
                  <a:pt x="18588" y="1383"/>
                  <a:pt x="18559" y="1396"/>
                  <a:pt x="18536" y="1396"/>
                </a:cubicBezTo>
                <a:cubicBezTo>
                  <a:pt x="18522" y="1396"/>
                  <a:pt x="18511" y="1391"/>
                  <a:pt x="18505" y="1380"/>
                </a:cubicBezTo>
                <a:cubicBezTo>
                  <a:pt x="18498" y="1373"/>
                  <a:pt x="18502" y="1369"/>
                  <a:pt x="18511" y="1369"/>
                </a:cubicBezTo>
                <a:cubicBezTo>
                  <a:pt x="18520" y="1369"/>
                  <a:pt x="18534" y="1373"/>
                  <a:pt x="18548" y="1380"/>
                </a:cubicBezTo>
                <a:cubicBezTo>
                  <a:pt x="18563" y="1380"/>
                  <a:pt x="18548" y="1351"/>
                  <a:pt x="18548" y="1337"/>
                </a:cubicBezTo>
                <a:cubicBezTo>
                  <a:pt x="18548" y="1337"/>
                  <a:pt x="18577" y="1322"/>
                  <a:pt x="18606" y="1322"/>
                </a:cubicBezTo>
                <a:close/>
                <a:moveTo>
                  <a:pt x="18203" y="1322"/>
                </a:moveTo>
                <a:cubicBezTo>
                  <a:pt x="18218" y="1322"/>
                  <a:pt x="18232" y="1337"/>
                  <a:pt x="18218" y="1351"/>
                </a:cubicBezTo>
                <a:cubicBezTo>
                  <a:pt x="18203" y="1380"/>
                  <a:pt x="18203" y="1466"/>
                  <a:pt x="18218" y="1480"/>
                </a:cubicBezTo>
                <a:cubicBezTo>
                  <a:pt x="18228" y="1491"/>
                  <a:pt x="18217" y="1501"/>
                  <a:pt x="18199" y="1501"/>
                </a:cubicBezTo>
                <a:cubicBezTo>
                  <a:pt x="18192" y="1501"/>
                  <a:pt x="18183" y="1499"/>
                  <a:pt x="18175" y="1495"/>
                </a:cubicBezTo>
                <a:lnTo>
                  <a:pt x="18160" y="1480"/>
                </a:lnTo>
                <a:cubicBezTo>
                  <a:pt x="18146" y="1466"/>
                  <a:pt x="18132" y="1437"/>
                  <a:pt x="18132" y="1423"/>
                </a:cubicBezTo>
                <a:lnTo>
                  <a:pt x="18132" y="1394"/>
                </a:lnTo>
                <a:cubicBezTo>
                  <a:pt x="18146" y="1366"/>
                  <a:pt x="18189" y="1322"/>
                  <a:pt x="18203" y="1322"/>
                </a:cubicBezTo>
                <a:close/>
                <a:moveTo>
                  <a:pt x="11695" y="1441"/>
                </a:moveTo>
                <a:cubicBezTo>
                  <a:pt x="11706" y="1441"/>
                  <a:pt x="11717" y="1445"/>
                  <a:pt x="11724" y="1452"/>
                </a:cubicBezTo>
                <a:cubicBezTo>
                  <a:pt x="11738" y="1452"/>
                  <a:pt x="11738" y="1480"/>
                  <a:pt x="11724" y="1495"/>
                </a:cubicBezTo>
                <a:cubicBezTo>
                  <a:pt x="11714" y="1505"/>
                  <a:pt x="11682" y="1515"/>
                  <a:pt x="11659" y="1515"/>
                </a:cubicBezTo>
                <a:cubicBezTo>
                  <a:pt x="11650" y="1515"/>
                  <a:pt x="11642" y="1513"/>
                  <a:pt x="11638" y="1509"/>
                </a:cubicBezTo>
                <a:cubicBezTo>
                  <a:pt x="11638" y="1495"/>
                  <a:pt x="11652" y="1452"/>
                  <a:pt x="11666" y="1452"/>
                </a:cubicBezTo>
                <a:cubicBezTo>
                  <a:pt x="11674" y="1445"/>
                  <a:pt x="11684" y="1441"/>
                  <a:pt x="11695" y="1441"/>
                </a:cubicBezTo>
                <a:close/>
                <a:moveTo>
                  <a:pt x="3417" y="1362"/>
                </a:moveTo>
                <a:cubicBezTo>
                  <a:pt x="3423" y="1362"/>
                  <a:pt x="3429" y="1363"/>
                  <a:pt x="3434" y="1366"/>
                </a:cubicBezTo>
                <a:lnTo>
                  <a:pt x="3405" y="1409"/>
                </a:lnTo>
                <a:cubicBezTo>
                  <a:pt x="3405" y="1437"/>
                  <a:pt x="3405" y="1466"/>
                  <a:pt x="3391" y="1480"/>
                </a:cubicBezTo>
                <a:lnTo>
                  <a:pt x="3362" y="1524"/>
                </a:lnTo>
                <a:cubicBezTo>
                  <a:pt x="3319" y="1524"/>
                  <a:pt x="3305" y="1509"/>
                  <a:pt x="3333" y="1480"/>
                </a:cubicBezTo>
                <a:lnTo>
                  <a:pt x="3333" y="1452"/>
                </a:lnTo>
                <a:lnTo>
                  <a:pt x="3348" y="1409"/>
                </a:lnTo>
                <a:cubicBezTo>
                  <a:pt x="3359" y="1385"/>
                  <a:pt x="3390" y="1362"/>
                  <a:pt x="3417" y="1362"/>
                </a:cubicBezTo>
                <a:close/>
                <a:moveTo>
                  <a:pt x="17255" y="1524"/>
                </a:moveTo>
                <a:lnTo>
                  <a:pt x="17255" y="1524"/>
                </a:lnTo>
                <a:cubicBezTo>
                  <a:pt x="17262" y="1531"/>
                  <a:pt x="17262" y="1534"/>
                  <a:pt x="17261" y="1534"/>
                </a:cubicBezTo>
                <a:cubicBezTo>
                  <a:pt x="17259" y="1534"/>
                  <a:pt x="17255" y="1531"/>
                  <a:pt x="17255" y="1524"/>
                </a:cubicBezTo>
                <a:close/>
                <a:moveTo>
                  <a:pt x="16810" y="1351"/>
                </a:moveTo>
                <a:cubicBezTo>
                  <a:pt x="16867" y="1366"/>
                  <a:pt x="16925" y="1394"/>
                  <a:pt x="16925" y="1409"/>
                </a:cubicBezTo>
                <a:cubicBezTo>
                  <a:pt x="16925" y="1423"/>
                  <a:pt x="16925" y="1437"/>
                  <a:pt x="16910" y="1437"/>
                </a:cubicBezTo>
                <a:lnTo>
                  <a:pt x="16882" y="1437"/>
                </a:lnTo>
                <a:cubicBezTo>
                  <a:pt x="16867" y="1423"/>
                  <a:pt x="16857" y="1416"/>
                  <a:pt x="16849" y="1416"/>
                </a:cubicBezTo>
                <a:cubicBezTo>
                  <a:pt x="16842" y="1416"/>
                  <a:pt x="16839" y="1423"/>
                  <a:pt x="16839" y="1437"/>
                </a:cubicBezTo>
                <a:cubicBezTo>
                  <a:pt x="16839" y="1466"/>
                  <a:pt x="16824" y="1538"/>
                  <a:pt x="16824" y="1538"/>
                </a:cubicBezTo>
                <a:cubicBezTo>
                  <a:pt x="16824" y="1538"/>
                  <a:pt x="16810" y="1509"/>
                  <a:pt x="16810" y="1466"/>
                </a:cubicBezTo>
                <a:lnTo>
                  <a:pt x="16810" y="1437"/>
                </a:lnTo>
                <a:lnTo>
                  <a:pt x="16810" y="1423"/>
                </a:lnTo>
                <a:cubicBezTo>
                  <a:pt x="16810" y="1413"/>
                  <a:pt x="16803" y="1403"/>
                  <a:pt x="16793" y="1403"/>
                </a:cubicBezTo>
                <a:cubicBezTo>
                  <a:pt x="16790" y="1403"/>
                  <a:pt x="16785" y="1404"/>
                  <a:pt x="16781" y="1409"/>
                </a:cubicBezTo>
                <a:cubicBezTo>
                  <a:pt x="16767" y="1409"/>
                  <a:pt x="16752" y="1394"/>
                  <a:pt x="16752" y="1380"/>
                </a:cubicBezTo>
                <a:cubicBezTo>
                  <a:pt x="16752" y="1380"/>
                  <a:pt x="16752" y="1351"/>
                  <a:pt x="16767" y="1351"/>
                </a:cubicBezTo>
                <a:close/>
                <a:moveTo>
                  <a:pt x="17255" y="1351"/>
                </a:moveTo>
                <a:cubicBezTo>
                  <a:pt x="17270" y="1366"/>
                  <a:pt x="17327" y="1394"/>
                  <a:pt x="17356" y="1409"/>
                </a:cubicBezTo>
                <a:cubicBezTo>
                  <a:pt x="17370" y="1409"/>
                  <a:pt x="17370" y="1437"/>
                  <a:pt x="17356" y="1466"/>
                </a:cubicBezTo>
                <a:lnTo>
                  <a:pt x="17341" y="1495"/>
                </a:lnTo>
                <a:lnTo>
                  <a:pt x="17341" y="1524"/>
                </a:lnTo>
                <a:lnTo>
                  <a:pt x="17341" y="1538"/>
                </a:lnTo>
                <a:cubicBezTo>
                  <a:pt x="17333" y="1520"/>
                  <a:pt x="17302" y="1508"/>
                  <a:pt x="17279" y="1508"/>
                </a:cubicBezTo>
                <a:cubicBezTo>
                  <a:pt x="17266" y="1508"/>
                  <a:pt x="17255" y="1513"/>
                  <a:pt x="17255" y="1524"/>
                </a:cubicBezTo>
                <a:cubicBezTo>
                  <a:pt x="17241" y="1509"/>
                  <a:pt x="17255" y="1480"/>
                  <a:pt x="17255" y="1466"/>
                </a:cubicBezTo>
                <a:lnTo>
                  <a:pt x="17241" y="1437"/>
                </a:lnTo>
                <a:cubicBezTo>
                  <a:pt x="17226" y="1423"/>
                  <a:pt x="17226" y="1394"/>
                  <a:pt x="17241" y="1380"/>
                </a:cubicBezTo>
                <a:lnTo>
                  <a:pt x="17255" y="1351"/>
                </a:lnTo>
                <a:close/>
                <a:moveTo>
                  <a:pt x="16129" y="1422"/>
                </a:moveTo>
                <a:cubicBezTo>
                  <a:pt x="16133" y="1422"/>
                  <a:pt x="16135" y="1427"/>
                  <a:pt x="16135" y="1437"/>
                </a:cubicBezTo>
                <a:cubicBezTo>
                  <a:pt x="16120" y="1452"/>
                  <a:pt x="16178" y="1495"/>
                  <a:pt x="16178" y="1524"/>
                </a:cubicBezTo>
                <a:cubicBezTo>
                  <a:pt x="16178" y="1538"/>
                  <a:pt x="16170" y="1545"/>
                  <a:pt x="16160" y="1545"/>
                </a:cubicBezTo>
                <a:cubicBezTo>
                  <a:pt x="16149" y="1545"/>
                  <a:pt x="16135" y="1538"/>
                  <a:pt x="16120" y="1524"/>
                </a:cubicBezTo>
                <a:lnTo>
                  <a:pt x="16106" y="1480"/>
                </a:lnTo>
                <a:lnTo>
                  <a:pt x="16091" y="1466"/>
                </a:lnTo>
                <a:cubicBezTo>
                  <a:pt x="16110" y="1438"/>
                  <a:pt x="16123" y="1422"/>
                  <a:pt x="16129" y="1422"/>
                </a:cubicBezTo>
                <a:close/>
                <a:moveTo>
                  <a:pt x="12054" y="1452"/>
                </a:moveTo>
                <a:cubicBezTo>
                  <a:pt x="12054" y="1452"/>
                  <a:pt x="12069" y="1466"/>
                  <a:pt x="12083" y="1480"/>
                </a:cubicBezTo>
                <a:cubicBezTo>
                  <a:pt x="12083" y="1480"/>
                  <a:pt x="12083" y="1509"/>
                  <a:pt x="12069" y="1509"/>
                </a:cubicBezTo>
                <a:cubicBezTo>
                  <a:pt x="12040" y="1524"/>
                  <a:pt x="12026" y="1524"/>
                  <a:pt x="11997" y="1538"/>
                </a:cubicBezTo>
                <a:lnTo>
                  <a:pt x="11982" y="1538"/>
                </a:lnTo>
                <a:cubicBezTo>
                  <a:pt x="11978" y="1546"/>
                  <a:pt x="11971" y="1550"/>
                  <a:pt x="11963" y="1550"/>
                </a:cubicBezTo>
                <a:cubicBezTo>
                  <a:pt x="11940" y="1550"/>
                  <a:pt x="11911" y="1526"/>
                  <a:pt x="11911" y="1495"/>
                </a:cubicBezTo>
                <a:cubicBezTo>
                  <a:pt x="11904" y="1482"/>
                  <a:pt x="11909" y="1475"/>
                  <a:pt x="11922" y="1475"/>
                </a:cubicBezTo>
                <a:cubicBezTo>
                  <a:pt x="11938" y="1475"/>
                  <a:pt x="11965" y="1486"/>
                  <a:pt x="11997" y="1509"/>
                </a:cubicBezTo>
                <a:lnTo>
                  <a:pt x="12054" y="1452"/>
                </a:lnTo>
                <a:close/>
                <a:moveTo>
                  <a:pt x="15226" y="1376"/>
                </a:moveTo>
                <a:cubicBezTo>
                  <a:pt x="15245" y="1376"/>
                  <a:pt x="15275" y="1397"/>
                  <a:pt x="15287" y="1409"/>
                </a:cubicBezTo>
                <a:cubicBezTo>
                  <a:pt x="15301" y="1423"/>
                  <a:pt x="15287" y="1437"/>
                  <a:pt x="15273" y="1437"/>
                </a:cubicBezTo>
                <a:lnTo>
                  <a:pt x="15244" y="1466"/>
                </a:lnTo>
                <a:lnTo>
                  <a:pt x="15215" y="1480"/>
                </a:lnTo>
                <a:cubicBezTo>
                  <a:pt x="15201" y="1466"/>
                  <a:pt x="15186" y="1466"/>
                  <a:pt x="15186" y="1466"/>
                </a:cubicBezTo>
                <a:cubicBezTo>
                  <a:pt x="15186" y="1466"/>
                  <a:pt x="15172" y="1552"/>
                  <a:pt x="15143" y="1552"/>
                </a:cubicBezTo>
                <a:cubicBezTo>
                  <a:pt x="15129" y="1538"/>
                  <a:pt x="15129" y="1452"/>
                  <a:pt x="15129" y="1423"/>
                </a:cubicBezTo>
                <a:cubicBezTo>
                  <a:pt x="15143" y="1394"/>
                  <a:pt x="15158" y="1380"/>
                  <a:pt x="15158" y="1380"/>
                </a:cubicBezTo>
                <a:cubicBezTo>
                  <a:pt x="15162" y="1385"/>
                  <a:pt x="15170" y="1386"/>
                  <a:pt x="15179" y="1386"/>
                </a:cubicBezTo>
                <a:cubicBezTo>
                  <a:pt x="15196" y="1386"/>
                  <a:pt x="15215" y="1380"/>
                  <a:pt x="15215" y="1380"/>
                </a:cubicBezTo>
                <a:cubicBezTo>
                  <a:pt x="15218" y="1377"/>
                  <a:pt x="15222" y="1376"/>
                  <a:pt x="15226" y="1376"/>
                </a:cubicBezTo>
                <a:close/>
                <a:moveTo>
                  <a:pt x="15977" y="1409"/>
                </a:moveTo>
                <a:lnTo>
                  <a:pt x="15991" y="1437"/>
                </a:lnTo>
                <a:cubicBezTo>
                  <a:pt x="16020" y="1452"/>
                  <a:pt x="16048" y="1495"/>
                  <a:pt x="16063" y="1538"/>
                </a:cubicBezTo>
                <a:lnTo>
                  <a:pt x="16034" y="1524"/>
                </a:lnTo>
                <a:lnTo>
                  <a:pt x="15991" y="1524"/>
                </a:lnTo>
                <a:cubicBezTo>
                  <a:pt x="15991" y="1556"/>
                  <a:pt x="15975" y="1572"/>
                  <a:pt x="15961" y="1572"/>
                </a:cubicBezTo>
                <a:cubicBezTo>
                  <a:pt x="15956" y="1572"/>
                  <a:pt x="15951" y="1570"/>
                  <a:pt x="15948" y="1567"/>
                </a:cubicBezTo>
                <a:cubicBezTo>
                  <a:pt x="15948" y="1567"/>
                  <a:pt x="15948" y="1538"/>
                  <a:pt x="15962" y="1538"/>
                </a:cubicBezTo>
                <a:cubicBezTo>
                  <a:pt x="15962" y="1524"/>
                  <a:pt x="15962" y="1480"/>
                  <a:pt x="15962" y="1466"/>
                </a:cubicBezTo>
                <a:cubicBezTo>
                  <a:pt x="15948" y="1466"/>
                  <a:pt x="15948" y="1437"/>
                  <a:pt x="15962" y="1409"/>
                </a:cubicBezTo>
                <a:close/>
                <a:moveTo>
                  <a:pt x="12843" y="1420"/>
                </a:moveTo>
                <a:cubicBezTo>
                  <a:pt x="12844" y="1420"/>
                  <a:pt x="12844" y="1421"/>
                  <a:pt x="12844" y="1423"/>
                </a:cubicBezTo>
                <a:cubicBezTo>
                  <a:pt x="12859" y="1423"/>
                  <a:pt x="12888" y="1452"/>
                  <a:pt x="12902" y="1452"/>
                </a:cubicBezTo>
                <a:cubicBezTo>
                  <a:pt x="12902" y="1452"/>
                  <a:pt x="12888" y="1524"/>
                  <a:pt x="12888" y="1552"/>
                </a:cubicBezTo>
                <a:cubicBezTo>
                  <a:pt x="12882" y="1569"/>
                  <a:pt x="12874" y="1577"/>
                  <a:pt x="12865" y="1577"/>
                </a:cubicBezTo>
                <a:cubicBezTo>
                  <a:pt x="12851" y="1577"/>
                  <a:pt x="12833" y="1558"/>
                  <a:pt x="12816" y="1524"/>
                </a:cubicBezTo>
                <a:lnTo>
                  <a:pt x="12816" y="1495"/>
                </a:lnTo>
                <a:lnTo>
                  <a:pt x="12801" y="1480"/>
                </a:lnTo>
                <a:cubicBezTo>
                  <a:pt x="12814" y="1456"/>
                  <a:pt x="12837" y="1420"/>
                  <a:pt x="12843" y="1420"/>
                </a:cubicBezTo>
                <a:close/>
                <a:moveTo>
                  <a:pt x="5932" y="1543"/>
                </a:moveTo>
                <a:cubicBezTo>
                  <a:pt x="5948" y="1543"/>
                  <a:pt x="5965" y="1546"/>
                  <a:pt x="5977" y="1552"/>
                </a:cubicBezTo>
                <a:cubicBezTo>
                  <a:pt x="5991" y="1567"/>
                  <a:pt x="6006" y="1581"/>
                  <a:pt x="5977" y="1581"/>
                </a:cubicBezTo>
                <a:cubicBezTo>
                  <a:pt x="5971" y="1587"/>
                  <a:pt x="5953" y="1591"/>
                  <a:pt x="5933" y="1591"/>
                </a:cubicBezTo>
                <a:cubicBezTo>
                  <a:pt x="5906" y="1591"/>
                  <a:pt x="5876" y="1584"/>
                  <a:pt x="5876" y="1567"/>
                </a:cubicBezTo>
                <a:cubicBezTo>
                  <a:pt x="5885" y="1550"/>
                  <a:pt x="5908" y="1543"/>
                  <a:pt x="5932" y="1543"/>
                </a:cubicBezTo>
                <a:close/>
                <a:moveTo>
                  <a:pt x="8046" y="1480"/>
                </a:moveTo>
                <a:cubicBezTo>
                  <a:pt x="8060" y="1480"/>
                  <a:pt x="8089" y="1495"/>
                  <a:pt x="8089" y="1509"/>
                </a:cubicBezTo>
                <a:lnTo>
                  <a:pt x="8103" y="1567"/>
                </a:lnTo>
                <a:cubicBezTo>
                  <a:pt x="8135" y="1588"/>
                  <a:pt x="8143" y="1601"/>
                  <a:pt x="8129" y="1601"/>
                </a:cubicBezTo>
                <a:cubicBezTo>
                  <a:pt x="8123" y="1601"/>
                  <a:pt x="8115" y="1599"/>
                  <a:pt x="8103" y="1595"/>
                </a:cubicBezTo>
                <a:cubicBezTo>
                  <a:pt x="8075" y="1581"/>
                  <a:pt x="7988" y="1538"/>
                  <a:pt x="7988" y="1509"/>
                </a:cubicBezTo>
                <a:lnTo>
                  <a:pt x="8003" y="1509"/>
                </a:lnTo>
                <a:cubicBezTo>
                  <a:pt x="8017" y="1495"/>
                  <a:pt x="8031" y="1480"/>
                  <a:pt x="8046" y="1480"/>
                </a:cubicBezTo>
                <a:close/>
                <a:moveTo>
                  <a:pt x="9928" y="1524"/>
                </a:moveTo>
                <a:lnTo>
                  <a:pt x="9928" y="1538"/>
                </a:lnTo>
                <a:lnTo>
                  <a:pt x="9971" y="1581"/>
                </a:lnTo>
                <a:cubicBezTo>
                  <a:pt x="9993" y="1574"/>
                  <a:pt x="10011" y="1570"/>
                  <a:pt x="10021" y="1570"/>
                </a:cubicBezTo>
                <a:cubicBezTo>
                  <a:pt x="10032" y="1570"/>
                  <a:pt x="10036" y="1574"/>
                  <a:pt x="10028" y="1581"/>
                </a:cubicBezTo>
                <a:cubicBezTo>
                  <a:pt x="10014" y="1595"/>
                  <a:pt x="9971" y="1653"/>
                  <a:pt x="9942" y="1682"/>
                </a:cubicBezTo>
                <a:lnTo>
                  <a:pt x="9942" y="1610"/>
                </a:lnTo>
                <a:cubicBezTo>
                  <a:pt x="9942" y="1603"/>
                  <a:pt x="9935" y="1603"/>
                  <a:pt x="9928" y="1603"/>
                </a:cubicBezTo>
                <a:cubicBezTo>
                  <a:pt x="9921" y="1603"/>
                  <a:pt x="9914" y="1603"/>
                  <a:pt x="9914" y="1595"/>
                </a:cubicBezTo>
                <a:lnTo>
                  <a:pt x="9914" y="1581"/>
                </a:lnTo>
                <a:cubicBezTo>
                  <a:pt x="9899" y="1567"/>
                  <a:pt x="9914" y="1538"/>
                  <a:pt x="9928" y="1524"/>
                </a:cubicBezTo>
                <a:close/>
                <a:moveTo>
                  <a:pt x="8899" y="1506"/>
                </a:moveTo>
                <a:cubicBezTo>
                  <a:pt x="8915" y="1506"/>
                  <a:pt x="8955" y="1540"/>
                  <a:pt x="8965" y="1581"/>
                </a:cubicBezTo>
                <a:cubicBezTo>
                  <a:pt x="8965" y="1639"/>
                  <a:pt x="8951" y="1682"/>
                  <a:pt x="8937" y="1696"/>
                </a:cubicBezTo>
                <a:cubicBezTo>
                  <a:pt x="8922" y="1696"/>
                  <a:pt x="8893" y="1639"/>
                  <a:pt x="8879" y="1639"/>
                </a:cubicBezTo>
                <a:cubicBezTo>
                  <a:pt x="8879" y="1641"/>
                  <a:pt x="8879" y="1642"/>
                  <a:pt x="8878" y="1642"/>
                </a:cubicBezTo>
                <a:cubicBezTo>
                  <a:pt x="8874" y="1642"/>
                  <a:pt x="8865" y="1619"/>
                  <a:pt x="8865" y="1595"/>
                </a:cubicBezTo>
                <a:lnTo>
                  <a:pt x="8879" y="1552"/>
                </a:lnTo>
                <a:lnTo>
                  <a:pt x="8893" y="1524"/>
                </a:lnTo>
                <a:cubicBezTo>
                  <a:pt x="8889" y="1511"/>
                  <a:pt x="8892" y="1506"/>
                  <a:pt x="8899" y="1506"/>
                </a:cubicBezTo>
                <a:close/>
                <a:moveTo>
                  <a:pt x="16081" y="1586"/>
                </a:moveTo>
                <a:cubicBezTo>
                  <a:pt x="16091" y="1586"/>
                  <a:pt x="16100" y="1589"/>
                  <a:pt x="16106" y="1595"/>
                </a:cubicBezTo>
                <a:cubicBezTo>
                  <a:pt x="16106" y="1610"/>
                  <a:pt x="16106" y="1682"/>
                  <a:pt x="16077" y="1710"/>
                </a:cubicBezTo>
                <a:cubicBezTo>
                  <a:pt x="16074" y="1714"/>
                  <a:pt x="16068" y="1716"/>
                  <a:pt x="16062" y="1716"/>
                </a:cubicBezTo>
                <a:cubicBezTo>
                  <a:pt x="16043" y="1716"/>
                  <a:pt x="16016" y="1700"/>
                  <a:pt x="16005" y="1667"/>
                </a:cubicBezTo>
                <a:lnTo>
                  <a:pt x="16020" y="1639"/>
                </a:lnTo>
                <a:lnTo>
                  <a:pt x="16020" y="1610"/>
                </a:lnTo>
                <a:cubicBezTo>
                  <a:pt x="16045" y="1593"/>
                  <a:pt x="16065" y="1586"/>
                  <a:pt x="16081" y="1586"/>
                </a:cubicBezTo>
                <a:close/>
                <a:moveTo>
                  <a:pt x="10072" y="1726"/>
                </a:moveTo>
                <a:cubicBezTo>
                  <a:pt x="10113" y="1726"/>
                  <a:pt x="10167" y="1739"/>
                  <a:pt x="10158" y="1739"/>
                </a:cubicBezTo>
                <a:cubicBezTo>
                  <a:pt x="10158" y="1751"/>
                  <a:pt x="10120" y="1772"/>
                  <a:pt x="10106" y="1772"/>
                </a:cubicBezTo>
                <a:cubicBezTo>
                  <a:pt x="10102" y="1772"/>
                  <a:pt x="10100" y="1771"/>
                  <a:pt x="10100" y="1768"/>
                </a:cubicBezTo>
                <a:cubicBezTo>
                  <a:pt x="10100" y="1756"/>
                  <a:pt x="10093" y="1751"/>
                  <a:pt x="10083" y="1751"/>
                </a:cubicBezTo>
                <a:cubicBezTo>
                  <a:pt x="10069" y="1751"/>
                  <a:pt x="10051" y="1760"/>
                  <a:pt x="10043" y="1768"/>
                </a:cubicBezTo>
                <a:cubicBezTo>
                  <a:pt x="10035" y="1772"/>
                  <a:pt x="10030" y="1773"/>
                  <a:pt x="10026" y="1773"/>
                </a:cubicBezTo>
                <a:cubicBezTo>
                  <a:pt x="10015" y="1773"/>
                  <a:pt x="10018" y="1760"/>
                  <a:pt x="10028" y="1739"/>
                </a:cubicBezTo>
                <a:cubicBezTo>
                  <a:pt x="10033" y="1730"/>
                  <a:pt x="10051" y="1726"/>
                  <a:pt x="10072" y="1726"/>
                </a:cubicBezTo>
                <a:close/>
                <a:moveTo>
                  <a:pt x="14482" y="1682"/>
                </a:moveTo>
                <a:cubicBezTo>
                  <a:pt x="14497" y="1696"/>
                  <a:pt x="14497" y="1725"/>
                  <a:pt x="14482" y="1753"/>
                </a:cubicBezTo>
                <a:cubicBezTo>
                  <a:pt x="14475" y="1768"/>
                  <a:pt x="14454" y="1775"/>
                  <a:pt x="14436" y="1775"/>
                </a:cubicBezTo>
                <a:cubicBezTo>
                  <a:pt x="14418" y="1775"/>
                  <a:pt x="14403" y="1768"/>
                  <a:pt x="14410" y="1753"/>
                </a:cubicBezTo>
                <a:lnTo>
                  <a:pt x="14410" y="1739"/>
                </a:lnTo>
                <a:lnTo>
                  <a:pt x="14425" y="1710"/>
                </a:lnTo>
                <a:cubicBezTo>
                  <a:pt x="14425" y="1682"/>
                  <a:pt x="14468" y="1682"/>
                  <a:pt x="14482" y="1682"/>
                </a:cubicBezTo>
                <a:close/>
                <a:moveTo>
                  <a:pt x="11077" y="1690"/>
                </a:moveTo>
                <a:cubicBezTo>
                  <a:pt x="11095" y="1690"/>
                  <a:pt x="11111" y="1696"/>
                  <a:pt x="11120" y="1696"/>
                </a:cubicBezTo>
                <a:lnTo>
                  <a:pt x="11120" y="1710"/>
                </a:lnTo>
                <a:cubicBezTo>
                  <a:pt x="11120" y="1725"/>
                  <a:pt x="11106" y="1739"/>
                  <a:pt x="11106" y="1753"/>
                </a:cubicBezTo>
                <a:cubicBezTo>
                  <a:pt x="11077" y="1768"/>
                  <a:pt x="11049" y="1782"/>
                  <a:pt x="11020" y="1797"/>
                </a:cubicBezTo>
                <a:cubicBezTo>
                  <a:pt x="11005" y="1797"/>
                  <a:pt x="10977" y="1768"/>
                  <a:pt x="10962" y="1753"/>
                </a:cubicBezTo>
                <a:cubicBezTo>
                  <a:pt x="10962" y="1739"/>
                  <a:pt x="11034" y="1696"/>
                  <a:pt x="11049" y="1696"/>
                </a:cubicBezTo>
                <a:cubicBezTo>
                  <a:pt x="11058" y="1691"/>
                  <a:pt x="11068" y="1690"/>
                  <a:pt x="11077" y="1690"/>
                </a:cubicBezTo>
                <a:close/>
                <a:moveTo>
                  <a:pt x="2285" y="1753"/>
                </a:moveTo>
                <a:cubicBezTo>
                  <a:pt x="2299" y="1782"/>
                  <a:pt x="2313" y="1825"/>
                  <a:pt x="2328" y="1840"/>
                </a:cubicBezTo>
                <a:cubicBezTo>
                  <a:pt x="2342" y="1840"/>
                  <a:pt x="2371" y="1811"/>
                  <a:pt x="2385" y="1811"/>
                </a:cubicBezTo>
                <a:lnTo>
                  <a:pt x="2399" y="1811"/>
                </a:lnTo>
                <a:cubicBezTo>
                  <a:pt x="2414" y="1811"/>
                  <a:pt x="2356" y="1868"/>
                  <a:pt x="2328" y="1868"/>
                </a:cubicBezTo>
                <a:cubicBezTo>
                  <a:pt x="2299" y="1868"/>
                  <a:pt x="2270" y="1854"/>
                  <a:pt x="2270" y="1825"/>
                </a:cubicBezTo>
                <a:cubicBezTo>
                  <a:pt x="2270" y="1811"/>
                  <a:pt x="2270" y="1753"/>
                  <a:pt x="2285" y="1753"/>
                </a:cubicBezTo>
                <a:close/>
                <a:moveTo>
                  <a:pt x="2794" y="1781"/>
                </a:moveTo>
                <a:cubicBezTo>
                  <a:pt x="2800" y="1781"/>
                  <a:pt x="2813" y="1793"/>
                  <a:pt x="2831" y="1811"/>
                </a:cubicBezTo>
                <a:cubicBezTo>
                  <a:pt x="2859" y="1840"/>
                  <a:pt x="2931" y="1912"/>
                  <a:pt x="2902" y="1912"/>
                </a:cubicBezTo>
                <a:cubicBezTo>
                  <a:pt x="2888" y="1912"/>
                  <a:pt x="2802" y="1825"/>
                  <a:pt x="2787" y="1797"/>
                </a:cubicBezTo>
                <a:cubicBezTo>
                  <a:pt x="2787" y="1786"/>
                  <a:pt x="2789" y="1781"/>
                  <a:pt x="2794" y="1781"/>
                </a:cubicBezTo>
                <a:close/>
                <a:moveTo>
                  <a:pt x="13333" y="1840"/>
                </a:moveTo>
                <a:lnTo>
                  <a:pt x="13376" y="1897"/>
                </a:lnTo>
                <a:cubicBezTo>
                  <a:pt x="13398" y="1876"/>
                  <a:pt x="13416" y="1865"/>
                  <a:pt x="13426" y="1865"/>
                </a:cubicBezTo>
                <a:cubicBezTo>
                  <a:pt x="13437" y="1865"/>
                  <a:pt x="13441" y="1876"/>
                  <a:pt x="13434" y="1897"/>
                </a:cubicBezTo>
                <a:lnTo>
                  <a:pt x="13419" y="1912"/>
                </a:lnTo>
                <a:cubicBezTo>
                  <a:pt x="13412" y="1933"/>
                  <a:pt x="13405" y="1944"/>
                  <a:pt x="13394" y="1944"/>
                </a:cubicBezTo>
                <a:cubicBezTo>
                  <a:pt x="13383" y="1944"/>
                  <a:pt x="13369" y="1933"/>
                  <a:pt x="13347" y="1912"/>
                </a:cubicBezTo>
                <a:cubicBezTo>
                  <a:pt x="13347" y="1897"/>
                  <a:pt x="13319" y="1897"/>
                  <a:pt x="13319" y="1883"/>
                </a:cubicBezTo>
                <a:cubicBezTo>
                  <a:pt x="13304" y="1883"/>
                  <a:pt x="13304" y="1868"/>
                  <a:pt x="13319" y="1854"/>
                </a:cubicBezTo>
                <a:cubicBezTo>
                  <a:pt x="13319" y="1854"/>
                  <a:pt x="13333" y="1840"/>
                  <a:pt x="13333" y="1840"/>
                </a:cubicBezTo>
                <a:close/>
                <a:moveTo>
                  <a:pt x="7141" y="1883"/>
                </a:moveTo>
                <a:cubicBezTo>
                  <a:pt x="7155" y="1883"/>
                  <a:pt x="7155" y="1897"/>
                  <a:pt x="7141" y="1926"/>
                </a:cubicBezTo>
                <a:lnTo>
                  <a:pt x="7141" y="1940"/>
                </a:lnTo>
                <a:lnTo>
                  <a:pt x="7126" y="1940"/>
                </a:lnTo>
                <a:cubicBezTo>
                  <a:pt x="7098" y="1955"/>
                  <a:pt x="7083" y="1955"/>
                  <a:pt x="7083" y="1955"/>
                </a:cubicBezTo>
                <a:cubicBezTo>
                  <a:pt x="7083" y="1940"/>
                  <a:pt x="7083" y="1940"/>
                  <a:pt x="7083" y="1940"/>
                </a:cubicBezTo>
                <a:cubicBezTo>
                  <a:pt x="7083" y="1912"/>
                  <a:pt x="7098" y="1897"/>
                  <a:pt x="7098" y="1883"/>
                </a:cubicBezTo>
                <a:close/>
                <a:moveTo>
                  <a:pt x="13592" y="1840"/>
                </a:moveTo>
                <a:lnTo>
                  <a:pt x="13592" y="1840"/>
                </a:lnTo>
                <a:cubicBezTo>
                  <a:pt x="13563" y="1897"/>
                  <a:pt x="13534" y="1940"/>
                  <a:pt x="13505" y="1983"/>
                </a:cubicBezTo>
                <a:cubicBezTo>
                  <a:pt x="13448" y="1883"/>
                  <a:pt x="13448" y="1868"/>
                  <a:pt x="13592" y="1840"/>
                </a:cubicBezTo>
                <a:close/>
                <a:moveTo>
                  <a:pt x="6149" y="1725"/>
                </a:moveTo>
                <a:cubicBezTo>
                  <a:pt x="6164" y="1725"/>
                  <a:pt x="6192" y="1725"/>
                  <a:pt x="6207" y="1739"/>
                </a:cubicBezTo>
                <a:cubicBezTo>
                  <a:pt x="6236" y="1753"/>
                  <a:pt x="6221" y="1782"/>
                  <a:pt x="6192" y="1811"/>
                </a:cubicBezTo>
                <a:lnTo>
                  <a:pt x="6178" y="1811"/>
                </a:lnTo>
                <a:lnTo>
                  <a:pt x="6149" y="1797"/>
                </a:lnTo>
                <a:cubicBezTo>
                  <a:pt x="6121" y="1825"/>
                  <a:pt x="6063" y="1926"/>
                  <a:pt x="6063" y="1969"/>
                </a:cubicBezTo>
                <a:cubicBezTo>
                  <a:pt x="6063" y="1981"/>
                  <a:pt x="6062" y="1986"/>
                  <a:pt x="6060" y="1986"/>
                </a:cubicBezTo>
                <a:cubicBezTo>
                  <a:pt x="6054" y="1986"/>
                  <a:pt x="6041" y="1949"/>
                  <a:pt x="6020" y="1897"/>
                </a:cubicBezTo>
                <a:lnTo>
                  <a:pt x="6006" y="1825"/>
                </a:lnTo>
                <a:lnTo>
                  <a:pt x="6006" y="1811"/>
                </a:lnTo>
                <a:cubicBezTo>
                  <a:pt x="6006" y="1801"/>
                  <a:pt x="6013" y="1791"/>
                  <a:pt x="6022" y="1791"/>
                </a:cubicBezTo>
                <a:cubicBezTo>
                  <a:pt x="6026" y="1791"/>
                  <a:pt x="6030" y="1792"/>
                  <a:pt x="6034" y="1797"/>
                </a:cubicBezTo>
                <a:lnTo>
                  <a:pt x="6063" y="1797"/>
                </a:lnTo>
                <a:cubicBezTo>
                  <a:pt x="6063" y="1801"/>
                  <a:pt x="6064" y="1803"/>
                  <a:pt x="6066" y="1803"/>
                </a:cubicBezTo>
                <a:cubicBezTo>
                  <a:pt x="6070" y="1803"/>
                  <a:pt x="6077" y="1792"/>
                  <a:pt x="6077" y="1782"/>
                </a:cubicBezTo>
                <a:cubicBezTo>
                  <a:pt x="6077" y="1768"/>
                  <a:pt x="6135" y="1725"/>
                  <a:pt x="6149" y="1725"/>
                </a:cubicBezTo>
                <a:close/>
                <a:moveTo>
                  <a:pt x="13218" y="1840"/>
                </a:moveTo>
                <a:cubicBezTo>
                  <a:pt x="13232" y="1854"/>
                  <a:pt x="13247" y="1868"/>
                  <a:pt x="13247" y="1883"/>
                </a:cubicBezTo>
                <a:lnTo>
                  <a:pt x="13232" y="1897"/>
                </a:lnTo>
                <a:lnTo>
                  <a:pt x="13204" y="1926"/>
                </a:lnTo>
                <a:cubicBezTo>
                  <a:pt x="13161" y="1940"/>
                  <a:pt x="13117" y="1955"/>
                  <a:pt x="13103" y="1955"/>
                </a:cubicBezTo>
                <a:lnTo>
                  <a:pt x="13089" y="1955"/>
                </a:lnTo>
                <a:lnTo>
                  <a:pt x="13089" y="1983"/>
                </a:lnTo>
                <a:cubicBezTo>
                  <a:pt x="13085" y="1987"/>
                  <a:pt x="13081" y="1989"/>
                  <a:pt x="13076" y="1989"/>
                </a:cubicBezTo>
                <a:cubicBezTo>
                  <a:pt x="13061" y="1989"/>
                  <a:pt x="13042" y="1973"/>
                  <a:pt x="13031" y="1940"/>
                </a:cubicBezTo>
                <a:lnTo>
                  <a:pt x="12988" y="1969"/>
                </a:lnTo>
                <a:cubicBezTo>
                  <a:pt x="12979" y="1978"/>
                  <a:pt x="12973" y="1981"/>
                  <a:pt x="12968" y="1981"/>
                </a:cubicBezTo>
                <a:cubicBezTo>
                  <a:pt x="12958" y="1981"/>
                  <a:pt x="12955" y="1965"/>
                  <a:pt x="12945" y="1955"/>
                </a:cubicBezTo>
                <a:cubicBezTo>
                  <a:pt x="12945" y="1940"/>
                  <a:pt x="12945" y="1926"/>
                  <a:pt x="12945" y="1912"/>
                </a:cubicBezTo>
                <a:cubicBezTo>
                  <a:pt x="12959" y="1897"/>
                  <a:pt x="12974" y="1883"/>
                  <a:pt x="12988" y="1868"/>
                </a:cubicBezTo>
                <a:lnTo>
                  <a:pt x="13003" y="1868"/>
                </a:lnTo>
                <a:lnTo>
                  <a:pt x="13046" y="1912"/>
                </a:lnTo>
                <a:cubicBezTo>
                  <a:pt x="13074" y="1897"/>
                  <a:pt x="13175" y="1912"/>
                  <a:pt x="13175" y="1883"/>
                </a:cubicBezTo>
                <a:cubicBezTo>
                  <a:pt x="13189" y="1868"/>
                  <a:pt x="13218" y="1840"/>
                  <a:pt x="13218" y="1840"/>
                </a:cubicBezTo>
                <a:close/>
                <a:moveTo>
                  <a:pt x="12097" y="1854"/>
                </a:moveTo>
                <a:cubicBezTo>
                  <a:pt x="12112" y="1897"/>
                  <a:pt x="12184" y="1912"/>
                  <a:pt x="12198" y="1926"/>
                </a:cubicBezTo>
                <a:cubicBezTo>
                  <a:pt x="12212" y="1940"/>
                  <a:pt x="12212" y="1955"/>
                  <a:pt x="12184" y="1955"/>
                </a:cubicBezTo>
                <a:lnTo>
                  <a:pt x="12169" y="1969"/>
                </a:lnTo>
                <a:lnTo>
                  <a:pt x="12140" y="1969"/>
                </a:lnTo>
                <a:cubicBezTo>
                  <a:pt x="12126" y="1983"/>
                  <a:pt x="12105" y="1991"/>
                  <a:pt x="12083" y="1991"/>
                </a:cubicBezTo>
                <a:cubicBezTo>
                  <a:pt x="12061" y="1991"/>
                  <a:pt x="12040" y="1983"/>
                  <a:pt x="12026" y="1969"/>
                </a:cubicBezTo>
                <a:lnTo>
                  <a:pt x="12026" y="1955"/>
                </a:lnTo>
                <a:cubicBezTo>
                  <a:pt x="12026" y="1940"/>
                  <a:pt x="12026" y="1926"/>
                  <a:pt x="12026" y="1926"/>
                </a:cubicBezTo>
                <a:lnTo>
                  <a:pt x="12026" y="1912"/>
                </a:lnTo>
                <a:cubicBezTo>
                  <a:pt x="12026" y="1897"/>
                  <a:pt x="12026" y="1883"/>
                  <a:pt x="12040" y="1868"/>
                </a:cubicBezTo>
                <a:lnTo>
                  <a:pt x="12097" y="1854"/>
                </a:lnTo>
                <a:close/>
                <a:moveTo>
                  <a:pt x="12437" y="1876"/>
                </a:moveTo>
                <a:cubicBezTo>
                  <a:pt x="12439" y="1876"/>
                  <a:pt x="12435" y="1883"/>
                  <a:pt x="12428" y="1897"/>
                </a:cubicBezTo>
                <a:lnTo>
                  <a:pt x="12442" y="1912"/>
                </a:lnTo>
                <a:cubicBezTo>
                  <a:pt x="12442" y="1940"/>
                  <a:pt x="12457" y="1940"/>
                  <a:pt x="12442" y="1969"/>
                </a:cubicBezTo>
                <a:cubicBezTo>
                  <a:pt x="12428" y="1983"/>
                  <a:pt x="12421" y="1991"/>
                  <a:pt x="12413" y="1991"/>
                </a:cubicBezTo>
                <a:cubicBezTo>
                  <a:pt x="12406" y="1991"/>
                  <a:pt x="12399" y="1983"/>
                  <a:pt x="12385" y="1969"/>
                </a:cubicBezTo>
                <a:lnTo>
                  <a:pt x="12313" y="1969"/>
                </a:lnTo>
                <a:lnTo>
                  <a:pt x="12327" y="1955"/>
                </a:lnTo>
                <a:lnTo>
                  <a:pt x="12327" y="1926"/>
                </a:lnTo>
                <a:cubicBezTo>
                  <a:pt x="12327" y="1897"/>
                  <a:pt x="12399" y="1912"/>
                  <a:pt x="12413" y="1897"/>
                </a:cubicBezTo>
                <a:cubicBezTo>
                  <a:pt x="12428" y="1883"/>
                  <a:pt x="12435" y="1876"/>
                  <a:pt x="12437" y="1876"/>
                </a:cubicBezTo>
                <a:close/>
                <a:moveTo>
                  <a:pt x="11954" y="1912"/>
                </a:moveTo>
                <a:cubicBezTo>
                  <a:pt x="11982" y="1912"/>
                  <a:pt x="11997" y="1926"/>
                  <a:pt x="11982" y="1940"/>
                </a:cubicBezTo>
                <a:cubicBezTo>
                  <a:pt x="11982" y="1969"/>
                  <a:pt x="11925" y="1983"/>
                  <a:pt x="11896" y="1998"/>
                </a:cubicBezTo>
                <a:lnTo>
                  <a:pt x="11882" y="2012"/>
                </a:lnTo>
                <a:cubicBezTo>
                  <a:pt x="11872" y="2012"/>
                  <a:pt x="11856" y="2018"/>
                  <a:pt x="11847" y="2018"/>
                </a:cubicBezTo>
                <a:cubicBezTo>
                  <a:pt x="11842" y="2018"/>
                  <a:pt x="11839" y="2017"/>
                  <a:pt x="11839" y="2012"/>
                </a:cubicBezTo>
                <a:lnTo>
                  <a:pt x="11824" y="1998"/>
                </a:lnTo>
                <a:cubicBezTo>
                  <a:pt x="11839" y="1969"/>
                  <a:pt x="11939" y="1912"/>
                  <a:pt x="11954" y="1912"/>
                </a:cubicBezTo>
                <a:close/>
                <a:moveTo>
                  <a:pt x="9125" y="1947"/>
                </a:moveTo>
                <a:cubicBezTo>
                  <a:pt x="9136" y="1947"/>
                  <a:pt x="9149" y="1950"/>
                  <a:pt x="9166" y="1955"/>
                </a:cubicBezTo>
                <a:cubicBezTo>
                  <a:pt x="9127" y="2004"/>
                  <a:pt x="9095" y="2026"/>
                  <a:pt x="9060" y="2026"/>
                </a:cubicBezTo>
                <a:cubicBezTo>
                  <a:pt x="9043" y="2026"/>
                  <a:pt x="9027" y="2021"/>
                  <a:pt x="9008" y="2012"/>
                </a:cubicBezTo>
                <a:cubicBezTo>
                  <a:pt x="9078" y="1962"/>
                  <a:pt x="9099" y="1947"/>
                  <a:pt x="9125" y="1947"/>
                </a:cubicBezTo>
                <a:close/>
                <a:moveTo>
                  <a:pt x="7083" y="1955"/>
                </a:moveTo>
                <a:cubicBezTo>
                  <a:pt x="7083" y="2002"/>
                  <a:pt x="7073" y="2030"/>
                  <a:pt x="7070" y="2030"/>
                </a:cubicBezTo>
                <a:cubicBezTo>
                  <a:pt x="7069" y="2030"/>
                  <a:pt x="7069" y="2029"/>
                  <a:pt x="7069" y="2026"/>
                </a:cubicBezTo>
                <a:cubicBezTo>
                  <a:pt x="7054" y="2026"/>
                  <a:pt x="7069" y="1983"/>
                  <a:pt x="7083" y="1955"/>
                </a:cubicBezTo>
                <a:close/>
                <a:moveTo>
                  <a:pt x="8592" y="1926"/>
                </a:moveTo>
                <a:cubicBezTo>
                  <a:pt x="8635" y="1955"/>
                  <a:pt x="8678" y="1983"/>
                  <a:pt x="8678" y="1998"/>
                </a:cubicBezTo>
                <a:cubicBezTo>
                  <a:pt x="8678" y="1998"/>
                  <a:pt x="8592" y="2026"/>
                  <a:pt x="8563" y="2041"/>
                </a:cubicBezTo>
                <a:cubicBezTo>
                  <a:pt x="8520" y="2041"/>
                  <a:pt x="8491" y="2026"/>
                  <a:pt x="8491" y="1983"/>
                </a:cubicBezTo>
                <a:lnTo>
                  <a:pt x="8534" y="1955"/>
                </a:lnTo>
                <a:lnTo>
                  <a:pt x="8592" y="1926"/>
                </a:lnTo>
                <a:close/>
                <a:moveTo>
                  <a:pt x="9569" y="1897"/>
                </a:moveTo>
                <a:cubicBezTo>
                  <a:pt x="9583" y="1897"/>
                  <a:pt x="9583" y="1912"/>
                  <a:pt x="9583" y="1926"/>
                </a:cubicBezTo>
                <a:lnTo>
                  <a:pt x="9583" y="1940"/>
                </a:lnTo>
                <a:lnTo>
                  <a:pt x="9597" y="1955"/>
                </a:lnTo>
                <a:cubicBezTo>
                  <a:pt x="9612" y="1983"/>
                  <a:pt x="9612" y="2026"/>
                  <a:pt x="9597" y="2041"/>
                </a:cubicBezTo>
                <a:lnTo>
                  <a:pt x="9526" y="2041"/>
                </a:lnTo>
                <a:cubicBezTo>
                  <a:pt x="9526" y="2026"/>
                  <a:pt x="9526" y="1983"/>
                  <a:pt x="9540" y="1940"/>
                </a:cubicBezTo>
                <a:lnTo>
                  <a:pt x="9554" y="1912"/>
                </a:lnTo>
                <a:lnTo>
                  <a:pt x="9569" y="1897"/>
                </a:lnTo>
                <a:close/>
                <a:moveTo>
                  <a:pt x="11364" y="1688"/>
                </a:moveTo>
                <a:cubicBezTo>
                  <a:pt x="11375" y="1688"/>
                  <a:pt x="11388" y="1702"/>
                  <a:pt x="11379" y="1710"/>
                </a:cubicBezTo>
                <a:cubicBezTo>
                  <a:pt x="11379" y="1725"/>
                  <a:pt x="11350" y="1782"/>
                  <a:pt x="11365" y="1797"/>
                </a:cubicBezTo>
                <a:cubicBezTo>
                  <a:pt x="11379" y="1797"/>
                  <a:pt x="11393" y="1825"/>
                  <a:pt x="11393" y="1825"/>
                </a:cubicBezTo>
                <a:lnTo>
                  <a:pt x="11393" y="1840"/>
                </a:lnTo>
                <a:lnTo>
                  <a:pt x="11408" y="1883"/>
                </a:lnTo>
                <a:cubicBezTo>
                  <a:pt x="11422" y="1890"/>
                  <a:pt x="11444" y="1894"/>
                  <a:pt x="11467" y="1894"/>
                </a:cubicBezTo>
                <a:cubicBezTo>
                  <a:pt x="11490" y="1894"/>
                  <a:pt x="11515" y="1890"/>
                  <a:pt x="11537" y="1883"/>
                </a:cubicBezTo>
                <a:lnTo>
                  <a:pt x="11566" y="1926"/>
                </a:lnTo>
                <a:cubicBezTo>
                  <a:pt x="11570" y="1930"/>
                  <a:pt x="11574" y="1932"/>
                  <a:pt x="11578" y="1932"/>
                </a:cubicBezTo>
                <a:cubicBezTo>
                  <a:pt x="11587" y="1932"/>
                  <a:pt x="11595" y="1922"/>
                  <a:pt x="11595" y="1912"/>
                </a:cubicBezTo>
                <a:lnTo>
                  <a:pt x="11623" y="1883"/>
                </a:lnTo>
                <a:cubicBezTo>
                  <a:pt x="11631" y="1875"/>
                  <a:pt x="11640" y="1871"/>
                  <a:pt x="11650" y="1871"/>
                </a:cubicBezTo>
                <a:cubicBezTo>
                  <a:pt x="11674" y="1871"/>
                  <a:pt x="11699" y="1895"/>
                  <a:pt x="11709" y="1926"/>
                </a:cubicBezTo>
                <a:lnTo>
                  <a:pt x="11753" y="1897"/>
                </a:lnTo>
                <a:lnTo>
                  <a:pt x="11781" y="1883"/>
                </a:lnTo>
                <a:lnTo>
                  <a:pt x="11781" y="1883"/>
                </a:lnTo>
                <a:cubicBezTo>
                  <a:pt x="11810" y="1883"/>
                  <a:pt x="11781" y="1983"/>
                  <a:pt x="11767" y="1983"/>
                </a:cubicBezTo>
                <a:cubicBezTo>
                  <a:pt x="11738" y="1983"/>
                  <a:pt x="11681" y="1983"/>
                  <a:pt x="11652" y="1969"/>
                </a:cubicBezTo>
                <a:lnTo>
                  <a:pt x="11638" y="1998"/>
                </a:lnTo>
                <a:lnTo>
                  <a:pt x="11595" y="2026"/>
                </a:lnTo>
                <a:cubicBezTo>
                  <a:pt x="11580" y="2037"/>
                  <a:pt x="11567" y="2042"/>
                  <a:pt x="11555" y="2042"/>
                </a:cubicBezTo>
                <a:cubicBezTo>
                  <a:pt x="11518" y="2042"/>
                  <a:pt x="11494" y="2001"/>
                  <a:pt x="11494" y="1969"/>
                </a:cubicBezTo>
                <a:cubicBezTo>
                  <a:pt x="11494" y="1955"/>
                  <a:pt x="11487" y="1947"/>
                  <a:pt x="11478" y="1947"/>
                </a:cubicBezTo>
                <a:cubicBezTo>
                  <a:pt x="11469" y="1947"/>
                  <a:pt x="11458" y="1955"/>
                  <a:pt x="11451" y="1969"/>
                </a:cubicBezTo>
                <a:lnTo>
                  <a:pt x="11436" y="1998"/>
                </a:lnTo>
                <a:cubicBezTo>
                  <a:pt x="11436" y="1998"/>
                  <a:pt x="11422" y="2012"/>
                  <a:pt x="11422" y="2012"/>
                </a:cubicBezTo>
                <a:lnTo>
                  <a:pt x="11365" y="1969"/>
                </a:lnTo>
                <a:cubicBezTo>
                  <a:pt x="11342" y="2008"/>
                  <a:pt x="11323" y="2021"/>
                  <a:pt x="11310" y="2021"/>
                </a:cubicBezTo>
                <a:cubicBezTo>
                  <a:pt x="11299" y="2021"/>
                  <a:pt x="11293" y="2011"/>
                  <a:pt x="11293" y="1998"/>
                </a:cubicBezTo>
                <a:cubicBezTo>
                  <a:pt x="11303" y="1988"/>
                  <a:pt x="11299" y="1977"/>
                  <a:pt x="11290" y="1977"/>
                </a:cubicBezTo>
                <a:cubicBezTo>
                  <a:pt x="11287" y="1977"/>
                  <a:pt x="11283" y="1979"/>
                  <a:pt x="11278" y="1983"/>
                </a:cubicBezTo>
                <a:cubicBezTo>
                  <a:pt x="11264" y="1991"/>
                  <a:pt x="11235" y="1994"/>
                  <a:pt x="11208" y="1994"/>
                </a:cubicBezTo>
                <a:cubicBezTo>
                  <a:pt x="11181" y="1994"/>
                  <a:pt x="11156" y="1991"/>
                  <a:pt x="11149" y="1983"/>
                </a:cubicBezTo>
                <a:cubicBezTo>
                  <a:pt x="11145" y="1979"/>
                  <a:pt x="11141" y="1978"/>
                  <a:pt x="11138" y="1978"/>
                </a:cubicBezTo>
                <a:cubicBezTo>
                  <a:pt x="11128" y="1978"/>
                  <a:pt x="11120" y="1991"/>
                  <a:pt x="11120" y="2012"/>
                </a:cubicBezTo>
                <a:lnTo>
                  <a:pt x="11120" y="2041"/>
                </a:lnTo>
                <a:cubicBezTo>
                  <a:pt x="11116" y="2045"/>
                  <a:pt x="11112" y="2047"/>
                  <a:pt x="11108" y="2047"/>
                </a:cubicBezTo>
                <a:cubicBezTo>
                  <a:pt x="11099" y="2047"/>
                  <a:pt x="11092" y="2037"/>
                  <a:pt x="11092" y="2026"/>
                </a:cubicBezTo>
                <a:lnTo>
                  <a:pt x="11092" y="1998"/>
                </a:lnTo>
                <a:cubicBezTo>
                  <a:pt x="11092" y="1983"/>
                  <a:pt x="11087" y="1979"/>
                  <a:pt x="11079" y="1979"/>
                </a:cubicBezTo>
                <a:cubicBezTo>
                  <a:pt x="11065" y="1979"/>
                  <a:pt x="11039" y="1998"/>
                  <a:pt x="11020" y="1998"/>
                </a:cubicBezTo>
                <a:cubicBezTo>
                  <a:pt x="10991" y="1998"/>
                  <a:pt x="10948" y="1983"/>
                  <a:pt x="10934" y="1983"/>
                </a:cubicBezTo>
                <a:cubicBezTo>
                  <a:pt x="10919" y="1983"/>
                  <a:pt x="10905" y="1955"/>
                  <a:pt x="10905" y="1926"/>
                </a:cubicBezTo>
                <a:lnTo>
                  <a:pt x="10919" y="1912"/>
                </a:lnTo>
                <a:lnTo>
                  <a:pt x="10934" y="1897"/>
                </a:lnTo>
                <a:cubicBezTo>
                  <a:pt x="10940" y="1894"/>
                  <a:pt x="10950" y="1893"/>
                  <a:pt x="10960" y="1893"/>
                </a:cubicBezTo>
                <a:cubicBezTo>
                  <a:pt x="10979" y="1893"/>
                  <a:pt x="11003" y="1896"/>
                  <a:pt x="11021" y="1896"/>
                </a:cubicBezTo>
                <a:cubicBezTo>
                  <a:pt x="11037" y="1896"/>
                  <a:pt x="11049" y="1893"/>
                  <a:pt x="11049" y="1883"/>
                </a:cubicBezTo>
                <a:cubicBezTo>
                  <a:pt x="11057" y="1866"/>
                  <a:pt x="11070" y="1859"/>
                  <a:pt x="11086" y="1859"/>
                </a:cubicBezTo>
                <a:cubicBezTo>
                  <a:pt x="11097" y="1859"/>
                  <a:pt x="11108" y="1862"/>
                  <a:pt x="11120" y="1868"/>
                </a:cubicBezTo>
                <a:lnTo>
                  <a:pt x="11149" y="1883"/>
                </a:lnTo>
                <a:lnTo>
                  <a:pt x="11178" y="1912"/>
                </a:lnTo>
                <a:cubicBezTo>
                  <a:pt x="11192" y="1897"/>
                  <a:pt x="11264" y="1868"/>
                  <a:pt x="11293" y="1868"/>
                </a:cubicBezTo>
                <a:cubicBezTo>
                  <a:pt x="11307" y="1868"/>
                  <a:pt x="11322" y="1840"/>
                  <a:pt x="11322" y="1825"/>
                </a:cubicBezTo>
                <a:cubicBezTo>
                  <a:pt x="11322" y="1811"/>
                  <a:pt x="11293" y="1768"/>
                  <a:pt x="11278" y="1725"/>
                </a:cubicBezTo>
                <a:lnTo>
                  <a:pt x="11336" y="1710"/>
                </a:lnTo>
                <a:lnTo>
                  <a:pt x="11350" y="1710"/>
                </a:lnTo>
                <a:cubicBezTo>
                  <a:pt x="11350" y="1693"/>
                  <a:pt x="11357" y="1688"/>
                  <a:pt x="11364" y="1688"/>
                </a:cubicBezTo>
                <a:close/>
                <a:moveTo>
                  <a:pt x="8017" y="1968"/>
                </a:moveTo>
                <a:cubicBezTo>
                  <a:pt x="8049" y="1968"/>
                  <a:pt x="8089" y="2005"/>
                  <a:pt x="8089" y="2026"/>
                </a:cubicBezTo>
                <a:cubicBezTo>
                  <a:pt x="8103" y="2055"/>
                  <a:pt x="8031" y="2055"/>
                  <a:pt x="8003" y="2055"/>
                </a:cubicBezTo>
                <a:cubicBezTo>
                  <a:pt x="7974" y="2041"/>
                  <a:pt x="7974" y="2012"/>
                  <a:pt x="7988" y="1983"/>
                </a:cubicBezTo>
                <a:cubicBezTo>
                  <a:pt x="7996" y="1972"/>
                  <a:pt x="8006" y="1968"/>
                  <a:pt x="8017" y="1968"/>
                </a:cubicBezTo>
                <a:close/>
                <a:moveTo>
                  <a:pt x="10182" y="1890"/>
                </a:moveTo>
                <a:cubicBezTo>
                  <a:pt x="10189" y="1890"/>
                  <a:pt x="10196" y="1893"/>
                  <a:pt x="10201" y="1897"/>
                </a:cubicBezTo>
                <a:cubicBezTo>
                  <a:pt x="10214" y="1914"/>
                  <a:pt x="10224" y="1920"/>
                  <a:pt x="10233" y="1920"/>
                </a:cubicBezTo>
                <a:cubicBezTo>
                  <a:pt x="10251" y="1920"/>
                  <a:pt x="10263" y="1895"/>
                  <a:pt x="10279" y="1895"/>
                </a:cubicBezTo>
                <a:cubicBezTo>
                  <a:pt x="10282" y="1895"/>
                  <a:pt x="10284" y="1896"/>
                  <a:pt x="10287" y="1897"/>
                </a:cubicBezTo>
                <a:lnTo>
                  <a:pt x="10301" y="1926"/>
                </a:lnTo>
                <a:cubicBezTo>
                  <a:pt x="10330" y="1955"/>
                  <a:pt x="10345" y="1998"/>
                  <a:pt x="10330" y="2012"/>
                </a:cubicBezTo>
                <a:cubicBezTo>
                  <a:pt x="10330" y="2012"/>
                  <a:pt x="10330" y="2018"/>
                  <a:pt x="10326" y="2018"/>
                </a:cubicBezTo>
                <a:cubicBezTo>
                  <a:pt x="10324" y="2018"/>
                  <a:pt x="10321" y="2017"/>
                  <a:pt x="10316" y="2012"/>
                </a:cubicBezTo>
                <a:cubicBezTo>
                  <a:pt x="10309" y="2012"/>
                  <a:pt x="10276" y="2008"/>
                  <a:pt x="10244" y="2008"/>
                </a:cubicBezTo>
                <a:cubicBezTo>
                  <a:pt x="10212" y="2008"/>
                  <a:pt x="10179" y="2012"/>
                  <a:pt x="10172" y="2026"/>
                </a:cubicBezTo>
                <a:cubicBezTo>
                  <a:pt x="10168" y="2035"/>
                  <a:pt x="10159" y="2039"/>
                  <a:pt x="10149" y="2039"/>
                </a:cubicBezTo>
                <a:cubicBezTo>
                  <a:pt x="10126" y="2039"/>
                  <a:pt x="10096" y="2022"/>
                  <a:pt x="10086" y="2012"/>
                </a:cubicBezTo>
                <a:cubicBezTo>
                  <a:pt x="10082" y="2010"/>
                  <a:pt x="10078" y="2009"/>
                  <a:pt x="10075" y="2009"/>
                </a:cubicBezTo>
                <a:cubicBezTo>
                  <a:pt x="10053" y="2009"/>
                  <a:pt x="10041" y="2043"/>
                  <a:pt x="10028" y="2055"/>
                </a:cubicBezTo>
                <a:cubicBezTo>
                  <a:pt x="10028" y="2062"/>
                  <a:pt x="10026" y="2065"/>
                  <a:pt x="10022" y="2065"/>
                </a:cubicBezTo>
                <a:cubicBezTo>
                  <a:pt x="10009" y="2065"/>
                  <a:pt x="9982" y="2037"/>
                  <a:pt x="9971" y="2026"/>
                </a:cubicBezTo>
                <a:cubicBezTo>
                  <a:pt x="9971" y="2012"/>
                  <a:pt x="9928" y="2012"/>
                  <a:pt x="9914" y="2012"/>
                </a:cubicBezTo>
                <a:cubicBezTo>
                  <a:pt x="9899" y="2026"/>
                  <a:pt x="9813" y="2055"/>
                  <a:pt x="9770" y="2055"/>
                </a:cubicBezTo>
                <a:cubicBezTo>
                  <a:pt x="9768" y="2056"/>
                  <a:pt x="9766" y="2056"/>
                  <a:pt x="9764" y="2056"/>
                </a:cubicBezTo>
                <a:cubicBezTo>
                  <a:pt x="9731" y="2056"/>
                  <a:pt x="9655" y="1952"/>
                  <a:pt x="9655" y="1912"/>
                </a:cubicBezTo>
                <a:cubicBezTo>
                  <a:pt x="9655" y="1899"/>
                  <a:pt x="9660" y="1895"/>
                  <a:pt x="9667" y="1895"/>
                </a:cubicBezTo>
                <a:cubicBezTo>
                  <a:pt x="9677" y="1895"/>
                  <a:pt x="9690" y="1903"/>
                  <a:pt x="9698" y="1912"/>
                </a:cubicBezTo>
                <a:cubicBezTo>
                  <a:pt x="9698" y="1926"/>
                  <a:pt x="9712" y="1955"/>
                  <a:pt x="9712" y="1969"/>
                </a:cubicBezTo>
                <a:cubicBezTo>
                  <a:pt x="9712" y="1976"/>
                  <a:pt x="9720" y="1980"/>
                  <a:pt x="9730" y="1980"/>
                </a:cubicBezTo>
                <a:cubicBezTo>
                  <a:pt x="9741" y="1980"/>
                  <a:pt x="9756" y="1976"/>
                  <a:pt x="9770" y="1969"/>
                </a:cubicBezTo>
                <a:lnTo>
                  <a:pt x="9784" y="1940"/>
                </a:lnTo>
                <a:cubicBezTo>
                  <a:pt x="9784" y="1926"/>
                  <a:pt x="9784" y="1897"/>
                  <a:pt x="9813" y="1897"/>
                </a:cubicBezTo>
                <a:cubicBezTo>
                  <a:pt x="9827" y="1912"/>
                  <a:pt x="9827" y="1926"/>
                  <a:pt x="9827" y="1955"/>
                </a:cubicBezTo>
                <a:lnTo>
                  <a:pt x="9842" y="1955"/>
                </a:lnTo>
                <a:cubicBezTo>
                  <a:pt x="9853" y="1955"/>
                  <a:pt x="9883" y="1936"/>
                  <a:pt x="9902" y="1936"/>
                </a:cubicBezTo>
                <a:cubicBezTo>
                  <a:pt x="9907" y="1936"/>
                  <a:pt x="9911" y="1937"/>
                  <a:pt x="9914" y="1940"/>
                </a:cubicBezTo>
                <a:cubicBezTo>
                  <a:pt x="9915" y="1942"/>
                  <a:pt x="9917" y="1942"/>
                  <a:pt x="9919" y="1942"/>
                </a:cubicBezTo>
                <a:cubicBezTo>
                  <a:pt x="9939" y="1942"/>
                  <a:pt x="9990" y="1895"/>
                  <a:pt x="10020" y="1895"/>
                </a:cubicBezTo>
                <a:cubicBezTo>
                  <a:pt x="10023" y="1895"/>
                  <a:pt x="10026" y="1896"/>
                  <a:pt x="10028" y="1897"/>
                </a:cubicBezTo>
                <a:cubicBezTo>
                  <a:pt x="10057" y="1912"/>
                  <a:pt x="10086" y="1940"/>
                  <a:pt x="10100" y="1955"/>
                </a:cubicBezTo>
                <a:lnTo>
                  <a:pt x="10100" y="1969"/>
                </a:lnTo>
                <a:lnTo>
                  <a:pt x="10115" y="1969"/>
                </a:lnTo>
                <a:cubicBezTo>
                  <a:pt x="10122" y="1976"/>
                  <a:pt x="10129" y="1980"/>
                  <a:pt x="10136" y="1980"/>
                </a:cubicBezTo>
                <a:cubicBezTo>
                  <a:pt x="10143" y="1980"/>
                  <a:pt x="10151" y="1976"/>
                  <a:pt x="10158" y="1969"/>
                </a:cubicBezTo>
                <a:lnTo>
                  <a:pt x="10158" y="1955"/>
                </a:lnTo>
                <a:cubicBezTo>
                  <a:pt x="10148" y="1905"/>
                  <a:pt x="10165" y="1890"/>
                  <a:pt x="10182" y="1890"/>
                </a:cubicBezTo>
                <a:close/>
                <a:moveTo>
                  <a:pt x="10618" y="1710"/>
                </a:moveTo>
                <a:cubicBezTo>
                  <a:pt x="10632" y="1710"/>
                  <a:pt x="10632" y="1725"/>
                  <a:pt x="10618" y="1753"/>
                </a:cubicBezTo>
                <a:lnTo>
                  <a:pt x="10618" y="1782"/>
                </a:lnTo>
                <a:lnTo>
                  <a:pt x="10603" y="1825"/>
                </a:lnTo>
                <a:cubicBezTo>
                  <a:pt x="10603" y="1854"/>
                  <a:pt x="10589" y="1940"/>
                  <a:pt x="10603" y="1940"/>
                </a:cubicBezTo>
                <a:cubicBezTo>
                  <a:pt x="10605" y="1942"/>
                  <a:pt x="10607" y="1943"/>
                  <a:pt x="10609" y="1943"/>
                </a:cubicBezTo>
                <a:cubicBezTo>
                  <a:pt x="10623" y="1943"/>
                  <a:pt x="10648" y="1918"/>
                  <a:pt x="10670" y="1918"/>
                </a:cubicBezTo>
                <a:cubicBezTo>
                  <a:pt x="10677" y="1918"/>
                  <a:pt x="10683" y="1920"/>
                  <a:pt x="10689" y="1926"/>
                </a:cubicBezTo>
                <a:cubicBezTo>
                  <a:pt x="10692" y="1929"/>
                  <a:pt x="10695" y="1930"/>
                  <a:pt x="10699" y="1930"/>
                </a:cubicBezTo>
                <a:cubicBezTo>
                  <a:pt x="10714" y="1930"/>
                  <a:pt x="10735" y="1909"/>
                  <a:pt x="10747" y="1897"/>
                </a:cubicBezTo>
                <a:cubicBezTo>
                  <a:pt x="10752" y="1892"/>
                  <a:pt x="10756" y="1891"/>
                  <a:pt x="10761" y="1891"/>
                </a:cubicBezTo>
                <a:cubicBezTo>
                  <a:pt x="10771" y="1891"/>
                  <a:pt x="10780" y="1897"/>
                  <a:pt x="10790" y="1897"/>
                </a:cubicBezTo>
                <a:cubicBezTo>
                  <a:pt x="10790" y="1912"/>
                  <a:pt x="10790" y="1926"/>
                  <a:pt x="10776" y="1940"/>
                </a:cubicBezTo>
                <a:cubicBezTo>
                  <a:pt x="10776" y="1955"/>
                  <a:pt x="10790" y="1955"/>
                  <a:pt x="10804" y="1955"/>
                </a:cubicBezTo>
                <a:cubicBezTo>
                  <a:pt x="10804" y="1955"/>
                  <a:pt x="10833" y="1926"/>
                  <a:pt x="10833" y="1926"/>
                </a:cubicBezTo>
                <a:cubicBezTo>
                  <a:pt x="10833" y="1922"/>
                  <a:pt x="10837" y="1920"/>
                  <a:pt x="10842" y="1920"/>
                </a:cubicBezTo>
                <a:cubicBezTo>
                  <a:pt x="10855" y="1920"/>
                  <a:pt x="10876" y="1930"/>
                  <a:pt x="10876" y="1940"/>
                </a:cubicBezTo>
                <a:cubicBezTo>
                  <a:pt x="10891" y="1955"/>
                  <a:pt x="10862" y="1983"/>
                  <a:pt x="10819" y="1983"/>
                </a:cubicBezTo>
                <a:lnTo>
                  <a:pt x="10790" y="2041"/>
                </a:lnTo>
                <a:lnTo>
                  <a:pt x="10776" y="2070"/>
                </a:lnTo>
                <a:cubicBezTo>
                  <a:pt x="10768" y="2048"/>
                  <a:pt x="10740" y="2044"/>
                  <a:pt x="10709" y="2044"/>
                </a:cubicBezTo>
                <a:cubicBezTo>
                  <a:pt x="10694" y="2044"/>
                  <a:pt x="10678" y="2045"/>
                  <a:pt x="10664" y="2045"/>
                </a:cubicBezTo>
                <a:cubicBezTo>
                  <a:pt x="10651" y="2045"/>
                  <a:pt x="10639" y="2044"/>
                  <a:pt x="10632" y="2041"/>
                </a:cubicBezTo>
                <a:cubicBezTo>
                  <a:pt x="10603" y="2026"/>
                  <a:pt x="10560" y="2012"/>
                  <a:pt x="10560" y="2012"/>
                </a:cubicBezTo>
                <a:cubicBezTo>
                  <a:pt x="10546" y="2012"/>
                  <a:pt x="10517" y="2041"/>
                  <a:pt x="10503" y="2055"/>
                </a:cubicBezTo>
                <a:cubicBezTo>
                  <a:pt x="10503" y="2061"/>
                  <a:pt x="10498" y="2065"/>
                  <a:pt x="10490" y="2065"/>
                </a:cubicBezTo>
                <a:cubicBezTo>
                  <a:pt x="10479" y="2065"/>
                  <a:pt x="10462" y="2058"/>
                  <a:pt x="10445" y="2041"/>
                </a:cubicBezTo>
                <a:lnTo>
                  <a:pt x="10416" y="2055"/>
                </a:lnTo>
                <a:cubicBezTo>
                  <a:pt x="10413" y="2059"/>
                  <a:pt x="10409" y="2061"/>
                  <a:pt x="10406" y="2061"/>
                </a:cubicBezTo>
                <a:cubicBezTo>
                  <a:pt x="10396" y="2061"/>
                  <a:pt x="10388" y="2044"/>
                  <a:pt x="10388" y="2012"/>
                </a:cubicBezTo>
                <a:cubicBezTo>
                  <a:pt x="10388" y="1969"/>
                  <a:pt x="10517" y="1897"/>
                  <a:pt x="10517" y="1868"/>
                </a:cubicBezTo>
                <a:cubicBezTo>
                  <a:pt x="10517" y="1858"/>
                  <a:pt x="10524" y="1848"/>
                  <a:pt x="10533" y="1848"/>
                </a:cubicBezTo>
                <a:cubicBezTo>
                  <a:pt x="10537" y="1848"/>
                  <a:pt x="10541" y="1850"/>
                  <a:pt x="10546" y="1854"/>
                </a:cubicBezTo>
                <a:cubicBezTo>
                  <a:pt x="10546" y="1854"/>
                  <a:pt x="10546" y="1768"/>
                  <a:pt x="10531" y="1753"/>
                </a:cubicBezTo>
                <a:cubicBezTo>
                  <a:pt x="10517" y="1739"/>
                  <a:pt x="10531" y="1710"/>
                  <a:pt x="10546" y="1710"/>
                </a:cubicBezTo>
                <a:cubicBezTo>
                  <a:pt x="10555" y="1710"/>
                  <a:pt x="10578" y="1717"/>
                  <a:pt x="10596" y="1717"/>
                </a:cubicBezTo>
                <a:cubicBezTo>
                  <a:pt x="10605" y="1717"/>
                  <a:pt x="10613" y="1715"/>
                  <a:pt x="10618" y="1710"/>
                </a:cubicBezTo>
                <a:close/>
                <a:moveTo>
                  <a:pt x="8753" y="1951"/>
                </a:moveTo>
                <a:cubicBezTo>
                  <a:pt x="8788" y="1951"/>
                  <a:pt x="8859" y="1969"/>
                  <a:pt x="8893" y="1969"/>
                </a:cubicBezTo>
                <a:cubicBezTo>
                  <a:pt x="8922" y="1983"/>
                  <a:pt x="8951" y="2012"/>
                  <a:pt x="8951" y="2026"/>
                </a:cubicBezTo>
                <a:cubicBezTo>
                  <a:pt x="8951" y="2026"/>
                  <a:pt x="8951" y="2041"/>
                  <a:pt x="8937" y="2055"/>
                </a:cubicBezTo>
                <a:cubicBezTo>
                  <a:pt x="8926" y="2065"/>
                  <a:pt x="8888" y="2076"/>
                  <a:pt x="8861" y="2076"/>
                </a:cubicBezTo>
                <a:cubicBezTo>
                  <a:pt x="8849" y="2076"/>
                  <a:pt x="8840" y="2074"/>
                  <a:pt x="8836" y="2070"/>
                </a:cubicBezTo>
                <a:cubicBezTo>
                  <a:pt x="8836" y="2055"/>
                  <a:pt x="8779" y="2012"/>
                  <a:pt x="8750" y="1998"/>
                </a:cubicBezTo>
                <a:cubicBezTo>
                  <a:pt x="8735" y="1983"/>
                  <a:pt x="8735" y="1955"/>
                  <a:pt x="8735" y="1955"/>
                </a:cubicBezTo>
                <a:cubicBezTo>
                  <a:pt x="8738" y="1952"/>
                  <a:pt x="8745" y="1951"/>
                  <a:pt x="8753" y="1951"/>
                </a:cubicBezTo>
                <a:close/>
                <a:moveTo>
                  <a:pt x="4452" y="2035"/>
                </a:moveTo>
                <a:cubicBezTo>
                  <a:pt x="4462" y="2035"/>
                  <a:pt x="4473" y="2045"/>
                  <a:pt x="4483" y="2055"/>
                </a:cubicBezTo>
                <a:lnTo>
                  <a:pt x="4454" y="2098"/>
                </a:lnTo>
                <a:cubicBezTo>
                  <a:pt x="4442" y="2148"/>
                  <a:pt x="4418" y="2187"/>
                  <a:pt x="4403" y="2187"/>
                </a:cubicBezTo>
                <a:cubicBezTo>
                  <a:pt x="4401" y="2187"/>
                  <a:pt x="4398" y="2186"/>
                  <a:pt x="4397" y="2184"/>
                </a:cubicBezTo>
                <a:cubicBezTo>
                  <a:pt x="4391" y="2182"/>
                  <a:pt x="4383" y="2180"/>
                  <a:pt x="4375" y="2180"/>
                </a:cubicBezTo>
                <a:cubicBezTo>
                  <a:pt x="4341" y="2180"/>
                  <a:pt x="4293" y="2199"/>
                  <a:pt x="4282" y="2199"/>
                </a:cubicBezTo>
                <a:lnTo>
                  <a:pt x="4267" y="2184"/>
                </a:lnTo>
                <a:cubicBezTo>
                  <a:pt x="4267" y="2184"/>
                  <a:pt x="4267" y="2170"/>
                  <a:pt x="4267" y="2156"/>
                </a:cubicBezTo>
                <a:lnTo>
                  <a:pt x="4296" y="2141"/>
                </a:lnTo>
                <a:cubicBezTo>
                  <a:pt x="4306" y="2137"/>
                  <a:pt x="4318" y="2135"/>
                  <a:pt x="4332" y="2135"/>
                </a:cubicBezTo>
                <a:cubicBezTo>
                  <a:pt x="4360" y="2135"/>
                  <a:pt x="4392" y="2141"/>
                  <a:pt x="4411" y="2141"/>
                </a:cubicBezTo>
                <a:lnTo>
                  <a:pt x="4440" y="2084"/>
                </a:lnTo>
                <a:cubicBezTo>
                  <a:pt x="4440" y="2070"/>
                  <a:pt x="4425" y="2055"/>
                  <a:pt x="4440" y="2041"/>
                </a:cubicBezTo>
                <a:cubicBezTo>
                  <a:pt x="4444" y="2037"/>
                  <a:pt x="4448" y="2035"/>
                  <a:pt x="4452" y="2035"/>
                </a:cubicBezTo>
                <a:close/>
                <a:moveTo>
                  <a:pt x="1796" y="2255"/>
                </a:moveTo>
                <a:cubicBezTo>
                  <a:pt x="1794" y="2256"/>
                  <a:pt x="1793" y="2256"/>
                  <a:pt x="1796" y="2256"/>
                </a:cubicBezTo>
                <a:cubicBezTo>
                  <a:pt x="1796" y="2256"/>
                  <a:pt x="1796" y="2255"/>
                  <a:pt x="1796" y="2255"/>
                </a:cubicBezTo>
                <a:close/>
                <a:moveTo>
                  <a:pt x="5478" y="2096"/>
                </a:moveTo>
                <a:cubicBezTo>
                  <a:pt x="5488" y="2096"/>
                  <a:pt x="5488" y="2158"/>
                  <a:pt x="5488" y="2184"/>
                </a:cubicBezTo>
                <a:cubicBezTo>
                  <a:pt x="5488" y="2208"/>
                  <a:pt x="5498" y="2231"/>
                  <a:pt x="5517" y="2231"/>
                </a:cubicBezTo>
                <a:cubicBezTo>
                  <a:pt x="5521" y="2231"/>
                  <a:pt x="5526" y="2230"/>
                  <a:pt x="5532" y="2228"/>
                </a:cubicBezTo>
                <a:cubicBezTo>
                  <a:pt x="5546" y="2228"/>
                  <a:pt x="5546" y="2271"/>
                  <a:pt x="5532" y="2285"/>
                </a:cubicBezTo>
                <a:cubicBezTo>
                  <a:pt x="5527" y="2287"/>
                  <a:pt x="5523" y="2288"/>
                  <a:pt x="5518" y="2288"/>
                </a:cubicBezTo>
                <a:cubicBezTo>
                  <a:pt x="5491" y="2288"/>
                  <a:pt x="5458" y="2256"/>
                  <a:pt x="5445" y="2256"/>
                </a:cubicBezTo>
                <a:cubicBezTo>
                  <a:pt x="5431" y="2242"/>
                  <a:pt x="5417" y="2228"/>
                  <a:pt x="5417" y="2213"/>
                </a:cubicBezTo>
                <a:lnTo>
                  <a:pt x="5402" y="2199"/>
                </a:lnTo>
                <a:cubicBezTo>
                  <a:pt x="5402" y="2199"/>
                  <a:pt x="5417" y="2170"/>
                  <a:pt x="5417" y="2170"/>
                </a:cubicBezTo>
                <a:lnTo>
                  <a:pt x="5431" y="2184"/>
                </a:lnTo>
                <a:cubicBezTo>
                  <a:pt x="5431" y="2184"/>
                  <a:pt x="5445" y="2156"/>
                  <a:pt x="5431" y="2141"/>
                </a:cubicBezTo>
                <a:cubicBezTo>
                  <a:pt x="5431" y="2141"/>
                  <a:pt x="5460" y="2113"/>
                  <a:pt x="5474" y="2098"/>
                </a:cubicBezTo>
                <a:cubicBezTo>
                  <a:pt x="5475" y="2097"/>
                  <a:pt x="5477" y="2096"/>
                  <a:pt x="5478" y="2096"/>
                </a:cubicBezTo>
                <a:close/>
                <a:moveTo>
                  <a:pt x="25143" y="2213"/>
                </a:moveTo>
                <a:cubicBezTo>
                  <a:pt x="25114" y="2213"/>
                  <a:pt x="25114" y="2271"/>
                  <a:pt x="25143" y="2357"/>
                </a:cubicBezTo>
                <a:lnTo>
                  <a:pt x="25200" y="2271"/>
                </a:lnTo>
                <a:lnTo>
                  <a:pt x="25200" y="2256"/>
                </a:lnTo>
                <a:cubicBezTo>
                  <a:pt x="25205" y="2261"/>
                  <a:pt x="25211" y="2263"/>
                  <a:pt x="25218" y="2263"/>
                </a:cubicBezTo>
                <a:cubicBezTo>
                  <a:pt x="25231" y="2263"/>
                  <a:pt x="25243" y="2256"/>
                  <a:pt x="25243" y="2256"/>
                </a:cubicBezTo>
                <a:cubicBezTo>
                  <a:pt x="25258" y="2242"/>
                  <a:pt x="25172" y="2213"/>
                  <a:pt x="25143" y="2213"/>
                </a:cubicBezTo>
                <a:close/>
                <a:moveTo>
                  <a:pt x="25186" y="2357"/>
                </a:moveTo>
                <a:cubicBezTo>
                  <a:pt x="25157" y="2371"/>
                  <a:pt x="25128" y="2386"/>
                  <a:pt x="25114" y="2386"/>
                </a:cubicBezTo>
                <a:cubicBezTo>
                  <a:pt x="25100" y="2400"/>
                  <a:pt x="25085" y="2429"/>
                  <a:pt x="25100" y="2443"/>
                </a:cubicBezTo>
                <a:cubicBezTo>
                  <a:pt x="25114" y="2443"/>
                  <a:pt x="25114" y="2544"/>
                  <a:pt x="25100" y="2558"/>
                </a:cubicBezTo>
                <a:cubicBezTo>
                  <a:pt x="25100" y="2572"/>
                  <a:pt x="25114" y="2572"/>
                  <a:pt x="25128" y="2572"/>
                </a:cubicBezTo>
                <a:cubicBezTo>
                  <a:pt x="25143" y="2558"/>
                  <a:pt x="25229" y="2515"/>
                  <a:pt x="25272" y="2501"/>
                </a:cubicBezTo>
                <a:lnTo>
                  <a:pt x="25258" y="2400"/>
                </a:lnTo>
                <a:cubicBezTo>
                  <a:pt x="25258" y="2386"/>
                  <a:pt x="25243" y="2386"/>
                  <a:pt x="25243" y="2371"/>
                </a:cubicBezTo>
                <a:lnTo>
                  <a:pt x="25215" y="2371"/>
                </a:lnTo>
                <a:cubicBezTo>
                  <a:pt x="25215" y="2400"/>
                  <a:pt x="25215" y="2414"/>
                  <a:pt x="25215" y="2429"/>
                </a:cubicBezTo>
                <a:lnTo>
                  <a:pt x="25215" y="2443"/>
                </a:lnTo>
                <a:cubicBezTo>
                  <a:pt x="25229" y="2457"/>
                  <a:pt x="25229" y="2472"/>
                  <a:pt x="25215" y="2472"/>
                </a:cubicBezTo>
                <a:cubicBezTo>
                  <a:pt x="25200" y="2472"/>
                  <a:pt x="25172" y="2443"/>
                  <a:pt x="25186" y="2414"/>
                </a:cubicBezTo>
                <a:lnTo>
                  <a:pt x="25186" y="2400"/>
                </a:lnTo>
                <a:lnTo>
                  <a:pt x="25186" y="2357"/>
                </a:lnTo>
                <a:close/>
                <a:moveTo>
                  <a:pt x="23735" y="2256"/>
                </a:moveTo>
                <a:cubicBezTo>
                  <a:pt x="23720" y="2256"/>
                  <a:pt x="23677" y="2314"/>
                  <a:pt x="23677" y="2328"/>
                </a:cubicBezTo>
                <a:cubicBezTo>
                  <a:pt x="23663" y="2343"/>
                  <a:pt x="23649" y="2386"/>
                  <a:pt x="23663" y="2386"/>
                </a:cubicBezTo>
                <a:cubicBezTo>
                  <a:pt x="23677" y="2400"/>
                  <a:pt x="23692" y="2443"/>
                  <a:pt x="23649" y="2443"/>
                </a:cubicBezTo>
                <a:cubicBezTo>
                  <a:pt x="23606" y="2443"/>
                  <a:pt x="23519" y="2501"/>
                  <a:pt x="23534" y="2515"/>
                </a:cubicBezTo>
                <a:cubicBezTo>
                  <a:pt x="23534" y="2515"/>
                  <a:pt x="23546" y="2521"/>
                  <a:pt x="23555" y="2521"/>
                </a:cubicBezTo>
                <a:cubicBezTo>
                  <a:pt x="23559" y="2521"/>
                  <a:pt x="23562" y="2520"/>
                  <a:pt x="23562" y="2515"/>
                </a:cubicBezTo>
                <a:cubicBezTo>
                  <a:pt x="23562" y="2515"/>
                  <a:pt x="23584" y="2483"/>
                  <a:pt x="23599" y="2483"/>
                </a:cubicBezTo>
                <a:cubicBezTo>
                  <a:pt x="23601" y="2483"/>
                  <a:pt x="23603" y="2484"/>
                  <a:pt x="23606" y="2486"/>
                </a:cubicBezTo>
                <a:cubicBezTo>
                  <a:pt x="23606" y="2499"/>
                  <a:pt x="23637" y="2532"/>
                  <a:pt x="23655" y="2532"/>
                </a:cubicBezTo>
                <a:cubicBezTo>
                  <a:pt x="23658" y="2532"/>
                  <a:pt x="23661" y="2531"/>
                  <a:pt x="23663" y="2529"/>
                </a:cubicBezTo>
                <a:cubicBezTo>
                  <a:pt x="23671" y="2521"/>
                  <a:pt x="23699" y="2513"/>
                  <a:pt x="23718" y="2513"/>
                </a:cubicBezTo>
                <a:cubicBezTo>
                  <a:pt x="23732" y="2513"/>
                  <a:pt x="23741" y="2517"/>
                  <a:pt x="23735" y="2529"/>
                </a:cubicBezTo>
                <a:cubicBezTo>
                  <a:pt x="23720" y="2558"/>
                  <a:pt x="23749" y="2572"/>
                  <a:pt x="23778" y="2587"/>
                </a:cubicBezTo>
                <a:cubicBezTo>
                  <a:pt x="23778" y="2572"/>
                  <a:pt x="23778" y="2558"/>
                  <a:pt x="23778" y="2558"/>
                </a:cubicBezTo>
                <a:lnTo>
                  <a:pt x="23807" y="2544"/>
                </a:lnTo>
                <a:cubicBezTo>
                  <a:pt x="23835" y="2544"/>
                  <a:pt x="23835" y="2529"/>
                  <a:pt x="23835" y="2515"/>
                </a:cubicBezTo>
                <a:cubicBezTo>
                  <a:pt x="23835" y="2501"/>
                  <a:pt x="23821" y="2486"/>
                  <a:pt x="23807" y="2486"/>
                </a:cubicBezTo>
                <a:lnTo>
                  <a:pt x="23792" y="2472"/>
                </a:lnTo>
                <a:cubicBezTo>
                  <a:pt x="23778" y="2472"/>
                  <a:pt x="23764" y="2457"/>
                  <a:pt x="23778" y="2443"/>
                </a:cubicBezTo>
                <a:cubicBezTo>
                  <a:pt x="23792" y="2443"/>
                  <a:pt x="23807" y="2386"/>
                  <a:pt x="23778" y="2357"/>
                </a:cubicBezTo>
                <a:lnTo>
                  <a:pt x="23778" y="2299"/>
                </a:lnTo>
                <a:lnTo>
                  <a:pt x="23792" y="2285"/>
                </a:lnTo>
                <a:cubicBezTo>
                  <a:pt x="23778" y="2271"/>
                  <a:pt x="23749" y="2271"/>
                  <a:pt x="23735" y="2256"/>
                </a:cubicBezTo>
                <a:close/>
                <a:moveTo>
                  <a:pt x="2989" y="2371"/>
                </a:moveTo>
                <a:cubicBezTo>
                  <a:pt x="3032" y="2386"/>
                  <a:pt x="3075" y="2414"/>
                  <a:pt x="3060" y="2443"/>
                </a:cubicBezTo>
                <a:cubicBezTo>
                  <a:pt x="3060" y="2448"/>
                  <a:pt x="3054" y="2449"/>
                  <a:pt x="3045" y="2449"/>
                </a:cubicBezTo>
                <a:cubicBezTo>
                  <a:pt x="3027" y="2449"/>
                  <a:pt x="2998" y="2443"/>
                  <a:pt x="2989" y="2443"/>
                </a:cubicBezTo>
                <a:cubicBezTo>
                  <a:pt x="2974" y="2457"/>
                  <a:pt x="3017" y="2529"/>
                  <a:pt x="3032" y="2558"/>
                </a:cubicBezTo>
                <a:cubicBezTo>
                  <a:pt x="3046" y="2572"/>
                  <a:pt x="3017" y="2601"/>
                  <a:pt x="3003" y="2601"/>
                </a:cubicBezTo>
                <a:cubicBezTo>
                  <a:pt x="2989" y="2587"/>
                  <a:pt x="2960" y="2515"/>
                  <a:pt x="2945" y="2457"/>
                </a:cubicBezTo>
                <a:lnTo>
                  <a:pt x="2974" y="2429"/>
                </a:lnTo>
                <a:lnTo>
                  <a:pt x="2989" y="2371"/>
                </a:lnTo>
                <a:close/>
                <a:moveTo>
                  <a:pt x="3477" y="2501"/>
                </a:moveTo>
                <a:cubicBezTo>
                  <a:pt x="3520" y="2501"/>
                  <a:pt x="3549" y="2544"/>
                  <a:pt x="3534" y="2572"/>
                </a:cubicBezTo>
                <a:cubicBezTo>
                  <a:pt x="3534" y="2603"/>
                  <a:pt x="3497" y="2627"/>
                  <a:pt x="3471" y="2627"/>
                </a:cubicBezTo>
                <a:cubicBezTo>
                  <a:pt x="3461" y="2627"/>
                  <a:pt x="3452" y="2624"/>
                  <a:pt x="3448" y="2616"/>
                </a:cubicBezTo>
                <a:cubicBezTo>
                  <a:pt x="3434" y="2601"/>
                  <a:pt x="3434" y="2572"/>
                  <a:pt x="3448" y="2572"/>
                </a:cubicBezTo>
                <a:lnTo>
                  <a:pt x="3463" y="2587"/>
                </a:lnTo>
                <a:cubicBezTo>
                  <a:pt x="3469" y="2593"/>
                  <a:pt x="3475" y="2596"/>
                  <a:pt x="3479" y="2596"/>
                </a:cubicBezTo>
                <a:cubicBezTo>
                  <a:pt x="3486" y="2596"/>
                  <a:pt x="3491" y="2589"/>
                  <a:pt x="3491" y="2572"/>
                </a:cubicBezTo>
                <a:lnTo>
                  <a:pt x="3477" y="2501"/>
                </a:lnTo>
                <a:close/>
                <a:moveTo>
                  <a:pt x="2364" y="2267"/>
                </a:moveTo>
                <a:cubicBezTo>
                  <a:pt x="2375" y="2267"/>
                  <a:pt x="2385" y="2293"/>
                  <a:pt x="2385" y="2328"/>
                </a:cubicBezTo>
                <a:lnTo>
                  <a:pt x="2385" y="2357"/>
                </a:lnTo>
                <a:cubicBezTo>
                  <a:pt x="2356" y="2429"/>
                  <a:pt x="2428" y="2443"/>
                  <a:pt x="2443" y="2501"/>
                </a:cubicBezTo>
                <a:cubicBezTo>
                  <a:pt x="2457" y="2501"/>
                  <a:pt x="2500" y="2472"/>
                  <a:pt x="2529" y="2443"/>
                </a:cubicBezTo>
                <a:lnTo>
                  <a:pt x="2572" y="2472"/>
                </a:lnTo>
                <a:cubicBezTo>
                  <a:pt x="2579" y="2479"/>
                  <a:pt x="2590" y="2483"/>
                  <a:pt x="2601" y="2483"/>
                </a:cubicBezTo>
                <a:cubicBezTo>
                  <a:pt x="2611" y="2483"/>
                  <a:pt x="2622" y="2479"/>
                  <a:pt x="2629" y="2472"/>
                </a:cubicBezTo>
                <a:cubicBezTo>
                  <a:pt x="2637" y="2465"/>
                  <a:pt x="2644" y="2457"/>
                  <a:pt x="2649" y="2457"/>
                </a:cubicBezTo>
                <a:cubicBezTo>
                  <a:pt x="2655" y="2457"/>
                  <a:pt x="2658" y="2465"/>
                  <a:pt x="2658" y="2486"/>
                </a:cubicBezTo>
                <a:lnTo>
                  <a:pt x="2672" y="2501"/>
                </a:lnTo>
                <a:cubicBezTo>
                  <a:pt x="2672" y="2515"/>
                  <a:pt x="2687" y="2515"/>
                  <a:pt x="2687" y="2515"/>
                </a:cubicBezTo>
                <a:cubicBezTo>
                  <a:pt x="2687" y="2515"/>
                  <a:pt x="2687" y="2501"/>
                  <a:pt x="2687" y="2501"/>
                </a:cubicBezTo>
                <a:lnTo>
                  <a:pt x="2701" y="2501"/>
                </a:lnTo>
                <a:cubicBezTo>
                  <a:pt x="2701" y="2501"/>
                  <a:pt x="2701" y="2486"/>
                  <a:pt x="2701" y="2486"/>
                </a:cubicBezTo>
                <a:cubicBezTo>
                  <a:pt x="2701" y="2457"/>
                  <a:pt x="2687" y="2400"/>
                  <a:pt x="2687" y="2400"/>
                </a:cubicBezTo>
                <a:cubicBezTo>
                  <a:pt x="2687" y="2386"/>
                  <a:pt x="2730" y="2357"/>
                  <a:pt x="2744" y="2357"/>
                </a:cubicBezTo>
                <a:cubicBezTo>
                  <a:pt x="2759" y="2357"/>
                  <a:pt x="2759" y="2414"/>
                  <a:pt x="2759" y="2457"/>
                </a:cubicBezTo>
                <a:lnTo>
                  <a:pt x="2787" y="2486"/>
                </a:lnTo>
                <a:cubicBezTo>
                  <a:pt x="2800" y="2486"/>
                  <a:pt x="2813" y="2481"/>
                  <a:pt x="2823" y="2481"/>
                </a:cubicBezTo>
                <a:cubicBezTo>
                  <a:pt x="2836" y="2481"/>
                  <a:pt x="2845" y="2489"/>
                  <a:pt x="2845" y="2529"/>
                </a:cubicBezTo>
                <a:lnTo>
                  <a:pt x="2845" y="2587"/>
                </a:lnTo>
                <a:cubicBezTo>
                  <a:pt x="2838" y="2606"/>
                  <a:pt x="2823" y="2614"/>
                  <a:pt x="2807" y="2614"/>
                </a:cubicBezTo>
                <a:cubicBezTo>
                  <a:pt x="2787" y="2614"/>
                  <a:pt x="2767" y="2603"/>
                  <a:pt x="2759" y="2587"/>
                </a:cubicBezTo>
                <a:cubicBezTo>
                  <a:pt x="2759" y="2572"/>
                  <a:pt x="2716" y="2558"/>
                  <a:pt x="2701" y="2529"/>
                </a:cubicBezTo>
                <a:cubicBezTo>
                  <a:pt x="2701" y="2558"/>
                  <a:pt x="2701" y="2587"/>
                  <a:pt x="2687" y="2587"/>
                </a:cubicBezTo>
                <a:cubicBezTo>
                  <a:pt x="2683" y="2591"/>
                  <a:pt x="2676" y="2593"/>
                  <a:pt x="2668" y="2593"/>
                </a:cubicBezTo>
                <a:cubicBezTo>
                  <a:pt x="2650" y="2593"/>
                  <a:pt x="2625" y="2583"/>
                  <a:pt x="2615" y="2572"/>
                </a:cubicBezTo>
                <a:cubicBezTo>
                  <a:pt x="2611" y="2570"/>
                  <a:pt x="2607" y="2570"/>
                  <a:pt x="2602" y="2570"/>
                </a:cubicBezTo>
                <a:cubicBezTo>
                  <a:pt x="2575" y="2570"/>
                  <a:pt x="2543" y="2603"/>
                  <a:pt x="2543" y="2616"/>
                </a:cubicBezTo>
                <a:cubicBezTo>
                  <a:pt x="2535" y="2632"/>
                  <a:pt x="2521" y="2639"/>
                  <a:pt x="2506" y="2639"/>
                </a:cubicBezTo>
                <a:cubicBezTo>
                  <a:pt x="2495" y="2639"/>
                  <a:pt x="2483" y="2636"/>
                  <a:pt x="2471" y="2630"/>
                </a:cubicBezTo>
                <a:lnTo>
                  <a:pt x="2457" y="2630"/>
                </a:lnTo>
                <a:cubicBezTo>
                  <a:pt x="2443" y="2630"/>
                  <a:pt x="2428" y="2616"/>
                  <a:pt x="2428" y="2587"/>
                </a:cubicBezTo>
                <a:cubicBezTo>
                  <a:pt x="2428" y="2572"/>
                  <a:pt x="2414" y="2544"/>
                  <a:pt x="2399" y="2529"/>
                </a:cubicBezTo>
                <a:lnTo>
                  <a:pt x="2385" y="2515"/>
                </a:lnTo>
                <a:cubicBezTo>
                  <a:pt x="2371" y="2515"/>
                  <a:pt x="2328" y="2529"/>
                  <a:pt x="2313" y="2544"/>
                </a:cubicBezTo>
                <a:cubicBezTo>
                  <a:pt x="2313" y="2548"/>
                  <a:pt x="2312" y="2549"/>
                  <a:pt x="2310" y="2549"/>
                </a:cubicBezTo>
                <a:cubicBezTo>
                  <a:pt x="2306" y="2549"/>
                  <a:pt x="2295" y="2536"/>
                  <a:pt x="2285" y="2515"/>
                </a:cubicBezTo>
                <a:lnTo>
                  <a:pt x="2270" y="2472"/>
                </a:lnTo>
                <a:cubicBezTo>
                  <a:pt x="2270" y="2457"/>
                  <a:pt x="2313" y="2443"/>
                  <a:pt x="2328" y="2443"/>
                </a:cubicBezTo>
                <a:cubicBezTo>
                  <a:pt x="2342" y="2443"/>
                  <a:pt x="2356" y="2400"/>
                  <a:pt x="2356" y="2386"/>
                </a:cubicBezTo>
                <a:cubicBezTo>
                  <a:pt x="2356" y="2371"/>
                  <a:pt x="2328" y="2371"/>
                  <a:pt x="2313" y="2371"/>
                </a:cubicBezTo>
                <a:cubicBezTo>
                  <a:pt x="2313" y="2378"/>
                  <a:pt x="2306" y="2382"/>
                  <a:pt x="2299" y="2382"/>
                </a:cubicBezTo>
                <a:cubicBezTo>
                  <a:pt x="2292" y="2382"/>
                  <a:pt x="2285" y="2378"/>
                  <a:pt x="2285" y="2371"/>
                </a:cubicBezTo>
                <a:cubicBezTo>
                  <a:pt x="2270" y="2371"/>
                  <a:pt x="2270" y="2414"/>
                  <a:pt x="2256" y="2429"/>
                </a:cubicBezTo>
                <a:cubicBezTo>
                  <a:pt x="2241" y="2443"/>
                  <a:pt x="2184" y="2486"/>
                  <a:pt x="2155" y="2486"/>
                </a:cubicBezTo>
                <a:cubicBezTo>
                  <a:pt x="2141" y="2486"/>
                  <a:pt x="2083" y="2472"/>
                  <a:pt x="2069" y="2443"/>
                </a:cubicBezTo>
                <a:cubicBezTo>
                  <a:pt x="2069" y="2414"/>
                  <a:pt x="2098" y="2386"/>
                  <a:pt x="2112" y="2386"/>
                </a:cubicBezTo>
                <a:cubicBezTo>
                  <a:pt x="2127" y="2386"/>
                  <a:pt x="2227" y="2386"/>
                  <a:pt x="2241" y="2371"/>
                </a:cubicBezTo>
                <a:cubicBezTo>
                  <a:pt x="2256" y="2371"/>
                  <a:pt x="2256" y="2314"/>
                  <a:pt x="2241" y="2299"/>
                </a:cubicBezTo>
                <a:cubicBezTo>
                  <a:pt x="2241" y="2287"/>
                  <a:pt x="2249" y="2283"/>
                  <a:pt x="2258" y="2283"/>
                </a:cubicBezTo>
                <a:cubicBezTo>
                  <a:pt x="2270" y="2283"/>
                  <a:pt x="2285" y="2291"/>
                  <a:pt x="2285" y="2299"/>
                </a:cubicBezTo>
                <a:cubicBezTo>
                  <a:pt x="2287" y="2302"/>
                  <a:pt x="2291" y="2303"/>
                  <a:pt x="2296" y="2303"/>
                </a:cubicBezTo>
                <a:cubicBezTo>
                  <a:pt x="2314" y="2303"/>
                  <a:pt x="2345" y="2282"/>
                  <a:pt x="2356" y="2271"/>
                </a:cubicBezTo>
                <a:cubicBezTo>
                  <a:pt x="2359" y="2268"/>
                  <a:pt x="2361" y="2267"/>
                  <a:pt x="2364" y="2267"/>
                </a:cubicBezTo>
                <a:close/>
                <a:moveTo>
                  <a:pt x="3764" y="2587"/>
                </a:moveTo>
                <a:lnTo>
                  <a:pt x="3764" y="2616"/>
                </a:lnTo>
                <a:cubicBezTo>
                  <a:pt x="3764" y="2630"/>
                  <a:pt x="3779" y="2644"/>
                  <a:pt x="3793" y="2673"/>
                </a:cubicBezTo>
                <a:cubicBezTo>
                  <a:pt x="3779" y="2687"/>
                  <a:pt x="3736" y="2687"/>
                  <a:pt x="3721" y="2716"/>
                </a:cubicBezTo>
                <a:cubicBezTo>
                  <a:pt x="3721" y="2726"/>
                  <a:pt x="3707" y="2736"/>
                  <a:pt x="3693" y="2736"/>
                </a:cubicBezTo>
                <a:cubicBezTo>
                  <a:pt x="3688" y="2736"/>
                  <a:pt x="3682" y="2735"/>
                  <a:pt x="3678" y="2730"/>
                </a:cubicBezTo>
                <a:cubicBezTo>
                  <a:pt x="3678" y="2716"/>
                  <a:pt x="3693" y="2687"/>
                  <a:pt x="3721" y="2673"/>
                </a:cubicBezTo>
                <a:lnTo>
                  <a:pt x="3721" y="2630"/>
                </a:lnTo>
                <a:lnTo>
                  <a:pt x="3721" y="2616"/>
                </a:lnTo>
                <a:cubicBezTo>
                  <a:pt x="3736" y="2587"/>
                  <a:pt x="3750" y="2587"/>
                  <a:pt x="3764" y="2587"/>
                </a:cubicBezTo>
                <a:close/>
                <a:moveTo>
                  <a:pt x="3980" y="2687"/>
                </a:moveTo>
                <a:cubicBezTo>
                  <a:pt x="4037" y="2687"/>
                  <a:pt x="4066" y="2716"/>
                  <a:pt x="4066" y="2745"/>
                </a:cubicBezTo>
                <a:cubicBezTo>
                  <a:pt x="4061" y="2754"/>
                  <a:pt x="4050" y="2758"/>
                  <a:pt x="4037" y="2758"/>
                </a:cubicBezTo>
                <a:cubicBezTo>
                  <a:pt x="4010" y="2758"/>
                  <a:pt x="3975" y="2745"/>
                  <a:pt x="3966" y="2745"/>
                </a:cubicBezTo>
                <a:lnTo>
                  <a:pt x="3951" y="2759"/>
                </a:lnTo>
                <a:cubicBezTo>
                  <a:pt x="3951" y="2759"/>
                  <a:pt x="3937" y="2745"/>
                  <a:pt x="3922" y="2730"/>
                </a:cubicBezTo>
                <a:cubicBezTo>
                  <a:pt x="3922" y="2730"/>
                  <a:pt x="3937" y="2702"/>
                  <a:pt x="3937" y="2702"/>
                </a:cubicBezTo>
                <a:lnTo>
                  <a:pt x="3980" y="2687"/>
                </a:lnTo>
                <a:close/>
                <a:moveTo>
                  <a:pt x="4176" y="2648"/>
                </a:moveTo>
                <a:cubicBezTo>
                  <a:pt x="4181" y="2648"/>
                  <a:pt x="4188" y="2651"/>
                  <a:pt x="4195" y="2659"/>
                </a:cubicBezTo>
                <a:lnTo>
                  <a:pt x="4210" y="2673"/>
                </a:lnTo>
                <a:cubicBezTo>
                  <a:pt x="4210" y="2673"/>
                  <a:pt x="4224" y="2687"/>
                  <a:pt x="4238" y="2687"/>
                </a:cubicBezTo>
                <a:lnTo>
                  <a:pt x="4253" y="2687"/>
                </a:lnTo>
                <a:cubicBezTo>
                  <a:pt x="4256" y="2686"/>
                  <a:pt x="4259" y="2685"/>
                  <a:pt x="4261" y="2685"/>
                </a:cubicBezTo>
                <a:cubicBezTo>
                  <a:pt x="4281" y="2685"/>
                  <a:pt x="4280" y="2732"/>
                  <a:pt x="4267" y="2745"/>
                </a:cubicBezTo>
                <a:cubicBezTo>
                  <a:pt x="4253" y="2745"/>
                  <a:pt x="4195" y="2759"/>
                  <a:pt x="4195" y="2774"/>
                </a:cubicBezTo>
                <a:cubicBezTo>
                  <a:pt x="4195" y="2778"/>
                  <a:pt x="4192" y="2779"/>
                  <a:pt x="4186" y="2779"/>
                </a:cubicBezTo>
                <a:cubicBezTo>
                  <a:pt x="4171" y="2779"/>
                  <a:pt x="4144" y="2769"/>
                  <a:pt x="4124" y="2759"/>
                </a:cubicBezTo>
                <a:cubicBezTo>
                  <a:pt x="4109" y="2745"/>
                  <a:pt x="4109" y="2716"/>
                  <a:pt x="4138" y="2702"/>
                </a:cubicBezTo>
                <a:lnTo>
                  <a:pt x="4152" y="2673"/>
                </a:lnTo>
                <a:lnTo>
                  <a:pt x="4167" y="2659"/>
                </a:lnTo>
                <a:cubicBezTo>
                  <a:pt x="4167" y="2651"/>
                  <a:pt x="4170" y="2648"/>
                  <a:pt x="4176" y="2648"/>
                </a:cubicBezTo>
                <a:close/>
                <a:moveTo>
                  <a:pt x="11293" y="2932"/>
                </a:moveTo>
                <a:cubicBezTo>
                  <a:pt x="11322" y="2946"/>
                  <a:pt x="11322" y="2960"/>
                  <a:pt x="11307" y="2960"/>
                </a:cubicBezTo>
                <a:lnTo>
                  <a:pt x="11307" y="2975"/>
                </a:lnTo>
                <a:cubicBezTo>
                  <a:pt x="11268" y="2975"/>
                  <a:pt x="11288" y="3034"/>
                  <a:pt x="11260" y="3034"/>
                </a:cubicBezTo>
                <a:cubicBezTo>
                  <a:pt x="11257" y="3034"/>
                  <a:pt x="11254" y="3033"/>
                  <a:pt x="11250" y="3032"/>
                </a:cubicBezTo>
                <a:lnTo>
                  <a:pt x="11235" y="3018"/>
                </a:lnTo>
                <a:cubicBezTo>
                  <a:pt x="11207" y="3003"/>
                  <a:pt x="11192" y="2975"/>
                  <a:pt x="11207" y="2960"/>
                </a:cubicBezTo>
                <a:cubicBezTo>
                  <a:pt x="11207" y="2946"/>
                  <a:pt x="11278" y="2932"/>
                  <a:pt x="11293" y="2932"/>
                </a:cubicBezTo>
                <a:close/>
                <a:moveTo>
                  <a:pt x="3044" y="3043"/>
                </a:moveTo>
                <a:cubicBezTo>
                  <a:pt x="3066" y="3043"/>
                  <a:pt x="3106" y="3064"/>
                  <a:pt x="3118" y="3075"/>
                </a:cubicBezTo>
                <a:cubicBezTo>
                  <a:pt x="3118" y="3090"/>
                  <a:pt x="3118" y="3104"/>
                  <a:pt x="3118" y="3104"/>
                </a:cubicBezTo>
                <a:cubicBezTo>
                  <a:pt x="3118" y="3118"/>
                  <a:pt x="3103" y="3118"/>
                  <a:pt x="3103" y="3118"/>
                </a:cubicBezTo>
                <a:lnTo>
                  <a:pt x="3060" y="3075"/>
                </a:lnTo>
                <a:cubicBezTo>
                  <a:pt x="3048" y="3113"/>
                  <a:pt x="3003" y="3150"/>
                  <a:pt x="2982" y="3150"/>
                </a:cubicBezTo>
                <a:cubicBezTo>
                  <a:pt x="2979" y="3150"/>
                  <a:pt x="2976" y="3149"/>
                  <a:pt x="2974" y="3147"/>
                </a:cubicBezTo>
                <a:cubicBezTo>
                  <a:pt x="2960" y="3118"/>
                  <a:pt x="2974" y="3090"/>
                  <a:pt x="3003" y="3061"/>
                </a:cubicBezTo>
                <a:lnTo>
                  <a:pt x="3032" y="3047"/>
                </a:lnTo>
                <a:cubicBezTo>
                  <a:pt x="3034" y="3044"/>
                  <a:pt x="3039" y="3043"/>
                  <a:pt x="3044" y="3043"/>
                </a:cubicBezTo>
                <a:close/>
                <a:moveTo>
                  <a:pt x="21628" y="3185"/>
                </a:moveTo>
                <a:cubicBezTo>
                  <a:pt x="21623" y="3185"/>
                  <a:pt x="21616" y="3186"/>
                  <a:pt x="21608" y="3190"/>
                </a:cubicBezTo>
                <a:cubicBezTo>
                  <a:pt x="21594" y="3190"/>
                  <a:pt x="21522" y="3190"/>
                  <a:pt x="21522" y="3205"/>
                </a:cubicBezTo>
                <a:cubicBezTo>
                  <a:pt x="21522" y="3226"/>
                  <a:pt x="21530" y="3239"/>
                  <a:pt x="21540" y="3239"/>
                </a:cubicBezTo>
                <a:cubicBezTo>
                  <a:pt x="21543" y="3239"/>
                  <a:pt x="21547" y="3237"/>
                  <a:pt x="21551" y="3233"/>
                </a:cubicBezTo>
                <a:cubicBezTo>
                  <a:pt x="21555" y="3231"/>
                  <a:pt x="21560" y="3230"/>
                  <a:pt x="21565" y="3230"/>
                </a:cubicBezTo>
                <a:cubicBezTo>
                  <a:pt x="21590" y="3230"/>
                  <a:pt x="21623" y="3251"/>
                  <a:pt x="21634" y="3251"/>
                </a:cubicBezTo>
                <a:cubicBezTo>
                  <a:pt x="21636" y="3251"/>
                  <a:pt x="21637" y="3250"/>
                  <a:pt x="21637" y="3248"/>
                </a:cubicBezTo>
                <a:lnTo>
                  <a:pt x="21652" y="3248"/>
                </a:lnTo>
                <a:lnTo>
                  <a:pt x="21652" y="3219"/>
                </a:lnTo>
                <a:cubicBezTo>
                  <a:pt x="21652" y="3198"/>
                  <a:pt x="21644" y="3185"/>
                  <a:pt x="21628" y="3185"/>
                </a:cubicBezTo>
                <a:close/>
                <a:moveTo>
                  <a:pt x="21479" y="3219"/>
                </a:moveTo>
                <a:cubicBezTo>
                  <a:pt x="21479" y="3219"/>
                  <a:pt x="21450" y="3219"/>
                  <a:pt x="21422" y="3233"/>
                </a:cubicBezTo>
                <a:cubicBezTo>
                  <a:pt x="21407" y="3233"/>
                  <a:pt x="21350" y="3262"/>
                  <a:pt x="21336" y="3262"/>
                </a:cubicBezTo>
                <a:lnTo>
                  <a:pt x="21336" y="3276"/>
                </a:lnTo>
                <a:cubicBezTo>
                  <a:pt x="21336" y="3276"/>
                  <a:pt x="21336" y="3291"/>
                  <a:pt x="21350" y="3305"/>
                </a:cubicBezTo>
                <a:lnTo>
                  <a:pt x="21364" y="3305"/>
                </a:lnTo>
                <a:cubicBezTo>
                  <a:pt x="21379" y="3305"/>
                  <a:pt x="21422" y="3291"/>
                  <a:pt x="21450" y="3291"/>
                </a:cubicBezTo>
                <a:lnTo>
                  <a:pt x="21479" y="3262"/>
                </a:lnTo>
                <a:cubicBezTo>
                  <a:pt x="21479" y="3262"/>
                  <a:pt x="21479" y="3248"/>
                  <a:pt x="21479" y="3233"/>
                </a:cubicBezTo>
                <a:lnTo>
                  <a:pt x="21479" y="3219"/>
                </a:lnTo>
                <a:close/>
                <a:moveTo>
                  <a:pt x="2644" y="3219"/>
                </a:moveTo>
                <a:cubicBezTo>
                  <a:pt x="2644" y="3219"/>
                  <a:pt x="2629" y="3233"/>
                  <a:pt x="2629" y="3248"/>
                </a:cubicBezTo>
                <a:cubicBezTo>
                  <a:pt x="2619" y="3258"/>
                  <a:pt x="2596" y="3274"/>
                  <a:pt x="2577" y="3274"/>
                </a:cubicBezTo>
                <a:cubicBezTo>
                  <a:pt x="2569" y="3274"/>
                  <a:pt x="2562" y="3271"/>
                  <a:pt x="2558" y="3262"/>
                </a:cubicBezTo>
                <a:lnTo>
                  <a:pt x="2529" y="3248"/>
                </a:lnTo>
                <a:cubicBezTo>
                  <a:pt x="2529" y="3243"/>
                  <a:pt x="2528" y="3242"/>
                  <a:pt x="2525" y="3242"/>
                </a:cubicBezTo>
                <a:cubicBezTo>
                  <a:pt x="2520" y="3242"/>
                  <a:pt x="2510" y="3252"/>
                  <a:pt x="2500" y="3262"/>
                </a:cubicBezTo>
                <a:cubicBezTo>
                  <a:pt x="2500" y="3276"/>
                  <a:pt x="2529" y="3334"/>
                  <a:pt x="2543" y="3334"/>
                </a:cubicBezTo>
                <a:cubicBezTo>
                  <a:pt x="2572" y="3334"/>
                  <a:pt x="2672" y="3305"/>
                  <a:pt x="2672" y="3276"/>
                </a:cubicBezTo>
                <a:cubicBezTo>
                  <a:pt x="2658" y="3248"/>
                  <a:pt x="2644" y="3219"/>
                  <a:pt x="2644" y="3219"/>
                </a:cubicBezTo>
                <a:close/>
                <a:moveTo>
                  <a:pt x="20285" y="3240"/>
                </a:moveTo>
                <a:cubicBezTo>
                  <a:pt x="20268" y="3298"/>
                  <a:pt x="20214" y="3391"/>
                  <a:pt x="20200" y="3391"/>
                </a:cubicBezTo>
                <a:cubicBezTo>
                  <a:pt x="20199" y="3392"/>
                  <a:pt x="20198" y="3393"/>
                  <a:pt x="20198" y="3393"/>
                </a:cubicBezTo>
                <a:cubicBezTo>
                  <a:pt x="20188" y="3393"/>
                  <a:pt x="20202" y="3317"/>
                  <a:pt x="20215" y="3291"/>
                </a:cubicBezTo>
                <a:cubicBezTo>
                  <a:pt x="20227" y="3278"/>
                  <a:pt x="20251" y="3255"/>
                  <a:pt x="20285" y="3240"/>
                </a:cubicBezTo>
                <a:close/>
                <a:moveTo>
                  <a:pt x="20770" y="3360"/>
                </a:moveTo>
                <a:cubicBezTo>
                  <a:pt x="20766" y="3360"/>
                  <a:pt x="20763" y="3361"/>
                  <a:pt x="20761" y="3363"/>
                </a:cubicBezTo>
                <a:cubicBezTo>
                  <a:pt x="20761" y="3377"/>
                  <a:pt x="20790" y="3434"/>
                  <a:pt x="20804" y="3463"/>
                </a:cubicBezTo>
                <a:cubicBezTo>
                  <a:pt x="20818" y="3478"/>
                  <a:pt x="20876" y="3492"/>
                  <a:pt x="20890" y="3492"/>
                </a:cubicBezTo>
                <a:cubicBezTo>
                  <a:pt x="20904" y="3478"/>
                  <a:pt x="20904" y="3449"/>
                  <a:pt x="20876" y="3420"/>
                </a:cubicBezTo>
                <a:cubicBezTo>
                  <a:pt x="20851" y="3395"/>
                  <a:pt x="20794" y="3360"/>
                  <a:pt x="20770" y="3360"/>
                </a:cubicBezTo>
                <a:close/>
                <a:moveTo>
                  <a:pt x="21274" y="3269"/>
                </a:moveTo>
                <a:cubicBezTo>
                  <a:pt x="21264" y="3269"/>
                  <a:pt x="21249" y="3276"/>
                  <a:pt x="21235" y="3291"/>
                </a:cubicBezTo>
                <a:cubicBezTo>
                  <a:pt x="21206" y="3319"/>
                  <a:pt x="21177" y="3420"/>
                  <a:pt x="21177" y="3420"/>
                </a:cubicBezTo>
                <a:cubicBezTo>
                  <a:pt x="21174" y="3416"/>
                  <a:pt x="21170" y="3415"/>
                  <a:pt x="21167" y="3415"/>
                </a:cubicBezTo>
                <a:cubicBezTo>
                  <a:pt x="21156" y="3415"/>
                  <a:pt x="21145" y="3431"/>
                  <a:pt x="21134" y="3463"/>
                </a:cubicBezTo>
                <a:lnTo>
                  <a:pt x="21134" y="3492"/>
                </a:lnTo>
                <a:lnTo>
                  <a:pt x="21120" y="3492"/>
                </a:lnTo>
                <a:cubicBezTo>
                  <a:pt x="21130" y="3502"/>
                  <a:pt x="21140" y="3512"/>
                  <a:pt x="21150" y="3512"/>
                </a:cubicBezTo>
                <a:cubicBezTo>
                  <a:pt x="21155" y="3512"/>
                  <a:pt x="21159" y="3510"/>
                  <a:pt x="21163" y="3506"/>
                </a:cubicBezTo>
                <a:lnTo>
                  <a:pt x="21163" y="3449"/>
                </a:lnTo>
                <a:cubicBezTo>
                  <a:pt x="21192" y="3449"/>
                  <a:pt x="21221" y="3463"/>
                  <a:pt x="21221" y="3478"/>
                </a:cubicBezTo>
                <a:cubicBezTo>
                  <a:pt x="21221" y="3492"/>
                  <a:pt x="21264" y="3492"/>
                  <a:pt x="21278" y="3492"/>
                </a:cubicBezTo>
                <a:cubicBezTo>
                  <a:pt x="21284" y="3498"/>
                  <a:pt x="21292" y="3501"/>
                  <a:pt x="21299" y="3501"/>
                </a:cubicBezTo>
                <a:cubicBezTo>
                  <a:pt x="21309" y="3501"/>
                  <a:pt x="21315" y="3494"/>
                  <a:pt x="21307" y="3478"/>
                </a:cubicBezTo>
                <a:cubicBezTo>
                  <a:pt x="21292" y="3449"/>
                  <a:pt x="21307" y="3319"/>
                  <a:pt x="21292" y="3291"/>
                </a:cubicBezTo>
                <a:cubicBezTo>
                  <a:pt x="21292" y="3276"/>
                  <a:pt x="21285" y="3269"/>
                  <a:pt x="21274" y="3269"/>
                </a:cubicBezTo>
                <a:close/>
                <a:moveTo>
                  <a:pt x="20657" y="3428"/>
                </a:moveTo>
                <a:cubicBezTo>
                  <a:pt x="20653" y="3428"/>
                  <a:pt x="20646" y="3439"/>
                  <a:pt x="20646" y="3449"/>
                </a:cubicBezTo>
                <a:lnTo>
                  <a:pt x="20646" y="3463"/>
                </a:lnTo>
                <a:cubicBezTo>
                  <a:pt x="20646" y="3463"/>
                  <a:pt x="20660" y="3492"/>
                  <a:pt x="20675" y="3506"/>
                </a:cubicBezTo>
                <a:cubicBezTo>
                  <a:pt x="20689" y="3521"/>
                  <a:pt x="20761" y="3549"/>
                  <a:pt x="20775" y="3549"/>
                </a:cubicBezTo>
                <a:cubicBezTo>
                  <a:pt x="20790" y="3549"/>
                  <a:pt x="20804" y="3535"/>
                  <a:pt x="20790" y="3506"/>
                </a:cubicBezTo>
                <a:cubicBezTo>
                  <a:pt x="20790" y="3492"/>
                  <a:pt x="20732" y="3463"/>
                  <a:pt x="20703" y="3434"/>
                </a:cubicBezTo>
                <a:lnTo>
                  <a:pt x="20660" y="3434"/>
                </a:lnTo>
                <a:cubicBezTo>
                  <a:pt x="20660" y="3430"/>
                  <a:pt x="20659" y="3428"/>
                  <a:pt x="20657" y="3428"/>
                </a:cubicBezTo>
                <a:close/>
                <a:moveTo>
                  <a:pt x="4971" y="3334"/>
                </a:moveTo>
                <a:cubicBezTo>
                  <a:pt x="4986" y="3334"/>
                  <a:pt x="4986" y="3363"/>
                  <a:pt x="4986" y="3377"/>
                </a:cubicBezTo>
                <a:cubicBezTo>
                  <a:pt x="4986" y="3406"/>
                  <a:pt x="4971" y="3449"/>
                  <a:pt x="4986" y="3449"/>
                </a:cubicBezTo>
                <a:cubicBezTo>
                  <a:pt x="4986" y="3463"/>
                  <a:pt x="5014" y="3478"/>
                  <a:pt x="5014" y="3506"/>
                </a:cubicBezTo>
                <a:cubicBezTo>
                  <a:pt x="5014" y="3535"/>
                  <a:pt x="5000" y="3549"/>
                  <a:pt x="4986" y="3549"/>
                </a:cubicBezTo>
                <a:cubicBezTo>
                  <a:pt x="4971" y="3549"/>
                  <a:pt x="4942" y="3578"/>
                  <a:pt x="4957" y="3607"/>
                </a:cubicBezTo>
                <a:lnTo>
                  <a:pt x="5000" y="3607"/>
                </a:lnTo>
                <a:cubicBezTo>
                  <a:pt x="5000" y="3636"/>
                  <a:pt x="5000" y="3664"/>
                  <a:pt x="4986" y="3664"/>
                </a:cubicBezTo>
                <a:lnTo>
                  <a:pt x="4971" y="3664"/>
                </a:lnTo>
                <a:cubicBezTo>
                  <a:pt x="4957" y="3650"/>
                  <a:pt x="4899" y="3636"/>
                  <a:pt x="4871" y="3636"/>
                </a:cubicBezTo>
                <a:cubicBezTo>
                  <a:pt x="4856" y="3636"/>
                  <a:pt x="4871" y="3621"/>
                  <a:pt x="4914" y="3607"/>
                </a:cubicBezTo>
                <a:lnTo>
                  <a:pt x="4899" y="3549"/>
                </a:lnTo>
                <a:cubicBezTo>
                  <a:pt x="4885" y="3492"/>
                  <a:pt x="4928" y="3449"/>
                  <a:pt x="4914" y="3377"/>
                </a:cubicBezTo>
                <a:cubicBezTo>
                  <a:pt x="4914" y="3377"/>
                  <a:pt x="4928" y="3363"/>
                  <a:pt x="4942" y="3348"/>
                </a:cubicBezTo>
                <a:cubicBezTo>
                  <a:pt x="4957" y="3348"/>
                  <a:pt x="4971" y="3334"/>
                  <a:pt x="4971" y="3334"/>
                </a:cubicBezTo>
                <a:close/>
                <a:moveTo>
                  <a:pt x="6566" y="3492"/>
                </a:moveTo>
                <a:cubicBezTo>
                  <a:pt x="6580" y="3492"/>
                  <a:pt x="6580" y="3535"/>
                  <a:pt x="6580" y="3535"/>
                </a:cubicBezTo>
                <a:lnTo>
                  <a:pt x="6537" y="3592"/>
                </a:lnTo>
                <a:cubicBezTo>
                  <a:pt x="6566" y="3607"/>
                  <a:pt x="6609" y="3621"/>
                  <a:pt x="6623" y="3636"/>
                </a:cubicBezTo>
                <a:cubicBezTo>
                  <a:pt x="6623" y="3636"/>
                  <a:pt x="6609" y="3664"/>
                  <a:pt x="6595" y="3664"/>
                </a:cubicBezTo>
                <a:cubicBezTo>
                  <a:pt x="6595" y="3664"/>
                  <a:pt x="6523" y="3664"/>
                  <a:pt x="6509" y="3636"/>
                </a:cubicBezTo>
                <a:cubicBezTo>
                  <a:pt x="6494" y="3607"/>
                  <a:pt x="6494" y="3578"/>
                  <a:pt x="6509" y="3578"/>
                </a:cubicBezTo>
                <a:cubicBezTo>
                  <a:pt x="6537" y="3564"/>
                  <a:pt x="6537" y="3506"/>
                  <a:pt x="6552" y="3492"/>
                </a:cubicBezTo>
                <a:close/>
                <a:moveTo>
                  <a:pt x="8945" y="3598"/>
                </a:moveTo>
                <a:cubicBezTo>
                  <a:pt x="8974" y="3598"/>
                  <a:pt x="9002" y="3608"/>
                  <a:pt x="9008" y="3621"/>
                </a:cubicBezTo>
                <a:cubicBezTo>
                  <a:pt x="9023" y="3636"/>
                  <a:pt x="9008" y="3650"/>
                  <a:pt x="8965" y="3650"/>
                </a:cubicBezTo>
                <a:lnTo>
                  <a:pt x="8965" y="3722"/>
                </a:lnTo>
                <a:cubicBezTo>
                  <a:pt x="8965" y="3728"/>
                  <a:pt x="8958" y="3731"/>
                  <a:pt x="8948" y="3731"/>
                </a:cubicBezTo>
                <a:cubicBezTo>
                  <a:pt x="8935" y="3731"/>
                  <a:pt x="8916" y="3724"/>
                  <a:pt x="8908" y="3707"/>
                </a:cubicBezTo>
                <a:lnTo>
                  <a:pt x="8879" y="3650"/>
                </a:lnTo>
                <a:cubicBezTo>
                  <a:pt x="8879" y="3611"/>
                  <a:pt x="8912" y="3598"/>
                  <a:pt x="8945" y="3598"/>
                </a:cubicBezTo>
                <a:close/>
                <a:moveTo>
                  <a:pt x="8348" y="3636"/>
                </a:moveTo>
                <a:cubicBezTo>
                  <a:pt x="8376" y="3636"/>
                  <a:pt x="8391" y="3636"/>
                  <a:pt x="8362" y="3679"/>
                </a:cubicBezTo>
                <a:lnTo>
                  <a:pt x="8348" y="3693"/>
                </a:lnTo>
                <a:cubicBezTo>
                  <a:pt x="8362" y="3722"/>
                  <a:pt x="8376" y="3751"/>
                  <a:pt x="8376" y="3751"/>
                </a:cubicBezTo>
                <a:cubicBezTo>
                  <a:pt x="8372" y="3755"/>
                  <a:pt x="8369" y="3756"/>
                  <a:pt x="8367" y="3756"/>
                </a:cubicBezTo>
                <a:cubicBezTo>
                  <a:pt x="8361" y="3756"/>
                  <a:pt x="8358" y="3746"/>
                  <a:pt x="8348" y="3736"/>
                </a:cubicBezTo>
                <a:cubicBezTo>
                  <a:pt x="8348" y="3736"/>
                  <a:pt x="8290" y="3736"/>
                  <a:pt x="8276" y="3751"/>
                </a:cubicBezTo>
                <a:lnTo>
                  <a:pt x="8247" y="3751"/>
                </a:lnTo>
                <a:cubicBezTo>
                  <a:pt x="8247" y="3751"/>
                  <a:pt x="8261" y="3707"/>
                  <a:pt x="8290" y="3650"/>
                </a:cubicBezTo>
                <a:lnTo>
                  <a:pt x="8348" y="3636"/>
                </a:lnTo>
                <a:close/>
                <a:moveTo>
                  <a:pt x="9166" y="3578"/>
                </a:moveTo>
                <a:lnTo>
                  <a:pt x="9166" y="3578"/>
                </a:lnTo>
                <a:cubicBezTo>
                  <a:pt x="9181" y="3578"/>
                  <a:pt x="9166" y="3693"/>
                  <a:pt x="9152" y="3736"/>
                </a:cubicBezTo>
                <a:cubicBezTo>
                  <a:pt x="9145" y="3758"/>
                  <a:pt x="9141" y="3768"/>
                  <a:pt x="9140" y="3768"/>
                </a:cubicBezTo>
                <a:cubicBezTo>
                  <a:pt x="9138" y="3768"/>
                  <a:pt x="9138" y="3758"/>
                  <a:pt x="9138" y="3736"/>
                </a:cubicBezTo>
                <a:cubicBezTo>
                  <a:pt x="9152" y="3693"/>
                  <a:pt x="9152" y="3578"/>
                  <a:pt x="9166" y="3578"/>
                </a:cubicBezTo>
                <a:close/>
                <a:moveTo>
                  <a:pt x="6810" y="3521"/>
                </a:moveTo>
                <a:cubicBezTo>
                  <a:pt x="6810" y="3521"/>
                  <a:pt x="6839" y="3521"/>
                  <a:pt x="6839" y="3535"/>
                </a:cubicBezTo>
                <a:cubicBezTo>
                  <a:pt x="6853" y="3535"/>
                  <a:pt x="6911" y="3564"/>
                  <a:pt x="6925" y="3578"/>
                </a:cubicBezTo>
                <a:lnTo>
                  <a:pt x="6925" y="3607"/>
                </a:lnTo>
                <a:cubicBezTo>
                  <a:pt x="6925" y="3607"/>
                  <a:pt x="6940" y="3607"/>
                  <a:pt x="6940" y="3592"/>
                </a:cubicBezTo>
                <a:lnTo>
                  <a:pt x="6968" y="3549"/>
                </a:lnTo>
                <a:cubicBezTo>
                  <a:pt x="6997" y="3592"/>
                  <a:pt x="7040" y="3664"/>
                  <a:pt x="7040" y="3693"/>
                </a:cubicBezTo>
                <a:cubicBezTo>
                  <a:pt x="7054" y="3722"/>
                  <a:pt x="7040" y="3779"/>
                  <a:pt x="7026" y="3794"/>
                </a:cubicBezTo>
                <a:cubicBezTo>
                  <a:pt x="7022" y="3797"/>
                  <a:pt x="7015" y="3799"/>
                  <a:pt x="7007" y="3799"/>
                </a:cubicBezTo>
                <a:cubicBezTo>
                  <a:pt x="6984" y="3799"/>
                  <a:pt x="6950" y="3786"/>
                  <a:pt x="6940" y="3765"/>
                </a:cubicBezTo>
                <a:cubicBezTo>
                  <a:pt x="6925" y="3751"/>
                  <a:pt x="6911" y="3722"/>
                  <a:pt x="6911" y="3707"/>
                </a:cubicBezTo>
                <a:cubicBezTo>
                  <a:pt x="6911" y="3693"/>
                  <a:pt x="6853" y="3621"/>
                  <a:pt x="6839" y="3592"/>
                </a:cubicBezTo>
                <a:cubicBezTo>
                  <a:pt x="6810" y="3564"/>
                  <a:pt x="6810" y="3535"/>
                  <a:pt x="6810" y="3521"/>
                </a:cubicBezTo>
                <a:close/>
                <a:moveTo>
                  <a:pt x="8616" y="3662"/>
                </a:moveTo>
                <a:cubicBezTo>
                  <a:pt x="8618" y="3662"/>
                  <a:pt x="8619" y="3663"/>
                  <a:pt x="8620" y="3664"/>
                </a:cubicBezTo>
                <a:cubicBezTo>
                  <a:pt x="8632" y="3676"/>
                  <a:pt x="8691" y="3697"/>
                  <a:pt x="8728" y="3697"/>
                </a:cubicBezTo>
                <a:cubicBezTo>
                  <a:pt x="8737" y="3697"/>
                  <a:pt x="8744" y="3696"/>
                  <a:pt x="8750" y="3693"/>
                </a:cubicBezTo>
                <a:cubicBezTo>
                  <a:pt x="8764" y="3693"/>
                  <a:pt x="8779" y="3722"/>
                  <a:pt x="8764" y="3765"/>
                </a:cubicBezTo>
                <a:lnTo>
                  <a:pt x="8735" y="3765"/>
                </a:lnTo>
                <a:cubicBezTo>
                  <a:pt x="8725" y="3761"/>
                  <a:pt x="8715" y="3759"/>
                  <a:pt x="8706" y="3759"/>
                </a:cubicBezTo>
                <a:cubicBezTo>
                  <a:pt x="8678" y="3759"/>
                  <a:pt x="8656" y="3776"/>
                  <a:pt x="8635" y="3808"/>
                </a:cubicBezTo>
                <a:lnTo>
                  <a:pt x="8592" y="3851"/>
                </a:lnTo>
                <a:cubicBezTo>
                  <a:pt x="8563" y="3808"/>
                  <a:pt x="8506" y="3736"/>
                  <a:pt x="8477" y="3722"/>
                </a:cubicBezTo>
                <a:cubicBezTo>
                  <a:pt x="8462" y="3707"/>
                  <a:pt x="8491" y="3707"/>
                  <a:pt x="8534" y="3707"/>
                </a:cubicBezTo>
                <a:lnTo>
                  <a:pt x="8563" y="3707"/>
                </a:lnTo>
                <a:cubicBezTo>
                  <a:pt x="8564" y="3709"/>
                  <a:pt x="8566" y="3709"/>
                  <a:pt x="8567" y="3709"/>
                </a:cubicBezTo>
                <a:cubicBezTo>
                  <a:pt x="8581" y="3709"/>
                  <a:pt x="8603" y="3662"/>
                  <a:pt x="8616" y="3662"/>
                </a:cubicBezTo>
                <a:close/>
                <a:moveTo>
                  <a:pt x="8830" y="3931"/>
                </a:moveTo>
                <a:cubicBezTo>
                  <a:pt x="8867" y="3931"/>
                  <a:pt x="8916" y="3941"/>
                  <a:pt x="8937" y="3952"/>
                </a:cubicBezTo>
                <a:cubicBezTo>
                  <a:pt x="8980" y="3966"/>
                  <a:pt x="8980" y="3980"/>
                  <a:pt x="8937" y="3980"/>
                </a:cubicBezTo>
                <a:cubicBezTo>
                  <a:pt x="8908" y="3980"/>
                  <a:pt x="8807" y="3995"/>
                  <a:pt x="8779" y="3995"/>
                </a:cubicBezTo>
                <a:cubicBezTo>
                  <a:pt x="8764" y="3995"/>
                  <a:pt x="8750" y="3980"/>
                  <a:pt x="8750" y="3952"/>
                </a:cubicBezTo>
                <a:lnTo>
                  <a:pt x="8764" y="3952"/>
                </a:lnTo>
                <a:lnTo>
                  <a:pt x="8793" y="3937"/>
                </a:lnTo>
                <a:cubicBezTo>
                  <a:pt x="8801" y="3933"/>
                  <a:pt x="8815" y="3931"/>
                  <a:pt x="8830" y="3931"/>
                </a:cubicBezTo>
                <a:close/>
                <a:moveTo>
                  <a:pt x="9885" y="3980"/>
                </a:moveTo>
                <a:cubicBezTo>
                  <a:pt x="9899" y="3995"/>
                  <a:pt x="9942" y="4023"/>
                  <a:pt x="9942" y="4038"/>
                </a:cubicBezTo>
                <a:cubicBezTo>
                  <a:pt x="9957" y="4038"/>
                  <a:pt x="9971" y="4052"/>
                  <a:pt x="9957" y="4067"/>
                </a:cubicBezTo>
                <a:cubicBezTo>
                  <a:pt x="9957" y="4071"/>
                  <a:pt x="9952" y="4073"/>
                  <a:pt x="9945" y="4073"/>
                </a:cubicBezTo>
                <a:cubicBezTo>
                  <a:pt x="9933" y="4073"/>
                  <a:pt x="9914" y="4067"/>
                  <a:pt x="9914" y="4067"/>
                </a:cubicBezTo>
                <a:cubicBezTo>
                  <a:pt x="9899" y="4052"/>
                  <a:pt x="9856" y="4052"/>
                  <a:pt x="9856" y="4052"/>
                </a:cubicBezTo>
                <a:cubicBezTo>
                  <a:pt x="9842" y="4052"/>
                  <a:pt x="9842" y="4009"/>
                  <a:pt x="9842" y="3995"/>
                </a:cubicBezTo>
                <a:cubicBezTo>
                  <a:pt x="9842" y="3995"/>
                  <a:pt x="9870" y="3980"/>
                  <a:pt x="9885" y="3980"/>
                </a:cubicBezTo>
                <a:close/>
                <a:moveTo>
                  <a:pt x="10330" y="3952"/>
                </a:moveTo>
                <a:lnTo>
                  <a:pt x="10345" y="3966"/>
                </a:lnTo>
                <a:lnTo>
                  <a:pt x="10359" y="3966"/>
                </a:lnTo>
                <a:cubicBezTo>
                  <a:pt x="10388" y="3980"/>
                  <a:pt x="10445" y="4052"/>
                  <a:pt x="10431" y="4067"/>
                </a:cubicBezTo>
                <a:cubicBezTo>
                  <a:pt x="10425" y="4073"/>
                  <a:pt x="10416" y="4076"/>
                  <a:pt x="10408" y="4076"/>
                </a:cubicBezTo>
                <a:cubicBezTo>
                  <a:pt x="10395" y="4076"/>
                  <a:pt x="10382" y="4069"/>
                  <a:pt x="10373" y="4052"/>
                </a:cubicBezTo>
                <a:cubicBezTo>
                  <a:pt x="10359" y="4038"/>
                  <a:pt x="10316" y="3980"/>
                  <a:pt x="10330" y="3952"/>
                </a:cubicBezTo>
                <a:close/>
                <a:moveTo>
                  <a:pt x="10115" y="3952"/>
                </a:moveTo>
                <a:cubicBezTo>
                  <a:pt x="10115" y="3952"/>
                  <a:pt x="10129" y="3995"/>
                  <a:pt x="10129" y="4009"/>
                </a:cubicBezTo>
                <a:cubicBezTo>
                  <a:pt x="10129" y="4015"/>
                  <a:pt x="10131" y="4017"/>
                  <a:pt x="10135" y="4017"/>
                </a:cubicBezTo>
                <a:cubicBezTo>
                  <a:pt x="10151" y="4017"/>
                  <a:pt x="10192" y="3980"/>
                  <a:pt x="10215" y="3980"/>
                </a:cubicBezTo>
                <a:cubicBezTo>
                  <a:pt x="10244" y="3980"/>
                  <a:pt x="10244" y="4081"/>
                  <a:pt x="10215" y="4081"/>
                </a:cubicBezTo>
                <a:cubicBezTo>
                  <a:pt x="10187" y="4095"/>
                  <a:pt x="10158" y="4095"/>
                  <a:pt x="10143" y="4095"/>
                </a:cubicBezTo>
                <a:lnTo>
                  <a:pt x="10129" y="4081"/>
                </a:lnTo>
                <a:lnTo>
                  <a:pt x="10100" y="4052"/>
                </a:lnTo>
                <a:cubicBezTo>
                  <a:pt x="10057" y="4023"/>
                  <a:pt x="10043" y="3980"/>
                  <a:pt x="10043" y="3980"/>
                </a:cubicBezTo>
                <a:cubicBezTo>
                  <a:pt x="10057" y="3980"/>
                  <a:pt x="10100" y="3966"/>
                  <a:pt x="10115" y="3952"/>
                </a:cubicBezTo>
                <a:close/>
                <a:moveTo>
                  <a:pt x="12356" y="3980"/>
                </a:moveTo>
                <a:lnTo>
                  <a:pt x="12370" y="4038"/>
                </a:lnTo>
                <a:lnTo>
                  <a:pt x="12370" y="4067"/>
                </a:lnTo>
                <a:cubicBezTo>
                  <a:pt x="12379" y="4100"/>
                  <a:pt x="12377" y="4114"/>
                  <a:pt x="12372" y="4114"/>
                </a:cubicBezTo>
                <a:cubicBezTo>
                  <a:pt x="12368" y="4114"/>
                  <a:pt x="12362" y="4107"/>
                  <a:pt x="12356" y="4095"/>
                </a:cubicBezTo>
                <a:cubicBezTo>
                  <a:pt x="12327" y="4067"/>
                  <a:pt x="12299" y="3995"/>
                  <a:pt x="12356" y="3980"/>
                </a:cubicBezTo>
                <a:close/>
                <a:moveTo>
                  <a:pt x="13024" y="3955"/>
                </a:moveTo>
                <a:cubicBezTo>
                  <a:pt x="13031" y="3955"/>
                  <a:pt x="13038" y="3959"/>
                  <a:pt x="13046" y="3966"/>
                </a:cubicBezTo>
                <a:cubicBezTo>
                  <a:pt x="13060" y="3966"/>
                  <a:pt x="13031" y="4052"/>
                  <a:pt x="13017" y="4095"/>
                </a:cubicBezTo>
                <a:lnTo>
                  <a:pt x="13003" y="4124"/>
                </a:lnTo>
                <a:cubicBezTo>
                  <a:pt x="13003" y="4129"/>
                  <a:pt x="13001" y="4130"/>
                  <a:pt x="12998" y="4130"/>
                </a:cubicBezTo>
                <a:cubicBezTo>
                  <a:pt x="12993" y="4130"/>
                  <a:pt x="12983" y="4124"/>
                  <a:pt x="12974" y="4124"/>
                </a:cubicBezTo>
                <a:cubicBezTo>
                  <a:pt x="12974" y="4110"/>
                  <a:pt x="13003" y="4067"/>
                  <a:pt x="12988" y="4052"/>
                </a:cubicBezTo>
                <a:cubicBezTo>
                  <a:pt x="12974" y="4023"/>
                  <a:pt x="12988" y="3980"/>
                  <a:pt x="13003" y="3966"/>
                </a:cubicBezTo>
                <a:cubicBezTo>
                  <a:pt x="13010" y="3959"/>
                  <a:pt x="13017" y="3955"/>
                  <a:pt x="13024" y="3955"/>
                </a:cubicBezTo>
                <a:close/>
                <a:moveTo>
                  <a:pt x="11867" y="3995"/>
                </a:moveTo>
                <a:cubicBezTo>
                  <a:pt x="11896" y="4009"/>
                  <a:pt x="11896" y="4038"/>
                  <a:pt x="11867" y="4067"/>
                </a:cubicBezTo>
                <a:cubicBezTo>
                  <a:pt x="11839" y="4095"/>
                  <a:pt x="11767" y="4153"/>
                  <a:pt x="11753" y="4153"/>
                </a:cubicBezTo>
                <a:lnTo>
                  <a:pt x="11753" y="4138"/>
                </a:lnTo>
                <a:lnTo>
                  <a:pt x="11738" y="4138"/>
                </a:lnTo>
                <a:cubicBezTo>
                  <a:pt x="11738" y="4124"/>
                  <a:pt x="11781" y="4081"/>
                  <a:pt x="11824" y="4038"/>
                </a:cubicBezTo>
                <a:lnTo>
                  <a:pt x="11867" y="4009"/>
                </a:lnTo>
                <a:lnTo>
                  <a:pt x="11867" y="3995"/>
                </a:lnTo>
                <a:close/>
                <a:moveTo>
                  <a:pt x="12085" y="3970"/>
                </a:moveTo>
                <a:cubicBezTo>
                  <a:pt x="12094" y="3970"/>
                  <a:pt x="12105" y="3973"/>
                  <a:pt x="12112" y="3980"/>
                </a:cubicBezTo>
                <a:lnTo>
                  <a:pt x="12140" y="4009"/>
                </a:lnTo>
                <a:cubicBezTo>
                  <a:pt x="12140" y="4023"/>
                  <a:pt x="12155" y="4038"/>
                  <a:pt x="12155" y="4052"/>
                </a:cubicBezTo>
                <a:lnTo>
                  <a:pt x="12140" y="4081"/>
                </a:lnTo>
                <a:cubicBezTo>
                  <a:pt x="12155" y="4095"/>
                  <a:pt x="12169" y="4124"/>
                  <a:pt x="12169" y="4138"/>
                </a:cubicBezTo>
                <a:lnTo>
                  <a:pt x="12169" y="4153"/>
                </a:lnTo>
                <a:cubicBezTo>
                  <a:pt x="12169" y="4153"/>
                  <a:pt x="12163" y="4159"/>
                  <a:pt x="12154" y="4159"/>
                </a:cubicBezTo>
                <a:cubicBezTo>
                  <a:pt x="12150" y="4159"/>
                  <a:pt x="12145" y="4158"/>
                  <a:pt x="12140" y="4153"/>
                </a:cubicBezTo>
                <a:lnTo>
                  <a:pt x="12097" y="4124"/>
                </a:lnTo>
                <a:cubicBezTo>
                  <a:pt x="12069" y="4081"/>
                  <a:pt x="12054" y="3995"/>
                  <a:pt x="12069" y="3980"/>
                </a:cubicBezTo>
                <a:cubicBezTo>
                  <a:pt x="12069" y="3973"/>
                  <a:pt x="12076" y="3970"/>
                  <a:pt x="12085" y="3970"/>
                </a:cubicBezTo>
                <a:close/>
                <a:moveTo>
                  <a:pt x="8319" y="4009"/>
                </a:moveTo>
                <a:cubicBezTo>
                  <a:pt x="8319" y="4009"/>
                  <a:pt x="8333" y="4023"/>
                  <a:pt x="8333" y="4038"/>
                </a:cubicBezTo>
                <a:lnTo>
                  <a:pt x="8333" y="4067"/>
                </a:lnTo>
                <a:cubicBezTo>
                  <a:pt x="8320" y="4080"/>
                  <a:pt x="8331" y="4128"/>
                  <a:pt x="8343" y="4169"/>
                </a:cubicBezTo>
                <a:lnTo>
                  <a:pt x="8343" y="4169"/>
                </a:lnTo>
                <a:cubicBezTo>
                  <a:pt x="8325" y="4122"/>
                  <a:pt x="8276" y="4106"/>
                  <a:pt x="8276" y="4067"/>
                </a:cubicBezTo>
                <a:cubicBezTo>
                  <a:pt x="8261" y="4052"/>
                  <a:pt x="8276" y="4023"/>
                  <a:pt x="8290" y="4023"/>
                </a:cubicBezTo>
                <a:cubicBezTo>
                  <a:pt x="8290" y="4009"/>
                  <a:pt x="8304" y="4009"/>
                  <a:pt x="8319" y="4009"/>
                </a:cubicBezTo>
                <a:close/>
                <a:moveTo>
                  <a:pt x="20861" y="4038"/>
                </a:moveTo>
                <a:cubicBezTo>
                  <a:pt x="20818" y="4052"/>
                  <a:pt x="20775" y="4081"/>
                  <a:pt x="20775" y="4081"/>
                </a:cubicBezTo>
                <a:lnTo>
                  <a:pt x="20775" y="4095"/>
                </a:lnTo>
                <a:cubicBezTo>
                  <a:pt x="20775" y="4110"/>
                  <a:pt x="20775" y="4110"/>
                  <a:pt x="20775" y="4124"/>
                </a:cubicBezTo>
                <a:cubicBezTo>
                  <a:pt x="20746" y="4138"/>
                  <a:pt x="20732" y="4138"/>
                  <a:pt x="20718" y="4138"/>
                </a:cubicBezTo>
                <a:lnTo>
                  <a:pt x="20718" y="4124"/>
                </a:lnTo>
                <a:lnTo>
                  <a:pt x="20675" y="4095"/>
                </a:lnTo>
                <a:cubicBezTo>
                  <a:pt x="20660" y="4110"/>
                  <a:pt x="20617" y="4138"/>
                  <a:pt x="20603" y="4153"/>
                </a:cubicBezTo>
                <a:lnTo>
                  <a:pt x="20588" y="4153"/>
                </a:lnTo>
                <a:lnTo>
                  <a:pt x="20588" y="4167"/>
                </a:lnTo>
                <a:cubicBezTo>
                  <a:pt x="20574" y="4182"/>
                  <a:pt x="20588" y="4210"/>
                  <a:pt x="20603" y="4225"/>
                </a:cubicBezTo>
                <a:lnTo>
                  <a:pt x="20617" y="4225"/>
                </a:lnTo>
                <a:cubicBezTo>
                  <a:pt x="20660" y="4196"/>
                  <a:pt x="20689" y="4182"/>
                  <a:pt x="20732" y="4182"/>
                </a:cubicBezTo>
                <a:lnTo>
                  <a:pt x="20746" y="4182"/>
                </a:lnTo>
                <a:cubicBezTo>
                  <a:pt x="20761" y="4167"/>
                  <a:pt x="20775" y="4153"/>
                  <a:pt x="20790" y="4138"/>
                </a:cubicBezTo>
                <a:cubicBezTo>
                  <a:pt x="20804" y="4153"/>
                  <a:pt x="20804" y="4153"/>
                  <a:pt x="20804" y="4153"/>
                </a:cubicBezTo>
                <a:cubicBezTo>
                  <a:pt x="20818" y="4153"/>
                  <a:pt x="20861" y="4138"/>
                  <a:pt x="20890" y="4124"/>
                </a:cubicBezTo>
                <a:cubicBezTo>
                  <a:pt x="20919" y="4110"/>
                  <a:pt x="20991" y="4110"/>
                  <a:pt x="20991" y="4081"/>
                </a:cubicBezTo>
                <a:cubicBezTo>
                  <a:pt x="20991" y="4078"/>
                  <a:pt x="20987" y="4077"/>
                  <a:pt x="20981" y="4077"/>
                </a:cubicBezTo>
                <a:cubicBezTo>
                  <a:pt x="20953" y="4077"/>
                  <a:pt x="20876" y="4098"/>
                  <a:pt x="20818" y="4110"/>
                </a:cubicBezTo>
                <a:cubicBezTo>
                  <a:pt x="20847" y="4081"/>
                  <a:pt x="20890" y="4052"/>
                  <a:pt x="20904" y="4038"/>
                </a:cubicBezTo>
                <a:close/>
                <a:moveTo>
                  <a:pt x="17701" y="4138"/>
                </a:moveTo>
                <a:cubicBezTo>
                  <a:pt x="17715" y="4138"/>
                  <a:pt x="17744" y="4138"/>
                  <a:pt x="17758" y="4153"/>
                </a:cubicBezTo>
                <a:lnTo>
                  <a:pt x="17758" y="4167"/>
                </a:lnTo>
                <a:cubicBezTo>
                  <a:pt x="17758" y="4182"/>
                  <a:pt x="17744" y="4210"/>
                  <a:pt x="17729" y="4225"/>
                </a:cubicBezTo>
                <a:lnTo>
                  <a:pt x="17701" y="4239"/>
                </a:lnTo>
                <a:cubicBezTo>
                  <a:pt x="17657" y="4239"/>
                  <a:pt x="17629" y="4239"/>
                  <a:pt x="17629" y="4225"/>
                </a:cubicBezTo>
                <a:cubicBezTo>
                  <a:pt x="17629" y="4210"/>
                  <a:pt x="17686" y="4153"/>
                  <a:pt x="17701" y="4138"/>
                </a:cubicBezTo>
                <a:close/>
                <a:moveTo>
                  <a:pt x="22615" y="4252"/>
                </a:moveTo>
                <a:cubicBezTo>
                  <a:pt x="22615" y="4258"/>
                  <a:pt x="22614" y="4263"/>
                  <a:pt x="22614" y="4268"/>
                </a:cubicBezTo>
                <a:lnTo>
                  <a:pt x="22629" y="4296"/>
                </a:lnTo>
                <a:cubicBezTo>
                  <a:pt x="22629" y="4304"/>
                  <a:pt x="22629" y="4311"/>
                  <a:pt x="22628" y="4318"/>
                </a:cubicBezTo>
                <a:lnTo>
                  <a:pt x="22628" y="4318"/>
                </a:lnTo>
                <a:cubicBezTo>
                  <a:pt x="22600" y="4300"/>
                  <a:pt x="22602" y="4266"/>
                  <a:pt x="22614" y="4253"/>
                </a:cubicBezTo>
                <a:cubicBezTo>
                  <a:pt x="22615" y="4253"/>
                  <a:pt x="22615" y="4253"/>
                  <a:pt x="22615" y="4252"/>
                </a:cubicBezTo>
                <a:close/>
                <a:moveTo>
                  <a:pt x="23649" y="4282"/>
                </a:moveTo>
                <a:cubicBezTo>
                  <a:pt x="23634" y="4282"/>
                  <a:pt x="23577" y="4296"/>
                  <a:pt x="23548" y="4325"/>
                </a:cubicBezTo>
                <a:lnTo>
                  <a:pt x="23534" y="4340"/>
                </a:lnTo>
                <a:cubicBezTo>
                  <a:pt x="23548" y="4354"/>
                  <a:pt x="23562" y="4383"/>
                  <a:pt x="23577" y="4383"/>
                </a:cubicBezTo>
                <a:cubicBezTo>
                  <a:pt x="23578" y="4384"/>
                  <a:pt x="23580" y="4385"/>
                  <a:pt x="23583" y="4385"/>
                </a:cubicBezTo>
                <a:cubicBezTo>
                  <a:pt x="23603" y="4385"/>
                  <a:pt x="23650" y="4336"/>
                  <a:pt x="23663" y="4311"/>
                </a:cubicBezTo>
                <a:cubicBezTo>
                  <a:pt x="23677" y="4296"/>
                  <a:pt x="23677" y="4282"/>
                  <a:pt x="23649" y="4282"/>
                </a:cubicBezTo>
                <a:close/>
                <a:moveTo>
                  <a:pt x="6509" y="4195"/>
                </a:moveTo>
                <a:cubicBezTo>
                  <a:pt x="6494" y="4195"/>
                  <a:pt x="6485" y="4211"/>
                  <a:pt x="6494" y="4239"/>
                </a:cubicBezTo>
                <a:lnTo>
                  <a:pt x="6509" y="4253"/>
                </a:lnTo>
                <a:cubicBezTo>
                  <a:pt x="6566" y="4253"/>
                  <a:pt x="6566" y="4325"/>
                  <a:pt x="6580" y="4368"/>
                </a:cubicBezTo>
                <a:cubicBezTo>
                  <a:pt x="6580" y="4411"/>
                  <a:pt x="6580" y="4411"/>
                  <a:pt x="6580" y="4411"/>
                </a:cubicBezTo>
                <a:cubicBezTo>
                  <a:pt x="6595" y="4411"/>
                  <a:pt x="6623" y="4383"/>
                  <a:pt x="6623" y="4368"/>
                </a:cubicBezTo>
                <a:cubicBezTo>
                  <a:pt x="6623" y="4354"/>
                  <a:pt x="6566" y="4253"/>
                  <a:pt x="6537" y="4210"/>
                </a:cubicBezTo>
                <a:cubicBezTo>
                  <a:pt x="6527" y="4200"/>
                  <a:pt x="6517" y="4195"/>
                  <a:pt x="6509" y="4195"/>
                </a:cubicBezTo>
                <a:close/>
                <a:moveTo>
                  <a:pt x="9416" y="4252"/>
                </a:moveTo>
                <a:cubicBezTo>
                  <a:pt x="9433" y="4252"/>
                  <a:pt x="9443" y="4286"/>
                  <a:pt x="9454" y="4296"/>
                </a:cubicBezTo>
                <a:cubicBezTo>
                  <a:pt x="9497" y="4340"/>
                  <a:pt x="9497" y="4397"/>
                  <a:pt x="9439" y="4411"/>
                </a:cubicBezTo>
                <a:lnTo>
                  <a:pt x="9425" y="4340"/>
                </a:lnTo>
                <a:cubicBezTo>
                  <a:pt x="9411" y="4311"/>
                  <a:pt x="9382" y="4296"/>
                  <a:pt x="9396" y="4268"/>
                </a:cubicBezTo>
                <a:cubicBezTo>
                  <a:pt x="9404" y="4256"/>
                  <a:pt x="9411" y="4252"/>
                  <a:pt x="9416" y="4252"/>
                </a:cubicBezTo>
                <a:close/>
                <a:moveTo>
                  <a:pt x="23742" y="4156"/>
                </a:moveTo>
                <a:cubicBezTo>
                  <a:pt x="23738" y="4156"/>
                  <a:pt x="23735" y="4160"/>
                  <a:pt x="23735" y="4167"/>
                </a:cubicBezTo>
                <a:cubicBezTo>
                  <a:pt x="23720" y="4167"/>
                  <a:pt x="23706" y="4182"/>
                  <a:pt x="23706" y="4196"/>
                </a:cubicBezTo>
                <a:lnTo>
                  <a:pt x="23735" y="4225"/>
                </a:lnTo>
                <a:cubicBezTo>
                  <a:pt x="23720" y="4253"/>
                  <a:pt x="23692" y="4296"/>
                  <a:pt x="23692" y="4311"/>
                </a:cubicBezTo>
                <a:lnTo>
                  <a:pt x="23692" y="4340"/>
                </a:lnTo>
                <a:lnTo>
                  <a:pt x="23692" y="4368"/>
                </a:lnTo>
                <a:cubicBezTo>
                  <a:pt x="23701" y="4396"/>
                  <a:pt x="23716" y="4412"/>
                  <a:pt x="23734" y="4412"/>
                </a:cubicBezTo>
                <a:cubicBezTo>
                  <a:pt x="23743" y="4412"/>
                  <a:pt x="23753" y="4407"/>
                  <a:pt x="23764" y="4397"/>
                </a:cubicBezTo>
                <a:lnTo>
                  <a:pt x="23764" y="4368"/>
                </a:lnTo>
                <a:lnTo>
                  <a:pt x="23764" y="4325"/>
                </a:lnTo>
                <a:cubicBezTo>
                  <a:pt x="23778" y="4311"/>
                  <a:pt x="23792" y="4296"/>
                  <a:pt x="23807" y="4282"/>
                </a:cubicBezTo>
                <a:cubicBezTo>
                  <a:pt x="23807" y="4282"/>
                  <a:pt x="23778" y="4210"/>
                  <a:pt x="23764" y="4182"/>
                </a:cubicBezTo>
                <a:lnTo>
                  <a:pt x="23749" y="4167"/>
                </a:lnTo>
                <a:cubicBezTo>
                  <a:pt x="23749" y="4160"/>
                  <a:pt x="23746" y="4156"/>
                  <a:pt x="23742" y="4156"/>
                </a:cubicBezTo>
                <a:close/>
                <a:moveTo>
                  <a:pt x="8047" y="3858"/>
                </a:moveTo>
                <a:cubicBezTo>
                  <a:pt x="8061" y="3858"/>
                  <a:pt x="8120" y="3902"/>
                  <a:pt x="8132" y="3937"/>
                </a:cubicBezTo>
                <a:cubicBezTo>
                  <a:pt x="8161" y="3966"/>
                  <a:pt x="8132" y="4023"/>
                  <a:pt x="8060" y="4052"/>
                </a:cubicBezTo>
                <a:lnTo>
                  <a:pt x="8017" y="4095"/>
                </a:lnTo>
                <a:lnTo>
                  <a:pt x="7974" y="4153"/>
                </a:lnTo>
                <a:cubicBezTo>
                  <a:pt x="7917" y="4153"/>
                  <a:pt x="7873" y="4196"/>
                  <a:pt x="7873" y="4210"/>
                </a:cubicBezTo>
                <a:cubicBezTo>
                  <a:pt x="7873" y="4239"/>
                  <a:pt x="7960" y="4239"/>
                  <a:pt x="7988" y="4239"/>
                </a:cubicBezTo>
                <a:cubicBezTo>
                  <a:pt x="8017" y="4239"/>
                  <a:pt x="8060" y="4325"/>
                  <a:pt x="8060" y="4354"/>
                </a:cubicBezTo>
                <a:cubicBezTo>
                  <a:pt x="8060" y="4383"/>
                  <a:pt x="8003" y="4383"/>
                  <a:pt x="7988" y="4383"/>
                </a:cubicBezTo>
                <a:cubicBezTo>
                  <a:pt x="7960" y="4383"/>
                  <a:pt x="7873" y="4368"/>
                  <a:pt x="7845" y="4340"/>
                </a:cubicBezTo>
                <a:cubicBezTo>
                  <a:pt x="7842" y="4337"/>
                  <a:pt x="7838" y="4336"/>
                  <a:pt x="7834" y="4336"/>
                </a:cubicBezTo>
                <a:cubicBezTo>
                  <a:pt x="7816" y="4336"/>
                  <a:pt x="7787" y="4359"/>
                  <a:pt x="7787" y="4383"/>
                </a:cubicBezTo>
                <a:cubicBezTo>
                  <a:pt x="7783" y="4387"/>
                  <a:pt x="7778" y="4389"/>
                  <a:pt x="7772" y="4389"/>
                </a:cubicBezTo>
                <a:cubicBezTo>
                  <a:pt x="7758" y="4389"/>
                  <a:pt x="7744" y="4378"/>
                  <a:pt x="7744" y="4368"/>
                </a:cubicBezTo>
                <a:cubicBezTo>
                  <a:pt x="7744" y="4361"/>
                  <a:pt x="7737" y="4358"/>
                  <a:pt x="7726" y="4358"/>
                </a:cubicBezTo>
                <a:cubicBezTo>
                  <a:pt x="7715" y="4358"/>
                  <a:pt x="7701" y="4361"/>
                  <a:pt x="7687" y="4368"/>
                </a:cubicBezTo>
                <a:lnTo>
                  <a:pt x="7672" y="4368"/>
                </a:lnTo>
                <a:lnTo>
                  <a:pt x="7658" y="4383"/>
                </a:lnTo>
                <a:cubicBezTo>
                  <a:pt x="7629" y="4383"/>
                  <a:pt x="7586" y="4397"/>
                  <a:pt x="7572" y="4411"/>
                </a:cubicBezTo>
                <a:cubicBezTo>
                  <a:pt x="7572" y="4414"/>
                  <a:pt x="7571" y="4415"/>
                  <a:pt x="7569" y="4415"/>
                </a:cubicBezTo>
                <a:cubicBezTo>
                  <a:pt x="7562" y="4415"/>
                  <a:pt x="7543" y="4394"/>
                  <a:pt x="7543" y="4383"/>
                </a:cubicBezTo>
                <a:cubicBezTo>
                  <a:pt x="7529" y="4368"/>
                  <a:pt x="7543" y="4311"/>
                  <a:pt x="7543" y="4296"/>
                </a:cubicBezTo>
                <a:cubicBezTo>
                  <a:pt x="7529" y="4282"/>
                  <a:pt x="7557" y="4239"/>
                  <a:pt x="7557" y="4239"/>
                </a:cubicBezTo>
                <a:cubicBezTo>
                  <a:pt x="7572" y="4239"/>
                  <a:pt x="7600" y="4253"/>
                  <a:pt x="7600" y="4268"/>
                </a:cubicBezTo>
                <a:lnTo>
                  <a:pt x="7687" y="4268"/>
                </a:lnTo>
                <a:lnTo>
                  <a:pt x="7715" y="4282"/>
                </a:lnTo>
                <a:cubicBezTo>
                  <a:pt x="7735" y="4292"/>
                  <a:pt x="7748" y="4309"/>
                  <a:pt x="7759" y="4309"/>
                </a:cubicBezTo>
                <a:cubicBezTo>
                  <a:pt x="7764" y="4309"/>
                  <a:pt x="7768" y="4305"/>
                  <a:pt x="7773" y="4296"/>
                </a:cubicBezTo>
                <a:lnTo>
                  <a:pt x="7787" y="4268"/>
                </a:lnTo>
                <a:cubicBezTo>
                  <a:pt x="7816" y="4253"/>
                  <a:pt x="7830" y="4210"/>
                  <a:pt x="7830" y="4196"/>
                </a:cubicBezTo>
                <a:lnTo>
                  <a:pt x="7845" y="4182"/>
                </a:lnTo>
                <a:lnTo>
                  <a:pt x="7845" y="4167"/>
                </a:lnTo>
                <a:cubicBezTo>
                  <a:pt x="7859" y="4167"/>
                  <a:pt x="7873" y="4124"/>
                  <a:pt x="7888" y="4095"/>
                </a:cubicBezTo>
                <a:cubicBezTo>
                  <a:pt x="7888" y="4067"/>
                  <a:pt x="7830" y="3980"/>
                  <a:pt x="7845" y="3966"/>
                </a:cubicBezTo>
                <a:cubicBezTo>
                  <a:pt x="7845" y="3952"/>
                  <a:pt x="7859" y="3923"/>
                  <a:pt x="7873" y="3923"/>
                </a:cubicBezTo>
                <a:cubicBezTo>
                  <a:pt x="7873" y="3923"/>
                  <a:pt x="7917" y="3966"/>
                  <a:pt x="7931" y="3980"/>
                </a:cubicBezTo>
                <a:cubicBezTo>
                  <a:pt x="7945" y="4009"/>
                  <a:pt x="7974" y="4038"/>
                  <a:pt x="7988" y="4038"/>
                </a:cubicBezTo>
                <a:cubicBezTo>
                  <a:pt x="7988" y="4023"/>
                  <a:pt x="8003" y="4009"/>
                  <a:pt x="8003" y="3995"/>
                </a:cubicBezTo>
                <a:lnTo>
                  <a:pt x="8003" y="3980"/>
                </a:lnTo>
                <a:lnTo>
                  <a:pt x="8003" y="3966"/>
                </a:lnTo>
                <a:cubicBezTo>
                  <a:pt x="7998" y="3961"/>
                  <a:pt x="8001" y="3960"/>
                  <a:pt x="8008" y="3960"/>
                </a:cubicBezTo>
                <a:cubicBezTo>
                  <a:pt x="8022" y="3960"/>
                  <a:pt x="8051" y="3966"/>
                  <a:pt x="8060" y="3966"/>
                </a:cubicBezTo>
                <a:cubicBezTo>
                  <a:pt x="8062" y="3967"/>
                  <a:pt x="8064" y="3968"/>
                  <a:pt x="8066" y="3968"/>
                </a:cubicBezTo>
                <a:cubicBezTo>
                  <a:pt x="8085" y="3968"/>
                  <a:pt x="8059" y="3892"/>
                  <a:pt x="8046" y="3865"/>
                </a:cubicBezTo>
                <a:cubicBezTo>
                  <a:pt x="8043" y="3860"/>
                  <a:pt x="8044" y="3858"/>
                  <a:pt x="8047" y="3858"/>
                </a:cubicBezTo>
                <a:close/>
                <a:moveTo>
                  <a:pt x="10924" y="4264"/>
                </a:moveTo>
                <a:cubicBezTo>
                  <a:pt x="10927" y="4264"/>
                  <a:pt x="10931" y="4265"/>
                  <a:pt x="10934" y="4268"/>
                </a:cubicBezTo>
                <a:lnTo>
                  <a:pt x="10948" y="4282"/>
                </a:lnTo>
                <a:cubicBezTo>
                  <a:pt x="10977" y="4296"/>
                  <a:pt x="10948" y="4368"/>
                  <a:pt x="10948" y="4383"/>
                </a:cubicBezTo>
                <a:cubicBezTo>
                  <a:pt x="10934" y="4397"/>
                  <a:pt x="10919" y="4397"/>
                  <a:pt x="10919" y="4397"/>
                </a:cubicBezTo>
                <a:cubicBezTo>
                  <a:pt x="10919" y="4393"/>
                  <a:pt x="10917" y="4391"/>
                  <a:pt x="10913" y="4391"/>
                </a:cubicBezTo>
                <a:cubicBezTo>
                  <a:pt x="10905" y="4391"/>
                  <a:pt x="10891" y="4401"/>
                  <a:pt x="10891" y="4411"/>
                </a:cubicBezTo>
                <a:cubicBezTo>
                  <a:pt x="10891" y="4426"/>
                  <a:pt x="10876" y="4426"/>
                  <a:pt x="10876" y="4426"/>
                </a:cubicBezTo>
                <a:lnTo>
                  <a:pt x="10862" y="4426"/>
                </a:lnTo>
                <a:cubicBezTo>
                  <a:pt x="10819" y="4397"/>
                  <a:pt x="10876" y="4368"/>
                  <a:pt x="10862" y="4340"/>
                </a:cubicBezTo>
                <a:lnTo>
                  <a:pt x="10862" y="4311"/>
                </a:lnTo>
                <a:cubicBezTo>
                  <a:pt x="10841" y="4300"/>
                  <a:pt x="10835" y="4282"/>
                  <a:pt x="10834" y="4268"/>
                </a:cubicBezTo>
                <a:lnTo>
                  <a:pt x="10834" y="4268"/>
                </a:lnTo>
                <a:cubicBezTo>
                  <a:pt x="10848" y="4268"/>
                  <a:pt x="10862" y="4282"/>
                  <a:pt x="10876" y="4282"/>
                </a:cubicBezTo>
                <a:cubicBezTo>
                  <a:pt x="10888" y="4282"/>
                  <a:pt x="10908" y="4264"/>
                  <a:pt x="10924" y="4264"/>
                </a:cubicBezTo>
                <a:close/>
                <a:moveTo>
                  <a:pt x="23318" y="4325"/>
                </a:moveTo>
                <a:lnTo>
                  <a:pt x="23261" y="4340"/>
                </a:lnTo>
                <a:cubicBezTo>
                  <a:pt x="23232" y="4354"/>
                  <a:pt x="23218" y="4368"/>
                  <a:pt x="23218" y="4411"/>
                </a:cubicBezTo>
                <a:lnTo>
                  <a:pt x="23218" y="4440"/>
                </a:lnTo>
                <a:cubicBezTo>
                  <a:pt x="23230" y="4452"/>
                  <a:pt x="23244" y="4457"/>
                  <a:pt x="23258" y="4457"/>
                </a:cubicBezTo>
                <a:cubicBezTo>
                  <a:pt x="23278" y="4457"/>
                  <a:pt x="23296" y="4448"/>
                  <a:pt x="23304" y="4440"/>
                </a:cubicBezTo>
                <a:cubicBezTo>
                  <a:pt x="23318" y="4426"/>
                  <a:pt x="23333" y="4368"/>
                  <a:pt x="23318" y="4325"/>
                </a:cubicBezTo>
                <a:close/>
                <a:moveTo>
                  <a:pt x="22348" y="4476"/>
                </a:moveTo>
                <a:cubicBezTo>
                  <a:pt x="22339" y="4477"/>
                  <a:pt x="22331" y="4479"/>
                  <a:pt x="22327" y="4483"/>
                </a:cubicBezTo>
                <a:lnTo>
                  <a:pt x="22327" y="4493"/>
                </a:lnTo>
                <a:lnTo>
                  <a:pt x="22327" y="4493"/>
                </a:lnTo>
                <a:cubicBezTo>
                  <a:pt x="22335" y="4491"/>
                  <a:pt x="22342" y="4486"/>
                  <a:pt x="22348" y="4476"/>
                </a:cubicBezTo>
                <a:close/>
                <a:moveTo>
                  <a:pt x="8276" y="4196"/>
                </a:moveTo>
                <a:lnTo>
                  <a:pt x="8276" y="4196"/>
                </a:lnTo>
                <a:cubicBezTo>
                  <a:pt x="8319" y="4210"/>
                  <a:pt x="8333" y="4253"/>
                  <a:pt x="8304" y="4296"/>
                </a:cubicBezTo>
                <a:lnTo>
                  <a:pt x="8304" y="4354"/>
                </a:lnTo>
                <a:lnTo>
                  <a:pt x="8304" y="4426"/>
                </a:lnTo>
                <a:cubicBezTo>
                  <a:pt x="8329" y="4463"/>
                  <a:pt x="8343" y="4500"/>
                  <a:pt x="8328" y="4500"/>
                </a:cubicBezTo>
                <a:cubicBezTo>
                  <a:pt x="8326" y="4500"/>
                  <a:pt x="8323" y="4500"/>
                  <a:pt x="8319" y="4498"/>
                </a:cubicBezTo>
                <a:cubicBezTo>
                  <a:pt x="8290" y="4498"/>
                  <a:pt x="8261" y="4426"/>
                  <a:pt x="8276" y="4411"/>
                </a:cubicBezTo>
                <a:cubicBezTo>
                  <a:pt x="8276" y="4397"/>
                  <a:pt x="8261" y="4354"/>
                  <a:pt x="8247" y="4354"/>
                </a:cubicBezTo>
                <a:cubicBezTo>
                  <a:pt x="8233" y="4354"/>
                  <a:pt x="8204" y="4340"/>
                  <a:pt x="8189" y="4325"/>
                </a:cubicBezTo>
                <a:lnTo>
                  <a:pt x="8189" y="4296"/>
                </a:lnTo>
                <a:cubicBezTo>
                  <a:pt x="8189" y="4282"/>
                  <a:pt x="8204" y="4268"/>
                  <a:pt x="8218" y="4253"/>
                </a:cubicBezTo>
                <a:cubicBezTo>
                  <a:pt x="8218" y="4253"/>
                  <a:pt x="8233" y="4268"/>
                  <a:pt x="8233" y="4268"/>
                </a:cubicBezTo>
                <a:lnTo>
                  <a:pt x="8247" y="4282"/>
                </a:lnTo>
                <a:cubicBezTo>
                  <a:pt x="8254" y="4289"/>
                  <a:pt x="8261" y="4293"/>
                  <a:pt x="8268" y="4293"/>
                </a:cubicBezTo>
                <a:cubicBezTo>
                  <a:pt x="8276" y="4293"/>
                  <a:pt x="8283" y="4289"/>
                  <a:pt x="8290" y="4282"/>
                </a:cubicBezTo>
                <a:lnTo>
                  <a:pt x="8290" y="4268"/>
                </a:lnTo>
                <a:lnTo>
                  <a:pt x="8276" y="4196"/>
                </a:lnTo>
                <a:close/>
                <a:moveTo>
                  <a:pt x="9354" y="4350"/>
                </a:moveTo>
                <a:cubicBezTo>
                  <a:pt x="9358" y="4350"/>
                  <a:pt x="9370" y="4376"/>
                  <a:pt x="9382" y="4411"/>
                </a:cubicBezTo>
                <a:cubicBezTo>
                  <a:pt x="9382" y="4440"/>
                  <a:pt x="9411" y="4526"/>
                  <a:pt x="9396" y="4526"/>
                </a:cubicBezTo>
                <a:cubicBezTo>
                  <a:pt x="9382" y="4526"/>
                  <a:pt x="9353" y="4512"/>
                  <a:pt x="9310" y="4483"/>
                </a:cubicBezTo>
                <a:lnTo>
                  <a:pt x="9296" y="4440"/>
                </a:lnTo>
                <a:lnTo>
                  <a:pt x="9281" y="4411"/>
                </a:lnTo>
                <a:cubicBezTo>
                  <a:pt x="9310" y="4383"/>
                  <a:pt x="9353" y="4354"/>
                  <a:pt x="9353" y="4354"/>
                </a:cubicBezTo>
                <a:cubicBezTo>
                  <a:pt x="9353" y="4351"/>
                  <a:pt x="9354" y="4350"/>
                  <a:pt x="9354" y="4350"/>
                </a:cubicBezTo>
                <a:close/>
                <a:moveTo>
                  <a:pt x="22868" y="4418"/>
                </a:moveTo>
                <a:cubicBezTo>
                  <a:pt x="22865" y="4418"/>
                  <a:pt x="22861" y="4420"/>
                  <a:pt x="22858" y="4426"/>
                </a:cubicBezTo>
                <a:cubicBezTo>
                  <a:pt x="22830" y="4440"/>
                  <a:pt x="22787" y="4483"/>
                  <a:pt x="22801" y="4498"/>
                </a:cubicBezTo>
                <a:cubicBezTo>
                  <a:pt x="22830" y="4512"/>
                  <a:pt x="22902" y="4526"/>
                  <a:pt x="22916" y="4526"/>
                </a:cubicBezTo>
                <a:cubicBezTo>
                  <a:pt x="22916" y="4512"/>
                  <a:pt x="22916" y="4498"/>
                  <a:pt x="22902" y="4498"/>
                </a:cubicBezTo>
                <a:cubicBezTo>
                  <a:pt x="22887" y="4498"/>
                  <a:pt x="22858" y="4483"/>
                  <a:pt x="22887" y="4469"/>
                </a:cubicBezTo>
                <a:cubicBezTo>
                  <a:pt x="22899" y="4457"/>
                  <a:pt x="22882" y="4418"/>
                  <a:pt x="22868" y="4418"/>
                </a:cubicBezTo>
                <a:close/>
                <a:moveTo>
                  <a:pt x="21739" y="4477"/>
                </a:moveTo>
                <a:cubicBezTo>
                  <a:pt x="21747" y="4477"/>
                  <a:pt x="21752" y="4479"/>
                  <a:pt x="21752" y="4483"/>
                </a:cubicBezTo>
                <a:cubicBezTo>
                  <a:pt x="21767" y="4498"/>
                  <a:pt x="21752" y="4512"/>
                  <a:pt x="21738" y="4526"/>
                </a:cubicBezTo>
                <a:cubicBezTo>
                  <a:pt x="21738" y="4531"/>
                  <a:pt x="21730" y="4533"/>
                  <a:pt x="21718" y="4533"/>
                </a:cubicBezTo>
                <a:cubicBezTo>
                  <a:pt x="21695" y="4533"/>
                  <a:pt x="21656" y="4526"/>
                  <a:pt x="21637" y="4526"/>
                </a:cubicBezTo>
                <a:cubicBezTo>
                  <a:pt x="21627" y="4537"/>
                  <a:pt x="21610" y="4547"/>
                  <a:pt x="21600" y="4547"/>
                </a:cubicBezTo>
                <a:cubicBezTo>
                  <a:pt x="21597" y="4547"/>
                  <a:pt x="21594" y="4545"/>
                  <a:pt x="21594" y="4541"/>
                </a:cubicBezTo>
                <a:lnTo>
                  <a:pt x="21580" y="4541"/>
                </a:lnTo>
                <a:cubicBezTo>
                  <a:pt x="21580" y="4526"/>
                  <a:pt x="21580" y="4512"/>
                  <a:pt x="21594" y="4512"/>
                </a:cubicBezTo>
                <a:lnTo>
                  <a:pt x="21637" y="4498"/>
                </a:lnTo>
                <a:cubicBezTo>
                  <a:pt x="21678" y="4487"/>
                  <a:pt x="21718" y="4477"/>
                  <a:pt x="21739" y="4477"/>
                </a:cubicBezTo>
                <a:close/>
                <a:moveTo>
                  <a:pt x="17696" y="4348"/>
                </a:moveTo>
                <a:cubicBezTo>
                  <a:pt x="17715" y="4348"/>
                  <a:pt x="17729" y="4358"/>
                  <a:pt x="17729" y="4368"/>
                </a:cubicBezTo>
                <a:cubicBezTo>
                  <a:pt x="17729" y="4368"/>
                  <a:pt x="17686" y="4469"/>
                  <a:pt x="17686" y="4512"/>
                </a:cubicBezTo>
                <a:cubicBezTo>
                  <a:pt x="17686" y="4526"/>
                  <a:pt x="17683" y="4534"/>
                  <a:pt x="17677" y="4534"/>
                </a:cubicBezTo>
                <a:cubicBezTo>
                  <a:pt x="17672" y="4534"/>
                  <a:pt x="17665" y="4526"/>
                  <a:pt x="17657" y="4512"/>
                </a:cubicBezTo>
                <a:cubicBezTo>
                  <a:pt x="17657" y="4497"/>
                  <a:pt x="17645" y="4481"/>
                  <a:pt x="17627" y="4481"/>
                </a:cubicBezTo>
                <a:cubicBezTo>
                  <a:pt x="17611" y="4481"/>
                  <a:pt x="17591" y="4493"/>
                  <a:pt x="17571" y="4526"/>
                </a:cubicBezTo>
                <a:lnTo>
                  <a:pt x="17528" y="4541"/>
                </a:lnTo>
                <a:lnTo>
                  <a:pt x="17514" y="4555"/>
                </a:lnTo>
                <a:cubicBezTo>
                  <a:pt x="17499" y="4526"/>
                  <a:pt x="17528" y="4469"/>
                  <a:pt x="17543" y="4469"/>
                </a:cubicBezTo>
                <a:cubicBezTo>
                  <a:pt x="17557" y="4455"/>
                  <a:pt x="17543" y="4411"/>
                  <a:pt x="17557" y="4397"/>
                </a:cubicBezTo>
                <a:cubicBezTo>
                  <a:pt x="17571" y="4383"/>
                  <a:pt x="17657" y="4354"/>
                  <a:pt x="17672" y="4354"/>
                </a:cubicBezTo>
                <a:cubicBezTo>
                  <a:pt x="17680" y="4350"/>
                  <a:pt x="17689" y="4348"/>
                  <a:pt x="17696" y="4348"/>
                </a:cubicBezTo>
                <a:close/>
                <a:moveTo>
                  <a:pt x="23706" y="4512"/>
                </a:moveTo>
                <a:cubicBezTo>
                  <a:pt x="23677" y="4526"/>
                  <a:pt x="23677" y="4541"/>
                  <a:pt x="23720" y="4555"/>
                </a:cubicBezTo>
                <a:cubicBezTo>
                  <a:pt x="23735" y="4562"/>
                  <a:pt x="23764" y="4566"/>
                  <a:pt x="23789" y="4566"/>
                </a:cubicBezTo>
                <a:cubicBezTo>
                  <a:pt x="23814" y="4566"/>
                  <a:pt x="23835" y="4562"/>
                  <a:pt x="23835" y="4555"/>
                </a:cubicBezTo>
                <a:cubicBezTo>
                  <a:pt x="23835" y="4541"/>
                  <a:pt x="23749" y="4512"/>
                  <a:pt x="23706" y="4512"/>
                </a:cubicBezTo>
                <a:close/>
                <a:moveTo>
                  <a:pt x="9155" y="4405"/>
                </a:moveTo>
                <a:cubicBezTo>
                  <a:pt x="9161" y="4405"/>
                  <a:pt x="9171" y="4416"/>
                  <a:pt x="9181" y="4426"/>
                </a:cubicBezTo>
                <a:cubicBezTo>
                  <a:pt x="9210" y="4440"/>
                  <a:pt x="9253" y="4512"/>
                  <a:pt x="9224" y="4541"/>
                </a:cubicBezTo>
                <a:lnTo>
                  <a:pt x="9210" y="4555"/>
                </a:lnTo>
                <a:lnTo>
                  <a:pt x="9181" y="4569"/>
                </a:lnTo>
                <a:cubicBezTo>
                  <a:pt x="9138" y="4526"/>
                  <a:pt x="9152" y="4498"/>
                  <a:pt x="9166" y="4498"/>
                </a:cubicBezTo>
                <a:cubicBezTo>
                  <a:pt x="9181" y="4483"/>
                  <a:pt x="9166" y="4455"/>
                  <a:pt x="9152" y="4440"/>
                </a:cubicBezTo>
                <a:cubicBezTo>
                  <a:pt x="9152" y="4426"/>
                  <a:pt x="9152" y="4411"/>
                  <a:pt x="9152" y="4411"/>
                </a:cubicBezTo>
                <a:cubicBezTo>
                  <a:pt x="9152" y="4407"/>
                  <a:pt x="9153" y="4405"/>
                  <a:pt x="9155" y="4405"/>
                </a:cubicBezTo>
                <a:close/>
                <a:moveTo>
                  <a:pt x="8448" y="3909"/>
                </a:moveTo>
                <a:cubicBezTo>
                  <a:pt x="8491" y="3909"/>
                  <a:pt x="8549" y="3937"/>
                  <a:pt x="8563" y="3966"/>
                </a:cubicBezTo>
                <a:lnTo>
                  <a:pt x="8563" y="3980"/>
                </a:lnTo>
                <a:lnTo>
                  <a:pt x="8549" y="4023"/>
                </a:lnTo>
                <a:cubicBezTo>
                  <a:pt x="8534" y="4052"/>
                  <a:pt x="8534" y="4124"/>
                  <a:pt x="8534" y="4138"/>
                </a:cubicBezTo>
                <a:cubicBezTo>
                  <a:pt x="8549" y="4153"/>
                  <a:pt x="8534" y="4182"/>
                  <a:pt x="8534" y="4182"/>
                </a:cubicBezTo>
                <a:cubicBezTo>
                  <a:pt x="8520" y="4182"/>
                  <a:pt x="8549" y="4253"/>
                  <a:pt x="8549" y="4282"/>
                </a:cubicBezTo>
                <a:cubicBezTo>
                  <a:pt x="8549" y="4306"/>
                  <a:pt x="8557" y="4316"/>
                  <a:pt x="8572" y="4316"/>
                </a:cubicBezTo>
                <a:cubicBezTo>
                  <a:pt x="8585" y="4316"/>
                  <a:pt x="8601" y="4309"/>
                  <a:pt x="8620" y="4296"/>
                </a:cubicBezTo>
                <a:lnTo>
                  <a:pt x="8635" y="4253"/>
                </a:lnTo>
                <a:cubicBezTo>
                  <a:pt x="8635" y="4225"/>
                  <a:pt x="8649" y="4225"/>
                  <a:pt x="8664" y="4225"/>
                </a:cubicBezTo>
                <a:cubicBezTo>
                  <a:pt x="8707" y="4225"/>
                  <a:pt x="8721" y="4239"/>
                  <a:pt x="8721" y="4282"/>
                </a:cubicBezTo>
                <a:cubicBezTo>
                  <a:pt x="8721" y="4296"/>
                  <a:pt x="8707" y="4296"/>
                  <a:pt x="8707" y="4296"/>
                </a:cubicBezTo>
                <a:lnTo>
                  <a:pt x="8635" y="4296"/>
                </a:lnTo>
                <a:lnTo>
                  <a:pt x="8635" y="4368"/>
                </a:lnTo>
                <a:lnTo>
                  <a:pt x="8649" y="4383"/>
                </a:lnTo>
                <a:cubicBezTo>
                  <a:pt x="8637" y="4395"/>
                  <a:pt x="8625" y="4429"/>
                  <a:pt x="8612" y="4429"/>
                </a:cubicBezTo>
                <a:cubicBezTo>
                  <a:pt x="8610" y="4429"/>
                  <a:pt x="8608" y="4428"/>
                  <a:pt x="8606" y="4426"/>
                </a:cubicBezTo>
                <a:cubicBezTo>
                  <a:pt x="8606" y="4423"/>
                  <a:pt x="8606" y="4422"/>
                  <a:pt x="8605" y="4422"/>
                </a:cubicBezTo>
                <a:lnTo>
                  <a:pt x="8605" y="4422"/>
                </a:lnTo>
                <a:cubicBezTo>
                  <a:pt x="8602" y="4422"/>
                  <a:pt x="8594" y="4445"/>
                  <a:pt x="8606" y="4469"/>
                </a:cubicBezTo>
                <a:lnTo>
                  <a:pt x="8592" y="4498"/>
                </a:lnTo>
                <a:cubicBezTo>
                  <a:pt x="8592" y="4512"/>
                  <a:pt x="8577" y="4541"/>
                  <a:pt x="8563" y="4569"/>
                </a:cubicBezTo>
                <a:lnTo>
                  <a:pt x="8549" y="4569"/>
                </a:lnTo>
                <a:cubicBezTo>
                  <a:pt x="8545" y="4573"/>
                  <a:pt x="8541" y="4575"/>
                  <a:pt x="8537" y="4575"/>
                </a:cubicBezTo>
                <a:cubicBezTo>
                  <a:pt x="8528" y="4575"/>
                  <a:pt x="8520" y="4562"/>
                  <a:pt x="8520" y="4541"/>
                </a:cubicBezTo>
                <a:lnTo>
                  <a:pt x="8549" y="4498"/>
                </a:lnTo>
                <a:cubicBezTo>
                  <a:pt x="8549" y="4464"/>
                  <a:pt x="8524" y="4450"/>
                  <a:pt x="8501" y="4450"/>
                </a:cubicBezTo>
                <a:cubicBezTo>
                  <a:pt x="8484" y="4450"/>
                  <a:pt x="8468" y="4457"/>
                  <a:pt x="8462" y="4469"/>
                </a:cubicBezTo>
                <a:cubicBezTo>
                  <a:pt x="8458" y="4473"/>
                  <a:pt x="8453" y="4475"/>
                  <a:pt x="8447" y="4475"/>
                </a:cubicBezTo>
                <a:cubicBezTo>
                  <a:pt x="8432" y="4475"/>
                  <a:pt x="8415" y="4465"/>
                  <a:pt x="8405" y="4455"/>
                </a:cubicBezTo>
                <a:cubicBezTo>
                  <a:pt x="8405" y="4440"/>
                  <a:pt x="8448" y="4383"/>
                  <a:pt x="8462" y="4368"/>
                </a:cubicBezTo>
                <a:cubicBezTo>
                  <a:pt x="8477" y="4340"/>
                  <a:pt x="8462" y="4239"/>
                  <a:pt x="8434" y="4210"/>
                </a:cubicBezTo>
                <a:cubicBezTo>
                  <a:pt x="8425" y="4193"/>
                  <a:pt x="8405" y="4180"/>
                  <a:pt x="8384" y="4180"/>
                </a:cubicBezTo>
                <a:cubicBezTo>
                  <a:pt x="8372" y="4180"/>
                  <a:pt x="8358" y="4185"/>
                  <a:pt x="8348" y="4196"/>
                </a:cubicBezTo>
                <a:cubicBezTo>
                  <a:pt x="8348" y="4196"/>
                  <a:pt x="8348" y="4196"/>
                  <a:pt x="8348" y="4182"/>
                </a:cubicBezTo>
                <a:cubicBezTo>
                  <a:pt x="8348" y="4182"/>
                  <a:pt x="8348" y="4182"/>
                  <a:pt x="8391" y="4167"/>
                </a:cubicBezTo>
                <a:lnTo>
                  <a:pt x="8391" y="4153"/>
                </a:lnTo>
                <a:cubicBezTo>
                  <a:pt x="8393" y="4155"/>
                  <a:pt x="8395" y="4156"/>
                  <a:pt x="8397" y="4156"/>
                </a:cubicBezTo>
                <a:cubicBezTo>
                  <a:pt x="8409" y="4156"/>
                  <a:pt x="8419" y="4124"/>
                  <a:pt x="8419" y="4124"/>
                </a:cubicBezTo>
                <a:cubicBezTo>
                  <a:pt x="8419" y="4120"/>
                  <a:pt x="8423" y="4118"/>
                  <a:pt x="8429" y="4118"/>
                </a:cubicBezTo>
                <a:cubicBezTo>
                  <a:pt x="8442" y="4118"/>
                  <a:pt x="8467" y="4128"/>
                  <a:pt x="8477" y="4138"/>
                </a:cubicBezTo>
                <a:cubicBezTo>
                  <a:pt x="8477" y="4142"/>
                  <a:pt x="8478" y="4144"/>
                  <a:pt x="8479" y="4144"/>
                </a:cubicBezTo>
                <a:cubicBezTo>
                  <a:pt x="8483" y="4144"/>
                  <a:pt x="8491" y="4131"/>
                  <a:pt x="8491" y="4110"/>
                </a:cubicBezTo>
                <a:lnTo>
                  <a:pt x="8462" y="4081"/>
                </a:lnTo>
                <a:lnTo>
                  <a:pt x="8448" y="4067"/>
                </a:lnTo>
                <a:cubicBezTo>
                  <a:pt x="8448" y="4050"/>
                  <a:pt x="8438" y="4043"/>
                  <a:pt x="8427" y="4043"/>
                </a:cubicBezTo>
                <a:cubicBezTo>
                  <a:pt x="8419" y="4043"/>
                  <a:pt x="8411" y="4046"/>
                  <a:pt x="8405" y="4052"/>
                </a:cubicBezTo>
                <a:cubicBezTo>
                  <a:pt x="8391" y="4052"/>
                  <a:pt x="8376" y="4052"/>
                  <a:pt x="8362" y="4038"/>
                </a:cubicBezTo>
                <a:cubicBezTo>
                  <a:pt x="8362" y="4038"/>
                  <a:pt x="8419" y="3909"/>
                  <a:pt x="8448" y="3909"/>
                </a:cubicBezTo>
                <a:close/>
                <a:moveTo>
                  <a:pt x="22004" y="4552"/>
                </a:moveTo>
                <a:cubicBezTo>
                  <a:pt x="22007" y="4553"/>
                  <a:pt x="22009" y="4554"/>
                  <a:pt x="22011" y="4555"/>
                </a:cubicBezTo>
                <a:cubicBezTo>
                  <a:pt x="22030" y="4568"/>
                  <a:pt x="22041" y="4587"/>
                  <a:pt x="22044" y="4603"/>
                </a:cubicBezTo>
                <a:lnTo>
                  <a:pt x="22044" y="4603"/>
                </a:lnTo>
                <a:cubicBezTo>
                  <a:pt x="22033" y="4598"/>
                  <a:pt x="22022" y="4591"/>
                  <a:pt x="22011" y="4584"/>
                </a:cubicBezTo>
                <a:lnTo>
                  <a:pt x="22004" y="4552"/>
                </a:lnTo>
                <a:close/>
                <a:moveTo>
                  <a:pt x="7503" y="4502"/>
                </a:moveTo>
                <a:cubicBezTo>
                  <a:pt x="7527" y="4502"/>
                  <a:pt x="7565" y="4526"/>
                  <a:pt x="7586" y="4526"/>
                </a:cubicBezTo>
                <a:cubicBezTo>
                  <a:pt x="7587" y="4525"/>
                  <a:pt x="7588" y="4525"/>
                  <a:pt x="7589" y="4525"/>
                </a:cubicBezTo>
                <a:lnTo>
                  <a:pt x="7589" y="4525"/>
                </a:lnTo>
                <a:cubicBezTo>
                  <a:pt x="7598" y="4525"/>
                  <a:pt x="7584" y="4599"/>
                  <a:pt x="7557" y="4613"/>
                </a:cubicBezTo>
                <a:cubicBezTo>
                  <a:pt x="7552" y="4615"/>
                  <a:pt x="7547" y="4616"/>
                  <a:pt x="7542" y="4616"/>
                </a:cubicBezTo>
                <a:cubicBezTo>
                  <a:pt x="7519" y="4616"/>
                  <a:pt x="7497" y="4593"/>
                  <a:pt x="7485" y="4569"/>
                </a:cubicBezTo>
                <a:lnTo>
                  <a:pt x="7485" y="4541"/>
                </a:lnTo>
                <a:lnTo>
                  <a:pt x="7485" y="4512"/>
                </a:lnTo>
                <a:cubicBezTo>
                  <a:pt x="7489" y="4505"/>
                  <a:pt x="7495" y="4502"/>
                  <a:pt x="7503" y="4502"/>
                </a:cubicBezTo>
                <a:close/>
                <a:moveTo>
                  <a:pt x="4925" y="4489"/>
                </a:moveTo>
                <a:cubicBezTo>
                  <a:pt x="4945" y="4489"/>
                  <a:pt x="4973" y="4499"/>
                  <a:pt x="5000" y="4526"/>
                </a:cubicBezTo>
                <a:lnTo>
                  <a:pt x="5029" y="4569"/>
                </a:lnTo>
                <a:cubicBezTo>
                  <a:pt x="5043" y="4584"/>
                  <a:pt x="5029" y="4598"/>
                  <a:pt x="5029" y="4613"/>
                </a:cubicBezTo>
                <a:cubicBezTo>
                  <a:pt x="5019" y="4613"/>
                  <a:pt x="5016" y="4619"/>
                  <a:pt x="5011" y="4619"/>
                </a:cubicBezTo>
                <a:cubicBezTo>
                  <a:pt x="5008" y="4619"/>
                  <a:pt x="5005" y="4617"/>
                  <a:pt x="5000" y="4613"/>
                </a:cubicBezTo>
                <a:cubicBezTo>
                  <a:pt x="4986" y="4598"/>
                  <a:pt x="4971" y="4584"/>
                  <a:pt x="4957" y="4569"/>
                </a:cubicBezTo>
                <a:lnTo>
                  <a:pt x="4942" y="4526"/>
                </a:lnTo>
                <a:cubicBezTo>
                  <a:pt x="4914" y="4526"/>
                  <a:pt x="4885" y="4512"/>
                  <a:pt x="4899" y="4498"/>
                </a:cubicBezTo>
                <a:cubicBezTo>
                  <a:pt x="4905" y="4492"/>
                  <a:pt x="4914" y="4489"/>
                  <a:pt x="4925" y="4489"/>
                </a:cubicBezTo>
                <a:close/>
                <a:moveTo>
                  <a:pt x="7744" y="4472"/>
                </a:moveTo>
                <a:cubicBezTo>
                  <a:pt x="7751" y="4472"/>
                  <a:pt x="7766" y="4476"/>
                  <a:pt x="7787" y="4483"/>
                </a:cubicBezTo>
                <a:lnTo>
                  <a:pt x="7830" y="4483"/>
                </a:lnTo>
                <a:cubicBezTo>
                  <a:pt x="7833" y="4482"/>
                  <a:pt x="7835" y="4481"/>
                  <a:pt x="7838" y="4481"/>
                </a:cubicBezTo>
                <a:cubicBezTo>
                  <a:pt x="7864" y="4481"/>
                  <a:pt x="7888" y="4543"/>
                  <a:pt x="7888" y="4569"/>
                </a:cubicBezTo>
                <a:cubicBezTo>
                  <a:pt x="7888" y="4584"/>
                  <a:pt x="7888" y="4627"/>
                  <a:pt x="7873" y="4627"/>
                </a:cubicBezTo>
                <a:cubicBezTo>
                  <a:pt x="7873" y="4627"/>
                  <a:pt x="7859" y="4613"/>
                  <a:pt x="7859" y="4584"/>
                </a:cubicBezTo>
                <a:lnTo>
                  <a:pt x="7845" y="4569"/>
                </a:lnTo>
                <a:cubicBezTo>
                  <a:pt x="7845" y="4555"/>
                  <a:pt x="7830" y="4555"/>
                  <a:pt x="7816" y="4555"/>
                </a:cubicBezTo>
                <a:lnTo>
                  <a:pt x="7787" y="4555"/>
                </a:lnTo>
                <a:cubicBezTo>
                  <a:pt x="7787" y="4584"/>
                  <a:pt x="7744" y="4598"/>
                  <a:pt x="7744" y="4598"/>
                </a:cubicBezTo>
                <a:cubicBezTo>
                  <a:pt x="7730" y="4598"/>
                  <a:pt x="7715" y="4613"/>
                  <a:pt x="7701" y="4613"/>
                </a:cubicBezTo>
                <a:lnTo>
                  <a:pt x="7687" y="4613"/>
                </a:lnTo>
                <a:cubicBezTo>
                  <a:pt x="7658" y="4613"/>
                  <a:pt x="7644" y="4584"/>
                  <a:pt x="7658" y="4541"/>
                </a:cubicBezTo>
                <a:lnTo>
                  <a:pt x="7672" y="4526"/>
                </a:lnTo>
                <a:cubicBezTo>
                  <a:pt x="7672" y="4520"/>
                  <a:pt x="7675" y="4517"/>
                  <a:pt x="7679" y="4517"/>
                </a:cubicBezTo>
                <a:cubicBezTo>
                  <a:pt x="7684" y="4517"/>
                  <a:pt x="7693" y="4524"/>
                  <a:pt x="7701" y="4541"/>
                </a:cubicBezTo>
                <a:cubicBezTo>
                  <a:pt x="7704" y="4546"/>
                  <a:pt x="7708" y="4549"/>
                  <a:pt x="7712" y="4549"/>
                </a:cubicBezTo>
                <a:cubicBezTo>
                  <a:pt x="7730" y="4549"/>
                  <a:pt x="7756" y="4506"/>
                  <a:pt x="7744" y="4483"/>
                </a:cubicBezTo>
                <a:cubicBezTo>
                  <a:pt x="7737" y="4476"/>
                  <a:pt x="7737" y="4472"/>
                  <a:pt x="7744" y="4472"/>
                </a:cubicBezTo>
                <a:close/>
                <a:moveTo>
                  <a:pt x="21482" y="4525"/>
                </a:moveTo>
                <a:cubicBezTo>
                  <a:pt x="21493" y="4525"/>
                  <a:pt x="21492" y="4627"/>
                  <a:pt x="21465" y="4627"/>
                </a:cubicBezTo>
                <a:cubicBezTo>
                  <a:pt x="21457" y="4631"/>
                  <a:pt x="21444" y="4633"/>
                  <a:pt x="21429" y="4633"/>
                </a:cubicBezTo>
                <a:cubicBezTo>
                  <a:pt x="21388" y="4633"/>
                  <a:pt x="21332" y="4619"/>
                  <a:pt x="21321" y="4598"/>
                </a:cubicBezTo>
                <a:cubicBezTo>
                  <a:pt x="21307" y="4569"/>
                  <a:pt x="21307" y="4555"/>
                  <a:pt x="21321" y="4555"/>
                </a:cubicBezTo>
                <a:cubicBezTo>
                  <a:pt x="21350" y="4555"/>
                  <a:pt x="21465" y="4541"/>
                  <a:pt x="21479" y="4526"/>
                </a:cubicBezTo>
                <a:cubicBezTo>
                  <a:pt x="21480" y="4526"/>
                  <a:pt x="21481" y="4525"/>
                  <a:pt x="21482" y="4525"/>
                </a:cubicBezTo>
                <a:close/>
                <a:moveTo>
                  <a:pt x="9712" y="3837"/>
                </a:moveTo>
                <a:cubicBezTo>
                  <a:pt x="9727" y="3837"/>
                  <a:pt x="9727" y="3837"/>
                  <a:pt x="9741" y="3851"/>
                </a:cubicBezTo>
                <a:cubicBezTo>
                  <a:pt x="9727" y="3894"/>
                  <a:pt x="9698" y="3923"/>
                  <a:pt x="9727" y="3952"/>
                </a:cubicBezTo>
                <a:lnTo>
                  <a:pt x="9741" y="3966"/>
                </a:lnTo>
                <a:cubicBezTo>
                  <a:pt x="9741" y="3966"/>
                  <a:pt x="9756" y="4023"/>
                  <a:pt x="9770" y="4067"/>
                </a:cubicBezTo>
                <a:lnTo>
                  <a:pt x="9727" y="4110"/>
                </a:lnTo>
                <a:lnTo>
                  <a:pt x="9712" y="4124"/>
                </a:lnTo>
                <a:cubicBezTo>
                  <a:pt x="9712" y="4153"/>
                  <a:pt x="9727" y="4210"/>
                  <a:pt x="9741" y="4239"/>
                </a:cubicBezTo>
                <a:cubicBezTo>
                  <a:pt x="9741" y="4239"/>
                  <a:pt x="9741" y="4253"/>
                  <a:pt x="9741" y="4268"/>
                </a:cubicBezTo>
                <a:cubicBezTo>
                  <a:pt x="9727" y="4282"/>
                  <a:pt x="9727" y="4296"/>
                  <a:pt x="9712" y="4311"/>
                </a:cubicBezTo>
                <a:cubicBezTo>
                  <a:pt x="9698" y="4311"/>
                  <a:pt x="9698" y="4282"/>
                  <a:pt x="9698" y="4239"/>
                </a:cubicBezTo>
                <a:lnTo>
                  <a:pt x="9684" y="4196"/>
                </a:lnTo>
                <a:lnTo>
                  <a:pt x="9684" y="4182"/>
                </a:lnTo>
                <a:cubicBezTo>
                  <a:pt x="9684" y="4167"/>
                  <a:pt x="9641" y="4110"/>
                  <a:pt x="9655" y="4110"/>
                </a:cubicBezTo>
                <a:cubicBezTo>
                  <a:pt x="9669" y="4095"/>
                  <a:pt x="9641" y="4052"/>
                  <a:pt x="9641" y="4052"/>
                </a:cubicBezTo>
                <a:cubicBezTo>
                  <a:pt x="9626" y="4067"/>
                  <a:pt x="9597" y="4095"/>
                  <a:pt x="9597" y="4095"/>
                </a:cubicBezTo>
                <a:cubicBezTo>
                  <a:pt x="9583" y="4081"/>
                  <a:pt x="9569" y="4052"/>
                  <a:pt x="9554" y="4038"/>
                </a:cubicBezTo>
                <a:cubicBezTo>
                  <a:pt x="9554" y="4034"/>
                  <a:pt x="9552" y="4032"/>
                  <a:pt x="9548" y="4032"/>
                </a:cubicBezTo>
                <a:cubicBezTo>
                  <a:pt x="9537" y="4032"/>
                  <a:pt x="9510" y="4046"/>
                  <a:pt x="9468" y="4067"/>
                </a:cubicBezTo>
                <a:cubicBezTo>
                  <a:pt x="9454" y="4095"/>
                  <a:pt x="9425" y="4138"/>
                  <a:pt x="9411" y="4153"/>
                </a:cubicBezTo>
                <a:cubicBezTo>
                  <a:pt x="9401" y="4163"/>
                  <a:pt x="9364" y="4179"/>
                  <a:pt x="9337" y="4179"/>
                </a:cubicBezTo>
                <a:cubicBezTo>
                  <a:pt x="9325" y="4179"/>
                  <a:pt x="9315" y="4176"/>
                  <a:pt x="9310" y="4167"/>
                </a:cubicBezTo>
                <a:cubicBezTo>
                  <a:pt x="9310" y="4167"/>
                  <a:pt x="9353" y="4138"/>
                  <a:pt x="9396" y="4110"/>
                </a:cubicBezTo>
                <a:lnTo>
                  <a:pt x="9396" y="4110"/>
                </a:lnTo>
                <a:cubicBezTo>
                  <a:pt x="9324" y="4138"/>
                  <a:pt x="9253" y="4182"/>
                  <a:pt x="9253" y="4196"/>
                </a:cubicBezTo>
                <a:cubicBezTo>
                  <a:pt x="9250" y="4199"/>
                  <a:pt x="9247" y="4200"/>
                  <a:pt x="9245" y="4200"/>
                </a:cubicBezTo>
                <a:cubicBezTo>
                  <a:pt x="9233" y="4200"/>
                  <a:pt x="9224" y="4176"/>
                  <a:pt x="9224" y="4153"/>
                </a:cubicBezTo>
                <a:lnTo>
                  <a:pt x="9224" y="4124"/>
                </a:lnTo>
                <a:lnTo>
                  <a:pt x="9224" y="4110"/>
                </a:lnTo>
                <a:cubicBezTo>
                  <a:pt x="9224" y="4095"/>
                  <a:pt x="9224" y="4067"/>
                  <a:pt x="9224" y="4067"/>
                </a:cubicBezTo>
                <a:cubicBezTo>
                  <a:pt x="9224" y="4067"/>
                  <a:pt x="9210" y="4110"/>
                  <a:pt x="9210" y="4124"/>
                </a:cubicBezTo>
                <a:cubicBezTo>
                  <a:pt x="9210" y="4136"/>
                  <a:pt x="9156" y="4170"/>
                  <a:pt x="9123" y="4170"/>
                </a:cubicBezTo>
                <a:cubicBezTo>
                  <a:pt x="9118" y="4170"/>
                  <a:pt x="9113" y="4169"/>
                  <a:pt x="9109" y="4167"/>
                </a:cubicBezTo>
                <a:cubicBezTo>
                  <a:pt x="9106" y="4160"/>
                  <a:pt x="9102" y="4157"/>
                  <a:pt x="9099" y="4157"/>
                </a:cubicBezTo>
                <a:cubicBezTo>
                  <a:pt x="9089" y="4157"/>
                  <a:pt x="9084" y="4185"/>
                  <a:pt x="9095" y="4196"/>
                </a:cubicBezTo>
                <a:cubicBezTo>
                  <a:pt x="9095" y="4201"/>
                  <a:pt x="9098" y="4202"/>
                  <a:pt x="9102" y="4202"/>
                </a:cubicBezTo>
                <a:cubicBezTo>
                  <a:pt x="9111" y="4202"/>
                  <a:pt x="9123" y="4196"/>
                  <a:pt x="9123" y="4196"/>
                </a:cubicBezTo>
                <a:cubicBezTo>
                  <a:pt x="9127" y="4192"/>
                  <a:pt x="9130" y="4190"/>
                  <a:pt x="9132" y="4190"/>
                </a:cubicBezTo>
                <a:cubicBezTo>
                  <a:pt x="9138" y="4190"/>
                  <a:pt x="9138" y="4204"/>
                  <a:pt x="9138" y="4225"/>
                </a:cubicBezTo>
                <a:lnTo>
                  <a:pt x="9138" y="4253"/>
                </a:lnTo>
                <a:lnTo>
                  <a:pt x="9138" y="4268"/>
                </a:lnTo>
                <a:cubicBezTo>
                  <a:pt x="9128" y="4268"/>
                  <a:pt x="9106" y="4261"/>
                  <a:pt x="9092" y="4261"/>
                </a:cubicBezTo>
                <a:cubicBezTo>
                  <a:pt x="9085" y="4261"/>
                  <a:pt x="9080" y="4263"/>
                  <a:pt x="9080" y="4268"/>
                </a:cubicBezTo>
                <a:cubicBezTo>
                  <a:pt x="9066" y="4282"/>
                  <a:pt x="9138" y="4340"/>
                  <a:pt x="9152" y="4354"/>
                </a:cubicBezTo>
                <a:cubicBezTo>
                  <a:pt x="9181" y="4354"/>
                  <a:pt x="9166" y="4368"/>
                  <a:pt x="9152" y="4383"/>
                </a:cubicBezTo>
                <a:cubicBezTo>
                  <a:pt x="9126" y="4383"/>
                  <a:pt x="9111" y="4456"/>
                  <a:pt x="9087" y="4456"/>
                </a:cubicBezTo>
                <a:cubicBezTo>
                  <a:pt x="9085" y="4456"/>
                  <a:pt x="9082" y="4456"/>
                  <a:pt x="9080" y="4455"/>
                </a:cubicBezTo>
                <a:cubicBezTo>
                  <a:pt x="9066" y="4455"/>
                  <a:pt x="9066" y="4512"/>
                  <a:pt x="9037" y="4526"/>
                </a:cubicBezTo>
                <a:cubicBezTo>
                  <a:pt x="9023" y="4541"/>
                  <a:pt x="9052" y="4555"/>
                  <a:pt x="9066" y="4555"/>
                </a:cubicBezTo>
                <a:cubicBezTo>
                  <a:pt x="9080" y="4555"/>
                  <a:pt x="9109" y="4569"/>
                  <a:pt x="9123" y="4598"/>
                </a:cubicBezTo>
                <a:lnTo>
                  <a:pt x="9138" y="4613"/>
                </a:lnTo>
                <a:cubicBezTo>
                  <a:pt x="9138" y="4613"/>
                  <a:pt x="9138" y="4641"/>
                  <a:pt x="9138" y="4641"/>
                </a:cubicBezTo>
                <a:cubicBezTo>
                  <a:pt x="9128" y="4641"/>
                  <a:pt x="9119" y="4648"/>
                  <a:pt x="9113" y="4648"/>
                </a:cubicBezTo>
                <a:cubicBezTo>
                  <a:pt x="9111" y="4648"/>
                  <a:pt x="9109" y="4646"/>
                  <a:pt x="9109" y="4641"/>
                </a:cubicBezTo>
                <a:lnTo>
                  <a:pt x="9095" y="4627"/>
                </a:lnTo>
                <a:cubicBezTo>
                  <a:pt x="9095" y="4624"/>
                  <a:pt x="9089" y="4623"/>
                  <a:pt x="9081" y="4623"/>
                </a:cubicBezTo>
                <a:cubicBezTo>
                  <a:pt x="9066" y="4623"/>
                  <a:pt x="9041" y="4626"/>
                  <a:pt x="9018" y="4626"/>
                </a:cubicBezTo>
                <a:cubicBezTo>
                  <a:pt x="8996" y="4626"/>
                  <a:pt x="8976" y="4623"/>
                  <a:pt x="8965" y="4613"/>
                </a:cubicBezTo>
                <a:cubicBezTo>
                  <a:pt x="8944" y="4592"/>
                  <a:pt x="8916" y="4578"/>
                  <a:pt x="8902" y="4578"/>
                </a:cubicBezTo>
                <a:cubicBezTo>
                  <a:pt x="8897" y="4578"/>
                  <a:pt x="8893" y="4580"/>
                  <a:pt x="8893" y="4584"/>
                </a:cubicBezTo>
                <a:cubicBezTo>
                  <a:pt x="8879" y="4584"/>
                  <a:pt x="8850" y="4613"/>
                  <a:pt x="8850" y="4627"/>
                </a:cubicBezTo>
                <a:cubicBezTo>
                  <a:pt x="8836" y="4641"/>
                  <a:pt x="8807" y="4656"/>
                  <a:pt x="8793" y="4656"/>
                </a:cubicBezTo>
                <a:cubicBezTo>
                  <a:pt x="8779" y="4656"/>
                  <a:pt x="8793" y="4541"/>
                  <a:pt x="8764" y="4541"/>
                </a:cubicBezTo>
                <a:cubicBezTo>
                  <a:pt x="8751" y="4541"/>
                  <a:pt x="8774" y="4481"/>
                  <a:pt x="8799" y="4481"/>
                </a:cubicBezTo>
                <a:cubicBezTo>
                  <a:pt x="8802" y="4481"/>
                  <a:pt x="8805" y="4482"/>
                  <a:pt x="8807" y="4483"/>
                </a:cubicBezTo>
                <a:cubicBezTo>
                  <a:pt x="8816" y="4492"/>
                  <a:pt x="8826" y="4496"/>
                  <a:pt x="8837" y="4496"/>
                </a:cubicBezTo>
                <a:cubicBezTo>
                  <a:pt x="8860" y="4496"/>
                  <a:pt x="8884" y="4479"/>
                  <a:pt x="8893" y="4469"/>
                </a:cubicBezTo>
                <a:cubicBezTo>
                  <a:pt x="8893" y="4469"/>
                  <a:pt x="8937" y="4455"/>
                  <a:pt x="8951" y="4455"/>
                </a:cubicBezTo>
                <a:lnTo>
                  <a:pt x="8994" y="4455"/>
                </a:lnTo>
                <a:cubicBezTo>
                  <a:pt x="8994" y="4455"/>
                  <a:pt x="8994" y="4440"/>
                  <a:pt x="8994" y="4426"/>
                </a:cubicBezTo>
                <a:cubicBezTo>
                  <a:pt x="8994" y="4426"/>
                  <a:pt x="8937" y="4383"/>
                  <a:pt x="8922" y="4368"/>
                </a:cubicBezTo>
                <a:cubicBezTo>
                  <a:pt x="8893" y="4368"/>
                  <a:pt x="8893" y="4340"/>
                  <a:pt x="8908" y="4325"/>
                </a:cubicBezTo>
                <a:lnTo>
                  <a:pt x="8908" y="4325"/>
                </a:lnTo>
                <a:cubicBezTo>
                  <a:pt x="8908" y="4325"/>
                  <a:pt x="8946" y="4344"/>
                  <a:pt x="8972" y="4344"/>
                </a:cubicBezTo>
                <a:cubicBezTo>
                  <a:pt x="8984" y="4344"/>
                  <a:pt x="8994" y="4340"/>
                  <a:pt x="8994" y="4325"/>
                </a:cubicBezTo>
                <a:cubicBezTo>
                  <a:pt x="8994" y="4298"/>
                  <a:pt x="8994" y="4288"/>
                  <a:pt x="8998" y="4288"/>
                </a:cubicBezTo>
                <a:cubicBezTo>
                  <a:pt x="9000" y="4288"/>
                  <a:pt x="9003" y="4291"/>
                  <a:pt x="9008" y="4296"/>
                </a:cubicBezTo>
                <a:cubicBezTo>
                  <a:pt x="9008" y="4298"/>
                  <a:pt x="9009" y="4299"/>
                  <a:pt x="9009" y="4299"/>
                </a:cubicBezTo>
                <a:cubicBezTo>
                  <a:pt x="9014" y="4299"/>
                  <a:pt x="9040" y="4246"/>
                  <a:pt x="9066" y="4182"/>
                </a:cubicBezTo>
                <a:lnTo>
                  <a:pt x="9008" y="4095"/>
                </a:lnTo>
                <a:lnTo>
                  <a:pt x="9008" y="4081"/>
                </a:lnTo>
                <a:cubicBezTo>
                  <a:pt x="9008" y="4050"/>
                  <a:pt x="9016" y="4026"/>
                  <a:pt x="9025" y="4026"/>
                </a:cubicBezTo>
                <a:cubicBezTo>
                  <a:pt x="9029" y="4026"/>
                  <a:pt x="9033" y="4030"/>
                  <a:pt x="9037" y="4038"/>
                </a:cubicBezTo>
                <a:lnTo>
                  <a:pt x="9037" y="4052"/>
                </a:lnTo>
                <a:lnTo>
                  <a:pt x="9052" y="4067"/>
                </a:lnTo>
                <a:cubicBezTo>
                  <a:pt x="9052" y="4075"/>
                  <a:pt x="9061" y="4083"/>
                  <a:pt x="9075" y="4083"/>
                </a:cubicBezTo>
                <a:cubicBezTo>
                  <a:pt x="9085" y="4083"/>
                  <a:pt x="9097" y="4079"/>
                  <a:pt x="9109" y="4067"/>
                </a:cubicBezTo>
                <a:lnTo>
                  <a:pt x="9123" y="4067"/>
                </a:lnTo>
                <a:cubicBezTo>
                  <a:pt x="9152" y="4067"/>
                  <a:pt x="9166" y="4052"/>
                  <a:pt x="9166" y="4023"/>
                </a:cubicBezTo>
                <a:lnTo>
                  <a:pt x="9166" y="3995"/>
                </a:lnTo>
                <a:cubicBezTo>
                  <a:pt x="9181" y="3980"/>
                  <a:pt x="9195" y="3952"/>
                  <a:pt x="9224" y="3937"/>
                </a:cubicBezTo>
                <a:lnTo>
                  <a:pt x="9224" y="3980"/>
                </a:lnTo>
                <a:cubicBezTo>
                  <a:pt x="9238" y="3995"/>
                  <a:pt x="9224" y="4009"/>
                  <a:pt x="9238" y="4023"/>
                </a:cubicBezTo>
                <a:lnTo>
                  <a:pt x="9238" y="4038"/>
                </a:lnTo>
                <a:cubicBezTo>
                  <a:pt x="9253" y="4038"/>
                  <a:pt x="9267" y="4023"/>
                  <a:pt x="9267" y="4023"/>
                </a:cubicBezTo>
                <a:lnTo>
                  <a:pt x="9267" y="4009"/>
                </a:lnTo>
                <a:cubicBezTo>
                  <a:pt x="9267" y="3995"/>
                  <a:pt x="9253" y="3966"/>
                  <a:pt x="9253" y="3966"/>
                </a:cubicBezTo>
                <a:lnTo>
                  <a:pt x="9267" y="3952"/>
                </a:lnTo>
                <a:cubicBezTo>
                  <a:pt x="9281" y="3952"/>
                  <a:pt x="9296" y="3966"/>
                  <a:pt x="9296" y="3995"/>
                </a:cubicBezTo>
                <a:lnTo>
                  <a:pt x="9353" y="3995"/>
                </a:lnTo>
                <a:cubicBezTo>
                  <a:pt x="9369" y="4018"/>
                  <a:pt x="9394" y="4029"/>
                  <a:pt x="9417" y="4029"/>
                </a:cubicBezTo>
                <a:cubicBezTo>
                  <a:pt x="9437" y="4029"/>
                  <a:pt x="9455" y="4022"/>
                  <a:pt x="9468" y="4009"/>
                </a:cubicBezTo>
                <a:lnTo>
                  <a:pt x="9483" y="3980"/>
                </a:lnTo>
                <a:lnTo>
                  <a:pt x="9497" y="3966"/>
                </a:lnTo>
                <a:cubicBezTo>
                  <a:pt x="9500" y="3963"/>
                  <a:pt x="9503" y="3962"/>
                  <a:pt x="9507" y="3962"/>
                </a:cubicBezTo>
                <a:cubicBezTo>
                  <a:pt x="9522" y="3962"/>
                  <a:pt x="9540" y="3980"/>
                  <a:pt x="9540" y="3980"/>
                </a:cubicBezTo>
                <a:cubicBezTo>
                  <a:pt x="9554" y="3995"/>
                  <a:pt x="9483" y="4009"/>
                  <a:pt x="9483" y="4052"/>
                </a:cubicBezTo>
                <a:cubicBezTo>
                  <a:pt x="9540" y="4023"/>
                  <a:pt x="9597" y="3995"/>
                  <a:pt x="9597" y="3980"/>
                </a:cubicBezTo>
                <a:cubicBezTo>
                  <a:pt x="9607" y="3980"/>
                  <a:pt x="9629" y="3974"/>
                  <a:pt x="9647" y="3974"/>
                </a:cubicBezTo>
                <a:cubicBezTo>
                  <a:pt x="9657" y="3974"/>
                  <a:pt x="9665" y="3976"/>
                  <a:pt x="9669" y="3980"/>
                </a:cubicBezTo>
                <a:cubicBezTo>
                  <a:pt x="9684" y="3980"/>
                  <a:pt x="9684" y="3923"/>
                  <a:pt x="9669" y="3909"/>
                </a:cubicBezTo>
                <a:cubicBezTo>
                  <a:pt x="9669" y="3880"/>
                  <a:pt x="9698" y="3851"/>
                  <a:pt x="9712" y="3837"/>
                </a:cubicBezTo>
                <a:close/>
                <a:moveTo>
                  <a:pt x="10301" y="4067"/>
                </a:moveTo>
                <a:lnTo>
                  <a:pt x="10301" y="4138"/>
                </a:lnTo>
                <a:cubicBezTo>
                  <a:pt x="10345" y="4138"/>
                  <a:pt x="10431" y="4167"/>
                  <a:pt x="10460" y="4182"/>
                </a:cubicBezTo>
                <a:cubicBezTo>
                  <a:pt x="10474" y="4196"/>
                  <a:pt x="10488" y="4253"/>
                  <a:pt x="10488" y="4268"/>
                </a:cubicBezTo>
                <a:cubicBezTo>
                  <a:pt x="10474" y="4282"/>
                  <a:pt x="10574" y="4282"/>
                  <a:pt x="10589" y="4311"/>
                </a:cubicBezTo>
                <a:cubicBezTo>
                  <a:pt x="10592" y="4314"/>
                  <a:pt x="10594" y="4315"/>
                  <a:pt x="10597" y="4315"/>
                </a:cubicBezTo>
                <a:cubicBezTo>
                  <a:pt x="10608" y="4315"/>
                  <a:pt x="10618" y="4294"/>
                  <a:pt x="10618" y="4282"/>
                </a:cubicBezTo>
                <a:cubicBezTo>
                  <a:pt x="10618" y="4268"/>
                  <a:pt x="10646" y="4253"/>
                  <a:pt x="10661" y="4253"/>
                </a:cubicBezTo>
                <a:cubicBezTo>
                  <a:pt x="10675" y="4253"/>
                  <a:pt x="10689" y="4311"/>
                  <a:pt x="10689" y="4340"/>
                </a:cubicBezTo>
                <a:cubicBezTo>
                  <a:pt x="10689" y="4342"/>
                  <a:pt x="10690" y="4343"/>
                  <a:pt x="10692" y="4343"/>
                </a:cubicBezTo>
                <a:cubicBezTo>
                  <a:pt x="10700" y="4343"/>
                  <a:pt x="10721" y="4322"/>
                  <a:pt x="10732" y="4311"/>
                </a:cubicBezTo>
                <a:cubicBezTo>
                  <a:pt x="10740" y="4304"/>
                  <a:pt x="10750" y="4300"/>
                  <a:pt x="10763" y="4300"/>
                </a:cubicBezTo>
                <a:cubicBezTo>
                  <a:pt x="10776" y="4300"/>
                  <a:pt x="10790" y="4304"/>
                  <a:pt x="10804" y="4311"/>
                </a:cubicBezTo>
                <a:lnTo>
                  <a:pt x="10790" y="4354"/>
                </a:lnTo>
                <a:cubicBezTo>
                  <a:pt x="10790" y="4383"/>
                  <a:pt x="10790" y="4397"/>
                  <a:pt x="10776" y="4426"/>
                </a:cubicBezTo>
                <a:cubicBezTo>
                  <a:pt x="10771" y="4430"/>
                  <a:pt x="10767" y="4432"/>
                  <a:pt x="10763" y="4432"/>
                </a:cubicBezTo>
                <a:cubicBezTo>
                  <a:pt x="10753" y="4432"/>
                  <a:pt x="10743" y="4422"/>
                  <a:pt x="10732" y="4411"/>
                </a:cubicBezTo>
                <a:lnTo>
                  <a:pt x="10718" y="4411"/>
                </a:lnTo>
                <a:cubicBezTo>
                  <a:pt x="10704" y="4426"/>
                  <a:pt x="10675" y="4440"/>
                  <a:pt x="10661" y="4455"/>
                </a:cubicBezTo>
                <a:cubicBezTo>
                  <a:pt x="10658" y="4457"/>
                  <a:pt x="10655" y="4458"/>
                  <a:pt x="10651" y="4458"/>
                </a:cubicBezTo>
                <a:cubicBezTo>
                  <a:pt x="10633" y="4458"/>
                  <a:pt x="10603" y="4428"/>
                  <a:pt x="10603" y="4368"/>
                </a:cubicBezTo>
                <a:lnTo>
                  <a:pt x="10531" y="4397"/>
                </a:lnTo>
                <a:cubicBezTo>
                  <a:pt x="10531" y="4397"/>
                  <a:pt x="10531" y="4383"/>
                  <a:pt x="10517" y="4368"/>
                </a:cubicBezTo>
                <a:cubicBezTo>
                  <a:pt x="10517" y="4354"/>
                  <a:pt x="10488" y="4340"/>
                  <a:pt x="10488" y="4340"/>
                </a:cubicBezTo>
                <a:lnTo>
                  <a:pt x="10488" y="4340"/>
                </a:lnTo>
                <a:cubicBezTo>
                  <a:pt x="10460" y="4368"/>
                  <a:pt x="10503" y="4383"/>
                  <a:pt x="10503" y="4397"/>
                </a:cubicBezTo>
                <a:lnTo>
                  <a:pt x="10503" y="4411"/>
                </a:lnTo>
                <a:cubicBezTo>
                  <a:pt x="10488" y="4426"/>
                  <a:pt x="10402" y="4440"/>
                  <a:pt x="10373" y="4440"/>
                </a:cubicBezTo>
                <a:cubicBezTo>
                  <a:pt x="10345" y="4440"/>
                  <a:pt x="10301" y="4483"/>
                  <a:pt x="10301" y="4512"/>
                </a:cubicBezTo>
                <a:cubicBezTo>
                  <a:pt x="10293" y="4529"/>
                  <a:pt x="10294" y="4536"/>
                  <a:pt x="10300" y="4536"/>
                </a:cubicBezTo>
                <a:cubicBezTo>
                  <a:pt x="10304" y="4536"/>
                  <a:pt x="10310" y="4532"/>
                  <a:pt x="10316" y="4526"/>
                </a:cubicBezTo>
                <a:lnTo>
                  <a:pt x="10330" y="4526"/>
                </a:lnTo>
                <a:cubicBezTo>
                  <a:pt x="10345" y="4526"/>
                  <a:pt x="10359" y="4541"/>
                  <a:pt x="10359" y="4541"/>
                </a:cubicBezTo>
                <a:cubicBezTo>
                  <a:pt x="10345" y="4584"/>
                  <a:pt x="10345" y="4613"/>
                  <a:pt x="10316" y="4641"/>
                </a:cubicBezTo>
                <a:lnTo>
                  <a:pt x="10316" y="4656"/>
                </a:lnTo>
                <a:cubicBezTo>
                  <a:pt x="10287" y="4656"/>
                  <a:pt x="10273" y="4613"/>
                  <a:pt x="10273" y="4555"/>
                </a:cubicBezTo>
                <a:lnTo>
                  <a:pt x="10273" y="4512"/>
                </a:lnTo>
                <a:lnTo>
                  <a:pt x="10258" y="4469"/>
                </a:lnTo>
                <a:lnTo>
                  <a:pt x="10187" y="4469"/>
                </a:lnTo>
                <a:lnTo>
                  <a:pt x="10187" y="4455"/>
                </a:lnTo>
                <a:lnTo>
                  <a:pt x="10129" y="4383"/>
                </a:lnTo>
                <a:cubicBezTo>
                  <a:pt x="10129" y="4420"/>
                  <a:pt x="10129" y="4445"/>
                  <a:pt x="10129" y="4455"/>
                </a:cubicBezTo>
                <a:cubicBezTo>
                  <a:pt x="10126" y="4452"/>
                  <a:pt x="10124" y="4451"/>
                  <a:pt x="10121" y="4451"/>
                </a:cubicBezTo>
                <a:cubicBezTo>
                  <a:pt x="10110" y="4451"/>
                  <a:pt x="10100" y="4472"/>
                  <a:pt x="10100" y="4483"/>
                </a:cubicBezTo>
                <a:cubicBezTo>
                  <a:pt x="10097" y="4487"/>
                  <a:pt x="10094" y="4489"/>
                  <a:pt x="10092" y="4489"/>
                </a:cubicBezTo>
                <a:cubicBezTo>
                  <a:pt x="10086" y="4489"/>
                  <a:pt x="10086" y="4472"/>
                  <a:pt x="10086" y="4440"/>
                </a:cubicBezTo>
                <a:lnTo>
                  <a:pt x="10086" y="4426"/>
                </a:lnTo>
                <a:cubicBezTo>
                  <a:pt x="10086" y="4411"/>
                  <a:pt x="10072" y="4411"/>
                  <a:pt x="10057" y="4411"/>
                </a:cubicBezTo>
                <a:cubicBezTo>
                  <a:pt x="10057" y="4407"/>
                  <a:pt x="10056" y="4405"/>
                  <a:pt x="10053" y="4405"/>
                </a:cubicBezTo>
                <a:cubicBezTo>
                  <a:pt x="10049" y="4405"/>
                  <a:pt x="10043" y="4411"/>
                  <a:pt x="10043" y="4411"/>
                </a:cubicBezTo>
                <a:lnTo>
                  <a:pt x="10043" y="4455"/>
                </a:lnTo>
                <a:cubicBezTo>
                  <a:pt x="10055" y="4491"/>
                  <a:pt x="10016" y="4547"/>
                  <a:pt x="9995" y="4547"/>
                </a:cubicBezTo>
                <a:cubicBezTo>
                  <a:pt x="9991" y="4547"/>
                  <a:pt x="9988" y="4545"/>
                  <a:pt x="9985" y="4541"/>
                </a:cubicBezTo>
                <a:cubicBezTo>
                  <a:pt x="9957" y="4526"/>
                  <a:pt x="9885" y="4469"/>
                  <a:pt x="9870" y="4469"/>
                </a:cubicBezTo>
                <a:cubicBezTo>
                  <a:pt x="9842" y="4469"/>
                  <a:pt x="9870" y="4498"/>
                  <a:pt x="9885" y="4512"/>
                </a:cubicBezTo>
                <a:cubicBezTo>
                  <a:pt x="9899" y="4526"/>
                  <a:pt x="9914" y="4541"/>
                  <a:pt x="9914" y="4555"/>
                </a:cubicBezTo>
                <a:cubicBezTo>
                  <a:pt x="9914" y="4569"/>
                  <a:pt x="9899" y="4584"/>
                  <a:pt x="9899" y="4584"/>
                </a:cubicBezTo>
                <a:lnTo>
                  <a:pt x="9885" y="4584"/>
                </a:lnTo>
                <a:lnTo>
                  <a:pt x="9842" y="4555"/>
                </a:lnTo>
                <a:cubicBezTo>
                  <a:pt x="9784" y="4512"/>
                  <a:pt x="9756" y="4455"/>
                  <a:pt x="9770" y="4440"/>
                </a:cubicBezTo>
                <a:lnTo>
                  <a:pt x="9784" y="4440"/>
                </a:lnTo>
                <a:cubicBezTo>
                  <a:pt x="9827" y="4426"/>
                  <a:pt x="9784" y="4397"/>
                  <a:pt x="9784" y="4397"/>
                </a:cubicBezTo>
                <a:lnTo>
                  <a:pt x="9799" y="4383"/>
                </a:lnTo>
                <a:cubicBezTo>
                  <a:pt x="9813" y="4368"/>
                  <a:pt x="9784" y="4311"/>
                  <a:pt x="9784" y="4282"/>
                </a:cubicBezTo>
                <a:cubicBezTo>
                  <a:pt x="9784" y="4282"/>
                  <a:pt x="9784" y="4268"/>
                  <a:pt x="9770" y="4253"/>
                </a:cubicBezTo>
                <a:lnTo>
                  <a:pt x="9770" y="4253"/>
                </a:lnTo>
                <a:cubicBezTo>
                  <a:pt x="9799" y="4282"/>
                  <a:pt x="9856" y="4325"/>
                  <a:pt x="9870" y="4354"/>
                </a:cubicBezTo>
                <a:cubicBezTo>
                  <a:pt x="9870" y="4389"/>
                  <a:pt x="9900" y="4415"/>
                  <a:pt x="9918" y="4415"/>
                </a:cubicBezTo>
                <a:cubicBezTo>
                  <a:pt x="9922" y="4415"/>
                  <a:pt x="9925" y="4414"/>
                  <a:pt x="9928" y="4411"/>
                </a:cubicBezTo>
                <a:lnTo>
                  <a:pt x="9899" y="4354"/>
                </a:lnTo>
                <a:lnTo>
                  <a:pt x="9885" y="4340"/>
                </a:lnTo>
                <a:cubicBezTo>
                  <a:pt x="9899" y="4296"/>
                  <a:pt x="9914" y="4253"/>
                  <a:pt x="9914" y="4253"/>
                </a:cubicBezTo>
                <a:lnTo>
                  <a:pt x="9928" y="4253"/>
                </a:lnTo>
                <a:cubicBezTo>
                  <a:pt x="9942" y="4268"/>
                  <a:pt x="9957" y="4282"/>
                  <a:pt x="9971" y="4325"/>
                </a:cubicBezTo>
                <a:lnTo>
                  <a:pt x="9971" y="4368"/>
                </a:lnTo>
                <a:cubicBezTo>
                  <a:pt x="10000" y="4354"/>
                  <a:pt x="10043" y="4340"/>
                  <a:pt x="10072" y="4340"/>
                </a:cubicBezTo>
                <a:lnTo>
                  <a:pt x="10100" y="4368"/>
                </a:lnTo>
                <a:lnTo>
                  <a:pt x="10100" y="4383"/>
                </a:lnTo>
                <a:cubicBezTo>
                  <a:pt x="10103" y="4384"/>
                  <a:pt x="10107" y="4385"/>
                  <a:pt x="10110" y="4385"/>
                </a:cubicBezTo>
                <a:cubicBezTo>
                  <a:pt x="10138" y="4385"/>
                  <a:pt x="10174" y="4336"/>
                  <a:pt x="10187" y="4311"/>
                </a:cubicBezTo>
                <a:cubicBezTo>
                  <a:pt x="10189" y="4305"/>
                  <a:pt x="10194" y="4303"/>
                  <a:pt x="10199" y="4303"/>
                </a:cubicBezTo>
                <a:cubicBezTo>
                  <a:pt x="10221" y="4303"/>
                  <a:pt x="10261" y="4345"/>
                  <a:pt x="10273" y="4368"/>
                </a:cubicBezTo>
                <a:cubicBezTo>
                  <a:pt x="10279" y="4378"/>
                  <a:pt x="10284" y="4382"/>
                  <a:pt x="10288" y="4382"/>
                </a:cubicBezTo>
                <a:cubicBezTo>
                  <a:pt x="10301" y="4382"/>
                  <a:pt x="10298" y="4333"/>
                  <a:pt x="10287" y="4311"/>
                </a:cubicBezTo>
                <a:cubicBezTo>
                  <a:pt x="10273" y="4282"/>
                  <a:pt x="10258" y="4239"/>
                  <a:pt x="10258" y="4225"/>
                </a:cubicBezTo>
                <a:lnTo>
                  <a:pt x="10258" y="4210"/>
                </a:lnTo>
                <a:lnTo>
                  <a:pt x="10287" y="4182"/>
                </a:lnTo>
                <a:cubicBezTo>
                  <a:pt x="10287" y="4138"/>
                  <a:pt x="10273" y="4081"/>
                  <a:pt x="10273" y="4067"/>
                </a:cubicBezTo>
                <a:close/>
                <a:moveTo>
                  <a:pt x="7095" y="4492"/>
                </a:moveTo>
                <a:cubicBezTo>
                  <a:pt x="7097" y="4492"/>
                  <a:pt x="7098" y="4494"/>
                  <a:pt x="7098" y="4498"/>
                </a:cubicBezTo>
                <a:cubicBezTo>
                  <a:pt x="7112" y="4526"/>
                  <a:pt x="7169" y="4541"/>
                  <a:pt x="7184" y="4555"/>
                </a:cubicBezTo>
                <a:lnTo>
                  <a:pt x="7184" y="4569"/>
                </a:lnTo>
                <a:cubicBezTo>
                  <a:pt x="7177" y="4584"/>
                  <a:pt x="7169" y="4591"/>
                  <a:pt x="7162" y="4591"/>
                </a:cubicBezTo>
                <a:cubicBezTo>
                  <a:pt x="7155" y="4591"/>
                  <a:pt x="7148" y="4584"/>
                  <a:pt x="7141" y="4569"/>
                </a:cubicBezTo>
                <a:lnTo>
                  <a:pt x="7126" y="4569"/>
                </a:lnTo>
                <a:cubicBezTo>
                  <a:pt x="7112" y="4569"/>
                  <a:pt x="7112" y="4584"/>
                  <a:pt x="7112" y="4584"/>
                </a:cubicBezTo>
                <a:lnTo>
                  <a:pt x="7112" y="4598"/>
                </a:lnTo>
                <a:cubicBezTo>
                  <a:pt x="7112" y="4613"/>
                  <a:pt x="7126" y="4627"/>
                  <a:pt x="7126" y="4641"/>
                </a:cubicBezTo>
                <a:cubicBezTo>
                  <a:pt x="7126" y="4656"/>
                  <a:pt x="7126" y="4670"/>
                  <a:pt x="7112" y="4684"/>
                </a:cubicBezTo>
                <a:cubicBezTo>
                  <a:pt x="7112" y="4684"/>
                  <a:pt x="7098" y="4684"/>
                  <a:pt x="7098" y="4670"/>
                </a:cubicBezTo>
                <a:cubicBezTo>
                  <a:pt x="7083" y="4641"/>
                  <a:pt x="7069" y="4613"/>
                  <a:pt x="7069" y="4584"/>
                </a:cubicBezTo>
                <a:lnTo>
                  <a:pt x="7069" y="4555"/>
                </a:lnTo>
                <a:cubicBezTo>
                  <a:pt x="7080" y="4511"/>
                  <a:pt x="7091" y="4492"/>
                  <a:pt x="7095" y="4492"/>
                </a:cubicBezTo>
                <a:close/>
                <a:moveTo>
                  <a:pt x="17054" y="4541"/>
                </a:moveTo>
                <a:lnTo>
                  <a:pt x="17054" y="4541"/>
                </a:lnTo>
                <a:cubicBezTo>
                  <a:pt x="17068" y="4541"/>
                  <a:pt x="17054" y="4627"/>
                  <a:pt x="17025" y="4641"/>
                </a:cubicBezTo>
                <a:cubicBezTo>
                  <a:pt x="17011" y="4641"/>
                  <a:pt x="16982" y="4641"/>
                  <a:pt x="16968" y="4656"/>
                </a:cubicBezTo>
                <a:cubicBezTo>
                  <a:pt x="16968" y="4656"/>
                  <a:pt x="16982" y="4670"/>
                  <a:pt x="16982" y="4684"/>
                </a:cubicBezTo>
                <a:lnTo>
                  <a:pt x="16968" y="4684"/>
                </a:lnTo>
                <a:cubicBezTo>
                  <a:pt x="16968" y="4699"/>
                  <a:pt x="16925" y="4713"/>
                  <a:pt x="16896" y="4713"/>
                </a:cubicBezTo>
                <a:lnTo>
                  <a:pt x="16867" y="4713"/>
                </a:lnTo>
                <a:cubicBezTo>
                  <a:pt x="16853" y="4713"/>
                  <a:pt x="16839" y="4699"/>
                  <a:pt x="16839" y="4684"/>
                </a:cubicBezTo>
                <a:cubicBezTo>
                  <a:pt x="16839" y="4670"/>
                  <a:pt x="16882" y="4613"/>
                  <a:pt x="16896" y="4613"/>
                </a:cubicBezTo>
                <a:cubicBezTo>
                  <a:pt x="16910" y="4598"/>
                  <a:pt x="16939" y="4584"/>
                  <a:pt x="16953" y="4584"/>
                </a:cubicBezTo>
                <a:cubicBezTo>
                  <a:pt x="16956" y="4586"/>
                  <a:pt x="16958" y="4587"/>
                  <a:pt x="16962" y="4587"/>
                </a:cubicBezTo>
                <a:cubicBezTo>
                  <a:pt x="16983" y="4587"/>
                  <a:pt x="17029" y="4553"/>
                  <a:pt x="17054" y="4541"/>
                </a:cubicBezTo>
                <a:close/>
                <a:moveTo>
                  <a:pt x="17758" y="4598"/>
                </a:moveTo>
                <a:cubicBezTo>
                  <a:pt x="17758" y="4598"/>
                  <a:pt x="17758" y="4613"/>
                  <a:pt x="17758" y="4627"/>
                </a:cubicBezTo>
                <a:lnTo>
                  <a:pt x="17744" y="4656"/>
                </a:lnTo>
                <a:cubicBezTo>
                  <a:pt x="17715" y="4684"/>
                  <a:pt x="17686" y="4727"/>
                  <a:pt x="17657" y="4742"/>
                </a:cubicBezTo>
                <a:lnTo>
                  <a:pt x="17629" y="4727"/>
                </a:lnTo>
                <a:lnTo>
                  <a:pt x="17614" y="4727"/>
                </a:lnTo>
                <a:cubicBezTo>
                  <a:pt x="17586" y="4713"/>
                  <a:pt x="17571" y="4684"/>
                  <a:pt x="17586" y="4656"/>
                </a:cubicBezTo>
                <a:lnTo>
                  <a:pt x="17586" y="4641"/>
                </a:lnTo>
                <a:lnTo>
                  <a:pt x="17614" y="4598"/>
                </a:lnTo>
                <a:cubicBezTo>
                  <a:pt x="17657" y="4598"/>
                  <a:pt x="17701" y="4613"/>
                  <a:pt x="17729" y="4627"/>
                </a:cubicBezTo>
                <a:lnTo>
                  <a:pt x="17744" y="4598"/>
                </a:lnTo>
                <a:close/>
                <a:moveTo>
                  <a:pt x="8341" y="4611"/>
                </a:moveTo>
                <a:cubicBezTo>
                  <a:pt x="8343" y="4611"/>
                  <a:pt x="8345" y="4611"/>
                  <a:pt x="8348" y="4613"/>
                </a:cubicBezTo>
                <a:lnTo>
                  <a:pt x="8362" y="4613"/>
                </a:lnTo>
                <a:lnTo>
                  <a:pt x="8391" y="4627"/>
                </a:lnTo>
                <a:cubicBezTo>
                  <a:pt x="8376" y="4656"/>
                  <a:pt x="8319" y="4699"/>
                  <a:pt x="8304" y="4727"/>
                </a:cubicBezTo>
                <a:cubicBezTo>
                  <a:pt x="8299" y="4738"/>
                  <a:pt x="8296" y="4743"/>
                  <a:pt x="8293" y="4743"/>
                </a:cubicBezTo>
                <a:cubicBezTo>
                  <a:pt x="8290" y="4743"/>
                  <a:pt x="8290" y="4731"/>
                  <a:pt x="8290" y="4713"/>
                </a:cubicBezTo>
                <a:cubicBezTo>
                  <a:pt x="8290" y="4687"/>
                  <a:pt x="8315" y="4611"/>
                  <a:pt x="8341" y="4611"/>
                </a:cubicBezTo>
                <a:close/>
                <a:moveTo>
                  <a:pt x="20732" y="4699"/>
                </a:moveTo>
                <a:cubicBezTo>
                  <a:pt x="20775" y="4699"/>
                  <a:pt x="20861" y="4727"/>
                  <a:pt x="20876" y="4742"/>
                </a:cubicBezTo>
                <a:cubicBezTo>
                  <a:pt x="20876" y="4749"/>
                  <a:pt x="20851" y="4753"/>
                  <a:pt x="20822" y="4753"/>
                </a:cubicBezTo>
                <a:cubicBezTo>
                  <a:pt x="20793" y="4753"/>
                  <a:pt x="20761" y="4749"/>
                  <a:pt x="20746" y="4742"/>
                </a:cubicBezTo>
                <a:cubicBezTo>
                  <a:pt x="20703" y="4727"/>
                  <a:pt x="20703" y="4713"/>
                  <a:pt x="20732" y="4699"/>
                </a:cubicBezTo>
                <a:close/>
                <a:moveTo>
                  <a:pt x="21493" y="4659"/>
                </a:moveTo>
                <a:cubicBezTo>
                  <a:pt x="21485" y="4667"/>
                  <a:pt x="21479" y="4675"/>
                  <a:pt x="21479" y="4684"/>
                </a:cubicBezTo>
                <a:cubicBezTo>
                  <a:pt x="21494" y="4713"/>
                  <a:pt x="21508" y="4785"/>
                  <a:pt x="21494" y="4785"/>
                </a:cubicBezTo>
                <a:cubicBezTo>
                  <a:pt x="21490" y="4781"/>
                  <a:pt x="21485" y="4780"/>
                  <a:pt x="21478" y="4780"/>
                </a:cubicBezTo>
                <a:cubicBezTo>
                  <a:pt x="21475" y="4780"/>
                  <a:pt x="21471" y="4781"/>
                  <a:pt x="21467" y="4781"/>
                </a:cubicBezTo>
                <a:lnTo>
                  <a:pt x="21467" y="4781"/>
                </a:lnTo>
                <a:cubicBezTo>
                  <a:pt x="21455" y="4762"/>
                  <a:pt x="21444" y="4743"/>
                  <a:pt x="21436" y="4727"/>
                </a:cubicBezTo>
                <a:lnTo>
                  <a:pt x="21422" y="4699"/>
                </a:lnTo>
                <a:cubicBezTo>
                  <a:pt x="21453" y="4678"/>
                  <a:pt x="21477" y="4665"/>
                  <a:pt x="21493" y="4659"/>
                </a:cubicBezTo>
                <a:close/>
                <a:moveTo>
                  <a:pt x="6424" y="4535"/>
                </a:moveTo>
                <a:cubicBezTo>
                  <a:pt x="6428" y="4535"/>
                  <a:pt x="6432" y="4537"/>
                  <a:pt x="6437" y="4541"/>
                </a:cubicBezTo>
                <a:lnTo>
                  <a:pt x="6465" y="4555"/>
                </a:lnTo>
                <a:cubicBezTo>
                  <a:pt x="6480" y="4584"/>
                  <a:pt x="6509" y="4613"/>
                  <a:pt x="6509" y="4627"/>
                </a:cubicBezTo>
                <a:lnTo>
                  <a:pt x="6509" y="4641"/>
                </a:lnTo>
                <a:lnTo>
                  <a:pt x="6465" y="4684"/>
                </a:lnTo>
                <a:cubicBezTo>
                  <a:pt x="6509" y="4713"/>
                  <a:pt x="6537" y="4742"/>
                  <a:pt x="6566" y="4756"/>
                </a:cubicBezTo>
                <a:lnTo>
                  <a:pt x="6552" y="4785"/>
                </a:lnTo>
                <a:lnTo>
                  <a:pt x="6552" y="4799"/>
                </a:lnTo>
                <a:lnTo>
                  <a:pt x="6494" y="4799"/>
                </a:lnTo>
                <a:lnTo>
                  <a:pt x="6480" y="4771"/>
                </a:lnTo>
                <a:lnTo>
                  <a:pt x="6465" y="4713"/>
                </a:lnTo>
                <a:cubicBezTo>
                  <a:pt x="6451" y="4656"/>
                  <a:pt x="6422" y="4627"/>
                  <a:pt x="6408" y="4627"/>
                </a:cubicBezTo>
                <a:cubicBezTo>
                  <a:pt x="6405" y="4628"/>
                  <a:pt x="6402" y="4629"/>
                  <a:pt x="6399" y="4629"/>
                </a:cubicBezTo>
                <a:cubicBezTo>
                  <a:pt x="6376" y="4629"/>
                  <a:pt x="6366" y="4582"/>
                  <a:pt x="6379" y="4569"/>
                </a:cubicBezTo>
                <a:lnTo>
                  <a:pt x="6394" y="4555"/>
                </a:lnTo>
                <a:cubicBezTo>
                  <a:pt x="6404" y="4545"/>
                  <a:pt x="6414" y="4535"/>
                  <a:pt x="6424" y="4535"/>
                </a:cubicBezTo>
                <a:close/>
                <a:moveTo>
                  <a:pt x="6379" y="4706"/>
                </a:moveTo>
                <a:cubicBezTo>
                  <a:pt x="6384" y="4706"/>
                  <a:pt x="6389" y="4708"/>
                  <a:pt x="6394" y="4713"/>
                </a:cubicBezTo>
                <a:cubicBezTo>
                  <a:pt x="6408" y="4742"/>
                  <a:pt x="6408" y="4785"/>
                  <a:pt x="6394" y="4799"/>
                </a:cubicBezTo>
                <a:cubicBezTo>
                  <a:pt x="6390" y="4803"/>
                  <a:pt x="6383" y="4805"/>
                  <a:pt x="6375" y="4805"/>
                </a:cubicBezTo>
                <a:cubicBezTo>
                  <a:pt x="6353" y="4805"/>
                  <a:pt x="6322" y="4792"/>
                  <a:pt x="6322" y="4771"/>
                </a:cubicBezTo>
                <a:cubicBezTo>
                  <a:pt x="6322" y="4759"/>
                  <a:pt x="6352" y="4706"/>
                  <a:pt x="6379" y="4706"/>
                </a:cubicBezTo>
                <a:close/>
                <a:moveTo>
                  <a:pt x="7730" y="4670"/>
                </a:moveTo>
                <a:cubicBezTo>
                  <a:pt x="7758" y="4670"/>
                  <a:pt x="7758" y="4670"/>
                  <a:pt x="7758" y="4684"/>
                </a:cubicBezTo>
                <a:cubicBezTo>
                  <a:pt x="7744" y="4684"/>
                  <a:pt x="7758" y="4713"/>
                  <a:pt x="7773" y="4742"/>
                </a:cubicBezTo>
                <a:lnTo>
                  <a:pt x="7773" y="4785"/>
                </a:lnTo>
                <a:cubicBezTo>
                  <a:pt x="7787" y="4814"/>
                  <a:pt x="7773" y="4842"/>
                  <a:pt x="7758" y="4871"/>
                </a:cubicBezTo>
                <a:lnTo>
                  <a:pt x="7758" y="4886"/>
                </a:lnTo>
                <a:cubicBezTo>
                  <a:pt x="7730" y="4886"/>
                  <a:pt x="7715" y="4871"/>
                  <a:pt x="7715" y="4857"/>
                </a:cubicBezTo>
                <a:lnTo>
                  <a:pt x="7715" y="4828"/>
                </a:lnTo>
                <a:lnTo>
                  <a:pt x="7715" y="4799"/>
                </a:lnTo>
                <a:cubicBezTo>
                  <a:pt x="7715" y="4785"/>
                  <a:pt x="7712" y="4778"/>
                  <a:pt x="7708" y="4778"/>
                </a:cubicBezTo>
                <a:cubicBezTo>
                  <a:pt x="7705" y="4778"/>
                  <a:pt x="7701" y="4785"/>
                  <a:pt x="7701" y="4799"/>
                </a:cubicBezTo>
                <a:lnTo>
                  <a:pt x="7687" y="4842"/>
                </a:lnTo>
                <a:cubicBezTo>
                  <a:pt x="7687" y="4842"/>
                  <a:pt x="7672" y="4857"/>
                  <a:pt x="7658" y="4857"/>
                </a:cubicBezTo>
                <a:cubicBezTo>
                  <a:pt x="7644" y="4828"/>
                  <a:pt x="7615" y="4756"/>
                  <a:pt x="7629" y="4756"/>
                </a:cubicBezTo>
                <a:cubicBezTo>
                  <a:pt x="7629" y="4742"/>
                  <a:pt x="7701" y="4670"/>
                  <a:pt x="7730" y="4670"/>
                </a:cubicBezTo>
                <a:close/>
                <a:moveTo>
                  <a:pt x="21228" y="4854"/>
                </a:moveTo>
                <a:cubicBezTo>
                  <a:pt x="21224" y="4873"/>
                  <a:pt x="21219" y="4889"/>
                  <a:pt x="21213" y="4891"/>
                </a:cubicBezTo>
                <a:lnTo>
                  <a:pt x="21213" y="4891"/>
                </a:lnTo>
                <a:cubicBezTo>
                  <a:pt x="21210" y="4889"/>
                  <a:pt x="21208" y="4887"/>
                  <a:pt x="21206" y="4886"/>
                </a:cubicBezTo>
                <a:lnTo>
                  <a:pt x="21206" y="4886"/>
                </a:lnTo>
                <a:cubicBezTo>
                  <a:pt x="21208" y="4890"/>
                  <a:pt x="21210" y="4891"/>
                  <a:pt x="21212" y="4891"/>
                </a:cubicBezTo>
                <a:cubicBezTo>
                  <a:pt x="21213" y="4891"/>
                  <a:pt x="21213" y="4891"/>
                  <a:pt x="21213" y="4891"/>
                </a:cubicBezTo>
                <a:lnTo>
                  <a:pt x="21213" y="4891"/>
                </a:lnTo>
                <a:cubicBezTo>
                  <a:pt x="21231" y="4903"/>
                  <a:pt x="21266" y="4914"/>
                  <a:pt x="21278" y="4914"/>
                </a:cubicBezTo>
                <a:lnTo>
                  <a:pt x="21292" y="4900"/>
                </a:lnTo>
                <a:cubicBezTo>
                  <a:pt x="21292" y="4890"/>
                  <a:pt x="21265" y="4873"/>
                  <a:pt x="21228" y="4854"/>
                </a:cubicBezTo>
                <a:close/>
                <a:moveTo>
                  <a:pt x="14801" y="4837"/>
                </a:moveTo>
                <a:cubicBezTo>
                  <a:pt x="14806" y="4837"/>
                  <a:pt x="14816" y="4853"/>
                  <a:pt x="14827" y="4886"/>
                </a:cubicBezTo>
                <a:cubicBezTo>
                  <a:pt x="14838" y="4907"/>
                  <a:pt x="14801" y="4944"/>
                  <a:pt x="14781" y="4944"/>
                </a:cubicBezTo>
                <a:cubicBezTo>
                  <a:pt x="14774" y="4944"/>
                  <a:pt x="14770" y="4940"/>
                  <a:pt x="14770" y="4929"/>
                </a:cubicBezTo>
                <a:cubicBezTo>
                  <a:pt x="14770" y="4900"/>
                  <a:pt x="14784" y="4842"/>
                  <a:pt x="14798" y="4842"/>
                </a:cubicBezTo>
                <a:cubicBezTo>
                  <a:pt x="14798" y="4839"/>
                  <a:pt x="14799" y="4837"/>
                  <a:pt x="14801" y="4837"/>
                </a:cubicBezTo>
                <a:close/>
                <a:moveTo>
                  <a:pt x="7904" y="4674"/>
                </a:moveTo>
                <a:cubicBezTo>
                  <a:pt x="7906" y="4674"/>
                  <a:pt x="7909" y="4677"/>
                  <a:pt x="7917" y="4684"/>
                </a:cubicBezTo>
                <a:cubicBezTo>
                  <a:pt x="7931" y="4699"/>
                  <a:pt x="7945" y="4785"/>
                  <a:pt x="7931" y="4799"/>
                </a:cubicBezTo>
                <a:cubicBezTo>
                  <a:pt x="7917" y="4814"/>
                  <a:pt x="7945" y="4828"/>
                  <a:pt x="7974" y="4828"/>
                </a:cubicBezTo>
                <a:lnTo>
                  <a:pt x="7974" y="4842"/>
                </a:lnTo>
                <a:cubicBezTo>
                  <a:pt x="7988" y="4886"/>
                  <a:pt x="8003" y="4914"/>
                  <a:pt x="8046" y="4929"/>
                </a:cubicBezTo>
                <a:cubicBezTo>
                  <a:pt x="8046" y="4929"/>
                  <a:pt x="8060" y="4957"/>
                  <a:pt x="8046" y="4972"/>
                </a:cubicBezTo>
                <a:cubicBezTo>
                  <a:pt x="8046" y="4986"/>
                  <a:pt x="8031" y="4986"/>
                  <a:pt x="8017" y="4986"/>
                </a:cubicBezTo>
                <a:lnTo>
                  <a:pt x="7988" y="4957"/>
                </a:lnTo>
                <a:cubicBezTo>
                  <a:pt x="7945" y="4929"/>
                  <a:pt x="7873" y="4857"/>
                  <a:pt x="7873" y="4828"/>
                </a:cubicBezTo>
                <a:cubicBezTo>
                  <a:pt x="7873" y="4799"/>
                  <a:pt x="7845" y="4727"/>
                  <a:pt x="7859" y="4713"/>
                </a:cubicBezTo>
                <a:cubicBezTo>
                  <a:pt x="7873" y="4713"/>
                  <a:pt x="7902" y="4684"/>
                  <a:pt x="7902" y="4684"/>
                </a:cubicBezTo>
                <a:cubicBezTo>
                  <a:pt x="7902" y="4677"/>
                  <a:pt x="7902" y="4674"/>
                  <a:pt x="7904" y="4674"/>
                </a:cubicBezTo>
                <a:close/>
                <a:moveTo>
                  <a:pt x="9830" y="4896"/>
                </a:moveTo>
                <a:cubicBezTo>
                  <a:pt x="9862" y="4896"/>
                  <a:pt x="9906" y="4926"/>
                  <a:pt x="9870" y="4986"/>
                </a:cubicBezTo>
                <a:lnTo>
                  <a:pt x="9842" y="4943"/>
                </a:lnTo>
                <a:cubicBezTo>
                  <a:pt x="9813" y="4914"/>
                  <a:pt x="9813" y="4914"/>
                  <a:pt x="9813" y="4900"/>
                </a:cubicBezTo>
                <a:cubicBezTo>
                  <a:pt x="9818" y="4897"/>
                  <a:pt x="9824" y="4896"/>
                  <a:pt x="9830" y="4896"/>
                </a:cubicBezTo>
                <a:close/>
                <a:moveTo>
                  <a:pt x="8151" y="4768"/>
                </a:moveTo>
                <a:cubicBezTo>
                  <a:pt x="8161" y="4768"/>
                  <a:pt x="8159" y="4815"/>
                  <a:pt x="8146" y="4828"/>
                </a:cubicBezTo>
                <a:cubicBezTo>
                  <a:pt x="8146" y="4842"/>
                  <a:pt x="8189" y="4857"/>
                  <a:pt x="8204" y="4857"/>
                </a:cubicBezTo>
                <a:cubicBezTo>
                  <a:pt x="8233" y="4871"/>
                  <a:pt x="8189" y="4943"/>
                  <a:pt x="8175" y="4972"/>
                </a:cubicBezTo>
                <a:cubicBezTo>
                  <a:pt x="8170" y="4982"/>
                  <a:pt x="8165" y="4987"/>
                  <a:pt x="8160" y="4987"/>
                </a:cubicBezTo>
                <a:cubicBezTo>
                  <a:pt x="8152" y="4987"/>
                  <a:pt x="8146" y="4971"/>
                  <a:pt x="8146" y="4943"/>
                </a:cubicBezTo>
                <a:cubicBezTo>
                  <a:pt x="8132" y="4900"/>
                  <a:pt x="8132" y="4771"/>
                  <a:pt x="8146" y="4771"/>
                </a:cubicBezTo>
                <a:cubicBezTo>
                  <a:pt x="8148" y="4769"/>
                  <a:pt x="8149" y="4768"/>
                  <a:pt x="8151" y="4768"/>
                </a:cubicBezTo>
                <a:close/>
                <a:moveTo>
                  <a:pt x="15933" y="4860"/>
                </a:moveTo>
                <a:cubicBezTo>
                  <a:pt x="15966" y="4860"/>
                  <a:pt x="15998" y="4864"/>
                  <a:pt x="16005" y="4871"/>
                </a:cubicBezTo>
                <a:cubicBezTo>
                  <a:pt x="16020" y="4900"/>
                  <a:pt x="15919" y="4957"/>
                  <a:pt x="15876" y="4972"/>
                </a:cubicBezTo>
                <a:cubicBezTo>
                  <a:pt x="15859" y="4983"/>
                  <a:pt x="15845" y="4987"/>
                  <a:pt x="15834" y="4987"/>
                </a:cubicBezTo>
                <a:cubicBezTo>
                  <a:pt x="15815" y="4987"/>
                  <a:pt x="15804" y="4975"/>
                  <a:pt x="15804" y="4957"/>
                </a:cubicBezTo>
                <a:cubicBezTo>
                  <a:pt x="15804" y="4929"/>
                  <a:pt x="15847" y="4871"/>
                  <a:pt x="15862" y="4871"/>
                </a:cubicBezTo>
                <a:cubicBezTo>
                  <a:pt x="15869" y="4864"/>
                  <a:pt x="15901" y="4860"/>
                  <a:pt x="15933" y="4860"/>
                </a:cubicBezTo>
                <a:close/>
                <a:moveTo>
                  <a:pt x="9582" y="4906"/>
                </a:moveTo>
                <a:cubicBezTo>
                  <a:pt x="9591" y="4906"/>
                  <a:pt x="9601" y="4909"/>
                  <a:pt x="9612" y="4914"/>
                </a:cubicBezTo>
                <a:lnTo>
                  <a:pt x="9626" y="4943"/>
                </a:lnTo>
                <a:cubicBezTo>
                  <a:pt x="9633" y="4950"/>
                  <a:pt x="9641" y="4954"/>
                  <a:pt x="9648" y="4954"/>
                </a:cubicBezTo>
                <a:cubicBezTo>
                  <a:pt x="9655" y="4954"/>
                  <a:pt x="9662" y="4950"/>
                  <a:pt x="9669" y="4943"/>
                </a:cubicBezTo>
                <a:cubicBezTo>
                  <a:pt x="9674" y="4934"/>
                  <a:pt x="9678" y="4931"/>
                  <a:pt x="9682" y="4931"/>
                </a:cubicBezTo>
                <a:cubicBezTo>
                  <a:pt x="9690" y="4931"/>
                  <a:pt x="9694" y="4947"/>
                  <a:pt x="9684" y="4957"/>
                </a:cubicBezTo>
                <a:lnTo>
                  <a:pt x="9684" y="5000"/>
                </a:lnTo>
                <a:cubicBezTo>
                  <a:pt x="9655" y="4986"/>
                  <a:pt x="9626" y="4972"/>
                  <a:pt x="9612" y="4972"/>
                </a:cubicBezTo>
                <a:lnTo>
                  <a:pt x="9597" y="4957"/>
                </a:lnTo>
                <a:lnTo>
                  <a:pt x="9569" y="4943"/>
                </a:lnTo>
                <a:cubicBezTo>
                  <a:pt x="9560" y="4916"/>
                  <a:pt x="9568" y="4906"/>
                  <a:pt x="9582" y="4906"/>
                </a:cubicBezTo>
                <a:close/>
                <a:moveTo>
                  <a:pt x="18528" y="4938"/>
                </a:moveTo>
                <a:lnTo>
                  <a:pt x="18528" y="4938"/>
                </a:lnTo>
                <a:cubicBezTo>
                  <a:pt x="18533" y="4938"/>
                  <a:pt x="18530" y="4954"/>
                  <a:pt x="18520" y="4986"/>
                </a:cubicBezTo>
                <a:lnTo>
                  <a:pt x="18491" y="5000"/>
                </a:lnTo>
                <a:cubicBezTo>
                  <a:pt x="18484" y="5008"/>
                  <a:pt x="18473" y="5011"/>
                  <a:pt x="18462" y="5011"/>
                </a:cubicBezTo>
                <a:cubicBezTo>
                  <a:pt x="18451" y="5011"/>
                  <a:pt x="18441" y="5008"/>
                  <a:pt x="18433" y="5000"/>
                </a:cubicBezTo>
                <a:cubicBezTo>
                  <a:pt x="18419" y="5000"/>
                  <a:pt x="18405" y="4972"/>
                  <a:pt x="18419" y="4957"/>
                </a:cubicBezTo>
                <a:lnTo>
                  <a:pt x="18419" y="4943"/>
                </a:lnTo>
                <a:cubicBezTo>
                  <a:pt x="18429" y="4943"/>
                  <a:pt x="18457" y="4949"/>
                  <a:pt x="18484" y="4949"/>
                </a:cubicBezTo>
                <a:cubicBezTo>
                  <a:pt x="18497" y="4949"/>
                  <a:pt x="18510" y="4948"/>
                  <a:pt x="18520" y="4943"/>
                </a:cubicBezTo>
                <a:cubicBezTo>
                  <a:pt x="18523" y="4939"/>
                  <a:pt x="18526" y="4938"/>
                  <a:pt x="18528" y="4938"/>
                </a:cubicBezTo>
                <a:close/>
                <a:moveTo>
                  <a:pt x="8664" y="4929"/>
                </a:moveTo>
                <a:cubicBezTo>
                  <a:pt x="8692" y="4929"/>
                  <a:pt x="8750" y="5000"/>
                  <a:pt x="8721" y="5015"/>
                </a:cubicBezTo>
                <a:cubicBezTo>
                  <a:pt x="8707" y="5015"/>
                  <a:pt x="8649" y="5015"/>
                  <a:pt x="8635" y="4986"/>
                </a:cubicBezTo>
                <a:cubicBezTo>
                  <a:pt x="8620" y="4957"/>
                  <a:pt x="8635" y="4929"/>
                  <a:pt x="8664" y="4929"/>
                </a:cubicBezTo>
                <a:close/>
                <a:moveTo>
                  <a:pt x="8792" y="4853"/>
                </a:moveTo>
                <a:cubicBezTo>
                  <a:pt x="8792" y="4853"/>
                  <a:pt x="8793" y="4854"/>
                  <a:pt x="8793" y="4857"/>
                </a:cubicBezTo>
                <a:cubicBezTo>
                  <a:pt x="8807" y="4857"/>
                  <a:pt x="8822" y="4871"/>
                  <a:pt x="8836" y="4900"/>
                </a:cubicBezTo>
                <a:cubicBezTo>
                  <a:pt x="8807" y="4929"/>
                  <a:pt x="8807" y="4972"/>
                  <a:pt x="8836" y="5000"/>
                </a:cubicBezTo>
                <a:lnTo>
                  <a:pt x="8836" y="5015"/>
                </a:lnTo>
                <a:cubicBezTo>
                  <a:pt x="8831" y="5020"/>
                  <a:pt x="8824" y="5023"/>
                  <a:pt x="8816" y="5023"/>
                </a:cubicBezTo>
                <a:cubicBezTo>
                  <a:pt x="8803" y="5023"/>
                  <a:pt x="8788" y="5013"/>
                  <a:pt x="8779" y="4986"/>
                </a:cubicBezTo>
                <a:lnTo>
                  <a:pt x="8793" y="4957"/>
                </a:lnTo>
                <a:lnTo>
                  <a:pt x="8793" y="4929"/>
                </a:lnTo>
                <a:cubicBezTo>
                  <a:pt x="8781" y="4881"/>
                  <a:pt x="8789" y="4853"/>
                  <a:pt x="8792" y="4853"/>
                </a:cubicBezTo>
                <a:close/>
                <a:moveTo>
                  <a:pt x="16364" y="4943"/>
                </a:moveTo>
                <a:cubicBezTo>
                  <a:pt x="16364" y="4957"/>
                  <a:pt x="16350" y="5015"/>
                  <a:pt x="16336" y="5044"/>
                </a:cubicBezTo>
                <a:cubicBezTo>
                  <a:pt x="16330" y="5050"/>
                  <a:pt x="16324" y="5053"/>
                  <a:pt x="16319" y="5053"/>
                </a:cubicBezTo>
                <a:cubicBezTo>
                  <a:pt x="16312" y="5053"/>
                  <a:pt x="16307" y="5046"/>
                  <a:pt x="16307" y="5029"/>
                </a:cubicBezTo>
                <a:cubicBezTo>
                  <a:pt x="16293" y="5000"/>
                  <a:pt x="16350" y="4943"/>
                  <a:pt x="16364" y="4943"/>
                </a:cubicBezTo>
                <a:close/>
                <a:moveTo>
                  <a:pt x="20632" y="4857"/>
                </a:moveTo>
                <a:lnTo>
                  <a:pt x="20632" y="4857"/>
                </a:lnTo>
                <a:cubicBezTo>
                  <a:pt x="20588" y="4957"/>
                  <a:pt x="20517" y="4986"/>
                  <a:pt x="20473" y="5058"/>
                </a:cubicBezTo>
                <a:cubicBezTo>
                  <a:pt x="20445" y="4943"/>
                  <a:pt x="20445" y="4929"/>
                  <a:pt x="20632" y="4857"/>
                </a:cubicBezTo>
                <a:close/>
                <a:moveTo>
                  <a:pt x="7615" y="4857"/>
                </a:moveTo>
                <a:cubicBezTo>
                  <a:pt x="7629" y="4900"/>
                  <a:pt x="7629" y="4943"/>
                  <a:pt x="7644" y="5000"/>
                </a:cubicBezTo>
                <a:lnTo>
                  <a:pt x="7615" y="5029"/>
                </a:lnTo>
                <a:lnTo>
                  <a:pt x="7600" y="5044"/>
                </a:lnTo>
                <a:cubicBezTo>
                  <a:pt x="7594" y="5056"/>
                  <a:pt x="7586" y="5060"/>
                  <a:pt x="7579" y="5060"/>
                </a:cubicBezTo>
                <a:cubicBezTo>
                  <a:pt x="7569" y="5060"/>
                  <a:pt x="7563" y="5052"/>
                  <a:pt x="7572" y="5044"/>
                </a:cubicBezTo>
                <a:lnTo>
                  <a:pt x="7572" y="5029"/>
                </a:lnTo>
                <a:lnTo>
                  <a:pt x="7572" y="5015"/>
                </a:lnTo>
                <a:cubicBezTo>
                  <a:pt x="7586" y="5000"/>
                  <a:pt x="7615" y="4972"/>
                  <a:pt x="7629" y="4929"/>
                </a:cubicBezTo>
                <a:lnTo>
                  <a:pt x="7600" y="4900"/>
                </a:lnTo>
                <a:lnTo>
                  <a:pt x="7600" y="4886"/>
                </a:lnTo>
                <a:cubicBezTo>
                  <a:pt x="7600" y="4871"/>
                  <a:pt x="7615" y="4871"/>
                  <a:pt x="7615" y="4857"/>
                </a:cubicBezTo>
                <a:close/>
                <a:moveTo>
                  <a:pt x="21623" y="4914"/>
                </a:moveTo>
                <a:cubicBezTo>
                  <a:pt x="21652" y="4914"/>
                  <a:pt x="21666" y="4957"/>
                  <a:pt x="21652" y="4986"/>
                </a:cubicBezTo>
                <a:lnTo>
                  <a:pt x="21652" y="5015"/>
                </a:lnTo>
                <a:lnTo>
                  <a:pt x="21637" y="5029"/>
                </a:lnTo>
                <a:cubicBezTo>
                  <a:pt x="21608" y="5044"/>
                  <a:pt x="21580" y="5044"/>
                  <a:pt x="21551" y="5058"/>
                </a:cubicBezTo>
                <a:lnTo>
                  <a:pt x="21522" y="5058"/>
                </a:lnTo>
                <a:cubicBezTo>
                  <a:pt x="21518" y="5062"/>
                  <a:pt x="21516" y="5064"/>
                  <a:pt x="21514" y="5064"/>
                </a:cubicBezTo>
                <a:cubicBezTo>
                  <a:pt x="21509" y="5064"/>
                  <a:pt x="21512" y="5050"/>
                  <a:pt x="21522" y="5029"/>
                </a:cubicBezTo>
                <a:lnTo>
                  <a:pt x="21537" y="5000"/>
                </a:lnTo>
                <a:lnTo>
                  <a:pt x="21551" y="4972"/>
                </a:lnTo>
                <a:cubicBezTo>
                  <a:pt x="21565" y="4943"/>
                  <a:pt x="21608" y="4914"/>
                  <a:pt x="21623" y="4914"/>
                </a:cubicBezTo>
                <a:close/>
                <a:moveTo>
                  <a:pt x="6983" y="4957"/>
                </a:moveTo>
                <a:cubicBezTo>
                  <a:pt x="6997" y="4957"/>
                  <a:pt x="6997" y="5015"/>
                  <a:pt x="6997" y="5044"/>
                </a:cubicBezTo>
                <a:cubicBezTo>
                  <a:pt x="6997" y="5054"/>
                  <a:pt x="6983" y="5064"/>
                  <a:pt x="6964" y="5064"/>
                </a:cubicBezTo>
                <a:cubicBezTo>
                  <a:pt x="6956" y="5064"/>
                  <a:pt x="6948" y="5062"/>
                  <a:pt x="6940" y="5058"/>
                </a:cubicBezTo>
                <a:cubicBezTo>
                  <a:pt x="6925" y="5058"/>
                  <a:pt x="6954" y="4957"/>
                  <a:pt x="6983" y="4957"/>
                </a:cubicBezTo>
                <a:close/>
                <a:moveTo>
                  <a:pt x="7917" y="4957"/>
                </a:moveTo>
                <a:lnTo>
                  <a:pt x="7931" y="4972"/>
                </a:lnTo>
                <a:cubicBezTo>
                  <a:pt x="7960" y="4986"/>
                  <a:pt x="7960" y="4986"/>
                  <a:pt x="7945" y="4986"/>
                </a:cubicBezTo>
                <a:cubicBezTo>
                  <a:pt x="7943" y="4985"/>
                  <a:pt x="7941" y="4985"/>
                  <a:pt x="7939" y="4985"/>
                </a:cubicBezTo>
                <a:cubicBezTo>
                  <a:pt x="7913" y="4985"/>
                  <a:pt x="7887" y="5072"/>
                  <a:pt x="7873" y="5072"/>
                </a:cubicBezTo>
                <a:lnTo>
                  <a:pt x="7873" y="5058"/>
                </a:lnTo>
                <a:cubicBezTo>
                  <a:pt x="7859" y="5029"/>
                  <a:pt x="7816" y="5015"/>
                  <a:pt x="7830" y="4972"/>
                </a:cubicBezTo>
                <a:cubicBezTo>
                  <a:pt x="7830" y="4957"/>
                  <a:pt x="7845" y="4957"/>
                  <a:pt x="7859" y="4957"/>
                </a:cubicBezTo>
                <a:cubicBezTo>
                  <a:pt x="7859" y="4957"/>
                  <a:pt x="7859" y="4972"/>
                  <a:pt x="7873" y="4972"/>
                </a:cubicBezTo>
                <a:lnTo>
                  <a:pt x="7888" y="4972"/>
                </a:lnTo>
                <a:cubicBezTo>
                  <a:pt x="7902" y="4972"/>
                  <a:pt x="7902" y="4957"/>
                  <a:pt x="7917" y="4957"/>
                </a:cubicBezTo>
                <a:close/>
                <a:moveTo>
                  <a:pt x="16781" y="5029"/>
                </a:moveTo>
                <a:cubicBezTo>
                  <a:pt x="16781" y="5029"/>
                  <a:pt x="16823" y="5061"/>
                  <a:pt x="16844" y="5061"/>
                </a:cubicBezTo>
                <a:cubicBezTo>
                  <a:pt x="16848" y="5061"/>
                  <a:pt x="16851" y="5060"/>
                  <a:pt x="16853" y="5058"/>
                </a:cubicBezTo>
                <a:cubicBezTo>
                  <a:pt x="16859" y="5046"/>
                  <a:pt x="16865" y="5041"/>
                  <a:pt x="16870" y="5041"/>
                </a:cubicBezTo>
                <a:cubicBezTo>
                  <a:pt x="16877" y="5041"/>
                  <a:pt x="16882" y="5050"/>
                  <a:pt x="16882" y="5058"/>
                </a:cubicBezTo>
                <a:cubicBezTo>
                  <a:pt x="16882" y="5072"/>
                  <a:pt x="16810" y="5072"/>
                  <a:pt x="16795" y="5087"/>
                </a:cubicBezTo>
                <a:cubicBezTo>
                  <a:pt x="16789" y="5094"/>
                  <a:pt x="16782" y="5096"/>
                  <a:pt x="16777" y="5096"/>
                </a:cubicBezTo>
                <a:cubicBezTo>
                  <a:pt x="16761" y="5096"/>
                  <a:pt x="16756" y="5069"/>
                  <a:pt x="16767" y="5058"/>
                </a:cubicBezTo>
                <a:cubicBezTo>
                  <a:pt x="16767" y="5044"/>
                  <a:pt x="16781" y="5029"/>
                  <a:pt x="16781" y="5029"/>
                </a:cubicBezTo>
                <a:close/>
                <a:moveTo>
                  <a:pt x="17892" y="5040"/>
                </a:moveTo>
                <a:cubicBezTo>
                  <a:pt x="17922" y="5040"/>
                  <a:pt x="17962" y="5061"/>
                  <a:pt x="17974" y="5072"/>
                </a:cubicBezTo>
                <a:cubicBezTo>
                  <a:pt x="17988" y="5087"/>
                  <a:pt x="17873" y="5115"/>
                  <a:pt x="17830" y="5130"/>
                </a:cubicBezTo>
                <a:cubicBezTo>
                  <a:pt x="17772" y="5130"/>
                  <a:pt x="17744" y="5130"/>
                  <a:pt x="17744" y="5115"/>
                </a:cubicBezTo>
                <a:cubicBezTo>
                  <a:pt x="17744" y="5087"/>
                  <a:pt x="17830" y="5058"/>
                  <a:pt x="17873" y="5044"/>
                </a:cubicBezTo>
                <a:cubicBezTo>
                  <a:pt x="17878" y="5041"/>
                  <a:pt x="17885" y="5040"/>
                  <a:pt x="17892" y="5040"/>
                </a:cubicBezTo>
                <a:close/>
                <a:moveTo>
                  <a:pt x="5546" y="5015"/>
                </a:moveTo>
                <a:cubicBezTo>
                  <a:pt x="5546" y="5015"/>
                  <a:pt x="5546" y="5044"/>
                  <a:pt x="5546" y="5044"/>
                </a:cubicBezTo>
                <a:cubicBezTo>
                  <a:pt x="5546" y="5058"/>
                  <a:pt x="5560" y="5115"/>
                  <a:pt x="5560" y="5130"/>
                </a:cubicBezTo>
                <a:cubicBezTo>
                  <a:pt x="5560" y="5137"/>
                  <a:pt x="5553" y="5141"/>
                  <a:pt x="5544" y="5141"/>
                </a:cubicBezTo>
                <a:cubicBezTo>
                  <a:pt x="5535" y="5141"/>
                  <a:pt x="5524" y="5137"/>
                  <a:pt x="5517" y="5130"/>
                </a:cubicBezTo>
                <a:cubicBezTo>
                  <a:pt x="5488" y="5101"/>
                  <a:pt x="5532" y="5015"/>
                  <a:pt x="5546" y="5015"/>
                </a:cubicBezTo>
                <a:close/>
                <a:moveTo>
                  <a:pt x="9423" y="4868"/>
                </a:moveTo>
                <a:cubicBezTo>
                  <a:pt x="9424" y="4868"/>
                  <a:pt x="9425" y="4869"/>
                  <a:pt x="9425" y="4871"/>
                </a:cubicBezTo>
                <a:cubicBezTo>
                  <a:pt x="9439" y="4871"/>
                  <a:pt x="9425" y="4900"/>
                  <a:pt x="9396" y="4929"/>
                </a:cubicBezTo>
                <a:lnTo>
                  <a:pt x="9396" y="4957"/>
                </a:lnTo>
                <a:lnTo>
                  <a:pt x="9382" y="4986"/>
                </a:lnTo>
                <a:cubicBezTo>
                  <a:pt x="9368" y="5029"/>
                  <a:pt x="9396" y="5087"/>
                  <a:pt x="9396" y="5101"/>
                </a:cubicBezTo>
                <a:cubicBezTo>
                  <a:pt x="9411" y="5115"/>
                  <a:pt x="9396" y="5144"/>
                  <a:pt x="9382" y="5144"/>
                </a:cubicBezTo>
                <a:cubicBezTo>
                  <a:pt x="9378" y="5148"/>
                  <a:pt x="9373" y="5150"/>
                  <a:pt x="9368" y="5150"/>
                </a:cubicBezTo>
                <a:cubicBezTo>
                  <a:pt x="9354" y="5150"/>
                  <a:pt x="9339" y="5136"/>
                  <a:pt x="9339" y="5115"/>
                </a:cubicBezTo>
                <a:cubicBezTo>
                  <a:pt x="9339" y="5072"/>
                  <a:pt x="9339" y="5029"/>
                  <a:pt x="9353" y="5015"/>
                </a:cubicBezTo>
                <a:cubicBezTo>
                  <a:pt x="9353" y="5015"/>
                  <a:pt x="9368" y="4957"/>
                  <a:pt x="9353" y="4943"/>
                </a:cubicBezTo>
                <a:cubicBezTo>
                  <a:pt x="9339" y="4943"/>
                  <a:pt x="9339" y="4929"/>
                  <a:pt x="9353" y="4914"/>
                </a:cubicBezTo>
                <a:cubicBezTo>
                  <a:pt x="9378" y="4902"/>
                  <a:pt x="9413" y="4868"/>
                  <a:pt x="9423" y="4868"/>
                </a:cubicBezTo>
                <a:close/>
                <a:moveTo>
                  <a:pt x="8924" y="5000"/>
                </a:moveTo>
                <a:cubicBezTo>
                  <a:pt x="8934" y="5000"/>
                  <a:pt x="8947" y="5016"/>
                  <a:pt x="8965" y="5044"/>
                </a:cubicBezTo>
                <a:cubicBezTo>
                  <a:pt x="8980" y="5072"/>
                  <a:pt x="9023" y="5159"/>
                  <a:pt x="9023" y="5159"/>
                </a:cubicBezTo>
                <a:cubicBezTo>
                  <a:pt x="9018" y="5163"/>
                  <a:pt x="9013" y="5165"/>
                  <a:pt x="9008" y="5165"/>
                </a:cubicBezTo>
                <a:cubicBezTo>
                  <a:pt x="8999" y="5165"/>
                  <a:pt x="8989" y="5159"/>
                  <a:pt x="8980" y="5159"/>
                </a:cubicBezTo>
                <a:lnTo>
                  <a:pt x="8965" y="5144"/>
                </a:lnTo>
                <a:lnTo>
                  <a:pt x="8922" y="5087"/>
                </a:lnTo>
                <a:cubicBezTo>
                  <a:pt x="8908" y="5072"/>
                  <a:pt x="8865" y="5072"/>
                  <a:pt x="8865" y="5072"/>
                </a:cubicBezTo>
                <a:cubicBezTo>
                  <a:pt x="8865" y="5058"/>
                  <a:pt x="8893" y="5029"/>
                  <a:pt x="8908" y="5015"/>
                </a:cubicBezTo>
                <a:cubicBezTo>
                  <a:pt x="8913" y="5005"/>
                  <a:pt x="8918" y="5000"/>
                  <a:pt x="8924" y="5000"/>
                </a:cubicBezTo>
                <a:close/>
                <a:moveTo>
                  <a:pt x="7090" y="5008"/>
                </a:moveTo>
                <a:lnTo>
                  <a:pt x="7090" y="5008"/>
                </a:lnTo>
                <a:cubicBezTo>
                  <a:pt x="7082" y="5023"/>
                  <a:pt x="7067" y="5057"/>
                  <a:pt x="7040" y="5101"/>
                </a:cubicBezTo>
                <a:lnTo>
                  <a:pt x="7026" y="5173"/>
                </a:lnTo>
                <a:cubicBezTo>
                  <a:pt x="7026" y="5173"/>
                  <a:pt x="7011" y="5173"/>
                  <a:pt x="6997" y="5159"/>
                </a:cubicBezTo>
                <a:cubicBezTo>
                  <a:pt x="6997" y="5159"/>
                  <a:pt x="7040" y="5087"/>
                  <a:pt x="7040" y="5072"/>
                </a:cubicBezTo>
                <a:cubicBezTo>
                  <a:pt x="7052" y="5048"/>
                  <a:pt x="7075" y="5023"/>
                  <a:pt x="7090" y="5008"/>
                </a:cubicBezTo>
                <a:close/>
                <a:moveTo>
                  <a:pt x="16573" y="5005"/>
                </a:moveTo>
                <a:cubicBezTo>
                  <a:pt x="16580" y="5005"/>
                  <a:pt x="16592" y="5012"/>
                  <a:pt x="16609" y="5029"/>
                </a:cubicBezTo>
                <a:cubicBezTo>
                  <a:pt x="16637" y="5058"/>
                  <a:pt x="16681" y="5130"/>
                  <a:pt x="16681" y="5130"/>
                </a:cubicBezTo>
                <a:cubicBezTo>
                  <a:pt x="16666" y="5130"/>
                  <a:pt x="16623" y="5159"/>
                  <a:pt x="16609" y="5173"/>
                </a:cubicBezTo>
                <a:cubicBezTo>
                  <a:pt x="16606" y="5176"/>
                  <a:pt x="16602" y="5177"/>
                  <a:pt x="16597" y="5177"/>
                </a:cubicBezTo>
                <a:cubicBezTo>
                  <a:pt x="16575" y="5177"/>
                  <a:pt x="16534" y="5153"/>
                  <a:pt x="16522" y="5130"/>
                </a:cubicBezTo>
                <a:cubicBezTo>
                  <a:pt x="16522" y="5101"/>
                  <a:pt x="16551" y="5087"/>
                  <a:pt x="16566" y="5087"/>
                </a:cubicBezTo>
                <a:cubicBezTo>
                  <a:pt x="16567" y="5088"/>
                  <a:pt x="16569" y="5089"/>
                  <a:pt x="16570" y="5089"/>
                </a:cubicBezTo>
                <a:cubicBezTo>
                  <a:pt x="16580" y="5089"/>
                  <a:pt x="16578" y="5040"/>
                  <a:pt x="16566" y="5015"/>
                </a:cubicBezTo>
                <a:cubicBezTo>
                  <a:pt x="16566" y="5009"/>
                  <a:pt x="16568" y="5005"/>
                  <a:pt x="16573" y="5005"/>
                </a:cubicBezTo>
                <a:close/>
                <a:moveTo>
                  <a:pt x="7313" y="5072"/>
                </a:moveTo>
                <a:cubicBezTo>
                  <a:pt x="7327" y="5072"/>
                  <a:pt x="7399" y="5115"/>
                  <a:pt x="7399" y="5159"/>
                </a:cubicBezTo>
                <a:cubicBezTo>
                  <a:pt x="7399" y="5186"/>
                  <a:pt x="7387" y="5202"/>
                  <a:pt x="7367" y="5202"/>
                </a:cubicBezTo>
                <a:cubicBezTo>
                  <a:pt x="7356" y="5202"/>
                  <a:pt x="7343" y="5197"/>
                  <a:pt x="7327" y="5187"/>
                </a:cubicBezTo>
                <a:lnTo>
                  <a:pt x="7313" y="5115"/>
                </a:lnTo>
                <a:lnTo>
                  <a:pt x="7313" y="5101"/>
                </a:lnTo>
                <a:cubicBezTo>
                  <a:pt x="7293" y="5111"/>
                  <a:pt x="7265" y="5121"/>
                  <a:pt x="7251" y="5121"/>
                </a:cubicBezTo>
                <a:cubicBezTo>
                  <a:pt x="7245" y="5121"/>
                  <a:pt x="7241" y="5120"/>
                  <a:pt x="7241" y="5115"/>
                </a:cubicBezTo>
                <a:cubicBezTo>
                  <a:pt x="7241" y="5087"/>
                  <a:pt x="7299" y="5072"/>
                  <a:pt x="7313" y="5072"/>
                </a:cubicBezTo>
                <a:close/>
                <a:moveTo>
                  <a:pt x="13178" y="5111"/>
                </a:moveTo>
                <a:cubicBezTo>
                  <a:pt x="13185" y="5111"/>
                  <a:pt x="13204" y="5133"/>
                  <a:pt x="13204" y="5144"/>
                </a:cubicBezTo>
                <a:cubicBezTo>
                  <a:pt x="13218" y="5159"/>
                  <a:pt x="13204" y="5173"/>
                  <a:pt x="13175" y="5202"/>
                </a:cubicBezTo>
                <a:cubicBezTo>
                  <a:pt x="13144" y="5212"/>
                  <a:pt x="13085" y="5222"/>
                  <a:pt x="13053" y="5222"/>
                </a:cubicBezTo>
                <a:cubicBezTo>
                  <a:pt x="13040" y="5222"/>
                  <a:pt x="13031" y="5220"/>
                  <a:pt x="13031" y="5216"/>
                </a:cubicBezTo>
                <a:cubicBezTo>
                  <a:pt x="13031" y="5202"/>
                  <a:pt x="13046" y="5159"/>
                  <a:pt x="13060" y="5115"/>
                </a:cubicBezTo>
                <a:lnTo>
                  <a:pt x="13089" y="5159"/>
                </a:lnTo>
                <a:lnTo>
                  <a:pt x="13103" y="5173"/>
                </a:lnTo>
                <a:cubicBezTo>
                  <a:pt x="13146" y="5173"/>
                  <a:pt x="13175" y="5130"/>
                  <a:pt x="13175" y="5115"/>
                </a:cubicBezTo>
                <a:cubicBezTo>
                  <a:pt x="13175" y="5113"/>
                  <a:pt x="13176" y="5111"/>
                  <a:pt x="13178" y="5111"/>
                </a:cubicBezTo>
                <a:close/>
                <a:moveTo>
                  <a:pt x="17456" y="5130"/>
                </a:moveTo>
                <a:cubicBezTo>
                  <a:pt x="17485" y="5130"/>
                  <a:pt x="17499" y="5144"/>
                  <a:pt x="17499" y="5159"/>
                </a:cubicBezTo>
                <a:cubicBezTo>
                  <a:pt x="17499" y="5159"/>
                  <a:pt x="17471" y="5187"/>
                  <a:pt x="17442" y="5202"/>
                </a:cubicBezTo>
                <a:lnTo>
                  <a:pt x="17399" y="5230"/>
                </a:lnTo>
                <a:cubicBezTo>
                  <a:pt x="17399" y="5230"/>
                  <a:pt x="17370" y="5216"/>
                  <a:pt x="17370" y="5216"/>
                </a:cubicBezTo>
                <a:cubicBezTo>
                  <a:pt x="17370" y="5202"/>
                  <a:pt x="17370" y="5173"/>
                  <a:pt x="17385" y="5173"/>
                </a:cubicBezTo>
                <a:cubicBezTo>
                  <a:pt x="17399" y="5159"/>
                  <a:pt x="17413" y="5144"/>
                  <a:pt x="17428" y="5144"/>
                </a:cubicBezTo>
                <a:lnTo>
                  <a:pt x="17456" y="5130"/>
                </a:lnTo>
                <a:close/>
                <a:moveTo>
                  <a:pt x="21770" y="5109"/>
                </a:moveTo>
                <a:cubicBezTo>
                  <a:pt x="21781" y="5109"/>
                  <a:pt x="21790" y="5111"/>
                  <a:pt x="21795" y="5115"/>
                </a:cubicBezTo>
                <a:cubicBezTo>
                  <a:pt x="21795" y="5130"/>
                  <a:pt x="21781" y="5159"/>
                  <a:pt x="21767" y="5173"/>
                </a:cubicBezTo>
                <a:cubicBezTo>
                  <a:pt x="21753" y="5200"/>
                  <a:pt x="21677" y="5289"/>
                  <a:pt x="21655" y="5289"/>
                </a:cubicBezTo>
                <a:cubicBezTo>
                  <a:pt x="21654" y="5289"/>
                  <a:pt x="21653" y="5289"/>
                  <a:pt x="21652" y="5288"/>
                </a:cubicBezTo>
                <a:cubicBezTo>
                  <a:pt x="21652" y="5273"/>
                  <a:pt x="21623" y="5245"/>
                  <a:pt x="21608" y="5230"/>
                </a:cubicBezTo>
                <a:lnTo>
                  <a:pt x="21608" y="5202"/>
                </a:lnTo>
                <a:lnTo>
                  <a:pt x="21608" y="5173"/>
                </a:lnTo>
                <a:lnTo>
                  <a:pt x="21680" y="5173"/>
                </a:lnTo>
                <a:cubicBezTo>
                  <a:pt x="21680" y="5159"/>
                  <a:pt x="21695" y="5115"/>
                  <a:pt x="21709" y="5115"/>
                </a:cubicBezTo>
                <a:cubicBezTo>
                  <a:pt x="21719" y="5115"/>
                  <a:pt x="21747" y="5109"/>
                  <a:pt x="21770" y="5109"/>
                </a:cubicBezTo>
                <a:close/>
                <a:moveTo>
                  <a:pt x="21314" y="5009"/>
                </a:moveTo>
                <a:cubicBezTo>
                  <a:pt x="21328" y="5009"/>
                  <a:pt x="21336" y="5019"/>
                  <a:pt x="21336" y="5029"/>
                </a:cubicBezTo>
                <a:lnTo>
                  <a:pt x="21321" y="5044"/>
                </a:lnTo>
                <a:cubicBezTo>
                  <a:pt x="21307" y="5087"/>
                  <a:pt x="21278" y="5115"/>
                  <a:pt x="21264" y="5159"/>
                </a:cubicBezTo>
                <a:lnTo>
                  <a:pt x="21264" y="5202"/>
                </a:lnTo>
                <a:cubicBezTo>
                  <a:pt x="21264" y="5252"/>
                  <a:pt x="21253" y="5291"/>
                  <a:pt x="21241" y="5291"/>
                </a:cubicBezTo>
                <a:cubicBezTo>
                  <a:pt x="21239" y="5291"/>
                  <a:pt x="21237" y="5290"/>
                  <a:pt x="21235" y="5288"/>
                </a:cubicBezTo>
                <a:cubicBezTo>
                  <a:pt x="21221" y="5288"/>
                  <a:pt x="21221" y="5230"/>
                  <a:pt x="21206" y="5173"/>
                </a:cubicBezTo>
                <a:lnTo>
                  <a:pt x="21177" y="5130"/>
                </a:lnTo>
                <a:lnTo>
                  <a:pt x="21163" y="5101"/>
                </a:lnTo>
                <a:cubicBezTo>
                  <a:pt x="21163" y="5073"/>
                  <a:pt x="21181" y="5057"/>
                  <a:pt x="21194" y="5057"/>
                </a:cubicBezTo>
                <a:cubicBezTo>
                  <a:pt x="21201" y="5057"/>
                  <a:pt x="21206" y="5062"/>
                  <a:pt x="21206" y="5072"/>
                </a:cubicBezTo>
                <a:cubicBezTo>
                  <a:pt x="21216" y="5082"/>
                  <a:pt x="21234" y="5093"/>
                  <a:pt x="21253" y="5093"/>
                </a:cubicBezTo>
                <a:cubicBezTo>
                  <a:pt x="21261" y="5093"/>
                  <a:pt x="21270" y="5091"/>
                  <a:pt x="21278" y="5087"/>
                </a:cubicBezTo>
                <a:lnTo>
                  <a:pt x="21292" y="5029"/>
                </a:lnTo>
                <a:lnTo>
                  <a:pt x="21292" y="5015"/>
                </a:lnTo>
                <a:cubicBezTo>
                  <a:pt x="21301" y="5011"/>
                  <a:pt x="21308" y="5009"/>
                  <a:pt x="21314" y="5009"/>
                </a:cubicBezTo>
                <a:close/>
                <a:moveTo>
                  <a:pt x="16119" y="5196"/>
                </a:moveTo>
                <a:cubicBezTo>
                  <a:pt x="16149" y="5196"/>
                  <a:pt x="16188" y="5261"/>
                  <a:pt x="16163" y="5273"/>
                </a:cubicBezTo>
                <a:cubicBezTo>
                  <a:pt x="16153" y="5284"/>
                  <a:pt x="16129" y="5294"/>
                  <a:pt x="16105" y="5294"/>
                </a:cubicBezTo>
                <a:cubicBezTo>
                  <a:pt x="16095" y="5294"/>
                  <a:pt x="16086" y="5292"/>
                  <a:pt x="16077" y="5288"/>
                </a:cubicBezTo>
                <a:cubicBezTo>
                  <a:pt x="16063" y="5259"/>
                  <a:pt x="16077" y="5230"/>
                  <a:pt x="16106" y="5202"/>
                </a:cubicBezTo>
                <a:cubicBezTo>
                  <a:pt x="16110" y="5198"/>
                  <a:pt x="16115" y="5196"/>
                  <a:pt x="16119" y="5196"/>
                </a:cubicBezTo>
                <a:close/>
                <a:moveTo>
                  <a:pt x="21465" y="5178"/>
                </a:moveTo>
                <a:cubicBezTo>
                  <a:pt x="21472" y="5178"/>
                  <a:pt x="21482" y="5181"/>
                  <a:pt x="21494" y="5187"/>
                </a:cubicBezTo>
                <a:lnTo>
                  <a:pt x="21508" y="5202"/>
                </a:lnTo>
                <a:lnTo>
                  <a:pt x="21537" y="5216"/>
                </a:lnTo>
                <a:cubicBezTo>
                  <a:pt x="21529" y="5232"/>
                  <a:pt x="21516" y="5252"/>
                  <a:pt x="21507" y="5270"/>
                </a:cubicBezTo>
                <a:lnTo>
                  <a:pt x="21507" y="5270"/>
                </a:lnTo>
                <a:lnTo>
                  <a:pt x="21494" y="5230"/>
                </a:lnTo>
                <a:cubicBezTo>
                  <a:pt x="21474" y="5224"/>
                  <a:pt x="21455" y="5218"/>
                  <a:pt x="21440" y="5212"/>
                </a:cubicBezTo>
                <a:lnTo>
                  <a:pt x="21440" y="5212"/>
                </a:lnTo>
                <a:lnTo>
                  <a:pt x="21436" y="5216"/>
                </a:lnTo>
                <a:cubicBezTo>
                  <a:pt x="21426" y="5226"/>
                  <a:pt x="21416" y="5243"/>
                  <a:pt x="21402" y="5243"/>
                </a:cubicBezTo>
                <a:cubicBezTo>
                  <a:pt x="21399" y="5243"/>
                  <a:pt x="21396" y="5242"/>
                  <a:pt x="21393" y="5241"/>
                </a:cubicBezTo>
                <a:lnTo>
                  <a:pt x="21393" y="5241"/>
                </a:lnTo>
                <a:cubicBezTo>
                  <a:pt x="21393" y="5242"/>
                  <a:pt x="21393" y="5243"/>
                  <a:pt x="21393" y="5245"/>
                </a:cubicBezTo>
                <a:lnTo>
                  <a:pt x="21407" y="5259"/>
                </a:lnTo>
                <a:lnTo>
                  <a:pt x="21422" y="5288"/>
                </a:lnTo>
                <a:cubicBezTo>
                  <a:pt x="21425" y="5291"/>
                  <a:pt x="21428" y="5294"/>
                  <a:pt x="21430" y="5297"/>
                </a:cubicBezTo>
                <a:lnTo>
                  <a:pt x="21430" y="5297"/>
                </a:lnTo>
                <a:cubicBezTo>
                  <a:pt x="21415" y="5292"/>
                  <a:pt x="21400" y="5288"/>
                  <a:pt x="21393" y="5288"/>
                </a:cubicBezTo>
                <a:cubicBezTo>
                  <a:pt x="21379" y="5288"/>
                  <a:pt x="21364" y="5331"/>
                  <a:pt x="21364" y="5345"/>
                </a:cubicBezTo>
                <a:cubicBezTo>
                  <a:pt x="21364" y="5355"/>
                  <a:pt x="21350" y="5366"/>
                  <a:pt x="21326" y="5366"/>
                </a:cubicBezTo>
                <a:cubicBezTo>
                  <a:pt x="21316" y="5366"/>
                  <a:pt x="21305" y="5364"/>
                  <a:pt x="21292" y="5360"/>
                </a:cubicBezTo>
                <a:lnTo>
                  <a:pt x="21292" y="5317"/>
                </a:lnTo>
                <a:cubicBezTo>
                  <a:pt x="21280" y="5280"/>
                  <a:pt x="21319" y="5224"/>
                  <a:pt x="21357" y="5224"/>
                </a:cubicBezTo>
                <a:cubicBezTo>
                  <a:pt x="21365" y="5224"/>
                  <a:pt x="21372" y="5226"/>
                  <a:pt x="21379" y="5230"/>
                </a:cubicBezTo>
                <a:cubicBezTo>
                  <a:pt x="21384" y="5236"/>
                  <a:pt x="21389" y="5239"/>
                  <a:pt x="21393" y="5241"/>
                </a:cubicBezTo>
                <a:lnTo>
                  <a:pt x="21393" y="5241"/>
                </a:lnTo>
                <a:cubicBezTo>
                  <a:pt x="21393" y="5228"/>
                  <a:pt x="21394" y="5215"/>
                  <a:pt x="21407" y="5202"/>
                </a:cubicBezTo>
                <a:cubicBezTo>
                  <a:pt x="21407" y="5202"/>
                  <a:pt x="21421" y="5206"/>
                  <a:pt x="21440" y="5212"/>
                </a:cubicBezTo>
                <a:lnTo>
                  <a:pt x="21440" y="5212"/>
                </a:lnTo>
                <a:lnTo>
                  <a:pt x="21450" y="5202"/>
                </a:lnTo>
                <a:cubicBezTo>
                  <a:pt x="21450" y="5185"/>
                  <a:pt x="21455" y="5178"/>
                  <a:pt x="21465" y="5178"/>
                </a:cubicBezTo>
                <a:close/>
                <a:moveTo>
                  <a:pt x="14870" y="5302"/>
                </a:moveTo>
                <a:cubicBezTo>
                  <a:pt x="14899" y="5302"/>
                  <a:pt x="14956" y="5317"/>
                  <a:pt x="14971" y="5317"/>
                </a:cubicBezTo>
                <a:cubicBezTo>
                  <a:pt x="14985" y="5331"/>
                  <a:pt x="14971" y="5331"/>
                  <a:pt x="14928" y="5331"/>
                </a:cubicBezTo>
                <a:lnTo>
                  <a:pt x="14913" y="5374"/>
                </a:lnTo>
                <a:cubicBezTo>
                  <a:pt x="14913" y="5379"/>
                  <a:pt x="14909" y="5380"/>
                  <a:pt x="14902" y="5380"/>
                </a:cubicBezTo>
                <a:cubicBezTo>
                  <a:pt x="14888" y="5380"/>
                  <a:pt x="14865" y="5374"/>
                  <a:pt x="14856" y="5374"/>
                </a:cubicBezTo>
                <a:cubicBezTo>
                  <a:pt x="14856" y="5374"/>
                  <a:pt x="14856" y="5331"/>
                  <a:pt x="14856" y="5331"/>
                </a:cubicBezTo>
                <a:lnTo>
                  <a:pt x="14870" y="5302"/>
                </a:lnTo>
                <a:close/>
                <a:moveTo>
                  <a:pt x="16449" y="5111"/>
                </a:moveTo>
                <a:cubicBezTo>
                  <a:pt x="16454" y="5111"/>
                  <a:pt x="16459" y="5113"/>
                  <a:pt x="16465" y="5115"/>
                </a:cubicBezTo>
                <a:lnTo>
                  <a:pt x="16479" y="5115"/>
                </a:lnTo>
                <a:cubicBezTo>
                  <a:pt x="16508" y="5130"/>
                  <a:pt x="16508" y="5187"/>
                  <a:pt x="16479" y="5230"/>
                </a:cubicBezTo>
                <a:lnTo>
                  <a:pt x="16465" y="5230"/>
                </a:lnTo>
                <a:lnTo>
                  <a:pt x="16422" y="5216"/>
                </a:lnTo>
                <a:cubicBezTo>
                  <a:pt x="16408" y="5259"/>
                  <a:pt x="16364" y="5317"/>
                  <a:pt x="16336" y="5345"/>
                </a:cubicBezTo>
                <a:lnTo>
                  <a:pt x="16321" y="5374"/>
                </a:lnTo>
                <a:cubicBezTo>
                  <a:pt x="16321" y="5374"/>
                  <a:pt x="16315" y="5380"/>
                  <a:pt x="16311" y="5380"/>
                </a:cubicBezTo>
                <a:cubicBezTo>
                  <a:pt x="16309" y="5380"/>
                  <a:pt x="16307" y="5379"/>
                  <a:pt x="16307" y="5374"/>
                </a:cubicBezTo>
                <a:cubicBezTo>
                  <a:pt x="16293" y="5374"/>
                  <a:pt x="16293" y="5360"/>
                  <a:pt x="16293" y="5360"/>
                </a:cubicBezTo>
                <a:lnTo>
                  <a:pt x="16293" y="5331"/>
                </a:lnTo>
                <a:cubicBezTo>
                  <a:pt x="16307" y="5317"/>
                  <a:pt x="16307" y="5245"/>
                  <a:pt x="16321" y="5173"/>
                </a:cubicBezTo>
                <a:lnTo>
                  <a:pt x="16408" y="5130"/>
                </a:lnTo>
                <a:cubicBezTo>
                  <a:pt x="16419" y="5130"/>
                  <a:pt x="16431" y="5111"/>
                  <a:pt x="16449" y="5111"/>
                </a:cubicBezTo>
                <a:close/>
                <a:moveTo>
                  <a:pt x="7536" y="5225"/>
                </a:moveTo>
                <a:cubicBezTo>
                  <a:pt x="7540" y="5225"/>
                  <a:pt x="7543" y="5232"/>
                  <a:pt x="7543" y="5245"/>
                </a:cubicBezTo>
                <a:cubicBezTo>
                  <a:pt x="7557" y="5273"/>
                  <a:pt x="7629" y="5331"/>
                  <a:pt x="7600" y="5360"/>
                </a:cubicBezTo>
                <a:lnTo>
                  <a:pt x="7572" y="5345"/>
                </a:lnTo>
                <a:lnTo>
                  <a:pt x="7543" y="5331"/>
                </a:lnTo>
                <a:cubicBezTo>
                  <a:pt x="7514" y="5345"/>
                  <a:pt x="7485" y="5360"/>
                  <a:pt x="7442" y="5360"/>
                </a:cubicBezTo>
                <a:lnTo>
                  <a:pt x="7457" y="5417"/>
                </a:lnTo>
                <a:cubicBezTo>
                  <a:pt x="7450" y="5424"/>
                  <a:pt x="7442" y="5428"/>
                  <a:pt x="7435" y="5428"/>
                </a:cubicBezTo>
                <a:cubicBezTo>
                  <a:pt x="7428" y="5428"/>
                  <a:pt x="7421" y="5424"/>
                  <a:pt x="7414" y="5417"/>
                </a:cubicBezTo>
                <a:lnTo>
                  <a:pt x="7414" y="5403"/>
                </a:lnTo>
                <a:lnTo>
                  <a:pt x="7414" y="5388"/>
                </a:lnTo>
                <a:cubicBezTo>
                  <a:pt x="7428" y="5360"/>
                  <a:pt x="7500" y="5302"/>
                  <a:pt x="7514" y="5259"/>
                </a:cubicBezTo>
                <a:cubicBezTo>
                  <a:pt x="7522" y="5235"/>
                  <a:pt x="7530" y="5225"/>
                  <a:pt x="7536" y="5225"/>
                </a:cubicBezTo>
                <a:close/>
                <a:moveTo>
                  <a:pt x="16212" y="5335"/>
                </a:moveTo>
                <a:cubicBezTo>
                  <a:pt x="16224" y="5335"/>
                  <a:pt x="16235" y="5338"/>
                  <a:pt x="16235" y="5345"/>
                </a:cubicBezTo>
                <a:cubicBezTo>
                  <a:pt x="16235" y="5360"/>
                  <a:pt x="16264" y="5403"/>
                  <a:pt x="16278" y="5417"/>
                </a:cubicBezTo>
                <a:cubicBezTo>
                  <a:pt x="16278" y="5431"/>
                  <a:pt x="16235" y="5431"/>
                  <a:pt x="16221" y="5431"/>
                </a:cubicBezTo>
                <a:cubicBezTo>
                  <a:pt x="16192" y="5446"/>
                  <a:pt x="16135" y="5446"/>
                  <a:pt x="16120" y="5446"/>
                </a:cubicBezTo>
                <a:cubicBezTo>
                  <a:pt x="16091" y="5446"/>
                  <a:pt x="16077" y="5446"/>
                  <a:pt x="16063" y="5417"/>
                </a:cubicBezTo>
                <a:cubicBezTo>
                  <a:pt x="16063" y="5403"/>
                  <a:pt x="16163" y="5360"/>
                  <a:pt x="16178" y="5345"/>
                </a:cubicBezTo>
                <a:cubicBezTo>
                  <a:pt x="16185" y="5338"/>
                  <a:pt x="16199" y="5335"/>
                  <a:pt x="16212" y="5335"/>
                </a:cubicBezTo>
                <a:close/>
                <a:moveTo>
                  <a:pt x="16508" y="5345"/>
                </a:moveTo>
                <a:lnTo>
                  <a:pt x="16508" y="5374"/>
                </a:lnTo>
                <a:lnTo>
                  <a:pt x="16508" y="5388"/>
                </a:lnTo>
                <a:cubicBezTo>
                  <a:pt x="16508" y="5403"/>
                  <a:pt x="16494" y="5403"/>
                  <a:pt x="16479" y="5403"/>
                </a:cubicBezTo>
                <a:lnTo>
                  <a:pt x="16479" y="5417"/>
                </a:lnTo>
                <a:cubicBezTo>
                  <a:pt x="16465" y="5417"/>
                  <a:pt x="16451" y="5417"/>
                  <a:pt x="16451" y="5431"/>
                </a:cubicBezTo>
                <a:lnTo>
                  <a:pt x="16436" y="5431"/>
                </a:lnTo>
                <a:cubicBezTo>
                  <a:pt x="16451" y="5446"/>
                  <a:pt x="16436" y="5460"/>
                  <a:pt x="16436" y="5460"/>
                </a:cubicBezTo>
                <a:cubicBezTo>
                  <a:pt x="16422" y="5460"/>
                  <a:pt x="16379" y="5403"/>
                  <a:pt x="16393" y="5374"/>
                </a:cubicBezTo>
                <a:cubicBezTo>
                  <a:pt x="16400" y="5360"/>
                  <a:pt x="16408" y="5352"/>
                  <a:pt x="16413" y="5352"/>
                </a:cubicBezTo>
                <a:cubicBezTo>
                  <a:pt x="16418" y="5352"/>
                  <a:pt x="16422" y="5360"/>
                  <a:pt x="16422" y="5374"/>
                </a:cubicBezTo>
                <a:cubicBezTo>
                  <a:pt x="16422" y="5380"/>
                  <a:pt x="16425" y="5382"/>
                  <a:pt x="16429" y="5382"/>
                </a:cubicBezTo>
                <a:cubicBezTo>
                  <a:pt x="16448" y="5382"/>
                  <a:pt x="16497" y="5345"/>
                  <a:pt x="16508" y="5345"/>
                </a:cubicBezTo>
                <a:close/>
                <a:moveTo>
                  <a:pt x="12069" y="5345"/>
                </a:moveTo>
                <a:cubicBezTo>
                  <a:pt x="12083" y="5360"/>
                  <a:pt x="12083" y="5360"/>
                  <a:pt x="12083" y="5374"/>
                </a:cubicBezTo>
                <a:lnTo>
                  <a:pt x="12069" y="5388"/>
                </a:lnTo>
                <a:lnTo>
                  <a:pt x="12054" y="5403"/>
                </a:lnTo>
                <a:cubicBezTo>
                  <a:pt x="12040" y="5431"/>
                  <a:pt x="12026" y="5460"/>
                  <a:pt x="12026" y="5475"/>
                </a:cubicBezTo>
                <a:cubicBezTo>
                  <a:pt x="12023" y="5477"/>
                  <a:pt x="12020" y="5478"/>
                  <a:pt x="12018" y="5478"/>
                </a:cubicBezTo>
                <a:cubicBezTo>
                  <a:pt x="12006" y="5478"/>
                  <a:pt x="11992" y="5453"/>
                  <a:pt x="11968" y="5417"/>
                </a:cubicBezTo>
                <a:lnTo>
                  <a:pt x="11997" y="5388"/>
                </a:lnTo>
                <a:lnTo>
                  <a:pt x="12026" y="5374"/>
                </a:lnTo>
                <a:cubicBezTo>
                  <a:pt x="12040" y="5360"/>
                  <a:pt x="12069" y="5345"/>
                  <a:pt x="12069" y="5345"/>
                </a:cubicBezTo>
                <a:close/>
                <a:moveTo>
                  <a:pt x="5431" y="5144"/>
                </a:moveTo>
                <a:cubicBezTo>
                  <a:pt x="5445" y="5144"/>
                  <a:pt x="5503" y="5159"/>
                  <a:pt x="5488" y="5187"/>
                </a:cubicBezTo>
                <a:lnTo>
                  <a:pt x="5488" y="5288"/>
                </a:lnTo>
                <a:cubicBezTo>
                  <a:pt x="5497" y="5285"/>
                  <a:pt x="5504" y="5284"/>
                  <a:pt x="5511" y="5284"/>
                </a:cubicBezTo>
                <a:cubicBezTo>
                  <a:pt x="5541" y="5284"/>
                  <a:pt x="5558" y="5305"/>
                  <a:pt x="5546" y="5317"/>
                </a:cubicBezTo>
                <a:cubicBezTo>
                  <a:pt x="5546" y="5331"/>
                  <a:pt x="5546" y="5345"/>
                  <a:pt x="5546" y="5360"/>
                </a:cubicBezTo>
                <a:lnTo>
                  <a:pt x="5546" y="5374"/>
                </a:lnTo>
                <a:lnTo>
                  <a:pt x="5532" y="5431"/>
                </a:lnTo>
                <a:cubicBezTo>
                  <a:pt x="5503" y="5460"/>
                  <a:pt x="5445" y="5503"/>
                  <a:pt x="5431" y="5503"/>
                </a:cubicBezTo>
                <a:cubicBezTo>
                  <a:pt x="5417" y="5503"/>
                  <a:pt x="5417" y="5446"/>
                  <a:pt x="5417" y="5431"/>
                </a:cubicBezTo>
                <a:cubicBezTo>
                  <a:pt x="5431" y="5403"/>
                  <a:pt x="5460" y="5360"/>
                  <a:pt x="5474" y="5345"/>
                </a:cubicBezTo>
                <a:cubicBezTo>
                  <a:pt x="5488" y="5331"/>
                  <a:pt x="5474" y="5288"/>
                  <a:pt x="5474" y="5273"/>
                </a:cubicBezTo>
                <a:cubicBezTo>
                  <a:pt x="5472" y="5272"/>
                  <a:pt x="5470" y="5271"/>
                  <a:pt x="5467" y="5271"/>
                </a:cubicBezTo>
                <a:cubicBezTo>
                  <a:pt x="5444" y="5271"/>
                  <a:pt x="5385" y="5318"/>
                  <a:pt x="5359" y="5331"/>
                </a:cubicBezTo>
                <a:cubicBezTo>
                  <a:pt x="5330" y="5360"/>
                  <a:pt x="5302" y="5403"/>
                  <a:pt x="5302" y="5446"/>
                </a:cubicBezTo>
                <a:lnTo>
                  <a:pt x="5287" y="5460"/>
                </a:lnTo>
                <a:lnTo>
                  <a:pt x="5273" y="5475"/>
                </a:lnTo>
                <a:cubicBezTo>
                  <a:pt x="5259" y="5460"/>
                  <a:pt x="5230" y="5431"/>
                  <a:pt x="5230" y="5431"/>
                </a:cubicBezTo>
                <a:cubicBezTo>
                  <a:pt x="5230" y="5417"/>
                  <a:pt x="5201" y="5403"/>
                  <a:pt x="5187" y="5388"/>
                </a:cubicBezTo>
                <a:lnTo>
                  <a:pt x="5201" y="5360"/>
                </a:lnTo>
                <a:lnTo>
                  <a:pt x="5244" y="5360"/>
                </a:lnTo>
                <a:lnTo>
                  <a:pt x="5259" y="5374"/>
                </a:lnTo>
                <a:cubicBezTo>
                  <a:pt x="5261" y="5375"/>
                  <a:pt x="5264" y="5376"/>
                  <a:pt x="5266" y="5376"/>
                </a:cubicBezTo>
                <a:cubicBezTo>
                  <a:pt x="5287" y="5376"/>
                  <a:pt x="5286" y="5317"/>
                  <a:pt x="5273" y="5317"/>
                </a:cubicBezTo>
                <a:cubicBezTo>
                  <a:pt x="5259" y="5317"/>
                  <a:pt x="5230" y="5317"/>
                  <a:pt x="5215" y="5331"/>
                </a:cubicBezTo>
                <a:lnTo>
                  <a:pt x="5215" y="5317"/>
                </a:lnTo>
                <a:cubicBezTo>
                  <a:pt x="5201" y="5302"/>
                  <a:pt x="5201" y="5273"/>
                  <a:pt x="5201" y="5273"/>
                </a:cubicBezTo>
                <a:lnTo>
                  <a:pt x="5230" y="5245"/>
                </a:lnTo>
                <a:cubicBezTo>
                  <a:pt x="5248" y="5233"/>
                  <a:pt x="5266" y="5228"/>
                  <a:pt x="5281" y="5228"/>
                </a:cubicBezTo>
                <a:cubicBezTo>
                  <a:pt x="5302" y="5228"/>
                  <a:pt x="5316" y="5236"/>
                  <a:pt x="5316" y="5245"/>
                </a:cubicBezTo>
                <a:cubicBezTo>
                  <a:pt x="5323" y="5252"/>
                  <a:pt x="5330" y="5255"/>
                  <a:pt x="5338" y="5255"/>
                </a:cubicBezTo>
                <a:cubicBezTo>
                  <a:pt x="5345" y="5255"/>
                  <a:pt x="5352" y="5252"/>
                  <a:pt x="5359" y="5245"/>
                </a:cubicBezTo>
                <a:cubicBezTo>
                  <a:pt x="5359" y="5173"/>
                  <a:pt x="5402" y="5173"/>
                  <a:pt x="5431" y="5144"/>
                </a:cubicBezTo>
                <a:close/>
                <a:moveTo>
                  <a:pt x="20960" y="5446"/>
                </a:moveTo>
                <a:lnTo>
                  <a:pt x="20960" y="5446"/>
                </a:lnTo>
                <a:cubicBezTo>
                  <a:pt x="20994" y="5470"/>
                  <a:pt x="21028" y="5498"/>
                  <a:pt x="21048" y="5518"/>
                </a:cubicBezTo>
                <a:lnTo>
                  <a:pt x="21005" y="5518"/>
                </a:lnTo>
                <a:cubicBezTo>
                  <a:pt x="20962" y="5518"/>
                  <a:pt x="20919" y="5503"/>
                  <a:pt x="20904" y="5489"/>
                </a:cubicBezTo>
                <a:lnTo>
                  <a:pt x="20904" y="5475"/>
                </a:lnTo>
                <a:lnTo>
                  <a:pt x="20904" y="5460"/>
                </a:lnTo>
                <a:cubicBezTo>
                  <a:pt x="20907" y="5458"/>
                  <a:pt x="20909" y="5457"/>
                  <a:pt x="20912" y="5457"/>
                </a:cubicBezTo>
                <a:cubicBezTo>
                  <a:pt x="20931" y="5457"/>
                  <a:pt x="20964" y="5489"/>
                  <a:pt x="20976" y="5489"/>
                </a:cubicBezTo>
                <a:cubicBezTo>
                  <a:pt x="20976" y="5479"/>
                  <a:pt x="20963" y="5470"/>
                  <a:pt x="20942" y="5460"/>
                </a:cubicBezTo>
                <a:lnTo>
                  <a:pt x="20942" y="5460"/>
                </a:lnTo>
                <a:cubicBezTo>
                  <a:pt x="20939" y="5460"/>
                  <a:pt x="20936" y="5460"/>
                  <a:pt x="20933" y="5460"/>
                </a:cubicBezTo>
                <a:lnTo>
                  <a:pt x="20927" y="5454"/>
                </a:lnTo>
                <a:lnTo>
                  <a:pt x="20927" y="5454"/>
                </a:lnTo>
                <a:cubicBezTo>
                  <a:pt x="20932" y="5456"/>
                  <a:pt x="20937" y="5458"/>
                  <a:pt x="20942" y="5460"/>
                </a:cubicBezTo>
                <a:lnTo>
                  <a:pt x="20942" y="5460"/>
                </a:lnTo>
                <a:cubicBezTo>
                  <a:pt x="20950" y="5459"/>
                  <a:pt x="20957" y="5457"/>
                  <a:pt x="20960" y="5446"/>
                </a:cubicBezTo>
                <a:close/>
                <a:moveTo>
                  <a:pt x="20587" y="5466"/>
                </a:moveTo>
                <a:lnTo>
                  <a:pt x="20587" y="5466"/>
                </a:lnTo>
                <a:cubicBezTo>
                  <a:pt x="20586" y="5475"/>
                  <a:pt x="20586" y="5482"/>
                  <a:pt x="20588" y="5489"/>
                </a:cubicBezTo>
                <a:lnTo>
                  <a:pt x="20617" y="5503"/>
                </a:lnTo>
                <a:lnTo>
                  <a:pt x="20647" y="5513"/>
                </a:lnTo>
                <a:lnTo>
                  <a:pt x="20647" y="5513"/>
                </a:lnTo>
                <a:cubicBezTo>
                  <a:pt x="20649" y="5507"/>
                  <a:pt x="20655" y="5499"/>
                  <a:pt x="20663" y="5490"/>
                </a:cubicBezTo>
                <a:lnTo>
                  <a:pt x="20663" y="5490"/>
                </a:lnTo>
                <a:cubicBezTo>
                  <a:pt x="20661" y="5499"/>
                  <a:pt x="20660" y="5508"/>
                  <a:pt x="20660" y="5518"/>
                </a:cubicBezTo>
                <a:lnTo>
                  <a:pt x="20647" y="5513"/>
                </a:lnTo>
                <a:lnTo>
                  <a:pt x="20647" y="5513"/>
                </a:lnTo>
                <a:cubicBezTo>
                  <a:pt x="20646" y="5515"/>
                  <a:pt x="20646" y="5516"/>
                  <a:pt x="20646" y="5518"/>
                </a:cubicBezTo>
                <a:cubicBezTo>
                  <a:pt x="20639" y="5518"/>
                  <a:pt x="20624" y="5521"/>
                  <a:pt x="20610" y="5521"/>
                </a:cubicBezTo>
                <a:cubicBezTo>
                  <a:pt x="20596" y="5521"/>
                  <a:pt x="20581" y="5518"/>
                  <a:pt x="20574" y="5503"/>
                </a:cubicBezTo>
                <a:cubicBezTo>
                  <a:pt x="20574" y="5494"/>
                  <a:pt x="20580" y="5480"/>
                  <a:pt x="20587" y="5466"/>
                </a:cubicBezTo>
                <a:close/>
                <a:moveTo>
                  <a:pt x="11566" y="5417"/>
                </a:moveTo>
                <a:cubicBezTo>
                  <a:pt x="11580" y="5417"/>
                  <a:pt x="11638" y="5460"/>
                  <a:pt x="11638" y="5489"/>
                </a:cubicBezTo>
                <a:cubicBezTo>
                  <a:pt x="11638" y="5503"/>
                  <a:pt x="11623" y="5518"/>
                  <a:pt x="11609" y="5532"/>
                </a:cubicBezTo>
                <a:lnTo>
                  <a:pt x="11580" y="5532"/>
                </a:lnTo>
                <a:cubicBezTo>
                  <a:pt x="11566" y="5518"/>
                  <a:pt x="11551" y="5475"/>
                  <a:pt x="11537" y="5446"/>
                </a:cubicBezTo>
                <a:cubicBezTo>
                  <a:pt x="11537" y="5431"/>
                  <a:pt x="11537" y="5417"/>
                  <a:pt x="11566" y="5417"/>
                </a:cubicBezTo>
                <a:close/>
                <a:moveTo>
                  <a:pt x="5733" y="5475"/>
                </a:moveTo>
                <a:cubicBezTo>
                  <a:pt x="5733" y="5475"/>
                  <a:pt x="5747" y="5489"/>
                  <a:pt x="5747" y="5503"/>
                </a:cubicBezTo>
                <a:lnTo>
                  <a:pt x="5747" y="5518"/>
                </a:lnTo>
                <a:cubicBezTo>
                  <a:pt x="5733" y="5518"/>
                  <a:pt x="5675" y="5546"/>
                  <a:pt x="5661" y="5546"/>
                </a:cubicBezTo>
                <a:cubicBezTo>
                  <a:pt x="5657" y="5548"/>
                  <a:pt x="5653" y="5549"/>
                  <a:pt x="5650" y="5549"/>
                </a:cubicBezTo>
                <a:cubicBezTo>
                  <a:pt x="5628" y="5549"/>
                  <a:pt x="5618" y="5516"/>
                  <a:pt x="5618" y="5503"/>
                </a:cubicBezTo>
                <a:cubicBezTo>
                  <a:pt x="5618" y="5489"/>
                  <a:pt x="5646" y="5475"/>
                  <a:pt x="5690" y="5475"/>
                </a:cubicBezTo>
                <a:close/>
                <a:moveTo>
                  <a:pt x="16748" y="5387"/>
                </a:moveTo>
                <a:cubicBezTo>
                  <a:pt x="16750" y="5387"/>
                  <a:pt x="16751" y="5387"/>
                  <a:pt x="16752" y="5388"/>
                </a:cubicBezTo>
                <a:cubicBezTo>
                  <a:pt x="16767" y="5388"/>
                  <a:pt x="16810" y="5446"/>
                  <a:pt x="16824" y="5460"/>
                </a:cubicBezTo>
                <a:cubicBezTo>
                  <a:pt x="16824" y="5475"/>
                  <a:pt x="16867" y="5518"/>
                  <a:pt x="16867" y="5546"/>
                </a:cubicBezTo>
                <a:cubicBezTo>
                  <a:pt x="16865" y="5549"/>
                  <a:pt x="16861" y="5550"/>
                  <a:pt x="16857" y="5550"/>
                </a:cubicBezTo>
                <a:cubicBezTo>
                  <a:pt x="16838" y="5550"/>
                  <a:pt x="16807" y="5527"/>
                  <a:pt x="16795" y="5503"/>
                </a:cubicBezTo>
                <a:cubicBezTo>
                  <a:pt x="16788" y="5499"/>
                  <a:pt x="16780" y="5498"/>
                  <a:pt x="16773" y="5498"/>
                </a:cubicBezTo>
                <a:cubicBezTo>
                  <a:pt x="16752" y="5498"/>
                  <a:pt x="16734" y="5511"/>
                  <a:pt x="16724" y="5532"/>
                </a:cubicBezTo>
                <a:cubicBezTo>
                  <a:pt x="16721" y="5535"/>
                  <a:pt x="16719" y="5536"/>
                  <a:pt x="16717" y="5536"/>
                </a:cubicBezTo>
                <a:cubicBezTo>
                  <a:pt x="16709" y="5536"/>
                  <a:pt x="16709" y="5512"/>
                  <a:pt x="16709" y="5489"/>
                </a:cubicBezTo>
                <a:cubicBezTo>
                  <a:pt x="16709" y="5450"/>
                  <a:pt x="16733" y="5387"/>
                  <a:pt x="16748" y="5387"/>
                </a:cubicBezTo>
                <a:close/>
                <a:moveTo>
                  <a:pt x="20466" y="5428"/>
                </a:moveTo>
                <a:cubicBezTo>
                  <a:pt x="20473" y="5428"/>
                  <a:pt x="20480" y="5429"/>
                  <a:pt x="20488" y="5431"/>
                </a:cubicBezTo>
                <a:lnTo>
                  <a:pt x="20517" y="5446"/>
                </a:lnTo>
                <a:cubicBezTo>
                  <a:pt x="20531" y="5446"/>
                  <a:pt x="20560" y="5460"/>
                  <a:pt x="20560" y="5489"/>
                </a:cubicBezTo>
                <a:lnTo>
                  <a:pt x="20574" y="5489"/>
                </a:lnTo>
                <a:cubicBezTo>
                  <a:pt x="20560" y="5518"/>
                  <a:pt x="20531" y="5532"/>
                  <a:pt x="20502" y="5532"/>
                </a:cubicBezTo>
                <a:lnTo>
                  <a:pt x="20488" y="5561"/>
                </a:lnTo>
                <a:cubicBezTo>
                  <a:pt x="20473" y="5561"/>
                  <a:pt x="20430" y="5546"/>
                  <a:pt x="20430" y="5518"/>
                </a:cubicBezTo>
                <a:lnTo>
                  <a:pt x="20416" y="5489"/>
                </a:lnTo>
                <a:cubicBezTo>
                  <a:pt x="20416" y="5453"/>
                  <a:pt x="20435" y="5428"/>
                  <a:pt x="20466" y="5428"/>
                </a:cubicBezTo>
                <a:close/>
                <a:moveTo>
                  <a:pt x="16005" y="5388"/>
                </a:moveTo>
                <a:lnTo>
                  <a:pt x="16020" y="5417"/>
                </a:lnTo>
                <a:cubicBezTo>
                  <a:pt x="16034" y="5446"/>
                  <a:pt x="16048" y="5546"/>
                  <a:pt x="16048" y="5561"/>
                </a:cubicBezTo>
                <a:cubicBezTo>
                  <a:pt x="16042" y="5567"/>
                  <a:pt x="16034" y="5570"/>
                  <a:pt x="16025" y="5570"/>
                </a:cubicBezTo>
                <a:cubicBezTo>
                  <a:pt x="16013" y="5570"/>
                  <a:pt x="15999" y="5563"/>
                  <a:pt x="15991" y="5546"/>
                </a:cubicBezTo>
                <a:cubicBezTo>
                  <a:pt x="16027" y="5482"/>
                  <a:pt x="16012" y="5471"/>
                  <a:pt x="15988" y="5471"/>
                </a:cubicBezTo>
                <a:cubicBezTo>
                  <a:pt x="15974" y="5471"/>
                  <a:pt x="15958" y="5475"/>
                  <a:pt x="15948" y="5475"/>
                </a:cubicBezTo>
                <a:cubicBezTo>
                  <a:pt x="15948" y="5460"/>
                  <a:pt x="15977" y="5431"/>
                  <a:pt x="15977" y="5417"/>
                </a:cubicBezTo>
                <a:cubicBezTo>
                  <a:pt x="15991" y="5403"/>
                  <a:pt x="16005" y="5388"/>
                  <a:pt x="16005" y="5388"/>
                </a:cubicBezTo>
                <a:close/>
                <a:moveTo>
                  <a:pt x="11505" y="5483"/>
                </a:moveTo>
                <a:cubicBezTo>
                  <a:pt x="11514" y="5483"/>
                  <a:pt x="11519" y="5497"/>
                  <a:pt x="11508" y="5518"/>
                </a:cubicBezTo>
                <a:cubicBezTo>
                  <a:pt x="11494" y="5532"/>
                  <a:pt x="11436" y="5604"/>
                  <a:pt x="11422" y="5604"/>
                </a:cubicBezTo>
                <a:cubicBezTo>
                  <a:pt x="11393" y="5590"/>
                  <a:pt x="11379" y="5590"/>
                  <a:pt x="11365" y="5590"/>
                </a:cubicBezTo>
                <a:cubicBezTo>
                  <a:pt x="11365" y="5590"/>
                  <a:pt x="11350" y="5561"/>
                  <a:pt x="11365" y="5546"/>
                </a:cubicBezTo>
                <a:lnTo>
                  <a:pt x="11365" y="5532"/>
                </a:lnTo>
                <a:lnTo>
                  <a:pt x="11379" y="5518"/>
                </a:lnTo>
                <a:cubicBezTo>
                  <a:pt x="11391" y="5518"/>
                  <a:pt x="11425" y="5486"/>
                  <a:pt x="11434" y="5486"/>
                </a:cubicBezTo>
                <a:cubicBezTo>
                  <a:pt x="11436" y="5486"/>
                  <a:pt x="11436" y="5487"/>
                  <a:pt x="11436" y="5489"/>
                </a:cubicBezTo>
                <a:cubicBezTo>
                  <a:pt x="11446" y="5489"/>
                  <a:pt x="11462" y="5495"/>
                  <a:pt x="11476" y="5495"/>
                </a:cubicBezTo>
                <a:cubicBezTo>
                  <a:pt x="11483" y="5495"/>
                  <a:pt x="11489" y="5494"/>
                  <a:pt x="11494" y="5489"/>
                </a:cubicBezTo>
                <a:cubicBezTo>
                  <a:pt x="11498" y="5485"/>
                  <a:pt x="11502" y="5483"/>
                  <a:pt x="11505" y="5483"/>
                </a:cubicBezTo>
                <a:close/>
                <a:moveTo>
                  <a:pt x="14152" y="5546"/>
                </a:moveTo>
                <a:cubicBezTo>
                  <a:pt x="14166" y="5561"/>
                  <a:pt x="14181" y="5575"/>
                  <a:pt x="14181" y="5590"/>
                </a:cubicBezTo>
                <a:lnTo>
                  <a:pt x="14181" y="5604"/>
                </a:lnTo>
                <a:cubicBezTo>
                  <a:pt x="14181" y="5618"/>
                  <a:pt x="14166" y="5618"/>
                  <a:pt x="14166" y="5618"/>
                </a:cubicBezTo>
                <a:lnTo>
                  <a:pt x="14123" y="5647"/>
                </a:lnTo>
                <a:cubicBezTo>
                  <a:pt x="14100" y="5635"/>
                  <a:pt x="14040" y="5596"/>
                  <a:pt x="14017" y="5596"/>
                </a:cubicBezTo>
                <a:cubicBezTo>
                  <a:pt x="14011" y="5596"/>
                  <a:pt x="14008" y="5598"/>
                  <a:pt x="14008" y="5604"/>
                </a:cubicBezTo>
                <a:cubicBezTo>
                  <a:pt x="13998" y="5625"/>
                  <a:pt x="13987" y="5638"/>
                  <a:pt x="13982" y="5638"/>
                </a:cubicBezTo>
                <a:cubicBezTo>
                  <a:pt x="13981" y="5638"/>
                  <a:pt x="13979" y="5636"/>
                  <a:pt x="13979" y="5633"/>
                </a:cubicBezTo>
                <a:cubicBezTo>
                  <a:pt x="13965" y="5618"/>
                  <a:pt x="14023" y="5561"/>
                  <a:pt x="14037" y="5546"/>
                </a:cubicBezTo>
                <a:close/>
                <a:moveTo>
                  <a:pt x="18783" y="5487"/>
                </a:moveTo>
                <a:cubicBezTo>
                  <a:pt x="18800" y="5487"/>
                  <a:pt x="18836" y="5549"/>
                  <a:pt x="18836" y="5575"/>
                </a:cubicBezTo>
                <a:cubicBezTo>
                  <a:pt x="18850" y="5604"/>
                  <a:pt x="18850" y="5633"/>
                  <a:pt x="18850" y="5647"/>
                </a:cubicBezTo>
                <a:cubicBezTo>
                  <a:pt x="18847" y="5650"/>
                  <a:pt x="18843" y="5651"/>
                  <a:pt x="18837" y="5651"/>
                </a:cubicBezTo>
                <a:cubicBezTo>
                  <a:pt x="18811" y="5651"/>
                  <a:pt x="18761" y="5627"/>
                  <a:pt x="18749" y="5604"/>
                </a:cubicBezTo>
                <a:cubicBezTo>
                  <a:pt x="18721" y="5590"/>
                  <a:pt x="18678" y="5532"/>
                  <a:pt x="18678" y="5503"/>
                </a:cubicBezTo>
                <a:cubicBezTo>
                  <a:pt x="18678" y="5494"/>
                  <a:pt x="18680" y="5491"/>
                  <a:pt x="18685" y="5491"/>
                </a:cubicBezTo>
                <a:cubicBezTo>
                  <a:pt x="18694" y="5491"/>
                  <a:pt x="18711" y="5508"/>
                  <a:pt x="18721" y="5518"/>
                </a:cubicBezTo>
                <a:cubicBezTo>
                  <a:pt x="18721" y="5520"/>
                  <a:pt x="18722" y="5522"/>
                  <a:pt x="18725" y="5522"/>
                </a:cubicBezTo>
                <a:cubicBezTo>
                  <a:pt x="18736" y="5522"/>
                  <a:pt x="18767" y="5501"/>
                  <a:pt x="18778" y="5489"/>
                </a:cubicBezTo>
                <a:cubicBezTo>
                  <a:pt x="18779" y="5488"/>
                  <a:pt x="18781" y="5487"/>
                  <a:pt x="18783" y="5487"/>
                </a:cubicBezTo>
                <a:close/>
                <a:moveTo>
                  <a:pt x="5954" y="5579"/>
                </a:moveTo>
                <a:cubicBezTo>
                  <a:pt x="5959" y="5579"/>
                  <a:pt x="5963" y="5582"/>
                  <a:pt x="5963" y="5590"/>
                </a:cubicBezTo>
                <a:cubicBezTo>
                  <a:pt x="5977" y="5590"/>
                  <a:pt x="6020" y="5633"/>
                  <a:pt x="6034" y="5647"/>
                </a:cubicBezTo>
                <a:cubicBezTo>
                  <a:pt x="6049" y="5676"/>
                  <a:pt x="6034" y="5690"/>
                  <a:pt x="6020" y="5690"/>
                </a:cubicBezTo>
                <a:cubicBezTo>
                  <a:pt x="5991" y="5690"/>
                  <a:pt x="5934" y="5661"/>
                  <a:pt x="5934" y="5633"/>
                </a:cubicBezTo>
                <a:lnTo>
                  <a:pt x="5934" y="5604"/>
                </a:lnTo>
                <a:lnTo>
                  <a:pt x="5934" y="5590"/>
                </a:lnTo>
                <a:cubicBezTo>
                  <a:pt x="5941" y="5582"/>
                  <a:pt x="5948" y="5579"/>
                  <a:pt x="5954" y="5579"/>
                </a:cubicBezTo>
                <a:close/>
                <a:moveTo>
                  <a:pt x="4181" y="5575"/>
                </a:moveTo>
                <a:cubicBezTo>
                  <a:pt x="4210" y="5575"/>
                  <a:pt x="4224" y="5575"/>
                  <a:pt x="4224" y="5590"/>
                </a:cubicBezTo>
                <a:lnTo>
                  <a:pt x="4224" y="5604"/>
                </a:lnTo>
                <a:cubicBezTo>
                  <a:pt x="4224" y="5627"/>
                  <a:pt x="4224" y="5651"/>
                  <a:pt x="4240" y="5651"/>
                </a:cubicBezTo>
                <a:cubicBezTo>
                  <a:pt x="4243" y="5651"/>
                  <a:pt x="4248" y="5650"/>
                  <a:pt x="4253" y="5647"/>
                </a:cubicBezTo>
                <a:cubicBezTo>
                  <a:pt x="4296" y="5633"/>
                  <a:pt x="4253" y="5618"/>
                  <a:pt x="4253" y="5604"/>
                </a:cubicBezTo>
                <a:lnTo>
                  <a:pt x="4253" y="5590"/>
                </a:lnTo>
                <a:cubicBezTo>
                  <a:pt x="4260" y="5582"/>
                  <a:pt x="4267" y="5579"/>
                  <a:pt x="4274" y="5579"/>
                </a:cubicBezTo>
                <a:cubicBezTo>
                  <a:pt x="4282" y="5579"/>
                  <a:pt x="4289" y="5582"/>
                  <a:pt x="4296" y="5590"/>
                </a:cubicBezTo>
                <a:lnTo>
                  <a:pt x="4310" y="5633"/>
                </a:lnTo>
                <a:cubicBezTo>
                  <a:pt x="4310" y="5676"/>
                  <a:pt x="4224" y="5704"/>
                  <a:pt x="4181" y="5704"/>
                </a:cubicBezTo>
                <a:cubicBezTo>
                  <a:pt x="4152" y="5690"/>
                  <a:pt x="4095" y="5661"/>
                  <a:pt x="4080" y="5661"/>
                </a:cubicBezTo>
                <a:cubicBezTo>
                  <a:pt x="4080" y="5647"/>
                  <a:pt x="4095" y="5618"/>
                  <a:pt x="4095" y="5604"/>
                </a:cubicBezTo>
                <a:cubicBezTo>
                  <a:pt x="4109" y="5604"/>
                  <a:pt x="4167" y="5575"/>
                  <a:pt x="4181" y="5575"/>
                </a:cubicBezTo>
                <a:close/>
                <a:moveTo>
                  <a:pt x="16202" y="5511"/>
                </a:moveTo>
                <a:cubicBezTo>
                  <a:pt x="16210" y="5511"/>
                  <a:pt x="16216" y="5513"/>
                  <a:pt x="16221" y="5518"/>
                </a:cubicBezTo>
                <a:lnTo>
                  <a:pt x="16235" y="5518"/>
                </a:lnTo>
                <a:lnTo>
                  <a:pt x="16264" y="5532"/>
                </a:lnTo>
                <a:lnTo>
                  <a:pt x="16422" y="5532"/>
                </a:lnTo>
                <a:cubicBezTo>
                  <a:pt x="16436" y="5532"/>
                  <a:pt x="16436" y="5590"/>
                  <a:pt x="16422" y="5647"/>
                </a:cubicBezTo>
                <a:lnTo>
                  <a:pt x="16379" y="5604"/>
                </a:lnTo>
                <a:lnTo>
                  <a:pt x="16364" y="5604"/>
                </a:lnTo>
                <a:cubicBezTo>
                  <a:pt x="16350" y="5618"/>
                  <a:pt x="16321" y="5647"/>
                  <a:pt x="16307" y="5647"/>
                </a:cubicBezTo>
                <a:lnTo>
                  <a:pt x="16293" y="5618"/>
                </a:lnTo>
                <a:cubicBezTo>
                  <a:pt x="16264" y="5633"/>
                  <a:pt x="16221" y="5661"/>
                  <a:pt x="16178" y="5690"/>
                </a:cubicBezTo>
                <a:lnTo>
                  <a:pt x="16135" y="5704"/>
                </a:lnTo>
                <a:lnTo>
                  <a:pt x="16120" y="5719"/>
                </a:lnTo>
                <a:cubicBezTo>
                  <a:pt x="16106" y="5704"/>
                  <a:pt x="16063" y="5690"/>
                  <a:pt x="16048" y="5690"/>
                </a:cubicBezTo>
                <a:cubicBezTo>
                  <a:pt x="16048" y="5695"/>
                  <a:pt x="16044" y="5696"/>
                  <a:pt x="16037" y="5696"/>
                </a:cubicBezTo>
                <a:cubicBezTo>
                  <a:pt x="16023" y="5696"/>
                  <a:pt x="16000" y="5690"/>
                  <a:pt x="15991" y="5690"/>
                </a:cubicBezTo>
                <a:cubicBezTo>
                  <a:pt x="15977" y="5676"/>
                  <a:pt x="15962" y="5661"/>
                  <a:pt x="15962" y="5661"/>
                </a:cubicBezTo>
                <a:lnTo>
                  <a:pt x="16005" y="5661"/>
                </a:lnTo>
                <a:cubicBezTo>
                  <a:pt x="16034" y="5661"/>
                  <a:pt x="16091" y="5604"/>
                  <a:pt x="16091" y="5590"/>
                </a:cubicBezTo>
                <a:cubicBezTo>
                  <a:pt x="16077" y="5561"/>
                  <a:pt x="16135" y="5532"/>
                  <a:pt x="16149" y="5518"/>
                </a:cubicBezTo>
                <a:cubicBezTo>
                  <a:pt x="16168" y="5518"/>
                  <a:pt x="16187" y="5511"/>
                  <a:pt x="16202" y="5511"/>
                </a:cubicBezTo>
                <a:close/>
                <a:moveTo>
                  <a:pt x="15620" y="5602"/>
                </a:moveTo>
                <a:cubicBezTo>
                  <a:pt x="15624" y="5602"/>
                  <a:pt x="15628" y="5603"/>
                  <a:pt x="15632" y="5604"/>
                </a:cubicBezTo>
                <a:cubicBezTo>
                  <a:pt x="15660" y="5604"/>
                  <a:pt x="15675" y="5661"/>
                  <a:pt x="15675" y="5690"/>
                </a:cubicBezTo>
                <a:cubicBezTo>
                  <a:pt x="15675" y="5711"/>
                  <a:pt x="15667" y="5724"/>
                  <a:pt x="15657" y="5724"/>
                </a:cubicBezTo>
                <a:cubicBezTo>
                  <a:pt x="15654" y="5724"/>
                  <a:pt x="15650" y="5723"/>
                  <a:pt x="15646" y="5719"/>
                </a:cubicBezTo>
                <a:lnTo>
                  <a:pt x="15646" y="5690"/>
                </a:lnTo>
                <a:lnTo>
                  <a:pt x="15632" y="5647"/>
                </a:lnTo>
                <a:cubicBezTo>
                  <a:pt x="15617" y="5661"/>
                  <a:pt x="15589" y="5690"/>
                  <a:pt x="15574" y="5690"/>
                </a:cubicBezTo>
                <a:cubicBezTo>
                  <a:pt x="15574" y="5694"/>
                  <a:pt x="15572" y="5696"/>
                  <a:pt x="15568" y="5696"/>
                </a:cubicBezTo>
                <a:cubicBezTo>
                  <a:pt x="15559" y="5696"/>
                  <a:pt x="15541" y="5686"/>
                  <a:pt x="15531" y="5676"/>
                </a:cubicBezTo>
                <a:cubicBezTo>
                  <a:pt x="15531" y="5663"/>
                  <a:pt x="15579" y="5602"/>
                  <a:pt x="15620" y="5602"/>
                </a:cubicBezTo>
                <a:close/>
                <a:moveTo>
                  <a:pt x="21819" y="5544"/>
                </a:moveTo>
                <a:cubicBezTo>
                  <a:pt x="21816" y="5544"/>
                  <a:pt x="21813" y="5545"/>
                  <a:pt x="21810" y="5546"/>
                </a:cubicBezTo>
                <a:cubicBezTo>
                  <a:pt x="21781" y="5561"/>
                  <a:pt x="21767" y="5618"/>
                  <a:pt x="21752" y="5690"/>
                </a:cubicBezTo>
                <a:cubicBezTo>
                  <a:pt x="21773" y="5711"/>
                  <a:pt x="21787" y="5724"/>
                  <a:pt x="21798" y="5724"/>
                </a:cubicBezTo>
                <a:cubicBezTo>
                  <a:pt x="21802" y="5724"/>
                  <a:pt x="21806" y="5723"/>
                  <a:pt x="21810" y="5719"/>
                </a:cubicBezTo>
                <a:cubicBezTo>
                  <a:pt x="21824" y="5719"/>
                  <a:pt x="21881" y="5690"/>
                  <a:pt x="21881" y="5676"/>
                </a:cubicBezTo>
                <a:cubicBezTo>
                  <a:pt x="21896" y="5676"/>
                  <a:pt x="21910" y="5647"/>
                  <a:pt x="21896" y="5618"/>
                </a:cubicBezTo>
                <a:cubicBezTo>
                  <a:pt x="21883" y="5593"/>
                  <a:pt x="21847" y="5544"/>
                  <a:pt x="21819" y="5544"/>
                </a:cubicBezTo>
                <a:close/>
                <a:moveTo>
                  <a:pt x="5072" y="5505"/>
                </a:moveTo>
                <a:cubicBezTo>
                  <a:pt x="5080" y="5505"/>
                  <a:pt x="5086" y="5508"/>
                  <a:pt x="5086" y="5518"/>
                </a:cubicBezTo>
                <a:cubicBezTo>
                  <a:pt x="5101" y="5546"/>
                  <a:pt x="5072" y="5590"/>
                  <a:pt x="5072" y="5590"/>
                </a:cubicBezTo>
                <a:cubicBezTo>
                  <a:pt x="5057" y="5604"/>
                  <a:pt x="5043" y="5604"/>
                  <a:pt x="5029" y="5604"/>
                </a:cubicBezTo>
                <a:cubicBezTo>
                  <a:pt x="5029" y="5604"/>
                  <a:pt x="5014" y="5618"/>
                  <a:pt x="5014" y="5647"/>
                </a:cubicBezTo>
                <a:lnTo>
                  <a:pt x="5029" y="5661"/>
                </a:lnTo>
                <a:lnTo>
                  <a:pt x="5029" y="5676"/>
                </a:lnTo>
                <a:cubicBezTo>
                  <a:pt x="5043" y="5690"/>
                  <a:pt x="5029" y="5733"/>
                  <a:pt x="5029" y="5748"/>
                </a:cubicBezTo>
                <a:cubicBezTo>
                  <a:pt x="5014" y="5748"/>
                  <a:pt x="4971" y="5676"/>
                  <a:pt x="4971" y="5647"/>
                </a:cubicBezTo>
                <a:cubicBezTo>
                  <a:pt x="4959" y="5624"/>
                  <a:pt x="4948" y="5600"/>
                  <a:pt x="4936" y="5600"/>
                </a:cubicBezTo>
                <a:cubicBezTo>
                  <a:pt x="4933" y="5600"/>
                  <a:pt x="4931" y="5601"/>
                  <a:pt x="4928" y="5604"/>
                </a:cubicBezTo>
                <a:lnTo>
                  <a:pt x="4914" y="5590"/>
                </a:lnTo>
                <a:lnTo>
                  <a:pt x="4899" y="5590"/>
                </a:lnTo>
                <a:cubicBezTo>
                  <a:pt x="4885" y="5575"/>
                  <a:pt x="4885" y="5561"/>
                  <a:pt x="4885" y="5546"/>
                </a:cubicBezTo>
                <a:cubicBezTo>
                  <a:pt x="4885" y="5543"/>
                  <a:pt x="4886" y="5542"/>
                  <a:pt x="4888" y="5542"/>
                </a:cubicBezTo>
                <a:cubicBezTo>
                  <a:pt x="4894" y="5542"/>
                  <a:pt x="4907" y="5551"/>
                  <a:pt x="4917" y="5551"/>
                </a:cubicBezTo>
                <a:cubicBezTo>
                  <a:pt x="4921" y="5551"/>
                  <a:pt x="4925" y="5549"/>
                  <a:pt x="4928" y="5546"/>
                </a:cubicBezTo>
                <a:cubicBezTo>
                  <a:pt x="4931" y="5543"/>
                  <a:pt x="4936" y="5542"/>
                  <a:pt x="4942" y="5542"/>
                </a:cubicBezTo>
                <a:cubicBezTo>
                  <a:pt x="4959" y="5542"/>
                  <a:pt x="4986" y="5551"/>
                  <a:pt x="5007" y="5551"/>
                </a:cubicBezTo>
                <a:cubicBezTo>
                  <a:pt x="5015" y="5551"/>
                  <a:pt x="5023" y="5549"/>
                  <a:pt x="5029" y="5546"/>
                </a:cubicBezTo>
                <a:cubicBezTo>
                  <a:pt x="5043" y="5546"/>
                  <a:pt x="5057" y="5532"/>
                  <a:pt x="5043" y="5518"/>
                </a:cubicBezTo>
                <a:cubicBezTo>
                  <a:pt x="5033" y="5518"/>
                  <a:pt x="5056" y="5505"/>
                  <a:pt x="5072" y="5505"/>
                </a:cubicBezTo>
                <a:close/>
                <a:moveTo>
                  <a:pt x="21398" y="5688"/>
                </a:moveTo>
                <a:cubicBezTo>
                  <a:pt x="21396" y="5688"/>
                  <a:pt x="21395" y="5689"/>
                  <a:pt x="21393" y="5690"/>
                </a:cubicBezTo>
                <a:cubicBezTo>
                  <a:pt x="21393" y="5704"/>
                  <a:pt x="21364" y="5733"/>
                  <a:pt x="21336" y="5762"/>
                </a:cubicBezTo>
                <a:lnTo>
                  <a:pt x="21422" y="5762"/>
                </a:lnTo>
                <a:cubicBezTo>
                  <a:pt x="21422" y="5748"/>
                  <a:pt x="21422" y="5748"/>
                  <a:pt x="21422" y="5748"/>
                </a:cubicBezTo>
                <a:cubicBezTo>
                  <a:pt x="21422" y="5735"/>
                  <a:pt x="21410" y="5688"/>
                  <a:pt x="21398" y="5688"/>
                </a:cubicBezTo>
                <a:close/>
                <a:moveTo>
                  <a:pt x="21063" y="5762"/>
                </a:moveTo>
                <a:cubicBezTo>
                  <a:pt x="21077" y="5776"/>
                  <a:pt x="21091" y="5776"/>
                  <a:pt x="21106" y="5776"/>
                </a:cubicBezTo>
                <a:cubicBezTo>
                  <a:pt x="21091" y="5762"/>
                  <a:pt x="21091" y="5762"/>
                  <a:pt x="21091" y="5762"/>
                </a:cubicBezTo>
                <a:close/>
                <a:moveTo>
                  <a:pt x="21652" y="5633"/>
                </a:moveTo>
                <a:cubicBezTo>
                  <a:pt x="21623" y="5676"/>
                  <a:pt x="21594" y="5719"/>
                  <a:pt x="21594" y="5719"/>
                </a:cubicBezTo>
                <a:cubicBezTo>
                  <a:pt x="21594" y="5719"/>
                  <a:pt x="21608" y="5748"/>
                  <a:pt x="21623" y="5762"/>
                </a:cubicBezTo>
                <a:lnTo>
                  <a:pt x="21637" y="5762"/>
                </a:lnTo>
                <a:cubicBezTo>
                  <a:pt x="21666" y="5762"/>
                  <a:pt x="21709" y="5762"/>
                  <a:pt x="21738" y="5776"/>
                </a:cubicBezTo>
                <a:cubicBezTo>
                  <a:pt x="21738" y="5776"/>
                  <a:pt x="21738" y="5762"/>
                  <a:pt x="21738" y="5748"/>
                </a:cubicBezTo>
                <a:cubicBezTo>
                  <a:pt x="21723" y="5733"/>
                  <a:pt x="21709" y="5704"/>
                  <a:pt x="21695" y="5690"/>
                </a:cubicBezTo>
                <a:lnTo>
                  <a:pt x="21652" y="5633"/>
                </a:lnTo>
                <a:close/>
                <a:moveTo>
                  <a:pt x="17990" y="5615"/>
                </a:moveTo>
                <a:cubicBezTo>
                  <a:pt x="17999" y="5615"/>
                  <a:pt x="18031" y="5651"/>
                  <a:pt x="18031" y="5676"/>
                </a:cubicBezTo>
                <a:cubicBezTo>
                  <a:pt x="18038" y="5683"/>
                  <a:pt x="18038" y="5686"/>
                  <a:pt x="18031" y="5686"/>
                </a:cubicBezTo>
                <a:cubicBezTo>
                  <a:pt x="18024" y="5686"/>
                  <a:pt x="18009" y="5683"/>
                  <a:pt x="17988" y="5676"/>
                </a:cubicBezTo>
                <a:lnTo>
                  <a:pt x="17988" y="5762"/>
                </a:lnTo>
                <a:lnTo>
                  <a:pt x="17988" y="5791"/>
                </a:lnTo>
                <a:cubicBezTo>
                  <a:pt x="17959" y="5776"/>
                  <a:pt x="17902" y="5733"/>
                  <a:pt x="17887" y="5704"/>
                </a:cubicBezTo>
                <a:cubicBezTo>
                  <a:pt x="17887" y="5676"/>
                  <a:pt x="17902" y="5676"/>
                  <a:pt x="17916" y="5676"/>
                </a:cubicBezTo>
                <a:lnTo>
                  <a:pt x="17945" y="5690"/>
                </a:lnTo>
                <a:lnTo>
                  <a:pt x="17959" y="5690"/>
                </a:lnTo>
                <a:cubicBezTo>
                  <a:pt x="17974" y="5690"/>
                  <a:pt x="17988" y="5633"/>
                  <a:pt x="17988" y="5618"/>
                </a:cubicBezTo>
                <a:cubicBezTo>
                  <a:pt x="17988" y="5616"/>
                  <a:pt x="17989" y="5615"/>
                  <a:pt x="17990" y="5615"/>
                </a:cubicBezTo>
                <a:close/>
                <a:moveTo>
                  <a:pt x="21752" y="5704"/>
                </a:moveTo>
                <a:cubicBezTo>
                  <a:pt x="21752" y="5733"/>
                  <a:pt x="21752" y="5762"/>
                  <a:pt x="21752" y="5776"/>
                </a:cubicBezTo>
                <a:cubicBezTo>
                  <a:pt x="21767" y="5791"/>
                  <a:pt x="21767" y="5791"/>
                  <a:pt x="21781" y="5791"/>
                </a:cubicBezTo>
                <a:cubicBezTo>
                  <a:pt x="21795" y="5805"/>
                  <a:pt x="21795" y="5805"/>
                  <a:pt x="21810" y="5805"/>
                </a:cubicBezTo>
                <a:lnTo>
                  <a:pt x="21810" y="5791"/>
                </a:lnTo>
                <a:cubicBezTo>
                  <a:pt x="21781" y="5762"/>
                  <a:pt x="21767" y="5733"/>
                  <a:pt x="21752" y="5704"/>
                </a:cubicBezTo>
                <a:close/>
                <a:moveTo>
                  <a:pt x="17715" y="5647"/>
                </a:moveTo>
                <a:cubicBezTo>
                  <a:pt x="17715" y="5659"/>
                  <a:pt x="17757" y="5725"/>
                  <a:pt x="17778" y="5725"/>
                </a:cubicBezTo>
                <a:cubicBezTo>
                  <a:pt x="17782" y="5725"/>
                  <a:pt x="17785" y="5723"/>
                  <a:pt x="17787" y="5719"/>
                </a:cubicBezTo>
                <a:cubicBezTo>
                  <a:pt x="17816" y="5704"/>
                  <a:pt x="17844" y="5690"/>
                  <a:pt x="17844" y="5690"/>
                </a:cubicBezTo>
                <a:cubicBezTo>
                  <a:pt x="17844" y="5690"/>
                  <a:pt x="17844" y="5748"/>
                  <a:pt x="17844" y="5762"/>
                </a:cubicBezTo>
                <a:cubicBezTo>
                  <a:pt x="17844" y="5791"/>
                  <a:pt x="17830" y="5819"/>
                  <a:pt x="17816" y="5819"/>
                </a:cubicBezTo>
                <a:cubicBezTo>
                  <a:pt x="17806" y="5829"/>
                  <a:pt x="17775" y="5846"/>
                  <a:pt x="17753" y="5846"/>
                </a:cubicBezTo>
                <a:cubicBezTo>
                  <a:pt x="17742" y="5846"/>
                  <a:pt x="17734" y="5843"/>
                  <a:pt x="17729" y="5834"/>
                </a:cubicBezTo>
                <a:lnTo>
                  <a:pt x="17715" y="5819"/>
                </a:lnTo>
                <a:lnTo>
                  <a:pt x="17701" y="5776"/>
                </a:lnTo>
                <a:cubicBezTo>
                  <a:pt x="17701" y="5733"/>
                  <a:pt x="17701" y="5676"/>
                  <a:pt x="17701" y="5661"/>
                </a:cubicBezTo>
                <a:lnTo>
                  <a:pt x="17715" y="5647"/>
                </a:lnTo>
                <a:close/>
                <a:moveTo>
                  <a:pt x="16853" y="5805"/>
                </a:moveTo>
                <a:cubicBezTo>
                  <a:pt x="16867" y="5805"/>
                  <a:pt x="16882" y="5819"/>
                  <a:pt x="16882" y="5819"/>
                </a:cubicBezTo>
                <a:lnTo>
                  <a:pt x="16882" y="5848"/>
                </a:lnTo>
                <a:cubicBezTo>
                  <a:pt x="16882" y="5862"/>
                  <a:pt x="16882" y="5877"/>
                  <a:pt x="16896" y="5891"/>
                </a:cubicBezTo>
                <a:cubicBezTo>
                  <a:pt x="16867" y="5877"/>
                  <a:pt x="16867" y="5877"/>
                  <a:pt x="16882" y="5877"/>
                </a:cubicBezTo>
                <a:lnTo>
                  <a:pt x="16839" y="5834"/>
                </a:lnTo>
                <a:cubicBezTo>
                  <a:pt x="16839" y="5834"/>
                  <a:pt x="16853" y="5805"/>
                  <a:pt x="16853" y="5805"/>
                </a:cubicBezTo>
                <a:close/>
                <a:moveTo>
                  <a:pt x="16939" y="5842"/>
                </a:moveTo>
                <a:cubicBezTo>
                  <a:pt x="16947" y="5842"/>
                  <a:pt x="16976" y="5856"/>
                  <a:pt x="16997" y="5877"/>
                </a:cubicBezTo>
                <a:cubicBezTo>
                  <a:pt x="16982" y="5891"/>
                  <a:pt x="16953" y="5891"/>
                  <a:pt x="16939" y="5891"/>
                </a:cubicBezTo>
                <a:cubicBezTo>
                  <a:pt x="16939" y="5877"/>
                  <a:pt x="16939" y="5862"/>
                  <a:pt x="16939" y="5848"/>
                </a:cubicBezTo>
                <a:cubicBezTo>
                  <a:pt x="16935" y="5844"/>
                  <a:pt x="16936" y="5842"/>
                  <a:pt x="16939" y="5842"/>
                </a:cubicBezTo>
                <a:close/>
                <a:moveTo>
                  <a:pt x="17413" y="5661"/>
                </a:moveTo>
                <a:lnTo>
                  <a:pt x="17413" y="5676"/>
                </a:lnTo>
                <a:cubicBezTo>
                  <a:pt x="17442" y="5690"/>
                  <a:pt x="17428" y="5733"/>
                  <a:pt x="17442" y="5762"/>
                </a:cubicBezTo>
                <a:cubicBezTo>
                  <a:pt x="17449" y="5769"/>
                  <a:pt x="17464" y="5773"/>
                  <a:pt x="17476" y="5773"/>
                </a:cubicBezTo>
                <a:cubicBezTo>
                  <a:pt x="17489" y="5773"/>
                  <a:pt x="17499" y="5769"/>
                  <a:pt x="17499" y="5762"/>
                </a:cubicBezTo>
                <a:lnTo>
                  <a:pt x="17514" y="5719"/>
                </a:lnTo>
                <a:cubicBezTo>
                  <a:pt x="17528" y="5726"/>
                  <a:pt x="17550" y="5726"/>
                  <a:pt x="17569" y="5726"/>
                </a:cubicBezTo>
                <a:cubicBezTo>
                  <a:pt x="17589" y="5726"/>
                  <a:pt x="17607" y="5726"/>
                  <a:pt x="17614" y="5733"/>
                </a:cubicBezTo>
                <a:cubicBezTo>
                  <a:pt x="17643" y="5748"/>
                  <a:pt x="17657" y="5748"/>
                  <a:pt x="17672" y="5762"/>
                </a:cubicBezTo>
                <a:cubicBezTo>
                  <a:pt x="17672" y="5776"/>
                  <a:pt x="17672" y="5791"/>
                  <a:pt x="17672" y="5791"/>
                </a:cubicBezTo>
                <a:lnTo>
                  <a:pt x="17643" y="5805"/>
                </a:lnTo>
                <a:cubicBezTo>
                  <a:pt x="17633" y="5815"/>
                  <a:pt x="17608" y="5825"/>
                  <a:pt x="17595" y="5825"/>
                </a:cubicBezTo>
                <a:cubicBezTo>
                  <a:pt x="17589" y="5825"/>
                  <a:pt x="17586" y="5824"/>
                  <a:pt x="17586" y="5819"/>
                </a:cubicBezTo>
                <a:cubicBezTo>
                  <a:pt x="17586" y="5819"/>
                  <a:pt x="17562" y="5879"/>
                  <a:pt x="17547" y="5879"/>
                </a:cubicBezTo>
                <a:cubicBezTo>
                  <a:pt x="17545" y="5879"/>
                  <a:pt x="17544" y="5878"/>
                  <a:pt x="17543" y="5877"/>
                </a:cubicBezTo>
                <a:cubicBezTo>
                  <a:pt x="17514" y="5877"/>
                  <a:pt x="17485" y="5848"/>
                  <a:pt x="17471" y="5834"/>
                </a:cubicBezTo>
                <a:lnTo>
                  <a:pt x="17442" y="5877"/>
                </a:lnTo>
                <a:cubicBezTo>
                  <a:pt x="17428" y="5891"/>
                  <a:pt x="17413" y="5891"/>
                  <a:pt x="17399" y="5906"/>
                </a:cubicBezTo>
                <a:cubicBezTo>
                  <a:pt x="17399" y="5906"/>
                  <a:pt x="17385" y="5891"/>
                  <a:pt x="17385" y="5891"/>
                </a:cubicBezTo>
                <a:cubicBezTo>
                  <a:pt x="17385" y="5891"/>
                  <a:pt x="17385" y="5891"/>
                  <a:pt x="17370" y="5906"/>
                </a:cubicBezTo>
                <a:lnTo>
                  <a:pt x="17327" y="5906"/>
                </a:lnTo>
                <a:cubicBezTo>
                  <a:pt x="17313" y="5920"/>
                  <a:pt x="17313" y="5920"/>
                  <a:pt x="17313" y="5920"/>
                </a:cubicBezTo>
                <a:cubicBezTo>
                  <a:pt x="17298" y="5906"/>
                  <a:pt x="17284" y="5891"/>
                  <a:pt x="17270" y="5877"/>
                </a:cubicBezTo>
                <a:cubicBezTo>
                  <a:pt x="17268" y="5875"/>
                  <a:pt x="17266" y="5874"/>
                  <a:pt x="17264" y="5874"/>
                </a:cubicBezTo>
                <a:cubicBezTo>
                  <a:pt x="17252" y="5874"/>
                  <a:pt x="17241" y="5910"/>
                  <a:pt x="17241" y="5934"/>
                </a:cubicBezTo>
                <a:cubicBezTo>
                  <a:pt x="17241" y="5934"/>
                  <a:pt x="17241" y="5934"/>
                  <a:pt x="17241" y="5920"/>
                </a:cubicBezTo>
                <a:lnTo>
                  <a:pt x="17212" y="5920"/>
                </a:lnTo>
                <a:lnTo>
                  <a:pt x="17198" y="5906"/>
                </a:lnTo>
                <a:cubicBezTo>
                  <a:pt x="17198" y="5920"/>
                  <a:pt x="17198" y="5920"/>
                  <a:pt x="17198" y="5920"/>
                </a:cubicBezTo>
                <a:lnTo>
                  <a:pt x="17183" y="5920"/>
                </a:lnTo>
                <a:cubicBezTo>
                  <a:pt x="17169" y="5934"/>
                  <a:pt x="17140" y="5949"/>
                  <a:pt x="17126" y="5949"/>
                </a:cubicBezTo>
                <a:lnTo>
                  <a:pt x="17083" y="5949"/>
                </a:lnTo>
                <a:lnTo>
                  <a:pt x="17054" y="5934"/>
                </a:lnTo>
                <a:cubicBezTo>
                  <a:pt x="17054" y="5934"/>
                  <a:pt x="17054" y="5920"/>
                  <a:pt x="17054" y="5920"/>
                </a:cubicBezTo>
                <a:cubicBezTo>
                  <a:pt x="17112" y="5906"/>
                  <a:pt x="17183" y="5877"/>
                  <a:pt x="17270" y="5848"/>
                </a:cubicBezTo>
                <a:cubicBezTo>
                  <a:pt x="17241" y="5848"/>
                  <a:pt x="17227" y="5848"/>
                  <a:pt x="17212" y="5862"/>
                </a:cubicBezTo>
                <a:lnTo>
                  <a:pt x="17212" y="5862"/>
                </a:lnTo>
                <a:cubicBezTo>
                  <a:pt x="17227" y="5848"/>
                  <a:pt x="17241" y="5848"/>
                  <a:pt x="17270" y="5834"/>
                </a:cubicBezTo>
                <a:lnTo>
                  <a:pt x="17270" y="5791"/>
                </a:lnTo>
                <a:cubicBezTo>
                  <a:pt x="17277" y="5767"/>
                  <a:pt x="17281" y="5756"/>
                  <a:pt x="17287" y="5756"/>
                </a:cubicBezTo>
                <a:cubicBezTo>
                  <a:pt x="17293" y="5756"/>
                  <a:pt x="17300" y="5763"/>
                  <a:pt x="17313" y="5776"/>
                </a:cubicBezTo>
                <a:cubicBezTo>
                  <a:pt x="17313" y="5791"/>
                  <a:pt x="17341" y="5791"/>
                  <a:pt x="17341" y="5805"/>
                </a:cubicBezTo>
                <a:cubicBezTo>
                  <a:pt x="17341" y="5819"/>
                  <a:pt x="17341" y="5819"/>
                  <a:pt x="17341" y="5819"/>
                </a:cubicBezTo>
                <a:cubicBezTo>
                  <a:pt x="17370" y="5819"/>
                  <a:pt x="17399" y="5805"/>
                  <a:pt x="17413" y="5805"/>
                </a:cubicBezTo>
                <a:lnTo>
                  <a:pt x="17413" y="5791"/>
                </a:lnTo>
                <a:lnTo>
                  <a:pt x="17370" y="5733"/>
                </a:lnTo>
                <a:cubicBezTo>
                  <a:pt x="17385" y="5690"/>
                  <a:pt x="17399" y="5661"/>
                  <a:pt x="17413" y="5661"/>
                </a:cubicBezTo>
                <a:close/>
                <a:moveTo>
                  <a:pt x="13893" y="5848"/>
                </a:moveTo>
                <a:cubicBezTo>
                  <a:pt x="13951" y="5848"/>
                  <a:pt x="13936" y="5862"/>
                  <a:pt x="13850" y="5891"/>
                </a:cubicBezTo>
                <a:lnTo>
                  <a:pt x="13807" y="5949"/>
                </a:lnTo>
                <a:lnTo>
                  <a:pt x="13793" y="5963"/>
                </a:lnTo>
                <a:cubicBezTo>
                  <a:pt x="13764" y="5963"/>
                  <a:pt x="13836" y="5848"/>
                  <a:pt x="13893" y="5848"/>
                </a:cubicBezTo>
                <a:close/>
                <a:moveTo>
                  <a:pt x="17040" y="5920"/>
                </a:moveTo>
                <a:cubicBezTo>
                  <a:pt x="17040" y="5934"/>
                  <a:pt x="17040" y="5934"/>
                  <a:pt x="17040" y="5934"/>
                </a:cubicBezTo>
                <a:cubicBezTo>
                  <a:pt x="17040" y="5949"/>
                  <a:pt x="17040" y="5949"/>
                  <a:pt x="17040" y="5963"/>
                </a:cubicBezTo>
                <a:cubicBezTo>
                  <a:pt x="17025" y="5949"/>
                  <a:pt x="17011" y="5949"/>
                  <a:pt x="16997" y="5934"/>
                </a:cubicBezTo>
                <a:lnTo>
                  <a:pt x="16982" y="5934"/>
                </a:lnTo>
                <a:cubicBezTo>
                  <a:pt x="16997" y="5934"/>
                  <a:pt x="17011" y="5934"/>
                  <a:pt x="17040" y="5920"/>
                </a:cubicBezTo>
                <a:close/>
                <a:moveTo>
                  <a:pt x="8434" y="5963"/>
                </a:moveTo>
                <a:cubicBezTo>
                  <a:pt x="8434" y="5963"/>
                  <a:pt x="8434" y="5963"/>
                  <a:pt x="8434" y="5963"/>
                </a:cubicBezTo>
                <a:lnTo>
                  <a:pt x="8434" y="5963"/>
                </a:lnTo>
                <a:close/>
                <a:moveTo>
                  <a:pt x="9281" y="5791"/>
                </a:moveTo>
                <a:lnTo>
                  <a:pt x="9296" y="5819"/>
                </a:lnTo>
                <a:cubicBezTo>
                  <a:pt x="9296" y="5834"/>
                  <a:pt x="9296" y="5848"/>
                  <a:pt x="9296" y="5862"/>
                </a:cubicBezTo>
                <a:cubicBezTo>
                  <a:pt x="9281" y="5877"/>
                  <a:pt x="9224" y="5949"/>
                  <a:pt x="9210" y="5963"/>
                </a:cubicBezTo>
                <a:lnTo>
                  <a:pt x="9210" y="5977"/>
                </a:lnTo>
                <a:cubicBezTo>
                  <a:pt x="9210" y="5977"/>
                  <a:pt x="9166" y="5949"/>
                  <a:pt x="9166" y="5934"/>
                </a:cubicBezTo>
                <a:cubicBezTo>
                  <a:pt x="9166" y="5927"/>
                  <a:pt x="9159" y="5924"/>
                  <a:pt x="9150" y="5924"/>
                </a:cubicBezTo>
                <a:cubicBezTo>
                  <a:pt x="9141" y="5924"/>
                  <a:pt x="9131" y="5927"/>
                  <a:pt x="9123" y="5934"/>
                </a:cubicBezTo>
                <a:cubicBezTo>
                  <a:pt x="9120" y="5936"/>
                  <a:pt x="9117" y="5937"/>
                  <a:pt x="9112" y="5937"/>
                </a:cubicBezTo>
                <a:cubicBezTo>
                  <a:pt x="9080" y="5937"/>
                  <a:pt x="9023" y="5890"/>
                  <a:pt x="9023" y="5877"/>
                </a:cubicBezTo>
                <a:cubicBezTo>
                  <a:pt x="9023" y="5877"/>
                  <a:pt x="9052" y="5819"/>
                  <a:pt x="9066" y="5805"/>
                </a:cubicBezTo>
                <a:cubicBezTo>
                  <a:pt x="9066" y="5791"/>
                  <a:pt x="9080" y="5791"/>
                  <a:pt x="9095" y="5791"/>
                </a:cubicBezTo>
                <a:lnTo>
                  <a:pt x="9095" y="5805"/>
                </a:lnTo>
                <a:lnTo>
                  <a:pt x="9095" y="5877"/>
                </a:lnTo>
                <a:cubicBezTo>
                  <a:pt x="9138" y="5848"/>
                  <a:pt x="9210" y="5819"/>
                  <a:pt x="9281" y="5791"/>
                </a:cubicBezTo>
                <a:close/>
                <a:moveTo>
                  <a:pt x="16594" y="5776"/>
                </a:moveTo>
                <a:cubicBezTo>
                  <a:pt x="16623" y="5776"/>
                  <a:pt x="16666" y="5805"/>
                  <a:pt x="16666" y="5834"/>
                </a:cubicBezTo>
                <a:cubicBezTo>
                  <a:pt x="16666" y="5848"/>
                  <a:pt x="16666" y="5891"/>
                  <a:pt x="16666" y="5906"/>
                </a:cubicBezTo>
                <a:cubicBezTo>
                  <a:pt x="16681" y="5906"/>
                  <a:pt x="16709" y="5934"/>
                  <a:pt x="16709" y="5934"/>
                </a:cubicBezTo>
                <a:cubicBezTo>
                  <a:pt x="16709" y="5949"/>
                  <a:pt x="16709" y="5963"/>
                  <a:pt x="16709" y="5963"/>
                </a:cubicBezTo>
                <a:lnTo>
                  <a:pt x="16652" y="5963"/>
                </a:lnTo>
                <a:cubicBezTo>
                  <a:pt x="16652" y="5963"/>
                  <a:pt x="16637" y="5977"/>
                  <a:pt x="16637" y="5977"/>
                </a:cubicBezTo>
                <a:cubicBezTo>
                  <a:pt x="16623" y="5977"/>
                  <a:pt x="16623" y="5977"/>
                  <a:pt x="16623" y="5963"/>
                </a:cubicBezTo>
                <a:cubicBezTo>
                  <a:pt x="16623" y="5949"/>
                  <a:pt x="16609" y="5949"/>
                  <a:pt x="16609" y="5949"/>
                </a:cubicBezTo>
                <a:cubicBezTo>
                  <a:pt x="16606" y="5951"/>
                  <a:pt x="16604" y="5952"/>
                  <a:pt x="16602" y="5952"/>
                </a:cubicBezTo>
                <a:cubicBezTo>
                  <a:pt x="16595" y="5952"/>
                  <a:pt x="16597" y="5927"/>
                  <a:pt x="16609" y="5891"/>
                </a:cubicBezTo>
                <a:cubicBezTo>
                  <a:pt x="16609" y="5848"/>
                  <a:pt x="16580" y="5776"/>
                  <a:pt x="16594" y="5776"/>
                </a:cubicBezTo>
                <a:close/>
                <a:moveTo>
                  <a:pt x="16910" y="5963"/>
                </a:moveTo>
                <a:cubicBezTo>
                  <a:pt x="16910" y="5977"/>
                  <a:pt x="16896" y="5992"/>
                  <a:pt x="16896" y="5992"/>
                </a:cubicBezTo>
                <a:cubicBezTo>
                  <a:pt x="16896" y="5996"/>
                  <a:pt x="16895" y="5998"/>
                  <a:pt x="16893" y="5998"/>
                </a:cubicBezTo>
                <a:cubicBezTo>
                  <a:pt x="16889" y="5998"/>
                  <a:pt x="16882" y="5988"/>
                  <a:pt x="16882" y="5977"/>
                </a:cubicBezTo>
                <a:cubicBezTo>
                  <a:pt x="16882" y="5977"/>
                  <a:pt x="16896" y="5963"/>
                  <a:pt x="16910" y="5963"/>
                </a:cubicBezTo>
                <a:close/>
                <a:moveTo>
                  <a:pt x="8664" y="5704"/>
                </a:moveTo>
                <a:cubicBezTo>
                  <a:pt x="8692" y="5719"/>
                  <a:pt x="8735" y="5748"/>
                  <a:pt x="8735" y="5748"/>
                </a:cubicBezTo>
                <a:cubicBezTo>
                  <a:pt x="8750" y="5748"/>
                  <a:pt x="8735" y="5776"/>
                  <a:pt x="8721" y="5805"/>
                </a:cubicBezTo>
                <a:lnTo>
                  <a:pt x="8779" y="5805"/>
                </a:lnTo>
                <a:cubicBezTo>
                  <a:pt x="8793" y="5819"/>
                  <a:pt x="8807" y="5834"/>
                  <a:pt x="8807" y="5862"/>
                </a:cubicBezTo>
                <a:cubicBezTo>
                  <a:pt x="8822" y="5891"/>
                  <a:pt x="8836" y="5906"/>
                  <a:pt x="8850" y="5934"/>
                </a:cubicBezTo>
                <a:lnTo>
                  <a:pt x="8865" y="5949"/>
                </a:lnTo>
                <a:cubicBezTo>
                  <a:pt x="8850" y="5963"/>
                  <a:pt x="8836" y="5977"/>
                  <a:pt x="8822" y="5977"/>
                </a:cubicBezTo>
                <a:cubicBezTo>
                  <a:pt x="8793" y="5906"/>
                  <a:pt x="8764" y="5862"/>
                  <a:pt x="8707" y="5834"/>
                </a:cubicBezTo>
                <a:cubicBezTo>
                  <a:pt x="8692" y="5862"/>
                  <a:pt x="8678" y="5906"/>
                  <a:pt x="8692" y="5906"/>
                </a:cubicBezTo>
                <a:cubicBezTo>
                  <a:pt x="8707" y="5934"/>
                  <a:pt x="8649" y="5949"/>
                  <a:pt x="8620" y="5963"/>
                </a:cubicBezTo>
                <a:lnTo>
                  <a:pt x="8534" y="5963"/>
                </a:lnTo>
                <a:lnTo>
                  <a:pt x="8506" y="5977"/>
                </a:lnTo>
                <a:cubicBezTo>
                  <a:pt x="8497" y="5986"/>
                  <a:pt x="8484" y="5994"/>
                  <a:pt x="8472" y="5994"/>
                </a:cubicBezTo>
                <a:cubicBezTo>
                  <a:pt x="8463" y="5994"/>
                  <a:pt x="8454" y="5990"/>
                  <a:pt x="8448" y="5977"/>
                </a:cubicBezTo>
                <a:lnTo>
                  <a:pt x="8434" y="5963"/>
                </a:lnTo>
                <a:cubicBezTo>
                  <a:pt x="8423" y="5995"/>
                  <a:pt x="8412" y="6012"/>
                  <a:pt x="8401" y="6012"/>
                </a:cubicBezTo>
                <a:cubicBezTo>
                  <a:pt x="8398" y="6012"/>
                  <a:pt x="8394" y="6010"/>
                  <a:pt x="8391" y="6006"/>
                </a:cubicBezTo>
                <a:lnTo>
                  <a:pt x="8391" y="5992"/>
                </a:lnTo>
                <a:cubicBezTo>
                  <a:pt x="8362" y="5963"/>
                  <a:pt x="8376" y="5949"/>
                  <a:pt x="8391" y="5920"/>
                </a:cubicBezTo>
                <a:lnTo>
                  <a:pt x="8405" y="5920"/>
                </a:lnTo>
                <a:cubicBezTo>
                  <a:pt x="8419" y="5920"/>
                  <a:pt x="8462" y="5920"/>
                  <a:pt x="8506" y="5934"/>
                </a:cubicBezTo>
                <a:lnTo>
                  <a:pt x="8534" y="5891"/>
                </a:lnTo>
                <a:cubicBezTo>
                  <a:pt x="8544" y="5881"/>
                  <a:pt x="8555" y="5871"/>
                  <a:pt x="8565" y="5871"/>
                </a:cubicBezTo>
                <a:cubicBezTo>
                  <a:pt x="8569" y="5871"/>
                  <a:pt x="8573" y="5873"/>
                  <a:pt x="8577" y="5877"/>
                </a:cubicBezTo>
                <a:cubicBezTo>
                  <a:pt x="8606" y="5877"/>
                  <a:pt x="8635" y="5862"/>
                  <a:pt x="8649" y="5805"/>
                </a:cubicBezTo>
                <a:lnTo>
                  <a:pt x="8678" y="5805"/>
                </a:lnTo>
                <a:cubicBezTo>
                  <a:pt x="8678" y="5805"/>
                  <a:pt x="8678" y="5791"/>
                  <a:pt x="8664" y="5776"/>
                </a:cubicBezTo>
                <a:cubicBezTo>
                  <a:pt x="8664" y="5762"/>
                  <a:pt x="8649" y="5748"/>
                  <a:pt x="8649" y="5733"/>
                </a:cubicBezTo>
                <a:lnTo>
                  <a:pt x="8664" y="5704"/>
                </a:lnTo>
                <a:close/>
                <a:moveTo>
                  <a:pt x="16436" y="5992"/>
                </a:moveTo>
                <a:cubicBezTo>
                  <a:pt x="16436" y="5992"/>
                  <a:pt x="16436" y="5992"/>
                  <a:pt x="16451" y="6006"/>
                </a:cubicBezTo>
                <a:cubicBezTo>
                  <a:pt x="16436" y="6006"/>
                  <a:pt x="16422" y="6006"/>
                  <a:pt x="16422" y="6020"/>
                </a:cubicBezTo>
                <a:lnTo>
                  <a:pt x="16422" y="6020"/>
                </a:lnTo>
                <a:cubicBezTo>
                  <a:pt x="16422" y="6006"/>
                  <a:pt x="16436" y="5992"/>
                  <a:pt x="16436" y="5992"/>
                </a:cubicBezTo>
                <a:close/>
                <a:moveTo>
                  <a:pt x="15258" y="6006"/>
                </a:moveTo>
                <a:cubicBezTo>
                  <a:pt x="15258" y="6006"/>
                  <a:pt x="15287" y="6006"/>
                  <a:pt x="15316" y="6021"/>
                </a:cubicBezTo>
                <a:cubicBezTo>
                  <a:pt x="15301" y="6035"/>
                  <a:pt x="15301" y="6035"/>
                  <a:pt x="15287" y="6035"/>
                </a:cubicBezTo>
                <a:lnTo>
                  <a:pt x="15244" y="6035"/>
                </a:lnTo>
                <a:cubicBezTo>
                  <a:pt x="15244" y="6035"/>
                  <a:pt x="15244" y="6006"/>
                  <a:pt x="15244" y="6006"/>
                </a:cubicBezTo>
                <a:close/>
                <a:moveTo>
                  <a:pt x="8161" y="5992"/>
                </a:moveTo>
                <a:cubicBezTo>
                  <a:pt x="8175" y="5992"/>
                  <a:pt x="8175" y="6035"/>
                  <a:pt x="8161" y="6078"/>
                </a:cubicBezTo>
                <a:lnTo>
                  <a:pt x="8118" y="6064"/>
                </a:lnTo>
                <a:cubicBezTo>
                  <a:pt x="8103" y="6064"/>
                  <a:pt x="8089" y="6064"/>
                  <a:pt x="8075" y="6049"/>
                </a:cubicBezTo>
                <a:cubicBezTo>
                  <a:pt x="8060" y="6049"/>
                  <a:pt x="8060" y="6035"/>
                  <a:pt x="8060" y="6021"/>
                </a:cubicBezTo>
                <a:lnTo>
                  <a:pt x="8060" y="6006"/>
                </a:lnTo>
                <a:cubicBezTo>
                  <a:pt x="8060" y="6006"/>
                  <a:pt x="8132" y="5992"/>
                  <a:pt x="8161" y="5992"/>
                </a:cubicBezTo>
                <a:close/>
                <a:moveTo>
                  <a:pt x="13304" y="5992"/>
                </a:moveTo>
                <a:lnTo>
                  <a:pt x="13304" y="6021"/>
                </a:lnTo>
                <a:lnTo>
                  <a:pt x="13319" y="6049"/>
                </a:lnTo>
                <a:cubicBezTo>
                  <a:pt x="13347" y="6078"/>
                  <a:pt x="13333" y="6092"/>
                  <a:pt x="13319" y="6092"/>
                </a:cubicBezTo>
                <a:cubicBezTo>
                  <a:pt x="13313" y="6089"/>
                  <a:pt x="13306" y="6088"/>
                  <a:pt x="13298" y="6088"/>
                </a:cubicBezTo>
                <a:cubicBezTo>
                  <a:pt x="13269" y="6088"/>
                  <a:pt x="13230" y="6107"/>
                  <a:pt x="13218" y="6107"/>
                </a:cubicBezTo>
                <a:lnTo>
                  <a:pt x="13218" y="6092"/>
                </a:lnTo>
                <a:cubicBezTo>
                  <a:pt x="13232" y="6064"/>
                  <a:pt x="13261" y="6021"/>
                  <a:pt x="13304" y="5992"/>
                </a:cubicBezTo>
                <a:close/>
                <a:moveTo>
                  <a:pt x="7599" y="5909"/>
                </a:moveTo>
                <a:cubicBezTo>
                  <a:pt x="7604" y="5909"/>
                  <a:pt x="7615" y="5913"/>
                  <a:pt x="7629" y="5920"/>
                </a:cubicBezTo>
                <a:lnTo>
                  <a:pt x="7644" y="5992"/>
                </a:lnTo>
                <a:lnTo>
                  <a:pt x="7644" y="6021"/>
                </a:lnTo>
                <a:cubicBezTo>
                  <a:pt x="7687" y="6078"/>
                  <a:pt x="7701" y="6107"/>
                  <a:pt x="7687" y="6121"/>
                </a:cubicBezTo>
                <a:cubicBezTo>
                  <a:pt x="7658" y="6121"/>
                  <a:pt x="7600" y="6064"/>
                  <a:pt x="7586" y="6049"/>
                </a:cubicBezTo>
                <a:cubicBezTo>
                  <a:pt x="7572" y="6021"/>
                  <a:pt x="7615" y="5949"/>
                  <a:pt x="7600" y="5920"/>
                </a:cubicBezTo>
                <a:cubicBezTo>
                  <a:pt x="7593" y="5913"/>
                  <a:pt x="7593" y="5909"/>
                  <a:pt x="7599" y="5909"/>
                </a:cubicBezTo>
                <a:close/>
                <a:moveTo>
                  <a:pt x="14321" y="6101"/>
                </a:moveTo>
                <a:cubicBezTo>
                  <a:pt x="14331" y="6101"/>
                  <a:pt x="14339" y="6114"/>
                  <a:pt x="14339" y="6135"/>
                </a:cubicBezTo>
                <a:lnTo>
                  <a:pt x="14296" y="6135"/>
                </a:lnTo>
                <a:cubicBezTo>
                  <a:pt x="14296" y="6121"/>
                  <a:pt x="14310" y="6121"/>
                  <a:pt x="14310" y="6107"/>
                </a:cubicBezTo>
                <a:cubicBezTo>
                  <a:pt x="14314" y="6103"/>
                  <a:pt x="14318" y="6101"/>
                  <a:pt x="14321" y="6101"/>
                </a:cubicBezTo>
                <a:close/>
                <a:moveTo>
                  <a:pt x="7366" y="5958"/>
                </a:moveTo>
                <a:cubicBezTo>
                  <a:pt x="7377" y="5958"/>
                  <a:pt x="7388" y="5977"/>
                  <a:pt x="7399" y="6021"/>
                </a:cubicBezTo>
                <a:lnTo>
                  <a:pt x="7414" y="6049"/>
                </a:lnTo>
                <a:cubicBezTo>
                  <a:pt x="7414" y="6064"/>
                  <a:pt x="7428" y="6078"/>
                  <a:pt x="7428" y="6078"/>
                </a:cubicBezTo>
                <a:cubicBezTo>
                  <a:pt x="7471" y="6092"/>
                  <a:pt x="7457" y="6107"/>
                  <a:pt x="7442" y="6121"/>
                </a:cubicBezTo>
                <a:lnTo>
                  <a:pt x="7414" y="6135"/>
                </a:lnTo>
                <a:cubicBezTo>
                  <a:pt x="7405" y="6140"/>
                  <a:pt x="7396" y="6141"/>
                  <a:pt x="7386" y="6141"/>
                </a:cubicBezTo>
                <a:cubicBezTo>
                  <a:pt x="7363" y="6141"/>
                  <a:pt x="7342" y="6131"/>
                  <a:pt x="7342" y="6121"/>
                </a:cubicBezTo>
                <a:cubicBezTo>
                  <a:pt x="7327" y="6107"/>
                  <a:pt x="7342" y="5992"/>
                  <a:pt x="7356" y="5963"/>
                </a:cubicBezTo>
                <a:cubicBezTo>
                  <a:pt x="7360" y="5960"/>
                  <a:pt x="7363" y="5958"/>
                  <a:pt x="7366" y="5958"/>
                </a:cubicBezTo>
                <a:close/>
                <a:moveTo>
                  <a:pt x="7973" y="6126"/>
                </a:moveTo>
                <a:cubicBezTo>
                  <a:pt x="7981" y="6126"/>
                  <a:pt x="7991" y="6130"/>
                  <a:pt x="8003" y="6135"/>
                </a:cubicBezTo>
                <a:cubicBezTo>
                  <a:pt x="8003" y="6150"/>
                  <a:pt x="8017" y="6179"/>
                  <a:pt x="8017" y="6193"/>
                </a:cubicBezTo>
                <a:cubicBezTo>
                  <a:pt x="8003" y="6193"/>
                  <a:pt x="7988" y="6179"/>
                  <a:pt x="7974" y="6179"/>
                </a:cubicBezTo>
                <a:lnTo>
                  <a:pt x="7945" y="6164"/>
                </a:lnTo>
                <a:cubicBezTo>
                  <a:pt x="7945" y="6150"/>
                  <a:pt x="7945" y="6150"/>
                  <a:pt x="7945" y="6150"/>
                </a:cubicBezTo>
                <a:cubicBezTo>
                  <a:pt x="7954" y="6133"/>
                  <a:pt x="7962" y="6126"/>
                  <a:pt x="7973" y="6126"/>
                </a:cubicBezTo>
                <a:close/>
                <a:moveTo>
                  <a:pt x="6365" y="6078"/>
                </a:moveTo>
                <a:lnTo>
                  <a:pt x="6394" y="6092"/>
                </a:lnTo>
                <a:lnTo>
                  <a:pt x="6408" y="6107"/>
                </a:lnTo>
                <a:cubicBezTo>
                  <a:pt x="6437" y="6107"/>
                  <a:pt x="6465" y="6150"/>
                  <a:pt x="6480" y="6164"/>
                </a:cubicBezTo>
                <a:cubicBezTo>
                  <a:pt x="6451" y="6164"/>
                  <a:pt x="6408" y="6193"/>
                  <a:pt x="6379" y="6207"/>
                </a:cubicBezTo>
                <a:lnTo>
                  <a:pt x="6307" y="6207"/>
                </a:lnTo>
                <a:cubicBezTo>
                  <a:pt x="6293" y="6179"/>
                  <a:pt x="6293" y="6150"/>
                  <a:pt x="6307" y="6150"/>
                </a:cubicBezTo>
                <a:cubicBezTo>
                  <a:pt x="6307" y="6150"/>
                  <a:pt x="6336" y="6179"/>
                  <a:pt x="6350" y="6193"/>
                </a:cubicBezTo>
                <a:lnTo>
                  <a:pt x="6365" y="6150"/>
                </a:lnTo>
                <a:lnTo>
                  <a:pt x="6379" y="6135"/>
                </a:lnTo>
                <a:cubicBezTo>
                  <a:pt x="6350" y="6107"/>
                  <a:pt x="6350" y="6078"/>
                  <a:pt x="6365" y="6078"/>
                </a:cubicBezTo>
                <a:close/>
                <a:moveTo>
                  <a:pt x="5934" y="6078"/>
                </a:moveTo>
                <a:cubicBezTo>
                  <a:pt x="5991" y="6078"/>
                  <a:pt x="6049" y="6107"/>
                  <a:pt x="6049" y="6135"/>
                </a:cubicBezTo>
                <a:cubicBezTo>
                  <a:pt x="6049" y="6150"/>
                  <a:pt x="6049" y="6193"/>
                  <a:pt x="6034" y="6222"/>
                </a:cubicBezTo>
                <a:cubicBezTo>
                  <a:pt x="6034" y="6222"/>
                  <a:pt x="6034" y="6207"/>
                  <a:pt x="6020" y="6207"/>
                </a:cubicBezTo>
                <a:lnTo>
                  <a:pt x="5934" y="6207"/>
                </a:lnTo>
                <a:cubicBezTo>
                  <a:pt x="5948" y="6193"/>
                  <a:pt x="5948" y="6193"/>
                  <a:pt x="5948" y="6193"/>
                </a:cubicBezTo>
                <a:lnTo>
                  <a:pt x="5934" y="6078"/>
                </a:lnTo>
                <a:close/>
                <a:moveTo>
                  <a:pt x="4238" y="6236"/>
                </a:moveTo>
                <a:cubicBezTo>
                  <a:pt x="4253" y="6250"/>
                  <a:pt x="4267" y="6250"/>
                  <a:pt x="4267" y="6265"/>
                </a:cubicBezTo>
                <a:lnTo>
                  <a:pt x="4267" y="6294"/>
                </a:lnTo>
                <a:cubicBezTo>
                  <a:pt x="4267" y="6308"/>
                  <a:pt x="4267" y="6308"/>
                  <a:pt x="4267" y="6322"/>
                </a:cubicBezTo>
                <a:lnTo>
                  <a:pt x="4238" y="6322"/>
                </a:lnTo>
                <a:cubicBezTo>
                  <a:pt x="4238" y="6294"/>
                  <a:pt x="4238" y="6236"/>
                  <a:pt x="4238" y="6236"/>
                </a:cubicBezTo>
                <a:close/>
                <a:moveTo>
                  <a:pt x="4023" y="6294"/>
                </a:moveTo>
                <a:cubicBezTo>
                  <a:pt x="4080" y="6294"/>
                  <a:pt x="4152" y="6294"/>
                  <a:pt x="4138" y="6322"/>
                </a:cubicBezTo>
                <a:cubicBezTo>
                  <a:pt x="4138" y="6322"/>
                  <a:pt x="4138" y="6322"/>
                  <a:pt x="4138" y="6351"/>
                </a:cubicBezTo>
                <a:lnTo>
                  <a:pt x="4109" y="6351"/>
                </a:lnTo>
                <a:cubicBezTo>
                  <a:pt x="4109" y="6351"/>
                  <a:pt x="4066" y="6322"/>
                  <a:pt x="4023" y="6294"/>
                </a:cubicBezTo>
                <a:close/>
                <a:moveTo>
                  <a:pt x="3898" y="6270"/>
                </a:moveTo>
                <a:cubicBezTo>
                  <a:pt x="3915" y="6270"/>
                  <a:pt x="3940" y="6277"/>
                  <a:pt x="3966" y="6294"/>
                </a:cubicBezTo>
                <a:cubicBezTo>
                  <a:pt x="3922" y="6308"/>
                  <a:pt x="3894" y="6322"/>
                  <a:pt x="3879" y="6337"/>
                </a:cubicBezTo>
                <a:lnTo>
                  <a:pt x="3865" y="6337"/>
                </a:lnTo>
                <a:cubicBezTo>
                  <a:pt x="3851" y="6351"/>
                  <a:pt x="3822" y="6380"/>
                  <a:pt x="3822" y="6380"/>
                </a:cubicBezTo>
                <a:lnTo>
                  <a:pt x="3764" y="6308"/>
                </a:lnTo>
                <a:cubicBezTo>
                  <a:pt x="3764" y="6322"/>
                  <a:pt x="3764" y="6337"/>
                  <a:pt x="3764" y="6351"/>
                </a:cubicBezTo>
                <a:cubicBezTo>
                  <a:pt x="3750" y="6337"/>
                  <a:pt x="3750" y="6322"/>
                  <a:pt x="3750" y="6294"/>
                </a:cubicBezTo>
                <a:lnTo>
                  <a:pt x="3793" y="6294"/>
                </a:lnTo>
                <a:lnTo>
                  <a:pt x="3822" y="6308"/>
                </a:lnTo>
                <a:cubicBezTo>
                  <a:pt x="3827" y="6311"/>
                  <a:pt x="3833" y="6312"/>
                  <a:pt x="3838" y="6312"/>
                </a:cubicBezTo>
                <a:cubicBezTo>
                  <a:pt x="3861" y="6312"/>
                  <a:pt x="3879" y="6291"/>
                  <a:pt x="3879" y="6279"/>
                </a:cubicBezTo>
                <a:cubicBezTo>
                  <a:pt x="3879" y="6273"/>
                  <a:pt x="3887" y="6270"/>
                  <a:pt x="3898" y="6270"/>
                </a:cubicBezTo>
                <a:close/>
                <a:moveTo>
                  <a:pt x="3583" y="6333"/>
                </a:moveTo>
                <a:cubicBezTo>
                  <a:pt x="3586" y="6333"/>
                  <a:pt x="3589" y="6334"/>
                  <a:pt x="3592" y="6337"/>
                </a:cubicBezTo>
                <a:cubicBezTo>
                  <a:pt x="3606" y="6351"/>
                  <a:pt x="3635" y="6365"/>
                  <a:pt x="3649" y="6365"/>
                </a:cubicBezTo>
                <a:cubicBezTo>
                  <a:pt x="3664" y="6365"/>
                  <a:pt x="3664" y="6380"/>
                  <a:pt x="3678" y="6380"/>
                </a:cubicBezTo>
                <a:cubicBezTo>
                  <a:pt x="3673" y="6385"/>
                  <a:pt x="3667" y="6386"/>
                  <a:pt x="3661" y="6386"/>
                </a:cubicBezTo>
                <a:cubicBezTo>
                  <a:pt x="3648" y="6386"/>
                  <a:pt x="3635" y="6380"/>
                  <a:pt x="3635" y="6380"/>
                </a:cubicBezTo>
                <a:cubicBezTo>
                  <a:pt x="3621" y="6380"/>
                  <a:pt x="3578" y="6380"/>
                  <a:pt x="3563" y="6394"/>
                </a:cubicBezTo>
                <a:cubicBezTo>
                  <a:pt x="3563" y="6380"/>
                  <a:pt x="3563" y="6380"/>
                  <a:pt x="3563" y="6380"/>
                </a:cubicBezTo>
                <a:cubicBezTo>
                  <a:pt x="3551" y="6356"/>
                  <a:pt x="3569" y="6333"/>
                  <a:pt x="3583" y="6333"/>
                </a:cubicBezTo>
                <a:close/>
                <a:moveTo>
                  <a:pt x="3434" y="6337"/>
                </a:moveTo>
                <a:cubicBezTo>
                  <a:pt x="3463" y="6337"/>
                  <a:pt x="3477" y="6351"/>
                  <a:pt x="3463" y="6365"/>
                </a:cubicBezTo>
                <a:cubicBezTo>
                  <a:pt x="3463" y="6380"/>
                  <a:pt x="3463" y="6380"/>
                  <a:pt x="3463" y="6394"/>
                </a:cubicBezTo>
                <a:cubicBezTo>
                  <a:pt x="3448" y="6408"/>
                  <a:pt x="3448" y="6408"/>
                  <a:pt x="3434" y="6423"/>
                </a:cubicBezTo>
                <a:cubicBezTo>
                  <a:pt x="3420" y="6423"/>
                  <a:pt x="3420" y="6408"/>
                  <a:pt x="3420" y="6408"/>
                </a:cubicBezTo>
                <a:cubicBezTo>
                  <a:pt x="3376" y="6365"/>
                  <a:pt x="3420" y="6337"/>
                  <a:pt x="3434" y="6337"/>
                </a:cubicBezTo>
                <a:close/>
                <a:moveTo>
                  <a:pt x="3314" y="6345"/>
                </a:moveTo>
                <a:cubicBezTo>
                  <a:pt x="3319" y="6345"/>
                  <a:pt x="3319" y="6355"/>
                  <a:pt x="3319" y="6365"/>
                </a:cubicBezTo>
                <a:cubicBezTo>
                  <a:pt x="3319" y="6378"/>
                  <a:pt x="3295" y="6439"/>
                  <a:pt x="3269" y="6439"/>
                </a:cubicBezTo>
                <a:cubicBezTo>
                  <a:pt x="3267" y="6439"/>
                  <a:pt x="3264" y="6438"/>
                  <a:pt x="3262" y="6437"/>
                </a:cubicBezTo>
                <a:cubicBezTo>
                  <a:pt x="3233" y="6423"/>
                  <a:pt x="3247" y="6380"/>
                  <a:pt x="3262" y="6380"/>
                </a:cubicBezTo>
                <a:cubicBezTo>
                  <a:pt x="3276" y="6380"/>
                  <a:pt x="3290" y="6365"/>
                  <a:pt x="3305" y="6351"/>
                </a:cubicBezTo>
                <a:cubicBezTo>
                  <a:pt x="3309" y="6347"/>
                  <a:pt x="3312" y="6345"/>
                  <a:pt x="3314" y="6345"/>
                </a:cubicBezTo>
                <a:close/>
                <a:moveTo>
                  <a:pt x="2968" y="6361"/>
                </a:moveTo>
                <a:cubicBezTo>
                  <a:pt x="2972" y="6361"/>
                  <a:pt x="2974" y="6362"/>
                  <a:pt x="2974" y="6365"/>
                </a:cubicBezTo>
                <a:cubicBezTo>
                  <a:pt x="2974" y="6380"/>
                  <a:pt x="2960" y="6394"/>
                  <a:pt x="2917" y="6394"/>
                </a:cubicBezTo>
                <a:lnTo>
                  <a:pt x="2917" y="6452"/>
                </a:lnTo>
                <a:cubicBezTo>
                  <a:pt x="2902" y="6452"/>
                  <a:pt x="2902" y="6466"/>
                  <a:pt x="2902" y="6466"/>
                </a:cubicBezTo>
                <a:cubicBezTo>
                  <a:pt x="2888" y="6480"/>
                  <a:pt x="2859" y="6495"/>
                  <a:pt x="2845" y="6509"/>
                </a:cubicBezTo>
                <a:lnTo>
                  <a:pt x="2831" y="6509"/>
                </a:lnTo>
                <a:cubicBezTo>
                  <a:pt x="2831" y="6495"/>
                  <a:pt x="2831" y="6495"/>
                  <a:pt x="2816" y="6495"/>
                </a:cubicBezTo>
                <a:lnTo>
                  <a:pt x="2787" y="6437"/>
                </a:lnTo>
                <a:cubicBezTo>
                  <a:pt x="2787" y="6437"/>
                  <a:pt x="2773" y="6452"/>
                  <a:pt x="2759" y="6452"/>
                </a:cubicBezTo>
                <a:cubicBezTo>
                  <a:pt x="2759" y="6437"/>
                  <a:pt x="2759" y="6437"/>
                  <a:pt x="2759" y="6423"/>
                </a:cubicBezTo>
                <a:lnTo>
                  <a:pt x="2773" y="6423"/>
                </a:lnTo>
                <a:lnTo>
                  <a:pt x="2802" y="6394"/>
                </a:lnTo>
                <a:cubicBezTo>
                  <a:pt x="2831" y="6394"/>
                  <a:pt x="2888" y="6394"/>
                  <a:pt x="2902" y="6380"/>
                </a:cubicBezTo>
                <a:cubicBezTo>
                  <a:pt x="2914" y="6380"/>
                  <a:pt x="2953" y="6361"/>
                  <a:pt x="2968" y="6361"/>
                </a:cubicBezTo>
                <a:close/>
                <a:moveTo>
                  <a:pt x="2572" y="6423"/>
                </a:moveTo>
                <a:cubicBezTo>
                  <a:pt x="2586" y="6423"/>
                  <a:pt x="2644" y="6452"/>
                  <a:pt x="2672" y="6466"/>
                </a:cubicBezTo>
                <a:cubicBezTo>
                  <a:pt x="2672" y="6480"/>
                  <a:pt x="2672" y="6495"/>
                  <a:pt x="2672" y="6523"/>
                </a:cubicBezTo>
                <a:cubicBezTo>
                  <a:pt x="2672" y="6523"/>
                  <a:pt x="2658" y="6523"/>
                  <a:pt x="2629" y="6509"/>
                </a:cubicBezTo>
                <a:cubicBezTo>
                  <a:pt x="2615" y="6480"/>
                  <a:pt x="2572" y="6452"/>
                  <a:pt x="2572" y="6452"/>
                </a:cubicBezTo>
                <a:lnTo>
                  <a:pt x="2572" y="6423"/>
                </a:lnTo>
                <a:close/>
                <a:moveTo>
                  <a:pt x="22844" y="9224"/>
                </a:moveTo>
                <a:lnTo>
                  <a:pt x="22801" y="9282"/>
                </a:lnTo>
                <a:cubicBezTo>
                  <a:pt x="22787" y="9325"/>
                  <a:pt x="22772" y="9325"/>
                  <a:pt x="22772" y="9339"/>
                </a:cubicBezTo>
                <a:cubicBezTo>
                  <a:pt x="22801" y="9354"/>
                  <a:pt x="22873" y="9411"/>
                  <a:pt x="22887" y="9426"/>
                </a:cubicBezTo>
                <a:cubicBezTo>
                  <a:pt x="22895" y="9429"/>
                  <a:pt x="22901" y="9431"/>
                  <a:pt x="22905" y="9431"/>
                </a:cubicBezTo>
                <a:cubicBezTo>
                  <a:pt x="22916" y="9431"/>
                  <a:pt x="22916" y="9418"/>
                  <a:pt x="22916" y="9397"/>
                </a:cubicBezTo>
                <a:cubicBezTo>
                  <a:pt x="22902" y="9368"/>
                  <a:pt x="22858" y="9268"/>
                  <a:pt x="22844" y="9224"/>
                </a:cubicBezTo>
                <a:close/>
                <a:moveTo>
                  <a:pt x="23256" y="9355"/>
                </a:moveTo>
                <a:cubicBezTo>
                  <a:pt x="23254" y="9355"/>
                  <a:pt x="23254" y="9363"/>
                  <a:pt x="23261" y="9382"/>
                </a:cubicBezTo>
                <a:cubicBezTo>
                  <a:pt x="23261" y="9426"/>
                  <a:pt x="23333" y="9469"/>
                  <a:pt x="23361" y="9469"/>
                </a:cubicBezTo>
                <a:lnTo>
                  <a:pt x="23361" y="9426"/>
                </a:lnTo>
                <a:lnTo>
                  <a:pt x="23361" y="9411"/>
                </a:lnTo>
                <a:cubicBezTo>
                  <a:pt x="23369" y="9395"/>
                  <a:pt x="23368" y="9384"/>
                  <a:pt x="23359" y="9384"/>
                </a:cubicBezTo>
                <a:cubicBezTo>
                  <a:pt x="23351" y="9384"/>
                  <a:pt x="23338" y="9392"/>
                  <a:pt x="23318" y="9411"/>
                </a:cubicBezTo>
                <a:lnTo>
                  <a:pt x="23304" y="9397"/>
                </a:lnTo>
                <a:lnTo>
                  <a:pt x="23275" y="9382"/>
                </a:lnTo>
                <a:cubicBezTo>
                  <a:pt x="23267" y="9367"/>
                  <a:pt x="23259" y="9355"/>
                  <a:pt x="23256" y="9355"/>
                </a:cubicBezTo>
                <a:close/>
                <a:moveTo>
                  <a:pt x="1144" y="10775"/>
                </a:moveTo>
                <a:cubicBezTo>
                  <a:pt x="1147" y="10775"/>
                  <a:pt x="1150" y="10779"/>
                  <a:pt x="1150" y="10790"/>
                </a:cubicBezTo>
                <a:lnTo>
                  <a:pt x="1150" y="10805"/>
                </a:lnTo>
                <a:cubicBezTo>
                  <a:pt x="1150" y="10848"/>
                  <a:pt x="1164" y="10877"/>
                  <a:pt x="1193" y="10877"/>
                </a:cubicBezTo>
                <a:cubicBezTo>
                  <a:pt x="1207" y="10905"/>
                  <a:pt x="1193" y="10920"/>
                  <a:pt x="1178" y="10920"/>
                </a:cubicBezTo>
                <a:cubicBezTo>
                  <a:pt x="1164" y="10905"/>
                  <a:pt x="1106" y="10834"/>
                  <a:pt x="1121" y="10805"/>
                </a:cubicBezTo>
                <a:cubicBezTo>
                  <a:pt x="1130" y="10787"/>
                  <a:pt x="1139" y="10775"/>
                  <a:pt x="1144" y="10775"/>
                </a:cubicBezTo>
                <a:close/>
                <a:moveTo>
                  <a:pt x="818" y="11511"/>
                </a:moveTo>
                <a:cubicBezTo>
                  <a:pt x="828" y="11511"/>
                  <a:pt x="838" y="11528"/>
                  <a:pt x="848" y="11538"/>
                </a:cubicBezTo>
                <a:cubicBezTo>
                  <a:pt x="862" y="11552"/>
                  <a:pt x="877" y="11566"/>
                  <a:pt x="877" y="11581"/>
                </a:cubicBezTo>
                <a:cubicBezTo>
                  <a:pt x="862" y="11609"/>
                  <a:pt x="848" y="11652"/>
                  <a:pt x="833" y="11652"/>
                </a:cubicBezTo>
                <a:cubicBezTo>
                  <a:pt x="830" y="11654"/>
                  <a:pt x="826" y="11654"/>
                  <a:pt x="823" y="11654"/>
                </a:cubicBezTo>
                <a:cubicBezTo>
                  <a:pt x="795" y="11654"/>
                  <a:pt x="818" y="11594"/>
                  <a:pt x="805" y="11581"/>
                </a:cubicBezTo>
                <a:cubicBezTo>
                  <a:pt x="790" y="11552"/>
                  <a:pt x="790" y="11552"/>
                  <a:pt x="805" y="11523"/>
                </a:cubicBezTo>
                <a:cubicBezTo>
                  <a:pt x="809" y="11514"/>
                  <a:pt x="814" y="11511"/>
                  <a:pt x="818" y="11511"/>
                </a:cubicBezTo>
                <a:close/>
                <a:moveTo>
                  <a:pt x="1652" y="13132"/>
                </a:moveTo>
                <a:cubicBezTo>
                  <a:pt x="1681" y="13132"/>
                  <a:pt x="1695" y="13147"/>
                  <a:pt x="1710" y="13161"/>
                </a:cubicBezTo>
                <a:cubicBezTo>
                  <a:pt x="1701" y="13169"/>
                  <a:pt x="1693" y="13173"/>
                  <a:pt x="1685" y="13173"/>
                </a:cubicBezTo>
                <a:cubicBezTo>
                  <a:pt x="1667" y="13173"/>
                  <a:pt x="1652" y="13153"/>
                  <a:pt x="1652" y="13132"/>
                </a:cubicBezTo>
                <a:close/>
                <a:moveTo>
                  <a:pt x="21077" y="13535"/>
                </a:moveTo>
                <a:cubicBezTo>
                  <a:pt x="21063" y="13549"/>
                  <a:pt x="21034" y="13549"/>
                  <a:pt x="21019" y="13549"/>
                </a:cubicBezTo>
                <a:cubicBezTo>
                  <a:pt x="21019" y="13563"/>
                  <a:pt x="21019" y="13578"/>
                  <a:pt x="21019" y="13592"/>
                </a:cubicBezTo>
                <a:cubicBezTo>
                  <a:pt x="21005" y="13606"/>
                  <a:pt x="20991" y="13606"/>
                  <a:pt x="20976" y="13621"/>
                </a:cubicBezTo>
                <a:lnTo>
                  <a:pt x="20962" y="13635"/>
                </a:lnTo>
                <a:cubicBezTo>
                  <a:pt x="20962" y="13635"/>
                  <a:pt x="20976" y="13650"/>
                  <a:pt x="20991" y="13664"/>
                </a:cubicBezTo>
                <a:cubicBezTo>
                  <a:pt x="21005" y="13664"/>
                  <a:pt x="21091" y="13578"/>
                  <a:pt x="21077" y="13549"/>
                </a:cubicBezTo>
                <a:cubicBezTo>
                  <a:pt x="21077" y="13549"/>
                  <a:pt x="21077" y="13549"/>
                  <a:pt x="21077" y="13535"/>
                </a:cubicBezTo>
                <a:close/>
                <a:moveTo>
                  <a:pt x="21381" y="13853"/>
                </a:moveTo>
                <a:cubicBezTo>
                  <a:pt x="21355" y="13853"/>
                  <a:pt x="21321" y="13869"/>
                  <a:pt x="21321" y="13879"/>
                </a:cubicBezTo>
                <a:cubicBezTo>
                  <a:pt x="21321" y="13903"/>
                  <a:pt x="21302" y="13926"/>
                  <a:pt x="21287" y="13926"/>
                </a:cubicBezTo>
                <a:cubicBezTo>
                  <a:pt x="21284" y="13926"/>
                  <a:pt x="21281" y="13925"/>
                  <a:pt x="21278" y="13923"/>
                </a:cubicBezTo>
                <a:cubicBezTo>
                  <a:pt x="21277" y="13921"/>
                  <a:pt x="21275" y="13920"/>
                  <a:pt x="21274" y="13920"/>
                </a:cubicBezTo>
                <a:cubicBezTo>
                  <a:pt x="21261" y="13920"/>
                  <a:pt x="21248" y="13973"/>
                  <a:pt x="21235" y="14037"/>
                </a:cubicBezTo>
                <a:lnTo>
                  <a:pt x="21307" y="14023"/>
                </a:lnTo>
                <a:cubicBezTo>
                  <a:pt x="21321" y="14023"/>
                  <a:pt x="21350" y="13994"/>
                  <a:pt x="21364" y="13994"/>
                </a:cubicBezTo>
                <a:lnTo>
                  <a:pt x="21379" y="13994"/>
                </a:lnTo>
                <a:cubicBezTo>
                  <a:pt x="21391" y="14006"/>
                  <a:pt x="21400" y="14011"/>
                  <a:pt x="21407" y="14011"/>
                </a:cubicBezTo>
                <a:cubicBezTo>
                  <a:pt x="21417" y="14011"/>
                  <a:pt x="21422" y="14003"/>
                  <a:pt x="21422" y="13994"/>
                </a:cubicBezTo>
                <a:cubicBezTo>
                  <a:pt x="21422" y="13966"/>
                  <a:pt x="21407" y="13894"/>
                  <a:pt x="21407" y="13865"/>
                </a:cubicBezTo>
                <a:cubicBezTo>
                  <a:pt x="21403" y="13856"/>
                  <a:pt x="21393" y="13853"/>
                  <a:pt x="21381" y="13853"/>
                </a:cubicBezTo>
                <a:close/>
                <a:moveTo>
                  <a:pt x="1753" y="13750"/>
                </a:moveTo>
                <a:cubicBezTo>
                  <a:pt x="1767" y="13750"/>
                  <a:pt x="1839" y="13764"/>
                  <a:pt x="1839" y="13764"/>
                </a:cubicBezTo>
                <a:cubicBezTo>
                  <a:pt x="1839" y="13764"/>
                  <a:pt x="1825" y="13779"/>
                  <a:pt x="1796" y="13779"/>
                </a:cubicBezTo>
                <a:lnTo>
                  <a:pt x="1782" y="13779"/>
                </a:lnTo>
                <a:lnTo>
                  <a:pt x="1710" y="13822"/>
                </a:lnTo>
                <a:cubicBezTo>
                  <a:pt x="1710" y="13923"/>
                  <a:pt x="1739" y="13980"/>
                  <a:pt x="1753" y="13980"/>
                </a:cubicBezTo>
                <a:cubicBezTo>
                  <a:pt x="1757" y="13976"/>
                  <a:pt x="1761" y="13974"/>
                  <a:pt x="1766" y="13974"/>
                </a:cubicBezTo>
                <a:cubicBezTo>
                  <a:pt x="1776" y="13974"/>
                  <a:pt x="1786" y="13984"/>
                  <a:pt x="1796" y="13994"/>
                </a:cubicBezTo>
                <a:lnTo>
                  <a:pt x="1782" y="14037"/>
                </a:lnTo>
                <a:cubicBezTo>
                  <a:pt x="1766" y="14061"/>
                  <a:pt x="1750" y="14072"/>
                  <a:pt x="1734" y="14072"/>
                </a:cubicBezTo>
                <a:cubicBezTo>
                  <a:pt x="1721" y="14072"/>
                  <a:pt x="1708" y="14065"/>
                  <a:pt x="1695" y="14052"/>
                </a:cubicBezTo>
                <a:lnTo>
                  <a:pt x="1681" y="14023"/>
                </a:lnTo>
                <a:cubicBezTo>
                  <a:pt x="1667" y="14009"/>
                  <a:pt x="1638" y="13994"/>
                  <a:pt x="1638" y="13966"/>
                </a:cubicBezTo>
                <a:cubicBezTo>
                  <a:pt x="1624" y="13951"/>
                  <a:pt x="1667" y="13937"/>
                  <a:pt x="1638" y="13894"/>
                </a:cubicBezTo>
                <a:cubicBezTo>
                  <a:pt x="1638" y="13894"/>
                  <a:pt x="1638" y="13879"/>
                  <a:pt x="1652" y="13879"/>
                </a:cubicBezTo>
                <a:lnTo>
                  <a:pt x="1695" y="13836"/>
                </a:lnTo>
                <a:cubicBezTo>
                  <a:pt x="1695" y="13793"/>
                  <a:pt x="1724" y="13750"/>
                  <a:pt x="1753" y="13750"/>
                </a:cubicBezTo>
                <a:close/>
                <a:moveTo>
                  <a:pt x="244" y="14195"/>
                </a:moveTo>
                <a:lnTo>
                  <a:pt x="259" y="14210"/>
                </a:lnTo>
                <a:cubicBezTo>
                  <a:pt x="287" y="14210"/>
                  <a:pt x="273" y="14282"/>
                  <a:pt x="259" y="14310"/>
                </a:cubicBezTo>
                <a:cubicBezTo>
                  <a:pt x="253" y="14321"/>
                  <a:pt x="246" y="14326"/>
                  <a:pt x="238" y="14326"/>
                </a:cubicBezTo>
                <a:cubicBezTo>
                  <a:pt x="225" y="14326"/>
                  <a:pt x="210" y="14314"/>
                  <a:pt x="201" y="14296"/>
                </a:cubicBezTo>
                <a:lnTo>
                  <a:pt x="201" y="14267"/>
                </a:lnTo>
                <a:lnTo>
                  <a:pt x="173" y="14239"/>
                </a:lnTo>
                <a:cubicBezTo>
                  <a:pt x="187" y="14210"/>
                  <a:pt x="216" y="14195"/>
                  <a:pt x="230" y="14195"/>
                </a:cubicBezTo>
                <a:close/>
                <a:moveTo>
                  <a:pt x="604" y="14483"/>
                </a:moveTo>
                <a:cubicBezTo>
                  <a:pt x="604" y="14483"/>
                  <a:pt x="604" y="14497"/>
                  <a:pt x="589" y="14512"/>
                </a:cubicBezTo>
                <a:lnTo>
                  <a:pt x="589" y="14526"/>
                </a:lnTo>
                <a:lnTo>
                  <a:pt x="604" y="14569"/>
                </a:lnTo>
                <a:cubicBezTo>
                  <a:pt x="593" y="14584"/>
                  <a:pt x="580" y="14589"/>
                  <a:pt x="565" y="14589"/>
                </a:cubicBezTo>
                <a:cubicBezTo>
                  <a:pt x="544" y="14589"/>
                  <a:pt x="522" y="14580"/>
                  <a:pt x="504" y="14580"/>
                </a:cubicBezTo>
                <a:cubicBezTo>
                  <a:pt x="498" y="14580"/>
                  <a:pt x="493" y="14581"/>
                  <a:pt x="489" y="14583"/>
                </a:cubicBezTo>
                <a:cubicBezTo>
                  <a:pt x="460" y="14583"/>
                  <a:pt x="446" y="14555"/>
                  <a:pt x="431" y="14540"/>
                </a:cubicBezTo>
                <a:lnTo>
                  <a:pt x="431" y="14526"/>
                </a:lnTo>
                <a:cubicBezTo>
                  <a:pt x="431" y="14526"/>
                  <a:pt x="460" y="14512"/>
                  <a:pt x="460" y="14512"/>
                </a:cubicBezTo>
                <a:cubicBezTo>
                  <a:pt x="489" y="14526"/>
                  <a:pt x="517" y="14540"/>
                  <a:pt x="532" y="14540"/>
                </a:cubicBezTo>
                <a:cubicBezTo>
                  <a:pt x="560" y="14540"/>
                  <a:pt x="575" y="14497"/>
                  <a:pt x="604" y="14483"/>
                </a:cubicBezTo>
                <a:close/>
                <a:moveTo>
                  <a:pt x="348" y="14389"/>
                </a:moveTo>
                <a:cubicBezTo>
                  <a:pt x="356" y="14389"/>
                  <a:pt x="381" y="14441"/>
                  <a:pt x="417" y="14512"/>
                </a:cubicBezTo>
                <a:lnTo>
                  <a:pt x="402" y="14583"/>
                </a:lnTo>
                <a:cubicBezTo>
                  <a:pt x="402" y="14583"/>
                  <a:pt x="402" y="14598"/>
                  <a:pt x="388" y="14598"/>
                </a:cubicBezTo>
                <a:cubicBezTo>
                  <a:pt x="388" y="14602"/>
                  <a:pt x="386" y="14604"/>
                  <a:pt x="382" y="14604"/>
                </a:cubicBezTo>
                <a:cubicBezTo>
                  <a:pt x="374" y="14604"/>
                  <a:pt x="359" y="14594"/>
                  <a:pt x="359" y="14583"/>
                </a:cubicBezTo>
                <a:lnTo>
                  <a:pt x="359" y="14540"/>
                </a:lnTo>
                <a:cubicBezTo>
                  <a:pt x="345" y="14497"/>
                  <a:pt x="345" y="14411"/>
                  <a:pt x="345" y="14397"/>
                </a:cubicBezTo>
                <a:cubicBezTo>
                  <a:pt x="345" y="14392"/>
                  <a:pt x="346" y="14389"/>
                  <a:pt x="348" y="14389"/>
                </a:cubicBezTo>
                <a:close/>
                <a:moveTo>
                  <a:pt x="21925" y="14813"/>
                </a:moveTo>
                <a:cubicBezTo>
                  <a:pt x="21896" y="14813"/>
                  <a:pt x="21896" y="14828"/>
                  <a:pt x="21910" y="14856"/>
                </a:cubicBezTo>
                <a:cubicBezTo>
                  <a:pt x="21936" y="14895"/>
                  <a:pt x="21996" y="14945"/>
                  <a:pt x="22008" y="14945"/>
                </a:cubicBezTo>
                <a:cubicBezTo>
                  <a:pt x="22010" y="14945"/>
                  <a:pt x="22011" y="14944"/>
                  <a:pt x="22011" y="14943"/>
                </a:cubicBezTo>
                <a:cubicBezTo>
                  <a:pt x="22024" y="14930"/>
                  <a:pt x="22025" y="14869"/>
                  <a:pt x="22014" y="14869"/>
                </a:cubicBezTo>
                <a:lnTo>
                  <a:pt x="22014" y="14869"/>
                </a:lnTo>
                <a:cubicBezTo>
                  <a:pt x="22013" y="14869"/>
                  <a:pt x="22012" y="14869"/>
                  <a:pt x="22011" y="14871"/>
                </a:cubicBezTo>
                <a:cubicBezTo>
                  <a:pt x="22011" y="14872"/>
                  <a:pt x="22010" y="14873"/>
                  <a:pt x="22009" y="14873"/>
                </a:cubicBezTo>
                <a:cubicBezTo>
                  <a:pt x="21999" y="14873"/>
                  <a:pt x="21950" y="14826"/>
                  <a:pt x="21925" y="14813"/>
                </a:cubicBezTo>
                <a:close/>
                <a:moveTo>
                  <a:pt x="22282" y="14918"/>
                </a:moveTo>
                <a:cubicBezTo>
                  <a:pt x="22274" y="14918"/>
                  <a:pt x="22269" y="14921"/>
                  <a:pt x="22269" y="14928"/>
                </a:cubicBezTo>
                <a:cubicBezTo>
                  <a:pt x="22269" y="14957"/>
                  <a:pt x="22298" y="15029"/>
                  <a:pt x="22298" y="15029"/>
                </a:cubicBezTo>
                <a:cubicBezTo>
                  <a:pt x="22312" y="15029"/>
                  <a:pt x="22341" y="15043"/>
                  <a:pt x="22370" y="15043"/>
                </a:cubicBezTo>
                <a:lnTo>
                  <a:pt x="22384" y="15029"/>
                </a:lnTo>
                <a:lnTo>
                  <a:pt x="22399" y="15000"/>
                </a:lnTo>
                <a:cubicBezTo>
                  <a:pt x="22413" y="14957"/>
                  <a:pt x="22399" y="14928"/>
                  <a:pt x="22370" y="14928"/>
                </a:cubicBezTo>
                <a:cubicBezTo>
                  <a:pt x="22366" y="14930"/>
                  <a:pt x="22360" y="14931"/>
                  <a:pt x="22354" y="14931"/>
                </a:cubicBezTo>
                <a:cubicBezTo>
                  <a:pt x="22331" y="14931"/>
                  <a:pt x="22300" y="14918"/>
                  <a:pt x="22282" y="14918"/>
                </a:cubicBezTo>
                <a:close/>
                <a:moveTo>
                  <a:pt x="21881" y="14914"/>
                </a:moveTo>
                <a:cubicBezTo>
                  <a:pt x="21867" y="14914"/>
                  <a:pt x="21853" y="14914"/>
                  <a:pt x="21838" y="14928"/>
                </a:cubicBezTo>
                <a:cubicBezTo>
                  <a:pt x="21824" y="14957"/>
                  <a:pt x="21810" y="15014"/>
                  <a:pt x="21810" y="15043"/>
                </a:cubicBezTo>
                <a:lnTo>
                  <a:pt x="21853" y="15014"/>
                </a:lnTo>
                <a:lnTo>
                  <a:pt x="21853" y="15000"/>
                </a:lnTo>
                <a:cubicBezTo>
                  <a:pt x="21896" y="15029"/>
                  <a:pt x="21910" y="15058"/>
                  <a:pt x="21896" y="15072"/>
                </a:cubicBezTo>
                <a:lnTo>
                  <a:pt x="21896" y="15086"/>
                </a:lnTo>
                <a:lnTo>
                  <a:pt x="21925" y="15144"/>
                </a:lnTo>
                <a:cubicBezTo>
                  <a:pt x="21968" y="15115"/>
                  <a:pt x="22011" y="15058"/>
                  <a:pt x="22011" y="15014"/>
                </a:cubicBezTo>
                <a:lnTo>
                  <a:pt x="21982" y="15000"/>
                </a:lnTo>
                <a:cubicBezTo>
                  <a:pt x="21939" y="15000"/>
                  <a:pt x="21925" y="14957"/>
                  <a:pt x="21896" y="14928"/>
                </a:cubicBezTo>
                <a:lnTo>
                  <a:pt x="21881" y="14914"/>
                </a:lnTo>
                <a:close/>
                <a:moveTo>
                  <a:pt x="22298" y="15101"/>
                </a:moveTo>
                <a:cubicBezTo>
                  <a:pt x="22298" y="15101"/>
                  <a:pt x="22269" y="15101"/>
                  <a:pt x="22255" y="15115"/>
                </a:cubicBezTo>
                <a:cubicBezTo>
                  <a:pt x="22255" y="15129"/>
                  <a:pt x="22284" y="15201"/>
                  <a:pt x="22298" y="15216"/>
                </a:cubicBezTo>
                <a:cubicBezTo>
                  <a:pt x="22305" y="15223"/>
                  <a:pt x="22320" y="15226"/>
                  <a:pt x="22334" y="15226"/>
                </a:cubicBezTo>
                <a:cubicBezTo>
                  <a:pt x="22348" y="15226"/>
                  <a:pt x="22363" y="15223"/>
                  <a:pt x="22370" y="15216"/>
                </a:cubicBezTo>
                <a:lnTo>
                  <a:pt x="22356" y="15187"/>
                </a:lnTo>
                <a:lnTo>
                  <a:pt x="22327" y="15158"/>
                </a:lnTo>
                <a:cubicBezTo>
                  <a:pt x="22312" y="15129"/>
                  <a:pt x="22298" y="15101"/>
                  <a:pt x="22298" y="15101"/>
                </a:cubicBezTo>
                <a:close/>
                <a:moveTo>
                  <a:pt x="3575" y="15328"/>
                </a:moveTo>
                <a:cubicBezTo>
                  <a:pt x="3577" y="15328"/>
                  <a:pt x="3578" y="15329"/>
                  <a:pt x="3578" y="15331"/>
                </a:cubicBezTo>
                <a:cubicBezTo>
                  <a:pt x="3592" y="15345"/>
                  <a:pt x="3592" y="15374"/>
                  <a:pt x="3592" y="15402"/>
                </a:cubicBezTo>
                <a:lnTo>
                  <a:pt x="3563" y="15402"/>
                </a:lnTo>
                <a:lnTo>
                  <a:pt x="3520" y="15388"/>
                </a:lnTo>
                <a:cubicBezTo>
                  <a:pt x="3520" y="15419"/>
                  <a:pt x="3516" y="15433"/>
                  <a:pt x="3512" y="15433"/>
                </a:cubicBezTo>
                <a:cubicBezTo>
                  <a:pt x="3509" y="15433"/>
                  <a:pt x="3506" y="15422"/>
                  <a:pt x="3506" y="15402"/>
                </a:cubicBezTo>
                <a:cubicBezTo>
                  <a:pt x="3518" y="15365"/>
                  <a:pt x="3563" y="15328"/>
                  <a:pt x="3575" y="15328"/>
                </a:cubicBezTo>
                <a:close/>
                <a:moveTo>
                  <a:pt x="2838" y="15329"/>
                </a:moveTo>
                <a:cubicBezTo>
                  <a:pt x="2840" y="15329"/>
                  <a:pt x="2842" y="15329"/>
                  <a:pt x="2845" y="15331"/>
                </a:cubicBezTo>
                <a:lnTo>
                  <a:pt x="2859" y="15345"/>
                </a:lnTo>
                <a:lnTo>
                  <a:pt x="2888" y="15345"/>
                </a:lnTo>
                <a:cubicBezTo>
                  <a:pt x="2902" y="15345"/>
                  <a:pt x="2888" y="15402"/>
                  <a:pt x="2888" y="15431"/>
                </a:cubicBezTo>
                <a:cubicBezTo>
                  <a:pt x="2881" y="15445"/>
                  <a:pt x="2874" y="15453"/>
                  <a:pt x="2866" y="15453"/>
                </a:cubicBezTo>
                <a:cubicBezTo>
                  <a:pt x="2859" y="15453"/>
                  <a:pt x="2852" y="15445"/>
                  <a:pt x="2845" y="15431"/>
                </a:cubicBezTo>
                <a:cubicBezTo>
                  <a:pt x="2832" y="15392"/>
                  <a:pt x="2819" y="15329"/>
                  <a:pt x="2838" y="15329"/>
                </a:cubicBezTo>
                <a:close/>
                <a:moveTo>
                  <a:pt x="3276" y="15316"/>
                </a:moveTo>
                <a:cubicBezTo>
                  <a:pt x="3290" y="15316"/>
                  <a:pt x="3348" y="15388"/>
                  <a:pt x="3362" y="15402"/>
                </a:cubicBezTo>
                <a:cubicBezTo>
                  <a:pt x="3373" y="15424"/>
                  <a:pt x="3342" y="15455"/>
                  <a:pt x="3320" y="15455"/>
                </a:cubicBezTo>
                <a:cubicBezTo>
                  <a:pt x="3314" y="15455"/>
                  <a:pt x="3308" y="15452"/>
                  <a:pt x="3305" y="15445"/>
                </a:cubicBezTo>
                <a:cubicBezTo>
                  <a:pt x="3292" y="15433"/>
                  <a:pt x="3279" y="15425"/>
                  <a:pt x="3266" y="15425"/>
                </a:cubicBezTo>
                <a:cubicBezTo>
                  <a:pt x="3250" y="15425"/>
                  <a:pt x="3234" y="15436"/>
                  <a:pt x="3218" y="15460"/>
                </a:cubicBezTo>
                <a:lnTo>
                  <a:pt x="3204" y="15460"/>
                </a:lnTo>
                <a:lnTo>
                  <a:pt x="3175" y="15445"/>
                </a:lnTo>
                <a:cubicBezTo>
                  <a:pt x="3175" y="15411"/>
                  <a:pt x="3191" y="15392"/>
                  <a:pt x="3213" y="15392"/>
                </a:cubicBezTo>
                <a:cubicBezTo>
                  <a:pt x="3228" y="15392"/>
                  <a:pt x="3245" y="15400"/>
                  <a:pt x="3262" y="15417"/>
                </a:cubicBezTo>
                <a:lnTo>
                  <a:pt x="3276" y="15316"/>
                </a:lnTo>
                <a:close/>
                <a:moveTo>
                  <a:pt x="3764" y="15338"/>
                </a:moveTo>
                <a:cubicBezTo>
                  <a:pt x="3774" y="15338"/>
                  <a:pt x="3784" y="15345"/>
                  <a:pt x="3793" y="15345"/>
                </a:cubicBezTo>
                <a:lnTo>
                  <a:pt x="3807" y="15359"/>
                </a:lnTo>
                <a:cubicBezTo>
                  <a:pt x="3793" y="15388"/>
                  <a:pt x="3779" y="15431"/>
                  <a:pt x="3764" y="15460"/>
                </a:cubicBezTo>
                <a:lnTo>
                  <a:pt x="3736" y="15489"/>
                </a:lnTo>
                <a:cubicBezTo>
                  <a:pt x="3736" y="15489"/>
                  <a:pt x="3707" y="15489"/>
                  <a:pt x="3707" y="15474"/>
                </a:cubicBezTo>
                <a:cubicBezTo>
                  <a:pt x="3707" y="15460"/>
                  <a:pt x="3707" y="15445"/>
                  <a:pt x="3721" y="15431"/>
                </a:cubicBezTo>
                <a:cubicBezTo>
                  <a:pt x="3736" y="15417"/>
                  <a:pt x="3736" y="15388"/>
                  <a:pt x="3707" y="15345"/>
                </a:cubicBezTo>
                <a:lnTo>
                  <a:pt x="3750" y="15345"/>
                </a:lnTo>
                <a:cubicBezTo>
                  <a:pt x="3755" y="15340"/>
                  <a:pt x="3760" y="15338"/>
                  <a:pt x="3764" y="15338"/>
                </a:cubicBezTo>
                <a:close/>
                <a:moveTo>
                  <a:pt x="3902" y="15401"/>
                </a:moveTo>
                <a:cubicBezTo>
                  <a:pt x="3904" y="15401"/>
                  <a:pt x="3906" y="15401"/>
                  <a:pt x="3908" y="15402"/>
                </a:cubicBezTo>
                <a:lnTo>
                  <a:pt x="3908" y="15417"/>
                </a:lnTo>
                <a:lnTo>
                  <a:pt x="3908" y="15445"/>
                </a:lnTo>
                <a:cubicBezTo>
                  <a:pt x="3898" y="15488"/>
                  <a:pt x="3879" y="15514"/>
                  <a:pt x="3865" y="15514"/>
                </a:cubicBezTo>
                <a:cubicBezTo>
                  <a:pt x="3859" y="15514"/>
                  <a:pt x="3854" y="15511"/>
                  <a:pt x="3851" y="15503"/>
                </a:cubicBezTo>
                <a:cubicBezTo>
                  <a:pt x="3837" y="15489"/>
                  <a:pt x="3874" y="15401"/>
                  <a:pt x="3902" y="15401"/>
                </a:cubicBezTo>
                <a:close/>
                <a:moveTo>
                  <a:pt x="1666" y="15438"/>
                </a:moveTo>
                <a:cubicBezTo>
                  <a:pt x="1671" y="15438"/>
                  <a:pt x="1676" y="15440"/>
                  <a:pt x="1681" y="15445"/>
                </a:cubicBezTo>
                <a:lnTo>
                  <a:pt x="1695" y="15460"/>
                </a:lnTo>
                <a:lnTo>
                  <a:pt x="1710" y="15474"/>
                </a:lnTo>
                <a:cubicBezTo>
                  <a:pt x="1724" y="15489"/>
                  <a:pt x="1710" y="15503"/>
                  <a:pt x="1695" y="15517"/>
                </a:cubicBezTo>
                <a:lnTo>
                  <a:pt x="1681" y="15517"/>
                </a:lnTo>
                <a:lnTo>
                  <a:pt x="1667" y="15532"/>
                </a:lnTo>
                <a:cubicBezTo>
                  <a:pt x="1663" y="15535"/>
                  <a:pt x="1659" y="15537"/>
                  <a:pt x="1655" y="15537"/>
                </a:cubicBezTo>
                <a:cubicBezTo>
                  <a:pt x="1646" y="15537"/>
                  <a:pt x="1638" y="15524"/>
                  <a:pt x="1638" y="15503"/>
                </a:cubicBezTo>
                <a:cubicBezTo>
                  <a:pt x="1638" y="15480"/>
                  <a:pt x="1647" y="15438"/>
                  <a:pt x="1666" y="15438"/>
                </a:cubicBezTo>
                <a:close/>
                <a:moveTo>
                  <a:pt x="1566" y="15273"/>
                </a:moveTo>
                <a:lnTo>
                  <a:pt x="1581" y="15287"/>
                </a:lnTo>
                <a:lnTo>
                  <a:pt x="1581" y="15302"/>
                </a:lnTo>
                <a:cubicBezTo>
                  <a:pt x="1595" y="15316"/>
                  <a:pt x="1595" y="15417"/>
                  <a:pt x="1595" y="15445"/>
                </a:cubicBezTo>
                <a:cubicBezTo>
                  <a:pt x="1581" y="15474"/>
                  <a:pt x="1552" y="15546"/>
                  <a:pt x="1552" y="15560"/>
                </a:cubicBezTo>
                <a:cubicBezTo>
                  <a:pt x="1537" y="15575"/>
                  <a:pt x="1523" y="15575"/>
                  <a:pt x="1523" y="15575"/>
                </a:cubicBezTo>
                <a:cubicBezTo>
                  <a:pt x="1523" y="15575"/>
                  <a:pt x="1523" y="15560"/>
                  <a:pt x="1523" y="15532"/>
                </a:cubicBezTo>
                <a:cubicBezTo>
                  <a:pt x="1537" y="15503"/>
                  <a:pt x="1537" y="15431"/>
                  <a:pt x="1537" y="15402"/>
                </a:cubicBezTo>
                <a:lnTo>
                  <a:pt x="1523" y="15374"/>
                </a:lnTo>
                <a:lnTo>
                  <a:pt x="1523" y="15345"/>
                </a:lnTo>
                <a:cubicBezTo>
                  <a:pt x="1537" y="15331"/>
                  <a:pt x="1552" y="15287"/>
                  <a:pt x="1566" y="15273"/>
                </a:cubicBezTo>
                <a:close/>
                <a:moveTo>
                  <a:pt x="21120" y="15661"/>
                </a:moveTo>
                <a:cubicBezTo>
                  <a:pt x="21106" y="15675"/>
                  <a:pt x="21106" y="15704"/>
                  <a:pt x="21120" y="15733"/>
                </a:cubicBezTo>
                <a:lnTo>
                  <a:pt x="21177" y="15733"/>
                </a:lnTo>
                <a:cubicBezTo>
                  <a:pt x="21163" y="15718"/>
                  <a:pt x="21163" y="15718"/>
                  <a:pt x="21163" y="15718"/>
                </a:cubicBezTo>
                <a:lnTo>
                  <a:pt x="21134" y="15704"/>
                </a:lnTo>
                <a:cubicBezTo>
                  <a:pt x="21134" y="15704"/>
                  <a:pt x="21134" y="15690"/>
                  <a:pt x="21120" y="15675"/>
                </a:cubicBezTo>
                <a:cubicBezTo>
                  <a:pt x="21120" y="15675"/>
                  <a:pt x="21120" y="15661"/>
                  <a:pt x="21120" y="15661"/>
                </a:cubicBezTo>
                <a:close/>
                <a:moveTo>
                  <a:pt x="21250" y="15556"/>
                </a:moveTo>
                <a:cubicBezTo>
                  <a:pt x="21243" y="15556"/>
                  <a:pt x="21238" y="15558"/>
                  <a:pt x="21235" y="15560"/>
                </a:cubicBezTo>
                <a:cubicBezTo>
                  <a:pt x="21221" y="15589"/>
                  <a:pt x="21177" y="15632"/>
                  <a:pt x="21177" y="15632"/>
                </a:cubicBezTo>
                <a:cubicBezTo>
                  <a:pt x="21177" y="15632"/>
                  <a:pt x="21221" y="15632"/>
                  <a:pt x="21249" y="15618"/>
                </a:cubicBezTo>
                <a:cubicBezTo>
                  <a:pt x="21264" y="15618"/>
                  <a:pt x="21278" y="15632"/>
                  <a:pt x="21264" y="15675"/>
                </a:cubicBezTo>
                <a:cubicBezTo>
                  <a:pt x="21264" y="15701"/>
                  <a:pt x="21264" y="15781"/>
                  <a:pt x="21273" y="15781"/>
                </a:cubicBezTo>
                <a:cubicBezTo>
                  <a:pt x="21275" y="15781"/>
                  <a:pt x="21276" y="15779"/>
                  <a:pt x="21278" y="15776"/>
                </a:cubicBezTo>
                <a:cubicBezTo>
                  <a:pt x="21292" y="15762"/>
                  <a:pt x="21350" y="15776"/>
                  <a:pt x="21379" y="15733"/>
                </a:cubicBezTo>
                <a:cubicBezTo>
                  <a:pt x="21407" y="15704"/>
                  <a:pt x="21364" y="15575"/>
                  <a:pt x="21336" y="15575"/>
                </a:cubicBezTo>
                <a:cubicBezTo>
                  <a:pt x="21324" y="15575"/>
                  <a:pt x="21276" y="15556"/>
                  <a:pt x="21250" y="15556"/>
                </a:cubicBezTo>
                <a:close/>
                <a:moveTo>
                  <a:pt x="3750" y="15762"/>
                </a:moveTo>
                <a:cubicBezTo>
                  <a:pt x="3750" y="15762"/>
                  <a:pt x="3779" y="15776"/>
                  <a:pt x="3779" y="15790"/>
                </a:cubicBezTo>
                <a:lnTo>
                  <a:pt x="3764" y="15833"/>
                </a:lnTo>
                <a:cubicBezTo>
                  <a:pt x="3779" y="15848"/>
                  <a:pt x="3779" y="15862"/>
                  <a:pt x="3793" y="15891"/>
                </a:cubicBezTo>
                <a:cubicBezTo>
                  <a:pt x="3764" y="15891"/>
                  <a:pt x="3750" y="15891"/>
                  <a:pt x="3707" y="15876"/>
                </a:cubicBezTo>
                <a:cubicBezTo>
                  <a:pt x="3693" y="15876"/>
                  <a:pt x="3664" y="15876"/>
                  <a:pt x="3649" y="15891"/>
                </a:cubicBezTo>
                <a:cubicBezTo>
                  <a:pt x="3664" y="15862"/>
                  <a:pt x="3664" y="15833"/>
                  <a:pt x="3664" y="15819"/>
                </a:cubicBezTo>
                <a:cubicBezTo>
                  <a:pt x="3649" y="15805"/>
                  <a:pt x="3635" y="15776"/>
                  <a:pt x="3635" y="15776"/>
                </a:cubicBezTo>
                <a:lnTo>
                  <a:pt x="3664" y="15776"/>
                </a:lnTo>
                <a:cubicBezTo>
                  <a:pt x="3666" y="15774"/>
                  <a:pt x="3668" y="15773"/>
                  <a:pt x="3671" y="15773"/>
                </a:cubicBezTo>
                <a:cubicBezTo>
                  <a:pt x="3686" y="15773"/>
                  <a:pt x="3707" y="15807"/>
                  <a:pt x="3707" y="15819"/>
                </a:cubicBezTo>
                <a:cubicBezTo>
                  <a:pt x="3707" y="15848"/>
                  <a:pt x="3721" y="15848"/>
                  <a:pt x="3721" y="15848"/>
                </a:cubicBezTo>
                <a:cubicBezTo>
                  <a:pt x="3736" y="15833"/>
                  <a:pt x="3721" y="15805"/>
                  <a:pt x="3736" y="15805"/>
                </a:cubicBezTo>
                <a:cubicBezTo>
                  <a:pt x="3736" y="15790"/>
                  <a:pt x="3736" y="15776"/>
                  <a:pt x="3750" y="15762"/>
                </a:cubicBezTo>
                <a:close/>
                <a:moveTo>
                  <a:pt x="3333" y="15891"/>
                </a:moveTo>
                <a:cubicBezTo>
                  <a:pt x="3348" y="15891"/>
                  <a:pt x="3405" y="15905"/>
                  <a:pt x="3391" y="15934"/>
                </a:cubicBezTo>
                <a:lnTo>
                  <a:pt x="3391" y="15948"/>
                </a:lnTo>
                <a:lnTo>
                  <a:pt x="3391" y="15977"/>
                </a:lnTo>
                <a:cubicBezTo>
                  <a:pt x="3391" y="15977"/>
                  <a:pt x="3391" y="15991"/>
                  <a:pt x="3391" y="15991"/>
                </a:cubicBezTo>
                <a:cubicBezTo>
                  <a:pt x="3391" y="16006"/>
                  <a:pt x="3376" y="16020"/>
                  <a:pt x="3362" y="16034"/>
                </a:cubicBezTo>
                <a:cubicBezTo>
                  <a:pt x="3348" y="16034"/>
                  <a:pt x="3348" y="16020"/>
                  <a:pt x="3333" y="16006"/>
                </a:cubicBezTo>
                <a:lnTo>
                  <a:pt x="3305" y="15963"/>
                </a:lnTo>
                <a:cubicBezTo>
                  <a:pt x="3290" y="15920"/>
                  <a:pt x="3305" y="15891"/>
                  <a:pt x="3333" y="15891"/>
                </a:cubicBezTo>
                <a:close/>
                <a:moveTo>
                  <a:pt x="3060" y="15977"/>
                </a:moveTo>
                <a:cubicBezTo>
                  <a:pt x="3075" y="15977"/>
                  <a:pt x="3103" y="15977"/>
                  <a:pt x="3103" y="15991"/>
                </a:cubicBezTo>
                <a:cubicBezTo>
                  <a:pt x="3103" y="15991"/>
                  <a:pt x="3103" y="16006"/>
                  <a:pt x="3103" y="16006"/>
                </a:cubicBezTo>
                <a:cubicBezTo>
                  <a:pt x="3103" y="16006"/>
                  <a:pt x="3089" y="16020"/>
                  <a:pt x="3089" y="16034"/>
                </a:cubicBezTo>
                <a:cubicBezTo>
                  <a:pt x="3075" y="16049"/>
                  <a:pt x="3075" y="16049"/>
                  <a:pt x="3075" y="16049"/>
                </a:cubicBezTo>
                <a:cubicBezTo>
                  <a:pt x="3060" y="16049"/>
                  <a:pt x="3060" y="16049"/>
                  <a:pt x="3060" y="16063"/>
                </a:cubicBezTo>
                <a:lnTo>
                  <a:pt x="3046" y="16049"/>
                </a:lnTo>
                <a:cubicBezTo>
                  <a:pt x="3032" y="16034"/>
                  <a:pt x="3032" y="16020"/>
                  <a:pt x="3017" y="16020"/>
                </a:cubicBezTo>
                <a:cubicBezTo>
                  <a:pt x="3017" y="16006"/>
                  <a:pt x="3032" y="16006"/>
                  <a:pt x="3032" y="15991"/>
                </a:cubicBezTo>
                <a:lnTo>
                  <a:pt x="3060" y="15977"/>
                </a:lnTo>
                <a:close/>
                <a:moveTo>
                  <a:pt x="4009" y="16020"/>
                </a:moveTo>
                <a:cubicBezTo>
                  <a:pt x="3994" y="16049"/>
                  <a:pt x="3994" y="16078"/>
                  <a:pt x="3980" y="16092"/>
                </a:cubicBezTo>
                <a:cubicBezTo>
                  <a:pt x="3966" y="16078"/>
                  <a:pt x="3980" y="16049"/>
                  <a:pt x="4009" y="16020"/>
                </a:cubicBezTo>
                <a:close/>
                <a:moveTo>
                  <a:pt x="2575" y="16101"/>
                </a:moveTo>
                <a:cubicBezTo>
                  <a:pt x="2579" y="16101"/>
                  <a:pt x="2582" y="16102"/>
                  <a:pt x="2586" y="16106"/>
                </a:cubicBezTo>
                <a:cubicBezTo>
                  <a:pt x="2601" y="16106"/>
                  <a:pt x="2601" y="16135"/>
                  <a:pt x="2601" y="16135"/>
                </a:cubicBezTo>
                <a:cubicBezTo>
                  <a:pt x="2601" y="16164"/>
                  <a:pt x="2601" y="16193"/>
                  <a:pt x="2572" y="16193"/>
                </a:cubicBezTo>
                <a:cubicBezTo>
                  <a:pt x="2572" y="16193"/>
                  <a:pt x="2558" y="16207"/>
                  <a:pt x="2558" y="16207"/>
                </a:cubicBezTo>
                <a:cubicBezTo>
                  <a:pt x="2558" y="16193"/>
                  <a:pt x="2543" y="16178"/>
                  <a:pt x="2543" y="16178"/>
                </a:cubicBezTo>
                <a:cubicBezTo>
                  <a:pt x="2518" y="16178"/>
                  <a:pt x="2492" y="16167"/>
                  <a:pt x="2477" y="16154"/>
                </a:cubicBezTo>
                <a:lnTo>
                  <a:pt x="2477" y="16154"/>
                </a:lnTo>
                <a:lnTo>
                  <a:pt x="2514" y="16164"/>
                </a:lnTo>
                <a:cubicBezTo>
                  <a:pt x="2529" y="16164"/>
                  <a:pt x="2558" y="16149"/>
                  <a:pt x="2558" y="16135"/>
                </a:cubicBezTo>
                <a:cubicBezTo>
                  <a:pt x="2558" y="16114"/>
                  <a:pt x="2565" y="16101"/>
                  <a:pt x="2575" y="16101"/>
                </a:cubicBezTo>
                <a:close/>
                <a:moveTo>
                  <a:pt x="2313" y="16221"/>
                </a:moveTo>
                <a:cubicBezTo>
                  <a:pt x="2313" y="16236"/>
                  <a:pt x="2313" y="16236"/>
                  <a:pt x="2313" y="16236"/>
                </a:cubicBezTo>
                <a:cubicBezTo>
                  <a:pt x="2313" y="16236"/>
                  <a:pt x="2313" y="16250"/>
                  <a:pt x="2299" y="16264"/>
                </a:cubicBezTo>
                <a:cubicBezTo>
                  <a:pt x="2299" y="16250"/>
                  <a:pt x="2299" y="16236"/>
                  <a:pt x="2313" y="16221"/>
                </a:cubicBezTo>
                <a:close/>
                <a:moveTo>
                  <a:pt x="18705" y="16170"/>
                </a:moveTo>
                <a:cubicBezTo>
                  <a:pt x="18706" y="16170"/>
                  <a:pt x="18706" y="16173"/>
                  <a:pt x="18706" y="16178"/>
                </a:cubicBezTo>
                <a:cubicBezTo>
                  <a:pt x="18706" y="16193"/>
                  <a:pt x="18706" y="16207"/>
                  <a:pt x="18721" y="16207"/>
                </a:cubicBezTo>
                <a:cubicBezTo>
                  <a:pt x="18721" y="16221"/>
                  <a:pt x="18735" y="16236"/>
                  <a:pt x="18735" y="16236"/>
                </a:cubicBezTo>
                <a:cubicBezTo>
                  <a:pt x="18706" y="16250"/>
                  <a:pt x="18678" y="16264"/>
                  <a:pt x="18649" y="16279"/>
                </a:cubicBezTo>
                <a:cubicBezTo>
                  <a:pt x="18649" y="16279"/>
                  <a:pt x="18634" y="16264"/>
                  <a:pt x="18634" y="16250"/>
                </a:cubicBezTo>
                <a:cubicBezTo>
                  <a:pt x="18634" y="16250"/>
                  <a:pt x="18634" y="16221"/>
                  <a:pt x="18634" y="16221"/>
                </a:cubicBezTo>
                <a:lnTo>
                  <a:pt x="18678" y="16221"/>
                </a:lnTo>
                <a:cubicBezTo>
                  <a:pt x="18697" y="16183"/>
                  <a:pt x="18703" y="16170"/>
                  <a:pt x="18705" y="16170"/>
                </a:cubicBezTo>
                <a:close/>
                <a:moveTo>
                  <a:pt x="18459" y="16296"/>
                </a:moveTo>
                <a:cubicBezTo>
                  <a:pt x="18466" y="16296"/>
                  <a:pt x="18472" y="16299"/>
                  <a:pt x="18476" y="16307"/>
                </a:cubicBezTo>
                <a:cubicBezTo>
                  <a:pt x="18505" y="16322"/>
                  <a:pt x="18520" y="16351"/>
                  <a:pt x="18491" y="16365"/>
                </a:cubicBezTo>
                <a:cubicBezTo>
                  <a:pt x="18488" y="16368"/>
                  <a:pt x="18484" y="16369"/>
                  <a:pt x="18480" y="16369"/>
                </a:cubicBezTo>
                <a:cubicBezTo>
                  <a:pt x="18462" y="16369"/>
                  <a:pt x="18433" y="16348"/>
                  <a:pt x="18433" y="16336"/>
                </a:cubicBezTo>
                <a:cubicBezTo>
                  <a:pt x="18423" y="16316"/>
                  <a:pt x="18442" y="16296"/>
                  <a:pt x="18459" y="16296"/>
                </a:cubicBezTo>
                <a:close/>
                <a:moveTo>
                  <a:pt x="2008" y="16374"/>
                </a:moveTo>
                <a:cubicBezTo>
                  <a:pt x="2013" y="16374"/>
                  <a:pt x="2019" y="16381"/>
                  <a:pt x="2026" y="16394"/>
                </a:cubicBezTo>
                <a:cubicBezTo>
                  <a:pt x="2012" y="16408"/>
                  <a:pt x="1997" y="16437"/>
                  <a:pt x="1997" y="16437"/>
                </a:cubicBezTo>
                <a:cubicBezTo>
                  <a:pt x="1997" y="16437"/>
                  <a:pt x="1997" y="16451"/>
                  <a:pt x="2012" y="16451"/>
                </a:cubicBezTo>
                <a:cubicBezTo>
                  <a:pt x="1997" y="16451"/>
                  <a:pt x="1997" y="16466"/>
                  <a:pt x="1997" y="16466"/>
                </a:cubicBezTo>
                <a:cubicBezTo>
                  <a:pt x="1983" y="16451"/>
                  <a:pt x="1983" y="16451"/>
                  <a:pt x="1968" y="16437"/>
                </a:cubicBezTo>
                <a:lnTo>
                  <a:pt x="1954" y="16480"/>
                </a:lnTo>
                <a:cubicBezTo>
                  <a:pt x="1954" y="16494"/>
                  <a:pt x="1968" y="16523"/>
                  <a:pt x="1954" y="16523"/>
                </a:cubicBezTo>
                <a:lnTo>
                  <a:pt x="1954" y="16537"/>
                </a:lnTo>
                <a:lnTo>
                  <a:pt x="1940" y="16537"/>
                </a:lnTo>
                <a:cubicBezTo>
                  <a:pt x="1925" y="16523"/>
                  <a:pt x="1925" y="16494"/>
                  <a:pt x="1940" y="16480"/>
                </a:cubicBezTo>
                <a:cubicBezTo>
                  <a:pt x="1953" y="16454"/>
                  <a:pt x="1943" y="16406"/>
                  <a:pt x="1981" y="16406"/>
                </a:cubicBezTo>
                <a:cubicBezTo>
                  <a:pt x="1986" y="16406"/>
                  <a:pt x="1991" y="16406"/>
                  <a:pt x="1997" y="16408"/>
                </a:cubicBezTo>
                <a:cubicBezTo>
                  <a:pt x="1997" y="16384"/>
                  <a:pt x="2002" y="16374"/>
                  <a:pt x="2008" y="16374"/>
                </a:cubicBezTo>
                <a:close/>
                <a:moveTo>
                  <a:pt x="2001" y="16574"/>
                </a:moveTo>
                <a:cubicBezTo>
                  <a:pt x="2007" y="16574"/>
                  <a:pt x="2016" y="16580"/>
                  <a:pt x="2026" y="16580"/>
                </a:cubicBezTo>
                <a:cubicBezTo>
                  <a:pt x="2026" y="16595"/>
                  <a:pt x="2012" y="16609"/>
                  <a:pt x="1997" y="16609"/>
                </a:cubicBezTo>
                <a:cubicBezTo>
                  <a:pt x="1983" y="16609"/>
                  <a:pt x="1983" y="16595"/>
                  <a:pt x="1983" y="16595"/>
                </a:cubicBezTo>
                <a:cubicBezTo>
                  <a:pt x="1983" y="16595"/>
                  <a:pt x="1997" y="16580"/>
                  <a:pt x="1997" y="16580"/>
                </a:cubicBezTo>
                <a:cubicBezTo>
                  <a:pt x="1997" y="16576"/>
                  <a:pt x="1999" y="16574"/>
                  <a:pt x="2001" y="16574"/>
                </a:cubicBezTo>
                <a:close/>
                <a:moveTo>
                  <a:pt x="1629" y="16616"/>
                </a:moveTo>
                <a:cubicBezTo>
                  <a:pt x="1642" y="16616"/>
                  <a:pt x="1660" y="16624"/>
                  <a:pt x="1681" y="16638"/>
                </a:cubicBezTo>
                <a:lnTo>
                  <a:pt x="1638" y="16681"/>
                </a:lnTo>
                <a:cubicBezTo>
                  <a:pt x="1624" y="16681"/>
                  <a:pt x="1609" y="16667"/>
                  <a:pt x="1609" y="16667"/>
                </a:cubicBezTo>
                <a:cubicBezTo>
                  <a:pt x="1609" y="16667"/>
                  <a:pt x="1609" y="16652"/>
                  <a:pt x="1609" y="16638"/>
                </a:cubicBezTo>
                <a:cubicBezTo>
                  <a:pt x="1609" y="16624"/>
                  <a:pt x="1616" y="16616"/>
                  <a:pt x="1629" y="16616"/>
                </a:cubicBezTo>
                <a:close/>
                <a:moveTo>
                  <a:pt x="1854" y="16480"/>
                </a:moveTo>
                <a:cubicBezTo>
                  <a:pt x="1854" y="16494"/>
                  <a:pt x="1854" y="16494"/>
                  <a:pt x="1854" y="16494"/>
                </a:cubicBezTo>
                <a:cubicBezTo>
                  <a:pt x="1868" y="16523"/>
                  <a:pt x="1839" y="16552"/>
                  <a:pt x="1825" y="16566"/>
                </a:cubicBezTo>
                <a:lnTo>
                  <a:pt x="1839" y="16566"/>
                </a:lnTo>
                <a:cubicBezTo>
                  <a:pt x="1825" y="16595"/>
                  <a:pt x="1825" y="16652"/>
                  <a:pt x="1839" y="16681"/>
                </a:cubicBezTo>
                <a:cubicBezTo>
                  <a:pt x="1802" y="16656"/>
                  <a:pt x="1754" y="16621"/>
                  <a:pt x="1742" y="16621"/>
                </a:cubicBezTo>
                <a:cubicBezTo>
                  <a:pt x="1740" y="16621"/>
                  <a:pt x="1739" y="16622"/>
                  <a:pt x="1739" y="16624"/>
                </a:cubicBezTo>
                <a:cubicBezTo>
                  <a:pt x="1739" y="16638"/>
                  <a:pt x="1710" y="16681"/>
                  <a:pt x="1667" y="16710"/>
                </a:cubicBezTo>
                <a:cubicBezTo>
                  <a:pt x="1681" y="16695"/>
                  <a:pt x="1695" y="16681"/>
                  <a:pt x="1695" y="16667"/>
                </a:cubicBezTo>
                <a:cubicBezTo>
                  <a:pt x="1710" y="16652"/>
                  <a:pt x="1710" y="16624"/>
                  <a:pt x="1695" y="16609"/>
                </a:cubicBezTo>
                <a:lnTo>
                  <a:pt x="1681" y="16580"/>
                </a:lnTo>
                <a:cubicBezTo>
                  <a:pt x="1681" y="16566"/>
                  <a:pt x="1667" y="16523"/>
                  <a:pt x="1681" y="16509"/>
                </a:cubicBezTo>
                <a:cubicBezTo>
                  <a:pt x="1688" y="16501"/>
                  <a:pt x="1699" y="16498"/>
                  <a:pt x="1708" y="16498"/>
                </a:cubicBezTo>
                <a:cubicBezTo>
                  <a:pt x="1717" y="16498"/>
                  <a:pt x="1724" y="16501"/>
                  <a:pt x="1724" y="16509"/>
                </a:cubicBezTo>
                <a:cubicBezTo>
                  <a:pt x="1739" y="16523"/>
                  <a:pt x="1753" y="16530"/>
                  <a:pt x="1767" y="16530"/>
                </a:cubicBezTo>
                <a:cubicBezTo>
                  <a:pt x="1782" y="16530"/>
                  <a:pt x="1796" y="16523"/>
                  <a:pt x="1810" y="16509"/>
                </a:cubicBezTo>
                <a:lnTo>
                  <a:pt x="1825" y="16480"/>
                </a:lnTo>
                <a:close/>
                <a:moveTo>
                  <a:pt x="2641" y="16650"/>
                </a:moveTo>
                <a:cubicBezTo>
                  <a:pt x="2646" y="16650"/>
                  <a:pt x="2652" y="16655"/>
                  <a:pt x="2658" y="16667"/>
                </a:cubicBezTo>
                <a:cubicBezTo>
                  <a:pt x="2658" y="16681"/>
                  <a:pt x="2672" y="16695"/>
                  <a:pt x="2672" y="16710"/>
                </a:cubicBezTo>
                <a:lnTo>
                  <a:pt x="2658" y="16738"/>
                </a:lnTo>
                <a:cubicBezTo>
                  <a:pt x="2658" y="16753"/>
                  <a:pt x="2658" y="16767"/>
                  <a:pt x="2658" y="16767"/>
                </a:cubicBezTo>
                <a:cubicBezTo>
                  <a:pt x="2644" y="16767"/>
                  <a:pt x="2644" y="16767"/>
                  <a:pt x="2629" y="16753"/>
                </a:cubicBezTo>
                <a:lnTo>
                  <a:pt x="2601" y="16738"/>
                </a:lnTo>
                <a:lnTo>
                  <a:pt x="2586" y="16738"/>
                </a:lnTo>
                <a:cubicBezTo>
                  <a:pt x="2586" y="16724"/>
                  <a:pt x="2586" y="16695"/>
                  <a:pt x="2601" y="16667"/>
                </a:cubicBezTo>
                <a:lnTo>
                  <a:pt x="2629" y="16667"/>
                </a:lnTo>
                <a:cubicBezTo>
                  <a:pt x="2629" y="16658"/>
                  <a:pt x="2634" y="16650"/>
                  <a:pt x="2641" y="16650"/>
                </a:cubicBezTo>
                <a:close/>
                <a:moveTo>
                  <a:pt x="2428" y="16738"/>
                </a:moveTo>
                <a:cubicBezTo>
                  <a:pt x="2457" y="16753"/>
                  <a:pt x="2471" y="16767"/>
                  <a:pt x="2500" y="16767"/>
                </a:cubicBezTo>
                <a:cubicBezTo>
                  <a:pt x="2500" y="16782"/>
                  <a:pt x="2514" y="16810"/>
                  <a:pt x="2514" y="16825"/>
                </a:cubicBezTo>
                <a:cubicBezTo>
                  <a:pt x="2514" y="16825"/>
                  <a:pt x="2508" y="16831"/>
                  <a:pt x="2495" y="16831"/>
                </a:cubicBezTo>
                <a:cubicBezTo>
                  <a:pt x="2489" y="16831"/>
                  <a:pt x="2481" y="16829"/>
                  <a:pt x="2471" y="16825"/>
                </a:cubicBezTo>
                <a:lnTo>
                  <a:pt x="2443" y="16825"/>
                </a:lnTo>
                <a:cubicBezTo>
                  <a:pt x="2414" y="16825"/>
                  <a:pt x="2385" y="16810"/>
                  <a:pt x="2371" y="16796"/>
                </a:cubicBezTo>
                <a:cubicBezTo>
                  <a:pt x="2356" y="16782"/>
                  <a:pt x="2356" y="16767"/>
                  <a:pt x="2356" y="16753"/>
                </a:cubicBezTo>
                <a:cubicBezTo>
                  <a:pt x="2356" y="16738"/>
                  <a:pt x="2371" y="16738"/>
                  <a:pt x="2385" y="16738"/>
                </a:cubicBezTo>
                <a:close/>
                <a:moveTo>
                  <a:pt x="2125" y="16761"/>
                </a:moveTo>
                <a:cubicBezTo>
                  <a:pt x="2135" y="16761"/>
                  <a:pt x="2145" y="16771"/>
                  <a:pt x="2155" y="16782"/>
                </a:cubicBezTo>
                <a:cubicBezTo>
                  <a:pt x="2150" y="16779"/>
                  <a:pt x="2145" y="16778"/>
                  <a:pt x="2140" y="16778"/>
                </a:cubicBezTo>
                <a:cubicBezTo>
                  <a:pt x="2122" y="16778"/>
                  <a:pt x="2112" y="16799"/>
                  <a:pt x="2112" y="16810"/>
                </a:cubicBezTo>
                <a:cubicBezTo>
                  <a:pt x="2112" y="16822"/>
                  <a:pt x="2082" y="16835"/>
                  <a:pt x="2055" y="16838"/>
                </a:cubicBezTo>
                <a:lnTo>
                  <a:pt x="2055" y="16838"/>
                </a:lnTo>
                <a:cubicBezTo>
                  <a:pt x="2057" y="16823"/>
                  <a:pt x="2098" y="16781"/>
                  <a:pt x="2112" y="16767"/>
                </a:cubicBezTo>
                <a:cubicBezTo>
                  <a:pt x="2116" y="16763"/>
                  <a:pt x="2121" y="16761"/>
                  <a:pt x="2125" y="16761"/>
                </a:cubicBezTo>
                <a:close/>
                <a:moveTo>
                  <a:pt x="2241" y="16738"/>
                </a:moveTo>
                <a:cubicBezTo>
                  <a:pt x="2256" y="16738"/>
                  <a:pt x="2270" y="16767"/>
                  <a:pt x="2285" y="16796"/>
                </a:cubicBezTo>
                <a:cubicBezTo>
                  <a:pt x="2299" y="16825"/>
                  <a:pt x="2299" y="16839"/>
                  <a:pt x="2299" y="16839"/>
                </a:cubicBezTo>
                <a:cubicBezTo>
                  <a:pt x="2285" y="16839"/>
                  <a:pt x="2256" y="16839"/>
                  <a:pt x="2241" y="16825"/>
                </a:cubicBezTo>
                <a:cubicBezTo>
                  <a:pt x="2241" y="16810"/>
                  <a:pt x="2227" y="16810"/>
                  <a:pt x="2227" y="16810"/>
                </a:cubicBezTo>
                <a:cubicBezTo>
                  <a:pt x="2213" y="16796"/>
                  <a:pt x="2213" y="16796"/>
                  <a:pt x="2198" y="16782"/>
                </a:cubicBezTo>
                <a:cubicBezTo>
                  <a:pt x="2198" y="16782"/>
                  <a:pt x="2213" y="16753"/>
                  <a:pt x="2227" y="16738"/>
                </a:cubicBezTo>
                <a:close/>
                <a:moveTo>
                  <a:pt x="2586" y="16796"/>
                </a:moveTo>
                <a:cubicBezTo>
                  <a:pt x="2601" y="16810"/>
                  <a:pt x="2601" y="16825"/>
                  <a:pt x="2586" y="16839"/>
                </a:cubicBezTo>
                <a:cubicBezTo>
                  <a:pt x="2586" y="16825"/>
                  <a:pt x="2586" y="16810"/>
                  <a:pt x="2586" y="16796"/>
                </a:cubicBezTo>
                <a:close/>
                <a:moveTo>
                  <a:pt x="2155" y="16796"/>
                </a:moveTo>
                <a:cubicBezTo>
                  <a:pt x="2170" y="16810"/>
                  <a:pt x="2170" y="16825"/>
                  <a:pt x="2184" y="16839"/>
                </a:cubicBezTo>
                <a:cubicBezTo>
                  <a:pt x="2184" y="16839"/>
                  <a:pt x="2184" y="16839"/>
                  <a:pt x="2112" y="16853"/>
                </a:cubicBezTo>
                <a:cubicBezTo>
                  <a:pt x="2127" y="16839"/>
                  <a:pt x="2141" y="16825"/>
                  <a:pt x="2155" y="16796"/>
                </a:cubicBezTo>
                <a:close/>
                <a:moveTo>
                  <a:pt x="1997" y="16825"/>
                </a:moveTo>
                <a:cubicBezTo>
                  <a:pt x="1997" y="16839"/>
                  <a:pt x="2012" y="16853"/>
                  <a:pt x="2012" y="16868"/>
                </a:cubicBezTo>
                <a:cubicBezTo>
                  <a:pt x="1997" y="16868"/>
                  <a:pt x="1997" y="16882"/>
                  <a:pt x="1997" y="16897"/>
                </a:cubicBezTo>
                <a:cubicBezTo>
                  <a:pt x="1983" y="16868"/>
                  <a:pt x="1983" y="16839"/>
                  <a:pt x="1968" y="16825"/>
                </a:cubicBezTo>
                <a:close/>
                <a:moveTo>
                  <a:pt x="2356" y="16882"/>
                </a:moveTo>
                <a:cubicBezTo>
                  <a:pt x="2356" y="16882"/>
                  <a:pt x="2371" y="16897"/>
                  <a:pt x="2371" y="16925"/>
                </a:cubicBezTo>
                <a:lnTo>
                  <a:pt x="2356" y="16925"/>
                </a:lnTo>
                <a:cubicBezTo>
                  <a:pt x="2356" y="16925"/>
                  <a:pt x="2342" y="16911"/>
                  <a:pt x="2342" y="16897"/>
                </a:cubicBezTo>
                <a:cubicBezTo>
                  <a:pt x="2342" y="16897"/>
                  <a:pt x="2356" y="16882"/>
                  <a:pt x="2356" y="16882"/>
                </a:cubicBezTo>
                <a:close/>
                <a:moveTo>
                  <a:pt x="2238" y="16880"/>
                </a:moveTo>
                <a:cubicBezTo>
                  <a:pt x="2234" y="16898"/>
                  <a:pt x="2227" y="16929"/>
                  <a:pt x="2227" y="16940"/>
                </a:cubicBezTo>
                <a:cubicBezTo>
                  <a:pt x="2223" y="16944"/>
                  <a:pt x="2219" y="16946"/>
                  <a:pt x="2214" y="16946"/>
                </a:cubicBezTo>
                <a:cubicBezTo>
                  <a:pt x="2202" y="16946"/>
                  <a:pt x="2186" y="16935"/>
                  <a:pt x="2155" y="16925"/>
                </a:cubicBezTo>
                <a:cubicBezTo>
                  <a:pt x="2170" y="16925"/>
                  <a:pt x="2170" y="16911"/>
                  <a:pt x="2184" y="16911"/>
                </a:cubicBezTo>
                <a:lnTo>
                  <a:pt x="2213" y="16897"/>
                </a:lnTo>
                <a:lnTo>
                  <a:pt x="2227" y="16897"/>
                </a:lnTo>
                <a:cubicBezTo>
                  <a:pt x="2227" y="16897"/>
                  <a:pt x="2234" y="16889"/>
                  <a:pt x="2238" y="16880"/>
                </a:cubicBezTo>
                <a:close/>
                <a:moveTo>
                  <a:pt x="1753" y="17256"/>
                </a:moveTo>
                <a:cubicBezTo>
                  <a:pt x="1753" y="17270"/>
                  <a:pt x="1767" y="17284"/>
                  <a:pt x="1767" y="17284"/>
                </a:cubicBezTo>
                <a:lnTo>
                  <a:pt x="1767" y="17299"/>
                </a:lnTo>
                <a:cubicBezTo>
                  <a:pt x="1767" y="17313"/>
                  <a:pt x="1767" y="17313"/>
                  <a:pt x="1782" y="17328"/>
                </a:cubicBezTo>
                <a:lnTo>
                  <a:pt x="1753" y="17328"/>
                </a:lnTo>
                <a:cubicBezTo>
                  <a:pt x="1747" y="17333"/>
                  <a:pt x="1741" y="17337"/>
                  <a:pt x="1735" y="17337"/>
                </a:cubicBezTo>
                <a:cubicBezTo>
                  <a:pt x="1727" y="17337"/>
                  <a:pt x="1718" y="17330"/>
                  <a:pt x="1710" y="17313"/>
                </a:cubicBezTo>
                <a:cubicBezTo>
                  <a:pt x="1710" y="17313"/>
                  <a:pt x="1724" y="17299"/>
                  <a:pt x="1724" y="17299"/>
                </a:cubicBezTo>
                <a:cubicBezTo>
                  <a:pt x="1731" y="17292"/>
                  <a:pt x="1735" y="17288"/>
                  <a:pt x="1733" y="17288"/>
                </a:cubicBezTo>
                <a:lnTo>
                  <a:pt x="1733" y="17288"/>
                </a:lnTo>
                <a:cubicBezTo>
                  <a:pt x="1731" y="17288"/>
                  <a:pt x="1724" y="17292"/>
                  <a:pt x="1710" y="17299"/>
                </a:cubicBezTo>
                <a:lnTo>
                  <a:pt x="1695" y="17299"/>
                </a:lnTo>
                <a:cubicBezTo>
                  <a:pt x="1695" y="17299"/>
                  <a:pt x="1710" y="17270"/>
                  <a:pt x="1710" y="17270"/>
                </a:cubicBezTo>
                <a:cubicBezTo>
                  <a:pt x="1724" y="17270"/>
                  <a:pt x="1739" y="17270"/>
                  <a:pt x="1753" y="17256"/>
                </a:cubicBezTo>
                <a:close/>
                <a:moveTo>
                  <a:pt x="884" y="17340"/>
                </a:moveTo>
                <a:cubicBezTo>
                  <a:pt x="887" y="17340"/>
                  <a:pt x="889" y="17340"/>
                  <a:pt x="891" y="17342"/>
                </a:cubicBezTo>
                <a:cubicBezTo>
                  <a:pt x="905" y="17356"/>
                  <a:pt x="905" y="17385"/>
                  <a:pt x="891" y="17385"/>
                </a:cubicBezTo>
                <a:lnTo>
                  <a:pt x="877" y="17385"/>
                </a:lnTo>
                <a:cubicBezTo>
                  <a:pt x="848" y="17385"/>
                  <a:pt x="848" y="17399"/>
                  <a:pt x="862" y="17428"/>
                </a:cubicBezTo>
                <a:cubicBezTo>
                  <a:pt x="862" y="17428"/>
                  <a:pt x="848" y="17471"/>
                  <a:pt x="833" y="17471"/>
                </a:cubicBezTo>
                <a:cubicBezTo>
                  <a:pt x="805" y="17471"/>
                  <a:pt x="762" y="17442"/>
                  <a:pt x="733" y="17428"/>
                </a:cubicBezTo>
                <a:cubicBezTo>
                  <a:pt x="733" y="17428"/>
                  <a:pt x="733" y="17414"/>
                  <a:pt x="733" y="17399"/>
                </a:cubicBezTo>
                <a:cubicBezTo>
                  <a:pt x="733" y="17399"/>
                  <a:pt x="747" y="17385"/>
                  <a:pt x="762" y="17385"/>
                </a:cubicBezTo>
                <a:lnTo>
                  <a:pt x="776" y="17399"/>
                </a:lnTo>
                <a:cubicBezTo>
                  <a:pt x="802" y="17387"/>
                  <a:pt x="861" y="17340"/>
                  <a:pt x="884" y="17340"/>
                </a:cubicBezTo>
                <a:close/>
                <a:moveTo>
                  <a:pt x="1391" y="17218"/>
                </a:moveTo>
                <a:cubicBezTo>
                  <a:pt x="1396" y="17218"/>
                  <a:pt x="1402" y="17221"/>
                  <a:pt x="1408" y="17227"/>
                </a:cubicBezTo>
                <a:lnTo>
                  <a:pt x="1408" y="17241"/>
                </a:lnTo>
                <a:lnTo>
                  <a:pt x="1423" y="17256"/>
                </a:lnTo>
                <a:cubicBezTo>
                  <a:pt x="1437" y="17270"/>
                  <a:pt x="1408" y="17299"/>
                  <a:pt x="1394" y="17299"/>
                </a:cubicBezTo>
                <a:cubicBezTo>
                  <a:pt x="1379" y="17299"/>
                  <a:pt x="1322" y="17356"/>
                  <a:pt x="1322" y="17385"/>
                </a:cubicBezTo>
                <a:cubicBezTo>
                  <a:pt x="1322" y="17399"/>
                  <a:pt x="1322" y="17399"/>
                  <a:pt x="1336" y="17414"/>
                </a:cubicBezTo>
                <a:cubicBezTo>
                  <a:pt x="1325" y="17402"/>
                  <a:pt x="1285" y="17381"/>
                  <a:pt x="1262" y="17381"/>
                </a:cubicBezTo>
                <a:cubicBezTo>
                  <a:pt x="1257" y="17381"/>
                  <a:pt x="1253" y="17382"/>
                  <a:pt x="1250" y="17385"/>
                </a:cubicBezTo>
                <a:cubicBezTo>
                  <a:pt x="1250" y="17414"/>
                  <a:pt x="1193" y="17457"/>
                  <a:pt x="1164" y="17471"/>
                </a:cubicBezTo>
                <a:cubicBezTo>
                  <a:pt x="1163" y="17472"/>
                  <a:pt x="1162" y="17472"/>
                  <a:pt x="1161" y="17472"/>
                </a:cubicBezTo>
                <a:cubicBezTo>
                  <a:pt x="1148" y="17472"/>
                  <a:pt x="1135" y="17369"/>
                  <a:pt x="1135" y="17342"/>
                </a:cubicBezTo>
                <a:cubicBezTo>
                  <a:pt x="1135" y="17311"/>
                  <a:pt x="1171" y="17281"/>
                  <a:pt x="1192" y="17281"/>
                </a:cubicBezTo>
                <a:cubicBezTo>
                  <a:pt x="1201" y="17281"/>
                  <a:pt x="1207" y="17286"/>
                  <a:pt x="1207" y="17299"/>
                </a:cubicBezTo>
                <a:cubicBezTo>
                  <a:pt x="1210" y="17306"/>
                  <a:pt x="1216" y="17308"/>
                  <a:pt x="1223" y="17308"/>
                </a:cubicBezTo>
                <a:cubicBezTo>
                  <a:pt x="1246" y="17308"/>
                  <a:pt x="1279" y="17281"/>
                  <a:pt x="1279" y="17270"/>
                </a:cubicBezTo>
                <a:cubicBezTo>
                  <a:pt x="1270" y="17253"/>
                  <a:pt x="1272" y="17246"/>
                  <a:pt x="1280" y="17246"/>
                </a:cubicBezTo>
                <a:cubicBezTo>
                  <a:pt x="1286" y="17246"/>
                  <a:pt x="1296" y="17250"/>
                  <a:pt x="1308" y="17256"/>
                </a:cubicBezTo>
                <a:lnTo>
                  <a:pt x="1336" y="17256"/>
                </a:lnTo>
                <a:cubicBezTo>
                  <a:pt x="1341" y="17260"/>
                  <a:pt x="1346" y="17262"/>
                  <a:pt x="1351" y="17262"/>
                </a:cubicBezTo>
                <a:cubicBezTo>
                  <a:pt x="1360" y="17262"/>
                  <a:pt x="1370" y="17256"/>
                  <a:pt x="1379" y="17256"/>
                </a:cubicBezTo>
                <a:lnTo>
                  <a:pt x="1379" y="17241"/>
                </a:lnTo>
                <a:cubicBezTo>
                  <a:pt x="1379" y="17225"/>
                  <a:pt x="1384" y="17218"/>
                  <a:pt x="1391" y="17218"/>
                </a:cubicBezTo>
                <a:close/>
                <a:moveTo>
                  <a:pt x="21211" y="17505"/>
                </a:moveTo>
                <a:cubicBezTo>
                  <a:pt x="21201" y="17505"/>
                  <a:pt x="21189" y="17508"/>
                  <a:pt x="21177" y="17514"/>
                </a:cubicBezTo>
                <a:lnTo>
                  <a:pt x="21177" y="17529"/>
                </a:lnTo>
                <a:cubicBezTo>
                  <a:pt x="21163" y="17543"/>
                  <a:pt x="21177" y="17572"/>
                  <a:pt x="21177" y="17586"/>
                </a:cubicBezTo>
                <a:cubicBezTo>
                  <a:pt x="21163" y="17601"/>
                  <a:pt x="21149" y="17601"/>
                  <a:pt x="21120" y="17615"/>
                </a:cubicBezTo>
                <a:cubicBezTo>
                  <a:pt x="21120" y="17629"/>
                  <a:pt x="21134" y="17644"/>
                  <a:pt x="21149" y="17644"/>
                </a:cubicBezTo>
                <a:cubicBezTo>
                  <a:pt x="21150" y="17645"/>
                  <a:pt x="21151" y="17645"/>
                  <a:pt x="21152" y="17645"/>
                </a:cubicBezTo>
                <a:cubicBezTo>
                  <a:pt x="21174" y="17645"/>
                  <a:pt x="21248" y="17556"/>
                  <a:pt x="21235" y="17529"/>
                </a:cubicBezTo>
                <a:cubicBezTo>
                  <a:pt x="21235" y="17512"/>
                  <a:pt x="21225" y="17505"/>
                  <a:pt x="21211" y="17505"/>
                </a:cubicBezTo>
                <a:close/>
                <a:moveTo>
                  <a:pt x="21535" y="17847"/>
                </a:moveTo>
                <a:cubicBezTo>
                  <a:pt x="21513" y="17847"/>
                  <a:pt x="21479" y="17864"/>
                  <a:pt x="21479" y="17873"/>
                </a:cubicBezTo>
                <a:cubicBezTo>
                  <a:pt x="21479" y="17902"/>
                  <a:pt x="21436" y="17917"/>
                  <a:pt x="21436" y="17917"/>
                </a:cubicBezTo>
                <a:cubicBezTo>
                  <a:pt x="21434" y="17915"/>
                  <a:pt x="21432" y="17914"/>
                  <a:pt x="21431" y="17914"/>
                </a:cubicBezTo>
                <a:cubicBezTo>
                  <a:pt x="21418" y="17914"/>
                  <a:pt x="21405" y="17955"/>
                  <a:pt x="21393" y="18017"/>
                </a:cubicBezTo>
                <a:lnTo>
                  <a:pt x="21465" y="18017"/>
                </a:lnTo>
                <a:cubicBezTo>
                  <a:pt x="21479" y="18017"/>
                  <a:pt x="21508" y="17988"/>
                  <a:pt x="21522" y="17988"/>
                </a:cubicBezTo>
                <a:lnTo>
                  <a:pt x="21537" y="17988"/>
                </a:lnTo>
                <a:cubicBezTo>
                  <a:pt x="21549" y="17994"/>
                  <a:pt x="21558" y="17998"/>
                  <a:pt x="21565" y="17998"/>
                </a:cubicBezTo>
                <a:cubicBezTo>
                  <a:pt x="21575" y="17998"/>
                  <a:pt x="21580" y="17991"/>
                  <a:pt x="21580" y="17974"/>
                </a:cubicBezTo>
                <a:cubicBezTo>
                  <a:pt x="21580" y="17960"/>
                  <a:pt x="21565" y="17873"/>
                  <a:pt x="21551" y="17859"/>
                </a:cubicBezTo>
                <a:cubicBezTo>
                  <a:pt x="21551" y="17850"/>
                  <a:pt x="21544" y="17847"/>
                  <a:pt x="21535" y="17847"/>
                </a:cubicBezTo>
                <a:close/>
                <a:moveTo>
                  <a:pt x="1897" y="17744"/>
                </a:moveTo>
                <a:cubicBezTo>
                  <a:pt x="1911" y="17744"/>
                  <a:pt x="1983" y="17759"/>
                  <a:pt x="1983" y="17759"/>
                </a:cubicBezTo>
                <a:lnTo>
                  <a:pt x="1940" y="17759"/>
                </a:lnTo>
                <a:lnTo>
                  <a:pt x="1925" y="17773"/>
                </a:lnTo>
                <a:lnTo>
                  <a:pt x="1854" y="17816"/>
                </a:lnTo>
                <a:cubicBezTo>
                  <a:pt x="1854" y="17906"/>
                  <a:pt x="1877" y="17962"/>
                  <a:pt x="1892" y="17962"/>
                </a:cubicBezTo>
                <a:cubicBezTo>
                  <a:pt x="1894" y="17962"/>
                  <a:pt x="1895" y="17961"/>
                  <a:pt x="1897" y="17960"/>
                </a:cubicBezTo>
                <a:cubicBezTo>
                  <a:pt x="1911" y="17960"/>
                  <a:pt x="1925" y="17960"/>
                  <a:pt x="1940" y="17974"/>
                </a:cubicBezTo>
                <a:lnTo>
                  <a:pt x="1940" y="17988"/>
                </a:lnTo>
                <a:lnTo>
                  <a:pt x="1925" y="18032"/>
                </a:lnTo>
                <a:cubicBezTo>
                  <a:pt x="1910" y="18055"/>
                  <a:pt x="1894" y="18066"/>
                  <a:pt x="1878" y="18066"/>
                </a:cubicBezTo>
                <a:cubicBezTo>
                  <a:pt x="1865" y="18066"/>
                  <a:pt x="1852" y="18059"/>
                  <a:pt x="1839" y="18046"/>
                </a:cubicBezTo>
                <a:lnTo>
                  <a:pt x="1825" y="18017"/>
                </a:lnTo>
                <a:cubicBezTo>
                  <a:pt x="1810" y="18003"/>
                  <a:pt x="1796" y="17974"/>
                  <a:pt x="1782" y="17960"/>
                </a:cubicBezTo>
                <a:cubicBezTo>
                  <a:pt x="1767" y="17931"/>
                  <a:pt x="1825" y="17917"/>
                  <a:pt x="1782" y="17888"/>
                </a:cubicBezTo>
                <a:cubicBezTo>
                  <a:pt x="1782" y="17888"/>
                  <a:pt x="1796" y="17873"/>
                  <a:pt x="1796" y="17859"/>
                </a:cubicBezTo>
                <a:lnTo>
                  <a:pt x="1839" y="17830"/>
                </a:lnTo>
                <a:cubicBezTo>
                  <a:pt x="1839" y="17773"/>
                  <a:pt x="1868" y="17744"/>
                  <a:pt x="1897" y="17744"/>
                </a:cubicBezTo>
                <a:close/>
                <a:moveTo>
                  <a:pt x="747" y="18477"/>
                </a:moveTo>
                <a:cubicBezTo>
                  <a:pt x="747" y="18477"/>
                  <a:pt x="747" y="18491"/>
                  <a:pt x="733" y="18506"/>
                </a:cubicBezTo>
                <a:lnTo>
                  <a:pt x="733" y="18520"/>
                </a:lnTo>
                <a:lnTo>
                  <a:pt x="747" y="18563"/>
                </a:lnTo>
                <a:cubicBezTo>
                  <a:pt x="738" y="18573"/>
                  <a:pt x="725" y="18576"/>
                  <a:pt x="711" y="18576"/>
                </a:cubicBezTo>
                <a:cubicBezTo>
                  <a:pt x="683" y="18576"/>
                  <a:pt x="651" y="18563"/>
                  <a:pt x="632" y="18563"/>
                </a:cubicBezTo>
                <a:cubicBezTo>
                  <a:pt x="604" y="18563"/>
                  <a:pt x="589" y="18549"/>
                  <a:pt x="575" y="18534"/>
                </a:cubicBezTo>
                <a:lnTo>
                  <a:pt x="589" y="18520"/>
                </a:lnTo>
                <a:cubicBezTo>
                  <a:pt x="589" y="18506"/>
                  <a:pt x="604" y="18506"/>
                  <a:pt x="618" y="18506"/>
                </a:cubicBezTo>
                <a:cubicBezTo>
                  <a:pt x="632" y="18506"/>
                  <a:pt x="661" y="18534"/>
                  <a:pt x="675" y="18534"/>
                </a:cubicBezTo>
                <a:cubicBezTo>
                  <a:pt x="704" y="18520"/>
                  <a:pt x="719" y="18491"/>
                  <a:pt x="747" y="18477"/>
                </a:cubicBezTo>
                <a:close/>
                <a:moveTo>
                  <a:pt x="490" y="18374"/>
                </a:moveTo>
                <a:cubicBezTo>
                  <a:pt x="495" y="18374"/>
                  <a:pt x="522" y="18428"/>
                  <a:pt x="560" y="18506"/>
                </a:cubicBezTo>
                <a:lnTo>
                  <a:pt x="560" y="18563"/>
                </a:lnTo>
                <a:cubicBezTo>
                  <a:pt x="546" y="18577"/>
                  <a:pt x="546" y="18592"/>
                  <a:pt x="532" y="18592"/>
                </a:cubicBezTo>
                <a:cubicBezTo>
                  <a:pt x="532" y="18592"/>
                  <a:pt x="517" y="18592"/>
                  <a:pt x="503" y="18577"/>
                </a:cubicBezTo>
                <a:lnTo>
                  <a:pt x="503" y="18534"/>
                </a:lnTo>
                <a:cubicBezTo>
                  <a:pt x="489" y="18477"/>
                  <a:pt x="489" y="18405"/>
                  <a:pt x="489" y="18376"/>
                </a:cubicBezTo>
                <a:cubicBezTo>
                  <a:pt x="489" y="18375"/>
                  <a:pt x="489" y="18374"/>
                  <a:pt x="490" y="18374"/>
                </a:cubicBezTo>
                <a:close/>
                <a:moveTo>
                  <a:pt x="22070" y="18804"/>
                </a:moveTo>
                <a:cubicBezTo>
                  <a:pt x="22054" y="18804"/>
                  <a:pt x="22057" y="18827"/>
                  <a:pt x="22068" y="18850"/>
                </a:cubicBezTo>
                <a:cubicBezTo>
                  <a:pt x="22094" y="18877"/>
                  <a:pt x="22156" y="18939"/>
                  <a:pt x="22167" y="18939"/>
                </a:cubicBezTo>
                <a:cubicBezTo>
                  <a:pt x="22168" y="18939"/>
                  <a:pt x="22169" y="18938"/>
                  <a:pt x="22169" y="18937"/>
                </a:cubicBezTo>
                <a:cubicBezTo>
                  <a:pt x="22182" y="18924"/>
                  <a:pt x="22183" y="18863"/>
                  <a:pt x="22172" y="18863"/>
                </a:cubicBezTo>
                <a:lnTo>
                  <a:pt x="22172" y="18863"/>
                </a:lnTo>
                <a:cubicBezTo>
                  <a:pt x="22171" y="18863"/>
                  <a:pt x="22170" y="18864"/>
                  <a:pt x="22169" y="18865"/>
                </a:cubicBezTo>
                <a:cubicBezTo>
                  <a:pt x="22169" y="18865"/>
                  <a:pt x="22111" y="18807"/>
                  <a:pt x="22083" y="18807"/>
                </a:cubicBezTo>
                <a:cubicBezTo>
                  <a:pt x="22077" y="18805"/>
                  <a:pt x="22073" y="18804"/>
                  <a:pt x="22070" y="18804"/>
                </a:cubicBezTo>
                <a:close/>
                <a:moveTo>
                  <a:pt x="359" y="18850"/>
                </a:moveTo>
                <a:lnTo>
                  <a:pt x="388" y="18865"/>
                </a:lnTo>
                <a:lnTo>
                  <a:pt x="402" y="18879"/>
                </a:lnTo>
                <a:cubicBezTo>
                  <a:pt x="417" y="18879"/>
                  <a:pt x="402" y="18937"/>
                  <a:pt x="388" y="18965"/>
                </a:cubicBezTo>
                <a:cubicBezTo>
                  <a:pt x="383" y="18976"/>
                  <a:pt x="377" y="18981"/>
                  <a:pt x="372" y="18981"/>
                </a:cubicBezTo>
                <a:cubicBezTo>
                  <a:pt x="363" y="18981"/>
                  <a:pt x="354" y="18969"/>
                  <a:pt x="345" y="18951"/>
                </a:cubicBezTo>
                <a:lnTo>
                  <a:pt x="331" y="18922"/>
                </a:lnTo>
                <a:lnTo>
                  <a:pt x="316" y="18894"/>
                </a:lnTo>
                <a:cubicBezTo>
                  <a:pt x="331" y="18879"/>
                  <a:pt x="345" y="18865"/>
                  <a:pt x="359" y="18850"/>
                </a:cubicBezTo>
                <a:close/>
                <a:moveTo>
                  <a:pt x="22447" y="18910"/>
                </a:moveTo>
                <a:cubicBezTo>
                  <a:pt x="22435" y="18910"/>
                  <a:pt x="22427" y="18913"/>
                  <a:pt x="22427" y="18922"/>
                </a:cubicBezTo>
                <a:cubicBezTo>
                  <a:pt x="22427" y="18951"/>
                  <a:pt x="22442" y="19023"/>
                  <a:pt x="22456" y="19023"/>
                </a:cubicBezTo>
                <a:cubicBezTo>
                  <a:pt x="22471" y="19023"/>
                  <a:pt x="22499" y="19037"/>
                  <a:pt x="22528" y="19037"/>
                </a:cubicBezTo>
                <a:lnTo>
                  <a:pt x="22528" y="19009"/>
                </a:lnTo>
                <a:lnTo>
                  <a:pt x="22557" y="18980"/>
                </a:lnTo>
                <a:cubicBezTo>
                  <a:pt x="22571" y="18951"/>
                  <a:pt x="22557" y="18922"/>
                  <a:pt x="22528" y="18922"/>
                </a:cubicBezTo>
                <a:cubicBezTo>
                  <a:pt x="22509" y="18922"/>
                  <a:pt x="22471" y="18910"/>
                  <a:pt x="22447" y="18910"/>
                </a:cubicBezTo>
                <a:close/>
                <a:moveTo>
                  <a:pt x="22040" y="18908"/>
                </a:moveTo>
                <a:cubicBezTo>
                  <a:pt x="22025" y="18908"/>
                  <a:pt x="22011" y="18908"/>
                  <a:pt x="21996" y="18922"/>
                </a:cubicBezTo>
                <a:cubicBezTo>
                  <a:pt x="21982" y="18937"/>
                  <a:pt x="21953" y="19009"/>
                  <a:pt x="21968" y="19037"/>
                </a:cubicBezTo>
                <a:lnTo>
                  <a:pt x="22011" y="19009"/>
                </a:lnTo>
                <a:lnTo>
                  <a:pt x="22011" y="18994"/>
                </a:lnTo>
                <a:cubicBezTo>
                  <a:pt x="22054" y="19023"/>
                  <a:pt x="22068" y="19052"/>
                  <a:pt x="22054" y="19066"/>
                </a:cubicBezTo>
                <a:lnTo>
                  <a:pt x="22083" y="19123"/>
                </a:lnTo>
                <a:cubicBezTo>
                  <a:pt x="22126" y="19095"/>
                  <a:pt x="22169" y="19037"/>
                  <a:pt x="22169" y="18994"/>
                </a:cubicBezTo>
                <a:lnTo>
                  <a:pt x="22140" y="18994"/>
                </a:lnTo>
                <a:cubicBezTo>
                  <a:pt x="22083" y="18994"/>
                  <a:pt x="22083" y="18937"/>
                  <a:pt x="22054" y="18922"/>
                </a:cubicBezTo>
                <a:lnTo>
                  <a:pt x="22040" y="18908"/>
                </a:lnTo>
                <a:close/>
                <a:moveTo>
                  <a:pt x="22450" y="19089"/>
                </a:moveTo>
                <a:cubicBezTo>
                  <a:pt x="22441" y="19089"/>
                  <a:pt x="22423" y="19099"/>
                  <a:pt x="22413" y="19109"/>
                </a:cubicBezTo>
                <a:cubicBezTo>
                  <a:pt x="22413" y="19123"/>
                  <a:pt x="22442" y="19195"/>
                  <a:pt x="22456" y="19210"/>
                </a:cubicBezTo>
                <a:cubicBezTo>
                  <a:pt x="22463" y="19217"/>
                  <a:pt x="22478" y="19220"/>
                  <a:pt x="22492" y="19220"/>
                </a:cubicBezTo>
                <a:cubicBezTo>
                  <a:pt x="22506" y="19220"/>
                  <a:pt x="22521" y="19217"/>
                  <a:pt x="22528" y="19210"/>
                </a:cubicBezTo>
                <a:lnTo>
                  <a:pt x="22499" y="19167"/>
                </a:lnTo>
                <a:lnTo>
                  <a:pt x="22485" y="19152"/>
                </a:lnTo>
                <a:cubicBezTo>
                  <a:pt x="22471" y="19123"/>
                  <a:pt x="22456" y="19095"/>
                  <a:pt x="22456" y="19095"/>
                </a:cubicBezTo>
                <a:cubicBezTo>
                  <a:pt x="22456" y="19091"/>
                  <a:pt x="22454" y="19089"/>
                  <a:pt x="22450" y="19089"/>
                </a:cubicBezTo>
                <a:close/>
                <a:moveTo>
                  <a:pt x="3719" y="19308"/>
                </a:moveTo>
                <a:cubicBezTo>
                  <a:pt x="3721" y="19308"/>
                  <a:pt x="3721" y="19309"/>
                  <a:pt x="3721" y="19310"/>
                </a:cubicBezTo>
                <a:cubicBezTo>
                  <a:pt x="3736" y="19325"/>
                  <a:pt x="3736" y="19368"/>
                  <a:pt x="3736" y="19396"/>
                </a:cubicBezTo>
                <a:lnTo>
                  <a:pt x="3707" y="19382"/>
                </a:lnTo>
                <a:lnTo>
                  <a:pt x="3666" y="19382"/>
                </a:lnTo>
                <a:cubicBezTo>
                  <a:pt x="3674" y="19347"/>
                  <a:pt x="3711" y="19308"/>
                  <a:pt x="3719" y="19308"/>
                </a:cubicBezTo>
                <a:close/>
                <a:moveTo>
                  <a:pt x="3663" y="19399"/>
                </a:moveTo>
                <a:cubicBezTo>
                  <a:pt x="3662" y="19414"/>
                  <a:pt x="3659" y="19422"/>
                  <a:pt x="3658" y="19422"/>
                </a:cubicBezTo>
                <a:cubicBezTo>
                  <a:pt x="3657" y="19422"/>
                  <a:pt x="3658" y="19415"/>
                  <a:pt x="3663" y="19399"/>
                </a:cubicBezTo>
                <a:close/>
                <a:moveTo>
                  <a:pt x="2979" y="19319"/>
                </a:moveTo>
                <a:cubicBezTo>
                  <a:pt x="2981" y="19319"/>
                  <a:pt x="2985" y="19321"/>
                  <a:pt x="2989" y="19325"/>
                </a:cubicBezTo>
                <a:lnTo>
                  <a:pt x="3017" y="19325"/>
                </a:lnTo>
                <a:lnTo>
                  <a:pt x="3032" y="19339"/>
                </a:lnTo>
                <a:cubicBezTo>
                  <a:pt x="3033" y="19338"/>
                  <a:pt x="3034" y="19337"/>
                  <a:pt x="3035" y="19337"/>
                </a:cubicBezTo>
                <a:cubicBezTo>
                  <a:pt x="3046" y="19337"/>
                  <a:pt x="3045" y="19399"/>
                  <a:pt x="3032" y="19425"/>
                </a:cubicBezTo>
                <a:cubicBezTo>
                  <a:pt x="3026" y="19436"/>
                  <a:pt x="3021" y="19441"/>
                  <a:pt x="3015" y="19441"/>
                </a:cubicBezTo>
                <a:cubicBezTo>
                  <a:pt x="3006" y="19441"/>
                  <a:pt x="2997" y="19429"/>
                  <a:pt x="2989" y="19411"/>
                </a:cubicBezTo>
                <a:cubicBezTo>
                  <a:pt x="2976" y="19386"/>
                  <a:pt x="2964" y="19319"/>
                  <a:pt x="2979" y="19319"/>
                </a:cubicBezTo>
                <a:close/>
                <a:moveTo>
                  <a:pt x="3420" y="19310"/>
                </a:moveTo>
                <a:cubicBezTo>
                  <a:pt x="3434" y="19310"/>
                  <a:pt x="3491" y="19368"/>
                  <a:pt x="3506" y="19396"/>
                </a:cubicBezTo>
                <a:cubicBezTo>
                  <a:pt x="3517" y="19418"/>
                  <a:pt x="3485" y="19449"/>
                  <a:pt x="3464" y="19449"/>
                </a:cubicBezTo>
                <a:cubicBezTo>
                  <a:pt x="3457" y="19449"/>
                  <a:pt x="3452" y="19446"/>
                  <a:pt x="3448" y="19440"/>
                </a:cubicBezTo>
                <a:cubicBezTo>
                  <a:pt x="3441" y="19425"/>
                  <a:pt x="3427" y="19418"/>
                  <a:pt x="3411" y="19418"/>
                </a:cubicBezTo>
                <a:cubicBezTo>
                  <a:pt x="3394" y="19418"/>
                  <a:pt x="3376" y="19425"/>
                  <a:pt x="3362" y="19440"/>
                </a:cubicBezTo>
                <a:lnTo>
                  <a:pt x="3348" y="19440"/>
                </a:lnTo>
                <a:lnTo>
                  <a:pt x="3319" y="19425"/>
                </a:lnTo>
                <a:cubicBezTo>
                  <a:pt x="3319" y="19394"/>
                  <a:pt x="3331" y="19380"/>
                  <a:pt x="3349" y="19380"/>
                </a:cubicBezTo>
                <a:cubicBezTo>
                  <a:pt x="3365" y="19380"/>
                  <a:pt x="3385" y="19391"/>
                  <a:pt x="3405" y="19411"/>
                </a:cubicBezTo>
                <a:lnTo>
                  <a:pt x="3420" y="19310"/>
                </a:lnTo>
                <a:close/>
                <a:moveTo>
                  <a:pt x="3894" y="19325"/>
                </a:moveTo>
                <a:cubicBezTo>
                  <a:pt x="3908" y="19325"/>
                  <a:pt x="3937" y="19325"/>
                  <a:pt x="3937" y="19339"/>
                </a:cubicBezTo>
                <a:lnTo>
                  <a:pt x="3951" y="19353"/>
                </a:lnTo>
                <a:cubicBezTo>
                  <a:pt x="3951" y="19382"/>
                  <a:pt x="3922" y="19425"/>
                  <a:pt x="3908" y="19454"/>
                </a:cubicBezTo>
                <a:lnTo>
                  <a:pt x="3879" y="19483"/>
                </a:lnTo>
                <a:cubicBezTo>
                  <a:pt x="3879" y="19483"/>
                  <a:pt x="3851" y="19468"/>
                  <a:pt x="3851" y="19468"/>
                </a:cubicBezTo>
                <a:cubicBezTo>
                  <a:pt x="3851" y="19454"/>
                  <a:pt x="3851" y="19440"/>
                  <a:pt x="3865" y="19425"/>
                </a:cubicBezTo>
                <a:lnTo>
                  <a:pt x="3865" y="19411"/>
                </a:lnTo>
                <a:cubicBezTo>
                  <a:pt x="3879" y="19411"/>
                  <a:pt x="3879" y="19368"/>
                  <a:pt x="3865" y="19339"/>
                </a:cubicBezTo>
                <a:lnTo>
                  <a:pt x="3894" y="19325"/>
                </a:lnTo>
                <a:close/>
                <a:moveTo>
                  <a:pt x="4046" y="19381"/>
                </a:moveTo>
                <a:cubicBezTo>
                  <a:pt x="4048" y="19381"/>
                  <a:pt x="4050" y="19381"/>
                  <a:pt x="4052" y="19382"/>
                </a:cubicBezTo>
                <a:lnTo>
                  <a:pt x="4052" y="19396"/>
                </a:lnTo>
                <a:lnTo>
                  <a:pt x="4052" y="19440"/>
                </a:lnTo>
                <a:cubicBezTo>
                  <a:pt x="4040" y="19475"/>
                  <a:pt x="4018" y="19501"/>
                  <a:pt x="4003" y="19501"/>
                </a:cubicBezTo>
                <a:cubicBezTo>
                  <a:pt x="4000" y="19501"/>
                  <a:pt x="3997" y="19500"/>
                  <a:pt x="3994" y="19497"/>
                </a:cubicBezTo>
                <a:cubicBezTo>
                  <a:pt x="3981" y="19470"/>
                  <a:pt x="4018" y="19381"/>
                  <a:pt x="4046" y="19381"/>
                </a:cubicBezTo>
                <a:close/>
                <a:moveTo>
                  <a:pt x="1816" y="19423"/>
                </a:moveTo>
                <a:cubicBezTo>
                  <a:pt x="1819" y="19423"/>
                  <a:pt x="1822" y="19424"/>
                  <a:pt x="1825" y="19425"/>
                </a:cubicBezTo>
                <a:lnTo>
                  <a:pt x="1854" y="19454"/>
                </a:lnTo>
                <a:cubicBezTo>
                  <a:pt x="1868" y="19483"/>
                  <a:pt x="1854" y="19497"/>
                  <a:pt x="1839" y="19511"/>
                </a:cubicBezTo>
                <a:lnTo>
                  <a:pt x="1825" y="19526"/>
                </a:lnTo>
                <a:cubicBezTo>
                  <a:pt x="1796" y="19526"/>
                  <a:pt x="1782" y="19511"/>
                  <a:pt x="1782" y="19497"/>
                </a:cubicBezTo>
                <a:cubicBezTo>
                  <a:pt x="1782" y="19471"/>
                  <a:pt x="1793" y="19423"/>
                  <a:pt x="1816" y="19423"/>
                </a:cubicBezTo>
                <a:close/>
                <a:moveTo>
                  <a:pt x="1710" y="19253"/>
                </a:moveTo>
                <a:lnTo>
                  <a:pt x="1724" y="19267"/>
                </a:lnTo>
                <a:lnTo>
                  <a:pt x="1739" y="19281"/>
                </a:lnTo>
                <a:cubicBezTo>
                  <a:pt x="1739" y="19310"/>
                  <a:pt x="1739" y="19411"/>
                  <a:pt x="1739" y="19440"/>
                </a:cubicBezTo>
                <a:cubicBezTo>
                  <a:pt x="1739" y="19468"/>
                  <a:pt x="1695" y="19526"/>
                  <a:pt x="1695" y="19540"/>
                </a:cubicBezTo>
                <a:cubicBezTo>
                  <a:pt x="1681" y="19554"/>
                  <a:pt x="1667" y="19569"/>
                  <a:pt x="1667" y="19569"/>
                </a:cubicBezTo>
                <a:cubicBezTo>
                  <a:pt x="1667" y="19569"/>
                  <a:pt x="1667" y="19540"/>
                  <a:pt x="1681" y="19526"/>
                </a:cubicBezTo>
                <a:cubicBezTo>
                  <a:pt x="1681" y="19497"/>
                  <a:pt x="1681" y="19425"/>
                  <a:pt x="1681" y="19382"/>
                </a:cubicBezTo>
                <a:lnTo>
                  <a:pt x="1667" y="19353"/>
                </a:lnTo>
                <a:lnTo>
                  <a:pt x="1667" y="19339"/>
                </a:lnTo>
                <a:cubicBezTo>
                  <a:pt x="1681" y="19310"/>
                  <a:pt x="1695" y="19281"/>
                  <a:pt x="1710" y="19253"/>
                </a:cubicBezTo>
                <a:close/>
                <a:moveTo>
                  <a:pt x="17002" y="19509"/>
                </a:moveTo>
                <a:cubicBezTo>
                  <a:pt x="17020" y="19509"/>
                  <a:pt x="17053" y="19558"/>
                  <a:pt x="17040" y="19583"/>
                </a:cubicBezTo>
                <a:cubicBezTo>
                  <a:pt x="17040" y="19592"/>
                  <a:pt x="17036" y="19595"/>
                  <a:pt x="17029" y="19595"/>
                </a:cubicBezTo>
                <a:cubicBezTo>
                  <a:pt x="17016" y="19595"/>
                  <a:pt x="16992" y="19579"/>
                  <a:pt x="16982" y="19569"/>
                </a:cubicBezTo>
                <a:cubicBezTo>
                  <a:pt x="16968" y="19540"/>
                  <a:pt x="16968" y="19526"/>
                  <a:pt x="16997" y="19511"/>
                </a:cubicBezTo>
                <a:cubicBezTo>
                  <a:pt x="16998" y="19510"/>
                  <a:pt x="17000" y="19509"/>
                  <a:pt x="17002" y="19509"/>
                </a:cubicBezTo>
                <a:close/>
                <a:moveTo>
                  <a:pt x="15603" y="19540"/>
                </a:moveTo>
                <a:cubicBezTo>
                  <a:pt x="15632" y="19540"/>
                  <a:pt x="15646" y="19569"/>
                  <a:pt x="15660" y="19583"/>
                </a:cubicBezTo>
                <a:lnTo>
                  <a:pt x="15646" y="19598"/>
                </a:lnTo>
                <a:lnTo>
                  <a:pt x="15603" y="19626"/>
                </a:lnTo>
                <a:cubicBezTo>
                  <a:pt x="15617" y="19655"/>
                  <a:pt x="15617" y="19684"/>
                  <a:pt x="15603" y="19698"/>
                </a:cubicBezTo>
                <a:lnTo>
                  <a:pt x="15589" y="19713"/>
                </a:lnTo>
                <a:lnTo>
                  <a:pt x="15574" y="19713"/>
                </a:lnTo>
                <a:cubicBezTo>
                  <a:pt x="15560" y="19713"/>
                  <a:pt x="15546" y="19698"/>
                  <a:pt x="15546" y="19684"/>
                </a:cubicBezTo>
                <a:cubicBezTo>
                  <a:pt x="15546" y="19669"/>
                  <a:pt x="15546" y="19655"/>
                  <a:pt x="15546" y="19641"/>
                </a:cubicBezTo>
                <a:lnTo>
                  <a:pt x="15546" y="19626"/>
                </a:lnTo>
                <a:cubicBezTo>
                  <a:pt x="15531" y="19583"/>
                  <a:pt x="15560" y="19540"/>
                  <a:pt x="15589" y="19540"/>
                </a:cubicBezTo>
                <a:close/>
                <a:moveTo>
                  <a:pt x="15761" y="19598"/>
                </a:moveTo>
                <a:lnTo>
                  <a:pt x="15804" y="19626"/>
                </a:lnTo>
                <a:cubicBezTo>
                  <a:pt x="15818" y="19655"/>
                  <a:pt x="15818" y="19684"/>
                  <a:pt x="15804" y="19698"/>
                </a:cubicBezTo>
                <a:cubicBezTo>
                  <a:pt x="15790" y="19713"/>
                  <a:pt x="15761" y="19713"/>
                  <a:pt x="15747" y="19727"/>
                </a:cubicBezTo>
                <a:lnTo>
                  <a:pt x="15732" y="19727"/>
                </a:lnTo>
                <a:cubicBezTo>
                  <a:pt x="15718" y="19727"/>
                  <a:pt x="15704" y="19713"/>
                  <a:pt x="15704" y="19698"/>
                </a:cubicBezTo>
                <a:cubicBezTo>
                  <a:pt x="15718" y="19684"/>
                  <a:pt x="15747" y="19641"/>
                  <a:pt x="15761" y="19598"/>
                </a:cubicBezTo>
                <a:close/>
                <a:moveTo>
                  <a:pt x="21163" y="19554"/>
                </a:moveTo>
                <a:cubicBezTo>
                  <a:pt x="21149" y="19598"/>
                  <a:pt x="21149" y="19626"/>
                  <a:pt x="21163" y="19626"/>
                </a:cubicBezTo>
                <a:cubicBezTo>
                  <a:pt x="21177" y="19641"/>
                  <a:pt x="21221" y="19655"/>
                  <a:pt x="21221" y="19669"/>
                </a:cubicBezTo>
                <a:cubicBezTo>
                  <a:pt x="21206" y="19684"/>
                  <a:pt x="21192" y="19713"/>
                  <a:pt x="21206" y="19727"/>
                </a:cubicBezTo>
                <a:cubicBezTo>
                  <a:pt x="21221" y="19727"/>
                  <a:pt x="21264" y="19741"/>
                  <a:pt x="21292" y="19741"/>
                </a:cubicBezTo>
                <a:lnTo>
                  <a:pt x="21336" y="19756"/>
                </a:lnTo>
                <a:cubicBezTo>
                  <a:pt x="21350" y="19741"/>
                  <a:pt x="21336" y="19727"/>
                  <a:pt x="21321" y="19698"/>
                </a:cubicBezTo>
                <a:lnTo>
                  <a:pt x="21292" y="19698"/>
                </a:lnTo>
                <a:cubicBezTo>
                  <a:pt x="21292" y="19684"/>
                  <a:pt x="21278" y="19684"/>
                  <a:pt x="21278" y="19669"/>
                </a:cubicBezTo>
                <a:lnTo>
                  <a:pt x="21278" y="19641"/>
                </a:lnTo>
                <a:cubicBezTo>
                  <a:pt x="21264" y="19612"/>
                  <a:pt x="21235" y="19598"/>
                  <a:pt x="21206" y="19598"/>
                </a:cubicBezTo>
                <a:lnTo>
                  <a:pt x="21192" y="19598"/>
                </a:lnTo>
                <a:lnTo>
                  <a:pt x="21163" y="19554"/>
                </a:lnTo>
                <a:close/>
                <a:moveTo>
                  <a:pt x="18079" y="19631"/>
                </a:moveTo>
                <a:cubicBezTo>
                  <a:pt x="18088" y="19631"/>
                  <a:pt x="18097" y="19637"/>
                  <a:pt x="18103" y="19655"/>
                </a:cubicBezTo>
                <a:cubicBezTo>
                  <a:pt x="18103" y="19684"/>
                  <a:pt x="18132" y="19713"/>
                  <a:pt x="18160" y="19713"/>
                </a:cubicBezTo>
                <a:lnTo>
                  <a:pt x="18189" y="19741"/>
                </a:lnTo>
                <a:cubicBezTo>
                  <a:pt x="18189" y="19751"/>
                  <a:pt x="18182" y="19756"/>
                  <a:pt x="18170" y="19756"/>
                </a:cubicBezTo>
                <a:cubicBezTo>
                  <a:pt x="18148" y="19756"/>
                  <a:pt x="18111" y="19740"/>
                  <a:pt x="18074" y="19713"/>
                </a:cubicBezTo>
                <a:lnTo>
                  <a:pt x="18031" y="19684"/>
                </a:lnTo>
                <a:cubicBezTo>
                  <a:pt x="18031" y="19684"/>
                  <a:pt x="18045" y="19641"/>
                  <a:pt x="18045" y="19641"/>
                </a:cubicBezTo>
                <a:cubicBezTo>
                  <a:pt x="18054" y="19641"/>
                  <a:pt x="18067" y="19631"/>
                  <a:pt x="18079" y="19631"/>
                </a:cubicBezTo>
                <a:close/>
                <a:moveTo>
                  <a:pt x="21415" y="19549"/>
                </a:moveTo>
                <a:cubicBezTo>
                  <a:pt x="21405" y="19549"/>
                  <a:pt x="21397" y="19550"/>
                  <a:pt x="21393" y="19554"/>
                </a:cubicBezTo>
                <a:cubicBezTo>
                  <a:pt x="21379" y="19569"/>
                  <a:pt x="21336" y="19626"/>
                  <a:pt x="21336" y="19626"/>
                </a:cubicBezTo>
                <a:cubicBezTo>
                  <a:pt x="21336" y="19626"/>
                  <a:pt x="21379" y="19612"/>
                  <a:pt x="21407" y="19612"/>
                </a:cubicBezTo>
                <a:cubicBezTo>
                  <a:pt x="21410" y="19609"/>
                  <a:pt x="21413" y="19608"/>
                  <a:pt x="21415" y="19608"/>
                </a:cubicBezTo>
                <a:cubicBezTo>
                  <a:pt x="21426" y="19608"/>
                  <a:pt x="21433" y="19632"/>
                  <a:pt x="21422" y="19655"/>
                </a:cubicBezTo>
                <a:cubicBezTo>
                  <a:pt x="21422" y="19695"/>
                  <a:pt x="21422" y="19772"/>
                  <a:pt x="21433" y="19772"/>
                </a:cubicBezTo>
                <a:cubicBezTo>
                  <a:pt x="21434" y="19772"/>
                  <a:pt x="21435" y="19771"/>
                  <a:pt x="21436" y="19770"/>
                </a:cubicBezTo>
                <a:cubicBezTo>
                  <a:pt x="21450" y="19756"/>
                  <a:pt x="21508" y="19756"/>
                  <a:pt x="21537" y="19727"/>
                </a:cubicBezTo>
                <a:cubicBezTo>
                  <a:pt x="21565" y="19698"/>
                  <a:pt x="21522" y="19569"/>
                  <a:pt x="21494" y="19569"/>
                </a:cubicBezTo>
                <a:cubicBezTo>
                  <a:pt x="21473" y="19559"/>
                  <a:pt x="21439" y="19549"/>
                  <a:pt x="21415" y="19549"/>
                </a:cubicBezTo>
                <a:close/>
                <a:moveTo>
                  <a:pt x="15349" y="19719"/>
                </a:moveTo>
                <a:cubicBezTo>
                  <a:pt x="15357" y="19719"/>
                  <a:pt x="15365" y="19721"/>
                  <a:pt x="15373" y="19727"/>
                </a:cubicBezTo>
                <a:lnTo>
                  <a:pt x="15387" y="19741"/>
                </a:lnTo>
                <a:cubicBezTo>
                  <a:pt x="15402" y="19756"/>
                  <a:pt x="15387" y="19799"/>
                  <a:pt x="15359" y="19813"/>
                </a:cubicBezTo>
                <a:lnTo>
                  <a:pt x="15344" y="19813"/>
                </a:lnTo>
                <a:cubicBezTo>
                  <a:pt x="15330" y="19813"/>
                  <a:pt x="15316" y="19817"/>
                  <a:pt x="15301" y="19817"/>
                </a:cubicBezTo>
                <a:cubicBezTo>
                  <a:pt x="15287" y="19817"/>
                  <a:pt x="15273" y="19813"/>
                  <a:pt x="15258" y="19799"/>
                </a:cubicBezTo>
                <a:cubicBezTo>
                  <a:pt x="15258" y="19784"/>
                  <a:pt x="15258" y="19770"/>
                  <a:pt x="15273" y="19770"/>
                </a:cubicBezTo>
                <a:cubicBezTo>
                  <a:pt x="15296" y="19758"/>
                  <a:pt x="15319" y="19719"/>
                  <a:pt x="15349" y="19719"/>
                </a:cubicBezTo>
                <a:close/>
                <a:moveTo>
                  <a:pt x="17140" y="19813"/>
                </a:moveTo>
                <a:cubicBezTo>
                  <a:pt x="17154" y="19827"/>
                  <a:pt x="17142" y="19853"/>
                  <a:pt x="17129" y="19868"/>
                </a:cubicBezTo>
                <a:lnTo>
                  <a:pt x="17129" y="19868"/>
                </a:lnTo>
                <a:cubicBezTo>
                  <a:pt x="17128" y="19864"/>
                  <a:pt x="17127" y="19860"/>
                  <a:pt x="17126" y="19856"/>
                </a:cubicBezTo>
                <a:cubicBezTo>
                  <a:pt x="17126" y="19813"/>
                  <a:pt x="17140" y="19813"/>
                  <a:pt x="17140" y="19813"/>
                </a:cubicBezTo>
                <a:close/>
                <a:moveTo>
                  <a:pt x="5201" y="19865"/>
                </a:moveTo>
                <a:cubicBezTo>
                  <a:pt x="5215" y="19865"/>
                  <a:pt x="5234" y="19878"/>
                  <a:pt x="5244" y="19899"/>
                </a:cubicBezTo>
                <a:lnTo>
                  <a:pt x="5259" y="19914"/>
                </a:lnTo>
                <a:lnTo>
                  <a:pt x="5259" y="19942"/>
                </a:lnTo>
                <a:cubicBezTo>
                  <a:pt x="5266" y="19957"/>
                  <a:pt x="5266" y="19964"/>
                  <a:pt x="5262" y="19964"/>
                </a:cubicBezTo>
                <a:cubicBezTo>
                  <a:pt x="5259" y="19964"/>
                  <a:pt x="5251" y="19957"/>
                  <a:pt x="5244" y="19942"/>
                </a:cubicBezTo>
                <a:lnTo>
                  <a:pt x="5215" y="19942"/>
                </a:lnTo>
                <a:lnTo>
                  <a:pt x="5187" y="19928"/>
                </a:lnTo>
                <a:cubicBezTo>
                  <a:pt x="5182" y="19930"/>
                  <a:pt x="5178" y="19930"/>
                  <a:pt x="5175" y="19930"/>
                </a:cubicBezTo>
                <a:cubicBezTo>
                  <a:pt x="5150" y="19930"/>
                  <a:pt x="5174" y="19883"/>
                  <a:pt x="5187" y="19871"/>
                </a:cubicBezTo>
                <a:cubicBezTo>
                  <a:pt x="5191" y="19867"/>
                  <a:pt x="5195" y="19865"/>
                  <a:pt x="5201" y="19865"/>
                </a:cubicBezTo>
                <a:close/>
                <a:moveTo>
                  <a:pt x="9684" y="19827"/>
                </a:moveTo>
                <a:cubicBezTo>
                  <a:pt x="9712" y="19842"/>
                  <a:pt x="9756" y="19899"/>
                  <a:pt x="9741" y="19942"/>
                </a:cubicBezTo>
                <a:cubicBezTo>
                  <a:pt x="9732" y="19960"/>
                  <a:pt x="9723" y="19972"/>
                  <a:pt x="9718" y="19972"/>
                </a:cubicBezTo>
                <a:cubicBezTo>
                  <a:pt x="9715" y="19972"/>
                  <a:pt x="9712" y="19968"/>
                  <a:pt x="9712" y="19957"/>
                </a:cubicBezTo>
                <a:lnTo>
                  <a:pt x="9712" y="19942"/>
                </a:lnTo>
                <a:cubicBezTo>
                  <a:pt x="9712" y="19899"/>
                  <a:pt x="9698" y="19871"/>
                  <a:pt x="9669" y="19871"/>
                </a:cubicBezTo>
                <a:cubicBezTo>
                  <a:pt x="9655" y="19842"/>
                  <a:pt x="9669" y="19827"/>
                  <a:pt x="9684" y="19827"/>
                </a:cubicBezTo>
                <a:close/>
                <a:moveTo>
                  <a:pt x="3894" y="19756"/>
                </a:moveTo>
                <a:cubicBezTo>
                  <a:pt x="3908" y="19756"/>
                  <a:pt x="3922" y="19770"/>
                  <a:pt x="3922" y="19770"/>
                </a:cubicBezTo>
                <a:lnTo>
                  <a:pt x="3922" y="19827"/>
                </a:lnTo>
                <a:cubicBezTo>
                  <a:pt x="3937" y="19871"/>
                  <a:pt x="3980" y="19971"/>
                  <a:pt x="3966" y="19985"/>
                </a:cubicBezTo>
                <a:cubicBezTo>
                  <a:pt x="3964" y="19987"/>
                  <a:pt x="3961" y="19988"/>
                  <a:pt x="3959" y="19988"/>
                </a:cubicBezTo>
                <a:cubicBezTo>
                  <a:pt x="3944" y="19988"/>
                  <a:pt x="3921" y="19949"/>
                  <a:pt x="3908" y="19899"/>
                </a:cubicBezTo>
                <a:lnTo>
                  <a:pt x="3807" y="19914"/>
                </a:lnTo>
                <a:lnTo>
                  <a:pt x="3793" y="19914"/>
                </a:lnTo>
                <a:cubicBezTo>
                  <a:pt x="3793" y="19899"/>
                  <a:pt x="3822" y="19827"/>
                  <a:pt x="3807" y="19799"/>
                </a:cubicBezTo>
                <a:cubicBezTo>
                  <a:pt x="3793" y="19784"/>
                  <a:pt x="3779" y="19770"/>
                  <a:pt x="3779" y="19770"/>
                </a:cubicBezTo>
                <a:lnTo>
                  <a:pt x="3793" y="19770"/>
                </a:lnTo>
                <a:lnTo>
                  <a:pt x="3807" y="19756"/>
                </a:lnTo>
                <a:cubicBezTo>
                  <a:pt x="3822" y="19756"/>
                  <a:pt x="3851" y="19799"/>
                  <a:pt x="3851" y="19813"/>
                </a:cubicBezTo>
                <a:cubicBezTo>
                  <a:pt x="3851" y="19827"/>
                  <a:pt x="3865" y="19842"/>
                  <a:pt x="3879" y="19842"/>
                </a:cubicBezTo>
                <a:lnTo>
                  <a:pt x="3879" y="19827"/>
                </a:lnTo>
                <a:cubicBezTo>
                  <a:pt x="3879" y="19813"/>
                  <a:pt x="3865" y="19799"/>
                  <a:pt x="3879" y="19784"/>
                </a:cubicBezTo>
                <a:cubicBezTo>
                  <a:pt x="3879" y="19770"/>
                  <a:pt x="3879" y="19756"/>
                  <a:pt x="3894" y="19756"/>
                </a:cubicBezTo>
                <a:close/>
                <a:moveTo>
                  <a:pt x="9985" y="19899"/>
                </a:moveTo>
                <a:cubicBezTo>
                  <a:pt x="10014" y="19928"/>
                  <a:pt x="10043" y="19971"/>
                  <a:pt x="10043" y="19985"/>
                </a:cubicBezTo>
                <a:cubicBezTo>
                  <a:pt x="10057" y="20000"/>
                  <a:pt x="10043" y="20000"/>
                  <a:pt x="10014" y="20000"/>
                </a:cubicBezTo>
                <a:cubicBezTo>
                  <a:pt x="10000" y="19993"/>
                  <a:pt x="9971" y="19993"/>
                  <a:pt x="9944" y="19993"/>
                </a:cubicBezTo>
                <a:cubicBezTo>
                  <a:pt x="9917" y="19993"/>
                  <a:pt x="9892" y="19993"/>
                  <a:pt x="9885" y="19985"/>
                </a:cubicBezTo>
                <a:cubicBezTo>
                  <a:pt x="9885" y="19971"/>
                  <a:pt x="9885" y="19928"/>
                  <a:pt x="9914" y="19914"/>
                </a:cubicBezTo>
                <a:lnTo>
                  <a:pt x="9928" y="19914"/>
                </a:lnTo>
                <a:cubicBezTo>
                  <a:pt x="9934" y="19926"/>
                  <a:pt x="9940" y="19930"/>
                  <a:pt x="9946" y="19930"/>
                </a:cubicBezTo>
                <a:cubicBezTo>
                  <a:pt x="9954" y="19930"/>
                  <a:pt x="9963" y="19922"/>
                  <a:pt x="9971" y="19914"/>
                </a:cubicBezTo>
                <a:lnTo>
                  <a:pt x="9985" y="19899"/>
                </a:lnTo>
                <a:close/>
                <a:moveTo>
                  <a:pt x="3477" y="19885"/>
                </a:moveTo>
                <a:cubicBezTo>
                  <a:pt x="3491" y="19885"/>
                  <a:pt x="3549" y="19899"/>
                  <a:pt x="3534" y="19928"/>
                </a:cubicBezTo>
                <a:lnTo>
                  <a:pt x="3534" y="19942"/>
                </a:lnTo>
                <a:lnTo>
                  <a:pt x="3534" y="19957"/>
                </a:lnTo>
                <a:cubicBezTo>
                  <a:pt x="3549" y="19985"/>
                  <a:pt x="3534" y="20014"/>
                  <a:pt x="3534" y="20029"/>
                </a:cubicBezTo>
                <a:lnTo>
                  <a:pt x="3506" y="20029"/>
                </a:lnTo>
                <a:cubicBezTo>
                  <a:pt x="3506" y="20029"/>
                  <a:pt x="3491" y="20014"/>
                  <a:pt x="3477" y="20000"/>
                </a:cubicBezTo>
                <a:lnTo>
                  <a:pt x="3448" y="19942"/>
                </a:lnTo>
                <a:cubicBezTo>
                  <a:pt x="3434" y="19914"/>
                  <a:pt x="3448" y="19885"/>
                  <a:pt x="3477" y="19885"/>
                </a:cubicBezTo>
                <a:close/>
                <a:moveTo>
                  <a:pt x="17201" y="19769"/>
                </a:moveTo>
                <a:cubicBezTo>
                  <a:pt x="17231" y="19769"/>
                  <a:pt x="17255" y="19806"/>
                  <a:pt x="17255" y="19827"/>
                </a:cubicBezTo>
                <a:cubicBezTo>
                  <a:pt x="17241" y="19842"/>
                  <a:pt x="17284" y="19957"/>
                  <a:pt x="17298" y="20000"/>
                </a:cubicBezTo>
                <a:cubicBezTo>
                  <a:pt x="17308" y="20038"/>
                  <a:pt x="17305" y="20051"/>
                  <a:pt x="17297" y="20051"/>
                </a:cubicBezTo>
                <a:cubicBezTo>
                  <a:pt x="17294" y="20051"/>
                  <a:pt x="17289" y="20048"/>
                  <a:pt x="17284" y="20043"/>
                </a:cubicBezTo>
                <a:cubicBezTo>
                  <a:pt x="17270" y="20043"/>
                  <a:pt x="17241" y="20029"/>
                  <a:pt x="17212" y="20014"/>
                </a:cubicBezTo>
                <a:lnTo>
                  <a:pt x="17198" y="20029"/>
                </a:lnTo>
                <a:cubicBezTo>
                  <a:pt x="17185" y="20046"/>
                  <a:pt x="17174" y="20051"/>
                  <a:pt x="17163" y="20051"/>
                </a:cubicBezTo>
                <a:cubicBezTo>
                  <a:pt x="17141" y="20051"/>
                  <a:pt x="17123" y="20027"/>
                  <a:pt x="17105" y="20027"/>
                </a:cubicBezTo>
                <a:cubicBezTo>
                  <a:pt x="17103" y="20027"/>
                  <a:pt x="17100" y="20027"/>
                  <a:pt x="17097" y="20029"/>
                </a:cubicBezTo>
                <a:lnTo>
                  <a:pt x="17068" y="20043"/>
                </a:lnTo>
                <a:cubicBezTo>
                  <a:pt x="17025" y="20029"/>
                  <a:pt x="16997" y="20014"/>
                  <a:pt x="16997" y="20000"/>
                </a:cubicBezTo>
                <a:cubicBezTo>
                  <a:pt x="16997" y="20000"/>
                  <a:pt x="17040" y="19942"/>
                  <a:pt x="17025" y="19928"/>
                </a:cubicBezTo>
                <a:cubicBezTo>
                  <a:pt x="17025" y="19899"/>
                  <a:pt x="16997" y="19871"/>
                  <a:pt x="16997" y="19871"/>
                </a:cubicBezTo>
                <a:cubicBezTo>
                  <a:pt x="16997" y="19856"/>
                  <a:pt x="17025" y="19856"/>
                  <a:pt x="17040" y="19842"/>
                </a:cubicBezTo>
                <a:cubicBezTo>
                  <a:pt x="17040" y="19842"/>
                  <a:pt x="17083" y="19957"/>
                  <a:pt x="17097" y="19971"/>
                </a:cubicBezTo>
                <a:cubicBezTo>
                  <a:pt x="17098" y="19972"/>
                  <a:pt x="17099" y="19973"/>
                  <a:pt x="17101" y="19973"/>
                </a:cubicBezTo>
                <a:cubicBezTo>
                  <a:pt x="17114" y="19973"/>
                  <a:pt x="17134" y="19912"/>
                  <a:pt x="17129" y="19870"/>
                </a:cubicBezTo>
                <a:lnTo>
                  <a:pt x="17129" y="19870"/>
                </a:lnTo>
                <a:cubicBezTo>
                  <a:pt x="17135" y="19870"/>
                  <a:pt x="17148" y="19867"/>
                  <a:pt x="17169" y="19856"/>
                </a:cubicBezTo>
                <a:lnTo>
                  <a:pt x="17169" y="19784"/>
                </a:lnTo>
                <a:cubicBezTo>
                  <a:pt x="17180" y="19773"/>
                  <a:pt x="17191" y="19769"/>
                  <a:pt x="17201" y="19769"/>
                </a:cubicBezTo>
                <a:close/>
                <a:moveTo>
                  <a:pt x="15030" y="19996"/>
                </a:moveTo>
                <a:cubicBezTo>
                  <a:pt x="15040" y="19996"/>
                  <a:pt x="15054" y="20001"/>
                  <a:pt x="15071" y="20014"/>
                </a:cubicBezTo>
                <a:lnTo>
                  <a:pt x="15100" y="20043"/>
                </a:lnTo>
                <a:cubicBezTo>
                  <a:pt x="15100" y="20043"/>
                  <a:pt x="15100" y="20072"/>
                  <a:pt x="15100" y="20072"/>
                </a:cubicBezTo>
                <a:cubicBezTo>
                  <a:pt x="15100" y="20086"/>
                  <a:pt x="15086" y="20086"/>
                  <a:pt x="15086" y="20086"/>
                </a:cubicBezTo>
                <a:lnTo>
                  <a:pt x="15057" y="20043"/>
                </a:lnTo>
                <a:cubicBezTo>
                  <a:pt x="15050" y="20057"/>
                  <a:pt x="15039" y="20065"/>
                  <a:pt x="15028" y="20065"/>
                </a:cubicBezTo>
                <a:cubicBezTo>
                  <a:pt x="15018" y="20065"/>
                  <a:pt x="15007" y="20057"/>
                  <a:pt x="15000" y="20043"/>
                </a:cubicBezTo>
                <a:cubicBezTo>
                  <a:pt x="15000" y="20023"/>
                  <a:pt x="15007" y="19996"/>
                  <a:pt x="15030" y="19996"/>
                </a:cubicBezTo>
                <a:close/>
                <a:moveTo>
                  <a:pt x="3204" y="19971"/>
                </a:moveTo>
                <a:cubicBezTo>
                  <a:pt x="3218" y="19971"/>
                  <a:pt x="3247" y="19971"/>
                  <a:pt x="3247" y="19985"/>
                </a:cubicBezTo>
                <a:cubicBezTo>
                  <a:pt x="3262" y="20000"/>
                  <a:pt x="3247" y="20029"/>
                  <a:pt x="3218" y="20029"/>
                </a:cubicBezTo>
                <a:cubicBezTo>
                  <a:pt x="3190" y="20029"/>
                  <a:pt x="3218" y="20072"/>
                  <a:pt x="3204" y="20086"/>
                </a:cubicBezTo>
                <a:lnTo>
                  <a:pt x="3204" y="20100"/>
                </a:lnTo>
                <a:cubicBezTo>
                  <a:pt x="3200" y="20105"/>
                  <a:pt x="3196" y="20106"/>
                  <a:pt x="3191" y="20106"/>
                </a:cubicBezTo>
                <a:cubicBezTo>
                  <a:pt x="3181" y="20106"/>
                  <a:pt x="3171" y="20096"/>
                  <a:pt x="3161" y="20086"/>
                </a:cubicBezTo>
                <a:cubicBezTo>
                  <a:pt x="3161" y="20086"/>
                  <a:pt x="3190" y="20014"/>
                  <a:pt x="3175" y="20014"/>
                </a:cubicBezTo>
                <a:cubicBezTo>
                  <a:pt x="3147" y="20014"/>
                  <a:pt x="3161" y="20000"/>
                  <a:pt x="3190" y="19985"/>
                </a:cubicBezTo>
                <a:lnTo>
                  <a:pt x="3204" y="19971"/>
                </a:lnTo>
                <a:close/>
                <a:moveTo>
                  <a:pt x="16450" y="19836"/>
                </a:moveTo>
                <a:cubicBezTo>
                  <a:pt x="16465" y="19836"/>
                  <a:pt x="16483" y="19850"/>
                  <a:pt x="16494" y="19871"/>
                </a:cubicBezTo>
                <a:lnTo>
                  <a:pt x="16479" y="19899"/>
                </a:lnTo>
                <a:lnTo>
                  <a:pt x="16451" y="19928"/>
                </a:lnTo>
                <a:cubicBezTo>
                  <a:pt x="16460" y="19956"/>
                  <a:pt x="16487" y="19972"/>
                  <a:pt x="16513" y="19972"/>
                </a:cubicBezTo>
                <a:cubicBezTo>
                  <a:pt x="16527" y="19972"/>
                  <a:pt x="16541" y="19967"/>
                  <a:pt x="16551" y="19957"/>
                </a:cubicBezTo>
                <a:cubicBezTo>
                  <a:pt x="16566" y="19942"/>
                  <a:pt x="16594" y="19914"/>
                  <a:pt x="16609" y="19914"/>
                </a:cubicBezTo>
                <a:lnTo>
                  <a:pt x="16623" y="19914"/>
                </a:lnTo>
                <a:lnTo>
                  <a:pt x="16637" y="19899"/>
                </a:lnTo>
                <a:cubicBezTo>
                  <a:pt x="16639" y="19897"/>
                  <a:pt x="16641" y="19896"/>
                  <a:pt x="16643" y="19896"/>
                </a:cubicBezTo>
                <a:cubicBezTo>
                  <a:pt x="16655" y="19896"/>
                  <a:pt x="16666" y="19932"/>
                  <a:pt x="16666" y="19957"/>
                </a:cubicBezTo>
                <a:cubicBezTo>
                  <a:pt x="16666" y="19967"/>
                  <a:pt x="16695" y="19977"/>
                  <a:pt x="16712" y="19977"/>
                </a:cubicBezTo>
                <a:cubicBezTo>
                  <a:pt x="16719" y="19977"/>
                  <a:pt x="16724" y="19975"/>
                  <a:pt x="16724" y="19971"/>
                </a:cubicBezTo>
                <a:cubicBezTo>
                  <a:pt x="16724" y="19942"/>
                  <a:pt x="16724" y="19928"/>
                  <a:pt x="16738" y="19914"/>
                </a:cubicBezTo>
                <a:cubicBezTo>
                  <a:pt x="16767" y="19914"/>
                  <a:pt x="16752" y="19856"/>
                  <a:pt x="16767" y="19856"/>
                </a:cubicBezTo>
                <a:cubicBezTo>
                  <a:pt x="16781" y="19856"/>
                  <a:pt x="16810" y="19871"/>
                  <a:pt x="16824" y="19871"/>
                </a:cubicBezTo>
                <a:lnTo>
                  <a:pt x="16853" y="19885"/>
                </a:lnTo>
                <a:cubicBezTo>
                  <a:pt x="16882" y="19899"/>
                  <a:pt x="16910" y="19899"/>
                  <a:pt x="16925" y="19899"/>
                </a:cubicBezTo>
                <a:lnTo>
                  <a:pt x="16925" y="19885"/>
                </a:lnTo>
                <a:cubicBezTo>
                  <a:pt x="16925" y="19856"/>
                  <a:pt x="16939" y="19842"/>
                  <a:pt x="16953" y="19842"/>
                </a:cubicBezTo>
                <a:lnTo>
                  <a:pt x="16968" y="19856"/>
                </a:lnTo>
                <a:cubicBezTo>
                  <a:pt x="16968" y="19885"/>
                  <a:pt x="16925" y="19971"/>
                  <a:pt x="16910" y="19985"/>
                </a:cubicBezTo>
                <a:cubicBezTo>
                  <a:pt x="16903" y="20001"/>
                  <a:pt x="16891" y="20016"/>
                  <a:pt x="16882" y="20027"/>
                </a:cubicBezTo>
                <a:lnTo>
                  <a:pt x="16882" y="20027"/>
                </a:lnTo>
                <a:cubicBezTo>
                  <a:pt x="16882" y="20017"/>
                  <a:pt x="16882" y="20004"/>
                  <a:pt x="16882" y="19985"/>
                </a:cubicBezTo>
                <a:lnTo>
                  <a:pt x="16882" y="19971"/>
                </a:lnTo>
                <a:lnTo>
                  <a:pt x="16896" y="19957"/>
                </a:lnTo>
                <a:cubicBezTo>
                  <a:pt x="16896" y="19945"/>
                  <a:pt x="16888" y="19940"/>
                  <a:pt x="16877" y="19940"/>
                </a:cubicBezTo>
                <a:cubicBezTo>
                  <a:pt x="16862" y="19940"/>
                  <a:pt x="16841" y="19948"/>
                  <a:pt x="16824" y="19957"/>
                </a:cubicBezTo>
                <a:cubicBezTo>
                  <a:pt x="16795" y="19957"/>
                  <a:pt x="16795" y="20000"/>
                  <a:pt x="16795" y="20000"/>
                </a:cubicBezTo>
                <a:cubicBezTo>
                  <a:pt x="16810" y="20014"/>
                  <a:pt x="16810" y="20029"/>
                  <a:pt x="16810" y="20043"/>
                </a:cubicBezTo>
                <a:lnTo>
                  <a:pt x="16839" y="20043"/>
                </a:lnTo>
                <a:cubicBezTo>
                  <a:pt x="16834" y="20048"/>
                  <a:pt x="16829" y="20049"/>
                  <a:pt x="16825" y="20049"/>
                </a:cubicBezTo>
                <a:cubicBezTo>
                  <a:pt x="16816" y="20049"/>
                  <a:pt x="16810" y="20043"/>
                  <a:pt x="16810" y="20043"/>
                </a:cubicBezTo>
                <a:cubicBezTo>
                  <a:pt x="16810" y="20039"/>
                  <a:pt x="16807" y="20037"/>
                  <a:pt x="16804" y="20037"/>
                </a:cubicBezTo>
                <a:cubicBezTo>
                  <a:pt x="16794" y="20037"/>
                  <a:pt x="16777" y="20047"/>
                  <a:pt x="16767" y="20057"/>
                </a:cubicBezTo>
                <a:cubicBezTo>
                  <a:pt x="16767" y="20060"/>
                  <a:pt x="16766" y="20061"/>
                  <a:pt x="16765" y="20061"/>
                </a:cubicBezTo>
                <a:cubicBezTo>
                  <a:pt x="16761" y="20061"/>
                  <a:pt x="16747" y="20035"/>
                  <a:pt x="16724" y="20000"/>
                </a:cubicBezTo>
                <a:lnTo>
                  <a:pt x="16695" y="20043"/>
                </a:lnTo>
                <a:lnTo>
                  <a:pt x="16666" y="20086"/>
                </a:lnTo>
                <a:cubicBezTo>
                  <a:pt x="16656" y="20065"/>
                  <a:pt x="16630" y="20052"/>
                  <a:pt x="16600" y="20052"/>
                </a:cubicBezTo>
                <a:cubicBezTo>
                  <a:pt x="16589" y="20052"/>
                  <a:pt x="16577" y="20053"/>
                  <a:pt x="16566" y="20057"/>
                </a:cubicBezTo>
                <a:lnTo>
                  <a:pt x="16537" y="20057"/>
                </a:lnTo>
                <a:cubicBezTo>
                  <a:pt x="16522" y="20057"/>
                  <a:pt x="16508" y="20029"/>
                  <a:pt x="16494" y="20029"/>
                </a:cubicBezTo>
                <a:cubicBezTo>
                  <a:pt x="16479" y="20043"/>
                  <a:pt x="16479" y="20072"/>
                  <a:pt x="16465" y="20100"/>
                </a:cubicBezTo>
                <a:cubicBezTo>
                  <a:pt x="16460" y="20105"/>
                  <a:pt x="16454" y="20107"/>
                  <a:pt x="16446" y="20107"/>
                </a:cubicBezTo>
                <a:cubicBezTo>
                  <a:pt x="16431" y="20107"/>
                  <a:pt x="16412" y="20100"/>
                  <a:pt x="16393" y="20100"/>
                </a:cubicBezTo>
                <a:lnTo>
                  <a:pt x="16364" y="20086"/>
                </a:lnTo>
                <a:cubicBezTo>
                  <a:pt x="16350" y="20086"/>
                  <a:pt x="16350" y="20072"/>
                  <a:pt x="16350" y="20072"/>
                </a:cubicBezTo>
                <a:cubicBezTo>
                  <a:pt x="16350" y="20057"/>
                  <a:pt x="16350" y="20043"/>
                  <a:pt x="16364" y="20029"/>
                </a:cubicBezTo>
                <a:lnTo>
                  <a:pt x="16379" y="20014"/>
                </a:lnTo>
                <a:cubicBezTo>
                  <a:pt x="16393" y="20014"/>
                  <a:pt x="16408" y="19957"/>
                  <a:pt x="16393" y="19942"/>
                </a:cubicBezTo>
                <a:cubicBezTo>
                  <a:pt x="16379" y="19942"/>
                  <a:pt x="16408" y="19871"/>
                  <a:pt x="16436" y="19842"/>
                </a:cubicBezTo>
                <a:cubicBezTo>
                  <a:pt x="16440" y="19838"/>
                  <a:pt x="16445" y="19836"/>
                  <a:pt x="16450" y="19836"/>
                </a:cubicBezTo>
                <a:close/>
                <a:moveTo>
                  <a:pt x="4138" y="19899"/>
                </a:moveTo>
                <a:lnTo>
                  <a:pt x="4181" y="19928"/>
                </a:lnTo>
                <a:lnTo>
                  <a:pt x="4195" y="19928"/>
                </a:lnTo>
                <a:cubicBezTo>
                  <a:pt x="4210" y="19942"/>
                  <a:pt x="4210" y="19957"/>
                  <a:pt x="4181" y="19971"/>
                </a:cubicBezTo>
                <a:cubicBezTo>
                  <a:pt x="4167" y="19971"/>
                  <a:pt x="4124" y="20100"/>
                  <a:pt x="4109" y="20115"/>
                </a:cubicBezTo>
                <a:cubicBezTo>
                  <a:pt x="4109" y="20115"/>
                  <a:pt x="4095" y="20115"/>
                  <a:pt x="4080" y="20086"/>
                </a:cubicBezTo>
                <a:lnTo>
                  <a:pt x="4095" y="20043"/>
                </a:lnTo>
                <a:cubicBezTo>
                  <a:pt x="4109" y="20000"/>
                  <a:pt x="4124" y="19942"/>
                  <a:pt x="4138" y="19899"/>
                </a:cubicBezTo>
                <a:close/>
                <a:moveTo>
                  <a:pt x="14842" y="19928"/>
                </a:moveTo>
                <a:cubicBezTo>
                  <a:pt x="14870" y="19942"/>
                  <a:pt x="14885" y="19942"/>
                  <a:pt x="14899" y="19957"/>
                </a:cubicBezTo>
                <a:cubicBezTo>
                  <a:pt x="14899" y="19971"/>
                  <a:pt x="14928" y="20014"/>
                  <a:pt x="14928" y="20029"/>
                </a:cubicBezTo>
                <a:cubicBezTo>
                  <a:pt x="14928" y="20043"/>
                  <a:pt x="14928" y="20043"/>
                  <a:pt x="14942" y="20057"/>
                </a:cubicBezTo>
                <a:lnTo>
                  <a:pt x="14956" y="20072"/>
                </a:lnTo>
                <a:cubicBezTo>
                  <a:pt x="14956" y="20072"/>
                  <a:pt x="14956" y="20100"/>
                  <a:pt x="14956" y="20100"/>
                </a:cubicBezTo>
                <a:cubicBezTo>
                  <a:pt x="14956" y="20115"/>
                  <a:pt x="14956" y="20115"/>
                  <a:pt x="14942" y="20115"/>
                </a:cubicBezTo>
                <a:lnTo>
                  <a:pt x="14928" y="20129"/>
                </a:lnTo>
                <a:cubicBezTo>
                  <a:pt x="14899" y="20129"/>
                  <a:pt x="14870" y="20115"/>
                  <a:pt x="14856" y="20100"/>
                </a:cubicBezTo>
                <a:lnTo>
                  <a:pt x="14842" y="20086"/>
                </a:lnTo>
                <a:cubicBezTo>
                  <a:pt x="14827" y="20086"/>
                  <a:pt x="14827" y="20057"/>
                  <a:pt x="14827" y="20043"/>
                </a:cubicBezTo>
                <a:lnTo>
                  <a:pt x="14842" y="20029"/>
                </a:lnTo>
                <a:cubicBezTo>
                  <a:pt x="14856" y="20014"/>
                  <a:pt x="14856" y="20000"/>
                  <a:pt x="14842" y="20000"/>
                </a:cubicBezTo>
                <a:lnTo>
                  <a:pt x="14827" y="19985"/>
                </a:lnTo>
                <a:cubicBezTo>
                  <a:pt x="14827" y="19971"/>
                  <a:pt x="14827" y="19957"/>
                  <a:pt x="14842" y="19942"/>
                </a:cubicBezTo>
                <a:lnTo>
                  <a:pt x="14842" y="19928"/>
                </a:lnTo>
                <a:close/>
                <a:moveTo>
                  <a:pt x="10092" y="20051"/>
                </a:moveTo>
                <a:cubicBezTo>
                  <a:pt x="10102" y="20051"/>
                  <a:pt x="10110" y="20053"/>
                  <a:pt x="10115" y="20057"/>
                </a:cubicBezTo>
                <a:lnTo>
                  <a:pt x="10158" y="20100"/>
                </a:lnTo>
                <a:cubicBezTo>
                  <a:pt x="10187" y="20057"/>
                  <a:pt x="10230" y="20057"/>
                  <a:pt x="10244" y="20057"/>
                </a:cubicBezTo>
                <a:cubicBezTo>
                  <a:pt x="10244" y="20072"/>
                  <a:pt x="10230" y="20115"/>
                  <a:pt x="10215" y="20129"/>
                </a:cubicBezTo>
                <a:cubicBezTo>
                  <a:pt x="10215" y="20136"/>
                  <a:pt x="10208" y="20140"/>
                  <a:pt x="10199" y="20140"/>
                </a:cubicBezTo>
                <a:cubicBezTo>
                  <a:pt x="10190" y="20140"/>
                  <a:pt x="10179" y="20136"/>
                  <a:pt x="10172" y="20129"/>
                </a:cubicBezTo>
                <a:cubicBezTo>
                  <a:pt x="10143" y="20129"/>
                  <a:pt x="10014" y="20129"/>
                  <a:pt x="10014" y="20115"/>
                </a:cubicBezTo>
                <a:cubicBezTo>
                  <a:pt x="10000" y="20086"/>
                  <a:pt x="10014" y="20072"/>
                  <a:pt x="10028" y="20057"/>
                </a:cubicBezTo>
                <a:cubicBezTo>
                  <a:pt x="10048" y="20057"/>
                  <a:pt x="10073" y="20051"/>
                  <a:pt x="10092" y="20051"/>
                </a:cubicBezTo>
                <a:close/>
                <a:moveTo>
                  <a:pt x="14339" y="20029"/>
                </a:moveTo>
                <a:cubicBezTo>
                  <a:pt x="14367" y="20029"/>
                  <a:pt x="14396" y="20057"/>
                  <a:pt x="14396" y="20086"/>
                </a:cubicBezTo>
                <a:cubicBezTo>
                  <a:pt x="14396" y="20104"/>
                  <a:pt x="14380" y="20116"/>
                  <a:pt x="14367" y="20116"/>
                </a:cubicBezTo>
                <a:cubicBezTo>
                  <a:pt x="14359" y="20116"/>
                  <a:pt x="14353" y="20111"/>
                  <a:pt x="14353" y="20100"/>
                </a:cubicBezTo>
                <a:cubicBezTo>
                  <a:pt x="14343" y="20090"/>
                  <a:pt x="14326" y="20080"/>
                  <a:pt x="14311" y="20080"/>
                </a:cubicBezTo>
                <a:cubicBezTo>
                  <a:pt x="14305" y="20080"/>
                  <a:pt x="14300" y="20082"/>
                  <a:pt x="14296" y="20086"/>
                </a:cubicBezTo>
                <a:lnTo>
                  <a:pt x="14267" y="20115"/>
                </a:lnTo>
                <a:lnTo>
                  <a:pt x="14252" y="20129"/>
                </a:lnTo>
                <a:cubicBezTo>
                  <a:pt x="14241" y="20140"/>
                  <a:pt x="14231" y="20145"/>
                  <a:pt x="14221" y="20145"/>
                </a:cubicBezTo>
                <a:cubicBezTo>
                  <a:pt x="14206" y="20145"/>
                  <a:pt x="14195" y="20133"/>
                  <a:pt x="14195" y="20115"/>
                </a:cubicBezTo>
                <a:cubicBezTo>
                  <a:pt x="14195" y="20102"/>
                  <a:pt x="14183" y="20041"/>
                  <a:pt x="14192" y="20041"/>
                </a:cubicBezTo>
                <a:lnTo>
                  <a:pt x="14192" y="20041"/>
                </a:lnTo>
                <a:cubicBezTo>
                  <a:pt x="14193" y="20041"/>
                  <a:pt x="14194" y="20042"/>
                  <a:pt x="14195" y="20043"/>
                </a:cubicBezTo>
                <a:cubicBezTo>
                  <a:pt x="14209" y="20043"/>
                  <a:pt x="14310" y="20029"/>
                  <a:pt x="14339" y="20029"/>
                </a:cubicBezTo>
                <a:close/>
                <a:moveTo>
                  <a:pt x="8620" y="20014"/>
                </a:moveTo>
                <a:lnTo>
                  <a:pt x="8649" y="20043"/>
                </a:lnTo>
                <a:lnTo>
                  <a:pt x="8678" y="20086"/>
                </a:lnTo>
                <a:cubicBezTo>
                  <a:pt x="8688" y="20136"/>
                  <a:pt x="8670" y="20151"/>
                  <a:pt x="8654" y="20151"/>
                </a:cubicBezTo>
                <a:cubicBezTo>
                  <a:pt x="8646" y="20151"/>
                  <a:pt x="8639" y="20148"/>
                  <a:pt x="8635" y="20144"/>
                </a:cubicBezTo>
                <a:cubicBezTo>
                  <a:pt x="8635" y="20144"/>
                  <a:pt x="8635" y="20129"/>
                  <a:pt x="8620" y="20129"/>
                </a:cubicBezTo>
                <a:cubicBezTo>
                  <a:pt x="8620" y="20100"/>
                  <a:pt x="8620" y="20057"/>
                  <a:pt x="8620" y="20014"/>
                </a:cubicBezTo>
                <a:close/>
                <a:moveTo>
                  <a:pt x="16163" y="19856"/>
                </a:moveTo>
                <a:cubicBezTo>
                  <a:pt x="16206" y="19928"/>
                  <a:pt x="16206" y="19985"/>
                  <a:pt x="16192" y="19985"/>
                </a:cubicBezTo>
                <a:cubicBezTo>
                  <a:pt x="16178" y="19985"/>
                  <a:pt x="16077" y="20043"/>
                  <a:pt x="16063" y="20057"/>
                </a:cubicBezTo>
                <a:cubicBezTo>
                  <a:pt x="16048" y="20072"/>
                  <a:pt x="16063" y="20086"/>
                  <a:pt x="16091" y="20086"/>
                </a:cubicBezTo>
                <a:lnTo>
                  <a:pt x="16120" y="20086"/>
                </a:lnTo>
                <a:cubicBezTo>
                  <a:pt x="16135" y="20100"/>
                  <a:pt x="16135" y="20115"/>
                  <a:pt x="16135" y="20115"/>
                </a:cubicBezTo>
                <a:cubicBezTo>
                  <a:pt x="16135" y="20129"/>
                  <a:pt x="16135" y="20144"/>
                  <a:pt x="16120" y="20144"/>
                </a:cubicBezTo>
                <a:lnTo>
                  <a:pt x="16091" y="20158"/>
                </a:lnTo>
                <a:cubicBezTo>
                  <a:pt x="16048" y="20158"/>
                  <a:pt x="15962" y="20072"/>
                  <a:pt x="15933" y="20029"/>
                </a:cubicBezTo>
                <a:cubicBezTo>
                  <a:pt x="15919" y="20000"/>
                  <a:pt x="15876" y="19957"/>
                  <a:pt x="15862" y="19957"/>
                </a:cubicBezTo>
                <a:cubicBezTo>
                  <a:pt x="15833" y="19957"/>
                  <a:pt x="15847" y="19942"/>
                  <a:pt x="15862" y="19914"/>
                </a:cubicBezTo>
                <a:lnTo>
                  <a:pt x="15876" y="19899"/>
                </a:lnTo>
                <a:cubicBezTo>
                  <a:pt x="15883" y="19892"/>
                  <a:pt x="15890" y="19889"/>
                  <a:pt x="15898" y="19889"/>
                </a:cubicBezTo>
                <a:cubicBezTo>
                  <a:pt x="15905" y="19889"/>
                  <a:pt x="15912" y="19892"/>
                  <a:pt x="15919" y="19899"/>
                </a:cubicBezTo>
                <a:lnTo>
                  <a:pt x="15933" y="19914"/>
                </a:lnTo>
                <a:cubicBezTo>
                  <a:pt x="15948" y="19899"/>
                  <a:pt x="16005" y="19885"/>
                  <a:pt x="16034" y="19871"/>
                </a:cubicBezTo>
                <a:lnTo>
                  <a:pt x="16063" y="19914"/>
                </a:lnTo>
                <a:cubicBezTo>
                  <a:pt x="16077" y="19928"/>
                  <a:pt x="16106" y="19942"/>
                  <a:pt x="16106" y="19942"/>
                </a:cubicBezTo>
                <a:lnTo>
                  <a:pt x="16163" y="19856"/>
                </a:lnTo>
                <a:close/>
                <a:moveTo>
                  <a:pt x="4023" y="19914"/>
                </a:moveTo>
                <a:cubicBezTo>
                  <a:pt x="4023" y="19914"/>
                  <a:pt x="4037" y="19928"/>
                  <a:pt x="4037" y="19942"/>
                </a:cubicBezTo>
                <a:lnTo>
                  <a:pt x="4037" y="19957"/>
                </a:lnTo>
                <a:cubicBezTo>
                  <a:pt x="4037" y="20029"/>
                  <a:pt x="4066" y="20100"/>
                  <a:pt x="3994" y="20144"/>
                </a:cubicBezTo>
                <a:lnTo>
                  <a:pt x="3980" y="20158"/>
                </a:lnTo>
                <a:cubicBezTo>
                  <a:pt x="3974" y="20170"/>
                  <a:pt x="3970" y="20174"/>
                  <a:pt x="3968" y="20174"/>
                </a:cubicBezTo>
                <a:cubicBezTo>
                  <a:pt x="3966" y="20174"/>
                  <a:pt x="3966" y="20166"/>
                  <a:pt x="3966" y="20158"/>
                </a:cubicBezTo>
                <a:cubicBezTo>
                  <a:pt x="3966" y="20144"/>
                  <a:pt x="3980" y="20057"/>
                  <a:pt x="3994" y="20029"/>
                </a:cubicBezTo>
                <a:cubicBezTo>
                  <a:pt x="3994" y="20000"/>
                  <a:pt x="3994" y="19942"/>
                  <a:pt x="4009" y="19928"/>
                </a:cubicBezTo>
                <a:cubicBezTo>
                  <a:pt x="4009" y="19914"/>
                  <a:pt x="4023" y="19914"/>
                  <a:pt x="4023" y="19914"/>
                </a:cubicBezTo>
                <a:close/>
                <a:moveTo>
                  <a:pt x="14569" y="19942"/>
                </a:moveTo>
                <a:cubicBezTo>
                  <a:pt x="14569" y="19957"/>
                  <a:pt x="14569" y="19985"/>
                  <a:pt x="14583" y="20000"/>
                </a:cubicBezTo>
                <a:lnTo>
                  <a:pt x="14640" y="20000"/>
                </a:lnTo>
                <a:lnTo>
                  <a:pt x="14655" y="19985"/>
                </a:lnTo>
                <a:cubicBezTo>
                  <a:pt x="14669" y="19971"/>
                  <a:pt x="14683" y="19964"/>
                  <a:pt x="14696" y="19964"/>
                </a:cubicBezTo>
                <a:cubicBezTo>
                  <a:pt x="14709" y="19964"/>
                  <a:pt x="14719" y="19971"/>
                  <a:pt x="14727" y="19985"/>
                </a:cubicBezTo>
                <a:lnTo>
                  <a:pt x="14755" y="20000"/>
                </a:lnTo>
                <a:cubicBezTo>
                  <a:pt x="14741" y="20029"/>
                  <a:pt x="14683" y="20129"/>
                  <a:pt x="14655" y="20158"/>
                </a:cubicBezTo>
                <a:cubicBezTo>
                  <a:pt x="14648" y="20171"/>
                  <a:pt x="14639" y="20178"/>
                  <a:pt x="14631" y="20178"/>
                </a:cubicBezTo>
                <a:cubicBezTo>
                  <a:pt x="14620" y="20178"/>
                  <a:pt x="14612" y="20167"/>
                  <a:pt x="14612" y="20144"/>
                </a:cubicBezTo>
                <a:cubicBezTo>
                  <a:pt x="14612" y="20119"/>
                  <a:pt x="14561" y="20065"/>
                  <a:pt x="14536" y="20065"/>
                </a:cubicBezTo>
                <a:cubicBezTo>
                  <a:pt x="14532" y="20065"/>
                  <a:pt x="14528" y="20067"/>
                  <a:pt x="14525" y="20072"/>
                </a:cubicBezTo>
                <a:cubicBezTo>
                  <a:pt x="14511" y="20100"/>
                  <a:pt x="14511" y="20100"/>
                  <a:pt x="14511" y="20100"/>
                </a:cubicBezTo>
                <a:cubicBezTo>
                  <a:pt x="14511" y="20100"/>
                  <a:pt x="14540" y="20043"/>
                  <a:pt x="14540" y="20014"/>
                </a:cubicBezTo>
                <a:cubicBezTo>
                  <a:pt x="14525" y="20000"/>
                  <a:pt x="14525" y="19971"/>
                  <a:pt x="14525" y="19957"/>
                </a:cubicBezTo>
                <a:lnTo>
                  <a:pt x="14540" y="19942"/>
                </a:lnTo>
                <a:close/>
                <a:moveTo>
                  <a:pt x="10402" y="20057"/>
                </a:moveTo>
                <a:cubicBezTo>
                  <a:pt x="10445" y="20057"/>
                  <a:pt x="10445" y="20158"/>
                  <a:pt x="10431" y="20172"/>
                </a:cubicBezTo>
                <a:cubicBezTo>
                  <a:pt x="10416" y="20179"/>
                  <a:pt x="10402" y="20183"/>
                  <a:pt x="10388" y="20183"/>
                </a:cubicBezTo>
                <a:cubicBezTo>
                  <a:pt x="10373" y="20183"/>
                  <a:pt x="10359" y="20179"/>
                  <a:pt x="10345" y="20172"/>
                </a:cubicBezTo>
                <a:cubicBezTo>
                  <a:pt x="10330" y="20158"/>
                  <a:pt x="10301" y="20086"/>
                  <a:pt x="10345" y="20072"/>
                </a:cubicBezTo>
                <a:lnTo>
                  <a:pt x="10359" y="20057"/>
                </a:lnTo>
                <a:close/>
                <a:moveTo>
                  <a:pt x="8523" y="20094"/>
                </a:moveTo>
                <a:cubicBezTo>
                  <a:pt x="8527" y="20094"/>
                  <a:pt x="8534" y="20105"/>
                  <a:pt x="8534" y="20115"/>
                </a:cubicBezTo>
                <a:cubicBezTo>
                  <a:pt x="8534" y="20129"/>
                  <a:pt x="8491" y="20144"/>
                  <a:pt x="8448" y="20158"/>
                </a:cubicBezTo>
                <a:lnTo>
                  <a:pt x="8419" y="20172"/>
                </a:lnTo>
                <a:lnTo>
                  <a:pt x="8391" y="20172"/>
                </a:lnTo>
                <a:cubicBezTo>
                  <a:pt x="8348" y="20172"/>
                  <a:pt x="8304" y="20187"/>
                  <a:pt x="8290" y="20187"/>
                </a:cubicBezTo>
                <a:lnTo>
                  <a:pt x="8276" y="20187"/>
                </a:lnTo>
                <a:lnTo>
                  <a:pt x="8276" y="20172"/>
                </a:lnTo>
                <a:cubicBezTo>
                  <a:pt x="8261" y="20158"/>
                  <a:pt x="8276" y="20129"/>
                  <a:pt x="8276" y="20129"/>
                </a:cubicBezTo>
                <a:cubicBezTo>
                  <a:pt x="8285" y="20129"/>
                  <a:pt x="8301" y="20142"/>
                  <a:pt x="8315" y="20142"/>
                </a:cubicBezTo>
                <a:cubicBezTo>
                  <a:pt x="8322" y="20142"/>
                  <a:pt x="8328" y="20139"/>
                  <a:pt x="8333" y="20129"/>
                </a:cubicBezTo>
                <a:cubicBezTo>
                  <a:pt x="8333" y="20119"/>
                  <a:pt x="8369" y="20109"/>
                  <a:pt x="8400" y="20109"/>
                </a:cubicBezTo>
                <a:cubicBezTo>
                  <a:pt x="8413" y="20109"/>
                  <a:pt x="8425" y="20111"/>
                  <a:pt x="8434" y="20115"/>
                </a:cubicBezTo>
                <a:lnTo>
                  <a:pt x="8506" y="20115"/>
                </a:lnTo>
                <a:lnTo>
                  <a:pt x="8506" y="20100"/>
                </a:lnTo>
                <a:lnTo>
                  <a:pt x="8520" y="20100"/>
                </a:lnTo>
                <a:cubicBezTo>
                  <a:pt x="8520" y="20096"/>
                  <a:pt x="8521" y="20094"/>
                  <a:pt x="8523" y="20094"/>
                </a:cubicBezTo>
                <a:close/>
                <a:moveTo>
                  <a:pt x="12457" y="20000"/>
                </a:moveTo>
                <a:cubicBezTo>
                  <a:pt x="12471" y="20000"/>
                  <a:pt x="12457" y="20029"/>
                  <a:pt x="12457" y="20043"/>
                </a:cubicBezTo>
                <a:cubicBezTo>
                  <a:pt x="12457" y="20043"/>
                  <a:pt x="12457" y="20072"/>
                  <a:pt x="12485" y="20086"/>
                </a:cubicBezTo>
                <a:lnTo>
                  <a:pt x="12500" y="20100"/>
                </a:lnTo>
                <a:cubicBezTo>
                  <a:pt x="12514" y="20129"/>
                  <a:pt x="12543" y="20158"/>
                  <a:pt x="12514" y="20172"/>
                </a:cubicBezTo>
                <a:lnTo>
                  <a:pt x="12485" y="20201"/>
                </a:lnTo>
                <a:cubicBezTo>
                  <a:pt x="12471" y="20172"/>
                  <a:pt x="12457" y="20129"/>
                  <a:pt x="12442" y="20100"/>
                </a:cubicBezTo>
                <a:lnTo>
                  <a:pt x="12442" y="20086"/>
                </a:lnTo>
                <a:cubicBezTo>
                  <a:pt x="12399" y="20043"/>
                  <a:pt x="12413" y="20014"/>
                  <a:pt x="12457" y="20000"/>
                </a:cubicBezTo>
                <a:close/>
                <a:moveTo>
                  <a:pt x="9727" y="20100"/>
                </a:moveTo>
                <a:cubicBezTo>
                  <a:pt x="9756" y="20100"/>
                  <a:pt x="9799" y="20144"/>
                  <a:pt x="9799" y="20172"/>
                </a:cubicBezTo>
                <a:cubicBezTo>
                  <a:pt x="9799" y="20187"/>
                  <a:pt x="9770" y="20215"/>
                  <a:pt x="9741" y="20215"/>
                </a:cubicBezTo>
                <a:lnTo>
                  <a:pt x="9727" y="20201"/>
                </a:lnTo>
                <a:lnTo>
                  <a:pt x="9712" y="20172"/>
                </a:lnTo>
                <a:cubicBezTo>
                  <a:pt x="9712" y="20129"/>
                  <a:pt x="9712" y="20100"/>
                  <a:pt x="9727" y="20100"/>
                </a:cubicBezTo>
                <a:close/>
                <a:moveTo>
                  <a:pt x="9930" y="20093"/>
                </a:moveTo>
                <a:cubicBezTo>
                  <a:pt x="9946" y="20093"/>
                  <a:pt x="9957" y="20100"/>
                  <a:pt x="9957" y="20115"/>
                </a:cubicBezTo>
                <a:lnTo>
                  <a:pt x="9957" y="20129"/>
                </a:lnTo>
                <a:lnTo>
                  <a:pt x="9957" y="20158"/>
                </a:lnTo>
                <a:cubicBezTo>
                  <a:pt x="9957" y="20187"/>
                  <a:pt x="9957" y="20215"/>
                  <a:pt x="9942" y="20215"/>
                </a:cubicBezTo>
                <a:lnTo>
                  <a:pt x="9928" y="20215"/>
                </a:lnTo>
                <a:cubicBezTo>
                  <a:pt x="9842" y="20187"/>
                  <a:pt x="9813" y="20158"/>
                  <a:pt x="9827" y="20144"/>
                </a:cubicBezTo>
                <a:lnTo>
                  <a:pt x="9870" y="20115"/>
                </a:lnTo>
                <a:cubicBezTo>
                  <a:pt x="9892" y="20100"/>
                  <a:pt x="9914" y="20093"/>
                  <a:pt x="9930" y="20093"/>
                </a:cubicBezTo>
                <a:close/>
                <a:moveTo>
                  <a:pt x="15546" y="19899"/>
                </a:moveTo>
                <a:cubicBezTo>
                  <a:pt x="15646" y="19914"/>
                  <a:pt x="15732" y="19928"/>
                  <a:pt x="15747" y="19928"/>
                </a:cubicBezTo>
                <a:lnTo>
                  <a:pt x="15747" y="19914"/>
                </a:lnTo>
                <a:cubicBezTo>
                  <a:pt x="15755" y="19909"/>
                  <a:pt x="15761" y="19908"/>
                  <a:pt x="15766" y="19908"/>
                </a:cubicBezTo>
                <a:cubicBezTo>
                  <a:pt x="15778" y="19908"/>
                  <a:pt x="15784" y="19918"/>
                  <a:pt x="15804" y="19928"/>
                </a:cubicBezTo>
                <a:cubicBezTo>
                  <a:pt x="15833" y="19957"/>
                  <a:pt x="15790" y="19971"/>
                  <a:pt x="15804" y="19985"/>
                </a:cubicBezTo>
                <a:lnTo>
                  <a:pt x="15818" y="20014"/>
                </a:lnTo>
                <a:cubicBezTo>
                  <a:pt x="15818" y="20029"/>
                  <a:pt x="15818" y="20057"/>
                  <a:pt x="15804" y="20057"/>
                </a:cubicBezTo>
                <a:cubicBezTo>
                  <a:pt x="15790" y="20057"/>
                  <a:pt x="15790" y="20201"/>
                  <a:pt x="15775" y="20215"/>
                </a:cubicBezTo>
                <a:cubicBezTo>
                  <a:pt x="15775" y="20218"/>
                  <a:pt x="15774" y="20219"/>
                  <a:pt x="15772" y="20219"/>
                </a:cubicBezTo>
                <a:cubicBezTo>
                  <a:pt x="15760" y="20219"/>
                  <a:pt x="15722" y="20191"/>
                  <a:pt x="15675" y="20144"/>
                </a:cubicBezTo>
                <a:lnTo>
                  <a:pt x="15646" y="20086"/>
                </a:lnTo>
                <a:lnTo>
                  <a:pt x="15617" y="20043"/>
                </a:lnTo>
                <a:cubicBezTo>
                  <a:pt x="15597" y="20016"/>
                  <a:pt x="15580" y="20001"/>
                  <a:pt x="15567" y="20001"/>
                </a:cubicBezTo>
                <a:cubicBezTo>
                  <a:pt x="15554" y="20001"/>
                  <a:pt x="15546" y="20019"/>
                  <a:pt x="15546" y="20057"/>
                </a:cubicBezTo>
                <a:lnTo>
                  <a:pt x="15488" y="20029"/>
                </a:lnTo>
                <a:cubicBezTo>
                  <a:pt x="15474" y="20043"/>
                  <a:pt x="15431" y="20072"/>
                  <a:pt x="15387" y="20100"/>
                </a:cubicBezTo>
                <a:lnTo>
                  <a:pt x="15373" y="20086"/>
                </a:lnTo>
                <a:lnTo>
                  <a:pt x="15344" y="20086"/>
                </a:lnTo>
                <a:cubicBezTo>
                  <a:pt x="15316" y="20072"/>
                  <a:pt x="15287" y="20057"/>
                  <a:pt x="15258" y="20057"/>
                </a:cubicBezTo>
                <a:lnTo>
                  <a:pt x="15244" y="20057"/>
                </a:lnTo>
                <a:lnTo>
                  <a:pt x="15229" y="20072"/>
                </a:lnTo>
                <a:cubicBezTo>
                  <a:pt x="15226" y="20073"/>
                  <a:pt x="15222" y="20074"/>
                  <a:pt x="15219" y="20074"/>
                </a:cubicBezTo>
                <a:cubicBezTo>
                  <a:pt x="15189" y="20074"/>
                  <a:pt x="15201" y="20012"/>
                  <a:pt x="15201" y="19985"/>
                </a:cubicBezTo>
                <a:cubicBezTo>
                  <a:pt x="15208" y="19971"/>
                  <a:pt x="15219" y="19968"/>
                  <a:pt x="15229" y="19968"/>
                </a:cubicBezTo>
                <a:cubicBezTo>
                  <a:pt x="15240" y="19968"/>
                  <a:pt x="15251" y="19971"/>
                  <a:pt x="15258" y="19971"/>
                </a:cubicBezTo>
                <a:cubicBezTo>
                  <a:pt x="15258" y="19973"/>
                  <a:pt x="15259" y="19974"/>
                  <a:pt x="15260" y="19974"/>
                </a:cubicBezTo>
                <a:cubicBezTo>
                  <a:pt x="15270" y="19974"/>
                  <a:pt x="15303" y="19940"/>
                  <a:pt x="15316" y="19928"/>
                </a:cubicBezTo>
                <a:cubicBezTo>
                  <a:pt x="15321" y="19918"/>
                  <a:pt x="15329" y="19913"/>
                  <a:pt x="15340" y="19913"/>
                </a:cubicBezTo>
                <a:cubicBezTo>
                  <a:pt x="15359" y="19913"/>
                  <a:pt x="15383" y="19929"/>
                  <a:pt x="15402" y="19957"/>
                </a:cubicBezTo>
                <a:lnTo>
                  <a:pt x="15445" y="19942"/>
                </a:lnTo>
                <a:lnTo>
                  <a:pt x="15546" y="19899"/>
                </a:lnTo>
                <a:close/>
                <a:moveTo>
                  <a:pt x="5504" y="19967"/>
                </a:moveTo>
                <a:cubicBezTo>
                  <a:pt x="5508" y="19967"/>
                  <a:pt x="5512" y="19968"/>
                  <a:pt x="5517" y="19971"/>
                </a:cubicBezTo>
                <a:cubicBezTo>
                  <a:pt x="5532" y="19971"/>
                  <a:pt x="5532" y="20000"/>
                  <a:pt x="5532" y="20014"/>
                </a:cubicBezTo>
                <a:cubicBezTo>
                  <a:pt x="5532" y="20029"/>
                  <a:pt x="5517" y="20029"/>
                  <a:pt x="5517" y="20043"/>
                </a:cubicBezTo>
                <a:lnTo>
                  <a:pt x="5503" y="20072"/>
                </a:lnTo>
                <a:cubicBezTo>
                  <a:pt x="5546" y="20100"/>
                  <a:pt x="5560" y="20129"/>
                  <a:pt x="5546" y="20144"/>
                </a:cubicBezTo>
                <a:lnTo>
                  <a:pt x="5517" y="20144"/>
                </a:lnTo>
                <a:cubicBezTo>
                  <a:pt x="5515" y="20145"/>
                  <a:pt x="5513" y="20146"/>
                  <a:pt x="5511" y="20146"/>
                </a:cubicBezTo>
                <a:cubicBezTo>
                  <a:pt x="5499" y="20146"/>
                  <a:pt x="5488" y="20111"/>
                  <a:pt x="5488" y="20086"/>
                </a:cubicBezTo>
                <a:cubicBezTo>
                  <a:pt x="5488" y="20072"/>
                  <a:pt x="5474" y="20057"/>
                  <a:pt x="5474" y="20057"/>
                </a:cubicBezTo>
                <a:cubicBezTo>
                  <a:pt x="5474" y="20057"/>
                  <a:pt x="5460" y="20158"/>
                  <a:pt x="5460" y="20201"/>
                </a:cubicBezTo>
                <a:cubicBezTo>
                  <a:pt x="5460" y="20219"/>
                  <a:pt x="5454" y="20225"/>
                  <a:pt x="5446" y="20225"/>
                </a:cubicBezTo>
                <a:cubicBezTo>
                  <a:pt x="5435" y="20225"/>
                  <a:pt x="5419" y="20215"/>
                  <a:pt x="5402" y="20215"/>
                </a:cubicBezTo>
                <a:cubicBezTo>
                  <a:pt x="5388" y="20215"/>
                  <a:pt x="5402" y="20201"/>
                  <a:pt x="5445" y="20187"/>
                </a:cubicBezTo>
                <a:lnTo>
                  <a:pt x="5417" y="20144"/>
                </a:lnTo>
                <a:cubicBezTo>
                  <a:pt x="5388" y="20100"/>
                  <a:pt x="5417" y="20086"/>
                  <a:pt x="5417" y="20057"/>
                </a:cubicBezTo>
                <a:lnTo>
                  <a:pt x="5388" y="20000"/>
                </a:lnTo>
                <a:cubicBezTo>
                  <a:pt x="5400" y="19988"/>
                  <a:pt x="5412" y="19983"/>
                  <a:pt x="5423" y="19983"/>
                </a:cubicBezTo>
                <a:cubicBezTo>
                  <a:pt x="5438" y="19983"/>
                  <a:pt x="5451" y="19992"/>
                  <a:pt x="5460" y="20000"/>
                </a:cubicBezTo>
                <a:cubicBezTo>
                  <a:pt x="5470" y="20010"/>
                  <a:pt x="5473" y="20020"/>
                  <a:pt x="5479" y="20020"/>
                </a:cubicBezTo>
                <a:cubicBezTo>
                  <a:pt x="5481" y="20020"/>
                  <a:pt x="5484" y="20018"/>
                  <a:pt x="5488" y="20014"/>
                </a:cubicBezTo>
                <a:cubicBezTo>
                  <a:pt x="5488" y="19991"/>
                  <a:pt x="5488" y="19967"/>
                  <a:pt x="5504" y="19967"/>
                </a:cubicBezTo>
                <a:close/>
                <a:moveTo>
                  <a:pt x="12658" y="20100"/>
                </a:moveTo>
                <a:lnTo>
                  <a:pt x="12701" y="20129"/>
                </a:lnTo>
                <a:cubicBezTo>
                  <a:pt x="12704" y="20132"/>
                  <a:pt x="12708" y="20133"/>
                  <a:pt x="12712" y="20133"/>
                </a:cubicBezTo>
                <a:cubicBezTo>
                  <a:pt x="12723" y="20133"/>
                  <a:pt x="12736" y="20125"/>
                  <a:pt x="12747" y="20125"/>
                </a:cubicBezTo>
                <a:cubicBezTo>
                  <a:pt x="12752" y="20125"/>
                  <a:pt x="12755" y="20126"/>
                  <a:pt x="12758" y="20129"/>
                </a:cubicBezTo>
                <a:lnTo>
                  <a:pt x="12859" y="20129"/>
                </a:lnTo>
                <a:cubicBezTo>
                  <a:pt x="12859" y="20144"/>
                  <a:pt x="12902" y="20187"/>
                  <a:pt x="12902" y="20215"/>
                </a:cubicBezTo>
                <a:cubicBezTo>
                  <a:pt x="12898" y="20219"/>
                  <a:pt x="12895" y="20221"/>
                  <a:pt x="12891" y="20221"/>
                </a:cubicBezTo>
                <a:cubicBezTo>
                  <a:pt x="12880" y="20221"/>
                  <a:pt x="12870" y="20205"/>
                  <a:pt x="12859" y="20172"/>
                </a:cubicBezTo>
                <a:lnTo>
                  <a:pt x="12801" y="20201"/>
                </a:lnTo>
                <a:lnTo>
                  <a:pt x="12758" y="20230"/>
                </a:lnTo>
                <a:cubicBezTo>
                  <a:pt x="12686" y="20230"/>
                  <a:pt x="12643" y="20172"/>
                  <a:pt x="12658" y="20100"/>
                </a:cubicBezTo>
                <a:close/>
                <a:moveTo>
                  <a:pt x="2730" y="20086"/>
                </a:moveTo>
                <a:cubicBezTo>
                  <a:pt x="2744" y="20100"/>
                  <a:pt x="2744" y="20115"/>
                  <a:pt x="2744" y="20129"/>
                </a:cubicBezTo>
                <a:cubicBezTo>
                  <a:pt x="2744" y="20158"/>
                  <a:pt x="2744" y="20187"/>
                  <a:pt x="2716" y="20187"/>
                </a:cubicBezTo>
                <a:cubicBezTo>
                  <a:pt x="2701" y="20187"/>
                  <a:pt x="2687" y="20201"/>
                  <a:pt x="2672" y="20215"/>
                </a:cubicBezTo>
                <a:lnTo>
                  <a:pt x="2644" y="20230"/>
                </a:lnTo>
                <a:cubicBezTo>
                  <a:pt x="2640" y="20232"/>
                  <a:pt x="2636" y="20232"/>
                  <a:pt x="2633" y="20232"/>
                </a:cubicBezTo>
                <a:cubicBezTo>
                  <a:pt x="2608" y="20232"/>
                  <a:pt x="2588" y="20192"/>
                  <a:pt x="2601" y="20129"/>
                </a:cubicBezTo>
                <a:lnTo>
                  <a:pt x="2601" y="20129"/>
                </a:lnTo>
                <a:lnTo>
                  <a:pt x="2658" y="20144"/>
                </a:lnTo>
                <a:cubicBezTo>
                  <a:pt x="2662" y="20148"/>
                  <a:pt x="2668" y="20149"/>
                  <a:pt x="2673" y="20149"/>
                </a:cubicBezTo>
                <a:cubicBezTo>
                  <a:pt x="2687" y="20149"/>
                  <a:pt x="2701" y="20139"/>
                  <a:pt x="2701" y="20129"/>
                </a:cubicBezTo>
                <a:cubicBezTo>
                  <a:pt x="2701" y="20100"/>
                  <a:pt x="2716" y="20086"/>
                  <a:pt x="2730" y="20086"/>
                </a:cubicBezTo>
                <a:close/>
                <a:moveTo>
                  <a:pt x="13563" y="20100"/>
                </a:moveTo>
                <a:cubicBezTo>
                  <a:pt x="13577" y="20100"/>
                  <a:pt x="13620" y="20115"/>
                  <a:pt x="13606" y="20129"/>
                </a:cubicBezTo>
                <a:cubicBezTo>
                  <a:pt x="13606" y="20129"/>
                  <a:pt x="13620" y="20144"/>
                  <a:pt x="13635" y="20158"/>
                </a:cubicBezTo>
                <a:lnTo>
                  <a:pt x="13649" y="20172"/>
                </a:lnTo>
                <a:cubicBezTo>
                  <a:pt x="13663" y="20187"/>
                  <a:pt x="13721" y="20172"/>
                  <a:pt x="13692" y="20230"/>
                </a:cubicBezTo>
                <a:cubicBezTo>
                  <a:pt x="13685" y="20237"/>
                  <a:pt x="13671" y="20241"/>
                  <a:pt x="13654" y="20241"/>
                </a:cubicBezTo>
                <a:cubicBezTo>
                  <a:pt x="13638" y="20241"/>
                  <a:pt x="13620" y="20237"/>
                  <a:pt x="13606" y="20230"/>
                </a:cubicBezTo>
                <a:lnTo>
                  <a:pt x="13577" y="20201"/>
                </a:lnTo>
                <a:cubicBezTo>
                  <a:pt x="13548" y="20144"/>
                  <a:pt x="13548" y="20100"/>
                  <a:pt x="13563" y="20100"/>
                </a:cubicBezTo>
                <a:close/>
                <a:moveTo>
                  <a:pt x="13112" y="20055"/>
                </a:moveTo>
                <a:cubicBezTo>
                  <a:pt x="13125" y="20055"/>
                  <a:pt x="13138" y="20063"/>
                  <a:pt x="13146" y="20072"/>
                </a:cubicBezTo>
                <a:cubicBezTo>
                  <a:pt x="13161" y="20072"/>
                  <a:pt x="13204" y="20086"/>
                  <a:pt x="13218" y="20086"/>
                </a:cubicBezTo>
                <a:cubicBezTo>
                  <a:pt x="13229" y="20086"/>
                  <a:pt x="13272" y="20062"/>
                  <a:pt x="13293" y="20062"/>
                </a:cubicBezTo>
                <a:cubicBezTo>
                  <a:pt x="13300" y="20062"/>
                  <a:pt x="13304" y="20065"/>
                  <a:pt x="13304" y="20072"/>
                </a:cubicBezTo>
                <a:cubicBezTo>
                  <a:pt x="13319" y="20086"/>
                  <a:pt x="13275" y="20129"/>
                  <a:pt x="13204" y="20172"/>
                </a:cubicBezTo>
                <a:lnTo>
                  <a:pt x="13161" y="20129"/>
                </a:lnTo>
                <a:cubicBezTo>
                  <a:pt x="13161" y="20119"/>
                  <a:pt x="13153" y="20109"/>
                  <a:pt x="13144" y="20109"/>
                </a:cubicBezTo>
                <a:cubicBezTo>
                  <a:pt x="13140" y="20109"/>
                  <a:pt x="13136" y="20111"/>
                  <a:pt x="13132" y="20115"/>
                </a:cubicBezTo>
                <a:cubicBezTo>
                  <a:pt x="13103" y="20129"/>
                  <a:pt x="13074" y="20230"/>
                  <a:pt x="13060" y="20244"/>
                </a:cubicBezTo>
                <a:lnTo>
                  <a:pt x="13046" y="20244"/>
                </a:lnTo>
                <a:cubicBezTo>
                  <a:pt x="13017" y="20230"/>
                  <a:pt x="13017" y="20201"/>
                  <a:pt x="13017" y="20187"/>
                </a:cubicBezTo>
                <a:cubicBezTo>
                  <a:pt x="13017" y="20172"/>
                  <a:pt x="12988" y="20172"/>
                  <a:pt x="12974" y="20172"/>
                </a:cubicBezTo>
                <a:cubicBezTo>
                  <a:pt x="12959" y="20172"/>
                  <a:pt x="12945" y="20172"/>
                  <a:pt x="12945" y="20158"/>
                </a:cubicBezTo>
                <a:cubicBezTo>
                  <a:pt x="12945" y="20158"/>
                  <a:pt x="12974" y="20100"/>
                  <a:pt x="12988" y="20086"/>
                </a:cubicBezTo>
                <a:cubicBezTo>
                  <a:pt x="12992" y="20082"/>
                  <a:pt x="12999" y="20080"/>
                  <a:pt x="13006" y="20080"/>
                </a:cubicBezTo>
                <a:cubicBezTo>
                  <a:pt x="13024" y="20080"/>
                  <a:pt x="13046" y="20090"/>
                  <a:pt x="13046" y="20100"/>
                </a:cubicBezTo>
                <a:cubicBezTo>
                  <a:pt x="13048" y="20103"/>
                  <a:pt x="13052" y="20104"/>
                  <a:pt x="13055" y="20104"/>
                </a:cubicBezTo>
                <a:cubicBezTo>
                  <a:pt x="13070" y="20104"/>
                  <a:pt x="13089" y="20083"/>
                  <a:pt x="13089" y="20072"/>
                </a:cubicBezTo>
                <a:cubicBezTo>
                  <a:pt x="13095" y="20060"/>
                  <a:pt x="13103" y="20055"/>
                  <a:pt x="13112" y="20055"/>
                </a:cubicBezTo>
                <a:close/>
                <a:moveTo>
                  <a:pt x="14885" y="20201"/>
                </a:moveTo>
                <a:cubicBezTo>
                  <a:pt x="14899" y="20201"/>
                  <a:pt x="14913" y="20215"/>
                  <a:pt x="14928" y="20230"/>
                </a:cubicBezTo>
                <a:cubicBezTo>
                  <a:pt x="14928" y="20230"/>
                  <a:pt x="14913" y="20273"/>
                  <a:pt x="14913" y="20273"/>
                </a:cubicBezTo>
                <a:cubicBezTo>
                  <a:pt x="14913" y="20280"/>
                  <a:pt x="14888" y="20284"/>
                  <a:pt x="14859" y="20284"/>
                </a:cubicBezTo>
                <a:cubicBezTo>
                  <a:pt x="14831" y="20284"/>
                  <a:pt x="14798" y="20280"/>
                  <a:pt x="14784" y="20273"/>
                </a:cubicBezTo>
                <a:cubicBezTo>
                  <a:pt x="14741" y="20273"/>
                  <a:pt x="14741" y="20258"/>
                  <a:pt x="14755" y="20258"/>
                </a:cubicBezTo>
                <a:cubicBezTo>
                  <a:pt x="14784" y="20258"/>
                  <a:pt x="14870" y="20215"/>
                  <a:pt x="14885" y="20201"/>
                </a:cubicBezTo>
                <a:close/>
                <a:moveTo>
                  <a:pt x="8204" y="20086"/>
                </a:moveTo>
                <a:cubicBezTo>
                  <a:pt x="8204" y="20086"/>
                  <a:pt x="8218" y="20100"/>
                  <a:pt x="8233" y="20115"/>
                </a:cubicBezTo>
                <a:lnTo>
                  <a:pt x="8189" y="20244"/>
                </a:lnTo>
                <a:lnTo>
                  <a:pt x="8189" y="20287"/>
                </a:lnTo>
                <a:cubicBezTo>
                  <a:pt x="8189" y="20294"/>
                  <a:pt x="8186" y="20298"/>
                  <a:pt x="8179" y="20298"/>
                </a:cubicBezTo>
                <a:cubicBezTo>
                  <a:pt x="8172" y="20298"/>
                  <a:pt x="8161" y="20294"/>
                  <a:pt x="8146" y="20287"/>
                </a:cubicBezTo>
                <a:cubicBezTo>
                  <a:pt x="8161" y="20273"/>
                  <a:pt x="8161" y="20258"/>
                  <a:pt x="8161" y="20244"/>
                </a:cubicBezTo>
                <a:lnTo>
                  <a:pt x="8175" y="20215"/>
                </a:lnTo>
                <a:lnTo>
                  <a:pt x="8189" y="20187"/>
                </a:lnTo>
                <a:cubicBezTo>
                  <a:pt x="8175" y="20172"/>
                  <a:pt x="8175" y="20129"/>
                  <a:pt x="8189" y="20115"/>
                </a:cubicBezTo>
                <a:lnTo>
                  <a:pt x="8204" y="20086"/>
                </a:lnTo>
                <a:close/>
                <a:moveTo>
                  <a:pt x="3376" y="20129"/>
                </a:moveTo>
                <a:cubicBezTo>
                  <a:pt x="3391" y="20129"/>
                  <a:pt x="3376" y="20201"/>
                  <a:pt x="3362" y="20230"/>
                </a:cubicBezTo>
                <a:cubicBezTo>
                  <a:pt x="3362" y="20258"/>
                  <a:pt x="3333" y="20287"/>
                  <a:pt x="3333" y="20302"/>
                </a:cubicBezTo>
                <a:cubicBezTo>
                  <a:pt x="3319" y="20302"/>
                  <a:pt x="3262" y="20244"/>
                  <a:pt x="3247" y="20244"/>
                </a:cubicBezTo>
                <a:cubicBezTo>
                  <a:pt x="3218" y="20244"/>
                  <a:pt x="3218" y="20230"/>
                  <a:pt x="3247" y="20215"/>
                </a:cubicBezTo>
                <a:lnTo>
                  <a:pt x="3262" y="20215"/>
                </a:lnTo>
                <a:lnTo>
                  <a:pt x="3319" y="20230"/>
                </a:lnTo>
                <a:cubicBezTo>
                  <a:pt x="3333" y="20201"/>
                  <a:pt x="3348" y="20158"/>
                  <a:pt x="3348" y="20144"/>
                </a:cubicBezTo>
                <a:lnTo>
                  <a:pt x="3348" y="20129"/>
                </a:lnTo>
                <a:close/>
                <a:moveTo>
                  <a:pt x="9506" y="19936"/>
                </a:moveTo>
                <a:cubicBezTo>
                  <a:pt x="9518" y="19936"/>
                  <a:pt x="9540" y="19947"/>
                  <a:pt x="9540" y="19957"/>
                </a:cubicBezTo>
                <a:cubicBezTo>
                  <a:pt x="9540" y="19971"/>
                  <a:pt x="9526" y="20014"/>
                  <a:pt x="9526" y="20029"/>
                </a:cubicBezTo>
                <a:cubicBezTo>
                  <a:pt x="9511" y="20043"/>
                  <a:pt x="9526" y="20072"/>
                  <a:pt x="9540" y="20100"/>
                </a:cubicBezTo>
                <a:lnTo>
                  <a:pt x="9583" y="20100"/>
                </a:lnTo>
                <a:cubicBezTo>
                  <a:pt x="9590" y="20093"/>
                  <a:pt x="9601" y="20090"/>
                  <a:pt x="9610" y="20090"/>
                </a:cubicBezTo>
                <a:cubicBezTo>
                  <a:pt x="9619" y="20090"/>
                  <a:pt x="9626" y="20093"/>
                  <a:pt x="9626" y="20100"/>
                </a:cubicBezTo>
                <a:lnTo>
                  <a:pt x="9641" y="20129"/>
                </a:lnTo>
                <a:cubicBezTo>
                  <a:pt x="9669" y="20144"/>
                  <a:pt x="9669" y="20158"/>
                  <a:pt x="9641" y="20158"/>
                </a:cubicBezTo>
                <a:lnTo>
                  <a:pt x="9626" y="20158"/>
                </a:lnTo>
                <a:lnTo>
                  <a:pt x="9612" y="20144"/>
                </a:lnTo>
                <a:cubicBezTo>
                  <a:pt x="9583" y="20172"/>
                  <a:pt x="9569" y="20215"/>
                  <a:pt x="9583" y="20244"/>
                </a:cubicBezTo>
                <a:lnTo>
                  <a:pt x="9540" y="20244"/>
                </a:lnTo>
                <a:cubicBezTo>
                  <a:pt x="9511" y="20244"/>
                  <a:pt x="9526" y="20201"/>
                  <a:pt x="9526" y="20172"/>
                </a:cubicBezTo>
                <a:cubicBezTo>
                  <a:pt x="9511" y="20158"/>
                  <a:pt x="9483" y="20158"/>
                  <a:pt x="9454" y="20158"/>
                </a:cubicBezTo>
                <a:cubicBezTo>
                  <a:pt x="9439" y="20158"/>
                  <a:pt x="9439" y="20158"/>
                  <a:pt x="9439" y="20172"/>
                </a:cubicBezTo>
                <a:lnTo>
                  <a:pt x="9439" y="20201"/>
                </a:lnTo>
                <a:cubicBezTo>
                  <a:pt x="9454" y="20215"/>
                  <a:pt x="9439" y="20230"/>
                  <a:pt x="9425" y="20244"/>
                </a:cubicBezTo>
                <a:lnTo>
                  <a:pt x="9411" y="20244"/>
                </a:lnTo>
                <a:cubicBezTo>
                  <a:pt x="9396" y="20230"/>
                  <a:pt x="9368" y="20215"/>
                  <a:pt x="9339" y="20215"/>
                </a:cubicBezTo>
                <a:cubicBezTo>
                  <a:pt x="9339" y="20215"/>
                  <a:pt x="9324" y="20230"/>
                  <a:pt x="9310" y="20244"/>
                </a:cubicBezTo>
                <a:cubicBezTo>
                  <a:pt x="9310" y="20271"/>
                  <a:pt x="9304" y="20281"/>
                  <a:pt x="9296" y="20281"/>
                </a:cubicBezTo>
                <a:cubicBezTo>
                  <a:pt x="9292" y="20281"/>
                  <a:pt x="9287" y="20278"/>
                  <a:pt x="9281" y="20273"/>
                </a:cubicBezTo>
                <a:lnTo>
                  <a:pt x="9267" y="20258"/>
                </a:lnTo>
                <a:cubicBezTo>
                  <a:pt x="9267" y="20244"/>
                  <a:pt x="9253" y="20244"/>
                  <a:pt x="9210" y="20244"/>
                </a:cubicBezTo>
                <a:cubicBezTo>
                  <a:pt x="9195" y="20258"/>
                  <a:pt x="9195" y="20258"/>
                  <a:pt x="9195" y="20258"/>
                </a:cubicBezTo>
                <a:cubicBezTo>
                  <a:pt x="9195" y="20258"/>
                  <a:pt x="9181" y="20244"/>
                  <a:pt x="9166" y="20244"/>
                </a:cubicBezTo>
                <a:cubicBezTo>
                  <a:pt x="9138" y="20244"/>
                  <a:pt x="9109" y="20244"/>
                  <a:pt x="9066" y="20258"/>
                </a:cubicBezTo>
                <a:lnTo>
                  <a:pt x="9037" y="20244"/>
                </a:lnTo>
                <a:lnTo>
                  <a:pt x="8994" y="20230"/>
                </a:lnTo>
                <a:cubicBezTo>
                  <a:pt x="8994" y="20251"/>
                  <a:pt x="8987" y="20262"/>
                  <a:pt x="8978" y="20262"/>
                </a:cubicBezTo>
                <a:cubicBezTo>
                  <a:pt x="8969" y="20262"/>
                  <a:pt x="8958" y="20251"/>
                  <a:pt x="8951" y="20230"/>
                </a:cubicBezTo>
                <a:lnTo>
                  <a:pt x="8922" y="20201"/>
                </a:lnTo>
                <a:lnTo>
                  <a:pt x="8893" y="20172"/>
                </a:lnTo>
                <a:cubicBezTo>
                  <a:pt x="8850" y="20215"/>
                  <a:pt x="8836" y="20273"/>
                  <a:pt x="8850" y="20273"/>
                </a:cubicBezTo>
                <a:cubicBezTo>
                  <a:pt x="8850" y="20287"/>
                  <a:pt x="8836" y="20287"/>
                  <a:pt x="8822" y="20302"/>
                </a:cubicBezTo>
                <a:lnTo>
                  <a:pt x="8807" y="20302"/>
                </a:lnTo>
                <a:cubicBezTo>
                  <a:pt x="8789" y="20305"/>
                  <a:pt x="8773" y="20307"/>
                  <a:pt x="8759" y="20307"/>
                </a:cubicBezTo>
                <a:cubicBezTo>
                  <a:pt x="8717" y="20307"/>
                  <a:pt x="8696" y="20291"/>
                  <a:pt x="8707" y="20258"/>
                </a:cubicBezTo>
                <a:lnTo>
                  <a:pt x="8721" y="20230"/>
                </a:lnTo>
                <a:lnTo>
                  <a:pt x="8735" y="20187"/>
                </a:lnTo>
                <a:cubicBezTo>
                  <a:pt x="8753" y="20193"/>
                  <a:pt x="8769" y="20196"/>
                  <a:pt x="8780" y="20196"/>
                </a:cubicBezTo>
                <a:cubicBezTo>
                  <a:pt x="8795" y="20196"/>
                  <a:pt x="8801" y="20189"/>
                  <a:pt x="8793" y="20172"/>
                </a:cubicBezTo>
                <a:cubicBezTo>
                  <a:pt x="8793" y="20158"/>
                  <a:pt x="8721" y="20086"/>
                  <a:pt x="8721" y="20072"/>
                </a:cubicBezTo>
                <a:cubicBezTo>
                  <a:pt x="8707" y="20043"/>
                  <a:pt x="8721" y="20029"/>
                  <a:pt x="8735" y="20029"/>
                </a:cubicBezTo>
                <a:lnTo>
                  <a:pt x="8779" y="20029"/>
                </a:lnTo>
                <a:cubicBezTo>
                  <a:pt x="8793" y="20057"/>
                  <a:pt x="8822" y="20086"/>
                  <a:pt x="8822" y="20100"/>
                </a:cubicBezTo>
                <a:lnTo>
                  <a:pt x="8836" y="20115"/>
                </a:lnTo>
                <a:lnTo>
                  <a:pt x="8893" y="20172"/>
                </a:lnTo>
                <a:cubicBezTo>
                  <a:pt x="8893" y="20129"/>
                  <a:pt x="8908" y="20072"/>
                  <a:pt x="8908" y="20057"/>
                </a:cubicBezTo>
                <a:lnTo>
                  <a:pt x="8922" y="20057"/>
                </a:lnTo>
                <a:cubicBezTo>
                  <a:pt x="8937" y="20072"/>
                  <a:pt x="8965" y="20115"/>
                  <a:pt x="8980" y="20144"/>
                </a:cubicBezTo>
                <a:lnTo>
                  <a:pt x="9023" y="20129"/>
                </a:lnTo>
                <a:lnTo>
                  <a:pt x="9037" y="20115"/>
                </a:lnTo>
                <a:cubicBezTo>
                  <a:pt x="9041" y="20117"/>
                  <a:pt x="9045" y="20118"/>
                  <a:pt x="9048" y="20118"/>
                </a:cubicBezTo>
                <a:cubicBezTo>
                  <a:pt x="9066" y="20118"/>
                  <a:pt x="9066" y="20084"/>
                  <a:pt x="9066" y="20072"/>
                </a:cubicBezTo>
                <a:cubicBezTo>
                  <a:pt x="9057" y="20055"/>
                  <a:pt x="9049" y="20048"/>
                  <a:pt x="9041" y="20048"/>
                </a:cubicBezTo>
                <a:cubicBezTo>
                  <a:pt x="9035" y="20048"/>
                  <a:pt x="9029" y="20051"/>
                  <a:pt x="9023" y="20057"/>
                </a:cubicBezTo>
                <a:cubicBezTo>
                  <a:pt x="9008" y="20057"/>
                  <a:pt x="8994" y="20043"/>
                  <a:pt x="8994" y="20043"/>
                </a:cubicBezTo>
                <a:cubicBezTo>
                  <a:pt x="8994" y="20029"/>
                  <a:pt x="8994" y="20000"/>
                  <a:pt x="9008" y="20000"/>
                </a:cubicBezTo>
                <a:lnTo>
                  <a:pt x="9037" y="20000"/>
                </a:lnTo>
                <a:cubicBezTo>
                  <a:pt x="9049" y="19994"/>
                  <a:pt x="9063" y="19990"/>
                  <a:pt x="9077" y="19990"/>
                </a:cubicBezTo>
                <a:cubicBezTo>
                  <a:pt x="9097" y="19990"/>
                  <a:pt x="9115" y="19997"/>
                  <a:pt x="9123" y="20014"/>
                </a:cubicBezTo>
                <a:lnTo>
                  <a:pt x="9123" y="20029"/>
                </a:lnTo>
                <a:lnTo>
                  <a:pt x="9123" y="20057"/>
                </a:lnTo>
                <a:cubicBezTo>
                  <a:pt x="9109" y="20100"/>
                  <a:pt x="9138" y="20158"/>
                  <a:pt x="9152" y="20172"/>
                </a:cubicBezTo>
                <a:cubicBezTo>
                  <a:pt x="9166" y="20172"/>
                  <a:pt x="9238" y="20158"/>
                  <a:pt x="9253" y="20129"/>
                </a:cubicBezTo>
                <a:cubicBezTo>
                  <a:pt x="9257" y="20125"/>
                  <a:pt x="9261" y="20123"/>
                  <a:pt x="9265" y="20123"/>
                </a:cubicBezTo>
                <a:cubicBezTo>
                  <a:pt x="9274" y="20123"/>
                  <a:pt x="9281" y="20133"/>
                  <a:pt x="9281" y="20144"/>
                </a:cubicBezTo>
                <a:cubicBezTo>
                  <a:pt x="9267" y="20158"/>
                  <a:pt x="9267" y="20172"/>
                  <a:pt x="9253" y="20187"/>
                </a:cubicBezTo>
                <a:cubicBezTo>
                  <a:pt x="9267" y="20187"/>
                  <a:pt x="9281" y="20187"/>
                  <a:pt x="9296" y="20201"/>
                </a:cubicBezTo>
                <a:lnTo>
                  <a:pt x="9310" y="20187"/>
                </a:lnTo>
                <a:cubicBezTo>
                  <a:pt x="9310" y="20129"/>
                  <a:pt x="9339" y="20115"/>
                  <a:pt x="9368" y="20115"/>
                </a:cubicBezTo>
                <a:lnTo>
                  <a:pt x="9382" y="20115"/>
                </a:lnTo>
                <a:cubicBezTo>
                  <a:pt x="9382" y="20111"/>
                  <a:pt x="9384" y="20109"/>
                  <a:pt x="9388" y="20109"/>
                </a:cubicBezTo>
                <a:cubicBezTo>
                  <a:pt x="9398" y="20109"/>
                  <a:pt x="9415" y="20119"/>
                  <a:pt x="9425" y="20129"/>
                </a:cubicBezTo>
                <a:cubicBezTo>
                  <a:pt x="9425" y="20132"/>
                  <a:pt x="9427" y="20133"/>
                  <a:pt x="9429" y="20133"/>
                </a:cubicBezTo>
                <a:cubicBezTo>
                  <a:pt x="9440" y="20133"/>
                  <a:pt x="9471" y="20110"/>
                  <a:pt x="9483" y="20086"/>
                </a:cubicBezTo>
                <a:cubicBezTo>
                  <a:pt x="9483" y="20072"/>
                  <a:pt x="9483" y="19957"/>
                  <a:pt x="9497" y="19942"/>
                </a:cubicBezTo>
                <a:cubicBezTo>
                  <a:pt x="9497" y="19938"/>
                  <a:pt x="9501" y="19936"/>
                  <a:pt x="9506" y="19936"/>
                </a:cubicBezTo>
                <a:close/>
                <a:moveTo>
                  <a:pt x="12148" y="20212"/>
                </a:moveTo>
                <a:cubicBezTo>
                  <a:pt x="12151" y="20212"/>
                  <a:pt x="12153" y="20213"/>
                  <a:pt x="12155" y="20215"/>
                </a:cubicBezTo>
                <a:lnTo>
                  <a:pt x="12184" y="20244"/>
                </a:lnTo>
                <a:cubicBezTo>
                  <a:pt x="12212" y="20287"/>
                  <a:pt x="12241" y="20330"/>
                  <a:pt x="12227" y="20330"/>
                </a:cubicBezTo>
                <a:cubicBezTo>
                  <a:pt x="12212" y="20330"/>
                  <a:pt x="12184" y="20302"/>
                  <a:pt x="12184" y="20287"/>
                </a:cubicBezTo>
                <a:cubicBezTo>
                  <a:pt x="12198" y="20287"/>
                  <a:pt x="12184" y="20273"/>
                  <a:pt x="12155" y="20273"/>
                </a:cubicBezTo>
                <a:lnTo>
                  <a:pt x="12126" y="20273"/>
                </a:lnTo>
                <a:cubicBezTo>
                  <a:pt x="12112" y="20280"/>
                  <a:pt x="12101" y="20284"/>
                  <a:pt x="12094" y="20284"/>
                </a:cubicBezTo>
                <a:cubicBezTo>
                  <a:pt x="12087" y="20284"/>
                  <a:pt x="12083" y="20280"/>
                  <a:pt x="12083" y="20273"/>
                </a:cubicBezTo>
                <a:lnTo>
                  <a:pt x="12083" y="20258"/>
                </a:lnTo>
                <a:cubicBezTo>
                  <a:pt x="12108" y="20246"/>
                  <a:pt x="12132" y="20212"/>
                  <a:pt x="12148" y="20212"/>
                </a:cubicBezTo>
                <a:close/>
                <a:moveTo>
                  <a:pt x="8093" y="20271"/>
                </a:moveTo>
                <a:cubicBezTo>
                  <a:pt x="8101" y="20271"/>
                  <a:pt x="8109" y="20279"/>
                  <a:pt x="8118" y="20287"/>
                </a:cubicBezTo>
                <a:lnTo>
                  <a:pt x="8132" y="20302"/>
                </a:lnTo>
                <a:cubicBezTo>
                  <a:pt x="8132" y="20316"/>
                  <a:pt x="8132" y="20330"/>
                  <a:pt x="8118" y="20345"/>
                </a:cubicBezTo>
                <a:lnTo>
                  <a:pt x="8103" y="20330"/>
                </a:lnTo>
                <a:cubicBezTo>
                  <a:pt x="8075" y="20330"/>
                  <a:pt x="8060" y="20316"/>
                  <a:pt x="8075" y="20287"/>
                </a:cubicBezTo>
                <a:cubicBezTo>
                  <a:pt x="8081" y="20275"/>
                  <a:pt x="8087" y="20271"/>
                  <a:pt x="8093" y="20271"/>
                </a:cubicBezTo>
                <a:close/>
                <a:moveTo>
                  <a:pt x="8103" y="20129"/>
                </a:moveTo>
                <a:cubicBezTo>
                  <a:pt x="8132" y="20144"/>
                  <a:pt x="8132" y="20201"/>
                  <a:pt x="8132" y="20273"/>
                </a:cubicBezTo>
                <a:cubicBezTo>
                  <a:pt x="8103" y="20258"/>
                  <a:pt x="8075" y="20230"/>
                  <a:pt x="8060" y="20215"/>
                </a:cubicBezTo>
                <a:cubicBezTo>
                  <a:pt x="8040" y="20205"/>
                  <a:pt x="8020" y="20195"/>
                  <a:pt x="8014" y="20195"/>
                </a:cubicBezTo>
                <a:cubicBezTo>
                  <a:pt x="8012" y="20195"/>
                  <a:pt x="8013" y="20197"/>
                  <a:pt x="8017" y="20201"/>
                </a:cubicBezTo>
                <a:lnTo>
                  <a:pt x="8017" y="20215"/>
                </a:lnTo>
                <a:cubicBezTo>
                  <a:pt x="8031" y="20244"/>
                  <a:pt x="8060" y="20258"/>
                  <a:pt x="8046" y="20302"/>
                </a:cubicBezTo>
                <a:cubicBezTo>
                  <a:pt x="8040" y="20307"/>
                  <a:pt x="8035" y="20310"/>
                  <a:pt x="8030" y="20310"/>
                </a:cubicBezTo>
                <a:cubicBezTo>
                  <a:pt x="8011" y="20310"/>
                  <a:pt x="8000" y="20273"/>
                  <a:pt x="7988" y="20273"/>
                </a:cubicBezTo>
                <a:lnTo>
                  <a:pt x="7974" y="20273"/>
                </a:lnTo>
                <a:cubicBezTo>
                  <a:pt x="7968" y="20284"/>
                  <a:pt x="7957" y="20288"/>
                  <a:pt x="7943" y="20288"/>
                </a:cubicBezTo>
                <a:cubicBezTo>
                  <a:pt x="7920" y="20288"/>
                  <a:pt x="7891" y="20276"/>
                  <a:pt x="7873" y="20258"/>
                </a:cubicBezTo>
                <a:cubicBezTo>
                  <a:pt x="7871" y="20253"/>
                  <a:pt x="7868" y="20251"/>
                  <a:pt x="7865" y="20251"/>
                </a:cubicBezTo>
                <a:cubicBezTo>
                  <a:pt x="7854" y="20251"/>
                  <a:pt x="7845" y="20293"/>
                  <a:pt x="7845" y="20316"/>
                </a:cubicBezTo>
                <a:cubicBezTo>
                  <a:pt x="7845" y="20330"/>
                  <a:pt x="7816" y="20373"/>
                  <a:pt x="7802" y="20373"/>
                </a:cubicBezTo>
                <a:cubicBezTo>
                  <a:pt x="7787" y="20359"/>
                  <a:pt x="7758" y="20345"/>
                  <a:pt x="7758" y="20345"/>
                </a:cubicBezTo>
                <a:cubicBezTo>
                  <a:pt x="7745" y="20362"/>
                  <a:pt x="7734" y="20369"/>
                  <a:pt x="7725" y="20369"/>
                </a:cubicBezTo>
                <a:cubicBezTo>
                  <a:pt x="7705" y="20369"/>
                  <a:pt x="7692" y="20336"/>
                  <a:pt x="7672" y="20316"/>
                </a:cubicBezTo>
                <a:cubicBezTo>
                  <a:pt x="7658" y="20302"/>
                  <a:pt x="7629" y="20316"/>
                  <a:pt x="7629" y="20273"/>
                </a:cubicBezTo>
                <a:cubicBezTo>
                  <a:pt x="7644" y="20230"/>
                  <a:pt x="7644" y="20187"/>
                  <a:pt x="7658" y="20158"/>
                </a:cubicBezTo>
                <a:lnTo>
                  <a:pt x="7701" y="20129"/>
                </a:lnTo>
                <a:cubicBezTo>
                  <a:pt x="7730" y="20172"/>
                  <a:pt x="7730" y="20201"/>
                  <a:pt x="7715" y="20201"/>
                </a:cubicBezTo>
                <a:lnTo>
                  <a:pt x="7701" y="20215"/>
                </a:lnTo>
                <a:cubicBezTo>
                  <a:pt x="7687" y="20215"/>
                  <a:pt x="7687" y="20230"/>
                  <a:pt x="7687" y="20244"/>
                </a:cubicBezTo>
                <a:cubicBezTo>
                  <a:pt x="7687" y="20258"/>
                  <a:pt x="7687" y="20273"/>
                  <a:pt x="7701" y="20273"/>
                </a:cubicBezTo>
                <a:lnTo>
                  <a:pt x="7730" y="20287"/>
                </a:lnTo>
                <a:lnTo>
                  <a:pt x="7787" y="20287"/>
                </a:lnTo>
                <a:cubicBezTo>
                  <a:pt x="7787" y="20287"/>
                  <a:pt x="7816" y="20230"/>
                  <a:pt x="7802" y="20215"/>
                </a:cubicBezTo>
                <a:cubicBezTo>
                  <a:pt x="7802" y="20187"/>
                  <a:pt x="7830" y="20144"/>
                  <a:pt x="7845" y="20144"/>
                </a:cubicBezTo>
                <a:lnTo>
                  <a:pt x="7888" y="20144"/>
                </a:lnTo>
                <a:cubicBezTo>
                  <a:pt x="7907" y="20144"/>
                  <a:pt x="7926" y="20150"/>
                  <a:pt x="7941" y="20150"/>
                </a:cubicBezTo>
                <a:cubicBezTo>
                  <a:pt x="7948" y="20150"/>
                  <a:pt x="7955" y="20148"/>
                  <a:pt x="7960" y="20144"/>
                </a:cubicBezTo>
                <a:cubicBezTo>
                  <a:pt x="8003" y="20144"/>
                  <a:pt x="8031" y="20129"/>
                  <a:pt x="8075" y="20129"/>
                </a:cubicBezTo>
                <a:close/>
                <a:moveTo>
                  <a:pt x="13347" y="20287"/>
                </a:moveTo>
                <a:cubicBezTo>
                  <a:pt x="13347" y="20302"/>
                  <a:pt x="13347" y="20345"/>
                  <a:pt x="13319" y="20388"/>
                </a:cubicBezTo>
                <a:lnTo>
                  <a:pt x="13275" y="20416"/>
                </a:lnTo>
                <a:cubicBezTo>
                  <a:pt x="13275" y="20416"/>
                  <a:pt x="13161" y="20388"/>
                  <a:pt x="13161" y="20373"/>
                </a:cubicBezTo>
                <a:cubicBezTo>
                  <a:pt x="13161" y="20373"/>
                  <a:pt x="13161" y="20359"/>
                  <a:pt x="13161" y="20345"/>
                </a:cubicBezTo>
                <a:cubicBezTo>
                  <a:pt x="13175" y="20345"/>
                  <a:pt x="13175" y="20330"/>
                  <a:pt x="13189" y="20330"/>
                </a:cubicBezTo>
                <a:lnTo>
                  <a:pt x="13218" y="20373"/>
                </a:lnTo>
                <a:cubicBezTo>
                  <a:pt x="13261" y="20359"/>
                  <a:pt x="13333" y="20330"/>
                  <a:pt x="13333" y="20316"/>
                </a:cubicBezTo>
                <a:cubicBezTo>
                  <a:pt x="13333" y="20287"/>
                  <a:pt x="13347" y="20287"/>
                  <a:pt x="13347" y="20287"/>
                </a:cubicBezTo>
                <a:close/>
                <a:moveTo>
                  <a:pt x="10294" y="20327"/>
                </a:moveTo>
                <a:cubicBezTo>
                  <a:pt x="10297" y="20327"/>
                  <a:pt x="10299" y="20328"/>
                  <a:pt x="10301" y="20330"/>
                </a:cubicBezTo>
                <a:cubicBezTo>
                  <a:pt x="10316" y="20345"/>
                  <a:pt x="10330" y="20416"/>
                  <a:pt x="10287" y="20431"/>
                </a:cubicBezTo>
                <a:lnTo>
                  <a:pt x="10244" y="20460"/>
                </a:lnTo>
                <a:cubicBezTo>
                  <a:pt x="10230" y="20445"/>
                  <a:pt x="10215" y="20431"/>
                  <a:pt x="10230" y="20402"/>
                </a:cubicBezTo>
                <a:lnTo>
                  <a:pt x="10287" y="20402"/>
                </a:lnTo>
                <a:cubicBezTo>
                  <a:pt x="10275" y="20355"/>
                  <a:pt x="10283" y="20327"/>
                  <a:pt x="10294" y="20327"/>
                </a:cubicBezTo>
                <a:close/>
                <a:moveTo>
                  <a:pt x="11207" y="20187"/>
                </a:moveTo>
                <a:lnTo>
                  <a:pt x="11221" y="20215"/>
                </a:lnTo>
                <a:cubicBezTo>
                  <a:pt x="11221" y="20244"/>
                  <a:pt x="11207" y="20302"/>
                  <a:pt x="11207" y="20330"/>
                </a:cubicBezTo>
                <a:cubicBezTo>
                  <a:pt x="11207" y="20345"/>
                  <a:pt x="11178" y="20345"/>
                  <a:pt x="11163" y="20345"/>
                </a:cubicBezTo>
                <a:cubicBezTo>
                  <a:pt x="11159" y="20340"/>
                  <a:pt x="11156" y="20339"/>
                  <a:pt x="11154" y="20339"/>
                </a:cubicBezTo>
                <a:cubicBezTo>
                  <a:pt x="11149" y="20339"/>
                  <a:pt x="11149" y="20349"/>
                  <a:pt x="11149" y="20359"/>
                </a:cubicBezTo>
                <a:lnTo>
                  <a:pt x="11163" y="20402"/>
                </a:lnTo>
                <a:cubicBezTo>
                  <a:pt x="11192" y="20445"/>
                  <a:pt x="11192" y="20460"/>
                  <a:pt x="11178" y="20460"/>
                </a:cubicBezTo>
                <a:lnTo>
                  <a:pt x="11149" y="20460"/>
                </a:lnTo>
                <a:cubicBezTo>
                  <a:pt x="11135" y="20460"/>
                  <a:pt x="11120" y="20431"/>
                  <a:pt x="11120" y="20402"/>
                </a:cubicBezTo>
                <a:cubicBezTo>
                  <a:pt x="11120" y="20391"/>
                  <a:pt x="11087" y="20364"/>
                  <a:pt x="11071" y="20364"/>
                </a:cubicBezTo>
                <a:cubicBezTo>
                  <a:pt x="11066" y="20364"/>
                  <a:pt x="11063" y="20366"/>
                  <a:pt x="11063" y="20373"/>
                </a:cubicBezTo>
                <a:cubicBezTo>
                  <a:pt x="11063" y="20382"/>
                  <a:pt x="11058" y="20385"/>
                  <a:pt x="11051" y="20385"/>
                </a:cubicBezTo>
                <a:cubicBezTo>
                  <a:pt x="11035" y="20385"/>
                  <a:pt x="11010" y="20365"/>
                  <a:pt x="11020" y="20345"/>
                </a:cubicBezTo>
                <a:cubicBezTo>
                  <a:pt x="11020" y="20316"/>
                  <a:pt x="11049" y="20258"/>
                  <a:pt x="11063" y="20230"/>
                </a:cubicBezTo>
                <a:lnTo>
                  <a:pt x="11106" y="20244"/>
                </a:lnTo>
                <a:lnTo>
                  <a:pt x="11120" y="20244"/>
                </a:lnTo>
                <a:cubicBezTo>
                  <a:pt x="11149" y="20215"/>
                  <a:pt x="11178" y="20187"/>
                  <a:pt x="11192" y="20187"/>
                </a:cubicBezTo>
                <a:close/>
                <a:moveTo>
                  <a:pt x="9885" y="20273"/>
                </a:moveTo>
                <a:lnTo>
                  <a:pt x="9914" y="20316"/>
                </a:lnTo>
                <a:cubicBezTo>
                  <a:pt x="9918" y="20326"/>
                  <a:pt x="9922" y="20329"/>
                  <a:pt x="9924" y="20329"/>
                </a:cubicBezTo>
                <a:cubicBezTo>
                  <a:pt x="9930" y="20329"/>
                  <a:pt x="9933" y="20316"/>
                  <a:pt x="9942" y="20316"/>
                </a:cubicBezTo>
                <a:cubicBezTo>
                  <a:pt x="9954" y="20305"/>
                  <a:pt x="9964" y="20300"/>
                  <a:pt x="9974" y="20300"/>
                </a:cubicBezTo>
                <a:cubicBezTo>
                  <a:pt x="10001" y="20300"/>
                  <a:pt x="10022" y="20334"/>
                  <a:pt x="10043" y="20345"/>
                </a:cubicBezTo>
                <a:cubicBezTo>
                  <a:pt x="10057" y="20345"/>
                  <a:pt x="10057" y="20402"/>
                  <a:pt x="10028" y="20431"/>
                </a:cubicBezTo>
                <a:lnTo>
                  <a:pt x="10014" y="20445"/>
                </a:lnTo>
                <a:cubicBezTo>
                  <a:pt x="10004" y="20455"/>
                  <a:pt x="9994" y="20460"/>
                  <a:pt x="9984" y="20460"/>
                </a:cubicBezTo>
                <a:cubicBezTo>
                  <a:pt x="9967" y="20460"/>
                  <a:pt x="9952" y="20444"/>
                  <a:pt x="9942" y="20416"/>
                </a:cubicBezTo>
                <a:lnTo>
                  <a:pt x="9914" y="20416"/>
                </a:lnTo>
                <a:lnTo>
                  <a:pt x="9885" y="20402"/>
                </a:lnTo>
                <a:cubicBezTo>
                  <a:pt x="9870" y="20373"/>
                  <a:pt x="9856" y="20316"/>
                  <a:pt x="9885" y="20273"/>
                </a:cubicBezTo>
                <a:close/>
                <a:moveTo>
                  <a:pt x="12859" y="20330"/>
                </a:moveTo>
                <a:cubicBezTo>
                  <a:pt x="12873" y="20345"/>
                  <a:pt x="12888" y="20373"/>
                  <a:pt x="12873" y="20388"/>
                </a:cubicBezTo>
                <a:lnTo>
                  <a:pt x="12873" y="20402"/>
                </a:lnTo>
                <a:cubicBezTo>
                  <a:pt x="12844" y="20416"/>
                  <a:pt x="12816" y="20416"/>
                  <a:pt x="12787" y="20431"/>
                </a:cubicBezTo>
                <a:cubicBezTo>
                  <a:pt x="12787" y="20431"/>
                  <a:pt x="12787" y="20445"/>
                  <a:pt x="12787" y="20460"/>
                </a:cubicBezTo>
                <a:lnTo>
                  <a:pt x="12787" y="20474"/>
                </a:lnTo>
                <a:lnTo>
                  <a:pt x="12758" y="20474"/>
                </a:lnTo>
                <a:cubicBezTo>
                  <a:pt x="12758" y="20474"/>
                  <a:pt x="12744" y="20431"/>
                  <a:pt x="12744" y="20416"/>
                </a:cubicBezTo>
                <a:cubicBezTo>
                  <a:pt x="12744" y="20402"/>
                  <a:pt x="12787" y="20373"/>
                  <a:pt x="12816" y="20345"/>
                </a:cubicBezTo>
                <a:lnTo>
                  <a:pt x="12859" y="20345"/>
                </a:lnTo>
                <a:lnTo>
                  <a:pt x="12859" y="20330"/>
                </a:lnTo>
                <a:close/>
                <a:moveTo>
                  <a:pt x="15790" y="20302"/>
                </a:moveTo>
                <a:cubicBezTo>
                  <a:pt x="15804" y="20302"/>
                  <a:pt x="15833" y="20316"/>
                  <a:pt x="15833" y="20316"/>
                </a:cubicBezTo>
                <a:cubicBezTo>
                  <a:pt x="15847" y="20330"/>
                  <a:pt x="15862" y="20373"/>
                  <a:pt x="15862" y="20388"/>
                </a:cubicBezTo>
                <a:cubicBezTo>
                  <a:pt x="15856" y="20399"/>
                  <a:pt x="15851" y="20403"/>
                  <a:pt x="15845" y="20403"/>
                </a:cubicBezTo>
                <a:cubicBezTo>
                  <a:pt x="15836" y="20403"/>
                  <a:pt x="15827" y="20391"/>
                  <a:pt x="15818" y="20373"/>
                </a:cubicBezTo>
                <a:lnTo>
                  <a:pt x="15804" y="20373"/>
                </a:lnTo>
                <a:cubicBezTo>
                  <a:pt x="15803" y="20372"/>
                  <a:pt x="15802" y="20372"/>
                  <a:pt x="15801" y="20372"/>
                </a:cubicBezTo>
                <a:cubicBezTo>
                  <a:pt x="15785" y="20372"/>
                  <a:pt x="15760" y="20447"/>
                  <a:pt x="15747" y="20474"/>
                </a:cubicBezTo>
                <a:cubicBezTo>
                  <a:pt x="15744" y="20479"/>
                  <a:pt x="15740" y="20482"/>
                  <a:pt x="15736" y="20482"/>
                </a:cubicBezTo>
                <a:cubicBezTo>
                  <a:pt x="15717" y="20482"/>
                  <a:pt x="15686" y="20440"/>
                  <a:pt x="15675" y="20416"/>
                </a:cubicBezTo>
                <a:cubicBezTo>
                  <a:pt x="15660" y="20388"/>
                  <a:pt x="15675" y="20345"/>
                  <a:pt x="15704" y="20330"/>
                </a:cubicBezTo>
                <a:lnTo>
                  <a:pt x="15732" y="20316"/>
                </a:lnTo>
                <a:cubicBezTo>
                  <a:pt x="15736" y="20313"/>
                  <a:pt x="15739" y="20312"/>
                  <a:pt x="15742" y="20312"/>
                </a:cubicBezTo>
                <a:cubicBezTo>
                  <a:pt x="15748" y="20312"/>
                  <a:pt x="15755" y="20315"/>
                  <a:pt x="15763" y="20315"/>
                </a:cubicBezTo>
                <a:cubicBezTo>
                  <a:pt x="15770" y="20315"/>
                  <a:pt x="15779" y="20312"/>
                  <a:pt x="15790" y="20302"/>
                </a:cubicBezTo>
                <a:close/>
                <a:moveTo>
                  <a:pt x="10876" y="19971"/>
                </a:moveTo>
                <a:lnTo>
                  <a:pt x="10905" y="20000"/>
                </a:lnTo>
                <a:cubicBezTo>
                  <a:pt x="10916" y="20044"/>
                  <a:pt x="10944" y="20063"/>
                  <a:pt x="10969" y="20063"/>
                </a:cubicBezTo>
                <a:cubicBezTo>
                  <a:pt x="10977" y="20063"/>
                  <a:pt x="10984" y="20061"/>
                  <a:pt x="10991" y="20057"/>
                </a:cubicBezTo>
                <a:lnTo>
                  <a:pt x="11063" y="20057"/>
                </a:lnTo>
                <a:cubicBezTo>
                  <a:pt x="11135" y="20057"/>
                  <a:pt x="11178" y="20029"/>
                  <a:pt x="11163" y="20029"/>
                </a:cubicBezTo>
                <a:cubicBezTo>
                  <a:pt x="11163" y="20014"/>
                  <a:pt x="11221" y="19985"/>
                  <a:pt x="11250" y="19985"/>
                </a:cubicBezTo>
                <a:cubicBezTo>
                  <a:pt x="11278" y="19985"/>
                  <a:pt x="11293" y="20057"/>
                  <a:pt x="11293" y="20086"/>
                </a:cubicBezTo>
                <a:cubicBezTo>
                  <a:pt x="11293" y="20100"/>
                  <a:pt x="11278" y="20129"/>
                  <a:pt x="11250" y="20129"/>
                </a:cubicBezTo>
                <a:lnTo>
                  <a:pt x="11235" y="20115"/>
                </a:lnTo>
                <a:lnTo>
                  <a:pt x="11221" y="20100"/>
                </a:lnTo>
                <a:cubicBezTo>
                  <a:pt x="11207" y="20100"/>
                  <a:pt x="11163" y="20144"/>
                  <a:pt x="11149" y="20144"/>
                </a:cubicBezTo>
                <a:cubicBezTo>
                  <a:pt x="11149" y="20144"/>
                  <a:pt x="11106" y="20129"/>
                  <a:pt x="11092" y="20129"/>
                </a:cubicBezTo>
                <a:lnTo>
                  <a:pt x="11077" y="20129"/>
                </a:lnTo>
                <a:lnTo>
                  <a:pt x="11049" y="20158"/>
                </a:lnTo>
                <a:cubicBezTo>
                  <a:pt x="11034" y="20129"/>
                  <a:pt x="11020" y="20100"/>
                  <a:pt x="11005" y="20100"/>
                </a:cubicBezTo>
                <a:cubicBezTo>
                  <a:pt x="10977" y="20115"/>
                  <a:pt x="10962" y="20115"/>
                  <a:pt x="10948" y="20129"/>
                </a:cubicBezTo>
                <a:lnTo>
                  <a:pt x="10934" y="20129"/>
                </a:lnTo>
                <a:cubicBezTo>
                  <a:pt x="10932" y="20131"/>
                  <a:pt x="10930" y="20132"/>
                  <a:pt x="10928" y="20132"/>
                </a:cubicBezTo>
                <a:cubicBezTo>
                  <a:pt x="10916" y="20132"/>
                  <a:pt x="10905" y="20098"/>
                  <a:pt x="10905" y="20086"/>
                </a:cubicBezTo>
                <a:cubicBezTo>
                  <a:pt x="10905" y="20084"/>
                  <a:pt x="10904" y="20082"/>
                  <a:pt x="10902" y="20082"/>
                </a:cubicBezTo>
                <a:cubicBezTo>
                  <a:pt x="10895" y="20082"/>
                  <a:pt x="10869" y="20110"/>
                  <a:pt x="10833" y="20158"/>
                </a:cubicBezTo>
                <a:lnTo>
                  <a:pt x="10790" y="20172"/>
                </a:lnTo>
                <a:cubicBezTo>
                  <a:pt x="10776" y="20201"/>
                  <a:pt x="10776" y="20215"/>
                  <a:pt x="10761" y="20244"/>
                </a:cubicBezTo>
                <a:cubicBezTo>
                  <a:pt x="10761" y="20270"/>
                  <a:pt x="10772" y="20275"/>
                  <a:pt x="10783" y="20275"/>
                </a:cubicBezTo>
                <a:cubicBezTo>
                  <a:pt x="10791" y="20275"/>
                  <a:pt x="10799" y="20273"/>
                  <a:pt x="10804" y="20273"/>
                </a:cubicBezTo>
                <a:lnTo>
                  <a:pt x="10833" y="20273"/>
                </a:lnTo>
                <a:lnTo>
                  <a:pt x="10833" y="20287"/>
                </a:lnTo>
                <a:cubicBezTo>
                  <a:pt x="10833" y="20302"/>
                  <a:pt x="10833" y="20316"/>
                  <a:pt x="10819" y="20316"/>
                </a:cubicBezTo>
                <a:lnTo>
                  <a:pt x="10804" y="20316"/>
                </a:lnTo>
                <a:cubicBezTo>
                  <a:pt x="10790" y="20316"/>
                  <a:pt x="10761" y="20402"/>
                  <a:pt x="10747" y="20416"/>
                </a:cubicBezTo>
                <a:cubicBezTo>
                  <a:pt x="10718" y="20431"/>
                  <a:pt x="10704" y="20445"/>
                  <a:pt x="10704" y="20460"/>
                </a:cubicBezTo>
                <a:lnTo>
                  <a:pt x="10704" y="20474"/>
                </a:lnTo>
                <a:cubicBezTo>
                  <a:pt x="10704" y="20474"/>
                  <a:pt x="10747" y="20488"/>
                  <a:pt x="10776" y="20503"/>
                </a:cubicBezTo>
                <a:lnTo>
                  <a:pt x="10804" y="20531"/>
                </a:lnTo>
                <a:cubicBezTo>
                  <a:pt x="10814" y="20531"/>
                  <a:pt x="10804" y="20538"/>
                  <a:pt x="10788" y="20538"/>
                </a:cubicBezTo>
                <a:cubicBezTo>
                  <a:pt x="10780" y="20538"/>
                  <a:pt x="10771" y="20536"/>
                  <a:pt x="10761" y="20531"/>
                </a:cubicBezTo>
                <a:cubicBezTo>
                  <a:pt x="10732" y="20531"/>
                  <a:pt x="10661" y="20488"/>
                  <a:pt x="10646" y="20474"/>
                </a:cubicBezTo>
                <a:lnTo>
                  <a:pt x="10661" y="20445"/>
                </a:lnTo>
                <a:cubicBezTo>
                  <a:pt x="10687" y="20419"/>
                  <a:pt x="10665" y="20357"/>
                  <a:pt x="10716" y="20357"/>
                </a:cubicBezTo>
                <a:cubicBezTo>
                  <a:pt x="10720" y="20357"/>
                  <a:pt x="10726" y="20358"/>
                  <a:pt x="10732" y="20359"/>
                </a:cubicBezTo>
                <a:cubicBezTo>
                  <a:pt x="10732" y="20359"/>
                  <a:pt x="10747" y="20316"/>
                  <a:pt x="10747" y="20302"/>
                </a:cubicBezTo>
                <a:lnTo>
                  <a:pt x="10732" y="20258"/>
                </a:lnTo>
                <a:cubicBezTo>
                  <a:pt x="10732" y="20215"/>
                  <a:pt x="10732" y="20158"/>
                  <a:pt x="10718" y="20129"/>
                </a:cubicBezTo>
                <a:lnTo>
                  <a:pt x="10704" y="20129"/>
                </a:lnTo>
                <a:cubicBezTo>
                  <a:pt x="10689" y="20144"/>
                  <a:pt x="10661" y="20158"/>
                  <a:pt x="10661" y="20172"/>
                </a:cubicBezTo>
                <a:lnTo>
                  <a:pt x="10632" y="20201"/>
                </a:lnTo>
                <a:cubicBezTo>
                  <a:pt x="10618" y="20172"/>
                  <a:pt x="10646" y="20100"/>
                  <a:pt x="10704" y="20043"/>
                </a:cubicBezTo>
                <a:lnTo>
                  <a:pt x="10776" y="20057"/>
                </a:lnTo>
                <a:lnTo>
                  <a:pt x="10804" y="20072"/>
                </a:lnTo>
                <a:cubicBezTo>
                  <a:pt x="10819" y="20029"/>
                  <a:pt x="10862" y="19985"/>
                  <a:pt x="10876" y="19971"/>
                </a:cubicBezTo>
                <a:close/>
                <a:moveTo>
                  <a:pt x="8592" y="20144"/>
                </a:moveTo>
                <a:cubicBezTo>
                  <a:pt x="8606" y="20172"/>
                  <a:pt x="8620" y="20201"/>
                  <a:pt x="8635" y="20244"/>
                </a:cubicBezTo>
                <a:lnTo>
                  <a:pt x="8620" y="20258"/>
                </a:lnTo>
                <a:cubicBezTo>
                  <a:pt x="8611" y="20277"/>
                  <a:pt x="8602" y="20295"/>
                  <a:pt x="8590" y="20295"/>
                </a:cubicBezTo>
                <a:cubicBezTo>
                  <a:pt x="8582" y="20295"/>
                  <a:pt x="8574" y="20289"/>
                  <a:pt x="8563" y="20273"/>
                </a:cubicBezTo>
                <a:lnTo>
                  <a:pt x="8534" y="20258"/>
                </a:lnTo>
                <a:cubicBezTo>
                  <a:pt x="8520" y="20316"/>
                  <a:pt x="8520" y="20488"/>
                  <a:pt x="8477" y="20531"/>
                </a:cubicBezTo>
                <a:cubicBezTo>
                  <a:pt x="8470" y="20538"/>
                  <a:pt x="8463" y="20541"/>
                  <a:pt x="8457" y="20541"/>
                </a:cubicBezTo>
                <a:cubicBezTo>
                  <a:pt x="8436" y="20541"/>
                  <a:pt x="8419" y="20510"/>
                  <a:pt x="8419" y="20488"/>
                </a:cubicBezTo>
                <a:cubicBezTo>
                  <a:pt x="8419" y="20460"/>
                  <a:pt x="8448" y="20431"/>
                  <a:pt x="8448" y="20431"/>
                </a:cubicBezTo>
                <a:cubicBezTo>
                  <a:pt x="8462" y="20431"/>
                  <a:pt x="8491" y="20373"/>
                  <a:pt x="8477" y="20359"/>
                </a:cubicBezTo>
                <a:cubicBezTo>
                  <a:pt x="8477" y="20336"/>
                  <a:pt x="8439" y="20312"/>
                  <a:pt x="8417" y="20312"/>
                </a:cubicBezTo>
                <a:cubicBezTo>
                  <a:pt x="8412" y="20312"/>
                  <a:pt x="8408" y="20313"/>
                  <a:pt x="8405" y="20316"/>
                </a:cubicBezTo>
                <a:cubicBezTo>
                  <a:pt x="8391" y="20316"/>
                  <a:pt x="8362" y="20345"/>
                  <a:pt x="8333" y="20373"/>
                </a:cubicBezTo>
                <a:lnTo>
                  <a:pt x="8304" y="20402"/>
                </a:lnTo>
                <a:cubicBezTo>
                  <a:pt x="8290" y="20431"/>
                  <a:pt x="8290" y="20460"/>
                  <a:pt x="8319" y="20460"/>
                </a:cubicBezTo>
                <a:lnTo>
                  <a:pt x="8348" y="20460"/>
                </a:lnTo>
                <a:cubicBezTo>
                  <a:pt x="8348" y="20488"/>
                  <a:pt x="8319" y="20517"/>
                  <a:pt x="8304" y="20517"/>
                </a:cubicBezTo>
                <a:lnTo>
                  <a:pt x="8290" y="20517"/>
                </a:lnTo>
                <a:lnTo>
                  <a:pt x="8276" y="20503"/>
                </a:lnTo>
                <a:cubicBezTo>
                  <a:pt x="8276" y="20445"/>
                  <a:pt x="8276" y="20373"/>
                  <a:pt x="8290" y="20345"/>
                </a:cubicBezTo>
                <a:lnTo>
                  <a:pt x="8304" y="20316"/>
                </a:lnTo>
                <a:cubicBezTo>
                  <a:pt x="8304" y="20302"/>
                  <a:pt x="8319" y="20302"/>
                  <a:pt x="8319" y="20287"/>
                </a:cubicBezTo>
                <a:cubicBezTo>
                  <a:pt x="8333" y="20258"/>
                  <a:pt x="8348" y="20244"/>
                  <a:pt x="8376" y="20244"/>
                </a:cubicBezTo>
                <a:cubicBezTo>
                  <a:pt x="8405" y="20244"/>
                  <a:pt x="8434" y="20244"/>
                  <a:pt x="8462" y="20201"/>
                </a:cubicBezTo>
                <a:lnTo>
                  <a:pt x="8491" y="20158"/>
                </a:lnTo>
                <a:cubicBezTo>
                  <a:pt x="8499" y="20182"/>
                  <a:pt x="8511" y="20192"/>
                  <a:pt x="8523" y="20192"/>
                </a:cubicBezTo>
                <a:cubicBezTo>
                  <a:pt x="8533" y="20192"/>
                  <a:pt x="8542" y="20185"/>
                  <a:pt x="8549" y="20172"/>
                </a:cubicBezTo>
                <a:lnTo>
                  <a:pt x="8563" y="20158"/>
                </a:lnTo>
                <a:lnTo>
                  <a:pt x="8592" y="20144"/>
                </a:lnTo>
                <a:close/>
                <a:moveTo>
                  <a:pt x="2157" y="20355"/>
                </a:moveTo>
                <a:cubicBezTo>
                  <a:pt x="2166" y="20355"/>
                  <a:pt x="2177" y="20366"/>
                  <a:pt x="2184" y="20388"/>
                </a:cubicBezTo>
                <a:lnTo>
                  <a:pt x="2155" y="20431"/>
                </a:lnTo>
                <a:cubicBezTo>
                  <a:pt x="2141" y="20445"/>
                  <a:pt x="2127" y="20474"/>
                  <a:pt x="2127" y="20488"/>
                </a:cubicBezTo>
                <a:cubicBezTo>
                  <a:pt x="2114" y="20513"/>
                  <a:pt x="2123" y="20549"/>
                  <a:pt x="2098" y="20549"/>
                </a:cubicBezTo>
                <a:cubicBezTo>
                  <a:pt x="2094" y="20549"/>
                  <a:pt x="2089" y="20548"/>
                  <a:pt x="2083" y="20546"/>
                </a:cubicBezTo>
                <a:cubicBezTo>
                  <a:pt x="2083" y="20546"/>
                  <a:pt x="2069" y="20474"/>
                  <a:pt x="2083" y="20474"/>
                </a:cubicBezTo>
                <a:cubicBezTo>
                  <a:pt x="2098" y="20445"/>
                  <a:pt x="2083" y="20388"/>
                  <a:pt x="2141" y="20388"/>
                </a:cubicBezTo>
                <a:cubicBezTo>
                  <a:pt x="2141" y="20366"/>
                  <a:pt x="2148" y="20355"/>
                  <a:pt x="2157" y="20355"/>
                </a:cubicBezTo>
                <a:close/>
                <a:moveTo>
                  <a:pt x="9244" y="20384"/>
                </a:moveTo>
                <a:cubicBezTo>
                  <a:pt x="9247" y="20384"/>
                  <a:pt x="9250" y="20385"/>
                  <a:pt x="9253" y="20388"/>
                </a:cubicBezTo>
                <a:cubicBezTo>
                  <a:pt x="9253" y="20402"/>
                  <a:pt x="9238" y="20460"/>
                  <a:pt x="9224" y="20460"/>
                </a:cubicBezTo>
                <a:cubicBezTo>
                  <a:pt x="9210" y="20460"/>
                  <a:pt x="9210" y="20474"/>
                  <a:pt x="9210" y="20488"/>
                </a:cubicBezTo>
                <a:lnTo>
                  <a:pt x="9238" y="20488"/>
                </a:lnTo>
                <a:cubicBezTo>
                  <a:pt x="9238" y="20503"/>
                  <a:pt x="9224" y="20560"/>
                  <a:pt x="9210" y="20560"/>
                </a:cubicBezTo>
                <a:cubicBezTo>
                  <a:pt x="9195" y="20560"/>
                  <a:pt x="9166" y="20517"/>
                  <a:pt x="9138" y="20488"/>
                </a:cubicBezTo>
                <a:lnTo>
                  <a:pt x="9095" y="20488"/>
                </a:lnTo>
                <a:cubicBezTo>
                  <a:pt x="9095" y="20488"/>
                  <a:pt x="9080" y="20474"/>
                  <a:pt x="9066" y="20460"/>
                </a:cubicBezTo>
                <a:cubicBezTo>
                  <a:pt x="9066" y="20445"/>
                  <a:pt x="9066" y="20416"/>
                  <a:pt x="9066" y="20402"/>
                </a:cubicBezTo>
                <a:lnTo>
                  <a:pt x="9095" y="20402"/>
                </a:lnTo>
                <a:cubicBezTo>
                  <a:pt x="9109" y="20402"/>
                  <a:pt x="9123" y="20416"/>
                  <a:pt x="9152" y="20431"/>
                </a:cubicBezTo>
                <a:lnTo>
                  <a:pt x="9195" y="20445"/>
                </a:lnTo>
                <a:cubicBezTo>
                  <a:pt x="9207" y="20410"/>
                  <a:pt x="9229" y="20384"/>
                  <a:pt x="9244" y="20384"/>
                </a:cubicBezTo>
                <a:close/>
                <a:moveTo>
                  <a:pt x="10295" y="20539"/>
                </a:moveTo>
                <a:cubicBezTo>
                  <a:pt x="10310" y="20539"/>
                  <a:pt x="10328" y="20589"/>
                  <a:pt x="10316" y="20589"/>
                </a:cubicBezTo>
                <a:cubicBezTo>
                  <a:pt x="10301" y="20603"/>
                  <a:pt x="10301" y="20618"/>
                  <a:pt x="10316" y="20632"/>
                </a:cubicBezTo>
                <a:cubicBezTo>
                  <a:pt x="10316" y="20632"/>
                  <a:pt x="10287" y="20603"/>
                  <a:pt x="10258" y="20589"/>
                </a:cubicBezTo>
                <a:cubicBezTo>
                  <a:pt x="10244" y="20589"/>
                  <a:pt x="10258" y="20560"/>
                  <a:pt x="10287" y="20546"/>
                </a:cubicBezTo>
                <a:cubicBezTo>
                  <a:pt x="10289" y="20541"/>
                  <a:pt x="10292" y="20539"/>
                  <a:pt x="10295" y="20539"/>
                </a:cubicBezTo>
                <a:close/>
                <a:moveTo>
                  <a:pt x="6873" y="20569"/>
                </a:moveTo>
                <a:cubicBezTo>
                  <a:pt x="6902" y="20569"/>
                  <a:pt x="6925" y="20582"/>
                  <a:pt x="6925" y="20603"/>
                </a:cubicBezTo>
                <a:lnTo>
                  <a:pt x="6911" y="20618"/>
                </a:lnTo>
                <a:cubicBezTo>
                  <a:pt x="6911" y="20632"/>
                  <a:pt x="6896" y="20646"/>
                  <a:pt x="6882" y="20661"/>
                </a:cubicBezTo>
                <a:cubicBezTo>
                  <a:pt x="6868" y="20675"/>
                  <a:pt x="6882" y="20689"/>
                  <a:pt x="6882" y="20704"/>
                </a:cubicBezTo>
                <a:lnTo>
                  <a:pt x="6896" y="20718"/>
                </a:lnTo>
                <a:cubicBezTo>
                  <a:pt x="6889" y="20733"/>
                  <a:pt x="6882" y="20740"/>
                  <a:pt x="6875" y="20740"/>
                </a:cubicBezTo>
                <a:cubicBezTo>
                  <a:pt x="6868" y="20740"/>
                  <a:pt x="6861" y="20733"/>
                  <a:pt x="6853" y="20718"/>
                </a:cubicBezTo>
                <a:lnTo>
                  <a:pt x="6853" y="20689"/>
                </a:lnTo>
                <a:cubicBezTo>
                  <a:pt x="6839" y="20661"/>
                  <a:pt x="6853" y="20646"/>
                  <a:pt x="6810" y="20632"/>
                </a:cubicBezTo>
                <a:cubicBezTo>
                  <a:pt x="6796" y="20632"/>
                  <a:pt x="6796" y="20589"/>
                  <a:pt x="6810" y="20575"/>
                </a:cubicBezTo>
                <a:lnTo>
                  <a:pt x="6839" y="20575"/>
                </a:lnTo>
                <a:cubicBezTo>
                  <a:pt x="6851" y="20571"/>
                  <a:pt x="6862" y="20569"/>
                  <a:pt x="6873" y="20569"/>
                </a:cubicBezTo>
                <a:close/>
                <a:moveTo>
                  <a:pt x="2730" y="20776"/>
                </a:moveTo>
                <a:cubicBezTo>
                  <a:pt x="2759" y="20790"/>
                  <a:pt x="2744" y="20819"/>
                  <a:pt x="2730" y="20819"/>
                </a:cubicBezTo>
                <a:cubicBezTo>
                  <a:pt x="2730" y="20833"/>
                  <a:pt x="2716" y="20833"/>
                  <a:pt x="2687" y="20833"/>
                </a:cubicBezTo>
                <a:cubicBezTo>
                  <a:pt x="2701" y="20819"/>
                  <a:pt x="2701" y="20804"/>
                  <a:pt x="2730" y="20776"/>
                </a:cubicBezTo>
                <a:close/>
                <a:moveTo>
                  <a:pt x="6164" y="20675"/>
                </a:moveTo>
                <a:cubicBezTo>
                  <a:pt x="6178" y="20675"/>
                  <a:pt x="6207" y="20704"/>
                  <a:pt x="6221" y="20704"/>
                </a:cubicBezTo>
                <a:cubicBezTo>
                  <a:pt x="6279" y="20704"/>
                  <a:pt x="6221" y="20733"/>
                  <a:pt x="6236" y="20747"/>
                </a:cubicBezTo>
                <a:lnTo>
                  <a:pt x="6236" y="20776"/>
                </a:lnTo>
                <a:cubicBezTo>
                  <a:pt x="6247" y="20787"/>
                  <a:pt x="6247" y="20791"/>
                  <a:pt x="6243" y="20791"/>
                </a:cubicBezTo>
                <a:cubicBezTo>
                  <a:pt x="6236" y="20791"/>
                  <a:pt x="6216" y="20779"/>
                  <a:pt x="6207" y="20761"/>
                </a:cubicBezTo>
                <a:cubicBezTo>
                  <a:pt x="6200" y="20754"/>
                  <a:pt x="6192" y="20751"/>
                  <a:pt x="6187" y="20751"/>
                </a:cubicBezTo>
                <a:cubicBezTo>
                  <a:pt x="6182" y="20751"/>
                  <a:pt x="6178" y="20754"/>
                  <a:pt x="6178" y="20761"/>
                </a:cubicBezTo>
                <a:cubicBezTo>
                  <a:pt x="6178" y="20790"/>
                  <a:pt x="6149" y="20848"/>
                  <a:pt x="6135" y="20862"/>
                </a:cubicBezTo>
                <a:lnTo>
                  <a:pt x="6121" y="20848"/>
                </a:lnTo>
                <a:cubicBezTo>
                  <a:pt x="6121" y="20848"/>
                  <a:pt x="6106" y="20833"/>
                  <a:pt x="6106" y="20819"/>
                </a:cubicBezTo>
                <a:lnTo>
                  <a:pt x="6121" y="20804"/>
                </a:lnTo>
                <a:cubicBezTo>
                  <a:pt x="6121" y="20776"/>
                  <a:pt x="6135" y="20733"/>
                  <a:pt x="6135" y="20689"/>
                </a:cubicBezTo>
                <a:lnTo>
                  <a:pt x="6164" y="20675"/>
                </a:lnTo>
                <a:close/>
                <a:moveTo>
                  <a:pt x="6623" y="20618"/>
                </a:moveTo>
                <a:cubicBezTo>
                  <a:pt x="6638" y="20618"/>
                  <a:pt x="6667" y="20618"/>
                  <a:pt x="6667" y="20632"/>
                </a:cubicBezTo>
                <a:cubicBezTo>
                  <a:pt x="6667" y="20666"/>
                  <a:pt x="6671" y="20680"/>
                  <a:pt x="6681" y="20680"/>
                </a:cubicBezTo>
                <a:cubicBezTo>
                  <a:pt x="6688" y="20680"/>
                  <a:pt x="6698" y="20673"/>
                  <a:pt x="6710" y="20661"/>
                </a:cubicBezTo>
                <a:lnTo>
                  <a:pt x="6724" y="20646"/>
                </a:lnTo>
                <a:cubicBezTo>
                  <a:pt x="6738" y="20646"/>
                  <a:pt x="6753" y="20675"/>
                  <a:pt x="6753" y="20675"/>
                </a:cubicBezTo>
                <a:cubicBezTo>
                  <a:pt x="6753" y="20689"/>
                  <a:pt x="6753" y="20718"/>
                  <a:pt x="6738" y="20747"/>
                </a:cubicBezTo>
                <a:lnTo>
                  <a:pt x="6781" y="20733"/>
                </a:lnTo>
                <a:cubicBezTo>
                  <a:pt x="6796" y="20733"/>
                  <a:pt x="6810" y="20733"/>
                  <a:pt x="6825" y="20747"/>
                </a:cubicBezTo>
                <a:lnTo>
                  <a:pt x="6839" y="20761"/>
                </a:lnTo>
                <a:cubicBezTo>
                  <a:pt x="6839" y="20790"/>
                  <a:pt x="6853" y="20848"/>
                  <a:pt x="6839" y="20862"/>
                </a:cubicBezTo>
                <a:cubicBezTo>
                  <a:pt x="6839" y="20862"/>
                  <a:pt x="6833" y="20868"/>
                  <a:pt x="6824" y="20868"/>
                </a:cubicBezTo>
                <a:cubicBezTo>
                  <a:pt x="6820" y="20868"/>
                  <a:pt x="6815" y="20867"/>
                  <a:pt x="6810" y="20862"/>
                </a:cubicBezTo>
                <a:lnTo>
                  <a:pt x="6796" y="20833"/>
                </a:lnTo>
                <a:cubicBezTo>
                  <a:pt x="6796" y="20819"/>
                  <a:pt x="6781" y="20804"/>
                  <a:pt x="6781" y="20804"/>
                </a:cubicBezTo>
                <a:lnTo>
                  <a:pt x="6767" y="20804"/>
                </a:lnTo>
                <a:cubicBezTo>
                  <a:pt x="6753" y="20804"/>
                  <a:pt x="6738" y="20819"/>
                  <a:pt x="6738" y="20848"/>
                </a:cubicBezTo>
                <a:lnTo>
                  <a:pt x="6753" y="20848"/>
                </a:lnTo>
                <a:lnTo>
                  <a:pt x="6753" y="20862"/>
                </a:lnTo>
                <a:cubicBezTo>
                  <a:pt x="6767" y="20862"/>
                  <a:pt x="6767" y="20891"/>
                  <a:pt x="6767" y="20919"/>
                </a:cubicBezTo>
                <a:lnTo>
                  <a:pt x="6738" y="20919"/>
                </a:lnTo>
                <a:cubicBezTo>
                  <a:pt x="6695" y="20919"/>
                  <a:pt x="6667" y="20876"/>
                  <a:pt x="6667" y="20819"/>
                </a:cubicBezTo>
                <a:cubicBezTo>
                  <a:pt x="6681" y="20761"/>
                  <a:pt x="6623" y="20632"/>
                  <a:pt x="6623" y="20618"/>
                </a:cubicBezTo>
                <a:close/>
                <a:moveTo>
                  <a:pt x="4466" y="20950"/>
                </a:moveTo>
                <a:lnTo>
                  <a:pt x="4466" y="20950"/>
                </a:lnTo>
                <a:cubicBezTo>
                  <a:pt x="4463" y="20953"/>
                  <a:pt x="4460" y="20954"/>
                  <a:pt x="4459" y="20954"/>
                </a:cubicBezTo>
                <a:cubicBezTo>
                  <a:pt x="4458" y="20954"/>
                  <a:pt x="4460" y="20952"/>
                  <a:pt x="4466" y="20950"/>
                </a:cubicBezTo>
                <a:close/>
                <a:moveTo>
                  <a:pt x="4500" y="20856"/>
                </a:moveTo>
                <a:cubicBezTo>
                  <a:pt x="4506" y="20856"/>
                  <a:pt x="4516" y="20866"/>
                  <a:pt x="4526" y="20876"/>
                </a:cubicBezTo>
                <a:lnTo>
                  <a:pt x="4540" y="20905"/>
                </a:lnTo>
                <a:cubicBezTo>
                  <a:pt x="4555" y="20948"/>
                  <a:pt x="4569" y="20991"/>
                  <a:pt x="4555" y="20991"/>
                </a:cubicBezTo>
                <a:cubicBezTo>
                  <a:pt x="4555" y="20993"/>
                  <a:pt x="4554" y="20993"/>
                  <a:pt x="4553" y="20993"/>
                </a:cubicBezTo>
                <a:cubicBezTo>
                  <a:pt x="4543" y="20993"/>
                  <a:pt x="4500" y="20954"/>
                  <a:pt x="4474" y="20949"/>
                </a:cubicBezTo>
                <a:lnTo>
                  <a:pt x="4474" y="20949"/>
                </a:lnTo>
                <a:cubicBezTo>
                  <a:pt x="4476" y="20948"/>
                  <a:pt x="4479" y="20948"/>
                  <a:pt x="4483" y="20948"/>
                </a:cubicBezTo>
                <a:lnTo>
                  <a:pt x="4468" y="20891"/>
                </a:lnTo>
                <a:cubicBezTo>
                  <a:pt x="4468" y="20891"/>
                  <a:pt x="4483" y="20862"/>
                  <a:pt x="4497" y="20862"/>
                </a:cubicBezTo>
                <a:cubicBezTo>
                  <a:pt x="4497" y="20858"/>
                  <a:pt x="4498" y="20856"/>
                  <a:pt x="4500" y="20856"/>
                </a:cubicBezTo>
                <a:close/>
                <a:moveTo>
                  <a:pt x="4253" y="20833"/>
                </a:moveTo>
                <a:lnTo>
                  <a:pt x="4267" y="20848"/>
                </a:lnTo>
                <a:lnTo>
                  <a:pt x="4296" y="20876"/>
                </a:lnTo>
                <a:cubicBezTo>
                  <a:pt x="4282" y="20905"/>
                  <a:pt x="4296" y="20948"/>
                  <a:pt x="4325" y="20977"/>
                </a:cubicBezTo>
                <a:lnTo>
                  <a:pt x="4353" y="20991"/>
                </a:lnTo>
                <a:cubicBezTo>
                  <a:pt x="4368" y="20991"/>
                  <a:pt x="4353" y="21006"/>
                  <a:pt x="4353" y="21020"/>
                </a:cubicBezTo>
                <a:cubicBezTo>
                  <a:pt x="4353" y="21020"/>
                  <a:pt x="4353" y="21034"/>
                  <a:pt x="4339" y="21034"/>
                </a:cubicBezTo>
                <a:lnTo>
                  <a:pt x="4296" y="21049"/>
                </a:lnTo>
                <a:cubicBezTo>
                  <a:pt x="4289" y="21056"/>
                  <a:pt x="4282" y="21059"/>
                  <a:pt x="4276" y="21059"/>
                </a:cubicBezTo>
                <a:cubicBezTo>
                  <a:pt x="4271" y="21059"/>
                  <a:pt x="4267" y="21056"/>
                  <a:pt x="4267" y="21049"/>
                </a:cubicBezTo>
                <a:cubicBezTo>
                  <a:pt x="4260" y="21041"/>
                  <a:pt x="4242" y="21038"/>
                  <a:pt x="4224" y="21038"/>
                </a:cubicBezTo>
                <a:cubicBezTo>
                  <a:pt x="4206" y="21038"/>
                  <a:pt x="4188" y="21041"/>
                  <a:pt x="4181" y="21049"/>
                </a:cubicBezTo>
                <a:cubicBezTo>
                  <a:pt x="4181" y="21052"/>
                  <a:pt x="4180" y="21054"/>
                  <a:pt x="4179" y="21054"/>
                </a:cubicBezTo>
                <a:cubicBezTo>
                  <a:pt x="4176" y="21054"/>
                  <a:pt x="4170" y="21038"/>
                  <a:pt x="4181" y="21006"/>
                </a:cubicBezTo>
                <a:lnTo>
                  <a:pt x="4195" y="20991"/>
                </a:lnTo>
                <a:lnTo>
                  <a:pt x="4238" y="20962"/>
                </a:lnTo>
                <a:cubicBezTo>
                  <a:pt x="4238" y="20919"/>
                  <a:pt x="4224" y="20862"/>
                  <a:pt x="4224" y="20848"/>
                </a:cubicBezTo>
                <a:cubicBezTo>
                  <a:pt x="4224" y="20833"/>
                  <a:pt x="4238" y="20833"/>
                  <a:pt x="4253" y="20833"/>
                </a:cubicBezTo>
                <a:close/>
                <a:moveTo>
                  <a:pt x="2970" y="21026"/>
                </a:moveTo>
                <a:cubicBezTo>
                  <a:pt x="2979" y="21026"/>
                  <a:pt x="2986" y="21028"/>
                  <a:pt x="2989" y="21034"/>
                </a:cubicBezTo>
                <a:cubicBezTo>
                  <a:pt x="3003" y="21049"/>
                  <a:pt x="2974" y="21077"/>
                  <a:pt x="2931" y="21077"/>
                </a:cubicBezTo>
                <a:lnTo>
                  <a:pt x="2874" y="21106"/>
                </a:lnTo>
                <a:cubicBezTo>
                  <a:pt x="2865" y="21123"/>
                  <a:pt x="2852" y="21130"/>
                  <a:pt x="2842" y="21130"/>
                </a:cubicBezTo>
                <a:cubicBezTo>
                  <a:pt x="2835" y="21130"/>
                  <a:pt x="2831" y="21126"/>
                  <a:pt x="2831" y="21120"/>
                </a:cubicBezTo>
                <a:lnTo>
                  <a:pt x="2816" y="21092"/>
                </a:lnTo>
                <a:lnTo>
                  <a:pt x="2802" y="21077"/>
                </a:lnTo>
                <a:cubicBezTo>
                  <a:pt x="2802" y="21063"/>
                  <a:pt x="2816" y="21049"/>
                  <a:pt x="2845" y="21049"/>
                </a:cubicBezTo>
                <a:cubicBezTo>
                  <a:pt x="2848" y="21050"/>
                  <a:pt x="2852" y="21051"/>
                  <a:pt x="2857" y="21051"/>
                </a:cubicBezTo>
                <a:cubicBezTo>
                  <a:pt x="2887" y="21051"/>
                  <a:pt x="2941" y="21026"/>
                  <a:pt x="2970" y="21026"/>
                </a:cubicBezTo>
                <a:close/>
                <a:moveTo>
                  <a:pt x="2700" y="21002"/>
                </a:moveTo>
                <a:cubicBezTo>
                  <a:pt x="2705" y="21002"/>
                  <a:pt x="2711" y="21003"/>
                  <a:pt x="2716" y="21006"/>
                </a:cubicBezTo>
                <a:lnTo>
                  <a:pt x="2687" y="21049"/>
                </a:lnTo>
                <a:cubicBezTo>
                  <a:pt x="2672" y="21063"/>
                  <a:pt x="2672" y="21092"/>
                  <a:pt x="2672" y="21120"/>
                </a:cubicBezTo>
                <a:lnTo>
                  <a:pt x="2672" y="21135"/>
                </a:lnTo>
                <a:cubicBezTo>
                  <a:pt x="2672" y="21152"/>
                  <a:pt x="2643" y="21159"/>
                  <a:pt x="2613" y="21159"/>
                </a:cubicBezTo>
                <a:cubicBezTo>
                  <a:pt x="2591" y="21159"/>
                  <a:pt x="2569" y="21155"/>
                  <a:pt x="2558" y="21149"/>
                </a:cubicBezTo>
                <a:cubicBezTo>
                  <a:pt x="2547" y="21139"/>
                  <a:pt x="2537" y="21129"/>
                  <a:pt x="2532" y="21129"/>
                </a:cubicBezTo>
                <a:cubicBezTo>
                  <a:pt x="2530" y="21129"/>
                  <a:pt x="2529" y="21131"/>
                  <a:pt x="2529" y="21135"/>
                </a:cubicBezTo>
                <a:lnTo>
                  <a:pt x="2543" y="21149"/>
                </a:lnTo>
                <a:lnTo>
                  <a:pt x="2558" y="21164"/>
                </a:lnTo>
                <a:cubicBezTo>
                  <a:pt x="2572" y="21164"/>
                  <a:pt x="2558" y="21192"/>
                  <a:pt x="2500" y="21221"/>
                </a:cubicBezTo>
                <a:lnTo>
                  <a:pt x="2457" y="21235"/>
                </a:lnTo>
                <a:lnTo>
                  <a:pt x="2457" y="21250"/>
                </a:lnTo>
                <a:cubicBezTo>
                  <a:pt x="2428" y="21250"/>
                  <a:pt x="2371" y="21250"/>
                  <a:pt x="2313" y="21235"/>
                </a:cubicBezTo>
                <a:lnTo>
                  <a:pt x="2256" y="21235"/>
                </a:lnTo>
                <a:cubicBezTo>
                  <a:pt x="2241" y="21235"/>
                  <a:pt x="2241" y="21235"/>
                  <a:pt x="2241" y="21250"/>
                </a:cubicBezTo>
                <a:cubicBezTo>
                  <a:pt x="2227" y="21264"/>
                  <a:pt x="2213" y="21279"/>
                  <a:pt x="2213" y="21279"/>
                </a:cubicBezTo>
                <a:lnTo>
                  <a:pt x="2170" y="21264"/>
                </a:lnTo>
                <a:cubicBezTo>
                  <a:pt x="2144" y="21247"/>
                  <a:pt x="2119" y="21240"/>
                  <a:pt x="2103" y="21240"/>
                </a:cubicBezTo>
                <a:cubicBezTo>
                  <a:pt x="2091" y="21240"/>
                  <a:pt x="2083" y="21244"/>
                  <a:pt x="2083" y="21250"/>
                </a:cubicBezTo>
                <a:cubicBezTo>
                  <a:pt x="2076" y="21257"/>
                  <a:pt x="2062" y="21261"/>
                  <a:pt x="2049" y="21261"/>
                </a:cubicBezTo>
                <a:cubicBezTo>
                  <a:pt x="2037" y="21261"/>
                  <a:pt x="2026" y="21257"/>
                  <a:pt x="2026" y="21250"/>
                </a:cubicBezTo>
                <a:cubicBezTo>
                  <a:pt x="2012" y="21221"/>
                  <a:pt x="2012" y="21149"/>
                  <a:pt x="2026" y="21149"/>
                </a:cubicBezTo>
                <a:cubicBezTo>
                  <a:pt x="2029" y="21152"/>
                  <a:pt x="2031" y="21153"/>
                  <a:pt x="2034" y="21153"/>
                </a:cubicBezTo>
                <a:cubicBezTo>
                  <a:pt x="2045" y="21153"/>
                  <a:pt x="2055" y="21132"/>
                  <a:pt x="2055" y="21120"/>
                </a:cubicBezTo>
                <a:cubicBezTo>
                  <a:pt x="2055" y="21106"/>
                  <a:pt x="2069" y="21106"/>
                  <a:pt x="2083" y="21106"/>
                </a:cubicBezTo>
                <a:lnTo>
                  <a:pt x="2098" y="21120"/>
                </a:lnTo>
                <a:cubicBezTo>
                  <a:pt x="2112" y="21135"/>
                  <a:pt x="2127" y="21164"/>
                  <a:pt x="2141" y="21178"/>
                </a:cubicBezTo>
                <a:cubicBezTo>
                  <a:pt x="2155" y="21200"/>
                  <a:pt x="2162" y="21210"/>
                  <a:pt x="2170" y="21210"/>
                </a:cubicBezTo>
                <a:cubicBezTo>
                  <a:pt x="2177" y="21210"/>
                  <a:pt x="2184" y="21200"/>
                  <a:pt x="2198" y="21178"/>
                </a:cubicBezTo>
                <a:lnTo>
                  <a:pt x="2213" y="21164"/>
                </a:lnTo>
                <a:cubicBezTo>
                  <a:pt x="2226" y="21137"/>
                  <a:pt x="2287" y="21076"/>
                  <a:pt x="2319" y="21076"/>
                </a:cubicBezTo>
                <a:cubicBezTo>
                  <a:pt x="2322" y="21076"/>
                  <a:pt x="2325" y="21076"/>
                  <a:pt x="2328" y="21077"/>
                </a:cubicBezTo>
                <a:cubicBezTo>
                  <a:pt x="2352" y="21090"/>
                  <a:pt x="2388" y="21123"/>
                  <a:pt x="2406" y="21123"/>
                </a:cubicBezTo>
                <a:cubicBezTo>
                  <a:pt x="2409" y="21123"/>
                  <a:pt x="2412" y="21122"/>
                  <a:pt x="2414" y="21120"/>
                </a:cubicBezTo>
                <a:cubicBezTo>
                  <a:pt x="2428" y="21120"/>
                  <a:pt x="2471" y="21092"/>
                  <a:pt x="2486" y="21092"/>
                </a:cubicBezTo>
                <a:cubicBezTo>
                  <a:pt x="2500" y="21092"/>
                  <a:pt x="2514" y="21063"/>
                  <a:pt x="2529" y="21034"/>
                </a:cubicBezTo>
                <a:lnTo>
                  <a:pt x="2558" y="21049"/>
                </a:lnTo>
                <a:lnTo>
                  <a:pt x="2629" y="21077"/>
                </a:lnTo>
                <a:cubicBezTo>
                  <a:pt x="2641" y="21030"/>
                  <a:pt x="2673" y="21002"/>
                  <a:pt x="2700" y="21002"/>
                </a:cubicBezTo>
                <a:close/>
                <a:moveTo>
                  <a:pt x="3855" y="21189"/>
                </a:moveTo>
                <a:cubicBezTo>
                  <a:pt x="3859" y="21189"/>
                  <a:pt x="3863" y="21190"/>
                  <a:pt x="3865" y="21192"/>
                </a:cubicBezTo>
                <a:cubicBezTo>
                  <a:pt x="3879" y="21192"/>
                  <a:pt x="3879" y="21221"/>
                  <a:pt x="3865" y="21235"/>
                </a:cubicBezTo>
                <a:lnTo>
                  <a:pt x="3851" y="21235"/>
                </a:lnTo>
                <a:cubicBezTo>
                  <a:pt x="3844" y="21229"/>
                  <a:pt x="3837" y="21226"/>
                  <a:pt x="3830" y="21226"/>
                </a:cubicBezTo>
                <a:cubicBezTo>
                  <a:pt x="3810" y="21226"/>
                  <a:pt x="3793" y="21253"/>
                  <a:pt x="3793" y="21264"/>
                </a:cubicBezTo>
                <a:lnTo>
                  <a:pt x="3764" y="21293"/>
                </a:lnTo>
                <a:cubicBezTo>
                  <a:pt x="3750" y="21264"/>
                  <a:pt x="3736" y="21235"/>
                  <a:pt x="3750" y="21221"/>
                </a:cubicBezTo>
                <a:cubicBezTo>
                  <a:pt x="3762" y="21221"/>
                  <a:pt x="3827" y="21189"/>
                  <a:pt x="3855" y="21189"/>
                </a:cubicBezTo>
                <a:close/>
                <a:moveTo>
                  <a:pt x="3132" y="21164"/>
                </a:moveTo>
                <a:lnTo>
                  <a:pt x="3132" y="21207"/>
                </a:lnTo>
                <a:cubicBezTo>
                  <a:pt x="3147" y="21235"/>
                  <a:pt x="3118" y="21293"/>
                  <a:pt x="3075" y="21307"/>
                </a:cubicBezTo>
                <a:lnTo>
                  <a:pt x="3046" y="21307"/>
                </a:lnTo>
                <a:cubicBezTo>
                  <a:pt x="3032" y="21307"/>
                  <a:pt x="3017" y="21293"/>
                  <a:pt x="3017" y="21293"/>
                </a:cubicBezTo>
                <a:cubicBezTo>
                  <a:pt x="3017" y="21279"/>
                  <a:pt x="3032" y="21250"/>
                  <a:pt x="3032" y="21250"/>
                </a:cubicBezTo>
                <a:cubicBezTo>
                  <a:pt x="3060" y="21235"/>
                  <a:pt x="3075" y="21235"/>
                  <a:pt x="3089" y="21221"/>
                </a:cubicBezTo>
                <a:cubicBezTo>
                  <a:pt x="3103" y="21221"/>
                  <a:pt x="3118" y="21207"/>
                  <a:pt x="3103" y="21178"/>
                </a:cubicBezTo>
                <a:cubicBezTo>
                  <a:pt x="3103" y="21178"/>
                  <a:pt x="3118" y="21164"/>
                  <a:pt x="3132" y="21164"/>
                </a:cubicBezTo>
                <a:close/>
                <a:moveTo>
                  <a:pt x="3247" y="21178"/>
                </a:moveTo>
                <a:cubicBezTo>
                  <a:pt x="3265" y="21178"/>
                  <a:pt x="3283" y="21185"/>
                  <a:pt x="3290" y="21192"/>
                </a:cubicBezTo>
                <a:cubicBezTo>
                  <a:pt x="3290" y="21207"/>
                  <a:pt x="3305" y="21250"/>
                  <a:pt x="3319" y="21279"/>
                </a:cubicBezTo>
                <a:lnTo>
                  <a:pt x="3319" y="21307"/>
                </a:lnTo>
                <a:lnTo>
                  <a:pt x="3290" y="21307"/>
                </a:lnTo>
                <a:cubicBezTo>
                  <a:pt x="3285" y="21310"/>
                  <a:pt x="3280" y="21311"/>
                  <a:pt x="3276" y="21311"/>
                </a:cubicBezTo>
                <a:cubicBezTo>
                  <a:pt x="3257" y="21311"/>
                  <a:pt x="3247" y="21288"/>
                  <a:pt x="3247" y="21264"/>
                </a:cubicBezTo>
                <a:cubicBezTo>
                  <a:pt x="3247" y="21260"/>
                  <a:pt x="3246" y="21258"/>
                  <a:pt x="3244" y="21258"/>
                </a:cubicBezTo>
                <a:cubicBezTo>
                  <a:pt x="3239" y="21258"/>
                  <a:pt x="3229" y="21268"/>
                  <a:pt x="3218" y="21279"/>
                </a:cubicBezTo>
                <a:cubicBezTo>
                  <a:pt x="3218" y="21279"/>
                  <a:pt x="3190" y="21250"/>
                  <a:pt x="3204" y="21207"/>
                </a:cubicBezTo>
                <a:cubicBezTo>
                  <a:pt x="3211" y="21185"/>
                  <a:pt x="3229" y="21178"/>
                  <a:pt x="3247" y="21178"/>
                </a:cubicBezTo>
                <a:close/>
                <a:moveTo>
                  <a:pt x="1954" y="21164"/>
                </a:moveTo>
                <a:cubicBezTo>
                  <a:pt x="1968" y="21164"/>
                  <a:pt x="1983" y="21178"/>
                  <a:pt x="1983" y="21207"/>
                </a:cubicBezTo>
                <a:cubicBezTo>
                  <a:pt x="1940" y="21235"/>
                  <a:pt x="1954" y="21322"/>
                  <a:pt x="1897" y="21322"/>
                </a:cubicBezTo>
                <a:cubicBezTo>
                  <a:pt x="1892" y="21326"/>
                  <a:pt x="1888" y="21328"/>
                  <a:pt x="1884" y="21328"/>
                </a:cubicBezTo>
                <a:cubicBezTo>
                  <a:pt x="1874" y="21328"/>
                  <a:pt x="1864" y="21317"/>
                  <a:pt x="1854" y="21307"/>
                </a:cubicBezTo>
                <a:lnTo>
                  <a:pt x="1854" y="21293"/>
                </a:lnTo>
                <a:cubicBezTo>
                  <a:pt x="1839" y="21279"/>
                  <a:pt x="1854" y="21250"/>
                  <a:pt x="1854" y="21250"/>
                </a:cubicBezTo>
                <a:cubicBezTo>
                  <a:pt x="1863" y="21254"/>
                  <a:pt x="1871" y="21256"/>
                  <a:pt x="1877" y="21256"/>
                </a:cubicBezTo>
                <a:cubicBezTo>
                  <a:pt x="1912" y="21256"/>
                  <a:pt x="1916" y="21202"/>
                  <a:pt x="1940" y="21178"/>
                </a:cubicBezTo>
                <a:lnTo>
                  <a:pt x="1954" y="21164"/>
                </a:lnTo>
                <a:close/>
                <a:moveTo>
                  <a:pt x="3710" y="21176"/>
                </a:moveTo>
                <a:cubicBezTo>
                  <a:pt x="3716" y="21176"/>
                  <a:pt x="3721" y="21184"/>
                  <a:pt x="3721" y="21192"/>
                </a:cubicBezTo>
                <a:lnTo>
                  <a:pt x="3707" y="21207"/>
                </a:lnTo>
                <a:cubicBezTo>
                  <a:pt x="3678" y="21221"/>
                  <a:pt x="3678" y="21250"/>
                  <a:pt x="3649" y="21322"/>
                </a:cubicBezTo>
                <a:lnTo>
                  <a:pt x="3635" y="21336"/>
                </a:lnTo>
                <a:cubicBezTo>
                  <a:pt x="3631" y="21340"/>
                  <a:pt x="3628" y="21341"/>
                  <a:pt x="3625" y="21341"/>
                </a:cubicBezTo>
                <a:cubicBezTo>
                  <a:pt x="3614" y="21341"/>
                  <a:pt x="3606" y="21325"/>
                  <a:pt x="3606" y="21293"/>
                </a:cubicBezTo>
                <a:cubicBezTo>
                  <a:pt x="3606" y="21254"/>
                  <a:pt x="3618" y="21190"/>
                  <a:pt x="3642" y="21190"/>
                </a:cubicBezTo>
                <a:cubicBezTo>
                  <a:pt x="3644" y="21190"/>
                  <a:pt x="3647" y="21191"/>
                  <a:pt x="3649" y="21192"/>
                </a:cubicBezTo>
                <a:lnTo>
                  <a:pt x="3693" y="21192"/>
                </a:lnTo>
                <a:cubicBezTo>
                  <a:pt x="3699" y="21180"/>
                  <a:pt x="3705" y="21176"/>
                  <a:pt x="3710" y="21176"/>
                </a:cubicBezTo>
                <a:close/>
                <a:moveTo>
                  <a:pt x="2919" y="21220"/>
                </a:moveTo>
                <a:cubicBezTo>
                  <a:pt x="2928" y="21220"/>
                  <a:pt x="2937" y="21232"/>
                  <a:pt x="2945" y="21250"/>
                </a:cubicBezTo>
                <a:cubicBezTo>
                  <a:pt x="2945" y="21276"/>
                  <a:pt x="2899" y="21383"/>
                  <a:pt x="2879" y="21383"/>
                </a:cubicBezTo>
                <a:cubicBezTo>
                  <a:pt x="2877" y="21383"/>
                  <a:pt x="2875" y="21382"/>
                  <a:pt x="2874" y="21379"/>
                </a:cubicBezTo>
                <a:cubicBezTo>
                  <a:pt x="2859" y="21350"/>
                  <a:pt x="2874" y="21250"/>
                  <a:pt x="2902" y="21235"/>
                </a:cubicBezTo>
                <a:cubicBezTo>
                  <a:pt x="2908" y="21224"/>
                  <a:pt x="2913" y="21220"/>
                  <a:pt x="2919" y="21220"/>
                </a:cubicBezTo>
                <a:close/>
                <a:moveTo>
                  <a:pt x="1023" y="21329"/>
                </a:moveTo>
                <a:cubicBezTo>
                  <a:pt x="1028" y="21329"/>
                  <a:pt x="1032" y="21331"/>
                  <a:pt x="1035" y="21336"/>
                </a:cubicBezTo>
                <a:cubicBezTo>
                  <a:pt x="1049" y="21350"/>
                  <a:pt x="1049" y="21365"/>
                  <a:pt x="1035" y="21379"/>
                </a:cubicBezTo>
                <a:lnTo>
                  <a:pt x="1020" y="21379"/>
                </a:lnTo>
                <a:cubicBezTo>
                  <a:pt x="991" y="21379"/>
                  <a:pt x="991" y="21393"/>
                  <a:pt x="1006" y="21408"/>
                </a:cubicBezTo>
                <a:cubicBezTo>
                  <a:pt x="1006" y="21422"/>
                  <a:pt x="991" y="21465"/>
                  <a:pt x="977" y="21465"/>
                </a:cubicBezTo>
                <a:cubicBezTo>
                  <a:pt x="948" y="21451"/>
                  <a:pt x="920" y="21437"/>
                  <a:pt x="877" y="21422"/>
                </a:cubicBezTo>
                <a:cubicBezTo>
                  <a:pt x="877" y="21422"/>
                  <a:pt x="877" y="21393"/>
                  <a:pt x="877" y="21393"/>
                </a:cubicBezTo>
                <a:cubicBezTo>
                  <a:pt x="891" y="21379"/>
                  <a:pt x="891" y="21379"/>
                  <a:pt x="905" y="21379"/>
                </a:cubicBezTo>
                <a:lnTo>
                  <a:pt x="920" y="21379"/>
                </a:lnTo>
                <a:cubicBezTo>
                  <a:pt x="944" y="21379"/>
                  <a:pt x="997" y="21329"/>
                  <a:pt x="1023" y="21329"/>
                </a:cubicBezTo>
                <a:close/>
                <a:moveTo>
                  <a:pt x="1541" y="21201"/>
                </a:moveTo>
                <a:cubicBezTo>
                  <a:pt x="1544" y="21201"/>
                  <a:pt x="1548" y="21203"/>
                  <a:pt x="1552" y="21207"/>
                </a:cubicBezTo>
                <a:lnTo>
                  <a:pt x="1566" y="21221"/>
                </a:lnTo>
                <a:lnTo>
                  <a:pt x="1566" y="21235"/>
                </a:lnTo>
                <a:cubicBezTo>
                  <a:pt x="1581" y="21250"/>
                  <a:pt x="1552" y="21293"/>
                  <a:pt x="1537" y="21293"/>
                </a:cubicBezTo>
                <a:cubicBezTo>
                  <a:pt x="1523" y="21293"/>
                  <a:pt x="1466" y="21350"/>
                  <a:pt x="1466" y="21379"/>
                </a:cubicBezTo>
                <a:cubicBezTo>
                  <a:pt x="1480" y="21379"/>
                  <a:pt x="1480" y="21393"/>
                  <a:pt x="1480" y="21393"/>
                </a:cubicBezTo>
                <a:cubicBezTo>
                  <a:pt x="1470" y="21383"/>
                  <a:pt x="1438" y="21373"/>
                  <a:pt x="1420" y="21373"/>
                </a:cubicBezTo>
                <a:cubicBezTo>
                  <a:pt x="1413" y="21373"/>
                  <a:pt x="1408" y="21375"/>
                  <a:pt x="1408" y="21379"/>
                </a:cubicBezTo>
                <a:cubicBezTo>
                  <a:pt x="1394" y="21408"/>
                  <a:pt x="1336" y="21451"/>
                  <a:pt x="1308" y="21465"/>
                </a:cubicBezTo>
                <a:cubicBezTo>
                  <a:pt x="1293" y="21465"/>
                  <a:pt x="1279" y="21365"/>
                  <a:pt x="1279" y="21322"/>
                </a:cubicBezTo>
                <a:cubicBezTo>
                  <a:pt x="1279" y="21300"/>
                  <a:pt x="1321" y="21269"/>
                  <a:pt x="1341" y="21269"/>
                </a:cubicBezTo>
                <a:cubicBezTo>
                  <a:pt x="1347" y="21269"/>
                  <a:pt x="1351" y="21272"/>
                  <a:pt x="1351" y="21279"/>
                </a:cubicBezTo>
                <a:cubicBezTo>
                  <a:pt x="1355" y="21292"/>
                  <a:pt x="1363" y="21297"/>
                  <a:pt x="1373" y="21297"/>
                </a:cubicBezTo>
                <a:cubicBezTo>
                  <a:pt x="1395" y="21297"/>
                  <a:pt x="1423" y="21270"/>
                  <a:pt x="1423" y="21250"/>
                </a:cubicBezTo>
                <a:cubicBezTo>
                  <a:pt x="1414" y="21242"/>
                  <a:pt x="1415" y="21233"/>
                  <a:pt x="1424" y="21233"/>
                </a:cubicBezTo>
                <a:cubicBezTo>
                  <a:pt x="1430" y="21233"/>
                  <a:pt x="1439" y="21238"/>
                  <a:pt x="1451" y="21250"/>
                </a:cubicBezTo>
                <a:lnTo>
                  <a:pt x="1480" y="21250"/>
                </a:lnTo>
                <a:cubicBezTo>
                  <a:pt x="1494" y="21250"/>
                  <a:pt x="1509" y="21250"/>
                  <a:pt x="1523" y="21235"/>
                </a:cubicBezTo>
                <a:cubicBezTo>
                  <a:pt x="1523" y="21214"/>
                  <a:pt x="1531" y="21201"/>
                  <a:pt x="1541" y="21201"/>
                </a:cubicBezTo>
                <a:close/>
                <a:moveTo>
                  <a:pt x="3736" y="1"/>
                </a:moveTo>
                <a:cubicBezTo>
                  <a:pt x="3736" y="15"/>
                  <a:pt x="3707" y="44"/>
                  <a:pt x="3693" y="58"/>
                </a:cubicBezTo>
                <a:cubicBezTo>
                  <a:pt x="3693" y="58"/>
                  <a:pt x="3678" y="44"/>
                  <a:pt x="3664" y="29"/>
                </a:cubicBezTo>
                <a:cubicBezTo>
                  <a:pt x="3664" y="25"/>
                  <a:pt x="3661" y="23"/>
                  <a:pt x="3656" y="23"/>
                </a:cubicBezTo>
                <a:cubicBezTo>
                  <a:pt x="3648" y="23"/>
                  <a:pt x="3635" y="29"/>
                  <a:pt x="3635" y="29"/>
                </a:cubicBezTo>
                <a:cubicBezTo>
                  <a:pt x="3631" y="25"/>
                  <a:pt x="3627" y="23"/>
                  <a:pt x="3622" y="23"/>
                </a:cubicBezTo>
                <a:cubicBezTo>
                  <a:pt x="3612" y="23"/>
                  <a:pt x="3602" y="34"/>
                  <a:pt x="3592" y="44"/>
                </a:cubicBezTo>
                <a:lnTo>
                  <a:pt x="3578" y="73"/>
                </a:lnTo>
                <a:lnTo>
                  <a:pt x="3578" y="101"/>
                </a:lnTo>
                <a:cubicBezTo>
                  <a:pt x="3573" y="106"/>
                  <a:pt x="3563" y="108"/>
                  <a:pt x="3552" y="108"/>
                </a:cubicBezTo>
                <a:cubicBezTo>
                  <a:pt x="3530" y="108"/>
                  <a:pt x="3501" y="101"/>
                  <a:pt x="3491" y="101"/>
                </a:cubicBezTo>
                <a:lnTo>
                  <a:pt x="3434" y="101"/>
                </a:lnTo>
                <a:lnTo>
                  <a:pt x="3420" y="87"/>
                </a:lnTo>
                <a:lnTo>
                  <a:pt x="3391" y="44"/>
                </a:lnTo>
                <a:lnTo>
                  <a:pt x="3391" y="44"/>
                </a:lnTo>
                <a:cubicBezTo>
                  <a:pt x="3391" y="87"/>
                  <a:pt x="3405" y="130"/>
                  <a:pt x="3405" y="130"/>
                </a:cubicBezTo>
                <a:cubicBezTo>
                  <a:pt x="3410" y="135"/>
                  <a:pt x="3415" y="136"/>
                  <a:pt x="3420" y="136"/>
                </a:cubicBezTo>
                <a:cubicBezTo>
                  <a:pt x="3431" y="136"/>
                  <a:pt x="3444" y="130"/>
                  <a:pt x="3463" y="130"/>
                </a:cubicBezTo>
                <a:lnTo>
                  <a:pt x="3477" y="130"/>
                </a:lnTo>
                <a:cubicBezTo>
                  <a:pt x="3491" y="144"/>
                  <a:pt x="3520" y="173"/>
                  <a:pt x="3534" y="173"/>
                </a:cubicBezTo>
                <a:lnTo>
                  <a:pt x="3563" y="187"/>
                </a:lnTo>
                <a:cubicBezTo>
                  <a:pt x="3570" y="180"/>
                  <a:pt x="3585" y="177"/>
                  <a:pt x="3601" y="177"/>
                </a:cubicBezTo>
                <a:cubicBezTo>
                  <a:pt x="3617" y="177"/>
                  <a:pt x="3635" y="180"/>
                  <a:pt x="3649" y="187"/>
                </a:cubicBezTo>
                <a:lnTo>
                  <a:pt x="3664" y="187"/>
                </a:lnTo>
                <a:lnTo>
                  <a:pt x="3721" y="116"/>
                </a:lnTo>
                <a:lnTo>
                  <a:pt x="3721" y="116"/>
                </a:lnTo>
                <a:cubicBezTo>
                  <a:pt x="3736" y="187"/>
                  <a:pt x="3678" y="274"/>
                  <a:pt x="3649" y="288"/>
                </a:cubicBezTo>
                <a:cubicBezTo>
                  <a:pt x="3621" y="302"/>
                  <a:pt x="3606" y="331"/>
                  <a:pt x="3606" y="345"/>
                </a:cubicBezTo>
                <a:cubicBezTo>
                  <a:pt x="3606" y="345"/>
                  <a:pt x="3621" y="360"/>
                  <a:pt x="3621" y="360"/>
                </a:cubicBezTo>
                <a:cubicBezTo>
                  <a:pt x="3621" y="360"/>
                  <a:pt x="3653" y="347"/>
                  <a:pt x="3674" y="347"/>
                </a:cubicBezTo>
                <a:cubicBezTo>
                  <a:pt x="3685" y="347"/>
                  <a:pt x="3693" y="350"/>
                  <a:pt x="3693" y="360"/>
                </a:cubicBezTo>
                <a:cubicBezTo>
                  <a:pt x="3705" y="385"/>
                  <a:pt x="3653" y="420"/>
                  <a:pt x="3629" y="420"/>
                </a:cubicBezTo>
                <a:cubicBezTo>
                  <a:pt x="3626" y="420"/>
                  <a:pt x="3623" y="419"/>
                  <a:pt x="3621" y="417"/>
                </a:cubicBezTo>
                <a:cubicBezTo>
                  <a:pt x="3592" y="389"/>
                  <a:pt x="3578" y="360"/>
                  <a:pt x="3592" y="345"/>
                </a:cubicBezTo>
                <a:cubicBezTo>
                  <a:pt x="3592" y="317"/>
                  <a:pt x="3592" y="317"/>
                  <a:pt x="3606" y="317"/>
                </a:cubicBezTo>
                <a:cubicBezTo>
                  <a:pt x="3606" y="317"/>
                  <a:pt x="3606" y="274"/>
                  <a:pt x="3606" y="245"/>
                </a:cubicBezTo>
                <a:cubicBezTo>
                  <a:pt x="3606" y="235"/>
                  <a:pt x="3599" y="225"/>
                  <a:pt x="3585" y="225"/>
                </a:cubicBezTo>
                <a:cubicBezTo>
                  <a:pt x="3579" y="225"/>
                  <a:pt x="3572" y="226"/>
                  <a:pt x="3563" y="231"/>
                </a:cubicBezTo>
                <a:lnTo>
                  <a:pt x="3549" y="216"/>
                </a:lnTo>
                <a:cubicBezTo>
                  <a:pt x="3534" y="216"/>
                  <a:pt x="3520" y="202"/>
                  <a:pt x="3506" y="187"/>
                </a:cubicBezTo>
                <a:lnTo>
                  <a:pt x="3463" y="187"/>
                </a:lnTo>
                <a:cubicBezTo>
                  <a:pt x="3463" y="187"/>
                  <a:pt x="3448" y="187"/>
                  <a:pt x="3448" y="202"/>
                </a:cubicBezTo>
                <a:cubicBezTo>
                  <a:pt x="3420" y="216"/>
                  <a:pt x="3405" y="274"/>
                  <a:pt x="3420" y="302"/>
                </a:cubicBezTo>
                <a:lnTo>
                  <a:pt x="3434" y="317"/>
                </a:lnTo>
                <a:cubicBezTo>
                  <a:pt x="3439" y="314"/>
                  <a:pt x="3445" y="313"/>
                  <a:pt x="3450" y="313"/>
                </a:cubicBezTo>
                <a:cubicBezTo>
                  <a:pt x="3473" y="313"/>
                  <a:pt x="3491" y="334"/>
                  <a:pt x="3491" y="345"/>
                </a:cubicBezTo>
                <a:cubicBezTo>
                  <a:pt x="3491" y="360"/>
                  <a:pt x="3434" y="360"/>
                  <a:pt x="3420" y="360"/>
                </a:cubicBezTo>
                <a:cubicBezTo>
                  <a:pt x="3410" y="360"/>
                  <a:pt x="3394" y="366"/>
                  <a:pt x="3380" y="366"/>
                </a:cubicBezTo>
                <a:cubicBezTo>
                  <a:pt x="3373" y="366"/>
                  <a:pt x="3367" y="365"/>
                  <a:pt x="3362" y="360"/>
                </a:cubicBezTo>
                <a:cubicBezTo>
                  <a:pt x="3362" y="360"/>
                  <a:pt x="3362" y="331"/>
                  <a:pt x="3362" y="317"/>
                </a:cubicBezTo>
                <a:lnTo>
                  <a:pt x="3376" y="317"/>
                </a:lnTo>
                <a:lnTo>
                  <a:pt x="3405" y="302"/>
                </a:lnTo>
                <a:cubicBezTo>
                  <a:pt x="3391" y="288"/>
                  <a:pt x="3348" y="245"/>
                  <a:pt x="3333" y="231"/>
                </a:cubicBezTo>
                <a:cubicBezTo>
                  <a:pt x="3305" y="231"/>
                  <a:pt x="3276" y="245"/>
                  <a:pt x="3262" y="259"/>
                </a:cubicBezTo>
                <a:lnTo>
                  <a:pt x="3247" y="288"/>
                </a:lnTo>
                <a:cubicBezTo>
                  <a:pt x="3247" y="302"/>
                  <a:pt x="3262" y="331"/>
                  <a:pt x="3262" y="345"/>
                </a:cubicBezTo>
                <a:cubicBezTo>
                  <a:pt x="3262" y="360"/>
                  <a:pt x="3262" y="360"/>
                  <a:pt x="3262" y="374"/>
                </a:cubicBezTo>
                <a:cubicBezTo>
                  <a:pt x="3247" y="389"/>
                  <a:pt x="3247" y="403"/>
                  <a:pt x="3233" y="403"/>
                </a:cubicBezTo>
                <a:cubicBezTo>
                  <a:pt x="3233" y="403"/>
                  <a:pt x="3218" y="389"/>
                  <a:pt x="3218" y="389"/>
                </a:cubicBezTo>
                <a:lnTo>
                  <a:pt x="3233" y="317"/>
                </a:lnTo>
                <a:cubicBezTo>
                  <a:pt x="3190" y="302"/>
                  <a:pt x="3075" y="231"/>
                  <a:pt x="3060" y="187"/>
                </a:cubicBezTo>
                <a:cubicBezTo>
                  <a:pt x="3046" y="159"/>
                  <a:pt x="3032" y="116"/>
                  <a:pt x="3017" y="87"/>
                </a:cubicBezTo>
                <a:lnTo>
                  <a:pt x="3017" y="87"/>
                </a:lnTo>
                <a:cubicBezTo>
                  <a:pt x="3024" y="101"/>
                  <a:pt x="3028" y="108"/>
                  <a:pt x="3032" y="108"/>
                </a:cubicBezTo>
                <a:cubicBezTo>
                  <a:pt x="3035" y="108"/>
                  <a:pt x="3039" y="101"/>
                  <a:pt x="3046" y="87"/>
                </a:cubicBezTo>
                <a:cubicBezTo>
                  <a:pt x="3056" y="77"/>
                  <a:pt x="3045" y="67"/>
                  <a:pt x="3027" y="67"/>
                </a:cubicBezTo>
                <a:cubicBezTo>
                  <a:pt x="3020" y="67"/>
                  <a:pt x="3011" y="68"/>
                  <a:pt x="3003" y="73"/>
                </a:cubicBezTo>
                <a:cubicBezTo>
                  <a:pt x="2974" y="87"/>
                  <a:pt x="2974" y="116"/>
                  <a:pt x="2989" y="130"/>
                </a:cubicBezTo>
                <a:cubicBezTo>
                  <a:pt x="2974" y="116"/>
                  <a:pt x="2945" y="101"/>
                  <a:pt x="2945" y="101"/>
                </a:cubicBezTo>
                <a:lnTo>
                  <a:pt x="2945" y="101"/>
                </a:lnTo>
                <a:cubicBezTo>
                  <a:pt x="2945" y="101"/>
                  <a:pt x="2945" y="159"/>
                  <a:pt x="2960" y="173"/>
                </a:cubicBezTo>
                <a:cubicBezTo>
                  <a:pt x="2960" y="187"/>
                  <a:pt x="2974" y="216"/>
                  <a:pt x="2974" y="231"/>
                </a:cubicBezTo>
                <a:cubicBezTo>
                  <a:pt x="2974" y="241"/>
                  <a:pt x="2967" y="251"/>
                  <a:pt x="2963" y="251"/>
                </a:cubicBezTo>
                <a:cubicBezTo>
                  <a:pt x="2961" y="251"/>
                  <a:pt x="2960" y="249"/>
                  <a:pt x="2960" y="245"/>
                </a:cubicBezTo>
                <a:lnTo>
                  <a:pt x="2888" y="187"/>
                </a:lnTo>
                <a:cubicBezTo>
                  <a:pt x="2802" y="144"/>
                  <a:pt x="2672" y="101"/>
                  <a:pt x="2658" y="101"/>
                </a:cubicBezTo>
                <a:cubicBezTo>
                  <a:pt x="2629" y="101"/>
                  <a:pt x="2672" y="130"/>
                  <a:pt x="2687" y="144"/>
                </a:cubicBezTo>
                <a:cubicBezTo>
                  <a:pt x="2701" y="144"/>
                  <a:pt x="2730" y="159"/>
                  <a:pt x="2773" y="173"/>
                </a:cubicBezTo>
                <a:lnTo>
                  <a:pt x="2773" y="216"/>
                </a:lnTo>
                <a:lnTo>
                  <a:pt x="2773" y="259"/>
                </a:lnTo>
                <a:cubicBezTo>
                  <a:pt x="2762" y="292"/>
                  <a:pt x="2743" y="308"/>
                  <a:pt x="2735" y="308"/>
                </a:cubicBezTo>
                <a:cubicBezTo>
                  <a:pt x="2732" y="308"/>
                  <a:pt x="2730" y="306"/>
                  <a:pt x="2730" y="302"/>
                </a:cubicBezTo>
                <a:lnTo>
                  <a:pt x="2730" y="288"/>
                </a:lnTo>
                <a:cubicBezTo>
                  <a:pt x="2716" y="259"/>
                  <a:pt x="2773" y="245"/>
                  <a:pt x="2730" y="202"/>
                </a:cubicBezTo>
                <a:lnTo>
                  <a:pt x="2701" y="173"/>
                </a:lnTo>
                <a:cubicBezTo>
                  <a:pt x="2687" y="202"/>
                  <a:pt x="2629" y="245"/>
                  <a:pt x="2572" y="259"/>
                </a:cubicBezTo>
                <a:lnTo>
                  <a:pt x="2615" y="345"/>
                </a:lnTo>
                <a:cubicBezTo>
                  <a:pt x="2601" y="360"/>
                  <a:pt x="2558" y="403"/>
                  <a:pt x="2529" y="432"/>
                </a:cubicBezTo>
                <a:lnTo>
                  <a:pt x="2543" y="532"/>
                </a:lnTo>
                <a:cubicBezTo>
                  <a:pt x="2543" y="532"/>
                  <a:pt x="2543" y="547"/>
                  <a:pt x="2529" y="547"/>
                </a:cubicBezTo>
                <a:cubicBezTo>
                  <a:pt x="2529" y="561"/>
                  <a:pt x="2514" y="561"/>
                  <a:pt x="2514" y="561"/>
                </a:cubicBezTo>
                <a:cubicBezTo>
                  <a:pt x="2500" y="532"/>
                  <a:pt x="2486" y="504"/>
                  <a:pt x="2471" y="475"/>
                </a:cubicBezTo>
                <a:cubicBezTo>
                  <a:pt x="2471" y="460"/>
                  <a:pt x="2500" y="446"/>
                  <a:pt x="2500" y="417"/>
                </a:cubicBezTo>
                <a:lnTo>
                  <a:pt x="2500" y="360"/>
                </a:lnTo>
                <a:cubicBezTo>
                  <a:pt x="2529" y="345"/>
                  <a:pt x="2572" y="231"/>
                  <a:pt x="2586" y="187"/>
                </a:cubicBezTo>
                <a:cubicBezTo>
                  <a:pt x="2586" y="159"/>
                  <a:pt x="2543" y="130"/>
                  <a:pt x="2529" y="130"/>
                </a:cubicBezTo>
                <a:cubicBezTo>
                  <a:pt x="2514" y="130"/>
                  <a:pt x="2500" y="216"/>
                  <a:pt x="2500" y="231"/>
                </a:cubicBezTo>
                <a:cubicBezTo>
                  <a:pt x="2500" y="257"/>
                  <a:pt x="2464" y="319"/>
                  <a:pt x="2447" y="319"/>
                </a:cubicBezTo>
                <a:cubicBezTo>
                  <a:pt x="2445" y="319"/>
                  <a:pt x="2444" y="318"/>
                  <a:pt x="2443" y="317"/>
                </a:cubicBezTo>
                <a:cubicBezTo>
                  <a:pt x="2414" y="302"/>
                  <a:pt x="2414" y="274"/>
                  <a:pt x="2428" y="259"/>
                </a:cubicBezTo>
                <a:cubicBezTo>
                  <a:pt x="2428" y="259"/>
                  <a:pt x="2443" y="231"/>
                  <a:pt x="2457" y="202"/>
                </a:cubicBezTo>
                <a:lnTo>
                  <a:pt x="2428" y="187"/>
                </a:lnTo>
                <a:lnTo>
                  <a:pt x="2414" y="173"/>
                </a:lnTo>
                <a:cubicBezTo>
                  <a:pt x="2385" y="173"/>
                  <a:pt x="2342" y="187"/>
                  <a:pt x="2342" y="216"/>
                </a:cubicBezTo>
                <a:cubicBezTo>
                  <a:pt x="2356" y="231"/>
                  <a:pt x="2356" y="245"/>
                  <a:pt x="2342" y="245"/>
                </a:cubicBezTo>
                <a:lnTo>
                  <a:pt x="2328" y="259"/>
                </a:lnTo>
                <a:cubicBezTo>
                  <a:pt x="2299" y="245"/>
                  <a:pt x="2285" y="231"/>
                  <a:pt x="2285" y="187"/>
                </a:cubicBezTo>
                <a:lnTo>
                  <a:pt x="2285" y="159"/>
                </a:lnTo>
                <a:cubicBezTo>
                  <a:pt x="2285" y="130"/>
                  <a:pt x="2313" y="130"/>
                  <a:pt x="2328" y="130"/>
                </a:cubicBezTo>
                <a:lnTo>
                  <a:pt x="2342" y="116"/>
                </a:lnTo>
                <a:cubicBezTo>
                  <a:pt x="2346" y="112"/>
                  <a:pt x="2343" y="110"/>
                  <a:pt x="2336" y="110"/>
                </a:cubicBezTo>
                <a:cubicBezTo>
                  <a:pt x="2317" y="110"/>
                  <a:pt x="2263" y="126"/>
                  <a:pt x="2241" y="159"/>
                </a:cubicBezTo>
                <a:cubicBezTo>
                  <a:pt x="2213" y="187"/>
                  <a:pt x="2184" y="231"/>
                  <a:pt x="2184" y="245"/>
                </a:cubicBezTo>
                <a:cubicBezTo>
                  <a:pt x="2170" y="245"/>
                  <a:pt x="2170" y="231"/>
                  <a:pt x="2155" y="216"/>
                </a:cubicBezTo>
                <a:lnTo>
                  <a:pt x="2155" y="187"/>
                </a:lnTo>
                <a:cubicBezTo>
                  <a:pt x="2155" y="187"/>
                  <a:pt x="2155" y="173"/>
                  <a:pt x="2155" y="159"/>
                </a:cubicBezTo>
                <a:lnTo>
                  <a:pt x="2170" y="159"/>
                </a:lnTo>
                <a:cubicBezTo>
                  <a:pt x="2170" y="144"/>
                  <a:pt x="2155" y="130"/>
                  <a:pt x="2127" y="130"/>
                </a:cubicBezTo>
                <a:lnTo>
                  <a:pt x="2098" y="130"/>
                </a:lnTo>
                <a:cubicBezTo>
                  <a:pt x="2098" y="130"/>
                  <a:pt x="2055" y="231"/>
                  <a:pt x="2040" y="245"/>
                </a:cubicBezTo>
                <a:cubicBezTo>
                  <a:pt x="2026" y="274"/>
                  <a:pt x="2012" y="288"/>
                  <a:pt x="1997" y="288"/>
                </a:cubicBezTo>
                <a:lnTo>
                  <a:pt x="1997" y="274"/>
                </a:lnTo>
                <a:cubicBezTo>
                  <a:pt x="1997" y="274"/>
                  <a:pt x="1983" y="259"/>
                  <a:pt x="1983" y="245"/>
                </a:cubicBezTo>
                <a:cubicBezTo>
                  <a:pt x="1970" y="220"/>
                  <a:pt x="1958" y="185"/>
                  <a:pt x="1927" y="185"/>
                </a:cubicBezTo>
                <a:cubicBezTo>
                  <a:pt x="1922" y="185"/>
                  <a:pt x="1917" y="185"/>
                  <a:pt x="1911" y="187"/>
                </a:cubicBezTo>
                <a:lnTo>
                  <a:pt x="1882" y="202"/>
                </a:lnTo>
                <a:cubicBezTo>
                  <a:pt x="1882" y="245"/>
                  <a:pt x="1854" y="288"/>
                  <a:pt x="1839" y="288"/>
                </a:cubicBezTo>
                <a:cubicBezTo>
                  <a:pt x="1839" y="288"/>
                  <a:pt x="1810" y="302"/>
                  <a:pt x="1796" y="331"/>
                </a:cubicBezTo>
                <a:lnTo>
                  <a:pt x="1782" y="345"/>
                </a:lnTo>
                <a:lnTo>
                  <a:pt x="1782" y="374"/>
                </a:lnTo>
                <a:cubicBezTo>
                  <a:pt x="1767" y="374"/>
                  <a:pt x="1724" y="345"/>
                  <a:pt x="1710" y="345"/>
                </a:cubicBezTo>
                <a:cubicBezTo>
                  <a:pt x="1710" y="331"/>
                  <a:pt x="1710" y="317"/>
                  <a:pt x="1710" y="302"/>
                </a:cubicBezTo>
                <a:lnTo>
                  <a:pt x="1667" y="317"/>
                </a:lnTo>
                <a:cubicBezTo>
                  <a:pt x="1624" y="317"/>
                  <a:pt x="1652" y="374"/>
                  <a:pt x="1652" y="403"/>
                </a:cubicBezTo>
                <a:lnTo>
                  <a:pt x="1638" y="417"/>
                </a:lnTo>
                <a:cubicBezTo>
                  <a:pt x="1652" y="417"/>
                  <a:pt x="1681" y="432"/>
                  <a:pt x="1695" y="446"/>
                </a:cubicBezTo>
                <a:cubicBezTo>
                  <a:pt x="1710" y="446"/>
                  <a:pt x="1739" y="475"/>
                  <a:pt x="1782" y="489"/>
                </a:cubicBezTo>
                <a:lnTo>
                  <a:pt x="1782" y="417"/>
                </a:lnTo>
                <a:cubicBezTo>
                  <a:pt x="1782" y="417"/>
                  <a:pt x="1810" y="403"/>
                  <a:pt x="1810" y="403"/>
                </a:cubicBezTo>
                <a:cubicBezTo>
                  <a:pt x="1825" y="403"/>
                  <a:pt x="1825" y="417"/>
                  <a:pt x="1825" y="432"/>
                </a:cubicBezTo>
                <a:lnTo>
                  <a:pt x="1825" y="460"/>
                </a:lnTo>
                <a:cubicBezTo>
                  <a:pt x="1825" y="489"/>
                  <a:pt x="1854" y="561"/>
                  <a:pt x="1897" y="604"/>
                </a:cubicBezTo>
                <a:lnTo>
                  <a:pt x="1940" y="647"/>
                </a:lnTo>
                <a:lnTo>
                  <a:pt x="1983" y="662"/>
                </a:lnTo>
                <a:cubicBezTo>
                  <a:pt x="1997" y="647"/>
                  <a:pt x="2055" y="647"/>
                  <a:pt x="2069" y="633"/>
                </a:cubicBezTo>
                <a:cubicBezTo>
                  <a:pt x="2083" y="633"/>
                  <a:pt x="2098" y="647"/>
                  <a:pt x="2127" y="676"/>
                </a:cubicBezTo>
                <a:lnTo>
                  <a:pt x="2141" y="705"/>
                </a:lnTo>
                <a:cubicBezTo>
                  <a:pt x="2141" y="709"/>
                  <a:pt x="2144" y="711"/>
                  <a:pt x="2149" y="711"/>
                </a:cubicBezTo>
                <a:cubicBezTo>
                  <a:pt x="2158" y="711"/>
                  <a:pt x="2174" y="705"/>
                  <a:pt x="2184" y="705"/>
                </a:cubicBezTo>
                <a:cubicBezTo>
                  <a:pt x="2198" y="705"/>
                  <a:pt x="2227" y="705"/>
                  <a:pt x="2241" y="719"/>
                </a:cubicBezTo>
                <a:lnTo>
                  <a:pt x="2256" y="733"/>
                </a:lnTo>
                <a:cubicBezTo>
                  <a:pt x="2256" y="762"/>
                  <a:pt x="2241" y="805"/>
                  <a:pt x="2241" y="805"/>
                </a:cubicBezTo>
                <a:cubicBezTo>
                  <a:pt x="2241" y="808"/>
                  <a:pt x="2239" y="809"/>
                  <a:pt x="2234" y="809"/>
                </a:cubicBezTo>
                <a:cubicBezTo>
                  <a:pt x="2212" y="809"/>
                  <a:pt x="2150" y="786"/>
                  <a:pt x="2127" y="762"/>
                </a:cubicBezTo>
                <a:cubicBezTo>
                  <a:pt x="2118" y="745"/>
                  <a:pt x="2105" y="738"/>
                  <a:pt x="2095" y="738"/>
                </a:cubicBezTo>
                <a:cubicBezTo>
                  <a:pt x="2088" y="738"/>
                  <a:pt x="2083" y="742"/>
                  <a:pt x="2083" y="748"/>
                </a:cubicBezTo>
                <a:lnTo>
                  <a:pt x="2098" y="762"/>
                </a:lnTo>
                <a:lnTo>
                  <a:pt x="2098" y="776"/>
                </a:lnTo>
                <a:cubicBezTo>
                  <a:pt x="2098" y="791"/>
                  <a:pt x="2026" y="834"/>
                  <a:pt x="2012" y="863"/>
                </a:cubicBezTo>
                <a:cubicBezTo>
                  <a:pt x="2003" y="880"/>
                  <a:pt x="2000" y="887"/>
                  <a:pt x="1998" y="887"/>
                </a:cubicBezTo>
                <a:cubicBezTo>
                  <a:pt x="1997" y="887"/>
                  <a:pt x="1997" y="883"/>
                  <a:pt x="1997" y="877"/>
                </a:cubicBezTo>
                <a:cubicBezTo>
                  <a:pt x="1997" y="877"/>
                  <a:pt x="1976" y="845"/>
                  <a:pt x="1961" y="845"/>
                </a:cubicBezTo>
                <a:cubicBezTo>
                  <a:pt x="1958" y="845"/>
                  <a:pt x="1956" y="846"/>
                  <a:pt x="1954" y="848"/>
                </a:cubicBezTo>
                <a:cubicBezTo>
                  <a:pt x="1954" y="848"/>
                  <a:pt x="1897" y="762"/>
                  <a:pt x="1854" y="748"/>
                </a:cubicBezTo>
                <a:cubicBezTo>
                  <a:pt x="1843" y="738"/>
                  <a:pt x="1835" y="733"/>
                  <a:pt x="1829" y="733"/>
                </a:cubicBezTo>
                <a:cubicBezTo>
                  <a:pt x="1818" y="733"/>
                  <a:pt x="1816" y="749"/>
                  <a:pt x="1825" y="776"/>
                </a:cubicBezTo>
                <a:lnTo>
                  <a:pt x="1839" y="805"/>
                </a:lnTo>
                <a:lnTo>
                  <a:pt x="1854" y="820"/>
                </a:lnTo>
                <a:cubicBezTo>
                  <a:pt x="1854" y="834"/>
                  <a:pt x="1839" y="848"/>
                  <a:pt x="1825" y="848"/>
                </a:cubicBezTo>
                <a:cubicBezTo>
                  <a:pt x="1825" y="848"/>
                  <a:pt x="1796" y="863"/>
                  <a:pt x="1767" y="863"/>
                </a:cubicBezTo>
                <a:lnTo>
                  <a:pt x="1739" y="848"/>
                </a:lnTo>
                <a:cubicBezTo>
                  <a:pt x="1733" y="843"/>
                  <a:pt x="1728" y="840"/>
                  <a:pt x="1723" y="840"/>
                </a:cubicBezTo>
                <a:cubicBezTo>
                  <a:pt x="1704" y="840"/>
                  <a:pt x="1690" y="880"/>
                  <a:pt x="1667" y="891"/>
                </a:cubicBezTo>
                <a:cubicBezTo>
                  <a:pt x="1624" y="891"/>
                  <a:pt x="1624" y="920"/>
                  <a:pt x="1624" y="963"/>
                </a:cubicBezTo>
                <a:cubicBezTo>
                  <a:pt x="1624" y="973"/>
                  <a:pt x="1609" y="984"/>
                  <a:pt x="1601" y="984"/>
                </a:cubicBezTo>
                <a:cubicBezTo>
                  <a:pt x="1597" y="984"/>
                  <a:pt x="1595" y="982"/>
                  <a:pt x="1595" y="978"/>
                </a:cubicBezTo>
                <a:cubicBezTo>
                  <a:pt x="1581" y="978"/>
                  <a:pt x="1581" y="949"/>
                  <a:pt x="1581" y="935"/>
                </a:cubicBezTo>
                <a:lnTo>
                  <a:pt x="1595" y="906"/>
                </a:lnTo>
                <a:cubicBezTo>
                  <a:pt x="1603" y="881"/>
                  <a:pt x="1583" y="865"/>
                  <a:pt x="1564" y="865"/>
                </a:cubicBezTo>
                <a:cubicBezTo>
                  <a:pt x="1550" y="865"/>
                  <a:pt x="1537" y="873"/>
                  <a:pt x="1537" y="891"/>
                </a:cubicBezTo>
                <a:cubicBezTo>
                  <a:pt x="1537" y="913"/>
                  <a:pt x="1534" y="924"/>
                  <a:pt x="1527" y="924"/>
                </a:cubicBezTo>
                <a:cubicBezTo>
                  <a:pt x="1519" y="924"/>
                  <a:pt x="1509" y="913"/>
                  <a:pt x="1494" y="891"/>
                </a:cubicBezTo>
                <a:lnTo>
                  <a:pt x="1480" y="863"/>
                </a:lnTo>
                <a:cubicBezTo>
                  <a:pt x="1471" y="835"/>
                  <a:pt x="1456" y="825"/>
                  <a:pt x="1446" y="825"/>
                </a:cubicBezTo>
                <a:cubicBezTo>
                  <a:pt x="1441" y="825"/>
                  <a:pt x="1437" y="829"/>
                  <a:pt x="1437" y="834"/>
                </a:cubicBezTo>
                <a:cubicBezTo>
                  <a:pt x="1394" y="891"/>
                  <a:pt x="1351" y="935"/>
                  <a:pt x="1322" y="1006"/>
                </a:cubicBezTo>
                <a:cubicBezTo>
                  <a:pt x="1322" y="1021"/>
                  <a:pt x="1322" y="1035"/>
                  <a:pt x="1336" y="1035"/>
                </a:cubicBezTo>
                <a:cubicBezTo>
                  <a:pt x="1336" y="1035"/>
                  <a:pt x="1343" y="1041"/>
                  <a:pt x="1351" y="1041"/>
                </a:cubicBezTo>
                <a:cubicBezTo>
                  <a:pt x="1355" y="1041"/>
                  <a:pt x="1360" y="1040"/>
                  <a:pt x="1365" y="1035"/>
                </a:cubicBezTo>
                <a:cubicBezTo>
                  <a:pt x="1365" y="1035"/>
                  <a:pt x="1365" y="1021"/>
                  <a:pt x="1365" y="1021"/>
                </a:cubicBezTo>
                <a:cubicBezTo>
                  <a:pt x="1375" y="982"/>
                  <a:pt x="1384" y="963"/>
                  <a:pt x="1402" y="963"/>
                </a:cubicBezTo>
                <a:cubicBezTo>
                  <a:pt x="1411" y="963"/>
                  <a:pt x="1423" y="968"/>
                  <a:pt x="1437" y="978"/>
                </a:cubicBezTo>
                <a:lnTo>
                  <a:pt x="1466" y="1006"/>
                </a:lnTo>
                <a:cubicBezTo>
                  <a:pt x="1509" y="1006"/>
                  <a:pt x="1595" y="1049"/>
                  <a:pt x="1609" y="1049"/>
                </a:cubicBezTo>
                <a:cubicBezTo>
                  <a:pt x="1624" y="1049"/>
                  <a:pt x="1667" y="1035"/>
                  <a:pt x="1710" y="1035"/>
                </a:cubicBezTo>
                <a:lnTo>
                  <a:pt x="1739" y="1035"/>
                </a:lnTo>
                <a:cubicBezTo>
                  <a:pt x="1753" y="1021"/>
                  <a:pt x="1767" y="1021"/>
                  <a:pt x="1782" y="1021"/>
                </a:cubicBezTo>
                <a:cubicBezTo>
                  <a:pt x="1782" y="1021"/>
                  <a:pt x="1796" y="1035"/>
                  <a:pt x="1796" y="1035"/>
                </a:cubicBezTo>
                <a:cubicBezTo>
                  <a:pt x="1808" y="1035"/>
                  <a:pt x="1828" y="1017"/>
                  <a:pt x="1836" y="1017"/>
                </a:cubicBezTo>
                <a:cubicBezTo>
                  <a:pt x="1838" y="1017"/>
                  <a:pt x="1839" y="1018"/>
                  <a:pt x="1839" y="1021"/>
                </a:cubicBezTo>
                <a:lnTo>
                  <a:pt x="1854" y="1035"/>
                </a:lnTo>
                <a:cubicBezTo>
                  <a:pt x="1854" y="1043"/>
                  <a:pt x="1858" y="1052"/>
                  <a:pt x="1865" y="1052"/>
                </a:cubicBezTo>
                <a:cubicBezTo>
                  <a:pt x="1870" y="1052"/>
                  <a:pt x="1876" y="1047"/>
                  <a:pt x="1882" y="1035"/>
                </a:cubicBezTo>
                <a:lnTo>
                  <a:pt x="1897" y="1035"/>
                </a:lnTo>
                <a:cubicBezTo>
                  <a:pt x="1911" y="1021"/>
                  <a:pt x="1925" y="1021"/>
                  <a:pt x="1940" y="1021"/>
                </a:cubicBezTo>
                <a:lnTo>
                  <a:pt x="1954" y="1035"/>
                </a:lnTo>
                <a:cubicBezTo>
                  <a:pt x="1954" y="1064"/>
                  <a:pt x="1954" y="1121"/>
                  <a:pt x="1954" y="1179"/>
                </a:cubicBezTo>
                <a:lnTo>
                  <a:pt x="1940" y="1222"/>
                </a:lnTo>
                <a:cubicBezTo>
                  <a:pt x="1925" y="1236"/>
                  <a:pt x="1882" y="1222"/>
                  <a:pt x="1911" y="1279"/>
                </a:cubicBezTo>
                <a:cubicBezTo>
                  <a:pt x="1925" y="1294"/>
                  <a:pt x="1940" y="1322"/>
                  <a:pt x="1954" y="1337"/>
                </a:cubicBezTo>
                <a:lnTo>
                  <a:pt x="1968" y="1366"/>
                </a:lnTo>
                <a:cubicBezTo>
                  <a:pt x="2012" y="1366"/>
                  <a:pt x="2026" y="1394"/>
                  <a:pt x="2026" y="1409"/>
                </a:cubicBezTo>
                <a:cubicBezTo>
                  <a:pt x="2026" y="1416"/>
                  <a:pt x="2022" y="1419"/>
                  <a:pt x="2017" y="1419"/>
                </a:cubicBezTo>
                <a:cubicBezTo>
                  <a:pt x="2012" y="1419"/>
                  <a:pt x="2004" y="1416"/>
                  <a:pt x="1997" y="1409"/>
                </a:cubicBezTo>
                <a:lnTo>
                  <a:pt x="1983" y="1394"/>
                </a:lnTo>
                <a:cubicBezTo>
                  <a:pt x="1983" y="1394"/>
                  <a:pt x="1968" y="1437"/>
                  <a:pt x="1968" y="1452"/>
                </a:cubicBezTo>
                <a:cubicBezTo>
                  <a:pt x="1958" y="1462"/>
                  <a:pt x="1948" y="1472"/>
                  <a:pt x="1933" y="1472"/>
                </a:cubicBezTo>
                <a:cubicBezTo>
                  <a:pt x="1927" y="1472"/>
                  <a:pt x="1919" y="1470"/>
                  <a:pt x="1911" y="1466"/>
                </a:cubicBezTo>
                <a:lnTo>
                  <a:pt x="1897" y="1452"/>
                </a:lnTo>
                <a:cubicBezTo>
                  <a:pt x="1854" y="1423"/>
                  <a:pt x="1911" y="1409"/>
                  <a:pt x="1897" y="1380"/>
                </a:cubicBezTo>
                <a:cubicBezTo>
                  <a:pt x="1897" y="1366"/>
                  <a:pt x="1882" y="1351"/>
                  <a:pt x="1868" y="1351"/>
                </a:cubicBezTo>
                <a:cubicBezTo>
                  <a:pt x="1839" y="1337"/>
                  <a:pt x="1854" y="1322"/>
                  <a:pt x="1868" y="1294"/>
                </a:cubicBezTo>
                <a:lnTo>
                  <a:pt x="1868" y="1279"/>
                </a:lnTo>
                <a:cubicBezTo>
                  <a:pt x="1868" y="1265"/>
                  <a:pt x="1854" y="1265"/>
                  <a:pt x="1854" y="1251"/>
                </a:cubicBezTo>
                <a:lnTo>
                  <a:pt x="1839" y="1265"/>
                </a:lnTo>
                <a:lnTo>
                  <a:pt x="1825" y="1265"/>
                </a:lnTo>
                <a:cubicBezTo>
                  <a:pt x="1810" y="1279"/>
                  <a:pt x="1810" y="1308"/>
                  <a:pt x="1810" y="1322"/>
                </a:cubicBezTo>
                <a:cubicBezTo>
                  <a:pt x="1810" y="1322"/>
                  <a:pt x="1782" y="1380"/>
                  <a:pt x="1753" y="1437"/>
                </a:cubicBezTo>
                <a:lnTo>
                  <a:pt x="1767" y="1509"/>
                </a:lnTo>
                <a:cubicBezTo>
                  <a:pt x="1767" y="1516"/>
                  <a:pt x="1771" y="1520"/>
                  <a:pt x="1775" y="1520"/>
                </a:cubicBezTo>
                <a:cubicBezTo>
                  <a:pt x="1778" y="1520"/>
                  <a:pt x="1782" y="1516"/>
                  <a:pt x="1782" y="1509"/>
                </a:cubicBezTo>
                <a:cubicBezTo>
                  <a:pt x="1796" y="1509"/>
                  <a:pt x="1796" y="1538"/>
                  <a:pt x="1810" y="1595"/>
                </a:cubicBezTo>
                <a:lnTo>
                  <a:pt x="1782" y="1624"/>
                </a:lnTo>
                <a:cubicBezTo>
                  <a:pt x="1776" y="1627"/>
                  <a:pt x="1771" y="1628"/>
                  <a:pt x="1767" y="1628"/>
                </a:cubicBezTo>
                <a:cubicBezTo>
                  <a:pt x="1747" y="1628"/>
                  <a:pt x="1736" y="1607"/>
                  <a:pt x="1724" y="1595"/>
                </a:cubicBezTo>
                <a:lnTo>
                  <a:pt x="1710" y="1581"/>
                </a:lnTo>
                <a:lnTo>
                  <a:pt x="1652" y="1581"/>
                </a:lnTo>
                <a:lnTo>
                  <a:pt x="1624" y="1567"/>
                </a:lnTo>
                <a:cubicBezTo>
                  <a:pt x="1624" y="1567"/>
                  <a:pt x="1609" y="1567"/>
                  <a:pt x="1609" y="1581"/>
                </a:cubicBezTo>
                <a:cubicBezTo>
                  <a:pt x="1595" y="1581"/>
                  <a:pt x="1595" y="1595"/>
                  <a:pt x="1595" y="1610"/>
                </a:cubicBezTo>
                <a:lnTo>
                  <a:pt x="1638" y="1639"/>
                </a:lnTo>
                <a:cubicBezTo>
                  <a:pt x="1673" y="1674"/>
                  <a:pt x="1719" y="1700"/>
                  <a:pt x="1734" y="1700"/>
                </a:cubicBezTo>
                <a:cubicBezTo>
                  <a:pt x="1737" y="1700"/>
                  <a:pt x="1739" y="1699"/>
                  <a:pt x="1739" y="1696"/>
                </a:cubicBezTo>
                <a:cubicBezTo>
                  <a:pt x="1753" y="1696"/>
                  <a:pt x="1796" y="1739"/>
                  <a:pt x="1796" y="1753"/>
                </a:cubicBezTo>
                <a:cubicBezTo>
                  <a:pt x="1799" y="1757"/>
                  <a:pt x="1804" y="1759"/>
                  <a:pt x="1808" y="1759"/>
                </a:cubicBezTo>
                <a:cubicBezTo>
                  <a:pt x="1823" y="1759"/>
                  <a:pt x="1843" y="1740"/>
                  <a:pt x="1854" y="1696"/>
                </a:cubicBezTo>
                <a:lnTo>
                  <a:pt x="1882" y="1725"/>
                </a:lnTo>
                <a:cubicBezTo>
                  <a:pt x="1911" y="1739"/>
                  <a:pt x="1940" y="1753"/>
                  <a:pt x="1897" y="1797"/>
                </a:cubicBezTo>
                <a:lnTo>
                  <a:pt x="1897" y="1811"/>
                </a:lnTo>
                <a:cubicBezTo>
                  <a:pt x="1897" y="1840"/>
                  <a:pt x="1954" y="1897"/>
                  <a:pt x="1940" y="1912"/>
                </a:cubicBezTo>
                <a:cubicBezTo>
                  <a:pt x="1940" y="1926"/>
                  <a:pt x="1925" y="1983"/>
                  <a:pt x="1925" y="2012"/>
                </a:cubicBezTo>
                <a:cubicBezTo>
                  <a:pt x="1925" y="2026"/>
                  <a:pt x="1911" y="2055"/>
                  <a:pt x="1882" y="2070"/>
                </a:cubicBezTo>
                <a:lnTo>
                  <a:pt x="1882" y="2026"/>
                </a:lnTo>
                <a:lnTo>
                  <a:pt x="1882" y="1940"/>
                </a:lnTo>
                <a:cubicBezTo>
                  <a:pt x="1839" y="1955"/>
                  <a:pt x="1796" y="2012"/>
                  <a:pt x="1796" y="2041"/>
                </a:cubicBezTo>
                <a:cubicBezTo>
                  <a:pt x="1796" y="2048"/>
                  <a:pt x="1795" y="2050"/>
                  <a:pt x="1794" y="2050"/>
                </a:cubicBezTo>
                <a:cubicBezTo>
                  <a:pt x="1790" y="2050"/>
                  <a:pt x="1782" y="2023"/>
                  <a:pt x="1782" y="2012"/>
                </a:cubicBezTo>
                <a:cubicBezTo>
                  <a:pt x="1782" y="1998"/>
                  <a:pt x="1796" y="1940"/>
                  <a:pt x="1782" y="1926"/>
                </a:cubicBezTo>
                <a:cubicBezTo>
                  <a:pt x="1778" y="1924"/>
                  <a:pt x="1774" y="1923"/>
                  <a:pt x="1770" y="1923"/>
                </a:cubicBezTo>
                <a:cubicBezTo>
                  <a:pt x="1746" y="1923"/>
                  <a:pt x="1722" y="1960"/>
                  <a:pt x="1710" y="1998"/>
                </a:cubicBezTo>
                <a:lnTo>
                  <a:pt x="1652" y="1940"/>
                </a:lnTo>
                <a:cubicBezTo>
                  <a:pt x="1652" y="1936"/>
                  <a:pt x="1651" y="1934"/>
                  <a:pt x="1649" y="1934"/>
                </a:cubicBezTo>
                <a:cubicBezTo>
                  <a:pt x="1644" y="1934"/>
                  <a:pt x="1634" y="1944"/>
                  <a:pt x="1624" y="1955"/>
                </a:cubicBezTo>
                <a:lnTo>
                  <a:pt x="1595" y="1955"/>
                </a:lnTo>
                <a:cubicBezTo>
                  <a:pt x="1581" y="1955"/>
                  <a:pt x="1552" y="1926"/>
                  <a:pt x="1552" y="1897"/>
                </a:cubicBezTo>
                <a:lnTo>
                  <a:pt x="1552" y="1868"/>
                </a:lnTo>
                <a:lnTo>
                  <a:pt x="1552" y="1825"/>
                </a:lnTo>
                <a:cubicBezTo>
                  <a:pt x="1523" y="1825"/>
                  <a:pt x="1523" y="1868"/>
                  <a:pt x="1537" y="1897"/>
                </a:cubicBezTo>
                <a:lnTo>
                  <a:pt x="1509" y="1955"/>
                </a:lnTo>
                <a:cubicBezTo>
                  <a:pt x="1500" y="1982"/>
                  <a:pt x="1485" y="1992"/>
                  <a:pt x="1471" y="1992"/>
                </a:cubicBezTo>
                <a:cubicBezTo>
                  <a:pt x="1464" y="1992"/>
                  <a:pt x="1457" y="1989"/>
                  <a:pt x="1451" y="1983"/>
                </a:cubicBezTo>
                <a:lnTo>
                  <a:pt x="1408" y="1955"/>
                </a:lnTo>
                <a:cubicBezTo>
                  <a:pt x="1379" y="1897"/>
                  <a:pt x="1379" y="1840"/>
                  <a:pt x="1394" y="1840"/>
                </a:cubicBezTo>
                <a:cubicBezTo>
                  <a:pt x="1423" y="1840"/>
                  <a:pt x="1437" y="1883"/>
                  <a:pt x="1437" y="1897"/>
                </a:cubicBezTo>
                <a:cubicBezTo>
                  <a:pt x="1437" y="1904"/>
                  <a:pt x="1439" y="1907"/>
                  <a:pt x="1443" y="1907"/>
                </a:cubicBezTo>
                <a:cubicBezTo>
                  <a:pt x="1455" y="1907"/>
                  <a:pt x="1480" y="1876"/>
                  <a:pt x="1480" y="1854"/>
                </a:cubicBezTo>
                <a:cubicBezTo>
                  <a:pt x="1480" y="1825"/>
                  <a:pt x="1480" y="1797"/>
                  <a:pt x="1480" y="1768"/>
                </a:cubicBezTo>
                <a:lnTo>
                  <a:pt x="1480" y="1753"/>
                </a:lnTo>
                <a:lnTo>
                  <a:pt x="1480" y="1739"/>
                </a:lnTo>
                <a:cubicBezTo>
                  <a:pt x="1466" y="1725"/>
                  <a:pt x="1451" y="1725"/>
                  <a:pt x="1437" y="1725"/>
                </a:cubicBezTo>
                <a:lnTo>
                  <a:pt x="1437" y="1739"/>
                </a:lnTo>
                <a:cubicBezTo>
                  <a:pt x="1437" y="1773"/>
                  <a:pt x="1431" y="1784"/>
                  <a:pt x="1421" y="1784"/>
                </a:cubicBezTo>
                <a:cubicBezTo>
                  <a:pt x="1410" y="1784"/>
                  <a:pt x="1395" y="1769"/>
                  <a:pt x="1379" y="1753"/>
                </a:cubicBezTo>
                <a:lnTo>
                  <a:pt x="1379" y="1739"/>
                </a:lnTo>
                <a:cubicBezTo>
                  <a:pt x="1370" y="1739"/>
                  <a:pt x="1341" y="1752"/>
                  <a:pt x="1319" y="1752"/>
                </a:cubicBezTo>
                <a:cubicBezTo>
                  <a:pt x="1308" y="1752"/>
                  <a:pt x="1298" y="1749"/>
                  <a:pt x="1293" y="1739"/>
                </a:cubicBezTo>
                <a:cubicBezTo>
                  <a:pt x="1293" y="1725"/>
                  <a:pt x="1264" y="1696"/>
                  <a:pt x="1264" y="1696"/>
                </a:cubicBezTo>
                <a:cubicBezTo>
                  <a:pt x="1264" y="1696"/>
                  <a:pt x="1233" y="1728"/>
                  <a:pt x="1215" y="1728"/>
                </a:cubicBezTo>
                <a:cubicBezTo>
                  <a:pt x="1212" y="1728"/>
                  <a:pt x="1209" y="1727"/>
                  <a:pt x="1207" y="1725"/>
                </a:cubicBezTo>
                <a:cubicBezTo>
                  <a:pt x="1200" y="1710"/>
                  <a:pt x="1182" y="1707"/>
                  <a:pt x="1164" y="1707"/>
                </a:cubicBezTo>
                <a:cubicBezTo>
                  <a:pt x="1146" y="1707"/>
                  <a:pt x="1128" y="1710"/>
                  <a:pt x="1121" y="1710"/>
                </a:cubicBezTo>
                <a:cubicBezTo>
                  <a:pt x="1106" y="1725"/>
                  <a:pt x="1106" y="1739"/>
                  <a:pt x="1121" y="1753"/>
                </a:cubicBezTo>
                <a:lnTo>
                  <a:pt x="1135" y="1768"/>
                </a:lnTo>
                <a:lnTo>
                  <a:pt x="1150" y="1782"/>
                </a:lnTo>
                <a:cubicBezTo>
                  <a:pt x="1150" y="1782"/>
                  <a:pt x="1178" y="1797"/>
                  <a:pt x="1193" y="1797"/>
                </a:cubicBezTo>
                <a:lnTo>
                  <a:pt x="1207" y="1797"/>
                </a:lnTo>
                <a:cubicBezTo>
                  <a:pt x="1215" y="1788"/>
                  <a:pt x="1224" y="1780"/>
                  <a:pt x="1232" y="1780"/>
                </a:cubicBezTo>
                <a:cubicBezTo>
                  <a:pt x="1238" y="1780"/>
                  <a:pt x="1244" y="1784"/>
                  <a:pt x="1250" y="1797"/>
                </a:cubicBezTo>
                <a:cubicBezTo>
                  <a:pt x="1250" y="1811"/>
                  <a:pt x="1236" y="1840"/>
                  <a:pt x="1236" y="1854"/>
                </a:cubicBezTo>
                <a:lnTo>
                  <a:pt x="1221" y="1868"/>
                </a:lnTo>
                <a:cubicBezTo>
                  <a:pt x="1221" y="1879"/>
                  <a:pt x="1243" y="1889"/>
                  <a:pt x="1256" y="1889"/>
                </a:cubicBezTo>
                <a:cubicBezTo>
                  <a:pt x="1261" y="1889"/>
                  <a:pt x="1264" y="1887"/>
                  <a:pt x="1264" y="1883"/>
                </a:cubicBezTo>
                <a:cubicBezTo>
                  <a:pt x="1269" y="1874"/>
                  <a:pt x="1274" y="1871"/>
                  <a:pt x="1280" y="1871"/>
                </a:cubicBezTo>
                <a:cubicBezTo>
                  <a:pt x="1293" y="1871"/>
                  <a:pt x="1308" y="1891"/>
                  <a:pt x="1308" y="1912"/>
                </a:cubicBezTo>
                <a:cubicBezTo>
                  <a:pt x="1322" y="1926"/>
                  <a:pt x="1293" y="1955"/>
                  <a:pt x="1250" y="1983"/>
                </a:cubicBezTo>
                <a:lnTo>
                  <a:pt x="1207" y="1983"/>
                </a:lnTo>
                <a:lnTo>
                  <a:pt x="1178" y="1998"/>
                </a:lnTo>
                <a:cubicBezTo>
                  <a:pt x="1178" y="1987"/>
                  <a:pt x="1170" y="1982"/>
                  <a:pt x="1159" y="1982"/>
                </a:cubicBezTo>
                <a:cubicBezTo>
                  <a:pt x="1141" y="1982"/>
                  <a:pt x="1115" y="1994"/>
                  <a:pt x="1106" y="2012"/>
                </a:cubicBezTo>
                <a:cubicBezTo>
                  <a:pt x="1106" y="2041"/>
                  <a:pt x="1121" y="2084"/>
                  <a:pt x="1121" y="2084"/>
                </a:cubicBezTo>
                <a:cubicBezTo>
                  <a:pt x="1135" y="2098"/>
                  <a:pt x="1121" y="2127"/>
                  <a:pt x="1106" y="2141"/>
                </a:cubicBezTo>
                <a:cubicBezTo>
                  <a:pt x="1092" y="2156"/>
                  <a:pt x="1106" y="2170"/>
                  <a:pt x="1121" y="2184"/>
                </a:cubicBezTo>
                <a:lnTo>
                  <a:pt x="1121" y="2213"/>
                </a:lnTo>
                <a:cubicBezTo>
                  <a:pt x="1135" y="2256"/>
                  <a:pt x="1164" y="2271"/>
                  <a:pt x="1193" y="2271"/>
                </a:cubicBezTo>
                <a:lnTo>
                  <a:pt x="1221" y="2271"/>
                </a:lnTo>
                <a:cubicBezTo>
                  <a:pt x="1222" y="2272"/>
                  <a:pt x="1223" y="2272"/>
                  <a:pt x="1224" y="2272"/>
                </a:cubicBezTo>
                <a:cubicBezTo>
                  <a:pt x="1234" y="2272"/>
                  <a:pt x="1220" y="2199"/>
                  <a:pt x="1207" y="2199"/>
                </a:cubicBezTo>
                <a:cubicBezTo>
                  <a:pt x="1178" y="2184"/>
                  <a:pt x="1150" y="2141"/>
                  <a:pt x="1164" y="2127"/>
                </a:cubicBezTo>
                <a:cubicBezTo>
                  <a:pt x="1164" y="2113"/>
                  <a:pt x="1207" y="2055"/>
                  <a:pt x="1221" y="2055"/>
                </a:cubicBezTo>
                <a:cubicBezTo>
                  <a:pt x="1236" y="2070"/>
                  <a:pt x="1250" y="2098"/>
                  <a:pt x="1250" y="2141"/>
                </a:cubicBezTo>
                <a:lnTo>
                  <a:pt x="1250" y="2170"/>
                </a:lnTo>
                <a:lnTo>
                  <a:pt x="1250" y="2184"/>
                </a:lnTo>
                <a:cubicBezTo>
                  <a:pt x="1236" y="2199"/>
                  <a:pt x="1250" y="2199"/>
                  <a:pt x="1264" y="2199"/>
                </a:cubicBezTo>
                <a:cubicBezTo>
                  <a:pt x="1264" y="2199"/>
                  <a:pt x="1293" y="2127"/>
                  <a:pt x="1293" y="2098"/>
                </a:cubicBezTo>
                <a:cubicBezTo>
                  <a:pt x="1298" y="2089"/>
                  <a:pt x="1302" y="2086"/>
                  <a:pt x="1306" y="2086"/>
                </a:cubicBezTo>
                <a:cubicBezTo>
                  <a:pt x="1315" y="2086"/>
                  <a:pt x="1322" y="2103"/>
                  <a:pt x="1322" y="2113"/>
                </a:cubicBezTo>
                <a:cubicBezTo>
                  <a:pt x="1322" y="2127"/>
                  <a:pt x="1308" y="2199"/>
                  <a:pt x="1308" y="2213"/>
                </a:cubicBezTo>
                <a:cubicBezTo>
                  <a:pt x="1322" y="2242"/>
                  <a:pt x="1336" y="2285"/>
                  <a:pt x="1322" y="2314"/>
                </a:cubicBezTo>
                <a:cubicBezTo>
                  <a:pt x="1322" y="2318"/>
                  <a:pt x="1323" y="2320"/>
                  <a:pt x="1324" y="2320"/>
                </a:cubicBezTo>
                <a:cubicBezTo>
                  <a:pt x="1330" y="2320"/>
                  <a:pt x="1351" y="2266"/>
                  <a:pt x="1351" y="2242"/>
                </a:cubicBezTo>
                <a:cubicBezTo>
                  <a:pt x="1365" y="2213"/>
                  <a:pt x="1379" y="2156"/>
                  <a:pt x="1379" y="2141"/>
                </a:cubicBezTo>
                <a:cubicBezTo>
                  <a:pt x="1394" y="2127"/>
                  <a:pt x="1394" y="2113"/>
                  <a:pt x="1394" y="2113"/>
                </a:cubicBezTo>
                <a:cubicBezTo>
                  <a:pt x="1408" y="2113"/>
                  <a:pt x="1408" y="2141"/>
                  <a:pt x="1408" y="2170"/>
                </a:cubicBezTo>
                <a:lnTo>
                  <a:pt x="1408" y="2213"/>
                </a:lnTo>
                <a:lnTo>
                  <a:pt x="1423" y="2228"/>
                </a:lnTo>
                <a:cubicBezTo>
                  <a:pt x="1423" y="2271"/>
                  <a:pt x="1451" y="2299"/>
                  <a:pt x="1466" y="2299"/>
                </a:cubicBezTo>
                <a:cubicBezTo>
                  <a:pt x="1470" y="2295"/>
                  <a:pt x="1475" y="2293"/>
                  <a:pt x="1480" y="2293"/>
                </a:cubicBezTo>
                <a:cubicBezTo>
                  <a:pt x="1490" y="2293"/>
                  <a:pt x="1499" y="2299"/>
                  <a:pt x="1509" y="2299"/>
                </a:cubicBezTo>
                <a:lnTo>
                  <a:pt x="1523" y="2299"/>
                </a:lnTo>
                <a:lnTo>
                  <a:pt x="1566" y="2242"/>
                </a:lnTo>
                <a:cubicBezTo>
                  <a:pt x="1577" y="2245"/>
                  <a:pt x="1587" y="2246"/>
                  <a:pt x="1594" y="2246"/>
                </a:cubicBezTo>
                <a:cubicBezTo>
                  <a:pt x="1628" y="2246"/>
                  <a:pt x="1635" y="2225"/>
                  <a:pt x="1624" y="2213"/>
                </a:cubicBezTo>
                <a:cubicBezTo>
                  <a:pt x="1612" y="2202"/>
                  <a:pt x="1638" y="2181"/>
                  <a:pt x="1664" y="2181"/>
                </a:cubicBezTo>
                <a:cubicBezTo>
                  <a:pt x="1670" y="2181"/>
                  <a:pt x="1676" y="2182"/>
                  <a:pt x="1681" y="2184"/>
                </a:cubicBezTo>
                <a:cubicBezTo>
                  <a:pt x="1684" y="2188"/>
                  <a:pt x="1690" y="2189"/>
                  <a:pt x="1697" y="2189"/>
                </a:cubicBezTo>
                <a:cubicBezTo>
                  <a:pt x="1716" y="2189"/>
                  <a:pt x="1747" y="2180"/>
                  <a:pt x="1766" y="2180"/>
                </a:cubicBezTo>
                <a:cubicBezTo>
                  <a:pt x="1773" y="2180"/>
                  <a:pt x="1779" y="2181"/>
                  <a:pt x="1782" y="2184"/>
                </a:cubicBezTo>
                <a:cubicBezTo>
                  <a:pt x="1796" y="2198"/>
                  <a:pt x="1796" y="2239"/>
                  <a:pt x="1796" y="2255"/>
                </a:cubicBezTo>
                <a:lnTo>
                  <a:pt x="1796" y="2255"/>
                </a:lnTo>
                <a:cubicBezTo>
                  <a:pt x="1806" y="2251"/>
                  <a:pt x="1856" y="2239"/>
                  <a:pt x="1868" y="2228"/>
                </a:cubicBezTo>
                <a:cubicBezTo>
                  <a:pt x="1872" y="2224"/>
                  <a:pt x="1877" y="2222"/>
                  <a:pt x="1883" y="2222"/>
                </a:cubicBezTo>
                <a:cubicBezTo>
                  <a:pt x="1918" y="2222"/>
                  <a:pt x="1988" y="2276"/>
                  <a:pt x="2016" y="2276"/>
                </a:cubicBezTo>
                <a:cubicBezTo>
                  <a:pt x="2021" y="2276"/>
                  <a:pt x="2024" y="2274"/>
                  <a:pt x="2026" y="2271"/>
                </a:cubicBezTo>
                <a:cubicBezTo>
                  <a:pt x="2034" y="2266"/>
                  <a:pt x="2043" y="2265"/>
                  <a:pt x="2050" y="2265"/>
                </a:cubicBezTo>
                <a:cubicBezTo>
                  <a:pt x="2069" y="2265"/>
                  <a:pt x="2083" y="2275"/>
                  <a:pt x="2083" y="2285"/>
                </a:cubicBezTo>
                <a:cubicBezTo>
                  <a:pt x="2083" y="2299"/>
                  <a:pt x="2040" y="2343"/>
                  <a:pt x="2026" y="2343"/>
                </a:cubicBezTo>
                <a:lnTo>
                  <a:pt x="1983" y="2343"/>
                </a:lnTo>
                <a:cubicBezTo>
                  <a:pt x="1968" y="2343"/>
                  <a:pt x="1968" y="2357"/>
                  <a:pt x="1968" y="2371"/>
                </a:cubicBezTo>
                <a:cubicBezTo>
                  <a:pt x="1983" y="2386"/>
                  <a:pt x="1997" y="2400"/>
                  <a:pt x="2012" y="2414"/>
                </a:cubicBezTo>
                <a:lnTo>
                  <a:pt x="2055" y="2457"/>
                </a:lnTo>
                <a:cubicBezTo>
                  <a:pt x="2026" y="2486"/>
                  <a:pt x="1983" y="2529"/>
                  <a:pt x="1983" y="2544"/>
                </a:cubicBezTo>
                <a:cubicBezTo>
                  <a:pt x="1968" y="2544"/>
                  <a:pt x="1925" y="2486"/>
                  <a:pt x="1911" y="2472"/>
                </a:cubicBezTo>
                <a:cubicBezTo>
                  <a:pt x="1903" y="2455"/>
                  <a:pt x="1894" y="2448"/>
                  <a:pt x="1886" y="2448"/>
                </a:cubicBezTo>
                <a:cubicBezTo>
                  <a:pt x="1880" y="2448"/>
                  <a:pt x="1874" y="2452"/>
                  <a:pt x="1868" y="2457"/>
                </a:cubicBezTo>
                <a:cubicBezTo>
                  <a:pt x="1868" y="2460"/>
                  <a:pt x="1867" y="2461"/>
                  <a:pt x="1865" y="2461"/>
                </a:cubicBezTo>
                <a:cubicBezTo>
                  <a:pt x="1857" y="2461"/>
                  <a:pt x="1836" y="2440"/>
                  <a:pt x="1825" y="2429"/>
                </a:cubicBezTo>
                <a:cubicBezTo>
                  <a:pt x="1825" y="2414"/>
                  <a:pt x="1868" y="2386"/>
                  <a:pt x="1897" y="2386"/>
                </a:cubicBezTo>
                <a:cubicBezTo>
                  <a:pt x="1911" y="2386"/>
                  <a:pt x="1868" y="2357"/>
                  <a:pt x="1854" y="2343"/>
                </a:cubicBezTo>
                <a:cubicBezTo>
                  <a:pt x="1850" y="2339"/>
                  <a:pt x="1845" y="2337"/>
                  <a:pt x="1839" y="2337"/>
                </a:cubicBezTo>
                <a:cubicBezTo>
                  <a:pt x="1825" y="2337"/>
                  <a:pt x="1807" y="2350"/>
                  <a:pt x="1796" y="2371"/>
                </a:cubicBezTo>
                <a:lnTo>
                  <a:pt x="1796" y="2400"/>
                </a:lnTo>
                <a:cubicBezTo>
                  <a:pt x="1779" y="2450"/>
                  <a:pt x="1772" y="2471"/>
                  <a:pt x="1755" y="2471"/>
                </a:cubicBezTo>
                <a:cubicBezTo>
                  <a:pt x="1743" y="2471"/>
                  <a:pt x="1725" y="2461"/>
                  <a:pt x="1695" y="2443"/>
                </a:cubicBezTo>
                <a:lnTo>
                  <a:pt x="1681" y="2443"/>
                </a:lnTo>
                <a:cubicBezTo>
                  <a:pt x="1677" y="2439"/>
                  <a:pt x="1671" y="2437"/>
                  <a:pt x="1666" y="2437"/>
                </a:cubicBezTo>
                <a:cubicBezTo>
                  <a:pt x="1651" y="2437"/>
                  <a:pt x="1634" y="2447"/>
                  <a:pt x="1624" y="2457"/>
                </a:cubicBezTo>
                <a:cubicBezTo>
                  <a:pt x="1624" y="2462"/>
                  <a:pt x="1617" y="2464"/>
                  <a:pt x="1608" y="2464"/>
                </a:cubicBezTo>
                <a:cubicBezTo>
                  <a:pt x="1590" y="2464"/>
                  <a:pt x="1561" y="2457"/>
                  <a:pt x="1552" y="2457"/>
                </a:cubicBezTo>
                <a:cubicBezTo>
                  <a:pt x="1523" y="2443"/>
                  <a:pt x="1509" y="2429"/>
                  <a:pt x="1494" y="2429"/>
                </a:cubicBezTo>
                <a:cubicBezTo>
                  <a:pt x="1484" y="2439"/>
                  <a:pt x="1475" y="2455"/>
                  <a:pt x="1460" y="2455"/>
                </a:cubicBezTo>
                <a:cubicBezTo>
                  <a:pt x="1453" y="2455"/>
                  <a:pt x="1446" y="2452"/>
                  <a:pt x="1437" y="2443"/>
                </a:cubicBezTo>
                <a:cubicBezTo>
                  <a:pt x="1437" y="2414"/>
                  <a:pt x="1423" y="2371"/>
                  <a:pt x="1423" y="2371"/>
                </a:cubicBezTo>
                <a:lnTo>
                  <a:pt x="1451" y="2343"/>
                </a:lnTo>
                <a:cubicBezTo>
                  <a:pt x="1437" y="2314"/>
                  <a:pt x="1394" y="2285"/>
                  <a:pt x="1365" y="2285"/>
                </a:cubicBezTo>
                <a:lnTo>
                  <a:pt x="1365" y="2343"/>
                </a:lnTo>
                <a:lnTo>
                  <a:pt x="1365" y="2386"/>
                </a:lnTo>
                <a:cubicBezTo>
                  <a:pt x="1336" y="2386"/>
                  <a:pt x="1293" y="2400"/>
                  <a:pt x="1279" y="2414"/>
                </a:cubicBezTo>
                <a:lnTo>
                  <a:pt x="1264" y="2429"/>
                </a:lnTo>
                <a:cubicBezTo>
                  <a:pt x="1264" y="2429"/>
                  <a:pt x="1218" y="2410"/>
                  <a:pt x="1185" y="2410"/>
                </a:cubicBezTo>
                <a:cubicBezTo>
                  <a:pt x="1177" y="2410"/>
                  <a:pt x="1170" y="2411"/>
                  <a:pt x="1164" y="2414"/>
                </a:cubicBezTo>
                <a:cubicBezTo>
                  <a:pt x="1161" y="2420"/>
                  <a:pt x="1157" y="2422"/>
                  <a:pt x="1153" y="2422"/>
                </a:cubicBezTo>
                <a:cubicBezTo>
                  <a:pt x="1134" y="2422"/>
                  <a:pt x="1104" y="2380"/>
                  <a:pt x="1092" y="2357"/>
                </a:cubicBezTo>
                <a:cubicBezTo>
                  <a:pt x="1092" y="2349"/>
                  <a:pt x="1090" y="2345"/>
                  <a:pt x="1086" y="2345"/>
                </a:cubicBezTo>
                <a:cubicBezTo>
                  <a:pt x="1076" y="2345"/>
                  <a:pt x="1055" y="2369"/>
                  <a:pt x="1035" y="2400"/>
                </a:cubicBezTo>
                <a:lnTo>
                  <a:pt x="1020" y="2443"/>
                </a:lnTo>
                <a:cubicBezTo>
                  <a:pt x="1006" y="2443"/>
                  <a:pt x="991" y="2400"/>
                  <a:pt x="991" y="2386"/>
                </a:cubicBezTo>
                <a:cubicBezTo>
                  <a:pt x="991" y="2378"/>
                  <a:pt x="977" y="2375"/>
                  <a:pt x="961" y="2375"/>
                </a:cubicBezTo>
                <a:cubicBezTo>
                  <a:pt x="945" y="2375"/>
                  <a:pt x="927" y="2378"/>
                  <a:pt x="920" y="2386"/>
                </a:cubicBezTo>
                <a:cubicBezTo>
                  <a:pt x="891" y="2386"/>
                  <a:pt x="905" y="2343"/>
                  <a:pt x="920" y="2328"/>
                </a:cubicBezTo>
                <a:cubicBezTo>
                  <a:pt x="934" y="2314"/>
                  <a:pt x="920" y="2299"/>
                  <a:pt x="891" y="2299"/>
                </a:cubicBezTo>
                <a:lnTo>
                  <a:pt x="862" y="2299"/>
                </a:lnTo>
                <a:cubicBezTo>
                  <a:pt x="833" y="2299"/>
                  <a:pt x="848" y="2256"/>
                  <a:pt x="833" y="2242"/>
                </a:cubicBezTo>
                <a:cubicBezTo>
                  <a:pt x="826" y="2235"/>
                  <a:pt x="819" y="2231"/>
                  <a:pt x="814" y="2231"/>
                </a:cubicBezTo>
                <a:cubicBezTo>
                  <a:pt x="808" y="2231"/>
                  <a:pt x="805" y="2235"/>
                  <a:pt x="805" y="2242"/>
                </a:cubicBezTo>
                <a:cubicBezTo>
                  <a:pt x="805" y="2242"/>
                  <a:pt x="805" y="2256"/>
                  <a:pt x="805" y="2271"/>
                </a:cubicBezTo>
                <a:lnTo>
                  <a:pt x="819" y="2314"/>
                </a:lnTo>
                <a:cubicBezTo>
                  <a:pt x="833" y="2357"/>
                  <a:pt x="805" y="2429"/>
                  <a:pt x="790" y="2429"/>
                </a:cubicBezTo>
                <a:cubicBezTo>
                  <a:pt x="790" y="2443"/>
                  <a:pt x="762" y="2443"/>
                  <a:pt x="747" y="2443"/>
                </a:cubicBezTo>
                <a:lnTo>
                  <a:pt x="747" y="2429"/>
                </a:lnTo>
                <a:cubicBezTo>
                  <a:pt x="747" y="2429"/>
                  <a:pt x="747" y="2400"/>
                  <a:pt x="762" y="2400"/>
                </a:cubicBezTo>
                <a:lnTo>
                  <a:pt x="762" y="2386"/>
                </a:lnTo>
                <a:cubicBezTo>
                  <a:pt x="790" y="2371"/>
                  <a:pt x="747" y="2343"/>
                  <a:pt x="733" y="2328"/>
                </a:cubicBezTo>
                <a:cubicBezTo>
                  <a:pt x="730" y="2325"/>
                  <a:pt x="728" y="2324"/>
                  <a:pt x="726" y="2324"/>
                </a:cubicBezTo>
                <a:cubicBezTo>
                  <a:pt x="719" y="2324"/>
                  <a:pt x="719" y="2345"/>
                  <a:pt x="719" y="2357"/>
                </a:cubicBezTo>
                <a:cubicBezTo>
                  <a:pt x="719" y="2371"/>
                  <a:pt x="704" y="2386"/>
                  <a:pt x="704" y="2386"/>
                </a:cubicBezTo>
                <a:cubicBezTo>
                  <a:pt x="704" y="2386"/>
                  <a:pt x="632" y="2357"/>
                  <a:pt x="604" y="2343"/>
                </a:cubicBezTo>
                <a:lnTo>
                  <a:pt x="546" y="2343"/>
                </a:lnTo>
                <a:cubicBezTo>
                  <a:pt x="546" y="2386"/>
                  <a:pt x="532" y="2386"/>
                  <a:pt x="503" y="2386"/>
                </a:cubicBezTo>
                <a:cubicBezTo>
                  <a:pt x="489" y="2386"/>
                  <a:pt x="460" y="2400"/>
                  <a:pt x="446" y="2414"/>
                </a:cubicBezTo>
                <a:cubicBezTo>
                  <a:pt x="431" y="2429"/>
                  <a:pt x="417" y="2443"/>
                  <a:pt x="431" y="2457"/>
                </a:cubicBezTo>
                <a:cubicBezTo>
                  <a:pt x="431" y="2470"/>
                  <a:pt x="432" y="2474"/>
                  <a:pt x="434" y="2474"/>
                </a:cubicBezTo>
                <a:cubicBezTo>
                  <a:pt x="438" y="2474"/>
                  <a:pt x="446" y="2455"/>
                  <a:pt x="455" y="2455"/>
                </a:cubicBezTo>
                <a:cubicBezTo>
                  <a:pt x="457" y="2455"/>
                  <a:pt x="458" y="2456"/>
                  <a:pt x="460" y="2457"/>
                </a:cubicBezTo>
                <a:lnTo>
                  <a:pt x="489" y="2472"/>
                </a:lnTo>
                <a:cubicBezTo>
                  <a:pt x="532" y="2486"/>
                  <a:pt x="546" y="2515"/>
                  <a:pt x="546" y="2515"/>
                </a:cubicBezTo>
                <a:cubicBezTo>
                  <a:pt x="546" y="2529"/>
                  <a:pt x="560" y="2529"/>
                  <a:pt x="589" y="2544"/>
                </a:cubicBezTo>
                <a:lnTo>
                  <a:pt x="589" y="2587"/>
                </a:lnTo>
                <a:cubicBezTo>
                  <a:pt x="589" y="2601"/>
                  <a:pt x="604" y="2601"/>
                  <a:pt x="618" y="2601"/>
                </a:cubicBezTo>
                <a:cubicBezTo>
                  <a:pt x="618" y="2601"/>
                  <a:pt x="632" y="2587"/>
                  <a:pt x="632" y="2572"/>
                </a:cubicBezTo>
                <a:lnTo>
                  <a:pt x="632" y="2544"/>
                </a:lnTo>
                <a:cubicBezTo>
                  <a:pt x="618" y="2515"/>
                  <a:pt x="647" y="2457"/>
                  <a:pt x="675" y="2443"/>
                </a:cubicBezTo>
                <a:cubicBezTo>
                  <a:pt x="678" y="2441"/>
                  <a:pt x="681" y="2439"/>
                  <a:pt x="683" y="2439"/>
                </a:cubicBezTo>
                <a:cubicBezTo>
                  <a:pt x="694" y="2439"/>
                  <a:pt x="702" y="2465"/>
                  <a:pt x="690" y="2501"/>
                </a:cubicBezTo>
                <a:lnTo>
                  <a:pt x="690" y="2544"/>
                </a:lnTo>
                <a:cubicBezTo>
                  <a:pt x="690" y="2558"/>
                  <a:pt x="675" y="2587"/>
                  <a:pt x="675" y="2616"/>
                </a:cubicBezTo>
                <a:cubicBezTo>
                  <a:pt x="675" y="2659"/>
                  <a:pt x="684" y="2678"/>
                  <a:pt x="713" y="2678"/>
                </a:cubicBezTo>
                <a:cubicBezTo>
                  <a:pt x="723" y="2678"/>
                  <a:pt x="734" y="2676"/>
                  <a:pt x="747" y="2673"/>
                </a:cubicBezTo>
                <a:lnTo>
                  <a:pt x="762" y="2673"/>
                </a:lnTo>
                <a:cubicBezTo>
                  <a:pt x="776" y="2673"/>
                  <a:pt x="790" y="2630"/>
                  <a:pt x="790" y="2601"/>
                </a:cubicBezTo>
                <a:cubicBezTo>
                  <a:pt x="792" y="2599"/>
                  <a:pt x="796" y="2598"/>
                  <a:pt x="800" y="2598"/>
                </a:cubicBezTo>
                <a:cubicBezTo>
                  <a:pt x="827" y="2598"/>
                  <a:pt x="895" y="2634"/>
                  <a:pt x="920" y="2659"/>
                </a:cubicBezTo>
                <a:cubicBezTo>
                  <a:pt x="938" y="2686"/>
                  <a:pt x="957" y="2702"/>
                  <a:pt x="968" y="2702"/>
                </a:cubicBezTo>
                <a:cubicBezTo>
                  <a:pt x="974" y="2702"/>
                  <a:pt x="977" y="2698"/>
                  <a:pt x="977" y="2687"/>
                </a:cubicBezTo>
                <a:lnTo>
                  <a:pt x="977" y="2673"/>
                </a:lnTo>
                <a:lnTo>
                  <a:pt x="977" y="2659"/>
                </a:lnTo>
                <a:cubicBezTo>
                  <a:pt x="977" y="2658"/>
                  <a:pt x="977" y="2657"/>
                  <a:pt x="977" y="2657"/>
                </a:cubicBezTo>
                <a:cubicBezTo>
                  <a:pt x="980" y="2657"/>
                  <a:pt x="1008" y="2774"/>
                  <a:pt x="1049" y="2774"/>
                </a:cubicBezTo>
                <a:cubicBezTo>
                  <a:pt x="1078" y="2774"/>
                  <a:pt x="1121" y="2788"/>
                  <a:pt x="1106" y="2802"/>
                </a:cubicBezTo>
                <a:cubicBezTo>
                  <a:pt x="1106" y="2802"/>
                  <a:pt x="1135" y="2817"/>
                  <a:pt x="1150" y="2831"/>
                </a:cubicBezTo>
                <a:lnTo>
                  <a:pt x="1164" y="2788"/>
                </a:lnTo>
                <a:lnTo>
                  <a:pt x="1164" y="2759"/>
                </a:lnTo>
                <a:cubicBezTo>
                  <a:pt x="1166" y="2757"/>
                  <a:pt x="1168" y="2756"/>
                  <a:pt x="1171" y="2756"/>
                </a:cubicBezTo>
                <a:cubicBezTo>
                  <a:pt x="1190" y="2756"/>
                  <a:pt x="1223" y="2792"/>
                  <a:pt x="1236" y="2817"/>
                </a:cubicBezTo>
                <a:cubicBezTo>
                  <a:pt x="1240" y="2820"/>
                  <a:pt x="1245" y="2822"/>
                  <a:pt x="1252" y="2822"/>
                </a:cubicBezTo>
                <a:cubicBezTo>
                  <a:pt x="1271" y="2822"/>
                  <a:pt x="1297" y="2809"/>
                  <a:pt x="1308" y="2788"/>
                </a:cubicBezTo>
                <a:lnTo>
                  <a:pt x="1308" y="2759"/>
                </a:lnTo>
                <a:lnTo>
                  <a:pt x="1308" y="2702"/>
                </a:lnTo>
                <a:cubicBezTo>
                  <a:pt x="1313" y="2693"/>
                  <a:pt x="1319" y="2690"/>
                  <a:pt x="1326" y="2690"/>
                </a:cubicBezTo>
                <a:cubicBezTo>
                  <a:pt x="1352" y="2690"/>
                  <a:pt x="1379" y="2748"/>
                  <a:pt x="1379" y="2759"/>
                </a:cubicBezTo>
                <a:cubicBezTo>
                  <a:pt x="1379" y="2788"/>
                  <a:pt x="1351" y="2917"/>
                  <a:pt x="1365" y="2946"/>
                </a:cubicBezTo>
                <a:cubicBezTo>
                  <a:pt x="1372" y="2966"/>
                  <a:pt x="1381" y="2977"/>
                  <a:pt x="1391" y="2977"/>
                </a:cubicBezTo>
                <a:cubicBezTo>
                  <a:pt x="1403" y="2977"/>
                  <a:pt x="1415" y="2962"/>
                  <a:pt x="1423" y="2932"/>
                </a:cubicBezTo>
                <a:lnTo>
                  <a:pt x="1437" y="2917"/>
                </a:lnTo>
                <a:lnTo>
                  <a:pt x="1480" y="2874"/>
                </a:lnTo>
                <a:cubicBezTo>
                  <a:pt x="1451" y="2845"/>
                  <a:pt x="1451" y="2788"/>
                  <a:pt x="1466" y="2774"/>
                </a:cubicBezTo>
                <a:cubicBezTo>
                  <a:pt x="1466" y="2771"/>
                  <a:pt x="1467" y="2770"/>
                  <a:pt x="1468" y="2770"/>
                </a:cubicBezTo>
                <a:cubicBezTo>
                  <a:pt x="1475" y="2770"/>
                  <a:pt x="1497" y="2796"/>
                  <a:pt x="1509" y="2831"/>
                </a:cubicBezTo>
                <a:lnTo>
                  <a:pt x="1509" y="2874"/>
                </a:lnTo>
                <a:cubicBezTo>
                  <a:pt x="1494" y="2888"/>
                  <a:pt x="1480" y="2903"/>
                  <a:pt x="1480" y="2917"/>
                </a:cubicBezTo>
                <a:lnTo>
                  <a:pt x="1480" y="2975"/>
                </a:lnTo>
                <a:cubicBezTo>
                  <a:pt x="1523" y="2975"/>
                  <a:pt x="1595" y="2946"/>
                  <a:pt x="1581" y="2932"/>
                </a:cubicBezTo>
                <a:cubicBezTo>
                  <a:pt x="1581" y="2917"/>
                  <a:pt x="1624" y="2888"/>
                  <a:pt x="1638" y="2860"/>
                </a:cubicBezTo>
                <a:cubicBezTo>
                  <a:pt x="1652" y="2845"/>
                  <a:pt x="1667" y="2831"/>
                  <a:pt x="1667" y="2831"/>
                </a:cubicBezTo>
                <a:lnTo>
                  <a:pt x="1695" y="2845"/>
                </a:lnTo>
                <a:cubicBezTo>
                  <a:pt x="1724" y="2860"/>
                  <a:pt x="1767" y="2903"/>
                  <a:pt x="1796" y="2932"/>
                </a:cubicBezTo>
                <a:lnTo>
                  <a:pt x="1825" y="2960"/>
                </a:lnTo>
                <a:lnTo>
                  <a:pt x="1839" y="2960"/>
                </a:lnTo>
                <a:cubicBezTo>
                  <a:pt x="1832" y="2968"/>
                  <a:pt x="1818" y="2971"/>
                  <a:pt x="1803" y="2971"/>
                </a:cubicBezTo>
                <a:cubicBezTo>
                  <a:pt x="1789" y="2971"/>
                  <a:pt x="1775" y="2968"/>
                  <a:pt x="1767" y="2960"/>
                </a:cubicBezTo>
                <a:lnTo>
                  <a:pt x="1767" y="2960"/>
                </a:lnTo>
                <a:cubicBezTo>
                  <a:pt x="1773" y="2966"/>
                  <a:pt x="1783" y="2976"/>
                  <a:pt x="1796" y="2989"/>
                </a:cubicBezTo>
                <a:lnTo>
                  <a:pt x="1810" y="3047"/>
                </a:lnTo>
                <a:lnTo>
                  <a:pt x="1810" y="3061"/>
                </a:lnTo>
                <a:cubicBezTo>
                  <a:pt x="1839" y="3061"/>
                  <a:pt x="1882" y="3032"/>
                  <a:pt x="1925" y="3003"/>
                </a:cubicBezTo>
                <a:lnTo>
                  <a:pt x="1954" y="3061"/>
                </a:lnTo>
                <a:lnTo>
                  <a:pt x="1968" y="3075"/>
                </a:lnTo>
                <a:cubicBezTo>
                  <a:pt x="1997" y="3061"/>
                  <a:pt x="1983" y="3003"/>
                  <a:pt x="1954" y="2989"/>
                </a:cubicBezTo>
                <a:cubicBezTo>
                  <a:pt x="1940" y="2975"/>
                  <a:pt x="1968" y="2932"/>
                  <a:pt x="1983" y="2932"/>
                </a:cubicBezTo>
                <a:cubicBezTo>
                  <a:pt x="1983" y="2929"/>
                  <a:pt x="1985" y="2928"/>
                  <a:pt x="1990" y="2928"/>
                </a:cubicBezTo>
                <a:cubicBezTo>
                  <a:pt x="2009" y="2928"/>
                  <a:pt x="2060" y="2949"/>
                  <a:pt x="2083" y="2960"/>
                </a:cubicBezTo>
                <a:cubicBezTo>
                  <a:pt x="2088" y="2963"/>
                  <a:pt x="2093" y="2964"/>
                  <a:pt x="2098" y="2964"/>
                </a:cubicBezTo>
                <a:cubicBezTo>
                  <a:pt x="2122" y="2964"/>
                  <a:pt x="2143" y="2936"/>
                  <a:pt x="2155" y="2888"/>
                </a:cubicBezTo>
                <a:lnTo>
                  <a:pt x="2213" y="2960"/>
                </a:lnTo>
                <a:cubicBezTo>
                  <a:pt x="2213" y="2975"/>
                  <a:pt x="2227" y="2975"/>
                  <a:pt x="2227" y="2975"/>
                </a:cubicBezTo>
                <a:lnTo>
                  <a:pt x="2270" y="2888"/>
                </a:lnTo>
                <a:cubicBezTo>
                  <a:pt x="2313" y="2932"/>
                  <a:pt x="2356" y="2975"/>
                  <a:pt x="2356" y="2989"/>
                </a:cubicBezTo>
                <a:lnTo>
                  <a:pt x="2356" y="3003"/>
                </a:lnTo>
                <a:cubicBezTo>
                  <a:pt x="2356" y="3018"/>
                  <a:pt x="2356" y="3032"/>
                  <a:pt x="2342" y="3032"/>
                </a:cubicBezTo>
                <a:lnTo>
                  <a:pt x="2328" y="3032"/>
                </a:lnTo>
                <a:cubicBezTo>
                  <a:pt x="2315" y="3032"/>
                  <a:pt x="2271" y="3000"/>
                  <a:pt x="2259" y="3000"/>
                </a:cubicBezTo>
                <a:cubicBezTo>
                  <a:pt x="2257" y="3000"/>
                  <a:pt x="2256" y="3001"/>
                  <a:pt x="2256" y="3003"/>
                </a:cubicBezTo>
                <a:cubicBezTo>
                  <a:pt x="2241" y="3018"/>
                  <a:pt x="2227" y="3047"/>
                  <a:pt x="2213" y="3061"/>
                </a:cubicBezTo>
                <a:lnTo>
                  <a:pt x="2227" y="3075"/>
                </a:lnTo>
                <a:lnTo>
                  <a:pt x="2227" y="3090"/>
                </a:lnTo>
                <a:cubicBezTo>
                  <a:pt x="2241" y="3090"/>
                  <a:pt x="2270" y="3075"/>
                  <a:pt x="2313" y="3061"/>
                </a:cubicBezTo>
                <a:lnTo>
                  <a:pt x="2328" y="3104"/>
                </a:lnTo>
                <a:lnTo>
                  <a:pt x="2385" y="3176"/>
                </a:lnTo>
                <a:cubicBezTo>
                  <a:pt x="2385" y="3134"/>
                  <a:pt x="2401" y="3107"/>
                  <a:pt x="2414" y="3107"/>
                </a:cubicBezTo>
                <a:cubicBezTo>
                  <a:pt x="2419" y="3107"/>
                  <a:pt x="2424" y="3111"/>
                  <a:pt x="2428" y="3118"/>
                </a:cubicBezTo>
                <a:lnTo>
                  <a:pt x="2500" y="3118"/>
                </a:lnTo>
                <a:cubicBezTo>
                  <a:pt x="2529" y="3147"/>
                  <a:pt x="2586" y="3219"/>
                  <a:pt x="2601" y="3219"/>
                </a:cubicBezTo>
                <a:lnTo>
                  <a:pt x="2658" y="3219"/>
                </a:lnTo>
                <a:cubicBezTo>
                  <a:pt x="2658" y="3219"/>
                  <a:pt x="2701" y="3205"/>
                  <a:pt x="2716" y="3205"/>
                </a:cubicBezTo>
                <a:cubicBezTo>
                  <a:pt x="2730" y="3205"/>
                  <a:pt x="2744" y="3205"/>
                  <a:pt x="2744" y="3190"/>
                </a:cubicBezTo>
                <a:lnTo>
                  <a:pt x="2759" y="3104"/>
                </a:lnTo>
                <a:cubicBezTo>
                  <a:pt x="2766" y="3126"/>
                  <a:pt x="2777" y="3133"/>
                  <a:pt x="2786" y="3133"/>
                </a:cubicBezTo>
                <a:cubicBezTo>
                  <a:pt x="2795" y="3133"/>
                  <a:pt x="2802" y="3126"/>
                  <a:pt x="2802" y="3118"/>
                </a:cubicBezTo>
                <a:cubicBezTo>
                  <a:pt x="2802" y="3108"/>
                  <a:pt x="2809" y="3098"/>
                  <a:pt x="2818" y="3098"/>
                </a:cubicBezTo>
                <a:cubicBezTo>
                  <a:pt x="2822" y="3098"/>
                  <a:pt x="2826" y="3100"/>
                  <a:pt x="2831" y="3104"/>
                </a:cubicBezTo>
                <a:lnTo>
                  <a:pt x="2831" y="3118"/>
                </a:lnTo>
                <a:lnTo>
                  <a:pt x="2845" y="3161"/>
                </a:lnTo>
                <a:cubicBezTo>
                  <a:pt x="2870" y="3174"/>
                  <a:pt x="2919" y="3221"/>
                  <a:pt x="2939" y="3221"/>
                </a:cubicBezTo>
                <a:cubicBezTo>
                  <a:pt x="2942" y="3221"/>
                  <a:pt x="2944" y="3221"/>
                  <a:pt x="2945" y="3219"/>
                </a:cubicBezTo>
                <a:cubicBezTo>
                  <a:pt x="2952" y="3207"/>
                  <a:pt x="2963" y="3202"/>
                  <a:pt x="2975" y="3202"/>
                </a:cubicBezTo>
                <a:cubicBezTo>
                  <a:pt x="2991" y="3202"/>
                  <a:pt x="3009" y="3211"/>
                  <a:pt x="3017" y="3219"/>
                </a:cubicBezTo>
                <a:cubicBezTo>
                  <a:pt x="3020" y="3222"/>
                  <a:pt x="3024" y="3223"/>
                  <a:pt x="3028" y="3223"/>
                </a:cubicBezTo>
                <a:cubicBezTo>
                  <a:pt x="3047" y="3223"/>
                  <a:pt x="3083" y="3199"/>
                  <a:pt x="3118" y="3176"/>
                </a:cubicBezTo>
                <a:lnTo>
                  <a:pt x="3147" y="3133"/>
                </a:lnTo>
                <a:lnTo>
                  <a:pt x="3161" y="3047"/>
                </a:lnTo>
                <a:cubicBezTo>
                  <a:pt x="3204" y="3090"/>
                  <a:pt x="3190" y="3161"/>
                  <a:pt x="3175" y="3190"/>
                </a:cubicBezTo>
                <a:cubicBezTo>
                  <a:pt x="3175" y="3205"/>
                  <a:pt x="3175" y="3233"/>
                  <a:pt x="3175" y="3233"/>
                </a:cubicBezTo>
                <a:cubicBezTo>
                  <a:pt x="3175" y="3233"/>
                  <a:pt x="3262" y="3233"/>
                  <a:pt x="3290" y="3248"/>
                </a:cubicBezTo>
                <a:cubicBezTo>
                  <a:pt x="3298" y="3252"/>
                  <a:pt x="3306" y="3253"/>
                  <a:pt x="3313" y="3253"/>
                </a:cubicBezTo>
                <a:cubicBezTo>
                  <a:pt x="3334" y="3253"/>
                  <a:pt x="3355" y="3240"/>
                  <a:pt x="3376" y="3219"/>
                </a:cubicBezTo>
                <a:lnTo>
                  <a:pt x="3376" y="3276"/>
                </a:lnTo>
                <a:cubicBezTo>
                  <a:pt x="3376" y="3291"/>
                  <a:pt x="3391" y="3291"/>
                  <a:pt x="3391" y="3291"/>
                </a:cubicBezTo>
                <a:cubicBezTo>
                  <a:pt x="3420" y="3276"/>
                  <a:pt x="3448" y="3276"/>
                  <a:pt x="3463" y="3262"/>
                </a:cubicBezTo>
                <a:lnTo>
                  <a:pt x="3477" y="3262"/>
                </a:lnTo>
                <a:cubicBezTo>
                  <a:pt x="3477" y="3262"/>
                  <a:pt x="3491" y="3276"/>
                  <a:pt x="3491" y="3291"/>
                </a:cubicBezTo>
                <a:cubicBezTo>
                  <a:pt x="3491" y="3291"/>
                  <a:pt x="3520" y="3319"/>
                  <a:pt x="3534" y="3319"/>
                </a:cubicBezTo>
                <a:cubicBezTo>
                  <a:pt x="3537" y="3322"/>
                  <a:pt x="3540" y="3323"/>
                  <a:pt x="3545" y="3323"/>
                </a:cubicBezTo>
                <a:cubicBezTo>
                  <a:pt x="3565" y="3323"/>
                  <a:pt x="3602" y="3309"/>
                  <a:pt x="3632" y="3309"/>
                </a:cubicBezTo>
                <a:cubicBezTo>
                  <a:pt x="3645" y="3309"/>
                  <a:pt x="3656" y="3312"/>
                  <a:pt x="3664" y="3319"/>
                </a:cubicBezTo>
                <a:cubicBezTo>
                  <a:pt x="3678" y="3334"/>
                  <a:pt x="3678" y="3406"/>
                  <a:pt x="3664" y="3420"/>
                </a:cubicBezTo>
                <a:cubicBezTo>
                  <a:pt x="3664" y="3434"/>
                  <a:pt x="3693" y="3463"/>
                  <a:pt x="3707" y="3463"/>
                </a:cubicBezTo>
                <a:cubicBezTo>
                  <a:pt x="3711" y="3467"/>
                  <a:pt x="3717" y="3469"/>
                  <a:pt x="3723" y="3469"/>
                </a:cubicBezTo>
                <a:cubicBezTo>
                  <a:pt x="3737" y="3469"/>
                  <a:pt x="3754" y="3459"/>
                  <a:pt x="3764" y="3449"/>
                </a:cubicBezTo>
                <a:cubicBezTo>
                  <a:pt x="3766" y="3447"/>
                  <a:pt x="3767" y="3447"/>
                  <a:pt x="3768" y="3447"/>
                </a:cubicBezTo>
                <a:cubicBezTo>
                  <a:pt x="3781" y="3447"/>
                  <a:pt x="3796" y="3506"/>
                  <a:pt x="3822" y="3506"/>
                </a:cubicBezTo>
                <a:cubicBezTo>
                  <a:pt x="3836" y="3506"/>
                  <a:pt x="3851" y="3521"/>
                  <a:pt x="3836" y="3535"/>
                </a:cubicBezTo>
                <a:cubicBezTo>
                  <a:pt x="3836" y="3535"/>
                  <a:pt x="3879" y="3549"/>
                  <a:pt x="3894" y="3578"/>
                </a:cubicBezTo>
                <a:cubicBezTo>
                  <a:pt x="3894" y="3581"/>
                  <a:pt x="3894" y="3582"/>
                  <a:pt x="3895" y="3582"/>
                </a:cubicBezTo>
                <a:cubicBezTo>
                  <a:pt x="3898" y="3582"/>
                  <a:pt x="3908" y="3558"/>
                  <a:pt x="3908" y="3535"/>
                </a:cubicBezTo>
                <a:cubicBezTo>
                  <a:pt x="3908" y="3529"/>
                  <a:pt x="3911" y="3526"/>
                  <a:pt x="3914" y="3526"/>
                </a:cubicBezTo>
                <a:cubicBezTo>
                  <a:pt x="3920" y="3526"/>
                  <a:pt x="3928" y="3533"/>
                  <a:pt x="3937" y="3549"/>
                </a:cubicBezTo>
                <a:lnTo>
                  <a:pt x="3937" y="3578"/>
                </a:lnTo>
                <a:lnTo>
                  <a:pt x="3937" y="3592"/>
                </a:lnTo>
                <a:cubicBezTo>
                  <a:pt x="3937" y="3592"/>
                  <a:pt x="3951" y="3607"/>
                  <a:pt x="3966" y="3607"/>
                </a:cubicBezTo>
                <a:lnTo>
                  <a:pt x="3980" y="3578"/>
                </a:lnTo>
                <a:cubicBezTo>
                  <a:pt x="3994" y="3535"/>
                  <a:pt x="3951" y="3463"/>
                  <a:pt x="3937" y="3449"/>
                </a:cubicBezTo>
                <a:cubicBezTo>
                  <a:pt x="3922" y="3420"/>
                  <a:pt x="3908" y="3391"/>
                  <a:pt x="3908" y="3377"/>
                </a:cubicBezTo>
                <a:cubicBezTo>
                  <a:pt x="3915" y="3370"/>
                  <a:pt x="3922" y="3366"/>
                  <a:pt x="3928" y="3366"/>
                </a:cubicBezTo>
                <a:cubicBezTo>
                  <a:pt x="3933" y="3366"/>
                  <a:pt x="3937" y="3370"/>
                  <a:pt x="3937" y="3377"/>
                </a:cubicBezTo>
                <a:cubicBezTo>
                  <a:pt x="3951" y="3391"/>
                  <a:pt x="3966" y="3420"/>
                  <a:pt x="3966" y="3420"/>
                </a:cubicBezTo>
                <a:cubicBezTo>
                  <a:pt x="4023" y="3420"/>
                  <a:pt x="4037" y="3463"/>
                  <a:pt x="4052" y="3506"/>
                </a:cubicBezTo>
                <a:lnTo>
                  <a:pt x="4052" y="3521"/>
                </a:lnTo>
                <a:cubicBezTo>
                  <a:pt x="4057" y="3525"/>
                  <a:pt x="4063" y="3527"/>
                  <a:pt x="4069" y="3527"/>
                </a:cubicBezTo>
                <a:cubicBezTo>
                  <a:pt x="4082" y="3527"/>
                  <a:pt x="4095" y="3521"/>
                  <a:pt x="4095" y="3521"/>
                </a:cubicBezTo>
                <a:cubicBezTo>
                  <a:pt x="4109" y="3506"/>
                  <a:pt x="4095" y="3492"/>
                  <a:pt x="4080" y="3463"/>
                </a:cubicBezTo>
                <a:lnTo>
                  <a:pt x="4066" y="3449"/>
                </a:lnTo>
                <a:lnTo>
                  <a:pt x="4052" y="3434"/>
                </a:lnTo>
                <a:cubicBezTo>
                  <a:pt x="4052" y="3406"/>
                  <a:pt x="4066" y="3377"/>
                  <a:pt x="4109" y="3348"/>
                </a:cubicBezTo>
                <a:lnTo>
                  <a:pt x="4152" y="3348"/>
                </a:lnTo>
                <a:cubicBezTo>
                  <a:pt x="4167" y="3348"/>
                  <a:pt x="4195" y="3377"/>
                  <a:pt x="4210" y="3391"/>
                </a:cubicBezTo>
                <a:cubicBezTo>
                  <a:pt x="4224" y="3391"/>
                  <a:pt x="4238" y="3391"/>
                  <a:pt x="4253" y="3377"/>
                </a:cubicBezTo>
                <a:lnTo>
                  <a:pt x="4253" y="3363"/>
                </a:lnTo>
                <a:cubicBezTo>
                  <a:pt x="4238" y="3348"/>
                  <a:pt x="4224" y="3334"/>
                  <a:pt x="4210" y="3334"/>
                </a:cubicBezTo>
                <a:cubicBezTo>
                  <a:pt x="4210" y="3319"/>
                  <a:pt x="4195" y="3305"/>
                  <a:pt x="4210" y="3291"/>
                </a:cubicBezTo>
                <a:cubicBezTo>
                  <a:pt x="4210" y="3276"/>
                  <a:pt x="4224" y="3276"/>
                  <a:pt x="4238" y="3276"/>
                </a:cubicBezTo>
                <a:cubicBezTo>
                  <a:pt x="4253" y="3291"/>
                  <a:pt x="4296" y="3305"/>
                  <a:pt x="4296" y="3319"/>
                </a:cubicBezTo>
                <a:lnTo>
                  <a:pt x="4296" y="3391"/>
                </a:lnTo>
                <a:cubicBezTo>
                  <a:pt x="4319" y="3380"/>
                  <a:pt x="4361" y="3359"/>
                  <a:pt x="4376" y="3359"/>
                </a:cubicBezTo>
                <a:cubicBezTo>
                  <a:pt x="4380" y="3359"/>
                  <a:pt x="4382" y="3360"/>
                  <a:pt x="4382" y="3363"/>
                </a:cubicBezTo>
                <a:cubicBezTo>
                  <a:pt x="4397" y="3363"/>
                  <a:pt x="4440" y="3420"/>
                  <a:pt x="4454" y="3434"/>
                </a:cubicBezTo>
                <a:cubicBezTo>
                  <a:pt x="4457" y="3437"/>
                  <a:pt x="4462" y="3439"/>
                  <a:pt x="4468" y="3439"/>
                </a:cubicBezTo>
                <a:cubicBezTo>
                  <a:pt x="4485" y="3439"/>
                  <a:pt x="4510" y="3430"/>
                  <a:pt x="4526" y="3430"/>
                </a:cubicBezTo>
                <a:cubicBezTo>
                  <a:pt x="4532" y="3430"/>
                  <a:pt x="4537" y="3431"/>
                  <a:pt x="4540" y="3434"/>
                </a:cubicBezTo>
                <a:cubicBezTo>
                  <a:pt x="4555" y="3449"/>
                  <a:pt x="4612" y="3492"/>
                  <a:pt x="4612" y="3506"/>
                </a:cubicBezTo>
                <a:cubicBezTo>
                  <a:pt x="4612" y="3520"/>
                  <a:pt x="4588" y="3594"/>
                  <a:pt x="4606" y="3594"/>
                </a:cubicBezTo>
                <a:cubicBezTo>
                  <a:pt x="4608" y="3594"/>
                  <a:pt x="4610" y="3594"/>
                  <a:pt x="4612" y="3592"/>
                </a:cubicBezTo>
                <a:lnTo>
                  <a:pt x="4612" y="3592"/>
                </a:lnTo>
                <a:cubicBezTo>
                  <a:pt x="4626" y="3592"/>
                  <a:pt x="4598" y="3664"/>
                  <a:pt x="4569" y="3664"/>
                </a:cubicBezTo>
                <a:cubicBezTo>
                  <a:pt x="4540" y="3664"/>
                  <a:pt x="4526" y="3693"/>
                  <a:pt x="4540" y="3722"/>
                </a:cubicBezTo>
                <a:lnTo>
                  <a:pt x="4583" y="3679"/>
                </a:lnTo>
                <a:lnTo>
                  <a:pt x="4598" y="3664"/>
                </a:lnTo>
                <a:cubicBezTo>
                  <a:pt x="4626" y="3679"/>
                  <a:pt x="4698" y="3707"/>
                  <a:pt x="4713" y="3707"/>
                </a:cubicBezTo>
                <a:lnTo>
                  <a:pt x="4799" y="3707"/>
                </a:lnTo>
                <a:cubicBezTo>
                  <a:pt x="4799" y="3707"/>
                  <a:pt x="4836" y="3726"/>
                  <a:pt x="4858" y="3726"/>
                </a:cubicBezTo>
                <a:cubicBezTo>
                  <a:pt x="4863" y="3726"/>
                  <a:pt x="4868" y="3725"/>
                  <a:pt x="4871" y="3722"/>
                </a:cubicBezTo>
                <a:cubicBezTo>
                  <a:pt x="4885" y="3707"/>
                  <a:pt x="4914" y="3693"/>
                  <a:pt x="4942" y="3693"/>
                </a:cubicBezTo>
                <a:lnTo>
                  <a:pt x="4957" y="3707"/>
                </a:lnTo>
                <a:lnTo>
                  <a:pt x="4986" y="3751"/>
                </a:lnTo>
                <a:cubicBezTo>
                  <a:pt x="5014" y="3722"/>
                  <a:pt x="5057" y="3636"/>
                  <a:pt x="5057" y="3607"/>
                </a:cubicBezTo>
                <a:cubicBezTo>
                  <a:pt x="5057" y="3578"/>
                  <a:pt x="5043" y="3535"/>
                  <a:pt x="5043" y="3521"/>
                </a:cubicBezTo>
                <a:lnTo>
                  <a:pt x="5057" y="3506"/>
                </a:lnTo>
                <a:lnTo>
                  <a:pt x="5072" y="3492"/>
                </a:lnTo>
                <a:cubicBezTo>
                  <a:pt x="5101" y="3478"/>
                  <a:pt x="5086" y="3463"/>
                  <a:pt x="5043" y="3463"/>
                </a:cubicBezTo>
                <a:lnTo>
                  <a:pt x="5014" y="3420"/>
                </a:lnTo>
                <a:cubicBezTo>
                  <a:pt x="5014" y="3406"/>
                  <a:pt x="5043" y="3391"/>
                  <a:pt x="5057" y="3391"/>
                </a:cubicBezTo>
                <a:cubicBezTo>
                  <a:pt x="5072" y="3391"/>
                  <a:pt x="5072" y="3363"/>
                  <a:pt x="5057" y="3348"/>
                </a:cubicBezTo>
                <a:cubicBezTo>
                  <a:pt x="5057" y="3341"/>
                  <a:pt x="5061" y="3337"/>
                  <a:pt x="5068" y="3337"/>
                </a:cubicBezTo>
                <a:cubicBezTo>
                  <a:pt x="5075" y="3337"/>
                  <a:pt x="5086" y="3341"/>
                  <a:pt x="5101" y="3348"/>
                </a:cubicBezTo>
                <a:cubicBezTo>
                  <a:pt x="5129" y="3406"/>
                  <a:pt x="5172" y="3406"/>
                  <a:pt x="5215" y="3406"/>
                </a:cubicBezTo>
                <a:cubicBezTo>
                  <a:pt x="5232" y="3406"/>
                  <a:pt x="5244" y="3396"/>
                  <a:pt x="5251" y="3396"/>
                </a:cubicBezTo>
                <a:cubicBezTo>
                  <a:pt x="5256" y="3396"/>
                  <a:pt x="5259" y="3402"/>
                  <a:pt x="5259" y="3420"/>
                </a:cubicBezTo>
                <a:cubicBezTo>
                  <a:pt x="5268" y="3458"/>
                  <a:pt x="5252" y="3458"/>
                  <a:pt x="5236" y="3458"/>
                </a:cubicBezTo>
                <a:lnTo>
                  <a:pt x="5236" y="3458"/>
                </a:lnTo>
                <a:cubicBezTo>
                  <a:pt x="5228" y="3458"/>
                  <a:pt x="5220" y="3458"/>
                  <a:pt x="5215" y="3463"/>
                </a:cubicBezTo>
                <a:lnTo>
                  <a:pt x="5201" y="3463"/>
                </a:lnTo>
                <a:cubicBezTo>
                  <a:pt x="5201" y="3463"/>
                  <a:pt x="5249" y="3523"/>
                  <a:pt x="5279" y="3523"/>
                </a:cubicBezTo>
                <a:cubicBezTo>
                  <a:pt x="5282" y="3523"/>
                  <a:pt x="5285" y="3522"/>
                  <a:pt x="5287" y="3521"/>
                </a:cubicBezTo>
                <a:cubicBezTo>
                  <a:pt x="5294" y="3514"/>
                  <a:pt x="5300" y="3511"/>
                  <a:pt x="5305" y="3511"/>
                </a:cubicBezTo>
                <a:cubicBezTo>
                  <a:pt x="5321" y="3511"/>
                  <a:pt x="5327" y="3542"/>
                  <a:pt x="5316" y="3564"/>
                </a:cubicBezTo>
                <a:cubicBezTo>
                  <a:pt x="5316" y="3592"/>
                  <a:pt x="5330" y="3607"/>
                  <a:pt x="5345" y="3621"/>
                </a:cubicBezTo>
                <a:lnTo>
                  <a:pt x="5359" y="3636"/>
                </a:lnTo>
                <a:lnTo>
                  <a:pt x="5388" y="3679"/>
                </a:lnTo>
                <a:cubicBezTo>
                  <a:pt x="5417" y="3679"/>
                  <a:pt x="5488" y="3664"/>
                  <a:pt x="5503" y="3664"/>
                </a:cubicBezTo>
                <a:cubicBezTo>
                  <a:pt x="5532" y="3664"/>
                  <a:pt x="5560" y="3636"/>
                  <a:pt x="5575" y="3592"/>
                </a:cubicBezTo>
                <a:lnTo>
                  <a:pt x="5560" y="3578"/>
                </a:lnTo>
                <a:cubicBezTo>
                  <a:pt x="5532" y="3506"/>
                  <a:pt x="5589" y="3463"/>
                  <a:pt x="5589" y="3406"/>
                </a:cubicBezTo>
                <a:cubicBezTo>
                  <a:pt x="5603" y="3406"/>
                  <a:pt x="5632" y="3406"/>
                  <a:pt x="5632" y="3434"/>
                </a:cubicBezTo>
                <a:lnTo>
                  <a:pt x="5632" y="3449"/>
                </a:lnTo>
                <a:cubicBezTo>
                  <a:pt x="5618" y="3463"/>
                  <a:pt x="5661" y="3492"/>
                  <a:pt x="5675" y="3492"/>
                </a:cubicBezTo>
                <a:cubicBezTo>
                  <a:pt x="5690" y="3506"/>
                  <a:pt x="5718" y="3506"/>
                  <a:pt x="5747" y="3506"/>
                </a:cubicBezTo>
                <a:lnTo>
                  <a:pt x="5761" y="3535"/>
                </a:lnTo>
                <a:cubicBezTo>
                  <a:pt x="5776" y="3535"/>
                  <a:pt x="5805" y="3549"/>
                  <a:pt x="5776" y="3578"/>
                </a:cubicBezTo>
                <a:cubicBezTo>
                  <a:pt x="5761" y="3621"/>
                  <a:pt x="5776" y="3636"/>
                  <a:pt x="5790" y="3650"/>
                </a:cubicBezTo>
                <a:cubicBezTo>
                  <a:pt x="5797" y="3664"/>
                  <a:pt x="5808" y="3671"/>
                  <a:pt x="5819" y="3671"/>
                </a:cubicBezTo>
                <a:cubicBezTo>
                  <a:pt x="5830" y="3671"/>
                  <a:pt x="5840" y="3664"/>
                  <a:pt x="5848" y="3650"/>
                </a:cubicBezTo>
                <a:cubicBezTo>
                  <a:pt x="5855" y="3643"/>
                  <a:pt x="5862" y="3639"/>
                  <a:pt x="5867" y="3639"/>
                </a:cubicBezTo>
                <a:cubicBezTo>
                  <a:pt x="5873" y="3639"/>
                  <a:pt x="5876" y="3643"/>
                  <a:pt x="5876" y="3650"/>
                </a:cubicBezTo>
                <a:cubicBezTo>
                  <a:pt x="5891" y="3679"/>
                  <a:pt x="5905" y="3707"/>
                  <a:pt x="5919" y="3736"/>
                </a:cubicBezTo>
                <a:lnTo>
                  <a:pt x="5934" y="3736"/>
                </a:lnTo>
                <a:cubicBezTo>
                  <a:pt x="5948" y="3722"/>
                  <a:pt x="6020" y="3679"/>
                  <a:pt x="6077" y="3664"/>
                </a:cubicBezTo>
                <a:lnTo>
                  <a:pt x="6121" y="3693"/>
                </a:lnTo>
                <a:lnTo>
                  <a:pt x="6135" y="3707"/>
                </a:lnTo>
                <a:cubicBezTo>
                  <a:pt x="6149" y="3693"/>
                  <a:pt x="6164" y="3664"/>
                  <a:pt x="6149" y="3636"/>
                </a:cubicBezTo>
                <a:lnTo>
                  <a:pt x="6164" y="3621"/>
                </a:lnTo>
                <a:lnTo>
                  <a:pt x="6178" y="3592"/>
                </a:lnTo>
                <a:cubicBezTo>
                  <a:pt x="6181" y="3589"/>
                  <a:pt x="6184" y="3587"/>
                  <a:pt x="6186" y="3587"/>
                </a:cubicBezTo>
                <a:cubicBezTo>
                  <a:pt x="6192" y="3587"/>
                  <a:pt x="6192" y="3606"/>
                  <a:pt x="6192" y="3650"/>
                </a:cubicBezTo>
                <a:lnTo>
                  <a:pt x="6250" y="3592"/>
                </a:lnTo>
                <a:lnTo>
                  <a:pt x="6250" y="3578"/>
                </a:lnTo>
                <a:cubicBezTo>
                  <a:pt x="6279" y="3607"/>
                  <a:pt x="6279" y="3650"/>
                  <a:pt x="6279" y="3664"/>
                </a:cubicBezTo>
                <a:cubicBezTo>
                  <a:pt x="6264" y="3679"/>
                  <a:pt x="6279" y="3722"/>
                  <a:pt x="6293" y="3736"/>
                </a:cubicBezTo>
                <a:cubicBezTo>
                  <a:pt x="6307" y="3765"/>
                  <a:pt x="6264" y="3765"/>
                  <a:pt x="6250" y="3765"/>
                </a:cubicBezTo>
                <a:cubicBezTo>
                  <a:pt x="6221" y="3779"/>
                  <a:pt x="6164" y="3765"/>
                  <a:pt x="6149" y="3794"/>
                </a:cubicBezTo>
                <a:cubicBezTo>
                  <a:pt x="6149" y="3822"/>
                  <a:pt x="6221" y="3822"/>
                  <a:pt x="6236" y="3851"/>
                </a:cubicBezTo>
                <a:cubicBezTo>
                  <a:pt x="6241" y="3857"/>
                  <a:pt x="6250" y="3861"/>
                  <a:pt x="6259" y="3861"/>
                </a:cubicBezTo>
                <a:cubicBezTo>
                  <a:pt x="6271" y="3861"/>
                  <a:pt x="6285" y="3854"/>
                  <a:pt x="6293" y="3837"/>
                </a:cubicBezTo>
                <a:cubicBezTo>
                  <a:pt x="6308" y="3852"/>
                  <a:pt x="6321" y="3858"/>
                  <a:pt x="6333" y="3858"/>
                </a:cubicBezTo>
                <a:cubicBezTo>
                  <a:pt x="6356" y="3858"/>
                  <a:pt x="6375" y="3836"/>
                  <a:pt x="6394" y="3808"/>
                </a:cubicBezTo>
                <a:lnTo>
                  <a:pt x="6408" y="3794"/>
                </a:lnTo>
                <a:cubicBezTo>
                  <a:pt x="6437" y="3794"/>
                  <a:pt x="6480" y="3779"/>
                  <a:pt x="6509" y="3765"/>
                </a:cubicBezTo>
                <a:lnTo>
                  <a:pt x="6509" y="3837"/>
                </a:lnTo>
                <a:cubicBezTo>
                  <a:pt x="6509" y="3837"/>
                  <a:pt x="6523" y="3851"/>
                  <a:pt x="6537" y="3851"/>
                </a:cubicBezTo>
                <a:lnTo>
                  <a:pt x="6580" y="3851"/>
                </a:lnTo>
                <a:cubicBezTo>
                  <a:pt x="6591" y="3854"/>
                  <a:pt x="6602" y="3855"/>
                  <a:pt x="6612" y="3855"/>
                </a:cubicBezTo>
                <a:cubicBezTo>
                  <a:pt x="6653" y="3855"/>
                  <a:pt x="6681" y="3834"/>
                  <a:pt x="6681" y="3822"/>
                </a:cubicBezTo>
                <a:cubicBezTo>
                  <a:pt x="6667" y="3822"/>
                  <a:pt x="6638" y="3808"/>
                  <a:pt x="6609" y="3794"/>
                </a:cubicBezTo>
                <a:lnTo>
                  <a:pt x="6638" y="3751"/>
                </a:lnTo>
                <a:cubicBezTo>
                  <a:pt x="6667" y="3736"/>
                  <a:pt x="6667" y="3693"/>
                  <a:pt x="6667" y="3664"/>
                </a:cubicBezTo>
                <a:lnTo>
                  <a:pt x="6681" y="3636"/>
                </a:lnTo>
                <a:cubicBezTo>
                  <a:pt x="6681" y="3628"/>
                  <a:pt x="6684" y="3624"/>
                  <a:pt x="6689" y="3624"/>
                </a:cubicBezTo>
                <a:cubicBezTo>
                  <a:pt x="6703" y="3624"/>
                  <a:pt x="6732" y="3651"/>
                  <a:pt x="6753" y="3693"/>
                </a:cubicBezTo>
                <a:lnTo>
                  <a:pt x="6738" y="3751"/>
                </a:lnTo>
                <a:lnTo>
                  <a:pt x="6724" y="3808"/>
                </a:lnTo>
                <a:cubicBezTo>
                  <a:pt x="6767" y="3837"/>
                  <a:pt x="6839" y="3894"/>
                  <a:pt x="6853" y="3894"/>
                </a:cubicBezTo>
                <a:cubicBezTo>
                  <a:pt x="6882" y="3894"/>
                  <a:pt x="6925" y="3894"/>
                  <a:pt x="6954" y="3880"/>
                </a:cubicBezTo>
                <a:lnTo>
                  <a:pt x="6983" y="3909"/>
                </a:lnTo>
                <a:cubicBezTo>
                  <a:pt x="6997" y="3909"/>
                  <a:pt x="7040" y="3865"/>
                  <a:pt x="7054" y="3851"/>
                </a:cubicBezTo>
                <a:lnTo>
                  <a:pt x="7069" y="3851"/>
                </a:lnTo>
                <a:cubicBezTo>
                  <a:pt x="7069" y="3851"/>
                  <a:pt x="7101" y="3875"/>
                  <a:pt x="7117" y="3875"/>
                </a:cubicBezTo>
                <a:cubicBezTo>
                  <a:pt x="7123" y="3875"/>
                  <a:pt x="7126" y="3873"/>
                  <a:pt x="7126" y="3865"/>
                </a:cubicBezTo>
                <a:cubicBezTo>
                  <a:pt x="7126" y="3864"/>
                  <a:pt x="7127" y="3863"/>
                  <a:pt x="7127" y="3863"/>
                </a:cubicBezTo>
                <a:cubicBezTo>
                  <a:pt x="7133" y="3863"/>
                  <a:pt x="7158" y="3909"/>
                  <a:pt x="7184" y="3909"/>
                </a:cubicBezTo>
                <a:lnTo>
                  <a:pt x="7241" y="3909"/>
                </a:lnTo>
                <a:lnTo>
                  <a:pt x="7270" y="3808"/>
                </a:lnTo>
                <a:cubicBezTo>
                  <a:pt x="7270" y="3808"/>
                  <a:pt x="7284" y="3794"/>
                  <a:pt x="7284" y="3794"/>
                </a:cubicBezTo>
                <a:lnTo>
                  <a:pt x="7313" y="3794"/>
                </a:lnTo>
                <a:cubicBezTo>
                  <a:pt x="7313" y="3794"/>
                  <a:pt x="7313" y="3808"/>
                  <a:pt x="7313" y="3822"/>
                </a:cubicBezTo>
                <a:cubicBezTo>
                  <a:pt x="7299" y="3837"/>
                  <a:pt x="7284" y="3851"/>
                  <a:pt x="7313" y="3851"/>
                </a:cubicBezTo>
                <a:cubicBezTo>
                  <a:pt x="7313" y="3851"/>
                  <a:pt x="7342" y="3837"/>
                  <a:pt x="7342" y="3822"/>
                </a:cubicBezTo>
                <a:lnTo>
                  <a:pt x="7327" y="3751"/>
                </a:lnTo>
                <a:cubicBezTo>
                  <a:pt x="7343" y="3740"/>
                  <a:pt x="7358" y="3736"/>
                  <a:pt x="7372" y="3736"/>
                </a:cubicBezTo>
                <a:cubicBezTo>
                  <a:pt x="7397" y="3736"/>
                  <a:pt x="7419" y="3751"/>
                  <a:pt x="7428" y="3779"/>
                </a:cubicBezTo>
                <a:lnTo>
                  <a:pt x="7428" y="3808"/>
                </a:lnTo>
                <a:lnTo>
                  <a:pt x="7428" y="3837"/>
                </a:lnTo>
                <a:cubicBezTo>
                  <a:pt x="7414" y="3894"/>
                  <a:pt x="7457" y="3909"/>
                  <a:pt x="7471" y="3909"/>
                </a:cubicBezTo>
                <a:cubicBezTo>
                  <a:pt x="7474" y="3906"/>
                  <a:pt x="7479" y="3905"/>
                  <a:pt x="7484" y="3905"/>
                </a:cubicBezTo>
                <a:cubicBezTo>
                  <a:pt x="7507" y="3905"/>
                  <a:pt x="7546" y="3923"/>
                  <a:pt x="7557" y="3923"/>
                </a:cubicBezTo>
                <a:cubicBezTo>
                  <a:pt x="7572" y="3923"/>
                  <a:pt x="7629" y="3909"/>
                  <a:pt x="7658" y="3909"/>
                </a:cubicBezTo>
                <a:lnTo>
                  <a:pt x="7687" y="3937"/>
                </a:lnTo>
                <a:lnTo>
                  <a:pt x="7730" y="3980"/>
                </a:lnTo>
                <a:cubicBezTo>
                  <a:pt x="7739" y="3971"/>
                  <a:pt x="7745" y="3968"/>
                  <a:pt x="7749" y="3968"/>
                </a:cubicBezTo>
                <a:cubicBezTo>
                  <a:pt x="7758" y="3968"/>
                  <a:pt x="7758" y="3985"/>
                  <a:pt x="7758" y="3995"/>
                </a:cubicBezTo>
                <a:cubicBezTo>
                  <a:pt x="7758" y="4009"/>
                  <a:pt x="7730" y="4052"/>
                  <a:pt x="7701" y="4067"/>
                </a:cubicBezTo>
                <a:lnTo>
                  <a:pt x="7701" y="4110"/>
                </a:lnTo>
                <a:lnTo>
                  <a:pt x="7701" y="4124"/>
                </a:lnTo>
                <a:cubicBezTo>
                  <a:pt x="7696" y="4130"/>
                  <a:pt x="7691" y="4132"/>
                  <a:pt x="7687" y="4132"/>
                </a:cubicBezTo>
                <a:cubicBezTo>
                  <a:pt x="7672" y="4132"/>
                  <a:pt x="7672" y="4090"/>
                  <a:pt x="7672" y="4067"/>
                </a:cubicBezTo>
                <a:cubicBezTo>
                  <a:pt x="7672" y="4065"/>
                  <a:pt x="7671" y="4064"/>
                  <a:pt x="7670" y="4064"/>
                </a:cubicBezTo>
                <a:cubicBezTo>
                  <a:pt x="7658" y="4064"/>
                  <a:pt x="7602" y="4113"/>
                  <a:pt x="7615" y="4138"/>
                </a:cubicBezTo>
                <a:cubicBezTo>
                  <a:pt x="7615" y="4167"/>
                  <a:pt x="7586" y="4196"/>
                  <a:pt x="7557" y="4196"/>
                </a:cubicBezTo>
                <a:lnTo>
                  <a:pt x="7529" y="4182"/>
                </a:lnTo>
                <a:lnTo>
                  <a:pt x="7500" y="4153"/>
                </a:lnTo>
                <a:cubicBezTo>
                  <a:pt x="7471" y="4182"/>
                  <a:pt x="7471" y="4225"/>
                  <a:pt x="7485" y="4253"/>
                </a:cubicBezTo>
                <a:lnTo>
                  <a:pt x="7485" y="4282"/>
                </a:lnTo>
                <a:lnTo>
                  <a:pt x="7500" y="4311"/>
                </a:lnTo>
                <a:cubicBezTo>
                  <a:pt x="7485" y="4340"/>
                  <a:pt x="7485" y="4397"/>
                  <a:pt x="7485" y="4440"/>
                </a:cubicBezTo>
                <a:lnTo>
                  <a:pt x="7471" y="4469"/>
                </a:lnTo>
                <a:cubicBezTo>
                  <a:pt x="7457" y="4469"/>
                  <a:pt x="7442" y="4455"/>
                  <a:pt x="7428" y="4440"/>
                </a:cubicBezTo>
                <a:lnTo>
                  <a:pt x="7428" y="4426"/>
                </a:lnTo>
                <a:cubicBezTo>
                  <a:pt x="7424" y="4417"/>
                  <a:pt x="7419" y="4413"/>
                  <a:pt x="7415" y="4413"/>
                </a:cubicBezTo>
                <a:cubicBezTo>
                  <a:pt x="7405" y="4413"/>
                  <a:pt x="7395" y="4430"/>
                  <a:pt x="7385" y="4440"/>
                </a:cubicBezTo>
                <a:cubicBezTo>
                  <a:pt x="7385" y="4447"/>
                  <a:pt x="7383" y="4450"/>
                  <a:pt x="7379" y="4450"/>
                </a:cubicBezTo>
                <a:cubicBezTo>
                  <a:pt x="7367" y="4450"/>
                  <a:pt x="7342" y="4419"/>
                  <a:pt x="7342" y="4397"/>
                </a:cubicBezTo>
                <a:cubicBezTo>
                  <a:pt x="7341" y="4396"/>
                  <a:pt x="7339" y="4395"/>
                  <a:pt x="7338" y="4395"/>
                </a:cubicBezTo>
                <a:cubicBezTo>
                  <a:pt x="7325" y="4395"/>
                  <a:pt x="7314" y="4456"/>
                  <a:pt x="7327" y="4469"/>
                </a:cubicBezTo>
                <a:cubicBezTo>
                  <a:pt x="7342" y="4483"/>
                  <a:pt x="7356" y="4512"/>
                  <a:pt x="7356" y="4541"/>
                </a:cubicBezTo>
                <a:cubicBezTo>
                  <a:pt x="7350" y="4554"/>
                  <a:pt x="7340" y="4561"/>
                  <a:pt x="7332" y="4561"/>
                </a:cubicBezTo>
                <a:cubicBezTo>
                  <a:pt x="7322" y="4561"/>
                  <a:pt x="7313" y="4550"/>
                  <a:pt x="7313" y="4526"/>
                </a:cubicBezTo>
                <a:lnTo>
                  <a:pt x="7313" y="4469"/>
                </a:lnTo>
                <a:cubicBezTo>
                  <a:pt x="7284" y="4469"/>
                  <a:pt x="7256" y="4440"/>
                  <a:pt x="7256" y="4426"/>
                </a:cubicBezTo>
                <a:cubicBezTo>
                  <a:pt x="7256" y="4411"/>
                  <a:pt x="7198" y="4368"/>
                  <a:pt x="7213" y="4354"/>
                </a:cubicBezTo>
                <a:cubicBezTo>
                  <a:pt x="7213" y="4325"/>
                  <a:pt x="7241" y="4311"/>
                  <a:pt x="7256" y="4311"/>
                </a:cubicBezTo>
                <a:cubicBezTo>
                  <a:pt x="7256" y="4296"/>
                  <a:pt x="7270" y="4296"/>
                  <a:pt x="7270" y="4296"/>
                </a:cubicBezTo>
                <a:cubicBezTo>
                  <a:pt x="7270" y="4296"/>
                  <a:pt x="7241" y="4282"/>
                  <a:pt x="7227" y="4268"/>
                </a:cubicBezTo>
                <a:cubicBezTo>
                  <a:pt x="7217" y="4268"/>
                  <a:pt x="7201" y="4261"/>
                  <a:pt x="7192" y="4261"/>
                </a:cubicBezTo>
                <a:cubicBezTo>
                  <a:pt x="7187" y="4261"/>
                  <a:pt x="7184" y="4263"/>
                  <a:pt x="7184" y="4268"/>
                </a:cubicBezTo>
                <a:cubicBezTo>
                  <a:pt x="7169" y="4268"/>
                  <a:pt x="7169" y="4311"/>
                  <a:pt x="7155" y="4354"/>
                </a:cubicBezTo>
                <a:lnTo>
                  <a:pt x="7141" y="4368"/>
                </a:lnTo>
                <a:cubicBezTo>
                  <a:pt x="7133" y="4375"/>
                  <a:pt x="7123" y="4375"/>
                  <a:pt x="7110" y="4375"/>
                </a:cubicBezTo>
                <a:cubicBezTo>
                  <a:pt x="7098" y="4375"/>
                  <a:pt x="7083" y="4375"/>
                  <a:pt x="7069" y="4383"/>
                </a:cubicBezTo>
                <a:cubicBezTo>
                  <a:pt x="7054" y="4383"/>
                  <a:pt x="7054" y="4411"/>
                  <a:pt x="7040" y="4426"/>
                </a:cubicBezTo>
                <a:lnTo>
                  <a:pt x="7026" y="4426"/>
                </a:lnTo>
                <a:cubicBezTo>
                  <a:pt x="7015" y="4426"/>
                  <a:pt x="6980" y="4402"/>
                  <a:pt x="6957" y="4402"/>
                </a:cubicBezTo>
                <a:cubicBezTo>
                  <a:pt x="6949" y="4402"/>
                  <a:pt x="6943" y="4404"/>
                  <a:pt x="6940" y="4411"/>
                </a:cubicBezTo>
                <a:cubicBezTo>
                  <a:pt x="6933" y="4424"/>
                  <a:pt x="6924" y="4431"/>
                  <a:pt x="6913" y="4431"/>
                </a:cubicBezTo>
                <a:cubicBezTo>
                  <a:pt x="6899" y="4431"/>
                  <a:pt x="6884" y="4421"/>
                  <a:pt x="6868" y="4397"/>
                </a:cubicBezTo>
                <a:lnTo>
                  <a:pt x="6882" y="4311"/>
                </a:lnTo>
                <a:cubicBezTo>
                  <a:pt x="6872" y="4301"/>
                  <a:pt x="6862" y="4291"/>
                  <a:pt x="6852" y="4291"/>
                </a:cubicBezTo>
                <a:cubicBezTo>
                  <a:pt x="6847" y="4291"/>
                  <a:pt x="6843" y="4292"/>
                  <a:pt x="6839" y="4296"/>
                </a:cubicBezTo>
                <a:lnTo>
                  <a:pt x="6839" y="4311"/>
                </a:lnTo>
                <a:lnTo>
                  <a:pt x="6825" y="4325"/>
                </a:lnTo>
                <a:cubicBezTo>
                  <a:pt x="6825" y="4354"/>
                  <a:pt x="6810" y="4368"/>
                  <a:pt x="6781" y="4368"/>
                </a:cubicBezTo>
                <a:lnTo>
                  <a:pt x="6753" y="4368"/>
                </a:lnTo>
                <a:lnTo>
                  <a:pt x="6738" y="4383"/>
                </a:lnTo>
                <a:cubicBezTo>
                  <a:pt x="6731" y="4390"/>
                  <a:pt x="6720" y="4393"/>
                  <a:pt x="6711" y="4393"/>
                </a:cubicBezTo>
                <a:cubicBezTo>
                  <a:pt x="6702" y="4393"/>
                  <a:pt x="6695" y="4390"/>
                  <a:pt x="6695" y="4383"/>
                </a:cubicBezTo>
                <a:lnTo>
                  <a:pt x="6695" y="4368"/>
                </a:lnTo>
                <a:cubicBezTo>
                  <a:pt x="6681" y="4340"/>
                  <a:pt x="6667" y="4311"/>
                  <a:pt x="6681" y="4296"/>
                </a:cubicBezTo>
                <a:cubicBezTo>
                  <a:pt x="6681" y="4273"/>
                  <a:pt x="6700" y="4250"/>
                  <a:pt x="6723" y="4250"/>
                </a:cubicBezTo>
                <a:cubicBezTo>
                  <a:pt x="6728" y="4250"/>
                  <a:pt x="6733" y="4251"/>
                  <a:pt x="6738" y="4253"/>
                </a:cubicBezTo>
                <a:lnTo>
                  <a:pt x="6781" y="4253"/>
                </a:lnTo>
                <a:cubicBezTo>
                  <a:pt x="6825" y="4253"/>
                  <a:pt x="6825" y="4225"/>
                  <a:pt x="6810" y="4225"/>
                </a:cubicBezTo>
                <a:cubicBezTo>
                  <a:pt x="6801" y="4225"/>
                  <a:pt x="6753" y="4212"/>
                  <a:pt x="6718" y="4212"/>
                </a:cubicBezTo>
                <a:cubicBezTo>
                  <a:pt x="6700" y="4212"/>
                  <a:pt x="6686" y="4215"/>
                  <a:pt x="6681" y="4225"/>
                </a:cubicBezTo>
                <a:cubicBezTo>
                  <a:pt x="6652" y="4253"/>
                  <a:pt x="6638" y="4296"/>
                  <a:pt x="6638" y="4296"/>
                </a:cubicBezTo>
                <a:lnTo>
                  <a:pt x="6638" y="4311"/>
                </a:lnTo>
                <a:cubicBezTo>
                  <a:pt x="6638" y="4325"/>
                  <a:pt x="6638" y="4354"/>
                  <a:pt x="6652" y="4368"/>
                </a:cubicBezTo>
                <a:lnTo>
                  <a:pt x="6652" y="4383"/>
                </a:lnTo>
                <a:cubicBezTo>
                  <a:pt x="6667" y="4411"/>
                  <a:pt x="6623" y="4411"/>
                  <a:pt x="6609" y="4411"/>
                </a:cubicBezTo>
                <a:lnTo>
                  <a:pt x="6580" y="4411"/>
                </a:lnTo>
                <a:cubicBezTo>
                  <a:pt x="6566" y="4411"/>
                  <a:pt x="6552" y="4426"/>
                  <a:pt x="6552" y="4440"/>
                </a:cubicBezTo>
                <a:lnTo>
                  <a:pt x="6537" y="4426"/>
                </a:lnTo>
                <a:lnTo>
                  <a:pt x="6509" y="4426"/>
                </a:lnTo>
                <a:cubicBezTo>
                  <a:pt x="6494" y="4411"/>
                  <a:pt x="6480" y="4368"/>
                  <a:pt x="6480" y="4325"/>
                </a:cubicBezTo>
                <a:lnTo>
                  <a:pt x="6451" y="4311"/>
                </a:lnTo>
                <a:cubicBezTo>
                  <a:pt x="6451" y="4282"/>
                  <a:pt x="6408" y="4253"/>
                  <a:pt x="6394" y="4253"/>
                </a:cubicBezTo>
                <a:cubicBezTo>
                  <a:pt x="6365" y="4253"/>
                  <a:pt x="6336" y="4296"/>
                  <a:pt x="6336" y="4311"/>
                </a:cubicBezTo>
                <a:cubicBezTo>
                  <a:pt x="6336" y="4325"/>
                  <a:pt x="6379" y="4340"/>
                  <a:pt x="6394" y="4340"/>
                </a:cubicBezTo>
                <a:cubicBezTo>
                  <a:pt x="6408" y="4354"/>
                  <a:pt x="6408" y="4354"/>
                  <a:pt x="6408" y="4368"/>
                </a:cubicBezTo>
                <a:lnTo>
                  <a:pt x="6394" y="4383"/>
                </a:lnTo>
                <a:cubicBezTo>
                  <a:pt x="6394" y="4383"/>
                  <a:pt x="6336" y="4469"/>
                  <a:pt x="6336" y="4469"/>
                </a:cubicBezTo>
                <a:lnTo>
                  <a:pt x="6322" y="4483"/>
                </a:lnTo>
                <a:cubicBezTo>
                  <a:pt x="6307" y="4483"/>
                  <a:pt x="6293" y="4512"/>
                  <a:pt x="6279" y="4541"/>
                </a:cubicBezTo>
                <a:lnTo>
                  <a:pt x="6264" y="4512"/>
                </a:lnTo>
                <a:lnTo>
                  <a:pt x="6250" y="4483"/>
                </a:lnTo>
                <a:cubicBezTo>
                  <a:pt x="6246" y="4472"/>
                  <a:pt x="6241" y="4468"/>
                  <a:pt x="6235" y="4468"/>
                </a:cubicBezTo>
                <a:cubicBezTo>
                  <a:pt x="6218" y="4468"/>
                  <a:pt x="6196" y="4508"/>
                  <a:pt x="6207" y="4541"/>
                </a:cubicBezTo>
                <a:cubicBezTo>
                  <a:pt x="6207" y="4569"/>
                  <a:pt x="6221" y="4598"/>
                  <a:pt x="6221" y="4613"/>
                </a:cubicBezTo>
                <a:lnTo>
                  <a:pt x="6236" y="4598"/>
                </a:lnTo>
                <a:lnTo>
                  <a:pt x="6250" y="4598"/>
                </a:lnTo>
                <a:cubicBezTo>
                  <a:pt x="6254" y="4597"/>
                  <a:pt x="6257" y="4596"/>
                  <a:pt x="6260" y="4596"/>
                </a:cubicBezTo>
                <a:cubicBezTo>
                  <a:pt x="6288" y="4596"/>
                  <a:pt x="6263" y="4657"/>
                  <a:pt x="6250" y="4670"/>
                </a:cubicBezTo>
                <a:cubicBezTo>
                  <a:pt x="6236" y="4699"/>
                  <a:pt x="6236" y="4727"/>
                  <a:pt x="6236" y="4742"/>
                </a:cubicBezTo>
                <a:lnTo>
                  <a:pt x="6250" y="4742"/>
                </a:lnTo>
                <a:lnTo>
                  <a:pt x="6264" y="4756"/>
                </a:lnTo>
                <a:cubicBezTo>
                  <a:pt x="6279" y="4771"/>
                  <a:pt x="6279" y="4785"/>
                  <a:pt x="6279" y="4785"/>
                </a:cubicBezTo>
                <a:cubicBezTo>
                  <a:pt x="6279" y="4799"/>
                  <a:pt x="6250" y="4799"/>
                  <a:pt x="6236" y="4799"/>
                </a:cubicBezTo>
                <a:cubicBezTo>
                  <a:pt x="6221" y="4799"/>
                  <a:pt x="6221" y="4842"/>
                  <a:pt x="6221" y="4842"/>
                </a:cubicBezTo>
                <a:cubicBezTo>
                  <a:pt x="6236" y="4857"/>
                  <a:pt x="6264" y="4886"/>
                  <a:pt x="6293" y="4900"/>
                </a:cubicBezTo>
                <a:lnTo>
                  <a:pt x="6279" y="4957"/>
                </a:lnTo>
                <a:cubicBezTo>
                  <a:pt x="6279" y="4986"/>
                  <a:pt x="6279" y="5015"/>
                  <a:pt x="6279" y="5029"/>
                </a:cubicBezTo>
                <a:lnTo>
                  <a:pt x="6279" y="5072"/>
                </a:lnTo>
                <a:cubicBezTo>
                  <a:pt x="6307" y="5087"/>
                  <a:pt x="6350" y="5115"/>
                  <a:pt x="6394" y="5144"/>
                </a:cubicBezTo>
                <a:lnTo>
                  <a:pt x="6394" y="5058"/>
                </a:lnTo>
                <a:lnTo>
                  <a:pt x="6394" y="5029"/>
                </a:lnTo>
                <a:cubicBezTo>
                  <a:pt x="6422" y="5000"/>
                  <a:pt x="6437" y="4972"/>
                  <a:pt x="6422" y="4957"/>
                </a:cubicBezTo>
                <a:lnTo>
                  <a:pt x="6422" y="4957"/>
                </a:lnTo>
                <a:cubicBezTo>
                  <a:pt x="6412" y="4967"/>
                  <a:pt x="6402" y="4984"/>
                  <a:pt x="6393" y="4984"/>
                </a:cubicBezTo>
                <a:cubicBezTo>
                  <a:pt x="6388" y="4984"/>
                  <a:pt x="6384" y="4981"/>
                  <a:pt x="6379" y="4972"/>
                </a:cubicBezTo>
                <a:lnTo>
                  <a:pt x="6365" y="4957"/>
                </a:lnTo>
                <a:cubicBezTo>
                  <a:pt x="6379" y="4929"/>
                  <a:pt x="6422" y="4857"/>
                  <a:pt x="6437" y="4842"/>
                </a:cubicBezTo>
                <a:cubicBezTo>
                  <a:pt x="6441" y="4840"/>
                  <a:pt x="6444" y="4840"/>
                  <a:pt x="6448" y="4840"/>
                </a:cubicBezTo>
                <a:cubicBezTo>
                  <a:pt x="6469" y="4840"/>
                  <a:pt x="6482" y="4873"/>
                  <a:pt x="6494" y="4886"/>
                </a:cubicBezTo>
                <a:cubicBezTo>
                  <a:pt x="6494" y="4900"/>
                  <a:pt x="6537" y="4914"/>
                  <a:pt x="6566" y="4914"/>
                </a:cubicBezTo>
                <a:cubicBezTo>
                  <a:pt x="6580" y="4914"/>
                  <a:pt x="6623" y="5000"/>
                  <a:pt x="6638" y="5029"/>
                </a:cubicBezTo>
                <a:cubicBezTo>
                  <a:pt x="6638" y="5044"/>
                  <a:pt x="6652" y="5058"/>
                  <a:pt x="6667" y="5072"/>
                </a:cubicBezTo>
                <a:lnTo>
                  <a:pt x="6695" y="5072"/>
                </a:lnTo>
                <a:cubicBezTo>
                  <a:pt x="6667" y="5029"/>
                  <a:pt x="6638" y="5000"/>
                  <a:pt x="6638" y="4986"/>
                </a:cubicBezTo>
                <a:lnTo>
                  <a:pt x="6623" y="4972"/>
                </a:lnTo>
                <a:cubicBezTo>
                  <a:pt x="6623" y="4957"/>
                  <a:pt x="6623" y="4943"/>
                  <a:pt x="6638" y="4929"/>
                </a:cubicBezTo>
                <a:cubicBezTo>
                  <a:pt x="6638" y="4929"/>
                  <a:pt x="6644" y="4922"/>
                  <a:pt x="6653" y="4922"/>
                </a:cubicBezTo>
                <a:cubicBezTo>
                  <a:pt x="6657" y="4922"/>
                  <a:pt x="6662" y="4924"/>
                  <a:pt x="6667" y="4929"/>
                </a:cubicBezTo>
                <a:cubicBezTo>
                  <a:pt x="6681" y="4972"/>
                  <a:pt x="6738" y="4986"/>
                  <a:pt x="6753" y="5044"/>
                </a:cubicBezTo>
                <a:cubicBezTo>
                  <a:pt x="6753" y="5058"/>
                  <a:pt x="6781" y="5072"/>
                  <a:pt x="6810" y="5087"/>
                </a:cubicBezTo>
                <a:cubicBezTo>
                  <a:pt x="6810" y="5087"/>
                  <a:pt x="6810" y="5101"/>
                  <a:pt x="6810" y="5115"/>
                </a:cubicBezTo>
                <a:cubicBezTo>
                  <a:pt x="6810" y="5115"/>
                  <a:pt x="6796" y="5130"/>
                  <a:pt x="6781" y="5130"/>
                </a:cubicBezTo>
                <a:lnTo>
                  <a:pt x="6767" y="5130"/>
                </a:lnTo>
                <a:cubicBezTo>
                  <a:pt x="6738" y="5115"/>
                  <a:pt x="6710" y="5101"/>
                  <a:pt x="6667" y="5101"/>
                </a:cubicBezTo>
                <a:cubicBezTo>
                  <a:pt x="6695" y="5130"/>
                  <a:pt x="6710" y="5159"/>
                  <a:pt x="6724" y="5187"/>
                </a:cubicBezTo>
                <a:lnTo>
                  <a:pt x="6681" y="5216"/>
                </a:lnTo>
                <a:lnTo>
                  <a:pt x="6638" y="5230"/>
                </a:lnTo>
                <a:cubicBezTo>
                  <a:pt x="6638" y="5202"/>
                  <a:pt x="6623" y="5159"/>
                  <a:pt x="6623" y="5130"/>
                </a:cubicBezTo>
                <a:lnTo>
                  <a:pt x="6623" y="5101"/>
                </a:lnTo>
                <a:cubicBezTo>
                  <a:pt x="6623" y="5101"/>
                  <a:pt x="6623" y="5087"/>
                  <a:pt x="6638" y="5087"/>
                </a:cubicBezTo>
                <a:cubicBezTo>
                  <a:pt x="6623" y="5072"/>
                  <a:pt x="6623" y="5072"/>
                  <a:pt x="6609" y="5072"/>
                </a:cubicBezTo>
                <a:lnTo>
                  <a:pt x="6609" y="5087"/>
                </a:lnTo>
                <a:cubicBezTo>
                  <a:pt x="6608" y="5088"/>
                  <a:pt x="6606" y="5089"/>
                  <a:pt x="6604" y="5089"/>
                </a:cubicBezTo>
                <a:cubicBezTo>
                  <a:pt x="6589" y="5089"/>
                  <a:pt x="6564" y="5040"/>
                  <a:pt x="6552" y="5015"/>
                </a:cubicBezTo>
                <a:cubicBezTo>
                  <a:pt x="6552" y="5006"/>
                  <a:pt x="6547" y="5003"/>
                  <a:pt x="6541" y="5003"/>
                </a:cubicBezTo>
                <a:cubicBezTo>
                  <a:pt x="6528" y="5003"/>
                  <a:pt x="6504" y="5019"/>
                  <a:pt x="6494" y="5029"/>
                </a:cubicBezTo>
                <a:cubicBezTo>
                  <a:pt x="6480" y="5044"/>
                  <a:pt x="6494" y="5058"/>
                  <a:pt x="6509" y="5072"/>
                </a:cubicBezTo>
                <a:lnTo>
                  <a:pt x="6523" y="5072"/>
                </a:lnTo>
                <a:lnTo>
                  <a:pt x="6537" y="5087"/>
                </a:lnTo>
                <a:cubicBezTo>
                  <a:pt x="6552" y="5101"/>
                  <a:pt x="6552" y="5115"/>
                  <a:pt x="6537" y="5130"/>
                </a:cubicBezTo>
                <a:lnTo>
                  <a:pt x="6523" y="5130"/>
                </a:lnTo>
                <a:lnTo>
                  <a:pt x="6509" y="5144"/>
                </a:lnTo>
                <a:cubicBezTo>
                  <a:pt x="6506" y="5147"/>
                  <a:pt x="6502" y="5148"/>
                  <a:pt x="6497" y="5148"/>
                </a:cubicBezTo>
                <a:cubicBezTo>
                  <a:pt x="6478" y="5148"/>
                  <a:pt x="6448" y="5130"/>
                  <a:pt x="6437" y="5130"/>
                </a:cubicBezTo>
                <a:cubicBezTo>
                  <a:pt x="6437" y="5127"/>
                  <a:pt x="6436" y="5126"/>
                  <a:pt x="6434" y="5126"/>
                </a:cubicBezTo>
                <a:cubicBezTo>
                  <a:pt x="6427" y="5126"/>
                  <a:pt x="6405" y="5149"/>
                  <a:pt x="6394" y="5173"/>
                </a:cubicBezTo>
                <a:cubicBezTo>
                  <a:pt x="6379" y="5187"/>
                  <a:pt x="6365" y="5187"/>
                  <a:pt x="6350" y="5187"/>
                </a:cubicBezTo>
                <a:cubicBezTo>
                  <a:pt x="6350" y="5173"/>
                  <a:pt x="6322" y="5130"/>
                  <a:pt x="6293" y="5087"/>
                </a:cubicBezTo>
                <a:lnTo>
                  <a:pt x="6279" y="5187"/>
                </a:lnTo>
                <a:cubicBezTo>
                  <a:pt x="6279" y="5199"/>
                  <a:pt x="6250" y="5220"/>
                  <a:pt x="6232" y="5220"/>
                </a:cubicBezTo>
                <a:cubicBezTo>
                  <a:pt x="6228" y="5220"/>
                  <a:pt x="6224" y="5219"/>
                  <a:pt x="6221" y="5216"/>
                </a:cubicBezTo>
                <a:lnTo>
                  <a:pt x="6207" y="5216"/>
                </a:lnTo>
                <a:cubicBezTo>
                  <a:pt x="6202" y="5213"/>
                  <a:pt x="6197" y="5212"/>
                  <a:pt x="6192" y="5212"/>
                </a:cubicBezTo>
                <a:cubicBezTo>
                  <a:pt x="6173" y="5212"/>
                  <a:pt x="6164" y="5236"/>
                  <a:pt x="6164" y="5259"/>
                </a:cubicBezTo>
                <a:lnTo>
                  <a:pt x="6178" y="5288"/>
                </a:lnTo>
                <a:lnTo>
                  <a:pt x="6207" y="5331"/>
                </a:lnTo>
                <a:cubicBezTo>
                  <a:pt x="6203" y="5333"/>
                  <a:pt x="6198" y="5334"/>
                  <a:pt x="6194" y="5334"/>
                </a:cubicBezTo>
                <a:cubicBezTo>
                  <a:pt x="6167" y="5334"/>
                  <a:pt x="6135" y="5300"/>
                  <a:pt x="6135" y="5288"/>
                </a:cubicBezTo>
                <a:cubicBezTo>
                  <a:pt x="6135" y="5278"/>
                  <a:pt x="6106" y="5267"/>
                  <a:pt x="6079" y="5267"/>
                </a:cubicBezTo>
                <a:cubicBezTo>
                  <a:pt x="6068" y="5267"/>
                  <a:pt x="6057" y="5269"/>
                  <a:pt x="6049" y="5273"/>
                </a:cubicBezTo>
                <a:cubicBezTo>
                  <a:pt x="6020" y="5273"/>
                  <a:pt x="6006" y="5230"/>
                  <a:pt x="6020" y="5216"/>
                </a:cubicBezTo>
                <a:cubicBezTo>
                  <a:pt x="6020" y="5202"/>
                  <a:pt x="5977" y="5187"/>
                  <a:pt x="5934" y="5187"/>
                </a:cubicBezTo>
                <a:lnTo>
                  <a:pt x="5905" y="5245"/>
                </a:lnTo>
                <a:cubicBezTo>
                  <a:pt x="5905" y="5245"/>
                  <a:pt x="5891" y="5230"/>
                  <a:pt x="5876" y="5230"/>
                </a:cubicBezTo>
                <a:lnTo>
                  <a:pt x="5862" y="5230"/>
                </a:lnTo>
                <a:cubicBezTo>
                  <a:pt x="5836" y="5230"/>
                  <a:pt x="5834" y="5185"/>
                  <a:pt x="5843" y="5185"/>
                </a:cubicBezTo>
                <a:lnTo>
                  <a:pt x="5843" y="5185"/>
                </a:lnTo>
                <a:cubicBezTo>
                  <a:pt x="5845" y="5185"/>
                  <a:pt x="5846" y="5186"/>
                  <a:pt x="5848" y="5187"/>
                </a:cubicBezTo>
                <a:cubicBezTo>
                  <a:pt x="5862" y="5187"/>
                  <a:pt x="5876" y="5159"/>
                  <a:pt x="5862" y="5115"/>
                </a:cubicBezTo>
                <a:lnTo>
                  <a:pt x="5862" y="5115"/>
                </a:lnTo>
                <a:lnTo>
                  <a:pt x="5833" y="5159"/>
                </a:lnTo>
                <a:cubicBezTo>
                  <a:pt x="5827" y="5165"/>
                  <a:pt x="5815" y="5171"/>
                  <a:pt x="5803" y="5171"/>
                </a:cubicBezTo>
                <a:cubicBezTo>
                  <a:pt x="5789" y="5171"/>
                  <a:pt x="5776" y="5162"/>
                  <a:pt x="5776" y="5130"/>
                </a:cubicBezTo>
                <a:cubicBezTo>
                  <a:pt x="5776" y="5120"/>
                  <a:pt x="5769" y="5109"/>
                  <a:pt x="5764" y="5109"/>
                </a:cubicBezTo>
                <a:cubicBezTo>
                  <a:pt x="5763" y="5109"/>
                  <a:pt x="5761" y="5111"/>
                  <a:pt x="5761" y="5115"/>
                </a:cubicBezTo>
                <a:lnTo>
                  <a:pt x="5747" y="5115"/>
                </a:lnTo>
                <a:cubicBezTo>
                  <a:pt x="5743" y="5120"/>
                  <a:pt x="5740" y="5121"/>
                  <a:pt x="5738" y="5121"/>
                </a:cubicBezTo>
                <a:cubicBezTo>
                  <a:pt x="5733" y="5121"/>
                  <a:pt x="5733" y="5111"/>
                  <a:pt x="5733" y="5101"/>
                </a:cubicBezTo>
                <a:lnTo>
                  <a:pt x="5718" y="5087"/>
                </a:lnTo>
                <a:cubicBezTo>
                  <a:pt x="5718" y="5072"/>
                  <a:pt x="5704" y="5058"/>
                  <a:pt x="5690" y="5044"/>
                </a:cubicBezTo>
                <a:lnTo>
                  <a:pt x="5675" y="4986"/>
                </a:lnTo>
                <a:cubicBezTo>
                  <a:pt x="5644" y="4965"/>
                  <a:pt x="5604" y="4952"/>
                  <a:pt x="5580" y="4952"/>
                </a:cubicBezTo>
                <a:cubicBezTo>
                  <a:pt x="5571" y="4952"/>
                  <a:pt x="5564" y="4954"/>
                  <a:pt x="5560" y="4957"/>
                </a:cubicBezTo>
                <a:lnTo>
                  <a:pt x="5532" y="4972"/>
                </a:lnTo>
                <a:cubicBezTo>
                  <a:pt x="5532" y="4972"/>
                  <a:pt x="5503" y="4957"/>
                  <a:pt x="5503" y="4943"/>
                </a:cubicBezTo>
                <a:cubicBezTo>
                  <a:pt x="5517" y="4914"/>
                  <a:pt x="5474" y="4900"/>
                  <a:pt x="5460" y="4900"/>
                </a:cubicBezTo>
                <a:cubicBezTo>
                  <a:pt x="5445" y="4900"/>
                  <a:pt x="5445" y="4785"/>
                  <a:pt x="5460" y="4785"/>
                </a:cubicBezTo>
                <a:cubicBezTo>
                  <a:pt x="5474" y="4771"/>
                  <a:pt x="5503" y="4756"/>
                  <a:pt x="5517" y="4742"/>
                </a:cubicBezTo>
                <a:lnTo>
                  <a:pt x="5517" y="4742"/>
                </a:lnTo>
                <a:cubicBezTo>
                  <a:pt x="5503" y="4756"/>
                  <a:pt x="5488" y="4771"/>
                  <a:pt x="5488" y="4785"/>
                </a:cubicBezTo>
                <a:cubicBezTo>
                  <a:pt x="5488" y="4799"/>
                  <a:pt x="5503" y="4814"/>
                  <a:pt x="5517" y="4814"/>
                </a:cubicBezTo>
                <a:lnTo>
                  <a:pt x="5546" y="4785"/>
                </a:lnTo>
                <a:cubicBezTo>
                  <a:pt x="5560" y="4799"/>
                  <a:pt x="5575" y="4807"/>
                  <a:pt x="5585" y="4807"/>
                </a:cubicBezTo>
                <a:cubicBezTo>
                  <a:pt x="5596" y="4807"/>
                  <a:pt x="5603" y="4799"/>
                  <a:pt x="5603" y="4785"/>
                </a:cubicBezTo>
                <a:lnTo>
                  <a:pt x="5618" y="4771"/>
                </a:lnTo>
                <a:cubicBezTo>
                  <a:pt x="5618" y="4742"/>
                  <a:pt x="5646" y="4742"/>
                  <a:pt x="5646" y="4727"/>
                </a:cubicBezTo>
                <a:cubicBezTo>
                  <a:pt x="5675" y="4699"/>
                  <a:pt x="5675" y="4670"/>
                  <a:pt x="5690" y="4641"/>
                </a:cubicBezTo>
                <a:lnTo>
                  <a:pt x="5704" y="4627"/>
                </a:lnTo>
                <a:cubicBezTo>
                  <a:pt x="5733" y="4598"/>
                  <a:pt x="5761" y="4569"/>
                  <a:pt x="5761" y="4569"/>
                </a:cubicBezTo>
                <a:cubicBezTo>
                  <a:pt x="5766" y="4565"/>
                  <a:pt x="5770" y="4563"/>
                  <a:pt x="5774" y="4563"/>
                </a:cubicBezTo>
                <a:cubicBezTo>
                  <a:pt x="5783" y="4563"/>
                  <a:pt x="5790" y="4574"/>
                  <a:pt x="5790" y="4584"/>
                </a:cubicBezTo>
                <a:lnTo>
                  <a:pt x="5790" y="4613"/>
                </a:lnTo>
                <a:cubicBezTo>
                  <a:pt x="5790" y="4627"/>
                  <a:pt x="5718" y="4670"/>
                  <a:pt x="5704" y="4699"/>
                </a:cubicBezTo>
                <a:cubicBezTo>
                  <a:pt x="5690" y="4727"/>
                  <a:pt x="5675" y="4785"/>
                  <a:pt x="5675" y="4842"/>
                </a:cubicBezTo>
                <a:lnTo>
                  <a:pt x="5646" y="4871"/>
                </a:lnTo>
                <a:cubicBezTo>
                  <a:pt x="5646" y="4871"/>
                  <a:pt x="5646" y="4886"/>
                  <a:pt x="5646" y="4886"/>
                </a:cubicBezTo>
                <a:cubicBezTo>
                  <a:pt x="5661" y="4900"/>
                  <a:pt x="5675" y="4900"/>
                  <a:pt x="5675" y="4914"/>
                </a:cubicBezTo>
                <a:lnTo>
                  <a:pt x="5690" y="4914"/>
                </a:lnTo>
                <a:cubicBezTo>
                  <a:pt x="5690" y="4918"/>
                  <a:pt x="5695" y="4920"/>
                  <a:pt x="5702" y="4920"/>
                </a:cubicBezTo>
                <a:cubicBezTo>
                  <a:pt x="5720" y="4920"/>
                  <a:pt x="5751" y="4910"/>
                  <a:pt x="5761" y="4900"/>
                </a:cubicBezTo>
                <a:cubicBezTo>
                  <a:pt x="5776" y="4871"/>
                  <a:pt x="5805" y="4828"/>
                  <a:pt x="5805" y="4814"/>
                </a:cubicBezTo>
                <a:cubicBezTo>
                  <a:pt x="5814" y="4814"/>
                  <a:pt x="5830" y="4807"/>
                  <a:pt x="5844" y="4807"/>
                </a:cubicBezTo>
                <a:cubicBezTo>
                  <a:pt x="5851" y="4807"/>
                  <a:pt x="5857" y="4809"/>
                  <a:pt x="5862" y="4814"/>
                </a:cubicBezTo>
                <a:cubicBezTo>
                  <a:pt x="5876" y="4814"/>
                  <a:pt x="5891" y="4814"/>
                  <a:pt x="5905" y="4799"/>
                </a:cubicBezTo>
                <a:lnTo>
                  <a:pt x="5905" y="4785"/>
                </a:lnTo>
                <a:cubicBezTo>
                  <a:pt x="5919" y="4771"/>
                  <a:pt x="5934" y="4771"/>
                  <a:pt x="5934" y="4771"/>
                </a:cubicBezTo>
                <a:cubicBezTo>
                  <a:pt x="5948" y="4771"/>
                  <a:pt x="5963" y="4785"/>
                  <a:pt x="5948" y="4799"/>
                </a:cubicBezTo>
                <a:lnTo>
                  <a:pt x="5948" y="4828"/>
                </a:lnTo>
                <a:cubicBezTo>
                  <a:pt x="5934" y="4871"/>
                  <a:pt x="5963" y="4886"/>
                  <a:pt x="5977" y="4886"/>
                </a:cubicBezTo>
                <a:cubicBezTo>
                  <a:pt x="5991" y="4886"/>
                  <a:pt x="5991" y="4814"/>
                  <a:pt x="6006" y="4799"/>
                </a:cubicBezTo>
                <a:cubicBezTo>
                  <a:pt x="6020" y="4799"/>
                  <a:pt x="6006" y="4771"/>
                  <a:pt x="5991" y="4771"/>
                </a:cubicBezTo>
                <a:cubicBezTo>
                  <a:pt x="5977" y="4756"/>
                  <a:pt x="5991" y="4699"/>
                  <a:pt x="6006" y="4684"/>
                </a:cubicBezTo>
                <a:cubicBezTo>
                  <a:pt x="6006" y="4670"/>
                  <a:pt x="6013" y="4666"/>
                  <a:pt x="6020" y="4666"/>
                </a:cubicBezTo>
                <a:cubicBezTo>
                  <a:pt x="6027" y="4666"/>
                  <a:pt x="6034" y="4670"/>
                  <a:pt x="6034" y="4670"/>
                </a:cubicBezTo>
                <a:cubicBezTo>
                  <a:pt x="6034" y="4684"/>
                  <a:pt x="6063" y="4727"/>
                  <a:pt x="6077" y="4742"/>
                </a:cubicBezTo>
                <a:cubicBezTo>
                  <a:pt x="6077" y="4756"/>
                  <a:pt x="6092" y="4771"/>
                  <a:pt x="6121" y="4771"/>
                </a:cubicBezTo>
                <a:lnTo>
                  <a:pt x="6164" y="4771"/>
                </a:lnTo>
                <a:cubicBezTo>
                  <a:pt x="6165" y="4771"/>
                  <a:pt x="6167" y="4772"/>
                  <a:pt x="6168" y="4772"/>
                </a:cubicBezTo>
                <a:cubicBezTo>
                  <a:pt x="6188" y="4772"/>
                  <a:pt x="6165" y="4683"/>
                  <a:pt x="6140" y="4683"/>
                </a:cubicBezTo>
                <a:cubicBezTo>
                  <a:pt x="6138" y="4683"/>
                  <a:pt x="6137" y="4684"/>
                  <a:pt x="6135" y="4684"/>
                </a:cubicBezTo>
                <a:cubicBezTo>
                  <a:pt x="6134" y="4685"/>
                  <a:pt x="6133" y="4686"/>
                  <a:pt x="6132" y="4686"/>
                </a:cubicBezTo>
                <a:cubicBezTo>
                  <a:pt x="6119" y="4686"/>
                  <a:pt x="6108" y="4597"/>
                  <a:pt x="6135" y="4584"/>
                </a:cubicBezTo>
                <a:cubicBezTo>
                  <a:pt x="6164" y="4569"/>
                  <a:pt x="6149" y="4541"/>
                  <a:pt x="6135" y="4541"/>
                </a:cubicBezTo>
                <a:cubicBezTo>
                  <a:pt x="6121" y="4526"/>
                  <a:pt x="6077" y="4483"/>
                  <a:pt x="6077" y="4469"/>
                </a:cubicBezTo>
                <a:cubicBezTo>
                  <a:pt x="6070" y="4462"/>
                  <a:pt x="6060" y="4458"/>
                  <a:pt x="6049" y="4458"/>
                </a:cubicBezTo>
                <a:cubicBezTo>
                  <a:pt x="6038" y="4458"/>
                  <a:pt x="6027" y="4462"/>
                  <a:pt x="6020" y="4469"/>
                </a:cubicBezTo>
                <a:cubicBezTo>
                  <a:pt x="6006" y="4483"/>
                  <a:pt x="6034" y="4512"/>
                  <a:pt x="6034" y="4526"/>
                </a:cubicBezTo>
                <a:cubicBezTo>
                  <a:pt x="6034" y="4531"/>
                  <a:pt x="6031" y="4532"/>
                  <a:pt x="6025" y="4532"/>
                </a:cubicBezTo>
                <a:cubicBezTo>
                  <a:pt x="6012" y="4532"/>
                  <a:pt x="5987" y="4522"/>
                  <a:pt x="5977" y="4512"/>
                </a:cubicBezTo>
                <a:cubicBezTo>
                  <a:pt x="5963" y="4512"/>
                  <a:pt x="5891" y="4498"/>
                  <a:pt x="5876" y="4469"/>
                </a:cubicBezTo>
                <a:cubicBezTo>
                  <a:pt x="5876" y="4467"/>
                  <a:pt x="5876" y="4466"/>
                  <a:pt x="5876" y="4466"/>
                </a:cubicBezTo>
                <a:cubicBezTo>
                  <a:pt x="5873" y="4466"/>
                  <a:pt x="5862" y="4502"/>
                  <a:pt x="5862" y="4526"/>
                </a:cubicBezTo>
                <a:cubicBezTo>
                  <a:pt x="5862" y="4533"/>
                  <a:pt x="5859" y="4536"/>
                  <a:pt x="5856" y="4536"/>
                </a:cubicBezTo>
                <a:cubicBezTo>
                  <a:pt x="5843" y="4536"/>
                  <a:pt x="5815" y="4509"/>
                  <a:pt x="5805" y="4498"/>
                </a:cubicBezTo>
                <a:cubicBezTo>
                  <a:pt x="5790" y="4483"/>
                  <a:pt x="5747" y="4440"/>
                  <a:pt x="5747" y="4426"/>
                </a:cubicBezTo>
                <a:cubicBezTo>
                  <a:pt x="5761" y="4411"/>
                  <a:pt x="5761" y="4368"/>
                  <a:pt x="5761" y="4340"/>
                </a:cubicBezTo>
                <a:lnTo>
                  <a:pt x="5747" y="4325"/>
                </a:lnTo>
                <a:lnTo>
                  <a:pt x="5733" y="4311"/>
                </a:lnTo>
                <a:cubicBezTo>
                  <a:pt x="5704" y="4311"/>
                  <a:pt x="5690" y="4383"/>
                  <a:pt x="5704" y="4397"/>
                </a:cubicBezTo>
                <a:cubicBezTo>
                  <a:pt x="5704" y="4411"/>
                  <a:pt x="5697" y="4419"/>
                  <a:pt x="5684" y="4419"/>
                </a:cubicBezTo>
                <a:cubicBezTo>
                  <a:pt x="5672" y="4419"/>
                  <a:pt x="5654" y="4411"/>
                  <a:pt x="5632" y="4397"/>
                </a:cubicBezTo>
                <a:lnTo>
                  <a:pt x="5618" y="4383"/>
                </a:lnTo>
                <a:lnTo>
                  <a:pt x="5589" y="4354"/>
                </a:lnTo>
                <a:cubicBezTo>
                  <a:pt x="5575" y="4368"/>
                  <a:pt x="5546" y="4411"/>
                  <a:pt x="5517" y="4426"/>
                </a:cubicBezTo>
                <a:lnTo>
                  <a:pt x="5517" y="4483"/>
                </a:lnTo>
                <a:cubicBezTo>
                  <a:pt x="5517" y="4483"/>
                  <a:pt x="5474" y="4455"/>
                  <a:pt x="5460" y="4440"/>
                </a:cubicBezTo>
                <a:cubicBezTo>
                  <a:pt x="5458" y="4439"/>
                  <a:pt x="5457" y="4438"/>
                  <a:pt x="5455" y="4438"/>
                </a:cubicBezTo>
                <a:cubicBezTo>
                  <a:pt x="5442" y="4438"/>
                  <a:pt x="5429" y="4485"/>
                  <a:pt x="5417" y="4498"/>
                </a:cubicBezTo>
                <a:cubicBezTo>
                  <a:pt x="5417" y="4512"/>
                  <a:pt x="5388" y="4512"/>
                  <a:pt x="5374" y="4512"/>
                </a:cubicBezTo>
                <a:cubicBezTo>
                  <a:pt x="5374" y="4512"/>
                  <a:pt x="5359" y="4541"/>
                  <a:pt x="5345" y="4569"/>
                </a:cubicBezTo>
                <a:lnTo>
                  <a:pt x="5316" y="4555"/>
                </a:lnTo>
                <a:cubicBezTo>
                  <a:pt x="5302" y="4541"/>
                  <a:pt x="5316" y="4512"/>
                  <a:pt x="5330" y="4483"/>
                </a:cubicBezTo>
                <a:cubicBezTo>
                  <a:pt x="5330" y="4483"/>
                  <a:pt x="5316" y="4469"/>
                  <a:pt x="5316" y="4455"/>
                </a:cubicBezTo>
                <a:lnTo>
                  <a:pt x="5287" y="4397"/>
                </a:lnTo>
                <a:cubicBezTo>
                  <a:pt x="5316" y="4383"/>
                  <a:pt x="5330" y="4368"/>
                  <a:pt x="5316" y="4354"/>
                </a:cubicBezTo>
                <a:lnTo>
                  <a:pt x="5287" y="4354"/>
                </a:lnTo>
                <a:cubicBezTo>
                  <a:pt x="5273" y="4368"/>
                  <a:pt x="5244" y="4383"/>
                  <a:pt x="5230" y="4411"/>
                </a:cubicBezTo>
                <a:lnTo>
                  <a:pt x="5215" y="4426"/>
                </a:lnTo>
                <a:cubicBezTo>
                  <a:pt x="5220" y="4440"/>
                  <a:pt x="5211" y="4447"/>
                  <a:pt x="5196" y="4447"/>
                </a:cubicBezTo>
                <a:cubicBezTo>
                  <a:pt x="5166" y="4447"/>
                  <a:pt x="5115" y="4421"/>
                  <a:pt x="5115" y="4383"/>
                </a:cubicBezTo>
                <a:cubicBezTo>
                  <a:pt x="5115" y="4344"/>
                  <a:pt x="5109" y="4332"/>
                  <a:pt x="5104" y="4332"/>
                </a:cubicBezTo>
                <a:cubicBezTo>
                  <a:pt x="5102" y="4332"/>
                  <a:pt x="5101" y="4335"/>
                  <a:pt x="5101" y="4340"/>
                </a:cubicBezTo>
                <a:cubicBezTo>
                  <a:pt x="5101" y="4356"/>
                  <a:pt x="5091" y="4363"/>
                  <a:pt x="5077" y="4363"/>
                </a:cubicBezTo>
                <a:cubicBezTo>
                  <a:pt x="5067" y="4363"/>
                  <a:pt x="5055" y="4360"/>
                  <a:pt x="5043" y="4354"/>
                </a:cubicBezTo>
                <a:lnTo>
                  <a:pt x="5029" y="4340"/>
                </a:lnTo>
                <a:lnTo>
                  <a:pt x="4986" y="4325"/>
                </a:lnTo>
                <a:cubicBezTo>
                  <a:pt x="4981" y="4338"/>
                  <a:pt x="4978" y="4343"/>
                  <a:pt x="4976" y="4343"/>
                </a:cubicBezTo>
                <a:cubicBezTo>
                  <a:pt x="4973" y="4343"/>
                  <a:pt x="4976" y="4316"/>
                  <a:pt x="4986" y="4296"/>
                </a:cubicBezTo>
                <a:cubicBezTo>
                  <a:pt x="4986" y="4280"/>
                  <a:pt x="4976" y="4273"/>
                  <a:pt x="4959" y="4273"/>
                </a:cubicBezTo>
                <a:cubicBezTo>
                  <a:pt x="4947" y="4273"/>
                  <a:pt x="4932" y="4276"/>
                  <a:pt x="4914" y="4282"/>
                </a:cubicBezTo>
                <a:lnTo>
                  <a:pt x="4914" y="4354"/>
                </a:lnTo>
                <a:lnTo>
                  <a:pt x="4914" y="4397"/>
                </a:lnTo>
                <a:cubicBezTo>
                  <a:pt x="4885" y="4440"/>
                  <a:pt x="4856" y="4440"/>
                  <a:pt x="4856" y="4440"/>
                </a:cubicBezTo>
                <a:cubicBezTo>
                  <a:pt x="4856" y="4440"/>
                  <a:pt x="4814" y="4408"/>
                  <a:pt x="4784" y="4408"/>
                </a:cubicBezTo>
                <a:cubicBezTo>
                  <a:pt x="4779" y="4408"/>
                  <a:pt x="4774" y="4409"/>
                  <a:pt x="4770" y="4411"/>
                </a:cubicBezTo>
                <a:cubicBezTo>
                  <a:pt x="4756" y="4426"/>
                  <a:pt x="4713" y="4455"/>
                  <a:pt x="4698" y="4469"/>
                </a:cubicBezTo>
                <a:cubicBezTo>
                  <a:pt x="4698" y="4469"/>
                  <a:pt x="4727" y="4354"/>
                  <a:pt x="4741" y="4325"/>
                </a:cubicBezTo>
                <a:cubicBezTo>
                  <a:pt x="4756" y="4282"/>
                  <a:pt x="4784" y="4268"/>
                  <a:pt x="4784" y="4268"/>
                </a:cubicBezTo>
                <a:cubicBezTo>
                  <a:pt x="4799" y="4268"/>
                  <a:pt x="4799" y="4253"/>
                  <a:pt x="4799" y="4239"/>
                </a:cubicBezTo>
                <a:cubicBezTo>
                  <a:pt x="4784" y="4210"/>
                  <a:pt x="4770" y="4210"/>
                  <a:pt x="4756" y="4196"/>
                </a:cubicBezTo>
                <a:lnTo>
                  <a:pt x="4756" y="4182"/>
                </a:lnTo>
                <a:cubicBezTo>
                  <a:pt x="4756" y="4160"/>
                  <a:pt x="4733" y="4147"/>
                  <a:pt x="4715" y="4147"/>
                </a:cubicBezTo>
                <a:cubicBezTo>
                  <a:pt x="4708" y="4147"/>
                  <a:pt x="4702" y="4149"/>
                  <a:pt x="4698" y="4153"/>
                </a:cubicBezTo>
                <a:cubicBezTo>
                  <a:pt x="4684" y="4153"/>
                  <a:pt x="4670" y="4167"/>
                  <a:pt x="4670" y="4167"/>
                </a:cubicBezTo>
                <a:lnTo>
                  <a:pt x="4670" y="4182"/>
                </a:lnTo>
                <a:cubicBezTo>
                  <a:pt x="4670" y="4182"/>
                  <a:pt x="4670" y="4196"/>
                  <a:pt x="4670" y="4210"/>
                </a:cubicBezTo>
                <a:cubicBezTo>
                  <a:pt x="4684" y="4210"/>
                  <a:pt x="4713" y="4225"/>
                  <a:pt x="4741" y="4225"/>
                </a:cubicBezTo>
                <a:lnTo>
                  <a:pt x="4727" y="4253"/>
                </a:lnTo>
                <a:lnTo>
                  <a:pt x="4727" y="4282"/>
                </a:lnTo>
                <a:cubicBezTo>
                  <a:pt x="4698" y="4282"/>
                  <a:pt x="4598" y="4282"/>
                  <a:pt x="4598" y="4311"/>
                </a:cubicBezTo>
                <a:cubicBezTo>
                  <a:pt x="4583" y="4354"/>
                  <a:pt x="4626" y="4383"/>
                  <a:pt x="4655" y="4383"/>
                </a:cubicBezTo>
                <a:cubicBezTo>
                  <a:pt x="4684" y="4383"/>
                  <a:pt x="4655" y="4411"/>
                  <a:pt x="4641" y="4426"/>
                </a:cubicBezTo>
                <a:cubicBezTo>
                  <a:pt x="4626" y="4440"/>
                  <a:pt x="4641" y="4483"/>
                  <a:pt x="4655" y="4483"/>
                </a:cubicBezTo>
                <a:cubicBezTo>
                  <a:pt x="4670" y="4498"/>
                  <a:pt x="4655" y="4512"/>
                  <a:pt x="4641" y="4526"/>
                </a:cubicBezTo>
                <a:cubicBezTo>
                  <a:pt x="4641" y="4526"/>
                  <a:pt x="4598" y="4469"/>
                  <a:pt x="4583" y="4426"/>
                </a:cubicBezTo>
                <a:cubicBezTo>
                  <a:pt x="4583" y="4397"/>
                  <a:pt x="4540" y="4368"/>
                  <a:pt x="4526" y="4368"/>
                </a:cubicBezTo>
                <a:cubicBezTo>
                  <a:pt x="4526" y="4368"/>
                  <a:pt x="4511" y="4368"/>
                  <a:pt x="4497" y="4354"/>
                </a:cubicBezTo>
                <a:lnTo>
                  <a:pt x="4497" y="4282"/>
                </a:lnTo>
                <a:cubicBezTo>
                  <a:pt x="4526" y="4268"/>
                  <a:pt x="4540" y="4253"/>
                  <a:pt x="4555" y="4253"/>
                </a:cubicBezTo>
                <a:lnTo>
                  <a:pt x="4526" y="4253"/>
                </a:lnTo>
                <a:lnTo>
                  <a:pt x="4497" y="4268"/>
                </a:lnTo>
                <a:cubicBezTo>
                  <a:pt x="4484" y="4308"/>
                  <a:pt x="4434" y="4384"/>
                  <a:pt x="4415" y="4384"/>
                </a:cubicBezTo>
                <a:cubicBezTo>
                  <a:pt x="4413" y="4384"/>
                  <a:pt x="4412" y="4384"/>
                  <a:pt x="4411" y="4383"/>
                </a:cubicBezTo>
                <a:cubicBezTo>
                  <a:pt x="4410" y="4381"/>
                  <a:pt x="4408" y="4381"/>
                  <a:pt x="4407" y="4381"/>
                </a:cubicBezTo>
                <a:cubicBezTo>
                  <a:pt x="4398" y="4381"/>
                  <a:pt x="4398" y="4428"/>
                  <a:pt x="4407" y="4428"/>
                </a:cubicBezTo>
                <a:cubicBezTo>
                  <a:pt x="4408" y="4428"/>
                  <a:pt x="4410" y="4427"/>
                  <a:pt x="4411" y="4426"/>
                </a:cubicBezTo>
                <a:lnTo>
                  <a:pt x="4497" y="4426"/>
                </a:lnTo>
                <a:lnTo>
                  <a:pt x="4497" y="4455"/>
                </a:lnTo>
                <a:lnTo>
                  <a:pt x="4497" y="4483"/>
                </a:lnTo>
                <a:cubicBezTo>
                  <a:pt x="4488" y="4522"/>
                  <a:pt x="4472" y="4534"/>
                  <a:pt x="4458" y="4534"/>
                </a:cubicBezTo>
                <a:cubicBezTo>
                  <a:pt x="4451" y="4534"/>
                  <a:pt x="4444" y="4531"/>
                  <a:pt x="4440" y="4526"/>
                </a:cubicBezTo>
                <a:cubicBezTo>
                  <a:pt x="4440" y="4512"/>
                  <a:pt x="4339" y="4455"/>
                  <a:pt x="4310" y="4440"/>
                </a:cubicBezTo>
                <a:cubicBezTo>
                  <a:pt x="4282" y="4411"/>
                  <a:pt x="4238" y="4411"/>
                  <a:pt x="4210" y="4411"/>
                </a:cubicBezTo>
                <a:lnTo>
                  <a:pt x="4195" y="4368"/>
                </a:lnTo>
                <a:lnTo>
                  <a:pt x="4195" y="4311"/>
                </a:lnTo>
                <a:cubicBezTo>
                  <a:pt x="4194" y="4314"/>
                  <a:pt x="4192" y="4316"/>
                  <a:pt x="4190" y="4316"/>
                </a:cubicBezTo>
                <a:cubicBezTo>
                  <a:pt x="4174" y="4316"/>
                  <a:pt x="4152" y="4235"/>
                  <a:pt x="4152" y="4210"/>
                </a:cubicBezTo>
                <a:cubicBezTo>
                  <a:pt x="4152" y="4182"/>
                  <a:pt x="4124" y="4153"/>
                  <a:pt x="4095" y="4153"/>
                </a:cubicBezTo>
                <a:lnTo>
                  <a:pt x="4080" y="4153"/>
                </a:lnTo>
                <a:cubicBezTo>
                  <a:pt x="4066" y="4167"/>
                  <a:pt x="4037" y="4153"/>
                  <a:pt x="4037" y="4182"/>
                </a:cubicBezTo>
                <a:cubicBezTo>
                  <a:pt x="4052" y="4196"/>
                  <a:pt x="4066" y="4210"/>
                  <a:pt x="4066" y="4225"/>
                </a:cubicBezTo>
                <a:lnTo>
                  <a:pt x="4095" y="4253"/>
                </a:lnTo>
                <a:cubicBezTo>
                  <a:pt x="4109" y="4311"/>
                  <a:pt x="4080" y="4354"/>
                  <a:pt x="4052" y="4354"/>
                </a:cubicBezTo>
                <a:lnTo>
                  <a:pt x="4023" y="4340"/>
                </a:lnTo>
                <a:lnTo>
                  <a:pt x="4009" y="4340"/>
                </a:lnTo>
                <a:cubicBezTo>
                  <a:pt x="4005" y="4336"/>
                  <a:pt x="4000" y="4334"/>
                  <a:pt x="3995" y="4334"/>
                </a:cubicBezTo>
                <a:cubicBezTo>
                  <a:pt x="3981" y="4334"/>
                  <a:pt x="3966" y="4347"/>
                  <a:pt x="3966" y="4368"/>
                </a:cubicBezTo>
                <a:lnTo>
                  <a:pt x="3951" y="4383"/>
                </a:lnTo>
                <a:lnTo>
                  <a:pt x="3937" y="4397"/>
                </a:lnTo>
                <a:cubicBezTo>
                  <a:pt x="3922" y="4397"/>
                  <a:pt x="3908" y="4383"/>
                  <a:pt x="3908" y="4354"/>
                </a:cubicBezTo>
                <a:cubicBezTo>
                  <a:pt x="3922" y="4325"/>
                  <a:pt x="3937" y="4311"/>
                  <a:pt x="3951" y="4296"/>
                </a:cubicBezTo>
                <a:lnTo>
                  <a:pt x="3980" y="4268"/>
                </a:lnTo>
                <a:cubicBezTo>
                  <a:pt x="3976" y="4254"/>
                  <a:pt x="3973" y="4248"/>
                  <a:pt x="3969" y="4248"/>
                </a:cubicBezTo>
                <a:cubicBezTo>
                  <a:pt x="3958" y="4248"/>
                  <a:pt x="3944" y="4303"/>
                  <a:pt x="3922" y="4325"/>
                </a:cubicBezTo>
                <a:cubicBezTo>
                  <a:pt x="3894" y="4354"/>
                  <a:pt x="3865" y="4368"/>
                  <a:pt x="3851" y="4368"/>
                </a:cubicBezTo>
                <a:lnTo>
                  <a:pt x="3836" y="4368"/>
                </a:lnTo>
                <a:lnTo>
                  <a:pt x="3822" y="4325"/>
                </a:lnTo>
                <a:cubicBezTo>
                  <a:pt x="3793" y="4354"/>
                  <a:pt x="3764" y="4397"/>
                  <a:pt x="3764" y="4440"/>
                </a:cubicBezTo>
                <a:lnTo>
                  <a:pt x="3779" y="4469"/>
                </a:lnTo>
                <a:lnTo>
                  <a:pt x="3793" y="4483"/>
                </a:lnTo>
                <a:cubicBezTo>
                  <a:pt x="3807" y="4512"/>
                  <a:pt x="3779" y="4569"/>
                  <a:pt x="3764" y="4584"/>
                </a:cubicBezTo>
                <a:cubicBezTo>
                  <a:pt x="3750" y="4584"/>
                  <a:pt x="3764" y="4598"/>
                  <a:pt x="3793" y="4598"/>
                </a:cubicBezTo>
                <a:lnTo>
                  <a:pt x="3836" y="4598"/>
                </a:lnTo>
                <a:cubicBezTo>
                  <a:pt x="3836" y="4611"/>
                  <a:pt x="3802" y="4658"/>
                  <a:pt x="3774" y="4658"/>
                </a:cubicBezTo>
                <a:cubicBezTo>
                  <a:pt x="3771" y="4658"/>
                  <a:pt x="3768" y="4657"/>
                  <a:pt x="3764" y="4656"/>
                </a:cubicBezTo>
                <a:cubicBezTo>
                  <a:pt x="3750" y="4656"/>
                  <a:pt x="3707" y="4598"/>
                  <a:pt x="3693" y="4598"/>
                </a:cubicBezTo>
                <a:cubicBezTo>
                  <a:pt x="3678" y="4584"/>
                  <a:pt x="3664" y="4569"/>
                  <a:pt x="3649" y="4569"/>
                </a:cubicBezTo>
                <a:lnTo>
                  <a:pt x="3649" y="4555"/>
                </a:lnTo>
                <a:cubicBezTo>
                  <a:pt x="3649" y="4541"/>
                  <a:pt x="3664" y="4526"/>
                  <a:pt x="3664" y="4526"/>
                </a:cubicBezTo>
                <a:lnTo>
                  <a:pt x="3736" y="4526"/>
                </a:lnTo>
                <a:cubicBezTo>
                  <a:pt x="3747" y="4503"/>
                  <a:pt x="3682" y="4479"/>
                  <a:pt x="3650" y="4479"/>
                </a:cubicBezTo>
                <a:cubicBezTo>
                  <a:pt x="3643" y="4479"/>
                  <a:pt x="3638" y="4481"/>
                  <a:pt x="3635" y="4483"/>
                </a:cubicBezTo>
                <a:cubicBezTo>
                  <a:pt x="3621" y="4483"/>
                  <a:pt x="3606" y="4512"/>
                  <a:pt x="3606" y="4541"/>
                </a:cubicBezTo>
                <a:lnTo>
                  <a:pt x="3606" y="4569"/>
                </a:lnTo>
                <a:lnTo>
                  <a:pt x="3606" y="4627"/>
                </a:lnTo>
                <a:cubicBezTo>
                  <a:pt x="3563" y="4641"/>
                  <a:pt x="3563" y="4713"/>
                  <a:pt x="3578" y="4713"/>
                </a:cubicBezTo>
                <a:cubicBezTo>
                  <a:pt x="3592" y="4727"/>
                  <a:pt x="3635" y="4727"/>
                  <a:pt x="3649" y="4727"/>
                </a:cubicBezTo>
                <a:lnTo>
                  <a:pt x="3649" y="4713"/>
                </a:lnTo>
                <a:lnTo>
                  <a:pt x="3649" y="4641"/>
                </a:lnTo>
                <a:cubicBezTo>
                  <a:pt x="3693" y="4670"/>
                  <a:pt x="3721" y="4727"/>
                  <a:pt x="3721" y="4742"/>
                </a:cubicBezTo>
                <a:cubicBezTo>
                  <a:pt x="3721" y="4756"/>
                  <a:pt x="3764" y="4771"/>
                  <a:pt x="3779" y="4771"/>
                </a:cubicBezTo>
                <a:cubicBezTo>
                  <a:pt x="3793" y="4771"/>
                  <a:pt x="3836" y="4684"/>
                  <a:pt x="3865" y="4670"/>
                </a:cubicBezTo>
                <a:cubicBezTo>
                  <a:pt x="3873" y="4666"/>
                  <a:pt x="3878" y="4664"/>
                  <a:pt x="3882" y="4664"/>
                </a:cubicBezTo>
                <a:cubicBezTo>
                  <a:pt x="3894" y="4664"/>
                  <a:pt x="3894" y="4678"/>
                  <a:pt x="3894" y="4699"/>
                </a:cubicBezTo>
                <a:lnTo>
                  <a:pt x="3879" y="4727"/>
                </a:lnTo>
                <a:lnTo>
                  <a:pt x="3879" y="4742"/>
                </a:lnTo>
                <a:cubicBezTo>
                  <a:pt x="3883" y="4745"/>
                  <a:pt x="3887" y="4746"/>
                  <a:pt x="3893" y="4746"/>
                </a:cubicBezTo>
                <a:cubicBezTo>
                  <a:pt x="3903" y="4746"/>
                  <a:pt x="3915" y="4743"/>
                  <a:pt x="3926" y="4743"/>
                </a:cubicBezTo>
                <a:cubicBezTo>
                  <a:pt x="3937" y="4743"/>
                  <a:pt x="3946" y="4746"/>
                  <a:pt x="3951" y="4756"/>
                </a:cubicBezTo>
                <a:cubicBezTo>
                  <a:pt x="3951" y="4779"/>
                  <a:pt x="3989" y="4822"/>
                  <a:pt x="4011" y="4822"/>
                </a:cubicBezTo>
                <a:cubicBezTo>
                  <a:pt x="4016" y="4822"/>
                  <a:pt x="4020" y="4819"/>
                  <a:pt x="4023" y="4814"/>
                </a:cubicBezTo>
                <a:cubicBezTo>
                  <a:pt x="4037" y="4785"/>
                  <a:pt x="4023" y="4727"/>
                  <a:pt x="4009" y="4699"/>
                </a:cubicBezTo>
                <a:cubicBezTo>
                  <a:pt x="4004" y="4695"/>
                  <a:pt x="4005" y="4693"/>
                  <a:pt x="4009" y="4693"/>
                </a:cubicBezTo>
                <a:cubicBezTo>
                  <a:pt x="4017" y="4693"/>
                  <a:pt x="4042" y="4703"/>
                  <a:pt x="4052" y="4713"/>
                </a:cubicBezTo>
                <a:cubicBezTo>
                  <a:pt x="4052" y="4742"/>
                  <a:pt x="4080" y="4756"/>
                  <a:pt x="4080" y="4756"/>
                </a:cubicBezTo>
                <a:cubicBezTo>
                  <a:pt x="4082" y="4758"/>
                  <a:pt x="4083" y="4758"/>
                  <a:pt x="4084" y="4758"/>
                </a:cubicBezTo>
                <a:cubicBezTo>
                  <a:pt x="4092" y="4758"/>
                  <a:pt x="4079" y="4696"/>
                  <a:pt x="4066" y="4670"/>
                </a:cubicBezTo>
                <a:cubicBezTo>
                  <a:pt x="4066" y="4668"/>
                  <a:pt x="4067" y="4667"/>
                  <a:pt x="4069" y="4667"/>
                </a:cubicBezTo>
                <a:cubicBezTo>
                  <a:pt x="4081" y="4667"/>
                  <a:pt x="4126" y="4703"/>
                  <a:pt x="4138" y="4727"/>
                </a:cubicBezTo>
                <a:cubicBezTo>
                  <a:pt x="4152" y="4756"/>
                  <a:pt x="4238" y="4771"/>
                  <a:pt x="4253" y="4771"/>
                </a:cubicBezTo>
                <a:cubicBezTo>
                  <a:pt x="4282" y="4771"/>
                  <a:pt x="4325" y="4771"/>
                  <a:pt x="4339" y="4785"/>
                </a:cubicBezTo>
                <a:cubicBezTo>
                  <a:pt x="4339" y="4817"/>
                  <a:pt x="4347" y="4833"/>
                  <a:pt x="4363" y="4833"/>
                </a:cubicBezTo>
                <a:cubicBezTo>
                  <a:pt x="4369" y="4833"/>
                  <a:pt x="4375" y="4832"/>
                  <a:pt x="4382" y="4828"/>
                </a:cubicBezTo>
                <a:lnTo>
                  <a:pt x="4397" y="4828"/>
                </a:lnTo>
                <a:cubicBezTo>
                  <a:pt x="4411" y="4828"/>
                  <a:pt x="4440" y="4799"/>
                  <a:pt x="4440" y="4799"/>
                </a:cubicBezTo>
                <a:cubicBezTo>
                  <a:pt x="4454" y="4799"/>
                  <a:pt x="4397" y="4756"/>
                  <a:pt x="4382" y="4742"/>
                </a:cubicBezTo>
                <a:cubicBezTo>
                  <a:pt x="4353" y="4742"/>
                  <a:pt x="4382" y="4656"/>
                  <a:pt x="4382" y="4613"/>
                </a:cubicBezTo>
                <a:cubicBezTo>
                  <a:pt x="4382" y="4602"/>
                  <a:pt x="4382" y="4598"/>
                  <a:pt x="4383" y="4598"/>
                </a:cubicBezTo>
                <a:cubicBezTo>
                  <a:pt x="4386" y="4598"/>
                  <a:pt x="4392" y="4613"/>
                  <a:pt x="4411" y="4641"/>
                </a:cubicBezTo>
                <a:lnTo>
                  <a:pt x="4411" y="4684"/>
                </a:lnTo>
                <a:lnTo>
                  <a:pt x="4411" y="4713"/>
                </a:lnTo>
                <a:cubicBezTo>
                  <a:pt x="4417" y="4716"/>
                  <a:pt x="4422" y="4717"/>
                  <a:pt x="4427" y="4717"/>
                </a:cubicBezTo>
                <a:cubicBezTo>
                  <a:pt x="4445" y="4717"/>
                  <a:pt x="4457" y="4699"/>
                  <a:pt x="4468" y="4699"/>
                </a:cubicBezTo>
                <a:cubicBezTo>
                  <a:pt x="4468" y="4684"/>
                  <a:pt x="4468" y="4656"/>
                  <a:pt x="4483" y="4641"/>
                </a:cubicBezTo>
                <a:lnTo>
                  <a:pt x="4483" y="4627"/>
                </a:lnTo>
                <a:cubicBezTo>
                  <a:pt x="4490" y="4620"/>
                  <a:pt x="4497" y="4616"/>
                  <a:pt x="4502" y="4616"/>
                </a:cubicBezTo>
                <a:cubicBezTo>
                  <a:pt x="4508" y="4616"/>
                  <a:pt x="4511" y="4620"/>
                  <a:pt x="4511" y="4627"/>
                </a:cubicBezTo>
                <a:lnTo>
                  <a:pt x="4526" y="4627"/>
                </a:lnTo>
                <a:cubicBezTo>
                  <a:pt x="4526" y="4641"/>
                  <a:pt x="4497" y="4713"/>
                  <a:pt x="4511" y="4742"/>
                </a:cubicBezTo>
                <a:cubicBezTo>
                  <a:pt x="4511" y="4756"/>
                  <a:pt x="4511" y="4799"/>
                  <a:pt x="4497" y="4814"/>
                </a:cubicBezTo>
                <a:lnTo>
                  <a:pt x="4511" y="4814"/>
                </a:lnTo>
                <a:lnTo>
                  <a:pt x="4526" y="4842"/>
                </a:lnTo>
                <a:cubicBezTo>
                  <a:pt x="4540" y="4828"/>
                  <a:pt x="4583" y="4814"/>
                  <a:pt x="4612" y="4814"/>
                </a:cubicBezTo>
                <a:lnTo>
                  <a:pt x="4612" y="4857"/>
                </a:lnTo>
                <a:lnTo>
                  <a:pt x="4612" y="4929"/>
                </a:lnTo>
                <a:cubicBezTo>
                  <a:pt x="4608" y="4921"/>
                  <a:pt x="4601" y="4919"/>
                  <a:pt x="4591" y="4919"/>
                </a:cubicBezTo>
                <a:cubicBezTo>
                  <a:pt x="4569" y="4919"/>
                  <a:pt x="4536" y="4932"/>
                  <a:pt x="4513" y="4932"/>
                </a:cubicBezTo>
                <a:cubicBezTo>
                  <a:pt x="4507" y="4932"/>
                  <a:pt x="4501" y="4931"/>
                  <a:pt x="4497" y="4929"/>
                </a:cubicBezTo>
                <a:lnTo>
                  <a:pt x="4368" y="4929"/>
                </a:lnTo>
                <a:cubicBezTo>
                  <a:pt x="4353" y="4929"/>
                  <a:pt x="4353" y="4972"/>
                  <a:pt x="4353" y="5000"/>
                </a:cubicBezTo>
                <a:cubicBezTo>
                  <a:pt x="4368" y="5015"/>
                  <a:pt x="4325" y="5072"/>
                  <a:pt x="4296" y="5072"/>
                </a:cubicBezTo>
                <a:cubicBezTo>
                  <a:pt x="4282" y="5072"/>
                  <a:pt x="4224" y="5101"/>
                  <a:pt x="4210" y="5101"/>
                </a:cubicBezTo>
                <a:cubicBezTo>
                  <a:pt x="4195" y="5101"/>
                  <a:pt x="4210" y="5058"/>
                  <a:pt x="4224" y="5044"/>
                </a:cubicBezTo>
                <a:cubicBezTo>
                  <a:pt x="4234" y="5034"/>
                  <a:pt x="4210" y="5017"/>
                  <a:pt x="4184" y="5017"/>
                </a:cubicBezTo>
                <a:cubicBezTo>
                  <a:pt x="4173" y="5017"/>
                  <a:pt x="4161" y="5020"/>
                  <a:pt x="4152" y="5029"/>
                </a:cubicBezTo>
                <a:cubicBezTo>
                  <a:pt x="4146" y="5041"/>
                  <a:pt x="4135" y="5046"/>
                  <a:pt x="4124" y="5046"/>
                </a:cubicBezTo>
                <a:cubicBezTo>
                  <a:pt x="4109" y="5046"/>
                  <a:pt x="4095" y="5037"/>
                  <a:pt x="4095" y="5029"/>
                </a:cubicBezTo>
                <a:cubicBezTo>
                  <a:pt x="4091" y="5025"/>
                  <a:pt x="4087" y="5024"/>
                  <a:pt x="4084" y="5024"/>
                </a:cubicBezTo>
                <a:cubicBezTo>
                  <a:pt x="4074" y="5024"/>
                  <a:pt x="4066" y="5037"/>
                  <a:pt x="4066" y="5058"/>
                </a:cubicBezTo>
                <a:lnTo>
                  <a:pt x="4066" y="5072"/>
                </a:lnTo>
                <a:lnTo>
                  <a:pt x="4066" y="5101"/>
                </a:lnTo>
                <a:cubicBezTo>
                  <a:pt x="4080" y="5130"/>
                  <a:pt x="4066" y="5173"/>
                  <a:pt x="4052" y="5187"/>
                </a:cubicBezTo>
                <a:lnTo>
                  <a:pt x="4080" y="5187"/>
                </a:lnTo>
                <a:lnTo>
                  <a:pt x="4095" y="5202"/>
                </a:lnTo>
                <a:cubicBezTo>
                  <a:pt x="4102" y="5209"/>
                  <a:pt x="4113" y="5216"/>
                  <a:pt x="4124" y="5216"/>
                </a:cubicBezTo>
                <a:cubicBezTo>
                  <a:pt x="4134" y="5216"/>
                  <a:pt x="4145" y="5209"/>
                  <a:pt x="4152" y="5187"/>
                </a:cubicBezTo>
                <a:cubicBezTo>
                  <a:pt x="4159" y="5173"/>
                  <a:pt x="4170" y="5166"/>
                  <a:pt x="4179" y="5166"/>
                </a:cubicBezTo>
                <a:cubicBezTo>
                  <a:pt x="4188" y="5166"/>
                  <a:pt x="4195" y="5173"/>
                  <a:pt x="4195" y="5187"/>
                </a:cubicBezTo>
                <a:lnTo>
                  <a:pt x="4210" y="5259"/>
                </a:lnTo>
                <a:cubicBezTo>
                  <a:pt x="4238" y="5230"/>
                  <a:pt x="4282" y="5216"/>
                  <a:pt x="4310" y="5187"/>
                </a:cubicBezTo>
                <a:lnTo>
                  <a:pt x="4325" y="5202"/>
                </a:lnTo>
                <a:cubicBezTo>
                  <a:pt x="4339" y="5202"/>
                  <a:pt x="4353" y="5245"/>
                  <a:pt x="4368" y="5273"/>
                </a:cubicBezTo>
                <a:cubicBezTo>
                  <a:pt x="4368" y="5274"/>
                  <a:pt x="4368" y="5275"/>
                  <a:pt x="4369" y="5275"/>
                </a:cubicBezTo>
                <a:cubicBezTo>
                  <a:pt x="4375" y="5275"/>
                  <a:pt x="4427" y="5185"/>
                  <a:pt x="4454" y="5159"/>
                </a:cubicBezTo>
                <a:cubicBezTo>
                  <a:pt x="4483" y="5130"/>
                  <a:pt x="4483" y="5087"/>
                  <a:pt x="4468" y="5087"/>
                </a:cubicBezTo>
                <a:cubicBezTo>
                  <a:pt x="4454" y="5087"/>
                  <a:pt x="4425" y="5058"/>
                  <a:pt x="4411" y="5044"/>
                </a:cubicBezTo>
                <a:lnTo>
                  <a:pt x="4411" y="5015"/>
                </a:lnTo>
                <a:lnTo>
                  <a:pt x="4411" y="5000"/>
                </a:lnTo>
                <a:cubicBezTo>
                  <a:pt x="4415" y="4992"/>
                  <a:pt x="4423" y="4989"/>
                  <a:pt x="4432" y="4989"/>
                </a:cubicBezTo>
                <a:cubicBezTo>
                  <a:pt x="4455" y="4989"/>
                  <a:pt x="4487" y="5009"/>
                  <a:pt x="4497" y="5029"/>
                </a:cubicBezTo>
                <a:cubicBezTo>
                  <a:pt x="4499" y="5031"/>
                  <a:pt x="4501" y="5031"/>
                  <a:pt x="4503" y="5031"/>
                </a:cubicBezTo>
                <a:cubicBezTo>
                  <a:pt x="4520" y="5031"/>
                  <a:pt x="4556" y="4983"/>
                  <a:pt x="4569" y="4957"/>
                </a:cubicBezTo>
                <a:cubicBezTo>
                  <a:pt x="4569" y="4955"/>
                  <a:pt x="4569" y="4954"/>
                  <a:pt x="4569" y="4954"/>
                </a:cubicBezTo>
                <a:lnTo>
                  <a:pt x="4569" y="4954"/>
                </a:lnTo>
                <a:cubicBezTo>
                  <a:pt x="4573" y="4954"/>
                  <a:pt x="4595" y="5089"/>
                  <a:pt x="4569" y="5115"/>
                </a:cubicBezTo>
                <a:cubicBezTo>
                  <a:pt x="4533" y="5151"/>
                  <a:pt x="4537" y="5177"/>
                  <a:pt x="4563" y="5177"/>
                </a:cubicBezTo>
                <a:cubicBezTo>
                  <a:pt x="4569" y="5177"/>
                  <a:pt x="4576" y="5175"/>
                  <a:pt x="4583" y="5173"/>
                </a:cubicBezTo>
                <a:lnTo>
                  <a:pt x="4670" y="5173"/>
                </a:lnTo>
                <a:cubicBezTo>
                  <a:pt x="4673" y="5174"/>
                  <a:pt x="4677" y="5174"/>
                  <a:pt x="4680" y="5174"/>
                </a:cubicBezTo>
                <a:cubicBezTo>
                  <a:pt x="4729" y="5174"/>
                  <a:pt x="4740" y="5084"/>
                  <a:pt x="4727" y="5044"/>
                </a:cubicBezTo>
                <a:cubicBezTo>
                  <a:pt x="4713" y="5015"/>
                  <a:pt x="4713" y="4943"/>
                  <a:pt x="4698" y="4929"/>
                </a:cubicBezTo>
                <a:cubicBezTo>
                  <a:pt x="4698" y="4914"/>
                  <a:pt x="4684" y="4828"/>
                  <a:pt x="4698" y="4828"/>
                </a:cubicBezTo>
                <a:cubicBezTo>
                  <a:pt x="4698" y="4814"/>
                  <a:pt x="4698" y="4756"/>
                  <a:pt x="4684" y="4727"/>
                </a:cubicBezTo>
                <a:cubicBezTo>
                  <a:pt x="4684" y="4713"/>
                  <a:pt x="4670" y="4684"/>
                  <a:pt x="4670" y="4684"/>
                </a:cubicBezTo>
                <a:lnTo>
                  <a:pt x="4684" y="4670"/>
                </a:lnTo>
                <a:lnTo>
                  <a:pt x="4698" y="4656"/>
                </a:lnTo>
                <a:cubicBezTo>
                  <a:pt x="4709" y="4650"/>
                  <a:pt x="4717" y="4647"/>
                  <a:pt x="4725" y="4647"/>
                </a:cubicBezTo>
                <a:cubicBezTo>
                  <a:pt x="4737" y="4647"/>
                  <a:pt x="4747" y="4657"/>
                  <a:pt x="4756" y="4684"/>
                </a:cubicBezTo>
                <a:lnTo>
                  <a:pt x="4741" y="4713"/>
                </a:lnTo>
                <a:lnTo>
                  <a:pt x="4741" y="4742"/>
                </a:lnTo>
                <a:cubicBezTo>
                  <a:pt x="4756" y="4771"/>
                  <a:pt x="4770" y="4799"/>
                  <a:pt x="4784" y="4799"/>
                </a:cubicBezTo>
                <a:lnTo>
                  <a:pt x="4799" y="4799"/>
                </a:lnTo>
                <a:cubicBezTo>
                  <a:pt x="4828" y="4799"/>
                  <a:pt x="4842" y="4814"/>
                  <a:pt x="4842" y="4828"/>
                </a:cubicBezTo>
                <a:cubicBezTo>
                  <a:pt x="4832" y="4838"/>
                  <a:pt x="4836" y="4848"/>
                  <a:pt x="4849" y="4848"/>
                </a:cubicBezTo>
                <a:cubicBezTo>
                  <a:pt x="4855" y="4848"/>
                  <a:pt x="4862" y="4847"/>
                  <a:pt x="4871" y="4842"/>
                </a:cubicBezTo>
                <a:lnTo>
                  <a:pt x="4871" y="4886"/>
                </a:lnTo>
                <a:cubicBezTo>
                  <a:pt x="4871" y="4900"/>
                  <a:pt x="4871" y="4914"/>
                  <a:pt x="4871" y="4914"/>
                </a:cubicBezTo>
                <a:lnTo>
                  <a:pt x="4885" y="4943"/>
                </a:lnTo>
                <a:cubicBezTo>
                  <a:pt x="4899" y="4950"/>
                  <a:pt x="4914" y="4954"/>
                  <a:pt x="4926" y="4954"/>
                </a:cubicBezTo>
                <a:cubicBezTo>
                  <a:pt x="4939" y="4954"/>
                  <a:pt x="4950" y="4950"/>
                  <a:pt x="4957" y="4943"/>
                </a:cubicBezTo>
                <a:cubicBezTo>
                  <a:pt x="4971" y="4929"/>
                  <a:pt x="4942" y="4857"/>
                  <a:pt x="4928" y="4842"/>
                </a:cubicBezTo>
                <a:cubicBezTo>
                  <a:pt x="4914" y="4814"/>
                  <a:pt x="4957" y="4799"/>
                  <a:pt x="4971" y="4799"/>
                </a:cubicBezTo>
                <a:cubicBezTo>
                  <a:pt x="4974" y="4802"/>
                  <a:pt x="4978" y="4803"/>
                  <a:pt x="4982" y="4803"/>
                </a:cubicBezTo>
                <a:cubicBezTo>
                  <a:pt x="5001" y="4803"/>
                  <a:pt x="5031" y="4782"/>
                  <a:pt x="5043" y="4771"/>
                </a:cubicBezTo>
                <a:cubicBezTo>
                  <a:pt x="5043" y="4742"/>
                  <a:pt x="5072" y="4727"/>
                  <a:pt x="5086" y="4699"/>
                </a:cubicBezTo>
                <a:lnTo>
                  <a:pt x="5101" y="4684"/>
                </a:lnTo>
                <a:cubicBezTo>
                  <a:pt x="5115" y="4656"/>
                  <a:pt x="5057" y="4641"/>
                  <a:pt x="5101" y="4627"/>
                </a:cubicBezTo>
                <a:lnTo>
                  <a:pt x="5129" y="4613"/>
                </a:lnTo>
                <a:cubicBezTo>
                  <a:pt x="5144" y="4641"/>
                  <a:pt x="5244" y="4670"/>
                  <a:pt x="5273" y="4699"/>
                </a:cubicBezTo>
                <a:cubicBezTo>
                  <a:pt x="5302" y="4713"/>
                  <a:pt x="5330" y="4727"/>
                  <a:pt x="5359" y="4727"/>
                </a:cubicBezTo>
                <a:lnTo>
                  <a:pt x="5359" y="4670"/>
                </a:lnTo>
                <a:lnTo>
                  <a:pt x="5374" y="4641"/>
                </a:lnTo>
                <a:cubicBezTo>
                  <a:pt x="5388" y="4634"/>
                  <a:pt x="5409" y="4631"/>
                  <a:pt x="5427" y="4631"/>
                </a:cubicBezTo>
                <a:cubicBezTo>
                  <a:pt x="5445" y="4631"/>
                  <a:pt x="5460" y="4634"/>
                  <a:pt x="5460" y="4641"/>
                </a:cubicBezTo>
                <a:cubicBezTo>
                  <a:pt x="5445" y="4656"/>
                  <a:pt x="5460" y="4684"/>
                  <a:pt x="5460" y="4684"/>
                </a:cubicBezTo>
                <a:lnTo>
                  <a:pt x="5417" y="4684"/>
                </a:lnTo>
                <a:lnTo>
                  <a:pt x="5402" y="4699"/>
                </a:lnTo>
                <a:cubicBezTo>
                  <a:pt x="5375" y="4754"/>
                  <a:pt x="5365" y="4780"/>
                  <a:pt x="5342" y="4780"/>
                </a:cubicBezTo>
                <a:cubicBezTo>
                  <a:pt x="5330" y="4780"/>
                  <a:pt x="5313" y="4772"/>
                  <a:pt x="5287" y="4756"/>
                </a:cubicBezTo>
                <a:lnTo>
                  <a:pt x="5259" y="4727"/>
                </a:lnTo>
                <a:lnTo>
                  <a:pt x="5259" y="4727"/>
                </a:lnTo>
                <a:cubicBezTo>
                  <a:pt x="5244" y="4756"/>
                  <a:pt x="5316" y="4828"/>
                  <a:pt x="5345" y="4828"/>
                </a:cubicBezTo>
                <a:cubicBezTo>
                  <a:pt x="5374" y="4842"/>
                  <a:pt x="5388" y="4886"/>
                  <a:pt x="5388" y="4943"/>
                </a:cubicBezTo>
                <a:lnTo>
                  <a:pt x="5374" y="4986"/>
                </a:lnTo>
                <a:cubicBezTo>
                  <a:pt x="5374" y="5000"/>
                  <a:pt x="5359" y="5015"/>
                  <a:pt x="5359" y="5015"/>
                </a:cubicBezTo>
                <a:cubicBezTo>
                  <a:pt x="5345" y="5015"/>
                  <a:pt x="5345" y="5000"/>
                  <a:pt x="5330" y="4986"/>
                </a:cubicBezTo>
                <a:lnTo>
                  <a:pt x="5330" y="4972"/>
                </a:lnTo>
                <a:cubicBezTo>
                  <a:pt x="5316" y="4943"/>
                  <a:pt x="5244" y="4943"/>
                  <a:pt x="5244" y="4900"/>
                </a:cubicBezTo>
                <a:cubicBezTo>
                  <a:pt x="5241" y="4893"/>
                  <a:pt x="5237" y="4890"/>
                  <a:pt x="5234" y="4890"/>
                </a:cubicBezTo>
                <a:cubicBezTo>
                  <a:pt x="5224" y="4890"/>
                  <a:pt x="5215" y="4918"/>
                  <a:pt x="5215" y="4929"/>
                </a:cubicBezTo>
                <a:cubicBezTo>
                  <a:pt x="5215" y="4943"/>
                  <a:pt x="5158" y="4943"/>
                  <a:pt x="5144" y="4943"/>
                </a:cubicBezTo>
                <a:cubicBezTo>
                  <a:pt x="5115" y="4943"/>
                  <a:pt x="5144" y="5000"/>
                  <a:pt x="5158" y="5015"/>
                </a:cubicBezTo>
                <a:cubicBezTo>
                  <a:pt x="5172" y="5029"/>
                  <a:pt x="5187" y="5044"/>
                  <a:pt x="5187" y="5058"/>
                </a:cubicBezTo>
                <a:cubicBezTo>
                  <a:pt x="5187" y="5058"/>
                  <a:pt x="5158" y="5087"/>
                  <a:pt x="5172" y="5101"/>
                </a:cubicBezTo>
                <a:cubicBezTo>
                  <a:pt x="5172" y="5115"/>
                  <a:pt x="5172" y="5144"/>
                  <a:pt x="5172" y="5159"/>
                </a:cubicBezTo>
                <a:cubicBezTo>
                  <a:pt x="5158" y="5159"/>
                  <a:pt x="5144" y="5130"/>
                  <a:pt x="5129" y="5101"/>
                </a:cubicBezTo>
                <a:cubicBezTo>
                  <a:pt x="5122" y="5094"/>
                  <a:pt x="5104" y="5090"/>
                  <a:pt x="5086" y="5090"/>
                </a:cubicBezTo>
                <a:cubicBezTo>
                  <a:pt x="5068" y="5090"/>
                  <a:pt x="5050" y="5094"/>
                  <a:pt x="5043" y="5101"/>
                </a:cubicBezTo>
                <a:cubicBezTo>
                  <a:pt x="5029" y="5101"/>
                  <a:pt x="5000" y="5159"/>
                  <a:pt x="5000" y="5173"/>
                </a:cubicBezTo>
                <a:cubicBezTo>
                  <a:pt x="4986" y="5202"/>
                  <a:pt x="5029" y="5245"/>
                  <a:pt x="5043" y="5245"/>
                </a:cubicBezTo>
                <a:cubicBezTo>
                  <a:pt x="5057" y="5259"/>
                  <a:pt x="5043" y="5288"/>
                  <a:pt x="5029" y="5317"/>
                </a:cubicBezTo>
                <a:lnTo>
                  <a:pt x="5014" y="5317"/>
                </a:lnTo>
                <a:cubicBezTo>
                  <a:pt x="5014" y="5317"/>
                  <a:pt x="5000" y="5302"/>
                  <a:pt x="4986" y="5288"/>
                </a:cubicBezTo>
                <a:lnTo>
                  <a:pt x="4971" y="5273"/>
                </a:lnTo>
                <a:cubicBezTo>
                  <a:pt x="4957" y="5273"/>
                  <a:pt x="4928" y="5302"/>
                  <a:pt x="4914" y="5302"/>
                </a:cubicBezTo>
                <a:cubicBezTo>
                  <a:pt x="4914" y="5317"/>
                  <a:pt x="4856" y="5317"/>
                  <a:pt x="4842" y="5345"/>
                </a:cubicBezTo>
                <a:cubicBezTo>
                  <a:pt x="4842" y="5350"/>
                  <a:pt x="4839" y="5352"/>
                  <a:pt x="4834" y="5352"/>
                </a:cubicBezTo>
                <a:cubicBezTo>
                  <a:pt x="4826" y="5352"/>
                  <a:pt x="4813" y="5345"/>
                  <a:pt x="4813" y="5345"/>
                </a:cubicBezTo>
                <a:cubicBezTo>
                  <a:pt x="4799" y="5331"/>
                  <a:pt x="4770" y="5317"/>
                  <a:pt x="4756" y="5317"/>
                </a:cubicBezTo>
                <a:lnTo>
                  <a:pt x="4713" y="5317"/>
                </a:lnTo>
                <a:cubicBezTo>
                  <a:pt x="4710" y="5315"/>
                  <a:pt x="4708" y="5315"/>
                  <a:pt x="4706" y="5315"/>
                </a:cubicBezTo>
                <a:cubicBezTo>
                  <a:pt x="4686" y="5315"/>
                  <a:pt x="4700" y="5375"/>
                  <a:pt x="4713" y="5388"/>
                </a:cubicBezTo>
                <a:cubicBezTo>
                  <a:pt x="4727" y="5403"/>
                  <a:pt x="4756" y="5417"/>
                  <a:pt x="4784" y="5417"/>
                </a:cubicBezTo>
                <a:lnTo>
                  <a:pt x="4799" y="5417"/>
                </a:lnTo>
                <a:cubicBezTo>
                  <a:pt x="4799" y="5417"/>
                  <a:pt x="4799" y="5431"/>
                  <a:pt x="4799" y="5431"/>
                </a:cubicBezTo>
                <a:lnTo>
                  <a:pt x="4799" y="5446"/>
                </a:lnTo>
                <a:cubicBezTo>
                  <a:pt x="4799" y="5453"/>
                  <a:pt x="4774" y="5457"/>
                  <a:pt x="4745" y="5457"/>
                </a:cubicBezTo>
                <a:cubicBezTo>
                  <a:pt x="4716" y="5457"/>
                  <a:pt x="4684" y="5453"/>
                  <a:pt x="4670" y="5446"/>
                </a:cubicBezTo>
                <a:cubicBezTo>
                  <a:pt x="4641" y="5431"/>
                  <a:pt x="4555" y="5388"/>
                  <a:pt x="4540" y="5374"/>
                </a:cubicBezTo>
                <a:cubicBezTo>
                  <a:pt x="4511" y="5360"/>
                  <a:pt x="4468" y="5302"/>
                  <a:pt x="4454" y="5273"/>
                </a:cubicBezTo>
                <a:cubicBezTo>
                  <a:pt x="4454" y="5270"/>
                  <a:pt x="4453" y="5268"/>
                  <a:pt x="4452" y="5268"/>
                </a:cubicBezTo>
                <a:cubicBezTo>
                  <a:pt x="4448" y="5268"/>
                  <a:pt x="4440" y="5284"/>
                  <a:pt x="4440" y="5317"/>
                </a:cubicBezTo>
                <a:lnTo>
                  <a:pt x="4440" y="5345"/>
                </a:lnTo>
                <a:lnTo>
                  <a:pt x="4440" y="5374"/>
                </a:lnTo>
                <a:cubicBezTo>
                  <a:pt x="4411" y="5388"/>
                  <a:pt x="4397" y="5403"/>
                  <a:pt x="4397" y="5417"/>
                </a:cubicBezTo>
                <a:cubicBezTo>
                  <a:pt x="4411" y="5431"/>
                  <a:pt x="4353" y="5489"/>
                  <a:pt x="4325" y="5518"/>
                </a:cubicBezTo>
                <a:cubicBezTo>
                  <a:pt x="4313" y="5524"/>
                  <a:pt x="4303" y="5527"/>
                  <a:pt x="4295" y="5527"/>
                </a:cubicBezTo>
                <a:cubicBezTo>
                  <a:pt x="4284" y="5527"/>
                  <a:pt x="4276" y="5520"/>
                  <a:pt x="4267" y="5503"/>
                </a:cubicBezTo>
                <a:lnTo>
                  <a:pt x="4282" y="5489"/>
                </a:lnTo>
                <a:cubicBezTo>
                  <a:pt x="4296" y="5417"/>
                  <a:pt x="4282" y="5388"/>
                  <a:pt x="4238" y="5388"/>
                </a:cubicBezTo>
                <a:lnTo>
                  <a:pt x="4210" y="5374"/>
                </a:lnTo>
                <a:lnTo>
                  <a:pt x="4124" y="5374"/>
                </a:lnTo>
                <a:lnTo>
                  <a:pt x="4109" y="5360"/>
                </a:lnTo>
                <a:lnTo>
                  <a:pt x="4095" y="5360"/>
                </a:lnTo>
                <a:cubicBezTo>
                  <a:pt x="4095" y="5360"/>
                  <a:pt x="4052" y="5331"/>
                  <a:pt x="4037" y="5317"/>
                </a:cubicBezTo>
                <a:cubicBezTo>
                  <a:pt x="4035" y="5314"/>
                  <a:pt x="4032" y="5313"/>
                  <a:pt x="4031" y="5313"/>
                </a:cubicBezTo>
                <a:cubicBezTo>
                  <a:pt x="4023" y="5313"/>
                  <a:pt x="4023" y="5334"/>
                  <a:pt x="4023" y="5345"/>
                </a:cubicBezTo>
                <a:cubicBezTo>
                  <a:pt x="4037" y="5360"/>
                  <a:pt x="3966" y="5403"/>
                  <a:pt x="3951" y="5431"/>
                </a:cubicBezTo>
                <a:cubicBezTo>
                  <a:pt x="3922" y="5446"/>
                  <a:pt x="3894" y="5446"/>
                  <a:pt x="3894" y="5446"/>
                </a:cubicBezTo>
                <a:cubicBezTo>
                  <a:pt x="3879" y="5431"/>
                  <a:pt x="3908" y="5417"/>
                  <a:pt x="3908" y="5403"/>
                </a:cubicBezTo>
                <a:cubicBezTo>
                  <a:pt x="3922" y="5403"/>
                  <a:pt x="3908" y="5388"/>
                  <a:pt x="3908" y="5388"/>
                </a:cubicBezTo>
                <a:cubicBezTo>
                  <a:pt x="3894" y="5388"/>
                  <a:pt x="3851" y="5374"/>
                  <a:pt x="3836" y="5374"/>
                </a:cubicBezTo>
                <a:cubicBezTo>
                  <a:pt x="3833" y="5377"/>
                  <a:pt x="3828" y="5378"/>
                  <a:pt x="3822" y="5378"/>
                </a:cubicBezTo>
                <a:cubicBezTo>
                  <a:pt x="3806" y="5378"/>
                  <a:pt x="3781" y="5370"/>
                  <a:pt x="3764" y="5370"/>
                </a:cubicBezTo>
                <a:cubicBezTo>
                  <a:pt x="3758" y="5370"/>
                  <a:pt x="3753" y="5371"/>
                  <a:pt x="3750" y="5374"/>
                </a:cubicBezTo>
                <a:lnTo>
                  <a:pt x="3664" y="5374"/>
                </a:lnTo>
                <a:lnTo>
                  <a:pt x="3649" y="5417"/>
                </a:lnTo>
                <a:lnTo>
                  <a:pt x="3649" y="5431"/>
                </a:lnTo>
                <a:cubicBezTo>
                  <a:pt x="3641" y="5448"/>
                  <a:pt x="3618" y="5455"/>
                  <a:pt x="3600" y="5455"/>
                </a:cubicBezTo>
                <a:cubicBezTo>
                  <a:pt x="3587" y="5455"/>
                  <a:pt x="3578" y="5452"/>
                  <a:pt x="3578" y="5446"/>
                </a:cubicBezTo>
                <a:cubicBezTo>
                  <a:pt x="3578" y="5441"/>
                  <a:pt x="3574" y="5439"/>
                  <a:pt x="3570" y="5439"/>
                </a:cubicBezTo>
                <a:cubicBezTo>
                  <a:pt x="3560" y="5439"/>
                  <a:pt x="3544" y="5446"/>
                  <a:pt x="3534" y="5446"/>
                </a:cubicBezTo>
                <a:cubicBezTo>
                  <a:pt x="3520" y="5460"/>
                  <a:pt x="3463" y="5503"/>
                  <a:pt x="3477" y="5518"/>
                </a:cubicBezTo>
                <a:cubicBezTo>
                  <a:pt x="3491" y="5532"/>
                  <a:pt x="3506" y="5561"/>
                  <a:pt x="3506" y="5561"/>
                </a:cubicBezTo>
                <a:cubicBezTo>
                  <a:pt x="3513" y="5554"/>
                  <a:pt x="3538" y="5550"/>
                  <a:pt x="3561" y="5550"/>
                </a:cubicBezTo>
                <a:cubicBezTo>
                  <a:pt x="3585" y="5550"/>
                  <a:pt x="3606" y="5554"/>
                  <a:pt x="3606" y="5561"/>
                </a:cubicBezTo>
                <a:cubicBezTo>
                  <a:pt x="3621" y="5575"/>
                  <a:pt x="3592" y="5647"/>
                  <a:pt x="3592" y="5661"/>
                </a:cubicBezTo>
                <a:cubicBezTo>
                  <a:pt x="3606" y="5690"/>
                  <a:pt x="3549" y="5733"/>
                  <a:pt x="3534" y="5748"/>
                </a:cubicBezTo>
                <a:cubicBezTo>
                  <a:pt x="3530" y="5756"/>
                  <a:pt x="3524" y="5759"/>
                  <a:pt x="3516" y="5759"/>
                </a:cubicBezTo>
                <a:cubicBezTo>
                  <a:pt x="3499" y="5759"/>
                  <a:pt x="3477" y="5739"/>
                  <a:pt x="3477" y="5719"/>
                </a:cubicBezTo>
                <a:cubicBezTo>
                  <a:pt x="3463" y="5704"/>
                  <a:pt x="3463" y="5647"/>
                  <a:pt x="3477" y="5618"/>
                </a:cubicBezTo>
                <a:cubicBezTo>
                  <a:pt x="3491" y="5604"/>
                  <a:pt x="3534" y="5575"/>
                  <a:pt x="3534" y="5575"/>
                </a:cubicBezTo>
                <a:cubicBezTo>
                  <a:pt x="3534" y="5568"/>
                  <a:pt x="3506" y="5568"/>
                  <a:pt x="3475" y="5568"/>
                </a:cubicBezTo>
                <a:cubicBezTo>
                  <a:pt x="3445" y="5568"/>
                  <a:pt x="3412" y="5568"/>
                  <a:pt x="3405" y="5561"/>
                </a:cubicBezTo>
                <a:cubicBezTo>
                  <a:pt x="3391" y="5561"/>
                  <a:pt x="3391" y="5546"/>
                  <a:pt x="3405" y="5532"/>
                </a:cubicBezTo>
                <a:lnTo>
                  <a:pt x="3420" y="5532"/>
                </a:lnTo>
                <a:cubicBezTo>
                  <a:pt x="3434" y="5518"/>
                  <a:pt x="3434" y="5489"/>
                  <a:pt x="3420" y="5475"/>
                </a:cubicBezTo>
                <a:lnTo>
                  <a:pt x="3391" y="5475"/>
                </a:lnTo>
                <a:cubicBezTo>
                  <a:pt x="3348" y="5489"/>
                  <a:pt x="3290" y="5489"/>
                  <a:pt x="3290" y="5489"/>
                </a:cubicBezTo>
                <a:cubicBezTo>
                  <a:pt x="3276" y="5489"/>
                  <a:pt x="3218" y="5503"/>
                  <a:pt x="3204" y="5518"/>
                </a:cubicBezTo>
                <a:cubicBezTo>
                  <a:pt x="3175" y="5518"/>
                  <a:pt x="3204" y="5561"/>
                  <a:pt x="3204" y="5575"/>
                </a:cubicBezTo>
                <a:cubicBezTo>
                  <a:pt x="3218" y="5590"/>
                  <a:pt x="3190" y="5590"/>
                  <a:pt x="3161" y="5604"/>
                </a:cubicBezTo>
                <a:cubicBezTo>
                  <a:pt x="3147" y="5604"/>
                  <a:pt x="3161" y="5661"/>
                  <a:pt x="3175" y="5690"/>
                </a:cubicBezTo>
                <a:cubicBezTo>
                  <a:pt x="3177" y="5691"/>
                  <a:pt x="3178" y="5692"/>
                  <a:pt x="3180" y="5692"/>
                </a:cubicBezTo>
                <a:cubicBezTo>
                  <a:pt x="3196" y="5692"/>
                  <a:pt x="3228" y="5645"/>
                  <a:pt x="3253" y="5645"/>
                </a:cubicBezTo>
                <a:cubicBezTo>
                  <a:pt x="3256" y="5645"/>
                  <a:pt x="3259" y="5646"/>
                  <a:pt x="3262" y="5647"/>
                </a:cubicBezTo>
                <a:cubicBezTo>
                  <a:pt x="3290" y="5647"/>
                  <a:pt x="3290" y="5776"/>
                  <a:pt x="3276" y="5805"/>
                </a:cubicBezTo>
                <a:cubicBezTo>
                  <a:pt x="3247" y="5848"/>
                  <a:pt x="3262" y="5891"/>
                  <a:pt x="3262" y="5906"/>
                </a:cubicBezTo>
                <a:cubicBezTo>
                  <a:pt x="3276" y="5906"/>
                  <a:pt x="3276" y="5920"/>
                  <a:pt x="3276" y="5920"/>
                </a:cubicBezTo>
                <a:cubicBezTo>
                  <a:pt x="3276" y="5934"/>
                  <a:pt x="3247" y="5934"/>
                  <a:pt x="3233" y="5934"/>
                </a:cubicBezTo>
                <a:cubicBezTo>
                  <a:pt x="3218" y="5934"/>
                  <a:pt x="3218" y="5891"/>
                  <a:pt x="3218" y="5848"/>
                </a:cubicBezTo>
                <a:lnTo>
                  <a:pt x="3204" y="5834"/>
                </a:lnTo>
                <a:cubicBezTo>
                  <a:pt x="3204" y="5805"/>
                  <a:pt x="3175" y="5791"/>
                  <a:pt x="3147" y="5776"/>
                </a:cubicBezTo>
                <a:lnTo>
                  <a:pt x="3132" y="5748"/>
                </a:lnTo>
                <a:cubicBezTo>
                  <a:pt x="3128" y="5743"/>
                  <a:pt x="3123" y="5742"/>
                  <a:pt x="3117" y="5742"/>
                </a:cubicBezTo>
                <a:cubicBezTo>
                  <a:pt x="3103" y="5742"/>
                  <a:pt x="3089" y="5752"/>
                  <a:pt x="3089" y="5762"/>
                </a:cubicBezTo>
                <a:cubicBezTo>
                  <a:pt x="3089" y="5762"/>
                  <a:pt x="2974" y="5776"/>
                  <a:pt x="2960" y="5791"/>
                </a:cubicBezTo>
                <a:cubicBezTo>
                  <a:pt x="2945" y="5819"/>
                  <a:pt x="2945" y="5834"/>
                  <a:pt x="2945" y="5834"/>
                </a:cubicBezTo>
                <a:lnTo>
                  <a:pt x="2960" y="5834"/>
                </a:lnTo>
                <a:lnTo>
                  <a:pt x="2960" y="5848"/>
                </a:lnTo>
                <a:cubicBezTo>
                  <a:pt x="2974" y="5848"/>
                  <a:pt x="2974" y="5862"/>
                  <a:pt x="2945" y="5877"/>
                </a:cubicBezTo>
                <a:lnTo>
                  <a:pt x="2931" y="5862"/>
                </a:lnTo>
                <a:cubicBezTo>
                  <a:pt x="2931" y="5862"/>
                  <a:pt x="2917" y="5848"/>
                  <a:pt x="2917" y="5848"/>
                </a:cubicBezTo>
                <a:cubicBezTo>
                  <a:pt x="2917" y="5810"/>
                  <a:pt x="2904" y="5803"/>
                  <a:pt x="2887" y="5803"/>
                </a:cubicBezTo>
                <a:cubicBezTo>
                  <a:pt x="2878" y="5803"/>
                  <a:pt x="2869" y="5805"/>
                  <a:pt x="2859" y="5805"/>
                </a:cubicBezTo>
                <a:cubicBezTo>
                  <a:pt x="2845" y="5805"/>
                  <a:pt x="2831" y="5805"/>
                  <a:pt x="2816" y="5848"/>
                </a:cubicBezTo>
                <a:lnTo>
                  <a:pt x="2816" y="5891"/>
                </a:lnTo>
                <a:cubicBezTo>
                  <a:pt x="2787" y="5920"/>
                  <a:pt x="2773" y="5977"/>
                  <a:pt x="2773" y="5992"/>
                </a:cubicBezTo>
                <a:cubicBezTo>
                  <a:pt x="2773" y="6006"/>
                  <a:pt x="2744" y="6021"/>
                  <a:pt x="2716" y="6021"/>
                </a:cubicBezTo>
                <a:lnTo>
                  <a:pt x="2687" y="6035"/>
                </a:lnTo>
                <a:cubicBezTo>
                  <a:pt x="2674" y="6047"/>
                  <a:pt x="2673" y="6081"/>
                  <a:pt x="2654" y="6081"/>
                </a:cubicBezTo>
                <a:cubicBezTo>
                  <a:pt x="2651" y="6081"/>
                  <a:pt x="2648" y="6080"/>
                  <a:pt x="2644" y="6078"/>
                </a:cubicBezTo>
                <a:lnTo>
                  <a:pt x="2629" y="6078"/>
                </a:lnTo>
                <a:cubicBezTo>
                  <a:pt x="2628" y="6079"/>
                  <a:pt x="2627" y="6080"/>
                  <a:pt x="2625" y="6080"/>
                </a:cubicBezTo>
                <a:cubicBezTo>
                  <a:pt x="2613" y="6080"/>
                  <a:pt x="2602" y="6021"/>
                  <a:pt x="2615" y="6021"/>
                </a:cubicBezTo>
                <a:cubicBezTo>
                  <a:pt x="2638" y="6009"/>
                  <a:pt x="2614" y="5988"/>
                  <a:pt x="2597" y="5988"/>
                </a:cubicBezTo>
                <a:cubicBezTo>
                  <a:pt x="2593" y="5988"/>
                  <a:pt x="2589" y="5989"/>
                  <a:pt x="2586" y="5992"/>
                </a:cubicBezTo>
                <a:cubicBezTo>
                  <a:pt x="2584" y="5994"/>
                  <a:pt x="2582" y="5995"/>
                  <a:pt x="2580" y="5995"/>
                </a:cubicBezTo>
                <a:cubicBezTo>
                  <a:pt x="2572" y="5995"/>
                  <a:pt x="2572" y="5968"/>
                  <a:pt x="2572" y="5920"/>
                </a:cubicBezTo>
                <a:lnTo>
                  <a:pt x="2529" y="5949"/>
                </a:lnTo>
                <a:lnTo>
                  <a:pt x="2486" y="5963"/>
                </a:lnTo>
                <a:cubicBezTo>
                  <a:pt x="2477" y="5955"/>
                  <a:pt x="2471" y="5951"/>
                  <a:pt x="2467" y="5951"/>
                </a:cubicBezTo>
                <a:cubicBezTo>
                  <a:pt x="2458" y="5951"/>
                  <a:pt x="2461" y="5971"/>
                  <a:pt x="2471" y="5992"/>
                </a:cubicBezTo>
                <a:cubicBezTo>
                  <a:pt x="2471" y="6021"/>
                  <a:pt x="2457" y="6064"/>
                  <a:pt x="2443" y="6092"/>
                </a:cubicBezTo>
                <a:lnTo>
                  <a:pt x="2414" y="6107"/>
                </a:lnTo>
                <a:lnTo>
                  <a:pt x="2399" y="6135"/>
                </a:lnTo>
                <a:cubicBezTo>
                  <a:pt x="2379" y="6125"/>
                  <a:pt x="2344" y="6115"/>
                  <a:pt x="2311" y="6115"/>
                </a:cubicBezTo>
                <a:cubicBezTo>
                  <a:pt x="2297" y="6115"/>
                  <a:pt x="2283" y="6117"/>
                  <a:pt x="2270" y="6121"/>
                </a:cubicBezTo>
                <a:lnTo>
                  <a:pt x="2241" y="6135"/>
                </a:lnTo>
                <a:lnTo>
                  <a:pt x="2213" y="6150"/>
                </a:lnTo>
                <a:cubicBezTo>
                  <a:pt x="2184" y="6164"/>
                  <a:pt x="2155" y="6193"/>
                  <a:pt x="2141" y="6207"/>
                </a:cubicBezTo>
                <a:lnTo>
                  <a:pt x="2127" y="6222"/>
                </a:lnTo>
                <a:lnTo>
                  <a:pt x="2127" y="6236"/>
                </a:lnTo>
                <a:cubicBezTo>
                  <a:pt x="2112" y="6250"/>
                  <a:pt x="2083" y="6279"/>
                  <a:pt x="2055" y="6294"/>
                </a:cubicBezTo>
                <a:lnTo>
                  <a:pt x="2055" y="6337"/>
                </a:lnTo>
                <a:cubicBezTo>
                  <a:pt x="2055" y="6337"/>
                  <a:pt x="2036" y="6355"/>
                  <a:pt x="2029" y="6355"/>
                </a:cubicBezTo>
                <a:cubicBezTo>
                  <a:pt x="2027" y="6355"/>
                  <a:pt x="2026" y="6354"/>
                  <a:pt x="2026" y="6351"/>
                </a:cubicBezTo>
                <a:cubicBezTo>
                  <a:pt x="2012" y="6337"/>
                  <a:pt x="2012" y="6322"/>
                  <a:pt x="1997" y="6294"/>
                </a:cubicBezTo>
                <a:lnTo>
                  <a:pt x="1997" y="6279"/>
                </a:lnTo>
                <a:cubicBezTo>
                  <a:pt x="1997" y="6265"/>
                  <a:pt x="1972" y="6258"/>
                  <a:pt x="1947" y="6258"/>
                </a:cubicBezTo>
                <a:cubicBezTo>
                  <a:pt x="1922" y="6258"/>
                  <a:pt x="1897" y="6265"/>
                  <a:pt x="1897" y="6279"/>
                </a:cubicBezTo>
                <a:cubicBezTo>
                  <a:pt x="1882" y="6294"/>
                  <a:pt x="1882" y="6322"/>
                  <a:pt x="1897" y="6322"/>
                </a:cubicBezTo>
                <a:cubicBezTo>
                  <a:pt x="1897" y="6322"/>
                  <a:pt x="1925" y="6308"/>
                  <a:pt x="1983" y="6294"/>
                </a:cubicBezTo>
                <a:lnTo>
                  <a:pt x="1983" y="6294"/>
                </a:lnTo>
                <a:lnTo>
                  <a:pt x="1968" y="6394"/>
                </a:lnTo>
                <a:lnTo>
                  <a:pt x="1968" y="6423"/>
                </a:lnTo>
                <a:cubicBezTo>
                  <a:pt x="1968" y="6446"/>
                  <a:pt x="1978" y="6470"/>
                  <a:pt x="1989" y="6470"/>
                </a:cubicBezTo>
                <a:cubicBezTo>
                  <a:pt x="1992" y="6470"/>
                  <a:pt x="1995" y="6469"/>
                  <a:pt x="1997" y="6466"/>
                </a:cubicBezTo>
                <a:lnTo>
                  <a:pt x="2026" y="6466"/>
                </a:lnTo>
                <a:cubicBezTo>
                  <a:pt x="2040" y="6466"/>
                  <a:pt x="2055" y="6437"/>
                  <a:pt x="2055" y="6408"/>
                </a:cubicBezTo>
                <a:cubicBezTo>
                  <a:pt x="2069" y="6394"/>
                  <a:pt x="2112" y="6380"/>
                  <a:pt x="2127" y="6380"/>
                </a:cubicBezTo>
                <a:cubicBezTo>
                  <a:pt x="2141" y="6380"/>
                  <a:pt x="2141" y="6337"/>
                  <a:pt x="2127" y="6322"/>
                </a:cubicBezTo>
                <a:cubicBezTo>
                  <a:pt x="2127" y="6318"/>
                  <a:pt x="2130" y="6316"/>
                  <a:pt x="2136" y="6316"/>
                </a:cubicBezTo>
                <a:cubicBezTo>
                  <a:pt x="2149" y="6316"/>
                  <a:pt x="2174" y="6326"/>
                  <a:pt x="2184" y="6337"/>
                </a:cubicBezTo>
                <a:cubicBezTo>
                  <a:pt x="2198" y="6337"/>
                  <a:pt x="2198" y="6408"/>
                  <a:pt x="2198" y="6437"/>
                </a:cubicBezTo>
                <a:cubicBezTo>
                  <a:pt x="2198" y="6446"/>
                  <a:pt x="2209" y="6449"/>
                  <a:pt x="2225" y="6449"/>
                </a:cubicBezTo>
                <a:cubicBezTo>
                  <a:pt x="2264" y="6449"/>
                  <a:pt x="2332" y="6429"/>
                  <a:pt x="2342" y="6408"/>
                </a:cubicBezTo>
                <a:cubicBezTo>
                  <a:pt x="2371" y="6380"/>
                  <a:pt x="2342" y="6294"/>
                  <a:pt x="2328" y="6279"/>
                </a:cubicBezTo>
                <a:cubicBezTo>
                  <a:pt x="2299" y="6250"/>
                  <a:pt x="2356" y="6236"/>
                  <a:pt x="2356" y="6193"/>
                </a:cubicBezTo>
                <a:cubicBezTo>
                  <a:pt x="2356" y="6180"/>
                  <a:pt x="2356" y="6173"/>
                  <a:pt x="2358" y="6173"/>
                </a:cubicBezTo>
                <a:cubicBezTo>
                  <a:pt x="2359" y="6173"/>
                  <a:pt x="2363" y="6184"/>
                  <a:pt x="2371" y="6207"/>
                </a:cubicBezTo>
                <a:lnTo>
                  <a:pt x="2385" y="6222"/>
                </a:lnTo>
                <a:lnTo>
                  <a:pt x="2399" y="6236"/>
                </a:lnTo>
                <a:cubicBezTo>
                  <a:pt x="2428" y="6236"/>
                  <a:pt x="2428" y="6308"/>
                  <a:pt x="2428" y="6322"/>
                </a:cubicBezTo>
                <a:cubicBezTo>
                  <a:pt x="2428" y="6351"/>
                  <a:pt x="2471" y="6365"/>
                  <a:pt x="2486" y="6365"/>
                </a:cubicBezTo>
                <a:cubicBezTo>
                  <a:pt x="2500" y="6365"/>
                  <a:pt x="2558" y="6437"/>
                  <a:pt x="2572" y="6466"/>
                </a:cubicBezTo>
                <a:cubicBezTo>
                  <a:pt x="2572" y="6480"/>
                  <a:pt x="2572" y="6495"/>
                  <a:pt x="2586" y="6509"/>
                </a:cubicBezTo>
                <a:lnTo>
                  <a:pt x="2572" y="6509"/>
                </a:lnTo>
                <a:cubicBezTo>
                  <a:pt x="2543" y="6538"/>
                  <a:pt x="2514" y="6566"/>
                  <a:pt x="2514" y="6566"/>
                </a:cubicBezTo>
                <a:cubicBezTo>
                  <a:pt x="2500" y="6552"/>
                  <a:pt x="2471" y="6538"/>
                  <a:pt x="2428" y="6523"/>
                </a:cubicBezTo>
                <a:lnTo>
                  <a:pt x="2414" y="6538"/>
                </a:lnTo>
                <a:cubicBezTo>
                  <a:pt x="2409" y="6551"/>
                  <a:pt x="2402" y="6555"/>
                  <a:pt x="2394" y="6555"/>
                </a:cubicBezTo>
                <a:cubicBezTo>
                  <a:pt x="2384" y="6555"/>
                  <a:pt x="2372" y="6549"/>
                  <a:pt x="2362" y="6549"/>
                </a:cubicBezTo>
                <a:cubicBezTo>
                  <a:pt x="2354" y="6549"/>
                  <a:pt x="2346" y="6553"/>
                  <a:pt x="2342" y="6566"/>
                </a:cubicBezTo>
                <a:cubicBezTo>
                  <a:pt x="2333" y="6575"/>
                  <a:pt x="2314" y="6589"/>
                  <a:pt x="2297" y="6589"/>
                </a:cubicBezTo>
                <a:cubicBezTo>
                  <a:pt x="2286" y="6589"/>
                  <a:pt x="2276" y="6583"/>
                  <a:pt x="2270" y="6566"/>
                </a:cubicBezTo>
                <a:cubicBezTo>
                  <a:pt x="2270" y="6566"/>
                  <a:pt x="2241" y="6581"/>
                  <a:pt x="2241" y="6581"/>
                </a:cubicBezTo>
                <a:cubicBezTo>
                  <a:pt x="2241" y="6607"/>
                  <a:pt x="2238" y="6615"/>
                  <a:pt x="2233" y="6615"/>
                </a:cubicBezTo>
                <a:cubicBezTo>
                  <a:pt x="2225" y="6615"/>
                  <a:pt x="2214" y="6603"/>
                  <a:pt x="2198" y="6595"/>
                </a:cubicBezTo>
                <a:lnTo>
                  <a:pt x="2184" y="6595"/>
                </a:lnTo>
                <a:cubicBezTo>
                  <a:pt x="2161" y="6595"/>
                  <a:pt x="2083" y="6577"/>
                  <a:pt x="2038" y="6577"/>
                </a:cubicBezTo>
                <a:cubicBezTo>
                  <a:pt x="2027" y="6577"/>
                  <a:pt x="2017" y="6578"/>
                  <a:pt x="2012" y="6581"/>
                </a:cubicBezTo>
                <a:cubicBezTo>
                  <a:pt x="1983" y="6595"/>
                  <a:pt x="1954" y="6610"/>
                  <a:pt x="1940" y="6610"/>
                </a:cubicBezTo>
                <a:lnTo>
                  <a:pt x="1940" y="6681"/>
                </a:lnTo>
                <a:cubicBezTo>
                  <a:pt x="1897" y="6667"/>
                  <a:pt x="1868" y="6638"/>
                  <a:pt x="1854" y="6638"/>
                </a:cubicBezTo>
                <a:lnTo>
                  <a:pt x="1854" y="6667"/>
                </a:lnTo>
                <a:lnTo>
                  <a:pt x="1839" y="6667"/>
                </a:lnTo>
                <a:cubicBezTo>
                  <a:pt x="1839" y="6670"/>
                  <a:pt x="1838" y="6671"/>
                  <a:pt x="1836" y="6671"/>
                </a:cubicBezTo>
                <a:cubicBezTo>
                  <a:pt x="1830" y="6671"/>
                  <a:pt x="1817" y="6663"/>
                  <a:pt x="1807" y="6663"/>
                </a:cubicBezTo>
                <a:cubicBezTo>
                  <a:pt x="1803" y="6663"/>
                  <a:pt x="1799" y="6664"/>
                  <a:pt x="1796" y="6667"/>
                </a:cubicBezTo>
                <a:cubicBezTo>
                  <a:pt x="1782" y="6667"/>
                  <a:pt x="1739" y="6681"/>
                  <a:pt x="1724" y="6681"/>
                </a:cubicBezTo>
                <a:cubicBezTo>
                  <a:pt x="1723" y="6680"/>
                  <a:pt x="1721" y="6679"/>
                  <a:pt x="1719" y="6679"/>
                </a:cubicBezTo>
                <a:cubicBezTo>
                  <a:pt x="1704" y="6679"/>
                  <a:pt x="1680" y="6726"/>
                  <a:pt x="1667" y="6739"/>
                </a:cubicBezTo>
                <a:cubicBezTo>
                  <a:pt x="1667" y="6753"/>
                  <a:pt x="1660" y="6757"/>
                  <a:pt x="1651" y="6757"/>
                </a:cubicBezTo>
                <a:cubicBezTo>
                  <a:pt x="1642" y="6757"/>
                  <a:pt x="1631" y="6753"/>
                  <a:pt x="1624" y="6753"/>
                </a:cubicBezTo>
                <a:cubicBezTo>
                  <a:pt x="1624" y="6739"/>
                  <a:pt x="1581" y="6725"/>
                  <a:pt x="1566" y="6725"/>
                </a:cubicBezTo>
                <a:cubicBezTo>
                  <a:pt x="1541" y="6725"/>
                  <a:pt x="1526" y="6770"/>
                  <a:pt x="1514" y="6770"/>
                </a:cubicBezTo>
                <a:cubicBezTo>
                  <a:pt x="1512" y="6770"/>
                  <a:pt x="1510" y="6769"/>
                  <a:pt x="1509" y="6768"/>
                </a:cubicBezTo>
                <a:cubicBezTo>
                  <a:pt x="1494" y="6753"/>
                  <a:pt x="1451" y="6753"/>
                  <a:pt x="1437" y="6753"/>
                </a:cubicBezTo>
                <a:lnTo>
                  <a:pt x="1423" y="6782"/>
                </a:lnTo>
                <a:lnTo>
                  <a:pt x="1408" y="6811"/>
                </a:lnTo>
                <a:cubicBezTo>
                  <a:pt x="1404" y="6824"/>
                  <a:pt x="1396" y="6829"/>
                  <a:pt x="1388" y="6829"/>
                </a:cubicBezTo>
                <a:cubicBezTo>
                  <a:pt x="1369" y="6829"/>
                  <a:pt x="1346" y="6806"/>
                  <a:pt x="1336" y="6796"/>
                </a:cubicBezTo>
                <a:cubicBezTo>
                  <a:pt x="1334" y="6794"/>
                  <a:pt x="1331" y="6793"/>
                  <a:pt x="1327" y="6793"/>
                </a:cubicBezTo>
                <a:cubicBezTo>
                  <a:pt x="1306" y="6793"/>
                  <a:pt x="1264" y="6814"/>
                  <a:pt x="1236" y="6814"/>
                </a:cubicBezTo>
                <a:cubicBezTo>
                  <a:pt x="1231" y="6814"/>
                  <a:pt x="1226" y="6813"/>
                  <a:pt x="1221" y="6811"/>
                </a:cubicBezTo>
                <a:cubicBezTo>
                  <a:pt x="1207" y="6796"/>
                  <a:pt x="1178" y="6782"/>
                  <a:pt x="1164" y="6782"/>
                </a:cubicBezTo>
                <a:lnTo>
                  <a:pt x="1150" y="6796"/>
                </a:lnTo>
                <a:lnTo>
                  <a:pt x="1150" y="6825"/>
                </a:lnTo>
                <a:cubicBezTo>
                  <a:pt x="1138" y="6842"/>
                  <a:pt x="1127" y="6848"/>
                  <a:pt x="1117" y="6848"/>
                </a:cubicBezTo>
                <a:cubicBezTo>
                  <a:pt x="1103" y="6848"/>
                  <a:pt x="1092" y="6834"/>
                  <a:pt x="1092" y="6825"/>
                </a:cubicBezTo>
                <a:cubicBezTo>
                  <a:pt x="1089" y="6822"/>
                  <a:pt x="1087" y="6821"/>
                  <a:pt x="1084" y="6821"/>
                </a:cubicBezTo>
                <a:cubicBezTo>
                  <a:pt x="1073" y="6821"/>
                  <a:pt x="1063" y="6842"/>
                  <a:pt x="1063" y="6854"/>
                </a:cubicBezTo>
                <a:cubicBezTo>
                  <a:pt x="1063" y="6854"/>
                  <a:pt x="1020" y="6854"/>
                  <a:pt x="1020" y="6868"/>
                </a:cubicBezTo>
                <a:cubicBezTo>
                  <a:pt x="1020" y="6883"/>
                  <a:pt x="1006" y="6883"/>
                  <a:pt x="991" y="6883"/>
                </a:cubicBezTo>
                <a:cubicBezTo>
                  <a:pt x="977" y="6868"/>
                  <a:pt x="948" y="6868"/>
                  <a:pt x="934" y="6868"/>
                </a:cubicBezTo>
                <a:cubicBezTo>
                  <a:pt x="934" y="6883"/>
                  <a:pt x="948" y="6897"/>
                  <a:pt x="963" y="6911"/>
                </a:cubicBezTo>
                <a:cubicBezTo>
                  <a:pt x="963" y="6911"/>
                  <a:pt x="934" y="6940"/>
                  <a:pt x="905" y="6983"/>
                </a:cubicBezTo>
                <a:lnTo>
                  <a:pt x="891" y="6954"/>
                </a:lnTo>
                <a:lnTo>
                  <a:pt x="862" y="6883"/>
                </a:lnTo>
                <a:cubicBezTo>
                  <a:pt x="819" y="6897"/>
                  <a:pt x="790" y="6954"/>
                  <a:pt x="776" y="6969"/>
                </a:cubicBezTo>
                <a:cubicBezTo>
                  <a:pt x="776" y="6973"/>
                  <a:pt x="775" y="6974"/>
                  <a:pt x="773" y="6974"/>
                </a:cubicBezTo>
                <a:cubicBezTo>
                  <a:pt x="767" y="6974"/>
                  <a:pt x="754" y="6961"/>
                  <a:pt x="733" y="6940"/>
                </a:cubicBezTo>
                <a:lnTo>
                  <a:pt x="719" y="6983"/>
                </a:lnTo>
                <a:cubicBezTo>
                  <a:pt x="704" y="7012"/>
                  <a:pt x="690" y="7023"/>
                  <a:pt x="675" y="7023"/>
                </a:cubicBezTo>
                <a:cubicBezTo>
                  <a:pt x="661" y="7023"/>
                  <a:pt x="647" y="7012"/>
                  <a:pt x="632" y="6998"/>
                </a:cubicBezTo>
                <a:lnTo>
                  <a:pt x="632" y="6983"/>
                </a:lnTo>
                <a:cubicBezTo>
                  <a:pt x="618" y="6998"/>
                  <a:pt x="632" y="7069"/>
                  <a:pt x="618" y="7098"/>
                </a:cubicBezTo>
                <a:cubicBezTo>
                  <a:pt x="604" y="7112"/>
                  <a:pt x="560" y="7127"/>
                  <a:pt x="560" y="7127"/>
                </a:cubicBezTo>
                <a:cubicBezTo>
                  <a:pt x="546" y="7127"/>
                  <a:pt x="546" y="7127"/>
                  <a:pt x="560" y="7141"/>
                </a:cubicBezTo>
                <a:lnTo>
                  <a:pt x="560" y="7156"/>
                </a:lnTo>
                <a:cubicBezTo>
                  <a:pt x="560" y="7170"/>
                  <a:pt x="546" y="7184"/>
                  <a:pt x="546" y="7199"/>
                </a:cubicBezTo>
                <a:lnTo>
                  <a:pt x="546" y="7256"/>
                </a:lnTo>
                <a:cubicBezTo>
                  <a:pt x="560" y="7299"/>
                  <a:pt x="575" y="7357"/>
                  <a:pt x="560" y="7357"/>
                </a:cubicBezTo>
                <a:cubicBezTo>
                  <a:pt x="560" y="7357"/>
                  <a:pt x="546" y="7371"/>
                  <a:pt x="532" y="7385"/>
                </a:cubicBezTo>
                <a:cubicBezTo>
                  <a:pt x="537" y="7405"/>
                  <a:pt x="541" y="7411"/>
                  <a:pt x="546" y="7411"/>
                </a:cubicBezTo>
                <a:cubicBezTo>
                  <a:pt x="554" y="7411"/>
                  <a:pt x="560" y="7385"/>
                  <a:pt x="560" y="7385"/>
                </a:cubicBezTo>
                <a:cubicBezTo>
                  <a:pt x="575" y="7414"/>
                  <a:pt x="604" y="7414"/>
                  <a:pt x="589" y="7457"/>
                </a:cubicBezTo>
                <a:lnTo>
                  <a:pt x="575" y="7500"/>
                </a:lnTo>
                <a:cubicBezTo>
                  <a:pt x="583" y="7497"/>
                  <a:pt x="590" y="7495"/>
                  <a:pt x="597" y="7495"/>
                </a:cubicBezTo>
                <a:cubicBezTo>
                  <a:pt x="617" y="7495"/>
                  <a:pt x="632" y="7508"/>
                  <a:pt x="632" y="7529"/>
                </a:cubicBezTo>
                <a:lnTo>
                  <a:pt x="632" y="7558"/>
                </a:lnTo>
                <a:cubicBezTo>
                  <a:pt x="618" y="7615"/>
                  <a:pt x="618" y="7658"/>
                  <a:pt x="675" y="7687"/>
                </a:cubicBezTo>
                <a:lnTo>
                  <a:pt x="690" y="7687"/>
                </a:lnTo>
                <a:cubicBezTo>
                  <a:pt x="704" y="7730"/>
                  <a:pt x="719" y="7788"/>
                  <a:pt x="704" y="7831"/>
                </a:cubicBezTo>
                <a:lnTo>
                  <a:pt x="719" y="7860"/>
                </a:lnTo>
                <a:cubicBezTo>
                  <a:pt x="733" y="7874"/>
                  <a:pt x="776" y="7931"/>
                  <a:pt x="819" y="7989"/>
                </a:cubicBezTo>
                <a:lnTo>
                  <a:pt x="805" y="8133"/>
                </a:lnTo>
                <a:lnTo>
                  <a:pt x="805" y="8147"/>
                </a:lnTo>
                <a:cubicBezTo>
                  <a:pt x="805" y="8161"/>
                  <a:pt x="848" y="8190"/>
                  <a:pt x="877" y="8190"/>
                </a:cubicBezTo>
                <a:lnTo>
                  <a:pt x="920" y="8176"/>
                </a:lnTo>
                <a:lnTo>
                  <a:pt x="934" y="8176"/>
                </a:lnTo>
                <a:cubicBezTo>
                  <a:pt x="939" y="8173"/>
                  <a:pt x="943" y="8172"/>
                  <a:pt x="947" y="8172"/>
                </a:cubicBezTo>
                <a:cubicBezTo>
                  <a:pt x="962" y="8172"/>
                  <a:pt x="960" y="8198"/>
                  <a:pt x="948" y="8233"/>
                </a:cubicBezTo>
                <a:lnTo>
                  <a:pt x="920" y="8262"/>
                </a:lnTo>
                <a:lnTo>
                  <a:pt x="920" y="8276"/>
                </a:lnTo>
                <a:cubicBezTo>
                  <a:pt x="920" y="8276"/>
                  <a:pt x="934" y="8291"/>
                  <a:pt x="948" y="8291"/>
                </a:cubicBezTo>
                <a:lnTo>
                  <a:pt x="948" y="8276"/>
                </a:lnTo>
                <a:lnTo>
                  <a:pt x="963" y="8276"/>
                </a:lnTo>
                <a:cubicBezTo>
                  <a:pt x="977" y="8276"/>
                  <a:pt x="991" y="8291"/>
                  <a:pt x="991" y="8305"/>
                </a:cubicBezTo>
                <a:lnTo>
                  <a:pt x="991" y="8334"/>
                </a:lnTo>
                <a:lnTo>
                  <a:pt x="991" y="8348"/>
                </a:lnTo>
                <a:cubicBezTo>
                  <a:pt x="977" y="8362"/>
                  <a:pt x="948" y="8434"/>
                  <a:pt x="963" y="8463"/>
                </a:cubicBezTo>
                <a:cubicBezTo>
                  <a:pt x="963" y="8492"/>
                  <a:pt x="977" y="8506"/>
                  <a:pt x="977" y="8506"/>
                </a:cubicBezTo>
                <a:cubicBezTo>
                  <a:pt x="977" y="8520"/>
                  <a:pt x="991" y="8535"/>
                  <a:pt x="991" y="8535"/>
                </a:cubicBezTo>
                <a:cubicBezTo>
                  <a:pt x="993" y="8536"/>
                  <a:pt x="995" y="8537"/>
                  <a:pt x="997" y="8537"/>
                </a:cubicBezTo>
                <a:cubicBezTo>
                  <a:pt x="1012" y="8537"/>
                  <a:pt x="1036" y="8492"/>
                  <a:pt x="1049" y="8492"/>
                </a:cubicBezTo>
                <a:cubicBezTo>
                  <a:pt x="1063" y="8506"/>
                  <a:pt x="1063" y="8592"/>
                  <a:pt x="1049" y="8707"/>
                </a:cubicBezTo>
                <a:lnTo>
                  <a:pt x="1178" y="8707"/>
                </a:lnTo>
                <a:cubicBezTo>
                  <a:pt x="1178" y="8707"/>
                  <a:pt x="1193" y="8765"/>
                  <a:pt x="1193" y="8793"/>
                </a:cubicBezTo>
                <a:lnTo>
                  <a:pt x="1178" y="8808"/>
                </a:lnTo>
                <a:cubicBezTo>
                  <a:pt x="1167" y="8808"/>
                  <a:pt x="1119" y="8789"/>
                  <a:pt x="1092" y="8789"/>
                </a:cubicBezTo>
                <a:cubicBezTo>
                  <a:pt x="1086" y="8789"/>
                  <a:pt x="1081" y="8791"/>
                  <a:pt x="1078" y="8793"/>
                </a:cubicBezTo>
                <a:cubicBezTo>
                  <a:pt x="1078" y="8822"/>
                  <a:pt x="1092" y="8880"/>
                  <a:pt x="1092" y="8880"/>
                </a:cubicBezTo>
                <a:cubicBezTo>
                  <a:pt x="1096" y="8884"/>
                  <a:pt x="1104" y="8886"/>
                  <a:pt x="1114" y="8886"/>
                </a:cubicBezTo>
                <a:cubicBezTo>
                  <a:pt x="1136" y="8886"/>
                  <a:pt x="1168" y="8875"/>
                  <a:pt x="1178" y="8865"/>
                </a:cubicBezTo>
                <a:cubicBezTo>
                  <a:pt x="1207" y="8865"/>
                  <a:pt x="1221" y="8851"/>
                  <a:pt x="1236" y="8837"/>
                </a:cubicBezTo>
                <a:lnTo>
                  <a:pt x="1250" y="8822"/>
                </a:lnTo>
                <a:cubicBezTo>
                  <a:pt x="1255" y="8817"/>
                  <a:pt x="1260" y="8816"/>
                  <a:pt x="1264" y="8816"/>
                </a:cubicBezTo>
                <a:cubicBezTo>
                  <a:pt x="1272" y="8816"/>
                  <a:pt x="1279" y="8822"/>
                  <a:pt x="1279" y="8822"/>
                </a:cubicBezTo>
                <a:cubicBezTo>
                  <a:pt x="1293" y="8837"/>
                  <a:pt x="1308" y="8865"/>
                  <a:pt x="1308" y="8908"/>
                </a:cubicBezTo>
                <a:lnTo>
                  <a:pt x="1293" y="8937"/>
                </a:lnTo>
                <a:cubicBezTo>
                  <a:pt x="1308" y="8966"/>
                  <a:pt x="1379" y="9009"/>
                  <a:pt x="1394" y="9009"/>
                </a:cubicBezTo>
                <a:cubicBezTo>
                  <a:pt x="1401" y="9013"/>
                  <a:pt x="1409" y="9015"/>
                  <a:pt x="1417" y="9015"/>
                </a:cubicBezTo>
                <a:cubicBezTo>
                  <a:pt x="1437" y="9015"/>
                  <a:pt x="1455" y="9001"/>
                  <a:pt x="1466" y="8980"/>
                </a:cubicBezTo>
                <a:lnTo>
                  <a:pt x="1480" y="9023"/>
                </a:lnTo>
                <a:cubicBezTo>
                  <a:pt x="1480" y="9052"/>
                  <a:pt x="1480" y="9066"/>
                  <a:pt x="1509" y="9066"/>
                </a:cubicBezTo>
                <a:lnTo>
                  <a:pt x="1566" y="9052"/>
                </a:lnTo>
                <a:cubicBezTo>
                  <a:pt x="1624" y="9081"/>
                  <a:pt x="1681" y="9109"/>
                  <a:pt x="1695" y="9124"/>
                </a:cubicBezTo>
                <a:cubicBezTo>
                  <a:pt x="1695" y="9124"/>
                  <a:pt x="1721" y="9117"/>
                  <a:pt x="1742" y="9117"/>
                </a:cubicBezTo>
                <a:cubicBezTo>
                  <a:pt x="1753" y="9117"/>
                  <a:pt x="1763" y="9119"/>
                  <a:pt x="1767" y="9124"/>
                </a:cubicBezTo>
                <a:cubicBezTo>
                  <a:pt x="1782" y="9138"/>
                  <a:pt x="1753" y="9167"/>
                  <a:pt x="1695" y="9210"/>
                </a:cubicBezTo>
                <a:lnTo>
                  <a:pt x="1710" y="9296"/>
                </a:lnTo>
                <a:cubicBezTo>
                  <a:pt x="1710" y="9311"/>
                  <a:pt x="1695" y="9311"/>
                  <a:pt x="1681" y="9311"/>
                </a:cubicBezTo>
                <a:lnTo>
                  <a:pt x="1652" y="9325"/>
                </a:lnTo>
                <a:cubicBezTo>
                  <a:pt x="1638" y="9368"/>
                  <a:pt x="1609" y="9440"/>
                  <a:pt x="1624" y="9454"/>
                </a:cubicBezTo>
                <a:lnTo>
                  <a:pt x="1667" y="9454"/>
                </a:lnTo>
                <a:cubicBezTo>
                  <a:pt x="1681" y="9454"/>
                  <a:pt x="1681" y="9454"/>
                  <a:pt x="1681" y="9483"/>
                </a:cubicBezTo>
                <a:lnTo>
                  <a:pt x="1667" y="9497"/>
                </a:lnTo>
                <a:lnTo>
                  <a:pt x="1667" y="9512"/>
                </a:lnTo>
                <a:cubicBezTo>
                  <a:pt x="1667" y="9519"/>
                  <a:pt x="1670" y="9523"/>
                  <a:pt x="1676" y="9523"/>
                </a:cubicBezTo>
                <a:cubicBezTo>
                  <a:pt x="1681" y="9523"/>
                  <a:pt x="1688" y="9519"/>
                  <a:pt x="1695" y="9512"/>
                </a:cubicBezTo>
                <a:lnTo>
                  <a:pt x="1724" y="9497"/>
                </a:lnTo>
                <a:cubicBezTo>
                  <a:pt x="1739" y="9512"/>
                  <a:pt x="1753" y="9541"/>
                  <a:pt x="1753" y="9541"/>
                </a:cubicBezTo>
                <a:cubicBezTo>
                  <a:pt x="1753" y="9552"/>
                  <a:pt x="1697" y="9573"/>
                  <a:pt x="1660" y="9573"/>
                </a:cubicBezTo>
                <a:cubicBezTo>
                  <a:pt x="1651" y="9573"/>
                  <a:pt x="1644" y="9572"/>
                  <a:pt x="1638" y="9569"/>
                </a:cubicBezTo>
                <a:cubicBezTo>
                  <a:pt x="1630" y="9552"/>
                  <a:pt x="1616" y="9545"/>
                  <a:pt x="1607" y="9545"/>
                </a:cubicBezTo>
                <a:cubicBezTo>
                  <a:pt x="1600" y="9545"/>
                  <a:pt x="1595" y="9549"/>
                  <a:pt x="1595" y="9555"/>
                </a:cubicBezTo>
                <a:lnTo>
                  <a:pt x="1595" y="9569"/>
                </a:lnTo>
                <a:lnTo>
                  <a:pt x="1595" y="9612"/>
                </a:lnTo>
                <a:cubicBezTo>
                  <a:pt x="1609" y="9655"/>
                  <a:pt x="1609" y="9727"/>
                  <a:pt x="1595" y="9770"/>
                </a:cubicBezTo>
                <a:lnTo>
                  <a:pt x="1624" y="9813"/>
                </a:lnTo>
                <a:lnTo>
                  <a:pt x="1624" y="9828"/>
                </a:lnTo>
                <a:cubicBezTo>
                  <a:pt x="1638" y="9842"/>
                  <a:pt x="1667" y="9857"/>
                  <a:pt x="1695" y="9857"/>
                </a:cubicBezTo>
                <a:lnTo>
                  <a:pt x="1695" y="9900"/>
                </a:lnTo>
                <a:lnTo>
                  <a:pt x="1681" y="9928"/>
                </a:lnTo>
                <a:cubicBezTo>
                  <a:pt x="1710" y="9957"/>
                  <a:pt x="1710" y="9986"/>
                  <a:pt x="1695" y="9986"/>
                </a:cubicBezTo>
                <a:cubicBezTo>
                  <a:pt x="1681" y="10000"/>
                  <a:pt x="1782" y="10101"/>
                  <a:pt x="1767" y="10144"/>
                </a:cubicBezTo>
                <a:cubicBezTo>
                  <a:pt x="1767" y="10187"/>
                  <a:pt x="1796" y="10245"/>
                  <a:pt x="1810" y="10259"/>
                </a:cubicBezTo>
                <a:cubicBezTo>
                  <a:pt x="1839" y="10259"/>
                  <a:pt x="1796" y="10316"/>
                  <a:pt x="1767" y="10316"/>
                </a:cubicBezTo>
                <a:cubicBezTo>
                  <a:pt x="1758" y="10321"/>
                  <a:pt x="1747" y="10323"/>
                  <a:pt x="1735" y="10323"/>
                </a:cubicBezTo>
                <a:cubicBezTo>
                  <a:pt x="1713" y="10323"/>
                  <a:pt x="1691" y="10316"/>
                  <a:pt x="1681" y="10316"/>
                </a:cubicBezTo>
                <a:cubicBezTo>
                  <a:pt x="1667" y="10316"/>
                  <a:pt x="1609" y="10345"/>
                  <a:pt x="1595" y="10345"/>
                </a:cubicBezTo>
                <a:cubicBezTo>
                  <a:pt x="1581" y="10331"/>
                  <a:pt x="1552" y="10331"/>
                  <a:pt x="1552" y="10331"/>
                </a:cubicBezTo>
                <a:cubicBezTo>
                  <a:pt x="1546" y="10373"/>
                  <a:pt x="1537" y="10388"/>
                  <a:pt x="1527" y="10388"/>
                </a:cubicBezTo>
                <a:cubicBezTo>
                  <a:pt x="1513" y="10388"/>
                  <a:pt x="1497" y="10362"/>
                  <a:pt x="1480" y="10345"/>
                </a:cubicBezTo>
                <a:cubicBezTo>
                  <a:pt x="1466" y="10359"/>
                  <a:pt x="1466" y="10374"/>
                  <a:pt x="1466" y="10388"/>
                </a:cubicBezTo>
                <a:cubicBezTo>
                  <a:pt x="1478" y="10388"/>
                  <a:pt x="1437" y="10420"/>
                  <a:pt x="1417" y="10420"/>
                </a:cubicBezTo>
                <a:cubicBezTo>
                  <a:pt x="1413" y="10420"/>
                  <a:pt x="1410" y="10419"/>
                  <a:pt x="1408" y="10417"/>
                </a:cubicBezTo>
                <a:cubicBezTo>
                  <a:pt x="1403" y="10411"/>
                  <a:pt x="1398" y="10409"/>
                  <a:pt x="1393" y="10409"/>
                </a:cubicBezTo>
                <a:cubicBezTo>
                  <a:pt x="1374" y="10409"/>
                  <a:pt x="1365" y="10451"/>
                  <a:pt x="1365" y="10474"/>
                </a:cubicBezTo>
                <a:cubicBezTo>
                  <a:pt x="1358" y="10489"/>
                  <a:pt x="1351" y="10492"/>
                  <a:pt x="1343" y="10492"/>
                </a:cubicBezTo>
                <a:cubicBezTo>
                  <a:pt x="1336" y="10492"/>
                  <a:pt x="1329" y="10489"/>
                  <a:pt x="1322" y="10489"/>
                </a:cubicBezTo>
                <a:cubicBezTo>
                  <a:pt x="1322" y="10474"/>
                  <a:pt x="1293" y="10446"/>
                  <a:pt x="1279" y="10446"/>
                </a:cubicBezTo>
                <a:cubicBezTo>
                  <a:pt x="1279" y="10460"/>
                  <a:pt x="1264" y="10489"/>
                  <a:pt x="1250" y="10489"/>
                </a:cubicBezTo>
                <a:cubicBezTo>
                  <a:pt x="1250" y="10503"/>
                  <a:pt x="1207" y="10503"/>
                  <a:pt x="1178" y="10503"/>
                </a:cubicBezTo>
                <a:cubicBezTo>
                  <a:pt x="1164" y="10503"/>
                  <a:pt x="1150" y="10546"/>
                  <a:pt x="1135" y="10561"/>
                </a:cubicBezTo>
                <a:cubicBezTo>
                  <a:pt x="1135" y="10561"/>
                  <a:pt x="1106" y="10575"/>
                  <a:pt x="1092" y="10589"/>
                </a:cubicBezTo>
                <a:lnTo>
                  <a:pt x="1092" y="10604"/>
                </a:lnTo>
                <a:cubicBezTo>
                  <a:pt x="1078" y="10676"/>
                  <a:pt x="1063" y="10747"/>
                  <a:pt x="1063" y="10819"/>
                </a:cubicBezTo>
                <a:lnTo>
                  <a:pt x="1063" y="10848"/>
                </a:lnTo>
                <a:cubicBezTo>
                  <a:pt x="1078" y="10877"/>
                  <a:pt x="1063" y="10905"/>
                  <a:pt x="1035" y="10920"/>
                </a:cubicBezTo>
                <a:lnTo>
                  <a:pt x="1020" y="10862"/>
                </a:lnTo>
                <a:cubicBezTo>
                  <a:pt x="1006" y="10848"/>
                  <a:pt x="991" y="10805"/>
                  <a:pt x="977" y="10805"/>
                </a:cubicBezTo>
                <a:lnTo>
                  <a:pt x="905" y="10819"/>
                </a:lnTo>
                <a:cubicBezTo>
                  <a:pt x="897" y="10811"/>
                  <a:pt x="886" y="10807"/>
                  <a:pt x="874" y="10807"/>
                </a:cubicBezTo>
                <a:cubicBezTo>
                  <a:pt x="825" y="10807"/>
                  <a:pt x="753" y="10865"/>
                  <a:pt x="719" y="10877"/>
                </a:cubicBezTo>
                <a:cubicBezTo>
                  <a:pt x="675" y="10905"/>
                  <a:pt x="675" y="10920"/>
                  <a:pt x="704" y="10934"/>
                </a:cubicBezTo>
                <a:lnTo>
                  <a:pt x="719" y="10948"/>
                </a:lnTo>
                <a:cubicBezTo>
                  <a:pt x="719" y="10977"/>
                  <a:pt x="733" y="10992"/>
                  <a:pt x="747" y="10992"/>
                </a:cubicBezTo>
                <a:cubicBezTo>
                  <a:pt x="776" y="11006"/>
                  <a:pt x="762" y="11063"/>
                  <a:pt x="747" y="11078"/>
                </a:cubicBezTo>
                <a:cubicBezTo>
                  <a:pt x="733" y="11092"/>
                  <a:pt x="719" y="11092"/>
                  <a:pt x="719" y="11092"/>
                </a:cubicBezTo>
                <a:cubicBezTo>
                  <a:pt x="704" y="11121"/>
                  <a:pt x="690" y="11135"/>
                  <a:pt x="704" y="11164"/>
                </a:cubicBezTo>
                <a:lnTo>
                  <a:pt x="704" y="11178"/>
                </a:lnTo>
                <a:cubicBezTo>
                  <a:pt x="719" y="11178"/>
                  <a:pt x="719" y="11193"/>
                  <a:pt x="704" y="11207"/>
                </a:cubicBezTo>
                <a:lnTo>
                  <a:pt x="704" y="11221"/>
                </a:lnTo>
                <a:cubicBezTo>
                  <a:pt x="697" y="11232"/>
                  <a:pt x="691" y="11236"/>
                  <a:pt x="686" y="11236"/>
                </a:cubicBezTo>
                <a:cubicBezTo>
                  <a:pt x="672" y="11236"/>
                  <a:pt x="663" y="11214"/>
                  <a:pt x="654" y="11214"/>
                </a:cubicBezTo>
                <a:cubicBezTo>
                  <a:pt x="652" y="11214"/>
                  <a:pt x="649" y="11216"/>
                  <a:pt x="647" y="11221"/>
                </a:cubicBezTo>
                <a:cubicBezTo>
                  <a:pt x="632" y="11250"/>
                  <a:pt x="618" y="11279"/>
                  <a:pt x="604" y="11308"/>
                </a:cubicBezTo>
                <a:cubicBezTo>
                  <a:pt x="604" y="11322"/>
                  <a:pt x="604" y="11336"/>
                  <a:pt x="604" y="11351"/>
                </a:cubicBezTo>
                <a:lnTo>
                  <a:pt x="589" y="11380"/>
                </a:lnTo>
                <a:cubicBezTo>
                  <a:pt x="611" y="11423"/>
                  <a:pt x="633" y="11442"/>
                  <a:pt x="649" y="11442"/>
                </a:cubicBezTo>
                <a:cubicBezTo>
                  <a:pt x="653" y="11442"/>
                  <a:pt x="658" y="11440"/>
                  <a:pt x="661" y="11437"/>
                </a:cubicBezTo>
                <a:lnTo>
                  <a:pt x="675" y="11423"/>
                </a:lnTo>
                <a:lnTo>
                  <a:pt x="690" y="11408"/>
                </a:lnTo>
                <a:cubicBezTo>
                  <a:pt x="691" y="11407"/>
                  <a:pt x="693" y="11407"/>
                  <a:pt x="694" y="11407"/>
                </a:cubicBezTo>
                <a:cubicBezTo>
                  <a:pt x="718" y="11407"/>
                  <a:pt x="717" y="11525"/>
                  <a:pt x="690" y="11552"/>
                </a:cubicBezTo>
                <a:cubicBezTo>
                  <a:pt x="647" y="11566"/>
                  <a:pt x="632" y="11652"/>
                  <a:pt x="632" y="11681"/>
                </a:cubicBezTo>
                <a:cubicBezTo>
                  <a:pt x="632" y="11696"/>
                  <a:pt x="647" y="11767"/>
                  <a:pt x="661" y="11811"/>
                </a:cubicBezTo>
                <a:lnTo>
                  <a:pt x="661" y="11868"/>
                </a:lnTo>
                <a:lnTo>
                  <a:pt x="661" y="11897"/>
                </a:lnTo>
                <a:cubicBezTo>
                  <a:pt x="653" y="11905"/>
                  <a:pt x="659" y="11913"/>
                  <a:pt x="668" y="11913"/>
                </a:cubicBezTo>
                <a:cubicBezTo>
                  <a:pt x="675" y="11913"/>
                  <a:pt x="684" y="11909"/>
                  <a:pt x="690" y="11897"/>
                </a:cubicBezTo>
                <a:lnTo>
                  <a:pt x="704" y="11911"/>
                </a:lnTo>
                <a:lnTo>
                  <a:pt x="733" y="11925"/>
                </a:lnTo>
                <a:cubicBezTo>
                  <a:pt x="719" y="11954"/>
                  <a:pt x="704" y="11983"/>
                  <a:pt x="690" y="12012"/>
                </a:cubicBezTo>
                <a:lnTo>
                  <a:pt x="704" y="12040"/>
                </a:lnTo>
                <a:lnTo>
                  <a:pt x="733" y="12084"/>
                </a:lnTo>
                <a:cubicBezTo>
                  <a:pt x="747" y="12055"/>
                  <a:pt x="776" y="12026"/>
                  <a:pt x="776" y="12026"/>
                </a:cubicBezTo>
                <a:lnTo>
                  <a:pt x="776" y="12026"/>
                </a:lnTo>
                <a:cubicBezTo>
                  <a:pt x="776" y="12040"/>
                  <a:pt x="762" y="12170"/>
                  <a:pt x="747" y="12213"/>
                </a:cubicBezTo>
                <a:cubicBezTo>
                  <a:pt x="747" y="12256"/>
                  <a:pt x="747" y="12385"/>
                  <a:pt x="762" y="12400"/>
                </a:cubicBezTo>
                <a:cubicBezTo>
                  <a:pt x="769" y="12407"/>
                  <a:pt x="780" y="12410"/>
                  <a:pt x="792" y="12410"/>
                </a:cubicBezTo>
                <a:cubicBezTo>
                  <a:pt x="805" y="12410"/>
                  <a:pt x="819" y="12407"/>
                  <a:pt x="833" y="12400"/>
                </a:cubicBezTo>
                <a:lnTo>
                  <a:pt x="862" y="12400"/>
                </a:lnTo>
                <a:cubicBezTo>
                  <a:pt x="891" y="12400"/>
                  <a:pt x="862" y="12500"/>
                  <a:pt x="848" y="12529"/>
                </a:cubicBezTo>
                <a:cubicBezTo>
                  <a:pt x="819" y="12558"/>
                  <a:pt x="790" y="12586"/>
                  <a:pt x="776" y="12615"/>
                </a:cubicBezTo>
                <a:lnTo>
                  <a:pt x="790" y="12629"/>
                </a:lnTo>
                <a:cubicBezTo>
                  <a:pt x="805" y="12658"/>
                  <a:pt x="805" y="12658"/>
                  <a:pt x="790" y="12673"/>
                </a:cubicBezTo>
                <a:cubicBezTo>
                  <a:pt x="776" y="12687"/>
                  <a:pt x="762" y="12701"/>
                  <a:pt x="747" y="12701"/>
                </a:cubicBezTo>
                <a:cubicBezTo>
                  <a:pt x="704" y="12701"/>
                  <a:pt x="733" y="12730"/>
                  <a:pt x="733" y="12744"/>
                </a:cubicBezTo>
                <a:cubicBezTo>
                  <a:pt x="733" y="12768"/>
                  <a:pt x="714" y="12791"/>
                  <a:pt x="738" y="12791"/>
                </a:cubicBezTo>
                <a:cubicBezTo>
                  <a:pt x="743" y="12791"/>
                  <a:pt x="751" y="12790"/>
                  <a:pt x="762" y="12788"/>
                </a:cubicBezTo>
                <a:cubicBezTo>
                  <a:pt x="776" y="12788"/>
                  <a:pt x="805" y="12788"/>
                  <a:pt x="848" y="12773"/>
                </a:cubicBezTo>
                <a:cubicBezTo>
                  <a:pt x="848" y="12766"/>
                  <a:pt x="851" y="12762"/>
                  <a:pt x="857" y="12762"/>
                </a:cubicBezTo>
                <a:cubicBezTo>
                  <a:pt x="862" y="12762"/>
                  <a:pt x="869" y="12766"/>
                  <a:pt x="877" y="12773"/>
                </a:cubicBezTo>
                <a:lnTo>
                  <a:pt x="877" y="12788"/>
                </a:lnTo>
                <a:cubicBezTo>
                  <a:pt x="891" y="12802"/>
                  <a:pt x="905" y="12816"/>
                  <a:pt x="905" y="12816"/>
                </a:cubicBezTo>
                <a:cubicBezTo>
                  <a:pt x="908" y="12813"/>
                  <a:pt x="912" y="12812"/>
                  <a:pt x="917" y="12812"/>
                </a:cubicBezTo>
                <a:cubicBezTo>
                  <a:pt x="936" y="12812"/>
                  <a:pt x="966" y="12831"/>
                  <a:pt x="977" y="12831"/>
                </a:cubicBezTo>
                <a:cubicBezTo>
                  <a:pt x="991" y="12845"/>
                  <a:pt x="1035" y="12874"/>
                  <a:pt x="1035" y="12888"/>
                </a:cubicBezTo>
                <a:cubicBezTo>
                  <a:pt x="1049" y="12902"/>
                  <a:pt x="1078" y="12917"/>
                  <a:pt x="1106" y="12931"/>
                </a:cubicBezTo>
                <a:lnTo>
                  <a:pt x="1135" y="12917"/>
                </a:lnTo>
                <a:cubicBezTo>
                  <a:pt x="1135" y="12917"/>
                  <a:pt x="1150" y="12931"/>
                  <a:pt x="1150" y="12931"/>
                </a:cubicBezTo>
                <a:lnTo>
                  <a:pt x="1164" y="13017"/>
                </a:lnTo>
                <a:cubicBezTo>
                  <a:pt x="1207" y="13003"/>
                  <a:pt x="1322" y="13003"/>
                  <a:pt x="1351" y="13003"/>
                </a:cubicBezTo>
                <a:lnTo>
                  <a:pt x="1408" y="13003"/>
                </a:lnTo>
                <a:cubicBezTo>
                  <a:pt x="1423" y="13003"/>
                  <a:pt x="1480" y="13017"/>
                  <a:pt x="1552" y="13032"/>
                </a:cubicBezTo>
                <a:lnTo>
                  <a:pt x="1595" y="13118"/>
                </a:lnTo>
                <a:cubicBezTo>
                  <a:pt x="1609" y="13118"/>
                  <a:pt x="1624" y="13118"/>
                  <a:pt x="1638" y="13132"/>
                </a:cubicBezTo>
                <a:cubicBezTo>
                  <a:pt x="1638" y="13132"/>
                  <a:pt x="1624" y="13132"/>
                  <a:pt x="1624" y="13147"/>
                </a:cubicBezTo>
                <a:lnTo>
                  <a:pt x="1609" y="13161"/>
                </a:lnTo>
                <a:cubicBezTo>
                  <a:pt x="1595" y="13175"/>
                  <a:pt x="1581" y="13204"/>
                  <a:pt x="1581" y="13219"/>
                </a:cubicBezTo>
                <a:lnTo>
                  <a:pt x="1595" y="13247"/>
                </a:lnTo>
                <a:cubicBezTo>
                  <a:pt x="1595" y="13276"/>
                  <a:pt x="1609" y="13290"/>
                  <a:pt x="1624" y="13290"/>
                </a:cubicBezTo>
                <a:lnTo>
                  <a:pt x="1624" y="13319"/>
                </a:lnTo>
                <a:cubicBezTo>
                  <a:pt x="1624" y="13336"/>
                  <a:pt x="1634" y="13343"/>
                  <a:pt x="1645" y="13343"/>
                </a:cubicBezTo>
                <a:cubicBezTo>
                  <a:pt x="1652" y="13343"/>
                  <a:pt x="1661" y="13339"/>
                  <a:pt x="1667" y="13333"/>
                </a:cubicBezTo>
                <a:lnTo>
                  <a:pt x="1681" y="13362"/>
                </a:lnTo>
                <a:lnTo>
                  <a:pt x="1681" y="13434"/>
                </a:lnTo>
                <a:cubicBezTo>
                  <a:pt x="1710" y="13477"/>
                  <a:pt x="1710" y="13506"/>
                  <a:pt x="1681" y="13520"/>
                </a:cubicBezTo>
                <a:lnTo>
                  <a:pt x="1667" y="13506"/>
                </a:lnTo>
                <a:cubicBezTo>
                  <a:pt x="1658" y="13498"/>
                  <a:pt x="1650" y="13489"/>
                  <a:pt x="1642" y="13489"/>
                </a:cubicBezTo>
                <a:cubicBezTo>
                  <a:pt x="1636" y="13489"/>
                  <a:pt x="1630" y="13494"/>
                  <a:pt x="1624" y="13506"/>
                </a:cubicBezTo>
                <a:cubicBezTo>
                  <a:pt x="1609" y="13535"/>
                  <a:pt x="1581" y="13535"/>
                  <a:pt x="1566" y="13535"/>
                </a:cubicBezTo>
                <a:cubicBezTo>
                  <a:pt x="1537" y="13549"/>
                  <a:pt x="1523" y="13563"/>
                  <a:pt x="1509" y="13578"/>
                </a:cubicBezTo>
                <a:cubicBezTo>
                  <a:pt x="1509" y="13592"/>
                  <a:pt x="1509" y="13592"/>
                  <a:pt x="1509" y="13592"/>
                </a:cubicBezTo>
                <a:lnTo>
                  <a:pt x="1509" y="13606"/>
                </a:lnTo>
                <a:cubicBezTo>
                  <a:pt x="1509" y="13621"/>
                  <a:pt x="1480" y="13693"/>
                  <a:pt x="1451" y="13707"/>
                </a:cubicBezTo>
                <a:cubicBezTo>
                  <a:pt x="1437" y="13736"/>
                  <a:pt x="1466" y="13750"/>
                  <a:pt x="1466" y="13750"/>
                </a:cubicBezTo>
                <a:cubicBezTo>
                  <a:pt x="1480" y="13750"/>
                  <a:pt x="1537" y="13808"/>
                  <a:pt x="1523" y="13822"/>
                </a:cubicBezTo>
                <a:cubicBezTo>
                  <a:pt x="1523" y="13836"/>
                  <a:pt x="1494" y="13879"/>
                  <a:pt x="1494" y="13908"/>
                </a:cubicBezTo>
                <a:lnTo>
                  <a:pt x="1494" y="13937"/>
                </a:lnTo>
                <a:lnTo>
                  <a:pt x="1494" y="13966"/>
                </a:lnTo>
                <a:cubicBezTo>
                  <a:pt x="1466" y="13994"/>
                  <a:pt x="1437" y="14023"/>
                  <a:pt x="1423" y="14023"/>
                </a:cubicBezTo>
                <a:lnTo>
                  <a:pt x="1408" y="14023"/>
                </a:lnTo>
                <a:lnTo>
                  <a:pt x="1408" y="14009"/>
                </a:lnTo>
                <a:cubicBezTo>
                  <a:pt x="1408" y="14009"/>
                  <a:pt x="1437" y="13865"/>
                  <a:pt x="1423" y="13836"/>
                </a:cubicBezTo>
                <a:cubicBezTo>
                  <a:pt x="1394" y="13808"/>
                  <a:pt x="1379" y="13793"/>
                  <a:pt x="1379" y="13793"/>
                </a:cubicBezTo>
                <a:lnTo>
                  <a:pt x="1379" y="13808"/>
                </a:lnTo>
                <a:lnTo>
                  <a:pt x="1351" y="13808"/>
                </a:lnTo>
                <a:lnTo>
                  <a:pt x="1351" y="13822"/>
                </a:lnTo>
                <a:cubicBezTo>
                  <a:pt x="1322" y="13808"/>
                  <a:pt x="1250" y="13750"/>
                  <a:pt x="1236" y="13736"/>
                </a:cubicBezTo>
                <a:cubicBezTo>
                  <a:pt x="1234" y="13734"/>
                  <a:pt x="1232" y="13733"/>
                  <a:pt x="1230" y="13733"/>
                </a:cubicBezTo>
                <a:cubicBezTo>
                  <a:pt x="1218" y="13733"/>
                  <a:pt x="1209" y="13772"/>
                  <a:pt x="1221" y="13822"/>
                </a:cubicBezTo>
                <a:lnTo>
                  <a:pt x="1207" y="13865"/>
                </a:lnTo>
                <a:lnTo>
                  <a:pt x="1193" y="13894"/>
                </a:lnTo>
                <a:cubicBezTo>
                  <a:pt x="1189" y="13895"/>
                  <a:pt x="1186" y="13896"/>
                  <a:pt x="1183" y="13896"/>
                </a:cubicBezTo>
                <a:cubicBezTo>
                  <a:pt x="1158" y="13896"/>
                  <a:pt x="1137" y="13849"/>
                  <a:pt x="1150" y="13836"/>
                </a:cubicBezTo>
                <a:cubicBezTo>
                  <a:pt x="1178" y="13836"/>
                  <a:pt x="1178" y="13808"/>
                  <a:pt x="1164" y="13793"/>
                </a:cubicBezTo>
                <a:lnTo>
                  <a:pt x="1164" y="13793"/>
                </a:lnTo>
                <a:lnTo>
                  <a:pt x="1150" y="13808"/>
                </a:lnTo>
                <a:lnTo>
                  <a:pt x="1092" y="13822"/>
                </a:lnTo>
                <a:cubicBezTo>
                  <a:pt x="1049" y="13779"/>
                  <a:pt x="1006" y="13736"/>
                  <a:pt x="991" y="13721"/>
                </a:cubicBezTo>
                <a:lnTo>
                  <a:pt x="977" y="13721"/>
                </a:lnTo>
                <a:cubicBezTo>
                  <a:pt x="977" y="13721"/>
                  <a:pt x="963" y="13736"/>
                  <a:pt x="963" y="13750"/>
                </a:cubicBezTo>
                <a:lnTo>
                  <a:pt x="963" y="13779"/>
                </a:lnTo>
                <a:cubicBezTo>
                  <a:pt x="963" y="13808"/>
                  <a:pt x="905" y="13851"/>
                  <a:pt x="891" y="13865"/>
                </a:cubicBezTo>
                <a:cubicBezTo>
                  <a:pt x="862" y="13865"/>
                  <a:pt x="862" y="13822"/>
                  <a:pt x="862" y="13808"/>
                </a:cubicBezTo>
                <a:cubicBezTo>
                  <a:pt x="862" y="13801"/>
                  <a:pt x="861" y="13798"/>
                  <a:pt x="858" y="13798"/>
                </a:cubicBezTo>
                <a:cubicBezTo>
                  <a:pt x="849" y="13798"/>
                  <a:pt x="830" y="13825"/>
                  <a:pt x="819" y="13836"/>
                </a:cubicBezTo>
                <a:cubicBezTo>
                  <a:pt x="805" y="13851"/>
                  <a:pt x="819" y="13923"/>
                  <a:pt x="833" y="13937"/>
                </a:cubicBezTo>
                <a:cubicBezTo>
                  <a:pt x="833" y="13966"/>
                  <a:pt x="848" y="13994"/>
                  <a:pt x="848" y="14009"/>
                </a:cubicBezTo>
                <a:cubicBezTo>
                  <a:pt x="840" y="14032"/>
                  <a:pt x="815" y="14043"/>
                  <a:pt x="791" y="14043"/>
                </a:cubicBezTo>
                <a:cubicBezTo>
                  <a:pt x="772" y="14043"/>
                  <a:pt x="754" y="14036"/>
                  <a:pt x="747" y="14023"/>
                </a:cubicBezTo>
                <a:lnTo>
                  <a:pt x="733" y="14009"/>
                </a:lnTo>
                <a:cubicBezTo>
                  <a:pt x="730" y="14003"/>
                  <a:pt x="727" y="14001"/>
                  <a:pt x="723" y="14001"/>
                </a:cubicBezTo>
                <a:cubicBezTo>
                  <a:pt x="708" y="14001"/>
                  <a:pt x="690" y="14040"/>
                  <a:pt x="690" y="14052"/>
                </a:cubicBezTo>
                <a:cubicBezTo>
                  <a:pt x="688" y="14056"/>
                  <a:pt x="686" y="14058"/>
                  <a:pt x="684" y="14058"/>
                </a:cubicBezTo>
                <a:cubicBezTo>
                  <a:pt x="672" y="14058"/>
                  <a:pt x="661" y="13990"/>
                  <a:pt x="661" y="13966"/>
                </a:cubicBezTo>
                <a:cubicBezTo>
                  <a:pt x="661" y="13937"/>
                  <a:pt x="704" y="13908"/>
                  <a:pt x="704" y="13894"/>
                </a:cubicBezTo>
                <a:cubicBezTo>
                  <a:pt x="719" y="13894"/>
                  <a:pt x="704" y="13879"/>
                  <a:pt x="675" y="13865"/>
                </a:cubicBezTo>
                <a:lnTo>
                  <a:pt x="632" y="13879"/>
                </a:lnTo>
                <a:cubicBezTo>
                  <a:pt x="618" y="13894"/>
                  <a:pt x="604" y="13923"/>
                  <a:pt x="589" y="13951"/>
                </a:cubicBezTo>
                <a:lnTo>
                  <a:pt x="575" y="13937"/>
                </a:lnTo>
                <a:lnTo>
                  <a:pt x="560" y="13908"/>
                </a:lnTo>
                <a:cubicBezTo>
                  <a:pt x="546" y="13865"/>
                  <a:pt x="517" y="13851"/>
                  <a:pt x="517" y="13851"/>
                </a:cubicBezTo>
                <a:cubicBezTo>
                  <a:pt x="503" y="13865"/>
                  <a:pt x="489" y="13908"/>
                  <a:pt x="474" y="13951"/>
                </a:cubicBezTo>
                <a:lnTo>
                  <a:pt x="460" y="13937"/>
                </a:lnTo>
                <a:lnTo>
                  <a:pt x="402" y="13879"/>
                </a:lnTo>
                <a:cubicBezTo>
                  <a:pt x="359" y="13923"/>
                  <a:pt x="359" y="14009"/>
                  <a:pt x="359" y="14037"/>
                </a:cubicBezTo>
                <a:cubicBezTo>
                  <a:pt x="359" y="14066"/>
                  <a:pt x="374" y="14109"/>
                  <a:pt x="374" y="14124"/>
                </a:cubicBezTo>
                <a:cubicBezTo>
                  <a:pt x="374" y="14138"/>
                  <a:pt x="374" y="14152"/>
                  <a:pt x="374" y="14152"/>
                </a:cubicBezTo>
                <a:cubicBezTo>
                  <a:pt x="359" y="14152"/>
                  <a:pt x="331" y="14109"/>
                  <a:pt x="316" y="14095"/>
                </a:cubicBezTo>
                <a:cubicBezTo>
                  <a:pt x="302" y="14081"/>
                  <a:pt x="331" y="14009"/>
                  <a:pt x="316" y="13994"/>
                </a:cubicBezTo>
                <a:cubicBezTo>
                  <a:pt x="311" y="13990"/>
                  <a:pt x="303" y="13988"/>
                  <a:pt x="294" y="13988"/>
                </a:cubicBezTo>
                <a:cubicBezTo>
                  <a:pt x="276" y="13988"/>
                  <a:pt x="254" y="13994"/>
                  <a:pt x="244" y="13994"/>
                </a:cubicBezTo>
                <a:cubicBezTo>
                  <a:pt x="244" y="13994"/>
                  <a:pt x="244" y="14037"/>
                  <a:pt x="244" y="14066"/>
                </a:cubicBezTo>
                <a:lnTo>
                  <a:pt x="244" y="14081"/>
                </a:lnTo>
                <a:cubicBezTo>
                  <a:pt x="216" y="14109"/>
                  <a:pt x="201" y="14152"/>
                  <a:pt x="173" y="14152"/>
                </a:cubicBezTo>
                <a:lnTo>
                  <a:pt x="158" y="14152"/>
                </a:lnTo>
                <a:cubicBezTo>
                  <a:pt x="158" y="14167"/>
                  <a:pt x="173" y="14181"/>
                  <a:pt x="187" y="14181"/>
                </a:cubicBezTo>
                <a:cubicBezTo>
                  <a:pt x="187" y="14181"/>
                  <a:pt x="166" y="14244"/>
                  <a:pt x="142" y="14244"/>
                </a:cubicBezTo>
                <a:cubicBezTo>
                  <a:pt x="138" y="14244"/>
                  <a:pt x="134" y="14243"/>
                  <a:pt x="129" y="14239"/>
                </a:cubicBezTo>
                <a:cubicBezTo>
                  <a:pt x="129" y="14238"/>
                  <a:pt x="127" y="14237"/>
                  <a:pt x="126" y="14237"/>
                </a:cubicBezTo>
                <a:cubicBezTo>
                  <a:pt x="110" y="14237"/>
                  <a:pt x="73" y="14327"/>
                  <a:pt x="86" y="14354"/>
                </a:cubicBezTo>
                <a:cubicBezTo>
                  <a:pt x="86" y="14385"/>
                  <a:pt x="79" y="14408"/>
                  <a:pt x="69" y="14408"/>
                </a:cubicBezTo>
                <a:cubicBezTo>
                  <a:pt x="66" y="14408"/>
                  <a:pt x="62" y="14405"/>
                  <a:pt x="58" y="14397"/>
                </a:cubicBezTo>
                <a:lnTo>
                  <a:pt x="29" y="14397"/>
                </a:lnTo>
                <a:lnTo>
                  <a:pt x="15" y="14411"/>
                </a:lnTo>
                <a:cubicBezTo>
                  <a:pt x="15" y="14425"/>
                  <a:pt x="43" y="14468"/>
                  <a:pt x="58" y="14468"/>
                </a:cubicBezTo>
                <a:cubicBezTo>
                  <a:pt x="72" y="14468"/>
                  <a:pt x="101" y="14454"/>
                  <a:pt x="115" y="14454"/>
                </a:cubicBezTo>
                <a:cubicBezTo>
                  <a:pt x="129" y="14440"/>
                  <a:pt x="115" y="14339"/>
                  <a:pt x="144" y="14339"/>
                </a:cubicBezTo>
                <a:cubicBezTo>
                  <a:pt x="158" y="14339"/>
                  <a:pt x="158" y="14368"/>
                  <a:pt x="158" y="14382"/>
                </a:cubicBezTo>
                <a:cubicBezTo>
                  <a:pt x="158" y="14397"/>
                  <a:pt x="187" y="14425"/>
                  <a:pt x="201" y="14425"/>
                </a:cubicBezTo>
                <a:cubicBezTo>
                  <a:pt x="216" y="14425"/>
                  <a:pt x="216" y="14468"/>
                  <a:pt x="201" y="14483"/>
                </a:cubicBezTo>
                <a:cubicBezTo>
                  <a:pt x="201" y="14490"/>
                  <a:pt x="205" y="14494"/>
                  <a:pt x="210" y="14494"/>
                </a:cubicBezTo>
                <a:cubicBezTo>
                  <a:pt x="216" y="14494"/>
                  <a:pt x="223" y="14490"/>
                  <a:pt x="230" y="14483"/>
                </a:cubicBezTo>
                <a:lnTo>
                  <a:pt x="259" y="14497"/>
                </a:lnTo>
                <a:cubicBezTo>
                  <a:pt x="302" y="14526"/>
                  <a:pt x="316" y="14555"/>
                  <a:pt x="273" y="14569"/>
                </a:cubicBezTo>
                <a:lnTo>
                  <a:pt x="273" y="14555"/>
                </a:lnTo>
                <a:cubicBezTo>
                  <a:pt x="265" y="14551"/>
                  <a:pt x="260" y="14549"/>
                  <a:pt x="256" y="14549"/>
                </a:cubicBezTo>
                <a:cubicBezTo>
                  <a:pt x="244" y="14549"/>
                  <a:pt x="244" y="14562"/>
                  <a:pt x="244" y="14583"/>
                </a:cubicBezTo>
                <a:cubicBezTo>
                  <a:pt x="244" y="14598"/>
                  <a:pt x="273" y="14612"/>
                  <a:pt x="273" y="14627"/>
                </a:cubicBezTo>
                <a:lnTo>
                  <a:pt x="244" y="14655"/>
                </a:lnTo>
                <a:cubicBezTo>
                  <a:pt x="230" y="14627"/>
                  <a:pt x="201" y="14612"/>
                  <a:pt x="187" y="14612"/>
                </a:cubicBezTo>
                <a:lnTo>
                  <a:pt x="173" y="14627"/>
                </a:lnTo>
                <a:lnTo>
                  <a:pt x="158" y="14655"/>
                </a:lnTo>
                <a:cubicBezTo>
                  <a:pt x="129" y="14670"/>
                  <a:pt x="158" y="14698"/>
                  <a:pt x="173" y="14698"/>
                </a:cubicBezTo>
                <a:cubicBezTo>
                  <a:pt x="187" y="14698"/>
                  <a:pt x="173" y="14727"/>
                  <a:pt x="144" y="14756"/>
                </a:cubicBezTo>
                <a:lnTo>
                  <a:pt x="115" y="14756"/>
                </a:lnTo>
                <a:lnTo>
                  <a:pt x="15" y="14770"/>
                </a:lnTo>
                <a:cubicBezTo>
                  <a:pt x="0" y="14856"/>
                  <a:pt x="0" y="14943"/>
                  <a:pt x="0" y="14957"/>
                </a:cubicBezTo>
                <a:cubicBezTo>
                  <a:pt x="0" y="14957"/>
                  <a:pt x="15" y="14971"/>
                  <a:pt x="43" y="14971"/>
                </a:cubicBezTo>
                <a:lnTo>
                  <a:pt x="58" y="14986"/>
                </a:lnTo>
                <a:cubicBezTo>
                  <a:pt x="72" y="15000"/>
                  <a:pt x="86" y="15043"/>
                  <a:pt x="86" y="15072"/>
                </a:cubicBezTo>
                <a:cubicBezTo>
                  <a:pt x="86" y="15086"/>
                  <a:pt x="86" y="15101"/>
                  <a:pt x="86" y="15129"/>
                </a:cubicBezTo>
                <a:lnTo>
                  <a:pt x="86" y="15158"/>
                </a:lnTo>
                <a:cubicBezTo>
                  <a:pt x="77" y="15185"/>
                  <a:pt x="91" y="15195"/>
                  <a:pt x="106" y="15195"/>
                </a:cubicBezTo>
                <a:cubicBezTo>
                  <a:pt x="115" y="15195"/>
                  <a:pt x="124" y="15192"/>
                  <a:pt x="129" y="15187"/>
                </a:cubicBezTo>
                <a:cubicBezTo>
                  <a:pt x="129" y="15187"/>
                  <a:pt x="144" y="15144"/>
                  <a:pt x="129" y="15115"/>
                </a:cubicBezTo>
                <a:lnTo>
                  <a:pt x="144" y="15101"/>
                </a:lnTo>
                <a:lnTo>
                  <a:pt x="158" y="15086"/>
                </a:lnTo>
                <a:cubicBezTo>
                  <a:pt x="173" y="15101"/>
                  <a:pt x="201" y="15144"/>
                  <a:pt x="230" y="15158"/>
                </a:cubicBezTo>
                <a:lnTo>
                  <a:pt x="259" y="15158"/>
                </a:lnTo>
                <a:cubicBezTo>
                  <a:pt x="259" y="15158"/>
                  <a:pt x="244" y="15201"/>
                  <a:pt x="244" y="15216"/>
                </a:cubicBezTo>
                <a:cubicBezTo>
                  <a:pt x="244" y="15230"/>
                  <a:pt x="259" y="15345"/>
                  <a:pt x="230" y="15359"/>
                </a:cubicBezTo>
                <a:cubicBezTo>
                  <a:pt x="201" y="15374"/>
                  <a:pt x="201" y="15445"/>
                  <a:pt x="201" y="15460"/>
                </a:cubicBezTo>
                <a:cubicBezTo>
                  <a:pt x="201" y="15489"/>
                  <a:pt x="201" y="15517"/>
                  <a:pt x="216" y="15517"/>
                </a:cubicBezTo>
                <a:lnTo>
                  <a:pt x="244" y="15517"/>
                </a:lnTo>
                <a:lnTo>
                  <a:pt x="259" y="15474"/>
                </a:lnTo>
                <a:cubicBezTo>
                  <a:pt x="266" y="15438"/>
                  <a:pt x="277" y="15427"/>
                  <a:pt x="287" y="15427"/>
                </a:cubicBezTo>
                <a:cubicBezTo>
                  <a:pt x="298" y="15427"/>
                  <a:pt x="309" y="15438"/>
                  <a:pt x="316" y="15445"/>
                </a:cubicBezTo>
                <a:cubicBezTo>
                  <a:pt x="316" y="15462"/>
                  <a:pt x="326" y="15469"/>
                  <a:pt x="337" y="15469"/>
                </a:cubicBezTo>
                <a:cubicBezTo>
                  <a:pt x="345" y="15469"/>
                  <a:pt x="353" y="15466"/>
                  <a:pt x="359" y="15460"/>
                </a:cubicBezTo>
                <a:lnTo>
                  <a:pt x="417" y="15460"/>
                </a:lnTo>
                <a:cubicBezTo>
                  <a:pt x="412" y="15478"/>
                  <a:pt x="412" y="15484"/>
                  <a:pt x="414" y="15484"/>
                </a:cubicBezTo>
                <a:cubicBezTo>
                  <a:pt x="419" y="15484"/>
                  <a:pt x="436" y="15451"/>
                  <a:pt x="446" y="15431"/>
                </a:cubicBezTo>
                <a:cubicBezTo>
                  <a:pt x="460" y="15402"/>
                  <a:pt x="489" y="15374"/>
                  <a:pt x="489" y="15374"/>
                </a:cubicBezTo>
                <a:cubicBezTo>
                  <a:pt x="489" y="15374"/>
                  <a:pt x="517" y="15445"/>
                  <a:pt x="546" y="15532"/>
                </a:cubicBezTo>
                <a:lnTo>
                  <a:pt x="632" y="15474"/>
                </a:lnTo>
                <a:lnTo>
                  <a:pt x="632" y="15460"/>
                </a:lnTo>
                <a:cubicBezTo>
                  <a:pt x="647" y="15489"/>
                  <a:pt x="647" y="15517"/>
                  <a:pt x="647" y="15546"/>
                </a:cubicBezTo>
                <a:lnTo>
                  <a:pt x="632" y="15575"/>
                </a:lnTo>
                <a:lnTo>
                  <a:pt x="632" y="15589"/>
                </a:lnTo>
                <a:cubicBezTo>
                  <a:pt x="604" y="15589"/>
                  <a:pt x="589" y="15618"/>
                  <a:pt x="575" y="15647"/>
                </a:cubicBezTo>
                <a:lnTo>
                  <a:pt x="604" y="15632"/>
                </a:lnTo>
                <a:cubicBezTo>
                  <a:pt x="618" y="15632"/>
                  <a:pt x="629" y="15629"/>
                  <a:pt x="634" y="15629"/>
                </a:cubicBezTo>
                <a:cubicBezTo>
                  <a:pt x="639" y="15629"/>
                  <a:pt x="639" y="15632"/>
                  <a:pt x="632" y="15647"/>
                </a:cubicBezTo>
                <a:cubicBezTo>
                  <a:pt x="618" y="15690"/>
                  <a:pt x="632" y="15718"/>
                  <a:pt x="661" y="15733"/>
                </a:cubicBezTo>
                <a:lnTo>
                  <a:pt x="690" y="15762"/>
                </a:lnTo>
                <a:cubicBezTo>
                  <a:pt x="697" y="15740"/>
                  <a:pt x="708" y="15733"/>
                  <a:pt x="717" y="15733"/>
                </a:cubicBezTo>
                <a:cubicBezTo>
                  <a:pt x="726" y="15733"/>
                  <a:pt x="733" y="15740"/>
                  <a:pt x="733" y="15747"/>
                </a:cubicBezTo>
                <a:cubicBezTo>
                  <a:pt x="739" y="15753"/>
                  <a:pt x="760" y="15757"/>
                  <a:pt x="783" y="15757"/>
                </a:cubicBezTo>
                <a:cubicBezTo>
                  <a:pt x="816" y="15757"/>
                  <a:pt x="854" y="15750"/>
                  <a:pt x="862" y="15733"/>
                </a:cubicBezTo>
                <a:cubicBezTo>
                  <a:pt x="871" y="15716"/>
                  <a:pt x="879" y="15709"/>
                  <a:pt x="885" y="15709"/>
                </a:cubicBezTo>
                <a:cubicBezTo>
                  <a:pt x="888" y="15709"/>
                  <a:pt x="891" y="15712"/>
                  <a:pt x="891" y="15718"/>
                </a:cubicBezTo>
                <a:cubicBezTo>
                  <a:pt x="905" y="15718"/>
                  <a:pt x="934" y="15690"/>
                  <a:pt x="934" y="15675"/>
                </a:cubicBezTo>
                <a:cubicBezTo>
                  <a:pt x="948" y="15661"/>
                  <a:pt x="991" y="15589"/>
                  <a:pt x="991" y="15560"/>
                </a:cubicBezTo>
                <a:cubicBezTo>
                  <a:pt x="991" y="15546"/>
                  <a:pt x="1049" y="15532"/>
                  <a:pt x="1078" y="15532"/>
                </a:cubicBezTo>
                <a:cubicBezTo>
                  <a:pt x="1106" y="15532"/>
                  <a:pt x="1106" y="15589"/>
                  <a:pt x="1106" y="15603"/>
                </a:cubicBezTo>
                <a:cubicBezTo>
                  <a:pt x="1106" y="15618"/>
                  <a:pt x="1106" y="15632"/>
                  <a:pt x="1106" y="15647"/>
                </a:cubicBezTo>
                <a:cubicBezTo>
                  <a:pt x="1106" y="15647"/>
                  <a:pt x="1135" y="15603"/>
                  <a:pt x="1150" y="15589"/>
                </a:cubicBezTo>
                <a:cubicBezTo>
                  <a:pt x="1150" y="15583"/>
                  <a:pt x="1150" y="15580"/>
                  <a:pt x="1151" y="15580"/>
                </a:cubicBezTo>
                <a:cubicBezTo>
                  <a:pt x="1156" y="15580"/>
                  <a:pt x="1167" y="15616"/>
                  <a:pt x="1178" y="15661"/>
                </a:cubicBezTo>
                <a:lnTo>
                  <a:pt x="1150" y="15704"/>
                </a:lnTo>
                <a:cubicBezTo>
                  <a:pt x="1150" y="15704"/>
                  <a:pt x="1150" y="15733"/>
                  <a:pt x="1164" y="15733"/>
                </a:cubicBezTo>
                <a:cubicBezTo>
                  <a:pt x="1164" y="15733"/>
                  <a:pt x="1178" y="15733"/>
                  <a:pt x="1193" y="15718"/>
                </a:cubicBezTo>
                <a:lnTo>
                  <a:pt x="1207" y="15704"/>
                </a:lnTo>
                <a:cubicBezTo>
                  <a:pt x="1215" y="15679"/>
                  <a:pt x="1224" y="15664"/>
                  <a:pt x="1229" y="15664"/>
                </a:cubicBezTo>
                <a:cubicBezTo>
                  <a:pt x="1233" y="15664"/>
                  <a:pt x="1236" y="15672"/>
                  <a:pt x="1236" y="15690"/>
                </a:cubicBezTo>
                <a:cubicBezTo>
                  <a:pt x="1264" y="15690"/>
                  <a:pt x="1293" y="15704"/>
                  <a:pt x="1308" y="15704"/>
                </a:cubicBezTo>
                <a:cubicBezTo>
                  <a:pt x="1334" y="15704"/>
                  <a:pt x="1324" y="15763"/>
                  <a:pt x="1355" y="15763"/>
                </a:cubicBezTo>
                <a:cubicBezTo>
                  <a:pt x="1358" y="15763"/>
                  <a:pt x="1361" y="15763"/>
                  <a:pt x="1365" y="15762"/>
                </a:cubicBezTo>
                <a:lnTo>
                  <a:pt x="1408" y="15762"/>
                </a:lnTo>
                <a:cubicBezTo>
                  <a:pt x="1466" y="15762"/>
                  <a:pt x="1509" y="15690"/>
                  <a:pt x="1509" y="15661"/>
                </a:cubicBezTo>
                <a:cubicBezTo>
                  <a:pt x="1509" y="15632"/>
                  <a:pt x="1537" y="15603"/>
                  <a:pt x="1581" y="15603"/>
                </a:cubicBezTo>
                <a:lnTo>
                  <a:pt x="1595" y="15632"/>
                </a:lnTo>
                <a:lnTo>
                  <a:pt x="1638" y="15675"/>
                </a:lnTo>
                <a:cubicBezTo>
                  <a:pt x="1695" y="15690"/>
                  <a:pt x="1767" y="15718"/>
                  <a:pt x="1796" y="15718"/>
                </a:cubicBezTo>
                <a:lnTo>
                  <a:pt x="1810" y="15747"/>
                </a:lnTo>
                <a:cubicBezTo>
                  <a:pt x="1814" y="15755"/>
                  <a:pt x="1818" y="15757"/>
                  <a:pt x="1822" y="15757"/>
                </a:cubicBezTo>
                <a:cubicBezTo>
                  <a:pt x="1830" y="15757"/>
                  <a:pt x="1839" y="15744"/>
                  <a:pt x="1847" y="15744"/>
                </a:cubicBezTo>
                <a:cubicBezTo>
                  <a:pt x="1849" y="15744"/>
                  <a:pt x="1851" y="15745"/>
                  <a:pt x="1854" y="15747"/>
                </a:cubicBezTo>
                <a:cubicBezTo>
                  <a:pt x="1882" y="15762"/>
                  <a:pt x="1897" y="15776"/>
                  <a:pt x="1925" y="15790"/>
                </a:cubicBezTo>
                <a:cubicBezTo>
                  <a:pt x="1925" y="15797"/>
                  <a:pt x="1929" y="15801"/>
                  <a:pt x="1933" y="15801"/>
                </a:cubicBezTo>
                <a:cubicBezTo>
                  <a:pt x="1936" y="15801"/>
                  <a:pt x="1940" y="15797"/>
                  <a:pt x="1940" y="15790"/>
                </a:cubicBezTo>
                <a:cubicBezTo>
                  <a:pt x="1954" y="15762"/>
                  <a:pt x="1997" y="15776"/>
                  <a:pt x="2012" y="15762"/>
                </a:cubicBezTo>
                <a:lnTo>
                  <a:pt x="2026" y="15747"/>
                </a:lnTo>
                <a:cubicBezTo>
                  <a:pt x="2055" y="15704"/>
                  <a:pt x="2069" y="15690"/>
                  <a:pt x="2069" y="15690"/>
                </a:cubicBezTo>
                <a:cubicBezTo>
                  <a:pt x="2069" y="15704"/>
                  <a:pt x="2098" y="15733"/>
                  <a:pt x="2112" y="15776"/>
                </a:cubicBezTo>
                <a:lnTo>
                  <a:pt x="2170" y="15747"/>
                </a:lnTo>
                <a:lnTo>
                  <a:pt x="2184" y="15747"/>
                </a:lnTo>
                <a:cubicBezTo>
                  <a:pt x="2198" y="15747"/>
                  <a:pt x="2213" y="15762"/>
                  <a:pt x="2241" y="15790"/>
                </a:cubicBezTo>
                <a:lnTo>
                  <a:pt x="2256" y="15805"/>
                </a:lnTo>
                <a:lnTo>
                  <a:pt x="2299" y="15876"/>
                </a:lnTo>
                <a:cubicBezTo>
                  <a:pt x="2313" y="15848"/>
                  <a:pt x="2342" y="15805"/>
                  <a:pt x="2371" y="15762"/>
                </a:cubicBezTo>
                <a:lnTo>
                  <a:pt x="2414" y="15762"/>
                </a:lnTo>
                <a:cubicBezTo>
                  <a:pt x="2443" y="15762"/>
                  <a:pt x="2457" y="15704"/>
                  <a:pt x="2471" y="15675"/>
                </a:cubicBezTo>
                <a:lnTo>
                  <a:pt x="2486" y="15675"/>
                </a:lnTo>
                <a:cubicBezTo>
                  <a:pt x="2486" y="15675"/>
                  <a:pt x="2486" y="15762"/>
                  <a:pt x="2486" y="15805"/>
                </a:cubicBezTo>
                <a:cubicBezTo>
                  <a:pt x="2474" y="15828"/>
                  <a:pt x="2491" y="15852"/>
                  <a:pt x="2505" y="15852"/>
                </a:cubicBezTo>
                <a:cubicBezTo>
                  <a:pt x="2509" y="15852"/>
                  <a:pt x="2512" y="15850"/>
                  <a:pt x="2514" y="15848"/>
                </a:cubicBezTo>
                <a:cubicBezTo>
                  <a:pt x="2525" y="15848"/>
                  <a:pt x="2568" y="15823"/>
                  <a:pt x="2595" y="15823"/>
                </a:cubicBezTo>
                <a:cubicBezTo>
                  <a:pt x="2604" y="15823"/>
                  <a:pt x="2611" y="15826"/>
                  <a:pt x="2615" y="15833"/>
                </a:cubicBezTo>
                <a:cubicBezTo>
                  <a:pt x="2629" y="15848"/>
                  <a:pt x="2658" y="15891"/>
                  <a:pt x="2658" y="15920"/>
                </a:cubicBezTo>
                <a:lnTo>
                  <a:pt x="2687" y="15920"/>
                </a:lnTo>
                <a:cubicBezTo>
                  <a:pt x="2716" y="15920"/>
                  <a:pt x="2730" y="15948"/>
                  <a:pt x="2759" y="15948"/>
                </a:cubicBezTo>
                <a:lnTo>
                  <a:pt x="2787" y="15948"/>
                </a:lnTo>
                <a:cubicBezTo>
                  <a:pt x="2816" y="15948"/>
                  <a:pt x="2845" y="15963"/>
                  <a:pt x="2845" y="15963"/>
                </a:cubicBezTo>
                <a:lnTo>
                  <a:pt x="2859" y="15963"/>
                </a:lnTo>
                <a:cubicBezTo>
                  <a:pt x="2859" y="15977"/>
                  <a:pt x="2859" y="15991"/>
                  <a:pt x="2845" y="15991"/>
                </a:cubicBezTo>
                <a:cubicBezTo>
                  <a:pt x="2845" y="16006"/>
                  <a:pt x="2831" y="16006"/>
                  <a:pt x="2816" y="16006"/>
                </a:cubicBezTo>
                <a:cubicBezTo>
                  <a:pt x="2812" y="16004"/>
                  <a:pt x="2807" y="16004"/>
                  <a:pt x="2803" y="16004"/>
                </a:cubicBezTo>
                <a:cubicBezTo>
                  <a:pt x="2782" y="16004"/>
                  <a:pt x="2757" y="16015"/>
                  <a:pt x="2734" y="16015"/>
                </a:cubicBezTo>
                <a:cubicBezTo>
                  <a:pt x="2709" y="16015"/>
                  <a:pt x="2686" y="16002"/>
                  <a:pt x="2672" y="15948"/>
                </a:cubicBezTo>
                <a:cubicBezTo>
                  <a:pt x="2672" y="15948"/>
                  <a:pt x="2658" y="15948"/>
                  <a:pt x="2644" y="15963"/>
                </a:cubicBezTo>
                <a:lnTo>
                  <a:pt x="2629" y="15991"/>
                </a:lnTo>
                <a:cubicBezTo>
                  <a:pt x="2622" y="16006"/>
                  <a:pt x="2611" y="16013"/>
                  <a:pt x="2601" y="16013"/>
                </a:cubicBezTo>
                <a:cubicBezTo>
                  <a:pt x="2590" y="16013"/>
                  <a:pt x="2579" y="16006"/>
                  <a:pt x="2572" y="15991"/>
                </a:cubicBezTo>
                <a:cubicBezTo>
                  <a:pt x="2572" y="15990"/>
                  <a:pt x="2572" y="15990"/>
                  <a:pt x="2571" y="15990"/>
                </a:cubicBezTo>
                <a:cubicBezTo>
                  <a:pt x="2568" y="15990"/>
                  <a:pt x="2542" y="16065"/>
                  <a:pt x="2529" y="16092"/>
                </a:cubicBezTo>
                <a:cubicBezTo>
                  <a:pt x="2529" y="16103"/>
                  <a:pt x="2515" y="16105"/>
                  <a:pt x="2496" y="16105"/>
                </a:cubicBezTo>
                <a:cubicBezTo>
                  <a:pt x="2476" y="16105"/>
                  <a:pt x="2449" y="16102"/>
                  <a:pt x="2428" y="16102"/>
                </a:cubicBezTo>
                <a:cubicBezTo>
                  <a:pt x="2416" y="16102"/>
                  <a:pt x="2406" y="16103"/>
                  <a:pt x="2399" y="16106"/>
                </a:cubicBezTo>
                <a:cubicBezTo>
                  <a:pt x="2356" y="16121"/>
                  <a:pt x="2313" y="16164"/>
                  <a:pt x="2299" y="16193"/>
                </a:cubicBezTo>
                <a:cubicBezTo>
                  <a:pt x="2299" y="16193"/>
                  <a:pt x="2299" y="16193"/>
                  <a:pt x="2299" y="16207"/>
                </a:cubicBezTo>
                <a:lnTo>
                  <a:pt x="2256" y="16207"/>
                </a:lnTo>
                <a:lnTo>
                  <a:pt x="2213" y="16193"/>
                </a:lnTo>
                <a:lnTo>
                  <a:pt x="2170" y="16178"/>
                </a:lnTo>
                <a:cubicBezTo>
                  <a:pt x="2155" y="16193"/>
                  <a:pt x="2141" y="16207"/>
                  <a:pt x="2127" y="16221"/>
                </a:cubicBezTo>
                <a:cubicBezTo>
                  <a:pt x="2127" y="16207"/>
                  <a:pt x="2127" y="16207"/>
                  <a:pt x="2127" y="16193"/>
                </a:cubicBezTo>
                <a:cubicBezTo>
                  <a:pt x="2127" y="16178"/>
                  <a:pt x="2069" y="16121"/>
                  <a:pt x="2055" y="16121"/>
                </a:cubicBezTo>
                <a:cubicBezTo>
                  <a:pt x="2049" y="16118"/>
                  <a:pt x="2044" y="16117"/>
                  <a:pt x="2039" y="16117"/>
                </a:cubicBezTo>
                <a:cubicBezTo>
                  <a:pt x="2016" y="16117"/>
                  <a:pt x="1997" y="16140"/>
                  <a:pt x="1997" y="16164"/>
                </a:cubicBezTo>
                <a:lnTo>
                  <a:pt x="2055" y="16164"/>
                </a:lnTo>
                <a:cubicBezTo>
                  <a:pt x="2055" y="16164"/>
                  <a:pt x="2069" y="16178"/>
                  <a:pt x="2069" y="16178"/>
                </a:cubicBezTo>
                <a:cubicBezTo>
                  <a:pt x="2069" y="16193"/>
                  <a:pt x="2069" y="16207"/>
                  <a:pt x="2069" y="16207"/>
                </a:cubicBezTo>
                <a:cubicBezTo>
                  <a:pt x="2055" y="16221"/>
                  <a:pt x="2055" y="16236"/>
                  <a:pt x="2040" y="16236"/>
                </a:cubicBezTo>
                <a:lnTo>
                  <a:pt x="2026" y="16236"/>
                </a:lnTo>
                <a:lnTo>
                  <a:pt x="2026" y="16221"/>
                </a:lnTo>
                <a:cubicBezTo>
                  <a:pt x="2012" y="16236"/>
                  <a:pt x="2012" y="16236"/>
                  <a:pt x="1997" y="16250"/>
                </a:cubicBezTo>
                <a:lnTo>
                  <a:pt x="2012" y="16264"/>
                </a:lnTo>
                <a:cubicBezTo>
                  <a:pt x="1981" y="16275"/>
                  <a:pt x="1951" y="16285"/>
                  <a:pt x="1930" y="16285"/>
                </a:cubicBezTo>
                <a:cubicBezTo>
                  <a:pt x="1922" y="16285"/>
                  <a:pt x="1915" y="16283"/>
                  <a:pt x="1911" y="16279"/>
                </a:cubicBezTo>
                <a:cubicBezTo>
                  <a:pt x="1897" y="16279"/>
                  <a:pt x="1925" y="16164"/>
                  <a:pt x="1897" y="16149"/>
                </a:cubicBezTo>
                <a:cubicBezTo>
                  <a:pt x="1892" y="16145"/>
                  <a:pt x="1887" y="16143"/>
                  <a:pt x="1883" y="16143"/>
                </a:cubicBezTo>
                <a:cubicBezTo>
                  <a:pt x="1874" y="16143"/>
                  <a:pt x="1868" y="16149"/>
                  <a:pt x="1868" y="16149"/>
                </a:cubicBezTo>
                <a:cubicBezTo>
                  <a:pt x="1868" y="16149"/>
                  <a:pt x="1854" y="16221"/>
                  <a:pt x="1839" y="16322"/>
                </a:cubicBezTo>
                <a:lnTo>
                  <a:pt x="1767" y="16351"/>
                </a:lnTo>
                <a:lnTo>
                  <a:pt x="1739" y="16365"/>
                </a:lnTo>
                <a:cubicBezTo>
                  <a:pt x="1731" y="16372"/>
                  <a:pt x="1721" y="16376"/>
                  <a:pt x="1712" y="16376"/>
                </a:cubicBezTo>
                <a:cubicBezTo>
                  <a:pt x="1703" y="16376"/>
                  <a:pt x="1695" y="16372"/>
                  <a:pt x="1695" y="16365"/>
                </a:cubicBezTo>
                <a:cubicBezTo>
                  <a:pt x="1693" y="16362"/>
                  <a:pt x="1690" y="16361"/>
                  <a:pt x="1687" y="16361"/>
                </a:cubicBezTo>
                <a:cubicBezTo>
                  <a:pt x="1675" y="16361"/>
                  <a:pt x="1664" y="16379"/>
                  <a:pt x="1652" y="16379"/>
                </a:cubicBezTo>
                <a:cubicBezTo>
                  <a:pt x="1638" y="16394"/>
                  <a:pt x="1638" y="16394"/>
                  <a:pt x="1624" y="16394"/>
                </a:cubicBezTo>
                <a:cubicBezTo>
                  <a:pt x="1624" y="16379"/>
                  <a:pt x="1609" y="16322"/>
                  <a:pt x="1595" y="16264"/>
                </a:cubicBezTo>
                <a:lnTo>
                  <a:pt x="1552" y="16250"/>
                </a:lnTo>
                <a:lnTo>
                  <a:pt x="1537" y="16250"/>
                </a:lnTo>
                <a:cubicBezTo>
                  <a:pt x="1537" y="16229"/>
                  <a:pt x="1530" y="16216"/>
                  <a:pt x="1526" y="16216"/>
                </a:cubicBezTo>
                <a:cubicBezTo>
                  <a:pt x="1524" y="16216"/>
                  <a:pt x="1523" y="16217"/>
                  <a:pt x="1523" y="16221"/>
                </a:cubicBezTo>
                <a:cubicBezTo>
                  <a:pt x="1523" y="16221"/>
                  <a:pt x="1509" y="16264"/>
                  <a:pt x="1494" y="16322"/>
                </a:cubicBezTo>
                <a:lnTo>
                  <a:pt x="1437" y="16250"/>
                </a:lnTo>
                <a:lnTo>
                  <a:pt x="1408" y="16250"/>
                </a:lnTo>
                <a:cubicBezTo>
                  <a:pt x="1408" y="16264"/>
                  <a:pt x="1408" y="16279"/>
                  <a:pt x="1408" y="16279"/>
                </a:cubicBezTo>
                <a:lnTo>
                  <a:pt x="1451" y="16351"/>
                </a:lnTo>
                <a:cubicBezTo>
                  <a:pt x="1408" y="16365"/>
                  <a:pt x="1336" y="16394"/>
                  <a:pt x="1308" y="16422"/>
                </a:cubicBezTo>
                <a:lnTo>
                  <a:pt x="1293" y="16394"/>
                </a:lnTo>
                <a:lnTo>
                  <a:pt x="1279" y="16379"/>
                </a:lnTo>
                <a:cubicBezTo>
                  <a:pt x="1279" y="16351"/>
                  <a:pt x="1250" y="16322"/>
                  <a:pt x="1221" y="16322"/>
                </a:cubicBezTo>
                <a:lnTo>
                  <a:pt x="1193" y="16322"/>
                </a:lnTo>
                <a:cubicBezTo>
                  <a:pt x="1193" y="16336"/>
                  <a:pt x="1207" y="16351"/>
                  <a:pt x="1221" y="16351"/>
                </a:cubicBezTo>
                <a:lnTo>
                  <a:pt x="1264" y="16351"/>
                </a:lnTo>
                <a:cubicBezTo>
                  <a:pt x="1264" y="16365"/>
                  <a:pt x="1264" y="16394"/>
                  <a:pt x="1264" y="16394"/>
                </a:cubicBezTo>
                <a:lnTo>
                  <a:pt x="1221" y="16408"/>
                </a:lnTo>
                <a:cubicBezTo>
                  <a:pt x="1215" y="16410"/>
                  <a:pt x="1209" y="16410"/>
                  <a:pt x="1203" y="16410"/>
                </a:cubicBezTo>
                <a:cubicBezTo>
                  <a:pt x="1154" y="16410"/>
                  <a:pt x="1118" y="16365"/>
                  <a:pt x="1092" y="16365"/>
                </a:cubicBezTo>
                <a:cubicBezTo>
                  <a:pt x="1078" y="16365"/>
                  <a:pt x="1035" y="16351"/>
                  <a:pt x="1020" y="16336"/>
                </a:cubicBezTo>
                <a:cubicBezTo>
                  <a:pt x="1006" y="16336"/>
                  <a:pt x="1006" y="16351"/>
                  <a:pt x="1020" y="16379"/>
                </a:cubicBezTo>
                <a:lnTo>
                  <a:pt x="1035" y="16394"/>
                </a:lnTo>
                <a:cubicBezTo>
                  <a:pt x="1063" y="16422"/>
                  <a:pt x="1035" y="16437"/>
                  <a:pt x="1035" y="16466"/>
                </a:cubicBezTo>
                <a:cubicBezTo>
                  <a:pt x="1035" y="16493"/>
                  <a:pt x="1023" y="16503"/>
                  <a:pt x="1011" y="16503"/>
                </a:cubicBezTo>
                <a:cubicBezTo>
                  <a:pt x="1004" y="16503"/>
                  <a:pt x="997" y="16500"/>
                  <a:pt x="991" y="16494"/>
                </a:cubicBezTo>
                <a:lnTo>
                  <a:pt x="934" y="16466"/>
                </a:lnTo>
                <a:cubicBezTo>
                  <a:pt x="891" y="16480"/>
                  <a:pt x="790" y="16480"/>
                  <a:pt x="790" y="16494"/>
                </a:cubicBezTo>
                <a:cubicBezTo>
                  <a:pt x="776" y="16509"/>
                  <a:pt x="733" y="16537"/>
                  <a:pt x="719" y="16552"/>
                </a:cubicBezTo>
                <a:lnTo>
                  <a:pt x="704" y="16494"/>
                </a:lnTo>
                <a:cubicBezTo>
                  <a:pt x="704" y="16484"/>
                  <a:pt x="697" y="16468"/>
                  <a:pt x="693" y="16468"/>
                </a:cubicBezTo>
                <a:cubicBezTo>
                  <a:pt x="691" y="16468"/>
                  <a:pt x="690" y="16471"/>
                  <a:pt x="690" y="16480"/>
                </a:cubicBezTo>
                <a:lnTo>
                  <a:pt x="675" y="16537"/>
                </a:lnTo>
                <a:cubicBezTo>
                  <a:pt x="661" y="16580"/>
                  <a:pt x="618" y="16695"/>
                  <a:pt x="604" y="16738"/>
                </a:cubicBezTo>
                <a:cubicBezTo>
                  <a:pt x="599" y="16748"/>
                  <a:pt x="594" y="16753"/>
                  <a:pt x="589" y="16753"/>
                </a:cubicBezTo>
                <a:cubicBezTo>
                  <a:pt x="580" y="16753"/>
                  <a:pt x="570" y="16734"/>
                  <a:pt x="560" y="16695"/>
                </a:cubicBezTo>
                <a:lnTo>
                  <a:pt x="589" y="16609"/>
                </a:lnTo>
                <a:lnTo>
                  <a:pt x="604" y="16566"/>
                </a:lnTo>
                <a:cubicBezTo>
                  <a:pt x="618" y="16509"/>
                  <a:pt x="632" y="16451"/>
                  <a:pt x="632" y="16437"/>
                </a:cubicBezTo>
                <a:lnTo>
                  <a:pt x="632" y="16437"/>
                </a:lnTo>
                <a:lnTo>
                  <a:pt x="604" y="16466"/>
                </a:lnTo>
                <a:cubicBezTo>
                  <a:pt x="602" y="16464"/>
                  <a:pt x="600" y="16463"/>
                  <a:pt x="599" y="16463"/>
                </a:cubicBezTo>
                <a:cubicBezTo>
                  <a:pt x="586" y="16463"/>
                  <a:pt x="575" y="16512"/>
                  <a:pt x="575" y="16537"/>
                </a:cubicBezTo>
                <a:cubicBezTo>
                  <a:pt x="575" y="16552"/>
                  <a:pt x="568" y="16559"/>
                  <a:pt x="557" y="16559"/>
                </a:cubicBezTo>
                <a:cubicBezTo>
                  <a:pt x="546" y="16559"/>
                  <a:pt x="532" y="16552"/>
                  <a:pt x="517" y="16537"/>
                </a:cubicBezTo>
                <a:lnTo>
                  <a:pt x="489" y="16509"/>
                </a:lnTo>
                <a:lnTo>
                  <a:pt x="474" y="16480"/>
                </a:lnTo>
                <a:cubicBezTo>
                  <a:pt x="431" y="16466"/>
                  <a:pt x="417" y="16422"/>
                  <a:pt x="446" y="16394"/>
                </a:cubicBezTo>
                <a:lnTo>
                  <a:pt x="446" y="16365"/>
                </a:lnTo>
                <a:lnTo>
                  <a:pt x="446" y="16322"/>
                </a:lnTo>
                <a:cubicBezTo>
                  <a:pt x="441" y="16309"/>
                  <a:pt x="434" y="16304"/>
                  <a:pt x="426" y="16304"/>
                </a:cubicBezTo>
                <a:cubicBezTo>
                  <a:pt x="409" y="16304"/>
                  <a:pt x="388" y="16331"/>
                  <a:pt x="388" y="16351"/>
                </a:cubicBezTo>
                <a:cubicBezTo>
                  <a:pt x="374" y="16379"/>
                  <a:pt x="331" y="16394"/>
                  <a:pt x="316" y="16394"/>
                </a:cubicBezTo>
                <a:cubicBezTo>
                  <a:pt x="316" y="16393"/>
                  <a:pt x="315" y="16393"/>
                  <a:pt x="315" y="16393"/>
                </a:cubicBezTo>
                <a:lnTo>
                  <a:pt x="315" y="16393"/>
                </a:lnTo>
                <a:cubicBezTo>
                  <a:pt x="311" y="16393"/>
                  <a:pt x="402" y="16524"/>
                  <a:pt x="402" y="16552"/>
                </a:cubicBezTo>
                <a:cubicBezTo>
                  <a:pt x="402" y="16566"/>
                  <a:pt x="374" y="16566"/>
                  <a:pt x="359" y="16580"/>
                </a:cubicBezTo>
                <a:cubicBezTo>
                  <a:pt x="345" y="16580"/>
                  <a:pt x="331" y="16624"/>
                  <a:pt x="316" y="16681"/>
                </a:cubicBezTo>
                <a:lnTo>
                  <a:pt x="273" y="16695"/>
                </a:lnTo>
                <a:cubicBezTo>
                  <a:pt x="259" y="16695"/>
                  <a:pt x="244" y="16724"/>
                  <a:pt x="216" y="16738"/>
                </a:cubicBezTo>
                <a:cubicBezTo>
                  <a:pt x="187" y="16753"/>
                  <a:pt x="230" y="16782"/>
                  <a:pt x="216" y="16796"/>
                </a:cubicBezTo>
                <a:lnTo>
                  <a:pt x="201" y="16825"/>
                </a:lnTo>
                <a:cubicBezTo>
                  <a:pt x="173" y="16839"/>
                  <a:pt x="129" y="16882"/>
                  <a:pt x="115" y="16882"/>
                </a:cubicBezTo>
                <a:cubicBezTo>
                  <a:pt x="115" y="16897"/>
                  <a:pt x="129" y="16911"/>
                  <a:pt x="158" y="16925"/>
                </a:cubicBezTo>
                <a:cubicBezTo>
                  <a:pt x="168" y="16911"/>
                  <a:pt x="177" y="16906"/>
                  <a:pt x="187" y="16906"/>
                </a:cubicBezTo>
                <a:cubicBezTo>
                  <a:pt x="206" y="16906"/>
                  <a:pt x="225" y="16925"/>
                  <a:pt x="244" y="16925"/>
                </a:cubicBezTo>
                <a:lnTo>
                  <a:pt x="359" y="16925"/>
                </a:lnTo>
                <a:lnTo>
                  <a:pt x="359" y="16954"/>
                </a:lnTo>
                <a:lnTo>
                  <a:pt x="374" y="17011"/>
                </a:lnTo>
                <a:cubicBezTo>
                  <a:pt x="402" y="16997"/>
                  <a:pt x="417" y="16940"/>
                  <a:pt x="417" y="16925"/>
                </a:cubicBezTo>
                <a:cubicBezTo>
                  <a:pt x="417" y="16911"/>
                  <a:pt x="431" y="16911"/>
                  <a:pt x="446" y="16897"/>
                </a:cubicBezTo>
                <a:lnTo>
                  <a:pt x="446" y="16911"/>
                </a:lnTo>
                <a:cubicBezTo>
                  <a:pt x="458" y="16923"/>
                  <a:pt x="467" y="16927"/>
                  <a:pt x="475" y="16927"/>
                </a:cubicBezTo>
                <a:cubicBezTo>
                  <a:pt x="486" y="16927"/>
                  <a:pt x="495" y="16919"/>
                  <a:pt x="503" y="16911"/>
                </a:cubicBezTo>
                <a:cubicBezTo>
                  <a:pt x="512" y="16893"/>
                  <a:pt x="521" y="16875"/>
                  <a:pt x="534" y="16875"/>
                </a:cubicBezTo>
                <a:cubicBezTo>
                  <a:pt x="541" y="16875"/>
                  <a:pt x="550" y="16881"/>
                  <a:pt x="560" y="16897"/>
                </a:cubicBezTo>
                <a:cubicBezTo>
                  <a:pt x="575" y="16882"/>
                  <a:pt x="618" y="16868"/>
                  <a:pt x="632" y="16868"/>
                </a:cubicBezTo>
                <a:lnTo>
                  <a:pt x="661" y="16868"/>
                </a:lnTo>
                <a:lnTo>
                  <a:pt x="704" y="16853"/>
                </a:lnTo>
                <a:cubicBezTo>
                  <a:pt x="722" y="16881"/>
                  <a:pt x="741" y="16891"/>
                  <a:pt x="751" y="16891"/>
                </a:cubicBezTo>
                <a:cubicBezTo>
                  <a:pt x="758" y="16891"/>
                  <a:pt x="762" y="16887"/>
                  <a:pt x="762" y="16882"/>
                </a:cubicBezTo>
                <a:cubicBezTo>
                  <a:pt x="762" y="16879"/>
                  <a:pt x="763" y="16878"/>
                  <a:pt x="764" y="16878"/>
                </a:cubicBezTo>
                <a:cubicBezTo>
                  <a:pt x="772" y="16878"/>
                  <a:pt x="790" y="16899"/>
                  <a:pt x="790" y="16911"/>
                </a:cubicBezTo>
                <a:cubicBezTo>
                  <a:pt x="795" y="16915"/>
                  <a:pt x="800" y="16917"/>
                  <a:pt x="806" y="16917"/>
                </a:cubicBezTo>
                <a:cubicBezTo>
                  <a:pt x="819" y="16917"/>
                  <a:pt x="833" y="16907"/>
                  <a:pt x="833" y="16897"/>
                </a:cubicBezTo>
                <a:cubicBezTo>
                  <a:pt x="833" y="16897"/>
                  <a:pt x="819" y="16839"/>
                  <a:pt x="805" y="16810"/>
                </a:cubicBezTo>
                <a:cubicBezTo>
                  <a:pt x="790" y="16796"/>
                  <a:pt x="805" y="16767"/>
                  <a:pt x="833" y="16767"/>
                </a:cubicBezTo>
                <a:lnTo>
                  <a:pt x="848" y="16782"/>
                </a:lnTo>
                <a:cubicBezTo>
                  <a:pt x="877" y="16782"/>
                  <a:pt x="891" y="16810"/>
                  <a:pt x="920" y="16825"/>
                </a:cubicBezTo>
                <a:cubicBezTo>
                  <a:pt x="934" y="16839"/>
                  <a:pt x="963" y="16825"/>
                  <a:pt x="977" y="16853"/>
                </a:cubicBezTo>
                <a:cubicBezTo>
                  <a:pt x="982" y="16858"/>
                  <a:pt x="987" y="16860"/>
                  <a:pt x="991" y="16860"/>
                </a:cubicBezTo>
                <a:cubicBezTo>
                  <a:pt x="1007" y="16860"/>
                  <a:pt x="1019" y="16832"/>
                  <a:pt x="1035" y="16832"/>
                </a:cubicBezTo>
                <a:cubicBezTo>
                  <a:pt x="1039" y="16832"/>
                  <a:pt x="1044" y="16834"/>
                  <a:pt x="1049" y="16839"/>
                </a:cubicBezTo>
                <a:lnTo>
                  <a:pt x="1078" y="16853"/>
                </a:lnTo>
                <a:cubicBezTo>
                  <a:pt x="1092" y="16810"/>
                  <a:pt x="1063" y="16767"/>
                  <a:pt x="1049" y="16767"/>
                </a:cubicBezTo>
                <a:cubicBezTo>
                  <a:pt x="1049" y="16767"/>
                  <a:pt x="1063" y="16753"/>
                  <a:pt x="1106" y="16738"/>
                </a:cubicBezTo>
                <a:lnTo>
                  <a:pt x="1135" y="16753"/>
                </a:lnTo>
                <a:cubicBezTo>
                  <a:pt x="1150" y="16753"/>
                  <a:pt x="1135" y="16810"/>
                  <a:pt x="1178" y="16810"/>
                </a:cubicBezTo>
                <a:cubicBezTo>
                  <a:pt x="1193" y="16796"/>
                  <a:pt x="1221" y="16782"/>
                  <a:pt x="1250" y="16782"/>
                </a:cubicBezTo>
                <a:lnTo>
                  <a:pt x="1279" y="16767"/>
                </a:lnTo>
                <a:cubicBezTo>
                  <a:pt x="1322" y="16767"/>
                  <a:pt x="1365" y="16695"/>
                  <a:pt x="1365" y="16667"/>
                </a:cubicBezTo>
                <a:cubicBezTo>
                  <a:pt x="1365" y="16657"/>
                  <a:pt x="1392" y="16640"/>
                  <a:pt x="1409" y="16640"/>
                </a:cubicBezTo>
                <a:cubicBezTo>
                  <a:pt x="1417" y="16640"/>
                  <a:pt x="1423" y="16643"/>
                  <a:pt x="1423" y="16652"/>
                </a:cubicBezTo>
                <a:cubicBezTo>
                  <a:pt x="1418" y="16661"/>
                  <a:pt x="1418" y="16665"/>
                  <a:pt x="1420" y="16665"/>
                </a:cubicBezTo>
                <a:cubicBezTo>
                  <a:pt x="1425" y="16665"/>
                  <a:pt x="1441" y="16648"/>
                  <a:pt x="1451" y="16638"/>
                </a:cubicBezTo>
                <a:cubicBezTo>
                  <a:pt x="1455" y="16631"/>
                  <a:pt x="1460" y="16628"/>
                  <a:pt x="1466" y="16628"/>
                </a:cubicBezTo>
                <a:cubicBezTo>
                  <a:pt x="1485" y="16628"/>
                  <a:pt x="1512" y="16656"/>
                  <a:pt x="1523" y="16667"/>
                </a:cubicBezTo>
                <a:cubicBezTo>
                  <a:pt x="1528" y="16677"/>
                  <a:pt x="1538" y="16680"/>
                  <a:pt x="1548" y="16680"/>
                </a:cubicBezTo>
                <a:cubicBezTo>
                  <a:pt x="1559" y="16680"/>
                  <a:pt x="1572" y="16677"/>
                  <a:pt x="1581" y="16677"/>
                </a:cubicBezTo>
                <a:cubicBezTo>
                  <a:pt x="1587" y="16677"/>
                  <a:pt x="1592" y="16678"/>
                  <a:pt x="1595" y="16681"/>
                </a:cubicBezTo>
                <a:cubicBezTo>
                  <a:pt x="1566" y="16724"/>
                  <a:pt x="1581" y="16753"/>
                  <a:pt x="1609" y="16767"/>
                </a:cubicBezTo>
                <a:lnTo>
                  <a:pt x="1638" y="16782"/>
                </a:lnTo>
                <a:lnTo>
                  <a:pt x="1652" y="16796"/>
                </a:lnTo>
                <a:cubicBezTo>
                  <a:pt x="1665" y="16809"/>
                  <a:pt x="1684" y="16816"/>
                  <a:pt x="1705" y="16816"/>
                </a:cubicBezTo>
                <a:cubicBezTo>
                  <a:pt x="1730" y="16816"/>
                  <a:pt x="1758" y="16805"/>
                  <a:pt x="1782" y="16782"/>
                </a:cubicBezTo>
                <a:lnTo>
                  <a:pt x="1825" y="16767"/>
                </a:lnTo>
                <a:lnTo>
                  <a:pt x="1882" y="16753"/>
                </a:lnTo>
                <a:cubicBezTo>
                  <a:pt x="1897" y="16810"/>
                  <a:pt x="1925" y="16839"/>
                  <a:pt x="1940" y="16853"/>
                </a:cubicBezTo>
                <a:cubicBezTo>
                  <a:pt x="1940" y="16868"/>
                  <a:pt x="1925" y="16897"/>
                  <a:pt x="1911" y="16911"/>
                </a:cubicBezTo>
                <a:cubicBezTo>
                  <a:pt x="1897" y="16940"/>
                  <a:pt x="1911" y="16940"/>
                  <a:pt x="1925" y="16940"/>
                </a:cubicBezTo>
                <a:cubicBezTo>
                  <a:pt x="1929" y="16936"/>
                  <a:pt x="1932" y="16934"/>
                  <a:pt x="1934" y="16934"/>
                </a:cubicBezTo>
                <a:cubicBezTo>
                  <a:pt x="1940" y="16934"/>
                  <a:pt x="1940" y="16947"/>
                  <a:pt x="1940" y="16968"/>
                </a:cubicBezTo>
                <a:lnTo>
                  <a:pt x="1925" y="16983"/>
                </a:lnTo>
                <a:lnTo>
                  <a:pt x="1911" y="16997"/>
                </a:lnTo>
                <a:cubicBezTo>
                  <a:pt x="1907" y="17001"/>
                  <a:pt x="1902" y="17003"/>
                  <a:pt x="1897" y="17003"/>
                </a:cubicBezTo>
                <a:cubicBezTo>
                  <a:pt x="1881" y="17003"/>
                  <a:pt x="1860" y="16989"/>
                  <a:pt x="1839" y="16968"/>
                </a:cubicBezTo>
                <a:lnTo>
                  <a:pt x="1825" y="16954"/>
                </a:lnTo>
                <a:cubicBezTo>
                  <a:pt x="1796" y="16954"/>
                  <a:pt x="1796" y="16925"/>
                  <a:pt x="1796" y="16911"/>
                </a:cubicBezTo>
                <a:lnTo>
                  <a:pt x="1782" y="16853"/>
                </a:lnTo>
                <a:cubicBezTo>
                  <a:pt x="1765" y="16870"/>
                  <a:pt x="1748" y="16877"/>
                  <a:pt x="1731" y="16877"/>
                </a:cubicBezTo>
                <a:cubicBezTo>
                  <a:pt x="1719" y="16877"/>
                  <a:pt x="1707" y="16874"/>
                  <a:pt x="1695" y="16868"/>
                </a:cubicBezTo>
                <a:lnTo>
                  <a:pt x="1681" y="16853"/>
                </a:lnTo>
                <a:lnTo>
                  <a:pt x="1652" y="16825"/>
                </a:lnTo>
                <a:cubicBezTo>
                  <a:pt x="1609" y="16839"/>
                  <a:pt x="1595" y="16882"/>
                  <a:pt x="1595" y="16897"/>
                </a:cubicBezTo>
                <a:cubicBezTo>
                  <a:pt x="1595" y="16911"/>
                  <a:pt x="1609" y="16925"/>
                  <a:pt x="1624" y="16925"/>
                </a:cubicBezTo>
                <a:cubicBezTo>
                  <a:pt x="1624" y="16925"/>
                  <a:pt x="1652" y="16983"/>
                  <a:pt x="1667" y="16983"/>
                </a:cubicBezTo>
                <a:cubicBezTo>
                  <a:pt x="1670" y="16980"/>
                  <a:pt x="1674" y="16979"/>
                  <a:pt x="1678" y="16979"/>
                </a:cubicBezTo>
                <a:cubicBezTo>
                  <a:pt x="1697" y="16979"/>
                  <a:pt x="1727" y="16997"/>
                  <a:pt x="1739" y="16997"/>
                </a:cubicBezTo>
                <a:cubicBezTo>
                  <a:pt x="1753" y="17011"/>
                  <a:pt x="1753" y="17026"/>
                  <a:pt x="1724" y="17055"/>
                </a:cubicBezTo>
                <a:lnTo>
                  <a:pt x="1652" y="17069"/>
                </a:lnTo>
                <a:cubicBezTo>
                  <a:pt x="1645" y="17076"/>
                  <a:pt x="1638" y="17080"/>
                  <a:pt x="1631" y="17080"/>
                </a:cubicBezTo>
                <a:cubicBezTo>
                  <a:pt x="1624" y="17080"/>
                  <a:pt x="1616" y="17076"/>
                  <a:pt x="1609" y="17069"/>
                </a:cubicBezTo>
                <a:lnTo>
                  <a:pt x="1609" y="17055"/>
                </a:lnTo>
                <a:cubicBezTo>
                  <a:pt x="1609" y="17049"/>
                  <a:pt x="1607" y="17045"/>
                  <a:pt x="1603" y="17045"/>
                </a:cubicBezTo>
                <a:cubicBezTo>
                  <a:pt x="1597" y="17045"/>
                  <a:pt x="1589" y="17052"/>
                  <a:pt x="1581" y="17069"/>
                </a:cubicBezTo>
                <a:cubicBezTo>
                  <a:pt x="1537" y="17083"/>
                  <a:pt x="1494" y="17083"/>
                  <a:pt x="1466" y="17112"/>
                </a:cubicBezTo>
                <a:cubicBezTo>
                  <a:pt x="1451" y="17098"/>
                  <a:pt x="1437" y="17083"/>
                  <a:pt x="1437" y="17055"/>
                </a:cubicBezTo>
                <a:lnTo>
                  <a:pt x="1423" y="17055"/>
                </a:lnTo>
                <a:lnTo>
                  <a:pt x="1408" y="17040"/>
                </a:lnTo>
                <a:cubicBezTo>
                  <a:pt x="1404" y="17031"/>
                  <a:pt x="1395" y="17028"/>
                  <a:pt x="1384" y="17028"/>
                </a:cubicBezTo>
                <a:cubicBezTo>
                  <a:pt x="1361" y="17028"/>
                  <a:pt x="1327" y="17045"/>
                  <a:pt x="1308" y="17055"/>
                </a:cubicBezTo>
                <a:cubicBezTo>
                  <a:pt x="1305" y="17056"/>
                  <a:pt x="1302" y="17056"/>
                  <a:pt x="1300" y="17056"/>
                </a:cubicBezTo>
                <a:cubicBezTo>
                  <a:pt x="1271" y="17056"/>
                  <a:pt x="1234" y="16995"/>
                  <a:pt x="1221" y="16968"/>
                </a:cubicBezTo>
                <a:cubicBezTo>
                  <a:pt x="1207" y="16954"/>
                  <a:pt x="1150" y="16954"/>
                  <a:pt x="1135" y="16954"/>
                </a:cubicBezTo>
                <a:cubicBezTo>
                  <a:pt x="1121" y="16968"/>
                  <a:pt x="1106" y="16997"/>
                  <a:pt x="1106" y="17026"/>
                </a:cubicBezTo>
                <a:lnTo>
                  <a:pt x="1106" y="17055"/>
                </a:lnTo>
                <a:cubicBezTo>
                  <a:pt x="1092" y="17069"/>
                  <a:pt x="1092" y="17083"/>
                  <a:pt x="1078" y="17083"/>
                </a:cubicBezTo>
                <a:cubicBezTo>
                  <a:pt x="1063" y="17083"/>
                  <a:pt x="1049" y="17069"/>
                  <a:pt x="1049" y="17055"/>
                </a:cubicBezTo>
                <a:lnTo>
                  <a:pt x="1049" y="16997"/>
                </a:lnTo>
                <a:cubicBezTo>
                  <a:pt x="1049" y="16954"/>
                  <a:pt x="1020" y="16897"/>
                  <a:pt x="1006" y="16897"/>
                </a:cubicBezTo>
                <a:cubicBezTo>
                  <a:pt x="991" y="16897"/>
                  <a:pt x="1006" y="16925"/>
                  <a:pt x="1006" y="16940"/>
                </a:cubicBezTo>
                <a:cubicBezTo>
                  <a:pt x="1006" y="16954"/>
                  <a:pt x="1020" y="16997"/>
                  <a:pt x="1020" y="17011"/>
                </a:cubicBezTo>
                <a:cubicBezTo>
                  <a:pt x="1020" y="17011"/>
                  <a:pt x="1035" y="17055"/>
                  <a:pt x="1035" y="17083"/>
                </a:cubicBezTo>
                <a:lnTo>
                  <a:pt x="1006" y="17083"/>
                </a:lnTo>
                <a:cubicBezTo>
                  <a:pt x="977" y="17083"/>
                  <a:pt x="963" y="17083"/>
                  <a:pt x="963" y="17112"/>
                </a:cubicBezTo>
                <a:cubicBezTo>
                  <a:pt x="973" y="17162"/>
                  <a:pt x="955" y="17177"/>
                  <a:pt x="934" y="17177"/>
                </a:cubicBezTo>
                <a:cubicBezTo>
                  <a:pt x="924" y="17177"/>
                  <a:pt x="914" y="17174"/>
                  <a:pt x="905" y="17170"/>
                </a:cubicBezTo>
                <a:cubicBezTo>
                  <a:pt x="862" y="17141"/>
                  <a:pt x="805" y="17141"/>
                  <a:pt x="805" y="17055"/>
                </a:cubicBezTo>
                <a:lnTo>
                  <a:pt x="805" y="17026"/>
                </a:lnTo>
                <a:cubicBezTo>
                  <a:pt x="794" y="17005"/>
                  <a:pt x="784" y="16991"/>
                  <a:pt x="773" y="16991"/>
                </a:cubicBezTo>
                <a:cubicBezTo>
                  <a:pt x="769" y="16991"/>
                  <a:pt x="765" y="16993"/>
                  <a:pt x="762" y="16997"/>
                </a:cubicBezTo>
                <a:lnTo>
                  <a:pt x="747" y="16997"/>
                </a:lnTo>
                <a:lnTo>
                  <a:pt x="747" y="17011"/>
                </a:lnTo>
                <a:cubicBezTo>
                  <a:pt x="733" y="17011"/>
                  <a:pt x="719" y="16983"/>
                  <a:pt x="719" y="16983"/>
                </a:cubicBezTo>
                <a:cubicBezTo>
                  <a:pt x="719" y="16968"/>
                  <a:pt x="690" y="16968"/>
                  <a:pt x="675" y="16968"/>
                </a:cubicBezTo>
                <a:cubicBezTo>
                  <a:pt x="661" y="16968"/>
                  <a:pt x="719" y="17055"/>
                  <a:pt x="733" y="17083"/>
                </a:cubicBezTo>
                <a:cubicBezTo>
                  <a:pt x="762" y="17112"/>
                  <a:pt x="776" y="17141"/>
                  <a:pt x="762" y="17141"/>
                </a:cubicBezTo>
                <a:cubicBezTo>
                  <a:pt x="762" y="17141"/>
                  <a:pt x="747" y="17126"/>
                  <a:pt x="733" y="17126"/>
                </a:cubicBezTo>
                <a:cubicBezTo>
                  <a:pt x="733" y="17126"/>
                  <a:pt x="690" y="17155"/>
                  <a:pt x="675" y="17184"/>
                </a:cubicBezTo>
                <a:cubicBezTo>
                  <a:pt x="661" y="17198"/>
                  <a:pt x="647" y="17241"/>
                  <a:pt x="661" y="17256"/>
                </a:cubicBezTo>
                <a:cubicBezTo>
                  <a:pt x="661" y="17270"/>
                  <a:pt x="647" y="17284"/>
                  <a:pt x="618" y="17299"/>
                </a:cubicBezTo>
                <a:lnTo>
                  <a:pt x="604" y="17284"/>
                </a:lnTo>
                <a:cubicBezTo>
                  <a:pt x="604" y="17284"/>
                  <a:pt x="589" y="17270"/>
                  <a:pt x="575" y="17270"/>
                </a:cubicBezTo>
                <a:cubicBezTo>
                  <a:pt x="545" y="17250"/>
                  <a:pt x="509" y="17204"/>
                  <a:pt x="466" y="17204"/>
                </a:cubicBezTo>
                <a:cubicBezTo>
                  <a:pt x="447" y="17204"/>
                  <a:pt x="425" y="17214"/>
                  <a:pt x="402" y="17241"/>
                </a:cubicBezTo>
                <a:cubicBezTo>
                  <a:pt x="402" y="17246"/>
                  <a:pt x="401" y="17248"/>
                  <a:pt x="399" y="17248"/>
                </a:cubicBezTo>
                <a:cubicBezTo>
                  <a:pt x="394" y="17248"/>
                  <a:pt x="388" y="17241"/>
                  <a:pt x="388" y="17241"/>
                </a:cubicBezTo>
                <a:cubicBezTo>
                  <a:pt x="369" y="17241"/>
                  <a:pt x="356" y="17235"/>
                  <a:pt x="341" y="17235"/>
                </a:cubicBezTo>
                <a:cubicBezTo>
                  <a:pt x="334" y="17235"/>
                  <a:pt x="326" y="17237"/>
                  <a:pt x="316" y="17241"/>
                </a:cubicBezTo>
                <a:cubicBezTo>
                  <a:pt x="309" y="17249"/>
                  <a:pt x="305" y="17252"/>
                  <a:pt x="302" y="17252"/>
                </a:cubicBezTo>
                <a:cubicBezTo>
                  <a:pt x="298" y="17252"/>
                  <a:pt x="295" y="17249"/>
                  <a:pt x="287" y="17241"/>
                </a:cubicBezTo>
                <a:lnTo>
                  <a:pt x="273" y="17227"/>
                </a:lnTo>
                <a:cubicBezTo>
                  <a:pt x="270" y="17221"/>
                  <a:pt x="265" y="17218"/>
                  <a:pt x="258" y="17218"/>
                </a:cubicBezTo>
                <a:cubicBezTo>
                  <a:pt x="234" y="17218"/>
                  <a:pt x="189" y="17254"/>
                  <a:pt x="144" y="17299"/>
                </a:cubicBezTo>
                <a:lnTo>
                  <a:pt x="101" y="17256"/>
                </a:lnTo>
                <a:lnTo>
                  <a:pt x="43" y="17213"/>
                </a:lnTo>
                <a:lnTo>
                  <a:pt x="43" y="17213"/>
                </a:lnTo>
                <a:cubicBezTo>
                  <a:pt x="29" y="17256"/>
                  <a:pt x="43" y="17284"/>
                  <a:pt x="86" y="17284"/>
                </a:cubicBezTo>
                <a:lnTo>
                  <a:pt x="101" y="17328"/>
                </a:lnTo>
                <a:cubicBezTo>
                  <a:pt x="109" y="17349"/>
                  <a:pt x="118" y="17357"/>
                  <a:pt x="127" y="17357"/>
                </a:cubicBezTo>
                <a:cubicBezTo>
                  <a:pt x="145" y="17357"/>
                  <a:pt x="162" y="17326"/>
                  <a:pt x="180" y="17326"/>
                </a:cubicBezTo>
                <a:cubicBezTo>
                  <a:pt x="182" y="17326"/>
                  <a:pt x="185" y="17326"/>
                  <a:pt x="187" y="17328"/>
                </a:cubicBezTo>
                <a:cubicBezTo>
                  <a:pt x="201" y="17328"/>
                  <a:pt x="201" y="17342"/>
                  <a:pt x="216" y="17356"/>
                </a:cubicBezTo>
                <a:lnTo>
                  <a:pt x="230" y="17371"/>
                </a:lnTo>
                <a:cubicBezTo>
                  <a:pt x="259" y="17385"/>
                  <a:pt x="259" y="17428"/>
                  <a:pt x="230" y="17457"/>
                </a:cubicBezTo>
                <a:lnTo>
                  <a:pt x="216" y="17471"/>
                </a:lnTo>
                <a:cubicBezTo>
                  <a:pt x="201" y="17500"/>
                  <a:pt x="230" y="17529"/>
                  <a:pt x="201" y="17557"/>
                </a:cubicBezTo>
                <a:cubicBezTo>
                  <a:pt x="187" y="17572"/>
                  <a:pt x="187" y="17629"/>
                  <a:pt x="230" y="17629"/>
                </a:cubicBezTo>
                <a:cubicBezTo>
                  <a:pt x="244" y="17629"/>
                  <a:pt x="259" y="17644"/>
                  <a:pt x="273" y="17644"/>
                </a:cubicBezTo>
                <a:lnTo>
                  <a:pt x="287" y="17658"/>
                </a:lnTo>
                <a:cubicBezTo>
                  <a:pt x="302" y="17644"/>
                  <a:pt x="316" y="17586"/>
                  <a:pt x="331" y="17572"/>
                </a:cubicBezTo>
                <a:cubicBezTo>
                  <a:pt x="345" y="17572"/>
                  <a:pt x="331" y="17543"/>
                  <a:pt x="302" y="17529"/>
                </a:cubicBezTo>
                <a:lnTo>
                  <a:pt x="287" y="17500"/>
                </a:lnTo>
                <a:cubicBezTo>
                  <a:pt x="273" y="17500"/>
                  <a:pt x="273" y="17457"/>
                  <a:pt x="273" y="17457"/>
                </a:cubicBezTo>
                <a:cubicBezTo>
                  <a:pt x="284" y="17446"/>
                  <a:pt x="287" y="17418"/>
                  <a:pt x="300" y="17418"/>
                </a:cubicBezTo>
                <a:cubicBezTo>
                  <a:pt x="304" y="17418"/>
                  <a:pt x="309" y="17421"/>
                  <a:pt x="316" y="17428"/>
                </a:cubicBezTo>
                <a:lnTo>
                  <a:pt x="331" y="17442"/>
                </a:lnTo>
                <a:cubicBezTo>
                  <a:pt x="345" y="17442"/>
                  <a:pt x="374" y="17414"/>
                  <a:pt x="402" y="17385"/>
                </a:cubicBezTo>
                <a:lnTo>
                  <a:pt x="460" y="17385"/>
                </a:lnTo>
                <a:cubicBezTo>
                  <a:pt x="474" y="17385"/>
                  <a:pt x="489" y="17385"/>
                  <a:pt x="503" y="17371"/>
                </a:cubicBezTo>
                <a:lnTo>
                  <a:pt x="532" y="17342"/>
                </a:lnTo>
                <a:cubicBezTo>
                  <a:pt x="560" y="17356"/>
                  <a:pt x="604" y="17414"/>
                  <a:pt x="604" y="17471"/>
                </a:cubicBezTo>
                <a:lnTo>
                  <a:pt x="618" y="17529"/>
                </a:lnTo>
                <a:cubicBezTo>
                  <a:pt x="618" y="17543"/>
                  <a:pt x="632" y="17557"/>
                  <a:pt x="647" y="17572"/>
                </a:cubicBezTo>
                <a:lnTo>
                  <a:pt x="661" y="17572"/>
                </a:lnTo>
                <a:cubicBezTo>
                  <a:pt x="661" y="17572"/>
                  <a:pt x="675" y="17557"/>
                  <a:pt x="675" y="17543"/>
                </a:cubicBezTo>
                <a:cubicBezTo>
                  <a:pt x="661" y="17514"/>
                  <a:pt x="661" y="17486"/>
                  <a:pt x="675" y="17486"/>
                </a:cubicBezTo>
                <a:cubicBezTo>
                  <a:pt x="678" y="17483"/>
                  <a:pt x="681" y="17482"/>
                  <a:pt x="684" y="17482"/>
                </a:cubicBezTo>
                <a:cubicBezTo>
                  <a:pt x="695" y="17482"/>
                  <a:pt x="704" y="17500"/>
                  <a:pt x="704" y="17500"/>
                </a:cubicBezTo>
                <a:cubicBezTo>
                  <a:pt x="719" y="17514"/>
                  <a:pt x="719" y="17543"/>
                  <a:pt x="733" y="17557"/>
                </a:cubicBezTo>
                <a:cubicBezTo>
                  <a:pt x="762" y="17572"/>
                  <a:pt x="762" y="17601"/>
                  <a:pt x="776" y="17629"/>
                </a:cubicBezTo>
                <a:cubicBezTo>
                  <a:pt x="776" y="17644"/>
                  <a:pt x="776" y="17658"/>
                  <a:pt x="776" y="17672"/>
                </a:cubicBezTo>
                <a:cubicBezTo>
                  <a:pt x="776" y="17687"/>
                  <a:pt x="776" y="17687"/>
                  <a:pt x="776" y="17687"/>
                </a:cubicBezTo>
                <a:lnTo>
                  <a:pt x="762" y="17701"/>
                </a:lnTo>
                <a:cubicBezTo>
                  <a:pt x="762" y="17744"/>
                  <a:pt x="675" y="17787"/>
                  <a:pt x="675" y="17802"/>
                </a:cubicBezTo>
                <a:cubicBezTo>
                  <a:pt x="675" y="17816"/>
                  <a:pt x="690" y="17816"/>
                  <a:pt x="719" y="17816"/>
                </a:cubicBezTo>
                <a:lnTo>
                  <a:pt x="747" y="17802"/>
                </a:lnTo>
                <a:lnTo>
                  <a:pt x="776" y="17787"/>
                </a:lnTo>
                <a:cubicBezTo>
                  <a:pt x="805" y="17787"/>
                  <a:pt x="833" y="17730"/>
                  <a:pt x="848" y="17730"/>
                </a:cubicBezTo>
                <a:cubicBezTo>
                  <a:pt x="862" y="17730"/>
                  <a:pt x="848" y="17715"/>
                  <a:pt x="833" y="17687"/>
                </a:cubicBezTo>
                <a:cubicBezTo>
                  <a:pt x="833" y="17687"/>
                  <a:pt x="833" y="17687"/>
                  <a:pt x="819" y="17672"/>
                </a:cubicBezTo>
                <a:cubicBezTo>
                  <a:pt x="819" y="17658"/>
                  <a:pt x="819" y="17658"/>
                  <a:pt x="833" y="17658"/>
                </a:cubicBezTo>
                <a:lnTo>
                  <a:pt x="862" y="17672"/>
                </a:lnTo>
                <a:cubicBezTo>
                  <a:pt x="905" y="17701"/>
                  <a:pt x="948" y="17730"/>
                  <a:pt x="948" y="17759"/>
                </a:cubicBezTo>
                <a:lnTo>
                  <a:pt x="977" y="17744"/>
                </a:lnTo>
                <a:cubicBezTo>
                  <a:pt x="977" y="17744"/>
                  <a:pt x="977" y="17701"/>
                  <a:pt x="963" y="17687"/>
                </a:cubicBezTo>
                <a:cubicBezTo>
                  <a:pt x="948" y="17658"/>
                  <a:pt x="920" y="17629"/>
                  <a:pt x="905" y="17601"/>
                </a:cubicBezTo>
                <a:cubicBezTo>
                  <a:pt x="877" y="17586"/>
                  <a:pt x="862" y="17572"/>
                  <a:pt x="891" y="17557"/>
                </a:cubicBezTo>
                <a:cubicBezTo>
                  <a:pt x="920" y="17529"/>
                  <a:pt x="963" y="17486"/>
                  <a:pt x="991" y="17486"/>
                </a:cubicBezTo>
                <a:cubicBezTo>
                  <a:pt x="1049" y="17486"/>
                  <a:pt x="1020" y="17586"/>
                  <a:pt x="1049" y="17615"/>
                </a:cubicBezTo>
                <a:cubicBezTo>
                  <a:pt x="1049" y="17615"/>
                  <a:pt x="1049" y="17629"/>
                  <a:pt x="1049" y="17629"/>
                </a:cubicBezTo>
                <a:cubicBezTo>
                  <a:pt x="1059" y="17679"/>
                  <a:pt x="1069" y="17694"/>
                  <a:pt x="1088" y="17694"/>
                </a:cubicBezTo>
                <a:cubicBezTo>
                  <a:pt x="1097" y="17694"/>
                  <a:pt x="1107" y="17691"/>
                  <a:pt x="1121" y="17687"/>
                </a:cubicBezTo>
                <a:cubicBezTo>
                  <a:pt x="1135" y="17672"/>
                  <a:pt x="1150" y="17658"/>
                  <a:pt x="1164" y="17658"/>
                </a:cubicBezTo>
                <a:lnTo>
                  <a:pt x="1221" y="17672"/>
                </a:lnTo>
                <a:cubicBezTo>
                  <a:pt x="1250" y="17629"/>
                  <a:pt x="1250" y="17557"/>
                  <a:pt x="1236" y="17543"/>
                </a:cubicBezTo>
                <a:cubicBezTo>
                  <a:pt x="1221" y="17529"/>
                  <a:pt x="1264" y="17500"/>
                  <a:pt x="1293" y="17500"/>
                </a:cubicBezTo>
                <a:cubicBezTo>
                  <a:pt x="1308" y="17500"/>
                  <a:pt x="1351" y="17486"/>
                  <a:pt x="1351" y="17486"/>
                </a:cubicBezTo>
                <a:lnTo>
                  <a:pt x="1351" y="17486"/>
                </a:lnTo>
                <a:cubicBezTo>
                  <a:pt x="1351" y="17486"/>
                  <a:pt x="1351" y="17500"/>
                  <a:pt x="1336" y="17500"/>
                </a:cubicBezTo>
                <a:cubicBezTo>
                  <a:pt x="1336" y="17500"/>
                  <a:pt x="1336" y="17514"/>
                  <a:pt x="1336" y="17529"/>
                </a:cubicBezTo>
                <a:lnTo>
                  <a:pt x="1336" y="17543"/>
                </a:lnTo>
                <a:cubicBezTo>
                  <a:pt x="1293" y="17601"/>
                  <a:pt x="1308" y="17658"/>
                  <a:pt x="1351" y="17687"/>
                </a:cubicBezTo>
                <a:cubicBezTo>
                  <a:pt x="1355" y="17691"/>
                  <a:pt x="1359" y="17693"/>
                  <a:pt x="1362" y="17693"/>
                </a:cubicBezTo>
                <a:cubicBezTo>
                  <a:pt x="1376" y="17693"/>
                  <a:pt x="1370" y="17641"/>
                  <a:pt x="1394" y="17629"/>
                </a:cubicBezTo>
                <a:lnTo>
                  <a:pt x="1466" y="17629"/>
                </a:lnTo>
                <a:cubicBezTo>
                  <a:pt x="1451" y="17586"/>
                  <a:pt x="1379" y="17557"/>
                  <a:pt x="1379" y="17543"/>
                </a:cubicBezTo>
                <a:cubicBezTo>
                  <a:pt x="1379" y="17529"/>
                  <a:pt x="1379" y="17500"/>
                  <a:pt x="1365" y="17500"/>
                </a:cubicBezTo>
                <a:lnTo>
                  <a:pt x="1408" y="17500"/>
                </a:lnTo>
                <a:cubicBezTo>
                  <a:pt x="1408" y="17500"/>
                  <a:pt x="1394" y="17414"/>
                  <a:pt x="1408" y="17399"/>
                </a:cubicBezTo>
                <a:cubicBezTo>
                  <a:pt x="1414" y="17388"/>
                  <a:pt x="1425" y="17384"/>
                  <a:pt x="1439" y="17384"/>
                </a:cubicBezTo>
                <a:cubicBezTo>
                  <a:pt x="1462" y="17384"/>
                  <a:pt x="1491" y="17396"/>
                  <a:pt x="1509" y="17414"/>
                </a:cubicBezTo>
                <a:cubicBezTo>
                  <a:pt x="1511" y="17416"/>
                  <a:pt x="1513" y="17417"/>
                  <a:pt x="1515" y="17417"/>
                </a:cubicBezTo>
                <a:cubicBezTo>
                  <a:pt x="1527" y="17417"/>
                  <a:pt x="1537" y="17381"/>
                  <a:pt x="1537" y="17356"/>
                </a:cubicBezTo>
                <a:cubicBezTo>
                  <a:pt x="1537" y="17346"/>
                  <a:pt x="1530" y="17336"/>
                  <a:pt x="1521" y="17336"/>
                </a:cubicBezTo>
                <a:cubicBezTo>
                  <a:pt x="1517" y="17336"/>
                  <a:pt x="1513" y="17338"/>
                  <a:pt x="1509" y="17342"/>
                </a:cubicBezTo>
                <a:lnTo>
                  <a:pt x="1509" y="17356"/>
                </a:lnTo>
                <a:lnTo>
                  <a:pt x="1494" y="17356"/>
                </a:lnTo>
                <a:cubicBezTo>
                  <a:pt x="1480" y="17342"/>
                  <a:pt x="1480" y="17299"/>
                  <a:pt x="1480" y="17256"/>
                </a:cubicBezTo>
                <a:lnTo>
                  <a:pt x="1466" y="17227"/>
                </a:lnTo>
                <a:cubicBezTo>
                  <a:pt x="1466" y="17227"/>
                  <a:pt x="1494" y="17198"/>
                  <a:pt x="1509" y="17198"/>
                </a:cubicBezTo>
                <a:lnTo>
                  <a:pt x="1509" y="17213"/>
                </a:lnTo>
                <a:cubicBezTo>
                  <a:pt x="1510" y="17214"/>
                  <a:pt x="1512" y="17215"/>
                  <a:pt x="1514" y="17215"/>
                </a:cubicBezTo>
                <a:cubicBezTo>
                  <a:pt x="1529" y="17215"/>
                  <a:pt x="1552" y="17168"/>
                  <a:pt x="1552" y="17155"/>
                </a:cubicBezTo>
                <a:cubicBezTo>
                  <a:pt x="1553" y="17154"/>
                  <a:pt x="1555" y="17153"/>
                  <a:pt x="1557" y="17153"/>
                </a:cubicBezTo>
                <a:cubicBezTo>
                  <a:pt x="1574" y="17153"/>
                  <a:pt x="1617" y="17200"/>
                  <a:pt x="1644" y="17200"/>
                </a:cubicBezTo>
                <a:cubicBezTo>
                  <a:pt x="1647" y="17200"/>
                  <a:pt x="1650" y="17200"/>
                  <a:pt x="1652" y="17198"/>
                </a:cubicBezTo>
                <a:cubicBezTo>
                  <a:pt x="1667" y="17198"/>
                  <a:pt x="1681" y="17241"/>
                  <a:pt x="1681" y="17284"/>
                </a:cubicBezTo>
                <a:lnTo>
                  <a:pt x="1681" y="17328"/>
                </a:lnTo>
                <a:cubicBezTo>
                  <a:pt x="1681" y="17342"/>
                  <a:pt x="1667" y="17356"/>
                  <a:pt x="1652" y="17356"/>
                </a:cubicBezTo>
                <a:cubicBezTo>
                  <a:pt x="1638" y="17342"/>
                  <a:pt x="1609" y="17241"/>
                  <a:pt x="1581" y="17241"/>
                </a:cubicBezTo>
                <a:cubicBezTo>
                  <a:pt x="1552" y="17241"/>
                  <a:pt x="1566" y="17284"/>
                  <a:pt x="1581" y="17299"/>
                </a:cubicBezTo>
                <a:cubicBezTo>
                  <a:pt x="1595" y="17313"/>
                  <a:pt x="1609" y="17371"/>
                  <a:pt x="1638" y="17414"/>
                </a:cubicBezTo>
                <a:lnTo>
                  <a:pt x="1681" y="17414"/>
                </a:lnTo>
                <a:cubicBezTo>
                  <a:pt x="1710" y="17414"/>
                  <a:pt x="1751" y="17407"/>
                  <a:pt x="1780" y="17407"/>
                </a:cubicBezTo>
                <a:cubicBezTo>
                  <a:pt x="1794" y="17407"/>
                  <a:pt x="1806" y="17409"/>
                  <a:pt x="1810" y="17414"/>
                </a:cubicBezTo>
                <a:cubicBezTo>
                  <a:pt x="1839" y="17428"/>
                  <a:pt x="1825" y="17442"/>
                  <a:pt x="1796" y="17457"/>
                </a:cubicBezTo>
                <a:lnTo>
                  <a:pt x="1782" y="17471"/>
                </a:lnTo>
                <a:lnTo>
                  <a:pt x="1767" y="17486"/>
                </a:lnTo>
                <a:cubicBezTo>
                  <a:pt x="1753" y="17486"/>
                  <a:pt x="1753" y="17500"/>
                  <a:pt x="1767" y="17500"/>
                </a:cubicBezTo>
                <a:cubicBezTo>
                  <a:pt x="1753" y="17514"/>
                  <a:pt x="1753" y="17514"/>
                  <a:pt x="1739" y="17514"/>
                </a:cubicBezTo>
                <a:cubicBezTo>
                  <a:pt x="1724" y="17500"/>
                  <a:pt x="1695" y="17486"/>
                  <a:pt x="1667" y="17486"/>
                </a:cubicBezTo>
                <a:lnTo>
                  <a:pt x="1652" y="17486"/>
                </a:lnTo>
                <a:cubicBezTo>
                  <a:pt x="1638" y="17500"/>
                  <a:pt x="1652" y="17543"/>
                  <a:pt x="1667" y="17586"/>
                </a:cubicBezTo>
                <a:lnTo>
                  <a:pt x="1667" y="17601"/>
                </a:lnTo>
                <a:cubicBezTo>
                  <a:pt x="1667" y="17615"/>
                  <a:pt x="1624" y="17672"/>
                  <a:pt x="1595" y="17701"/>
                </a:cubicBezTo>
                <a:cubicBezTo>
                  <a:pt x="1581" y="17715"/>
                  <a:pt x="1609" y="17744"/>
                  <a:pt x="1624" y="17744"/>
                </a:cubicBezTo>
                <a:cubicBezTo>
                  <a:pt x="1624" y="17744"/>
                  <a:pt x="1681" y="17802"/>
                  <a:pt x="1681" y="17816"/>
                </a:cubicBezTo>
                <a:cubicBezTo>
                  <a:pt x="1667" y="17830"/>
                  <a:pt x="1652" y="17859"/>
                  <a:pt x="1638" y="17888"/>
                </a:cubicBezTo>
                <a:lnTo>
                  <a:pt x="1638" y="17931"/>
                </a:lnTo>
                <a:lnTo>
                  <a:pt x="1638" y="17960"/>
                </a:lnTo>
                <a:cubicBezTo>
                  <a:pt x="1626" y="17983"/>
                  <a:pt x="1595" y="18007"/>
                  <a:pt x="1577" y="18007"/>
                </a:cubicBezTo>
                <a:cubicBezTo>
                  <a:pt x="1572" y="18007"/>
                  <a:pt x="1569" y="18005"/>
                  <a:pt x="1566" y="18003"/>
                </a:cubicBezTo>
                <a:lnTo>
                  <a:pt x="1552" y="18003"/>
                </a:lnTo>
                <a:cubicBezTo>
                  <a:pt x="1552" y="18003"/>
                  <a:pt x="1595" y="17845"/>
                  <a:pt x="1566" y="17816"/>
                </a:cubicBezTo>
                <a:cubicBezTo>
                  <a:pt x="1552" y="17802"/>
                  <a:pt x="1523" y="17787"/>
                  <a:pt x="1523" y="17787"/>
                </a:cubicBezTo>
                <a:cubicBezTo>
                  <a:pt x="1509" y="17787"/>
                  <a:pt x="1509" y="17802"/>
                  <a:pt x="1494" y="17802"/>
                </a:cubicBezTo>
                <a:cubicBezTo>
                  <a:pt x="1466" y="17787"/>
                  <a:pt x="1408" y="17744"/>
                  <a:pt x="1379" y="17730"/>
                </a:cubicBezTo>
                <a:cubicBezTo>
                  <a:pt x="1378" y="17728"/>
                  <a:pt x="1376" y="17727"/>
                  <a:pt x="1374" y="17727"/>
                </a:cubicBezTo>
                <a:cubicBezTo>
                  <a:pt x="1365" y="17727"/>
                  <a:pt x="1365" y="17766"/>
                  <a:pt x="1365" y="17816"/>
                </a:cubicBezTo>
                <a:lnTo>
                  <a:pt x="1351" y="17845"/>
                </a:lnTo>
                <a:lnTo>
                  <a:pt x="1336" y="17888"/>
                </a:lnTo>
                <a:cubicBezTo>
                  <a:pt x="1334" y="17889"/>
                  <a:pt x="1331" y="17890"/>
                  <a:pt x="1329" y="17890"/>
                </a:cubicBezTo>
                <a:cubicBezTo>
                  <a:pt x="1303" y="17890"/>
                  <a:pt x="1280" y="17830"/>
                  <a:pt x="1293" y="17830"/>
                </a:cubicBezTo>
                <a:cubicBezTo>
                  <a:pt x="1322" y="17816"/>
                  <a:pt x="1322" y="17802"/>
                  <a:pt x="1308" y="17787"/>
                </a:cubicBezTo>
                <a:lnTo>
                  <a:pt x="1293" y="17787"/>
                </a:lnTo>
                <a:lnTo>
                  <a:pt x="1250" y="17802"/>
                </a:lnTo>
                <a:cubicBezTo>
                  <a:pt x="1193" y="17759"/>
                  <a:pt x="1150" y="17715"/>
                  <a:pt x="1135" y="17715"/>
                </a:cubicBezTo>
                <a:lnTo>
                  <a:pt x="1121" y="17715"/>
                </a:lnTo>
                <a:cubicBezTo>
                  <a:pt x="1121" y="17715"/>
                  <a:pt x="1106" y="17730"/>
                  <a:pt x="1106" y="17744"/>
                </a:cubicBezTo>
                <a:lnTo>
                  <a:pt x="1106" y="17773"/>
                </a:lnTo>
                <a:cubicBezTo>
                  <a:pt x="1106" y="17802"/>
                  <a:pt x="1049" y="17845"/>
                  <a:pt x="1035" y="17845"/>
                </a:cubicBezTo>
                <a:cubicBezTo>
                  <a:pt x="1033" y="17847"/>
                  <a:pt x="1031" y="17848"/>
                  <a:pt x="1029" y="17848"/>
                </a:cubicBezTo>
                <a:cubicBezTo>
                  <a:pt x="1017" y="17848"/>
                  <a:pt x="1006" y="17812"/>
                  <a:pt x="1006" y="17787"/>
                </a:cubicBezTo>
                <a:cubicBezTo>
                  <a:pt x="1006" y="17785"/>
                  <a:pt x="1005" y="17783"/>
                  <a:pt x="1003" y="17783"/>
                </a:cubicBezTo>
                <a:cubicBezTo>
                  <a:pt x="995" y="17783"/>
                  <a:pt x="974" y="17804"/>
                  <a:pt x="963" y="17816"/>
                </a:cubicBezTo>
                <a:cubicBezTo>
                  <a:pt x="963" y="17830"/>
                  <a:pt x="977" y="17902"/>
                  <a:pt x="977" y="17931"/>
                </a:cubicBezTo>
                <a:cubicBezTo>
                  <a:pt x="991" y="17960"/>
                  <a:pt x="991" y="17988"/>
                  <a:pt x="991" y="17988"/>
                </a:cubicBezTo>
                <a:lnTo>
                  <a:pt x="991" y="18003"/>
                </a:lnTo>
                <a:cubicBezTo>
                  <a:pt x="984" y="18027"/>
                  <a:pt x="958" y="18037"/>
                  <a:pt x="935" y="18037"/>
                </a:cubicBezTo>
                <a:cubicBezTo>
                  <a:pt x="915" y="18037"/>
                  <a:pt x="897" y="18030"/>
                  <a:pt x="891" y="18017"/>
                </a:cubicBezTo>
                <a:lnTo>
                  <a:pt x="877" y="18003"/>
                </a:lnTo>
                <a:cubicBezTo>
                  <a:pt x="877" y="17996"/>
                  <a:pt x="875" y="17993"/>
                  <a:pt x="872" y="17993"/>
                </a:cubicBezTo>
                <a:cubicBezTo>
                  <a:pt x="864" y="17993"/>
                  <a:pt x="844" y="18024"/>
                  <a:pt x="833" y="18046"/>
                </a:cubicBezTo>
                <a:cubicBezTo>
                  <a:pt x="831" y="18050"/>
                  <a:pt x="830" y="18052"/>
                  <a:pt x="828" y="18052"/>
                </a:cubicBezTo>
                <a:cubicBezTo>
                  <a:pt x="819" y="18052"/>
                  <a:pt x="819" y="17984"/>
                  <a:pt x="819" y="17960"/>
                </a:cubicBezTo>
                <a:cubicBezTo>
                  <a:pt x="819" y="17917"/>
                  <a:pt x="848" y="17888"/>
                  <a:pt x="862" y="17888"/>
                </a:cubicBezTo>
                <a:cubicBezTo>
                  <a:pt x="862" y="17888"/>
                  <a:pt x="848" y="17873"/>
                  <a:pt x="819" y="17859"/>
                </a:cubicBezTo>
                <a:lnTo>
                  <a:pt x="776" y="17859"/>
                </a:lnTo>
                <a:cubicBezTo>
                  <a:pt x="776" y="17873"/>
                  <a:pt x="747" y="17902"/>
                  <a:pt x="747" y="17931"/>
                </a:cubicBezTo>
                <a:lnTo>
                  <a:pt x="733" y="17917"/>
                </a:lnTo>
                <a:lnTo>
                  <a:pt x="704" y="17888"/>
                </a:lnTo>
                <a:cubicBezTo>
                  <a:pt x="690" y="17859"/>
                  <a:pt x="661" y="17845"/>
                  <a:pt x="661" y="17845"/>
                </a:cubicBezTo>
                <a:cubicBezTo>
                  <a:pt x="647" y="17859"/>
                  <a:pt x="632" y="17902"/>
                  <a:pt x="618" y="17945"/>
                </a:cubicBezTo>
                <a:lnTo>
                  <a:pt x="604" y="17917"/>
                </a:lnTo>
                <a:lnTo>
                  <a:pt x="546" y="17873"/>
                </a:lnTo>
                <a:cubicBezTo>
                  <a:pt x="503" y="17902"/>
                  <a:pt x="503" y="18003"/>
                  <a:pt x="503" y="18017"/>
                </a:cubicBezTo>
                <a:cubicBezTo>
                  <a:pt x="503" y="18046"/>
                  <a:pt x="517" y="18103"/>
                  <a:pt x="517" y="18118"/>
                </a:cubicBezTo>
                <a:cubicBezTo>
                  <a:pt x="517" y="18118"/>
                  <a:pt x="517" y="18146"/>
                  <a:pt x="517" y="18146"/>
                </a:cubicBezTo>
                <a:cubicBezTo>
                  <a:pt x="517" y="18146"/>
                  <a:pt x="474" y="18103"/>
                  <a:pt x="460" y="18089"/>
                </a:cubicBezTo>
                <a:cubicBezTo>
                  <a:pt x="446" y="18075"/>
                  <a:pt x="474" y="18003"/>
                  <a:pt x="460" y="17988"/>
                </a:cubicBezTo>
                <a:cubicBezTo>
                  <a:pt x="453" y="17981"/>
                  <a:pt x="438" y="17978"/>
                  <a:pt x="424" y="17978"/>
                </a:cubicBezTo>
                <a:cubicBezTo>
                  <a:pt x="410" y="17978"/>
                  <a:pt x="395" y="17981"/>
                  <a:pt x="388" y="17988"/>
                </a:cubicBezTo>
                <a:cubicBezTo>
                  <a:pt x="388" y="17988"/>
                  <a:pt x="388" y="18017"/>
                  <a:pt x="388" y="18060"/>
                </a:cubicBezTo>
                <a:lnTo>
                  <a:pt x="388" y="18075"/>
                </a:lnTo>
                <a:cubicBezTo>
                  <a:pt x="363" y="18099"/>
                  <a:pt x="349" y="18135"/>
                  <a:pt x="327" y="18135"/>
                </a:cubicBezTo>
                <a:cubicBezTo>
                  <a:pt x="324" y="18135"/>
                  <a:pt x="320" y="18134"/>
                  <a:pt x="316" y="18132"/>
                </a:cubicBezTo>
                <a:lnTo>
                  <a:pt x="316" y="18132"/>
                </a:lnTo>
                <a:cubicBezTo>
                  <a:pt x="302" y="18146"/>
                  <a:pt x="331" y="18161"/>
                  <a:pt x="331" y="18175"/>
                </a:cubicBezTo>
                <a:cubicBezTo>
                  <a:pt x="344" y="18175"/>
                  <a:pt x="309" y="18235"/>
                  <a:pt x="281" y="18235"/>
                </a:cubicBezTo>
                <a:cubicBezTo>
                  <a:pt x="278" y="18235"/>
                  <a:pt x="276" y="18234"/>
                  <a:pt x="273" y="18233"/>
                </a:cubicBezTo>
                <a:cubicBezTo>
                  <a:pt x="272" y="18232"/>
                  <a:pt x="271" y="18231"/>
                  <a:pt x="270" y="18231"/>
                </a:cubicBezTo>
                <a:cubicBezTo>
                  <a:pt x="255" y="18231"/>
                  <a:pt x="230" y="18308"/>
                  <a:pt x="230" y="18348"/>
                </a:cubicBezTo>
                <a:cubicBezTo>
                  <a:pt x="230" y="18380"/>
                  <a:pt x="222" y="18396"/>
                  <a:pt x="212" y="18396"/>
                </a:cubicBezTo>
                <a:cubicBezTo>
                  <a:pt x="208" y="18396"/>
                  <a:pt x="205" y="18394"/>
                  <a:pt x="201" y="18391"/>
                </a:cubicBezTo>
                <a:lnTo>
                  <a:pt x="187" y="18376"/>
                </a:lnTo>
                <a:cubicBezTo>
                  <a:pt x="187" y="18376"/>
                  <a:pt x="173" y="18376"/>
                  <a:pt x="173" y="18391"/>
                </a:cubicBezTo>
                <a:cubicBezTo>
                  <a:pt x="158" y="18405"/>
                  <a:pt x="187" y="18448"/>
                  <a:pt x="201" y="18463"/>
                </a:cubicBezTo>
                <a:cubicBezTo>
                  <a:pt x="216" y="18463"/>
                  <a:pt x="244" y="18448"/>
                  <a:pt x="259" y="18434"/>
                </a:cubicBezTo>
                <a:cubicBezTo>
                  <a:pt x="273" y="18434"/>
                  <a:pt x="259" y="18319"/>
                  <a:pt x="287" y="18319"/>
                </a:cubicBezTo>
                <a:cubicBezTo>
                  <a:pt x="302" y="18333"/>
                  <a:pt x="316" y="18362"/>
                  <a:pt x="302" y="18376"/>
                </a:cubicBezTo>
                <a:cubicBezTo>
                  <a:pt x="302" y="18391"/>
                  <a:pt x="331" y="18405"/>
                  <a:pt x="345" y="18419"/>
                </a:cubicBezTo>
                <a:cubicBezTo>
                  <a:pt x="359" y="18419"/>
                  <a:pt x="359" y="18463"/>
                  <a:pt x="359" y="18463"/>
                </a:cubicBezTo>
                <a:cubicBezTo>
                  <a:pt x="345" y="18477"/>
                  <a:pt x="359" y="18477"/>
                  <a:pt x="374" y="18477"/>
                </a:cubicBezTo>
                <a:lnTo>
                  <a:pt x="402" y="18491"/>
                </a:lnTo>
                <a:cubicBezTo>
                  <a:pt x="446" y="18506"/>
                  <a:pt x="460" y="18534"/>
                  <a:pt x="431" y="18549"/>
                </a:cubicBezTo>
                <a:lnTo>
                  <a:pt x="417" y="18549"/>
                </a:lnTo>
                <a:cubicBezTo>
                  <a:pt x="408" y="18545"/>
                  <a:pt x="402" y="18543"/>
                  <a:pt x="398" y="18543"/>
                </a:cubicBezTo>
                <a:cubicBezTo>
                  <a:pt x="388" y="18543"/>
                  <a:pt x="388" y="18553"/>
                  <a:pt x="388" y="18563"/>
                </a:cubicBezTo>
                <a:cubicBezTo>
                  <a:pt x="402" y="18577"/>
                  <a:pt x="417" y="18606"/>
                  <a:pt x="417" y="18606"/>
                </a:cubicBezTo>
                <a:lnTo>
                  <a:pt x="402" y="18635"/>
                </a:lnTo>
                <a:cubicBezTo>
                  <a:pt x="374" y="18621"/>
                  <a:pt x="345" y="18606"/>
                  <a:pt x="331" y="18606"/>
                </a:cubicBezTo>
                <a:lnTo>
                  <a:pt x="316" y="18621"/>
                </a:lnTo>
                <a:lnTo>
                  <a:pt x="302" y="18635"/>
                </a:lnTo>
                <a:cubicBezTo>
                  <a:pt x="273" y="18664"/>
                  <a:pt x="302" y="18692"/>
                  <a:pt x="316" y="18692"/>
                </a:cubicBezTo>
                <a:cubicBezTo>
                  <a:pt x="331" y="18692"/>
                  <a:pt x="316" y="18721"/>
                  <a:pt x="287" y="18750"/>
                </a:cubicBezTo>
                <a:lnTo>
                  <a:pt x="173" y="18750"/>
                </a:lnTo>
                <a:cubicBezTo>
                  <a:pt x="158" y="18836"/>
                  <a:pt x="144" y="18937"/>
                  <a:pt x="144" y="18937"/>
                </a:cubicBezTo>
                <a:cubicBezTo>
                  <a:pt x="144" y="18951"/>
                  <a:pt x="173" y="18951"/>
                  <a:pt x="187" y="18965"/>
                </a:cubicBezTo>
                <a:lnTo>
                  <a:pt x="201" y="18980"/>
                </a:lnTo>
                <a:cubicBezTo>
                  <a:pt x="216" y="18994"/>
                  <a:pt x="230" y="19023"/>
                  <a:pt x="230" y="19052"/>
                </a:cubicBezTo>
                <a:cubicBezTo>
                  <a:pt x="230" y="19080"/>
                  <a:pt x="230" y="19095"/>
                  <a:pt x="230" y="19109"/>
                </a:cubicBezTo>
                <a:lnTo>
                  <a:pt x="230" y="19152"/>
                </a:lnTo>
                <a:cubicBezTo>
                  <a:pt x="220" y="19173"/>
                  <a:pt x="240" y="19187"/>
                  <a:pt x="257" y="19187"/>
                </a:cubicBezTo>
                <a:cubicBezTo>
                  <a:pt x="263" y="19187"/>
                  <a:pt x="269" y="19185"/>
                  <a:pt x="273" y="19181"/>
                </a:cubicBezTo>
                <a:cubicBezTo>
                  <a:pt x="273" y="19167"/>
                  <a:pt x="287" y="19138"/>
                  <a:pt x="273" y="19095"/>
                </a:cubicBezTo>
                <a:lnTo>
                  <a:pt x="287" y="19095"/>
                </a:lnTo>
                <a:lnTo>
                  <a:pt x="302" y="19080"/>
                </a:lnTo>
                <a:cubicBezTo>
                  <a:pt x="316" y="19095"/>
                  <a:pt x="345" y="19123"/>
                  <a:pt x="374" y="19152"/>
                </a:cubicBezTo>
                <a:lnTo>
                  <a:pt x="402" y="19152"/>
                </a:lnTo>
                <a:cubicBezTo>
                  <a:pt x="402" y="19171"/>
                  <a:pt x="399" y="19199"/>
                  <a:pt x="388" y="19210"/>
                </a:cubicBezTo>
                <a:cubicBezTo>
                  <a:pt x="388" y="19210"/>
                  <a:pt x="402" y="19339"/>
                  <a:pt x="374" y="19353"/>
                </a:cubicBezTo>
                <a:cubicBezTo>
                  <a:pt x="345" y="19368"/>
                  <a:pt x="345" y="19425"/>
                  <a:pt x="345" y="19454"/>
                </a:cubicBezTo>
                <a:cubicBezTo>
                  <a:pt x="345" y="19468"/>
                  <a:pt x="359" y="19497"/>
                  <a:pt x="359" y="19511"/>
                </a:cubicBezTo>
                <a:lnTo>
                  <a:pt x="388" y="19511"/>
                </a:lnTo>
                <a:lnTo>
                  <a:pt x="402" y="19454"/>
                </a:lnTo>
                <a:cubicBezTo>
                  <a:pt x="410" y="19425"/>
                  <a:pt x="424" y="19414"/>
                  <a:pt x="437" y="19414"/>
                </a:cubicBezTo>
                <a:cubicBezTo>
                  <a:pt x="449" y="19414"/>
                  <a:pt x="460" y="19425"/>
                  <a:pt x="460" y="19440"/>
                </a:cubicBezTo>
                <a:cubicBezTo>
                  <a:pt x="470" y="19450"/>
                  <a:pt x="480" y="19460"/>
                  <a:pt x="490" y="19460"/>
                </a:cubicBezTo>
                <a:cubicBezTo>
                  <a:pt x="495" y="19460"/>
                  <a:pt x="499" y="19458"/>
                  <a:pt x="503" y="19454"/>
                </a:cubicBezTo>
                <a:lnTo>
                  <a:pt x="560" y="19454"/>
                </a:lnTo>
                <a:cubicBezTo>
                  <a:pt x="560" y="19467"/>
                  <a:pt x="562" y="19472"/>
                  <a:pt x="564" y="19472"/>
                </a:cubicBezTo>
                <a:cubicBezTo>
                  <a:pt x="569" y="19472"/>
                  <a:pt x="579" y="19445"/>
                  <a:pt x="589" y="19425"/>
                </a:cubicBezTo>
                <a:cubicBezTo>
                  <a:pt x="604" y="19382"/>
                  <a:pt x="632" y="19353"/>
                  <a:pt x="632" y="19353"/>
                </a:cubicBezTo>
                <a:cubicBezTo>
                  <a:pt x="632" y="19353"/>
                  <a:pt x="661" y="19425"/>
                  <a:pt x="690" y="19526"/>
                </a:cubicBezTo>
                <a:lnTo>
                  <a:pt x="776" y="19454"/>
                </a:lnTo>
                <a:cubicBezTo>
                  <a:pt x="790" y="19468"/>
                  <a:pt x="790" y="19511"/>
                  <a:pt x="790" y="19540"/>
                </a:cubicBezTo>
                <a:lnTo>
                  <a:pt x="776" y="19554"/>
                </a:lnTo>
                <a:lnTo>
                  <a:pt x="776" y="19569"/>
                </a:lnTo>
                <a:cubicBezTo>
                  <a:pt x="762" y="19569"/>
                  <a:pt x="733" y="19598"/>
                  <a:pt x="719" y="19626"/>
                </a:cubicBezTo>
                <a:lnTo>
                  <a:pt x="762" y="19626"/>
                </a:lnTo>
                <a:cubicBezTo>
                  <a:pt x="769" y="19619"/>
                  <a:pt x="776" y="19612"/>
                  <a:pt x="780" y="19612"/>
                </a:cubicBezTo>
                <a:cubicBezTo>
                  <a:pt x="783" y="19612"/>
                  <a:pt x="783" y="19619"/>
                  <a:pt x="776" y="19641"/>
                </a:cubicBezTo>
                <a:cubicBezTo>
                  <a:pt x="762" y="19684"/>
                  <a:pt x="776" y="19713"/>
                  <a:pt x="805" y="19727"/>
                </a:cubicBezTo>
                <a:lnTo>
                  <a:pt x="833" y="19741"/>
                </a:lnTo>
                <a:cubicBezTo>
                  <a:pt x="841" y="19720"/>
                  <a:pt x="851" y="19713"/>
                  <a:pt x="862" y="19713"/>
                </a:cubicBezTo>
                <a:cubicBezTo>
                  <a:pt x="873" y="19713"/>
                  <a:pt x="884" y="19720"/>
                  <a:pt x="891" y="19727"/>
                </a:cubicBezTo>
                <a:cubicBezTo>
                  <a:pt x="891" y="19735"/>
                  <a:pt x="924" y="19743"/>
                  <a:pt x="956" y="19743"/>
                </a:cubicBezTo>
                <a:cubicBezTo>
                  <a:pt x="978" y="19743"/>
                  <a:pt x="1000" y="19739"/>
                  <a:pt x="1006" y="19727"/>
                </a:cubicBezTo>
                <a:cubicBezTo>
                  <a:pt x="1014" y="19701"/>
                  <a:pt x="1023" y="19696"/>
                  <a:pt x="1029" y="19696"/>
                </a:cubicBezTo>
                <a:cubicBezTo>
                  <a:pt x="1032" y="19696"/>
                  <a:pt x="1035" y="19698"/>
                  <a:pt x="1035" y="19698"/>
                </a:cubicBezTo>
                <a:cubicBezTo>
                  <a:pt x="1037" y="19701"/>
                  <a:pt x="1041" y="19702"/>
                  <a:pt x="1044" y="19702"/>
                </a:cubicBezTo>
                <a:cubicBezTo>
                  <a:pt x="1059" y="19702"/>
                  <a:pt x="1078" y="19681"/>
                  <a:pt x="1078" y="19669"/>
                </a:cubicBezTo>
                <a:cubicBezTo>
                  <a:pt x="1092" y="19641"/>
                  <a:pt x="1135" y="19569"/>
                  <a:pt x="1135" y="19554"/>
                </a:cubicBezTo>
                <a:cubicBezTo>
                  <a:pt x="1135" y="19540"/>
                  <a:pt x="1193" y="19511"/>
                  <a:pt x="1221" y="19511"/>
                </a:cubicBezTo>
                <a:cubicBezTo>
                  <a:pt x="1250" y="19511"/>
                  <a:pt x="1264" y="19569"/>
                  <a:pt x="1250" y="19583"/>
                </a:cubicBezTo>
                <a:cubicBezTo>
                  <a:pt x="1250" y="19612"/>
                  <a:pt x="1250" y="19626"/>
                  <a:pt x="1250" y="19626"/>
                </a:cubicBezTo>
                <a:cubicBezTo>
                  <a:pt x="1250" y="19626"/>
                  <a:pt x="1279" y="19583"/>
                  <a:pt x="1293" y="19569"/>
                </a:cubicBezTo>
                <a:cubicBezTo>
                  <a:pt x="1296" y="19566"/>
                  <a:pt x="1298" y="19565"/>
                  <a:pt x="1301" y="19565"/>
                </a:cubicBezTo>
                <a:cubicBezTo>
                  <a:pt x="1312" y="19565"/>
                  <a:pt x="1322" y="19593"/>
                  <a:pt x="1322" y="19641"/>
                </a:cubicBezTo>
                <a:lnTo>
                  <a:pt x="1293" y="19684"/>
                </a:lnTo>
                <a:cubicBezTo>
                  <a:pt x="1293" y="19684"/>
                  <a:pt x="1293" y="19713"/>
                  <a:pt x="1308" y="19727"/>
                </a:cubicBezTo>
                <a:cubicBezTo>
                  <a:pt x="1308" y="19727"/>
                  <a:pt x="1322" y="19727"/>
                  <a:pt x="1336" y="19713"/>
                </a:cubicBezTo>
                <a:lnTo>
                  <a:pt x="1351" y="19684"/>
                </a:lnTo>
                <a:cubicBezTo>
                  <a:pt x="1359" y="19660"/>
                  <a:pt x="1366" y="19649"/>
                  <a:pt x="1372" y="19649"/>
                </a:cubicBezTo>
                <a:cubicBezTo>
                  <a:pt x="1377" y="19649"/>
                  <a:pt x="1379" y="19656"/>
                  <a:pt x="1379" y="19669"/>
                </a:cubicBezTo>
                <a:cubicBezTo>
                  <a:pt x="1408" y="19684"/>
                  <a:pt x="1437" y="19684"/>
                  <a:pt x="1466" y="19698"/>
                </a:cubicBezTo>
                <a:cubicBezTo>
                  <a:pt x="1492" y="19698"/>
                  <a:pt x="1470" y="19758"/>
                  <a:pt x="1499" y="19758"/>
                </a:cubicBezTo>
                <a:cubicBezTo>
                  <a:pt x="1501" y="19758"/>
                  <a:pt x="1505" y="19757"/>
                  <a:pt x="1509" y="19756"/>
                </a:cubicBezTo>
                <a:lnTo>
                  <a:pt x="1552" y="19741"/>
                </a:lnTo>
                <a:cubicBezTo>
                  <a:pt x="1609" y="19741"/>
                  <a:pt x="1652" y="19669"/>
                  <a:pt x="1652" y="19641"/>
                </a:cubicBezTo>
                <a:cubicBezTo>
                  <a:pt x="1652" y="19626"/>
                  <a:pt x="1681" y="19598"/>
                  <a:pt x="1724" y="19598"/>
                </a:cubicBezTo>
                <a:lnTo>
                  <a:pt x="1753" y="19612"/>
                </a:lnTo>
                <a:lnTo>
                  <a:pt x="1782" y="19669"/>
                </a:lnTo>
                <a:cubicBezTo>
                  <a:pt x="1839" y="19684"/>
                  <a:pt x="1911" y="19698"/>
                  <a:pt x="1940" y="19713"/>
                </a:cubicBezTo>
                <a:lnTo>
                  <a:pt x="1954" y="19727"/>
                </a:lnTo>
                <a:cubicBezTo>
                  <a:pt x="1959" y="19741"/>
                  <a:pt x="1964" y="19746"/>
                  <a:pt x="1968" y="19746"/>
                </a:cubicBezTo>
                <a:cubicBezTo>
                  <a:pt x="1978" y="19746"/>
                  <a:pt x="1988" y="19727"/>
                  <a:pt x="1997" y="19727"/>
                </a:cubicBezTo>
                <a:cubicBezTo>
                  <a:pt x="2026" y="19756"/>
                  <a:pt x="2040" y="19770"/>
                  <a:pt x="2069" y="19784"/>
                </a:cubicBezTo>
                <a:lnTo>
                  <a:pt x="2083" y="19784"/>
                </a:lnTo>
                <a:cubicBezTo>
                  <a:pt x="2098" y="19763"/>
                  <a:pt x="2112" y="19759"/>
                  <a:pt x="2125" y="19759"/>
                </a:cubicBezTo>
                <a:cubicBezTo>
                  <a:pt x="2131" y="19759"/>
                  <a:pt x="2137" y="19760"/>
                  <a:pt x="2142" y="19760"/>
                </a:cubicBezTo>
                <a:cubicBezTo>
                  <a:pt x="2147" y="19760"/>
                  <a:pt x="2152" y="19759"/>
                  <a:pt x="2155" y="19756"/>
                </a:cubicBezTo>
                <a:lnTo>
                  <a:pt x="2184" y="19727"/>
                </a:lnTo>
                <a:cubicBezTo>
                  <a:pt x="2198" y="19698"/>
                  <a:pt x="2213" y="19684"/>
                  <a:pt x="2213" y="19684"/>
                </a:cubicBezTo>
                <a:cubicBezTo>
                  <a:pt x="2227" y="19684"/>
                  <a:pt x="2241" y="19727"/>
                  <a:pt x="2256" y="19756"/>
                </a:cubicBezTo>
                <a:lnTo>
                  <a:pt x="2313" y="19741"/>
                </a:lnTo>
                <a:lnTo>
                  <a:pt x="2328" y="19727"/>
                </a:lnTo>
                <a:cubicBezTo>
                  <a:pt x="2342" y="19727"/>
                  <a:pt x="2371" y="19756"/>
                  <a:pt x="2385" y="19784"/>
                </a:cubicBezTo>
                <a:lnTo>
                  <a:pt x="2399" y="19799"/>
                </a:lnTo>
                <a:lnTo>
                  <a:pt x="2443" y="19856"/>
                </a:lnTo>
                <a:cubicBezTo>
                  <a:pt x="2457" y="19842"/>
                  <a:pt x="2500" y="19784"/>
                  <a:pt x="2514" y="19756"/>
                </a:cubicBezTo>
                <a:lnTo>
                  <a:pt x="2558" y="19756"/>
                </a:lnTo>
                <a:cubicBezTo>
                  <a:pt x="2586" y="19741"/>
                  <a:pt x="2601" y="19698"/>
                  <a:pt x="2615" y="19669"/>
                </a:cubicBezTo>
                <a:lnTo>
                  <a:pt x="2629" y="19655"/>
                </a:lnTo>
                <a:cubicBezTo>
                  <a:pt x="2629" y="19669"/>
                  <a:pt x="2644" y="19756"/>
                  <a:pt x="2629" y="19784"/>
                </a:cubicBezTo>
                <a:cubicBezTo>
                  <a:pt x="2629" y="19827"/>
                  <a:pt x="2658" y="19842"/>
                  <a:pt x="2672" y="19842"/>
                </a:cubicBezTo>
                <a:cubicBezTo>
                  <a:pt x="2685" y="19842"/>
                  <a:pt x="2729" y="19810"/>
                  <a:pt x="2750" y="19810"/>
                </a:cubicBezTo>
                <a:cubicBezTo>
                  <a:pt x="2754" y="19810"/>
                  <a:pt x="2757" y="19811"/>
                  <a:pt x="2759" y="19813"/>
                </a:cubicBezTo>
                <a:cubicBezTo>
                  <a:pt x="2773" y="19842"/>
                  <a:pt x="2802" y="19885"/>
                  <a:pt x="2816" y="19914"/>
                </a:cubicBezTo>
                <a:lnTo>
                  <a:pt x="2845" y="19914"/>
                </a:lnTo>
                <a:cubicBezTo>
                  <a:pt x="2859" y="19914"/>
                  <a:pt x="2874" y="19942"/>
                  <a:pt x="2902" y="19942"/>
                </a:cubicBezTo>
                <a:lnTo>
                  <a:pt x="2931" y="19942"/>
                </a:lnTo>
                <a:cubicBezTo>
                  <a:pt x="2960" y="19942"/>
                  <a:pt x="2989" y="19942"/>
                  <a:pt x="3003" y="19957"/>
                </a:cubicBezTo>
                <a:cubicBezTo>
                  <a:pt x="3003" y="19971"/>
                  <a:pt x="3003" y="19985"/>
                  <a:pt x="3003" y="19985"/>
                </a:cubicBezTo>
                <a:cubicBezTo>
                  <a:pt x="2989" y="20000"/>
                  <a:pt x="2974" y="20000"/>
                  <a:pt x="2960" y="20000"/>
                </a:cubicBezTo>
                <a:cubicBezTo>
                  <a:pt x="2954" y="19998"/>
                  <a:pt x="2949" y="19997"/>
                  <a:pt x="2942" y="19997"/>
                </a:cubicBezTo>
                <a:cubicBezTo>
                  <a:pt x="2924" y="19997"/>
                  <a:pt x="2903" y="20003"/>
                  <a:pt x="2884" y="20003"/>
                </a:cubicBezTo>
                <a:cubicBezTo>
                  <a:pt x="2859" y="20003"/>
                  <a:pt x="2838" y="19993"/>
                  <a:pt x="2831" y="19942"/>
                </a:cubicBezTo>
                <a:lnTo>
                  <a:pt x="2802" y="19942"/>
                </a:lnTo>
                <a:lnTo>
                  <a:pt x="2773" y="19971"/>
                </a:lnTo>
                <a:cubicBezTo>
                  <a:pt x="2766" y="19993"/>
                  <a:pt x="2755" y="20000"/>
                  <a:pt x="2744" y="20000"/>
                </a:cubicBezTo>
                <a:cubicBezTo>
                  <a:pt x="2734" y="20000"/>
                  <a:pt x="2723" y="19993"/>
                  <a:pt x="2716" y="19985"/>
                </a:cubicBezTo>
                <a:cubicBezTo>
                  <a:pt x="2716" y="19984"/>
                  <a:pt x="2715" y="19984"/>
                  <a:pt x="2715" y="19984"/>
                </a:cubicBezTo>
                <a:cubicBezTo>
                  <a:pt x="2711" y="19984"/>
                  <a:pt x="2687" y="20046"/>
                  <a:pt x="2687" y="20072"/>
                </a:cubicBezTo>
                <a:cubicBezTo>
                  <a:pt x="2680" y="20093"/>
                  <a:pt x="2651" y="20097"/>
                  <a:pt x="2620" y="20097"/>
                </a:cubicBezTo>
                <a:cubicBezTo>
                  <a:pt x="2605" y="20097"/>
                  <a:pt x="2589" y="20096"/>
                  <a:pt x="2576" y="20096"/>
                </a:cubicBezTo>
                <a:cubicBezTo>
                  <a:pt x="2562" y="20096"/>
                  <a:pt x="2550" y="20097"/>
                  <a:pt x="2543" y="20100"/>
                </a:cubicBezTo>
                <a:cubicBezTo>
                  <a:pt x="2500" y="20115"/>
                  <a:pt x="2457" y="20158"/>
                  <a:pt x="2443" y="20187"/>
                </a:cubicBezTo>
                <a:lnTo>
                  <a:pt x="2457" y="20215"/>
                </a:lnTo>
                <a:lnTo>
                  <a:pt x="2457" y="20230"/>
                </a:lnTo>
                <a:cubicBezTo>
                  <a:pt x="2469" y="20242"/>
                  <a:pt x="2391" y="20294"/>
                  <a:pt x="2339" y="20294"/>
                </a:cubicBezTo>
                <a:cubicBezTo>
                  <a:pt x="2329" y="20294"/>
                  <a:pt x="2320" y="20292"/>
                  <a:pt x="2313" y="20287"/>
                </a:cubicBezTo>
                <a:cubicBezTo>
                  <a:pt x="2270" y="20258"/>
                  <a:pt x="2256" y="20201"/>
                  <a:pt x="2270" y="20187"/>
                </a:cubicBezTo>
                <a:cubicBezTo>
                  <a:pt x="2285" y="20172"/>
                  <a:pt x="2227" y="20115"/>
                  <a:pt x="2198" y="20100"/>
                </a:cubicBezTo>
                <a:cubicBezTo>
                  <a:pt x="2170" y="20100"/>
                  <a:pt x="2141" y="20115"/>
                  <a:pt x="2141" y="20158"/>
                </a:cubicBezTo>
                <a:lnTo>
                  <a:pt x="2198" y="20158"/>
                </a:lnTo>
                <a:cubicBezTo>
                  <a:pt x="2198" y="20158"/>
                  <a:pt x="2213" y="20158"/>
                  <a:pt x="2213" y="20172"/>
                </a:cubicBezTo>
                <a:cubicBezTo>
                  <a:pt x="2213" y="20187"/>
                  <a:pt x="2213" y="20201"/>
                  <a:pt x="2213" y="20201"/>
                </a:cubicBezTo>
                <a:lnTo>
                  <a:pt x="2184" y="20230"/>
                </a:lnTo>
                <a:cubicBezTo>
                  <a:pt x="2141" y="20273"/>
                  <a:pt x="2069" y="20273"/>
                  <a:pt x="2055" y="20273"/>
                </a:cubicBezTo>
                <a:cubicBezTo>
                  <a:pt x="2040" y="20273"/>
                  <a:pt x="2069" y="20144"/>
                  <a:pt x="2055" y="20144"/>
                </a:cubicBezTo>
                <a:cubicBezTo>
                  <a:pt x="2026" y="20129"/>
                  <a:pt x="2012" y="20129"/>
                  <a:pt x="2012" y="20129"/>
                </a:cubicBezTo>
                <a:cubicBezTo>
                  <a:pt x="2012" y="20144"/>
                  <a:pt x="1997" y="20215"/>
                  <a:pt x="1983" y="20302"/>
                </a:cubicBezTo>
                <a:lnTo>
                  <a:pt x="1911" y="20330"/>
                </a:lnTo>
                <a:lnTo>
                  <a:pt x="1897" y="20345"/>
                </a:lnTo>
                <a:cubicBezTo>
                  <a:pt x="1882" y="20359"/>
                  <a:pt x="1868" y="20363"/>
                  <a:pt x="1857" y="20363"/>
                </a:cubicBezTo>
                <a:cubicBezTo>
                  <a:pt x="1846" y="20363"/>
                  <a:pt x="1839" y="20359"/>
                  <a:pt x="1839" y="20359"/>
                </a:cubicBezTo>
                <a:cubicBezTo>
                  <a:pt x="1835" y="20355"/>
                  <a:pt x="1831" y="20353"/>
                  <a:pt x="1827" y="20353"/>
                </a:cubicBezTo>
                <a:cubicBezTo>
                  <a:pt x="1816" y="20353"/>
                  <a:pt x="1806" y="20363"/>
                  <a:pt x="1796" y="20373"/>
                </a:cubicBezTo>
                <a:cubicBezTo>
                  <a:pt x="1796" y="20381"/>
                  <a:pt x="1792" y="20384"/>
                  <a:pt x="1787" y="20384"/>
                </a:cubicBezTo>
                <a:cubicBezTo>
                  <a:pt x="1782" y="20384"/>
                  <a:pt x="1775" y="20381"/>
                  <a:pt x="1767" y="20373"/>
                </a:cubicBezTo>
                <a:cubicBezTo>
                  <a:pt x="1767" y="20373"/>
                  <a:pt x="1753" y="20316"/>
                  <a:pt x="1739" y="20258"/>
                </a:cubicBezTo>
                <a:lnTo>
                  <a:pt x="1695" y="20230"/>
                </a:lnTo>
                <a:lnTo>
                  <a:pt x="1681" y="20230"/>
                </a:lnTo>
                <a:cubicBezTo>
                  <a:pt x="1681" y="20201"/>
                  <a:pt x="1667" y="20201"/>
                  <a:pt x="1667" y="20201"/>
                </a:cubicBezTo>
                <a:cubicBezTo>
                  <a:pt x="1667" y="20215"/>
                  <a:pt x="1652" y="20258"/>
                  <a:pt x="1638" y="20302"/>
                </a:cubicBezTo>
                <a:lnTo>
                  <a:pt x="1581" y="20244"/>
                </a:lnTo>
                <a:lnTo>
                  <a:pt x="1552" y="20244"/>
                </a:lnTo>
                <a:cubicBezTo>
                  <a:pt x="1552" y="20244"/>
                  <a:pt x="1552" y="20258"/>
                  <a:pt x="1552" y="20258"/>
                </a:cubicBezTo>
                <a:lnTo>
                  <a:pt x="1595" y="20345"/>
                </a:lnTo>
                <a:cubicBezTo>
                  <a:pt x="1552" y="20359"/>
                  <a:pt x="1480" y="20388"/>
                  <a:pt x="1466" y="20402"/>
                </a:cubicBezTo>
                <a:lnTo>
                  <a:pt x="1437" y="20388"/>
                </a:lnTo>
                <a:lnTo>
                  <a:pt x="1423" y="20373"/>
                </a:lnTo>
                <a:cubicBezTo>
                  <a:pt x="1423" y="20338"/>
                  <a:pt x="1403" y="20312"/>
                  <a:pt x="1380" y="20312"/>
                </a:cubicBezTo>
                <a:cubicBezTo>
                  <a:pt x="1375" y="20312"/>
                  <a:pt x="1370" y="20313"/>
                  <a:pt x="1365" y="20316"/>
                </a:cubicBezTo>
                <a:lnTo>
                  <a:pt x="1336" y="20316"/>
                </a:lnTo>
                <a:cubicBezTo>
                  <a:pt x="1336" y="20330"/>
                  <a:pt x="1351" y="20330"/>
                  <a:pt x="1365" y="20330"/>
                </a:cubicBezTo>
                <a:lnTo>
                  <a:pt x="1379" y="20330"/>
                </a:lnTo>
                <a:cubicBezTo>
                  <a:pt x="1394" y="20330"/>
                  <a:pt x="1408" y="20345"/>
                  <a:pt x="1408" y="20345"/>
                </a:cubicBezTo>
                <a:cubicBezTo>
                  <a:pt x="1408" y="20359"/>
                  <a:pt x="1408" y="20388"/>
                  <a:pt x="1408" y="20388"/>
                </a:cubicBezTo>
                <a:lnTo>
                  <a:pt x="1365" y="20388"/>
                </a:lnTo>
                <a:cubicBezTo>
                  <a:pt x="1360" y="20389"/>
                  <a:pt x="1355" y="20390"/>
                  <a:pt x="1350" y="20390"/>
                </a:cubicBezTo>
                <a:cubicBezTo>
                  <a:pt x="1315" y="20390"/>
                  <a:pt x="1273" y="20357"/>
                  <a:pt x="1246" y="20357"/>
                </a:cubicBezTo>
                <a:cubicBezTo>
                  <a:pt x="1243" y="20357"/>
                  <a:pt x="1239" y="20357"/>
                  <a:pt x="1236" y="20359"/>
                </a:cubicBezTo>
                <a:cubicBezTo>
                  <a:pt x="1221" y="20359"/>
                  <a:pt x="1193" y="20345"/>
                  <a:pt x="1164" y="20330"/>
                </a:cubicBezTo>
                <a:cubicBezTo>
                  <a:pt x="1150" y="20330"/>
                  <a:pt x="1150" y="20345"/>
                  <a:pt x="1164" y="20373"/>
                </a:cubicBezTo>
                <a:lnTo>
                  <a:pt x="1178" y="20373"/>
                </a:lnTo>
                <a:cubicBezTo>
                  <a:pt x="1221" y="20402"/>
                  <a:pt x="1178" y="20431"/>
                  <a:pt x="1178" y="20460"/>
                </a:cubicBezTo>
                <a:cubicBezTo>
                  <a:pt x="1178" y="20485"/>
                  <a:pt x="1168" y="20491"/>
                  <a:pt x="1157" y="20491"/>
                </a:cubicBezTo>
                <a:cubicBezTo>
                  <a:pt x="1149" y="20491"/>
                  <a:pt x="1141" y="20488"/>
                  <a:pt x="1135" y="20488"/>
                </a:cubicBezTo>
                <a:lnTo>
                  <a:pt x="1092" y="20460"/>
                </a:lnTo>
                <a:cubicBezTo>
                  <a:pt x="1063" y="20467"/>
                  <a:pt x="1027" y="20467"/>
                  <a:pt x="997" y="20467"/>
                </a:cubicBezTo>
                <a:cubicBezTo>
                  <a:pt x="966" y="20467"/>
                  <a:pt x="941" y="20467"/>
                  <a:pt x="934" y="20474"/>
                </a:cubicBezTo>
                <a:cubicBezTo>
                  <a:pt x="920" y="20503"/>
                  <a:pt x="891" y="20531"/>
                  <a:pt x="862" y="20546"/>
                </a:cubicBezTo>
                <a:lnTo>
                  <a:pt x="848" y="20488"/>
                </a:lnTo>
                <a:cubicBezTo>
                  <a:pt x="848" y="20478"/>
                  <a:pt x="841" y="20462"/>
                  <a:pt x="837" y="20462"/>
                </a:cubicBezTo>
                <a:cubicBezTo>
                  <a:pt x="835" y="20462"/>
                  <a:pt x="833" y="20465"/>
                  <a:pt x="833" y="20474"/>
                </a:cubicBezTo>
                <a:lnTo>
                  <a:pt x="833" y="20531"/>
                </a:lnTo>
                <a:cubicBezTo>
                  <a:pt x="805" y="20560"/>
                  <a:pt x="762" y="20689"/>
                  <a:pt x="747" y="20733"/>
                </a:cubicBezTo>
                <a:cubicBezTo>
                  <a:pt x="743" y="20742"/>
                  <a:pt x="738" y="20746"/>
                  <a:pt x="734" y="20746"/>
                </a:cubicBezTo>
                <a:cubicBezTo>
                  <a:pt x="724" y="20746"/>
                  <a:pt x="714" y="20724"/>
                  <a:pt x="704" y="20675"/>
                </a:cubicBezTo>
                <a:lnTo>
                  <a:pt x="733" y="20589"/>
                </a:lnTo>
                <a:lnTo>
                  <a:pt x="762" y="20546"/>
                </a:lnTo>
                <a:cubicBezTo>
                  <a:pt x="776" y="20503"/>
                  <a:pt x="776" y="20445"/>
                  <a:pt x="776" y="20416"/>
                </a:cubicBezTo>
                <a:lnTo>
                  <a:pt x="776" y="20416"/>
                </a:lnTo>
                <a:lnTo>
                  <a:pt x="762" y="20445"/>
                </a:lnTo>
                <a:lnTo>
                  <a:pt x="747" y="20460"/>
                </a:lnTo>
                <a:cubicBezTo>
                  <a:pt x="746" y="20458"/>
                  <a:pt x="744" y="20457"/>
                  <a:pt x="743" y="20457"/>
                </a:cubicBezTo>
                <a:cubicBezTo>
                  <a:pt x="730" y="20457"/>
                  <a:pt x="719" y="20506"/>
                  <a:pt x="719" y="20531"/>
                </a:cubicBezTo>
                <a:cubicBezTo>
                  <a:pt x="719" y="20546"/>
                  <a:pt x="711" y="20553"/>
                  <a:pt x="701" y="20553"/>
                </a:cubicBezTo>
                <a:cubicBezTo>
                  <a:pt x="690" y="20553"/>
                  <a:pt x="675" y="20546"/>
                  <a:pt x="661" y="20531"/>
                </a:cubicBezTo>
                <a:lnTo>
                  <a:pt x="647" y="20503"/>
                </a:lnTo>
                <a:lnTo>
                  <a:pt x="618" y="20474"/>
                </a:lnTo>
                <a:cubicBezTo>
                  <a:pt x="575" y="20445"/>
                  <a:pt x="560" y="20402"/>
                  <a:pt x="589" y="20373"/>
                </a:cubicBezTo>
                <a:lnTo>
                  <a:pt x="589" y="20345"/>
                </a:lnTo>
                <a:lnTo>
                  <a:pt x="604" y="20316"/>
                </a:lnTo>
                <a:cubicBezTo>
                  <a:pt x="595" y="20303"/>
                  <a:pt x="585" y="20298"/>
                  <a:pt x="575" y="20298"/>
                </a:cubicBezTo>
                <a:cubicBezTo>
                  <a:pt x="553" y="20298"/>
                  <a:pt x="532" y="20325"/>
                  <a:pt x="532" y="20345"/>
                </a:cubicBezTo>
                <a:cubicBezTo>
                  <a:pt x="521" y="20366"/>
                  <a:pt x="495" y="20379"/>
                  <a:pt x="482" y="20379"/>
                </a:cubicBezTo>
                <a:cubicBezTo>
                  <a:pt x="477" y="20379"/>
                  <a:pt x="474" y="20377"/>
                  <a:pt x="474" y="20373"/>
                </a:cubicBezTo>
                <a:lnTo>
                  <a:pt x="474" y="20373"/>
                </a:lnTo>
                <a:cubicBezTo>
                  <a:pt x="460" y="20373"/>
                  <a:pt x="546" y="20517"/>
                  <a:pt x="546" y="20531"/>
                </a:cubicBezTo>
                <a:cubicBezTo>
                  <a:pt x="546" y="20560"/>
                  <a:pt x="517" y="20560"/>
                  <a:pt x="503" y="20560"/>
                </a:cubicBezTo>
                <a:cubicBezTo>
                  <a:pt x="503" y="20575"/>
                  <a:pt x="474" y="20618"/>
                  <a:pt x="460" y="20661"/>
                </a:cubicBezTo>
                <a:lnTo>
                  <a:pt x="417" y="20675"/>
                </a:lnTo>
                <a:cubicBezTo>
                  <a:pt x="402" y="20689"/>
                  <a:pt x="388" y="20704"/>
                  <a:pt x="374" y="20718"/>
                </a:cubicBezTo>
                <a:cubicBezTo>
                  <a:pt x="331" y="20747"/>
                  <a:pt x="374" y="20776"/>
                  <a:pt x="359" y="20790"/>
                </a:cubicBezTo>
                <a:lnTo>
                  <a:pt x="345" y="20819"/>
                </a:lnTo>
                <a:cubicBezTo>
                  <a:pt x="316" y="20833"/>
                  <a:pt x="273" y="20862"/>
                  <a:pt x="273" y="20876"/>
                </a:cubicBezTo>
                <a:cubicBezTo>
                  <a:pt x="259" y="20876"/>
                  <a:pt x="273" y="20905"/>
                  <a:pt x="302" y="20919"/>
                </a:cubicBezTo>
                <a:cubicBezTo>
                  <a:pt x="311" y="20900"/>
                  <a:pt x="321" y="20894"/>
                  <a:pt x="331" y="20894"/>
                </a:cubicBezTo>
                <a:cubicBezTo>
                  <a:pt x="350" y="20894"/>
                  <a:pt x="369" y="20919"/>
                  <a:pt x="388" y="20919"/>
                </a:cubicBezTo>
                <a:lnTo>
                  <a:pt x="417" y="20919"/>
                </a:lnTo>
                <a:cubicBezTo>
                  <a:pt x="446" y="20919"/>
                  <a:pt x="489" y="20919"/>
                  <a:pt x="503" y="20905"/>
                </a:cubicBezTo>
                <a:lnTo>
                  <a:pt x="503" y="20948"/>
                </a:lnTo>
                <a:lnTo>
                  <a:pt x="517" y="21006"/>
                </a:lnTo>
                <a:cubicBezTo>
                  <a:pt x="546" y="20977"/>
                  <a:pt x="560" y="20934"/>
                  <a:pt x="560" y="20919"/>
                </a:cubicBezTo>
                <a:cubicBezTo>
                  <a:pt x="560" y="20905"/>
                  <a:pt x="575" y="20891"/>
                  <a:pt x="589" y="20891"/>
                </a:cubicBezTo>
                <a:cubicBezTo>
                  <a:pt x="604" y="20905"/>
                  <a:pt x="614" y="20912"/>
                  <a:pt x="623" y="20912"/>
                </a:cubicBezTo>
                <a:cubicBezTo>
                  <a:pt x="632" y="20912"/>
                  <a:pt x="639" y="20905"/>
                  <a:pt x="647" y="20891"/>
                </a:cubicBezTo>
                <a:cubicBezTo>
                  <a:pt x="656" y="20881"/>
                  <a:pt x="666" y="20858"/>
                  <a:pt x="681" y="20858"/>
                </a:cubicBezTo>
                <a:cubicBezTo>
                  <a:pt x="687" y="20858"/>
                  <a:pt x="695" y="20863"/>
                  <a:pt x="704" y="20876"/>
                </a:cubicBezTo>
                <a:lnTo>
                  <a:pt x="704" y="20891"/>
                </a:lnTo>
                <a:cubicBezTo>
                  <a:pt x="719" y="20876"/>
                  <a:pt x="762" y="20862"/>
                  <a:pt x="790" y="20848"/>
                </a:cubicBezTo>
                <a:lnTo>
                  <a:pt x="848" y="20848"/>
                </a:lnTo>
                <a:cubicBezTo>
                  <a:pt x="862" y="20869"/>
                  <a:pt x="877" y="20876"/>
                  <a:pt x="887" y="20876"/>
                </a:cubicBezTo>
                <a:cubicBezTo>
                  <a:pt x="898" y="20876"/>
                  <a:pt x="905" y="20869"/>
                  <a:pt x="905" y="20862"/>
                </a:cubicBezTo>
                <a:cubicBezTo>
                  <a:pt x="905" y="20862"/>
                  <a:pt x="934" y="20891"/>
                  <a:pt x="934" y="20905"/>
                </a:cubicBezTo>
                <a:cubicBezTo>
                  <a:pt x="937" y="20908"/>
                  <a:pt x="940" y="20909"/>
                  <a:pt x="944" y="20909"/>
                </a:cubicBezTo>
                <a:cubicBezTo>
                  <a:pt x="959" y="20909"/>
                  <a:pt x="977" y="20891"/>
                  <a:pt x="977" y="20891"/>
                </a:cubicBezTo>
                <a:cubicBezTo>
                  <a:pt x="991" y="20876"/>
                  <a:pt x="963" y="20819"/>
                  <a:pt x="948" y="20804"/>
                </a:cubicBezTo>
                <a:cubicBezTo>
                  <a:pt x="948" y="20790"/>
                  <a:pt x="963" y="20761"/>
                  <a:pt x="991" y="20761"/>
                </a:cubicBezTo>
                <a:lnTo>
                  <a:pt x="1006" y="20761"/>
                </a:lnTo>
                <a:cubicBezTo>
                  <a:pt x="1020" y="20776"/>
                  <a:pt x="1049" y="20804"/>
                  <a:pt x="1063" y="20819"/>
                </a:cubicBezTo>
                <a:cubicBezTo>
                  <a:pt x="1092" y="20819"/>
                  <a:pt x="1121" y="20819"/>
                  <a:pt x="1121" y="20833"/>
                </a:cubicBezTo>
                <a:cubicBezTo>
                  <a:pt x="1128" y="20843"/>
                  <a:pt x="1134" y="20847"/>
                  <a:pt x="1139" y="20847"/>
                </a:cubicBezTo>
                <a:cubicBezTo>
                  <a:pt x="1155" y="20847"/>
                  <a:pt x="1167" y="20817"/>
                  <a:pt x="1185" y="20817"/>
                </a:cubicBezTo>
                <a:cubicBezTo>
                  <a:pt x="1187" y="20817"/>
                  <a:pt x="1190" y="20817"/>
                  <a:pt x="1193" y="20819"/>
                </a:cubicBezTo>
                <a:lnTo>
                  <a:pt x="1221" y="20848"/>
                </a:lnTo>
                <a:cubicBezTo>
                  <a:pt x="1236" y="20804"/>
                  <a:pt x="1207" y="20761"/>
                  <a:pt x="1207" y="20761"/>
                </a:cubicBezTo>
                <a:cubicBezTo>
                  <a:pt x="1193" y="20761"/>
                  <a:pt x="1207" y="20747"/>
                  <a:pt x="1250" y="20733"/>
                </a:cubicBezTo>
                <a:lnTo>
                  <a:pt x="1279" y="20733"/>
                </a:lnTo>
                <a:cubicBezTo>
                  <a:pt x="1305" y="20733"/>
                  <a:pt x="1284" y="20792"/>
                  <a:pt x="1312" y="20792"/>
                </a:cubicBezTo>
                <a:cubicBezTo>
                  <a:pt x="1315" y="20792"/>
                  <a:pt x="1318" y="20791"/>
                  <a:pt x="1322" y="20790"/>
                </a:cubicBezTo>
                <a:cubicBezTo>
                  <a:pt x="1336" y="20790"/>
                  <a:pt x="1365" y="20761"/>
                  <a:pt x="1394" y="20761"/>
                </a:cubicBezTo>
                <a:lnTo>
                  <a:pt x="1423" y="20761"/>
                </a:lnTo>
                <a:cubicBezTo>
                  <a:pt x="1466" y="20761"/>
                  <a:pt x="1509" y="20689"/>
                  <a:pt x="1509" y="20661"/>
                </a:cubicBezTo>
                <a:cubicBezTo>
                  <a:pt x="1509" y="20643"/>
                  <a:pt x="1531" y="20631"/>
                  <a:pt x="1547" y="20631"/>
                </a:cubicBezTo>
                <a:cubicBezTo>
                  <a:pt x="1558" y="20631"/>
                  <a:pt x="1566" y="20635"/>
                  <a:pt x="1566" y="20646"/>
                </a:cubicBezTo>
                <a:cubicBezTo>
                  <a:pt x="1562" y="20655"/>
                  <a:pt x="1561" y="20658"/>
                  <a:pt x="1563" y="20658"/>
                </a:cubicBezTo>
                <a:cubicBezTo>
                  <a:pt x="1567" y="20658"/>
                  <a:pt x="1585" y="20638"/>
                  <a:pt x="1595" y="20618"/>
                </a:cubicBezTo>
                <a:cubicBezTo>
                  <a:pt x="1597" y="20616"/>
                  <a:pt x="1599" y="20615"/>
                  <a:pt x="1602" y="20615"/>
                </a:cubicBezTo>
                <a:cubicBezTo>
                  <a:pt x="1621" y="20615"/>
                  <a:pt x="1654" y="20648"/>
                  <a:pt x="1667" y="20661"/>
                </a:cubicBezTo>
                <a:cubicBezTo>
                  <a:pt x="1671" y="20669"/>
                  <a:pt x="1678" y="20671"/>
                  <a:pt x="1686" y="20671"/>
                </a:cubicBezTo>
                <a:cubicBezTo>
                  <a:pt x="1700" y="20671"/>
                  <a:pt x="1717" y="20665"/>
                  <a:pt x="1728" y="20665"/>
                </a:cubicBezTo>
                <a:cubicBezTo>
                  <a:pt x="1734" y="20665"/>
                  <a:pt x="1739" y="20667"/>
                  <a:pt x="1739" y="20675"/>
                </a:cubicBezTo>
                <a:cubicBezTo>
                  <a:pt x="1742" y="20682"/>
                  <a:pt x="1744" y="20685"/>
                  <a:pt x="1746" y="20685"/>
                </a:cubicBezTo>
                <a:cubicBezTo>
                  <a:pt x="1753" y="20685"/>
                  <a:pt x="1753" y="20654"/>
                  <a:pt x="1753" y="20632"/>
                </a:cubicBezTo>
                <a:cubicBezTo>
                  <a:pt x="1753" y="20615"/>
                  <a:pt x="1763" y="20608"/>
                  <a:pt x="1780" y="20608"/>
                </a:cubicBezTo>
                <a:cubicBezTo>
                  <a:pt x="1792" y="20608"/>
                  <a:pt x="1807" y="20612"/>
                  <a:pt x="1825" y="20618"/>
                </a:cubicBezTo>
                <a:lnTo>
                  <a:pt x="1796" y="20661"/>
                </a:lnTo>
                <a:lnTo>
                  <a:pt x="1753" y="20718"/>
                </a:lnTo>
                <a:cubicBezTo>
                  <a:pt x="1782" y="20718"/>
                  <a:pt x="1839" y="20675"/>
                  <a:pt x="1854" y="20661"/>
                </a:cubicBezTo>
                <a:cubicBezTo>
                  <a:pt x="1854" y="20632"/>
                  <a:pt x="1854" y="20603"/>
                  <a:pt x="1839" y="20589"/>
                </a:cubicBezTo>
                <a:lnTo>
                  <a:pt x="1825" y="20575"/>
                </a:lnTo>
                <a:cubicBezTo>
                  <a:pt x="1825" y="20546"/>
                  <a:pt x="1825" y="20517"/>
                  <a:pt x="1825" y="20503"/>
                </a:cubicBezTo>
                <a:cubicBezTo>
                  <a:pt x="1835" y="20493"/>
                  <a:pt x="1852" y="20482"/>
                  <a:pt x="1867" y="20482"/>
                </a:cubicBezTo>
                <a:cubicBezTo>
                  <a:pt x="1873" y="20482"/>
                  <a:pt x="1878" y="20484"/>
                  <a:pt x="1882" y="20488"/>
                </a:cubicBezTo>
                <a:cubicBezTo>
                  <a:pt x="1895" y="20508"/>
                  <a:pt x="1905" y="20516"/>
                  <a:pt x="1915" y="20516"/>
                </a:cubicBezTo>
                <a:cubicBezTo>
                  <a:pt x="1927" y="20516"/>
                  <a:pt x="1938" y="20504"/>
                  <a:pt x="1954" y="20488"/>
                </a:cubicBezTo>
                <a:lnTo>
                  <a:pt x="1968" y="20474"/>
                </a:lnTo>
                <a:cubicBezTo>
                  <a:pt x="2012" y="20474"/>
                  <a:pt x="2026" y="20488"/>
                  <a:pt x="2026" y="20503"/>
                </a:cubicBezTo>
                <a:lnTo>
                  <a:pt x="2012" y="20517"/>
                </a:lnTo>
                <a:lnTo>
                  <a:pt x="1983" y="20546"/>
                </a:lnTo>
                <a:cubicBezTo>
                  <a:pt x="1968" y="20575"/>
                  <a:pt x="1983" y="20675"/>
                  <a:pt x="1983" y="20704"/>
                </a:cubicBezTo>
                <a:cubicBezTo>
                  <a:pt x="1983" y="20714"/>
                  <a:pt x="1983" y="20724"/>
                  <a:pt x="1983" y="20733"/>
                </a:cubicBezTo>
                <a:cubicBezTo>
                  <a:pt x="1983" y="20718"/>
                  <a:pt x="1997" y="20675"/>
                  <a:pt x="1997" y="20675"/>
                </a:cubicBezTo>
                <a:cubicBezTo>
                  <a:pt x="2002" y="20672"/>
                  <a:pt x="2007" y="20671"/>
                  <a:pt x="2010" y="20671"/>
                </a:cubicBezTo>
                <a:cubicBezTo>
                  <a:pt x="2026" y="20671"/>
                  <a:pt x="2026" y="20695"/>
                  <a:pt x="2026" y="20718"/>
                </a:cubicBezTo>
                <a:cubicBezTo>
                  <a:pt x="2040" y="20718"/>
                  <a:pt x="2069" y="20646"/>
                  <a:pt x="2083" y="20632"/>
                </a:cubicBezTo>
                <a:cubicBezTo>
                  <a:pt x="2112" y="20618"/>
                  <a:pt x="2127" y="20575"/>
                  <a:pt x="2141" y="20560"/>
                </a:cubicBezTo>
                <a:cubicBezTo>
                  <a:pt x="2142" y="20559"/>
                  <a:pt x="2145" y="20558"/>
                  <a:pt x="2147" y="20558"/>
                </a:cubicBezTo>
                <a:cubicBezTo>
                  <a:pt x="2170" y="20558"/>
                  <a:pt x="2229" y="20606"/>
                  <a:pt x="2241" y="20632"/>
                </a:cubicBezTo>
                <a:cubicBezTo>
                  <a:pt x="2256" y="20661"/>
                  <a:pt x="2270" y="20689"/>
                  <a:pt x="2270" y="20704"/>
                </a:cubicBezTo>
                <a:lnTo>
                  <a:pt x="2285" y="20704"/>
                </a:lnTo>
                <a:cubicBezTo>
                  <a:pt x="2285" y="20704"/>
                  <a:pt x="2299" y="20689"/>
                  <a:pt x="2299" y="20675"/>
                </a:cubicBezTo>
                <a:cubicBezTo>
                  <a:pt x="2313" y="20675"/>
                  <a:pt x="2313" y="20661"/>
                  <a:pt x="2313" y="20646"/>
                </a:cubicBezTo>
                <a:cubicBezTo>
                  <a:pt x="2313" y="20619"/>
                  <a:pt x="2319" y="20603"/>
                  <a:pt x="2327" y="20603"/>
                </a:cubicBezTo>
                <a:cubicBezTo>
                  <a:pt x="2332" y="20603"/>
                  <a:pt x="2337" y="20607"/>
                  <a:pt x="2342" y="20618"/>
                </a:cubicBezTo>
                <a:lnTo>
                  <a:pt x="2356" y="20632"/>
                </a:lnTo>
                <a:cubicBezTo>
                  <a:pt x="2371" y="20632"/>
                  <a:pt x="2443" y="20603"/>
                  <a:pt x="2500" y="20575"/>
                </a:cubicBezTo>
                <a:lnTo>
                  <a:pt x="2558" y="20646"/>
                </a:lnTo>
                <a:cubicBezTo>
                  <a:pt x="2572" y="20632"/>
                  <a:pt x="2586" y="20589"/>
                  <a:pt x="2586" y="20575"/>
                </a:cubicBezTo>
                <a:cubicBezTo>
                  <a:pt x="2586" y="20569"/>
                  <a:pt x="2596" y="20565"/>
                  <a:pt x="2609" y="20565"/>
                </a:cubicBezTo>
                <a:cubicBezTo>
                  <a:pt x="2626" y="20565"/>
                  <a:pt x="2650" y="20572"/>
                  <a:pt x="2658" y="20589"/>
                </a:cubicBezTo>
                <a:cubicBezTo>
                  <a:pt x="2658" y="20601"/>
                  <a:pt x="2661" y="20605"/>
                  <a:pt x="2664" y="20605"/>
                </a:cubicBezTo>
                <a:cubicBezTo>
                  <a:pt x="2668" y="20605"/>
                  <a:pt x="2672" y="20597"/>
                  <a:pt x="2672" y="20589"/>
                </a:cubicBezTo>
                <a:cubicBezTo>
                  <a:pt x="2683" y="20579"/>
                  <a:pt x="2700" y="20569"/>
                  <a:pt x="2730" y="20569"/>
                </a:cubicBezTo>
                <a:cubicBezTo>
                  <a:pt x="2742" y="20569"/>
                  <a:pt x="2756" y="20570"/>
                  <a:pt x="2773" y="20575"/>
                </a:cubicBezTo>
                <a:lnTo>
                  <a:pt x="2859" y="20575"/>
                </a:lnTo>
                <a:cubicBezTo>
                  <a:pt x="2863" y="20570"/>
                  <a:pt x="2868" y="20569"/>
                  <a:pt x="2871" y="20569"/>
                </a:cubicBezTo>
                <a:cubicBezTo>
                  <a:pt x="2881" y="20569"/>
                  <a:pt x="2888" y="20579"/>
                  <a:pt x="2888" y="20589"/>
                </a:cubicBezTo>
                <a:lnTo>
                  <a:pt x="2888" y="20603"/>
                </a:lnTo>
                <a:lnTo>
                  <a:pt x="2902" y="20618"/>
                </a:lnTo>
                <a:cubicBezTo>
                  <a:pt x="2917" y="20603"/>
                  <a:pt x="2931" y="20531"/>
                  <a:pt x="2960" y="20531"/>
                </a:cubicBezTo>
                <a:cubicBezTo>
                  <a:pt x="2974" y="20531"/>
                  <a:pt x="3003" y="20560"/>
                  <a:pt x="3017" y="20589"/>
                </a:cubicBezTo>
                <a:cubicBezTo>
                  <a:pt x="3019" y="20591"/>
                  <a:pt x="3021" y="20592"/>
                  <a:pt x="3023" y="20592"/>
                </a:cubicBezTo>
                <a:cubicBezTo>
                  <a:pt x="3035" y="20592"/>
                  <a:pt x="3048" y="20551"/>
                  <a:pt x="3060" y="20488"/>
                </a:cubicBezTo>
                <a:lnTo>
                  <a:pt x="3132" y="20488"/>
                </a:lnTo>
                <a:cubicBezTo>
                  <a:pt x="3132" y="20503"/>
                  <a:pt x="3118" y="20560"/>
                  <a:pt x="3103" y="20575"/>
                </a:cubicBezTo>
                <a:cubicBezTo>
                  <a:pt x="3103" y="20589"/>
                  <a:pt x="3132" y="20603"/>
                  <a:pt x="3190" y="20603"/>
                </a:cubicBezTo>
                <a:lnTo>
                  <a:pt x="3190" y="20517"/>
                </a:lnTo>
                <a:cubicBezTo>
                  <a:pt x="3190" y="20503"/>
                  <a:pt x="3190" y="20488"/>
                  <a:pt x="3204" y="20488"/>
                </a:cubicBezTo>
                <a:lnTo>
                  <a:pt x="3218" y="20488"/>
                </a:lnTo>
                <a:cubicBezTo>
                  <a:pt x="3218" y="20503"/>
                  <a:pt x="3233" y="20531"/>
                  <a:pt x="3247" y="20546"/>
                </a:cubicBezTo>
                <a:lnTo>
                  <a:pt x="3276" y="20517"/>
                </a:lnTo>
                <a:lnTo>
                  <a:pt x="3290" y="20474"/>
                </a:lnTo>
                <a:cubicBezTo>
                  <a:pt x="3297" y="20469"/>
                  <a:pt x="3304" y="20467"/>
                  <a:pt x="3310" y="20467"/>
                </a:cubicBezTo>
                <a:cubicBezTo>
                  <a:pt x="3342" y="20467"/>
                  <a:pt x="3362" y="20524"/>
                  <a:pt x="3362" y="20560"/>
                </a:cubicBezTo>
                <a:cubicBezTo>
                  <a:pt x="3362" y="20574"/>
                  <a:pt x="3366" y="20579"/>
                  <a:pt x="3373" y="20579"/>
                </a:cubicBezTo>
                <a:cubicBezTo>
                  <a:pt x="3387" y="20579"/>
                  <a:pt x="3410" y="20556"/>
                  <a:pt x="3420" y="20546"/>
                </a:cubicBezTo>
                <a:cubicBezTo>
                  <a:pt x="3428" y="20538"/>
                  <a:pt x="3436" y="20529"/>
                  <a:pt x="3444" y="20529"/>
                </a:cubicBezTo>
                <a:cubicBezTo>
                  <a:pt x="3451" y="20529"/>
                  <a:pt x="3457" y="20534"/>
                  <a:pt x="3463" y="20546"/>
                </a:cubicBezTo>
                <a:cubicBezTo>
                  <a:pt x="3491" y="20546"/>
                  <a:pt x="3563" y="20531"/>
                  <a:pt x="3606" y="20503"/>
                </a:cubicBezTo>
                <a:lnTo>
                  <a:pt x="3621" y="20503"/>
                </a:lnTo>
                <a:lnTo>
                  <a:pt x="3649" y="20517"/>
                </a:lnTo>
                <a:cubicBezTo>
                  <a:pt x="3664" y="20517"/>
                  <a:pt x="3721" y="20503"/>
                  <a:pt x="3779" y="20474"/>
                </a:cubicBezTo>
                <a:lnTo>
                  <a:pt x="3807" y="20445"/>
                </a:lnTo>
                <a:cubicBezTo>
                  <a:pt x="3807" y="20440"/>
                  <a:pt x="3809" y="20439"/>
                  <a:pt x="3812" y="20439"/>
                </a:cubicBezTo>
                <a:cubicBezTo>
                  <a:pt x="3817" y="20439"/>
                  <a:pt x="3827" y="20445"/>
                  <a:pt x="3836" y="20445"/>
                </a:cubicBezTo>
                <a:lnTo>
                  <a:pt x="3851" y="20488"/>
                </a:lnTo>
                <a:cubicBezTo>
                  <a:pt x="3894" y="20474"/>
                  <a:pt x="3937" y="20445"/>
                  <a:pt x="3966" y="20431"/>
                </a:cubicBezTo>
                <a:lnTo>
                  <a:pt x="3994" y="20460"/>
                </a:lnTo>
                <a:cubicBezTo>
                  <a:pt x="4009" y="20474"/>
                  <a:pt x="4023" y="20479"/>
                  <a:pt x="4037" y="20479"/>
                </a:cubicBezTo>
                <a:cubicBezTo>
                  <a:pt x="4066" y="20479"/>
                  <a:pt x="4095" y="20460"/>
                  <a:pt x="4124" y="20460"/>
                </a:cubicBezTo>
                <a:lnTo>
                  <a:pt x="4167" y="20445"/>
                </a:lnTo>
                <a:cubicBezTo>
                  <a:pt x="4170" y="20456"/>
                  <a:pt x="4175" y="20460"/>
                  <a:pt x="4180" y="20460"/>
                </a:cubicBezTo>
                <a:cubicBezTo>
                  <a:pt x="4194" y="20460"/>
                  <a:pt x="4213" y="20420"/>
                  <a:pt x="4224" y="20388"/>
                </a:cubicBezTo>
                <a:cubicBezTo>
                  <a:pt x="4238" y="20359"/>
                  <a:pt x="4253" y="20316"/>
                  <a:pt x="4267" y="20316"/>
                </a:cubicBezTo>
                <a:cubicBezTo>
                  <a:pt x="4267" y="20316"/>
                  <a:pt x="4282" y="20316"/>
                  <a:pt x="4282" y="20330"/>
                </a:cubicBezTo>
                <a:lnTo>
                  <a:pt x="4267" y="20345"/>
                </a:lnTo>
                <a:lnTo>
                  <a:pt x="4267" y="20416"/>
                </a:lnTo>
                <a:cubicBezTo>
                  <a:pt x="4282" y="20460"/>
                  <a:pt x="4382" y="20488"/>
                  <a:pt x="4397" y="20503"/>
                </a:cubicBezTo>
                <a:cubicBezTo>
                  <a:pt x="4411" y="20531"/>
                  <a:pt x="4411" y="20575"/>
                  <a:pt x="4382" y="20603"/>
                </a:cubicBezTo>
                <a:cubicBezTo>
                  <a:pt x="4411" y="20603"/>
                  <a:pt x="4440" y="20603"/>
                  <a:pt x="4454" y="20575"/>
                </a:cubicBezTo>
                <a:lnTo>
                  <a:pt x="4468" y="20575"/>
                </a:lnTo>
                <a:cubicBezTo>
                  <a:pt x="4483" y="20546"/>
                  <a:pt x="4440" y="20488"/>
                  <a:pt x="4425" y="20460"/>
                </a:cubicBezTo>
                <a:cubicBezTo>
                  <a:pt x="4413" y="20435"/>
                  <a:pt x="4465" y="20399"/>
                  <a:pt x="4498" y="20399"/>
                </a:cubicBezTo>
                <a:cubicBezTo>
                  <a:pt x="4503" y="20399"/>
                  <a:pt x="4508" y="20400"/>
                  <a:pt x="4511" y="20402"/>
                </a:cubicBezTo>
                <a:cubicBezTo>
                  <a:pt x="4540" y="20431"/>
                  <a:pt x="4540" y="20460"/>
                  <a:pt x="4526" y="20460"/>
                </a:cubicBezTo>
                <a:cubicBezTo>
                  <a:pt x="4511" y="20460"/>
                  <a:pt x="4511" y="20488"/>
                  <a:pt x="4511" y="20488"/>
                </a:cubicBezTo>
                <a:cubicBezTo>
                  <a:pt x="4526" y="20503"/>
                  <a:pt x="4555" y="20517"/>
                  <a:pt x="4569" y="20531"/>
                </a:cubicBezTo>
                <a:cubicBezTo>
                  <a:pt x="4569" y="20533"/>
                  <a:pt x="4569" y="20534"/>
                  <a:pt x="4570" y="20534"/>
                </a:cubicBezTo>
                <a:cubicBezTo>
                  <a:pt x="4573" y="20534"/>
                  <a:pt x="4585" y="20501"/>
                  <a:pt x="4598" y="20488"/>
                </a:cubicBezTo>
                <a:cubicBezTo>
                  <a:pt x="4598" y="20474"/>
                  <a:pt x="4612" y="20460"/>
                  <a:pt x="4641" y="20460"/>
                </a:cubicBezTo>
                <a:lnTo>
                  <a:pt x="4641" y="20416"/>
                </a:lnTo>
                <a:lnTo>
                  <a:pt x="4626" y="20345"/>
                </a:lnTo>
                <a:lnTo>
                  <a:pt x="4626" y="20345"/>
                </a:lnTo>
                <a:cubicBezTo>
                  <a:pt x="4670" y="20359"/>
                  <a:pt x="4713" y="20359"/>
                  <a:pt x="4713" y="20359"/>
                </a:cubicBezTo>
                <a:cubicBezTo>
                  <a:pt x="4713" y="20359"/>
                  <a:pt x="4745" y="20335"/>
                  <a:pt x="4761" y="20335"/>
                </a:cubicBezTo>
                <a:cubicBezTo>
                  <a:pt x="4766" y="20335"/>
                  <a:pt x="4770" y="20337"/>
                  <a:pt x="4770" y="20345"/>
                </a:cubicBezTo>
                <a:cubicBezTo>
                  <a:pt x="4770" y="20352"/>
                  <a:pt x="4781" y="20355"/>
                  <a:pt x="4793" y="20355"/>
                </a:cubicBezTo>
                <a:cubicBezTo>
                  <a:pt x="4806" y="20355"/>
                  <a:pt x="4820" y="20352"/>
                  <a:pt x="4828" y="20345"/>
                </a:cubicBezTo>
                <a:cubicBezTo>
                  <a:pt x="4831" y="20337"/>
                  <a:pt x="4836" y="20333"/>
                  <a:pt x="4842" y="20333"/>
                </a:cubicBezTo>
                <a:cubicBezTo>
                  <a:pt x="4856" y="20333"/>
                  <a:pt x="4874" y="20360"/>
                  <a:pt x="4885" y="20402"/>
                </a:cubicBezTo>
                <a:lnTo>
                  <a:pt x="4928" y="20330"/>
                </a:lnTo>
                <a:cubicBezTo>
                  <a:pt x="4928" y="20330"/>
                  <a:pt x="4957" y="20330"/>
                  <a:pt x="4971" y="20345"/>
                </a:cubicBezTo>
                <a:cubicBezTo>
                  <a:pt x="4985" y="20362"/>
                  <a:pt x="4995" y="20369"/>
                  <a:pt x="5004" y="20369"/>
                </a:cubicBezTo>
                <a:cubicBezTo>
                  <a:pt x="5025" y="20369"/>
                  <a:pt x="5038" y="20336"/>
                  <a:pt x="5057" y="20316"/>
                </a:cubicBezTo>
                <a:cubicBezTo>
                  <a:pt x="5057" y="20316"/>
                  <a:pt x="5129" y="20215"/>
                  <a:pt x="5129" y="20215"/>
                </a:cubicBezTo>
                <a:cubicBezTo>
                  <a:pt x="5144" y="20215"/>
                  <a:pt x="5158" y="20215"/>
                  <a:pt x="5158" y="20230"/>
                </a:cubicBezTo>
                <a:cubicBezTo>
                  <a:pt x="5187" y="20268"/>
                  <a:pt x="5203" y="20281"/>
                  <a:pt x="5227" y="20281"/>
                </a:cubicBezTo>
                <a:cubicBezTo>
                  <a:pt x="5239" y="20281"/>
                  <a:pt x="5254" y="20278"/>
                  <a:pt x="5273" y="20273"/>
                </a:cubicBezTo>
                <a:lnTo>
                  <a:pt x="5345" y="20258"/>
                </a:lnTo>
                <a:cubicBezTo>
                  <a:pt x="5367" y="20275"/>
                  <a:pt x="5392" y="20284"/>
                  <a:pt x="5416" y="20284"/>
                </a:cubicBezTo>
                <a:cubicBezTo>
                  <a:pt x="5452" y="20284"/>
                  <a:pt x="5485" y="20265"/>
                  <a:pt x="5503" y="20230"/>
                </a:cubicBezTo>
                <a:lnTo>
                  <a:pt x="5575" y="20230"/>
                </a:lnTo>
                <a:cubicBezTo>
                  <a:pt x="5575" y="20231"/>
                  <a:pt x="5575" y="20232"/>
                  <a:pt x="5575" y="20232"/>
                </a:cubicBezTo>
                <a:cubicBezTo>
                  <a:pt x="5578" y="20232"/>
                  <a:pt x="5591" y="20187"/>
                  <a:pt x="5603" y="20187"/>
                </a:cubicBezTo>
                <a:cubicBezTo>
                  <a:pt x="5618" y="20187"/>
                  <a:pt x="5632" y="20215"/>
                  <a:pt x="5646" y="20215"/>
                </a:cubicBezTo>
                <a:cubicBezTo>
                  <a:pt x="5675" y="20215"/>
                  <a:pt x="5704" y="20215"/>
                  <a:pt x="5718" y="20201"/>
                </a:cubicBezTo>
                <a:cubicBezTo>
                  <a:pt x="5729" y="20190"/>
                  <a:pt x="5734" y="20185"/>
                  <a:pt x="5736" y="20185"/>
                </a:cubicBezTo>
                <a:cubicBezTo>
                  <a:pt x="5740" y="20185"/>
                  <a:pt x="5738" y="20198"/>
                  <a:pt x="5747" y="20215"/>
                </a:cubicBezTo>
                <a:cubicBezTo>
                  <a:pt x="5747" y="20230"/>
                  <a:pt x="5761" y="20244"/>
                  <a:pt x="5761" y="20244"/>
                </a:cubicBezTo>
                <a:lnTo>
                  <a:pt x="5819" y="20244"/>
                </a:lnTo>
                <a:lnTo>
                  <a:pt x="5876" y="20258"/>
                </a:lnTo>
                <a:cubicBezTo>
                  <a:pt x="5891" y="20237"/>
                  <a:pt x="5909" y="20230"/>
                  <a:pt x="5923" y="20230"/>
                </a:cubicBezTo>
                <a:cubicBezTo>
                  <a:pt x="5937" y="20230"/>
                  <a:pt x="5948" y="20237"/>
                  <a:pt x="5948" y="20244"/>
                </a:cubicBezTo>
                <a:cubicBezTo>
                  <a:pt x="5963" y="20244"/>
                  <a:pt x="6020" y="20316"/>
                  <a:pt x="6049" y="20316"/>
                </a:cubicBezTo>
                <a:cubicBezTo>
                  <a:pt x="6077" y="20302"/>
                  <a:pt x="6092" y="20273"/>
                  <a:pt x="6077" y="20258"/>
                </a:cubicBezTo>
                <a:lnTo>
                  <a:pt x="6077" y="20244"/>
                </a:lnTo>
                <a:cubicBezTo>
                  <a:pt x="6077" y="20230"/>
                  <a:pt x="6077" y="20201"/>
                  <a:pt x="6092" y="20201"/>
                </a:cubicBezTo>
                <a:cubicBezTo>
                  <a:pt x="6096" y="20192"/>
                  <a:pt x="6099" y="20189"/>
                  <a:pt x="6102" y="20189"/>
                </a:cubicBezTo>
                <a:cubicBezTo>
                  <a:pt x="6106" y="20189"/>
                  <a:pt x="6106" y="20205"/>
                  <a:pt x="6106" y="20215"/>
                </a:cubicBezTo>
                <a:lnTo>
                  <a:pt x="6135" y="20258"/>
                </a:lnTo>
                <a:cubicBezTo>
                  <a:pt x="6149" y="20230"/>
                  <a:pt x="6149" y="20201"/>
                  <a:pt x="6149" y="20172"/>
                </a:cubicBezTo>
                <a:lnTo>
                  <a:pt x="6192" y="20201"/>
                </a:lnTo>
                <a:cubicBezTo>
                  <a:pt x="6221" y="20230"/>
                  <a:pt x="6279" y="20201"/>
                  <a:pt x="6322" y="20244"/>
                </a:cubicBezTo>
                <a:lnTo>
                  <a:pt x="6336" y="20244"/>
                </a:lnTo>
                <a:cubicBezTo>
                  <a:pt x="6339" y="20243"/>
                  <a:pt x="6342" y="20242"/>
                  <a:pt x="6346" y="20242"/>
                </a:cubicBezTo>
                <a:cubicBezTo>
                  <a:pt x="6371" y="20242"/>
                  <a:pt x="6394" y="20289"/>
                  <a:pt x="6394" y="20302"/>
                </a:cubicBezTo>
                <a:cubicBezTo>
                  <a:pt x="6394" y="20330"/>
                  <a:pt x="6365" y="20359"/>
                  <a:pt x="6336" y="20388"/>
                </a:cubicBezTo>
                <a:lnTo>
                  <a:pt x="6379" y="20402"/>
                </a:lnTo>
                <a:cubicBezTo>
                  <a:pt x="6408" y="20402"/>
                  <a:pt x="6408" y="20373"/>
                  <a:pt x="6408" y="20345"/>
                </a:cubicBezTo>
                <a:lnTo>
                  <a:pt x="6408" y="20316"/>
                </a:lnTo>
                <a:cubicBezTo>
                  <a:pt x="6408" y="20289"/>
                  <a:pt x="6446" y="20200"/>
                  <a:pt x="6474" y="20200"/>
                </a:cubicBezTo>
                <a:cubicBezTo>
                  <a:pt x="6476" y="20200"/>
                  <a:pt x="6478" y="20200"/>
                  <a:pt x="6480" y="20201"/>
                </a:cubicBezTo>
                <a:cubicBezTo>
                  <a:pt x="6509" y="20201"/>
                  <a:pt x="6523" y="20201"/>
                  <a:pt x="6523" y="20172"/>
                </a:cubicBezTo>
                <a:lnTo>
                  <a:pt x="6523" y="20158"/>
                </a:lnTo>
                <a:lnTo>
                  <a:pt x="6523" y="20115"/>
                </a:lnTo>
                <a:cubicBezTo>
                  <a:pt x="6548" y="20128"/>
                  <a:pt x="6631" y="20175"/>
                  <a:pt x="6659" y="20175"/>
                </a:cubicBezTo>
                <a:cubicBezTo>
                  <a:pt x="6662" y="20175"/>
                  <a:pt x="6665" y="20174"/>
                  <a:pt x="6667" y="20172"/>
                </a:cubicBezTo>
                <a:cubicBezTo>
                  <a:pt x="6695" y="20172"/>
                  <a:pt x="6753" y="20144"/>
                  <a:pt x="6796" y="20115"/>
                </a:cubicBezTo>
                <a:lnTo>
                  <a:pt x="6839" y="20086"/>
                </a:lnTo>
                <a:lnTo>
                  <a:pt x="6853" y="20086"/>
                </a:lnTo>
                <a:cubicBezTo>
                  <a:pt x="6882" y="20086"/>
                  <a:pt x="6882" y="20129"/>
                  <a:pt x="6853" y="20158"/>
                </a:cubicBezTo>
                <a:lnTo>
                  <a:pt x="6825" y="20187"/>
                </a:lnTo>
                <a:lnTo>
                  <a:pt x="6781" y="20201"/>
                </a:lnTo>
                <a:cubicBezTo>
                  <a:pt x="6753" y="20215"/>
                  <a:pt x="6724" y="20244"/>
                  <a:pt x="6738" y="20273"/>
                </a:cubicBezTo>
                <a:lnTo>
                  <a:pt x="6767" y="20244"/>
                </a:lnTo>
                <a:cubicBezTo>
                  <a:pt x="6810" y="20230"/>
                  <a:pt x="6853" y="20230"/>
                  <a:pt x="6882" y="20172"/>
                </a:cubicBezTo>
                <a:lnTo>
                  <a:pt x="6896" y="20144"/>
                </a:lnTo>
                <a:cubicBezTo>
                  <a:pt x="6918" y="20136"/>
                  <a:pt x="6950" y="20133"/>
                  <a:pt x="6984" y="20133"/>
                </a:cubicBezTo>
                <a:cubicBezTo>
                  <a:pt x="7019" y="20133"/>
                  <a:pt x="7054" y="20136"/>
                  <a:pt x="7083" y="20144"/>
                </a:cubicBezTo>
                <a:lnTo>
                  <a:pt x="7141" y="20158"/>
                </a:lnTo>
                <a:lnTo>
                  <a:pt x="7198" y="20158"/>
                </a:lnTo>
                <a:cubicBezTo>
                  <a:pt x="7256" y="20158"/>
                  <a:pt x="7327" y="20086"/>
                  <a:pt x="7313" y="20072"/>
                </a:cubicBezTo>
                <a:cubicBezTo>
                  <a:pt x="7313" y="20060"/>
                  <a:pt x="7316" y="20055"/>
                  <a:pt x="7322" y="20055"/>
                </a:cubicBezTo>
                <a:cubicBezTo>
                  <a:pt x="7330" y="20055"/>
                  <a:pt x="7346" y="20063"/>
                  <a:pt x="7371" y="20072"/>
                </a:cubicBezTo>
                <a:lnTo>
                  <a:pt x="7385" y="20144"/>
                </a:lnTo>
                <a:lnTo>
                  <a:pt x="7385" y="20158"/>
                </a:lnTo>
                <a:cubicBezTo>
                  <a:pt x="7385" y="20162"/>
                  <a:pt x="7386" y="20164"/>
                  <a:pt x="7388" y="20164"/>
                </a:cubicBezTo>
                <a:cubicBezTo>
                  <a:pt x="7393" y="20164"/>
                  <a:pt x="7403" y="20150"/>
                  <a:pt x="7414" y="20129"/>
                </a:cubicBezTo>
                <a:lnTo>
                  <a:pt x="7428" y="20100"/>
                </a:lnTo>
                <a:cubicBezTo>
                  <a:pt x="7442" y="20100"/>
                  <a:pt x="7457" y="20086"/>
                  <a:pt x="7457" y="20086"/>
                </a:cubicBezTo>
                <a:lnTo>
                  <a:pt x="7500" y="20215"/>
                </a:lnTo>
                <a:cubicBezTo>
                  <a:pt x="7554" y="20183"/>
                  <a:pt x="7600" y="20167"/>
                  <a:pt x="7619" y="20167"/>
                </a:cubicBezTo>
                <a:cubicBezTo>
                  <a:pt x="7626" y="20167"/>
                  <a:pt x="7629" y="20169"/>
                  <a:pt x="7629" y="20172"/>
                </a:cubicBezTo>
                <a:lnTo>
                  <a:pt x="7615" y="20187"/>
                </a:lnTo>
                <a:lnTo>
                  <a:pt x="7600" y="20244"/>
                </a:lnTo>
                <a:cubicBezTo>
                  <a:pt x="7597" y="20243"/>
                  <a:pt x="7593" y="20242"/>
                  <a:pt x="7590" y="20242"/>
                </a:cubicBezTo>
                <a:cubicBezTo>
                  <a:pt x="7557" y="20242"/>
                  <a:pt x="7559" y="20304"/>
                  <a:pt x="7572" y="20330"/>
                </a:cubicBezTo>
                <a:cubicBezTo>
                  <a:pt x="7586" y="20359"/>
                  <a:pt x="7543" y="20388"/>
                  <a:pt x="7500" y="20416"/>
                </a:cubicBezTo>
                <a:lnTo>
                  <a:pt x="7442" y="20402"/>
                </a:lnTo>
                <a:lnTo>
                  <a:pt x="7414" y="20388"/>
                </a:lnTo>
                <a:cubicBezTo>
                  <a:pt x="7401" y="20413"/>
                  <a:pt x="7365" y="20462"/>
                  <a:pt x="7347" y="20462"/>
                </a:cubicBezTo>
                <a:cubicBezTo>
                  <a:pt x="7345" y="20462"/>
                  <a:pt x="7343" y="20461"/>
                  <a:pt x="7342" y="20460"/>
                </a:cubicBezTo>
                <a:cubicBezTo>
                  <a:pt x="7329" y="20460"/>
                  <a:pt x="7280" y="20400"/>
                  <a:pt x="7250" y="20400"/>
                </a:cubicBezTo>
                <a:cubicBezTo>
                  <a:pt x="7247" y="20400"/>
                  <a:pt x="7244" y="20401"/>
                  <a:pt x="7241" y="20402"/>
                </a:cubicBezTo>
                <a:cubicBezTo>
                  <a:pt x="7213" y="20416"/>
                  <a:pt x="7213" y="20460"/>
                  <a:pt x="7227" y="20474"/>
                </a:cubicBezTo>
                <a:cubicBezTo>
                  <a:pt x="7227" y="20474"/>
                  <a:pt x="7256" y="20517"/>
                  <a:pt x="7284" y="20560"/>
                </a:cubicBezTo>
                <a:lnTo>
                  <a:pt x="7371" y="20546"/>
                </a:lnTo>
                <a:cubicBezTo>
                  <a:pt x="7385" y="20546"/>
                  <a:pt x="7385" y="20546"/>
                  <a:pt x="7399" y="20560"/>
                </a:cubicBezTo>
                <a:cubicBezTo>
                  <a:pt x="7414" y="20575"/>
                  <a:pt x="7399" y="20603"/>
                  <a:pt x="7385" y="20618"/>
                </a:cubicBezTo>
                <a:lnTo>
                  <a:pt x="7327" y="20618"/>
                </a:lnTo>
                <a:lnTo>
                  <a:pt x="7284" y="20603"/>
                </a:lnTo>
                <a:cubicBezTo>
                  <a:pt x="7227" y="20646"/>
                  <a:pt x="7184" y="20689"/>
                  <a:pt x="7169" y="20689"/>
                </a:cubicBezTo>
                <a:lnTo>
                  <a:pt x="7155" y="20689"/>
                </a:lnTo>
                <a:lnTo>
                  <a:pt x="7054" y="20646"/>
                </a:lnTo>
                <a:lnTo>
                  <a:pt x="7011" y="20661"/>
                </a:lnTo>
                <a:cubicBezTo>
                  <a:pt x="7004" y="20664"/>
                  <a:pt x="6996" y="20666"/>
                  <a:pt x="6988" y="20666"/>
                </a:cubicBezTo>
                <a:cubicBezTo>
                  <a:pt x="6964" y="20666"/>
                  <a:pt x="6940" y="20650"/>
                  <a:pt x="6940" y="20618"/>
                </a:cubicBezTo>
                <a:lnTo>
                  <a:pt x="6968" y="20589"/>
                </a:lnTo>
                <a:cubicBezTo>
                  <a:pt x="6983" y="20575"/>
                  <a:pt x="6997" y="20575"/>
                  <a:pt x="7011" y="20575"/>
                </a:cubicBezTo>
                <a:cubicBezTo>
                  <a:pt x="7034" y="20537"/>
                  <a:pt x="7049" y="20519"/>
                  <a:pt x="7062" y="20519"/>
                </a:cubicBezTo>
                <a:cubicBezTo>
                  <a:pt x="7074" y="20519"/>
                  <a:pt x="7084" y="20533"/>
                  <a:pt x="7098" y="20560"/>
                </a:cubicBezTo>
                <a:lnTo>
                  <a:pt x="7126" y="20603"/>
                </a:lnTo>
                <a:cubicBezTo>
                  <a:pt x="7155" y="20603"/>
                  <a:pt x="7155" y="20517"/>
                  <a:pt x="7141" y="20488"/>
                </a:cubicBezTo>
                <a:cubicBezTo>
                  <a:pt x="7126" y="20460"/>
                  <a:pt x="7098" y="20431"/>
                  <a:pt x="7083" y="20431"/>
                </a:cubicBezTo>
                <a:lnTo>
                  <a:pt x="7054" y="20445"/>
                </a:lnTo>
                <a:cubicBezTo>
                  <a:pt x="7045" y="20445"/>
                  <a:pt x="7035" y="20458"/>
                  <a:pt x="7026" y="20458"/>
                </a:cubicBezTo>
                <a:cubicBezTo>
                  <a:pt x="7021" y="20458"/>
                  <a:pt x="7016" y="20455"/>
                  <a:pt x="7011" y="20445"/>
                </a:cubicBezTo>
                <a:lnTo>
                  <a:pt x="6997" y="20431"/>
                </a:lnTo>
                <a:cubicBezTo>
                  <a:pt x="6983" y="20416"/>
                  <a:pt x="6968" y="20388"/>
                  <a:pt x="6983" y="20373"/>
                </a:cubicBezTo>
                <a:lnTo>
                  <a:pt x="6983" y="20345"/>
                </a:lnTo>
                <a:cubicBezTo>
                  <a:pt x="6983" y="20330"/>
                  <a:pt x="6983" y="20316"/>
                  <a:pt x="6983" y="20316"/>
                </a:cubicBezTo>
                <a:cubicBezTo>
                  <a:pt x="6975" y="20309"/>
                  <a:pt x="6968" y="20305"/>
                  <a:pt x="6963" y="20305"/>
                </a:cubicBezTo>
                <a:cubicBezTo>
                  <a:pt x="6957" y="20305"/>
                  <a:pt x="6954" y="20309"/>
                  <a:pt x="6954" y="20316"/>
                </a:cubicBezTo>
                <a:lnTo>
                  <a:pt x="6925" y="20330"/>
                </a:lnTo>
                <a:cubicBezTo>
                  <a:pt x="6925" y="20373"/>
                  <a:pt x="6925" y="20431"/>
                  <a:pt x="6940" y="20460"/>
                </a:cubicBezTo>
                <a:lnTo>
                  <a:pt x="6954" y="20474"/>
                </a:lnTo>
                <a:cubicBezTo>
                  <a:pt x="6954" y="20503"/>
                  <a:pt x="7011" y="20488"/>
                  <a:pt x="6983" y="20546"/>
                </a:cubicBezTo>
                <a:cubicBezTo>
                  <a:pt x="6980" y="20548"/>
                  <a:pt x="6977" y="20550"/>
                  <a:pt x="6973" y="20550"/>
                </a:cubicBezTo>
                <a:cubicBezTo>
                  <a:pt x="6953" y="20550"/>
                  <a:pt x="6920" y="20524"/>
                  <a:pt x="6896" y="20488"/>
                </a:cubicBezTo>
                <a:lnTo>
                  <a:pt x="6896" y="20474"/>
                </a:lnTo>
                <a:cubicBezTo>
                  <a:pt x="6882" y="20474"/>
                  <a:pt x="6853" y="20488"/>
                  <a:pt x="6839" y="20503"/>
                </a:cubicBezTo>
                <a:cubicBezTo>
                  <a:pt x="6837" y="20507"/>
                  <a:pt x="6835" y="20509"/>
                  <a:pt x="6833" y="20509"/>
                </a:cubicBezTo>
                <a:cubicBezTo>
                  <a:pt x="6825" y="20509"/>
                  <a:pt x="6825" y="20457"/>
                  <a:pt x="6825" y="20445"/>
                </a:cubicBezTo>
                <a:cubicBezTo>
                  <a:pt x="6825" y="20435"/>
                  <a:pt x="6823" y="20430"/>
                  <a:pt x="6820" y="20430"/>
                </a:cubicBezTo>
                <a:cubicBezTo>
                  <a:pt x="6814" y="20430"/>
                  <a:pt x="6805" y="20446"/>
                  <a:pt x="6796" y="20474"/>
                </a:cubicBezTo>
                <a:lnTo>
                  <a:pt x="6738" y="20474"/>
                </a:lnTo>
                <a:cubicBezTo>
                  <a:pt x="6731" y="20435"/>
                  <a:pt x="6723" y="20422"/>
                  <a:pt x="6713" y="20422"/>
                </a:cubicBezTo>
                <a:cubicBezTo>
                  <a:pt x="6704" y="20422"/>
                  <a:pt x="6694" y="20432"/>
                  <a:pt x="6681" y="20445"/>
                </a:cubicBezTo>
                <a:cubicBezTo>
                  <a:pt x="6681" y="20460"/>
                  <a:pt x="6667" y="20474"/>
                  <a:pt x="6652" y="20474"/>
                </a:cubicBezTo>
                <a:lnTo>
                  <a:pt x="6652" y="20488"/>
                </a:lnTo>
                <a:cubicBezTo>
                  <a:pt x="6638" y="20488"/>
                  <a:pt x="6623" y="20460"/>
                  <a:pt x="6623" y="20445"/>
                </a:cubicBezTo>
                <a:cubicBezTo>
                  <a:pt x="6623" y="20445"/>
                  <a:pt x="6623" y="20388"/>
                  <a:pt x="6623" y="20373"/>
                </a:cubicBezTo>
                <a:lnTo>
                  <a:pt x="6609" y="20373"/>
                </a:lnTo>
                <a:cubicBezTo>
                  <a:pt x="6609" y="20375"/>
                  <a:pt x="6609" y="20376"/>
                  <a:pt x="6608" y="20376"/>
                </a:cubicBezTo>
                <a:cubicBezTo>
                  <a:pt x="6601" y="20376"/>
                  <a:pt x="6578" y="20343"/>
                  <a:pt x="6566" y="20330"/>
                </a:cubicBezTo>
                <a:cubicBezTo>
                  <a:pt x="6565" y="20329"/>
                  <a:pt x="6564" y="20329"/>
                  <a:pt x="6563" y="20329"/>
                </a:cubicBezTo>
                <a:cubicBezTo>
                  <a:pt x="6548" y="20329"/>
                  <a:pt x="6525" y="20417"/>
                  <a:pt x="6552" y="20431"/>
                </a:cubicBezTo>
                <a:cubicBezTo>
                  <a:pt x="6566" y="20460"/>
                  <a:pt x="6580" y="20517"/>
                  <a:pt x="6580" y="20531"/>
                </a:cubicBezTo>
                <a:cubicBezTo>
                  <a:pt x="6580" y="20546"/>
                  <a:pt x="6537" y="20575"/>
                  <a:pt x="6537" y="20575"/>
                </a:cubicBezTo>
                <a:cubicBezTo>
                  <a:pt x="6523" y="20575"/>
                  <a:pt x="6480" y="20517"/>
                  <a:pt x="6480" y="20488"/>
                </a:cubicBezTo>
                <a:cubicBezTo>
                  <a:pt x="6465" y="20460"/>
                  <a:pt x="6422" y="20445"/>
                  <a:pt x="6408" y="20445"/>
                </a:cubicBezTo>
                <a:cubicBezTo>
                  <a:pt x="6394" y="20460"/>
                  <a:pt x="6365" y="20460"/>
                  <a:pt x="6336" y="20460"/>
                </a:cubicBezTo>
                <a:lnTo>
                  <a:pt x="6322" y="20474"/>
                </a:lnTo>
                <a:lnTo>
                  <a:pt x="6293" y="20474"/>
                </a:lnTo>
                <a:cubicBezTo>
                  <a:pt x="6289" y="20476"/>
                  <a:pt x="6285" y="20477"/>
                  <a:pt x="6280" y="20477"/>
                </a:cubicBezTo>
                <a:cubicBezTo>
                  <a:pt x="6253" y="20477"/>
                  <a:pt x="6221" y="20443"/>
                  <a:pt x="6221" y="20431"/>
                </a:cubicBezTo>
                <a:cubicBezTo>
                  <a:pt x="6221" y="20414"/>
                  <a:pt x="6216" y="20407"/>
                  <a:pt x="6212" y="20407"/>
                </a:cubicBezTo>
                <a:cubicBezTo>
                  <a:pt x="6209" y="20407"/>
                  <a:pt x="6207" y="20411"/>
                  <a:pt x="6207" y="20416"/>
                </a:cubicBezTo>
                <a:lnTo>
                  <a:pt x="6192" y="20416"/>
                </a:lnTo>
                <a:cubicBezTo>
                  <a:pt x="6178" y="20445"/>
                  <a:pt x="6192" y="20445"/>
                  <a:pt x="6192" y="20460"/>
                </a:cubicBezTo>
                <a:lnTo>
                  <a:pt x="6207" y="20488"/>
                </a:lnTo>
                <a:cubicBezTo>
                  <a:pt x="6195" y="20512"/>
                  <a:pt x="6183" y="20535"/>
                  <a:pt x="6172" y="20535"/>
                </a:cubicBezTo>
                <a:cubicBezTo>
                  <a:pt x="6169" y="20535"/>
                  <a:pt x="6166" y="20534"/>
                  <a:pt x="6164" y="20531"/>
                </a:cubicBezTo>
                <a:lnTo>
                  <a:pt x="6135" y="20517"/>
                </a:lnTo>
                <a:lnTo>
                  <a:pt x="6135" y="20503"/>
                </a:lnTo>
                <a:cubicBezTo>
                  <a:pt x="6121" y="20488"/>
                  <a:pt x="6135" y="20416"/>
                  <a:pt x="6135" y="20402"/>
                </a:cubicBezTo>
                <a:cubicBezTo>
                  <a:pt x="6149" y="20388"/>
                  <a:pt x="6121" y="20388"/>
                  <a:pt x="6106" y="20388"/>
                </a:cubicBezTo>
                <a:cubicBezTo>
                  <a:pt x="6092" y="20402"/>
                  <a:pt x="6077" y="20402"/>
                  <a:pt x="6063" y="20402"/>
                </a:cubicBezTo>
                <a:lnTo>
                  <a:pt x="6049" y="20402"/>
                </a:lnTo>
                <a:cubicBezTo>
                  <a:pt x="6034" y="20402"/>
                  <a:pt x="6020" y="20431"/>
                  <a:pt x="6020" y="20445"/>
                </a:cubicBezTo>
                <a:lnTo>
                  <a:pt x="6034" y="20460"/>
                </a:lnTo>
                <a:cubicBezTo>
                  <a:pt x="6034" y="20474"/>
                  <a:pt x="6049" y="20488"/>
                  <a:pt x="6063" y="20488"/>
                </a:cubicBezTo>
                <a:cubicBezTo>
                  <a:pt x="6092" y="20503"/>
                  <a:pt x="6121" y="20517"/>
                  <a:pt x="6106" y="20560"/>
                </a:cubicBezTo>
                <a:lnTo>
                  <a:pt x="6092" y="20618"/>
                </a:lnTo>
                <a:cubicBezTo>
                  <a:pt x="6063" y="20589"/>
                  <a:pt x="5934" y="20589"/>
                  <a:pt x="5891" y="20575"/>
                </a:cubicBezTo>
                <a:cubicBezTo>
                  <a:pt x="5848" y="20575"/>
                  <a:pt x="5819" y="20503"/>
                  <a:pt x="5819" y="20488"/>
                </a:cubicBezTo>
                <a:cubicBezTo>
                  <a:pt x="5819" y="20474"/>
                  <a:pt x="5862" y="20460"/>
                  <a:pt x="5876" y="20460"/>
                </a:cubicBezTo>
                <a:cubicBezTo>
                  <a:pt x="5891" y="20460"/>
                  <a:pt x="5905" y="20445"/>
                  <a:pt x="5891" y="20431"/>
                </a:cubicBezTo>
                <a:lnTo>
                  <a:pt x="5862" y="20431"/>
                </a:lnTo>
                <a:cubicBezTo>
                  <a:pt x="5819" y="20431"/>
                  <a:pt x="5790" y="20460"/>
                  <a:pt x="5790" y="20503"/>
                </a:cubicBezTo>
                <a:lnTo>
                  <a:pt x="5790" y="20531"/>
                </a:lnTo>
                <a:cubicBezTo>
                  <a:pt x="5776" y="20546"/>
                  <a:pt x="5761" y="20560"/>
                  <a:pt x="5747" y="20575"/>
                </a:cubicBezTo>
                <a:cubicBezTo>
                  <a:pt x="5733" y="20589"/>
                  <a:pt x="5733" y="20603"/>
                  <a:pt x="5718" y="20603"/>
                </a:cubicBezTo>
                <a:cubicBezTo>
                  <a:pt x="5708" y="20607"/>
                  <a:pt x="5697" y="20608"/>
                  <a:pt x="5686" y="20608"/>
                </a:cubicBezTo>
                <a:cubicBezTo>
                  <a:pt x="5675" y="20608"/>
                  <a:pt x="5664" y="20607"/>
                  <a:pt x="5654" y="20607"/>
                </a:cubicBezTo>
                <a:cubicBezTo>
                  <a:pt x="5632" y="20607"/>
                  <a:pt x="5611" y="20610"/>
                  <a:pt x="5589" y="20632"/>
                </a:cubicBezTo>
                <a:cubicBezTo>
                  <a:pt x="5589" y="20635"/>
                  <a:pt x="5588" y="20636"/>
                  <a:pt x="5585" y="20636"/>
                </a:cubicBezTo>
                <a:cubicBezTo>
                  <a:pt x="5574" y="20636"/>
                  <a:pt x="5543" y="20612"/>
                  <a:pt x="5532" y="20589"/>
                </a:cubicBezTo>
                <a:lnTo>
                  <a:pt x="5517" y="20575"/>
                </a:lnTo>
                <a:cubicBezTo>
                  <a:pt x="5517" y="20547"/>
                  <a:pt x="5523" y="20531"/>
                  <a:pt x="5531" y="20531"/>
                </a:cubicBezTo>
                <a:cubicBezTo>
                  <a:pt x="5536" y="20531"/>
                  <a:pt x="5541" y="20536"/>
                  <a:pt x="5546" y="20546"/>
                </a:cubicBezTo>
                <a:lnTo>
                  <a:pt x="5575" y="20503"/>
                </a:lnTo>
                <a:lnTo>
                  <a:pt x="5589" y="20488"/>
                </a:lnTo>
                <a:cubicBezTo>
                  <a:pt x="5594" y="20491"/>
                  <a:pt x="5601" y="20492"/>
                  <a:pt x="5608" y="20492"/>
                </a:cubicBezTo>
                <a:cubicBezTo>
                  <a:pt x="5638" y="20492"/>
                  <a:pt x="5675" y="20471"/>
                  <a:pt x="5675" y="20460"/>
                </a:cubicBezTo>
                <a:cubicBezTo>
                  <a:pt x="5675" y="20445"/>
                  <a:pt x="5589" y="20445"/>
                  <a:pt x="5546" y="20445"/>
                </a:cubicBezTo>
                <a:cubicBezTo>
                  <a:pt x="5511" y="20445"/>
                  <a:pt x="5449" y="20464"/>
                  <a:pt x="5419" y="20464"/>
                </a:cubicBezTo>
                <a:cubicBezTo>
                  <a:pt x="5411" y="20464"/>
                  <a:pt x="5405" y="20462"/>
                  <a:pt x="5402" y="20460"/>
                </a:cubicBezTo>
                <a:cubicBezTo>
                  <a:pt x="5374" y="20460"/>
                  <a:pt x="5374" y="20402"/>
                  <a:pt x="5374" y="20388"/>
                </a:cubicBezTo>
                <a:cubicBezTo>
                  <a:pt x="5374" y="20373"/>
                  <a:pt x="5374" y="20366"/>
                  <a:pt x="5370" y="20366"/>
                </a:cubicBezTo>
                <a:cubicBezTo>
                  <a:pt x="5366" y="20366"/>
                  <a:pt x="5359" y="20373"/>
                  <a:pt x="5345" y="20388"/>
                </a:cubicBezTo>
                <a:lnTo>
                  <a:pt x="5330" y="20402"/>
                </a:lnTo>
                <a:cubicBezTo>
                  <a:pt x="5316" y="20402"/>
                  <a:pt x="5316" y="20416"/>
                  <a:pt x="5316" y="20416"/>
                </a:cubicBezTo>
                <a:cubicBezTo>
                  <a:pt x="5316" y="20416"/>
                  <a:pt x="5330" y="20474"/>
                  <a:pt x="5345" y="20531"/>
                </a:cubicBezTo>
                <a:lnTo>
                  <a:pt x="5402" y="20517"/>
                </a:lnTo>
                <a:cubicBezTo>
                  <a:pt x="5417" y="20517"/>
                  <a:pt x="5417" y="20531"/>
                  <a:pt x="5417" y="20546"/>
                </a:cubicBezTo>
                <a:cubicBezTo>
                  <a:pt x="5417" y="20560"/>
                  <a:pt x="5402" y="20575"/>
                  <a:pt x="5402" y="20575"/>
                </a:cubicBezTo>
                <a:cubicBezTo>
                  <a:pt x="5400" y="20574"/>
                  <a:pt x="5397" y="20573"/>
                  <a:pt x="5395" y="20573"/>
                </a:cubicBezTo>
                <a:cubicBezTo>
                  <a:pt x="5366" y="20573"/>
                  <a:pt x="5369" y="20642"/>
                  <a:pt x="5347" y="20642"/>
                </a:cubicBezTo>
                <a:cubicBezTo>
                  <a:pt x="5343" y="20642"/>
                  <a:pt x="5337" y="20639"/>
                  <a:pt x="5330" y="20632"/>
                </a:cubicBezTo>
                <a:lnTo>
                  <a:pt x="5273" y="20589"/>
                </a:lnTo>
                <a:cubicBezTo>
                  <a:pt x="5246" y="20616"/>
                  <a:pt x="5218" y="20626"/>
                  <a:pt x="5198" y="20626"/>
                </a:cubicBezTo>
                <a:cubicBezTo>
                  <a:pt x="5187" y="20626"/>
                  <a:pt x="5178" y="20623"/>
                  <a:pt x="5172" y="20618"/>
                </a:cubicBezTo>
                <a:cubicBezTo>
                  <a:pt x="5172" y="20618"/>
                  <a:pt x="5129" y="20560"/>
                  <a:pt x="5129" y="20546"/>
                </a:cubicBezTo>
                <a:cubicBezTo>
                  <a:pt x="5115" y="20531"/>
                  <a:pt x="5086" y="20503"/>
                  <a:pt x="5072" y="20488"/>
                </a:cubicBezTo>
                <a:lnTo>
                  <a:pt x="5057" y="20503"/>
                </a:lnTo>
                <a:cubicBezTo>
                  <a:pt x="5043" y="20517"/>
                  <a:pt x="5029" y="20560"/>
                  <a:pt x="5014" y="20603"/>
                </a:cubicBezTo>
                <a:lnTo>
                  <a:pt x="5000" y="20618"/>
                </a:lnTo>
                <a:cubicBezTo>
                  <a:pt x="4993" y="20632"/>
                  <a:pt x="4982" y="20632"/>
                  <a:pt x="4971" y="20632"/>
                </a:cubicBezTo>
                <a:cubicBezTo>
                  <a:pt x="4960" y="20632"/>
                  <a:pt x="4950" y="20632"/>
                  <a:pt x="4942" y="20646"/>
                </a:cubicBezTo>
                <a:cubicBezTo>
                  <a:pt x="4932" y="20636"/>
                  <a:pt x="4915" y="20626"/>
                  <a:pt x="4901" y="20626"/>
                </a:cubicBezTo>
                <a:cubicBezTo>
                  <a:pt x="4895" y="20626"/>
                  <a:pt x="4889" y="20628"/>
                  <a:pt x="4885" y="20632"/>
                </a:cubicBezTo>
                <a:lnTo>
                  <a:pt x="4871" y="20603"/>
                </a:lnTo>
                <a:lnTo>
                  <a:pt x="4856" y="20589"/>
                </a:lnTo>
                <a:cubicBezTo>
                  <a:pt x="4784" y="20603"/>
                  <a:pt x="4684" y="20646"/>
                  <a:pt x="4626" y="20661"/>
                </a:cubicBezTo>
                <a:lnTo>
                  <a:pt x="4583" y="20646"/>
                </a:lnTo>
                <a:lnTo>
                  <a:pt x="4569" y="20632"/>
                </a:lnTo>
                <a:cubicBezTo>
                  <a:pt x="4561" y="20628"/>
                  <a:pt x="4553" y="20626"/>
                  <a:pt x="4547" y="20626"/>
                </a:cubicBezTo>
                <a:cubicBezTo>
                  <a:pt x="4532" y="20626"/>
                  <a:pt x="4522" y="20636"/>
                  <a:pt x="4511" y="20646"/>
                </a:cubicBezTo>
                <a:lnTo>
                  <a:pt x="4511" y="20675"/>
                </a:lnTo>
                <a:cubicBezTo>
                  <a:pt x="4497" y="20675"/>
                  <a:pt x="4483" y="20661"/>
                  <a:pt x="4483" y="20661"/>
                </a:cubicBezTo>
                <a:cubicBezTo>
                  <a:pt x="4468" y="20646"/>
                  <a:pt x="4526" y="20618"/>
                  <a:pt x="4483" y="20618"/>
                </a:cubicBezTo>
                <a:lnTo>
                  <a:pt x="4440" y="20603"/>
                </a:lnTo>
                <a:cubicBezTo>
                  <a:pt x="4425" y="20646"/>
                  <a:pt x="4440" y="20718"/>
                  <a:pt x="4440" y="20747"/>
                </a:cubicBezTo>
                <a:lnTo>
                  <a:pt x="4411" y="20733"/>
                </a:lnTo>
                <a:lnTo>
                  <a:pt x="4382" y="20689"/>
                </a:lnTo>
                <a:cubicBezTo>
                  <a:pt x="4339" y="20689"/>
                  <a:pt x="4282" y="20632"/>
                  <a:pt x="4282" y="20603"/>
                </a:cubicBezTo>
                <a:cubicBezTo>
                  <a:pt x="4267" y="20575"/>
                  <a:pt x="4296" y="20503"/>
                  <a:pt x="4296" y="20503"/>
                </a:cubicBezTo>
                <a:cubicBezTo>
                  <a:pt x="4296" y="20502"/>
                  <a:pt x="4296" y="20501"/>
                  <a:pt x="4295" y="20501"/>
                </a:cubicBezTo>
                <a:cubicBezTo>
                  <a:pt x="4285" y="20501"/>
                  <a:pt x="4224" y="20577"/>
                  <a:pt x="4224" y="20603"/>
                </a:cubicBezTo>
                <a:cubicBezTo>
                  <a:pt x="4224" y="20618"/>
                  <a:pt x="4224" y="20661"/>
                  <a:pt x="4210" y="20689"/>
                </a:cubicBezTo>
                <a:lnTo>
                  <a:pt x="4210" y="20704"/>
                </a:lnTo>
                <a:cubicBezTo>
                  <a:pt x="4195" y="20718"/>
                  <a:pt x="4167" y="20733"/>
                  <a:pt x="4152" y="20733"/>
                </a:cubicBezTo>
                <a:lnTo>
                  <a:pt x="4138" y="20733"/>
                </a:lnTo>
                <a:cubicBezTo>
                  <a:pt x="4126" y="20709"/>
                  <a:pt x="4114" y="20686"/>
                  <a:pt x="4111" y="20686"/>
                </a:cubicBezTo>
                <a:cubicBezTo>
                  <a:pt x="4110" y="20686"/>
                  <a:pt x="4109" y="20687"/>
                  <a:pt x="4109" y="20689"/>
                </a:cubicBezTo>
                <a:lnTo>
                  <a:pt x="4095" y="20704"/>
                </a:lnTo>
                <a:cubicBezTo>
                  <a:pt x="4080" y="20718"/>
                  <a:pt x="4066" y="20718"/>
                  <a:pt x="4052" y="20718"/>
                </a:cubicBezTo>
                <a:lnTo>
                  <a:pt x="4052" y="20704"/>
                </a:lnTo>
                <a:lnTo>
                  <a:pt x="4037" y="20675"/>
                </a:lnTo>
                <a:cubicBezTo>
                  <a:pt x="4023" y="20632"/>
                  <a:pt x="4052" y="20575"/>
                  <a:pt x="4052" y="20575"/>
                </a:cubicBezTo>
                <a:cubicBezTo>
                  <a:pt x="4066" y="20575"/>
                  <a:pt x="4080" y="20560"/>
                  <a:pt x="4080" y="20560"/>
                </a:cubicBezTo>
                <a:cubicBezTo>
                  <a:pt x="4080" y="20560"/>
                  <a:pt x="4037" y="20546"/>
                  <a:pt x="4023" y="20546"/>
                </a:cubicBezTo>
                <a:cubicBezTo>
                  <a:pt x="4009" y="20546"/>
                  <a:pt x="3994" y="20575"/>
                  <a:pt x="3980" y="20618"/>
                </a:cubicBezTo>
                <a:lnTo>
                  <a:pt x="3966" y="20661"/>
                </a:lnTo>
                <a:cubicBezTo>
                  <a:pt x="3966" y="20675"/>
                  <a:pt x="3951" y="20689"/>
                  <a:pt x="3951" y="20704"/>
                </a:cubicBezTo>
                <a:cubicBezTo>
                  <a:pt x="3937" y="20718"/>
                  <a:pt x="3908" y="20718"/>
                  <a:pt x="3894" y="20733"/>
                </a:cubicBezTo>
                <a:cubicBezTo>
                  <a:pt x="3879" y="20733"/>
                  <a:pt x="3879" y="20718"/>
                  <a:pt x="3879" y="20718"/>
                </a:cubicBezTo>
                <a:cubicBezTo>
                  <a:pt x="3879" y="20704"/>
                  <a:pt x="3879" y="20689"/>
                  <a:pt x="3879" y="20689"/>
                </a:cubicBezTo>
                <a:lnTo>
                  <a:pt x="3894" y="20661"/>
                </a:lnTo>
                <a:cubicBezTo>
                  <a:pt x="3937" y="20646"/>
                  <a:pt x="3922" y="20603"/>
                  <a:pt x="3865" y="20575"/>
                </a:cubicBezTo>
                <a:lnTo>
                  <a:pt x="3836" y="20546"/>
                </a:lnTo>
                <a:cubicBezTo>
                  <a:pt x="3822" y="20546"/>
                  <a:pt x="3807" y="20546"/>
                  <a:pt x="3807" y="20575"/>
                </a:cubicBezTo>
                <a:lnTo>
                  <a:pt x="3822" y="20589"/>
                </a:lnTo>
                <a:cubicBezTo>
                  <a:pt x="3822" y="20589"/>
                  <a:pt x="3793" y="20603"/>
                  <a:pt x="3736" y="20603"/>
                </a:cubicBezTo>
                <a:lnTo>
                  <a:pt x="3721" y="20546"/>
                </a:lnTo>
                <a:lnTo>
                  <a:pt x="3707" y="20531"/>
                </a:lnTo>
                <a:cubicBezTo>
                  <a:pt x="3707" y="20530"/>
                  <a:pt x="3707" y="20530"/>
                  <a:pt x="3707" y="20530"/>
                </a:cubicBezTo>
                <a:cubicBezTo>
                  <a:pt x="3704" y="20530"/>
                  <a:pt x="3693" y="20591"/>
                  <a:pt x="3693" y="20618"/>
                </a:cubicBezTo>
                <a:cubicBezTo>
                  <a:pt x="3693" y="20639"/>
                  <a:pt x="3708" y="20652"/>
                  <a:pt x="3722" y="20652"/>
                </a:cubicBezTo>
                <a:cubicBezTo>
                  <a:pt x="3727" y="20652"/>
                  <a:pt x="3732" y="20650"/>
                  <a:pt x="3736" y="20646"/>
                </a:cubicBezTo>
                <a:cubicBezTo>
                  <a:pt x="3750" y="20646"/>
                  <a:pt x="3764" y="20675"/>
                  <a:pt x="3764" y="20704"/>
                </a:cubicBezTo>
                <a:lnTo>
                  <a:pt x="3750" y="20718"/>
                </a:lnTo>
                <a:lnTo>
                  <a:pt x="3736" y="20747"/>
                </a:lnTo>
                <a:cubicBezTo>
                  <a:pt x="3714" y="20761"/>
                  <a:pt x="3696" y="20768"/>
                  <a:pt x="3684" y="20768"/>
                </a:cubicBezTo>
                <a:cubicBezTo>
                  <a:pt x="3671" y="20768"/>
                  <a:pt x="3664" y="20761"/>
                  <a:pt x="3664" y="20747"/>
                </a:cubicBezTo>
                <a:lnTo>
                  <a:pt x="3664" y="20733"/>
                </a:lnTo>
                <a:cubicBezTo>
                  <a:pt x="3664" y="20718"/>
                  <a:pt x="3649" y="20704"/>
                  <a:pt x="3635" y="20704"/>
                </a:cubicBezTo>
                <a:cubicBezTo>
                  <a:pt x="3606" y="20704"/>
                  <a:pt x="3621" y="20733"/>
                  <a:pt x="3635" y="20761"/>
                </a:cubicBezTo>
                <a:cubicBezTo>
                  <a:pt x="3635" y="20778"/>
                  <a:pt x="3630" y="20785"/>
                  <a:pt x="3620" y="20785"/>
                </a:cubicBezTo>
                <a:cubicBezTo>
                  <a:pt x="3613" y="20785"/>
                  <a:pt x="3604" y="20782"/>
                  <a:pt x="3592" y="20776"/>
                </a:cubicBezTo>
                <a:lnTo>
                  <a:pt x="3563" y="20761"/>
                </a:lnTo>
                <a:cubicBezTo>
                  <a:pt x="3563" y="20761"/>
                  <a:pt x="3549" y="20747"/>
                  <a:pt x="3549" y="20747"/>
                </a:cubicBezTo>
                <a:cubicBezTo>
                  <a:pt x="3563" y="20718"/>
                  <a:pt x="3563" y="20689"/>
                  <a:pt x="3578" y="20661"/>
                </a:cubicBezTo>
                <a:cubicBezTo>
                  <a:pt x="3578" y="20661"/>
                  <a:pt x="3563" y="20646"/>
                  <a:pt x="3563" y="20646"/>
                </a:cubicBezTo>
                <a:cubicBezTo>
                  <a:pt x="3556" y="20639"/>
                  <a:pt x="3549" y="20636"/>
                  <a:pt x="3543" y="20636"/>
                </a:cubicBezTo>
                <a:cubicBezTo>
                  <a:pt x="3538" y="20636"/>
                  <a:pt x="3534" y="20639"/>
                  <a:pt x="3534" y="20646"/>
                </a:cubicBezTo>
                <a:lnTo>
                  <a:pt x="3534" y="20661"/>
                </a:lnTo>
                <a:cubicBezTo>
                  <a:pt x="3534" y="20675"/>
                  <a:pt x="3534" y="20761"/>
                  <a:pt x="3520" y="20776"/>
                </a:cubicBezTo>
                <a:cubicBezTo>
                  <a:pt x="3506" y="20790"/>
                  <a:pt x="3477" y="20819"/>
                  <a:pt x="3463" y="20819"/>
                </a:cubicBezTo>
                <a:cubicBezTo>
                  <a:pt x="3448" y="20819"/>
                  <a:pt x="3434" y="20747"/>
                  <a:pt x="3434" y="20733"/>
                </a:cubicBezTo>
                <a:cubicBezTo>
                  <a:pt x="3434" y="20704"/>
                  <a:pt x="3448" y="20675"/>
                  <a:pt x="3448" y="20675"/>
                </a:cubicBezTo>
                <a:lnTo>
                  <a:pt x="3463" y="20675"/>
                </a:lnTo>
                <a:lnTo>
                  <a:pt x="3477" y="20661"/>
                </a:lnTo>
                <a:cubicBezTo>
                  <a:pt x="3490" y="20648"/>
                  <a:pt x="3491" y="20587"/>
                  <a:pt x="3481" y="20587"/>
                </a:cubicBezTo>
                <a:cubicBezTo>
                  <a:pt x="3479" y="20587"/>
                  <a:pt x="3478" y="20588"/>
                  <a:pt x="3477" y="20589"/>
                </a:cubicBezTo>
                <a:cubicBezTo>
                  <a:pt x="3463" y="20603"/>
                  <a:pt x="3448" y="20632"/>
                  <a:pt x="3434" y="20632"/>
                </a:cubicBezTo>
                <a:lnTo>
                  <a:pt x="3420" y="20646"/>
                </a:lnTo>
                <a:cubicBezTo>
                  <a:pt x="3396" y="20670"/>
                  <a:pt x="3373" y="20693"/>
                  <a:pt x="3349" y="20693"/>
                </a:cubicBezTo>
                <a:cubicBezTo>
                  <a:pt x="3344" y="20693"/>
                  <a:pt x="3339" y="20692"/>
                  <a:pt x="3333" y="20689"/>
                </a:cubicBezTo>
                <a:lnTo>
                  <a:pt x="3290" y="20689"/>
                </a:lnTo>
                <a:cubicBezTo>
                  <a:pt x="3262" y="20675"/>
                  <a:pt x="3233" y="20618"/>
                  <a:pt x="3233" y="20603"/>
                </a:cubicBezTo>
                <a:cubicBezTo>
                  <a:pt x="3230" y="20598"/>
                  <a:pt x="3227" y="20595"/>
                  <a:pt x="3223" y="20595"/>
                </a:cubicBezTo>
                <a:cubicBezTo>
                  <a:pt x="3208" y="20595"/>
                  <a:pt x="3187" y="20635"/>
                  <a:pt x="3175" y="20646"/>
                </a:cubicBezTo>
                <a:cubicBezTo>
                  <a:pt x="3175" y="20661"/>
                  <a:pt x="3190" y="20718"/>
                  <a:pt x="3218" y="20776"/>
                </a:cubicBezTo>
                <a:lnTo>
                  <a:pt x="3276" y="20761"/>
                </a:lnTo>
                <a:cubicBezTo>
                  <a:pt x="3290" y="20776"/>
                  <a:pt x="3290" y="20804"/>
                  <a:pt x="3276" y="20819"/>
                </a:cubicBezTo>
                <a:lnTo>
                  <a:pt x="3262" y="20819"/>
                </a:lnTo>
                <a:cubicBezTo>
                  <a:pt x="3254" y="20823"/>
                  <a:pt x="3246" y="20824"/>
                  <a:pt x="3239" y="20824"/>
                </a:cubicBezTo>
                <a:cubicBezTo>
                  <a:pt x="3218" y="20824"/>
                  <a:pt x="3200" y="20811"/>
                  <a:pt x="3190" y="20790"/>
                </a:cubicBezTo>
                <a:cubicBezTo>
                  <a:pt x="3161" y="20733"/>
                  <a:pt x="3118" y="20689"/>
                  <a:pt x="3089" y="20646"/>
                </a:cubicBezTo>
                <a:cubicBezTo>
                  <a:pt x="3075" y="20646"/>
                  <a:pt x="3060" y="20704"/>
                  <a:pt x="3060" y="20718"/>
                </a:cubicBezTo>
                <a:cubicBezTo>
                  <a:pt x="3060" y="20725"/>
                  <a:pt x="3057" y="20729"/>
                  <a:pt x="3051" y="20729"/>
                </a:cubicBezTo>
                <a:cubicBezTo>
                  <a:pt x="3046" y="20729"/>
                  <a:pt x="3039" y="20725"/>
                  <a:pt x="3032" y="20718"/>
                </a:cubicBezTo>
                <a:lnTo>
                  <a:pt x="3017" y="20718"/>
                </a:lnTo>
                <a:cubicBezTo>
                  <a:pt x="3012" y="20713"/>
                  <a:pt x="3006" y="20712"/>
                  <a:pt x="2999" y="20712"/>
                </a:cubicBezTo>
                <a:cubicBezTo>
                  <a:pt x="2985" y="20712"/>
                  <a:pt x="2969" y="20718"/>
                  <a:pt x="2960" y="20718"/>
                </a:cubicBezTo>
                <a:lnTo>
                  <a:pt x="2945" y="20718"/>
                </a:lnTo>
                <a:cubicBezTo>
                  <a:pt x="2945" y="20711"/>
                  <a:pt x="2942" y="20709"/>
                  <a:pt x="2937" y="20709"/>
                </a:cubicBezTo>
                <a:cubicBezTo>
                  <a:pt x="2920" y="20709"/>
                  <a:pt x="2885" y="20736"/>
                  <a:pt x="2874" y="20747"/>
                </a:cubicBezTo>
                <a:cubicBezTo>
                  <a:pt x="2859" y="20754"/>
                  <a:pt x="2841" y="20758"/>
                  <a:pt x="2823" y="20758"/>
                </a:cubicBezTo>
                <a:cubicBezTo>
                  <a:pt x="2805" y="20758"/>
                  <a:pt x="2787" y="20754"/>
                  <a:pt x="2773" y="20747"/>
                </a:cubicBezTo>
                <a:lnTo>
                  <a:pt x="2744" y="20733"/>
                </a:lnTo>
                <a:cubicBezTo>
                  <a:pt x="2730" y="20718"/>
                  <a:pt x="2701" y="20718"/>
                  <a:pt x="2672" y="20718"/>
                </a:cubicBezTo>
                <a:lnTo>
                  <a:pt x="2658" y="20718"/>
                </a:lnTo>
                <a:cubicBezTo>
                  <a:pt x="2629" y="20733"/>
                  <a:pt x="2644" y="20776"/>
                  <a:pt x="2672" y="20833"/>
                </a:cubicBezTo>
                <a:lnTo>
                  <a:pt x="2629" y="20833"/>
                </a:lnTo>
                <a:cubicBezTo>
                  <a:pt x="2601" y="20862"/>
                  <a:pt x="2558" y="20891"/>
                  <a:pt x="2529" y="20905"/>
                </a:cubicBezTo>
                <a:lnTo>
                  <a:pt x="2514" y="20919"/>
                </a:lnTo>
                <a:cubicBezTo>
                  <a:pt x="2500" y="20919"/>
                  <a:pt x="2486" y="20891"/>
                  <a:pt x="2486" y="20891"/>
                </a:cubicBezTo>
                <a:cubicBezTo>
                  <a:pt x="2486" y="20876"/>
                  <a:pt x="2500" y="20862"/>
                  <a:pt x="2514" y="20862"/>
                </a:cubicBezTo>
                <a:lnTo>
                  <a:pt x="2529" y="20848"/>
                </a:lnTo>
                <a:cubicBezTo>
                  <a:pt x="2543" y="20848"/>
                  <a:pt x="2471" y="20833"/>
                  <a:pt x="2457" y="20804"/>
                </a:cubicBezTo>
                <a:cubicBezTo>
                  <a:pt x="2448" y="20796"/>
                  <a:pt x="2443" y="20792"/>
                  <a:pt x="2441" y="20792"/>
                </a:cubicBezTo>
                <a:lnTo>
                  <a:pt x="2441" y="20792"/>
                </a:lnTo>
                <a:cubicBezTo>
                  <a:pt x="2437" y="20792"/>
                  <a:pt x="2447" y="20809"/>
                  <a:pt x="2457" y="20819"/>
                </a:cubicBezTo>
                <a:cubicBezTo>
                  <a:pt x="2457" y="20825"/>
                  <a:pt x="2447" y="20828"/>
                  <a:pt x="2435" y="20828"/>
                </a:cubicBezTo>
                <a:cubicBezTo>
                  <a:pt x="2417" y="20828"/>
                  <a:pt x="2394" y="20821"/>
                  <a:pt x="2385" y="20804"/>
                </a:cubicBezTo>
                <a:cubicBezTo>
                  <a:pt x="2380" y="20795"/>
                  <a:pt x="2374" y="20792"/>
                  <a:pt x="2368" y="20792"/>
                </a:cubicBezTo>
                <a:cubicBezTo>
                  <a:pt x="2355" y="20792"/>
                  <a:pt x="2342" y="20804"/>
                  <a:pt x="2342" y="20804"/>
                </a:cubicBezTo>
                <a:cubicBezTo>
                  <a:pt x="2328" y="20819"/>
                  <a:pt x="2342" y="20848"/>
                  <a:pt x="2371" y="20848"/>
                </a:cubicBezTo>
                <a:lnTo>
                  <a:pt x="2385" y="20862"/>
                </a:lnTo>
                <a:cubicBezTo>
                  <a:pt x="2385" y="20862"/>
                  <a:pt x="2371" y="20919"/>
                  <a:pt x="2371" y="20934"/>
                </a:cubicBezTo>
                <a:cubicBezTo>
                  <a:pt x="2368" y="20936"/>
                  <a:pt x="2364" y="20937"/>
                  <a:pt x="2359" y="20937"/>
                </a:cubicBezTo>
                <a:cubicBezTo>
                  <a:pt x="2336" y="20937"/>
                  <a:pt x="2289" y="20912"/>
                  <a:pt x="2241" y="20876"/>
                </a:cubicBezTo>
                <a:lnTo>
                  <a:pt x="2299" y="20776"/>
                </a:lnTo>
                <a:cubicBezTo>
                  <a:pt x="2294" y="20767"/>
                  <a:pt x="2289" y="20763"/>
                  <a:pt x="2283" y="20763"/>
                </a:cubicBezTo>
                <a:cubicBezTo>
                  <a:pt x="2269" y="20763"/>
                  <a:pt x="2256" y="20780"/>
                  <a:pt x="2256" y="20790"/>
                </a:cubicBezTo>
                <a:cubicBezTo>
                  <a:pt x="2256" y="20804"/>
                  <a:pt x="2213" y="20833"/>
                  <a:pt x="2184" y="20833"/>
                </a:cubicBezTo>
                <a:cubicBezTo>
                  <a:pt x="2170" y="20833"/>
                  <a:pt x="2198" y="20848"/>
                  <a:pt x="2198" y="20862"/>
                </a:cubicBezTo>
                <a:cubicBezTo>
                  <a:pt x="2213" y="20862"/>
                  <a:pt x="2241" y="20891"/>
                  <a:pt x="2256" y="20905"/>
                </a:cubicBezTo>
                <a:cubicBezTo>
                  <a:pt x="2261" y="20910"/>
                  <a:pt x="2249" y="20914"/>
                  <a:pt x="2231" y="20914"/>
                </a:cubicBezTo>
                <a:cubicBezTo>
                  <a:pt x="2200" y="20914"/>
                  <a:pt x="2150" y="20904"/>
                  <a:pt x="2141" y="20876"/>
                </a:cubicBezTo>
                <a:cubicBezTo>
                  <a:pt x="2127" y="20848"/>
                  <a:pt x="2112" y="20804"/>
                  <a:pt x="2098" y="20804"/>
                </a:cubicBezTo>
                <a:cubicBezTo>
                  <a:pt x="2098" y="20803"/>
                  <a:pt x="2098" y="20803"/>
                  <a:pt x="2098" y="20803"/>
                </a:cubicBezTo>
                <a:cubicBezTo>
                  <a:pt x="2096" y="20803"/>
                  <a:pt x="2082" y="20878"/>
                  <a:pt x="2069" y="20905"/>
                </a:cubicBezTo>
                <a:cubicBezTo>
                  <a:pt x="2040" y="20919"/>
                  <a:pt x="2069" y="20919"/>
                  <a:pt x="2069" y="20919"/>
                </a:cubicBezTo>
                <a:cubicBezTo>
                  <a:pt x="2083" y="20919"/>
                  <a:pt x="2083" y="20934"/>
                  <a:pt x="2083" y="20962"/>
                </a:cubicBezTo>
                <a:lnTo>
                  <a:pt x="2069" y="20962"/>
                </a:lnTo>
                <a:lnTo>
                  <a:pt x="2055" y="20977"/>
                </a:lnTo>
                <a:cubicBezTo>
                  <a:pt x="2049" y="20988"/>
                  <a:pt x="2042" y="20992"/>
                  <a:pt x="2033" y="20992"/>
                </a:cubicBezTo>
                <a:cubicBezTo>
                  <a:pt x="2018" y="20992"/>
                  <a:pt x="2001" y="20980"/>
                  <a:pt x="1983" y="20962"/>
                </a:cubicBezTo>
                <a:lnTo>
                  <a:pt x="1968" y="20948"/>
                </a:lnTo>
                <a:cubicBezTo>
                  <a:pt x="1940" y="20934"/>
                  <a:pt x="1940" y="20919"/>
                  <a:pt x="1940" y="20891"/>
                </a:cubicBezTo>
                <a:lnTo>
                  <a:pt x="1925" y="20848"/>
                </a:lnTo>
                <a:cubicBezTo>
                  <a:pt x="1909" y="20856"/>
                  <a:pt x="1892" y="20864"/>
                  <a:pt x="1876" y="20864"/>
                </a:cubicBezTo>
                <a:cubicBezTo>
                  <a:pt x="1863" y="20864"/>
                  <a:pt x="1851" y="20860"/>
                  <a:pt x="1839" y="20848"/>
                </a:cubicBezTo>
                <a:lnTo>
                  <a:pt x="1825" y="20833"/>
                </a:lnTo>
                <a:lnTo>
                  <a:pt x="1796" y="20819"/>
                </a:lnTo>
                <a:cubicBezTo>
                  <a:pt x="1753" y="20819"/>
                  <a:pt x="1739" y="20876"/>
                  <a:pt x="1739" y="20891"/>
                </a:cubicBezTo>
                <a:cubicBezTo>
                  <a:pt x="1739" y="20905"/>
                  <a:pt x="1753" y="20919"/>
                  <a:pt x="1767" y="20919"/>
                </a:cubicBezTo>
                <a:cubicBezTo>
                  <a:pt x="1767" y="20918"/>
                  <a:pt x="1768" y="20917"/>
                  <a:pt x="1768" y="20917"/>
                </a:cubicBezTo>
                <a:cubicBezTo>
                  <a:pt x="1772" y="20917"/>
                  <a:pt x="1793" y="20964"/>
                  <a:pt x="1806" y="20964"/>
                </a:cubicBezTo>
                <a:cubicBezTo>
                  <a:pt x="1808" y="20964"/>
                  <a:pt x="1809" y="20964"/>
                  <a:pt x="1810" y="20962"/>
                </a:cubicBezTo>
                <a:cubicBezTo>
                  <a:pt x="1825" y="20962"/>
                  <a:pt x="1868" y="20991"/>
                  <a:pt x="1882" y="20991"/>
                </a:cubicBezTo>
                <a:cubicBezTo>
                  <a:pt x="1897" y="20991"/>
                  <a:pt x="1897" y="21020"/>
                  <a:pt x="1868" y="21049"/>
                </a:cubicBezTo>
                <a:lnTo>
                  <a:pt x="1796" y="21063"/>
                </a:lnTo>
                <a:lnTo>
                  <a:pt x="1767" y="21063"/>
                </a:lnTo>
                <a:lnTo>
                  <a:pt x="1753" y="21049"/>
                </a:lnTo>
                <a:cubicBezTo>
                  <a:pt x="1753" y="21038"/>
                  <a:pt x="1751" y="21033"/>
                  <a:pt x="1747" y="21033"/>
                </a:cubicBezTo>
                <a:cubicBezTo>
                  <a:pt x="1742" y="21033"/>
                  <a:pt x="1733" y="21045"/>
                  <a:pt x="1724" y="21063"/>
                </a:cubicBezTo>
                <a:cubicBezTo>
                  <a:pt x="1681" y="21063"/>
                  <a:pt x="1652" y="21063"/>
                  <a:pt x="1609" y="21092"/>
                </a:cubicBezTo>
                <a:lnTo>
                  <a:pt x="1609" y="21106"/>
                </a:lnTo>
                <a:cubicBezTo>
                  <a:pt x="1595" y="21092"/>
                  <a:pt x="1595" y="21063"/>
                  <a:pt x="1581" y="21049"/>
                </a:cubicBezTo>
                <a:lnTo>
                  <a:pt x="1566" y="21034"/>
                </a:lnTo>
                <a:lnTo>
                  <a:pt x="1552" y="21020"/>
                </a:lnTo>
                <a:cubicBezTo>
                  <a:pt x="1548" y="21016"/>
                  <a:pt x="1540" y="21014"/>
                  <a:pt x="1530" y="21014"/>
                </a:cubicBezTo>
                <a:cubicBezTo>
                  <a:pt x="1506" y="21014"/>
                  <a:pt x="1472" y="21024"/>
                  <a:pt x="1451" y="21034"/>
                </a:cubicBezTo>
                <a:cubicBezTo>
                  <a:pt x="1448" y="21036"/>
                  <a:pt x="1445" y="21037"/>
                  <a:pt x="1441" y="21037"/>
                </a:cubicBezTo>
                <a:cubicBezTo>
                  <a:pt x="1414" y="21037"/>
                  <a:pt x="1378" y="20988"/>
                  <a:pt x="1365" y="20962"/>
                </a:cubicBezTo>
                <a:cubicBezTo>
                  <a:pt x="1357" y="20946"/>
                  <a:pt x="1333" y="20939"/>
                  <a:pt x="1313" y="20939"/>
                </a:cubicBezTo>
                <a:cubicBezTo>
                  <a:pt x="1298" y="20939"/>
                  <a:pt x="1285" y="20942"/>
                  <a:pt x="1279" y="20948"/>
                </a:cubicBezTo>
                <a:cubicBezTo>
                  <a:pt x="1264" y="20948"/>
                  <a:pt x="1250" y="20977"/>
                  <a:pt x="1250" y="21020"/>
                </a:cubicBezTo>
                <a:lnTo>
                  <a:pt x="1250" y="21049"/>
                </a:lnTo>
                <a:cubicBezTo>
                  <a:pt x="1250" y="21049"/>
                  <a:pt x="1236" y="21063"/>
                  <a:pt x="1221" y="21063"/>
                </a:cubicBezTo>
                <a:cubicBezTo>
                  <a:pt x="1221" y="21063"/>
                  <a:pt x="1207" y="21049"/>
                  <a:pt x="1207" y="21049"/>
                </a:cubicBezTo>
                <a:lnTo>
                  <a:pt x="1193" y="20991"/>
                </a:lnTo>
                <a:cubicBezTo>
                  <a:pt x="1193" y="20934"/>
                  <a:pt x="1164" y="20891"/>
                  <a:pt x="1150" y="20891"/>
                </a:cubicBezTo>
                <a:cubicBezTo>
                  <a:pt x="1135" y="20891"/>
                  <a:pt x="1150" y="20919"/>
                  <a:pt x="1150" y="20934"/>
                </a:cubicBezTo>
                <a:cubicBezTo>
                  <a:pt x="1150" y="20948"/>
                  <a:pt x="1164" y="20991"/>
                  <a:pt x="1164" y="20991"/>
                </a:cubicBezTo>
                <a:cubicBezTo>
                  <a:pt x="1164" y="21006"/>
                  <a:pt x="1178" y="21034"/>
                  <a:pt x="1178" y="21063"/>
                </a:cubicBezTo>
                <a:lnTo>
                  <a:pt x="1150" y="21063"/>
                </a:lnTo>
                <a:cubicBezTo>
                  <a:pt x="1121" y="21063"/>
                  <a:pt x="1106" y="21063"/>
                  <a:pt x="1106" y="21106"/>
                </a:cubicBezTo>
                <a:cubicBezTo>
                  <a:pt x="1116" y="21156"/>
                  <a:pt x="1099" y="21171"/>
                  <a:pt x="1078" y="21171"/>
                </a:cubicBezTo>
                <a:cubicBezTo>
                  <a:pt x="1068" y="21171"/>
                  <a:pt x="1058" y="21168"/>
                  <a:pt x="1049" y="21164"/>
                </a:cubicBezTo>
                <a:cubicBezTo>
                  <a:pt x="1006" y="21135"/>
                  <a:pt x="948" y="21120"/>
                  <a:pt x="948" y="21034"/>
                </a:cubicBezTo>
                <a:lnTo>
                  <a:pt x="948" y="21020"/>
                </a:lnTo>
                <a:cubicBezTo>
                  <a:pt x="938" y="20999"/>
                  <a:pt x="927" y="20986"/>
                  <a:pt x="917" y="20986"/>
                </a:cubicBezTo>
                <a:cubicBezTo>
                  <a:pt x="913" y="20986"/>
                  <a:pt x="909" y="20987"/>
                  <a:pt x="905" y="20991"/>
                </a:cubicBezTo>
                <a:lnTo>
                  <a:pt x="891" y="20991"/>
                </a:lnTo>
                <a:cubicBezTo>
                  <a:pt x="888" y="20994"/>
                  <a:pt x="885" y="20995"/>
                  <a:pt x="883" y="20995"/>
                </a:cubicBezTo>
                <a:cubicBezTo>
                  <a:pt x="872" y="20995"/>
                  <a:pt x="862" y="20974"/>
                  <a:pt x="862" y="20962"/>
                </a:cubicBezTo>
                <a:cubicBezTo>
                  <a:pt x="862" y="20962"/>
                  <a:pt x="833" y="20948"/>
                  <a:pt x="819" y="20948"/>
                </a:cubicBezTo>
                <a:cubicBezTo>
                  <a:pt x="805" y="20948"/>
                  <a:pt x="862" y="21049"/>
                  <a:pt x="877" y="21063"/>
                </a:cubicBezTo>
                <a:cubicBezTo>
                  <a:pt x="905" y="21092"/>
                  <a:pt x="920" y="21120"/>
                  <a:pt x="920" y="21135"/>
                </a:cubicBezTo>
                <a:cubicBezTo>
                  <a:pt x="905" y="21135"/>
                  <a:pt x="891" y="21120"/>
                  <a:pt x="877" y="21120"/>
                </a:cubicBezTo>
                <a:cubicBezTo>
                  <a:pt x="877" y="21118"/>
                  <a:pt x="876" y="21118"/>
                  <a:pt x="874" y="21118"/>
                </a:cubicBezTo>
                <a:cubicBezTo>
                  <a:pt x="865" y="21118"/>
                  <a:pt x="831" y="21151"/>
                  <a:pt x="819" y="21164"/>
                </a:cubicBezTo>
                <a:cubicBezTo>
                  <a:pt x="805" y="21178"/>
                  <a:pt x="805" y="21235"/>
                  <a:pt x="805" y="21250"/>
                </a:cubicBezTo>
                <a:cubicBezTo>
                  <a:pt x="805" y="21264"/>
                  <a:pt x="790" y="21279"/>
                  <a:pt x="776" y="21279"/>
                </a:cubicBezTo>
                <a:lnTo>
                  <a:pt x="747" y="21279"/>
                </a:lnTo>
                <a:cubicBezTo>
                  <a:pt x="747" y="21279"/>
                  <a:pt x="733" y="21264"/>
                  <a:pt x="733" y="21250"/>
                </a:cubicBezTo>
                <a:cubicBezTo>
                  <a:pt x="695" y="21231"/>
                  <a:pt x="658" y="21188"/>
                  <a:pt x="617" y="21188"/>
                </a:cubicBezTo>
                <a:cubicBezTo>
                  <a:pt x="594" y="21188"/>
                  <a:pt x="571" y="21200"/>
                  <a:pt x="546" y="21235"/>
                </a:cubicBezTo>
                <a:lnTo>
                  <a:pt x="532" y="21235"/>
                </a:lnTo>
                <a:cubicBezTo>
                  <a:pt x="513" y="21235"/>
                  <a:pt x="500" y="21229"/>
                  <a:pt x="489" y="21229"/>
                </a:cubicBezTo>
                <a:cubicBezTo>
                  <a:pt x="484" y="21229"/>
                  <a:pt x="479" y="21231"/>
                  <a:pt x="474" y="21235"/>
                </a:cubicBezTo>
                <a:cubicBezTo>
                  <a:pt x="460" y="21243"/>
                  <a:pt x="453" y="21246"/>
                  <a:pt x="447" y="21246"/>
                </a:cubicBezTo>
                <a:cubicBezTo>
                  <a:pt x="442" y="21246"/>
                  <a:pt x="438" y="21243"/>
                  <a:pt x="431" y="21235"/>
                </a:cubicBezTo>
                <a:lnTo>
                  <a:pt x="417" y="21207"/>
                </a:lnTo>
                <a:cubicBezTo>
                  <a:pt x="414" y="21204"/>
                  <a:pt x="411" y="21203"/>
                  <a:pt x="406" y="21203"/>
                </a:cubicBezTo>
                <a:cubicBezTo>
                  <a:pt x="383" y="21203"/>
                  <a:pt x="335" y="21231"/>
                  <a:pt x="287" y="21279"/>
                </a:cubicBezTo>
                <a:lnTo>
                  <a:pt x="244" y="21235"/>
                </a:lnTo>
                <a:lnTo>
                  <a:pt x="187" y="21207"/>
                </a:lnTo>
                <a:lnTo>
                  <a:pt x="187" y="21207"/>
                </a:lnTo>
                <a:cubicBezTo>
                  <a:pt x="173" y="21235"/>
                  <a:pt x="187" y="21264"/>
                  <a:pt x="230" y="21264"/>
                </a:cubicBezTo>
                <a:lnTo>
                  <a:pt x="244" y="21322"/>
                </a:lnTo>
                <a:cubicBezTo>
                  <a:pt x="253" y="21338"/>
                  <a:pt x="261" y="21344"/>
                  <a:pt x="269" y="21344"/>
                </a:cubicBezTo>
                <a:cubicBezTo>
                  <a:pt x="290" y="21344"/>
                  <a:pt x="310" y="21307"/>
                  <a:pt x="331" y="21307"/>
                </a:cubicBezTo>
                <a:cubicBezTo>
                  <a:pt x="345" y="21322"/>
                  <a:pt x="345" y="21336"/>
                  <a:pt x="359" y="21336"/>
                </a:cubicBezTo>
                <a:lnTo>
                  <a:pt x="374" y="21365"/>
                </a:lnTo>
                <a:cubicBezTo>
                  <a:pt x="402" y="21379"/>
                  <a:pt x="402" y="21422"/>
                  <a:pt x="388" y="21437"/>
                </a:cubicBezTo>
                <a:lnTo>
                  <a:pt x="359" y="21465"/>
                </a:lnTo>
                <a:cubicBezTo>
                  <a:pt x="345" y="21480"/>
                  <a:pt x="374" y="21523"/>
                  <a:pt x="345" y="21552"/>
                </a:cubicBezTo>
                <a:cubicBezTo>
                  <a:pt x="345" y="21566"/>
                  <a:pt x="331" y="21623"/>
                  <a:pt x="388" y="21623"/>
                </a:cubicBezTo>
                <a:cubicBezTo>
                  <a:pt x="388" y="21623"/>
                  <a:pt x="402" y="21638"/>
                  <a:pt x="417" y="21638"/>
                </a:cubicBezTo>
                <a:lnTo>
                  <a:pt x="431" y="21638"/>
                </a:lnTo>
                <a:cubicBezTo>
                  <a:pt x="446" y="21638"/>
                  <a:pt x="460" y="21566"/>
                  <a:pt x="474" y="21566"/>
                </a:cubicBezTo>
                <a:cubicBezTo>
                  <a:pt x="489" y="21566"/>
                  <a:pt x="489" y="21537"/>
                  <a:pt x="446" y="21523"/>
                </a:cubicBezTo>
                <a:lnTo>
                  <a:pt x="431" y="21494"/>
                </a:lnTo>
                <a:cubicBezTo>
                  <a:pt x="417" y="21480"/>
                  <a:pt x="417" y="21451"/>
                  <a:pt x="431" y="21437"/>
                </a:cubicBezTo>
                <a:cubicBezTo>
                  <a:pt x="431" y="21427"/>
                  <a:pt x="438" y="21410"/>
                  <a:pt x="447" y="21410"/>
                </a:cubicBezTo>
                <a:cubicBezTo>
                  <a:pt x="451" y="21410"/>
                  <a:pt x="455" y="21413"/>
                  <a:pt x="460" y="21422"/>
                </a:cubicBezTo>
                <a:lnTo>
                  <a:pt x="474" y="21437"/>
                </a:lnTo>
                <a:cubicBezTo>
                  <a:pt x="489" y="21422"/>
                  <a:pt x="532" y="21408"/>
                  <a:pt x="560" y="21379"/>
                </a:cubicBezTo>
                <a:lnTo>
                  <a:pt x="604" y="21379"/>
                </a:lnTo>
                <a:cubicBezTo>
                  <a:pt x="618" y="21379"/>
                  <a:pt x="632" y="21365"/>
                  <a:pt x="647" y="21365"/>
                </a:cubicBezTo>
                <a:lnTo>
                  <a:pt x="675" y="21336"/>
                </a:lnTo>
                <a:cubicBezTo>
                  <a:pt x="704" y="21350"/>
                  <a:pt x="747" y="21408"/>
                  <a:pt x="747" y="21465"/>
                </a:cubicBezTo>
                <a:lnTo>
                  <a:pt x="762" y="21508"/>
                </a:lnTo>
                <a:cubicBezTo>
                  <a:pt x="776" y="21523"/>
                  <a:pt x="790" y="21537"/>
                  <a:pt x="790" y="21552"/>
                </a:cubicBezTo>
                <a:lnTo>
                  <a:pt x="805" y="21566"/>
                </a:lnTo>
                <a:cubicBezTo>
                  <a:pt x="805" y="21552"/>
                  <a:pt x="819" y="21552"/>
                  <a:pt x="819" y="21537"/>
                </a:cubicBezTo>
                <a:lnTo>
                  <a:pt x="819" y="21523"/>
                </a:lnTo>
                <a:cubicBezTo>
                  <a:pt x="805" y="21508"/>
                  <a:pt x="805" y="21480"/>
                  <a:pt x="819" y="21465"/>
                </a:cubicBezTo>
                <a:cubicBezTo>
                  <a:pt x="833" y="21465"/>
                  <a:pt x="848" y="21480"/>
                  <a:pt x="848" y="21494"/>
                </a:cubicBezTo>
                <a:cubicBezTo>
                  <a:pt x="862" y="21508"/>
                  <a:pt x="862" y="21523"/>
                  <a:pt x="877" y="21537"/>
                </a:cubicBezTo>
                <a:cubicBezTo>
                  <a:pt x="920" y="21595"/>
                  <a:pt x="934" y="21652"/>
                  <a:pt x="905" y="21724"/>
                </a:cubicBezTo>
                <a:cubicBezTo>
                  <a:pt x="905" y="21728"/>
                  <a:pt x="906" y="21730"/>
                  <a:pt x="908" y="21730"/>
                </a:cubicBezTo>
                <a:cubicBezTo>
                  <a:pt x="913" y="21730"/>
                  <a:pt x="924" y="21716"/>
                  <a:pt x="934" y="21695"/>
                </a:cubicBezTo>
                <a:lnTo>
                  <a:pt x="948" y="21681"/>
                </a:lnTo>
                <a:cubicBezTo>
                  <a:pt x="948" y="21666"/>
                  <a:pt x="963" y="21652"/>
                  <a:pt x="977" y="21652"/>
                </a:cubicBezTo>
                <a:lnTo>
                  <a:pt x="1006" y="21666"/>
                </a:lnTo>
                <a:cubicBezTo>
                  <a:pt x="1049" y="21681"/>
                  <a:pt x="1092" y="21724"/>
                  <a:pt x="1092" y="21753"/>
                </a:cubicBezTo>
                <a:lnTo>
                  <a:pt x="1121" y="21724"/>
                </a:lnTo>
                <a:cubicBezTo>
                  <a:pt x="1135" y="21724"/>
                  <a:pt x="1121" y="21681"/>
                  <a:pt x="1106" y="21666"/>
                </a:cubicBezTo>
                <a:cubicBezTo>
                  <a:pt x="1092" y="21638"/>
                  <a:pt x="1078" y="21609"/>
                  <a:pt x="1049" y="21595"/>
                </a:cubicBezTo>
                <a:cubicBezTo>
                  <a:pt x="1020" y="21566"/>
                  <a:pt x="1020" y="21566"/>
                  <a:pt x="1035" y="21552"/>
                </a:cubicBezTo>
                <a:cubicBezTo>
                  <a:pt x="1060" y="21526"/>
                  <a:pt x="1097" y="21477"/>
                  <a:pt x="1136" y="21477"/>
                </a:cubicBezTo>
                <a:cubicBezTo>
                  <a:pt x="1140" y="21477"/>
                  <a:pt x="1145" y="21478"/>
                  <a:pt x="1150" y="21480"/>
                </a:cubicBezTo>
                <a:cubicBezTo>
                  <a:pt x="1193" y="21480"/>
                  <a:pt x="1164" y="21566"/>
                  <a:pt x="1207" y="21609"/>
                </a:cubicBezTo>
                <a:cubicBezTo>
                  <a:pt x="1207" y="21609"/>
                  <a:pt x="1193" y="21609"/>
                  <a:pt x="1207" y="21623"/>
                </a:cubicBezTo>
                <a:cubicBezTo>
                  <a:pt x="1217" y="21662"/>
                  <a:pt x="1220" y="21681"/>
                  <a:pt x="1234" y="21681"/>
                </a:cubicBezTo>
                <a:cubicBezTo>
                  <a:pt x="1241" y="21681"/>
                  <a:pt x="1250" y="21676"/>
                  <a:pt x="1264" y="21666"/>
                </a:cubicBezTo>
                <a:cubicBezTo>
                  <a:pt x="1279" y="21666"/>
                  <a:pt x="1293" y="21652"/>
                  <a:pt x="1308" y="21652"/>
                </a:cubicBezTo>
                <a:lnTo>
                  <a:pt x="1365" y="21666"/>
                </a:lnTo>
                <a:cubicBezTo>
                  <a:pt x="1408" y="21609"/>
                  <a:pt x="1394" y="21537"/>
                  <a:pt x="1379" y="21537"/>
                </a:cubicBezTo>
                <a:cubicBezTo>
                  <a:pt x="1367" y="21525"/>
                  <a:pt x="1408" y="21491"/>
                  <a:pt x="1429" y="21491"/>
                </a:cubicBezTo>
                <a:cubicBezTo>
                  <a:pt x="1432" y="21491"/>
                  <a:pt x="1435" y="21492"/>
                  <a:pt x="1437" y="21494"/>
                </a:cubicBezTo>
                <a:cubicBezTo>
                  <a:pt x="1453" y="21494"/>
                  <a:pt x="1469" y="21490"/>
                  <a:pt x="1480" y="21486"/>
                </a:cubicBezTo>
                <a:lnTo>
                  <a:pt x="1480" y="21486"/>
                </a:lnTo>
                <a:cubicBezTo>
                  <a:pt x="1480" y="21498"/>
                  <a:pt x="1480" y="21510"/>
                  <a:pt x="1480" y="21523"/>
                </a:cubicBezTo>
                <a:cubicBezTo>
                  <a:pt x="1437" y="21580"/>
                  <a:pt x="1466" y="21638"/>
                  <a:pt x="1494" y="21681"/>
                </a:cubicBezTo>
                <a:cubicBezTo>
                  <a:pt x="1498" y="21685"/>
                  <a:pt x="1502" y="21687"/>
                  <a:pt x="1504" y="21687"/>
                </a:cubicBezTo>
                <a:cubicBezTo>
                  <a:pt x="1520" y="21687"/>
                  <a:pt x="1513" y="21623"/>
                  <a:pt x="1537" y="21623"/>
                </a:cubicBezTo>
                <a:cubicBezTo>
                  <a:pt x="1537" y="21619"/>
                  <a:pt x="1537" y="21617"/>
                  <a:pt x="1538" y="21617"/>
                </a:cubicBezTo>
                <a:cubicBezTo>
                  <a:pt x="1539" y="21617"/>
                  <a:pt x="1542" y="21623"/>
                  <a:pt x="1552" y="21623"/>
                </a:cubicBezTo>
                <a:lnTo>
                  <a:pt x="1609" y="21623"/>
                </a:lnTo>
                <a:cubicBezTo>
                  <a:pt x="1595" y="21566"/>
                  <a:pt x="1523" y="21552"/>
                  <a:pt x="1523" y="21537"/>
                </a:cubicBezTo>
                <a:cubicBezTo>
                  <a:pt x="1523" y="21523"/>
                  <a:pt x="1523" y="21494"/>
                  <a:pt x="1509" y="21480"/>
                </a:cubicBezTo>
                <a:lnTo>
                  <a:pt x="1523" y="21480"/>
                </a:lnTo>
                <a:cubicBezTo>
                  <a:pt x="1523" y="21494"/>
                  <a:pt x="1537" y="21494"/>
                  <a:pt x="1552" y="21494"/>
                </a:cubicBezTo>
                <a:cubicBezTo>
                  <a:pt x="1552" y="21494"/>
                  <a:pt x="1537" y="21408"/>
                  <a:pt x="1552" y="21379"/>
                </a:cubicBezTo>
                <a:cubicBezTo>
                  <a:pt x="1556" y="21375"/>
                  <a:pt x="1565" y="21373"/>
                  <a:pt x="1576" y="21373"/>
                </a:cubicBezTo>
                <a:cubicBezTo>
                  <a:pt x="1603" y="21373"/>
                  <a:pt x="1642" y="21383"/>
                  <a:pt x="1652" y="21393"/>
                </a:cubicBezTo>
                <a:cubicBezTo>
                  <a:pt x="1654" y="21395"/>
                  <a:pt x="1656" y="21396"/>
                  <a:pt x="1658" y="21396"/>
                </a:cubicBezTo>
                <a:cubicBezTo>
                  <a:pt x="1670" y="21396"/>
                  <a:pt x="1681" y="21363"/>
                  <a:pt x="1681" y="21350"/>
                </a:cubicBezTo>
                <a:cubicBezTo>
                  <a:pt x="1681" y="21334"/>
                  <a:pt x="1676" y="21327"/>
                  <a:pt x="1672" y="21327"/>
                </a:cubicBezTo>
                <a:cubicBezTo>
                  <a:pt x="1669" y="21327"/>
                  <a:pt x="1667" y="21330"/>
                  <a:pt x="1667" y="21336"/>
                </a:cubicBezTo>
                <a:lnTo>
                  <a:pt x="1652" y="21336"/>
                </a:lnTo>
                <a:lnTo>
                  <a:pt x="1638" y="21350"/>
                </a:lnTo>
                <a:cubicBezTo>
                  <a:pt x="1624" y="21322"/>
                  <a:pt x="1624" y="21279"/>
                  <a:pt x="1624" y="21250"/>
                </a:cubicBezTo>
                <a:lnTo>
                  <a:pt x="1624" y="21221"/>
                </a:lnTo>
                <a:cubicBezTo>
                  <a:pt x="1609" y="21207"/>
                  <a:pt x="1638" y="21192"/>
                  <a:pt x="1652" y="21192"/>
                </a:cubicBezTo>
                <a:lnTo>
                  <a:pt x="1667" y="21192"/>
                </a:lnTo>
                <a:cubicBezTo>
                  <a:pt x="1667" y="21194"/>
                  <a:pt x="1667" y="21195"/>
                  <a:pt x="1668" y="21195"/>
                </a:cubicBezTo>
                <a:cubicBezTo>
                  <a:pt x="1674" y="21195"/>
                  <a:pt x="1697" y="21162"/>
                  <a:pt x="1710" y="21149"/>
                </a:cubicBezTo>
                <a:cubicBezTo>
                  <a:pt x="1710" y="21148"/>
                  <a:pt x="1711" y="21147"/>
                  <a:pt x="1712" y="21147"/>
                </a:cubicBezTo>
                <a:cubicBezTo>
                  <a:pt x="1722" y="21147"/>
                  <a:pt x="1771" y="21192"/>
                  <a:pt x="1796" y="21192"/>
                </a:cubicBezTo>
                <a:cubicBezTo>
                  <a:pt x="1810" y="21192"/>
                  <a:pt x="1839" y="21235"/>
                  <a:pt x="1825" y="21279"/>
                </a:cubicBezTo>
                <a:lnTo>
                  <a:pt x="1825" y="21322"/>
                </a:lnTo>
                <a:cubicBezTo>
                  <a:pt x="1825" y="21322"/>
                  <a:pt x="1810" y="21336"/>
                  <a:pt x="1796" y="21336"/>
                </a:cubicBezTo>
                <a:cubicBezTo>
                  <a:pt x="1782" y="21336"/>
                  <a:pt x="1753" y="21221"/>
                  <a:pt x="1724" y="21221"/>
                </a:cubicBezTo>
                <a:cubicBezTo>
                  <a:pt x="1695" y="21221"/>
                  <a:pt x="1710" y="21279"/>
                  <a:pt x="1724" y="21293"/>
                </a:cubicBezTo>
                <a:cubicBezTo>
                  <a:pt x="1739" y="21307"/>
                  <a:pt x="1767" y="21350"/>
                  <a:pt x="1782" y="21408"/>
                </a:cubicBezTo>
                <a:lnTo>
                  <a:pt x="1825" y="21408"/>
                </a:lnTo>
                <a:cubicBezTo>
                  <a:pt x="1859" y="21408"/>
                  <a:pt x="1912" y="21389"/>
                  <a:pt x="1947" y="21389"/>
                </a:cubicBezTo>
                <a:cubicBezTo>
                  <a:pt x="1955" y="21389"/>
                  <a:pt x="1963" y="21391"/>
                  <a:pt x="1968" y="21393"/>
                </a:cubicBezTo>
                <a:cubicBezTo>
                  <a:pt x="1983" y="21408"/>
                  <a:pt x="1968" y="21437"/>
                  <a:pt x="1940" y="21451"/>
                </a:cubicBezTo>
                <a:lnTo>
                  <a:pt x="1925" y="21465"/>
                </a:lnTo>
                <a:lnTo>
                  <a:pt x="1911" y="21480"/>
                </a:lnTo>
                <a:cubicBezTo>
                  <a:pt x="1897" y="21480"/>
                  <a:pt x="1911" y="21494"/>
                  <a:pt x="1925" y="21494"/>
                </a:cubicBezTo>
                <a:lnTo>
                  <a:pt x="1940" y="21595"/>
                </a:lnTo>
                <a:cubicBezTo>
                  <a:pt x="1997" y="21566"/>
                  <a:pt x="2069" y="21552"/>
                  <a:pt x="2112" y="21537"/>
                </a:cubicBezTo>
                <a:lnTo>
                  <a:pt x="2155" y="21523"/>
                </a:lnTo>
                <a:cubicBezTo>
                  <a:pt x="2170" y="21523"/>
                  <a:pt x="2141" y="21494"/>
                  <a:pt x="2127" y="21480"/>
                </a:cubicBezTo>
                <a:cubicBezTo>
                  <a:pt x="2112" y="21480"/>
                  <a:pt x="2127" y="21465"/>
                  <a:pt x="2170" y="21451"/>
                </a:cubicBezTo>
                <a:lnTo>
                  <a:pt x="2184" y="21465"/>
                </a:lnTo>
                <a:cubicBezTo>
                  <a:pt x="2213" y="21537"/>
                  <a:pt x="2270" y="21508"/>
                  <a:pt x="2313" y="21552"/>
                </a:cubicBezTo>
                <a:cubicBezTo>
                  <a:pt x="2320" y="21558"/>
                  <a:pt x="2326" y="21561"/>
                  <a:pt x="2332" y="21561"/>
                </a:cubicBezTo>
                <a:cubicBezTo>
                  <a:pt x="2349" y="21561"/>
                  <a:pt x="2360" y="21534"/>
                  <a:pt x="2371" y="21523"/>
                </a:cubicBezTo>
                <a:cubicBezTo>
                  <a:pt x="2385" y="21494"/>
                  <a:pt x="2371" y="21465"/>
                  <a:pt x="2356" y="21451"/>
                </a:cubicBezTo>
                <a:lnTo>
                  <a:pt x="2313" y="21437"/>
                </a:lnTo>
                <a:cubicBezTo>
                  <a:pt x="2285" y="21393"/>
                  <a:pt x="2299" y="21350"/>
                  <a:pt x="2328" y="21350"/>
                </a:cubicBezTo>
                <a:lnTo>
                  <a:pt x="2371" y="21336"/>
                </a:lnTo>
                <a:cubicBezTo>
                  <a:pt x="2392" y="21336"/>
                  <a:pt x="2413" y="21306"/>
                  <a:pt x="2433" y="21306"/>
                </a:cubicBezTo>
                <a:cubicBezTo>
                  <a:pt x="2441" y="21306"/>
                  <a:pt x="2449" y="21310"/>
                  <a:pt x="2457" y="21322"/>
                </a:cubicBezTo>
                <a:cubicBezTo>
                  <a:pt x="2461" y="21326"/>
                  <a:pt x="2466" y="21328"/>
                  <a:pt x="2470" y="21328"/>
                </a:cubicBezTo>
                <a:cubicBezTo>
                  <a:pt x="2486" y="21328"/>
                  <a:pt x="2501" y="21307"/>
                  <a:pt x="2516" y="21307"/>
                </a:cubicBezTo>
                <a:cubicBezTo>
                  <a:pt x="2525" y="21307"/>
                  <a:pt x="2534" y="21314"/>
                  <a:pt x="2543" y="21336"/>
                </a:cubicBezTo>
                <a:cubicBezTo>
                  <a:pt x="2543" y="21336"/>
                  <a:pt x="2558" y="21322"/>
                  <a:pt x="2558" y="21322"/>
                </a:cubicBezTo>
                <a:lnTo>
                  <a:pt x="2572" y="21293"/>
                </a:lnTo>
                <a:cubicBezTo>
                  <a:pt x="2575" y="21286"/>
                  <a:pt x="2579" y="21283"/>
                  <a:pt x="2582" y="21283"/>
                </a:cubicBezTo>
                <a:cubicBezTo>
                  <a:pt x="2592" y="21283"/>
                  <a:pt x="2601" y="21314"/>
                  <a:pt x="2601" y="21336"/>
                </a:cubicBezTo>
                <a:cubicBezTo>
                  <a:pt x="2601" y="21350"/>
                  <a:pt x="2601" y="21393"/>
                  <a:pt x="2586" y="21422"/>
                </a:cubicBezTo>
                <a:lnTo>
                  <a:pt x="2558" y="21437"/>
                </a:lnTo>
                <a:cubicBezTo>
                  <a:pt x="2558" y="21437"/>
                  <a:pt x="2529" y="21422"/>
                  <a:pt x="2514" y="21408"/>
                </a:cubicBezTo>
                <a:lnTo>
                  <a:pt x="2457" y="21379"/>
                </a:lnTo>
                <a:cubicBezTo>
                  <a:pt x="2443" y="21379"/>
                  <a:pt x="2414" y="21393"/>
                  <a:pt x="2414" y="21408"/>
                </a:cubicBezTo>
                <a:cubicBezTo>
                  <a:pt x="2399" y="21422"/>
                  <a:pt x="2414" y="21451"/>
                  <a:pt x="2428" y="21465"/>
                </a:cubicBezTo>
                <a:cubicBezTo>
                  <a:pt x="2428" y="21484"/>
                  <a:pt x="2430" y="21491"/>
                  <a:pt x="2432" y="21491"/>
                </a:cubicBezTo>
                <a:cubicBezTo>
                  <a:pt x="2438" y="21491"/>
                  <a:pt x="2447" y="21465"/>
                  <a:pt x="2457" y="21465"/>
                </a:cubicBezTo>
                <a:cubicBezTo>
                  <a:pt x="2466" y="21460"/>
                  <a:pt x="2473" y="21457"/>
                  <a:pt x="2480" y="21457"/>
                </a:cubicBezTo>
                <a:cubicBezTo>
                  <a:pt x="2506" y="21457"/>
                  <a:pt x="2520" y="21494"/>
                  <a:pt x="2543" y="21494"/>
                </a:cubicBezTo>
                <a:lnTo>
                  <a:pt x="2558" y="21494"/>
                </a:lnTo>
                <a:cubicBezTo>
                  <a:pt x="2566" y="21512"/>
                  <a:pt x="2575" y="21524"/>
                  <a:pt x="2581" y="21524"/>
                </a:cubicBezTo>
                <a:cubicBezTo>
                  <a:pt x="2584" y="21524"/>
                  <a:pt x="2586" y="21519"/>
                  <a:pt x="2586" y="21508"/>
                </a:cubicBezTo>
                <a:lnTo>
                  <a:pt x="2601" y="21494"/>
                </a:lnTo>
                <a:lnTo>
                  <a:pt x="2658" y="21465"/>
                </a:lnTo>
                <a:cubicBezTo>
                  <a:pt x="2658" y="21405"/>
                  <a:pt x="2668" y="21376"/>
                  <a:pt x="2688" y="21376"/>
                </a:cubicBezTo>
                <a:cubicBezTo>
                  <a:pt x="2692" y="21376"/>
                  <a:pt x="2696" y="21377"/>
                  <a:pt x="2701" y="21379"/>
                </a:cubicBezTo>
                <a:lnTo>
                  <a:pt x="2701" y="21393"/>
                </a:lnTo>
                <a:lnTo>
                  <a:pt x="2687" y="21422"/>
                </a:lnTo>
                <a:cubicBezTo>
                  <a:pt x="2672" y="21465"/>
                  <a:pt x="2687" y="21480"/>
                  <a:pt x="2716" y="21480"/>
                </a:cubicBezTo>
                <a:lnTo>
                  <a:pt x="2744" y="21451"/>
                </a:lnTo>
                <a:cubicBezTo>
                  <a:pt x="2751" y="21444"/>
                  <a:pt x="2766" y="21440"/>
                  <a:pt x="2778" y="21440"/>
                </a:cubicBezTo>
                <a:cubicBezTo>
                  <a:pt x="2791" y="21440"/>
                  <a:pt x="2802" y="21444"/>
                  <a:pt x="2802" y="21451"/>
                </a:cubicBezTo>
                <a:cubicBezTo>
                  <a:pt x="2831" y="21480"/>
                  <a:pt x="2816" y="21494"/>
                  <a:pt x="2787" y="21494"/>
                </a:cubicBezTo>
                <a:lnTo>
                  <a:pt x="2773" y="21494"/>
                </a:lnTo>
                <a:cubicBezTo>
                  <a:pt x="2773" y="21523"/>
                  <a:pt x="2759" y="21566"/>
                  <a:pt x="2759" y="21580"/>
                </a:cubicBezTo>
                <a:lnTo>
                  <a:pt x="2744" y="21580"/>
                </a:lnTo>
                <a:cubicBezTo>
                  <a:pt x="2716" y="21595"/>
                  <a:pt x="2716" y="21623"/>
                  <a:pt x="2730" y="21638"/>
                </a:cubicBezTo>
                <a:lnTo>
                  <a:pt x="2744" y="21652"/>
                </a:lnTo>
                <a:cubicBezTo>
                  <a:pt x="2773" y="21652"/>
                  <a:pt x="2787" y="21580"/>
                  <a:pt x="2787" y="21566"/>
                </a:cubicBezTo>
                <a:cubicBezTo>
                  <a:pt x="2787" y="21552"/>
                  <a:pt x="2831" y="21494"/>
                  <a:pt x="2888" y="21465"/>
                </a:cubicBezTo>
                <a:lnTo>
                  <a:pt x="2931" y="21422"/>
                </a:lnTo>
                <a:cubicBezTo>
                  <a:pt x="2931" y="21408"/>
                  <a:pt x="2960" y="21408"/>
                  <a:pt x="2960" y="21408"/>
                </a:cubicBezTo>
                <a:lnTo>
                  <a:pt x="2974" y="21422"/>
                </a:lnTo>
                <a:cubicBezTo>
                  <a:pt x="2977" y="21428"/>
                  <a:pt x="2982" y="21430"/>
                  <a:pt x="2987" y="21430"/>
                </a:cubicBezTo>
                <a:cubicBezTo>
                  <a:pt x="3010" y="21430"/>
                  <a:pt x="3052" y="21393"/>
                  <a:pt x="3075" y="21393"/>
                </a:cubicBezTo>
                <a:cubicBezTo>
                  <a:pt x="3103" y="21408"/>
                  <a:pt x="3147" y="21451"/>
                  <a:pt x="3147" y="21465"/>
                </a:cubicBezTo>
                <a:cubicBezTo>
                  <a:pt x="3147" y="21480"/>
                  <a:pt x="3147" y="21494"/>
                  <a:pt x="3147" y="21494"/>
                </a:cubicBezTo>
                <a:cubicBezTo>
                  <a:pt x="3161" y="21494"/>
                  <a:pt x="3161" y="21451"/>
                  <a:pt x="3161" y="21437"/>
                </a:cubicBezTo>
                <a:cubicBezTo>
                  <a:pt x="3161" y="21431"/>
                  <a:pt x="3166" y="21427"/>
                  <a:pt x="3173" y="21427"/>
                </a:cubicBezTo>
                <a:cubicBezTo>
                  <a:pt x="3182" y="21427"/>
                  <a:pt x="3196" y="21434"/>
                  <a:pt x="3204" y="21451"/>
                </a:cubicBezTo>
                <a:lnTo>
                  <a:pt x="3233" y="21465"/>
                </a:lnTo>
                <a:lnTo>
                  <a:pt x="3247" y="21465"/>
                </a:lnTo>
                <a:cubicBezTo>
                  <a:pt x="3263" y="21460"/>
                  <a:pt x="3273" y="21457"/>
                  <a:pt x="3278" y="21457"/>
                </a:cubicBezTo>
                <a:cubicBezTo>
                  <a:pt x="3286" y="21457"/>
                  <a:pt x="3280" y="21467"/>
                  <a:pt x="3262" y="21494"/>
                </a:cubicBezTo>
                <a:lnTo>
                  <a:pt x="3247" y="21523"/>
                </a:lnTo>
                <a:lnTo>
                  <a:pt x="3247" y="21552"/>
                </a:lnTo>
                <a:cubicBezTo>
                  <a:pt x="3247" y="21580"/>
                  <a:pt x="3218" y="21609"/>
                  <a:pt x="3190" y="21609"/>
                </a:cubicBezTo>
                <a:lnTo>
                  <a:pt x="3190" y="21552"/>
                </a:lnTo>
                <a:cubicBezTo>
                  <a:pt x="3204" y="21537"/>
                  <a:pt x="3190" y="21523"/>
                  <a:pt x="3190" y="21523"/>
                </a:cubicBezTo>
                <a:lnTo>
                  <a:pt x="3175" y="21523"/>
                </a:lnTo>
                <a:cubicBezTo>
                  <a:pt x="3161" y="21537"/>
                  <a:pt x="3147" y="21566"/>
                  <a:pt x="3132" y="21580"/>
                </a:cubicBezTo>
                <a:lnTo>
                  <a:pt x="3118" y="21595"/>
                </a:lnTo>
                <a:cubicBezTo>
                  <a:pt x="3103" y="21580"/>
                  <a:pt x="3089" y="21523"/>
                  <a:pt x="3089" y="21508"/>
                </a:cubicBezTo>
                <a:cubicBezTo>
                  <a:pt x="3089" y="21480"/>
                  <a:pt x="3046" y="21465"/>
                  <a:pt x="3046" y="21465"/>
                </a:cubicBezTo>
                <a:cubicBezTo>
                  <a:pt x="3032" y="21465"/>
                  <a:pt x="3032" y="21494"/>
                  <a:pt x="3046" y="21494"/>
                </a:cubicBezTo>
                <a:cubicBezTo>
                  <a:pt x="3046" y="21494"/>
                  <a:pt x="3060" y="21537"/>
                  <a:pt x="3075" y="21595"/>
                </a:cubicBezTo>
                <a:lnTo>
                  <a:pt x="3089" y="21638"/>
                </a:lnTo>
                <a:lnTo>
                  <a:pt x="3089" y="21652"/>
                </a:lnTo>
                <a:cubicBezTo>
                  <a:pt x="3081" y="21656"/>
                  <a:pt x="3071" y="21658"/>
                  <a:pt x="3060" y="21658"/>
                </a:cubicBezTo>
                <a:cubicBezTo>
                  <a:pt x="3034" y="21658"/>
                  <a:pt x="3000" y="21648"/>
                  <a:pt x="2960" y="21638"/>
                </a:cubicBezTo>
                <a:lnTo>
                  <a:pt x="2931" y="21580"/>
                </a:lnTo>
                <a:cubicBezTo>
                  <a:pt x="2922" y="21562"/>
                  <a:pt x="2913" y="21550"/>
                  <a:pt x="2904" y="21550"/>
                </a:cubicBezTo>
                <a:cubicBezTo>
                  <a:pt x="2899" y="21550"/>
                  <a:pt x="2893" y="21555"/>
                  <a:pt x="2888" y="21566"/>
                </a:cubicBezTo>
                <a:cubicBezTo>
                  <a:pt x="2888" y="21580"/>
                  <a:pt x="2888" y="21609"/>
                  <a:pt x="2902" y="21623"/>
                </a:cubicBezTo>
                <a:lnTo>
                  <a:pt x="2902" y="21638"/>
                </a:lnTo>
                <a:cubicBezTo>
                  <a:pt x="2917" y="21652"/>
                  <a:pt x="2902" y="21695"/>
                  <a:pt x="2888" y="21710"/>
                </a:cubicBezTo>
                <a:cubicBezTo>
                  <a:pt x="2888" y="21724"/>
                  <a:pt x="2960" y="21753"/>
                  <a:pt x="2989" y="21767"/>
                </a:cubicBezTo>
                <a:cubicBezTo>
                  <a:pt x="3017" y="21767"/>
                  <a:pt x="3017" y="21767"/>
                  <a:pt x="3017" y="21738"/>
                </a:cubicBezTo>
                <a:lnTo>
                  <a:pt x="2989" y="21738"/>
                </a:lnTo>
                <a:cubicBezTo>
                  <a:pt x="2974" y="21724"/>
                  <a:pt x="2989" y="21681"/>
                  <a:pt x="3003" y="21681"/>
                </a:cubicBezTo>
                <a:lnTo>
                  <a:pt x="3017" y="21695"/>
                </a:lnTo>
                <a:cubicBezTo>
                  <a:pt x="3046" y="21724"/>
                  <a:pt x="3089" y="21753"/>
                  <a:pt x="3118" y="21796"/>
                </a:cubicBezTo>
                <a:cubicBezTo>
                  <a:pt x="3124" y="21802"/>
                  <a:pt x="3132" y="21805"/>
                  <a:pt x="3140" y="21805"/>
                </a:cubicBezTo>
                <a:cubicBezTo>
                  <a:pt x="3151" y="21805"/>
                  <a:pt x="3161" y="21798"/>
                  <a:pt x="3161" y="21781"/>
                </a:cubicBezTo>
                <a:cubicBezTo>
                  <a:pt x="3161" y="21738"/>
                  <a:pt x="3175" y="21753"/>
                  <a:pt x="3190" y="21738"/>
                </a:cubicBezTo>
                <a:cubicBezTo>
                  <a:pt x="3204" y="21724"/>
                  <a:pt x="3204" y="21695"/>
                  <a:pt x="3204" y="21681"/>
                </a:cubicBezTo>
                <a:cubicBezTo>
                  <a:pt x="3190" y="21666"/>
                  <a:pt x="3233" y="21652"/>
                  <a:pt x="3247" y="21652"/>
                </a:cubicBezTo>
                <a:cubicBezTo>
                  <a:pt x="3262" y="21652"/>
                  <a:pt x="3276" y="21724"/>
                  <a:pt x="3262" y="21738"/>
                </a:cubicBezTo>
                <a:cubicBezTo>
                  <a:pt x="3247" y="21753"/>
                  <a:pt x="3276" y="21781"/>
                  <a:pt x="3305" y="21781"/>
                </a:cubicBezTo>
                <a:cubicBezTo>
                  <a:pt x="3307" y="21783"/>
                  <a:pt x="3309" y="21784"/>
                  <a:pt x="3311" y="21784"/>
                </a:cubicBezTo>
                <a:cubicBezTo>
                  <a:pt x="3322" y="21784"/>
                  <a:pt x="3331" y="21751"/>
                  <a:pt x="3319" y="21738"/>
                </a:cubicBezTo>
                <a:cubicBezTo>
                  <a:pt x="3319" y="21724"/>
                  <a:pt x="3319" y="21681"/>
                  <a:pt x="3333" y="21623"/>
                </a:cubicBezTo>
                <a:lnTo>
                  <a:pt x="3305" y="21595"/>
                </a:lnTo>
                <a:cubicBezTo>
                  <a:pt x="3290" y="21595"/>
                  <a:pt x="3305" y="21566"/>
                  <a:pt x="3319" y="21552"/>
                </a:cubicBezTo>
                <a:lnTo>
                  <a:pt x="3333" y="21537"/>
                </a:lnTo>
                <a:cubicBezTo>
                  <a:pt x="3348" y="21523"/>
                  <a:pt x="3362" y="21508"/>
                  <a:pt x="3348" y="21494"/>
                </a:cubicBezTo>
                <a:lnTo>
                  <a:pt x="3333" y="21494"/>
                </a:lnTo>
                <a:cubicBezTo>
                  <a:pt x="3319" y="21480"/>
                  <a:pt x="3376" y="21437"/>
                  <a:pt x="3391" y="21422"/>
                </a:cubicBezTo>
                <a:cubicBezTo>
                  <a:pt x="3391" y="21393"/>
                  <a:pt x="3405" y="21365"/>
                  <a:pt x="3420" y="21350"/>
                </a:cubicBezTo>
                <a:cubicBezTo>
                  <a:pt x="3420" y="21349"/>
                  <a:pt x="3420" y="21348"/>
                  <a:pt x="3420" y="21348"/>
                </a:cubicBezTo>
                <a:cubicBezTo>
                  <a:pt x="3423" y="21348"/>
                  <a:pt x="3434" y="21395"/>
                  <a:pt x="3434" y="21408"/>
                </a:cubicBezTo>
                <a:cubicBezTo>
                  <a:pt x="3434" y="21408"/>
                  <a:pt x="3476" y="21440"/>
                  <a:pt x="3497" y="21440"/>
                </a:cubicBezTo>
                <a:cubicBezTo>
                  <a:pt x="3501" y="21440"/>
                  <a:pt x="3504" y="21439"/>
                  <a:pt x="3506" y="21437"/>
                </a:cubicBezTo>
                <a:cubicBezTo>
                  <a:pt x="3520" y="21437"/>
                  <a:pt x="3563" y="21422"/>
                  <a:pt x="3606" y="21408"/>
                </a:cubicBezTo>
                <a:lnTo>
                  <a:pt x="3649" y="21408"/>
                </a:lnTo>
                <a:cubicBezTo>
                  <a:pt x="3664" y="21393"/>
                  <a:pt x="3664" y="21365"/>
                  <a:pt x="3664" y="21365"/>
                </a:cubicBezTo>
                <a:cubicBezTo>
                  <a:pt x="3678" y="21350"/>
                  <a:pt x="3693" y="21350"/>
                  <a:pt x="3707" y="21350"/>
                </a:cubicBezTo>
                <a:cubicBezTo>
                  <a:pt x="3721" y="21365"/>
                  <a:pt x="3736" y="21393"/>
                  <a:pt x="3764" y="21408"/>
                </a:cubicBezTo>
                <a:lnTo>
                  <a:pt x="3793" y="21422"/>
                </a:lnTo>
                <a:cubicBezTo>
                  <a:pt x="3807" y="21379"/>
                  <a:pt x="3822" y="21350"/>
                  <a:pt x="3822" y="21350"/>
                </a:cubicBezTo>
                <a:cubicBezTo>
                  <a:pt x="3847" y="21367"/>
                  <a:pt x="3872" y="21374"/>
                  <a:pt x="3895" y="21374"/>
                </a:cubicBezTo>
                <a:cubicBezTo>
                  <a:pt x="3911" y="21374"/>
                  <a:pt x="3925" y="21371"/>
                  <a:pt x="3937" y="21365"/>
                </a:cubicBezTo>
                <a:lnTo>
                  <a:pt x="3966" y="21336"/>
                </a:lnTo>
                <a:cubicBezTo>
                  <a:pt x="3966" y="21365"/>
                  <a:pt x="3994" y="21408"/>
                  <a:pt x="4009" y="21422"/>
                </a:cubicBezTo>
                <a:cubicBezTo>
                  <a:pt x="4009" y="21422"/>
                  <a:pt x="4055" y="21385"/>
                  <a:pt x="4088" y="21385"/>
                </a:cubicBezTo>
                <a:cubicBezTo>
                  <a:pt x="4096" y="21385"/>
                  <a:pt x="4103" y="21388"/>
                  <a:pt x="4109" y="21393"/>
                </a:cubicBezTo>
                <a:cubicBezTo>
                  <a:pt x="4115" y="21396"/>
                  <a:pt x="4119" y="21397"/>
                  <a:pt x="4121" y="21397"/>
                </a:cubicBezTo>
                <a:cubicBezTo>
                  <a:pt x="4132" y="21397"/>
                  <a:pt x="4121" y="21376"/>
                  <a:pt x="4109" y="21365"/>
                </a:cubicBezTo>
                <a:cubicBezTo>
                  <a:pt x="4095" y="21350"/>
                  <a:pt x="4109" y="21336"/>
                  <a:pt x="4138" y="21336"/>
                </a:cubicBezTo>
                <a:lnTo>
                  <a:pt x="4152" y="21350"/>
                </a:lnTo>
                <a:cubicBezTo>
                  <a:pt x="4181" y="21350"/>
                  <a:pt x="4195" y="21365"/>
                  <a:pt x="4224" y="21365"/>
                </a:cubicBezTo>
                <a:cubicBezTo>
                  <a:pt x="4228" y="21369"/>
                  <a:pt x="4234" y="21371"/>
                  <a:pt x="4239" y="21371"/>
                </a:cubicBezTo>
                <a:cubicBezTo>
                  <a:pt x="4253" y="21371"/>
                  <a:pt x="4267" y="21361"/>
                  <a:pt x="4267" y="21350"/>
                </a:cubicBezTo>
                <a:cubicBezTo>
                  <a:pt x="4267" y="21314"/>
                  <a:pt x="4278" y="21307"/>
                  <a:pt x="4291" y="21307"/>
                </a:cubicBezTo>
                <a:cubicBezTo>
                  <a:pt x="4299" y="21307"/>
                  <a:pt x="4308" y="21310"/>
                  <a:pt x="4315" y="21310"/>
                </a:cubicBezTo>
                <a:cubicBezTo>
                  <a:pt x="4319" y="21310"/>
                  <a:pt x="4322" y="21310"/>
                  <a:pt x="4325" y="21307"/>
                </a:cubicBezTo>
                <a:lnTo>
                  <a:pt x="4368" y="21293"/>
                </a:lnTo>
                <a:cubicBezTo>
                  <a:pt x="4368" y="21310"/>
                  <a:pt x="4372" y="21316"/>
                  <a:pt x="4378" y="21316"/>
                </a:cubicBezTo>
                <a:cubicBezTo>
                  <a:pt x="4388" y="21316"/>
                  <a:pt x="4402" y="21302"/>
                  <a:pt x="4411" y="21293"/>
                </a:cubicBezTo>
                <a:cubicBezTo>
                  <a:pt x="4416" y="21282"/>
                  <a:pt x="4426" y="21277"/>
                  <a:pt x="4438" y="21277"/>
                </a:cubicBezTo>
                <a:cubicBezTo>
                  <a:pt x="4456" y="21277"/>
                  <a:pt x="4479" y="21290"/>
                  <a:pt x="4497" y="21307"/>
                </a:cubicBezTo>
                <a:lnTo>
                  <a:pt x="4540" y="21322"/>
                </a:lnTo>
                <a:lnTo>
                  <a:pt x="4583" y="21322"/>
                </a:lnTo>
                <a:cubicBezTo>
                  <a:pt x="4595" y="21325"/>
                  <a:pt x="4605" y="21327"/>
                  <a:pt x="4614" y="21327"/>
                </a:cubicBezTo>
                <a:cubicBezTo>
                  <a:pt x="4639" y="21327"/>
                  <a:pt x="4651" y="21314"/>
                  <a:pt x="4641" y="21293"/>
                </a:cubicBezTo>
                <a:lnTo>
                  <a:pt x="4670" y="21279"/>
                </a:lnTo>
                <a:cubicBezTo>
                  <a:pt x="4684" y="21279"/>
                  <a:pt x="4698" y="21264"/>
                  <a:pt x="4713" y="21250"/>
                </a:cubicBezTo>
                <a:lnTo>
                  <a:pt x="4727" y="21250"/>
                </a:lnTo>
                <a:cubicBezTo>
                  <a:pt x="4728" y="21251"/>
                  <a:pt x="4729" y="21251"/>
                  <a:pt x="4731" y="21251"/>
                </a:cubicBezTo>
                <a:cubicBezTo>
                  <a:pt x="4746" y="21251"/>
                  <a:pt x="4772" y="21178"/>
                  <a:pt x="4799" y="21178"/>
                </a:cubicBezTo>
                <a:cubicBezTo>
                  <a:pt x="4828" y="21192"/>
                  <a:pt x="4871" y="21207"/>
                  <a:pt x="4885" y="21235"/>
                </a:cubicBezTo>
                <a:lnTo>
                  <a:pt x="4885" y="21250"/>
                </a:lnTo>
                <a:lnTo>
                  <a:pt x="4885" y="21279"/>
                </a:lnTo>
                <a:cubicBezTo>
                  <a:pt x="4879" y="21295"/>
                  <a:pt x="4880" y="21301"/>
                  <a:pt x="4885" y="21301"/>
                </a:cubicBezTo>
                <a:cubicBezTo>
                  <a:pt x="4891" y="21301"/>
                  <a:pt x="4905" y="21287"/>
                  <a:pt x="4914" y="21279"/>
                </a:cubicBezTo>
                <a:cubicBezTo>
                  <a:pt x="4928" y="21250"/>
                  <a:pt x="4971" y="21192"/>
                  <a:pt x="4986" y="21178"/>
                </a:cubicBezTo>
                <a:cubicBezTo>
                  <a:pt x="4986" y="21185"/>
                  <a:pt x="4986" y="21195"/>
                  <a:pt x="4986" y="21207"/>
                </a:cubicBezTo>
                <a:lnTo>
                  <a:pt x="5029" y="21221"/>
                </a:lnTo>
                <a:lnTo>
                  <a:pt x="5072" y="21235"/>
                </a:lnTo>
                <a:cubicBezTo>
                  <a:pt x="5083" y="21203"/>
                  <a:pt x="5110" y="21187"/>
                  <a:pt x="5128" y="21187"/>
                </a:cubicBezTo>
                <a:cubicBezTo>
                  <a:pt x="5135" y="21187"/>
                  <a:pt x="5140" y="21189"/>
                  <a:pt x="5144" y="21192"/>
                </a:cubicBezTo>
                <a:lnTo>
                  <a:pt x="5172" y="21221"/>
                </a:lnTo>
                <a:cubicBezTo>
                  <a:pt x="5187" y="21250"/>
                  <a:pt x="5201" y="21279"/>
                  <a:pt x="5215" y="21307"/>
                </a:cubicBezTo>
                <a:lnTo>
                  <a:pt x="5230" y="21307"/>
                </a:lnTo>
                <a:cubicBezTo>
                  <a:pt x="5244" y="21307"/>
                  <a:pt x="5244" y="21279"/>
                  <a:pt x="5244" y="21279"/>
                </a:cubicBezTo>
                <a:cubicBezTo>
                  <a:pt x="5244" y="21264"/>
                  <a:pt x="5302" y="21221"/>
                  <a:pt x="5316" y="21221"/>
                </a:cubicBezTo>
                <a:cubicBezTo>
                  <a:pt x="5326" y="21216"/>
                  <a:pt x="5337" y="21215"/>
                  <a:pt x="5347" y="21215"/>
                </a:cubicBezTo>
                <a:cubicBezTo>
                  <a:pt x="5369" y="21215"/>
                  <a:pt x="5388" y="21221"/>
                  <a:pt x="5388" y="21221"/>
                </a:cubicBezTo>
                <a:cubicBezTo>
                  <a:pt x="5402" y="21235"/>
                  <a:pt x="5417" y="21235"/>
                  <a:pt x="5445" y="21235"/>
                </a:cubicBezTo>
                <a:lnTo>
                  <a:pt x="5460" y="21221"/>
                </a:lnTo>
                <a:cubicBezTo>
                  <a:pt x="5474" y="21207"/>
                  <a:pt x="5503" y="21192"/>
                  <a:pt x="5503" y="21178"/>
                </a:cubicBezTo>
                <a:lnTo>
                  <a:pt x="5503" y="21106"/>
                </a:lnTo>
                <a:cubicBezTo>
                  <a:pt x="5546" y="21049"/>
                  <a:pt x="5575" y="21006"/>
                  <a:pt x="5560" y="21006"/>
                </a:cubicBezTo>
                <a:lnTo>
                  <a:pt x="5560" y="21006"/>
                </a:lnTo>
                <a:cubicBezTo>
                  <a:pt x="5560" y="21006"/>
                  <a:pt x="5503" y="21063"/>
                  <a:pt x="5488" y="21092"/>
                </a:cubicBezTo>
                <a:cubicBezTo>
                  <a:pt x="5485" y="21096"/>
                  <a:pt x="5480" y="21097"/>
                  <a:pt x="5475" y="21097"/>
                </a:cubicBezTo>
                <a:cubicBezTo>
                  <a:pt x="5461" y="21097"/>
                  <a:pt x="5445" y="21084"/>
                  <a:pt x="5445" y="21063"/>
                </a:cubicBezTo>
                <a:lnTo>
                  <a:pt x="5402" y="21063"/>
                </a:lnTo>
                <a:lnTo>
                  <a:pt x="5359" y="21077"/>
                </a:lnTo>
                <a:cubicBezTo>
                  <a:pt x="5374" y="21034"/>
                  <a:pt x="5388" y="20977"/>
                  <a:pt x="5388" y="20962"/>
                </a:cubicBezTo>
                <a:cubicBezTo>
                  <a:pt x="5390" y="20960"/>
                  <a:pt x="5392" y="20960"/>
                  <a:pt x="5395" y="20960"/>
                </a:cubicBezTo>
                <a:cubicBezTo>
                  <a:pt x="5410" y="20960"/>
                  <a:pt x="5433" y="20993"/>
                  <a:pt x="5445" y="21006"/>
                </a:cubicBezTo>
                <a:cubicBezTo>
                  <a:pt x="5445" y="21008"/>
                  <a:pt x="5447" y="21008"/>
                  <a:pt x="5449" y="21008"/>
                </a:cubicBezTo>
                <a:cubicBezTo>
                  <a:pt x="5465" y="21008"/>
                  <a:pt x="5521" y="20975"/>
                  <a:pt x="5546" y="20962"/>
                </a:cubicBezTo>
                <a:cubicBezTo>
                  <a:pt x="5555" y="20954"/>
                  <a:pt x="5564" y="20950"/>
                  <a:pt x="5572" y="20950"/>
                </a:cubicBezTo>
                <a:cubicBezTo>
                  <a:pt x="5590" y="20950"/>
                  <a:pt x="5603" y="20967"/>
                  <a:pt x="5603" y="20977"/>
                </a:cubicBezTo>
                <a:cubicBezTo>
                  <a:pt x="5603" y="20991"/>
                  <a:pt x="5675" y="20991"/>
                  <a:pt x="5675" y="21020"/>
                </a:cubicBezTo>
                <a:cubicBezTo>
                  <a:pt x="5690" y="21034"/>
                  <a:pt x="5690" y="21063"/>
                  <a:pt x="5661" y="21063"/>
                </a:cubicBezTo>
                <a:lnTo>
                  <a:pt x="5646" y="21063"/>
                </a:lnTo>
                <a:lnTo>
                  <a:pt x="5546" y="21106"/>
                </a:lnTo>
                <a:cubicBezTo>
                  <a:pt x="5570" y="21138"/>
                  <a:pt x="5598" y="21148"/>
                  <a:pt x="5621" y="21148"/>
                </a:cubicBezTo>
                <a:cubicBezTo>
                  <a:pt x="5639" y="21148"/>
                  <a:pt x="5654" y="21141"/>
                  <a:pt x="5661" y="21135"/>
                </a:cubicBezTo>
                <a:cubicBezTo>
                  <a:pt x="5690" y="21135"/>
                  <a:pt x="5733" y="21164"/>
                  <a:pt x="5747" y="21178"/>
                </a:cubicBezTo>
                <a:cubicBezTo>
                  <a:pt x="5747" y="21178"/>
                  <a:pt x="5761" y="21135"/>
                  <a:pt x="5776" y="21120"/>
                </a:cubicBezTo>
                <a:cubicBezTo>
                  <a:pt x="5776" y="21113"/>
                  <a:pt x="5777" y="21109"/>
                  <a:pt x="5779" y="21109"/>
                </a:cubicBezTo>
                <a:cubicBezTo>
                  <a:pt x="5783" y="21109"/>
                  <a:pt x="5794" y="21136"/>
                  <a:pt x="5805" y="21178"/>
                </a:cubicBezTo>
                <a:lnTo>
                  <a:pt x="5819" y="21221"/>
                </a:lnTo>
                <a:cubicBezTo>
                  <a:pt x="5819" y="21235"/>
                  <a:pt x="5833" y="21250"/>
                  <a:pt x="5848" y="21250"/>
                </a:cubicBezTo>
                <a:cubicBezTo>
                  <a:pt x="5876" y="21235"/>
                  <a:pt x="5848" y="21221"/>
                  <a:pt x="5833" y="21207"/>
                </a:cubicBezTo>
                <a:cubicBezTo>
                  <a:pt x="5833" y="21192"/>
                  <a:pt x="5833" y="21164"/>
                  <a:pt x="5862" y="21164"/>
                </a:cubicBezTo>
                <a:cubicBezTo>
                  <a:pt x="5864" y="21162"/>
                  <a:pt x="5865" y="21161"/>
                  <a:pt x="5866" y="21161"/>
                </a:cubicBezTo>
                <a:cubicBezTo>
                  <a:pt x="5873" y="21161"/>
                  <a:pt x="5877" y="21180"/>
                  <a:pt x="5887" y="21180"/>
                </a:cubicBezTo>
                <a:cubicBezTo>
                  <a:pt x="5891" y="21180"/>
                  <a:pt x="5897" y="21176"/>
                  <a:pt x="5905" y="21164"/>
                </a:cubicBezTo>
                <a:cubicBezTo>
                  <a:pt x="5912" y="21156"/>
                  <a:pt x="5927" y="21153"/>
                  <a:pt x="5943" y="21153"/>
                </a:cubicBezTo>
                <a:cubicBezTo>
                  <a:pt x="5959" y="21153"/>
                  <a:pt x="5977" y="21156"/>
                  <a:pt x="5991" y="21164"/>
                </a:cubicBezTo>
                <a:cubicBezTo>
                  <a:pt x="5998" y="21171"/>
                  <a:pt x="6002" y="21174"/>
                  <a:pt x="6007" y="21174"/>
                </a:cubicBezTo>
                <a:cubicBezTo>
                  <a:pt x="6013" y="21174"/>
                  <a:pt x="6020" y="21171"/>
                  <a:pt x="6034" y="21164"/>
                </a:cubicBezTo>
                <a:cubicBezTo>
                  <a:pt x="6042" y="21156"/>
                  <a:pt x="6056" y="21153"/>
                  <a:pt x="6072" y="21153"/>
                </a:cubicBezTo>
                <a:cubicBezTo>
                  <a:pt x="6088" y="21153"/>
                  <a:pt x="6106" y="21156"/>
                  <a:pt x="6121" y="21164"/>
                </a:cubicBezTo>
                <a:cubicBezTo>
                  <a:pt x="6124" y="21165"/>
                  <a:pt x="6127" y="21166"/>
                  <a:pt x="6130" y="21166"/>
                </a:cubicBezTo>
                <a:cubicBezTo>
                  <a:pt x="6150" y="21166"/>
                  <a:pt x="6170" y="21141"/>
                  <a:pt x="6189" y="21141"/>
                </a:cubicBezTo>
                <a:cubicBezTo>
                  <a:pt x="6195" y="21141"/>
                  <a:pt x="6201" y="21143"/>
                  <a:pt x="6207" y="21149"/>
                </a:cubicBezTo>
                <a:lnTo>
                  <a:pt x="6221" y="21164"/>
                </a:lnTo>
                <a:cubicBezTo>
                  <a:pt x="6250" y="21164"/>
                  <a:pt x="6279" y="21149"/>
                  <a:pt x="6293" y="21135"/>
                </a:cubicBezTo>
                <a:cubicBezTo>
                  <a:pt x="6305" y="21123"/>
                  <a:pt x="6316" y="21102"/>
                  <a:pt x="6320" y="21102"/>
                </a:cubicBezTo>
                <a:cubicBezTo>
                  <a:pt x="6321" y="21102"/>
                  <a:pt x="6322" y="21103"/>
                  <a:pt x="6322" y="21106"/>
                </a:cubicBezTo>
                <a:lnTo>
                  <a:pt x="6365" y="21120"/>
                </a:lnTo>
                <a:cubicBezTo>
                  <a:pt x="6373" y="21125"/>
                  <a:pt x="6383" y="21126"/>
                  <a:pt x="6392" y="21126"/>
                </a:cubicBezTo>
                <a:cubicBezTo>
                  <a:pt x="6415" y="21126"/>
                  <a:pt x="6437" y="21116"/>
                  <a:pt x="6437" y="21106"/>
                </a:cubicBezTo>
                <a:cubicBezTo>
                  <a:pt x="6437" y="21102"/>
                  <a:pt x="6439" y="21100"/>
                  <a:pt x="6442" y="21100"/>
                </a:cubicBezTo>
                <a:cubicBezTo>
                  <a:pt x="6452" y="21100"/>
                  <a:pt x="6473" y="21114"/>
                  <a:pt x="6494" y="21135"/>
                </a:cubicBezTo>
                <a:lnTo>
                  <a:pt x="6509" y="21149"/>
                </a:lnTo>
                <a:lnTo>
                  <a:pt x="6523" y="21164"/>
                </a:lnTo>
                <a:cubicBezTo>
                  <a:pt x="6523" y="21164"/>
                  <a:pt x="6537" y="21135"/>
                  <a:pt x="6537" y="21120"/>
                </a:cubicBezTo>
                <a:lnTo>
                  <a:pt x="6537" y="21106"/>
                </a:lnTo>
                <a:cubicBezTo>
                  <a:pt x="6537" y="21106"/>
                  <a:pt x="6537" y="21092"/>
                  <a:pt x="6537" y="21092"/>
                </a:cubicBezTo>
                <a:cubicBezTo>
                  <a:pt x="6537" y="21092"/>
                  <a:pt x="6537" y="21077"/>
                  <a:pt x="6537" y="21077"/>
                </a:cubicBezTo>
                <a:cubicBezTo>
                  <a:pt x="6537" y="21063"/>
                  <a:pt x="6552" y="21063"/>
                  <a:pt x="6552" y="21063"/>
                </a:cubicBezTo>
                <a:lnTo>
                  <a:pt x="6580" y="21120"/>
                </a:lnTo>
                <a:cubicBezTo>
                  <a:pt x="6609" y="21178"/>
                  <a:pt x="6609" y="21221"/>
                  <a:pt x="6580" y="21221"/>
                </a:cubicBezTo>
                <a:lnTo>
                  <a:pt x="6566" y="21221"/>
                </a:lnTo>
                <a:cubicBezTo>
                  <a:pt x="6566" y="21221"/>
                  <a:pt x="6552" y="21235"/>
                  <a:pt x="6552" y="21250"/>
                </a:cubicBezTo>
                <a:cubicBezTo>
                  <a:pt x="6552" y="21293"/>
                  <a:pt x="6566" y="21279"/>
                  <a:pt x="6580" y="21293"/>
                </a:cubicBezTo>
                <a:lnTo>
                  <a:pt x="6595" y="21293"/>
                </a:lnTo>
                <a:cubicBezTo>
                  <a:pt x="6609" y="21293"/>
                  <a:pt x="6638" y="21279"/>
                  <a:pt x="6652" y="21250"/>
                </a:cubicBezTo>
                <a:lnTo>
                  <a:pt x="6681" y="21279"/>
                </a:lnTo>
                <a:cubicBezTo>
                  <a:pt x="6681" y="21279"/>
                  <a:pt x="6695" y="21279"/>
                  <a:pt x="6710" y="21264"/>
                </a:cubicBezTo>
                <a:cubicBezTo>
                  <a:pt x="6710" y="21264"/>
                  <a:pt x="6710" y="21250"/>
                  <a:pt x="6710" y="21235"/>
                </a:cubicBezTo>
                <a:cubicBezTo>
                  <a:pt x="6695" y="21221"/>
                  <a:pt x="6695" y="21207"/>
                  <a:pt x="6681" y="21192"/>
                </a:cubicBezTo>
                <a:cubicBezTo>
                  <a:pt x="6667" y="21178"/>
                  <a:pt x="6623" y="21192"/>
                  <a:pt x="6638" y="21149"/>
                </a:cubicBezTo>
                <a:lnTo>
                  <a:pt x="6652" y="21120"/>
                </a:lnTo>
                <a:cubicBezTo>
                  <a:pt x="6656" y="21114"/>
                  <a:pt x="6660" y="21111"/>
                  <a:pt x="6664" y="21111"/>
                </a:cubicBezTo>
                <a:cubicBezTo>
                  <a:pt x="6679" y="21111"/>
                  <a:pt x="6699" y="21142"/>
                  <a:pt x="6710" y="21164"/>
                </a:cubicBezTo>
                <a:cubicBezTo>
                  <a:pt x="6714" y="21171"/>
                  <a:pt x="6720" y="21175"/>
                  <a:pt x="6730" y="21175"/>
                </a:cubicBezTo>
                <a:cubicBezTo>
                  <a:pt x="6755" y="21175"/>
                  <a:pt x="6797" y="21148"/>
                  <a:pt x="6839" y="21106"/>
                </a:cubicBezTo>
                <a:lnTo>
                  <a:pt x="6896" y="21092"/>
                </a:lnTo>
                <a:lnTo>
                  <a:pt x="6968" y="21092"/>
                </a:lnTo>
                <a:cubicBezTo>
                  <a:pt x="6983" y="21006"/>
                  <a:pt x="6968" y="20905"/>
                  <a:pt x="6968" y="20891"/>
                </a:cubicBezTo>
                <a:cubicBezTo>
                  <a:pt x="6968" y="20876"/>
                  <a:pt x="6997" y="20862"/>
                  <a:pt x="7026" y="20848"/>
                </a:cubicBezTo>
                <a:lnTo>
                  <a:pt x="7040" y="20891"/>
                </a:lnTo>
                <a:cubicBezTo>
                  <a:pt x="7054" y="20891"/>
                  <a:pt x="7040" y="20919"/>
                  <a:pt x="7040" y="20934"/>
                </a:cubicBezTo>
                <a:cubicBezTo>
                  <a:pt x="7040" y="20948"/>
                  <a:pt x="7040" y="20977"/>
                  <a:pt x="7040" y="21006"/>
                </a:cubicBezTo>
                <a:cubicBezTo>
                  <a:pt x="7040" y="21020"/>
                  <a:pt x="7054" y="21034"/>
                  <a:pt x="7054" y="21049"/>
                </a:cubicBezTo>
                <a:cubicBezTo>
                  <a:pt x="7054" y="21063"/>
                  <a:pt x="7040" y="21063"/>
                  <a:pt x="7040" y="21063"/>
                </a:cubicBezTo>
                <a:lnTo>
                  <a:pt x="7011" y="21077"/>
                </a:lnTo>
                <a:cubicBezTo>
                  <a:pt x="6997" y="21106"/>
                  <a:pt x="6997" y="21164"/>
                  <a:pt x="7011" y="21192"/>
                </a:cubicBezTo>
                <a:cubicBezTo>
                  <a:pt x="7011" y="21195"/>
                  <a:pt x="7012" y="21196"/>
                  <a:pt x="7014" y="21196"/>
                </a:cubicBezTo>
                <a:cubicBezTo>
                  <a:pt x="7021" y="21196"/>
                  <a:pt x="7043" y="21168"/>
                  <a:pt x="7054" y="21120"/>
                </a:cubicBezTo>
                <a:lnTo>
                  <a:pt x="7083" y="21106"/>
                </a:lnTo>
                <a:cubicBezTo>
                  <a:pt x="7085" y="21105"/>
                  <a:pt x="7086" y="21104"/>
                  <a:pt x="7087" y="21104"/>
                </a:cubicBezTo>
                <a:cubicBezTo>
                  <a:pt x="7095" y="21104"/>
                  <a:pt x="7103" y="21124"/>
                  <a:pt x="7111" y="21124"/>
                </a:cubicBezTo>
                <a:cubicBezTo>
                  <a:pt x="7116" y="21124"/>
                  <a:pt x="7121" y="21117"/>
                  <a:pt x="7126" y="21092"/>
                </a:cubicBezTo>
                <a:cubicBezTo>
                  <a:pt x="7126" y="21063"/>
                  <a:pt x="7155" y="21049"/>
                  <a:pt x="7169" y="21020"/>
                </a:cubicBezTo>
                <a:cubicBezTo>
                  <a:pt x="7178" y="21012"/>
                  <a:pt x="7186" y="21003"/>
                  <a:pt x="7194" y="21003"/>
                </a:cubicBezTo>
                <a:cubicBezTo>
                  <a:pt x="7200" y="21003"/>
                  <a:pt x="7206" y="21008"/>
                  <a:pt x="7213" y="21020"/>
                </a:cubicBezTo>
                <a:cubicBezTo>
                  <a:pt x="7213" y="21034"/>
                  <a:pt x="7213" y="21049"/>
                  <a:pt x="7198" y="21077"/>
                </a:cubicBezTo>
                <a:cubicBezTo>
                  <a:pt x="7198" y="21092"/>
                  <a:pt x="7241" y="21092"/>
                  <a:pt x="7241" y="21092"/>
                </a:cubicBezTo>
                <a:cubicBezTo>
                  <a:pt x="7256" y="21092"/>
                  <a:pt x="7299" y="21006"/>
                  <a:pt x="7313" y="20991"/>
                </a:cubicBezTo>
                <a:cubicBezTo>
                  <a:pt x="7317" y="20987"/>
                  <a:pt x="7322" y="20986"/>
                  <a:pt x="7327" y="20986"/>
                </a:cubicBezTo>
                <a:cubicBezTo>
                  <a:pt x="7342" y="20986"/>
                  <a:pt x="7360" y="20999"/>
                  <a:pt x="7371" y="21020"/>
                </a:cubicBezTo>
                <a:lnTo>
                  <a:pt x="7385" y="21034"/>
                </a:lnTo>
                <a:cubicBezTo>
                  <a:pt x="7385" y="21049"/>
                  <a:pt x="7399" y="21063"/>
                  <a:pt x="7414" y="21063"/>
                </a:cubicBezTo>
                <a:cubicBezTo>
                  <a:pt x="7428" y="21049"/>
                  <a:pt x="7428" y="21034"/>
                  <a:pt x="7414" y="21006"/>
                </a:cubicBezTo>
                <a:cubicBezTo>
                  <a:pt x="7399" y="20991"/>
                  <a:pt x="7399" y="20962"/>
                  <a:pt x="7414" y="20948"/>
                </a:cubicBezTo>
                <a:cubicBezTo>
                  <a:pt x="7428" y="20948"/>
                  <a:pt x="7442" y="20962"/>
                  <a:pt x="7457" y="20977"/>
                </a:cubicBezTo>
                <a:lnTo>
                  <a:pt x="7471" y="20991"/>
                </a:lnTo>
                <a:cubicBezTo>
                  <a:pt x="7471" y="21020"/>
                  <a:pt x="7471" y="21049"/>
                  <a:pt x="7485" y="21049"/>
                </a:cubicBezTo>
                <a:cubicBezTo>
                  <a:pt x="7485" y="21063"/>
                  <a:pt x="7514" y="21077"/>
                  <a:pt x="7557" y="21106"/>
                </a:cubicBezTo>
                <a:lnTo>
                  <a:pt x="7586" y="21120"/>
                </a:lnTo>
                <a:lnTo>
                  <a:pt x="7629" y="21135"/>
                </a:lnTo>
                <a:cubicBezTo>
                  <a:pt x="7658" y="21106"/>
                  <a:pt x="7658" y="21063"/>
                  <a:pt x="7644" y="21049"/>
                </a:cubicBezTo>
                <a:cubicBezTo>
                  <a:pt x="7644" y="21049"/>
                  <a:pt x="7629" y="20991"/>
                  <a:pt x="7644" y="20977"/>
                </a:cubicBezTo>
                <a:cubicBezTo>
                  <a:pt x="7646" y="20974"/>
                  <a:pt x="7649" y="20973"/>
                  <a:pt x="7653" y="20973"/>
                </a:cubicBezTo>
                <a:cubicBezTo>
                  <a:pt x="7668" y="20973"/>
                  <a:pt x="7689" y="20996"/>
                  <a:pt x="7701" y="21020"/>
                </a:cubicBezTo>
                <a:cubicBezTo>
                  <a:pt x="7701" y="21024"/>
                  <a:pt x="7702" y="21026"/>
                  <a:pt x="7704" y="21026"/>
                </a:cubicBezTo>
                <a:cubicBezTo>
                  <a:pt x="7709" y="21026"/>
                  <a:pt x="7719" y="21012"/>
                  <a:pt x="7730" y="20991"/>
                </a:cubicBezTo>
                <a:lnTo>
                  <a:pt x="7744" y="20977"/>
                </a:lnTo>
                <a:lnTo>
                  <a:pt x="7773" y="20962"/>
                </a:lnTo>
                <a:cubicBezTo>
                  <a:pt x="7773" y="21006"/>
                  <a:pt x="7830" y="21106"/>
                  <a:pt x="7859" y="21120"/>
                </a:cubicBezTo>
                <a:cubicBezTo>
                  <a:pt x="7888" y="21120"/>
                  <a:pt x="7917" y="21006"/>
                  <a:pt x="7902" y="20962"/>
                </a:cubicBezTo>
                <a:cubicBezTo>
                  <a:pt x="7902" y="20942"/>
                  <a:pt x="7905" y="20932"/>
                  <a:pt x="7911" y="20932"/>
                </a:cubicBezTo>
                <a:cubicBezTo>
                  <a:pt x="7919" y="20932"/>
                  <a:pt x="7930" y="20946"/>
                  <a:pt x="7945" y="20977"/>
                </a:cubicBezTo>
                <a:lnTo>
                  <a:pt x="7988" y="20977"/>
                </a:lnTo>
                <a:lnTo>
                  <a:pt x="8031" y="20991"/>
                </a:lnTo>
                <a:cubicBezTo>
                  <a:pt x="8060" y="20977"/>
                  <a:pt x="8118" y="20962"/>
                  <a:pt x="8146" y="20934"/>
                </a:cubicBezTo>
                <a:lnTo>
                  <a:pt x="8161" y="20948"/>
                </a:lnTo>
                <a:cubicBezTo>
                  <a:pt x="8174" y="20961"/>
                  <a:pt x="8184" y="20966"/>
                  <a:pt x="8193" y="20966"/>
                </a:cubicBezTo>
                <a:cubicBezTo>
                  <a:pt x="8213" y="20966"/>
                  <a:pt x="8223" y="20939"/>
                  <a:pt x="8233" y="20919"/>
                </a:cubicBezTo>
                <a:cubicBezTo>
                  <a:pt x="8247" y="20919"/>
                  <a:pt x="8261" y="20934"/>
                  <a:pt x="8261" y="20948"/>
                </a:cubicBezTo>
                <a:lnTo>
                  <a:pt x="8290" y="20948"/>
                </a:lnTo>
                <a:cubicBezTo>
                  <a:pt x="8290" y="20934"/>
                  <a:pt x="8304" y="20905"/>
                  <a:pt x="8319" y="20891"/>
                </a:cubicBezTo>
                <a:cubicBezTo>
                  <a:pt x="8333" y="20891"/>
                  <a:pt x="8333" y="20905"/>
                  <a:pt x="8333" y="20919"/>
                </a:cubicBezTo>
                <a:cubicBezTo>
                  <a:pt x="8348" y="20919"/>
                  <a:pt x="8319" y="20991"/>
                  <a:pt x="8333" y="21020"/>
                </a:cubicBezTo>
                <a:cubicBezTo>
                  <a:pt x="8339" y="21023"/>
                  <a:pt x="8343" y="21024"/>
                  <a:pt x="8347" y="21024"/>
                </a:cubicBezTo>
                <a:cubicBezTo>
                  <a:pt x="8362" y="21024"/>
                  <a:pt x="8362" y="21003"/>
                  <a:pt x="8362" y="20991"/>
                </a:cubicBezTo>
                <a:cubicBezTo>
                  <a:pt x="8376" y="20977"/>
                  <a:pt x="8376" y="20948"/>
                  <a:pt x="8391" y="20934"/>
                </a:cubicBezTo>
                <a:cubicBezTo>
                  <a:pt x="8391" y="20905"/>
                  <a:pt x="8405" y="20862"/>
                  <a:pt x="8419" y="20848"/>
                </a:cubicBezTo>
                <a:cubicBezTo>
                  <a:pt x="8419" y="20844"/>
                  <a:pt x="8421" y="20842"/>
                  <a:pt x="8425" y="20842"/>
                </a:cubicBezTo>
                <a:cubicBezTo>
                  <a:pt x="8435" y="20842"/>
                  <a:pt x="8456" y="20855"/>
                  <a:pt x="8477" y="20876"/>
                </a:cubicBezTo>
                <a:lnTo>
                  <a:pt x="8506" y="20905"/>
                </a:lnTo>
                <a:cubicBezTo>
                  <a:pt x="8506" y="20917"/>
                  <a:pt x="8500" y="20922"/>
                  <a:pt x="8493" y="20922"/>
                </a:cubicBezTo>
                <a:cubicBezTo>
                  <a:pt x="8484" y="20922"/>
                  <a:pt x="8471" y="20913"/>
                  <a:pt x="8462" y="20905"/>
                </a:cubicBezTo>
                <a:cubicBezTo>
                  <a:pt x="8462" y="20901"/>
                  <a:pt x="8460" y="20899"/>
                  <a:pt x="8457" y="20899"/>
                </a:cubicBezTo>
                <a:cubicBezTo>
                  <a:pt x="8448" y="20899"/>
                  <a:pt x="8434" y="20909"/>
                  <a:pt x="8434" y="20919"/>
                </a:cubicBezTo>
                <a:cubicBezTo>
                  <a:pt x="8419" y="20919"/>
                  <a:pt x="8462" y="20962"/>
                  <a:pt x="8477" y="20977"/>
                </a:cubicBezTo>
                <a:cubicBezTo>
                  <a:pt x="8481" y="20981"/>
                  <a:pt x="8486" y="20982"/>
                  <a:pt x="8491" y="20982"/>
                </a:cubicBezTo>
                <a:cubicBezTo>
                  <a:pt x="8506" y="20982"/>
                  <a:pt x="8524" y="20969"/>
                  <a:pt x="8534" y="20948"/>
                </a:cubicBezTo>
                <a:lnTo>
                  <a:pt x="8549" y="20934"/>
                </a:lnTo>
                <a:cubicBezTo>
                  <a:pt x="8563" y="20919"/>
                  <a:pt x="8577" y="20919"/>
                  <a:pt x="8592" y="20919"/>
                </a:cubicBezTo>
                <a:lnTo>
                  <a:pt x="8606" y="20934"/>
                </a:lnTo>
                <a:cubicBezTo>
                  <a:pt x="8606" y="20938"/>
                  <a:pt x="8607" y="20940"/>
                  <a:pt x="8608" y="20940"/>
                </a:cubicBezTo>
                <a:cubicBezTo>
                  <a:pt x="8615" y="20940"/>
                  <a:pt x="8637" y="20884"/>
                  <a:pt x="8649" y="20848"/>
                </a:cubicBezTo>
                <a:cubicBezTo>
                  <a:pt x="8649" y="20842"/>
                  <a:pt x="8650" y="20839"/>
                  <a:pt x="8653" y="20839"/>
                </a:cubicBezTo>
                <a:cubicBezTo>
                  <a:pt x="8661" y="20839"/>
                  <a:pt x="8684" y="20880"/>
                  <a:pt x="8707" y="20948"/>
                </a:cubicBezTo>
                <a:lnTo>
                  <a:pt x="8750" y="20948"/>
                </a:lnTo>
                <a:lnTo>
                  <a:pt x="8807" y="20934"/>
                </a:lnTo>
                <a:cubicBezTo>
                  <a:pt x="8850" y="20891"/>
                  <a:pt x="8937" y="20891"/>
                  <a:pt x="8951" y="20891"/>
                </a:cubicBezTo>
                <a:cubicBezTo>
                  <a:pt x="8956" y="20893"/>
                  <a:pt x="8961" y="20895"/>
                  <a:pt x="8966" y="20895"/>
                </a:cubicBezTo>
                <a:cubicBezTo>
                  <a:pt x="8985" y="20895"/>
                  <a:pt x="8994" y="20874"/>
                  <a:pt x="8994" y="20862"/>
                </a:cubicBezTo>
                <a:lnTo>
                  <a:pt x="8994" y="20833"/>
                </a:lnTo>
                <a:lnTo>
                  <a:pt x="8980" y="20819"/>
                </a:lnTo>
                <a:cubicBezTo>
                  <a:pt x="8967" y="20819"/>
                  <a:pt x="9022" y="20773"/>
                  <a:pt x="9055" y="20773"/>
                </a:cubicBezTo>
                <a:cubicBezTo>
                  <a:pt x="9059" y="20773"/>
                  <a:pt x="9063" y="20774"/>
                  <a:pt x="9066" y="20776"/>
                </a:cubicBezTo>
                <a:cubicBezTo>
                  <a:pt x="9109" y="20790"/>
                  <a:pt x="9123" y="20819"/>
                  <a:pt x="9109" y="20833"/>
                </a:cubicBezTo>
                <a:cubicBezTo>
                  <a:pt x="9120" y="20854"/>
                  <a:pt x="9145" y="20868"/>
                  <a:pt x="9164" y="20868"/>
                </a:cubicBezTo>
                <a:cubicBezTo>
                  <a:pt x="9171" y="20868"/>
                  <a:pt x="9177" y="20866"/>
                  <a:pt x="9181" y="20862"/>
                </a:cubicBezTo>
                <a:cubicBezTo>
                  <a:pt x="9199" y="20844"/>
                  <a:pt x="9211" y="20826"/>
                  <a:pt x="9225" y="20826"/>
                </a:cubicBezTo>
                <a:cubicBezTo>
                  <a:pt x="9233" y="20826"/>
                  <a:pt x="9242" y="20832"/>
                  <a:pt x="9253" y="20848"/>
                </a:cubicBezTo>
                <a:cubicBezTo>
                  <a:pt x="9257" y="20852"/>
                  <a:pt x="9262" y="20853"/>
                  <a:pt x="9268" y="20853"/>
                </a:cubicBezTo>
                <a:cubicBezTo>
                  <a:pt x="9283" y="20853"/>
                  <a:pt x="9300" y="20843"/>
                  <a:pt x="9310" y="20833"/>
                </a:cubicBezTo>
                <a:cubicBezTo>
                  <a:pt x="9324" y="20833"/>
                  <a:pt x="9339" y="20819"/>
                  <a:pt x="9353" y="20819"/>
                </a:cubicBezTo>
                <a:cubicBezTo>
                  <a:pt x="9368" y="20819"/>
                  <a:pt x="9382" y="20833"/>
                  <a:pt x="9382" y="20848"/>
                </a:cubicBezTo>
                <a:cubicBezTo>
                  <a:pt x="9382" y="20862"/>
                  <a:pt x="9382" y="20876"/>
                  <a:pt x="9368" y="20876"/>
                </a:cubicBezTo>
                <a:lnTo>
                  <a:pt x="9353" y="20905"/>
                </a:lnTo>
                <a:cubicBezTo>
                  <a:pt x="9324" y="20919"/>
                  <a:pt x="9339" y="20934"/>
                  <a:pt x="9382" y="20948"/>
                </a:cubicBezTo>
                <a:lnTo>
                  <a:pt x="9396" y="20905"/>
                </a:lnTo>
                <a:cubicBezTo>
                  <a:pt x="9406" y="20905"/>
                  <a:pt x="9409" y="20892"/>
                  <a:pt x="9414" y="20892"/>
                </a:cubicBezTo>
                <a:cubicBezTo>
                  <a:pt x="9417" y="20892"/>
                  <a:pt x="9420" y="20895"/>
                  <a:pt x="9425" y="20905"/>
                </a:cubicBezTo>
                <a:lnTo>
                  <a:pt x="9439" y="20919"/>
                </a:lnTo>
                <a:cubicBezTo>
                  <a:pt x="9439" y="20934"/>
                  <a:pt x="9439" y="20962"/>
                  <a:pt x="9439" y="20977"/>
                </a:cubicBezTo>
                <a:lnTo>
                  <a:pt x="9468" y="20977"/>
                </a:lnTo>
                <a:cubicBezTo>
                  <a:pt x="9468" y="20962"/>
                  <a:pt x="9483" y="20905"/>
                  <a:pt x="9483" y="20876"/>
                </a:cubicBezTo>
                <a:cubicBezTo>
                  <a:pt x="9483" y="20866"/>
                  <a:pt x="9497" y="20856"/>
                  <a:pt x="9515" y="20856"/>
                </a:cubicBezTo>
                <a:cubicBezTo>
                  <a:pt x="9523" y="20856"/>
                  <a:pt x="9532" y="20858"/>
                  <a:pt x="9540" y="20862"/>
                </a:cubicBezTo>
                <a:lnTo>
                  <a:pt x="9540" y="20876"/>
                </a:lnTo>
                <a:cubicBezTo>
                  <a:pt x="9554" y="20891"/>
                  <a:pt x="9540" y="20919"/>
                  <a:pt x="9511" y="20919"/>
                </a:cubicBezTo>
                <a:cubicBezTo>
                  <a:pt x="9511" y="20948"/>
                  <a:pt x="9511" y="20962"/>
                  <a:pt x="9540" y="20977"/>
                </a:cubicBezTo>
                <a:lnTo>
                  <a:pt x="9540" y="20962"/>
                </a:lnTo>
                <a:cubicBezTo>
                  <a:pt x="9544" y="20954"/>
                  <a:pt x="9549" y="20950"/>
                  <a:pt x="9553" y="20950"/>
                </a:cubicBezTo>
                <a:cubicBezTo>
                  <a:pt x="9563" y="20950"/>
                  <a:pt x="9573" y="20967"/>
                  <a:pt x="9583" y="20977"/>
                </a:cubicBezTo>
                <a:lnTo>
                  <a:pt x="9597" y="20977"/>
                </a:lnTo>
                <a:cubicBezTo>
                  <a:pt x="9626" y="20962"/>
                  <a:pt x="9641" y="20934"/>
                  <a:pt x="9655" y="20919"/>
                </a:cubicBezTo>
                <a:lnTo>
                  <a:pt x="9684" y="20919"/>
                </a:lnTo>
                <a:lnTo>
                  <a:pt x="9741" y="20948"/>
                </a:lnTo>
                <a:cubicBezTo>
                  <a:pt x="9745" y="20949"/>
                  <a:pt x="9749" y="20950"/>
                  <a:pt x="9753" y="20950"/>
                </a:cubicBezTo>
                <a:cubicBezTo>
                  <a:pt x="9799" y="20950"/>
                  <a:pt x="9799" y="20873"/>
                  <a:pt x="9799" y="20833"/>
                </a:cubicBezTo>
                <a:cubicBezTo>
                  <a:pt x="9799" y="20804"/>
                  <a:pt x="9799" y="20704"/>
                  <a:pt x="9799" y="20675"/>
                </a:cubicBezTo>
                <a:cubicBezTo>
                  <a:pt x="9784" y="20646"/>
                  <a:pt x="9799" y="20618"/>
                  <a:pt x="9813" y="20589"/>
                </a:cubicBezTo>
                <a:lnTo>
                  <a:pt x="9842" y="20575"/>
                </a:lnTo>
                <a:lnTo>
                  <a:pt x="9856" y="20575"/>
                </a:lnTo>
                <a:cubicBezTo>
                  <a:pt x="9856" y="20589"/>
                  <a:pt x="9870" y="20589"/>
                  <a:pt x="9870" y="20603"/>
                </a:cubicBezTo>
                <a:cubicBezTo>
                  <a:pt x="9885" y="20618"/>
                  <a:pt x="9885" y="20646"/>
                  <a:pt x="9899" y="20675"/>
                </a:cubicBezTo>
                <a:cubicBezTo>
                  <a:pt x="9899" y="20689"/>
                  <a:pt x="9914" y="20704"/>
                  <a:pt x="9928" y="20704"/>
                </a:cubicBezTo>
                <a:lnTo>
                  <a:pt x="9957" y="20704"/>
                </a:lnTo>
                <a:cubicBezTo>
                  <a:pt x="9962" y="20706"/>
                  <a:pt x="9966" y="20708"/>
                  <a:pt x="9970" y="20708"/>
                </a:cubicBezTo>
                <a:cubicBezTo>
                  <a:pt x="9985" y="20708"/>
                  <a:pt x="9983" y="20684"/>
                  <a:pt x="9971" y="20661"/>
                </a:cubicBezTo>
                <a:lnTo>
                  <a:pt x="9957" y="20618"/>
                </a:lnTo>
                <a:cubicBezTo>
                  <a:pt x="9971" y="20603"/>
                  <a:pt x="10000" y="20575"/>
                  <a:pt x="10028" y="20560"/>
                </a:cubicBezTo>
                <a:lnTo>
                  <a:pt x="10057" y="20575"/>
                </a:lnTo>
                <a:lnTo>
                  <a:pt x="10086" y="20589"/>
                </a:lnTo>
                <a:cubicBezTo>
                  <a:pt x="10086" y="20632"/>
                  <a:pt x="10072" y="20675"/>
                  <a:pt x="10072" y="20675"/>
                </a:cubicBezTo>
                <a:cubicBezTo>
                  <a:pt x="10057" y="20675"/>
                  <a:pt x="10086" y="20733"/>
                  <a:pt x="10100" y="20761"/>
                </a:cubicBezTo>
                <a:cubicBezTo>
                  <a:pt x="10100" y="20764"/>
                  <a:pt x="10101" y="20765"/>
                  <a:pt x="10103" y="20765"/>
                </a:cubicBezTo>
                <a:cubicBezTo>
                  <a:pt x="10110" y="20765"/>
                  <a:pt x="10129" y="20742"/>
                  <a:pt x="10129" y="20718"/>
                </a:cubicBezTo>
                <a:cubicBezTo>
                  <a:pt x="10129" y="20716"/>
                  <a:pt x="10130" y="20715"/>
                  <a:pt x="10132" y="20715"/>
                </a:cubicBezTo>
                <a:cubicBezTo>
                  <a:pt x="10145" y="20715"/>
                  <a:pt x="10191" y="20749"/>
                  <a:pt x="10215" y="20761"/>
                </a:cubicBezTo>
                <a:cubicBezTo>
                  <a:pt x="10230" y="20776"/>
                  <a:pt x="10244" y="20804"/>
                  <a:pt x="10230" y="20819"/>
                </a:cubicBezTo>
                <a:cubicBezTo>
                  <a:pt x="10172" y="20833"/>
                  <a:pt x="10129" y="20848"/>
                  <a:pt x="10072" y="20862"/>
                </a:cubicBezTo>
                <a:cubicBezTo>
                  <a:pt x="10057" y="20862"/>
                  <a:pt x="10057" y="20876"/>
                  <a:pt x="10057" y="20891"/>
                </a:cubicBezTo>
                <a:cubicBezTo>
                  <a:pt x="10057" y="20905"/>
                  <a:pt x="10086" y="20905"/>
                  <a:pt x="10100" y="20905"/>
                </a:cubicBezTo>
                <a:lnTo>
                  <a:pt x="10115" y="20934"/>
                </a:lnTo>
                <a:lnTo>
                  <a:pt x="10129" y="20934"/>
                </a:lnTo>
                <a:cubicBezTo>
                  <a:pt x="10143" y="20919"/>
                  <a:pt x="10172" y="20876"/>
                  <a:pt x="10201" y="20833"/>
                </a:cubicBezTo>
                <a:lnTo>
                  <a:pt x="10244" y="20876"/>
                </a:lnTo>
                <a:cubicBezTo>
                  <a:pt x="10268" y="20912"/>
                  <a:pt x="10311" y="20937"/>
                  <a:pt x="10349" y="20937"/>
                </a:cubicBezTo>
                <a:cubicBezTo>
                  <a:pt x="10358" y="20937"/>
                  <a:pt x="10366" y="20936"/>
                  <a:pt x="10373" y="20934"/>
                </a:cubicBezTo>
                <a:lnTo>
                  <a:pt x="10416" y="20934"/>
                </a:lnTo>
                <a:cubicBezTo>
                  <a:pt x="10460" y="20891"/>
                  <a:pt x="10517" y="20819"/>
                  <a:pt x="10503" y="20819"/>
                </a:cubicBezTo>
                <a:cubicBezTo>
                  <a:pt x="10503" y="20804"/>
                  <a:pt x="10474" y="20761"/>
                  <a:pt x="10445" y="20733"/>
                </a:cubicBezTo>
                <a:lnTo>
                  <a:pt x="10416" y="20704"/>
                </a:lnTo>
                <a:cubicBezTo>
                  <a:pt x="10416" y="20704"/>
                  <a:pt x="10431" y="20675"/>
                  <a:pt x="10431" y="20675"/>
                </a:cubicBezTo>
                <a:lnTo>
                  <a:pt x="10460" y="20675"/>
                </a:lnTo>
                <a:lnTo>
                  <a:pt x="10474" y="20689"/>
                </a:lnTo>
                <a:cubicBezTo>
                  <a:pt x="10474" y="20696"/>
                  <a:pt x="10476" y="20699"/>
                  <a:pt x="10481" y="20699"/>
                </a:cubicBezTo>
                <a:cubicBezTo>
                  <a:pt x="10494" y="20699"/>
                  <a:pt x="10524" y="20672"/>
                  <a:pt x="10546" y="20661"/>
                </a:cubicBezTo>
                <a:cubicBezTo>
                  <a:pt x="10547" y="20657"/>
                  <a:pt x="10549" y="20656"/>
                  <a:pt x="10552" y="20656"/>
                </a:cubicBezTo>
                <a:cubicBezTo>
                  <a:pt x="10566" y="20656"/>
                  <a:pt x="10587" y="20736"/>
                  <a:pt x="10574" y="20761"/>
                </a:cubicBezTo>
                <a:cubicBezTo>
                  <a:pt x="10574" y="20790"/>
                  <a:pt x="10603" y="20819"/>
                  <a:pt x="10618" y="20819"/>
                </a:cubicBezTo>
                <a:cubicBezTo>
                  <a:pt x="10646" y="20819"/>
                  <a:pt x="10589" y="20761"/>
                  <a:pt x="10589" y="20718"/>
                </a:cubicBezTo>
                <a:cubicBezTo>
                  <a:pt x="10603" y="20689"/>
                  <a:pt x="10646" y="20675"/>
                  <a:pt x="10689" y="20675"/>
                </a:cubicBezTo>
                <a:lnTo>
                  <a:pt x="10704" y="20704"/>
                </a:lnTo>
                <a:cubicBezTo>
                  <a:pt x="10725" y="20725"/>
                  <a:pt x="10754" y="20738"/>
                  <a:pt x="10773" y="20738"/>
                </a:cubicBezTo>
                <a:cubicBezTo>
                  <a:pt x="10780" y="20738"/>
                  <a:pt x="10786" y="20736"/>
                  <a:pt x="10790" y="20733"/>
                </a:cubicBezTo>
                <a:cubicBezTo>
                  <a:pt x="10809" y="20720"/>
                  <a:pt x="10826" y="20713"/>
                  <a:pt x="10841" y="20713"/>
                </a:cubicBezTo>
                <a:cubicBezTo>
                  <a:pt x="10859" y="20713"/>
                  <a:pt x="10875" y="20723"/>
                  <a:pt x="10891" y="20747"/>
                </a:cubicBezTo>
                <a:lnTo>
                  <a:pt x="10905" y="20776"/>
                </a:lnTo>
                <a:cubicBezTo>
                  <a:pt x="10934" y="20761"/>
                  <a:pt x="10962" y="20718"/>
                  <a:pt x="10977" y="20689"/>
                </a:cubicBezTo>
                <a:lnTo>
                  <a:pt x="10934" y="20632"/>
                </a:lnTo>
                <a:cubicBezTo>
                  <a:pt x="10962" y="20632"/>
                  <a:pt x="10991" y="20646"/>
                  <a:pt x="11005" y="20675"/>
                </a:cubicBezTo>
                <a:lnTo>
                  <a:pt x="11034" y="20689"/>
                </a:lnTo>
                <a:cubicBezTo>
                  <a:pt x="11040" y="20700"/>
                  <a:pt x="11047" y="20705"/>
                  <a:pt x="11056" y="20705"/>
                </a:cubicBezTo>
                <a:cubicBezTo>
                  <a:pt x="11071" y="20705"/>
                  <a:pt x="11088" y="20693"/>
                  <a:pt x="11106" y="20675"/>
                </a:cubicBezTo>
                <a:lnTo>
                  <a:pt x="11120" y="20661"/>
                </a:lnTo>
                <a:cubicBezTo>
                  <a:pt x="11163" y="20675"/>
                  <a:pt x="11178" y="20704"/>
                  <a:pt x="11163" y="20747"/>
                </a:cubicBezTo>
                <a:lnTo>
                  <a:pt x="11163" y="20776"/>
                </a:lnTo>
                <a:lnTo>
                  <a:pt x="11163" y="20790"/>
                </a:lnTo>
                <a:cubicBezTo>
                  <a:pt x="11192" y="20804"/>
                  <a:pt x="11192" y="20819"/>
                  <a:pt x="11192" y="20819"/>
                </a:cubicBezTo>
                <a:lnTo>
                  <a:pt x="11178" y="20819"/>
                </a:lnTo>
                <a:lnTo>
                  <a:pt x="11163" y="20833"/>
                </a:lnTo>
                <a:cubicBezTo>
                  <a:pt x="11149" y="20833"/>
                  <a:pt x="11135" y="20862"/>
                  <a:pt x="11135" y="20876"/>
                </a:cubicBezTo>
                <a:lnTo>
                  <a:pt x="11163" y="20891"/>
                </a:lnTo>
                <a:lnTo>
                  <a:pt x="11192" y="20891"/>
                </a:lnTo>
                <a:cubicBezTo>
                  <a:pt x="11192" y="20934"/>
                  <a:pt x="11192" y="20977"/>
                  <a:pt x="11192" y="21006"/>
                </a:cubicBezTo>
                <a:lnTo>
                  <a:pt x="11207" y="21006"/>
                </a:lnTo>
                <a:cubicBezTo>
                  <a:pt x="11221" y="21006"/>
                  <a:pt x="11250" y="20948"/>
                  <a:pt x="11264" y="20934"/>
                </a:cubicBezTo>
                <a:cubicBezTo>
                  <a:pt x="11264" y="20919"/>
                  <a:pt x="11235" y="20848"/>
                  <a:pt x="11250" y="20819"/>
                </a:cubicBezTo>
                <a:cubicBezTo>
                  <a:pt x="11264" y="20790"/>
                  <a:pt x="11235" y="20761"/>
                  <a:pt x="11221" y="20761"/>
                </a:cubicBezTo>
                <a:cubicBezTo>
                  <a:pt x="11207" y="20747"/>
                  <a:pt x="11221" y="20704"/>
                  <a:pt x="11250" y="20646"/>
                </a:cubicBezTo>
                <a:lnTo>
                  <a:pt x="11307" y="20646"/>
                </a:lnTo>
                <a:cubicBezTo>
                  <a:pt x="11307" y="20661"/>
                  <a:pt x="11322" y="20675"/>
                  <a:pt x="11307" y="20689"/>
                </a:cubicBezTo>
                <a:lnTo>
                  <a:pt x="11307" y="20704"/>
                </a:lnTo>
                <a:lnTo>
                  <a:pt x="11293" y="20704"/>
                </a:lnTo>
                <a:cubicBezTo>
                  <a:pt x="11278" y="20718"/>
                  <a:pt x="11293" y="20747"/>
                  <a:pt x="11307" y="20761"/>
                </a:cubicBezTo>
                <a:cubicBezTo>
                  <a:pt x="11307" y="20761"/>
                  <a:pt x="11365" y="20718"/>
                  <a:pt x="11379" y="20689"/>
                </a:cubicBezTo>
                <a:cubicBezTo>
                  <a:pt x="11386" y="20675"/>
                  <a:pt x="11393" y="20668"/>
                  <a:pt x="11401" y="20668"/>
                </a:cubicBezTo>
                <a:cubicBezTo>
                  <a:pt x="11408" y="20668"/>
                  <a:pt x="11415" y="20675"/>
                  <a:pt x="11422" y="20689"/>
                </a:cubicBezTo>
                <a:lnTo>
                  <a:pt x="11436" y="20704"/>
                </a:lnTo>
                <a:lnTo>
                  <a:pt x="11451" y="20718"/>
                </a:lnTo>
                <a:cubicBezTo>
                  <a:pt x="11465" y="20747"/>
                  <a:pt x="11494" y="20776"/>
                  <a:pt x="11494" y="20776"/>
                </a:cubicBezTo>
                <a:cubicBezTo>
                  <a:pt x="11498" y="20780"/>
                  <a:pt x="11501" y="20782"/>
                  <a:pt x="11504" y="20782"/>
                </a:cubicBezTo>
                <a:cubicBezTo>
                  <a:pt x="11510" y="20782"/>
                  <a:pt x="11513" y="20771"/>
                  <a:pt x="11523" y="20761"/>
                </a:cubicBezTo>
                <a:lnTo>
                  <a:pt x="11523" y="20747"/>
                </a:lnTo>
                <a:lnTo>
                  <a:pt x="11537" y="20747"/>
                </a:lnTo>
                <a:cubicBezTo>
                  <a:pt x="11537" y="20718"/>
                  <a:pt x="11609" y="20618"/>
                  <a:pt x="11609" y="20575"/>
                </a:cubicBezTo>
                <a:cubicBezTo>
                  <a:pt x="11613" y="20562"/>
                  <a:pt x="11624" y="20558"/>
                  <a:pt x="11637" y="20558"/>
                </a:cubicBezTo>
                <a:cubicBezTo>
                  <a:pt x="11659" y="20558"/>
                  <a:pt x="11689" y="20569"/>
                  <a:pt x="11713" y="20569"/>
                </a:cubicBezTo>
                <a:cubicBezTo>
                  <a:pt x="11723" y="20569"/>
                  <a:pt x="11732" y="20566"/>
                  <a:pt x="11738" y="20560"/>
                </a:cubicBezTo>
                <a:cubicBezTo>
                  <a:pt x="11742" y="20559"/>
                  <a:pt x="11746" y="20558"/>
                  <a:pt x="11749" y="20558"/>
                </a:cubicBezTo>
                <a:cubicBezTo>
                  <a:pt x="11781" y="20558"/>
                  <a:pt x="11780" y="20618"/>
                  <a:pt x="11767" y="20618"/>
                </a:cubicBezTo>
                <a:cubicBezTo>
                  <a:pt x="11738" y="20632"/>
                  <a:pt x="11724" y="20675"/>
                  <a:pt x="11724" y="20689"/>
                </a:cubicBezTo>
                <a:cubicBezTo>
                  <a:pt x="11724" y="20704"/>
                  <a:pt x="11709" y="20790"/>
                  <a:pt x="11724" y="20790"/>
                </a:cubicBezTo>
                <a:cubicBezTo>
                  <a:pt x="11725" y="20791"/>
                  <a:pt x="11726" y="20792"/>
                  <a:pt x="11728" y="20792"/>
                </a:cubicBezTo>
                <a:cubicBezTo>
                  <a:pt x="11746" y="20792"/>
                  <a:pt x="11786" y="20724"/>
                  <a:pt x="11839" y="20632"/>
                </a:cubicBezTo>
                <a:lnTo>
                  <a:pt x="11925" y="20718"/>
                </a:lnTo>
                <a:cubicBezTo>
                  <a:pt x="11939" y="20718"/>
                  <a:pt x="11968" y="20689"/>
                  <a:pt x="11968" y="20689"/>
                </a:cubicBezTo>
                <a:cubicBezTo>
                  <a:pt x="11954" y="20675"/>
                  <a:pt x="11925" y="20618"/>
                  <a:pt x="11925" y="20589"/>
                </a:cubicBezTo>
                <a:cubicBezTo>
                  <a:pt x="11931" y="20577"/>
                  <a:pt x="11940" y="20572"/>
                  <a:pt x="11949" y="20572"/>
                </a:cubicBezTo>
                <a:cubicBezTo>
                  <a:pt x="11961" y="20572"/>
                  <a:pt x="11974" y="20581"/>
                  <a:pt x="11982" y="20589"/>
                </a:cubicBezTo>
                <a:cubicBezTo>
                  <a:pt x="11984" y="20591"/>
                  <a:pt x="11986" y="20592"/>
                  <a:pt x="11988" y="20592"/>
                </a:cubicBezTo>
                <a:cubicBezTo>
                  <a:pt x="12001" y="20592"/>
                  <a:pt x="12011" y="20558"/>
                  <a:pt x="12011" y="20546"/>
                </a:cubicBezTo>
                <a:cubicBezTo>
                  <a:pt x="12011" y="20541"/>
                  <a:pt x="12014" y="20539"/>
                  <a:pt x="12019" y="20539"/>
                </a:cubicBezTo>
                <a:cubicBezTo>
                  <a:pt x="12027" y="20539"/>
                  <a:pt x="12040" y="20546"/>
                  <a:pt x="12040" y="20546"/>
                </a:cubicBezTo>
                <a:cubicBezTo>
                  <a:pt x="12054" y="20560"/>
                  <a:pt x="12040" y="20589"/>
                  <a:pt x="12040" y="20618"/>
                </a:cubicBezTo>
                <a:lnTo>
                  <a:pt x="12069" y="20603"/>
                </a:lnTo>
                <a:lnTo>
                  <a:pt x="12083" y="20603"/>
                </a:lnTo>
                <a:cubicBezTo>
                  <a:pt x="12097" y="20603"/>
                  <a:pt x="12112" y="20603"/>
                  <a:pt x="12112" y="20589"/>
                </a:cubicBezTo>
                <a:cubicBezTo>
                  <a:pt x="12112" y="20589"/>
                  <a:pt x="12126" y="20603"/>
                  <a:pt x="12126" y="20603"/>
                </a:cubicBezTo>
                <a:lnTo>
                  <a:pt x="12112" y="20603"/>
                </a:lnTo>
                <a:cubicBezTo>
                  <a:pt x="12112" y="20603"/>
                  <a:pt x="12112" y="20646"/>
                  <a:pt x="12112" y="20689"/>
                </a:cubicBezTo>
                <a:cubicBezTo>
                  <a:pt x="12112" y="20700"/>
                  <a:pt x="12118" y="20705"/>
                  <a:pt x="12127" y="20705"/>
                </a:cubicBezTo>
                <a:cubicBezTo>
                  <a:pt x="12140" y="20705"/>
                  <a:pt x="12160" y="20693"/>
                  <a:pt x="12169" y="20675"/>
                </a:cubicBezTo>
                <a:cubicBezTo>
                  <a:pt x="12169" y="20689"/>
                  <a:pt x="12184" y="20704"/>
                  <a:pt x="12184" y="20718"/>
                </a:cubicBezTo>
                <a:cubicBezTo>
                  <a:pt x="12184" y="20761"/>
                  <a:pt x="12255" y="20804"/>
                  <a:pt x="12284" y="20804"/>
                </a:cubicBezTo>
                <a:cubicBezTo>
                  <a:pt x="12286" y="20806"/>
                  <a:pt x="12288" y="20806"/>
                  <a:pt x="12290" y="20806"/>
                </a:cubicBezTo>
                <a:cubicBezTo>
                  <a:pt x="12313" y="20806"/>
                  <a:pt x="12312" y="20730"/>
                  <a:pt x="12299" y="20704"/>
                </a:cubicBezTo>
                <a:cubicBezTo>
                  <a:pt x="12284" y="20675"/>
                  <a:pt x="12299" y="20618"/>
                  <a:pt x="12313" y="20603"/>
                </a:cubicBezTo>
                <a:cubicBezTo>
                  <a:pt x="12313" y="20598"/>
                  <a:pt x="12314" y="20597"/>
                  <a:pt x="12317" y="20597"/>
                </a:cubicBezTo>
                <a:cubicBezTo>
                  <a:pt x="12321" y="20597"/>
                  <a:pt x="12327" y="20603"/>
                  <a:pt x="12327" y="20603"/>
                </a:cubicBezTo>
                <a:cubicBezTo>
                  <a:pt x="12342" y="20618"/>
                  <a:pt x="12356" y="20675"/>
                  <a:pt x="12385" y="20733"/>
                </a:cubicBezTo>
                <a:lnTo>
                  <a:pt x="12428" y="20733"/>
                </a:lnTo>
                <a:cubicBezTo>
                  <a:pt x="12442" y="20718"/>
                  <a:pt x="12442" y="20689"/>
                  <a:pt x="12428" y="20689"/>
                </a:cubicBezTo>
                <a:cubicBezTo>
                  <a:pt x="12428" y="20675"/>
                  <a:pt x="12471" y="20675"/>
                  <a:pt x="12485" y="20675"/>
                </a:cubicBezTo>
                <a:cubicBezTo>
                  <a:pt x="12488" y="20678"/>
                  <a:pt x="12491" y="20679"/>
                  <a:pt x="12494" y="20679"/>
                </a:cubicBezTo>
                <a:cubicBezTo>
                  <a:pt x="12505" y="20679"/>
                  <a:pt x="12517" y="20658"/>
                  <a:pt x="12528" y="20646"/>
                </a:cubicBezTo>
                <a:cubicBezTo>
                  <a:pt x="12528" y="20632"/>
                  <a:pt x="12543" y="20589"/>
                  <a:pt x="12557" y="20589"/>
                </a:cubicBezTo>
                <a:cubicBezTo>
                  <a:pt x="12559" y="20591"/>
                  <a:pt x="12561" y="20592"/>
                  <a:pt x="12563" y="20592"/>
                </a:cubicBezTo>
                <a:cubicBezTo>
                  <a:pt x="12575" y="20592"/>
                  <a:pt x="12586" y="20558"/>
                  <a:pt x="12586" y="20546"/>
                </a:cubicBezTo>
                <a:cubicBezTo>
                  <a:pt x="12589" y="20543"/>
                  <a:pt x="12594" y="20542"/>
                  <a:pt x="12600" y="20542"/>
                </a:cubicBezTo>
                <a:cubicBezTo>
                  <a:pt x="12617" y="20542"/>
                  <a:pt x="12643" y="20550"/>
                  <a:pt x="12665" y="20550"/>
                </a:cubicBezTo>
                <a:cubicBezTo>
                  <a:pt x="12673" y="20550"/>
                  <a:pt x="12680" y="20549"/>
                  <a:pt x="12686" y="20546"/>
                </a:cubicBezTo>
                <a:cubicBezTo>
                  <a:pt x="12691" y="20542"/>
                  <a:pt x="12696" y="20540"/>
                  <a:pt x="12702" y="20540"/>
                </a:cubicBezTo>
                <a:cubicBezTo>
                  <a:pt x="12715" y="20540"/>
                  <a:pt x="12730" y="20550"/>
                  <a:pt x="12730" y="20560"/>
                </a:cubicBezTo>
                <a:lnTo>
                  <a:pt x="12730" y="20575"/>
                </a:lnTo>
                <a:cubicBezTo>
                  <a:pt x="12730" y="20602"/>
                  <a:pt x="12735" y="20612"/>
                  <a:pt x="12743" y="20612"/>
                </a:cubicBezTo>
                <a:cubicBezTo>
                  <a:pt x="12748" y="20612"/>
                  <a:pt x="12753" y="20609"/>
                  <a:pt x="12758" y="20603"/>
                </a:cubicBezTo>
                <a:cubicBezTo>
                  <a:pt x="12773" y="20589"/>
                  <a:pt x="12787" y="20560"/>
                  <a:pt x="12787" y="20546"/>
                </a:cubicBezTo>
                <a:lnTo>
                  <a:pt x="12801" y="20546"/>
                </a:lnTo>
                <a:cubicBezTo>
                  <a:pt x="12830" y="20546"/>
                  <a:pt x="12830" y="20503"/>
                  <a:pt x="12830" y="20488"/>
                </a:cubicBezTo>
                <a:cubicBezTo>
                  <a:pt x="12830" y="20486"/>
                  <a:pt x="12833" y="20484"/>
                  <a:pt x="12837" y="20484"/>
                </a:cubicBezTo>
                <a:cubicBezTo>
                  <a:pt x="12856" y="20484"/>
                  <a:pt x="12907" y="20505"/>
                  <a:pt x="12931" y="20517"/>
                </a:cubicBezTo>
                <a:cubicBezTo>
                  <a:pt x="12957" y="20530"/>
                  <a:pt x="12995" y="20591"/>
                  <a:pt x="13001" y="20591"/>
                </a:cubicBezTo>
                <a:cubicBezTo>
                  <a:pt x="13002" y="20591"/>
                  <a:pt x="13003" y="20590"/>
                  <a:pt x="13003" y="20589"/>
                </a:cubicBezTo>
                <a:cubicBezTo>
                  <a:pt x="13006" y="20585"/>
                  <a:pt x="13009" y="20584"/>
                  <a:pt x="13011" y="20584"/>
                </a:cubicBezTo>
                <a:lnTo>
                  <a:pt x="13011" y="20584"/>
                </a:lnTo>
                <a:cubicBezTo>
                  <a:pt x="13016" y="20584"/>
                  <a:pt x="13013" y="20600"/>
                  <a:pt x="13003" y="20632"/>
                </a:cubicBezTo>
                <a:lnTo>
                  <a:pt x="13031" y="20661"/>
                </a:lnTo>
                <a:lnTo>
                  <a:pt x="13031" y="20675"/>
                </a:lnTo>
                <a:cubicBezTo>
                  <a:pt x="13031" y="20677"/>
                  <a:pt x="13032" y="20677"/>
                  <a:pt x="13033" y="20677"/>
                </a:cubicBezTo>
                <a:cubicBezTo>
                  <a:pt x="13043" y="20677"/>
                  <a:pt x="13090" y="20630"/>
                  <a:pt x="13103" y="20618"/>
                </a:cubicBezTo>
                <a:cubicBezTo>
                  <a:pt x="13108" y="20608"/>
                  <a:pt x="13114" y="20605"/>
                  <a:pt x="13121" y="20605"/>
                </a:cubicBezTo>
                <a:cubicBezTo>
                  <a:pt x="13133" y="20605"/>
                  <a:pt x="13146" y="20618"/>
                  <a:pt x="13146" y="20618"/>
                </a:cubicBezTo>
                <a:cubicBezTo>
                  <a:pt x="13146" y="20619"/>
                  <a:pt x="13146" y="20619"/>
                  <a:pt x="13146" y="20619"/>
                </a:cubicBezTo>
                <a:cubicBezTo>
                  <a:pt x="13148" y="20619"/>
                  <a:pt x="13162" y="20530"/>
                  <a:pt x="13189" y="20517"/>
                </a:cubicBezTo>
                <a:cubicBezTo>
                  <a:pt x="13200" y="20496"/>
                  <a:pt x="13218" y="20483"/>
                  <a:pt x="13238" y="20483"/>
                </a:cubicBezTo>
                <a:cubicBezTo>
                  <a:pt x="13246" y="20483"/>
                  <a:pt x="13253" y="20484"/>
                  <a:pt x="13261" y="20488"/>
                </a:cubicBezTo>
                <a:lnTo>
                  <a:pt x="13290" y="20445"/>
                </a:lnTo>
                <a:cubicBezTo>
                  <a:pt x="13315" y="20471"/>
                  <a:pt x="13364" y="20519"/>
                  <a:pt x="13384" y="20519"/>
                </a:cubicBezTo>
                <a:cubicBezTo>
                  <a:pt x="13387" y="20519"/>
                  <a:pt x="13389" y="20519"/>
                  <a:pt x="13390" y="20517"/>
                </a:cubicBezTo>
                <a:cubicBezTo>
                  <a:pt x="13405" y="20517"/>
                  <a:pt x="13462" y="20474"/>
                  <a:pt x="13477" y="20460"/>
                </a:cubicBezTo>
                <a:cubicBezTo>
                  <a:pt x="13491" y="20460"/>
                  <a:pt x="13520" y="20474"/>
                  <a:pt x="13520" y="20488"/>
                </a:cubicBezTo>
                <a:cubicBezTo>
                  <a:pt x="13534" y="20488"/>
                  <a:pt x="13548" y="20503"/>
                  <a:pt x="13577" y="20503"/>
                </a:cubicBezTo>
                <a:lnTo>
                  <a:pt x="13592" y="20488"/>
                </a:lnTo>
                <a:cubicBezTo>
                  <a:pt x="13620" y="20488"/>
                  <a:pt x="13649" y="20460"/>
                  <a:pt x="13649" y="20445"/>
                </a:cubicBezTo>
                <a:cubicBezTo>
                  <a:pt x="13663" y="20445"/>
                  <a:pt x="13721" y="20488"/>
                  <a:pt x="13735" y="20503"/>
                </a:cubicBezTo>
                <a:cubicBezTo>
                  <a:pt x="13764" y="20503"/>
                  <a:pt x="13807" y="20460"/>
                  <a:pt x="13807" y="20445"/>
                </a:cubicBezTo>
                <a:cubicBezTo>
                  <a:pt x="13804" y="20440"/>
                  <a:pt x="13804" y="20437"/>
                  <a:pt x="13805" y="20437"/>
                </a:cubicBezTo>
                <a:lnTo>
                  <a:pt x="13805" y="20437"/>
                </a:lnTo>
                <a:cubicBezTo>
                  <a:pt x="13809" y="20437"/>
                  <a:pt x="13841" y="20479"/>
                  <a:pt x="13865" y="20503"/>
                </a:cubicBezTo>
                <a:cubicBezTo>
                  <a:pt x="13870" y="20514"/>
                  <a:pt x="13880" y="20518"/>
                  <a:pt x="13890" y="20518"/>
                </a:cubicBezTo>
                <a:cubicBezTo>
                  <a:pt x="13908" y="20518"/>
                  <a:pt x="13927" y="20506"/>
                  <a:pt x="13936" y="20488"/>
                </a:cubicBezTo>
                <a:cubicBezTo>
                  <a:pt x="13936" y="20474"/>
                  <a:pt x="13936" y="20445"/>
                  <a:pt x="13951" y="20416"/>
                </a:cubicBezTo>
                <a:lnTo>
                  <a:pt x="13936" y="20402"/>
                </a:lnTo>
                <a:lnTo>
                  <a:pt x="13936" y="20373"/>
                </a:lnTo>
                <a:cubicBezTo>
                  <a:pt x="13936" y="20359"/>
                  <a:pt x="13908" y="20330"/>
                  <a:pt x="13879" y="20316"/>
                </a:cubicBezTo>
                <a:lnTo>
                  <a:pt x="13850" y="20302"/>
                </a:lnTo>
                <a:cubicBezTo>
                  <a:pt x="13836" y="20302"/>
                  <a:pt x="13836" y="20273"/>
                  <a:pt x="13836" y="20273"/>
                </a:cubicBezTo>
                <a:lnTo>
                  <a:pt x="13836" y="20230"/>
                </a:lnTo>
                <a:cubicBezTo>
                  <a:pt x="13865" y="20172"/>
                  <a:pt x="13879" y="20100"/>
                  <a:pt x="13865" y="20072"/>
                </a:cubicBezTo>
                <a:lnTo>
                  <a:pt x="13893" y="20057"/>
                </a:lnTo>
                <a:lnTo>
                  <a:pt x="13951" y="20057"/>
                </a:lnTo>
                <a:cubicBezTo>
                  <a:pt x="13994" y="20043"/>
                  <a:pt x="14051" y="20043"/>
                  <a:pt x="14066" y="20043"/>
                </a:cubicBezTo>
                <a:lnTo>
                  <a:pt x="14080" y="20057"/>
                </a:lnTo>
                <a:cubicBezTo>
                  <a:pt x="14109" y="20086"/>
                  <a:pt x="14066" y="20086"/>
                  <a:pt x="14066" y="20115"/>
                </a:cubicBezTo>
                <a:cubicBezTo>
                  <a:pt x="14066" y="20144"/>
                  <a:pt x="14051" y="20158"/>
                  <a:pt x="14037" y="20158"/>
                </a:cubicBezTo>
                <a:lnTo>
                  <a:pt x="14023" y="20144"/>
                </a:lnTo>
                <a:cubicBezTo>
                  <a:pt x="14010" y="20144"/>
                  <a:pt x="13966" y="20112"/>
                  <a:pt x="13945" y="20112"/>
                </a:cubicBezTo>
                <a:cubicBezTo>
                  <a:pt x="13941" y="20112"/>
                  <a:pt x="13938" y="20113"/>
                  <a:pt x="13936" y="20115"/>
                </a:cubicBezTo>
                <a:cubicBezTo>
                  <a:pt x="13922" y="20144"/>
                  <a:pt x="13936" y="20230"/>
                  <a:pt x="13936" y="20273"/>
                </a:cubicBezTo>
                <a:cubicBezTo>
                  <a:pt x="13922" y="20302"/>
                  <a:pt x="13951" y="20345"/>
                  <a:pt x="13965" y="20345"/>
                </a:cubicBezTo>
                <a:lnTo>
                  <a:pt x="13979" y="20316"/>
                </a:lnTo>
                <a:cubicBezTo>
                  <a:pt x="13979" y="20287"/>
                  <a:pt x="13979" y="20258"/>
                  <a:pt x="13994" y="20244"/>
                </a:cubicBezTo>
                <a:cubicBezTo>
                  <a:pt x="13994" y="20244"/>
                  <a:pt x="14023" y="20244"/>
                  <a:pt x="14037" y="20258"/>
                </a:cubicBezTo>
                <a:lnTo>
                  <a:pt x="14066" y="20273"/>
                </a:lnTo>
                <a:cubicBezTo>
                  <a:pt x="14109" y="20273"/>
                  <a:pt x="14109" y="20316"/>
                  <a:pt x="14109" y="20316"/>
                </a:cubicBezTo>
                <a:cubicBezTo>
                  <a:pt x="14109" y="20316"/>
                  <a:pt x="14080" y="20316"/>
                  <a:pt x="14051" y="20302"/>
                </a:cubicBezTo>
                <a:lnTo>
                  <a:pt x="14037" y="20330"/>
                </a:lnTo>
                <a:lnTo>
                  <a:pt x="13979" y="20388"/>
                </a:lnTo>
                <a:cubicBezTo>
                  <a:pt x="13979" y="20465"/>
                  <a:pt x="14003" y="20519"/>
                  <a:pt x="14028" y="20519"/>
                </a:cubicBezTo>
                <a:cubicBezTo>
                  <a:pt x="14031" y="20519"/>
                  <a:pt x="14034" y="20519"/>
                  <a:pt x="14037" y="20517"/>
                </a:cubicBezTo>
                <a:lnTo>
                  <a:pt x="14037" y="20460"/>
                </a:lnTo>
                <a:lnTo>
                  <a:pt x="14037" y="20445"/>
                </a:lnTo>
                <a:cubicBezTo>
                  <a:pt x="14037" y="20431"/>
                  <a:pt x="14037" y="20431"/>
                  <a:pt x="14051" y="20431"/>
                </a:cubicBezTo>
                <a:lnTo>
                  <a:pt x="14066" y="20445"/>
                </a:lnTo>
                <a:cubicBezTo>
                  <a:pt x="14066" y="20460"/>
                  <a:pt x="14080" y="20474"/>
                  <a:pt x="14080" y="20503"/>
                </a:cubicBezTo>
                <a:lnTo>
                  <a:pt x="14094" y="20575"/>
                </a:lnTo>
                <a:cubicBezTo>
                  <a:pt x="14123" y="20560"/>
                  <a:pt x="14152" y="20517"/>
                  <a:pt x="14138" y="20517"/>
                </a:cubicBezTo>
                <a:cubicBezTo>
                  <a:pt x="14138" y="20503"/>
                  <a:pt x="14252" y="20460"/>
                  <a:pt x="14310" y="20431"/>
                </a:cubicBezTo>
                <a:cubicBezTo>
                  <a:pt x="14324" y="20431"/>
                  <a:pt x="14353" y="20416"/>
                  <a:pt x="14367" y="20416"/>
                </a:cubicBezTo>
                <a:lnTo>
                  <a:pt x="14339" y="20416"/>
                </a:lnTo>
                <a:lnTo>
                  <a:pt x="14296" y="20402"/>
                </a:lnTo>
                <a:cubicBezTo>
                  <a:pt x="14267" y="20359"/>
                  <a:pt x="14252" y="20302"/>
                  <a:pt x="14252" y="20287"/>
                </a:cubicBezTo>
                <a:lnTo>
                  <a:pt x="14252" y="20273"/>
                </a:lnTo>
                <a:lnTo>
                  <a:pt x="14267" y="20273"/>
                </a:lnTo>
                <a:cubicBezTo>
                  <a:pt x="14281" y="20273"/>
                  <a:pt x="14353" y="20359"/>
                  <a:pt x="14367" y="20373"/>
                </a:cubicBezTo>
                <a:cubicBezTo>
                  <a:pt x="14382" y="20388"/>
                  <a:pt x="14382" y="20402"/>
                  <a:pt x="14367" y="20416"/>
                </a:cubicBezTo>
                <a:cubicBezTo>
                  <a:pt x="14382" y="20416"/>
                  <a:pt x="14396" y="20416"/>
                  <a:pt x="14396" y="20431"/>
                </a:cubicBezTo>
                <a:cubicBezTo>
                  <a:pt x="14396" y="20431"/>
                  <a:pt x="14396" y="20431"/>
                  <a:pt x="14367" y="20416"/>
                </a:cubicBezTo>
                <a:cubicBezTo>
                  <a:pt x="14367" y="20431"/>
                  <a:pt x="14353" y="20445"/>
                  <a:pt x="14353" y="20445"/>
                </a:cubicBezTo>
                <a:lnTo>
                  <a:pt x="14396" y="20460"/>
                </a:lnTo>
                <a:cubicBezTo>
                  <a:pt x="14442" y="20441"/>
                  <a:pt x="14504" y="20423"/>
                  <a:pt x="14548" y="20423"/>
                </a:cubicBezTo>
                <a:cubicBezTo>
                  <a:pt x="14573" y="20423"/>
                  <a:pt x="14592" y="20429"/>
                  <a:pt x="14597" y="20445"/>
                </a:cubicBezTo>
                <a:cubicBezTo>
                  <a:pt x="14626" y="20474"/>
                  <a:pt x="14640" y="20517"/>
                  <a:pt x="14626" y="20546"/>
                </a:cubicBezTo>
                <a:cubicBezTo>
                  <a:pt x="14621" y="20551"/>
                  <a:pt x="14616" y="20552"/>
                  <a:pt x="14612" y="20552"/>
                </a:cubicBezTo>
                <a:cubicBezTo>
                  <a:pt x="14602" y="20552"/>
                  <a:pt x="14592" y="20546"/>
                  <a:pt x="14583" y="20546"/>
                </a:cubicBezTo>
                <a:cubicBezTo>
                  <a:pt x="14583" y="20560"/>
                  <a:pt x="14569" y="20575"/>
                  <a:pt x="14569" y="20589"/>
                </a:cubicBezTo>
                <a:cubicBezTo>
                  <a:pt x="14569" y="20589"/>
                  <a:pt x="14583" y="20603"/>
                  <a:pt x="14597" y="20603"/>
                </a:cubicBezTo>
                <a:lnTo>
                  <a:pt x="14612" y="20603"/>
                </a:lnTo>
                <a:cubicBezTo>
                  <a:pt x="14640" y="20589"/>
                  <a:pt x="14669" y="20546"/>
                  <a:pt x="14669" y="20503"/>
                </a:cubicBezTo>
                <a:lnTo>
                  <a:pt x="14669" y="20460"/>
                </a:lnTo>
                <a:cubicBezTo>
                  <a:pt x="14669" y="20445"/>
                  <a:pt x="14683" y="20445"/>
                  <a:pt x="14698" y="20431"/>
                </a:cubicBezTo>
                <a:cubicBezTo>
                  <a:pt x="14698" y="20416"/>
                  <a:pt x="14698" y="20402"/>
                  <a:pt x="14698" y="20402"/>
                </a:cubicBezTo>
                <a:cubicBezTo>
                  <a:pt x="14683" y="20388"/>
                  <a:pt x="14683" y="20373"/>
                  <a:pt x="14712" y="20373"/>
                </a:cubicBezTo>
                <a:cubicBezTo>
                  <a:pt x="14727" y="20373"/>
                  <a:pt x="14712" y="20474"/>
                  <a:pt x="14712" y="20517"/>
                </a:cubicBezTo>
                <a:cubicBezTo>
                  <a:pt x="14700" y="20542"/>
                  <a:pt x="14687" y="20577"/>
                  <a:pt x="14684" y="20577"/>
                </a:cubicBezTo>
                <a:cubicBezTo>
                  <a:pt x="14684" y="20577"/>
                  <a:pt x="14683" y="20577"/>
                  <a:pt x="14683" y="20575"/>
                </a:cubicBezTo>
                <a:cubicBezTo>
                  <a:pt x="14669" y="20575"/>
                  <a:pt x="14683" y="20618"/>
                  <a:pt x="14683" y="20632"/>
                </a:cubicBezTo>
                <a:cubicBezTo>
                  <a:pt x="14688" y="20640"/>
                  <a:pt x="14693" y="20644"/>
                  <a:pt x="14699" y="20644"/>
                </a:cubicBezTo>
                <a:cubicBezTo>
                  <a:pt x="14712" y="20644"/>
                  <a:pt x="14727" y="20624"/>
                  <a:pt x="14727" y="20603"/>
                </a:cubicBezTo>
                <a:cubicBezTo>
                  <a:pt x="14727" y="20589"/>
                  <a:pt x="14741" y="20560"/>
                  <a:pt x="14755" y="20546"/>
                </a:cubicBezTo>
                <a:cubicBezTo>
                  <a:pt x="14770" y="20546"/>
                  <a:pt x="14770" y="20560"/>
                  <a:pt x="14784" y="20575"/>
                </a:cubicBezTo>
                <a:lnTo>
                  <a:pt x="14784" y="20589"/>
                </a:lnTo>
                <a:cubicBezTo>
                  <a:pt x="14784" y="20618"/>
                  <a:pt x="14798" y="20646"/>
                  <a:pt x="14798" y="20646"/>
                </a:cubicBezTo>
                <a:cubicBezTo>
                  <a:pt x="14798" y="20646"/>
                  <a:pt x="14813" y="20589"/>
                  <a:pt x="14813" y="20575"/>
                </a:cubicBezTo>
                <a:cubicBezTo>
                  <a:pt x="14827" y="20546"/>
                  <a:pt x="14770" y="20488"/>
                  <a:pt x="14770" y="20460"/>
                </a:cubicBezTo>
                <a:cubicBezTo>
                  <a:pt x="14770" y="20431"/>
                  <a:pt x="14798" y="20402"/>
                  <a:pt x="14813" y="20402"/>
                </a:cubicBezTo>
                <a:cubicBezTo>
                  <a:pt x="14813" y="20405"/>
                  <a:pt x="14813" y="20406"/>
                  <a:pt x="14814" y="20406"/>
                </a:cubicBezTo>
                <a:cubicBezTo>
                  <a:pt x="14818" y="20406"/>
                  <a:pt x="14830" y="20385"/>
                  <a:pt x="14842" y="20373"/>
                </a:cubicBezTo>
                <a:lnTo>
                  <a:pt x="14856" y="20359"/>
                </a:lnTo>
                <a:lnTo>
                  <a:pt x="14885" y="20359"/>
                </a:lnTo>
                <a:cubicBezTo>
                  <a:pt x="14904" y="20369"/>
                  <a:pt x="14924" y="20386"/>
                  <a:pt x="14944" y="20386"/>
                </a:cubicBezTo>
                <a:cubicBezTo>
                  <a:pt x="14953" y="20386"/>
                  <a:pt x="14962" y="20382"/>
                  <a:pt x="14971" y="20373"/>
                </a:cubicBezTo>
                <a:cubicBezTo>
                  <a:pt x="14971" y="20369"/>
                  <a:pt x="14974" y="20367"/>
                  <a:pt x="14979" y="20367"/>
                </a:cubicBezTo>
                <a:cubicBezTo>
                  <a:pt x="14988" y="20367"/>
                  <a:pt x="15004" y="20373"/>
                  <a:pt x="15014" y="20373"/>
                </a:cubicBezTo>
                <a:cubicBezTo>
                  <a:pt x="15026" y="20386"/>
                  <a:pt x="15028" y="20419"/>
                  <a:pt x="15047" y="20419"/>
                </a:cubicBezTo>
                <a:cubicBezTo>
                  <a:pt x="15050" y="20419"/>
                  <a:pt x="15053" y="20419"/>
                  <a:pt x="15057" y="20416"/>
                </a:cubicBezTo>
                <a:lnTo>
                  <a:pt x="15071" y="20402"/>
                </a:lnTo>
                <a:cubicBezTo>
                  <a:pt x="15076" y="20405"/>
                  <a:pt x="15081" y="20406"/>
                  <a:pt x="15085" y="20406"/>
                </a:cubicBezTo>
                <a:cubicBezTo>
                  <a:pt x="15105" y="20406"/>
                  <a:pt x="15114" y="20378"/>
                  <a:pt x="15114" y="20330"/>
                </a:cubicBezTo>
                <a:lnTo>
                  <a:pt x="15201" y="20330"/>
                </a:lnTo>
                <a:cubicBezTo>
                  <a:pt x="15258" y="20345"/>
                  <a:pt x="15287" y="20431"/>
                  <a:pt x="15258" y="20445"/>
                </a:cubicBezTo>
                <a:lnTo>
                  <a:pt x="15287" y="20445"/>
                </a:lnTo>
                <a:lnTo>
                  <a:pt x="15330" y="20416"/>
                </a:lnTo>
                <a:lnTo>
                  <a:pt x="15387" y="20402"/>
                </a:lnTo>
                <a:cubicBezTo>
                  <a:pt x="15431" y="20358"/>
                  <a:pt x="15467" y="20339"/>
                  <a:pt x="15481" y="20339"/>
                </a:cubicBezTo>
                <a:cubicBezTo>
                  <a:pt x="15486" y="20339"/>
                  <a:pt x="15488" y="20341"/>
                  <a:pt x="15488" y="20345"/>
                </a:cubicBezTo>
                <a:lnTo>
                  <a:pt x="15488" y="20359"/>
                </a:lnTo>
                <a:cubicBezTo>
                  <a:pt x="15488" y="20386"/>
                  <a:pt x="15500" y="20396"/>
                  <a:pt x="15512" y="20396"/>
                </a:cubicBezTo>
                <a:cubicBezTo>
                  <a:pt x="15519" y="20396"/>
                  <a:pt x="15526" y="20393"/>
                  <a:pt x="15531" y="20388"/>
                </a:cubicBezTo>
                <a:cubicBezTo>
                  <a:pt x="15546" y="20373"/>
                  <a:pt x="15531" y="20330"/>
                  <a:pt x="15574" y="20330"/>
                </a:cubicBezTo>
                <a:lnTo>
                  <a:pt x="15589" y="20330"/>
                </a:lnTo>
                <a:cubicBezTo>
                  <a:pt x="15603" y="20330"/>
                  <a:pt x="15632" y="20388"/>
                  <a:pt x="15617" y="20416"/>
                </a:cubicBezTo>
                <a:cubicBezTo>
                  <a:pt x="15607" y="20427"/>
                  <a:pt x="15597" y="20437"/>
                  <a:pt x="15592" y="20437"/>
                </a:cubicBezTo>
                <a:cubicBezTo>
                  <a:pt x="15590" y="20437"/>
                  <a:pt x="15589" y="20435"/>
                  <a:pt x="15589" y="20431"/>
                </a:cubicBezTo>
                <a:lnTo>
                  <a:pt x="15560" y="20431"/>
                </a:lnTo>
                <a:cubicBezTo>
                  <a:pt x="15560" y="20431"/>
                  <a:pt x="15560" y="20488"/>
                  <a:pt x="15560" y="20517"/>
                </a:cubicBezTo>
                <a:cubicBezTo>
                  <a:pt x="15560" y="20521"/>
                  <a:pt x="15563" y="20523"/>
                  <a:pt x="15568" y="20523"/>
                </a:cubicBezTo>
                <a:cubicBezTo>
                  <a:pt x="15581" y="20523"/>
                  <a:pt x="15607" y="20509"/>
                  <a:pt x="15617" y="20488"/>
                </a:cubicBezTo>
                <a:cubicBezTo>
                  <a:pt x="15618" y="20487"/>
                  <a:pt x="15620" y="20487"/>
                  <a:pt x="15621" y="20487"/>
                </a:cubicBezTo>
                <a:cubicBezTo>
                  <a:pt x="15636" y="20487"/>
                  <a:pt x="15663" y="20561"/>
                  <a:pt x="15689" y="20575"/>
                </a:cubicBezTo>
                <a:cubicBezTo>
                  <a:pt x="15718" y="20575"/>
                  <a:pt x="15790" y="20503"/>
                  <a:pt x="15804" y="20474"/>
                </a:cubicBezTo>
                <a:cubicBezTo>
                  <a:pt x="15809" y="20464"/>
                  <a:pt x="15814" y="20460"/>
                  <a:pt x="15818" y="20460"/>
                </a:cubicBezTo>
                <a:cubicBezTo>
                  <a:pt x="15828" y="20460"/>
                  <a:pt x="15838" y="20479"/>
                  <a:pt x="15847" y="20517"/>
                </a:cubicBezTo>
                <a:lnTo>
                  <a:pt x="15890" y="20531"/>
                </a:lnTo>
                <a:lnTo>
                  <a:pt x="15905" y="20546"/>
                </a:lnTo>
                <a:cubicBezTo>
                  <a:pt x="15933" y="20546"/>
                  <a:pt x="15948" y="20503"/>
                  <a:pt x="15948" y="20488"/>
                </a:cubicBezTo>
                <a:cubicBezTo>
                  <a:pt x="15962" y="20474"/>
                  <a:pt x="15919" y="20460"/>
                  <a:pt x="15905" y="20460"/>
                </a:cubicBezTo>
                <a:cubicBezTo>
                  <a:pt x="15890" y="20445"/>
                  <a:pt x="15890" y="20373"/>
                  <a:pt x="15905" y="20359"/>
                </a:cubicBezTo>
                <a:cubicBezTo>
                  <a:pt x="15905" y="20330"/>
                  <a:pt x="15962" y="20302"/>
                  <a:pt x="15977" y="20302"/>
                </a:cubicBezTo>
                <a:cubicBezTo>
                  <a:pt x="16005" y="20302"/>
                  <a:pt x="16034" y="20316"/>
                  <a:pt x="16063" y="20345"/>
                </a:cubicBezTo>
                <a:lnTo>
                  <a:pt x="16091" y="20330"/>
                </a:lnTo>
                <a:lnTo>
                  <a:pt x="16106" y="20330"/>
                </a:lnTo>
                <a:cubicBezTo>
                  <a:pt x="16135" y="20330"/>
                  <a:pt x="16135" y="20302"/>
                  <a:pt x="16106" y="20287"/>
                </a:cubicBezTo>
                <a:lnTo>
                  <a:pt x="16106" y="20273"/>
                </a:lnTo>
                <a:lnTo>
                  <a:pt x="16120" y="20215"/>
                </a:lnTo>
                <a:cubicBezTo>
                  <a:pt x="16163" y="20230"/>
                  <a:pt x="16192" y="20273"/>
                  <a:pt x="16192" y="20302"/>
                </a:cubicBezTo>
                <a:cubicBezTo>
                  <a:pt x="16192" y="20305"/>
                  <a:pt x="16194" y="20307"/>
                  <a:pt x="16198" y="20307"/>
                </a:cubicBezTo>
                <a:cubicBezTo>
                  <a:pt x="16209" y="20307"/>
                  <a:pt x="16236" y="20294"/>
                  <a:pt x="16278" y="20273"/>
                </a:cubicBezTo>
                <a:lnTo>
                  <a:pt x="16364" y="20273"/>
                </a:lnTo>
                <a:cubicBezTo>
                  <a:pt x="16380" y="20241"/>
                  <a:pt x="16414" y="20231"/>
                  <a:pt x="16445" y="20231"/>
                </a:cubicBezTo>
                <a:cubicBezTo>
                  <a:pt x="16471" y="20231"/>
                  <a:pt x="16495" y="20238"/>
                  <a:pt x="16508" y="20244"/>
                </a:cubicBezTo>
                <a:cubicBezTo>
                  <a:pt x="16522" y="20273"/>
                  <a:pt x="16566" y="20287"/>
                  <a:pt x="16580" y="20302"/>
                </a:cubicBezTo>
                <a:cubicBezTo>
                  <a:pt x="16580" y="20302"/>
                  <a:pt x="16609" y="20287"/>
                  <a:pt x="16637" y="20258"/>
                </a:cubicBezTo>
                <a:lnTo>
                  <a:pt x="16666" y="20258"/>
                </a:lnTo>
                <a:cubicBezTo>
                  <a:pt x="16681" y="20258"/>
                  <a:pt x="16681" y="20230"/>
                  <a:pt x="16681" y="20215"/>
                </a:cubicBezTo>
                <a:cubicBezTo>
                  <a:pt x="16681" y="20177"/>
                  <a:pt x="16681" y="20164"/>
                  <a:pt x="16693" y="20164"/>
                </a:cubicBezTo>
                <a:cubicBezTo>
                  <a:pt x="16700" y="20164"/>
                  <a:pt x="16709" y="20167"/>
                  <a:pt x="16724" y="20172"/>
                </a:cubicBezTo>
                <a:cubicBezTo>
                  <a:pt x="16738" y="20172"/>
                  <a:pt x="16752" y="20187"/>
                  <a:pt x="16767" y="20187"/>
                </a:cubicBezTo>
                <a:lnTo>
                  <a:pt x="16810" y="20129"/>
                </a:lnTo>
                <a:cubicBezTo>
                  <a:pt x="16824" y="20172"/>
                  <a:pt x="16882" y="20187"/>
                  <a:pt x="16896" y="20187"/>
                </a:cubicBezTo>
                <a:cubicBezTo>
                  <a:pt x="16899" y="20184"/>
                  <a:pt x="16900" y="20183"/>
                  <a:pt x="16901" y="20183"/>
                </a:cubicBezTo>
                <a:lnTo>
                  <a:pt x="16901" y="20183"/>
                </a:lnTo>
                <a:cubicBezTo>
                  <a:pt x="16905" y="20183"/>
                  <a:pt x="16896" y="20204"/>
                  <a:pt x="16896" y="20215"/>
                </a:cubicBezTo>
                <a:cubicBezTo>
                  <a:pt x="16892" y="20220"/>
                  <a:pt x="16894" y="20221"/>
                  <a:pt x="16899" y="20221"/>
                </a:cubicBezTo>
                <a:cubicBezTo>
                  <a:pt x="16912" y="20221"/>
                  <a:pt x="16943" y="20211"/>
                  <a:pt x="16953" y="20201"/>
                </a:cubicBezTo>
                <a:cubicBezTo>
                  <a:pt x="16968" y="20187"/>
                  <a:pt x="16982" y="20158"/>
                  <a:pt x="16997" y="20158"/>
                </a:cubicBezTo>
                <a:cubicBezTo>
                  <a:pt x="16997" y="20158"/>
                  <a:pt x="17011" y="20187"/>
                  <a:pt x="17025" y="20201"/>
                </a:cubicBezTo>
                <a:cubicBezTo>
                  <a:pt x="17025" y="20201"/>
                  <a:pt x="17040" y="20187"/>
                  <a:pt x="17054" y="20172"/>
                </a:cubicBezTo>
                <a:cubicBezTo>
                  <a:pt x="17054" y="20158"/>
                  <a:pt x="17068" y="20129"/>
                  <a:pt x="17083" y="20115"/>
                </a:cubicBezTo>
                <a:lnTo>
                  <a:pt x="17112" y="20158"/>
                </a:lnTo>
                <a:cubicBezTo>
                  <a:pt x="17126" y="20172"/>
                  <a:pt x="17140" y="20215"/>
                  <a:pt x="17155" y="20215"/>
                </a:cubicBezTo>
                <a:cubicBezTo>
                  <a:pt x="17178" y="20204"/>
                  <a:pt x="17201" y="20183"/>
                  <a:pt x="17224" y="20183"/>
                </a:cubicBezTo>
                <a:cubicBezTo>
                  <a:pt x="17230" y="20183"/>
                  <a:pt x="17235" y="20184"/>
                  <a:pt x="17241" y="20187"/>
                </a:cubicBezTo>
                <a:lnTo>
                  <a:pt x="17270" y="20187"/>
                </a:lnTo>
                <a:cubicBezTo>
                  <a:pt x="17270" y="20158"/>
                  <a:pt x="17284" y="20129"/>
                  <a:pt x="17298" y="20129"/>
                </a:cubicBezTo>
                <a:lnTo>
                  <a:pt x="17313" y="20129"/>
                </a:lnTo>
                <a:cubicBezTo>
                  <a:pt x="17341" y="20158"/>
                  <a:pt x="17341" y="20187"/>
                  <a:pt x="17341" y="20230"/>
                </a:cubicBezTo>
                <a:cubicBezTo>
                  <a:pt x="17343" y="20231"/>
                  <a:pt x="17344" y="20232"/>
                  <a:pt x="17346" y="20232"/>
                </a:cubicBezTo>
                <a:cubicBezTo>
                  <a:pt x="17356" y="20232"/>
                  <a:pt x="17356" y="20184"/>
                  <a:pt x="17356" y="20158"/>
                </a:cubicBezTo>
                <a:cubicBezTo>
                  <a:pt x="17356" y="20141"/>
                  <a:pt x="17376" y="20134"/>
                  <a:pt x="17395" y="20134"/>
                </a:cubicBezTo>
                <a:cubicBezTo>
                  <a:pt x="17408" y="20134"/>
                  <a:pt x="17422" y="20138"/>
                  <a:pt x="17428" y="20144"/>
                </a:cubicBezTo>
                <a:cubicBezTo>
                  <a:pt x="17438" y="20144"/>
                  <a:pt x="17481" y="20119"/>
                  <a:pt x="17508" y="20119"/>
                </a:cubicBezTo>
                <a:cubicBezTo>
                  <a:pt x="17517" y="20119"/>
                  <a:pt x="17525" y="20122"/>
                  <a:pt x="17528" y="20129"/>
                </a:cubicBezTo>
                <a:cubicBezTo>
                  <a:pt x="17537" y="20146"/>
                  <a:pt x="17550" y="20153"/>
                  <a:pt x="17562" y="20153"/>
                </a:cubicBezTo>
                <a:cubicBezTo>
                  <a:pt x="17571" y="20153"/>
                  <a:pt x="17580" y="20149"/>
                  <a:pt x="17586" y="20144"/>
                </a:cubicBezTo>
                <a:cubicBezTo>
                  <a:pt x="17586" y="20129"/>
                  <a:pt x="17571" y="20129"/>
                  <a:pt x="17543" y="20129"/>
                </a:cubicBezTo>
                <a:lnTo>
                  <a:pt x="17543" y="20086"/>
                </a:lnTo>
                <a:lnTo>
                  <a:pt x="17543" y="20057"/>
                </a:lnTo>
                <a:cubicBezTo>
                  <a:pt x="17557" y="20043"/>
                  <a:pt x="17557" y="20000"/>
                  <a:pt x="17557" y="20000"/>
                </a:cubicBezTo>
                <a:cubicBezTo>
                  <a:pt x="17557" y="19985"/>
                  <a:pt x="17557" y="19985"/>
                  <a:pt x="17543" y="19985"/>
                </a:cubicBezTo>
                <a:lnTo>
                  <a:pt x="17485" y="19985"/>
                </a:lnTo>
                <a:cubicBezTo>
                  <a:pt x="17478" y="19993"/>
                  <a:pt x="17464" y="19996"/>
                  <a:pt x="17446" y="19996"/>
                </a:cubicBezTo>
                <a:cubicBezTo>
                  <a:pt x="17428" y="19996"/>
                  <a:pt x="17406" y="19993"/>
                  <a:pt x="17385" y="19985"/>
                </a:cubicBezTo>
                <a:lnTo>
                  <a:pt x="17370" y="19957"/>
                </a:lnTo>
                <a:cubicBezTo>
                  <a:pt x="17356" y="19957"/>
                  <a:pt x="17356" y="19928"/>
                  <a:pt x="17356" y="19928"/>
                </a:cubicBezTo>
                <a:cubicBezTo>
                  <a:pt x="17370" y="19914"/>
                  <a:pt x="17370" y="19914"/>
                  <a:pt x="17370" y="19914"/>
                </a:cubicBezTo>
                <a:cubicBezTo>
                  <a:pt x="17399" y="19914"/>
                  <a:pt x="17413" y="19942"/>
                  <a:pt x="17442" y="19942"/>
                </a:cubicBezTo>
                <a:lnTo>
                  <a:pt x="17456" y="19928"/>
                </a:lnTo>
                <a:cubicBezTo>
                  <a:pt x="17471" y="19928"/>
                  <a:pt x="17514" y="19928"/>
                  <a:pt x="17543" y="19899"/>
                </a:cubicBezTo>
                <a:lnTo>
                  <a:pt x="17557" y="19914"/>
                </a:lnTo>
                <a:lnTo>
                  <a:pt x="17657" y="19928"/>
                </a:lnTo>
                <a:cubicBezTo>
                  <a:pt x="17772" y="19914"/>
                  <a:pt x="17873" y="19899"/>
                  <a:pt x="17902" y="19899"/>
                </a:cubicBezTo>
                <a:lnTo>
                  <a:pt x="17959" y="19899"/>
                </a:lnTo>
                <a:cubicBezTo>
                  <a:pt x="17988" y="19899"/>
                  <a:pt x="18031" y="19842"/>
                  <a:pt x="18031" y="19813"/>
                </a:cubicBezTo>
                <a:cubicBezTo>
                  <a:pt x="18031" y="19809"/>
                  <a:pt x="18033" y="19808"/>
                  <a:pt x="18036" y="19808"/>
                </a:cubicBezTo>
                <a:cubicBezTo>
                  <a:pt x="18045" y="19808"/>
                  <a:pt x="18067" y="19824"/>
                  <a:pt x="18089" y="19856"/>
                </a:cubicBezTo>
                <a:cubicBezTo>
                  <a:pt x="18099" y="19866"/>
                  <a:pt x="18109" y="19876"/>
                  <a:pt x="18124" y="19876"/>
                </a:cubicBezTo>
                <a:cubicBezTo>
                  <a:pt x="18130" y="19876"/>
                  <a:pt x="18138" y="19875"/>
                  <a:pt x="18146" y="19871"/>
                </a:cubicBezTo>
                <a:lnTo>
                  <a:pt x="18175" y="19842"/>
                </a:lnTo>
                <a:cubicBezTo>
                  <a:pt x="18203" y="19885"/>
                  <a:pt x="18232" y="19942"/>
                  <a:pt x="18203" y="19971"/>
                </a:cubicBezTo>
                <a:lnTo>
                  <a:pt x="18175" y="19971"/>
                </a:lnTo>
                <a:cubicBezTo>
                  <a:pt x="18175" y="19985"/>
                  <a:pt x="18175" y="20000"/>
                  <a:pt x="18175" y="20014"/>
                </a:cubicBezTo>
                <a:lnTo>
                  <a:pt x="18189" y="20029"/>
                </a:lnTo>
                <a:lnTo>
                  <a:pt x="18203" y="20029"/>
                </a:lnTo>
                <a:cubicBezTo>
                  <a:pt x="18218" y="20029"/>
                  <a:pt x="18247" y="20014"/>
                  <a:pt x="18261" y="20014"/>
                </a:cubicBezTo>
                <a:lnTo>
                  <a:pt x="18275" y="20000"/>
                </a:lnTo>
                <a:cubicBezTo>
                  <a:pt x="18290" y="20014"/>
                  <a:pt x="18318" y="20043"/>
                  <a:pt x="18318" y="20057"/>
                </a:cubicBezTo>
                <a:lnTo>
                  <a:pt x="18376" y="20057"/>
                </a:lnTo>
                <a:cubicBezTo>
                  <a:pt x="18405" y="20057"/>
                  <a:pt x="18462" y="20000"/>
                  <a:pt x="18476" y="19985"/>
                </a:cubicBezTo>
                <a:cubicBezTo>
                  <a:pt x="18476" y="19971"/>
                  <a:pt x="18462" y="19928"/>
                  <a:pt x="18448" y="19928"/>
                </a:cubicBezTo>
                <a:cubicBezTo>
                  <a:pt x="18433" y="19928"/>
                  <a:pt x="18405" y="19942"/>
                  <a:pt x="18405" y="19942"/>
                </a:cubicBezTo>
                <a:cubicBezTo>
                  <a:pt x="18390" y="19942"/>
                  <a:pt x="18361" y="19942"/>
                  <a:pt x="18333" y="19957"/>
                </a:cubicBezTo>
                <a:lnTo>
                  <a:pt x="18304" y="19971"/>
                </a:lnTo>
                <a:cubicBezTo>
                  <a:pt x="18290" y="19971"/>
                  <a:pt x="18290" y="19928"/>
                  <a:pt x="18290" y="19914"/>
                </a:cubicBezTo>
                <a:cubicBezTo>
                  <a:pt x="18290" y="19899"/>
                  <a:pt x="18376" y="19885"/>
                  <a:pt x="18419" y="19885"/>
                </a:cubicBezTo>
                <a:cubicBezTo>
                  <a:pt x="18448" y="19885"/>
                  <a:pt x="18491" y="19871"/>
                  <a:pt x="18505" y="19871"/>
                </a:cubicBezTo>
                <a:cubicBezTo>
                  <a:pt x="18505" y="19871"/>
                  <a:pt x="18563" y="19842"/>
                  <a:pt x="18577" y="19842"/>
                </a:cubicBezTo>
                <a:cubicBezTo>
                  <a:pt x="18591" y="19856"/>
                  <a:pt x="18620" y="19957"/>
                  <a:pt x="18591" y="19957"/>
                </a:cubicBezTo>
                <a:cubicBezTo>
                  <a:pt x="18563" y="19957"/>
                  <a:pt x="18563" y="19985"/>
                  <a:pt x="18577" y="20043"/>
                </a:cubicBezTo>
                <a:lnTo>
                  <a:pt x="18606" y="20057"/>
                </a:lnTo>
                <a:lnTo>
                  <a:pt x="18634" y="20072"/>
                </a:lnTo>
                <a:cubicBezTo>
                  <a:pt x="18663" y="20043"/>
                  <a:pt x="18663" y="19985"/>
                  <a:pt x="18663" y="19985"/>
                </a:cubicBezTo>
                <a:cubicBezTo>
                  <a:pt x="18649" y="19971"/>
                  <a:pt x="18649" y="19914"/>
                  <a:pt x="18649" y="19885"/>
                </a:cubicBezTo>
                <a:cubicBezTo>
                  <a:pt x="18663" y="19871"/>
                  <a:pt x="18706" y="19842"/>
                  <a:pt x="18764" y="19827"/>
                </a:cubicBezTo>
                <a:lnTo>
                  <a:pt x="18793" y="19856"/>
                </a:lnTo>
                <a:lnTo>
                  <a:pt x="18864" y="19914"/>
                </a:lnTo>
                <a:cubicBezTo>
                  <a:pt x="18890" y="19879"/>
                  <a:pt x="18922" y="19860"/>
                  <a:pt x="18949" y="19860"/>
                </a:cubicBezTo>
                <a:cubicBezTo>
                  <a:pt x="18967" y="19860"/>
                  <a:pt x="18982" y="19868"/>
                  <a:pt x="18994" y="19885"/>
                </a:cubicBezTo>
                <a:lnTo>
                  <a:pt x="19008" y="19871"/>
                </a:lnTo>
                <a:lnTo>
                  <a:pt x="19022" y="19856"/>
                </a:lnTo>
                <a:cubicBezTo>
                  <a:pt x="19033" y="19845"/>
                  <a:pt x="19046" y="19841"/>
                  <a:pt x="19058" y="19841"/>
                </a:cubicBezTo>
                <a:cubicBezTo>
                  <a:pt x="19078" y="19841"/>
                  <a:pt x="19094" y="19853"/>
                  <a:pt x="19094" y="19871"/>
                </a:cubicBezTo>
                <a:cubicBezTo>
                  <a:pt x="19109" y="19885"/>
                  <a:pt x="19094" y="19899"/>
                  <a:pt x="19094" y="19899"/>
                </a:cubicBezTo>
                <a:cubicBezTo>
                  <a:pt x="19083" y="19899"/>
                  <a:pt x="19048" y="19875"/>
                  <a:pt x="19038" y="19875"/>
                </a:cubicBezTo>
                <a:cubicBezTo>
                  <a:pt x="19034" y="19875"/>
                  <a:pt x="19033" y="19878"/>
                  <a:pt x="19037" y="19885"/>
                </a:cubicBezTo>
                <a:cubicBezTo>
                  <a:pt x="19037" y="19914"/>
                  <a:pt x="19080" y="19957"/>
                  <a:pt x="19109" y="19957"/>
                </a:cubicBezTo>
                <a:cubicBezTo>
                  <a:pt x="19110" y="19958"/>
                  <a:pt x="19110" y="19958"/>
                  <a:pt x="19111" y="19958"/>
                </a:cubicBezTo>
                <a:cubicBezTo>
                  <a:pt x="19125" y="19958"/>
                  <a:pt x="19136" y="19868"/>
                  <a:pt x="19123" y="19827"/>
                </a:cubicBezTo>
                <a:cubicBezTo>
                  <a:pt x="19123" y="19795"/>
                  <a:pt x="19155" y="19779"/>
                  <a:pt x="19178" y="19779"/>
                </a:cubicBezTo>
                <a:cubicBezTo>
                  <a:pt x="19185" y="19779"/>
                  <a:pt x="19191" y="19781"/>
                  <a:pt x="19195" y="19784"/>
                </a:cubicBezTo>
                <a:cubicBezTo>
                  <a:pt x="19209" y="19799"/>
                  <a:pt x="19238" y="19827"/>
                  <a:pt x="19252" y="19842"/>
                </a:cubicBezTo>
                <a:lnTo>
                  <a:pt x="19267" y="19842"/>
                </a:lnTo>
                <a:lnTo>
                  <a:pt x="19281" y="19856"/>
                </a:lnTo>
                <a:cubicBezTo>
                  <a:pt x="19310" y="19856"/>
                  <a:pt x="19295" y="19885"/>
                  <a:pt x="19281" y="19885"/>
                </a:cubicBezTo>
                <a:cubicBezTo>
                  <a:pt x="19267" y="19899"/>
                  <a:pt x="19324" y="19899"/>
                  <a:pt x="19338" y="19899"/>
                </a:cubicBezTo>
                <a:cubicBezTo>
                  <a:pt x="19353" y="19899"/>
                  <a:pt x="19353" y="19885"/>
                  <a:pt x="19353" y="19856"/>
                </a:cubicBezTo>
                <a:cubicBezTo>
                  <a:pt x="19353" y="19842"/>
                  <a:pt x="19382" y="19827"/>
                  <a:pt x="19382" y="19827"/>
                </a:cubicBezTo>
                <a:lnTo>
                  <a:pt x="19410" y="19856"/>
                </a:lnTo>
                <a:cubicBezTo>
                  <a:pt x="19417" y="19871"/>
                  <a:pt x="19435" y="19874"/>
                  <a:pt x="19452" y="19874"/>
                </a:cubicBezTo>
                <a:cubicBezTo>
                  <a:pt x="19468" y="19874"/>
                  <a:pt x="19482" y="19871"/>
                  <a:pt x="19482" y="19871"/>
                </a:cubicBezTo>
                <a:cubicBezTo>
                  <a:pt x="19487" y="19866"/>
                  <a:pt x="19498" y="19864"/>
                  <a:pt x="19512" y="19864"/>
                </a:cubicBezTo>
                <a:cubicBezTo>
                  <a:pt x="19540" y="19864"/>
                  <a:pt x="19578" y="19871"/>
                  <a:pt x="19597" y="19871"/>
                </a:cubicBezTo>
                <a:cubicBezTo>
                  <a:pt x="19611" y="19856"/>
                  <a:pt x="19655" y="19784"/>
                  <a:pt x="19655" y="19770"/>
                </a:cubicBezTo>
                <a:cubicBezTo>
                  <a:pt x="19657" y="19764"/>
                  <a:pt x="19662" y="19762"/>
                  <a:pt x="19667" y="19762"/>
                </a:cubicBezTo>
                <a:cubicBezTo>
                  <a:pt x="19689" y="19762"/>
                  <a:pt x="19729" y="19804"/>
                  <a:pt x="19741" y="19827"/>
                </a:cubicBezTo>
                <a:cubicBezTo>
                  <a:pt x="19748" y="19842"/>
                  <a:pt x="19773" y="19845"/>
                  <a:pt x="19800" y="19845"/>
                </a:cubicBezTo>
                <a:cubicBezTo>
                  <a:pt x="19827" y="19845"/>
                  <a:pt x="19856" y="19842"/>
                  <a:pt x="19870" y="19842"/>
                </a:cubicBezTo>
                <a:cubicBezTo>
                  <a:pt x="19890" y="19832"/>
                  <a:pt x="19925" y="19821"/>
                  <a:pt x="19964" y="19821"/>
                </a:cubicBezTo>
                <a:cubicBezTo>
                  <a:pt x="19980" y="19821"/>
                  <a:pt x="19997" y="19823"/>
                  <a:pt x="20014" y="19827"/>
                </a:cubicBezTo>
                <a:lnTo>
                  <a:pt x="20057" y="19813"/>
                </a:lnTo>
                <a:lnTo>
                  <a:pt x="20071" y="19813"/>
                </a:lnTo>
                <a:cubicBezTo>
                  <a:pt x="20074" y="19816"/>
                  <a:pt x="20077" y="19817"/>
                  <a:pt x="20079" y="19817"/>
                </a:cubicBezTo>
                <a:cubicBezTo>
                  <a:pt x="20091" y="19817"/>
                  <a:pt x="20103" y="19796"/>
                  <a:pt x="20114" y="19784"/>
                </a:cubicBezTo>
                <a:cubicBezTo>
                  <a:pt x="20114" y="19777"/>
                  <a:pt x="20121" y="19774"/>
                  <a:pt x="20132" y="19774"/>
                </a:cubicBezTo>
                <a:cubicBezTo>
                  <a:pt x="20143" y="19774"/>
                  <a:pt x="20157" y="19777"/>
                  <a:pt x="20172" y="19784"/>
                </a:cubicBezTo>
                <a:lnTo>
                  <a:pt x="20200" y="19799"/>
                </a:lnTo>
                <a:cubicBezTo>
                  <a:pt x="20212" y="19799"/>
                  <a:pt x="20214" y="19841"/>
                  <a:pt x="20234" y="19841"/>
                </a:cubicBezTo>
                <a:cubicBezTo>
                  <a:pt x="20240" y="19841"/>
                  <a:pt x="20248" y="19837"/>
                  <a:pt x="20258" y="19827"/>
                </a:cubicBezTo>
                <a:cubicBezTo>
                  <a:pt x="20272" y="19799"/>
                  <a:pt x="20301" y="19799"/>
                  <a:pt x="20330" y="19799"/>
                </a:cubicBezTo>
                <a:lnTo>
                  <a:pt x="20344" y="19799"/>
                </a:lnTo>
                <a:cubicBezTo>
                  <a:pt x="20373" y="19827"/>
                  <a:pt x="20430" y="19799"/>
                  <a:pt x="20473" y="19842"/>
                </a:cubicBezTo>
                <a:cubicBezTo>
                  <a:pt x="20473" y="19845"/>
                  <a:pt x="20475" y="19846"/>
                  <a:pt x="20476" y="19846"/>
                </a:cubicBezTo>
                <a:cubicBezTo>
                  <a:pt x="20484" y="19846"/>
                  <a:pt x="20505" y="19825"/>
                  <a:pt x="20517" y="19813"/>
                </a:cubicBezTo>
                <a:lnTo>
                  <a:pt x="20531" y="19813"/>
                </a:lnTo>
                <a:cubicBezTo>
                  <a:pt x="20538" y="19820"/>
                  <a:pt x="20543" y="19823"/>
                  <a:pt x="20547" y="19823"/>
                </a:cubicBezTo>
                <a:cubicBezTo>
                  <a:pt x="20559" y="19823"/>
                  <a:pt x="20556" y="19795"/>
                  <a:pt x="20545" y="19784"/>
                </a:cubicBezTo>
                <a:cubicBezTo>
                  <a:pt x="20545" y="19770"/>
                  <a:pt x="20517" y="19713"/>
                  <a:pt x="20517" y="19698"/>
                </a:cubicBezTo>
                <a:cubicBezTo>
                  <a:pt x="20517" y="19696"/>
                  <a:pt x="20515" y="19694"/>
                  <a:pt x="20511" y="19694"/>
                </a:cubicBezTo>
                <a:cubicBezTo>
                  <a:pt x="20497" y="19694"/>
                  <a:pt x="20456" y="19718"/>
                  <a:pt x="20445" y="19741"/>
                </a:cubicBezTo>
                <a:cubicBezTo>
                  <a:pt x="20439" y="19744"/>
                  <a:pt x="20436" y="19745"/>
                  <a:pt x="20433" y="19745"/>
                </a:cubicBezTo>
                <a:cubicBezTo>
                  <a:pt x="20421" y="19745"/>
                  <a:pt x="20430" y="19722"/>
                  <a:pt x="20430" y="19698"/>
                </a:cubicBezTo>
                <a:cubicBezTo>
                  <a:pt x="20442" y="19687"/>
                  <a:pt x="20397" y="19665"/>
                  <a:pt x="20372" y="19665"/>
                </a:cubicBezTo>
                <a:cubicBezTo>
                  <a:pt x="20366" y="19665"/>
                  <a:pt x="20361" y="19667"/>
                  <a:pt x="20359" y="19669"/>
                </a:cubicBezTo>
                <a:cubicBezTo>
                  <a:pt x="20348" y="19680"/>
                  <a:pt x="20317" y="19690"/>
                  <a:pt x="20294" y="19690"/>
                </a:cubicBezTo>
                <a:cubicBezTo>
                  <a:pt x="20284" y="19690"/>
                  <a:pt x="20277" y="19688"/>
                  <a:pt x="20272" y="19684"/>
                </a:cubicBezTo>
                <a:cubicBezTo>
                  <a:pt x="20272" y="19669"/>
                  <a:pt x="20229" y="19626"/>
                  <a:pt x="20186" y="19583"/>
                </a:cubicBezTo>
                <a:lnTo>
                  <a:pt x="20200" y="19526"/>
                </a:lnTo>
                <a:lnTo>
                  <a:pt x="20200" y="19511"/>
                </a:lnTo>
                <a:cubicBezTo>
                  <a:pt x="20213" y="19499"/>
                  <a:pt x="20222" y="19495"/>
                  <a:pt x="20229" y="19495"/>
                </a:cubicBezTo>
                <a:cubicBezTo>
                  <a:pt x="20239" y="19495"/>
                  <a:pt x="20244" y="19503"/>
                  <a:pt x="20244" y="19511"/>
                </a:cubicBezTo>
                <a:lnTo>
                  <a:pt x="20244" y="19526"/>
                </a:lnTo>
                <a:cubicBezTo>
                  <a:pt x="20231" y="19563"/>
                  <a:pt x="20240" y="19600"/>
                  <a:pt x="20262" y="19600"/>
                </a:cubicBezTo>
                <a:cubicBezTo>
                  <a:pt x="20265" y="19600"/>
                  <a:pt x="20268" y="19599"/>
                  <a:pt x="20272" y="19598"/>
                </a:cubicBezTo>
                <a:lnTo>
                  <a:pt x="20301" y="19598"/>
                </a:lnTo>
                <a:cubicBezTo>
                  <a:pt x="20330" y="19598"/>
                  <a:pt x="20344" y="19554"/>
                  <a:pt x="20344" y="19540"/>
                </a:cubicBezTo>
                <a:cubicBezTo>
                  <a:pt x="20344" y="19526"/>
                  <a:pt x="20344" y="19511"/>
                  <a:pt x="20344" y="19511"/>
                </a:cubicBezTo>
                <a:lnTo>
                  <a:pt x="20359" y="19511"/>
                </a:lnTo>
                <a:cubicBezTo>
                  <a:pt x="20387" y="19511"/>
                  <a:pt x="20402" y="19526"/>
                  <a:pt x="20402" y="19526"/>
                </a:cubicBezTo>
                <a:lnTo>
                  <a:pt x="20402" y="19540"/>
                </a:lnTo>
                <a:lnTo>
                  <a:pt x="20387" y="19554"/>
                </a:lnTo>
                <a:cubicBezTo>
                  <a:pt x="20387" y="19569"/>
                  <a:pt x="20402" y="19598"/>
                  <a:pt x="20416" y="19598"/>
                </a:cubicBezTo>
                <a:lnTo>
                  <a:pt x="20430" y="19598"/>
                </a:lnTo>
                <a:lnTo>
                  <a:pt x="20430" y="19583"/>
                </a:lnTo>
                <a:cubicBezTo>
                  <a:pt x="20436" y="19571"/>
                  <a:pt x="20448" y="19567"/>
                  <a:pt x="20459" y="19567"/>
                </a:cubicBezTo>
                <a:cubicBezTo>
                  <a:pt x="20473" y="19567"/>
                  <a:pt x="20488" y="19575"/>
                  <a:pt x="20488" y="19583"/>
                </a:cubicBezTo>
                <a:cubicBezTo>
                  <a:pt x="20488" y="19590"/>
                  <a:pt x="20509" y="19594"/>
                  <a:pt x="20533" y="19594"/>
                </a:cubicBezTo>
                <a:cubicBezTo>
                  <a:pt x="20556" y="19594"/>
                  <a:pt x="20581" y="19590"/>
                  <a:pt x="20588" y="19583"/>
                </a:cubicBezTo>
                <a:cubicBezTo>
                  <a:pt x="20601" y="19571"/>
                  <a:pt x="20615" y="19567"/>
                  <a:pt x="20628" y="19567"/>
                </a:cubicBezTo>
                <a:cubicBezTo>
                  <a:pt x="20646" y="19567"/>
                  <a:pt x="20660" y="19575"/>
                  <a:pt x="20660" y="19583"/>
                </a:cubicBezTo>
                <a:cubicBezTo>
                  <a:pt x="20660" y="19585"/>
                  <a:pt x="20661" y="19586"/>
                  <a:pt x="20663" y="19586"/>
                </a:cubicBezTo>
                <a:cubicBezTo>
                  <a:pt x="20671" y="19586"/>
                  <a:pt x="20703" y="19552"/>
                  <a:pt x="20703" y="19540"/>
                </a:cubicBezTo>
                <a:cubicBezTo>
                  <a:pt x="20718" y="19526"/>
                  <a:pt x="20775" y="19511"/>
                  <a:pt x="20790" y="19511"/>
                </a:cubicBezTo>
                <a:cubicBezTo>
                  <a:pt x="20804" y="19511"/>
                  <a:pt x="20833" y="19526"/>
                  <a:pt x="20847" y="19526"/>
                </a:cubicBezTo>
                <a:lnTo>
                  <a:pt x="20833" y="19612"/>
                </a:lnTo>
                <a:cubicBezTo>
                  <a:pt x="20876" y="19598"/>
                  <a:pt x="20933" y="19598"/>
                  <a:pt x="20933" y="19569"/>
                </a:cubicBezTo>
                <a:cubicBezTo>
                  <a:pt x="20948" y="19554"/>
                  <a:pt x="20948" y="19497"/>
                  <a:pt x="20962" y="19454"/>
                </a:cubicBezTo>
                <a:lnTo>
                  <a:pt x="20976" y="19440"/>
                </a:lnTo>
                <a:cubicBezTo>
                  <a:pt x="20997" y="19429"/>
                  <a:pt x="21011" y="19395"/>
                  <a:pt x="21034" y="19395"/>
                </a:cubicBezTo>
                <a:cubicBezTo>
                  <a:pt x="21042" y="19395"/>
                  <a:pt x="21051" y="19399"/>
                  <a:pt x="21063" y="19411"/>
                </a:cubicBezTo>
                <a:lnTo>
                  <a:pt x="21077" y="19440"/>
                </a:lnTo>
                <a:cubicBezTo>
                  <a:pt x="21077" y="19454"/>
                  <a:pt x="21077" y="19483"/>
                  <a:pt x="21091" y="19511"/>
                </a:cubicBezTo>
                <a:lnTo>
                  <a:pt x="21120" y="19497"/>
                </a:lnTo>
                <a:lnTo>
                  <a:pt x="21149" y="19483"/>
                </a:lnTo>
                <a:cubicBezTo>
                  <a:pt x="21177" y="19468"/>
                  <a:pt x="21221" y="19440"/>
                  <a:pt x="21221" y="19425"/>
                </a:cubicBezTo>
                <a:cubicBezTo>
                  <a:pt x="21235" y="19425"/>
                  <a:pt x="21221" y="19396"/>
                  <a:pt x="21206" y="19382"/>
                </a:cubicBezTo>
                <a:lnTo>
                  <a:pt x="21206" y="19396"/>
                </a:lnTo>
                <a:cubicBezTo>
                  <a:pt x="21163" y="19396"/>
                  <a:pt x="21163" y="19368"/>
                  <a:pt x="21163" y="19339"/>
                </a:cubicBezTo>
                <a:lnTo>
                  <a:pt x="21177" y="19281"/>
                </a:lnTo>
                <a:cubicBezTo>
                  <a:pt x="21192" y="19224"/>
                  <a:pt x="21206" y="19052"/>
                  <a:pt x="21177" y="19023"/>
                </a:cubicBezTo>
                <a:cubicBezTo>
                  <a:pt x="21149" y="18994"/>
                  <a:pt x="21120" y="18922"/>
                  <a:pt x="21106" y="18879"/>
                </a:cubicBezTo>
                <a:lnTo>
                  <a:pt x="21120" y="18850"/>
                </a:lnTo>
                <a:cubicBezTo>
                  <a:pt x="21134" y="18836"/>
                  <a:pt x="21149" y="18822"/>
                  <a:pt x="21163" y="18807"/>
                </a:cubicBezTo>
                <a:cubicBezTo>
                  <a:pt x="21177" y="18793"/>
                  <a:pt x="21192" y="18764"/>
                  <a:pt x="21192" y="18764"/>
                </a:cubicBezTo>
                <a:cubicBezTo>
                  <a:pt x="21149" y="18721"/>
                  <a:pt x="21192" y="18692"/>
                  <a:pt x="21206" y="18692"/>
                </a:cubicBezTo>
                <a:lnTo>
                  <a:pt x="21235" y="18678"/>
                </a:lnTo>
                <a:cubicBezTo>
                  <a:pt x="21238" y="18675"/>
                  <a:pt x="21241" y="18674"/>
                  <a:pt x="21245" y="18674"/>
                </a:cubicBezTo>
                <a:cubicBezTo>
                  <a:pt x="21260" y="18674"/>
                  <a:pt x="21281" y="18692"/>
                  <a:pt x="21292" y="18692"/>
                </a:cubicBezTo>
                <a:cubicBezTo>
                  <a:pt x="21292" y="18704"/>
                  <a:pt x="21330" y="18725"/>
                  <a:pt x="21344" y="18725"/>
                </a:cubicBezTo>
                <a:cubicBezTo>
                  <a:pt x="21348" y="18725"/>
                  <a:pt x="21350" y="18724"/>
                  <a:pt x="21350" y="18721"/>
                </a:cubicBezTo>
                <a:cubicBezTo>
                  <a:pt x="21364" y="18692"/>
                  <a:pt x="21379" y="18621"/>
                  <a:pt x="21379" y="18592"/>
                </a:cubicBezTo>
                <a:cubicBezTo>
                  <a:pt x="21379" y="18585"/>
                  <a:pt x="21379" y="18581"/>
                  <a:pt x="21375" y="18581"/>
                </a:cubicBezTo>
                <a:cubicBezTo>
                  <a:pt x="21371" y="18581"/>
                  <a:pt x="21364" y="18585"/>
                  <a:pt x="21350" y="18592"/>
                </a:cubicBezTo>
                <a:lnTo>
                  <a:pt x="21336" y="18592"/>
                </a:lnTo>
                <a:cubicBezTo>
                  <a:pt x="21321" y="18592"/>
                  <a:pt x="21307" y="18577"/>
                  <a:pt x="21292" y="18563"/>
                </a:cubicBezTo>
                <a:lnTo>
                  <a:pt x="21264" y="18534"/>
                </a:lnTo>
                <a:cubicBezTo>
                  <a:pt x="21264" y="18563"/>
                  <a:pt x="21221" y="18592"/>
                  <a:pt x="21163" y="18606"/>
                </a:cubicBezTo>
                <a:lnTo>
                  <a:pt x="21149" y="18577"/>
                </a:lnTo>
                <a:lnTo>
                  <a:pt x="21120" y="18563"/>
                </a:lnTo>
                <a:cubicBezTo>
                  <a:pt x="21120" y="18563"/>
                  <a:pt x="21091" y="18549"/>
                  <a:pt x="21077" y="18534"/>
                </a:cubicBezTo>
                <a:cubicBezTo>
                  <a:pt x="21063" y="18520"/>
                  <a:pt x="21077" y="18491"/>
                  <a:pt x="21077" y="18491"/>
                </a:cubicBezTo>
                <a:cubicBezTo>
                  <a:pt x="21077" y="18491"/>
                  <a:pt x="21102" y="18504"/>
                  <a:pt x="21124" y="18504"/>
                </a:cubicBezTo>
                <a:cubicBezTo>
                  <a:pt x="21134" y="18504"/>
                  <a:pt x="21144" y="18501"/>
                  <a:pt x="21149" y="18491"/>
                </a:cubicBezTo>
                <a:cubicBezTo>
                  <a:pt x="21149" y="18477"/>
                  <a:pt x="21134" y="18419"/>
                  <a:pt x="21134" y="18419"/>
                </a:cubicBezTo>
                <a:cubicBezTo>
                  <a:pt x="21120" y="18405"/>
                  <a:pt x="21149" y="18362"/>
                  <a:pt x="21163" y="18348"/>
                </a:cubicBezTo>
                <a:cubicBezTo>
                  <a:pt x="21177" y="18348"/>
                  <a:pt x="21177" y="18319"/>
                  <a:pt x="21177" y="18319"/>
                </a:cubicBezTo>
                <a:cubicBezTo>
                  <a:pt x="21163" y="18305"/>
                  <a:pt x="21206" y="18290"/>
                  <a:pt x="21206" y="18276"/>
                </a:cubicBezTo>
                <a:cubicBezTo>
                  <a:pt x="21221" y="18276"/>
                  <a:pt x="21264" y="18161"/>
                  <a:pt x="21264" y="18118"/>
                </a:cubicBezTo>
                <a:cubicBezTo>
                  <a:pt x="21278" y="18075"/>
                  <a:pt x="21235" y="18060"/>
                  <a:pt x="21206" y="18060"/>
                </a:cubicBezTo>
                <a:cubicBezTo>
                  <a:pt x="21203" y="18058"/>
                  <a:pt x="21199" y="18056"/>
                  <a:pt x="21194" y="18056"/>
                </a:cubicBezTo>
                <a:cubicBezTo>
                  <a:pt x="21171" y="18056"/>
                  <a:pt x="21132" y="18077"/>
                  <a:pt x="21120" y="18089"/>
                </a:cubicBezTo>
                <a:cubicBezTo>
                  <a:pt x="21116" y="18091"/>
                  <a:pt x="21112" y="18092"/>
                  <a:pt x="21109" y="18092"/>
                </a:cubicBezTo>
                <a:cubicBezTo>
                  <a:pt x="21088" y="18092"/>
                  <a:pt x="21077" y="18058"/>
                  <a:pt x="21077" y="18046"/>
                </a:cubicBezTo>
                <a:cubicBezTo>
                  <a:pt x="21067" y="18036"/>
                  <a:pt x="21049" y="18026"/>
                  <a:pt x="21030" y="18026"/>
                </a:cubicBezTo>
                <a:cubicBezTo>
                  <a:pt x="21022" y="18026"/>
                  <a:pt x="21013" y="18027"/>
                  <a:pt x="21005" y="18032"/>
                </a:cubicBezTo>
                <a:lnTo>
                  <a:pt x="20991" y="18046"/>
                </a:lnTo>
                <a:cubicBezTo>
                  <a:pt x="20976" y="18046"/>
                  <a:pt x="20962" y="18060"/>
                  <a:pt x="20962" y="18075"/>
                </a:cubicBezTo>
                <a:lnTo>
                  <a:pt x="20948" y="18118"/>
                </a:lnTo>
                <a:cubicBezTo>
                  <a:pt x="20948" y="18161"/>
                  <a:pt x="20976" y="18190"/>
                  <a:pt x="20991" y="18190"/>
                </a:cubicBezTo>
                <a:lnTo>
                  <a:pt x="21019" y="18204"/>
                </a:lnTo>
                <a:lnTo>
                  <a:pt x="21034" y="18204"/>
                </a:lnTo>
                <a:cubicBezTo>
                  <a:pt x="21046" y="18179"/>
                  <a:pt x="21059" y="18144"/>
                  <a:pt x="21071" y="18144"/>
                </a:cubicBezTo>
                <a:cubicBezTo>
                  <a:pt x="21073" y="18144"/>
                  <a:pt x="21075" y="18145"/>
                  <a:pt x="21077" y="18146"/>
                </a:cubicBezTo>
                <a:cubicBezTo>
                  <a:pt x="21091" y="18161"/>
                  <a:pt x="21106" y="18190"/>
                  <a:pt x="21106" y="18204"/>
                </a:cubicBezTo>
                <a:cubicBezTo>
                  <a:pt x="21120" y="18218"/>
                  <a:pt x="21019" y="18247"/>
                  <a:pt x="20976" y="18261"/>
                </a:cubicBezTo>
                <a:cubicBezTo>
                  <a:pt x="20971" y="18264"/>
                  <a:pt x="20965" y="18265"/>
                  <a:pt x="20960" y="18265"/>
                </a:cubicBezTo>
                <a:cubicBezTo>
                  <a:pt x="20938" y="18265"/>
                  <a:pt x="20919" y="18244"/>
                  <a:pt x="20919" y="18233"/>
                </a:cubicBezTo>
                <a:cubicBezTo>
                  <a:pt x="20933" y="18233"/>
                  <a:pt x="20933" y="18190"/>
                  <a:pt x="20933" y="18175"/>
                </a:cubicBezTo>
                <a:cubicBezTo>
                  <a:pt x="20933" y="18161"/>
                  <a:pt x="20919" y="18118"/>
                  <a:pt x="20904" y="18089"/>
                </a:cubicBezTo>
                <a:lnTo>
                  <a:pt x="20876" y="18060"/>
                </a:lnTo>
                <a:lnTo>
                  <a:pt x="20861" y="18032"/>
                </a:lnTo>
                <a:cubicBezTo>
                  <a:pt x="20847" y="18032"/>
                  <a:pt x="20818" y="18032"/>
                  <a:pt x="20804" y="18046"/>
                </a:cubicBezTo>
                <a:lnTo>
                  <a:pt x="20761" y="18032"/>
                </a:lnTo>
                <a:cubicBezTo>
                  <a:pt x="20732" y="18032"/>
                  <a:pt x="20660" y="18017"/>
                  <a:pt x="20632" y="18017"/>
                </a:cubicBezTo>
                <a:lnTo>
                  <a:pt x="20588" y="18003"/>
                </a:lnTo>
                <a:cubicBezTo>
                  <a:pt x="20588" y="18003"/>
                  <a:pt x="20582" y="17996"/>
                  <a:pt x="20578" y="17996"/>
                </a:cubicBezTo>
                <a:cubicBezTo>
                  <a:pt x="20576" y="17996"/>
                  <a:pt x="20574" y="17998"/>
                  <a:pt x="20574" y="18003"/>
                </a:cubicBezTo>
                <a:lnTo>
                  <a:pt x="20502" y="18046"/>
                </a:lnTo>
                <a:cubicBezTo>
                  <a:pt x="20445" y="18003"/>
                  <a:pt x="20416" y="17888"/>
                  <a:pt x="20416" y="17859"/>
                </a:cubicBezTo>
                <a:cubicBezTo>
                  <a:pt x="20416" y="17830"/>
                  <a:pt x="20373" y="17787"/>
                  <a:pt x="20330" y="17773"/>
                </a:cubicBezTo>
                <a:lnTo>
                  <a:pt x="20287" y="17773"/>
                </a:lnTo>
                <a:lnTo>
                  <a:pt x="20244" y="17787"/>
                </a:lnTo>
                <a:cubicBezTo>
                  <a:pt x="20232" y="17799"/>
                  <a:pt x="20220" y="17806"/>
                  <a:pt x="20211" y="17806"/>
                </a:cubicBezTo>
                <a:cubicBezTo>
                  <a:pt x="20198" y="17806"/>
                  <a:pt x="20192" y="17792"/>
                  <a:pt x="20200" y="17759"/>
                </a:cubicBezTo>
                <a:lnTo>
                  <a:pt x="20200" y="17759"/>
                </a:lnTo>
                <a:lnTo>
                  <a:pt x="20129" y="17773"/>
                </a:lnTo>
                <a:cubicBezTo>
                  <a:pt x="20100" y="17773"/>
                  <a:pt x="20100" y="17744"/>
                  <a:pt x="20114" y="17715"/>
                </a:cubicBezTo>
                <a:cubicBezTo>
                  <a:pt x="20125" y="17705"/>
                  <a:pt x="20136" y="17677"/>
                  <a:pt x="20153" y="17677"/>
                </a:cubicBezTo>
                <a:cubicBezTo>
                  <a:pt x="20159" y="17677"/>
                  <a:pt x="20165" y="17680"/>
                  <a:pt x="20172" y="17687"/>
                </a:cubicBezTo>
                <a:cubicBezTo>
                  <a:pt x="20186" y="17701"/>
                  <a:pt x="20200" y="17701"/>
                  <a:pt x="20215" y="17701"/>
                </a:cubicBezTo>
                <a:lnTo>
                  <a:pt x="20244" y="17701"/>
                </a:lnTo>
                <a:cubicBezTo>
                  <a:pt x="20258" y="17704"/>
                  <a:pt x="20272" y="17705"/>
                  <a:pt x="20284" y="17705"/>
                </a:cubicBezTo>
                <a:cubicBezTo>
                  <a:pt x="20343" y="17705"/>
                  <a:pt x="20370" y="17677"/>
                  <a:pt x="20359" y="17629"/>
                </a:cubicBezTo>
                <a:lnTo>
                  <a:pt x="20359" y="17629"/>
                </a:lnTo>
                <a:lnTo>
                  <a:pt x="20315" y="17658"/>
                </a:lnTo>
                <a:cubicBezTo>
                  <a:pt x="20307" y="17667"/>
                  <a:pt x="20300" y="17670"/>
                  <a:pt x="20296" y="17670"/>
                </a:cubicBezTo>
                <a:cubicBezTo>
                  <a:pt x="20285" y="17670"/>
                  <a:pt x="20282" y="17654"/>
                  <a:pt x="20272" y="17644"/>
                </a:cubicBezTo>
                <a:cubicBezTo>
                  <a:pt x="20215" y="17615"/>
                  <a:pt x="20200" y="17615"/>
                  <a:pt x="20100" y="17615"/>
                </a:cubicBezTo>
                <a:cubicBezTo>
                  <a:pt x="20100" y="17615"/>
                  <a:pt x="20086" y="17615"/>
                  <a:pt x="20086" y="17601"/>
                </a:cubicBezTo>
                <a:lnTo>
                  <a:pt x="20042" y="17601"/>
                </a:lnTo>
                <a:cubicBezTo>
                  <a:pt x="20042" y="17629"/>
                  <a:pt x="19999" y="17759"/>
                  <a:pt x="19999" y="17802"/>
                </a:cubicBezTo>
                <a:cubicBezTo>
                  <a:pt x="19999" y="17823"/>
                  <a:pt x="19999" y="17836"/>
                  <a:pt x="19994" y="17836"/>
                </a:cubicBezTo>
                <a:cubicBezTo>
                  <a:pt x="19992" y="17836"/>
                  <a:pt x="19989" y="17834"/>
                  <a:pt x="19985" y="17830"/>
                </a:cubicBezTo>
                <a:cubicBezTo>
                  <a:pt x="19985" y="17816"/>
                  <a:pt x="19971" y="17773"/>
                  <a:pt x="19942" y="17730"/>
                </a:cubicBezTo>
                <a:lnTo>
                  <a:pt x="19971" y="17672"/>
                </a:lnTo>
                <a:lnTo>
                  <a:pt x="19985" y="17629"/>
                </a:lnTo>
                <a:cubicBezTo>
                  <a:pt x="19942" y="17629"/>
                  <a:pt x="19884" y="17615"/>
                  <a:pt x="19856" y="17615"/>
                </a:cubicBezTo>
                <a:lnTo>
                  <a:pt x="19856" y="17572"/>
                </a:lnTo>
                <a:cubicBezTo>
                  <a:pt x="19841" y="17557"/>
                  <a:pt x="19841" y="17514"/>
                  <a:pt x="19856" y="17500"/>
                </a:cubicBezTo>
                <a:lnTo>
                  <a:pt x="19870" y="17486"/>
                </a:lnTo>
                <a:cubicBezTo>
                  <a:pt x="19874" y="17484"/>
                  <a:pt x="19878" y="17483"/>
                  <a:pt x="19881" y="17483"/>
                </a:cubicBezTo>
                <a:cubicBezTo>
                  <a:pt x="19903" y="17483"/>
                  <a:pt x="19913" y="17516"/>
                  <a:pt x="19913" y="17529"/>
                </a:cubicBezTo>
                <a:cubicBezTo>
                  <a:pt x="19899" y="17543"/>
                  <a:pt x="19928" y="17572"/>
                  <a:pt x="19971" y="17586"/>
                </a:cubicBezTo>
                <a:lnTo>
                  <a:pt x="19971" y="17514"/>
                </a:lnTo>
                <a:lnTo>
                  <a:pt x="19971" y="17471"/>
                </a:lnTo>
                <a:cubicBezTo>
                  <a:pt x="19999" y="17471"/>
                  <a:pt x="20042" y="17457"/>
                  <a:pt x="20042" y="17457"/>
                </a:cubicBezTo>
                <a:cubicBezTo>
                  <a:pt x="20057" y="17442"/>
                  <a:pt x="20057" y="17428"/>
                  <a:pt x="20042" y="17414"/>
                </a:cubicBezTo>
                <a:lnTo>
                  <a:pt x="20028" y="17399"/>
                </a:lnTo>
                <a:lnTo>
                  <a:pt x="19985" y="17399"/>
                </a:lnTo>
                <a:cubicBezTo>
                  <a:pt x="19942" y="17399"/>
                  <a:pt x="19899" y="17356"/>
                  <a:pt x="19899" y="17342"/>
                </a:cubicBezTo>
                <a:cubicBezTo>
                  <a:pt x="19899" y="17328"/>
                  <a:pt x="19928" y="17328"/>
                  <a:pt x="19942" y="17328"/>
                </a:cubicBezTo>
                <a:lnTo>
                  <a:pt x="19956" y="17342"/>
                </a:lnTo>
                <a:cubicBezTo>
                  <a:pt x="19966" y="17352"/>
                  <a:pt x="19976" y="17375"/>
                  <a:pt x="19990" y="17375"/>
                </a:cubicBezTo>
                <a:cubicBezTo>
                  <a:pt x="19997" y="17375"/>
                  <a:pt x="20005" y="17370"/>
                  <a:pt x="20014" y="17356"/>
                </a:cubicBezTo>
                <a:cubicBezTo>
                  <a:pt x="20021" y="17349"/>
                  <a:pt x="20032" y="17346"/>
                  <a:pt x="20042" y="17346"/>
                </a:cubicBezTo>
                <a:cubicBezTo>
                  <a:pt x="20053" y="17346"/>
                  <a:pt x="20064" y="17349"/>
                  <a:pt x="20071" y="17356"/>
                </a:cubicBezTo>
                <a:cubicBezTo>
                  <a:pt x="20082" y="17363"/>
                  <a:pt x="20089" y="17366"/>
                  <a:pt x="20095" y="17366"/>
                </a:cubicBezTo>
                <a:cubicBezTo>
                  <a:pt x="20113" y="17366"/>
                  <a:pt x="20111" y="17338"/>
                  <a:pt x="20100" y="17328"/>
                </a:cubicBezTo>
                <a:lnTo>
                  <a:pt x="20086" y="17313"/>
                </a:lnTo>
                <a:cubicBezTo>
                  <a:pt x="20100" y="17284"/>
                  <a:pt x="20114" y="17227"/>
                  <a:pt x="20129" y="17184"/>
                </a:cubicBezTo>
                <a:lnTo>
                  <a:pt x="20172" y="17184"/>
                </a:lnTo>
                <a:cubicBezTo>
                  <a:pt x="20200" y="17184"/>
                  <a:pt x="20200" y="17170"/>
                  <a:pt x="20200" y="17141"/>
                </a:cubicBezTo>
                <a:cubicBezTo>
                  <a:pt x="20186" y="17126"/>
                  <a:pt x="20172" y="17112"/>
                  <a:pt x="20186" y="17112"/>
                </a:cubicBezTo>
                <a:lnTo>
                  <a:pt x="20215" y="17055"/>
                </a:lnTo>
                <a:cubicBezTo>
                  <a:pt x="20200" y="16983"/>
                  <a:pt x="20172" y="16911"/>
                  <a:pt x="20157" y="16911"/>
                </a:cubicBezTo>
                <a:cubicBezTo>
                  <a:pt x="20157" y="16911"/>
                  <a:pt x="20114" y="16940"/>
                  <a:pt x="20071" y="16968"/>
                </a:cubicBezTo>
                <a:lnTo>
                  <a:pt x="20028" y="16925"/>
                </a:lnTo>
                <a:cubicBezTo>
                  <a:pt x="20024" y="16921"/>
                  <a:pt x="20018" y="16919"/>
                  <a:pt x="20013" y="16919"/>
                </a:cubicBezTo>
                <a:cubicBezTo>
                  <a:pt x="19999" y="16919"/>
                  <a:pt x="19985" y="16929"/>
                  <a:pt x="19985" y="16940"/>
                </a:cubicBezTo>
                <a:lnTo>
                  <a:pt x="19971" y="16968"/>
                </a:lnTo>
                <a:cubicBezTo>
                  <a:pt x="19971" y="16997"/>
                  <a:pt x="19956" y="16997"/>
                  <a:pt x="19942" y="16997"/>
                </a:cubicBezTo>
                <a:cubicBezTo>
                  <a:pt x="19942" y="16983"/>
                  <a:pt x="19956" y="16954"/>
                  <a:pt x="19956" y="16954"/>
                </a:cubicBezTo>
                <a:cubicBezTo>
                  <a:pt x="19956" y="16952"/>
                  <a:pt x="19956" y="16951"/>
                  <a:pt x="19955" y="16951"/>
                </a:cubicBezTo>
                <a:cubicBezTo>
                  <a:pt x="19949" y="16951"/>
                  <a:pt x="19926" y="16987"/>
                  <a:pt x="19913" y="17011"/>
                </a:cubicBezTo>
                <a:lnTo>
                  <a:pt x="19899" y="17011"/>
                </a:lnTo>
                <a:cubicBezTo>
                  <a:pt x="19884" y="16997"/>
                  <a:pt x="19870" y="16925"/>
                  <a:pt x="19870" y="16911"/>
                </a:cubicBezTo>
                <a:cubicBezTo>
                  <a:pt x="19870" y="16882"/>
                  <a:pt x="19856" y="16868"/>
                  <a:pt x="19841" y="16868"/>
                </a:cubicBezTo>
                <a:cubicBezTo>
                  <a:pt x="19841" y="16868"/>
                  <a:pt x="19827" y="16810"/>
                  <a:pt x="19813" y="16810"/>
                </a:cubicBezTo>
                <a:cubicBezTo>
                  <a:pt x="19798" y="16810"/>
                  <a:pt x="19798" y="16796"/>
                  <a:pt x="19813" y="16796"/>
                </a:cubicBezTo>
                <a:lnTo>
                  <a:pt x="19899" y="16810"/>
                </a:lnTo>
                <a:cubicBezTo>
                  <a:pt x="19928" y="16767"/>
                  <a:pt x="19971" y="16695"/>
                  <a:pt x="19971" y="16681"/>
                </a:cubicBezTo>
                <a:cubicBezTo>
                  <a:pt x="19985" y="16667"/>
                  <a:pt x="19971" y="16652"/>
                  <a:pt x="19942" y="16652"/>
                </a:cubicBezTo>
                <a:lnTo>
                  <a:pt x="19942" y="16638"/>
                </a:lnTo>
                <a:cubicBezTo>
                  <a:pt x="19928" y="16602"/>
                  <a:pt x="19906" y="16591"/>
                  <a:pt x="19884" y="16591"/>
                </a:cubicBezTo>
                <a:cubicBezTo>
                  <a:pt x="19863" y="16591"/>
                  <a:pt x="19841" y="16602"/>
                  <a:pt x="19827" y="16609"/>
                </a:cubicBezTo>
                <a:lnTo>
                  <a:pt x="19784" y="16638"/>
                </a:lnTo>
                <a:cubicBezTo>
                  <a:pt x="19755" y="16624"/>
                  <a:pt x="19755" y="16537"/>
                  <a:pt x="19755" y="16523"/>
                </a:cubicBezTo>
                <a:cubicBezTo>
                  <a:pt x="19769" y="16509"/>
                  <a:pt x="19769" y="16494"/>
                  <a:pt x="19784" y="16494"/>
                </a:cubicBezTo>
                <a:cubicBezTo>
                  <a:pt x="19769" y="16552"/>
                  <a:pt x="19813" y="16552"/>
                  <a:pt x="19827" y="16552"/>
                </a:cubicBezTo>
                <a:lnTo>
                  <a:pt x="19884" y="16537"/>
                </a:lnTo>
                <a:cubicBezTo>
                  <a:pt x="19856" y="16509"/>
                  <a:pt x="19827" y="16466"/>
                  <a:pt x="19813" y="16451"/>
                </a:cubicBezTo>
                <a:lnTo>
                  <a:pt x="19827" y="16422"/>
                </a:lnTo>
                <a:cubicBezTo>
                  <a:pt x="19841" y="16394"/>
                  <a:pt x="19841" y="16365"/>
                  <a:pt x="19856" y="16336"/>
                </a:cubicBezTo>
                <a:cubicBezTo>
                  <a:pt x="19852" y="16332"/>
                  <a:pt x="19848" y="16331"/>
                  <a:pt x="19844" y="16331"/>
                </a:cubicBezTo>
                <a:cubicBezTo>
                  <a:pt x="19834" y="16331"/>
                  <a:pt x="19823" y="16344"/>
                  <a:pt x="19813" y="16365"/>
                </a:cubicBezTo>
                <a:lnTo>
                  <a:pt x="19798" y="16365"/>
                </a:lnTo>
                <a:cubicBezTo>
                  <a:pt x="19769" y="16351"/>
                  <a:pt x="19784" y="16322"/>
                  <a:pt x="19798" y="16293"/>
                </a:cubicBezTo>
                <a:cubicBezTo>
                  <a:pt x="19798" y="16293"/>
                  <a:pt x="19784" y="16250"/>
                  <a:pt x="19769" y="16207"/>
                </a:cubicBezTo>
                <a:lnTo>
                  <a:pt x="19726" y="16207"/>
                </a:lnTo>
                <a:cubicBezTo>
                  <a:pt x="19717" y="16212"/>
                  <a:pt x="19707" y="16215"/>
                  <a:pt x="19698" y="16215"/>
                </a:cubicBezTo>
                <a:cubicBezTo>
                  <a:pt x="19680" y="16215"/>
                  <a:pt x="19664" y="16202"/>
                  <a:pt x="19655" y="16164"/>
                </a:cubicBezTo>
                <a:cubicBezTo>
                  <a:pt x="19655" y="16164"/>
                  <a:pt x="19626" y="16149"/>
                  <a:pt x="19626" y="16149"/>
                </a:cubicBezTo>
                <a:lnTo>
                  <a:pt x="19611" y="16236"/>
                </a:lnTo>
                <a:cubicBezTo>
                  <a:pt x="19568" y="16221"/>
                  <a:pt x="19540" y="16149"/>
                  <a:pt x="19554" y="16135"/>
                </a:cubicBezTo>
                <a:cubicBezTo>
                  <a:pt x="19554" y="16121"/>
                  <a:pt x="19568" y="16092"/>
                  <a:pt x="19583" y="16078"/>
                </a:cubicBezTo>
                <a:lnTo>
                  <a:pt x="19597" y="16078"/>
                </a:lnTo>
                <a:lnTo>
                  <a:pt x="19626" y="16106"/>
                </a:lnTo>
                <a:cubicBezTo>
                  <a:pt x="19669" y="16092"/>
                  <a:pt x="19683" y="16034"/>
                  <a:pt x="19683" y="16006"/>
                </a:cubicBezTo>
                <a:cubicBezTo>
                  <a:pt x="19683" y="15991"/>
                  <a:pt x="19683" y="15977"/>
                  <a:pt x="19698" y="15963"/>
                </a:cubicBezTo>
                <a:cubicBezTo>
                  <a:pt x="19698" y="15963"/>
                  <a:pt x="19769" y="15891"/>
                  <a:pt x="19784" y="15848"/>
                </a:cubicBezTo>
                <a:cubicBezTo>
                  <a:pt x="19784" y="15848"/>
                  <a:pt x="19784" y="15833"/>
                  <a:pt x="19784" y="15833"/>
                </a:cubicBezTo>
                <a:lnTo>
                  <a:pt x="19928" y="15833"/>
                </a:lnTo>
                <a:cubicBezTo>
                  <a:pt x="19930" y="15835"/>
                  <a:pt x="19932" y="15836"/>
                  <a:pt x="19933" y="15836"/>
                </a:cubicBezTo>
                <a:cubicBezTo>
                  <a:pt x="19946" y="15836"/>
                  <a:pt x="19956" y="15803"/>
                  <a:pt x="19956" y="15790"/>
                </a:cubicBezTo>
                <a:cubicBezTo>
                  <a:pt x="19963" y="15783"/>
                  <a:pt x="19971" y="15779"/>
                  <a:pt x="19981" y="15779"/>
                </a:cubicBezTo>
                <a:cubicBezTo>
                  <a:pt x="19992" y="15779"/>
                  <a:pt x="20007" y="15783"/>
                  <a:pt x="20028" y="15790"/>
                </a:cubicBezTo>
                <a:lnTo>
                  <a:pt x="20042" y="15805"/>
                </a:lnTo>
                <a:cubicBezTo>
                  <a:pt x="20064" y="15815"/>
                  <a:pt x="20069" y="15849"/>
                  <a:pt x="20082" y="15849"/>
                </a:cubicBezTo>
                <a:cubicBezTo>
                  <a:pt x="20087" y="15849"/>
                  <a:pt x="20092" y="15845"/>
                  <a:pt x="20100" y="15833"/>
                </a:cubicBezTo>
                <a:cubicBezTo>
                  <a:pt x="20129" y="15819"/>
                  <a:pt x="20157" y="15819"/>
                  <a:pt x="20186" y="15805"/>
                </a:cubicBezTo>
                <a:cubicBezTo>
                  <a:pt x="20186" y="15805"/>
                  <a:pt x="20186" y="15805"/>
                  <a:pt x="20186" y="15819"/>
                </a:cubicBezTo>
                <a:cubicBezTo>
                  <a:pt x="20200" y="15829"/>
                  <a:pt x="20216" y="15830"/>
                  <a:pt x="20233" y="15830"/>
                </a:cubicBezTo>
                <a:cubicBezTo>
                  <a:pt x="20241" y="15830"/>
                  <a:pt x="20250" y="15830"/>
                  <a:pt x="20258" y="15830"/>
                </a:cubicBezTo>
                <a:cubicBezTo>
                  <a:pt x="20283" y="15830"/>
                  <a:pt x="20308" y="15833"/>
                  <a:pt x="20330" y="15862"/>
                </a:cubicBezTo>
                <a:cubicBezTo>
                  <a:pt x="20330" y="15862"/>
                  <a:pt x="20359" y="15833"/>
                  <a:pt x="20373" y="15833"/>
                </a:cubicBezTo>
                <a:lnTo>
                  <a:pt x="20387" y="15833"/>
                </a:lnTo>
                <a:cubicBezTo>
                  <a:pt x="20391" y="15835"/>
                  <a:pt x="20394" y="15836"/>
                  <a:pt x="20397" y="15836"/>
                </a:cubicBezTo>
                <a:cubicBezTo>
                  <a:pt x="20412" y="15836"/>
                  <a:pt x="20402" y="15803"/>
                  <a:pt x="20402" y="15790"/>
                </a:cubicBezTo>
                <a:cubicBezTo>
                  <a:pt x="20402" y="15776"/>
                  <a:pt x="20373" y="15733"/>
                  <a:pt x="20373" y="15704"/>
                </a:cubicBezTo>
                <a:cubicBezTo>
                  <a:pt x="20373" y="15702"/>
                  <a:pt x="20372" y="15701"/>
                  <a:pt x="20370" y="15701"/>
                </a:cubicBezTo>
                <a:cubicBezTo>
                  <a:pt x="20358" y="15701"/>
                  <a:pt x="20313" y="15735"/>
                  <a:pt x="20301" y="15747"/>
                </a:cubicBezTo>
                <a:cubicBezTo>
                  <a:pt x="20294" y="15754"/>
                  <a:pt x="20290" y="15757"/>
                  <a:pt x="20287" y="15757"/>
                </a:cubicBezTo>
                <a:cubicBezTo>
                  <a:pt x="20278" y="15757"/>
                  <a:pt x="20287" y="15729"/>
                  <a:pt x="20287" y="15718"/>
                </a:cubicBezTo>
                <a:cubicBezTo>
                  <a:pt x="20298" y="15695"/>
                  <a:pt x="20253" y="15671"/>
                  <a:pt x="20228" y="15671"/>
                </a:cubicBezTo>
                <a:cubicBezTo>
                  <a:pt x="20222" y="15671"/>
                  <a:pt x="20217" y="15673"/>
                  <a:pt x="20215" y="15675"/>
                </a:cubicBezTo>
                <a:cubicBezTo>
                  <a:pt x="20205" y="15685"/>
                  <a:pt x="20173" y="15696"/>
                  <a:pt x="20150" y="15696"/>
                </a:cubicBezTo>
                <a:cubicBezTo>
                  <a:pt x="20141" y="15696"/>
                  <a:pt x="20133" y="15694"/>
                  <a:pt x="20129" y="15690"/>
                </a:cubicBezTo>
                <a:cubicBezTo>
                  <a:pt x="20114" y="15690"/>
                  <a:pt x="20071" y="15647"/>
                  <a:pt x="20042" y="15589"/>
                </a:cubicBezTo>
                <a:lnTo>
                  <a:pt x="20057" y="15546"/>
                </a:lnTo>
                <a:lnTo>
                  <a:pt x="20057" y="15517"/>
                </a:lnTo>
                <a:cubicBezTo>
                  <a:pt x="20063" y="15511"/>
                  <a:pt x="20071" y="15508"/>
                  <a:pt x="20079" y="15508"/>
                </a:cubicBezTo>
                <a:cubicBezTo>
                  <a:pt x="20090" y="15508"/>
                  <a:pt x="20100" y="15515"/>
                  <a:pt x="20100" y="15532"/>
                </a:cubicBezTo>
                <a:cubicBezTo>
                  <a:pt x="20086" y="15589"/>
                  <a:pt x="20100" y="15618"/>
                  <a:pt x="20114" y="15618"/>
                </a:cubicBezTo>
                <a:lnTo>
                  <a:pt x="20143" y="15603"/>
                </a:lnTo>
                <a:cubicBezTo>
                  <a:pt x="20186" y="15603"/>
                  <a:pt x="20200" y="15575"/>
                  <a:pt x="20200" y="15560"/>
                </a:cubicBezTo>
                <a:cubicBezTo>
                  <a:pt x="20200" y="15546"/>
                  <a:pt x="20200" y="15532"/>
                  <a:pt x="20200" y="15532"/>
                </a:cubicBezTo>
                <a:lnTo>
                  <a:pt x="20215" y="15532"/>
                </a:lnTo>
                <a:cubicBezTo>
                  <a:pt x="20223" y="15527"/>
                  <a:pt x="20230" y="15526"/>
                  <a:pt x="20236" y="15526"/>
                </a:cubicBezTo>
                <a:cubicBezTo>
                  <a:pt x="20251" y="15526"/>
                  <a:pt x="20258" y="15536"/>
                  <a:pt x="20258" y="15546"/>
                </a:cubicBezTo>
                <a:lnTo>
                  <a:pt x="20244" y="15546"/>
                </a:lnTo>
                <a:lnTo>
                  <a:pt x="20244" y="15575"/>
                </a:lnTo>
                <a:cubicBezTo>
                  <a:pt x="20244" y="15589"/>
                  <a:pt x="20258" y="15603"/>
                  <a:pt x="20272" y="15618"/>
                </a:cubicBezTo>
                <a:lnTo>
                  <a:pt x="20272" y="15603"/>
                </a:lnTo>
                <a:lnTo>
                  <a:pt x="20287" y="15589"/>
                </a:lnTo>
                <a:cubicBezTo>
                  <a:pt x="20291" y="15580"/>
                  <a:pt x="20298" y="15576"/>
                  <a:pt x="20305" y="15576"/>
                </a:cubicBezTo>
                <a:cubicBezTo>
                  <a:pt x="20319" y="15576"/>
                  <a:pt x="20335" y="15589"/>
                  <a:pt x="20344" y="15589"/>
                </a:cubicBezTo>
                <a:cubicBezTo>
                  <a:pt x="20344" y="15596"/>
                  <a:pt x="20366" y="15600"/>
                  <a:pt x="20389" y="15600"/>
                </a:cubicBezTo>
                <a:cubicBezTo>
                  <a:pt x="20412" y="15600"/>
                  <a:pt x="20438" y="15596"/>
                  <a:pt x="20445" y="15589"/>
                </a:cubicBezTo>
                <a:cubicBezTo>
                  <a:pt x="20457" y="15583"/>
                  <a:pt x="20469" y="15580"/>
                  <a:pt x="20479" y="15580"/>
                </a:cubicBezTo>
                <a:cubicBezTo>
                  <a:pt x="20495" y="15580"/>
                  <a:pt x="20508" y="15587"/>
                  <a:pt x="20517" y="15603"/>
                </a:cubicBezTo>
                <a:cubicBezTo>
                  <a:pt x="20517" y="15605"/>
                  <a:pt x="20517" y="15606"/>
                  <a:pt x="20518" y="15606"/>
                </a:cubicBezTo>
                <a:cubicBezTo>
                  <a:pt x="20523" y="15606"/>
                  <a:pt x="20547" y="15559"/>
                  <a:pt x="20560" y="15546"/>
                </a:cubicBezTo>
                <a:cubicBezTo>
                  <a:pt x="20560" y="15536"/>
                  <a:pt x="20596" y="15526"/>
                  <a:pt x="20622" y="15526"/>
                </a:cubicBezTo>
                <a:cubicBezTo>
                  <a:pt x="20633" y="15526"/>
                  <a:pt x="20642" y="15527"/>
                  <a:pt x="20646" y="15532"/>
                </a:cubicBezTo>
                <a:lnTo>
                  <a:pt x="20703" y="15532"/>
                </a:lnTo>
                <a:lnTo>
                  <a:pt x="20689" y="15618"/>
                </a:lnTo>
                <a:cubicBezTo>
                  <a:pt x="20732" y="15603"/>
                  <a:pt x="20790" y="15603"/>
                  <a:pt x="20790" y="15589"/>
                </a:cubicBezTo>
                <a:cubicBezTo>
                  <a:pt x="20790" y="15575"/>
                  <a:pt x="20804" y="15517"/>
                  <a:pt x="20818" y="15460"/>
                </a:cubicBezTo>
                <a:lnTo>
                  <a:pt x="20833" y="15445"/>
                </a:lnTo>
                <a:cubicBezTo>
                  <a:pt x="20852" y="15436"/>
                  <a:pt x="20865" y="15412"/>
                  <a:pt x="20885" y="15412"/>
                </a:cubicBezTo>
                <a:cubicBezTo>
                  <a:pt x="20894" y="15412"/>
                  <a:pt x="20905" y="15417"/>
                  <a:pt x="20919" y="15431"/>
                </a:cubicBezTo>
                <a:lnTo>
                  <a:pt x="20933" y="15445"/>
                </a:lnTo>
                <a:cubicBezTo>
                  <a:pt x="20933" y="15460"/>
                  <a:pt x="20933" y="15503"/>
                  <a:pt x="20948" y="15532"/>
                </a:cubicBezTo>
                <a:lnTo>
                  <a:pt x="20976" y="15503"/>
                </a:lnTo>
                <a:lnTo>
                  <a:pt x="21005" y="15489"/>
                </a:lnTo>
                <a:cubicBezTo>
                  <a:pt x="21034" y="15474"/>
                  <a:pt x="21077" y="15445"/>
                  <a:pt x="21077" y="15445"/>
                </a:cubicBezTo>
                <a:cubicBezTo>
                  <a:pt x="21091" y="15431"/>
                  <a:pt x="21077" y="15417"/>
                  <a:pt x="21063" y="15402"/>
                </a:cubicBezTo>
                <a:cubicBezTo>
                  <a:pt x="21019" y="15402"/>
                  <a:pt x="21019" y="15374"/>
                  <a:pt x="21019" y="15345"/>
                </a:cubicBezTo>
                <a:lnTo>
                  <a:pt x="21034" y="15287"/>
                </a:lnTo>
                <a:cubicBezTo>
                  <a:pt x="21048" y="15230"/>
                  <a:pt x="21063" y="15058"/>
                  <a:pt x="21034" y="15029"/>
                </a:cubicBezTo>
                <a:cubicBezTo>
                  <a:pt x="21005" y="15000"/>
                  <a:pt x="20976" y="14928"/>
                  <a:pt x="20948" y="14885"/>
                </a:cubicBezTo>
                <a:lnTo>
                  <a:pt x="20976" y="14856"/>
                </a:lnTo>
                <a:cubicBezTo>
                  <a:pt x="20991" y="14842"/>
                  <a:pt x="21005" y="14842"/>
                  <a:pt x="21019" y="14813"/>
                </a:cubicBezTo>
                <a:cubicBezTo>
                  <a:pt x="21034" y="14813"/>
                  <a:pt x="21048" y="14785"/>
                  <a:pt x="21048" y="14785"/>
                </a:cubicBezTo>
                <a:cubicBezTo>
                  <a:pt x="21005" y="14727"/>
                  <a:pt x="21034" y="14713"/>
                  <a:pt x="21063" y="14698"/>
                </a:cubicBezTo>
                <a:lnTo>
                  <a:pt x="21091" y="14698"/>
                </a:lnTo>
                <a:cubicBezTo>
                  <a:pt x="21095" y="14694"/>
                  <a:pt x="21101" y="14692"/>
                  <a:pt x="21107" y="14692"/>
                </a:cubicBezTo>
                <a:cubicBezTo>
                  <a:pt x="21120" y="14692"/>
                  <a:pt x="21134" y="14703"/>
                  <a:pt x="21134" y="14713"/>
                </a:cubicBezTo>
                <a:cubicBezTo>
                  <a:pt x="21145" y="14713"/>
                  <a:pt x="21180" y="14737"/>
                  <a:pt x="21197" y="14737"/>
                </a:cubicBezTo>
                <a:cubicBezTo>
                  <a:pt x="21203" y="14737"/>
                  <a:pt x="21206" y="14734"/>
                  <a:pt x="21206" y="14727"/>
                </a:cubicBezTo>
                <a:cubicBezTo>
                  <a:pt x="21221" y="14698"/>
                  <a:pt x="21235" y="14627"/>
                  <a:pt x="21235" y="14612"/>
                </a:cubicBezTo>
                <a:cubicBezTo>
                  <a:pt x="21235" y="14595"/>
                  <a:pt x="21230" y="14588"/>
                  <a:pt x="21223" y="14588"/>
                </a:cubicBezTo>
                <a:cubicBezTo>
                  <a:pt x="21218" y="14588"/>
                  <a:pt x="21212" y="14592"/>
                  <a:pt x="21206" y="14598"/>
                </a:cubicBezTo>
                <a:lnTo>
                  <a:pt x="21192" y="14598"/>
                </a:lnTo>
                <a:cubicBezTo>
                  <a:pt x="21177" y="14598"/>
                  <a:pt x="21163" y="14583"/>
                  <a:pt x="21149" y="14569"/>
                </a:cubicBezTo>
                <a:lnTo>
                  <a:pt x="21120" y="14540"/>
                </a:lnTo>
                <a:cubicBezTo>
                  <a:pt x="21120" y="14569"/>
                  <a:pt x="21063" y="14598"/>
                  <a:pt x="21019" y="14612"/>
                </a:cubicBezTo>
                <a:lnTo>
                  <a:pt x="20991" y="14583"/>
                </a:lnTo>
                <a:lnTo>
                  <a:pt x="20976" y="14569"/>
                </a:lnTo>
                <a:cubicBezTo>
                  <a:pt x="20976" y="14569"/>
                  <a:pt x="20948" y="14555"/>
                  <a:pt x="20933" y="14540"/>
                </a:cubicBezTo>
                <a:cubicBezTo>
                  <a:pt x="20919" y="14540"/>
                  <a:pt x="20933" y="14512"/>
                  <a:pt x="20933" y="14497"/>
                </a:cubicBezTo>
                <a:cubicBezTo>
                  <a:pt x="20933" y="14497"/>
                  <a:pt x="20970" y="14516"/>
                  <a:pt x="20992" y="14516"/>
                </a:cubicBezTo>
                <a:cubicBezTo>
                  <a:pt x="20998" y="14516"/>
                  <a:pt x="21002" y="14514"/>
                  <a:pt x="21005" y="14512"/>
                </a:cubicBezTo>
                <a:cubicBezTo>
                  <a:pt x="21005" y="14483"/>
                  <a:pt x="20991" y="14440"/>
                  <a:pt x="20991" y="14425"/>
                </a:cubicBezTo>
                <a:cubicBezTo>
                  <a:pt x="20976" y="14411"/>
                  <a:pt x="21005" y="14382"/>
                  <a:pt x="21019" y="14368"/>
                </a:cubicBezTo>
                <a:cubicBezTo>
                  <a:pt x="21034" y="14354"/>
                  <a:pt x="21034" y="14325"/>
                  <a:pt x="21034" y="14325"/>
                </a:cubicBezTo>
                <a:cubicBezTo>
                  <a:pt x="21019" y="14325"/>
                  <a:pt x="21048" y="14296"/>
                  <a:pt x="21063" y="14296"/>
                </a:cubicBezTo>
                <a:cubicBezTo>
                  <a:pt x="21077" y="14282"/>
                  <a:pt x="21120" y="14181"/>
                  <a:pt x="21120" y="14138"/>
                </a:cubicBezTo>
                <a:cubicBezTo>
                  <a:pt x="21134" y="14095"/>
                  <a:pt x="21077" y="14081"/>
                  <a:pt x="21063" y="14066"/>
                </a:cubicBezTo>
                <a:cubicBezTo>
                  <a:pt x="21048" y="14066"/>
                  <a:pt x="20991" y="14095"/>
                  <a:pt x="20976" y="14109"/>
                </a:cubicBezTo>
                <a:cubicBezTo>
                  <a:pt x="20973" y="14111"/>
                  <a:pt x="20970" y="14112"/>
                  <a:pt x="20967" y="14112"/>
                </a:cubicBezTo>
                <a:cubicBezTo>
                  <a:pt x="20944" y="14112"/>
                  <a:pt x="20932" y="14065"/>
                  <a:pt x="20919" y="14052"/>
                </a:cubicBezTo>
                <a:cubicBezTo>
                  <a:pt x="20919" y="14045"/>
                  <a:pt x="20912" y="14041"/>
                  <a:pt x="20901" y="14041"/>
                </a:cubicBezTo>
                <a:cubicBezTo>
                  <a:pt x="20890" y="14041"/>
                  <a:pt x="20876" y="14045"/>
                  <a:pt x="20861" y="14052"/>
                </a:cubicBezTo>
                <a:lnTo>
                  <a:pt x="20847" y="14052"/>
                </a:lnTo>
                <a:cubicBezTo>
                  <a:pt x="20833" y="14066"/>
                  <a:pt x="20818" y="14081"/>
                  <a:pt x="20818" y="14095"/>
                </a:cubicBezTo>
                <a:lnTo>
                  <a:pt x="20804" y="14124"/>
                </a:lnTo>
                <a:cubicBezTo>
                  <a:pt x="20804" y="14167"/>
                  <a:pt x="20833" y="14195"/>
                  <a:pt x="20847" y="14210"/>
                </a:cubicBezTo>
                <a:lnTo>
                  <a:pt x="20890" y="14210"/>
                </a:lnTo>
                <a:cubicBezTo>
                  <a:pt x="20903" y="14197"/>
                  <a:pt x="20916" y="14150"/>
                  <a:pt x="20928" y="14150"/>
                </a:cubicBezTo>
                <a:cubicBezTo>
                  <a:pt x="20930" y="14150"/>
                  <a:pt x="20932" y="14151"/>
                  <a:pt x="20933" y="14152"/>
                </a:cubicBezTo>
                <a:cubicBezTo>
                  <a:pt x="20948" y="14167"/>
                  <a:pt x="20962" y="14210"/>
                  <a:pt x="20962" y="14224"/>
                </a:cubicBezTo>
                <a:cubicBezTo>
                  <a:pt x="20976" y="14224"/>
                  <a:pt x="20876" y="14253"/>
                  <a:pt x="20833" y="14267"/>
                </a:cubicBezTo>
                <a:cubicBezTo>
                  <a:pt x="20827" y="14270"/>
                  <a:pt x="20821" y="14271"/>
                  <a:pt x="20816" y="14271"/>
                </a:cubicBezTo>
                <a:cubicBezTo>
                  <a:pt x="20794" y="14271"/>
                  <a:pt x="20775" y="14253"/>
                  <a:pt x="20775" y="14253"/>
                </a:cubicBezTo>
                <a:cubicBezTo>
                  <a:pt x="20775" y="14239"/>
                  <a:pt x="20790" y="14195"/>
                  <a:pt x="20790" y="14181"/>
                </a:cubicBezTo>
                <a:cubicBezTo>
                  <a:pt x="20790" y="14167"/>
                  <a:pt x="20775" y="14124"/>
                  <a:pt x="20761" y="14095"/>
                </a:cubicBezTo>
                <a:lnTo>
                  <a:pt x="20732" y="14066"/>
                </a:lnTo>
                <a:lnTo>
                  <a:pt x="20718" y="14037"/>
                </a:lnTo>
                <a:cubicBezTo>
                  <a:pt x="20689" y="14037"/>
                  <a:pt x="20675" y="14052"/>
                  <a:pt x="20660" y="14052"/>
                </a:cubicBezTo>
                <a:lnTo>
                  <a:pt x="20617" y="14052"/>
                </a:lnTo>
                <a:cubicBezTo>
                  <a:pt x="20588" y="14037"/>
                  <a:pt x="20517" y="14037"/>
                  <a:pt x="20488" y="14023"/>
                </a:cubicBezTo>
                <a:lnTo>
                  <a:pt x="20445" y="14009"/>
                </a:lnTo>
                <a:lnTo>
                  <a:pt x="20416" y="14009"/>
                </a:lnTo>
                <a:lnTo>
                  <a:pt x="20359" y="14052"/>
                </a:lnTo>
                <a:cubicBezTo>
                  <a:pt x="20301" y="14009"/>
                  <a:pt x="20272" y="13894"/>
                  <a:pt x="20272" y="13865"/>
                </a:cubicBezTo>
                <a:cubicBezTo>
                  <a:pt x="20272" y="13836"/>
                  <a:pt x="20229" y="13793"/>
                  <a:pt x="20186" y="13779"/>
                </a:cubicBezTo>
                <a:lnTo>
                  <a:pt x="20143" y="13793"/>
                </a:lnTo>
                <a:lnTo>
                  <a:pt x="20100" y="13793"/>
                </a:lnTo>
                <a:cubicBezTo>
                  <a:pt x="20089" y="13810"/>
                  <a:pt x="20077" y="13818"/>
                  <a:pt x="20068" y="13818"/>
                </a:cubicBezTo>
                <a:cubicBezTo>
                  <a:pt x="20053" y="13818"/>
                  <a:pt x="20042" y="13799"/>
                  <a:pt x="20042" y="13764"/>
                </a:cubicBezTo>
                <a:lnTo>
                  <a:pt x="19985" y="13779"/>
                </a:lnTo>
                <a:cubicBezTo>
                  <a:pt x="19981" y="13781"/>
                  <a:pt x="19978" y="13782"/>
                  <a:pt x="19975" y="13782"/>
                </a:cubicBezTo>
                <a:cubicBezTo>
                  <a:pt x="19957" y="13782"/>
                  <a:pt x="19958" y="13748"/>
                  <a:pt x="19971" y="13736"/>
                </a:cubicBezTo>
                <a:cubicBezTo>
                  <a:pt x="19981" y="13716"/>
                  <a:pt x="19991" y="13689"/>
                  <a:pt x="20005" y="13689"/>
                </a:cubicBezTo>
                <a:cubicBezTo>
                  <a:pt x="20012" y="13689"/>
                  <a:pt x="20019" y="13694"/>
                  <a:pt x="20028" y="13707"/>
                </a:cubicBezTo>
                <a:cubicBezTo>
                  <a:pt x="20042" y="13707"/>
                  <a:pt x="20057" y="13721"/>
                  <a:pt x="20071" y="13721"/>
                </a:cubicBezTo>
                <a:lnTo>
                  <a:pt x="20100" y="13707"/>
                </a:lnTo>
                <a:cubicBezTo>
                  <a:pt x="20116" y="13713"/>
                  <a:pt x="20131" y="13716"/>
                  <a:pt x="20144" y="13716"/>
                </a:cubicBezTo>
                <a:cubicBezTo>
                  <a:pt x="20194" y="13716"/>
                  <a:pt x="20226" y="13680"/>
                  <a:pt x="20215" y="13635"/>
                </a:cubicBezTo>
                <a:lnTo>
                  <a:pt x="20215" y="13635"/>
                </a:lnTo>
                <a:lnTo>
                  <a:pt x="20172" y="13678"/>
                </a:lnTo>
                <a:cubicBezTo>
                  <a:pt x="20166" y="13681"/>
                  <a:pt x="20161" y="13682"/>
                  <a:pt x="20158" y="13682"/>
                </a:cubicBezTo>
                <a:cubicBezTo>
                  <a:pt x="20142" y="13682"/>
                  <a:pt x="20140" y="13664"/>
                  <a:pt x="20129" y="13664"/>
                </a:cubicBezTo>
                <a:cubicBezTo>
                  <a:pt x="20087" y="13643"/>
                  <a:pt x="20060" y="13630"/>
                  <a:pt x="20015" y="13630"/>
                </a:cubicBezTo>
                <a:cubicBezTo>
                  <a:pt x="19998" y="13630"/>
                  <a:pt x="19979" y="13631"/>
                  <a:pt x="19956" y="13635"/>
                </a:cubicBezTo>
                <a:cubicBezTo>
                  <a:pt x="19956" y="13635"/>
                  <a:pt x="19942" y="13621"/>
                  <a:pt x="19942" y="13621"/>
                </a:cubicBezTo>
                <a:lnTo>
                  <a:pt x="19899" y="13606"/>
                </a:lnTo>
                <a:cubicBezTo>
                  <a:pt x="19899" y="13650"/>
                  <a:pt x="19856" y="13764"/>
                  <a:pt x="19856" y="13808"/>
                </a:cubicBezTo>
                <a:cubicBezTo>
                  <a:pt x="19856" y="13835"/>
                  <a:pt x="19850" y="13845"/>
                  <a:pt x="19846" y="13845"/>
                </a:cubicBezTo>
                <a:cubicBezTo>
                  <a:pt x="19843" y="13845"/>
                  <a:pt x="19841" y="13842"/>
                  <a:pt x="19841" y="13836"/>
                </a:cubicBezTo>
                <a:cubicBezTo>
                  <a:pt x="19841" y="13836"/>
                  <a:pt x="19827" y="13793"/>
                  <a:pt x="19798" y="13750"/>
                </a:cubicBezTo>
                <a:lnTo>
                  <a:pt x="19813" y="13693"/>
                </a:lnTo>
                <a:lnTo>
                  <a:pt x="19841" y="13650"/>
                </a:lnTo>
                <a:cubicBezTo>
                  <a:pt x="19798" y="13635"/>
                  <a:pt x="19741" y="13635"/>
                  <a:pt x="19712" y="13635"/>
                </a:cubicBezTo>
                <a:lnTo>
                  <a:pt x="19712" y="13592"/>
                </a:lnTo>
                <a:cubicBezTo>
                  <a:pt x="19712" y="13578"/>
                  <a:pt x="19698" y="13563"/>
                  <a:pt x="19698" y="13549"/>
                </a:cubicBezTo>
                <a:lnTo>
                  <a:pt x="19712" y="13549"/>
                </a:lnTo>
                <a:lnTo>
                  <a:pt x="19741" y="13563"/>
                </a:lnTo>
                <a:cubicBezTo>
                  <a:pt x="19741" y="13563"/>
                  <a:pt x="19755" y="13549"/>
                  <a:pt x="19769" y="13549"/>
                </a:cubicBezTo>
                <a:cubicBezTo>
                  <a:pt x="19769" y="13563"/>
                  <a:pt x="19784" y="13578"/>
                  <a:pt x="19827" y="13592"/>
                </a:cubicBezTo>
                <a:cubicBezTo>
                  <a:pt x="19827" y="13592"/>
                  <a:pt x="19827" y="13592"/>
                  <a:pt x="19827" y="13520"/>
                </a:cubicBezTo>
                <a:cubicBezTo>
                  <a:pt x="19829" y="13522"/>
                  <a:pt x="19833" y="13523"/>
                  <a:pt x="19838" y="13523"/>
                </a:cubicBezTo>
                <a:cubicBezTo>
                  <a:pt x="19869" y="13523"/>
                  <a:pt x="19948" y="13491"/>
                  <a:pt x="19985" y="13491"/>
                </a:cubicBezTo>
                <a:cubicBezTo>
                  <a:pt x="20014" y="13491"/>
                  <a:pt x="20086" y="13477"/>
                  <a:pt x="20100" y="13477"/>
                </a:cubicBezTo>
                <a:cubicBezTo>
                  <a:pt x="20110" y="13477"/>
                  <a:pt x="20138" y="13484"/>
                  <a:pt x="20161" y="13484"/>
                </a:cubicBezTo>
                <a:cubicBezTo>
                  <a:pt x="20172" y="13484"/>
                  <a:pt x="20181" y="13482"/>
                  <a:pt x="20186" y="13477"/>
                </a:cubicBezTo>
                <a:cubicBezTo>
                  <a:pt x="20196" y="13477"/>
                  <a:pt x="20218" y="13471"/>
                  <a:pt x="20240" y="13471"/>
                </a:cubicBezTo>
                <a:cubicBezTo>
                  <a:pt x="20252" y="13471"/>
                  <a:pt x="20263" y="13472"/>
                  <a:pt x="20272" y="13477"/>
                </a:cubicBezTo>
                <a:lnTo>
                  <a:pt x="20301" y="13434"/>
                </a:lnTo>
                <a:lnTo>
                  <a:pt x="20315" y="13434"/>
                </a:lnTo>
                <a:cubicBezTo>
                  <a:pt x="20318" y="13437"/>
                  <a:pt x="20321" y="13438"/>
                  <a:pt x="20325" y="13438"/>
                </a:cubicBezTo>
                <a:cubicBezTo>
                  <a:pt x="20340" y="13438"/>
                  <a:pt x="20364" y="13414"/>
                  <a:pt x="20387" y="13391"/>
                </a:cubicBezTo>
                <a:lnTo>
                  <a:pt x="20402" y="13420"/>
                </a:lnTo>
                <a:cubicBezTo>
                  <a:pt x="20404" y="13428"/>
                  <a:pt x="20407" y="13431"/>
                  <a:pt x="20411" y="13431"/>
                </a:cubicBezTo>
                <a:cubicBezTo>
                  <a:pt x="20422" y="13431"/>
                  <a:pt x="20436" y="13401"/>
                  <a:pt x="20447" y="13401"/>
                </a:cubicBezTo>
                <a:cubicBezTo>
                  <a:pt x="20452" y="13401"/>
                  <a:pt x="20456" y="13406"/>
                  <a:pt x="20459" y="13420"/>
                </a:cubicBezTo>
                <a:cubicBezTo>
                  <a:pt x="20459" y="13420"/>
                  <a:pt x="20502" y="13405"/>
                  <a:pt x="20517" y="13405"/>
                </a:cubicBezTo>
                <a:lnTo>
                  <a:pt x="20545" y="13463"/>
                </a:lnTo>
                <a:cubicBezTo>
                  <a:pt x="20560" y="13434"/>
                  <a:pt x="20603" y="13391"/>
                  <a:pt x="20632" y="13377"/>
                </a:cubicBezTo>
                <a:lnTo>
                  <a:pt x="20718" y="13377"/>
                </a:lnTo>
                <a:cubicBezTo>
                  <a:pt x="20775" y="13362"/>
                  <a:pt x="20861" y="13362"/>
                  <a:pt x="20890" y="13348"/>
                </a:cubicBezTo>
                <a:lnTo>
                  <a:pt x="20919" y="13348"/>
                </a:lnTo>
                <a:lnTo>
                  <a:pt x="20948" y="13333"/>
                </a:lnTo>
                <a:cubicBezTo>
                  <a:pt x="20976" y="13319"/>
                  <a:pt x="21149" y="13305"/>
                  <a:pt x="21206" y="13276"/>
                </a:cubicBezTo>
                <a:cubicBezTo>
                  <a:pt x="21264" y="13262"/>
                  <a:pt x="21321" y="13247"/>
                  <a:pt x="21350" y="13247"/>
                </a:cubicBezTo>
                <a:lnTo>
                  <a:pt x="21379" y="13233"/>
                </a:lnTo>
                <a:lnTo>
                  <a:pt x="21393" y="13219"/>
                </a:lnTo>
                <a:cubicBezTo>
                  <a:pt x="21407" y="13204"/>
                  <a:pt x="21450" y="13204"/>
                  <a:pt x="21465" y="13190"/>
                </a:cubicBezTo>
                <a:cubicBezTo>
                  <a:pt x="21479" y="13190"/>
                  <a:pt x="21508" y="13175"/>
                  <a:pt x="21522" y="13161"/>
                </a:cubicBezTo>
                <a:cubicBezTo>
                  <a:pt x="21532" y="13151"/>
                  <a:pt x="21543" y="13141"/>
                  <a:pt x="21548" y="13141"/>
                </a:cubicBezTo>
                <a:cubicBezTo>
                  <a:pt x="21550" y="13141"/>
                  <a:pt x="21551" y="13142"/>
                  <a:pt x="21551" y="13147"/>
                </a:cubicBezTo>
                <a:cubicBezTo>
                  <a:pt x="21551" y="13147"/>
                  <a:pt x="21565" y="13147"/>
                  <a:pt x="21594" y="13161"/>
                </a:cubicBezTo>
                <a:lnTo>
                  <a:pt x="21580" y="13132"/>
                </a:lnTo>
                <a:lnTo>
                  <a:pt x="21551" y="13046"/>
                </a:lnTo>
                <a:cubicBezTo>
                  <a:pt x="21508" y="12974"/>
                  <a:pt x="21479" y="12888"/>
                  <a:pt x="21479" y="12888"/>
                </a:cubicBezTo>
                <a:cubicBezTo>
                  <a:pt x="21479" y="12888"/>
                  <a:pt x="21508" y="12859"/>
                  <a:pt x="21551" y="12816"/>
                </a:cubicBezTo>
                <a:lnTo>
                  <a:pt x="21508" y="12730"/>
                </a:lnTo>
                <a:lnTo>
                  <a:pt x="21479" y="12701"/>
                </a:lnTo>
                <a:cubicBezTo>
                  <a:pt x="21494" y="12673"/>
                  <a:pt x="21508" y="12615"/>
                  <a:pt x="21508" y="12586"/>
                </a:cubicBezTo>
                <a:lnTo>
                  <a:pt x="21494" y="12572"/>
                </a:lnTo>
                <a:lnTo>
                  <a:pt x="21479" y="12543"/>
                </a:lnTo>
                <a:cubicBezTo>
                  <a:pt x="21479" y="12515"/>
                  <a:pt x="21479" y="12471"/>
                  <a:pt x="21465" y="12428"/>
                </a:cubicBezTo>
                <a:lnTo>
                  <a:pt x="21465" y="12414"/>
                </a:lnTo>
                <a:lnTo>
                  <a:pt x="21479" y="12356"/>
                </a:lnTo>
                <a:cubicBezTo>
                  <a:pt x="21450" y="12342"/>
                  <a:pt x="21479" y="12313"/>
                  <a:pt x="21494" y="12285"/>
                </a:cubicBezTo>
                <a:cubicBezTo>
                  <a:pt x="21494" y="12270"/>
                  <a:pt x="21522" y="12213"/>
                  <a:pt x="21551" y="12170"/>
                </a:cubicBezTo>
                <a:lnTo>
                  <a:pt x="21508" y="12141"/>
                </a:lnTo>
                <a:cubicBezTo>
                  <a:pt x="21465" y="12098"/>
                  <a:pt x="21450" y="12069"/>
                  <a:pt x="21494" y="12012"/>
                </a:cubicBezTo>
                <a:lnTo>
                  <a:pt x="21508" y="11983"/>
                </a:lnTo>
                <a:cubicBezTo>
                  <a:pt x="21508" y="11940"/>
                  <a:pt x="21479" y="11882"/>
                  <a:pt x="21465" y="11854"/>
                </a:cubicBezTo>
                <a:cubicBezTo>
                  <a:pt x="21450" y="11839"/>
                  <a:pt x="21450" y="11825"/>
                  <a:pt x="21450" y="11825"/>
                </a:cubicBezTo>
                <a:cubicBezTo>
                  <a:pt x="21450" y="11825"/>
                  <a:pt x="21465" y="11796"/>
                  <a:pt x="21465" y="11796"/>
                </a:cubicBezTo>
                <a:cubicBezTo>
                  <a:pt x="21479" y="11796"/>
                  <a:pt x="21479" y="11753"/>
                  <a:pt x="21479" y="11739"/>
                </a:cubicBezTo>
                <a:cubicBezTo>
                  <a:pt x="21479" y="11724"/>
                  <a:pt x="21537" y="11681"/>
                  <a:pt x="21537" y="11667"/>
                </a:cubicBezTo>
                <a:cubicBezTo>
                  <a:pt x="21551" y="11638"/>
                  <a:pt x="21551" y="11609"/>
                  <a:pt x="21551" y="11609"/>
                </a:cubicBezTo>
                <a:lnTo>
                  <a:pt x="21537" y="11609"/>
                </a:lnTo>
                <a:cubicBezTo>
                  <a:pt x="21508" y="11595"/>
                  <a:pt x="21494" y="11581"/>
                  <a:pt x="21494" y="11538"/>
                </a:cubicBezTo>
                <a:lnTo>
                  <a:pt x="21479" y="11494"/>
                </a:lnTo>
                <a:cubicBezTo>
                  <a:pt x="21494" y="11466"/>
                  <a:pt x="21522" y="11437"/>
                  <a:pt x="21537" y="11437"/>
                </a:cubicBezTo>
                <a:cubicBezTo>
                  <a:pt x="21537" y="11437"/>
                  <a:pt x="21565" y="11365"/>
                  <a:pt x="21580" y="11365"/>
                </a:cubicBezTo>
                <a:cubicBezTo>
                  <a:pt x="21580" y="11365"/>
                  <a:pt x="21608" y="11380"/>
                  <a:pt x="21608" y="11394"/>
                </a:cubicBezTo>
                <a:cubicBezTo>
                  <a:pt x="21608" y="11397"/>
                  <a:pt x="21611" y="11398"/>
                  <a:pt x="21614" y="11398"/>
                </a:cubicBezTo>
                <a:cubicBezTo>
                  <a:pt x="21629" y="11398"/>
                  <a:pt x="21669" y="11377"/>
                  <a:pt x="21680" y="11365"/>
                </a:cubicBezTo>
                <a:cubicBezTo>
                  <a:pt x="21709" y="11351"/>
                  <a:pt x="21680" y="11336"/>
                  <a:pt x="21680" y="11336"/>
                </a:cubicBezTo>
                <a:cubicBezTo>
                  <a:pt x="21671" y="11336"/>
                  <a:pt x="21642" y="11349"/>
                  <a:pt x="21624" y="11349"/>
                </a:cubicBezTo>
                <a:cubicBezTo>
                  <a:pt x="21615" y="11349"/>
                  <a:pt x="21608" y="11346"/>
                  <a:pt x="21608" y="11336"/>
                </a:cubicBezTo>
                <a:cubicBezTo>
                  <a:pt x="21608" y="11322"/>
                  <a:pt x="21608" y="11308"/>
                  <a:pt x="21594" y="11308"/>
                </a:cubicBezTo>
                <a:cubicBezTo>
                  <a:pt x="21594" y="11308"/>
                  <a:pt x="21567" y="11326"/>
                  <a:pt x="21555" y="11326"/>
                </a:cubicBezTo>
                <a:cubicBezTo>
                  <a:pt x="21553" y="11326"/>
                  <a:pt x="21551" y="11325"/>
                  <a:pt x="21551" y="11322"/>
                </a:cubicBezTo>
                <a:cubicBezTo>
                  <a:pt x="21537" y="11308"/>
                  <a:pt x="21508" y="11279"/>
                  <a:pt x="21508" y="11265"/>
                </a:cubicBezTo>
                <a:cubicBezTo>
                  <a:pt x="21494" y="11250"/>
                  <a:pt x="21537" y="11250"/>
                  <a:pt x="21551" y="11250"/>
                </a:cubicBezTo>
                <a:lnTo>
                  <a:pt x="21608" y="11250"/>
                </a:lnTo>
                <a:cubicBezTo>
                  <a:pt x="21623" y="11250"/>
                  <a:pt x="21666" y="11250"/>
                  <a:pt x="21666" y="11265"/>
                </a:cubicBezTo>
                <a:cubicBezTo>
                  <a:pt x="21670" y="11268"/>
                  <a:pt x="21673" y="11270"/>
                  <a:pt x="21675" y="11270"/>
                </a:cubicBezTo>
                <a:cubicBezTo>
                  <a:pt x="21680" y="11270"/>
                  <a:pt x="21680" y="11257"/>
                  <a:pt x="21680" y="11236"/>
                </a:cubicBezTo>
                <a:lnTo>
                  <a:pt x="21666" y="11207"/>
                </a:lnTo>
                <a:lnTo>
                  <a:pt x="21652" y="11193"/>
                </a:lnTo>
                <a:cubicBezTo>
                  <a:pt x="21652" y="11164"/>
                  <a:pt x="21709" y="11135"/>
                  <a:pt x="21723" y="11121"/>
                </a:cubicBezTo>
                <a:cubicBezTo>
                  <a:pt x="21738" y="11092"/>
                  <a:pt x="21723" y="11035"/>
                  <a:pt x="21709" y="11020"/>
                </a:cubicBezTo>
                <a:cubicBezTo>
                  <a:pt x="21709" y="11006"/>
                  <a:pt x="21709" y="10977"/>
                  <a:pt x="21709" y="10934"/>
                </a:cubicBezTo>
                <a:lnTo>
                  <a:pt x="21723" y="10905"/>
                </a:lnTo>
                <a:lnTo>
                  <a:pt x="21738" y="10848"/>
                </a:lnTo>
                <a:cubicBezTo>
                  <a:pt x="21695" y="10819"/>
                  <a:pt x="21695" y="10805"/>
                  <a:pt x="21738" y="10805"/>
                </a:cubicBezTo>
                <a:lnTo>
                  <a:pt x="21738" y="10819"/>
                </a:lnTo>
                <a:lnTo>
                  <a:pt x="21752" y="10848"/>
                </a:lnTo>
                <a:cubicBezTo>
                  <a:pt x="21756" y="10852"/>
                  <a:pt x="21760" y="10854"/>
                  <a:pt x="21764" y="10854"/>
                </a:cubicBezTo>
                <a:cubicBezTo>
                  <a:pt x="21774" y="10854"/>
                  <a:pt x="21785" y="10840"/>
                  <a:pt x="21795" y="10819"/>
                </a:cubicBezTo>
                <a:lnTo>
                  <a:pt x="21781" y="10805"/>
                </a:lnTo>
                <a:cubicBezTo>
                  <a:pt x="21767" y="10790"/>
                  <a:pt x="21781" y="10776"/>
                  <a:pt x="21781" y="10776"/>
                </a:cubicBezTo>
                <a:cubicBezTo>
                  <a:pt x="21795" y="10733"/>
                  <a:pt x="21781" y="10719"/>
                  <a:pt x="21752" y="10719"/>
                </a:cubicBezTo>
                <a:lnTo>
                  <a:pt x="21738" y="10719"/>
                </a:lnTo>
                <a:cubicBezTo>
                  <a:pt x="21738" y="10704"/>
                  <a:pt x="21738" y="10676"/>
                  <a:pt x="21738" y="10661"/>
                </a:cubicBezTo>
                <a:cubicBezTo>
                  <a:pt x="21738" y="10661"/>
                  <a:pt x="21752" y="10632"/>
                  <a:pt x="21767" y="10604"/>
                </a:cubicBezTo>
                <a:lnTo>
                  <a:pt x="21767" y="10575"/>
                </a:lnTo>
                <a:cubicBezTo>
                  <a:pt x="21738" y="10503"/>
                  <a:pt x="21709" y="10474"/>
                  <a:pt x="21680" y="10474"/>
                </a:cubicBezTo>
                <a:lnTo>
                  <a:pt x="21680" y="10489"/>
                </a:lnTo>
                <a:cubicBezTo>
                  <a:pt x="21666" y="10489"/>
                  <a:pt x="21652" y="10446"/>
                  <a:pt x="21637" y="10431"/>
                </a:cubicBezTo>
                <a:cubicBezTo>
                  <a:pt x="21637" y="10417"/>
                  <a:pt x="21666" y="10359"/>
                  <a:pt x="21680" y="10345"/>
                </a:cubicBezTo>
                <a:cubicBezTo>
                  <a:pt x="21695" y="10331"/>
                  <a:pt x="21652" y="10316"/>
                  <a:pt x="21637" y="10316"/>
                </a:cubicBezTo>
                <a:cubicBezTo>
                  <a:pt x="21623" y="10316"/>
                  <a:pt x="21623" y="10273"/>
                  <a:pt x="21637" y="10259"/>
                </a:cubicBezTo>
                <a:cubicBezTo>
                  <a:pt x="21637" y="10245"/>
                  <a:pt x="21652" y="10230"/>
                  <a:pt x="21652" y="10230"/>
                </a:cubicBezTo>
                <a:lnTo>
                  <a:pt x="21666" y="10230"/>
                </a:lnTo>
                <a:lnTo>
                  <a:pt x="21680" y="10245"/>
                </a:lnTo>
                <a:cubicBezTo>
                  <a:pt x="21689" y="10261"/>
                  <a:pt x="21702" y="10268"/>
                  <a:pt x="21715" y="10268"/>
                </a:cubicBezTo>
                <a:cubicBezTo>
                  <a:pt x="21723" y="10268"/>
                  <a:pt x="21732" y="10265"/>
                  <a:pt x="21738" y="10259"/>
                </a:cubicBezTo>
                <a:cubicBezTo>
                  <a:pt x="21738" y="10245"/>
                  <a:pt x="21723" y="10201"/>
                  <a:pt x="21709" y="10158"/>
                </a:cubicBezTo>
                <a:cubicBezTo>
                  <a:pt x="21695" y="10115"/>
                  <a:pt x="21666" y="10086"/>
                  <a:pt x="21652" y="10086"/>
                </a:cubicBezTo>
                <a:lnTo>
                  <a:pt x="21637" y="10072"/>
                </a:lnTo>
                <a:lnTo>
                  <a:pt x="21623" y="10029"/>
                </a:lnTo>
                <a:cubicBezTo>
                  <a:pt x="21652" y="9986"/>
                  <a:pt x="21652" y="9957"/>
                  <a:pt x="21637" y="9943"/>
                </a:cubicBezTo>
                <a:lnTo>
                  <a:pt x="21637" y="9943"/>
                </a:lnTo>
                <a:cubicBezTo>
                  <a:pt x="21637" y="9943"/>
                  <a:pt x="21608" y="9957"/>
                  <a:pt x="21580" y="9972"/>
                </a:cubicBezTo>
                <a:lnTo>
                  <a:pt x="21551" y="9928"/>
                </a:lnTo>
                <a:cubicBezTo>
                  <a:pt x="21551" y="9928"/>
                  <a:pt x="21551" y="9943"/>
                  <a:pt x="21537" y="9957"/>
                </a:cubicBezTo>
                <a:lnTo>
                  <a:pt x="21537" y="9986"/>
                </a:lnTo>
                <a:lnTo>
                  <a:pt x="21522" y="10000"/>
                </a:lnTo>
                <a:cubicBezTo>
                  <a:pt x="21514" y="10017"/>
                  <a:pt x="21496" y="10024"/>
                  <a:pt x="21482" y="10024"/>
                </a:cubicBezTo>
                <a:cubicBezTo>
                  <a:pt x="21472" y="10024"/>
                  <a:pt x="21465" y="10021"/>
                  <a:pt x="21465" y="10015"/>
                </a:cubicBezTo>
                <a:cubicBezTo>
                  <a:pt x="21450" y="10000"/>
                  <a:pt x="21465" y="9957"/>
                  <a:pt x="21494" y="9900"/>
                </a:cubicBezTo>
                <a:lnTo>
                  <a:pt x="21494" y="9857"/>
                </a:lnTo>
                <a:cubicBezTo>
                  <a:pt x="21508" y="9813"/>
                  <a:pt x="21479" y="9785"/>
                  <a:pt x="21465" y="9742"/>
                </a:cubicBezTo>
                <a:lnTo>
                  <a:pt x="21465" y="9727"/>
                </a:lnTo>
                <a:cubicBezTo>
                  <a:pt x="21466" y="9726"/>
                  <a:pt x="21468" y="9725"/>
                  <a:pt x="21470" y="9725"/>
                </a:cubicBezTo>
                <a:cubicBezTo>
                  <a:pt x="21488" y="9725"/>
                  <a:pt x="21524" y="9773"/>
                  <a:pt x="21537" y="9799"/>
                </a:cubicBezTo>
                <a:cubicBezTo>
                  <a:pt x="21541" y="9803"/>
                  <a:pt x="21548" y="9805"/>
                  <a:pt x="21555" y="9805"/>
                </a:cubicBezTo>
                <a:cubicBezTo>
                  <a:pt x="21573" y="9805"/>
                  <a:pt x="21594" y="9795"/>
                  <a:pt x="21594" y="9785"/>
                </a:cubicBezTo>
                <a:cubicBezTo>
                  <a:pt x="21608" y="9785"/>
                  <a:pt x="21652" y="9785"/>
                  <a:pt x="21666" y="9799"/>
                </a:cubicBezTo>
                <a:cubicBezTo>
                  <a:pt x="21670" y="9803"/>
                  <a:pt x="21672" y="9805"/>
                  <a:pt x="21674" y="9805"/>
                </a:cubicBezTo>
                <a:cubicBezTo>
                  <a:pt x="21680" y="9805"/>
                  <a:pt x="21680" y="9788"/>
                  <a:pt x="21680" y="9756"/>
                </a:cubicBezTo>
                <a:lnTo>
                  <a:pt x="21680" y="9727"/>
                </a:lnTo>
                <a:lnTo>
                  <a:pt x="21666" y="9684"/>
                </a:lnTo>
                <a:cubicBezTo>
                  <a:pt x="21652" y="9684"/>
                  <a:pt x="21608" y="9684"/>
                  <a:pt x="21580" y="9670"/>
                </a:cubicBezTo>
                <a:lnTo>
                  <a:pt x="21580" y="9655"/>
                </a:lnTo>
                <a:lnTo>
                  <a:pt x="21580" y="9598"/>
                </a:lnTo>
                <a:cubicBezTo>
                  <a:pt x="21573" y="9611"/>
                  <a:pt x="21564" y="9618"/>
                  <a:pt x="21556" y="9618"/>
                </a:cubicBezTo>
                <a:cubicBezTo>
                  <a:pt x="21545" y="9618"/>
                  <a:pt x="21537" y="9607"/>
                  <a:pt x="21537" y="9584"/>
                </a:cubicBezTo>
                <a:lnTo>
                  <a:pt x="21522" y="9584"/>
                </a:lnTo>
                <a:cubicBezTo>
                  <a:pt x="21516" y="9586"/>
                  <a:pt x="21511" y="9587"/>
                  <a:pt x="21507" y="9587"/>
                </a:cubicBezTo>
                <a:cubicBezTo>
                  <a:pt x="21483" y="9587"/>
                  <a:pt x="21492" y="9553"/>
                  <a:pt x="21479" y="9541"/>
                </a:cubicBezTo>
                <a:lnTo>
                  <a:pt x="21479" y="9526"/>
                </a:lnTo>
                <a:cubicBezTo>
                  <a:pt x="21465" y="9526"/>
                  <a:pt x="21407" y="9512"/>
                  <a:pt x="21407" y="9483"/>
                </a:cubicBezTo>
                <a:cubicBezTo>
                  <a:pt x="21393" y="9469"/>
                  <a:pt x="21407" y="9411"/>
                  <a:pt x="21422" y="9397"/>
                </a:cubicBezTo>
                <a:cubicBezTo>
                  <a:pt x="21422" y="9394"/>
                  <a:pt x="21424" y="9393"/>
                  <a:pt x="21427" y="9393"/>
                </a:cubicBezTo>
                <a:cubicBezTo>
                  <a:pt x="21442" y="9393"/>
                  <a:pt x="21482" y="9414"/>
                  <a:pt x="21494" y="9426"/>
                </a:cubicBezTo>
                <a:cubicBezTo>
                  <a:pt x="21501" y="9426"/>
                  <a:pt x="21529" y="9422"/>
                  <a:pt x="21558" y="9422"/>
                </a:cubicBezTo>
                <a:cubicBezTo>
                  <a:pt x="21587" y="9422"/>
                  <a:pt x="21616" y="9426"/>
                  <a:pt x="21623" y="9440"/>
                </a:cubicBezTo>
                <a:cubicBezTo>
                  <a:pt x="21648" y="9452"/>
                  <a:pt x="21725" y="9486"/>
                  <a:pt x="21765" y="9486"/>
                </a:cubicBezTo>
                <a:cubicBezTo>
                  <a:pt x="21771" y="9486"/>
                  <a:pt x="21777" y="9485"/>
                  <a:pt x="21781" y="9483"/>
                </a:cubicBezTo>
                <a:cubicBezTo>
                  <a:pt x="21801" y="9473"/>
                  <a:pt x="21843" y="9463"/>
                  <a:pt x="21871" y="9463"/>
                </a:cubicBezTo>
                <a:cubicBezTo>
                  <a:pt x="21882" y="9463"/>
                  <a:pt x="21892" y="9464"/>
                  <a:pt x="21896" y="9469"/>
                </a:cubicBezTo>
                <a:cubicBezTo>
                  <a:pt x="21925" y="9483"/>
                  <a:pt x="21953" y="9497"/>
                  <a:pt x="21968" y="9497"/>
                </a:cubicBezTo>
                <a:lnTo>
                  <a:pt x="21968" y="9483"/>
                </a:lnTo>
                <a:cubicBezTo>
                  <a:pt x="21971" y="9476"/>
                  <a:pt x="21975" y="9473"/>
                  <a:pt x="21979" y="9473"/>
                </a:cubicBezTo>
                <a:cubicBezTo>
                  <a:pt x="21987" y="9473"/>
                  <a:pt x="21996" y="9486"/>
                  <a:pt x="22004" y="9486"/>
                </a:cubicBezTo>
                <a:cubicBezTo>
                  <a:pt x="22006" y="9486"/>
                  <a:pt x="22009" y="9485"/>
                  <a:pt x="22011" y="9483"/>
                </a:cubicBezTo>
                <a:lnTo>
                  <a:pt x="22025" y="9483"/>
                </a:lnTo>
                <a:cubicBezTo>
                  <a:pt x="22040" y="9469"/>
                  <a:pt x="22025" y="9411"/>
                  <a:pt x="22025" y="9397"/>
                </a:cubicBezTo>
                <a:cubicBezTo>
                  <a:pt x="22011" y="9382"/>
                  <a:pt x="21996" y="9311"/>
                  <a:pt x="22011" y="9296"/>
                </a:cubicBezTo>
                <a:cubicBezTo>
                  <a:pt x="22025" y="9282"/>
                  <a:pt x="22011" y="9124"/>
                  <a:pt x="21996" y="9081"/>
                </a:cubicBezTo>
                <a:cubicBezTo>
                  <a:pt x="21982" y="9038"/>
                  <a:pt x="21982" y="8951"/>
                  <a:pt x="21996" y="8951"/>
                </a:cubicBezTo>
                <a:cubicBezTo>
                  <a:pt x="22011" y="8937"/>
                  <a:pt x="22054" y="8937"/>
                  <a:pt x="22083" y="8923"/>
                </a:cubicBezTo>
                <a:lnTo>
                  <a:pt x="22083" y="8880"/>
                </a:lnTo>
                <a:lnTo>
                  <a:pt x="22097" y="8851"/>
                </a:lnTo>
                <a:cubicBezTo>
                  <a:pt x="22097" y="8823"/>
                  <a:pt x="22109" y="8807"/>
                  <a:pt x="22125" y="8807"/>
                </a:cubicBezTo>
                <a:cubicBezTo>
                  <a:pt x="22134" y="8807"/>
                  <a:pt x="22144" y="8812"/>
                  <a:pt x="22154" y="8822"/>
                </a:cubicBezTo>
                <a:lnTo>
                  <a:pt x="22198" y="8822"/>
                </a:lnTo>
                <a:cubicBezTo>
                  <a:pt x="22226" y="8793"/>
                  <a:pt x="22226" y="8765"/>
                  <a:pt x="22198" y="8750"/>
                </a:cubicBezTo>
                <a:lnTo>
                  <a:pt x="22169" y="8736"/>
                </a:lnTo>
                <a:cubicBezTo>
                  <a:pt x="22169" y="8722"/>
                  <a:pt x="22154" y="8707"/>
                  <a:pt x="22154" y="8693"/>
                </a:cubicBezTo>
                <a:cubicBezTo>
                  <a:pt x="22154" y="8693"/>
                  <a:pt x="22164" y="8674"/>
                  <a:pt x="22175" y="8674"/>
                </a:cubicBezTo>
                <a:cubicBezTo>
                  <a:pt x="22177" y="8674"/>
                  <a:pt x="22180" y="8676"/>
                  <a:pt x="22183" y="8678"/>
                </a:cubicBezTo>
                <a:cubicBezTo>
                  <a:pt x="22212" y="8678"/>
                  <a:pt x="22226" y="8664"/>
                  <a:pt x="22241" y="8635"/>
                </a:cubicBezTo>
                <a:cubicBezTo>
                  <a:pt x="22255" y="8621"/>
                  <a:pt x="22255" y="8592"/>
                  <a:pt x="22241" y="8592"/>
                </a:cubicBezTo>
                <a:cubicBezTo>
                  <a:pt x="22241" y="8578"/>
                  <a:pt x="22226" y="8578"/>
                  <a:pt x="22212" y="8578"/>
                </a:cubicBezTo>
                <a:cubicBezTo>
                  <a:pt x="22209" y="8580"/>
                  <a:pt x="22207" y="8582"/>
                  <a:pt x="22204" y="8582"/>
                </a:cubicBezTo>
                <a:cubicBezTo>
                  <a:pt x="22193" y="8582"/>
                  <a:pt x="22183" y="8556"/>
                  <a:pt x="22183" y="8520"/>
                </a:cubicBezTo>
                <a:lnTo>
                  <a:pt x="22154" y="8492"/>
                </a:lnTo>
                <a:cubicBezTo>
                  <a:pt x="22140" y="8477"/>
                  <a:pt x="22126" y="8449"/>
                  <a:pt x="22111" y="8420"/>
                </a:cubicBezTo>
                <a:cubicBezTo>
                  <a:pt x="22111" y="8377"/>
                  <a:pt x="22126" y="8348"/>
                  <a:pt x="22154" y="8348"/>
                </a:cubicBezTo>
                <a:lnTo>
                  <a:pt x="22169" y="8348"/>
                </a:lnTo>
                <a:cubicBezTo>
                  <a:pt x="22183" y="8348"/>
                  <a:pt x="22140" y="8233"/>
                  <a:pt x="22111" y="8233"/>
                </a:cubicBezTo>
                <a:cubicBezTo>
                  <a:pt x="22097" y="8228"/>
                  <a:pt x="22081" y="8227"/>
                  <a:pt x="22066" y="8227"/>
                </a:cubicBezTo>
                <a:cubicBezTo>
                  <a:pt x="22035" y="8227"/>
                  <a:pt x="22006" y="8233"/>
                  <a:pt x="21996" y="8233"/>
                </a:cubicBezTo>
                <a:cubicBezTo>
                  <a:pt x="21982" y="8233"/>
                  <a:pt x="21953" y="8219"/>
                  <a:pt x="21939" y="8219"/>
                </a:cubicBezTo>
                <a:lnTo>
                  <a:pt x="21925" y="8219"/>
                </a:lnTo>
                <a:lnTo>
                  <a:pt x="21910" y="8233"/>
                </a:lnTo>
                <a:cubicBezTo>
                  <a:pt x="21881" y="8233"/>
                  <a:pt x="21867" y="8176"/>
                  <a:pt x="21867" y="8161"/>
                </a:cubicBezTo>
                <a:cubicBezTo>
                  <a:pt x="21867" y="8147"/>
                  <a:pt x="21925" y="8118"/>
                  <a:pt x="21939" y="8118"/>
                </a:cubicBezTo>
                <a:cubicBezTo>
                  <a:pt x="21953" y="8118"/>
                  <a:pt x="21939" y="8104"/>
                  <a:pt x="21896" y="8089"/>
                </a:cubicBezTo>
                <a:lnTo>
                  <a:pt x="21867" y="8089"/>
                </a:lnTo>
                <a:cubicBezTo>
                  <a:pt x="21824" y="8089"/>
                  <a:pt x="21781" y="7989"/>
                  <a:pt x="21810" y="7931"/>
                </a:cubicBezTo>
                <a:lnTo>
                  <a:pt x="21824" y="7888"/>
                </a:lnTo>
                <a:cubicBezTo>
                  <a:pt x="21810" y="7831"/>
                  <a:pt x="21795" y="7716"/>
                  <a:pt x="21795" y="7687"/>
                </a:cubicBezTo>
                <a:cubicBezTo>
                  <a:pt x="21810" y="7673"/>
                  <a:pt x="21795" y="7644"/>
                  <a:pt x="21767" y="7615"/>
                </a:cubicBezTo>
                <a:lnTo>
                  <a:pt x="21752" y="7601"/>
                </a:lnTo>
                <a:cubicBezTo>
                  <a:pt x="21750" y="7597"/>
                  <a:pt x="21748" y="7596"/>
                  <a:pt x="21746" y="7596"/>
                </a:cubicBezTo>
                <a:cubicBezTo>
                  <a:pt x="21738" y="7596"/>
                  <a:pt x="21728" y="7627"/>
                  <a:pt x="21715" y="7627"/>
                </a:cubicBezTo>
                <a:cubicBezTo>
                  <a:pt x="21709" y="7627"/>
                  <a:pt x="21703" y="7621"/>
                  <a:pt x="21695" y="7601"/>
                </a:cubicBezTo>
                <a:lnTo>
                  <a:pt x="21695" y="7572"/>
                </a:lnTo>
                <a:cubicBezTo>
                  <a:pt x="21666" y="7558"/>
                  <a:pt x="21637" y="7529"/>
                  <a:pt x="21637" y="7529"/>
                </a:cubicBezTo>
                <a:cubicBezTo>
                  <a:pt x="21623" y="7529"/>
                  <a:pt x="21680" y="7500"/>
                  <a:pt x="21709" y="7486"/>
                </a:cubicBezTo>
                <a:cubicBezTo>
                  <a:pt x="21723" y="7472"/>
                  <a:pt x="21723" y="7270"/>
                  <a:pt x="21695" y="7184"/>
                </a:cubicBezTo>
                <a:cubicBezTo>
                  <a:pt x="21684" y="7129"/>
                  <a:pt x="21716" y="7107"/>
                  <a:pt x="21744" y="7107"/>
                </a:cubicBezTo>
                <a:cubicBezTo>
                  <a:pt x="21752" y="7107"/>
                  <a:pt x="21760" y="7109"/>
                  <a:pt x="21767" y="7112"/>
                </a:cubicBezTo>
                <a:cubicBezTo>
                  <a:pt x="21774" y="7116"/>
                  <a:pt x="21781" y="7118"/>
                  <a:pt x="21787" y="7118"/>
                </a:cubicBezTo>
                <a:cubicBezTo>
                  <a:pt x="21802" y="7118"/>
                  <a:pt x="21810" y="7105"/>
                  <a:pt x="21810" y="7084"/>
                </a:cubicBezTo>
                <a:lnTo>
                  <a:pt x="21810" y="7055"/>
                </a:lnTo>
                <a:lnTo>
                  <a:pt x="21795" y="7026"/>
                </a:lnTo>
                <a:cubicBezTo>
                  <a:pt x="21767" y="7012"/>
                  <a:pt x="21752" y="6954"/>
                  <a:pt x="21752" y="6954"/>
                </a:cubicBezTo>
                <a:cubicBezTo>
                  <a:pt x="21752" y="6940"/>
                  <a:pt x="21738" y="6940"/>
                  <a:pt x="21723" y="6940"/>
                </a:cubicBezTo>
                <a:lnTo>
                  <a:pt x="21695" y="6940"/>
                </a:lnTo>
                <a:cubicBezTo>
                  <a:pt x="21695" y="6940"/>
                  <a:pt x="21695" y="6954"/>
                  <a:pt x="21695" y="6954"/>
                </a:cubicBezTo>
                <a:lnTo>
                  <a:pt x="21680" y="6954"/>
                </a:lnTo>
                <a:cubicBezTo>
                  <a:pt x="21680" y="6940"/>
                  <a:pt x="21666" y="6926"/>
                  <a:pt x="21680" y="6926"/>
                </a:cubicBezTo>
                <a:lnTo>
                  <a:pt x="21695" y="6911"/>
                </a:lnTo>
                <a:cubicBezTo>
                  <a:pt x="21709" y="6897"/>
                  <a:pt x="21723" y="6868"/>
                  <a:pt x="21723" y="6868"/>
                </a:cubicBezTo>
                <a:cubicBezTo>
                  <a:pt x="21723" y="6854"/>
                  <a:pt x="21709" y="6854"/>
                  <a:pt x="21709" y="6854"/>
                </a:cubicBezTo>
                <a:lnTo>
                  <a:pt x="21695" y="6854"/>
                </a:lnTo>
                <a:cubicBezTo>
                  <a:pt x="21680" y="6854"/>
                  <a:pt x="21666" y="6796"/>
                  <a:pt x="21652" y="6725"/>
                </a:cubicBezTo>
                <a:lnTo>
                  <a:pt x="21652" y="6667"/>
                </a:lnTo>
                <a:lnTo>
                  <a:pt x="21652" y="6638"/>
                </a:lnTo>
                <a:cubicBezTo>
                  <a:pt x="21652" y="6610"/>
                  <a:pt x="21652" y="6552"/>
                  <a:pt x="21666" y="6523"/>
                </a:cubicBezTo>
                <a:lnTo>
                  <a:pt x="21637" y="6495"/>
                </a:lnTo>
                <a:cubicBezTo>
                  <a:pt x="21652" y="6480"/>
                  <a:pt x="21637" y="6452"/>
                  <a:pt x="21623" y="6437"/>
                </a:cubicBezTo>
                <a:cubicBezTo>
                  <a:pt x="21623" y="6437"/>
                  <a:pt x="21580" y="6423"/>
                  <a:pt x="21551" y="6394"/>
                </a:cubicBezTo>
                <a:lnTo>
                  <a:pt x="21537" y="6365"/>
                </a:lnTo>
                <a:cubicBezTo>
                  <a:pt x="21537" y="6308"/>
                  <a:pt x="21479" y="6308"/>
                  <a:pt x="21465" y="6279"/>
                </a:cubicBezTo>
                <a:lnTo>
                  <a:pt x="21465" y="6207"/>
                </a:lnTo>
                <a:cubicBezTo>
                  <a:pt x="21426" y="6195"/>
                  <a:pt x="21342" y="6148"/>
                  <a:pt x="21304" y="6148"/>
                </a:cubicBezTo>
                <a:cubicBezTo>
                  <a:pt x="21300" y="6148"/>
                  <a:pt x="21296" y="6148"/>
                  <a:pt x="21292" y="6150"/>
                </a:cubicBezTo>
                <a:cubicBezTo>
                  <a:pt x="21288" y="6152"/>
                  <a:pt x="21284" y="6153"/>
                  <a:pt x="21280" y="6153"/>
                </a:cubicBezTo>
                <a:cubicBezTo>
                  <a:pt x="21256" y="6153"/>
                  <a:pt x="21235" y="6119"/>
                  <a:pt x="21235" y="6107"/>
                </a:cubicBezTo>
                <a:cubicBezTo>
                  <a:pt x="21235" y="6092"/>
                  <a:pt x="21206" y="6092"/>
                  <a:pt x="21206" y="6092"/>
                </a:cubicBezTo>
                <a:cubicBezTo>
                  <a:pt x="21205" y="6094"/>
                  <a:pt x="21202" y="6095"/>
                  <a:pt x="21199" y="6095"/>
                </a:cubicBezTo>
                <a:cubicBezTo>
                  <a:pt x="21176" y="6095"/>
                  <a:pt x="21117" y="6049"/>
                  <a:pt x="21091" y="6049"/>
                </a:cubicBezTo>
                <a:lnTo>
                  <a:pt x="21005" y="6049"/>
                </a:lnTo>
                <a:cubicBezTo>
                  <a:pt x="20994" y="6049"/>
                  <a:pt x="20959" y="6074"/>
                  <a:pt x="20948" y="6074"/>
                </a:cubicBezTo>
                <a:cubicBezTo>
                  <a:pt x="20945" y="6074"/>
                  <a:pt x="20944" y="6071"/>
                  <a:pt x="20948" y="6064"/>
                </a:cubicBezTo>
                <a:cubicBezTo>
                  <a:pt x="20948" y="6049"/>
                  <a:pt x="20940" y="6046"/>
                  <a:pt x="20931" y="6046"/>
                </a:cubicBezTo>
                <a:cubicBezTo>
                  <a:pt x="20922" y="6046"/>
                  <a:pt x="20912" y="6049"/>
                  <a:pt x="20904" y="6049"/>
                </a:cubicBezTo>
                <a:cubicBezTo>
                  <a:pt x="20904" y="6049"/>
                  <a:pt x="20847" y="6035"/>
                  <a:pt x="20833" y="6035"/>
                </a:cubicBezTo>
                <a:cubicBezTo>
                  <a:pt x="20818" y="6035"/>
                  <a:pt x="20746" y="6021"/>
                  <a:pt x="20718" y="6006"/>
                </a:cubicBezTo>
                <a:cubicBezTo>
                  <a:pt x="20703" y="5992"/>
                  <a:pt x="20660" y="5977"/>
                  <a:pt x="20632" y="5963"/>
                </a:cubicBezTo>
                <a:cubicBezTo>
                  <a:pt x="20632" y="5963"/>
                  <a:pt x="20632" y="5963"/>
                  <a:pt x="20632" y="5949"/>
                </a:cubicBezTo>
                <a:cubicBezTo>
                  <a:pt x="20660" y="5920"/>
                  <a:pt x="20660" y="5877"/>
                  <a:pt x="20660" y="5848"/>
                </a:cubicBezTo>
                <a:lnTo>
                  <a:pt x="20660" y="5819"/>
                </a:lnTo>
                <a:cubicBezTo>
                  <a:pt x="20660" y="5762"/>
                  <a:pt x="20689" y="5762"/>
                  <a:pt x="20689" y="5762"/>
                </a:cubicBezTo>
                <a:cubicBezTo>
                  <a:pt x="20692" y="5765"/>
                  <a:pt x="20694" y="5766"/>
                  <a:pt x="20696" y="5766"/>
                </a:cubicBezTo>
                <a:cubicBezTo>
                  <a:pt x="20703" y="5766"/>
                  <a:pt x="20703" y="5742"/>
                  <a:pt x="20703" y="5719"/>
                </a:cubicBezTo>
                <a:lnTo>
                  <a:pt x="20718" y="5704"/>
                </a:lnTo>
                <a:lnTo>
                  <a:pt x="20732" y="5676"/>
                </a:lnTo>
                <a:cubicBezTo>
                  <a:pt x="20732" y="5647"/>
                  <a:pt x="20718" y="5633"/>
                  <a:pt x="20703" y="5633"/>
                </a:cubicBezTo>
                <a:cubicBezTo>
                  <a:pt x="20697" y="5639"/>
                  <a:pt x="20682" y="5642"/>
                  <a:pt x="20664" y="5642"/>
                </a:cubicBezTo>
                <a:cubicBezTo>
                  <a:pt x="20639" y="5642"/>
                  <a:pt x="20611" y="5635"/>
                  <a:pt x="20603" y="5618"/>
                </a:cubicBezTo>
                <a:cubicBezTo>
                  <a:pt x="20596" y="5611"/>
                  <a:pt x="20585" y="5607"/>
                  <a:pt x="20574" y="5607"/>
                </a:cubicBezTo>
                <a:cubicBezTo>
                  <a:pt x="20563" y="5607"/>
                  <a:pt x="20552" y="5611"/>
                  <a:pt x="20545" y="5618"/>
                </a:cubicBezTo>
                <a:lnTo>
                  <a:pt x="20531" y="5633"/>
                </a:lnTo>
                <a:lnTo>
                  <a:pt x="20517" y="5647"/>
                </a:lnTo>
                <a:cubicBezTo>
                  <a:pt x="20545" y="5661"/>
                  <a:pt x="20588" y="5676"/>
                  <a:pt x="20603" y="5690"/>
                </a:cubicBezTo>
                <a:cubicBezTo>
                  <a:pt x="20603" y="5690"/>
                  <a:pt x="20617" y="5748"/>
                  <a:pt x="20603" y="5748"/>
                </a:cubicBezTo>
                <a:cubicBezTo>
                  <a:pt x="20588" y="5748"/>
                  <a:pt x="20574" y="5762"/>
                  <a:pt x="20574" y="5762"/>
                </a:cubicBezTo>
                <a:cubicBezTo>
                  <a:pt x="20574" y="5805"/>
                  <a:pt x="20574" y="5848"/>
                  <a:pt x="20574" y="5891"/>
                </a:cubicBezTo>
                <a:cubicBezTo>
                  <a:pt x="20560" y="5877"/>
                  <a:pt x="20545" y="5877"/>
                  <a:pt x="20531" y="5877"/>
                </a:cubicBezTo>
                <a:cubicBezTo>
                  <a:pt x="20528" y="5874"/>
                  <a:pt x="20525" y="5873"/>
                  <a:pt x="20522" y="5873"/>
                </a:cubicBezTo>
                <a:cubicBezTo>
                  <a:pt x="20511" y="5873"/>
                  <a:pt x="20499" y="5891"/>
                  <a:pt x="20488" y="5891"/>
                </a:cubicBezTo>
                <a:cubicBezTo>
                  <a:pt x="20459" y="5877"/>
                  <a:pt x="20502" y="5848"/>
                  <a:pt x="20488" y="5848"/>
                </a:cubicBezTo>
                <a:cubicBezTo>
                  <a:pt x="20464" y="5825"/>
                  <a:pt x="20431" y="5801"/>
                  <a:pt x="20412" y="5801"/>
                </a:cubicBezTo>
                <a:cubicBezTo>
                  <a:pt x="20408" y="5801"/>
                  <a:pt x="20404" y="5802"/>
                  <a:pt x="20402" y="5805"/>
                </a:cubicBezTo>
                <a:cubicBezTo>
                  <a:pt x="20387" y="5819"/>
                  <a:pt x="20387" y="5819"/>
                  <a:pt x="20373" y="5819"/>
                </a:cubicBezTo>
                <a:cubicBezTo>
                  <a:pt x="20373" y="5805"/>
                  <a:pt x="20373" y="5805"/>
                  <a:pt x="20373" y="5791"/>
                </a:cubicBezTo>
                <a:cubicBezTo>
                  <a:pt x="20373" y="5788"/>
                  <a:pt x="20375" y="5788"/>
                  <a:pt x="20378" y="5788"/>
                </a:cubicBezTo>
                <a:cubicBezTo>
                  <a:pt x="20392" y="5788"/>
                  <a:pt x="20427" y="5801"/>
                  <a:pt x="20456" y="5801"/>
                </a:cubicBezTo>
                <a:cubicBezTo>
                  <a:pt x="20469" y="5801"/>
                  <a:pt x="20480" y="5798"/>
                  <a:pt x="20488" y="5791"/>
                </a:cubicBezTo>
                <a:cubicBezTo>
                  <a:pt x="20517" y="5776"/>
                  <a:pt x="20502" y="5704"/>
                  <a:pt x="20488" y="5690"/>
                </a:cubicBezTo>
                <a:cubicBezTo>
                  <a:pt x="20488" y="5661"/>
                  <a:pt x="20502" y="5618"/>
                  <a:pt x="20517" y="5590"/>
                </a:cubicBezTo>
                <a:lnTo>
                  <a:pt x="20545" y="5561"/>
                </a:lnTo>
                <a:cubicBezTo>
                  <a:pt x="20560" y="5575"/>
                  <a:pt x="20617" y="5575"/>
                  <a:pt x="20632" y="5575"/>
                </a:cubicBezTo>
                <a:cubicBezTo>
                  <a:pt x="20646" y="5561"/>
                  <a:pt x="20675" y="5546"/>
                  <a:pt x="20689" y="5518"/>
                </a:cubicBezTo>
                <a:lnTo>
                  <a:pt x="20718" y="5546"/>
                </a:lnTo>
                <a:lnTo>
                  <a:pt x="20732" y="5575"/>
                </a:lnTo>
                <a:cubicBezTo>
                  <a:pt x="20732" y="5587"/>
                  <a:pt x="20740" y="5592"/>
                  <a:pt x="20750" y="5592"/>
                </a:cubicBezTo>
                <a:cubicBezTo>
                  <a:pt x="20763" y="5592"/>
                  <a:pt x="20781" y="5583"/>
                  <a:pt x="20790" y="5575"/>
                </a:cubicBezTo>
                <a:cubicBezTo>
                  <a:pt x="20804" y="5561"/>
                  <a:pt x="20833" y="5532"/>
                  <a:pt x="20833" y="5532"/>
                </a:cubicBezTo>
                <a:cubicBezTo>
                  <a:pt x="20833" y="5518"/>
                  <a:pt x="20818" y="5503"/>
                  <a:pt x="20804" y="5489"/>
                </a:cubicBezTo>
                <a:lnTo>
                  <a:pt x="20804" y="5475"/>
                </a:lnTo>
                <a:cubicBezTo>
                  <a:pt x="20798" y="5462"/>
                  <a:pt x="20794" y="5458"/>
                  <a:pt x="20791" y="5458"/>
                </a:cubicBezTo>
                <a:cubicBezTo>
                  <a:pt x="20787" y="5458"/>
                  <a:pt x="20783" y="5466"/>
                  <a:pt x="20775" y="5475"/>
                </a:cubicBezTo>
                <a:lnTo>
                  <a:pt x="20775" y="5489"/>
                </a:lnTo>
                <a:lnTo>
                  <a:pt x="20775" y="5503"/>
                </a:lnTo>
                <a:cubicBezTo>
                  <a:pt x="20761" y="5503"/>
                  <a:pt x="20746" y="5489"/>
                  <a:pt x="20746" y="5475"/>
                </a:cubicBezTo>
                <a:lnTo>
                  <a:pt x="20746" y="5446"/>
                </a:lnTo>
                <a:lnTo>
                  <a:pt x="20718" y="5446"/>
                </a:lnTo>
                <a:cubicBezTo>
                  <a:pt x="20701" y="5454"/>
                  <a:pt x="20679" y="5473"/>
                  <a:pt x="20663" y="5490"/>
                </a:cubicBezTo>
                <a:lnTo>
                  <a:pt x="20663" y="5490"/>
                </a:lnTo>
                <a:cubicBezTo>
                  <a:pt x="20674" y="5443"/>
                  <a:pt x="20706" y="5400"/>
                  <a:pt x="20718" y="5388"/>
                </a:cubicBezTo>
                <a:cubicBezTo>
                  <a:pt x="20726" y="5380"/>
                  <a:pt x="20725" y="5371"/>
                  <a:pt x="20712" y="5365"/>
                </a:cubicBezTo>
                <a:lnTo>
                  <a:pt x="20712" y="5365"/>
                </a:lnTo>
                <a:lnTo>
                  <a:pt x="20703" y="5374"/>
                </a:lnTo>
                <a:cubicBezTo>
                  <a:pt x="20689" y="5403"/>
                  <a:pt x="20689" y="5417"/>
                  <a:pt x="20675" y="5417"/>
                </a:cubicBezTo>
                <a:cubicBezTo>
                  <a:pt x="20646" y="5431"/>
                  <a:pt x="20617" y="5446"/>
                  <a:pt x="20603" y="5446"/>
                </a:cubicBezTo>
                <a:cubicBezTo>
                  <a:pt x="20597" y="5451"/>
                  <a:pt x="20592" y="5459"/>
                  <a:pt x="20587" y="5466"/>
                </a:cubicBezTo>
                <a:lnTo>
                  <a:pt x="20587" y="5466"/>
                </a:lnTo>
                <a:cubicBezTo>
                  <a:pt x="20595" y="5421"/>
                  <a:pt x="20650" y="5360"/>
                  <a:pt x="20675" y="5360"/>
                </a:cubicBezTo>
                <a:cubicBezTo>
                  <a:pt x="20691" y="5360"/>
                  <a:pt x="20704" y="5362"/>
                  <a:pt x="20712" y="5365"/>
                </a:cubicBezTo>
                <a:lnTo>
                  <a:pt x="20712" y="5365"/>
                </a:lnTo>
                <a:lnTo>
                  <a:pt x="20718" y="5360"/>
                </a:lnTo>
                <a:lnTo>
                  <a:pt x="20732" y="5345"/>
                </a:lnTo>
                <a:cubicBezTo>
                  <a:pt x="20746" y="5360"/>
                  <a:pt x="20761" y="5374"/>
                  <a:pt x="20746" y="5403"/>
                </a:cubicBezTo>
                <a:cubicBezTo>
                  <a:pt x="20761" y="5388"/>
                  <a:pt x="20775" y="5388"/>
                  <a:pt x="20775" y="5388"/>
                </a:cubicBezTo>
                <a:lnTo>
                  <a:pt x="20790" y="5374"/>
                </a:lnTo>
                <a:cubicBezTo>
                  <a:pt x="20814" y="5362"/>
                  <a:pt x="20839" y="5328"/>
                  <a:pt x="20845" y="5328"/>
                </a:cubicBezTo>
                <a:cubicBezTo>
                  <a:pt x="20846" y="5328"/>
                  <a:pt x="20847" y="5329"/>
                  <a:pt x="20847" y="5331"/>
                </a:cubicBezTo>
                <a:cubicBezTo>
                  <a:pt x="20851" y="5333"/>
                  <a:pt x="20854" y="5335"/>
                  <a:pt x="20858" y="5337"/>
                </a:cubicBezTo>
                <a:lnTo>
                  <a:pt x="20858" y="5337"/>
                </a:lnTo>
                <a:cubicBezTo>
                  <a:pt x="20863" y="5330"/>
                  <a:pt x="20869" y="5323"/>
                  <a:pt x="20876" y="5317"/>
                </a:cubicBezTo>
                <a:cubicBezTo>
                  <a:pt x="20882" y="5322"/>
                  <a:pt x="20890" y="5326"/>
                  <a:pt x="20898" y="5326"/>
                </a:cubicBezTo>
                <a:cubicBezTo>
                  <a:pt x="20909" y="5326"/>
                  <a:pt x="20919" y="5319"/>
                  <a:pt x="20919" y="5302"/>
                </a:cubicBezTo>
                <a:lnTo>
                  <a:pt x="20933" y="5288"/>
                </a:lnTo>
                <a:cubicBezTo>
                  <a:pt x="20943" y="5278"/>
                  <a:pt x="20946" y="5267"/>
                  <a:pt x="20957" y="5267"/>
                </a:cubicBezTo>
                <a:cubicBezTo>
                  <a:pt x="20962" y="5267"/>
                  <a:pt x="20968" y="5269"/>
                  <a:pt x="20976" y="5273"/>
                </a:cubicBezTo>
                <a:lnTo>
                  <a:pt x="21005" y="5288"/>
                </a:lnTo>
                <a:cubicBezTo>
                  <a:pt x="21034" y="5288"/>
                  <a:pt x="21077" y="5273"/>
                  <a:pt x="21077" y="5273"/>
                </a:cubicBezTo>
                <a:cubicBezTo>
                  <a:pt x="21091" y="5273"/>
                  <a:pt x="21091" y="5302"/>
                  <a:pt x="21091" y="5302"/>
                </a:cubicBezTo>
                <a:cubicBezTo>
                  <a:pt x="21091" y="5309"/>
                  <a:pt x="21095" y="5313"/>
                  <a:pt x="21098" y="5313"/>
                </a:cubicBezTo>
                <a:cubicBezTo>
                  <a:pt x="21102" y="5313"/>
                  <a:pt x="21106" y="5309"/>
                  <a:pt x="21106" y="5302"/>
                </a:cubicBezTo>
                <a:cubicBezTo>
                  <a:pt x="21120" y="5302"/>
                  <a:pt x="21163" y="5345"/>
                  <a:pt x="21163" y="5360"/>
                </a:cubicBezTo>
                <a:cubicBezTo>
                  <a:pt x="21149" y="5374"/>
                  <a:pt x="21106" y="5431"/>
                  <a:pt x="21091" y="5431"/>
                </a:cubicBezTo>
                <a:lnTo>
                  <a:pt x="21048" y="5431"/>
                </a:lnTo>
                <a:cubicBezTo>
                  <a:pt x="21048" y="5417"/>
                  <a:pt x="21019" y="5417"/>
                  <a:pt x="21005" y="5417"/>
                </a:cubicBezTo>
                <a:lnTo>
                  <a:pt x="20991" y="5388"/>
                </a:lnTo>
                <a:lnTo>
                  <a:pt x="20991" y="5374"/>
                </a:lnTo>
                <a:cubicBezTo>
                  <a:pt x="20983" y="5370"/>
                  <a:pt x="20977" y="5368"/>
                  <a:pt x="20973" y="5368"/>
                </a:cubicBezTo>
                <a:cubicBezTo>
                  <a:pt x="20962" y="5368"/>
                  <a:pt x="20962" y="5382"/>
                  <a:pt x="20962" y="5403"/>
                </a:cubicBezTo>
                <a:lnTo>
                  <a:pt x="20962" y="5417"/>
                </a:lnTo>
                <a:lnTo>
                  <a:pt x="20962" y="5431"/>
                </a:lnTo>
                <a:cubicBezTo>
                  <a:pt x="20962" y="5437"/>
                  <a:pt x="20961" y="5442"/>
                  <a:pt x="20960" y="5446"/>
                </a:cubicBezTo>
                <a:lnTo>
                  <a:pt x="20960" y="5446"/>
                </a:lnTo>
                <a:cubicBezTo>
                  <a:pt x="20946" y="5436"/>
                  <a:pt x="20932" y="5426"/>
                  <a:pt x="20919" y="5417"/>
                </a:cubicBezTo>
                <a:cubicBezTo>
                  <a:pt x="20906" y="5379"/>
                  <a:pt x="20883" y="5353"/>
                  <a:pt x="20858" y="5337"/>
                </a:cubicBezTo>
                <a:lnTo>
                  <a:pt x="20858" y="5337"/>
                </a:lnTo>
                <a:cubicBezTo>
                  <a:pt x="20840" y="5359"/>
                  <a:pt x="20829" y="5381"/>
                  <a:pt x="20818" y="5403"/>
                </a:cubicBezTo>
                <a:lnTo>
                  <a:pt x="20818" y="5431"/>
                </a:lnTo>
                <a:lnTo>
                  <a:pt x="20833" y="5417"/>
                </a:lnTo>
                <a:cubicBezTo>
                  <a:pt x="20838" y="5414"/>
                  <a:pt x="20843" y="5413"/>
                  <a:pt x="20848" y="5413"/>
                </a:cubicBezTo>
                <a:cubicBezTo>
                  <a:pt x="20859" y="5413"/>
                  <a:pt x="20867" y="5420"/>
                  <a:pt x="20874" y="5428"/>
                </a:cubicBezTo>
                <a:lnTo>
                  <a:pt x="20874" y="5428"/>
                </a:lnTo>
                <a:cubicBezTo>
                  <a:pt x="20880" y="5420"/>
                  <a:pt x="20885" y="5413"/>
                  <a:pt x="20891" y="5413"/>
                </a:cubicBezTo>
                <a:cubicBezTo>
                  <a:pt x="20895" y="5413"/>
                  <a:pt x="20900" y="5418"/>
                  <a:pt x="20904" y="5431"/>
                </a:cubicBezTo>
                <a:lnTo>
                  <a:pt x="20919" y="5446"/>
                </a:lnTo>
                <a:lnTo>
                  <a:pt x="20927" y="5454"/>
                </a:lnTo>
                <a:lnTo>
                  <a:pt x="20927" y="5454"/>
                </a:lnTo>
                <a:cubicBezTo>
                  <a:pt x="20920" y="5451"/>
                  <a:pt x="20912" y="5449"/>
                  <a:pt x="20904" y="5446"/>
                </a:cubicBezTo>
                <a:lnTo>
                  <a:pt x="20890" y="5446"/>
                </a:lnTo>
                <a:cubicBezTo>
                  <a:pt x="20885" y="5441"/>
                  <a:pt x="20880" y="5434"/>
                  <a:pt x="20874" y="5428"/>
                </a:cubicBezTo>
                <a:lnTo>
                  <a:pt x="20874" y="5428"/>
                </a:lnTo>
                <a:cubicBezTo>
                  <a:pt x="20870" y="5434"/>
                  <a:pt x="20866" y="5441"/>
                  <a:pt x="20861" y="5446"/>
                </a:cubicBezTo>
                <a:cubicBezTo>
                  <a:pt x="20861" y="5457"/>
                  <a:pt x="20859" y="5462"/>
                  <a:pt x="20855" y="5462"/>
                </a:cubicBezTo>
                <a:cubicBezTo>
                  <a:pt x="20848" y="5462"/>
                  <a:pt x="20836" y="5449"/>
                  <a:pt x="20818" y="5431"/>
                </a:cubicBezTo>
                <a:lnTo>
                  <a:pt x="20818" y="5431"/>
                </a:lnTo>
                <a:cubicBezTo>
                  <a:pt x="20818" y="5460"/>
                  <a:pt x="20833" y="5489"/>
                  <a:pt x="20833" y="5489"/>
                </a:cubicBezTo>
                <a:cubicBezTo>
                  <a:pt x="20833" y="5503"/>
                  <a:pt x="20847" y="5503"/>
                  <a:pt x="20861" y="5503"/>
                </a:cubicBezTo>
                <a:lnTo>
                  <a:pt x="20890" y="5532"/>
                </a:lnTo>
                <a:lnTo>
                  <a:pt x="20904" y="5561"/>
                </a:lnTo>
                <a:cubicBezTo>
                  <a:pt x="20948" y="5590"/>
                  <a:pt x="21034" y="5633"/>
                  <a:pt x="21063" y="5661"/>
                </a:cubicBezTo>
                <a:cubicBezTo>
                  <a:pt x="21065" y="5663"/>
                  <a:pt x="21067" y="5663"/>
                  <a:pt x="21070" y="5663"/>
                </a:cubicBezTo>
                <a:cubicBezTo>
                  <a:pt x="21091" y="5663"/>
                  <a:pt x="21091" y="5601"/>
                  <a:pt x="21091" y="5575"/>
                </a:cubicBezTo>
                <a:cubicBezTo>
                  <a:pt x="21091" y="5566"/>
                  <a:pt x="21098" y="5563"/>
                  <a:pt x="21109" y="5563"/>
                </a:cubicBezTo>
                <a:cubicBezTo>
                  <a:pt x="21132" y="5563"/>
                  <a:pt x="21172" y="5580"/>
                  <a:pt x="21192" y="5590"/>
                </a:cubicBezTo>
                <a:cubicBezTo>
                  <a:pt x="21196" y="5592"/>
                  <a:pt x="21200" y="5592"/>
                  <a:pt x="21203" y="5592"/>
                </a:cubicBezTo>
                <a:cubicBezTo>
                  <a:pt x="21224" y="5592"/>
                  <a:pt x="21233" y="5559"/>
                  <a:pt x="21221" y="5546"/>
                </a:cubicBezTo>
                <a:cubicBezTo>
                  <a:pt x="21221" y="5532"/>
                  <a:pt x="21224" y="5525"/>
                  <a:pt x="21231" y="5525"/>
                </a:cubicBezTo>
                <a:cubicBezTo>
                  <a:pt x="21239" y="5525"/>
                  <a:pt x="21249" y="5532"/>
                  <a:pt x="21264" y="5546"/>
                </a:cubicBezTo>
                <a:lnTo>
                  <a:pt x="21292" y="5546"/>
                </a:lnTo>
                <a:lnTo>
                  <a:pt x="21321" y="5561"/>
                </a:lnTo>
                <a:cubicBezTo>
                  <a:pt x="21323" y="5565"/>
                  <a:pt x="21325" y="5567"/>
                  <a:pt x="21328" y="5567"/>
                </a:cubicBezTo>
                <a:cubicBezTo>
                  <a:pt x="21343" y="5567"/>
                  <a:pt x="21368" y="5497"/>
                  <a:pt x="21393" y="5460"/>
                </a:cubicBezTo>
                <a:cubicBezTo>
                  <a:pt x="21407" y="5417"/>
                  <a:pt x="21364" y="5403"/>
                  <a:pt x="21364" y="5403"/>
                </a:cubicBezTo>
                <a:cubicBezTo>
                  <a:pt x="21363" y="5404"/>
                  <a:pt x="21362" y="5404"/>
                  <a:pt x="21362" y="5404"/>
                </a:cubicBezTo>
                <a:cubicBezTo>
                  <a:pt x="21354" y="5404"/>
                  <a:pt x="21381" y="5331"/>
                  <a:pt x="21407" y="5331"/>
                </a:cubicBezTo>
                <a:cubicBezTo>
                  <a:pt x="21433" y="5331"/>
                  <a:pt x="21447" y="5320"/>
                  <a:pt x="21430" y="5297"/>
                </a:cubicBezTo>
                <a:lnTo>
                  <a:pt x="21430" y="5297"/>
                </a:lnTo>
                <a:cubicBezTo>
                  <a:pt x="21444" y="5303"/>
                  <a:pt x="21458" y="5310"/>
                  <a:pt x="21465" y="5317"/>
                </a:cubicBezTo>
                <a:lnTo>
                  <a:pt x="21479" y="5317"/>
                </a:lnTo>
                <a:lnTo>
                  <a:pt x="21494" y="5302"/>
                </a:lnTo>
                <a:cubicBezTo>
                  <a:pt x="21494" y="5296"/>
                  <a:pt x="21499" y="5284"/>
                  <a:pt x="21507" y="5270"/>
                </a:cubicBezTo>
                <a:lnTo>
                  <a:pt x="21507" y="5270"/>
                </a:lnTo>
                <a:lnTo>
                  <a:pt x="21508" y="5273"/>
                </a:lnTo>
                <a:cubicBezTo>
                  <a:pt x="21522" y="5317"/>
                  <a:pt x="21537" y="5317"/>
                  <a:pt x="21565" y="5317"/>
                </a:cubicBezTo>
                <a:lnTo>
                  <a:pt x="21666" y="5317"/>
                </a:lnTo>
                <a:lnTo>
                  <a:pt x="21680" y="5345"/>
                </a:lnTo>
                <a:lnTo>
                  <a:pt x="21695" y="5360"/>
                </a:lnTo>
                <a:cubicBezTo>
                  <a:pt x="21695" y="5369"/>
                  <a:pt x="21696" y="5373"/>
                  <a:pt x="21698" y="5373"/>
                </a:cubicBezTo>
                <a:cubicBezTo>
                  <a:pt x="21706" y="5373"/>
                  <a:pt x="21723" y="5325"/>
                  <a:pt x="21723" y="5302"/>
                </a:cubicBezTo>
                <a:cubicBezTo>
                  <a:pt x="21727" y="5295"/>
                  <a:pt x="21731" y="5293"/>
                  <a:pt x="21736" y="5293"/>
                </a:cubicBezTo>
                <a:cubicBezTo>
                  <a:pt x="21750" y="5293"/>
                  <a:pt x="21767" y="5320"/>
                  <a:pt x="21767" y="5331"/>
                </a:cubicBezTo>
                <a:cubicBezTo>
                  <a:pt x="21781" y="5345"/>
                  <a:pt x="21824" y="5360"/>
                  <a:pt x="21838" y="5360"/>
                </a:cubicBezTo>
                <a:cubicBezTo>
                  <a:pt x="21853" y="5345"/>
                  <a:pt x="21881" y="5345"/>
                  <a:pt x="21881" y="5331"/>
                </a:cubicBezTo>
                <a:lnTo>
                  <a:pt x="21881" y="5317"/>
                </a:lnTo>
                <a:cubicBezTo>
                  <a:pt x="21881" y="5302"/>
                  <a:pt x="21881" y="5288"/>
                  <a:pt x="21881" y="5288"/>
                </a:cubicBezTo>
                <a:lnTo>
                  <a:pt x="21838" y="5288"/>
                </a:lnTo>
                <a:cubicBezTo>
                  <a:pt x="21824" y="5259"/>
                  <a:pt x="21838" y="5245"/>
                  <a:pt x="21853" y="5230"/>
                </a:cubicBezTo>
                <a:lnTo>
                  <a:pt x="21867" y="5259"/>
                </a:lnTo>
                <a:cubicBezTo>
                  <a:pt x="21896" y="5302"/>
                  <a:pt x="21925" y="5374"/>
                  <a:pt x="21925" y="5388"/>
                </a:cubicBezTo>
                <a:cubicBezTo>
                  <a:pt x="21927" y="5394"/>
                  <a:pt x="21930" y="5396"/>
                  <a:pt x="21933" y="5396"/>
                </a:cubicBezTo>
                <a:cubicBezTo>
                  <a:pt x="21944" y="5396"/>
                  <a:pt x="21953" y="5357"/>
                  <a:pt x="21953" y="5345"/>
                </a:cubicBezTo>
                <a:cubicBezTo>
                  <a:pt x="21953" y="5331"/>
                  <a:pt x="21982" y="5317"/>
                  <a:pt x="22011" y="5317"/>
                </a:cubicBezTo>
                <a:lnTo>
                  <a:pt x="22011" y="5331"/>
                </a:lnTo>
                <a:lnTo>
                  <a:pt x="22025" y="5345"/>
                </a:lnTo>
                <a:cubicBezTo>
                  <a:pt x="22025" y="5378"/>
                  <a:pt x="22033" y="5394"/>
                  <a:pt x="22043" y="5394"/>
                </a:cubicBezTo>
                <a:cubicBezTo>
                  <a:pt x="22047" y="5394"/>
                  <a:pt x="22050" y="5392"/>
                  <a:pt x="22054" y="5388"/>
                </a:cubicBezTo>
                <a:lnTo>
                  <a:pt x="22068" y="5388"/>
                </a:lnTo>
                <a:lnTo>
                  <a:pt x="22126" y="5360"/>
                </a:lnTo>
                <a:cubicBezTo>
                  <a:pt x="22117" y="5332"/>
                  <a:pt x="22136" y="5322"/>
                  <a:pt x="22159" y="5322"/>
                </a:cubicBezTo>
                <a:cubicBezTo>
                  <a:pt x="22173" y="5322"/>
                  <a:pt x="22187" y="5326"/>
                  <a:pt x="22198" y="5331"/>
                </a:cubicBezTo>
                <a:cubicBezTo>
                  <a:pt x="22201" y="5339"/>
                  <a:pt x="22205" y="5342"/>
                  <a:pt x="22209" y="5342"/>
                </a:cubicBezTo>
                <a:cubicBezTo>
                  <a:pt x="22218" y="5342"/>
                  <a:pt x="22222" y="5316"/>
                  <a:pt x="22212" y="5273"/>
                </a:cubicBezTo>
                <a:lnTo>
                  <a:pt x="22198" y="5230"/>
                </a:lnTo>
                <a:cubicBezTo>
                  <a:pt x="22198" y="5216"/>
                  <a:pt x="22198" y="5202"/>
                  <a:pt x="22198" y="5202"/>
                </a:cubicBezTo>
                <a:lnTo>
                  <a:pt x="22212" y="5202"/>
                </a:lnTo>
                <a:cubicBezTo>
                  <a:pt x="22212" y="5202"/>
                  <a:pt x="22312" y="5273"/>
                  <a:pt x="22327" y="5273"/>
                </a:cubicBezTo>
                <a:cubicBezTo>
                  <a:pt x="22356" y="5273"/>
                  <a:pt x="22356" y="5202"/>
                  <a:pt x="22370" y="5187"/>
                </a:cubicBezTo>
                <a:cubicBezTo>
                  <a:pt x="22370" y="5182"/>
                  <a:pt x="22372" y="5180"/>
                  <a:pt x="22376" y="5180"/>
                </a:cubicBezTo>
                <a:cubicBezTo>
                  <a:pt x="22389" y="5180"/>
                  <a:pt x="22424" y="5209"/>
                  <a:pt x="22444" y="5209"/>
                </a:cubicBezTo>
                <a:cubicBezTo>
                  <a:pt x="22449" y="5209"/>
                  <a:pt x="22454" y="5207"/>
                  <a:pt x="22456" y="5202"/>
                </a:cubicBezTo>
                <a:cubicBezTo>
                  <a:pt x="22485" y="5187"/>
                  <a:pt x="22471" y="5173"/>
                  <a:pt x="22456" y="5173"/>
                </a:cubicBezTo>
                <a:lnTo>
                  <a:pt x="22442" y="5159"/>
                </a:lnTo>
                <a:lnTo>
                  <a:pt x="22427" y="5159"/>
                </a:lnTo>
                <a:cubicBezTo>
                  <a:pt x="22427" y="5144"/>
                  <a:pt x="22427" y="5115"/>
                  <a:pt x="22427" y="5115"/>
                </a:cubicBezTo>
                <a:lnTo>
                  <a:pt x="22485" y="5115"/>
                </a:lnTo>
                <a:lnTo>
                  <a:pt x="22485" y="5130"/>
                </a:lnTo>
                <a:lnTo>
                  <a:pt x="22514" y="5159"/>
                </a:lnTo>
                <a:cubicBezTo>
                  <a:pt x="22542" y="5202"/>
                  <a:pt x="22571" y="5216"/>
                  <a:pt x="22571" y="5216"/>
                </a:cubicBezTo>
                <a:cubicBezTo>
                  <a:pt x="22585" y="5216"/>
                  <a:pt x="22571" y="5144"/>
                  <a:pt x="22571" y="5130"/>
                </a:cubicBezTo>
                <a:cubicBezTo>
                  <a:pt x="22557" y="5101"/>
                  <a:pt x="22585" y="5072"/>
                  <a:pt x="22629" y="5072"/>
                </a:cubicBezTo>
                <a:lnTo>
                  <a:pt x="22657" y="5072"/>
                </a:lnTo>
                <a:cubicBezTo>
                  <a:pt x="22672" y="5072"/>
                  <a:pt x="22686" y="5072"/>
                  <a:pt x="22686" y="5058"/>
                </a:cubicBezTo>
                <a:lnTo>
                  <a:pt x="22700" y="4972"/>
                </a:lnTo>
                <a:cubicBezTo>
                  <a:pt x="22758" y="4986"/>
                  <a:pt x="22787" y="5044"/>
                  <a:pt x="22772" y="5087"/>
                </a:cubicBezTo>
                <a:lnTo>
                  <a:pt x="22700" y="5087"/>
                </a:lnTo>
                <a:cubicBezTo>
                  <a:pt x="22715" y="5144"/>
                  <a:pt x="22715" y="5202"/>
                  <a:pt x="22729" y="5216"/>
                </a:cubicBezTo>
                <a:lnTo>
                  <a:pt x="22758" y="5216"/>
                </a:lnTo>
                <a:lnTo>
                  <a:pt x="22758" y="5202"/>
                </a:lnTo>
                <a:cubicBezTo>
                  <a:pt x="22772" y="5173"/>
                  <a:pt x="22758" y="5144"/>
                  <a:pt x="22801" y="5130"/>
                </a:cubicBezTo>
                <a:lnTo>
                  <a:pt x="22844" y="5101"/>
                </a:lnTo>
                <a:cubicBezTo>
                  <a:pt x="22873" y="5044"/>
                  <a:pt x="22902" y="4986"/>
                  <a:pt x="22902" y="4986"/>
                </a:cubicBezTo>
                <a:cubicBezTo>
                  <a:pt x="22902" y="4972"/>
                  <a:pt x="22887" y="4972"/>
                  <a:pt x="22887" y="4972"/>
                </a:cubicBezTo>
                <a:cubicBezTo>
                  <a:pt x="22873" y="4972"/>
                  <a:pt x="22844" y="4972"/>
                  <a:pt x="22830" y="4957"/>
                </a:cubicBezTo>
                <a:cubicBezTo>
                  <a:pt x="22815" y="4957"/>
                  <a:pt x="22801" y="4943"/>
                  <a:pt x="22787" y="4929"/>
                </a:cubicBezTo>
                <a:cubicBezTo>
                  <a:pt x="22787" y="4917"/>
                  <a:pt x="22796" y="4896"/>
                  <a:pt x="22800" y="4896"/>
                </a:cubicBezTo>
                <a:cubicBezTo>
                  <a:pt x="22800" y="4896"/>
                  <a:pt x="22801" y="4897"/>
                  <a:pt x="22801" y="4900"/>
                </a:cubicBezTo>
                <a:lnTo>
                  <a:pt x="22887" y="4914"/>
                </a:lnTo>
                <a:cubicBezTo>
                  <a:pt x="22930" y="4842"/>
                  <a:pt x="22916" y="4771"/>
                  <a:pt x="22902" y="4771"/>
                </a:cubicBezTo>
                <a:lnTo>
                  <a:pt x="22902" y="4771"/>
                </a:lnTo>
                <a:cubicBezTo>
                  <a:pt x="22896" y="4773"/>
                  <a:pt x="22892" y="4775"/>
                  <a:pt x="22888" y="4775"/>
                </a:cubicBezTo>
                <a:cubicBezTo>
                  <a:pt x="22873" y="4775"/>
                  <a:pt x="22873" y="4753"/>
                  <a:pt x="22873" y="4742"/>
                </a:cubicBezTo>
                <a:cubicBezTo>
                  <a:pt x="22873" y="4727"/>
                  <a:pt x="22858" y="4713"/>
                  <a:pt x="22844" y="4713"/>
                </a:cubicBezTo>
                <a:lnTo>
                  <a:pt x="22815" y="4756"/>
                </a:lnTo>
                <a:cubicBezTo>
                  <a:pt x="22804" y="4733"/>
                  <a:pt x="22754" y="4691"/>
                  <a:pt x="22721" y="4691"/>
                </a:cubicBezTo>
                <a:cubicBezTo>
                  <a:pt x="22713" y="4691"/>
                  <a:pt x="22706" y="4693"/>
                  <a:pt x="22700" y="4699"/>
                </a:cubicBezTo>
                <a:cubicBezTo>
                  <a:pt x="22686" y="4727"/>
                  <a:pt x="22672" y="4756"/>
                  <a:pt x="22686" y="4771"/>
                </a:cubicBezTo>
                <a:lnTo>
                  <a:pt x="22686" y="4756"/>
                </a:lnTo>
                <a:lnTo>
                  <a:pt x="22715" y="4727"/>
                </a:lnTo>
                <a:cubicBezTo>
                  <a:pt x="22743" y="4742"/>
                  <a:pt x="22758" y="4828"/>
                  <a:pt x="22729" y="4828"/>
                </a:cubicBezTo>
                <a:cubicBezTo>
                  <a:pt x="22726" y="4825"/>
                  <a:pt x="22724" y="4824"/>
                  <a:pt x="22722" y="4824"/>
                </a:cubicBezTo>
                <a:lnTo>
                  <a:pt x="22722" y="4824"/>
                </a:lnTo>
                <a:cubicBezTo>
                  <a:pt x="22715" y="4824"/>
                  <a:pt x="22718" y="4845"/>
                  <a:pt x="22729" y="4857"/>
                </a:cubicBezTo>
                <a:cubicBezTo>
                  <a:pt x="22729" y="4865"/>
                  <a:pt x="22705" y="4873"/>
                  <a:pt x="22682" y="4873"/>
                </a:cubicBezTo>
                <a:cubicBezTo>
                  <a:pt x="22665" y="4873"/>
                  <a:pt x="22649" y="4869"/>
                  <a:pt x="22643" y="4857"/>
                </a:cubicBezTo>
                <a:cubicBezTo>
                  <a:pt x="22629" y="4828"/>
                  <a:pt x="22629" y="4727"/>
                  <a:pt x="22629" y="4699"/>
                </a:cubicBezTo>
                <a:cubicBezTo>
                  <a:pt x="22624" y="4690"/>
                  <a:pt x="22620" y="4686"/>
                  <a:pt x="22616" y="4686"/>
                </a:cubicBezTo>
                <a:cubicBezTo>
                  <a:pt x="22607" y="4686"/>
                  <a:pt x="22600" y="4703"/>
                  <a:pt x="22600" y="4713"/>
                </a:cubicBezTo>
                <a:cubicBezTo>
                  <a:pt x="22600" y="4717"/>
                  <a:pt x="22598" y="4719"/>
                  <a:pt x="22594" y="4719"/>
                </a:cubicBezTo>
                <a:cubicBezTo>
                  <a:pt x="22585" y="4719"/>
                  <a:pt x="22567" y="4705"/>
                  <a:pt x="22557" y="4684"/>
                </a:cubicBezTo>
                <a:lnTo>
                  <a:pt x="22528" y="4684"/>
                </a:lnTo>
                <a:cubicBezTo>
                  <a:pt x="22514" y="4684"/>
                  <a:pt x="22485" y="4699"/>
                  <a:pt x="22471" y="4699"/>
                </a:cubicBezTo>
                <a:lnTo>
                  <a:pt x="22442" y="4699"/>
                </a:lnTo>
                <a:cubicBezTo>
                  <a:pt x="22413" y="4713"/>
                  <a:pt x="22384" y="4771"/>
                  <a:pt x="22384" y="4799"/>
                </a:cubicBezTo>
                <a:cubicBezTo>
                  <a:pt x="22384" y="4814"/>
                  <a:pt x="22384" y="4828"/>
                  <a:pt x="22370" y="4828"/>
                </a:cubicBezTo>
                <a:lnTo>
                  <a:pt x="22341" y="4785"/>
                </a:lnTo>
                <a:lnTo>
                  <a:pt x="22327" y="4756"/>
                </a:lnTo>
                <a:cubicBezTo>
                  <a:pt x="22298" y="4727"/>
                  <a:pt x="22269" y="4713"/>
                  <a:pt x="22269" y="4713"/>
                </a:cubicBezTo>
                <a:lnTo>
                  <a:pt x="22255" y="4727"/>
                </a:lnTo>
                <a:lnTo>
                  <a:pt x="22226" y="4727"/>
                </a:lnTo>
                <a:cubicBezTo>
                  <a:pt x="22214" y="4763"/>
                  <a:pt x="22193" y="4789"/>
                  <a:pt x="22162" y="4789"/>
                </a:cubicBezTo>
                <a:cubicBezTo>
                  <a:pt x="22155" y="4789"/>
                  <a:pt x="22148" y="4788"/>
                  <a:pt x="22140" y="4785"/>
                </a:cubicBezTo>
                <a:lnTo>
                  <a:pt x="22126" y="4771"/>
                </a:lnTo>
                <a:lnTo>
                  <a:pt x="22097" y="4756"/>
                </a:lnTo>
                <a:cubicBezTo>
                  <a:pt x="22083" y="4742"/>
                  <a:pt x="22054" y="4742"/>
                  <a:pt x="22054" y="4742"/>
                </a:cubicBezTo>
                <a:cubicBezTo>
                  <a:pt x="22054" y="4742"/>
                  <a:pt x="22011" y="4842"/>
                  <a:pt x="21996" y="4842"/>
                </a:cubicBezTo>
                <a:cubicBezTo>
                  <a:pt x="21968" y="4842"/>
                  <a:pt x="21939" y="4828"/>
                  <a:pt x="21925" y="4828"/>
                </a:cubicBezTo>
                <a:lnTo>
                  <a:pt x="21838" y="4828"/>
                </a:lnTo>
                <a:cubicBezTo>
                  <a:pt x="21825" y="4819"/>
                  <a:pt x="21814" y="4816"/>
                  <a:pt x="21806" y="4816"/>
                </a:cubicBezTo>
                <a:cubicBezTo>
                  <a:pt x="21788" y="4816"/>
                  <a:pt x="21781" y="4833"/>
                  <a:pt x="21781" y="4842"/>
                </a:cubicBezTo>
                <a:cubicBezTo>
                  <a:pt x="21795" y="4857"/>
                  <a:pt x="21752" y="4914"/>
                  <a:pt x="21738" y="4929"/>
                </a:cubicBezTo>
                <a:cubicBezTo>
                  <a:pt x="21736" y="4930"/>
                  <a:pt x="21734" y="4931"/>
                  <a:pt x="21732" y="4931"/>
                </a:cubicBezTo>
                <a:cubicBezTo>
                  <a:pt x="21716" y="4931"/>
                  <a:pt x="21693" y="4891"/>
                  <a:pt x="21680" y="4828"/>
                </a:cubicBezTo>
                <a:lnTo>
                  <a:pt x="21652" y="4871"/>
                </a:lnTo>
                <a:lnTo>
                  <a:pt x="21623" y="4900"/>
                </a:lnTo>
                <a:cubicBezTo>
                  <a:pt x="21580" y="4929"/>
                  <a:pt x="21479" y="4986"/>
                  <a:pt x="21465" y="4986"/>
                </a:cubicBezTo>
                <a:cubicBezTo>
                  <a:pt x="21450" y="4972"/>
                  <a:pt x="21436" y="4900"/>
                  <a:pt x="21450" y="4886"/>
                </a:cubicBezTo>
                <a:cubicBezTo>
                  <a:pt x="21479" y="4886"/>
                  <a:pt x="21479" y="4857"/>
                  <a:pt x="21465" y="4842"/>
                </a:cubicBezTo>
                <a:lnTo>
                  <a:pt x="21465" y="4842"/>
                </a:lnTo>
                <a:cubicBezTo>
                  <a:pt x="21450" y="4842"/>
                  <a:pt x="21379" y="4943"/>
                  <a:pt x="21336" y="4957"/>
                </a:cubicBezTo>
                <a:cubicBezTo>
                  <a:pt x="21292" y="4986"/>
                  <a:pt x="21249" y="4986"/>
                  <a:pt x="21221" y="4986"/>
                </a:cubicBezTo>
                <a:lnTo>
                  <a:pt x="21206" y="4986"/>
                </a:lnTo>
                <a:lnTo>
                  <a:pt x="21149" y="5000"/>
                </a:lnTo>
                <a:cubicBezTo>
                  <a:pt x="21106" y="5015"/>
                  <a:pt x="21019" y="5044"/>
                  <a:pt x="21005" y="5044"/>
                </a:cubicBezTo>
                <a:cubicBezTo>
                  <a:pt x="20991" y="5044"/>
                  <a:pt x="21019" y="4943"/>
                  <a:pt x="21034" y="4929"/>
                </a:cubicBezTo>
                <a:cubicBezTo>
                  <a:pt x="21048" y="4914"/>
                  <a:pt x="21106" y="4914"/>
                  <a:pt x="21120" y="4914"/>
                </a:cubicBezTo>
                <a:cubicBezTo>
                  <a:pt x="21132" y="4914"/>
                  <a:pt x="21176" y="4883"/>
                  <a:pt x="21198" y="4883"/>
                </a:cubicBezTo>
                <a:cubicBezTo>
                  <a:pt x="21201" y="4883"/>
                  <a:pt x="21204" y="4883"/>
                  <a:pt x="21206" y="4886"/>
                </a:cubicBezTo>
                <a:cubicBezTo>
                  <a:pt x="21199" y="4878"/>
                  <a:pt x="21188" y="4875"/>
                  <a:pt x="21177" y="4875"/>
                </a:cubicBezTo>
                <a:cubicBezTo>
                  <a:pt x="21167" y="4875"/>
                  <a:pt x="21156" y="4878"/>
                  <a:pt x="21149" y="4886"/>
                </a:cubicBezTo>
                <a:cubicBezTo>
                  <a:pt x="21142" y="4889"/>
                  <a:pt x="21133" y="4891"/>
                  <a:pt x="21126" y="4891"/>
                </a:cubicBezTo>
                <a:cubicBezTo>
                  <a:pt x="21102" y="4891"/>
                  <a:pt x="21080" y="4875"/>
                  <a:pt x="21091" y="4842"/>
                </a:cubicBezTo>
                <a:lnTo>
                  <a:pt x="21120" y="4828"/>
                </a:lnTo>
                <a:lnTo>
                  <a:pt x="21177" y="4828"/>
                </a:lnTo>
                <a:cubicBezTo>
                  <a:pt x="21195" y="4837"/>
                  <a:pt x="21212" y="4846"/>
                  <a:pt x="21228" y="4854"/>
                </a:cubicBezTo>
                <a:lnTo>
                  <a:pt x="21228" y="4854"/>
                </a:lnTo>
                <a:cubicBezTo>
                  <a:pt x="21232" y="4834"/>
                  <a:pt x="21235" y="4812"/>
                  <a:pt x="21235" y="4799"/>
                </a:cubicBezTo>
                <a:cubicBezTo>
                  <a:pt x="21225" y="4779"/>
                  <a:pt x="21229" y="4759"/>
                  <a:pt x="21242" y="4759"/>
                </a:cubicBezTo>
                <a:cubicBezTo>
                  <a:pt x="21248" y="4759"/>
                  <a:pt x="21255" y="4762"/>
                  <a:pt x="21264" y="4771"/>
                </a:cubicBezTo>
                <a:lnTo>
                  <a:pt x="21278" y="4756"/>
                </a:lnTo>
                <a:lnTo>
                  <a:pt x="21307" y="4742"/>
                </a:lnTo>
                <a:cubicBezTo>
                  <a:pt x="21312" y="4731"/>
                  <a:pt x="21328" y="4726"/>
                  <a:pt x="21347" y="4726"/>
                </a:cubicBezTo>
                <a:cubicBezTo>
                  <a:pt x="21377" y="4726"/>
                  <a:pt x="21413" y="4738"/>
                  <a:pt x="21422" y="4756"/>
                </a:cubicBezTo>
                <a:cubicBezTo>
                  <a:pt x="21429" y="4778"/>
                  <a:pt x="21443" y="4781"/>
                  <a:pt x="21458" y="4781"/>
                </a:cubicBezTo>
                <a:cubicBezTo>
                  <a:pt x="21461" y="4781"/>
                  <a:pt x="21464" y="4781"/>
                  <a:pt x="21467" y="4781"/>
                </a:cubicBezTo>
                <a:lnTo>
                  <a:pt x="21467" y="4781"/>
                </a:lnTo>
                <a:cubicBezTo>
                  <a:pt x="21477" y="4798"/>
                  <a:pt x="21487" y="4815"/>
                  <a:pt x="21494" y="4828"/>
                </a:cubicBezTo>
                <a:lnTo>
                  <a:pt x="21522" y="4828"/>
                </a:lnTo>
                <a:cubicBezTo>
                  <a:pt x="21537" y="4814"/>
                  <a:pt x="21537" y="4799"/>
                  <a:pt x="21537" y="4785"/>
                </a:cubicBezTo>
                <a:lnTo>
                  <a:pt x="21522" y="4742"/>
                </a:lnTo>
                <a:cubicBezTo>
                  <a:pt x="21508" y="4699"/>
                  <a:pt x="21508" y="4656"/>
                  <a:pt x="21508" y="4656"/>
                </a:cubicBezTo>
                <a:cubicBezTo>
                  <a:pt x="21504" y="4656"/>
                  <a:pt x="21499" y="4657"/>
                  <a:pt x="21493" y="4659"/>
                </a:cubicBezTo>
                <a:lnTo>
                  <a:pt x="21493" y="4659"/>
                </a:lnTo>
                <a:cubicBezTo>
                  <a:pt x="21506" y="4646"/>
                  <a:pt x="21526" y="4637"/>
                  <a:pt x="21539" y="4637"/>
                </a:cubicBezTo>
                <a:cubicBezTo>
                  <a:pt x="21544" y="4637"/>
                  <a:pt x="21548" y="4639"/>
                  <a:pt x="21551" y="4641"/>
                </a:cubicBezTo>
                <a:cubicBezTo>
                  <a:pt x="21565" y="4656"/>
                  <a:pt x="21580" y="4670"/>
                  <a:pt x="21580" y="4670"/>
                </a:cubicBezTo>
                <a:lnTo>
                  <a:pt x="21565" y="4684"/>
                </a:lnTo>
                <a:cubicBezTo>
                  <a:pt x="21551" y="4684"/>
                  <a:pt x="21551" y="4713"/>
                  <a:pt x="21551" y="4727"/>
                </a:cubicBezTo>
                <a:lnTo>
                  <a:pt x="21565" y="4742"/>
                </a:lnTo>
                <a:cubicBezTo>
                  <a:pt x="21580" y="4756"/>
                  <a:pt x="21594" y="4756"/>
                  <a:pt x="21608" y="4756"/>
                </a:cubicBezTo>
                <a:cubicBezTo>
                  <a:pt x="21623" y="4756"/>
                  <a:pt x="21623" y="4727"/>
                  <a:pt x="21637" y="4713"/>
                </a:cubicBezTo>
                <a:cubicBezTo>
                  <a:pt x="21637" y="4699"/>
                  <a:pt x="21637" y="4684"/>
                  <a:pt x="21637" y="4670"/>
                </a:cubicBezTo>
                <a:cubicBezTo>
                  <a:pt x="21637" y="4660"/>
                  <a:pt x="21644" y="4650"/>
                  <a:pt x="21654" y="4650"/>
                </a:cubicBezTo>
                <a:cubicBezTo>
                  <a:pt x="21658" y="4650"/>
                  <a:pt x="21662" y="4651"/>
                  <a:pt x="21666" y="4656"/>
                </a:cubicBezTo>
                <a:cubicBezTo>
                  <a:pt x="21680" y="4670"/>
                  <a:pt x="21680" y="4713"/>
                  <a:pt x="21680" y="4742"/>
                </a:cubicBezTo>
                <a:cubicBezTo>
                  <a:pt x="21680" y="4756"/>
                  <a:pt x="21709" y="4756"/>
                  <a:pt x="21709" y="4756"/>
                </a:cubicBezTo>
                <a:cubicBezTo>
                  <a:pt x="21709" y="4756"/>
                  <a:pt x="21722" y="4750"/>
                  <a:pt x="21739" y="4750"/>
                </a:cubicBezTo>
                <a:cubicBezTo>
                  <a:pt x="21747" y="4750"/>
                  <a:pt x="21757" y="4751"/>
                  <a:pt x="21767" y="4756"/>
                </a:cubicBezTo>
                <a:lnTo>
                  <a:pt x="21752" y="4699"/>
                </a:lnTo>
                <a:lnTo>
                  <a:pt x="21752" y="4684"/>
                </a:lnTo>
                <a:cubicBezTo>
                  <a:pt x="21752" y="4677"/>
                  <a:pt x="21755" y="4675"/>
                  <a:pt x="21761" y="4675"/>
                </a:cubicBezTo>
                <a:cubicBezTo>
                  <a:pt x="21778" y="4675"/>
                  <a:pt x="21817" y="4702"/>
                  <a:pt x="21838" y="4713"/>
                </a:cubicBezTo>
                <a:cubicBezTo>
                  <a:pt x="21846" y="4721"/>
                  <a:pt x="21853" y="4725"/>
                  <a:pt x="21859" y="4725"/>
                </a:cubicBezTo>
                <a:cubicBezTo>
                  <a:pt x="21861" y="4725"/>
                  <a:pt x="21864" y="4724"/>
                  <a:pt x="21866" y="4723"/>
                </a:cubicBezTo>
                <a:lnTo>
                  <a:pt x="21866" y="4723"/>
                </a:lnTo>
                <a:cubicBezTo>
                  <a:pt x="21871" y="4742"/>
                  <a:pt x="21926" y="4742"/>
                  <a:pt x="21939" y="4742"/>
                </a:cubicBezTo>
                <a:cubicBezTo>
                  <a:pt x="21968" y="4727"/>
                  <a:pt x="21968" y="4713"/>
                  <a:pt x="21953" y="4699"/>
                </a:cubicBezTo>
                <a:lnTo>
                  <a:pt x="21953" y="4670"/>
                </a:lnTo>
                <a:cubicBezTo>
                  <a:pt x="21968" y="4627"/>
                  <a:pt x="21939" y="4613"/>
                  <a:pt x="21910" y="4613"/>
                </a:cubicBezTo>
                <a:cubicBezTo>
                  <a:pt x="21896" y="4627"/>
                  <a:pt x="21896" y="4656"/>
                  <a:pt x="21910" y="4684"/>
                </a:cubicBezTo>
                <a:lnTo>
                  <a:pt x="21881" y="4713"/>
                </a:lnTo>
                <a:lnTo>
                  <a:pt x="21874" y="4713"/>
                </a:lnTo>
                <a:cubicBezTo>
                  <a:pt x="21872" y="4718"/>
                  <a:pt x="21869" y="4721"/>
                  <a:pt x="21866" y="4723"/>
                </a:cubicBezTo>
                <a:lnTo>
                  <a:pt x="21866" y="4723"/>
                </a:lnTo>
                <a:cubicBezTo>
                  <a:pt x="21865" y="4720"/>
                  <a:pt x="21865" y="4717"/>
                  <a:pt x="21867" y="4713"/>
                </a:cubicBezTo>
                <a:lnTo>
                  <a:pt x="21874" y="4713"/>
                </a:lnTo>
                <a:cubicBezTo>
                  <a:pt x="21879" y="4703"/>
                  <a:pt x="21881" y="4688"/>
                  <a:pt x="21881" y="4670"/>
                </a:cubicBezTo>
                <a:lnTo>
                  <a:pt x="21881" y="4641"/>
                </a:lnTo>
                <a:lnTo>
                  <a:pt x="21896" y="4598"/>
                </a:lnTo>
                <a:cubicBezTo>
                  <a:pt x="21901" y="4603"/>
                  <a:pt x="21907" y="4605"/>
                  <a:pt x="21914" y="4605"/>
                </a:cubicBezTo>
                <a:cubicBezTo>
                  <a:pt x="21928" y="4605"/>
                  <a:pt x="21944" y="4598"/>
                  <a:pt x="21953" y="4598"/>
                </a:cubicBezTo>
                <a:cubicBezTo>
                  <a:pt x="21953" y="4598"/>
                  <a:pt x="21953" y="4569"/>
                  <a:pt x="21953" y="4555"/>
                </a:cubicBezTo>
                <a:lnTo>
                  <a:pt x="21953" y="4541"/>
                </a:lnTo>
                <a:cubicBezTo>
                  <a:pt x="21968" y="4526"/>
                  <a:pt x="21968" y="4512"/>
                  <a:pt x="21982" y="4498"/>
                </a:cubicBezTo>
                <a:cubicBezTo>
                  <a:pt x="21982" y="4498"/>
                  <a:pt x="21996" y="4512"/>
                  <a:pt x="21996" y="4512"/>
                </a:cubicBezTo>
                <a:lnTo>
                  <a:pt x="22004" y="4552"/>
                </a:lnTo>
                <a:lnTo>
                  <a:pt x="22004" y="4552"/>
                </a:lnTo>
                <a:cubicBezTo>
                  <a:pt x="21992" y="4547"/>
                  <a:pt x="21980" y="4544"/>
                  <a:pt x="21971" y="4544"/>
                </a:cubicBezTo>
                <a:cubicBezTo>
                  <a:pt x="21960" y="4544"/>
                  <a:pt x="21953" y="4548"/>
                  <a:pt x="21953" y="4555"/>
                </a:cubicBezTo>
                <a:cubicBezTo>
                  <a:pt x="21968" y="4569"/>
                  <a:pt x="21996" y="4613"/>
                  <a:pt x="22025" y="4627"/>
                </a:cubicBezTo>
                <a:cubicBezTo>
                  <a:pt x="22028" y="4628"/>
                  <a:pt x="22031" y="4629"/>
                  <a:pt x="22033" y="4629"/>
                </a:cubicBezTo>
                <a:cubicBezTo>
                  <a:pt x="22043" y="4629"/>
                  <a:pt x="22047" y="4618"/>
                  <a:pt x="22044" y="4603"/>
                </a:cubicBezTo>
                <a:lnTo>
                  <a:pt x="22044" y="4603"/>
                </a:lnTo>
                <a:cubicBezTo>
                  <a:pt x="22056" y="4608"/>
                  <a:pt x="22067" y="4611"/>
                  <a:pt x="22077" y="4611"/>
                </a:cubicBezTo>
                <a:cubicBezTo>
                  <a:pt x="22093" y="4611"/>
                  <a:pt x="22105" y="4603"/>
                  <a:pt x="22111" y="4584"/>
                </a:cubicBezTo>
                <a:lnTo>
                  <a:pt x="22111" y="4641"/>
                </a:lnTo>
                <a:cubicBezTo>
                  <a:pt x="22126" y="4670"/>
                  <a:pt x="22111" y="4713"/>
                  <a:pt x="22140" y="4713"/>
                </a:cubicBezTo>
                <a:cubicBezTo>
                  <a:pt x="22149" y="4713"/>
                  <a:pt x="22158" y="4702"/>
                  <a:pt x="22166" y="4691"/>
                </a:cubicBezTo>
                <a:lnTo>
                  <a:pt x="22166" y="4691"/>
                </a:lnTo>
                <a:cubicBezTo>
                  <a:pt x="22174" y="4696"/>
                  <a:pt x="22184" y="4699"/>
                  <a:pt x="22198" y="4699"/>
                </a:cubicBezTo>
                <a:cubicBezTo>
                  <a:pt x="22207" y="4699"/>
                  <a:pt x="22236" y="4705"/>
                  <a:pt x="22258" y="4705"/>
                </a:cubicBezTo>
                <a:cubicBezTo>
                  <a:pt x="22269" y="4705"/>
                  <a:pt x="22279" y="4704"/>
                  <a:pt x="22284" y="4699"/>
                </a:cubicBezTo>
                <a:cubicBezTo>
                  <a:pt x="22284" y="4699"/>
                  <a:pt x="22298" y="4684"/>
                  <a:pt x="22298" y="4656"/>
                </a:cubicBezTo>
                <a:lnTo>
                  <a:pt x="22284" y="4656"/>
                </a:lnTo>
                <a:lnTo>
                  <a:pt x="22257" y="4638"/>
                </a:lnTo>
                <a:lnTo>
                  <a:pt x="22257" y="4638"/>
                </a:lnTo>
                <a:cubicBezTo>
                  <a:pt x="22255" y="4638"/>
                  <a:pt x="22253" y="4638"/>
                  <a:pt x="22251" y="4638"/>
                </a:cubicBezTo>
                <a:cubicBezTo>
                  <a:pt x="22223" y="4638"/>
                  <a:pt x="22198" y="4641"/>
                  <a:pt x="22198" y="4656"/>
                </a:cubicBezTo>
                <a:lnTo>
                  <a:pt x="22183" y="4670"/>
                </a:lnTo>
                <a:cubicBezTo>
                  <a:pt x="22178" y="4676"/>
                  <a:pt x="22172" y="4683"/>
                  <a:pt x="22166" y="4691"/>
                </a:cubicBezTo>
                <a:lnTo>
                  <a:pt x="22166" y="4691"/>
                </a:lnTo>
                <a:cubicBezTo>
                  <a:pt x="22158" y="4685"/>
                  <a:pt x="22154" y="4678"/>
                  <a:pt x="22154" y="4670"/>
                </a:cubicBezTo>
                <a:cubicBezTo>
                  <a:pt x="22154" y="4647"/>
                  <a:pt x="22183" y="4623"/>
                  <a:pt x="22217" y="4623"/>
                </a:cubicBezTo>
                <a:cubicBezTo>
                  <a:pt x="22225" y="4623"/>
                  <a:pt x="22233" y="4624"/>
                  <a:pt x="22241" y="4627"/>
                </a:cubicBezTo>
                <a:lnTo>
                  <a:pt x="22257" y="4638"/>
                </a:lnTo>
                <a:lnTo>
                  <a:pt x="22257" y="4638"/>
                </a:lnTo>
                <a:cubicBezTo>
                  <a:pt x="22284" y="4638"/>
                  <a:pt x="22313" y="4641"/>
                  <a:pt x="22327" y="4641"/>
                </a:cubicBezTo>
                <a:cubicBezTo>
                  <a:pt x="22370" y="4641"/>
                  <a:pt x="22384" y="4584"/>
                  <a:pt x="22384" y="4555"/>
                </a:cubicBezTo>
                <a:cubicBezTo>
                  <a:pt x="22384" y="4541"/>
                  <a:pt x="22370" y="4526"/>
                  <a:pt x="22356" y="4526"/>
                </a:cubicBezTo>
                <a:lnTo>
                  <a:pt x="22341" y="4526"/>
                </a:lnTo>
                <a:cubicBezTo>
                  <a:pt x="22341" y="4526"/>
                  <a:pt x="22327" y="4498"/>
                  <a:pt x="22327" y="4498"/>
                </a:cubicBezTo>
                <a:lnTo>
                  <a:pt x="22327" y="4493"/>
                </a:lnTo>
                <a:lnTo>
                  <a:pt x="22327" y="4493"/>
                </a:lnTo>
                <a:cubicBezTo>
                  <a:pt x="22325" y="4494"/>
                  <a:pt x="22323" y="4494"/>
                  <a:pt x="22321" y="4494"/>
                </a:cubicBezTo>
                <a:cubicBezTo>
                  <a:pt x="22309" y="4494"/>
                  <a:pt x="22295" y="4486"/>
                  <a:pt x="22284" y="4469"/>
                </a:cubicBezTo>
                <a:lnTo>
                  <a:pt x="22327" y="4426"/>
                </a:lnTo>
                <a:lnTo>
                  <a:pt x="22341" y="4411"/>
                </a:lnTo>
                <a:cubicBezTo>
                  <a:pt x="22341" y="4397"/>
                  <a:pt x="22356" y="4340"/>
                  <a:pt x="22384" y="4296"/>
                </a:cubicBezTo>
                <a:lnTo>
                  <a:pt x="22427" y="4282"/>
                </a:lnTo>
                <a:cubicBezTo>
                  <a:pt x="22427" y="4282"/>
                  <a:pt x="22442" y="4296"/>
                  <a:pt x="22456" y="4311"/>
                </a:cubicBezTo>
                <a:cubicBezTo>
                  <a:pt x="22456" y="4325"/>
                  <a:pt x="22356" y="4383"/>
                  <a:pt x="22356" y="4440"/>
                </a:cubicBezTo>
                <a:cubicBezTo>
                  <a:pt x="22356" y="4455"/>
                  <a:pt x="22353" y="4467"/>
                  <a:pt x="22348" y="4476"/>
                </a:cubicBezTo>
                <a:lnTo>
                  <a:pt x="22348" y="4476"/>
                </a:lnTo>
                <a:cubicBezTo>
                  <a:pt x="22352" y="4476"/>
                  <a:pt x="22358" y="4476"/>
                  <a:pt x="22363" y="4476"/>
                </a:cubicBezTo>
                <a:cubicBezTo>
                  <a:pt x="22377" y="4476"/>
                  <a:pt x="22391" y="4476"/>
                  <a:pt x="22399" y="4469"/>
                </a:cubicBezTo>
                <a:cubicBezTo>
                  <a:pt x="22410" y="4457"/>
                  <a:pt x="22450" y="4436"/>
                  <a:pt x="22473" y="4436"/>
                </a:cubicBezTo>
                <a:cubicBezTo>
                  <a:pt x="22478" y="4436"/>
                  <a:pt x="22482" y="4437"/>
                  <a:pt x="22485" y="4440"/>
                </a:cubicBezTo>
                <a:cubicBezTo>
                  <a:pt x="22499" y="4455"/>
                  <a:pt x="22514" y="4483"/>
                  <a:pt x="22514" y="4526"/>
                </a:cubicBezTo>
                <a:lnTo>
                  <a:pt x="22514" y="4555"/>
                </a:lnTo>
                <a:lnTo>
                  <a:pt x="22514" y="4569"/>
                </a:lnTo>
                <a:cubicBezTo>
                  <a:pt x="22514" y="4569"/>
                  <a:pt x="22542" y="4569"/>
                  <a:pt x="22571" y="4541"/>
                </a:cubicBezTo>
                <a:lnTo>
                  <a:pt x="22600" y="4569"/>
                </a:lnTo>
                <a:lnTo>
                  <a:pt x="22629" y="4598"/>
                </a:lnTo>
                <a:cubicBezTo>
                  <a:pt x="22630" y="4599"/>
                  <a:pt x="22631" y="4600"/>
                  <a:pt x="22633" y="4600"/>
                </a:cubicBezTo>
                <a:cubicBezTo>
                  <a:pt x="22652" y="4600"/>
                  <a:pt x="22703" y="4525"/>
                  <a:pt x="22729" y="4512"/>
                </a:cubicBezTo>
                <a:cubicBezTo>
                  <a:pt x="22758" y="4483"/>
                  <a:pt x="22715" y="4469"/>
                  <a:pt x="22700" y="4469"/>
                </a:cubicBezTo>
                <a:cubicBezTo>
                  <a:pt x="22686" y="4469"/>
                  <a:pt x="22672" y="4440"/>
                  <a:pt x="22686" y="4397"/>
                </a:cubicBezTo>
                <a:lnTo>
                  <a:pt x="22686" y="4368"/>
                </a:lnTo>
                <a:cubicBezTo>
                  <a:pt x="22686" y="4358"/>
                  <a:pt x="22679" y="4348"/>
                  <a:pt x="22670" y="4348"/>
                </a:cubicBezTo>
                <a:cubicBezTo>
                  <a:pt x="22666" y="4348"/>
                  <a:pt x="22662" y="4350"/>
                  <a:pt x="22657" y="4354"/>
                </a:cubicBezTo>
                <a:lnTo>
                  <a:pt x="22643" y="4383"/>
                </a:lnTo>
                <a:cubicBezTo>
                  <a:pt x="22643" y="4414"/>
                  <a:pt x="22635" y="4437"/>
                  <a:pt x="22615" y="4437"/>
                </a:cubicBezTo>
                <a:cubicBezTo>
                  <a:pt x="22607" y="4437"/>
                  <a:pt x="22597" y="4434"/>
                  <a:pt x="22585" y="4426"/>
                </a:cubicBezTo>
                <a:lnTo>
                  <a:pt x="22571" y="4411"/>
                </a:lnTo>
                <a:cubicBezTo>
                  <a:pt x="22557" y="4397"/>
                  <a:pt x="22557" y="4368"/>
                  <a:pt x="22557" y="4368"/>
                </a:cubicBezTo>
                <a:cubicBezTo>
                  <a:pt x="22571" y="4354"/>
                  <a:pt x="22585" y="4340"/>
                  <a:pt x="22585" y="4340"/>
                </a:cubicBezTo>
                <a:cubicBezTo>
                  <a:pt x="22593" y="4342"/>
                  <a:pt x="22600" y="4343"/>
                  <a:pt x="22605" y="4343"/>
                </a:cubicBezTo>
                <a:cubicBezTo>
                  <a:pt x="22621" y="4343"/>
                  <a:pt x="22626" y="4332"/>
                  <a:pt x="22628" y="4318"/>
                </a:cubicBezTo>
                <a:lnTo>
                  <a:pt x="22628" y="4318"/>
                </a:lnTo>
                <a:cubicBezTo>
                  <a:pt x="22632" y="4321"/>
                  <a:pt x="22637" y="4323"/>
                  <a:pt x="22643" y="4325"/>
                </a:cubicBezTo>
                <a:lnTo>
                  <a:pt x="22657" y="4325"/>
                </a:lnTo>
                <a:cubicBezTo>
                  <a:pt x="22657" y="4326"/>
                  <a:pt x="22657" y="4327"/>
                  <a:pt x="22658" y="4327"/>
                </a:cubicBezTo>
                <a:cubicBezTo>
                  <a:pt x="22660" y="4327"/>
                  <a:pt x="22670" y="4266"/>
                  <a:pt x="22657" y="4253"/>
                </a:cubicBezTo>
                <a:cubicBezTo>
                  <a:pt x="22650" y="4246"/>
                  <a:pt x="22643" y="4243"/>
                  <a:pt x="22636" y="4243"/>
                </a:cubicBezTo>
                <a:cubicBezTo>
                  <a:pt x="22629" y="4243"/>
                  <a:pt x="22622" y="4246"/>
                  <a:pt x="22615" y="4252"/>
                </a:cubicBezTo>
                <a:lnTo>
                  <a:pt x="22615" y="4252"/>
                </a:lnTo>
                <a:cubicBezTo>
                  <a:pt x="22619" y="4222"/>
                  <a:pt x="22635" y="4177"/>
                  <a:pt x="22672" y="4153"/>
                </a:cubicBezTo>
                <a:lnTo>
                  <a:pt x="22672" y="4081"/>
                </a:lnTo>
                <a:cubicBezTo>
                  <a:pt x="22700" y="4081"/>
                  <a:pt x="22715" y="4095"/>
                  <a:pt x="22715" y="4095"/>
                </a:cubicBezTo>
                <a:cubicBezTo>
                  <a:pt x="22715" y="4110"/>
                  <a:pt x="22657" y="4196"/>
                  <a:pt x="22672" y="4239"/>
                </a:cubicBezTo>
                <a:cubicBezTo>
                  <a:pt x="22672" y="4282"/>
                  <a:pt x="22743" y="4296"/>
                  <a:pt x="22772" y="4296"/>
                </a:cubicBezTo>
                <a:cubicBezTo>
                  <a:pt x="22801" y="4296"/>
                  <a:pt x="22787" y="4325"/>
                  <a:pt x="22772" y="4340"/>
                </a:cubicBezTo>
                <a:cubicBezTo>
                  <a:pt x="22772" y="4354"/>
                  <a:pt x="22801" y="4383"/>
                  <a:pt x="22815" y="4397"/>
                </a:cubicBezTo>
                <a:cubicBezTo>
                  <a:pt x="22818" y="4399"/>
                  <a:pt x="22821" y="4399"/>
                  <a:pt x="22824" y="4399"/>
                </a:cubicBezTo>
                <a:cubicBezTo>
                  <a:pt x="22847" y="4399"/>
                  <a:pt x="22858" y="4351"/>
                  <a:pt x="22858" y="4325"/>
                </a:cubicBezTo>
                <a:cubicBezTo>
                  <a:pt x="22858" y="4311"/>
                  <a:pt x="22887" y="4296"/>
                  <a:pt x="22902" y="4296"/>
                </a:cubicBezTo>
                <a:cubicBezTo>
                  <a:pt x="22902" y="4298"/>
                  <a:pt x="22902" y="4299"/>
                  <a:pt x="22904" y="4299"/>
                </a:cubicBezTo>
                <a:cubicBezTo>
                  <a:pt x="22913" y="4299"/>
                  <a:pt x="22947" y="4266"/>
                  <a:pt x="22959" y="4253"/>
                </a:cubicBezTo>
                <a:cubicBezTo>
                  <a:pt x="22973" y="4239"/>
                  <a:pt x="22988" y="4225"/>
                  <a:pt x="23002" y="4225"/>
                </a:cubicBezTo>
                <a:lnTo>
                  <a:pt x="23016" y="4225"/>
                </a:lnTo>
                <a:lnTo>
                  <a:pt x="23016" y="4239"/>
                </a:lnTo>
                <a:cubicBezTo>
                  <a:pt x="23016" y="4253"/>
                  <a:pt x="22973" y="4311"/>
                  <a:pt x="22959" y="4311"/>
                </a:cubicBezTo>
                <a:cubicBezTo>
                  <a:pt x="22945" y="4325"/>
                  <a:pt x="22973" y="4383"/>
                  <a:pt x="22973" y="4397"/>
                </a:cubicBezTo>
                <a:cubicBezTo>
                  <a:pt x="22988" y="4411"/>
                  <a:pt x="22959" y="4440"/>
                  <a:pt x="22945" y="4440"/>
                </a:cubicBezTo>
                <a:cubicBezTo>
                  <a:pt x="22930" y="4440"/>
                  <a:pt x="22945" y="4469"/>
                  <a:pt x="22945" y="4483"/>
                </a:cubicBezTo>
                <a:cubicBezTo>
                  <a:pt x="22959" y="4483"/>
                  <a:pt x="23002" y="4469"/>
                  <a:pt x="23045" y="4440"/>
                </a:cubicBezTo>
                <a:lnTo>
                  <a:pt x="23031" y="4383"/>
                </a:lnTo>
                <a:lnTo>
                  <a:pt x="23031" y="4368"/>
                </a:lnTo>
                <a:cubicBezTo>
                  <a:pt x="23031" y="4354"/>
                  <a:pt x="23074" y="4325"/>
                  <a:pt x="23074" y="4311"/>
                </a:cubicBezTo>
                <a:cubicBezTo>
                  <a:pt x="23074" y="4282"/>
                  <a:pt x="23031" y="4167"/>
                  <a:pt x="23002" y="4153"/>
                </a:cubicBezTo>
                <a:cubicBezTo>
                  <a:pt x="22991" y="4142"/>
                  <a:pt x="22980" y="4137"/>
                  <a:pt x="22971" y="4137"/>
                </a:cubicBezTo>
                <a:cubicBezTo>
                  <a:pt x="22956" y="4137"/>
                  <a:pt x="22945" y="4149"/>
                  <a:pt x="22945" y="4167"/>
                </a:cubicBezTo>
                <a:cubicBezTo>
                  <a:pt x="22945" y="4182"/>
                  <a:pt x="22916" y="4182"/>
                  <a:pt x="22887" y="4182"/>
                </a:cubicBezTo>
                <a:lnTo>
                  <a:pt x="22873" y="4196"/>
                </a:lnTo>
                <a:cubicBezTo>
                  <a:pt x="22870" y="4197"/>
                  <a:pt x="22867" y="4198"/>
                  <a:pt x="22865" y="4198"/>
                </a:cubicBezTo>
                <a:cubicBezTo>
                  <a:pt x="22846" y="4198"/>
                  <a:pt x="22828" y="4168"/>
                  <a:pt x="22820" y="4168"/>
                </a:cubicBezTo>
                <a:cubicBezTo>
                  <a:pt x="22817" y="4168"/>
                  <a:pt x="22815" y="4171"/>
                  <a:pt x="22815" y="4182"/>
                </a:cubicBezTo>
                <a:cubicBezTo>
                  <a:pt x="22801" y="4225"/>
                  <a:pt x="22772" y="4210"/>
                  <a:pt x="22772" y="4225"/>
                </a:cubicBezTo>
                <a:cubicBezTo>
                  <a:pt x="22758" y="4239"/>
                  <a:pt x="22758" y="4239"/>
                  <a:pt x="22758" y="4239"/>
                </a:cubicBezTo>
                <a:cubicBezTo>
                  <a:pt x="22743" y="4225"/>
                  <a:pt x="22729" y="4225"/>
                  <a:pt x="22715" y="4210"/>
                </a:cubicBezTo>
                <a:lnTo>
                  <a:pt x="22715" y="4196"/>
                </a:lnTo>
                <a:cubicBezTo>
                  <a:pt x="22715" y="4182"/>
                  <a:pt x="22758" y="4138"/>
                  <a:pt x="22787" y="4095"/>
                </a:cubicBezTo>
                <a:lnTo>
                  <a:pt x="22858" y="4095"/>
                </a:lnTo>
                <a:cubicBezTo>
                  <a:pt x="22869" y="4063"/>
                  <a:pt x="22848" y="4047"/>
                  <a:pt x="22830" y="4047"/>
                </a:cubicBezTo>
                <a:cubicBezTo>
                  <a:pt x="22824" y="4047"/>
                  <a:pt x="22819" y="4049"/>
                  <a:pt x="22815" y="4052"/>
                </a:cubicBezTo>
                <a:cubicBezTo>
                  <a:pt x="22806" y="4052"/>
                  <a:pt x="22790" y="4059"/>
                  <a:pt x="22776" y="4059"/>
                </a:cubicBezTo>
                <a:cubicBezTo>
                  <a:pt x="22769" y="4059"/>
                  <a:pt x="22763" y="4057"/>
                  <a:pt x="22758" y="4052"/>
                </a:cubicBezTo>
                <a:lnTo>
                  <a:pt x="22758" y="4023"/>
                </a:lnTo>
                <a:lnTo>
                  <a:pt x="22772" y="4009"/>
                </a:lnTo>
                <a:cubicBezTo>
                  <a:pt x="22772" y="3995"/>
                  <a:pt x="22758" y="3980"/>
                  <a:pt x="22758" y="3980"/>
                </a:cubicBezTo>
                <a:cubicBezTo>
                  <a:pt x="22758" y="3980"/>
                  <a:pt x="22729" y="4009"/>
                  <a:pt x="22700" y="4038"/>
                </a:cubicBezTo>
                <a:lnTo>
                  <a:pt x="22700" y="3966"/>
                </a:lnTo>
                <a:lnTo>
                  <a:pt x="22686" y="3966"/>
                </a:lnTo>
                <a:cubicBezTo>
                  <a:pt x="22686" y="3959"/>
                  <a:pt x="22679" y="3955"/>
                  <a:pt x="22666" y="3955"/>
                </a:cubicBezTo>
                <a:cubicBezTo>
                  <a:pt x="22654" y="3955"/>
                  <a:pt x="22636" y="3959"/>
                  <a:pt x="22614" y="3966"/>
                </a:cubicBezTo>
                <a:lnTo>
                  <a:pt x="22600" y="3923"/>
                </a:lnTo>
                <a:lnTo>
                  <a:pt x="22585" y="3851"/>
                </a:lnTo>
                <a:cubicBezTo>
                  <a:pt x="22571" y="3858"/>
                  <a:pt x="22550" y="3862"/>
                  <a:pt x="22530" y="3862"/>
                </a:cubicBezTo>
                <a:cubicBezTo>
                  <a:pt x="22510" y="3862"/>
                  <a:pt x="22492" y="3858"/>
                  <a:pt x="22485" y="3851"/>
                </a:cubicBezTo>
                <a:cubicBezTo>
                  <a:pt x="22485" y="3849"/>
                  <a:pt x="22483" y="3848"/>
                  <a:pt x="22480" y="3848"/>
                </a:cubicBezTo>
                <a:cubicBezTo>
                  <a:pt x="22466" y="3848"/>
                  <a:pt x="22432" y="3861"/>
                  <a:pt x="22408" y="3861"/>
                </a:cubicBezTo>
                <a:cubicBezTo>
                  <a:pt x="22397" y="3861"/>
                  <a:pt x="22388" y="3859"/>
                  <a:pt x="22384" y="3851"/>
                </a:cubicBezTo>
                <a:cubicBezTo>
                  <a:pt x="22370" y="3822"/>
                  <a:pt x="22341" y="3822"/>
                  <a:pt x="22341" y="3822"/>
                </a:cubicBezTo>
                <a:lnTo>
                  <a:pt x="22341" y="3822"/>
                </a:lnTo>
                <a:cubicBezTo>
                  <a:pt x="22327" y="3837"/>
                  <a:pt x="22356" y="3865"/>
                  <a:pt x="22370" y="3880"/>
                </a:cubicBezTo>
                <a:cubicBezTo>
                  <a:pt x="22384" y="3894"/>
                  <a:pt x="22384" y="3909"/>
                  <a:pt x="22370" y="3923"/>
                </a:cubicBezTo>
                <a:lnTo>
                  <a:pt x="22341" y="3923"/>
                </a:lnTo>
                <a:lnTo>
                  <a:pt x="22327" y="3909"/>
                </a:lnTo>
                <a:cubicBezTo>
                  <a:pt x="22312" y="3909"/>
                  <a:pt x="22298" y="3952"/>
                  <a:pt x="22298" y="3952"/>
                </a:cubicBezTo>
                <a:cubicBezTo>
                  <a:pt x="22284" y="3966"/>
                  <a:pt x="22269" y="3980"/>
                  <a:pt x="22255" y="3995"/>
                </a:cubicBezTo>
                <a:lnTo>
                  <a:pt x="22255" y="4009"/>
                </a:lnTo>
                <a:lnTo>
                  <a:pt x="22241" y="4009"/>
                </a:lnTo>
                <a:cubicBezTo>
                  <a:pt x="22239" y="4011"/>
                  <a:pt x="22237" y="4011"/>
                  <a:pt x="22235" y="4011"/>
                </a:cubicBezTo>
                <a:cubicBezTo>
                  <a:pt x="22220" y="4011"/>
                  <a:pt x="22199" y="3964"/>
                  <a:pt x="22212" y="3952"/>
                </a:cubicBezTo>
                <a:cubicBezTo>
                  <a:pt x="22212" y="3952"/>
                  <a:pt x="22255" y="3909"/>
                  <a:pt x="22269" y="3909"/>
                </a:cubicBezTo>
                <a:cubicBezTo>
                  <a:pt x="22269" y="3894"/>
                  <a:pt x="22269" y="3865"/>
                  <a:pt x="22255" y="3837"/>
                </a:cubicBezTo>
                <a:lnTo>
                  <a:pt x="22241" y="3865"/>
                </a:lnTo>
                <a:cubicBezTo>
                  <a:pt x="22212" y="3923"/>
                  <a:pt x="22169" y="3909"/>
                  <a:pt x="22140" y="3937"/>
                </a:cubicBezTo>
                <a:cubicBezTo>
                  <a:pt x="22130" y="3947"/>
                  <a:pt x="22119" y="3948"/>
                  <a:pt x="22108" y="3948"/>
                </a:cubicBezTo>
                <a:cubicBezTo>
                  <a:pt x="22103" y="3948"/>
                  <a:pt x="22097" y="3948"/>
                  <a:pt x="22092" y="3948"/>
                </a:cubicBezTo>
                <a:cubicBezTo>
                  <a:pt x="22075" y="3948"/>
                  <a:pt x="22061" y="3952"/>
                  <a:pt x="22054" y="3980"/>
                </a:cubicBezTo>
                <a:lnTo>
                  <a:pt x="22054" y="3995"/>
                </a:lnTo>
                <a:cubicBezTo>
                  <a:pt x="22054" y="4009"/>
                  <a:pt x="22068" y="4023"/>
                  <a:pt x="22083" y="4038"/>
                </a:cubicBezTo>
                <a:lnTo>
                  <a:pt x="22126" y="3980"/>
                </a:lnTo>
                <a:lnTo>
                  <a:pt x="22126" y="3980"/>
                </a:lnTo>
                <a:cubicBezTo>
                  <a:pt x="22140" y="4023"/>
                  <a:pt x="22097" y="4095"/>
                  <a:pt x="22083" y="4095"/>
                </a:cubicBezTo>
                <a:cubicBezTo>
                  <a:pt x="22068" y="4110"/>
                  <a:pt x="22054" y="4124"/>
                  <a:pt x="22054" y="4124"/>
                </a:cubicBezTo>
                <a:lnTo>
                  <a:pt x="22068" y="4138"/>
                </a:lnTo>
                <a:lnTo>
                  <a:pt x="22068" y="4153"/>
                </a:lnTo>
                <a:cubicBezTo>
                  <a:pt x="22083" y="4182"/>
                  <a:pt x="22068" y="4196"/>
                  <a:pt x="22054" y="4196"/>
                </a:cubicBezTo>
                <a:lnTo>
                  <a:pt x="22025" y="4225"/>
                </a:lnTo>
                <a:cubicBezTo>
                  <a:pt x="22025" y="4225"/>
                  <a:pt x="22011" y="4196"/>
                  <a:pt x="21996" y="4182"/>
                </a:cubicBezTo>
                <a:lnTo>
                  <a:pt x="21996" y="4167"/>
                </a:lnTo>
                <a:cubicBezTo>
                  <a:pt x="21996" y="4156"/>
                  <a:pt x="21982" y="4152"/>
                  <a:pt x="21964" y="4152"/>
                </a:cubicBezTo>
                <a:cubicBezTo>
                  <a:pt x="21934" y="4152"/>
                  <a:pt x="21896" y="4164"/>
                  <a:pt x="21896" y="4182"/>
                </a:cubicBezTo>
                <a:cubicBezTo>
                  <a:pt x="21889" y="4189"/>
                  <a:pt x="21849" y="4189"/>
                  <a:pt x="21804" y="4189"/>
                </a:cubicBezTo>
                <a:cubicBezTo>
                  <a:pt x="21759" y="4189"/>
                  <a:pt x="21709" y="4189"/>
                  <a:pt x="21680" y="4196"/>
                </a:cubicBezTo>
                <a:cubicBezTo>
                  <a:pt x="21623" y="4225"/>
                  <a:pt x="21594" y="4383"/>
                  <a:pt x="21608" y="4440"/>
                </a:cubicBezTo>
                <a:cubicBezTo>
                  <a:pt x="21608" y="4464"/>
                  <a:pt x="21596" y="4473"/>
                  <a:pt x="21581" y="4473"/>
                </a:cubicBezTo>
                <a:cubicBezTo>
                  <a:pt x="21561" y="4473"/>
                  <a:pt x="21537" y="4457"/>
                  <a:pt x="21537" y="4440"/>
                </a:cubicBezTo>
                <a:cubicBezTo>
                  <a:pt x="21537" y="4423"/>
                  <a:pt x="21528" y="4417"/>
                  <a:pt x="21516" y="4417"/>
                </a:cubicBezTo>
                <a:cubicBezTo>
                  <a:pt x="21498" y="4417"/>
                  <a:pt x="21474" y="4431"/>
                  <a:pt x="21465" y="4440"/>
                </a:cubicBezTo>
                <a:cubicBezTo>
                  <a:pt x="21461" y="4444"/>
                  <a:pt x="21455" y="4446"/>
                  <a:pt x="21449" y="4446"/>
                </a:cubicBezTo>
                <a:cubicBezTo>
                  <a:pt x="21435" y="4446"/>
                  <a:pt x="21418" y="4436"/>
                  <a:pt x="21407" y="4426"/>
                </a:cubicBezTo>
                <a:cubicBezTo>
                  <a:pt x="21393" y="4411"/>
                  <a:pt x="21422" y="4383"/>
                  <a:pt x="21422" y="4368"/>
                </a:cubicBezTo>
                <a:cubicBezTo>
                  <a:pt x="21436" y="4368"/>
                  <a:pt x="21407" y="4325"/>
                  <a:pt x="21393" y="4325"/>
                </a:cubicBezTo>
                <a:cubicBezTo>
                  <a:pt x="21379" y="4311"/>
                  <a:pt x="21350" y="4296"/>
                  <a:pt x="21336" y="4296"/>
                </a:cubicBezTo>
                <a:cubicBezTo>
                  <a:pt x="21329" y="4309"/>
                  <a:pt x="21320" y="4316"/>
                  <a:pt x="21310" y="4316"/>
                </a:cubicBezTo>
                <a:cubicBezTo>
                  <a:pt x="21298" y="4316"/>
                  <a:pt x="21286" y="4306"/>
                  <a:pt x="21278" y="4282"/>
                </a:cubicBezTo>
                <a:cubicBezTo>
                  <a:pt x="21272" y="4270"/>
                  <a:pt x="21266" y="4266"/>
                  <a:pt x="21259" y="4266"/>
                </a:cubicBezTo>
                <a:cubicBezTo>
                  <a:pt x="21249" y="4266"/>
                  <a:pt x="21237" y="4274"/>
                  <a:pt x="21221" y="4282"/>
                </a:cubicBezTo>
                <a:lnTo>
                  <a:pt x="21206" y="4282"/>
                </a:lnTo>
                <a:cubicBezTo>
                  <a:pt x="21192" y="4282"/>
                  <a:pt x="21249" y="4225"/>
                  <a:pt x="21278" y="4225"/>
                </a:cubicBezTo>
                <a:cubicBezTo>
                  <a:pt x="21307" y="4210"/>
                  <a:pt x="21336" y="4196"/>
                  <a:pt x="21350" y="4196"/>
                </a:cubicBezTo>
                <a:lnTo>
                  <a:pt x="21364" y="4210"/>
                </a:lnTo>
                <a:cubicBezTo>
                  <a:pt x="21373" y="4214"/>
                  <a:pt x="21382" y="4216"/>
                  <a:pt x="21392" y="4216"/>
                </a:cubicBezTo>
                <a:cubicBezTo>
                  <a:pt x="21415" y="4216"/>
                  <a:pt x="21436" y="4206"/>
                  <a:pt x="21436" y="4196"/>
                </a:cubicBezTo>
                <a:cubicBezTo>
                  <a:pt x="21450" y="4182"/>
                  <a:pt x="21479" y="4095"/>
                  <a:pt x="21465" y="4081"/>
                </a:cubicBezTo>
                <a:cubicBezTo>
                  <a:pt x="21458" y="4074"/>
                  <a:pt x="21447" y="4070"/>
                  <a:pt x="21436" y="4070"/>
                </a:cubicBezTo>
                <a:cubicBezTo>
                  <a:pt x="21425" y="4070"/>
                  <a:pt x="21415" y="4074"/>
                  <a:pt x="21407" y="4081"/>
                </a:cubicBezTo>
                <a:cubicBezTo>
                  <a:pt x="21407" y="4084"/>
                  <a:pt x="21407" y="4085"/>
                  <a:pt x="21406" y="4085"/>
                </a:cubicBezTo>
                <a:cubicBezTo>
                  <a:pt x="21402" y="4085"/>
                  <a:pt x="21390" y="4067"/>
                  <a:pt x="21379" y="4067"/>
                </a:cubicBezTo>
                <a:cubicBezTo>
                  <a:pt x="21379" y="4052"/>
                  <a:pt x="21321" y="4052"/>
                  <a:pt x="21307" y="4052"/>
                </a:cubicBezTo>
                <a:cubicBezTo>
                  <a:pt x="21292" y="4067"/>
                  <a:pt x="21278" y="4081"/>
                  <a:pt x="21264" y="4095"/>
                </a:cubicBezTo>
                <a:lnTo>
                  <a:pt x="21264" y="4110"/>
                </a:lnTo>
                <a:lnTo>
                  <a:pt x="21264" y="4124"/>
                </a:lnTo>
                <a:cubicBezTo>
                  <a:pt x="21278" y="4138"/>
                  <a:pt x="21264" y="4153"/>
                  <a:pt x="21264" y="4153"/>
                </a:cubicBezTo>
                <a:cubicBezTo>
                  <a:pt x="21249" y="4153"/>
                  <a:pt x="21221" y="4138"/>
                  <a:pt x="21192" y="4124"/>
                </a:cubicBezTo>
                <a:lnTo>
                  <a:pt x="21163" y="4124"/>
                </a:lnTo>
                <a:lnTo>
                  <a:pt x="21134" y="4138"/>
                </a:lnTo>
                <a:cubicBezTo>
                  <a:pt x="21132" y="4141"/>
                  <a:pt x="21129" y="4141"/>
                  <a:pt x="21124" y="4141"/>
                </a:cubicBezTo>
                <a:cubicBezTo>
                  <a:pt x="21108" y="4141"/>
                  <a:pt x="21077" y="4128"/>
                  <a:pt x="21061" y="4128"/>
                </a:cubicBezTo>
                <a:cubicBezTo>
                  <a:pt x="21053" y="4128"/>
                  <a:pt x="21048" y="4131"/>
                  <a:pt x="21048" y="4138"/>
                </a:cubicBezTo>
                <a:cubicBezTo>
                  <a:pt x="21048" y="4167"/>
                  <a:pt x="21019" y="4182"/>
                  <a:pt x="21019" y="4182"/>
                </a:cubicBezTo>
                <a:cubicBezTo>
                  <a:pt x="21019" y="4184"/>
                  <a:pt x="21018" y="4185"/>
                  <a:pt x="21014" y="4185"/>
                </a:cubicBezTo>
                <a:cubicBezTo>
                  <a:pt x="20999" y="4185"/>
                  <a:pt x="20950" y="4164"/>
                  <a:pt x="20920" y="4164"/>
                </a:cubicBezTo>
                <a:cubicBezTo>
                  <a:pt x="20914" y="4164"/>
                  <a:pt x="20909" y="4165"/>
                  <a:pt x="20904" y="4167"/>
                </a:cubicBezTo>
                <a:cubicBezTo>
                  <a:pt x="20876" y="4196"/>
                  <a:pt x="20833" y="4239"/>
                  <a:pt x="20818" y="4239"/>
                </a:cubicBezTo>
                <a:cubicBezTo>
                  <a:pt x="20818" y="4239"/>
                  <a:pt x="20790" y="4210"/>
                  <a:pt x="20775" y="4182"/>
                </a:cubicBezTo>
                <a:cubicBezTo>
                  <a:pt x="20775" y="4180"/>
                  <a:pt x="20775" y="4179"/>
                  <a:pt x="20774" y="4179"/>
                </a:cubicBezTo>
                <a:cubicBezTo>
                  <a:pt x="20768" y="4179"/>
                  <a:pt x="20746" y="4212"/>
                  <a:pt x="20746" y="4225"/>
                </a:cubicBezTo>
                <a:cubicBezTo>
                  <a:pt x="20746" y="4239"/>
                  <a:pt x="20746" y="4268"/>
                  <a:pt x="20761" y="4282"/>
                </a:cubicBezTo>
                <a:cubicBezTo>
                  <a:pt x="20751" y="4272"/>
                  <a:pt x="20740" y="4262"/>
                  <a:pt x="20730" y="4262"/>
                </a:cubicBezTo>
                <a:cubicBezTo>
                  <a:pt x="20726" y="4262"/>
                  <a:pt x="20722" y="4264"/>
                  <a:pt x="20718" y="4268"/>
                </a:cubicBezTo>
                <a:cubicBezTo>
                  <a:pt x="20703" y="4268"/>
                  <a:pt x="20617" y="4282"/>
                  <a:pt x="20617" y="4311"/>
                </a:cubicBezTo>
                <a:cubicBezTo>
                  <a:pt x="20617" y="4325"/>
                  <a:pt x="20617" y="4368"/>
                  <a:pt x="20603" y="4383"/>
                </a:cubicBezTo>
                <a:cubicBezTo>
                  <a:pt x="20603" y="4397"/>
                  <a:pt x="20617" y="4440"/>
                  <a:pt x="20660" y="4469"/>
                </a:cubicBezTo>
                <a:cubicBezTo>
                  <a:pt x="20639" y="4455"/>
                  <a:pt x="20610" y="4447"/>
                  <a:pt x="20587" y="4447"/>
                </a:cubicBezTo>
                <a:cubicBezTo>
                  <a:pt x="20563" y="4447"/>
                  <a:pt x="20545" y="4455"/>
                  <a:pt x="20545" y="4469"/>
                </a:cubicBezTo>
                <a:cubicBezTo>
                  <a:pt x="20545" y="4498"/>
                  <a:pt x="20502" y="4498"/>
                  <a:pt x="20473" y="4498"/>
                </a:cubicBezTo>
                <a:cubicBezTo>
                  <a:pt x="20471" y="4495"/>
                  <a:pt x="20467" y="4494"/>
                  <a:pt x="20463" y="4494"/>
                </a:cubicBezTo>
                <a:cubicBezTo>
                  <a:pt x="20443" y="4494"/>
                  <a:pt x="20406" y="4520"/>
                  <a:pt x="20359" y="4555"/>
                </a:cubicBezTo>
                <a:lnTo>
                  <a:pt x="20344" y="4613"/>
                </a:lnTo>
                <a:lnTo>
                  <a:pt x="20330" y="4656"/>
                </a:lnTo>
                <a:cubicBezTo>
                  <a:pt x="20315" y="4641"/>
                  <a:pt x="20301" y="4613"/>
                  <a:pt x="20315" y="4584"/>
                </a:cubicBezTo>
                <a:lnTo>
                  <a:pt x="20315" y="4498"/>
                </a:lnTo>
                <a:lnTo>
                  <a:pt x="20315" y="4469"/>
                </a:lnTo>
                <a:cubicBezTo>
                  <a:pt x="20346" y="4459"/>
                  <a:pt x="20369" y="4449"/>
                  <a:pt x="20385" y="4449"/>
                </a:cubicBezTo>
                <a:cubicBezTo>
                  <a:pt x="20392" y="4449"/>
                  <a:pt x="20397" y="4450"/>
                  <a:pt x="20402" y="4455"/>
                </a:cubicBezTo>
                <a:cubicBezTo>
                  <a:pt x="20402" y="4455"/>
                  <a:pt x="20445" y="4397"/>
                  <a:pt x="20473" y="4397"/>
                </a:cubicBezTo>
                <a:cubicBezTo>
                  <a:pt x="20488" y="4397"/>
                  <a:pt x="20531" y="4383"/>
                  <a:pt x="20531" y="4368"/>
                </a:cubicBezTo>
                <a:cubicBezTo>
                  <a:pt x="20545" y="4354"/>
                  <a:pt x="20531" y="4325"/>
                  <a:pt x="20517" y="4311"/>
                </a:cubicBezTo>
                <a:lnTo>
                  <a:pt x="20502" y="4340"/>
                </a:lnTo>
                <a:cubicBezTo>
                  <a:pt x="20502" y="4340"/>
                  <a:pt x="20488" y="4325"/>
                  <a:pt x="20473" y="4325"/>
                </a:cubicBezTo>
                <a:lnTo>
                  <a:pt x="20430" y="4325"/>
                </a:lnTo>
                <a:lnTo>
                  <a:pt x="20430" y="4383"/>
                </a:lnTo>
                <a:cubicBezTo>
                  <a:pt x="20416" y="4368"/>
                  <a:pt x="20344" y="4311"/>
                  <a:pt x="20315" y="4296"/>
                </a:cubicBezTo>
                <a:cubicBezTo>
                  <a:pt x="20306" y="4296"/>
                  <a:pt x="20290" y="4290"/>
                  <a:pt x="20276" y="4290"/>
                </a:cubicBezTo>
                <a:cubicBezTo>
                  <a:pt x="20269" y="4290"/>
                  <a:pt x="20263" y="4292"/>
                  <a:pt x="20258" y="4296"/>
                </a:cubicBezTo>
                <a:lnTo>
                  <a:pt x="20258" y="4311"/>
                </a:lnTo>
                <a:lnTo>
                  <a:pt x="20244" y="4325"/>
                </a:lnTo>
                <a:cubicBezTo>
                  <a:pt x="20244" y="4354"/>
                  <a:pt x="20200" y="4368"/>
                  <a:pt x="20186" y="4368"/>
                </a:cubicBezTo>
                <a:cubicBezTo>
                  <a:pt x="20175" y="4368"/>
                  <a:pt x="20136" y="4350"/>
                  <a:pt x="20128" y="4350"/>
                </a:cubicBezTo>
                <a:lnTo>
                  <a:pt x="20128" y="4350"/>
                </a:lnTo>
                <a:cubicBezTo>
                  <a:pt x="20126" y="4350"/>
                  <a:pt x="20126" y="4351"/>
                  <a:pt x="20129" y="4354"/>
                </a:cubicBezTo>
                <a:cubicBezTo>
                  <a:pt x="20143" y="4383"/>
                  <a:pt x="20028" y="4411"/>
                  <a:pt x="19985" y="4426"/>
                </a:cubicBezTo>
                <a:cubicBezTo>
                  <a:pt x="19950" y="4437"/>
                  <a:pt x="19896" y="4458"/>
                  <a:pt x="19877" y="4458"/>
                </a:cubicBezTo>
                <a:cubicBezTo>
                  <a:pt x="19873" y="4458"/>
                  <a:pt x="19870" y="4457"/>
                  <a:pt x="19870" y="4455"/>
                </a:cubicBezTo>
                <a:cubicBezTo>
                  <a:pt x="19870" y="4426"/>
                  <a:pt x="19856" y="4426"/>
                  <a:pt x="19841" y="4426"/>
                </a:cubicBezTo>
                <a:cubicBezTo>
                  <a:pt x="19841" y="4426"/>
                  <a:pt x="19769" y="4455"/>
                  <a:pt x="19741" y="4455"/>
                </a:cubicBezTo>
                <a:cubicBezTo>
                  <a:pt x="19726" y="4469"/>
                  <a:pt x="19683" y="4469"/>
                  <a:pt x="19683" y="4483"/>
                </a:cubicBezTo>
                <a:lnTo>
                  <a:pt x="19669" y="4498"/>
                </a:lnTo>
                <a:lnTo>
                  <a:pt x="19655" y="4512"/>
                </a:lnTo>
                <a:cubicBezTo>
                  <a:pt x="19650" y="4514"/>
                  <a:pt x="19645" y="4516"/>
                  <a:pt x="19641" y="4516"/>
                </a:cubicBezTo>
                <a:cubicBezTo>
                  <a:pt x="19621" y="4516"/>
                  <a:pt x="19611" y="4488"/>
                  <a:pt x="19611" y="4440"/>
                </a:cubicBezTo>
                <a:lnTo>
                  <a:pt x="19597" y="4440"/>
                </a:lnTo>
                <a:lnTo>
                  <a:pt x="19540" y="4411"/>
                </a:lnTo>
                <a:cubicBezTo>
                  <a:pt x="19540" y="4469"/>
                  <a:pt x="19525" y="4526"/>
                  <a:pt x="19525" y="4555"/>
                </a:cubicBezTo>
                <a:lnTo>
                  <a:pt x="19511" y="4569"/>
                </a:lnTo>
                <a:cubicBezTo>
                  <a:pt x="19511" y="4584"/>
                  <a:pt x="19482" y="4584"/>
                  <a:pt x="19468" y="4584"/>
                </a:cubicBezTo>
                <a:cubicBezTo>
                  <a:pt x="19468" y="4574"/>
                  <a:pt x="19461" y="4563"/>
                  <a:pt x="19451" y="4563"/>
                </a:cubicBezTo>
                <a:cubicBezTo>
                  <a:pt x="19447" y="4563"/>
                  <a:pt x="19443" y="4565"/>
                  <a:pt x="19439" y="4569"/>
                </a:cubicBezTo>
                <a:lnTo>
                  <a:pt x="19425" y="4598"/>
                </a:lnTo>
                <a:cubicBezTo>
                  <a:pt x="19421" y="4600"/>
                  <a:pt x="19416" y="4601"/>
                  <a:pt x="19411" y="4601"/>
                </a:cubicBezTo>
                <a:cubicBezTo>
                  <a:pt x="19381" y="4601"/>
                  <a:pt x="19338" y="4567"/>
                  <a:pt x="19338" y="4555"/>
                </a:cubicBezTo>
                <a:cubicBezTo>
                  <a:pt x="19334" y="4551"/>
                  <a:pt x="19329" y="4549"/>
                  <a:pt x="19323" y="4549"/>
                </a:cubicBezTo>
                <a:cubicBezTo>
                  <a:pt x="19308" y="4549"/>
                  <a:pt x="19291" y="4559"/>
                  <a:pt x="19281" y="4569"/>
                </a:cubicBezTo>
                <a:cubicBezTo>
                  <a:pt x="19281" y="4584"/>
                  <a:pt x="19252" y="4584"/>
                  <a:pt x="19209" y="4584"/>
                </a:cubicBezTo>
                <a:lnTo>
                  <a:pt x="19195" y="4627"/>
                </a:lnTo>
                <a:cubicBezTo>
                  <a:pt x="19195" y="4641"/>
                  <a:pt x="19152" y="4641"/>
                  <a:pt x="19180" y="4684"/>
                </a:cubicBezTo>
                <a:cubicBezTo>
                  <a:pt x="19193" y="4697"/>
                  <a:pt x="19183" y="4744"/>
                  <a:pt x="19211" y="4744"/>
                </a:cubicBezTo>
                <a:cubicBezTo>
                  <a:pt x="19215" y="4744"/>
                  <a:pt x="19219" y="4743"/>
                  <a:pt x="19224" y="4742"/>
                </a:cubicBezTo>
                <a:lnTo>
                  <a:pt x="19252" y="4742"/>
                </a:lnTo>
                <a:cubicBezTo>
                  <a:pt x="19281" y="4742"/>
                  <a:pt x="19238" y="4771"/>
                  <a:pt x="19209" y="4785"/>
                </a:cubicBezTo>
                <a:cubicBezTo>
                  <a:pt x="19195" y="4785"/>
                  <a:pt x="19137" y="4785"/>
                  <a:pt x="19137" y="4771"/>
                </a:cubicBezTo>
                <a:cubicBezTo>
                  <a:pt x="19123" y="4742"/>
                  <a:pt x="19123" y="4656"/>
                  <a:pt x="19109" y="4656"/>
                </a:cubicBezTo>
                <a:cubicBezTo>
                  <a:pt x="19094" y="4656"/>
                  <a:pt x="19080" y="4656"/>
                  <a:pt x="19051" y="4670"/>
                </a:cubicBezTo>
                <a:lnTo>
                  <a:pt x="19051" y="4627"/>
                </a:lnTo>
                <a:lnTo>
                  <a:pt x="19037" y="4613"/>
                </a:lnTo>
                <a:cubicBezTo>
                  <a:pt x="19008" y="4613"/>
                  <a:pt x="18979" y="4684"/>
                  <a:pt x="18979" y="4699"/>
                </a:cubicBezTo>
                <a:cubicBezTo>
                  <a:pt x="18979" y="4708"/>
                  <a:pt x="18975" y="4711"/>
                  <a:pt x="18969" y="4711"/>
                </a:cubicBezTo>
                <a:cubicBezTo>
                  <a:pt x="18957" y="4711"/>
                  <a:pt x="18936" y="4694"/>
                  <a:pt x="18936" y="4684"/>
                </a:cubicBezTo>
                <a:cubicBezTo>
                  <a:pt x="18926" y="4674"/>
                  <a:pt x="18896" y="4658"/>
                  <a:pt x="18868" y="4658"/>
                </a:cubicBezTo>
                <a:cubicBezTo>
                  <a:pt x="18856" y="4658"/>
                  <a:pt x="18845" y="4661"/>
                  <a:pt x="18836" y="4670"/>
                </a:cubicBezTo>
                <a:cubicBezTo>
                  <a:pt x="18830" y="4682"/>
                  <a:pt x="18821" y="4687"/>
                  <a:pt x="18813" y="4687"/>
                </a:cubicBezTo>
                <a:cubicBezTo>
                  <a:pt x="18802" y="4687"/>
                  <a:pt x="18793" y="4678"/>
                  <a:pt x="18793" y="4670"/>
                </a:cubicBezTo>
                <a:cubicBezTo>
                  <a:pt x="18793" y="4670"/>
                  <a:pt x="18778" y="4684"/>
                  <a:pt x="18778" y="4713"/>
                </a:cubicBezTo>
                <a:lnTo>
                  <a:pt x="18764" y="4742"/>
                </a:lnTo>
                <a:lnTo>
                  <a:pt x="18735" y="4785"/>
                </a:lnTo>
                <a:cubicBezTo>
                  <a:pt x="18742" y="4792"/>
                  <a:pt x="18753" y="4796"/>
                  <a:pt x="18764" y="4796"/>
                </a:cubicBezTo>
                <a:cubicBezTo>
                  <a:pt x="18775" y="4796"/>
                  <a:pt x="18785" y="4792"/>
                  <a:pt x="18793" y="4785"/>
                </a:cubicBezTo>
                <a:lnTo>
                  <a:pt x="18879" y="4785"/>
                </a:lnTo>
                <a:lnTo>
                  <a:pt x="18907" y="4828"/>
                </a:lnTo>
                <a:cubicBezTo>
                  <a:pt x="18922" y="4857"/>
                  <a:pt x="18922" y="4857"/>
                  <a:pt x="18879" y="4871"/>
                </a:cubicBezTo>
                <a:cubicBezTo>
                  <a:pt x="18850" y="4871"/>
                  <a:pt x="18836" y="4886"/>
                  <a:pt x="18821" y="4886"/>
                </a:cubicBezTo>
                <a:cubicBezTo>
                  <a:pt x="18793" y="4886"/>
                  <a:pt x="18778" y="4871"/>
                  <a:pt x="18749" y="4857"/>
                </a:cubicBezTo>
                <a:lnTo>
                  <a:pt x="18735" y="4857"/>
                </a:lnTo>
                <a:cubicBezTo>
                  <a:pt x="18706" y="4842"/>
                  <a:pt x="18649" y="4814"/>
                  <a:pt x="18649" y="4799"/>
                </a:cubicBezTo>
                <a:cubicBezTo>
                  <a:pt x="18663" y="4785"/>
                  <a:pt x="18634" y="4742"/>
                  <a:pt x="18606" y="4742"/>
                </a:cubicBezTo>
                <a:cubicBezTo>
                  <a:pt x="18602" y="4738"/>
                  <a:pt x="18595" y="4736"/>
                  <a:pt x="18587" y="4736"/>
                </a:cubicBezTo>
                <a:cubicBezTo>
                  <a:pt x="18569" y="4736"/>
                  <a:pt x="18544" y="4746"/>
                  <a:pt x="18534" y="4756"/>
                </a:cubicBezTo>
                <a:cubicBezTo>
                  <a:pt x="18531" y="4759"/>
                  <a:pt x="18528" y="4760"/>
                  <a:pt x="18524" y="4760"/>
                </a:cubicBezTo>
                <a:cubicBezTo>
                  <a:pt x="18509" y="4760"/>
                  <a:pt x="18488" y="4739"/>
                  <a:pt x="18476" y="4727"/>
                </a:cubicBezTo>
                <a:cubicBezTo>
                  <a:pt x="18476" y="4726"/>
                  <a:pt x="18476" y="4725"/>
                  <a:pt x="18474" y="4725"/>
                </a:cubicBezTo>
                <a:cubicBezTo>
                  <a:pt x="18461" y="4725"/>
                  <a:pt x="18401" y="4772"/>
                  <a:pt x="18376" y="4785"/>
                </a:cubicBezTo>
                <a:cubicBezTo>
                  <a:pt x="18347" y="4785"/>
                  <a:pt x="18333" y="4799"/>
                  <a:pt x="18318" y="4799"/>
                </a:cubicBezTo>
                <a:lnTo>
                  <a:pt x="18318" y="4814"/>
                </a:lnTo>
                <a:cubicBezTo>
                  <a:pt x="18318" y="4828"/>
                  <a:pt x="18304" y="4842"/>
                  <a:pt x="18290" y="4857"/>
                </a:cubicBezTo>
                <a:cubicBezTo>
                  <a:pt x="18290" y="4857"/>
                  <a:pt x="18275" y="4842"/>
                  <a:pt x="18275" y="4828"/>
                </a:cubicBezTo>
                <a:lnTo>
                  <a:pt x="18275" y="4814"/>
                </a:lnTo>
                <a:lnTo>
                  <a:pt x="18275" y="4799"/>
                </a:lnTo>
                <a:cubicBezTo>
                  <a:pt x="18275" y="4785"/>
                  <a:pt x="18261" y="4785"/>
                  <a:pt x="18261" y="4785"/>
                </a:cubicBezTo>
                <a:lnTo>
                  <a:pt x="18247" y="4799"/>
                </a:lnTo>
                <a:lnTo>
                  <a:pt x="18232" y="4814"/>
                </a:lnTo>
                <a:cubicBezTo>
                  <a:pt x="18232" y="4814"/>
                  <a:pt x="18132" y="4857"/>
                  <a:pt x="18103" y="4871"/>
                </a:cubicBezTo>
                <a:cubicBezTo>
                  <a:pt x="18097" y="4874"/>
                  <a:pt x="18090" y="4875"/>
                  <a:pt x="18083" y="4875"/>
                </a:cubicBezTo>
                <a:cubicBezTo>
                  <a:pt x="18053" y="4875"/>
                  <a:pt x="18017" y="4857"/>
                  <a:pt x="18017" y="4857"/>
                </a:cubicBezTo>
                <a:cubicBezTo>
                  <a:pt x="18012" y="4853"/>
                  <a:pt x="18008" y="4851"/>
                  <a:pt x="18004" y="4851"/>
                </a:cubicBezTo>
                <a:cubicBezTo>
                  <a:pt x="17994" y="4851"/>
                  <a:pt x="17984" y="4861"/>
                  <a:pt x="17974" y="4871"/>
                </a:cubicBezTo>
                <a:cubicBezTo>
                  <a:pt x="17974" y="4886"/>
                  <a:pt x="17945" y="4886"/>
                  <a:pt x="17916" y="4886"/>
                </a:cubicBezTo>
                <a:lnTo>
                  <a:pt x="17916" y="4943"/>
                </a:lnTo>
                <a:cubicBezTo>
                  <a:pt x="17887" y="4943"/>
                  <a:pt x="17859" y="4914"/>
                  <a:pt x="17844" y="4900"/>
                </a:cubicBezTo>
                <a:cubicBezTo>
                  <a:pt x="17844" y="4893"/>
                  <a:pt x="17841" y="4889"/>
                  <a:pt x="17835" y="4889"/>
                </a:cubicBezTo>
                <a:cubicBezTo>
                  <a:pt x="17830" y="4889"/>
                  <a:pt x="17823" y="4893"/>
                  <a:pt x="17816" y="4900"/>
                </a:cubicBezTo>
                <a:lnTo>
                  <a:pt x="17801" y="4914"/>
                </a:lnTo>
                <a:cubicBezTo>
                  <a:pt x="17787" y="4914"/>
                  <a:pt x="17758" y="4914"/>
                  <a:pt x="17744" y="4929"/>
                </a:cubicBezTo>
                <a:cubicBezTo>
                  <a:pt x="17729" y="4929"/>
                  <a:pt x="17715" y="4929"/>
                  <a:pt x="17715" y="4943"/>
                </a:cubicBezTo>
                <a:cubicBezTo>
                  <a:pt x="17690" y="4977"/>
                  <a:pt x="17669" y="4991"/>
                  <a:pt x="17648" y="4991"/>
                </a:cubicBezTo>
                <a:cubicBezTo>
                  <a:pt x="17633" y="4991"/>
                  <a:pt x="17618" y="4984"/>
                  <a:pt x="17600" y="4972"/>
                </a:cubicBezTo>
                <a:lnTo>
                  <a:pt x="17528" y="4929"/>
                </a:lnTo>
                <a:cubicBezTo>
                  <a:pt x="17471" y="4986"/>
                  <a:pt x="17385" y="5058"/>
                  <a:pt x="17370" y="5058"/>
                </a:cubicBezTo>
                <a:cubicBezTo>
                  <a:pt x="17356" y="5072"/>
                  <a:pt x="17341" y="5087"/>
                  <a:pt x="17327" y="5101"/>
                </a:cubicBezTo>
                <a:lnTo>
                  <a:pt x="17327" y="5115"/>
                </a:lnTo>
                <a:cubicBezTo>
                  <a:pt x="17327" y="5173"/>
                  <a:pt x="17284" y="5187"/>
                  <a:pt x="17270" y="5216"/>
                </a:cubicBezTo>
                <a:cubicBezTo>
                  <a:pt x="17270" y="5223"/>
                  <a:pt x="17262" y="5227"/>
                  <a:pt x="17255" y="5227"/>
                </a:cubicBezTo>
                <a:cubicBezTo>
                  <a:pt x="17248" y="5227"/>
                  <a:pt x="17241" y="5223"/>
                  <a:pt x="17241" y="5216"/>
                </a:cubicBezTo>
                <a:cubicBezTo>
                  <a:pt x="17226" y="5216"/>
                  <a:pt x="17226" y="5187"/>
                  <a:pt x="17226" y="5187"/>
                </a:cubicBezTo>
                <a:cubicBezTo>
                  <a:pt x="17270" y="5144"/>
                  <a:pt x="17255" y="5115"/>
                  <a:pt x="17212" y="5101"/>
                </a:cubicBezTo>
                <a:lnTo>
                  <a:pt x="17198" y="5087"/>
                </a:lnTo>
                <a:cubicBezTo>
                  <a:pt x="17169" y="5058"/>
                  <a:pt x="17140" y="5058"/>
                  <a:pt x="17140" y="5058"/>
                </a:cubicBezTo>
                <a:cubicBezTo>
                  <a:pt x="17140" y="5063"/>
                  <a:pt x="17137" y="5064"/>
                  <a:pt x="17132" y="5064"/>
                </a:cubicBezTo>
                <a:cubicBezTo>
                  <a:pt x="17123" y="5064"/>
                  <a:pt x="17107" y="5058"/>
                  <a:pt x="17097" y="5058"/>
                </a:cubicBezTo>
                <a:cubicBezTo>
                  <a:pt x="17097" y="5056"/>
                  <a:pt x="17096" y="5056"/>
                  <a:pt x="17095" y="5056"/>
                </a:cubicBezTo>
                <a:cubicBezTo>
                  <a:pt x="17085" y="5056"/>
                  <a:pt x="17040" y="5104"/>
                  <a:pt x="17040" y="5130"/>
                </a:cubicBezTo>
                <a:cubicBezTo>
                  <a:pt x="17025" y="5144"/>
                  <a:pt x="17011" y="5187"/>
                  <a:pt x="16997" y="5216"/>
                </a:cubicBezTo>
                <a:cubicBezTo>
                  <a:pt x="16997" y="5230"/>
                  <a:pt x="17004" y="5238"/>
                  <a:pt x="17015" y="5238"/>
                </a:cubicBezTo>
                <a:cubicBezTo>
                  <a:pt x="17025" y="5238"/>
                  <a:pt x="17040" y="5230"/>
                  <a:pt x="17054" y="5216"/>
                </a:cubicBezTo>
                <a:lnTo>
                  <a:pt x="17068" y="5202"/>
                </a:lnTo>
                <a:lnTo>
                  <a:pt x="17097" y="5187"/>
                </a:lnTo>
                <a:cubicBezTo>
                  <a:pt x="17126" y="5187"/>
                  <a:pt x="17169" y="5230"/>
                  <a:pt x="17183" y="5259"/>
                </a:cubicBezTo>
                <a:cubicBezTo>
                  <a:pt x="17198" y="5288"/>
                  <a:pt x="17183" y="5331"/>
                  <a:pt x="17140" y="5345"/>
                </a:cubicBezTo>
                <a:lnTo>
                  <a:pt x="17112" y="5331"/>
                </a:lnTo>
                <a:lnTo>
                  <a:pt x="17083" y="5331"/>
                </a:lnTo>
                <a:cubicBezTo>
                  <a:pt x="17083" y="5289"/>
                  <a:pt x="17075" y="5262"/>
                  <a:pt x="17060" y="5262"/>
                </a:cubicBezTo>
                <a:cubicBezTo>
                  <a:pt x="17054" y="5262"/>
                  <a:pt x="17047" y="5266"/>
                  <a:pt x="17040" y="5273"/>
                </a:cubicBezTo>
                <a:lnTo>
                  <a:pt x="17011" y="5288"/>
                </a:lnTo>
                <a:cubicBezTo>
                  <a:pt x="17011" y="5302"/>
                  <a:pt x="17011" y="5345"/>
                  <a:pt x="17011" y="5345"/>
                </a:cubicBezTo>
                <a:cubicBezTo>
                  <a:pt x="16997" y="5360"/>
                  <a:pt x="16968" y="5374"/>
                  <a:pt x="16953" y="5374"/>
                </a:cubicBezTo>
                <a:lnTo>
                  <a:pt x="16939" y="5374"/>
                </a:lnTo>
                <a:cubicBezTo>
                  <a:pt x="16925" y="5374"/>
                  <a:pt x="16910" y="5360"/>
                  <a:pt x="16925" y="5331"/>
                </a:cubicBezTo>
                <a:lnTo>
                  <a:pt x="16925" y="5317"/>
                </a:lnTo>
                <a:lnTo>
                  <a:pt x="16939" y="5317"/>
                </a:lnTo>
                <a:lnTo>
                  <a:pt x="16939" y="5302"/>
                </a:lnTo>
                <a:cubicBezTo>
                  <a:pt x="16953" y="5288"/>
                  <a:pt x="16939" y="5273"/>
                  <a:pt x="16925" y="5259"/>
                </a:cubicBezTo>
                <a:lnTo>
                  <a:pt x="16910" y="5259"/>
                </a:lnTo>
                <a:lnTo>
                  <a:pt x="16896" y="5273"/>
                </a:lnTo>
                <a:cubicBezTo>
                  <a:pt x="16894" y="5275"/>
                  <a:pt x="16892" y="5276"/>
                  <a:pt x="16890" y="5276"/>
                </a:cubicBezTo>
                <a:cubicBezTo>
                  <a:pt x="16878" y="5276"/>
                  <a:pt x="16867" y="5241"/>
                  <a:pt x="16867" y="5216"/>
                </a:cubicBezTo>
                <a:cubicBezTo>
                  <a:pt x="16882" y="5202"/>
                  <a:pt x="16925" y="5115"/>
                  <a:pt x="16925" y="5087"/>
                </a:cubicBezTo>
                <a:cubicBezTo>
                  <a:pt x="16925" y="5058"/>
                  <a:pt x="16968" y="4986"/>
                  <a:pt x="16982" y="4972"/>
                </a:cubicBezTo>
                <a:cubicBezTo>
                  <a:pt x="16985" y="4969"/>
                  <a:pt x="16988" y="4968"/>
                  <a:pt x="16992" y="4968"/>
                </a:cubicBezTo>
                <a:cubicBezTo>
                  <a:pt x="17007" y="4968"/>
                  <a:pt x="17028" y="4989"/>
                  <a:pt x="17040" y="5000"/>
                </a:cubicBezTo>
                <a:cubicBezTo>
                  <a:pt x="17040" y="5011"/>
                  <a:pt x="17042" y="5016"/>
                  <a:pt x="17045" y="5016"/>
                </a:cubicBezTo>
                <a:cubicBezTo>
                  <a:pt x="17051" y="5016"/>
                  <a:pt x="17060" y="5004"/>
                  <a:pt x="17068" y="4986"/>
                </a:cubicBezTo>
                <a:cubicBezTo>
                  <a:pt x="17068" y="4972"/>
                  <a:pt x="17083" y="4957"/>
                  <a:pt x="17083" y="4957"/>
                </a:cubicBezTo>
                <a:lnTo>
                  <a:pt x="17112" y="4972"/>
                </a:lnTo>
                <a:cubicBezTo>
                  <a:pt x="17126" y="4972"/>
                  <a:pt x="17126" y="4957"/>
                  <a:pt x="17126" y="4943"/>
                </a:cubicBezTo>
                <a:cubicBezTo>
                  <a:pt x="17120" y="4937"/>
                  <a:pt x="17121" y="4934"/>
                  <a:pt x="17127" y="4934"/>
                </a:cubicBezTo>
                <a:cubicBezTo>
                  <a:pt x="17135" y="4934"/>
                  <a:pt x="17152" y="4941"/>
                  <a:pt x="17169" y="4957"/>
                </a:cubicBezTo>
                <a:lnTo>
                  <a:pt x="17198" y="4943"/>
                </a:lnTo>
                <a:lnTo>
                  <a:pt x="17212" y="4943"/>
                </a:lnTo>
                <a:cubicBezTo>
                  <a:pt x="17226" y="4921"/>
                  <a:pt x="17241" y="4914"/>
                  <a:pt x="17253" y="4914"/>
                </a:cubicBezTo>
                <a:cubicBezTo>
                  <a:pt x="17266" y="4914"/>
                  <a:pt x="17277" y="4921"/>
                  <a:pt x="17284" y="4929"/>
                </a:cubicBezTo>
                <a:cubicBezTo>
                  <a:pt x="17284" y="4932"/>
                  <a:pt x="17286" y="4934"/>
                  <a:pt x="17289" y="4934"/>
                </a:cubicBezTo>
                <a:cubicBezTo>
                  <a:pt x="17299" y="4934"/>
                  <a:pt x="17323" y="4918"/>
                  <a:pt x="17356" y="4886"/>
                </a:cubicBezTo>
                <a:lnTo>
                  <a:pt x="17399" y="4914"/>
                </a:lnTo>
                <a:cubicBezTo>
                  <a:pt x="17413" y="4914"/>
                  <a:pt x="17456" y="4871"/>
                  <a:pt x="17471" y="4871"/>
                </a:cubicBezTo>
                <a:cubicBezTo>
                  <a:pt x="17514" y="4871"/>
                  <a:pt x="17528" y="4842"/>
                  <a:pt x="17557" y="4814"/>
                </a:cubicBezTo>
                <a:lnTo>
                  <a:pt x="17557" y="4799"/>
                </a:lnTo>
                <a:cubicBezTo>
                  <a:pt x="17580" y="4811"/>
                  <a:pt x="17632" y="4832"/>
                  <a:pt x="17658" y="4832"/>
                </a:cubicBezTo>
                <a:cubicBezTo>
                  <a:pt x="17664" y="4832"/>
                  <a:pt x="17669" y="4831"/>
                  <a:pt x="17672" y="4828"/>
                </a:cubicBezTo>
                <a:cubicBezTo>
                  <a:pt x="17701" y="4814"/>
                  <a:pt x="17715" y="4771"/>
                  <a:pt x="17715" y="4756"/>
                </a:cubicBezTo>
                <a:cubicBezTo>
                  <a:pt x="17715" y="4754"/>
                  <a:pt x="17716" y="4753"/>
                  <a:pt x="17717" y="4753"/>
                </a:cubicBezTo>
                <a:cubicBezTo>
                  <a:pt x="17726" y="4753"/>
                  <a:pt x="17758" y="4787"/>
                  <a:pt x="17758" y="4799"/>
                </a:cubicBezTo>
                <a:cubicBezTo>
                  <a:pt x="17761" y="4802"/>
                  <a:pt x="17765" y="4803"/>
                  <a:pt x="17771" y="4803"/>
                </a:cubicBezTo>
                <a:cubicBezTo>
                  <a:pt x="17793" y="4803"/>
                  <a:pt x="17835" y="4782"/>
                  <a:pt x="17859" y="4771"/>
                </a:cubicBezTo>
                <a:cubicBezTo>
                  <a:pt x="17887" y="4756"/>
                  <a:pt x="17930" y="4670"/>
                  <a:pt x="17945" y="4670"/>
                </a:cubicBezTo>
                <a:cubicBezTo>
                  <a:pt x="17974" y="4670"/>
                  <a:pt x="17945" y="4627"/>
                  <a:pt x="17916" y="4613"/>
                </a:cubicBezTo>
                <a:cubicBezTo>
                  <a:pt x="17902" y="4613"/>
                  <a:pt x="17844" y="4613"/>
                  <a:pt x="17830" y="4598"/>
                </a:cubicBezTo>
                <a:cubicBezTo>
                  <a:pt x="17816" y="4584"/>
                  <a:pt x="17844" y="4555"/>
                  <a:pt x="17887" y="4541"/>
                </a:cubicBezTo>
                <a:lnTo>
                  <a:pt x="17930" y="4526"/>
                </a:lnTo>
                <a:lnTo>
                  <a:pt x="17974" y="4526"/>
                </a:lnTo>
                <a:cubicBezTo>
                  <a:pt x="18017" y="4541"/>
                  <a:pt x="18031" y="4555"/>
                  <a:pt x="18017" y="4555"/>
                </a:cubicBezTo>
                <a:cubicBezTo>
                  <a:pt x="18002" y="4555"/>
                  <a:pt x="18002" y="4627"/>
                  <a:pt x="18002" y="4641"/>
                </a:cubicBezTo>
                <a:cubicBezTo>
                  <a:pt x="18008" y="4647"/>
                  <a:pt x="18014" y="4651"/>
                  <a:pt x="18020" y="4651"/>
                </a:cubicBezTo>
                <a:cubicBezTo>
                  <a:pt x="18029" y="4651"/>
                  <a:pt x="18037" y="4644"/>
                  <a:pt x="18045" y="4627"/>
                </a:cubicBezTo>
                <a:lnTo>
                  <a:pt x="18074" y="4670"/>
                </a:lnTo>
                <a:cubicBezTo>
                  <a:pt x="18074" y="4672"/>
                  <a:pt x="18075" y="4672"/>
                  <a:pt x="18076" y="4672"/>
                </a:cubicBezTo>
                <a:cubicBezTo>
                  <a:pt x="18086" y="4672"/>
                  <a:pt x="18136" y="4622"/>
                  <a:pt x="18175" y="4584"/>
                </a:cubicBezTo>
                <a:lnTo>
                  <a:pt x="18247" y="4569"/>
                </a:lnTo>
                <a:cubicBezTo>
                  <a:pt x="18247" y="4569"/>
                  <a:pt x="18247" y="4541"/>
                  <a:pt x="18247" y="4541"/>
                </a:cubicBezTo>
                <a:lnTo>
                  <a:pt x="18261" y="4498"/>
                </a:lnTo>
                <a:cubicBezTo>
                  <a:pt x="18266" y="4487"/>
                  <a:pt x="18274" y="4482"/>
                  <a:pt x="18282" y="4482"/>
                </a:cubicBezTo>
                <a:cubicBezTo>
                  <a:pt x="18295" y="4482"/>
                  <a:pt x="18310" y="4494"/>
                  <a:pt x="18318" y="4512"/>
                </a:cubicBezTo>
                <a:cubicBezTo>
                  <a:pt x="18333" y="4526"/>
                  <a:pt x="18318" y="4555"/>
                  <a:pt x="18304" y="4555"/>
                </a:cubicBezTo>
                <a:cubicBezTo>
                  <a:pt x="18304" y="4555"/>
                  <a:pt x="18290" y="4627"/>
                  <a:pt x="18304" y="4656"/>
                </a:cubicBezTo>
                <a:cubicBezTo>
                  <a:pt x="18307" y="4658"/>
                  <a:pt x="18311" y="4660"/>
                  <a:pt x="18315" y="4660"/>
                </a:cubicBezTo>
                <a:cubicBezTo>
                  <a:pt x="18333" y="4660"/>
                  <a:pt x="18361" y="4639"/>
                  <a:pt x="18361" y="4627"/>
                </a:cubicBezTo>
                <a:cubicBezTo>
                  <a:pt x="18376" y="4613"/>
                  <a:pt x="18433" y="4613"/>
                  <a:pt x="18448" y="4613"/>
                </a:cubicBezTo>
                <a:cubicBezTo>
                  <a:pt x="18462" y="4613"/>
                  <a:pt x="18476" y="4569"/>
                  <a:pt x="18476" y="4555"/>
                </a:cubicBezTo>
                <a:cubicBezTo>
                  <a:pt x="18476" y="4551"/>
                  <a:pt x="18479" y="4549"/>
                  <a:pt x="18483" y="4549"/>
                </a:cubicBezTo>
                <a:cubicBezTo>
                  <a:pt x="18492" y="4549"/>
                  <a:pt x="18509" y="4559"/>
                  <a:pt x="18520" y="4569"/>
                </a:cubicBezTo>
                <a:lnTo>
                  <a:pt x="18577" y="4569"/>
                </a:lnTo>
                <a:cubicBezTo>
                  <a:pt x="18606" y="4555"/>
                  <a:pt x="18663" y="4526"/>
                  <a:pt x="18692" y="4512"/>
                </a:cubicBezTo>
                <a:lnTo>
                  <a:pt x="18721" y="4526"/>
                </a:lnTo>
                <a:cubicBezTo>
                  <a:pt x="18721" y="4526"/>
                  <a:pt x="18735" y="4512"/>
                  <a:pt x="18735" y="4512"/>
                </a:cubicBezTo>
                <a:lnTo>
                  <a:pt x="18721" y="4426"/>
                </a:lnTo>
                <a:lnTo>
                  <a:pt x="18721" y="4426"/>
                </a:lnTo>
                <a:cubicBezTo>
                  <a:pt x="18764" y="4440"/>
                  <a:pt x="18836" y="4426"/>
                  <a:pt x="18850" y="4455"/>
                </a:cubicBezTo>
                <a:cubicBezTo>
                  <a:pt x="18853" y="4457"/>
                  <a:pt x="18855" y="4458"/>
                  <a:pt x="18857" y="4458"/>
                </a:cubicBezTo>
                <a:cubicBezTo>
                  <a:pt x="18864" y="4458"/>
                  <a:pt x="18862" y="4437"/>
                  <a:pt x="18850" y="4426"/>
                </a:cubicBezTo>
                <a:cubicBezTo>
                  <a:pt x="18850" y="4422"/>
                  <a:pt x="18854" y="4420"/>
                  <a:pt x="18859" y="4420"/>
                </a:cubicBezTo>
                <a:cubicBezTo>
                  <a:pt x="18873" y="4420"/>
                  <a:pt x="18897" y="4430"/>
                  <a:pt x="18907" y="4440"/>
                </a:cubicBezTo>
                <a:cubicBezTo>
                  <a:pt x="18909" y="4442"/>
                  <a:pt x="18912" y="4443"/>
                  <a:pt x="18914" y="4443"/>
                </a:cubicBezTo>
                <a:cubicBezTo>
                  <a:pt x="18930" y="4443"/>
                  <a:pt x="18953" y="4409"/>
                  <a:pt x="18965" y="4397"/>
                </a:cubicBezTo>
                <a:cubicBezTo>
                  <a:pt x="18965" y="4383"/>
                  <a:pt x="19008" y="4354"/>
                  <a:pt x="19051" y="4340"/>
                </a:cubicBezTo>
                <a:lnTo>
                  <a:pt x="19008" y="4268"/>
                </a:lnTo>
                <a:cubicBezTo>
                  <a:pt x="19008" y="4268"/>
                  <a:pt x="19022" y="4239"/>
                  <a:pt x="19037" y="4225"/>
                </a:cubicBezTo>
                <a:cubicBezTo>
                  <a:pt x="19037" y="4220"/>
                  <a:pt x="19040" y="4218"/>
                  <a:pt x="19044" y="4218"/>
                </a:cubicBezTo>
                <a:cubicBezTo>
                  <a:pt x="19053" y="4218"/>
                  <a:pt x="19065" y="4225"/>
                  <a:pt x="19065" y="4225"/>
                </a:cubicBezTo>
                <a:cubicBezTo>
                  <a:pt x="19065" y="4239"/>
                  <a:pt x="19065" y="4253"/>
                  <a:pt x="19065" y="4268"/>
                </a:cubicBezTo>
                <a:lnTo>
                  <a:pt x="19065" y="4282"/>
                </a:lnTo>
                <a:cubicBezTo>
                  <a:pt x="19065" y="4296"/>
                  <a:pt x="19080" y="4325"/>
                  <a:pt x="19109" y="4340"/>
                </a:cubicBezTo>
                <a:lnTo>
                  <a:pt x="19123" y="4368"/>
                </a:lnTo>
                <a:cubicBezTo>
                  <a:pt x="19137" y="4397"/>
                  <a:pt x="19152" y="4411"/>
                  <a:pt x="19166" y="4440"/>
                </a:cubicBezTo>
                <a:lnTo>
                  <a:pt x="19180" y="4469"/>
                </a:lnTo>
                <a:cubicBezTo>
                  <a:pt x="19180" y="4455"/>
                  <a:pt x="19209" y="4426"/>
                  <a:pt x="19224" y="4426"/>
                </a:cubicBezTo>
                <a:cubicBezTo>
                  <a:pt x="19238" y="4426"/>
                  <a:pt x="19209" y="4383"/>
                  <a:pt x="19195" y="4383"/>
                </a:cubicBezTo>
                <a:cubicBezTo>
                  <a:pt x="19180" y="4368"/>
                  <a:pt x="19166" y="4354"/>
                  <a:pt x="19166" y="4340"/>
                </a:cubicBezTo>
                <a:lnTo>
                  <a:pt x="19166" y="4325"/>
                </a:lnTo>
                <a:cubicBezTo>
                  <a:pt x="19168" y="4323"/>
                  <a:pt x="19171" y="4322"/>
                  <a:pt x="19176" y="4322"/>
                </a:cubicBezTo>
                <a:cubicBezTo>
                  <a:pt x="19196" y="4322"/>
                  <a:pt x="19237" y="4343"/>
                  <a:pt x="19257" y="4343"/>
                </a:cubicBezTo>
                <a:cubicBezTo>
                  <a:pt x="19261" y="4343"/>
                  <a:pt x="19265" y="4342"/>
                  <a:pt x="19267" y="4340"/>
                </a:cubicBezTo>
                <a:cubicBezTo>
                  <a:pt x="19295" y="4311"/>
                  <a:pt x="19324" y="4282"/>
                  <a:pt x="19353" y="4268"/>
                </a:cubicBezTo>
                <a:lnTo>
                  <a:pt x="19367" y="4239"/>
                </a:lnTo>
                <a:lnTo>
                  <a:pt x="19410" y="4196"/>
                </a:lnTo>
                <a:cubicBezTo>
                  <a:pt x="19417" y="4217"/>
                  <a:pt x="19428" y="4225"/>
                  <a:pt x="19439" y="4225"/>
                </a:cubicBezTo>
                <a:cubicBezTo>
                  <a:pt x="19450" y="4225"/>
                  <a:pt x="19461" y="4217"/>
                  <a:pt x="19468" y="4210"/>
                </a:cubicBezTo>
                <a:cubicBezTo>
                  <a:pt x="19474" y="4204"/>
                  <a:pt x="19490" y="4201"/>
                  <a:pt x="19506" y="4201"/>
                </a:cubicBezTo>
                <a:cubicBezTo>
                  <a:pt x="19529" y="4201"/>
                  <a:pt x="19554" y="4208"/>
                  <a:pt x="19554" y="4225"/>
                </a:cubicBezTo>
                <a:cubicBezTo>
                  <a:pt x="19557" y="4231"/>
                  <a:pt x="19563" y="4234"/>
                  <a:pt x="19570" y="4234"/>
                </a:cubicBezTo>
                <a:cubicBezTo>
                  <a:pt x="19593" y="4234"/>
                  <a:pt x="19632" y="4204"/>
                  <a:pt x="19655" y="4182"/>
                </a:cubicBezTo>
                <a:cubicBezTo>
                  <a:pt x="19683" y="4153"/>
                  <a:pt x="19726" y="4095"/>
                  <a:pt x="19741" y="4081"/>
                </a:cubicBezTo>
                <a:cubicBezTo>
                  <a:pt x="19751" y="4071"/>
                  <a:pt x="19783" y="4061"/>
                  <a:pt x="19805" y="4061"/>
                </a:cubicBezTo>
                <a:cubicBezTo>
                  <a:pt x="19815" y="4061"/>
                  <a:pt x="19823" y="4062"/>
                  <a:pt x="19827" y="4067"/>
                </a:cubicBezTo>
                <a:cubicBezTo>
                  <a:pt x="19841" y="4095"/>
                  <a:pt x="19856" y="4110"/>
                  <a:pt x="19870" y="4110"/>
                </a:cubicBezTo>
                <a:cubicBezTo>
                  <a:pt x="19870" y="4112"/>
                  <a:pt x="19871" y="4114"/>
                  <a:pt x="19872" y="4114"/>
                </a:cubicBezTo>
                <a:cubicBezTo>
                  <a:pt x="19876" y="4114"/>
                  <a:pt x="19887" y="4093"/>
                  <a:pt x="19899" y="4081"/>
                </a:cubicBezTo>
                <a:lnTo>
                  <a:pt x="19899" y="4067"/>
                </a:lnTo>
                <a:lnTo>
                  <a:pt x="19913" y="4067"/>
                </a:lnTo>
                <a:cubicBezTo>
                  <a:pt x="19915" y="4069"/>
                  <a:pt x="19917" y="4069"/>
                  <a:pt x="19920" y="4069"/>
                </a:cubicBezTo>
                <a:cubicBezTo>
                  <a:pt x="19935" y="4069"/>
                  <a:pt x="19956" y="4034"/>
                  <a:pt x="19956" y="4009"/>
                </a:cubicBezTo>
                <a:cubicBezTo>
                  <a:pt x="19956" y="4004"/>
                  <a:pt x="19960" y="4001"/>
                  <a:pt x="19967" y="4001"/>
                </a:cubicBezTo>
                <a:cubicBezTo>
                  <a:pt x="19979" y="4001"/>
                  <a:pt x="20001" y="4011"/>
                  <a:pt x="20028" y="4038"/>
                </a:cubicBezTo>
                <a:lnTo>
                  <a:pt x="20057" y="4067"/>
                </a:lnTo>
                <a:cubicBezTo>
                  <a:pt x="20057" y="4067"/>
                  <a:pt x="20071" y="4067"/>
                  <a:pt x="20086" y="4052"/>
                </a:cubicBezTo>
                <a:cubicBezTo>
                  <a:pt x="20086" y="4052"/>
                  <a:pt x="20086" y="4038"/>
                  <a:pt x="20086" y="4038"/>
                </a:cubicBezTo>
                <a:lnTo>
                  <a:pt x="20071" y="3966"/>
                </a:lnTo>
                <a:cubicBezTo>
                  <a:pt x="19999" y="3952"/>
                  <a:pt x="19913" y="3937"/>
                  <a:pt x="19899" y="3937"/>
                </a:cubicBezTo>
                <a:cubicBezTo>
                  <a:pt x="19884" y="3937"/>
                  <a:pt x="19942" y="3865"/>
                  <a:pt x="19971" y="3865"/>
                </a:cubicBezTo>
                <a:cubicBezTo>
                  <a:pt x="19999" y="3851"/>
                  <a:pt x="20042" y="3851"/>
                  <a:pt x="20057" y="3837"/>
                </a:cubicBezTo>
                <a:cubicBezTo>
                  <a:pt x="20071" y="3837"/>
                  <a:pt x="20114" y="3779"/>
                  <a:pt x="20114" y="3765"/>
                </a:cubicBezTo>
                <a:cubicBezTo>
                  <a:pt x="20100" y="3751"/>
                  <a:pt x="20086" y="3722"/>
                  <a:pt x="20086" y="3707"/>
                </a:cubicBezTo>
                <a:cubicBezTo>
                  <a:pt x="20071" y="3707"/>
                  <a:pt x="20057" y="3779"/>
                  <a:pt x="20042" y="3794"/>
                </a:cubicBezTo>
                <a:cubicBezTo>
                  <a:pt x="20031" y="3794"/>
                  <a:pt x="19983" y="3775"/>
                  <a:pt x="19949" y="3775"/>
                </a:cubicBezTo>
                <a:cubicBezTo>
                  <a:pt x="19941" y="3775"/>
                  <a:pt x="19933" y="3776"/>
                  <a:pt x="19928" y="3779"/>
                </a:cubicBezTo>
                <a:cubicBezTo>
                  <a:pt x="19915" y="3792"/>
                  <a:pt x="19892" y="3825"/>
                  <a:pt x="19877" y="3825"/>
                </a:cubicBezTo>
                <a:cubicBezTo>
                  <a:pt x="19874" y="3825"/>
                  <a:pt x="19872" y="3824"/>
                  <a:pt x="19870" y="3822"/>
                </a:cubicBezTo>
                <a:cubicBezTo>
                  <a:pt x="19856" y="3808"/>
                  <a:pt x="19827" y="3808"/>
                  <a:pt x="19813" y="3808"/>
                </a:cubicBezTo>
                <a:cubicBezTo>
                  <a:pt x="19812" y="3809"/>
                  <a:pt x="19812" y="3809"/>
                  <a:pt x="19811" y="3809"/>
                </a:cubicBezTo>
                <a:cubicBezTo>
                  <a:pt x="19808" y="3809"/>
                  <a:pt x="19906" y="3678"/>
                  <a:pt x="19963" y="3678"/>
                </a:cubicBezTo>
                <a:cubicBezTo>
                  <a:pt x="19966" y="3678"/>
                  <a:pt x="19968" y="3678"/>
                  <a:pt x="19971" y="3679"/>
                </a:cubicBezTo>
                <a:cubicBezTo>
                  <a:pt x="19979" y="3681"/>
                  <a:pt x="19986" y="3682"/>
                  <a:pt x="19993" y="3682"/>
                </a:cubicBezTo>
                <a:cubicBezTo>
                  <a:pt x="20036" y="3682"/>
                  <a:pt x="20057" y="3648"/>
                  <a:pt x="20057" y="3636"/>
                </a:cubicBezTo>
                <a:cubicBezTo>
                  <a:pt x="20057" y="3633"/>
                  <a:pt x="20060" y="3632"/>
                  <a:pt x="20065" y="3632"/>
                </a:cubicBezTo>
                <a:cubicBezTo>
                  <a:pt x="20087" y="3632"/>
                  <a:pt x="20151" y="3655"/>
                  <a:pt x="20186" y="3679"/>
                </a:cubicBezTo>
                <a:cubicBezTo>
                  <a:pt x="20190" y="3680"/>
                  <a:pt x="20193" y="3681"/>
                  <a:pt x="20197" y="3681"/>
                </a:cubicBezTo>
                <a:cubicBezTo>
                  <a:pt x="20229" y="3681"/>
                  <a:pt x="20229" y="3619"/>
                  <a:pt x="20229" y="3592"/>
                </a:cubicBezTo>
                <a:cubicBezTo>
                  <a:pt x="20215" y="3578"/>
                  <a:pt x="20272" y="3564"/>
                  <a:pt x="20287" y="3564"/>
                </a:cubicBezTo>
                <a:cubicBezTo>
                  <a:pt x="20288" y="3565"/>
                  <a:pt x="20289" y="3566"/>
                  <a:pt x="20291" y="3566"/>
                </a:cubicBezTo>
                <a:cubicBezTo>
                  <a:pt x="20306" y="3566"/>
                  <a:pt x="20331" y="3505"/>
                  <a:pt x="20344" y="3492"/>
                </a:cubicBezTo>
                <a:cubicBezTo>
                  <a:pt x="20373" y="3492"/>
                  <a:pt x="20402" y="3492"/>
                  <a:pt x="20416" y="3506"/>
                </a:cubicBezTo>
                <a:lnTo>
                  <a:pt x="20416" y="3535"/>
                </a:lnTo>
                <a:cubicBezTo>
                  <a:pt x="20416" y="3535"/>
                  <a:pt x="20430" y="3549"/>
                  <a:pt x="20445" y="3549"/>
                </a:cubicBezTo>
                <a:cubicBezTo>
                  <a:pt x="20445" y="3549"/>
                  <a:pt x="20459" y="3521"/>
                  <a:pt x="20459" y="3521"/>
                </a:cubicBezTo>
                <a:lnTo>
                  <a:pt x="20459" y="3492"/>
                </a:lnTo>
                <a:cubicBezTo>
                  <a:pt x="20450" y="3465"/>
                  <a:pt x="20464" y="3455"/>
                  <a:pt x="20479" y="3455"/>
                </a:cubicBezTo>
                <a:cubicBezTo>
                  <a:pt x="20488" y="3455"/>
                  <a:pt x="20497" y="3458"/>
                  <a:pt x="20502" y="3463"/>
                </a:cubicBezTo>
                <a:cubicBezTo>
                  <a:pt x="20506" y="3467"/>
                  <a:pt x="20509" y="3469"/>
                  <a:pt x="20513" y="3469"/>
                </a:cubicBezTo>
                <a:cubicBezTo>
                  <a:pt x="20522" y="3469"/>
                  <a:pt x="20527" y="3452"/>
                  <a:pt x="20517" y="3420"/>
                </a:cubicBezTo>
                <a:lnTo>
                  <a:pt x="20517" y="3420"/>
                </a:lnTo>
                <a:lnTo>
                  <a:pt x="20545" y="3434"/>
                </a:lnTo>
                <a:lnTo>
                  <a:pt x="20588" y="3449"/>
                </a:lnTo>
                <a:cubicBezTo>
                  <a:pt x="20632" y="3434"/>
                  <a:pt x="20703" y="3363"/>
                  <a:pt x="20718" y="3363"/>
                </a:cubicBezTo>
                <a:cubicBezTo>
                  <a:pt x="20732" y="3363"/>
                  <a:pt x="20746" y="3334"/>
                  <a:pt x="20746" y="3334"/>
                </a:cubicBezTo>
                <a:cubicBezTo>
                  <a:pt x="20746" y="3334"/>
                  <a:pt x="20746" y="3291"/>
                  <a:pt x="20746" y="3262"/>
                </a:cubicBezTo>
                <a:lnTo>
                  <a:pt x="20746" y="3219"/>
                </a:lnTo>
                <a:lnTo>
                  <a:pt x="20718" y="3161"/>
                </a:lnTo>
                <a:cubicBezTo>
                  <a:pt x="20703" y="3161"/>
                  <a:pt x="20675" y="3176"/>
                  <a:pt x="20660" y="3176"/>
                </a:cubicBezTo>
                <a:cubicBezTo>
                  <a:pt x="20660" y="3176"/>
                  <a:pt x="20660" y="3161"/>
                  <a:pt x="20660" y="3147"/>
                </a:cubicBezTo>
                <a:lnTo>
                  <a:pt x="20660" y="3133"/>
                </a:lnTo>
                <a:lnTo>
                  <a:pt x="20675" y="3104"/>
                </a:lnTo>
                <a:cubicBezTo>
                  <a:pt x="20646" y="3104"/>
                  <a:pt x="20588" y="3118"/>
                  <a:pt x="20545" y="3161"/>
                </a:cubicBezTo>
                <a:lnTo>
                  <a:pt x="20545" y="3233"/>
                </a:lnTo>
                <a:lnTo>
                  <a:pt x="20560" y="3276"/>
                </a:lnTo>
                <a:cubicBezTo>
                  <a:pt x="20574" y="3319"/>
                  <a:pt x="20545" y="3377"/>
                  <a:pt x="20531" y="3377"/>
                </a:cubicBezTo>
                <a:cubicBezTo>
                  <a:pt x="20528" y="3380"/>
                  <a:pt x="20524" y="3381"/>
                  <a:pt x="20519" y="3381"/>
                </a:cubicBezTo>
                <a:cubicBezTo>
                  <a:pt x="20493" y="3381"/>
                  <a:pt x="20445" y="3355"/>
                  <a:pt x="20445" y="3319"/>
                </a:cubicBezTo>
                <a:cubicBezTo>
                  <a:pt x="20445" y="3298"/>
                  <a:pt x="20429" y="3285"/>
                  <a:pt x="20410" y="3285"/>
                </a:cubicBezTo>
                <a:cubicBezTo>
                  <a:pt x="20403" y="3285"/>
                  <a:pt x="20395" y="3287"/>
                  <a:pt x="20387" y="3291"/>
                </a:cubicBezTo>
                <a:lnTo>
                  <a:pt x="20359" y="3291"/>
                </a:lnTo>
                <a:cubicBezTo>
                  <a:pt x="20359" y="3291"/>
                  <a:pt x="20330" y="3305"/>
                  <a:pt x="20330" y="3305"/>
                </a:cubicBezTo>
                <a:lnTo>
                  <a:pt x="20289" y="3238"/>
                </a:lnTo>
                <a:lnTo>
                  <a:pt x="20289" y="3238"/>
                </a:lnTo>
                <a:cubicBezTo>
                  <a:pt x="20293" y="3236"/>
                  <a:pt x="20297" y="3235"/>
                  <a:pt x="20301" y="3233"/>
                </a:cubicBezTo>
                <a:lnTo>
                  <a:pt x="20330" y="3219"/>
                </a:lnTo>
                <a:cubicBezTo>
                  <a:pt x="20344" y="3205"/>
                  <a:pt x="20359" y="3190"/>
                  <a:pt x="20359" y="3190"/>
                </a:cubicBezTo>
                <a:lnTo>
                  <a:pt x="20359" y="3090"/>
                </a:lnTo>
                <a:cubicBezTo>
                  <a:pt x="20416" y="3090"/>
                  <a:pt x="20430" y="3133"/>
                  <a:pt x="20430" y="3161"/>
                </a:cubicBezTo>
                <a:cubicBezTo>
                  <a:pt x="20422" y="3170"/>
                  <a:pt x="20428" y="3178"/>
                  <a:pt x="20440" y="3178"/>
                </a:cubicBezTo>
                <a:cubicBezTo>
                  <a:pt x="20449" y="3178"/>
                  <a:pt x="20461" y="3174"/>
                  <a:pt x="20473" y="3161"/>
                </a:cubicBezTo>
                <a:lnTo>
                  <a:pt x="20502" y="3161"/>
                </a:lnTo>
                <a:lnTo>
                  <a:pt x="20560" y="3133"/>
                </a:lnTo>
                <a:cubicBezTo>
                  <a:pt x="20531" y="3104"/>
                  <a:pt x="20545" y="3047"/>
                  <a:pt x="20560" y="3047"/>
                </a:cubicBezTo>
                <a:cubicBezTo>
                  <a:pt x="20588" y="3032"/>
                  <a:pt x="20632" y="3018"/>
                  <a:pt x="20646" y="3018"/>
                </a:cubicBezTo>
                <a:cubicBezTo>
                  <a:pt x="20675" y="3032"/>
                  <a:pt x="20703" y="3047"/>
                  <a:pt x="20746" y="3075"/>
                </a:cubicBezTo>
                <a:lnTo>
                  <a:pt x="20775" y="3104"/>
                </a:lnTo>
                <a:lnTo>
                  <a:pt x="20790" y="3118"/>
                </a:lnTo>
                <a:cubicBezTo>
                  <a:pt x="20804" y="3176"/>
                  <a:pt x="20818" y="3219"/>
                  <a:pt x="20804" y="3233"/>
                </a:cubicBezTo>
                <a:lnTo>
                  <a:pt x="20775" y="3262"/>
                </a:lnTo>
                <a:cubicBezTo>
                  <a:pt x="20775" y="3291"/>
                  <a:pt x="20804" y="3334"/>
                  <a:pt x="20818" y="3334"/>
                </a:cubicBezTo>
                <a:cubicBezTo>
                  <a:pt x="20829" y="3334"/>
                  <a:pt x="20864" y="3310"/>
                  <a:pt x="20887" y="3310"/>
                </a:cubicBezTo>
                <a:cubicBezTo>
                  <a:pt x="20895" y="3310"/>
                  <a:pt x="20901" y="3312"/>
                  <a:pt x="20904" y="3319"/>
                </a:cubicBezTo>
                <a:cubicBezTo>
                  <a:pt x="20919" y="3334"/>
                  <a:pt x="20948" y="3334"/>
                  <a:pt x="20948" y="3334"/>
                </a:cubicBezTo>
                <a:cubicBezTo>
                  <a:pt x="20948" y="3319"/>
                  <a:pt x="20976" y="3319"/>
                  <a:pt x="20991" y="3319"/>
                </a:cubicBezTo>
                <a:lnTo>
                  <a:pt x="20991" y="3291"/>
                </a:lnTo>
                <a:lnTo>
                  <a:pt x="20976" y="3248"/>
                </a:lnTo>
                <a:cubicBezTo>
                  <a:pt x="20962" y="3219"/>
                  <a:pt x="20962" y="3176"/>
                  <a:pt x="20976" y="3176"/>
                </a:cubicBezTo>
                <a:cubicBezTo>
                  <a:pt x="20976" y="3176"/>
                  <a:pt x="20940" y="3157"/>
                  <a:pt x="20917" y="3157"/>
                </a:cubicBezTo>
                <a:cubicBezTo>
                  <a:pt x="20912" y="3157"/>
                  <a:pt x="20907" y="3159"/>
                  <a:pt x="20904" y="3161"/>
                </a:cubicBezTo>
                <a:cubicBezTo>
                  <a:pt x="20898" y="3174"/>
                  <a:pt x="20892" y="3181"/>
                  <a:pt x="20886" y="3181"/>
                </a:cubicBezTo>
                <a:cubicBezTo>
                  <a:pt x="20880" y="3181"/>
                  <a:pt x="20876" y="3171"/>
                  <a:pt x="20876" y="3147"/>
                </a:cubicBezTo>
                <a:lnTo>
                  <a:pt x="20861" y="3118"/>
                </a:lnTo>
                <a:lnTo>
                  <a:pt x="20847" y="3104"/>
                </a:lnTo>
                <a:cubicBezTo>
                  <a:pt x="20833" y="3075"/>
                  <a:pt x="20847" y="3032"/>
                  <a:pt x="20847" y="3018"/>
                </a:cubicBezTo>
                <a:cubicBezTo>
                  <a:pt x="20849" y="3016"/>
                  <a:pt x="20851" y="3015"/>
                  <a:pt x="20853" y="3015"/>
                </a:cubicBezTo>
                <a:cubicBezTo>
                  <a:pt x="20865" y="3015"/>
                  <a:pt x="20876" y="3049"/>
                  <a:pt x="20876" y="3061"/>
                </a:cubicBezTo>
                <a:cubicBezTo>
                  <a:pt x="20876" y="3068"/>
                  <a:pt x="20879" y="3071"/>
                  <a:pt x="20885" y="3071"/>
                </a:cubicBezTo>
                <a:cubicBezTo>
                  <a:pt x="20902" y="3071"/>
                  <a:pt x="20937" y="3047"/>
                  <a:pt x="20948" y="3047"/>
                </a:cubicBezTo>
                <a:cubicBezTo>
                  <a:pt x="20957" y="3051"/>
                  <a:pt x="20968" y="3053"/>
                  <a:pt x="20980" y="3053"/>
                </a:cubicBezTo>
                <a:cubicBezTo>
                  <a:pt x="21003" y="3053"/>
                  <a:pt x="21029" y="3047"/>
                  <a:pt x="21048" y="3047"/>
                </a:cubicBezTo>
                <a:lnTo>
                  <a:pt x="21063" y="3003"/>
                </a:lnTo>
                <a:cubicBezTo>
                  <a:pt x="21063" y="2975"/>
                  <a:pt x="21077" y="2975"/>
                  <a:pt x="21091" y="2975"/>
                </a:cubicBezTo>
                <a:lnTo>
                  <a:pt x="21106" y="2975"/>
                </a:lnTo>
                <a:cubicBezTo>
                  <a:pt x="21134" y="2975"/>
                  <a:pt x="21134" y="2932"/>
                  <a:pt x="21134" y="2932"/>
                </a:cubicBezTo>
                <a:cubicBezTo>
                  <a:pt x="21120" y="2917"/>
                  <a:pt x="21149" y="2917"/>
                  <a:pt x="21149" y="2917"/>
                </a:cubicBezTo>
                <a:cubicBezTo>
                  <a:pt x="21154" y="2912"/>
                  <a:pt x="21163" y="2911"/>
                  <a:pt x="21174" y="2911"/>
                </a:cubicBezTo>
                <a:cubicBezTo>
                  <a:pt x="21197" y="2911"/>
                  <a:pt x="21225" y="2917"/>
                  <a:pt x="21235" y="2917"/>
                </a:cubicBezTo>
                <a:cubicBezTo>
                  <a:pt x="21245" y="2917"/>
                  <a:pt x="21273" y="2924"/>
                  <a:pt x="21296" y="2924"/>
                </a:cubicBezTo>
                <a:cubicBezTo>
                  <a:pt x="21307" y="2924"/>
                  <a:pt x="21316" y="2922"/>
                  <a:pt x="21321" y="2917"/>
                </a:cubicBezTo>
                <a:cubicBezTo>
                  <a:pt x="21333" y="2906"/>
                  <a:pt x="21363" y="2885"/>
                  <a:pt x="21374" y="2885"/>
                </a:cubicBezTo>
                <a:cubicBezTo>
                  <a:pt x="21377" y="2885"/>
                  <a:pt x="21379" y="2886"/>
                  <a:pt x="21379" y="2888"/>
                </a:cubicBezTo>
                <a:cubicBezTo>
                  <a:pt x="21379" y="2903"/>
                  <a:pt x="21422" y="2903"/>
                  <a:pt x="21450" y="2903"/>
                </a:cubicBezTo>
                <a:lnTo>
                  <a:pt x="21479" y="2903"/>
                </a:lnTo>
                <a:cubicBezTo>
                  <a:pt x="21483" y="2904"/>
                  <a:pt x="21486" y="2904"/>
                  <a:pt x="21488" y="2904"/>
                </a:cubicBezTo>
                <a:cubicBezTo>
                  <a:pt x="21531" y="2904"/>
                  <a:pt x="21514" y="2815"/>
                  <a:pt x="21556" y="2815"/>
                </a:cubicBezTo>
                <a:cubicBezTo>
                  <a:pt x="21559" y="2815"/>
                  <a:pt x="21562" y="2816"/>
                  <a:pt x="21565" y="2817"/>
                </a:cubicBezTo>
                <a:cubicBezTo>
                  <a:pt x="21580" y="2802"/>
                  <a:pt x="21565" y="2788"/>
                  <a:pt x="21551" y="2774"/>
                </a:cubicBezTo>
                <a:cubicBezTo>
                  <a:pt x="21537" y="2774"/>
                  <a:pt x="21551" y="2759"/>
                  <a:pt x="21565" y="2745"/>
                </a:cubicBezTo>
                <a:lnTo>
                  <a:pt x="21580" y="2730"/>
                </a:lnTo>
                <a:cubicBezTo>
                  <a:pt x="21594" y="2716"/>
                  <a:pt x="21608" y="2702"/>
                  <a:pt x="21623" y="2702"/>
                </a:cubicBezTo>
                <a:lnTo>
                  <a:pt x="21637" y="2702"/>
                </a:lnTo>
                <a:cubicBezTo>
                  <a:pt x="21652" y="2730"/>
                  <a:pt x="21637" y="2788"/>
                  <a:pt x="21623" y="2802"/>
                </a:cubicBezTo>
                <a:cubicBezTo>
                  <a:pt x="21608" y="2802"/>
                  <a:pt x="21666" y="2817"/>
                  <a:pt x="21680" y="2817"/>
                </a:cubicBezTo>
                <a:cubicBezTo>
                  <a:pt x="21695" y="2817"/>
                  <a:pt x="21709" y="2802"/>
                  <a:pt x="21709" y="2774"/>
                </a:cubicBezTo>
                <a:lnTo>
                  <a:pt x="21695" y="2759"/>
                </a:lnTo>
                <a:cubicBezTo>
                  <a:pt x="21695" y="2745"/>
                  <a:pt x="21695" y="2730"/>
                  <a:pt x="21723" y="2730"/>
                </a:cubicBezTo>
                <a:lnTo>
                  <a:pt x="21723" y="2745"/>
                </a:lnTo>
                <a:lnTo>
                  <a:pt x="21738" y="2759"/>
                </a:lnTo>
                <a:cubicBezTo>
                  <a:pt x="21738" y="2760"/>
                  <a:pt x="21738" y="2760"/>
                  <a:pt x="21739" y="2760"/>
                </a:cubicBezTo>
                <a:cubicBezTo>
                  <a:pt x="21749" y="2760"/>
                  <a:pt x="21840" y="2658"/>
                  <a:pt x="21867" y="2644"/>
                </a:cubicBezTo>
                <a:cubicBezTo>
                  <a:pt x="21896" y="2644"/>
                  <a:pt x="21939" y="2630"/>
                  <a:pt x="21953" y="2616"/>
                </a:cubicBezTo>
                <a:cubicBezTo>
                  <a:pt x="21953" y="2576"/>
                  <a:pt x="21967" y="2567"/>
                  <a:pt x="21981" y="2567"/>
                </a:cubicBezTo>
                <a:cubicBezTo>
                  <a:pt x="21992" y="2567"/>
                  <a:pt x="22004" y="2572"/>
                  <a:pt x="22011" y="2572"/>
                </a:cubicBezTo>
                <a:cubicBezTo>
                  <a:pt x="22025" y="2572"/>
                  <a:pt x="22040" y="2630"/>
                  <a:pt x="22040" y="2659"/>
                </a:cubicBezTo>
                <a:lnTo>
                  <a:pt x="22040" y="2673"/>
                </a:lnTo>
                <a:cubicBezTo>
                  <a:pt x="22040" y="2687"/>
                  <a:pt x="22054" y="2687"/>
                  <a:pt x="22068" y="2687"/>
                </a:cubicBezTo>
                <a:lnTo>
                  <a:pt x="22068" y="2673"/>
                </a:lnTo>
                <a:lnTo>
                  <a:pt x="22068" y="2659"/>
                </a:lnTo>
                <a:cubicBezTo>
                  <a:pt x="22068" y="2648"/>
                  <a:pt x="22077" y="2643"/>
                  <a:pt x="22088" y="2643"/>
                </a:cubicBezTo>
                <a:cubicBezTo>
                  <a:pt x="22106" y="2643"/>
                  <a:pt x="22131" y="2655"/>
                  <a:pt x="22140" y="2673"/>
                </a:cubicBezTo>
                <a:cubicBezTo>
                  <a:pt x="22140" y="2682"/>
                  <a:pt x="22146" y="2685"/>
                  <a:pt x="22153" y="2685"/>
                </a:cubicBezTo>
                <a:cubicBezTo>
                  <a:pt x="22170" y="2685"/>
                  <a:pt x="22198" y="2669"/>
                  <a:pt x="22198" y="2659"/>
                </a:cubicBezTo>
                <a:cubicBezTo>
                  <a:pt x="22212" y="2630"/>
                  <a:pt x="22269" y="2601"/>
                  <a:pt x="22241" y="2601"/>
                </a:cubicBezTo>
                <a:cubicBezTo>
                  <a:pt x="22241" y="2601"/>
                  <a:pt x="22226" y="2601"/>
                  <a:pt x="22212" y="2587"/>
                </a:cubicBezTo>
                <a:cubicBezTo>
                  <a:pt x="22226" y="2572"/>
                  <a:pt x="22269" y="2529"/>
                  <a:pt x="22284" y="2515"/>
                </a:cubicBezTo>
                <a:cubicBezTo>
                  <a:pt x="22298" y="2515"/>
                  <a:pt x="22312" y="2501"/>
                  <a:pt x="22341" y="2486"/>
                </a:cubicBezTo>
                <a:lnTo>
                  <a:pt x="22298" y="2457"/>
                </a:lnTo>
                <a:cubicBezTo>
                  <a:pt x="22269" y="2429"/>
                  <a:pt x="22269" y="2414"/>
                  <a:pt x="22284" y="2400"/>
                </a:cubicBezTo>
                <a:lnTo>
                  <a:pt x="22284" y="2386"/>
                </a:lnTo>
                <a:cubicBezTo>
                  <a:pt x="22298" y="2371"/>
                  <a:pt x="22255" y="2228"/>
                  <a:pt x="22241" y="2199"/>
                </a:cubicBezTo>
                <a:cubicBezTo>
                  <a:pt x="22228" y="2174"/>
                  <a:pt x="22248" y="2139"/>
                  <a:pt x="22272" y="2139"/>
                </a:cubicBezTo>
                <a:cubicBezTo>
                  <a:pt x="22276" y="2139"/>
                  <a:pt x="22280" y="2139"/>
                  <a:pt x="22284" y="2141"/>
                </a:cubicBezTo>
                <a:cubicBezTo>
                  <a:pt x="22298" y="2141"/>
                  <a:pt x="22341" y="2141"/>
                  <a:pt x="22370" y="2127"/>
                </a:cubicBezTo>
                <a:lnTo>
                  <a:pt x="22399" y="2113"/>
                </a:lnTo>
                <a:lnTo>
                  <a:pt x="22427" y="2084"/>
                </a:lnTo>
                <a:cubicBezTo>
                  <a:pt x="22442" y="2062"/>
                  <a:pt x="22463" y="2055"/>
                  <a:pt x="22483" y="2055"/>
                </a:cubicBezTo>
                <a:cubicBezTo>
                  <a:pt x="22503" y="2055"/>
                  <a:pt x="22521" y="2062"/>
                  <a:pt x="22528" y="2070"/>
                </a:cubicBezTo>
                <a:cubicBezTo>
                  <a:pt x="22532" y="2074"/>
                  <a:pt x="22536" y="2076"/>
                  <a:pt x="22540" y="2076"/>
                </a:cubicBezTo>
                <a:cubicBezTo>
                  <a:pt x="22550" y="2076"/>
                  <a:pt x="22557" y="2065"/>
                  <a:pt x="22557" y="2055"/>
                </a:cubicBezTo>
                <a:lnTo>
                  <a:pt x="22557" y="2041"/>
                </a:lnTo>
                <a:cubicBezTo>
                  <a:pt x="22557" y="1998"/>
                  <a:pt x="22528" y="1955"/>
                  <a:pt x="22571" y="1926"/>
                </a:cubicBezTo>
                <a:cubicBezTo>
                  <a:pt x="22571" y="1912"/>
                  <a:pt x="22528" y="1897"/>
                  <a:pt x="22528" y="1883"/>
                </a:cubicBezTo>
                <a:cubicBezTo>
                  <a:pt x="22528" y="1854"/>
                  <a:pt x="22471" y="1753"/>
                  <a:pt x="22442" y="1753"/>
                </a:cubicBezTo>
                <a:cubicBezTo>
                  <a:pt x="22423" y="1753"/>
                  <a:pt x="22378" y="1766"/>
                  <a:pt x="22350" y="1766"/>
                </a:cubicBezTo>
                <a:cubicBezTo>
                  <a:pt x="22336" y="1766"/>
                  <a:pt x="22327" y="1763"/>
                  <a:pt x="22327" y="1753"/>
                </a:cubicBezTo>
                <a:cubicBezTo>
                  <a:pt x="22327" y="1751"/>
                  <a:pt x="22326" y="1751"/>
                  <a:pt x="22325" y="1751"/>
                </a:cubicBezTo>
                <a:cubicBezTo>
                  <a:pt x="22315" y="1751"/>
                  <a:pt x="22282" y="1784"/>
                  <a:pt x="22269" y="1797"/>
                </a:cubicBezTo>
                <a:cubicBezTo>
                  <a:pt x="22241" y="1811"/>
                  <a:pt x="22226" y="1840"/>
                  <a:pt x="22212" y="1840"/>
                </a:cubicBezTo>
                <a:cubicBezTo>
                  <a:pt x="22198" y="1825"/>
                  <a:pt x="22183" y="1825"/>
                  <a:pt x="22183" y="1811"/>
                </a:cubicBezTo>
                <a:lnTo>
                  <a:pt x="22198" y="1782"/>
                </a:lnTo>
                <a:cubicBezTo>
                  <a:pt x="22183" y="1768"/>
                  <a:pt x="22169" y="1768"/>
                  <a:pt x="22169" y="1753"/>
                </a:cubicBezTo>
                <a:cubicBezTo>
                  <a:pt x="22169" y="1768"/>
                  <a:pt x="22169" y="1768"/>
                  <a:pt x="22169" y="1768"/>
                </a:cubicBezTo>
                <a:cubicBezTo>
                  <a:pt x="22154" y="1782"/>
                  <a:pt x="22154" y="1797"/>
                  <a:pt x="22140" y="1811"/>
                </a:cubicBezTo>
                <a:lnTo>
                  <a:pt x="22111" y="1825"/>
                </a:lnTo>
                <a:cubicBezTo>
                  <a:pt x="22083" y="1825"/>
                  <a:pt x="22040" y="1782"/>
                  <a:pt x="22068" y="1753"/>
                </a:cubicBezTo>
                <a:cubicBezTo>
                  <a:pt x="22083" y="1739"/>
                  <a:pt x="22097" y="1739"/>
                  <a:pt x="22126" y="1725"/>
                </a:cubicBezTo>
                <a:cubicBezTo>
                  <a:pt x="22111" y="1696"/>
                  <a:pt x="22083" y="1682"/>
                  <a:pt x="22097" y="1667"/>
                </a:cubicBezTo>
                <a:cubicBezTo>
                  <a:pt x="22105" y="1644"/>
                  <a:pt x="22117" y="1633"/>
                  <a:pt x="22129" y="1633"/>
                </a:cubicBezTo>
                <a:cubicBezTo>
                  <a:pt x="22139" y="1633"/>
                  <a:pt x="22148" y="1640"/>
                  <a:pt x="22154" y="1653"/>
                </a:cubicBezTo>
                <a:lnTo>
                  <a:pt x="22183" y="1653"/>
                </a:lnTo>
                <a:cubicBezTo>
                  <a:pt x="22198" y="1653"/>
                  <a:pt x="22212" y="1667"/>
                  <a:pt x="22212" y="1696"/>
                </a:cubicBezTo>
                <a:cubicBezTo>
                  <a:pt x="22241" y="1682"/>
                  <a:pt x="22255" y="1667"/>
                  <a:pt x="22255" y="1667"/>
                </a:cubicBezTo>
                <a:cubicBezTo>
                  <a:pt x="22269" y="1639"/>
                  <a:pt x="22284" y="1610"/>
                  <a:pt x="22284" y="1610"/>
                </a:cubicBezTo>
                <a:cubicBezTo>
                  <a:pt x="22284" y="1608"/>
                  <a:pt x="22285" y="1607"/>
                  <a:pt x="22286" y="1607"/>
                </a:cubicBezTo>
                <a:cubicBezTo>
                  <a:pt x="22295" y="1607"/>
                  <a:pt x="22329" y="1641"/>
                  <a:pt x="22341" y="1653"/>
                </a:cubicBezTo>
                <a:cubicBezTo>
                  <a:pt x="22356" y="1667"/>
                  <a:pt x="22370" y="1682"/>
                  <a:pt x="22370" y="1682"/>
                </a:cubicBezTo>
                <a:cubicBezTo>
                  <a:pt x="22370" y="1682"/>
                  <a:pt x="22370" y="1610"/>
                  <a:pt x="22370" y="1581"/>
                </a:cubicBezTo>
                <a:cubicBezTo>
                  <a:pt x="22370" y="1567"/>
                  <a:pt x="22377" y="1560"/>
                  <a:pt x="22388" y="1560"/>
                </a:cubicBezTo>
                <a:cubicBezTo>
                  <a:pt x="22399" y="1560"/>
                  <a:pt x="22413" y="1567"/>
                  <a:pt x="22427" y="1581"/>
                </a:cubicBezTo>
                <a:lnTo>
                  <a:pt x="22456" y="1595"/>
                </a:lnTo>
                <a:cubicBezTo>
                  <a:pt x="22485" y="1595"/>
                  <a:pt x="22528" y="1595"/>
                  <a:pt x="22528" y="1581"/>
                </a:cubicBezTo>
                <a:cubicBezTo>
                  <a:pt x="22536" y="1541"/>
                  <a:pt x="22526" y="1532"/>
                  <a:pt x="22514" y="1532"/>
                </a:cubicBezTo>
                <a:cubicBezTo>
                  <a:pt x="22503" y="1532"/>
                  <a:pt x="22491" y="1538"/>
                  <a:pt x="22485" y="1538"/>
                </a:cubicBezTo>
                <a:cubicBezTo>
                  <a:pt x="22471" y="1538"/>
                  <a:pt x="22471" y="1524"/>
                  <a:pt x="22471" y="1524"/>
                </a:cubicBezTo>
                <a:cubicBezTo>
                  <a:pt x="22442" y="1509"/>
                  <a:pt x="22442" y="1480"/>
                  <a:pt x="22442" y="1437"/>
                </a:cubicBezTo>
                <a:cubicBezTo>
                  <a:pt x="22442" y="1416"/>
                  <a:pt x="22449" y="1412"/>
                  <a:pt x="22458" y="1412"/>
                </a:cubicBezTo>
                <a:cubicBezTo>
                  <a:pt x="22462" y="1412"/>
                  <a:pt x="22467" y="1413"/>
                  <a:pt x="22472" y="1413"/>
                </a:cubicBezTo>
                <a:cubicBezTo>
                  <a:pt x="22477" y="1413"/>
                  <a:pt x="22481" y="1412"/>
                  <a:pt x="22485" y="1409"/>
                </a:cubicBezTo>
                <a:cubicBezTo>
                  <a:pt x="22499" y="1394"/>
                  <a:pt x="22514" y="1366"/>
                  <a:pt x="22528" y="1351"/>
                </a:cubicBezTo>
                <a:lnTo>
                  <a:pt x="22542" y="1351"/>
                </a:lnTo>
                <a:cubicBezTo>
                  <a:pt x="22542" y="1366"/>
                  <a:pt x="22528" y="1423"/>
                  <a:pt x="22542" y="1437"/>
                </a:cubicBezTo>
                <a:cubicBezTo>
                  <a:pt x="22557" y="1437"/>
                  <a:pt x="22585" y="1409"/>
                  <a:pt x="22585" y="1366"/>
                </a:cubicBezTo>
                <a:lnTo>
                  <a:pt x="22571" y="1351"/>
                </a:lnTo>
                <a:cubicBezTo>
                  <a:pt x="22571" y="1322"/>
                  <a:pt x="22542" y="1322"/>
                  <a:pt x="22528" y="1294"/>
                </a:cubicBezTo>
                <a:lnTo>
                  <a:pt x="22514" y="1294"/>
                </a:lnTo>
                <a:cubicBezTo>
                  <a:pt x="22514" y="1265"/>
                  <a:pt x="22471" y="1208"/>
                  <a:pt x="22485" y="1193"/>
                </a:cubicBezTo>
                <a:cubicBezTo>
                  <a:pt x="22496" y="1193"/>
                  <a:pt x="22466" y="1169"/>
                  <a:pt x="22444" y="1169"/>
                </a:cubicBezTo>
                <a:cubicBezTo>
                  <a:pt x="22437" y="1169"/>
                  <a:pt x="22431" y="1172"/>
                  <a:pt x="22427" y="1179"/>
                </a:cubicBezTo>
                <a:cubicBezTo>
                  <a:pt x="22427" y="1187"/>
                  <a:pt x="22424" y="1190"/>
                  <a:pt x="22419" y="1190"/>
                </a:cubicBezTo>
                <a:cubicBezTo>
                  <a:pt x="22404" y="1190"/>
                  <a:pt x="22376" y="1167"/>
                  <a:pt x="22356" y="1136"/>
                </a:cubicBezTo>
                <a:lnTo>
                  <a:pt x="22384" y="1121"/>
                </a:lnTo>
                <a:lnTo>
                  <a:pt x="22427" y="1093"/>
                </a:lnTo>
                <a:cubicBezTo>
                  <a:pt x="22427" y="1049"/>
                  <a:pt x="22413" y="992"/>
                  <a:pt x="22413" y="992"/>
                </a:cubicBezTo>
                <a:cubicBezTo>
                  <a:pt x="22413" y="992"/>
                  <a:pt x="22370" y="1021"/>
                  <a:pt x="22356" y="1035"/>
                </a:cubicBezTo>
                <a:cubicBezTo>
                  <a:pt x="22352" y="1039"/>
                  <a:pt x="22348" y="1040"/>
                  <a:pt x="22345" y="1040"/>
                </a:cubicBezTo>
                <a:cubicBezTo>
                  <a:pt x="22336" y="1040"/>
                  <a:pt x="22330" y="1024"/>
                  <a:pt x="22341" y="992"/>
                </a:cubicBezTo>
                <a:lnTo>
                  <a:pt x="22341" y="978"/>
                </a:lnTo>
                <a:cubicBezTo>
                  <a:pt x="22356" y="949"/>
                  <a:pt x="22356" y="920"/>
                  <a:pt x="22356" y="891"/>
                </a:cubicBezTo>
                <a:lnTo>
                  <a:pt x="22356" y="877"/>
                </a:lnTo>
                <a:cubicBezTo>
                  <a:pt x="22356" y="877"/>
                  <a:pt x="22341" y="863"/>
                  <a:pt x="22341" y="863"/>
                </a:cubicBezTo>
                <a:lnTo>
                  <a:pt x="22327" y="877"/>
                </a:lnTo>
                <a:lnTo>
                  <a:pt x="22327" y="891"/>
                </a:lnTo>
                <a:cubicBezTo>
                  <a:pt x="22324" y="894"/>
                  <a:pt x="22320" y="895"/>
                  <a:pt x="22315" y="895"/>
                </a:cubicBezTo>
                <a:cubicBezTo>
                  <a:pt x="22296" y="895"/>
                  <a:pt x="22267" y="877"/>
                  <a:pt x="22255" y="877"/>
                </a:cubicBezTo>
                <a:cubicBezTo>
                  <a:pt x="22241" y="863"/>
                  <a:pt x="22212" y="863"/>
                  <a:pt x="22198" y="863"/>
                </a:cubicBezTo>
                <a:lnTo>
                  <a:pt x="22198" y="848"/>
                </a:lnTo>
                <a:lnTo>
                  <a:pt x="22183" y="762"/>
                </a:lnTo>
                <a:cubicBezTo>
                  <a:pt x="22140" y="791"/>
                  <a:pt x="22025" y="805"/>
                  <a:pt x="22011" y="834"/>
                </a:cubicBezTo>
                <a:cubicBezTo>
                  <a:pt x="21996" y="877"/>
                  <a:pt x="21953" y="877"/>
                  <a:pt x="21925" y="877"/>
                </a:cubicBezTo>
                <a:lnTo>
                  <a:pt x="21896" y="848"/>
                </a:lnTo>
                <a:lnTo>
                  <a:pt x="21881" y="834"/>
                </a:lnTo>
                <a:cubicBezTo>
                  <a:pt x="21870" y="834"/>
                  <a:pt x="21812" y="816"/>
                  <a:pt x="21783" y="816"/>
                </a:cubicBezTo>
                <a:cubicBezTo>
                  <a:pt x="21775" y="816"/>
                  <a:pt x="21769" y="817"/>
                  <a:pt x="21767" y="820"/>
                </a:cubicBezTo>
                <a:cubicBezTo>
                  <a:pt x="21738" y="820"/>
                  <a:pt x="21695" y="820"/>
                  <a:pt x="21680" y="805"/>
                </a:cubicBezTo>
                <a:lnTo>
                  <a:pt x="21666" y="834"/>
                </a:lnTo>
                <a:lnTo>
                  <a:pt x="21666" y="848"/>
                </a:lnTo>
                <a:cubicBezTo>
                  <a:pt x="21656" y="848"/>
                  <a:pt x="21640" y="855"/>
                  <a:pt x="21622" y="855"/>
                </a:cubicBezTo>
                <a:cubicBezTo>
                  <a:pt x="21613" y="855"/>
                  <a:pt x="21604" y="853"/>
                  <a:pt x="21594" y="848"/>
                </a:cubicBezTo>
                <a:lnTo>
                  <a:pt x="21565" y="863"/>
                </a:lnTo>
                <a:cubicBezTo>
                  <a:pt x="21554" y="863"/>
                  <a:pt x="21542" y="860"/>
                  <a:pt x="21531" y="860"/>
                </a:cubicBezTo>
                <a:cubicBezTo>
                  <a:pt x="21514" y="860"/>
                  <a:pt x="21496" y="866"/>
                  <a:pt x="21479" y="891"/>
                </a:cubicBezTo>
                <a:cubicBezTo>
                  <a:pt x="21479" y="894"/>
                  <a:pt x="21477" y="895"/>
                  <a:pt x="21475" y="895"/>
                </a:cubicBezTo>
                <a:cubicBezTo>
                  <a:pt x="21463" y="895"/>
                  <a:pt x="21433" y="877"/>
                  <a:pt x="21422" y="877"/>
                </a:cubicBezTo>
                <a:cubicBezTo>
                  <a:pt x="21407" y="863"/>
                  <a:pt x="21407" y="848"/>
                  <a:pt x="21393" y="834"/>
                </a:cubicBezTo>
                <a:cubicBezTo>
                  <a:pt x="21388" y="831"/>
                  <a:pt x="21383" y="830"/>
                  <a:pt x="21378" y="830"/>
                </a:cubicBezTo>
                <a:cubicBezTo>
                  <a:pt x="21355" y="830"/>
                  <a:pt x="21336" y="856"/>
                  <a:pt x="21336" y="891"/>
                </a:cubicBezTo>
                <a:lnTo>
                  <a:pt x="21336" y="906"/>
                </a:lnTo>
                <a:cubicBezTo>
                  <a:pt x="21334" y="907"/>
                  <a:pt x="21332" y="908"/>
                  <a:pt x="21330" y="908"/>
                </a:cubicBezTo>
                <a:cubicBezTo>
                  <a:pt x="21306" y="908"/>
                  <a:pt x="21232" y="847"/>
                  <a:pt x="21206" y="834"/>
                </a:cubicBezTo>
                <a:cubicBezTo>
                  <a:pt x="21163" y="834"/>
                  <a:pt x="21134" y="848"/>
                  <a:pt x="21134" y="863"/>
                </a:cubicBezTo>
                <a:lnTo>
                  <a:pt x="21120" y="863"/>
                </a:lnTo>
                <a:lnTo>
                  <a:pt x="21120" y="891"/>
                </a:lnTo>
                <a:cubicBezTo>
                  <a:pt x="21106" y="906"/>
                  <a:pt x="21091" y="906"/>
                  <a:pt x="21091" y="906"/>
                </a:cubicBezTo>
                <a:cubicBezTo>
                  <a:pt x="21091" y="891"/>
                  <a:pt x="21063" y="805"/>
                  <a:pt x="21048" y="791"/>
                </a:cubicBezTo>
                <a:cubicBezTo>
                  <a:pt x="21019" y="791"/>
                  <a:pt x="21063" y="748"/>
                  <a:pt x="21077" y="733"/>
                </a:cubicBezTo>
                <a:cubicBezTo>
                  <a:pt x="21106" y="719"/>
                  <a:pt x="21077" y="690"/>
                  <a:pt x="21077" y="676"/>
                </a:cubicBezTo>
                <a:cubicBezTo>
                  <a:pt x="21063" y="676"/>
                  <a:pt x="21077" y="662"/>
                  <a:pt x="21106" y="647"/>
                </a:cubicBezTo>
                <a:lnTo>
                  <a:pt x="21120" y="647"/>
                </a:lnTo>
                <a:cubicBezTo>
                  <a:pt x="21125" y="645"/>
                  <a:pt x="21130" y="644"/>
                  <a:pt x="21135" y="644"/>
                </a:cubicBezTo>
                <a:cubicBezTo>
                  <a:pt x="21148" y="644"/>
                  <a:pt x="21161" y="649"/>
                  <a:pt x="21172" y="649"/>
                </a:cubicBezTo>
                <a:cubicBezTo>
                  <a:pt x="21184" y="649"/>
                  <a:pt x="21192" y="643"/>
                  <a:pt x="21192" y="618"/>
                </a:cubicBezTo>
                <a:lnTo>
                  <a:pt x="21192" y="575"/>
                </a:lnTo>
                <a:cubicBezTo>
                  <a:pt x="21182" y="580"/>
                  <a:pt x="21171" y="582"/>
                  <a:pt x="21160" y="582"/>
                </a:cubicBezTo>
                <a:cubicBezTo>
                  <a:pt x="21138" y="582"/>
                  <a:pt x="21115" y="575"/>
                  <a:pt x="21106" y="575"/>
                </a:cubicBezTo>
                <a:lnTo>
                  <a:pt x="21106" y="561"/>
                </a:lnTo>
                <a:cubicBezTo>
                  <a:pt x="21106" y="538"/>
                  <a:pt x="21103" y="531"/>
                  <a:pt x="21099" y="531"/>
                </a:cubicBezTo>
                <a:cubicBezTo>
                  <a:pt x="21092" y="531"/>
                  <a:pt x="21080" y="547"/>
                  <a:pt x="21063" y="547"/>
                </a:cubicBezTo>
                <a:lnTo>
                  <a:pt x="21048" y="561"/>
                </a:lnTo>
                <a:cubicBezTo>
                  <a:pt x="21034" y="547"/>
                  <a:pt x="21019" y="532"/>
                  <a:pt x="21019" y="532"/>
                </a:cubicBezTo>
                <a:lnTo>
                  <a:pt x="21019" y="532"/>
                </a:lnTo>
                <a:cubicBezTo>
                  <a:pt x="21019" y="532"/>
                  <a:pt x="21034" y="575"/>
                  <a:pt x="21048" y="575"/>
                </a:cubicBezTo>
                <a:cubicBezTo>
                  <a:pt x="21048" y="590"/>
                  <a:pt x="21019" y="633"/>
                  <a:pt x="21005" y="633"/>
                </a:cubicBezTo>
                <a:cubicBezTo>
                  <a:pt x="21003" y="630"/>
                  <a:pt x="21000" y="629"/>
                  <a:pt x="20997" y="629"/>
                </a:cubicBezTo>
                <a:cubicBezTo>
                  <a:pt x="20986" y="629"/>
                  <a:pt x="20974" y="655"/>
                  <a:pt x="20962" y="690"/>
                </a:cubicBezTo>
                <a:lnTo>
                  <a:pt x="20948" y="705"/>
                </a:lnTo>
                <a:lnTo>
                  <a:pt x="20904" y="791"/>
                </a:lnTo>
                <a:cubicBezTo>
                  <a:pt x="20890" y="891"/>
                  <a:pt x="20861" y="978"/>
                  <a:pt x="20861" y="978"/>
                </a:cubicBezTo>
                <a:cubicBezTo>
                  <a:pt x="20861" y="978"/>
                  <a:pt x="20847" y="949"/>
                  <a:pt x="20847" y="935"/>
                </a:cubicBezTo>
                <a:cubicBezTo>
                  <a:pt x="20847" y="932"/>
                  <a:pt x="20846" y="931"/>
                  <a:pt x="20844" y="931"/>
                </a:cubicBezTo>
                <a:cubicBezTo>
                  <a:pt x="20837" y="931"/>
                  <a:pt x="20816" y="952"/>
                  <a:pt x="20804" y="963"/>
                </a:cubicBezTo>
                <a:cubicBezTo>
                  <a:pt x="20800" y="967"/>
                  <a:pt x="20793" y="969"/>
                  <a:pt x="20785" y="969"/>
                </a:cubicBezTo>
                <a:cubicBezTo>
                  <a:pt x="20767" y="969"/>
                  <a:pt x="20742" y="959"/>
                  <a:pt x="20732" y="949"/>
                </a:cubicBezTo>
                <a:cubicBezTo>
                  <a:pt x="20730" y="947"/>
                  <a:pt x="20726" y="946"/>
                  <a:pt x="20722" y="946"/>
                </a:cubicBezTo>
                <a:cubicBezTo>
                  <a:pt x="20705" y="946"/>
                  <a:pt x="20675" y="959"/>
                  <a:pt x="20658" y="959"/>
                </a:cubicBezTo>
                <a:cubicBezTo>
                  <a:pt x="20651" y="959"/>
                  <a:pt x="20646" y="956"/>
                  <a:pt x="20646" y="949"/>
                </a:cubicBezTo>
                <a:cubicBezTo>
                  <a:pt x="20646" y="954"/>
                  <a:pt x="20646" y="959"/>
                  <a:pt x="20646" y="963"/>
                </a:cubicBezTo>
                <a:cubicBezTo>
                  <a:pt x="20646" y="992"/>
                  <a:pt x="20588" y="1006"/>
                  <a:pt x="20560" y="1006"/>
                </a:cubicBezTo>
                <a:cubicBezTo>
                  <a:pt x="20545" y="1006"/>
                  <a:pt x="20502" y="920"/>
                  <a:pt x="20488" y="920"/>
                </a:cubicBezTo>
                <a:cubicBezTo>
                  <a:pt x="20473" y="920"/>
                  <a:pt x="20488" y="877"/>
                  <a:pt x="20502" y="863"/>
                </a:cubicBezTo>
                <a:cubicBezTo>
                  <a:pt x="20517" y="863"/>
                  <a:pt x="20473" y="834"/>
                  <a:pt x="20459" y="820"/>
                </a:cubicBezTo>
                <a:cubicBezTo>
                  <a:pt x="20445" y="805"/>
                  <a:pt x="20416" y="776"/>
                  <a:pt x="20416" y="776"/>
                </a:cubicBezTo>
                <a:cubicBezTo>
                  <a:pt x="20416" y="791"/>
                  <a:pt x="20373" y="805"/>
                  <a:pt x="20359" y="805"/>
                </a:cubicBezTo>
                <a:cubicBezTo>
                  <a:pt x="20359" y="805"/>
                  <a:pt x="20373" y="820"/>
                  <a:pt x="20387" y="834"/>
                </a:cubicBezTo>
                <a:lnTo>
                  <a:pt x="20430" y="834"/>
                </a:lnTo>
                <a:lnTo>
                  <a:pt x="20430" y="848"/>
                </a:lnTo>
                <a:cubicBezTo>
                  <a:pt x="20430" y="848"/>
                  <a:pt x="20430" y="877"/>
                  <a:pt x="20430" y="877"/>
                </a:cubicBezTo>
                <a:lnTo>
                  <a:pt x="20416" y="906"/>
                </a:lnTo>
                <a:cubicBezTo>
                  <a:pt x="20402" y="920"/>
                  <a:pt x="20445" y="978"/>
                  <a:pt x="20459" y="978"/>
                </a:cubicBezTo>
                <a:cubicBezTo>
                  <a:pt x="20473" y="992"/>
                  <a:pt x="20445" y="1021"/>
                  <a:pt x="20430" y="1021"/>
                </a:cubicBezTo>
                <a:cubicBezTo>
                  <a:pt x="20416" y="1021"/>
                  <a:pt x="20387" y="1035"/>
                  <a:pt x="20373" y="1049"/>
                </a:cubicBezTo>
                <a:lnTo>
                  <a:pt x="20359" y="1035"/>
                </a:lnTo>
                <a:lnTo>
                  <a:pt x="20344" y="1035"/>
                </a:lnTo>
                <a:cubicBezTo>
                  <a:pt x="20344" y="1006"/>
                  <a:pt x="20330" y="949"/>
                  <a:pt x="20315" y="949"/>
                </a:cubicBezTo>
                <a:cubicBezTo>
                  <a:pt x="20301" y="949"/>
                  <a:pt x="20287" y="1006"/>
                  <a:pt x="20287" y="1021"/>
                </a:cubicBezTo>
                <a:cubicBezTo>
                  <a:pt x="20287" y="1028"/>
                  <a:pt x="20287" y="1032"/>
                  <a:pt x="20285" y="1032"/>
                </a:cubicBezTo>
                <a:cubicBezTo>
                  <a:pt x="20283" y="1032"/>
                  <a:pt x="20280" y="1028"/>
                  <a:pt x="20272" y="1021"/>
                </a:cubicBezTo>
                <a:lnTo>
                  <a:pt x="20244" y="1021"/>
                </a:lnTo>
                <a:cubicBezTo>
                  <a:pt x="20244" y="1021"/>
                  <a:pt x="20229" y="1064"/>
                  <a:pt x="20229" y="1093"/>
                </a:cubicBezTo>
                <a:lnTo>
                  <a:pt x="20200" y="1107"/>
                </a:lnTo>
                <a:cubicBezTo>
                  <a:pt x="20172" y="1093"/>
                  <a:pt x="20215" y="978"/>
                  <a:pt x="20244" y="963"/>
                </a:cubicBezTo>
                <a:cubicBezTo>
                  <a:pt x="20272" y="963"/>
                  <a:pt x="20301" y="906"/>
                  <a:pt x="20315" y="834"/>
                </a:cubicBezTo>
                <a:lnTo>
                  <a:pt x="20287" y="776"/>
                </a:lnTo>
                <a:lnTo>
                  <a:pt x="20272" y="719"/>
                </a:lnTo>
                <a:cubicBezTo>
                  <a:pt x="20215" y="733"/>
                  <a:pt x="20215" y="805"/>
                  <a:pt x="20229" y="820"/>
                </a:cubicBezTo>
                <a:cubicBezTo>
                  <a:pt x="20242" y="846"/>
                  <a:pt x="20196" y="908"/>
                  <a:pt x="20177" y="908"/>
                </a:cubicBezTo>
                <a:cubicBezTo>
                  <a:pt x="20175" y="908"/>
                  <a:pt x="20173" y="907"/>
                  <a:pt x="20172" y="906"/>
                </a:cubicBezTo>
                <a:cubicBezTo>
                  <a:pt x="20168" y="898"/>
                  <a:pt x="20163" y="895"/>
                  <a:pt x="20157" y="895"/>
                </a:cubicBezTo>
                <a:cubicBezTo>
                  <a:pt x="20142" y="895"/>
                  <a:pt x="20121" y="921"/>
                  <a:pt x="20100" y="963"/>
                </a:cubicBezTo>
                <a:lnTo>
                  <a:pt x="20057" y="891"/>
                </a:lnTo>
                <a:cubicBezTo>
                  <a:pt x="20057" y="891"/>
                  <a:pt x="20028" y="906"/>
                  <a:pt x="20014" y="906"/>
                </a:cubicBezTo>
                <a:lnTo>
                  <a:pt x="19999" y="920"/>
                </a:lnTo>
                <a:cubicBezTo>
                  <a:pt x="19971" y="920"/>
                  <a:pt x="19942" y="906"/>
                  <a:pt x="19928" y="906"/>
                </a:cubicBezTo>
                <a:lnTo>
                  <a:pt x="19913" y="935"/>
                </a:lnTo>
                <a:cubicBezTo>
                  <a:pt x="19899" y="963"/>
                  <a:pt x="19884" y="1021"/>
                  <a:pt x="19884" y="1049"/>
                </a:cubicBezTo>
                <a:lnTo>
                  <a:pt x="19856" y="1049"/>
                </a:lnTo>
                <a:cubicBezTo>
                  <a:pt x="19841" y="1035"/>
                  <a:pt x="19841" y="1006"/>
                  <a:pt x="19841" y="978"/>
                </a:cubicBezTo>
                <a:lnTo>
                  <a:pt x="19827" y="963"/>
                </a:lnTo>
                <a:cubicBezTo>
                  <a:pt x="19827" y="955"/>
                  <a:pt x="19821" y="953"/>
                  <a:pt x="19813" y="953"/>
                </a:cubicBezTo>
                <a:cubicBezTo>
                  <a:pt x="19800" y="953"/>
                  <a:pt x="19779" y="959"/>
                  <a:pt x="19763" y="959"/>
                </a:cubicBezTo>
                <a:cubicBezTo>
                  <a:pt x="19753" y="959"/>
                  <a:pt x="19745" y="957"/>
                  <a:pt x="19741" y="949"/>
                </a:cubicBezTo>
                <a:cubicBezTo>
                  <a:pt x="19739" y="947"/>
                  <a:pt x="19735" y="946"/>
                  <a:pt x="19731" y="946"/>
                </a:cubicBezTo>
                <a:cubicBezTo>
                  <a:pt x="19707" y="946"/>
                  <a:pt x="19650" y="978"/>
                  <a:pt x="19626" y="978"/>
                </a:cubicBezTo>
                <a:cubicBezTo>
                  <a:pt x="19583" y="978"/>
                  <a:pt x="19540" y="992"/>
                  <a:pt x="19540" y="1006"/>
                </a:cubicBezTo>
                <a:cubicBezTo>
                  <a:pt x="19532" y="1014"/>
                  <a:pt x="19522" y="1017"/>
                  <a:pt x="19513" y="1017"/>
                </a:cubicBezTo>
                <a:cubicBezTo>
                  <a:pt x="19504" y="1017"/>
                  <a:pt x="19497" y="1014"/>
                  <a:pt x="19497" y="1006"/>
                </a:cubicBezTo>
                <a:cubicBezTo>
                  <a:pt x="19492" y="1002"/>
                  <a:pt x="19481" y="1000"/>
                  <a:pt x="19467" y="1000"/>
                </a:cubicBezTo>
                <a:cubicBezTo>
                  <a:pt x="19441" y="1000"/>
                  <a:pt x="19406" y="1006"/>
                  <a:pt x="19396" y="1006"/>
                </a:cubicBezTo>
                <a:cubicBezTo>
                  <a:pt x="19382" y="1021"/>
                  <a:pt x="19353" y="1035"/>
                  <a:pt x="19353" y="1035"/>
                </a:cubicBezTo>
                <a:cubicBezTo>
                  <a:pt x="19353" y="1049"/>
                  <a:pt x="19367" y="1049"/>
                  <a:pt x="19382" y="1049"/>
                </a:cubicBezTo>
                <a:cubicBezTo>
                  <a:pt x="19382" y="1049"/>
                  <a:pt x="19382" y="1093"/>
                  <a:pt x="19382" y="1107"/>
                </a:cubicBezTo>
                <a:cubicBezTo>
                  <a:pt x="19367" y="1121"/>
                  <a:pt x="19338" y="1150"/>
                  <a:pt x="19324" y="1179"/>
                </a:cubicBezTo>
                <a:cubicBezTo>
                  <a:pt x="19324" y="1193"/>
                  <a:pt x="19295" y="1222"/>
                  <a:pt x="19281" y="1236"/>
                </a:cubicBezTo>
                <a:cubicBezTo>
                  <a:pt x="19281" y="1243"/>
                  <a:pt x="19277" y="1246"/>
                  <a:pt x="19270" y="1246"/>
                </a:cubicBezTo>
                <a:cubicBezTo>
                  <a:pt x="19250" y="1246"/>
                  <a:pt x="19206" y="1218"/>
                  <a:pt x="19195" y="1208"/>
                </a:cubicBezTo>
                <a:cubicBezTo>
                  <a:pt x="19189" y="1202"/>
                  <a:pt x="19185" y="1200"/>
                  <a:pt x="19181" y="1200"/>
                </a:cubicBezTo>
                <a:cubicBezTo>
                  <a:pt x="19166" y="1200"/>
                  <a:pt x="19163" y="1242"/>
                  <a:pt x="19152" y="1265"/>
                </a:cubicBezTo>
                <a:cubicBezTo>
                  <a:pt x="19152" y="1279"/>
                  <a:pt x="19137" y="1308"/>
                  <a:pt x="19137" y="1322"/>
                </a:cubicBezTo>
                <a:lnTo>
                  <a:pt x="19123" y="1322"/>
                </a:lnTo>
                <a:cubicBezTo>
                  <a:pt x="19123" y="1322"/>
                  <a:pt x="19109" y="1322"/>
                  <a:pt x="19109" y="1308"/>
                </a:cubicBezTo>
                <a:cubicBezTo>
                  <a:pt x="19109" y="1308"/>
                  <a:pt x="19094" y="1294"/>
                  <a:pt x="19094" y="1279"/>
                </a:cubicBezTo>
                <a:lnTo>
                  <a:pt x="19094" y="1236"/>
                </a:lnTo>
                <a:cubicBezTo>
                  <a:pt x="19109" y="1208"/>
                  <a:pt x="19094" y="1136"/>
                  <a:pt x="19080" y="1121"/>
                </a:cubicBezTo>
                <a:cubicBezTo>
                  <a:pt x="19065" y="1107"/>
                  <a:pt x="19037" y="1006"/>
                  <a:pt x="19022" y="1006"/>
                </a:cubicBezTo>
                <a:cubicBezTo>
                  <a:pt x="19020" y="1005"/>
                  <a:pt x="19017" y="1005"/>
                  <a:pt x="19014" y="1005"/>
                </a:cubicBezTo>
                <a:cubicBezTo>
                  <a:pt x="18984" y="1005"/>
                  <a:pt x="18935" y="1068"/>
                  <a:pt x="18922" y="1107"/>
                </a:cubicBezTo>
                <a:cubicBezTo>
                  <a:pt x="18913" y="1124"/>
                  <a:pt x="18900" y="1131"/>
                  <a:pt x="18888" y="1131"/>
                </a:cubicBezTo>
                <a:cubicBezTo>
                  <a:pt x="18879" y="1131"/>
                  <a:pt x="18870" y="1127"/>
                  <a:pt x="18864" y="1121"/>
                </a:cubicBezTo>
                <a:cubicBezTo>
                  <a:pt x="18864" y="1120"/>
                  <a:pt x="18863" y="1119"/>
                  <a:pt x="18860" y="1119"/>
                </a:cubicBezTo>
                <a:cubicBezTo>
                  <a:pt x="18842" y="1119"/>
                  <a:pt x="18776" y="1144"/>
                  <a:pt x="18735" y="1144"/>
                </a:cubicBezTo>
                <a:cubicBezTo>
                  <a:pt x="18722" y="1144"/>
                  <a:pt x="18712" y="1142"/>
                  <a:pt x="18706" y="1136"/>
                </a:cubicBezTo>
                <a:cubicBezTo>
                  <a:pt x="18678" y="1121"/>
                  <a:pt x="18649" y="1049"/>
                  <a:pt x="18663" y="1021"/>
                </a:cubicBezTo>
                <a:cubicBezTo>
                  <a:pt x="18663" y="1017"/>
                  <a:pt x="18657" y="1015"/>
                  <a:pt x="18648" y="1015"/>
                </a:cubicBezTo>
                <a:cubicBezTo>
                  <a:pt x="18625" y="1015"/>
                  <a:pt x="18583" y="1025"/>
                  <a:pt x="18563" y="1035"/>
                </a:cubicBezTo>
                <a:cubicBezTo>
                  <a:pt x="18534" y="1049"/>
                  <a:pt x="18563" y="1093"/>
                  <a:pt x="18577" y="1107"/>
                </a:cubicBezTo>
                <a:cubicBezTo>
                  <a:pt x="18591" y="1121"/>
                  <a:pt x="18606" y="1164"/>
                  <a:pt x="18606" y="1193"/>
                </a:cubicBezTo>
                <a:cubicBezTo>
                  <a:pt x="18606" y="1208"/>
                  <a:pt x="18563" y="1222"/>
                  <a:pt x="18534" y="1236"/>
                </a:cubicBezTo>
                <a:cubicBezTo>
                  <a:pt x="18520" y="1251"/>
                  <a:pt x="18462" y="1265"/>
                  <a:pt x="18433" y="1294"/>
                </a:cubicBezTo>
                <a:cubicBezTo>
                  <a:pt x="18427" y="1300"/>
                  <a:pt x="18421" y="1303"/>
                  <a:pt x="18416" y="1303"/>
                </a:cubicBezTo>
                <a:cubicBezTo>
                  <a:pt x="18410" y="1303"/>
                  <a:pt x="18405" y="1296"/>
                  <a:pt x="18405" y="1279"/>
                </a:cubicBezTo>
                <a:lnTo>
                  <a:pt x="18405" y="1265"/>
                </a:lnTo>
                <a:cubicBezTo>
                  <a:pt x="18405" y="1208"/>
                  <a:pt x="18390" y="1193"/>
                  <a:pt x="18333" y="1179"/>
                </a:cubicBezTo>
                <a:lnTo>
                  <a:pt x="18318" y="1179"/>
                </a:lnTo>
                <a:cubicBezTo>
                  <a:pt x="18304" y="1164"/>
                  <a:pt x="18361" y="1093"/>
                  <a:pt x="18361" y="1049"/>
                </a:cubicBezTo>
                <a:cubicBezTo>
                  <a:pt x="18347" y="1021"/>
                  <a:pt x="18318" y="963"/>
                  <a:pt x="18275" y="949"/>
                </a:cubicBezTo>
                <a:lnTo>
                  <a:pt x="18261" y="1021"/>
                </a:lnTo>
                <a:lnTo>
                  <a:pt x="18261" y="1064"/>
                </a:lnTo>
                <a:cubicBezTo>
                  <a:pt x="18253" y="1060"/>
                  <a:pt x="18243" y="1058"/>
                  <a:pt x="18233" y="1058"/>
                </a:cubicBezTo>
                <a:cubicBezTo>
                  <a:pt x="18203" y="1058"/>
                  <a:pt x="18167" y="1072"/>
                  <a:pt x="18146" y="1093"/>
                </a:cubicBezTo>
                <a:lnTo>
                  <a:pt x="18146" y="1150"/>
                </a:lnTo>
                <a:lnTo>
                  <a:pt x="18160" y="1208"/>
                </a:lnTo>
                <a:cubicBezTo>
                  <a:pt x="18156" y="1209"/>
                  <a:pt x="18152" y="1210"/>
                  <a:pt x="18148" y="1210"/>
                </a:cubicBezTo>
                <a:cubicBezTo>
                  <a:pt x="18120" y="1210"/>
                  <a:pt x="18087" y="1175"/>
                  <a:pt x="18074" y="1150"/>
                </a:cubicBezTo>
                <a:cubicBezTo>
                  <a:pt x="18074" y="1155"/>
                  <a:pt x="18074" y="1160"/>
                  <a:pt x="18074" y="1164"/>
                </a:cubicBezTo>
                <a:cubicBezTo>
                  <a:pt x="18074" y="1179"/>
                  <a:pt x="18045" y="1208"/>
                  <a:pt x="18031" y="1208"/>
                </a:cubicBezTo>
                <a:cubicBezTo>
                  <a:pt x="18031" y="1222"/>
                  <a:pt x="17988" y="1251"/>
                  <a:pt x="17945" y="1265"/>
                </a:cubicBezTo>
                <a:lnTo>
                  <a:pt x="17916" y="1222"/>
                </a:lnTo>
                <a:lnTo>
                  <a:pt x="17916" y="1208"/>
                </a:lnTo>
                <a:cubicBezTo>
                  <a:pt x="17905" y="1208"/>
                  <a:pt x="17862" y="1232"/>
                  <a:pt x="17835" y="1232"/>
                </a:cubicBezTo>
                <a:cubicBezTo>
                  <a:pt x="17826" y="1232"/>
                  <a:pt x="17819" y="1229"/>
                  <a:pt x="17816" y="1222"/>
                </a:cubicBezTo>
                <a:cubicBezTo>
                  <a:pt x="17808" y="1208"/>
                  <a:pt x="17798" y="1200"/>
                  <a:pt x="17789" y="1200"/>
                </a:cubicBezTo>
                <a:cubicBezTo>
                  <a:pt x="17780" y="1200"/>
                  <a:pt x="17772" y="1208"/>
                  <a:pt x="17772" y="1222"/>
                </a:cubicBezTo>
                <a:lnTo>
                  <a:pt x="17758" y="1251"/>
                </a:lnTo>
                <a:lnTo>
                  <a:pt x="17758" y="1279"/>
                </a:lnTo>
                <a:cubicBezTo>
                  <a:pt x="17744" y="1322"/>
                  <a:pt x="17744" y="1380"/>
                  <a:pt x="17758" y="1423"/>
                </a:cubicBezTo>
                <a:lnTo>
                  <a:pt x="17772" y="1437"/>
                </a:lnTo>
                <a:cubicBezTo>
                  <a:pt x="17778" y="1443"/>
                  <a:pt x="17783" y="1446"/>
                  <a:pt x="17788" y="1446"/>
                </a:cubicBezTo>
                <a:cubicBezTo>
                  <a:pt x="17795" y="1446"/>
                  <a:pt x="17801" y="1436"/>
                  <a:pt x="17801" y="1409"/>
                </a:cubicBezTo>
                <a:lnTo>
                  <a:pt x="17801" y="1394"/>
                </a:lnTo>
                <a:cubicBezTo>
                  <a:pt x="17804" y="1389"/>
                  <a:pt x="17807" y="1386"/>
                  <a:pt x="17811" y="1386"/>
                </a:cubicBezTo>
                <a:cubicBezTo>
                  <a:pt x="17825" y="1386"/>
                  <a:pt x="17844" y="1429"/>
                  <a:pt x="17844" y="1452"/>
                </a:cubicBezTo>
                <a:cubicBezTo>
                  <a:pt x="17853" y="1469"/>
                  <a:pt x="17851" y="1476"/>
                  <a:pt x="17840" y="1476"/>
                </a:cubicBezTo>
                <a:cubicBezTo>
                  <a:pt x="17832" y="1476"/>
                  <a:pt x="17819" y="1472"/>
                  <a:pt x="17801" y="1466"/>
                </a:cubicBezTo>
                <a:lnTo>
                  <a:pt x="17801" y="1480"/>
                </a:lnTo>
                <a:lnTo>
                  <a:pt x="17772" y="1495"/>
                </a:lnTo>
                <a:cubicBezTo>
                  <a:pt x="17772" y="1498"/>
                  <a:pt x="17766" y="1500"/>
                  <a:pt x="17757" y="1500"/>
                </a:cubicBezTo>
                <a:cubicBezTo>
                  <a:pt x="17728" y="1500"/>
                  <a:pt x="17672" y="1484"/>
                  <a:pt x="17672" y="1452"/>
                </a:cubicBezTo>
                <a:cubicBezTo>
                  <a:pt x="17672" y="1441"/>
                  <a:pt x="17671" y="1436"/>
                  <a:pt x="17669" y="1436"/>
                </a:cubicBezTo>
                <a:cubicBezTo>
                  <a:pt x="17664" y="1436"/>
                  <a:pt x="17654" y="1474"/>
                  <a:pt x="17643" y="1495"/>
                </a:cubicBezTo>
                <a:cubicBezTo>
                  <a:pt x="17631" y="1507"/>
                  <a:pt x="17614" y="1511"/>
                  <a:pt x="17597" y="1511"/>
                </a:cubicBezTo>
                <a:cubicBezTo>
                  <a:pt x="17574" y="1511"/>
                  <a:pt x="17551" y="1503"/>
                  <a:pt x="17543" y="1495"/>
                </a:cubicBezTo>
                <a:cubicBezTo>
                  <a:pt x="17528" y="1480"/>
                  <a:pt x="17543" y="1409"/>
                  <a:pt x="17557" y="1394"/>
                </a:cubicBezTo>
                <a:cubicBezTo>
                  <a:pt x="17562" y="1385"/>
                  <a:pt x="17570" y="1382"/>
                  <a:pt x="17579" y="1382"/>
                </a:cubicBezTo>
                <a:cubicBezTo>
                  <a:pt x="17597" y="1382"/>
                  <a:pt x="17619" y="1394"/>
                  <a:pt x="17629" y="1394"/>
                </a:cubicBezTo>
                <a:lnTo>
                  <a:pt x="17643" y="1394"/>
                </a:lnTo>
                <a:lnTo>
                  <a:pt x="17643" y="1380"/>
                </a:lnTo>
                <a:lnTo>
                  <a:pt x="17629" y="1380"/>
                </a:lnTo>
                <a:cubicBezTo>
                  <a:pt x="17629" y="1366"/>
                  <a:pt x="17657" y="1351"/>
                  <a:pt x="17686" y="1351"/>
                </a:cubicBezTo>
                <a:cubicBezTo>
                  <a:pt x="17701" y="1351"/>
                  <a:pt x="17701" y="1322"/>
                  <a:pt x="17701" y="1294"/>
                </a:cubicBezTo>
                <a:lnTo>
                  <a:pt x="17701" y="1265"/>
                </a:lnTo>
                <a:lnTo>
                  <a:pt x="17701" y="1251"/>
                </a:lnTo>
                <a:cubicBezTo>
                  <a:pt x="17715" y="1222"/>
                  <a:pt x="17686" y="1193"/>
                  <a:pt x="17643" y="1164"/>
                </a:cubicBezTo>
                <a:lnTo>
                  <a:pt x="17643" y="1251"/>
                </a:lnTo>
                <a:lnTo>
                  <a:pt x="17643" y="1265"/>
                </a:lnTo>
                <a:cubicBezTo>
                  <a:pt x="17643" y="1279"/>
                  <a:pt x="17614" y="1279"/>
                  <a:pt x="17600" y="1279"/>
                </a:cubicBezTo>
                <a:lnTo>
                  <a:pt x="17600" y="1265"/>
                </a:lnTo>
                <a:lnTo>
                  <a:pt x="17586" y="1236"/>
                </a:lnTo>
                <a:cubicBezTo>
                  <a:pt x="17571" y="1222"/>
                  <a:pt x="17557" y="1208"/>
                  <a:pt x="17543" y="1193"/>
                </a:cubicBezTo>
                <a:cubicBezTo>
                  <a:pt x="17528" y="1208"/>
                  <a:pt x="17514" y="1208"/>
                  <a:pt x="17499" y="1222"/>
                </a:cubicBezTo>
                <a:lnTo>
                  <a:pt x="17471" y="1265"/>
                </a:lnTo>
                <a:cubicBezTo>
                  <a:pt x="17442" y="1236"/>
                  <a:pt x="17413" y="1179"/>
                  <a:pt x="17385" y="1164"/>
                </a:cubicBezTo>
                <a:cubicBezTo>
                  <a:pt x="17370" y="1150"/>
                  <a:pt x="17356" y="1136"/>
                  <a:pt x="17356" y="1136"/>
                </a:cubicBezTo>
                <a:cubicBezTo>
                  <a:pt x="17347" y="1154"/>
                  <a:pt x="17332" y="1172"/>
                  <a:pt x="17319" y="1172"/>
                </a:cubicBezTo>
                <a:cubicBezTo>
                  <a:pt x="17311" y="1172"/>
                  <a:pt x="17304" y="1166"/>
                  <a:pt x="17298" y="1150"/>
                </a:cubicBezTo>
                <a:lnTo>
                  <a:pt x="17284" y="1107"/>
                </a:lnTo>
                <a:lnTo>
                  <a:pt x="17284" y="1107"/>
                </a:lnTo>
                <a:cubicBezTo>
                  <a:pt x="17327" y="1121"/>
                  <a:pt x="17399" y="1136"/>
                  <a:pt x="17456" y="1150"/>
                </a:cubicBezTo>
                <a:cubicBezTo>
                  <a:pt x="17442" y="1136"/>
                  <a:pt x="17442" y="1136"/>
                  <a:pt x="17428" y="1136"/>
                </a:cubicBezTo>
                <a:cubicBezTo>
                  <a:pt x="17471" y="1064"/>
                  <a:pt x="17471" y="1064"/>
                  <a:pt x="17471" y="1064"/>
                </a:cubicBezTo>
                <a:cubicBezTo>
                  <a:pt x="17471" y="1051"/>
                  <a:pt x="17471" y="1004"/>
                  <a:pt x="17481" y="1004"/>
                </a:cubicBezTo>
                <a:cubicBezTo>
                  <a:pt x="17482" y="1004"/>
                  <a:pt x="17484" y="1005"/>
                  <a:pt x="17485" y="1006"/>
                </a:cubicBezTo>
                <a:cubicBezTo>
                  <a:pt x="17485" y="1014"/>
                  <a:pt x="17496" y="1017"/>
                  <a:pt x="17507" y="1017"/>
                </a:cubicBezTo>
                <a:cubicBezTo>
                  <a:pt x="17517" y="1017"/>
                  <a:pt x="17528" y="1014"/>
                  <a:pt x="17528" y="1006"/>
                </a:cubicBezTo>
                <a:cubicBezTo>
                  <a:pt x="17543" y="1006"/>
                  <a:pt x="17514" y="992"/>
                  <a:pt x="17499" y="992"/>
                </a:cubicBezTo>
                <a:cubicBezTo>
                  <a:pt x="17485" y="992"/>
                  <a:pt x="17471" y="963"/>
                  <a:pt x="17456" y="949"/>
                </a:cubicBezTo>
                <a:cubicBezTo>
                  <a:pt x="17456" y="942"/>
                  <a:pt x="17474" y="938"/>
                  <a:pt x="17494" y="938"/>
                </a:cubicBezTo>
                <a:cubicBezTo>
                  <a:pt x="17514" y="938"/>
                  <a:pt x="17535" y="942"/>
                  <a:pt x="17543" y="949"/>
                </a:cubicBezTo>
                <a:cubicBezTo>
                  <a:pt x="17562" y="949"/>
                  <a:pt x="17587" y="955"/>
                  <a:pt x="17606" y="955"/>
                </a:cubicBezTo>
                <a:cubicBezTo>
                  <a:pt x="17616" y="955"/>
                  <a:pt x="17624" y="954"/>
                  <a:pt x="17629" y="949"/>
                </a:cubicBezTo>
                <a:cubicBezTo>
                  <a:pt x="17657" y="949"/>
                  <a:pt x="17686" y="1049"/>
                  <a:pt x="17672" y="1078"/>
                </a:cubicBezTo>
                <a:cubicBezTo>
                  <a:pt x="17653" y="1106"/>
                  <a:pt x="17659" y="1122"/>
                  <a:pt x="17665" y="1122"/>
                </a:cubicBezTo>
                <a:cubicBezTo>
                  <a:pt x="17668" y="1122"/>
                  <a:pt x="17672" y="1117"/>
                  <a:pt x="17672" y="1107"/>
                </a:cubicBezTo>
                <a:cubicBezTo>
                  <a:pt x="17686" y="1093"/>
                  <a:pt x="17701" y="1006"/>
                  <a:pt x="17715" y="978"/>
                </a:cubicBezTo>
                <a:cubicBezTo>
                  <a:pt x="17715" y="949"/>
                  <a:pt x="17758" y="920"/>
                  <a:pt x="17772" y="920"/>
                </a:cubicBezTo>
                <a:cubicBezTo>
                  <a:pt x="17787" y="920"/>
                  <a:pt x="17787" y="949"/>
                  <a:pt x="17772" y="992"/>
                </a:cubicBezTo>
                <a:lnTo>
                  <a:pt x="17758" y="1021"/>
                </a:lnTo>
                <a:lnTo>
                  <a:pt x="17744" y="1049"/>
                </a:lnTo>
                <a:cubicBezTo>
                  <a:pt x="17733" y="1081"/>
                  <a:pt x="17760" y="1104"/>
                  <a:pt x="17776" y="1104"/>
                </a:cubicBezTo>
                <a:cubicBezTo>
                  <a:pt x="17782" y="1104"/>
                  <a:pt x="17787" y="1101"/>
                  <a:pt x="17787" y="1093"/>
                </a:cubicBezTo>
                <a:cubicBezTo>
                  <a:pt x="17787" y="1064"/>
                  <a:pt x="17787" y="1021"/>
                  <a:pt x="17801" y="1021"/>
                </a:cubicBezTo>
                <a:lnTo>
                  <a:pt x="17801" y="1006"/>
                </a:lnTo>
                <a:lnTo>
                  <a:pt x="17859" y="906"/>
                </a:lnTo>
                <a:cubicBezTo>
                  <a:pt x="17867" y="862"/>
                  <a:pt x="17898" y="845"/>
                  <a:pt x="17927" y="845"/>
                </a:cubicBezTo>
                <a:cubicBezTo>
                  <a:pt x="17945" y="845"/>
                  <a:pt x="17962" y="852"/>
                  <a:pt x="17974" y="863"/>
                </a:cubicBezTo>
                <a:cubicBezTo>
                  <a:pt x="17988" y="891"/>
                  <a:pt x="17988" y="920"/>
                  <a:pt x="17988" y="935"/>
                </a:cubicBezTo>
                <a:cubicBezTo>
                  <a:pt x="17974" y="935"/>
                  <a:pt x="17988" y="949"/>
                  <a:pt x="18002" y="963"/>
                </a:cubicBezTo>
                <a:cubicBezTo>
                  <a:pt x="18002" y="963"/>
                  <a:pt x="18002" y="1049"/>
                  <a:pt x="17988" y="1078"/>
                </a:cubicBezTo>
                <a:cubicBezTo>
                  <a:pt x="17988" y="1099"/>
                  <a:pt x="18011" y="1113"/>
                  <a:pt x="18023" y="1113"/>
                </a:cubicBezTo>
                <a:cubicBezTo>
                  <a:pt x="18028" y="1113"/>
                  <a:pt x="18031" y="1111"/>
                  <a:pt x="18031" y="1107"/>
                </a:cubicBezTo>
                <a:cubicBezTo>
                  <a:pt x="18045" y="1107"/>
                  <a:pt x="18074" y="1035"/>
                  <a:pt x="18089" y="1006"/>
                </a:cubicBezTo>
                <a:cubicBezTo>
                  <a:pt x="18089" y="992"/>
                  <a:pt x="18117" y="949"/>
                  <a:pt x="18146" y="949"/>
                </a:cubicBezTo>
                <a:cubicBezTo>
                  <a:pt x="18149" y="946"/>
                  <a:pt x="18152" y="945"/>
                  <a:pt x="18155" y="945"/>
                </a:cubicBezTo>
                <a:cubicBezTo>
                  <a:pt x="18170" y="945"/>
                  <a:pt x="18189" y="969"/>
                  <a:pt x="18189" y="992"/>
                </a:cubicBezTo>
                <a:cubicBezTo>
                  <a:pt x="18191" y="994"/>
                  <a:pt x="18193" y="994"/>
                  <a:pt x="18195" y="994"/>
                </a:cubicBezTo>
                <a:cubicBezTo>
                  <a:pt x="18216" y="994"/>
                  <a:pt x="18262" y="947"/>
                  <a:pt x="18275" y="935"/>
                </a:cubicBezTo>
                <a:cubicBezTo>
                  <a:pt x="18280" y="926"/>
                  <a:pt x="18290" y="922"/>
                  <a:pt x="18302" y="922"/>
                </a:cubicBezTo>
                <a:cubicBezTo>
                  <a:pt x="18329" y="922"/>
                  <a:pt x="18366" y="939"/>
                  <a:pt x="18376" y="949"/>
                </a:cubicBezTo>
                <a:cubicBezTo>
                  <a:pt x="18390" y="963"/>
                  <a:pt x="18376" y="1006"/>
                  <a:pt x="18376" y="1021"/>
                </a:cubicBezTo>
                <a:cubicBezTo>
                  <a:pt x="18361" y="1035"/>
                  <a:pt x="18390" y="1035"/>
                  <a:pt x="18405" y="1035"/>
                </a:cubicBezTo>
                <a:cubicBezTo>
                  <a:pt x="18419" y="1035"/>
                  <a:pt x="18433" y="1021"/>
                  <a:pt x="18448" y="1021"/>
                </a:cubicBezTo>
                <a:lnTo>
                  <a:pt x="18476" y="1006"/>
                </a:lnTo>
                <a:cubicBezTo>
                  <a:pt x="18491" y="1006"/>
                  <a:pt x="18520" y="992"/>
                  <a:pt x="18505" y="963"/>
                </a:cubicBezTo>
                <a:lnTo>
                  <a:pt x="18505" y="935"/>
                </a:lnTo>
                <a:cubicBezTo>
                  <a:pt x="18510" y="926"/>
                  <a:pt x="18517" y="922"/>
                  <a:pt x="18525" y="922"/>
                </a:cubicBezTo>
                <a:cubicBezTo>
                  <a:pt x="18543" y="922"/>
                  <a:pt x="18567" y="939"/>
                  <a:pt x="18577" y="949"/>
                </a:cubicBezTo>
                <a:cubicBezTo>
                  <a:pt x="18579" y="951"/>
                  <a:pt x="18581" y="952"/>
                  <a:pt x="18583" y="952"/>
                </a:cubicBezTo>
                <a:cubicBezTo>
                  <a:pt x="18595" y="952"/>
                  <a:pt x="18608" y="918"/>
                  <a:pt x="18620" y="906"/>
                </a:cubicBezTo>
                <a:cubicBezTo>
                  <a:pt x="18620" y="891"/>
                  <a:pt x="18721" y="891"/>
                  <a:pt x="18749" y="891"/>
                </a:cubicBezTo>
                <a:cubicBezTo>
                  <a:pt x="18762" y="896"/>
                  <a:pt x="18775" y="897"/>
                  <a:pt x="18786" y="897"/>
                </a:cubicBezTo>
                <a:cubicBezTo>
                  <a:pt x="18814" y="897"/>
                  <a:pt x="18836" y="887"/>
                  <a:pt x="18836" y="877"/>
                </a:cubicBezTo>
                <a:cubicBezTo>
                  <a:pt x="18850" y="877"/>
                  <a:pt x="18907" y="935"/>
                  <a:pt x="18936" y="949"/>
                </a:cubicBezTo>
                <a:cubicBezTo>
                  <a:pt x="18956" y="959"/>
                  <a:pt x="18977" y="969"/>
                  <a:pt x="18992" y="969"/>
                </a:cubicBezTo>
                <a:cubicBezTo>
                  <a:pt x="18998" y="969"/>
                  <a:pt x="19004" y="967"/>
                  <a:pt x="19008" y="963"/>
                </a:cubicBezTo>
                <a:lnTo>
                  <a:pt x="19022" y="949"/>
                </a:lnTo>
                <a:cubicBezTo>
                  <a:pt x="19022" y="949"/>
                  <a:pt x="19008" y="920"/>
                  <a:pt x="19008" y="906"/>
                </a:cubicBezTo>
                <a:cubicBezTo>
                  <a:pt x="19022" y="891"/>
                  <a:pt x="19051" y="891"/>
                  <a:pt x="19051" y="877"/>
                </a:cubicBezTo>
                <a:cubicBezTo>
                  <a:pt x="19065" y="820"/>
                  <a:pt x="19109" y="805"/>
                  <a:pt x="19109" y="762"/>
                </a:cubicBezTo>
                <a:lnTo>
                  <a:pt x="19123" y="733"/>
                </a:lnTo>
                <a:cubicBezTo>
                  <a:pt x="19109" y="705"/>
                  <a:pt x="19065" y="662"/>
                  <a:pt x="19065" y="633"/>
                </a:cubicBezTo>
                <a:cubicBezTo>
                  <a:pt x="19062" y="625"/>
                  <a:pt x="19059" y="622"/>
                  <a:pt x="19057" y="622"/>
                </a:cubicBezTo>
                <a:lnTo>
                  <a:pt x="19057" y="622"/>
                </a:lnTo>
                <a:cubicBezTo>
                  <a:pt x="19052" y="622"/>
                  <a:pt x="19055" y="648"/>
                  <a:pt x="19065" y="690"/>
                </a:cubicBezTo>
                <a:lnTo>
                  <a:pt x="19051" y="719"/>
                </a:lnTo>
                <a:lnTo>
                  <a:pt x="19037" y="748"/>
                </a:lnTo>
                <a:cubicBezTo>
                  <a:pt x="19008" y="748"/>
                  <a:pt x="19022" y="662"/>
                  <a:pt x="19008" y="647"/>
                </a:cubicBezTo>
                <a:cubicBezTo>
                  <a:pt x="18979" y="633"/>
                  <a:pt x="18951" y="604"/>
                  <a:pt x="18951" y="590"/>
                </a:cubicBezTo>
                <a:cubicBezTo>
                  <a:pt x="18951" y="590"/>
                  <a:pt x="18936" y="604"/>
                  <a:pt x="18922" y="633"/>
                </a:cubicBezTo>
                <a:lnTo>
                  <a:pt x="18922" y="662"/>
                </a:lnTo>
                <a:lnTo>
                  <a:pt x="18907" y="690"/>
                </a:lnTo>
                <a:cubicBezTo>
                  <a:pt x="18922" y="719"/>
                  <a:pt x="18893" y="748"/>
                  <a:pt x="18879" y="748"/>
                </a:cubicBezTo>
                <a:cubicBezTo>
                  <a:pt x="18864" y="748"/>
                  <a:pt x="18836" y="719"/>
                  <a:pt x="18807" y="690"/>
                </a:cubicBezTo>
                <a:lnTo>
                  <a:pt x="18778" y="676"/>
                </a:lnTo>
                <a:lnTo>
                  <a:pt x="18735" y="676"/>
                </a:lnTo>
                <a:cubicBezTo>
                  <a:pt x="18749" y="647"/>
                  <a:pt x="18764" y="561"/>
                  <a:pt x="18749" y="547"/>
                </a:cubicBezTo>
                <a:cubicBezTo>
                  <a:pt x="18735" y="532"/>
                  <a:pt x="18692" y="518"/>
                  <a:pt x="18678" y="518"/>
                </a:cubicBezTo>
                <a:cubicBezTo>
                  <a:pt x="18663" y="518"/>
                  <a:pt x="18620" y="504"/>
                  <a:pt x="18577" y="475"/>
                </a:cubicBezTo>
                <a:lnTo>
                  <a:pt x="18563" y="518"/>
                </a:lnTo>
                <a:lnTo>
                  <a:pt x="18534" y="561"/>
                </a:lnTo>
                <a:cubicBezTo>
                  <a:pt x="18520" y="590"/>
                  <a:pt x="18491" y="633"/>
                  <a:pt x="18476" y="633"/>
                </a:cubicBezTo>
                <a:cubicBezTo>
                  <a:pt x="18476" y="637"/>
                  <a:pt x="18475" y="639"/>
                  <a:pt x="18473" y="639"/>
                </a:cubicBezTo>
                <a:cubicBezTo>
                  <a:pt x="18468" y="639"/>
                  <a:pt x="18458" y="629"/>
                  <a:pt x="18448" y="618"/>
                </a:cubicBezTo>
                <a:lnTo>
                  <a:pt x="18448" y="604"/>
                </a:lnTo>
                <a:lnTo>
                  <a:pt x="18462" y="590"/>
                </a:lnTo>
                <a:cubicBezTo>
                  <a:pt x="18462" y="590"/>
                  <a:pt x="18448" y="561"/>
                  <a:pt x="18419" y="532"/>
                </a:cubicBezTo>
                <a:lnTo>
                  <a:pt x="18390" y="518"/>
                </a:lnTo>
                <a:lnTo>
                  <a:pt x="18376" y="504"/>
                </a:lnTo>
                <a:cubicBezTo>
                  <a:pt x="18351" y="516"/>
                  <a:pt x="18295" y="550"/>
                  <a:pt x="18279" y="550"/>
                </a:cubicBezTo>
                <a:cubicBezTo>
                  <a:pt x="18277" y="550"/>
                  <a:pt x="18275" y="549"/>
                  <a:pt x="18275" y="547"/>
                </a:cubicBezTo>
                <a:cubicBezTo>
                  <a:pt x="18261" y="532"/>
                  <a:pt x="18232" y="489"/>
                  <a:pt x="18232" y="475"/>
                </a:cubicBezTo>
                <a:cubicBezTo>
                  <a:pt x="18218" y="460"/>
                  <a:pt x="18247" y="432"/>
                  <a:pt x="18275" y="389"/>
                </a:cubicBezTo>
                <a:lnTo>
                  <a:pt x="18318" y="432"/>
                </a:lnTo>
                <a:cubicBezTo>
                  <a:pt x="18333" y="432"/>
                  <a:pt x="18318" y="389"/>
                  <a:pt x="18304" y="374"/>
                </a:cubicBezTo>
                <a:cubicBezTo>
                  <a:pt x="18304" y="360"/>
                  <a:pt x="18275" y="345"/>
                  <a:pt x="18261" y="345"/>
                </a:cubicBezTo>
                <a:lnTo>
                  <a:pt x="18247" y="317"/>
                </a:lnTo>
                <a:lnTo>
                  <a:pt x="18232" y="317"/>
                </a:lnTo>
                <a:cubicBezTo>
                  <a:pt x="18229" y="310"/>
                  <a:pt x="18224" y="307"/>
                  <a:pt x="18220" y="307"/>
                </a:cubicBezTo>
                <a:cubicBezTo>
                  <a:pt x="18206" y="307"/>
                  <a:pt x="18189" y="335"/>
                  <a:pt x="18189" y="345"/>
                </a:cubicBezTo>
                <a:cubicBezTo>
                  <a:pt x="18175" y="374"/>
                  <a:pt x="18175" y="417"/>
                  <a:pt x="18175" y="460"/>
                </a:cubicBezTo>
                <a:lnTo>
                  <a:pt x="18175" y="504"/>
                </a:lnTo>
                <a:lnTo>
                  <a:pt x="18175" y="518"/>
                </a:lnTo>
                <a:cubicBezTo>
                  <a:pt x="18160" y="518"/>
                  <a:pt x="18146" y="489"/>
                  <a:pt x="18132" y="475"/>
                </a:cubicBezTo>
                <a:cubicBezTo>
                  <a:pt x="18132" y="468"/>
                  <a:pt x="18124" y="464"/>
                  <a:pt x="18115" y="464"/>
                </a:cubicBezTo>
                <a:cubicBezTo>
                  <a:pt x="18106" y="464"/>
                  <a:pt x="18096" y="468"/>
                  <a:pt x="18089" y="475"/>
                </a:cubicBezTo>
                <a:cubicBezTo>
                  <a:pt x="18074" y="489"/>
                  <a:pt x="18103" y="532"/>
                  <a:pt x="18103" y="532"/>
                </a:cubicBezTo>
                <a:cubicBezTo>
                  <a:pt x="18117" y="547"/>
                  <a:pt x="18060" y="575"/>
                  <a:pt x="18045" y="590"/>
                </a:cubicBezTo>
                <a:cubicBezTo>
                  <a:pt x="18017" y="590"/>
                  <a:pt x="17974" y="532"/>
                  <a:pt x="17959" y="504"/>
                </a:cubicBezTo>
                <a:cubicBezTo>
                  <a:pt x="17957" y="501"/>
                  <a:pt x="17952" y="500"/>
                  <a:pt x="17948" y="500"/>
                </a:cubicBezTo>
                <a:cubicBezTo>
                  <a:pt x="17926" y="500"/>
                  <a:pt x="17887" y="523"/>
                  <a:pt x="17887" y="547"/>
                </a:cubicBezTo>
                <a:cubicBezTo>
                  <a:pt x="17887" y="575"/>
                  <a:pt x="17844" y="633"/>
                  <a:pt x="17844" y="662"/>
                </a:cubicBezTo>
                <a:cubicBezTo>
                  <a:pt x="17844" y="670"/>
                  <a:pt x="17842" y="673"/>
                  <a:pt x="17838" y="673"/>
                </a:cubicBezTo>
                <a:cubicBezTo>
                  <a:pt x="17830" y="673"/>
                  <a:pt x="17816" y="653"/>
                  <a:pt x="17816" y="633"/>
                </a:cubicBezTo>
                <a:cubicBezTo>
                  <a:pt x="17816" y="618"/>
                  <a:pt x="17816" y="575"/>
                  <a:pt x="17816" y="547"/>
                </a:cubicBezTo>
                <a:lnTo>
                  <a:pt x="17801" y="547"/>
                </a:lnTo>
                <a:lnTo>
                  <a:pt x="17772" y="518"/>
                </a:lnTo>
                <a:cubicBezTo>
                  <a:pt x="17744" y="532"/>
                  <a:pt x="17729" y="604"/>
                  <a:pt x="17715" y="618"/>
                </a:cubicBezTo>
                <a:cubicBezTo>
                  <a:pt x="17715" y="620"/>
                  <a:pt x="17714" y="621"/>
                  <a:pt x="17713" y="621"/>
                </a:cubicBezTo>
                <a:cubicBezTo>
                  <a:pt x="17707" y="621"/>
                  <a:pt x="17686" y="588"/>
                  <a:pt x="17686" y="575"/>
                </a:cubicBezTo>
                <a:cubicBezTo>
                  <a:pt x="17686" y="547"/>
                  <a:pt x="17672" y="504"/>
                  <a:pt x="17657" y="460"/>
                </a:cubicBezTo>
                <a:lnTo>
                  <a:pt x="17657" y="417"/>
                </a:lnTo>
                <a:cubicBezTo>
                  <a:pt x="17643" y="417"/>
                  <a:pt x="17672" y="389"/>
                  <a:pt x="17672" y="374"/>
                </a:cubicBezTo>
                <a:lnTo>
                  <a:pt x="17657" y="360"/>
                </a:lnTo>
                <a:cubicBezTo>
                  <a:pt x="17653" y="351"/>
                  <a:pt x="17648" y="348"/>
                  <a:pt x="17642" y="348"/>
                </a:cubicBezTo>
                <a:cubicBezTo>
                  <a:pt x="17628" y="348"/>
                  <a:pt x="17610" y="368"/>
                  <a:pt x="17600" y="389"/>
                </a:cubicBezTo>
                <a:cubicBezTo>
                  <a:pt x="17597" y="391"/>
                  <a:pt x="17595" y="392"/>
                  <a:pt x="17592" y="392"/>
                </a:cubicBezTo>
                <a:cubicBezTo>
                  <a:pt x="17581" y="392"/>
                  <a:pt x="17571" y="367"/>
                  <a:pt x="17571" y="331"/>
                </a:cubicBezTo>
                <a:lnTo>
                  <a:pt x="17571" y="288"/>
                </a:lnTo>
                <a:cubicBezTo>
                  <a:pt x="17571" y="288"/>
                  <a:pt x="17514" y="360"/>
                  <a:pt x="17485" y="360"/>
                </a:cubicBezTo>
                <a:cubicBezTo>
                  <a:pt x="17456" y="345"/>
                  <a:pt x="17399" y="345"/>
                  <a:pt x="17370" y="345"/>
                </a:cubicBezTo>
                <a:cubicBezTo>
                  <a:pt x="17356" y="360"/>
                  <a:pt x="17327" y="360"/>
                  <a:pt x="17327" y="360"/>
                </a:cubicBezTo>
                <a:lnTo>
                  <a:pt x="17313" y="345"/>
                </a:lnTo>
                <a:lnTo>
                  <a:pt x="17298" y="345"/>
                </a:lnTo>
                <a:cubicBezTo>
                  <a:pt x="17288" y="345"/>
                  <a:pt x="17253" y="370"/>
                  <a:pt x="17230" y="370"/>
                </a:cubicBezTo>
                <a:cubicBezTo>
                  <a:pt x="17222" y="370"/>
                  <a:pt x="17216" y="367"/>
                  <a:pt x="17212" y="360"/>
                </a:cubicBezTo>
                <a:cubicBezTo>
                  <a:pt x="17198" y="345"/>
                  <a:pt x="17183" y="331"/>
                  <a:pt x="17183" y="317"/>
                </a:cubicBezTo>
                <a:cubicBezTo>
                  <a:pt x="17183" y="302"/>
                  <a:pt x="17198" y="288"/>
                  <a:pt x="17198" y="288"/>
                </a:cubicBezTo>
                <a:cubicBezTo>
                  <a:pt x="17226" y="288"/>
                  <a:pt x="17241" y="302"/>
                  <a:pt x="17255" y="302"/>
                </a:cubicBezTo>
                <a:lnTo>
                  <a:pt x="17270" y="302"/>
                </a:lnTo>
                <a:cubicBezTo>
                  <a:pt x="17284" y="302"/>
                  <a:pt x="17284" y="274"/>
                  <a:pt x="17284" y="259"/>
                </a:cubicBezTo>
                <a:cubicBezTo>
                  <a:pt x="17284" y="245"/>
                  <a:pt x="17241" y="202"/>
                  <a:pt x="17241" y="187"/>
                </a:cubicBezTo>
                <a:cubicBezTo>
                  <a:pt x="17241" y="159"/>
                  <a:pt x="17198" y="144"/>
                  <a:pt x="17183" y="130"/>
                </a:cubicBezTo>
                <a:cubicBezTo>
                  <a:pt x="17169" y="130"/>
                  <a:pt x="17155" y="144"/>
                  <a:pt x="17155" y="144"/>
                </a:cubicBezTo>
                <a:cubicBezTo>
                  <a:pt x="17155" y="144"/>
                  <a:pt x="17183" y="173"/>
                  <a:pt x="17198" y="187"/>
                </a:cubicBezTo>
                <a:cubicBezTo>
                  <a:pt x="17198" y="187"/>
                  <a:pt x="17183" y="216"/>
                  <a:pt x="17169" y="231"/>
                </a:cubicBezTo>
                <a:lnTo>
                  <a:pt x="17155" y="259"/>
                </a:lnTo>
                <a:cubicBezTo>
                  <a:pt x="17146" y="268"/>
                  <a:pt x="17138" y="276"/>
                  <a:pt x="17130" y="276"/>
                </a:cubicBezTo>
                <a:cubicBezTo>
                  <a:pt x="17124" y="276"/>
                  <a:pt x="17118" y="271"/>
                  <a:pt x="17112" y="259"/>
                </a:cubicBezTo>
                <a:cubicBezTo>
                  <a:pt x="17105" y="253"/>
                  <a:pt x="17093" y="246"/>
                  <a:pt x="17081" y="246"/>
                </a:cubicBezTo>
                <a:cubicBezTo>
                  <a:pt x="17067" y="246"/>
                  <a:pt x="17054" y="256"/>
                  <a:pt x="17054" y="288"/>
                </a:cubicBezTo>
                <a:cubicBezTo>
                  <a:pt x="17047" y="310"/>
                  <a:pt x="17054" y="313"/>
                  <a:pt x="17065" y="313"/>
                </a:cubicBezTo>
                <a:cubicBezTo>
                  <a:pt x="17070" y="313"/>
                  <a:pt x="17077" y="312"/>
                  <a:pt x="17082" y="312"/>
                </a:cubicBezTo>
                <a:cubicBezTo>
                  <a:pt x="17088" y="312"/>
                  <a:pt x="17094" y="313"/>
                  <a:pt x="17097" y="317"/>
                </a:cubicBezTo>
                <a:cubicBezTo>
                  <a:pt x="17112" y="317"/>
                  <a:pt x="17112" y="331"/>
                  <a:pt x="17112" y="345"/>
                </a:cubicBezTo>
                <a:cubicBezTo>
                  <a:pt x="17112" y="360"/>
                  <a:pt x="17097" y="360"/>
                  <a:pt x="17097" y="374"/>
                </a:cubicBezTo>
                <a:lnTo>
                  <a:pt x="17068" y="374"/>
                </a:lnTo>
                <a:cubicBezTo>
                  <a:pt x="17060" y="374"/>
                  <a:pt x="17045" y="352"/>
                  <a:pt x="17032" y="352"/>
                </a:cubicBezTo>
                <a:cubicBezTo>
                  <a:pt x="17024" y="352"/>
                  <a:pt x="17016" y="361"/>
                  <a:pt x="17011" y="389"/>
                </a:cubicBezTo>
                <a:lnTo>
                  <a:pt x="17011" y="403"/>
                </a:lnTo>
                <a:cubicBezTo>
                  <a:pt x="16997" y="403"/>
                  <a:pt x="16968" y="389"/>
                  <a:pt x="16953" y="360"/>
                </a:cubicBezTo>
                <a:lnTo>
                  <a:pt x="16953" y="417"/>
                </a:lnTo>
                <a:cubicBezTo>
                  <a:pt x="16953" y="417"/>
                  <a:pt x="16939" y="432"/>
                  <a:pt x="16925" y="432"/>
                </a:cubicBezTo>
                <a:lnTo>
                  <a:pt x="16882" y="432"/>
                </a:lnTo>
                <a:cubicBezTo>
                  <a:pt x="16853" y="403"/>
                  <a:pt x="16824" y="360"/>
                  <a:pt x="16824" y="345"/>
                </a:cubicBezTo>
                <a:lnTo>
                  <a:pt x="16795" y="374"/>
                </a:lnTo>
                <a:cubicBezTo>
                  <a:pt x="16752" y="417"/>
                  <a:pt x="16695" y="432"/>
                  <a:pt x="16652" y="460"/>
                </a:cubicBezTo>
                <a:cubicBezTo>
                  <a:pt x="16652" y="460"/>
                  <a:pt x="16637" y="460"/>
                  <a:pt x="16637" y="446"/>
                </a:cubicBezTo>
                <a:cubicBezTo>
                  <a:pt x="16637" y="432"/>
                  <a:pt x="16637" y="417"/>
                  <a:pt x="16637" y="417"/>
                </a:cubicBezTo>
                <a:lnTo>
                  <a:pt x="16652" y="403"/>
                </a:lnTo>
                <a:cubicBezTo>
                  <a:pt x="16681" y="389"/>
                  <a:pt x="16652" y="374"/>
                  <a:pt x="16637" y="374"/>
                </a:cubicBezTo>
                <a:cubicBezTo>
                  <a:pt x="16637" y="374"/>
                  <a:pt x="16594" y="389"/>
                  <a:pt x="16566" y="403"/>
                </a:cubicBezTo>
                <a:lnTo>
                  <a:pt x="16580" y="475"/>
                </a:lnTo>
                <a:cubicBezTo>
                  <a:pt x="16580" y="489"/>
                  <a:pt x="16580" y="518"/>
                  <a:pt x="16580" y="532"/>
                </a:cubicBezTo>
                <a:cubicBezTo>
                  <a:pt x="16580" y="547"/>
                  <a:pt x="16566" y="547"/>
                  <a:pt x="16566" y="561"/>
                </a:cubicBezTo>
                <a:cubicBezTo>
                  <a:pt x="16551" y="561"/>
                  <a:pt x="16537" y="547"/>
                  <a:pt x="16537" y="547"/>
                </a:cubicBezTo>
                <a:cubicBezTo>
                  <a:pt x="16551" y="475"/>
                  <a:pt x="16494" y="417"/>
                  <a:pt x="16537" y="345"/>
                </a:cubicBezTo>
                <a:lnTo>
                  <a:pt x="16551" y="317"/>
                </a:lnTo>
                <a:cubicBezTo>
                  <a:pt x="16548" y="308"/>
                  <a:pt x="16544" y="305"/>
                  <a:pt x="16538" y="305"/>
                </a:cubicBezTo>
                <a:cubicBezTo>
                  <a:pt x="16516" y="305"/>
                  <a:pt x="16477" y="363"/>
                  <a:pt x="16465" y="374"/>
                </a:cubicBezTo>
                <a:cubicBezTo>
                  <a:pt x="16436" y="389"/>
                  <a:pt x="16408" y="403"/>
                  <a:pt x="16393" y="403"/>
                </a:cubicBezTo>
                <a:lnTo>
                  <a:pt x="16379" y="403"/>
                </a:lnTo>
                <a:lnTo>
                  <a:pt x="16364" y="417"/>
                </a:lnTo>
                <a:cubicBezTo>
                  <a:pt x="16350" y="417"/>
                  <a:pt x="16336" y="417"/>
                  <a:pt x="16336" y="389"/>
                </a:cubicBezTo>
                <a:lnTo>
                  <a:pt x="16336" y="374"/>
                </a:lnTo>
                <a:lnTo>
                  <a:pt x="16321" y="360"/>
                </a:lnTo>
                <a:cubicBezTo>
                  <a:pt x="16321" y="360"/>
                  <a:pt x="16307" y="345"/>
                  <a:pt x="16293" y="345"/>
                </a:cubicBezTo>
                <a:lnTo>
                  <a:pt x="16293" y="360"/>
                </a:lnTo>
                <a:lnTo>
                  <a:pt x="16278" y="374"/>
                </a:lnTo>
                <a:cubicBezTo>
                  <a:pt x="16264" y="374"/>
                  <a:pt x="16163" y="345"/>
                  <a:pt x="16120" y="345"/>
                </a:cubicBezTo>
                <a:cubicBezTo>
                  <a:pt x="16091" y="345"/>
                  <a:pt x="16063" y="374"/>
                  <a:pt x="16063" y="389"/>
                </a:cubicBezTo>
                <a:cubicBezTo>
                  <a:pt x="16048" y="403"/>
                  <a:pt x="16034" y="417"/>
                  <a:pt x="16034" y="432"/>
                </a:cubicBezTo>
                <a:cubicBezTo>
                  <a:pt x="16034" y="432"/>
                  <a:pt x="16005" y="432"/>
                  <a:pt x="15977" y="417"/>
                </a:cubicBezTo>
                <a:lnTo>
                  <a:pt x="15977" y="403"/>
                </a:lnTo>
                <a:lnTo>
                  <a:pt x="15948" y="302"/>
                </a:lnTo>
                <a:cubicBezTo>
                  <a:pt x="15890" y="345"/>
                  <a:pt x="15847" y="389"/>
                  <a:pt x="15847" y="389"/>
                </a:cubicBezTo>
                <a:lnTo>
                  <a:pt x="15847" y="403"/>
                </a:lnTo>
                <a:lnTo>
                  <a:pt x="15847" y="417"/>
                </a:lnTo>
                <a:lnTo>
                  <a:pt x="15833" y="417"/>
                </a:lnTo>
                <a:lnTo>
                  <a:pt x="15818" y="403"/>
                </a:lnTo>
                <a:lnTo>
                  <a:pt x="15818" y="389"/>
                </a:lnTo>
                <a:cubicBezTo>
                  <a:pt x="15818" y="389"/>
                  <a:pt x="15747" y="360"/>
                  <a:pt x="15747" y="331"/>
                </a:cubicBezTo>
                <a:cubicBezTo>
                  <a:pt x="15747" y="324"/>
                  <a:pt x="15744" y="322"/>
                  <a:pt x="15741" y="322"/>
                </a:cubicBezTo>
                <a:cubicBezTo>
                  <a:pt x="15728" y="322"/>
                  <a:pt x="15700" y="352"/>
                  <a:pt x="15689" y="374"/>
                </a:cubicBezTo>
                <a:cubicBezTo>
                  <a:pt x="15681" y="391"/>
                  <a:pt x="15672" y="398"/>
                  <a:pt x="15667" y="398"/>
                </a:cubicBezTo>
                <a:cubicBezTo>
                  <a:pt x="15663" y="398"/>
                  <a:pt x="15660" y="395"/>
                  <a:pt x="15660" y="389"/>
                </a:cubicBezTo>
                <a:cubicBezTo>
                  <a:pt x="15660" y="389"/>
                  <a:pt x="15632" y="374"/>
                  <a:pt x="15617" y="374"/>
                </a:cubicBezTo>
                <a:lnTo>
                  <a:pt x="15589" y="374"/>
                </a:lnTo>
                <a:lnTo>
                  <a:pt x="15546" y="360"/>
                </a:lnTo>
                <a:cubicBezTo>
                  <a:pt x="15560" y="317"/>
                  <a:pt x="15589" y="302"/>
                  <a:pt x="15589" y="302"/>
                </a:cubicBezTo>
                <a:cubicBezTo>
                  <a:pt x="15599" y="302"/>
                  <a:pt x="15634" y="278"/>
                  <a:pt x="15645" y="278"/>
                </a:cubicBezTo>
                <a:cubicBezTo>
                  <a:pt x="15649" y="278"/>
                  <a:pt x="15650" y="281"/>
                  <a:pt x="15646" y="288"/>
                </a:cubicBezTo>
                <a:cubicBezTo>
                  <a:pt x="15646" y="302"/>
                  <a:pt x="15650" y="310"/>
                  <a:pt x="15655" y="310"/>
                </a:cubicBezTo>
                <a:cubicBezTo>
                  <a:pt x="15660" y="310"/>
                  <a:pt x="15668" y="302"/>
                  <a:pt x="15675" y="288"/>
                </a:cubicBezTo>
                <a:lnTo>
                  <a:pt x="15689" y="288"/>
                </a:lnTo>
                <a:lnTo>
                  <a:pt x="15718" y="274"/>
                </a:lnTo>
                <a:cubicBezTo>
                  <a:pt x="15704" y="259"/>
                  <a:pt x="15646" y="216"/>
                  <a:pt x="15632" y="216"/>
                </a:cubicBezTo>
                <a:cubicBezTo>
                  <a:pt x="15603" y="231"/>
                  <a:pt x="15574" y="245"/>
                  <a:pt x="15574" y="245"/>
                </a:cubicBezTo>
                <a:cubicBezTo>
                  <a:pt x="15562" y="245"/>
                  <a:pt x="15518" y="213"/>
                  <a:pt x="15497" y="213"/>
                </a:cubicBezTo>
                <a:cubicBezTo>
                  <a:pt x="15493" y="213"/>
                  <a:pt x="15490" y="214"/>
                  <a:pt x="15488" y="216"/>
                </a:cubicBezTo>
                <a:cubicBezTo>
                  <a:pt x="15474" y="216"/>
                  <a:pt x="15416" y="216"/>
                  <a:pt x="15373" y="202"/>
                </a:cubicBezTo>
                <a:lnTo>
                  <a:pt x="15344" y="216"/>
                </a:lnTo>
                <a:cubicBezTo>
                  <a:pt x="15330" y="231"/>
                  <a:pt x="15316" y="231"/>
                  <a:pt x="15316" y="245"/>
                </a:cubicBezTo>
                <a:lnTo>
                  <a:pt x="15316" y="317"/>
                </a:lnTo>
                <a:cubicBezTo>
                  <a:pt x="15275" y="303"/>
                  <a:pt x="15273" y="239"/>
                  <a:pt x="15273" y="231"/>
                </a:cubicBezTo>
                <a:lnTo>
                  <a:pt x="15273" y="231"/>
                </a:lnTo>
                <a:cubicBezTo>
                  <a:pt x="15265" y="240"/>
                  <a:pt x="15247" y="261"/>
                  <a:pt x="15229" y="288"/>
                </a:cubicBezTo>
                <a:lnTo>
                  <a:pt x="15172" y="259"/>
                </a:lnTo>
                <a:cubicBezTo>
                  <a:pt x="15172" y="255"/>
                  <a:pt x="15171" y="253"/>
                  <a:pt x="15169" y="253"/>
                </a:cubicBezTo>
                <a:cubicBezTo>
                  <a:pt x="15165" y="253"/>
                  <a:pt x="15158" y="263"/>
                  <a:pt x="15158" y="274"/>
                </a:cubicBezTo>
                <a:lnTo>
                  <a:pt x="15158" y="288"/>
                </a:lnTo>
                <a:cubicBezTo>
                  <a:pt x="15158" y="317"/>
                  <a:pt x="15229" y="374"/>
                  <a:pt x="15215" y="403"/>
                </a:cubicBezTo>
                <a:cubicBezTo>
                  <a:pt x="15215" y="410"/>
                  <a:pt x="15209" y="413"/>
                  <a:pt x="15200" y="413"/>
                </a:cubicBezTo>
                <a:cubicBezTo>
                  <a:pt x="15171" y="413"/>
                  <a:pt x="15108" y="385"/>
                  <a:pt x="15086" y="374"/>
                </a:cubicBezTo>
                <a:cubicBezTo>
                  <a:pt x="15078" y="370"/>
                  <a:pt x="15069" y="369"/>
                  <a:pt x="15060" y="369"/>
                </a:cubicBezTo>
                <a:cubicBezTo>
                  <a:pt x="15035" y="369"/>
                  <a:pt x="15006" y="382"/>
                  <a:pt x="14985" y="403"/>
                </a:cubicBezTo>
                <a:lnTo>
                  <a:pt x="14985" y="446"/>
                </a:lnTo>
                <a:cubicBezTo>
                  <a:pt x="14973" y="494"/>
                  <a:pt x="14942" y="522"/>
                  <a:pt x="14923" y="522"/>
                </a:cubicBezTo>
                <a:cubicBezTo>
                  <a:pt x="14919" y="522"/>
                  <a:pt x="14916" y="520"/>
                  <a:pt x="14913" y="518"/>
                </a:cubicBezTo>
                <a:cubicBezTo>
                  <a:pt x="14885" y="518"/>
                  <a:pt x="14856" y="432"/>
                  <a:pt x="14842" y="432"/>
                </a:cubicBezTo>
                <a:cubicBezTo>
                  <a:pt x="14832" y="436"/>
                  <a:pt x="14822" y="438"/>
                  <a:pt x="14813" y="438"/>
                </a:cubicBezTo>
                <a:cubicBezTo>
                  <a:pt x="14795" y="438"/>
                  <a:pt x="14779" y="432"/>
                  <a:pt x="14770" y="432"/>
                </a:cubicBezTo>
                <a:cubicBezTo>
                  <a:pt x="14770" y="417"/>
                  <a:pt x="14813" y="360"/>
                  <a:pt x="14798" y="331"/>
                </a:cubicBezTo>
                <a:cubicBezTo>
                  <a:pt x="14784" y="302"/>
                  <a:pt x="14784" y="302"/>
                  <a:pt x="14813" y="302"/>
                </a:cubicBezTo>
                <a:lnTo>
                  <a:pt x="14827" y="317"/>
                </a:lnTo>
                <a:lnTo>
                  <a:pt x="14870" y="317"/>
                </a:lnTo>
                <a:cubicBezTo>
                  <a:pt x="14856" y="288"/>
                  <a:pt x="14813" y="245"/>
                  <a:pt x="14798" y="231"/>
                </a:cubicBezTo>
                <a:cubicBezTo>
                  <a:pt x="14784" y="231"/>
                  <a:pt x="14755" y="216"/>
                  <a:pt x="14727" y="216"/>
                </a:cubicBezTo>
                <a:lnTo>
                  <a:pt x="14698" y="187"/>
                </a:lnTo>
                <a:cubicBezTo>
                  <a:pt x="14698" y="173"/>
                  <a:pt x="14683" y="159"/>
                  <a:pt x="14669" y="144"/>
                </a:cubicBezTo>
                <a:lnTo>
                  <a:pt x="14669" y="130"/>
                </a:lnTo>
                <a:cubicBezTo>
                  <a:pt x="14669" y="120"/>
                  <a:pt x="14662" y="110"/>
                  <a:pt x="14658" y="110"/>
                </a:cubicBezTo>
                <a:cubicBezTo>
                  <a:pt x="14656" y="110"/>
                  <a:pt x="14655" y="111"/>
                  <a:pt x="14655" y="116"/>
                </a:cubicBezTo>
                <a:cubicBezTo>
                  <a:pt x="14640" y="116"/>
                  <a:pt x="14626" y="101"/>
                  <a:pt x="14626" y="87"/>
                </a:cubicBezTo>
                <a:cubicBezTo>
                  <a:pt x="14615" y="87"/>
                  <a:pt x="14585" y="105"/>
                  <a:pt x="14566" y="105"/>
                </a:cubicBezTo>
                <a:cubicBezTo>
                  <a:pt x="14561" y="105"/>
                  <a:pt x="14557" y="104"/>
                  <a:pt x="14554" y="101"/>
                </a:cubicBezTo>
                <a:cubicBezTo>
                  <a:pt x="14554" y="87"/>
                  <a:pt x="14511" y="73"/>
                  <a:pt x="14497" y="73"/>
                </a:cubicBezTo>
                <a:cubicBezTo>
                  <a:pt x="14482" y="73"/>
                  <a:pt x="14482" y="116"/>
                  <a:pt x="14482" y="130"/>
                </a:cubicBezTo>
                <a:cubicBezTo>
                  <a:pt x="14482" y="144"/>
                  <a:pt x="14468" y="159"/>
                  <a:pt x="14454" y="187"/>
                </a:cubicBezTo>
                <a:lnTo>
                  <a:pt x="14439" y="202"/>
                </a:lnTo>
                <a:lnTo>
                  <a:pt x="14439" y="216"/>
                </a:lnTo>
                <a:cubicBezTo>
                  <a:pt x="14454" y="231"/>
                  <a:pt x="14439" y="245"/>
                  <a:pt x="14425" y="245"/>
                </a:cubicBezTo>
                <a:cubicBezTo>
                  <a:pt x="14425" y="231"/>
                  <a:pt x="14339" y="187"/>
                  <a:pt x="14310" y="173"/>
                </a:cubicBezTo>
                <a:cubicBezTo>
                  <a:pt x="14308" y="172"/>
                  <a:pt x="14307" y="172"/>
                  <a:pt x="14305" y="172"/>
                </a:cubicBezTo>
                <a:cubicBezTo>
                  <a:pt x="14280" y="172"/>
                  <a:pt x="14267" y="275"/>
                  <a:pt x="14267" y="302"/>
                </a:cubicBezTo>
                <a:cubicBezTo>
                  <a:pt x="14267" y="315"/>
                  <a:pt x="14268" y="320"/>
                  <a:pt x="14270" y="320"/>
                </a:cubicBezTo>
                <a:cubicBezTo>
                  <a:pt x="14274" y="320"/>
                  <a:pt x="14281" y="290"/>
                  <a:pt x="14281" y="259"/>
                </a:cubicBezTo>
                <a:cubicBezTo>
                  <a:pt x="14281" y="255"/>
                  <a:pt x="14283" y="253"/>
                  <a:pt x="14287" y="253"/>
                </a:cubicBezTo>
                <a:cubicBezTo>
                  <a:pt x="14306" y="253"/>
                  <a:pt x="14367" y="309"/>
                  <a:pt x="14367" y="345"/>
                </a:cubicBezTo>
                <a:cubicBezTo>
                  <a:pt x="14367" y="389"/>
                  <a:pt x="14339" y="432"/>
                  <a:pt x="14310" y="446"/>
                </a:cubicBezTo>
                <a:lnTo>
                  <a:pt x="14281" y="460"/>
                </a:lnTo>
                <a:cubicBezTo>
                  <a:pt x="14238" y="475"/>
                  <a:pt x="14296" y="504"/>
                  <a:pt x="14281" y="532"/>
                </a:cubicBezTo>
                <a:cubicBezTo>
                  <a:pt x="14281" y="547"/>
                  <a:pt x="14267" y="561"/>
                  <a:pt x="14267" y="561"/>
                </a:cubicBezTo>
                <a:cubicBezTo>
                  <a:pt x="14252" y="561"/>
                  <a:pt x="14238" y="547"/>
                  <a:pt x="14238" y="547"/>
                </a:cubicBezTo>
                <a:lnTo>
                  <a:pt x="14224" y="504"/>
                </a:lnTo>
                <a:cubicBezTo>
                  <a:pt x="14224" y="488"/>
                  <a:pt x="14220" y="482"/>
                  <a:pt x="14214" y="482"/>
                </a:cubicBezTo>
                <a:cubicBezTo>
                  <a:pt x="14205" y="482"/>
                  <a:pt x="14190" y="500"/>
                  <a:pt x="14181" y="518"/>
                </a:cubicBezTo>
                <a:cubicBezTo>
                  <a:pt x="14181" y="525"/>
                  <a:pt x="14173" y="529"/>
                  <a:pt x="14163" y="529"/>
                </a:cubicBezTo>
                <a:cubicBezTo>
                  <a:pt x="14152" y="529"/>
                  <a:pt x="14138" y="525"/>
                  <a:pt x="14123" y="518"/>
                </a:cubicBezTo>
                <a:lnTo>
                  <a:pt x="14166" y="489"/>
                </a:lnTo>
                <a:cubicBezTo>
                  <a:pt x="14181" y="460"/>
                  <a:pt x="14181" y="417"/>
                  <a:pt x="14195" y="389"/>
                </a:cubicBezTo>
                <a:lnTo>
                  <a:pt x="14195" y="374"/>
                </a:lnTo>
                <a:cubicBezTo>
                  <a:pt x="14224" y="360"/>
                  <a:pt x="14224" y="345"/>
                  <a:pt x="14195" y="345"/>
                </a:cubicBezTo>
                <a:lnTo>
                  <a:pt x="14152" y="345"/>
                </a:lnTo>
                <a:cubicBezTo>
                  <a:pt x="14152" y="331"/>
                  <a:pt x="14138" y="317"/>
                  <a:pt x="14138" y="317"/>
                </a:cubicBezTo>
                <a:lnTo>
                  <a:pt x="14138" y="302"/>
                </a:lnTo>
                <a:cubicBezTo>
                  <a:pt x="14152" y="288"/>
                  <a:pt x="14195" y="274"/>
                  <a:pt x="14209" y="259"/>
                </a:cubicBezTo>
                <a:cubicBezTo>
                  <a:pt x="14224" y="245"/>
                  <a:pt x="14195" y="216"/>
                  <a:pt x="14181" y="216"/>
                </a:cubicBezTo>
                <a:cubicBezTo>
                  <a:pt x="14179" y="215"/>
                  <a:pt x="14177" y="214"/>
                  <a:pt x="14175" y="214"/>
                </a:cubicBezTo>
                <a:cubicBezTo>
                  <a:pt x="14157" y="214"/>
                  <a:pt x="14123" y="262"/>
                  <a:pt x="14123" y="288"/>
                </a:cubicBezTo>
                <a:cubicBezTo>
                  <a:pt x="14123" y="317"/>
                  <a:pt x="14080" y="345"/>
                  <a:pt x="14037" y="360"/>
                </a:cubicBezTo>
                <a:lnTo>
                  <a:pt x="14023" y="417"/>
                </a:lnTo>
                <a:lnTo>
                  <a:pt x="14023" y="432"/>
                </a:lnTo>
                <a:cubicBezTo>
                  <a:pt x="14008" y="432"/>
                  <a:pt x="13979" y="345"/>
                  <a:pt x="13965" y="345"/>
                </a:cubicBezTo>
                <a:cubicBezTo>
                  <a:pt x="13936" y="345"/>
                  <a:pt x="13908" y="302"/>
                  <a:pt x="13908" y="288"/>
                </a:cubicBezTo>
                <a:cubicBezTo>
                  <a:pt x="13908" y="274"/>
                  <a:pt x="13951" y="245"/>
                  <a:pt x="13965" y="245"/>
                </a:cubicBezTo>
                <a:cubicBezTo>
                  <a:pt x="13979" y="245"/>
                  <a:pt x="13922" y="187"/>
                  <a:pt x="13893" y="173"/>
                </a:cubicBezTo>
                <a:cubicBezTo>
                  <a:pt x="13879" y="144"/>
                  <a:pt x="13850" y="130"/>
                  <a:pt x="13836" y="130"/>
                </a:cubicBezTo>
                <a:cubicBezTo>
                  <a:pt x="13821" y="130"/>
                  <a:pt x="13821" y="144"/>
                  <a:pt x="13836" y="159"/>
                </a:cubicBezTo>
                <a:cubicBezTo>
                  <a:pt x="13836" y="173"/>
                  <a:pt x="13850" y="187"/>
                  <a:pt x="13836" y="202"/>
                </a:cubicBezTo>
                <a:lnTo>
                  <a:pt x="13821" y="231"/>
                </a:lnTo>
                <a:cubicBezTo>
                  <a:pt x="13836" y="245"/>
                  <a:pt x="13865" y="274"/>
                  <a:pt x="13865" y="288"/>
                </a:cubicBezTo>
                <a:cubicBezTo>
                  <a:pt x="13879" y="302"/>
                  <a:pt x="13865" y="360"/>
                  <a:pt x="13879" y="360"/>
                </a:cubicBezTo>
                <a:cubicBezTo>
                  <a:pt x="13893" y="374"/>
                  <a:pt x="13936" y="417"/>
                  <a:pt x="13922" y="446"/>
                </a:cubicBezTo>
                <a:cubicBezTo>
                  <a:pt x="13922" y="458"/>
                  <a:pt x="13909" y="463"/>
                  <a:pt x="13894" y="463"/>
                </a:cubicBezTo>
                <a:cubicBezTo>
                  <a:pt x="13874" y="463"/>
                  <a:pt x="13850" y="454"/>
                  <a:pt x="13850" y="446"/>
                </a:cubicBezTo>
                <a:cubicBezTo>
                  <a:pt x="13836" y="417"/>
                  <a:pt x="13793" y="274"/>
                  <a:pt x="13764" y="245"/>
                </a:cubicBezTo>
                <a:cubicBezTo>
                  <a:pt x="13747" y="219"/>
                  <a:pt x="13724" y="214"/>
                  <a:pt x="13706" y="214"/>
                </a:cubicBezTo>
                <a:cubicBezTo>
                  <a:pt x="13694" y="214"/>
                  <a:pt x="13684" y="216"/>
                  <a:pt x="13678" y="216"/>
                </a:cubicBezTo>
                <a:cubicBezTo>
                  <a:pt x="13663" y="231"/>
                  <a:pt x="13678" y="245"/>
                  <a:pt x="13678" y="245"/>
                </a:cubicBezTo>
                <a:cubicBezTo>
                  <a:pt x="13692" y="259"/>
                  <a:pt x="13706" y="274"/>
                  <a:pt x="13735" y="302"/>
                </a:cubicBezTo>
                <a:lnTo>
                  <a:pt x="13706" y="331"/>
                </a:lnTo>
                <a:cubicBezTo>
                  <a:pt x="13706" y="331"/>
                  <a:pt x="13721" y="360"/>
                  <a:pt x="13721" y="374"/>
                </a:cubicBezTo>
                <a:cubicBezTo>
                  <a:pt x="13721" y="374"/>
                  <a:pt x="13735" y="360"/>
                  <a:pt x="13750" y="360"/>
                </a:cubicBezTo>
                <a:lnTo>
                  <a:pt x="13750" y="360"/>
                </a:lnTo>
                <a:cubicBezTo>
                  <a:pt x="13735" y="389"/>
                  <a:pt x="13735" y="417"/>
                  <a:pt x="13735" y="432"/>
                </a:cubicBezTo>
                <a:lnTo>
                  <a:pt x="13735" y="460"/>
                </a:lnTo>
                <a:cubicBezTo>
                  <a:pt x="13735" y="475"/>
                  <a:pt x="13721" y="489"/>
                  <a:pt x="13721" y="489"/>
                </a:cubicBezTo>
                <a:cubicBezTo>
                  <a:pt x="13706" y="475"/>
                  <a:pt x="13678" y="432"/>
                  <a:pt x="13663" y="417"/>
                </a:cubicBezTo>
                <a:cubicBezTo>
                  <a:pt x="13661" y="413"/>
                  <a:pt x="13659" y="411"/>
                  <a:pt x="13656" y="411"/>
                </a:cubicBezTo>
                <a:cubicBezTo>
                  <a:pt x="13645" y="411"/>
                  <a:pt x="13635" y="465"/>
                  <a:pt x="13635" y="489"/>
                </a:cubicBezTo>
                <a:cubicBezTo>
                  <a:pt x="13635" y="496"/>
                  <a:pt x="13632" y="499"/>
                  <a:pt x="13629" y="499"/>
                </a:cubicBezTo>
                <a:cubicBezTo>
                  <a:pt x="13616" y="499"/>
                  <a:pt x="13588" y="468"/>
                  <a:pt x="13577" y="446"/>
                </a:cubicBezTo>
                <a:cubicBezTo>
                  <a:pt x="13565" y="423"/>
                  <a:pt x="13525" y="399"/>
                  <a:pt x="13503" y="399"/>
                </a:cubicBezTo>
                <a:cubicBezTo>
                  <a:pt x="13498" y="399"/>
                  <a:pt x="13494" y="400"/>
                  <a:pt x="13491" y="403"/>
                </a:cubicBezTo>
                <a:cubicBezTo>
                  <a:pt x="13487" y="407"/>
                  <a:pt x="13482" y="408"/>
                  <a:pt x="13476" y="408"/>
                </a:cubicBezTo>
                <a:cubicBezTo>
                  <a:pt x="13457" y="408"/>
                  <a:pt x="13430" y="392"/>
                  <a:pt x="13419" y="360"/>
                </a:cubicBezTo>
                <a:lnTo>
                  <a:pt x="13390" y="360"/>
                </a:lnTo>
                <a:cubicBezTo>
                  <a:pt x="13347" y="331"/>
                  <a:pt x="13347" y="302"/>
                  <a:pt x="13376" y="259"/>
                </a:cubicBezTo>
                <a:cubicBezTo>
                  <a:pt x="13376" y="259"/>
                  <a:pt x="13376" y="231"/>
                  <a:pt x="13376" y="231"/>
                </a:cubicBezTo>
                <a:cubicBezTo>
                  <a:pt x="13369" y="223"/>
                  <a:pt x="13362" y="220"/>
                  <a:pt x="13356" y="220"/>
                </a:cubicBezTo>
                <a:cubicBezTo>
                  <a:pt x="13351" y="220"/>
                  <a:pt x="13347" y="223"/>
                  <a:pt x="13347" y="231"/>
                </a:cubicBezTo>
                <a:lnTo>
                  <a:pt x="13319" y="259"/>
                </a:lnTo>
                <a:cubicBezTo>
                  <a:pt x="13290" y="274"/>
                  <a:pt x="13275" y="331"/>
                  <a:pt x="13290" y="345"/>
                </a:cubicBezTo>
                <a:cubicBezTo>
                  <a:pt x="13304" y="345"/>
                  <a:pt x="13290" y="374"/>
                  <a:pt x="13290" y="389"/>
                </a:cubicBezTo>
                <a:cubicBezTo>
                  <a:pt x="13287" y="391"/>
                  <a:pt x="13282" y="393"/>
                  <a:pt x="13277" y="393"/>
                </a:cubicBezTo>
                <a:cubicBezTo>
                  <a:pt x="13253" y="393"/>
                  <a:pt x="13209" y="374"/>
                  <a:pt x="13175" y="374"/>
                </a:cubicBezTo>
                <a:cubicBezTo>
                  <a:pt x="13132" y="374"/>
                  <a:pt x="13117" y="403"/>
                  <a:pt x="13117" y="403"/>
                </a:cubicBezTo>
                <a:cubicBezTo>
                  <a:pt x="13117" y="406"/>
                  <a:pt x="13115" y="407"/>
                  <a:pt x="13111" y="407"/>
                </a:cubicBezTo>
                <a:cubicBezTo>
                  <a:pt x="13093" y="407"/>
                  <a:pt x="13046" y="383"/>
                  <a:pt x="13046" y="360"/>
                </a:cubicBezTo>
                <a:cubicBezTo>
                  <a:pt x="13046" y="317"/>
                  <a:pt x="13046" y="259"/>
                  <a:pt x="13074" y="231"/>
                </a:cubicBezTo>
                <a:lnTo>
                  <a:pt x="13089" y="259"/>
                </a:lnTo>
                <a:lnTo>
                  <a:pt x="13132" y="302"/>
                </a:lnTo>
                <a:cubicBezTo>
                  <a:pt x="13146" y="259"/>
                  <a:pt x="13132" y="202"/>
                  <a:pt x="13117" y="202"/>
                </a:cubicBezTo>
                <a:lnTo>
                  <a:pt x="12988" y="202"/>
                </a:lnTo>
                <a:lnTo>
                  <a:pt x="12931" y="231"/>
                </a:lnTo>
                <a:cubicBezTo>
                  <a:pt x="12902" y="231"/>
                  <a:pt x="12888" y="259"/>
                  <a:pt x="12916" y="302"/>
                </a:cubicBezTo>
                <a:cubicBezTo>
                  <a:pt x="12916" y="302"/>
                  <a:pt x="12902" y="360"/>
                  <a:pt x="12888" y="374"/>
                </a:cubicBezTo>
                <a:lnTo>
                  <a:pt x="12873" y="374"/>
                </a:lnTo>
                <a:cubicBezTo>
                  <a:pt x="12859" y="360"/>
                  <a:pt x="12787" y="259"/>
                  <a:pt x="12773" y="231"/>
                </a:cubicBezTo>
                <a:cubicBezTo>
                  <a:pt x="12744" y="202"/>
                  <a:pt x="12730" y="173"/>
                  <a:pt x="12715" y="144"/>
                </a:cubicBezTo>
                <a:lnTo>
                  <a:pt x="12715" y="130"/>
                </a:lnTo>
                <a:cubicBezTo>
                  <a:pt x="12701" y="116"/>
                  <a:pt x="12701" y="101"/>
                  <a:pt x="12686" y="101"/>
                </a:cubicBezTo>
                <a:cubicBezTo>
                  <a:pt x="12686" y="101"/>
                  <a:pt x="12672" y="116"/>
                  <a:pt x="12672" y="116"/>
                </a:cubicBezTo>
                <a:cubicBezTo>
                  <a:pt x="12658" y="130"/>
                  <a:pt x="12672" y="144"/>
                  <a:pt x="12672" y="144"/>
                </a:cubicBezTo>
                <a:cubicBezTo>
                  <a:pt x="12661" y="177"/>
                  <a:pt x="12651" y="193"/>
                  <a:pt x="12640" y="193"/>
                </a:cubicBezTo>
                <a:cubicBezTo>
                  <a:pt x="12636" y="193"/>
                  <a:pt x="12633" y="191"/>
                  <a:pt x="12629" y="187"/>
                </a:cubicBezTo>
                <a:lnTo>
                  <a:pt x="12615" y="173"/>
                </a:lnTo>
                <a:cubicBezTo>
                  <a:pt x="12600" y="173"/>
                  <a:pt x="12586" y="187"/>
                  <a:pt x="12571" y="216"/>
                </a:cubicBezTo>
                <a:lnTo>
                  <a:pt x="12543" y="216"/>
                </a:lnTo>
                <a:cubicBezTo>
                  <a:pt x="12543" y="231"/>
                  <a:pt x="12528" y="245"/>
                  <a:pt x="12528" y="259"/>
                </a:cubicBezTo>
                <a:lnTo>
                  <a:pt x="12528" y="288"/>
                </a:lnTo>
                <a:cubicBezTo>
                  <a:pt x="12514" y="302"/>
                  <a:pt x="12485" y="302"/>
                  <a:pt x="12471" y="302"/>
                </a:cubicBezTo>
                <a:cubicBezTo>
                  <a:pt x="12471" y="302"/>
                  <a:pt x="12471" y="259"/>
                  <a:pt x="12471" y="259"/>
                </a:cubicBezTo>
                <a:cubicBezTo>
                  <a:pt x="12471" y="245"/>
                  <a:pt x="12442" y="202"/>
                  <a:pt x="12413" y="187"/>
                </a:cubicBezTo>
                <a:lnTo>
                  <a:pt x="12399" y="187"/>
                </a:lnTo>
                <a:lnTo>
                  <a:pt x="12356" y="245"/>
                </a:lnTo>
                <a:cubicBezTo>
                  <a:pt x="12299" y="231"/>
                  <a:pt x="12198" y="231"/>
                  <a:pt x="12184" y="216"/>
                </a:cubicBezTo>
                <a:cubicBezTo>
                  <a:pt x="12169" y="216"/>
                  <a:pt x="12097" y="202"/>
                  <a:pt x="12069" y="173"/>
                </a:cubicBezTo>
                <a:cubicBezTo>
                  <a:pt x="12065" y="166"/>
                  <a:pt x="12061" y="164"/>
                  <a:pt x="12057" y="164"/>
                </a:cubicBezTo>
                <a:cubicBezTo>
                  <a:pt x="12042" y="164"/>
                  <a:pt x="12026" y="194"/>
                  <a:pt x="12026" y="216"/>
                </a:cubicBezTo>
                <a:cubicBezTo>
                  <a:pt x="12031" y="222"/>
                  <a:pt x="12037" y="226"/>
                  <a:pt x="12044" y="226"/>
                </a:cubicBezTo>
                <a:cubicBezTo>
                  <a:pt x="12054" y="226"/>
                  <a:pt x="12066" y="219"/>
                  <a:pt x="12083" y="202"/>
                </a:cubicBezTo>
                <a:lnTo>
                  <a:pt x="12097" y="245"/>
                </a:lnTo>
                <a:lnTo>
                  <a:pt x="12126" y="302"/>
                </a:lnTo>
                <a:cubicBezTo>
                  <a:pt x="12152" y="290"/>
                  <a:pt x="12223" y="243"/>
                  <a:pt x="12248" y="243"/>
                </a:cubicBezTo>
                <a:cubicBezTo>
                  <a:pt x="12251" y="243"/>
                  <a:pt x="12254" y="243"/>
                  <a:pt x="12255" y="245"/>
                </a:cubicBezTo>
                <a:cubicBezTo>
                  <a:pt x="12270" y="259"/>
                  <a:pt x="12313" y="274"/>
                  <a:pt x="12342" y="288"/>
                </a:cubicBezTo>
                <a:lnTo>
                  <a:pt x="12399" y="288"/>
                </a:lnTo>
                <a:cubicBezTo>
                  <a:pt x="12442" y="331"/>
                  <a:pt x="12413" y="374"/>
                  <a:pt x="12413" y="374"/>
                </a:cubicBezTo>
                <a:cubicBezTo>
                  <a:pt x="12403" y="374"/>
                  <a:pt x="12360" y="350"/>
                  <a:pt x="12333" y="350"/>
                </a:cubicBezTo>
                <a:cubicBezTo>
                  <a:pt x="12324" y="350"/>
                  <a:pt x="12316" y="353"/>
                  <a:pt x="12313" y="360"/>
                </a:cubicBezTo>
                <a:cubicBezTo>
                  <a:pt x="12299" y="374"/>
                  <a:pt x="12255" y="374"/>
                  <a:pt x="12255" y="374"/>
                </a:cubicBezTo>
                <a:cubicBezTo>
                  <a:pt x="12249" y="368"/>
                  <a:pt x="12241" y="365"/>
                  <a:pt x="12231" y="365"/>
                </a:cubicBezTo>
                <a:cubicBezTo>
                  <a:pt x="12217" y="365"/>
                  <a:pt x="12200" y="372"/>
                  <a:pt x="12184" y="389"/>
                </a:cubicBezTo>
                <a:lnTo>
                  <a:pt x="12140" y="345"/>
                </a:lnTo>
                <a:lnTo>
                  <a:pt x="12140" y="331"/>
                </a:lnTo>
                <a:cubicBezTo>
                  <a:pt x="12112" y="345"/>
                  <a:pt x="12083" y="389"/>
                  <a:pt x="12069" y="403"/>
                </a:cubicBezTo>
                <a:lnTo>
                  <a:pt x="12054" y="417"/>
                </a:lnTo>
                <a:lnTo>
                  <a:pt x="12054" y="432"/>
                </a:lnTo>
                <a:cubicBezTo>
                  <a:pt x="12051" y="429"/>
                  <a:pt x="12047" y="428"/>
                  <a:pt x="12043" y="428"/>
                </a:cubicBezTo>
                <a:cubicBezTo>
                  <a:pt x="12024" y="428"/>
                  <a:pt x="11994" y="446"/>
                  <a:pt x="11982" y="446"/>
                </a:cubicBezTo>
                <a:cubicBezTo>
                  <a:pt x="11968" y="460"/>
                  <a:pt x="11911" y="460"/>
                  <a:pt x="11911" y="489"/>
                </a:cubicBezTo>
                <a:cubicBezTo>
                  <a:pt x="11896" y="518"/>
                  <a:pt x="11867" y="532"/>
                  <a:pt x="11867" y="547"/>
                </a:cubicBezTo>
                <a:cubicBezTo>
                  <a:pt x="11866" y="548"/>
                  <a:pt x="11864" y="549"/>
                  <a:pt x="11861" y="549"/>
                </a:cubicBezTo>
                <a:cubicBezTo>
                  <a:pt x="11838" y="549"/>
                  <a:pt x="11783" y="502"/>
                  <a:pt x="11796" y="489"/>
                </a:cubicBezTo>
                <a:cubicBezTo>
                  <a:pt x="11810" y="460"/>
                  <a:pt x="11796" y="403"/>
                  <a:pt x="11781" y="374"/>
                </a:cubicBezTo>
                <a:cubicBezTo>
                  <a:pt x="11781" y="372"/>
                  <a:pt x="11781" y="371"/>
                  <a:pt x="11780" y="371"/>
                </a:cubicBezTo>
                <a:cubicBezTo>
                  <a:pt x="11774" y="371"/>
                  <a:pt x="11751" y="405"/>
                  <a:pt x="11738" y="417"/>
                </a:cubicBezTo>
                <a:cubicBezTo>
                  <a:pt x="11724" y="432"/>
                  <a:pt x="11709" y="446"/>
                  <a:pt x="11709" y="460"/>
                </a:cubicBezTo>
                <a:lnTo>
                  <a:pt x="11695" y="475"/>
                </a:lnTo>
                <a:lnTo>
                  <a:pt x="11681" y="504"/>
                </a:lnTo>
                <a:cubicBezTo>
                  <a:pt x="11681" y="525"/>
                  <a:pt x="11665" y="538"/>
                  <a:pt x="11646" y="538"/>
                </a:cubicBezTo>
                <a:cubicBezTo>
                  <a:pt x="11639" y="538"/>
                  <a:pt x="11631" y="536"/>
                  <a:pt x="11623" y="532"/>
                </a:cubicBezTo>
                <a:lnTo>
                  <a:pt x="11609" y="518"/>
                </a:lnTo>
                <a:lnTo>
                  <a:pt x="11595" y="504"/>
                </a:lnTo>
                <a:cubicBezTo>
                  <a:pt x="11566" y="489"/>
                  <a:pt x="11566" y="446"/>
                  <a:pt x="11580" y="417"/>
                </a:cubicBezTo>
                <a:lnTo>
                  <a:pt x="11595" y="403"/>
                </a:lnTo>
                <a:cubicBezTo>
                  <a:pt x="11595" y="403"/>
                  <a:pt x="11623" y="417"/>
                  <a:pt x="11623" y="417"/>
                </a:cubicBezTo>
                <a:lnTo>
                  <a:pt x="11638" y="417"/>
                </a:lnTo>
                <a:cubicBezTo>
                  <a:pt x="11652" y="389"/>
                  <a:pt x="11595" y="374"/>
                  <a:pt x="11580" y="374"/>
                </a:cubicBezTo>
                <a:cubicBezTo>
                  <a:pt x="11566" y="374"/>
                  <a:pt x="11508" y="360"/>
                  <a:pt x="11494" y="345"/>
                </a:cubicBezTo>
                <a:cubicBezTo>
                  <a:pt x="11493" y="344"/>
                  <a:pt x="11491" y="344"/>
                  <a:pt x="11489" y="344"/>
                </a:cubicBezTo>
                <a:cubicBezTo>
                  <a:pt x="11474" y="344"/>
                  <a:pt x="11442" y="390"/>
                  <a:pt x="11427" y="390"/>
                </a:cubicBezTo>
                <a:cubicBezTo>
                  <a:pt x="11425" y="390"/>
                  <a:pt x="11423" y="390"/>
                  <a:pt x="11422" y="389"/>
                </a:cubicBezTo>
                <a:cubicBezTo>
                  <a:pt x="11393" y="374"/>
                  <a:pt x="11365" y="302"/>
                  <a:pt x="11365" y="274"/>
                </a:cubicBezTo>
                <a:cubicBezTo>
                  <a:pt x="11365" y="269"/>
                  <a:pt x="11363" y="267"/>
                  <a:pt x="11361" y="267"/>
                </a:cubicBezTo>
                <a:cubicBezTo>
                  <a:pt x="11347" y="267"/>
                  <a:pt x="11305" y="321"/>
                  <a:pt x="11293" y="345"/>
                </a:cubicBezTo>
                <a:cubicBezTo>
                  <a:pt x="11286" y="360"/>
                  <a:pt x="11271" y="363"/>
                  <a:pt x="11257" y="363"/>
                </a:cubicBezTo>
                <a:cubicBezTo>
                  <a:pt x="11243" y="363"/>
                  <a:pt x="11228" y="360"/>
                  <a:pt x="11221" y="360"/>
                </a:cubicBezTo>
                <a:cubicBezTo>
                  <a:pt x="11207" y="360"/>
                  <a:pt x="11149" y="374"/>
                  <a:pt x="11149" y="389"/>
                </a:cubicBezTo>
                <a:cubicBezTo>
                  <a:pt x="11147" y="393"/>
                  <a:pt x="11145" y="394"/>
                  <a:pt x="11143" y="394"/>
                </a:cubicBezTo>
                <a:cubicBezTo>
                  <a:pt x="11131" y="394"/>
                  <a:pt x="11122" y="329"/>
                  <a:pt x="11135" y="317"/>
                </a:cubicBezTo>
                <a:cubicBezTo>
                  <a:pt x="11135" y="288"/>
                  <a:pt x="11135" y="245"/>
                  <a:pt x="11135" y="231"/>
                </a:cubicBezTo>
                <a:cubicBezTo>
                  <a:pt x="11135" y="231"/>
                  <a:pt x="11106" y="231"/>
                  <a:pt x="11106" y="245"/>
                </a:cubicBezTo>
                <a:cubicBezTo>
                  <a:pt x="11106" y="245"/>
                  <a:pt x="11092" y="302"/>
                  <a:pt x="11077" y="374"/>
                </a:cubicBezTo>
                <a:lnTo>
                  <a:pt x="11005" y="374"/>
                </a:lnTo>
                <a:cubicBezTo>
                  <a:pt x="10962" y="374"/>
                  <a:pt x="10919" y="331"/>
                  <a:pt x="10934" y="302"/>
                </a:cubicBezTo>
                <a:cubicBezTo>
                  <a:pt x="10947" y="283"/>
                  <a:pt x="10960" y="275"/>
                  <a:pt x="10971" y="275"/>
                </a:cubicBezTo>
                <a:cubicBezTo>
                  <a:pt x="10985" y="275"/>
                  <a:pt x="10998" y="287"/>
                  <a:pt x="11005" y="302"/>
                </a:cubicBezTo>
                <a:lnTo>
                  <a:pt x="11020" y="302"/>
                </a:lnTo>
                <a:cubicBezTo>
                  <a:pt x="11020" y="288"/>
                  <a:pt x="11020" y="259"/>
                  <a:pt x="11020" y="259"/>
                </a:cubicBezTo>
                <a:lnTo>
                  <a:pt x="11005" y="245"/>
                </a:lnTo>
                <a:cubicBezTo>
                  <a:pt x="10991" y="245"/>
                  <a:pt x="11005" y="216"/>
                  <a:pt x="11020" y="216"/>
                </a:cubicBezTo>
                <a:cubicBezTo>
                  <a:pt x="11020" y="202"/>
                  <a:pt x="11005" y="144"/>
                  <a:pt x="11005" y="130"/>
                </a:cubicBezTo>
                <a:cubicBezTo>
                  <a:pt x="11001" y="121"/>
                  <a:pt x="10991" y="118"/>
                  <a:pt x="10979" y="118"/>
                </a:cubicBezTo>
                <a:cubicBezTo>
                  <a:pt x="10951" y="118"/>
                  <a:pt x="10910" y="134"/>
                  <a:pt x="10891" y="144"/>
                </a:cubicBezTo>
                <a:cubicBezTo>
                  <a:pt x="10876" y="152"/>
                  <a:pt x="10869" y="155"/>
                  <a:pt x="10865" y="155"/>
                </a:cubicBezTo>
                <a:cubicBezTo>
                  <a:pt x="10862" y="155"/>
                  <a:pt x="10862" y="152"/>
                  <a:pt x="10862" y="144"/>
                </a:cubicBezTo>
                <a:cubicBezTo>
                  <a:pt x="10862" y="144"/>
                  <a:pt x="10833" y="130"/>
                  <a:pt x="10819" y="130"/>
                </a:cubicBezTo>
                <a:cubicBezTo>
                  <a:pt x="10804" y="130"/>
                  <a:pt x="10804" y="144"/>
                  <a:pt x="10819" y="173"/>
                </a:cubicBezTo>
                <a:lnTo>
                  <a:pt x="10819" y="187"/>
                </a:lnTo>
                <a:lnTo>
                  <a:pt x="10819" y="202"/>
                </a:lnTo>
                <a:cubicBezTo>
                  <a:pt x="10819" y="213"/>
                  <a:pt x="10804" y="217"/>
                  <a:pt x="10785" y="217"/>
                </a:cubicBezTo>
                <a:cubicBezTo>
                  <a:pt x="10754" y="217"/>
                  <a:pt x="10713" y="205"/>
                  <a:pt x="10704" y="187"/>
                </a:cubicBezTo>
                <a:cubicBezTo>
                  <a:pt x="10704" y="159"/>
                  <a:pt x="10661" y="130"/>
                  <a:pt x="10632" y="130"/>
                </a:cubicBezTo>
                <a:cubicBezTo>
                  <a:pt x="10618" y="130"/>
                  <a:pt x="10661" y="231"/>
                  <a:pt x="10646" y="259"/>
                </a:cubicBezTo>
                <a:cubicBezTo>
                  <a:pt x="10646" y="302"/>
                  <a:pt x="10603" y="345"/>
                  <a:pt x="10603" y="360"/>
                </a:cubicBezTo>
                <a:cubicBezTo>
                  <a:pt x="10589" y="360"/>
                  <a:pt x="10560" y="345"/>
                  <a:pt x="10546" y="331"/>
                </a:cubicBezTo>
                <a:cubicBezTo>
                  <a:pt x="10543" y="328"/>
                  <a:pt x="10540" y="327"/>
                  <a:pt x="10538" y="327"/>
                </a:cubicBezTo>
                <a:cubicBezTo>
                  <a:pt x="10526" y="327"/>
                  <a:pt x="10517" y="348"/>
                  <a:pt x="10517" y="360"/>
                </a:cubicBezTo>
                <a:cubicBezTo>
                  <a:pt x="10517" y="360"/>
                  <a:pt x="10488" y="345"/>
                  <a:pt x="10474" y="317"/>
                </a:cubicBezTo>
                <a:lnTo>
                  <a:pt x="10445" y="288"/>
                </a:lnTo>
                <a:cubicBezTo>
                  <a:pt x="10445" y="288"/>
                  <a:pt x="10416" y="331"/>
                  <a:pt x="10416" y="345"/>
                </a:cubicBezTo>
                <a:cubicBezTo>
                  <a:pt x="10416" y="360"/>
                  <a:pt x="10460" y="389"/>
                  <a:pt x="10460" y="417"/>
                </a:cubicBezTo>
                <a:cubicBezTo>
                  <a:pt x="10474" y="432"/>
                  <a:pt x="10445" y="475"/>
                  <a:pt x="10431" y="475"/>
                </a:cubicBezTo>
                <a:cubicBezTo>
                  <a:pt x="10416" y="489"/>
                  <a:pt x="10460" y="547"/>
                  <a:pt x="10474" y="547"/>
                </a:cubicBezTo>
                <a:cubicBezTo>
                  <a:pt x="10488" y="561"/>
                  <a:pt x="10517" y="561"/>
                  <a:pt x="10531" y="561"/>
                </a:cubicBezTo>
                <a:cubicBezTo>
                  <a:pt x="10546" y="561"/>
                  <a:pt x="10503" y="633"/>
                  <a:pt x="10488" y="662"/>
                </a:cubicBezTo>
                <a:cubicBezTo>
                  <a:pt x="10485" y="668"/>
                  <a:pt x="10482" y="670"/>
                  <a:pt x="10479" y="670"/>
                </a:cubicBezTo>
                <a:cubicBezTo>
                  <a:pt x="10468" y="670"/>
                  <a:pt x="10460" y="629"/>
                  <a:pt x="10460" y="561"/>
                </a:cubicBezTo>
                <a:lnTo>
                  <a:pt x="10388" y="547"/>
                </a:lnTo>
                <a:cubicBezTo>
                  <a:pt x="10388" y="547"/>
                  <a:pt x="10388" y="518"/>
                  <a:pt x="10388" y="504"/>
                </a:cubicBezTo>
                <a:lnTo>
                  <a:pt x="10416" y="460"/>
                </a:lnTo>
                <a:cubicBezTo>
                  <a:pt x="10388" y="446"/>
                  <a:pt x="10359" y="417"/>
                  <a:pt x="10345" y="403"/>
                </a:cubicBezTo>
                <a:cubicBezTo>
                  <a:pt x="10345" y="389"/>
                  <a:pt x="10359" y="345"/>
                  <a:pt x="10345" y="345"/>
                </a:cubicBezTo>
                <a:cubicBezTo>
                  <a:pt x="10330" y="345"/>
                  <a:pt x="10301" y="360"/>
                  <a:pt x="10273" y="360"/>
                </a:cubicBezTo>
                <a:lnTo>
                  <a:pt x="10244" y="374"/>
                </a:lnTo>
                <a:lnTo>
                  <a:pt x="10215" y="374"/>
                </a:lnTo>
                <a:cubicBezTo>
                  <a:pt x="10187" y="403"/>
                  <a:pt x="10215" y="460"/>
                  <a:pt x="10230" y="475"/>
                </a:cubicBezTo>
                <a:cubicBezTo>
                  <a:pt x="10244" y="489"/>
                  <a:pt x="10230" y="532"/>
                  <a:pt x="10215" y="532"/>
                </a:cubicBezTo>
                <a:cubicBezTo>
                  <a:pt x="10215" y="536"/>
                  <a:pt x="10214" y="538"/>
                  <a:pt x="10212" y="538"/>
                </a:cubicBezTo>
                <a:cubicBezTo>
                  <a:pt x="10207" y="538"/>
                  <a:pt x="10197" y="528"/>
                  <a:pt x="10187" y="518"/>
                </a:cubicBezTo>
                <a:cubicBezTo>
                  <a:pt x="10187" y="514"/>
                  <a:pt x="10185" y="512"/>
                  <a:pt x="10183" y="512"/>
                </a:cubicBezTo>
                <a:cubicBezTo>
                  <a:pt x="10178" y="512"/>
                  <a:pt x="10168" y="522"/>
                  <a:pt x="10158" y="532"/>
                </a:cubicBezTo>
                <a:lnTo>
                  <a:pt x="10158" y="475"/>
                </a:lnTo>
                <a:lnTo>
                  <a:pt x="10143" y="460"/>
                </a:lnTo>
                <a:cubicBezTo>
                  <a:pt x="10141" y="458"/>
                  <a:pt x="10137" y="456"/>
                  <a:pt x="10133" y="456"/>
                </a:cubicBezTo>
                <a:cubicBezTo>
                  <a:pt x="10119" y="456"/>
                  <a:pt x="10100" y="475"/>
                  <a:pt x="10100" y="475"/>
                </a:cubicBezTo>
                <a:cubicBezTo>
                  <a:pt x="10096" y="479"/>
                  <a:pt x="10091" y="481"/>
                  <a:pt x="10085" y="481"/>
                </a:cubicBezTo>
                <a:cubicBezTo>
                  <a:pt x="10072" y="481"/>
                  <a:pt x="10057" y="471"/>
                  <a:pt x="10057" y="460"/>
                </a:cubicBezTo>
                <a:cubicBezTo>
                  <a:pt x="10043" y="446"/>
                  <a:pt x="10072" y="403"/>
                  <a:pt x="10057" y="389"/>
                </a:cubicBezTo>
                <a:cubicBezTo>
                  <a:pt x="10043" y="389"/>
                  <a:pt x="9971" y="360"/>
                  <a:pt x="9971" y="331"/>
                </a:cubicBezTo>
                <a:cubicBezTo>
                  <a:pt x="9957" y="302"/>
                  <a:pt x="9914" y="245"/>
                  <a:pt x="9899" y="216"/>
                </a:cubicBezTo>
                <a:cubicBezTo>
                  <a:pt x="9894" y="206"/>
                  <a:pt x="9887" y="201"/>
                  <a:pt x="9879" y="201"/>
                </a:cubicBezTo>
                <a:cubicBezTo>
                  <a:pt x="9864" y="201"/>
                  <a:pt x="9846" y="217"/>
                  <a:pt x="9827" y="245"/>
                </a:cubicBezTo>
                <a:lnTo>
                  <a:pt x="9813" y="202"/>
                </a:lnTo>
                <a:lnTo>
                  <a:pt x="9799" y="130"/>
                </a:lnTo>
                <a:cubicBezTo>
                  <a:pt x="9770" y="144"/>
                  <a:pt x="9756" y="202"/>
                  <a:pt x="9784" y="231"/>
                </a:cubicBezTo>
                <a:lnTo>
                  <a:pt x="9784" y="259"/>
                </a:lnTo>
                <a:cubicBezTo>
                  <a:pt x="9784" y="311"/>
                  <a:pt x="9799" y="318"/>
                  <a:pt x="9818" y="318"/>
                </a:cubicBezTo>
                <a:cubicBezTo>
                  <a:pt x="9825" y="318"/>
                  <a:pt x="9834" y="317"/>
                  <a:pt x="9842" y="317"/>
                </a:cubicBezTo>
                <a:cubicBezTo>
                  <a:pt x="9843" y="316"/>
                  <a:pt x="9844" y="315"/>
                  <a:pt x="9845" y="315"/>
                </a:cubicBezTo>
                <a:lnTo>
                  <a:pt x="9845" y="315"/>
                </a:lnTo>
                <a:cubicBezTo>
                  <a:pt x="9856" y="315"/>
                  <a:pt x="9855" y="389"/>
                  <a:pt x="9842" y="389"/>
                </a:cubicBezTo>
                <a:cubicBezTo>
                  <a:pt x="9840" y="390"/>
                  <a:pt x="9837" y="390"/>
                  <a:pt x="9835" y="390"/>
                </a:cubicBezTo>
                <a:cubicBezTo>
                  <a:pt x="9805" y="390"/>
                  <a:pt x="9756" y="315"/>
                  <a:pt x="9756" y="288"/>
                </a:cubicBezTo>
                <a:cubicBezTo>
                  <a:pt x="9746" y="261"/>
                  <a:pt x="9720" y="251"/>
                  <a:pt x="9698" y="251"/>
                </a:cubicBezTo>
                <a:cubicBezTo>
                  <a:pt x="9686" y="251"/>
                  <a:pt x="9675" y="254"/>
                  <a:pt x="9669" y="259"/>
                </a:cubicBezTo>
                <a:lnTo>
                  <a:pt x="9612" y="259"/>
                </a:lnTo>
                <a:cubicBezTo>
                  <a:pt x="9612" y="259"/>
                  <a:pt x="9597" y="274"/>
                  <a:pt x="9612" y="302"/>
                </a:cubicBezTo>
                <a:lnTo>
                  <a:pt x="9612" y="317"/>
                </a:lnTo>
                <a:cubicBezTo>
                  <a:pt x="9626" y="345"/>
                  <a:pt x="9626" y="360"/>
                  <a:pt x="9612" y="374"/>
                </a:cubicBezTo>
                <a:cubicBezTo>
                  <a:pt x="9597" y="389"/>
                  <a:pt x="9569" y="389"/>
                  <a:pt x="9554" y="403"/>
                </a:cubicBezTo>
                <a:lnTo>
                  <a:pt x="9554" y="417"/>
                </a:lnTo>
                <a:cubicBezTo>
                  <a:pt x="9550" y="426"/>
                  <a:pt x="9547" y="429"/>
                  <a:pt x="9545" y="429"/>
                </a:cubicBezTo>
                <a:cubicBezTo>
                  <a:pt x="9540" y="429"/>
                  <a:pt x="9540" y="409"/>
                  <a:pt x="9540" y="389"/>
                </a:cubicBezTo>
                <a:cubicBezTo>
                  <a:pt x="9526" y="374"/>
                  <a:pt x="9540" y="345"/>
                  <a:pt x="9540" y="317"/>
                </a:cubicBezTo>
                <a:lnTo>
                  <a:pt x="9554" y="288"/>
                </a:lnTo>
                <a:lnTo>
                  <a:pt x="9554" y="274"/>
                </a:lnTo>
                <a:cubicBezTo>
                  <a:pt x="9554" y="274"/>
                  <a:pt x="9511" y="259"/>
                  <a:pt x="9511" y="259"/>
                </a:cubicBezTo>
                <a:cubicBezTo>
                  <a:pt x="9497" y="259"/>
                  <a:pt x="9497" y="317"/>
                  <a:pt x="9483" y="317"/>
                </a:cubicBezTo>
                <a:cubicBezTo>
                  <a:pt x="9468" y="331"/>
                  <a:pt x="9454" y="331"/>
                  <a:pt x="9454" y="331"/>
                </a:cubicBezTo>
                <a:cubicBezTo>
                  <a:pt x="9439" y="331"/>
                  <a:pt x="9411" y="403"/>
                  <a:pt x="9396" y="417"/>
                </a:cubicBezTo>
                <a:cubicBezTo>
                  <a:pt x="9368" y="417"/>
                  <a:pt x="9368" y="302"/>
                  <a:pt x="9382" y="288"/>
                </a:cubicBezTo>
                <a:cubicBezTo>
                  <a:pt x="9411" y="274"/>
                  <a:pt x="9425" y="231"/>
                  <a:pt x="9425" y="216"/>
                </a:cubicBezTo>
                <a:cubicBezTo>
                  <a:pt x="9425" y="202"/>
                  <a:pt x="9454" y="173"/>
                  <a:pt x="9468" y="159"/>
                </a:cubicBezTo>
                <a:cubicBezTo>
                  <a:pt x="9468" y="144"/>
                  <a:pt x="9425" y="116"/>
                  <a:pt x="9353" y="116"/>
                </a:cubicBezTo>
                <a:lnTo>
                  <a:pt x="9310" y="187"/>
                </a:lnTo>
                <a:lnTo>
                  <a:pt x="9296" y="202"/>
                </a:lnTo>
                <a:cubicBezTo>
                  <a:pt x="9253" y="216"/>
                  <a:pt x="9195" y="245"/>
                  <a:pt x="9195" y="259"/>
                </a:cubicBezTo>
                <a:cubicBezTo>
                  <a:pt x="9210" y="274"/>
                  <a:pt x="9253" y="288"/>
                  <a:pt x="9281" y="302"/>
                </a:cubicBezTo>
                <a:cubicBezTo>
                  <a:pt x="9296" y="302"/>
                  <a:pt x="9324" y="360"/>
                  <a:pt x="9324" y="389"/>
                </a:cubicBezTo>
                <a:cubicBezTo>
                  <a:pt x="9324" y="405"/>
                  <a:pt x="9295" y="412"/>
                  <a:pt x="9265" y="412"/>
                </a:cubicBezTo>
                <a:cubicBezTo>
                  <a:pt x="9243" y="412"/>
                  <a:pt x="9221" y="409"/>
                  <a:pt x="9210" y="403"/>
                </a:cubicBezTo>
                <a:cubicBezTo>
                  <a:pt x="9181" y="403"/>
                  <a:pt x="9166" y="345"/>
                  <a:pt x="9181" y="331"/>
                </a:cubicBezTo>
                <a:cubicBezTo>
                  <a:pt x="9181" y="317"/>
                  <a:pt x="9166" y="317"/>
                  <a:pt x="9152" y="317"/>
                </a:cubicBezTo>
                <a:cubicBezTo>
                  <a:pt x="9149" y="314"/>
                  <a:pt x="9147" y="313"/>
                  <a:pt x="9145" y="313"/>
                </a:cubicBezTo>
                <a:cubicBezTo>
                  <a:pt x="9138" y="313"/>
                  <a:pt x="9138" y="334"/>
                  <a:pt x="9138" y="345"/>
                </a:cubicBezTo>
                <a:lnTo>
                  <a:pt x="9138" y="360"/>
                </a:lnTo>
                <a:lnTo>
                  <a:pt x="9123" y="432"/>
                </a:lnTo>
                <a:cubicBezTo>
                  <a:pt x="9080" y="432"/>
                  <a:pt x="8994" y="389"/>
                  <a:pt x="8965" y="389"/>
                </a:cubicBezTo>
                <a:cubicBezTo>
                  <a:pt x="8937" y="374"/>
                  <a:pt x="8908" y="360"/>
                  <a:pt x="8908" y="345"/>
                </a:cubicBezTo>
                <a:cubicBezTo>
                  <a:pt x="8908" y="331"/>
                  <a:pt x="8965" y="302"/>
                  <a:pt x="8980" y="302"/>
                </a:cubicBezTo>
                <a:cubicBezTo>
                  <a:pt x="9003" y="302"/>
                  <a:pt x="9053" y="284"/>
                  <a:pt x="9087" y="284"/>
                </a:cubicBezTo>
                <a:cubicBezTo>
                  <a:pt x="9096" y="284"/>
                  <a:pt x="9103" y="285"/>
                  <a:pt x="9109" y="288"/>
                </a:cubicBezTo>
                <a:cubicBezTo>
                  <a:pt x="9113" y="292"/>
                  <a:pt x="9119" y="294"/>
                  <a:pt x="9124" y="294"/>
                </a:cubicBezTo>
                <a:cubicBezTo>
                  <a:pt x="9138" y="294"/>
                  <a:pt x="9152" y="284"/>
                  <a:pt x="9152" y="274"/>
                </a:cubicBezTo>
                <a:lnTo>
                  <a:pt x="9152" y="259"/>
                </a:lnTo>
                <a:cubicBezTo>
                  <a:pt x="9143" y="242"/>
                  <a:pt x="9134" y="229"/>
                  <a:pt x="9122" y="229"/>
                </a:cubicBezTo>
                <a:cubicBezTo>
                  <a:pt x="9114" y="229"/>
                  <a:pt x="9106" y="234"/>
                  <a:pt x="9095" y="245"/>
                </a:cubicBezTo>
                <a:cubicBezTo>
                  <a:pt x="9095" y="252"/>
                  <a:pt x="9084" y="256"/>
                  <a:pt x="9071" y="256"/>
                </a:cubicBezTo>
                <a:cubicBezTo>
                  <a:pt x="9059" y="256"/>
                  <a:pt x="9044" y="252"/>
                  <a:pt x="9037" y="245"/>
                </a:cubicBezTo>
                <a:lnTo>
                  <a:pt x="8994" y="202"/>
                </a:lnTo>
                <a:cubicBezTo>
                  <a:pt x="8937" y="202"/>
                  <a:pt x="8850" y="216"/>
                  <a:pt x="8850" y="245"/>
                </a:cubicBezTo>
                <a:cubicBezTo>
                  <a:pt x="8850" y="255"/>
                  <a:pt x="8843" y="265"/>
                  <a:pt x="8839" y="265"/>
                </a:cubicBezTo>
                <a:cubicBezTo>
                  <a:pt x="8837" y="265"/>
                  <a:pt x="8836" y="263"/>
                  <a:pt x="8836" y="259"/>
                </a:cubicBezTo>
                <a:lnTo>
                  <a:pt x="8822" y="245"/>
                </a:lnTo>
                <a:cubicBezTo>
                  <a:pt x="8822" y="231"/>
                  <a:pt x="8764" y="216"/>
                  <a:pt x="8750" y="216"/>
                </a:cubicBezTo>
                <a:cubicBezTo>
                  <a:pt x="8750" y="221"/>
                  <a:pt x="8748" y="223"/>
                  <a:pt x="8746" y="223"/>
                </a:cubicBezTo>
                <a:cubicBezTo>
                  <a:pt x="8740" y="223"/>
                  <a:pt x="8731" y="216"/>
                  <a:pt x="8721" y="216"/>
                </a:cubicBezTo>
                <a:lnTo>
                  <a:pt x="8692" y="231"/>
                </a:lnTo>
                <a:cubicBezTo>
                  <a:pt x="8707" y="245"/>
                  <a:pt x="8721" y="274"/>
                  <a:pt x="8721" y="302"/>
                </a:cubicBezTo>
                <a:lnTo>
                  <a:pt x="8764" y="302"/>
                </a:lnTo>
                <a:cubicBezTo>
                  <a:pt x="8764" y="310"/>
                  <a:pt x="8761" y="313"/>
                  <a:pt x="8753" y="313"/>
                </a:cubicBezTo>
                <a:cubicBezTo>
                  <a:pt x="8746" y="313"/>
                  <a:pt x="8735" y="310"/>
                  <a:pt x="8721" y="302"/>
                </a:cubicBezTo>
                <a:lnTo>
                  <a:pt x="8721" y="302"/>
                </a:lnTo>
                <a:cubicBezTo>
                  <a:pt x="8750" y="360"/>
                  <a:pt x="8764" y="417"/>
                  <a:pt x="8735" y="417"/>
                </a:cubicBezTo>
                <a:cubicBezTo>
                  <a:pt x="8728" y="421"/>
                  <a:pt x="8721" y="423"/>
                  <a:pt x="8714" y="423"/>
                </a:cubicBezTo>
                <a:cubicBezTo>
                  <a:pt x="8694" y="423"/>
                  <a:pt x="8678" y="407"/>
                  <a:pt x="8678" y="374"/>
                </a:cubicBezTo>
                <a:lnTo>
                  <a:pt x="8678" y="360"/>
                </a:lnTo>
                <a:cubicBezTo>
                  <a:pt x="8678" y="345"/>
                  <a:pt x="8678" y="317"/>
                  <a:pt x="8692" y="317"/>
                </a:cubicBezTo>
                <a:lnTo>
                  <a:pt x="8707" y="302"/>
                </a:lnTo>
                <a:cubicBezTo>
                  <a:pt x="8692" y="302"/>
                  <a:pt x="8664" y="288"/>
                  <a:pt x="8649" y="288"/>
                </a:cubicBezTo>
                <a:lnTo>
                  <a:pt x="8635" y="274"/>
                </a:lnTo>
                <a:lnTo>
                  <a:pt x="8620" y="259"/>
                </a:lnTo>
                <a:cubicBezTo>
                  <a:pt x="8635" y="231"/>
                  <a:pt x="8620" y="216"/>
                  <a:pt x="8592" y="202"/>
                </a:cubicBezTo>
                <a:lnTo>
                  <a:pt x="8577" y="259"/>
                </a:lnTo>
                <a:lnTo>
                  <a:pt x="8577" y="274"/>
                </a:lnTo>
                <a:cubicBezTo>
                  <a:pt x="8577" y="288"/>
                  <a:pt x="8606" y="331"/>
                  <a:pt x="8620" y="345"/>
                </a:cubicBezTo>
                <a:cubicBezTo>
                  <a:pt x="8620" y="359"/>
                  <a:pt x="8620" y="419"/>
                  <a:pt x="8610" y="419"/>
                </a:cubicBezTo>
                <a:cubicBezTo>
                  <a:pt x="8609" y="419"/>
                  <a:pt x="8607" y="419"/>
                  <a:pt x="8606" y="417"/>
                </a:cubicBezTo>
                <a:cubicBezTo>
                  <a:pt x="8599" y="410"/>
                  <a:pt x="8585" y="410"/>
                  <a:pt x="8570" y="410"/>
                </a:cubicBezTo>
                <a:cubicBezTo>
                  <a:pt x="8556" y="410"/>
                  <a:pt x="8541" y="410"/>
                  <a:pt x="8534" y="403"/>
                </a:cubicBezTo>
                <a:cubicBezTo>
                  <a:pt x="8534" y="389"/>
                  <a:pt x="8506" y="389"/>
                  <a:pt x="8477" y="389"/>
                </a:cubicBezTo>
                <a:lnTo>
                  <a:pt x="8462" y="403"/>
                </a:lnTo>
                <a:cubicBezTo>
                  <a:pt x="8462" y="403"/>
                  <a:pt x="8448" y="389"/>
                  <a:pt x="8448" y="389"/>
                </a:cubicBezTo>
                <a:lnTo>
                  <a:pt x="8434" y="331"/>
                </a:lnTo>
                <a:cubicBezTo>
                  <a:pt x="8405" y="288"/>
                  <a:pt x="8405" y="202"/>
                  <a:pt x="8419" y="187"/>
                </a:cubicBezTo>
                <a:cubicBezTo>
                  <a:pt x="8419" y="159"/>
                  <a:pt x="8405" y="159"/>
                  <a:pt x="8362" y="159"/>
                </a:cubicBezTo>
                <a:lnTo>
                  <a:pt x="8362" y="173"/>
                </a:lnTo>
                <a:lnTo>
                  <a:pt x="8348" y="202"/>
                </a:lnTo>
                <a:cubicBezTo>
                  <a:pt x="8337" y="212"/>
                  <a:pt x="8277" y="222"/>
                  <a:pt x="8232" y="222"/>
                </a:cubicBezTo>
                <a:cubicBezTo>
                  <a:pt x="8214" y="222"/>
                  <a:pt x="8198" y="220"/>
                  <a:pt x="8189" y="216"/>
                </a:cubicBezTo>
                <a:cubicBezTo>
                  <a:pt x="8146" y="202"/>
                  <a:pt x="8103" y="187"/>
                  <a:pt x="8103" y="173"/>
                </a:cubicBezTo>
                <a:lnTo>
                  <a:pt x="8103" y="116"/>
                </a:lnTo>
                <a:cubicBezTo>
                  <a:pt x="8075" y="130"/>
                  <a:pt x="8017" y="130"/>
                  <a:pt x="8017" y="144"/>
                </a:cubicBezTo>
                <a:cubicBezTo>
                  <a:pt x="8005" y="144"/>
                  <a:pt x="7929" y="113"/>
                  <a:pt x="7890" y="113"/>
                </a:cubicBezTo>
                <a:cubicBezTo>
                  <a:pt x="7883" y="113"/>
                  <a:pt x="7878" y="114"/>
                  <a:pt x="7873" y="116"/>
                </a:cubicBezTo>
                <a:cubicBezTo>
                  <a:pt x="7845" y="144"/>
                  <a:pt x="7830" y="216"/>
                  <a:pt x="7845" y="245"/>
                </a:cubicBezTo>
                <a:cubicBezTo>
                  <a:pt x="7845" y="259"/>
                  <a:pt x="7802" y="288"/>
                  <a:pt x="7787" y="288"/>
                </a:cubicBezTo>
                <a:cubicBezTo>
                  <a:pt x="7773" y="288"/>
                  <a:pt x="7787" y="317"/>
                  <a:pt x="7816" y="331"/>
                </a:cubicBezTo>
                <a:lnTo>
                  <a:pt x="7845" y="360"/>
                </a:lnTo>
                <a:cubicBezTo>
                  <a:pt x="7859" y="360"/>
                  <a:pt x="7873" y="403"/>
                  <a:pt x="7873" y="417"/>
                </a:cubicBezTo>
                <a:cubicBezTo>
                  <a:pt x="7867" y="429"/>
                  <a:pt x="7861" y="434"/>
                  <a:pt x="7854" y="434"/>
                </a:cubicBezTo>
                <a:cubicBezTo>
                  <a:pt x="7844" y="434"/>
                  <a:pt x="7833" y="426"/>
                  <a:pt x="7816" y="417"/>
                </a:cubicBezTo>
                <a:lnTo>
                  <a:pt x="7816" y="403"/>
                </a:lnTo>
                <a:cubicBezTo>
                  <a:pt x="7787" y="403"/>
                  <a:pt x="7773" y="417"/>
                  <a:pt x="7787" y="432"/>
                </a:cubicBezTo>
                <a:lnTo>
                  <a:pt x="7802" y="446"/>
                </a:lnTo>
                <a:lnTo>
                  <a:pt x="7802" y="460"/>
                </a:lnTo>
                <a:cubicBezTo>
                  <a:pt x="7802" y="475"/>
                  <a:pt x="7787" y="489"/>
                  <a:pt x="7773" y="489"/>
                </a:cubicBezTo>
                <a:lnTo>
                  <a:pt x="7758" y="489"/>
                </a:lnTo>
                <a:lnTo>
                  <a:pt x="7744" y="475"/>
                </a:lnTo>
                <a:cubicBezTo>
                  <a:pt x="7730" y="460"/>
                  <a:pt x="7687" y="446"/>
                  <a:pt x="7658" y="432"/>
                </a:cubicBezTo>
                <a:lnTo>
                  <a:pt x="7644" y="374"/>
                </a:lnTo>
                <a:cubicBezTo>
                  <a:pt x="7644" y="331"/>
                  <a:pt x="7672" y="331"/>
                  <a:pt x="7672" y="302"/>
                </a:cubicBezTo>
                <a:lnTo>
                  <a:pt x="7672" y="288"/>
                </a:lnTo>
                <a:cubicBezTo>
                  <a:pt x="7672" y="274"/>
                  <a:pt x="7672" y="259"/>
                  <a:pt x="7644" y="259"/>
                </a:cubicBezTo>
                <a:lnTo>
                  <a:pt x="7644" y="274"/>
                </a:lnTo>
                <a:lnTo>
                  <a:pt x="7629" y="274"/>
                </a:lnTo>
                <a:cubicBezTo>
                  <a:pt x="7626" y="280"/>
                  <a:pt x="7619" y="282"/>
                  <a:pt x="7609" y="282"/>
                </a:cubicBezTo>
                <a:cubicBezTo>
                  <a:pt x="7587" y="282"/>
                  <a:pt x="7554" y="271"/>
                  <a:pt x="7526" y="271"/>
                </a:cubicBezTo>
                <a:cubicBezTo>
                  <a:pt x="7509" y="271"/>
                  <a:pt x="7494" y="275"/>
                  <a:pt x="7485" y="288"/>
                </a:cubicBezTo>
                <a:cubicBezTo>
                  <a:pt x="7473" y="327"/>
                  <a:pt x="7506" y="376"/>
                  <a:pt x="7533" y="376"/>
                </a:cubicBezTo>
                <a:cubicBezTo>
                  <a:pt x="7537" y="376"/>
                  <a:pt x="7540" y="376"/>
                  <a:pt x="7543" y="374"/>
                </a:cubicBezTo>
                <a:cubicBezTo>
                  <a:pt x="7553" y="364"/>
                  <a:pt x="7570" y="354"/>
                  <a:pt x="7580" y="354"/>
                </a:cubicBezTo>
                <a:cubicBezTo>
                  <a:pt x="7584" y="354"/>
                  <a:pt x="7586" y="356"/>
                  <a:pt x="7586" y="360"/>
                </a:cubicBezTo>
                <a:lnTo>
                  <a:pt x="7586" y="374"/>
                </a:lnTo>
                <a:cubicBezTo>
                  <a:pt x="7600" y="403"/>
                  <a:pt x="7644" y="432"/>
                  <a:pt x="7600" y="460"/>
                </a:cubicBezTo>
                <a:lnTo>
                  <a:pt x="7586" y="475"/>
                </a:lnTo>
                <a:cubicBezTo>
                  <a:pt x="7572" y="446"/>
                  <a:pt x="7543" y="417"/>
                  <a:pt x="7543" y="417"/>
                </a:cubicBezTo>
                <a:cubicBezTo>
                  <a:pt x="7529" y="417"/>
                  <a:pt x="7514" y="432"/>
                  <a:pt x="7500" y="446"/>
                </a:cubicBezTo>
                <a:cubicBezTo>
                  <a:pt x="7500" y="450"/>
                  <a:pt x="7499" y="452"/>
                  <a:pt x="7497" y="452"/>
                </a:cubicBezTo>
                <a:cubicBezTo>
                  <a:pt x="7492" y="452"/>
                  <a:pt x="7482" y="438"/>
                  <a:pt x="7471" y="417"/>
                </a:cubicBezTo>
                <a:lnTo>
                  <a:pt x="7471" y="403"/>
                </a:lnTo>
                <a:lnTo>
                  <a:pt x="7457" y="403"/>
                </a:lnTo>
                <a:cubicBezTo>
                  <a:pt x="7428" y="403"/>
                  <a:pt x="7414" y="345"/>
                  <a:pt x="7414" y="274"/>
                </a:cubicBezTo>
                <a:lnTo>
                  <a:pt x="7414" y="216"/>
                </a:lnTo>
                <a:cubicBezTo>
                  <a:pt x="7414" y="202"/>
                  <a:pt x="7399" y="187"/>
                  <a:pt x="7399" y="187"/>
                </a:cubicBezTo>
                <a:lnTo>
                  <a:pt x="7385" y="187"/>
                </a:lnTo>
                <a:cubicBezTo>
                  <a:pt x="7385" y="187"/>
                  <a:pt x="7371" y="259"/>
                  <a:pt x="7371" y="274"/>
                </a:cubicBezTo>
                <a:cubicBezTo>
                  <a:pt x="7356" y="302"/>
                  <a:pt x="7356" y="389"/>
                  <a:pt x="7342" y="403"/>
                </a:cubicBezTo>
                <a:cubicBezTo>
                  <a:pt x="7334" y="407"/>
                  <a:pt x="7327" y="409"/>
                  <a:pt x="7322" y="409"/>
                </a:cubicBezTo>
                <a:cubicBezTo>
                  <a:pt x="7306" y="409"/>
                  <a:pt x="7299" y="395"/>
                  <a:pt x="7299" y="374"/>
                </a:cubicBezTo>
                <a:lnTo>
                  <a:pt x="7299" y="360"/>
                </a:lnTo>
                <a:cubicBezTo>
                  <a:pt x="7299" y="331"/>
                  <a:pt x="7313" y="317"/>
                  <a:pt x="7313" y="302"/>
                </a:cubicBezTo>
                <a:cubicBezTo>
                  <a:pt x="7327" y="259"/>
                  <a:pt x="7299" y="231"/>
                  <a:pt x="7284" y="216"/>
                </a:cubicBezTo>
                <a:cubicBezTo>
                  <a:pt x="7280" y="215"/>
                  <a:pt x="7276" y="214"/>
                  <a:pt x="7272" y="214"/>
                </a:cubicBezTo>
                <a:cubicBezTo>
                  <a:pt x="7244" y="214"/>
                  <a:pt x="7254" y="261"/>
                  <a:pt x="7241" y="274"/>
                </a:cubicBezTo>
                <a:lnTo>
                  <a:pt x="7227" y="317"/>
                </a:lnTo>
                <a:cubicBezTo>
                  <a:pt x="7198" y="345"/>
                  <a:pt x="7169" y="389"/>
                  <a:pt x="7155" y="417"/>
                </a:cubicBezTo>
                <a:lnTo>
                  <a:pt x="7155" y="432"/>
                </a:lnTo>
                <a:lnTo>
                  <a:pt x="7155" y="446"/>
                </a:lnTo>
                <a:cubicBezTo>
                  <a:pt x="7153" y="448"/>
                  <a:pt x="7152" y="448"/>
                  <a:pt x="7151" y="448"/>
                </a:cubicBezTo>
                <a:cubicBezTo>
                  <a:pt x="7141" y="448"/>
                  <a:pt x="7141" y="401"/>
                  <a:pt x="7141" y="389"/>
                </a:cubicBezTo>
                <a:cubicBezTo>
                  <a:pt x="7141" y="374"/>
                  <a:pt x="7169" y="345"/>
                  <a:pt x="7198" y="331"/>
                </a:cubicBezTo>
                <a:lnTo>
                  <a:pt x="7198" y="317"/>
                </a:lnTo>
                <a:cubicBezTo>
                  <a:pt x="7213" y="274"/>
                  <a:pt x="7169" y="288"/>
                  <a:pt x="7155" y="274"/>
                </a:cubicBezTo>
                <a:cubicBezTo>
                  <a:pt x="7147" y="257"/>
                  <a:pt x="7133" y="250"/>
                  <a:pt x="7118" y="250"/>
                </a:cubicBezTo>
                <a:cubicBezTo>
                  <a:pt x="7107" y="250"/>
                  <a:pt x="7095" y="253"/>
                  <a:pt x="7083" y="259"/>
                </a:cubicBezTo>
                <a:cubicBezTo>
                  <a:pt x="7077" y="271"/>
                  <a:pt x="7071" y="276"/>
                  <a:pt x="7064" y="276"/>
                </a:cubicBezTo>
                <a:cubicBezTo>
                  <a:pt x="7054" y="276"/>
                  <a:pt x="7042" y="268"/>
                  <a:pt x="7026" y="259"/>
                </a:cubicBezTo>
                <a:cubicBezTo>
                  <a:pt x="7011" y="231"/>
                  <a:pt x="7011" y="216"/>
                  <a:pt x="7026" y="187"/>
                </a:cubicBezTo>
                <a:cubicBezTo>
                  <a:pt x="7040" y="173"/>
                  <a:pt x="7040" y="159"/>
                  <a:pt x="7011" y="159"/>
                </a:cubicBezTo>
                <a:cubicBezTo>
                  <a:pt x="7011" y="159"/>
                  <a:pt x="6997" y="173"/>
                  <a:pt x="6997" y="187"/>
                </a:cubicBezTo>
                <a:lnTo>
                  <a:pt x="6997" y="216"/>
                </a:lnTo>
                <a:cubicBezTo>
                  <a:pt x="6997" y="232"/>
                  <a:pt x="6962" y="243"/>
                  <a:pt x="6929" y="243"/>
                </a:cubicBezTo>
                <a:cubicBezTo>
                  <a:pt x="6901" y="243"/>
                  <a:pt x="6874" y="236"/>
                  <a:pt x="6868" y="216"/>
                </a:cubicBezTo>
                <a:cubicBezTo>
                  <a:pt x="6857" y="205"/>
                  <a:pt x="6844" y="201"/>
                  <a:pt x="6831" y="201"/>
                </a:cubicBezTo>
                <a:cubicBezTo>
                  <a:pt x="6810" y="201"/>
                  <a:pt x="6790" y="213"/>
                  <a:pt x="6781" y="231"/>
                </a:cubicBezTo>
                <a:cubicBezTo>
                  <a:pt x="6767" y="245"/>
                  <a:pt x="6724" y="274"/>
                  <a:pt x="6681" y="288"/>
                </a:cubicBezTo>
                <a:lnTo>
                  <a:pt x="6710" y="403"/>
                </a:lnTo>
                <a:lnTo>
                  <a:pt x="6724" y="403"/>
                </a:lnTo>
                <a:cubicBezTo>
                  <a:pt x="6710" y="417"/>
                  <a:pt x="6667" y="446"/>
                  <a:pt x="6652" y="446"/>
                </a:cubicBezTo>
                <a:cubicBezTo>
                  <a:pt x="6641" y="446"/>
                  <a:pt x="6592" y="428"/>
                  <a:pt x="6559" y="428"/>
                </a:cubicBezTo>
                <a:cubicBezTo>
                  <a:pt x="6550" y="428"/>
                  <a:pt x="6543" y="429"/>
                  <a:pt x="6537" y="432"/>
                </a:cubicBezTo>
                <a:cubicBezTo>
                  <a:pt x="6509" y="432"/>
                  <a:pt x="6509" y="389"/>
                  <a:pt x="6523" y="345"/>
                </a:cubicBezTo>
                <a:lnTo>
                  <a:pt x="6537" y="317"/>
                </a:lnTo>
                <a:lnTo>
                  <a:pt x="6537" y="288"/>
                </a:lnTo>
                <a:cubicBezTo>
                  <a:pt x="6548" y="256"/>
                  <a:pt x="6535" y="240"/>
                  <a:pt x="6515" y="240"/>
                </a:cubicBezTo>
                <a:cubicBezTo>
                  <a:pt x="6509" y="240"/>
                  <a:pt x="6501" y="241"/>
                  <a:pt x="6494" y="245"/>
                </a:cubicBezTo>
                <a:lnTo>
                  <a:pt x="6465" y="259"/>
                </a:lnTo>
                <a:cubicBezTo>
                  <a:pt x="6451" y="259"/>
                  <a:pt x="6437" y="274"/>
                  <a:pt x="6437" y="274"/>
                </a:cubicBezTo>
                <a:cubicBezTo>
                  <a:pt x="6437" y="288"/>
                  <a:pt x="6451" y="302"/>
                  <a:pt x="6451" y="317"/>
                </a:cubicBezTo>
                <a:cubicBezTo>
                  <a:pt x="6465" y="317"/>
                  <a:pt x="6480" y="331"/>
                  <a:pt x="6480" y="345"/>
                </a:cubicBezTo>
                <a:lnTo>
                  <a:pt x="6494" y="374"/>
                </a:lnTo>
                <a:cubicBezTo>
                  <a:pt x="6451" y="389"/>
                  <a:pt x="6394" y="403"/>
                  <a:pt x="6350" y="403"/>
                </a:cubicBezTo>
                <a:lnTo>
                  <a:pt x="6394" y="331"/>
                </a:lnTo>
                <a:lnTo>
                  <a:pt x="6408" y="288"/>
                </a:lnTo>
                <a:cubicBezTo>
                  <a:pt x="6394" y="216"/>
                  <a:pt x="6350" y="159"/>
                  <a:pt x="6350" y="159"/>
                </a:cubicBezTo>
                <a:cubicBezTo>
                  <a:pt x="6336" y="159"/>
                  <a:pt x="6336" y="259"/>
                  <a:pt x="6336" y="259"/>
                </a:cubicBezTo>
                <a:cubicBezTo>
                  <a:pt x="6322" y="274"/>
                  <a:pt x="6279" y="345"/>
                  <a:pt x="6279" y="374"/>
                </a:cubicBezTo>
                <a:cubicBezTo>
                  <a:pt x="6279" y="389"/>
                  <a:pt x="6279" y="460"/>
                  <a:pt x="6264" y="489"/>
                </a:cubicBezTo>
                <a:cubicBezTo>
                  <a:pt x="6264" y="504"/>
                  <a:pt x="6221" y="561"/>
                  <a:pt x="6207" y="575"/>
                </a:cubicBezTo>
                <a:cubicBezTo>
                  <a:pt x="6206" y="576"/>
                  <a:pt x="6205" y="577"/>
                  <a:pt x="6204" y="577"/>
                </a:cubicBezTo>
                <a:cubicBezTo>
                  <a:pt x="6191" y="577"/>
                  <a:pt x="6177" y="473"/>
                  <a:pt x="6164" y="446"/>
                </a:cubicBezTo>
                <a:cubicBezTo>
                  <a:pt x="6164" y="417"/>
                  <a:pt x="6106" y="389"/>
                  <a:pt x="6092" y="389"/>
                </a:cubicBezTo>
                <a:cubicBezTo>
                  <a:pt x="6077" y="389"/>
                  <a:pt x="6063" y="288"/>
                  <a:pt x="6034" y="259"/>
                </a:cubicBezTo>
                <a:cubicBezTo>
                  <a:pt x="6028" y="247"/>
                  <a:pt x="6015" y="243"/>
                  <a:pt x="6000" y="243"/>
                </a:cubicBezTo>
                <a:cubicBezTo>
                  <a:pt x="5979" y="243"/>
                  <a:pt x="5956" y="251"/>
                  <a:pt x="5948" y="259"/>
                </a:cubicBezTo>
                <a:cubicBezTo>
                  <a:pt x="5947" y="261"/>
                  <a:pt x="5945" y="262"/>
                  <a:pt x="5943" y="262"/>
                </a:cubicBezTo>
                <a:cubicBezTo>
                  <a:pt x="5925" y="262"/>
                  <a:pt x="5894" y="215"/>
                  <a:pt x="5919" y="202"/>
                </a:cubicBezTo>
                <a:cubicBezTo>
                  <a:pt x="5934" y="187"/>
                  <a:pt x="5919" y="159"/>
                  <a:pt x="5876" y="130"/>
                </a:cubicBezTo>
                <a:lnTo>
                  <a:pt x="5876" y="144"/>
                </a:lnTo>
                <a:lnTo>
                  <a:pt x="5833" y="202"/>
                </a:lnTo>
                <a:cubicBezTo>
                  <a:pt x="5826" y="191"/>
                  <a:pt x="5818" y="186"/>
                  <a:pt x="5809" y="186"/>
                </a:cubicBezTo>
                <a:cubicBezTo>
                  <a:pt x="5785" y="186"/>
                  <a:pt x="5761" y="224"/>
                  <a:pt x="5761" y="245"/>
                </a:cubicBezTo>
                <a:cubicBezTo>
                  <a:pt x="5747" y="288"/>
                  <a:pt x="5776" y="331"/>
                  <a:pt x="5776" y="345"/>
                </a:cubicBezTo>
                <a:cubicBezTo>
                  <a:pt x="5761" y="360"/>
                  <a:pt x="5733" y="389"/>
                  <a:pt x="5718" y="403"/>
                </a:cubicBezTo>
                <a:lnTo>
                  <a:pt x="5704" y="417"/>
                </a:lnTo>
                <a:lnTo>
                  <a:pt x="5704" y="446"/>
                </a:lnTo>
                <a:cubicBezTo>
                  <a:pt x="5690" y="460"/>
                  <a:pt x="5646" y="475"/>
                  <a:pt x="5632" y="475"/>
                </a:cubicBezTo>
                <a:cubicBezTo>
                  <a:pt x="5631" y="476"/>
                  <a:pt x="5629" y="477"/>
                  <a:pt x="5627" y="477"/>
                </a:cubicBezTo>
                <a:cubicBezTo>
                  <a:pt x="5612" y="477"/>
                  <a:pt x="5587" y="430"/>
                  <a:pt x="5575" y="417"/>
                </a:cubicBezTo>
                <a:cubicBezTo>
                  <a:pt x="5572" y="411"/>
                  <a:pt x="5565" y="409"/>
                  <a:pt x="5555" y="409"/>
                </a:cubicBezTo>
                <a:cubicBezTo>
                  <a:pt x="5530" y="409"/>
                  <a:pt x="5485" y="426"/>
                  <a:pt x="5450" y="426"/>
                </a:cubicBezTo>
                <a:cubicBezTo>
                  <a:pt x="5437" y="426"/>
                  <a:pt x="5426" y="423"/>
                  <a:pt x="5417" y="417"/>
                </a:cubicBezTo>
                <a:cubicBezTo>
                  <a:pt x="5388" y="403"/>
                  <a:pt x="5388" y="317"/>
                  <a:pt x="5402" y="288"/>
                </a:cubicBezTo>
                <a:cubicBezTo>
                  <a:pt x="5417" y="259"/>
                  <a:pt x="5402" y="216"/>
                  <a:pt x="5388" y="202"/>
                </a:cubicBezTo>
                <a:lnTo>
                  <a:pt x="5374" y="187"/>
                </a:lnTo>
                <a:cubicBezTo>
                  <a:pt x="5374" y="173"/>
                  <a:pt x="5359" y="159"/>
                  <a:pt x="5345" y="159"/>
                </a:cubicBezTo>
                <a:cubicBezTo>
                  <a:pt x="5316" y="187"/>
                  <a:pt x="5359" y="187"/>
                  <a:pt x="5359" y="216"/>
                </a:cubicBezTo>
                <a:lnTo>
                  <a:pt x="5359" y="231"/>
                </a:lnTo>
                <a:cubicBezTo>
                  <a:pt x="5359" y="256"/>
                  <a:pt x="5344" y="262"/>
                  <a:pt x="5328" y="262"/>
                </a:cubicBezTo>
                <a:cubicBezTo>
                  <a:pt x="5318" y="262"/>
                  <a:pt x="5307" y="259"/>
                  <a:pt x="5302" y="259"/>
                </a:cubicBezTo>
                <a:cubicBezTo>
                  <a:pt x="5302" y="245"/>
                  <a:pt x="5287" y="231"/>
                  <a:pt x="5273" y="231"/>
                </a:cubicBezTo>
                <a:lnTo>
                  <a:pt x="5259" y="245"/>
                </a:lnTo>
                <a:cubicBezTo>
                  <a:pt x="5253" y="250"/>
                  <a:pt x="5246" y="254"/>
                  <a:pt x="5239" y="254"/>
                </a:cubicBezTo>
                <a:cubicBezTo>
                  <a:pt x="5227" y="254"/>
                  <a:pt x="5215" y="244"/>
                  <a:pt x="5215" y="216"/>
                </a:cubicBezTo>
                <a:cubicBezTo>
                  <a:pt x="5215" y="187"/>
                  <a:pt x="5215" y="159"/>
                  <a:pt x="5244" y="159"/>
                </a:cubicBezTo>
                <a:lnTo>
                  <a:pt x="5273" y="159"/>
                </a:lnTo>
                <a:cubicBezTo>
                  <a:pt x="5287" y="130"/>
                  <a:pt x="5273" y="101"/>
                  <a:pt x="5259" y="101"/>
                </a:cubicBezTo>
                <a:lnTo>
                  <a:pt x="5244" y="116"/>
                </a:lnTo>
                <a:cubicBezTo>
                  <a:pt x="5237" y="123"/>
                  <a:pt x="5230" y="123"/>
                  <a:pt x="5223" y="123"/>
                </a:cubicBezTo>
                <a:cubicBezTo>
                  <a:pt x="5215" y="123"/>
                  <a:pt x="5208" y="123"/>
                  <a:pt x="5201" y="130"/>
                </a:cubicBezTo>
                <a:cubicBezTo>
                  <a:pt x="5187" y="144"/>
                  <a:pt x="5172" y="159"/>
                  <a:pt x="5172" y="173"/>
                </a:cubicBezTo>
                <a:lnTo>
                  <a:pt x="5158" y="216"/>
                </a:lnTo>
                <a:cubicBezTo>
                  <a:pt x="5129" y="216"/>
                  <a:pt x="5086" y="202"/>
                  <a:pt x="5086" y="202"/>
                </a:cubicBezTo>
                <a:cubicBezTo>
                  <a:pt x="5072" y="187"/>
                  <a:pt x="5057" y="173"/>
                  <a:pt x="5057" y="173"/>
                </a:cubicBezTo>
                <a:cubicBezTo>
                  <a:pt x="5057" y="159"/>
                  <a:pt x="5072" y="159"/>
                  <a:pt x="5101" y="159"/>
                </a:cubicBezTo>
                <a:lnTo>
                  <a:pt x="5129" y="159"/>
                </a:lnTo>
                <a:cubicBezTo>
                  <a:pt x="5144" y="159"/>
                  <a:pt x="5086" y="116"/>
                  <a:pt x="5072" y="116"/>
                </a:cubicBezTo>
                <a:cubicBezTo>
                  <a:pt x="5043" y="101"/>
                  <a:pt x="5000" y="101"/>
                  <a:pt x="5000" y="101"/>
                </a:cubicBezTo>
                <a:cubicBezTo>
                  <a:pt x="4986" y="116"/>
                  <a:pt x="4986" y="130"/>
                  <a:pt x="5000" y="159"/>
                </a:cubicBezTo>
                <a:lnTo>
                  <a:pt x="5014" y="187"/>
                </a:lnTo>
                <a:cubicBezTo>
                  <a:pt x="5004" y="198"/>
                  <a:pt x="4994" y="208"/>
                  <a:pt x="4984" y="208"/>
                </a:cubicBezTo>
                <a:cubicBezTo>
                  <a:pt x="4980" y="208"/>
                  <a:pt x="4975" y="206"/>
                  <a:pt x="4971" y="202"/>
                </a:cubicBezTo>
                <a:lnTo>
                  <a:pt x="4971" y="187"/>
                </a:lnTo>
                <a:lnTo>
                  <a:pt x="4957" y="187"/>
                </a:lnTo>
                <a:cubicBezTo>
                  <a:pt x="4957" y="185"/>
                  <a:pt x="4957" y="185"/>
                  <a:pt x="4956" y="185"/>
                </a:cubicBezTo>
                <a:cubicBezTo>
                  <a:pt x="4953" y="185"/>
                  <a:pt x="4940" y="218"/>
                  <a:pt x="4928" y="231"/>
                </a:cubicBezTo>
                <a:cubicBezTo>
                  <a:pt x="4928" y="259"/>
                  <a:pt x="4986" y="288"/>
                  <a:pt x="5000" y="288"/>
                </a:cubicBezTo>
                <a:cubicBezTo>
                  <a:pt x="5029" y="288"/>
                  <a:pt x="4986" y="331"/>
                  <a:pt x="4971" y="345"/>
                </a:cubicBezTo>
                <a:cubicBezTo>
                  <a:pt x="4957" y="360"/>
                  <a:pt x="4899" y="374"/>
                  <a:pt x="4885" y="403"/>
                </a:cubicBezTo>
                <a:cubicBezTo>
                  <a:pt x="4883" y="405"/>
                  <a:pt x="4881" y="406"/>
                  <a:pt x="4878" y="406"/>
                </a:cubicBezTo>
                <a:cubicBezTo>
                  <a:pt x="4863" y="406"/>
                  <a:pt x="4840" y="372"/>
                  <a:pt x="4828" y="360"/>
                </a:cubicBezTo>
                <a:cubicBezTo>
                  <a:pt x="4824" y="356"/>
                  <a:pt x="4822" y="355"/>
                  <a:pt x="4820" y="355"/>
                </a:cubicBezTo>
                <a:cubicBezTo>
                  <a:pt x="4813" y="355"/>
                  <a:pt x="4813" y="373"/>
                  <a:pt x="4813" y="417"/>
                </a:cubicBezTo>
                <a:lnTo>
                  <a:pt x="4799" y="417"/>
                </a:lnTo>
                <a:lnTo>
                  <a:pt x="4784" y="432"/>
                </a:lnTo>
                <a:cubicBezTo>
                  <a:pt x="4780" y="430"/>
                  <a:pt x="4777" y="429"/>
                  <a:pt x="4773" y="429"/>
                </a:cubicBezTo>
                <a:cubicBezTo>
                  <a:pt x="4752" y="429"/>
                  <a:pt x="4741" y="460"/>
                  <a:pt x="4741" y="460"/>
                </a:cubicBezTo>
                <a:cubicBezTo>
                  <a:pt x="4756" y="475"/>
                  <a:pt x="4727" y="504"/>
                  <a:pt x="4684" y="518"/>
                </a:cubicBezTo>
                <a:lnTo>
                  <a:pt x="4641" y="518"/>
                </a:lnTo>
                <a:cubicBezTo>
                  <a:pt x="4641" y="521"/>
                  <a:pt x="4640" y="522"/>
                  <a:pt x="4639" y="522"/>
                </a:cubicBezTo>
                <a:cubicBezTo>
                  <a:pt x="4636" y="522"/>
                  <a:pt x="4626" y="504"/>
                  <a:pt x="4626" y="504"/>
                </a:cubicBezTo>
                <a:lnTo>
                  <a:pt x="4626" y="489"/>
                </a:lnTo>
                <a:cubicBezTo>
                  <a:pt x="4626" y="479"/>
                  <a:pt x="4634" y="469"/>
                  <a:pt x="4648" y="469"/>
                </a:cubicBezTo>
                <a:cubicBezTo>
                  <a:pt x="4654" y="469"/>
                  <a:pt x="4661" y="471"/>
                  <a:pt x="4670" y="475"/>
                </a:cubicBezTo>
                <a:lnTo>
                  <a:pt x="4684" y="460"/>
                </a:lnTo>
                <a:cubicBezTo>
                  <a:pt x="4698" y="446"/>
                  <a:pt x="4698" y="432"/>
                  <a:pt x="4698" y="403"/>
                </a:cubicBezTo>
                <a:lnTo>
                  <a:pt x="4684" y="403"/>
                </a:lnTo>
                <a:lnTo>
                  <a:pt x="4626" y="374"/>
                </a:lnTo>
                <a:cubicBezTo>
                  <a:pt x="4569" y="317"/>
                  <a:pt x="4555" y="216"/>
                  <a:pt x="4569" y="202"/>
                </a:cubicBezTo>
                <a:cubicBezTo>
                  <a:pt x="4569" y="184"/>
                  <a:pt x="4552" y="172"/>
                  <a:pt x="4537" y="172"/>
                </a:cubicBezTo>
                <a:cubicBezTo>
                  <a:pt x="4527" y="172"/>
                  <a:pt x="4517" y="176"/>
                  <a:pt x="4511" y="187"/>
                </a:cubicBezTo>
                <a:cubicBezTo>
                  <a:pt x="4506" y="193"/>
                  <a:pt x="4500" y="197"/>
                  <a:pt x="4494" y="197"/>
                </a:cubicBezTo>
                <a:cubicBezTo>
                  <a:pt x="4485" y="197"/>
                  <a:pt x="4477" y="190"/>
                  <a:pt x="4468" y="173"/>
                </a:cubicBezTo>
                <a:lnTo>
                  <a:pt x="4454" y="144"/>
                </a:lnTo>
                <a:cubicBezTo>
                  <a:pt x="4454" y="116"/>
                  <a:pt x="4440" y="101"/>
                  <a:pt x="4425" y="87"/>
                </a:cubicBezTo>
                <a:lnTo>
                  <a:pt x="4425" y="73"/>
                </a:lnTo>
                <a:cubicBezTo>
                  <a:pt x="4411" y="73"/>
                  <a:pt x="4397" y="87"/>
                  <a:pt x="4411" y="101"/>
                </a:cubicBezTo>
                <a:lnTo>
                  <a:pt x="4411" y="116"/>
                </a:lnTo>
                <a:cubicBezTo>
                  <a:pt x="4411" y="144"/>
                  <a:pt x="4397" y="144"/>
                  <a:pt x="4397" y="144"/>
                </a:cubicBezTo>
                <a:lnTo>
                  <a:pt x="4382" y="130"/>
                </a:lnTo>
                <a:lnTo>
                  <a:pt x="4353" y="101"/>
                </a:lnTo>
                <a:cubicBezTo>
                  <a:pt x="4325" y="144"/>
                  <a:pt x="4339" y="202"/>
                  <a:pt x="4339" y="216"/>
                </a:cubicBezTo>
                <a:cubicBezTo>
                  <a:pt x="4353" y="216"/>
                  <a:pt x="4325" y="288"/>
                  <a:pt x="4310" y="302"/>
                </a:cubicBezTo>
                <a:cubicBezTo>
                  <a:pt x="4296" y="317"/>
                  <a:pt x="4238" y="317"/>
                  <a:pt x="4224" y="345"/>
                </a:cubicBezTo>
                <a:cubicBezTo>
                  <a:pt x="4224" y="356"/>
                  <a:pt x="4217" y="366"/>
                  <a:pt x="4213" y="366"/>
                </a:cubicBezTo>
                <a:cubicBezTo>
                  <a:pt x="4211" y="366"/>
                  <a:pt x="4210" y="364"/>
                  <a:pt x="4210" y="360"/>
                </a:cubicBezTo>
                <a:lnTo>
                  <a:pt x="4181" y="360"/>
                </a:lnTo>
                <a:cubicBezTo>
                  <a:pt x="4152" y="331"/>
                  <a:pt x="4124" y="302"/>
                  <a:pt x="4109" y="288"/>
                </a:cubicBezTo>
                <a:lnTo>
                  <a:pt x="4109" y="274"/>
                </a:lnTo>
                <a:cubicBezTo>
                  <a:pt x="4102" y="266"/>
                  <a:pt x="4091" y="263"/>
                  <a:pt x="4079" y="263"/>
                </a:cubicBezTo>
                <a:cubicBezTo>
                  <a:pt x="4066" y="263"/>
                  <a:pt x="4052" y="266"/>
                  <a:pt x="4037" y="274"/>
                </a:cubicBezTo>
                <a:lnTo>
                  <a:pt x="4037" y="216"/>
                </a:lnTo>
                <a:lnTo>
                  <a:pt x="4052" y="187"/>
                </a:lnTo>
                <a:cubicBezTo>
                  <a:pt x="4052" y="149"/>
                  <a:pt x="4039" y="130"/>
                  <a:pt x="4018" y="130"/>
                </a:cubicBezTo>
                <a:cubicBezTo>
                  <a:pt x="4007" y="130"/>
                  <a:pt x="3994" y="135"/>
                  <a:pt x="3980" y="144"/>
                </a:cubicBezTo>
                <a:lnTo>
                  <a:pt x="3980" y="173"/>
                </a:lnTo>
                <a:lnTo>
                  <a:pt x="3966" y="259"/>
                </a:lnTo>
                <a:cubicBezTo>
                  <a:pt x="3922" y="259"/>
                  <a:pt x="3894" y="274"/>
                  <a:pt x="3894" y="288"/>
                </a:cubicBezTo>
                <a:lnTo>
                  <a:pt x="3908" y="302"/>
                </a:lnTo>
                <a:cubicBezTo>
                  <a:pt x="3922" y="317"/>
                  <a:pt x="3966" y="302"/>
                  <a:pt x="3951" y="360"/>
                </a:cubicBezTo>
                <a:lnTo>
                  <a:pt x="3937" y="389"/>
                </a:lnTo>
                <a:cubicBezTo>
                  <a:pt x="3908" y="374"/>
                  <a:pt x="3865" y="345"/>
                  <a:pt x="3836" y="345"/>
                </a:cubicBezTo>
                <a:lnTo>
                  <a:pt x="3836" y="331"/>
                </a:lnTo>
                <a:lnTo>
                  <a:pt x="3836" y="259"/>
                </a:lnTo>
                <a:cubicBezTo>
                  <a:pt x="3793" y="259"/>
                  <a:pt x="3779" y="245"/>
                  <a:pt x="3779" y="216"/>
                </a:cubicBezTo>
                <a:lnTo>
                  <a:pt x="3793" y="187"/>
                </a:lnTo>
                <a:cubicBezTo>
                  <a:pt x="3793" y="171"/>
                  <a:pt x="3796" y="165"/>
                  <a:pt x="3799" y="165"/>
                </a:cubicBezTo>
                <a:cubicBezTo>
                  <a:pt x="3806" y="165"/>
                  <a:pt x="3818" y="189"/>
                  <a:pt x="3821" y="189"/>
                </a:cubicBezTo>
                <a:cubicBezTo>
                  <a:pt x="3822" y="189"/>
                  <a:pt x="3822" y="189"/>
                  <a:pt x="3822" y="187"/>
                </a:cubicBezTo>
                <a:cubicBezTo>
                  <a:pt x="3836" y="159"/>
                  <a:pt x="3851" y="116"/>
                  <a:pt x="3822" y="101"/>
                </a:cubicBezTo>
                <a:cubicBezTo>
                  <a:pt x="3793" y="87"/>
                  <a:pt x="3779" y="73"/>
                  <a:pt x="3764" y="58"/>
                </a:cubicBezTo>
                <a:lnTo>
                  <a:pt x="3736" y="1"/>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14"/>
          <p:cNvGrpSpPr/>
          <p:nvPr/>
        </p:nvGrpSpPr>
        <p:grpSpPr>
          <a:xfrm rot="1023969" flipH="1">
            <a:off x="-613110" y="3072067"/>
            <a:ext cx="1587421" cy="1669138"/>
            <a:chOff x="-1951641" y="1351303"/>
            <a:chExt cx="472101" cy="496404"/>
          </a:xfrm>
        </p:grpSpPr>
        <p:sp>
          <p:nvSpPr>
            <p:cNvPr id="166" name="Google Shape;166;p14"/>
            <p:cNvSpPr/>
            <p:nvPr/>
          </p:nvSpPr>
          <p:spPr>
            <a:xfrm>
              <a:off x="-1949460" y="1353485"/>
              <a:ext cx="468061" cy="491846"/>
            </a:xfrm>
            <a:custGeom>
              <a:avLst/>
              <a:gdLst/>
              <a:ahLst/>
              <a:cxnLst/>
              <a:rect l="l" t="t" r="r" b="b"/>
              <a:pathLst>
                <a:path w="21667" h="22768" extrusionOk="0">
                  <a:moveTo>
                    <a:pt x="16881" y="79"/>
                  </a:moveTo>
                  <a:cubicBezTo>
                    <a:pt x="16985" y="79"/>
                    <a:pt x="17086" y="87"/>
                    <a:pt x="17184" y="104"/>
                  </a:cubicBezTo>
                  <a:cubicBezTo>
                    <a:pt x="17471" y="147"/>
                    <a:pt x="17758" y="234"/>
                    <a:pt x="18031" y="305"/>
                  </a:cubicBezTo>
                  <a:cubicBezTo>
                    <a:pt x="18247" y="363"/>
                    <a:pt x="18477" y="435"/>
                    <a:pt x="18707" y="478"/>
                  </a:cubicBezTo>
                  <a:cubicBezTo>
                    <a:pt x="19281" y="593"/>
                    <a:pt x="19741" y="880"/>
                    <a:pt x="20043" y="1325"/>
                  </a:cubicBezTo>
                  <a:cubicBezTo>
                    <a:pt x="20416" y="1598"/>
                    <a:pt x="20646" y="2029"/>
                    <a:pt x="20862" y="2446"/>
                  </a:cubicBezTo>
                  <a:cubicBezTo>
                    <a:pt x="20933" y="2575"/>
                    <a:pt x="21020" y="2719"/>
                    <a:pt x="21092" y="2863"/>
                  </a:cubicBezTo>
                  <a:cubicBezTo>
                    <a:pt x="21178" y="3006"/>
                    <a:pt x="21250" y="3179"/>
                    <a:pt x="21293" y="3394"/>
                  </a:cubicBezTo>
                  <a:cubicBezTo>
                    <a:pt x="21422" y="4113"/>
                    <a:pt x="21523" y="4888"/>
                    <a:pt x="21465" y="5765"/>
                  </a:cubicBezTo>
                  <a:cubicBezTo>
                    <a:pt x="21422" y="6239"/>
                    <a:pt x="21451" y="6742"/>
                    <a:pt x="21537" y="7273"/>
                  </a:cubicBezTo>
                  <a:cubicBezTo>
                    <a:pt x="21637" y="7848"/>
                    <a:pt x="21508" y="8552"/>
                    <a:pt x="21364" y="9227"/>
                  </a:cubicBezTo>
                  <a:cubicBezTo>
                    <a:pt x="21192" y="9903"/>
                    <a:pt x="20761" y="10564"/>
                    <a:pt x="20344" y="11210"/>
                  </a:cubicBezTo>
                  <a:cubicBezTo>
                    <a:pt x="20071" y="11627"/>
                    <a:pt x="19784" y="12072"/>
                    <a:pt x="19583" y="12503"/>
                  </a:cubicBezTo>
                  <a:cubicBezTo>
                    <a:pt x="19138" y="13336"/>
                    <a:pt x="18592" y="14141"/>
                    <a:pt x="18017" y="14960"/>
                  </a:cubicBezTo>
                  <a:cubicBezTo>
                    <a:pt x="17931" y="15060"/>
                    <a:pt x="17859" y="15161"/>
                    <a:pt x="17773" y="15262"/>
                  </a:cubicBezTo>
                  <a:cubicBezTo>
                    <a:pt x="17658" y="15434"/>
                    <a:pt x="17528" y="15592"/>
                    <a:pt x="17399" y="15750"/>
                  </a:cubicBezTo>
                  <a:cubicBezTo>
                    <a:pt x="17370" y="15779"/>
                    <a:pt x="17342" y="15822"/>
                    <a:pt x="17313" y="15851"/>
                  </a:cubicBezTo>
                  <a:cubicBezTo>
                    <a:pt x="17155" y="16009"/>
                    <a:pt x="16997" y="16167"/>
                    <a:pt x="16853" y="16310"/>
                  </a:cubicBezTo>
                  <a:cubicBezTo>
                    <a:pt x="16336" y="16871"/>
                    <a:pt x="15790" y="17445"/>
                    <a:pt x="15172" y="17848"/>
                  </a:cubicBezTo>
                  <a:cubicBezTo>
                    <a:pt x="14712" y="18193"/>
                    <a:pt x="14238" y="18437"/>
                    <a:pt x="13779" y="18681"/>
                  </a:cubicBezTo>
                  <a:cubicBezTo>
                    <a:pt x="13362" y="18911"/>
                    <a:pt x="12931" y="19141"/>
                    <a:pt x="12514" y="19428"/>
                  </a:cubicBezTo>
                  <a:cubicBezTo>
                    <a:pt x="12270" y="19586"/>
                    <a:pt x="12026" y="19759"/>
                    <a:pt x="11796" y="19917"/>
                  </a:cubicBezTo>
                  <a:cubicBezTo>
                    <a:pt x="11537" y="20089"/>
                    <a:pt x="11264" y="20276"/>
                    <a:pt x="10991" y="20448"/>
                  </a:cubicBezTo>
                  <a:cubicBezTo>
                    <a:pt x="10086" y="20980"/>
                    <a:pt x="9282" y="21368"/>
                    <a:pt x="8535" y="21669"/>
                  </a:cubicBezTo>
                  <a:cubicBezTo>
                    <a:pt x="8218" y="21799"/>
                    <a:pt x="7888" y="21942"/>
                    <a:pt x="7486" y="22158"/>
                  </a:cubicBezTo>
                  <a:cubicBezTo>
                    <a:pt x="6911" y="22460"/>
                    <a:pt x="6351" y="22632"/>
                    <a:pt x="5848" y="22661"/>
                  </a:cubicBezTo>
                  <a:lnTo>
                    <a:pt x="5618" y="22661"/>
                  </a:lnTo>
                  <a:cubicBezTo>
                    <a:pt x="5426" y="22661"/>
                    <a:pt x="5222" y="22667"/>
                    <a:pt x="5022" y="22667"/>
                  </a:cubicBezTo>
                  <a:cubicBezTo>
                    <a:pt x="4922" y="22667"/>
                    <a:pt x="4823" y="22666"/>
                    <a:pt x="4727" y="22661"/>
                  </a:cubicBezTo>
                  <a:cubicBezTo>
                    <a:pt x="4569" y="22618"/>
                    <a:pt x="4426" y="22560"/>
                    <a:pt x="4282" y="22517"/>
                  </a:cubicBezTo>
                  <a:cubicBezTo>
                    <a:pt x="4153" y="22460"/>
                    <a:pt x="4023" y="22417"/>
                    <a:pt x="3880" y="22373"/>
                  </a:cubicBezTo>
                  <a:cubicBezTo>
                    <a:pt x="3578" y="22287"/>
                    <a:pt x="3319" y="22129"/>
                    <a:pt x="3075" y="21971"/>
                  </a:cubicBezTo>
                  <a:cubicBezTo>
                    <a:pt x="2903" y="21871"/>
                    <a:pt x="2730" y="21770"/>
                    <a:pt x="2558" y="21684"/>
                  </a:cubicBezTo>
                  <a:lnTo>
                    <a:pt x="2543" y="21669"/>
                  </a:lnTo>
                  <a:cubicBezTo>
                    <a:pt x="2385" y="21554"/>
                    <a:pt x="2242" y="21411"/>
                    <a:pt x="2098" y="21282"/>
                  </a:cubicBezTo>
                  <a:cubicBezTo>
                    <a:pt x="1940" y="21123"/>
                    <a:pt x="1768" y="20980"/>
                    <a:pt x="1595" y="20850"/>
                  </a:cubicBezTo>
                  <a:cubicBezTo>
                    <a:pt x="1408" y="20707"/>
                    <a:pt x="1279" y="20477"/>
                    <a:pt x="1164" y="20261"/>
                  </a:cubicBezTo>
                  <a:cubicBezTo>
                    <a:pt x="1092" y="20132"/>
                    <a:pt x="1020" y="19988"/>
                    <a:pt x="920" y="19859"/>
                  </a:cubicBezTo>
                  <a:lnTo>
                    <a:pt x="877" y="19802"/>
                  </a:lnTo>
                  <a:cubicBezTo>
                    <a:pt x="633" y="19414"/>
                    <a:pt x="374" y="19026"/>
                    <a:pt x="216" y="18552"/>
                  </a:cubicBezTo>
                  <a:cubicBezTo>
                    <a:pt x="202" y="18379"/>
                    <a:pt x="187" y="18221"/>
                    <a:pt x="158" y="18063"/>
                  </a:cubicBezTo>
                  <a:cubicBezTo>
                    <a:pt x="158" y="17991"/>
                    <a:pt x="144" y="17905"/>
                    <a:pt x="130" y="17819"/>
                  </a:cubicBezTo>
                  <a:cubicBezTo>
                    <a:pt x="115" y="17675"/>
                    <a:pt x="216" y="17517"/>
                    <a:pt x="288" y="17374"/>
                  </a:cubicBezTo>
                  <a:cubicBezTo>
                    <a:pt x="316" y="17331"/>
                    <a:pt x="331" y="17302"/>
                    <a:pt x="360" y="17259"/>
                  </a:cubicBezTo>
                  <a:cubicBezTo>
                    <a:pt x="417" y="17172"/>
                    <a:pt x="460" y="17072"/>
                    <a:pt x="503" y="16971"/>
                  </a:cubicBezTo>
                  <a:cubicBezTo>
                    <a:pt x="532" y="16885"/>
                    <a:pt x="575" y="16799"/>
                    <a:pt x="633" y="16698"/>
                  </a:cubicBezTo>
                  <a:cubicBezTo>
                    <a:pt x="704" y="16598"/>
                    <a:pt x="776" y="16497"/>
                    <a:pt x="848" y="16397"/>
                  </a:cubicBezTo>
                  <a:cubicBezTo>
                    <a:pt x="977" y="16210"/>
                    <a:pt x="1121" y="16009"/>
                    <a:pt x="1236" y="15793"/>
                  </a:cubicBezTo>
                  <a:cubicBezTo>
                    <a:pt x="1566" y="15290"/>
                    <a:pt x="1983" y="14831"/>
                    <a:pt x="2385" y="14400"/>
                  </a:cubicBezTo>
                  <a:cubicBezTo>
                    <a:pt x="2658" y="14084"/>
                    <a:pt x="2946" y="13767"/>
                    <a:pt x="3219" y="13423"/>
                  </a:cubicBezTo>
                  <a:cubicBezTo>
                    <a:pt x="3506" y="13035"/>
                    <a:pt x="3836" y="12676"/>
                    <a:pt x="4153" y="12316"/>
                  </a:cubicBezTo>
                  <a:cubicBezTo>
                    <a:pt x="4224" y="12245"/>
                    <a:pt x="4282" y="12173"/>
                    <a:pt x="4339" y="12115"/>
                  </a:cubicBezTo>
                  <a:cubicBezTo>
                    <a:pt x="4641" y="11770"/>
                    <a:pt x="4928" y="11426"/>
                    <a:pt x="5201" y="11081"/>
                  </a:cubicBezTo>
                  <a:cubicBezTo>
                    <a:pt x="5446" y="10793"/>
                    <a:pt x="5704" y="10477"/>
                    <a:pt x="5948" y="10190"/>
                  </a:cubicBezTo>
                  <a:cubicBezTo>
                    <a:pt x="6092" y="9974"/>
                    <a:pt x="6265" y="9773"/>
                    <a:pt x="6423" y="9587"/>
                  </a:cubicBezTo>
                  <a:cubicBezTo>
                    <a:pt x="6552" y="9443"/>
                    <a:pt x="6696" y="9285"/>
                    <a:pt x="6810" y="9127"/>
                  </a:cubicBezTo>
                  <a:cubicBezTo>
                    <a:pt x="7112" y="8725"/>
                    <a:pt x="7471" y="8351"/>
                    <a:pt x="7816" y="8006"/>
                  </a:cubicBezTo>
                  <a:cubicBezTo>
                    <a:pt x="7974" y="7848"/>
                    <a:pt x="8118" y="7676"/>
                    <a:pt x="8262" y="7518"/>
                  </a:cubicBezTo>
                  <a:cubicBezTo>
                    <a:pt x="8448" y="7302"/>
                    <a:pt x="8649" y="7072"/>
                    <a:pt x="8865" y="6886"/>
                  </a:cubicBezTo>
                  <a:cubicBezTo>
                    <a:pt x="9066" y="6684"/>
                    <a:pt x="9253" y="6469"/>
                    <a:pt x="9440" y="6268"/>
                  </a:cubicBezTo>
                  <a:cubicBezTo>
                    <a:pt x="9583" y="6110"/>
                    <a:pt x="9713" y="5952"/>
                    <a:pt x="9871" y="5794"/>
                  </a:cubicBezTo>
                  <a:cubicBezTo>
                    <a:pt x="10216" y="5463"/>
                    <a:pt x="10532" y="5104"/>
                    <a:pt x="10833" y="4745"/>
                  </a:cubicBezTo>
                  <a:cubicBezTo>
                    <a:pt x="11178" y="4357"/>
                    <a:pt x="11537" y="3955"/>
                    <a:pt x="11911" y="3595"/>
                  </a:cubicBezTo>
                  <a:cubicBezTo>
                    <a:pt x="12672" y="2877"/>
                    <a:pt x="13491" y="2130"/>
                    <a:pt x="14411" y="1325"/>
                  </a:cubicBezTo>
                  <a:cubicBezTo>
                    <a:pt x="14698" y="1081"/>
                    <a:pt x="14985" y="851"/>
                    <a:pt x="15258" y="650"/>
                  </a:cubicBezTo>
                  <a:cubicBezTo>
                    <a:pt x="15795" y="280"/>
                    <a:pt x="16372" y="79"/>
                    <a:pt x="16881" y="79"/>
                  </a:cubicBezTo>
                  <a:close/>
                  <a:moveTo>
                    <a:pt x="16933" y="0"/>
                  </a:moveTo>
                  <a:cubicBezTo>
                    <a:pt x="16591" y="0"/>
                    <a:pt x="16192" y="97"/>
                    <a:pt x="15761" y="291"/>
                  </a:cubicBezTo>
                  <a:cubicBezTo>
                    <a:pt x="15345" y="492"/>
                    <a:pt x="14942" y="823"/>
                    <a:pt x="14540" y="1153"/>
                  </a:cubicBezTo>
                  <a:cubicBezTo>
                    <a:pt x="13793" y="1785"/>
                    <a:pt x="13046" y="2460"/>
                    <a:pt x="12313" y="3150"/>
                  </a:cubicBezTo>
                  <a:cubicBezTo>
                    <a:pt x="11968" y="3466"/>
                    <a:pt x="11609" y="3797"/>
                    <a:pt x="11293" y="4170"/>
                  </a:cubicBezTo>
                  <a:cubicBezTo>
                    <a:pt x="11078" y="4371"/>
                    <a:pt x="10876" y="4601"/>
                    <a:pt x="10690" y="4831"/>
                  </a:cubicBezTo>
                  <a:cubicBezTo>
                    <a:pt x="10488" y="5061"/>
                    <a:pt x="10287" y="5305"/>
                    <a:pt x="10057" y="5521"/>
                  </a:cubicBezTo>
                  <a:cubicBezTo>
                    <a:pt x="9856" y="5722"/>
                    <a:pt x="9670" y="5937"/>
                    <a:pt x="9468" y="6138"/>
                  </a:cubicBezTo>
                  <a:cubicBezTo>
                    <a:pt x="9267" y="6383"/>
                    <a:pt x="9052" y="6613"/>
                    <a:pt x="8822" y="6828"/>
                  </a:cubicBezTo>
                  <a:cubicBezTo>
                    <a:pt x="8649" y="6986"/>
                    <a:pt x="8491" y="7173"/>
                    <a:pt x="8333" y="7345"/>
                  </a:cubicBezTo>
                  <a:cubicBezTo>
                    <a:pt x="8204" y="7503"/>
                    <a:pt x="8060" y="7661"/>
                    <a:pt x="7902" y="7819"/>
                  </a:cubicBezTo>
                  <a:cubicBezTo>
                    <a:pt x="7213" y="8480"/>
                    <a:pt x="6595" y="9242"/>
                    <a:pt x="6006" y="9989"/>
                  </a:cubicBezTo>
                  <a:cubicBezTo>
                    <a:pt x="5948" y="10061"/>
                    <a:pt x="5891" y="10133"/>
                    <a:pt x="5834" y="10204"/>
                  </a:cubicBezTo>
                  <a:cubicBezTo>
                    <a:pt x="5589" y="10549"/>
                    <a:pt x="5302" y="10865"/>
                    <a:pt x="5029" y="11167"/>
                  </a:cubicBezTo>
                  <a:cubicBezTo>
                    <a:pt x="4813" y="11411"/>
                    <a:pt x="4598" y="11655"/>
                    <a:pt x="4397" y="11914"/>
                  </a:cubicBezTo>
                  <a:cubicBezTo>
                    <a:pt x="4109" y="12288"/>
                    <a:pt x="3779" y="12647"/>
                    <a:pt x="3477" y="12992"/>
                  </a:cubicBezTo>
                  <a:cubicBezTo>
                    <a:pt x="3377" y="13107"/>
                    <a:pt x="3291" y="13207"/>
                    <a:pt x="3204" y="13308"/>
                  </a:cubicBezTo>
                  <a:cubicBezTo>
                    <a:pt x="3032" y="13509"/>
                    <a:pt x="2859" y="13710"/>
                    <a:pt x="2701" y="13911"/>
                  </a:cubicBezTo>
                  <a:cubicBezTo>
                    <a:pt x="2500" y="14155"/>
                    <a:pt x="2299" y="14400"/>
                    <a:pt x="2084" y="14629"/>
                  </a:cubicBezTo>
                  <a:cubicBezTo>
                    <a:pt x="2012" y="14716"/>
                    <a:pt x="1940" y="14802"/>
                    <a:pt x="1868" y="14888"/>
                  </a:cubicBezTo>
                  <a:cubicBezTo>
                    <a:pt x="1581" y="15204"/>
                    <a:pt x="1293" y="15535"/>
                    <a:pt x="1092" y="15894"/>
                  </a:cubicBezTo>
                  <a:cubicBezTo>
                    <a:pt x="1006" y="16052"/>
                    <a:pt x="891" y="16210"/>
                    <a:pt x="776" y="16354"/>
                  </a:cubicBezTo>
                  <a:cubicBezTo>
                    <a:pt x="647" y="16540"/>
                    <a:pt x="518" y="16713"/>
                    <a:pt x="446" y="16899"/>
                  </a:cubicBezTo>
                  <a:cubicBezTo>
                    <a:pt x="417" y="17043"/>
                    <a:pt x="331" y="17187"/>
                    <a:pt x="230" y="17331"/>
                  </a:cubicBezTo>
                  <a:cubicBezTo>
                    <a:pt x="202" y="17374"/>
                    <a:pt x="173" y="17431"/>
                    <a:pt x="144" y="17474"/>
                  </a:cubicBezTo>
                  <a:cubicBezTo>
                    <a:pt x="0" y="17776"/>
                    <a:pt x="44" y="17991"/>
                    <a:pt x="87" y="18236"/>
                  </a:cubicBezTo>
                  <a:cubicBezTo>
                    <a:pt x="115" y="18351"/>
                    <a:pt x="130" y="18480"/>
                    <a:pt x="130" y="18609"/>
                  </a:cubicBezTo>
                  <a:cubicBezTo>
                    <a:pt x="316" y="19141"/>
                    <a:pt x="618" y="19601"/>
                    <a:pt x="906" y="20046"/>
                  </a:cubicBezTo>
                  <a:lnTo>
                    <a:pt x="934" y="20103"/>
                  </a:lnTo>
                  <a:cubicBezTo>
                    <a:pt x="977" y="20175"/>
                    <a:pt x="1020" y="20247"/>
                    <a:pt x="1064" y="20319"/>
                  </a:cubicBezTo>
                  <a:cubicBezTo>
                    <a:pt x="1193" y="20549"/>
                    <a:pt x="1308" y="20779"/>
                    <a:pt x="1523" y="20922"/>
                  </a:cubicBezTo>
                  <a:cubicBezTo>
                    <a:pt x="1696" y="21052"/>
                    <a:pt x="1854" y="21195"/>
                    <a:pt x="2012" y="21339"/>
                  </a:cubicBezTo>
                  <a:cubicBezTo>
                    <a:pt x="2256" y="21583"/>
                    <a:pt x="2515" y="21827"/>
                    <a:pt x="2831" y="21971"/>
                  </a:cubicBezTo>
                  <a:lnTo>
                    <a:pt x="2845" y="21971"/>
                  </a:lnTo>
                  <a:cubicBezTo>
                    <a:pt x="3291" y="22302"/>
                    <a:pt x="3851" y="22503"/>
                    <a:pt x="4339" y="22661"/>
                  </a:cubicBezTo>
                  <a:cubicBezTo>
                    <a:pt x="4530" y="22746"/>
                    <a:pt x="4753" y="22768"/>
                    <a:pt x="4983" y="22768"/>
                  </a:cubicBezTo>
                  <a:cubicBezTo>
                    <a:pt x="5065" y="22768"/>
                    <a:pt x="5148" y="22765"/>
                    <a:pt x="5230" y="22761"/>
                  </a:cubicBezTo>
                  <a:lnTo>
                    <a:pt x="5561" y="22761"/>
                  </a:lnTo>
                  <a:cubicBezTo>
                    <a:pt x="5602" y="22763"/>
                    <a:pt x="5644" y="22764"/>
                    <a:pt x="5686" y="22764"/>
                  </a:cubicBezTo>
                  <a:cubicBezTo>
                    <a:pt x="6226" y="22764"/>
                    <a:pt x="6814" y="22594"/>
                    <a:pt x="7414" y="22287"/>
                  </a:cubicBezTo>
                  <a:cubicBezTo>
                    <a:pt x="7831" y="22057"/>
                    <a:pt x="8290" y="21856"/>
                    <a:pt x="8808" y="21655"/>
                  </a:cubicBezTo>
                  <a:cubicBezTo>
                    <a:pt x="9626" y="21310"/>
                    <a:pt x="10431" y="20894"/>
                    <a:pt x="11207" y="20419"/>
                  </a:cubicBezTo>
                  <a:cubicBezTo>
                    <a:pt x="11422" y="20261"/>
                    <a:pt x="11667" y="20103"/>
                    <a:pt x="11882" y="19945"/>
                  </a:cubicBezTo>
                  <a:cubicBezTo>
                    <a:pt x="12385" y="19601"/>
                    <a:pt x="12917" y="19241"/>
                    <a:pt x="13434" y="18954"/>
                  </a:cubicBezTo>
                  <a:cubicBezTo>
                    <a:pt x="14325" y="18494"/>
                    <a:pt x="15258" y="17977"/>
                    <a:pt x="16077" y="17201"/>
                  </a:cubicBezTo>
                  <a:cubicBezTo>
                    <a:pt x="16207" y="17101"/>
                    <a:pt x="16322" y="16971"/>
                    <a:pt x="16437" y="16842"/>
                  </a:cubicBezTo>
                  <a:cubicBezTo>
                    <a:pt x="16523" y="16756"/>
                    <a:pt x="16609" y="16670"/>
                    <a:pt x="16695" y="16583"/>
                  </a:cubicBezTo>
                  <a:cubicBezTo>
                    <a:pt x="17313" y="15980"/>
                    <a:pt x="17873" y="15305"/>
                    <a:pt x="18362" y="14586"/>
                  </a:cubicBezTo>
                  <a:cubicBezTo>
                    <a:pt x="18922" y="13739"/>
                    <a:pt x="19425" y="12977"/>
                    <a:pt x="19827" y="12173"/>
                  </a:cubicBezTo>
                  <a:cubicBezTo>
                    <a:pt x="20000" y="11842"/>
                    <a:pt x="20215" y="11526"/>
                    <a:pt x="20416" y="11210"/>
                  </a:cubicBezTo>
                  <a:cubicBezTo>
                    <a:pt x="20704" y="10750"/>
                    <a:pt x="21005" y="10291"/>
                    <a:pt x="21221" y="9802"/>
                  </a:cubicBezTo>
                  <a:cubicBezTo>
                    <a:pt x="21422" y="9371"/>
                    <a:pt x="21494" y="8940"/>
                    <a:pt x="21566" y="8523"/>
                  </a:cubicBezTo>
                  <a:cubicBezTo>
                    <a:pt x="21566" y="8480"/>
                    <a:pt x="21580" y="8437"/>
                    <a:pt x="21580" y="8394"/>
                  </a:cubicBezTo>
                  <a:cubicBezTo>
                    <a:pt x="21594" y="8322"/>
                    <a:pt x="21594" y="8250"/>
                    <a:pt x="21609" y="8179"/>
                  </a:cubicBezTo>
                  <a:cubicBezTo>
                    <a:pt x="21637" y="8021"/>
                    <a:pt x="21666" y="7834"/>
                    <a:pt x="21652" y="7690"/>
                  </a:cubicBezTo>
                  <a:cubicBezTo>
                    <a:pt x="21652" y="7475"/>
                    <a:pt x="21623" y="7273"/>
                    <a:pt x="21594" y="7087"/>
                  </a:cubicBezTo>
                  <a:cubicBezTo>
                    <a:pt x="21566" y="6914"/>
                    <a:pt x="21537" y="6727"/>
                    <a:pt x="21537" y="6541"/>
                  </a:cubicBezTo>
                  <a:cubicBezTo>
                    <a:pt x="21508" y="6282"/>
                    <a:pt x="21523" y="5995"/>
                    <a:pt x="21537" y="5707"/>
                  </a:cubicBezTo>
                  <a:cubicBezTo>
                    <a:pt x="21551" y="5492"/>
                    <a:pt x="21566" y="5248"/>
                    <a:pt x="21551" y="5032"/>
                  </a:cubicBezTo>
                  <a:cubicBezTo>
                    <a:pt x="21551" y="4314"/>
                    <a:pt x="21436" y="3667"/>
                    <a:pt x="21321" y="3179"/>
                  </a:cubicBezTo>
                  <a:cubicBezTo>
                    <a:pt x="21077" y="2561"/>
                    <a:pt x="20732" y="2015"/>
                    <a:pt x="20431" y="1555"/>
                  </a:cubicBezTo>
                  <a:cubicBezTo>
                    <a:pt x="20301" y="1455"/>
                    <a:pt x="20172" y="1325"/>
                    <a:pt x="20057" y="1196"/>
                  </a:cubicBezTo>
                  <a:cubicBezTo>
                    <a:pt x="19755" y="894"/>
                    <a:pt x="19439" y="564"/>
                    <a:pt x="18965" y="463"/>
                  </a:cubicBezTo>
                  <a:cubicBezTo>
                    <a:pt x="18692" y="406"/>
                    <a:pt x="18434" y="334"/>
                    <a:pt x="18175" y="262"/>
                  </a:cubicBezTo>
                  <a:cubicBezTo>
                    <a:pt x="17873" y="176"/>
                    <a:pt x="17572" y="90"/>
                    <a:pt x="17255" y="32"/>
                  </a:cubicBezTo>
                  <a:cubicBezTo>
                    <a:pt x="17155" y="11"/>
                    <a:pt x="17047" y="0"/>
                    <a:pt x="16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1951641" y="1351303"/>
              <a:ext cx="472101" cy="496404"/>
            </a:xfrm>
            <a:custGeom>
              <a:avLst/>
              <a:gdLst/>
              <a:ahLst/>
              <a:cxnLst/>
              <a:rect l="l" t="t" r="r" b="b"/>
              <a:pathLst>
                <a:path w="21854" h="22979" extrusionOk="0">
                  <a:moveTo>
                    <a:pt x="16957" y="285"/>
                  </a:moveTo>
                  <a:cubicBezTo>
                    <a:pt x="17050" y="285"/>
                    <a:pt x="17140" y="292"/>
                    <a:pt x="17227" y="306"/>
                  </a:cubicBezTo>
                  <a:cubicBezTo>
                    <a:pt x="17515" y="363"/>
                    <a:pt x="17802" y="435"/>
                    <a:pt x="18075" y="507"/>
                  </a:cubicBezTo>
                  <a:cubicBezTo>
                    <a:pt x="18290" y="564"/>
                    <a:pt x="18520" y="636"/>
                    <a:pt x="18750" y="679"/>
                  </a:cubicBezTo>
                  <a:cubicBezTo>
                    <a:pt x="19310" y="794"/>
                    <a:pt x="19770" y="1082"/>
                    <a:pt x="20058" y="1498"/>
                  </a:cubicBezTo>
                  <a:lnTo>
                    <a:pt x="20058" y="1513"/>
                  </a:lnTo>
                  <a:lnTo>
                    <a:pt x="20072" y="1513"/>
                  </a:lnTo>
                  <a:cubicBezTo>
                    <a:pt x="20431" y="1786"/>
                    <a:pt x="20661" y="2202"/>
                    <a:pt x="20876" y="2619"/>
                  </a:cubicBezTo>
                  <a:cubicBezTo>
                    <a:pt x="20948" y="2763"/>
                    <a:pt x="21034" y="2906"/>
                    <a:pt x="21106" y="3036"/>
                  </a:cubicBezTo>
                  <a:cubicBezTo>
                    <a:pt x="21193" y="3179"/>
                    <a:pt x="21250" y="3352"/>
                    <a:pt x="21293" y="3553"/>
                  </a:cubicBezTo>
                  <a:cubicBezTo>
                    <a:pt x="21422" y="4271"/>
                    <a:pt x="21537" y="5033"/>
                    <a:pt x="21465" y="5895"/>
                  </a:cubicBezTo>
                  <a:cubicBezTo>
                    <a:pt x="21437" y="6383"/>
                    <a:pt x="21451" y="6886"/>
                    <a:pt x="21537" y="7432"/>
                  </a:cubicBezTo>
                  <a:cubicBezTo>
                    <a:pt x="21652" y="7992"/>
                    <a:pt x="21509" y="8682"/>
                    <a:pt x="21365" y="9343"/>
                  </a:cubicBezTo>
                  <a:cubicBezTo>
                    <a:pt x="21207" y="10004"/>
                    <a:pt x="20776" y="10650"/>
                    <a:pt x="20374" y="11282"/>
                  </a:cubicBezTo>
                  <a:cubicBezTo>
                    <a:pt x="20086" y="11713"/>
                    <a:pt x="19799" y="12144"/>
                    <a:pt x="19598" y="12590"/>
                  </a:cubicBezTo>
                  <a:cubicBezTo>
                    <a:pt x="19152" y="13409"/>
                    <a:pt x="18621" y="14199"/>
                    <a:pt x="18060" y="15018"/>
                  </a:cubicBezTo>
                  <a:cubicBezTo>
                    <a:pt x="17974" y="15118"/>
                    <a:pt x="17888" y="15219"/>
                    <a:pt x="17816" y="15334"/>
                  </a:cubicBezTo>
                  <a:cubicBezTo>
                    <a:pt x="17701" y="15492"/>
                    <a:pt x="17572" y="15650"/>
                    <a:pt x="17443" y="15794"/>
                  </a:cubicBezTo>
                  <a:cubicBezTo>
                    <a:pt x="17414" y="15837"/>
                    <a:pt x="17385" y="15865"/>
                    <a:pt x="17356" y="15894"/>
                  </a:cubicBezTo>
                  <a:cubicBezTo>
                    <a:pt x="17198" y="16038"/>
                    <a:pt x="17055" y="16196"/>
                    <a:pt x="16897" y="16368"/>
                  </a:cubicBezTo>
                  <a:cubicBezTo>
                    <a:pt x="16379" y="16914"/>
                    <a:pt x="15848" y="17475"/>
                    <a:pt x="15244" y="17877"/>
                  </a:cubicBezTo>
                  <a:cubicBezTo>
                    <a:pt x="14799" y="18207"/>
                    <a:pt x="14325" y="18452"/>
                    <a:pt x="13865" y="18696"/>
                  </a:cubicBezTo>
                  <a:cubicBezTo>
                    <a:pt x="13449" y="18926"/>
                    <a:pt x="13003" y="19156"/>
                    <a:pt x="12587" y="19443"/>
                  </a:cubicBezTo>
                  <a:cubicBezTo>
                    <a:pt x="12342" y="19601"/>
                    <a:pt x="12112" y="19773"/>
                    <a:pt x="11868" y="19931"/>
                  </a:cubicBezTo>
                  <a:cubicBezTo>
                    <a:pt x="11610" y="20118"/>
                    <a:pt x="11337" y="20305"/>
                    <a:pt x="11078" y="20463"/>
                  </a:cubicBezTo>
                  <a:cubicBezTo>
                    <a:pt x="10187" y="20980"/>
                    <a:pt x="9383" y="21383"/>
                    <a:pt x="8636" y="21684"/>
                  </a:cubicBezTo>
                  <a:cubicBezTo>
                    <a:pt x="8319" y="21799"/>
                    <a:pt x="7975" y="21957"/>
                    <a:pt x="7587" y="22158"/>
                  </a:cubicBezTo>
                  <a:cubicBezTo>
                    <a:pt x="7026" y="22460"/>
                    <a:pt x="6466" y="22632"/>
                    <a:pt x="5978" y="22661"/>
                  </a:cubicBezTo>
                  <a:lnTo>
                    <a:pt x="5762" y="22661"/>
                  </a:lnTo>
                  <a:cubicBezTo>
                    <a:pt x="5571" y="22661"/>
                    <a:pt x="5373" y="22668"/>
                    <a:pt x="5173" y="22668"/>
                  </a:cubicBezTo>
                  <a:cubicBezTo>
                    <a:pt x="5072" y="22668"/>
                    <a:pt x="4972" y="22666"/>
                    <a:pt x="4871" y="22661"/>
                  </a:cubicBezTo>
                  <a:cubicBezTo>
                    <a:pt x="4728" y="22618"/>
                    <a:pt x="4584" y="22561"/>
                    <a:pt x="4440" y="22518"/>
                  </a:cubicBezTo>
                  <a:cubicBezTo>
                    <a:pt x="4311" y="22460"/>
                    <a:pt x="4182" y="22417"/>
                    <a:pt x="4052" y="22374"/>
                  </a:cubicBezTo>
                  <a:cubicBezTo>
                    <a:pt x="3751" y="22288"/>
                    <a:pt x="3492" y="22130"/>
                    <a:pt x="3248" y="21972"/>
                  </a:cubicBezTo>
                  <a:cubicBezTo>
                    <a:pt x="3075" y="21871"/>
                    <a:pt x="2903" y="21770"/>
                    <a:pt x="2731" y="21684"/>
                  </a:cubicBezTo>
                  <a:cubicBezTo>
                    <a:pt x="2573" y="21555"/>
                    <a:pt x="2415" y="21426"/>
                    <a:pt x="2271" y="21282"/>
                  </a:cubicBezTo>
                  <a:cubicBezTo>
                    <a:pt x="2113" y="21138"/>
                    <a:pt x="1955" y="20995"/>
                    <a:pt x="1782" y="20851"/>
                  </a:cubicBezTo>
                  <a:cubicBezTo>
                    <a:pt x="1596" y="20722"/>
                    <a:pt x="1466" y="20506"/>
                    <a:pt x="1366" y="20291"/>
                  </a:cubicBezTo>
                  <a:cubicBezTo>
                    <a:pt x="1280" y="20147"/>
                    <a:pt x="1208" y="20003"/>
                    <a:pt x="1107" y="19888"/>
                  </a:cubicBezTo>
                  <a:lnTo>
                    <a:pt x="1064" y="19816"/>
                  </a:lnTo>
                  <a:cubicBezTo>
                    <a:pt x="820" y="19443"/>
                    <a:pt x="576" y="19055"/>
                    <a:pt x="417" y="18595"/>
                  </a:cubicBezTo>
                  <a:cubicBezTo>
                    <a:pt x="403" y="18437"/>
                    <a:pt x="389" y="18279"/>
                    <a:pt x="360" y="18121"/>
                  </a:cubicBezTo>
                  <a:cubicBezTo>
                    <a:pt x="346" y="18035"/>
                    <a:pt x="346" y="17949"/>
                    <a:pt x="331" y="17863"/>
                  </a:cubicBezTo>
                  <a:cubicBezTo>
                    <a:pt x="317" y="17762"/>
                    <a:pt x="403" y="17633"/>
                    <a:pt x="475" y="17489"/>
                  </a:cubicBezTo>
                  <a:cubicBezTo>
                    <a:pt x="504" y="17460"/>
                    <a:pt x="518" y="17417"/>
                    <a:pt x="532" y="17388"/>
                  </a:cubicBezTo>
                  <a:cubicBezTo>
                    <a:pt x="604" y="17288"/>
                    <a:pt x="647" y="17187"/>
                    <a:pt x="690" y="17072"/>
                  </a:cubicBezTo>
                  <a:cubicBezTo>
                    <a:pt x="734" y="16986"/>
                    <a:pt x="762" y="16914"/>
                    <a:pt x="805" y="16828"/>
                  </a:cubicBezTo>
                  <a:cubicBezTo>
                    <a:pt x="877" y="16742"/>
                    <a:pt x="949" y="16641"/>
                    <a:pt x="1021" y="16541"/>
                  </a:cubicBezTo>
                  <a:cubicBezTo>
                    <a:pt x="1150" y="16340"/>
                    <a:pt x="1294" y="16124"/>
                    <a:pt x="1409" y="15923"/>
                  </a:cubicBezTo>
                  <a:cubicBezTo>
                    <a:pt x="1739" y="15434"/>
                    <a:pt x="2142" y="14989"/>
                    <a:pt x="2544" y="14544"/>
                  </a:cubicBezTo>
                  <a:cubicBezTo>
                    <a:pt x="2817" y="14228"/>
                    <a:pt x="3119" y="13912"/>
                    <a:pt x="3377" y="13567"/>
                  </a:cubicBezTo>
                  <a:cubicBezTo>
                    <a:pt x="3679" y="13179"/>
                    <a:pt x="3995" y="12820"/>
                    <a:pt x="4311" y="12460"/>
                  </a:cubicBezTo>
                  <a:lnTo>
                    <a:pt x="4498" y="12259"/>
                  </a:lnTo>
                  <a:cubicBezTo>
                    <a:pt x="4799" y="11929"/>
                    <a:pt x="5087" y="11570"/>
                    <a:pt x="5374" y="11225"/>
                  </a:cubicBezTo>
                  <a:cubicBezTo>
                    <a:pt x="5604" y="10938"/>
                    <a:pt x="5863" y="10636"/>
                    <a:pt x="6121" y="10348"/>
                  </a:cubicBezTo>
                  <a:lnTo>
                    <a:pt x="6136" y="10320"/>
                  </a:lnTo>
                  <a:cubicBezTo>
                    <a:pt x="6265" y="10119"/>
                    <a:pt x="6423" y="9917"/>
                    <a:pt x="6595" y="9731"/>
                  </a:cubicBezTo>
                  <a:cubicBezTo>
                    <a:pt x="6725" y="9587"/>
                    <a:pt x="6854" y="9429"/>
                    <a:pt x="6969" y="9257"/>
                  </a:cubicBezTo>
                  <a:cubicBezTo>
                    <a:pt x="7271" y="8869"/>
                    <a:pt x="7630" y="8509"/>
                    <a:pt x="7960" y="8165"/>
                  </a:cubicBezTo>
                  <a:cubicBezTo>
                    <a:pt x="8118" y="8007"/>
                    <a:pt x="8276" y="7834"/>
                    <a:pt x="8420" y="7676"/>
                  </a:cubicBezTo>
                  <a:cubicBezTo>
                    <a:pt x="8592" y="7475"/>
                    <a:pt x="8794" y="7245"/>
                    <a:pt x="9009" y="7044"/>
                  </a:cubicBezTo>
                  <a:cubicBezTo>
                    <a:pt x="9225" y="6843"/>
                    <a:pt x="9411" y="6627"/>
                    <a:pt x="9598" y="6426"/>
                  </a:cubicBezTo>
                  <a:cubicBezTo>
                    <a:pt x="9742" y="6268"/>
                    <a:pt x="9871" y="6110"/>
                    <a:pt x="10015" y="5966"/>
                  </a:cubicBezTo>
                  <a:cubicBezTo>
                    <a:pt x="10360" y="5622"/>
                    <a:pt x="10690" y="5262"/>
                    <a:pt x="10992" y="4903"/>
                  </a:cubicBezTo>
                  <a:cubicBezTo>
                    <a:pt x="11337" y="4515"/>
                    <a:pt x="11681" y="4113"/>
                    <a:pt x="12069" y="3754"/>
                  </a:cubicBezTo>
                  <a:cubicBezTo>
                    <a:pt x="12816" y="3036"/>
                    <a:pt x="13635" y="2303"/>
                    <a:pt x="14555" y="1498"/>
                  </a:cubicBezTo>
                  <a:cubicBezTo>
                    <a:pt x="14842" y="1254"/>
                    <a:pt x="15130" y="1039"/>
                    <a:pt x="15388" y="837"/>
                  </a:cubicBezTo>
                  <a:cubicBezTo>
                    <a:pt x="15908" y="475"/>
                    <a:pt x="16468" y="285"/>
                    <a:pt x="16957" y="285"/>
                  </a:cubicBezTo>
                  <a:close/>
                  <a:moveTo>
                    <a:pt x="17076" y="1"/>
                  </a:moveTo>
                  <a:cubicBezTo>
                    <a:pt x="16716" y="1"/>
                    <a:pt x="16306" y="100"/>
                    <a:pt x="15862" y="306"/>
                  </a:cubicBezTo>
                  <a:cubicBezTo>
                    <a:pt x="15431" y="507"/>
                    <a:pt x="15015" y="837"/>
                    <a:pt x="14598" y="1182"/>
                  </a:cubicBezTo>
                  <a:cubicBezTo>
                    <a:pt x="13851" y="1814"/>
                    <a:pt x="13104" y="2490"/>
                    <a:pt x="12357" y="3179"/>
                  </a:cubicBezTo>
                  <a:cubicBezTo>
                    <a:pt x="12012" y="3510"/>
                    <a:pt x="11653" y="3840"/>
                    <a:pt x="11337" y="4199"/>
                  </a:cubicBezTo>
                  <a:cubicBezTo>
                    <a:pt x="11121" y="4415"/>
                    <a:pt x="10920" y="4659"/>
                    <a:pt x="10719" y="4889"/>
                  </a:cubicBezTo>
                  <a:cubicBezTo>
                    <a:pt x="10532" y="5104"/>
                    <a:pt x="10331" y="5349"/>
                    <a:pt x="10115" y="5550"/>
                  </a:cubicBezTo>
                  <a:cubicBezTo>
                    <a:pt x="9900" y="5765"/>
                    <a:pt x="9713" y="5981"/>
                    <a:pt x="9512" y="6196"/>
                  </a:cubicBezTo>
                  <a:cubicBezTo>
                    <a:pt x="9311" y="6426"/>
                    <a:pt x="9110" y="6656"/>
                    <a:pt x="8880" y="6872"/>
                  </a:cubicBezTo>
                  <a:cubicBezTo>
                    <a:pt x="8707" y="7030"/>
                    <a:pt x="8535" y="7216"/>
                    <a:pt x="8377" y="7403"/>
                  </a:cubicBezTo>
                  <a:cubicBezTo>
                    <a:pt x="8248" y="7547"/>
                    <a:pt x="8104" y="7705"/>
                    <a:pt x="7960" y="7849"/>
                  </a:cubicBezTo>
                  <a:cubicBezTo>
                    <a:pt x="7256" y="8524"/>
                    <a:pt x="6639" y="9300"/>
                    <a:pt x="6049" y="10047"/>
                  </a:cubicBezTo>
                  <a:lnTo>
                    <a:pt x="5863" y="10277"/>
                  </a:lnTo>
                  <a:cubicBezTo>
                    <a:pt x="5618" y="10593"/>
                    <a:pt x="5345" y="10909"/>
                    <a:pt x="5072" y="11211"/>
                  </a:cubicBezTo>
                  <a:cubicBezTo>
                    <a:pt x="4857" y="11455"/>
                    <a:pt x="4627" y="11713"/>
                    <a:pt x="4426" y="11972"/>
                  </a:cubicBezTo>
                  <a:cubicBezTo>
                    <a:pt x="4139" y="12346"/>
                    <a:pt x="3823" y="12705"/>
                    <a:pt x="3521" y="13050"/>
                  </a:cubicBezTo>
                  <a:cubicBezTo>
                    <a:pt x="3420" y="13150"/>
                    <a:pt x="3334" y="13251"/>
                    <a:pt x="3248" y="13366"/>
                  </a:cubicBezTo>
                  <a:cubicBezTo>
                    <a:pt x="3061" y="13567"/>
                    <a:pt x="2903" y="13768"/>
                    <a:pt x="2731" y="13969"/>
                  </a:cubicBezTo>
                  <a:cubicBezTo>
                    <a:pt x="2544" y="14213"/>
                    <a:pt x="2343" y="14443"/>
                    <a:pt x="2127" y="14687"/>
                  </a:cubicBezTo>
                  <a:cubicBezTo>
                    <a:pt x="2055" y="14774"/>
                    <a:pt x="1984" y="14845"/>
                    <a:pt x="1912" y="14946"/>
                  </a:cubicBezTo>
                  <a:cubicBezTo>
                    <a:pt x="1624" y="15262"/>
                    <a:pt x="1323" y="15593"/>
                    <a:pt x="1107" y="15980"/>
                  </a:cubicBezTo>
                  <a:cubicBezTo>
                    <a:pt x="1035" y="16124"/>
                    <a:pt x="920" y="16282"/>
                    <a:pt x="820" y="16426"/>
                  </a:cubicBezTo>
                  <a:cubicBezTo>
                    <a:pt x="676" y="16613"/>
                    <a:pt x="547" y="16799"/>
                    <a:pt x="446" y="17000"/>
                  </a:cubicBezTo>
                  <a:lnTo>
                    <a:pt x="446" y="17029"/>
                  </a:lnTo>
                  <a:cubicBezTo>
                    <a:pt x="417" y="17144"/>
                    <a:pt x="346" y="17273"/>
                    <a:pt x="259" y="17403"/>
                  </a:cubicBezTo>
                  <a:cubicBezTo>
                    <a:pt x="231" y="17446"/>
                    <a:pt x="188" y="17503"/>
                    <a:pt x="159" y="17575"/>
                  </a:cubicBezTo>
                  <a:cubicBezTo>
                    <a:pt x="1" y="17906"/>
                    <a:pt x="44" y="18150"/>
                    <a:pt x="87" y="18394"/>
                  </a:cubicBezTo>
                  <a:cubicBezTo>
                    <a:pt x="116" y="18509"/>
                    <a:pt x="130" y="18624"/>
                    <a:pt x="130" y="18753"/>
                  </a:cubicBezTo>
                  <a:lnTo>
                    <a:pt x="130" y="18782"/>
                  </a:lnTo>
                  <a:cubicBezTo>
                    <a:pt x="317" y="19328"/>
                    <a:pt x="619" y="19788"/>
                    <a:pt x="920" y="20233"/>
                  </a:cubicBezTo>
                  <a:lnTo>
                    <a:pt x="949" y="20276"/>
                  </a:lnTo>
                  <a:cubicBezTo>
                    <a:pt x="992" y="20348"/>
                    <a:pt x="1035" y="20434"/>
                    <a:pt x="1078" y="20506"/>
                  </a:cubicBezTo>
                  <a:cubicBezTo>
                    <a:pt x="1193" y="20736"/>
                    <a:pt x="1337" y="20966"/>
                    <a:pt x="1553" y="21110"/>
                  </a:cubicBezTo>
                  <a:cubicBezTo>
                    <a:pt x="1725" y="21239"/>
                    <a:pt x="1883" y="21383"/>
                    <a:pt x="2027" y="21541"/>
                  </a:cubicBezTo>
                  <a:cubicBezTo>
                    <a:pt x="2285" y="21770"/>
                    <a:pt x="2544" y="22015"/>
                    <a:pt x="2860" y="22158"/>
                  </a:cubicBezTo>
                  <a:cubicBezTo>
                    <a:pt x="3320" y="22503"/>
                    <a:pt x="3894" y="22704"/>
                    <a:pt x="4383" y="22862"/>
                  </a:cubicBezTo>
                  <a:cubicBezTo>
                    <a:pt x="4594" y="22968"/>
                    <a:pt x="4854" y="22978"/>
                    <a:pt x="5115" y="22978"/>
                  </a:cubicBezTo>
                  <a:cubicBezTo>
                    <a:pt x="5173" y="22978"/>
                    <a:pt x="5231" y="22977"/>
                    <a:pt x="5288" y="22977"/>
                  </a:cubicBezTo>
                  <a:cubicBezTo>
                    <a:pt x="5365" y="22977"/>
                    <a:pt x="5435" y="22971"/>
                    <a:pt x="5507" y="22971"/>
                  </a:cubicBezTo>
                  <a:cubicBezTo>
                    <a:pt x="5543" y="22971"/>
                    <a:pt x="5580" y="22972"/>
                    <a:pt x="5618" y="22977"/>
                  </a:cubicBezTo>
                  <a:cubicBezTo>
                    <a:pt x="5641" y="22978"/>
                    <a:pt x="5664" y="22978"/>
                    <a:pt x="5687" y="22978"/>
                  </a:cubicBezTo>
                  <a:cubicBezTo>
                    <a:pt x="6258" y="22978"/>
                    <a:pt x="6893" y="22806"/>
                    <a:pt x="7515" y="22474"/>
                  </a:cubicBezTo>
                  <a:cubicBezTo>
                    <a:pt x="7932" y="22259"/>
                    <a:pt x="8391" y="22058"/>
                    <a:pt x="8909" y="21857"/>
                  </a:cubicBezTo>
                  <a:cubicBezTo>
                    <a:pt x="9727" y="21497"/>
                    <a:pt x="10546" y="21081"/>
                    <a:pt x="11322" y="20607"/>
                  </a:cubicBezTo>
                  <a:cubicBezTo>
                    <a:pt x="11552" y="20449"/>
                    <a:pt x="11782" y="20291"/>
                    <a:pt x="12012" y="20133"/>
                  </a:cubicBezTo>
                  <a:cubicBezTo>
                    <a:pt x="12515" y="19788"/>
                    <a:pt x="13032" y="19429"/>
                    <a:pt x="13549" y="19141"/>
                  </a:cubicBezTo>
                  <a:cubicBezTo>
                    <a:pt x="14440" y="18681"/>
                    <a:pt x="15388" y="18150"/>
                    <a:pt x="16207" y="17374"/>
                  </a:cubicBezTo>
                  <a:cubicBezTo>
                    <a:pt x="16351" y="17259"/>
                    <a:pt x="16480" y="17130"/>
                    <a:pt x="16595" y="17000"/>
                  </a:cubicBezTo>
                  <a:cubicBezTo>
                    <a:pt x="16681" y="16914"/>
                    <a:pt x="16753" y="16828"/>
                    <a:pt x="16839" y="16742"/>
                  </a:cubicBezTo>
                  <a:cubicBezTo>
                    <a:pt x="17069" y="16526"/>
                    <a:pt x="17299" y="16282"/>
                    <a:pt x="17515" y="16038"/>
                  </a:cubicBezTo>
                  <a:cubicBezTo>
                    <a:pt x="17888" y="15621"/>
                    <a:pt x="18218" y="15176"/>
                    <a:pt x="18535" y="14716"/>
                  </a:cubicBezTo>
                  <a:cubicBezTo>
                    <a:pt x="19109" y="13868"/>
                    <a:pt x="19612" y="13093"/>
                    <a:pt x="20000" y="12288"/>
                  </a:cubicBezTo>
                  <a:cubicBezTo>
                    <a:pt x="20187" y="11972"/>
                    <a:pt x="20388" y="11656"/>
                    <a:pt x="20589" y="11340"/>
                  </a:cubicBezTo>
                  <a:cubicBezTo>
                    <a:pt x="20891" y="10880"/>
                    <a:pt x="21193" y="10406"/>
                    <a:pt x="21408" y="9917"/>
                  </a:cubicBezTo>
                  <a:cubicBezTo>
                    <a:pt x="21624" y="9458"/>
                    <a:pt x="21695" y="9027"/>
                    <a:pt x="21767" y="8596"/>
                  </a:cubicBezTo>
                  <a:lnTo>
                    <a:pt x="21782" y="8466"/>
                  </a:lnTo>
                  <a:cubicBezTo>
                    <a:pt x="21796" y="8395"/>
                    <a:pt x="21796" y="8323"/>
                    <a:pt x="21810" y="8251"/>
                  </a:cubicBezTo>
                  <a:cubicBezTo>
                    <a:pt x="21839" y="8078"/>
                    <a:pt x="21853" y="7906"/>
                    <a:pt x="21853" y="7734"/>
                  </a:cubicBezTo>
                  <a:cubicBezTo>
                    <a:pt x="21853" y="7518"/>
                    <a:pt x="21825" y="7317"/>
                    <a:pt x="21796" y="7130"/>
                  </a:cubicBezTo>
                  <a:cubicBezTo>
                    <a:pt x="21767" y="6958"/>
                    <a:pt x="21738" y="6785"/>
                    <a:pt x="21738" y="6599"/>
                  </a:cubicBezTo>
                  <a:cubicBezTo>
                    <a:pt x="21710" y="6340"/>
                    <a:pt x="21724" y="6053"/>
                    <a:pt x="21738" y="5780"/>
                  </a:cubicBezTo>
                  <a:cubicBezTo>
                    <a:pt x="21753" y="5550"/>
                    <a:pt x="21767" y="5306"/>
                    <a:pt x="21753" y="5090"/>
                  </a:cubicBezTo>
                  <a:cubicBezTo>
                    <a:pt x="21753" y="4372"/>
                    <a:pt x="21624" y="3711"/>
                    <a:pt x="21523" y="3222"/>
                  </a:cubicBezTo>
                  <a:lnTo>
                    <a:pt x="21523" y="3208"/>
                  </a:lnTo>
                  <a:cubicBezTo>
                    <a:pt x="21264" y="2590"/>
                    <a:pt x="20920" y="2044"/>
                    <a:pt x="20618" y="1584"/>
                  </a:cubicBezTo>
                  <a:lnTo>
                    <a:pt x="20618" y="1570"/>
                  </a:lnTo>
                  <a:lnTo>
                    <a:pt x="20603" y="1570"/>
                  </a:lnTo>
                  <a:cubicBezTo>
                    <a:pt x="20489" y="1455"/>
                    <a:pt x="20359" y="1340"/>
                    <a:pt x="20244" y="1211"/>
                  </a:cubicBezTo>
                  <a:cubicBezTo>
                    <a:pt x="19928" y="895"/>
                    <a:pt x="19612" y="564"/>
                    <a:pt x="19124" y="464"/>
                  </a:cubicBezTo>
                  <a:cubicBezTo>
                    <a:pt x="18851" y="406"/>
                    <a:pt x="18592" y="335"/>
                    <a:pt x="18333" y="263"/>
                  </a:cubicBezTo>
                  <a:cubicBezTo>
                    <a:pt x="18032" y="176"/>
                    <a:pt x="17730" y="90"/>
                    <a:pt x="17414" y="33"/>
                  </a:cubicBezTo>
                  <a:cubicBezTo>
                    <a:pt x="17307" y="11"/>
                    <a:pt x="17194" y="1"/>
                    <a:pt x="17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14"/>
          <p:cNvSpPr txBox="1">
            <a:spLocks noGrp="1"/>
          </p:cNvSpPr>
          <p:nvPr>
            <p:ph type="subTitle" idx="1"/>
          </p:nvPr>
        </p:nvSpPr>
        <p:spPr>
          <a:xfrm>
            <a:off x="1095400" y="2931125"/>
            <a:ext cx="2148900" cy="16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9" name="Google Shape;169;p14"/>
          <p:cNvSpPr txBox="1">
            <a:spLocks noGrp="1"/>
          </p:cNvSpPr>
          <p:nvPr>
            <p:ph type="subTitle" idx="2"/>
          </p:nvPr>
        </p:nvSpPr>
        <p:spPr>
          <a:xfrm>
            <a:off x="1095375" y="2502350"/>
            <a:ext cx="21489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70" name="Google Shape;170;p14"/>
          <p:cNvSpPr txBox="1">
            <a:spLocks noGrp="1"/>
          </p:cNvSpPr>
          <p:nvPr>
            <p:ph type="subTitle" idx="3"/>
          </p:nvPr>
        </p:nvSpPr>
        <p:spPr>
          <a:xfrm>
            <a:off x="3497500" y="2931125"/>
            <a:ext cx="2148900" cy="16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1" name="Google Shape;171;p14"/>
          <p:cNvSpPr txBox="1">
            <a:spLocks noGrp="1"/>
          </p:cNvSpPr>
          <p:nvPr>
            <p:ph type="subTitle" idx="4"/>
          </p:nvPr>
        </p:nvSpPr>
        <p:spPr>
          <a:xfrm>
            <a:off x="3497477" y="2502350"/>
            <a:ext cx="21489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72" name="Google Shape;172;p14"/>
          <p:cNvSpPr txBox="1">
            <a:spLocks noGrp="1"/>
          </p:cNvSpPr>
          <p:nvPr>
            <p:ph type="subTitle" idx="5"/>
          </p:nvPr>
        </p:nvSpPr>
        <p:spPr>
          <a:xfrm>
            <a:off x="5899601" y="2931125"/>
            <a:ext cx="2148900" cy="16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3" name="Google Shape;173;p14"/>
          <p:cNvSpPr txBox="1">
            <a:spLocks noGrp="1"/>
          </p:cNvSpPr>
          <p:nvPr>
            <p:ph type="subTitle" idx="6"/>
          </p:nvPr>
        </p:nvSpPr>
        <p:spPr>
          <a:xfrm>
            <a:off x="5899578" y="2502350"/>
            <a:ext cx="21489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74" name="Google Shape;174;p14"/>
          <p:cNvSpPr txBox="1">
            <a:spLocks noGrp="1"/>
          </p:cNvSpPr>
          <p:nvPr>
            <p:ph type="ctrTitle"/>
          </p:nvPr>
        </p:nvSpPr>
        <p:spPr>
          <a:xfrm>
            <a:off x="713175" y="615700"/>
            <a:ext cx="7717500" cy="574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191919"/>
              </a:buClr>
              <a:buSzPts val="5200"/>
              <a:buNone/>
              <a:defRPr b="0">
                <a:latin typeface="Playfair Display SemiBold"/>
                <a:ea typeface="Playfair Display SemiBold"/>
                <a:cs typeface="Playfair Display SemiBold"/>
                <a:sym typeface="Playfair Display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5"/>
        <p:cNvGrpSpPr/>
        <p:nvPr/>
      </p:nvGrpSpPr>
      <p:grpSpPr>
        <a:xfrm>
          <a:off x="0" y="0"/>
          <a:ext cx="0" cy="0"/>
          <a:chOff x="0" y="0"/>
          <a:chExt cx="0" cy="0"/>
        </a:xfrm>
      </p:grpSpPr>
      <p:pic>
        <p:nvPicPr>
          <p:cNvPr id="176" name="Google Shape;176;p15"/>
          <p:cNvPicPr preferRelativeResize="0"/>
          <p:nvPr/>
        </p:nvPicPr>
        <p:blipFill rotWithShape="1">
          <a:blip r:embed="rId2">
            <a:alphaModFix/>
          </a:blip>
          <a:srcRect/>
          <a:stretch/>
        </p:blipFill>
        <p:spPr>
          <a:xfrm>
            <a:off x="-25" y="0"/>
            <a:ext cx="9144000" cy="5143500"/>
          </a:xfrm>
          <a:prstGeom prst="rect">
            <a:avLst/>
          </a:prstGeom>
          <a:noFill/>
          <a:ln>
            <a:noFill/>
          </a:ln>
        </p:spPr>
      </p:pic>
      <p:sp>
        <p:nvSpPr>
          <p:cNvPr id="177" name="Google Shape;177;p15"/>
          <p:cNvSpPr/>
          <p:nvPr/>
        </p:nvSpPr>
        <p:spPr>
          <a:xfrm rot="-9729063" flipH="1">
            <a:off x="120486" y="-1420458"/>
            <a:ext cx="994976" cy="2131557"/>
          </a:xfrm>
          <a:custGeom>
            <a:avLst/>
            <a:gdLst/>
            <a:ahLst/>
            <a:cxnLst/>
            <a:rect l="l" t="t" r="r" b="b"/>
            <a:pathLst>
              <a:path w="6854" h="29727" extrusionOk="0">
                <a:moveTo>
                  <a:pt x="3017" y="245"/>
                </a:moveTo>
                <a:cubicBezTo>
                  <a:pt x="3032" y="274"/>
                  <a:pt x="3060" y="303"/>
                  <a:pt x="3060" y="317"/>
                </a:cubicBezTo>
                <a:lnTo>
                  <a:pt x="3046" y="346"/>
                </a:lnTo>
                <a:lnTo>
                  <a:pt x="3032" y="360"/>
                </a:lnTo>
                <a:cubicBezTo>
                  <a:pt x="3032" y="377"/>
                  <a:pt x="3023" y="383"/>
                  <a:pt x="3010" y="383"/>
                </a:cubicBezTo>
                <a:cubicBezTo>
                  <a:pt x="2991" y="383"/>
                  <a:pt x="2963" y="369"/>
                  <a:pt x="2946" y="360"/>
                </a:cubicBezTo>
                <a:cubicBezTo>
                  <a:pt x="2917" y="346"/>
                  <a:pt x="2931" y="303"/>
                  <a:pt x="2960" y="288"/>
                </a:cubicBezTo>
                <a:lnTo>
                  <a:pt x="2989" y="274"/>
                </a:lnTo>
                <a:lnTo>
                  <a:pt x="3017" y="245"/>
                </a:lnTo>
                <a:close/>
                <a:moveTo>
                  <a:pt x="3549" y="489"/>
                </a:moveTo>
                <a:cubicBezTo>
                  <a:pt x="3563" y="489"/>
                  <a:pt x="3506" y="533"/>
                  <a:pt x="3420" y="590"/>
                </a:cubicBezTo>
                <a:lnTo>
                  <a:pt x="3362" y="576"/>
                </a:lnTo>
                <a:cubicBezTo>
                  <a:pt x="3348" y="576"/>
                  <a:pt x="3333" y="561"/>
                  <a:pt x="3333" y="561"/>
                </a:cubicBezTo>
                <a:cubicBezTo>
                  <a:pt x="3333" y="547"/>
                  <a:pt x="3333" y="518"/>
                  <a:pt x="3348" y="518"/>
                </a:cubicBezTo>
                <a:lnTo>
                  <a:pt x="3391" y="518"/>
                </a:lnTo>
                <a:cubicBezTo>
                  <a:pt x="3448" y="504"/>
                  <a:pt x="3535" y="489"/>
                  <a:pt x="3549" y="489"/>
                </a:cubicBezTo>
                <a:close/>
                <a:moveTo>
                  <a:pt x="3405" y="619"/>
                </a:moveTo>
                <a:cubicBezTo>
                  <a:pt x="3420" y="619"/>
                  <a:pt x="3420" y="648"/>
                  <a:pt x="3420" y="662"/>
                </a:cubicBezTo>
                <a:cubicBezTo>
                  <a:pt x="3420" y="691"/>
                  <a:pt x="3391" y="734"/>
                  <a:pt x="3391" y="762"/>
                </a:cubicBezTo>
                <a:cubicBezTo>
                  <a:pt x="3405" y="791"/>
                  <a:pt x="3434" y="820"/>
                  <a:pt x="3448" y="849"/>
                </a:cubicBezTo>
                <a:cubicBezTo>
                  <a:pt x="3448" y="853"/>
                  <a:pt x="3447" y="855"/>
                  <a:pt x="3445" y="855"/>
                </a:cubicBezTo>
                <a:cubicBezTo>
                  <a:pt x="3440" y="855"/>
                  <a:pt x="3430" y="844"/>
                  <a:pt x="3420" y="834"/>
                </a:cubicBezTo>
                <a:lnTo>
                  <a:pt x="3405" y="849"/>
                </a:lnTo>
                <a:lnTo>
                  <a:pt x="3362" y="849"/>
                </a:lnTo>
                <a:cubicBezTo>
                  <a:pt x="3333" y="820"/>
                  <a:pt x="3362" y="734"/>
                  <a:pt x="3362" y="691"/>
                </a:cubicBezTo>
                <a:cubicBezTo>
                  <a:pt x="3362" y="662"/>
                  <a:pt x="3377" y="633"/>
                  <a:pt x="3391" y="619"/>
                </a:cubicBezTo>
                <a:close/>
                <a:moveTo>
                  <a:pt x="431" y="1035"/>
                </a:moveTo>
                <a:cubicBezTo>
                  <a:pt x="446" y="1050"/>
                  <a:pt x="460" y="1064"/>
                  <a:pt x="460" y="1064"/>
                </a:cubicBezTo>
                <a:lnTo>
                  <a:pt x="446" y="1093"/>
                </a:lnTo>
                <a:cubicBezTo>
                  <a:pt x="460" y="1136"/>
                  <a:pt x="517" y="1237"/>
                  <a:pt x="503" y="1251"/>
                </a:cubicBezTo>
                <a:cubicBezTo>
                  <a:pt x="489" y="1265"/>
                  <a:pt x="478" y="1272"/>
                  <a:pt x="471" y="1272"/>
                </a:cubicBezTo>
                <a:cubicBezTo>
                  <a:pt x="464" y="1272"/>
                  <a:pt x="460" y="1265"/>
                  <a:pt x="460" y="1251"/>
                </a:cubicBezTo>
                <a:lnTo>
                  <a:pt x="460" y="1237"/>
                </a:lnTo>
                <a:cubicBezTo>
                  <a:pt x="460" y="1213"/>
                  <a:pt x="456" y="1202"/>
                  <a:pt x="447" y="1202"/>
                </a:cubicBezTo>
                <a:cubicBezTo>
                  <a:pt x="440" y="1202"/>
                  <a:pt x="430" y="1209"/>
                  <a:pt x="417" y="1222"/>
                </a:cubicBezTo>
                <a:cubicBezTo>
                  <a:pt x="403" y="1222"/>
                  <a:pt x="359" y="1193"/>
                  <a:pt x="359" y="1179"/>
                </a:cubicBezTo>
                <a:cubicBezTo>
                  <a:pt x="374" y="1136"/>
                  <a:pt x="388" y="1079"/>
                  <a:pt x="403" y="1035"/>
                </a:cubicBezTo>
                <a:close/>
                <a:moveTo>
                  <a:pt x="503" y="1596"/>
                </a:moveTo>
                <a:cubicBezTo>
                  <a:pt x="546" y="1596"/>
                  <a:pt x="589" y="1696"/>
                  <a:pt x="546" y="1711"/>
                </a:cubicBezTo>
                <a:cubicBezTo>
                  <a:pt x="520" y="1724"/>
                  <a:pt x="554" y="1798"/>
                  <a:pt x="571" y="1798"/>
                </a:cubicBezTo>
                <a:cubicBezTo>
                  <a:pt x="573" y="1798"/>
                  <a:pt x="574" y="1798"/>
                  <a:pt x="575" y="1797"/>
                </a:cubicBezTo>
                <a:cubicBezTo>
                  <a:pt x="582" y="1793"/>
                  <a:pt x="588" y="1791"/>
                  <a:pt x="591" y="1791"/>
                </a:cubicBezTo>
                <a:cubicBezTo>
                  <a:pt x="603" y="1791"/>
                  <a:pt x="600" y="1808"/>
                  <a:pt x="589" y="1840"/>
                </a:cubicBezTo>
                <a:lnTo>
                  <a:pt x="589" y="1869"/>
                </a:lnTo>
                <a:cubicBezTo>
                  <a:pt x="575" y="1897"/>
                  <a:pt x="589" y="1912"/>
                  <a:pt x="589" y="1926"/>
                </a:cubicBezTo>
                <a:lnTo>
                  <a:pt x="604" y="1941"/>
                </a:lnTo>
                <a:cubicBezTo>
                  <a:pt x="632" y="1941"/>
                  <a:pt x="632" y="1955"/>
                  <a:pt x="618" y="1984"/>
                </a:cubicBezTo>
                <a:lnTo>
                  <a:pt x="604" y="1984"/>
                </a:lnTo>
                <a:lnTo>
                  <a:pt x="589" y="1998"/>
                </a:lnTo>
                <a:cubicBezTo>
                  <a:pt x="586" y="2005"/>
                  <a:pt x="581" y="2008"/>
                  <a:pt x="575" y="2008"/>
                </a:cubicBezTo>
                <a:cubicBezTo>
                  <a:pt x="558" y="2008"/>
                  <a:pt x="535" y="1980"/>
                  <a:pt x="546" y="1969"/>
                </a:cubicBezTo>
                <a:cubicBezTo>
                  <a:pt x="546" y="1943"/>
                  <a:pt x="497" y="1867"/>
                  <a:pt x="456" y="1867"/>
                </a:cubicBezTo>
                <a:cubicBezTo>
                  <a:pt x="452" y="1867"/>
                  <a:pt x="449" y="1868"/>
                  <a:pt x="446" y="1869"/>
                </a:cubicBezTo>
                <a:cubicBezTo>
                  <a:pt x="440" y="1869"/>
                  <a:pt x="436" y="1869"/>
                  <a:pt x="431" y="1870"/>
                </a:cubicBezTo>
                <a:lnTo>
                  <a:pt x="431" y="1870"/>
                </a:lnTo>
                <a:cubicBezTo>
                  <a:pt x="454" y="1841"/>
                  <a:pt x="469" y="1780"/>
                  <a:pt x="446" y="1768"/>
                </a:cubicBezTo>
                <a:cubicBezTo>
                  <a:pt x="431" y="1754"/>
                  <a:pt x="374" y="1668"/>
                  <a:pt x="359" y="1639"/>
                </a:cubicBezTo>
                <a:cubicBezTo>
                  <a:pt x="359" y="1610"/>
                  <a:pt x="460" y="1596"/>
                  <a:pt x="503" y="1596"/>
                </a:cubicBezTo>
                <a:close/>
                <a:moveTo>
                  <a:pt x="2558" y="2142"/>
                </a:moveTo>
                <a:cubicBezTo>
                  <a:pt x="2586" y="2156"/>
                  <a:pt x="2615" y="2185"/>
                  <a:pt x="2644" y="2199"/>
                </a:cubicBezTo>
                <a:lnTo>
                  <a:pt x="2629" y="2214"/>
                </a:lnTo>
                <a:lnTo>
                  <a:pt x="2615" y="2228"/>
                </a:lnTo>
                <a:cubicBezTo>
                  <a:pt x="2595" y="2238"/>
                  <a:pt x="2539" y="2248"/>
                  <a:pt x="2497" y="2248"/>
                </a:cubicBezTo>
                <a:cubicBezTo>
                  <a:pt x="2480" y="2248"/>
                  <a:pt x="2465" y="2246"/>
                  <a:pt x="2457" y="2242"/>
                </a:cubicBezTo>
                <a:cubicBezTo>
                  <a:pt x="2428" y="2228"/>
                  <a:pt x="2356" y="2185"/>
                  <a:pt x="2342" y="2170"/>
                </a:cubicBezTo>
                <a:cubicBezTo>
                  <a:pt x="2328" y="2156"/>
                  <a:pt x="2328" y="2142"/>
                  <a:pt x="2328" y="2142"/>
                </a:cubicBezTo>
                <a:lnTo>
                  <a:pt x="2328" y="2142"/>
                </a:lnTo>
                <a:cubicBezTo>
                  <a:pt x="2328" y="2142"/>
                  <a:pt x="2342" y="2142"/>
                  <a:pt x="2371" y="2156"/>
                </a:cubicBezTo>
                <a:lnTo>
                  <a:pt x="2515" y="2156"/>
                </a:lnTo>
                <a:lnTo>
                  <a:pt x="2543" y="2142"/>
                </a:lnTo>
                <a:close/>
                <a:moveTo>
                  <a:pt x="2400" y="2300"/>
                </a:moveTo>
                <a:cubicBezTo>
                  <a:pt x="2428" y="2300"/>
                  <a:pt x="2486" y="2328"/>
                  <a:pt x="2471" y="2357"/>
                </a:cubicBezTo>
                <a:lnTo>
                  <a:pt x="2443" y="2386"/>
                </a:lnTo>
                <a:lnTo>
                  <a:pt x="2428" y="2400"/>
                </a:lnTo>
                <a:cubicBezTo>
                  <a:pt x="2422" y="2406"/>
                  <a:pt x="2416" y="2410"/>
                  <a:pt x="2410" y="2410"/>
                </a:cubicBezTo>
                <a:cubicBezTo>
                  <a:pt x="2402" y="2410"/>
                  <a:pt x="2394" y="2403"/>
                  <a:pt x="2385" y="2386"/>
                </a:cubicBezTo>
                <a:lnTo>
                  <a:pt x="2385" y="2372"/>
                </a:lnTo>
                <a:lnTo>
                  <a:pt x="2371" y="2357"/>
                </a:lnTo>
                <a:cubicBezTo>
                  <a:pt x="2356" y="2314"/>
                  <a:pt x="2371" y="2300"/>
                  <a:pt x="2400" y="2300"/>
                </a:cubicBezTo>
                <a:close/>
                <a:moveTo>
                  <a:pt x="546" y="2386"/>
                </a:moveTo>
                <a:cubicBezTo>
                  <a:pt x="546" y="2386"/>
                  <a:pt x="575" y="2400"/>
                  <a:pt x="575" y="2400"/>
                </a:cubicBezTo>
                <a:cubicBezTo>
                  <a:pt x="561" y="2487"/>
                  <a:pt x="632" y="2487"/>
                  <a:pt x="661" y="2515"/>
                </a:cubicBezTo>
                <a:lnTo>
                  <a:pt x="661" y="2530"/>
                </a:lnTo>
                <a:cubicBezTo>
                  <a:pt x="676" y="2558"/>
                  <a:pt x="647" y="2573"/>
                  <a:pt x="618" y="2573"/>
                </a:cubicBezTo>
                <a:cubicBezTo>
                  <a:pt x="589" y="2515"/>
                  <a:pt x="517" y="2530"/>
                  <a:pt x="503" y="2458"/>
                </a:cubicBezTo>
                <a:cubicBezTo>
                  <a:pt x="503" y="2443"/>
                  <a:pt x="503" y="2415"/>
                  <a:pt x="517" y="2400"/>
                </a:cubicBezTo>
                <a:lnTo>
                  <a:pt x="546" y="2386"/>
                </a:lnTo>
                <a:close/>
                <a:moveTo>
                  <a:pt x="3992" y="2294"/>
                </a:moveTo>
                <a:cubicBezTo>
                  <a:pt x="4007" y="2294"/>
                  <a:pt x="4018" y="2320"/>
                  <a:pt x="4032" y="2320"/>
                </a:cubicBezTo>
                <a:cubicBezTo>
                  <a:pt x="4038" y="2320"/>
                  <a:pt x="4044" y="2315"/>
                  <a:pt x="4052" y="2300"/>
                </a:cubicBezTo>
                <a:cubicBezTo>
                  <a:pt x="4066" y="2300"/>
                  <a:pt x="4081" y="2314"/>
                  <a:pt x="4081" y="2314"/>
                </a:cubicBezTo>
                <a:lnTo>
                  <a:pt x="4124" y="2386"/>
                </a:lnTo>
                <a:cubicBezTo>
                  <a:pt x="4167" y="2386"/>
                  <a:pt x="4210" y="2429"/>
                  <a:pt x="4210" y="2458"/>
                </a:cubicBezTo>
                <a:cubicBezTo>
                  <a:pt x="4210" y="2487"/>
                  <a:pt x="4195" y="2573"/>
                  <a:pt x="4195" y="2573"/>
                </a:cubicBezTo>
                <a:cubicBezTo>
                  <a:pt x="4195" y="2573"/>
                  <a:pt x="4195" y="2558"/>
                  <a:pt x="4181" y="2530"/>
                </a:cubicBezTo>
                <a:lnTo>
                  <a:pt x="4181" y="2501"/>
                </a:lnTo>
                <a:lnTo>
                  <a:pt x="4138" y="2415"/>
                </a:lnTo>
                <a:cubicBezTo>
                  <a:pt x="4127" y="2413"/>
                  <a:pt x="4116" y="2412"/>
                  <a:pt x="4107" y="2412"/>
                </a:cubicBezTo>
                <a:cubicBezTo>
                  <a:pt x="4026" y="2412"/>
                  <a:pt x="3980" y="2459"/>
                  <a:pt x="3980" y="2472"/>
                </a:cubicBezTo>
                <a:cubicBezTo>
                  <a:pt x="3980" y="2487"/>
                  <a:pt x="3980" y="2515"/>
                  <a:pt x="3966" y="2515"/>
                </a:cubicBezTo>
                <a:lnTo>
                  <a:pt x="3923" y="2501"/>
                </a:lnTo>
                <a:cubicBezTo>
                  <a:pt x="3865" y="2472"/>
                  <a:pt x="3865" y="2429"/>
                  <a:pt x="3894" y="2386"/>
                </a:cubicBezTo>
                <a:lnTo>
                  <a:pt x="3923" y="2357"/>
                </a:lnTo>
                <a:cubicBezTo>
                  <a:pt x="3951" y="2343"/>
                  <a:pt x="3966" y="2314"/>
                  <a:pt x="3980" y="2300"/>
                </a:cubicBezTo>
                <a:cubicBezTo>
                  <a:pt x="3984" y="2295"/>
                  <a:pt x="3988" y="2294"/>
                  <a:pt x="3992" y="2294"/>
                </a:cubicBezTo>
                <a:close/>
                <a:moveTo>
                  <a:pt x="5546" y="2688"/>
                </a:moveTo>
                <a:cubicBezTo>
                  <a:pt x="5560" y="2688"/>
                  <a:pt x="5575" y="2716"/>
                  <a:pt x="5560" y="2716"/>
                </a:cubicBezTo>
                <a:lnTo>
                  <a:pt x="5546" y="2788"/>
                </a:lnTo>
                <a:cubicBezTo>
                  <a:pt x="5524" y="2781"/>
                  <a:pt x="5502" y="2762"/>
                  <a:pt x="5486" y="2738"/>
                </a:cubicBezTo>
                <a:lnTo>
                  <a:pt x="5486" y="2738"/>
                </a:lnTo>
                <a:cubicBezTo>
                  <a:pt x="5492" y="2734"/>
                  <a:pt x="5498" y="2731"/>
                  <a:pt x="5503" y="2731"/>
                </a:cubicBezTo>
                <a:lnTo>
                  <a:pt x="5503" y="2702"/>
                </a:lnTo>
                <a:cubicBezTo>
                  <a:pt x="5503" y="2688"/>
                  <a:pt x="5532" y="2688"/>
                  <a:pt x="5546" y="2688"/>
                </a:cubicBezTo>
                <a:close/>
                <a:moveTo>
                  <a:pt x="1372" y="2710"/>
                </a:moveTo>
                <a:cubicBezTo>
                  <a:pt x="1382" y="2710"/>
                  <a:pt x="1390" y="2712"/>
                  <a:pt x="1394" y="2716"/>
                </a:cubicBezTo>
                <a:cubicBezTo>
                  <a:pt x="1408" y="2745"/>
                  <a:pt x="1480" y="2731"/>
                  <a:pt x="1466" y="2803"/>
                </a:cubicBezTo>
                <a:cubicBezTo>
                  <a:pt x="1523" y="2817"/>
                  <a:pt x="1523" y="2831"/>
                  <a:pt x="1466" y="2860"/>
                </a:cubicBezTo>
                <a:lnTo>
                  <a:pt x="1423" y="2817"/>
                </a:lnTo>
                <a:cubicBezTo>
                  <a:pt x="1408" y="2803"/>
                  <a:pt x="1394" y="2788"/>
                  <a:pt x="1365" y="2774"/>
                </a:cubicBezTo>
                <a:cubicBezTo>
                  <a:pt x="1336" y="2774"/>
                  <a:pt x="1293" y="2774"/>
                  <a:pt x="1308" y="2731"/>
                </a:cubicBezTo>
                <a:cubicBezTo>
                  <a:pt x="1318" y="2721"/>
                  <a:pt x="1350" y="2710"/>
                  <a:pt x="1372" y="2710"/>
                </a:cubicBezTo>
                <a:close/>
                <a:moveTo>
                  <a:pt x="5138" y="2671"/>
                </a:moveTo>
                <a:cubicBezTo>
                  <a:pt x="5140" y="2671"/>
                  <a:pt x="5142" y="2672"/>
                  <a:pt x="5144" y="2673"/>
                </a:cubicBezTo>
                <a:cubicBezTo>
                  <a:pt x="5158" y="2688"/>
                  <a:pt x="5201" y="2745"/>
                  <a:pt x="5216" y="2774"/>
                </a:cubicBezTo>
                <a:cubicBezTo>
                  <a:pt x="5230" y="2788"/>
                  <a:pt x="5201" y="2831"/>
                  <a:pt x="5144" y="2860"/>
                </a:cubicBezTo>
                <a:lnTo>
                  <a:pt x="5129" y="2759"/>
                </a:lnTo>
                <a:lnTo>
                  <a:pt x="5115" y="2731"/>
                </a:lnTo>
                <a:cubicBezTo>
                  <a:pt x="5089" y="2718"/>
                  <a:pt x="5121" y="2671"/>
                  <a:pt x="5138" y="2671"/>
                </a:cubicBezTo>
                <a:close/>
                <a:moveTo>
                  <a:pt x="5431" y="2889"/>
                </a:moveTo>
                <a:lnTo>
                  <a:pt x="5460" y="2903"/>
                </a:lnTo>
                <a:lnTo>
                  <a:pt x="5489" y="2903"/>
                </a:lnTo>
                <a:cubicBezTo>
                  <a:pt x="5517" y="2946"/>
                  <a:pt x="5575" y="2961"/>
                  <a:pt x="5560" y="3018"/>
                </a:cubicBezTo>
                <a:cubicBezTo>
                  <a:pt x="5560" y="3047"/>
                  <a:pt x="5517" y="3076"/>
                  <a:pt x="5489" y="3090"/>
                </a:cubicBezTo>
                <a:lnTo>
                  <a:pt x="5474" y="3104"/>
                </a:lnTo>
                <a:cubicBezTo>
                  <a:pt x="5431" y="3104"/>
                  <a:pt x="5417" y="3061"/>
                  <a:pt x="5431" y="3018"/>
                </a:cubicBezTo>
                <a:lnTo>
                  <a:pt x="5445" y="2989"/>
                </a:lnTo>
                <a:cubicBezTo>
                  <a:pt x="5445" y="2975"/>
                  <a:pt x="5431" y="2946"/>
                  <a:pt x="5431" y="2946"/>
                </a:cubicBezTo>
                <a:lnTo>
                  <a:pt x="5388" y="2946"/>
                </a:lnTo>
                <a:cubicBezTo>
                  <a:pt x="5388" y="2918"/>
                  <a:pt x="5402" y="2889"/>
                  <a:pt x="5431" y="2889"/>
                </a:cubicBezTo>
                <a:close/>
                <a:moveTo>
                  <a:pt x="5431" y="3162"/>
                </a:moveTo>
                <a:cubicBezTo>
                  <a:pt x="5445" y="3162"/>
                  <a:pt x="5489" y="3176"/>
                  <a:pt x="5503" y="3176"/>
                </a:cubicBezTo>
                <a:cubicBezTo>
                  <a:pt x="5503" y="3219"/>
                  <a:pt x="5532" y="3219"/>
                  <a:pt x="5560" y="3248"/>
                </a:cubicBezTo>
                <a:lnTo>
                  <a:pt x="5575" y="3248"/>
                </a:lnTo>
                <a:cubicBezTo>
                  <a:pt x="5560" y="3262"/>
                  <a:pt x="5546" y="3277"/>
                  <a:pt x="5546" y="3277"/>
                </a:cubicBezTo>
                <a:lnTo>
                  <a:pt x="5532" y="3277"/>
                </a:lnTo>
                <a:lnTo>
                  <a:pt x="5517" y="3262"/>
                </a:lnTo>
                <a:cubicBezTo>
                  <a:pt x="5489" y="3262"/>
                  <a:pt x="5474" y="3277"/>
                  <a:pt x="5489" y="3291"/>
                </a:cubicBezTo>
                <a:cubicBezTo>
                  <a:pt x="5500" y="3313"/>
                  <a:pt x="5460" y="3344"/>
                  <a:pt x="5441" y="3344"/>
                </a:cubicBezTo>
                <a:cubicBezTo>
                  <a:pt x="5435" y="3344"/>
                  <a:pt x="5431" y="3341"/>
                  <a:pt x="5431" y="3334"/>
                </a:cubicBezTo>
                <a:cubicBezTo>
                  <a:pt x="5431" y="3291"/>
                  <a:pt x="5431" y="3248"/>
                  <a:pt x="5431" y="3234"/>
                </a:cubicBezTo>
                <a:lnTo>
                  <a:pt x="5417" y="3219"/>
                </a:lnTo>
                <a:cubicBezTo>
                  <a:pt x="5417" y="3205"/>
                  <a:pt x="5417" y="3162"/>
                  <a:pt x="5431" y="3162"/>
                </a:cubicBezTo>
                <a:close/>
                <a:moveTo>
                  <a:pt x="5230" y="3104"/>
                </a:moveTo>
                <a:cubicBezTo>
                  <a:pt x="5244" y="3104"/>
                  <a:pt x="5259" y="3119"/>
                  <a:pt x="5244" y="3133"/>
                </a:cubicBezTo>
                <a:lnTo>
                  <a:pt x="5244" y="3205"/>
                </a:lnTo>
                <a:cubicBezTo>
                  <a:pt x="5216" y="3291"/>
                  <a:pt x="5201" y="3349"/>
                  <a:pt x="5187" y="3349"/>
                </a:cubicBezTo>
                <a:cubicBezTo>
                  <a:pt x="5172" y="3349"/>
                  <a:pt x="5144" y="3320"/>
                  <a:pt x="5158" y="3277"/>
                </a:cubicBezTo>
                <a:lnTo>
                  <a:pt x="5158" y="3234"/>
                </a:lnTo>
                <a:cubicBezTo>
                  <a:pt x="5158" y="3191"/>
                  <a:pt x="5172" y="3147"/>
                  <a:pt x="5187" y="3119"/>
                </a:cubicBezTo>
                <a:cubicBezTo>
                  <a:pt x="5201" y="3104"/>
                  <a:pt x="5216" y="3104"/>
                  <a:pt x="5230" y="3104"/>
                </a:cubicBezTo>
                <a:close/>
                <a:moveTo>
                  <a:pt x="5086" y="3205"/>
                </a:moveTo>
                <a:lnTo>
                  <a:pt x="5086" y="3219"/>
                </a:lnTo>
                <a:lnTo>
                  <a:pt x="5101" y="3305"/>
                </a:lnTo>
                <a:cubicBezTo>
                  <a:pt x="5065" y="3368"/>
                  <a:pt x="5035" y="3403"/>
                  <a:pt x="5017" y="3403"/>
                </a:cubicBezTo>
                <a:cubicBezTo>
                  <a:pt x="5006" y="3403"/>
                  <a:pt x="5000" y="3390"/>
                  <a:pt x="5000" y="3363"/>
                </a:cubicBezTo>
                <a:lnTo>
                  <a:pt x="5000" y="3320"/>
                </a:lnTo>
                <a:lnTo>
                  <a:pt x="5000" y="3277"/>
                </a:lnTo>
                <a:cubicBezTo>
                  <a:pt x="5029" y="3262"/>
                  <a:pt x="5043" y="3248"/>
                  <a:pt x="5043" y="3234"/>
                </a:cubicBezTo>
                <a:lnTo>
                  <a:pt x="5043" y="3219"/>
                </a:lnTo>
                <a:cubicBezTo>
                  <a:pt x="5058" y="3205"/>
                  <a:pt x="5072" y="3205"/>
                  <a:pt x="5086" y="3205"/>
                </a:cubicBezTo>
                <a:close/>
                <a:moveTo>
                  <a:pt x="5268" y="3424"/>
                </a:moveTo>
                <a:cubicBezTo>
                  <a:pt x="5284" y="3424"/>
                  <a:pt x="5302" y="3428"/>
                  <a:pt x="5316" y="3435"/>
                </a:cubicBezTo>
                <a:lnTo>
                  <a:pt x="5330" y="3478"/>
                </a:lnTo>
                <a:cubicBezTo>
                  <a:pt x="5330" y="3492"/>
                  <a:pt x="5359" y="3507"/>
                  <a:pt x="5330" y="3521"/>
                </a:cubicBezTo>
                <a:cubicBezTo>
                  <a:pt x="5316" y="3535"/>
                  <a:pt x="5287" y="3550"/>
                  <a:pt x="5273" y="3550"/>
                </a:cubicBezTo>
                <a:lnTo>
                  <a:pt x="5244" y="3535"/>
                </a:lnTo>
                <a:cubicBezTo>
                  <a:pt x="5225" y="3522"/>
                  <a:pt x="5206" y="3515"/>
                  <a:pt x="5190" y="3515"/>
                </a:cubicBezTo>
                <a:cubicBezTo>
                  <a:pt x="5171" y="3515"/>
                  <a:pt x="5158" y="3526"/>
                  <a:pt x="5158" y="3550"/>
                </a:cubicBezTo>
                <a:lnTo>
                  <a:pt x="5144" y="3550"/>
                </a:lnTo>
                <a:cubicBezTo>
                  <a:pt x="5138" y="3552"/>
                  <a:pt x="5132" y="3553"/>
                  <a:pt x="5127" y="3553"/>
                </a:cubicBezTo>
                <a:cubicBezTo>
                  <a:pt x="5097" y="3553"/>
                  <a:pt x="5084" y="3519"/>
                  <a:pt x="5072" y="3507"/>
                </a:cubicBezTo>
                <a:cubicBezTo>
                  <a:pt x="5058" y="3492"/>
                  <a:pt x="5072" y="3463"/>
                  <a:pt x="5086" y="3449"/>
                </a:cubicBezTo>
                <a:lnTo>
                  <a:pt x="5115" y="3435"/>
                </a:lnTo>
                <a:cubicBezTo>
                  <a:pt x="5122" y="3427"/>
                  <a:pt x="5133" y="3425"/>
                  <a:pt x="5145" y="3425"/>
                </a:cubicBezTo>
                <a:cubicBezTo>
                  <a:pt x="5171" y="3425"/>
                  <a:pt x="5203" y="3438"/>
                  <a:pt x="5220" y="3438"/>
                </a:cubicBezTo>
                <a:cubicBezTo>
                  <a:pt x="5224" y="3438"/>
                  <a:pt x="5228" y="3437"/>
                  <a:pt x="5230" y="3435"/>
                </a:cubicBezTo>
                <a:cubicBezTo>
                  <a:pt x="5237" y="3428"/>
                  <a:pt x="5251" y="3424"/>
                  <a:pt x="5268" y="3424"/>
                </a:cubicBezTo>
                <a:close/>
                <a:moveTo>
                  <a:pt x="643" y="2627"/>
                </a:moveTo>
                <a:cubicBezTo>
                  <a:pt x="665" y="2627"/>
                  <a:pt x="683" y="2630"/>
                  <a:pt x="676" y="2645"/>
                </a:cubicBezTo>
                <a:cubicBezTo>
                  <a:pt x="676" y="2659"/>
                  <a:pt x="704" y="2688"/>
                  <a:pt x="719" y="2688"/>
                </a:cubicBezTo>
                <a:cubicBezTo>
                  <a:pt x="719" y="2688"/>
                  <a:pt x="733" y="2716"/>
                  <a:pt x="733" y="2731"/>
                </a:cubicBezTo>
                <a:lnTo>
                  <a:pt x="719" y="2745"/>
                </a:lnTo>
                <a:cubicBezTo>
                  <a:pt x="704" y="2774"/>
                  <a:pt x="676" y="2788"/>
                  <a:pt x="647" y="2803"/>
                </a:cubicBezTo>
                <a:cubicBezTo>
                  <a:pt x="618" y="2846"/>
                  <a:pt x="618" y="2831"/>
                  <a:pt x="647" y="2874"/>
                </a:cubicBezTo>
                <a:lnTo>
                  <a:pt x="676" y="2903"/>
                </a:lnTo>
                <a:cubicBezTo>
                  <a:pt x="704" y="2932"/>
                  <a:pt x="776" y="3032"/>
                  <a:pt x="762" y="3061"/>
                </a:cubicBezTo>
                <a:cubicBezTo>
                  <a:pt x="747" y="3090"/>
                  <a:pt x="704" y="3176"/>
                  <a:pt x="704" y="3191"/>
                </a:cubicBezTo>
                <a:cubicBezTo>
                  <a:pt x="719" y="3205"/>
                  <a:pt x="747" y="3277"/>
                  <a:pt x="747" y="3291"/>
                </a:cubicBezTo>
                <a:cubicBezTo>
                  <a:pt x="747" y="3305"/>
                  <a:pt x="776" y="3334"/>
                  <a:pt x="805" y="3334"/>
                </a:cubicBezTo>
                <a:lnTo>
                  <a:pt x="790" y="3377"/>
                </a:lnTo>
                <a:lnTo>
                  <a:pt x="762" y="3478"/>
                </a:lnTo>
                <a:cubicBezTo>
                  <a:pt x="819" y="3507"/>
                  <a:pt x="848" y="3564"/>
                  <a:pt x="834" y="3607"/>
                </a:cubicBezTo>
                <a:lnTo>
                  <a:pt x="790" y="3564"/>
                </a:lnTo>
                <a:cubicBezTo>
                  <a:pt x="776" y="3550"/>
                  <a:pt x="747" y="3550"/>
                  <a:pt x="719" y="3550"/>
                </a:cubicBezTo>
                <a:lnTo>
                  <a:pt x="690" y="3550"/>
                </a:lnTo>
                <a:cubicBezTo>
                  <a:pt x="676" y="3550"/>
                  <a:pt x="661" y="3435"/>
                  <a:pt x="690" y="3392"/>
                </a:cubicBezTo>
                <a:cubicBezTo>
                  <a:pt x="702" y="3368"/>
                  <a:pt x="713" y="3345"/>
                  <a:pt x="702" y="3345"/>
                </a:cubicBezTo>
                <a:cubicBezTo>
                  <a:pt x="699" y="3345"/>
                  <a:pt x="695" y="3346"/>
                  <a:pt x="690" y="3349"/>
                </a:cubicBezTo>
                <a:lnTo>
                  <a:pt x="676" y="3377"/>
                </a:lnTo>
                <a:cubicBezTo>
                  <a:pt x="672" y="3385"/>
                  <a:pt x="667" y="3388"/>
                  <a:pt x="662" y="3388"/>
                </a:cubicBezTo>
                <a:cubicBezTo>
                  <a:pt x="647" y="3388"/>
                  <a:pt x="629" y="3359"/>
                  <a:pt x="618" y="3305"/>
                </a:cubicBezTo>
                <a:lnTo>
                  <a:pt x="589" y="3248"/>
                </a:lnTo>
                <a:lnTo>
                  <a:pt x="589" y="3234"/>
                </a:lnTo>
                <a:cubicBezTo>
                  <a:pt x="589" y="3219"/>
                  <a:pt x="589" y="3133"/>
                  <a:pt x="604" y="3047"/>
                </a:cubicBezTo>
                <a:lnTo>
                  <a:pt x="604" y="2975"/>
                </a:lnTo>
                <a:cubicBezTo>
                  <a:pt x="604" y="2946"/>
                  <a:pt x="604" y="2946"/>
                  <a:pt x="575" y="2932"/>
                </a:cubicBezTo>
                <a:cubicBezTo>
                  <a:pt x="561" y="2932"/>
                  <a:pt x="546" y="2903"/>
                  <a:pt x="546" y="2889"/>
                </a:cubicBezTo>
                <a:lnTo>
                  <a:pt x="575" y="2846"/>
                </a:lnTo>
                <a:cubicBezTo>
                  <a:pt x="589" y="2788"/>
                  <a:pt x="604" y="2731"/>
                  <a:pt x="589" y="2716"/>
                </a:cubicBezTo>
                <a:cubicBezTo>
                  <a:pt x="575" y="2702"/>
                  <a:pt x="575" y="2645"/>
                  <a:pt x="589" y="2630"/>
                </a:cubicBezTo>
                <a:cubicBezTo>
                  <a:pt x="596" y="2630"/>
                  <a:pt x="622" y="2627"/>
                  <a:pt x="643" y="2627"/>
                </a:cubicBezTo>
                <a:close/>
                <a:moveTo>
                  <a:pt x="1019" y="3574"/>
                </a:moveTo>
                <a:lnTo>
                  <a:pt x="1078" y="3622"/>
                </a:lnTo>
                <a:lnTo>
                  <a:pt x="1078" y="3636"/>
                </a:lnTo>
                <a:cubicBezTo>
                  <a:pt x="1068" y="3645"/>
                  <a:pt x="1060" y="3649"/>
                  <a:pt x="1053" y="3649"/>
                </a:cubicBezTo>
                <a:cubicBezTo>
                  <a:pt x="1039" y="3649"/>
                  <a:pt x="1030" y="3636"/>
                  <a:pt x="1020" y="3636"/>
                </a:cubicBezTo>
                <a:cubicBezTo>
                  <a:pt x="1020" y="3629"/>
                  <a:pt x="1020" y="3603"/>
                  <a:pt x="1019" y="3574"/>
                </a:cubicBezTo>
                <a:close/>
                <a:moveTo>
                  <a:pt x="1703" y="3445"/>
                </a:moveTo>
                <a:cubicBezTo>
                  <a:pt x="1714" y="3445"/>
                  <a:pt x="1726" y="3447"/>
                  <a:pt x="1739" y="3449"/>
                </a:cubicBezTo>
                <a:lnTo>
                  <a:pt x="1724" y="3535"/>
                </a:lnTo>
                <a:cubicBezTo>
                  <a:pt x="1710" y="3550"/>
                  <a:pt x="1739" y="3578"/>
                  <a:pt x="1739" y="3578"/>
                </a:cubicBezTo>
                <a:cubicBezTo>
                  <a:pt x="1782" y="3578"/>
                  <a:pt x="1782" y="3607"/>
                  <a:pt x="1782" y="3636"/>
                </a:cubicBezTo>
                <a:cubicBezTo>
                  <a:pt x="1782" y="3636"/>
                  <a:pt x="1753" y="3650"/>
                  <a:pt x="1739" y="3650"/>
                </a:cubicBezTo>
                <a:cubicBezTo>
                  <a:pt x="1710" y="3650"/>
                  <a:pt x="1681" y="3650"/>
                  <a:pt x="1681" y="3607"/>
                </a:cubicBezTo>
                <a:cubicBezTo>
                  <a:pt x="1681" y="3593"/>
                  <a:pt x="1667" y="3564"/>
                  <a:pt x="1652" y="3550"/>
                </a:cubicBezTo>
                <a:lnTo>
                  <a:pt x="1638" y="3507"/>
                </a:lnTo>
                <a:cubicBezTo>
                  <a:pt x="1626" y="3471"/>
                  <a:pt x="1653" y="3445"/>
                  <a:pt x="1703" y="3445"/>
                </a:cubicBezTo>
                <a:close/>
                <a:moveTo>
                  <a:pt x="5747" y="3808"/>
                </a:moveTo>
                <a:cubicBezTo>
                  <a:pt x="5776" y="3808"/>
                  <a:pt x="5848" y="3866"/>
                  <a:pt x="5848" y="3894"/>
                </a:cubicBezTo>
                <a:cubicBezTo>
                  <a:pt x="5848" y="3905"/>
                  <a:pt x="5835" y="3910"/>
                  <a:pt x="5818" y="3910"/>
                </a:cubicBezTo>
                <a:cubicBezTo>
                  <a:pt x="5790" y="3910"/>
                  <a:pt x="5751" y="3898"/>
                  <a:pt x="5733" y="3880"/>
                </a:cubicBezTo>
                <a:cubicBezTo>
                  <a:pt x="5718" y="3837"/>
                  <a:pt x="5718" y="3808"/>
                  <a:pt x="5747" y="3808"/>
                </a:cubicBezTo>
                <a:close/>
                <a:moveTo>
                  <a:pt x="484" y="3831"/>
                </a:moveTo>
                <a:cubicBezTo>
                  <a:pt x="529" y="3831"/>
                  <a:pt x="593" y="3845"/>
                  <a:pt x="604" y="3866"/>
                </a:cubicBezTo>
                <a:cubicBezTo>
                  <a:pt x="618" y="3880"/>
                  <a:pt x="604" y="3909"/>
                  <a:pt x="575" y="3923"/>
                </a:cubicBezTo>
                <a:cubicBezTo>
                  <a:pt x="546" y="3923"/>
                  <a:pt x="417" y="3851"/>
                  <a:pt x="446" y="3837"/>
                </a:cubicBezTo>
                <a:cubicBezTo>
                  <a:pt x="453" y="3833"/>
                  <a:pt x="467" y="3831"/>
                  <a:pt x="484" y="3831"/>
                </a:cubicBezTo>
                <a:close/>
                <a:moveTo>
                  <a:pt x="769" y="3733"/>
                </a:moveTo>
                <a:cubicBezTo>
                  <a:pt x="781" y="3733"/>
                  <a:pt x="790" y="3758"/>
                  <a:pt x="790" y="3794"/>
                </a:cubicBezTo>
                <a:cubicBezTo>
                  <a:pt x="776" y="3837"/>
                  <a:pt x="834" y="3966"/>
                  <a:pt x="805" y="3995"/>
                </a:cubicBezTo>
                <a:cubicBezTo>
                  <a:pt x="802" y="3997"/>
                  <a:pt x="800" y="3999"/>
                  <a:pt x="797" y="3999"/>
                </a:cubicBezTo>
                <a:cubicBezTo>
                  <a:pt x="782" y="3999"/>
                  <a:pt x="762" y="3967"/>
                  <a:pt x="762" y="3894"/>
                </a:cubicBezTo>
                <a:lnTo>
                  <a:pt x="733" y="3837"/>
                </a:lnTo>
                <a:lnTo>
                  <a:pt x="733" y="3823"/>
                </a:lnTo>
                <a:cubicBezTo>
                  <a:pt x="704" y="3808"/>
                  <a:pt x="690" y="3780"/>
                  <a:pt x="719" y="3765"/>
                </a:cubicBezTo>
                <a:lnTo>
                  <a:pt x="747" y="3751"/>
                </a:lnTo>
                <a:lnTo>
                  <a:pt x="762" y="3736"/>
                </a:lnTo>
                <a:cubicBezTo>
                  <a:pt x="764" y="3734"/>
                  <a:pt x="767" y="3733"/>
                  <a:pt x="769" y="3733"/>
                </a:cubicBezTo>
                <a:close/>
                <a:moveTo>
                  <a:pt x="2550" y="3966"/>
                </a:moveTo>
                <a:cubicBezTo>
                  <a:pt x="2572" y="3966"/>
                  <a:pt x="2586" y="3974"/>
                  <a:pt x="2572" y="3995"/>
                </a:cubicBezTo>
                <a:lnTo>
                  <a:pt x="2572" y="4024"/>
                </a:lnTo>
                <a:lnTo>
                  <a:pt x="2572" y="4038"/>
                </a:lnTo>
                <a:cubicBezTo>
                  <a:pt x="2572" y="4058"/>
                  <a:pt x="2557" y="4065"/>
                  <a:pt x="2539" y="4065"/>
                </a:cubicBezTo>
                <a:cubicBezTo>
                  <a:pt x="2516" y="4065"/>
                  <a:pt x="2487" y="4054"/>
                  <a:pt x="2471" y="4038"/>
                </a:cubicBezTo>
                <a:cubicBezTo>
                  <a:pt x="2443" y="4024"/>
                  <a:pt x="2443" y="3995"/>
                  <a:pt x="2486" y="3981"/>
                </a:cubicBezTo>
                <a:cubicBezTo>
                  <a:pt x="2500" y="3974"/>
                  <a:pt x="2529" y="3966"/>
                  <a:pt x="2550" y="3966"/>
                </a:cubicBezTo>
                <a:close/>
                <a:moveTo>
                  <a:pt x="546" y="4038"/>
                </a:moveTo>
                <a:cubicBezTo>
                  <a:pt x="561" y="4038"/>
                  <a:pt x="575" y="4038"/>
                  <a:pt x="575" y="4053"/>
                </a:cubicBezTo>
                <a:cubicBezTo>
                  <a:pt x="589" y="4081"/>
                  <a:pt x="589" y="4110"/>
                  <a:pt x="604" y="4139"/>
                </a:cubicBezTo>
                <a:cubicBezTo>
                  <a:pt x="612" y="4147"/>
                  <a:pt x="620" y="4155"/>
                  <a:pt x="629" y="4155"/>
                </a:cubicBezTo>
                <a:cubicBezTo>
                  <a:pt x="635" y="4155"/>
                  <a:pt x="641" y="4151"/>
                  <a:pt x="647" y="4139"/>
                </a:cubicBezTo>
                <a:cubicBezTo>
                  <a:pt x="661" y="4139"/>
                  <a:pt x="676" y="4167"/>
                  <a:pt x="676" y="4182"/>
                </a:cubicBezTo>
                <a:lnTo>
                  <a:pt x="632" y="4196"/>
                </a:lnTo>
                <a:cubicBezTo>
                  <a:pt x="627" y="4198"/>
                  <a:pt x="621" y="4199"/>
                  <a:pt x="615" y="4199"/>
                </a:cubicBezTo>
                <a:cubicBezTo>
                  <a:pt x="578" y="4199"/>
                  <a:pt x="544" y="4160"/>
                  <a:pt x="532" y="4110"/>
                </a:cubicBezTo>
                <a:lnTo>
                  <a:pt x="517" y="4067"/>
                </a:lnTo>
                <a:cubicBezTo>
                  <a:pt x="517" y="4053"/>
                  <a:pt x="532" y="4038"/>
                  <a:pt x="546" y="4038"/>
                </a:cubicBezTo>
                <a:close/>
                <a:moveTo>
                  <a:pt x="1867" y="4234"/>
                </a:moveTo>
                <a:cubicBezTo>
                  <a:pt x="1877" y="4234"/>
                  <a:pt x="1889" y="4244"/>
                  <a:pt x="1897" y="4268"/>
                </a:cubicBezTo>
                <a:lnTo>
                  <a:pt x="1911" y="4297"/>
                </a:lnTo>
                <a:cubicBezTo>
                  <a:pt x="1911" y="4311"/>
                  <a:pt x="1911" y="4340"/>
                  <a:pt x="1897" y="4354"/>
                </a:cubicBezTo>
                <a:cubicBezTo>
                  <a:pt x="1889" y="4358"/>
                  <a:pt x="1881" y="4360"/>
                  <a:pt x="1874" y="4360"/>
                </a:cubicBezTo>
                <a:cubicBezTo>
                  <a:pt x="1855" y="4360"/>
                  <a:pt x="1839" y="4347"/>
                  <a:pt x="1839" y="4326"/>
                </a:cubicBezTo>
                <a:cubicBezTo>
                  <a:pt x="1839" y="4300"/>
                  <a:pt x="1824" y="4294"/>
                  <a:pt x="1808" y="4294"/>
                </a:cubicBezTo>
                <a:cubicBezTo>
                  <a:pt x="1798" y="4294"/>
                  <a:pt x="1788" y="4297"/>
                  <a:pt x="1782" y="4297"/>
                </a:cubicBezTo>
                <a:lnTo>
                  <a:pt x="1767" y="4282"/>
                </a:lnTo>
                <a:cubicBezTo>
                  <a:pt x="1753" y="4268"/>
                  <a:pt x="1767" y="4239"/>
                  <a:pt x="1782" y="4239"/>
                </a:cubicBezTo>
                <a:cubicBezTo>
                  <a:pt x="1782" y="4239"/>
                  <a:pt x="1822" y="4264"/>
                  <a:pt x="1842" y="4264"/>
                </a:cubicBezTo>
                <a:cubicBezTo>
                  <a:pt x="1849" y="4264"/>
                  <a:pt x="1854" y="4261"/>
                  <a:pt x="1854" y="4254"/>
                </a:cubicBezTo>
                <a:cubicBezTo>
                  <a:pt x="1854" y="4241"/>
                  <a:pt x="1859" y="4234"/>
                  <a:pt x="1867" y="4234"/>
                </a:cubicBezTo>
                <a:close/>
                <a:moveTo>
                  <a:pt x="596" y="4287"/>
                </a:moveTo>
                <a:cubicBezTo>
                  <a:pt x="606" y="4287"/>
                  <a:pt x="619" y="4290"/>
                  <a:pt x="632" y="4297"/>
                </a:cubicBezTo>
                <a:cubicBezTo>
                  <a:pt x="676" y="4326"/>
                  <a:pt x="661" y="4383"/>
                  <a:pt x="647" y="4397"/>
                </a:cubicBezTo>
                <a:cubicBezTo>
                  <a:pt x="632" y="4426"/>
                  <a:pt x="589" y="4440"/>
                  <a:pt x="561" y="4440"/>
                </a:cubicBezTo>
                <a:lnTo>
                  <a:pt x="532" y="4455"/>
                </a:lnTo>
                <a:cubicBezTo>
                  <a:pt x="532" y="4455"/>
                  <a:pt x="517" y="4426"/>
                  <a:pt x="517" y="4412"/>
                </a:cubicBezTo>
                <a:cubicBezTo>
                  <a:pt x="503" y="4369"/>
                  <a:pt x="532" y="4354"/>
                  <a:pt x="575" y="4354"/>
                </a:cubicBezTo>
                <a:cubicBezTo>
                  <a:pt x="575" y="4340"/>
                  <a:pt x="575" y="4326"/>
                  <a:pt x="561" y="4326"/>
                </a:cubicBezTo>
                <a:cubicBezTo>
                  <a:pt x="550" y="4315"/>
                  <a:pt x="564" y="4287"/>
                  <a:pt x="596" y="4287"/>
                </a:cubicBezTo>
                <a:close/>
                <a:moveTo>
                  <a:pt x="1633" y="4322"/>
                </a:moveTo>
                <a:cubicBezTo>
                  <a:pt x="1638" y="4322"/>
                  <a:pt x="1645" y="4333"/>
                  <a:pt x="1652" y="4354"/>
                </a:cubicBezTo>
                <a:lnTo>
                  <a:pt x="1638" y="4383"/>
                </a:lnTo>
                <a:lnTo>
                  <a:pt x="1624" y="4455"/>
                </a:lnTo>
                <a:cubicBezTo>
                  <a:pt x="1667" y="4469"/>
                  <a:pt x="1710" y="4484"/>
                  <a:pt x="1724" y="4484"/>
                </a:cubicBezTo>
                <a:lnTo>
                  <a:pt x="1739" y="4498"/>
                </a:lnTo>
                <a:cubicBezTo>
                  <a:pt x="1739" y="4498"/>
                  <a:pt x="1753" y="4512"/>
                  <a:pt x="1753" y="4527"/>
                </a:cubicBezTo>
                <a:lnTo>
                  <a:pt x="1753" y="4541"/>
                </a:lnTo>
                <a:cubicBezTo>
                  <a:pt x="1739" y="4541"/>
                  <a:pt x="1667" y="4527"/>
                  <a:pt x="1638" y="4512"/>
                </a:cubicBezTo>
                <a:cubicBezTo>
                  <a:pt x="1609" y="4512"/>
                  <a:pt x="1566" y="4484"/>
                  <a:pt x="1566" y="4469"/>
                </a:cubicBezTo>
                <a:cubicBezTo>
                  <a:pt x="1566" y="4455"/>
                  <a:pt x="1624" y="4383"/>
                  <a:pt x="1624" y="4354"/>
                </a:cubicBezTo>
                <a:cubicBezTo>
                  <a:pt x="1624" y="4333"/>
                  <a:pt x="1627" y="4322"/>
                  <a:pt x="1633" y="4322"/>
                </a:cubicBezTo>
                <a:close/>
                <a:moveTo>
                  <a:pt x="2457" y="4455"/>
                </a:moveTo>
                <a:cubicBezTo>
                  <a:pt x="2529" y="4455"/>
                  <a:pt x="2529" y="4512"/>
                  <a:pt x="2486" y="4570"/>
                </a:cubicBezTo>
                <a:lnTo>
                  <a:pt x="2586" y="4584"/>
                </a:lnTo>
                <a:lnTo>
                  <a:pt x="2601" y="4598"/>
                </a:lnTo>
                <a:cubicBezTo>
                  <a:pt x="2586" y="4613"/>
                  <a:pt x="2529" y="4699"/>
                  <a:pt x="2500" y="4713"/>
                </a:cubicBezTo>
                <a:cubicBezTo>
                  <a:pt x="2498" y="4715"/>
                  <a:pt x="2496" y="4715"/>
                  <a:pt x="2493" y="4715"/>
                </a:cubicBezTo>
                <a:cubicBezTo>
                  <a:pt x="2465" y="4715"/>
                  <a:pt x="2431" y="4640"/>
                  <a:pt x="2457" y="4627"/>
                </a:cubicBezTo>
                <a:cubicBezTo>
                  <a:pt x="2486" y="4598"/>
                  <a:pt x="2486" y="4555"/>
                  <a:pt x="2443" y="4512"/>
                </a:cubicBezTo>
                <a:lnTo>
                  <a:pt x="2457" y="4498"/>
                </a:lnTo>
                <a:lnTo>
                  <a:pt x="2457" y="4455"/>
                </a:lnTo>
                <a:close/>
                <a:moveTo>
                  <a:pt x="1925" y="4627"/>
                </a:moveTo>
                <a:cubicBezTo>
                  <a:pt x="1969" y="4627"/>
                  <a:pt x="1997" y="4642"/>
                  <a:pt x="1997" y="4670"/>
                </a:cubicBezTo>
                <a:cubicBezTo>
                  <a:pt x="1997" y="4696"/>
                  <a:pt x="1985" y="4758"/>
                  <a:pt x="1962" y="4758"/>
                </a:cubicBezTo>
                <a:cubicBezTo>
                  <a:pt x="1959" y="4758"/>
                  <a:pt x="1957" y="4758"/>
                  <a:pt x="1954" y="4757"/>
                </a:cubicBezTo>
                <a:lnTo>
                  <a:pt x="1911" y="4757"/>
                </a:lnTo>
                <a:cubicBezTo>
                  <a:pt x="1907" y="4761"/>
                  <a:pt x="1900" y="4762"/>
                  <a:pt x="1893" y="4762"/>
                </a:cubicBezTo>
                <a:cubicBezTo>
                  <a:pt x="1874" y="4762"/>
                  <a:pt x="1849" y="4752"/>
                  <a:pt x="1839" y="4742"/>
                </a:cubicBezTo>
                <a:lnTo>
                  <a:pt x="1839" y="4728"/>
                </a:lnTo>
                <a:cubicBezTo>
                  <a:pt x="1854" y="4699"/>
                  <a:pt x="1868" y="4685"/>
                  <a:pt x="1882" y="4685"/>
                </a:cubicBezTo>
                <a:lnTo>
                  <a:pt x="1925" y="4627"/>
                </a:lnTo>
                <a:close/>
                <a:moveTo>
                  <a:pt x="532" y="4843"/>
                </a:moveTo>
                <a:cubicBezTo>
                  <a:pt x="575" y="4843"/>
                  <a:pt x="661" y="4871"/>
                  <a:pt x="647" y="4915"/>
                </a:cubicBezTo>
                <a:lnTo>
                  <a:pt x="647" y="4943"/>
                </a:lnTo>
                <a:lnTo>
                  <a:pt x="647" y="4972"/>
                </a:lnTo>
                <a:cubicBezTo>
                  <a:pt x="661" y="5001"/>
                  <a:pt x="661" y="5015"/>
                  <a:pt x="632" y="5015"/>
                </a:cubicBezTo>
                <a:lnTo>
                  <a:pt x="632" y="5001"/>
                </a:lnTo>
                <a:cubicBezTo>
                  <a:pt x="604" y="4958"/>
                  <a:pt x="589" y="4943"/>
                  <a:pt x="517" y="4900"/>
                </a:cubicBezTo>
                <a:lnTo>
                  <a:pt x="503" y="4900"/>
                </a:lnTo>
                <a:cubicBezTo>
                  <a:pt x="474" y="4871"/>
                  <a:pt x="503" y="4843"/>
                  <a:pt x="532" y="4843"/>
                </a:cubicBezTo>
                <a:close/>
                <a:moveTo>
                  <a:pt x="2476" y="4923"/>
                </a:moveTo>
                <a:cubicBezTo>
                  <a:pt x="2480" y="4923"/>
                  <a:pt x="2488" y="4925"/>
                  <a:pt x="2500" y="4929"/>
                </a:cubicBezTo>
                <a:cubicBezTo>
                  <a:pt x="2543" y="4929"/>
                  <a:pt x="2601" y="5015"/>
                  <a:pt x="2586" y="5015"/>
                </a:cubicBezTo>
                <a:cubicBezTo>
                  <a:pt x="2572" y="5030"/>
                  <a:pt x="2529" y="5030"/>
                  <a:pt x="2500" y="5030"/>
                </a:cubicBezTo>
                <a:lnTo>
                  <a:pt x="2515" y="5001"/>
                </a:lnTo>
                <a:lnTo>
                  <a:pt x="2515" y="4943"/>
                </a:lnTo>
                <a:cubicBezTo>
                  <a:pt x="2484" y="4933"/>
                  <a:pt x="2468" y="4923"/>
                  <a:pt x="2476" y="4923"/>
                </a:cubicBezTo>
                <a:close/>
                <a:moveTo>
                  <a:pt x="590" y="5049"/>
                </a:moveTo>
                <a:cubicBezTo>
                  <a:pt x="599" y="5049"/>
                  <a:pt x="604" y="5052"/>
                  <a:pt x="604" y="5058"/>
                </a:cubicBezTo>
                <a:cubicBezTo>
                  <a:pt x="604" y="5058"/>
                  <a:pt x="661" y="5188"/>
                  <a:pt x="647" y="5216"/>
                </a:cubicBezTo>
                <a:cubicBezTo>
                  <a:pt x="640" y="5231"/>
                  <a:pt x="632" y="5238"/>
                  <a:pt x="623" y="5238"/>
                </a:cubicBezTo>
                <a:cubicBezTo>
                  <a:pt x="614" y="5238"/>
                  <a:pt x="604" y="5231"/>
                  <a:pt x="589" y="5216"/>
                </a:cubicBezTo>
                <a:lnTo>
                  <a:pt x="604" y="5202"/>
                </a:lnTo>
                <a:cubicBezTo>
                  <a:pt x="618" y="5159"/>
                  <a:pt x="575" y="5130"/>
                  <a:pt x="575" y="5116"/>
                </a:cubicBezTo>
                <a:lnTo>
                  <a:pt x="532" y="5073"/>
                </a:lnTo>
                <a:cubicBezTo>
                  <a:pt x="557" y="5056"/>
                  <a:pt x="577" y="5049"/>
                  <a:pt x="590" y="5049"/>
                </a:cubicBezTo>
                <a:close/>
                <a:moveTo>
                  <a:pt x="2443" y="5196"/>
                </a:moveTo>
                <a:cubicBezTo>
                  <a:pt x="2452" y="5196"/>
                  <a:pt x="2462" y="5202"/>
                  <a:pt x="2471" y="5202"/>
                </a:cubicBezTo>
                <a:lnTo>
                  <a:pt x="2486" y="5216"/>
                </a:lnTo>
                <a:cubicBezTo>
                  <a:pt x="2486" y="5227"/>
                  <a:pt x="2492" y="5232"/>
                  <a:pt x="2501" y="5232"/>
                </a:cubicBezTo>
                <a:cubicBezTo>
                  <a:pt x="2517" y="5232"/>
                  <a:pt x="2540" y="5220"/>
                  <a:pt x="2558" y="5202"/>
                </a:cubicBezTo>
                <a:lnTo>
                  <a:pt x="2572" y="5259"/>
                </a:lnTo>
                <a:cubicBezTo>
                  <a:pt x="2572" y="5274"/>
                  <a:pt x="2572" y="5302"/>
                  <a:pt x="2558" y="5317"/>
                </a:cubicBezTo>
                <a:lnTo>
                  <a:pt x="2543" y="5331"/>
                </a:lnTo>
                <a:cubicBezTo>
                  <a:pt x="2515" y="5331"/>
                  <a:pt x="2471" y="5302"/>
                  <a:pt x="2443" y="5274"/>
                </a:cubicBezTo>
                <a:lnTo>
                  <a:pt x="2414" y="5231"/>
                </a:lnTo>
                <a:cubicBezTo>
                  <a:pt x="2414" y="5231"/>
                  <a:pt x="2414" y="5202"/>
                  <a:pt x="2428" y="5202"/>
                </a:cubicBezTo>
                <a:cubicBezTo>
                  <a:pt x="2433" y="5197"/>
                  <a:pt x="2438" y="5196"/>
                  <a:pt x="2443" y="5196"/>
                </a:cubicBezTo>
                <a:close/>
                <a:moveTo>
                  <a:pt x="2112" y="5101"/>
                </a:moveTo>
                <a:lnTo>
                  <a:pt x="2127" y="5130"/>
                </a:lnTo>
                <a:cubicBezTo>
                  <a:pt x="2127" y="5159"/>
                  <a:pt x="2083" y="5202"/>
                  <a:pt x="2069" y="5202"/>
                </a:cubicBezTo>
                <a:cubicBezTo>
                  <a:pt x="2055" y="5202"/>
                  <a:pt x="2040" y="5216"/>
                  <a:pt x="2040" y="5231"/>
                </a:cubicBezTo>
                <a:lnTo>
                  <a:pt x="2098" y="5231"/>
                </a:lnTo>
                <a:cubicBezTo>
                  <a:pt x="2112" y="5231"/>
                  <a:pt x="2127" y="5245"/>
                  <a:pt x="2127" y="5259"/>
                </a:cubicBezTo>
                <a:cubicBezTo>
                  <a:pt x="2127" y="5259"/>
                  <a:pt x="2112" y="5288"/>
                  <a:pt x="2112" y="5288"/>
                </a:cubicBezTo>
                <a:lnTo>
                  <a:pt x="2055" y="5288"/>
                </a:lnTo>
                <a:cubicBezTo>
                  <a:pt x="2020" y="5311"/>
                  <a:pt x="1938" y="5353"/>
                  <a:pt x="1900" y="5353"/>
                </a:cubicBezTo>
                <a:cubicBezTo>
                  <a:pt x="1892" y="5353"/>
                  <a:pt x="1885" y="5351"/>
                  <a:pt x="1882" y="5346"/>
                </a:cubicBezTo>
                <a:cubicBezTo>
                  <a:pt x="1868" y="5331"/>
                  <a:pt x="1911" y="5288"/>
                  <a:pt x="1983" y="5274"/>
                </a:cubicBezTo>
                <a:lnTo>
                  <a:pt x="1969" y="5130"/>
                </a:lnTo>
                <a:lnTo>
                  <a:pt x="1969" y="5116"/>
                </a:lnTo>
                <a:cubicBezTo>
                  <a:pt x="1979" y="5116"/>
                  <a:pt x="2022" y="5140"/>
                  <a:pt x="2055" y="5140"/>
                </a:cubicBezTo>
                <a:cubicBezTo>
                  <a:pt x="2066" y="5140"/>
                  <a:pt x="2076" y="5137"/>
                  <a:pt x="2083" y="5130"/>
                </a:cubicBezTo>
                <a:cubicBezTo>
                  <a:pt x="2098" y="5116"/>
                  <a:pt x="2112" y="5101"/>
                  <a:pt x="2112" y="5101"/>
                </a:cubicBezTo>
                <a:close/>
                <a:moveTo>
                  <a:pt x="1710" y="5346"/>
                </a:moveTo>
                <a:cubicBezTo>
                  <a:pt x="1724" y="5360"/>
                  <a:pt x="1811" y="5389"/>
                  <a:pt x="1839" y="5389"/>
                </a:cubicBezTo>
                <a:cubicBezTo>
                  <a:pt x="1868" y="5389"/>
                  <a:pt x="1925" y="5403"/>
                  <a:pt x="1940" y="5403"/>
                </a:cubicBezTo>
                <a:cubicBezTo>
                  <a:pt x="1954" y="5417"/>
                  <a:pt x="1969" y="5432"/>
                  <a:pt x="1969" y="5446"/>
                </a:cubicBezTo>
                <a:cubicBezTo>
                  <a:pt x="1969" y="5446"/>
                  <a:pt x="1954" y="5446"/>
                  <a:pt x="1940" y="5461"/>
                </a:cubicBezTo>
                <a:lnTo>
                  <a:pt x="1925" y="5461"/>
                </a:lnTo>
                <a:cubicBezTo>
                  <a:pt x="1912" y="5458"/>
                  <a:pt x="1898" y="5457"/>
                  <a:pt x="1885" y="5457"/>
                </a:cubicBezTo>
                <a:cubicBezTo>
                  <a:pt x="1869" y="5457"/>
                  <a:pt x="1854" y="5458"/>
                  <a:pt x="1839" y="5458"/>
                </a:cubicBezTo>
                <a:cubicBezTo>
                  <a:pt x="1793" y="5458"/>
                  <a:pt x="1751" y="5450"/>
                  <a:pt x="1724" y="5389"/>
                </a:cubicBezTo>
                <a:lnTo>
                  <a:pt x="1710" y="5374"/>
                </a:lnTo>
                <a:cubicBezTo>
                  <a:pt x="1681" y="5360"/>
                  <a:pt x="1696" y="5346"/>
                  <a:pt x="1710" y="5346"/>
                </a:cubicBezTo>
                <a:close/>
                <a:moveTo>
                  <a:pt x="2415" y="5395"/>
                </a:moveTo>
                <a:cubicBezTo>
                  <a:pt x="2448" y="5395"/>
                  <a:pt x="2512" y="5440"/>
                  <a:pt x="2500" y="5475"/>
                </a:cubicBezTo>
                <a:lnTo>
                  <a:pt x="2457" y="5475"/>
                </a:lnTo>
                <a:cubicBezTo>
                  <a:pt x="2400" y="5461"/>
                  <a:pt x="2385" y="5417"/>
                  <a:pt x="2400" y="5403"/>
                </a:cubicBezTo>
                <a:cubicBezTo>
                  <a:pt x="2402" y="5398"/>
                  <a:pt x="2408" y="5395"/>
                  <a:pt x="2415" y="5395"/>
                </a:cubicBezTo>
                <a:close/>
                <a:moveTo>
                  <a:pt x="5935" y="5368"/>
                </a:moveTo>
                <a:cubicBezTo>
                  <a:pt x="5953" y="5368"/>
                  <a:pt x="5975" y="5390"/>
                  <a:pt x="5991" y="5432"/>
                </a:cubicBezTo>
                <a:lnTo>
                  <a:pt x="6006" y="5475"/>
                </a:lnTo>
                <a:cubicBezTo>
                  <a:pt x="6006" y="5489"/>
                  <a:pt x="6006" y="5518"/>
                  <a:pt x="5991" y="5518"/>
                </a:cubicBezTo>
                <a:cubicBezTo>
                  <a:pt x="5977" y="5518"/>
                  <a:pt x="5963" y="5518"/>
                  <a:pt x="5948" y="5504"/>
                </a:cubicBezTo>
                <a:cubicBezTo>
                  <a:pt x="5948" y="5489"/>
                  <a:pt x="5948" y="5475"/>
                  <a:pt x="5934" y="5461"/>
                </a:cubicBezTo>
                <a:lnTo>
                  <a:pt x="5905" y="5403"/>
                </a:lnTo>
                <a:cubicBezTo>
                  <a:pt x="5911" y="5379"/>
                  <a:pt x="5922" y="5368"/>
                  <a:pt x="5935" y="5368"/>
                </a:cubicBezTo>
                <a:close/>
                <a:moveTo>
                  <a:pt x="1796" y="5518"/>
                </a:moveTo>
                <a:lnTo>
                  <a:pt x="1825" y="5532"/>
                </a:lnTo>
                <a:cubicBezTo>
                  <a:pt x="1868" y="5547"/>
                  <a:pt x="1940" y="5575"/>
                  <a:pt x="1969" y="5604"/>
                </a:cubicBezTo>
                <a:lnTo>
                  <a:pt x="1954" y="5647"/>
                </a:lnTo>
                <a:lnTo>
                  <a:pt x="1940" y="5676"/>
                </a:lnTo>
                <a:cubicBezTo>
                  <a:pt x="1934" y="5687"/>
                  <a:pt x="1929" y="5692"/>
                  <a:pt x="1924" y="5692"/>
                </a:cubicBezTo>
                <a:cubicBezTo>
                  <a:pt x="1917" y="5692"/>
                  <a:pt x="1911" y="5679"/>
                  <a:pt x="1911" y="5662"/>
                </a:cubicBezTo>
                <a:cubicBezTo>
                  <a:pt x="1897" y="5633"/>
                  <a:pt x="1767" y="5575"/>
                  <a:pt x="1767" y="5561"/>
                </a:cubicBezTo>
                <a:cubicBezTo>
                  <a:pt x="1753" y="5561"/>
                  <a:pt x="1767" y="5532"/>
                  <a:pt x="1782" y="5518"/>
                </a:cubicBezTo>
                <a:close/>
                <a:moveTo>
                  <a:pt x="790" y="5651"/>
                </a:moveTo>
                <a:cubicBezTo>
                  <a:pt x="798" y="5651"/>
                  <a:pt x="812" y="5654"/>
                  <a:pt x="834" y="5662"/>
                </a:cubicBezTo>
                <a:lnTo>
                  <a:pt x="848" y="5676"/>
                </a:lnTo>
                <a:lnTo>
                  <a:pt x="877" y="5748"/>
                </a:lnTo>
                <a:cubicBezTo>
                  <a:pt x="934" y="5734"/>
                  <a:pt x="992" y="5719"/>
                  <a:pt x="1006" y="5719"/>
                </a:cubicBezTo>
                <a:cubicBezTo>
                  <a:pt x="1006" y="5719"/>
                  <a:pt x="1020" y="5748"/>
                  <a:pt x="1006" y="5762"/>
                </a:cubicBezTo>
                <a:lnTo>
                  <a:pt x="1006" y="5777"/>
                </a:lnTo>
                <a:lnTo>
                  <a:pt x="977" y="5820"/>
                </a:lnTo>
                <a:cubicBezTo>
                  <a:pt x="969" y="5812"/>
                  <a:pt x="959" y="5808"/>
                  <a:pt x="948" y="5808"/>
                </a:cubicBezTo>
                <a:cubicBezTo>
                  <a:pt x="920" y="5808"/>
                  <a:pt x="887" y="5832"/>
                  <a:pt x="877" y="5863"/>
                </a:cubicBezTo>
                <a:lnTo>
                  <a:pt x="848" y="5906"/>
                </a:lnTo>
                <a:lnTo>
                  <a:pt x="819" y="5906"/>
                </a:lnTo>
                <a:cubicBezTo>
                  <a:pt x="819" y="5906"/>
                  <a:pt x="805" y="5892"/>
                  <a:pt x="805" y="5892"/>
                </a:cubicBezTo>
                <a:lnTo>
                  <a:pt x="790" y="5820"/>
                </a:lnTo>
                <a:cubicBezTo>
                  <a:pt x="776" y="5805"/>
                  <a:pt x="776" y="5791"/>
                  <a:pt x="790" y="5777"/>
                </a:cubicBezTo>
                <a:cubicBezTo>
                  <a:pt x="805" y="5762"/>
                  <a:pt x="805" y="5676"/>
                  <a:pt x="790" y="5662"/>
                </a:cubicBezTo>
                <a:cubicBezTo>
                  <a:pt x="783" y="5654"/>
                  <a:pt x="783" y="5651"/>
                  <a:pt x="790" y="5651"/>
                </a:cubicBezTo>
                <a:close/>
                <a:moveTo>
                  <a:pt x="948" y="6064"/>
                </a:moveTo>
                <a:cubicBezTo>
                  <a:pt x="963" y="6064"/>
                  <a:pt x="977" y="6093"/>
                  <a:pt x="992" y="6093"/>
                </a:cubicBezTo>
                <a:cubicBezTo>
                  <a:pt x="992" y="6107"/>
                  <a:pt x="977" y="6121"/>
                  <a:pt x="963" y="6136"/>
                </a:cubicBezTo>
                <a:lnTo>
                  <a:pt x="934" y="6150"/>
                </a:lnTo>
                <a:cubicBezTo>
                  <a:pt x="905" y="6179"/>
                  <a:pt x="862" y="6193"/>
                  <a:pt x="848" y="6193"/>
                </a:cubicBezTo>
                <a:cubicBezTo>
                  <a:pt x="848" y="6179"/>
                  <a:pt x="891" y="6107"/>
                  <a:pt x="891" y="6064"/>
                </a:cubicBezTo>
                <a:cubicBezTo>
                  <a:pt x="891" y="6068"/>
                  <a:pt x="891" y="6073"/>
                  <a:pt x="891" y="6078"/>
                </a:cubicBezTo>
                <a:lnTo>
                  <a:pt x="948" y="6064"/>
                </a:lnTo>
                <a:close/>
                <a:moveTo>
                  <a:pt x="1961" y="7030"/>
                </a:moveTo>
                <a:cubicBezTo>
                  <a:pt x="1979" y="7030"/>
                  <a:pt x="2003" y="7053"/>
                  <a:pt x="2012" y="7070"/>
                </a:cubicBezTo>
                <a:cubicBezTo>
                  <a:pt x="2026" y="7084"/>
                  <a:pt x="2012" y="7127"/>
                  <a:pt x="1983" y="7141"/>
                </a:cubicBezTo>
                <a:lnTo>
                  <a:pt x="1954" y="7156"/>
                </a:lnTo>
                <a:lnTo>
                  <a:pt x="1940" y="7170"/>
                </a:lnTo>
                <a:cubicBezTo>
                  <a:pt x="1932" y="7174"/>
                  <a:pt x="1925" y="7176"/>
                  <a:pt x="1920" y="7176"/>
                </a:cubicBezTo>
                <a:cubicBezTo>
                  <a:pt x="1906" y="7176"/>
                  <a:pt x="1904" y="7163"/>
                  <a:pt x="1925" y="7141"/>
                </a:cubicBezTo>
                <a:lnTo>
                  <a:pt x="1940" y="7098"/>
                </a:lnTo>
                <a:lnTo>
                  <a:pt x="1940" y="7070"/>
                </a:lnTo>
                <a:cubicBezTo>
                  <a:pt x="1940" y="7041"/>
                  <a:pt x="1949" y="7030"/>
                  <a:pt x="1961" y="7030"/>
                </a:cubicBezTo>
                <a:close/>
                <a:moveTo>
                  <a:pt x="1868" y="7357"/>
                </a:moveTo>
                <a:cubicBezTo>
                  <a:pt x="1911" y="7386"/>
                  <a:pt x="1897" y="7429"/>
                  <a:pt x="1868" y="7443"/>
                </a:cubicBezTo>
                <a:cubicBezTo>
                  <a:pt x="1854" y="7458"/>
                  <a:pt x="1854" y="7472"/>
                  <a:pt x="1854" y="7486"/>
                </a:cubicBezTo>
                <a:lnTo>
                  <a:pt x="1868" y="7486"/>
                </a:lnTo>
                <a:cubicBezTo>
                  <a:pt x="1897" y="7486"/>
                  <a:pt x="1911" y="7501"/>
                  <a:pt x="1911" y="7529"/>
                </a:cubicBezTo>
                <a:cubicBezTo>
                  <a:pt x="1897" y="7544"/>
                  <a:pt x="1868" y="7544"/>
                  <a:pt x="1854" y="7544"/>
                </a:cubicBezTo>
                <a:cubicBezTo>
                  <a:pt x="1854" y="7544"/>
                  <a:pt x="1839" y="7529"/>
                  <a:pt x="1839" y="7529"/>
                </a:cubicBezTo>
                <a:lnTo>
                  <a:pt x="1796" y="7515"/>
                </a:lnTo>
                <a:cubicBezTo>
                  <a:pt x="1787" y="7553"/>
                  <a:pt x="1764" y="7573"/>
                  <a:pt x="1750" y="7573"/>
                </a:cubicBezTo>
                <a:cubicBezTo>
                  <a:pt x="1743" y="7573"/>
                  <a:pt x="1739" y="7568"/>
                  <a:pt x="1739" y="7558"/>
                </a:cubicBezTo>
                <a:lnTo>
                  <a:pt x="1724" y="7544"/>
                </a:lnTo>
                <a:lnTo>
                  <a:pt x="1724" y="7529"/>
                </a:lnTo>
                <a:cubicBezTo>
                  <a:pt x="1724" y="7515"/>
                  <a:pt x="1767" y="7486"/>
                  <a:pt x="1782" y="7486"/>
                </a:cubicBezTo>
                <a:cubicBezTo>
                  <a:pt x="1796" y="7472"/>
                  <a:pt x="1811" y="7472"/>
                  <a:pt x="1811" y="7458"/>
                </a:cubicBezTo>
                <a:lnTo>
                  <a:pt x="1667" y="7458"/>
                </a:lnTo>
                <a:cubicBezTo>
                  <a:pt x="1624" y="7458"/>
                  <a:pt x="1652" y="7400"/>
                  <a:pt x="1652" y="7371"/>
                </a:cubicBezTo>
                <a:cubicBezTo>
                  <a:pt x="1652" y="7362"/>
                  <a:pt x="1654" y="7357"/>
                  <a:pt x="1657" y="7357"/>
                </a:cubicBezTo>
                <a:cubicBezTo>
                  <a:pt x="1663" y="7357"/>
                  <a:pt x="1676" y="7380"/>
                  <a:pt x="1696" y="7429"/>
                </a:cubicBezTo>
                <a:lnTo>
                  <a:pt x="1724" y="7386"/>
                </a:lnTo>
                <a:cubicBezTo>
                  <a:pt x="1740" y="7370"/>
                  <a:pt x="1751" y="7366"/>
                  <a:pt x="1761" y="7366"/>
                </a:cubicBezTo>
                <a:cubicBezTo>
                  <a:pt x="1775" y="7366"/>
                  <a:pt x="1786" y="7374"/>
                  <a:pt x="1798" y="7374"/>
                </a:cubicBezTo>
                <a:cubicBezTo>
                  <a:pt x="1802" y="7374"/>
                  <a:pt x="1806" y="7374"/>
                  <a:pt x="1811" y="7371"/>
                </a:cubicBezTo>
                <a:lnTo>
                  <a:pt x="1868" y="7357"/>
                </a:lnTo>
                <a:close/>
                <a:moveTo>
                  <a:pt x="1049" y="8363"/>
                </a:moveTo>
                <a:cubicBezTo>
                  <a:pt x="1063" y="8377"/>
                  <a:pt x="1121" y="8391"/>
                  <a:pt x="1164" y="8391"/>
                </a:cubicBezTo>
                <a:lnTo>
                  <a:pt x="1178" y="8435"/>
                </a:lnTo>
                <a:cubicBezTo>
                  <a:pt x="1178" y="8449"/>
                  <a:pt x="1150" y="8478"/>
                  <a:pt x="1150" y="8506"/>
                </a:cubicBezTo>
                <a:cubicBezTo>
                  <a:pt x="1150" y="8534"/>
                  <a:pt x="1143" y="8543"/>
                  <a:pt x="1135" y="8543"/>
                </a:cubicBezTo>
                <a:cubicBezTo>
                  <a:pt x="1121" y="8543"/>
                  <a:pt x="1101" y="8521"/>
                  <a:pt x="1092" y="8521"/>
                </a:cubicBezTo>
                <a:lnTo>
                  <a:pt x="1078" y="8535"/>
                </a:lnTo>
                <a:cubicBezTo>
                  <a:pt x="1072" y="8541"/>
                  <a:pt x="1068" y="8543"/>
                  <a:pt x="1066" y="8543"/>
                </a:cubicBezTo>
                <a:cubicBezTo>
                  <a:pt x="1055" y="8543"/>
                  <a:pt x="1066" y="8504"/>
                  <a:pt x="1078" y="8492"/>
                </a:cubicBezTo>
                <a:cubicBezTo>
                  <a:pt x="1107" y="8478"/>
                  <a:pt x="1107" y="8463"/>
                  <a:pt x="1078" y="8449"/>
                </a:cubicBezTo>
                <a:cubicBezTo>
                  <a:pt x="1063" y="8449"/>
                  <a:pt x="992" y="8406"/>
                  <a:pt x="992" y="8391"/>
                </a:cubicBezTo>
                <a:lnTo>
                  <a:pt x="992" y="8377"/>
                </a:lnTo>
                <a:cubicBezTo>
                  <a:pt x="992" y="8363"/>
                  <a:pt x="1020" y="8363"/>
                  <a:pt x="1035" y="8363"/>
                </a:cubicBezTo>
                <a:close/>
                <a:moveTo>
                  <a:pt x="1229" y="9079"/>
                </a:moveTo>
                <a:cubicBezTo>
                  <a:pt x="1232" y="9079"/>
                  <a:pt x="1235" y="9080"/>
                  <a:pt x="1236" y="9081"/>
                </a:cubicBezTo>
                <a:cubicBezTo>
                  <a:pt x="1236" y="9095"/>
                  <a:pt x="1236" y="9124"/>
                  <a:pt x="1221" y="9124"/>
                </a:cubicBezTo>
                <a:cubicBezTo>
                  <a:pt x="1164" y="9139"/>
                  <a:pt x="1164" y="9153"/>
                  <a:pt x="1193" y="9196"/>
                </a:cubicBezTo>
                <a:lnTo>
                  <a:pt x="1207" y="9210"/>
                </a:lnTo>
                <a:cubicBezTo>
                  <a:pt x="1207" y="9239"/>
                  <a:pt x="1178" y="9253"/>
                  <a:pt x="1178" y="9253"/>
                </a:cubicBezTo>
                <a:cubicBezTo>
                  <a:pt x="1164" y="9253"/>
                  <a:pt x="1135" y="9253"/>
                  <a:pt x="1107" y="9239"/>
                </a:cubicBezTo>
                <a:lnTo>
                  <a:pt x="1107" y="9297"/>
                </a:lnTo>
                <a:cubicBezTo>
                  <a:pt x="1107" y="9325"/>
                  <a:pt x="1107" y="9340"/>
                  <a:pt x="1107" y="9354"/>
                </a:cubicBezTo>
                <a:lnTo>
                  <a:pt x="1078" y="9368"/>
                </a:lnTo>
                <a:cubicBezTo>
                  <a:pt x="1063" y="9383"/>
                  <a:pt x="1006" y="9383"/>
                  <a:pt x="992" y="9383"/>
                </a:cubicBezTo>
                <a:cubicBezTo>
                  <a:pt x="977" y="9383"/>
                  <a:pt x="977" y="9354"/>
                  <a:pt x="977" y="9325"/>
                </a:cubicBezTo>
                <a:lnTo>
                  <a:pt x="1006" y="9325"/>
                </a:lnTo>
                <a:cubicBezTo>
                  <a:pt x="1020" y="9311"/>
                  <a:pt x="1035" y="9297"/>
                  <a:pt x="1049" y="9282"/>
                </a:cubicBezTo>
                <a:lnTo>
                  <a:pt x="1049" y="9268"/>
                </a:lnTo>
                <a:cubicBezTo>
                  <a:pt x="1049" y="9253"/>
                  <a:pt x="1020" y="9239"/>
                  <a:pt x="1006" y="9239"/>
                </a:cubicBezTo>
                <a:lnTo>
                  <a:pt x="992" y="9253"/>
                </a:lnTo>
                <a:lnTo>
                  <a:pt x="977" y="9253"/>
                </a:lnTo>
                <a:cubicBezTo>
                  <a:pt x="977" y="9268"/>
                  <a:pt x="963" y="9282"/>
                  <a:pt x="934" y="9282"/>
                </a:cubicBezTo>
                <a:lnTo>
                  <a:pt x="934" y="9268"/>
                </a:lnTo>
                <a:lnTo>
                  <a:pt x="920" y="9225"/>
                </a:lnTo>
                <a:cubicBezTo>
                  <a:pt x="934" y="9182"/>
                  <a:pt x="977" y="9139"/>
                  <a:pt x="1020" y="9139"/>
                </a:cubicBezTo>
                <a:cubicBezTo>
                  <a:pt x="1073" y="9139"/>
                  <a:pt x="1196" y="9079"/>
                  <a:pt x="1229" y="9079"/>
                </a:cubicBezTo>
                <a:close/>
                <a:moveTo>
                  <a:pt x="1239" y="9323"/>
                </a:moveTo>
                <a:cubicBezTo>
                  <a:pt x="1253" y="9323"/>
                  <a:pt x="1271" y="9331"/>
                  <a:pt x="1279" y="9340"/>
                </a:cubicBezTo>
                <a:lnTo>
                  <a:pt x="1293" y="9383"/>
                </a:lnTo>
                <a:cubicBezTo>
                  <a:pt x="1293" y="9440"/>
                  <a:pt x="1279" y="9483"/>
                  <a:pt x="1250" y="9498"/>
                </a:cubicBezTo>
                <a:lnTo>
                  <a:pt x="1236" y="9483"/>
                </a:lnTo>
                <a:cubicBezTo>
                  <a:pt x="1221" y="9483"/>
                  <a:pt x="1193" y="9455"/>
                  <a:pt x="1193" y="9440"/>
                </a:cubicBezTo>
                <a:cubicBezTo>
                  <a:pt x="1178" y="9433"/>
                  <a:pt x="1171" y="9429"/>
                  <a:pt x="1164" y="9429"/>
                </a:cubicBezTo>
                <a:cubicBezTo>
                  <a:pt x="1157" y="9429"/>
                  <a:pt x="1150" y="9433"/>
                  <a:pt x="1135" y="9440"/>
                </a:cubicBezTo>
                <a:lnTo>
                  <a:pt x="1135" y="9455"/>
                </a:lnTo>
                <a:cubicBezTo>
                  <a:pt x="1107" y="9440"/>
                  <a:pt x="1107" y="9412"/>
                  <a:pt x="1135" y="9397"/>
                </a:cubicBezTo>
                <a:lnTo>
                  <a:pt x="1164" y="9397"/>
                </a:lnTo>
                <a:cubicBezTo>
                  <a:pt x="1193" y="9383"/>
                  <a:pt x="1207" y="9383"/>
                  <a:pt x="1221" y="9340"/>
                </a:cubicBezTo>
                <a:cubicBezTo>
                  <a:pt x="1221" y="9328"/>
                  <a:pt x="1229" y="9323"/>
                  <a:pt x="1239" y="9323"/>
                </a:cubicBezTo>
                <a:close/>
                <a:moveTo>
                  <a:pt x="1558" y="11101"/>
                </a:moveTo>
                <a:cubicBezTo>
                  <a:pt x="1565" y="11101"/>
                  <a:pt x="1573" y="11103"/>
                  <a:pt x="1581" y="11107"/>
                </a:cubicBezTo>
                <a:cubicBezTo>
                  <a:pt x="1609" y="11121"/>
                  <a:pt x="1595" y="11136"/>
                  <a:pt x="1581" y="11164"/>
                </a:cubicBezTo>
                <a:lnTo>
                  <a:pt x="1566" y="11179"/>
                </a:lnTo>
                <a:cubicBezTo>
                  <a:pt x="1564" y="11181"/>
                  <a:pt x="1562" y="11184"/>
                  <a:pt x="1563" y="11188"/>
                </a:cubicBezTo>
                <a:lnTo>
                  <a:pt x="1563" y="11188"/>
                </a:lnTo>
                <a:cubicBezTo>
                  <a:pt x="1550" y="11185"/>
                  <a:pt x="1536" y="11182"/>
                  <a:pt x="1523" y="11179"/>
                </a:cubicBezTo>
                <a:lnTo>
                  <a:pt x="1523" y="11136"/>
                </a:lnTo>
                <a:cubicBezTo>
                  <a:pt x="1523" y="11115"/>
                  <a:pt x="1539" y="11101"/>
                  <a:pt x="1558" y="11101"/>
                </a:cubicBezTo>
                <a:close/>
                <a:moveTo>
                  <a:pt x="1583" y="10487"/>
                </a:moveTo>
                <a:cubicBezTo>
                  <a:pt x="1586" y="10487"/>
                  <a:pt x="1590" y="10487"/>
                  <a:pt x="1595" y="10489"/>
                </a:cubicBezTo>
                <a:cubicBezTo>
                  <a:pt x="1638" y="10489"/>
                  <a:pt x="1681" y="10503"/>
                  <a:pt x="1710" y="10532"/>
                </a:cubicBezTo>
                <a:lnTo>
                  <a:pt x="1739" y="10575"/>
                </a:lnTo>
                <a:cubicBezTo>
                  <a:pt x="1711" y="10603"/>
                  <a:pt x="1689" y="10619"/>
                  <a:pt x="1673" y="10619"/>
                </a:cubicBezTo>
                <a:cubicBezTo>
                  <a:pt x="1664" y="10619"/>
                  <a:pt x="1658" y="10614"/>
                  <a:pt x="1652" y="10604"/>
                </a:cubicBezTo>
                <a:lnTo>
                  <a:pt x="1652" y="10575"/>
                </a:lnTo>
                <a:cubicBezTo>
                  <a:pt x="1652" y="10561"/>
                  <a:pt x="1638" y="10547"/>
                  <a:pt x="1624" y="10547"/>
                </a:cubicBezTo>
                <a:cubicBezTo>
                  <a:pt x="1609" y="10547"/>
                  <a:pt x="1595" y="10561"/>
                  <a:pt x="1595" y="10575"/>
                </a:cubicBezTo>
                <a:lnTo>
                  <a:pt x="1581" y="10618"/>
                </a:lnTo>
                <a:cubicBezTo>
                  <a:pt x="1581" y="10661"/>
                  <a:pt x="1581" y="10705"/>
                  <a:pt x="1581" y="10705"/>
                </a:cubicBezTo>
                <a:cubicBezTo>
                  <a:pt x="1581" y="10705"/>
                  <a:pt x="1638" y="10733"/>
                  <a:pt x="1652" y="10733"/>
                </a:cubicBezTo>
                <a:cubicBezTo>
                  <a:pt x="1658" y="10731"/>
                  <a:pt x="1664" y="10729"/>
                  <a:pt x="1669" y="10729"/>
                </a:cubicBezTo>
                <a:cubicBezTo>
                  <a:pt x="1696" y="10729"/>
                  <a:pt x="1724" y="10753"/>
                  <a:pt x="1724" y="10776"/>
                </a:cubicBezTo>
                <a:cubicBezTo>
                  <a:pt x="1724" y="10791"/>
                  <a:pt x="1739" y="10820"/>
                  <a:pt x="1739" y="10834"/>
                </a:cubicBezTo>
                <a:lnTo>
                  <a:pt x="1724" y="10848"/>
                </a:lnTo>
                <a:cubicBezTo>
                  <a:pt x="1724" y="10877"/>
                  <a:pt x="1710" y="10920"/>
                  <a:pt x="1724" y="10949"/>
                </a:cubicBezTo>
                <a:cubicBezTo>
                  <a:pt x="1724" y="10992"/>
                  <a:pt x="1753" y="11049"/>
                  <a:pt x="1753" y="11092"/>
                </a:cubicBezTo>
                <a:lnTo>
                  <a:pt x="1739" y="11136"/>
                </a:lnTo>
                <a:cubicBezTo>
                  <a:pt x="1729" y="11174"/>
                  <a:pt x="1681" y="11193"/>
                  <a:pt x="1621" y="11193"/>
                </a:cubicBezTo>
                <a:cubicBezTo>
                  <a:pt x="1609" y="11193"/>
                  <a:pt x="1598" y="11192"/>
                  <a:pt x="1586" y="11191"/>
                </a:cubicBezTo>
                <a:lnTo>
                  <a:pt x="1586" y="11191"/>
                </a:lnTo>
                <a:cubicBezTo>
                  <a:pt x="1604" y="11153"/>
                  <a:pt x="1631" y="11108"/>
                  <a:pt x="1638" y="11078"/>
                </a:cubicBezTo>
                <a:cubicBezTo>
                  <a:pt x="1662" y="11043"/>
                  <a:pt x="1676" y="11017"/>
                  <a:pt x="1672" y="11017"/>
                </a:cubicBezTo>
                <a:lnTo>
                  <a:pt x="1672" y="11017"/>
                </a:lnTo>
                <a:cubicBezTo>
                  <a:pt x="1671" y="11017"/>
                  <a:pt x="1669" y="11018"/>
                  <a:pt x="1667" y="11021"/>
                </a:cubicBezTo>
                <a:lnTo>
                  <a:pt x="1652" y="11021"/>
                </a:lnTo>
                <a:cubicBezTo>
                  <a:pt x="1631" y="11031"/>
                  <a:pt x="1618" y="11065"/>
                  <a:pt x="1595" y="11065"/>
                </a:cubicBezTo>
                <a:cubicBezTo>
                  <a:pt x="1587" y="11065"/>
                  <a:pt x="1578" y="11061"/>
                  <a:pt x="1566" y="11049"/>
                </a:cubicBezTo>
                <a:cubicBezTo>
                  <a:pt x="1538" y="11021"/>
                  <a:pt x="1595" y="11006"/>
                  <a:pt x="1595" y="10978"/>
                </a:cubicBezTo>
                <a:lnTo>
                  <a:pt x="1581" y="10963"/>
                </a:lnTo>
                <a:cubicBezTo>
                  <a:pt x="1566" y="10934"/>
                  <a:pt x="1581" y="10863"/>
                  <a:pt x="1609" y="10834"/>
                </a:cubicBezTo>
                <a:cubicBezTo>
                  <a:pt x="1638" y="10805"/>
                  <a:pt x="1566" y="10776"/>
                  <a:pt x="1552" y="10776"/>
                </a:cubicBezTo>
                <a:cubicBezTo>
                  <a:pt x="1538" y="10776"/>
                  <a:pt x="1480" y="10748"/>
                  <a:pt x="1494" y="10719"/>
                </a:cubicBezTo>
                <a:cubicBezTo>
                  <a:pt x="1509" y="10705"/>
                  <a:pt x="1523" y="10676"/>
                  <a:pt x="1523" y="10661"/>
                </a:cubicBezTo>
                <a:cubicBezTo>
                  <a:pt x="1466" y="10604"/>
                  <a:pt x="1523" y="10575"/>
                  <a:pt x="1552" y="10547"/>
                </a:cubicBezTo>
                <a:cubicBezTo>
                  <a:pt x="1565" y="10534"/>
                  <a:pt x="1555" y="10487"/>
                  <a:pt x="1583" y="10487"/>
                </a:cubicBezTo>
                <a:close/>
                <a:moveTo>
                  <a:pt x="1578" y="11209"/>
                </a:moveTo>
                <a:lnTo>
                  <a:pt x="1578" y="11209"/>
                </a:lnTo>
                <a:cubicBezTo>
                  <a:pt x="1589" y="11216"/>
                  <a:pt x="1605" y="11222"/>
                  <a:pt x="1624" y="11222"/>
                </a:cubicBezTo>
                <a:lnTo>
                  <a:pt x="1652" y="11251"/>
                </a:lnTo>
                <a:lnTo>
                  <a:pt x="1681" y="11265"/>
                </a:lnTo>
                <a:cubicBezTo>
                  <a:pt x="1687" y="11253"/>
                  <a:pt x="1698" y="11248"/>
                  <a:pt x="1712" y="11248"/>
                </a:cubicBezTo>
                <a:cubicBezTo>
                  <a:pt x="1729" y="11248"/>
                  <a:pt x="1751" y="11257"/>
                  <a:pt x="1767" y="11265"/>
                </a:cubicBezTo>
                <a:lnTo>
                  <a:pt x="1782" y="11294"/>
                </a:lnTo>
                <a:cubicBezTo>
                  <a:pt x="1782" y="11294"/>
                  <a:pt x="1767" y="11308"/>
                  <a:pt x="1753" y="11322"/>
                </a:cubicBezTo>
                <a:lnTo>
                  <a:pt x="1624" y="11279"/>
                </a:lnTo>
                <a:lnTo>
                  <a:pt x="1581" y="11265"/>
                </a:lnTo>
                <a:cubicBezTo>
                  <a:pt x="1563" y="11259"/>
                  <a:pt x="1567" y="11237"/>
                  <a:pt x="1578" y="11209"/>
                </a:cubicBezTo>
                <a:close/>
                <a:moveTo>
                  <a:pt x="1711" y="11374"/>
                </a:moveTo>
                <a:cubicBezTo>
                  <a:pt x="1724" y="11374"/>
                  <a:pt x="1739" y="11384"/>
                  <a:pt x="1739" y="11394"/>
                </a:cubicBezTo>
                <a:cubicBezTo>
                  <a:pt x="1739" y="11394"/>
                  <a:pt x="1710" y="11452"/>
                  <a:pt x="1739" y="11452"/>
                </a:cubicBezTo>
                <a:cubicBezTo>
                  <a:pt x="1767" y="11466"/>
                  <a:pt x="1767" y="11567"/>
                  <a:pt x="1767" y="11595"/>
                </a:cubicBezTo>
                <a:cubicBezTo>
                  <a:pt x="1753" y="11638"/>
                  <a:pt x="1753" y="11682"/>
                  <a:pt x="1753" y="11696"/>
                </a:cubicBezTo>
                <a:lnTo>
                  <a:pt x="1767" y="11710"/>
                </a:lnTo>
                <a:lnTo>
                  <a:pt x="1782" y="11725"/>
                </a:lnTo>
                <a:cubicBezTo>
                  <a:pt x="1796" y="11725"/>
                  <a:pt x="1767" y="11739"/>
                  <a:pt x="1753" y="11739"/>
                </a:cubicBezTo>
                <a:cubicBezTo>
                  <a:pt x="1739" y="11739"/>
                  <a:pt x="1724" y="11696"/>
                  <a:pt x="1710" y="11638"/>
                </a:cubicBezTo>
                <a:lnTo>
                  <a:pt x="1696" y="11581"/>
                </a:lnTo>
                <a:lnTo>
                  <a:pt x="1696" y="11538"/>
                </a:lnTo>
                <a:cubicBezTo>
                  <a:pt x="1696" y="11495"/>
                  <a:pt x="1681" y="11437"/>
                  <a:pt x="1681" y="11409"/>
                </a:cubicBezTo>
                <a:lnTo>
                  <a:pt x="1681" y="11394"/>
                </a:lnTo>
                <a:lnTo>
                  <a:pt x="1696" y="11380"/>
                </a:lnTo>
                <a:cubicBezTo>
                  <a:pt x="1700" y="11376"/>
                  <a:pt x="1705" y="11374"/>
                  <a:pt x="1711" y="11374"/>
                </a:cubicBezTo>
                <a:close/>
                <a:moveTo>
                  <a:pt x="1351" y="11380"/>
                </a:moveTo>
                <a:cubicBezTo>
                  <a:pt x="1423" y="11380"/>
                  <a:pt x="1494" y="11394"/>
                  <a:pt x="1523" y="11409"/>
                </a:cubicBezTo>
                <a:lnTo>
                  <a:pt x="1538" y="11423"/>
                </a:lnTo>
                <a:cubicBezTo>
                  <a:pt x="1552" y="11437"/>
                  <a:pt x="1566" y="11452"/>
                  <a:pt x="1581" y="11452"/>
                </a:cubicBezTo>
                <a:cubicBezTo>
                  <a:pt x="1609" y="11466"/>
                  <a:pt x="1624" y="11495"/>
                  <a:pt x="1624" y="11523"/>
                </a:cubicBezTo>
                <a:cubicBezTo>
                  <a:pt x="1624" y="11567"/>
                  <a:pt x="1624" y="11610"/>
                  <a:pt x="1667" y="11653"/>
                </a:cubicBezTo>
                <a:lnTo>
                  <a:pt x="1710" y="11682"/>
                </a:lnTo>
                <a:cubicBezTo>
                  <a:pt x="1667" y="11710"/>
                  <a:pt x="1667" y="11739"/>
                  <a:pt x="1710" y="11768"/>
                </a:cubicBezTo>
                <a:lnTo>
                  <a:pt x="1710" y="11796"/>
                </a:lnTo>
                <a:lnTo>
                  <a:pt x="1724" y="11825"/>
                </a:lnTo>
                <a:cubicBezTo>
                  <a:pt x="1722" y="11829"/>
                  <a:pt x="1720" y="11832"/>
                  <a:pt x="1719" y="11836"/>
                </a:cubicBezTo>
                <a:lnTo>
                  <a:pt x="1719" y="11836"/>
                </a:lnTo>
                <a:cubicBezTo>
                  <a:pt x="1691" y="11849"/>
                  <a:pt x="1659" y="11865"/>
                  <a:pt x="1624" y="11883"/>
                </a:cubicBezTo>
                <a:lnTo>
                  <a:pt x="1609" y="11868"/>
                </a:lnTo>
                <a:cubicBezTo>
                  <a:pt x="1581" y="11854"/>
                  <a:pt x="1552" y="11840"/>
                  <a:pt x="1581" y="11782"/>
                </a:cubicBezTo>
                <a:lnTo>
                  <a:pt x="1609" y="11753"/>
                </a:lnTo>
                <a:cubicBezTo>
                  <a:pt x="1552" y="11739"/>
                  <a:pt x="1365" y="11725"/>
                  <a:pt x="1336" y="11667"/>
                </a:cubicBezTo>
                <a:cubicBezTo>
                  <a:pt x="1293" y="11624"/>
                  <a:pt x="1351" y="11581"/>
                  <a:pt x="1380" y="11581"/>
                </a:cubicBezTo>
                <a:cubicBezTo>
                  <a:pt x="1408" y="11581"/>
                  <a:pt x="1423" y="11624"/>
                  <a:pt x="1423" y="11638"/>
                </a:cubicBezTo>
                <a:cubicBezTo>
                  <a:pt x="1423" y="11650"/>
                  <a:pt x="1470" y="11671"/>
                  <a:pt x="1495" y="11671"/>
                </a:cubicBezTo>
                <a:cubicBezTo>
                  <a:pt x="1501" y="11671"/>
                  <a:pt x="1506" y="11670"/>
                  <a:pt x="1509" y="11667"/>
                </a:cubicBezTo>
                <a:cubicBezTo>
                  <a:pt x="1523" y="11653"/>
                  <a:pt x="1566" y="11595"/>
                  <a:pt x="1552" y="11581"/>
                </a:cubicBezTo>
                <a:cubicBezTo>
                  <a:pt x="1538" y="11552"/>
                  <a:pt x="1509" y="11509"/>
                  <a:pt x="1480" y="11466"/>
                </a:cubicBezTo>
                <a:lnTo>
                  <a:pt x="1451" y="11423"/>
                </a:lnTo>
                <a:cubicBezTo>
                  <a:pt x="1446" y="11418"/>
                  <a:pt x="1439" y="11414"/>
                  <a:pt x="1432" y="11414"/>
                </a:cubicBezTo>
                <a:cubicBezTo>
                  <a:pt x="1420" y="11414"/>
                  <a:pt x="1408" y="11424"/>
                  <a:pt x="1408" y="11452"/>
                </a:cubicBezTo>
                <a:lnTo>
                  <a:pt x="1394" y="11495"/>
                </a:lnTo>
                <a:cubicBezTo>
                  <a:pt x="1380" y="11480"/>
                  <a:pt x="1336" y="11452"/>
                  <a:pt x="1336" y="11423"/>
                </a:cubicBezTo>
                <a:lnTo>
                  <a:pt x="1336" y="11409"/>
                </a:lnTo>
                <a:lnTo>
                  <a:pt x="1351" y="11380"/>
                </a:lnTo>
                <a:close/>
                <a:moveTo>
                  <a:pt x="1854" y="11868"/>
                </a:moveTo>
                <a:lnTo>
                  <a:pt x="1825" y="11911"/>
                </a:lnTo>
                <a:lnTo>
                  <a:pt x="1782" y="11955"/>
                </a:lnTo>
                <a:cubicBezTo>
                  <a:pt x="1777" y="11956"/>
                  <a:pt x="1772" y="11956"/>
                  <a:pt x="1767" y="11956"/>
                </a:cubicBezTo>
                <a:cubicBezTo>
                  <a:pt x="1722" y="11956"/>
                  <a:pt x="1711" y="11897"/>
                  <a:pt x="1724" y="11897"/>
                </a:cubicBezTo>
                <a:cubicBezTo>
                  <a:pt x="1729" y="11892"/>
                  <a:pt x="1740" y="11882"/>
                  <a:pt x="1752" y="11870"/>
                </a:cubicBezTo>
                <a:lnTo>
                  <a:pt x="1752" y="11870"/>
                </a:lnTo>
                <a:cubicBezTo>
                  <a:pt x="1763" y="11872"/>
                  <a:pt x="1777" y="11874"/>
                  <a:pt x="1793" y="11874"/>
                </a:cubicBezTo>
                <a:cubicBezTo>
                  <a:pt x="1811" y="11874"/>
                  <a:pt x="1832" y="11872"/>
                  <a:pt x="1854" y="11868"/>
                </a:cubicBezTo>
                <a:close/>
                <a:moveTo>
                  <a:pt x="1597" y="11981"/>
                </a:moveTo>
                <a:cubicBezTo>
                  <a:pt x="1601" y="11981"/>
                  <a:pt x="1605" y="11982"/>
                  <a:pt x="1609" y="11983"/>
                </a:cubicBezTo>
                <a:lnTo>
                  <a:pt x="1638" y="12012"/>
                </a:lnTo>
                <a:lnTo>
                  <a:pt x="1681" y="12026"/>
                </a:lnTo>
                <a:cubicBezTo>
                  <a:pt x="1669" y="12076"/>
                  <a:pt x="1667" y="12115"/>
                  <a:pt x="1686" y="12115"/>
                </a:cubicBezTo>
                <a:cubicBezTo>
                  <a:pt x="1689" y="12115"/>
                  <a:pt x="1692" y="12114"/>
                  <a:pt x="1696" y="12113"/>
                </a:cubicBezTo>
                <a:cubicBezTo>
                  <a:pt x="1710" y="12113"/>
                  <a:pt x="1782" y="12012"/>
                  <a:pt x="1811" y="11998"/>
                </a:cubicBezTo>
                <a:cubicBezTo>
                  <a:pt x="1814" y="11994"/>
                  <a:pt x="1818" y="11992"/>
                  <a:pt x="1822" y="11992"/>
                </a:cubicBezTo>
                <a:cubicBezTo>
                  <a:pt x="1832" y="11992"/>
                  <a:pt x="1839" y="12005"/>
                  <a:pt x="1839" y="12026"/>
                </a:cubicBezTo>
                <a:lnTo>
                  <a:pt x="1839" y="12055"/>
                </a:lnTo>
                <a:lnTo>
                  <a:pt x="1839" y="12098"/>
                </a:lnTo>
                <a:cubicBezTo>
                  <a:pt x="1811" y="12113"/>
                  <a:pt x="1782" y="12141"/>
                  <a:pt x="1767" y="12156"/>
                </a:cubicBezTo>
                <a:lnTo>
                  <a:pt x="1767" y="12170"/>
                </a:lnTo>
                <a:lnTo>
                  <a:pt x="1696" y="12242"/>
                </a:lnTo>
                <a:cubicBezTo>
                  <a:pt x="1652" y="12199"/>
                  <a:pt x="1595" y="12184"/>
                  <a:pt x="1595" y="12184"/>
                </a:cubicBezTo>
                <a:cubicBezTo>
                  <a:pt x="1581" y="12184"/>
                  <a:pt x="1566" y="12184"/>
                  <a:pt x="1566" y="12156"/>
                </a:cubicBezTo>
                <a:lnTo>
                  <a:pt x="1566" y="12141"/>
                </a:lnTo>
                <a:lnTo>
                  <a:pt x="1566" y="12113"/>
                </a:lnTo>
                <a:cubicBezTo>
                  <a:pt x="1553" y="12035"/>
                  <a:pt x="1564" y="11981"/>
                  <a:pt x="1597" y="11981"/>
                </a:cubicBezTo>
                <a:close/>
                <a:moveTo>
                  <a:pt x="1437" y="12494"/>
                </a:moveTo>
                <a:cubicBezTo>
                  <a:pt x="1442" y="12494"/>
                  <a:pt x="1447" y="12496"/>
                  <a:pt x="1451" y="12500"/>
                </a:cubicBezTo>
                <a:cubicBezTo>
                  <a:pt x="1466" y="12500"/>
                  <a:pt x="1466" y="12529"/>
                  <a:pt x="1466" y="12544"/>
                </a:cubicBezTo>
                <a:cubicBezTo>
                  <a:pt x="1451" y="12558"/>
                  <a:pt x="1437" y="12587"/>
                  <a:pt x="1437" y="12601"/>
                </a:cubicBezTo>
                <a:lnTo>
                  <a:pt x="1408" y="12659"/>
                </a:lnTo>
                <a:cubicBezTo>
                  <a:pt x="1466" y="12702"/>
                  <a:pt x="1494" y="12745"/>
                  <a:pt x="1466" y="12745"/>
                </a:cubicBezTo>
                <a:cubicBezTo>
                  <a:pt x="1463" y="12747"/>
                  <a:pt x="1459" y="12749"/>
                  <a:pt x="1455" y="12749"/>
                </a:cubicBezTo>
                <a:cubicBezTo>
                  <a:pt x="1436" y="12749"/>
                  <a:pt x="1405" y="12728"/>
                  <a:pt x="1394" y="12716"/>
                </a:cubicBezTo>
                <a:cubicBezTo>
                  <a:pt x="1394" y="12702"/>
                  <a:pt x="1380" y="12687"/>
                  <a:pt x="1365" y="12687"/>
                </a:cubicBezTo>
                <a:lnTo>
                  <a:pt x="1365" y="12702"/>
                </a:lnTo>
                <a:lnTo>
                  <a:pt x="1365" y="12730"/>
                </a:lnTo>
                <a:cubicBezTo>
                  <a:pt x="1351" y="12730"/>
                  <a:pt x="1293" y="12716"/>
                  <a:pt x="1293" y="12702"/>
                </a:cubicBezTo>
                <a:cubicBezTo>
                  <a:pt x="1308" y="12673"/>
                  <a:pt x="1336" y="12630"/>
                  <a:pt x="1365" y="12587"/>
                </a:cubicBezTo>
                <a:lnTo>
                  <a:pt x="1365" y="12529"/>
                </a:lnTo>
                <a:cubicBezTo>
                  <a:pt x="1380" y="12515"/>
                  <a:pt x="1394" y="12500"/>
                  <a:pt x="1408" y="12500"/>
                </a:cubicBezTo>
                <a:cubicBezTo>
                  <a:pt x="1418" y="12500"/>
                  <a:pt x="1427" y="12494"/>
                  <a:pt x="1437" y="12494"/>
                </a:cubicBezTo>
                <a:close/>
                <a:moveTo>
                  <a:pt x="1710" y="12256"/>
                </a:moveTo>
                <a:cubicBezTo>
                  <a:pt x="1753" y="12256"/>
                  <a:pt x="1796" y="12271"/>
                  <a:pt x="1811" y="12271"/>
                </a:cubicBezTo>
                <a:lnTo>
                  <a:pt x="1811" y="12285"/>
                </a:lnTo>
                <a:lnTo>
                  <a:pt x="1811" y="12299"/>
                </a:lnTo>
                <a:cubicBezTo>
                  <a:pt x="1796" y="12314"/>
                  <a:pt x="1753" y="12342"/>
                  <a:pt x="1724" y="12371"/>
                </a:cubicBezTo>
                <a:lnTo>
                  <a:pt x="1753" y="12429"/>
                </a:lnTo>
                <a:lnTo>
                  <a:pt x="1753" y="12443"/>
                </a:lnTo>
                <a:cubicBezTo>
                  <a:pt x="1742" y="12475"/>
                  <a:pt x="1764" y="12491"/>
                  <a:pt x="1787" y="12491"/>
                </a:cubicBezTo>
                <a:cubicBezTo>
                  <a:pt x="1795" y="12491"/>
                  <a:pt x="1803" y="12490"/>
                  <a:pt x="1811" y="12486"/>
                </a:cubicBezTo>
                <a:cubicBezTo>
                  <a:pt x="1825" y="12486"/>
                  <a:pt x="1825" y="12457"/>
                  <a:pt x="1811" y="12443"/>
                </a:cubicBezTo>
                <a:lnTo>
                  <a:pt x="1811" y="12429"/>
                </a:lnTo>
                <a:cubicBezTo>
                  <a:pt x="1811" y="12414"/>
                  <a:pt x="1825" y="12400"/>
                  <a:pt x="1839" y="12386"/>
                </a:cubicBezTo>
                <a:cubicBezTo>
                  <a:pt x="1854" y="12386"/>
                  <a:pt x="1868" y="12400"/>
                  <a:pt x="1868" y="12400"/>
                </a:cubicBezTo>
                <a:lnTo>
                  <a:pt x="1882" y="12443"/>
                </a:lnTo>
                <a:cubicBezTo>
                  <a:pt x="1897" y="12500"/>
                  <a:pt x="1882" y="12558"/>
                  <a:pt x="1868" y="12572"/>
                </a:cubicBezTo>
                <a:lnTo>
                  <a:pt x="1811" y="12572"/>
                </a:lnTo>
                <a:cubicBezTo>
                  <a:pt x="1805" y="12570"/>
                  <a:pt x="1798" y="12569"/>
                  <a:pt x="1792" y="12569"/>
                </a:cubicBezTo>
                <a:cubicBezTo>
                  <a:pt x="1752" y="12569"/>
                  <a:pt x="1708" y="12603"/>
                  <a:pt x="1696" y="12615"/>
                </a:cubicBezTo>
                <a:cubicBezTo>
                  <a:pt x="1696" y="12630"/>
                  <a:pt x="1710" y="12730"/>
                  <a:pt x="1739" y="12759"/>
                </a:cubicBezTo>
                <a:cubicBezTo>
                  <a:pt x="1753" y="12773"/>
                  <a:pt x="1739" y="12788"/>
                  <a:pt x="1724" y="12788"/>
                </a:cubicBezTo>
                <a:cubicBezTo>
                  <a:pt x="1712" y="12788"/>
                  <a:pt x="1688" y="12766"/>
                  <a:pt x="1673" y="12741"/>
                </a:cubicBezTo>
                <a:lnTo>
                  <a:pt x="1673" y="12741"/>
                </a:lnTo>
                <a:cubicBezTo>
                  <a:pt x="1671" y="12765"/>
                  <a:pt x="1669" y="12790"/>
                  <a:pt x="1667" y="12817"/>
                </a:cubicBezTo>
                <a:lnTo>
                  <a:pt x="1681" y="12817"/>
                </a:lnTo>
                <a:cubicBezTo>
                  <a:pt x="1739" y="12831"/>
                  <a:pt x="1753" y="12860"/>
                  <a:pt x="1753" y="12917"/>
                </a:cubicBezTo>
                <a:lnTo>
                  <a:pt x="1753" y="12931"/>
                </a:lnTo>
                <a:cubicBezTo>
                  <a:pt x="1767" y="12946"/>
                  <a:pt x="1753" y="12975"/>
                  <a:pt x="1739" y="12989"/>
                </a:cubicBezTo>
                <a:cubicBezTo>
                  <a:pt x="1724" y="12989"/>
                  <a:pt x="1767" y="13046"/>
                  <a:pt x="1782" y="13061"/>
                </a:cubicBezTo>
                <a:cubicBezTo>
                  <a:pt x="1796" y="13090"/>
                  <a:pt x="1911" y="13075"/>
                  <a:pt x="1940" y="13090"/>
                </a:cubicBezTo>
                <a:cubicBezTo>
                  <a:pt x="1954" y="13104"/>
                  <a:pt x="1940" y="13147"/>
                  <a:pt x="1925" y="13147"/>
                </a:cubicBezTo>
                <a:cubicBezTo>
                  <a:pt x="1923" y="13150"/>
                  <a:pt x="1919" y="13151"/>
                  <a:pt x="1914" y="13151"/>
                </a:cubicBezTo>
                <a:cubicBezTo>
                  <a:pt x="1895" y="13151"/>
                  <a:pt x="1862" y="13130"/>
                  <a:pt x="1839" y="13118"/>
                </a:cubicBezTo>
                <a:cubicBezTo>
                  <a:pt x="1836" y="13115"/>
                  <a:pt x="1831" y="13113"/>
                  <a:pt x="1826" y="13113"/>
                </a:cubicBezTo>
                <a:cubicBezTo>
                  <a:pt x="1811" y="13113"/>
                  <a:pt x="1789" y="13129"/>
                  <a:pt x="1767" y="13161"/>
                </a:cubicBezTo>
                <a:lnTo>
                  <a:pt x="1782" y="13204"/>
                </a:lnTo>
                <a:cubicBezTo>
                  <a:pt x="1782" y="13233"/>
                  <a:pt x="1782" y="13276"/>
                  <a:pt x="1767" y="13276"/>
                </a:cubicBezTo>
                <a:lnTo>
                  <a:pt x="1739" y="13291"/>
                </a:lnTo>
                <a:cubicBezTo>
                  <a:pt x="1731" y="13314"/>
                  <a:pt x="1723" y="13325"/>
                  <a:pt x="1717" y="13325"/>
                </a:cubicBezTo>
                <a:cubicBezTo>
                  <a:pt x="1713" y="13325"/>
                  <a:pt x="1710" y="13318"/>
                  <a:pt x="1710" y="13305"/>
                </a:cubicBezTo>
                <a:lnTo>
                  <a:pt x="1710" y="13276"/>
                </a:lnTo>
                <a:lnTo>
                  <a:pt x="1724" y="13248"/>
                </a:lnTo>
                <a:cubicBezTo>
                  <a:pt x="1696" y="13219"/>
                  <a:pt x="1652" y="13204"/>
                  <a:pt x="1624" y="13204"/>
                </a:cubicBezTo>
                <a:lnTo>
                  <a:pt x="1624" y="13161"/>
                </a:lnTo>
                <a:cubicBezTo>
                  <a:pt x="1624" y="13133"/>
                  <a:pt x="1635" y="13125"/>
                  <a:pt x="1649" y="13125"/>
                </a:cubicBezTo>
                <a:cubicBezTo>
                  <a:pt x="1663" y="13125"/>
                  <a:pt x="1681" y="13133"/>
                  <a:pt x="1696" y="13133"/>
                </a:cubicBezTo>
                <a:cubicBezTo>
                  <a:pt x="1710" y="13118"/>
                  <a:pt x="1724" y="13061"/>
                  <a:pt x="1724" y="13046"/>
                </a:cubicBezTo>
                <a:cubicBezTo>
                  <a:pt x="1724" y="13018"/>
                  <a:pt x="1710" y="13003"/>
                  <a:pt x="1696" y="13003"/>
                </a:cubicBezTo>
                <a:lnTo>
                  <a:pt x="1696" y="13018"/>
                </a:lnTo>
                <a:lnTo>
                  <a:pt x="1667" y="13018"/>
                </a:lnTo>
                <a:cubicBezTo>
                  <a:pt x="1663" y="13022"/>
                  <a:pt x="1658" y="13024"/>
                  <a:pt x="1654" y="13024"/>
                </a:cubicBezTo>
                <a:cubicBezTo>
                  <a:pt x="1644" y="13024"/>
                  <a:pt x="1634" y="13013"/>
                  <a:pt x="1624" y="13003"/>
                </a:cubicBezTo>
                <a:lnTo>
                  <a:pt x="1624" y="12975"/>
                </a:lnTo>
                <a:cubicBezTo>
                  <a:pt x="1638" y="12946"/>
                  <a:pt x="1652" y="12917"/>
                  <a:pt x="1652" y="12874"/>
                </a:cubicBezTo>
                <a:cubicBezTo>
                  <a:pt x="1652" y="12874"/>
                  <a:pt x="1638" y="12845"/>
                  <a:pt x="1624" y="12845"/>
                </a:cubicBezTo>
                <a:cubicBezTo>
                  <a:pt x="1581" y="12831"/>
                  <a:pt x="1581" y="12802"/>
                  <a:pt x="1595" y="12788"/>
                </a:cubicBezTo>
                <a:lnTo>
                  <a:pt x="1609" y="12773"/>
                </a:lnTo>
                <a:cubicBezTo>
                  <a:pt x="1622" y="12773"/>
                  <a:pt x="1629" y="12747"/>
                  <a:pt x="1631" y="12705"/>
                </a:cubicBezTo>
                <a:lnTo>
                  <a:pt x="1631" y="12705"/>
                </a:lnTo>
                <a:lnTo>
                  <a:pt x="1638" y="12716"/>
                </a:lnTo>
                <a:lnTo>
                  <a:pt x="1667" y="12730"/>
                </a:lnTo>
                <a:cubicBezTo>
                  <a:pt x="1669" y="12734"/>
                  <a:pt x="1671" y="12738"/>
                  <a:pt x="1673" y="12741"/>
                </a:cubicBezTo>
                <a:lnTo>
                  <a:pt x="1673" y="12741"/>
                </a:lnTo>
                <a:cubicBezTo>
                  <a:pt x="1681" y="12623"/>
                  <a:pt x="1679" y="12544"/>
                  <a:pt x="1667" y="12544"/>
                </a:cubicBezTo>
                <a:cubicBezTo>
                  <a:pt x="1657" y="12553"/>
                  <a:pt x="1641" y="12588"/>
                  <a:pt x="1628" y="12623"/>
                </a:cubicBezTo>
                <a:lnTo>
                  <a:pt x="1628" y="12623"/>
                </a:lnTo>
                <a:cubicBezTo>
                  <a:pt x="1630" y="12654"/>
                  <a:pt x="1631" y="12682"/>
                  <a:pt x="1631" y="12705"/>
                </a:cubicBezTo>
                <a:lnTo>
                  <a:pt x="1631" y="12705"/>
                </a:lnTo>
                <a:lnTo>
                  <a:pt x="1609" y="12673"/>
                </a:lnTo>
                <a:cubicBezTo>
                  <a:pt x="1614" y="12658"/>
                  <a:pt x="1621" y="12641"/>
                  <a:pt x="1628" y="12623"/>
                </a:cubicBezTo>
                <a:lnTo>
                  <a:pt x="1628" y="12623"/>
                </a:lnTo>
                <a:cubicBezTo>
                  <a:pt x="1624" y="12586"/>
                  <a:pt x="1618" y="12544"/>
                  <a:pt x="1609" y="12500"/>
                </a:cubicBezTo>
                <a:lnTo>
                  <a:pt x="1624" y="12457"/>
                </a:lnTo>
                <a:lnTo>
                  <a:pt x="1638" y="12400"/>
                </a:lnTo>
                <a:cubicBezTo>
                  <a:pt x="1595" y="12386"/>
                  <a:pt x="1595" y="12357"/>
                  <a:pt x="1638" y="12328"/>
                </a:cubicBezTo>
                <a:lnTo>
                  <a:pt x="1667" y="12285"/>
                </a:lnTo>
                <a:lnTo>
                  <a:pt x="1710" y="12256"/>
                </a:lnTo>
                <a:close/>
                <a:moveTo>
                  <a:pt x="2031" y="13328"/>
                </a:moveTo>
                <a:cubicBezTo>
                  <a:pt x="2046" y="13328"/>
                  <a:pt x="2051" y="13341"/>
                  <a:pt x="2040" y="13363"/>
                </a:cubicBezTo>
                <a:cubicBezTo>
                  <a:pt x="2040" y="13388"/>
                  <a:pt x="1983" y="13437"/>
                  <a:pt x="1951" y="13437"/>
                </a:cubicBezTo>
                <a:cubicBezTo>
                  <a:pt x="1947" y="13437"/>
                  <a:pt x="1943" y="13436"/>
                  <a:pt x="1940" y="13434"/>
                </a:cubicBezTo>
                <a:cubicBezTo>
                  <a:pt x="1897" y="13420"/>
                  <a:pt x="1897" y="13391"/>
                  <a:pt x="1925" y="13391"/>
                </a:cubicBezTo>
                <a:lnTo>
                  <a:pt x="1940" y="13391"/>
                </a:lnTo>
                <a:cubicBezTo>
                  <a:pt x="1983" y="13391"/>
                  <a:pt x="2012" y="13377"/>
                  <a:pt x="2012" y="13334"/>
                </a:cubicBezTo>
                <a:cubicBezTo>
                  <a:pt x="2019" y="13330"/>
                  <a:pt x="2026" y="13328"/>
                  <a:pt x="2031" y="13328"/>
                </a:cubicBezTo>
                <a:close/>
                <a:moveTo>
                  <a:pt x="1729" y="13400"/>
                </a:moveTo>
                <a:cubicBezTo>
                  <a:pt x="1753" y="13400"/>
                  <a:pt x="1767" y="13410"/>
                  <a:pt x="1767" y="13420"/>
                </a:cubicBezTo>
                <a:cubicBezTo>
                  <a:pt x="1767" y="13449"/>
                  <a:pt x="1724" y="13506"/>
                  <a:pt x="1696" y="13506"/>
                </a:cubicBezTo>
                <a:cubicBezTo>
                  <a:pt x="1681" y="13506"/>
                  <a:pt x="1652" y="13477"/>
                  <a:pt x="1652" y="13449"/>
                </a:cubicBezTo>
                <a:lnTo>
                  <a:pt x="1667" y="13420"/>
                </a:lnTo>
                <a:lnTo>
                  <a:pt x="1696" y="13406"/>
                </a:lnTo>
                <a:cubicBezTo>
                  <a:pt x="1708" y="13401"/>
                  <a:pt x="1720" y="13400"/>
                  <a:pt x="1729" y="13400"/>
                </a:cubicBezTo>
                <a:close/>
                <a:moveTo>
                  <a:pt x="1717" y="13546"/>
                </a:moveTo>
                <a:cubicBezTo>
                  <a:pt x="1720" y="13546"/>
                  <a:pt x="1722" y="13547"/>
                  <a:pt x="1724" y="13549"/>
                </a:cubicBezTo>
                <a:lnTo>
                  <a:pt x="1753" y="13607"/>
                </a:lnTo>
                <a:cubicBezTo>
                  <a:pt x="1782" y="13679"/>
                  <a:pt x="1782" y="13750"/>
                  <a:pt x="1767" y="13750"/>
                </a:cubicBezTo>
                <a:lnTo>
                  <a:pt x="1710" y="13750"/>
                </a:lnTo>
                <a:cubicBezTo>
                  <a:pt x="1681" y="13750"/>
                  <a:pt x="1652" y="13722"/>
                  <a:pt x="1652" y="13707"/>
                </a:cubicBezTo>
                <a:lnTo>
                  <a:pt x="1652" y="13693"/>
                </a:lnTo>
                <a:cubicBezTo>
                  <a:pt x="1677" y="13583"/>
                  <a:pt x="1701" y="13546"/>
                  <a:pt x="1717" y="13546"/>
                </a:cubicBezTo>
                <a:close/>
                <a:moveTo>
                  <a:pt x="1912" y="13638"/>
                </a:moveTo>
                <a:cubicBezTo>
                  <a:pt x="1927" y="13638"/>
                  <a:pt x="1948" y="13662"/>
                  <a:pt x="1969" y="13693"/>
                </a:cubicBezTo>
                <a:cubicBezTo>
                  <a:pt x="1940" y="13722"/>
                  <a:pt x="1954" y="13736"/>
                  <a:pt x="1969" y="13765"/>
                </a:cubicBezTo>
                <a:lnTo>
                  <a:pt x="1983" y="13779"/>
                </a:lnTo>
                <a:cubicBezTo>
                  <a:pt x="1954" y="13808"/>
                  <a:pt x="1897" y="13851"/>
                  <a:pt x="1882" y="13865"/>
                </a:cubicBezTo>
                <a:cubicBezTo>
                  <a:pt x="1880" y="13868"/>
                  <a:pt x="1878" y="13869"/>
                  <a:pt x="1876" y="13869"/>
                </a:cubicBezTo>
                <a:cubicBezTo>
                  <a:pt x="1868" y="13869"/>
                  <a:pt x="1871" y="13846"/>
                  <a:pt x="1882" y="13822"/>
                </a:cubicBezTo>
                <a:cubicBezTo>
                  <a:pt x="1882" y="13779"/>
                  <a:pt x="1882" y="13664"/>
                  <a:pt x="1897" y="13650"/>
                </a:cubicBezTo>
                <a:cubicBezTo>
                  <a:pt x="1901" y="13642"/>
                  <a:pt x="1906" y="13638"/>
                  <a:pt x="1912" y="13638"/>
                </a:cubicBezTo>
                <a:close/>
                <a:moveTo>
                  <a:pt x="1531" y="13615"/>
                </a:moveTo>
                <a:cubicBezTo>
                  <a:pt x="1553" y="13615"/>
                  <a:pt x="1576" y="13623"/>
                  <a:pt x="1595" y="13635"/>
                </a:cubicBezTo>
                <a:lnTo>
                  <a:pt x="1552" y="13679"/>
                </a:lnTo>
                <a:cubicBezTo>
                  <a:pt x="1523" y="13693"/>
                  <a:pt x="1538" y="13707"/>
                  <a:pt x="1552" y="13722"/>
                </a:cubicBezTo>
                <a:cubicBezTo>
                  <a:pt x="1581" y="13779"/>
                  <a:pt x="1523" y="13808"/>
                  <a:pt x="1523" y="13865"/>
                </a:cubicBezTo>
                <a:cubicBezTo>
                  <a:pt x="1517" y="13871"/>
                  <a:pt x="1504" y="13875"/>
                  <a:pt x="1489" y="13875"/>
                </a:cubicBezTo>
                <a:cubicBezTo>
                  <a:pt x="1469" y="13875"/>
                  <a:pt x="1445" y="13868"/>
                  <a:pt x="1437" y="13851"/>
                </a:cubicBezTo>
                <a:lnTo>
                  <a:pt x="1408" y="13822"/>
                </a:lnTo>
                <a:cubicBezTo>
                  <a:pt x="1394" y="13779"/>
                  <a:pt x="1408" y="13736"/>
                  <a:pt x="1437" y="13722"/>
                </a:cubicBezTo>
                <a:lnTo>
                  <a:pt x="1451" y="13679"/>
                </a:lnTo>
                <a:lnTo>
                  <a:pt x="1451" y="13650"/>
                </a:lnTo>
                <a:cubicBezTo>
                  <a:pt x="1475" y="13626"/>
                  <a:pt x="1503" y="13615"/>
                  <a:pt x="1531" y="13615"/>
                </a:cubicBezTo>
                <a:close/>
                <a:moveTo>
                  <a:pt x="1753" y="13808"/>
                </a:moveTo>
                <a:cubicBezTo>
                  <a:pt x="1782" y="13808"/>
                  <a:pt x="1811" y="13822"/>
                  <a:pt x="1811" y="13822"/>
                </a:cubicBezTo>
                <a:lnTo>
                  <a:pt x="1811" y="13837"/>
                </a:lnTo>
                <a:cubicBezTo>
                  <a:pt x="1811" y="13880"/>
                  <a:pt x="1825" y="13923"/>
                  <a:pt x="1811" y="13966"/>
                </a:cubicBezTo>
                <a:lnTo>
                  <a:pt x="1782" y="14023"/>
                </a:lnTo>
                <a:cubicBezTo>
                  <a:pt x="1811" y="14052"/>
                  <a:pt x="1825" y="14124"/>
                  <a:pt x="1811" y="14138"/>
                </a:cubicBezTo>
                <a:cubicBezTo>
                  <a:pt x="1811" y="14141"/>
                  <a:pt x="1808" y="14142"/>
                  <a:pt x="1805" y="14142"/>
                </a:cubicBezTo>
                <a:cubicBezTo>
                  <a:pt x="1790" y="14142"/>
                  <a:pt x="1750" y="14121"/>
                  <a:pt x="1739" y="14110"/>
                </a:cubicBezTo>
                <a:cubicBezTo>
                  <a:pt x="1724" y="14095"/>
                  <a:pt x="1724" y="14066"/>
                  <a:pt x="1739" y="14038"/>
                </a:cubicBezTo>
                <a:cubicBezTo>
                  <a:pt x="1739" y="14009"/>
                  <a:pt x="1739" y="13808"/>
                  <a:pt x="1753" y="13808"/>
                </a:cubicBezTo>
                <a:close/>
                <a:moveTo>
                  <a:pt x="1466" y="14110"/>
                </a:moveTo>
                <a:lnTo>
                  <a:pt x="1466" y="14124"/>
                </a:lnTo>
                <a:lnTo>
                  <a:pt x="1466" y="14196"/>
                </a:lnTo>
                <a:cubicBezTo>
                  <a:pt x="1478" y="14192"/>
                  <a:pt x="1490" y="14190"/>
                  <a:pt x="1499" y="14190"/>
                </a:cubicBezTo>
                <a:cubicBezTo>
                  <a:pt x="1522" y="14190"/>
                  <a:pt x="1533" y="14200"/>
                  <a:pt x="1523" y="14210"/>
                </a:cubicBezTo>
                <a:cubicBezTo>
                  <a:pt x="1516" y="14225"/>
                  <a:pt x="1498" y="14235"/>
                  <a:pt x="1478" y="14235"/>
                </a:cubicBezTo>
                <a:cubicBezTo>
                  <a:pt x="1459" y="14235"/>
                  <a:pt x="1437" y="14225"/>
                  <a:pt x="1423" y="14196"/>
                </a:cubicBezTo>
                <a:lnTo>
                  <a:pt x="1408" y="14138"/>
                </a:lnTo>
                <a:lnTo>
                  <a:pt x="1394" y="14138"/>
                </a:lnTo>
                <a:cubicBezTo>
                  <a:pt x="1408" y="14110"/>
                  <a:pt x="1437" y="14110"/>
                  <a:pt x="1466" y="14110"/>
                </a:cubicBezTo>
                <a:close/>
                <a:moveTo>
                  <a:pt x="1281" y="14158"/>
                </a:moveTo>
                <a:cubicBezTo>
                  <a:pt x="1291" y="14158"/>
                  <a:pt x="1304" y="14168"/>
                  <a:pt x="1322" y="14196"/>
                </a:cubicBezTo>
                <a:cubicBezTo>
                  <a:pt x="1334" y="14221"/>
                  <a:pt x="1293" y="14256"/>
                  <a:pt x="1273" y="14256"/>
                </a:cubicBezTo>
                <a:cubicBezTo>
                  <a:pt x="1269" y="14256"/>
                  <a:pt x="1267" y="14255"/>
                  <a:pt x="1265" y="14253"/>
                </a:cubicBezTo>
                <a:cubicBezTo>
                  <a:pt x="1256" y="14236"/>
                  <a:pt x="1248" y="14229"/>
                  <a:pt x="1239" y="14229"/>
                </a:cubicBezTo>
                <a:cubicBezTo>
                  <a:pt x="1233" y="14229"/>
                  <a:pt x="1227" y="14233"/>
                  <a:pt x="1221" y="14239"/>
                </a:cubicBezTo>
                <a:cubicBezTo>
                  <a:pt x="1221" y="14239"/>
                  <a:pt x="1250" y="14196"/>
                  <a:pt x="1265" y="14167"/>
                </a:cubicBezTo>
                <a:cubicBezTo>
                  <a:pt x="1270" y="14162"/>
                  <a:pt x="1275" y="14158"/>
                  <a:pt x="1281" y="14158"/>
                </a:cubicBezTo>
                <a:close/>
                <a:moveTo>
                  <a:pt x="1773" y="14249"/>
                </a:moveTo>
                <a:cubicBezTo>
                  <a:pt x="1788" y="14249"/>
                  <a:pt x="1801" y="14254"/>
                  <a:pt x="1811" y="14268"/>
                </a:cubicBezTo>
                <a:lnTo>
                  <a:pt x="1811" y="14311"/>
                </a:lnTo>
                <a:lnTo>
                  <a:pt x="1825" y="14354"/>
                </a:lnTo>
                <a:cubicBezTo>
                  <a:pt x="1815" y="14392"/>
                  <a:pt x="1767" y="14411"/>
                  <a:pt x="1732" y="14411"/>
                </a:cubicBezTo>
                <a:cubicBezTo>
                  <a:pt x="1715" y="14411"/>
                  <a:pt x="1700" y="14407"/>
                  <a:pt x="1696" y="14397"/>
                </a:cubicBezTo>
                <a:cubicBezTo>
                  <a:pt x="1681" y="14354"/>
                  <a:pt x="1681" y="14311"/>
                  <a:pt x="1696" y="14282"/>
                </a:cubicBezTo>
                <a:cubicBezTo>
                  <a:pt x="1705" y="14272"/>
                  <a:pt x="1742" y="14249"/>
                  <a:pt x="1773" y="14249"/>
                </a:cubicBezTo>
                <a:close/>
                <a:moveTo>
                  <a:pt x="6624" y="15058"/>
                </a:moveTo>
                <a:cubicBezTo>
                  <a:pt x="6623" y="15058"/>
                  <a:pt x="6622" y="15058"/>
                  <a:pt x="6621" y="15058"/>
                </a:cubicBezTo>
                <a:lnTo>
                  <a:pt x="6621" y="15058"/>
                </a:lnTo>
                <a:cubicBezTo>
                  <a:pt x="6627" y="15058"/>
                  <a:pt x="6628" y="15058"/>
                  <a:pt x="6624" y="15058"/>
                </a:cubicBezTo>
                <a:close/>
                <a:moveTo>
                  <a:pt x="1523" y="15216"/>
                </a:moveTo>
                <a:cubicBezTo>
                  <a:pt x="1552" y="15230"/>
                  <a:pt x="1595" y="15259"/>
                  <a:pt x="1624" y="15288"/>
                </a:cubicBezTo>
                <a:lnTo>
                  <a:pt x="1624" y="15331"/>
                </a:lnTo>
                <a:lnTo>
                  <a:pt x="1624" y="15374"/>
                </a:lnTo>
                <a:cubicBezTo>
                  <a:pt x="1652" y="15403"/>
                  <a:pt x="1681" y="15446"/>
                  <a:pt x="1681" y="15460"/>
                </a:cubicBezTo>
                <a:lnTo>
                  <a:pt x="1681" y="15474"/>
                </a:lnTo>
                <a:lnTo>
                  <a:pt x="1652" y="15503"/>
                </a:lnTo>
                <a:cubicBezTo>
                  <a:pt x="1624" y="15503"/>
                  <a:pt x="1552" y="15489"/>
                  <a:pt x="1538" y="15489"/>
                </a:cubicBezTo>
                <a:cubicBezTo>
                  <a:pt x="1523" y="15474"/>
                  <a:pt x="1523" y="15446"/>
                  <a:pt x="1523" y="15431"/>
                </a:cubicBezTo>
                <a:cubicBezTo>
                  <a:pt x="1523" y="15417"/>
                  <a:pt x="1523" y="15403"/>
                  <a:pt x="1509" y="15403"/>
                </a:cubicBezTo>
                <a:lnTo>
                  <a:pt x="1466" y="15431"/>
                </a:lnTo>
                <a:cubicBezTo>
                  <a:pt x="1439" y="15449"/>
                  <a:pt x="1418" y="15461"/>
                  <a:pt x="1406" y="15461"/>
                </a:cubicBezTo>
                <a:cubicBezTo>
                  <a:pt x="1398" y="15461"/>
                  <a:pt x="1394" y="15457"/>
                  <a:pt x="1394" y="15446"/>
                </a:cubicBezTo>
                <a:lnTo>
                  <a:pt x="1408" y="15431"/>
                </a:lnTo>
                <a:lnTo>
                  <a:pt x="1408" y="15417"/>
                </a:lnTo>
                <a:cubicBezTo>
                  <a:pt x="1408" y="15388"/>
                  <a:pt x="1423" y="15360"/>
                  <a:pt x="1451" y="15360"/>
                </a:cubicBezTo>
                <a:cubicBezTo>
                  <a:pt x="1480" y="15360"/>
                  <a:pt x="1523" y="15273"/>
                  <a:pt x="1494" y="15273"/>
                </a:cubicBezTo>
                <a:cubicBezTo>
                  <a:pt x="1466" y="15273"/>
                  <a:pt x="1494" y="15216"/>
                  <a:pt x="1523" y="15216"/>
                </a:cubicBezTo>
                <a:close/>
                <a:moveTo>
                  <a:pt x="1667" y="14670"/>
                </a:moveTo>
                <a:cubicBezTo>
                  <a:pt x="1696" y="14670"/>
                  <a:pt x="1767" y="14713"/>
                  <a:pt x="1825" y="14785"/>
                </a:cubicBezTo>
                <a:lnTo>
                  <a:pt x="1811" y="14871"/>
                </a:lnTo>
                <a:lnTo>
                  <a:pt x="1811" y="14914"/>
                </a:lnTo>
                <a:cubicBezTo>
                  <a:pt x="1854" y="14943"/>
                  <a:pt x="1897" y="15000"/>
                  <a:pt x="1911" y="15029"/>
                </a:cubicBezTo>
                <a:lnTo>
                  <a:pt x="1868" y="15058"/>
                </a:lnTo>
                <a:cubicBezTo>
                  <a:pt x="1825" y="15087"/>
                  <a:pt x="1811" y="15130"/>
                  <a:pt x="1811" y="15187"/>
                </a:cubicBezTo>
                <a:lnTo>
                  <a:pt x="1811" y="15273"/>
                </a:lnTo>
                <a:cubicBezTo>
                  <a:pt x="1811" y="15374"/>
                  <a:pt x="1839" y="15431"/>
                  <a:pt x="1854" y="15431"/>
                </a:cubicBezTo>
                <a:cubicBezTo>
                  <a:pt x="1854" y="15431"/>
                  <a:pt x="1882" y="15503"/>
                  <a:pt x="1882" y="15546"/>
                </a:cubicBezTo>
                <a:cubicBezTo>
                  <a:pt x="1882" y="15575"/>
                  <a:pt x="1811" y="15604"/>
                  <a:pt x="1796" y="15604"/>
                </a:cubicBezTo>
                <a:cubicBezTo>
                  <a:pt x="1767" y="15604"/>
                  <a:pt x="1739" y="15575"/>
                  <a:pt x="1739" y="15546"/>
                </a:cubicBezTo>
                <a:lnTo>
                  <a:pt x="1753" y="15532"/>
                </a:lnTo>
                <a:lnTo>
                  <a:pt x="1782" y="15503"/>
                </a:lnTo>
                <a:cubicBezTo>
                  <a:pt x="1767" y="15489"/>
                  <a:pt x="1724" y="15431"/>
                  <a:pt x="1724" y="15417"/>
                </a:cubicBezTo>
                <a:cubicBezTo>
                  <a:pt x="1739" y="15403"/>
                  <a:pt x="1739" y="15360"/>
                  <a:pt x="1753" y="15316"/>
                </a:cubicBezTo>
                <a:lnTo>
                  <a:pt x="1739" y="15302"/>
                </a:lnTo>
                <a:lnTo>
                  <a:pt x="1710" y="15259"/>
                </a:lnTo>
                <a:cubicBezTo>
                  <a:pt x="1739" y="15245"/>
                  <a:pt x="1767" y="15216"/>
                  <a:pt x="1767" y="15202"/>
                </a:cubicBezTo>
                <a:cubicBezTo>
                  <a:pt x="1767" y="15173"/>
                  <a:pt x="1753" y="15144"/>
                  <a:pt x="1753" y="15130"/>
                </a:cubicBezTo>
                <a:lnTo>
                  <a:pt x="1739" y="15101"/>
                </a:lnTo>
                <a:cubicBezTo>
                  <a:pt x="1724" y="15087"/>
                  <a:pt x="1767" y="15072"/>
                  <a:pt x="1782" y="15058"/>
                </a:cubicBezTo>
                <a:cubicBezTo>
                  <a:pt x="1811" y="15058"/>
                  <a:pt x="1782" y="15015"/>
                  <a:pt x="1724" y="14957"/>
                </a:cubicBezTo>
                <a:lnTo>
                  <a:pt x="1696" y="14914"/>
                </a:lnTo>
                <a:cubicBezTo>
                  <a:pt x="1667" y="14871"/>
                  <a:pt x="1652" y="14871"/>
                  <a:pt x="1624" y="14871"/>
                </a:cubicBezTo>
                <a:cubicBezTo>
                  <a:pt x="1581" y="14871"/>
                  <a:pt x="1595" y="14900"/>
                  <a:pt x="1595" y="14929"/>
                </a:cubicBezTo>
                <a:cubicBezTo>
                  <a:pt x="1595" y="14943"/>
                  <a:pt x="1595" y="14957"/>
                  <a:pt x="1581" y="14957"/>
                </a:cubicBezTo>
                <a:lnTo>
                  <a:pt x="1566" y="14957"/>
                </a:lnTo>
                <a:cubicBezTo>
                  <a:pt x="1562" y="14961"/>
                  <a:pt x="1558" y="14963"/>
                  <a:pt x="1554" y="14963"/>
                </a:cubicBezTo>
                <a:cubicBezTo>
                  <a:pt x="1546" y="14963"/>
                  <a:pt x="1542" y="14953"/>
                  <a:pt x="1552" y="14943"/>
                </a:cubicBezTo>
                <a:lnTo>
                  <a:pt x="1552" y="14929"/>
                </a:lnTo>
                <a:lnTo>
                  <a:pt x="1552" y="14914"/>
                </a:lnTo>
                <a:cubicBezTo>
                  <a:pt x="1552" y="14900"/>
                  <a:pt x="1451" y="14871"/>
                  <a:pt x="1451" y="14842"/>
                </a:cubicBezTo>
                <a:cubicBezTo>
                  <a:pt x="1437" y="14814"/>
                  <a:pt x="1408" y="14770"/>
                  <a:pt x="1394" y="14770"/>
                </a:cubicBezTo>
                <a:lnTo>
                  <a:pt x="1380" y="14785"/>
                </a:lnTo>
                <a:cubicBezTo>
                  <a:pt x="1380" y="14785"/>
                  <a:pt x="1365" y="14842"/>
                  <a:pt x="1351" y="14885"/>
                </a:cubicBezTo>
                <a:lnTo>
                  <a:pt x="1336" y="14929"/>
                </a:lnTo>
                <a:lnTo>
                  <a:pt x="1322" y="14929"/>
                </a:lnTo>
                <a:cubicBezTo>
                  <a:pt x="1322" y="14929"/>
                  <a:pt x="1322" y="14900"/>
                  <a:pt x="1322" y="14871"/>
                </a:cubicBezTo>
                <a:cubicBezTo>
                  <a:pt x="1336" y="14828"/>
                  <a:pt x="1365" y="14727"/>
                  <a:pt x="1380" y="14713"/>
                </a:cubicBezTo>
                <a:lnTo>
                  <a:pt x="1408" y="14727"/>
                </a:lnTo>
                <a:cubicBezTo>
                  <a:pt x="1437" y="14756"/>
                  <a:pt x="1523" y="14727"/>
                  <a:pt x="1494" y="14814"/>
                </a:cubicBezTo>
                <a:cubicBezTo>
                  <a:pt x="1494" y="14814"/>
                  <a:pt x="1538" y="14842"/>
                  <a:pt x="1566" y="14842"/>
                </a:cubicBezTo>
                <a:lnTo>
                  <a:pt x="1609" y="14828"/>
                </a:lnTo>
                <a:cubicBezTo>
                  <a:pt x="1652" y="14828"/>
                  <a:pt x="1724" y="14814"/>
                  <a:pt x="1739" y="14799"/>
                </a:cubicBezTo>
                <a:lnTo>
                  <a:pt x="1739" y="14785"/>
                </a:lnTo>
                <a:cubicBezTo>
                  <a:pt x="1724" y="14756"/>
                  <a:pt x="1710" y="14727"/>
                  <a:pt x="1696" y="14713"/>
                </a:cubicBezTo>
                <a:lnTo>
                  <a:pt x="1667" y="14670"/>
                </a:lnTo>
                <a:close/>
                <a:moveTo>
                  <a:pt x="1595" y="16710"/>
                </a:moveTo>
                <a:cubicBezTo>
                  <a:pt x="1624" y="16739"/>
                  <a:pt x="1652" y="16796"/>
                  <a:pt x="1652" y="16811"/>
                </a:cubicBezTo>
                <a:lnTo>
                  <a:pt x="1624" y="16854"/>
                </a:lnTo>
                <a:cubicBezTo>
                  <a:pt x="1588" y="16889"/>
                  <a:pt x="1553" y="16915"/>
                  <a:pt x="1541" y="16915"/>
                </a:cubicBezTo>
                <a:cubicBezTo>
                  <a:pt x="1539" y="16915"/>
                  <a:pt x="1538" y="16914"/>
                  <a:pt x="1538" y="16911"/>
                </a:cubicBezTo>
                <a:cubicBezTo>
                  <a:pt x="1538" y="16899"/>
                  <a:pt x="1559" y="16865"/>
                  <a:pt x="1565" y="16865"/>
                </a:cubicBezTo>
                <a:cubicBezTo>
                  <a:pt x="1566" y="16865"/>
                  <a:pt x="1566" y="16866"/>
                  <a:pt x="1566" y="16868"/>
                </a:cubicBezTo>
                <a:cubicBezTo>
                  <a:pt x="1581" y="16868"/>
                  <a:pt x="1595" y="16854"/>
                  <a:pt x="1595" y="16811"/>
                </a:cubicBezTo>
                <a:lnTo>
                  <a:pt x="1595" y="16796"/>
                </a:lnTo>
                <a:lnTo>
                  <a:pt x="1581" y="16768"/>
                </a:lnTo>
                <a:cubicBezTo>
                  <a:pt x="1581" y="16739"/>
                  <a:pt x="1581" y="16710"/>
                  <a:pt x="1595" y="16710"/>
                </a:cubicBezTo>
                <a:close/>
                <a:moveTo>
                  <a:pt x="1836" y="17176"/>
                </a:moveTo>
                <a:cubicBezTo>
                  <a:pt x="1852" y="17176"/>
                  <a:pt x="1860" y="17195"/>
                  <a:pt x="1868" y="17227"/>
                </a:cubicBezTo>
                <a:lnTo>
                  <a:pt x="1882" y="17242"/>
                </a:lnTo>
                <a:lnTo>
                  <a:pt x="1839" y="17242"/>
                </a:lnTo>
                <a:cubicBezTo>
                  <a:pt x="1835" y="17238"/>
                  <a:pt x="1832" y="17236"/>
                  <a:pt x="1827" y="17236"/>
                </a:cubicBezTo>
                <a:cubicBezTo>
                  <a:pt x="1816" y="17236"/>
                  <a:pt x="1803" y="17249"/>
                  <a:pt x="1782" y="17270"/>
                </a:cubicBezTo>
                <a:lnTo>
                  <a:pt x="1767" y="17285"/>
                </a:lnTo>
                <a:cubicBezTo>
                  <a:pt x="1747" y="17305"/>
                  <a:pt x="1734" y="17325"/>
                  <a:pt x="1718" y="17325"/>
                </a:cubicBezTo>
                <a:cubicBezTo>
                  <a:pt x="1711" y="17325"/>
                  <a:pt x="1704" y="17322"/>
                  <a:pt x="1696" y="17313"/>
                </a:cubicBezTo>
                <a:lnTo>
                  <a:pt x="1667" y="17270"/>
                </a:lnTo>
                <a:cubicBezTo>
                  <a:pt x="1696" y="17256"/>
                  <a:pt x="1739" y="17227"/>
                  <a:pt x="1767" y="17227"/>
                </a:cubicBezTo>
                <a:lnTo>
                  <a:pt x="1782" y="17213"/>
                </a:lnTo>
                <a:cubicBezTo>
                  <a:pt x="1807" y="17188"/>
                  <a:pt x="1824" y="17176"/>
                  <a:pt x="1836" y="17176"/>
                </a:cubicBezTo>
                <a:close/>
                <a:moveTo>
                  <a:pt x="1451" y="17644"/>
                </a:moveTo>
                <a:cubicBezTo>
                  <a:pt x="1466" y="17644"/>
                  <a:pt x="1494" y="17687"/>
                  <a:pt x="1509" y="17745"/>
                </a:cubicBezTo>
                <a:lnTo>
                  <a:pt x="1523" y="17788"/>
                </a:lnTo>
                <a:lnTo>
                  <a:pt x="1523" y="17802"/>
                </a:lnTo>
                <a:cubicBezTo>
                  <a:pt x="1523" y="17812"/>
                  <a:pt x="1509" y="17822"/>
                  <a:pt x="1490" y="17822"/>
                </a:cubicBezTo>
                <a:cubicBezTo>
                  <a:pt x="1483" y="17822"/>
                  <a:pt x="1474" y="17821"/>
                  <a:pt x="1466" y="17816"/>
                </a:cubicBezTo>
                <a:cubicBezTo>
                  <a:pt x="1451" y="17773"/>
                  <a:pt x="1451" y="17730"/>
                  <a:pt x="1437" y="17701"/>
                </a:cubicBezTo>
                <a:cubicBezTo>
                  <a:pt x="1437" y="17697"/>
                  <a:pt x="1434" y="17695"/>
                  <a:pt x="1429" y="17695"/>
                </a:cubicBezTo>
                <a:cubicBezTo>
                  <a:pt x="1419" y="17695"/>
                  <a:pt x="1403" y="17701"/>
                  <a:pt x="1394" y="17701"/>
                </a:cubicBezTo>
                <a:cubicBezTo>
                  <a:pt x="1380" y="17687"/>
                  <a:pt x="1380" y="17673"/>
                  <a:pt x="1380" y="17658"/>
                </a:cubicBezTo>
                <a:cubicBezTo>
                  <a:pt x="1380" y="17658"/>
                  <a:pt x="1437" y="17644"/>
                  <a:pt x="1451" y="17644"/>
                </a:cubicBezTo>
                <a:close/>
                <a:moveTo>
                  <a:pt x="1741" y="17508"/>
                </a:moveTo>
                <a:cubicBezTo>
                  <a:pt x="1750" y="17508"/>
                  <a:pt x="1759" y="17510"/>
                  <a:pt x="1767" y="17515"/>
                </a:cubicBezTo>
                <a:lnTo>
                  <a:pt x="1739" y="17586"/>
                </a:lnTo>
                <a:cubicBezTo>
                  <a:pt x="1724" y="17601"/>
                  <a:pt x="1753" y="17630"/>
                  <a:pt x="1753" y="17658"/>
                </a:cubicBezTo>
                <a:lnTo>
                  <a:pt x="1753" y="17687"/>
                </a:lnTo>
                <a:cubicBezTo>
                  <a:pt x="1739" y="17716"/>
                  <a:pt x="1753" y="17773"/>
                  <a:pt x="1739" y="17788"/>
                </a:cubicBezTo>
                <a:cubicBezTo>
                  <a:pt x="1739" y="17800"/>
                  <a:pt x="1693" y="17847"/>
                  <a:pt x="1663" y="17847"/>
                </a:cubicBezTo>
                <a:cubicBezTo>
                  <a:pt x="1659" y="17847"/>
                  <a:pt x="1656" y="17847"/>
                  <a:pt x="1652" y="17845"/>
                </a:cubicBezTo>
                <a:cubicBezTo>
                  <a:pt x="1638" y="17831"/>
                  <a:pt x="1652" y="17816"/>
                  <a:pt x="1696" y="17788"/>
                </a:cubicBezTo>
                <a:lnTo>
                  <a:pt x="1667" y="17716"/>
                </a:lnTo>
                <a:lnTo>
                  <a:pt x="1624" y="17658"/>
                </a:lnTo>
                <a:cubicBezTo>
                  <a:pt x="1636" y="17573"/>
                  <a:pt x="1690" y="17508"/>
                  <a:pt x="1741" y="17508"/>
                </a:cubicBezTo>
                <a:close/>
                <a:moveTo>
                  <a:pt x="1710" y="17917"/>
                </a:moveTo>
                <a:cubicBezTo>
                  <a:pt x="1710" y="17917"/>
                  <a:pt x="1767" y="17960"/>
                  <a:pt x="1782" y="17974"/>
                </a:cubicBezTo>
                <a:cubicBezTo>
                  <a:pt x="1796" y="18003"/>
                  <a:pt x="1782" y="18046"/>
                  <a:pt x="1767" y="18061"/>
                </a:cubicBezTo>
                <a:cubicBezTo>
                  <a:pt x="1753" y="18075"/>
                  <a:pt x="1796" y="18118"/>
                  <a:pt x="1811" y="18132"/>
                </a:cubicBezTo>
                <a:cubicBezTo>
                  <a:pt x="1825" y="18132"/>
                  <a:pt x="1811" y="18190"/>
                  <a:pt x="1811" y="18204"/>
                </a:cubicBezTo>
                <a:cubicBezTo>
                  <a:pt x="1796" y="18233"/>
                  <a:pt x="1782" y="18290"/>
                  <a:pt x="1782" y="18305"/>
                </a:cubicBezTo>
                <a:cubicBezTo>
                  <a:pt x="1796" y="18334"/>
                  <a:pt x="1825" y="18420"/>
                  <a:pt x="1811" y="18434"/>
                </a:cubicBezTo>
                <a:cubicBezTo>
                  <a:pt x="1808" y="18435"/>
                  <a:pt x="1805" y="18436"/>
                  <a:pt x="1803" y="18436"/>
                </a:cubicBezTo>
                <a:cubicBezTo>
                  <a:pt x="1774" y="18436"/>
                  <a:pt x="1735" y="18368"/>
                  <a:pt x="1696" y="18276"/>
                </a:cubicBezTo>
                <a:lnTo>
                  <a:pt x="1739" y="18233"/>
                </a:lnTo>
                <a:lnTo>
                  <a:pt x="1739" y="18219"/>
                </a:lnTo>
                <a:cubicBezTo>
                  <a:pt x="1767" y="18219"/>
                  <a:pt x="1767" y="18204"/>
                  <a:pt x="1753" y="18176"/>
                </a:cubicBezTo>
                <a:cubicBezTo>
                  <a:pt x="1739" y="18147"/>
                  <a:pt x="1638" y="18089"/>
                  <a:pt x="1624" y="18089"/>
                </a:cubicBezTo>
                <a:lnTo>
                  <a:pt x="1624" y="18075"/>
                </a:lnTo>
                <a:lnTo>
                  <a:pt x="1624" y="18046"/>
                </a:lnTo>
                <a:cubicBezTo>
                  <a:pt x="1624" y="18032"/>
                  <a:pt x="1667" y="18017"/>
                  <a:pt x="1681" y="18017"/>
                </a:cubicBezTo>
                <a:cubicBezTo>
                  <a:pt x="1696" y="18017"/>
                  <a:pt x="1696" y="17974"/>
                  <a:pt x="1696" y="17946"/>
                </a:cubicBezTo>
                <a:cubicBezTo>
                  <a:pt x="1696" y="17931"/>
                  <a:pt x="1696" y="17917"/>
                  <a:pt x="1710" y="17917"/>
                </a:cubicBezTo>
                <a:close/>
                <a:moveTo>
                  <a:pt x="1500" y="18222"/>
                </a:moveTo>
                <a:cubicBezTo>
                  <a:pt x="1505" y="18222"/>
                  <a:pt x="1509" y="18226"/>
                  <a:pt x="1509" y="18233"/>
                </a:cubicBezTo>
                <a:cubicBezTo>
                  <a:pt x="1523" y="18233"/>
                  <a:pt x="1523" y="18247"/>
                  <a:pt x="1523" y="18247"/>
                </a:cubicBezTo>
                <a:lnTo>
                  <a:pt x="1480" y="18305"/>
                </a:lnTo>
                <a:cubicBezTo>
                  <a:pt x="1509" y="18362"/>
                  <a:pt x="1523" y="18463"/>
                  <a:pt x="1552" y="18463"/>
                </a:cubicBezTo>
                <a:cubicBezTo>
                  <a:pt x="1566" y="18463"/>
                  <a:pt x="1581" y="18477"/>
                  <a:pt x="1581" y="18477"/>
                </a:cubicBezTo>
                <a:cubicBezTo>
                  <a:pt x="1577" y="18481"/>
                  <a:pt x="1571" y="18483"/>
                  <a:pt x="1563" y="18483"/>
                </a:cubicBezTo>
                <a:cubicBezTo>
                  <a:pt x="1539" y="18483"/>
                  <a:pt x="1502" y="18466"/>
                  <a:pt x="1480" y="18434"/>
                </a:cubicBezTo>
                <a:lnTo>
                  <a:pt x="1451" y="18391"/>
                </a:lnTo>
                <a:cubicBezTo>
                  <a:pt x="1451" y="18391"/>
                  <a:pt x="1480" y="18233"/>
                  <a:pt x="1480" y="18233"/>
                </a:cubicBezTo>
                <a:cubicBezTo>
                  <a:pt x="1487" y="18226"/>
                  <a:pt x="1494" y="18222"/>
                  <a:pt x="1500" y="18222"/>
                </a:cubicBezTo>
                <a:close/>
                <a:moveTo>
                  <a:pt x="1752" y="18764"/>
                </a:moveTo>
                <a:cubicBezTo>
                  <a:pt x="1762" y="18764"/>
                  <a:pt x="1767" y="18769"/>
                  <a:pt x="1767" y="18779"/>
                </a:cubicBezTo>
                <a:cubicBezTo>
                  <a:pt x="1767" y="18808"/>
                  <a:pt x="1753" y="18851"/>
                  <a:pt x="1739" y="18851"/>
                </a:cubicBezTo>
                <a:cubicBezTo>
                  <a:pt x="1739" y="18851"/>
                  <a:pt x="1724" y="18865"/>
                  <a:pt x="1710" y="18894"/>
                </a:cubicBezTo>
                <a:lnTo>
                  <a:pt x="1696" y="18908"/>
                </a:lnTo>
                <a:cubicBezTo>
                  <a:pt x="1684" y="18920"/>
                  <a:pt x="1692" y="18972"/>
                  <a:pt x="1661" y="18972"/>
                </a:cubicBezTo>
                <a:cubicBezTo>
                  <a:pt x="1655" y="18972"/>
                  <a:pt x="1648" y="18970"/>
                  <a:pt x="1638" y="18966"/>
                </a:cubicBezTo>
                <a:cubicBezTo>
                  <a:pt x="1624" y="18951"/>
                  <a:pt x="1609" y="18880"/>
                  <a:pt x="1638" y="18851"/>
                </a:cubicBezTo>
                <a:lnTo>
                  <a:pt x="1667" y="18808"/>
                </a:lnTo>
                <a:cubicBezTo>
                  <a:pt x="1704" y="18780"/>
                  <a:pt x="1735" y="18764"/>
                  <a:pt x="1752" y="18764"/>
                </a:cubicBezTo>
                <a:close/>
                <a:moveTo>
                  <a:pt x="1816" y="19657"/>
                </a:moveTo>
                <a:cubicBezTo>
                  <a:pt x="1825" y="19657"/>
                  <a:pt x="1830" y="19660"/>
                  <a:pt x="1825" y="19670"/>
                </a:cubicBezTo>
                <a:cubicBezTo>
                  <a:pt x="1825" y="19684"/>
                  <a:pt x="1854" y="19813"/>
                  <a:pt x="1839" y="19871"/>
                </a:cubicBezTo>
                <a:cubicBezTo>
                  <a:pt x="1839" y="19908"/>
                  <a:pt x="1818" y="19946"/>
                  <a:pt x="1793" y="19946"/>
                </a:cubicBezTo>
                <a:cubicBezTo>
                  <a:pt x="1789" y="19946"/>
                  <a:pt x="1786" y="19945"/>
                  <a:pt x="1782" y="19943"/>
                </a:cubicBezTo>
                <a:cubicBezTo>
                  <a:pt x="1767" y="19943"/>
                  <a:pt x="1739" y="19885"/>
                  <a:pt x="1767" y="19885"/>
                </a:cubicBezTo>
                <a:cubicBezTo>
                  <a:pt x="1782" y="19871"/>
                  <a:pt x="1796" y="19828"/>
                  <a:pt x="1782" y="19799"/>
                </a:cubicBezTo>
                <a:lnTo>
                  <a:pt x="1767" y="19770"/>
                </a:lnTo>
                <a:lnTo>
                  <a:pt x="1739" y="19742"/>
                </a:lnTo>
                <a:cubicBezTo>
                  <a:pt x="1710" y="19713"/>
                  <a:pt x="1739" y="19670"/>
                  <a:pt x="1753" y="19670"/>
                </a:cubicBezTo>
                <a:cubicBezTo>
                  <a:pt x="1763" y="19670"/>
                  <a:pt x="1798" y="19657"/>
                  <a:pt x="1816" y="19657"/>
                </a:cubicBezTo>
                <a:close/>
                <a:moveTo>
                  <a:pt x="1767" y="20115"/>
                </a:moveTo>
                <a:cubicBezTo>
                  <a:pt x="1768" y="20115"/>
                  <a:pt x="1769" y="20115"/>
                  <a:pt x="1769" y="20115"/>
                </a:cubicBezTo>
                <a:lnTo>
                  <a:pt x="1769" y="20115"/>
                </a:lnTo>
                <a:cubicBezTo>
                  <a:pt x="1768" y="20115"/>
                  <a:pt x="1767" y="20115"/>
                  <a:pt x="1767" y="20115"/>
                </a:cubicBezTo>
                <a:close/>
                <a:moveTo>
                  <a:pt x="1925" y="20129"/>
                </a:moveTo>
                <a:lnTo>
                  <a:pt x="1925" y="20144"/>
                </a:lnTo>
                <a:cubicBezTo>
                  <a:pt x="1940" y="20144"/>
                  <a:pt x="1940" y="20173"/>
                  <a:pt x="1925" y="20187"/>
                </a:cubicBezTo>
                <a:cubicBezTo>
                  <a:pt x="1911" y="20201"/>
                  <a:pt x="1897" y="20201"/>
                  <a:pt x="1882" y="20201"/>
                </a:cubicBezTo>
                <a:lnTo>
                  <a:pt x="1868" y="20216"/>
                </a:lnTo>
                <a:cubicBezTo>
                  <a:pt x="1868" y="20230"/>
                  <a:pt x="1868" y="20259"/>
                  <a:pt x="1868" y="20302"/>
                </a:cubicBezTo>
                <a:lnTo>
                  <a:pt x="1882" y="20316"/>
                </a:lnTo>
                <a:cubicBezTo>
                  <a:pt x="1911" y="20345"/>
                  <a:pt x="1911" y="20388"/>
                  <a:pt x="1897" y="20417"/>
                </a:cubicBezTo>
                <a:lnTo>
                  <a:pt x="1868" y="20460"/>
                </a:lnTo>
                <a:cubicBezTo>
                  <a:pt x="1839" y="20431"/>
                  <a:pt x="1739" y="20345"/>
                  <a:pt x="1710" y="20316"/>
                </a:cubicBezTo>
                <a:cubicBezTo>
                  <a:pt x="1681" y="20288"/>
                  <a:pt x="1681" y="20259"/>
                  <a:pt x="1724" y="20259"/>
                </a:cubicBezTo>
                <a:cubicBezTo>
                  <a:pt x="1767" y="20259"/>
                  <a:pt x="1839" y="20144"/>
                  <a:pt x="1811" y="20129"/>
                </a:cubicBezTo>
                <a:lnTo>
                  <a:pt x="1811" y="20129"/>
                </a:lnTo>
                <a:cubicBezTo>
                  <a:pt x="1828" y="20137"/>
                  <a:pt x="1846" y="20144"/>
                  <a:pt x="1854" y="20144"/>
                </a:cubicBezTo>
                <a:cubicBezTo>
                  <a:pt x="1882" y="20129"/>
                  <a:pt x="1911" y="20129"/>
                  <a:pt x="1925" y="20129"/>
                </a:cubicBezTo>
                <a:close/>
                <a:moveTo>
                  <a:pt x="1604" y="20435"/>
                </a:moveTo>
                <a:cubicBezTo>
                  <a:pt x="1607" y="20435"/>
                  <a:pt x="1609" y="20443"/>
                  <a:pt x="1609" y="20460"/>
                </a:cubicBezTo>
                <a:cubicBezTo>
                  <a:pt x="1609" y="20489"/>
                  <a:pt x="1652" y="20618"/>
                  <a:pt x="1667" y="20632"/>
                </a:cubicBezTo>
                <a:cubicBezTo>
                  <a:pt x="1667" y="20647"/>
                  <a:pt x="1652" y="20675"/>
                  <a:pt x="1638" y="20690"/>
                </a:cubicBezTo>
                <a:cubicBezTo>
                  <a:pt x="1638" y="20690"/>
                  <a:pt x="1595" y="20675"/>
                  <a:pt x="1581" y="20675"/>
                </a:cubicBezTo>
                <a:cubicBezTo>
                  <a:pt x="1581" y="20675"/>
                  <a:pt x="1581" y="20532"/>
                  <a:pt x="1595" y="20489"/>
                </a:cubicBezTo>
                <a:cubicBezTo>
                  <a:pt x="1595" y="20454"/>
                  <a:pt x="1600" y="20435"/>
                  <a:pt x="1604" y="20435"/>
                </a:cubicBezTo>
                <a:close/>
                <a:moveTo>
                  <a:pt x="1821" y="20554"/>
                </a:moveTo>
                <a:cubicBezTo>
                  <a:pt x="1828" y="20554"/>
                  <a:pt x="1834" y="20556"/>
                  <a:pt x="1839" y="20560"/>
                </a:cubicBezTo>
                <a:lnTo>
                  <a:pt x="1854" y="20560"/>
                </a:lnTo>
                <a:cubicBezTo>
                  <a:pt x="1854" y="20575"/>
                  <a:pt x="1857" y="20582"/>
                  <a:pt x="1863" y="20582"/>
                </a:cubicBezTo>
                <a:cubicBezTo>
                  <a:pt x="1868" y="20582"/>
                  <a:pt x="1875" y="20575"/>
                  <a:pt x="1882" y="20560"/>
                </a:cubicBezTo>
                <a:lnTo>
                  <a:pt x="1897" y="20560"/>
                </a:lnTo>
                <a:cubicBezTo>
                  <a:pt x="1897" y="20556"/>
                  <a:pt x="1899" y="20555"/>
                  <a:pt x="1903" y="20555"/>
                </a:cubicBezTo>
                <a:cubicBezTo>
                  <a:pt x="1912" y="20555"/>
                  <a:pt x="1930" y="20565"/>
                  <a:pt x="1940" y="20575"/>
                </a:cubicBezTo>
                <a:cubicBezTo>
                  <a:pt x="1940" y="20604"/>
                  <a:pt x="1925" y="20632"/>
                  <a:pt x="1911" y="20647"/>
                </a:cubicBezTo>
                <a:cubicBezTo>
                  <a:pt x="1911" y="20661"/>
                  <a:pt x="1854" y="20690"/>
                  <a:pt x="1854" y="20690"/>
                </a:cubicBezTo>
                <a:cubicBezTo>
                  <a:pt x="1839" y="20690"/>
                  <a:pt x="1825" y="20690"/>
                  <a:pt x="1811" y="20719"/>
                </a:cubicBezTo>
                <a:lnTo>
                  <a:pt x="1811" y="20733"/>
                </a:lnTo>
                <a:cubicBezTo>
                  <a:pt x="1796" y="20747"/>
                  <a:pt x="1782" y="20747"/>
                  <a:pt x="1767" y="20747"/>
                </a:cubicBezTo>
                <a:cubicBezTo>
                  <a:pt x="1753" y="20733"/>
                  <a:pt x="1753" y="20719"/>
                  <a:pt x="1753" y="20719"/>
                </a:cubicBezTo>
                <a:lnTo>
                  <a:pt x="1739" y="20690"/>
                </a:lnTo>
                <a:cubicBezTo>
                  <a:pt x="1739" y="20661"/>
                  <a:pt x="1753" y="20604"/>
                  <a:pt x="1767" y="20589"/>
                </a:cubicBezTo>
                <a:lnTo>
                  <a:pt x="1782" y="20560"/>
                </a:lnTo>
                <a:cubicBezTo>
                  <a:pt x="1791" y="20560"/>
                  <a:pt x="1807" y="20554"/>
                  <a:pt x="1821" y="20554"/>
                </a:cubicBezTo>
                <a:close/>
                <a:moveTo>
                  <a:pt x="1841" y="20801"/>
                </a:moveTo>
                <a:cubicBezTo>
                  <a:pt x="1870" y="20801"/>
                  <a:pt x="1904" y="20831"/>
                  <a:pt x="1868" y="20891"/>
                </a:cubicBezTo>
                <a:lnTo>
                  <a:pt x="1825" y="20934"/>
                </a:lnTo>
                <a:lnTo>
                  <a:pt x="1796" y="20934"/>
                </a:lnTo>
                <a:cubicBezTo>
                  <a:pt x="1796" y="20934"/>
                  <a:pt x="1782" y="20920"/>
                  <a:pt x="1782" y="20920"/>
                </a:cubicBezTo>
                <a:lnTo>
                  <a:pt x="1825" y="20877"/>
                </a:lnTo>
                <a:cubicBezTo>
                  <a:pt x="1796" y="20848"/>
                  <a:pt x="1796" y="20805"/>
                  <a:pt x="1825" y="20805"/>
                </a:cubicBezTo>
                <a:cubicBezTo>
                  <a:pt x="1830" y="20802"/>
                  <a:pt x="1835" y="20801"/>
                  <a:pt x="1841" y="20801"/>
                </a:cubicBezTo>
                <a:close/>
                <a:moveTo>
                  <a:pt x="2112" y="21164"/>
                </a:moveTo>
                <a:cubicBezTo>
                  <a:pt x="2127" y="21221"/>
                  <a:pt x="2184" y="21250"/>
                  <a:pt x="2155" y="21308"/>
                </a:cubicBezTo>
                <a:lnTo>
                  <a:pt x="2141" y="21322"/>
                </a:lnTo>
                <a:cubicBezTo>
                  <a:pt x="2135" y="21333"/>
                  <a:pt x="2126" y="21338"/>
                  <a:pt x="2115" y="21338"/>
                </a:cubicBezTo>
                <a:cubicBezTo>
                  <a:pt x="2098" y="21338"/>
                  <a:pt x="2078" y="21325"/>
                  <a:pt x="2069" y="21308"/>
                </a:cubicBezTo>
                <a:lnTo>
                  <a:pt x="2069" y="21279"/>
                </a:lnTo>
                <a:cubicBezTo>
                  <a:pt x="2069" y="21236"/>
                  <a:pt x="2040" y="21193"/>
                  <a:pt x="2083" y="21164"/>
                </a:cubicBezTo>
                <a:close/>
                <a:moveTo>
                  <a:pt x="2270" y="21552"/>
                </a:moveTo>
                <a:cubicBezTo>
                  <a:pt x="2299" y="21552"/>
                  <a:pt x="2342" y="21581"/>
                  <a:pt x="2342" y="21609"/>
                </a:cubicBezTo>
                <a:lnTo>
                  <a:pt x="2356" y="21638"/>
                </a:lnTo>
                <a:cubicBezTo>
                  <a:pt x="2342" y="21667"/>
                  <a:pt x="2328" y="21710"/>
                  <a:pt x="2299" y="21724"/>
                </a:cubicBezTo>
                <a:lnTo>
                  <a:pt x="2285" y="21695"/>
                </a:lnTo>
                <a:lnTo>
                  <a:pt x="2256" y="21652"/>
                </a:lnTo>
                <a:cubicBezTo>
                  <a:pt x="2247" y="21657"/>
                  <a:pt x="2239" y="21658"/>
                  <a:pt x="2231" y="21658"/>
                </a:cubicBezTo>
                <a:cubicBezTo>
                  <a:pt x="2212" y="21658"/>
                  <a:pt x="2194" y="21648"/>
                  <a:pt x="2184" y="21638"/>
                </a:cubicBezTo>
                <a:lnTo>
                  <a:pt x="2170" y="21609"/>
                </a:lnTo>
                <a:lnTo>
                  <a:pt x="2170" y="21595"/>
                </a:lnTo>
                <a:cubicBezTo>
                  <a:pt x="2170" y="21581"/>
                  <a:pt x="2184" y="21566"/>
                  <a:pt x="2198" y="21566"/>
                </a:cubicBezTo>
                <a:lnTo>
                  <a:pt x="2242" y="21566"/>
                </a:lnTo>
                <a:lnTo>
                  <a:pt x="2270" y="21552"/>
                </a:lnTo>
                <a:close/>
                <a:moveTo>
                  <a:pt x="1839" y="21065"/>
                </a:moveTo>
                <a:cubicBezTo>
                  <a:pt x="1860" y="21065"/>
                  <a:pt x="1884" y="21071"/>
                  <a:pt x="1897" y="21078"/>
                </a:cubicBezTo>
                <a:cubicBezTo>
                  <a:pt x="1925" y="21092"/>
                  <a:pt x="1911" y="21135"/>
                  <a:pt x="1897" y="21150"/>
                </a:cubicBezTo>
                <a:cubicBezTo>
                  <a:pt x="1897" y="21164"/>
                  <a:pt x="1940" y="21221"/>
                  <a:pt x="1954" y="21236"/>
                </a:cubicBezTo>
                <a:cubicBezTo>
                  <a:pt x="1969" y="21250"/>
                  <a:pt x="1954" y="21308"/>
                  <a:pt x="1925" y="21351"/>
                </a:cubicBezTo>
                <a:lnTo>
                  <a:pt x="1940" y="21408"/>
                </a:lnTo>
                <a:lnTo>
                  <a:pt x="1983" y="21552"/>
                </a:lnTo>
                <a:cubicBezTo>
                  <a:pt x="1969" y="21695"/>
                  <a:pt x="1954" y="21825"/>
                  <a:pt x="1954" y="21839"/>
                </a:cubicBezTo>
                <a:cubicBezTo>
                  <a:pt x="1983" y="21868"/>
                  <a:pt x="1969" y="21882"/>
                  <a:pt x="1954" y="21911"/>
                </a:cubicBezTo>
                <a:cubicBezTo>
                  <a:pt x="1946" y="21923"/>
                  <a:pt x="1938" y="21927"/>
                  <a:pt x="1930" y="21927"/>
                </a:cubicBezTo>
                <a:cubicBezTo>
                  <a:pt x="1914" y="21927"/>
                  <a:pt x="1898" y="21909"/>
                  <a:pt x="1888" y="21909"/>
                </a:cubicBezTo>
                <a:cubicBezTo>
                  <a:pt x="1886" y="21909"/>
                  <a:pt x="1884" y="21909"/>
                  <a:pt x="1882" y="21911"/>
                </a:cubicBezTo>
                <a:lnTo>
                  <a:pt x="1868" y="21925"/>
                </a:lnTo>
                <a:cubicBezTo>
                  <a:pt x="1854" y="21933"/>
                  <a:pt x="1839" y="21936"/>
                  <a:pt x="1828" y="21936"/>
                </a:cubicBezTo>
                <a:cubicBezTo>
                  <a:pt x="1818" y="21936"/>
                  <a:pt x="1811" y="21933"/>
                  <a:pt x="1811" y="21925"/>
                </a:cubicBezTo>
                <a:cubicBezTo>
                  <a:pt x="1811" y="21897"/>
                  <a:pt x="1667" y="21897"/>
                  <a:pt x="1652" y="21882"/>
                </a:cubicBezTo>
                <a:cubicBezTo>
                  <a:pt x="1638" y="21868"/>
                  <a:pt x="1667" y="21810"/>
                  <a:pt x="1724" y="21753"/>
                </a:cubicBezTo>
                <a:lnTo>
                  <a:pt x="1782" y="21695"/>
                </a:lnTo>
                <a:lnTo>
                  <a:pt x="1825" y="21652"/>
                </a:lnTo>
                <a:cubicBezTo>
                  <a:pt x="1897" y="21609"/>
                  <a:pt x="1882" y="21566"/>
                  <a:pt x="1825" y="21566"/>
                </a:cubicBezTo>
                <a:lnTo>
                  <a:pt x="1839" y="21480"/>
                </a:lnTo>
                <a:lnTo>
                  <a:pt x="1839" y="21466"/>
                </a:lnTo>
                <a:cubicBezTo>
                  <a:pt x="1825" y="21451"/>
                  <a:pt x="1796" y="21394"/>
                  <a:pt x="1767" y="21336"/>
                </a:cubicBezTo>
                <a:lnTo>
                  <a:pt x="1782" y="21308"/>
                </a:lnTo>
                <a:lnTo>
                  <a:pt x="1796" y="21279"/>
                </a:lnTo>
                <a:cubicBezTo>
                  <a:pt x="1796" y="21236"/>
                  <a:pt x="1811" y="21193"/>
                  <a:pt x="1811" y="21164"/>
                </a:cubicBezTo>
                <a:lnTo>
                  <a:pt x="1811" y="21135"/>
                </a:lnTo>
                <a:lnTo>
                  <a:pt x="1811" y="21106"/>
                </a:lnTo>
                <a:cubicBezTo>
                  <a:pt x="1795" y="21075"/>
                  <a:pt x="1814" y="21065"/>
                  <a:pt x="1839" y="21065"/>
                </a:cubicBezTo>
                <a:close/>
                <a:moveTo>
                  <a:pt x="2184" y="21782"/>
                </a:moveTo>
                <a:cubicBezTo>
                  <a:pt x="2198" y="21796"/>
                  <a:pt x="2256" y="21839"/>
                  <a:pt x="2285" y="21868"/>
                </a:cubicBezTo>
                <a:lnTo>
                  <a:pt x="2256" y="21925"/>
                </a:lnTo>
                <a:cubicBezTo>
                  <a:pt x="2249" y="21933"/>
                  <a:pt x="2234" y="21936"/>
                  <a:pt x="2222" y="21936"/>
                </a:cubicBezTo>
                <a:cubicBezTo>
                  <a:pt x="2209" y="21936"/>
                  <a:pt x="2198" y="21933"/>
                  <a:pt x="2198" y="21925"/>
                </a:cubicBezTo>
                <a:cubicBezTo>
                  <a:pt x="2184" y="21897"/>
                  <a:pt x="2170" y="21868"/>
                  <a:pt x="2155" y="21839"/>
                </a:cubicBezTo>
                <a:lnTo>
                  <a:pt x="2155" y="21825"/>
                </a:lnTo>
                <a:cubicBezTo>
                  <a:pt x="2155" y="21796"/>
                  <a:pt x="2170" y="21782"/>
                  <a:pt x="2184" y="21782"/>
                </a:cubicBezTo>
                <a:close/>
                <a:moveTo>
                  <a:pt x="1461" y="21733"/>
                </a:moveTo>
                <a:cubicBezTo>
                  <a:pt x="1486" y="21733"/>
                  <a:pt x="1516" y="21749"/>
                  <a:pt x="1538" y="21782"/>
                </a:cubicBezTo>
                <a:lnTo>
                  <a:pt x="1552" y="21810"/>
                </a:lnTo>
                <a:cubicBezTo>
                  <a:pt x="1552" y="21839"/>
                  <a:pt x="1538" y="21868"/>
                  <a:pt x="1552" y="21897"/>
                </a:cubicBezTo>
                <a:cubicBezTo>
                  <a:pt x="1566" y="21911"/>
                  <a:pt x="1552" y="21954"/>
                  <a:pt x="1538" y="21968"/>
                </a:cubicBezTo>
                <a:cubicBezTo>
                  <a:pt x="1523" y="21983"/>
                  <a:pt x="1494" y="21997"/>
                  <a:pt x="1480" y="21997"/>
                </a:cubicBezTo>
                <a:cubicBezTo>
                  <a:pt x="1451" y="21983"/>
                  <a:pt x="1466" y="21954"/>
                  <a:pt x="1480" y="21925"/>
                </a:cubicBezTo>
                <a:lnTo>
                  <a:pt x="1494" y="21925"/>
                </a:lnTo>
                <a:cubicBezTo>
                  <a:pt x="1494" y="21911"/>
                  <a:pt x="1423" y="21854"/>
                  <a:pt x="1380" y="21839"/>
                </a:cubicBezTo>
                <a:cubicBezTo>
                  <a:pt x="1351" y="21810"/>
                  <a:pt x="1408" y="21753"/>
                  <a:pt x="1437" y="21739"/>
                </a:cubicBezTo>
                <a:cubicBezTo>
                  <a:pt x="1444" y="21735"/>
                  <a:pt x="1452" y="21733"/>
                  <a:pt x="1461" y="21733"/>
                </a:cubicBezTo>
                <a:close/>
                <a:moveTo>
                  <a:pt x="1933" y="21976"/>
                </a:moveTo>
                <a:cubicBezTo>
                  <a:pt x="1940" y="21976"/>
                  <a:pt x="1947" y="21983"/>
                  <a:pt x="1954" y="21997"/>
                </a:cubicBezTo>
                <a:lnTo>
                  <a:pt x="1969" y="22026"/>
                </a:lnTo>
                <a:cubicBezTo>
                  <a:pt x="1997" y="22040"/>
                  <a:pt x="1997" y="22055"/>
                  <a:pt x="1983" y="22083"/>
                </a:cubicBezTo>
                <a:lnTo>
                  <a:pt x="1969" y="22098"/>
                </a:lnTo>
                <a:cubicBezTo>
                  <a:pt x="1969" y="22127"/>
                  <a:pt x="1983" y="22198"/>
                  <a:pt x="1997" y="22241"/>
                </a:cubicBezTo>
                <a:lnTo>
                  <a:pt x="1954" y="22285"/>
                </a:lnTo>
                <a:cubicBezTo>
                  <a:pt x="1954" y="22299"/>
                  <a:pt x="1940" y="22328"/>
                  <a:pt x="1940" y="22342"/>
                </a:cubicBezTo>
                <a:lnTo>
                  <a:pt x="2026" y="22428"/>
                </a:lnTo>
                <a:cubicBezTo>
                  <a:pt x="1980" y="22456"/>
                  <a:pt x="1933" y="22472"/>
                  <a:pt x="1910" y="22472"/>
                </a:cubicBezTo>
                <a:cubicBezTo>
                  <a:pt x="1897" y="22472"/>
                  <a:pt x="1892" y="22467"/>
                  <a:pt x="1897" y="22457"/>
                </a:cubicBezTo>
                <a:cubicBezTo>
                  <a:pt x="1897" y="22443"/>
                  <a:pt x="1839" y="22299"/>
                  <a:pt x="1811" y="22285"/>
                </a:cubicBezTo>
                <a:cubicBezTo>
                  <a:pt x="1807" y="22281"/>
                  <a:pt x="1803" y="22279"/>
                  <a:pt x="1800" y="22279"/>
                </a:cubicBezTo>
                <a:cubicBezTo>
                  <a:pt x="1790" y="22279"/>
                  <a:pt x="1782" y="22295"/>
                  <a:pt x="1782" y="22328"/>
                </a:cubicBezTo>
                <a:lnTo>
                  <a:pt x="1782" y="22356"/>
                </a:lnTo>
                <a:cubicBezTo>
                  <a:pt x="1782" y="22371"/>
                  <a:pt x="1767" y="22385"/>
                  <a:pt x="1753" y="22385"/>
                </a:cubicBezTo>
                <a:cubicBezTo>
                  <a:pt x="1739" y="22385"/>
                  <a:pt x="1724" y="22371"/>
                  <a:pt x="1724" y="22371"/>
                </a:cubicBezTo>
                <a:lnTo>
                  <a:pt x="1710" y="22313"/>
                </a:lnTo>
                <a:cubicBezTo>
                  <a:pt x="1710" y="22256"/>
                  <a:pt x="1811" y="22141"/>
                  <a:pt x="1839" y="22112"/>
                </a:cubicBezTo>
                <a:cubicBezTo>
                  <a:pt x="1868" y="22083"/>
                  <a:pt x="1911" y="22026"/>
                  <a:pt x="1911" y="21997"/>
                </a:cubicBezTo>
                <a:cubicBezTo>
                  <a:pt x="1918" y="21983"/>
                  <a:pt x="1925" y="21976"/>
                  <a:pt x="1933" y="21976"/>
                </a:cubicBezTo>
                <a:close/>
                <a:moveTo>
                  <a:pt x="1796" y="22672"/>
                </a:moveTo>
                <a:cubicBezTo>
                  <a:pt x="1811" y="22687"/>
                  <a:pt x="1839" y="22687"/>
                  <a:pt x="1839" y="22687"/>
                </a:cubicBezTo>
                <a:lnTo>
                  <a:pt x="1854" y="22716"/>
                </a:lnTo>
                <a:cubicBezTo>
                  <a:pt x="1864" y="22737"/>
                  <a:pt x="1898" y="22750"/>
                  <a:pt x="1915" y="22750"/>
                </a:cubicBezTo>
                <a:cubicBezTo>
                  <a:pt x="1921" y="22750"/>
                  <a:pt x="1925" y="22748"/>
                  <a:pt x="1925" y="22744"/>
                </a:cubicBezTo>
                <a:cubicBezTo>
                  <a:pt x="1928" y="22739"/>
                  <a:pt x="1933" y="22736"/>
                  <a:pt x="1940" y="22736"/>
                </a:cubicBezTo>
                <a:cubicBezTo>
                  <a:pt x="1966" y="22736"/>
                  <a:pt x="2017" y="22776"/>
                  <a:pt x="2040" y="22787"/>
                </a:cubicBezTo>
                <a:cubicBezTo>
                  <a:pt x="2055" y="22816"/>
                  <a:pt x="2040" y="22859"/>
                  <a:pt x="1997" y="22888"/>
                </a:cubicBezTo>
                <a:lnTo>
                  <a:pt x="1983" y="22859"/>
                </a:lnTo>
                <a:lnTo>
                  <a:pt x="1940" y="22831"/>
                </a:lnTo>
                <a:cubicBezTo>
                  <a:pt x="1911" y="22831"/>
                  <a:pt x="1897" y="22931"/>
                  <a:pt x="1925" y="22960"/>
                </a:cubicBezTo>
                <a:cubicBezTo>
                  <a:pt x="1940" y="22989"/>
                  <a:pt x="1969" y="23032"/>
                  <a:pt x="1969" y="23046"/>
                </a:cubicBezTo>
                <a:lnTo>
                  <a:pt x="1969" y="23060"/>
                </a:lnTo>
                <a:lnTo>
                  <a:pt x="1983" y="23089"/>
                </a:lnTo>
                <a:cubicBezTo>
                  <a:pt x="1997" y="23103"/>
                  <a:pt x="1940" y="23132"/>
                  <a:pt x="1925" y="23132"/>
                </a:cubicBezTo>
                <a:cubicBezTo>
                  <a:pt x="1897" y="23132"/>
                  <a:pt x="1897" y="23218"/>
                  <a:pt x="1911" y="23218"/>
                </a:cubicBezTo>
                <a:cubicBezTo>
                  <a:pt x="1918" y="23211"/>
                  <a:pt x="1929" y="23208"/>
                  <a:pt x="1940" y="23208"/>
                </a:cubicBezTo>
                <a:cubicBezTo>
                  <a:pt x="1951" y="23208"/>
                  <a:pt x="1961" y="23211"/>
                  <a:pt x="1969" y="23218"/>
                </a:cubicBezTo>
                <a:cubicBezTo>
                  <a:pt x="1954" y="23276"/>
                  <a:pt x="2026" y="23247"/>
                  <a:pt x="2026" y="23276"/>
                </a:cubicBezTo>
                <a:cubicBezTo>
                  <a:pt x="2026" y="23290"/>
                  <a:pt x="2012" y="23319"/>
                  <a:pt x="1997" y="23348"/>
                </a:cubicBezTo>
                <a:lnTo>
                  <a:pt x="1983" y="23376"/>
                </a:lnTo>
                <a:cubicBezTo>
                  <a:pt x="1983" y="23420"/>
                  <a:pt x="1983" y="23463"/>
                  <a:pt x="1983" y="23477"/>
                </a:cubicBezTo>
                <a:lnTo>
                  <a:pt x="1997" y="23477"/>
                </a:lnTo>
                <a:cubicBezTo>
                  <a:pt x="2026" y="23477"/>
                  <a:pt x="2040" y="23506"/>
                  <a:pt x="2026" y="23534"/>
                </a:cubicBezTo>
                <a:lnTo>
                  <a:pt x="2026" y="23549"/>
                </a:lnTo>
                <a:cubicBezTo>
                  <a:pt x="1997" y="23549"/>
                  <a:pt x="1911" y="23491"/>
                  <a:pt x="1882" y="23463"/>
                </a:cubicBezTo>
                <a:cubicBezTo>
                  <a:pt x="1868" y="23434"/>
                  <a:pt x="1825" y="23420"/>
                  <a:pt x="1825" y="23420"/>
                </a:cubicBezTo>
                <a:cubicBezTo>
                  <a:pt x="1825" y="23405"/>
                  <a:pt x="1825" y="23376"/>
                  <a:pt x="1825" y="23362"/>
                </a:cubicBezTo>
                <a:cubicBezTo>
                  <a:pt x="1825" y="23348"/>
                  <a:pt x="1825" y="23333"/>
                  <a:pt x="1839" y="23333"/>
                </a:cubicBezTo>
                <a:cubicBezTo>
                  <a:pt x="1839" y="23319"/>
                  <a:pt x="1825" y="23276"/>
                  <a:pt x="1825" y="23276"/>
                </a:cubicBezTo>
                <a:cubicBezTo>
                  <a:pt x="1811" y="23262"/>
                  <a:pt x="1825" y="23233"/>
                  <a:pt x="1868" y="23204"/>
                </a:cubicBezTo>
                <a:lnTo>
                  <a:pt x="1825" y="23161"/>
                </a:lnTo>
                <a:lnTo>
                  <a:pt x="1782" y="23118"/>
                </a:lnTo>
                <a:cubicBezTo>
                  <a:pt x="1811" y="23089"/>
                  <a:pt x="1825" y="23032"/>
                  <a:pt x="1811" y="22989"/>
                </a:cubicBezTo>
                <a:lnTo>
                  <a:pt x="1811" y="22945"/>
                </a:lnTo>
                <a:cubicBezTo>
                  <a:pt x="1811" y="22931"/>
                  <a:pt x="1839" y="22902"/>
                  <a:pt x="1839" y="22888"/>
                </a:cubicBezTo>
                <a:cubicBezTo>
                  <a:pt x="1825" y="22874"/>
                  <a:pt x="1796" y="22859"/>
                  <a:pt x="1782" y="22845"/>
                </a:cubicBezTo>
                <a:lnTo>
                  <a:pt x="1767" y="22845"/>
                </a:lnTo>
                <a:cubicBezTo>
                  <a:pt x="1767" y="22831"/>
                  <a:pt x="1767" y="22787"/>
                  <a:pt x="1767" y="22744"/>
                </a:cubicBezTo>
                <a:lnTo>
                  <a:pt x="1782" y="22701"/>
                </a:lnTo>
                <a:cubicBezTo>
                  <a:pt x="1782" y="22687"/>
                  <a:pt x="1796" y="22672"/>
                  <a:pt x="1796" y="22672"/>
                </a:cubicBezTo>
                <a:close/>
                <a:moveTo>
                  <a:pt x="2351" y="23554"/>
                </a:moveTo>
                <a:cubicBezTo>
                  <a:pt x="2363" y="23554"/>
                  <a:pt x="2377" y="23561"/>
                  <a:pt x="2385" y="23578"/>
                </a:cubicBezTo>
                <a:cubicBezTo>
                  <a:pt x="2385" y="23603"/>
                  <a:pt x="2340" y="23652"/>
                  <a:pt x="2309" y="23652"/>
                </a:cubicBezTo>
                <a:cubicBezTo>
                  <a:pt x="2306" y="23652"/>
                  <a:pt x="2302" y="23651"/>
                  <a:pt x="2299" y="23649"/>
                </a:cubicBezTo>
                <a:cubicBezTo>
                  <a:pt x="2270" y="23635"/>
                  <a:pt x="2299" y="23578"/>
                  <a:pt x="2328" y="23563"/>
                </a:cubicBezTo>
                <a:cubicBezTo>
                  <a:pt x="2334" y="23557"/>
                  <a:pt x="2342" y="23554"/>
                  <a:pt x="2351" y="23554"/>
                </a:cubicBezTo>
                <a:close/>
                <a:moveTo>
                  <a:pt x="2012" y="23578"/>
                </a:moveTo>
                <a:cubicBezTo>
                  <a:pt x="2026" y="23578"/>
                  <a:pt x="2026" y="23621"/>
                  <a:pt x="2026" y="23635"/>
                </a:cubicBezTo>
                <a:cubicBezTo>
                  <a:pt x="2026" y="23649"/>
                  <a:pt x="1911" y="23707"/>
                  <a:pt x="1897" y="23721"/>
                </a:cubicBezTo>
                <a:cubicBezTo>
                  <a:pt x="1897" y="23745"/>
                  <a:pt x="1954" y="23768"/>
                  <a:pt x="1999" y="23768"/>
                </a:cubicBezTo>
                <a:cubicBezTo>
                  <a:pt x="2009" y="23768"/>
                  <a:pt x="2018" y="23767"/>
                  <a:pt x="2026" y="23764"/>
                </a:cubicBezTo>
                <a:cubicBezTo>
                  <a:pt x="2069" y="23764"/>
                  <a:pt x="2069" y="23779"/>
                  <a:pt x="2069" y="23793"/>
                </a:cubicBezTo>
                <a:cubicBezTo>
                  <a:pt x="2055" y="23793"/>
                  <a:pt x="2026" y="23793"/>
                  <a:pt x="2012" y="23779"/>
                </a:cubicBezTo>
                <a:cubicBezTo>
                  <a:pt x="2009" y="23776"/>
                  <a:pt x="2007" y="23775"/>
                  <a:pt x="2005" y="23775"/>
                </a:cubicBezTo>
                <a:cubicBezTo>
                  <a:pt x="1998" y="23775"/>
                  <a:pt x="2000" y="23801"/>
                  <a:pt x="2012" y="23836"/>
                </a:cubicBezTo>
                <a:lnTo>
                  <a:pt x="2026" y="23836"/>
                </a:lnTo>
                <a:lnTo>
                  <a:pt x="2098" y="23822"/>
                </a:lnTo>
                <a:lnTo>
                  <a:pt x="2098" y="23822"/>
                </a:lnTo>
                <a:cubicBezTo>
                  <a:pt x="2136" y="23886"/>
                  <a:pt x="2094" y="23939"/>
                  <a:pt x="2065" y="23939"/>
                </a:cubicBezTo>
                <a:cubicBezTo>
                  <a:pt x="2061" y="23939"/>
                  <a:pt x="2058" y="23938"/>
                  <a:pt x="2055" y="23937"/>
                </a:cubicBezTo>
                <a:cubicBezTo>
                  <a:pt x="2053" y="23935"/>
                  <a:pt x="2051" y="23935"/>
                  <a:pt x="2048" y="23935"/>
                </a:cubicBezTo>
                <a:cubicBezTo>
                  <a:pt x="2018" y="23935"/>
                  <a:pt x="1907" y="23996"/>
                  <a:pt x="1868" y="24009"/>
                </a:cubicBezTo>
                <a:cubicBezTo>
                  <a:pt x="1855" y="24018"/>
                  <a:pt x="1844" y="24021"/>
                  <a:pt x="1836" y="24021"/>
                </a:cubicBezTo>
                <a:cubicBezTo>
                  <a:pt x="1819" y="24021"/>
                  <a:pt x="1815" y="24004"/>
                  <a:pt x="1825" y="23994"/>
                </a:cubicBezTo>
                <a:cubicBezTo>
                  <a:pt x="1839" y="23980"/>
                  <a:pt x="1854" y="23922"/>
                  <a:pt x="1854" y="23879"/>
                </a:cubicBezTo>
                <a:lnTo>
                  <a:pt x="1839" y="23865"/>
                </a:lnTo>
                <a:cubicBezTo>
                  <a:pt x="1782" y="23807"/>
                  <a:pt x="1868" y="23779"/>
                  <a:pt x="1854" y="23721"/>
                </a:cubicBezTo>
                <a:lnTo>
                  <a:pt x="1825" y="23678"/>
                </a:lnTo>
                <a:cubicBezTo>
                  <a:pt x="1839" y="23635"/>
                  <a:pt x="1854" y="23578"/>
                  <a:pt x="1868" y="23578"/>
                </a:cubicBezTo>
                <a:cubicBezTo>
                  <a:pt x="1881" y="23578"/>
                  <a:pt x="1930" y="23637"/>
                  <a:pt x="1949" y="23637"/>
                </a:cubicBezTo>
                <a:cubicBezTo>
                  <a:pt x="1951" y="23637"/>
                  <a:pt x="1953" y="23636"/>
                  <a:pt x="1954" y="23635"/>
                </a:cubicBezTo>
                <a:cubicBezTo>
                  <a:pt x="1983" y="23621"/>
                  <a:pt x="2012" y="23592"/>
                  <a:pt x="2012" y="23578"/>
                </a:cubicBezTo>
                <a:close/>
                <a:moveTo>
                  <a:pt x="2213" y="25029"/>
                </a:moveTo>
                <a:cubicBezTo>
                  <a:pt x="2213" y="25029"/>
                  <a:pt x="2256" y="25043"/>
                  <a:pt x="2256" y="25057"/>
                </a:cubicBezTo>
                <a:cubicBezTo>
                  <a:pt x="2256" y="25086"/>
                  <a:pt x="2270" y="25115"/>
                  <a:pt x="2227" y="25129"/>
                </a:cubicBezTo>
                <a:cubicBezTo>
                  <a:pt x="2198" y="25144"/>
                  <a:pt x="2184" y="25172"/>
                  <a:pt x="2170" y="25201"/>
                </a:cubicBezTo>
                <a:lnTo>
                  <a:pt x="2141" y="25244"/>
                </a:lnTo>
                <a:cubicBezTo>
                  <a:pt x="2112" y="25244"/>
                  <a:pt x="2127" y="25172"/>
                  <a:pt x="2170" y="25101"/>
                </a:cubicBezTo>
                <a:lnTo>
                  <a:pt x="2213" y="25029"/>
                </a:lnTo>
                <a:close/>
                <a:moveTo>
                  <a:pt x="5680" y="25587"/>
                </a:moveTo>
                <a:cubicBezTo>
                  <a:pt x="5695" y="25587"/>
                  <a:pt x="5715" y="25635"/>
                  <a:pt x="5690" y="25661"/>
                </a:cubicBezTo>
                <a:cubicBezTo>
                  <a:pt x="5681" y="25688"/>
                  <a:pt x="5666" y="25698"/>
                  <a:pt x="5652" y="25698"/>
                </a:cubicBezTo>
                <a:cubicBezTo>
                  <a:pt x="5645" y="25698"/>
                  <a:pt x="5637" y="25695"/>
                  <a:pt x="5632" y="25690"/>
                </a:cubicBezTo>
                <a:cubicBezTo>
                  <a:pt x="5618" y="25661"/>
                  <a:pt x="5647" y="25589"/>
                  <a:pt x="5675" y="25589"/>
                </a:cubicBezTo>
                <a:cubicBezTo>
                  <a:pt x="5677" y="25587"/>
                  <a:pt x="5679" y="25587"/>
                  <a:pt x="5680" y="25587"/>
                </a:cubicBezTo>
                <a:close/>
                <a:moveTo>
                  <a:pt x="5761" y="25870"/>
                </a:moveTo>
                <a:cubicBezTo>
                  <a:pt x="5769" y="25870"/>
                  <a:pt x="5776" y="25876"/>
                  <a:pt x="5776" y="25876"/>
                </a:cubicBezTo>
                <a:lnTo>
                  <a:pt x="5790" y="25934"/>
                </a:lnTo>
                <a:cubicBezTo>
                  <a:pt x="5833" y="25966"/>
                  <a:pt x="5836" y="25982"/>
                  <a:pt x="5829" y="25982"/>
                </a:cubicBezTo>
                <a:cubicBezTo>
                  <a:pt x="5826" y="25982"/>
                  <a:pt x="5823" y="25981"/>
                  <a:pt x="5819" y="25977"/>
                </a:cubicBezTo>
                <a:cubicBezTo>
                  <a:pt x="5805" y="25977"/>
                  <a:pt x="5790" y="25977"/>
                  <a:pt x="5790" y="25991"/>
                </a:cubicBezTo>
                <a:cubicBezTo>
                  <a:pt x="5790" y="26006"/>
                  <a:pt x="5776" y="26020"/>
                  <a:pt x="5762" y="26020"/>
                </a:cubicBezTo>
                <a:cubicBezTo>
                  <a:pt x="5747" y="25977"/>
                  <a:pt x="5733" y="25948"/>
                  <a:pt x="5733" y="25905"/>
                </a:cubicBezTo>
                <a:cubicBezTo>
                  <a:pt x="5718" y="25891"/>
                  <a:pt x="5733" y="25876"/>
                  <a:pt x="5747" y="25876"/>
                </a:cubicBezTo>
                <a:cubicBezTo>
                  <a:pt x="5752" y="25872"/>
                  <a:pt x="5757" y="25870"/>
                  <a:pt x="5761" y="25870"/>
                </a:cubicBezTo>
                <a:close/>
                <a:moveTo>
                  <a:pt x="4331" y="27367"/>
                </a:moveTo>
                <a:cubicBezTo>
                  <a:pt x="4334" y="27367"/>
                  <a:pt x="4336" y="27368"/>
                  <a:pt x="4339" y="27371"/>
                </a:cubicBezTo>
                <a:cubicBezTo>
                  <a:pt x="4354" y="27399"/>
                  <a:pt x="4354" y="27428"/>
                  <a:pt x="4382" y="27442"/>
                </a:cubicBezTo>
                <a:cubicBezTo>
                  <a:pt x="4382" y="27442"/>
                  <a:pt x="4395" y="27436"/>
                  <a:pt x="4408" y="27436"/>
                </a:cubicBezTo>
                <a:cubicBezTo>
                  <a:pt x="4414" y="27436"/>
                  <a:pt x="4421" y="27438"/>
                  <a:pt x="4425" y="27442"/>
                </a:cubicBezTo>
                <a:lnTo>
                  <a:pt x="4454" y="27442"/>
                </a:lnTo>
                <a:cubicBezTo>
                  <a:pt x="4468" y="27485"/>
                  <a:pt x="4454" y="27514"/>
                  <a:pt x="4425" y="27529"/>
                </a:cubicBezTo>
                <a:cubicBezTo>
                  <a:pt x="4397" y="27529"/>
                  <a:pt x="4296" y="27428"/>
                  <a:pt x="4310" y="27399"/>
                </a:cubicBezTo>
                <a:cubicBezTo>
                  <a:pt x="4310" y="27388"/>
                  <a:pt x="4320" y="27367"/>
                  <a:pt x="4331" y="27367"/>
                </a:cubicBezTo>
                <a:close/>
                <a:moveTo>
                  <a:pt x="2292" y="27404"/>
                </a:moveTo>
                <a:cubicBezTo>
                  <a:pt x="2306" y="27404"/>
                  <a:pt x="2324" y="27408"/>
                  <a:pt x="2342" y="27414"/>
                </a:cubicBezTo>
                <a:lnTo>
                  <a:pt x="2299" y="27471"/>
                </a:lnTo>
                <a:lnTo>
                  <a:pt x="2285" y="27471"/>
                </a:lnTo>
                <a:cubicBezTo>
                  <a:pt x="2299" y="27514"/>
                  <a:pt x="2285" y="27557"/>
                  <a:pt x="2242" y="27572"/>
                </a:cubicBezTo>
                <a:lnTo>
                  <a:pt x="2213" y="27586"/>
                </a:lnTo>
                <a:cubicBezTo>
                  <a:pt x="2213" y="27586"/>
                  <a:pt x="2198" y="27586"/>
                  <a:pt x="2198" y="27600"/>
                </a:cubicBezTo>
                <a:lnTo>
                  <a:pt x="2184" y="27629"/>
                </a:lnTo>
                <a:cubicBezTo>
                  <a:pt x="2176" y="27646"/>
                  <a:pt x="2162" y="27653"/>
                  <a:pt x="2150" y="27653"/>
                </a:cubicBezTo>
                <a:cubicBezTo>
                  <a:pt x="2141" y="27653"/>
                  <a:pt x="2133" y="27649"/>
                  <a:pt x="2127" y="27644"/>
                </a:cubicBezTo>
                <a:lnTo>
                  <a:pt x="2141" y="27600"/>
                </a:lnTo>
                <a:cubicBezTo>
                  <a:pt x="2141" y="27557"/>
                  <a:pt x="2155" y="27500"/>
                  <a:pt x="2155" y="27471"/>
                </a:cubicBezTo>
                <a:cubicBezTo>
                  <a:pt x="2158" y="27468"/>
                  <a:pt x="2162" y="27467"/>
                  <a:pt x="2166" y="27467"/>
                </a:cubicBezTo>
                <a:cubicBezTo>
                  <a:pt x="2185" y="27467"/>
                  <a:pt x="2213" y="27488"/>
                  <a:pt x="2213" y="27500"/>
                </a:cubicBezTo>
                <a:cubicBezTo>
                  <a:pt x="2214" y="27501"/>
                  <a:pt x="2216" y="27502"/>
                  <a:pt x="2218" y="27502"/>
                </a:cubicBezTo>
                <a:cubicBezTo>
                  <a:pt x="2233" y="27502"/>
                  <a:pt x="2256" y="27454"/>
                  <a:pt x="2256" y="27428"/>
                </a:cubicBezTo>
                <a:cubicBezTo>
                  <a:pt x="2256" y="27411"/>
                  <a:pt x="2271" y="27404"/>
                  <a:pt x="2292" y="27404"/>
                </a:cubicBezTo>
                <a:close/>
                <a:moveTo>
                  <a:pt x="2270" y="27644"/>
                </a:moveTo>
                <a:cubicBezTo>
                  <a:pt x="2270" y="27644"/>
                  <a:pt x="2313" y="27701"/>
                  <a:pt x="2342" y="27730"/>
                </a:cubicBezTo>
                <a:cubicBezTo>
                  <a:pt x="2356" y="27744"/>
                  <a:pt x="2328" y="27830"/>
                  <a:pt x="2328" y="27859"/>
                </a:cubicBezTo>
                <a:cubicBezTo>
                  <a:pt x="2328" y="27882"/>
                  <a:pt x="2234" y="27924"/>
                  <a:pt x="2183" y="27924"/>
                </a:cubicBezTo>
                <a:cubicBezTo>
                  <a:pt x="2170" y="27924"/>
                  <a:pt x="2161" y="27922"/>
                  <a:pt x="2155" y="27917"/>
                </a:cubicBezTo>
                <a:cubicBezTo>
                  <a:pt x="2127" y="27888"/>
                  <a:pt x="2127" y="27802"/>
                  <a:pt x="2112" y="27773"/>
                </a:cubicBezTo>
                <a:cubicBezTo>
                  <a:pt x="2105" y="27766"/>
                  <a:pt x="2123" y="27762"/>
                  <a:pt x="2148" y="27762"/>
                </a:cubicBezTo>
                <a:cubicBezTo>
                  <a:pt x="2173" y="27762"/>
                  <a:pt x="2206" y="27766"/>
                  <a:pt x="2227" y="27773"/>
                </a:cubicBezTo>
                <a:cubicBezTo>
                  <a:pt x="2270" y="27773"/>
                  <a:pt x="2285" y="27758"/>
                  <a:pt x="2285" y="27730"/>
                </a:cubicBezTo>
                <a:cubicBezTo>
                  <a:pt x="2270" y="27715"/>
                  <a:pt x="2256" y="27658"/>
                  <a:pt x="2270" y="27644"/>
                </a:cubicBezTo>
                <a:close/>
                <a:moveTo>
                  <a:pt x="3923" y="27730"/>
                </a:moveTo>
                <a:cubicBezTo>
                  <a:pt x="3994" y="27744"/>
                  <a:pt x="4052" y="27758"/>
                  <a:pt x="4037" y="27773"/>
                </a:cubicBezTo>
                <a:cubicBezTo>
                  <a:pt x="4023" y="27787"/>
                  <a:pt x="4052" y="27830"/>
                  <a:pt x="4066" y="27845"/>
                </a:cubicBezTo>
                <a:cubicBezTo>
                  <a:pt x="4095" y="27845"/>
                  <a:pt x="4124" y="27931"/>
                  <a:pt x="4095" y="27945"/>
                </a:cubicBezTo>
                <a:cubicBezTo>
                  <a:pt x="4066" y="27945"/>
                  <a:pt x="3994" y="27960"/>
                  <a:pt x="3966" y="27974"/>
                </a:cubicBezTo>
                <a:cubicBezTo>
                  <a:pt x="3937" y="27974"/>
                  <a:pt x="3937" y="27945"/>
                  <a:pt x="3951" y="27917"/>
                </a:cubicBezTo>
                <a:lnTo>
                  <a:pt x="3951" y="27888"/>
                </a:lnTo>
                <a:cubicBezTo>
                  <a:pt x="3951" y="27859"/>
                  <a:pt x="3937" y="27845"/>
                  <a:pt x="3923" y="27816"/>
                </a:cubicBezTo>
                <a:lnTo>
                  <a:pt x="3923" y="27730"/>
                </a:lnTo>
                <a:close/>
                <a:moveTo>
                  <a:pt x="2894" y="28473"/>
                </a:moveTo>
                <a:cubicBezTo>
                  <a:pt x="2928" y="28473"/>
                  <a:pt x="2977" y="28494"/>
                  <a:pt x="2989" y="28506"/>
                </a:cubicBezTo>
                <a:cubicBezTo>
                  <a:pt x="3003" y="28520"/>
                  <a:pt x="3017" y="28549"/>
                  <a:pt x="3003" y="28563"/>
                </a:cubicBezTo>
                <a:lnTo>
                  <a:pt x="2989" y="28577"/>
                </a:lnTo>
                <a:cubicBezTo>
                  <a:pt x="2974" y="28620"/>
                  <a:pt x="2917" y="28635"/>
                  <a:pt x="2917" y="28692"/>
                </a:cubicBezTo>
                <a:lnTo>
                  <a:pt x="2917" y="28735"/>
                </a:lnTo>
                <a:cubicBezTo>
                  <a:pt x="2874" y="28735"/>
                  <a:pt x="2802" y="28678"/>
                  <a:pt x="2773" y="28620"/>
                </a:cubicBezTo>
                <a:lnTo>
                  <a:pt x="2831" y="28577"/>
                </a:lnTo>
                <a:lnTo>
                  <a:pt x="2845" y="28577"/>
                </a:lnTo>
                <a:cubicBezTo>
                  <a:pt x="2849" y="28585"/>
                  <a:pt x="2854" y="28589"/>
                  <a:pt x="2860" y="28589"/>
                </a:cubicBezTo>
                <a:cubicBezTo>
                  <a:pt x="2875" y="28589"/>
                  <a:pt x="2896" y="28565"/>
                  <a:pt x="2917" y="28534"/>
                </a:cubicBezTo>
                <a:lnTo>
                  <a:pt x="2902" y="28520"/>
                </a:lnTo>
                <a:lnTo>
                  <a:pt x="2874" y="28477"/>
                </a:lnTo>
                <a:cubicBezTo>
                  <a:pt x="2879" y="28474"/>
                  <a:pt x="2886" y="28473"/>
                  <a:pt x="2894" y="28473"/>
                </a:cubicBezTo>
                <a:close/>
                <a:moveTo>
                  <a:pt x="3091" y="28590"/>
                </a:moveTo>
                <a:cubicBezTo>
                  <a:pt x="3105" y="28590"/>
                  <a:pt x="3112" y="28603"/>
                  <a:pt x="3104" y="28620"/>
                </a:cubicBezTo>
                <a:cubicBezTo>
                  <a:pt x="3104" y="28664"/>
                  <a:pt x="3046" y="28735"/>
                  <a:pt x="3046" y="28750"/>
                </a:cubicBezTo>
                <a:cubicBezTo>
                  <a:pt x="3056" y="28750"/>
                  <a:pt x="3027" y="28756"/>
                  <a:pt x="3002" y="28756"/>
                </a:cubicBezTo>
                <a:cubicBezTo>
                  <a:pt x="2990" y="28756"/>
                  <a:pt x="2979" y="28755"/>
                  <a:pt x="2974" y="28750"/>
                </a:cubicBezTo>
                <a:cubicBezTo>
                  <a:pt x="2960" y="28735"/>
                  <a:pt x="3032" y="28649"/>
                  <a:pt x="3060" y="28606"/>
                </a:cubicBezTo>
                <a:cubicBezTo>
                  <a:pt x="3071" y="28595"/>
                  <a:pt x="3082" y="28590"/>
                  <a:pt x="3091" y="28590"/>
                </a:cubicBezTo>
                <a:close/>
                <a:moveTo>
                  <a:pt x="2792" y="29063"/>
                </a:moveTo>
                <a:cubicBezTo>
                  <a:pt x="2796" y="29063"/>
                  <a:pt x="2800" y="29064"/>
                  <a:pt x="2802" y="29066"/>
                </a:cubicBezTo>
                <a:cubicBezTo>
                  <a:pt x="2816" y="29066"/>
                  <a:pt x="2816" y="29109"/>
                  <a:pt x="2816" y="29109"/>
                </a:cubicBezTo>
                <a:cubicBezTo>
                  <a:pt x="2816" y="29109"/>
                  <a:pt x="2787" y="29138"/>
                  <a:pt x="2759" y="29152"/>
                </a:cubicBezTo>
                <a:lnTo>
                  <a:pt x="2730" y="29181"/>
                </a:lnTo>
                <a:lnTo>
                  <a:pt x="2687" y="29210"/>
                </a:lnTo>
                <a:cubicBezTo>
                  <a:pt x="2673" y="29181"/>
                  <a:pt x="2673" y="29138"/>
                  <a:pt x="2687" y="29109"/>
                </a:cubicBezTo>
                <a:cubicBezTo>
                  <a:pt x="2699" y="29097"/>
                  <a:pt x="2765" y="29063"/>
                  <a:pt x="2792" y="29063"/>
                </a:cubicBezTo>
                <a:close/>
                <a:moveTo>
                  <a:pt x="2989" y="29066"/>
                </a:moveTo>
                <a:cubicBezTo>
                  <a:pt x="3017" y="29066"/>
                  <a:pt x="2989" y="29166"/>
                  <a:pt x="2989" y="29210"/>
                </a:cubicBezTo>
                <a:cubicBezTo>
                  <a:pt x="2989" y="29237"/>
                  <a:pt x="2977" y="29253"/>
                  <a:pt x="2960" y="29253"/>
                </a:cubicBezTo>
                <a:cubicBezTo>
                  <a:pt x="2952" y="29253"/>
                  <a:pt x="2941" y="29248"/>
                  <a:pt x="2931" y="29238"/>
                </a:cubicBezTo>
                <a:lnTo>
                  <a:pt x="2888" y="29210"/>
                </a:lnTo>
                <a:lnTo>
                  <a:pt x="2874" y="29195"/>
                </a:lnTo>
                <a:cubicBezTo>
                  <a:pt x="2874" y="29166"/>
                  <a:pt x="2888" y="29123"/>
                  <a:pt x="2888" y="29109"/>
                </a:cubicBezTo>
                <a:cubicBezTo>
                  <a:pt x="2888" y="29109"/>
                  <a:pt x="2960" y="29066"/>
                  <a:pt x="2989" y="29066"/>
                </a:cubicBezTo>
                <a:close/>
                <a:moveTo>
                  <a:pt x="2974" y="1"/>
                </a:moveTo>
                <a:cubicBezTo>
                  <a:pt x="2960" y="1"/>
                  <a:pt x="2960" y="44"/>
                  <a:pt x="2946" y="73"/>
                </a:cubicBezTo>
                <a:lnTo>
                  <a:pt x="2931" y="102"/>
                </a:lnTo>
                <a:cubicBezTo>
                  <a:pt x="2917" y="116"/>
                  <a:pt x="2874" y="130"/>
                  <a:pt x="2845" y="130"/>
                </a:cubicBezTo>
                <a:lnTo>
                  <a:pt x="2759" y="130"/>
                </a:lnTo>
                <a:cubicBezTo>
                  <a:pt x="2754" y="129"/>
                  <a:pt x="2750" y="128"/>
                  <a:pt x="2746" y="128"/>
                </a:cubicBezTo>
                <a:cubicBezTo>
                  <a:pt x="2716" y="128"/>
                  <a:pt x="2716" y="175"/>
                  <a:pt x="2716" y="188"/>
                </a:cubicBezTo>
                <a:cubicBezTo>
                  <a:pt x="2730" y="202"/>
                  <a:pt x="2773" y="202"/>
                  <a:pt x="2802" y="202"/>
                </a:cubicBezTo>
                <a:lnTo>
                  <a:pt x="2816" y="202"/>
                </a:lnTo>
                <a:lnTo>
                  <a:pt x="2831" y="231"/>
                </a:lnTo>
                <a:cubicBezTo>
                  <a:pt x="2816" y="245"/>
                  <a:pt x="2773" y="288"/>
                  <a:pt x="2759" y="331"/>
                </a:cubicBezTo>
                <a:lnTo>
                  <a:pt x="2759" y="375"/>
                </a:lnTo>
                <a:cubicBezTo>
                  <a:pt x="2759" y="375"/>
                  <a:pt x="2716" y="360"/>
                  <a:pt x="2701" y="360"/>
                </a:cubicBezTo>
                <a:cubicBezTo>
                  <a:pt x="2698" y="357"/>
                  <a:pt x="2687" y="356"/>
                  <a:pt x="2673" y="356"/>
                </a:cubicBezTo>
                <a:cubicBezTo>
                  <a:pt x="2658" y="356"/>
                  <a:pt x="2640" y="357"/>
                  <a:pt x="2622" y="357"/>
                </a:cubicBezTo>
                <a:cubicBezTo>
                  <a:pt x="2586" y="357"/>
                  <a:pt x="2550" y="353"/>
                  <a:pt x="2543" y="331"/>
                </a:cubicBezTo>
                <a:cubicBezTo>
                  <a:pt x="2529" y="303"/>
                  <a:pt x="2457" y="288"/>
                  <a:pt x="2443" y="288"/>
                </a:cubicBezTo>
                <a:cubicBezTo>
                  <a:pt x="2414" y="288"/>
                  <a:pt x="2385" y="303"/>
                  <a:pt x="2385" y="303"/>
                </a:cubicBezTo>
                <a:lnTo>
                  <a:pt x="2385" y="317"/>
                </a:lnTo>
                <a:cubicBezTo>
                  <a:pt x="2385" y="331"/>
                  <a:pt x="2385" y="346"/>
                  <a:pt x="2385" y="346"/>
                </a:cubicBezTo>
                <a:lnTo>
                  <a:pt x="2428" y="360"/>
                </a:lnTo>
                <a:cubicBezTo>
                  <a:pt x="2500" y="389"/>
                  <a:pt x="2486" y="446"/>
                  <a:pt x="2457" y="446"/>
                </a:cubicBezTo>
                <a:cubicBezTo>
                  <a:pt x="2428" y="461"/>
                  <a:pt x="2428" y="489"/>
                  <a:pt x="2443" y="504"/>
                </a:cubicBezTo>
                <a:lnTo>
                  <a:pt x="2443" y="518"/>
                </a:lnTo>
                <a:lnTo>
                  <a:pt x="2443" y="590"/>
                </a:lnTo>
                <a:cubicBezTo>
                  <a:pt x="2385" y="590"/>
                  <a:pt x="2443" y="619"/>
                  <a:pt x="2471" y="633"/>
                </a:cubicBezTo>
                <a:cubicBezTo>
                  <a:pt x="2515" y="648"/>
                  <a:pt x="2543" y="691"/>
                  <a:pt x="2543" y="691"/>
                </a:cubicBezTo>
                <a:cubicBezTo>
                  <a:pt x="2543" y="691"/>
                  <a:pt x="2457" y="734"/>
                  <a:pt x="2371" y="777"/>
                </a:cubicBezTo>
                <a:lnTo>
                  <a:pt x="2443" y="892"/>
                </a:lnTo>
                <a:lnTo>
                  <a:pt x="2443" y="906"/>
                </a:lnTo>
                <a:cubicBezTo>
                  <a:pt x="2414" y="920"/>
                  <a:pt x="2385" y="920"/>
                  <a:pt x="2356" y="920"/>
                </a:cubicBezTo>
                <a:lnTo>
                  <a:pt x="2328" y="906"/>
                </a:lnTo>
                <a:lnTo>
                  <a:pt x="2313" y="892"/>
                </a:lnTo>
                <a:cubicBezTo>
                  <a:pt x="2313" y="863"/>
                  <a:pt x="2285" y="834"/>
                  <a:pt x="2256" y="820"/>
                </a:cubicBezTo>
                <a:lnTo>
                  <a:pt x="2256" y="820"/>
                </a:lnTo>
                <a:lnTo>
                  <a:pt x="2270" y="863"/>
                </a:lnTo>
                <a:cubicBezTo>
                  <a:pt x="2270" y="886"/>
                  <a:pt x="2280" y="910"/>
                  <a:pt x="2268" y="910"/>
                </a:cubicBezTo>
                <a:cubicBezTo>
                  <a:pt x="2265" y="910"/>
                  <a:pt x="2261" y="909"/>
                  <a:pt x="2256" y="906"/>
                </a:cubicBezTo>
                <a:cubicBezTo>
                  <a:pt x="2234" y="895"/>
                  <a:pt x="2218" y="890"/>
                  <a:pt x="2206" y="890"/>
                </a:cubicBezTo>
                <a:cubicBezTo>
                  <a:pt x="2185" y="890"/>
                  <a:pt x="2173" y="903"/>
                  <a:pt x="2155" y="920"/>
                </a:cubicBezTo>
                <a:lnTo>
                  <a:pt x="2141" y="978"/>
                </a:lnTo>
                <a:cubicBezTo>
                  <a:pt x="2184" y="992"/>
                  <a:pt x="2170" y="1021"/>
                  <a:pt x="2155" y="1050"/>
                </a:cubicBezTo>
                <a:cubicBezTo>
                  <a:pt x="2141" y="1064"/>
                  <a:pt x="2127" y="1193"/>
                  <a:pt x="2170" y="1208"/>
                </a:cubicBezTo>
                <a:cubicBezTo>
                  <a:pt x="2198" y="1237"/>
                  <a:pt x="2198" y="1265"/>
                  <a:pt x="2184" y="1265"/>
                </a:cubicBezTo>
                <a:cubicBezTo>
                  <a:pt x="2170" y="1265"/>
                  <a:pt x="2213" y="1308"/>
                  <a:pt x="2227" y="1323"/>
                </a:cubicBezTo>
                <a:cubicBezTo>
                  <a:pt x="2240" y="1336"/>
                  <a:pt x="2301" y="1396"/>
                  <a:pt x="2333" y="1396"/>
                </a:cubicBezTo>
                <a:cubicBezTo>
                  <a:pt x="2337" y="1396"/>
                  <a:pt x="2340" y="1396"/>
                  <a:pt x="2342" y="1395"/>
                </a:cubicBezTo>
                <a:cubicBezTo>
                  <a:pt x="2356" y="1395"/>
                  <a:pt x="2371" y="1481"/>
                  <a:pt x="2371" y="1524"/>
                </a:cubicBezTo>
                <a:cubicBezTo>
                  <a:pt x="2371" y="1553"/>
                  <a:pt x="2313" y="1567"/>
                  <a:pt x="2299" y="1567"/>
                </a:cubicBezTo>
                <a:cubicBezTo>
                  <a:pt x="2292" y="1560"/>
                  <a:pt x="2281" y="1556"/>
                  <a:pt x="2272" y="1556"/>
                </a:cubicBezTo>
                <a:cubicBezTo>
                  <a:pt x="2263" y="1556"/>
                  <a:pt x="2256" y="1560"/>
                  <a:pt x="2256" y="1567"/>
                </a:cubicBezTo>
                <a:cubicBezTo>
                  <a:pt x="2256" y="1567"/>
                  <a:pt x="2299" y="1596"/>
                  <a:pt x="2313" y="1610"/>
                </a:cubicBezTo>
                <a:cubicBezTo>
                  <a:pt x="2342" y="1624"/>
                  <a:pt x="2299" y="1653"/>
                  <a:pt x="2242" y="1653"/>
                </a:cubicBezTo>
                <a:lnTo>
                  <a:pt x="2198" y="1624"/>
                </a:lnTo>
                <a:cubicBezTo>
                  <a:pt x="2198" y="1620"/>
                  <a:pt x="2196" y="1619"/>
                  <a:pt x="2192" y="1619"/>
                </a:cubicBezTo>
                <a:cubicBezTo>
                  <a:pt x="2183" y="1619"/>
                  <a:pt x="2165" y="1629"/>
                  <a:pt x="2155" y="1639"/>
                </a:cubicBezTo>
                <a:cubicBezTo>
                  <a:pt x="2155" y="1639"/>
                  <a:pt x="2155" y="1668"/>
                  <a:pt x="2170" y="1668"/>
                </a:cubicBezTo>
                <a:lnTo>
                  <a:pt x="2198" y="1696"/>
                </a:lnTo>
                <a:cubicBezTo>
                  <a:pt x="2242" y="1711"/>
                  <a:pt x="2242" y="1739"/>
                  <a:pt x="2213" y="1739"/>
                </a:cubicBezTo>
                <a:cubicBezTo>
                  <a:pt x="2198" y="1783"/>
                  <a:pt x="2198" y="1811"/>
                  <a:pt x="2198" y="1854"/>
                </a:cubicBezTo>
                <a:cubicBezTo>
                  <a:pt x="2184" y="1897"/>
                  <a:pt x="2112" y="1854"/>
                  <a:pt x="2127" y="1912"/>
                </a:cubicBezTo>
                <a:lnTo>
                  <a:pt x="2141" y="1984"/>
                </a:lnTo>
                <a:cubicBezTo>
                  <a:pt x="2141" y="2070"/>
                  <a:pt x="2213" y="2127"/>
                  <a:pt x="2242" y="2127"/>
                </a:cubicBezTo>
                <a:cubicBezTo>
                  <a:pt x="2270" y="2127"/>
                  <a:pt x="2299" y="2170"/>
                  <a:pt x="2299" y="2228"/>
                </a:cubicBezTo>
                <a:lnTo>
                  <a:pt x="2270" y="2257"/>
                </a:lnTo>
                <a:lnTo>
                  <a:pt x="2213" y="2300"/>
                </a:lnTo>
                <a:cubicBezTo>
                  <a:pt x="2198" y="2386"/>
                  <a:pt x="2184" y="2472"/>
                  <a:pt x="2170" y="2515"/>
                </a:cubicBezTo>
                <a:lnTo>
                  <a:pt x="2155" y="2544"/>
                </a:lnTo>
                <a:cubicBezTo>
                  <a:pt x="2112" y="2573"/>
                  <a:pt x="2170" y="2587"/>
                  <a:pt x="2155" y="2616"/>
                </a:cubicBezTo>
                <a:cubicBezTo>
                  <a:pt x="2127" y="2645"/>
                  <a:pt x="2112" y="2673"/>
                  <a:pt x="2098" y="2702"/>
                </a:cubicBezTo>
                <a:cubicBezTo>
                  <a:pt x="2098" y="2702"/>
                  <a:pt x="2098" y="2731"/>
                  <a:pt x="2098" y="2731"/>
                </a:cubicBezTo>
                <a:cubicBezTo>
                  <a:pt x="2141" y="2759"/>
                  <a:pt x="2112" y="2803"/>
                  <a:pt x="2127" y="2831"/>
                </a:cubicBezTo>
                <a:lnTo>
                  <a:pt x="2155" y="2860"/>
                </a:lnTo>
                <a:cubicBezTo>
                  <a:pt x="2184" y="2874"/>
                  <a:pt x="2198" y="2903"/>
                  <a:pt x="2198" y="2918"/>
                </a:cubicBezTo>
                <a:cubicBezTo>
                  <a:pt x="2198" y="2918"/>
                  <a:pt x="2155" y="2946"/>
                  <a:pt x="2127" y="2961"/>
                </a:cubicBezTo>
                <a:lnTo>
                  <a:pt x="2155" y="3047"/>
                </a:lnTo>
                <a:lnTo>
                  <a:pt x="2155" y="3061"/>
                </a:lnTo>
                <a:cubicBezTo>
                  <a:pt x="2155" y="3076"/>
                  <a:pt x="2127" y="3119"/>
                  <a:pt x="2098" y="3147"/>
                </a:cubicBezTo>
                <a:lnTo>
                  <a:pt x="2083" y="3162"/>
                </a:lnTo>
                <a:lnTo>
                  <a:pt x="2026" y="3219"/>
                </a:lnTo>
                <a:cubicBezTo>
                  <a:pt x="2040" y="3248"/>
                  <a:pt x="2083" y="3291"/>
                  <a:pt x="2127" y="3334"/>
                </a:cubicBezTo>
                <a:lnTo>
                  <a:pt x="2127" y="3392"/>
                </a:lnTo>
                <a:cubicBezTo>
                  <a:pt x="2141" y="3420"/>
                  <a:pt x="2198" y="3449"/>
                  <a:pt x="2227" y="3478"/>
                </a:cubicBezTo>
                <a:cubicBezTo>
                  <a:pt x="2227" y="3492"/>
                  <a:pt x="2127" y="3492"/>
                  <a:pt x="2098" y="3492"/>
                </a:cubicBezTo>
                <a:cubicBezTo>
                  <a:pt x="2092" y="3490"/>
                  <a:pt x="2086" y="3489"/>
                  <a:pt x="2081" y="3489"/>
                </a:cubicBezTo>
                <a:cubicBezTo>
                  <a:pt x="2051" y="3489"/>
                  <a:pt x="2040" y="3523"/>
                  <a:pt x="2040" y="3535"/>
                </a:cubicBezTo>
                <a:cubicBezTo>
                  <a:pt x="2040" y="3564"/>
                  <a:pt x="2083" y="3650"/>
                  <a:pt x="2069" y="3665"/>
                </a:cubicBezTo>
                <a:cubicBezTo>
                  <a:pt x="2040" y="3693"/>
                  <a:pt x="1997" y="3722"/>
                  <a:pt x="1969" y="3736"/>
                </a:cubicBezTo>
                <a:lnTo>
                  <a:pt x="1969" y="3780"/>
                </a:lnTo>
                <a:cubicBezTo>
                  <a:pt x="1969" y="3808"/>
                  <a:pt x="1940" y="3837"/>
                  <a:pt x="1940" y="3866"/>
                </a:cubicBezTo>
                <a:lnTo>
                  <a:pt x="1940" y="3909"/>
                </a:lnTo>
                <a:cubicBezTo>
                  <a:pt x="1940" y="3952"/>
                  <a:pt x="1925" y="3995"/>
                  <a:pt x="1925" y="3995"/>
                </a:cubicBezTo>
                <a:cubicBezTo>
                  <a:pt x="1918" y="4002"/>
                  <a:pt x="1911" y="4006"/>
                  <a:pt x="1906" y="4006"/>
                </a:cubicBezTo>
                <a:cubicBezTo>
                  <a:pt x="1900" y="4006"/>
                  <a:pt x="1897" y="4002"/>
                  <a:pt x="1897" y="3995"/>
                </a:cubicBezTo>
                <a:cubicBezTo>
                  <a:pt x="1882" y="3981"/>
                  <a:pt x="1868" y="3966"/>
                  <a:pt x="1882" y="3952"/>
                </a:cubicBezTo>
                <a:cubicBezTo>
                  <a:pt x="1897" y="3894"/>
                  <a:pt x="1825" y="3794"/>
                  <a:pt x="1940" y="3765"/>
                </a:cubicBezTo>
                <a:cubicBezTo>
                  <a:pt x="1940" y="3765"/>
                  <a:pt x="1940" y="3722"/>
                  <a:pt x="1925" y="3722"/>
                </a:cubicBezTo>
                <a:lnTo>
                  <a:pt x="1897" y="3693"/>
                </a:lnTo>
                <a:cubicBezTo>
                  <a:pt x="1868" y="3665"/>
                  <a:pt x="1868" y="3622"/>
                  <a:pt x="1882" y="3622"/>
                </a:cubicBezTo>
                <a:cubicBezTo>
                  <a:pt x="1911" y="3607"/>
                  <a:pt x="1825" y="3564"/>
                  <a:pt x="1796" y="3564"/>
                </a:cubicBezTo>
                <a:cubicBezTo>
                  <a:pt x="1767" y="3550"/>
                  <a:pt x="1796" y="3406"/>
                  <a:pt x="1782" y="3363"/>
                </a:cubicBezTo>
                <a:cubicBezTo>
                  <a:pt x="1753" y="3305"/>
                  <a:pt x="1724" y="3248"/>
                  <a:pt x="1681" y="3234"/>
                </a:cubicBezTo>
                <a:lnTo>
                  <a:pt x="1652" y="3234"/>
                </a:lnTo>
                <a:lnTo>
                  <a:pt x="1638" y="3248"/>
                </a:lnTo>
                <a:cubicBezTo>
                  <a:pt x="1637" y="3249"/>
                  <a:pt x="1637" y="3249"/>
                  <a:pt x="1636" y="3249"/>
                </a:cubicBezTo>
                <a:cubicBezTo>
                  <a:pt x="1618" y="3249"/>
                  <a:pt x="1553" y="3102"/>
                  <a:pt x="1581" y="3047"/>
                </a:cubicBezTo>
                <a:cubicBezTo>
                  <a:pt x="1603" y="3003"/>
                  <a:pt x="1641" y="2984"/>
                  <a:pt x="1665" y="2984"/>
                </a:cubicBezTo>
                <a:cubicBezTo>
                  <a:pt x="1672" y="2984"/>
                  <a:pt x="1678" y="2986"/>
                  <a:pt x="1681" y="2989"/>
                </a:cubicBezTo>
                <a:cubicBezTo>
                  <a:pt x="1696" y="2989"/>
                  <a:pt x="1753" y="2918"/>
                  <a:pt x="1767" y="2874"/>
                </a:cubicBezTo>
                <a:cubicBezTo>
                  <a:pt x="1767" y="2846"/>
                  <a:pt x="1753" y="2817"/>
                  <a:pt x="1710" y="2817"/>
                </a:cubicBezTo>
                <a:lnTo>
                  <a:pt x="1710" y="2889"/>
                </a:lnTo>
                <a:cubicBezTo>
                  <a:pt x="1710" y="2889"/>
                  <a:pt x="1710" y="2903"/>
                  <a:pt x="1696" y="2903"/>
                </a:cubicBezTo>
                <a:lnTo>
                  <a:pt x="1667" y="2903"/>
                </a:lnTo>
                <a:lnTo>
                  <a:pt x="1638" y="2860"/>
                </a:lnTo>
                <a:cubicBezTo>
                  <a:pt x="1595" y="2803"/>
                  <a:pt x="1581" y="2702"/>
                  <a:pt x="1595" y="2688"/>
                </a:cubicBezTo>
                <a:cubicBezTo>
                  <a:pt x="1595" y="2680"/>
                  <a:pt x="1605" y="2677"/>
                  <a:pt x="1619" y="2677"/>
                </a:cubicBezTo>
                <a:cubicBezTo>
                  <a:pt x="1642" y="2677"/>
                  <a:pt x="1677" y="2684"/>
                  <a:pt x="1700" y="2684"/>
                </a:cubicBezTo>
                <a:cubicBezTo>
                  <a:pt x="1714" y="2684"/>
                  <a:pt x="1724" y="2681"/>
                  <a:pt x="1724" y="2673"/>
                </a:cubicBezTo>
                <a:cubicBezTo>
                  <a:pt x="1739" y="2659"/>
                  <a:pt x="1739" y="2630"/>
                  <a:pt x="1739" y="2616"/>
                </a:cubicBezTo>
                <a:cubicBezTo>
                  <a:pt x="1724" y="2616"/>
                  <a:pt x="1652" y="2601"/>
                  <a:pt x="1566" y="2587"/>
                </a:cubicBezTo>
                <a:lnTo>
                  <a:pt x="1523" y="2487"/>
                </a:lnTo>
                <a:lnTo>
                  <a:pt x="1523" y="2458"/>
                </a:lnTo>
                <a:cubicBezTo>
                  <a:pt x="1494" y="2429"/>
                  <a:pt x="1494" y="2386"/>
                  <a:pt x="1509" y="2372"/>
                </a:cubicBezTo>
                <a:cubicBezTo>
                  <a:pt x="1523" y="2372"/>
                  <a:pt x="1509" y="2328"/>
                  <a:pt x="1494" y="2328"/>
                </a:cubicBezTo>
                <a:cubicBezTo>
                  <a:pt x="1480" y="2314"/>
                  <a:pt x="1480" y="2300"/>
                  <a:pt x="1480" y="2285"/>
                </a:cubicBezTo>
                <a:cubicBezTo>
                  <a:pt x="1494" y="2285"/>
                  <a:pt x="1552" y="2271"/>
                  <a:pt x="1609" y="2242"/>
                </a:cubicBezTo>
                <a:lnTo>
                  <a:pt x="1624" y="2170"/>
                </a:lnTo>
                <a:lnTo>
                  <a:pt x="1638" y="2170"/>
                </a:lnTo>
                <a:cubicBezTo>
                  <a:pt x="1667" y="2170"/>
                  <a:pt x="1667" y="2142"/>
                  <a:pt x="1667" y="2142"/>
                </a:cubicBezTo>
                <a:cubicBezTo>
                  <a:pt x="1652" y="2142"/>
                  <a:pt x="1609" y="2127"/>
                  <a:pt x="1552" y="2113"/>
                </a:cubicBezTo>
                <a:lnTo>
                  <a:pt x="1624" y="2012"/>
                </a:lnTo>
                <a:cubicBezTo>
                  <a:pt x="1624" y="2012"/>
                  <a:pt x="1624" y="1998"/>
                  <a:pt x="1624" y="1984"/>
                </a:cubicBezTo>
                <a:cubicBezTo>
                  <a:pt x="1624" y="1984"/>
                  <a:pt x="1617" y="1977"/>
                  <a:pt x="1609" y="1977"/>
                </a:cubicBezTo>
                <a:cubicBezTo>
                  <a:pt x="1605" y="1977"/>
                  <a:pt x="1600" y="1979"/>
                  <a:pt x="1595" y="1984"/>
                </a:cubicBezTo>
                <a:lnTo>
                  <a:pt x="1523" y="2041"/>
                </a:lnTo>
                <a:cubicBezTo>
                  <a:pt x="1509" y="1969"/>
                  <a:pt x="1466" y="1883"/>
                  <a:pt x="1451" y="1854"/>
                </a:cubicBezTo>
                <a:lnTo>
                  <a:pt x="1480" y="1826"/>
                </a:lnTo>
                <a:lnTo>
                  <a:pt x="1494" y="1797"/>
                </a:lnTo>
                <a:cubicBezTo>
                  <a:pt x="1523" y="1797"/>
                  <a:pt x="1566" y="1768"/>
                  <a:pt x="1552" y="1725"/>
                </a:cubicBezTo>
                <a:lnTo>
                  <a:pt x="1552" y="1682"/>
                </a:lnTo>
                <a:cubicBezTo>
                  <a:pt x="1538" y="1682"/>
                  <a:pt x="1523" y="1696"/>
                  <a:pt x="1523" y="1725"/>
                </a:cubicBezTo>
                <a:lnTo>
                  <a:pt x="1523" y="1739"/>
                </a:lnTo>
                <a:cubicBezTo>
                  <a:pt x="1523" y="1754"/>
                  <a:pt x="1523" y="1768"/>
                  <a:pt x="1523" y="1768"/>
                </a:cubicBezTo>
                <a:lnTo>
                  <a:pt x="1480" y="1768"/>
                </a:lnTo>
                <a:lnTo>
                  <a:pt x="1466" y="1711"/>
                </a:lnTo>
                <a:cubicBezTo>
                  <a:pt x="1451" y="1653"/>
                  <a:pt x="1509" y="1581"/>
                  <a:pt x="1509" y="1553"/>
                </a:cubicBezTo>
                <a:cubicBezTo>
                  <a:pt x="1509" y="1510"/>
                  <a:pt x="1523" y="1466"/>
                  <a:pt x="1538" y="1438"/>
                </a:cubicBezTo>
                <a:cubicBezTo>
                  <a:pt x="1538" y="1431"/>
                  <a:pt x="1534" y="1427"/>
                  <a:pt x="1527" y="1427"/>
                </a:cubicBezTo>
                <a:cubicBezTo>
                  <a:pt x="1520" y="1427"/>
                  <a:pt x="1509" y="1431"/>
                  <a:pt x="1494" y="1438"/>
                </a:cubicBezTo>
                <a:lnTo>
                  <a:pt x="1480" y="1452"/>
                </a:lnTo>
                <a:cubicBezTo>
                  <a:pt x="1470" y="1471"/>
                  <a:pt x="1461" y="1478"/>
                  <a:pt x="1451" y="1478"/>
                </a:cubicBezTo>
                <a:cubicBezTo>
                  <a:pt x="1432" y="1478"/>
                  <a:pt x="1413" y="1452"/>
                  <a:pt x="1394" y="1452"/>
                </a:cubicBezTo>
                <a:cubicBezTo>
                  <a:pt x="1351" y="1452"/>
                  <a:pt x="1365" y="1409"/>
                  <a:pt x="1365" y="1395"/>
                </a:cubicBezTo>
                <a:lnTo>
                  <a:pt x="1408" y="1323"/>
                </a:lnTo>
                <a:cubicBezTo>
                  <a:pt x="1380" y="1251"/>
                  <a:pt x="1394" y="1122"/>
                  <a:pt x="1380" y="1107"/>
                </a:cubicBezTo>
                <a:cubicBezTo>
                  <a:pt x="1351" y="1093"/>
                  <a:pt x="1336" y="1050"/>
                  <a:pt x="1322" y="1007"/>
                </a:cubicBezTo>
                <a:lnTo>
                  <a:pt x="1365" y="1007"/>
                </a:lnTo>
                <a:cubicBezTo>
                  <a:pt x="1394" y="1007"/>
                  <a:pt x="1408" y="978"/>
                  <a:pt x="1380" y="978"/>
                </a:cubicBezTo>
                <a:lnTo>
                  <a:pt x="1336" y="964"/>
                </a:lnTo>
                <a:cubicBezTo>
                  <a:pt x="1293" y="920"/>
                  <a:pt x="1164" y="877"/>
                  <a:pt x="1121" y="863"/>
                </a:cubicBezTo>
                <a:cubicBezTo>
                  <a:pt x="1092" y="834"/>
                  <a:pt x="1107" y="806"/>
                  <a:pt x="1164" y="791"/>
                </a:cubicBezTo>
                <a:lnTo>
                  <a:pt x="1265" y="849"/>
                </a:lnTo>
                <a:lnTo>
                  <a:pt x="1308" y="863"/>
                </a:lnTo>
                <a:cubicBezTo>
                  <a:pt x="1351" y="892"/>
                  <a:pt x="1408" y="892"/>
                  <a:pt x="1437" y="892"/>
                </a:cubicBezTo>
                <a:lnTo>
                  <a:pt x="1408" y="863"/>
                </a:lnTo>
                <a:cubicBezTo>
                  <a:pt x="1423" y="834"/>
                  <a:pt x="1351" y="806"/>
                  <a:pt x="1322" y="806"/>
                </a:cubicBezTo>
                <a:cubicBezTo>
                  <a:pt x="1293" y="806"/>
                  <a:pt x="1293" y="777"/>
                  <a:pt x="1322" y="734"/>
                </a:cubicBezTo>
                <a:lnTo>
                  <a:pt x="1351" y="705"/>
                </a:lnTo>
                <a:lnTo>
                  <a:pt x="1394" y="676"/>
                </a:lnTo>
                <a:cubicBezTo>
                  <a:pt x="1403" y="641"/>
                  <a:pt x="1422" y="622"/>
                  <a:pt x="1442" y="622"/>
                </a:cubicBezTo>
                <a:cubicBezTo>
                  <a:pt x="1455" y="622"/>
                  <a:pt x="1469" y="631"/>
                  <a:pt x="1480" y="648"/>
                </a:cubicBezTo>
                <a:lnTo>
                  <a:pt x="1552" y="648"/>
                </a:lnTo>
                <a:cubicBezTo>
                  <a:pt x="1595" y="619"/>
                  <a:pt x="1552" y="561"/>
                  <a:pt x="1523" y="547"/>
                </a:cubicBezTo>
                <a:cubicBezTo>
                  <a:pt x="1494" y="547"/>
                  <a:pt x="1480" y="475"/>
                  <a:pt x="1480" y="461"/>
                </a:cubicBezTo>
                <a:cubicBezTo>
                  <a:pt x="1481" y="460"/>
                  <a:pt x="1481" y="460"/>
                  <a:pt x="1481" y="460"/>
                </a:cubicBezTo>
                <a:lnTo>
                  <a:pt x="1481" y="460"/>
                </a:lnTo>
                <a:cubicBezTo>
                  <a:pt x="1478" y="460"/>
                  <a:pt x="1336" y="576"/>
                  <a:pt x="1322" y="576"/>
                </a:cubicBezTo>
                <a:cubicBezTo>
                  <a:pt x="1293" y="576"/>
                  <a:pt x="1293" y="533"/>
                  <a:pt x="1293" y="518"/>
                </a:cubicBezTo>
                <a:cubicBezTo>
                  <a:pt x="1279" y="504"/>
                  <a:pt x="1236" y="475"/>
                  <a:pt x="1193" y="461"/>
                </a:cubicBezTo>
                <a:lnTo>
                  <a:pt x="1178" y="403"/>
                </a:lnTo>
                <a:cubicBezTo>
                  <a:pt x="1164" y="375"/>
                  <a:pt x="1150" y="346"/>
                  <a:pt x="1135" y="317"/>
                </a:cubicBezTo>
                <a:cubicBezTo>
                  <a:pt x="1127" y="305"/>
                  <a:pt x="1119" y="301"/>
                  <a:pt x="1111" y="301"/>
                </a:cubicBezTo>
                <a:cubicBezTo>
                  <a:pt x="1095" y="301"/>
                  <a:pt x="1080" y="319"/>
                  <a:pt x="1069" y="319"/>
                </a:cubicBezTo>
                <a:cubicBezTo>
                  <a:pt x="1067" y="319"/>
                  <a:pt x="1065" y="319"/>
                  <a:pt x="1063" y="317"/>
                </a:cubicBezTo>
                <a:lnTo>
                  <a:pt x="1035" y="288"/>
                </a:lnTo>
                <a:cubicBezTo>
                  <a:pt x="1006" y="245"/>
                  <a:pt x="977" y="188"/>
                  <a:pt x="963" y="188"/>
                </a:cubicBezTo>
                <a:cubicBezTo>
                  <a:pt x="963" y="185"/>
                  <a:pt x="962" y="184"/>
                  <a:pt x="961" y="184"/>
                </a:cubicBezTo>
                <a:cubicBezTo>
                  <a:pt x="957" y="184"/>
                  <a:pt x="943" y="207"/>
                  <a:pt x="920" y="231"/>
                </a:cubicBezTo>
                <a:lnTo>
                  <a:pt x="934" y="245"/>
                </a:lnTo>
                <a:cubicBezTo>
                  <a:pt x="977" y="274"/>
                  <a:pt x="920" y="303"/>
                  <a:pt x="920" y="346"/>
                </a:cubicBezTo>
                <a:lnTo>
                  <a:pt x="920" y="389"/>
                </a:lnTo>
                <a:cubicBezTo>
                  <a:pt x="920" y="432"/>
                  <a:pt x="934" y="489"/>
                  <a:pt x="934" y="504"/>
                </a:cubicBezTo>
                <a:lnTo>
                  <a:pt x="891" y="518"/>
                </a:lnTo>
                <a:lnTo>
                  <a:pt x="834" y="533"/>
                </a:lnTo>
                <a:cubicBezTo>
                  <a:pt x="862" y="576"/>
                  <a:pt x="920" y="590"/>
                  <a:pt x="920" y="590"/>
                </a:cubicBezTo>
                <a:cubicBezTo>
                  <a:pt x="934" y="590"/>
                  <a:pt x="948" y="604"/>
                  <a:pt x="963" y="633"/>
                </a:cubicBezTo>
                <a:lnTo>
                  <a:pt x="948" y="648"/>
                </a:lnTo>
                <a:cubicBezTo>
                  <a:pt x="920" y="676"/>
                  <a:pt x="920" y="691"/>
                  <a:pt x="948" y="719"/>
                </a:cubicBezTo>
                <a:cubicBezTo>
                  <a:pt x="977" y="734"/>
                  <a:pt x="1006" y="762"/>
                  <a:pt x="963" y="791"/>
                </a:cubicBezTo>
                <a:cubicBezTo>
                  <a:pt x="977" y="820"/>
                  <a:pt x="992" y="877"/>
                  <a:pt x="992" y="906"/>
                </a:cubicBezTo>
                <a:lnTo>
                  <a:pt x="992" y="935"/>
                </a:lnTo>
                <a:lnTo>
                  <a:pt x="992" y="992"/>
                </a:lnTo>
                <a:cubicBezTo>
                  <a:pt x="963" y="1035"/>
                  <a:pt x="963" y="1064"/>
                  <a:pt x="977" y="1079"/>
                </a:cubicBezTo>
                <a:cubicBezTo>
                  <a:pt x="992" y="1079"/>
                  <a:pt x="963" y="1107"/>
                  <a:pt x="948" y="1122"/>
                </a:cubicBezTo>
                <a:cubicBezTo>
                  <a:pt x="934" y="1136"/>
                  <a:pt x="948" y="1165"/>
                  <a:pt x="963" y="1179"/>
                </a:cubicBezTo>
                <a:cubicBezTo>
                  <a:pt x="963" y="1181"/>
                  <a:pt x="964" y="1182"/>
                  <a:pt x="966" y="1182"/>
                </a:cubicBezTo>
                <a:cubicBezTo>
                  <a:pt x="978" y="1182"/>
                  <a:pt x="1024" y="1148"/>
                  <a:pt x="1049" y="1136"/>
                </a:cubicBezTo>
                <a:cubicBezTo>
                  <a:pt x="1052" y="1133"/>
                  <a:pt x="1055" y="1132"/>
                  <a:pt x="1058" y="1132"/>
                </a:cubicBezTo>
                <a:cubicBezTo>
                  <a:pt x="1073" y="1132"/>
                  <a:pt x="1092" y="1156"/>
                  <a:pt x="1092" y="1179"/>
                </a:cubicBezTo>
                <a:lnTo>
                  <a:pt x="1078" y="1208"/>
                </a:lnTo>
                <a:cubicBezTo>
                  <a:pt x="1078" y="1237"/>
                  <a:pt x="1049" y="1265"/>
                  <a:pt x="1035" y="1294"/>
                </a:cubicBezTo>
                <a:cubicBezTo>
                  <a:pt x="1020" y="1323"/>
                  <a:pt x="1035" y="1366"/>
                  <a:pt x="1006" y="1380"/>
                </a:cubicBezTo>
                <a:cubicBezTo>
                  <a:pt x="963" y="1423"/>
                  <a:pt x="1049" y="1438"/>
                  <a:pt x="1020" y="1481"/>
                </a:cubicBezTo>
                <a:lnTo>
                  <a:pt x="1006" y="1524"/>
                </a:lnTo>
                <a:cubicBezTo>
                  <a:pt x="1014" y="1527"/>
                  <a:pt x="1022" y="1528"/>
                  <a:pt x="1029" y="1528"/>
                </a:cubicBezTo>
                <a:cubicBezTo>
                  <a:pt x="1063" y="1528"/>
                  <a:pt x="1092" y="1504"/>
                  <a:pt x="1092" y="1481"/>
                </a:cubicBezTo>
                <a:cubicBezTo>
                  <a:pt x="1092" y="1478"/>
                  <a:pt x="1093" y="1477"/>
                  <a:pt x="1093" y="1477"/>
                </a:cubicBezTo>
                <a:cubicBezTo>
                  <a:pt x="1097" y="1477"/>
                  <a:pt x="1109" y="1505"/>
                  <a:pt x="1121" y="1553"/>
                </a:cubicBezTo>
                <a:lnTo>
                  <a:pt x="1121" y="1596"/>
                </a:lnTo>
                <a:cubicBezTo>
                  <a:pt x="1107" y="1624"/>
                  <a:pt x="1049" y="1596"/>
                  <a:pt x="1049" y="1653"/>
                </a:cubicBezTo>
                <a:cubicBezTo>
                  <a:pt x="1063" y="1682"/>
                  <a:pt x="1078" y="1711"/>
                  <a:pt x="1078" y="1754"/>
                </a:cubicBezTo>
                <a:lnTo>
                  <a:pt x="1092" y="1797"/>
                </a:lnTo>
                <a:cubicBezTo>
                  <a:pt x="1092" y="1869"/>
                  <a:pt x="1164" y="1912"/>
                  <a:pt x="1193" y="1912"/>
                </a:cubicBezTo>
                <a:cubicBezTo>
                  <a:pt x="1221" y="1912"/>
                  <a:pt x="1236" y="1998"/>
                  <a:pt x="1207" y="1998"/>
                </a:cubicBezTo>
                <a:cubicBezTo>
                  <a:pt x="1203" y="1996"/>
                  <a:pt x="1200" y="1995"/>
                  <a:pt x="1198" y="1995"/>
                </a:cubicBezTo>
                <a:cubicBezTo>
                  <a:pt x="1186" y="1995"/>
                  <a:pt x="1211" y="2029"/>
                  <a:pt x="1236" y="2041"/>
                </a:cubicBezTo>
                <a:cubicBezTo>
                  <a:pt x="1250" y="2055"/>
                  <a:pt x="1207" y="2127"/>
                  <a:pt x="1193" y="2142"/>
                </a:cubicBezTo>
                <a:cubicBezTo>
                  <a:pt x="1164" y="2156"/>
                  <a:pt x="1207" y="2242"/>
                  <a:pt x="1178" y="2242"/>
                </a:cubicBezTo>
                <a:cubicBezTo>
                  <a:pt x="1150" y="2257"/>
                  <a:pt x="1193" y="2257"/>
                  <a:pt x="1221" y="2271"/>
                </a:cubicBezTo>
                <a:cubicBezTo>
                  <a:pt x="1250" y="2271"/>
                  <a:pt x="1250" y="2314"/>
                  <a:pt x="1236" y="2357"/>
                </a:cubicBezTo>
                <a:lnTo>
                  <a:pt x="1193" y="2314"/>
                </a:lnTo>
                <a:lnTo>
                  <a:pt x="1135" y="2271"/>
                </a:lnTo>
                <a:lnTo>
                  <a:pt x="1135" y="2271"/>
                </a:lnTo>
                <a:cubicBezTo>
                  <a:pt x="1135" y="2314"/>
                  <a:pt x="1178" y="2372"/>
                  <a:pt x="1193" y="2386"/>
                </a:cubicBezTo>
                <a:cubicBezTo>
                  <a:pt x="1205" y="2398"/>
                  <a:pt x="1217" y="2403"/>
                  <a:pt x="1228" y="2403"/>
                </a:cubicBezTo>
                <a:cubicBezTo>
                  <a:pt x="1243" y="2403"/>
                  <a:pt x="1256" y="2394"/>
                  <a:pt x="1265" y="2386"/>
                </a:cubicBezTo>
                <a:lnTo>
                  <a:pt x="1279" y="2372"/>
                </a:lnTo>
                <a:cubicBezTo>
                  <a:pt x="1308" y="2357"/>
                  <a:pt x="1336" y="2357"/>
                  <a:pt x="1351" y="2357"/>
                </a:cubicBezTo>
                <a:cubicBezTo>
                  <a:pt x="1365" y="2372"/>
                  <a:pt x="1380" y="2429"/>
                  <a:pt x="1365" y="2429"/>
                </a:cubicBezTo>
                <a:cubicBezTo>
                  <a:pt x="1336" y="2472"/>
                  <a:pt x="1336" y="2501"/>
                  <a:pt x="1365" y="2544"/>
                </a:cubicBezTo>
                <a:lnTo>
                  <a:pt x="1394" y="2558"/>
                </a:lnTo>
                <a:cubicBezTo>
                  <a:pt x="1394" y="2606"/>
                  <a:pt x="1384" y="2634"/>
                  <a:pt x="1364" y="2634"/>
                </a:cubicBezTo>
                <a:cubicBezTo>
                  <a:pt x="1360" y="2634"/>
                  <a:pt x="1356" y="2633"/>
                  <a:pt x="1351" y="2630"/>
                </a:cubicBezTo>
                <a:lnTo>
                  <a:pt x="1336" y="2630"/>
                </a:lnTo>
                <a:lnTo>
                  <a:pt x="1308" y="2587"/>
                </a:lnTo>
                <a:cubicBezTo>
                  <a:pt x="1297" y="2576"/>
                  <a:pt x="1277" y="2574"/>
                  <a:pt x="1254" y="2574"/>
                </a:cubicBezTo>
                <a:cubicBezTo>
                  <a:pt x="1229" y="2574"/>
                  <a:pt x="1200" y="2577"/>
                  <a:pt x="1179" y="2577"/>
                </a:cubicBezTo>
                <a:cubicBezTo>
                  <a:pt x="1166" y="2577"/>
                  <a:pt x="1156" y="2576"/>
                  <a:pt x="1150" y="2573"/>
                </a:cubicBezTo>
                <a:cubicBezTo>
                  <a:pt x="1121" y="2573"/>
                  <a:pt x="1092" y="2573"/>
                  <a:pt x="1107" y="2587"/>
                </a:cubicBezTo>
                <a:lnTo>
                  <a:pt x="1121" y="2587"/>
                </a:lnTo>
                <a:cubicBezTo>
                  <a:pt x="1135" y="2587"/>
                  <a:pt x="1178" y="2587"/>
                  <a:pt x="1178" y="2601"/>
                </a:cubicBezTo>
                <a:cubicBezTo>
                  <a:pt x="1189" y="2634"/>
                  <a:pt x="1176" y="2650"/>
                  <a:pt x="1156" y="2650"/>
                </a:cubicBezTo>
                <a:cubicBezTo>
                  <a:pt x="1150" y="2650"/>
                  <a:pt x="1142" y="2648"/>
                  <a:pt x="1135" y="2645"/>
                </a:cubicBezTo>
                <a:lnTo>
                  <a:pt x="1135" y="2645"/>
                </a:lnTo>
                <a:cubicBezTo>
                  <a:pt x="1121" y="2659"/>
                  <a:pt x="1207" y="2688"/>
                  <a:pt x="1221" y="2731"/>
                </a:cubicBezTo>
                <a:cubicBezTo>
                  <a:pt x="1236" y="2759"/>
                  <a:pt x="1279" y="2788"/>
                  <a:pt x="1293" y="2803"/>
                </a:cubicBezTo>
                <a:cubicBezTo>
                  <a:pt x="1308" y="2817"/>
                  <a:pt x="1250" y="2918"/>
                  <a:pt x="1221" y="2932"/>
                </a:cubicBezTo>
                <a:cubicBezTo>
                  <a:pt x="1193" y="2961"/>
                  <a:pt x="1164" y="2975"/>
                  <a:pt x="1150" y="2989"/>
                </a:cubicBezTo>
                <a:lnTo>
                  <a:pt x="1150" y="3004"/>
                </a:lnTo>
                <a:cubicBezTo>
                  <a:pt x="1150" y="3018"/>
                  <a:pt x="1164" y="3032"/>
                  <a:pt x="1164" y="3032"/>
                </a:cubicBezTo>
                <a:lnTo>
                  <a:pt x="1207" y="3032"/>
                </a:lnTo>
                <a:cubicBezTo>
                  <a:pt x="1250" y="3032"/>
                  <a:pt x="1265" y="3061"/>
                  <a:pt x="1236" y="3090"/>
                </a:cubicBezTo>
                <a:lnTo>
                  <a:pt x="1221" y="3119"/>
                </a:lnTo>
                <a:cubicBezTo>
                  <a:pt x="1221" y="3133"/>
                  <a:pt x="1250" y="3219"/>
                  <a:pt x="1279" y="3305"/>
                </a:cubicBezTo>
                <a:lnTo>
                  <a:pt x="1207" y="3392"/>
                </a:lnTo>
                <a:cubicBezTo>
                  <a:pt x="1221" y="3406"/>
                  <a:pt x="1265" y="3420"/>
                  <a:pt x="1279" y="3420"/>
                </a:cubicBezTo>
                <a:cubicBezTo>
                  <a:pt x="1293" y="3435"/>
                  <a:pt x="1293" y="3521"/>
                  <a:pt x="1265" y="3521"/>
                </a:cubicBezTo>
                <a:cubicBezTo>
                  <a:pt x="1236" y="3535"/>
                  <a:pt x="1265" y="3550"/>
                  <a:pt x="1279" y="3550"/>
                </a:cubicBezTo>
                <a:cubicBezTo>
                  <a:pt x="1293" y="3564"/>
                  <a:pt x="1293" y="3622"/>
                  <a:pt x="1279" y="3679"/>
                </a:cubicBezTo>
                <a:lnTo>
                  <a:pt x="1279" y="3736"/>
                </a:lnTo>
                <a:cubicBezTo>
                  <a:pt x="1279" y="3765"/>
                  <a:pt x="1279" y="3780"/>
                  <a:pt x="1279" y="3794"/>
                </a:cubicBezTo>
                <a:lnTo>
                  <a:pt x="1279" y="3808"/>
                </a:lnTo>
                <a:cubicBezTo>
                  <a:pt x="1293" y="3823"/>
                  <a:pt x="1279" y="3837"/>
                  <a:pt x="1265" y="3851"/>
                </a:cubicBezTo>
                <a:lnTo>
                  <a:pt x="1250" y="3851"/>
                </a:lnTo>
                <a:lnTo>
                  <a:pt x="1236" y="3866"/>
                </a:lnTo>
                <a:cubicBezTo>
                  <a:pt x="1250" y="3880"/>
                  <a:pt x="1322" y="3923"/>
                  <a:pt x="1322" y="3938"/>
                </a:cubicBezTo>
                <a:cubicBezTo>
                  <a:pt x="1322" y="3966"/>
                  <a:pt x="1293" y="4024"/>
                  <a:pt x="1265" y="4024"/>
                </a:cubicBezTo>
                <a:cubicBezTo>
                  <a:pt x="1250" y="4038"/>
                  <a:pt x="1293" y="4067"/>
                  <a:pt x="1365" y="4081"/>
                </a:cubicBezTo>
                <a:lnTo>
                  <a:pt x="1365" y="4182"/>
                </a:lnTo>
                <a:cubicBezTo>
                  <a:pt x="1362" y="4185"/>
                  <a:pt x="1358" y="4186"/>
                  <a:pt x="1353" y="4186"/>
                </a:cubicBezTo>
                <a:cubicBezTo>
                  <a:pt x="1330" y="4186"/>
                  <a:pt x="1291" y="4165"/>
                  <a:pt x="1279" y="4153"/>
                </a:cubicBezTo>
                <a:cubicBezTo>
                  <a:pt x="1277" y="4152"/>
                  <a:pt x="1276" y="4151"/>
                  <a:pt x="1274" y="4151"/>
                </a:cubicBezTo>
                <a:cubicBezTo>
                  <a:pt x="1262" y="4151"/>
                  <a:pt x="1250" y="4204"/>
                  <a:pt x="1250" y="4268"/>
                </a:cubicBezTo>
                <a:lnTo>
                  <a:pt x="1336" y="4268"/>
                </a:lnTo>
                <a:cubicBezTo>
                  <a:pt x="1351" y="4268"/>
                  <a:pt x="1365" y="4282"/>
                  <a:pt x="1365" y="4297"/>
                </a:cubicBezTo>
                <a:cubicBezTo>
                  <a:pt x="1351" y="4311"/>
                  <a:pt x="1336" y="4340"/>
                  <a:pt x="1308" y="4354"/>
                </a:cubicBezTo>
                <a:lnTo>
                  <a:pt x="1351" y="4397"/>
                </a:lnTo>
                <a:lnTo>
                  <a:pt x="1380" y="4426"/>
                </a:lnTo>
                <a:cubicBezTo>
                  <a:pt x="1408" y="4469"/>
                  <a:pt x="1336" y="4512"/>
                  <a:pt x="1293" y="4512"/>
                </a:cubicBezTo>
                <a:cubicBezTo>
                  <a:pt x="1250" y="4512"/>
                  <a:pt x="1293" y="4584"/>
                  <a:pt x="1308" y="4598"/>
                </a:cubicBezTo>
                <a:cubicBezTo>
                  <a:pt x="1336" y="4613"/>
                  <a:pt x="1336" y="4627"/>
                  <a:pt x="1322" y="4642"/>
                </a:cubicBezTo>
                <a:lnTo>
                  <a:pt x="1322" y="4656"/>
                </a:lnTo>
                <a:cubicBezTo>
                  <a:pt x="1308" y="4699"/>
                  <a:pt x="1322" y="4785"/>
                  <a:pt x="1351" y="4843"/>
                </a:cubicBezTo>
                <a:cubicBezTo>
                  <a:pt x="1365" y="4857"/>
                  <a:pt x="1351" y="4871"/>
                  <a:pt x="1351" y="4871"/>
                </a:cubicBezTo>
                <a:lnTo>
                  <a:pt x="1351" y="4915"/>
                </a:lnTo>
                <a:cubicBezTo>
                  <a:pt x="1336" y="4943"/>
                  <a:pt x="1365" y="5015"/>
                  <a:pt x="1380" y="5087"/>
                </a:cubicBezTo>
                <a:lnTo>
                  <a:pt x="1423" y="5130"/>
                </a:lnTo>
                <a:cubicBezTo>
                  <a:pt x="1423" y="5144"/>
                  <a:pt x="1423" y="5159"/>
                  <a:pt x="1408" y="5173"/>
                </a:cubicBezTo>
                <a:lnTo>
                  <a:pt x="1365" y="5202"/>
                </a:lnTo>
                <a:cubicBezTo>
                  <a:pt x="1394" y="5245"/>
                  <a:pt x="1408" y="5317"/>
                  <a:pt x="1423" y="5360"/>
                </a:cubicBezTo>
                <a:lnTo>
                  <a:pt x="1408" y="5403"/>
                </a:lnTo>
                <a:cubicBezTo>
                  <a:pt x="1365" y="5461"/>
                  <a:pt x="1394" y="5518"/>
                  <a:pt x="1408" y="5575"/>
                </a:cubicBezTo>
                <a:lnTo>
                  <a:pt x="1408" y="5647"/>
                </a:lnTo>
                <a:cubicBezTo>
                  <a:pt x="1365" y="5662"/>
                  <a:pt x="1437" y="5705"/>
                  <a:pt x="1466" y="5719"/>
                </a:cubicBezTo>
                <a:cubicBezTo>
                  <a:pt x="1509" y="5734"/>
                  <a:pt x="1552" y="5762"/>
                  <a:pt x="1552" y="5777"/>
                </a:cubicBezTo>
                <a:cubicBezTo>
                  <a:pt x="1552" y="5791"/>
                  <a:pt x="1552" y="5791"/>
                  <a:pt x="1538" y="5791"/>
                </a:cubicBezTo>
                <a:lnTo>
                  <a:pt x="1523" y="5791"/>
                </a:lnTo>
                <a:lnTo>
                  <a:pt x="1451" y="5777"/>
                </a:lnTo>
                <a:cubicBezTo>
                  <a:pt x="1408" y="5805"/>
                  <a:pt x="1380" y="5935"/>
                  <a:pt x="1351" y="5949"/>
                </a:cubicBezTo>
                <a:cubicBezTo>
                  <a:pt x="1344" y="5963"/>
                  <a:pt x="1326" y="5971"/>
                  <a:pt x="1306" y="5971"/>
                </a:cubicBezTo>
                <a:cubicBezTo>
                  <a:pt x="1286" y="5971"/>
                  <a:pt x="1265" y="5963"/>
                  <a:pt x="1250" y="5949"/>
                </a:cubicBezTo>
                <a:lnTo>
                  <a:pt x="1293" y="5892"/>
                </a:lnTo>
                <a:cubicBezTo>
                  <a:pt x="1308" y="5892"/>
                  <a:pt x="1308" y="5877"/>
                  <a:pt x="1308" y="5877"/>
                </a:cubicBezTo>
                <a:cubicBezTo>
                  <a:pt x="1308" y="5863"/>
                  <a:pt x="1293" y="5848"/>
                  <a:pt x="1279" y="5848"/>
                </a:cubicBezTo>
                <a:cubicBezTo>
                  <a:pt x="1265" y="5848"/>
                  <a:pt x="1250" y="5848"/>
                  <a:pt x="1250" y="5863"/>
                </a:cubicBezTo>
                <a:cubicBezTo>
                  <a:pt x="1250" y="5920"/>
                  <a:pt x="1236" y="5992"/>
                  <a:pt x="1279" y="6050"/>
                </a:cubicBezTo>
                <a:lnTo>
                  <a:pt x="1293" y="6064"/>
                </a:lnTo>
                <a:cubicBezTo>
                  <a:pt x="1295" y="6066"/>
                  <a:pt x="1297" y="6066"/>
                  <a:pt x="1300" y="6066"/>
                </a:cubicBezTo>
                <a:cubicBezTo>
                  <a:pt x="1323" y="6066"/>
                  <a:pt x="1381" y="6019"/>
                  <a:pt x="1394" y="6006"/>
                </a:cubicBezTo>
                <a:cubicBezTo>
                  <a:pt x="1397" y="6003"/>
                  <a:pt x="1401" y="6001"/>
                  <a:pt x="1405" y="6001"/>
                </a:cubicBezTo>
                <a:cubicBezTo>
                  <a:pt x="1435" y="6001"/>
                  <a:pt x="1477" y="6084"/>
                  <a:pt x="1451" y="6121"/>
                </a:cubicBezTo>
                <a:cubicBezTo>
                  <a:pt x="1444" y="6143"/>
                  <a:pt x="1433" y="6150"/>
                  <a:pt x="1424" y="6150"/>
                </a:cubicBezTo>
                <a:cubicBezTo>
                  <a:pt x="1415" y="6150"/>
                  <a:pt x="1408" y="6143"/>
                  <a:pt x="1408" y="6136"/>
                </a:cubicBezTo>
                <a:cubicBezTo>
                  <a:pt x="1394" y="6121"/>
                  <a:pt x="1380" y="6121"/>
                  <a:pt x="1365" y="6121"/>
                </a:cubicBezTo>
                <a:cubicBezTo>
                  <a:pt x="1365" y="6136"/>
                  <a:pt x="1336" y="6179"/>
                  <a:pt x="1322" y="6193"/>
                </a:cubicBezTo>
                <a:cubicBezTo>
                  <a:pt x="1322" y="6208"/>
                  <a:pt x="1351" y="6222"/>
                  <a:pt x="1365" y="6236"/>
                </a:cubicBezTo>
                <a:cubicBezTo>
                  <a:pt x="1380" y="6236"/>
                  <a:pt x="1394" y="6265"/>
                  <a:pt x="1394" y="6294"/>
                </a:cubicBezTo>
                <a:lnTo>
                  <a:pt x="1523" y="6294"/>
                </a:lnTo>
                <a:cubicBezTo>
                  <a:pt x="1509" y="6351"/>
                  <a:pt x="1494" y="6394"/>
                  <a:pt x="1494" y="6409"/>
                </a:cubicBezTo>
                <a:cubicBezTo>
                  <a:pt x="1509" y="6409"/>
                  <a:pt x="1552" y="6481"/>
                  <a:pt x="1523" y="6481"/>
                </a:cubicBezTo>
                <a:cubicBezTo>
                  <a:pt x="1494" y="6481"/>
                  <a:pt x="1509" y="6538"/>
                  <a:pt x="1523" y="6552"/>
                </a:cubicBezTo>
                <a:cubicBezTo>
                  <a:pt x="1538" y="6581"/>
                  <a:pt x="1509" y="6624"/>
                  <a:pt x="1466" y="6639"/>
                </a:cubicBezTo>
                <a:lnTo>
                  <a:pt x="1523" y="6696"/>
                </a:lnTo>
                <a:cubicBezTo>
                  <a:pt x="1538" y="6710"/>
                  <a:pt x="1538" y="6754"/>
                  <a:pt x="1523" y="6768"/>
                </a:cubicBezTo>
                <a:cubicBezTo>
                  <a:pt x="1466" y="6811"/>
                  <a:pt x="1509" y="6840"/>
                  <a:pt x="1552" y="6869"/>
                </a:cubicBezTo>
                <a:cubicBezTo>
                  <a:pt x="1552" y="6869"/>
                  <a:pt x="1652" y="6983"/>
                  <a:pt x="1652" y="6983"/>
                </a:cubicBezTo>
                <a:cubicBezTo>
                  <a:pt x="1652" y="6998"/>
                  <a:pt x="1652" y="7027"/>
                  <a:pt x="1638" y="7027"/>
                </a:cubicBezTo>
                <a:cubicBezTo>
                  <a:pt x="1581" y="7098"/>
                  <a:pt x="1581" y="7113"/>
                  <a:pt x="1595" y="7185"/>
                </a:cubicBezTo>
                <a:lnTo>
                  <a:pt x="1609" y="7285"/>
                </a:lnTo>
                <a:cubicBezTo>
                  <a:pt x="1566" y="7371"/>
                  <a:pt x="1581" y="7472"/>
                  <a:pt x="1638" y="7515"/>
                </a:cubicBezTo>
                <a:lnTo>
                  <a:pt x="1624" y="7601"/>
                </a:lnTo>
                <a:cubicBezTo>
                  <a:pt x="1624" y="7616"/>
                  <a:pt x="1681" y="7630"/>
                  <a:pt x="1681" y="7644"/>
                </a:cubicBezTo>
                <a:cubicBezTo>
                  <a:pt x="1681" y="7659"/>
                  <a:pt x="1652" y="7687"/>
                  <a:pt x="1652" y="7702"/>
                </a:cubicBezTo>
                <a:cubicBezTo>
                  <a:pt x="1652" y="7745"/>
                  <a:pt x="1652" y="7774"/>
                  <a:pt x="1667" y="7802"/>
                </a:cubicBezTo>
                <a:cubicBezTo>
                  <a:pt x="1696" y="7845"/>
                  <a:pt x="1681" y="7831"/>
                  <a:pt x="1652" y="7845"/>
                </a:cubicBezTo>
                <a:cubicBezTo>
                  <a:pt x="1638" y="7845"/>
                  <a:pt x="1624" y="7860"/>
                  <a:pt x="1624" y="7874"/>
                </a:cubicBezTo>
                <a:cubicBezTo>
                  <a:pt x="1624" y="7903"/>
                  <a:pt x="1624" y="7917"/>
                  <a:pt x="1624" y="7946"/>
                </a:cubicBezTo>
                <a:lnTo>
                  <a:pt x="1609" y="8032"/>
                </a:lnTo>
                <a:cubicBezTo>
                  <a:pt x="1652" y="8061"/>
                  <a:pt x="1638" y="8118"/>
                  <a:pt x="1624" y="8133"/>
                </a:cubicBezTo>
                <a:cubicBezTo>
                  <a:pt x="1609" y="8162"/>
                  <a:pt x="1552" y="8219"/>
                  <a:pt x="1552" y="8262"/>
                </a:cubicBezTo>
                <a:cubicBezTo>
                  <a:pt x="1563" y="8294"/>
                  <a:pt x="1573" y="8311"/>
                  <a:pt x="1590" y="8311"/>
                </a:cubicBezTo>
                <a:cubicBezTo>
                  <a:pt x="1596" y="8311"/>
                  <a:pt x="1602" y="8309"/>
                  <a:pt x="1609" y="8305"/>
                </a:cubicBezTo>
                <a:lnTo>
                  <a:pt x="1624" y="8305"/>
                </a:lnTo>
                <a:cubicBezTo>
                  <a:pt x="1638" y="8305"/>
                  <a:pt x="1667" y="8320"/>
                  <a:pt x="1667" y="8320"/>
                </a:cubicBezTo>
                <a:cubicBezTo>
                  <a:pt x="1696" y="8363"/>
                  <a:pt x="1667" y="8348"/>
                  <a:pt x="1652" y="8363"/>
                </a:cubicBezTo>
                <a:lnTo>
                  <a:pt x="1609" y="8377"/>
                </a:lnTo>
                <a:cubicBezTo>
                  <a:pt x="1624" y="8406"/>
                  <a:pt x="1667" y="8420"/>
                  <a:pt x="1696" y="8420"/>
                </a:cubicBezTo>
                <a:lnTo>
                  <a:pt x="1667" y="8463"/>
                </a:lnTo>
                <a:cubicBezTo>
                  <a:pt x="1638" y="8521"/>
                  <a:pt x="1681" y="8593"/>
                  <a:pt x="1624" y="8650"/>
                </a:cubicBezTo>
                <a:lnTo>
                  <a:pt x="1624" y="8664"/>
                </a:lnTo>
                <a:cubicBezTo>
                  <a:pt x="1638" y="8708"/>
                  <a:pt x="1581" y="8736"/>
                  <a:pt x="1552" y="8736"/>
                </a:cubicBezTo>
                <a:cubicBezTo>
                  <a:pt x="1538" y="8736"/>
                  <a:pt x="1494" y="8708"/>
                  <a:pt x="1480" y="8679"/>
                </a:cubicBezTo>
                <a:lnTo>
                  <a:pt x="1466" y="8736"/>
                </a:lnTo>
                <a:cubicBezTo>
                  <a:pt x="1451" y="8779"/>
                  <a:pt x="1494" y="8779"/>
                  <a:pt x="1523" y="8779"/>
                </a:cubicBezTo>
                <a:lnTo>
                  <a:pt x="1552" y="8779"/>
                </a:lnTo>
                <a:cubicBezTo>
                  <a:pt x="1581" y="8779"/>
                  <a:pt x="1681" y="8837"/>
                  <a:pt x="1667" y="8866"/>
                </a:cubicBezTo>
                <a:cubicBezTo>
                  <a:pt x="1667" y="8909"/>
                  <a:pt x="1667" y="8937"/>
                  <a:pt x="1696" y="8937"/>
                </a:cubicBezTo>
                <a:lnTo>
                  <a:pt x="1753" y="8937"/>
                </a:lnTo>
                <a:cubicBezTo>
                  <a:pt x="1753" y="8966"/>
                  <a:pt x="1681" y="9110"/>
                  <a:pt x="1696" y="9139"/>
                </a:cubicBezTo>
                <a:cubicBezTo>
                  <a:pt x="1696" y="9167"/>
                  <a:pt x="1724" y="9253"/>
                  <a:pt x="1753" y="9311"/>
                </a:cubicBezTo>
                <a:lnTo>
                  <a:pt x="1782" y="9383"/>
                </a:lnTo>
                <a:lnTo>
                  <a:pt x="1782" y="9397"/>
                </a:lnTo>
                <a:cubicBezTo>
                  <a:pt x="1782" y="9415"/>
                  <a:pt x="1777" y="9423"/>
                  <a:pt x="1768" y="9423"/>
                </a:cubicBezTo>
                <a:cubicBezTo>
                  <a:pt x="1755" y="9423"/>
                  <a:pt x="1735" y="9408"/>
                  <a:pt x="1710" y="9383"/>
                </a:cubicBezTo>
                <a:lnTo>
                  <a:pt x="1681" y="9354"/>
                </a:lnTo>
                <a:lnTo>
                  <a:pt x="1667" y="9297"/>
                </a:lnTo>
                <a:cubicBezTo>
                  <a:pt x="1654" y="9259"/>
                  <a:pt x="1631" y="9222"/>
                  <a:pt x="1607" y="9222"/>
                </a:cubicBezTo>
                <a:cubicBezTo>
                  <a:pt x="1603" y="9222"/>
                  <a:pt x="1599" y="9223"/>
                  <a:pt x="1595" y="9225"/>
                </a:cubicBezTo>
                <a:lnTo>
                  <a:pt x="1624" y="9282"/>
                </a:lnTo>
                <a:cubicBezTo>
                  <a:pt x="1638" y="9340"/>
                  <a:pt x="1638" y="9383"/>
                  <a:pt x="1696" y="9426"/>
                </a:cubicBezTo>
                <a:lnTo>
                  <a:pt x="1724" y="9440"/>
                </a:lnTo>
                <a:cubicBezTo>
                  <a:pt x="1739" y="9512"/>
                  <a:pt x="1739" y="9627"/>
                  <a:pt x="1724" y="9713"/>
                </a:cubicBezTo>
                <a:lnTo>
                  <a:pt x="1724" y="9785"/>
                </a:lnTo>
                <a:lnTo>
                  <a:pt x="1710" y="9871"/>
                </a:lnTo>
                <a:cubicBezTo>
                  <a:pt x="1710" y="9952"/>
                  <a:pt x="1773" y="10045"/>
                  <a:pt x="1804" y="10045"/>
                </a:cubicBezTo>
                <a:cubicBezTo>
                  <a:pt x="1807" y="10045"/>
                  <a:pt x="1809" y="10045"/>
                  <a:pt x="1811" y="10044"/>
                </a:cubicBezTo>
                <a:cubicBezTo>
                  <a:pt x="1813" y="10041"/>
                  <a:pt x="1815" y="10040"/>
                  <a:pt x="1817" y="10040"/>
                </a:cubicBezTo>
                <a:cubicBezTo>
                  <a:pt x="1824" y="10040"/>
                  <a:pt x="1820" y="10068"/>
                  <a:pt x="1796" y="10116"/>
                </a:cubicBezTo>
                <a:lnTo>
                  <a:pt x="1724" y="10130"/>
                </a:lnTo>
                <a:cubicBezTo>
                  <a:pt x="1696" y="10144"/>
                  <a:pt x="1710" y="10159"/>
                  <a:pt x="1739" y="10173"/>
                </a:cubicBezTo>
                <a:lnTo>
                  <a:pt x="1767" y="10202"/>
                </a:lnTo>
                <a:cubicBezTo>
                  <a:pt x="1782" y="10216"/>
                  <a:pt x="1782" y="10245"/>
                  <a:pt x="1782" y="10245"/>
                </a:cubicBezTo>
                <a:lnTo>
                  <a:pt x="1652" y="10302"/>
                </a:lnTo>
                <a:cubicBezTo>
                  <a:pt x="1692" y="10395"/>
                  <a:pt x="1708" y="10476"/>
                  <a:pt x="1698" y="10476"/>
                </a:cubicBezTo>
                <a:cubicBezTo>
                  <a:pt x="1698" y="10476"/>
                  <a:pt x="1697" y="10476"/>
                  <a:pt x="1696" y="10475"/>
                </a:cubicBezTo>
                <a:lnTo>
                  <a:pt x="1681" y="10460"/>
                </a:lnTo>
                <a:lnTo>
                  <a:pt x="1624" y="10432"/>
                </a:lnTo>
                <a:cubicBezTo>
                  <a:pt x="1633" y="10404"/>
                  <a:pt x="1607" y="10394"/>
                  <a:pt x="1580" y="10394"/>
                </a:cubicBezTo>
                <a:cubicBezTo>
                  <a:pt x="1564" y="10394"/>
                  <a:pt x="1548" y="10398"/>
                  <a:pt x="1538" y="10403"/>
                </a:cubicBezTo>
                <a:cubicBezTo>
                  <a:pt x="1534" y="10405"/>
                  <a:pt x="1530" y="10406"/>
                  <a:pt x="1526" y="10406"/>
                </a:cubicBezTo>
                <a:cubicBezTo>
                  <a:pt x="1498" y="10406"/>
                  <a:pt x="1464" y="10365"/>
                  <a:pt x="1451" y="10302"/>
                </a:cubicBezTo>
                <a:lnTo>
                  <a:pt x="1466" y="10216"/>
                </a:lnTo>
                <a:lnTo>
                  <a:pt x="1466" y="10187"/>
                </a:lnTo>
                <a:cubicBezTo>
                  <a:pt x="1437" y="10159"/>
                  <a:pt x="1394" y="10101"/>
                  <a:pt x="1394" y="10087"/>
                </a:cubicBezTo>
                <a:cubicBezTo>
                  <a:pt x="1408" y="10072"/>
                  <a:pt x="1480" y="9972"/>
                  <a:pt x="1466" y="9929"/>
                </a:cubicBezTo>
                <a:cubicBezTo>
                  <a:pt x="1449" y="9912"/>
                  <a:pt x="1427" y="9905"/>
                  <a:pt x="1412" y="9905"/>
                </a:cubicBezTo>
                <a:cubicBezTo>
                  <a:pt x="1401" y="9905"/>
                  <a:pt x="1394" y="9908"/>
                  <a:pt x="1394" y="9914"/>
                </a:cubicBezTo>
                <a:cubicBezTo>
                  <a:pt x="1380" y="9929"/>
                  <a:pt x="1336" y="9972"/>
                  <a:pt x="1293" y="10001"/>
                </a:cubicBezTo>
                <a:lnTo>
                  <a:pt x="1308" y="10130"/>
                </a:lnTo>
                <a:cubicBezTo>
                  <a:pt x="1308" y="10130"/>
                  <a:pt x="1308" y="10144"/>
                  <a:pt x="1293" y="10159"/>
                </a:cubicBezTo>
                <a:lnTo>
                  <a:pt x="1293" y="10173"/>
                </a:lnTo>
                <a:cubicBezTo>
                  <a:pt x="1279" y="10173"/>
                  <a:pt x="1250" y="10173"/>
                  <a:pt x="1236" y="10144"/>
                </a:cubicBezTo>
                <a:lnTo>
                  <a:pt x="1236" y="10058"/>
                </a:lnTo>
                <a:lnTo>
                  <a:pt x="1250" y="9986"/>
                </a:lnTo>
                <a:cubicBezTo>
                  <a:pt x="1207" y="9929"/>
                  <a:pt x="1164" y="9857"/>
                  <a:pt x="1164" y="9843"/>
                </a:cubicBezTo>
                <a:lnTo>
                  <a:pt x="1150" y="9814"/>
                </a:lnTo>
                <a:lnTo>
                  <a:pt x="1207" y="9670"/>
                </a:lnTo>
                <a:lnTo>
                  <a:pt x="1193" y="9627"/>
                </a:lnTo>
                <a:cubicBezTo>
                  <a:pt x="1178" y="9570"/>
                  <a:pt x="1193" y="9526"/>
                  <a:pt x="1236" y="9512"/>
                </a:cubicBezTo>
                <a:lnTo>
                  <a:pt x="1265" y="9555"/>
                </a:lnTo>
                <a:cubicBezTo>
                  <a:pt x="1279" y="9570"/>
                  <a:pt x="1279" y="9598"/>
                  <a:pt x="1293" y="9613"/>
                </a:cubicBezTo>
                <a:cubicBezTo>
                  <a:pt x="1351" y="9684"/>
                  <a:pt x="1351" y="9699"/>
                  <a:pt x="1293" y="9742"/>
                </a:cubicBezTo>
                <a:lnTo>
                  <a:pt x="1250" y="9771"/>
                </a:lnTo>
                <a:cubicBezTo>
                  <a:pt x="1250" y="9803"/>
                  <a:pt x="1307" y="9819"/>
                  <a:pt x="1347" y="9819"/>
                </a:cubicBezTo>
                <a:cubicBezTo>
                  <a:pt x="1361" y="9819"/>
                  <a:pt x="1372" y="9817"/>
                  <a:pt x="1380" y="9814"/>
                </a:cubicBezTo>
                <a:cubicBezTo>
                  <a:pt x="1394" y="9785"/>
                  <a:pt x="1423" y="9742"/>
                  <a:pt x="1437" y="9713"/>
                </a:cubicBezTo>
                <a:lnTo>
                  <a:pt x="1423" y="9684"/>
                </a:lnTo>
                <a:cubicBezTo>
                  <a:pt x="1408" y="9656"/>
                  <a:pt x="1394" y="9641"/>
                  <a:pt x="1408" y="9613"/>
                </a:cubicBezTo>
                <a:lnTo>
                  <a:pt x="1423" y="9598"/>
                </a:lnTo>
                <a:cubicBezTo>
                  <a:pt x="1437" y="9570"/>
                  <a:pt x="1466" y="9570"/>
                  <a:pt x="1494" y="9570"/>
                </a:cubicBezTo>
                <a:lnTo>
                  <a:pt x="1509" y="9584"/>
                </a:lnTo>
                <a:cubicBezTo>
                  <a:pt x="1523" y="9584"/>
                  <a:pt x="1552" y="9584"/>
                  <a:pt x="1552" y="9570"/>
                </a:cubicBezTo>
                <a:cubicBezTo>
                  <a:pt x="1566" y="9555"/>
                  <a:pt x="1552" y="9541"/>
                  <a:pt x="1552" y="9526"/>
                </a:cubicBezTo>
                <a:lnTo>
                  <a:pt x="1523" y="9498"/>
                </a:lnTo>
                <a:cubicBezTo>
                  <a:pt x="1494" y="9498"/>
                  <a:pt x="1437" y="9498"/>
                  <a:pt x="1408" y="9512"/>
                </a:cubicBezTo>
                <a:lnTo>
                  <a:pt x="1380" y="9526"/>
                </a:lnTo>
                <a:cubicBezTo>
                  <a:pt x="1368" y="9538"/>
                  <a:pt x="1366" y="9583"/>
                  <a:pt x="1345" y="9583"/>
                </a:cubicBezTo>
                <a:cubicBezTo>
                  <a:pt x="1339" y="9583"/>
                  <a:pt x="1332" y="9579"/>
                  <a:pt x="1322" y="9570"/>
                </a:cubicBezTo>
                <a:cubicBezTo>
                  <a:pt x="1293" y="9555"/>
                  <a:pt x="1322" y="9498"/>
                  <a:pt x="1365" y="9455"/>
                </a:cubicBezTo>
                <a:lnTo>
                  <a:pt x="1380" y="9455"/>
                </a:lnTo>
                <a:cubicBezTo>
                  <a:pt x="1394" y="9440"/>
                  <a:pt x="1365" y="9397"/>
                  <a:pt x="1351" y="9368"/>
                </a:cubicBezTo>
                <a:cubicBezTo>
                  <a:pt x="1336" y="9354"/>
                  <a:pt x="1394" y="9354"/>
                  <a:pt x="1423" y="9354"/>
                </a:cubicBezTo>
                <a:cubicBezTo>
                  <a:pt x="1437" y="9354"/>
                  <a:pt x="1423" y="9340"/>
                  <a:pt x="1394" y="9311"/>
                </a:cubicBezTo>
                <a:lnTo>
                  <a:pt x="1380" y="9253"/>
                </a:lnTo>
                <a:cubicBezTo>
                  <a:pt x="1380" y="9253"/>
                  <a:pt x="1394" y="9225"/>
                  <a:pt x="1394" y="9225"/>
                </a:cubicBezTo>
                <a:cubicBezTo>
                  <a:pt x="1451" y="9225"/>
                  <a:pt x="1451" y="9196"/>
                  <a:pt x="1408" y="9153"/>
                </a:cubicBezTo>
                <a:cubicBezTo>
                  <a:pt x="1408" y="9153"/>
                  <a:pt x="1394" y="9139"/>
                  <a:pt x="1380" y="9124"/>
                </a:cubicBezTo>
                <a:lnTo>
                  <a:pt x="1380" y="9110"/>
                </a:lnTo>
                <a:cubicBezTo>
                  <a:pt x="1380" y="9095"/>
                  <a:pt x="1394" y="9081"/>
                  <a:pt x="1408" y="9081"/>
                </a:cubicBezTo>
                <a:lnTo>
                  <a:pt x="1494" y="9081"/>
                </a:lnTo>
                <a:cubicBezTo>
                  <a:pt x="1509" y="9081"/>
                  <a:pt x="1523" y="9081"/>
                  <a:pt x="1509" y="9067"/>
                </a:cubicBezTo>
                <a:lnTo>
                  <a:pt x="1480" y="9067"/>
                </a:lnTo>
                <a:cubicBezTo>
                  <a:pt x="1480" y="9052"/>
                  <a:pt x="1509" y="9009"/>
                  <a:pt x="1538" y="8980"/>
                </a:cubicBezTo>
                <a:cubicBezTo>
                  <a:pt x="1547" y="8971"/>
                  <a:pt x="1503" y="8954"/>
                  <a:pt x="1464" y="8954"/>
                </a:cubicBezTo>
                <a:cubicBezTo>
                  <a:pt x="1447" y="8954"/>
                  <a:pt x="1432" y="8957"/>
                  <a:pt x="1423" y="8966"/>
                </a:cubicBezTo>
                <a:cubicBezTo>
                  <a:pt x="1412" y="8998"/>
                  <a:pt x="1369" y="9015"/>
                  <a:pt x="1342" y="9015"/>
                </a:cubicBezTo>
                <a:cubicBezTo>
                  <a:pt x="1333" y="9015"/>
                  <a:pt x="1326" y="9013"/>
                  <a:pt x="1322" y="9009"/>
                </a:cubicBezTo>
                <a:cubicBezTo>
                  <a:pt x="1308" y="9009"/>
                  <a:pt x="1279" y="8966"/>
                  <a:pt x="1279" y="8952"/>
                </a:cubicBezTo>
                <a:cubicBezTo>
                  <a:pt x="1279" y="8937"/>
                  <a:pt x="1351" y="8880"/>
                  <a:pt x="1380" y="8866"/>
                </a:cubicBezTo>
                <a:cubicBezTo>
                  <a:pt x="1408" y="8866"/>
                  <a:pt x="1408" y="8794"/>
                  <a:pt x="1408" y="8765"/>
                </a:cubicBezTo>
                <a:cubicBezTo>
                  <a:pt x="1408" y="8751"/>
                  <a:pt x="1394" y="8708"/>
                  <a:pt x="1394" y="8679"/>
                </a:cubicBezTo>
                <a:lnTo>
                  <a:pt x="1394" y="8650"/>
                </a:lnTo>
                <a:lnTo>
                  <a:pt x="1380" y="8607"/>
                </a:lnTo>
                <a:cubicBezTo>
                  <a:pt x="1365" y="8564"/>
                  <a:pt x="1423" y="8521"/>
                  <a:pt x="1437" y="8521"/>
                </a:cubicBezTo>
                <a:cubicBezTo>
                  <a:pt x="1451" y="8506"/>
                  <a:pt x="1451" y="8506"/>
                  <a:pt x="1451" y="8492"/>
                </a:cubicBezTo>
                <a:lnTo>
                  <a:pt x="1437" y="8478"/>
                </a:lnTo>
                <a:cubicBezTo>
                  <a:pt x="1432" y="8468"/>
                  <a:pt x="1427" y="8465"/>
                  <a:pt x="1423" y="8465"/>
                </a:cubicBezTo>
                <a:cubicBezTo>
                  <a:pt x="1413" y="8465"/>
                  <a:pt x="1403" y="8478"/>
                  <a:pt x="1394" y="8478"/>
                </a:cubicBezTo>
                <a:lnTo>
                  <a:pt x="1365" y="8478"/>
                </a:lnTo>
                <a:cubicBezTo>
                  <a:pt x="1336" y="8478"/>
                  <a:pt x="1322" y="8449"/>
                  <a:pt x="1336" y="8420"/>
                </a:cubicBezTo>
                <a:lnTo>
                  <a:pt x="1351" y="8406"/>
                </a:lnTo>
                <a:lnTo>
                  <a:pt x="1351" y="8377"/>
                </a:lnTo>
                <a:cubicBezTo>
                  <a:pt x="1359" y="8373"/>
                  <a:pt x="1370" y="8371"/>
                  <a:pt x="1382" y="8371"/>
                </a:cubicBezTo>
                <a:cubicBezTo>
                  <a:pt x="1411" y="8371"/>
                  <a:pt x="1445" y="8381"/>
                  <a:pt x="1466" y="8391"/>
                </a:cubicBezTo>
                <a:cubicBezTo>
                  <a:pt x="1468" y="8393"/>
                  <a:pt x="1469" y="8394"/>
                  <a:pt x="1471" y="8394"/>
                </a:cubicBezTo>
                <a:cubicBezTo>
                  <a:pt x="1480" y="8394"/>
                  <a:pt x="1478" y="8361"/>
                  <a:pt x="1466" y="8348"/>
                </a:cubicBezTo>
                <a:cubicBezTo>
                  <a:pt x="1466" y="8334"/>
                  <a:pt x="1451" y="8305"/>
                  <a:pt x="1451" y="8291"/>
                </a:cubicBezTo>
                <a:lnTo>
                  <a:pt x="1451" y="8277"/>
                </a:lnTo>
                <a:lnTo>
                  <a:pt x="1466" y="8262"/>
                </a:lnTo>
                <a:cubicBezTo>
                  <a:pt x="1451" y="8248"/>
                  <a:pt x="1437" y="8233"/>
                  <a:pt x="1423" y="8233"/>
                </a:cubicBezTo>
                <a:lnTo>
                  <a:pt x="1408" y="8248"/>
                </a:lnTo>
                <a:cubicBezTo>
                  <a:pt x="1394" y="8248"/>
                  <a:pt x="1380" y="8277"/>
                  <a:pt x="1365" y="8291"/>
                </a:cubicBezTo>
                <a:cubicBezTo>
                  <a:pt x="1365" y="8326"/>
                  <a:pt x="1346" y="8352"/>
                  <a:pt x="1315" y="8352"/>
                </a:cubicBezTo>
                <a:cubicBezTo>
                  <a:pt x="1308" y="8352"/>
                  <a:pt x="1301" y="8351"/>
                  <a:pt x="1293" y="8348"/>
                </a:cubicBezTo>
                <a:lnTo>
                  <a:pt x="1236" y="8334"/>
                </a:lnTo>
                <a:cubicBezTo>
                  <a:pt x="1279" y="8305"/>
                  <a:pt x="1265" y="8118"/>
                  <a:pt x="1279" y="8047"/>
                </a:cubicBezTo>
                <a:cubicBezTo>
                  <a:pt x="1293" y="7989"/>
                  <a:pt x="1351" y="7946"/>
                  <a:pt x="1365" y="7946"/>
                </a:cubicBezTo>
                <a:cubicBezTo>
                  <a:pt x="1380" y="7946"/>
                  <a:pt x="1394" y="8004"/>
                  <a:pt x="1394" y="8018"/>
                </a:cubicBezTo>
                <a:cubicBezTo>
                  <a:pt x="1394" y="8047"/>
                  <a:pt x="1408" y="8061"/>
                  <a:pt x="1437" y="8061"/>
                </a:cubicBezTo>
                <a:lnTo>
                  <a:pt x="1437" y="8047"/>
                </a:lnTo>
                <a:lnTo>
                  <a:pt x="1437" y="8004"/>
                </a:lnTo>
                <a:cubicBezTo>
                  <a:pt x="1437" y="7960"/>
                  <a:pt x="1394" y="7917"/>
                  <a:pt x="1365" y="7917"/>
                </a:cubicBezTo>
                <a:lnTo>
                  <a:pt x="1336" y="7903"/>
                </a:lnTo>
                <a:cubicBezTo>
                  <a:pt x="1308" y="7889"/>
                  <a:pt x="1293" y="7860"/>
                  <a:pt x="1279" y="7845"/>
                </a:cubicBezTo>
                <a:cubicBezTo>
                  <a:pt x="1265" y="7831"/>
                  <a:pt x="1250" y="7817"/>
                  <a:pt x="1250" y="7802"/>
                </a:cubicBezTo>
                <a:cubicBezTo>
                  <a:pt x="1236" y="7745"/>
                  <a:pt x="1265" y="7687"/>
                  <a:pt x="1221" y="7630"/>
                </a:cubicBezTo>
                <a:cubicBezTo>
                  <a:pt x="1207" y="7630"/>
                  <a:pt x="1236" y="7573"/>
                  <a:pt x="1265" y="7544"/>
                </a:cubicBezTo>
                <a:lnTo>
                  <a:pt x="1293" y="7529"/>
                </a:lnTo>
                <a:cubicBezTo>
                  <a:pt x="1299" y="7527"/>
                  <a:pt x="1303" y="7526"/>
                  <a:pt x="1307" y="7526"/>
                </a:cubicBezTo>
                <a:cubicBezTo>
                  <a:pt x="1326" y="7526"/>
                  <a:pt x="1331" y="7549"/>
                  <a:pt x="1308" y="7573"/>
                </a:cubicBezTo>
                <a:lnTo>
                  <a:pt x="1351" y="7616"/>
                </a:lnTo>
                <a:lnTo>
                  <a:pt x="1365" y="7630"/>
                </a:lnTo>
                <a:cubicBezTo>
                  <a:pt x="1365" y="7673"/>
                  <a:pt x="1380" y="7745"/>
                  <a:pt x="1408" y="7745"/>
                </a:cubicBezTo>
                <a:cubicBezTo>
                  <a:pt x="1409" y="7746"/>
                  <a:pt x="1410" y="7746"/>
                  <a:pt x="1410" y="7746"/>
                </a:cubicBezTo>
                <a:cubicBezTo>
                  <a:pt x="1423" y="7746"/>
                  <a:pt x="1422" y="7627"/>
                  <a:pt x="1408" y="7573"/>
                </a:cubicBezTo>
                <a:cubicBezTo>
                  <a:pt x="1408" y="7515"/>
                  <a:pt x="1394" y="7400"/>
                  <a:pt x="1394" y="7357"/>
                </a:cubicBezTo>
                <a:cubicBezTo>
                  <a:pt x="1394" y="7336"/>
                  <a:pt x="1425" y="7323"/>
                  <a:pt x="1452" y="7323"/>
                </a:cubicBezTo>
                <a:cubicBezTo>
                  <a:pt x="1463" y="7323"/>
                  <a:pt x="1472" y="7324"/>
                  <a:pt x="1480" y="7328"/>
                </a:cubicBezTo>
                <a:cubicBezTo>
                  <a:pt x="1494" y="7328"/>
                  <a:pt x="1494" y="7314"/>
                  <a:pt x="1480" y="7300"/>
                </a:cubicBezTo>
                <a:lnTo>
                  <a:pt x="1466" y="7285"/>
                </a:lnTo>
                <a:lnTo>
                  <a:pt x="1466" y="7271"/>
                </a:lnTo>
                <a:cubicBezTo>
                  <a:pt x="1466" y="7256"/>
                  <a:pt x="1451" y="7242"/>
                  <a:pt x="1451" y="7242"/>
                </a:cubicBezTo>
                <a:cubicBezTo>
                  <a:pt x="1437" y="7242"/>
                  <a:pt x="1380" y="7256"/>
                  <a:pt x="1322" y="7285"/>
                </a:cubicBezTo>
                <a:lnTo>
                  <a:pt x="1336" y="7371"/>
                </a:lnTo>
                <a:cubicBezTo>
                  <a:pt x="1336" y="7371"/>
                  <a:pt x="1322" y="7386"/>
                  <a:pt x="1308" y="7386"/>
                </a:cubicBezTo>
                <a:cubicBezTo>
                  <a:pt x="1308" y="7386"/>
                  <a:pt x="1279" y="7371"/>
                  <a:pt x="1279" y="7371"/>
                </a:cubicBezTo>
                <a:cubicBezTo>
                  <a:pt x="1308" y="7314"/>
                  <a:pt x="1178" y="7328"/>
                  <a:pt x="1221" y="7271"/>
                </a:cubicBezTo>
                <a:lnTo>
                  <a:pt x="1265" y="7199"/>
                </a:lnTo>
                <a:cubicBezTo>
                  <a:pt x="1221" y="7127"/>
                  <a:pt x="1221" y="7070"/>
                  <a:pt x="1236" y="7055"/>
                </a:cubicBezTo>
                <a:cubicBezTo>
                  <a:pt x="1236" y="7041"/>
                  <a:pt x="1293" y="6983"/>
                  <a:pt x="1308" y="6969"/>
                </a:cubicBezTo>
                <a:cubicBezTo>
                  <a:pt x="1322" y="6955"/>
                  <a:pt x="1351" y="6926"/>
                  <a:pt x="1365" y="6912"/>
                </a:cubicBezTo>
                <a:lnTo>
                  <a:pt x="1365" y="6897"/>
                </a:lnTo>
                <a:lnTo>
                  <a:pt x="1365" y="6883"/>
                </a:lnTo>
                <a:cubicBezTo>
                  <a:pt x="1336" y="6854"/>
                  <a:pt x="1293" y="6840"/>
                  <a:pt x="1250" y="6825"/>
                </a:cubicBezTo>
                <a:lnTo>
                  <a:pt x="1236" y="6811"/>
                </a:lnTo>
                <a:cubicBezTo>
                  <a:pt x="1207" y="6797"/>
                  <a:pt x="1236" y="6739"/>
                  <a:pt x="1207" y="6710"/>
                </a:cubicBezTo>
                <a:cubicBezTo>
                  <a:pt x="1221" y="6696"/>
                  <a:pt x="1236" y="6667"/>
                  <a:pt x="1236" y="6639"/>
                </a:cubicBezTo>
                <a:lnTo>
                  <a:pt x="1250" y="6624"/>
                </a:lnTo>
                <a:lnTo>
                  <a:pt x="1265" y="6610"/>
                </a:lnTo>
                <a:cubicBezTo>
                  <a:pt x="1250" y="6509"/>
                  <a:pt x="1207" y="6366"/>
                  <a:pt x="1193" y="6279"/>
                </a:cubicBezTo>
                <a:lnTo>
                  <a:pt x="1207" y="6208"/>
                </a:lnTo>
                <a:lnTo>
                  <a:pt x="1221" y="6193"/>
                </a:lnTo>
                <a:cubicBezTo>
                  <a:pt x="1236" y="6165"/>
                  <a:pt x="1221" y="6136"/>
                  <a:pt x="1207" y="6121"/>
                </a:cubicBezTo>
                <a:lnTo>
                  <a:pt x="1178" y="6107"/>
                </a:lnTo>
                <a:cubicBezTo>
                  <a:pt x="1178" y="6107"/>
                  <a:pt x="1193" y="6078"/>
                  <a:pt x="1193" y="6064"/>
                </a:cubicBezTo>
                <a:cubicBezTo>
                  <a:pt x="1203" y="6064"/>
                  <a:pt x="1221" y="6101"/>
                  <a:pt x="1230" y="6101"/>
                </a:cubicBezTo>
                <a:cubicBezTo>
                  <a:pt x="1233" y="6101"/>
                  <a:pt x="1236" y="6095"/>
                  <a:pt x="1236" y="6078"/>
                </a:cubicBezTo>
                <a:lnTo>
                  <a:pt x="1250" y="6006"/>
                </a:lnTo>
                <a:cubicBezTo>
                  <a:pt x="1207" y="6006"/>
                  <a:pt x="1135" y="6006"/>
                  <a:pt x="1092" y="6021"/>
                </a:cubicBezTo>
                <a:lnTo>
                  <a:pt x="1121" y="5992"/>
                </a:lnTo>
                <a:lnTo>
                  <a:pt x="1164" y="5935"/>
                </a:lnTo>
                <a:cubicBezTo>
                  <a:pt x="1164" y="5877"/>
                  <a:pt x="1221" y="5791"/>
                  <a:pt x="1250" y="5791"/>
                </a:cubicBezTo>
                <a:cubicBezTo>
                  <a:pt x="1279" y="5791"/>
                  <a:pt x="1351" y="5820"/>
                  <a:pt x="1351" y="5820"/>
                </a:cubicBezTo>
                <a:cubicBezTo>
                  <a:pt x="1365" y="5820"/>
                  <a:pt x="1279" y="5719"/>
                  <a:pt x="1250" y="5719"/>
                </a:cubicBezTo>
                <a:cubicBezTo>
                  <a:pt x="1236" y="5719"/>
                  <a:pt x="1193" y="5705"/>
                  <a:pt x="1164" y="5705"/>
                </a:cubicBezTo>
                <a:lnTo>
                  <a:pt x="1150" y="5690"/>
                </a:lnTo>
                <a:cubicBezTo>
                  <a:pt x="1135" y="5676"/>
                  <a:pt x="1121" y="5633"/>
                  <a:pt x="1121" y="5604"/>
                </a:cubicBezTo>
                <a:lnTo>
                  <a:pt x="1121" y="5590"/>
                </a:lnTo>
                <a:cubicBezTo>
                  <a:pt x="1150" y="5575"/>
                  <a:pt x="1164" y="5561"/>
                  <a:pt x="1164" y="5547"/>
                </a:cubicBezTo>
                <a:lnTo>
                  <a:pt x="1150" y="5532"/>
                </a:lnTo>
                <a:lnTo>
                  <a:pt x="1135" y="5532"/>
                </a:lnTo>
                <a:cubicBezTo>
                  <a:pt x="1135" y="5518"/>
                  <a:pt x="1121" y="5489"/>
                  <a:pt x="1135" y="5475"/>
                </a:cubicBezTo>
                <a:lnTo>
                  <a:pt x="1150" y="5475"/>
                </a:lnTo>
                <a:lnTo>
                  <a:pt x="1178" y="5446"/>
                </a:lnTo>
                <a:cubicBezTo>
                  <a:pt x="1186" y="5444"/>
                  <a:pt x="1195" y="5442"/>
                  <a:pt x="1203" y="5442"/>
                </a:cubicBezTo>
                <a:cubicBezTo>
                  <a:pt x="1241" y="5442"/>
                  <a:pt x="1279" y="5466"/>
                  <a:pt x="1279" y="5489"/>
                </a:cubicBezTo>
                <a:cubicBezTo>
                  <a:pt x="1279" y="5504"/>
                  <a:pt x="1293" y="5518"/>
                  <a:pt x="1293" y="5518"/>
                </a:cubicBezTo>
                <a:cubicBezTo>
                  <a:pt x="1293" y="5518"/>
                  <a:pt x="1308" y="5461"/>
                  <a:pt x="1308" y="5446"/>
                </a:cubicBezTo>
                <a:cubicBezTo>
                  <a:pt x="1308" y="5417"/>
                  <a:pt x="1279" y="5389"/>
                  <a:pt x="1236" y="5374"/>
                </a:cubicBezTo>
                <a:lnTo>
                  <a:pt x="1193" y="5360"/>
                </a:lnTo>
                <a:cubicBezTo>
                  <a:pt x="1178" y="5346"/>
                  <a:pt x="1164" y="5346"/>
                  <a:pt x="1150" y="5331"/>
                </a:cubicBezTo>
                <a:cubicBezTo>
                  <a:pt x="1135" y="5302"/>
                  <a:pt x="1121" y="5274"/>
                  <a:pt x="1121" y="5245"/>
                </a:cubicBezTo>
                <a:cubicBezTo>
                  <a:pt x="1121" y="5245"/>
                  <a:pt x="1135" y="5231"/>
                  <a:pt x="1135" y="5231"/>
                </a:cubicBezTo>
                <a:lnTo>
                  <a:pt x="1164" y="5231"/>
                </a:lnTo>
                <a:lnTo>
                  <a:pt x="1193" y="5259"/>
                </a:lnTo>
                <a:cubicBezTo>
                  <a:pt x="1198" y="5276"/>
                  <a:pt x="1209" y="5284"/>
                  <a:pt x="1220" y="5284"/>
                </a:cubicBezTo>
                <a:cubicBezTo>
                  <a:pt x="1239" y="5284"/>
                  <a:pt x="1262" y="5265"/>
                  <a:pt x="1279" y="5231"/>
                </a:cubicBezTo>
                <a:lnTo>
                  <a:pt x="1308" y="5173"/>
                </a:lnTo>
                <a:cubicBezTo>
                  <a:pt x="1308" y="5162"/>
                  <a:pt x="1317" y="5141"/>
                  <a:pt x="1298" y="5141"/>
                </a:cubicBezTo>
                <a:cubicBezTo>
                  <a:pt x="1293" y="5141"/>
                  <a:pt x="1287" y="5142"/>
                  <a:pt x="1279" y="5144"/>
                </a:cubicBezTo>
                <a:cubicBezTo>
                  <a:pt x="1277" y="5146"/>
                  <a:pt x="1276" y="5147"/>
                  <a:pt x="1274" y="5147"/>
                </a:cubicBezTo>
                <a:cubicBezTo>
                  <a:pt x="1262" y="5147"/>
                  <a:pt x="1250" y="5095"/>
                  <a:pt x="1250" y="5044"/>
                </a:cubicBezTo>
                <a:lnTo>
                  <a:pt x="1322" y="5001"/>
                </a:lnTo>
                <a:cubicBezTo>
                  <a:pt x="1336" y="4986"/>
                  <a:pt x="1265" y="4972"/>
                  <a:pt x="1236" y="4972"/>
                </a:cubicBezTo>
                <a:cubicBezTo>
                  <a:pt x="1207" y="4972"/>
                  <a:pt x="1193" y="5015"/>
                  <a:pt x="1207" y="5030"/>
                </a:cubicBezTo>
                <a:cubicBezTo>
                  <a:pt x="1207" y="5044"/>
                  <a:pt x="1178" y="5073"/>
                  <a:pt x="1150" y="5073"/>
                </a:cubicBezTo>
                <a:lnTo>
                  <a:pt x="1135" y="5058"/>
                </a:lnTo>
                <a:lnTo>
                  <a:pt x="1107" y="5030"/>
                </a:lnTo>
                <a:cubicBezTo>
                  <a:pt x="1078" y="4972"/>
                  <a:pt x="1078" y="4943"/>
                  <a:pt x="1092" y="4943"/>
                </a:cubicBezTo>
                <a:lnTo>
                  <a:pt x="1121" y="4943"/>
                </a:lnTo>
                <a:cubicBezTo>
                  <a:pt x="1135" y="4929"/>
                  <a:pt x="1150" y="4915"/>
                  <a:pt x="1150" y="4900"/>
                </a:cubicBezTo>
                <a:cubicBezTo>
                  <a:pt x="1142" y="4879"/>
                  <a:pt x="1135" y="4871"/>
                  <a:pt x="1126" y="4871"/>
                </a:cubicBezTo>
                <a:cubicBezTo>
                  <a:pt x="1117" y="4871"/>
                  <a:pt x="1107" y="4879"/>
                  <a:pt x="1092" y="4886"/>
                </a:cubicBezTo>
                <a:lnTo>
                  <a:pt x="1078" y="4886"/>
                </a:lnTo>
                <a:cubicBezTo>
                  <a:pt x="1075" y="4888"/>
                  <a:pt x="1073" y="4890"/>
                  <a:pt x="1072" y="4890"/>
                </a:cubicBezTo>
                <a:cubicBezTo>
                  <a:pt x="1064" y="4890"/>
                  <a:pt x="1066" y="4864"/>
                  <a:pt x="1078" y="4828"/>
                </a:cubicBezTo>
                <a:lnTo>
                  <a:pt x="1092" y="4800"/>
                </a:lnTo>
                <a:cubicBezTo>
                  <a:pt x="1092" y="4785"/>
                  <a:pt x="1107" y="4771"/>
                  <a:pt x="1107" y="4771"/>
                </a:cubicBezTo>
                <a:cubicBezTo>
                  <a:pt x="1135" y="4785"/>
                  <a:pt x="1164" y="4800"/>
                  <a:pt x="1193" y="4800"/>
                </a:cubicBezTo>
                <a:cubicBezTo>
                  <a:pt x="1193" y="4800"/>
                  <a:pt x="1207" y="4800"/>
                  <a:pt x="1207" y="4785"/>
                </a:cubicBezTo>
                <a:cubicBezTo>
                  <a:pt x="1207" y="4785"/>
                  <a:pt x="1207" y="4757"/>
                  <a:pt x="1207" y="4757"/>
                </a:cubicBezTo>
                <a:lnTo>
                  <a:pt x="1193" y="4757"/>
                </a:lnTo>
                <a:cubicBezTo>
                  <a:pt x="1186" y="4749"/>
                  <a:pt x="1160" y="4749"/>
                  <a:pt x="1135" y="4749"/>
                </a:cubicBezTo>
                <a:cubicBezTo>
                  <a:pt x="1110" y="4749"/>
                  <a:pt x="1085" y="4749"/>
                  <a:pt x="1078" y="4742"/>
                </a:cubicBezTo>
                <a:cubicBezTo>
                  <a:pt x="1049" y="4728"/>
                  <a:pt x="1035" y="4670"/>
                  <a:pt x="1020" y="4656"/>
                </a:cubicBezTo>
                <a:cubicBezTo>
                  <a:pt x="1020" y="4633"/>
                  <a:pt x="1068" y="4609"/>
                  <a:pt x="1101" y="4609"/>
                </a:cubicBezTo>
                <a:cubicBezTo>
                  <a:pt x="1109" y="4609"/>
                  <a:pt x="1116" y="4610"/>
                  <a:pt x="1121" y="4613"/>
                </a:cubicBezTo>
                <a:cubicBezTo>
                  <a:pt x="1150" y="4613"/>
                  <a:pt x="1164" y="4627"/>
                  <a:pt x="1178" y="4642"/>
                </a:cubicBezTo>
                <a:lnTo>
                  <a:pt x="1178" y="4656"/>
                </a:lnTo>
                <a:lnTo>
                  <a:pt x="1178" y="4685"/>
                </a:lnTo>
                <a:cubicBezTo>
                  <a:pt x="1190" y="4691"/>
                  <a:pt x="1210" y="4694"/>
                  <a:pt x="1227" y="4694"/>
                </a:cubicBezTo>
                <a:cubicBezTo>
                  <a:pt x="1252" y="4694"/>
                  <a:pt x="1273" y="4687"/>
                  <a:pt x="1265" y="4670"/>
                </a:cubicBezTo>
                <a:cubicBezTo>
                  <a:pt x="1250" y="4656"/>
                  <a:pt x="1221" y="4627"/>
                  <a:pt x="1221" y="4613"/>
                </a:cubicBezTo>
                <a:lnTo>
                  <a:pt x="1207" y="4598"/>
                </a:lnTo>
                <a:cubicBezTo>
                  <a:pt x="1178" y="4555"/>
                  <a:pt x="1150" y="4512"/>
                  <a:pt x="1150" y="4469"/>
                </a:cubicBezTo>
                <a:lnTo>
                  <a:pt x="1164" y="4426"/>
                </a:lnTo>
                <a:cubicBezTo>
                  <a:pt x="1178" y="4369"/>
                  <a:pt x="1236" y="4326"/>
                  <a:pt x="1250" y="4326"/>
                </a:cubicBezTo>
                <a:cubicBezTo>
                  <a:pt x="1279" y="4311"/>
                  <a:pt x="1221" y="4268"/>
                  <a:pt x="1207" y="4254"/>
                </a:cubicBezTo>
                <a:cubicBezTo>
                  <a:pt x="1193" y="4254"/>
                  <a:pt x="1135" y="4268"/>
                  <a:pt x="1078" y="4311"/>
                </a:cubicBezTo>
                <a:lnTo>
                  <a:pt x="1078" y="4383"/>
                </a:lnTo>
                <a:lnTo>
                  <a:pt x="1092" y="4397"/>
                </a:lnTo>
                <a:cubicBezTo>
                  <a:pt x="1078" y="4405"/>
                  <a:pt x="1063" y="4408"/>
                  <a:pt x="1051" y="4408"/>
                </a:cubicBezTo>
                <a:cubicBezTo>
                  <a:pt x="1038" y="4408"/>
                  <a:pt x="1028" y="4405"/>
                  <a:pt x="1020" y="4397"/>
                </a:cubicBezTo>
                <a:lnTo>
                  <a:pt x="1020" y="4383"/>
                </a:lnTo>
                <a:cubicBezTo>
                  <a:pt x="1020" y="4326"/>
                  <a:pt x="1020" y="4297"/>
                  <a:pt x="1063" y="4268"/>
                </a:cubicBezTo>
                <a:cubicBezTo>
                  <a:pt x="1107" y="4225"/>
                  <a:pt x="1150" y="4167"/>
                  <a:pt x="1193" y="4124"/>
                </a:cubicBezTo>
                <a:lnTo>
                  <a:pt x="1207" y="4124"/>
                </a:lnTo>
                <a:cubicBezTo>
                  <a:pt x="1207" y="4110"/>
                  <a:pt x="1150" y="4096"/>
                  <a:pt x="1135" y="4096"/>
                </a:cubicBezTo>
                <a:cubicBezTo>
                  <a:pt x="1107" y="4096"/>
                  <a:pt x="1107" y="4067"/>
                  <a:pt x="1135" y="4053"/>
                </a:cubicBezTo>
                <a:lnTo>
                  <a:pt x="1135" y="4024"/>
                </a:lnTo>
                <a:cubicBezTo>
                  <a:pt x="1150" y="3995"/>
                  <a:pt x="1135" y="3966"/>
                  <a:pt x="1135" y="3938"/>
                </a:cubicBezTo>
                <a:cubicBezTo>
                  <a:pt x="1164" y="3938"/>
                  <a:pt x="1121" y="3851"/>
                  <a:pt x="1107" y="3823"/>
                </a:cubicBezTo>
                <a:cubicBezTo>
                  <a:pt x="1078" y="3794"/>
                  <a:pt x="1078" y="3736"/>
                  <a:pt x="1107" y="3693"/>
                </a:cubicBezTo>
                <a:lnTo>
                  <a:pt x="1121" y="3650"/>
                </a:lnTo>
                <a:cubicBezTo>
                  <a:pt x="1121" y="3622"/>
                  <a:pt x="1135" y="3578"/>
                  <a:pt x="1135" y="3550"/>
                </a:cubicBezTo>
                <a:lnTo>
                  <a:pt x="1135" y="3521"/>
                </a:lnTo>
                <a:cubicBezTo>
                  <a:pt x="1130" y="3507"/>
                  <a:pt x="1121" y="3500"/>
                  <a:pt x="1108" y="3500"/>
                </a:cubicBezTo>
                <a:cubicBezTo>
                  <a:pt x="1085" y="3500"/>
                  <a:pt x="1052" y="3521"/>
                  <a:pt x="1017" y="3553"/>
                </a:cubicBezTo>
                <a:lnTo>
                  <a:pt x="1017" y="3553"/>
                </a:lnTo>
                <a:cubicBezTo>
                  <a:pt x="1015" y="3528"/>
                  <a:pt x="1012" y="3504"/>
                  <a:pt x="1006" y="3492"/>
                </a:cubicBezTo>
                <a:cubicBezTo>
                  <a:pt x="992" y="3449"/>
                  <a:pt x="963" y="3392"/>
                  <a:pt x="948" y="3349"/>
                </a:cubicBezTo>
                <a:lnTo>
                  <a:pt x="934" y="3320"/>
                </a:lnTo>
                <a:cubicBezTo>
                  <a:pt x="934" y="3320"/>
                  <a:pt x="948" y="3291"/>
                  <a:pt x="963" y="3291"/>
                </a:cubicBezTo>
                <a:cubicBezTo>
                  <a:pt x="977" y="3291"/>
                  <a:pt x="992" y="3305"/>
                  <a:pt x="992" y="3320"/>
                </a:cubicBezTo>
                <a:lnTo>
                  <a:pt x="992" y="3334"/>
                </a:lnTo>
                <a:cubicBezTo>
                  <a:pt x="992" y="3338"/>
                  <a:pt x="992" y="3340"/>
                  <a:pt x="992" y="3340"/>
                </a:cubicBezTo>
                <a:cubicBezTo>
                  <a:pt x="996" y="3340"/>
                  <a:pt x="1012" y="3271"/>
                  <a:pt x="1049" y="3234"/>
                </a:cubicBezTo>
                <a:cubicBezTo>
                  <a:pt x="1061" y="3221"/>
                  <a:pt x="1063" y="3217"/>
                  <a:pt x="1060" y="3217"/>
                </a:cubicBezTo>
                <a:cubicBezTo>
                  <a:pt x="1056" y="3217"/>
                  <a:pt x="1043" y="3225"/>
                  <a:pt x="1035" y="3234"/>
                </a:cubicBezTo>
                <a:cubicBezTo>
                  <a:pt x="1032" y="3235"/>
                  <a:pt x="1031" y="3235"/>
                  <a:pt x="1029" y="3235"/>
                </a:cubicBezTo>
                <a:cubicBezTo>
                  <a:pt x="1008" y="3235"/>
                  <a:pt x="1021" y="3161"/>
                  <a:pt x="1035" y="3147"/>
                </a:cubicBezTo>
                <a:cubicBezTo>
                  <a:pt x="1063" y="3119"/>
                  <a:pt x="1049" y="3090"/>
                  <a:pt x="1035" y="3076"/>
                </a:cubicBezTo>
                <a:cubicBezTo>
                  <a:pt x="1020" y="3076"/>
                  <a:pt x="1006" y="3090"/>
                  <a:pt x="992" y="3119"/>
                </a:cubicBezTo>
                <a:lnTo>
                  <a:pt x="992" y="3133"/>
                </a:lnTo>
                <a:lnTo>
                  <a:pt x="992" y="3147"/>
                </a:lnTo>
                <a:cubicBezTo>
                  <a:pt x="989" y="3150"/>
                  <a:pt x="985" y="3151"/>
                  <a:pt x="981" y="3151"/>
                </a:cubicBezTo>
                <a:cubicBezTo>
                  <a:pt x="961" y="3151"/>
                  <a:pt x="929" y="3130"/>
                  <a:pt x="905" y="3119"/>
                </a:cubicBezTo>
                <a:cubicBezTo>
                  <a:pt x="891" y="3119"/>
                  <a:pt x="920" y="3032"/>
                  <a:pt x="963" y="2946"/>
                </a:cubicBezTo>
                <a:lnTo>
                  <a:pt x="1078" y="3032"/>
                </a:lnTo>
                <a:cubicBezTo>
                  <a:pt x="1107" y="3004"/>
                  <a:pt x="1063" y="2975"/>
                  <a:pt x="1049" y="2975"/>
                </a:cubicBezTo>
                <a:cubicBezTo>
                  <a:pt x="1035" y="2961"/>
                  <a:pt x="1020" y="2903"/>
                  <a:pt x="1020" y="2874"/>
                </a:cubicBezTo>
                <a:cubicBezTo>
                  <a:pt x="1020" y="2866"/>
                  <a:pt x="1018" y="2862"/>
                  <a:pt x="1014" y="2862"/>
                </a:cubicBezTo>
                <a:cubicBezTo>
                  <a:pt x="1005" y="2862"/>
                  <a:pt x="992" y="2879"/>
                  <a:pt x="992" y="2889"/>
                </a:cubicBezTo>
                <a:cubicBezTo>
                  <a:pt x="992" y="2903"/>
                  <a:pt x="948" y="2946"/>
                  <a:pt x="934" y="2961"/>
                </a:cubicBezTo>
                <a:cubicBezTo>
                  <a:pt x="933" y="2961"/>
                  <a:pt x="933" y="2962"/>
                  <a:pt x="932" y="2962"/>
                </a:cubicBezTo>
                <a:cubicBezTo>
                  <a:pt x="920" y="2962"/>
                  <a:pt x="922" y="2816"/>
                  <a:pt x="963" y="2803"/>
                </a:cubicBezTo>
                <a:cubicBezTo>
                  <a:pt x="1006" y="2788"/>
                  <a:pt x="1049" y="2759"/>
                  <a:pt x="1049" y="2745"/>
                </a:cubicBezTo>
                <a:cubicBezTo>
                  <a:pt x="1049" y="2731"/>
                  <a:pt x="963" y="2716"/>
                  <a:pt x="948" y="2688"/>
                </a:cubicBezTo>
                <a:cubicBezTo>
                  <a:pt x="943" y="2685"/>
                  <a:pt x="938" y="2684"/>
                  <a:pt x="934" y="2684"/>
                </a:cubicBezTo>
                <a:cubicBezTo>
                  <a:pt x="920" y="2684"/>
                  <a:pt x="920" y="2702"/>
                  <a:pt x="920" y="2702"/>
                </a:cubicBezTo>
                <a:cubicBezTo>
                  <a:pt x="930" y="2712"/>
                  <a:pt x="919" y="2722"/>
                  <a:pt x="906" y="2722"/>
                </a:cubicBezTo>
                <a:cubicBezTo>
                  <a:pt x="901" y="2722"/>
                  <a:pt x="895" y="2721"/>
                  <a:pt x="891" y="2716"/>
                </a:cubicBezTo>
                <a:lnTo>
                  <a:pt x="877" y="2702"/>
                </a:lnTo>
                <a:lnTo>
                  <a:pt x="862" y="2688"/>
                </a:lnTo>
                <a:cubicBezTo>
                  <a:pt x="834" y="2673"/>
                  <a:pt x="848" y="2616"/>
                  <a:pt x="891" y="2587"/>
                </a:cubicBezTo>
                <a:lnTo>
                  <a:pt x="891" y="2558"/>
                </a:lnTo>
                <a:cubicBezTo>
                  <a:pt x="905" y="2515"/>
                  <a:pt x="920" y="2530"/>
                  <a:pt x="948" y="2515"/>
                </a:cubicBezTo>
                <a:lnTo>
                  <a:pt x="1006" y="2501"/>
                </a:lnTo>
                <a:cubicBezTo>
                  <a:pt x="977" y="2472"/>
                  <a:pt x="977" y="2415"/>
                  <a:pt x="992" y="2386"/>
                </a:cubicBezTo>
                <a:lnTo>
                  <a:pt x="1006" y="2357"/>
                </a:lnTo>
                <a:lnTo>
                  <a:pt x="1035" y="2314"/>
                </a:lnTo>
                <a:cubicBezTo>
                  <a:pt x="1020" y="2271"/>
                  <a:pt x="977" y="2242"/>
                  <a:pt x="963" y="2242"/>
                </a:cubicBezTo>
                <a:cubicBezTo>
                  <a:pt x="948" y="2242"/>
                  <a:pt x="920" y="2271"/>
                  <a:pt x="934" y="2271"/>
                </a:cubicBezTo>
                <a:cubicBezTo>
                  <a:pt x="934" y="2285"/>
                  <a:pt x="862" y="2314"/>
                  <a:pt x="877" y="2343"/>
                </a:cubicBezTo>
                <a:cubicBezTo>
                  <a:pt x="891" y="2357"/>
                  <a:pt x="848" y="2415"/>
                  <a:pt x="848" y="2443"/>
                </a:cubicBezTo>
                <a:cubicBezTo>
                  <a:pt x="848" y="2449"/>
                  <a:pt x="843" y="2453"/>
                  <a:pt x="835" y="2453"/>
                </a:cubicBezTo>
                <a:cubicBezTo>
                  <a:pt x="824" y="2453"/>
                  <a:pt x="807" y="2446"/>
                  <a:pt x="790" y="2429"/>
                </a:cubicBezTo>
                <a:lnTo>
                  <a:pt x="776" y="2314"/>
                </a:lnTo>
                <a:cubicBezTo>
                  <a:pt x="776" y="2300"/>
                  <a:pt x="776" y="2271"/>
                  <a:pt x="776" y="2271"/>
                </a:cubicBezTo>
                <a:lnTo>
                  <a:pt x="790" y="2257"/>
                </a:lnTo>
                <a:cubicBezTo>
                  <a:pt x="819" y="2257"/>
                  <a:pt x="805" y="2242"/>
                  <a:pt x="776" y="2228"/>
                </a:cubicBezTo>
                <a:lnTo>
                  <a:pt x="776" y="2214"/>
                </a:lnTo>
                <a:cubicBezTo>
                  <a:pt x="776" y="2156"/>
                  <a:pt x="776" y="2113"/>
                  <a:pt x="733" y="2070"/>
                </a:cubicBezTo>
                <a:lnTo>
                  <a:pt x="733" y="2055"/>
                </a:lnTo>
                <a:cubicBezTo>
                  <a:pt x="747" y="2055"/>
                  <a:pt x="762" y="2027"/>
                  <a:pt x="790" y="2027"/>
                </a:cubicBezTo>
                <a:lnTo>
                  <a:pt x="805" y="1998"/>
                </a:lnTo>
                <a:lnTo>
                  <a:pt x="819" y="1984"/>
                </a:lnTo>
                <a:cubicBezTo>
                  <a:pt x="834" y="1969"/>
                  <a:pt x="819" y="1869"/>
                  <a:pt x="805" y="1840"/>
                </a:cubicBezTo>
                <a:cubicBezTo>
                  <a:pt x="790" y="1811"/>
                  <a:pt x="848" y="1739"/>
                  <a:pt x="877" y="1725"/>
                </a:cubicBezTo>
                <a:cubicBezTo>
                  <a:pt x="905" y="1711"/>
                  <a:pt x="905" y="1624"/>
                  <a:pt x="905" y="1596"/>
                </a:cubicBezTo>
                <a:cubicBezTo>
                  <a:pt x="891" y="1567"/>
                  <a:pt x="862" y="1553"/>
                  <a:pt x="834" y="1553"/>
                </a:cubicBezTo>
                <a:lnTo>
                  <a:pt x="790" y="1553"/>
                </a:lnTo>
                <a:cubicBezTo>
                  <a:pt x="790" y="1553"/>
                  <a:pt x="776" y="1524"/>
                  <a:pt x="776" y="1524"/>
                </a:cubicBezTo>
                <a:cubicBezTo>
                  <a:pt x="776" y="1510"/>
                  <a:pt x="790" y="1495"/>
                  <a:pt x="790" y="1495"/>
                </a:cubicBezTo>
                <a:lnTo>
                  <a:pt x="848" y="1481"/>
                </a:lnTo>
                <a:cubicBezTo>
                  <a:pt x="905" y="1481"/>
                  <a:pt x="948" y="1423"/>
                  <a:pt x="948" y="1409"/>
                </a:cubicBezTo>
                <a:cubicBezTo>
                  <a:pt x="948" y="1405"/>
                  <a:pt x="946" y="1403"/>
                  <a:pt x="942" y="1403"/>
                </a:cubicBezTo>
                <a:cubicBezTo>
                  <a:pt x="933" y="1403"/>
                  <a:pt x="916" y="1413"/>
                  <a:pt x="905" y="1423"/>
                </a:cubicBezTo>
                <a:cubicBezTo>
                  <a:pt x="891" y="1423"/>
                  <a:pt x="848" y="1423"/>
                  <a:pt x="848" y="1438"/>
                </a:cubicBezTo>
                <a:cubicBezTo>
                  <a:pt x="834" y="1438"/>
                  <a:pt x="805" y="1452"/>
                  <a:pt x="776" y="1452"/>
                </a:cubicBezTo>
                <a:lnTo>
                  <a:pt x="776" y="1409"/>
                </a:lnTo>
                <a:cubicBezTo>
                  <a:pt x="776" y="1380"/>
                  <a:pt x="776" y="1351"/>
                  <a:pt x="733" y="1351"/>
                </a:cubicBezTo>
                <a:cubicBezTo>
                  <a:pt x="725" y="1353"/>
                  <a:pt x="718" y="1354"/>
                  <a:pt x="712" y="1354"/>
                </a:cubicBezTo>
                <a:cubicBezTo>
                  <a:pt x="661" y="1354"/>
                  <a:pt x="663" y="1305"/>
                  <a:pt x="676" y="1280"/>
                </a:cubicBezTo>
                <a:cubicBezTo>
                  <a:pt x="704" y="1222"/>
                  <a:pt x="704" y="1136"/>
                  <a:pt x="805" y="1136"/>
                </a:cubicBezTo>
                <a:lnTo>
                  <a:pt x="819" y="1136"/>
                </a:lnTo>
                <a:cubicBezTo>
                  <a:pt x="848" y="1122"/>
                  <a:pt x="862" y="1107"/>
                  <a:pt x="848" y="1079"/>
                </a:cubicBezTo>
                <a:lnTo>
                  <a:pt x="848" y="1064"/>
                </a:lnTo>
                <a:lnTo>
                  <a:pt x="848" y="1050"/>
                </a:lnTo>
                <a:cubicBezTo>
                  <a:pt x="848" y="1035"/>
                  <a:pt x="862" y="1021"/>
                  <a:pt x="877" y="1021"/>
                </a:cubicBezTo>
                <a:cubicBezTo>
                  <a:pt x="891" y="1021"/>
                  <a:pt x="891" y="978"/>
                  <a:pt x="891" y="949"/>
                </a:cubicBezTo>
                <a:cubicBezTo>
                  <a:pt x="891" y="948"/>
                  <a:pt x="890" y="947"/>
                  <a:pt x="889" y="947"/>
                </a:cubicBezTo>
                <a:cubicBezTo>
                  <a:pt x="876" y="947"/>
                  <a:pt x="802" y="1009"/>
                  <a:pt x="776" y="1035"/>
                </a:cubicBezTo>
                <a:cubicBezTo>
                  <a:pt x="747" y="1079"/>
                  <a:pt x="704" y="1093"/>
                  <a:pt x="704" y="1093"/>
                </a:cubicBezTo>
                <a:cubicBezTo>
                  <a:pt x="704" y="1079"/>
                  <a:pt x="719" y="1050"/>
                  <a:pt x="719" y="1035"/>
                </a:cubicBezTo>
                <a:cubicBezTo>
                  <a:pt x="733" y="1021"/>
                  <a:pt x="690" y="964"/>
                  <a:pt x="661" y="949"/>
                </a:cubicBezTo>
                <a:cubicBezTo>
                  <a:pt x="651" y="939"/>
                  <a:pt x="626" y="929"/>
                  <a:pt x="608" y="929"/>
                </a:cubicBezTo>
                <a:cubicBezTo>
                  <a:pt x="600" y="929"/>
                  <a:pt x="594" y="931"/>
                  <a:pt x="589" y="935"/>
                </a:cubicBezTo>
                <a:cubicBezTo>
                  <a:pt x="575" y="935"/>
                  <a:pt x="561" y="906"/>
                  <a:pt x="546" y="892"/>
                </a:cubicBezTo>
                <a:lnTo>
                  <a:pt x="546" y="863"/>
                </a:lnTo>
                <a:cubicBezTo>
                  <a:pt x="546" y="849"/>
                  <a:pt x="575" y="834"/>
                  <a:pt x="575" y="820"/>
                </a:cubicBezTo>
                <a:cubicBezTo>
                  <a:pt x="604" y="748"/>
                  <a:pt x="690" y="676"/>
                  <a:pt x="604" y="576"/>
                </a:cubicBezTo>
                <a:cubicBezTo>
                  <a:pt x="589" y="576"/>
                  <a:pt x="604" y="561"/>
                  <a:pt x="604" y="547"/>
                </a:cubicBezTo>
                <a:cubicBezTo>
                  <a:pt x="604" y="518"/>
                  <a:pt x="618" y="489"/>
                  <a:pt x="604" y="461"/>
                </a:cubicBezTo>
                <a:cubicBezTo>
                  <a:pt x="589" y="446"/>
                  <a:pt x="589" y="432"/>
                  <a:pt x="604" y="418"/>
                </a:cubicBezTo>
                <a:lnTo>
                  <a:pt x="618" y="403"/>
                </a:lnTo>
                <a:cubicBezTo>
                  <a:pt x="647" y="375"/>
                  <a:pt x="604" y="288"/>
                  <a:pt x="546" y="216"/>
                </a:cubicBezTo>
                <a:lnTo>
                  <a:pt x="589" y="145"/>
                </a:lnTo>
                <a:lnTo>
                  <a:pt x="632" y="73"/>
                </a:lnTo>
                <a:cubicBezTo>
                  <a:pt x="622" y="69"/>
                  <a:pt x="613" y="68"/>
                  <a:pt x="604" y="68"/>
                </a:cubicBezTo>
                <a:cubicBezTo>
                  <a:pt x="577" y="68"/>
                  <a:pt x="561" y="86"/>
                  <a:pt x="561" y="130"/>
                </a:cubicBezTo>
                <a:lnTo>
                  <a:pt x="517" y="159"/>
                </a:lnTo>
                <a:cubicBezTo>
                  <a:pt x="446" y="188"/>
                  <a:pt x="532" y="231"/>
                  <a:pt x="517" y="274"/>
                </a:cubicBezTo>
                <a:cubicBezTo>
                  <a:pt x="517" y="288"/>
                  <a:pt x="503" y="303"/>
                  <a:pt x="489" y="303"/>
                </a:cubicBezTo>
                <a:lnTo>
                  <a:pt x="474" y="331"/>
                </a:lnTo>
                <a:cubicBezTo>
                  <a:pt x="459" y="355"/>
                  <a:pt x="443" y="366"/>
                  <a:pt x="427" y="366"/>
                </a:cubicBezTo>
                <a:cubicBezTo>
                  <a:pt x="414" y="366"/>
                  <a:pt x="401" y="359"/>
                  <a:pt x="388" y="346"/>
                </a:cubicBezTo>
                <a:lnTo>
                  <a:pt x="359" y="317"/>
                </a:lnTo>
                <a:cubicBezTo>
                  <a:pt x="355" y="309"/>
                  <a:pt x="349" y="307"/>
                  <a:pt x="342" y="307"/>
                </a:cubicBezTo>
                <a:cubicBezTo>
                  <a:pt x="330" y="307"/>
                  <a:pt x="314" y="313"/>
                  <a:pt x="299" y="313"/>
                </a:cubicBezTo>
                <a:cubicBezTo>
                  <a:pt x="290" y="313"/>
                  <a:pt x="281" y="311"/>
                  <a:pt x="273" y="303"/>
                </a:cubicBezTo>
                <a:cubicBezTo>
                  <a:pt x="268" y="292"/>
                  <a:pt x="256" y="285"/>
                  <a:pt x="243" y="285"/>
                </a:cubicBezTo>
                <a:cubicBezTo>
                  <a:pt x="223" y="285"/>
                  <a:pt x="201" y="302"/>
                  <a:pt x="201" y="346"/>
                </a:cubicBezTo>
                <a:cubicBezTo>
                  <a:pt x="201" y="360"/>
                  <a:pt x="187" y="375"/>
                  <a:pt x="187" y="403"/>
                </a:cubicBezTo>
                <a:lnTo>
                  <a:pt x="173" y="418"/>
                </a:lnTo>
                <a:cubicBezTo>
                  <a:pt x="187" y="432"/>
                  <a:pt x="244" y="446"/>
                  <a:pt x="259" y="475"/>
                </a:cubicBezTo>
                <a:cubicBezTo>
                  <a:pt x="259" y="485"/>
                  <a:pt x="262" y="490"/>
                  <a:pt x="268" y="490"/>
                </a:cubicBezTo>
                <a:cubicBezTo>
                  <a:pt x="277" y="490"/>
                  <a:pt x="293" y="474"/>
                  <a:pt x="302" y="446"/>
                </a:cubicBezTo>
                <a:lnTo>
                  <a:pt x="331" y="403"/>
                </a:lnTo>
                <a:cubicBezTo>
                  <a:pt x="338" y="396"/>
                  <a:pt x="349" y="392"/>
                  <a:pt x="359" y="392"/>
                </a:cubicBezTo>
                <a:cubicBezTo>
                  <a:pt x="370" y="392"/>
                  <a:pt x="381" y="396"/>
                  <a:pt x="388" y="403"/>
                </a:cubicBezTo>
                <a:cubicBezTo>
                  <a:pt x="403" y="418"/>
                  <a:pt x="446" y="418"/>
                  <a:pt x="403" y="461"/>
                </a:cubicBezTo>
                <a:lnTo>
                  <a:pt x="403" y="475"/>
                </a:lnTo>
                <a:cubicBezTo>
                  <a:pt x="403" y="489"/>
                  <a:pt x="431" y="547"/>
                  <a:pt x="460" y="590"/>
                </a:cubicBezTo>
                <a:lnTo>
                  <a:pt x="460" y="648"/>
                </a:lnTo>
                <a:cubicBezTo>
                  <a:pt x="460" y="676"/>
                  <a:pt x="460" y="691"/>
                  <a:pt x="474" y="705"/>
                </a:cubicBezTo>
                <a:lnTo>
                  <a:pt x="489" y="762"/>
                </a:lnTo>
                <a:cubicBezTo>
                  <a:pt x="489" y="806"/>
                  <a:pt x="431" y="849"/>
                  <a:pt x="359" y="863"/>
                </a:cubicBezTo>
                <a:lnTo>
                  <a:pt x="316" y="877"/>
                </a:lnTo>
                <a:cubicBezTo>
                  <a:pt x="288" y="877"/>
                  <a:pt x="273" y="906"/>
                  <a:pt x="273" y="920"/>
                </a:cubicBezTo>
                <a:lnTo>
                  <a:pt x="259" y="935"/>
                </a:lnTo>
                <a:cubicBezTo>
                  <a:pt x="259" y="949"/>
                  <a:pt x="273" y="949"/>
                  <a:pt x="288" y="964"/>
                </a:cubicBezTo>
                <a:lnTo>
                  <a:pt x="302" y="949"/>
                </a:lnTo>
                <a:cubicBezTo>
                  <a:pt x="308" y="943"/>
                  <a:pt x="316" y="940"/>
                  <a:pt x="325" y="940"/>
                </a:cubicBezTo>
                <a:cubicBezTo>
                  <a:pt x="338" y="940"/>
                  <a:pt x="351" y="947"/>
                  <a:pt x="359" y="964"/>
                </a:cubicBezTo>
                <a:cubicBezTo>
                  <a:pt x="359" y="964"/>
                  <a:pt x="345" y="992"/>
                  <a:pt x="331" y="1007"/>
                </a:cubicBezTo>
                <a:cubicBezTo>
                  <a:pt x="316" y="1021"/>
                  <a:pt x="288" y="1021"/>
                  <a:pt x="288" y="1035"/>
                </a:cubicBezTo>
                <a:cubicBezTo>
                  <a:pt x="254" y="1077"/>
                  <a:pt x="221" y="1100"/>
                  <a:pt x="184" y="1100"/>
                </a:cubicBezTo>
                <a:cubicBezTo>
                  <a:pt x="158" y="1100"/>
                  <a:pt x="131" y="1088"/>
                  <a:pt x="101" y="1064"/>
                </a:cubicBezTo>
                <a:lnTo>
                  <a:pt x="101" y="1064"/>
                </a:lnTo>
                <a:cubicBezTo>
                  <a:pt x="86" y="1079"/>
                  <a:pt x="101" y="1093"/>
                  <a:pt x="115" y="1122"/>
                </a:cubicBezTo>
                <a:lnTo>
                  <a:pt x="130" y="1136"/>
                </a:lnTo>
                <a:cubicBezTo>
                  <a:pt x="144" y="1150"/>
                  <a:pt x="173" y="1165"/>
                  <a:pt x="173" y="1165"/>
                </a:cubicBezTo>
                <a:lnTo>
                  <a:pt x="158" y="1222"/>
                </a:lnTo>
                <a:cubicBezTo>
                  <a:pt x="130" y="1280"/>
                  <a:pt x="86" y="1337"/>
                  <a:pt x="58" y="1337"/>
                </a:cubicBezTo>
                <a:lnTo>
                  <a:pt x="86" y="1380"/>
                </a:lnTo>
                <a:cubicBezTo>
                  <a:pt x="86" y="1380"/>
                  <a:pt x="130" y="1380"/>
                  <a:pt x="144" y="1366"/>
                </a:cubicBezTo>
                <a:cubicBezTo>
                  <a:pt x="173" y="1337"/>
                  <a:pt x="201" y="1308"/>
                  <a:pt x="230" y="1265"/>
                </a:cubicBezTo>
                <a:cubicBezTo>
                  <a:pt x="248" y="1248"/>
                  <a:pt x="255" y="1235"/>
                  <a:pt x="261" y="1235"/>
                </a:cubicBezTo>
                <a:cubicBezTo>
                  <a:pt x="264" y="1235"/>
                  <a:pt x="268" y="1240"/>
                  <a:pt x="273" y="1251"/>
                </a:cubicBezTo>
                <a:cubicBezTo>
                  <a:pt x="302" y="1308"/>
                  <a:pt x="359" y="1351"/>
                  <a:pt x="345" y="1409"/>
                </a:cubicBezTo>
                <a:cubicBezTo>
                  <a:pt x="345" y="1481"/>
                  <a:pt x="244" y="1438"/>
                  <a:pt x="216" y="1481"/>
                </a:cubicBezTo>
                <a:cubicBezTo>
                  <a:pt x="216" y="1486"/>
                  <a:pt x="214" y="1487"/>
                  <a:pt x="212" y="1487"/>
                </a:cubicBezTo>
                <a:cubicBezTo>
                  <a:pt x="208" y="1487"/>
                  <a:pt x="201" y="1481"/>
                  <a:pt x="201" y="1481"/>
                </a:cubicBezTo>
                <a:cubicBezTo>
                  <a:pt x="130" y="1510"/>
                  <a:pt x="130" y="1524"/>
                  <a:pt x="144" y="1581"/>
                </a:cubicBezTo>
                <a:cubicBezTo>
                  <a:pt x="158" y="1596"/>
                  <a:pt x="173" y="1624"/>
                  <a:pt x="173" y="1639"/>
                </a:cubicBezTo>
                <a:lnTo>
                  <a:pt x="158" y="1725"/>
                </a:lnTo>
                <a:cubicBezTo>
                  <a:pt x="180" y="1747"/>
                  <a:pt x="209" y="1754"/>
                  <a:pt x="234" y="1754"/>
                </a:cubicBezTo>
                <a:cubicBezTo>
                  <a:pt x="259" y="1754"/>
                  <a:pt x="280" y="1747"/>
                  <a:pt x="288" y="1739"/>
                </a:cubicBezTo>
                <a:cubicBezTo>
                  <a:pt x="289" y="1738"/>
                  <a:pt x="291" y="1737"/>
                  <a:pt x="293" y="1737"/>
                </a:cubicBezTo>
                <a:cubicBezTo>
                  <a:pt x="311" y="1737"/>
                  <a:pt x="344" y="1787"/>
                  <a:pt x="331" y="1826"/>
                </a:cubicBezTo>
                <a:cubicBezTo>
                  <a:pt x="331" y="1854"/>
                  <a:pt x="345" y="1897"/>
                  <a:pt x="345" y="1897"/>
                </a:cubicBezTo>
                <a:cubicBezTo>
                  <a:pt x="359" y="1912"/>
                  <a:pt x="345" y="1926"/>
                  <a:pt x="345" y="1926"/>
                </a:cubicBezTo>
                <a:cubicBezTo>
                  <a:pt x="331" y="1941"/>
                  <a:pt x="331" y="1969"/>
                  <a:pt x="331" y="1984"/>
                </a:cubicBezTo>
                <a:cubicBezTo>
                  <a:pt x="331" y="1984"/>
                  <a:pt x="369" y="1971"/>
                  <a:pt x="403" y="1971"/>
                </a:cubicBezTo>
                <a:cubicBezTo>
                  <a:pt x="420" y="1971"/>
                  <a:pt x="436" y="1974"/>
                  <a:pt x="446" y="1984"/>
                </a:cubicBezTo>
                <a:cubicBezTo>
                  <a:pt x="460" y="1998"/>
                  <a:pt x="446" y="2084"/>
                  <a:pt x="431" y="2113"/>
                </a:cubicBezTo>
                <a:cubicBezTo>
                  <a:pt x="417" y="2142"/>
                  <a:pt x="460" y="2156"/>
                  <a:pt x="489" y="2156"/>
                </a:cubicBezTo>
                <a:cubicBezTo>
                  <a:pt x="503" y="2156"/>
                  <a:pt x="517" y="2142"/>
                  <a:pt x="489" y="2127"/>
                </a:cubicBezTo>
                <a:lnTo>
                  <a:pt x="489" y="2113"/>
                </a:lnTo>
                <a:lnTo>
                  <a:pt x="489" y="2099"/>
                </a:lnTo>
                <a:cubicBezTo>
                  <a:pt x="503" y="2084"/>
                  <a:pt x="546" y="2084"/>
                  <a:pt x="589" y="2084"/>
                </a:cubicBezTo>
                <a:lnTo>
                  <a:pt x="618" y="2070"/>
                </a:lnTo>
                <a:cubicBezTo>
                  <a:pt x="618" y="2070"/>
                  <a:pt x="647" y="2099"/>
                  <a:pt x="647" y="2113"/>
                </a:cubicBezTo>
                <a:lnTo>
                  <a:pt x="647" y="2127"/>
                </a:lnTo>
                <a:cubicBezTo>
                  <a:pt x="618" y="2142"/>
                  <a:pt x="676" y="2185"/>
                  <a:pt x="690" y="2199"/>
                </a:cubicBezTo>
                <a:cubicBezTo>
                  <a:pt x="704" y="2199"/>
                  <a:pt x="632" y="2271"/>
                  <a:pt x="647" y="2314"/>
                </a:cubicBezTo>
                <a:cubicBezTo>
                  <a:pt x="647" y="2343"/>
                  <a:pt x="604" y="2372"/>
                  <a:pt x="546" y="2372"/>
                </a:cubicBezTo>
                <a:lnTo>
                  <a:pt x="517" y="2357"/>
                </a:lnTo>
                <a:cubicBezTo>
                  <a:pt x="503" y="2357"/>
                  <a:pt x="489" y="2343"/>
                  <a:pt x="489" y="2328"/>
                </a:cubicBezTo>
                <a:lnTo>
                  <a:pt x="489" y="2314"/>
                </a:lnTo>
                <a:cubicBezTo>
                  <a:pt x="503" y="2300"/>
                  <a:pt x="604" y="2271"/>
                  <a:pt x="604" y="2228"/>
                </a:cubicBezTo>
                <a:cubicBezTo>
                  <a:pt x="604" y="2206"/>
                  <a:pt x="593" y="2199"/>
                  <a:pt x="580" y="2199"/>
                </a:cubicBezTo>
                <a:cubicBezTo>
                  <a:pt x="568" y="2199"/>
                  <a:pt x="553" y="2206"/>
                  <a:pt x="546" y="2214"/>
                </a:cubicBezTo>
                <a:cubicBezTo>
                  <a:pt x="517" y="2242"/>
                  <a:pt x="474" y="2271"/>
                  <a:pt x="431" y="2300"/>
                </a:cubicBezTo>
                <a:lnTo>
                  <a:pt x="417" y="2328"/>
                </a:lnTo>
                <a:lnTo>
                  <a:pt x="417" y="2372"/>
                </a:lnTo>
                <a:cubicBezTo>
                  <a:pt x="431" y="2415"/>
                  <a:pt x="446" y="2530"/>
                  <a:pt x="431" y="2558"/>
                </a:cubicBezTo>
                <a:cubicBezTo>
                  <a:pt x="427" y="2562"/>
                  <a:pt x="423" y="2564"/>
                  <a:pt x="417" y="2564"/>
                </a:cubicBezTo>
                <a:cubicBezTo>
                  <a:pt x="403" y="2564"/>
                  <a:pt x="384" y="2551"/>
                  <a:pt x="374" y="2530"/>
                </a:cubicBezTo>
                <a:lnTo>
                  <a:pt x="359" y="2501"/>
                </a:lnTo>
                <a:lnTo>
                  <a:pt x="345" y="2487"/>
                </a:lnTo>
                <a:cubicBezTo>
                  <a:pt x="345" y="2481"/>
                  <a:pt x="343" y="2477"/>
                  <a:pt x="340" y="2477"/>
                </a:cubicBezTo>
                <a:cubicBezTo>
                  <a:pt x="336" y="2477"/>
                  <a:pt x="331" y="2484"/>
                  <a:pt x="331" y="2501"/>
                </a:cubicBezTo>
                <a:lnTo>
                  <a:pt x="230" y="2530"/>
                </a:lnTo>
                <a:cubicBezTo>
                  <a:pt x="244" y="2601"/>
                  <a:pt x="273" y="2716"/>
                  <a:pt x="288" y="2774"/>
                </a:cubicBezTo>
                <a:lnTo>
                  <a:pt x="302" y="2817"/>
                </a:lnTo>
                <a:lnTo>
                  <a:pt x="302" y="2831"/>
                </a:lnTo>
                <a:cubicBezTo>
                  <a:pt x="302" y="2831"/>
                  <a:pt x="331" y="2803"/>
                  <a:pt x="345" y="2788"/>
                </a:cubicBezTo>
                <a:cubicBezTo>
                  <a:pt x="349" y="2781"/>
                  <a:pt x="352" y="2777"/>
                  <a:pt x="354" y="2777"/>
                </a:cubicBezTo>
                <a:cubicBezTo>
                  <a:pt x="360" y="2777"/>
                  <a:pt x="363" y="2804"/>
                  <a:pt x="374" y="2846"/>
                </a:cubicBezTo>
                <a:lnTo>
                  <a:pt x="359" y="2860"/>
                </a:lnTo>
                <a:cubicBezTo>
                  <a:pt x="273" y="2903"/>
                  <a:pt x="316" y="2989"/>
                  <a:pt x="273" y="3047"/>
                </a:cubicBezTo>
                <a:cubicBezTo>
                  <a:pt x="244" y="3076"/>
                  <a:pt x="288" y="3104"/>
                  <a:pt x="302" y="3119"/>
                </a:cubicBezTo>
                <a:cubicBezTo>
                  <a:pt x="313" y="3130"/>
                  <a:pt x="324" y="3134"/>
                  <a:pt x="334" y="3134"/>
                </a:cubicBezTo>
                <a:cubicBezTo>
                  <a:pt x="351" y="3134"/>
                  <a:pt x="365" y="3122"/>
                  <a:pt x="374" y="3104"/>
                </a:cubicBezTo>
                <a:lnTo>
                  <a:pt x="388" y="3047"/>
                </a:lnTo>
                <a:cubicBezTo>
                  <a:pt x="411" y="3030"/>
                  <a:pt x="429" y="3022"/>
                  <a:pt x="444" y="3022"/>
                </a:cubicBezTo>
                <a:cubicBezTo>
                  <a:pt x="466" y="3022"/>
                  <a:pt x="480" y="3041"/>
                  <a:pt x="489" y="3076"/>
                </a:cubicBezTo>
                <a:lnTo>
                  <a:pt x="489" y="3119"/>
                </a:lnTo>
                <a:cubicBezTo>
                  <a:pt x="489" y="3162"/>
                  <a:pt x="546" y="3205"/>
                  <a:pt x="503" y="3248"/>
                </a:cubicBezTo>
                <a:cubicBezTo>
                  <a:pt x="474" y="3291"/>
                  <a:pt x="561" y="3334"/>
                  <a:pt x="503" y="3363"/>
                </a:cubicBezTo>
                <a:cubicBezTo>
                  <a:pt x="503" y="3363"/>
                  <a:pt x="503" y="3392"/>
                  <a:pt x="503" y="3392"/>
                </a:cubicBezTo>
                <a:lnTo>
                  <a:pt x="532" y="3406"/>
                </a:lnTo>
                <a:cubicBezTo>
                  <a:pt x="575" y="3435"/>
                  <a:pt x="517" y="3449"/>
                  <a:pt x="503" y="3449"/>
                </a:cubicBezTo>
                <a:cubicBezTo>
                  <a:pt x="474" y="3449"/>
                  <a:pt x="431" y="3435"/>
                  <a:pt x="403" y="3420"/>
                </a:cubicBezTo>
                <a:lnTo>
                  <a:pt x="388" y="3392"/>
                </a:lnTo>
                <a:cubicBezTo>
                  <a:pt x="388" y="3377"/>
                  <a:pt x="403" y="3349"/>
                  <a:pt x="417" y="3320"/>
                </a:cubicBezTo>
                <a:lnTo>
                  <a:pt x="460" y="3248"/>
                </a:lnTo>
                <a:cubicBezTo>
                  <a:pt x="446" y="3219"/>
                  <a:pt x="431" y="3191"/>
                  <a:pt x="417" y="3176"/>
                </a:cubicBezTo>
                <a:cubicBezTo>
                  <a:pt x="403" y="3176"/>
                  <a:pt x="374" y="3191"/>
                  <a:pt x="359" y="3191"/>
                </a:cubicBezTo>
                <a:cubicBezTo>
                  <a:pt x="302" y="3219"/>
                  <a:pt x="359" y="3234"/>
                  <a:pt x="359" y="3248"/>
                </a:cubicBezTo>
                <a:cubicBezTo>
                  <a:pt x="388" y="3291"/>
                  <a:pt x="331" y="3334"/>
                  <a:pt x="331" y="3377"/>
                </a:cubicBezTo>
                <a:lnTo>
                  <a:pt x="331" y="3392"/>
                </a:lnTo>
                <a:cubicBezTo>
                  <a:pt x="288" y="3392"/>
                  <a:pt x="288" y="3420"/>
                  <a:pt x="316" y="3435"/>
                </a:cubicBezTo>
                <a:lnTo>
                  <a:pt x="331" y="3449"/>
                </a:lnTo>
                <a:lnTo>
                  <a:pt x="359" y="3521"/>
                </a:lnTo>
                <a:cubicBezTo>
                  <a:pt x="431" y="3535"/>
                  <a:pt x="474" y="3550"/>
                  <a:pt x="446" y="3578"/>
                </a:cubicBezTo>
                <a:lnTo>
                  <a:pt x="431" y="3578"/>
                </a:lnTo>
                <a:lnTo>
                  <a:pt x="403" y="3564"/>
                </a:lnTo>
                <a:cubicBezTo>
                  <a:pt x="392" y="3560"/>
                  <a:pt x="383" y="3559"/>
                  <a:pt x="375" y="3559"/>
                </a:cubicBezTo>
                <a:cubicBezTo>
                  <a:pt x="353" y="3559"/>
                  <a:pt x="345" y="3575"/>
                  <a:pt x="345" y="3607"/>
                </a:cubicBezTo>
                <a:lnTo>
                  <a:pt x="374" y="3650"/>
                </a:lnTo>
                <a:cubicBezTo>
                  <a:pt x="388" y="3665"/>
                  <a:pt x="388" y="3722"/>
                  <a:pt x="388" y="3736"/>
                </a:cubicBezTo>
                <a:cubicBezTo>
                  <a:pt x="376" y="3744"/>
                  <a:pt x="366" y="3748"/>
                  <a:pt x="358" y="3748"/>
                </a:cubicBezTo>
                <a:cubicBezTo>
                  <a:pt x="338" y="3748"/>
                  <a:pt x="331" y="3724"/>
                  <a:pt x="331" y="3693"/>
                </a:cubicBezTo>
                <a:cubicBezTo>
                  <a:pt x="302" y="3679"/>
                  <a:pt x="259" y="3665"/>
                  <a:pt x="244" y="3665"/>
                </a:cubicBezTo>
                <a:lnTo>
                  <a:pt x="230" y="3650"/>
                </a:lnTo>
                <a:cubicBezTo>
                  <a:pt x="230" y="3623"/>
                  <a:pt x="219" y="3613"/>
                  <a:pt x="206" y="3613"/>
                </a:cubicBezTo>
                <a:cubicBezTo>
                  <a:pt x="199" y="3613"/>
                  <a:pt x="192" y="3616"/>
                  <a:pt x="187" y="3622"/>
                </a:cubicBezTo>
                <a:lnTo>
                  <a:pt x="173" y="3650"/>
                </a:lnTo>
                <a:cubicBezTo>
                  <a:pt x="173" y="3679"/>
                  <a:pt x="230" y="3708"/>
                  <a:pt x="259" y="3708"/>
                </a:cubicBezTo>
                <a:cubicBezTo>
                  <a:pt x="273" y="3708"/>
                  <a:pt x="316" y="3780"/>
                  <a:pt x="359" y="3851"/>
                </a:cubicBezTo>
                <a:lnTo>
                  <a:pt x="403" y="3894"/>
                </a:lnTo>
                <a:cubicBezTo>
                  <a:pt x="417" y="3909"/>
                  <a:pt x="431" y="3952"/>
                  <a:pt x="417" y="3952"/>
                </a:cubicBezTo>
                <a:lnTo>
                  <a:pt x="403" y="3966"/>
                </a:lnTo>
                <a:cubicBezTo>
                  <a:pt x="374" y="3981"/>
                  <a:pt x="446" y="4081"/>
                  <a:pt x="431" y="4110"/>
                </a:cubicBezTo>
                <a:cubicBezTo>
                  <a:pt x="417" y="4153"/>
                  <a:pt x="374" y="4196"/>
                  <a:pt x="359" y="4211"/>
                </a:cubicBezTo>
                <a:lnTo>
                  <a:pt x="331" y="4211"/>
                </a:lnTo>
                <a:cubicBezTo>
                  <a:pt x="331" y="4225"/>
                  <a:pt x="374" y="4225"/>
                  <a:pt x="388" y="4225"/>
                </a:cubicBezTo>
                <a:cubicBezTo>
                  <a:pt x="403" y="4239"/>
                  <a:pt x="403" y="4268"/>
                  <a:pt x="374" y="4297"/>
                </a:cubicBezTo>
                <a:lnTo>
                  <a:pt x="359" y="4326"/>
                </a:lnTo>
                <a:lnTo>
                  <a:pt x="359" y="4354"/>
                </a:lnTo>
                <a:cubicBezTo>
                  <a:pt x="368" y="4379"/>
                  <a:pt x="371" y="4395"/>
                  <a:pt x="364" y="4395"/>
                </a:cubicBezTo>
                <a:cubicBezTo>
                  <a:pt x="359" y="4395"/>
                  <a:pt x="349" y="4387"/>
                  <a:pt x="331" y="4369"/>
                </a:cubicBezTo>
                <a:lnTo>
                  <a:pt x="302" y="4354"/>
                </a:lnTo>
                <a:lnTo>
                  <a:pt x="273" y="4354"/>
                </a:lnTo>
                <a:cubicBezTo>
                  <a:pt x="230" y="4354"/>
                  <a:pt x="201" y="4311"/>
                  <a:pt x="201" y="4268"/>
                </a:cubicBezTo>
                <a:lnTo>
                  <a:pt x="201" y="4268"/>
                </a:lnTo>
                <a:lnTo>
                  <a:pt x="273" y="4282"/>
                </a:lnTo>
                <a:cubicBezTo>
                  <a:pt x="288" y="4282"/>
                  <a:pt x="288" y="4268"/>
                  <a:pt x="302" y="4268"/>
                </a:cubicBezTo>
                <a:lnTo>
                  <a:pt x="302" y="4254"/>
                </a:lnTo>
                <a:cubicBezTo>
                  <a:pt x="273" y="4225"/>
                  <a:pt x="259" y="4211"/>
                  <a:pt x="244" y="4182"/>
                </a:cubicBezTo>
                <a:lnTo>
                  <a:pt x="230" y="4167"/>
                </a:lnTo>
                <a:cubicBezTo>
                  <a:pt x="230" y="4153"/>
                  <a:pt x="302" y="4124"/>
                  <a:pt x="316" y="4124"/>
                </a:cubicBezTo>
                <a:cubicBezTo>
                  <a:pt x="345" y="4124"/>
                  <a:pt x="359" y="4081"/>
                  <a:pt x="359" y="4067"/>
                </a:cubicBezTo>
                <a:cubicBezTo>
                  <a:pt x="359" y="4060"/>
                  <a:pt x="352" y="4056"/>
                  <a:pt x="345" y="4056"/>
                </a:cubicBezTo>
                <a:cubicBezTo>
                  <a:pt x="338" y="4056"/>
                  <a:pt x="331" y="4060"/>
                  <a:pt x="331" y="4067"/>
                </a:cubicBezTo>
                <a:cubicBezTo>
                  <a:pt x="331" y="4081"/>
                  <a:pt x="288" y="4096"/>
                  <a:pt x="230" y="4110"/>
                </a:cubicBezTo>
                <a:lnTo>
                  <a:pt x="173" y="4124"/>
                </a:lnTo>
                <a:cubicBezTo>
                  <a:pt x="158" y="4096"/>
                  <a:pt x="158" y="4024"/>
                  <a:pt x="187" y="3952"/>
                </a:cubicBezTo>
                <a:lnTo>
                  <a:pt x="244" y="3909"/>
                </a:lnTo>
                <a:cubicBezTo>
                  <a:pt x="273" y="3894"/>
                  <a:pt x="273" y="3866"/>
                  <a:pt x="259" y="3851"/>
                </a:cubicBezTo>
                <a:cubicBezTo>
                  <a:pt x="255" y="3847"/>
                  <a:pt x="249" y="3845"/>
                  <a:pt x="243" y="3845"/>
                </a:cubicBezTo>
                <a:cubicBezTo>
                  <a:pt x="229" y="3845"/>
                  <a:pt x="212" y="3856"/>
                  <a:pt x="201" y="3866"/>
                </a:cubicBezTo>
                <a:lnTo>
                  <a:pt x="187" y="3866"/>
                </a:lnTo>
                <a:cubicBezTo>
                  <a:pt x="176" y="3877"/>
                  <a:pt x="163" y="3881"/>
                  <a:pt x="151" y="3881"/>
                </a:cubicBezTo>
                <a:cubicBezTo>
                  <a:pt x="132" y="3881"/>
                  <a:pt x="115" y="3869"/>
                  <a:pt x="115" y="3851"/>
                </a:cubicBezTo>
                <a:cubicBezTo>
                  <a:pt x="114" y="3850"/>
                  <a:pt x="113" y="3850"/>
                  <a:pt x="112" y="3850"/>
                </a:cubicBezTo>
                <a:cubicBezTo>
                  <a:pt x="95" y="3850"/>
                  <a:pt x="58" y="3940"/>
                  <a:pt x="58" y="3981"/>
                </a:cubicBezTo>
                <a:cubicBezTo>
                  <a:pt x="47" y="4013"/>
                  <a:pt x="52" y="4029"/>
                  <a:pt x="62" y="4029"/>
                </a:cubicBezTo>
                <a:cubicBezTo>
                  <a:pt x="65" y="4029"/>
                  <a:pt x="68" y="4027"/>
                  <a:pt x="72" y="4024"/>
                </a:cubicBezTo>
                <a:lnTo>
                  <a:pt x="72" y="4009"/>
                </a:lnTo>
                <a:lnTo>
                  <a:pt x="72" y="3981"/>
                </a:lnTo>
                <a:cubicBezTo>
                  <a:pt x="101" y="3981"/>
                  <a:pt x="130" y="3995"/>
                  <a:pt x="144" y="4009"/>
                </a:cubicBezTo>
                <a:lnTo>
                  <a:pt x="130" y="4038"/>
                </a:lnTo>
                <a:cubicBezTo>
                  <a:pt x="86" y="4081"/>
                  <a:pt x="58" y="4124"/>
                  <a:pt x="29" y="4167"/>
                </a:cubicBezTo>
                <a:cubicBezTo>
                  <a:pt x="0" y="4196"/>
                  <a:pt x="0" y="4225"/>
                  <a:pt x="43" y="4225"/>
                </a:cubicBezTo>
                <a:cubicBezTo>
                  <a:pt x="86" y="4225"/>
                  <a:pt x="72" y="4254"/>
                  <a:pt x="86" y="4282"/>
                </a:cubicBezTo>
                <a:lnTo>
                  <a:pt x="144" y="4282"/>
                </a:lnTo>
                <a:cubicBezTo>
                  <a:pt x="145" y="4281"/>
                  <a:pt x="147" y="4280"/>
                  <a:pt x="149" y="4280"/>
                </a:cubicBezTo>
                <a:cubicBezTo>
                  <a:pt x="161" y="4280"/>
                  <a:pt x="173" y="4327"/>
                  <a:pt x="173" y="4340"/>
                </a:cubicBezTo>
                <a:cubicBezTo>
                  <a:pt x="173" y="4360"/>
                  <a:pt x="130" y="4381"/>
                  <a:pt x="104" y="4381"/>
                </a:cubicBezTo>
                <a:cubicBezTo>
                  <a:pt x="94" y="4381"/>
                  <a:pt x="86" y="4377"/>
                  <a:pt x="86" y="4369"/>
                </a:cubicBezTo>
                <a:cubicBezTo>
                  <a:pt x="84" y="4363"/>
                  <a:pt x="80" y="4361"/>
                  <a:pt x="76" y="4361"/>
                </a:cubicBezTo>
                <a:cubicBezTo>
                  <a:pt x="57" y="4361"/>
                  <a:pt x="29" y="4403"/>
                  <a:pt x="29" y="4426"/>
                </a:cubicBezTo>
                <a:cubicBezTo>
                  <a:pt x="18" y="4447"/>
                  <a:pt x="39" y="4460"/>
                  <a:pt x="56" y="4460"/>
                </a:cubicBezTo>
                <a:cubicBezTo>
                  <a:pt x="62" y="4460"/>
                  <a:pt x="68" y="4459"/>
                  <a:pt x="72" y="4455"/>
                </a:cubicBezTo>
                <a:cubicBezTo>
                  <a:pt x="86" y="4455"/>
                  <a:pt x="144" y="4455"/>
                  <a:pt x="187" y="4469"/>
                </a:cubicBezTo>
                <a:lnTo>
                  <a:pt x="216" y="4426"/>
                </a:lnTo>
                <a:cubicBezTo>
                  <a:pt x="230" y="4426"/>
                  <a:pt x="259" y="4426"/>
                  <a:pt x="273" y="4440"/>
                </a:cubicBezTo>
                <a:lnTo>
                  <a:pt x="288" y="4469"/>
                </a:lnTo>
                <a:cubicBezTo>
                  <a:pt x="298" y="4490"/>
                  <a:pt x="309" y="4504"/>
                  <a:pt x="319" y="4504"/>
                </a:cubicBezTo>
                <a:cubicBezTo>
                  <a:pt x="323" y="4504"/>
                  <a:pt x="327" y="4502"/>
                  <a:pt x="331" y="4498"/>
                </a:cubicBezTo>
                <a:lnTo>
                  <a:pt x="331" y="4484"/>
                </a:lnTo>
                <a:cubicBezTo>
                  <a:pt x="333" y="4479"/>
                  <a:pt x="336" y="4477"/>
                  <a:pt x="340" y="4477"/>
                </a:cubicBezTo>
                <a:cubicBezTo>
                  <a:pt x="358" y="4477"/>
                  <a:pt x="391" y="4529"/>
                  <a:pt x="403" y="4541"/>
                </a:cubicBezTo>
                <a:cubicBezTo>
                  <a:pt x="431" y="4555"/>
                  <a:pt x="474" y="4584"/>
                  <a:pt x="474" y="4584"/>
                </a:cubicBezTo>
                <a:cubicBezTo>
                  <a:pt x="489" y="4598"/>
                  <a:pt x="431" y="4613"/>
                  <a:pt x="431" y="4613"/>
                </a:cubicBezTo>
                <a:cubicBezTo>
                  <a:pt x="417" y="4627"/>
                  <a:pt x="374" y="4685"/>
                  <a:pt x="388" y="4713"/>
                </a:cubicBezTo>
                <a:cubicBezTo>
                  <a:pt x="388" y="4742"/>
                  <a:pt x="403" y="4800"/>
                  <a:pt x="417" y="4857"/>
                </a:cubicBezTo>
                <a:lnTo>
                  <a:pt x="431" y="4915"/>
                </a:lnTo>
                <a:cubicBezTo>
                  <a:pt x="431" y="4929"/>
                  <a:pt x="460" y="4929"/>
                  <a:pt x="474" y="4943"/>
                </a:cubicBezTo>
                <a:cubicBezTo>
                  <a:pt x="474" y="4958"/>
                  <a:pt x="489" y="4986"/>
                  <a:pt x="474" y="4986"/>
                </a:cubicBezTo>
                <a:cubicBezTo>
                  <a:pt x="460" y="5015"/>
                  <a:pt x="431" y="5044"/>
                  <a:pt x="431" y="5073"/>
                </a:cubicBezTo>
                <a:lnTo>
                  <a:pt x="417" y="5116"/>
                </a:lnTo>
                <a:cubicBezTo>
                  <a:pt x="446" y="5130"/>
                  <a:pt x="474" y="5144"/>
                  <a:pt x="474" y="5159"/>
                </a:cubicBezTo>
                <a:cubicBezTo>
                  <a:pt x="446" y="5216"/>
                  <a:pt x="446" y="5274"/>
                  <a:pt x="474" y="5317"/>
                </a:cubicBezTo>
                <a:lnTo>
                  <a:pt x="489" y="5360"/>
                </a:lnTo>
                <a:cubicBezTo>
                  <a:pt x="474" y="5360"/>
                  <a:pt x="417" y="5389"/>
                  <a:pt x="417" y="5403"/>
                </a:cubicBezTo>
                <a:cubicBezTo>
                  <a:pt x="403" y="5417"/>
                  <a:pt x="460" y="5518"/>
                  <a:pt x="446" y="5561"/>
                </a:cubicBezTo>
                <a:cubicBezTo>
                  <a:pt x="435" y="5572"/>
                  <a:pt x="432" y="5577"/>
                  <a:pt x="434" y="5577"/>
                </a:cubicBezTo>
                <a:cubicBezTo>
                  <a:pt x="437" y="5577"/>
                  <a:pt x="451" y="5564"/>
                  <a:pt x="460" y="5547"/>
                </a:cubicBezTo>
                <a:cubicBezTo>
                  <a:pt x="464" y="5543"/>
                  <a:pt x="467" y="5541"/>
                  <a:pt x="471" y="5541"/>
                </a:cubicBezTo>
                <a:cubicBezTo>
                  <a:pt x="481" y="5541"/>
                  <a:pt x="489" y="5558"/>
                  <a:pt x="489" y="5590"/>
                </a:cubicBezTo>
                <a:lnTo>
                  <a:pt x="489" y="5633"/>
                </a:lnTo>
                <a:cubicBezTo>
                  <a:pt x="474" y="5662"/>
                  <a:pt x="460" y="5676"/>
                  <a:pt x="460" y="5705"/>
                </a:cubicBezTo>
                <a:cubicBezTo>
                  <a:pt x="460" y="5734"/>
                  <a:pt x="474" y="5777"/>
                  <a:pt x="474" y="5777"/>
                </a:cubicBezTo>
                <a:cubicBezTo>
                  <a:pt x="546" y="5777"/>
                  <a:pt x="503" y="5834"/>
                  <a:pt x="517" y="5863"/>
                </a:cubicBezTo>
                <a:lnTo>
                  <a:pt x="532" y="5920"/>
                </a:lnTo>
                <a:cubicBezTo>
                  <a:pt x="489" y="5920"/>
                  <a:pt x="517" y="5963"/>
                  <a:pt x="546" y="5978"/>
                </a:cubicBezTo>
                <a:cubicBezTo>
                  <a:pt x="561" y="6006"/>
                  <a:pt x="546" y="6050"/>
                  <a:pt x="517" y="6093"/>
                </a:cubicBezTo>
                <a:lnTo>
                  <a:pt x="517" y="6165"/>
                </a:lnTo>
                <a:lnTo>
                  <a:pt x="503" y="6208"/>
                </a:lnTo>
                <a:cubicBezTo>
                  <a:pt x="491" y="6270"/>
                  <a:pt x="511" y="6311"/>
                  <a:pt x="535" y="6311"/>
                </a:cubicBezTo>
                <a:cubicBezTo>
                  <a:pt x="539" y="6311"/>
                  <a:pt x="542" y="6310"/>
                  <a:pt x="546" y="6308"/>
                </a:cubicBezTo>
                <a:lnTo>
                  <a:pt x="546" y="6351"/>
                </a:lnTo>
                <a:cubicBezTo>
                  <a:pt x="561" y="6366"/>
                  <a:pt x="575" y="6380"/>
                  <a:pt x="575" y="6409"/>
                </a:cubicBezTo>
                <a:lnTo>
                  <a:pt x="575" y="6423"/>
                </a:lnTo>
                <a:cubicBezTo>
                  <a:pt x="575" y="6437"/>
                  <a:pt x="661" y="6495"/>
                  <a:pt x="647" y="6524"/>
                </a:cubicBezTo>
                <a:cubicBezTo>
                  <a:pt x="647" y="6567"/>
                  <a:pt x="618" y="6610"/>
                  <a:pt x="604" y="6639"/>
                </a:cubicBezTo>
                <a:lnTo>
                  <a:pt x="561" y="6639"/>
                </a:lnTo>
                <a:cubicBezTo>
                  <a:pt x="553" y="6637"/>
                  <a:pt x="546" y="6636"/>
                  <a:pt x="542" y="6636"/>
                </a:cubicBezTo>
                <a:cubicBezTo>
                  <a:pt x="515" y="6636"/>
                  <a:pt x="548" y="6669"/>
                  <a:pt x="561" y="6682"/>
                </a:cubicBezTo>
                <a:cubicBezTo>
                  <a:pt x="575" y="6696"/>
                  <a:pt x="632" y="6768"/>
                  <a:pt x="661" y="6782"/>
                </a:cubicBezTo>
                <a:lnTo>
                  <a:pt x="618" y="6782"/>
                </a:lnTo>
                <a:lnTo>
                  <a:pt x="618" y="6840"/>
                </a:lnTo>
                <a:lnTo>
                  <a:pt x="604" y="6897"/>
                </a:lnTo>
                <a:cubicBezTo>
                  <a:pt x="632" y="6926"/>
                  <a:pt x="661" y="6983"/>
                  <a:pt x="632" y="7012"/>
                </a:cubicBezTo>
                <a:lnTo>
                  <a:pt x="618" y="7041"/>
                </a:lnTo>
                <a:cubicBezTo>
                  <a:pt x="589" y="7070"/>
                  <a:pt x="546" y="7084"/>
                  <a:pt x="517" y="7113"/>
                </a:cubicBezTo>
                <a:cubicBezTo>
                  <a:pt x="517" y="7141"/>
                  <a:pt x="546" y="7141"/>
                  <a:pt x="561" y="7141"/>
                </a:cubicBezTo>
                <a:cubicBezTo>
                  <a:pt x="575" y="7141"/>
                  <a:pt x="604" y="7213"/>
                  <a:pt x="618" y="7256"/>
                </a:cubicBezTo>
                <a:cubicBezTo>
                  <a:pt x="632" y="7285"/>
                  <a:pt x="618" y="7343"/>
                  <a:pt x="604" y="7343"/>
                </a:cubicBezTo>
                <a:cubicBezTo>
                  <a:pt x="604" y="7357"/>
                  <a:pt x="589" y="7386"/>
                  <a:pt x="604" y="7429"/>
                </a:cubicBezTo>
                <a:lnTo>
                  <a:pt x="618" y="7443"/>
                </a:lnTo>
                <a:cubicBezTo>
                  <a:pt x="618" y="7472"/>
                  <a:pt x="647" y="7515"/>
                  <a:pt x="647" y="7515"/>
                </a:cubicBezTo>
                <a:lnTo>
                  <a:pt x="733" y="7501"/>
                </a:lnTo>
                <a:cubicBezTo>
                  <a:pt x="790" y="7558"/>
                  <a:pt x="834" y="7601"/>
                  <a:pt x="834" y="7601"/>
                </a:cubicBezTo>
                <a:cubicBezTo>
                  <a:pt x="834" y="7587"/>
                  <a:pt x="776" y="7515"/>
                  <a:pt x="747" y="7486"/>
                </a:cubicBezTo>
                <a:cubicBezTo>
                  <a:pt x="733" y="7458"/>
                  <a:pt x="747" y="7429"/>
                  <a:pt x="776" y="7429"/>
                </a:cubicBezTo>
                <a:lnTo>
                  <a:pt x="776" y="7371"/>
                </a:lnTo>
                <a:lnTo>
                  <a:pt x="762" y="7314"/>
                </a:lnTo>
                <a:cubicBezTo>
                  <a:pt x="805" y="7314"/>
                  <a:pt x="862" y="7343"/>
                  <a:pt x="877" y="7357"/>
                </a:cubicBezTo>
                <a:cubicBezTo>
                  <a:pt x="891" y="7371"/>
                  <a:pt x="848" y="7414"/>
                  <a:pt x="834" y="7414"/>
                </a:cubicBezTo>
                <a:cubicBezTo>
                  <a:pt x="819" y="7429"/>
                  <a:pt x="862" y="7529"/>
                  <a:pt x="891" y="7573"/>
                </a:cubicBezTo>
                <a:cubicBezTo>
                  <a:pt x="905" y="7616"/>
                  <a:pt x="877" y="7644"/>
                  <a:pt x="862" y="7644"/>
                </a:cubicBezTo>
                <a:cubicBezTo>
                  <a:pt x="848" y="7659"/>
                  <a:pt x="848" y="7745"/>
                  <a:pt x="819" y="7759"/>
                </a:cubicBezTo>
                <a:cubicBezTo>
                  <a:pt x="815" y="7763"/>
                  <a:pt x="810" y="7765"/>
                  <a:pt x="805" y="7765"/>
                </a:cubicBezTo>
                <a:cubicBezTo>
                  <a:pt x="791" y="7765"/>
                  <a:pt x="776" y="7752"/>
                  <a:pt x="776" y="7731"/>
                </a:cubicBezTo>
                <a:lnTo>
                  <a:pt x="776" y="7702"/>
                </a:lnTo>
                <a:lnTo>
                  <a:pt x="733" y="7573"/>
                </a:lnTo>
                <a:cubicBezTo>
                  <a:pt x="661" y="7630"/>
                  <a:pt x="690" y="7702"/>
                  <a:pt x="704" y="7731"/>
                </a:cubicBezTo>
                <a:cubicBezTo>
                  <a:pt x="704" y="7759"/>
                  <a:pt x="676" y="7831"/>
                  <a:pt x="661" y="7845"/>
                </a:cubicBezTo>
                <a:cubicBezTo>
                  <a:pt x="647" y="7845"/>
                  <a:pt x="690" y="7874"/>
                  <a:pt x="719" y="7874"/>
                </a:cubicBezTo>
                <a:cubicBezTo>
                  <a:pt x="747" y="7889"/>
                  <a:pt x="719" y="7903"/>
                  <a:pt x="647" y="7917"/>
                </a:cubicBezTo>
                <a:lnTo>
                  <a:pt x="618" y="7946"/>
                </a:lnTo>
                <a:cubicBezTo>
                  <a:pt x="604" y="7946"/>
                  <a:pt x="575" y="7975"/>
                  <a:pt x="589" y="7975"/>
                </a:cubicBezTo>
                <a:cubicBezTo>
                  <a:pt x="589" y="7992"/>
                  <a:pt x="592" y="7998"/>
                  <a:pt x="595" y="7998"/>
                </a:cubicBezTo>
                <a:cubicBezTo>
                  <a:pt x="601" y="7998"/>
                  <a:pt x="609" y="7984"/>
                  <a:pt x="618" y="7975"/>
                </a:cubicBezTo>
                <a:cubicBezTo>
                  <a:pt x="629" y="7970"/>
                  <a:pt x="637" y="7966"/>
                  <a:pt x="645" y="7966"/>
                </a:cubicBezTo>
                <a:cubicBezTo>
                  <a:pt x="657" y="7966"/>
                  <a:pt x="666" y="7976"/>
                  <a:pt x="676" y="8004"/>
                </a:cubicBezTo>
                <a:cubicBezTo>
                  <a:pt x="690" y="8032"/>
                  <a:pt x="618" y="8032"/>
                  <a:pt x="661" y="8075"/>
                </a:cubicBezTo>
                <a:cubicBezTo>
                  <a:pt x="690" y="8090"/>
                  <a:pt x="676" y="8147"/>
                  <a:pt x="676" y="8176"/>
                </a:cubicBezTo>
                <a:cubicBezTo>
                  <a:pt x="661" y="8205"/>
                  <a:pt x="661" y="8219"/>
                  <a:pt x="676" y="8248"/>
                </a:cubicBezTo>
                <a:cubicBezTo>
                  <a:pt x="690" y="8277"/>
                  <a:pt x="690" y="8334"/>
                  <a:pt x="676" y="8363"/>
                </a:cubicBezTo>
                <a:cubicBezTo>
                  <a:pt x="661" y="8420"/>
                  <a:pt x="719" y="8449"/>
                  <a:pt x="690" y="8492"/>
                </a:cubicBezTo>
                <a:lnTo>
                  <a:pt x="676" y="8521"/>
                </a:lnTo>
                <a:cubicBezTo>
                  <a:pt x="676" y="8564"/>
                  <a:pt x="690" y="8593"/>
                  <a:pt x="704" y="8607"/>
                </a:cubicBezTo>
                <a:lnTo>
                  <a:pt x="704" y="8621"/>
                </a:lnTo>
                <a:cubicBezTo>
                  <a:pt x="719" y="8621"/>
                  <a:pt x="733" y="8650"/>
                  <a:pt x="733" y="8650"/>
                </a:cubicBezTo>
                <a:lnTo>
                  <a:pt x="719" y="8708"/>
                </a:lnTo>
                <a:cubicBezTo>
                  <a:pt x="704" y="8751"/>
                  <a:pt x="719" y="8808"/>
                  <a:pt x="733" y="8822"/>
                </a:cubicBezTo>
                <a:cubicBezTo>
                  <a:pt x="747" y="8822"/>
                  <a:pt x="733" y="8851"/>
                  <a:pt x="704" y="8880"/>
                </a:cubicBezTo>
                <a:lnTo>
                  <a:pt x="690" y="8909"/>
                </a:lnTo>
                <a:lnTo>
                  <a:pt x="676" y="8923"/>
                </a:lnTo>
                <a:cubicBezTo>
                  <a:pt x="676" y="8937"/>
                  <a:pt x="690" y="8952"/>
                  <a:pt x="719" y="8966"/>
                </a:cubicBezTo>
                <a:lnTo>
                  <a:pt x="733" y="8952"/>
                </a:lnTo>
                <a:lnTo>
                  <a:pt x="762" y="8952"/>
                </a:lnTo>
                <a:cubicBezTo>
                  <a:pt x="776" y="8966"/>
                  <a:pt x="776" y="8980"/>
                  <a:pt x="776" y="8980"/>
                </a:cubicBezTo>
                <a:lnTo>
                  <a:pt x="719" y="9009"/>
                </a:lnTo>
                <a:cubicBezTo>
                  <a:pt x="687" y="9033"/>
                  <a:pt x="660" y="9044"/>
                  <a:pt x="642" y="9044"/>
                </a:cubicBezTo>
                <a:cubicBezTo>
                  <a:pt x="627" y="9044"/>
                  <a:pt x="618" y="9037"/>
                  <a:pt x="618" y="9024"/>
                </a:cubicBezTo>
                <a:lnTo>
                  <a:pt x="618" y="8995"/>
                </a:lnTo>
                <a:cubicBezTo>
                  <a:pt x="604" y="8995"/>
                  <a:pt x="589" y="8966"/>
                  <a:pt x="589" y="8966"/>
                </a:cubicBezTo>
                <a:cubicBezTo>
                  <a:pt x="546" y="8966"/>
                  <a:pt x="561" y="8995"/>
                  <a:pt x="546" y="9024"/>
                </a:cubicBezTo>
                <a:lnTo>
                  <a:pt x="546" y="9038"/>
                </a:lnTo>
                <a:cubicBezTo>
                  <a:pt x="532" y="9052"/>
                  <a:pt x="561" y="9081"/>
                  <a:pt x="589" y="9110"/>
                </a:cubicBezTo>
                <a:lnTo>
                  <a:pt x="546" y="9153"/>
                </a:lnTo>
                <a:cubicBezTo>
                  <a:pt x="546" y="9153"/>
                  <a:pt x="546" y="9182"/>
                  <a:pt x="561" y="9182"/>
                </a:cubicBezTo>
                <a:cubicBezTo>
                  <a:pt x="575" y="9196"/>
                  <a:pt x="589" y="9196"/>
                  <a:pt x="604" y="9196"/>
                </a:cubicBezTo>
                <a:cubicBezTo>
                  <a:pt x="618" y="9182"/>
                  <a:pt x="632" y="9167"/>
                  <a:pt x="632" y="9153"/>
                </a:cubicBezTo>
                <a:cubicBezTo>
                  <a:pt x="645" y="9140"/>
                  <a:pt x="635" y="9093"/>
                  <a:pt x="673" y="9093"/>
                </a:cubicBezTo>
                <a:cubicBezTo>
                  <a:pt x="678" y="9093"/>
                  <a:pt x="684" y="9094"/>
                  <a:pt x="690" y="9095"/>
                </a:cubicBezTo>
                <a:lnTo>
                  <a:pt x="719" y="9110"/>
                </a:lnTo>
                <a:cubicBezTo>
                  <a:pt x="747" y="9124"/>
                  <a:pt x="704" y="9182"/>
                  <a:pt x="676" y="9196"/>
                </a:cubicBezTo>
                <a:cubicBezTo>
                  <a:pt x="647" y="9210"/>
                  <a:pt x="676" y="9282"/>
                  <a:pt x="733" y="9368"/>
                </a:cubicBezTo>
                <a:lnTo>
                  <a:pt x="747" y="9455"/>
                </a:lnTo>
                <a:lnTo>
                  <a:pt x="747" y="9555"/>
                </a:lnTo>
                <a:cubicBezTo>
                  <a:pt x="798" y="9562"/>
                  <a:pt x="848" y="9566"/>
                  <a:pt x="887" y="9566"/>
                </a:cubicBezTo>
                <a:cubicBezTo>
                  <a:pt x="927" y="9566"/>
                  <a:pt x="956" y="9562"/>
                  <a:pt x="963" y="9555"/>
                </a:cubicBezTo>
                <a:cubicBezTo>
                  <a:pt x="963" y="9555"/>
                  <a:pt x="992" y="9584"/>
                  <a:pt x="992" y="9641"/>
                </a:cubicBezTo>
                <a:lnTo>
                  <a:pt x="963" y="9670"/>
                </a:lnTo>
                <a:cubicBezTo>
                  <a:pt x="948" y="9670"/>
                  <a:pt x="934" y="9641"/>
                  <a:pt x="905" y="9641"/>
                </a:cubicBezTo>
                <a:cubicBezTo>
                  <a:pt x="891" y="9641"/>
                  <a:pt x="862" y="9656"/>
                  <a:pt x="834" y="9656"/>
                </a:cubicBezTo>
                <a:cubicBezTo>
                  <a:pt x="819" y="9670"/>
                  <a:pt x="805" y="9670"/>
                  <a:pt x="790" y="9670"/>
                </a:cubicBezTo>
                <a:cubicBezTo>
                  <a:pt x="776" y="9670"/>
                  <a:pt x="776" y="9656"/>
                  <a:pt x="776" y="9656"/>
                </a:cubicBezTo>
                <a:lnTo>
                  <a:pt x="747" y="9627"/>
                </a:lnTo>
                <a:cubicBezTo>
                  <a:pt x="739" y="9610"/>
                  <a:pt x="711" y="9603"/>
                  <a:pt x="686" y="9603"/>
                </a:cubicBezTo>
                <a:cubicBezTo>
                  <a:pt x="669" y="9603"/>
                  <a:pt x="653" y="9607"/>
                  <a:pt x="647" y="9613"/>
                </a:cubicBezTo>
                <a:cubicBezTo>
                  <a:pt x="632" y="9627"/>
                  <a:pt x="661" y="9656"/>
                  <a:pt x="719" y="9670"/>
                </a:cubicBezTo>
                <a:lnTo>
                  <a:pt x="733" y="9728"/>
                </a:lnTo>
                <a:cubicBezTo>
                  <a:pt x="747" y="9742"/>
                  <a:pt x="676" y="9771"/>
                  <a:pt x="747" y="9785"/>
                </a:cubicBezTo>
                <a:cubicBezTo>
                  <a:pt x="776" y="9785"/>
                  <a:pt x="790" y="9814"/>
                  <a:pt x="819" y="9843"/>
                </a:cubicBezTo>
                <a:cubicBezTo>
                  <a:pt x="834" y="9857"/>
                  <a:pt x="848" y="9886"/>
                  <a:pt x="819" y="9900"/>
                </a:cubicBezTo>
                <a:cubicBezTo>
                  <a:pt x="816" y="9903"/>
                  <a:pt x="813" y="9904"/>
                  <a:pt x="810" y="9904"/>
                </a:cubicBezTo>
                <a:cubicBezTo>
                  <a:pt x="798" y="9904"/>
                  <a:pt x="785" y="9886"/>
                  <a:pt x="762" y="9886"/>
                </a:cubicBezTo>
                <a:cubicBezTo>
                  <a:pt x="747" y="9886"/>
                  <a:pt x="747" y="9929"/>
                  <a:pt x="747" y="9943"/>
                </a:cubicBezTo>
                <a:cubicBezTo>
                  <a:pt x="747" y="9957"/>
                  <a:pt x="834" y="10015"/>
                  <a:pt x="848" y="10029"/>
                </a:cubicBezTo>
                <a:cubicBezTo>
                  <a:pt x="862" y="10058"/>
                  <a:pt x="848" y="10087"/>
                  <a:pt x="819" y="10116"/>
                </a:cubicBezTo>
                <a:lnTo>
                  <a:pt x="805" y="10130"/>
                </a:lnTo>
                <a:cubicBezTo>
                  <a:pt x="790" y="10144"/>
                  <a:pt x="776" y="10159"/>
                  <a:pt x="776" y="10173"/>
                </a:cubicBezTo>
                <a:cubicBezTo>
                  <a:pt x="784" y="10190"/>
                  <a:pt x="793" y="10197"/>
                  <a:pt x="804" y="10197"/>
                </a:cubicBezTo>
                <a:cubicBezTo>
                  <a:pt x="812" y="10197"/>
                  <a:pt x="822" y="10193"/>
                  <a:pt x="834" y="10187"/>
                </a:cubicBezTo>
                <a:cubicBezTo>
                  <a:pt x="841" y="10173"/>
                  <a:pt x="852" y="10166"/>
                  <a:pt x="862" y="10166"/>
                </a:cubicBezTo>
                <a:cubicBezTo>
                  <a:pt x="873" y="10166"/>
                  <a:pt x="884" y="10173"/>
                  <a:pt x="891" y="10187"/>
                </a:cubicBezTo>
                <a:cubicBezTo>
                  <a:pt x="905" y="10202"/>
                  <a:pt x="877" y="10230"/>
                  <a:pt x="862" y="10245"/>
                </a:cubicBezTo>
                <a:lnTo>
                  <a:pt x="848" y="10259"/>
                </a:lnTo>
                <a:cubicBezTo>
                  <a:pt x="819" y="10259"/>
                  <a:pt x="790" y="10274"/>
                  <a:pt x="790" y="10274"/>
                </a:cubicBezTo>
                <a:cubicBezTo>
                  <a:pt x="776" y="10274"/>
                  <a:pt x="747" y="10317"/>
                  <a:pt x="733" y="10374"/>
                </a:cubicBezTo>
                <a:lnTo>
                  <a:pt x="719" y="10432"/>
                </a:lnTo>
                <a:lnTo>
                  <a:pt x="704" y="10489"/>
                </a:lnTo>
                <a:cubicBezTo>
                  <a:pt x="721" y="10506"/>
                  <a:pt x="743" y="10513"/>
                  <a:pt x="761" y="10513"/>
                </a:cubicBezTo>
                <a:cubicBezTo>
                  <a:pt x="774" y="10513"/>
                  <a:pt x="784" y="10509"/>
                  <a:pt x="790" y="10503"/>
                </a:cubicBezTo>
                <a:cubicBezTo>
                  <a:pt x="790" y="10496"/>
                  <a:pt x="808" y="10493"/>
                  <a:pt x="826" y="10493"/>
                </a:cubicBezTo>
                <a:cubicBezTo>
                  <a:pt x="844" y="10493"/>
                  <a:pt x="862" y="10496"/>
                  <a:pt x="862" y="10503"/>
                </a:cubicBezTo>
                <a:cubicBezTo>
                  <a:pt x="877" y="10518"/>
                  <a:pt x="848" y="10561"/>
                  <a:pt x="834" y="10575"/>
                </a:cubicBezTo>
                <a:cubicBezTo>
                  <a:pt x="805" y="10590"/>
                  <a:pt x="819" y="10604"/>
                  <a:pt x="862" y="10618"/>
                </a:cubicBezTo>
                <a:lnTo>
                  <a:pt x="862" y="10633"/>
                </a:lnTo>
                <a:lnTo>
                  <a:pt x="877" y="10690"/>
                </a:lnTo>
                <a:cubicBezTo>
                  <a:pt x="848" y="10690"/>
                  <a:pt x="719" y="10762"/>
                  <a:pt x="719" y="10791"/>
                </a:cubicBezTo>
                <a:cubicBezTo>
                  <a:pt x="719" y="10828"/>
                  <a:pt x="805" y="10865"/>
                  <a:pt x="856" y="10865"/>
                </a:cubicBezTo>
                <a:cubicBezTo>
                  <a:pt x="864" y="10865"/>
                  <a:pt x="871" y="10865"/>
                  <a:pt x="877" y="10863"/>
                </a:cubicBezTo>
                <a:cubicBezTo>
                  <a:pt x="920" y="10863"/>
                  <a:pt x="920" y="10891"/>
                  <a:pt x="862" y="10920"/>
                </a:cubicBezTo>
                <a:lnTo>
                  <a:pt x="862" y="10992"/>
                </a:lnTo>
                <a:lnTo>
                  <a:pt x="862" y="11035"/>
                </a:lnTo>
                <a:cubicBezTo>
                  <a:pt x="862" y="11078"/>
                  <a:pt x="891" y="11150"/>
                  <a:pt x="905" y="11207"/>
                </a:cubicBezTo>
                <a:lnTo>
                  <a:pt x="891" y="11222"/>
                </a:lnTo>
                <a:cubicBezTo>
                  <a:pt x="862" y="11279"/>
                  <a:pt x="891" y="11308"/>
                  <a:pt x="920" y="11337"/>
                </a:cubicBezTo>
                <a:cubicBezTo>
                  <a:pt x="920" y="11337"/>
                  <a:pt x="905" y="11351"/>
                  <a:pt x="905" y="11365"/>
                </a:cubicBezTo>
                <a:lnTo>
                  <a:pt x="891" y="11394"/>
                </a:lnTo>
                <a:cubicBezTo>
                  <a:pt x="920" y="11409"/>
                  <a:pt x="948" y="11437"/>
                  <a:pt x="948" y="11452"/>
                </a:cubicBezTo>
                <a:cubicBezTo>
                  <a:pt x="963" y="11452"/>
                  <a:pt x="934" y="11466"/>
                  <a:pt x="920" y="11480"/>
                </a:cubicBezTo>
                <a:cubicBezTo>
                  <a:pt x="920" y="11480"/>
                  <a:pt x="879" y="11456"/>
                  <a:pt x="847" y="11456"/>
                </a:cubicBezTo>
                <a:cubicBezTo>
                  <a:pt x="836" y="11456"/>
                  <a:pt x="826" y="11459"/>
                  <a:pt x="819" y="11466"/>
                </a:cubicBezTo>
                <a:cubicBezTo>
                  <a:pt x="805" y="11495"/>
                  <a:pt x="848" y="11509"/>
                  <a:pt x="848" y="11509"/>
                </a:cubicBezTo>
                <a:cubicBezTo>
                  <a:pt x="862" y="11523"/>
                  <a:pt x="891" y="11523"/>
                  <a:pt x="920" y="11538"/>
                </a:cubicBezTo>
                <a:cubicBezTo>
                  <a:pt x="934" y="11552"/>
                  <a:pt x="992" y="11581"/>
                  <a:pt x="992" y="11581"/>
                </a:cubicBezTo>
                <a:cubicBezTo>
                  <a:pt x="1006" y="11595"/>
                  <a:pt x="992" y="11638"/>
                  <a:pt x="977" y="11682"/>
                </a:cubicBezTo>
                <a:lnTo>
                  <a:pt x="948" y="11710"/>
                </a:lnTo>
                <a:lnTo>
                  <a:pt x="934" y="11710"/>
                </a:lnTo>
                <a:cubicBezTo>
                  <a:pt x="905" y="11710"/>
                  <a:pt x="934" y="11667"/>
                  <a:pt x="948" y="11653"/>
                </a:cubicBezTo>
                <a:cubicBezTo>
                  <a:pt x="963" y="11653"/>
                  <a:pt x="934" y="11610"/>
                  <a:pt x="934" y="11595"/>
                </a:cubicBezTo>
                <a:cubicBezTo>
                  <a:pt x="920" y="11595"/>
                  <a:pt x="877" y="11638"/>
                  <a:pt x="862" y="11667"/>
                </a:cubicBezTo>
                <a:cubicBezTo>
                  <a:pt x="848" y="11682"/>
                  <a:pt x="862" y="11725"/>
                  <a:pt x="891" y="11753"/>
                </a:cubicBezTo>
                <a:lnTo>
                  <a:pt x="905" y="11768"/>
                </a:lnTo>
                <a:cubicBezTo>
                  <a:pt x="920" y="11782"/>
                  <a:pt x="934" y="11811"/>
                  <a:pt x="920" y="11825"/>
                </a:cubicBezTo>
                <a:lnTo>
                  <a:pt x="905" y="11840"/>
                </a:lnTo>
                <a:cubicBezTo>
                  <a:pt x="891" y="11854"/>
                  <a:pt x="963" y="11883"/>
                  <a:pt x="992" y="11897"/>
                </a:cubicBezTo>
                <a:cubicBezTo>
                  <a:pt x="1035" y="11911"/>
                  <a:pt x="992" y="11955"/>
                  <a:pt x="891" y="11998"/>
                </a:cubicBezTo>
                <a:lnTo>
                  <a:pt x="905" y="12055"/>
                </a:lnTo>
                <a:lnTo>
                  <a:pt x="905" y="12127"/>
                </a:lnTo>
                <a:cubicBezTo>
                  <a:pt x="948" y="12199"/>
                  <a:pt x="948" y="12299"/>
                  <a:pt x="948" y="12342"/>
                </a:cubicBezTo>
                <a:cubicBezTo>
                  <a:pt x="948" y="12371"/>
                  <a:pt x="963" y="12386"/>
                  <a:pt x="992" y="12386"/>
                </a:cubicBezTo>
                <a:lnTo>
                  <a:pt x="1006" y="12386"/>
                </a:lnTo>
                <a:lnTo>
                  <a:pt x="1020" y="12371"/>
                </a:lnTo>
                <a:cubicBezTo>
                  <a:pt x="1022" y="12368"/>
                  <a:pt x="1024" y="12367"/>
                  <a:pt x="1026" y="12367"/>
                </a:cubicBezTo>
                <a:cubicBezTo>
                  <a:pt x="1046" y="12367"/>
                  <a:pt x="1089" y="12462"/>
                  <a:pt x="1063" y="12500"/>
                </a:cubicBezTo>
                <a:cubicBezTo>
                  <a:pt x="1052" y="12536"/>
                  <a:pt x="1040" y="12562"/>
                  <a:pt x="1028" y="12562"/>
                </a:cubicBezTo>
                <a:cubicBezTo>
                  <a:pt x="1025" y="12562"/>
                  <a:pt x="1023" y="12560"/>
                  <a:pt x="1020" y="12558"/>
                </a:cubicBezTo>
                <a:cubicBezTo>
                  <a:pt x="992" y="12572"/>
                  <a:pt x="963" y="12630"/>
                  <a:pt x="977" y="12659"/>
                </a:cubicBezTo>
                <a:cubicBezTo>
                  <a:pt x="1006" y="12687"/>
                  <a:pt x="1049" y="12716"/>
                  <a:pt x="992" y="12759"/>
                </a:cubicBezTo>
                <a:cubicBezTo>
                  <a:pt x="992" y="12773"/>
                  <a:pt x="1006" y="12817"/>
                  <a:pt x="1006" y="12845"/>
                </a:cubicBezTo>
                <a:cubicBezTo>
                  <a:pt x="1006" y="12860"/>
                  <a:pt x="1020" y="12874"/>
                  <a:pt x="1020" y="12903"/>
                </a:cubicBezTo>
                <a:cubicBezTo>
                  <a:pt x="1020" y="12917"/>
                  <a:pt x="1006" y="12931"/>
                  <a:pt x="1006" y="12931"/>
                </a:cubicBezTo>
                <a:cubicBezTo>
                  <a:pt x="992" y="12931"/>
                  <a:pt x="963" y="12931"/>
                  <a:pt x="963" y="12917"/>
                </a:cubicBezTo>
                <a:lnTo>
                  <a:pt x="948" y="12903"/>
                </a:lnTo>
                <a:cubicBezTo>
                  <a:pt x="943" y="12886"/>
                  <a:pt x="935" y="12878"/>
                  <a:pt x="927" y="12878"/>
                </a:cubicBezTo>
                <a:cubicBezTo>
                  <a:pt x="914" y="12878"/>
                  <a:pt x="900" y="12897"/>
                  <a:pt x="891" y="12931"/>
                </a:cubicBezTo>
                <a:lnTo>
                  <a:pt x="934" y="12960"/>
                </a:lnTo>
                <a:cubicBezTo>
                  <a:pt x="948" y="12975"/>
                  <a:pt x="977" y="12989"/>
                  <a:pt x="948" y="13003"/>
                </a:cubicBezTo>
                <a:lnTo>
                  <a:pt x="934" y="13018"/>
                </a:lnTo>
                <a:lnTo>
                  <a:pt x="862" y="13018"/>
                </a:lnTo>
                <a:lnTo>
                  <a:pt x="862" y="13032"/>
                </a:lnTo>
                <a:lnTo>
                  <a:pt x="862" y="13046"/>
                </a:lnTo>
                <a:cubicBezTo>
                  <a:pt x="877" y="13061"/>
                  <a:pt x="948" y="13075"/>
                  <a:pt x="963" y="13075"/>
                </a:cubicBezTo>
                <a:cubicBezTo>
                  <a:pt x="977" y="13075"/>
                  <a:pt x="992" y="13104"/>
                  <a:pt x="992" y="13147"/>
                </a:cubicBezTo>
                <a:lnTo>
                  <a:pt x="977" y="13161"/>
                </a:lnTo>
                <a:cubicBezTo>
                  <a:pt x="970" y="13165"/>
                  <a:pt x="964" y="13167"/>
                  <a:pt x="958" y="13167"/>
                </a:cubicBezTo>
                <a:cubicBezTo>
                  <a:pt x="941" y="13167"/>
                  <a:pt x="931" y="13151"/>
                  <a:pt x="920" y="13118"/>
                </a:cubicBezTo>
                <a:cubicBezTo>
                  <a:pt x="916" y="13114"/>
                  <a:pt x="911" y="13113"/>
                  <a:pt x="906" y="13113"/>
                </a:cubicBezTo>
                <a:cubicBezTo>
                  <a:pt x="891" y="13113"/>
                  <a:pt x="873" y="13126"/>
                  <a:pt x="862" y="13147"/>
                </a:cubicBezTo>
                <a:lnTo>
                  <a:pt x="877" y="13147"/>
                </a:lnTo>
                <a:cubicBezTo>
                  <a:pt x="905" y="13176"/>
                  <a:pt x="877" y="13190"/>
                  <a:pt x="862" y="13204"/>
                </a:cubicBezTo>
                <a:lnTo>
                  <a:pt x="862" y="13233"/>
                </a:lnTo>
                <a:cubicBezTo>
                  <a:pt x="877" y="13262"/>
                  <a:pt x="905" y="13305"/>
                  <a:pt x="934" y="13319"/>
                </a:cubicBezTo>
                <a:lnTo>
                  <a:pt x="920" y="13348"/>
                </a:lnTo>
                <a:lnTo>
                  <a:pt x="891" y="13420"/>
                </a:lnTo>
                <a:cubicBezTo>
                  <a:pt x="891" y="13521"/>
                  <a:pt x="963" y="13506"/>
                  <a:pt x="1006" y="13521"/>
                </a:cubicBezTo>
                <a:cubicBezTo>
                  <a:pt x="1049" y="13521"/>
                  <a:pt x="1150" y="13521"/>
                  <a:pt x="1178" y="13506"/>
                </a:cubicBezTo>
                <a:cubicBezTo>
                  <a:pt x="1184" y="13504"/>
                  <a:pt x="1189" y="13502"/>
                  <a:pt x="1194" y="13502"/>
                </a:cubicBezTo>
                <a:cubicBezTo>
                  <a:pt x="1218" y="13502"/>
                  <a:pt x="1241" y="13526"/>
                  <a:pt x="1265" y="13549"/>
                </a:cubicBezTo>
                <a:lnTo>
                  <a:pt x="1279" y="13578"/>
                </a:lnTo>
                <a:cubicBezTo>
                  <a:pt x="1279" y="13578"/>
                  <a:pt x="1279" y="13592"/>
                  <a:pt x="1279" y="13592"/>
                </a:cubicBezTo>
                <a:cubicBezTo>
                  <a:pt x="1265" y="13607"/>
                  <a:pt x="1265" y="13607"/>
                  <a:pt x="1250" y="13621"/>
                </a:cubicBezTo>
                <a:cubicBezTo>
                  <a:pt x="1236" y="13621"/>
                  <a:pt x="1207" y="13635"/>
                  <a:pt x="1178" y="13650"/>
                </a:cubicBezTo>
                <a:cubicBezTo>
                  <a:pt x="1164" y="13650"/>
                  <a:pt x="1150" y="13679"/>
                  <a:pt x="1150" y="13693"/>
                </a:cubicBezTo>
                <a:lnTo>
                  <a:pt x="1135" y="13736"/>
                </a:lnTo>
                <a:cubicBezTo>
                  <a:pt x="1135" y="13763"/>
                  <a:pt x="1147" y="13773"/>
                  <a:pt x="1163" y="13773"/>
                </a:cubicBezTo>
                <a:cubicBezTo>
                  <a:pt x="1172" y="13773"/>
                  <a:pt x="1182" y="13770"/>
                  <a:pt x="1193" y="13765"/>
                </a:cubicBezTo>
                <a:lnTo>
                  <a:pt x="1236" y="13750"/>
                </a:lnTo>
                <a:lnTo>
                  <a:pt x="1236" y="13736"/>
                </a:lnTo>
                <a:cubicBezTo>
                  <a:pt x="1265" y="13750"/>
                  <a:pt x="1279" y="13794"/>
                  <a:pt x="1293" y="13837"/>
                </a:cubicBezTo>
                <a:lnTo>
                  <a:pt x="1279" y="13880"/>
                </a:lnTo>
                <a:lnTo>
                  <a:pt x="1265" y="13923"/>
                </a:lnTo>
                <a:cubicBezTo>
                  <a:pt x="1221" y="13923"/>
                  <a:pt x="1178" y="13908"/>
                  <a:pt x="1178" y="13894"/>
                </a:cubicBezTo>
                <a:cubicBezTo>
                  <a:pt x="1178" y="13892"/>
                  <a:pt x="1177" y="13891"/>
                  <a:pt x="1175" y="13891"/>
                </a:cubicBezTo>
                <a:cubicBezTo>
                  <a:pt x="1163" y="13891"/>
                  <a:pt x="1117" y="13925"/>
                  <a:pt x="1092" y="13937"/>
                </a:cubicBezTo>
                <a:cubicBezTo>
                  <a:pt x="1078" y="13952"/>
                  <a:pt x="1107" y="13966"/>
                  <a:pt x="1135" y="13980"/>
                </a:cubicBezTo>
                <a:cubicBezTo>
                  <a:pt x="1150" y="13980"/>
                  <a:pt x="1107" y="14066"/>
                  <a:pt x="1092" y="14095"/>
                </a:cubicBezTo>
                <a:cubicBezTo>
                  <a:pt x="1071" y="14116"/>
                  <a:pt x="1050" y="14130"/>
                  <a:pt x="1040" y="14130"/>
                </a:cubicBezTo>
                <a:cubicBezTo>
                  <a:pt x="1037" y="14130"/>
                  <a:pt x="1035" y="14128"/>
                  <a:pt x="1035" y="14124"/>
                </a:cubicBezTo>
                <a:cubicBezTo>
                  <a:pt x="1020" y="14038"/>
                  <a:pt x="1006" y="13966"/>
                  <a:pt x="992" y="13894"/>
                </a:cubicBezTo>
                <a:cubicBezTo>
                  <a:pt x="992" y="13880"/>
                  <a:pt x="963" y="13880"/>
                  <a:pt x="948" y="13880"/>
                </a:cubicBezTo>
                <a:lnTo>
                  <a:pt x="948" y="13865"/>
                </a:lnTo>
                <a:cubicBezTo>
                  <a:pt x="934" y="13880"/>
                  <a:pt x="934" y="13908"/>
                  <a:pt x="934" y="13937"/>
                </a:cubicBezTo>
                <a:lnTo>
                  <a:pt x="920" y="13966"/>
                </a:lnTo>
                <a:lnTo>
                  <a:pt x="905" y="13980"/>
                </a:lnTo>
                <a:cubicBezTo>
                  <a:pt x="920" y="13995"/>
                  <a:pt x="977" y="14038"/>
                  <a:pt x="1006" y="14081"/>
                </a:cubicBezTo>
                <a:lnTo>
                  <a:pt x="963" y="14138"/>
                </a:lnTo>
                <a:cubicBezTo>
                  <a:pt x="920" y="14181"/>
                  <a:pt x="905" y="14253"/>
                  <a:pt x="905" y="14311"/>
                </a:cubicBezTo>
                <a:lnTo>
                  <a:pt x="920" y="14383"/>
                </a:lnTo>
                <a:cubicBezTo>
                  <a:pt x="960" y="14436"/>
                  <a:pt x="1012" y="14513"/>
                  <a:pt x="1031" y="14513"/>
                </a:cubicBezTo>
                <a:cubicBezTo>
                  <a:pt x="1032" y="14513"/>
                  <a:pt x="1034" y="14513"/>
                  <a:pt x="1035" y="14512"/>
                </a:cubicBezTo>
                <a:cubicBezTo>
                  <a:pt x="1049" y="14498"/>
                  <a:pt x="1078" y="14454"/>
                  <a:pt x="1121" y="14426"/>
                </a:cubicBezTo>
                <a:lnTo>
                  <a:pt x="1150" y="14383"/>
                </a:lnTo>
                <a:cubicBezTo>
                  <a:pt x="1150" y="14383"/>
                  <a:pt x="1178" y="14397"/>
                  <a:pt x="1178" y="14397"/>
                </a:cubicBezTo>
                <a:cubicBezTo>
                  <a:pt x="1178" y="14411"/>
                  <a:pt x="1178" y="14440"/>
                  <a:pt x="1178" y="14440"/>
                </a:cubicBezTo>
                <a:lnTo>
                  <a:pt x="1164" y="14454"/>
                </a:lnTo>
                <a:cubicBezTo>
                  <a:pt x="1135" y="14454"/>
                  <a:pt x="1178" y="14526"/>
                  <a:pt x="1193" y="14555"/>
                </a:cubicBezTo>
                <a:cubicBezTo>
                  <a:pt x="1216" y="14578"/>
                  <a:pt x="1153" y="14602"/>
                  <a:pt x="1114" y="14602"/>
                </a:cubicBezTo>
                <a:cubicBezTo>
                  <a:pt x="1105" y="14602"/>
                  <a:pt x="1097" y="14601"/>
                  <a:pt x="1092" y="14598"/>
                </a:cubicBezTo>
                <a:cubicBezTo>
                  <a:pt x="1049" y="14598"/>
                  <a:pt x="1020" y="14656"/>
                  <a:pt x="1020" y="14670"/>
                </a:cubicBezTo>
                <a:cubicBezTo>
                  <a:pt x="1020" y="14675"/>
                  <a:pt x="1022" y="14677"/>
                  <a:pt x="1026" y="14677"/>
                </a:cubicBezTo>
                <a:cubicBezTo>
                  <a:pt x="1043" y="14677"/>
                  <a:pt x="1097" y="14627"/>
                  <a:pt x="1121" y="14627"/>
                </a:cubicBezTo>
                <a:cubicBezTo>
                  <a:pt x="1164" y="14641"/>
                  <a:pt x="1178" y="14699"/>
                  <a:pt x="1178" y="14756"/>
                </a:cubicBezTo>
                <a:lnTo>
                  <a:pt x="1150" y="14785"/>
                </a:lnTo>
                <a:cubicBezTo>
                  <a:pt x="1107" y="14828"/>
                  <a:pt x="1107" y="14871"/>
                  <a:pt x="1121" y="14900"/>
                </a:cubicBezTo>
                <a:cubicBezTo>
                  <a:pt x="1150" y="14957"/>
                  <a:pt x="1150" y="15000"/>
                  <a:pt x="1107" y="15029"/>
                </a:cubicBezTo>
                <a:lnTo>
                  <a:pt x="1078" y="15058"/>
                </a:lnTo>
                <a:cubicBezTo>
                  <a:pt x="1092" y="15101"/>
                  <a:pt x="1135" y="15144"/>
                  <a:pt x="1164" y="15158"/>
                </a:cubicBezTo>
                <a:lnTo>
                  <a:pt x="1221" y="15101"/>
                </a:lnTo>
                <a:lnTo>
                  <a:pt x="1221" y="15101"/>
                </a:lnTo>
                <a:cubicBezTo>
                  <a:pt x="1221" y="15144"/>
                  <a:pt x="1207" y="15187"/>
                  <a:pt x="1178" y="15216"/>
                </a:cubicBezTo>
                <a:lnTo>
                  <a:pt x="1150" y="15245"/>
                </a:lnTo>
                <a:cubicBezTo>
                  <a:pt x="1135" y="15273"/>
                  <a:pt x="1150" y="15302"/>
                  <a:pt x="1178" y="15345"/>
                </a:cubicBezTo>
                <a:lnTo>
                  <a:pt x="1193" y="15360"/>
                </a:lnTo>
                <a:cubicBezTo>
                  <a:pt x="1182" y="15402"/>
                  <a:pt x="1156" y="15428"/>
                  <a:pt x="1132" y="15428"/>
                </a:cubicBezTo>
                <a:cubicBezTo>
                  <a:pt x="1123" y="15428"/>
                  <a:pt x="1114" y="15425"/>
                  <a:pt x="1107" y="15417"/>
                </a:cubicBezTo>
                <a:lnTo>
                  <a:pt x="1078" y="15417"/>
                </a:lnTo>
                <a:lnTo>
                  <a:pt x="1063" y="15431"/>
                </a:lnTo>
                <a:cubicBezTo>
                  <a:pt x="1053" y="15452"/>
                  <a:pt x="1042" y="15466"/>
                  <a:pt x="1032" y="15466"/>
                </a:cubicBezTo>
                <a:cubicBezTo>
                  <a:pt x="1028" y="15466"/>
                  <a:pt x="1024" y="15464"/>
                  <a:pt x="1020" y="15460"/>
                </a:cubicBezTo>
                <a:lnTo>
                  <a:pt x="1020" y="15446"/>
                </a:lnTo>
                <a:lnTo>
                  <a:pt x="1020" y="15431"/>
                </a:lnTo>
                <a:cubicBezTo>
                  <a:pt x="1006" y="15403"/>
                  <a:pt x="992" y="15388"/>
                  <a:pt x="963" y="15388"/>
                </a:cubicBezTo>
                <a:lnTo>
                  <a:pt x="963" y="15431"/>
                </a:lnTo>
                <a:lnTo>
                  <a:pt x="948" y="15474"/>
                </a:lnTo>
                <a:cubicBezTo>
                  <a:pt x="905" y="15460"/>
                  <a:pt x="862" y="15460"/>
                  <a:pt x="834" y="15460"/>
                </a:cubicBezTo>
                <a:lnTo>
                  <a:pt x="834" y="15474"/>
                </a:lnTo>
                <a:cubicBezTo>
                  <a:pt x="834" y="15503"/>
                  <a:pt x="891" y="15546"/>
                  <a:pt x="905" y="15561"/>
                </a:cubicBezTo>
                <a:cubicBezTo>
                  <a:pt x="909" y="15562"/>
                  <a:pt x="913" y="15563"/>
                  <a:pt x="917" y="15563"/>
                </a:cubicBezTo>
                <a:cubicBezTo>
                  <a:pt x="942" y="15563"/>
                  <a:pt x="983" y="15538"/>
                  <a:pt x="1012" y="15538"/>
                </a:cubicBezTo>
                <a:cubicBezTo>
                  <a:pt x="1021" y="15538"/>
                  <a:pt x="1029" y="15540"/>
                  <a:pt x="1035" y="15546"/>
                </a:cubicBezTo>
                <a:cubicBezTo>
                  <a:pt x="1037" y="15549"/>
                  <a:pt x="1041" y="15550"/>
                  <a:pt x="1046" y="15550"/>
                </a:cubicBezTo>
                <a:cubicBezTo>
                  <a:pt x="1064" y="15550"/>
                  <a:pt x="1092" y="15529"/>
                  <a:pt x="1092" y="15518"/>
                </a:cubicBezTo>
                <a:cubicBezTo>
                  <a:pt x="1092" y="15509"/>
                  <a:pt x="1097" y="15506"/>
                  <a:pt x="1106" y="15506"/>
                </a:cubicBezTo>
                <a:cubicBezTo>
                  <a:pt x="1126" y="15506"/>
                  <a:pt x="1166" y="15526"/>
                  <a:pt x="1207" y="15546"/>
                </a:cubicBezTo>
                <a:lnTo>
                  <a:pt x="1207" y="15604"/>
                </a:lnTo>
                <a:lnTo>
                  <a:pt x="1207" y="15618"/>
                </a:lnTo>
                <a:cubicBezTo>
                  <a:pt x="1197" y="15628"/>
                  <a:pt x="1180" y="15638"/>
                  <a:pt x="1170" y="15638"/>
                </a:cubicBezTo>
                <a:cubicBezTo>
                  <a:pt x="1166" y="15638"/>
                  <a:pt x="1164" y="15637"/>
                  <a:pt x="1164" y="15633"/>
                </a:cubicBezTo>
                <a:lnTo>
                  <a:pt x="1150" y="15618"/>
                </a:lnTo>
                <a:lnTo>
                  <a:pt x="1150" y="15604"/>
                </a:lnTo>
                <a:cubicBezTo>
                  <a:pt x="1145" y="15600"/>
                  <a:pt x="1140" y="15598"/>
                  <a:pt x="1134" y="15598"/>
                </a:cubicBezTo>
                <a:cubicBezTo>
                  <a:pt x="1120" y="15598"/>
                  <a:pt x="1102" y="15608"/>
                  <a:pt x="1092" y="15618"/>
                </a:cubicBezTo>
                <a:cubicBezTo>
                  <a:pt x="1078" y="15633"/>
                  <a:pt x="1135" y="15704"/>
                  <a:pt x="1164" y="15719"/>
                </a:cubicBezTo>
                <a:cubicBezTo>
                  <a:pt x="1193" y="15747"/>
                  <a:pt x="1193" y="15776"/>
                  <a:pt x="1164" y="15791"/>
                </a:cubicBezTo>
                <a:lnTo>
                  <a:pt x="1150" y="15805"/>
                </a:lnTo>
                <a:lnTo>
                  <a:pt x="1135" y="15819"/>
                </a:lnTo>
                <a:cubicBezTo>
                  <a:pt x="1107" y="15848"/>
                  <a:pt x="1078" y="15891"/>
                  <a:pt x="1063" y="15891"/>
                </a:cubicBezTo>
                <a:cubicBezTo>
                  <a:pt x="1063" y="15905"/>
                  <a:pt x="1063" y="15920"/>
                  <a:pt x="1078" y="15934"/>
                </a:cubicBezTo>
                <a:lnTo>
                  <a:pt x="1092" y="15934"/>
                </a:lnTo>
                <a:lnTo>
                  <a:pt x="1107" y="15949"/>
                </a:lnTo>
                <a:cubicBezTo>
                  <a:pt x="1121" y="15949"/>
                  <a:pt x="1236" y="16035"/>
                  <a:pt x="1279" y="16049"/>
                </a:cubicBezTo>
                <a:cubicBezTo>
                  <a:pt x="1336" y="16064"/>
                  <a:pt x="1265" y="16193"/>
                  <a:pt x="1293" y="16236"/>
                </a:cubicBezTo>
                <a:cubicBezTo>
                  <a:pt x="1312" y="16264"/>
                  <a:pt x="1282" y="16280"/>
                  <a:pt x="1259" y="16280"/>
                </a:cubicBezTo>
                <a:cubicBezTo>
                  <a:pt x="1247" y="16280"/>
                  <a:pt x="1236" y="16275"/>
                  <a:pt x="1236" y="16265"/>
                </a:cubicBezTo>
                <a:cubicBezTo>
                  <a:pt x="1221" y="16222"/>
                  <a:pt x="1178" y="16207"/>
                  <a:pt x="1164" y="16207"/>
                </a:cubicBezTo>
                <a:cubicBezTo>
                  <a:pt x="1145" y="16207"/>
                  <a:pt x="1107" y="16194"/>
                  <a:pt x="1079" y="16194"/>
                </a:cubicBezTo>
                <a:cubicBezTo>
                  <a:pt x="1065" y="16194"/>
                  <a:pt x="1054" y="16198"/>
                  <a:pt x="1049" y="16207"/>
                </a:cubicBezTo>
                <a:cubicBezTo>
                  <a:pt x="1049" y="16222"/>
                  <a:pt x="1121" y="16293"/>
                  <a:pt x="1221" y="16365"/>
                </a:cubicBezTo>
                <a:lnTo>
                  <a:pt x="1135" y="16480"/>
                </a:lnTo>
                <a:lnTo>
                  <a:pt x="1121" y="16495"/>
                </a:lnTo>
                <a:cubicBezTo>
                  <a:pt x="1121" y="16523"/>
                  <a:pt x="1150" y="16552"/>
                  <a:pt x="1164" y="16552"/>
                </a:cubicBezTo>
                <a:cubicBezTo>
                  <a:pt x="1178" y="16538"/>
                  <a:pt x="1236" y="16495"/>
                  <a:pt x="1265" y="16495"/>
                </a:cubicBezTo>
                <a:cubicBezTo>
                  <a:pt x="1293" y="16509"/>
                  <a:pt x="1279" y="16552"/>
                  <a:pt x="1265" y="16566"/>
                </a:cubicBezTo>
                <a:cubicBezTo>
                  <a:pt x="1250" y="16595"/>
                  <a:pt x="1293" y="16609"/>
                  <a:pt x="1308" y="16624"/>
                </a:cubicBezTo>
                <a:cubicBezTo>
                  <a:pt x="1336" y="16624"/>
                  <a:pt x="1322" y="16653"/>
                  <a:pt x="1308" y="16667"/>
                </a:cubicBezTo>
                <a:cubicBezTo>
                  <a:pt x="1293" y="16667"/>
                  <a:pt x="1265" y="16667"/>
                  <a:pt x="1236" y="16638"/>
                </a:cubicBezTo>
                <a:lnTo>
                  <a:pt x="1236" y="16638"/>
                </a:lnTo>
                <a:lnTo>
                  <a:pt x="1250" y="16696"/>
                </a:lnTo>
                <a:lnTo>
                  <a:pt x="1250" y="16710"/>
                </a:lnTo>
                <a:cubicBezTo>
                  <a:pt x="1250" y="16724"/>
                  <a:pt x="1250" y="16753"/>
                  <a:pt x="1265" y="16753"/>
                </a:cubicBezTo>
                <a:cubicBezTo>
                  <a:pt x="1265" y="16768"/>
                  <a:pt x="1178" y="16839"/>
                  <a:pt x="1135" y="16854"/>
                </a:cubicBezTo>
                <a:cubicBezTo>
                  <a:pt x="1092" y="16868"/>
                  <a:pt x="1049" y="16969"/>
                  <a:pt x="1035" y="16997"/>
                </a:cubicBezTo>
                <a:cubicBezTo>
                  <a:pt x="1035" y="17019"/>
                  <a:pt x="1053" y="17026"/>
                  <a:pt x="1076" y="17026"/>
                </a:cubicBezTo>
                <a:cubicBezTo>
                  <a:pt x="1099" y="17026"/>
                  <a:pt x="1128" y="17019"/>
                  <a:pt x="1150" y="17012"/>
                </a:cubicBezTo>
                <a:cubicBezTo>
                  <a:pt x="1158" y="17008"/>
                  <a:pt x="1169" y="17006"/>
                  <a:pt x="1180" y="17006"/>
                </a:cubicBezTo>
                <a:cubicBezTo>
                  <a:pt x="1208" y="17006"/>
                  <a:pt x="1240" y="17016"/>
                  <a:pt x="1250" y="17026"/>
                </a:cubicBezTo>
                <a:cubicBezTo>
                  <a:pt x="1265" y="17041"/>
                  <a:pt x="1250" y="17055"/>
                  <a:pt x="1250" y="17069"/>
                </a:cubicBezTo>
                <a:cubicBezTo>
                  <a:pt x="1236" y="17069"/>
                  <a:pt x="1178" y="17098"/>
                  <a:pt x="1121" y="17127"/>
                </a:cubicBezTo>
                <a:lnTo>
                  <a:pt x="1121" y="17184"/>
                </a:lnTo>
                <a:lnTo>
                  <a:pt x="1121" y="17199"/>
                </a:lnTo>
                <a:cubicBezTo>
                  <a:pt x="1128" y="17206"/>
                  <a:pt x="1135" y="17209"/>
                  <a:pt x="1142" y="17209"/>
                </a:cubicBezTo>
                <a:cubicBezTo>
                  <a:pt x="1150" y="17209"/>
                  <a:pt x="1157" y="17206"/>
                  <a:pt x="1164" y="17199"/>
                </a:cubicBezTo>
                <a:cubicBezTo>
                  <a:pt x="1165" y="17197"/>
                  <a:pt x="1166" y="17197"/>
                  <a:pt x="1167" y="17197"/>
                </a:cubicBezTo>
                <a:cubicBezTo>
                  <a:pt x="1178" y="17197"/>
                  <a:pt x="1177" y="17259"/>
                  <a:pt x="1164" y="17285"/>
                </a:cubicBezTo>
                <a:cubicBezTo>
                  <a:pt x="1164" y="17299"/>
                  <a:pt x="1193" y="17328"/>
                  <a:pt x="1207" y="17328"/>
                </a:cubicBezTo>
                <a:cubicBezTo>
                  <a:pt x="1221" y="17328"/>
                  <a:pt x="1279" y="17371"/>
                  <a:pt x="1265" y="17385"/>
                </a:cubicBezTo>
                <a:cubicBezTo>
                  <a:pt x="1265" y="17400"/>
                  <a:pt x="1293" y="17414"/>
                  <a:pt x="1308" y="17428"/>
                </a:cubicBezTo>
                <a:cubicBezTo>
                  <a:pt x="1336" y="17428"/>
                  <a:pt x="1293" y="17515"/>
                  <a:pt x="1308" y="17558"/>
                </a:cubicBezTo>
                <a:cubicBezTo>
                  <a:pt x="1322" y="17586"/>
                  <a:pt x="1308" y="17615"/>
                  <a:pt x="1293" y="17615"/>
                </a:cubicBezTo>
                <a:lnTo>
                  <a:pt x="1279" y="17615"/>
                </a:lnTo>
                <a:cubicBezTo>
                  <a:pt x="1236" y="17615"/>
                  <a:pt x="1236" y="17644"/>
                  <a:pt x="1250" y="17673"/>
                </a:cubicBezTo>
                <a:cubicBezTo>
                  <a:pt x="1265" y="17687"/>
                  <a:pt x="1293" y="17687"/>
                  <a:pt x="1308" y="17701"/>
                </a:cubicBezTo>
                <a:lnTo>
                  <a:pt x="1322" y="17730"/>
                </a:lnTo>
                <a:cubicBezTo>
                  <a:pt x="1322" y="17740"/>
                  <a:pt x="1344" y="17750"/>
                  <a:pt x="1361" y="17750"/>
                </a:cubicBezTo>
                <a:cubicBezTo>
                  <a:pt x="1369" y="17750"/>
                  <a:pt x="1375" y="17749"/>
                  <a:pt x="1380" y="17745"/>
                </a:cubicBezTo>
                <a:lnTo>
                  <a:pt x="1380" y="17745"/>
                </a:lnTo>
                <a:cubicBezTo>
                  <a:pt x="1394" y="17745"/>
                  <a:pt x="1365" y="17859"/>
                  <a:pt x="1336" y="17888"/>
                </a:cubicBezTo>
                <a:cubicBezTo>
                  <a:pt x="1322" y="17931"/>
                  <a:pt x="1250" y="17989"/>
                  <a:pt x="1265" y="18003"/>
                </a:cubicBezTo>
                <a:cubicBezTo>
                  <a:pt x="1272" y="18017"/>
                  <a:pt x="1272" y="18025"/>
                  <a:pt x="1265" y="18025"/>
                </a:cubicBezTo>
                <a:cubicBezTo>
                  <a:pt x="1257" y="18025"/>
                  <a:pt x="1243" y="18017"/>
                  <a:pt x="1221" y="18003"/>
                </a:cubicBezTo>
                <a:lnTo>
                  <a:pt x="1178" y="18032"/>
                </a:lnTo>
                <a:lnTo>
                  <a:pt x="1178" y="18046"/>
                </a:lnTo>
                <a:cubicBezTo>
                  <a:pt x="1164" y="18046"/>
                  <a:pt x="1221" y="18118"/>
                  <a:pt x="1236" y="18132"/>
                </a:cubicBezTo>
                <a:cubicBezTo>
                  <a:pt x="1265" y="18161"/>
                  <a:pt x="1236" y="18190"/>
                  <a:pt x="1236" y="18204"/>
                </a:cubicBezTo>
                <a:cubicBezTo>
                  <a:pt x="1221" y="18204"/>
                  <a:pt x="1322" y="18219"/>
                  <a:pt x="1351" y="18247"/>
                </a:cubicBezTo>
                <a:cubicBezTo>
                  <a:pt x="1380" y="18276"/>
                  <a:pt x="1380" y="18319"/>
                  <a:pt x="1365" y="18362"/>
                </a:cubicBezTo>
                <a:lnTo>
                  <a:pt x="1423" y="18405"/>
                </a:lnTo>
                <a:cubicBezTo>
                  <a:pt x="1380" y="18448"/>
                  <a:pt x="1336" y="18520"/>
                  <a:pt x="1336" y="18535"/>
                </a:cubicBezTo>
                <a:cubicBezTo>
                  <a:pt x="1351" y="18563"/>
                  <a:pt x="1380" y="18635"/>
                  <a:pt x="1394" y="18664"/>
                </a:cubicBezTo>
                <a:cubicBezTo>
                  <a:pt x="1408" y="18678"/>
                  <a:pt x="1394" y="18721"/>
                  <a:pt x="1380" y="18736"/>
                </a:cubicBezTo>
                <a:cubicBezTo>
                  <a:pt x="1365" y="18736"/>
                  <a:pt x="1351" y="18765"/>
                  <a:pt x="1351" y="18793"/>
                </a:cubicBezTo>
                <a:lnTo>
                  <a:pt x="1365" y="18822"/>
                </a:lnTo>
                <a:lnTo>
                  <a:pt x="1365" y="18836"/>
                </a:lnTo>
                <a:cubicBezTo>
                  <a:pt x="1365" y="18851"/>
                  <a:pt x="1394" y="18894"/>
                  <a:pt x="1408" y="18908"/>
                </a:cubicBezTo>
                <a:cubicBezTo>
                  <a:pt x="1423" y="18923"/>
                  <a:pt x="1365" y="18994"/>
                  <a:pt x="1365" y="19023"/>
                </a:cubicBezTo>
                <a:cubicBezTo>
                  <a:pt x="1352" y="19049"/>
                  <a:pt x="1387" y="19111"/>
                  <a:pt x="1415" y="19111"/>
                </a:cubicBezTo>
                <a:cubicBezTo>
                  <a:pt x="1417" y="19111"/>
                  <a:pt x="1420" y="19111"/>
                  <a:pt x="1423" y="19109"/>
                </a:cubicBezTo>
                <a:lnTo>
                  <a:pt x="1423" y="19109"/>
                </a:lnTo>
                <a:cubicBezTo>
                  <a:pt x="1437" y="19109"/>
                  <a:pt x="1380" y="19167"/>
                  <a:pt x="1351" y="19196"/>
                </a:cubicBezTo>
                <a:cubicBezTo>
                  <a:pt x="1322" y="19224"/>
                  <a:pt x="1351" y="19282"/>
                  <a:pt x="1365" y="19296"/>
                </a:cubicBezTo>
                <a:cubicBezTo>
                  <a:pt x="1394" y="19296"/>
                  <a:pt x="1423" y="19311"/>
                  <a:pt x="1437" y="19311"/>
                </a:cubicBezTo>
                <a:lnTo>
                  <a:pt x="1480" y="19311"/>
                </a:lnTo>
                <a:cubicBezTo>
                  <a:pt x="1509" y="19296"/>
                  <a:pt x="1538" y="19253"/>
                  <a:pt x="1552" y="19210"/>
                </a:cubicBezTo>
                <a:lnTo>
                  <a:pt x="1566" y="19181"/>
                </a:lnTo>
                <a:cubicBezTo>
                  <a:pt x="1566" y="19167"/>
                  <a:pt x="1581" y="19167"/>
                  <a:pt x="1595" y="19167"/>
                </a:cubicBezTo>
                <a:lnTo>
                  <a:pt x="1638" y="19167"/>
                </a:lnTo>
                <a:cubicBezTo>
                  <a:pt x="1685" y="19190"/>
                  <a:pt x="1742" y="19214"/>
                  <a:pt x="1784" y="19214"/>
                </a:cubicBezTo>
                <a:cubicBezTo>
                  <a:pt x="1794" y="19214"/>
                  <a:pt x="1803" y="19213"/>
                  <a:pt x="1811" y="19210"/>
                </a:cubicBezTo>
                <a:lnTo>
                  <a:pt x="1811" y="19253"/>
                </a:lnTo>
                <a:lnTo>
                  <a:pt x="1825" y="19311"/>
                </a:lnTo>
                <a:cubicBezTo>
                  <a:pt x="1839" y="19382"/>
                  <a:pt x="1839" y="19469"/>
                  <a:pt x="1825" y="19483"/>
                </a:cubicBezTo>
                <a:lnTo>
                  <a:pt x="1811" y="19497"/>
                </a:lnTo>
                <a:cubicBezTo>
                  <a:pt x="1807" y="19509"/>
                  <a:pt x="1803" y="19513"/>
                  <a:pt x="1798" y="19513"/>
                </a:cubicBezTo>
                <a:cubicBezTo>
                  <a:pt x="1787" y="19513"/>
                  <a:pt x="1774" y="19483"/>
                  <a:pt x="1753" y="19483"/>
                </a:cubicBezTo>
                <a:cubicBezTo>
                  <a:pt x="1724" y="19483"/>
                  <a:pt x="1710" y="19469"/>
                  <a:pt x="1724" y="19440"/>
                </a:cubicBezTo>
                <a:lnTo>
                  <a:pt x="1724" y="19425"/>
                </a:lnTo>
                <a:cubicBezTo>
                  <a:pt x="1724" y="19411"/>
                  <a:pt x="1767" y="19325"/>
                  <a:pt x="1753" y="19296"/>
                </a:cubicBezTo>
                <a:cubicBezTo>
                  <a:pt x="1748" y="19291"/>
                  <a:pt x="1732" y="19290"/>
                  <a:pt x="1712" y="19290"/>
                </a:cubicBezTo>
                <a:cubicBezTo>
                  <a:pt x="1672" y="19290"/>
                  <a:pt x="1614" y="19296"/>
                  <a:pt x="1595" y="19296"/>
                </a:cubicBezTo>
                <a:cubicBezTo>
                  <a:pt x="1552" y="19296"/>
                  <a:pt x="1523" y="19311"/>
                  <a:pt x="1509" y="19354"/>
                </a:cubicBezTo>
                <a:lnTo>
                  <a:pt x="1552" y="19354"/>
                </a:lnTo>
                <a:cubicBezTo>
                  <a:pt x="1581" y="19368"/>
                  <a:pt x="1609" y="19368"/>
                  <a:pt x="1624" y="19382"/>
                </a:cubicBezTo>
                <a:cubicBezTo>
                  <a:pt x="1624" y="19397"/>
                  <a:pt x="1609" y="19425"/>
                  <a:pt x="1609" y="19454"/>
                </a:cubicBezTo>
                <a:lnTo>
                  <a:pt x="1595" y="19497"/>
                </a:lnTo>
                <a:cubicBezTo>
                  <a:pt x="1584" y="19530"/>
                  <a:pt x="1565" y="19546"/>
                  <a:pt x="1557" y="19546"/>
                </a:cubicBezTo>
                <a:cubicBezTo>
                  <a:pt x="1554" y="19546"/>
                  <a:pt x="1552" y="19544"/>
                  <a:pt x="1552" y="19540"/>
                </a:cubicBezTo>
                <a:cubicBezTo>
                  <a:pt x="1538" y="19540"/>
                  <a:pt x="1552" y="19497"/>
                  <a:pt x="1552" y="19469"/>
                </a:cubicBezTo>
                <a:lnTo>
                  <a:pt x="1523" y="19440"/>
                </a:lnTo>
                <a:lnTo>
                  <a:pt x="1466" y="19368"/>
                </a:lnTo>
                <a:cubicBezTo>
                  <a:pt x="1380" y="19368"/>
                  <a:pt x="1322" y="19397"/>
                  <a:pt x="1351" y="19440"/>
                </a:cubicBezTo>
                <a:lnTo>
                  <a:pt x="1408" y="19440"/>
                </a:lnTo>
                <a:cubicBezTo>
                  <a:pt x="1423" y="19440"/>
                  <a:pt x="1437" y="19454"/>
                  <a:pt x="1437" y="19469"/>
                </a:cubicBezTo>
                <a:lnTo>
                  <a:pt x="1423" y="19483"/>
                </a:lnTo>
                <a:cubicBezTo>
                  <a:pt x="1408" y="19497"/>
                  <a:pt x="1380" y="19512"/>
                  <a:pt x="1351" y="19512"/>
                </a:cubicBezTo>
                <a:lnTo>
                  <a:pt x="1279" y="19526"/>
                </a:lnTo>
                <a:cubicBezTo>
                  <a:pt x="1293" y="19569"/>
                  <a:pt x="1336" y="19598"/>
                  <a:pt x="1351" y="19598"/>
                </a:cubicBezTo>
                <a:cubicBezTo>
                  <a:pt x="1351" y="19597"/>
                  <a:pt x="1351" y="19597"/>
                  <a:pt x="1351" y="19597"/>
                </a:cubicBezTo>
                <a:cubicBezTo>
                  <a:pt x="1356" y="19597"/>
                  <a:pt x="1409" y="19745"/>
                  <a:pt x="1423" y="19813"/>
                </a:cubicBezTo>
                <a:cubicBezTo>
                  <a:pt x="1429" y="19850"/>
                  <a:pt x="1435" y="19882"/>
                  <a:pt x="1438" y="19905"/>
                </a:cubicBezTo>
                <a:lnTo>
                  <a:pt x="1438" y="19905"/>
                </a:lnTo>
                <a:lnTo>
                  <a:pt x="1451" y="19871"/>
                </a:lnTo>
                <a:lnTo>
                  <a:pt x="1466" y="19813"/>
                </a:lnTo>
                <a:cubicBezTo>
                  <a:pt x="1509" y="19770"/>
                  <a:pt x="1566" y="19742"/>
                  <a:pt x="1581" y="19742"/>
                </a:cubicBezTo>
                <a:lnTo>
                  <a:pt x="1581" y="19756"/>
                </a:lnTo>
                <a:lnTo>
                  <a:pt x="1595" y="19770"/>
                </a:lnTo>
                <a:cubicBezTo>
                  <a:pt x="1581" y="19785"/>
                  <a:pt x="1509" y="19900"/>
                  <a:pt x="1494" y="19914"/>
                </a:cubicBezTo>
                <a:cubicBezTo>
                  <a:pt x="1490" y="19924"/>
                  <a:pt x="1482" y="19928"/>
                  <a:pt x="1472" y="19928"/>
                </a:cubicBezTo>
                <a:cubicBezTo>
                  <a:pt x="1462" y="19928"/>
                  <a:pt x="1450" y="19923"/>
                  <a:pt x="1438" y="19912"/>
                </a:cubicBezTo>
                <a:lnTo>
                  <a:pt x="1438" y="19912"/>
                </a:lnTo>
                <a:cubicBezTo>
                  <a:pt x="1440" y="19933"/>
                  <a:pt x="1439" y="19945"/>
                  <a:pt x="1430" y="19945"/>
                </a:cubicBezTo>
                <a:cubicBezTo>
                  <a:pt x="1428" y="19945"/>
                  <a:pt x="1426" y="19944"/>
                  <a:pt x="1423" y="19943"/>
                </a:cubicBezTo>
                <a:lnTo>
                  <a:pt x="1436" y="19910"/>
                </a:lnTo>
                <a:lnTo>
                  <a:pt x="1436" y="19910"/>
                </a:lnTo>
                <a:cubicBezTo>
                  <a:pt x="1437" y="19911"/>
                  <a:pt x="1438" y="19912"/>
                  <a:pt x="1438" y="19912"/>
                </a:cubicBezTo>
                <a:lnTo>
                  <a:pt x="1438" y="19912"/>
                </a:lnTo>
                <a:cubicBezTo>
                  <a:pt x="1438" y="19910"/>
                  <a:pt x="1438" y="19908"/>
                  <a:pt x="1438" y="19905"/>
                </a:cubicBezTo>
                <a:lnTo>
                  <a:pt x="1438" y="19905"/>
                </a:lnTo>
                <a:lnTo>
                  <a:pt x="1436" y="19910"/>
                </a:lnTo>
                <a:lnTo>
                  <a:pt x="1436" y="19910"/>
                </a:lnTo>
                <a:cubicBezTo>
                  <a:pt x="1426" y="19900"/>
                  <a:pt x="1417" y="19887"/>
                  <a:pt x="1408" y="19871"/>
                </a:cubicBezTo>
                <a:lnTo>
                  <a:pt x="1408" y="19885"/>
                </a:lnTo>
                <a:lnTo>
                  <a:pt x="1394" y="19957"/>
                </a:lnTo>
                <a:cubicBezTo>
                  <a:pt x="1437" y="20043"/>
                  <a:pt x="1466" y="20201"/>
                  <a:pt x="1423" y="20230"/>
                </a:cubicBezTo>
                <a:cubicBezTo>
                  <a:pt x="1387" y="20253"/>
                  <a:pt x="1352" y="20277"/>
                  <a:pt x="1333" y="20277"/>
                </a:cubicBezTo>
                <a:cubicBezTo>
                  <a:pt x="1328" y="20277"/>
                  <a:pt x="1325" y="20276"/>
                  <a:pt x="1322" y="20273"/>
                </a:cubicBezTo>
                <a:lnTo>
                  <a:pt x="1308" y="20259"/>
                </a:lnTo>
                <a:cubicBezTo>
                  <a:pt x="1308" y="20244"/>
                  <a:pt x="1308" y="20230"/>
                  <a:pt x="1308" y="20216"/>
                </a:cubicBezTo>
                <a:cubicBezTo>
                  <a:pt x="1308" y="20201"/>
                  <a:pt x="1279" y="20201"/>
                  <a:pt x="1265" y="20201"/>
                </a:cubicBezTo>
                <a:cubicBezTo>
                  <a:pt x="1265" y="20201"/>
                  <a:pt x="1250" y="20216"/>
                  <a:pt x="1250" y="20230"/>
                </a:cubicBezTo>
                <a:lnTo>
                  <a:pt x="1250" y="20259"/>
                </a:lnTo>
                <a:cubicBezTo>
                  <a:pt x="1265" y="20288"/>
                  <a:pt x="1308" y="20316"/>
                  <a:pt x="1365" y="20316"/>
                </a:cubicBezTo>
                <a:lnTo>
                  <a:pt x="1394" y="20331"/>
                </a:lnTo>
                <a:cubicBezTo>
                  <a:pt x="1408" y="20331"/>
                  <a:pt x="1423" y="20345"/>
                  <a:pt x="1437" y="20359"/>
                </a:cubicBezTo>
                <a:cubicBezTo>
                  <a:pt x="1437" y="20374"/>
                  <a:pt x="1451" y="20374"/>
                  <a:pt x="1466" y="20374"/>
                </a:cubicBezTo>
                <a:cubicBezTo>
                  <a:pt x="1473" y="20367"/>
                  <a:pt x="1480" y="20359"/>
                  <a:pt x="1485" y="20359"/>
                </a:cubicBezTo>
                <a:cubicBezTo>
                  <a:pt x="1491" y="20359"/>
                  <a:pt x="1494" y="20367"/>
                  <a:pt x="1494" y="20388"/>
                </a:cubicBezTo>
                <a:lnTo>
                  <a:pt x="1494" y="20402"/>
                </a:lnTo>
                <a:cubicBezTo>
                  <a:pt x="1480" y="20402"/>
                  <a:pt x="1380" y="20402"/>
                  <a:pt x="1336" y="20388"/>
                </a:cubicBezTo>
                <a:cubicBezTo>
                  <a:pt x="1308" y="20374"/>
                  <a:pt x="1279" y="20359"/>
                  <a:pt x="1279" y="20345"/>
                </a:cubicBezTo>
                <a:cubicBezTo>
                  <a:pt x="1279" y="20341"/>
                  <a:pt x="1275" y="20339"/>
                  <a:pt x="1270" y="20339"/>
                </a:cubicBezTo>
                <a:cubicBezTo>
                  <a:pt x="1256" y="20339"/>
                  <a:pt x="1232" y="20349"/>
                  <a:pt x="1221" y="20359"/>
                </a:cubicBezTo>
                <a:cubicBezTo>
                  <a:pt x="1193" y="20359"/>
                  <a:pt x="1221" y="20417"/>
                  <a:pt x="1250" y="20417"/>
                </a:cubicBezTo>
                <a:cubicBezTo>
                  <a:pt x="1265" y="20417"/>
                  <a:pt x="1293" y="20431"/>
                  <a:pt x="1308" y="20446"/>
                </a:cubicBezTo>
                <a:lnTo>
                  <a:pt x="1308" y="20460"/>
                </a:lnTo>
                <a:cubicBezTo>
                  <a:pt x="1308" y="20460"/>
                  <a:pt x="1293" y="20474"/>
                  <a:pt x="1279" y="20489"/>
                </a:cubicBezTo>
                <a:lnTo>
                  <a:pt x="1265" y="20489"/>
                </a:lnTo>
                <a:cubicBezTo>
                  <a:pt x="1236" y="20489"/>
                  <a:pt x="1207" y="20503"/>
                  <a:pt x="1207" y="20503"/>
                </a:cubicBezTo>
                <a:cubicBezTo>
                  <a:pt x="1207" y="20517"/>
                  <a:pt x="1265" y="20532"/>
                  <a:pt x="1279" y="20532"/>
                </a:cubicBezTo>
                <a:cubicBezTo>
                  <a:pt x="1281" y="20533"/>
                  <a:pt x="1284" y="20533"/>
                  <a:pt x="1286" y="20533"/>
                </a:cubicBezTo>
                <a:cubicBezTo>
                  <a:pt x="1316" y="20533"/>
                  <a:pt x="1367" y="20460"/>
                  <a:pt x="1394" y="20460"/>
                </a:cubicBezTo>
                <a:cubicBezTo>
                  <a:pt x="1437" y="20460"/>
                  <a:pt x="1451" y="20503"/>
                  <a:pt x="1451" y="20532"/>
                </a:cubicBezTo>
                <a:cubicBezTo>
                  <a:pt x="1451" y="20546"/>
                  <a:pt x="1466" y="20560"/>
                  <a:pt x="1494" y="20560"/>
                </a:cubicBezTo>
                <a:lnTo>
                  <a:pt x="1494" y="20604"/>
                </a:lnTo>
                <a:cubicBezTo>
                  <a:pt x="1494" y="20604"/>
                  <a:pt x="1494" y="20618"/>
                  <a:pt x="1494" y="20632"/>
                </a:cubicBezTo>
                <a:cubicBezTo>
                  <a:pt x="1494" y="20675"/>
                  <a:pt x="1466" y="20704"/>
                  <a:pt x="1494" y="20747"/>
                </a:cubicBezTo>
                <a:cubicBezTo>
                  <a:pt x="1509" y="20762"/>
                  <a:pt x="1480" y="20790"/>
                  <a:pt x="1480" y="20805"/>
                </a:cubicBezTo>
                <a:cubicBezTo>
                  <a:pt x="1480" y="20833"/>
                  <a:pt x="1423" y="20833"/>
                  <a:pt x="1451" y="20877"/>
                </a:cubicBezTo>
                <a:lnTo>
                  <a:pt x="1466" y="20891"/>
                </a:lnTo>
                <a:cubicBezTo>
                  <a:pt x="1451" y="20934"/>
                  <a:pt x="1480" y="20963"/>
                  <a:pt x="1523" y="20963"/>
                </a:cubicBezTo>
                <a:lnTo>
                  <a:pt x="1523" y="20977"/>
                </a:lnTo>
                <a:lnTo>
                  <a:pt x="1523" y="21063"/>
                </a:lnTo>
                <a:cubicBezTo>
                  <a:pt x="1523" y="21126"/>
                  <a:pt x="1469" y="21166"/>
                  <a:pt x="1440" y="21166"/>
                </a:cubicBezTo>
                <a:cubicBezTo>
                  <a:pt x="1430" y="21166"/>
                  <a:pt x="1423" y="21161"/>
                  <a:pt x="1423" y="21150"/>
                </a:cubicBezTo>
                <a:cubicBezTo>
                  <a:pt x="1418" y="21135"/>
                  <a:pt x="1415" y="21129"/>
                  <a:pt x="1413" y="21129"/>
                </a:cubicBezTo>
                <a:lnTo>
                  <a:pt x="1413" y="21129"/>
                </a:lnTo>
                <a:cubicBezTo>
                  <a:pt x="1410" y="21129"/>
                  <a:pt x="1413" y="21154"/>
                  <a:pt x="1423" y="21193"/>
                </a:cubicBezTo>
                <a:lnTo>
                  <a:pt x="1437" y="21250"/>
                </a:lnTo>
                <a:lnTo>
                  <a:pt x="1466" y="21336"/>
                </a:lnTo>
                <a:cubicBezTo>
                  <a:pt x="1509" y="21423"/>
                  <a:pt x="1538" y="21480"/>
                  <a:pt x="1509" y="21480"/>
                </a:cubicBezTo>
                <a:lnTo>
                  <a:pt x="1494" y="21480"/>
                </a:lnTo>
                <a:cubicBezTo>
                  <a:pt x="1466" y="21480"/>
                  <a:pt x="1451" y="21509"/>
                  <a:pt x="1466" y="21537"/>
                </a:cubicBezTo>
                <a:cubicBezTo>
                  <a:pt x="1480" y="21566"/>
                  <a:pt x="1538" y="21537"/>
                  <a:pt x="1523" y="21595"/>
                </a:cubicBezTo>
                <a:lnTo>
                  <a:pt x="1523" y="21609"/>
                </a:lnTo>
                <a:cubicBezTo>
                  <a:pt x="1535" y="21645"/>
                  <a:pt x="1488" y="21670"/>
                  <a:pt x="1464" y="21670"/>
                </a:cubicBezTo>
                <a:cubicBezTo>
                  <a:pt x="1458" y="21670"/>
                  <a:pt x="1454" y="21669"/>
                  <a:pt x="1451" y="21667"/>
                </a:cubicBezTo>
                <a:cubicBezTo>
                  <a:pt x="1423" y="21652"/>
                  <a:pt x="1408" y="21624"/>
                  <a:pt x="1423" y="21609"/>
                </a:cubicBezTo>
                <a:lnTo>
                  <a:pt x="1437" y="21595"/>
                </a:lnTo>
                <a:lnTo>
                  <a:pt x="1437" y="21581"/>
                </a:lnTo>
                <a:cubicBezTo>
                  <a:pt x="1437" y="21576"/>
                  <a:pt x="1429" y="21574"/>
                  <a:pt x="1418" y="21574"/>
                </a:cubicBezTo>
                <a:cubicBezTo>
                  <a:pt x="1395" y="21574"/>
                  <a:pt x="1360" y="21581"/>
                  <a:pt x="1351" y="21581"/>
                </a:cubicBezTo>
                <a:cubicBezTo>
                  <a:pt x="1322" y="21581"/>
                  <a:pt x="1351" y="21652"/>
                  <a:pt x="1365" y="21667"/>
                </a:cubicBezTo>
                <a:cubicBezTo>
                  <a:pt x="1394" y="21681"/>
                  <a:pt x="1293" y="21724"/>
                  <a:pt x="1293" y="21753"/>
                </a:cubicBezTo>
                <a:cubicBezTo>
                  <a:pt x="1279" y="21796"/>
                  <a:pt x="1351" y="21897"/>
                  <a:pt x="1394" y="21911"/>
                </a:cubicBezTo>
                <a:cubicBezTo>
                  <a:pt x="1423" y="21940"/>
                  <a:pt x="1394" y="21968"/>
                  <a:pt x="1336" y="21968"/>
                </a:cubicBezTo>
                <a:lnTo>
                  <a:pt x="1322" y="22026"/>
                </a:lnTo>
                <a:lnTo>
                  <a:pt x="1308" y="22055"/>
                </a:lnTo>
                <a:cubicBezTo>
                  <a:pt x="1308" y="22083"/>
                  <a:pt x="1351" y="22127"/>
                  <a:pt x="1365" y="22127"/>
                </a:cubicBezTo>
                <a:cubicBezTo>
                  <a:pt x="1380" y="22127"/>
                  <a:pt x="1408" y="22083"/>
                  <a:pt x="1408" y="22055"/>
                </a:cubicBezTo>
                <a:cubicBezTo>
                  <a:pt x="1408" y="22047"/>
                  <a:pt x="1426" y="22044"/>
                  <a:pt x="1448" y="22044"/>
                </a:cubicBezTo>
                <a:cubicBezTo>
                  <a:pt x="1469" y="22044"/>
                  <a:pt x="1494" y="22047"/>
                  <a:pt x="1509" y="22055"/>
                </a:cubicBezTo>
                <a:cubicBezTo>
                  <a:pt x="1538" y="22069"/>
                  <a:pt x="1566" y="22141"/>
                  <a:pt x="1566" y="22170"/>
                </a:cubicBezTo>
                <a:cubicBezTo>
                  <a:pt x="1566" y="22198"/>
                  <a:pt x="1538" y="22241"/>
                  <a:pt x="1509" y="22270"/>
                </a:cubicBezTo>
                <a:lnTo>
                  <a:pt x="1523" y="22328"/>
                </a:lnTo>
                <a:lnTo>
                  <a:pt x="1538" y="22342"/>
                </a:lnTo>
                <a:cubicBezTo>
                  <a:pt x="1538" y="22356"/>
                  <a:pt x="1541" y="22364"/>
                  <a:pt x="1548" y="22364"/>
                </a:cubicBezTo>
                <a:cubicBezTo>
                  <a:pt x="1555" y="22364"/>
                  <a:pt x="1566" y="22356"/>
                  <a:pt x="1581" y="22342"/>
                </a:cubicBezTo>
                <a:lnTo>
                  <a:pt x="1595" y="22342"/>
                </a:lnTo>
                <a:lnTo>
                  <a:pt x="1652" y="22356"/>
                </a:lnTo>
                <a:cubicBezTo>
                  <a:pt x="1638" y="22414"/>
                  <a:pt x="1581" y="22457"/>
                  <a:pt x="1566" y="22457"/>
                </a:cubicBezTo>
                <a:cubicBezTo>
                  <a:pt x="1552" y="22457"/>
                  <a:pt x="1566" y="22514"/>
                  <a:pt x="1595" y="22572"/>
                </a:cubicBezTo>
                <a:lnTo>
                  <a:pt x="1581" y="22629"/>
                </a:lnTo>
                <a:lnTo>
                  <a:pt x="1581" y="22716"/>
                </a:lnTo>
                <a:cubicBezTo>
                  <a:pt x="1652" y="22744"/>
                  <a:pt x="1638" y="22859"/>
                  <a:pt x="1624" y="22902"/>
                </a:cubicBezTo>
                <a:cubicBezTo>
                  <a:pt x="1595" y="22931"/>
                  <a:pt x="1566" y="22989"/>
                  <a:pt x="1566" y="23003"/>
                </a:cubicBezTo>
                <a:cubicBezTo>
                  <a:pt x="1566" y="23003"/>
                  <a:pt x="1581" y="23046"/>
                  <a:pt x="1609" y="23075"/>
                </a:cubicBezTo>
                <a:lnTo>
                  <a:pt x="1609" y="23132"/>
                </a:lnTo>
                <a:cubicBezTo>
                  <a:pt x="1609" y="23132"/>
                  <a:pt x="1638" y="23147"/>
                  <a:pt x="1652" y="23147"/>
                </a:cubicBezTo>
                <a:cubicBezTo>
                  <a:pt x="1710" y="23147"/>
                  <a:pt x="1710" y="23147"/>
                  <a:pt x="1696" y="23204"/>
                </a:cubicBezTo>
                <a:cubicBezTo>
                  <a:pt x="1696" y="23218"/>
                  <a:pt x="1681" y="23247"/>
                  <a:pt x="1681" y="23262"/>
                </a:cubicBezTo>
                <a:lnTo>
                  <a:pt x="1739" y="23319"/>
                </a:lnTo>
                <a:cubicBezTo>
                  <a:pt x="1696" y="23348"/>
                  <a:pt x="1681" y="23420"/>
                  <a:pt x="1696" y="23448"/>
                </a:cubicBezTo>
                <a:cubicBezTo>
                  <a:pt x="1696" y="23453"/>
                  <a:pt x="1693" y="23454"/>
                  <a:pt x="1689" y="23454"/>
                </a:cubicBezTo>
                <a:cubicBezTo>
                  <a:pt x="1680" y="23454"/>
                  <a:pt x="1663" y="23444"/>
                  <a:pt x="1652" y="23434"/>
                </a:cubicBezTo>
                <a:cubicBezTo>
                  <a:pt x="1652" y="23433"/>
                  <a:pt x="1651" y="23433"/>
                  <a:pt x="1650" y="23433"/>
                </a:cubicBezTo>
                <a:lnTo>
                  <a:pt x="1650" y="23433"/>
                </a:lnTo>
                <a:cubicBezTo>
                  <a:pt x="1640" y="23433"/>
                  <a:pt x="1653" y="23520"/>
                  <a:pt x="1667" y="23520"/>
                </a:cubicBezTo>
                <a:cubicBezTo>
                  <a:pt x="1681" y="23534"/>
                  <a:pt x="1710" y="23563"/>
                  <a:pt x="1710" y="23578"/>
                </a:cubicBezTo>
                <a:cubicBezTo>
                  <a:pt x="1710" y="23592"/>
                  <a:pt x="1681" y="23606"/>
                  <a:pt x="1667" y="23621"/>
                </a:cubicBezTo>
                <a:cubicBezTo>
                  <a:pt x="1667" y="23621"/>
                  <a:pt x="1681" y="23649"/>
                  <a:pt x="1696" y="23664"/>
                </a:cubicBezTo>
                <a:cubicBezTo>
                  <a:pt x="1710" y="23664"/>
                  <a:pt x="1739" y="23693"/>
                  <a:pt x="1767" y="23707"/>
                </a:cubicBezTo>
                <a:lnTo>
                  <a:pt x="1724" y="23736"/>
                </a:lnTo>
                <a:cubicBezTo>
                  <a:pt x="1696" y="23764"/>
                  <a:pt x="1652" y="23793"/>
                  <a:pt x="1652" y="23807"/>
                </a:cubicBezTo>
                <a:cubicBezTo>
                  <a:pt x="1667" y="23851"/>
                  <a:pt x="1696" y="23879"/>
                  <a:pt x="1681" y="23937"/>
                </a:cubicBezTo>
                <a:lnTo>
                  <a:pt x="1681" y="23980"/>
                </a:lnTo>
                <a:cubicBezTo>
                  <a:pt x="1710" y="23980"/>
                  <a:pt x="1739" y="23994"/>
                  <a:pt x="1739" y="24009"/>
                </a:cubicBezTo>
                <a:lnTo>
                  <a:pt x="1739" y="24023"/>
                </a:lnTo>
                <a:cubicBezTo>
                  <a:pt x="1710" y="24066"/>
                  <a:pt x="1681" y="24066"/>
                  <a:pt x="1638" y="24066"/>
                </a:cubicBezTo>
                <a:cubicBezTo>
                  <a:pt x="1624" y="24080"/>
                  <a:pt x="1681" y="24095"/>
                  <a:pt x="1710" y="24095"/>
                </a:cubicBezTo>
                <a:cubicBezTo>
                  <a:pt x="1739" y="24095"/>
                  <a:pt x="1739" y="24167"/>
                  <a:pt x="1724" y="24195"/>
                </a:cubicBezTo>
                <a:cubicBezTo>
                  <a:pt x="1724" y="24224"/>
                  <a:pt x="1767" y="24325"/>
                  <a:pt x="1739" y="24339"/>
                </a:cubicBezTo>
                <a:cubicBezTo>
                  <a:pt x="1710" y="24353"/>
                  <a:pt x="1710" y="24397"/>
                  <a:pt x="1724" y="24411"/>
                </a:cubicBezTo>
                <a:cubicBezTo>
                  <a:pt x="1739" y="24411"/>
                  <a:pt x="1739" y="24382"/>
                  <a:pt x="1739" y="24353"/>
                </a:cubicBezTo>
                <a:lnTo>
                  <a:pt x="1811" y="24353"/>
                </a:lnTo>
                <a:cubicBezTo>
                  <a:pt x="1825" y="24368"/>
                  <a:pt x="1868" y="24382"/>
                  <a:pt x="1882" y="24382"/>
                </a:cubicBezTo>
                <a:cubicBezTo>
                  <a:pt x="1897" y="24382"/>
                  <a:pt x="1897" y="24368"/>
                  <a:pt x="1897" y="24339"/>
                </a:cubicBezTo>
                <a:lnTo>
                  <a:pt x="1897" y="24325"/>
                </a:lnTo>
                <a:lnTo>
                  <a:pt x="1897" y="24282"/>
                </a:lnTo>
                <a:cubicBezTo>
                  <a:pt x="1868" y="24238"/>
                  <a:pt x="1868" y="24181"/>
                  <a:pt x="1897" y="24138"/>
                </a:cubicBezTo>
                <a:lnTo>
                  <a:pt x="1925" y="24095"/>
                </a:lnTo>
                <a:lnTo>
                  <a:pt x="1954" y="24095"/>
                </a:lnTo>
                <a:cubicBezTo>
                  <a:pt x="1954" y="24095"/>
                  <a:pt x="1969" y="24109"/>
                  <a:pt x="1969" y="24124"/>
                </a:cubicBezTo>
                <a:cubicBezTo>
                  <a:pt x="1954" y="24152"/>
                  <a:pt x="1940" y="24181"/>
                  <a:pt x="1940" y="24210"/>
                </a:cubicBezTo>
                <a:lnTo>
                  <a:pt x="1940" y="24224"/>
                </a:lnTo>
                <a:cubicBezTo>
                  <a:pt x="1940" y="24253"/>
                  <a:pt x="1954" y="24310"/>
                  <a:pt x="1969" y="24339"/>
                </a:cubicBezTo>
                <a:lnTo>
                  <a:pt x="1969" y="24368"/>
                </a:lnTo>
                <a:lnTo>
                  <a:pt x="1940" y="24511"/>
                </a:lnTo>
                <a:cubicBezTo>
                  <a:pt x="1954" y="24670"/>
                  <a:pt x="1983" y="24813"/>
                  <a:pt x="1983" y="24842"/>
                </a:cubicBezTo>
                <a:lnTo>
                  <a:pt x="1983" y="24871"/>
                </a:lnTo>
                <a:lnTo>
                  <a:pt x="1983" y="24928"/>
                </a:lnTo>
                <a:cubicBezTo>
                  <a:pt x="1983" y="24986"/>
                  <a:pt x="2040" y="25029"/>
                  <a:pt x="2069" y="25043"/>
                </a:cubicBezTo>
                <a:cubicBezTo>
                  <a:pt x="2083" y="25043"/>
                  <a:pt x="2069" y="25072"/>
                  <a:pt x="2026" y="25115"/>
                </a:cubicBezTo>
                <a:cubicBezTo>
                  <a:pt x="2012" y="25144"/>
                  <a:pt x="1997" y="25158"/>
                  <a:pt x="2012" y="25201"/>
                </a:cubicBezTo>
                <a:lnTo>
                  <a:pt x="2026" y="25230"/>
                </a:lnTo>
                <a:cubicBezTo>
                  <a:pt x="2004" y="25274"/>
                  <a:pt x="1965" y="25292"/>
                  <a:pt x="1935" y="25292"/>
                </a:cubicBezTo>
                <a:cubicBezTo>
                  <a:pt x="1926" y="25292"/>
                  <a:pt x="1918" y="25291"/>
                  <a:pt x="1911" y="25287"/>
                </a:cubicBezTo>
                <a:lnTo>
                  <a:pt x="1911" y="25244"/>
                </a:lnTo>
                <a:lnTo>
                  <a:pt x="1911" y="25230"/>
                </a:lnTo>
                <a:lnTo>
                  <a:pt x="1854" y="25230"/>
                </a:lnTo>
                <a:lnTo>
                  <a:pt x="1839" y="25244"/>
                </a:lnTo>
                <a:cubicBezTo>
                  <a:pt x="1839" y="25244"/>
                  <a:pt x="1839" y="25259"/>
                  <a:pt x="1839" y="25273"/>
                </a:cubicBezTo>
                <a:cubicBezTo>
                  <a:pt x="1839" y="25302"/>
                  <a:pt x="1854" y="25345"/>
                  <a:pt x="1868" y="25359"/>
                </a:cubicBezTo>
                <a:lnTo>
                  <a:pt x="1868" y="25374"/>
                </a:lnTo>
                <a:cubicBezTo>
                  <a:pt x="1868" y="25402"/>
                  <a:pt x="1839" y="25431"/>
                  <a:pt x="1811" y="25445"/>
                </a:cubicBezTo>
                <a:lnTo>
                  <a:pt x="1811" y="25474"/>
                </a:lnTo>
                <a:lnTo>
                  <a:pt x="1811" y="25517"/>
                </a:lnTo>
                <a:cubicBezTo>
                  <a:pt x="1811" y="25560"/>
                  <a:pt x="1868" y="25632"/>
                  <a:pt x="1897" y="25646"/>
                </a:cubicBezTo>
                <a:cubicBezTo>
                  <a:pt x="1899" y="25649"/>
                  <a:pt x="1903" y="25650"/>
                  <a:pt x="1908" y="25650"/>
                </a:cubicBezTo>
                <a:cubicBezTo>
                  <a:pt x="1926" y="25650"/>
                  <a:pt x="1954" y="25629"/>
                  <a:pt x="1954" y="25618"/>
                </a:cubicBezTo>
                <a:cubicBezTo>
                  <a:pt x="1954" y="25603"/>
                  <a:pt x="1940" y="25560"/>
                  <a:pt x="1940" y="25546"/>
                </a:cubicBezTo>
                <a:cubicBezTo>
                  <a:pt x="1940" y="25546"/>
                  <a:pt x="1925" y="25503"/>
                  <a:pt x="1925" y="25460"/>
                </a:cubicBezTo>
                <a:lnTo>
                  <a:pt x="1911" y="25431"/>
                </a:lnTo>
                <a:lnTo>
                  <a:pt x="1911" y="25417"/>
                </a:lnTo>
                <a:cubicBezTo>
                  <a:pt x="1911" y="25402"/>
                  <a:pt x="1954" y="25388"/>
                  <a:pt x="1969" y="25388"/>
                </a:cubicBezTo>
                <a:cubicBezTo>
                  <a:pt x="1983" y="25388"/>
                  <a:pt x="1997" y="25517"/>
                  <a:pt x="1997" y="25575"/>
                </a:cubicBezTo>
                <a:cubicBezTo>
                  <a:pt x="1997" y="25618"/>
                  <a:pt x="1997" y="25675"/>
                  <a:pt x="2012" y="25690"/>
                </a:cubicBezTo>
                <a:cubicBezTo>
                  <a:pt x="2012" y="25704"/>
                  <a:pt x="2040" y="25761"/>
                  <a:pt x="2040" y="25790"/>
                </a:cubicBezTo>
                <a:cubicBezTo>
                  <a:pt x="2031" y="25800"/>
                  <a:pt x="1981" y="25823"/>
                  <a:pt x="1950" y="25823"/>
                </a:cubicBezTo>
                <a:cubicBezTo>
                  <a:pt x="1936" y="25823"/>
                  <a:pt x="1925" y="25818"/>
                  <a:pt x="1925" y="25805"/>
                </a:cubicBezTo>
                <a:cubicBezTo>
                  <a:pt x="1925" y="25789"/>
                  <a:pt x="1912" y="25777"/>
                  <a:pt x="1894" y="25777"/>
                </a:cubicBezTo>
                <a:cubicBezTo>
                  <a:pt x="1878" y="25777"/>
                  <a:pt x="1859" y="25785"/>
                  <a:pt x="1839" y="25805"/>
                </a:cubicBezTo>
                <a:lnTo>
                  <a:pt x="1811" y="25833"/>
                </a:lnTo>
                <a:lnTo>
                  <a:pt x="1811" y="25876"/>
                </a:lnTo>
                <a:cubicBezTo>
                  <a:pt x="1829" y="25904"/>
                  <a:pt x="1853" y="25914"/>
                  <a:pt x="1872" y="25914"/>
                </a:cubicBezTo>
                <a:cubicBezTo>
                  <a:pt x="1882" y="25914"/>
                  <a:pt x="1891" y="25910"/>
                  <a:pt x="1897" y="25905"/>
                </a:cubicBezTo>
                <a:cubicBezTo>
                  <a:pt x="1897" y="25898"/>
                  <a:pt x="1915" y="25894"/>
                  <a:pt x="1936" y="25894"/>
                </a:cubicBezTo>
                <a:cubicBezTo>
                  <a:pt x="1958" y="25894"/>
                  <a:pt x="1983" y="25898"/>
                  <a:pt x="1997" y="25905"/>
                </a:cubicBezTo>
                <a:cubicBezTo>
                  <a:pt x="2012" y="25905"/>
                  <a:pt x="2040" y="25977"/>
                  <a:pt x="2055" y="26063"/>
                </a:cubicBezTo>
                <a:lnTo>
                  <a:pt x="2026" y="26106"/>
                </a:lnTo>
                <a:lnTo>
                  <a:pt x="1969" y="26192"/>
                </a:lnTo>
                <a:cubicBezTo>
                  <a:pt x="2012" y="26250"/>
                  <a:pt x="2026" y="26336"/>
                  <a:pt x="1997" y="26365"/>
                </a:cubicBezTo>
                <a:lnTo>
                  <a:pt x="2012" y="26394"/>
                </a:lnTo>
                <a:lnTo>
                  <a:pt x="2012" y="26422"/>
                </a:lnTo>
                <a:cubicBezTo>
                  <a:pt x="2055" y="26451"/>
                  <a:pt x="2040" y="26509"/>
                  <a:pt x="2012" y="26523"/>
                </a:cubicBezTo>
                <a:cubicBezTo>
                  <a:pt x="2007" y="26527"/>
                  <a:pt x="2002" y="26529"/>
                  <a:pt x="1996" y="26529"/>
                </a:cubicBezTo>
                <a:cubicBezTo>
                  <a:pt x="1983" y="26529"/>
                  <a:pt x="1969" y="26519"/>
                  <a:pt x="1969" y="26509"/>
                </a:cubicBezTo>
                <a:cubicBezTo>
                  <a:pt x="1969" y="26509"/>
                  <a:pt x="2005" y="26435"/>
                  <a:pt x="1988" y="26435"/>
                </a:cubicBezTo>
                <a:cubicBezTo>
                  <a:pt x="1987" y="26435"/>
                  <a:pt x="1985" y="26436"/>
                  <a:pt x="1983" y="26437"/>
                </a:cubicBezTo>
                <a:cubicBezTo>
                  <a:pt x="1954" y="26451"/>
                  <a:pt x="1925" y="26509"/>
                  <a:pt x="1911" y="26537"/>
                </a:cubicBezTo>
                <a:cubicBezTo>
                  <a:pt x="1911" y="26549"/>
                  <a:pt x="1977" y="26570"/>
                  <a:pt x="2025" y="26570"/>
                </a:cubicBezTo>
                <a:cubicBezTo>
                  <a:pt x="2036" y="26570"/>
                  <a:pt x="2047" y="26569"/>
                  <a:pt x="2055" y="26566"/>
                </a:cubicBezTo>
                <a:cubicBezTo>
                  <a:pt x="2058" y="26565"/>
                  <a:pt x="2061" y="26564"/>
                  <a:pt x="2064" y="26564"/>
                </a:cubicBezTo>
                <a:cubicBezTo>
                  <a:pt x="2100" y="26564"/>
                  <a:pt x="2111" y="26640"/>
                  <a:pt x="2098" y="26667"/>
                </a:cubicBezTo>
                <a:cubicBezTo>
                  <a:pt x="2069" y="26695"/>
                  <a:pt x="2055" y="26724"/>
                  <a:pt x="2040" y="26738"/>
                </a:cubicBezTo>
                <a:lnTo>
                  <a:pt x="2040" y="26753"/>
                </a:lnTo>
                <a:lnTo>
                  <a:pt x="2026" y="26781"/>
                </a:lnTo>
                <a:cubicBezTo>
                  <a:pt x="2026" y="26798"/>
                  <a:pt x="2022" y="26804"/>
                  <a:pt x="2016" y="26804"/>
                </a:cubicBezTo>
                <a:cubicBezTo>
                  <a:pt x="2008" y="26804"/>
                  <a:pt x="1997" y="26790"/>
                  <a:pt x="1997" y="26781"/>
                </a:cubicBezTo>
                <a:cubicBezTo>
                  <a:pt x="1996" y="26780"/>
                  <a:pt x="1995" y="26780"/>
                  <a:pt x="1994" y="26780"/>
                </a:cubicBezTo>
                <a:cubicBezTo>
                  <a:pt x="1983" y="26780"/>
                  <a:pt x="1983" y="26842"/>
                  <a:pt x="1983" y="26868"/>
                </a:cubicBezTo>
                <a:cubicBezTo>
                  <a:pt x="1983" y="26878"/>
                  <a:pt x="1990" y="26888"/>
                  <a:pt x="1999" y="26888"/>
                </a:cubicBezTo>
                <a:cubicBezTo>
                  <a:pt x="2003" y="26888"/>
                  <a:pt x="2007" y="26886"/>
                  <a:pt x="2012" y="26882"/>
                </a:cubicBezTo>
                <a:lnTo>
                  <a:pt x="2026" y="26882"/>
                </a:lnTo>
                <a:cubicBezTo>
                  <a:pt x="2040" y="26896"/>
                  <a:pt x="2055" y="26925"/>
                  <a:pt x="2055" y="26925"/>
                </a:cubicBezTo>
                <a:lnTo>
                  <a:pt x="2026" y="26954"/>
                </a:lnTo>
                <a:cubicBezTo>
                  <a:pt x="1997" y="26983"/>
                  <a:pt x="1997" y="27054"/>
                  <a:pt x="2012" y="27069"/>
                </a:cubicBezTo>
                <a:cubicBezTo>
                  <a:pt x="2026" y="27083"/>
                  <a:pt x="1997" y="27198"/>
                  <a:pt x="2012" y="27227"/>
                </a:cubicBezTo>
                <a:cubicBezTo>
                  <a:pt x="2026" y="27256"/>
                  <a:pt x="2098" y="27299"/>
                  <a:pt x="2112" y="27313"/>
                </a:cubicBezTo>
                <a:cubicBezTo>
                  <a:pt x="2141" y="27313"/>
                  <a:pt x="2069" y="27399"/>
                  <a:pt x="2055" y="27428"/>
                </a:cubicBezTo>
                <a:cubicBezTo>
                  <a:pt x="2026" y="27442"/>
                  <a:pt x="2026" y="27572"/>
                  <a:pt x="2040" y="27615"/>
                </a:cubicBezTo>
                <a:cubicBezTo>
                  <a:pt x="2055" y="27644"/>
                  <a:pt x="2055" y="27730"/>
                  <a:pt x="2055" y="27802"/>
                </a:cubicBezTo>
                <a:lnTo>
                  <a:pt x="2069" y="27859"/>
                </a:lnTo>
                <a:lnTo>
                  <a:pt x="2069" y="27888"/>
                </a:lnTo>
                <a:cubicBezTo>
                  <a:pt x="2055" y="27902"/>
                  <a:pt x="2083" y="27931"/>
                  <a:pt x="2098" y="27945"/>
                </a:cubicBezTo>
                <a:cubicBezTo>
                  <a:pt x="2127" y="27945"/>
                  <a:pt x="2112" y="27974"/>
                  <a:pt x="2098" y="28017"/>
                </a:cubicBezTo>
                <a:lnTo>
                  <a:pt x="2083" y="28060"/>
                </a:lnTo>
                <a:cubicBezTo>
                  <a:pt x="2083" y="28089"/>
                  <a:pt x="2012" y="28089"/>
                  <a:pt x="2055" y="28146"/>
                </a:cubicBezTo>
                <a:cubicBezTo>
                  <a:pt x="2083" y="28161"/>
                  <a:pt x="2083" y="28218"/>
                  <a:pt x="2083" y="28247"/>
                </a:cubicBezTo>
                <a:cubicBezTo>
                  <a:pt x="2083" y="28247"/>
                  <a:pt x="2083" y="28261"/>
                  <a:pt x="2083" y="28261"/>
                </a:cubicBezTo>
                <a:cubicBezTo>
                  <a:pt x="2040" y="28319"/>
                  <a:pt x="2083" y="28391"/>
                  <a:pt x="2040" y="28448"/>
                </a:cubicBezTo>
                <a:cubicBezTo>
                  <a:pt x="2026" y="28462"/>
                  <a:pt x="2055" y="28491"/>
                  <a:pt x="2069" y="28520"/>
                </a:cubicBezTo>
                <a:lnTo>
                  <a:pt x="2069" y="28534"/>
                </a:lnTo>
                <a:cubicBezTo>
                  <a:pt x="2055" y="28556"/>
                  <a:pt x="2058" y="28563"/>
                  <a:pt x="2067" y="28563"/>
                </a:cubicBezTo>
                <a:cubicBezTo>
                  <a:pt x="2076" y="28563"/>
                  <a:pt x="2091" y="28556"/>
                  <a:pt x="2098" y="28549"/>
                </a:cubicBezTo>
                <a:cubicBezTo>
                  <a:pt x="2112" y="28549"/>
                  <a:pt x="2170" y="28520"/>
                  <a:pt x="2184" y="28506"/>
                </a:cubicBezTo>
                <a:cubicBezTo>
                  <a:pt x="2198" y="28506"/>
                  <a:pt x="2170" y="28434"/>
                  <a:pt x="2141" y="28405"/>
                </a:cubicBezTo>
                <a:cubicBezTo>
                  <a:pt x="2135" y="28393"/>
                  <a:pt x="2139" y="28388"/>
                  <a:pt x="2147" y="28388"/>
                </a:cubicBezTo>
                <a:cubicBezTo>
                  <a:pt x="2158" y="28388"/>
                  <a:pt x="2176" y="28397"/>
                  <a:pt x="2184" y="28405"/>
                </a:cubicBezTo>
                <a:cubicBezTo>
                  <a:pt x="2198" y="28405"/>
                  <a:pt x="2227" y="28304"/>
                  <a:pt x="2213" y="28290"/>
                </a:cubicBezTo>
                <a:cubicBezTo>
                  <a:pt x="2213" y="28261"/>
                  <a:pt x="2198" y="28189"/>
                  <a:pt x="2198" y="28175"/>
                </a:cubicBezTo>
                <a:cubicBezTo>
                  <a:pt x="2213" y="28161"/>
                  <a:pt x="2256" y="28103"/>
                  <a:pt x="2299" y="28046"/>
                </a:cubicBezTo>
                <a:lnTo>
                  <a:pt x="2356" y="28060"/>
                </a:lnTo>
                <a:lnTo>
                  <a:pt x="2385" y="28075"/>
                </a:lnTo>
                <a:cubicBezTo>
                  <a:pt x="2400" y="28103"/>
                  <a:pt x="2400" y="28132"/>
                  <a:pt x="2371" y="28132"/>
                </a:cubicBezTo>
                <a:cubicBezTo>
                  <a:pt x="2355" y="28128"/>
                  <a:pt x="2342" y="28126"/>
                  <a:pt x="2331" y="28126"/>
                </a:cubicBezTo>
                <a:cubicBezTo>
                  <a:pt x="2300" y="28126"/>
                  <a:pt x="2285" y="28140"/>
                  <a:pt x="2285" y="28161"/>
                </a:cubicBezTo>
                <a:lnTo>
                  <a:pt x="2299" y="28204"/>
                </a:lnTo>
                <a:cubicBezTo>
                  <a:pt x="2299" y="28247"/>
                  <a:pt x="2328" y="28276"/>
                  <a:pt x="2342" y="28276"/>
                </a:cubicBezTo>
                <a:cubicBezTo>
                  <a:pt x="2356" y="28276"/>
                  <a:pt x="2371" y="28261"/>
                  <a:pt x="2371" y="28261"/>
                </a:cubicBezTo>
                <a:lnTo>
                  <a:pt x="2371" y="28276"/>
                </a:lnTo>
                <a:lnTo>
                  <a:pt x="2385" y="28290"/>
                </a:lnTo>
                <a:cubicBezTo>
                  <a:pt x="2385" y="28319"/>
                  <a:pt x="2371" y="28348"/>
                  <a:pt x="2356" y="28348"/>
                </a:cubicBezTo>
                <a:lnTo>
                  <a:pt x="2328" y="28333"/>
                </a:lnTo>
                <a:cubicBezTo>
                  <a:pt x="2313" y="28333"/>
                  <a:pt x="2299" y="28348"/>
                  <a:pt x="2285" y="28362"/>
                </a:cubicBezTo>
                <a:lnTo>
                  <a:pt x="2299" y="28376"/>
                </a:lnTo>
                <a:lnTo>
                  <a:pt x="2313" y="28405"/>
                </a:lnTo>
                <a:cubicBezTo>
                  <a:pt x="2342" y="28419"/>
                  <a:pt x="2313" y="28462"/>
                  <a:pt x="2313" y="28462"/>
                </a:cubicBezTo>
                <a:cubicBezTo>
                  <a:pt x="2299" y="28477"/>
                  <a:pt x="2285" y="28577"/>
                  <a:pt x="2313" y="28620"/>
                </a:cubicBezTo>
                <a:cubicBezTo>
                  <a:pt x="2328" y="28664"/>
                  <a:pt x="2313" y="28707"/>
                  <a:pt x="2299" y="28707"/>
                </a:cubicBezTo>
                <a:cubicBezTo>
                  <a:pt x="2285" y="28721"/>
                  <a:pt x="2328" y="28764"/>
                  <a:pt x="2356" y="28779"/>
                </a:cubicBezTo>
                <a:cubicBezTo>
                  <a:pt x="2371" y="28779"/>
                  <a:pt x="2385" y="28865"/>
                  <a:pt x="2371" y="28893"/>
                </a:cubicBezTo>
                <a:cubicBezTo>
                  <a:pt x="2371" y="28922"/>
                  <a:pt x="2371" y="28951"/>
                  <a:pt x="2371" y="28965"/>
                </a:cubicBezTo>
                <a:lnTo>
                  <a:pt x="2285" y="28951"/>
                </a:lnTo>
                <a:lnTo>
                  <a:pt x="2285" y="28951"/>
                </a:lnTo>
                <a:cubicBezTo>
                  <a:pt x="2285" y="29023"/>
                  <a:pt x="2299" y="29095"/>
                  <a:pt x="2313" y="29095"/>
                </a:cubicBezTo>
                <a:cubicBezTo>
                  <a:pt x="2328" y="29109"/>
                  <a:pt x="2385" y="29123"/>
                  <a:pt x="2443" y="29138"/>
                </a:cubicBezTo>
                <a:lnTo>
                  <a:pt x="2457" y="29166"/>
                </a:lnTo>
                <a:cubicBezTo>
                  <a:pt x="2471" y="29195"/>
                  <a:pt x="2529" y="29224"/>
                  <a:pt x="2486" y="29281"/>
                </a:cubicBezTo>
                <a:lnTo>
                  <a:pt x="2457" y="29296"/>
                </a:lnTo>
                <a:cubicBezTo>
                  <a:pt x="2443" y="29296"/>
                  <a:pt x="2400" y="29296"/>
                  <a:pt x="2371" y="29310"/>
                </a:cubicBezTo>
                <a:lnTo>
                  <a:pt x="2400" y="29353"/>
                </a:lnTo>
                <a:lnTo>
                  <a:pt x="2414" y="29396"/>
                </a:lnTo>
                <a:cubicBezTo>
                  <a:pt x="2428" y="29439"/>
                  <a:pt x="2457" y="29497"/>
                  <a:pt x="2471" y="29511"/>
                </a:cubicBezTo>
                <a:cubicBezTo>
                  <a:pt x="2471" y="29511"/>
                  <a:pt x="2486" y="29497"/>
                  <a:pt x="2500" y="29483"/>
                </a:cubicBezTo>
                <a:lnTo>
                  <a:pt x="2500" y="29468"/>
                </a:lnTo>
                <a:cubicBezTo>
                  <a:pt x="2500" y="29436"/>
                  <a:pt x="2516" y="29420"/>
                  <a:pt x="2537" y="29420"/>
                </a:cubicBezTo>
                <a:cubicBezTo>
                  <a:pt x="2543" y="29420"/>
                  <a:pt x="2550" y="29421"/>
                  <a:pt x="2558" y="29425"/>
                </a:cubicBezTo>
                <a:lnTo>
                  <a:pt x="2615" y="29439"/>
                </a:lnTo>
                <a:cubicBezTo>
                  <a:pt x="2657" y="29448"/>
                  <a:pt x="2732" y="29456"/>
                  <a:pt x="2793" y="29456"/>
                </a:cubicBezTo>
                <a:cubicBezTo>
                  <a:pt x="2838" y="29456"/>
                  <a:pt x="2876" y="29452"/>
                  <a:pt x="2888" y="29439"/>
                </a:cubicBezTo>
                <a:cubicBezTo>
                  <a:pt x="2917" y="29411"/>
                  <a:pt x="2989" y="29353"/>
                  <a:pt x="3032" y="29324"/>
                </a:cubicBezTo>
                <a:lnTo>
                  <a:pt x="3060" y="29368"/>
                </a:lnTo>
                <a:cubicBezTo>
                  <a:pt x="3075" y="29382"/>
                  <a:pt x="3089" y="29411"/>
                  <a:pt x="3104" y="29425"/>
                </a:cubicBezTo>
                <a:cubicBezTo>
                  <a:pt x="3118" y="29439"/>
                  <a:pt x="3147" y="29454"/>
                  <a:pt x="3147" y="29454"/>
                </a:cubicBezTo>
                <a:cubicBezTo>
                  <a:pt x="3167" y="29434"/>
                  <a:pt x="3181" y="29426"/>
                  <a:pt x="3193" y="29426"/>
                </a:cubicBezTo>
                <a:cubicBezTo>
                  <a:pt x="3214" y="29426"/>
                  <a:pt x="3223" y="29454"/>
                  <a:pt x="3233" y="29483"/>
                </a:cubicBezTo>
                <a:lnTo>
                  <a:pt x="3233" y="29511"/>
                </a:lnTo>
                <a:cubicBezTo>
                  <a:pt x="3247" y="29540"/>
                  <a:pt x="3233" y="29583"/>
                  <a:pt x="3219" y="29583"/>
                </a:cubicBezTo>
                <a:cubicBezTo>
                  <a:pt x="3219" y="29597"/>
                  <a:pt x="3175" y="29669"/>
                  <a:pt x="3204" y="29684"/>
                </a:cubicBezTo>
                <a:cubicBezTo>
                  <a:pt x="3233" y="29698"/>
                  <a:pt x="3305" y="29712"/>
                  <a:pt x="3333" y="29727"/>
                </a:cubicBezTo>
                <a:cubicBezTo>
                  <a:pt x="3348" y="29727"/>
                  <a:pt x="3348" y="29712"/>
                  <a:pt x="3333" y="29684"/>
                </a:cubicBezTo>
                <a:lnTo>
                  <a:pt x="3333" y="29655"/>
                </a:lnTo>
                <a:cubicBezTo>
                  <a:pt x="3333" y="29641"/>
                  <a:pt x="3348" y="29612"/>
                  <a:pt x="3362" y="29597"/>
                </a:cubicBezTo>
                <a:lnTo>
                  <a:pt x="3391" y="29554"/>
                </a:lnTo>
                <a:cubicBezTo>
                  <a:pt x="3362" y="29554"/>
                  <a:pt x="3333" y="29483"/>
                  <a:pt x="3319" y="29425"/>
                </a:cubicBezTo>
                <a:lnTo>
                  <a:pt x="3348" y="29382"/>
                </a:lnTo>
                <a:lnTo>
                  <a:pt x="3362" y="29353"/>
                </a:lnTo>
                <a:cubicBezTo>
                  <a:pt x="3362" y="29353"/>
                  <a:pt x="3377" y="29310"/>
                  <a:pt x="3391" y="29296"/>
                </a:cubicBezTo>
                <a:cubicBezTo>
                  <a:pt x="3397" y="29284"/>
                  <a:pt x="3406" y="29279"/>
                  <a:pt x="3414" y="29279"/>
                </a:cubicBezTo>
                <a:cubicBezTo>
                  <a:pt x="3424" y="29279"/>
                  <a:pt x="3434" y="29287"/>
                  <a:pt x="3434" y="29296"/>
                </a:cubicBezTo>
                <a:cubicBezTo>
                  <a:pt x="3448" y="29310"/>
                  <a:pt x="3405" y="29382"/>
                  <a:pt x="3434" y="29396"/>
                </a:cubicBezTo>
                <a:cubicBezTo>
                  <a:pt x="3437" y="29399"/>
                  <a:pt x="3441" y="29400"/>
                  <a:pt x="3446" y="29400"/>
                </a:cubicBezTo>
                <a:cubicBezTo>
                  <a:pt x="3469" y="29400"/>
                  <a:pt x="3509" y="29379"/>
                  <a:pt x="3520" y="29368"/>
                </a:cubicBezTo>
                <a:cubicBezTo>
                  <a:pt x="3520" y="29368"/>
                  <a:pt x="3563" y="29396"/>
                  <a:pt x="3578" y="29411"/>
                </a:cubicBezTo>
                <a:cubicBezTo>
                  <a:pt x="3586" y="29428"/>
                  <a:pt x="3595" y="29434"/>
                  <a:pt x="3603" y="29434"/>
                </a:cubicBezTo>
                <a:cubicBezTo>
                  <a:pt x="3609" y="29434"/>
                  <a:pt x="3615" y="29431"/>
                  <a:pt x="3621" y="29425"/>
                </a:cubicBezTo>
                <a:cubicBezTo>
                  <a:pt x="3621" y="29425"/>
                  <a:pt x="3650" y="29468"/>
                  <a:pt x="3650" y="29483"/>
                </a:cubicBezTo>
                <a:cubicBezTo>
                  <a:pt x="3664" y="29497"/>
                  <a:pt x="3779" y="29554"/>
                  <a:pt x="3822" y="29554"/>
                </a:cubicBezTo>
                <a:cubicBezTo>
                  <a:pt x="3827" y="29556"/>
                  <a:pt x="3831" y="29557"/>
                  <a:pt x="3835" y="29557"/>
                </a:cubicBezTo>
                <a:cubicBezTo>
                  <a:pt x="3868" y="29557"/>
                  <a:pt x="3879" y="29508"/>
                  <a:pt x="3879" y="29483"/>
                </a:cubicBezTo>
                <a:cubicBezTo>
                  <a:pt x="3894" y="29454"/>
                  <a:pt x="3865" y="29368"/>
                  <a:pt x="3851" y="29353"/>
                </a:cubicBezTo>
                <a:cubicBezTo>
                  <a:pt x="3836" y="29324"/>
                  <a:pt x="3879" y="29296"/>
                  <a:pt x="3894" y="29281"/>
                </a:cubicBezTo>
                <a:cubicBezTo>
                  <a:pt x="3908" y="29281"/>
                  <a:pt x="3923" y="29238"/>
                  <a:pt x="3908" y="29195"/>
                </a:cubicBezTo>
                <a:lnTo>
                  <a:pt x="3894" y="29166"/>
                </a:lnTo>
                <a:cubicBezTo>
                  <a:pt x="3894" y="29152"/>
                  <a:pt x="3879" y="29138"/>
                  <a:pt x="3865" y="29123"/>
                </a:cubicBezTo>
                <a:lnTo>
                  <a:pt x="3822" y="29109"/>
                </a:lnTo>
                <a:cubicBezTo>
                  <a:pt x="3779" y="29123"/>
                  <a:pt x="3750" y="29152"/>
                  <a:pt x="3736" y="29181"/>
                </a:cubicBezTo>
                <a:lnTo>
                  <a:pt x="3736" y="29210"/>
                </a:lnTo>
                <a:lnTo>
                  <a:pt x="3736" y="29238"/>
                </a:lnTo>
                <a:cubicBezTo>
                  <a:pt x="3764" y="29253"/>
                  <a:pt x="3808" y="29281"/>
                  <a:pt x="3793" y="29296"/>
                </a:cubicBezTo>
                <a:cubicBezTo>
                  <a:pt x="3779" y="29310"/>
                  <a:pt x="3736" y="29339"/>
                  <a:pt x="3736" y="29339"/>
                </a:cubicBezTo>
                <a:cubicBezTo>
                  <a:pt x="3735" y="29340"/>
                  <a:pt x="3734" y="29340"/>
                  <a:pt x="3734" y="29340"/>
                </a:cubicBezTo>
                <a:cubicBezTo>
                  <a:pt x="3719" y="29340"/>
                  <a:pt x="3692" y="29207"/>
                  <a:pt x="3678" y="29152"/>
                </a:cubicBezTo>
                <a:cubicBezTo>
                  <a:pt x="3664" y="29109"/>
                  <a:pt x="3693" y="29080"/>
                  <a:pt x="3693" y="29080"/>
                </a:cubicBezTo>
                <a:cubicBezTo>
                  <a:pt x="3707" y="29080"/>
                  <a:pt x="3750" y="29095"/>
                  <a:pt x="3764" y="29095"/>
                </a:cubicBezTo>
                <a:cubicBezTo>
                  <a:pt x="3779" y="29095"/>
                  <a:pt x="3822" y="29066"/>
                  <a:pt x="3851" y="29052"/>
                </a:cubicBezTo>
                <a:lnTo>
                  <a:pt x="3894" y="29023"/>
                </a:lnTo>
                <a:lnTo>
                  <a:pt x="3908" y="29008"/>
                </a:lnTo>
                <a:cubicBezTo>
                  <a:pt x="3908" y="28965"/>
                  <a:pt x="3908" y="28922"/>
                  <a:pt x="3894" y="28922"/>
                </a:cubicBezTo>
                <a:lnTo>
                  <a:pt x="3894" y="28908"/>
                </a:lnTo>
                <a:lnTo>
                  <a:pt x="3908" y="28865"/>
                </a:lnTo>
                <a:cubicBezTo>
                  <a:pt x="3908" y="28807"/>
                  <a:pt x="3923" y="28721"/>
                  <a:pt x="3923" y="28664"/>
                </a:cubicBezTo>
                <a:lnTo>
                  <a:pt x="3937" y="28620"/>
                </a:lnTo>
                <a:cubicBezTo>
                  <a:pt x="3937" y="28606"/>
                  <a:pt x="3951" y="28592"/>
                  <a:pt x="3937" y="28577"/>
                </a:cubicBezTo>
                <a:lnTo>
                  <a:pt x="3894" y="28491"/>
                </a:lnTo>
                <a:cubicBezTo>
                  <a:pt x="3937" y="28419"/>
                  <a:pt x="4066" y="28376"/>
                  <a:pt x="4095" y="28376"/>
                </a:cubicBezTo>
                <a:cubicBezTo>
                  <a:pt x="4124" y="28376"/>
                  <a:pt x="4167" y="28319"/>
                  <a:pt x="4181" y="28247"/>
                </a:cubicBezTo>
                <a:lnTo>
                  <a:pt x="4181" y="28189"/>
                </a:lnTo>
                <a:lnTo>
                  <a:pt x="4167" y="28132"/>
                </a:lnTo>
                <a:cubicBezTo>
                  <a:pt x="4129" y="28095"/>
                  <a:pt x="4135" y="28057"/>
                  <a:pt x="4175" y="28057"/>
                </a:cubicBezTo>
                <a:cubicBezTo>
                  <a:pt x="4181" y="28057"/>
                  <a:pt x="4188" y="28058"/>
                  <a:pt x="4195" y="28060"/>
                </a:cubicBezTo>
                <a:lnTo>
                  <a:pt x="4181" y="27974"/>
                </a:lnTo>
                <a:cubicBezTo>
                  <a:pt x="4172" y="27947"/>
                  <a:pt x="4186" y="27937"/>
                  <a:pt x="4201" y="27937"/>
                </a:cubicBezTo>
                <a:cubicBezTo>
                  <a:pt x="4210" y="27937"/>
                  <a:pt x="4219" y="27940"/>
                  <a:pt x="4224" y="27945"/>
                </a:cubicBezTo>
                <a:cubicBezTo>
                  <a:pt x="4253" y="27960"/>
                  <a:pt x="4296" y="27988"/>
                  <a:pt x="4267" y="28031"/>
                </a:cubicBezTo>
                <a:cubicBezTo>
                  <a:pt x="4253" y="28046"/>
                  <a:pt x="4253" y="28060"/>
                  <a:pt x="4253" y="28089"/>
                </a:cubicBezTo>
                <a:lnTo>
                  <a:pt x="4253" y="28132"/>
                </a:lnTo>
                <a:cubicBezTo>
                  <a:pt x="4241" y="28230"/>
                  <a:pt x="4260" y="28296"/>
                  <a:pt x="4301" y="28296"/>
                </a:cubicBezTo>
                <a:cubicBezTo>
                  <a:pt x="4308" y="28296"/>
                  <a:pt x="4316" y="28294"/>
                  <a:pt x="4325" y="28290"/>
                </a:cubicBezTo>
                <a:lnTo>
                  <a:pt x="4296" y="28233"/>
                </a:lnTo>
                <a:cubicBezTo>
                  <a:pt x="4267" y="28189"/>
                  <a:pt x="4296" y="28189"/>
                  <a:pt x="4310" y="28175"/>
                </a:cubicBezTo>
                <a:cubicBezTo>
                  <a:pt x="4339" y="28089"/>
                  <a:pt x="4339" y="28060"/>
                  <a:pt x="4339" y="27931"/>
                </a:cubicBezTo>
                <a:cubicBezTo>
                  <a:pt x="4339" y="27931"/>
                  <a:pt x="4354" y="27917"/>
                  <a:pt x="4354" y="27902"/>
                </a:cubicBezTo>
                <a:lnTo>
                  <a:pt x="4354" y="27859"/>
                </a:lnTo>
                <a:cubicBezTo>
                  <a:pt x="4325" y="27845"/>
                  <a:pt x="4195" y="27787"/>
                  <a:pt x="4152" y="27787"/>
                </a:cubicBezTo>
                <a:cubicBezTo>
                  <a:pt x="4109" y="27787"/>
                  <a:pt x="4109" y="27773"/>
                  <a:pt x="4124" y="27773"/>
                </a:cubicBezTo>
                <a:cubicBezTo>
                  <a:pt x="4124" y="27773"/>
                  <a:pt x="4167" y="27744"/>
                  <a:pt x="4210" y="27701"/>
                </a:cubicBezTo>
                <a:lnTo>
                  <a:pt x="4282" y="27744"/>
                </a:lnTo>
                <a:lnTo>
                  <a:pt x="4325" y="27758"/>
                </a:lnTo>
                <a:cubicBezTo>
                  <a:pt x="4325" y="27715"/>
                  <a:pt x="4339" y="27629"/>
                  <a:pt x="4339" y="27586"/>
                </a:cubicBezTo>
                <a:lnTo>
                  <a:pt x="4382" y="27586"/>
                </a:lnTo>
                <a:cubicBezTo>
                  <a:pt x="4389" y="27579"/>
                  <a:pt x="4404" y="27575"/>
                  <a:pt x="4418" y="27575"/>
                </a:cubicBezTo>
                <a:cubicBezTo>
                  <a:pt x="4433" y="27575"/>
                  <a:pt x="4447" y="27579"/>
                  <a:pt x="4454" y="27586"/>
                </a:cubicBezTo>
                <a:lnTo>
                  <a:pt x="4468" y="27615"/>
                </a:lnTo>
                <a:cubicBezTo>
                  <a:pt x="4479" y="27647"/>
                  <a:pt x="4458" y="27663"/>
                  <a:pt x="4440" y="27663"/>
                </a:cubicBezTo>
                <a:cubicBezTo>
                  <a:pt x="4434" y="27663"/>
                  <a:pt x="4429" y="27661"/>
                  <a:pt x="4425" y="27658"/>
                </a:cubicBezTo>
                <a:cubicBezTo>
                  <a:pt x="4411" y="27658"/>
                  <a:pt x="4397" y="27687"/>
                  <a:pt x="4382" y="27744"/>
                </a:cubicBezTo>
                <a:lnTo>
                  <a:pt x="4497" y="27744"/>
                </a:lnTo>
                <a:cubicBezTo>
                  <a:pt x="4497" y="27787"/>
                  <a:pt x="4497" y="27845"/>
                  <a:pt x="4512" y="27845"/>
                </a:cubicBezTo>
                <a:cubicBezTo>
                  <a:pt x="4512" y="27852"/>
                  <a:pt x="4519" y="27855"/>
                  <a:pt x="4528" y="27855"/>
                </a:cubicBezTo>
                <a:cubicBezTo>
                  <a:pt x="4537" y="27855"/>
                  <a:pt x="4547" y="27852"/>
                  <a:pt x="4555" y="27845"/>
                </a:cubicBezTo>
                <a:lnTo>
                  <a:pt x="4555" y="27830"/>
                </a:lnTo>
                <a:lnTo>
                  <a:pt x="4555" y="27773"/>
                </a:lnTo>
                <a:cubicBezTo>
                  <a:pt x="4555" y="27708"/>
                  <a:pt x="4601" y="27656"/>
                  <a:pt x="4621" y="27656"/>
                </a:cubicBezTo>
                <a:cubicBezTo>
                  <a:pt x="4623" y="27656"/>
                  <a:pt x="4625" y="27656"/>
                  <a:pt x="4626" y="27658"/>
                </a:cubicBezTo>
                <a:cubicBezTo>
                  <a:pt x="4641" y="27658"/>
                  <a:pt x="4641" y="27672"/>
                  <a:pt x="4641" y="27701"/>
                </a:cubicBezTo>
                <a:lnTo>
                  <a:pt x="4626" y="27715"/>
                </a:lnTo>
                <a:cubicBezTo>
                  <a:pt x="4598" y="27744"/>
                  <a:pt x="4569" y="27773"/>
                  <a:pt x="4612" y="27816"/>
                </a:cubicBezTo>
                <a:cubicBezTo>
                  <a:pt x="4626" y="27830"/>
                  <a:pt x="4626" y="27873"/>
                  <a:pt x="4612" y="27902"/>
                </a:cubicBezTo>
                <a:cubicBezTo>
                  <a:pt x="4585" y="27929"/>
                  <a:pt x="4598" y="27939"/>
                  <a:pt x="4611" y="27939"/>
                </a:cubicBezTo>
                <a:cubicBezTo>
                  <a:pt x="4619" y="27939"/>
                  <a:pt x="4626" y="27936"/>
                  <a:pt x="4626" y="27931"/>
                </a:cubicBezTo>
                <a:lnTo>
                  <a:pt x="4655" y="27917"/>
                </a:lnTo>
                <a:cubicBezTo>
                  <a:pt x="4684" y="27917"/>
                  <a:pt x="4741" y="27945"/>
                  <a:pt x="4785" y="27974"/>
                </a:cubicBezTo>
                <a:lnTo>
                  <a:pt x="4785" y="28031"/>
                </a:lnTo>
                <a:cubicBezTo>
                  <a:pt x="4785" y="28059"/>
                  <a:pt x="4790" y="28069"/>
                  <a:pt x="4802" y="28069"/>
                </a:cubicBezTo>
                <a:cubicBezTo>
                  <a:pt x="4809" y="28069"/>
                  <a:pt x="4817" y="28065"/>
                  <a:pt x="4828" y="28060"/>
                </a:cubicBezTo>
                <a:cubicBezTo>
                  <a:pt x="4839" y="28060"/>
                  <a:pt x="4851" y="28042"/>
                  <a:pt x="4862" y="28042"/>
                </a:cubicBezTo>
                <a:cubicBezTo>
                  <a:pt x="4865" y="28042"/>
                  <a:pt x="4868" y="28043"/>
                  <a:pt x="4871" y="28046"/>
                </a:cubicBezTo>
                <a:lnTo>
                  <a:pt x="4928" y="28089"/>
                </a:lnTo>
                <a:cubicBezTo>
                  <a:pt x="5000" y="28075"/>
                  <a:pt x="5058" y="28031"/>
                  <a:pt x="5058" y="28017"/>
                </a:cubicBezTo>
                <a:cubicBezTo>
                  <a:pt x="5058" y="28003"/>
                  <a:pt x="5043" y="27945"/>
                  <a:pt x="5014" y="27888"/>
                </a:cubicBezTo>
                <a:lnTo>
                  <a:pt x="5058" y="27830"/>
                </a:lnTo>
                <a:cubicBezTo>
                  <a:pt x="5072" y="27816"/>
                  <a:pt x="5043" y="27773"/>
                  <a:pt x="5029" y="27758"/>
                </a:cubicBezTo>
                <a:lnTo>
                  <a:pt x="5000" y="27744"/>
                </a:lnTo>
                <a:cubicBezTo>
                  <a:pt x="4971" y="27730"/>
                  <a:pt x="4957" y="27672"/>
                  <a:pt x="4971" y="27644"/>
                </a:cubicBezTo>
                <a:cubicBezTo>
                  <a:pt x="4971" y="27629"/>
                  <a:pt x="5043" y="27615"/>
                  <a:pt x="5072" y="27615"/>
                </a:cubicBezTo>
                <a:cubicBezTo>
                  <a:pt x="5101" y="27615"/>
                  <a:pt x="5115" y="27572"/>
                  <a:pt x="5115" y="27572"/>
                </a:cubicBezTo>
                <a:cubicBezTo>
                  <a:pt x="5115" y="27557"/>
                  <a:pt x="5172" y="27543"/>
                  <a:pt x="5172" y="27529"/>
                </a:cubicBezTo>
                <a:cubicBezTo>
                  <a:pt x="5172" y="27512"/>
                  <a:pt x="5177" y="27505"/>
                  <a:pt x="5181" y="27505"/>
                </a:cubicBezTo>
                <a:cubicBezTo>
                  <a:pt x="5184" y="27505"/>
                  <a:pt x="5187" y="27508"/>
                  <a:pt x="5187" y="27514"/>
                </a:cubicBezTo>
                <a:lnTo>
                  <a:pt x="5187" y="27529"/>
                </a:lnTo>
                <a:lnTo>
                  <a:pt x="5172" y="27644"/>
                </a:lnTo>
                <a:cubicBezTo>
                  <a:pt x="5230" y="27687"/>
                  <a:pt x="5302" y="27744"/>
                  <a:pt x="5302" y="27758"/>
                </a:cubicBezTo>
                <a:cubicBezTo>
                  <a:pt x="5304" y="27761"/>
                  <a:pt x="5307" y="27762"/>
                  <a:pt x="5309" y="27762"/>
                </a:cubicBezTo>
                <a:cubicBezTo>
                  <a:pt x="5321" y="27762"/>
                  <a:pt x="5333" y="27736"/>
                  <a:pt x="5345" y="27701"/>
                </a:cubicBezTo>
                <a:cubicBezTo>
                  <a:pt x="5431" y="27658"/>
                  <a:pt x="5388" y="27586"/>
                  <a:pt x="5374" y="27543"/>
                </a:cubicBezTo>
                <a:lnTo>
                  <a:pt x="5345" y="27485"/>
                </a:lnTo>
                <a:cubicBezTo>
                  <a:pt x="5363" y="27458"/>
                  <a:pt x="5399" y="27448"/>
                  <a:pt x="5430" y="27448"/>
                </a:cubicBezTo>
                <a:cubicBezTo>
                  <a:pt x="5447" y="27448"/>
                  <a:pt x="5464" y="27451"/>
                  <a:pt x="5474" y="27457"/>
                </a:cubicBezTo>
                <a:cubicBezTo>
                  <a:pt x="5489" y="27457"/>
                  <a:pt x="5503" y="27471"/>
                  <a:pt x="5503" y="27485"/>
                </a:cubicBezTo>
                <a:lnTo>
                  <a:pt x="5489" y="27485"/>
                </a:lnTo>
                <a:cubicBezTo>
                  <a:pt x="5481" y="27484"/>
                  <a:pt x="5474" y="27483"/>
                  <a:pt x="5468" y="27483"/>
                </a:cubicBezTo>
                <a:cubicBezTo>
                  <a:pt x="5431" y="27483"/>
                  <a:pt x="5433" y="27520"/>
                  <a:pt x="5445" y="27557"/>
                </a:cubicBezTo>
                <a:lnTo>
                  <a:pt x="5445" y="27615"/>
                </a:lnTo>
                <a:cubicBezTo>
                  <a:pt x="5474" y="27586"/>
                  <a:pt x="5517" y="27543"/>
                  <a:pt x="5546" y="27529"/>
                </a:cubicBezTo>
                <a:lnTo>
                  <a:pt x="5575" y="27543"/>
                </a:lnTo>
                <a:cubicBezTo>
                  <a:pt x="5603" y="27557"/>
                  <a:pt x="5632" y="27572"/>
                  <a:pt x="5661" y="27586"/>
                </a:cubicBezTo>
                <a:cubicBezTo>
                  <a:pt x="5675" y="27572"/>
                  <a:pt x="5661" y="27543"/>
                  <a:pt x="5632" y="27529"/>
                </a:cubicBezTo>
                <a:lnTo>
                  <a:pt x="5632" y="27514"/>
                </a:lnTo>
                <a:cubicBezTo>
                  <a:pt x="5639" y="27488"/>
                  <a:pt x="5648" y="27480"/>
                  <a:pt x="5659" y="27480"/>
                </a:cubicBezTo>
                <a:cubicBezTo>
                  <a:pt x="5673" y="27480"/>
                  <a:pt x="5688" y="27492"/>
                  <a:pt x="5704" y="27500"/>
                </a:cubicBezTo>
                <a:lnTo>
                  <a:pt x="5704" y="27514"/>
                </a:lnTo>
                <a:cubicBezTo>
                  <a:pt x="5704" y="27514"/>
                  <a:pt x="5747" y="27485"/>
                  <a:pt x="5790" y="27457"/>
                </a:cubicBezTo>
                <a:lnTo>
                  <a:pt x="5790" y="27399"/>
                </a:lnTo>
                <a:cubicBezTo>
                  <a:pt x="5790" y="27356"/>
                  <a:pt x="5790" y="27313"/>
                  <a:pt x="5848" y="27313"/>
                </a:cubicBezTo>
                <a:cubicBezTo>
                  <a:pt x="5848" y="27313"/>
                  <a:pt x="5848" y="27270"/>
                  <a:pt x="5848" y="27270"/>
                </a:cubicBezTo>
                <a:lnTo>
                  <a:pt x="5762" y="27241"/>
                </a:lnTo>
                <a:cubicBezTo>
                  <a:pt x="5776" y="27184"/>
                  <a:pt x="5848" y="27155"/>
                  <a:pt x="5876" y="27155"/>
                </a:cubicBezTo>
                <a:cubicBezTo>
                  <a:pt x="5891" y="27155"/>
                  <a:pt x="5920" y="27184"/>
                  <a:pt x="5934" y="27213"/>
                </a:cubicBezTo>
                <a:lnTo>
                  <a:pt x="5934" y="27227"/>
                </a:lnTo>
                <a:lnTo>
                  <a:pt x="5905" y="27270"/>
                </a:lnTo>
                <a:cubicBezTo>
                  <a:pt x="5920" y="27313"/>
                  <a:pt x="5977" y="27342"/>
                  <a:pt x="6006" y="27342"/>
                </a:cubicBezTo>
                <a:cubicBezTo>
                  <a:pt x="6020" y="27342"/>
                  <a:pt x="6034" y="27356"/>
                  <a:pt x="6049" y="27356"/>
                </a:cubicBezTo>
                <a:cubicBezTo>
                  <a:pt x="6049" y="27371"/>
                  <a:pt x="6121" y="27471"/>
                  <a:pt x="6164" y="27485"/>
                </a:cubicBezTo>
                <a:cubicBezTo>
                  <a:pt x="6194" y="27496"/>
                  <a:pt x="6232" y="27506"/>
                  <a:pt x="6262" y="27506"/>
                </a:cubicBezTo>
                <a:cubicBezTo>
                  <a:pt x="6274" y="27506"/>
                  <a:pt x="6285" y="27504"/>
                  <a:pt x="6293" y="27500"/>
                </a:cubicBezTo>
                <a:lnTo>
                  <a:pt x="6293" y="27371"/>
                </a:lnTo>
                <a:cubicBezTo>
                  <a:pt x="6304" y="27367"/>
                  <a:pt x="6315" y="27365"/>
                  <a:pt x="6327" y="27365"/>
                </a:cubicBezTo>
                <a:cubicBezTo>
                  <a:pt x="6409" y="27365"/>
                  <a:pt x="6510" y="27446"/>
                  <a:pt x="6523" y="27471"/>
                </a:cubicBezTo>
                <a:cubicBezTo>
                  <a:pt x="6531" y="27495"/>
                  <a:pt x="6547" y="27506"/>
                  <a:pt x="6566" y="27506"/>
                </a:cubicBezTo>
                <a:cubicBezTo>
                  <a:pt x="6580" y="27506"/>
                  <a:pt x="6596" y="27498"/>
                  <a:pt x="6609" y="27485"/>
                </a:cubicBezTo>
                <a:lnTo>
                  <a:pt x="6624" y="27442"/>
                </a:lnTo>
                <a:cubicBezTo>
                  <a:pt x="6636" y="27430"/>
                  <a:pt x="6645" y="27426"/>
                  <a:pt x="6653" y="27426"/>
                </a:cubicBezTo>
                <a:cubicBezTo>
                  <a:pt x="6664" y="27426"/>
                  <a:pt x="6673" y="27434"/>
                  <a:pt x="6681" y="27442"/>
                </a:cubicBezTo>
                <a:cubicBezTo>
                  <a:pt x="6684" y="27445"/>
                  <a:pt x="6687" y="27446"/>
                  <a:pt x="6691" y="27446"/>
                </a:cubicBezTo>
                <a:cubicBezTo>
                  <a:pt x="6706" y="27446"/>
                  <a:pt x="6730" y="27425"/>
                  <a:pt x="6753" y="27414"/>
                </a:cubicBezTo>
                <a:cubicBezTo>
                  <a:pt x="6796" y="27399"/>
                  <a:pt x="6796" y="27399"/>
                  <a:pt x="6753" y="27356"/>
                </a:cubicBezTo>
                <a:lnTo>
                  <a:pt x="6738" y="27342"/>
                </a:lnTo>
                <a:cubicBezTo>
                  <a:pt x="6738" y="27313"/>
                  <a:pt x="6753" y="27299"/>
                  <a:pt x="6767" y="27284"/>
                </a:cubicBezTo>
                <a:lnTo>
                  <a:pt x="6782" y="27299"/>
                </a:lnTo>
                <a:lnTo>
                  <a:pt x="6796" y="27299"/>
                </a:lnTo>
                <a:cubicBezTo>
                  <a:pt x="6803" y="27302"/>
                  <a:pt x="6809" y="27304"/>
                  <a:pt x="6813" y="27304"/>
                </a:cubicBezTo>
                <a:cubicBezTo>
                  <a:pt x="6825" y="27304"/>
                  <a:pt x="6825" y="27288"/>
                  <a:pt x="6825" y="27256"/>
                </a:cubicBezTo>
                <a:lnTo>
                  <a:pt x="6825" y="27227"/>
                </a:lnTo>
                <a:lnTo>
                  <a:pt x="6810" y="27213"/>
                </a:lnTo>
                <a:cubicBezTo>
                  <a:pt x="6810" y="27198"/>
                  <a:pt x="6853" y="27083"/>
                  <a:pt x="6853" y="27054"/>
                </a:cubicBezTo>
                <a:cubicBezTo>
                  <a:pt x="6839" y="27011"/>
                  <a:pt x="6825" y="26925"/>
                  <a:pt x="6810" y="26853"/>
                </a:cubicBezTo>
                <a:lnTo>
                  <a:pt x="6796" y="26796"/>
                </a:lnTo>
                <a:lnTo>
                  <a:pt x="6782" y="26738"/>
                </a:lnTo>
                <a:cubicBezTo>
                  <a:pt x="6767" y="26667"/>
                  <a:pt x="6753" y="26609"/>
                  <a:pt x="6753" y="26609"/>
                </a:cubicBezTo>
                <a:lnTo>
                  <a:pt x="6738" y="26609"/>
                </a:lnTo>
                <a:cubicBezTo>
                  <a:pt x="6724" y="26609"/>
                  <a:pt x="6681" y="26609"/>
                  <a:pt x="6681" y="26595"/>
                </a:cubicBezTo>
                <a:lnTo>
                  <a:pt x="6667" y="26566"/>
                </a:lnTo>
                <a:cubicBezTo>
                  <a:pt x="6695" y="26552"/>
                  <a:pt x="6753" y="26509"/>
                  <a:pt x="6738" y="26494"/>
                </a:cubicBezTo>
                <a:cubicBezTo>
                  <a:pt x="6724" y="26465"/>
                  <a:pt x="6782" y="26394"/>
                  <a:pt x="6810" y="26379"/>
                </a:cubicBezTo>
                <a:cubicBezTo>
                  <a:pt x="6839" y="26350"/>
                  <a:pt x="6825" y="26322"/>
                  <a:pt x="6796" y="26322"/>
                </a:cubicBezTo>
                <a:cubicBezTo>
                  <a:pt x="6782" y="26322"/>
                  <a:pt x="6767" y="26279"/>
                  <a:pt x="6767" y="26250"/>
                </a:cubicBezTo>
                <a:lnTo>
                  <a:pt x="6767" y="26236"/>
                </a:lnTo>
                <a:cubicBezTo>
                  <a:pt x="6825" y="26207"/>
                  <a:pt x="6767" y="26192"/>
                  <a:pt x="6767" y="26164"/>
                </a:cubicBezTo>
                <a:cubicBezTo>
                  <a:pt x="6767" y="26149"/>
                  <a:pt x="6796" y="26135"/>
                  <a:pt x="6810" y="26135"/>
                </a:cubicBezTo>
                <a:lnTo>
                  <a:pt x="6825" y="26121"/>
                </a:lnTo>
                <a:cubicBezTo>
                  <a:pt x="6839" y="26121"/>
                  <a:pt x="6839" y="26121"/>
                  <a:pt x="6796" y="26106"/>
                </a:cubicBezTo>
                <a:lnTo>
                  <a:pt x="6782" y="26092"/>
                </a:lnTo>
                <a:cubicBezTo>
                  <a:pt x="6767" y="26077"/>
                  <a:pt x="6767" y="26034"/>
                  <a:pt x="6753" y="26006"/>
                </a:cubicBezTo>
                <a:lnTo>
                  <a:pt x="6724" y="25977"/>
                </a:lnTo>
                <a:cubicBezTo>
                  <a:pt x="6738" y="25934"/>
                  <a:pt x="6767" y="25848"/>
                  <a:pt x="6767" y="25833"/>
                </a:cubicBezTo>
                <a:cubicBezTo>
                  <a:pt x="6753" y="25805"/>
                  <a:pt x="6724" y="25733"/>
                  <a:pt x="6724" y="25704"/>
                </a:cubicBezTo>
                <a:cubicBezTo>
                  <a:pt x="6738" y="25690"/>
                  <a:pt x="6738" y="25632"/>
                  <a:pt x="6738" y="25603"/>
                </a:cubicBezTo>
                <a:lnTo>
                  <a:pt x="6738" y="25575"/>
                </a:lnTo>
                <a:cubicBezTo>
                  <a:pt x="6738" y="25575"/>
                  <a:pt x="6724" y="25488"/>
                  <a:pt x="6724" y="25488"/>
                </a:cubicBezTo>
                <a:cubicBezTo>
                  <a:pt x="6724" y="25474"/>
                  <a:pt x="6724" y="25460"/>
                  <a:pt x="6724" y="25460"/>
                </a:cubicBezTo>
                <a:lnTo>
                  <a:pt x="6695" y="25287"/>
                </a:lnTo>
                <a:cubicBezTo>
                  <a:pt x="6667" y="25273"/>
                  <a:pt x="6681" y="25244"/>
                  <a:pt x="6681" y="25230"/>
                </a:cubicBezTo>
                <a:lnTo>
                  <a:pt x="6681" y="25172"/>
                </a:lnTo>
                <a:cubicBezTo>
                  <a:pt x="6695" y="25129"/>
                  <a:pt x="6695" y="25043"/>
                  <a:pt x="6681" y="24986"/>
                </a:cubicBezTo>
                <a:lnTo>
                  <a:pt x="6695" y="24928"/>
                </a:lnTo>
                <a:cubicBezTo>
                  <a:pt x="6724" y="24871"/>
                  <a:pt x="6681" y="24799"/>
                  <a:pt x="6738" y="24756"/>
                </a:cubicBezTo>
                <a:lnTo>
                  <a:pt x="6738" y="24741"/>
                </a:lnTo>
                <a:cubicBezTo>
                  <a:pt x="6738" y="24713"/>
                  <a:pt x="6710" y="24655"/>
                  <a:pt x="6695" y="24626"/>
                </a:cubicBezTo>
                <a:lnTo>
                  <a:pt x="6710" y="24583"/>
                </a:lnTo>
                <a:lnTo>
                  <a:pt x="6710" y="24526"/>
                </a:lnTo>
                <a:cubicBezTo>
                  <a:pt x="6681" y="24497"/>
                  <a:pt x="6724" y="24397"/>
                  <a:pt x="6724" y="24353"/>
                </a:cubicBezTo>
                <a:cubicBezTo>
                  <a:pt x="6724" y="24310"/>
                  <a:pt x="6710" y="24253"/>
                  <a:pt x="6681" y="24210"/>
                </a:cubicBezTo>
                <a:lnTo>
                  <a:pt x="6681" y="24181"/>
                </a:lnTo>
                <a:cubicBezTo>
                  <a:pt x="6667" y="24152"/>
                  <a:pt x="6710" y="24124"/>
                  <a:pt x="6695" y="24095"/>
                </a:cubicBezTo>
                <a:cubicBezTo>
                  <a:pt x="6695" y="24052"/>
                  <a:pt x="6681" y="24023"/>
                  <a:pt x="6667" y="23994"/>
                </a:cubicBezTo>
                <a:lnTo>
                  <a:pt x="6652" y="23908"/>
                </a:lnTo>
                <a:cubicBezTo>
                  <a:pt x="6652" y="23822"/>
                  <a:pt x="6638" y="23750"/>
                  <a:pt x="6638" y="23736"/>
                </a:cubicBezTo>
                <a:lnTo>
                  <a:pt x="6638" y="23721"/>
                </a:lnTo>
                <a:cubicBezTo>
                  <a:pt x="6695" y="23678"/>
                  <a:pt x="6652" y="23621"/>
                  <a:pt x="6652" y="23563"/>
                </a:cubicBezTo>
                <a:lnTo>
                  <a:pt x="6652" y="23506"/>
                </a:lnTo>
                <a:cubicBezTo>
                  <a:pt x="6652" y="23448"/>
                  <a:pt x="6695" y="23391"/>
                  <a:pt x="6710" y="23376"/>
                </a:cubicBezTo>
                <a:cubicBezTo>
                  <a:pt x="6738" y="23376"/>
                  <a:pt x="6595" y="23262"/>
                  <a:pt x="6537" y="23204"/>
                </a:cubicBezTo>
                <a:cubicBezTo>
                  <a:pt x="6494" y="23147"/>
                  <a:pt x="6509" y="23060"/>
                  <a:pt x="6523" y="23060"/>
                </a:cubicBezTo>
                <a:cubicBezTo>
                  <a:pt x="6523" y="23056"/>
                  <a:pt x="6524" y="23054"/>
                  <a:pt x="6526" y="23054"/>
                </a:cubicBezTo>
                <a:cubicBezTo>
                  <a:pt x="6530" y="23054"/>
                  <a:pt x="6537" y="23065"/>
                  <a:pt x="6537" y="23075"/>
                </a:cubicBezTo>
                <a:lnTo>
                  <a:pt x="6552" y="23089"/>
                </a:lnTo>
                <a:lnTo>
                  <a:pt x="6595" y="23089"/>
                </a:lnTo>
                <a:cubicBezTo>
                  <a:pt x="6595" y="23089"/>
                  <a:pt x="6609" y="23075"/>
                  <a:pt x="6609" y="23075"/>
                </a:cubicBezTo>
                <a:lnTo>
                  <a:pt x="6580" y="23032"/>
                </a:lnTo>
                <a:cubicBezTo>
                  <a:pt x="6595" y="22989"/>
                  <a:pt x="6595" y="22902"/>
                  <a:pt x="6595" y="22845"/>
                </a:cubicBezTo>
                <a:lnTo>
                  <a:pt x="6609" y="22787"/>
                </a:lnTo>
                <a:cubicBezTo>
                  <a:pt x="6638" y="22744"/>
                  <a:pt x="6667" y="22716"/>
                  <a:pt x="6595" y="22701"/>
                </a:cubicBezTo>
                <a:cubicBezTo>
                  <a:pt x="6595" y="22701"/>
                  <a:pt x="6580" y="22658"/>
                  <a:pt x="6580" y="22658"/>
                </a:cubicBezTo>
                <a:cubicBezTo>
                  <a:pt x="6638" y="22629"/>
                  <a:pt x="6566" y="22601"/>
                  <a:pt x="6595" y="22586"/>
                </a:cubicBezTo>
                <a:cubicBezTo>
                  <a:pt x="6638" y="22543"/>
                  <a:pt x="6595" y="22529"/>
                  <a:pt x="6580" y="22500"/>
                </a:cubicBezTo>
                <a:cubicBezTo>
                  <a:pt x="6580" y="22471"/>
                  <a:pt x="6595" y="22443"/>
                  <a:pt x="6595" y="22414"/>
                </a:cubicBezTo>
                <a:lnTo>
                  <a:pt x="6580" y="22385"/>
                </a:lnTo>
                <a:cubicBezTo>
                  <a:pt x="6566" y="22356"/>
                  <a:pt x="6566" y="22328"/>
                  <a:pt x="6595" y="22313"/>
                </a:cubicBezTo>
                <a:lnTo>
                  <a:pt x="6609" y="22299"/>
                </a:lnTo>
                <a:cubicBezTo>
                  <a:pt x="6609" y="22285"/>
                  <a:pt x="6552" y="22241"/>
                  <a:pt x="6566" y="22227"/>
                </a:cubicBezTo>
                <a:cubicBezTo>
                  <a:pt x="6566" y="22213"/>
                  <a:pt x="6580" y="22141"/>
                  <a:pt x="6595" y="22098"/>
                </a:cubicBezTo>
                <a:lnTo>
                  <a:pt x="6552" y="22069"/>
                </a:lnTo>
                <a:cubicBezTo>
                  <a:pt x="6509" y="22026"/>
                  <a:pt x="6523" y="21983"/>
                  <a:pt x="6552" y="21940"/>
                </a:cubicBezTo>
                <a:cubicBezTo>
                  <a:pt x="6566" y="21897"/>
                  <a:pt x="6580" y="21868"/>
                  <a:pt x="6609" y="21825"/>
                </a:cubicBezTo>
                <a:lnTo>
                  <a:pt x="6566" y="21739"/>
                </a:lnTo>
                <a:lnTo>
                  <a:pt x="6537" y="21724"/>
                </a:lnTo>
                <a:cubicBezTo>
                  <a:pt x="6552" y="21695"/>
                  <a:pt x="6609" y="21652"/>
                  <a:pt x="6624" y="21652"/>
                </a:cubicBezTo>
                <a:cubicBezTo>
                  <a:pt x="6638" y="21638"/>
                  <a:pt x="6609" y="21624"/>
                  <a:pt x="6552" y="21595"/>
                </a:cubicBezTo>
                <a:lnTo>
                  <a:pt x="6580" y="21552"/>
                </a:lnTo>
                <a:lnTo>
                  <a:pt x="6624" y="21509"/>
                </a:lnTo>
                <a:cubicBezTo>
                  <a:pt x="6609" y="21451"/>
                  <a:pt x="6609" y="21379"/>
                  <a:pt x="6609" y="21365"/>
                </a:cubicBezTo>
                <a:lnTo>
                  <a:pt x="6595" y="21365"/>
                </a:lnTo>
                <a:cubicBezTo>
                  <a:pt x="6523" y="21308"/>
                  <a:pt x="6537" y="21236"/>
                  <a:pt x="6566" y="21164"/>
                </a:cubicBezTo>
                <a:cubicBezTo>
                  <a:pt x="6566" y="21121"/>
                  <a:pt x="6566" y="21092"/>
                  <a:pt x="6580" y="21049"/>
                </a:cubicBezTo>
                <a:lnTo>
                  <a:pt x="6595" y="20991"/>
                </a:lnTo>
                <a:cubicBezTo>
                  <a:pt x="6552" y="20991"/>
                  <a:pt x="6537" y="20963"/>
                  <a:pt x="6566" y="20920"/>
                </a:cubicBezTo>
                <a:lnTo>
                  <a:pt x="6580" y="20877"/>
                </a:lnTo>
                <a:cubicBezTo>
                  <a:pt x="6580" y="20848"/>
                  <a:pt x="6537" y="20819"/>
                  <a:pt x="6580" y="20776"/>
                </a:cubicBezTo>
                <a:cubicBezTo>
                  <a:pt x="6566" y="20762"/>
                  <a:pt x="6523" y="20690"/>
                  <a:pt x="6523" y="20647"/>
                </a:cubicBezTo>
                <a:cubicBezTo>
                  <a:pt x="6523" y="20618"/>
                  <a:pt x="6580" y="20503"/>
                  <a:pt x="6566" y="20460"/>
                </a:cubicBezTo>
                <a:cubicBezTo>
                  <a:pt x="6566" y="20431"/>
                  <a:pt x="6552" y="20345"/>
                  <a:pt x="6566" y="20331"/>
                </a:cubicBezTo>
                <a:cubicBezTo>
                  <a:pt x="6595" y="20316"/>
                  <a:pt x="6552" y="20273"/>
                  <a:pt x="6552" y="20259"/>
                </a:cubicBezTo>
                <a:cubicBezTo>
                  <a:pt x="6552" y="20230"/>
                  <a:pt x="6566" y="20173"/>
                  <a:pt x="6595" y="20129"/>
                </a:cubicBezTo>
                <a:lnTo>
                  <a:pt x="6566" y="20115"/>
                </a:lnTo>
                <a:lnTo>
                  <a:pt x="6537" y="20086"/>
                </a:lnTo>
                <a:cubicBezTo>
                  <a:pt x="6552" y="20058"/>
                  <a:pt x="6523" y="20000"/>
                  <a:pt x="6552" y="19986"/>
                </a:cubicBezTo>
                <a:cubicBezTo>
                  <a:pt x="6566" y="19971"/>
                  <a:pt x="6624" y="19885"/>
                  <a:pt x="6609" y="19856"/>
                </a:cubicBezTo>
                <a:cubicBezTo>
                  <a:pt x="6595" y="19828"/>
                  <a:pt x="6566" y="19727"/>
                  <a:pt x="6566" y="19684"/>
                </a:cubicBezTo>
                <a:cubicBezTo>
                  <a:pt x="6580" y="19655"/>
                  <a:pt x="6609" y="19612"/>
                  <a:pt x="6638" y="19598"/>
                </a:cubicBezTo>
                <a:lnTo>
                  <a:pt x="6667" y="19569"/>
                </a:lnTo>
                <a:cubicBezTo>
                  <a:pt x="6667" y="19540"/>
                  <a:pt x="6638" y="19526"/>
                  <a:pt x="6624" y="19526"/>
                </a:cubicBezTo>
                <a:cubicBezTo>
                  <a:pt x="6618" y="19529"/>
                  <a:pt x="6613" y="19530"/>
                  <a:pt x="6609" y="19530"/>
                </a:cubicBezTo>
                <a:cubicBezTo>
                  <a:pt x="6589" y="19530"/>
                  <a:pt x="6575" y="19506"/>
                  <a:pt x="6552" y="19483"/>
                </a:cubicBezTo>
                <a:lnTo>
                  <a:pt x="6552" y="19454"/>
                </a:lnTo>
                <a:cubicBezTo>
                  <a:pt x="6537" y="19425"/>
                  <a:pt x="6566" y="19397"/>
                  <a:pt x="6580" y="19368"/>
                </a:cubicBezTo>
                <a:cubicBezTo>
                  <a:pt x="6595" y="19339"/>
                  <a:pt x="6595" y="19282"/>
                  <a:pt x="6580" y="19253"/>
                </a:cubicBezTo>
                <a:cubicBezTo>
                  <a:pt x="6523" y="19196"/>
                  <a:pt x="6566" y="19152"/>
                  <a:pt x="6580" y="19109"/>
                </a:cubicBezTo>
                <a:cubicBezTo>
                  <a:pt x="6609" y="19023"/>
                  <a:pt x="6595" y="18966"/>
                  <a:pt x="6537" y="18908"/>
                </a:cubicBezTo>
                <a:lnTo>
                  <a:pt x="6523" y="18894"/>
                </a:lnTo>
                <a:cubicBezTo>
                  <a:pt x="6509" y="18880"/>
                  <a:pt x="6523" y="18836"/>
                  <a:pt x="6552" y="18822"/>
                </a:cubicBezTo>
                <a:lnTo>
                  <a:pt x="6566" y="18793"/>
                </a:lnTo>
                <a:cubicBezTo>
                  <a:pt x="6609" y="18765"/>
                  <a:pt x="6595" y="18750"/>
                  <a:pt x="6580" y="18707"/>
                </a:cubicBezTo>
                <a:cubicBezTo>
                  <a:pt x="6566" y="18693"/>
                  <a:pt x="6580" y="18664"/>
                  <a:pt x="6566" y="18650"/>
                </a:cubicBezTo>
                <a:cubicBezTo>
                  <a:pt x="6523" y="18621"/>
                  <a:pt x="6552" y="18592"/>
                  <a:pt x="6580" y="18563"/>
                </a:cubicBezTo>
                <a:cubicBezTo>
                  <a:pt x="6595" y="18549"/>
                  <a:pt x="6595" y="18535"/>
                  <a:pt x="6609" y="18506"/>
                </a:cubicBezTo>
                <a:cubicBezTo>
                  <a:pt x="6609" y="18506"/>
                  <a:pt x="6595" y="18492"/>
                  <a:pt x="6595" y="18492"/>
                </a:cubicBezTo>
                <a:lnTo>
                  <a:pt x="6580" y="18492"/>
                </a:lnTo>
                <a:cubicBezTo>
                  <a:pt x="6577" y="18495"/>
                  <a:pt x="6573" y="18497"/>
                  <a:pt x="6569" y="18497"/>
                </a:cubicBezTo>
                <a:cubicBezTo>
                  <a:pt x="6560" y="18497"/>
                  <a:pt x="6556" y="18484"/>
                  <a:pt x="6566" y="18463"/>
                </a:cubicBezTo>
                <a:lnTo>
                  <a:pt x="6566" y="18448"/>
                </a:lnTo>
                <a:cubicBezTo>
                  <a:pt x="6580" y="18405"/>
                  <a:pt x="6580" y="18348"/>
                  <a:pt x="6580" y="18290"/>
                </a:cubicBezTo>
                <a:lnTo>
                  <a:pt x="6580" y="18247"/>
                </a:lnTo>
                <a:cubicBezTo>
                  <a:pt x="6595" y="18190"/>
                  <a:pt x="6595" y="18132"/>
                  <a:pt x="6595" y="18104"/>
                </a:cubicBezTo>
                <a:cubicBezTo>
                  <a:pt x="6552" y="18089"/>
                  <a:pt x="6537" y="18089"/>
                  <a:pt x="6566" y="18032"/>
                </a:cubicBezTo>
                <a:lnTo>
                  <a:pt x="6580" y="18003"/>
                </a:lnTo>
                <a:cubicBezTo>
                  <a:pt x="6580" y="17960"/>
                  <a:pt x="6566" y="17845"/>
                  <a:pt x="6552" y="17745"/>
                </a:cubicBezTo>
                <a:lnTo>
                  <a:pt x="6552" y="17644"/>
                </a:lnTo>
                <a:cubicBezTo>
                  <a:pt x="6552" y="17630"/>
                  <a:pt x="6580" y="17572"/>
                  <a:pt x="6580" y="17572"/>
                </a:cubicBezTo>
                <a:cubicBezTo>
                  <a:pt x="6509" y="17515"/>
                  <a:pt x="6580" y="17472"/>
                  <a:pt x="6595" y="17428"/>
                </a:cubicBezTo>
                <a:cubicBezTo>
                  <a:pt x="6595" y="17414"/>
                  <a:pt x="6652" y="17414"/>
                  <a:pt x="6638" y="17385"/>
                </a:cubicBezTo>
                <a:cubicBezTo>
                  <a:pt x="6634" y="17368"/>
                  <a:pt x="6628" y="17363"/>
                  <a:pt x="6623" y="17363"/>
                </a:cubicBezTo>
                <a:cubicBezTo>
                  <a:pt x="6611" y="17363"/>
                  <a:pt x="6599" y="17387"/>
                  <a:pt x="6596" y="17387"/>
                </a:cubicBezTo>
                <a:cubicBezTo>
                  <a:pt x="6595" y="17387"/>
                  <a:pt x="6595" y="17387"/>
                  <a:pt x="6595" y="17385"/>
                </a:cubicBezTo>
                <a:lnTo>
                  <a:pt x="6566" y="17342"/>
                </a:lnTo>
                <a:cubicBezTo>
                  <a:pt x="6537" y="17285"/>
                  <a:pt x="6523" y="17242"/>
                  <a:pt x="6537" y="17227"/>
                </a:cubicBezTo>
                <a:lnTo>
                  <a:pt x="6580" y="17227"/>
                </a:lnTo>
                <a:cubicBezTo>
                  <a:pt x="6595" y="17213"/>
                  <a:pt x="6595" y="17184"/>
                  <a:pt x="6566" y="17155"/>
                </a:cubicBezTo>
                <a:lnTo>
                  <a:pt x="6580" y="17084"/>
                </a:lnTo>
                <a:cubicBezTo>
                  <a:pt x="6580" y="17069"/>
                  <a:pt x="6580" y="17041"/>
                  <a:pt x="6580" y="17026"/>
                </a:cubicBezTo>
                <a:lnTo>
                  <a:pt x="6566" y="16983"/>
                </a:lnTo>
                <a:cubicBezTo>
                  <a:pt x="6566" y="16940"/>
                  <a:pt x="6580" y="16868"/>
                  <a:pt x="6609" y="16839"/>
                </a:cubicBezTo>
                <a:lnTo>
                  <a:pt x="6580" y="16782"/>
                </a:lnTo>
                <a:cubicBezTo>
                  <a:pt x="6580" y="16768"/>
                  <a:pt x="6509" y="16696"/>
                  <a:pt x="6509" y="16653"/>
                </a:cubicBezTo>
                <a:cubicBezTo>
                  <a:pt x="6494" y="16624"/>
                  <a:pt x="6566" y="16566"/>
                  <a:pt x="6595" y="16552"/>
                </a:cubicBezTo>
                <a:cubicBezTo>
                  <a:pt x="6624" y="16552"/>
                  <a:pt x="6609" y="16480"/>
                  <a:pt x="6566" y="16408"/>
                </a:cubicBezTo>
                <a:lnTo>
                  <a:pt x="6580" y="16337"/>
                </a:lnTo>
                <a:cubicBezTo>
                  <a:pt x="6580" y="16308"/>
                  <a:pt x="6609" y="16279"/>
                  <a:pt x="6595" y="16250"/>
                </a:cubicBezTo>
                <a:cubicBezTo>
                  <a:pt x="6595" y="16236"/>
                  <a:pt x="6552" y="16222"/>
                  <a:pt x="6552" y="16207"/>
                </a:cubicBezTo>
                <a:lnTo>
                  <a:pt x="6552" y="16135"/>
                </a:lnTo>
                <a:cubicBezTo>
                  <a:pt x="6509" y="16107"/>
                  <a:pt x="6523" y="16049"/>
                  <a:pt x="6552" y="16035"/>
                </a:cubicBezTo>
                <a:cubicBezTo>
                  <a:pt x="6566" y="16020"/>
                  <a:pt x="6595" y="15963"/>
                  <a:pt x="6595" y="15934"/>
                </a:cubicBezTo>
                <a:cubicBezTo>
                  <a:pt x="6595" y="15920"/>
                  <a:pt x="6595" y="15891"/>
                  <a:pt x="6609" y="15862"/>
                </a:cubicBezTo>
                <a:lnTo>
                  <a:pt x="6595" y="15848"/>
                </a:lnTo>
                <a:cubicBezTo>
                  <a:pt x="6595" y="15819"/>
                  <a:pt x="6566" y="15791"/>
                  <a:pt x="6552" y="15776"/>
                </a:cubicBezTo>
                <a:lnTo>
                  <a:pt x="6537" y="15719"/>
                </a:lnTo>
                <a:cubicBezTo>
                  <a:pt x="6580" y="15690"/>
                  <a:pt x="6580" y="15647"/>
                  <a:pt x="6566" y="15647"/>
                </a:cubicBezTo>
                <a:cubicBezTo>
                  <a:pt x="6552" y="15633"/>
                  <a:pt x="6580" y="15561"/>
                  <a:pt x="6580" y="15532"/>
                </a:cubicBezTo>
                <a:cubicBezTo>
                  <a:pt x="6595" y="15503"/>
                  <a:pt x="6595" y="15460"/>
                  <a:pt x="6595" y="15446"/>
                </a:cubicBezTo>
                <a:lnTo>
                  <a:pt x="6609" y="15431"/>
                </a:lnTo>
                <a:lnTo>
                  <a:pt x="6667" y="15417"/>
                </a:lnTo>
                <a:cubicBezTo>
                  <a:pt x="6652" y="15374"/>
                  <a:pt x="6624" y="15345"/>
                  <a:pt x="6609" y="15331"/>
                </a:cubicBezTo>
                <a:lnTo>
                  <a:pt x="6595" y="15316"/>
                </a:lnTo>
                <a:cubicBezTo>
                  <a:pt x="6580" y="15302"/>
                  <a:pt x="6580" y="15273"/>
                  <a:pt x="6552" y="15230"/>
                </a:cubicBezTo>
                <a:lnTo>
                  <a:pt x="6580" y="15187"/>
                </a:lnTo>
                <a:lnTo>
                  <a:pt x="6595" y="15158"/>
                </a:lnTo>
                <a:cubicBezTo>
                  <a:pt x="6581" y="15118"/>
                  <a:pt x="6606" y="15064"/>
                  <a:pt x="6621" y="15058"/>
                </a:cubicBezTo>
                <a:lnTo>
                  <a:pt x="6621" y="15058"/>
                </a:lnTo>
                <a:cubicBezTo>
                  <a:pt x="6609" y="15059"/>
                  <a:pt x="6577" y="15062"/>
                  <a:pt x="6537" y="15072"/>
                </a:cubicBezTo>
                <a:lnTo>
                  <a:pt x="6552" y="15000"/>
                </a:lnTo>
                <a:lnTo>
                  <a:pt x="6552" y="14986"/>
                </a:lnTo>
                <a:cubicBezTo>
                  <a:pt x="6580" y="14972"/>
                  <a:pt x="6566" y="14929"/>
                  <a:pt x="6523" y="14900"/>
                </a:cubicBezTo>
                <a:lnTo>
                  <a:pt x="6552" y="14842"/>
                </a:lnTo>
                <a:lnTo>
                  <a:pt x="6595" y="14799"/>
                </a:lnTo>
                <a:cubicBezTo>
                  <a:pt x="6566" y="14756"/>
                  <a:pt x="6580" y="14670"/>
                  <a:pt x="6580" y="14656"/>
                </a:cubicBezTo>
                <a:cubicBezTo>
                  <a:pt x="6580" y="14627"/>
                  <a:pt x="6580" y="14584"/>
                  <a:pt x="6580" y="14541"/>
                </a:cubicBezTo>
                <a:lnTo>
                  <a:pt x="6580" y="14512"/>
                </a:lnTo>
                <a:cubicBezTo>
                  <a:pt x="6566" y="14469"/>
                  <a:pt x="6552" y="14411"/>
                  <a:pt x="6566" y="14397"/>
                </a:cubicBezTo>
                <a:cubicBezTo>
                  <a:pt x="6609" y="14339"/>
                  <a:pt x="6566" y="14311"/>
                  <a:pt x="6537" y="14296"/>
                </a:cubicBezTo>
                <a:lnTo>
                  <a:pt x="6494" y="14282"/>
                </a:lnTo>
                <a:cubicBezTo>
                  <a:pt x="6451" y="14268"/>
                  <a:pt x="6408" y="14239"/>
                  <a:pt x="6394" y="14239"/>
                </a:cubicBezTo>
                <a:cubicBezTo>
                  <a:pt x="6394" y="14225"/>
                  <a:pt x="6408" y="14210"/>
                  <a:pt x="6422" y="14196"/>
                </a:cubicBezTo>
                <a:lnTo>
                  <a:pt x="6451" y="14196"/>
                </a:lnTo>
                <a:cubicBezTo>
                  <a:pt x="6452" y="14197"/>
                  <a:pt x="6454" y="14197"/>
                  <a:pt x="6455" y="14197"/>
                </a:cubicBezTo>
                <a:cubicBezTo>
                  <a:pt x="6469" y="14197"/>
                  <a:pt x="6499" y="14147"/>
                  <a:pt x="6524" y="14147"/>
                </a:cubicBezTo>
                <a:cubicBezTo>
                  <a:pt x="6529" y="14147"/>
                  <a:pt x="6533" y="14149"/>
                  <a:pt x="6537" y="14153"/>
                </a:cubicBezTo>
                <a:cubicBezTo>
                  <a:pt x="6541" y="14155"/>
                  <a:pt x="6544" y="14155"/>
                  <a:pt x="6546" y="14155"/>
                </a:cubicBezTo>
                <a:cubicBezTo>
                  <a:pt x="6562" y="14155"/>
                  <a:pt x="6546" y="14115"/>
                  <a:pt x="6509" y="14052"/>
                </a:cubicBezTo>
                <a:lnTo>
                  <a:pt x="6523" y="14009"/>
                </a:lnTo>
                <a:cubicBezTo>
                  <a:pt x="6552" y="13937"/>
                  <a:pt x="6552" y="13880"/>
                  <a:pt x="6537" y="13808"/>
                </a:cubicBezTo>
                <a:lnTo>
                  <a:pt x="6537" y="13736"/>
                </a:lnTo>
                <a:cubicBezTo>
                  <a:pt x="6523" y="13635"/>
                  <a:pt x="6509" y="13535"/>
                  <a:pt x="6509" y="13492"/>
                </a:cubicBezTo>
                <a:lnTo>
                  <a:pt x="6537" y="13463"/>
                </a:lnTo>
                <a:cubicBezTo>
                  <a:pt x="6580" y="13391"/>
                  <a:pt x="6494" y="13377"/>
                  <a:pt x="6494" y="13348"/>
                </a:cubicBezTo>
                <a:cubicBezTo>
                  <a:pt x="6480" y="13334"/>
                  <a:pt x="6509" y="13319"/>
                  <a:pt x="6509" y="13305"/>
                </a:cubicBezTo>
                <a:cubicBezTo>
                  <a:pt x="6523" y="13262"/>
                  <a:pt x="6566" y="13176"/>
                  <a:pt x="6537" y="13147"/>
                </a:cubicBezTo>
                <a:cubicBezTo>
                  <a:pt x="6509" y="13090"/>
                  <a:pt x="6552" y="13090"/>
                  <a:pt x="6566" y="13061"/>
                </a:cubicBezTo>
                <a:cubicBezTo>
                  <a:pt x="6566" y="13046"/>
                  <a:pt x="6552" y="13018"/>
                  <a:pt x="6537" y="13003"/>
                </a:cubicBezTo>
                <a:cubicBezTo>
                  <a:pt x="6523" y="13003"/>
                  <a:pt x="6566" y="12773"/>
                  <a:pt x="6523" y="12702"/>
                </a:cubicBezTo>
                <a:cubicBezTo>
                  <a:pt x="6480" y="12630"/>
                  <a:pt x="6494" y="12529"/>
                  <a:pt x="6523" y="12529"/>
                </a:cubicBezTo>
                <a:cubicBezTo>
                  <a:pt x="6537" y="12515"/>
                  <a:pt x="6509" y="12472"/>
                  <a:pt x="6509" y="12457"/>
                </a:cubicBezTo>
                <a:cubicBezTo>
                  <a:pt x="6494" y="12443"/>
                  <a:pt x="6537" y="12371"/>
                  <a:pt x="6552" y="12357"/>
                </a:cubicBezTo>
                <a:cubicBezTo>
                  <a:pt x="6566" y="12328"/>
                  <a:pt x="6523" y="12184"/>
                  <a:pt x="6523" y="12141"/>
                </a:cubicBezTo>
                <a:cubicBezTo>
                  <a:pt x="6537" y="12098"/>
                  <a:pt x="6537" y="12055"/>
                  <a:pt x="6537" y="12041"/>
                </a:cubicBezTo>
                <a:cubicBezTo>
                  <a:pt x="6494" y="11983"/>
                  <a:pt x="6509" y="11969"/>
                  <a:pt x="6566" y="11969"/>
                </a:cubicBezTo>
                <a:cubicBezTo>
                  <a:pt x="6566" y="11955"/>
                  <a:pt x="6552" y="11897"/>
                  <a:pt x="6523" y="11840"/>
                </a:cubicBezTo>
                <a:lnTo>
                  <a:pt x="6523" y="11796"/>
                </a:lnTo>
                <a:cubicBezTo>
                  <a:pt x="6523" y="11739"/>
                  <a:pt x="6494" y="11710"/>
                  <a:pt x="6466" y="11667"/>
                </a:cubicBezTo>
                <a:cubicBezTo>
                  <a:pt x="6466" y="11653"/>
                  <a:pt x="6494" y="11638"/>
                  <a:pt x="6494" y="11638"/>
                </a:cubicBezTo>
                <a:cubicBezTo>
                  <a:pt x="6509" y="11638"/>
                  <a:pt x="6480" y="11595"/>
                  <a:pt x="6466" y="11581"/>
                </a:cubicBezTo>
                <a:cubicBezTo>
                  <a:pt x="6466" y="11567"/>
                  <a:pt x="6451" y="11480"/>
                  <a:pt x="6466" y="11452"/>
                </a:cubicBezTo>
                <a:cubicBezTo>
                  <a:pt x="6480" y="11423"/>
                  <a:pt x="6552" y="11322"/>
                  <a:pt x="6552" y="11294"/>
                </a:cubicBezTo>
                <a:cubicBezTo>
                  <a:pt x="6537" y="11251"/>
                  <a:pt x="6537" y="11207"/>
                  <a:pt x="6523" y="11207"/>
                </a:cubicBezTo>
                <a:lnTo>
                  <a:pt x="6509" y="11193"/>
                </a:lnTo>
                <a:cubicBezTo>
                  <a:pt x="6509" y="11193"/>
                  <a:pt x="6480" y="11179"/>
                  <a:pt x="6480" y="11164"/>
                </a:cubicBezTo>
                <a:cubicBezTo>
                  <a:pt x="6494" y="11136"/>
                  <a:pt x="6523" y="11107"/>
                  <a:pt x="6509" y="11092"/>
                </a:cubicBezTo>
                <a:lnTo>
                  <a:pt x="6494" y="11049"/>
                </a:lnTo>
                <a:cubicBezTo>
                  <a:pt x="6509" y="11021"/>
                  <a:pt x="6480" y="10920"/>
                  <a:pt x="6494" y="10891"/>
                </a:cubicBezTo>
                <a:cubicBezTo>
                  <a:pt x="6509" y="10863"/>
                  <a:pt x="6509" y="10820"/>
                  <a:pt x="6494" y="10791"/>
                </a:cubicBezTo>
                <a:lnTo>
                  <a:pt x="6509" y="10748"/>
                </a:lnTo>
                <a:lnTo>
                  <a:pt x="6523" y="10719"/>
                </a:lnTo>
                <a:cubicBezTo>
                  <a:pt x="6523" y="10661"/>
                  <a:pt x="6494" y="10590"/>
                  <a:pt x="6494" y="10547"/>
                </a:cubicBezTo>
                <a:lnTo>
                  <a:pt x="6480" y="10518"/>
                </a:lnTo>
                <a:cubicBezTo>
                  <a:pt x="6480" y="10475"/>
                  <a:pt x="6494" y="10432"/>
                  <a:pt x="6494" y="10388"/>
                </a:cubicBezTo>
                <a:cubicBezTo>
                  <a:pt x="6494" y="10345"/>
                  <a:pt x="6480" y="10302"/>
                  <a:pt x="6480" y="10259"/>
                </a:cubicBezTo>
                <a:lnTo>
                  <a:pt x="6480" y="10187"/>
                </a:lnTo>
                <a:cubicBezTo>
                  <a:pt x="6451" y="10130"/>
                  <a:pt x="6480" y="9986"/>
                  <a:pt x="6494" y="9943"/>
                </a:cubicBezTo>
                <a:cubicBezTo>
                  <a:pt x="6523" y="9914"/>
                  <a:pt x="6509" y="9871"/>
                  <a:pt x="6466" y="9871"/>
                </a:cubicBezTo>
                <a:lnTo>
                  <a:pt x="6480" y="9828"/>
                </a:lnTo>
                <a:cubicBezTo>
                  <a:pt x="6509" y="9799"/>
                  <a:pt x="6509" y="9785"/>
                  <a:pt x="6480" y="9756"/>
                </a:cubicBezTo>
                <a:cubicBezTo>
                  <a:pt x="6451" y="9742"/>
                  <a:pt x="6451" y="9728"/>
                  <a:pt x="6480" y="9699"/>
                </a:cubicBezTo>
                <a:cubicBezTo>
                  <a:pt x="6494" y="9684"/>
                  <a:pt x="6480" y="9641"/>
                  <a:pt x="6466" y="9613"/>
                </a:cubicBezTo>
                <a:lnTo>
                  <a:pt x="6408" y="9541"/>
                </a:lnTo>
                <a:cubicBezTo>
                  <a:pt x="6466" y="9541"/>
                  <a:pt x="6480" y="9498"/>
                  <a:pt x="6466" y="9483"/>
                </a:cubicBezTo>
                <a:cubicBezTo>
                  <a:pt x="6451" y="9469"/>
                  <a:pt x="6437" y="9426"/>
                  <a:pt x="6451" y="9397"/>
                </a:cubicBezTo>
                <a:lnTo>
                  <a:pt x="6451" y="9368"/>
                </a:lnTo>
                <a:cubicBezTo>
                  <a:pt x="6437" y="9354"/>
                  <a:pt x="6408" y="9354"/>
                  <a:pt x="6379" y="9340"/>
                </a:cubicBezTo>
                <a:lnTo>
                  <a:pt x="6394" y="9311"/>
                </a:lnTo>
                <a:cubicBezTo>
                  <a:pt x="6397" y="9301"/>
                  <a:pt x="6401" y="9297"/>
                  <a:pt x="6406" y="9297"/>
                </a:cubicBezTo>
                <a:cubicBezTo>
                  <a:pt x="6420" y="9297"/>
                  <a:pt x="6438" y="9327"/>
                  <a:pt x="6457" y="9327"/>
                </a:cubicBezTo>
                <a:cubicBezTo>
                  <a:pt x="6460" y="9327"/>
                  <a:pt x="6463" y="9327"/>
                  <a:pt x="6466" y="9325"/>
                </a:cubicBezTo>
                <a:cubicBezTo>
                  <a:pt x="6480" y="9311"/>
                  <a:pt x="6466" y="9282"/>
                  <a:pt x="6437" y="9268"/>
                </a:cubicBezTo>
                <a:lnTo>
                  <a:pt x="6422" y="9239"/>
                </a:lnTo>
                <a:lnTo>
                  <a:pt x="6422" y="9225"/>
                </a:lnTo>
                <a:cubicBezTo>
                  <a:pt x="6422" y="9218"/>
                  <a:pt x="6430" y="9214"/>
                  <a:pt x="6439" y="9214"/>
                </a:cubicBezTo>
                <a:cubicBezTo>
                  <a:pt x="6448" y="9214"/>
                  <a:pt x="6458" y="9218"/>
                  <a:pt x="6466" y="9225"/>
                </a:cubicBezTo>
                <a:cubicBezTo>
                  <a:pt x="6467" y="9226"/>
                  <a:pt x="6468" y="9227"/>
                  <a:pt x="6470" y="9227"/>
                </a:cubicBezTo>
                <a:cubicBezTo>
                  <a:pt x="6480" y="9227"/>
                  <a:pt x="6480" y="9180"/>
                  <a:pt x="6480" y="9167"/>
                </a:cubicBezTo>
                <a:cubicBezTo>
                  <a:pt x="6480" y="9153"/>
                  <a:pt x="6466" y="9095"/>
                  <a:pt x="6451" y="9024"/>
                </a:cubicBezTo>
                <a:lnTo>
                  <a:pt x="6451" y="8937"/>
                </a:lnTo>
                <a:cubicBezTo>
                  <a:pt x="6451" y="8880"/>
                  <a:pt x="6408" y="8822"/>
                  <a:pt x="6437" y="8794"/>
                </a:cubicBezTo>
                <a:cubicBezTo>
                  <a:pt x="6451" y="8736"/>
                  <a:pt x="6451" y="8693"/>
                  <a:pt x="6422" y="8636"/>
                </a:cubicBezTo>
                <a:cubicBezTo>
                  <a:pt x="6408" y="8593"/>
                  <a:pt x="6408" y="8535"/>
                  <a:pt x="6437" y="8492"/>
                </a:cubicBezTo>
                <a:lnTo>
                  <a:pt x="6466" y="8449"/>
                </a:lnTo>
                <a:cubicBezTo>
                  <a:pt x="6451" y="8406"/>
                  <a:pt x="6437" y="8348"/>
                  <a:pt x="6408" y="8305"/>
                </a:cubicBezTo>
                <a:lnTo>
                  <a:pt x="6394" y="8277"/>
                </a:lnTo>
                <a:lnTo>
                  <a:pt x="6394" y="8248"/>
                </a:lnTo>
                <a:cubicBezTo>
                  <a:pt x="6394" y="8205"/>
                  <a:pt x="6394" y="8133"/>
                  <a:pt x="6365" y="8090"/>
                </a:cubicBezTo>
                <a:lnTo>
                  <a:pt x="6379" y="8032"/>
                </a:lnTo>
                <a:cubicBezTo>
                  <a:pt x="6408" y="7932"/>
                  <a:pt x="6379" y="7802"/>
                  <a:pt x="6322" y="7659"/>
                </a:cubicBezTo>
                <a:lnTo>
                  <a:pt x="6322" y="7644"/>
                </a:lnTo>
                <a:cubicBezTo>
                  <a:pt x="6322" y="7616"/>
                  <a:pt x="6322" y="7544"/>
                  <a:pt x="6322" y="7472"/>
                </a:cubicBezTo>
                <a:lnTo>
                  <a:pt x="6394" y="7429"/>
                </a:lnTo>
                <a:cubicBezTo>
                  <a:pt x="6394" y="7429"/>
                  <a:pt x="6379" y="7400"/>
                  <a:pt x="6379" y="7386"/>
                </a:cubicBezTo>
                <a:lnTo>
                  <a:pt x="6351" y="7357"/>
                </a:lnTo>
                <a:cubicBezTo>
                  <a:pt x="6336" y="7300"/>
                  <a:pt x="6379" y="7185"/>
                  <a:pt x="6351" y="7170"/>
                </a:cubicBezTo>
                <a:cubicBezTo>
                  <a:pt x="6336" y="7141"/>
                  <a:pt x="6307" y="7070"/>
                  <a:pt x="6307" y="7055"/>
                </a:cubicBezTo>
                <a:cubicBezTo>
                  <a:pt x="6322" y="7027"/>
                  <a:pt x="6307" y="6998"/>
                  <a:pt x="6307" y="6983"/>
                </a:cubicBezTo>
                <a:cubicBezTo>
                  <a:pt x="6293" y="6983"/>
                  <a:pt x="6279" y="6955"/>
                  <a:pt x="6264" y="6940"/>
                </a:cubicBezTo>
                <a:lnTo>
                  <a:pt x="6264" y="6912"/>
                </a:lnTo>
                <a:cubicBezTo>
                  <a:pt x="6279" y="6897"/>
                  <a:pt x="6293" y="6854"/>
                  <a:pt x="6293" y="6840"/>
                </a:cubicBezTo>
                <a:lnTo>
                  <a:pt x="6236" y="6797"/>
                </a:lnTo>
                <a:cubicBezTo>
                  <a:pt x="6264" y="6739"/>
                  <a:pt x="6221" y="6710"/>
                  <a:pt x="6193" y="6710"/>
                </a:cubicBezTo>
                <a:cubicBezTo>
                  <a:pt x="6178" y="6710"/>
                  <a:pt x="6135" y="6754"/>
                  <a:pt x="6106" y="6797"/>
                </a:cubicBezTo>
                <a:lnTo>
                  <a:pt x="6063" y="6768"/>
                </a:lnTo>
                <a:lnTo>
                  <a:pt x="6006" y="6739"/>
                </a:lnTo>
                <a:cubicBezTo>
                  <a:pt x="6034" y="6682"/>
                  <a:pt x="6078" y="6639"/>
                  <a:pt x="6078" y="6624"/>
                </a:cubicBezTo>
                <a:lnTo>
                  <a:pt x="6078" y="6610"/>
                </a:lnTo>
                <a:cubicBezTo>
                  <a:pt x="6078" y="6596"/>
                  <a:pt x="6049" y="6481"/>
                  <a:pt x="6049" y="6437"/>
                </a:cubicBezTo>
                <a:cubicBezTo>
                  <a:pt x="6049" y="6405"/>
                  <a:pt x="6089" y="6389"/>
                  <a:pt x="6122" y="6389"/>
                </a:cubicBezTo>
                <a:cubicBezTo>
                  <a:pt x="6132" y="6389"/>
                  <a:pt x="6142" y="6391"/>
                  <a:pt x="6149" y="6394"/>
                </a:cubicBezTo>
                <a:cubicBezTo>
                  <a:pt x="6170" y="6405"/>
                  <a:pt x="6190" y="6415"/>
                  <a:pt x="6200" y="6415"/>
                </a:cubicBezTo>
                <a:cubicBezTo>
                  <a:pt x="6204" y="6415"/>
                  <a:pt x="6207" y="6413"/>
                  <a:pt x="6207" y="6409"/>
                </a:cubicBezTo>
                <a:lnTo>
                  <a:pt x="6193" y="6409"/>
                </a:lnTo>
                <a:cubicBezTo>
                  <a:pt x="6193" y="6366"/>
                  <a:pt x="6164" y="6308"/>
                  <a:pt x="6178" y="6294"/>
                </a:cubicBezTo>
                <a:cubicBezTo>
                  <a:pt x="6207" y="6265"/>
                  <a:pt x="6178" y="6193"/>
                  <a:pt x="6250" y="6193"/>
                </a:cubicBezTo>
                <a:cubicBezTo>
                  <a:pt x="6250" y="6193"/>
                  <a:pt x="6264" y="6179"/>
                  <a:pt x="6250" y="6179"/>
                </a:cubicBezTo>
                <a:cubicBezTo>
                  <a:pt x="6207" y="6093"/>
                  <a:pt x="6250" y="5992"/>
                  <a:pt x="6236" y="5906"/>
                </a:cubicBezTo>
                <a:cubicBezTo>
                  <a:pt x="6221" y="5848"/>
                  <a:pt x="6221" y="5791"/>
                  <a:pt x="6193" y="5734"/>
                </a:cubicBezTo>
                <a:lnTo>
                  <a:pt x="6193" y="5705"/>
                </a:lnTo>
                <a:cubicBezTo>
                  <a:pt x="6149" y="5662"/>
                  <a:pt x="6178" y="5604"/>
                  <a:pt x="6193" y="5590"/>
                </a:cubicBezTo>
                <a:cubicBezTo>
                  <a:pt x="6207" y="5575"/>
                  <a:pt x="6135" y="5518"/>
                  <a:pt x="6106" y="5504"/>
                </a:cubicBezTo>
                <a:cubicBezTo>
                  <a:pt x="6078" y="5504"/>
                  <a:pt x="6106" y="5489"/>
                  <a:pt x="6135" y="5489"/>
                </a:cubicBezTo>
                <a:cubicBezTo>
                  <a:pt x="6149" y="5475"/>
                  <a:pt x="6135" y="5432"/>
                  <a:pt x="6121" y="5432"/>
                </a:cubicBezTo>
                <a:cubicBezTo>
                  <a:pt x="6121" y="5417"/>
                  <a:pt x="6135" y="5389"/>
                  <a:pt x="6193" y="5374"/>
                </a:cubicBezTo>
                <a:lnTo>
                  <a:pt x="6164" y="5317"/>
                </a:lnTo>
                <a:cubicBezTo>
                  <a:pt x="6164" y="5288"/>
                  <a:pt x="6135" y="5245"/>
                  <a:pt x="6135" y="5216"/>
                </a:cubicBezTo>
                <a:cubicBezTo>
                  <a:pt x="6164" y="5188"/>
                  <a:pt x="6149" y="5159"/>
                  <a:pt x="6135" y="5130"/>
                </a:cubicBezTo>
                <a:cubicBezTo>
                  <a:pt x="6121" y="5087"/>
                  <a:pt x="6121" y="5073"/>
                  <a:pt x="6135" y="4986"/>
                </a:cubicBezTo>
                <a:cubicBezTo>
                  <a:pt x="6135" y="4958"/>
                  <a:pt x="6121" y="4915"/>
                  <a:pt x="6121" y="4915"/>
                </a:cubicBezTo>
                <a:cubicBezTo>
                  <a:pt x="6034" y="4886"/>
                  <a:pt x="6078" y="4843"/>
                  <a:pt x="6092" y="4800"/>
                </a:cubicBezTo>
                <a:cubicBezTo>
                  <a:pt x="6106" y="4785"/>
                  <a:pt x="6121" y="4757"/>
                  <a:pt x="6078" y="4742"/>
                </a:cubicBezTo>
                <a:cubicBezTo>
                  <a:pt x="6020" y="4728"/>
                  <a:pt x="6034" y="4713"/>
                  <a:pt x="6063" y="4670"/>
                </a:cubicBezTo>
                <a:cubicBezTo>
                  <a:pt x="6078" y="4656"/>
                  <a:pt x="6121" y="4656"/>
                  <a:pt x="6092" y="4613"/>
                </a:cubicBezTo>
                <a:lnTo>
                  <a:pt x="6063" y="4598"/>
                </a:lnTo>
                <a:cubicBezTo>
                  <a:pt x="6049" y="4570"/>
                  <a:pt x="5948" y="4512"/>
                  <a:pt x="5948" y="4484"/>
                </a:cubicBezTo>
                <a:cubicBezTo>
                  <a:pt x="5963" y="4455"/>
                  <a:pt x="6006" y="4426"/>
                  <a:pt x="6020" y="4412"/>
                </a:cubicBezTo>
                <a:cubicBezTo>
                  <a:pt x="6034" y="4412"/>
                  <a:pt x="6034" y="4340"/>
                  <a:pt x="6020" y="4239"/>
                </a:cubicBezTo>
                <a:lnTo>
                  <a:pt x="6006" y="4167"/>
                </a:lnTo>
                <a:lnTo>
                  <a:pt x="6006" y="4153"/>
                </a:lnTo>
                <a:cubicBezTo>
                  <a:pt x="5991" y="4139"/>
                  <a:pt x="5963" y="4110"/>
                  <a:pt x="5934" y="4096"/>
                </a:cubicBezTo>
                <a:lnTo>
                  <a:pt x="5963" y="4067"/>
                </a:lnTo>
                <a:cubicBezTo>
                  <a:pt x="6006" y="4024"/>
                  <a:pt x="6006" y="3995"/>
                  <a:pt x="5977" y="3938"/>
                </a:cubicBezTo>
                <a:cubicBezTo>
                  <a:pt x="5948" y="3866"/>
                  <a:pt x="5963" y="3794"/>
                  <a:pt x="5948" y="3708"/>
                </a:cubicBezTo>
                <a:lnTo>
                  <a:pt x="5934" y="3693"/>
                </a:lnTo>
                <a:cubicBezTo>
                  <a:pt x="5905" y="3665"/>
                  <a:pt x="5920" y="3607"/>
                  <a:pt x="5934" y="3593"/>
                </a:cubicBezTo>
                <a:cubicBezTo>
                  <a:pt x="5948" y="3564"/>
                  <a:pt x="5891" y="3550"/>
                  <a:pt x="5848" y="3550"/>
                </a:cubicBezTo>
                <a:cubicBezTo>
                  <a:pt x="5829" y="3550"/>
                  <a:pt x="5790" y="3556"/>
                  <a:pt x="5763" y="3556"/>
                </a:cubicBezTo>
                <a:cubicBezTo>
                  <a:pt x="5749" y="3556"/>
                  <a:pt x="5738" y="3554"/>
                  <a:pt x="5733" y="3550"/>
                </a:cubicBezTo>
                <a:cubicBezTo>
                  <a:pt x="5704" y="3550"/>
                  <a:pt x="5718" y="3521"/>
                  <a:pt x="5733" y="3521"/>
                </a:cubicBezTo>
                <a:cubicBezTo>
                  <a:pt x="5747" y="3507"/>
                  <a:pt x="5718" y="3449"/>
                  <a:pt x="5704" y="3435"/>
                </a:cubicBezTo>
                <a:cubicBezTo>
                  <a:pt x="5690" y="3406"/>
                  <a:pt x="5762" y="3392"/>
                  <a:pt x="5776" y="3392"/>
                </a:cubicBezTo>
                <a:cubicBezTo>
                  <a:pt x="5805" y="3392"/>
                  <a:pt x="5819" y="3377"/>
                  <a:pt x="5819" y="3363"/>
                </a:cubicBezTo>
                <a:cubicBezTo>
                  <a:pt x="5833" y="3334"/>
                  <a:pt x="5848" y="3291"/>
                  <a:pt x="5848" y="3262"/>
                </a:cubicBezTo>
                <a:lnTo>
                  <a:pt x="5862" y="3234"/>
                </a:lnTo>
                <a:cubicBezTo>
                  <a:pt x="5848" y="3191"/>
                  <a:pt x="5833" y="3147"/>
                  <a:pt x="5833" y="3147"/>
                </a:cubicBezTo>
                <a:cubicBezTo>
                  <a:pt x="5819" y="3133"/>
                  <a:pt x="5718" y="3090"/>
                  <a:pt x="5718" y="3047"/>
                </a:cubicBezTo>
                <a:cubicBezTo>
                  <a:pt x="5718" y="3025"/>
                  <a:pt x="5729" y="3018"/>
                  <a:pt x="5742" y="3018"/>
                </a:cubicBezTo>
                <a:cubicBezTo>
                  <a:pt x="5754" y="3018"/>
                  <a:pt x="5769" y="3025"/>
                  <a:pt x="5776" y="3032"/>
                </a:cubicBezTo>
                <a:cubicBezTo>
                  <a:pt x="5779" y="3039"/>
                  <a:pt x="5782" y="3042"/>
                  <a:pt x="5785" y="3042"/>
                </a:cubicBezTo>
                <a:cubicBezTo>
                  <a:pt x="5795" y="3042"/>
                  <a:pt x="5801" y="3005"/>
                  <a:pt x="5790" y="2961"/>
                </a:cubicBezTo>
                <a:lnTo>
                  <a:pt x="5805" y="2903"/>
                </a:lnTo>
                <a:lnTo>
                  <a:pt x="5833" y="2846"/>
                </a:lnTo>
                <a:cubicBezTo>
                  <a:pt x="5790" y="2803"/>
                  <a:pt x="5762" y="2731"/>
                  <a:pt x="5762" y="2688"/>
                </a:cubicBezTo>
                <a:lnTo>
                  <a:pt x="5776" y="2645"/>
                </a:lnTo>
                <a:cubicBezTo>
                  <a:pt x="5776" y="2630"/>
                  <a:pt x="5762" y="2616"/>
                  <a:pt x="5747" y="2616"/>
                </a:cubicBezTo>
                <a:cubicBezTo>
                  <a:pt x="5718" y="2645"/>
                  <a:pt x="5704" y="2659"/>
                  <a:pt x="5690" y="2688"/>
                </a:cubicBezTo>
                <a:lnTo>
                  <a:pt x="5690" y="2716"/>
                </a:lnTo>
                <a:cubicBezTo>
                  <a:pt x="5690" y="2745"/>
                  <a:pt x="5675" y="2774"/>
                  <a:pt x="5675" y="2774"/>
                </a:cubicBezTo>
                <a:cubicBezTo>
                  <a:pt x="5661" y="2774"/>
                  <a:pt x="5618" y="2688"/>
                  <a:pt x="5603" y="2645"/>
                </a:cubicBezTo>
                <a:cubicBezTo>
                  <a:pt x="5589" y="2616"/>
                  <a:pt x="5560" y="2601"/>
                  <a:pt x="5560" y="2601"/>
                </a:cubicBezTo>
                <a:cubicBezTo>
                  <a:pt x="5546" y="2616"/>
                  <a:pt x="5517" y="2659"/>
                  <a:pt x="5489" y="2702"/>
                </a:cubicBezTo>
                <a:cubicBezTo>
                  <a:pt x="5486" y="2708"/>
                  <a:pt x="5481" y="2715"/>
                  <a:pt x="5477" y="2723"/>
                </a:cubicBezTo>
                <a:lnTo>
                  <a:pt x="5477" y="2723"/>
                </a:lnTo>
                <a:cubicBezTo>
                  <a:pt x="5466" y="2703"/>
                  <a:pt x="5460" y="2681"/>
                  <a:pt x="5460" y="2659"/>
                </a:cubicBezTo>
                <a:lnTo>
                  <a:pt x="5417" y="2659"/>
                </a:lnTo>
                <a:cubicBezTo>
                  <a:pt x="5415" y="2660"/>
                  <a:pt x="5414" y="2661"/>
                  <a:pt x="5412" y="2661"/>
                </a:cubicBezTo>
                <a:cubicBezTo>
                  <a:pt x="5399" y="2661"/>
                  <a:pt x="5388" y="2614"/>
                  <a:pt x="5388" y="2601"/>
                </a:cubicBezTo>
                <a:cubicBezTo>
                  <a:pt x="5388" y="2573"/>
                  <a:pt x="5388" y="2558"/>
                  <a:pt x="5402" y="2558"/>
                </a:cubicBezTo>
                <a:cubicBezTo>
                  <a:pt x="5402" y="2558"/>
                  <a:pt x="5474" y="2587"/>
                  <a:pt x="5489" y="2601"/>
                </a:cubicBezTo>
                <a:cubicBezTo>
                  <a:pt x="5517" y="2601"/>
                  <a:pt x="5546" y="2587"/>
                  <a:pt x="5546" y="2558"/>
                </a:cubicBezTo>
                <a:lnTo>
                  <a:pt x="5517" y="2558"/>
                </a:lnTo>
                <a:cubicBezTo>
                  <a:pt x="5510" y="2551"/>
                  <a:pt x="5499" y="2551"/>
                  <a:pt x="5489" y="2551"/>
                </a:cubicBezTo>
                <a:cubicBezTo>
                  <a:pt x="5478" y="2551"/>
                  <a:pt x="5467" y="2551"/>
                  <a:pt x="5460" y="2544"/>
                </a:cubicBezTo>
                <a:cubicBezTo>
                  <a:pt x="5445" y="2515"/>
                  <a:pt x="5460" y="2501"/>
                  <a:pt x="5460" y="2501"/>
                </a:cubicBezTo>
                <a:lnTo>
                  <a:pt x="5489" y="2501"/>
                </a:lnTo>
                <a:cubicBezTo>
                  <a:pt x="5489" y="2504"/>
                  <a:pt x="5490" y="2505"/>
                  <a:pt x="5493" y="2505"/>
                </a:cubicBezTo>
                <a:cubicBezTo>
                  <a:pt x="5504" y="2505"/>
                  <a:pt x="5537" y="2481"/>
                  <a:pt x="5560" y="2458"/>
                </a:cubicBezTo>
                <a:lnTo>
                  <a:pt x="5575" y="2429"/>
                </a:lnTo>
                <a:lnTo>
                  <a:pt x="5589" y="2415"/>
                </a:lnTo>
                <a:cubicBezTo>
                  <a:pt x="5596" y="2400"/>
                  <a:pt x="5582" y="2397"/>
                  <a:pt x="5562" y="2397"/>
                </a:cubicBezTo>
                <a:cubicBezTo>
                  <a:pt x="5542" y="2397"/>
                  <a:pt x="5517" y="2400"/>
                  <a:pt x="5503" y="2400"/>
                </a:cubicBezTo>
                <a:cubicBezTo>
                  <a:pt x="5497" y="2403"/>
                  <a:pt x="5491" y="2404"/>
                  <a:pt x="5485" y="2404"/>
                </a:cubicBezTo>
                <a:cubicBezTo>
                  <a:pt x="5459" y="2404"/>
                  <a:pt x="5431" y="2383"/>
                  <a:pt x="5431" y="2372"/>
                </a:cubicBezTo>
                <a:cubicBezTo>
                  <a:pt x="5429" y="2368"/>
                  <a:pt x="5427" y="2366"/>
                  <a:pt x="5425" y="2366"/>
                </a:cubicBezTo>
                <a:cubicBezTo>
                  <a:pt x="5413" y="2366"/>
                  <a:pt x="5402" y="2433"/>
                  <a:pt x="5402" y="2458"/>
                </a:cubicBezTo>
                <a:cubicBezTo>
                  <a:pt x="5402" y="2466"/>
                  <a:pt x="5398" y="2474"/>
                  <a:pt x="5391" y="2474"/>
                </a:cubicBezTo>
                <a:cubicBezTo>
                  <a:pt x="5386" y="2474"/>
                  <a:pt x="5380" y="2470"/>
                  <a:pt x="5374" y="2458"/>
                </a:cubicBezTo>
                <a:lnTo>
                  <a:pt x="5359" y="2458"/>
                </a:lnTo>
                <a:lnTo>
                  <a:pt x="5302" y="2386"/>
                </a:lnTo>
                <a:cubicBezTo>
                  <a:pt x="5330" y="2328"/>
                  <a:pt x="5374" y="2257"/>
                  <a:pt x="5359" y="2242"/>
                </a:cubicBezTo>
                <a:cubicBezTo>
                  <a:pt x="5345" y="2228"/>
                  <a:pt x="5316" y="2185"/>
                  <a:pt x="5273" y="2142"/>
                </a:cubicBezTo>
                <a:lnTo>
                  <a:pt x="5287" y="2127"/>
                </a:lnTo>
                <a:lnTo>
                  <a:pt x="5316" y="2041"/>
                </a:lnTo>
                <a:cubicBezTo>
                  <a:pt x="5298" y="2023"/>
                  <a:pt x="5280" y="2015"/>
                  <a:pt x="5265" y="2015"/>
                </a:cubicBezTo>
                <a:cubicBezTo>
                  <a:pt x="5244" y="2015"/>
                  <a:pt x="5230" y="2030"/>
                  <a:pt x="5230" y="2055"/>
                </a:cubicBezTo>
                <a:lnTo>
                  <a:pt x="5201" y="2099"/>
                </a:lnTo>
                <a:lnTo>
                  <a:pt x="5187" y="2127"/>
                </a:lnTo>
                <a:cubicBezTo>
                  <a:pt x="5158" y="2156"/>
                  <a:pt x="5158" y="2242"/>
                  <a:pt x="5201" y="2300"/>
                </a:cubicBezTo>
                <a:lnTo>
                  <a:pt x="5216" y="2357"/>
                </a:lnTo>
                <a:lnTo>
                  <a:pt x="5230" y="2429"/>
                </a:lnTo>
                <a:cubicBezTo>
                  <a:pt x="5158" y="2472"/>
                  <a:pt x="5115" y="2530"/>
                  <a:pt x="5144" y="2544"/>
                </a:cubicBezTo>
                <a:lnTo>
                  <a:pt x="5158" y="2573"/>
                </a:lnTo>
                <a:cubicBezTo>
                  <a:pt x="5158" y="2573"/>
                  <a:pt x="5158" y="2587"/>
                  <a:pt x="5158" y="2601"/>
                </a:cubicBezTo>
                <a:cubicBezTo>
                  <a:pt x="5144" y="2601"/>
                  <a:pt x="5129" y="2616"/>
                  <a:pt x="5115" y="2616"/>
                </a:cubicBezTo>
                <a:cubicBezTo>
                  <a:pt x="5101" y="2601"/>
                  <a:pt x="5058" y="2601"/>
                  <a:pt x="5014" y="2587"/>
                </a:cubicBezTo>
                <a:lnTo>
                  <a:pt x="5014" y="2587"/>
                </a:lnTo>
                <a:lnTo>
                  <a:pt x="5029" y="2659"/>
                </a:lnTo>
                <a:cubicBezTo>
                  <a:pt x="5029" y="2673"/>
                  <a:pt x="5029" y="2702"/>
                  <a:pt x="5014" y="2716"/>
                </a:cubicBezTo>
                <a:lnTo>
                  <a:pt x="5000" y="2745"/>
                </a:lnTo>
                <a:cubicBezTo>
                  <a:pt x="5014" y="2759"/>
                  <a:pt x="5043" y="2817"/>
                  <a:pt x="5072" y="2860"/>
                </a:cubicBezTo>
                <a:lnTo>
                  <a:pt x="5086" y="2903"/>
                </a:lnTo>
                <a:lnTo>
                  <a:pt x="5086" y="2918"/>
                </a:lnTo>
                <a:cubicBezTo>
                  <a:pt x="5086" y="2932"/>
                  <a:pt x="5101" y="2932"/>
                  <a:pt x="5115" y="2932"/>
                </a:cubicBezTo>
                <a:lnTo>
                  <a:pt x="5129" y="2918"/>
                </a:lnTo>
                <a:cubicBezTo>
                  <a:pt x="5129" y="2905"/>
                  <a:pt x="5134" y="2901"/>
                  <a:pt x="5140" y="2901"/>
                </a:cubicBezTo>
                <a:cubicBezTo>
                  <a:pt x="5149" y="2901"/>
                  <a:pt x="5158" y="2909"/>
                  <a:pt x="5158" y="2918"/>
                </a:cubicBezTo>
                <a:cubicBezTo>
                  <a:pt x="5161" y="2920"/>
                  <a:pt x="5164" y="2921"/>
                  <a:pt x="5166" y="2921"/>
                </a:cubicBezTo>
                <a:cubicBezTo>
                  <a:pt x="5178" y="2921"/>
                  <a:pt x="5190" y="2900"/>
                  <a:pt x="5201" y="2889"/>
                </a:cubicBezTo>
                <a:cubicBezTo>
                  <a:pt x="5201" y="2885"/>
                  <a:pt x="5203" y="2883"/>
                  <a:pt x="5207" y="2883"/>
                </a:cubicBezTo>
                <a:cubicBezTo>
                  <a:pt x="5217" y="2883"/>
                  <a:pt x="5238" y="2896"/>
                  <a:pt x="5259" y="2918"/>
                </a:cubicBezTo>
                <a:lnTo>
                  <a:pt x="5244" y="2946"/>
                </a:lnTo>
                <a:cubicBezTo>
                  <a:pt x="5244" y="2961"/>
                  <a:pt x="5216" y="2989"/>
                  <a:pt x="5187" y="3004"/>
                </a:cubicBezTo>
                <a:lnTo>
                  <a:pt x="5144" y="3018"/>
                </a:lnTo>
                <a:cubicBezTo>
                  <a:pt x="5086" y="3032"/>
                  <a:pt x="5086" y="3076"/>
                  <a:pt x="5101" y="3090"/>
                </a:cubicBezTo>
                <a:cubicBezTo>
                  <a:pt x="5115" y="3104"/>
                  <a:pt x="5086" y="3119"/>
                  <a:pt x="5029" y="3119"/>
                </a:cubicBezTo>
                <a:lnTo>
                  <a:pt x="5000" y="3076"/>
                </a:lnTo>
                <a:cubicBezTo>
                  <a:pt x="4971" y="3018"/>
                  <a:pt x="4957" y="2961"/>
                  <a:pt x="4885" y="2932"/>
                </a:cubicBezTo>
                <a:cubicBezTo>
                  <a:pt x="4885" y="2932"/>
                  <a:pt x="4871" y="2903"/>
                  <a:pt x="4871" y="2889"/>
                </a:cubicBezTo>
                <a:cubicBezTo>
                  <a:pt x="4885" y="2860"/>
                  <a:pt x="4914" y="2817"/>
                  <a:pt x="4928" y="2817"/>
                </a:cubicBezTo>
                <a:cubicBezTo>
                  <a:pt x="4986" y="2803"/>
                  <a:pt x="4971" y="2774"/>
                  <a:pt x="4971" y="2745"/>
                </a:cubicBezTo>
                <a:cubicBezTo>
                  <a:pt x="4957" y="2702"/>
                  <a:pt x="4943" y="2659"/>
                  <a:pt x="4914" y="2616"/>
                </a:cubicBezTo>
                <a:cubicBezTo>
                  <a:pt x="4885" y="2573"/>
                  <a:pt x="4899" y="2558"/>
                  <a:pt x="4957" y="2544"/>
                </a:cubicBezTo>
                <a:lnTo>
                  <a:pt x="4971" y="2544"/>
                </a:lnTo>
                <a:cubicBezTo>
                  <a:pt x="4957" y="2515"/>
                  <a:pt x="4842" y="2429"/>
                  <a:pt x="4813" y="2400"/>
                </a:cubicBezTo>
                <a:cubicBezTo>
                  <a:pt x="4785" y="2357"/>
                  <a:pt x="4828" y="2328"/>
                  <a:pt x="4842" y="2328"/>
                </a:cubicBezTo>
                <a:cubicBezTo>
                  <a:pt x="4871" y="2314"/>
                  <a:pt x="4856" y="2300"/>
                  <a:pt x="4842" y="2271"/>
                </a:cubicBezTo>
                <a:lnTo>
                  <a:pt x="4828" y="2257"/>
                </a:lnTo>
                <a:cubicBezTo>
                  <a:pt x="4813" y="2242"/>
                  <a:pt x="4770" y="2228"/>
                  <a:pt x="4770" y="2228"/>
                </a:cubicBezTo>
                <a:lnTo>
                  <a:pt x="4741" y="2242"/>
                </a:lnTo>
                <a:cubicBezTo>
                  <a:pt x="4713" y="2257"/>
                  <a:pt x="4684" y="2271"/>
                  <a:pt x="4684" y="2271"/>
                </a:cubicBezTo>
                <a:lnTo>
                  <a:pt x="4655" y="2285"/>
                </a:lnTo>
                <a:cubicBezTo>
                  <a:pt x="4641" y="2285"/>
                  <a:pt x="4626" y="2314"/>
                  <a:pt x="4641" y="2343"/>
                </a:cubicBezTo>
                <a:lnTo>
                  <a:pt x="4612" y="2357"/>
                </a:lnTo>
                <a:lnTo>
                  <a:pt x="4540" y="2357"/>
                </a:lnTo>
                <a:cubicBezTo>
                  <a:pt x="4515" y="2382"/>
                  <a:pt x="4490" y="2398"/>
                  <a:pt x="4474" y="2398"/>
                </a:cubicBezTo>
                <a:cubicBezTo>
                  <a:pt x="4462" y="2398"/>
                  <a:pt x="4454" y="2390"/>
                  <a:pt x="4454" y="2372"/>
                </a:cubicBezTo>
                <a:lnTo>
                  <a:pt x="4468" y="2343"/>
                </a:lnTo>
                <a:cubicBezTo>
                  <a:pt x="4483" y="2314"/>
                  <a:pt x="4497" y="2300"/>
                  <a:pt x="4468" y="2271"/>
                </a:cubicBezTo>
                <a:cubicBezTo>
                  <a:pt x="4425" y="2257"/>
                  <a:pt x="4440" y="2228"/>
                  <a:pt x="4425" y="2199"/>
                </a:cubicBezTo>
                <a:cubicBezTo>
                  <a:pt x="4425" y="2170"/>
                  <a:pt x="4397" y="2156"/>
                  <a:pt x="4382" y="2127"/>
                </a:cubicBezTo>
                <a:lnTo>
                  <a:pt x="4354" y="2127"/>
                </a:lnTo>
                <a:cubicBezTo>
                  <a:pt x="4354" y="2127"/>
                  <a:pt x="4282" y="2070"/>
                  <a:pt x="4253" y="2041"/>
                </a:cubicBezTo>
                <a:cubicBezTo>
                  <a:pt x="4247" y="2038"/>
                  <a:pt x="4242" y="2037"/>
                  <a:pt x="4238" y="2037"/>
                </a:cubicBezTo>
                <a:cubicBezTo>
                  <a:pt x="4219" y="2037"/>
                  <a:pt x="4210" y="2058"/>
                  <a:pt x="4210" y="2070"/>
                </a:cubicBezTo>
                <a:cubicBezTo>
                  <a:pt x="4210" y="2083"/>
                  <a:pt x="4161" y="2158"/>
                  <a:pt x="4142" y="2158"/>
                </a:cubicBezTo>
                <a:cubicBezTo>
                  <a:pt x="4140" y="2158"/>
                  <a:pt x="4139" y="2157"/>
                  <a:pt x="4138" y="2156"/>
                </a:cubicBezTo>
                <a:cubicBezTo>
                  <a:pt x="4124" y="2127"/>
                  <a:pt x="4081" y="2113"/>
                  <a:pt x="4052" y="2099"/>
                </a:cubicBezTo>
                <a:lnTo>
                  <a:pt x="3994" y="2099"/>
                </a:lnTo>
                <a:cubicBezTo>
                  <a:pt x="3951" y="2070"/>
                  <a:pt x="3923" y="2027"/>
                  <a:pt x="3937" y="1998"/>
                </a:cubicBezTo>
                <a:lnTo>
                  <a:pt x="3937" y="1984"/>
                </a:lnTo>
                <a:lnTo>
                  <a:pt x="3937" y="1969"/>
                </a:lnTo>
                <a:cubicBezTo>
                  <a:pt x="3948" y="1969"/>
                  <a:pt x="4043" y="2006"/>
                  <a:pt x="4095" y="2006"/>
                </a:cubicBezTo>
                <a:cubicBezTo>
                  <a:pt x="4108" y="2006"/>
                  <a:pt x="4118" y="2004"/>
                  <a:pt x="4124" y="1998"/>
                </a:cubicBezTo>
                <a:cubicBezTo>
                  <a:pt x="4152" y="1969"/>
                  <a:pt x="4167" y="1941"/>
                  <a:pt x="4167" y="1941"/>
                </a:cubicBezTo>
                <a:cubicBezTo>
                  <a:pt x="4152" y="1926"/>
                  <a:pt x="4152" y="1912"/>
                  <a:pt x="4152" y="1912"/>
                </a:cubicBezTo>
                <a:lnTo>
                  <a:pt x="4138" y="1897"/>
                </a:lnTo>
                <a:cubicBezTo>
                  <a:pt x="4152" y="1854"/>
                  <a:pt x="4210" y="1768"/>
                  <a:pt x="4224" y="1739"/>
                </a:cubicBezTo>
                <a:cubicBezTo>
                  <a:pt x="4233" y="1723"/>
                  <a:pt x="4221" y="1716"/>
                  <a:pt x="4199" y="1716"/>
                </a:cubicBezTo>
                <a:cubicBezTo>
                  <a:pt x="4183" y="1716"/>
                  <a:pt x="4162" y="1719"/>
                  <a:pt x="4138" y="1725"/>
                </a:cubicBezTo>
                <a:lnTo>
                  <a:pt x="4095" y="1711"/>
                </a:lnTo>
                <a:lnTo>
                  <a:pt x="4066" y="1682"/>
                </a:lnTo>
                <a:cubicBezTo>
                  <a:pt x="4044" y="1649"/>
                  <a:pt x="4082" y="1615"/>
                  <a:pt x="4107" y="1615"/>
                </a:cubicBezTo>
                <a:cubicBezTo>
                  <a:pt x="4114" y="1615"/>
                  <a:pt x="4120" y="1618"/>
                  <a:pt x="4124" y="1624"/>
                </a:cubicBezTo>
                <a:cubicBezTo>
                  <a:pt x="4124" y="1642"/>
                  <a:pt x="4135" y="1655"/>
                  <a:pt x="4146" y="1655"/>
                </a:cubicBezTo>
                <a:cubicBezTo>
                  <a:pt x="4154" y="1655"/>
                  <a:pt x="4161" y="1650"/>
                  <a:pt x="4167" y="1639"/>
                </a:cubicBezTo>
                <a:lnTo>
                  <a:pt x="4152" y="1610"/>
                </a:lnTo>
                <a:lnTo>
                  <a:pt x="4138" y="1553"/>
                </a:lnTo>
                <a:cubicBezTo>
                  <a:pt x="4181" y="1481"/>
                  <a:pt x="4239" y="1409"/>
                  <a:pt x="4239" y="1395"/>
                </a:cubicBezTo>
                <a:lnTo>
                  <a:pt x="4239" y="1380"/>
                </a:lnTo>
                <a:cubicBezTo>
                  <a:pt x="4239" y="1380"/>
                  <a:pt x="4224" y="1366"/>
                  <a:pt x="4210" y="1366"/>
                </a:cubicBezTo>
                <a:lnTo>
                  <a:pt x="4181" y="1351"/>
                </a:lnTo>
                <a:cubicBezTo>
                  <a:pt x="4152" y="1351"/>
                  <a:pt x="4109" y="1280"/>
                  <a:pt x="4095" y="1251"/>
                </a:cubicBezTo>
                <a:cubicBezTo>
                  <a:pt x="4095" y="1222"/>
                  <a:pt x="4138" y="1222"/>
                  <a:pt x="4152" y="1222"/>
                </a:cubicBezTo>
                <a:cubicBezTo>
                  <a:pt x="4181" y="1222"/>
                  <a:pt x="4138" y="1179"/>
                  <a:pt x="4124" y="1165"/>
                </a:cubicBezTo>
                <a:cubicBezTo>
                  <a:pt x="4119" y="1161"/>
                  <a:pt x="4110" y="1159"/>
                  <a:pt x="4099" y="1159"/>
                </a:cubicBezTo>
                <a:cubicBezTo>
                  <a:pt x="4071" y="1159"/>
                  <a:pt x="4029" y="1169"/>
                  <a:pt x="4009" y="1179"/>
                </a:cubicBezTo>
                <a:cubicBezTo>
                  <a:pt x="3994" y="1193"/>
                  <a:pt x="3966" y="1193"/>
                  <a:pt x="3951" y="1193"/>
                </a:cubicBezTo>
                <a:lnTo>
                  <a:pt x="3937" y="1193"/>
                </a:lnTo>
                <a:cubicBezTo>
                  <a:pt x="3908" y="1165"/>
                  <a:pt x="3894" y="1079"/>
                  <a:pt x="3937" y="1050"/>
                </a:cubicBezTo>
                <a:lnTo>
                  <a:pt x="3951" y="1035"/>
                </a:lnTo>
                <a:cubicBezTo>
                  <a:pt x="3966" y="1021"/>
                  <a:pt x="3923" y="978"/>
                  <a:pt x="3894" y="978"/>
                </a:cubicBezTo>
                <a:cubicBezTo>
                  <a:pt x="3865" y="964"/>
                  <a:pt x="3966" y="949"/>
                  <a:pt x="3994" y="949"/>
                </a:cubicBezTo>
                <a:cubicBezTo>
                  <a:pt x="4023" y="949"/>
                  <a:pt x="4052" y="992"/>
                  <a:pt x="4066" y="1007"/>
                </a:cubicBezTo>
                <a:cubicBezTo>
                  <a:pt x="4066" y="1009"/>
                  <a:pt x="4067" y="1010"/>
                  <a:pt x="4067" y="1010"/>
                </a:cubicBezTo>
                <a:cubicBezTo>
                  <a:pt x="4071" y="1010"/>
                  <a:pt x="4081" y="985"/>
                  <a:pt x="4081" y="949"/>
                </a:cubicBezTo>
                <a:lnTo>
                  <a:pt x="4081" y="906"/>
                </a:lnTo>
                <a:lnTo>
                  <a:pt x="4081" y="892"/>
                </a:lnTo>
                <a:cubicBezTo>
                  <a:pt x="4066" y="877"/>
                  <a:pt x="4037" y="863"/>
                  <a:pt x="4009" y="849"/>
                </a:cubicBezTo>
                <a:lnTo>
                  <a:pt x="4023" y="820"/>
                </a:lnTo>
                <a:lnTo>
                  <a:pt x="4052" y="791"/>
                </a:lnTo>
                <a:cubicBezTo>
                  <a:pt x="4095" y="762"/>
                  <a:pt x="4109" y="734"/>
                  <a:pt x="4109" y="734"/>
                </a:cubicBezTo>
                <a:cubicBezTo>
                  <a:pt x="4095" y="719"/>
                  <a:pt x="4037" y="691"/>
                  <a:pt x="4009" y="676"/>
                </a:cubicBezTo>
                <a:lnTo>
                  <a:pt x="4023" y="648"/>
                </a:lnTo>
                <a:lnTo>
                  <a:pt x="4081" y="576"/>
                </a:lnTo>
                <a:cubicBezTo>
                  <a:pt x="4051" y="526"/>
                  <a:pt x="4000" y="511"/>
                  <a:pt x="3963" y="511"/>
                </a:cubicBezTo>
                <a:cubicBezTo>
                  <a:pt x="3946" y="511"/>
                  <a:pt x="3931" y="514"/>
                  <a:pt x="3923" y="518"/>
                </a:cubicBezTo>
                <a:cubicBezTo>
                  <a:pt x="3894" y="518"/>
                  <a:pt x="3836" y="533"/>
                  <a:pt x="3822" y="533"/>
                </a:cubicBezTo>
                <a:lnTo>
                  <a:pt x="3793" y="533"/>
                </a:lnTo>
                <a:cubicBezTo>
                  <a:pt x="3793" y="518"/>
                  <a:pt x="3836" y="475"/>
                  <a:pt x="3851" y="461"/>
                </a:cubicBezTo>
                <a:cubicBezTo>
                  <a:pt x="3858" y="454"/>
                  <a:pt x="3879" y="454"/>
                  <a:pt x="3901" y="454"/>
                </a:cubicBezTo>
                <a:cubicBezTo>
                  <a:pt x="3923" y="454"/>
                  <a:pt x="3944" y="454"/>
                  <a:pt x="3951" y="446"/>
                </a:cubicBezTo>
                <a:cubicBezTo>
                  <a:pt x="3966" y="418"/>
                  <a:pt x="3966" y="375"/>
                  <a:pt x="3966" y="360"/>
                </a:cubicBezTo>
                <a:cubicBezTo>
                  <a:pt x="3958" y="353"/>
                  <a:pt x="3948" y="349"/>
                  <a:pt x="3933" y="349"/>
                </a:cubicBezTo>
                <a:cubicBezTo>
                  <a:pt x="3919" y="349"/>
                  <a:pt x="3901" y="353"/>
                  <a:pt x="3879" y="360"/>
                </a:cubicBezTo>
                <a:lnTo>
                  <a:pt x="3865" y="346"/>
                </a:lnTo>
                <a:cubicBezTo>
                  <a:pt x="3836" y="317"/>
                  <a:pt x="3793" y="303"/>
                  <a:pt x="3793" y="245"/>
                </a:cubicBezTo>
                <a:cubicBezTo>
                  <a:pt x="3793" y="242"/>
                  <a:pt x="3792" y="241"/>
                  <a:pt x="3790" y="241"/>
                </a:cubicBezTo>
                <a:cubicBezTo>
                  <a:pt x="3783" y="241"/>
                  <a:pt x="3764" y="262"/>
                  <a:pt x="3764" y="274"/>
                </a:cubicBezTo>
                <a:cubicBezTo>
                  <a:pt x="3764" y="276"/>
                  <a:pt x="3763" y="276"/>
                  <a:pt x="3762" y="276"/>
                </a:cubicBezTo>
                <a:cubicBezTo>
                  <a:pt x="3747" y="276"/>
                  <a:pt x="3681" y="228"/>
                  <a:pt x="3707" y="202"/>
                </a:cubicBezTo>
                <a:cubicBezTo>
                  <a:pt x="3720" y="176"/>
                  <a:pt x="3641" y="128"/>
                  <a:pt x="3593" y="128"/>
                </a:cubicBezTo>
                <a:cubicBezTo>
                  <a:pt x="3588" y="128"/>
                  <a:pt x="3582" y="129"/>
                  <a:pt x="3578" y="130"/>
                </a:cubicBezTo>
                <a:cubicBezTo>
                  <a:pt x="3535" y="130"/>
                  <a:pt x="3520" y="116"/>
                  <a:pt x="3535" y="87"/>
                </a:cubicBezTo>
                <a:lnTo>
                  <a:pt x="3549" y="73"/>
                </a:lnTo>
                <a:cubicBezTo>
                  <a:pt x="3549" y="73"/>
                  <a:pt x="3549" y="58"/>
                  <a:pt x="3549" y="44"/>
                </a:cubicBezTo>
                <a:lnTo>
                  <a:pt x="3535" y="44"/>
                </a:lnTo>
                <a:cubicBezTo>
                  <a:pt x="3520" y="44"/>
                  <a:pt x="3477" y="73"/>
                  <a:pt x="3477" y="87"/>
                </a:cubicBezTo>
                <a:cubicBezTo>
                  <a:pt x="3463" y="116"/>
                  <a:pt x="3477" y="159"/>
                  <a:pt x="3491" y="173"/>
                </a:cubicBezTo>
                <a:cubicBezTo>
                  <a:pt x="3491" y="188"/>
                  <a:pt x="3606" y="173"/>
                  <a:pt x="3606" y="202"/>
                </a:cubicBezTo>
                <a:cubicBezTo>
                  <a:pt x="3606" y="223"/>
                  <a:pt x="3583" y="236"/>
                  <a:pt x="3571" y="236"/>
                </a:cubicBezTo>
                <a:cubicBezTo>
                  <a:pt x="3566" y="236"/>
                  <a:pt x="3563" y="235"/>
                  <a:pt x="3563" y="231"/>
                </a:cubicBezTo>
                <a:cubicBezTo>
                  <a:pt x="3549" y="231"/>
                  <a:pt x="3520" y="274"/>
                  <a:pt x="3520" y="288"/>
                </a:cubicBezTo>
                <a:cubicBezTo>
                  <a:pt x="3506" y="303"/>
                  <a:pt x="3477" y="303"/>
                  <a:pt x="3463" y="303"/>
                </a:cubicBezTo>
                <a:cubicBezTo>
                  <a:pt x="3448" y="303"/>
                  <a:pt x="3448" y="317"/>
                  <a:pt x="3448" y="331"/>
                </a:cubicBezTo>
                <a:lnTo>
                  <a:pt x="3448" y="346"/>
                </a:lnTo>
                <a:lnTo>
                  <a:pt x="3434" y="375"/>
                </a:lnTo>
                <a:cubicBezTo>
                  <a:pt x="3425" y="409"/>
                  <a:pt x="3411" y="428"/>
                  <a:pt x="3398" y="428"/>
                </a:cubicBezTo>
                <a:cubicBezTo>
                  <a:pt x="3390" y="428"/>
                  <a:pt x="3382" y="420"/>
                  <a:pt x="3377" y="403"/>
                </a:cubicBezTo>
                <a:lnTo>
                  <a:pt x="3377" y="389"/>
                </a:lnTo>
                <a:cubicBezTo>
                  <a:pt x="3391" y="360"/>
                  <a:pt x="3377" y="360"/>
                  <a:pt x="3362" y="360"/>
                </a:cubicBezTo>
                <a:cubicBezTo>
                  <a:pt x="3333" y="360"/>
                  <a:pt x="3319" y="389"/>
                  <a:pt x="3305" y="389"/>
                </a:cubicBezTo>
                <a:lnTo>
                  <a:pt x="3276" y="360"/>
                </a:lnTo>
                <a:cubicBezTo>
                  <a:pt x="3305" y="346"/>
                  <a:pt x="3319" y="303"/>
                  <a:pt x="3319" y="274"/>
                </a:cubicBezTo>
                <a:lnTo>
                  <a:pt x="3305" y="260"/>
                </a:lnTo>
                <a:lnTo>
                  <a:pt x="3276" y="231"/>
                </a:lnTo>
                <a:cubicBezTo>
                  <a:pt x="3271" y="217"/>
                  <a:pt x="3265" y="212"/>
                  <a:pt x="3259" y="212"/>
                </a:cubicBezTo>
                <a:cubicBezTo>
                  <a:pt x="3246" y="212"/>
                  <a:pt x="3233" y="235"/>
                  <a:pt x="3233" y="245"/>
                </a:cubicBezTo>
                <a:cubicBezTo>
                  <a:pt x="3233" y="255"/>
                  <a:pt x="3229" y="260"/>
                  <a:pt x="3223" y="260"/>
                </a:cubicBezTo>
                <a:cubicBezTo>
                  <a:pt x="3213" y="260"/>
                  <a:pt x="3194" y="244"/>
                  <a:pt x="3175" y="216"/>
                </a:cubicBezTo>
                <a:lnTo>
                  <a:pt x="3175" y="159"/>
                </a:lnTo>
                <a:lnTo>
                  <a:pt x="3161" y="44"/>
                </a:lnTo>
                <a:cubicBezTo>
                  <a:pt x="3075" y="15"/>
                  <a:pt x="2974" y="1"/>
                  <a:pt x="2974" y="1"/>
                </a:cubicBez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rot="781202">
            <a:off x="8305612" y="3955069"/>
            <a:ext cx="2091857" cy="1804892"/>
          </a:xfrm>
          <a:custGeom>
            <a:avLst/>
            <a:gdLst/>
            <a:ahLst/>
            <a:cxnLst/>
            <a:rect l="l" t="t" r="r" b="b"/>
            <a:pathLst>
              <a:path w="25273" h="21806" extrusionOk="0">
                <a:moveTo>
                  <a:pt x="15276" y="227"/>
                </a:moveTo>
                <a:cubicBezTo>
                  <a:pt x="15276" y="227"/>
                  <a:pt x="15275" y="228"/>
                  <a:pt x="15273" y="231"/>
                </a:cubicBezTo>
                <a:cubicBezTo>
                  <a:pt x="15273" y="231"/>
                  <a:pt x="15273" y="231"/>
                  <a:pt x="15273" y="231"/>
                </a:cubicBezTo>
                <a:lnTo>
                  <a:pt x="15273" y="231"/>
                </a:lnTo>
                <a:cubicBezTo>
                  <a:pt x="15275" y="228"/>
                  <a:pt x="15276" y="227"/>
                  <a:pt x="15276" y="227"/>
                </a:cubicBezTo>
                <a:close/>
                <a:moveTo>
                  <a:pt x="8031" y="302"/>
                </a:moveTo>
                <a:lnTo>
                  <a:pt x="8089" y="345"/>
                </a:lnTo>
                <a:cubicBezTo>
                  <a:pt x="8089" y="345"/>
                  <a:pt x="8089" y="345"/>
                  <a:pt x="8089" y="360"/>
                </a:cubicBezTo>
                <a:lnTo>
                  <a:pt x="8060" y="360"/>
                </a:lnTo>
                <a:cubicBezTo>
                  <a:pt x="7960" y="360"/>
                  <a:pt x="7974" y="317"/>
                  <a:pt x="8031" y="302"/>
                </a:cubicBezTo>
                <a:close/>
                <a:moveTo>
                  <a:pt x="8233" y="345"/>
                </a:moveTo>
                <a:cubicBezTo>
                  <a:pt x="8233" y="360"/>
                  <a:pt x="8204" y="360"/>
                  <a:pt x="8175" y="360"/>
                </a:cubicBezTo>
                <a:cubicBezTo>
                  <a:pt x="8189" y="345"/>
                  <a:pt x="8218" y="345"/>
                  <a:pt x="8233" y="345"/>
                </a:cubicBezTo>
                <a:close/>
                <a:moveTo>
                  <a:pt x="16953" y="360"/>
                </a:moveTo>
                <a:lnTo>
                  <a:pt x="16953" y="360"/>
                </a:lnTo>
                <a:cubicBezTo>
                  <a:pt x="16953" y="360"/>
                  <a:pt x="16953" y="360"/>
                  <a:pt x="16953" y="360"/>
                </a:cubicBezTo>
                <a:close/>
                <a:moveTo>
                  <a:pt x="12668" y="286"/>
                </a:moveTo>
                <a:cubicBezTo>
                  <a:pt x="12690" y="286"/>
                  <a:pt x="12709" y="290"/>
                  <a:pt x="12715" y="302"/>
                </a:cubicBezTo>
                <a:lnTo>
                  <a:pt x="12701" y="331"/>
                </a:lnTo>
                <a:lnTo>
                  <a:pt x="12701" y="345"/>
                </a:lnTo>
                <a:cubicBezTo>
                  <a:pt x="12679" y="356"/>
                  <a:pt x="12624" y="384"/>
                  <a:pt x="12593" y="384"/>
                </a:cubicBezTo>
                <a:cubicBezTo>
                  <a:pt x="12583" y="384"/>
                  <a:pt x="12575" y="381"/>
                  <a:pt x="12571" y="374"/>
                </a:cubicBezTo>
                <a:cubicBezTo>
                  <a:pt x="12557" y="345"/>
                  <a:pt x="12571" y="317"/>
                  <a:pt x="12586" y="302"/>
                </a:cubicBezTo>
                <a:cubicBezTo>
                  <a:pt x="12602" y="294"/>
                  <a:pt x="12638" y="286"/>
                  <a:pt x="12668" y="286"/>
                </a:cubicBezTo>
                <a:close/>
                <a:moveTo>
                  <a:pt x="15351" y="298"/>
                </a:moveTo>
                <a:cubicBezTo>
                  <a:pt x="15370" y="298"/>
                  <a:pt x="15422" y="319"/>
                  <a:pt x="15445" y="331"/>
                </a:cubicBezTo>
                <a:cubicBezTo>
                  <a:pt x="15474" y="345"/>
                  <a:pt x="15459" y="360"/>
                  <a:pt x="15431" y="374"/>
                </a:cubicBezTo>
                <a:lnTo>
                  <a:pt x="15416" y="389"/>
                </a:lnTo>
                <a:cubicBezTo>
                  <a:pt x="15406" y="395"/>
                  <a:pt x="15398" y="398"/>
                  <a:pt x="15392" y="398"/>
                </a:cubicBezTo>
                <a:cubicBezTo>
                  <a:pt x="15372" y="398"/>
                  <a:pt x="15370" y="371"/>
                  <a:pt x="15359" y="360"/>
                </a:cubicBezTo>
                <a:cubicBezTo>
                  <a:pt x="15359" y="345"/>
                  <a:pt x="15344" y="317"/>
                  <a:pt x="15344" y="302"/>
                </a:cubicBezTo>
                <a:cubicBezTo>
                  <a:pt x="15344" y="300"/>
                  <a:pt x="15347" y="298"/>
                  <a:pt x="15351" y="298"/>
                </a:cubicBezTo>
                <a:close/>
                <a:moveTo>
                  <a:pt x="14582" y="135"/>
                </a:moveTo>
                <a:cubicBezTo>
                  <a:pt x="14588" y="135"/>
                  <a:pt x="14594" y="138"/>
                  <a:pt x="14597" y="144"/>
                </a:cubicBezTo>
                <a:cubicBezTo>
                  <a:pt x="14626" y="159"/>
                  <a:pt x="14640" y="173"/>
                  <a:pt x="14655" y="187"/>
                </a:cubicBezTo>
                <a:lnTo>
                  <a:pt x="14655" y="202"/>
                </a:lnTo>
                <a:cubicBezTo>
                  <a:pt x="14640" y="245"/>
                  <a:pt x="14626" y="288"/>
                  <a:pt x="14626" y="317"/>
                </a:cubicBezTo>
                <a:lnTo>
                  <a:pt x="14626" y="360"/>
                </a:lnTo>
                <a:cubicBezTo>
                  <a:pt x="14669" y="403"/>
                  <a:pt x="14655" y="432"/>
                  <a:pt x="14626" y="432"/>
                </a:cubicBezTo>
                <a:lnTo>
                  <a:pt x="14597" y="417"/>
                </a:lnTo>
                <a:lnTo>
                  <a:pt x="14583" y="403"/>
                </a:lnTo>
                <a:cubicBezTo>
                  <a:pt x="14597" y="389"/>
                  <a:pt x="14612" y="331"/>
                  <a:pt x="14612" y="302"/>
                </a:cubicBezTo>
                <a:cubicBezTo>
                  <a:pt x="14597" y="288"/>
                  <a:pt x="14554" y="216"/>
                  <a:pt x="14540" y="187"/>
                </a:cubicBezTo>
                <a:cubicBezTo>
                  <a:pt x="14529" y="165"/>
                  <a:pt x="14560" y="135"/>
                  <a:pt x="14582" y="135"/>
                </a:cubicBezTo>
                <a:close/>
                <a:moveTo>
                  <a:pt x="14506" y="268"/>
                </a:moveTo>
                <a:cubicBezTo>
                  <a:pt x="14518" y="268"/>
                  <a:pt x="14540" y="278"/>
                  <a:pt x="14540" y="288"/>
                </a:cubicBezTo>
                <a:cubicBezTo>
                  <a:pt x="14554" y="302"/>
                  <a:pt x="14525" y="389"/>
                  <a:pt x="14540" y="417"/>
                </a:cubicBezTo>
                <a:cubicBezTo>
                  <a:pt x="14540" y="446"/>
                  <a:pt x="14554" y="475"/>
                  <a:pt x="14554" y="475"/>
                </a:cubicBezTo>
                <a:cubicBezTo>
                  <a:pt x="14545" y="475"/>
                  <a:pt x="14535" y="481"/>
                  <a:pt x="14525" y="481"/>
                </a:cubicBezTo>
                <a:cubicBezTo>
                  <a:pt x="14521" y="481"/>
                  <a:pt x="14516" y="480"/>
                  <a:pt x="14511" y="475"/>
                </a:cubicBezTo>
                <a:lnTo>
                  <a:pt x="14511" y="460"/>
                </a:lnTo>
                <a:lnTo>
                  <a:pt x="14482" y="417"/>
                </a:lnTo>
                <a:cubicBezTo>
                  <a:pt x="14468" y="374"/>
                  <a:pt x="14425" y="331"/>
                  <a:pt x="14410" y="317"/>
                </a:cubicBezTo>
                <a:lnTo>
                  <a:pt x="14425" y="288"/>
                </a:lnTo>
                <a:lnTo>
                  <a:pt x="14454" y="288"/>
                </a:lnTo>
                <a:cubicBezTo>
                  <a:pt x="14462" y="296"/>
                  <a:pt x="14470" y="305"/>
                  <a:pt x="14476" y="305"/>
                </a:cubicBezTo>
                <a:cubicBezTo>
                  <a:pt x="14480" y="305"/>
                  <a:pt x="14482" y="300"/>
                  <a:pt x="14482" y="288"/>
                </a:cubicBezTo>
                <a:lnTo>
                  <a:pt x="14497" y="274"/>
                </a:lnTo>
                <a:cubicBezTo>
                  <a:pt x="14497" y="269"/>
                  <a:pt x="14500" y="268"/>
                  <a:pt x="14506" y="268"/>
                </a:cubicBezTo>
                <a:close/>
                <a:moveTo>
                  <a:pt x="2122" y="302"/>
                </a:moveTo>
                <a:cubicBezTo>
                  <a:pt x="2125" y="302"/>
                  <a:pt x="2127" y="307"/>
                  <a:pt x="2127" y="317"/>
                </a:cubicBezTo>
                <a:lnTo>
                  <a:pt x="2127" y="331"/>
                </a:lnTo>
                <a:lnTo>
                  <a:pt x="2170" y="389"/>
                </a:lnTo>
                <a:cubicBezTo>
                  <a:pt x="2155" y="417"/>
                  <a:pt x="2112" y="460"/>
                  <a:pt x="2098" y="475"/>
                </a:cubicBezTo>
                <a:lnTo>
                  <a:pt x="2069" y="489"/>
                </a:lnTo>
                <a:cubicBezTo>
                  <a:pt x="2065" y="493"/>
                  <a:pt x="2061" y="495"/>
                  <a:pt x="2057" y="495"/>
                </a:cubicBezTo>
                <a:cubicBezTo>
                  <a:pt x="2047" y="495"/>
                  <a:pt x="2040" y="485"/>
                  <a:pt x="2040" y="475"/>
                </a:cubicBezTo>
                <a:cubicBezTo>
                  <a:pt x="2040" y="460"/>
                  <a:pt x="2112" y="389"/>
                  <a:pt x="2112" y="345"/>
                </a:cubicBezTo>
                <a:cubicBezTo>
                  <a:pt x="2112" y="318"/>
                  <a:pt x="2118" y="302"/>
                  <a:pt x="2122" y="302"/>
                </a:cubicBezTo>
                <a:close/>
                <a:moveTo>
                  <a:pt x="8089" y="403"/>
                </a:moveTo>
                <a:cubicBezTo>
                  <a:pt x="8075" y="417"/>
                  <a:pt x="8060" y="446"/>
                  <a:pt x="8060" y="460"/>
                </a:cubicBezTo>
                <a:cubicBezTo>
                  <a:pt x="8075" y="475"/>
                  <a:pt x="8060" y="489"/>
                  <a:pt x="8060" y="504"/>
                </a:cubicBezTo>
                <a:lnTo>
                  <a:pt x="8046" y="489"/>
                </a:lnTo>
                <a:cubicBezTo>
                  <a:pt x="8046" y="489"/>
                  <a:pt x="8031" y="489"/>
                  <a:pt x="8031" y="475"/>
                </a:cubicBezTo>
                <a:cubicBezTo>
                  <a:pt x="8003" y="446"/>
                  <a:pt x="7988" y="432"/>
                  <a:pt x="7988" y="417"/>
                </a:cubicBezTo>
                <a:cubicBezTo>
                  <a:pt x="8017" y="403"/>
                  <a:pt x="8060" y="403"/>
                  <a:pt x="8089" y="403"/>
                </a:cubicBezTo>
                <a:close/>
                <a:moveTo>
                  <a:pt x="8204" y="374"/>
                </a:moveTo>
                <a:cubicBezTo>
                  <a:pt x="8204" y="389"/>
                  <a:pt x="8247" y="460"/>
                  <a:pt x="8218" y="489"/>
                </a:cubicBezTo>
                <a:cubicBezTo>
                  <a:pt x="8214" y="503"/>
                  <a:pt x="8209" y="508"/>
                  <a:pt x="8205" y="508"/>
                </a:cubicBezTo>
                <a:cubicBezTo>
                  <a:pt x="8198" y="508"/>
                  <a:pt x="8194" y="485"/>
                  <a:pt x="8204" y="475"/>
                </a:cubicBezTo>
                <a:cubicBezTo>
                  <a:pt x="8218" y="460"/>
                  <a:pt x="8161" y="432"/>
                  <a:pt x="8132" y="432"/>
                </a:cubicBezTo>
                <a:cubicBezTo>
                  <a:pt x="8118" y="432"/>
                  <a:pt x="8132" y="403"/>
                  <a:pt x="8132" y="389"/>
                </a:cubicBezTo>
                <a:cubicBezTo>
                  <a:pt x="8175" y="389"/>
                  <a:pt x="8204" y="374"/>
                  <a:pt x="8204" y="374"/>
                </a:cubicBezTo>
                <a:close/>
                <a:moveTo>
                  <a:pt x="3175" y="475"/>
                </a:moveTo>
                <a:cubicBezTo>
                  <a:pt x="3190" y="475"/>
                  <a:pt x="3204" y="504"/>
                  <a:pt x="3218" y="532"/>
                </a:cubicBezTo>
                <a:lnTo>
                  <a:pt x="3218" y="547"/>
                </a:lnTo>
                <a:cubicBezTo>
                  <a:pt x="3197" y="554"/>
                  <a:pt x="3172" y="557"/>
                  <a:pt x="3152" y="557"/>
                </a:cubicBezTo>
                <a:cubicBezTo>
                  <a:pt x="3132" y="557"/>
                  <a:pt x="3118" y="554"/>
                  <a:pt x="3118" y="547"/>
                </a:cubicBezTo>
                <a:cubicBezTo>
                  <a:pt x="3103" y="547"/>
                  <a:pt x="3103" y="532"/>
                  <a:pt x="3089" y="518"/>
                </a:cubicBezTo>
                <a:lnTo>
                  <a:pt x="3103" y="518"/>
                </a:lnTo>
                <a:cubicBezTo>
                  <a:pt x="3132" y="504"/>
                  <a:pt x="3147" y="475"/>
                  <a:pt x="3175" y="475"/>
                </a:cubicBezTo>
                <a:close/>
                <a:moveTo>
                  <a:pt x="14425" y="446"/>
                </a:moveTo>
                <a:cubicBezTo>
                  <a:pt x="14439" y="446"/>
                  <a:pt x="14468" y="446"/>
                  <a:pt x="14482" y="475"/>
                </a:cubicBezTo>
                <a:lnTo>
                  <a:pt x="14482" y="518"/>
                </a:lnTo>
                <a:lnTo>
                  <a:pt x="14482" y="532"/>
                </a:lnTo>
                <a:cubicBezTo>
                  <a:pt x="14482" y="550"/>
                  <a:pt x="14477" y="562"/>
                  <a:pt x="14469" y="562"/>
                </a:cubicBezTo>
                <a:cubicBezTo>
                  <a:pt x="14465" y="562"/>
                  <a:pt x="14459" y="558"/>
                  <a:pt x="14454" y="547"/>
                </a:cubicBezTo>
                <a:cubicBezTo>
                  <a:pt x="14439" y="532"/>
                  <a:pt x="14425" y="460"/>
                  <a:pt x="14425" y="446"/>
                </a:cubicBezTo>
                <a:close/>
                <a:moveTo>
                  <a:pt x="17024" y="478"/>
                </a:moveTo>
                <a:cubicBezTo>
                  <a:pt x="17047" y="478"/>
                  <a:pt x="17068" y="482"/>
                  <a:pt x="17068" y="489"/>
                </a:cubicBezTo>
                <a:cubicBezTo>
                  <a:pt x="17083" y="489"/>
                  <a:pt x="17068" y="532"/>
                  <a:pt x="17068" y="547"/>
                </a:cubicBezTo>
                <a:cubicBezTo>
                  <a:pt x="17068" y="547"/>
                  <a:pt x="17040" y="532"/>
                  <a:pt x="17040" y="518"/>
                </a:cubicBezTo>
                <a:cubicBezTo>
                  <a:pt x="17040" y="504"/>
                  <a:pt x="17025" y="504"/>
                  <a:pt x="17025" y="504"/>
                </a:cubicBezTo>
                <a:lnTo>
                  <a:pt x="17025" y="518"/>
                </a:lnTo>
                <a:lnTo>
                  <a:pt x="16982" y="575"/>
                </a:lnTo>
                <a:cubicBezTo>
                  <a:pt x="16953" y="547"/>
                  <a:pt x="16939" y="518"/>
                  <a:pt x="16939" y="518"/>
                </a:cubicBezTo>
                <a:cubicBezTo>
                  <a:pt x="16939" y="518"/>
                  <a:pt x="16953" y="504"/>
                  <a:pt x="16968" y="489"/>
                </a:cubicBezTo>
                <a:cubicBezTo>
                  <a:pt x="16975" y="482"/>
                  <a:pt x="17000" y="478"/>
                  <a:pt x="17024" y="478"/>
                </a:cubicBezTo>
                <a:close/>
                <a:moveTo>
                  <a:pt x="16110" y="434"/>
                </a:moveTo>
                <a:cubicBezTo>
                  <a:pt x="16113" y="434"/>
                  <a:pt x="16116" y="437"/>
                  <a:pt x="16120" y="446"/>
                </a:cubicBezTo>
                <a:cubicBezTo>
                  <a:pt x="16126" y="458"/>
                  <a:pt x="16132" y="463"/>
                  <a:pt x="16140" y="463"/>
                </a:cubicBezTo>
                <a:cubicBezTo>
                  <a:pt x="16149" y="463"/>
                  <a:pt x="16161" y="454"/>
                  <a:pt x="16178" y="446"/>
                </a:cubicBezTo>
                <a:cubicBezTo>
                  <a:pt x="16178" y="446"/>
                  <a:pt x="16190" y="452"/>
                  <a:pt x="16199" y="452"/>
                </a:cubicBezTo>
                <a:cubicBezTo>
                  <a:pt x="16203" y="452"/>
                  <a:pt x="16206" y="451"/>
                  <a:pt x="16206" y="446"/>
                </a:cubicBezTo>
                <a:cubicBezTo>
                  <a:pt x="16211" y="442"/>
                  <a:pt x="16215" y="440"/>
                  <a:pt x="16219" y="440"/>
                </a:cubicBezTo>
                <a:cubicBezTo>
                  <a:pt x="16229" y="440"/>
                  <a:pt x="16239" y="450"/>
                  <a:pt x="16250" y="460"/>
                </a:cubicBezTo>
                <a:cubicBezTo>
                  <a:pt x="16264" y="475"/>
                  <a:pt x="16250" y="475"/>
                  <a:pt x="16250" y="504"/>
                </a:cubicBezTo>
                <a:lnTo>
                  <a:pt x="16235" y="547"/>
                </a:lnTo>
                <a:cubicBezTo>
                  <a:pt x="16217" y="574"/>
                  <a:pt x="16186" y="590"/>
                  <a:pt x="16155" y="590"/>
                </a:cubicBezTo>
                <a:cubicBezTo>
                  <a:pt x="16138" y="590"/>
                  <a:pt x="16121" y="586"/>
                  <a:pt x="16106" y="575"/>
                </a:cubicBezTo>
                <a:lnTo>
                  <a:pt x="16091" y="504"/>
                </a:lnTo>
                <a:cubicBezTo>
                  <a:pt x="16091" y="489"/>
                  <a:pt x="16077" y="475"/>
                  <a:pt x="16091" y="460"/>
                </a:cubicBezTo>
                <a:cubicBezTo>
                  <a:pt x="16101" y="451"/>
                  <a:pt x="16104" y="434"/>
                  <a:pt x="16110" y="434"/>
                </a:cubicBezTo>
                <a:close/>
                <a:moveTo>
                  <a:pt x="16379" y="446"/>
                </a:moveTo>
                <a:lnTo>
                  <a:pt x="16422" y="460"/>
                </a:lnTo>
                <a:lnTo>
                  <a:pt x="16436" y="475"/>
                </a:lnTo>
                <a:cubicBezTo>
                  <a:pt x="16436" y="489"/>
                  <a:pt x="16436" y="504"/>
                  <a:pt x="16436" y="518"/>
                </a:cubicBezTo>
                <a:lnTo>
                  <a:pt x="16422" y="532"/>
                </a:lnTo>
                <a:lnTo>
                  <a:pt x="16408" y="532"/>
                </a:lnTo>
                <a:cubicBezTo>
                  <a:pt x="16393" y="532"/>
                  <a:pt x="16393" y="547"/>
                  <a:pt x="16393" y="561"/>
                </a:cubicBezTo>
                <a:lnTo>
                  <a:pt x="16393" y="575"/>
                </a:lnTo>
                <a:lnTo>
                  <a:pt x="16393" y="590"/>
                </a:lnTo>
                <a:cubicBezTo>
                  <a:pt x="16391" y="592"/>
                  <a:pt x="16387" y="594"/>
                  <a:pt x="16384" y="594"/>
                </a:cubicBezTo>
                <a:cubicBezTo>
                  <a:pt x="16368" y="594"/>
                  <a:pt x="16342" y="570"/>
                  <a:pt x="16307" y="547"/>
                </a:cubicBezTo>
                <a:lnTo>
                  <a:pt x="16293" y="504"/>
                </a:lnTo>
                <a:lnTo>
                  <a:pt x="16278" y="504"/>
                </a:lnTo>
                <a:cubicBezTo>
                  <a:pt x="16293" y="489"/>
                  <a:pt x="16336" y="460"/>
                  <a:pt x="16379" y="446"/>
                </a:cubicBezTo>
                <a:close/>
                <a:moveTo>
                  <a:pt x="16860" y="471"/>
                </a:moveTo>
                <a:cubicBezTo>
                  <a:pt x="16872" y="471"/>
                  <a:pt x="16882" y="499"/>
                  <a:pt x="16882" y="547"/>
                </a:cubicBezTo>
                <a:lnTo>
                  <a:pt x="16853" y="561"/>
                </a:lnTo>
                <a:cubicBezTo>
                  <a:pt x="16839" y="590"/>
                  <a:pt x="16824" y="604"/>
                  <a:pt x="16824" y="604"/>
                </a:cubicBezTo>
                <a:lnTo>
                  <a:pt x="16810" y="604"/>
                </a:lnTo>
                <a:cubicBezTo>
                  <a:pt x="16810" y="575"/>
                  <a:pt x="16795" y="561"/>
                  <a:pt x="16795" y="547"/>
                </a:cubicBezTo>
                <a:lnTo>
                  <a:pt x="16767" y="504"/>
                </a:lnTo>
                <a:cubicBezTo>
                  <a:pt x="16781" y="504"/>
                  <a:pt x="16839" y="489"/>
                  <a:pt x="16853" y="475"/>
                </a:cubicBezTo>
                <a:cubicBezTo>
                  <a:pt x="16855" y="472"/>
                  <a:pt x="16858" y="471"/>
                  <a:pt x="16860" y="471"/>
                </a:cubicBezTo>
                <a:close/>
                <a:moveTo>
                  <a:pt x="17600" y="478"/>
                </a:moveTo>
                <a:cubicBezTo>
                  <a:pt x="17618" y="478"/>
                  <a:pt x="17636" y="482"/>
                  <a:pt x="17643" y="489"/>
                </a:cubicBezTo>
                <a:lnTo>
                  <a:pt x="17643" y="504"/>
                </a:lnTo>
                <a:lnTo>
                  <a:pt x="17643" y="547"/>
                </a:lnTo>
                <a:cubicBezTo>
                  <a:pt x="17629" y="518"/>
                  <a:pt x="17614" y="518"/>
                  <a:pt x="17600" y="518"/>
                </a:cubicBezTo>
                <a:cubicBezTo>
                  <a:pt x="17600" y="532"/>
                  <a:pt x="17614" y="561"/>
                  <a:pt x="17614" y="575"/>
                </a:cubicBezTo>
                <a:cubicBezTo>
                  <a:pt x="17614" y="590"/>
                  <a:pt x="17614" y="604"/>
                  <a:pt x="17600" y="618"/>
                </a:cubicBezTo>
                <a:cubicBezTo>
                  <a:pt x="17600" y="618"/>
                  <a:pt x="17586" y="604"/>
                  <a:pt x="17571" y="604"/>
                </a:cubicBezTo>
                <a:lnTo>
                  <a:pt x="17557" y="575"/>
                </a:lnTo>
                <a:cubicBezTo>
                  <a:pt x="17543" y="532"/>
                  <a:pt x="17543" y="489"/>
                  <a:pt x="17557" y="489"/>
                </a:cubicBezTo>
                <a:cubicBezTo>
                  <a:pt x="17564" y="482"/>
                  <a:pt x="17582" y="478"/>
                  <a:pt x="17600" y="478"/>
                </a:cubicBezTo>
                <a:close/>
                <a:moveTo>
                  <a:pt x="17454" y="495"/>
                </a:moveTo>
                <a:cubicBezTo>
                  <a:pt x="17460" y="495"/>
                  <a:pt x="17465" y="498"/>
                  <a:pt x="17471" y="504"/>
                </a:cubicBezTo>
                <a:cubicBezTo>
                  <a:pt x="17485" y="532"/>
                  <a:pt x="17428" y="561"/>
                  <a:pt x="17413" y="575"/>
                </a:cubicBezTo>
                <a:lnTo>
                  <a:pt x="17413" y="604"/>
                </a:lnTo>
                <a:lnTo>
                  <a:pt x="17428" y="647"/>
                </a:lnTo>
                <a:cubicBezTo>
                  <a:pt x="17427" y="648"/>
                  <a:pt x="17426" y="649"/>
                  <a:pt x="17425" y="649"/>
                </a:cubicBezTo>
                <a:cubicBezTo>
                  <a:pt x="17411" y="649"/>
                  <a:pt x="17400" y="559"/>
                  <a:pt x="17413" y="532"/>
                </a:cubicBezTo>
                <a:cubicBezTo>
                  <a:pt x="17431" y="505"/>
                  <a:pt x="17444" y="495"/>
                  <a:pt x="17454" y="495"/>
                </a:cubicBezTo>
                <a:close/>
                <a:moveTo>
                  <a:pt x="18591" y="676"/>
                </a:moveTo>
                <a:cubicBezTo>
                  <a:pt x="18606" y="676"/>
                  <a:pt x="18620" y="690"/>
                  <a:pt x="18620" y="705"/>
                </a:cubicBezTo>
                <a:cubicBezTo>
                  <a:pt x="18620" y="719"/>
                  <a:pt x="18563" y="776"/>
                  <a:pt x="18548" y="776"/>
                </a:cubicBezTo>
                <a:cubicBezTo>
                  <a:pt x="18534" y="776"/>
                  <a:pt x="18520" y="791"/>
                  <a:pt x="18505" y="791"/>
                </a:cubicBezTo>
                <a:lnTo>
                  <a:pt x="18491" y="776"/>
                </a:lnTo>
                <a:lnTo>
                  <a:pt x="18476" y="719"/>
                </a:lnTo>
                <a:cubicBezTo>
                  <a:pt x="18505" y="690"/>
                  <a:pt x="18563" y="676"/>
                  <a:pt x="18591" y="676"/>
                </a:cubicBezTo>
                <a:close/>
                <a:moveTo>
                  <a:pt x="10282" y="738"/>
                </a:moveTo>
                <a:cubicBezTo>
                  <a:pt x="10345" y="738"/>
                  <a:pt x="10385" y="820"/>
                  <a:pt x="10445" y="820"/>
                </a:cubicBezTo>
                <a:cubicBezTo>
                  <a:pt x="10429" y="823"/>
                  <a:pt x="10413" y="825"/>
                  <a:pt x="10397" y="825"/>
                </a:cubicBezTo>
                <a:cubicBezTo>
                  <a:pt x="10342" y="825"/>
                  <a:pt x="10289" y="803"/>
                  <a:pt x="10244" y="748"/>
                </a:cubicBezTo>
                <a:cubicBezTo>
                  <a:pt x="10258" y="741"/>
                  <a:pt x="10270" y="738"/>
                  <a:pt x="10282" y="738"/>
                </a:cubicBezTo>
                <a:close/>
                <a:moveTo>
                  <a:pt x="2778" y="723"/>
                </a:moveTo>
                <a:cubicBezTo>
                  <a:pt x="2784" y="723"/>
                  <a:pt x="2787" y="726"/>
                  <a:pt x="2787" y="733"/>
                </a:cubicBezTo>
                <a:cubicBezTo>
                  <a:pt x="2787" y="733"/>
                  <a:pt x="2787" y="762"/>
                  <a:pt x="2802" y="762"/>
                </a:cubicBezTo>
                <a:lnTo>
                  <a:pt x="2831" y="762"/>
                </a:lnTo>
                <a:cubicBezTo>
                  <a:pt x="2845" y="762"/>
                  <a:pt x="2845" y="776"/>
                  <a:pt x="2831" y="791"/>
                </a:cubicBezTo>
                <a:lnTo>
                  <a:pt x="2831" y="805"/>
                </a:lnTo>
                <a:lnTo>
                  <a:pt x="2802" y="820"/>
                </a:lnTo>
                <a:cubicBezTo>
                  <a:pt x="2793" y="829"/>
                  <a:pt x="2785" y="832"/>
                  <a:pt x="2779" y="832"/>
                </a:cubicBezTo>
                <a:cubicBezTo>
                  <a:pt x="2764" y="832"/>
                  <a:pt x="2754" y="815"/>
                  <a:pt x="2744" y="805"/>
                </a:cubicBezTo>
                <a:cubicBezTo>
                  <a:pt x="2744" y="776"/>
                  <a:pt x="2744" y="776"/>
                  <a:pt x="2730" y="776"/>
                </a:cubicBezTo>
                <a:lnTo>
                  <a:pt x="2730" y="791"/>
                </a:lnTo>
                <a:cubicBezTo>
                  <a:pt x="2716" y="805"/>
                  <a:pt x="2716" y="820"/>
                  <a:pt x="2701" y="834"/>
                </a:cubicBezTo>
                <a:cubicBezTo>
                  <a:pt x="2701" y="834"/>
                  <a:pt x="2687" y="820"/>
                  <a:pt x="2687" y="820"/>
                </a:cubicBezTo>
                <a:lnTo>
                  <a:pt x="2687" y="805"/>
                </a:lnTo>
                <a:cubicBezTo>
                  <a:pt x="2687" y="791"/>
                  <a:pt x="2730" y="733"/>
                  <a:pt x="2759" y="733"/>
                </a:cubicBezTo>
                <a:cubicBezTo>
                  <a:pt x="2766" y="726"/>
                  <a:pt x="2773" y="723"/>
                  <a:pt x="2778" y="723"/>
                </a:cubicBezTo>
                <a:close/>
                <a:moveTo>
                  <a:pt x="22488" y="825"/>
                </a:moveTo>
                <a:cubicBezTo>
                  <a:pt x="22482" y="825"/>
                  <a:pt x="22476" y="828"/>
                  <a:pt x="22471" y="834"/>
                </a:cubicBezTo>
                <a:cubicBezTo>
                  <a:pt x="22456" y="863"/>
                  <a:pt x="22427" y="920"/>
                  <a:pt x="22427" y="935"/>
                </a:cubicBezTo>
                <a:cubicBezTo>
                  <a:pt x="22427" y="935"/>
                  <a:pt x="22440" y="941"/>
                  <a:pt x="22457" y="941"/>
                </a:cubicBezTo>
                <a:cubicBezTo>
                  <a:pt x="22466" y="941"/>
                  <a:pt x="22475" y="939"/>
                  <a:pt x="22485" y="935"/>
                </a:cubicBezTo>
                <a:cubicBezTo>
                  <a:pt x="22499" y="935"/>
                  <a:pt x="22528" y="877"/>
                  <a:pt x="22514" y="848"/>
                </a:cubicBezTo>
                <a:cubicBezTo>
                  <a:pt x="22505" y="832"/>
                  <a:pt x="22497" y="825"/>
                  <a:pt x="22488" y="825"/>
                </a:cubicBezTo>
                <a:close/>
                <a:moveTo>
                  <a:pt x="3348" y="733"/>
                </a:moveTo>
                <a:cubicBezTo>
                  <a:pt x="3362" y="733"/>
                  <a:pt x="3405" y="805"/>
                  <a:pt x="3405" y="820"/>
                </a:cubicBezTo>
                <a:cubicBezTo>
                  <a:pt x="3420" y="848"/>
                  <a:pt x="3448" y="906"/>
                  <a:pt x="3463" y="920"/>
                </a:cubicBezTo>
                <a:cubicBezTo>
                  <a:pt x="3477" y="935"/>
                  <a:pt x="3463" y="949"/>
                  <a:pt x="3434" y="949"/>
                </a:cubicBezTo>
                <a:cubicBezTo>
                  <a:pt x="3391" y="949"/>
                  <a:pt x="3319" y="805"/>
                  <a:pt x="3305" y="791"/>
                </a:cubicBezTo>
                <a:cubicBezTo>
                  <a:pt x="3305" y="776"/>
                  <a:pt x="3305" y="748"/>
                  <a:pt x="3319" y="748"/>
                </a:cubicBezTo>
                <a:lnTo>
                  <a:pt x="3319" y="733"/>
                </a:lnTo>
                <a:close/>
                <a:moveTo>
                  <a:pt x="2313" y="575"/>
                </a:moveTo>
                <a:lnTo>
                  <a:pt x="2299" y="633"/>
                </a:lnTo>
                <a:lnTo>
                  <a:pt x="2285" y="690"/>
                </a:lnTo>
                <a:cubicBezTo>
                  <a:pt x="2313" y="676"/>
                  <a:pt x="2342" y="662"/>
                  <a:pt x="2342" y="647"/>
                </a:cubicBezTo>
                <a:cubicBezTo>
                  <a:pt x="2352" y="637"/>
                  <a:pt x="2376" y="621"/>
                  <a:pt x="2399" y="621"/>
                </a:cubicBezTo>
                <a:cubicBezTo>
                  <a:pt x="2409" y="621"/>
                  <a:pt x="2419" y="624"/>
                  <a:pt x="2428" y="633"/>
                </a:cubicBezTo>
                <a:lnTo>
                  <a:pt x="2443" y="662"/>
                </a:lnTo>
                <a:lnTo>
                  <a:pt x="2457" y="676"/>
                </a:lnTo>
                <a:cubicBezTo>
                  <a:pt x="2486" y="676"/>
                  <a:pt x="2500" y="662"/>
                  <a:pt x="2514" y="662"/>
                </a:cubicBezTo>
                <a:lnTo>
                  <a:pt x="2543" y="690"/>
                </a:lnTo>
                <a:cubicBezTo>
                  <a:pt x="2572" y="733"/>
                  <a:pt x="2586" y="776"/>
                  <a:pt x="2586" y="776"/>
                </a:cubicBezTo>
                <a:lnTo>
                  <a:pt x="2586" y="791"/>
                </a:lnTo>
                <a:lnTo>
                  <a:pt x="2543" y="791"/>
                </a:lnTo>
                <a:cubicBezTo>
                  <a:pt x="2514" y="791"/>
                  <a:pt x="2529" y="805"/>
                  <a:pt x="2529" y="820"/>
                </a:cubicBezTo>
                <a:cubicBezTo>
                  <a:pt x="2543" y="834"/>
                  <a:pt x="2543" y="848"/>
                  <a:pt x="2543" y="848"/>
                </a:cubicBezTo>
                <a:cubicBezTo>
                  <a:pt x="2543" y="848"/>
                  <a:pt x="2537" y="855"/>
                  <a:pt x="2528" y="855"/>
                </a:cubicBezTo>
                <a:cubicBezTo>
                  <a:pt x="2524" y="855"/>
                  <a:pt x="2519" y="853"/>
                  <a:pt x="2514" y="848"/>
                </a:cubicBezTo>
                <a:lnTo>
                  <a:pt x="2500" y="848"/>
                </a:lnTo>
                <a:lnTo>
                  <a:pt x="2471" y="820"/>
                </a:lnTo>
                <a:cubicBezTo>
                  <a:pt x="2450" y="805"/>
                  <a:pt x="2432" y="798"/>
                  <a:pt x="2419" y="798"/>
                </a:cubicBezTo>
                <a:cubicBezTo>
                  <a:pt x="2407" y="798"/>
                  <a:pt x="2399" y="805"/>
                  <a:pt x="2399" y="820"/>
                </a:cubicBezTo>
                <a:lnTo>
                  <a:pt x="2457" y="834"/>
                </a:lnTo>
                <a:cubicBezTo>
                  <a:pt x="2483" y="886"/>
                  <a:pt x="2438" y="951"/>
                  <a:pt x="2419" y="951"/>
                </a:cubicBezTo>
                <a:cubicBezTo>
                  <a:pt x="2417" y="951"/>
                  <a:pt x="2415" y="950"/>
                  <a:pt x="2414" y="949"/>
                </a:cubicBezTo>
                <a:cubicBezTo>
                  <a:pt x="2414" y="920"/>
                  <a:pt x="2385" y="877"/>
                  <a:pt x="2385" y="863"/>
                </a:cubicBezTo>
                <a:cubicBezTo>
                  <a:pt x="2385" y="858"/>
                  <a:pt x="2383" y="857"/>
                  <a:pt x="2378" y="857"/>
                </a:cubicBezTo>
                <a:cubicBezTo>
                  <a:pt x="2368" y="857"/>
                  <a:pt x="2348" y="867"/>
                  <a:pt x="2328" y="877"/>
                </a:cubicBezTo>
                <a:lnTo>
                  <a:pt x="2299" y="891"/>
                </a:lnTo>
                <a:cubicBezTo>
                  <a:pt x="2285" y="877"/>
                  <a:pt x="2270" y="848"/>
                  <a:pt x="2285" y="834"/>
                </a:cubicBezTo>
                <a:lnTo>
                  <a:pt x="2299" y="834"/>
                </a:lnTo>
                <a:lnTo>
                  <a:pt x="2299" y="820"/>
                </a:lnTo>
                <a:cubicBezTo>
                  <a:pt x="2301" y="820"/>
                  <a:pt x="2302" y="821"/>
                  <a:pt x="2303" y="821"/>
                </a:cubicBezTo>
                <a:cubicBezTo>
                  <a:pt x="2323" y="821"/>
                  <a:pt x="2284" y="717"/>
                  <a:pt x="2270" y="690"/>
                </a:cubicBezTo>
                <a:cubicBezTo>
                  <a:pt x="2249" y="658"/>
                  <a:pt x="2227" y="642"/>
                  <a:pt x="2218" y="642"/>
                </a:cubicBezTo>
                <a:cubicBezTo>
                  <a:pt x="2215" y="642"/>
                  <a:pt x="2213" y="644"/>
                  <a:pt x="2213" y="647"/>
                </a:cubicBezTo>
                <a:cubicBezTo>
                  <a:pt x="2198" y="647"/>
                  <a:pt x="2198" y="633"/>
                  <a:pt x="2198" y="604"/>
                </a:cubicBezTo>
                <a:lnTo>
                  <a:pt x="2198" y="590"/>
                </a:lnTo>
                <a:lnTo>
                  <a:pt x="2227" y="590"/>
                </a:lnTo>
                <a:cubicBezTo>
                  <a:pt x="2241" y="575"/>
                  <a:pt x="2285" y="575"/>
                  <a:pt x="2313" y="575"/>
                </a:cubicBezTo>
                <a:close/>
                <a:moveTo>
                  <a:pt x="3218" y="820"/>
                </a:moveTo>
                <a:cubicBezTo>
                  <a:pt x="3247" y="820"/>
                  <a:pt x="3333" y="949"/>
                  <a:pt x="3319" y="978"/>
                </a:cubicBezTo>
                <a:cubicBezTo>
                  <a:pt x="3316" y="981"/>
                  <a:pt x="3312" y="983"/>
                  <a:pt x="3309" y="983"/>
                </a:cubicBezTo>
                <a:cubicBezTo>
                  <a:pt x="3299" y="983"/>
                  <a:pt x="3290" y="964"/>
                  <a:pt x="3290" y="920"/>
                </a:cubicBezTo>
                <a:lnTo>
                  <a:pt x="3262" y="891"/>
                </a:lnTo>
                <a:lnTo>
                  <a:pt x="3247" y="863"/>
                </a:lnTo>
                <a:cubicBezTo>
                  <a:pt x="3204" y="834"/>
                  <a:pt x="3190" y="820"/>
                  <a:pt x="3218" y="820"/>
                </a:cubicBezTo>
                <a:close/>
                <a:moveTo>
                  <a:pt x="14396" y="848"/>
                </a:moveTo>
                <a:lnTo>
                  <a:pt x="14439" y="891"/>
                </a:lnTo>
                <a:cubicBezTo>
                  <a:pt x="14439" y="891"/>
                  <a:pt x="14454" y="877"/>
                  <a:pt x="14468" y="877"/>
                </a:cubicBezTo>
                <a:cubicBezTo>
                  <a:pt x="14482" y="877"/>
                  <a:pt x="14497" y="891"/>
                  <a:pt x="14497" y="891"/>
                </a:cubicBezTo>
                <a:cubicBezTo>
                  <a:pt x="14497" y="920"/>
                  <a:pt x="14497" y="963"/>
                  <a:pt x="14482" y="978"/>
                </a:cubicBezTo>
                <a:lnTo>
                  <a:pt x="14468" y="992"/>
                </a:lnTo>
                <a:cubicBezTo>
                  <a:pt x="14441" y="979"/>
                  <a:pt x="14403" y="904"/>
                  <a:pt x="14374" y="904"/>
                </a:cubicBezTo>
                <a:cubicBezTo>
                  <a:pt x="14372" y="904"/>
                  <a:pt x="14370" y="905"/>
                  <a:pt x="14367" y="906"/>
                </a:cubicBezTo>
                <a:cubicBezTo>
                  <a:pt x="14339" y="906"/>
                  <a:pt x="14353" y="877"/>
                  <a:pt x="14396" y="848"/>
                </a:cubicBezTo>
                <a:close/>
                <a:moveTo>
                  <a:pt x="4013" y="869"/>
                </a:moveTo>
                <a:cubicBezTo>
                  <a:pt x="4032" y="869"/>
                  <a:pt x="4056" y="888"/>
                  <a:pt x="4080" y="920"/>
                </a:cubicBezTo>
                <a:lnTo>
                  <a:pt x="4138" y="920"/>
                </a:lnTo>
                <a:cubicBezTo>
                  <a:pt x="4152" y="949"/>
                  <a:pt x="4138" y="978"/>
                  <a:pt x="4124" y="978"/>
                </a:cubicBezTo>
                <a:lnTo>
                  <a:pt x="4095" y="935"/>
                </a:lnTo>
                <a:cubicBezTo>
                  <a:pt x="4066" y="963"/>
                  <a:pt x="4023" y="992"/>
                  <a:pt x="3980" y="1021"/>
                </a:cubicBezTo>
                <a:lnTo>
                  <a:pt x="3951" y="1035"/>
                </a:lnTo>
                <a:lnTo>
                  <a:pt x="3937" y="1035"/>
                </a:lnTo>
                <a:cubicBezTo>
                  <a:pt x="3922" y="1021"/>
                  <a:pt x="3922" y="992"/>
                  <a:pt x="3951" y="963"/>
                </a:cubicBezTo>
                <a:lnTo>
                  <a:pt x="3966" y="920"/>
                </a:lnTo>
                <a:lnTo>
                  <a:pt x="3980" y="906"/>
                </a:lnTo>
                <a:cubicBezTo>
                  <a:pt x="3986" y="881"/>
                  <a:pt x="3998" y="869"/>
                  <a:pt x="4013" y="869"/>
                </a:cubicBezTo>
                <a:close/>
                <a:moveTo>
                  <a:pt x="4325" y="935"/>
                </a:moveTo>
                <a:cubicBezTo>
                  <a:pt x="4339" y="935"/>
                  <a:pt x="4339" y="935"/>
                  <a:pt x="4310" y="949"/>
                </a:cubicBezTo>
                <a:lnTo>
                  <a:pt x="4310" y="1006"/>
                </a:lnTo>
                <a:lnTo>
                  <a:pt x="4325" y="1035"/>
                </a:lnTo>
                <a:cubicBezTo>
                  <a:pt x="4282" y="1049"/>
                  <a:pt x="4238" y="1049"/>
                  <a:pt x="4224" y="1049"/>
                </a:cubicBezTo>
                <a:cubicBezTo>
                  <a:pt x="4224" y="1049"/>
                  <a:pt x="4167" y="1035"/>
                  <a:pt x="4167" y="1006"/>
                </a:cubicBezTo>
                <a:cubicBezTo>
                  <a:pt x="4181" y="978"/>
                  <a:pt x="4195" y="963"/>
                  <a:pt x="4210" y="963"/>
                </a:cubicBezTo>
                <a:cubicBezTo>
                  <a:pt x="4210" y="966"/>
                  <a:pt x="4211" y="967"/>
                  <a:pt x="4213" y="967"/>
                </a:cubicBezTo>
                <a:cubicBezTo>
                  <a:pt x="4220" y="967"/>
                  <a:pt x="4238" y="949"/>
                  <a:pt x="4238" y="949"/>
                </a:cubicBezTo>
                <a:cubicBezTo>
                  <a:pt x="4224" y="935"/>
                  <a:pt x="4296" y="935"/>
                  <a:pt x="4325" y="935"/>
                </a:cubicBezTo>
                <a:close/>
                <a:moveTo>
                  <a:pt x="15804" y="920"/>
                </a:moveTo>
                <a:cubicBezTo>
                  <a:pt x="15818" y="920"/>
                  <a:pt x="15847" y="935"/>
                  <a:pt x="15847" y="935"/>
                </a:cubicBezTo>
                <a:lnTo>
                  <a:pt x="15847" y="963"/>
                </a:lnTo>
                <a:cubicBezTo>
                  <a:pt x="15833" y="978"/>
                  <a:pt x="15775" y="1035"/>
                  <a:pt x="15747" y="1049"/>
                </a:cubicBezTo>
                <a:cubicBezTo>
                  <a:pt x="15743" y="1053"/>
                  <a:pt x="15739" y="1055"/>
                  <a:pt x="15736" y="1055"/>
                </a:cubicBezTo>
                <a:cubicBezTo>
                  <a:pt x="15727" y="1055"/>
                  <a:pt x="15722" y="1042"/>
                  <a:pt x="15732" y="1021"/>
                </a:cubicBezTo>
                <a:lnTo>
                  <a:pt x="15732" y="1006"/>
                </a:lnTo>
                <a:cubicBezTo>
                  <a:pt x="15732" y="992"/>
                  <a:pt x="15732" y="963"/>
                  <a:pt x="15732" y="949"/>
                </a:cubicBezTo>
                <a:cubicBezTo>
                  <a:pt x="15737" y="932"/>
                  <a:pt x="15741" y="926"/>
                  <a:pt x="15745" y="926"/>
                </a:cubicBezTo>
                <a:cubicBezTo>
                  <a:pt x="15754" y="926"/>
                  <a:pt x="15763" y="951"/>
                  <a:pt x="15771" y="951"/>
                </a:cubicBezTo>
                <a:cubicBezTo>
                  <a:pt x="15773" y="951"/>
                  <a:pt x="15774" y="950"/>
                  <a:pt x="15775" y="949"/>
                </a:cubicBezTo>
                <a:cubicBezTo>
                  <a:pt x="15775" y="949"/>
                  <a:pt x="15790" y="920"/>
                  <a:pt x="15804" y="920"/>
                </a:cubicBezTo>
                <a:close/>
                <a:moveTo>
                  <a:pt x="11495" y="958"/>
                </a:moveTo>
                <a:cubicBezTo>
                  <a:pt x="11500" y="958"/>
                  <a:pt x="11505" y="960"/>
                  <a:pt x="11508" y="963"/>
                </a:cubicBezTo>
                <a:cubicBezTo>
                  <a:pt x="11523" y="978"/>
                  <a:pt x="11537" y="1021"/>
                  <a:pt x="11537" y="1035"/>
                </a:cubicBezTo>
                <a:lnTo>
                  <a:pt x="11523" y="1035"/>
                </a:lnTo>
                <a:lnTo>
                  <a:pt x="11494" y="1049"/>
                </a:lnTo>
                <a:cubicBezTo>
                  <a:pt x="11480" y="1057"/>
                  <a:pt x="11458" y="1060"/>
                  <a:pt x="11436" y="1060"/>
                </a:cubicBezTo>
                <a:cubicBezTo>
                  <a:pt x="11415" y="1060"/>
                  <a:pt x="11393" y="1057"/>
                  <a:pt x="11379" y="1049"/>
                </a:cubicBezTo>
                <a:lnTo>
                  <a:pt x="11336" y="1049"/>
                </a:lnTo>
                <a:cubicBezTo>
                  <a:pt x="11336" y="1049"/>
                  <a:pt x="11322" y="1021"/>
                  <a:pt x="11336" y="1006"/>
                </a:cubicBezTo>
                <a:cubicBezTo>
                  <a:pt x="11336" y="992"/>
                  <a:pt x="11350" y="992"/>
                  <a:pt x="11350" y="978"/>
                </a:cubicBezTo>
                <a:cubicBezTo>
                  <a:pt x="11362" y="978"/>
                  <a:pt x="11410" y="1014"/>
                  <a:pt x="11436" y="1014"/>
                </a:cubicBezTo>
                <a:cubicBezTo>
                  <a:pt x="11443" y="1014"/>
                  <a:pt x="11448" y="1012"/>
                  <a:pt x="11451" y="1006"/>
                </a:cubicBezTo>
                <a:cubicBezTo>
                  <a:pt x="11462" y="974"/>
                  <a:pt x="11480" y="958"/>
                  <a:pt x="11495" y="958"/>
                </a:cubicBezTo>
                <a:close/>
                <a:moveTo>
                  <a:pt x="14138" y="863"/>
                </a:moveTo>
                <a:lnTo>
                  <a:pt x="14138" y="877"/>
                </a:lnTo>
                <a:cubicBezTo>
                  <a:pt x="14152" y="891"/>
                  <a:pt x="14152" y="920"/>
                  <a:pt x="14123" y="920"/>
                </a:cubicBezTo>
                <a:cubicBezTo>
                  <a:pt x="14109" y="920"/>
                  <a:pt x="14109" y="935"/>
                  <a:pt x="14094" y="935"/>
                </a:cubicBezTo>
                <a:cubicBezTo>
                  <a:pt x="14094" y="935"/>
                  <a:pt x="14094" y="949"/>
                  <a:pt x="14094" y="963"/>
                </a:cubicBezTo>
                <a:lnTo>
                  <a:pt x="14166" y="963"/>
                </a:lnTo>
                <a:cubicBezTo>
                  <a:pt x="14168" y="962"/>
                  <a:pt x="14168" y="961"/>
                  <a:pt x="14168" y="961"/>
                </a:cubicBezTo>
                <a:lnTo>
                  <a:pt x="14168" y="961"/>
                </a:lnTo>
                <a:cubicBezTo>
                  <a:pt x="14170" y="961"/>
                  <a:pt x="14130" y="1008"/>
                  <a:pt x="14103" y="1008"/>
                </a:cubicBezTo>
                <a:cubicBezTo>
                  <a:pt x="14100" y="1008"/>
                  <a:pt x="14097" y="1008"/>
                  <a:pt x="14094" y="1006"/>
                </a:cubicBezTo>
                <a:cubicBezTo>
                  <a:pt x="14092" y="1004"/>
                  <a:pt x="14089" y="1003"/>
                  <a:pt x="14085" y="1003"/>
                </a:cubicBezTo>
                <a:cubicBezTo>
                  <a:pt x="14070" y="1003"/>
                  <a:pt x="14051" y="1026"/>
                  <a:pt x="14051" y="1049"/>
                </a:cubicBezTo>
                <a:cubicBezTo>
                  <a:pt x="14051" y="1057"/>
                  <a:pt x="14048" y="1060"/>
                  <a:pt x="14042" y="1060"/>
                </a:cubicBezTo>
                <a:cubicBezTo>
                  <a:pt x="14037" y="1060"/>
                  <a:pt x="14030" y="1057"/>
                  <a:pt x="14023" y="1049"/>
                </a:cubicBezTo>
                <a:lnTo>
                  <a:pt x="14008" y="1049"/>
                </a:lnTo>
                <a:lnTo>
                  <a:pt x="13994" y="1035"/>
                </a:lnTo>
                <a:cubicBezTo>
                  <a:pt x="13990" y="1039"/>
                  <a:pt x="13985" y="1041"/>
                  <a:pt x="13982" y="1041"/>
                </a:cubicBezTo>
                <a:cubicBezTo>
                  <a:pt x="13972" y="1041"/>
                  <a:pt x="13965" y="1031"/>
                  <a:pt x="13965" y="1021"/>
                </a:cubicBezTo>
                <a:cubicBezTo>
                  <a:pt x="13965" y="1021"/>
                  <a:pt x="13979" y="992"/>
                  <a:pt x="14008" y="963"/>
                </a:cubicBezTo>
                <a:cubicBezTo>
                  <a:pt x="14023" y="949"/>
                  <a:pt x="14109" y="877"/>
                  <a:pt x="14138" y="863"/>
                </a:cubicBezTo>
                <a:close/>
                <a:moveTo>
                  <a:pt x="11937" y="937"/>
                </a:moveTo>
                <a:cubicBezTo>
                  <a:pt x="11947" y="937"/>
                  <a:pt x="11958" y="961"/>
                  <a:pt x="11968" y="992"/>
                </a:cubicBezTo>
                <a:lnTo>
                  <a:pt x="11968" y="1021"/>
                </a:lnTo>
                <a:lnTo>
                  <a:pt x="11968" y="1064"/>
                </a:lnTo>
                <a:cubicBezTo>
                  <a:pt x="11925" y="1064"/>
                  <a:pt x="11853" y="1049"/>
                  <a:pt x="11839" y="1006"/>
                </a:cubicBezTo>
                <a:cubicBezTo>
                  <a:pt x="11839" y="983"/>
                  <a:pt x="11848" y="959"/>
                  <a:pt x="11852" y="959"/>
                </a:cubicBezTo>
                <a:cubicBezTo>
                  <a:pt x="11853" y="959"/>
                  <a:pt x="11853" y="961"/>
                  <a:pt x="11853" y="963"/>
                </a:cubicBezTo>
                <a:cubicBezTo>
                  <a:pt x="11857" y="967"/>
                  <a:pt x="11864" y="969"/>
                  <a:pt x="11872" y="969"/>
                </a:cubicBezTo>
                <a:cubicBezTo>
                  <a:pt x="11890" y="969"/>
                  <a:pt x="11915" y="959"/>
                  <a:pt x="11925" y="949"/>
                </a:cubicBezTo>
                <a:cubicBezTo>
                  <a:pt x="11929" y="941"/>
                  <a:pt x="11933" y="937"/>
                  <a:pt x="11937" y="937"/>
                </a:cubicBezTo>
                <a:close/>
                <a:moveTo>
                  <a:pt x="13109" y="701"/>
                </a:moveTo>
                <a:cubicBezTo>
                  <a:pt x="13112" y="701"/>
                  <a:pt x="13115" y="702"/>
                  <a:pt x="13117" y="705"/>
                </a:cubicBezTo>
                <a:lnTo>
                  <a:pt x="13189" y="705"/>
                </a:lnTo>
                <a:lnTo>
                  <a:pt x="13218" y="748"/>
                </a:lnTo>
                <a:cubicBezTo>
                  <a:pt x="13218" y="755"/>
                  <a:pt x="13222" y="755"/>
                  <a:pt x="13227" y="755"/>
                </a:cubicBezTo>
                <a:cubicBezTo>
                  <a:pt x="13232" y="755"/>
                  <a:pt x="13240" y="755"/>
                  <a:pt x="13247" y="762"/>
                </a:cubicBezTo>
                <a:cubicBezTo>
                  <a:pt x="13247" y="762"/>
                  <a:pt x="13253" y="756"/>
                  <a:pt x="13257" y="756"/>
                </a:cubicBezTo>
                <a:cubicBezTo>
                  <a:pt x="13260" y="756"/>
                  <a:pt x="13261" y="757"/>
                  <a:pt x="13261" y="762"/>
                </a:cubicBezTo>
                <a:cubicBezTo>
                  <a:pt x="13261" y="776"/>
                  <a:pt x="13247" y="805"/>
                  <a:pt x="13218" y="834"/>
                </a:cubicBezTo>
                <a:lnTo>
                  <a:pt x="13218" y="877"/>
                </a:lnTo>
                <a:lnTo>
                  <a:pt x="13218" y="891"/>
                </a:lnTo>
                <a:cubicBezTo>
                  <a:pt x="13204" y="906"/>
                  <a:pt x="13132" y="935"/>
                  <a:pt x="13146" y="963"/>
                </a:cubicBezTo>
                <a:cubicBezTo>
                  <a:pt x="13146" y="992"/>
                  <a:pt x="13146" y="1049"/>
                  <a:pt x="13132" y="1064"/>
                </a:cubicBezTo>
                <a:cubicBezTo>
                  <a:pt x="13117" y="1064"/>
                  <a:pt x="13117" y="1049"/>
                  <a:pt x="13132" y="1021"/>
                </a:cubicBezTo>
                <a:cubicBezTo>
                  <a:pt x="13146" y="992"/>
                  <a:pt x="13074" y="906"/>
                  <a:pt x="13074" y="848"/>
                </a:cubicBezTo>
                <a:lnTo>
                  <a:pt x="13060" y="791"/>
                </a:lnTo>
                <a:lnTo>
                  <a:pt x="13060" y="762"/>
                </a:lnTo>
                <a:cubicBezTo>
                  <a:pt x="13072" y="727"/>
                  <a:pt x="13093" y="701"/>
                  <a:pt x="13109" y="701"/>
                </a:cubicBezTo>
                <a:close/>
                <a:moveTo>
                  <a:pt x="15043" y="920"/>
                </a:moveTo>
                <a:cubicBezTo>
                  <a:pt x="15071" y="920"/>
                  <a:pt x="15086" y="963"/>
                  <a:pt x="15086" y="978"/>
                </a:cubicBezTo>
                <a:cubicBezTo>
                  <a:pt x="15086" y="992"/>
                  <a:pt x="15100" y="1006"/>
                  <a:pt x="15100" y="1006"/>
                </a:cubicBezTo>
                <a:cubicBezTo>
                  <a:pt x="15114" y="1006"/>
                  <a:pt x="15129" y="1006"/>
                  <a:pt x="15129" y="1035"/>
                </a:cubicBezTo>
                <a:lnTo>
                  <a:pt x="15114" y="1049"/>
                </a:lnTo>
                <a:lnTo>
                  <a:pt x="15086" y="1049"/>
                </a:lnTo>
                <a:lnTo>
                  <a:pt x="15071" y="1064"/>
                </a:lnTo>
                <a:cubicBezTo>
                  <a:pt x="15043" y="1064"/>
                  <a:pt x="15028" y="1064"/>
                  <a:pt x="15028" y="1035"/>
                </a:cubicBezTo>
                <a:lnTo>
                  <a:pt x="15028" y="1021"/>
                </a:lnTo>
                <a:lnTo>
                  <a:pt x="15014" y="1021"/>
                </a:lnTo>
                <a:lnTo>
                  <a:pt x="15000" y="992"/>
                </a:lnTo>
                <a:cubicBezTo>
                  <a:pt x="14971" y="963"/>
                  <a:pt x="15028" y="920"/>
                  <a:pt x="15043" y="920"/>
                </a:cubicBezTo>
                <a:close/>
                <a:moveTo>
                  <a:pt x="8959" y="990"/>
                </a:moveTo>
                <a:cubicBezTo>
                  <a:pt x="8961" y="990"/>
                  <a:pt x="8964" y="990"/>
                  <a:pt x="8965" y="992"/>
                </a:cubicBezTo>
                <a:cubicBezTo>
                  <a:pt x="8980" y="1006"/>
                  <a:pt x="8951" y="1049"/>
                  <a:pt x="8937" y="1064"/>
                </a:cubicBezTo>
                <a:cubicBezTo>
                  <a:pt x="8932" y="1068"/>
                  <a:pt x="8927" y="1070"/>
                  <a:pt x="8921" y="1070"/>
                </a:cubicBezTo>
                <a:cubicBezTo>
                  <a:pt x="8908" y="1070"/>
                  <a:pt x="8893" y="1060"/>
                  <a:pt x="8893" y="1049"/>
                </a:cubicBezTo>
                <a:cubicBezTo>
                  <a:pt x="8881" y="1037"/>
                  <a:pt x="8936" y="990"/>
                  <a:pt x="8959" y="990"/>
                </a:cubicBezTo>
                <a:close/>
                <a:moveTo>
                  <a:pt x="10100" y="920"/>
                </a:moveTo>
                <a:lnTo>
                  <a:pt x="10100" y="920"/>
                </a:lnTo>
                <a:cubicBezTo>
                  <a:pt x="10115" y="935"/>
                  <a:pt x="10100" y="963"/>
                  <a:pt x="10072" y="992"/>
                </a:cubicBezTo>
                <a:lnTo>
                  <a:pt x="10086" y="1049"/>
                </a:lnTo>
                <a:cubicBezTo>
                  <a:pt x="10086" y="1049"/>
                  <a:pt x="10072" y="1078"/>
                  <a:pt x="10072" y="1078"/>
                </a:cubicBezTo>
                <a:cubicBezTo>
                  <a:pt x="10057" y="1078"/>
                  <a:pt x="10043" y="1064"/>
                  <a:pt x="10043" y="1064"/>
                </a:cubicBezTo>
                <a:lnTo>
                  <a:pt x="10028" y="1049"/>
                </a:lnTo>
                <a:cubicBezTo>
                  <a:pt x="10028" y="1035"/>
                  <a:pt x="9971" y="963"/>
                  <a:pt x="9985" y="949"/>
                </a:cubicBezTo>
                <a:cubicBezTo>
                  <a:pt x="9993" y="942"/>
                  <a:pt x="9996" y="938"/>
                  <a:pt x="10000" y="938"/>
                </a:cubicBezTo>
                <a:cubicBezTo>
                  <a:pt x="10003" y="938"/>
                  <a:pt x="10007" y="942"/>
                  <a:pt x="10014" y="949"/>
                </a:cubicBezTo>
                <a:cubicBezTo>
                  <a:pt x="10014" y="955"/>
                  <a:pt x="10024" y="958"/>
                  <a:pt x="10036" y="958"/>
                </a:cubicBezTo>
                <a:cubicBezTo>
                  <a:pt x="10052" y="958"/>
                  <a:pt x="10072" y="951"/>
                  <a:pt x="10072" y="935"/>
                </a:cubicBezTo>
                <a:cubicBezTo>
                  <a:pt x="10072" y="920"/>
                  <a:pt x="10100" y="920"/>
                  <a:pt x="10100" y="920"/>
                </a:cubicBezTo>
                <a:close/>
                <a:moveTo>
                  <a:pt x="15282" y="955"/>
                </a:moveTo>
                <a:cubicBezTo>
                  <a:pt x="15293" y="955"/>
                  <a:pt x="15305" y="958"/>
                  <a:pt x="15316" y="963"/>
                </a:cubicBezTo>
                <a:cubicBezTo>
                  <a:pt x="15340" y="976"/>
                  <a:pt x="15376" y="1009"/>
                  <a:pt x="15394" y="1009"/>
                </a:cubicBezTo>
                <a:cubicBezTo>
                  <a:pt x="15397" y="1009"/>
                  <a:pt x="15400" y="1008"/>
                  <a:pt x="15402" y="1006"/>
                </a:cubicBezTo>
                <a:cubicBezTo>
                  <a:pt x="15405" y="1004"/>
                  <a:pt x="15407" y="1002"/>
                  <a:pt x="15410" y="1002"/>
                </a:cubicBezTo>
                <a:cubicBezTo>
                  <a:pt x="15422" y="1002"/>
                  <a:pt x="15433" y="1023"/>
                  <a:pt x="15445" y="1035"/>
                </a:cubicBezTo>
                <a:cubicBezTo>
                  <a:pt x="15445" y="1049"/>
                  <a:pt x="15445" y="1078"/>
                  <a:pt x="15445" y="1078"/>
                </a:cubicBezTo>
                <a:cubicBezTo>
                  <a:pt x="15445" y="1078"/>
                  <a:pt x="15431" y="1078"/>
                  <a:pt x="15416" y="1064"/>
                </a:cubicBezTo>
                <a:cubicBezTo>
                  <a:pt x="15416" y="1049"/>
                  <a:pt x="15287" y="1035"/>
                  <a:pt x="15258" y="992"/>
                </a:cubicBezTo>
                <a:cubicBezTo>
                  <a:pt x="15249" y="965"/>
                  <a:pt x="15263" y="955"/>
                  <a:pt x="15282" y="955"/>
                </a:cubicBezTo>
                <a:close/>
                <a:moveTo>
                  <a:pt x="5086" y="978"/>
                </a:moveTo>
                <a:lnTo>
                  <a:pt x="5101" y="992"/>
                </a:lnTo>
                <a:cubicBezTo>
                  <a:pt x="5115" y="992"/>
                  <a:pt x="5129" y="1006"/>
                  <a:pt x="5129" y="1006"/>
                </a:cubicBezTo>
                <a:cubicBezTo>
                  <a:pt x="5129" y="1021"/>
                  <a:pt x="5115" y="1049"/>
                  <a:pt x="5115" y="1049"/>
                </a:cubicBezTo>
                <a:lnTo>
                  <a:pt x="5072" y="1035"/>
                </a:lnTo>
                <a:cubicBezTo>
                  <a:pt x="5053" y="1063"/>
                  <a:pt x="5035" y="1079"/>
                  <a:pt x="5024" y="1079"/>
                </a:cubicBezTo>
                <a:cubicBezTo>
                  <a:pt x="5018" y="1079"/>
                  <a:pt x="5014" y="1074"/>
                  <a:pt x="5014" y="1064"/>
                </a:cubicBezTo>
                <a:cubicBezTo>
                  <a:pt x="5000" y="1049"/>
                  <a:pt x="5029" y="978"/>
                  <a:pt x="5086" y="978"/>
                </a:cubicBezTo>
                <a:close/>
                <a:moveTo>
                  <a:pt x="5963" y="978"/>
                </a:moveTo>
                <a:cubicBezTo>
                  <a:pt x="5973" y="988"/>
                  <a:pt x="6004" y="998"/>
                  <a:pt x="6037" y="998"/>
                </a:cubicBezTo>
                <a:cubicBezTo>
                  <a:pt x="6051" y="998"/>
                  <a:pt x="6065" y="996"/>
                  <a:pt x="6077" y="992"/>
                </a:cubicBezTo>
                <a:lnTo>
                  <a:pt x="6077" y="1049"/>
                </a:lnTo>
                <a:lnTo>
                  <a:pt x="6063" y="1078"/>
                </a:lnTo>
                <a:cubicBezTo>
                  <a:pt x="6020" y="1093"/>
                  <a:pt x="5963" y="1093"/>
                  <a:pt x="5963" y="1093"/>
                </a:cubicBezTo>
                <a:lnTo>
                  <a:pt x="5963" y="1078"/>
                </a:lnTo>
                <a:lnTo>
                  <a:pt x="5948" y="1049"/>
                </a:lnTo>
                <a:cubicBezTo>
                  <a:pt x="5948" y="1006"/>
                  <a:pt x="5948" y="978"/>
                  <a:pt x="5963" y="978"/>
                </a:cubicBezTo>
                <a:close/>
                <a:moveTo>
                  <a:pt x="10488" y="963"/>
                </a:moveTo>
                <a:cubicBezTo>
                  <a:pt x="10517" y="963"/>
                  <a:pt x="10517" y="1093"/>
                  <a:pt x="10488" y="1093"/>
                </a:cubicBezTo>
                <a:cubicBezTo>
                  <a:pt x="10460" y="1093"/>
                  <a:pt x="10431" y="1035"/>
                  <a:pt x="10431" y="1006"/>
                </a:cubicBezTo>
                <a:cubicBezTo>
                  <a:pt x="10431" y="978"/>
                  <a:pt x="10460" y="963"/>
                  <a:pt x="10488" y="963"/>
                </a:cubicBezTo>
                <a:close/>
                <a:moveTo>
                  <a:pt x="8676" y="1018"/>
                </a:moveTo>
                <a:cubicBezTo>
                  <a:pt x="8703" y="1018"/>
                  <a:pt x="8735" y="1053"/>
                  <a:pt x="8735" y="1078"/>
                </a:cubicBezTo>
                <a:cubicBezTo>
                  <a:pt x="8735" y="1090"/>
                  <a:pt x="8728" y="1095"/>
                  <a:pt x="8717" y="1095"/>
                </a:cubicBezTo>
                <a:cubicBezTo>
                  <a:pt x="8702" y="1095"/>
                  <a:pt x="8680" y="1087"/>
                  <a:pt x="8664" y="1078"/>
                </a:cubicBezTo>
                <a:cubicBezTo>
                  <a:pt x="8649" y="1064"/>
                  <a:pt x="8649" y="1035"/>
                  <a:pt x="8664" y="1021"/>
                </a:cubicBezTo>
                <a:cubicBezTo>
                  <a:pt x="8668" y="1019"/>
                  <a:pt x="8672" y="1018"/>
                  <a:pt x="8676" y="1018"/>
                </a:cubicBezTo>
                <a:close/>
                <a:moveTo>
                  <a:pt x="11220" y="943"/>
                </a:moveTo>
                <a:cubicBezTo>
                  <a:pt x="11226" y="943"/>
                  <a:pt x="11231" y="944"/>
                  <a:pt x="11235" y="949"/>
                </a:cubicBezTo>
                <a:lnTo>
                  <a:pt x="11250" y="992"/>
                </a:lnTo>
                <a:cubicBezTo>
                  <a:pt x="11265" y="982"/>
                  <a:pt x="11275" y="977"/>
                  <a:pt x="11281" y="977"/>
                </a:cubicBezTo>
                <a:cubicBezTo>
                  <a:pt x="11291" y="977"/>
                  <a:pt x="11288" y="993"/>
                  <a:pt x="11278" y="1021"/>
                </a:cubicBezTo>
                <a:cubicBezTo>
                  <a:pt x="11253" y="1046"/>
                  <a:pt x="11181" y="1095"/>
                  <a:pt x="11156" y="1095"/>
                </a:cubicBezTo>
                <a:cubicBezTo>
                  <a:pt x="11153" y="1095"/>
                  <a:pt x="11151" y="1094"/>
                  <a:pt x="11149" y="1093"/>
                </a:cubicBezTo>
                <a:lnTo>
                  <a:pt x="11149" y="1078"/>
                </a:lnTo>
                <a:cubicBezTo>
                  <a:pt x="11135" y="1035"/>
                  <a:pt x="11178" y="1064"/>
                  <a:pt x="11178" y="1035"/>
                </a:cubicBezTo>
                <a:cubicBezTo>
                  <a:pt x="11192" y="1021"/>
                  <a:pt x="11163" y="992"/>
                  <a:pt x="11178" y="978"/>
                </a:cubicBezTo>
                <a:lnTo>
                  <a:pt x="11178" y="949"/>
                </a:lnTo>
                <a:cubicBezTo>
                  <a:pt x="11197" y="949"/>
                  <a:pt x="11210" y="943"/>
                  <a:pt x="11220" y="943"/>
                </a:cubicBezTo>
                <a:close/>
                <a:moveTo>
                  <a:pt x="5589" y="978"/>
                </a:moveTo>
                <a:cubicBezTo>
                  <a:pt x="5618" y="978"/>
                  <a:pt x="5632" y="1006"/>
                  <a:pt x="5618" y="1035"/>
                </a:cubicBezTo>
                <a:lnTo>
                  <a:pt x="5618" y="1049"/>
                </a:lnTo>
                <a:cubicBezTo>
                  <a:pt x="5603" y="1107"/>
                  <a:pt x="5603" y="1107"/>
                  <a:pt x="5546" y="1107"/>
                </a:cubicBezTo>
                <a:lnTo>
                  <a:pt x="5460" y="1107"/>
                </a:lnTo>
                <a:cubicBezTo>
                  <a:pt x="5445" y="1107"/>
                  <a:pt x="5431" y="1078"/>
                  <a:pt x="5431" y="1064"/>
                </a:cubicBezTo>
                <a:cubicBezTo>
                  <a:pt x="5445" y="1049"/>
                  <a:pt x="5488" y="1049"/>
                  <a:pt x="5546" y="1035"/>
                </a:cubicBezTo>
                <a:lnTo>
                  <a:pt x="5589" y="992"/>
                </a:lnTo>
                <a:lnTo>
                  <a:pt x="5589" y="978"/>
                </a:lnTo>
                <a:close/>
                <a:moveTo>
                  <a:pt x="6695" y="1021"/>
                </a:moveTo>
                <a:cubicBezTo>
                  <a:pt x="6724" y="1021"/>
                  <a:pt x="6710" y="1035"/>
                  <a:pt x="6695" y="1049"/>
                </a:cubicBezTo>
                <a:cubicBezTo>
                  <a:pt x="6667" y="1078"/>
                  <a:pt x="6595" y="1107"/>
                  <a:pt x="6595" y="1107"/>
                </a:cubicBezTo>
                <a:cubicBezTo>
                  <a:pt x="6580" y="1093"/>
                  <a:pt x="6623" y="1064"/>
                  <a:pt x="6623" y="1049"/>
                </a:cubicBezTo>
                <a:cubicBezTo>
                  <a:pt x="6638" y="1035"/>
                  <a:pt x="6681" y="1021"/>
                  <a:pt x="6695" y="1021"/>
                </a:cubicBezTo>
                <a:close/>
                <a:moveTo>
                  <a:pt x="10690" y="978"/>
                </a:moveTo>
                <a:cubicBezTo>
                  <a:pt x="10694" y="978"/>
                  <a:pt x="10699" y="982"/>
                  <a:pt x="10704" y="992"/>
                </a:cubicBezTo>
                <a:cubicBezTo>
                  <a:pt x="10718" y="1021"/>
                  <a:pt x="10776" y="1049"/>
                  <a:pt x="10732" y="1078"/>
                </a:cubicBezTo>
                <a:lnTo>
                  <a:pt x="10704" y="1107"/>
                </a:lnTo>
                <a:cubicBezTo>
                  <a:pt x="10704" y="1107"/>
                  <a:pt x="10689" y="1093"/>
                  <a:pt x="10689" y="1078"/>
                </a:cubicBezTo>
                <a:lnTo>
                  <a:pt x="10675" y="1035"/>
                </a:lnTo>
                <a:cubicBezTo>
                  <a:pt x="10675" y="997"/>
                  <a:pt x="10681" y="978"/>
                  <a:pt x="10690" y="978"/>
                </a:cubicBezTo>
                <a:close/>
                <a:moveTo>
                  <a:pt x="14353" y="963"/>
                </a:moveTo>
                <a:cubicBezTo>
                  <a:pt x="14367" y="963"/>
                  <a:pt x="14367" y="992"/>
                  <a:pt x="14367" y="1021"/>
                </a:cubicBezTo>
                <a:lnTo>
                  <a:pt x="14353" y="1049"/>
                </a:lnTo>
                <a:lnTo>
                  <a:pt x="14339" y="1078"/>
                </a:lnTo>
                <a:cubicBezTo>
                  <a:pt x="14321" y="1096"/>
                  <a:pt x="14303" y="1108"/>
                  <a:pt x="14289" y="1108"/>
                </a:cubicBezTo>
                <a:cubicBezTo>
                  <a:pt x="14280" y="1108"/>
                  <a:pt x="14272" y="1104"/>
                  <a:pt x="14267" y="1093"/>
                </a:cubicBezTo>
                <a:cubicBezTo>
                  <a:pt x="14252" y="1078"/>
                  <a:pt x="14281" y="978"/>
                  <a:pt x="14296" y="978"/>
                </a:cubicBezTo>
                <a:cubicBezTo>
                  <a:pt x="14310" y="978"/>
                  <a:pt x="14339" y="963"/>
                  <a:pt x="14353" y="963"/>
                </a:cubicBezTo>
                <a:close/>
                <a:moveTo>
                  <a:pt x="7422" y="1105"/>
                </a:moveTo>
                <a:cubicBezTo>
                  <a:pt x="7423" y="1105"/>
                  <a:pt x="7428" y="1113"/>
                  <a:pt x="7428" y="1121"/>
                </a:cubicBezTo>
                <a:cubicBezTo>
                  <a:pt x="7422" y="1109"/>
                  <a:pt x="7421" y="1105"/>
                  <a:pt x="7422" y="1105"/>
                </a:cubicBezTo>
                <a:close/>
                <a:moveTo>
                  <a:pt x="11034" y="949"/>
                </a:moveTo>
                <a:cubicBezTo>
                  <a:pt x="11077" y="949"/>
                  <a:pt x="11120" y="992"/>
                  <a:pt x="11120" y="1006"/>
                </a:cubicBezTo>
                <a:cubicBezTo>
                  <a:pt x="11120" y="1021"/>
                  <a:pt x="11077" y="1035"/>
                  <a:pt x="11063" y="1035"/>
                </a:cubicBezTo>
                <a:cubicBezTo>
                  <a:pt x="11049" y="1035"/>
                  <a:pt x="11034" y="1049"/>
                  <a:pt x="11034" y="1093"/>
                </a:cubicBezTo>
                <a:lnTo>
                  <a:pt x="11034" y="1121"/>
                </a:lnTo>
                <a:lnTo>
                  <a:pt x="11020" y="1121"/>
                </a:lnTo>
                <a:cubicBezTo>
                  <a:pt x="11015" y="1126"/>
                  <a:pt x="11010" y="1128"/>
                  <a:pt x="11006" y="1128"/>
                </a:cubicBezTo>
                <a:cubicBezTo>
                  <a:pt x="10997" y="1128"/>
                  <a:pt x="10991" y="1121"/>
                  <a:pt x="10991" y="1121"/>
                </a:cubicBezTo>
                <a:lnTo>
                  <a:pt x="10991" y="1107"/>
                </a:lnTo>
                <a:lnTo>
                  <a:pt x="10991" y="1078"/>
                </a:lnTo>
                <a:cubicBezTo>
                  <a:pt x="11005" y="1049"/>
                  <a:pt x="10991" y="1006"/>
                  <a:pt x="10962" y="1006"/>
                </a:cubicBezTo>
                <a:cubicBezTo>
                  <a:pt x="10934" y="1006"/>
                  <a:pt x="10876" y="978"/>
                  <a:pt x="10876" y="963"/>
                </a:cubicBezTo>
                <a:cubicBezTo>
                  <a:pt x="10876" y="949"/>
                  <a:pt x="10991" y="949"/>
                  <a:pt x="11034" y="949"/>
                </a:cubicBezTo>
                <a:close/>
                <a:moveTo>
                  <a:pt x="23879" y="963"/>
                </a:moveTo>
                <a:cubicBezTo>
                  <a:pt x="23879" y="1006"/>
                  <a:pt x="23821" y="1064"/>
                  <a:pt x="23821" y="1064"/>
                </a:cubicBezTo>
                <a:lnTo>
                  <a:pt x="23821" y="1078"/>
                </a:lnTo>
                <a:lnTo>
                  <a:pt x="23850" y="1107"/>
                </a:lnTo>
                <a:cubicBezTo>
                  <a:pt x="23835" y="1136"/>
                  <a:pt x="23821" y="1164"/>
                  <a:pt x="23850" y="1164"/>
                </a:cubicBezTo>
                <a:cubicBezTo>
                  <a:pt x="23864" y="1164"/>
                  <a:pt x="23893" y="1035"/>
                  <a:pt x="23879" y="992"/>
                </a:cubicBezTo>
                <a:cubicBezTo>
                  <a:pt x="23879" y="980"/>
                  <a:pt x="23879" y="971"/>
                  <a:pt x="23879" y="963"/>
                </a:cubicBezTo>
                <a:close/>
                <a:moveTo>
                  <a:pt x="11695" y="992"/>
                </a:moveTo>
                <a:lnTo>
                  <a:pt x="11695" y="1006"/>
                </a:lnTo>
                <a:cubicBezTo>
                  <a:pt x="11695" y="1049"/>
                  <a:pt x="11695" y="1093"/>
                  <a:pt x="11724" y="1136"/>
                </a:cubicBezTo>
                <a:lnTo>
                  <a:pt x="11738" y="1164"/>
                </a:lnTo>
                <a:cubicBezTo>
                  <a:pt x="11727" y="1167"/>
                  <a:pt x="11717" y="1168"/>
                  <a:pt x="11707" y="1168"/>
                </a:cubicBezTo>
                <a:cubicBezTo>
                  <a:pt x="11666" y="1168"/>
                  <a:pt x="11638" y="1147"/>
                  <a:pt x="11638" y="1136"/>
                </a:cubicBezTo>
                <a:cubicBezTo>
                  <a:pt x="11638" y="1121"/>
                  <a:pt x="11609" y="1078"/>
                  <a:pt x="11595" y="1078"/>
                </a:cubicBezTo>
                <a:cubicBezTo>
                  <a:pt x="11595" y="1064"/>
                  <a:pt x="11551" y="1006"/>
                  <a:pt x="11566" y="1006"/>
                </a:cubicBezTo>
                <a:cubicBezTo>
                  <a:pt x="11570" y="1003"/>
                  <a:pt x="11575" y="1001"/>
                  <a:pt x="11580" y="1001"/>
                </a:cubicBezTo>
                <a:cubicBezTo>
                  <a:pt x="11593" y="1001"/>
                  <a:pt x="11609" y="1014"/>
                  <a:pt x="11609" y="1035"/>
                </a:cubicBezTo>
                <a:cubicBezTo>
                  <a:pt x="11611" y="1037"/>
                  <a:pt x="11614" y="1038"/>
                  <a:pt x="11617" y="1038"/>
                </a:cubicBezTo>
                <a:cubicBezTo>
                  <a:pt x="11634" y="1038"/>
                  <a:pt x="11664" y="1006"/>
                  <a:pt x="11652" y="1006"/>
                </a:cubicBezTo>
                <a:cubicBezTo>
                  <a:pt x="11638" y="992"/>
                  <a:pt x="11666" y="992"/>
                  <a:pt x="11695" y="992"/>
                </a:cubicBezTo>
                <a:close/>
                <a:moveTo>
                  <a:pt x="6307" y="990"/>
                </a:moveTo>
                <a:cubicBezTo>
                  <a:pt x="6342" y="990"/>
                  <a:pt x="6366" y="1037"/>
                  <a:pt x="6379" y="1049"/>
                </a:cubicBezTo>
                <a:cubicBezTo>
                  <a:pt x="6379" y="1054"/>
                  <a:pt x="6382" y="1056"/>
                  <a:pt x="6387" y="1056"/>
                </a:cubicBezTo>
                <a:cubicBezTo>
                  <a:pt x="6397" y="1056"/>
                  <a:pt x="6413" y="1049"/>
                  <a:pt x="6422" y="1049"/>
                </a:cubicBezTo>
                <a:cubicBezTo>
                  <a:pt x="6425" y="1047"/>
                  <a:pt x="6427" y="1046"/>
                  <a:pt x="6429" y="1046"/>
                </a:cubicBezTo>
                <a:lnTo>
                  <a:pt x="6429" y="1046"/>
                </a:lnTo>
                <a:cubicBezTo>
                  <a:pt x="6436" y="1046"/>
                  <a:pt x="6434" y="1069"/>
                  <a:pt x="6422" y="1093"/>
                </a:cubicBezTo>
                <a:lnTo>
                  <a:pt x="6422" y="1107"/>
                </a:lnTo>
                <a:lnTo>
                  <a:pt x="6394" y="1179"/>
                </a:lnTo>
                <a:cubicBezTo>
                  <a:pt x="6336" y="1164"/>
                  <a:pt x="6307" y="1136"/>
                  <a:pt x="6322" y="1121"/>
                </a:cubicBezTo>
                <a:lnTo>
                  <a:pt x="6322" y="1093"/>
                </a:lnTo>
                <a:cubicBezTo>
                  <a:pt x="6322" y="1078"/>
                  <a:pt x="6307" y="1064"/>
                  <a:pt x="6307" y="1049"/>
                </a:cubicBezTo>
                <a:lnTo>
                  <a:pt x="6293" y="992"/>
                </a:lnTo>
                <a:cubicBezTo>
                  <a:pt x="6298" y="990"/>
                  <a:pt x="6302" y="990"/>
                  <a:pt x="6307" y="990"/>
                </a:cubicBezTo>
                <a:close/>
                <a:moveTo>
                  <a:pt x="15825" y="1090"/>
                </a:moveTo>
                <a:cubicBezTo>
                  <a:pt x="15841" y="1090"/>
                  <a:pt x="15864" y="1121"/>
                  <a:pt x="15876" y="1121"/>
                </a:cubicBezTo>
                <a:cubicBezTo>
                  <a:pt x="15890" y="1136"/>
                  <a:pt x="15919" y="1136"/>
                  <a:pt x="15933" y="1150"/>
                </a:cubicBezTo>
                <a:cubicBezTo>
                  <a:pt x="15948" y="1164"/>
                  <a:pt x="15948" y="1179"/>
                  <a:pt x="15919" y="1179"/>
                </a:cubicBezTo>
                <a:cubicBezTo>
                  <a:pt x="15890" y="1179"/>
                  <a:pt x="15818" y="1093"/>
                  <a:pt x="15818" y="1093"/>
                </a:cubicBezTo>
                <a:cubicBezTo>
                  <a:pt x="15821" y="1091"/>
                  <a:pt x="15823" y="1090"/>
                  <a:pt x="15825" y="1090"/>
                </a:cubicBezTo>
                <a:close/>
                <a:moveTo>
                  <a:pt x="17471" y="1064"/>
                </a:moveTo>
                <a:lnTo>
                  <a:pt x="17471" y="1064"/>
                </a:lnTo>
                <a:cubicBezTo>
                  <a:pt x="17514" y="1107"/>
                  <a:pt x="17557" y="1150"/>
                  <a:pt x="17571" y="1150"/>
                </a:cubicBezTo>
                <a:lnTo>
                  <a:pt x="17571" y="1164"/>
                </a:lnTo>
                <a:cubicBezTo>
                  <a:pt x="17571" y="1179"/>
                  <a:pt x="17571" y="1179"/>
                  <a:pt x="17571" y="1179"/>
                </a:cubicBezTo>
                <a:lnTo>
                  <a:pt x="17614" y="1179"/>
                </a:lnTo>
                <a:cubicBezTo>
                  <a:pt x="17629" y="1164"/>
                  <a:pt x="17571" y="1093"/>
                  <a:pt x="17543" y="1078"/>
                </a:cubicBezTo>
                <a:cubicBezTo>
                  <a:pt x="17528" y="1078"/>
                  <a:pt x="17485" y="1078"/>
                  <a:pt x="17471" y="1064"/>
                </a:cubicBezTo>
                <a:close/>
                <a:moveTo>
                  <a:pt x="16336" y="949"/>
                </a:moveTo>
                <a:cubicBezTo>
                  <a:pt x="16344" y="974"/>
                  <a:pt x="16355" y="982"/>
                  <a:pt x="16367" y="982"/>
                </a:cubicBezTo>
                <a:cubicBezTo>
                  <a:pt x="16387" y="982"/>
                  <a:pt x="16410" y="961"/>
                  <a:pt x="16428" y="961"/>
                </a:cubicBezTo>
                <a:cubicBezTo>
                  <a:pt x="16437" y="961"/>
                  <a:pt x="16444" y="965"/>
                  <a:pt x="16451" y="978"/>
                </a:cubicBezTo>
                <a:cubicBezTo>
                  <a:pt x="16479" y="1021"/>
                  <a:pt x="16479" y="1093"/>
                  <a:pt x="16508" y="1136"/>
                </a:cubicBezTo>
                <a:cubicBezTo>
                  <a:pt x="16522" y="1136"/>
                  <a:pt x="16508" y="1150"/>
                  <a:pt x="16508" y="1164"/>
                </a:cubicBezTo>
                <a:lnTo>
                  <a:pt x="16494" y="1164"/>
                </a:lnTo>
                <a:cubicBezTo>
                  <a:pt x="16479" y="1164"/>
                  <a:pt x="16465" y="1150"/>
                  <a:pt x="16465" y="1136"/>
                </a:cubicBezTo>
                <a:cubicBezTo>
                  <a:pt x="16465" y="1110"/>
                  <a:pt x="16455" y="1105"/>
                  <a:pt x="16443" y="1105"/>
                </a:cubicBezTo>
                <a:cubicBezTo>
                  <a:pt x="16436" y="1105"/>
                  <a:pt x="16428" y="1107"/>
                  <a:pt x="16422" y="1107"/>
                </a:cubicBezTo>
                <a:cubicBezTo>
                  <a:pt x="16408" y="1107"/>
                  <a:pt x="16408" y="1136"/>
                  <a:pt x="16393" y="1150"/>
                </a:cubicBezTo>
                <a:lnTo>
                  <a:pt x="16393" y="1164"/>
                </a:lnTo>
                <a:cubicBezTo>
                  <a:pt x="16393" y="1175"/>
                  <a:pt x="16372" y="1185"/>
                  <a:pt x="16359" y="1185"/>
                </a:cubicBezTo>
                <a:cubicBezTo>
                  <a:pt x="16354" y="1185"/>
                  <a:pt x="16350" y="1183"/>
                  <a:pt x="16350" y="1179"/>
                </a:cubicBezTo>
                <a:cubicBezTo>
                  <a:pt x="16350" y="1164"/>
                  <a:pt x="16321" y="1121"/>
                  <a:pt x="16293" y="1078"/>
                </a:cubicBezTo>
                <a:lnTo>
                  <a:pt x="16264" y="1078"/>
                </a:lnTo>
                <a:lnTo>
                  <a:pt x="16264" y="1093"/>
                </a:lnTo>
                <a:cubicBezTo>
                  <a:pt x="16264" y="1093"/>
                  <a:pt x="16221" y="1107"/>
                  <a:pt x="16206" y="1107"/>
                </a:cubicBezTo>
                <a:cubicBezTo>
                  <a:pt x="16192" y="1107"/>
                  <a:pt x="16163" y="1078"/>
                  <a:pt x="16163" y="1064"/>
                </a:cubicBezTo>
                <a:cubicBezTo>
                  <a:pt x="16149" y="1035"/>
                  <a:pt x="16163" y="1006"/>
                  <a:pt x="16192" y="1006"/>
                </a:cubicBezTo>
                <a:cubicBezTo>
                  <a:pt x="16197" y="1002"/>
                  <a:pt x="16210" y="1000"/>
                  <a:pt x="16225" y="1000"/>
                </a:cubicBezTo>
                <a:cubicBezTo>
                  <a:pt x="16256" y="1000"/>
                  <a:pt x="16297" y="1006"/>
                  <a:pt x="16307" y="1006"/>
                </a:cubicBezTo>
                <a:lnTo>
                  <a:pt x="16307" y="963"/>
                </a:lnTo>
                <a:cubicBezTo>
                  <a:pt x="16307" y="963"/>
                  <a:pt x="16336" y="949"/>
                  <a:pt x="16336" y="949"/>
                </a:cubicBezTo>
                <a:close/>
                <a:moveTo>
                  <a:pt x="4769" y="1004"/>
                </a:moveTo>
                <a:cubicBezTo>
                  <a:pt x="4774" y="1004"/>
                  <a:pt x="4779" y="1005"/>
                  <a:pt x="4784" y="1006"/>
                </a:cubicBezTo>
                <a:lnTo>
                  <a:pt x="4799" y="1035"/>
                </a:lnTo>
                <a:lnTo>
                  <a:pt x="4842" y="1064"/>
                </a:lnTo>
                <a:cubicBezTo>
                  <a:pt x="4813" y="1078"/>
                  <a:pt x="4784" y="1107"/>
                  <a:pt x="4770" y="1150"/>
                </a:cubicBezTo>
                <a:lnTo>
                  <a:pt x="4756" y="1179"/>
                </a:lnTo>
                <a:lnTo>
                  <a:pt x="4756" y="1193"/>
                </a:lnTo>
                <a:cubicBezTo>
                  <a:pt x="4741" y="1193"/>
                  <a:pt x="4713" y="1179"/>
                  <a:pt x="4713" y="1164"/>
                </a:cubicBezTo>
                <a:lnTo>
                  <a:pt x="4713" y="1150"/>
                </a:lnTo>
                <a:lnTo>
                  <a:pt x="4756" y="1107"/>
                </a:lnTo>
                <a:cubicBezTo>
                  <a:pt x="4731" y="1044"/>
                  <a:pt x="4738" y="1004"/>
                  <a:pt x="4769" y="1004"/>
                </a:cubicBezTo>
                <a:close/>
                <a:moveTo>
                  <a:pt x="10208" y="968"/>
                </a:moveTo>
                <a:cubicBezTo>
                  <a:pt x="10213" y="968"/>
                  <a:pt x="10215" y="972"/>
                  <a:pt x="10215" y="978"/>
                </a:cubicBezTo>
                <a:cubicBezTo>
                  <a:pt x="10215" y="992"/>
                  <a:pt x="10258" y="1049"/>
                  <a:pt x="10273" y="1049"/>
                </a:cubicBezTo>
                <a:cubicBezTo>
                  <a:pt x="10287" y="1049"/>
                  <a:pt x="10273" y="1078"/>
                  <a:pt x="10244" y="1107"/>
                </a:cubicBezTo>
                <a:lnTo>
                  <a:pt x="10215" y="1136"/>
                </a:lnTo>
                <a:cubicBezTo>
                  <a:pt x="10215" y="1150"/>
                  <a:pt x="10215" y="1208"/>
                  <a:pt x="10215" y="1208"/>
                </a:cubicBezTo>
                <a:cubicBezTo>
                  <a:pt x="10201" y="1193"/>
                  <a:pt x="10172" y="1179"/>
                  <a:pt x="10158" y="1179"/>
                </a:cubicBezTo>
                <a:cubicBezTo>
                  <a:pt x="10158" y="1164"/>
                  <a:pt x="10143" y="1107"/>
                  <a:pt x="10115" y="1064"/>
                </a:cubicBezTo>
                <a:lnTo>
                  <a:pt x="10158" y="1021"/>
                </a:lnTo>
                <a:lnTo>
                  <a:pt x="10172" y="992"/>
                </a:lnTo>
                <a:cubicBezTo>
                  <a:pt x="10189" y="975"/>
                  <a:pt x="10201" y="968"/>
                  <a:pt x="10208" y="968"/>
                </a:cubicBezTo>
                <a:close/>
                <a:moveTo>
                  <a:pt x="14138" y="1107"/>
                </a:moveTo>
                <a:lnTo>
                  <a:pt x="14138" y="1121"/>
                </a:lnTo>
                <a:cubicBezTo>
                  <a:pt x="14145" y="1136"/>
                  <a:pt x="14159" y="1139"/>
                  <a:pt x="14175" y="1139"/>
                </a:cubicBezTo>
                <a:cubicBezTo>
                  <a:pt x="14191" y="1139"/>
                  <a:pt x="14209" y="1136"/>
                  <a:pt x="14224" y="1136"/>
                </a:cubicBezTo>
                <a:cubicBezTo>
                  <a:pt x="14224" y="1136"/>
                  <a:pt x="14224" y="1164"/>
                  <a:pt x="14238" y="1179"/>
                </a:cubicBezTo>
                <a:cubicBezTo>
                  <a:pt x="14238" y="1179"/>
                  <a:pt x="14224" y="1193"/>
                  <a:pt x="14224" y="1193"/>
                </a:cubicBezTo>
                <a:lnTo>
                  <a:pt x="14181" y="1208"/>
                </a:lnTo>
                <a:cubicBezTo>
                  <a:pt x="14138" y="1193"/>
                  <a:pt x="14094" y="1179"/>
                  <a:pt x="14094" y="1164"/>
                </a:cubicBezTo>
                <a:cubicBezTo>
                  <a:pt x="14094" y="1164"/>
                  <a:pt x="14109" y="1136"/>
                  <a:pt x="14138" y="1107"/>
                </a:cubicBezTo>
                <a:close/>
                <a:moveTo>
                  <a:pt x="16896" y="906"/>
                </a:moveTo>
                <a:cubicBezTo>
                  <a:pt x="16910" y="906"/>
                  <a:pt x="16939" y="920"/>
                  <a:pt x="16968" y="920"/>
                </a:cubicBezTo>
                <a:lnTo>
                  <a:pt x="16968" y="935"/>
                </a:lnTo>
                <a:cubicBezTo>
                  <a:pt x="16982" y="963"/>
                  <a:pt x="16982" y="992"/>
                  <a:pt x="16997" y="1021"/>
                </a:cubicBezTo>
                <a:lnTo>
                  <a:pt x="16997" y="1035"/>
                </a:lnTo>
                <a:cubicBezTo>
                  <a:pt x="17011" y="1035"/>
                  <a:pt x="17040" y="949"/>
                  <a:pt x="17068" y="949"/>
                </a:cubicBezTo>
                <a:cubicBezTo>
                  <a:pt x="17083" y="949"/>
                  <a:pt x="17140" y="978"/>
                  <a:pt x="17140" y="978"/>
                </a:cubicBezTo>
                <a:cubicBezTo>
                  <a:pt x="17155" y="992"/>
                  <a:pt x="17126" y="1035"/>
                  <a:pt x="17112" y="1049"/>
                </a:cubicBezTo>
                <a:cubicBezTo>
                  <a:pt x="17097" y="1064"/>
                  <a:pt x="17083" y="1064"/>
                  <a:pt x="17068" y="1078"/>
                </a:cubicBezTo>
                <a:cubicBezTo>
                  <a:pt x="17063" y="1076"/>
                  <a:pt x="17058" y="1075"/>
                  <a:pt x="17053" y="1075"/>
                </a:cubicBezTo>
                <a:cubicBezTo>
                  <a:pt x="17025" y="1075"/>
                  <a:pt x="17025" y="1113"/>
                  <a:pt x="17025" y="1150"/>
                </a:cubicBezTo>
                <a:lnTo>
                  <a:pt x="17025" y="1208"/>
                </a:lnTo>
                <a:cubicBezTo>
                  <a:pt x="16997" y="1208"/>
                  <a:pt x="16939" y="1193"/>
                  <a:pt x="16939" y="1193"/>
                </a:cubicBezTo>
                <a:cubicBezTo>
                  <a:pt x="16925" y="1193"/>
                  <a:pt x="16910" y="1179"/>
                  <a:pt x="16910" y="1179"/>
                </a:cubicBezTo>
                <a:cubicBezTo>
                  <a:pt x="16910" y="1179"/>
                  <a:pt x="16925" y="1164"/>
                  <a:pt x="16939" y="1164"/>
                </a:cubicBezTo>
                <a:cubicBezTo>
                  <a:pt x="16953" y="1164"/>
                  <a:pt x="16982" y="1121"/>
                  <a:pt x="16982" y="1107"/>
                </a:cubicBezTo>
                <a:cubicBezTo>
                  <a:pt x="16978" y="1103"/>
                  <a:pt x="16975" y="1101"/>
                  <a:pt x="16970" y="1101"/>
                </a:cubicBezTo>
                <a:cubicBezTo>
                  <a:pt x="16959" y="1101"/>
                  <a:pt x="16946" y="1115"/>
                  <a:pt x="16925" y="1136"/>
                </a:cubicBezTo>
                <a:lnTo>
                  <a:pt x="16910" y="1078"/>
                </a:lnTo>
                <a:cubicBezTo>
                  <a:pt x="16896" y="1064"/>
                  <a:pt x="16896" y="1049"/>
                  <a:pt x="16896" y="1035"/>
                </a:cubicBezTo>
                <a:lnTo>
                  <a:pt x="16867" y="1021"/>
                </a:lnTo>
                <a:cubicBezTo>
                  <a:pt x="16867" y="978"/>
                  <a:pt x="16882" y="906"/>
                  <a:pt x="16896" y="906"/>
                </a:cubicBezTo>
                <a:close/>
                <a:moveTo>
                  <a:pt x="17112" y="1121"/>
                </a:moveTo>
                <a:cubicBezTo>
                  <a:pt x="17112" y="1121"/>
                  <a:pt x="17183" y="1150"/>
                  <a:pt x="17212" y="1179"/>
                </a:cubicBezTo>
                <a:cubicBezTo>
                  <a:pt x="17241" y="1193"/>
                  <a:pt x="17241" y="1222"/>
                  <a:pt x="17198" y="1222"/>
                </a:cubicBezTo>
                <a:cubicBezTo>
                  <a:pt x="17169" y="1222"/>
                  <a:pt x="17112" y="1136"/>
                  <a:pt x="17112" y="1121"/>
                </a:cubicBezTo>
                <a:close/>
                <a:moveTo>
                  <a:pt x="12787" y="1136"/>
                </a:moveTo>
                <a:cubicBezTo>
                  <a:pt x="12801" y="1136"/>
                  <a:pt x="12830" y="1164"/>
                  <a:pt x="12844" y="1208"/>
                </a:cubicBezTo>
                <a:lnTo>
                  <a:pt x="12873" y="1164"/>
                </a:lnTo>
                <a:lnTo>
                  <a:pt x="12888" y="1164"/>
                </a:lnTo>
                <a:lnTo>
                  <a:pt x="12902" y="1179"/>
                </a:lnTo>
                <a:cubicBezTo>
                  <a:pt x="12916" y="1193"/>
                  <a:pt x="12916" y="1208"/>
                  <a:pt x="12902" y="1222"/>
                </a:cubicBezTo>
                <a:cubicBezTo>
                  <a:pt x="12902" y="1222"/>
                  <a:pt x="12876" y="1228"/>
                  <a:pt x="12851" y="1228"/>
                </a:cubicBezTo>
                <a:cubicBezTo>
                  <a:pt x="12838" y="1228"/>
                  <a:pt x="12825" y="1227"/>
                  <a:pt x="12816" y="1222"/>
                </a:cubicBezTo>
                <a:cubicBezTo>
                  <a:pt x="12801" y="1222"/>
                  <a:pt x="12787" y="1208"/>
                  <a:pt x="12787" y="1179"/>
                </a:cubicBezTo>
                <a:lnTo>
                  <a:pt x="12787" y="1164"/>
                </a:lnTo>
                <a:lnTo>
                  <a:pt x="12787" y="1136"/>
                </a:lnTo>
                <a:close/>
                <a:moveTo>
                  <a:pt x="15158" y="1107"/>
                </a:moveTo>
                <a:cubicBezTo>
                  <a:pt x="15169" y="1130"/>
                  <a:pt x="15191" y="1154"/>
                  <a:pt x="15214" y="1154"/>
                </a:cubicBezTo>
                <a:cubicBezTo>
                  <a:pt x="15219" y="1154"/>
                  <a:pt x="15224" y="1153"/>
                  <a:pt x="15229" y="1150"/>
                </a:cubicBezTo>
                <a:lnTo>
                  <a:pt x="15229" y="1193"/>
                </a:lnTo>
                <a:lnTo>
                  <a:pt x="15215" y="1222"/>
                </a:lnTo>
                <a:cubicBezTo>
                  <a:pt x="15210" y="1227"/>
                  <a:pt x="15204" y="1228"/>
                  <a:pt x="15197" y="1228"/>
                </a:cubicBezTo>
                <a:cubicBezTo>
                  <a:pt x="15183" y="1228"/>
                  <a:pt x="15167" y="1222"/>
                  <a:pt x="15158" y="1222"/>
                </a:cubicBezTo>
                <a:cubicBezTo>
                  <a:pt x="15158" y="1208"/>
                  <a:pt x="15100" y="1179"/>
                  <a:pt x="15086" y="1164"/>
                </a:cubicBezTo>
                <a:cubicBezTo>
                  <a:pt x="15079" y="1150"/>
                  <a:pt x="15079" y="1143"/>
                  <a:pt x="15086" y="1143"/>
                </a:cubicBezTo>
                <a:cubicBezTo>
                  <a:pt x="15093" y="1143"/>
                  <a:pt x="15107" y="1150"/>
                  <a:pt x="15129" y="1164"/>
                </a:cubicBezTo>
                <a:lnTo>
                  <a:pt x="15129" y="1150"/>
                </a:lnTo>
                <a:lnTo>
                  <a:pt x="15158" y="1107"/>
                </a:lnTo>
                <a:close/>
                <a:moveTo>
                  <a:pt x="10934" y="1136"/>
                </a:moveTo>
                <a:cubicBezTo>
                  <a:pt x="10948" y="1136"/>
                  <a:pt x="10948" y="1179"/>
                  <a:pt x="10934" y="1222"/>
                </a:cubicBezTo>
                <a:cubicBezTo>
                  <a:pt x="10919" y="1251"/>
                  <a:pt x="10905" y="1251"/>
                  <a:pt x="10891" y="1251"/>
                </a:cubicBezTo>
                <a:cubicBezTo>
                  <a:pt x="10891" y="1251"/>
                  <a:pt x="10891" y="1236"/>
                  <a:pt x="10905" y="1236"/>
                </a:cubicBezTo>
                <a:lnTo>
                  <a:pt x="10919" y="1193"/>
                </a:lnTo>
                <a:cubicBezTo>
                  <a:pt x="10905" y="1179"/>
                  <a:pt x="10905" y="1150"/>
                  <a:pt x="10905" y="1136"/>
                </a:cubicBezTo>
                <a:close/>
                <a:moveTo>
                  <a:pt x="11281" y="1162"/>
                </a:moveTo>
                <a:cubicBezTo>
                  <a:pt x="11285" y="1162"/>
                  <a:pt x="11289" y="1162"/>
                  <a:pt x="11293" y="1164"/>
                </a:cubicBezTo>
                <a:cubicBezTo>
                  <a:pt x="11333" y="1164"/>
                  <a:pt x="11386" y="1252"/>
                  <a:pt x="11369" y="1252"/>
                </a:cubicBezTo>
                <a:cubicBezTo>
                  <a:pt x="11368" y="1252"/>
                  <a:pt x="11367" y="1252"/>
                  <a:pt x="11365" y="1251"/>
                </a:cubicBezTo>
                <a:cubicBezTo>
                  <a:pt x="11350" y="1236"/>
                  <a:pt x="11322" y="1222"/>
                  <a:pt x="11307" y="1222"/>
                </a:cubicBezTo>
                <a:lnTo>
                  <a:pt x="11293" y="1222"/>
                </a:lnTo>
                <a:lnTo>
                  <a:pt x="11250" y="1236"/>
                </a:lnTo>
                <a:cubicBezTo>
                  <a:pt x="11237" y="1199"/>
                  <a:pt x="11257" y="1162"/>
                  <a:pt x="11281" y="1162"/>
                </a:cubicBezTo>
                <a:close/>
                <a:moveTo>
                  <a:pt x="16522" y="904"/>
                </a:moveTo>
                <a:cubicBezTo>
                  <a:pt x="16522" y="904"/>
                  <a:pt x="16522" y="905"/>
                  <a:pt x="16522" y="906"/>
                </a:cubicBezTo>
                <a:cubicBezTo>
                  <a:pt x="16535" y="918"/>
                  <a:pt x="16579" y="952"/>
                  <a:pt x="16600" y="952"/>
                </a:cubicBezTo>
                <a:cubicBezTo>
                  <a:pt x="16604" y="952"/>
                  <a:pt x="16607" y="951"/>
                  <a:pt x="16609" y="949"/>
                </a:cubicBezTo>
                <a:cubicBezTo>
                  <a:pt x="16614" y="946"/>
                  <a:pt x="16619" y="945"/>
                  <a:pt x="16623" y="945"/>
                </a:cubicBezTo>
                <a:cubicBezTo>
                  <a:pt x="16642" y="945"/>
                  <a:pt x="16652" y="969"/>
                  <a:pt x="16652" y="992"/>
                </a:cubicBezTo>
                <a:cubicBezTo>
                  <a:pt x="16652" y="996"/>
                  <a:pt x="16655" y="998"/>
                  <a:pt x="16661" y="998"/>
                </a:cubicBezTo>
                <a:cubicBezTo>
                  <a:pt x="16675" y="998"/>
                  <a:pt x="16699" y="988"/>
                  <a:pt x="16709" y="978"/>
                </a:cubicBezTo>
                <a:cubicBezTo>
                  <a:pt x="16738" y="978"/>
                  <a:pt x="16752" y="1035"/>
                  <a:pt x="16752" y="1121"/>
                </a:cubicBezTo>
                <a:lnTo>
                  <a:pt x="16738" y="1193"/>
                </a:lnTo>
                <a:cubicBezTo>
                  <a:pt x="16738" y="1208"/>
                  <a:pt x="16724" y="1236"/>
                  <a:pt x="16709" y="1251"/>
                </a:cubicBezTo>
                <a:cubicBezTo>
                  <a:pt x="16709" y="1255"/>
                  <a:pt x="16706" y="1257"/>
                  <a:pt x="16702" y="1257"/>
                </a:cubicBezTo>
                <a:cubicBezTo>
                  <a:pt x="16693" y="1257"/>
                  <a:pt x="16681" y="1251"/>
                  <a:pt x="16681" y="1251"/>
                </a:cubicBezTo>
                <a:lnTo>
                  <a:pt x="16637" y="1179"/>
                </a:lnTo>
                <a:cubicBezTo>
                  <a:pt x="16623" y="1164"/>
                  <a:pt x="16580" y="1136"/>
                  <a:pt x="16566" y="1121"/>
                </a:cubicBezTo>
                <a:cubicBezTo>
                  <a:pt x="16566" y="1093"/>
                  <a:pt x="16537" y="1049"/>
                  <a:pt x="16522" y="1021"/>
                </a:cubicBezTo>
                <a:cubicBezTo>
                  <a:pt x="16496" y="994"/>
                  <a:pt x="16519" y="904"/>
                  <a:pt x="16522" y="904"/>
                </a:cubicBezTo>
                <a:close/>
                <a:moveTo>
                  <a:pt x="12097" y="992"/>
                </a:moveTo>
                <a:cubicBezTo>
                  <a:pt x="12097" y="992"/>
                  <a:pt x="12112" y="1006"/>
                  <a:pt x="12112" y="1006"/>
                </a:cubicBezTo>
                <a:lnTo>
                  <a:pt x="12126" y="1035"/>
                </a:lnTo>
                <a:cubicBezTo>
                  <a:pt x="12112" y="1064"/>
                  <a:pt x="12097" y="1107"/>
                  <a:pt x="12069" y="1136"/>
                </a:cubicBezTo>
                <a:lnTo>
                  <a:pt x="12112" y="1179"/>
                </a:lnTo>
                <a:cubicBezTo>
                  <a:pt x="12112" y="1179"/>
                  <a:pt x="12069" y="1193"/>
                  <a:pt x="12026" y="1208"/>
                </a:cubicBezTo>
                <a:lnTo>
                  <a:pt x="12011" y="1251"/>
                </a:lnTo>
                <a:lnTo>
                  <a:pt x="12011" y="1265"/>
                </a:lnTo>
                <a:cubicBezTo>
                  <a:pt x="11982" y="1236"/>
                  <a:pt x="11968" y="1208"/>
                  <a:pt x="11968" y="1193"/>
                </a:cubicBezTo>
                <a:lnTo>
                  <a:pt x="11968" y="1179"/>
                </a:lnTo>
                <a:lnTo>
                  <a:pt x="11982" y="1121"/>
                </a:lnTo>
                <a:cubicBezTo>
                  <a:pt x="11993" y="1069"/>
                  <a:pt x="12011" y="1032"/>
                  <a:pt x="12031" y="1032"/>
                </a:cubicBezTo>
                <a:cubicBezTo>
                  <a:pt x="12038" y="1032"/>
                  <a:pt x="12046" y="1038"/>
                  <a:pt x="12054" y="1049"/>
                </a:cubicBezTo>
                <a:lnTo>
                  <a:pt x="12097" y="992"/>
                </a:lnTo>
                <a:close/>
                <a:moveTo>
                  <a:pt x="9870" y="1006"/>
                </a:moveTo>
                <a:cubicBezTo>
                  <a:pt x="9899" y="1006"/>
                  <a:pt x="9914" y="1049"/>
                  <a:pt x="9914" y="1078"/>
                </a:cubicBezTo>
                <a:cubicBezTo>
                  <a:pt x="9902" y="1102"/>
                  <a:pt x="9871" y="1125"/>
                  <a:pt x="9852" y="1125"/>
                </a:cubicBezTo>
                <a:cubicBezTo>
                  <a:pt x="9848" y="1125"/>
                  <a:pt x="9844" y="1124"/>
                  <a:pt x="9842" y="1121"/>
                </a:cubicBezTo>
                <a:cubicBezTo>
                  <a:pt x="9839" y="1117"/>
                  <a:pt x="9837" y="1115"/>
                  <a:pt x="9834" y="1115"/>
                </a:cubicBezTo>
                <a:cubicBezTo>
                  <a:pt x="9819" y="1115"/>
                  <a:pt x="9801" y="1167"/>
                  <a:pt x="9813" y="1179"/>
                </a:cubicBezTo>
                <a:cubicBezTo>
                  <a:pt x="9827" y="1208"/>
                  <a:pt x="9856" y="1236"/>
                  <a:pt x="9885" y="1236"/>
                </a:cubicBezTo>
                <a:lnTo>
                  <a:pt x="9870" y="1265"/>
                </a:lnTo>
                <a:cubicBezTo>
                  <a:pt x="9870" y="1279"/>
                  <a:pt x="9842" y="1279"/>
                  <a:pt x="9827" y="1294"/>
                </a:cubicBezTo>
                <a:lnTo>
                  <a:pt x="9813" y="1294"/>
                </a:lnTo>
                <a:cubicBezTo>
                  <a:pt x="9799" y="1294"/>
                  <a:pt x="9784" y="1251"/>
                  <a:pt x="9784" y="1222"/>
                </a:cubicBezTo>
                <a:cubicBezTo>
                  <a:pt x="9784" y="1215"/>
                  <a:pt x="9781" y="1211"/>
                  <a:pt x="9775" y="1211"/>
                </a:cubicBezTo>
                <a:cubicBezTo>
                  <a:pt x="9770" y="1211"/>
                  <a:pt x="9763" y="1215"/>
                  <a:pt x="9756" y="1222"/>
                </a:cubicBezTo>
                <a:lnTo>
                  <a:pt x="9741" y="1222"/>
                </a:lnTo>
                <a:cubicBezTo>
                  <a:pt x="9741" y="1227"/>
                  <a:pt x="9740" y="1228"/>
                  <a:pt x="9737" y="1228"/>
                </a:cubicBezTo>
                <a:cubicBezTo>
                  <a:pt x="9733" y="1228"/>
                  <a:pt x="9727" y="1222"/>
                  <a:pt x="9727" y="1222"/>
                </a:cubicBezTo>
                <a:lnTo>
                  <a:pt x="9712" y="1208"/>
                </a:lnTo>
                <a:cubicBezTo>
                  <a:pt x="9712" y="1193"/>
                  <a:pt x="9741" y="1136"/>
                  <a:pt x="9770" y="1093"/>
                </a:cubicBezTo>
                <a:lnTo>
                  <a:pt x="9799" y="1049"/>
                </a:lnTo>
                <a:cubicBezTo>
                  <a:pt x="9813" y="1035"/>
                  <a:pt x="9827" y="1021"/>
                  <a:pt x="9842" y="1021"/>
                </a:cubicBezTo>
                <a:lnTo>
                  <a:pt x="9870" y="1006"/>
                </a:lnTo>
                <a:close/>
                <a:moveTo>
                  <a:pt x="2117" y="1104"/>
                </a:moveTo>
                <a:cubicBezTo>
                  <a:pt x="2121" y="1104"/>
                  <a:pt x="2124" y="1105"/>
                  <a:pt x="2127" y="1107"/>
                </a:cubicBezTo>
                <a:cubicBezTo>
                  <a:pt x="2141" y="1121"/>
                  <a:pt x="2141" y="1164"/>
                  <a:pt x="2141" y="1193"/>
                </a:cubicBezTo>
                <a:cubicBezTo>
                  <a:pt x="2141" y="1222"/>
                  <a:pt x="2141" y="1294"/>
                  <a:pt x="2112" y="1294"/>
                </a:cubicBezTo>
                <a:lnTo>
                  <a:pt x="2112" y="1279"/>
                </a:lnTo>
                <a:cubicBezTo>
                  <a:pt x="2098" y="1265"/>
                  <a:pt x="2098" y="1236"/>
                  <a:pt x="2083" y="1236"/>
                </a:cubicBezTo>
                <a:cubicBezTo>
                  <a:pt x="2079" y="1234"/>
                  <a:pt x="2076" y="1233"/>
                  <a:pt x="2074" y="1233"/>
                </a:cubicBezTo>
                <a:cubicBezTo>
                  <a:pt x="2058" y="1233"/>
                  <a:pt x="2067" y="1267"/>
                  <a:pt x="2055" y="1279"/>
                </a:cubicBezTo>
                <a:lnTo>
                  <a:pt x="2055" y="1294"/>
                </a:lnTo>
                <a:cubicBezTo>
                  <a:pt x="2040" y="1308"/>
                  <a:pt x="2026" y="1308"/>
                  <a:pt x="2026" y="1308"/>
                </a:cubicBezTo>
                <a:cubicBezTo>
                  <a:pt x="2012" y="1294"/>
                  <a:pt x="1983" y="1251"/>
                  <a:pt x="1983" y="1222"/>
                </a:cubicBezTo>
                <a:cubicBezTo>
                  <a:pt x="1968" y="1208"/>
                  <a:pt x="2012" y="1164"/>
                  <a:pt x="2026" y="1150"/>
                </a:cubicBezTo>
                <a:cubicBezTo>
                  <a:pt x="2038" y="1138"/>
                  <a:pt x="2093" y="1104"/>
                  <a:pt x="2117" y="1104"/>
                </a:cubicBezTo>
                <a:close/>
                <a:moveTo>
                  <a:pt x="7641" y="1202"/>
                </a:moveTo>
                <a:cubicBezTo>
                  <a:pt x="7652" y="1202"/>
                  <a:pt x="7666" y="1215"/>
                  <a:pt x="7687" y="1236"/>
                </a:cubicBezTo>
                <a:lnTo>
                  <a:pt x="7744" y="1222"/>
                </a:lnTo>
                <a:cubicBezTo>
                  <a:pt x="7758" y="1222"/>
                  <a:pt x="7773" y="1236"/>
                  <a:pt x="7787" y="1236"/>
                </a:cubicBezTo>
                <a:cubicBezTo>
                  <a:pt x="7802" y="1236"/>
                  <a:pt x="7802" y="1251"/>
                  <a:pt x="7802" y="1265"/>
                </a:cubicBezTo>
                <a:cubicBezTo>
                  <a:pt x="7787" y="1279"/>
                  <a:pt x="7758" y="1294"/>
                  <a:pt x="7744" y="1308"/>
                </a:cubicBezTo>
                <a:lnTo>
                  <a:pt x="7701" y="1294"/>
                </a:lnTo>
                <a:lnTo>
                  <a:pt x="7687" y="1279"/>
                </a:lnTo>
                <a:cubicBezTo>
                  <a:pt x="7644" y="1279"/>
                  <a:pt x="7615" y="1279"/>
                  <a:pt x="7615" y="1265"/>
                </a:cubicBezTo>
                <a:cubicBezTo>
                  <a:pt x="7615" y="1251"/>
                  <a:pt x="7629" y="1208"/>
                  <a:pt x="7629" y="1208"/>
                </a:cubicBezTo>
                <a:cubicBezTo>
                  <a:pt x="7633" y="1204"/>
                  <a:pt x="7637" y="1202"/>
                  <a:pt x="7641" y="1202"/>
                </a:cubicBezTo>
                <a:close/>
                <a:moveTo>
                  <a:pt x="7356" y="1193"/>
                </a:moveTo>
                <a:cubicBezTo>
                  <a:pt x="7371" y="1193"/>
                  <a:pt x="7385" y="1208"/>
                  <a:pt x="7399" y="1222"/>
                </a:cubicBezTo>
                <a:cubicBezTo>
                  <a:pt x="7414" y="1265"/>
                  <a:pt x="7442" y="1308"/>
                  <a:pt x="7428" y="1308"/>
                </a:cubicBezTo>
                <a:cubicBezTo>
                  <a:pt x="7428" y="1319"/>
                  <a:pt x="7424" y="1324"/>
                  <a:pt x="7418" y="1324"/>
                </a:cubicBezTo>
                <a:cubicBezTo>
                  <a:pt x="7401" y="1324"/>
                  <a:pt x="7367" y="1286"/>
                  <a:pt x="7356" y="1265"/>
                </a:cubicBezTo>
                <a:cubicBezTo>
                  <a:pt x="7327" y="1236"/>
                  <a:pt x="7342" y="1193"/>
                  <a:pt x="7356" y="1193"/>
                </a:cubicBezTo>
                <a:close/>
                <a:moveTo>
                  <a:pt x="3405" y="1236"/>
                </a:moveTo>
                <a:lnTo>
                  <a:pt x="3420" y="1251"/>
                </a:lnTo>
                <a:lnTo>
                  <a:pt x="3448" y="1265"/>
                </a:lnTo>
                <a:cubicBezTo>
                  <a:pt x="3477" y="1294"/>
                  <a:pt x="3477" y="1351"/>
                  <a:pt x="3463" y="1380"/>
                </a:cubicBezTo>
                <a:cubicBezTo>
                  <a:pt x="3463" y="1376"/>
                  <a:pt x="3463" y="1372"/>
                  <a:pt x="3463" y="1366"/>
                </a:cubicBezTo>
                <a:cubicBezTo>
                  <a:pt x="3463" y="1322"/>
                  <a:pt x="3376" y="1308"/>
                  <a:pt x="3376" y="1294"/>
                </a:cubicBezTo>
                <a:cubicBezTo>
                  <a:pt x="3362" y="1294"/>
                  <a:pt x="3348" y="1265"/>
                  <a:pt x="3348" y="1251"/>
                </a:cubicBezTo>
                <a:lnTo>
                  <a:pt x="3362" y="1236"/>
                </a:lnTo>
                <a:close/>
                <a:moveTo>
                  <a:pt x="18606" y="1322"/>
                </a:moveTo>
                <a:cubicBezTo>
                  <a:pt x="18620" y="1322"/>
                  <a:pt x="18620" y="1351"/>
                  <a:pt x="18606" y="1366"/>
                </a:cubicBezTo>
                <a:cubicBezTo>
                  <a:pt x="18588" y="1383"/>
                  <a:pt x="18559" y="1396"/>
                  <a:pt x="18536" y="1396"/>
                </a:cubicBezTo>
                <a:cubicBezTo>
                  <a:pt x="18522" y="1396"/>
                  <a:pt x="18511" y="1391"/>
                  <a:pt x="18505" y="1380"/>
                </a:cubicBezTo>
                <a:cubicBezTo>
                  <a:pt x="18498" y="1373"/>
                  <a:pt x="18502" y="1369"/>
                  <a:pt x="18511" y="1369"/>
                </a:cubicBezTo>
                <a:cubicBezTo>
                  <a:pt x="18520" y="1369"/>
                  <a:pt x="18534" y="1373"/>
                  <a:pt x="18548" y="1380"/>
                </a:cubicBezTo>
                <a:cubicBezTo>
                  <a:pt x="18563" y="1380"/>
                  <a:pt x="18548" y="1351"/>
                  <a:pt x="18548" y="1337"/>
                </a:cubicBezTo>
                <a:cubicBezTo>
                  <a:pt x="18548" y="1337"/>
                  <a:pt x="18577" y="1322"/>
                  <a:pt x="18606" y="1322"/>
                </a:cubicBezTo>
                <a:close/>
                <a:moveTo>
                  <a:pt x="18203" y="1322"/>
                </a:moveTo>
                <a:cubicBezTo>
                  <a:pt x="18218" y="1322"/>
                  <a:pt x="18232" y="1337"/>
                  <a:pt x="18218" y="1351"/>
                </a:cubicBezTo>
                <a:cubicBezTo>
                  <a:pt x="18203" y="1380"/>
                  <a:pt x="18203" y="1466"/>
                  <a:pt x="18218" y="1480"/>
                </a:cubicBezTo>
                <a:cubicBezTo>
                  <a:pt x="18228" y="1491"/>
                  <a:pt x="18217" y="1501"/>
                  <a:pt x="18199" y="1501"/>
                </a:cubicBezTo>
                <a:cubicBezTo>
                  <a:pt x="18192" y="1501"/>
                  <a:pt x="18183" y="1499"/>
                  <a:pt x="18175" y="1495"/>
                </a:cubicBezTo>
                <a:lnTo>
                  <a:pt x="18160" y="1480"/>
                </a:lnTo>
                <a:cubicBezTo>
                  <a:pt x="18146" y="1466"/>
                  <a:pt x="18132" y="1437"/>
                  <a:pt x="18132" y="1423"/>
                </a:cubicBezTo>
                <a:lnTo>
                  <a:pt x="18132" y="1394"/>
                </a:lnTo>
                <a:cubicBezTo>
                  <a:pt x="18146" y="1366"/>
                  <a:pt x="18189" y="1322"/>
                  <a:pt x="18203" y="1322"/>
                </a:cubicBezTo>
                <a:close/>
                <a:moveTo>
                  <a:pt x="11695" y="1441"/>
                </a:moveTo>
                <a:cubicBezTo>
                  <a:pt x="11706" y="1441"/>
                  <a:pt x="11717" y="1445"/>
                  <a:pt x="11724" y="1452"/>
                </a:cubicBezTo>
                <a:cubicBezTo>
                  <a:pt x="11738" y="1452"/>
                  <a:pt x="11738" y="1480"/>
                  <a:pt x="11724" y="1495"/>
                </a:cubicBezTo>
                <a:cubicBezTo>
                  <a:pt x="11714" y="1505"/>
                  <a:pt x="11682" y="1515"/>
                  <a:pt x="11659" y="1515"/>
                </a:cubicBezTo>
                <a:cubicBezTo>
                  <a:pt x="11650" y="1515"/>
                  <a:pt x="11642" y="1513"/>
                  <a:pt x="11638" y="1509"/>
                </a:cubicBezTo>
                <a:cubicBezTo>
                  <a:pt x="11638" y="1495"/>
                  <a:pt x="11652" y="1452"/>
                  <a:pt x="11666" y="1452"/>
                </a:cubicBezTo>
                <a:cubicBezTo>
                  <a:pt x="11674" y="1445"/>
                  <a:pt x="11684" y="1441"/>
                  <a:pt x="11695" y="1441"/>
                </a:cubicBezTo>
                <a:close/>
                <a:moveTo>
                  <a:pt x="3417" y="1362"/>
                </a:moveTo>
                <a:cubicBezTo>
                  <a:pt x="3423" y="1362"/>
                  <a:pt x="3429" y="1363"/>
                  <a:pt x="3434" y="1366"/>
                </a:cubicBezTo>
                <a:lnTo>
                  <a:pt x="3405" y="1409"/>
                </a:lnTo>
                <a:cubicBezTo>
                  <a:pt x="3405" y="1437"/>
                  <a:pt x="3405" y="1466"/>
                  <a:pt x="3391" y="1480"/>
                </a:cubicBezTo>
                <a:lnTo>
                  <a:pt x="3362" y="1524"/>
                </a:lnTo>
                <a:cubicBezTo>
                  <a:pt x="3319" y="1524"/>
                  <a:pt x="3305" y="1509"/>
                  <a:pt x="3333" y="1480"/>
                </a:cubicBezTo>
                <a:lnTo>
                  <a:pt x="3333" y="1452"/>
                </a:lnTo>
                <a:lnTo>
                  <a:pt x="3348" y="1409"/>
                </a:lnTo>
                <a:cubicBezTo>
                  <a:pt x="3359" y="1385"/>
                  <a:pt x="3390" y="1362"/>
                  <a:pt x="3417" y="1362"/>
                </a:cubicBezTo>
                <a:close/>
                <a:moveTo>
                  <a:pt x="17255" y="1524"/>
                </a:moveTo>
                <a:lnTo>
                  <a:pt x="17255" y="1524"/>
                </a:lnTo>
                <a:cubicBezTo>
                  <a:pt x="17262" y="1531"/>
                  <a:pt x="17262" y="1534"/>
                  <a:pt x="17261" y="1534"/>
                </a:cubicBezTo>
                <a:cubicBezTo>
                  <a:pt x="17259" y="1534"/>
                  <a:pt x="17255" y="1531"/>
                  <a:pt x="17255" y="1524"/>
                </a:cubicBezTo>
                <a:close/>
                <a:moveTo>
                  <a:pt x="16810" y="1351"/>
                </a:moveTo>
                <a:cubicBezTo>
                  <a:pt x="16867" y="1366"/>
                  <a:pt x="16925" y="1394"/>
                  <a:pt x="16925" y="1409"/>
                </a:cubicBezTo>
                <a:cubicBezTo>
                  <a:pt x="16925" y="1423"/>
                  <a:pt x="16925" y="1437"/>
                  <a:pt x="16910" y="1437"/>
                </a:cubicBezTo>
                <a:lnTo>
                  <a:pt x="16882" y="1437"/>
                </a:lnTo>
                <a:cubicBezTo>
                  <a:pt x="16867" y="1423"/>
                  <a:pt x="16857" y="1416"/>
                  <a:pt x="16849" y="1416"/>
                </a:cubicBezTo>
                <a:cubicBezTo>
                  <a:pt x="16842" y="1416"/>
                  <a:pt x="16839" y="1423"/>
                  <a:pt x="16839" y="1437"/>
                </a:cubicBezTo>
                <a:cubicBezTo>
                  <a:pt x="16839" y="1466"/>
                  <a:pt x="16824" y="1538"/>
                  <a:pt x="16824" y="1538"/>
                </a:cubicBezTo>
                <a:cubicBezTo>
                  <a:pt x="16824" y="1538"/>
                  <a:pt x="16810" y="1509"/>
                  <a:pt x="16810" y="1466"/>
                </a:cubicBezTo>
                <a:lnTo>
                  <a:pt x="16810" y="1437"/>
                </a:lnTo>
                <a:lnTo>
                  <a:pt x="16810" y="1423"/>
                </a:lnTo>
                <a:cubicBezTo>
                  <a:pt x="16810" y="1413"/>
                  <a:pt x="16803" y="1403"/>
                  <a:pt x="16793" y="1403"/>
                </a:cubicBezTo>
                <a:cubicBezTo>
                  <a:pt x="16790" y="1403"/>
                  <a:pt x="16785" y="1404"/>
                  <a:pt x="16781" y="1409"/>
                </a:cubicBezTo>
                <a:cubicBezTo>
                  <a:pt x="16767" y="1409"/>
                  <a:pt x="16752" y="1394"/>
                  <a:pt x="16752" y="1380"/>
                </a:cubicBezTo>
                <a:cubicBezTo>
                  <a:pt x="16752" y="1380"/>
                  <a:pt x="16752" y="1351"/>
                  <a:pt x="16767" y="1351"/>
                </a:cubicBezTo>
                <a:close/>
                <a:moveTo>
                  <a:pt x="17255" y="1351"/>
                </a:moveTo>
                <a:cubicBezTo>
                  <a:pt x="17270" y="1366"/>
                  <a:pt x="17327" y="1394"/>
                  <a:pt x="17356" y="1409"/>
                </a:cubicBezTo>
                <a:cubicBezTo>
                  <a:pt x="17370" y="1409"/>
                  <a:pt x="17370" y="1437"/>
                  <a:pt x="17356" y="1466"/>
                </a:cubicBezTo>
                <a:lnTo>
                  <a:pt x="17341" y="1495"/>
                </a:lnTo>
                <a:lnTo>
                  <a:pt x="17341" y="1524"/>
                </a:lnTo>
                <a:lnTo>
                  <a:pt x="17341" y="1538"/>
                </a:lnTo>
                <a:cubicBezTo>
                  <a:pt x="17333" y="1520"/>
                  <a:pt x="17302" y="1508"/>
                  <a:pt x="17279" y="1508"/>
                </a:cubicBezTo>
                <a:cubicBezTo>
                  <a:pt x="17266" y="1508"/>
                  <a:pt x="17255" y="1513"/>
                  <a:pt x="17255" y="1524"/>
                </a:cubicBezTo>
                <a:cubicBezTo>
                  <a:pt x="17241" y="1509"/>
                  <a:pt x="17255" y="1480"/>
                  <a:pt x="17255" y="1466"/>
                </a:cubicBezTo>
                <a:lnTo>
                  <a:pt x="17241" y="1437"/>
                </a:lnTo>
                <a:cubicBezTo>
                  <a:pt x="17226" y="1423"/>
                  <a:pt x="17226" y="1394"/>
                  <a:pt x="17241" y="1380"/>
                </a:cubicBezTo>
                <a:lnTo>
                  <a:pt x="17255" y="1351"/>
                </a:lnTo>
                <a:close/>
                <a:moveTo>
                  <a:pt x="16129" y="1422"/>
                </a:moveTo>
                <a:cubicBezTo>
                  <a:pt x="16133" y="1422"/>
                  <a:pt x="16135" y="1427"/>
                  <a:pt x="16135" y="1437"/>
                </a:cubicBezTo>
                <a:cubicBezTo>
                  <a:pt x="16120" y="1452"/>
                  <a:pt x="16178" y="1495"/>
                  <a:pt x="16178" y="1524"/>
                </a:cubicBezTo>
                <a:cubicBezTo>
                  <a:pt x="16178" y="1538"/>
                  <a:pt x="16170" y="1545"/>
                  <a:pt x="16160" y="1545"/>
                </a:cubicBezTo>
                <a:cubicBezTo>
                  <a:pt x="16149" y="1545"/>
                  <a:pt x="16135" y="1538"/>
                  <a:pt x="16120" y="1524"/>
                </a:cubicBezTo>
                <a:lnTo>
                  <a:pt x="16106" y="1480"/>
                </a:lnTo>
                <a:lnTo>
                  <a:pt x="16091" y="1466"/>
                </a:lnTo>
                <a:cubicBezTo>
                  <a:pt x="16110" y="1438"/>
                  <a:pt x="16123" y="1422"/>
                  <a:pt x="16129" y="1422"/>
                </a:cubicBezTo>
                <a:close/>
                <a:moveTo>
                  <a:pt x="12054" y="1452"/>
                </a:moveTo>
                <a:cubicBezTo>
                  <a:pt x="12054" y="1452"/>
                  <a:pt x="12069" y="1466"/>
                  <a:pt x="12083" y="1480"/>
                </a:cubicBezTo>
                <a:cubicBezTo>
                  <a:pt x="12083" y="1480"/>
                  <a:pt x="12083" y="1509"/>
                  <a:pt x="12069" y="1509"/>
                </a:cubicBezTo>
                <a:cubicBezTo>
                  <a:pt x="12040" y="1524"/>
                  <a:pt x="12026" y="1524"/>
                  <a:pt x="11997" y="1538"/>
                </a:cubicBezTo>
                <a:lnTo>
                  <a:pt x="11982" y="1538"/>
                </a:lnTo>
                <a:cubicBezTo>
                  <a:pt x="11978" y="1546"/>
                  <a:pt x="11971" y="1550"/>
                  <a:pt x="11963" y="1550"/>
                </a:cubicBezTo>
                <a:cubicBezTo>
                  <a:pt x="11940" y="1550"/>
                  <a:pt x="11911" y="1526"/>
                  <a:pt x="11911" y="1495"/>
                </a:cubicBezTo>
                <a:cubicBezTo>
                  <a:pt x="11904" y="1482"/>
                  <a:pt x="11909" y="1475"/>
                  <a:pt x="11922" y="1475"/>
                </a:cubicBezTo>
                <a:cubicBezTo>
                  <a:pt x="11938" y="1475"/>
                  <a:pt x="11965" y="1486"/>
                  <a:pt x="11997" y="1509"/>
                </a:cubicBezTo>
                <a:lnTo>
                  <a:pt x="12054" y="1452"/>
                </a:lnTo>
                <a:close/>
                <a:moveTo>
                  <a:pt x="15226" y="1376"/>
                </a:moveTo>
                <a:cubicBezTo>
                  <a:pt x="15245" y="1376"/>
                  <a:pt x="15275" y="1397"/>
                  <a:pt x="15287" y="1409"/>
                </a:cubicBezTo>
                <a:cubicBezTo>
                  <a:pt x="15301" y="1423"/>
                  <a:pt x="15287" y="1437"/>
                  <a:pt x="15273" y="1437"/>
                </a:cubicBezTo>
                <a:lnTo>
                  <a:pt x="15244" y="1466"/>
                </a:lnTo>
                <a:lnTo>
                  <a:pt x="15215" y="1480"/>
                </a:lnTo>
                <a:cubicBezTo>
                  <a:pt x="15201" y="1466"/>
                  <a:pt x="15186" y="1466"/>
                  <a:pt x="15186" y="1466"/>
                </a:cubicBezTo>
                <a:cubicBezTo>
                  <a:pt x="15186" y="1466"/>
                  <a:pt x="15172" y="1552"/>
                  <a:pt x="15143" y="1552"/>
                </a:cubicBezTo>
                <a:cubicBezTo>
                  <a:pt x="15129" y="1538"/>
                  <a:pt x="15129" y="1452"/>
                  <a:pt x="15129" y="1423"/>
                </a:cubicBezTo>
                <a:cubicBezTo>
                  <a:pt x="15143" y="1394"/>
                  <a:pt x="15158" y="1380"/>
                  <a:pt x="15158" y="1380"/>
                </a:cubicBezTo>
                <a:cubicBezTo>
                  <a:pt x="15162" y="1385"/>
                  <a:pt x="15170" y="1386"/>
                  <a:pt x="15179" y="1386"/>
                </a:cubicBezTo>
                <a:cubicBezTo>
                  <a:pt x="15196" y="1386"/>
                  <a:pt x="15215" y="1380"/>
                  <a:pt x="15215" y="1380"/>
                </a:cubicBezTo>
                <a:cubicBezTo>
                  <a:pt x="15218" y="1377"/>
                  <a:pt x="15222" y="1376"/>
                  <a:pt x="15226" y="1376"/>
                </a:cubicBezTo>
                <a:close/>
                <a:moveTo>
                  <a:pt x="15977" y="1409"/>
                </a:moveTo>
                <a:lnTo>
                  <a:pt x="15991" y="1437"/>
                </a:lnTo>
                <a:cubicBezTo>
                  <a:pt x="16020" y="1452"/>
                  <a:pt x="16048" y="1495"/>
                  <a:pt x="16063" y="1538"/>
                </a:cubicBezTo>
                <a:lnTo>
                  <a:pt x="16034" y="1524"/>
                </a:lnTo>
                <a:lnTo>
                  <a:pt x="15991" y="1524"/>
                </a:lnTo>
                <a:cubicBezTo>
                  <a:pt x="15991" y="1556"/>
                  <a:pt x="15975" y="1572"/>
                  <a:pt x="15961" y="1572"/>
                </a:cubicBezTo>
                <a:cubicBezTo>
                  <a:pt x="15956" y="1572"/>
                  <a:pt x="15951" y="1570"/>
                  <a:pt x="15948" y="1567"/>
                </a:cubicBezTo>
                <a:cubicBezTo>
                  <a:pt x="15948" y="1567"/>
                  <a:pt x="15948" y="1538"/>
                  <a:pt x="15962" y="1538"/>
                </a:cubicBezTo>
                <a:cubicBezTo>
                  <a:pt x="15962" y="1524"/>
                  <a:pt x="15962" y="1480"/>
                  <a:pt x="15962" y="1466"/>
                </a:cubicBezTo>
                <a:cubicBezTo>
                  <a:pt x="15948" y="1466"/>
                  <a:pt x="15948" y="1437"/>
                  <a:pt x="15962" y="1409"/>
                </a:cubicBezTo>
                <a:close/>
                <a:moveTo>
                  <a:pt x="12843" y="1420"/>
                </a:moveTo>
                <a:cubicBezTo>
                  <a:pt x="12844" y="1420"/>
                  <a:pt x="12844" y="1421"/>
                  <a:pt x="12844" y="1423"/>
                </a:cubicBezTo>
                <a:cubicBezTo>
                  <a:pt x="12859" y="1423"/>
                  <a:pt x="12888" y="1452"/>
                  <a:pt x="12902" y="1452"/>
                </a:cubicBezTo>
                <a:cubicBezTo>
                  <a:pt x="12902" y="1452"/>
                  <a:pt x="12888" y="1524"/>
                  <a:pt x="12888" y="1552"/>
                </a:cubicBezTo>
                <a:cubicBezTo>
                  <a:pt x="12882" y="1569"/>
                  <a:pt x="12874" y="1577"/>
                  <a:pt x="12865" y="1577"/>
                </a:cubicBezTo>
                <a:cubicBezTo>
                  <a:pt x="12851" y="1577"/>
                  <a:pt x="12833" y="1558"/>
                  <a:pt x="12816" y="1524"/>
                </a:cubicBezTo>
                <a:lnTo>
                  <a:pt x="12816" y="1495"/>
                </a:lnTo>
                <a:lnTo>
                  <a:pt x="12801" y="1480"/>
                </a:lnTo>
                <a:cubicBezTo>
                  <a:pt x="12814" y="1456"/>
                  <a:pt x="12837" y="1420"/>
                  <a:pt x="12843" y="1420"/>
                </a:cubicBezTo>
                <a:close/>
                <a:moveTo>
                  <a:pt x="5932" y="1543"/>
                </a:moveTo>
                <a:cubicBezTo>
                  <a:pt x="5948" y="1543"/>
                  <a:pt x="5965" y="1546"/>
                  <a:pt x="5977" y="1552"/>
                </a:cubicBezTo>
                <a:cubicBezTo>
                  <a:pt x="5991" y="1567"/>
                  <a:pt x="6006" y="1581"/>
                  <a:pt x="5977" y="1581"/>
                </a:cubicBezTo>
                <a:cubicBezTo>
                  <a:pt x="5971" y="1587"/>
                  <a:pt x="5953" y="1591"/>
                  <a:pt x="5933" y="1591"/>
                </a:cubicBezTo>
                <a:cubicBezTo>
                  <a:pt x="5906" y="1591"/>
                  <a:pt x="5876" y="1584"/>
                  <a:pt x="5876" y="1567"/>
                </a:cubicBezTo>
                <a:cubicBezTo>
                  <a:pt x="5885" y="1550"/>
                  <a:pt x="5908" y="1543"/>
                  <a:pt x="5932" y="1543"/>
                </a:cubicBezTo>
                <a:close/>
                <a:moveTo>
                  <a:pt x="8046" y="1480"/>
                </a:moveTo>
                <a:cubicBezTo>
                  <a:pt x="8060" y="1480"/>
                  <a:pt x="8089" y="1495"/>
                  <a:pt x="8089" y="1509"/>
                </a:cubicBezTo>
                <a:lnTo>
                  <a:pt x="8103" y="1567"/>
                </a:lnTo>
                <a:cubicBezTo>
                  <a:pt x="8135" y="1588"/>
                  <a:pt x="8143" y="1601"/>
                  <a:pt x="8129" y="1601"/>
                </a:cubicBezTo>
                <a:cubicBezTo>
                  <a:pt x="8123" y="1601"/>
                  <a:pt x="8115" y="1599"/>
                  <a:pt x="8103" y="1595"/>
                </a:cubicBezTo>
                <a:cubicBezTo>
                  <a:pt x="8075" y="1581"/>
                  <a:pt x="7988" y="1538"/>
                  <a:pt x="7988" y="1509"/>
                </a:cubicBezTo>
                <a:lnTo>
                  <a:pt x="8003" y="1509"/>
                </a:lnTo>
                <a:cubicBezTo>
                  <a:pt x="8017" y="1495"/>
                  <a:pt x="8031" y="1480"/>
                  <a:pt x="8046" y="1480"/>
                </a:cubicBezTo>
                <a:close/>
                <a:moveTo>
                  <a:pt x="9928" y="1524"/>
                </a:moveTo>
                <a:lnTo>
                  <a:pt x="9928" y="1538"/>
                </a:lnTo>
                <a:lnTo>
                  <a:pt x="9971" y="1581"/>
                </a:lnTo>
                <a:cubicBezTo>
                  <a:pt x="9993" y="1574"/>
                  <a:pt x="10011" y="1570"/>
                  <a:pt x="10021" y="1570"/>
                </a:cubicBezTo>
                <a:cubicBezTo>
                  <a:pt x="10032" y="1570"/>
                  <a:pt x="10036" y="1574"/>
                  <a:pt x="10028" y="1581"/>
                </a:cubicBezTo>
                <a:cubicBezTo>
                  <a:pt x="10014" y="1595"/>
                  <a:pt x="9971" y="1653"/>
                  <a:pt x="9942" y="1682"/>
                </a:cubicBezTo>
                <a:lnTo>
                  <a:pt x="9942" y="1610"/>
                </a:lnTo>
                <a:cubicBezTo>
                  <a:pt x="9942" y="1603"/>
                  <a:pt x="9935" y="1603"/>
                  <a:pt x="9928" y="1603"/>
                </a:cubicBezTo>
                <a:cubicBezTo>
                  <a:pt x="9921" y="1603"/>
                  <a:pt x="9914" y="1603"/>
                  <a:pt x="9914" y="1595"/>
                </a:cubicBezTo>
                <a:lnTo>
                  <a:pt x="9914" y="1581"/>
                </a:lnTo>
                <a:cubicBezTo>
                  <a:pt x="9899" y="1567"/>
                  <a:pt x="9914" y="1538"/>
                  <a:pt x="9928" y="1524"/>
                </a:cubicBezTo>
                <a:close/>
                <a:moveTo>
                  <a:pt x="8899" y="1506"/>
                </a:moveTo>
                <a:cubicBezTo>
                  <a:pt x="8915" y="1506"/>
                  <a:pt x="8955" y="1540"/>
                  <a:pt x="8965" y="1581"/>
                </a:cubicBezTo>
                <a:cubicBezTo>
                  <a:pt x="8965" y="1639"/>
                  <a:pt x="8951" y="1682"/>
                  <a:pt x="8937" y="1696"/>
                </a:cubicBezTo>
                <a:cubicBezTo>
                  <a:pt x="8922" y="1696"/>
                  <a:pt x="8893" y="1639"/>
                  <a:pt x="8879" y="1639"/>
                </a:cubicBezTo>
                <a:cubicBezTo>
                  <a:pt x="8879" y="1641"/>
                  <a:pt x="8879" y="1642"/>
                  <a:pt x="8878" y="1642"/>
                </a:cubicBezTo>
                <a:cubicBezTo>
                  <a:pt x="8874" y="1642"/>
                  <a:pt x="8865" y="1619"/>
                  <a:pt x="8865" y="1595"/>
                </a:cubicBezTo>
                <a:lnTo>
                  <a:pt x="8879" y="1552"/>
                </a:lnTo>
                <a:lnTo>
                  <a:pt x="8893" y="1524"/>
                </a:lnTo>
                <a:cubicBezTo>
                  <a:pt x="8889" y="1511"/>
                  <a:pt x="8892" y="1506"/>
                  <a:pt x="8899" y="1506"/>
                </a:cubicBezTo>
                <a:close/>
                <a:moveTo>
                  <a:pt x="16081" y="1586"/>
                </a:moveTo>
                <a:cubicBezTo>
                  <a:pt x="16091" y="1586"/>
                  <a:pt x="16100" y="1589"/>
                  <a:pt x="16106" y="1595"/>
                </a:cubicBezTo>
                <a:cubicBezTo>
                  <a:pt x="16106" y="1610"/>
                  <a:pt x="16106" y="1682"/>
                  <a:pt x="16077" y="1710"/>
                </a:cubicBezTo>
                <a:cubicBezTo>
                  <a:pt x="16074" y="1714"/>
                  <a:pt x="16068" y="1716"/>
                  <a:pt x="16062" y="1716"/>
                </a:cubicBezTo>
                <a:cubicBezTo>
                  <a:pt x="16043" y="1716"/>
                  <a:pt x="16016" y="1700"/>
                  <a:pt x="16005" y="1667"/>
                </a:cubicBezTo>
                <a:lnTo>
                  <a:pt x="16020" y="1639"/>
                </a:lnTo>
                <a:lnTo>
                  <a:pt x="16020" y="1610"/>
                </a:lnTo>
                <a:cubicBezTo>
                  <a:pt x="16045" y="1593"/>
                  <a:pt x="16065" y="1586"/>
                  <a:pt x="16081" y="1586"/>
                </a:cubicBezTo>
                <a:close/>
                <a:moveTo>
                  <a:pt x="10072" y="1726"/>
                </a:moveTo>
                <a:cubicBezTo>
                  <a:pt x="10113" y="1726"/>
                  <a:pt x="10167" y="1739"/>
                  <a:pt x="10158" y="1739"/>
                </a:cubicBezTo>
                <a:cubicBezTo>
                  <a:pt x="10158" y="1751"/>
                  <a:pt x="10120" y="1772"/>
                  <a:pt x="10106" y="1772"/>
                </a:cubicBezTo>
                <a:cubicBezTo>
                  <a:pt x="10102" y="1772"/>
                  <a:pt x="10100" y="1771"/>
                  <a:pt x="10100" y="1768"/>
                </a:cubicBezTo>
                <a:cubicBezTo>
                  <a:pt x="10100" y="1756"/>
                  <a:pt x="10093" y="1751"/>
                  <a:pt x="10083" y="1751"/>
                </a:cubicBezTo>
                <a:cubicBezTo>
                  <a:pt x="10069" y="1751"/>
                  <a:pt x="10051" y="1760"/>
                  <a:pt x="10043" y="1768"/>
                </a:cubicBezTo>
                <a:cubicBezTo>
                  <a:pt x="10035" y="1772"/>
                  <a:pt x="10030" y="1773"/>
                  <a:pt x="10026" y="1773"/>
                </a:cubicBezTo>
                <a:cubicBezTo>
                  <a:pt x="10015" y="1773"/>
                  <a:pt x="10018" y="1760"/>
                  <a:pt x="10028" y="1739"/>
                </a:cubicBezTo>
                <a:cubicBezTo>
                  <a:pt x="10033" y="1730"/>
                  <a:pt x="10051" y="1726"/>
                  <a:pt x="10072" y="1726"/>
                </a:cubicBezTo>
                <a:close/>
                <a:moveTo>
                  <a:pt x="14482" y="1682"/>
                </a:moveTo>
                <a:cubicBezTo>
                  <a:pt x="14497" y="1696"/>
                  <a:pt x="14497" y="1725"/>
                  <a:pt x="14482" y="1753"/>
                </a:cubicBezTo>
                <a:cubicBezTo>
                  <a:pt x="14475" y="1768"/>
                  <a:pt x="14454" y="1775"/>
                  <a:pt x="14436" y="1775"/>
                </a:cubicBezTo>
                <a:cubicBezTo>
                  <a:pt x="14418" y="1775"/>
                  <a:pt x="14403" y="1768"/>
                  <a:pt x="14410" y="1753"/>
                </a:cubicBezTo>
                <a:lnTo>
                  <a:pt x="14410" y="1739"/>
                </a:lnTo>
                <a:lnTo>
                  <a:pt x="14425" y="1710"/>
                </a:lnTo>
                <a:cubicBezTo>
                  <a:pt x="14425" y="1682"/>
                  <a:pt x="14468" y="1682"/>
                  <a:pt x="14482" y="1682"/>
                </a:cubicBezTo>
                <a:close/>
                <a:moveTo>
                  <a:pt x="11077" y="1690"/>
                </a:moveTo>
                <a:cubicBezTo>
                  <a:pt x="11095" y="1690"/>
                  <a:pt x="11111" y="1696"/>
                  <a:pt x="11120" y="1696"/>
                </a:cubicBezTo>
                <a:lnTo>
                  <a:pt x="11120" y="1710"/>
                </a:lnTo>
                <a:cubicBezTo>
                  <a:pt x="11120" y="1725"/>
                  <a:pt x="11106" y="1739"/>
                  <a:pt x="11106" y="1753"/>
                </a:cubicBezTo>
                <a:cubicBezTo>
                  <a:pt x="11077" y="1768"/>
                  <a:pt x="11049" y="1782"/>
                  <a:pt x="11020" y="1797"/>
                </a:cubicBezTo>
                <a:cubicBezTo>
                  <a:pt x="11005" y="1797"/>
                  <a:pt x="10977" y="1768"/>
                  <a:pt x="10962" y="1753"/>
                </a:cubicBezTo>
                <a:cubicBezTo>
                  <a:pt x="10962" y="1739"/>
                  <a:pt x="11034" y="1696"/>
                  <a:pt x="11049" y="1696"/>
                </a:cubicBezTo>
                <a:cubicBezTo>
                  <a:pt x="11058" y="1691"/>
                  <a:pt x="11068" y="1690"/>
                  <a:pt x="11077" y="1690"/>
                </a:cubicBezTo>
                <a:close/>
                <a:moveTo>
                  <a:pt x="2285" y="1753"/>
                </a:moveTo>
                <a:cubicBezTo>
                  <a:pt x="2299" y="1782"/>
                  <a:pt x="2313" y="1825"/>
                  <a:pt x="2328" y="1840"/>
                </a:cubicBezTo>
                <a:cubicBezTo>
                  <a:pt x="2342" y="1840"/>
                  <a:pt x="2371" y="1811"/>
                  <a:pt x="2385" y="1811"/>
                </a:cubicBezTo>
                <a:lnTo>
                  <a:pt x="2399" y="1811"/>
                </a:lnTo>
                <a:cubicBezTo>
                  <a:pt x="2414" y="1811"/>
                  <a:pt x="2356" y="1868"/>
                  <a:pt x="2328" y="1868"/>
                </a:cubicBezTo>
                <a:cubicBezTo>
                  <a:pt x="2299" y="1868"/>
                  <a:pt x="2270" y="1854"/>
                  <a:pt x="2270" y="1825"/>
                </a:cubicBezTo>
                <a:cubicBezTo>
                  <a:pt x="2270" y="1811"/>
                  <a:pt x="2270" y="1753"/>
                  <a:pt x="2285" y="1753"/>
                </a:cubicBezTo>
                <a:close/>
                <a:moveTo>
                  <a:pt x="2794" y="1781"/>
                </a:moveTo>
                <a:cubicBezTo>
                  <a:pt x="2800" y="1781"/>
                  <a:pt x="2813" y="1793"/>
                  <a:pt x="2831" y="1811"/>
                </a:cubicBezTo>
                <a:cubicBezTo>
                  <a:pt x="2859" y="1840"/>
                  <a:pt x="2931" y="1912"/>
                  <a:pt x="2902" y="1912"/>
                </a:cubicBezTo>
                <a:cubicBezTo>
                  <a:pt x="2888" y="1912"/>
                  <a:pt x="2802" y="1825"/>
                  <a:pt x="2787" y="1797"/>
                </a:cubicBezTo>
                <a:cubicBezTo>
                  <a:pt x="2787" y="1786"/>
                  <a:pt x="2789" y="1781"/>
                  <a:pt x="2794" y="1781"/>
                </a:cubicBezTo>
                <a:close/>
                <a:moveTo>
                  <a:pt x="13333" y="1840"/>
                </a:moveTo>
                <a:lnTo>
                  <a:pt x="13376" y="1897"/>
                </a:lnTo>
                <a:cubicBezTo>
                  <a:pt x="13398" y="1876"/>
                  <a:pt x="13416" y="1865"/>
                  <a:pt x="13426" y="1865"/>
                </a:cubicBezTo>
                <a:cubicBezTo>
                  <a:pt x="13437" y="1865"/>
                  <a:pt x="13441" y="1876"/>
                  <a:pt x="13434" y="1897"/>
                </a:cubicBezTo>
                <a:lnTo>
                  <a:pt x="13419" y="1912"/>
                </a:lnTo>
                <a:cubicBezTo>
                  <a:pt x="13412" y="1933"/>
                  <a:pt x="13405" y="1944"/>
                  <a:pt x="13394" y="1944"/>
                </a:cubicBezTo>
                <a:cubicBezTo>
                  <a:pt x="13383" y="1944"/>
                  <a:pt x="13369" y="1933"/>
                  <a:pt x="13347" y="1912"/>
                </a:cubicBezTo>
                <a:cubicBezTo>
                  <a:pt x="13347" y="1897"/>
                  <a:pt x="13319" y="1897"/>
                  <a:pt x="13319" y="1883"/>
                </a:cubicBezTo>
                <a:cubicBezTo>
                  <a:pt x="13304" y="1883"/>
                  <a:pt x="13304" y="1868"/>
                  <a:pt x="13319" y="1854"/>
                </a:cubicBezTo>
                <a:cubicBezTo>
                  <a:pt x="13319" y="1854"/>
                  <a:pt x="13333" y="1840"/>
                  <a:pt x="13333" y="1840"/>
                </a:cubicBezTo>
                <a:close/>
                <a:moveTo>
                  <a:pt x="7141" y="1883"/>
                </a:moveTo>
                <a:cubicBezTo>
                  <a:pt x="7155" y="1883"/>
                  <a:pt x="7155" y="1897"/>
                  <a:pt x="7141" y="1926"/>
                </a:cubicBezTo>
                <a:lnTo>
                  <a:pt x="7141" y="1940"/>
                </a:lnTo>
                <a:lnTo>
                  <a:pt x="7126" y="1940"/>
                </a:lnTo>
                <a:cubicBezTo>
                  <a:pt x="7098" y="1955"/>
                  <a:pt x="7083" y="1955"/>
                  <a:pt x="7083" y="1955"/>
                </a:cubicBezTo>
                <a:cubicBezTo>
                  <a:pt x="7083" y="1940"/>
                  <a:pt x="7083" y="1940"/>
                  <a:pt x="7083" y="1940"/>
                </a:cubicBezTo>
                <a:cubicBezTo>
                  <a:pt x="7083" y="1912"/>
                  <a:pt x="7098" y="1897"/>
                  <a:pt x="7098" y="1883"/>
                </a:cubicBezTo>
                <a:close/>
                <a:moveTo>
                  <a:pt x="13592" y="1840"/>
                </a:moveTo>
                <a:lnTo>
                  <a:pt x="13592" y="1840"/>
                </a:lnTo>
                <a:cubicBezTo>
                  <a:pt x="13563" y="1897"/>
                  <a:pt x="13534" y="1940"/>
                  <a:pt x="13505" y="1983"/>
                </a:cubicBezTo>
                <a:cubicBezTo>
                  <a:pt x="13448" y="1883"/>
                  <a:pt x="13448" y="1868"/>
                  <a:pt x="13592" y="1840"/>
                </a:cubicBezTo>
                <a:close/>
                <a:moveTo>
                  <a:pt x="6149" y="1725"/>
                </a:moveTo>
                <a:cubicBezTo>
                  <a:pt x="6164" y="1725"/>
                  <a:pt x="6192" y="1725"/>
                  <a:pt x="6207" y="1739"/>
                </a:cubicBezTo>
                <a:cubicBezTo>
                  <a:pt x="6236" y="1753"/>
                  <a:pt x="6221" y="1782"/>
                  <a:pt x="6192" y="1811"/>
                </a:cubicBezTo>
                <a:lnTo>
                  <a:pt x="6178" y="1811"/>
                </a:lnTo>
                <a:lnTo>
                  <a:pt x="6149" y="1797"/>
                </a:lnTo>
                <a:cubicBezTo>
                  <a:pt x="6121" y="1825"/>
                  <a:pt x="6063" y="1926"/>
                  <a:pt x="6063" y="1969"/>
                </a:cubicBezTo>
                <a:cubicBezTo>
                  <a:pt x="6063" y="1981"/>
                  <a:pt x="6062" y="1986"/>
                  <a:pt x="6060" y="1986"/>
                </a:cubicBezTo>
                <a:cubicBezTo>
                  <a:pt x="6054" y="1986"/>
                  <a:pt x="6041" y="1949"/>
                  <a:pt x="6020" y="1897"/>
                </a:cubicBezTo>
                <a:lnTo>
                  <a:pt x="6006" y="1825"/>
                </a:lnTo>
                <a:lnTo>
                  <a:pt x="6006" y="1811"/>
                </a:lnTo>
                <a:cubicBezTo>
                  <a:pt x="6006" y="1801"/>
                  <a:pt x="6013" y="1791"/>
                  <a:pt x="6022" y="1791"/>
                </a:cubicBezTo>
                <a:cubicBezTo>
                  <a:pt x="6026" y="1791"/>
                  <a:pt x="6030" y="1792"/>
                  <a:pt x="6034" y="1797"/>
                </a:cubicBezTo>
                <a:lnTo>
                  <a:pt x="6063" y="1797"/>
                </a:lnTo>
                <a:cubicBezTo>
                  <a:pt x="6063" y="1801"/>
                  <a:pt x="6064" y="1803"/>
                  <a:pt x="6066" y="1803"/>
                </a:cubicBezTo>
                <a:cubicBezTo>
                  <a:pt x="6070" y="1803"/>
                  <a:pt x="6077" y="1792"/>
                  <a:pt x="6077" y="1782"/>
                </a:cubicBezTo>
                <a:cubicBezTo>
                  <a:pt x="6077" y="1768"/>
                  <a:pt x="6135" y="1725"/>
                  <a:pt x="6149" y="1725"/>
                </a:cubicBezTo>
                <a:close/>
                <a:moveTo>
                  <a:pt x="13218" y="1840"/>
                </a:moveTo>
                <a:cubicBezTo>
                  <a:pt x="13232" y="1854"/>
                  <a:pt x="13247" y="1868"/>
                  <a:pt x="13247" y="1883"/>
                </a:cubicBezTo>
                <a:lnTo>
                  <a:pt x="13232" y="1897"/>
                </a:lnTo>
                <a:lnTo>
                  <a:pt x="13204" y="1926"/>
                </a:lnTo>
                <a:cubicBezTo>
                  <a:pt x="13161" y="1940"/>
                  <a:pt x="13117" y="1955"/>
                  <a:pt x="13103" y="1955"/>
                </a:cubicBezTo>
                <a:lnTo>
                  <a:pt x="13089" y="1955"/>
                </a:lnTo>
                <a:lnTo>
                  <a:pt x="13089" y="1983"/>
                </a:lnTo>
                <a:cubicBezTo>
                  <a:pt x="13085" y="1987"/>
                  <a:pt x="13081" y="1989"/>
                  <a:pt x="13076" y="1989"/>
                </a:cubicBezTo>
                <a:cubicBezTo>
                  <a:pt x="13061" y="1989"/>
                  <a:pt x="13042" y="1973"/>
                  <a:pt x="13031" y="1940"/>
                </a:cubicBezTo>
                <a:lnTo>
                  <a:pt x="12988" y="1969"/>
                </a:lnTo>
                <a:cubicBezTo>
                  <a:pt x="12979" y="1978"/>
                  <a:pt x="12973" y="1981"/>
                  <a:pt x="12968" y="1981"/>
                </a:cubicBezTo>
                <a:cubicBezTo>
                  <a:pt x="12958" y="1981"/>
                  <a:pt x="12955" y="1965"/>
                  <a:pt x="12945" y="1955"/>
                </a:cubicBezTo>
                <a:cubicBezTo>
                  <a:pt x="12945" y="1940"/>
                  <a:pt x="12945" y="1926"/>
                  <a:pt x="12945" y="1912"/>
                </a:cubicBezTo>
                <a:cubicBezTo>
                  <a:pt x="12959" y="1897"/>
                  <a:pt x="12974" y="1883"/>
                  <a:pt x="12988" y="1868"/>
                </a:cubicBezTo>
                <a:lnTo>
                  <a:pt x="13003" y="1868"/>
                </a:lnTo>
                <a:lnTo>
                  <a:pt x="13046" y="1912"/>
                </a:lnTo>
                <a:cubicBezTo>
                  <a:pt x="13074" y="1897"/>
                  <a:pt x="13175" y="1912"/>
                  <a:pt x="13175" y="1883"/>
                </a:cubicBezTo>
                <a:cubicBezTo>
                  <a:pt x="13189" y="1868"/>
                  <a:pt x="13218" y="1840"/>
                  <a:pt x="13218" y="1840"/>
                </a:cubicBezTo>
                <a:close/>
                <a:moveTo>
                  <a:pt x="12097" y="1854"/>
                </a:moveTo>
                <a:cubicBezTo>
                  <a:pt x="12112" y="1897"/>
                  <a:pt x="12184" y="1912"/>
                  <a:pt x="12198" y="1926"/>
                </a:cubicBezTo>
                <a:cubicBezTo>
                  <a:pt x="12212" y="1940"/>
                  <a:pt x="12212" y="1955"/>
                  <a:pt x="12184" y="1955"/>
                </a:cubicBezTo>
                <a:lnTo>
                  <a:pt x="12169" y="1969"/>
                </a:lnTo>
                <a:lnTo>
                  <a:pt x="12140" y="1969"/>
                </a:lnTo>
                <a:cubicBezTo>
                  <a:pt x="12126" y="1983"/>
                  <a:pt x="12105" y="1991"/>
                  <a:pt x="12083" y="1991"/>
                </a:cubicBezTo>
                <a:cubicBezTo>
                  <a:pt x="12061" y="1991"/>
                  <a:pt x="12040" y="1983"/>
                  <a:pt x="12026" y="1969"/>
                </a:cubicBezTo>
                <a:lnTo>
                  <a:pt x="12026" y="1955"/>
                </a:lnTo>
                <a:cubicBezTo>
                  <a:pt x="12026" y="1940"/>
                  <a:pt x="12026" y="1926"/>
                  <a:pt x="12026" y="1926"/>
                </a:cubicBezTo>
                <a:lnTo>
                  <a:pt x="12026" y="1912"/>
                </a:lnTo>
                <a:cubicBezTo>
                  <a:pt x="12026" y="1897"/>
                  <a:pt x="12026" y="1883"/>
                  <a:pt x="12040" y="1868"/>
                </a:cubicBezTo>
                <a:lnTo>
                  <a:pt x="12097" y="1854"/>
                </a:lnTo>
                <a:close/>
                <a:moveTo>
                  <a:pt x="12437" y="1876"/>
                </a:moveTo>
                <a:cubicBezTo>
                  <a:pt x="12439" y="1876"/>
                  <a:pt x="12435" y="1883"/>
                  <a:pt x="12428" y="1897"/>
                </a:cubicBezTo>
                <a:lnTo>
                  <a:pt x="12442" y="1912"/>
                </a:lnTo>
                <a:cubicBezTo>
                  <a:pt x="12442" y="1940"/>
                  <a:pt x="12457" y="1940"/>
                  <a:pt x="12442" y="1969"/>
                </a:cubicBezTo>
                <a:cubicBezTo>
                  <a:pt x="12428" y="1983"/>
                  <a:pt x="12421" y="1991"/>
                  <a:pt x="12413" y="1991"/>
                </a:cubicBezTo>
                <a:cubicBezTo>
                  <a:pt x="12406" y="1991"/>
                  <a:pt x="12399" y="1983"/>
                  <a:pt x="12385" y="1969"/>
                </a:cubicBezTo>
                <a:lnTo>
                  <a:pt x="12313" y="1969"/>
                </a:lnTo>
                <a:lnTo>
                  <a:pt x="12327" y="1955"/>
                </a:lnTo>
                <a:lnTo>
                  <a:pt x="12327" y="1926"/>
                </a:lnTo>
                <a:cubicBezTo>
                  <a:pt x="12327" y="1897"/>
                  <a:pt x="12399" y="1912"/>
                  <a:pt x="12413" y="1897"/>
                </a:cubicBezTo>
                <a:cubicBezTo>
                  <a:pt x="12428" y="1883"/>
                  <a:pt x="12435" y="1876"/>
                  <a:pt x="12437" y="1876"/>
                </a:cubicBezTo>
                <a:close/>
                <a:moveTo>
                  <a:pt x="11954" y="1912"/>
                </a:moveTo>
                <a:cubicBezTo>
                  <a:pt x="11982" y="1912"/>
                  <a:pt x="11997" y="1926"/>
                  <a:pt x="11982" y="1940"/>
                </a:cubicBezTo>
                <a:cubicBezTo>
                  <a:pt x="11982" y="1969"/>
                  <a:pt x="11925" y="1983"/>
                  <a:pt x="11896" y="1998"/>
                </a:cubicBezTo>
                <a:lnTo>
                  <a:pt x="11882" y="2012"/>
                </a:lnTo>
                <a:cubicBezTo>
                  <a:pt x="11872" y="2012"/>
                  <a:pt x="11856" y="2018"/>
                  <a:pt x="11847" y="2018"/>
                </a:cubicBezTo>
                <a:cubicBezTo>
                  <a:pt x="11842" y="2018"/>
                  <a:pt x="11839" y="2017"/>
                  <a:pt x="11839" y="2012"/>
                </a:cubicBezTo>
                <a:lnTo>
                  <a:pt x="11824" y="1998"/>
                </a:lnTo>
                <a:cubicBezTo>
                  <a:pt x="11839" y="1969"/>
                  <a:pt x="11939" y="1912"/>
                  <a:pt x="11954" y="1912"/>
                </a:cubicBezTo>
                <a:close/>
                <a:moveTo>
                  <a:pt x="9125" y="1947"/>
                </a:moveTo>
                <a:cubicBezTo>
                  <a:pt x="9136" y="1947"/>
                  <a:pt x="9149" y="1950"/>
                  <a:pt x="9166" y="1955"/>
                </a:cubicBezTo>
                <a:cubicBezTo>
                  <a:pt x="9127" y="2004"/>
                  <a:pt x="9095" y="2026"/>
                  <a:pt x="9060" y="2026"/>
                </a:cubicBezTo>
                <a:cubicBezTo>
                  <a:pt x="9043" y="2026"/>
                  <a:pt x="9027" y="2021"/>
                  <a:pt x="9008" y="2012"/>
                </a:cubicBezTo>
                <a:cubicBezTo>
                  <a:pt x="9078" y="1962"/>
                  <a:pt x="9099" y="1947"/>
                  <a:pt x="9125" y="1947"/>
                </a:cubicBezTo>
                <a:close/>
                <a:moveTo>
                  <a:pt x="7083" y="1955"/>
                </a:moveTo>
                <a:cubicBezTo>
                  <a:pt x="7083" y="2002"/>
                  <a:pt x="7073" y="2030"/>
                  <a:pt x="7070" y="2030"/>
                </a:cubicBezTo>
                <a:cubicBezTo>
                  <a:pt x="7069" y="2030"/>
                  <a:pt x="7069" y="2029"/>
                  <a:pt x="7069" y="2026"/>
                </a:cubicBezTo>
                <a:cubicBezTo>
                  <a:pt x="7054" y="2026"/>
                  <a:pt x="7069" y="1983"/>
                  <a:pt x="7083" y="1955"/>
                </a:cubicBezTo>
                <a:close/>
                <a:moveTo>
                  <a:pt x="8592" y="1926"/>
                </a:moveTo>
                <a:cubicBezTo>
                  <a:pt x="8635" y="1955"/>
                  <a:pt x="8678" y="1983"/>
                  <a:pt x="8678" y="1998"/>
                </a:cubicBezTo>
                <a:cubicBezTo>
                  <a:pt x="8678" y="1998"/>
                  <a:pt x="8592" y="2026"/>
                  <a:pt x="8563" y="2041"/>
                </a:cubicBezTo>
                <a:cubicBezTo>
                  <a:pt x="8520" y="2041"/>
                  <a:pt x="8491" y="2026"/>
                  <a:pt x="8491" y="1983"/>
                </a:cubicBezTo>
                <a:lnTo>
                  <a:pt x="8534" y="1955"/>
                </a:lnTo>
                <a:lnTo>
                  <a:pt x="8592" y="1926"/>
                </a:lnTo>
                <a:close/>
                <a:moveTo>
                  <a:pt x="9569" y="1897"/>
                </a:moveTo>
                <a:cubicBezTo>
                  <a:pt x="9583" y="1897"/>
                  <a:pt x="9583" y="1912"/>
                  <a:pt x="9583" y="1926"/>
                </a:cubicBezTo>
                <a:lnTo>
                  <a:pt x="9583" y="1940"/>
                </a:lnTo>
                <a:lnTo>
                  <a:pt x="9597" y="1955"/>
                </a:lnTo>
                <a:cubicBezTo>
                  <a:pt x="9612" y="1983"/>
                  <a:pt x="9612" y="2026"/>
                  <a:pt x="9597" y="2041"/>
                </a:cubicBezTo>
                <a:lnTo>
                  <a:pt x="9526" y="2041"/>
                </a:lnTo>
                <a:cubicBezTo>
                  <a:pt x="9526" y="2026"/>
                  <a:pt x="9526" y="1983"/>
                  <a:pt x="9540" y="1940"/>
                </a:cubicBezTo>
                <a:lnTo>
                  <a:pt x="9554" y="1912"/>
                </a:lnTo>
                <a:lnTo>
                  <a:pt x="9569" y="1897"/>
                </a:lnTo>
                <a:close/>
                <a:moveTo>
                  <a:pt x="11364" y="1688"/>
                </a:moveTo>
                <a:cubicBezTo>
                  <a:pt x="11375" y="1688"/>
                  <a:pt x="11388" y="1702"/>
                  <a:pt x="11379" y="1710"/>
                </a:cubicBezTo>
                <a:cubicBezTo>
                  <a:pt x="11379" y="1725"/>
                  <a:pt x="11350" y="1782"/>
                  <a:pt x="11365" y="1797"/>
                </a:cubicBezTo>
                <a:cubicBezTo>
                  <a:pt x="11379" y="1797"/>
                  <a:pt x="11393" y="1825"/>
                  <a:pt x="11393" y="1825"/>
                </a:cubicBezTo>
                <a:lnTo>
                  <a:pt x="11393" y="1840"/>
                </a:lnTo>
                <a:lnTo>
                  <a:pt x="11408" y="1883"/>
                </a:lnTo>
                <a:cubicBezTo>
                  <a:pt x="11422" y="1890"/>
                  <a:pt x="11444" y="1894"/>
                  <a:pt x="11467" y="1894"/>
                </a:cubicBezTo>
                <a:cubicBezTo>
                  <a:pt x="11490" y="1894"/>
                  <a:pt x="11515" y="1890"/>
                  <a:pt x="11537" y="1883"/>
                </a:cubicBezTo>
                <a:lnTo>
                  <a:pt x="11566" y="1926"/>
                </a:lnTo>
                <a:cubicBezTo>
                  <a:pt x="11570" y="1930"/>
                  <a:pt x="11574" y="1932"/>
                  <a:pt x="11578" y="1932"/>
                </a:cubicBezTo>
                <a:cubicBezTo>
                  <a:pt x="11587" y="1932"/>
                  <a:pt x="11595" y="1922"/>
                  <a:pt x="11595" y="1912"/>
                </a:cubicBezTo>
                <a:lnTo>
                  <a:pt x="11623" y="1883"/>
                </a:lnTo>
                <a:cubicBezTo>
                  <a:pt x="11631" y="1875"/>
                  <a:pt x="11640" y="1871"/>
                  <a:pt x="11650" y="1871"/>
                </a:cubicBezTo>
                <a:cubicBezTo>
                  <a:pt x="11674" y="1871"/>
                  <a:pt x="11699" y="1895"/>
                  <a:pt x="11709" y="1926"/>
                </a:cubicBezTo>
                <a:lnTo>
                  <a:pt x="11753" y="1897"/>
                </a:lnTo>
                <a:lnTo>
                  <a:pt x="11781" y="1883"/>
                </a:lnTo>
                <a:lnTo>
                  <a:pt x="11781" y="1883"/>
                </a:lnTo>
                <a:cubicBezTo>
                  <a:pt x="11810" y="1883"/>
                  <a:pt x="11781" y="1983"/>
                  <a:pt x="11767" y="1983"/>
                </a:cubicBezTo>
                <a:cubicBezTo>
                  <a:pt x="11738" y="1983"/>
                  <a:pt x="11681" y="1983"/>
                  <a:pt x="11652" y="1969"/>
                </a:cubicBezTo>
                <a:lnTo>
                  <a:pt x="11638" y="1998"/>
                </a:lnTo>
                <a:lnTo>
                  <a:pt x="11595" y="2026"/>
                </a:lnTo>
                <a:cubicBezTo>
                  <a:pt x="11580" y="2037"/>
                  <a:pt x="11567" y="2042"/>
                  <a:pt x="11555" y="2042"/>
                </a:cubicBezTo>
                <a:cubicBezTo>
                  <a:pt x="11518" y="2042"/>
                  <a:pt x="11494" y="2001"/>
                  <a:pt x="11494" y="1969"/>
                </a:cubicBezTo>
                <a:cubicBezTo>
                  <a:pt x="11494" y="1955"/>
                  <a:pt x="11487" y="1947"/>
                  <a:pt x="11478" y="1947"/>
                </a:cubicBezTo>
                <a:cubicBezTo>
                  <a:pt x="11469" y="1947"/>
                  <a:pt x="11458" y="1955"/>
                  <a:pt x="11451" y="1969"/>
                </a:cubicBezTo>
                <a:lnTo>
                  <a:pt x="11436" y="1998"/>
                </a:lnTo>
                <a:cubicBezTo>
                  <a:pt x="11436" y="1998"/>
                  <a:pt x="11422" y="2012"/>
                  <a:pt x="11422" y="2012"/>
                </a:cubicBezTo>
                <a:lnTo>
                  <a:pt x="11365" y="1969"/>
                </a:lnTo>
                <a:cubicBezTo>
                  <a:pt x="11342" y="2008"/>
                  <a:pt x="11323" y="2021"/>
                  <a:pt x="11310" y="2021"/>
                </a:cubicBezTo>
                <a:cubicBezTo>
                  <a:pt x="11299" y="2021"/>
                  <a:pt x="11293" y="2011"/>
                  <a:pt x="11293" y="1998"/>
                </a:cubicBezTo>
                <a:cubicBezTo>
                  <a:pt x="11303" y="1988"/>
                  <a:pt x="11299" y="1977"/>
                  <a:pt x="11290" y="1977"/>
                </a:cubicBezTo>
                <a:cubicBezTo>
                  <a:pt x="11287" y="1977"/>
                  <a:pt x="11283" y="1979"/>
                  <a:pt x="11278" y="1983"/>
                </a:cubicBezTo>
                <a:cubicBezTo>
                  <a:pt x="11264" y="1991"/>
                  <a:pt x="11235" y="1994"/>
                  <a:pt x="11208" y="1994"/>
                </a:cubicBezTo>
                <a:cubicBezTo>
                  <a:pt x="11181" y="1994"/>
                  <a:pt x="11156" y="1991"/>
                  <a:pt x="11149" y="1983"/>
                </a:cubicBezTo>
                <a:cubicBezTo>
                  <a:pt x="11145" y="1979"/>
                  <a:pt x="11141" y="1978"/>
                  <a:pt x="11138" y="1978"/>
                </a:cubicBezTo>
                <a:cubicBezTo>
                  <a:pt x="11128" y="1978"/>
                  <a:pt x="11120" y="1991"/>
                  <a:pt x="11120" y="2012"/>
                </a:cubicBezTo>
                <a:lnTo>
                  <a:pt x="11120" y="2041"/>
                </a:lnTo>
                <a:cubicBezTo>
                  <a:pt x="11116" y="2045"/>
                  <a:pt x="11112" y="2047"/>
                  <a:pt x="11108" y="2047"/>
                </a:cubicBezTo>
                <a:cubicBezTo>
                  <a:pt x="11099" y="2047"/>
                  <a:pt x="11092" y="2037"/>
                  <a:pt x="11092" y="2026"/>
                </a:cubicBezTo>
                <a:lnTo>
                  <a:pt x="11092" y="1998"/>
                </a:lnTo>
                <a:cubicBezTo>
                  <a:pt x="11092" y="1983"/>
                  <a:pt x="11087" y="1979"/>
                  <a:pt x="11079" y="1979"/>
                </a:cubicBezTo>
                <a:cubicBezTo>
                  <a:pt x="11065" y="1979"/>
                  <a:pt x="11039" y="1998"/>
                  <a:pt x="11020" y="1998"/>
                </a:cubicBezTo>
                <a:cubicBezTo>
                  <a:pt x="10991" y="1998"/>
                  <a:pt x="10948" y="1983"/>
                  <a:pt x="10934" y="1983"/>
                </a:cubicBezTo>
                <a:cubicBezTo>
                  <a:pt x="10919" y="1983"/>
                  <a:pt x="10905" y="1955"/>
                  <a:pt x="10905" y="1926"/>
                </a:cubicBezTo>
                <a:lnTo>
                  <a:pt x="10919" y="1912"/>
                </a:lnTo>
                <a:lnTo>
                  <a:pt x="10934" y="1897"/>
                </a:lnTo>
                <a:cubicBezTo>
                  <a:pt x="10940" y="1894"/>
                  <a:pt x="10950" y="1893"/>
                  <a:pt x="10960" y="1893"/>
                </a:cubicBezTo>
                <a:cubicBezTo>
                  <a:pt x="10979" y="1893"/>
                  <a:pt x="11003" y="1896"/>
                  <a:pt x="11021" y="1896"/>
                </a:cubicBezTo>
                <a:cubicBezTo>
                  <a:pt x="11037" y="1896"/>
                  <a:pt x="11049" y="1893"/>
                  <a:pt x="11049" y="1883"/>
                </a:cubicBezTo>
                <a:cubicBezTo>
                  <a:pt x="11057" y="1866"/>
                  <a:pt x="11070" y="1859"/>
                  <a:pt x="11086" y="1859"/>
                </a:cubicBezTo>
                <a:cubicBezTo>
                  <a:pt x="11097" y="1859"/>
                  <a:pt x="11108" y="1862"/>
                  <a:pt x="11120" y="1868"/>
                </a:cubicBezTo>
                <a:lnTo>
                  <a:pt x="11149" y="1883"/>
                </a:lnTo>
                <a:lnTo>
                  <a:pt x="11178" y="1912"/>
                </a:lnTo>
                <a:cubicBezTo>
                  <a:pt x="11192" y="1897"/>
                  <a:pt x="11264" y="1868"/>
                  <a:pt x="11293" y="1868"/>
                </a:cubicBezTo>
                <a:cubicBezTo>
                  <a:pt x="11307" y="1868"/>
                  <a:pt x="11322" y="1840"/>
                  <a:pt x="11322" y="1825"/>
                </a:cubicBezTo>
                <a:cubicBezTo>
                  <a:pt x="11322" y="1811"/>
                  <a:pt x="11293" y="1768"/>
                  <a:pt x="11278" y="1725"/>
                </a:cubicBezTo>
                <a:lnTo>
                  <a:pt x="11336" y="1710"/>
                </a:lnTo>
                <a:lnTo>
                  <a:pt x="11350" y="1710"/>
                </a:lnTo>
                <a:cubicBezTo>
                  <a:pt x="11350" y="1693"/>
                  <a:pt x="11357" y="1688"/>
                  <a:pt x="11364" y="1688"/>
                </a:cubicBezTo>
                <a:close/>
                <a:moveTo>
                  <a:pt x="8017" y="1968"/>
                </a:moveTo>
                <a:cubicBezTo>
                  <a:pt x="8049" y="1968"/>
                  <a:pt x="8089" y="2005"/>
                  <a:pt x="8089" y="2026"/>
                </a:cubicBezTo>
                <a:cubicBezTo>
                  <a:pt x="8103" y="2055"/>
                  <a:pt x="8031" y="2055"/>
                  <a:pt x="8003" y="2055"/>
                </a:cubicBezTo>
                <a:cubicBezTo>
                  <a:pt x="7974" y="2041"/>
                  <a:pt x="7974" y="2012"/>
                  <a:pt x="7988" y="1983"/>
                </a:cubicBezTo>
                <a:cubicBezTo>
                  <a:pt x="7996" y="1972"/>
                  <a:pt x="8006" y="1968"/>
                  <a:pt x="8017" y="1968"/>
                </a:cubicBezTo>
                <a:close/>
                <a:moveTo>
                  <a:pt x="10182" y="1890"/>
                </a:moveTo>
                <a:cubicBezTo>
                  <a:pt x="10189" y="1890"/>
                  <a:pt x="10196" y="1893"/>
                  <a:pt x="10201" y="1897"/>
                </a:cubicBezTo>
                <a:cubicBezTo>
                  <a:pt x="10214" y="1914"/>
                  <a:pt x="10224" y="1920"/>
                  <a:pt x="10233" y="1920"/>
                </a:cubicBezTo>
                <a:cubicBezTo>
                  <a:pt x="10251" y="1920"/>
                  <a:pt x="10263" y="1895"/>
                  <a:pt x="10279" y="1895"/>
                </a:cubicBezTo>
                <a:cubicBezTo>
                  <a:pt x="10282" y="1895"/>
                  <a:pt x="10284" y="1896"/>
                  <a:pt x="10287" y="1897"/>
                </a:cubicBezTo>
                <a:lnTo>
                  <a:pt x="10301" y="1926"/>
                </a:lnTo>
                <a:cubicBezTo>
                  <a:pt x="10330" y="1955"/>
                  <a:pt x="10345" y="1998"/>
                  <a:pt x="10330" y="2012"/>
                </a:cubicBezTo>
                <a:cubicBezTo>
                  <a:pt x="10330" y="2012"/>
                  <a:pt x="10330" y="2018"/>
                  <a:pt x="10326" y="2018"/>
                </a:cubicBezTo>
                <a:cubicBezTo>
                  <a:pt x="10324" y="2018"/>
                  <a:pt x="10321" y="2017"/>
                  <a:pt x="10316" y="2012"/>
                </a:cubicBezTo>
                <a:cubicBezTo>
                  <a:pt x="10309" y="2012"/>
                  <a:pt x="10276" y="2008"/>
                  <a:pt x="10244" y="2008"/>
                </a:cubicBezTo>
                <a:cubicBezTo>
                  <a:pt x="10212" y="2008"/>
                  <a:pt x="10179" y="2012"/>
                  <a:pt x="10172" y="2026"/>
                </a:cubicBezTo>
                <a:cubicBezTo>
                  <a:pt x="10168" y="2035"/>
                  <a:pt x="10159" y="2039"/>
                  <a:pt x="10149" y="2039"/>
                </a:cubicBezTo>
                <a:cubicBezTo>
                  <a:pt x="10126" y="2039"/>
                  <a:pt x="10096" y="2022"/>
                  <a:pt x="10086" y="2012"/>
                </a:cubicBezTo>
                <a:cubicBezTo>
                  <a:pt x="10082" y="2010"/>
                  <a:pt x="10078" y="2009"/>
                  <a:pt x="10075" y="2009"/>
                </a:cubicBezTo>
                <a:cubicBezTo>
                  <a:pt x="10053" y="2009"/>
                  <a:pt x="10041" y="2043"/>
                  <a:pt x="10028" y="2055"/>
                </a:cubicBezTo>
                <a:cubicBezTo>
                  <a:pt x="10028" y="2062"/>
                  <a:pt x="10026" y="2065"/>
                  <a:pt x="10022" y="2065"/>
                </a:cubicBezTo>
                <a:cubicBezTo>
                  <a:pt x="10009" y="2065"/>
                  <a:pt x="9982" y="2037"/>
                  <a:pt x="9971" y="2026"/>
                </a:cubicBezTo>
                <a:cubicBezTo>
                  <a:pt x="9971" y="2012"/>
                  <a:pt x="9928" y="2012"/>
                  <a:pt x="9914" y="2012"/>
                </a:cubicBezTo>
                <a:cubicBezTo>
                  <a:pt x="9899" y="2026"/>
                  <a:pt x="9813" y="2055"/>
                  <a:pt x="9770" y="2055"/>
                </a:cubicBezTo>
                <a:cubicBezTo>
                  <a:pt x="9768" y="2056"/>
                  <a:pt x="9766" y="2056"/>
                  <a:pt x="9764" y="2056"/>
                </a:cubicBezTo>
                <a:cubicBezTo>
                  <a:pt x="9731" y="2056"/>
                  <a:pt x="9655" y="1952"/>
                  <a:pt x="9655" y="1912"/>
                </a:cubicBezTo>
                <a:cubicBezTo>
                  <a:pt x="9655" y="1899"/>
                  <a:pt x="9660" y="1895"/>
                  <a:pt x="9667" y="1895"/>
                </a:cubicBezTo>
                <a:cubicBezTo>
                  <a:pt x="9677" y="1895"/>
                  <a:pt x="9690" y="1903"/>
                  <a:pt x="9698" y="1912"/>
                </a:cubicBezTo>
                <a:cubicBezTo>
                  <a:pt x="9698" y="1926"/>
                  <a:pt x="9712" y="1955"/>
                  <a:pt x="9712" y="1969"/>
                </a:cubicBezTo>
                <a:cubicBezTo>
                  <a:pt x="9712" y="1976"/>
                  <a:pt x="9720" y="1980"/>
                  <a:pt x="9730" y="1980"/>
                </a:cubicBezTo>
                <a:cubicBezTo>
                  <a:pt x="9741" y="1980"/>
                  <a:pt x="9756" y="1976"/>
                  <a:pt x="9770" y="1969"/>
                </a:cubicBezTo>
                <a:lnTo>
                  <a:pt x="9784" y="1940"/>
                </a:lnTo>
                <a:cubicBezTo>
                  <a:pt x="9784" y="1926"/>
                  <a:pt x="9784" y="1897"/>
                  <a:pt x="9813" y="1897"/>
                </a:cubicBezTo>
                <a:cubicBezTo>
                  <a:pt x="9827" y="1912"/>
                  <a:pt x="9827" y="1926"/>
                  <a:pt x="9827" y="1955"/>
                </a:cubicBezTo>
                <a:lnTo>
                  <a:pt x="9842" y="1955"/>
                </a:lnTo>
                <a:cubicBezTo>
                  <a:pt x="9853" y="1955"/>
                  <a:pt x="9883" y="1936"/>
                  <a:pt x="9902" y="1936"/>
                </a:cubicBezTo>
                <a:cubicBezTo>
                  <a:pt x="9907" y="1936"/>
                  <a:pt x="9911" y="1937"/>
                  <a:pt x="9914" y="1940"/>
                </a:cubicBezTo>
                <a:cubicBezTo>
                  <a:pt x="9915" y="1942"/>
                  <a:pt x="9917" y="1942"/>
                  <a:pt x="9919" y="1942"/>
                </a:cubicBezTo>
                <a:cubicBezTo>
                  <a:pt x="9939" y="1942"/>
                  <a:pt x="9990" y="1895"/>
                  <a:pt x="10020" y="1895"/>
                </a:cubicBezTo>
                <a:cubicBezTo>
                  <a:pt x="10023" y="1895"/>
                  <a:pt x="10026" y="1896"/>
                  <a:pt x="10028" y="1897"/>
                </a:cubicBezTo>
                <a:cubicBezTo>
                  <a:pt x="10057" y="1912"/>
                  <a:pt x="10086" y="1940"/>
                  <a:pt x="10100" y="1955"/>
                </a:cubicBezTo>
                <a:lnTo>
                  <a:pt x="10100" y="1969"/>
                </a:lnTo>
                <a:lnTo>
                  <a:pt x="10115" y="1969"/>
                </a:lnTo>
                <a:cubicBezTo>
                  <a:pt x="10122" y="1976"/>
                  <a:pt x="10129" y="1980"/>
                  <a:pt x="10136" y="1980"/>
                </a:cubicBezTo>
                <a:cubicBezTo>
                  <a:pt x="10143" y="1980"/>
                  <a:pt x="10151" y="1976"/>
                  <a:pt x="10158" y="1969"/>
                </a:cubicBezTo>
                <a:lnTo>
                  <a:pt x="10158" y="1955"/>
                </a:lnTo>
                <a:cubicBezTo>
                  <a:pt x="10148" y="1905"/>
                  <a:pt x="10165" y="1890"/>
                  <a:pt x="10182" y="1890"/>
                </a:cubicBezTo>
                <a:close/>
                <a:moveTo>
                  <a:pt x="10618" y="1710"/>
                </a:moveTo>
                <a:cubicBezTo>
                  <a:pt x="10632" y="1710"/>
                  <a:pt x="10632" y="1725"/>
                  <a:pt x="10618" y="1753"/>
                </a:cubicBezTo>
                <a:lnTo>
                  <a:pt x="10618" y="1782"/>
                </a:lnTo>
                <a:lnTo>
                  <a:pt x="10603" y="1825"/>
                </a:lnTo>
                <a:cubicBezTo>
                  <a:pt x="10603" y="1854"/>
                  <a:pt x="10589" y="1940"/>
                  <a:pt x="10603" y="1940"/>
                </a:cubicBezTo>
                <a:cubicBezTo>
                  <a:pt x="10605" y="1942"/>
                  <a:pt x="10607" y="1943"/>
                  <a:pt x="10609" y="1943"/>
                </a:cubicBezTo>
                <a:cubicBezTo>
                  <a:pt x="10623" y="1943"/>
                  <a:pt x="10648" y="1918"/>
                  <a:pt x="10670" y="1918"/>
                </a:cubicBezTo>
                <a:cubicBezTo>
                  <a:pt x="10677" y="1918"/>
                  <a:pt x="10683" y="1920"/>
                  <a:pt x="10689" y="1926"/>
                </a:cubicBezTo>
                <a:cubicBezTo>
                  <a:pt x="10692" y="1929"/>
                  <a:pt x="10695" y="1930"/>
                  <a:pt x="10699" y="1930"/>
                </a:cubicBezTo>
                <a:cubicBezTo>
                  <a:pt x="10714" y="1930"/>
                  <a:pt x="10735" y="1909"/>
                  <a:pt x="10747" y="1897"/>
                </a:cubicBezTo>
                <a:cubicBezTo>
                  <a:pt x="10752" y="1892"/>
                  <a:pt x="10756" y="1891"/>
                  <a:pt x="10761" y="1891"/>
                </a:cubicBezTo>
                <a:cubicBezTo>
                  <a:pt x="10771" y="1891"/>
                  <a:pt x="10780" y="1897"/>
                  <a:pt x="10790" y="1897"/>
                </a:cubicBezTo>
                <a:cubicBezTo>
                  <a:pt x="10790" y="1912"/>
                  <a:pt x="10790" y="1926"/>
                  <a:pt x="10776" y="1940"/>
                </a:cubicBezTo>
                <a:cubicBezTo>
                  <a:pt x="10776" y="1955"/>
                  <a:pt x="10790" y="1955"/>
                  <a:pt x="10804" y="1955"/>
                </a:cubicBezTo>
                <a:cubicBezTo>
                  <a:pt x="10804" y="1955"/>
                  <a:pt x="10833" y="1926"/>
                  <a:pt x="10833" y="1926"/>
                </a:cubicBezTo>
                <a:cubicBezTo>
                  <a:pt x="10833" y="1922"/>
                  <a:pt x="10837" y="1920"/>
                  <a:pt x="10842" y="1920"/>
                </a:cubicBezTo>
                <a:cubicBezTo>
                  <a:pt x="10855" y="1920"/>
                  <a:pt x="10876" y="1930"/>
                  <a:pt x="10876" y="1940"/>
                </a:cubicBezTo>
                <a:cubicBezTo>
                  <a:pt x="10891" y="1955"/>
                  <a:pt x="10862" y="1983"/>
                  <a:pt x="10819" y="1983"/>
                </a:cubicBezTo>
                <a:lnTo>
                  <a:pt x="10790" y="2041"/>
                </a:lnTo>
                <a:lnTo>
                  <a:pt x="10776" y="2070"/>
                </a:lnTo>
                <a:cubicBezTo>
                  <a:pt x="10768" y="2048"/>
                  <a:pt x="10740" y="2044"/>
                  <a:pt x="10709" y="2044"/>
                </a:cubicBezTo>
                <a:cubicBezTo>
                  <a:pt x="10694" y="2044"/>
                  <a:pt x="10678" y="2045"/>
                  <a:pt x="10664" y="2045"/>
                </a:cubicBezTo>
                <a:cubicBezTo>
                  <a:pt x="10651" y="2045"/>
                  <a:pt x="10639" y="2044"/>
                  <a:pt x="10632" y="2041"/>
                </a:cubicBezTo>
                <a:cubicBezTo>
                  <a:pt x="10603" y="2026"/>
                  <a:pt x="10560" y="2012"/>
                  <a:pt x="10560" y="2012"/>
                </a:cubicBezTo>
                <a:cubicBezTo>
                  <a:pt x="10546" y="2012"/>
                  <a:pt x="10517" y="2041"/>
                  <a:pt x="10503" y="2055"/>
                </a:cubicBezTo>
                <a:cubicBezTo>
                  <a:pt x="10503" y="2061"/>
                  <a:pt x="10498" y="2065"/>
                  <a:pt x="10490" y="2065"/>
                </a:cubicBezTo>
                <a:cubicBezTo>
                  <a:pt x="10479" y="2065"/>
                  <a:pt x="10462" y="2058"/>
                  <a:pt x="10445" y="2041"/>
                </a:cubicBezTo>
                <a:lnTo>
                  <a:pt x="10416" y="2055"/>
                </a:lnTo>
                <a:cubicBezTo>
                  <a:pt x="10413" y="2059"/>
                  <a:pt x="10409" y="2061"/>
                  <a:pt x="10406" y="2061"/>
                </a:cubicBezTo>
                <a:cubicBezTo>
                  <a:pt x="10396" y="2061"/>
                  <a:pt x="10388" y="2044"/>
                  <a:pt x="10388" y="2012"/>
                </a:cubicBezTo>
                <a:cubicBezTo>
                  <a:pt x="10388" y="1969"/>
                  <a:pt x="10517" y="1897"/>
                  <a:pt x="10517" y="1868"/>
                </a:cubicBezTo>
                <a:cubicBezTo>
                  <a:pt x="10517" y="1858"/>
                  <a:pt x="10524" y="1848"/>
                  <a:pt x="10533" y="1848"/>
                </a:cubicBezTo>
                <a:cubicBezTo>
                  <a:pt x="10537" y="1848"/>
                  <a:pt x="10541" y="1850"/>
                  <a:pt x="10546" y="1854"/>
                </a:cubicBezTo>
                <a:cubicBezTo>
                  <a:pt x="10546" y="1854"/>
                  <a:pt x="10546" y="1768"/>
                  <a:pt x="10531" y="1753"/>
                </a:cubicBezTo>
                <a:cubicBezTo>
                  <a:pt x="10517" y="1739"/>
                  <a:pt x="10531" y="1710"/>
                  <a:pt x="10546" y="1710"/>
                </a:cubicBezTo>
                <a:cubicBezTo>
                  <a:pt x="10555" y="1710"/>
                  <a:pt x="10578" y="1717"/>
                  <a:pt x="10596" y="1717"/>
                </a:cubicBezTo>
                <a:cubicBezTo>
                  <a:pt x="10605" y="1717"/>
                  <a:pt x="10613" y="1715"/>
                  <a:pt x="10618" y="1710"/>
                </a:cubicBezTo>
                <a:close/>
                <a:moveTo>
                  <a:pt x="8753" y="1951"/>
                </a:moveTo>
                <a:cubicBezTo>
                  <a:pt x="8788" y="1951"/>
                  <a:pt x="8859" y="1969"/>
                  <a:pt x="8893" y="1969"/>
                </a:cubicBezTo>
                <a:cubicBezTo>
                  <a:pt x="8922" y="1983"/>
                  <a:pt x="8951" y="2012"/>
                  <a:pt x="8951" y="2026"/>
                </a:cubicBezTo>
                <a:cubicBezTo>
                  <a:pt x="8951" y="2026"/>
                  <a:pt x="8951" y="2041"/>
                  <a:pt x="8937" y="2055"/>
                </a:cubicBezTo>
                <a:cubicBezTo>
                  <a:pt x="8926" y="2065"/>
                  <a:pt x="8888" y="2076"/>
                  <a:pt x="8861" y="2076"/>
                </a:cubicBezTo>
                <a:cubicBezTo>
                  <a:pt x="8849" y="2076"/>
                  <a:pt x="8840" y="2074"/>
                  <a:pt x="8836" y="2070"/>
                </a:cubicBezTo>
                <a:cubicBezTo>
                  <a:pt x="8836" y="2055"/>
                  <a:pt x="8779" y="2012"/>
                  <a:pt x="8750" y="1998"/>
                </a:cubicBezTo>
                <a:cubicBezTo>
                  <a:pt x="8735" y="1983"/>
                  <a:pt x="8735" y="1955"/>
                  <a:pt x="8735" y="1955"/>
                </a:cubicBezTo>
                <a:cubicBezTo>
                  <a:pt x="8738" y="1952"/>
                  <a:pt x="8745" y="1951"/>
                  <a:pt x="8753" y="1951"/>
                </a:cubicBezTo>
                <a:close/>
                <a:moveTo>
                  <a:pt x="4452" y="2035"/>
                </a:moveTo>
                <a:cubicBezTo>
                  <a:pt x="4462" y="2035"/>
                  <a:pt x="4473" y="2045"/>
                  <a:pt x="4483" y="2055"/>
                </a:cubicBezTo>
                <a:lnTo>
                  <a:pt x="4454" y="2098"/>
                </a:lnTo>
                <a:cubicBezTo>
                  <a:pt x="4442" y="2148"/>
                  <a:pt x="4418" y="2187"/>
                  <a:pt x="4403" y="2187"/>
                </a:cubicBezTo>
                <a:cubicBezTo>
                  <a:pt x="4401" y="2187"/>
                  <a:pt x="4398" y="2186"/>
                  <a:pt x="4397" y="2184"/>
                </a:cubicBezTo>
                <a:cubicBezTo>
                  <a:pt x="4391" y="2182"/>
                  <a:pt x="4383" y="2180"/>
                  <a:pt x="4375" y="2180"/>
                </a:cubicBezTo>
                <a:cubicBezTo>
                  <a:pt x="4341" y="2180"/>
                  <a:pt x="4293" y="2199"/>
                  <a:pt x="4282" y="2199"/>
                </a:cubicBezTo>
                <a:lnTo>
                  <a:pt x="4267" y="2184"/>
                </a:lnTo>
                <a:cubicBezTo>
                  <a:pt x="4267" y="2184"/>
                  <a:pt x="4267" y="2170"/>
                  <a:pt x="4267" y="2156"/>
                </a:cubicBezTo>
                <a:lnTo>
                  <a:pt x="4296" y="2141"/>
                </a:lnTo>
                <a:cubicBezTo>
                  <a:pt x="4306" y="2137"/>
                  <a:pt x="4318" y="2135"/>
                  <a:pt x="4332" y="2135"/>
                </a:cubicBezTo>
                <a:cubicBezTo>
                  <a:pt x="4360" y="2135"/>
                  <a:pt x="4392" y="2141"/>
                  <a:pt x="4411" y="2141"/>
                </a:cubicBezTo>
                <a:lnTo>
                  <a:pt x="4440" y="2084"/>
                </a:lnTo>
                <a:cubicBezTo>
                  <a:pt x="4440" y="2070"/>
                  <a:pt x="4425" y="2055"/>
                  <a:pt x="4440" y="2041"/>
                </a:cubicBezTo>
                <a:cubicBezTo>
                  <a:pt x="4444" y="2037"/>
                  <a:pt x="4448" y="2035"/>
                  <a:pt x="4452" y="2035"/>
                </a:cubicBezTo>
                <a:close/>
                <a:moveTo>
                  <a:pt x="1796" y="2255"/>
                </a:moveTo>
                <a:cubicBezTo>
                  <a:pt x="1794" y="2256"/>
                  <a:pt x="1793" y="2256"/>
                  <a:pt x="1796" y="2256"/>
                </a:cubicBezTo>
                <a:cubicBezTo>
                  <a:pt x="1796" y="2256"/>
                  <a:pt x="1796" y="2255"/>
                  <a:pt x="1796" y="2255"/>
                </a:cubicBezTo>
                <a:close/>
                <a:moveTo>
                  <a:pt x="5478" y="2096"/>
                </a:moveTo>
                <a:cubicBezTo>
                  <a:pt x="5488" y="2096"/>
                  <a:pt x="5488" y="2158"/>
                  <a:pt x="5488" y="2184"/>
                </a:cubicBezTo>
                <a:cubicBezTo>
                  <a:pt x="5488" y="2208"/>
                  <a:pt x="5498" y="2231"/>
                  <a:pt x="5517" y="2231"/>
                </a:cubicBezTo>
                <a:cubicBezTo>
                  <a:pt x="5521" y="2231"/>
                  <a:pt x="5526" y="2230"/>
                  <a:pt x="5532" y="2228"/>
                </a:cubicBezTo>
                <a:cubicBezTo>
                  <a:pt x="5546" y="2228"/>
                  <a:pt x="5546" y="2271"/>
                  <a:pt x="5532" y="2285"/>
                </a:cubicBezTo>
                <a:cubicBezTo>
                  <a:pt x="5527" y="2287"/>
                  <a:pt x="5523" y="2288"/>
                  <a:pt x="5518" y="2288"/>
                </a:cubicBezTo>
                <a:cubicBezTo>
                  <a:pt x="5491" y="2288"/>
                  <a:pt x="5458" y="2256"/>
                  <a:pt x="5445" y="2256"/>
                </a:cubicBezTo>
                <a:cubicBezTo>
                  <a:pt x="5431" y="2242"/>
                  <a:pt x="5417" y="2228"/>
                  <a:pt x="5417" y="2213"/>
                </a:cubicBezTo>
                <a:lnTo>
                  <a:pt x="5402" y="2199"/>
                </a:lnTo>
                <a:cubicBezTo>
                  <a:pt x="5402" y="2199"/>
                  <a:pt x="5417" y="2170"/>
                  <a:pt x="5417" y="2170"/>
                </a:cubicBezTo>
                <a:lnTo>
                  <a:pt x="5431" y="2184"/>
                </a:lnTo>
                <a:cubicBezTo>
                  <a:pt x="5431" y="2184"/>
                  <a:pt x="5445" y="2156"/>
                  <a:pt x="5431" y="2141"/>
                </a:cubicBezTo>
                <a:cubicBezTo>
                  <a:pt x="5431" y="2141"/>
                  <a:pt x="5460" y="2113"/>
                  <a:pt x="5474" y="2098"/>
                </a:cubicBezTo>
                <a:cubicBezTo>
                  <a:pt x="5475" y="2097"/>
                  <a:pt x="5477" y="2096"/>
                  <a:pt x="5478" y="2096"/>
                </a:cubicBezTo>
                <a:close/>
                <a:moveTo>
                  <a:pt x="25143" y="2213"/>
                </a:moveTo>
                <a:cubicBezTo>
                  <a:pt x="25114" y="2213"/>
                  <a:pt x="25114" y="2271"/>
                  <a:pt x="25143" y="2357"/>
                </a:cubicBezTo>
                <a:lnTo>
                  <a:pt x="25200" y="2271"/>
                </a:lnTo>
                <a:lnTo>
                  <a:pt x="25200" y="2256"/>
                </a:lnTo>
                <a:cubicBezTo>
                  <a:pt x="25205" y="2261"/>
                  <a:pt x="25211" y="2263"/>
                  <a:pt x="25218" y="2263"/>
                </a:cubicBezTo>
                <a:cubicBezTo>
                  <a:pt x="25231" y="2263"/>
                  <a:pt x="25243" y="2256"/>
                  <a:pt x="25243" y="2256"/>
                </a:cubicBezTo>
                <a:cubicBezTo>
                  <a:pt x="25258" y="2242"/>
                  <a:pt x="25172" y="2213"/>
                  <a:pt x="25143" y="2213"/>
                </a:cubicBezTo>
                <a:close/>
                <a:moveTo>
                  <a:pt x="25186" y="2357"/>
                </a:moveTo>
                <a:cubicBezTo>
                  <a:pt x="25157" y="2371"/>
                  <a:pt x="25128" y="2386"/>
                  <a:pt x="25114" y="2386"/>
                </a:cubicBezTo>
                <a:cubicBezTo>
                  <a:pt x="25100" y="2400"/>
                  <a:pt x="25085" y="2429"/>
                  <a:pt x="25100" y="2443"/>
                </a:cubicBezTo>
                <a:cubicBezTo>
                  <a:pt x="25114" y="2443"/>
                  <a:pt x="25114" y="2544"/>
                  <a:pt x="25100" y="2558"/>
                </a:cubicBezTo>
                <a:cubicBezTo>
                  <a:pt x="25100" y="2572"/>
                  <a:pt x="25114" y="2572"/>
                  <a:pt x="25128" y="2572"/>
                </a:cubicBezTo>
                <a:cubicBezTo>
                  <a:pt x="25143" y="2558"/>
                  <a:pt x="25229" y="2515"/>
                  <a:pt x="25272" y="2501"/>
                </a:cubicBezTo>
                <a:lnTo>
                  <a:pt x="25258" y="2400"/>
                </a:lnTo>
                <a:cubicBezTo>
                  <a:pt x="25258" y="2386"/>
                  <a:pt x="25243" y="2386"/>
                  <a:pt x="25243" y="2371"/>
                </a:cubicBezTo>
                <a:lnTo>
                  <a:pt x="25215" y="2371"/>
                </a:lnTo>
                <a:cubicBezTo>
                  <a:pt x="25215" y="2400"/>
                  <a:pt x="25215" y="2414"/>
                  <a:pt x="25215" y="2429"/>
                </a:cubicBezTo>
                <a:lnTo>
                  <a:pt x="25215" y="2443"/>
                </a:lnTo>
                <a:cubicBezTo>
                  <a:pt x="25229" y="2457"/>
                  <a:pt x="25229" y="2472"/>
                  <a:pt x="25215" y="2472"/>
                </a:cubicBezTo>
                <a:cubicBezTo>
                  <a:pt x="25200" y="2472"/>
                  <a:pt x="25172" y="2443"/>
                  <a:pt x="25186" y="2414"/>
                </a:cubicBezTo>
                <a:lnTo>
                  <a:pt x="25186" y="2400"/>
                </a:lnTo>
                <a:lnTo>
                  <a:pt x="25186" y="2357"/>
                </a:lnTo>
                <a:close/>
                <a:moveTo>
                  <a:pt x="23735" y="2256"/>
                </a:moveTo>
                <a:cubicBezTo>
                  <a:pt x="23720" y="2256"/>
                  <a:pt x="23677" y="2314"/>
                  <a:pt x="23677" y="2328"/>
                </a:cubicBezTo>
                <a:cubicBezTo>
                  <a:pt x="23663" y="2343"/>
                  <a:pt x="23649" y="2386"/>
                  <a:pt x="23663" y="2386"/>
                </a:cubicBezTo>
                <a:cubicBezTo>
                  <a:pt x="23677" y="2400"/>
                  <a:pt x="23692" y="2443"/>
                  <a:pt x="23649" y="2443"/>
                </a:cubicBezTo>
                <a:cubicBezTo>
                  <a:pt x="23606" y="2443"/>
                  <a:pt x="23519" y="2501"/>
                  <a:pt x="23534" y="2515"/>
                </a:cubicBezTo>
                <a:cubicBezTo>
                  <a:pt x="23534" y="2515"/>
                  <a:pt x="23546" y="2521"/>
                  <a:pt x="23555" y="2521"/>
                </a:cubicBezTo>
                <a:cubicBezTo>
                  <a:pt x="23559" y="2521"/>
                  <a:pt x="23562" y="2520"/>
                  <a:pt x="23562" y="2515"/>
                </a:cubicBezTo>
                <a:cubicBezTo>
                  <a:pt x="23562" y="2515"/>
                  <a:pt x="23584" y="2483"/>
                  <a:pt x="23599" y="2483"/>
                </a:cubicBezTo>
                <a:cubicBezTo>
                  <a:pt x="23601" y="2483"/>
                  <a:pt x="23603" y="2484"/>
                  <a:pt x="23606" y="2486"/>
                </a:cubicBezTo>
                <a:cubicBezTo>
                  <a:pt x="23606" y="2499"/>
                  <a:pt x="23637" y="2532"/>
                  <a:pt x="23655" y="2532"/>
                </a:cubicBezTo>
                <a:cubicBezTo>
                  <a:pt x="23658" y="2532"/>
                  <a:pt x="23661" y="2531"/>
                  <a:pt x="23663" y="2529"/>
                </a:cubicBezTo>
                <a:cubicBezTo>
                  <a:pt x="23671" y="2521"/>
                  <a:pt x="23699" y="2513"/>
                  <a:pt x="23718" y="2513"/>
                </a:cubicBezTo>
                <a:cubicBezTo>
                  <a:pt x="23732" y="2513"/>
                  <a:pt x="23741" y="2517"/>
                  <a:pt x="23735" y="2529"/>
                </a:cubicBezTo>
                <a:cubicBezTo>
                  <a:pt x="23720" y="2558"/>
                  <a:pt x="23749" y="2572"/>
                  <a:pt x="23778" y="2587"/>
                </a:cubicBezTo>
                <a:cubicBezTo>
                  <a:pt x="23778" y="2572"/>
                  <a:pt x="23778" y="2558"/>
                  <a:pt x="23778" y="2558"/>
                </a:cubicBezTo>
                <a:lnTo>
                  <a:pt x="23807" y="2544"/>
                </a:lnTo>
                <a:cubicBezTo>
                  <a:pt x="23835" y="2544"/>
                  <a:pt x="23835" y="2529"/>
                  <a:pt x="23835" y="2515"/>
                </a:cubicBezTo>
                <a:cubicBezTo>
                  <a:pt x="23835" y="2501"/>
                  <a:pt x="23821" y="2486"/>
                  <a:pt x="23807" y="2486"/>
                </a:cubicBezTo>
                <a:lnTo>
                  <a:pt x="23792" y="2472"/>
                </a:lnTo>
                <a:cubicBezTo>
                  <a:pt x="23778" y="2472"/>
                  <a:pt x="23764" y="2457"/>
                  <a:pt x="23778" y="2443"/>
                </a:cubicBezTo>
                <a:cubicBezTo>
                  <a:pt x="23792" y="2443"/>
                  <a:pt x="23807" y="2386"/>
                  <a:pt x="23778" y="2357"/>
                </a:cubicBezTo>
                <a:lnTo>
                  <a:pt x="23778" y="2299"/>
                </a:lnTo>
                <a:lnTo>
                  <a:pt x="23792" y="2285"/>
                </a:lnTo>
                <a:cubicBezTo>
                  <a:pt x="23778" y="2271"/>
                  <a:pt x="23749" y="2271"/>
                  <a:pt x="23735" y="2256"/>
                </a:cubicBezTo>
                <a:close/>
                <a:moveTo>
                  <a:pt x="2989" y="2371"/>
                </a:moveTo>
                <a:cubicBezTo>
                  <a:pt x="3032" y="2386"/>
                  <a:pt x="3075" y="2414"/>
                  <a:pt x="3060" y="2443"/>
                </a:cubicBezTo>
                <a:cubicBezTo>
                  <a:pt x="3060" y="2448"/>
                  <a:pt x="3054" y="2449"/>
                  <a:pt x="3045" y="2449"/>
                </a:cubicBezTo>
                <a:cubicBezTo>
                  <a:pt x="3027" y="2449"/>
                  <a:pt x="2998" y="2443"/>
                  <a:pt x="2989" y="2443"/>
                </a:cubicBezTo>
                <a:cubicBezTo>
                  <a:pt x="2974" y="2457"/>
                  <a:pt x="3017" y="2529"/>
                  <a:pt x="3032" y="2558"/>
                </a:cubicBezTo>
                <a:cubicBezTo>
                  <a:pt x="3046" y="2572"/>
                  <a:pt x="3017" y="2601"/>
                  <a:pt x="3003" y="2601"/>
                </a:cubicBezTo>
                <a:cubicBezTo>
                  <a:pt x="2989" y="2587"/>
                  <a:pt x="2960" y="2515"/>
                  <a:pt x="2945" y="2457"/>
                </a:cubicBezTo>
                <a:lnTo>
                  <a:pt x="2974" y="2429"/>
                </a:lnTo>
                <a:lnTo>
                  <a:pt x="2989" y="2371"/>
                </a:lnTo>
                <a:close/>
                <a:moveTo>
                  <a:pt x="3477" y="2501"/>
                </a:moveTo>
                <a:cubicBezTo>
                  <a:pt x="3520" y="2501"/>
                  <a:pt x="3549" y="2544"/>
                  <a:pt x="3534" y="2572"/>
                </a:cubicBezTo>
                <a:cubicBezTo>
                  <a:pt x="3534" y="2603"/>
                  <a:pt x="3497" y="2627"/>
                  <a:pt x="3471" y="2627"/>
                </a:cubicBezTo>
                <a:cubicBezTo>
                  <a:pt x="3461" y="2627"/>
                  <a:pt x="3452" y="2624"/>
                  <a:pt x="3448" y="2616"/>
                </a:cubicBezTo>
                <a:cubicBezTo>
                  <a:pt x="3434" y="2601"/>
                  <a:pt x="3434" y="2572"/>
                  <a:pt x="3448" y="2572"/>
                </a:cubicBezTo>
                <a:lnTo>
                  <a:pt x="3463" y="2587"/>
                </a:lnTo>
                <a:cubicBezTo>
                  <a:pt x="3469" y="2593"/>
                  <a:pt x="3475" y="2596"/>
                  <a:pt x="3479" y="2596"/>
                </a:cubicBezTo>
                <a:cubicBezTo>
                  <a:pt x="3486" y="2596"/>
                  <a:pt x="3491" y="2589"/>
                  <a:pt x="3491" y="2572"/>
                </a:cubicBezTo>
                <a:lnTo>
                  <a:pt x="3477" y="2501"/>
                </a:lnTo>
                <a:close/>
                <a:moveTo>
                  <a:pt x="2364" y="2267"/>
                </a:moveTo>
                <a:cubicBezTo>
                  <a:pt x="2375" y="2267"/>
                  <a:pt x="2385" y="2293"/>
                  <a:pt x="2385" y="2328"/>
                </a:cubicBezTo>
                <a:lnTo>
                  <a:pt x="2385" y="2357"/>
                </a:lnTo>
                <a:cubicBezTo>
                  <a:pt x="2356" y="2429"/>
                  <a:pt x="2428" y="2443"/>
                  <a:pt x="2443" y="2501"/>
                </a:cubicBezTo>
                <a:cubicBezTo>
                  <a:pt x="2457" y="2501"/>
                  <a:pt x="2500" y="2472"/>
                  <a:pt x="2529" y="2443"/>
                </a:cubicBezTo>
                <a:lnTo>
                  <a:pt x="2572" y="2472"/>
                </a:lnTo>
                <a:cubicBezTo>
                  <a:pt x="2579" y="2479"/>
                  <a:pt x="2590" y="2483"/>
                  <a:pt x="2601" y="2483"/>
                </a:cubicBezTo>
                <a:cubicBezTo>
                  <a:pt x="2611" y="2483"/>
                  <a:pt x="2622" y="2479"/>
                  <a:pt x="2629" y="2472"/>
                </a:cubicBezTo>
                <a:cubicBezTo>
                  <a:pt x="2637" y="2465"/>
                  <a:pt x="2644" y="2457"/>
                  <a:pt x="2649" y="2457"/>
                </a:cubicBezTo>
                <a:cubicBezTo>
                  <a:pt x="2655" y="2457"/>
                  <a:pt x="2658" y="2465"/>
                  <a:pt x="2658" y="2486"/>
                </a:cubicBezTo>
                <a:lnTo>
                  <a:pt x="2672" y="2501"/>
                </a:lnTo>
                <a:cubicBezTo>
                  <a:pt x="2672" y="2515"/>
                  <a:pt x="2687" y="2515"/>
                  <a:pt x="2687" y="2515"/>
                </a:cubicBezTo>
                <a:cubicBezTo>
                  <a:pt x="2687" y="2515"/>
                  <a:pt x="2687" y="2501"/>
                  <a:pt x="2687" y="2501"/>
                </a:cubicBezTo>
                <a:lnTo>
                  <a:pt x="2701" y="2501"/>
                </a:lnTo>
                <a:cubicBezTo>
                  <a:pt x="2701" y="2501"/>
                  <a:pt x="2701" y="2486"/>
                  <a:pt x="2701" y="2486"/>
                </a:cubicBezTo>
                <a:cubicBezTo>
                  <a:pt x="2701" y="2457"/>
                  <a:pt x="2687" y="2400"/>
                  <a:pt x="2687" y="2400"/>
                </a:cubicBezTo>
                <a:cubicBezTo>
                  <a:pt x="2687" y="2386"/>
                  <a:pt x="2730" y="2357"/>
                  <a:pt x="2744" y="2357"/>
                </a:cubicBezTo>
                <a:cubicBezTo>
                  <a:pt x="2759" y="2357"/>
                  <a:pt x="2759" y="2414"/>
                  <a:pt x="2759" y="2457"/>
                </a:cubicBezTo>
                <a:lnTo>
                  <a:pt x="2787" y="2486"/>
                </a:lnTo>
                <a:cubicBezTo>
                  <a:pt x="2800" y="2486"/>
                  <a:pt x="2813" y="2481"/>
                  <a:pt x="2823" y="2481"/>
                </a:cubicBezTo>
                <a:cubicBezTo>
                  <a:pt x="2836" y="2481"/>
                  <a:pt x="2845" y="2489"/>
                  <a:pt x="2845" y="2529"/>
                </a:cubicBezTo>
                <a:lnTo>
                  <a:pt x="2845" y="2587"/>
                </a:lnTo>
                <a:cubicBezTo>
                  <a:pt x="2838" y="2606"/>
                  <a:pt x="2823" y="2614"/>
                  <a:pt x="2807" y="2614"/>
                </a:cubicBezTo>
                <a:cubicBezTo>
                  <a:pt x="2787" y="2614"/>
                  <a:pt x="2767" y="2603"/>
                  <a:pt x="2759" y="2587"/>
                </a:cubicBezTo>
                <a:cubicBezTo>
                  <a:pt x="2759" y="2572"/>
                  <a:pt x="2716" y="2558"/>
                  <a:pt x="2701" y="2529"/>
                </a:cubicBezTo>
                <a:cubicBezTo>
                  <a:pt x="2701" y="2558"/>
                  <a:pt x="2701" y="2587"/>
                  <a:pt x="2687" y="2587"/>
                </a:cubicBezTo>
                <a:cubicBezTo>
                  <a:pt x="2683" y="2591"/>
                  <a:pt x="2676" y="2593"/>
                  <a:pt x="2668" y="2593"/>
                </a:cubicBezTo>
                <a:cubicBezTo>
                  <a:pt x="2650" y="2593"/>
                  <a:pt x="2625" y="2583"/>
                  <a:pt x="2615" y="2572"/>
                </a:cubicBezTo>
                <a:cubicBezTo>
                  <a:pt x="2611" y="2570"/>
                  <a:pt x="2607" y="2570"/>
                  <a:pt x="2602" y="2570"/>
                </a:cubicBezTo>
                <a:cubicBezTo>
                  <a:pt x="2575" y="2570"/>
                  <a:pt x="2543" y="2603"/>
                  <a:pt x="2543" y="2616"/>
                </a:cubicBezTo>
                <a:cubicBezTo>
                  <a:pt x="2535" y="2632"/>
                  <a:pt x="2521" y="2639"/>
                  <a:pt x="2506" y="2639"/>
                </a:cubicBezTo>
                <a:cubicBezTo>
                  <a:pt x="2495" y="2639"/>
                  <a:pt x="2483" y="2636"/>
                  <a:pt x="2471" y="2630"/>
                </a:cubicBezTo>
                <a:lnTo>
                  <a:pt x="2457" y="2630"/>
                </a:lnTo>
                <a:cubicBezTo>
                  <a:pt x="2443" y="2630"/>
                  <a:pt x="2428" y="2616"/>
                  <a:pt x="2428" y="2587"/>
                </a:cubicBezTo>
                <a:cubicBezTo>
                  <a:pt x="2428" y="2572"/>
                  <a:pt x="2414" y="2544"/>
                  <a:pt x="2399" y="2529"/>
                </a:cubicBezTo>
                <a:lnTo>
                  <a:pt x="2385" y="2515"/>
                </a:lnTo>
                <a:cubicBezTo>
                  <a:pt x="2371" y="2515"/>
                  <a:pt x="2328" y="2529"/>
                  <a:pt x="2313" y="2544"/>
                </a:cubicBezTo>
                <a:cubicBezTo>
                  <a:pt x="2313" y="2548"/>
                  <a:pt x="2312" y="2549"/>
                  <a:pt x="2310" y="2549"/>
                </a:cubicBezTo>
                <a:cubicBezTo>
                  <a:pt x="2306" y="2549"/>
                  <a:pt x="2295" y="2536"/>
                  <a:pt x="2285" y="2515"/>
                </a:cubicBezTo>
                <a:lnTo>
                  <a:pt x="2270" y="2472"/>
                </a:lnTo>
                <a:cubicBezTo>
                  <a:pt x="2270" y="2457"/>
                  <a:pt x="2313" y="2443"/>
                  <a:pt x="2328" y="2443"/>
                </a:cubicBezTo>
                <a:cubicBezTo>
                  <a:pt x="2342" y="2443"/>
                  <a:pt x="2356" y="2400"/>
                  <a:pt x="2356" y="2386"/>
                </a:cubicBezTo>
                <a:cubicBezTo>
                  <a:pt x="2356" y="2371"/>
                  <a:pt x="2328" y="2371"/>
                  <a:pt x="2313" y="2371"/>
                </a:cubicBezTo>
                <a:cubicBezTo>
                  <a:pt x="2313" y="2378"/>
                  <a:pt x="2306" y="2382"/>
                  <a:pt x="2299" y="2382"/>
                </a:cubicBezTo>
                <a:cubicBezTo>
                  <a:pt x="2292" y="2382"/>
                  <a:pt x="2285" y="2378"/>
                  <a:pt x="2285" y="2371"/>
                </a:cubicBezTo>
                <a:cubicBezTo>
                  <a:pt x="2270" y="2371"/>
                  <a:pt x="2270" y="2414"/>
                  <a:pt x="2256" y="2429"/>
                </a:cubicBezTo>
                <a:cubicBezTo>
                  <a:pt x="2241" y="2443"/>
                  <a:pt x="2184" y="2486"/>
                  <a:pt x="2155" y="2486"/>
                </a:cubicBezTo>
                <a:cubicBezTo>
                  <a:pt x="2141" y="2486"/>
                  <a:pt x="2083" y="2472"/>
                  <a:pt x="2069" y="2443"/>
                </a:cubicBezTo>
                <a:cubicBezTo>
                  <a:pt x="2069" y="2414"/>
                  <a:pt x="2098" y="2386"/>
                  <a:pt x="2112" y="2386"/>
                </a:cubicBezTo>
                <a:cubicBezTo>
                  <a:pt x="2127" y="2386"/>
                  <a:pt x="2227" y="2386"/>
                  <a:pt x="2241" y="2371"/>
                </a:cubicBezTo>
                <a:cubicBezTo>
                  <a:pt x="2256" y="2371"/>
                  <a:pt x="2256" y="2314"/>
                  <a:pt x="2241" y="2299"/>
                </a:cubicBezTo>
                <a:cubicBezTo>
                  <a:pt x="2241" y="2287"/>
                  <a:pt x="2249" y="2283"/>
                  <a:pt x="2258" y="2283"/>
                </a:cubicBezTo>
                <a:cubicBezTo>
                  <a:pt x="2270" y="2283"/>
                  <a:pt x="2285" y="2291"/>
                  <a:pt x="2285" y="2299"/>
                </a:cubicBezTo>
                <a:cubicBezTo>
                  <a:pt x="2287" y="2302"/>
                  <a:pt x="2291" y="2303"/>
                  <a:pt x="2296" y="2303"/>
                </a:cubicBezTo>
                <a:cubicBezTo>
                  <a:pt x="2314" y="2303"/>
                  <a:pt x="2345" y="2282"/>
                  <a:pt x="2356" y="2271"/>
                </a:cubicBezTo>
                <a:cubicBezTo>
                  <a:pt x="2359" y="2268"/>
                  <a:pt x="2361" y="2267"/>
                  <a:pt x="2364" y="2267"/>
                </a:cubicBezTo>
                <a:close/>
                <a:moveTo>
                  <a:pt x="3764" y="2587"/>
                </a:moveTo>
                <a:lnTo>
                  <a:pt x="3764" y="2616"/>
                </a:lnTo>
                <a:cubicBezTo>
                  <a:pt x="3764" y="2630"/>
                  <a:pt x="3779" y="2644"/>
                  <a:pt x="3793" y="2673"/>
                </a:cubicBezTo>
                <a:cubicBezTo>
                  <a:pt x="3779" y="2687"/>
                  <a:pt x="3736" y="2687"/>
                  <a:pt x="3721" y="2716"/>
                </a:cubicBezTo>
                <a:cubicBezTo>
                  <a:pt x="3721" y="2726"/>
                  <a:pt x="3707" y="2736"/>
                  <a:pt x="3693" y="2736"/>
                </a:cubicBezTo>
                <a:cubicBezTo>
                  <a:pt x="3688" y="2736"/>
                  <a:pt x="3682" y="2735"/>
                  <a:pt x="3678" y="2730"/>
                </a:cubicBezTo>
                <a:cubicBezTo>
                  <a:pt x="3678" y="2716"/>
                  <a:pt x="3693" y="2687"/>
                  <a:pt x="3721" y="2673"/>
                </a:cubicBezTo>
                <a:lnTo>
                  <a:pt x="3721" y="2630"/>
                </a:lnTo>
                <a:lnTo>
                  <a:pt x="3721" y="2616"/>
                </a:lnTo>
                <a:cubicBezTo>
                  <a:pt x="3736" y="2587"/>
                  <a:pt x="3750" y="2587"/>
                  <a:pt x="3764" y="2587"/>
                </a:cubicBezTo>
                <a:close/>
                <a:moveTo>
                  <a:pt x="3980" y="2687"/>
                </a:moveTo>
                <a:cubicBezTo>
                  <a:pt x="4037" y="2687"/>
                  <a:pt x="4066" y="2716"/>
                  <a:pt x="4066" y="2745"/>
                </a:cubicBezTo>
                <a:cubicBezTo>
                  <a:pt x="4061" y="2754"/>
                  <a:pt x="4050" y="2758"/>
                  <a:pt x="4037" y="2758"/>
                </a:cubicBezTo>
                <a:cubicBezTo>
                  <a:pt x="4010" y="2758"/>
                  <a:pt x="3975" y="2745"/>
                  <a:pt x="3966" y="2745"/>
                </a:cubicBezTo>
                <a:lnTo>
                  <a:pt x="3951" y="2759"/>
                </a:lnTo>
                <a:cubicBezTo>
                  <a:pt x="3951" y="2759"/>
                  <a:pt x="3937" y="2745"/>
                  <a:pt x="3922" y="2730"/>
                </a:cubicBezTo>
                <a:cubicBezTo>
                  <a:pt x="3922" y="2730"/>
                  <a:pt x="3937" y="2702"/>
                  <a:pt x="3937" y="2702"/>
                </a:cubicBezTo>
                <a:lnTo>
                  <a:pt x="3980" y="2687"/>
                </a:lnTo>
                <a:close/>
                <a:moveTo>
                  <a:pt x="4176" y="2648"/>
                </a:moveTo>
                <a:cubicBezTo>
                  <a:pt x="4181" y="2648"/>
                  <a:pt x="4188" y="2651"/>
                  <a:pt x="4195" y="2659"/>
                </a:cubicBezTo>
                <a:lnTo>
                  <a:pt x="4210" y="2673"/>
                </a:lnTo>
                <a:cubicBezTo>
                  <a:pt x="4210" y="2673"/>
                  <a:pt x="4224" y="2687"/>
                  <a:pt x="4238" y="2687"/>
                </a:cubicBezTo>
                <a:lnTo>
                  <a:pt x="4253" y="2687"/>
                </a:lnTo>
                <a:cubicBezTo>
                  <a:pt x="4256" y="2686"/>
                  <a:pt x="4259" y="2685"/>
                  <a:pt x="4261" y="2685"/>
                </a:cubicBezTo>
                <a:cubicBezTo>
                  <a:pt x="4281" y="2685"/>
                  <a:pt x="4280" y="2732"/>
                  <a:pt x="4267" y="2745"/>
                </a:cubicBezTo>
                <a:cubicBezTo>
                  <a:pt x="4253" y="2745"/>
                  <a:pt x="4195" y="2759"/>
                  <a:pt x="4195" y="2774"/>
                </a:cubicBezTo>
                <a:cubicBezTo>
                  <a:pt x="4195" y="2778"/>
                  <a:pt x="4192" y="2779"/>
                  <a:pt x="4186" y="2779"/>
                </a:cubicBezTo>
                <a:cubicBezTo>
                  <a:pt x="4171" y="2779"/>
                  <a:pt x="4144" y="2769"/>
                  <a:pt x="4124" y="2759"/>
                </a:cubicBezTo>
                <a:cubicBezTo>
                  <a:pt x="4109" y="2745"/>
                  <a:pt x="4109" y="2716"/>
                  <a:pt x="4138" y="2702"/>
                </a:cubicBezTo>
                <a:lnTo>
                  <a:pt x="4152" y="2673"/>
                </a:lnTo>
                <a:lnTo>
                  <a:pt x="4167" y="2659"/>
                </a:lnTo>
                <a:cubicBezTo>
                  <a:pt x="4167" y="2651"/>
                  <a:pt x="4170" y="2648"/>
                  <a:pt x="4176" y="2648"/>
                </a:cubicBezTo>
                <a:close/>
                <a:moveTo>
                  <a:pt x="11293" y="2932"/>
                </a:moveTo>
                <a:cubicBezTo>
                  <a:pt x="11322" y="2946"/>
                  <a:pt x="11322" y="2960"/>
                  <a:pt x="11307" y="2960"/>
                </a:cubicBezTo>
                <a:lnTo>
                  <a:pt x="11307" y="2975"/>
                </a:lnTo>
                <a:cubicBezTo>
                  <a:pt x="11268" y="2975"/>
                  <a:pt x="11288" y="3034"/>
                  <a:pt x="11260" y="3034"/>
                </a:cubicBezTo>
                <a:cubicBezTo>
                  <a:pt x="11257" y="3034"/>
                  <a:pt x="11254" y="3033"/>
                  <a:pt x="11250" y="3032"/>
                </a:cubicBezTo>
                <a:lnTo>
                  <a:pt x="11235" y="3018"/>
                </a:lnTo>
                <a:cubicBezTo>
                  <a:pt x="11207" y="3003"/>
                  <a:pt x="11192" y="2975"/>
                  <a:pt x="11207" y="2960"/>
                </a:cubicBezTo>
                <a:cubicBezTo>
                  <a:pt x="11207" y="2946"/>
                  <a:pt x="11278" y="2932"/>
                  <a:pt x="11293" y="2932"/>
                </a:cubicBezTo>
                <a:close/>
                <a:moveTo>
                  <a:pt x="3044" y="3043"/>
                </a:moveTo>
                <a:cubicBezTo>
                  <a:pt x="3066" y="3043"/>
                  <a:pt x="3106" y="3064"/>
                  <a:pt x="3118" y="3075"/>
                </a:cubicBezTo>
                <a:cubicBezTo>
                  <a:pt x="3118" y="3090"/>
                  <a:pt x="3118" y="3104"/>
                  <a:pt x="3118" y="3104"/>
                </a:cubicBezTo>
                <a:cubicBezTo>
                  <a:pt x="3118" y="3118"/>
                  <a:pt x="3103" y="3118"/>
                  <a:pt x="3103" y="3118"/>
                </a:cubicBezTo>
                <a:lnTo>
                  <a:pt x="3060" y="3075"/>
                </a:lnTo>
                <a:cubicBezTo>
                  <a:pt x="3048" y="3113"/>
                  <a:pt x="3003" y="3150"/>
                  <a:pt x="2982" y="3150"/>
                </a:cubicBezTo>
                <a:cubicBezTo>
                  <a:pt x="2979" y="3150"/>
                  <a:pt x="2976" y="3149"/>
                  <a:pt x="2974" y="3147"/>
                </a:cubicBezTo>
                <a:cubicBezTo>
                  <a:pt x="2960" y="3118"/>
                  <a:pt x="2974" y="3090"/>
                  <a:pt x="3003" y="3061"/>
                </a:cubicBezTo>
                <a:lnTo>
                  <a:pt x="3032" y="3047"/>
                </a:lnTo>
                <a:cubicBezTo>
                  <a:pt x="3034" y="3044"/>
                  <a:pt x="3039" y="3043"/>
                  <a:pt x="3044" y="3043"/>
                </a:cubicBezTo>
                <a:close/>
                <a:moveTo>
                  <a:pt x="21628" y="3185"/>
                </a:moveTo>
                <a:cubicBezTo>
                  <a:pt x="21623" y="3185"/>
                  <a:pt x="21616" y="3186"/>
                  <a:pt x="21608" y="3190"/>
                </a:cubicBezTo>
                <a:cubicBezTo>
                  <a:pt x="21594" y="3190"/>
                  <a:pt x="21522" y="3190"/>
                  <a:pt x="21522" y="3205"/>
                </a:cubicBezTo>
                <a:cubicBezTo>
                  <a:pt x="21522" y="3226"/>
                  <a:pt x="21530" y="3239"/>
                  <a:pt x="21540" y="3239"/>
                </a:cubicBezTo>
                <a:cubicBezTo>
                  <a:pt x="21543" y="3239"/>
                  <a:pt x="21547" y="3237"/>
                  <a:pt x="21551" y="3233"/>
                </a:cubicBezTo>
                <a:cubicBezTo>
                  <a:pt x="21555" y="3231"/>
                  <a:pt x="21560" y="3230"/>
                  <a:pt x="21565" y="3230"/>
                </a:cubicBezTo>
                <a:cubicBezTo>
                  <a:pt x="21590" y="3230"/>
                  <a:pt x="21623" y="3251"/>
                  <a:pt x="21634" y="3251"/>
                </a:cubicBezTo>
                <a:cubicBezTo>
                  <a:pt x="21636" y="3251"/>
                  <a:pt x="21637" y="3250"/>
                  <a:pt x="21637" y="3248"/>
                </a:cubicBezTo>
                <a:lnTo>
                  <a:pt x="21652" y="3248"/>
                </a:lnTo>
                <a:lnTo>
                  <a:pt x="21652" y="3219"/>
                </a:lnTo>
                <a:cubicBezTo>
                  <a:pt x="21652" y="3198"/>
                  <a:pt x="21644" y="3185"/>
                  <a:pt x="21628" y="3185"/>
                </a:cubicBezTo>
                <a:close/>
                <a:moveTo>
                  <a:pt x="21479" y="3219"/>
                </a:moveTo>
                <a:cubicBezTo>
                  <a:pt x="21479" y="3219"/>
                  <a:pt x="21450" y="3219"/>
                  <a:pt x="21422" y="3233"/>
                </a:cubicBezTo>
                <a:cubicBezTo>
                  <a:pt x="21407" y="3233"/>
                  <a:pt x="21350" y="3262"/>
                  <a:pt x="21336" y="3262"/>
                </a:cubicBezTo>
                <a:lnTo>
                  <a:pt x="21336" y="3276"/>
                </a:lnTo>
                <a:cubicBezTo>
                  <a:pt x="21336" y="3276"/>
                  <a:pt x="21336" y="3291"/>
                  <a:pt x="21350" y="3305"/>
                </a:cubicBezTo>
                <a:lnTo>
                  <a:pt x="21364" y="3305"/>
                </a:lnTo>
                <a:cubicBezTo>
                  <a:pt x="21379" y="3305"/>
                  <a:pt x="21422" y="3291"/>
                  <a:pt x="21450" y="3291"/>
                </a:cubicBezTo>
                <a:lnTo>
                  <a:pt x="21479" y="3262"/>
                </a:lnTo>
                <a:cubicBezTo>
                  <a:pt x="21479" y="3262"/>
                  <a:pt x="21479" y="3248"/>
                  <a:pt x="21479" y="3233"/>
                </a:cubicBezTo>
                <a:lnTo>
                  <a:pt x="21479" y="3219"/>
                </a:lnTo>
                <a:close/>
                <a:moveTo>
                  <a:pt x="2644" y="3219"/>
                </a:moveTo>
                <a:cubicBezTo>
                  <a:pt x="2644" y="3219"/>
                  <a:pt x="2629" y="3233"/>
                  <a:pt x="2629" y="3248"/>
                </a:cubicBezTo>
                <a:cubicBezTo>
                  <a:pt x="2619" y="3258"/>
                  <a:pt x="2596" y="3274"/>
                  <a:pt x="2577" y="3274"/>
                </a:cubicBezTo>
                <a:cubicBezTo>
                  <a:pt x="2569" y="3274"/>
                  <a:pt x="2562" y="3271"/>
                  <a:pt x="2558" y="3262"/>
                </a:cubicBezTo>
                <a:lnTo>
                  <a:pt x="2529" y="3248"/>
                </a:lnTo>
                <a:cubicBezTo>
                  <a:pt x="2529" y="3243"/>
                  <a:pt x="2528" y="3242"/>
                  <a:pt x="2525" y="3242"/>
                </a:cubicBezTo>
                <a:cubicBezTo>
                  <a:pt x="2520" y="3242"/>
                  <a:pt x="2510" y="3252"/>
                  <a:pt x="2500" y="3262"/>
                </a:cubicBezTo>
                <a:cubicBezTo>
                  <a:pt x="2500" y="3276"/>
                  <a:pt x="2529" y="3334"/>
                  <a:pt x="2543" y="3334"/>
                </a:cubicBezTo>
                <a:cubicBezTo>
                  <a:pt x="2572" y="3334"/>
                  <a:pt x="2672" y="3305"/>
                  <a:pt x="2672" y="3276"/>
                </a:cubicBezTo>
                <a:cubicBezTo>
                  <a:pt x="2658" y="3248"/>
                  <a:pt x="2644" y="3219"/>
                  <a:pt x="2644" y="3219"/>
                </a:cubicBezTo>
                <a:close/>
                <a:moveTo>
                  <a:pt x="20285" y="3240"/>
                </a:moveTo>
                <a:cubicBezTo>
                  <a:pt x="20268" y="3298"/>
                  <a:pt x="20214" y="3391"/>
                  <a:pt x="20200" y="3391"/>
                </a:cubicBezTo>
                <a:cubicBezTo>
                  <a:pt x="20199" y="3392"/>
                  <a:pt x="20198" y="3393"/>
                  <a:pt x="20198" y="3393"/>
                </a:cubicBezTo>
                <a:cubicBezTo>
                  <a:pt x="20188" y="3393"/>
                  <a:pt x="20202" y="3317"/>
                  <a:pt x="20215" y="3291"/>
                </a:cubicBezTo>
                <a:cubicBezTo>
                  <a:pt x="20227" y="3278"/>
                  <a:pt x="20251" y="3255"/>
                  <a:pt x="20285" y="3240"/>
                </a:cubicBezTo>
                <a:close/>
                <a:moveTo>
                  <a:pt x="20770" y="3360"/>
                </a:moveTo>
                <a:cubicBezTo>
                  <a:pt x="20766" y="3360"/>
                  <a:pt x="20763" y="3361"/>
                  <a:pt x="20761" y="3363"/>
                </a:cubicBezTo>
                <a:cubicBezTo>
                  <a:pt x="20761" y="3377"/>
                  <a:pt x="20790" y="3434"/>
                  <a:pt x="20804" y="3463"/>
                </a:cubicBezTo>
                <a:cubicBezTo>
                  <a:pt x="20818" y="3478"/>
                  <a:pt x="20876" y="3492"/>
                  <a:pt x="20890" y="3492"/>
                </a:cubicBezTo>
                <a:cubicBezTo>
                  <a:pt x="20904" y="3478"/>
                  <a:pt x="20904" y="3449"/>
                  <a:pt x="20876" y="3420"/>
                </a:cubicBezTo>
                <a:cubicBezTo>
                  <a:pt x="20851" y="3395"/>
                  <a:pt x="20794" y="3360"/>
                  <a:pt x="20770" y="3360"/>
                </a:cubicBezTo>
                <a:close/>
                <a:moveTo>
                  <a:pt x="21274" y="3269"/>
                </a:moveTo>
                <a:cubicBezTo>
                  <a:pt x="21264" y="3269"/>
                  <a:pt x="21249" y="3276"/>
                  <a:pt x="21235" y="3291"/>
                </a:cubicBezTo>
                <a:cubicBezTo>
                  <a:pt x="21206" y="3319"/>
                  <a:pt x="21177" y="3420"/>
                  <a:pt x="21177" y="3420"/>
                </a:cubicBezTo>
                <a:cubicBezTo>
                  <a:pt x="21174" y="3416"/>
                  <a:pt x="21170" y="3415"/>
                  <a:pt x="21167" y="3415"/>
                </a:cubicBezTo>
                <a:cubicBezTo>
                  <a:pt x="21156" y="3415"/>
                  <a:pt x="21145" y="3431"/>
                  <a:pt x="21134" y="3463"/>
                </a:cubicBezTo>
                <a:lnTo>
                  <a:pt x="21134" y="3492"/>
                </a:lnTo>
                <a:lnTo>
                  <a:pt x="21120" y="3492"/>
                </a:lnTo>
                <a:cubicBezTo>
                  <a:pt x="21130" y="3502"/>
                  <a:pt x="21140" y="3512"/>
                  <a:pt x="21150" y="3512"/>
                </a:cubicBezTo>
                <a:cubicBezTo>
                  <a:pt x="21155" y="3512"/>
                  <a:pt x="21159" y="3510"/>
                  <a:pt x="21163" y="3506"/>
                </a:cubicBezTo>
                <a:lnTo>
                  <a:pt x="21163" y="3449"/>
                </a:lnTo>
                <a:cubicBezTo>
                  <a:pt x="21192" y="3449"/>
                  <a:pt x="21221" y="3463"/>
                  <a:pt x="21221" y="3478"/>
                </a:cubicBezTo>
                <a:cubicBezTo>
                  <a:pt x="21221" y="3492"/>
                  <a:pt x="21264" y="3492"/>
                  <a:pt x="21278" y="3492"/>
                </a:cubicBezTo>
                <a:cubicBezTo>
                  <a:pt x="21284" y="3498"/>
                  <a:pt x="21292" y="3501"/>
                  <a:pt x="21299" y="3501"/>
                </a:cubicBezTo>
                <a:cubicBezTo>
                  <a:pt x="21309" y="3501"/>
                  <a:pt x="21315" y="3494"/>
                  <a:pt x="21307" y="3478"/>
                </a:cubicBezTo>
                <a:cubicBezTo>
                  <a:pt x="21292" y="3449"/>
                  <a:pt x="21307" y="3319"/>
                  <a:pt x="21292" y="3291"/>
                </a:cubicBezTo>
                <a:cubicBezTo>
                  <a:pt x="21292" y="3276"/>
                  <a:pt x="21285" y="3269"/>
                  <a:pt x="21274" y="3269"/>
                </a:cubicBezTo>
                <a:close/>
                <a:moveTo>
                  <a:pt x="20657" y="3428"/>
                </a:moveTo>
                <a:cubicBezTo>
                  <a:pt x="20653" y="3428"/>
                  <a:pt x="20646" y="3439"/>
                  <a:pt x="20646" y="3449"/>
                </a:cubicBezTo>
                <a:lnTo>
                  <a:pt x="20646" y="3463"/>
                </a:lnTo>
                <a:cubicBezTo>
                  <a:pt x="20646" y="3463"/>
                  <a:pt x="20660" y="3492"/>
                  <a:pt x="20675" y="3506"/>
                </a:cubicBezTo>
                <a:cubicBezTo>
                  <a:pt x="20689" y="3521"/>
                  <a:pt x="20761" y="3549"/>
                  <a:pt x="20775" y="3549"/>
                </a:cubicBezTo>
                <a:cubicBezTo>
                  <a:pt x="20790" y="3549"/>
                  <a:pt x="20804" y="3535"/>
                  <a:pt x="20790" y="3506"/>
                </a:cubicBezTo>
                <a:cubicBezTo>
                  <a:pt x="20790" y="3492"/>
                  <a:pt x="20732" y="3463"/>
                  <a:pt x="20703" y="3434"/>
                </a:cubicBezTo>
                <a:lnTo>
                  <a:pt x="20660" y="3434"/>
                </a:lnTo>
                <a:cubicBezTo>
                  <a:pt x="20660" y="3430"/>
                  <a:pt x="20659" y="3428"/>
                  <a:pt x="20657" y="3428"/>
                </a:cubicBezTo>
                <a:close/>
                <a:moveTo>
                  <a:pt x="4971" y="3334"/>
                </a:moveTo>
                <a:cubicBezTo>
                  <a:pt x="4986" y="3334"/>
                  <a:pt x="4986" y="3363"/>
                  <a:pt x="4986" y="3377"/>
                </a:cubicBezTo>
                <a:cubicBezTo>
                  <a:pt x="4986" y="3406"/>
                  <a:pt x="4971" y="3449"/>
                  <a:pt x="4986" y="3449"/>
                </a:cubicBezTo>
                <a:cubicBezTo>
                  <a:pt x="4986" y="3463"/>
                  <a:pt x="5014" y="3478"/>
                  <a:pt x="5014" y="3506"/>
                </a:cubicBezTo>
                <a:cubicBezTo>
                  <a:pt x="5014" y="3535"/>
                  <a:pt x="5000" y="3549"/>
                  <a:pt x="4986" y="3549"/>
                </a:cubicBezTo>
                <a:cubicBezTo>
                  <a:pt x="4971" y="3549"/>
                  <a:pt x="4942" y="3578"/>
                  <a:pt x="4957" y="3607"/>
                </a:cubicBezTo>
                <a:lnTo>
                  <a:pt x="5000" y="3607"/>
                </a:lnTo>
                <a:cubicBezTo>
                  <a:pt x="5000" y="3636"/>
                  <a:pt x="5000" y="3664"/>
                  <a:pt x="4986" y="3664"/>
                </a:cubicBezTo>
                <a:lnTo>
                  <a:pt x="4971" y="3664"/>
                </a:lnTo>
                <a:cubicBezTo>
                  <a:pt x="4957" y="3650"/>
                  <a:pt x="4899" y="3636"/>
                  <a:pt x="4871" y="3636"/>
                </a:cubicBezTo>
                <a:cubicBezTo>
                  <a:pt x="4856" y="3636"/>
                  <a:pt x="4871" y="3621"/>
                  <a:pt x="4914" y="3607"/>
                </a:cubicBezTo>
                <a:lnTo>
                  <a:pt x="4899" y="3549"/>
                </a:lnTo>
                <a:cubicBezTo>
                  <a:pt x="4885" y="3492"/>
                  <a:pt x="4928" y="3449"/>
                  <a:pt x="4914" y="3377"/>
                </a:cubicBezTo>
                <a:cubicBezTo>
                  <a:pt x="4914" y="3377"/>
                  <a:pt x="4928" y="3363"/>
                  <a:pt x="4942" y="3348"/>
                </a:cubicBezTo>
                <a:cubicBezTo>
                  <a:pt x="4957" y="3348"/>
                  <a:pt x="4971" y="3334"/>
                  <a:pt x="4971" y="3334"/>
                </a:cubicBezTo>
                <a:close/>
                <a:moveTo>
                  <a:pt x="6566" y="3492"/>
                </a:moveTo>
                <a:cubicBezTo>
                  <a:pt x="6580" y="3492"/>
                  <a:pt x="6580" y="3535"/>
                  <a:pt x="6580" y="3535"/>
                </a:cubicBezTo>
                <a:lnTo>
                  <a:pt x="6537" y="3592"/>
                </a:lnTo>
                <a:cubicBezTo>
                  <a:pt x="6566" y="3607"/>
                  <a:pt x="6609" y="3621"/>
                  <a:pt x="6623" y="3636"/>
                </a:cubicBezTo>
                <a:cubicBezTo>
                  <a:pt x="6623" y="3636"/>
                  <a:pt x="6609" y="3664"/>
                  <a:pt x="6595" y="3664"/>
                </a:cubicBezTo>
                <a:cubicBezTo>
                  <a:pt x="6595" y="3664"/>
                  <a:pt x="6523" y="3664"/>
                  <a:pt x="6509" y="3636"/>
                </a:cubicBezTo>
                <a:cubicBezTo>
                  <a:pt x="6494" y="3607"/>
                  <a:pt x="6494" y="3578"/>
                  <a:pt x="6509" y="3578"/>
                </a:cubicBezTo>
                <a:cubicBezTo>
                  <a:pt x="6537" y="3564"/>
                  <a:pt x="6537" y="3506"/>
                  <a:pt x="6552" y="3492"/>
                </a:cubicBezTo>
                <a:close/>
                <a:moveTo>
                  <a:pt x="8945" y="3598"/>
                </a:moveTo>
                <a:cubicBezTo>
                  <a:pt x="8974" y="3598"/>
                  <a:pt x="9002" y="3608"/>
                  <a:pt x="9008" y="3621"/>
                </a:cubicBezTo>
                <a:cubicBezTo>
                  <a:pt x="9023" y="3636"/>
                  <a:pt x="9008" y="3650"/>
                  <a:pt x="8965" y="3650"/>
                </a:cubicBezTo>
                <a:lnTo>
                  <a:pt x="8965" y="3722"/>
                </a:lnTo>
                <a:cubicBezTo>
                  <a:pt x="8965" y="3728"/>
                  <a:pt x="8958" y="3731"/>
                  <a:pt x="8948" y="3731"/>
                </a:cubicBezTo>
                <a:cubicBezTo>
                  <a:pt x="8935" y="3731"/>
                  <a:pt x="8916" y="3724"/>
                  <a:pt x="8908" y="3707"/>
                </a:cubicBezTo>
                <a:lnTo>
                  <a:pt x="8879" y="3650"/>
                </a:lnTo>
                <a:cubicBezTo>
                  <a:pt x="8879" y="3611"/>
                  <a:pt x="8912" y="3598"/>
                  <a:pt x="8945" y="3598"/>
                </a:cubicBezTo>
                <a:close/>
                <a:moveTo>
                  <a:pt x="8348" y="3636"/>
                </a:moveTo>
                <a:cubicBezTo>
                  <a:pt x="8376" y="3636"/>
                  <a:pt x="8391" y="3636"/>
                  <a:pt x="8362" y="3679"/>
                </a:cubicBezTo>
                <a:lnTo>
                  <a:pt x="8348" y="3693"/>
                </a:lnTo>
                <a:cubicBezTo>
                  <a:pt x="8362" y="3722"/>
                  <a:pt x="8376" y="3751"/>
                  <a:pt x="8376" y="3751"/>
                </a:cubicBezTo>
                <a:cubicBezTo>
                  <a:pt x="8372" y="3755"/>
                  <a:pt x="8369" y="3756"/>
                  <a:pt x="8367" y="3756"/>
                </a:cubicBezTo>
                <a:cubicBezTo>
                  <a:pt x="8361" y="3756"/>
                  <a:pt x="8358" y="3746"/>
                  <a:pt x="8348" y="3736"/>
                </a:cubicBezTo>
                <a:cubicBezTo>
                  <a:pt x="8348" y="3736"/>
                  <a:pt x="8290" y="3736"/>
                  <a:pt x="8276" y="3751"/>
                </a:cubicBezTo>
                <a:lnTo>
                  <a:pt x="8247" y="3751"/>
                </a:lnTo>
                <a:cubicBezTo>
                  <a:pt x="8247" y="3751"/>
                  <a:pt x="8261" y="3707"/>
                  <a:pt x="8290" y="3650"/>
                </a:cubicBezTo>
                <a:lnTo>
                  <a:pt x="8348" y="3636"/>
                </a:lnTo>
                <a:close/>
                <a:moveTo>
                  <a:pt x="9166" y="3578"/>
                </a:moveTo>
                <a:lnTo>
                  <a:pt x="9166" y="3578"/>
                </a:lnTo>
                <a:cubicBezTo>
                  <a:pt x="9181" y="3578"/>
                  <a:pt x="9166" y="3693"/>
                  <a:pt x="9152" y="3736"/>
                </a:cubicBezTo>
                <a:cubicBezTo>
                  <a:pt x="9145" y="3758"/>
                  <a:pt x="9141" y="3768"/>
                  <a:pt x="9140" y="3768"/>
                </a:cubicBezTo>
                <a:cubicBezTo>
                  <a:pt x="9138" y="3768"/>
                  <a:pt x="9138" y="3758"/>
                  <a:pt x="9138" y="3736"/>
                </a:cubicBezTo>
                <a:cubicBezTo>
                  <a:pt x="9152" y="3693"/>
                  <a:pt x="9152" y="3578"/>
                  <a:pt x="9166" y="3578"/>
                </a:cubicBezTo>
                <a:close/>
                <a:moveTo>
                  <a:pt x="6810" y="3521"/>
                </a:moveTo>
                <a:cubicBezTo>
                  <a:pt x="6810" y="3521"/>
                  <a:pt x="6839" y="3521"/>
                  <a:pt x="6839" y="3535"/>
                </a:cubicBezTo>
                <a:cubicBezTo>
                  <a:pt x="6853" y="3535"/>
                  <a:pt x="6911" y="3564"/>
                  <a:pt x="6925" y="3578"/>
                </a:cubicBezTo>
                <a:lnTo>
                  <a:pt x="6925" y="3607"/>
                </a:lnTo>
                <a:cubicBezTo>
                  <a:pt x="6925" y="3607"/>
                  <a:pt x="6940" y="3607"/>
                  <a:pt x="6940" y="3592"/>
                </a:cubicBezTo>
                <a:lnTo>
                  <a:pt x="6968" y="3549"/>
                </a:lnTo>
                <a:cubicBezTo>
                  <a:pt x="6997" y="3592"/>
                  <a:pt x="7040" y="3664"/>
                  <a:pt x="7040" y="3693"/>
                </a:cubicBezTo>
                <a:cubicBezTo>
                  <a:pt x="7054" y="3722"/>
                  <a:pt x="7040" y="3779"/>
                  <a:pt x="7026" y="3794"/>
                </a:cubicBezTo>
                <a:cubicBezTo>
                  <a:pt x="7022" y="3797"/>
                  <a:pt x="7015" y="3799"/>
                  <a:pt x="7007" y="3799"/>
                </a:cubicBezTo>
                <a:cubicBezTo>
                  <a:pt x="6984" y="3799"/>
                  <a:pt x="6950" y="3786"/>
                  <a:pt x="6940" y="3765"/>
                </a:cubicBezTo>
                <a:cubicBezTo>
                  <a:pt x="6925" y="3751"/>
                  <a:pt x="6911" y="3722"/>
                  <a:pt x="6911" y="3707"/>
                </a:cubicBezTo>
                <a:cubicBezTo>
                  <a:pt x="6911" y="3693"/>
                  <a:pt x="6853" y="3621"/>
                  <a:pt x="6839" y="3592"/>
                </a:cubicBezTo>
                <a:cubicBezTo>
                  <a:pt x="6810" y="3564"/>
                  <a:pt x="6810" y="3535"/>
                  <a:pt x="6810" y="3521"/>
                </a:cubicBezTo>
                <a:close/>
                <a:moveTo>
                  <a:pt x="8616" y="3662"/>
                </a:moveTo>
                <a:cubicBezTo>
                  <a:pt x="8618" y="3662"/>
                  <a:pt x="8619" y="3663"/>
                  <a:pt x="8620" y="3664"/>
                </a:cubicBezTo>
                <a:cubicBezTo>
                  <a:pt x="8632" y="3676"/>
                  <a:pt x="8691" y="3697"/>
                  <a:pt x="8728" y="3697"/>
                </a:cubicBezTo>
                <a:cubicBezTo>
                  <a:pt x="8737" y="3697"/>
                  <a:pt x="8744" y="3696"/>
                  <a:pt x="8750" y="3693"/>
                </a:cubicBezTo>
                <a:cubicBezTo>
                  <a:pt x="8764" y="3693"/>
                  <a:pt x="8779" y="3722"/>
                  <a:pt x="8764" y="3765"/>
                </a:cubicBezTo>
                <a:lnTo>
                  <a:pt x="8735" y="3765"/>
                </a:lnTo>
                <a:cubicBezTo>
                  <a:pt x="8725" y="3761"/>
                  <a:pt x="8715" y="3759"/>
                  <a:pt x="8706" y="3759"/>
                </a:cubicBezTo>
                <a:cubicBezTo>
                  <a:pt x="8678" y="3759"/>
                  <a:pt x="8656" y="3776"/>
                  <a:pt x="8635" y="3808"/>
                </a:cubicBezTo>
                <a:lnTo>
                  <a:pt x="8592" y="3851"/>
                </a:lnTo>
                <a:cubicBezTo>
                  <a:pt x="8563" y="3808"/>
                  <a:pt x="8506" y="3736"/>
                  <a:pt x="8477" y="3722"/>
                </a:cubicBezTo>
                <a:cubicBezTo>
                  <a:pt x="8462" y="3707"/>
                  <a:pt x="8491" y="3707"/>
                  <a:pt x="8534" y="3707"/>
                </a:cubicBezTo>
                <a:lnTo>
                  <a:pt x="8563" y="3707"/>
                </a:lnTo>
                <a:cubicBezTo>
                  <a:pt x="8564" y="3709"/>
                  <a:pt x="8566" y="3709"/>
                  <a:pt x="8567" y="3709"/>
                </a:cubicBezTo>
                <a:cubicBezTo>
                  <a:pt x="8581" y="3709"/>
                  <a:pt x="8603" y="3662"/>
                  <a:pt x="8616" y="3662"/>
                </a:cubicBezTo>
                <a:close/>
                <a:moveTo>
                  <a:pt x="8830" y="3931"/>
                </a:moveTo>
                <a:cubicBezTo>
                  <a:pt x="8867" y="3931"/>
                  <a:pt x="8916" y="3941"/>
                  <a:pt x="8937" y="3952"/>
                </a:cubicBezTo>
                <a:cubicBezTo>
                  <a:pt x="8980" y="3966"/>
                  <a:pt x="8980" y="3980"/>
                  <a:pt x="8937" y="3980"/>
                </a:cubicBezTo>
                <a:cubicBezTo>
                  <a:pt x="8908" y="3980"/>
                  <a:pt x="8807" y="3995"/>
                  <a:pt x="8779" y="3995"/>
                </a:cubicBezTo>
                <a:cubicBezTo>
                  <a:pt x="8764" y="3995"/>
                  <a:pt x="8750" y="3980"/>
                  <a:pt x="8750" y="3952"/>
                </a:cubicBezTo>
                <a:lnTo>
                  <a:pt x="8764" y="3952"/>
                </a:lnTo>
                <a:lnTo>
                  <a:pt x="8793" y="3937"/>
                </a:lnTo>
                <a:cubicBezTo>
                  <a:pt x="8801" y="3933"/>
                  <a:pt x="8815" y="3931"/>
                  <a:pt x="8830" y="3931"/>
                </a:cubicBezTo>
                <a:close/>
                <a:moveTo>
                  <a:pt x="9885" y="3980"/>
                </a:moveTo>
                <a:cubicBezTo>
                  <a:pt x="9899" y="3995"/>
                  <a:pt x="9942" y="4023"/>
                  <a:pt x="9942" y="4038"/>
                </a:cubicBezTo>
                <a:cubicBezTo>
                  <a:pt x="9957" y="4038"/>
                  <a:pt x="9971" y="4052"/>
                  <a:pt x="9957" y="4067"/>
                </a:cubicBezTo>
                <a:cubicBezTo>
                  <a:pt x="9957" y="4071"/>
                  <a:pt x="9952" y="4073"/>
                  <a:pt x="9945" y="4073"/>
                </a:cubicBezTo>
                <a:cubicBezTo>
                  <a:pt x="9933" y="4073"/>
                  <a:pt x="9914" y="4067"/>
                  <a:pt x="9914" y="4067"/>
                </a:cubicBezTo>
                <a:cubicBezTo>
                  <a:pt x="9899" y="4052"/>
                  <a:pt x="9856" y="4052"/>
                  <a:pt x="9856" y="4052"/>
                </a:cubicBezTo>
                <a:cubicBezTo>
                  <a:pt x="9842" y="4052"/>
                  <a:pt x="9842" y="4009"/>
                  <a:pt x="9842" y="3995"/>
                </a:cubicBezTo>
                <a:cubicBezTo>
                  <a:pt x="9842" y="3995"/>
                  <a:pt x="9870" y="3980"/>
                  <a:pt x="9885" y="3980"/>
                </a:cubicBezTo>
                <a:close/>
                <a:moveTo>
                  <a:pt x="10330" y="3952"/>
                </a:moveTo>
                <a:lnTo>
                  <a:pt x="10345" y="3966"/>
                </a:lnTo>
                <a:lnTo>
                  <a:pt x="10359" y="3966"/>
                </a:lnTo>
                <a:cubicBezTo>
                  <a:pt x="10388" y="3980"/>
                  <a:pt x="10445" y="4052"/>
                  <a:pt x="10431" y="4067"/>
                </a:cubicBezTo>
                <a:cubicBezTo>
                  <a:pt x="10425" y="4073"/>
                  <a:pt x="10416" y="4076"/>
                  <a:pt x="10408" y="4076"/>
                </a:cubicBezTo>
                <a:cubicBezTo>
                  <a:pt x="10395" y="4076"/>
                  <a:pt x="10382" y="4069"/>
                  <a:pt x="10373" y="4052"/>
                </a:cubicBezTo>
                <a:cubicBezTo>
                  <a:pt x="10359" y="4038"/>
                  <a:pt x="10316" y="3980"/>
                  <a:pt x="10330" y="3952"/>
                </a:cubicBezTo>
                <a:close/>
                <a:moveTo>
                  <a:pt x="10115" y="3952"/>
                </a:moveTo>
                <a:cubicBezTo>
                  <a:pt x="10115" y="3952"/>
                  <a:pt x="10129" y="3995"/>
                  <a:pt x="10129" y="4009"/>
                </a:cubicBezTo>
                <a:cubicBezTo>
                  <a:pt x="10129" y="4015"/>
                  <a:pt x="10131" y="4017"/>
                  <a:pt x="10135" y="4017"/>
                </a:cubicBezTo>
                <a:cubicBezTo>
                  <a:pt x="10151" y="4017"/>
                  <a:pt x="10192" y="3980"/>
                  <a:pt x="10215" y="3980"/>
                </a:cubicBezTo>
                <a:cubicBezTo>
                  <a:pt x="10244" y="3980"/>
                  <a:pt x="10244" y="4081"/>
                  <a:pt x="10215" y="4081"/>
                </a:cubicBezTo>
                <a:cubicBezTo>
                  <a:pt x="10187" y="4095"/>
                  <a:pt x="10158" y="4095"/>
                  <a:pt x="10143" y="4095"/>
                </a:cubicBezTo>
                <a:lnTo>
                  <a:pt x="10129" y="4081"/>
                </a:lnTo>
                <a:lnTo>
                  <a:pt x="10100" y="4052"/>
                </a:lnTo>
                <a:cubicBezTo>
                  <a:pt x="10057" y="4023"/>
                  <a:pt x="10043" y="3980"/>
                  <a:pt x="10043" y="3980"/>
                </a:cubicBezTo>
                <a:cubicBezTo>
                  <a:pt x="10057" y="3980"/>
                  <a:pt x="10100" y="3966"/>
                  <a:pt x="10115" y="3952"/>
                </a:cubicBezTo>
                <a:close/>
                <a:moveTo>
                  <a:pt x="12356" y="3980"/>
                </a:moveTo>
                <a:lnTo>
                  <a:pt x="12370" y="4038"/>
                </a:lnTo>
                <a:lnTo>
                  <a:pt x="12370" y="4067"/>
                </a:lnTo>
                <a:cubicBezTo>
                  <a:pt x="12379" y="4100"/>
                  <a:pt x="12377" y="4114"/>
                  <a:pt x="12372" y="4114"/>
                </a:cubicBezTo>
                <a:cubicBezTo>
                  <a:pt x="12368" y="4114"/>
                  <a:pt x="12362" y="4107"/>
                  <a:pt x="12356" y="4095"/>
                </a:cubicBezTo>
                <a:cubicBezTo>
                  <a:pt x="12327" y="4067"/>
                  <a:pt x="12299" y="3995"/>
                  <a:pt x="12356" y="3980"/>
                </a:cubicBezTo>
                <a:close/>
                <a:moveTo>
                  <a:pt x="13024" y="3955"/>
                </a:moveTo>
                <a:cubicBezTo>
                  <a:pt x="13031" y="3955"/>
                  <a:pt x="13038" y="3959"/>
                  <a:pt x="13046" y="3966"/>
                </a:cubicBezTo>
                <a:cubicBezTo>
                  <a:pt x="13060" y="3966"/>
                  <a:pt x="13031" y="4052"/>
                  <a:pt x="13017" y="4095"/>
                </a:cubicBezTo>
                <a:lnTo>
                  <a:pt x="13003" y="4124"/>
                </a:lnTo>
                <a:cubicBezTo>
                  <a:pt x="13003" y="4129"/>
                  <a:pt x="13001" y="4130"/>
                  <a:pt x="12998" y="4130"/>
                </a:cubicBezTo>
                <a:cubicBezTo>
                  <a:pt x="12993" y="4130"/>
                  <a:pt x="12983" y="4124"/>
                  <a:pt x="12974" y="4124"/>
                </a:cubicBezTo>
                <a:cubicBezTo>
                  <a:pt x="12974" y="4110"/>
                  <a:pt x="13003" y="4067"/>
                  <a:pt x="12988" y="4052"/>
                </a:cubicBezTo>
                <a:cubicBezTo>
                  <a:pt x="12974" y="4023"/>
                  <a:pt x="12988" y="3980"/>
                  <a:pt x="13003" y="3966"/>
                </a:cubicBezTo>
                <a:cubicBezTo>
                  <a:pt x="13010" y="3959"/>
                  <a:pt x="13017" y="3955"/>
                  <a:pt x="13024" y="3955"/>
                </a:cubicBezTo>
                <a:close/>
                <a:moveTo>
                  <a:pt x="11867" y="3995"/>
                </a:moveTo>
                <a:cubicBezTo>
                  <a:pt x="11896" y="4009"/>
                  <a:pt x="11896" y="4038"/>
                  <a:pt x="11867" y="4067"/>
                </a:cubicBezTo>
                <a:cubicBezTo>
                  <a:pt x="11839" y="4095"/>
                  <a:pt x="11767" y="4153"/>
                  <a:pt x="11753" y="4153"/>
                </a:cubicBezTo>
                <a:lnTo>
                  <a:pt x="11753" y="4138"/>
                </a:lnTo>
                <a:lnTo>
                  <a:pt x="11738" y="4138"/>
                </a:lnTo>
                <a:cubicBezTo>
                  <a:pt x="11738" y="4124"/>
                  <a:pt x="11781" y="4081"/>
                  <a:pt x="11824" y="4038"/>
                </a:cubicBezTo>
                <a:lnTo>
                  <a:pt x="11867" y="4009"/>
                </a:lnTo>
                <a:lnTo>
                  <a:pt x="11867" y="3995"/>
                </a:lnTo>
                <a:close/>
                <a:moveTo>
                  <a:pt x="12085" y="3970"/>
                </a:moveTo>
                <a:cubicBezTo>
                  <a:pt x="12094" y="3970"/>
                  <a:pt x="12105" y="3973"/>
                  <a:pt x="12112" y="3980"/>
                </a:cubicBezTo>
                <a:lnTo>
                  <a:pt x="12140" y="4009"/>
                </a:lnTo>
                <a:cubicBezTo>
                  <a:pt x="12140" y="4023"/>
                  <a:pt x="12155" y="4038"/>
                  <a:pt x="12155" y="4052"/>
                </a:cubicBezTo>
                <a:lnTo>
                  <a:pt x="12140" y="4081"/>
                </a:lnTo>
                <a:cubicBezTo>
                  <a:pt x="12155" y="4095"/>
                  <a:pt x="12169" y="4124"/>
                  <a:pt x="12169" y="4138"/>
                </a:cubicBezTo>
                <a:lnTo>
                  <a:pt x="12169" y="4153"/>
                </a:lnTo>
                <a:cubicBezTo>
                  <a:pt x="12169" y="4153"/>
                  <a:pt x="12163" y="4159"/>
                  <a:pt x="12154" y="4159"/>
                </a:cubicBezTo>
                <a:cubicBezTo>
                  <a:pt x="12150" y="4159"/>
                  <a:pt x="12145" y="4158"/>
                  <a:pt x="12140" y="4153"/>
                </a:cubicBezTo>
                <a:lnTo>
                  <a:pt x="12097" y="4124"/>
                </a:lnTo>
                <a:cubicBezTo>
                  <a:pt x="12069" y="4081"/>
                  <a:pt x="12054" y="3995"/>
                  <a:pt x="12069" y="3980"/>
                </a:cubicBezTo>
                <a:cubicBezTo>
                  <a:pt x="12069" y="3973"/>
                  <a:pt x="12076" y="3970"/>
                  <a:pt x="12085" y="3970"/>
                </a:cubicBezTo>
                <a:close/>
                <a:moveTo>
                  <a:pt x="8319" y="4009"/>
                </a:moveTo>
                <a:cubicBezTo>
                  <a:pt x="8319" y="4009"/>
                  <a:pt x="8333" y="4023"/>
                  <a:pt x="8333" y="4038"/>
                </a:cubicBezTo>
                <a:lnTo>
                  <a:pt x="8333" y="4067"/>
                </a:lnTo>
                <a:cubicBezTo>
                  <a:pt x="8320" y="4080"/>
                  <a:pt x="8331" y="4128"/>
                  <a:pt x="8343" y="4169"/>
                </a:cubicBezTo>
                <a:lnTo>
                  <a:pt x="8343" y="4169"/>
                </a:lnTo>
                <a:cubicBezTo>
                  <a:pt x="8325" y="4122"/>
                  <a:pt x="8276" y="4106"/>
                  <a:pt x="8276" y="4067"/>
                </a:cubicBezTo>
                <a:cubicBezTo>
                  <a:pt x="8261" y="4052"/>
                  <a:pt x="8276" y="4023"/>
                  <a:pt x="8290" y="4023"/>
                </a:cubicBezTo>
                <a:cubicBezTo>
                  <a:pt x="8290" y="4009"/>
                  <a:pt x="8304" y="4009"/>
                  <a:pt x="8319" y="4009"/>
                </a:cubicBezTo>
                <a:close/>
                <a:moveTo>
                  <a:pt x="20861" y="4038"/>
                </a:moveTo>
                <a:cubicBezTo>
                  <a:pt x="20818" y="4052"/>
                  <a:pt x="20775" y="4081"/>
                  <a:pt x="20775" y="4081"/>
                </a:cubicBezTo>
                <a:lnTo>
                  <a:pt x="20775" y="4095"/>
                </a:lnTo>
                <a:cubicBezTo>
                  <a:pt x="20775" y="4110"/>
                  <a:pt x="20775" y="4110"/>
                  <a:pt x="20775" y="4124"/>
                </a:cubicBezTo>
                <a:cubicBezTo>
                  <a:pt x="20746" y="4138"/>
                  <a:pt x="20732" y="4138"/>
                  <a:pt x="20718" y="4138"/>
                </a:cubicBezTo>
                <a:lnTo>
                  <a:pt x="20718" y="4124"/>
                </a:lnTo>
                <a:lnTo>
                  <a:pt x="20675" y="4095"/>
                </a:lnTo>
                <a:cubicBezTo>
                  <a:pt x="20660" y="4110"/>
                  <a:pt x="20617" y="4138"/>
                  <a:pt x="20603" y="4153"/>
                </a:cubicBezTo>
                <a:lnTo>
                  <a:pt x="20588" y="4153"/>
                </a:lnTo>
                <a:lnTo>
                  <a:pt x="20588" y="4167"/>
                </a:lnTo>
                <a:cubicBezTo>
                  <a:pt x="20574" y="4182"/>
                  <a:pt x="20588" y="4210"/>
                  <a:pt x="20603" y="4225"/>
                </a:cubicBezTo>
                <a:lnTo>
                  <a:pt x="20617" y="4225"/>
                </a:lnTo>
                <a:cubicBezTo>
                  <a:pt x="20660" y="4196"/>
                  <a:pt x="20689" y="4182"/>
                  <a:pt x="20732" y="4182"/>
                </a:cubicBezTo>
                <a:lnTo>
                  <a:pt x="20746" y="4182"/>
                </a:lnTo>
                <a:cubicBezTo>
                  <a:pt x="20761" y="4167"/>
                  <a:pt x="20775" y="4153"/>
                  <a:pt x="20790" y="4138"/>
                </a:cubicBezTo>
                <a:cubicBezTo>
                  <a:pt x="20804" y="4153"/>
                  <a:pt x="20804" y="4153"/>
                  <a:pt x="20804" y="4153"/>
                </a:cubicBezTo>
                <a:cubicBezTo>
                  <a:pt x="20818" y="4153"/>
                  <a:pt x="20861" y="4138"/>
                  <a:pt x="20890" y="4124"/>
                </a:cubicBezTo>
                <a:cubicBezTo>
                  <a:pt x="20919" y="4110"/>
                  <a:pt x="20991" y="4110"/>
                  <a:pt x="20991" y="4081"/>
                </a:cubicBezTo>
                <a:cubicBezTo>
                  <a:pt x="20991" y="4078"/>
                  <a:pt x="20987" y="4077"/>
                  <a:pt x="20981" y="4077"/>
                </a:cubicBezTo>
                <a:cubicBezTo>
                  <a:pt x="20953" y="4077"/>
                  <a:pt x="20876" y="4098"/>
                  <a:pt x="20818" y="4110"/>
                </a:cubicBezTo>
                <a:cubicBezTo>
                  <a:pt x="20847" y="4081"/>
                  <a:pt x="20890" y="4052"/>
                  <a:pt x="20904" y="4038"/>
                </a:cubicBezTo>
                <a:close/>
                <a:moveTo>
                  <a:pt x="17701" y="4138"/>
                </a:moveTo>
                <a:cubicBezTo>
                  <a:pt x="17715" y="4138"/>
                  <a:pt x="17744" y="4138"/>
                  <a:pt x="17758" y="4153"/>
                </a:cubicBezTo>
                <a:lnTo>
                  <a:pt x="17758" y="4167"/>
                </a:lnTo>
                <a:cubicBezTo>
                  <a:pt x="17758" y="4182"/>
                  <a:pt x="17744" y="4210"/>
                  <a:pt x="17729" y="4225"/>
                </a:cubicBezTo>
                <a:lnTo>
                  <a:pt x="17701" y="4239"/>
                </a:lnTo>
                <a:cubicBezTo>
                  <a:pt x="17657" y="4239"/>
                  <a:pt x="17629" y="4239"/>
                  <a:pt x="17629" y="4225"/>
                </a:cubicBezTo>
                <a:cubicBezTo>
                  <a:pt x="17629" y="4210"/>
                  <a:pt x="17686" y="4153"/>
                  <a:pt x="17701" y="4138"/>
                </a:cubicBezTo>
                <a:close/>
                <a:moveTo>
                  <a:pt x="22615" y="4252"/>
                </a:moveTo>
                <a:cubicBezTo>
                  <a:pt x="22615" y="4258"/>
                  <a:pt x="22614" y="4263"/>
                  <a:pt x="22614" y="4268"/>
                </a:cubicBezTo>
                <a:lnTo>
                  <a:pt x="22629" y="4296"/>
                </a:lnTo>
                <a:cubicBezTo>
                  <a:pt x="22629" y="4304"/>
                  <a:pt x="22629" y="4311"/>
                  <a:pt x="22628" y="4318"/>
                </a:cubicBezTo>
                <a:lnTo>
                  <a:pt x="22628" y="4318"/>
                </a:lnTo>
                <a:cubicBezTo>
                  <a:pt x="22600" y="4300"/>
                  <a:pt x="22602" y="4266"/>
                  <a:pt x="22614" y="4253"/>
                </a:cubicBezTo>
                <a:cubicBezTo>
                  <a:pt x="22615" y="4253"/>
                  <a:pt x="22615" y="4253"/>
                  <a:pt x="22615" y="4252"/>
                </a:cubicBezTo>
                <a:close/>
                <a:moveTo>
                  <a:pt x="23649" y="4282"/>
                </a:moveTo>
                <a:cubicBezTo>
                  <a:pt x="23634" y="4282"/>
                  <a:pt x="23577" y="4296"/>
                  <a:pt x="23548" y="4325"/>
                </a:cubicBezTo>
                <a:lnTo>
                  <a:pt x="23534" y="4340"/>
                </a:lnTo>
                <a:cubicBezTo>
                  <a:pt x="23548" y="4354"/>
                  <a:pt x="23562" y="4383"/>
                  <a:pt x="23577" y="4383"/>
                </a:cubicBezTo>
                <a:cubicBezTo>
                  <a:pt x="23578" y="4384"/>
                  <a:pt x="23580" y="4385"/>
                  <a:pt x="23583" y="4385"/>
                </a:cubicBezTo>
                <a:cubicBezTo>
                  <a:pt x="23603" y="4385"/>
                  <a:pt x="23650" y="4336"/>
                  <a:pt x="23663" y="4311"/>
                </a:cubicBezTo>
                <a:cubicBezTo>
                  <a:pt x="23677" y="4296"/>
                  <a:pt x="23677" y="4282"/>
                  <a:pt x="23649" y="4282"/>
                </a:cubicBezTo>
                <a:close/>
                <a:moveTo>
                  <a:pt x="6509" y="4195"/>
                </a:moveTo>
                <a:cubicBezTo>
                  <a:pt x="6494" y="4195"/>
                  <a:pt x="6485" y="4211"/>
                  <a:pt x="6494" y="4239"/>
                </a:cubicBezTo>
                <a:lnTo>
                  <a:pt x="6509" y="4253"/>
                </a:lnTo>
                <a:cubicBezTo>
                  <a:pt x="6566" y="4253"/>
                  <a:pt x="6566" y="4325"/>
                  <a:pt x="6580" y="4368"/>
                </a:cubicBezTo>
                <a:cubicBezTo>
                  <a:pt x="6580" y="4411"/>
                  <a:pt x="6580" y="4411"/>
                  <a:pt x="6580" y="4411"/>
                </a:cubicBezTo>
                <a:cubicBezTo>
                  <a:pt x="6595" y="4411"/>
                  <a:pt x="6623" y="4383"/>
                  <a:pt x="6623" y="4368"/>
                </a:cubicBezTo>
                <a:cubicBezTo>
                  <a:pt x="6623" y="4354"/>
                  <a:pt x="6566" y="4253"/>
                  <a:pt x="6537" y="4210"/>
                </a:cubicBezTo>
                <a:cubicBezTo>
                  <a:pt x="6527" y="4200"/>
                  <a:pt x="6517" y="4195"/>
                  <a:pt x="6509" y="4195"/>
                </a:cubicBezTo>
                <a:close/>
                <a:moveTo>
                  <a:pt x="9416" y="4252"/>
                </a:moveTo>
                <a:cubicBezTo>
                  <a:pt x="9433" y="4252"/>
                  <a:pt x="9443" y="4286"/>
                  <a:pt x="9454" y="4296"/>
                </a:cubicBezTo>
                <a:cubicBezTo>
                  <a:pt x="9497" y="4340"/>
                  <a:pt x="9497" y="4397"/>
                  <a:pt x="9439" y="4411"/>
                </a:cubicBezTo>
                <a:lnTo>
                  <a:pt x="9425" y="4340"/>
                </a:lnTo>
                <a:cubicBezTo>
                  <a:pt x="9411" y="4311"/>
                  <a:pt x="9382" y="4296"/>
                  <a:pt x="9396" y="4268"/>
                </a:cubicBezTo>
                <a:cubicBezTo>
                  <a:pt x="9404" y="4256"/>
                  <a:pt x="9411" y="4252"/>
                  <a:pt x="9416" y="4252"/>
                </a:cubicBezTo>
                <a:close/>
                <a:moveTo>
                  <a:pt x="23742" y="4156"/>
                </a:moveTo>
                <a:cubicBezTo>
                  <a:pt x="23738" y="4156"/>
                  <a:pt x="23735" y="4160"/>
                  <a:pt x="23735" y="4167"/>
                </a:cubicBezTo>
                <a:cubicBezTo>
                  <a:pt x="23720" y="4167"/>
                  <a:pt x="23706" y="4182"/>
                  <a:pt x="23706" y="4196"/>
                </a:cubicBezTo>
                <a:lnTo>
                  <a:pt x="23735" y="4225"/>
                </a:lnTo>
                <a:cubicBezTo>
                  <a:pt x="23720" y="4253"/>
                  <a:pt x="23692" y="4296"/>
                  <a:pt x="23692" y="4311"/>
                </a:cubicBezTo>
                <a:lnTo>
                  <a:pt x="23692" y="4340"/>
                </a:lnTo>
                <a:lnTo>
                  <a:pt x="23692" y="4368"/>
                </a:lnTo>
                <a:cubicBezTo>
                  <a:pt x="23701" y="4396"/>
                  <a:pt x="23716" y="4412"/>
                  <a:pt x="23734" y="4412"/>
                </a:cubicBezTo>
                <a:cubicBezTo>
                  <a:pt x="23743" y="4412"/>
                  <a:pt x="23753" y="4407"/>
                  <a:pt x="23764" y="4397"/>
                </a:cubicBezTo>
                <a:lnTo>
                  <a:pt x="23764" y="4368"/>
                </a:lnTo>
                <a:lnTo>
                  <a:pt x="23764" y="4325"/>
                </a:lnTo>
                <a:cubicBezTo>
                  <a:pt x="23778" y="4311"/>
                  <a:pt x="23792" y="4296"/>
                  <a:pt x="23807" y="4282"/>
                </a:cubicBezTo>
                <a:cubicBezTo>
                  <a:pt x="23807" y="4282"/>
                  <a:pt x="23778" y="4210"/>
                  <a:pt x="23764" y="4182"/>
                </a:cubicBezTo>
                <a:lnTo>
                  <a:pt x="23749" y="4167"/>
                </a:lnTo>
                <a:cubicBezTo>
                  <a:pt x="23749" y="4160"/>
                  <a:pt x="23746" y="4156"/>
                  <a:pt x="23742" y="4156"/>
                </a:cubicBezTo>
                <a:close/>
                <a:moveTo>
                  <a:pt x="8047" y="3858"/>
                </a:moveTo>
                <a:cubicBezTo>
                  <a:pt x="8061" y="3858"/>
                  <a:pt x="8120" y="3902"/>
                  <a:pt x="8132" y="3937"/>
                </a:cubicBezTo>
                <a:cubicBezTo>
                  <a:pt x="8161" y="3966"/>
                  <a:pt x="8132" y="4023"/>
                  <a:pt x="8060" y="4052"/>
                </a:cubicBezTo>
                <a:lnTo>
                  <a:pt x="8017" y="4095"/>
                </a:lnTo>
                <a:lnTo>
                  <a:pt x="7974" y="4153"/>
                </a:lnTo>
                <a:cubicBezTo>
                  <a:pt x="7917" y="4153"/>
                  <a:pt x="7873" y="4196"/>
                  <a:pt x="7873" y="4210"/>
                </a:cubicBezTo>
                <a:cubicBezTo>
                  <a:pt x="7873" y="4239"/>
                  <a:pt x="7960" y="4239"/>
                  <a:pt x="7988" y="4239"/>
                </a:cubicBezTo>
                <a:cubicBezTo>
                  <a:pt x="8017" y="4239"/>
                  <a:pt x="8060" y="4325"/>
                  <a:pt x="8060" y="4354"/>
                </a:cubicBezTo>
                <a:cubicBezTo>
                  <a:pt x="8060" y="4383"/>
                  <a:pt x="8003" y="4383"/>
                  <a:pt x="7988" y="4383"/>
                </a:cubicBezTo>
                <a:cubicBezTo>
                  <a:pt x="7960" y="4383"/>
                  <a:pt x="7873" y="4368"/>
                  <a:pt x="7845" y="4340"/>
                </a:cubicBezTo>
                <a:cubicBezTo>
                  <a:pt x="7842" y="4337"/>
                  <a:pt x="7838" y="4336"/>
                  <a:pt x="7834" y="4336"/>
                </a:cubicBezTo>
                <a:cubicBezTo>
                  <a:pt x="7816" y="4336"/>
                  <a:pt x="7787" y="4359"/>
                  <a:pt x="7787" y="4383"/>
                </a:cubicBezTo>
                <a:cubicBezTo>
                  <a:pt x="7783" y="4387"/>
                  <a:pt x="7778" y="4389"/>
                  <a:pt x="7772" y="4389"/>
                </a:cubicBezTo>
                <a:cubicBezTo>
                  <a:pt x="7758" y="4389"/>
                  <a:pt x="7744" y="4378"/>
                  <a:pt x="7744" y="4368"/>
                </a:cubicBezTo>
                <a:cubicBezTo>
                  <a:pt x="7744" y="4361"/>
                  <a:pt x="7737" y="4358"/>
                  <a:pt x="7726" y="4358"/>
                </a:cubicBezTo>
                <a:cubicBezTo>
                  <a:pt x="7715" y="4358"/>
                  <a:pt x="7701" y="4361"/>
                  <a:pt x="7687" y="4368"/>
                </a:cubicBezTo>
                <a:lnTo>
                  <a:pt x="7672" y="4368"/>
                </a:lnTo>
                <a:lnTo>
                  <a:pt x="7658" y="4383"/>
                </a:lnTo>
                <a:cubicBezTo>
                  <a:pt x="7629" y="4383"/>
                  <a:pt x="7586" y="4397"/>
                  <a:pt x="7572" y="4411"/>
                </a:cubicBezTo>
                <a:cubicBezTo>
                  <a:pt x="7572" y="4414"/>
                  <a:pt x="7571" y="4415"/>
                  <a:pt x="7569" y="4415"/>
                </a:cubicBezTo>
                <a:cubicBezTo>
                  <a:pt x="7562" y="4415"/>
                  <a:pt x="7543" y="4394"/>
                  <a:pt x="7543" y="4383"/>
                </a:cubicBezTo>
                <a:cubicBezTo>
                  <a:pt x="7529" y="4368"/>
                  <a:pt x="7543" y="4311"/>
                  <a:pt x="7543" y="4296"/>
                </a:cubicBezTo>
                <a:cubicBezTo>
                  <a:pt x="7529" y="4282"/>
                  <a:pt x="7557" y="4239"/>
                  <a:pt x="7557" y="4239"/>
                </a:cubicBezTo>
                <a:cubicBezTo>
                  <a:pt x="7572" y="4239"/>
                  <a:pt x="7600" y="4253"/>
                  <a:pt x="7600" y="4268"/>
                </a:cubicBezTo>
                <a:lnTo>
                  <a:pt x="7687" y="4268"/>
                </a:lnTo>
                <a:lnTo>
                  <a:pt x="7715" y="4282"/>
                </a:lnTo>
                <a:cubicBezTo>
                  <a:pt x="7735" y="4292"/>
                  <a:pt x="7748" y="4309"/>
                  <a:pt x="7759" y="4309"/>
                </a:cubicBezTo>
                <a:cubicBezTo>
                  <a:pt x="7764" y="4309"/>
                  <a:pt x="7768" y="4305"/>
                  <a:pt x="7773" y="4296"/>
                </a:cubicBezTo>
                <a:lnTo>
                  <a:pt x="7787" y="4268"/>
                </a:lnTo>
                <a:cubicBezTo>
                  <a:pt x="7816" y="4253"/>
                  <a:pt x="7830" y="4210"/>
                  <a:pt x="7830" y="4196"/>
                </a:cubicBezTo>
                <a:lnTo>
                  <a:pt x="7845" y="4182"/>
                </a:lnTo>
                <a:lnTo>
                  <a:pt x="7845" y="4167"/>
                </a:lnTo>
                <a:cubicBezTo>
                  <a:pt x="7859" y="4167"/>
                  <a:pt x="7873" y="4124"/>
                  <a:pt x="7888" y="4095"/>
                </a:cubicBezTo>
                <a:cubicBezTo>
                  <a:pt x="7888" y="4067"/>
                  <a:pt x="7830" y="3980"/>
                  <a:pt x="7845" y="3966"/>
                </a:cubicBezTo>
                <a:cubicBezTo>
                  <a:pt x="7845" y="3952"/>
                  <a:pt x="7859" y="3923"/>
                  <a:pt x="7873" y="3923"/>
                </a:cubicBezTo>
                <a:cubicBezTo>
                  <a:pt x="7873" y="3923"/>
                  <a:pt x="7917" y="3966"/>
                  <a:pt x="7931" y="3980"/>
                </a:cubicBezTo>
                <a:cubicBezTo>
                  <a:pt x="7945" y="4009"/>
                  <a:pt x="7974" y="4038"/>
                  <a:pt x="7988" y="4038"/>
                </a:cubicBezTo>
                <a:cubicBezTo>
                  <a:pt x="7988" y="4023"/>
                  <a:pt x="8003" y="4009"/>
                  <a:pt x="8003" y="3995"/>
                </a:cubicBezTo>
                <a:lnTo>
                  <a:pt x="8003" y="3980"/>
                </a:lnTo>
                <a:lnTo>
                  <a:pt x="8003" y="3966"/>
                </a:lnTo>
                <a:cubicBezTo>
                  <a:pt x="7998" y="3961"/>
                  <a:pt x="8001" y="3960"/>
                  <a:pt x="8008" y="3960"/>
                </a:cubicBezTo>
                <a:cubicBezTo>
                  <a:pt x="8022" y="3960"/>
                  <a:pt x="8051" y="3966"/>
                  <a:pt x="8060" y="3966"/>
                </a:cubicBezTo>
                <a:cubicBezTo>
                  <a:pt x="8062" y="3967"/>
                  <a:pt x="8064" y="3968"/>
                  <a:pt x="8066" y="3968"/>
                </a:cubicBezTo>
                <a:cubicBezTo>
                  <a:pt x="8085" y="3968"/>
                  <a:pt x="8059" y="3892"/>
                  <a:pt x="8046" y="3865"/>
                </a:cubicBezTo>
                <a:cubicBezTo>
                  <a:pt x="8043" y="3860"/>
                  <a:pt x="8044" y="3858"/>
                  <a:pt x="8047" y="3858"/>
                </a:cubicBezTo>
                <a:close/>
                <a:moveTo>
                  <a:pt x="10924" y="4264"/>
                </a:moveTo>
                <a:cubicBezTo>
                  <a:pt x="10927" y="4264"/>
                  <a:pt x="10931" y="4265"/>
                  <a:pt x="10934" y="4268"/>
                </a:cubicBezTo>
                <a:lnTo>
                  <a:pt x="10948" y="4282"/>
                </a:lnTo>
                <a:cubicBezTo>
                  <a:pt x="10977" y="4296"/>
                  <a:pt x="10948" y="4368"/>
                  <a:pt x="10948" y="4383"/>
                </a:cubicBezTo>
                <a:cubicBezTo>
                  <a:pt x="10934" y="4397"/>
                  <a:pt x="10919" y="4397"/>
                  <a:pt x="10919" y="4397"/>
                </a:cubicBezTo>
                <a:cubicBezTo>
                  <a:pt x="10919" y="4393"/>
                  <a:pt x="10917" y="4391"/>
                  <a:pt x="10913" y="4391"/>
                </a:cubicBezTo>
                <a:cubicBezTo>
                  <a:pt x="10905" y="4391"/>
                  <a:pt x="10891" y="4401"/>
                  <a:pt x="10891" y="4411"/>
                </a:cubicBezTo>
                <a:cubicBezTo>
                  <a:pt x="10891" y="4426"/>
                  <a:pt x="10876" y="4426"/>
                  <a:pt x="10876" y="4426"/>
                </a:cubicBezTo>
                <a:lnTo>
                  <a:pt x="10862" y="4426"/>
                </a:lnTo>
                <a:cubicBezTo>
                  <a:pt x="10819" y="4397"/>
                  <a:pt x="10876" y="4368"/>
                  <a:pt x="10862" y="4340"/>
                </a:cubicBezTo>
                <a:lnTo>
                  <a:pt x="10862" y="4311"/>
                </a:lnTo>
                <a:cubicBezTo>
                  <a:pt x="10841" y="4300"/>
                  <a:pt x="10835" y="4282"/>
                  <a:pt x="10834" y="4268"/>
                </a:cubicBezTo>
                <a:lnTo>
                  <a:pt x="10834" y="4268"/>
                </a:lnTo>
                <a:cubicBezTo>
                  <a:pt x="10848" y="4268"/>
                  <a:pt x="10862" y="4282"/>
                  <a:pt x="10876" y="4282"/>
                </a:cubicBezTo>
                <a:cubicBezTo>
                  <a:pt x="10888" y="4282"/>
                  <a:pt x="10908" y="4264"/>
                  <a:pt x="10924" y="4264"/>
                </a:cubicBezTo>
                <a:close/>
                <a:moveTo>
                  <a:pt x="23318" y="4325"/>
                </a:moveTo>
                <a:lnTo>
                  <a:pt x="23261" y="4340"/>
                </a:lnTo>
                <a:cubicBezTo>
                  <a:pt x="23232" y="4354"/>
                  <a:pt x="23218" y="4368"/>
                  <a:pt x="23218" y="4411"/>
                </a:cubicBezTo>
                <a:lnTo>
                  <a:pt x="23218" y="4440"/>
                </a:lnTo>
                <a:cubicBezTo>
                  <a:pt x="23230" y="4452"/>
                  <a:pt x="23244" y="4457"/>
                  <a:pt x="23258" y="4457"/>
                </a:cubicBezTo>
                <a:cubicBezTo>
                  <a:pt x="23278" y="4457"/>
                  <a:pt x="23296" y="4448"/>
                  <a:pt x="23304" y="4440"/>
                </a:cubicBezTo>
                <a:cubicBezTo>
                  <a:pt x="23318" y="4426"/>
                  <a:pt x="23333" y="4368"/>
                  <a:pt x="23318" y="4325"/>
                </a:cubicBezTo>
                <a:close/>
                <a:moveTo>
                  <a:pt x="22348" y="4476"/>
                </a:moveTo>
                <a:cubicBezTo>
                  <a:pt x="22339" y="4477"/>
                  <a:pt x="22331" y="4479"/>
                  <a:pt x="22327" y="4483"/>
                </a:cubicBezTo>
                <a:lnTo>
                  <a:pt x="22327" y="4493"/>
                </a:lnTo>
                <a:lnTo>
                  <a:pt x="22327" y="4493"/>
                </a:lnTo>
                <a:cubicBezTo>
                  <a:pt x="22335" y="4491"/>
                  <a:pt x="22342" y="4486"/>
                  <a:pt x="22348" y="4476"/>
                </a:cubicBezTo>
                <a:close/>
                <a:moveTo>
                  <a:pt x="8276" y="4196"/>
                </a:moveTo>
                <a:lnTo>
                  <a:pt x="8276" y="4196"/>
                </a:lnTo>
                <a:cubicBezTo>
                  <a:pt x="8319" y="4210"/>
                  <a:pt x="8333" y="4253"/>
                  <a:pt x="8304" y="4296"/>
                </a:cubicBezTo>
                <a:lnTo>
                  <a:pt x="8304" y="4354"/>
                </a:lnTo>
                <a:lnTo>
                  <a:pt x="8304" y="4426"/>
                </a:lnTo>
                <a:cubicBezTo>
                  <a:pt x="8329" y="4463"/>
                  <a:pt x="8343" y="4500"/>
                  <a:pt x="8328" y="4500"/>
                </a:cubicBezTo>
                <a:cubicBezTo>
                  <a:pt x="8326" y="4500"/>
                  <a:pt x="8323" y="4500"/>
                  <a:pt x="8319" y="4498"/>
                </a:cubicBezTo>
                <a:cubicBezTo>
                  <a:pt x="8290" y="4498"/>
                  <a:pt x="8261" y="4426"/>
                  <a:pt x="8276" y="4411"/>
                </a:cubicBezTo>
                <a:cubicBezTo>
                  <a:pt x="8276" y="4397"/>
                  <a:pt x="8261" y="4354"/>
                  <a:pt x="8247" y="4354"/>
                </a:cubicBezTo>
                <a:cubicBezTo>
                  <a:pt x="8233" y="4354"/>
                  <a:pt x="8204" y="4340"/>
                  <a:pt x="8189" y="4325"/>
                </a:cubicBezTo>
                <a:lnTo>
                  <a:pt x="8189" y="4296"/>
                </a:lnTo>
                <a:cubicBezTo>
                  <a:pt x="8189" y="4282"/>
                  <a:pt x="8204" y="4268"/>
                  <a:pt x="8218" y="4253"/>
                </a:cubicBezTo>
                <a:cubicBezTo>
                  <a:pt x="8218" y="4253"/>
                  <a:pt x="8233" y="4268"/>
                  <a:pt x="8233" y="4268"/>
                </a:cubicBezTo>
                <a:lnTo>
                  <a:pt x="8247" y="4282"/>
                </a:lnTo>
                <a:cubicBezTo>
                  <a:pt x="8254" y="4289"/>
                  <a:pt x="8261" y="4293"/>
                  <a:pt x="8268" y="4293"/>
                </a:cubicBezTo>
                <a:cubicBezTo>
                  <a:pt x="8276" y="4293"/>
                  <a:pt x="8283" y="4289"/>
                  <a:pt x="8290" y="4282"/>
                </a:cubicBezTo>
                <a:lnTo>
                  <a:pt x="8290" y="4268"/>
                </a:lnTo>
                <a:lnTo>
                  <a:pt x="8276" y="4196"/>
                </a:lnTo>
                <a:close/>
                <a:moveTo>
                  <a:pt x="9354" y="4350"/>
                </a:moveTo>
                <a:cubicBezTo>
                  <a:pt x="9358" y="4350"/>
                  <a:pt x="9370" y="4376"/>
                  <a:pt x="9382" y="4411"/>
                </a:cubicBezTo>
                <a:cubicBezTo>
                  <a:pt x="9382" y="4440"/>
                  <a:pt x="9411" y="4526"/>
                  <a:pt x="9396" y="4526"/>
                </a:cubicBezTo>
                <a:cubicBezTo>
                  <a:pt x="9382" y="4526"/>
                  <a:pt x="9353" y="4512"/>
                  <a:pt x="9310" y="4483"/>
                </a:cubicBezTo>
                <a:lnTo>
                  <a:pt x="9296" y="4440"/>
                </a:lnTo>
                <a:lnTo>
                  <a:pt x="9281" y="4411"/>
                </a:lnTo>
                <a:cubicBezTo>
                  <a:pt x="9310" y="4383"/>
                  <a:pt x="9353" y="4354"/>
                  <a:pt x="9353" y="4354"/>
                </a:cubicBezTo>
                <a:cubicBezTo>
                  <a:pt x="9353" y="4351"/>
                  <a:pt x="9354" y="4350"/>
                  <a:pt x="9354" y="4350"/>
                </a:cubicBezTo>
                <a:close/>
                <a:moveTo>
                  <a:pt x="22868" y="4418"/>
                </a:moveTo>
                <a:cubicBezTo>
                  <a:pt x="22865" y="4418"/>
                  <a:pt x="22861" y="4420"/>
                  <a:pt x="22858" y="4426"/>
                </a:cubicBezTo>
                <a:cubicBezTo>
                  <a:pt x="22830" y="4440"/>
                  <a:pt x="22787" y="4483"/>
                  <a:pt x="22801" y="4498"/>
                </a:cubicBezTo>
                <a:cubicBezTo>
                  <a:pt x="22830" y="4512"/>
                  <a:pt x="22902" y="4526"/>
                  <a:pt x="22916" y="4526"/>
                </a:cubicBezTo>
                <a:cubicBezTo>
                  <a:pt x="22916" y="4512"/>
                  <a:pt x="22916" y="4498"/>
                  <a:pt x="22902" y="4498"/>
                </a:cubicBezTo>
                <a:cubicBezTo>
                  <a:pt x="22887" y="4498"/>
                  <a:pt x="22858" y="4483"/>
                  <a:pt x="22887" y="4469"/>
                </a:cubicBezTo>
                <a:cubicBezTo>
                  <a:pt x="22899" y="4457"/>
                  <a:pt x="22882" y="4418"/>
                  <a:pt x="22868" y="4418"/>
                </a:cubicBezTo>
                <a:close/>
                <a:moveTo>
                  <a:pt x="21739" y="4477"/>
                </a:moveTo>
                <a:cubicBezTo>
                  <a:pt x="21747" y="4477"/>
                  <a:pt x="21752" y="4479"/>
                  <a:pt x="21752" y="4483"/>
                </a:cubicBezTo>
                <a:cubicBezTo>
                  <a:pt x="21767" y="4498"/>
                  <a:pt x="21752" y="4512"/>
                  <a:pt x="21738" y="4526"/>
                </a:cubicBezTo>
                <a:cubicBezTo>
                  <a:pt x="21738" y="4531"/>
                  <a:pt x="21730" y="4533"/>
                  <a:pt x="21718" y="4533"/>
                </a:cubicBezTo>
                <a:cubicBezTo>
                  <a:pt x="21695" y="4533"/>
                  <a:pt x="21656" y="4526"/>
                  <a:pt x="21637" y="4526"/>
                </a:cubicBezTo>
                <a:cubicBezTo>
                  <a:pt x="21627" y="4537"/>
                  <a:pt x="21610" y="4547"/>
                  <a:pt x="21600" y="4547"/>
                </a:cubicBezTo>
                <a:cubicBezTo>
                  <a:pt x="21597" y="4547"/>
                  <a:pt x="21594" y="4545"/>
                  <a:pt x="21594" y="4541"/>
                </a:cubicBezTo>
                <a:lnTo>
                  <a:pt x="21580" y="4541"/>
                </a:lnTo>
                <a:cubicBezTo>
                  <a:pt x="21580" y="4526"/>
                  <a:pt x="21580" y="4512"/>
                  <a:pt x="21594" y="4512"/>
                </a:cubicBezTo>
                <a:lnTo>
                  <a:pt x="21637" y="4498"/>
                </a:lnTo>
                <a:cubicBezTo>
                  <a:pt x="21678" y="4487"/>
                  <a:pt x="21718" y="4477"/>
                  <a:pt x="21739" y="4477"/>
                </a:cubicBezTo>
                <a:close/>
                <a:moveTo>
                  <a:pt x="17696" y="4348"/>
                </a:moveTo>
                <a:cubicBezTo>
                  <a:pt x="17715" y="4348"/>
                  <a:pt x="17729" y="4358"/>
                  <a:pt x="17729" y="4368"/>
                </a:cubicBezTo>
                <a:cubicBezTo>
                  <a:pt x="17729" y="4368"/>
                  <a:pt x="17686" y="4469"/>
                  <a:pt x="17686" y="4512"/>
                </a:cubicBezTo>
                <a:cubicBezTo>
                  <a:pt x="17686" y="4526"/>
                  <a:pt x="17683" y="4534"/>
                  <a:pt x="17677" y="4534"/>
                </a:cubicBezTo>
                <a:cubicBezTo>
                  <a:pt x="17672" y="4534"/>
                  <a:pt x="17665" y="4526"/>
                  <a:pt x="17657" y="4512"/>
                </a:cubicBezTo>
                <a:cubicBezTo>
                  <a:pt x="17657" y="4497"/>
                  <a:pt x="17645" y="4481"/>
                  <a:pt x="17627" y="4481"/>
                </a:cubicBezTo>
                <a:cubicBezTo>
                  <a:pt x="17611" y="4481"/>
                  <a:pt x="17591" y="4493"/>
                  <a:pt x="17571" y="4526"/>
                </a:cubicBezTo>
                <a:lnTo>
                  <a:pt x="17528" y="4541"/>
                </a:lnTo>
                <a:lnTo>
                  <a:pt x="17514" y="4555"/>
                </a:lnTo>
                <a:cubicBezTo>
                  <a:pt x="17499" y="4526"/>
                  <a:pt x="17528" y="4469"/>
                  <a:pt x="17543" y="4469"/>
                </a:cubicBezTo>
                <a:cubicBezTo>
                  <a:pt x="17557" y="4455"/>
                  <a:pt x="17543" y="4411"/>
                  <a:pt x="17557" y="4397"/>
                </a:cubicBezTo>
                <a:cubicBezTo>
                  <a:pt x="17571" y="4383"/>
                  <a:pt x="17657" y="4354"/>
                  <a:pt x="17672" y="4354"/>
                </a:cubicBezTo>
                <a:cubicBezTo>
                  <a:pt x="17680" y="4350"/>
                  <a:pt x="17689" y="4348"/>
                  <a:pt x="17696" y="4348"/>
                </a:cubicBezTo>
                <a:close/>
                <a:moveTo>
                  <a:pt x="23706" y="4512"/>
                </a:moveTo>
                <a:cubicBezTo>
                  <a:pt x="23677" y="4526"/>
                  <a:pt x="23677" y="4541"/>
                  <a:pt x="23720" y="4555"/>
                </a:cubicBezTo>
                <a:cubicBezTo>
                  <a:pt x="23735" y="4562"/>
                  <a:pt x="23764" y="4566"/>
                  <a:pt x="23789" y="4566"/>
                </a:cubicBezTo>
                <a:cubicBezTo>
                  <a:pt x="23814" y="4566"/>
                  <a:pt x="23835" y="4562"/>
                  <a:pt x="23835" y="4555"/>
                </a:cubicBezTo>
                <a:cubicBezTo>
                  <a:pt x="23835" y="4541"/>
                  <a:pt x="23749" y="4512"/>
                  <a:pt x="23706" y="4512"/>
                </a:cubicBezTo>
                <a:close/>
                <a:moveTo>
                  <a:pt x="9155" y="4405"/>
                </a:moveTo>
                <a:cubicBezTo>
                  <a:pt x="9161" y="4405"/>
                  <a:pt x="9171" y="4416"/>
                  <a:pt x="9181" y="4426"/>
                </a:cubicBezTo>
                <a:cubicBezTo>
                  <a:pt x="9210" y="4440"/>
                  <a:pt x="9253" y="4512"/>
                  <a:pt x="9224" y="4541"/>
                </a:cubicBezTo>
                <a:lnTo>
                  <a:pt x="9210" y="4555"/>
                </a:lnTo>
                <a:lnTo>
                  <a:pt x="9181" y="4569"/>
                </a:lnTo>
                <a:cubicBezTo>
                  <a:pt x="9138" y="4526"/>
                  <a:pt x="9152" y="4498"/>
                  <a:pt x="9166" y="4498"/>
                </a:cubicBezTo>
                <a:cubicBezTo>
                  <a:pt x="9181" y="4483"/>
                  <a:pt x="9166" y="4455"/>
                  <a:pt x="9152" y="4440"/>
                </a:cubicBezTo>
                <a:cubicBezTo>
                  <a:pt x="9152" y="4426"/>
                  <a:pt x="9152" y="4411"/>
                  <a:pt x="9152" y="4411"/>
                </a:cubicBezTo>
                <a:cubicBezTo>
                  <a:pt x="9152" y="4407"/>
                  <a:pt x="9153" y="4405"/>
                  <a:pt x="9155" y="4405"/>
                </a:cubicBezTo>
                <a:close/>
                <a:moveTo>
                  <a:pt x="8448" y="3909"/>
                </a:moveTo>
                <a:cubicBezTo>
                  <a:pt x="8491" y="3909"/>
                  <a:pt x="8549" y="3937"/>
                  <a:pt x="8563" y="3966"/>
                </a:cubicBezTo>
                <a:lnTo>
                  <a:pt x="8563" y="3980"/>
                </a:lnTo>
                <a:lnTo>
                  <a:pt x="8549" y="4023"/>
                </a:lnTo>
                <a:cubicBezTo>
                  <a:pt x="8534" y="4052"/>
                  <a:pt x="8534" y="4124"/>
                  <a:pt x="8534" y="4138"/>
                </a:cubicBezTo>
                <a:cubicBezTo>
                  <a:pt x="8549" y="4153"/>
                  <a:pt x="8534" y="4182"/>
                  <a:pt x="8534" y="4182"/>
                </a:cubicBezTo>
                <a:cubicBezTo>
                  <a:pt x="8520" y="4182"/>
                  <a:pt x="8549" y="4253"/>
                  <a:pt x="8549" y="4282"/>
                </a:cubicBezTo>
                <a:cubicBezTo>
                  <a:pt x="8549" y="4306"/>
                  <a:pt x="8557" y="4316"/>
                  <a:pt x="8572" y="4316"/>
                </a:cubicBezTo>
                <a:cubicBezTo>
                  <a:pt x="8585" y="4316"/>
                  <a:pt x="8601" y="4309"/>
                  <a:pt x="8620" y="4296"/>
                </a:cubicBezTo>
                <a:lnTo>
                  <a:pt x="8635" y="4253"/>
                </a:lnTo>
                <a:cubicBezTo>
                  <a:pt x="8635" y="4225"/>
                  <a:pt x="8649" y="4225"/>
                  <a:pt x="8664" y="4225"/>
                </a:cubicBezTo>
                <a:cubicBezTo>
                  <a:pt x="8707" y="4225"/>
                  <a:pt x="8721" y="4239"/>
                  <a:pt x="8721" y="4282"/>
                </a:cubicBezTo>
                <a:cubicBezTo>
                  <a:pt x="8721" y="4296"/>
                  <a:pt x="8707" y="4296"/>
                  <a:pt x="8707" y="4296"/>
                </a:cubicBezTo>
                <a:lnTo>
                  <a:pt x="8635" y="4296"/>
                </a:lnTo>
                <a:lnTo>
                  <a:pt x="8635" y="4368"/>
                </a:lnTo>
                <a:lnTo>
                  <a:pt x="8649" y="4383"/>
                </a:lnTo>
                <a:cubicBezTo>
                  <a:pt x="8637" y="4395"/>
                  <a:pt x="8625" y="4429"/>
                  <a:pt x="8612" y="4429"/>
                </a:cubicBezTo>
                <a:cubicBezTo>
                  <a:pt x="8610" y="4429"/>
                  <a:pt x="8608" y="4428"/>
                  <a:pt x="8606" y="4426"/>
                </a:cubicBezTo>
                <a:cubicBezTo>
                  <a:pt x="8606" y="4423"/>
                  <a:pt x="8606" y="4422"/>
                  <a:pt x="8605" y="4422"/>
                </a:cubicBezTo>
                <a:lnTo>
                  <a:pt x="8605" y="4422"/>
                </a:lnTo>
                <a:cubicBezTo>
                  <a:pt x="8602" y="4422"/>
                  <a:pt x="8594" y="4445"/>
                  <a:pt x="8606" y="4469"/>
                </a:cubicBezTo>
                <a:lnTo>
                  <a:pt x="8592" y="4498"/>
                </a:lnTo>
                <a:cubicBezTo>
                  <a:pt x="8592" y="4512"/>
                  <a:pt x="8577" y="4541"/>
                  <a:pt x="8563" y="4569"/>
                </a:cubicBezTo>
                <a:lnTo>
                  <a:pt x="8549" y="4569"/>
                </a:lnTo>
                <a:cubicBezTo>
                  <a:pt x="8545" y="4573"/>
                  <a:pt x="8541" y="4575"/>
                  <a:pt x="8537" y="4575"/>
                </a:cubicBezTo>
                <a:cubicBezTo>
                  <a:pt x="8528" y="4575"/>
                  <a:pt x="8520" y="4562"/>
                  <a:pt x="8520" y="4541"/>
                </a:cubicBezTo>
                <a:lnTo>
                  <a:pt x="8549" y="4498"/>
                </a:lnTo>
                <a:cubicBezTo>
                  <a:pt x="8549" y="4464"/>
                  <a:pt x="8524" y="4450"/>
                  <a:pt x="8501" y="4450"/>
                </a:cubicBezTo>
                <a:cubicBezTo>
                  <a:pt x="8484" y="4450"/>
                  <a:pt x="8468" y="4457"/>
                  <a:pt x="8462" y="4469"/>
                </a:cubicBezTo>
                <a:cubicBezTo>
                  <a:pt x="8458" y="4473"/>
                  <a:pt x="8453" y="4475"/>
                  <a:pt x="8447" y="4475"/>
                </a:cubicBezTo>
                <a:cubicBezTo>
                  <a:pt x="8432" y="4475"/>
                  <a:pt x="8415" y="4465"/>
                  <a:pt x="8405" y="4455"/>
                </a:cubicBezTo>
                <a:cubicBezTo>
                  <a:pt x="8405" y="4440"/>
                  <a:pt x="8448" y="4383"/>
                  <a:pt x="8462" y="4368"/>
                </a:cubicBezTo>
                <a:cubicBezTo>
                  <a:pt x="8477" y="4340"/>
                  <a:pt x="8462" y="4239"/>
                  <a:pt x="8434" y="4210"/>
                </a:cubicBezTo>
                <a:cubicBezTo>
                  <a:pt x="8425" y="4193"/>
                  <a:pt x="8405" y="4180"/>
                  <a:pt x="8384" y="4180"/>
                </a:cubicBezTo>
                <a:cubicBezTo>
                  <a:pt x="8372" y="4180"/>
                  <a:pt x="8358" y="4185"/>
                  <a:pt x="8348" y="4196"/>
                </a:cubicBezTo>
                <a:cubicBezTo>
                  <a:pt x="8348" y="4196"/>
                  <a:pt x="8348" y="4196"/>
                  <a:pt x="8348" y="4182"/>
                </a:cubicBezTo>
                <a:cubicBezTo>
                  <a:pt x="8348" y="4182"/>
                  <a:pt x="8348" y="4182"/>
                  <a:pt x="8391" y="4167"/>
                </a:cubicBezTo>
                <a:lnTo>
                  <a:pt x="8391" y="4153"/>
                </a:lnTo>
                <a:cubicBezTo>
                  <a:pt x="8393" y="4155"/>
                  <a:pt x="8395" y="4156"/>
                  <a:pt x="8397" y="4156"/>
                </a:cubicBezTo>
                <a:cubicBezTo>
                  <a:pt x="8409" y="4156"/>
                  <a:pt x="8419" y="4124"/>
                  <a:pt x="8419" y="4124"/>
                </a:cubicBezTo>
                <a:cubicBezTo>
                  <a:pt x="8419" y="4120"/>
                  <a:pt x="8423" y="4118"/>
                  <a:pt x="8429" y="4118"/>
                </a:cubicBezTo>
                <a:cubicBezTo>
                  <a:pt x="8442" y="4118"/>
                  <a:pt x="8467" y="4128"/>
                  <a:pt x="8477" y="4138"/>
                </a:cubicBezTo>
                <a:cubicBezTo>
                  <a:pt x="8477" y="4142"/>
                  <a:pt x="8478" y="4144"/>
                  <a:pt x="8479" y="4144"/>
                </a:cubicBezTo>
                <a:cubicBezTo>
                  <a:pt x="8483" y="4144"/>
                  <a:pt x="8491" y="4131"/>
                  <a:pt x="8491" y="4110"/>
                </a:cubicBezTo>
                <a:lnTo>
                  <a:pt x="8462" y="4081"/>
                </a:lnTo>
                <a:lnTo>
                  <a:pt x="8448" y="4067"/>
                </a:lnTo>
                <a:cubicBezTo>
                  <a:pt x="8448" y="4050"/>
                  <a:pt x="8438" y="4043"/>
                  <a:pt x="8427" y="4043"/>
                </a:cubicBezTo>
                <a:cubicBezTo>
                  <a:pt x="8419" y="4043"/>
                  <a:pt x="8411" y="4046"/>
                  <a:pt x="8405" y="4052"/>
                </a:cubicBezTo>
                <a:cubicBezTo>
                  <a:pt x="8391" y="4052"/>
                  <a:pt x="8376" y="4052"/>
                  <a:pt x="8362" y="4038"/>
                </a:cubicBezTo>
                <a:cubicBezTo>
                  <a:pt x="8362" y="4038"/>
                  <a:pt x="8419" y="3909"/>
                  <a:pt x="8448" y="3909"/>
                </a:cubicBezTo>
                <a:close/>
                <a:moveTo>
                  <a:pt x="22004" y="4552"/>
                </a:moveTo>
                <a:cubicBezTo>
                  <a:pt x="22007" y="4553"/>
                  <a:pt x="22009" y="4554"/>
                  <a:pt x="22011" y="4555"/>
                </a:cubicBezTo>
                <a:cubicBezTo>
                  <a:pt x="22030" y="4568"/>
                  <a:pt x="22041" y="4587"/>
                  <a:pt x="22044" y="4603"/>
                </a:cubicBezTo>
                <a:lnTo>
                  <a:pt x="22044" y="4603"/>
                </a:lnTo>
                <a:cubicBezTo>
                  <a:pt x="22033" y="4598"/>
                  <a:pt x="22022" y="4591"/>
                  <a:pt x="22011" y="4584"/>
                </a:cubicBezTo>
                <a:lnTo>
                  <a:pt x="22004" y="4552"/>
                </a:lnTo>
                <a:close/>
                <a:moveTo>
                  <a:pt x="7503" y="4502"/>
                </a:moveTo>
                <a:cubicBezTo>
                  <a:pt x="7527" y="4502"/>
                  <a:pt x="7565" y="4526"/>
                  <a:pt x="7586" y="4526"/>
                </a:cubicBezTo>
                <a:cubicBezTo>
                  <a:pt x="7587" y="4525"/>
                  <a:pt x="7588" y="4525"/>
                  <a:pt x="7589" y="4525"/>
                </a:cubicBezTo>
                <a:lnTo>
                  <a:pt x="7589" y="4525"/>
                </a:lnTo>
                <a:cubicBezTo>
                  <a:pt x="7598" y="4525"/>
                  <a:pt x="7584" y="4599"/>
                  <a:pt x="7557" y="4613"/>
                </a:cubicBezTo>
                <a:cubicBezTo>
                  <a:pt x="7552" y="4615"/>
                  <a:pt x="7547" y="4616"/>
                  <a:pt x="7542" y="4616"/>
                </a:cubicBezTo>
                <a:cubicBezTo>
                  <a:pt x="7519" y="4616"/>
                  <a:pt x="7497" y="4593"/>
                  <a:pt x="7485" y="4569"/>
                </a:cubicBezTo>
                <a:lnTo>
                  <a:pt x="7485" y="4541"/>
                </a:lnTo>
                <a:lnTo>
                  <a:pt x="7485" y="4512"/>
                </a:lnTo>
                <a:cubicBezTo>
                  <a:pt x="7489" y="4505"/>
                  <a:pt x="7495" y="4502"/>
                  <a:pt x="7503" y="4502"/>
                </a:cubicBezTo>
                <a:close/>
                <a:moveTo>
                  <a:pt x="4925" y="4489"/>
                </a:moveTo>
                <a:cubicBezTo>
                  <a:pt x="4945" y="4489"/>
                  <a:pt x="4973" y="4499"/>
                  <a:pt x="5000" y="4526"/>
                </a:cubicBezTo>
                <a:lnTo>
                  <a:pt x="5029" y="4569"/>
                </a:lnTo>
                <a:cubicBezTo>
                  <a:pt x="5043" y="4584"/>
                  <a:pt x="5029" y="4598"/>
                  <a:pt x="5029" y="4613"/>
                </a:cubicBezTo>
                <a:cubicBezTo>
                  <a:pt x="5019" y="4613"/>
                  <a:pt x="5016" y="4619"/>
                  <a:pt x="5011" y="4619"/>
                </a:cubicBezTo>
                <a:cubicBezTo>
                  <a:pt x="5008" y="4619"/>
                  <a:pt x="5005" y="4617"/>
                  <a:pt x="5000" y="4613"/>
                </a:cubicBezTo>
                <a:cubicBezTo>
                  <a:pt x="4986" y="4598"/>
                  <a:pt x="4971" y="4584"/>
                  <a:pt x="4957" y="4569"/>
                </a:cubicBezTo>
                <a:lnTo>
                  <a:pt x="4942" y="4526"/>
                </a:lnTo>
                <a:cubicBezTo>
                  <a:pt x="4914" y="4526"/>
                  <a:pt x="4885" y="4512"/>
                  <a:pt x="4899" y="4498"/>
                </a:cubicBezTo>
                <a:cubicBezTo>
                  <a:pt x="4905" y="4492"/>
                  <a:pt x="4914" y="4489"/>
                  <a:pt x="4925" y="4489"/>
                </a:cubicBezTo>
                <a:close/>
                <a:moveTo>
                  <a:pt x="7744" y="4472"/>
                </a:moveTo>
                <a:cubicBezTo>
                  <a:pt x="7751" y="4472"/>
                  <a:pt x="7766" y="4476"/>
                  <a:pt x="7787" y="4483"/>
                </a:cubicBezTo>
                <a:lnTo>
                  <a:pt x="7830" y="4483"/>
                </a:lnTo>
                <a:cubicBezTo>
                  <a:pt x="7833" y="4482"/>
                  <a:pt x="7835" y="4481"/>
                  <a:pt x="7838" y="4481"/>
                </a:cubicBezTo>
                <a:cubicBezTo>
                  <a:pt x="7864" y="4481"/>
                  <a:pt x="7888" y="4543"/>
                  <a:pt x="7888" y="4569"/>
                </a:cubicBezTo>
                <a:cubicBezTo>
                  <a:pt x="7888" y="4584"/>
                  <a:pt x="7888" y="4627"/>
                  <a:pt x="7873" y="4627"/>
                </a:cubicBezTo>
                <a:cubicBezTo>
                  <a:pt x="7873" y="4627"/>
                  <a:pt x="7859" y="4613"/>
                  <a:pt x="7859" y="4584"/>
                </a:cubicBezTo>
                <a:lnTo>
                  <a:pt x="7845" y="4569"/>
                </a:lnTo>
                <a:cubicBezTo>
                  <a:pt x="7845" y="4555"/>
                  <a:pt x="7830" y="4555"/>
                  <a:pt x="7816" y="4555"/>
                </a:cubicBezTo>
                <a:lnTo>
                  <a:pt x="7787" y="4555"/>
                </a:lnTo>
                <a:cubicBezTo>
                  <a:pt x="7787" y="4584"/>
                  <a:pt x="7744" y="4598"/>
                  <a:pt x="7744" y="4598"/>
                </a:cubicBezTo>
                <a:cubicBezTo>
                  <a:pt x="7730" y="4598"/>
                  <a:pt x="7715" y="4613"/>
                  <a:pt x="7701" y="4613"/>
                </a:cubicBezTo>
                <a:lnTo>
                  <a:pt x="7687" y="4613"/>
                </a:lnTo>
                <a:cubicBezTo>
                  <a:pt x="7658" y="4613"/>
                  <a:pt x="7644" y="4584"/>
                  <a:pt x="7658" y="4541"/>
                </a:cubicBezTo>
                <a:lnTo>
                  <a:pt x="7672" y="4526"/>
                </a:lnTo>
                <a:cubicBezTo>
                  <a:pt x="7672" y="4520"/>
                  <a:pt x="7675" y="4517"/>
                  <a:pt x="7679" y="4517"/>
                </a:cubicBezTo>
                <a:cubicBezTo>
                  <a:pt x="7684" y="4517"/>
                  <a:pt x="7693" y="4524"/>
                  <a:pt x="7701" y="4541"/>
                </a:cubicBezTo>
                <a:cubicBezTo>
                  <a:pt x="7704" y="4546"/>
                  <a:pt x="7708" y="4549"/>
                  <a:pt x="7712" y="4549"/>
                </a:cubicBezTo>
                <a:cubicBezTo>
                  <a:pt x="7730" y="4549"/>
                  <a:pt x="7756" y="4506"/>
                  <a:pt x="7744" y="4483"/>
                </a:cubicBezTo>
                <a:cubicBezTo>
                  <a:pt x="7737" y="4476"/>
                  <a:pt x="7737" y="4472"/>
                  <a:pt x="7744" y="4472"/>
                </a:cubicBezTo>
                <a:close/>
                <a:moveTo>
                  <a:pt x="21482" y="4525"/>
                </a:moveTo>
                <a:cubicBezTo>
                  <a:pt x="21493" y="4525"/>
                  <a:pt x="21492" y="4627"/>
                  <a:pt x="21465" y="4627"/>
                </a:cubicBezTo>
                <a:cubicBezTo>
                  <a:pt x="21457" y="4631"/>
                  <a:pt x="21444" y="4633"/>
                  <a:pt x="21429" y="4633"/>
                </a:cubicBezTo>
                <a:cubicBezTo>
                  <a:pt x="21388" y="4633"/>
                  <a:pt x="21332" y="4619"/>
                  <a:pt x="21321" y="4598"/>
                </a:cubicBezTo>
                <a:cubicBezTo>
                  <a:pt x="21307" y="4569"/>
                  <a:pt x="21307" y="4555"/>
                  <a:pt x="21321" y="4555"/>
                </a:cubicBezTo>
                <a:cubicBezTo>
                  <a:pt x="21350" y="4555"/>
                  <a:pt x="21465" y="4541"/>
                  <a:pt x="21479" y="4526"/>
                </a:cubicBezTo>
                <a:cubicBezTo>
                  <a:pt x="21480" y="4526"/>
                  <a:pt x="21481" y="4525"/>
                  <a:pt x="21482" y="4525"/>
                </a:cubicBezTo>
                <a:close/>
                <a:moveTo>
                  <a:pt x="9712" y="3837"/>
                </a:moveTo>
                <a:cubicBezTo>
                  <a:pt x="9727" y="3837"/>
                  <a:pt x="9727" y="3837"/>
                  <a:pt x="9741" y="3851"/>
                </a:cubicBezTo>
                <a:cubicBezTo>
                  <a:pt x="9727" y="3894"/>
                  <a:pt x="9698" y="3923"/>
                  <a:pt x="9727" y="3952"/>
                </a:cubicBezTo>
                <a:lnTo>
                  <a:pt x="9741" y="3966"/>
                </a:lnTo>
                <a:cubicBezTo>
                  <a:pt x="9741" y="3966"/>
                  <a:pt x="9756" y="4023"/>
                  <a:pt x="9770" y="4067"/>
                </a:cubicBezTo>
                <a:lnTo>
                  <a:pt x="9727" y="4110"/>
                </a:lnTo>
                <a:lnTo>
                  <a:pt x="9712" y="4124"/>
                </a:lnTo>
                <a:cubicBezTo>
                  <a:pt x="9712" y="4153"/>
                  <a:pt x="9727" y="4210"/>
                  <a:pt x="9741" y="4239"/>
                </a:cubicBezTo>
                <a:cubicBezTo>
                  <a:pt x="9741" y="4239"/>
                  <a:pt x="9741" y="4253"/>
                  <a:pt x="9741" y="4268"/>
                </a:cubicBezTo>
                <a:cubicBezTo>
                  <a:pt x="9727" y="4282"/>
                  <a:pt x="9727" y="4296"/>
                  <a:pt x="9712" y="4311"/>
                </a:cubicBezTo>
                <a:cubicBezTo>
                  <a:pt x="9698" y="4311"/>
                  <a:pt x="9698" y="4282"/>
                  <a:pt x="9698" y="4239"/>
                </a:cubicBezTo>
                <a:lnTo>
                  <a:pt x="9684" y="4196"/>
                </a:lnTo>
                <a:lnTo>
                  <a:pt x="9684" y="4182"/>
                </a:lnTo>
                <a:cubicBezTo>
                  <a:pt x="9684" y="4167"/>
                  <a:pt x="9641" y="4110"/>
                  <a:pt x="9655" y="4110"/>
                </a:cubicBezTo>
                <a:cubicBezTo>
                  <a:pt x="9669" y="4095"/>
                  <a:pt x="9641" y="4052"/>
                  <a:pt x="9641" y="4052"/>
                </a:cubicBezTo>
                <a:cubicBezTo>
                  <a:pt x="9626" y="4067"/>
                  <a:pt x="9597" y="4095"/>
                  <a:pt x="9597" y="4095"/>
                </a:cubicBezTo>
                <a:cubicBezTo>
                  <a:pt x="9583" y="4081"/>
                  <a:pt x="9569" y="4052"/>
                  <a:pt x="9554" y="4038"/>
                </a:cubicBezTo>
                <a:cubicBezTo>
                  <a:pt x="9554" y="4034"/>
                  <a:pt x="9552" y="4032"/>
                  <a:pt x="9548" y="4032"/>
                </a:cubicBezTo>
                <a:cubicBezTo>
                  <a:pt x="9537" y="4032"/>
                  <a:pt x="9510" y="4046"/>
                  <a:pt x="9468" y="4067"/>
                </a:cubicBezTo>
                <a:cubicBezTo>
                  <a:pt x="9454" y="4095"/>
                  <a:pt x="9425" y="4138"/>
                  <a:pt x="9411" y="4153"/>
                </a:cubicBezTo>
                <a:cubicBezTo>
                  <a:pt x="9401" y="4163"/>
                  <a:pt x="9364" y="4179"/>
                  <a:pt x="9337" y="4179"/>
                </a:cubicBezTo>
                <a:cubicBezTo>
                  <a:pt x="9325" y="4179"/>
                  <a:pt x="9315" y="4176"/>
                  <a:pt x="9310" y="4167"/>
                </a:cubicBezTo>
                <a:cubicBezTo>
                  <a:pt x="9310" y="4167"/>
                  <a:pt x="9353" y="4138"/>
                  <a:pt x="9396" y="4110"/>
                </a:cubicBezTo>
                <a:lnTo>
                  <a:pt x="9396" y="4110"/>
                </a:lnTo>
                <a:cubicBezTo>
                  <a:pt x="9324" y="4138"/>
                  <a:pt x="9253" y="4182"/>
                  <a:pt x="9253" y="4196"/>
                </a:cubicBezTo>
                <a:cubicBezTo>
                  <a:pt x="9250" y="4199"/>
                  <a:pt x="9247" y="4200"/>
                  <a:pt x="9245" y="4200"/>
                </a:cubicBezTo>
                <a:cubicBezTo>
                  <a:pt x="9233" y="4200"/>
                  <a:pt x="9224" y="4176"/>
                  <a:pt x="9224" y="4153"/>
                </a:cubicBezTo>
                <a:lnTo>
                  <a:pt x="9224" y="4124"/>
                </a:lnTo>
                <a:lnTo>
                  <a:pt x="9224" y="4110"/>
                </a:lnTo>
                <a:cubicBezTo>
                  <a:pt x="9224" y="4095"/>
                  <a:pt x="9224" y="4067"/>
                  <a:pt x="9224" y="4067"/>
                </a:cubicBezTo>
                <a:cubicBezTo>
                  <a:pt x="9224" y="4067"/>
                  <a:pt x="9210" y="4110"/>
                  <a:pt x="9210" y="4124"/>
                </a:cubicBezTo>
                <a:cubicBezTo>
                  <a:pt x="9210" y="4136"/>
                  <a:pt x="9156" y="4170"/>
                  <a:pt x="9123" y="4170"/>
                </a:cubicBezTo>
                <a:cubicBezTo>
                  <a:pt x="9118" y="4170"/>
                  <a:pt x="9113" y="4169"/>
                  <a:pt x="9109" y="4167"/>
                </a:cubicBezTo>
                <a:cubicBezTo>
                  <a:pt x="9106" y="4160"/>
                  <a:pt x="9102" y="4157"/>
                  <a:pt x="9099" y="4157"/>
                </a:cubicBezTo>
                <a:cubicBezTo>
                  <a:pt x="9089" y="4157"/>
                  <a:pt x="9084" y="4185"/>
                  <a:pt x="9095" y="4196"/>
                </a:cubicBezTo>
                <a:cubicBezTo>
                  <a:pt x="9095" y="4201"/>
                  <a:pt x="9098" y="4202"/>
                  <a:pt x="9102" y="4202"/>
                </a:cubicBezTo>
                <a:cubicBezTo>
                  <a:pt x="9111" y="4202"/>
                  <a:pt x="9123" y="4196"/>
                  <a:pt x="9123" y="4196"/>
                </a:cubicBezTo>
                <a:cubicBezTo>
                  <a:pt x="9127" y="4192"/>
                  <a:pt x="9130" y="4190"/>
                  <a:pt x="9132" y="4190"/>
                </a:cubicBezTo>
                <a:cubicBezTo>
                  <a:pt x="9138" y="4190"/>
                  <a:pt x="9138" y="4204"/>
                  <a:pt x="9138" y="4225"/>
                </a:cubicBezTo>
                <a:lnTo>
                  <a:pt x="9138" y="4253"/>
                </a:lnTo>
                <a:lnTo>
                  <a:pt x="9138" y="4268"/>
                </a:lnTo>
                <a:cubicBezTo>
                  <a:pt x="9128" y="4268"/>
                  <a:pt x="9106" y="4261"/>
                  <a:pt x="9092" y="4261"/>
                </a:cubicBezTo>
                <a:cubicBezTo>
                  <a:pt x="9085" y="4261"/>
                  <a:pt x="9080" y="4263"/>
                  <a:pt x="9080" y="4268"/>
                </a:cubicBezTo>
                <a:cubicBezTo>
                  <a:pt x="9066" y="4282"/>
                  <a:pt x="9138" y="4340"/>
                  <a:pt x="9152" y="4354"/>
                </a:cubicBezTo>
                <a:cubicBezTo>
                  <a:pt x="9181" y="4354"/>
                  <a:pt x="9166" y="4368"/>
                  <a:pt x="9152" y="4383"/>
                </a:cubicBezTo>
                <a:cubicBezTo>
                  <a:pt x="9126" y="4383"/>
                  <a:pt x="9111" y="4456"/>
                  <a:pt x="9087" y="4456"/>
                </a:cubicBezTo>
                <a:cubicBezTo>
                  <a:pt x="9085" y="4456"/>
                  <a:pt x="9082" y="4456"/>
                  <a:pt x="9080" y="4455"/>
                </a:cubicBezTo>
                <a:cubicBezTo>
                  <a:pt x="9066" y="4455"/>
                  <a:pt x="9066" y="4512"/>
                  <a:pt x="9037" y="4526"/>
                </a:cubicBezTo>
                <a:cubicBezTo>
                  <a:pt x="9023" y="4541"/>
                  <a:pt x="9052" y="4555"/>
                  <a:pt x="9066" y="4555"/>
                </a:cubicBezTo>
                <a:cubicBezTo>
                  <a:pt x="9080" y="4555"/>
                  <a:pt x="9109" y="4569"/>
                  <a:pt x="9123" y="4598"/>
                </a:cubicBezTo>
                <a:lnTo>
                  <a:pt x="9138" y="4613"/>
                </a:lnTo>
                <a:cubicBezTo>
                  <a:pt x="9138" y="4613"/>
                  <a:pt x="9138" y="4641"/>
                  <a:pt x="9138" y="4641"/>
                </a:cubicBezTo>
                <a:cubicBezTo>
                  <a:pt x="9128" y="4641"/>
                  <a:pt x="9119" y="4648"/>
                  <a:pt x="9113" y="4648"/>
                </a:cubicBezTo>
                <a:cubicBezTo>
                  <a:pt x="9111" y="4648"/>
                  <a:pt x="9109" y="4646"/>
                  <a:pt x="9109" y="4641"/>
                </a:cubicBezTo>
                <a:lnTo>
                  <a:pt x="9095" y="4627"/>
                </a:lnTo>
                <a:cubicBezTo>
                  <a:pt x="9095" y="4624"/>
                  <a:pt x="9089" y="4623"/>
                  <a:pt x="9081" y="4623"/>
                </a:cubicBezTo>
                <a:cubicBezTo>
                  <a:pt x="9066" y="4623"/>
                  <a:pt x="9041" y="4626"/>
                  <a:pt x="9018" y="4626"/>
                </a:cubicBezTo>
                <a:cubicBezTo>
                  <a:pt x="8996" y="4626"/>
                  <a:pt x="8976" y="4623"/>
                  <a:pt x="8965" y="4613"/>
                </a:cubicBezTo>
                <a:cubicBezTo>
                  <a:pt x="8944" y="4592"/>
                  <a:pt x="8916" y="4578"/>
                  <a:pt x="8902" y="4578"/>
                </a:cubicBezTo>
                <a:cubicBezTo>
                  <a:pt x="8897" y="4578"/>
                  <a:pt x="8893" y="4580"/>
                  <a:pt x="8893" y="4584"/>
                </a:cubicBezTo>
                <a:cubicBezTo>
                  <a:pt x="8879" y="4584"/>
                  <a:pt x="8850" y="4613"/>
                  <a:pt x="8850" y="4627"/>
                </a:cubicBezTo>
                <a:cubicBezTo>
                  <a:pt x="8836" y="4641"/>
                  <a:pt x="8807" y="4656"/>
                  <a:pt x="8793" y="4656"/>
                </a:cubicBezTo>
                <a:cubicBezTo>
                  <a:pt x="8779" y="4656"/>
                  <a:pt x="8793" y="4541"/>
                  <a:pt x="8764" y="4541"/>
                </a:cubicBezTo>
                <a:cubicBezTo>
                  <a:pt x="8751" y="4541"/>
                  <a:pt x="8774" y="4481"/>
                  <a:pt x="8799" y="4481"/>
                </a:cubicBezTo>
                <a:cubicBezTo>
                  <a:pt x="8802" y="4481"/>
                  <a:pt x="8805" y="4482"/>
                  <a:pt x="8807" y="4483"/>
                </a:cubicBezTo>
                <a:cubicBezTo>
                  <a:pt x="8816" y="4492"/>
                  <a:pt x="8826" y="4496"/>
                  <a:pt x="8837" y="4496"/>
                </a:cubicBezTo>
                <a:cubicBezTo>
                  <a:pt x="8860" y="4496"/>
                  <a:pt x="8884" y="4479"/>
                  <a:pt x="8893" y="4469"/>
                </a:cubicBezTo>
                <a:cubicBezTo>
                  <a:pt x="8893" y="4469"/>
                  <a:pt x="8937" y="4455"/>
                  <a:pt x="8951" y="4455"/>
                </a:cubicBezTo>
                <a:lnTo>
                  <a:pt x="8994" y="4455"/>
                </a:lnTo>
                <a:cubicBezTo>
                  <a:pt x="8994" y="4455"/>
                  <a:pt x="8994" y="4440"/>
                  <a:pt x="8994" y="4426"/>
                </a:cubicBezTo>
                <a:cubicBezTo>
                  <a:pt x="8994" y="4426"/>
                  <a:pt x="8937" y="4383"/>
                  <a:pt x="8922" y="4368"/>
                </a:cubicBezTo>
                <a:cubicBezTo>
                  <a:pt x="8893" y="4368"/>
                  <a:pt x="8893" y="4340"/>
                  <a:pt x="8908" y="4325"/>
                </a:cubicBezTo>
                <a:lnTo>
                  <a:pt x="8908" y="4325"/>
                </a:lnTo>
                <a:cubicBezTo>
                  <a:pt x="8908" y="4325"/>
                  <a:pt x="8946" y="4344"/>
                  <a:pt x="8972" y="4344"/>
                </a:cubicBezTo>
                <a:cubicBezTo>
                  <a:pt x="8984" y="4344"/>
                  <a:pt x="8994" y="4340"/>
                  <a:pt x="8994" y="4325"/>
                </a:cubicBezTo>
                <a:cubicBezTo>
                  <a:pt x="8994" y="4298"/>
                  <a:pt x="8994" y="4288"/>
                  <a:pt x="8998" y="4288"/>
                </a:cubicBezTo>
                <a:cubicBezTo>
                  <a:pt x="9000" y="4288"/>
                  <a:pt x="9003" y="4291"/>
                  <a:pt x="9008" y="4296"/>
                </a:cubicBezTo>
                <a:cubicBezTo>
                  <a:pt x="9008" y="4298"/>
                  <a:pt x="9009" y="4299"/>
                  <a:pt x="9009" y="4299"/>
                </a:cubicBezTo>
                <a:cubicBezTo>
                  <a:pt x="9014" y="4299"/>
                  <a:pt x="9040" y="4246"/>
                  <a:pt x="9066" y="4182"/>
                </a:cubicBezTo>
                <a:lnTo>
                  <a:pt x="9008" y="4095"/>
                </a:lnTo>
                <a:lnTo>
                  <a:pt x="9008" y="4081"/>
                </a:lnTo>
                <a:cubicBezTo>
                  <a:pt x="9008" y="4050"/>
                  <a:pt x="9016" y="4026"/>
                  <a:pt x="9025" y="4026"/>
                </a:cubicBezTo>
                <a:cubicBezTo>
                  <a:pt x="9029" y="4026"/>
                  <a:pt x="9033" y="4030"/>
                  <a:pt x="9037" y="4038"/>
                </a:cubicBezTo>
                <a:lnTo>
                  <a:pt x="9037" y="4052"/>
                </a:lnTo>
                <a:lnTo>
                  <a:pt x="9052" y="4067"/>
                </a:lnTo>
                <a:cubicBezTo>
                  <a:pt x="9052" y="4075"/>
                  <a:pt x="9061" y="4083"/>
                  <a:pt x="9075" y="4083"/>
                </a:cubicBezTo>
                <a:cubicBezTo>
                  <a:pt x="9085" y="4083"/>
                  <a:pt x="9097" y="4079"/>
                  <a:pt x="9109" y="4067"/>
                </a:cubicBezTo>
                <a:lnTo>
                  <a:pt x="9123" y="4067"/>
                </a:lnTo>
                <a:cubicBezTo>
                  <a:pt x="9152" y="4067"/>
                  <a:pt x="9166" y="4052"/>
                  <a:pt x="9166" y="4023"/>
                </a:cubicBezTo>
                <a:lnTo>
                  <a:pt x="9166" y="3995"/>
                </a:lnTo>
                <a:cubicBezTo>
                  <a:pt x="9181" y="3980"/>
                  <a:pt x="9195" y="3952"/>
                  <a:pt x="9224" y="3937"/>
                </a:cubicBezTo>
                <a:lnTo>
                  <a:pt x="9224" y="3980"/>
                </a:lnTo>
                <a:cubicBezTo>
                  <a:pt x="9238" y="3995"/>
                  <a:pt x="9224" y="4009"/>
                  <a:pt x="9238" y="4023"/>
                </a:cubicBezTo>
                <a:lnTo>
                  <a:pt x="9238" y="4038"/>
                </a:lnTo>
                <a:cubicBezTo>
                  <a:pt x="9253" y="4038"/>
                  <a:pt x="9267" y="4023"/>
                  <a:pt x="9267" y="4023"/>
                </a:cubicBezTo>
                <a:lnTo>
                  <a:pt x="9267" y="4009"/>
                </a:lnTo>
                <a:cubicBezTo>
                  <a:pt x="9267" y="3995"/>
                  <a:pt x="9253" y="3966"/>
                  <a:pt x="9253" y="3966"/>
                </a:cubicBezTo>
                <a:lnTo>
                  <a:pt x="9267" y="3952"/>
                </a:lnTo>
                <a:cubicBezTo>
                  <a:pt x="9281" y="3952"/>
                  <a:pt x="9296" y="3966"/>
                  <a:pt x="9296" y="3995"/>
                </a:cubicBezTo>
                <a:lnTo>
                  <a:pt x="9353" y="3995"/>
                </a:lnTo>
                <a:cubicBezTo>
                  <a:pt x="9369" y="4018"/>
                  <a:pt x="9394" y="4029"/>
                  <a:pt x="9417" y="4029"/>
                </a:cubicBezTo>
                <a:cubicBezTo>
                  <a:pt x="9437" y="4029"/>
                  <a:pt x="9455" y="4022"/>
                  <a:pt x="9468" y="4009"/>
                </a:cubicBezTo>
                <a:lnTo>
                  <a:pt x="9483" y="3980"/>
                </a:lnTo>
                <a:lnTo>
                  <a:pt x="9497" y="3966"/>
                </a:lnTo>
                <a:cubicBezTo>
                  <a:pt x="9500" y="3963"/>
                  <a:pt x="9503" y="3962"/>
                  <a:pt x="9507" y="3962"/>
                </a:cubicBezTo>
                <a:cubicBezTo>
                  <a:pt x="9522" y="3962"/>
                  <a:pt x="9540" y="3980"/>
                  <a:pt x="9540" y="3980"/>
                </a:cubicBezTo>
                <a:cubicBezTo>
                  <a:pt x="9554" y="3995"/>
                  <a:pt x="9483" y="4009"/>
                  <a:pt x="9483" y="4052"/>
                </a:cubicBezTo>
                <a:cubicBezTo>
                  <a:pt x="9540" y="4023"/>
                  <a:pt x="9597" y="3995"/>
                  <a:pt x="9597" y="3980"/>
                </a:cubicBezTo>
                <a:cubicBezTo>
                  <a:pt x="9607" y="3980"/>
                  <a:pt x="9629" y="3974"/>
                  <a:pt x="9647" y="3974"/>
                </a:cubicBezTo>
                <a:cubicBezTo>
                  <a:pt x="9657" y="3974"/>
                  <a:pt x="9665" y="3976"/>
                  <a:pt x="9669" y="3980"/>
                </a:cubicBezTo>
                <a:cubicBezTo>
                  <a:pt x="9684" y="3980"/>
                  <a:pt x="9684" y="3923"/>
                  <a:pt x="9669" y="3909"/>
                </a:cubicBezTo>
                <a:cubicBezTo>
                  <a:pt x="9669" y="3880"/>
                  <a:pt x="9698" y="3851"/>
                  <a:pt x="9712" y="3837"/>
                </a:cubicBezTo>
                <a:close/>
                <a:moveTo>
                  <a:pt x="10301" y="4067"/>
                </a:moveTo>
                <a:lnTo>
                  <a:pt x="10301" y="4138"/>
                </a:lnTo>
                <a:cubicBezTo>
                  <a:pt x="10345" y="4138"/>
                  <a:pt x="10431" y="4167"/>
                  <a:pt x="10460" y="4182"/>
                </a:cubicBezTo>
                <a:cubicBezTo>
                  <a:pt x="10474" y="4196"/>
                  <a:pt x="10488" y="4253"/>
                  <a:pt x="10488" y="4268"/>
                </a:cubicBezTo>
                <a:cubicBezTo>
                  <a:pt x="10474" y="4282"/>
                  <a:pt x="10574" y="4282"/>
                  <a:pt x="10589" y="4311"/>
                </a:cubicBezTo>
                <a:cubicBezTo>
                  <a:pt x="10592" y="4314"/>
                  <a:pt x="10594" y="4315"/>
                  <a:pt x="10597" y="4315"/>
                </a:cubicBezTo>
                <a:cubicBezTo>
                  <a:pt x="10608" y="4315"/>
                  <a:pt x="10618" y="4294"/>
                  <a:pt x="10618" y="4282"/>
                </a:cubicBezTo>
                <a:cubicBezTo>
                  <a:pt x="10618" y="4268"/>
                  <a:pt x="10646" y="4253"/>
                  <a:pt x="10661" y="4253"/>
                </a:cubicBezTo>
                <a:cubicBezTo>
                  <a:pt x="10675" y="4253"/>
                  <a:pt x="10689" y="4311"/>
                  <a:pt x="10689" y="4340"/>
                </a:cubicBezTo>
                <a:cubicBezTo>
                  <a:pt x="10689" y="4342"/>
                  <a:pt x="10690" y="4343"/>
                  <a:pt x="10692" y="4343"/>
                </a:cubicBezTo>
                <a:cubicBezTo>
                  <a:pt x="10700" y="4343"/>
                  <a:pt x="10721" y="4322"/>
                  <a:pt x="10732" y="4311"/>
                </a:cubicBezTo>
                <a:cubicBezTo>
                  <a:pt x="10740" y="4304"/>
                  <a:pt x="10750" y="4300"/>
                  <a:pt x="10763" y="4300"/>
                </a:cubicBezTo>
                <a:cubicBezTo>
                  <a:pt x="10776" y="4300"/>
                  <a:pt x="10790" y="4304"/>
                  <a:pt x="10804" y="4311"/>
                </a:cubicBezTo>
                <a:lnTo>
                  <a:pt x="10790" y="4354"/>
                </a:lnTo>
                <a:cubicBezTo>
                  <a:pt x="10790" y="4383"/>
                  <a:pt x="10790" y="4397"/>
                  <a:pt x="10776" y="4426"/>
                </a:cubicBezTo>
                <a:cubicBezTo>
                  <a:pt x="10771" y="4430"/>
                  <a:pt x="10767" y="4432"/>
                  <a:pt x="10763" y="4432"/>
                </a:cubicBezTo>
                <a:cubicBezTo>
                  <a:pt x="10753" y="4432"/>
                  <a:pt x="10743" y="4422"/>
                  <a:pt x="10732" y="4411"/>
                </a:cubicBezTo>
                <a:lnTo>
                  <a:pt x="10718" y="4411"/>
                </a:lnTo>
                <a:cubicBezTo>
                  <a:pt x="10704" y="4426"/>
                  <a:pt x="10675" y="4440"/>
                  <a:pt x="10661" y="4455"/>
                </a:cubicBezTo>
                <a:cubicBezTo>
                  <a:pt x="10658" y="4457"/>
                  <a:pt x="10655" y="4458"/>
                  <a:pt x="10651" y="4458"/>
                </a:cubicBezTo>
                <a:cubicBezTo>
                  <a:pt x="10633" y="4458"/>
                  <a:pt x="10603" y="4428"/>
                  <a:pt x="10603" y="4368"/>
                </a:cubicBezTo>
                <a:lnTo>
                  <a:pt x="10531" y="4397"/>
                </a:lnTo>
                <a:cubicBezTo>
                  <a:pt x="10531" y="4397"/>
                  <a:pt x="10531" y="4383"/>
                  <a:pt x="10517" y="4368"/>
                </a:cubicBezTo>
                <a:cubicBezTo>
                  <a:pt x="10517" y="4354"/>
                  <a:pt x="10488" y="4340"/>
                  <a:pt x="10488" y="4340"/>
                </a:cubicBezTo>
                <a:lnTo>
                  <a:pt x="10488" y="4340"/>
                </a:lnTo>
                <a:cubicBezTo>
                  <a:pt x="10460" y="4368"/>
                  <a:pt x="10503" y="4383"/>
                  <a:pt x="10503" y="4397"/>
                </a:cubicBezTo>
                <a:lnTo>
                  <a:pt x="10503" y="4411"/>
                </a:lnTo>
                <a:cubicBezTo>
                  <a:pt x="10488" y="4426"/>
                  <a:pt x="10402" y="4440"/>
                  <a:pt x="10373" y="4440"/>
                </a:cubicBezTo>
                <a:cubicBezTo>
                  <a:pt x="10345" y="4440"/>
                  <a:pt x="10301" y="4483"/>
                  <a:pt x="10301" y="4512"/>
                </a:cubicBezTo>
                <a:cubicBezTo>
                  <a:pt x="10293" y="4529"/>
                  <a:pt x="10294" y="4536"/>
                  <a:pt x="10300" y="4536"/>
                </a:cubicBezTo>
                <a:cubicBezTo>
                  <a:pt x="10304" y="4536"/>
                  <a:pt x="10310" y="4532"/>
                  <a:pt x="10316" y="4526"/>
                </a:cubicBezTo>
                <a:lnTo>
                  <a:pt x="10330" y="4526"/>
                </a:lnTo>
                <a:cubicBezTo>
                  <a:pt x="10345" y="4526"/>
                  <a:pt x="10359" y="4541"/>
                  <a:pt x="10359" y="4541"/>
                </a:cubicBezTo>
                <a:cubicBezTo>
                  <a:pt x="10345" y="4584"/>
                  <a:pt x="10345" y="4613"/>
                  <a:pt x="10316" y="4641"/>
                </a:cubicBezTo>
                <a:lnTo>
                  <a:pt x="10316" y="4656"/>
                </a:lnTo>
                <a:cubicBezTo>
                  <a:pt x="10287" y="4656"/>
                  <a:pt x="10273" y="4613"/>
                  <a:pt x="10273" y="4555"/>
                </a:cubicBezTo>
                <a:lnTo>
                  <a:pt x="10273" y="4512"/>
                </a:lnTo>
                <a:lnTo>
                  <a:pt x="10258" y="4469"/>
                </a:lnTo>
                <a:lnTo>
                  <a:pt x="10187" y="4469"/>
                </a:lnTo>
                <a:lnTo>
                  <a:pt x="10187" y="4455"/>
                </a:lnTo>
                <a:lnTo>
                  <a:pt x="10129" y="4383"/>
                </a:lnTo>
                <a:cubicBezTo>
                  <a:pt x="10129" y="4420"/>
                  <a:pt x="10129" y="4445"/>
                  <a:pt x="10129" y="4455"/>
                </a:cubicBezTo>
                <a:cubicBezTo>
                  <a:pt x="10126" y="4452"/>
                  <a:pt x="10124" y="4451"/>
                  <a:pt x="10121" y="4451"/>
                </a:cubicBezTo>
                <a:cubicBezTo>
                  <a:pt x="10110" y="4451"/>
                  <a:pt x="10100" y="4472"/>
                  <a:pt x="10100" y="4483"/>
                </a:cubicBezTo>
                <a:cubicBezTo>
                  <a:pt x="10097" y="4487"/>
                  <a:pt x="10094" y="4489"/>
                  <a:pt x="10092" y="4489"/>
                </a:cubicBezTo>
                <a:cubicBezTo>
                  <a:pt x="10086" y="4489"/>
                  <a:pt x="10086" y="4472"/>
                  <a:pt x="10086" y="4440"/>
                </a:cubicBezTo>
                <a:lnTo>
                  <a:pt x="10086" y="4426"/>
                </a:lnTo>
                <a:cubicBezTo>
                  <a:pt x="10086" y="4411"/>
                  <a:pt x="10072" y="4411"/>
                  <a:pt x="10057" y="4411"/>
                </a:cubicBezTo>
                <a:cubicBezTo>
                  <a:pt x="10057" y="4407"/>
                  <a:pt x="10056" y="4405"/>
                  <a:pt x="10053" y="4405"/>
                </a:cubicBezTo>
                <a:cubicBezTo>
                  <a:pt x="10049" y="4405"/>
                  <a:pt x="10043" y="4411"/>
                  <a:pt x="10043" y="4411"/>
                </a:cubicBezTo>
                <a:lnTo>
                  <a:pt x="10043" y="4455"/>
                </a:lnTo>
                <a:cubicBezTo>
                  <a:pt x="10055" y="4491"/>
                  <a:pt x="10016" y="4547"/>
                  <a:pt x="9995" y="4547"/>
                </a:cubicBezTo>
                <a:cubicBezTo>
                  <a:pt x="9991" y="4547"/>
                  <a:pt x="9988" y="4545"/>
                  <a:pt x="9985" y="4541"/>
                </a:cubicBezTo>
                <a:cubicBezTo>
                  <a:pt x="9957" y="4526"/>
                  <a:pt x="9885" y="4469"/>
                  <a:pt x="9870" y="4469"/>
                </a:cubicBezTo>
                <a:cubicBezTo>
                  <a:pt x="9842" y="4469"/>
                  <a:pt x="9870" y="4498"/>
                  <a:pt x="9885" y="4512"/>
                </a:cubicBezTo>
                <a:cubicBezTo>
                  <a:pt x="9899" y="4526"/>
                  <a:pt x="9914" y="4541"/>
                  <a:pt x="9914" y="4555"/>
                </a:cubicBezTo>
                <a:cubicBezTo>
                  <a:pt x="9914" y="4569"/>
                  <a:pt x="9899" y="4584"/>
                  <a:pt x="9899" y="4584"/>
                </a:cubicBezTo>
                <a:lnTo>
                  <a:pt x="9885" y="4584"/>
                </a:lnTo>
                <a:lnTo>
                  <a:pt x="9842" y="4555"/>
                </a:lnTo>
                <a:cubicBezTo>
                  <a:pt x="9784" y="4512"/>
                  <a:pt x="9756" y="4455"/>
                  <a:pt x="9770" y="4440"/>
                </a:cubicBezTo>
                <a:lnTo>
                  <a:pt x="9784" y="4440"/>
                </a:lnTo>
                <a:cubicBezTo>
                  <a:pt x="9827" y="4426"/>
                  <a:pt x="9784" y="4397"/>
                  <a:pt x="9784" y="4397"/>
                </a:cubicBezTo>
                <a:lnTo>
                  <a:pt x="9799" y="4383"/>
                </a:lnTo>
                <a:cubicBezTo>
                  <a:pt x="9813" y="4368"/>
                  <a:pt x="9784" y="4311"/>
                  <a:pt x="9784" y="4282"/>
                </a:cubicBezTo>
                <a:cubicBezTo>
                  <a:pt x="9784" y="4282"/>
                  <a:pt x="9784" y="4268"/>
                  <a:pt x="9770" y="4253"/>
                </a:cubicBezTo>
                <a:lnTo>
                  <a:pt x="9770" y="4253"/>
                </a:lnTo>
                <a:cubicBezTo>
                  <a:pt x="9799" y="4282"/>
                  <a:pt x="9856" y="4325"/>
                  <a:pt x="9870" y="4354"/>
                </a:cubicBezTo>
                <a:cubicBezTo>
                  <a:pt x="9870" y="4389"/>
                  <a:pt x="9900" y="4415"/>
                  <a:pt x="9918" y="4415"/>
                </a:cubicBezTo>
                <a:cubicBezTo>
                  <a:pt x="9922" y="4415"/>
                  <a:pt x="9925" y="4414"/>
                  <a:pt x="9928" y="4411"/>
                </a:cubicBezTo>
                <a:lnTo>
                  <a:pt x="9899" y="4354"/>
                </a:lnTo>
                <a:lnTo>
                  <a:pt x="9885" y="4340"/>
                </a:lnTo>
                <a:cubicBezTo>
                  <a:pt x="9899" y="4296"/>
                  <a:pt x="9914" y="4253"/>
                  <a:pt x="9914" y="4253"/>
                </a:cubicBezTo>
                <a:lnTo>
                  <a:pt x="9928" y="4253"/>
                </a:lnTo>
                <a:cubicBezTo>
                  <a:pt x="9942" y="4268"/>
                  <a:pt x="9957" y="4282"/>
                  <a:pt x="9971" y="4325"/>
                </a:cubicBezTo>
                <a:lnTo>
                  <a:pt x="9971" y="4368"/>
                </a:lnTo>
                <a:cubicBezTo>
                  <a:pt x="10000" y="4354"/>
                  <a:pt x="10043" y="4340"/>
                  <a:pt x="10072" y="4340"/>
                </a:cubicBezTo>
                <a:lnTo>
                  <a:pt x="10100" y="4368"/>
                </a:lnTo>
                <a:lnTo>
                  <a:pt x="10100" y="4383"/>
                </a:lnTo>
                <a:cubicBezTo>
                  <a:pt x="10103" y="4384"/>
                  <a:pt x="10107" y="4385"/>
                  <a:pt x="10110" y="4385"/>
                </a:cubicBezTo>
                <a:cubicBezTo>
                  <a:pt x="10138" y="4385"/>
                  <a:pt x="10174" y="4336"/>
                  <a:pt x="10187" y="4311"/>
                </a:cubicBezTo>
                <a:cubicBezTo>
                  <a:pt x="10189" y="4305"/>
                  <a:pt x="10194" y="4303"/>
                  <a:pt x="10199" y="4303"/>
                </a:cubicBezTo>
                <a:cubicBezTo>
                  <a:pt x="10221" y="4303"/>
                  <a:pt x="10261" y="4345"/>
                  <a:pt x="10273" y="4368"/>
                </a:cubicBezTo>
                <a:cubicBezTo>
                  <a:pt x="10279" y="4378"/>
                  <a:pt x="10284" y="4382"/>
                  <a:pt x="10288" y="4382"/>
                </a:cubicBezTo>
                <a:cubicBezTo>
                  <a:pt x="10301" y="4382"/>
                  <a:pt x="10298" y="4333"/>
                  <a:pt x="10287" y="4311"/>
                </a:cubicBezTo>
                <a:cubicBezTo>
                  <a:pt x="10273" y="4282"/>
                  <a:pt x="10258" y="4239"/>
                  <a:pt x="10258" y="4225"/>
                </a:cubicBezTo>
                <a:lnTo>
                  <a:pt x="10258" y="4210"/>
                </a:lnTo>
                <a:lnTo>
                  <a:pt x="10287" y="4182"/>
                </a:lnTo>
                <a:cubicBezTo>
                  <a:pt x="10287" y="4138"/>
                  <a:pt x="10273" y="4081"/>
                  <a:pt x="10273" y="4067"/>
                </a:cubicBezTo>
                <a:close/>
                <a:moveTo>
                  <a:pt x="7095" y="4492"/>
                </a:moveTo>
                <a:cubicBezTo>
                  <a:pt x="7097" y="4492"/>
                  <a:pt x="7098" y="4494"/>
                  <a:pt x="7098" y="4498"/>
                </a:cubicBezTo>
                <a:cubicBezTo>
                  <a:pt x="7112" y="4526"/>
                  <a:pt x="7169" y="4541"/>
                  <a:pt x="7184" y="4555"/>
                </a:cubicBezTo>
                <a:lnTo>
                  <a:pt x="7184" y="4569"/>
                </a:lnTo>
                <a:cubicBezTo>
                  <a:pt x="7177" y="4584"/>
                  <a:pt x="7169" y="4591"/>
                  <a:pt x="7162" y="4591"/>
                </a:cubicBezTo>
                <a:cubicBezTo>
                  <a:pt x="7155" y="4591"/>
                  <a:pt x="7148" y="4584"/>
                  <a:pt x="7141" y="4569"/>
                </a:cubicBezTo>
                <a:lnTo>
                  <a:pt x="7126" y="4569"/>
                </a:lnTo>
                <a:cubicBezTo>
                  <a:pt x="7112" y="4569"/>
                  <a:pt x="7112" y="4584"/>
                  <a:pt x="7112" y="4584"/>
                </a:cubicBezTo>
                <a:lnTo>
                  <a:pt x="7112" y="4598"/>
                </a:lnTo>
                <a:cubicBezTo>
                  <a:pt x="7112" y="4613"/>
                  <a:pt x="7126" y="4627"/>
                  <a:pt x="7126" y="4641"/>
                </a:cubicBezTo>
                <a:cubicBezTo>
                  <a:pt x="7126" y="4656"/>
                  <a:pt x="7126" y="4670"/>
                  <a:pt x="7112" y="4684"/>
                </a:cubicBezTo>
                <a:cubicBezTo>
                  <a:pt x="7112" y="4684"/>
                  <a:pt x="7098" y="4684"/>
                  <a:pt x="7098" y="4670"/>
                </a:cubicBezTo>
                <a:cubicBezTo>
                  <a:pt x="7083" y="4641"/>
                  <a:pt x="7069" y="4613"/>
                  <a:pt x="7069" y="4584"/>
                </a:cubicBezTo>
                <a:lnTo>
                  <a:pt x="7069" y="4555"/>
                </a:lnTo>
                <a:cubicBezTo>
                  <a:pt x="7080" y="4511"/>
                  <a:pt x="7091" y="4492"/>
                  <a:pt x="7095" y="4492"/>
                </a:cubicBezTo>
                <a:close/>
                <a:moveTo>
                  <a:pt x="17054" y="4541"/>
                </a:moveTo>
                <a:lnTo>
                  <a:pt x="17054" y="4541"/>
                </a:lnTo>
                <a:cubicBezTo>
                  <a:pt x="17068" y="4541"/>
                  <a:pt x="17054" y="4627"/>
                  <a:pt x="17025" y="4641"/>
                </a:cubicBezTo>
                <a:cubicBezTo>
                  <a:pt x="17011" y="4641"/>
                  <a:pt x="16982" y="4641"/>
                  <a:pt x="16968" y="4656"/>
                </a:cubicBezTo>
                <a:cubicBezTo>
                  <a:pt x="16968" y="4656"/>
                  <a:pt x="16982" y="4670"/>
                  <a:pt x="16982" y="4684"/>
                </a:cubicBezTo>
                <a:lnTo>
                  <a:pt x="16968" y="4684"/>
                </a:lnTo>
                <a:cubicBezTo>
                  <a:pt x="16968" y="4699"/>
                  <a:pt x="16925" y="4713"/>
                  <a:pt x="16896" y="4713"/>
                </a:cubicBezTo>
                <a:lnTo>
                  <a:pt x="16867" y="4713"/>
                </a:lnTo>
                <a:cubicBezTo>
                  <a:pt x="16853" y="4713"/>
                  <a:pt x="16839" y="4699"/>
                  <a:pt x="16839" y="4684"/>
                </a:cubicBezTo>
                <a:cubicBezTo>
                  <a:pt x="16839" y="4670"/>
                  <a:pt x="16882" y="4613"/>
                  <a:pt x="16896" y="4613"/>
                </a:cubicBezTo>
                <a:cubicBezTo>
                  <a:pt x="16910" y="4598"/>
                  <a:pt x="16939" y="4584"/>
                  <a:pt x="16953" y="4584"/>
                </a:cubicBezTo>
                <a:cubicBezTo>
                  <a:pt x="16956" y="4586"/>
                  <a:pt x="16958" y="4587"/>
                  <a:pt x="16962" y="4587"/>
                </a:cubicBezTo>
                <a:cubicBezTo>
                  <a:pt x="16983" y="4587"/>
                  <a:pt x="17029" y="4553"/>
                  <a:pt x="17054" y="4541"/>
                </a:cubicBezTo>
                <a:close/>
                <a:moveTo>
                  <a:pt x="17758" y="4598"/>
                </a:moveTo>
                <a:cubicBezTo>
                  <a:pt x="17758" y="4598"/>
                  <a:pt x="17758" y="4613"/>
                  <a:pt x="17758" y="4627"/>
                </a:cubicBezTo>
                <a:lnTo>
                  <a:pt x="17744" y="4656"/>
                </a:lnTo>
                <a:cubicBezTo>
                  <a:pt x="17715" y="4684"/>
                  <a:pt x="17686" y="4727"/>
                  <a:pt x="17657" y="4742"/>
                </a:cubicBezTo>
                <a:lnTo>
                  <a:pt x="17629" y="4727"/>
                </a:lnTo>
                <a:lnTo>
                  <a:pt x="17614" y="4727"/>
                </a:lnTo>
                <a:cubicBezTo>
                  <a:pt x="17586" y="4713"/>
                  <a:pt x="17571" y="4684"/>
                  <a:pt x="17586" y="4656"/>
                </a:cubicBezTo>
                <a:lnTo>
                  <a:pt x="17586" y="4641"/>
                </a:lnTo>
                <a:lnTo>
                  <a:pt x="17614" y="4598"/>
                </a:lnTo>
                <a:cubicBezTo>
                  <a:pt x="17657" y="4598"/>
                  <a:pt x="17701" y="4613"/>
                  <a:pt x="17729" y="4627"/>
                </a:cubicBezTo>
                <a:lnTo>
                  <a:pt x="17744" y="4598"/>
                </a:lnTo>
                <a:close/>
                <a:moveTo>
                  <a:pt x="8341" y="4611"/>
                </a:moveTo>
                <a:cubicBezTo>
                  <a:pt x="8343" y="4611"/>
                  <a:pt x="8345" y="4611"/>
                  <a:pt x="8348" y="4613"/>
                </a:cubicBezTo>
                <a:lnTo>
                  <a:pt x="8362" y="4613"/>
                </a:lnTo>
                <a:lnTo>
                  <a:pt x="8391" y="4627"/>
                </a:lnTo>
                <a:cubicBezTo>
                  <a:pt x="8376" y="4656"/>
                  <a:pt x="8319" y="4699"/>
                  <a:pt x="8304" y="4727"/>
                </a:cubicBezTo>
                <a:cubicBezTo>
                  <a:pt x="8299" y="4738"/>
                  <a:pt x="8296" y="4743"/>
                  <a:pt x="8293" y="4743"/>
                </a:cubicBezTo>
                <a:cubicBezTo>
                  <a:pt x="8290" y="4743"/>
                  <a:pt x="8290" y="4731"/>
                  <a:pt x="8290" y="4713"/>
                </a:cubicBezTo>
                <a:cubicBezTo>
                  <a:pt x="8290" y="4687"/>
                  <a:pt x="8315" y="4611"/>
                  <a:pt x="8341" y="4611"/>
                </a:cubicBezTo>
                <a:close/>
                <a:moveTo>
                  <a:pt x="20732" y="4699"/>
                </a:moveTo>
                <a:cubicBezTo>
                  <a:pt x="20775" y="4699"/>
                  <a:pt x="20861" y="4727"/>
                  <a:pt x="20876" y="4742"/>
                </a:cubicBezTo>
                <a:cubicBezTo>
                  <a:pt x="20876" y="4749"/>
                  <a:pt x="20851" y="4753"/>
                  <a:pt x="20822" y="4753"/>
                </a:cubicBezTo>
                <a:cubicBezTo>
                  <a:pt x="20793" y="4753"/>
                  <a:pt x="20761" y="4749"/>
                  <a:pt x="20746" y="4742"/>
                </a:cubicBezTo>
                <a:cubicBezTo>
                  <a:pt x="20703" y="4727"/>
                  <a:pt x="20703" y="4713"/>
                  <a:pt x="20732" y="4699"/>
                </a:cubicBezTo>
                <a:close/>
                <a:moveTo>
                  <a:pt x="21493" y="4659"/>
                </a:moveTo>
                <a:cubicBezTo>
                  <a:pt x="21485" y="4667"/>
                  <a:pt x="21479" y="4675"/>
                  <a:pt x="21479" y="4684"/>
                </a:cubicBezTo>
                <a:cubicBezTo>
                  <a:pt x="21494" y="4713"/>
                  <a:pt x="21508" y="4785"/>
                  <a:pt x="21494" y="4785"/>
                </a:cubicBezTo>
                <a:cubicBezTo>
                  <a:pt x="21490" y="4781"/>
                  <a:pt x="21485" y="4780"/>
                  <a:pt x="21478" y="4780"/>
                </a:cubicBezTo>
                <a:cubicBezTo>
                  <a:pt x="21475" y="4780"/>
                  <a:pt x="21471" y="4781"/>
                  <a:pt x="21467" y="4781"/>
                </a:cubicBezTo>
                <a:lnTo>
                  <a:pt x="21467" y="4781"/>
                </a:lnTo>
                <a:cubicBezTo>
                  <a:pt x="21455" y="4762"/>
                  <a:pt x="21444" y="4743"/>
                  <a:pt x="21436" y="4727"/>
                </a:cubicBezTo>
                <a:lnTo>
                  <a:pt x="21422" y="4699"/>
                </a:lnTo>
                <a:cubicBezTo>
                  <a:pt x="21453" y="4678"/>
                  <a:pt x="21477" y="4665"/>
                  <a:pt x="21493" y="4659"/>
                </a:cubicBezTo>
                <a:close/>
                <a:moveTo>
                  <a:pt x="6424" y="4535"/>
                </a:moveTo>
                <a:cubicBezTo>
                  <a:pt x="6428" y="4535"/>
                  <a:pt x="6432" y="4537"/>
                  <a:pt x="6437" y="4541"/>
                </a:cubicBezTo>
                <a:lnTo>
                  <a:pt x="6465" y="4555"/>
                </a:lnTo>
                <a:cubicBezTo>
                  <a:pt x="6480" y="4584"/>
                  <a:pt x="6509" y="4613"/>
                  <a:pt x="6509" y="4627"/>
                </a:cubicBezTo>
                <a:lnTo>
                  <a:pt x="6509" y="4641"/>
                </a:lnTo>
                <a:lnTo>
                  <a:pt x="6465" y="4684"/>
                </a:lnTo>
                <a:cubicBezTo>
                  <a:pt x="6509" y="4713"/>
                  <a:pt x="6537" y="4742"/>
                  <a:pt x="6566" y="4756"/>
                </a:cubicBezTo>
                <a:lnTo>
                  <a:pt x="6552" y="4785"/>
                </a:lnTo>
                <a:lnTo>
                  <a:pt x="6552" y="4799"/>
                </a:lnTo>
                <a:lnTo>
                  <a:pt x="6494" y="4799"/>
                </a:lnTo>
                <a:lnTo>
                  <a:pt x="6480" y="4771"/>
                </a:lnTo>
                <a:lnTo>
                  <a:pt x="6465" y="4713"/>
                </a:lnTo>
                <a:cubicBezTo>
                  <a:pt x="6451" y="4656"/>
                  <a:pt x="6422" y="4627"/>
                  <a:pt x="6408" y="4627"/>
                </a:cubicBezTo>
                <a:cubicBezTo>
                  <a:pt x="6405" y="4628"/>
                  <a:pt x="6402" y="4629"/>
                  <a:pt x="6399" y="4629"/>
                </a:cubicBezTo>
                <a:cubicBezTo>
                  <a:pt x="6376" y="4629"/>
                  <a:pt x="6366" y="4582"/>
                  <a:pt x="6379" y="4569"/>
                </a:cubicBezTo>
                <a:lnTo>
                  <a:pt x="6394" y="4555"/>
                </a:lnTo>
                <a:cubicBezTo>
                  <a:pt x="6404" y="4545"/>
                  <a:pt x="6414" y="4535"/>
                  <a:pt x="6424" y="4535"/>
                </a:cubicBezTo>
                <a:close/>
                <a:moveTo>
                  <a:pt x="6379" y="4706"/>
                </a:moveTo>
                <a:cubicBezTo>
                  <a:pt x="6384" y="4706"/>
                  <a:pt x="6389" y="4708"/>
                  <a:pt x="6394" y="4713"/>
                </a:cubicBezTo>
                <a:cubicBezTo>
                  <a:pt x="6408" y="4742"/>
                  <a:pt x="6408" y="4785"/>
                  <a:pt x="6394" y="4799"/>
                </a:cubicBezTo>
                <a:cubicBezTo>
                  <a:pt x="6390" y="4803"/>
                  <a:pt x="6383" y="4805"/>
                  <a:pt x="6375" y="4805"/>
                </a:cubicBezTo>
                <a:cubicBezTo>
                  <a:pt x="6353" y="4805"/>
                  <a:pt x="6322" y="4792"/>
                  <a:pt x="6322" y="4771"/>
                </a:cubicBezTo>
                <a:cubicBezTo>
                  <a:pt x="6322" y="4759"/>
                  <a:pt x="6352" y="4706"/>
                  <a:pt x="6379" y="4706"/>
                </a:cubicBezTo>
                <a:close/>
                <a:moveTo>
                  <a:pt x="7730" y="4670"/>
                </a:moveTo>
                <a:cubicBezTo>
                  <a:pt x="7758" y="4670"/>
                  <a:pt x="7758" y="4670"/>
                  <a:pt x="7758" y="4684"/>
                </a:cubicBezTo>
                <a:cubicBezTo>
                  <a:pt x="7744" y="4684"/>
                  <a:pt x="7758" y="4713"/>
                  <a:pt x="7773" y="4742"/>
                </a:cubicBezTo>
                <a:lnTo>
                  <a:pt x="7773" y="4785"/>
                </a:lnTo>
                <a:cubicBezTo>
                  <a:pt x="7787" y="4814"/>
                  <a:pt x="7773" y="4842"/>
                  <a:pt x="7758" y="4871"/>
                </a:cubicBezTo>
                <a:lnTo>
                  <a:pt x="7758" y="4886"/>
                </a:lnTo>
                <a:cubicBezTo>
                  <a:pt x="7730" y="4886"/>
                  <a:pt x="7715" y="4871"/>
                  <a:pt x="7715" y="4857"/>
                </a:cubicBezTo>
                <a:lnTo>
                  <a:pt x="7715" y="4828"/>
                </a:lnTo>
                <a:lnTo>
                  <a:pt x="7715" y="4799"/>
                </a:lnTo>
                <a:cubicBezTo>
                  <a:pt x="7715" y="4785"/>
                  <a:pt x="7712" y="4778"/>
                  <a:pt x="7708" y="4778"/>
                </a:cubicBezTo>
                <a:cubicBezTo>
                  <a:pt x="7705" y="4778"/>
                  <a:pt x="7701" y="4785"/>
                  <a:pt x="7701" y="4799"/>
                </a:cubicBezTo>
                <a:lnTo>
                  <a:pt x="7687" y="4842"/>
                </a:lnTo>
                <a:cubicBezTo>
                  <a:pt x="7687" y="4842"/>
                  <a:pt x="7672" y="4857"/>
                  <a:pt x="7658" y="4857"/>
                </a:cubicBezTo>
                <a:cubicBezTo>
                  <a:pt x="7644" y="4828"/>
                  <a:pt x="7615" y="4756"/>
                  <a:pt x="7629" y="4756"/>
                </a:cubicBezTo>
                <a:cubicBezTo>
                  <a:pt x="7629" y="4742"/>
                  <a:pt x="7701" y="4670"/>
                  <a:pt x="7730" y="4670"/>
                </a:cubicBezTo>
                <a:close/>
                <a:moveTo>
                  <a:pt x="21228" y="4854"/>
                </a:moveTo>
                <a:cubicBezTo>
                  <a:pt x="21224" y="4873"/>
                  <a:pt x="21219" y="4889"/>
                  <a:pt x="21213" y="4891"/>
                </a:cubicBezTo>
                <a:lnTo>
                  <a:pt x="21213" y="4891"/>
                </a:lnTo>
                <a:cubicBezTo>
                  <a:pt x="21210" y="4889"/>
                  <a:pt x="21208" y="4887"/>
                  <a:pt x="21206" y="4886"/>
                </a:cubicBezTo>
                <a:lnTo>
                  <a:pt x="21206" y="4886"/>
                </a:lnTo>
                <a:cubicBezTo>
                  <a:pt x="21208" y="4890"/>
                  <a:pt x="21210" y="4891"/>
                  <a:pt x="21212" y="4891"/>
                </a:cubicBezTo>
                <a:cubicBezTo>
                  <a:pt x="21213" y="4891"/>
                  <a:pt x="21213" y="4891"/>
                  <a:pt x="21213" y="4891"/>
                </a:cubicBezTo>
                <a:lnTo>
                  <a:pt x="21213" y="4891"/>
                </a:lnTo>
                <a:cubicBezTo>
                  <a:pt x="21231" y="4903"/>
                  <a:pt x="21266" y="4914"/>
                  <a:pt x="21278" y="4914"/>
                </a:cubicBezTo>
                <a:lnTo>
                  <a:pt x="21292" y="4900"/>
                </a:lnTo>
                <a:cubicBezTo>
                  <a:pt x="21292" y="4890"/>
                  <a:pt x="21265" y="4873"/>
                  <a:pt x="21228" y="4854"/>
                </a:cubicBezTo>
                <a:close/>
                <a:moveTo>
                  <a:pt x="14801" y="4837"/>
                </a:moveTo>
                <a:cubicBezTo>
                  <a:pt x="14806" y="4837"/>
                  <a:pt x="14816" y="4853"/>
                  <a:pt x="14827" y="4886"/>
                </a:cubicBezTo>
                <a:cubicBezTo>
                  <a:pt x="14838" y="4907"/>
                  <a:pt x="14801" y="4944"/>
                  <a:pt x="14781" y="4944"/>
                </a:cubicBezTo>
                <a:cubicBezTo>
                  <a:pt x="14774" y="4944"/>
                  <a:pt x="14770" y="4940"/>
                  <a:pt x="14770" y="4929"/>
                </a:cubicBezTo>
                <a:cubicBezTo>
                  <a:pt x="14770" y="4900"/>
                  <a:pt x="14784" y="4842"/>
                  <a:pt x="14798" y="4842"/>
                </a:cubicBezTo>
                <a:cubicBezTo>
                  <a:pt x="14798" y="4839"/>
                  <a:pt x="14799" y="4837"/>
                  <a:pt x="14801" y="4837"/>
                </a:cubicBezTo>
                <a:close/>
                <a:moveTo>
                  <a:pt x="7904" y="4674"/>
                </a:moveTo>
                <a:cubicBezTo>
                  <a:pt x="7906" y="4674"/>
                  <a:pt x="7909" y="4677"/>
                  <a:pt x="7917" y="4684"/>
                </a:cubicBezTo>
                <a:cubicBezTo>
                  <a:pt x="7931" y="4699"/>
                  <a:pt x="7945" y="4785"/>
                  <a:pt x="7931" y="4799"/>
                </a:cubicBezTo>
                <a:cubicBezTo>
                  <a:pt x="7917" y="4814"/>
                  <a:pt x="7945" y="4828"/>
                  <a:pt x="7974" y="4828"/>
                </a:cubicBezTo>
                <a:lnTo>
                  <a:pt x="7974" y="4842"/>
                </a:lnTo>
                <a:cubicBezTo>
                  <a:pt x="7988" y="4886"/>
                  <a:pt x="8003" y="4914"/>
                  <a:pt x="8046" y="4929"/>
                </a:cubicBezTo>
                <a:cubicBezTo>
                  <a:pt x="8046" y="4929"/>
                  <a:pt x="8060" y="4957"/>
                  <a:pt x="8046" y="4972"/>
                </a:cubicBezTo>
                <a:cubicBezTo>
                  <a:pt x="8046" y="4986"/>
                  <a:pt x="8031" y="4986"/>
                  <a:pt x="8017" y="4986"/>
                </a:cubicBezTo>
                <a:lnTo>
                  <a:pt x="7988" y="4957"/>
                </a:lnTo>
                <a:cubicBezTo>
                  <a:pt x="7945" y="4929"/>
                  <a:pt x="7873" y="4857"/>
                  <a:pt x="7873" y="4828"/>
                </a:cubicBezTo>
                <a:cubicBezTo>
                  <a:pt x="7873" y="4799"/>
                  <a:pt x="7845" y="4727"/>
                  <a:pt x="7859" y="4713"/>
                </a:cubicBezTo>
                <a:cubicBezTo>
                  <a:pt x="7873" y="4713"/>
                  <a:pt x="7902" y="4684"/>
                  <a:pt x="7902" y="4684"/>
                </a:cubicBezTo>
                <a:cubicBezTo>
                  <a:pt x="7902" y="4677"/>
                  <a:pt x="7902" y="4674"/>
                  <a:pt x="7904" y="4674"/>
                </a:cubicBezTo>
                <a:close/>
                <a:moveTo>
                  <a:pt x="9830" y="4896"/>
                </a:moveTo>
                <a:cubicBezTo>
                  <a:pt x="9862" y="4896"/>
                  <a:pt x="9906" y="4926"/>
                  <a:pt x="9870" y="4986"/>
                </a:cubicBezTo>
                <a:lnTo>
                  <a:pt x="9842" y="4943"/>
                </a:lnTo>
                <a:cubicBezTo>
                  <a:pt x="9813" y="4914"/>
                  <a:pt x="9813" y="4914"/>
                  <a:pt x="9813" y="4900"/>
                </a:cubicBezTo>
                <a:cubicBezTo>
                  <a:pt x="9818" y="4897"/>
                  <a:pt x="9824" y="4896"/>
                  <a:pt x="9830" y="4896"/>
                </a:cubicBezTo>
                <a:close/>
                <a:moveTo>
                  <a:pt x="8151" y="4768"/>
                </a:moveTo>
                <a:cubicBezTo>
                  <a:pt x="8161" y="4768"/>
                  <a:pt x="8159" y="4815"/>
                  <a:pt x="8146" y="4828"/>
                </a:cubicBezTo>
                <a:cubicBezTo>
                  <a:pt x="8146" y="4842"/>
                  <a:pt x="8189" y="4857"/>
                  <a:pt x="8204" y="4857"/>
                </a:cubicBezTo>
                <a:cubicBezTo>
                  <a:pt x="8233" y="4871"/>
                  <a:pt x="8189" y="4943"/>
                  <a:pt x="8175" y="4972"/>
                </a:cubicBezTo>
                <a:cubicBezTo>
                  <a:pt x="8170" y="4982"/>
                  <a:pt x="8165" y="4987"/>
                  <a:pt x="8160" y="4987"/>
                </a:cubicBezTo>
                <a:cubicBezTo>
                  <a:pt x="8152" y="4987"/>
                  <a:pt x="8146" y="4971"/>
                  <a:pt x="8146" y="4943"/>
                </a:cubicBezTo>
                <a:cubicBezTo>
                  <a:pt x="8132" y="4900"/>
                  <a:pt x="8132" y="4771"/>
                  <a:pt x="8146" y="4771"/>
                </a:cubicBezTo>
                <a:cubicBezTo>
                  <a:pt x="8148" y="4769"/>
                  <a:pt x="8149" y="4768"/>
                  <a:pt x="8151" y="4768"/>
                </a:cubicBezTo>
                <a:close/>
                <a:moveTo>
                  <a:pt x="15933" y="4860"/>
                </a:moveTo>
                <a:cubicBezTo>
                  <a:pt x="15966" y="4860"/>
                  <a:pt x="15998" y="4864"/>
                  <a:pt x="16005" y="4871"/>
                </a:cubicBezTo>
                <a:cubicBezTo>
                  <a:pt x="16020" y="4900"/>
                  <a:pt x="15919" y="4957"/>
                  <a:pt x="15876" y="4972"/>
                </a:cubicBezTo>
                <a:cubicBezTo>
                  <a:pt x="15859" y="4983"/>
                  <a:pt x="15845" y="4987"/>
                  <a:pt x="15834" y="4987"/>
                </a:cubicBezTo>
                <a:cubicBezTo>
                  <a:pt x="15815" y="4987"/>
                  <a:pt x="15804" y="4975"/>
                  <a:pt x="15804" y="4957"/>
                </a:cubicBezTo>
                <a:cubicBezTo>
                  <a:pt x="15804" y="4929"/>
                  <a:pt x="15847" y="4871"/>
                  <a:pt x="15862" y="4871"/>
                </a:cubicBezTo>
                <a:cubicBezTo>
                  <a:pt x="15869" y="4864"/>
                  <a:pt x="15901" y="4860"/>
                  <a:pt x="15933" y="4860"/>
                </a:cubicBezTo>
                <a:close/>
                <a:moveTo>
                  <a:pt x="9582" y="4906"/>
                </a:moveTo>
                <a:cubicBezTo>
                  <a:pt x="9591" y="4906"/>
                  <a:pt x="9601" y="4909"/>
                  <a:pt x="9612" y="4914"/>
                </a:cubicBezTo>
                <a:lnTo>
                  <a:pt x="9626" y="4943"/>
                </a:lnTo>
                <a:cubicBezTo>
                  <a:pt x="9633" y="4950"/>
                  <a:pt x="9641" y="4954"/>
                  <a:pt x="9648" y="4954"/>
                </a:cubicBezTo>
                <a:cubicBezTo>
                  <a:pt x="9655" y="4954"/>
                  <a:pt x="9662" y="4950"/>
                  <a:pt x="9669" y="4943"/>
                </a:cubicBezTo>
                <a:cubicBezTo>
                  <a:pt x="9674" y="4934"/>
                  <a:pt x="9678" y="4931"/>
                  <a:pt x="9682" y="4931"/>
                </a:cubicBezTo>
                <a:cubicBezTo>
                  <a:pt x="9690" y="4931"/>
                  <a:pt x="9694" y="4947"/>
                  <a:pt x="9684" y="4957"/>
                </a:cubicBezTo>
                <a:lnTo>
                  <a:pt x="9684" y="5000"/>
                </a:lnTo>
                <a:cubicBezTo>
                  <a:pt x="9655" y="4986"/>
                  <a:pt x="9626" y="4972"/>
                  <a:pt x="9612" y="4972"/>
                </a:cubicBezTo>
                <a:lnTo>
                  <a:pt x="9597" y="4957"/>
                </a:lnTo>
                <a:lnTo>
                  <a:pt x="9569" y="4943"/>
                </a:lnTo>
                <a:cubicBezTo>
                  <a:pt x="9560" y="4916"/>
                  <a:pt x="9568" y="4906"/>
                  <a:pt x="9582" y="4906"/>
                </a:cubicBezTo>
                <a:close/>
                <a:moveTo>
                  <a:pt x="18528" y="4938"/>
                </a:moveTo>
                <a:lnTo>
                  <a:pt x="18528" y="4938"/>
                </a:lnTo>
                <a:cubicBezTo>
                  <a:pt x="18533" y="4938"/>
                  <a:pt x="18530" y="4954"/>
                  <a:pt x="18520" y="4986"/>
                </a:cubicBezTo>
                <a:lnTo>
                  <a:pt x="18491" y="5000"/>
                </a:lnTo>
                <a:cubicBezTo>
                  <a:pt x="18484" y="5008"/>
                  <a:pt x="18473" y="5011"/>
                  <a:pt x="18462" y="5011"/>
                </a:cubicBezTo>
                <a:cubicBezTo>
                  <a:pt x="18451" y="5011"/>
                  <a:pt x="18441" y="5008"/>
                  <a:pt x="18433" y="5000"/>
                </a:cubicBezTo>
                <a:cubicBezTo>
                  <a:pt x="18419" y="5000"/>
                  <a:pt x="18405" y="4972"/>
                  <a:pt x="18419" y="4957"/>
                </a:cubicBezTo>
                <a:lnTo>
                  <a:pt x="18419" y="4943"/>
                </a:lnTo>
                <a:cubicBezTo>
                  <a:pt x="18429" y="4943"/>
                  <a:pt x="18457" y="4949"/>
                  <a:pt x="18484" y="4949"/>
                </a:cubicBezTo>
                <a:cubicBezTo>
                  <a:pt x="18497" y="4949"/>
                  <a:pt x="18510" y="4948"/>
                  <a:pt x="18520" y="4943"/>
                </a:cubicBezTo>
                <a:cubicBezTo>
                  <a:pt x="18523" y="4939"/>
                  <a:pt x="18526" y="4938"/>
                  <a:pt x="18528" y="4938"/>
                </a:cubicBezTo>
                <a:close/>
                <a:moveTo>
                  <a:pt x="8664" y="4929"/>
                </a:moveTo>
                <a:cubicBezTo>
                  <a:pt x="8692" y="4929"/>
                  <a:pt x="8750" y="5000"/>
                  <a:pt x="8721" y="5015"/>
                </a:cubicBezTo>
                <a:cubicBezTo>
                  <a:pt x="8707" y="5015"/>
                  <a:pt x="8649" y="5015"/>
                  <a:pt x="8635" y="4986"/>
                </a:cubicBezTo>
                <a:cubicBezTo>
                  <a:pt x="8620" y="4957"/>
                  <a:pt x="8635" y="4929"/>
                  <a:pt x="8664" y="4929"/>
                </a:cubicBezTo>
                <a:close/>
                <a:moveTo>
                  <a:pt x="8792" y="4853"/>
                </a:moveTo>
                <a:cubicBezTo>
                  <a:pt x="8792" y="4853"/>
                  <a:pt x="8793" y="4854"/>
                  <a:pt x="8793" y="4857"/>
                </a:cubicBezTo>
                <a:cubicBezTo>
                  <a:pt x="8807" y="4857"/>
                  <a:pt x="8822" y="4871"/>
                  <a:pt x="8836" y="4900"/>
                </a:cubicBezTo>
                <a:cubicBezTo>
                  <a:pt x="8807" y="4929"/>
                  <a:pt x="8807" y="4972"/>
                  <a:pt x="8836" y="5000"/>
                </a:cubicBezTo>
                <a:lnTo>
                  <a:pt x="8836" y="5015"/>
                </a:lnTo>
                <a:cubicBezTo>
                  <a:pt x="8831" y="5020"/>
                  <a:pt x="8824" y="5023"/>
                  <a:pt x="8816" y="5023"/>
                </a:cubicBezTo>
                <a:cubicBezTo>
                  <a:pt x="8803" y="5023"/>
                  <a:pt x="8788" y="5013"/>
                  <a:pt x="8779" y="4986"/>
                </a:cubicBezTo>
                <a:lnTo>
                  <a:pt x="8793" y="4957"/>
                </a:lnTo>
                <a:lnTo>
                  <a:pt x="8793" y="4929"/>
                </a:lnTo>
                <a:cubicBezTo>
                  <a:pt x="8781" y="4881"/>
                  <a:pt x="8789" y="4853"/>
                  <a:pt x="8792" y="4853"/>
                </a:cubicBezTo>
                <a:close/>
                <a:moveTo>
                  <a:pt x="16364" y="4943"/>
                </a:moveTo>
                <a:cubicBezTo>
                  <a:pt x="16364" y="4957"/>
                  <a:pt x="16350" y="5015"/>
                  <a:pt x="16336" y="5044"/>
                </a:cubicBezTo>
                <a:cubicBezTo>
                  <a:pt x="16330" y="5050"/>
                  <a:pt x="16324" y="5053"/>
                  <a:pt x="16319" y="5053"/>
                </a:cubicBezTo>
                <a:cubicBezTo>
                  <a:pt x="16312" y="5053"/>
                  <a:pt x="16307" y="5046"/>
                  <a:pt x="16307" y="5029"/>
                </a:cubicBezTo>
                <a:cubicBezTo>
                  <a:pt x="16293" y="5000"/>
                  <a:pt x="16350" y="4943"/>
                  <a:pt x="16364" y="4943"/>
                </a:cubicBezTo>
                <a:close/>
                <a:moveTo>
                  <a:pt x="20632" y="4857"/>
                </a:moveTo>
                <a:lnTo>
                  <a:pt x="20632" y="4857"/>
                </a:lnTo>
                <a:cubicBezTo>
                  <a:pt x="20588" y="4957"/>
                  <a:pt x="20517" y="4986"/>
                  <a:pt x="20473" y="5058"/>
                </a:cubicBezTo>
                <a:cubicBezTo>
                  <a:pt x="20445" y="4943"/>
                  <a:pt x="20445" y="4929"/>
                  <a:pt x="20632" y="4857"/>
                </a:cubicBezTo>
                <a:close/>
                <a:moveTo>
                  <a:pt x="7615" y="4857"/>
                </a:moveTo>
                <a:cubicBezTo>
                  <a:pt x="7629" y="4900"/>
                  <a:pt x="7629" y="4943"/>
                  <a:pt x="7644" y="5000"/>
                </a:cubicBezTo>
                <a:lnTo>
                  <a:pt x="7615" y="5029"/>
                </a:lnTo>
                <a:lnTo>
                  <a:pt x="7600" y="5044"/>
                </a:lnTo>
                <a:cubicBezTo>
                  <a:pt x="7594" y="5056"/>
                  <a:pt x="7586" y="5060"/>
                  <a:pt x="7579" y="5060"/>
                </a:cubicBezTo>
                <a:cubicBezTo>
                  <a:pt x="7569" y="5060"/>
                  <a:pt x="7563" y="5052"/>
                  <a:pt x="7572" y="5044"/>
                </a:cubicBezTo>
                <a:lnTo>
                  <a:pt x="7572" y="5029"/>
                </a:lnTo>
                <a:lnTo>
                  <a:pt x="7572" y="5015"/>
                </a:lnTo>
                <a:cubicBezTo>
                  <a:pt x="7586" y="5000"/>
                  <a:pt x="7615" y="4972"/>
                  <a:pt x="7629" y="4929"/>
                </a:cubicBezTo>
                <a:lnTo>
                  <a:pt x="7600" y="4900"/>
                </a:lnTo>
                <a:lnTo>
                  <a:pt x="7600" y="4886"/>
                </a:lnTo>
                <a:cubicBezTo>
                  <a:pt x="7600" y="4871"/>
                  <a:pt x="7615" y="4871"/>
                  <a:pt x="7615" y="4857"/>
                </a:cubicBezTo>
                <a:close/>
                <a:moveTo>
                  <a:pt x="21623" y="4914"/>
                </a:moveTo>
                <a:cubicBezTo>
                  <a:pt x="21652" y="4914"/>
                  <a:pt x="21666" y="4957"/>
                  <a:pt x="21652" y="4986"/>
                </a:cubicBezTo>
                <a:lnTo>
                  <a:pt x="21652" y="5015"/>
                </a:lnTo>
                <a:lnTo>
                  <a:pt x="21637" y="5029"/>
                </a:lnTo>
                <a:cubicBezTo>
                  <a:pt x="21608" y="5044"/>
                  <a:pt x="21580" y="5044"/>
                  <a:pt x="21551" y="5058"/>
                </a:cubicBezTo>
                <a:lnTo>
                  <a:pt x="21522" y="5058"/>
                </a:lnTo>
                <a:cubicBezTo>
                  <a:pt x="21518" y="5062"/>
                  <a:pt x="21516" y="5064"/>
                  <a:pt x="21514" y="5064"/>
                </a:cubicBezTo>
                <a:cubicBezTo>
                  <a:pt x="21509" y="5064"/>
                  <a:pt x="21512" y="5050"/>
                  <a:pt x="21522" y="5029"/>
                </a:cubicBezTo>
                <a:lnTo>
                  <a:pt x="21537" y="5000"/>
                </a:lnTo>
                <a:lnTo>
                  <a:pt x="21551" y="4972"/>
                </a:lnTo>
                <a:cubicBezTo>
                  <a:pt x="21565" y="4943"/>
                  <a:pt x="21608" y="4914"/>
                  <a:pt x="21623" y="4914"/>
                </a:cubicBezTo>
                <a:close/>
                <a:moveTo>
                  <a:pt x="6983" y="4957"/>
                </a:moveTo>
                <a:cubicBezTo>
                  <a:pt x="6997" y="4957"/>
                  <a:pt x="6997" y="5015"/>
                  <a:pt x="6997" y="5044"/>
                </a:cubicBezTo>
                <a:cubicBezTo>
                  <a:pt x="6997" y="5054"/>
                  <a:pt x="6983" y="5064"/>
                  <a:pt x="6964" y="5064"/>
                </a:cubicBezTo>
                <a:cubicBezTo>
                  <a:pt x="6956" y="5064"/>
                  <a:pt x="6948" y="5062"/>
                  <a:pt x="6940" y="5058"/>
                </a:cubicBezTo>
                <a:cubicBezTo>
                  <a:pt x="6925" y="5058"/>
                  <a:pt x="6954" y="4957"/>
                  <a:pt x="6983" y="4957"/>
                </a:cubicBezTo>
                <a:close/>
                <a:moveTo>
                  <a:pt x="7917" y="4957"/>
                </a:moveTo>
                <a:lnTo>
                  <a:pt x="7931" y="4972"/>
                </a:lnTo>
                <a:cubicBezTo>
                  <a:pt x="7960" y="4986"/>
                  <a:pt x="7960" y="4986"/>
                  <a:pt x="7945" y="4986"/>
                </a:cubicBezTo>
                <a:cubicBezTo>
                  <a:pt x="7943" y="4985"/>
                  <a:pt x="7941" y="4985"/>
                  <a:pt x="7939" y="4985"/>
                </a:cubicBezTo>
                <a:cubicBezTo>
                  <a:pt x="7913" y="4985"/>
                  <a:pt x="7887" y="5072"/>
                  <a:pt x="7873" y="5072"/>
                </a:cubicBezTo>
                <a:lnTo>
                  <a:pt x="7873" y="5058"/>
                </a:lnTo>
                <a:cubicBezTo>
                  <a:pt x="7859" y="5029"/>
                  <a:pt x="7816" y="5015"/>
                  <a:pt x="7830" y="4972"/>
                </a:cubicBezTo>
                <a:cubicBezTo>
                  <a:pt x="7830" y="4957"/>
                  <a:pt x="7845" y="4957"/>
                  <a:pt x="7859" y="4957"/>
                </a:cubicBezTo>
                <a:cubicBezTo>
                  <a:pt x="7859" y="4957"/>
                  <a:pt x="7859" y="4972"/>
                  <a:pt x="7873" y="4972"/>
                </a:cubicBezTo>
                <a:lnTo>
                  <a:pt x="7888" y="4972"/>
                </a:lnTo>
                <a:cubicBezTo>
                  <a:pt x="7902" y="4972"/>
                  <a:pt x="7902" y="4957"/>
                  <a:pt x="7917" y="4957"/>
                </a:cubicBezTo>
                <a:close/>
                <a:moveTo>
                  <a:pt x="16781" y="5029"/>
                </a:moveTo>
                <a:cubicBezTo>
                  <a:pt x="16781" y="5029"/>
                  <a:pt x="16823" y="5061"/>
                  <a:pt x="16844" y="5061"/>
                </a:cubicBezTo>
                <a:cubicBezTo>
                  <a:pt x="16848" y="5061"/>
                  <a:pt x="16851" y="5060"/>
                  <a:pt x="16853" y="5058"/>
                </a:cubicBezTo>
                <a:cubicBezTo>
                  <a:pt x="16859" y="5046"/>
                  <a:pt x="16865" y="5041"/>
                  <a:pt x="16870" y="5041"/>
                </a:cubicBezTo>
                <a:cubicBezTo>
                  <a:pt x="16877" y="5041"/>
                  <a:pt x="16882" y="5050"/>
                  <a:pt x="16882" y="5058"/>
                </a:cubicBezTo>
                <a:cubicBezTo>
                  <a:pt x="16882" y="5072"/>
                  <a:pt x="16810" y="5072"/>
                  <a:pt x="16795" y="5087"/>
                </a:cubicBezTo>
                <a:cubicBezTo>
                  <a:pt x="16789" y="5094"/>
                  <a:pt x="16782" y="5096"/>
                  <a:pt x="16777" y="5096"/>
                </a:cubicBezTo>
                <a:cubicBezTo>
                  <a:pt x="16761" y="5096"/>
                  <a:pt x="16756" y="5069"/>
                  <a:pt x="16767" y="5058"/>
                </a:cubicBezTo>
                <a:cubicBezTo>
                  <a:pt x="16767" y="5044"/>
                  <a:pt x="16781" y="5029"/>
                  <a:pt x="16781" y="5029"/>
                </a:cubicBezTo>
                <a:close/>
                <a:moveTo>
                  <a:pt x="17892" y="5040"/>
                </a:moveTo>
                <a:cubicBezTo>
                  <a:pt x="17922" y="5040"/>
                  <a:pt x="17962" y="5061"/>
                  <a:pt x="17974" y="5072"/>
                </a:cubicBezTo>
                <a:cubicBezTo>
                  <a:pt x="17988" y="5087"/>
                  <a:pt x="17873" y="5115"/>
                  <a:pt x="17830" y="5130"/>
                </a:cubicBezTo>
                <a:cubicBezTo>
                  <a:pt x="17772" y="5130"/>
                  <a:pt x="17744" y="5130"/>
                  <a:pt x="17744" y="5115"/>
                </a:cubicBezTo>
                <a:cubicBezTo>
                  <a:pt x="17744" y="5087"/>
                  <a:pt x="17830" y="5058"/>
                  <a:pt x="17873" y="5044"/>
                </a:cubicBezTo>
                <a:cubicBezTo>
                  <a:pt x="17878" y="5041"/>
                  <a:pt x="17885" y="5040"/>
                  <a:pt x="17892" y="5040"/>
                </a:cubicBezTo>
                <a:close/>
                <a:moveTo>
                  <a:pt x="5546" y="5015"/>
                </a:moveTo>
                <a:cubicBezTo>
                  <a:pt x="5546" y="5015"/>
                  <a:pt x="5546" y="5044"/>
                  <a:pt x="5546" y="5044"/>
                </a:cubicBezTo>
                <a:cubicBezTo>
                  <a:pt x="5546" y="5058"/>
                  <a:pt x="5560" y="5115"/>
                  <a:pt x="5560" y="5130"/>
                </a:cubicBezTo>
                <a:cubicBezTo>
                  <a:pt x="5560" y="5137"/>
                  <a:pt x="5553" y="5141"/>
                  <a:pt x="5544" y="5141"/>
                </a:cubicBezTo>
                <a:cubicBezTo>
                  <a:pt x="5535" y="5141"/>
                  <a:pt x="5524" y="5137"/>
                  <a:pt x="5517" y="5130"/>
                </a:cubicBezTo>
                <a:cubicBezTo>
                  <a:pt x="5488" y="5101"/>
                  <a:pt x="5532" y="5015"/>
                  <a:pt x="5546" y="5015"/>
                </a:cubicBezTo>
                <a:close/>
                <a:moveTo>
                  <a:pt x="9423" y="4868"/>
                </a:moveTo>
                <a:cubicBezTo>
                  <a:pt x="9424" y="4868"/>
                  <a:pt x="9425" y="4869"/>
                  <a:pt x="9425" y="4871"/>
                </a:cubicBezTo>
                <a:cubicBezTo>
                  <a:pt x="9439" y="4871"/>
                  <a:pt x="9425" y="4900"/>
                  <a:pt x="9396" y="4929"/>
                </a:cubicBezTo>
                <a:lnTo>
                  <a:pt x="9396" y="4957"/>
                </a:lnTo>
                <a:lnTo>
                  <a:pt x="9382" y="4986"/>
                </a:lnTo>
                <a:cubicBezTo>
                  <a:pt x="9368" y="5029"/>
                  <a:pt x="9396" y="5087"/>
                  <a:pt x="9396" y="5101"/>
                </a:cubicBezTo>
                <a:cubicBezTo>
                  <a:pt x="9411" y="5115"/>
                  <a:pt x="9396" y="5144"/>
                  <a:pt x="9382" y="5144"/>
                </a:cubicBezTo>
                <a:cubicBezTo>
                  <a:pt x="9378" y="5148"/>
                  <a:pt x="9373" y="5150"/>
                  <a:pt x="9368" y="5150"/>
                </a:cubicBezTo>
                <a:cubicBezTo>
                  <a:pt x="9354" y="5150"/>
                  <a:pt x="9339" y="5136"/>
                  <a:pt x="9339" y="5115"/>
                </a:cubicBezTo>
                <a:cubicBezTo>
                  <a:pt x="9339" y="5072"/>
                  <a:pt x="9339" y="5029"/>
                  <a:pt x="9353" y="5015"/>
                </a:cubicBezTo>
                <a:cubicBezTo>
                  <a:pt x="9353" y="5015"/>
                  <a:pt x="9368" y="4957"/>
                  <a:pt x="9353" y="4943"/>
                </a:cubicBezTo>
                <a:cubicBezTo>
                  <a:pt x="9339" y="4943"/>
                  <a:pt x="9339" y="4929"/>
                  <a:pt x="9353" y="4914"/>
                </a:cubicBezTo>
                <a:cubicBezTo>
                  <a:pt x="9378" y="4902"/>
                  <a:pt x="9413" y="4868"/>
                  <a:pt x="9423" y="4868"/>
                </a:cubicBezTo>
                <a:close/>
                <a:moveTo>
                  <a:pt x="8924" y="5000"/>
                </a:moveTo>
                <a:cubicBezTo>
                  <a:pt x="8934" y="5000"/>
                  <a:pt x="8947" y="5016"/>
                  <a:pt x="8965" y="5044"/>
                </a:cubicBezTo>
                <a:cubicBezTo>
                  <a:pt x="8980" y="5072"/>
                  <a:pt x="9023" y="5159"/>
                  <a:pt x="9023" y="5159"/>
                </a:cubicBezTo>
                <a:cubicBezTo>
                  <a:pt x="9018" y="5163"/>
                  <a:pt x="9013" y="5165"/>
                  <a:pt x="9008" y="5165"/>
                </a:cubicBezTo>
                <a:cubicBezTo>
                  <a:pt x="8999" y="5165"/>
                  <a:pt x="8989" y="5159"/>
                  <a:pt x="8980" y="5159"/>
                </a:cubicBezTo>
                <a:lnTo>
                  <a:pt x="8965" y="5144"/>
                </a:lnTo>
                <a:lnTo>
                  <a:pt x="8922" y="5087"/>
                </a:lnTo>
                <a:cubicBezTo>
                  <a:pt x="8908" y="5072"/>
                  <a:pt x="8865" y="5072"/>
                  <a:pt x="8865" y="5072"/>
                </a:cubicBezTo>
                <a:cubicBezTo>
                  <a:pt x="8865" y="5058"/>
                  <a:pt x="8893" y="5029"/>
                  <a:pt x="8908" y="5015"/>
                </a:cubicBezTo>
                <a:cubicBezTo>
                  <a:pt x="8913" y="5005"/>
                  <a:pt x="8918" y="5000"/>
                  <a:pt x="8924" y="5000"/>
                </a:cubicBezTo>
                <a:close/>
                <a:moveTo>
                  <a:pt x="7090" y="5008"/>
                </a:moveTo>
                <a:lnTo>
                  <a:pt x="7090" y="5008"/>
                </a:lnTo>
                <a:cubicBezTo>
                  <a:pt x="7082" y="5023"/>
                  <a:pt x="7067" y="5057"/>
                  <a:pt x="7040" y="5101"/>
                </a:cubicBezTo>
                <a:lnTo>
                  <a:pt x="7026" y="5173"/>
                </a:lnTo>
                <a:cubicBezTo>
                  <a:pt x="7026" y="5173"/>
                  <a:pt x="7011" y="5173"/>
                  <a:pt x="6997" y="5159"/>
                </a:cubicBezTo>
                <a:cubicBezTo>
                  <a:pt x="6997" y="5159"/>
                  <a:pt x="7040" y="5087"/>
                  <a:pt x="7040" y="5072"/>
                </a:cubicBezTo>
                <a:cubicBezTo>
                  <a:pt x="7052" y="5048"/>
                  <a:pt x="7075" y="5023"/>
                  <a:pt x="7090" y="5008"/>
                </a:cubicBezTo>
                <a:close/>
                <a:moveTo>
                  <a:pt x="16573" y="5005"/>
                </a:moveTo>
                <a:cubicBezTo>
                  <a:pt x="16580" y="5005"/>
                  <a:pt x="16592" y="5012"/>
                  <a:pt x="16609" y="5029"/>
                </a:cubicBezTo>
                <a:cubicBezTo>
                  <a:pt x="16637" y="5058"/>
                  <a:pt x="16681" y="5130"/>
                  <a:pt x="16681" y="5130"/>
                </a:cubicBezTo>
                <a:cubicBezTo>
                  <a:pt x="16666" y="5130"/>
                  <a:pt x="16623" y="5159"/>
                  <a:pt x="16609" y="5173"/>
                </a:cubicBezTo>
                <a:cubicBezTo>
                  <a:pt x="16606" y="5176"/>
                  <a:pt x="16602" y="5177"/>
                  <a:pt x="16597" y="5177"/>
                </a:cubicBezTo>
                <a:cubicBezTo>
                  <a:pt x="16575" y="5177"/>
                  <a:pt x="16534" y="5153"/>
                  <a:pt x="16522" y="5130"/>
                </a:cubicBezTo>
                <a:cubicBezTo>
                  <a:pt x="16522" y="5101"/>
                  <a:pt x="16551" y="5087"/>
                  <a:pt x="16566" y="5087"/>
                </a:cubicBezTo>
                <a:cubicBezTo>
                  <a:pt x="16567" y="5088"/>
                  <a:pt x="16569" y="5089"/>
                  <a:pt x="16570" y="5089"/>
                </a:cubicBezTo>
                <a:cubicBezTo>
                  <a:pt x="16580" y="5089"/>
                  <a:pt x="16578" y="5040"/>
                  <a:pt x="16566" y="5015"/>
                </a:cubicBezTo>
                <a:cubicBezTo>
                  <a:pt x="16566" y="5009"/>
                  <a:pt x="16568" y="5005"/>
                  <a:pt x="16573" y="5005"/>
                </a:cubicBezTo>
                <a:close/>
                <a:moveTo>
                  <a:pt x="7313" y="5072"/>
                </a:moveTo>
                <a:cubicBezTo>
                  <a:pt x="7327" y="5072"/>
                  <a:pt x="7399" y="5115"/>
                  <a:pt x="7399" y="5159"/>
                </a:cubicBezTo>
                <a:cubicBezTo>
                  <a:pt x="7399" y="5186"/>
                  <a:pt x="7387" y="5202"/>
                  <a:pt x="7367" y="5202"/>
                </a:cubicBezTo>
                <a:cubicBezTo>
                  <a:pt x="7356" y="5202"/>
                  <a:pt x="7343" y="5197"/>
                  <a:pt x="7327" y="5187"/>
                </a:cubicBezTo>
                <a:lnTo>
                  <a:pt x="7313" y="5115"/>
                </a:lnTo>
                <a:lnTo>
                  <a:pt x="7313" y="5101"/>
                </a:lnTo>
                <a:cubicBezTo>
                  <a:pt x="7293" y="5111"/>
                  <a:pt x="7265" y="5121"/>
                  <a:pt x="7251" y="5121"/>
                </a:cubicBezTo>
                <a:cubicBezTo>
                  <a:pt x="7245" y="5121"/>
                  <a:pt x="7241" y="5120"/>
                  <a:pt x="7241" y="5115"/>
                </a:cubicBezTo>
                <a:cubicBezTo>
                  <a:pt x="7241" y="5087"/>
                  <a:pt x="7299" y="5072"/>
                  <a:pt x="7313" y="5072"/>
                </a:cubicBezTo>
                <a:close/>
                <a:moveTo>
                  <a:pt x="13178" y="5111"/>
                </a:moveTo>
                <a:cubicBezTo>
                  <a:pt x="13185" y="5111"/>
                  <a:pt x="13204" y="5133"/>
                  <a:pt x="13204" y="5144"/>
                </a:cubicBezTo>
                <a:cubicBezTo>
                  <a:pt x="13218" y="5159"/>
                  <a:pt x="13204" y="5173"/>
                  <a:pt x="13175" y="5202"/>
                </a:cubicBezTo>
                <a:cubicBezTo>
                  <a:pt x="13144" y="5212"/>
                  <a:pt x="13085" y="5222"/>
                  <a:pt x="13053" y="5222"/>
                </a:cubicBezTo>
                <a:cubicBezTo>
                  <a:pt x="13040" y="5222"/>
                  <a:pt x="13031" y="5220"/>
                  <a:pt x="13031" y="5216"/>
                </a:cubicBezTo>
                <a:cubicBezTo>
                  <a:pt x="13031" y="5202"/>
                  <a:pt x="13046" y="5159"/>
                  <a:pt x="13060" y="5115"/>
                </a:cubicBezTo>
                <a:lnTo>
                  <a:pt x="13089" y="5159"/>
                </a:lnTo>
                <a:lnTo>
                  <a:pt x="13103" y="5173"/>
                </a:lnTo>
                <a:cubicBezTo>
                  <a:pt x="13146" y="5173"/>
                  <a:pt x="13175" y="5130"/>
                  <a:pt x="13175" y="5115"/>
                </a:cubicBezTo>
                <a:cubicBezTo>
                  <a:pt x="13175" y="5113"/>
                  <a:pt x="13176" y="5111"/>
                  <a:pt x="13178" y="5111"/>
                </a:cubicBezTo>
                <a:close/>
                <a:moveTo>
                  <a:pt x="17456" y="5130"/>
                </a:moveTo>
                <a:cubicBezTo>
                  <a:pt x="17485" y="5130"/>
                  <a:pt x="17499" y="5144"/>
                  <a:pt x="17499" y="5159"/>
                </a:cubicBezTo>
                <a:cubicBezTo>
                  <a:pt x="17499" y="5159"/>
                  <a:pt x="17471" y="5187"/>
                  <a:pt x="17442" y="5202"/>
                </a:cubicBezTo>
                <a:lnTo>
                  <a:pt x="17399" y="5230"/>
                </a:lnTo>
                <a:cubicBezTo>
                  <a:pt x="17399" y="5230"/>
                  <a:pt x="17370" y="5216"/>
                  <a:pt x="17370" y="5216"/>
                </a:cubicBezTo>
                <a:cubicBezTo>
                  <a:pt x="17370" y="5202"/>
                  <a:pt x="17370" y="5173"/>
                  <a:pt x="17385" y="5173"/>
                </a:cubicBezTo>
                <a:cubicBezTo>
                  <a:pt x="17399" y="5159"/>
                  <a:pt x="17413" y="5144"/>
                  <a:pt x="17428" y="5144"/>
                </a:cubicBezTo>
                <a:lnTo>
                  <a:pt x="17456" y="5130"/>
                </a:lnTo>
                <a:close/>
                <a:moveTo>
                  <a:pt x="21770" y="5109"/>
                </a:moveTo>
                <a:cubicBezTo>
                  <a:pt x="21781" y="5109"/>
                  <a:pt x="21790" y="5111"/>
                  <a:pt x="21795" y="5115"/>
                </a:cubicBezTo>
                <a:cubicBezTo>
                  <a:pt x="21795" y="5130"/>
                  <a:pt x="21781" y="5159"/>
                  <a:pt x="21767" y="5173"/>
                </a:cubicBezTo>
                <a:cubicBezTo>
                  <a:pt x="21753" y="5200"/>
                  <a:pt x="21677" y="5289"/>
                  <a:pt x="21655" y="5289"/>
                </a:cubicBezTo>
                <a:cubicBezTo>
                  <a:pt x="21654" y="5289"/>
                  <a:pt x="21653" y="5289"/>
                  <a:pt x="21652" y="5288"/>
                </a:cubicBezTo>
                <a:cubicBezTo>
                  <a:pt x="21652" y="5273"/>
                  <a:pt x="21623" y="5245"/>
                  <a:pt x="21608" y="5230"/>
                </a:cubicBezTo>
                <a:lnTo>
                  <a:pt x="21608" y="5202"/>
                </a:lnTo>
                <a:lnTo>
                  <a:pt x="21608" y="5173"/>
                </a:lnTo>
                <a:lnTo>
                  <a:pt x="21680" y="5173"/>
                </a:lnTo>
                <a:cubicBezTo>
                  <a:pt x="21680" y="5159"/>
                  <a:pt x="21695" y="5115"/>
                  <a:pt x="21709" y="5115"/>
                </a:cubicBezTo>
                <a:cubicBezTo>
                  <a:pt x="21719" y="5115"/>
                  <a:pt x="21747" y="5109"/>
                  <a:pt x="21770" y="5109"/>
                </a:cubicBezTo>
                <a:close/>
                <a:moveTo>
                  <a:pt x="21314" y="5009"/>
                </a:moveTo>
                <a:cubicBezTo>
                  <a:pt x="21328" y="5009"/>
                  <a:pt x="21336" y="5019"/>
                  <a:pt x="21336" y="5029"/>
                </a:cubicBezTo>
                <a:lnTo>
                  <a:pt x="21321" y="5044"/>
                </a:lnTo>
                <a:cubicBezTo>
                  <a:pt x="21307" y="5087"/>
                  <a:pt x="21278" y="5115"/>
                  <a:pt x="21264" y="5159"/>
                </a:cubicBezTo>
                <a:lnTo>
                  <a:pt x="21264" y="5202"/>
                </a:lnTo>
                <a:cubicBezTo>
                  <a:pt x="21264" y="5252"/>
                  <a:pt x="21253" y="5291"/>
                  <a:pt x="21241" y="5291"/>
                </a:cubicBezTo>
                <a:cubicBezTo>
                  <a:pt x="21239" y="5291"/>
                  <a:pt x="21237" y="5290"/>
                  <a:pt x="21235" y="5288"/>
                </a:cubicBezTo>
                <a:cubicBezTo>
                  <a:pt x="21221" y="5288"/>
                  <a:pt x="21221" y="5230"/>
                  <a:pt x="21206" y="5173"/>
                </a:cubicBezTo>
                <a:lnTo>
                  <a:pt x="21177" y="5130"/>
                </a:lnTo>
                <a:lnTo>
                  <a:pt x="21163" y="5101"/>
                </a:lnTo>
                <a:cubicBezTo>
                  <a:pt x="21163" y="5073"/>
                  <a:pt x="21181" y="5057"/>
                  <a:pt x="21194" y="5057"/>
                </a:cubicBezTo>
                <a:cubicBezTo>
                  <a:pt x="21201" y="5057"/>
                  <a:pt x="21206" y="5062"/>
                  <a:pt x="21206" y="5072"/>
                </a:cubicBezTo>
                <a:cubicBezTo>
                  <a:pt x="21216" y="5082"/>
                  <a:pt x="21234" y="5093"/>
                  <a:pt x="21253" y="5093"/>
                </a:cubicBezTo>
                <a:cubicBezTo>
                  <a:pt x="21261" y="5093"/>
                  <a:pt x="21270" y="5091"/>
                  <a:pt x="21278" y="5087"/>
                </a:cubicBezTo>
                <a:lnTo>
                  <a:pt x="21292" y="5029"/>
                </a:lnTo>
                <a:lnTo>
                  <a:pt x="21292" y="5015"/>
                </a:lnTo>
                <a:cubicBezTo>
                  <a:pt x="21301" y="5011"/>
                  <a:pt x="21308" y="5009"/>
                  <a:pt x="21314" y="5009"/>
                </a:cubicBezTo>
                <a:close/>
                <a:moveTo>
                  <a:pt x="16119" y="5196"/>
                </a:moveTo>
                <a:cubicBezTo>
                  <a:pt x="16149" y="5196"/>
                  <a:pt x="16188" y="5261"/>
                  <a:pt x="16163" y="5273"/>
                </a:cubicBezTo>
                <a:cubicBezTo>
                  <a:pt x="16153" y="5284"/>
                  <a:pt x="16129" y="5294"/>
                  <a:pt x="16105" y="5294"/>
                </a:cubicBezTo>
                <a:cubicBezTo>
                  <a:pt x="16095" y="5294"/>
                  <a:pt x="16086" y="5292"/>
                  <a:pt x="16077" y="5288"/>
                </a:cubicBezTo>
                <a:cubicBezTo>
                  <a:pt x="16063" y="5259"/>
                  <a:pt x="16077" y="5230"/>
                  <a:pt x="16106" y="5202"/>
                </a:cubicBezTo>
                <a:cubicBezTo>
                  <a:pt x="16110" y="5198"/>
                  <a:pt x="16115" y="5196"/>
                  <a:pt x="16119" y="5196"/>
                </a:cubicBezTo>
                <a:close/>
                <a:moveTo>
                  <a:pt x="21465" y="5178"/>
                </a:moveTo>
                <a:cubicBezTo>
                  <a:pt x="21472" y="5178"/>
                  <a:pt x="21482" y="5181"/>
                  <a:pt x="21494" y="5187"/>
                </a:cubicBezTo>
                <a:lnTo>
                  <a:pt x="21508" y="5202"/>
                </a:lnTo>
                <a:lnTo>
                  <a:pt x="21537" y="5216"/>
                </a:lnTo>
                <a:cubicBezTo>
                  <a:pt x="21529" y="5232"/>
                  <a:pt x="21516" y="5252"/>
                  <a:pt x="21507" y="5270"/>
                </a:cubicBezTo>
                <a:lnTo>
                  <a:pt x="21507" y="5270"/>
                </a:lnTo>
                <a:lnTo>
                  <a:pt x="21494" y="5230"/>
                </a:lnTo>
                <a:cubicBezTo>
                  <a:pt x="21474" y="5224"/>
                  <a:pt x="21455" y="5218"/>
                  <a:pt x="21440" y="5212"/>
                </a:cubicBezTo>
                <a:lnTo>
                  <a:pt x="21440" y="5212"/>
                </a:lnTo>
                <a:lnTo>
                  <a:pt x="21436" y="5216"/>
                </a:lnTo>
                <a:cubicBezTo>
                  <a:pt x="21426" y="5226"/>
                  <a:pt x="21416" y="5243"/>
                  <a:pt x="21402" y="5243"/>
                </a:cubicBezTo>
                <a:cubicBezTo>
                  <a:pt x="21399" y="5243"/>
                  <a:pt x="21396" y="5242"/>
                  <a:pt x="21393" y="5241"/>
                </a:cubicBezTo>
                <a:lnTo>
                  <a:pt x="21393" y="5241"/>
                </a:lnTo>
                <a:cubicBezTo>
                  <a:pt x="21393" y="5242"/>
                  <a:pt x="21393" y="5243"/>
                  <a:pt x="21393" y="5245"/>
                </a:cubicBezTo>
                <a:lnTo>
                  <a:pt x="21407" y="5259"/>
                </a:lnTo>
                <a:lnTo>
                  <a:pt x="21422" y="5288"/>
                </a:lnTo>
                <a:cubicBezTo>
                  <a:pt x="21425" y="5291"/>
                  <a:pt x="21428" y="5294"/>
                  <a:pt x="21430" y="5297"/>
                </a:cubicBezTo>
                <a:lnTo>
                  <a:pt x="21430" y="5297"/>
                </a:lnTo>
                <a:cubicBezTo>
                  <a:pt x="21415" y="5292"/>
                  <a:pt x="21400" y="5288"/>
                  <a:pt x="21393" y="5288"/>
                </a:cubicBezTo>
                <a:cubicBezTo>
                  <a:pt x="21379" y="5288"/>
                  <a:pt x="21364" y="5331"/>
                  <a:pt x="21364" y="5345"/>
                </a:cubicBezTo>
                <a:cubicBezTo>
                  <a:pt x="21364" y="5355"/>
                  <a:pt x="21350" y="5366"/>
                  <a:pt x="21326" y="5366"/>
                </a:cubicBezTo>
                <a:cubicBezTo>
                  <a:pt x="21316" y="5366"/>
                  <a:pt x="21305" y="5364"/>
                  <a:pt x="21292" y="5360"/>
                </a:cubicBezTo>
                <a:lnTo>
                  <a:pt x="21292" y="5317"/>
                </a:lnTo>
                <a:cubicBezTo>
                  <a:pt x="21280" y="5280"/>
                  <a:pt x="21319" y="5224"/>
                  <a:pt x="21357" y="5224"/>
                </a:cubicBezTo>
                <a:cubicBezTo>
                  <a:pt x="21365" y="5224"/>
                  <a:pt x="21372" y="5226"/>
                  <a:pt x="21379" y="5230"/>
                </a:cubicBezTo>
                <a:cubicBezTo>
                  <a:pt x="21384" y="5236"/>
                  <a:pt x="21389" y="5239"/>
                  <a:pt x="21393" y="5241"/>
                </a:cubicBezTo>
                <a:lnTo>
                  <a:pt x="21393" y="5241"/>
                </a:lnTo>
                <a:cubicBezTo>
                  <a:pt x="21393" y="5228"/>
                  <a:pt x="21394" y="5215"/>
                  <a:pt x="21407" y="5202"/>
                </a:cubicBezTo>
                <a:cubicBezTo>
                  <a:pt x="21407" y="5202"/>
                  <a:pt x="21421" y="5206"/>
                  <a:pt x="21440" y="5212"/>
                </a:cubicBezTo>
                <a:lnTo>
                  <a:pt x="21440" y="5212"/>
                </a:lnTo>
                <a:lnTo>
                  <a:pt x="21450" y="5202"/>
                </a:lnTo>
                <a:cubicBezTo>
                  <a:pt x="21450" y="5185"/>
                  <a:pt x="21455" y="5178"/>
                  <a:pt x="21465" y="5178"/>
                </a:cubicBezTo>
                <a:close/>
                <a:moveTo>
                  <a:pt x="14870" y="5302"/>
                </a:moveTo>
                <a:cubicBezTo>
                  <a:pt x="14899" y="5302"/>
                  <a:pt x="14956" y="5317"/>
                  <a:pt x="14971" y="5317"/>
                </a:cubicBezTo>
                <a:cubicBezTo>
                  <a:pt x="14985" y="5331"/>
                  <a:pt x="14971" y="5331"/>
                  <a:pt x="14928" y="5331"/>
                </a:cubicBezTo>
                <a:lnTo>
                  <a:pt x="14913" y="5374"/>
                </a:lnTo>
                <a:cubicBezTo>
                  <a:pt x="14913" y="5379"/>
                  <a:pt x="14909" y="5380"/>
                  <a:pt x="14902" y="5380"/>
                </a:cubicBezTo>
                <a:cubicBezTo>
                  <a:pt x="14888" y="5380"/>
                  <a:pt x="14865" y="5374"/>
                  <a:pt x="14856" y="5374"/>
                </a:cubicBezTo>
                <a:cubicBezTo>
                  <a:pt x="14856" y="5374"/>
                  <a:pt x="14856" y="5331"/>
                  <a:pt x="14856" y="5331"/>
                </a:cubicBezTo>
                <a:lnTo>
                  <a:pt x="14870" y="5302"/>
                </a:lnTo>
                <a:close/>
                <a:moveTo>
                  <a:pt x="16449" y="5111"/>
                </a:moveTo>
                <a:cubicBezTo>
                  <a:pt x="16454" y="5111"/>
                  <a:pt x="16459" y="5113"/>
                  <a:pt x="16465" y="5115"/>
                </a:cubicBezTo>
                <a:lnTo>
                  <a:pt x="16479" y="5115"/>
                </a:lnTo>
                <a:cubicBezTo>
                  <a:pt x="16508" y="5130"/>
                  <a:pt x="16508" y="5187"/>
                  <a:pt x="16479" y="5230"/>
                </a:cubicBezTo>
                <a:lnTo>
                  <a:pt x="16465" y="5230"/>
                </a:lnTo>
                <a:lnTo>
                  <a:pt x="16422" y="5216"/>
                </a:lnTo>
                <a:cubicBezTo>
                  <a:pt x="16408" y="5259"/>
                  <a:pt x="16364" y="5317"/>
                  <a:pt x="16336" y="5345"/>
                </a:cubicBezTo>
                <a:lnTo>
                  <a:pt x="16321" y="5374"/>
                </a:lnTo>
                <a:cubicBezTo>
                  <a:pt x="16321" y="5374"/>
                  <a:pt x="16315" y="5380"/>
                  <a:pt x="16311" y="5380"/>
                </a:cubicBezTo>
                <a:cubicBezTo>
                  <a:pt x="16309" y="5380"/>
                  <a:pt x="16307" y="5379"/>
                  <a:pt x="16307" y="5374"/>
                </a:cubicBezTo>
                <a:cubicBezTo>
                  <a:pt x="16293" y="5374"/>
                  <a:pt x="16293" y="5360"/>
                  <a:pt x="16293" y="5360"/>
                </a:cubicBezTo>
                <a:lnTo>
                  <a:pt x="16293" y="5331"/>
                </a:lnTo>
                <a:cubicBezTo>
                  <a:pt x="16307" y="5317"/>
                  <a:pt x="16307" y="5245"/>
                  <a:pt x="16321" y="5173"/>
                </a:cubicBezTo>
                <a:lnTo>
                  <a:pt x="16408" y="5130"/>
                </a:lnTo>
                <a:cubicBezTo>
                  <a:pt x="16419" y="5130"/>
                  <a:pt x="16431" y="5111"/>
                  <a:pt x="16449" y="5111"/>
                </a:cubicBezTo>
                <a:close/>
                <a:moveTo>
                  <a:pt x="7536" y="5225"/>
                </a:moveTo>
                <a:cubicBezTo>
                  <a:pt x="7540" y="5225"/>
                  <a:pt x="7543" y="5232"/>
                  <a:pt x="7543" y="5245"/>
                </a:cubicBezTo>
                <a:cubicBezTo>
                  <a:pt x="7557" y="5273"/>
                  <a:pt x="7629" y="5331"/>
                  <a:pt x="7600" y="5360"/>
                </a:cubicBezTo>
                <a:lnTo>
                  <a:pt x="7572" y="5345"/>
                </a:lnTo>
                <a:lnTo>
                  <a:pt x="7543" y="5331"/>
                </a:lnTo>
                <a:cubicBezTo>
                  <a:pt x="7514" y="5345"/>
                  <a:pt x="7485" y="5360"/>
                  <a:pt x="7442" y="5360"/>
                </a:cubicBezTo>
                <a:lnTo>
                  <a:pt x="7457" y="5417"/>
                </a:lnTo>
                <a:cubicBezTo>
                  <a:pt x="7450" y="5424"/>
                  <a:pt x="7442" y="5428"/>
                  <a:pt x="7435" y="5428"/>
                </a:cubicBezTo>
                <a:cubicBezTo>
                  <a:pt x="7428" y="5428"/>
                  <a:pt x="7421" y="5424"/>
                  <a:pt x="7414" y="5417"/>
                </a:cubicBezTo>
                <a:lnTo>
                  <a:pt x="7414" y="5403"/>
                </a:lnTo>
                <a:lnTo>
                  <a:pt x="7414" y="5388"/>
                </a:lnTo>
                <a:cubicBezTo>
                  <a:pt x="7428" y="5360"/>
                  <a:pt x="7500" y="5302"/>
                  <a:pt x="7514" y="5259"/>
                </a:cubicBezTo>
                <a:cubicBezTo>
                  <a:pt x="7522" y="5235"/>
                  <a:pt x="7530" y="5225"/>
                  <a:pt x="7536" y="5225"/>
                </a:cubicBezTo>
                <a:close/>
                <a:moveTo>
                  <a:pt x="16212" y="5335"/>
                </a:moveTo>
                <a:cubicBezTo>
                  <a:pt x="16224" y="5335"/>
                  <a:pt x="16235" y="5338"/>
                  <a:pt x="16235" y="5345"/>
                </a:cubicBezTo>
                <a:cubicBezTo>
                  <a:pt x="16235" y="5360"/>
                  <a:pt x="16264" y="5403"/>
                  <a:pt x="16278" y="5417"/>
                </a:cubicBezTo>
                <a:cubicBezTo>
                  <a:pt x="16278" y="5431"/>
                  <a:pt x="16235" y="5431"/>
                  <a:pt x="16221" y="5431"/>
                </a:cubicBezTo>
                <a:cubicBezTo>
                  <a:pt x="16192" y="5446"/>
                  <a:pt x="16135" y="5446"/>
                  <a:pt x="16120" y="5446"/>
                </a:cubicBezTo>
                <a:cubicBezTo>
                  <a:pt x="16091" y="5446"/>
                  <a:pt x="16077" y="5446"/>
                  <a:pt x="16063" y="5417"/>
                </a:cubicBezTo>
                <a:cubicBezTo>
                  <a:pt x="16063" y="5403"/>
                  <a:pt x="16163" y="5360"/>
                  <a:pt x="16178" y="5345"/>
                </a:cubicBezTo>
                <a:cubicBezTo>
                  <a:pt x="16185" y="5338"/>
                  <a:pt x="16199" y="5335"/>
                  <a:pt x="16212" y="5335"/>
                </a:cubicBezTo>
                <a:close/>
                <a:moveTo>
                  <a:pt x="16508" y="5345"/>
                </a:moveTo>
                <a:lnTo>
                  <a:pt x="16508" y="5374"/>
                </a:lnTo>
                <a:lnTo>
                  <a:pt x="16508" y="5388"/>
                </a:lnTo>
                <a:cubicBezTo>
                  <a:pt x="16508" y="5403"/>
                  <a:pt x="16494" y="5403"/>
                  <a:pt x="16479" y="5403"/>
                </a:cubicBezTo>
                <a:lnTo>
                  <a:pt x="16479" y="5417"/>
                </a:lnTo>
                <a:cubicBezTo>
                  <a:pt x="16465" y="5417"/>
                  <a:pt x="16451" y="5417"/>
                  <a:pt x="16451" y="5431"/>
                </a:cubicBezTo>
                <a:lnTo>
                  <a:pt x="16436" y="5431"/>
                </a:lnTo>
                <a:cubicBezTo>
                  <a:pt x="16451" y="5446"/>
                  <a:pt x="16436" y="5460"/>
                  <a:pt x="16436" y="5460"/>
                </a:cubicBezTo>
                <a:cubicBezTo>
                  <a:pt x="16422" y="5460"/>
                  <a:pt x="16379" y="5403"/>
                  <a:pt x="16393" y="5374"/>
                </a:cubicBezTo>
                <a:cubicBezTo>
                  <a:pt x="16400" y="5360"/>
                  <a:pt x="16408" y="5352"/>
                  <a:pt x="16413" y="5352"/>
                </a:cubicBezTo>
                <a:cubicBezTo>
                  <a:pt x="16418" y="5352"/>
                  <a:pt x="16422" y="5360"/>
                  <a:pt x="16422" y="5374"/>
                </a:cubicBezTo>
                <a:cubicBezTo>
                  <a:pt x="16422" y="5380"/>
                  <a:pt x="16425" y="5382"/>
                  <a:pt x="16429" y="5382"/>
                </a:cubicBezTo>
                <a:cubicBezTo>
                  <a:pt x="16448" y="5382"/>
                  <a:pt x="16497" y="5345"/>
                  <a:pt x="16508" y="5345"/>
                </a:cubicBezTo>
                <a:close/>
                <a:moveTo>
                  <a:pt x="12069" y="5345"/>
                </a:moveTo>
                <a:cubicBezTo>
                  <a:pt x="12083" y="5360"/>
                  <a:pt x="12083" y="5360"/>
                  <a:pt x="12083" y="5374"/>
                </a:cubicBezTo>
                <a:lnTo>
                  <a:pt x="12069" y="5388"/>
                </a:lnTo>
                <a:lnTo>
                  <a:pt x="12054" y="5403"/>
                </a:lnTo>
                <a:cubicBezTo>
                  <a:pt x="12040" y="5431"/>
                  <a:pt x="12026" y="5460"/>
                  <a:pt x="12026" y="5475"/>
                </a:cubicBezTo>
                <a:cubicBezTo>
                  <a:pt x="12023" y="5477"/>
                  <a:pt x="12020" y="5478"/>
                  <a:pt x="12018" y="5478"/>
                </a:cubicBezTo>
                <a:cubicBezTo>
                  <a:pt x="12006" y="5478"/>
                  <a:pt x="11992" y="5453"/>
                  <a:pt x="11968" y="5417"/>
                </a:cubicBezTo>
                <a:lnTo>
                  <a:pt x="11997" y="5388"/>
                </a:lnTo>
                <a:lnTo>
                  <a:pt x="12026" y="5374"/>
                </a:lnTo>
                <a:cubicBezTo>
                  <a:pt x="12040" y="5360"/>
                  <a:pt x="12069" y="5345"/>
                  <a:pt x="12069" y="5345"/>
                </a:cubicBezTo>
                <a:close/>
                <a:moveTo>
                  <a:pt x="5431" y="5144"/>
                </a:moveTo>
                <a:cubicBezTo>
                  <a:pt x="5445" y="5144"/>
                  <a:pt x="5503" y="5159"/>
                  <a:pt x="5488" y="5187"/>
                </a:cubicBezTo>
                <a:lnTo>
                  <a:pt x="5488" y="5288"/>
                </a:lnTo>
                <a:cubicBezTo>
                  <a:pt x="5497" y="5285"/>
                  <a:pt x="5504" y="5284"/>
                  <a:pt x="5511" y="5284"/>
                </a:cubicBezTo>
                <a:cubicBezTo>
                  <a:pt x="5541" y="5284"/>
                  <a:pt x="5558" y="5305"/>
                  <a:pt x="5546" y="5317"/>
                </a:cubicBezTo>
                <a:cubicBezTo>
                  <a:pt x="5546" y="5331"/>
                  <a:pt x="5546" y="5345"/>
                  <a:pt x="5546" y="5360"/>
                </a:cubicBezTo>
                <a:lnTo>
                  <a:pt x="5546" y="5374"/>
                </a:lnTo>
                <a:lnTo>
                  <a:pt x="5532" y="5431"/>
                </a:lnTo>
                <a:cubicBezTo>
                  <a:pt x="5503" y="5460"/>
                  <a:pt x="5445" y="5503"/>
                  <a:pt x="5431" y="5503"/>
                </a:cubicBezTo>
                <a:cubicBezTo>
                  <a:pt x="5417" y="5503"/>
                  <a:pt x="5417" y="5446"/>
                  <a:pt x="5417" y="5431"/>
                </a:cubicBezTo>
                <a:cubicBezTo>
                  <a:pt x="5431" y="5403"/>
                  <a:pt x="5460" y="5360"/>
                  <a:pt x="5474" y="5345"/>
                </a:cubicBezTo>
                <a:cubicBezTo>
                  <a:pt x="5488" y="5331"/>
                  <a:pt x="5474" y="5288"/>
                  <a:pt x="5474" y="5273"/>
                </a:cubicBezTo>
                <a:cubicBezTo>
                  <a:pt x="5472" y="5272"/>
                  <a:pt x="5470" y="5271"/>
                  <a:pt x="5467" y="5271"/>
                </a:cubicBezTo>
                <a:cubicBezTo>
                  <a:pt x="5444" y="5271"/>
                  <a:pt x="5385" y="5318"/>
                  <a:pt x="5359" y="5331"/>
                </a:cubicBezTo>
                <a:cubicBezTo>
                  <a:pt x="5330" y="5360"/>
                  <a:pt x="5302" y="5403"/>
                  <a:pt x="5302" y="5446"/>
                </a:cubicBezTo>
                <a:lnTo>
                  <a:pt x="5287" y="5460"/>
                </a:lnTo>
                <a:lnTo>
                  <a:pt x="5273" y="5475"/>
                </a:lnTo>
                <a:cubicBezTo>
                  <a:pt x="5259" y="5460"/>
                  <a:pt x="5230" y="5431"/>
                  <a:pt x="5230" y="5431"/>
                </a:cubicBezTo>
                <a:cubicBezTo>
                  <a:pt x="5230" y="5417"/>
                  <a:pt x="5201" y="5403"/>
                  <a:pt x="5187" y="5388"/>
                </a:cubicBezTo>
                <a:lnTo>
                  <a:pt x="5201" y="5360"/>
                </a:lnTo>
                <a:lnTo>
                  <a:pt x="5244" y="5360"/>
                </a:lnTo>
                <a:lnTo>
                  <a:pt x="5259" y="5374"/>
                </a:lnTo>
                <a:cubicBezTo>
                  <a:pt x="5261" y="5375"/>
                  <a:pt x="5264" y="5376"/>
                  <a:pt x="5266" y="5376"/>
                </a:cubicBezTo>
                <a:cubicBezTo>
                  <a:pt x="5287" y="5376"/>
                  <a:pt x="5286" y="5317"/>
                  <a:pt x="5273" y="5317"/>
                </a:cubicBezTo>
                <a:cubicBezTo>
                  <a:pt x="5259" y="5317"/>
                  <a:pt x="5230" y="5317"/>
                  <a:pt x="5215" y="5331"/>
                </a:cubicBezTo>
                <a:lnTo>
                  <a:pt x="5215" y="5317"/>
                </a:lnTo>
                <a:cubicBezTo>
                  <a:pt x="5201" y="5302"/>
                  <a:pt x="5201" y="5273"/>
                  <a:pt x="5201" y="5273"/>
                </a:cubicBezTo>
                <a:lnTo>
                  <a:pt x="5230" y="5245"/>
                </a:lnTo>
                <a:cubicBezTo>
                  <a:pt x="5248" y="5233"/>
                  <a:pt x="5266" y="5228"/>
                  <a:pt x="5281" y="5228"/>
                </a:cubicBezTo>
                <a:cubicBezTo>
                  <a:pt x="5302" y="5228"/>
                  <a:pt x="5316" y="5236"/>
                  <a:pt x="5316" y="5245"/>
                </a:cubicBezTo>
                <a:cubicBezTo>
                  <a:pt x="5323" y="5252"/>
                  <a:pt x="5330" y="5255"/>
                  <a:pt x="5338" y="5255"/>
                </a:cubicBezTo>
                <a:cubicBezTo>
                  <a:pt x="5345" y="5255"/>
                  <a:pt x="5352" y="5252"/>
                  <a:pt x="5359" y="5245"/>
                </a:cubicBezTo>
                <a:cubicBezTo>
                  <a:pt x="5359" y="5173"/>
                  <a:pt x="5402" y="5173"/>
                  <a:pt x="5431" y="5144"/>
                </a:cubicBezTo>
                <a:close/>
                <a:moveTo>
                  <a:pt x="20960" y="5446"/>
                </a:moveTo>
                <a:lnTo>
                  <a:pt x="20960" y="5446"/>
                </a:lnTo>
                <a:cubicBezTo>
                  <a:pt x="20994" y="5470"/>
                  <a:pt x="21028" y="5498"/>
                  <a:pt x="21048" y="5518"/>
                </a:cubicBezTo>
                <a:lnTo>
                  <a:pt x="21005" y="5518"/>
                </a:lnTo>
                <a:cubicBezTo>
                  <a:pt x="20962" y="5518"/>
                  <a:pt x="20919" y="5503"/>
                  <a:pt x="20904" y="5489"/>
                </a:cubicBezTo>
                <a:lnTo>
                  <a:pt x="20904" y="5475"/>
                </a:lnTo>
                <a:lnTo>
                  <a:pt x="20904" y="5460"/>
                </a:lnTo>
                <a:cubicBezTo>
                  <a:pt x="20907" y="5458"/>
                  <a:pt x="20909" y="5457"/>
                  <a:pt x="20912" y="5457"/>
                </a:cubicBezTo>
                <a:cubicBezTo>
                  <a:pt x="20931" y="5457"/>
                  <a:pt x="20964" y="5489"/>
                  <a:pt x="20976" y="5489"/>
                </a:cubicBezTo>
                <a:cubicBezTo>
                  <a:pt x="20976" y="5479"/>
                  <a:pt x="20963" y="5470"/>
                  <a:pt x="20942" y="5460"/>
                </a:cubicBezTo>
                <a:lnTo>
                  <a:pt x="20942" y="5460"/>
                </a:lnTo>
                <a:cubicBezTo>
                  <a:pt x="20939" y="5460"/>
                  <a:pt x="20936" y="5460"/>
                  <a:pt x="20933" y="5460"/>
                </a:cubicBezTo>
                <a:lnTo>
                  <a:pt x="20927" y="5454"/>
                </a:lnTo>
                <a:lnTo>
                  <a:pt x="20927" y="5454"/>
                </a:lnTo>
                <a:cubicBezTo>
                  <a:pt x="20932" y="5456"/>
                  <a:pt x="20937" y="5458"/>
                  <a:pt x="20942" y="5460"/>
                </a:cubicBezTo>
                <a:lnTo>
                  <a:pt x="20942" y="5460"/>
                </a:lnTo>
                <a:cubicBezTo>
                  <a:pt x="20950" y="5459"/>
                  <a:pt x="20957" y="5457"/>
                  <a:pt x="20960" y="5446"/>
                </a:cubicBezTo>
                <a:close/>
                <a:moveTo>
                  <a:pt x="20587" y="5466"/>
                </a:moveTo>
                <a:lnTo>
                  <a:pt x="20587" y="5466"/>
                </a:lnTo>
                <a:cubicBezTo>
                  <a:pt x="20586" y="5475"/>
                  <a:pt x="20586" y="5482"/>
                  <a:pt x="20588" y="5489"/>
                </a:cubicBezTo>
                <a:lnTo>
                  <a:pt x="20617" y="5503"/>
                </a:lnTo>
                <a:lnTo>
                  <a:pt x="20647" y="5513"/>
                </a:lnTo>
                <a:lnTo>
                  <a:pt x="20647" y="5513"/>
                </a:lnTo>
                <a:cubicBezTo>
                  <a:pt x="20649" y="5507"/>
                  <a:pt x="20655" y="5499"/>
                  <a:pt x="20663" y="5490"/>
                </a:cubicBezTo>
                <a:lnTo>
                  <a:pt x="20663" y="5490"/>
                </a:lnTo>
                <a:cubicBezTo>
                  <a:pt x="20661" y="5499"/>
                  <a:pt x="20660" y="5508"/>
                  <a:pt x="20660" y="5518"/>
                </a:cubicBezTo>
                <a:lnTo>
                  <a:pt x="20647" y="5513"/>
                </a:lnTo>
                <a:lnTo>
                  <a:pt x="20647" y="5513"/>
                </a:lnTo>
                <a:cubicBezTo>
                  <a:pt x="20646" y="5515"/>
                  <a:pt x="20646" y="5516"/>
                  <a:pt x="20646" y="5518"/>
                </a:cubicBezTo>
                <a:cubicBezTo>
                  <a:pt x="20639" y="5518"/>
                  <a:pt x="20624" y="5521"/>
                  <a:pt x="20610" y="5521"/>
                </a:cubicBezTo>
                <a:cubicBezTo>
                  <a:pt x="20596" y="5521"/>
                  <a:pt x="20581" y="5518"/>
                  <a:pt x="20574" y="5503"/>
                </a:cubicBezTo>
                <a:cubicBezTo>
                  <a:pt x="20574" y="5494"/>
                  <a:pt x="20580" y="5480"/>
                  <a:pt x="20587" y="5466"/>
                </a:cubicBezTo>
                <a:close/>
                <a:moveTo>
                  <a:pt x="11566" y="5417"/>
                </a:moveTo>
                <a:cubicBezTo>
                  <a:pt x="11580" y="5417"/>
                  <a:pt x="11638" y="5460"/>
                  <a:pt x="11638" y="5489"/>
                </a:cubicBezTo>
                <a:cubicBezTo>
                  <a:pt x="11638" y="5503"/>
                  <a:pt x="11623" y="5518"/>
                  <a:pt x="11609" y="5532"/>
                </a:cubicBezTo>
                <a:lnTo>
                  <a:pt x="11580" y="5532"/>
                </a:lnTo>
                <a:cubicBezTo>
                  <a:pt x="11566" y="5518"/>
                  <a:pt x="11551" y="5475"/>
                  <a:pt x="11537" y="5446"/>
                </a:cubicBezTo>
                <a:cubicBezTo>
                  <a:pt x="11537" y="5431"/>
                  <a:pt x="11537" y="5417"/>
                  <a:pt x="11566" y="5417"/>
                </a:cubicBezTo>
                <a:close/>
                <a:moveTo>
                  <a:pt x="5733" y="5475"/>
                </a:moveTo>
                <a:cubicBezTo>
                  <a:pt x="5733" y="5475"/>
                  <a:pt x="5747" y="5489"/>
                  <a:pt x="5747" y="5503"/>
                </a:cubicBezTo>
                <a:lnTo>
                  <a:pt x="5747" y="5518"/>
                </a:lnTo>
                <a:cubicBezTo>
                  <a:pt x="5733" y="5518"/>
                  <a:pt x="5675" y="5546"/>
                  <a:pt x="5661" y="5546"/>
                </a:cubicBezTo>
                <a:cubicBezTo>
                  <a:pt x="5657" y="5548"/>
                  <a:pt x="5653" y="5549"/>
                  <a:pt x="5650" y="5549"/>
                </a:cubicBezTo>
                <a:cubicBezTo>
                  <a:pt x="5628" y="5549"/>
                  <a:pt x="5618" y="5516"/>
                  <a:pt x="5618" y="5503"/>
                </a:cubicBezTo>
                <a:cubicBezTo>
                  <a:pt x="5618" y="5489"/>
                  <a:pt x="5646" y="5475"/>
                  <a:pt x="5690" y="5475"/>
                </a:cubicBezTo>
                <a:close/>
                <a:moveTo>
                  <a:pt x="16748" y="5387"/>
                </a:moveTo>
                <a:cubicBezTo>
                  <a:pt x="16750" y="5387"/>
                  <a:pt x="16751" y="5387"/>
                  <a:pt x="16752" y="5388"/>
                </a:cubicBezTo>
                <a:cubicBezTo>
                  <a:pt x="16767" y="5388"/>
                  <a:pt x="16810" y="5446"/>
                  <a:pt x="16824" y="5460"/>
                </a:cubicBezTo>
                <a:cubicBezTo>
                  <a:pt x="16824" y="5475"/>
                  <a:pt x="16867" y="5518"/>
                  <a:pt x="16867" y="5546"/>
                </a:cubicBezTo>
                <a:cubicBezTo>
                  <a:pt x="16865" y="5549"/>
                  <a:pt x="16861" y="5550"/>
                  <a:pt x="16857" y="5550"/>
                </a:cubicBezTo>
                <a:cubicBezTo>
                  <a:pt x="16838" y="5550"/>
                  <a:pt x="16807" y="5527"/>
                  <a:pt x="16795" y="5503"/>
                </a:cubicBezTo>
                <a:cubicBezTo>
                  <a:pt x="16788" y="5499"/>
                  <a:pt x="16780" y="5498"/>
                  <a:pt x="16773" y="5498"/>
                </a:cubicBezTo>
                <a:cubicBezTo>
                  <a:pt x="16752" y="5498"/>
                  <a:pt x="16734" y="5511"/>
                  <a:pt x="16724" y="5532"/>
                </a:cubicBezTo>
                <a:cubicBezTo>
                  <a:pt x="16721" y="5535"/>
                  <a:pt x="16719" y="5536"/>
                  <a:pt x="16717" y="5536"/>
                </a:cubicBezTo>
                <a:cubicBezTo>
                  <a:pt x="16709" y="5536"/>
                  <a:pt x="16709" y="5512"/>
                  <a:pt x="16709" y="5489"/>
                </a:cubicBezTo>
                <a:cubicBezTo>
                  <a:pt x="16709" y="5450"/>
                  <a:pt x="16733" y="5387"/>
                  <a:pt x="16748" y="5387"/>
                </a:cubicBezTo>
                <a:close/>
                <a:moveTo>
                  <a:pt x="20466" y="5428"/>
                </a:moveTo>
                <a:cubicBezTo>
                  <a:pt x="20473" y="5428"/>
                  <a:pt x="20480" y="5429"/>
                  <a:pt x="20488" y="5431"/>
                </a:cubicBezTo>
                <a:lnTo>
                  <a:pt x="20517" y="5446"/>
                </a:lnTo>
                <a:cubicBezTo>
                  <a:pt x="20531" y="5446"/>
                  <a:pt x="20560" y="5460"/>
                  <a:pt x="20560" y="5489"/>
                </a:cubicBezTo>
                <a:lnTo>
                  <a:pt x="20574" y="5489"/>
                </a:lnTo>
                <a:cubicBezTo>
                  <a:pt x="20560" y="5518"/>
                  <a:pt x="20531" y="5532"/>
                  <a:pt x="20502" y="5532"/>
                </a:cubicBezTo>
                <a:lnTo>
                  <a:pt x="20488" y="5561"/>
                </a:lnTo>
                <a:cubicBezTo>
                  <a:pt x="20473" y="5561"/>
                  <a:pt x="20430" y="5546"/>
                  <a:pt x="20430" y="5518"/>
                </a:cubicBezTo>
                <a:lnTo>
                  <a:pt x="20416" y="5489"/>
                </a:lnTo>
                <a:cubicBezTo>
                  <a:pt x="20416" y="5453"/>
                  <a:pt x="20435" y="5428"/>
                  <a:pt x="20466" y="5428"/>
                </a:cubicBezTo>
                <a:close/>
                <a:moveTo>
                  <a:pt x="16005" y="5388"/>
                </a:moveTo>
                <a:lnTo>
                  <a:pt x="16020" y="5417"/>
                </a:lnTo>
                <a:cubicBezTo>
                  <a:pt x="16034" y="5446"/>
                  <a:pt x="16048" y="5546"/>
                  <a:pt x="16048" y="5561"/>
                </a:cubicBezTo>
                <a:cubicBezTo>
                  <a:pt x="16042" y="5567"/>
                  <a:pt x="16034" y="5570"/>
                  <a:pt x="16025" y="5570"/>
                </a:cubicBezTo>
                <a:cubicBezTo>
                  <a:pt x="16013" y="5570"/>
                  <a:pt x="15999" y="5563"/>
                  <a:pt x="15991" y="5546"/>
                </a:cubicBezTo>
                <a:cubicBezTo>
                  <a:pt x="16027" y="5482"/>
                  <a:pt x="16012" y="5471"/>
                  <a:pt x="15988" y="5471"/>
                </a:cubicBezTo>
                <a:cubicBezTo>
                  <a:pt x="15974" y="5471"/>
                  <a:pt x="15958" y="5475"/>
                  <a:pt x="15948" y="5475"/>
                </a:cubicBezTo>
                <a:cubicBezTo>
                  <a:pt x="15948" y="5460"/>
                  <a:pt x="15977" y="5431"/>
                  <a:pt x="15977" y="5417"/>
                </a:cubicBezTo>
                <a:cubicBezTo>
                  <a:pt x="15991" y="5403"/>
                  <a:pt x="16005" y="5388"/>
                  <a:pt x="16005" y="5388"/>
                </a:cubicBezTo>
                <a:close/>
                <a:moveTo>
                  <a:pt x="11505" y="5483"/>
                </a:moveTo>
                <a:cubicBezTo>
                  <a:pt x="11514" y="5483"/>
                  <a:pt x="11519" y="5497"/>
                  <a:pt x="11508" y="5518"/>
                </a:cubicBezTo>
                <a:cubicBezTo>
                  <a:pt x="11494" y="5532"/>
                  <a:pt x="11436" y="5604"/>
                  <a:pt x="11422" y="5604"/>
                </a:cubicBezTo>
                <a:cubicBezTo>
                  <a:pt x="11393" y="5590"/>
                  <a:pt x="11379" y="5590"/>
                  <a:pt x="11365" y="5590"/>
                </a:cubicBezTo>
                <a:cubicBezTo>
                  <a:pt x="11365" y="5590"/>
                  <a:pt x="11350" y="5561"/>
                  <a:pt x="11365" y="5546"/>
                </a:cubicBezTo>
                <a:lnTo>
                  <a:pt x="11365" y="5532"/>
                </a:lnTo>
                <a:lnTo>
                  <a:pt x="11379" y="5518"/>
                </a:lnTo>
                <a:cubicBezTo>
                  <a:pt x="11391" y="5518"/>
                  <a:pt x="11425" y="5486"/>
                  <a:pt x="11434" y="5486"/>
                </a:cubicBezTo>
                <a:cubicBezTo>
                  <a:pt x="11436" y="5486"/>
                  <a:pt x="11436" y="5487"/>
                  <a:pt x="11436" y="5489"/>
                </a:cubicBezTo>
                <a:cubicBezTo>
                  <a:pt x="11446" y="5489"/>
                  <a:pt x="11462" y="5495"/>
                  <a:pt x="11476" y="5495"/>
                </a:cubicBezTo>
                <a:cubicBezTo>
                  <a:pt x="11483" y="5495"/>
                  <a:pt x="11489" y="5494"/>
                  <a:pt x="11494" y="5489"/>
                </a:cubicBezTo>
                <a:cubicBezTo>
                  <a:pt x="11498" y="5485"/>
                  <a:pt x="11502" y="5483"/>
                  <a:pt x="11505" y="5483"/>
                </a:cubicBezTo>
                <a:close/>
                <a:moveTo>
                  <a:pt x="14152" y="5546"/>
                </a:moveTo>
                <a:cubicBezTo>
                  <a:pt x="14166" y="5561"/>
                  <a:pt x="14181" y="5575"/>
                  <a:pt x="14181" y="5590"/>
                </a:cubicBezTo>
                <a:lnTo>
                  <a:pt x="14181" y="5604"/>
                </a:lnTo>
                <a:cubicBezTo>
                  <a:pt x="14181" y="5618"/>
                  <a:pt x="14166" y="5618"/>
                  <a:pt x="14166" y="5618"/>
                </a:cubicBezTo>
                <a:lnTo>
                  <a:pt x="14123" y="5647"/>
                </a:lnTo>
                <a:cubicBezTo>
                  <a:pt x="14100" y="5635"/>
                  <a:pt x="14040" y="5596"/>
                  <a:pt x="14017" y="5596"/>
                </a:cubicBezTo>
                <a:cubicBezTo>
                  <a:pt x="14011" y="5596"/>
                  <a:pt x="14008" y="5598"/>
                  <a:pt x="14008" y="5604"/>
                </a:cubicBezTo>
                <a:cubicBezTo>
                  <a:pt x="13998" y="5625"/>
                  <a:pt x="13987" y="5638"/>
                  <a:pt x="13982" y="5638"/>
                </a:cubicBezTo>
                <a:cubicBezTo>
                  <a:pt x="13981" y="5638"/>
                  <a:pt x="13979" y="5636"/>
                  <a:pt x="13979" y="5633"/>
                </a:cubicBezTo>
                <a:cubicBezTo>
                  <a:pt x="13965" y="5618"/>
                  <a:pt x="14023" y="5561"/>
                  <a:pt x="14037" y="5546"/>
                </a:cubicBezTo>
                <a:close/>
                <a:moveTo>
                  <a:pt x="18783" y="5487"/>
                </a:moveTo>
                <a:cubicBezTo>
                  <a:pt x="18800" y="5487"/>
                  <a:pt x="18836" y="5549"/>
                  <a:pt x="18836" y="5575"/>
                </a:cubicBezTo>
                <a:cubicBezTo>
                  <a:pt x="18850" y="5604"/>
                  <a:pt x="18850" y="5633"/>
                  <a:pt x="18850" y="5647"/>
                </a:cubicBezTo>
                <a:cubicBezTo>
                  <a:pt x="18847" y="5650"/>
                  <a:pt x="18843" y="5651"/>
                  <a:pt x="18837" y="5651"/>
                </a:cubicBezTo>
                <a:cubicBezTo>
                  <a:pt x="18811" y="5651"/>
                  <a:pt x="18761" y="5627"/>
                  <a:pt x="18749" y="5604"/>
                </a:cubicBezTo>
                <a:cubicBezTo>
                  <a:pt x="18721" y="5590"/>
                  <a:pt x="18678" y="5532"/>
                  <a:pt x="18678" y="5503"/>
                </a:cubicBezTo>
                <a:cubicBezTo>
                  <a:pt x="18678" y="5494"/>
                  <a:pt x="18680" y="5491"/>
                  <a:pt x="18685" y="5491"/>
                </a:cubicBezTo>
                <a:cubicBezTo>
                  <a:pt x="18694" y="5491"/>
                  <a:pt x="18711" y="5508"/>
                  <a:pt x="18721" y="5518"/>
                </a:cubicBezTo>
                <a:cubicBezTo>
                  <a:pt x="18721" y="5520"/>
                  <a:pt x="18722" y="5522"/>
                  <a:pt x="18725" y="5522"/>
                </a:cubicBezTo>
                <a:cubicBezTo>
                  <a:pt x="18736" y="5522"/>
                  <a:pt x="18767" y="5501"/>
                  <a:pt x="18778" y="5489"/>
                </a:cubicBezTo>
                <a:cubicBezTo>
                  <a:pt x="18779" y="5488"/>
                  <a:pt x="18781" y="5487"/>
                  <a:pt x="18783" y="5487"/>
                </a:cubicBezTo>
                <a:close/>
                <a:moveTo>
                  <a:pt x="5954" y="5579"/>
                </a:moveTo>
                <a:cubicBezTo>
                  <a:pt x="5959" y="5579"/>
                  <a:pt x="5963" y="5582"/>
                  <a:pt x="5963" y="5590"/>
                </a:cubicBezTo>
                <a:cubicBezTo>
                  <a:pt x="5977" y="5590"/>
                  <a:pt x="6020" y="5633"/>
                  <a:pt x="6034" y="5647"/>
                </a:cubicBezTo>
                <a:cubicBezTo>
                  <a:pt x="6049" y="5676"/>
                  <a:pt x="6034" y="5690"/>
                  <a:pt x="6020" y="5690"/>
                </a:cubicBezTo>
                <a:cubicBezTo>
                  <a:pt x="5991" y="5690"/>
                  <a:pt x="5934" y="5661"/>
                  <a:pt x="5934" y="5633"/>
                </a:cubicBezTo>
                <a:lnTo>
                  <a:pt x="5934" y="5604"/>
                </a:lnTo>
                <a:lnTo>
                  <a:pt x="5934" y="5590"/>
                </a:lnTo>
                <a:cubicBezTo>
                  <a:pt x="5941" y="5582"/>
                  <a:pt x="5948" y="5579"/>
                  <a:pt x="5954" y="5579"/>
                </a:cubicBezTo>
                <a:close/>
                <a:moveTo>
                  <a:pt x="4181" y="5575"/>
                </a:moveTo>
                <a:cubicBezTo>
                  <a:pt x="4210" y="5575"/>
                  <a:pt x="4224" y="5575"/>
                  <a:pt x="4224" y="5590"/>
                </a:cubicBezTo>
                <a:lnTo>
                  <a:pt x="4224" y="5604"/>
                </a:lnTo>
                <a:cubicBezTo>
                  <a:pt x="4224" y="5627"/>
                  <a:pt x="4224" y="5651"/>
                  <a:pt x="4240" y="5651"/>
                </a:cubicBezTo>
                <a:cubicBezTo>
                  <a:pt x="4243" y="5651"/>
                  <a:pt x="4248" y="5650"/>
                  <a:pt x="4253" y="5647"/>
                </a:cubicBezTo>
                <a:cubicBezTo>
                  <a:pt x="4296" y="5633"/>
                  <a:pt x="4253" y="5618"/>
                  <a:pt x="4253" y="5604"/>
                </a:cubicBezTo>
                <a:lnTo>
                  <a:pt x="4253" y="5590"/>
                </a:lnTo>
                <a:cubicBezTo>
                  <a:pt x="4260" y="5582"/>
                  <a:pt x="4267" y="5579"/>
                  <a:pt x="4274" y="5579"/>
                </a:cubicBezTo>
                <a:cubicBezTo>
                  <a:pt x="4282" y="5579"/>
                  <a:pt x="4289" y="5582"/>
                  <a:pt x="4296" y="5590"/>
                </a:cubicBezTo>
                <a:lnTo>
                  <a:pt x="4310" y="5633"/>
                </a:lnTo>
                <a:cubicBezTo>
                  <a:pt x="4310" y="5676"/>
                  <a:pt x="4224" y="5704"/>
                  <a:pt x="4181" y="5704"/>
                </a:cubicBezTo>
                <a:cubicBezTo>
                  <a:pt x="4152" y="5690"/>
                  <a:pt x="4095" y="5661"/>
                  <a:pt x="4080" y="5661"/>
                </a:cubicBezTo>
                <a:cubicBezTo>
                  <a:pt x="4080" y="5647"/>
                  <a:pt x="4095" y="5618"/>
                  <a:pt x="4095" y="5604"/>
                </a:cubicBezTo>
                <a:cubicBezTo>
                  <a:pt x="4109" y="5604"/>
                  <a:pt x="4167" y="5575"/>
                  <a:pt x="4181" y="5575"/>
                </a:cubicBezTo>
                <a:close/>
                <a:moveTo>
                  <a:pt x="16202" y="5511"/>
                </a:moveTo>
                <a:cubicBezTo>
                  <a:pt x="16210" y="5511"/>
                  <a:pt x="16216" y="5513"/>
                  <a:pt x="16221" y="5518"/>
                </a:cubicBezTo>
                <a:lnTo>
                  <a:pt x="16235" y="5518"/>
                </a:lnTo>
                <a:lnTo>
                  <a:pt x="16264" y="5532"/>
                </a:lnTo>
                <a:lnTo>
                  <a:pt x="16422" y="5532"/>
                </a:lnTo>
                <a:cubicBezTo>
                  <a:pt x="16436" y="5532"/>
                  <a:pt x="16436" y="5590"/>
                  <a:pt x="16422" y="5647"/>
                </a:cubicBezTo>
                <a:lnTo>
                  <a:pt x="16379" y="5604"/>
                </a:lnTo>
                <a:lnTo>
                  <a:pt x="16364" y="5604"/>
                </a:lnTo>
                <a:cubicBezTo>
                  <a:pt x="16350" y="5618"/>
                  <a:pt x="16321" y="5647"/>
                  <a:pt x="16307" y="5647"/>
                </a:cubicBezTo>
                <a:lnTo>
                  <a:pt x="16293" y="5618"/>
                </a:lnTo>
                <a:cubicBezTo>
                  <a:pt x="16264" y="5633"/>
                  <a:pt x="16221" y="5661"/>
                  <a:pt x="16178" y="5690"/>
                </a:cubicBezTo>
                <a:lnTo>
                  <a:pt x="16135" y="5704"/>
                </a:lnTo>
                <a:lnTo>
                  <a:pt x="16120" y="5719"/>
                </a:lnTo>
                <a:cubicBezTo>
                  <a:pt x="16106" y="5704"/>
                  <a:pt x="16063" y="5690"/>
                  <a:pt x="16048" y="5690"/>
                </a:cubicBezTo>
                <a:cubicBezTo>
                  <a:pt x="16048" y="5695"/>
                  <a:pt x="16044" y="5696"/>
                  <a:pt x="16037" y="5696"/>
                </a:cubicBezTo>
                <a:cubicBezTo>
                  <a:pt x="16023" y="5696"/>
                  <a:pt x="16000" y="5690"/>
                  <a:pt x="15991" y="5690"/>
                </a:cubicBezTo>
                <a:cubicBezTo>
                  <a:pt x="15977" y="5676"/>
                  <a:pt x="15962" y="5661"/>
                  <a:pt x="15962" y="5661"/>
                </a:cubicBezTo>
                <a:lnTo>
                  <a:pt x="16005" y="5661"/>
                </a:lnTo>
                <a:cubicBezTo>
                  <a:pt x="16034" y="5661"/>
                  <a:pt x="16091" y="5604"/>
                  <a:pt x="16091" y="5590"/>
                </a:cubicBezTo>
                <a:cubicBezTo>
                  <a:pt x="16077" y="5561"/>
                  <a:pt x="16135" y="5532"/>
                  <a:pt x="16149" y="5518"/>
                </a:cubicBezTo>
                <a:cubicBezTo>
                  <a:pt x="16168" y="5518"/>
                  <a:pt x="16187" y="5511"/>
                  <a:pt x="16202" y="5511"/>
                </a:cubicBezTo>
                <a:close/>
                <a:moveTo>
                  <a:pt x="15620" y="5602"/>
                </a:moveTo>
                <a:cubicBezTo>
                  <a:pt x="15624" y="5602"/>
                  <a:pt x="15628" y="5603"/>
                  <a:pt x="15632" y="5604"/>
                </a:cubicBezTo>
                <a:cubicBezTo>
                  <a:pt x="15660" y="5604"/>
                  <a:pt x="15675" y="5661"/>
                  <a:pt x="15675" y="5690"/>
                </a:cubicBezTo>
                <a:cubicBezTo>
                  <a:pt x="15675" y="5711"/>
                  <a:pt x="15667" y="5724"/>
                  <a:pt x="15657" y="5724"/>
                </a:cubicBezTo>
                <a:cubicBezTo>
                  <a:pt x="15654" y="5724"/>
                  <a:pt x="15650" y="5723"/>
                  <a:pt x="15646" y="5719"/>
                </a:cubicBezTo>
                <a:lnTo>
                  <a:pt x="15646" y="5690"/>
                </a:lnTo>
                <a:lnTo>
                  <a:pt x="15632" y="5647"/>
                </a:lnTo>
                <a:cubicBezTo>
                  <a:pt x="15617" y="5661"/>
                  <a:pt x="15589" y="5690"/>
                  <a:pt x="15574" y="5690"/>
                </a:cubicBezTo>
                <a:cubicBezTo>
                  <a:pt x="15574" y="5694"/>
                  <a:pt x="15572" y="5696"/>
                  <a:pt x="15568" y="5696"/>
                </a:cubicBezTo>
                <a:cubicBezTo>
                  <a:pt x="15559" y="5696"/>
                  <a:pt x="15541" y="5686"/>
                  <a:pt x="15531" y="5676"/>
                </a:cubicBezTo>
                <a:cubicBezTo>
                  <a:pt x="15531" y="5663"/>
                  <a:pt x="15579" y="5602"/>
                  <a:pt x="15620" y="5602"/>
                </a:cubicBezTo>
                <a:close/>
                <a:moveTo>
                  <a:pt x="21819" y="5544"/>
                </a:moveTo>
                <a:cubicBezTo>
                  <a:pt x="21816" y="5544"/>
                  <a:pt x="21813" y="5545"/>
                  <a:pt x="21810" y="5546"/>
                </a:cubicBezTo>
                <a:cubicBezTo>
                  <a:pt x="21781" y="5561"/>
                  <a:pt x="21767" y="5618"/>
                  <a:pt x="21752" y="5690"/>
                </a:cubicBezTo>
                <a:cubicBezTo>
                  <a:pt x="21773" y="5711"/>
                  <a:pt x="21787" y="5724"/>
                  <a:pt x="21798" y="5724"/>
                </a:cubicBezTo>
                <a:cubicBezTo>
                  <a:pt x="21802" y="5724"/>
                  <a:pt x="21806" y="5723"/>
                  <a:pt x="21810" y="5719"/>
                </a:cubicBezTo>
                <a:cubicBezTo>
                  <a:pt x="21824" y="5719"/>
                  <a:pt x="21881" y="5690"/>
                  <a:pt x="21881" y="5676"/>
                </a:cubicBezTo>
                <a:cubicBezTo>
                  <a:pt x="21896" y="5676"/>
                  <a:pt x="21910" y="5647"/>
                  <a:pt x="21896" y="5618"/>
                </a:cubicBezTo>
                <a:cubicBezTo>
                  <a:pt x="21883" y="5593"/>
                  <a:pt x="21847" y="5544"/>
                  <a:pt x="21819" y="5544"/>
                </a:cubicBezTo>
                <a:close/>
                <a:moveTo>
                  <a:pt x="5072" y="5505"/>
                </a:moveTo>
                <a:cubicBezTo>
                  <a:pt x="5080" y="5505"/>
                  <a:pt x="5086" y="5508"/>
                  <a:pt x="5086" y="5518"/>
                </a:cubicBezTo>
                <a:cubicBezTo>
                  <a:pt x="5101" y="5546"/>
                  <a:pt x="5072" y="5590"/>
                  <a:pt x="5072" y="5590"/>
                </a:cubicBezTo>
                <a:cubicBezTo>
                  <a:pt x="5057" y="5604"/>
                  <a:pt x="5043" y="5604"/>
                  <a:pt x="5029" y="5604"/>
                </a:cubicBezTo>
                <a:cubicBezTo>
                  <a:pt x="5029" y="5604"/>
                  <a:pt x="5014" y="5618"/>
                  <a:pt x="5014" y="5647"/>
                </a:cubicBezTo>
                <a:lnTo>
                  <a:pt x="5029" y="5661"/>
                </a:lnTo>
                <a:lnTo>
                  <a:pt x="5029" y="5676"/>
                </a:lnTo>
                <a:cubicBezTo>
                  <a:pt x="5043" y="5690"/>
                  <a:pt x="5029" y="5733"/>
                  <a:pt x="5029" y="5748"/>
                </a:cubicBezTo>
                <a:cubicBezTo>
                  <a:pt x="5014" y="5748"/>
                  <a:pt x="4971" y="5676"/>
                  <a:pt x="4971" y="5647"/>
                </a:cubicBezTo>
                <a:cubicBezTo>
                  <a:pt x="4959" y="5624"/>
                  <a:pt x="4948" y="5600"/>
                  <a:pt x="4936" y="5600"/>
                </a:cubicBezTo>
                <a:cubicBezTo>
                  <a:pt x="4933" y="5600"/>
                  <a:pt x="4931" y="5601"/>
                  <a:pt x="4928" y="5604"/>
                </a:cubicBezTo>
                <a:lnTo>
                  <a:pt x="4914" y="5590"/>
                </a:lnTo>
                <a:lnTo>
                  <a:pt x="4899" y="5590"/>
                </a:lnTo>
                <a:cubicBezTo>
                  <a:pt x="4885" y="5575"/>
                  <a:pt x="4885" y="5561"/>
                  <a:pt x="4885" y="5546"/>
                </a:cubicBezTo>
                <a:cubicBezTo>
                  <a:pt x="4885" y="5543"/>
                  <a:pt x="4886" y="5542"/>
                  <a:pt x="4888" y="5542"/>
                </a:cubicBezTo>
                <a:cubicBezTo>
                  <a:pt x="4894" y="5542"/>
                  <a:pt x="4907" y="5551"/>
                  <a:pt x="4917" y="5551"/>
                </a:cubicBezTo>
                <a:cubicBezTo>
                  <a:pt x="4921" y="5551"/>
                  <a:pt x="4925" y="5549"/>
                  <a:pt x="4928" y="5546"/>
                </a:cubicBezTo>
                <a:cubicBezTo>
                  <a:pt x="4931" y="5543"/>
                  <a:pt x="4936" y="5542"/>
                  <a:pt x="4942" y="5542"/>
                </a:cubicBezTo>
                <a:cubicBezTo>
                  <a:pt x="4959" y="5542"/>
                  <a:pt x="4986" y="5551"/>
                  <a:pt x="5007" y="5551"/>
                </a:cubicBezTo>
                <a:cubicBezTo>
                  <a:pt x="5015" y="5551"/>
                  <a:pt x="5023" y="5549"/>
                  <a:pt x="5029" y="5546"/>
                </a:cubicBezTo>
                <a:cubicBezTo>
                  <a:pt x="5043" y="5546"/>
                  <a:pt x="5057" y="5532"/>
                  <a:pt x="5043" y="5518"/>
                </a:cubicBezTo>
                <a:cubicBezTo>
                  <a:pt x="5033" y="5518"/>
                  <a:pt x="5056" y="5505"/>
                  <a:pt x="5072" y="5505"/>
                </a:cubicBezTo>
                <a:close/>
                <a:moveTo>
                  <a:pt x="21398" y="5688"/>
                </a:moveTo>
                <a:cubicBezTo>
                  <a:pt x="21396" y="5688"/>
                  <a:pt x="21395" y="5689"/>
                  <a:pt x="21393" y="5690"/>
                </a:cubicBezTo>
                <a:cubicBezTo>
                  <a:pt x="21393" y="5704"/>
                  <a:pt x="21364" y="5733"/>
                  <a:pt x="21336" y="5762"/>
                </a:cubicBezTo>
                <a:lnTo>
                  <a:pt x="21422" y="5762"/>
                </a:lnTo>
                <a:cubicBezTo>
                  <a:pt x="21422" y="5748"/>
                  <a:pt x="21422" y="5748"/>
                  <a:pt x="21422" y="5748"/>
                </a:cubicBezTo>
                <a:cubicBezTo>
                  <a:pt x="21422" y="5735"/>
                  <a:pt x="21410" y="5688"/>
                  <a:pt x="21398" y="5688"/>
                </a:cubicBezTo>
                <a:close/>
                <a:moveTo>
                  <a:pt x="21063" y="5762"/>
                </a:moveTo>
                <a:cubicBezTo>
                  <a:pt x="21077" y="5776"/>
                  <a:pt x="21091" y="5776"/>
                  <a:pt x="21106" y="5776"/>
                </a:cubicBezTo>
                <a:cubicBezTo>
                  <a:pt x="21091" y="5762"/>
                  <a:pt x="21091" y="5762"/>
                  <a:pt x="21091" y="5762"/>
                </a:cubicBezTo>
                <a:close/>
                <a:moveTo>
                  <a:pt x="21652" y="5633"/>
                </a:moveTo>
                <a:cubicBezTo>
                  <a:pt x="21623" y="5676"/>
                  <a:pt x="21594" y="5719"/>
                  <a:pt x="21594" y="5719"/>
                </a:cubicBezTo>
                <a:cubicBezTo>
                  <a:pt x="21594" y="5719"/>
                  <a:pt x="21608" y="5748"/>
                  <a:pt x="21623" y="5762"/>
                </a:cubicBezTo>
                <a:lnTo>
                  <a:pt x="21637" y="5762"/>
                </a:lnTo>
                <a:cubicBezTo>
                  <a:pt x="21666" y="5762"/>
                  <a:pt x="21709" y="5762"/>
                  <a:pt x="21738" y="5776"/>
                </a:cubicBezTo>
                <a:cubicBezTo>
                  <a:pt x="21738" y="5776"/>
                  <a:pt x="21738" y="5762"/>
                  <a:pt x="21738" y="5748"/>
                </a:cubicBezTo>
                <a:cubicBezTo>
                  <a:pt x="21723" y="5733"/>
                  <a:pt x="21709" y="5704"/>
                  <a:pt x="21695" y="5690"/>
                </a:cubicBezTo>
                <a:lnTo>
                  <a:pt x="21652" y="5633"/>
                </a:lnTo>
                <a:close/>
                <a:moveTo>
                  <a:pt x="17990" y="5615"/>
                </a:moveTo>
                <a:cubicBezTo>
                  <a:pt x="17999" y="5615"/>
                  <a:pt x="18031" y="5651"/>
                  <a:pt x="18031" y="5676"/>
                </a:cubicBezTo>
                <a:cubicBezTo>
                  <a:pt x="18038" y="5683"/>
                  <a:pt x="18038" y="5686"/>
                  <a:pt x="18031" y="5686"/>
                </a:cubicBezTo>
                <a:cubicBezTo>
                  <a:pt x="18024" y="5686"/>
                  <a:pt x="18009" y="5683"/>
                  <a:pt x="17988" y="5676"/>
                </a:cubicBezTo>
                <a:lnTo>
                  <a:pt x="17988" y="5762"/>
                </a:lnTo>
                <a:lnTo>
                  <a:pt x="17988" y="5791"/>
                </a:lnTo>
                <a:cubicBezTo>
                  <a:pt x="17959" y="5776"/>
                  <a:pt x="17902" y="5733"/>
                  <a:pt x="17887" y="5704"/>
                </a:cubicBezTo>
                <a:cubicBezTo>
                  <a:pt x="17887" y="5676"/>
                  <a:pt x="17902" y="5676"/>
                  <a:pt x="17916" y="5676"/>
                </a:cubicBezTo>
                <a:lnTo>
                  <a:pt x="17945" y="5690"/>
                </a:lnTo>
                <a:lnTo>
                  <a:pt x="17959" y="5690"/>
                </a:lnTo>
                <a:cubicBezTo>
                  <a:pt x="17974" y="5690"/>
                  <a:pt x="17988" y="5633"/>
                  <a:pt x="17988" y="5618"/>
                </a:cubicBezTo>
                <a:cubicBezTo>
                  <a:pt x="17988" y="5616"/>
                  <a:pt x="17989" y="5615"/>
                  <a:pt x="17990" y="5615"/>
                </a:cubicBezTo>
                <a:close/>
                <a:moveTo>
                  <a:pt x="21752" y="5704"/>
                </a:moveTo>
                <a:cubicBezTo>
                  <a:pt x="21752" y="5733"/>
                  <a:pt x="21752" y="5762"/>
                  <a:pt x="21752" y="5776"/>
                </a:cubicBezTo>
                <a:cubicBezTo>
                  <a:pt x="21767" y="5791"/>
                  <a:pt x="21767" y="5791"/>
                  <a:pt x="21781" y="5791"/>
                </a:cubicBezTo>
                <a:cubicBezTo>
                  <a:pt x="21795" y="5805"/>
                  <a:pt x="21795" y="5805"/>
                  <a:pt x="21810" y="5805"/>
                </a:cubicBezTo>
                <a:lnTo>
                  <a:pt x="21810" y="5791"/>
                </a:lnTo>
                <a:cubicBezTo>
                  <a:pt x="21781" y="5762"/>
                  <a:pt x="21767" y="5733"/>
                  <a:pt x="21752" y="5704"/>
                </a:cubicBezTo>
                <a:close/>
                <a:moveTo>
                  <a:pt x="17715" y="5647"/>
                </a:moveTo>
                <a:cubicBezTo>
                  <a:pt x="17715" y="5659"/>
                  <a:pt x="17757" y="5725"/>
                  <a:pt x="17778" y="5725"/>
                </a:cubicBezTo>
                <a:cubicBezTo>
                  <a:pt x="17782" y="5725"/>
                  <a:pt x="17785" y="5723"/>
                  <a:pt x="17787" y="5719"/>
                </a:cubicBezTo>
                <a:cubicBezTo>
                  <a:pt x="17816" y="5704"/>
                  <a:pt x="17844" y="5690"/>
                  <a:pt x="17844" y="5690"/>
                </a:cubicBezTo>
                <a:cubicBezTo>
                  <a:pt x="17844" y="5690"/>
                  <a:pt x="17844" y="5748"/>
                  <a:pt x="17844" y="5762"/>
                </a:cubicBezTo>
                <a:cubicBezTo>
                  <a:pt x="17844" y="5791"/>
                  <a:pt x="17830" y="5819"/>
                  <a:pt x="17816" y="5819"/>
                </a:cubicBezTo>
                <a:cubicBezTo>
                  <a:pt x="17806" y="5829"/>
                  <a:pt x="17775" y="5846"/>
                  <a:pt x="17753" y="5846"/>
                </a:cubicBezTo>
                <a:cubicBezTo>
                  <a:pt x="17742" y="5846"/>
                  <a:pt x="17734" y="5843"/>
                  <a:pt x="17729" y="5834"/>
                </a:cubicBezTo>
                <a:lnTo>
                  <a:pt x="17715" y="5819"/>
                </a:lnTo>
                <a:lnTo>
                  <a:pt x="17701" y="5776"/>
                </a:lnTo>
                <a:cubicBezTo>
                  <a:pt x="17701" y="5733"/>
                  <a:pt x="17701" y="5676"/>
                  <a:pt x="17701" y="5661"/>
                </a:cubicBezTo>
                <a:lnTo>
                  <a:pt x="17715" y="5647"/>
                </a:lnTo>
                <a:close/>
                <a:moveTo>
                  <a:pt x="16853" y="5805"/>
                </a:moveTo>
                <a:cubicBezTo>
                  <a:pt x="16867" y="5805"/>
                  <a:pt x="16882" y="5819"/>
                  <a:pt x="16882" y="5819"/>
                </a:cubicBezTo>
                <a:lnTo>
                  <a:pt x="16882" y="5848"/>
                </a:lnTo>
                <a:cubicBezTo>
                  <a:pt x="16882" y="5862"/>
                  <a:pt x="16882" y="5877"/>
                  <a:pt x="16896" y="5891"/>
                </a:cubicBezTo>
                <a:cubicBezTo>
                  <a:pt x="16867" y="5877"/>
                  <a:pt x="16867" y="5877"/>
                  <a:pt x="16882" y="5877"/>
                </a:cubicBezTo>
                <a:lnTo>
                  <a:pt x="16839" y="5834"/>
                </a:lnTo>
                <a:cubicBezTo>
                  <a:pt x="16839" y="5834"/>
                  <a:pt x="16853" y="5805"/>
                  <a:pt x="16853" y="5805"/>
                </a:cubicBezTo>
                <a:close/>
                <a:moveTo>
                  <a:pt x="16939" y="5842"/>
                </a:moveTo>
                <a:cubicBezTo>
                  <a:pt x="16947" y="5842"/>
                  <a:pt x="16976" y="5856"/>
                  <a:pt x="16997" y="5877"/>
                </a:cubicBezTo>
                <a:cubicBezTo>
                  <a:pt x="16982" y="5891"/>
                  <a:pt x="16953" y="5891"/>
                  <a:pt x="16939" y="5891"/>
                </a:cubicBezTo>
                <a:cubicBezTo>
                  <a:pt x="16939" y="5877"/>
                  <a:pt x="16939" y="5862"/>
                  <a:pt x="16939" y="5848"/>
                </a:cubicBezTo>
                <a:cubicBezTo>
                  <a:pt x="16935" y="5844"/>
                  <a:pt x="16936" y="5842"/>
                  <a:pt x="16939" y="5842"/>
                </a:cubicBezTo>
                <a:close/>
                <a:moveTo>
                  <a:pt x="17413" y="5661"/>
                </a:moveTo>
                <a:lnTo>
                  <a:pt x="17413" y="5676"/>
                </a:lnTo>
                <a:cubicBezTo>
                  <a:pt x="17442" y="5690"/>
                  <a:pt x="17428" y="5733"/>
                  <a:pt x="17442" y="5762"/>
                </a:cubicBezTo>
                <a:cubicBezTo>
                  <a:pt x="17449" y="5769"/>
                  <a:pt x="17464" y="5773"/>
                  <a:pt x="17476" y="5773"/>
                </a:cubicBezTo>
                <a:cubicBezTo>
                  <a:pt x="17489" y="5773"/>
                  <a:pt x="17499" y="5769"/>
                  <a:pt x="17499" y="5762"/>
                </a:cubicBezTo>
                <a:lnTo>
                  <a:pt x="17514" y="5719"/>
                </a:lnTo>
                <a:cubicBezTo>
                  <a:pt x="17528" y="5726"/>
                  <a:pt x="17550" y="5726"/>
                  <a:pt x="17569" y="5726"/>
                </a:cubicBezTo>
                <a:cubicBezTo>
                  <a:pt x="17589" y="5726"/>
                  <a:pt x="17607" y="5726"/>
                  <a:pt x="17614" y="5733"/>
                </a:cubicBezTo>
                <a:cubicBezTo>
                  <a:pt x="17643" y="5748"/>
                  <a:pt x="17657" y="5748"/>
                  <a:pt x="17672" y="5762"/>
                </a:cubicBezTo>
                <a:cubicBezTo>
                  <a:pt x="17672" y="5776"/>
                  <a:pt x="17672" y="5791"/>
                  <a:pt x="17672" y="5791"/>
                </a:cubicBezTo>
                <a:lnTo>
                  <a:pt x="17643" y="5805"/>
                </a:lnTo>
                <a:cubicBezTo>
                  <a:pt x="17633" y="5815"/>
                  <a:pt x="17608" y="5825"/>
                  <a:pt x="17595" y="5825"/>
                </a:cubicBezTo>
                <a:cubicBezTo>
                  <a:pt x="17589" y="5825"/>
                  <a:pt x="17586" y="5824"/>
                  <a:pt x="17586" y="5819"/>
                </a:cubicBezTo>
                <a:cubicBezTo>
                  <a:pt x="17586" y="5819"/>
                  <a:pt x="17562" y="5879"/>
                  <a:pt x="17547" y="5879"/>
                </a:cubicBezTo>
                <a:cubicBezTo>
                  <a:pt x="17545" y="5879"/>
                  <a:pt x="17544" y="5878"/>
                  <a:pt x="17543" y="5877"/>
                </a:cubicBezTo>
                <a:cubicBezTo>
                  <a:pt x="17514" y="5877"/>
                  <a:pt x="17485" y="5848"/>
                  <a:pt x="17471" y="5834"/>
                </a:cubicBezTo>
                <a:lnTo>
                  <a:pt x="17442" y="5877"/>
                </a:lnTo>
                <a:cubicBezTo>
                  <a:pt x="17428" y="5891"/>
                  <a:pt x="17413" y="5891"/>
                  <a:pt x="17399" y="5906"/>
                </a:cubicBezTo>
                <a:cubicBezTo>
                  <a:pt x="17399" y="5906"/>
                  <a:pt x="17385" y="5891"/>
                  <a:pt x="17385" y="5891"/>
                </a:cubicBezTo>
                <a:cubicBezTo>
                  <a:pt x="17385" y="5891"/>
                  <a:pt x="17385" y="5891"/>
                  <a:pt x="17370" y="5906"/>
                </a:cubicBezTo>
                <a:lnTo>
                  <a:pt x="17327" y="5906"/>
                </a:lnTo>
                <a:cubicBezTo>
                  <a:pt x="17313" y="5920"/>
                  <a:pt x="17313" y="5920"/>
                  <a:pt x="17313" y="5920"/>
                </a:cubicBezTo>
                <a:cubicBezTo>
                  <a:pt x="17298" y="5906"/>
                  <a:pt x="17284" y="5891"/>
                  <a:pt x="17270" y="5877"/>
                </a:cubicBezTo>
                <a:cubicBezTo>
                  <a:pt x="17268" y="5875"/>
                  <a:pt x="17266" y="5874"/>
                  <a:pt x="17264" y="5874"/>
                </a:cubicBezTo>
                <a:cubicBezTo>
                  <a:pt x="17252" y="5874"/>
                  <a:pt x="17241" y="5910"/>
                  <a:pt x="17241" y="5934"/>
                </a:cubicBezTo>
                <a:cubicBezTo>
                  <a:pt x="17241" y="5934"/>
                  <a:pt x="17241" y="5934"/>
                  <a:pt x="17241" y="5920"/>
                </a:cubicBezTo>
                <a:lnTo>
                  <a:pt x="17212" y="5920"/>
                </a:lnTo>
                <a:lnTo>
                  <a:pt x="17198" y="5906"/>
                </a:lnTo>
                <a:cubicBezTo>
                  <a:pt x="17198" y="5920"/>
                  <a:pt x="17198" y="5920"/>
                  <a:pt x="17198" y="5920"/>
                </a:cubicBezTo>
                <a:lnTo>
                  <a:pt x="17183" y="5920"/>
                </a:lnTo>
                <a:cubicBezTo>
                  <a:pt x="17169" y="5934"/>
                  <a:pt x="17140" y="5949"/>
                  <a:pt x="17126" y="5949"/>
                </a:cubicBezTo>
                <a:lnTo>
                  <a:pt x="17083" y="5949"/>
                </a:lnTo>
                <a:lnTo>
                  <a:pt x="17054" y="5934"/>
                </a:lnTo>
                <a:cubicBezTo>
                  <a:pt x="17054" y="5934"/>
                  <a:pt x="17054" y="5920"/>
                  <a:pt x="17054" y="5920"/>
                </a:cubicBezTo>
                <a:cubicBezTo>
                  <a:pt x="17112" y="5906"/>
                  <a:pt x="17183" y="5877"/>
                  <a:pt x="17270" y="5848"/>
                </a:cubicBezTo>
                <a:cubicBezTo>
                  <a:pt x="17241" y="5848"/>
                  <a:pt x="17227" y="5848"/>
                  <a:pt x="17212" y="5862"/>
                </a:cubicBezTo>
                <a:lnTo>
                  <a:pt x="17212" y="5862"/>
                </a:lnTo>
                <a:cubicBezTo>
                  <a:pt x="17227" y="5848"/>
                  <a:pt x="17241" y="5848"/>
                  <a:pt x="17270" y="5834"/>
                </a:cubicBezTo>
                <a:lnTo>
                  <a:pt x="17270" y="5791"/>
                </a:lnTo>
                <a:cubicBezTo>
                  <a:pt x="17277" y="5767"/>
                  <a:pt x="17281" y="5756"/>
                  <a:pt x="17287" y="5756"/>
                </a:cubicBezTo>
                <a:cubicBezTo>
                  <a:pt x="17293" y="5756"/>
                  <a:pt x="17300" y="5763"/>
                  <a:pt x="17313" y="5776"/>
                </a:cubicBezTo>
                <a:cubicBezTo>
                  <a:pt x="17313" y="5791"/>
                  <a:pt x="17341" y="5791"/>
                  <a:pt x="17341" y="5805"/>
                </a:cubicBezTo>
                <a:cubicBezTo>
                  <a:pt x="17341" y="5819"/>
                  <a:pt x="17341" y="5819"/>
                  <a:pt x="17341" y="5819"/>
                </a:cubicBezTo>
                <a:cubicBezTo>
                  <a:pt x="17370" y="5819"/>
                  <a:pt x="17399" y="5805"/>
                  <a:pt x="17413" y="5805"/>
                </a:cubicBezTo>
                <a:lnTo>
                  <a:pt x="17413" y="5791"/>
                </a:lnTo>
                <a:lnTo>
                  <a:pt x="17370" y="5733"/>
                </a:lnTo>
                <a:cubicBezTo>
                  <a:pt x="17385" y="5690"/>
                  <a:pt x="17399" y="5661"/>
                  <a:pt x="17413" y="5661"/>
                </a:cubicBezTo>
                <a:close/>
                <a:moveTo>
                  <a:pt x="13893" y="5848"/>
                </a:moveTo>
                <a:cubicBezTo>
                  <a:pt x="13951" y="5848"/>
                  <a:pt x="13936" y="5862"/>
                  <a:pt x="13850" y="5891"/>
                </a:cubicBezTo>
                <a:lnTo>
                  <a:pt x="13807" y="5949"/>
                </a:lnTo>
                <a:lnTo>
                  <a:pt x="13793" y="5963"/>
                </a:lnTo>
                <a:cubicBezTo>
                  <a:pt x="13764" y="5963"/>
                  <a:pt x="13836" y="5848"/>
                  <a:pt x="13893" y="5848"/>
                </a:cubicBezTo>
                <a:close/>
                <a:moveTo>
                  <a:pt x="17040" y="5920"/>
                </a:moveTo>
                <a:cubicBezTo>
                  <a:pt x="17040" y="5934"/>
                  <a:pt x="17040" y="5934"/>
                  <a:pt x="17040" y="5934"/>
                </a:cubicBezTo>
                <a:cubicBezTo>
                  <a:pt x="17040" y="5949"/>
                  <a:pt x="17040" y="5949"/>
                  <a:pt x="17040" y="5963"/>
                </a:cubicBezTo>
                <a:cubicBezTo>
                  <a:pt x="17025" y="5949"/>
                  <a:pt x="17011" y="5949"/>
                  <a:pt x="16997" y="5934"/>
                </a:cubicBezTo>
                <a:lnTo>
                  <a:pt x="16982" y="5934"/>
                </a:lnTo>
                <a:cubicBezTo>
                  <a:pt x="16997" y="5934"/>
                  <a:pt x="17011" y="5934"/>
                  <a:pt x="17040" y="5920"/>
                </a:cubicBezTo>
                <a:close/>
                <a:moveTo>
                  <a:pt x="8434" y="5963"/>
                </a:moveTo>
                <a:cubicBezTo>
                  <a:pt x="8434" y="5963"/>
                  <a:pt x="8434" y="5963"/>
                  <a:pt x="8434" y="5963"/>
                </a:cubicBezTo>
                <a:lnTo>
                  <a:pt x="8434" y="5963"/>
                </a:lnTo>
                <a:close/>
                <a:moveTo>
                  <a:pt x="9281" y="5791"/>
                </a:moveTo>
                <a:lnTo>
                  <a:pt x="9296" y="5819"/>
                </a:lnTo>
                <a:cubicBezTo>
                  <a:pt x="9296" y="5834"/>
                  <a:pt x="9296" y="5848"/>
                  <a:pt x="9296" y="5862"/>
                </a:cubicBezTo>
                <a:cubicBezTo>
                  <a:pt x="9281" y="5877"/>
                  <a:pt x="9224" y="5949"/>
                  <a:pt x="9210" y="5963"/>
                </a:cubicBezTo>
                <a:lnTo>
                  <a:pt x="9210" y="5977"/>
                </a:lnTo>
                <a:cubicBezTo>
                  <a:pt x="9210" y="5977"/>
                  <a:pt x="9166" y="5949"/>
                  <a:pt x="9166" y="5934"/>
                </a:cubicBezTo>
                <a:cubicBezTo>
                  <a:pt x="9166" y="5927"/>
                  <a:pt x="9159" y="5924"/>
                  <a:pt x="9150" y="5924"/>
                </a:cubicBezTo>
                <a:cubicBezTo>
                  <a:pt x="9141" y="5924"/>
                  <a:pt x="9131" y="5927"/>
                  <a:pt x="9123" y="5934"/>
                </a:cubicBezTo>
                <a:cubicBezTo>
                  <a:pt x="9120" y="5936"/>
                  <a:pt x="9117" y="5937"/>
                  <a:pt x="9112" y="5937"/>
                </a:cubicBezTo>
                <a:cubicBezTo>
                  <a:pt x="9080" y="5937"/>
                  <a:pt x="9023" y="5890"/>
                  <a:pt x="9023" y="5877"/>
                </a:cubicBezTo>
                <a:cubicBezTo>
                  <a:pt x="9023" y="5877"/>
                  <a:pt x="9052" y="5819"/>
                  <a:pt x="9066" y="5805"/>
                </a:cubicBezTo>
                <a:cubicBezTo>
                  <a:pt x="9066" y="5791"/>
                  <a:pt x="9080" y="5791"/>
                  <a:pt x="9095" y="5791"/>
                </a:cubicBezTo>
                <a:lnTo>
                  <a:pt x="9095" y="5805"/>
                </a:lnTo>
                <a:lnTo>
                  <a:pt x="9095" y="5877"/>
                </a:lnTo>
                <a:cubicBezTo>
                  <a:pt x="9138" y="5848"/>
                  <a:pt x="9210" y="5819"/>
                  <a:pt x="9281" y="5791"/>
                </a:cubicBezTo>
                <a:close/>
                <a:moveTo>
                  <a:pt x="16594" y="5776"/>
                </a:moveTo>
                <a:cubicBezTo>
                  <a:pt x="16623" y="5776"/>
                  <a:pt x="16666" y="5805"/>
                  <a:pt x="16666" y="5834"/>
                </a:cubicBezTo>
                <a:cubicBezTo>
                  <a:pt x="16666" y="5848"/>
                  <a:pt x="16666" y="5891"/>
                  <a:pt x="16666" y="5906"/>
                </a:cubicBezTo>
                <a:cubicBezTo>
                  <a:pt x="16681" y="5906"/>
                  <a:pt x="16709" y="5934"/>
                  <a:pt x="16709" y="5934"/>
                </a:cubicBezTo>
                <a:cubicBezTo>
                  <a:pt x="16709" y="5949"/>
                  <a:pt x="16709" y="5963"/>
                  <a:pt x="16709" y="5963"/>
                </a:cubicBezTo>
                <a:lnTo>
                  <a:pt x="16652" y="5963"/>
                </a:lnTo>
                <a:cubicBezTo>
                  <a:pt x="16652" y="5963"/>
                  <a:pt x="16637" y="5977"/>
                  <a:pt x="16637" y="5977"/>
                </a:cubicBezTo>
                <a:cubicBezTo>
                  <a:pt x="16623" y="5977"/>
                  <a:pt x="16623" y="5977"/>
                  <a:pt x="16623" y="5963"/>
                </a:cubicBezTo>
                <a:cubicBezTo>
                  <a:pt x="16623" y="5949"/>
                  <a:pt x="16609" y="5949"/>
                  <a:pt x="16609" y="5949"/>
                </a:cubicBezTo>
                <a:cubicBezTo>
                  <a:pt x="16606" y="5951"/>
                  <a:pt x="16604" y="5952"/>
                  <a:pt x="16602" y="5952"/>
                </a:cubicBezTo>
                <a:cubicBezTo>
                  <a:pt x="16595" y="5952"/>
                  <a:pt x="16597" y="5927"/>
                  <a:pt x="16609" y="5891"/>
                </a:cubicBezTo>
                <a:cubicBezTo>
                  <a:pt x="16609" y="5848"/>
                  <a:pt x="16580" y="5776"/>
                  <a:pt x="16594" y="5776"/>
                </a:cubicBezTo>
                <a:close/>
                <a:moveTo>
                  <a:pt x="16910" y="5963"/>
                </a:moveTo>
                <a:cubicBezTo>
                  <a:pt x="16910" y="5977"/>
                  <a:pt x="16896" y="5992"/>
                  <a:pt x="16896" y="5992"/>
                </a:cubicBezTo>
                <a:cubicBezTo>
                  <a:pt x="16896" y="5996"/>
                  <a:pt x="16895" y="5998"/>
                  <a:pt x="16893" y="5998"/>
                </a:cubicBezTo>
                <a:cubicBezTo>
                  <a:pt x="16889" y="5998"/>
                  <a:pt x="16882" y="5988"/>
                  <a:pt x="16882" y="5977"/>
                </a:cubicBezTo>
                <a:cubicBezTo>
                  <a:pt x="16882" y="5977"/>
                  <a:pt x="16896" y="5963"/>
                  <a:pt x="16910" y="5963"/>
                </a:cubicBezTo>
                <a:close/>
                <a:moveTo>
                  <a:pt x="8664" y="5704"/>
                </a:moveTo>
                <a:cubicBezTo>
                  <a:pt x="8692" y="5719"/>
                  <a:pt x="8735" y="5748"/>
                  <a:pt x="8735" y="5748"/>
                </a:cubicBezTo>
                <a:cubicBezTo>
                  <a:pt x="8750" y="5748"/>
                  <a:pt x="8735" y="5776"/>
                  <a:pt x="8721" y="5805"/>
                </a:cubicBezTo>
                <a:lnTo>
                  <a:pt x="8779" y="5805"/>
                </a:lnTo>
                <a:cubicBezTo>
                  <a:pt x="8793" y="5819"/>
                  <a:pt x="8807" y="5834"/>
                  <a:pt x="8807" y="5862"/>
                </a:cubicBezTo>
                <a:cubicBezTo>
                  <a:pt x="8822" y="5891"/>
                  <a:pt x="8836" y="5906"/>
                  <a:pt x="8850" y="5934"/>
                </a:cubicBezTo>
                <a:lnTo>
                  <a:pt x="8865" y="5949"/>
                </a:lnTo>
                <a:cubicBezTo>
                  <a:pt x="8850" y="5963"/>
                  <a:pt x="8836" y="5977"/>
                  <a:pt x="8822" y="5977"/>
                </a:cubicBezTo>
                <a:cubicBezTo>
                  <a:pt x="8793" y="5906"/>
                  <a:pt x="8764" y="5862"/>
                  <a:pt x="8707" y="5834"/>
                </a:cubicBezTo>
                <a:cubicBezTo>
                  <a:pt x="8692" y="5862"/>
                  <a:pt x="8678" y="5906"/>
                  <a:pt x="8692" y="5906"/>
                </a:cubicBezTo>
                <a:cubicBezTo>
                  <a:pt x="8707" y="5934"/>
                  <a:pt x="8649" y="5949"/>
                  <a:pt x="8620" y="5963"/>
                </a:cubicBezTo>
                <a:lnTo>
                  <a:pt x="8534" y="5963"/>
                </a:lnTo>
                <a:lnTo>
                  <a:pt x="8506" y="5977"/>
                </a:lnTo>
                <a:cubicBezTo>
                  <a:pt x="8497" y="5986"/>
                  <a:pt x="8484" y="5994"/>
                  <a:pt x="8472" y="5994"/>
                </a:cubicBezTo>
                <a:cubicBezTo>
                  <a:pt x="8463" y="5994"/>
                  <a:pt x="8454" y="5990"/>
                  <a:pt x="8448" y="5977"/>
                </a:cubicBezTo>
                <a:lnTo>
                  <a:pt x="8434" y="5963"/>
                </a:lnTo>
                <a:cubicBezTo>
                  <a:pt x="8423" y="5995"/>
                  <a:pt x="8412" y="6012"/>
                  <a:pt x="8401" y="6012"/>
                </a:cubicBezTo>
                <a:cubicBezTo>
                  <a:pt x="8398" y="6012"/>
                  <a:pt x="8394" y="6010"/>
                  <a:pt x="8391" y="6006"/>
                </a:cubicBezTo>
                <a:lnTo>
                  <a:pt x="8391" y="5992"/>
                </a:lnTo>
                <a:cubicBezTo>
                  <a:pt x="8362" y="5963"/>
                  <a:pt x="8376" y="5949"/>
                  <a:pt x="8391" y="5920"/>
                </a:cubicBezTo>
                <a:lnTo>
                  <a:pt x="8405" y="5920"/>
                </a:lnTo>
                <a:cubicBezTo>
                  <a:pt x="8419" y="5920"/>
                  <a:pt x="8462" y="5920"/>
                  <a:pt x="8506" y="5934"/>
                </a:cubicBezTo>
                <a:lnTo>
                  <a:pt x="8534" y="5891"/>
                </a:lnTo>
                <a:cubicBezTo>
                  <a:pt x="8544" y="5881"/>
                  <a:pt x="8555" y="5871"/>
                  <a:pt x="8565" y="5871"/>
                </a:cubicBezTo>
                <a:cubicBezTo>
                  <a:pt x="8569" y="5871"/>
                  <a:pt x="8573" y="5873"/>
                  <a:pt x="8577" y="5877"/>
                </a:cubicBezTo>
                <a:cubicBezTo>
                  <a:pt x="8606" y="5877"/>
                  <a:pt x="8635" y="5862"/>
                  <a:pt x="8649" y="5805"/>
                </a:cubicBezTo>
                <a:lnTo>
                  <a:pt x="8678" y="5805"/>
                </a:lnTo>
                <a:cubicBezTo>
                  <a:pt x="8678" y="5805"/>
                  <a:pt x="8678" y="5791"/>
                  <a:pt x="8664" y="5776"/>
                </a:cubicBezTo>
                <a:cubicBezTo>
                  <a:pt x="8664" y="5762"/>
                  <a:pt x="8649" y="5748"/>
                  <a:pt x="8649" y="5733"/>
                </a:cubicBezTo>
                <a:lnTo>
                  <a:pt x="8664" y="5704"/>
                </a:lnTo>
                <a:close/>
                <a:moveTo>
                  <a:pt x="16436" y="5992"/>
                </a:moveTo>
                <a:cubicBezTo>
                  <a:pt x="16436" y="5992"/>
                  <a:pt x="16436" y="5992"/>
                  <a:pt x="16451" y="6006"/>
                </a:cubicBezTo>
                <a:cubicBezTo>
                  <a:pt x="16436" y="6006"/>
                  <a:pt x="16422" y="6006"/>
                  <a:pt x="16422" y="6020"/>
                </a:cubicBezTo>
                <a:lnTo>
                  <a:pt x="16422" y="6020"/>
                </a:lnTo>
                <a:cubicBezTo>
                  <a:pt x="16422" y="6006"/>
                  <a:pt x="16436" y="5992"/>
                  <a:pt x="16436" y="5992"/>
                </a:cubicBezTo>
                <a:close/>
                <a:moveTo>
                  <a:pt x="15258" y="6006"/>
                </a:moveTo>
                <a:cubicBezTo>
                  <a:pt x="15258" y="6006"/>
                  <a:pt x="15287" y="6006"/>
                  <a:pt x="15316" y="6021"/>
                </a:cubicBezTo>
                <a:cubicBezTo>
                  <a:pt x="15301" y="6035"/>
                  <a:pt x="15301" y="6035"/>
                  <a:pt x="15287" y="6035"/>
                </a:cubicBezTo>
                <a:lnTo>
                  <a:pt x="15244" y="6035"/>
                </a:lnTo>
                <a:cubicBezTo>
                  <a:pt x="15244" y="6035"/>
                  <a:pt x="15244" y="6006"/>
                  <a:pt x="15244" y="6006"/>
                </a:cubicBezTo>
                <a:close/>
                <a:moveTo>
                  <a:pt x="8161" y="5992"/>
                </a:moveTo>
                <a:cubicBezTo>
                  <a:pt x="8175" y="5992"/>
                  <a:pt x="8175" y="6035"/>
                  <a:pt x="8161" y="6078"/>
                </a:cubicBezTo>
                <a:lnTo>
                  <a:pt x="8118" y="6064"/>
                </a:lnTo>
                <a:cubicBezTo>
                  <a:pt x="8103" y="6064"/>
                  <a:pt x="8089" y="6064"/>
                  <a:pt x="8075" y="6049"/>
                </a:cubicBezTo>
                <a:cubicBezTo>
                  <a:pt x="8060" y="6049"/>
                  <a:pt x="8060" y="6035"/>
                  <a:pt x="8060" y="6021"/>
                </a:cubicBezTo>
                <a:lnTo>
                  <a:pt x="8060" y="6006"/>
                </a:lnTo>
                <a:cubicBezTo>
                  <a:pt x="8060" y="6006"/>
                  <a:pt x="8132" y="5992"/>
                  <a:pt x="8161" y="5992"/>
                </a:cubicBezTo>
                <a:close/>
                <a:moveTo>
                  <a:pt x="13304" y="5992"/>
                </a:moveTo>
                <a:lnTo>
                  <a:pt x="13304" y="6021"/>
                </a:lnTo>
                <a:lnTo>
                  <a:pt x="13319" y="6049"/>
                </a:lnTo>
                <a:cubicBezTo>
                  <a:pt x="13347" y="6078"/>
                  <a:pt x="13333" y="6092"/>
                  <a:pt x="13319" y="6092"/>
                </a:cubicBezTo>
                <a:cubicBezTo>
                  <a:pt x="13313" y="6089"/>
                  <a:pt x="13306" y="6088"/>
                  <a:pt x="13298" y="6088"/>
                </a:cubicBezTo>
                <a:cubicBezTo>
                  <a:pt x="13269" y="6088"/>
                  <a:pt x="13230" y="6107"/>
                  <a:pt x="13218" y="6107"/>
                </a:cubicBezTo>
                <a:lnTo>
                  <a:pt x="13218" y="6092"/>
                </a:lnTo>
                <a:cubicBezTo>
                  <a:pt x="13232" y="6064"/>
                  <a:pt x="13261" y="6021"/>
                  <a:pt x="13304" y="5992"/>
                </a:cubicBezTo>
                <a:close/>
                <a:moveTo>
                  <a:pt x="7599" y="5909"/>
                </a:moveTo>
                <a:cubicBezTo>
                  <a:pt x="7604" y="5909"/>
                  <a:pt x="7615" y="5913"/>
                  <a:pt x="7629" y="5920"/>
                </a:cubicBezTo>
                <a:lnTo>
                  <a:pt x="7644" y="5992"/>
                </a:lnTo>
                <a:lnTo>
                  <a:pt x="7644" y="6021"/>
                </a:lnTo>
                <a:cubicBezTo>
                  <a:pt x="7687" y="6078"/>
                  <a:pt x="7701" y="6107"/>
                  <a:pt x="7687" y="6121"/>
                </a:cubicBezTo>
                <a:cubicBezTo>
                  <a:pt x="7658" y="6121"/>
                  <a:pt x="7600" y="6064"/>
                  <a:pt x="7586" y="6049"/>
                </a:cubicBezTo>
                <a:cubicBezTo>
                  <a:pt x="7572" y="6021"/>
                  <a:pt x="7615" y="5949"/>
                  <a:pt x="7600" y="5920"/>
                </a:cubicBezTo>
                <a:cubicBezTo>
                  <a:pt x="7593" y="5913"/>
                  <a:pt x="7593" y="5909"/>
                  <a:pt x="7599" y="5909"/>
                </a:cubicBezTo>
                <a:close/>
                <a:moveTo>
                  <a:pt x="14321" y="6101"/>
                </a:moveTo>
                <a:cubicBezTo>
                  <a:pt x="14331" y="6101"/>
                  <a:pt x="14339" y="6114"/>
                  <a:pt x="14339" y="6135"/>
                </a:cubicBezTo>
                <a:lnTo>
                  <a:pt x="14296" y="6135"/>
                </a:lnTo>
                <a:cubicBezTo>
                  <a:pt x="14296" y="6121"/>
                  <a:pt x="14310" y="6121"/>
                  <a:pt x="14310" y="6107"/>
                </a:cubicBezTo>
                <a:cubicBezTo>
                  <a:pt x="14314" y="6103"/>
                  <a:pt x="14318" y="6101"/>
                  <a:pt x="14321" y="6101"/>
                </a:cubicBezTo>
                <a:close/>
                <a:moveTo>
                  <a:pt x="7366" y="5958"/>
                </a:moveTo>
                <a:cubicBezTo>
                  <a:pt x="7377" y="5958"/>
                  <a:pt x="7388" y="5977"/>
                  <a:pt x="7399" y="6021"/>
                </a:cubicBezTo>
                <a:lnTo>
                  <a:pt x="7414" y="6049"/>
                </a:lnTo>
                <a:cubicBezTo>
                  <a:pt x="7414" y="6064"/>
                  <a:pt x="7428" y="6078"/>
                  <a:pt x="7428" y="6078"/>
                </a:cubicBezTo>
                <a:cubicBezTo>
                  <a:pt x="7471" y="6092"/>
                  <a:pt x="7457" y="6107"/>
                  <a:pt x="7442" y="6121"/>
                </a:cubicBezTo>
                <a:lnTo>
                  <a:pt x="7414" y="6135"/>
                </a:lnTo>
                <a:cubicBezTo>
                  <a:pt x="7405" y="6140"/>
                  <a:pt x="7396" y="6141"/>
                  <a:pt x="7386" y="6141"/>
                </a:cubicBezTo>
                <a:cubicBezTo>
                  <a:pt x="7363" y="6141"/>
                  <a:pt x="7342" y="6131"/>
                  <a:pt x="7342" y="6121"/>
                </a:cubicBezTo>
                <a:cubicBezTo>
                  <a:pt x="7327" y="6107"/>
                  <a:pt x="7342" y="5992"/>
                  <a:pt x="7356" y="5963"/>
                </a:cubicBezTo>
                <a:cubicBezTo>
                  <a:pt x="7360" y="5960"/>
                  <a:pt x="7363" y="5958"/>
                  <a:pt x="7366" y="5958"/>
                </a:cubicBezTo>
                <a:close/>
                <a:moveTo>
                  <a:pt x="7973" y="6126"/>
                </a:moveTo>
                <a:cubicBezTo>
                  <a:pt x="7981" y="6126"/>
                  <a:pt x="7991" y="6130"/>
                  <a:pt x="8003" y="6135"/>
                </a:cubicBezTo>
                <a:cubicBezTo>
                  <a:pt x="8003" y="6150"/>
                  <a:pt x="8017" y="6179"/>
                  <a:pt x="8017" y="6193"/>
                </a:cubicBezTo>
                <a:cubicBezTo>
                  <a:pt x="8003" y="6193"/>
                  <a:pt x="7988" y="6179"/>
                  <a:pt x="7974" y="6179"/>
                </a:cubicBezTo>
                <a:lnTo>
                  <a:pt x="7945" y="6164"/>
                </a:lnTo>
                <a:cubicBezTo>
                  <a:pt x="7945" y="6150"/>
                  <a:pt x="7945" y="6150"/>
                  <a:pt x="7945" y="6150"/>
                </a:cubicBezTo>
                <a:cubicBezTo>
                  <a:pt x="7954" y="6133"/>
                  <a:pt x="7962" y="6126"/>
                  <a:pt x="7973" y="6126"/>
                </a:cubicBezTo>
                <a:close/>
                <a:moveTo>
                  <a:pt x="6365" y="6078"/>
                </a:moveTo>
                <a:lnTo>
                  <a:pt x="6394" y="6092"/>
                </a:lnTo>
                <a:lnTo>
                  <a:pt x="6408" y="6107"/>
                </a:lnTo>
                <a:cubicBezTo>
                  <a:pt x="6437" y="6107"/>
                  <a:pt x="6465" y="6150"/>
                  <a:pt x="6480" y="6164"/>
                </a:cubicBezTo>
                <a:cubicBezTo>
                  <a:pt x="6451" y="6164"/>
                  <a:pt x="6408" y="6193"/>
                  <a:pt x="6379" y="6207"/>
                </a:cubicBezTo>
                <a:lnTo>
                  <a:pt x="6307" y="6207"/>
                </a:lnTo>
                <a:cubicBezTo>
                  <a:pt x="6293" y="6179"/>
                  <a:pt x="6293" y="6150"/>
                  <a:pt x="6307" y="6150"/>
                </a:cubicBezTo>
                <a:cubicBezTo>
                  <a:pt x="6307" y="6150"/>
                  <a:pt x="6336" y="6179"/>
                  <a:pt x="6350" y="6193"/>
                </a:cubicBezTo>
                <a:lnTo>
                  <a:pt x="6365" y="6150"/>
                </a:lnTo>
                <a:lnTo>
                  <a:pt x="6379" y="6135"/>
                </a:lnTo>
                <a:cubicBezTo>
                  <a:pt x="6350" y="6107"/>
                  <a:pt x="6350" y="6078"/>
                  <a:pt x="6365" y="6078"/>
                </a:cubicBezTo>
                <a:close/>
                <a:moveTo>
                  <a:pt x="5934" y="6078"/>
                </a:moveTo>
                <a:cubicBezTo>
                  <a:pt x="5991" y="6078"/>
                  <a:pt x="6049" y="6107"/>
                  <a:pt x="6049" y="6135"/>
                </a:cubicBezTo>
                <a:cubicBezTo>
                  <a:pt x="6049" y="6150"/>
                  <a:pt x="6049" y="6193"/>
                  <a:pt x="6034" y="6222"/>
                </a:cubicBezTo>
                <a:cubicBezTo>
                  <a:pt x="6034" y="6222"/>
                  <a:pt x="6034" y="6207"/>
                  <a:pt x="6020" y="6207"/>
                </a:cubicBezTo>
                <a:lnTo>
                  <a:pt x="5934" y="6207"/>
                </a:lnTo>
                <a:cubicBezTo>
                  <a:pt x="5948" y="6193"/>
                  <a:pt x="5948" y="6193"/>
                  <a:pt x="5948" y="6193"/>
                </a:cubicBezTo>
                <a:lnTo>
                  <a:pt x="5934" y="6078"/>
                </a:lnTo>
                <a:close/>
                <a:moveTo>
                  <a:pt x="4238" y="6236"/>
                </a:moveTo>
                <a:cubicBezTo>
                  <a:pt x="4253" y="6250"/>
                  <a:pt x="4267" y="6250"/>
                  <a:pt x="4267" y="6265"/>
                </a:cubicBezTo>
                <a:lnTo>
                  <a:pt x="4267" y="6294"/>
                </a:lnTo>
                <a:cubicBezTo>
                  <a:pt x="4267" y="6308"/>
                  <a:pt x="4267" y="6308"/>
                  <a:pt x="4267" y="6322"/>
                </a:cubicBezTo>
                <a:lnTo>
                  <a:pt x="4238" y="6322"/>
                </a:lnTo>
                <a:cubicBezTo>
                  <a:pt x="4238" y="6294"/>
                  <a:pt x="4238" y="6236"/>
                  <a:pt x="4238" y="6236"/>
                </a:cubicBezTo>
                <a:close/>
                <a:moveTo>
                  <a:pt x="4023" y="6294"/>
                </a:moveTo>
                <a:cubicBezTo>
                  <a:pt x="4080" y="6294"/>
                  <a:pt x="4152" y="6294"/>
                  <a:pt x="4138" y="6322"/>
                </a:cubicBezTo>
                <a:cubicBezTo>
                  <a:pt x="4138" y="6322"/>
                  <a:pt x="4138" y="6322"/>
                  <a:pt x="4138" y="6351"/>
                </a:cubicBezTo>
                <a:lnTo>
                  <a:pt x="4109" y="6351"/>
                </a:lnTo>
                <a:cubicBezTo>
                  <a:pt x="4109" y="6351"/>
                  <a:pt x="4066" y="6322"/>
                  <a:pt x="4023" y="6294"/>
                </a:cubicBezTo>
                <a:close/>
                <a:moveTo>
                  <a:pt x="3898" y="6270"/>
                </a:moveTo>
                <a:cubicBezTo>
                  <a:pt x="3915" y="6270"/>
                  <a:pt x="3940" y="6277"/>
                  <a:pt x="3966" y="6294"/>
                </a:cubicBezTo>
                <a:cubicBezTo>
                  <a:pt x="3922" y="6308"/>
                  <a:pt x="3894" y="6322"/>
                  <a:pt x="3879" y="6337"/>
                </a:cubicBezTo>
                <a:lnTo>
                  <a:pt x="3865" y="6337"/>
                </a:lnTo>
                <a:cubicBezTo>
                  <a:pt x="3851" y="6351"/>
                  <a:pt x="3822" y="6380"/>
                  <a:pt x="3822" y="6380"/>
                </a:cubicBezTo>
                <a:lnTo>
                  <a:pt x="3764" y="6308"/>
                </a:lnTo>
                <a:cubicBezTo>
                  <a:pt x="3764" y="6322"/>
                  <a:pt x="3764" y="6337"/>
                  <a:pt x="3764" y="6351"/>
                </a:cubicBezTo>
                <a:cubicBezTo>
                  <a:pt x="3750" y="6337"/>
                  <a:pt x="3750" y="6322"/>
                  <a:pt x="3750" y="6294"/>
                </a:cubicBezTo>
                <a:lnTo>
                  <a:pt x="3793" y="6294"/>
                </a:lnTo>
                <a:lnTo>
                  <a:pt x="3822" y="6308"/>
                </a:lnTo>
                <a:cubicBezTo>
                  <a:pt x="3827" y="6311"/>
                  <a:pt x="3833" y="6312"/>
                  <a:pt x="3838" y="6312"/>
                </a:cubicBezTo>
                <a:cubicBezTo>
                  <a:pt x="3861" y="6312"/>
                  <a:pt x="3879" y="6291"/>
                  <a:pt x="3879" y="6279"/>
                </a:cubicBezTo>
                <a:cubicBezTo>
                  <a:pt x="3879" y="6273"/>
                  <a:pt x="3887" y="6270"/>
                  <a:pt x="3898" y="6270"/>
                </a:cubicBezTo>
                <a:close/>
                <a:moveTo>
                  <a:pt x="3583" y="6333"/>
                </a:moveTo>
                <a:cubicBezTo>
                  <a:pt x="3586" y="6333"/>
                  <a:pt x="3589" y="6334"/>
                  <a:pt x="3592" y="6337"/>
                </a:cubicBezTo>
                <a:cubicBezTo>
                  <a:pt x="3606" y="6351"/>
                  <a:pt x="3635" y="6365"/>
                  <a:pt x="3649" y="6365"/>
                </a:cubicBezTo>
                <a:cubicBezTo>
                  <a:pt x="3664" y="6365"/>
                  <a:pt x="3664" y="6380"/>
                  <a:pt x="3678" y="6380"/>
                </a:cubicBezTo>
                <a:cubicBezTo>
                  <a:pt x="3673" y="6385"/>
                  <a:pt x="3667" y="6386"/>
                  <a:pt x="3661" y="6386"/>
                </a:cubicBezTo>
                <a:cubicBezTo>
                  <a:pt x="3648" y="6386"/>
                  <a:pt x="3635" y="6380"/>
                  <a:pt x="3635" y="6380"/>
                </a:cubicBezTo>
                <a:cubicBezTo>
                  <a:pt x="3621" y="6380"/>
                  <a:pt x="3578" y="6380"/>
                  <a:pt x="3563" y="6394"/>
                </a:cubicBezTo>
                <a:cubicBezTo>
                  <a:pt x="3563" y="6380"/>
                  <a:pt x="3563" y="6380"/>
                  <a:pt x="3563" y="6380"/>
                </a:cubicBezTo>
                <a:cubicBezTo>
                  <a:pt x="3551" y="6356"/>
                  <a:pt x="3569" y="6333"/>
                  <a:pt x="3583" y="6333"/>
                </a:cubicBezTo>
                <a:close/>
                <a:moveTo>
                  <a:pt x="3434" y="6337"/>
                </a:moveTo>
                <a:cubicBezTo>
                  <a:pt x="3463" y="6337"/>
                  <a:pt x="3477" y="6351"/>
                  <a:pt x="3463" y="6365"/>
                </a:cubicBezTo>
                <a:cubicBezTo>
                  <a:pt x="3463" y="6380"/>
                  <a:pt x="3463" y="6380"/>
                  <a:pt x="3463" y="6394"/>
                </a:cubicBezTo>
                <a:cubicBezTo>
                  <a:pt x="3448" y="6408"/>
                  <a:pt x="3448" y="6408"/>
                  <a:pt x="3434" y="6423"/>
                </a:cubicBezTo>
                <a:cubicBezTo>
                  <a:pt x="3420" y="6423"/>
                  <a:pt x="3420" y="6408"/>
                  <a:pt x="3420" y="6408"/>
                </a:cubicBezTo>
                <a:cubicBezTo>
                  <a:pt x="3376" y="6365"/>
                  <a:pt x="3420" y="6337"/>
                  <a:pt x="3434" y="6337"/>
                </a:cubicBezTo>
                <a:close/>
                <a:moveTo>
                  <a:pt x="3314" y="6345"/>
                </a:moveTo>
                <a:cubicBezTo>
                  <a:pt x="3319" y="6345"/>
                  <a:pt x="3319" y="6355"/>
                  <a:pt x="3319" y="6365"/>
                </a:cubicBezTo>
                <a:cubicBezTo>
                  <a:pt x="3319" y="6378"/>
                  <a:pt x="3295" y="6439"/>
                  <a:pt x="3269" y="6439"/>
                </a:cubicBezTo>
                <a:cubicBezTo>
                  <a:pt x="3267" y="6439"/>
                  <a:pt x="3264" y="6438"/>
                  <a:pt x="3262" y="6437"/>
                </a:cubicBezTo>
                <a:cubicBezTo>
                  <a:pt x="3233" y="6423"/>
                  <a:pt x="3247" y="6380"/>
                  <a:pt x="3262" y="6380"/>
                </a:cubicBezTo>
                <a:cubicBezTo>
                  <a:pt x="3276" y="6380"/>
                  <a:pt x="3290" y="6365"/>
                  <a:pt x="3305" y="6351"/>
                </a:cubicBezTo>
                <a:cubicBezTo>
                  <a:pt x="3309" y="6347"/>
                  <a:pt x="3312" y="6345"/>
                  <a:pt x="3314" y="6345"/>
                </a:cubicBezTo>
                <a:close/>
                <a:moveTo>
                  <a:pt x="2968" y="6361"/>
                </a:moveTo>
                <a:cubicBezTo>
                  <a:pt x="2972" y="6361"/>
                  <a:pt x="2974" y="6362"/>
                  <a:pt x="2974" y="6365"/>
                </a:cubicBezTo>
                <a:cubicBezTo>
                  <a:pt x="2974" y="6380"/>
                  <a:pt x="2960" y="6394"/>
                  <a:pt x="2917" y="6394"/>
                </a:cubicBezTo>
                <a:lnTo>
                  <a:pt x="2917" y="6452"/>
                </a:lnTo>
                <a:cubicBezTo>
                  <a:pt x="2902" y="6452"/>
                  <a:pt x="2902" y="6466"/>
                  <a:pt x="2902" y="6466"/>
                </a:cubicBezTo>
                <a:cubicBezTo>
                  <a:pt x="2888" y="6480"/>
                  <a:pt x="2859" y="6495"/>
                  <a:pt x="2845" y="6509"/>
                </a:cubicBezTo>
                <a:lnTo>
                  <a:pt x="2831" y="6509"/>
                </a:lnTo>
                <a:cubicBezTo>
                  <a:pt x="2831" y="6495"/>
                  <a:pt x="2831" y="6495"/>
                  <a:pt x="2816" y="6495"/>
                </a:cubicBezTo>
                <a:lnTo>
                  <a:pt x="2787" y="6437"/>
                </a:lnTo>
                <a:cubicBezTo>
                  <a:pt x="2787" y="6437"/>
                  <a:pt x="2773" y="6452"/>
                  <a:pt x="2759" y="6452"/>
                </a:cubicBezTo>
                <a:cubicBezTo>
                  <a:pt x="2759" y="6437"/>
                  <a:pt x="2759" y="6437"/>
                  <a:pt x="2759" y="6423"/>
                </a:cubicBezTo>
                <a:lnTo>
                  <a:pt x="2773" y="6423"/>
                </a:lnTo>
                <a:lnTo>
                  <a:pt x="2802" y="6394"/>
                </a:lnTo>
                <a:cubicBezTo>
                  <a:pt x="2831" y="6394"/>
                  <a:pt x="2888" y="6394"/>
                  <a:pt x="2902" y="6380"/>
                </a:cubicBezTo>
                <a:cubicBezTo>
                  <a:pt x="2914" y="6380"/>
                  <a:pt x="2953" y="6361"/>
                  <a:pt x="2968" y="6361"/>
                </a:cubicBezTo>
                <a:close/>
                <a:moveTo>
                  <a:pt x="2572" y="6423"/>
                </a:moveTo>
                <a:cubicBezTo>
                  <a:pt x="2586" y="6423"/>
                  <a:pt x="2644" y="6452"/>
                  <a:pt x="2672" y="6466"/>
                </a:cubicBezTo>
                <a:cubicBezTo>
                  <a:pt x="2672" y="6480"/>
                  <a:pt x="2672" y="6495"/>
                  <a:pt x="2672" y="6523"/>
                </a:cubicBezTo>
                <a:cubicBezTo>
                  <a:pt x="2672" y="6523"/>
                  <a:pt x="2658" y="6523"/>
                  <a:pt x="2629" y="6509"/>
                </a:cubicBezTo>
                <a:cubicBezTo>
                  <a:pt x="2615" y="6480"/>
                  <a:pt x="2572" y="6452"/>
                  <a:pt x="2572" y="6452"/>
                </a:cubicBezTo>
                <a:lnTo>
                  <a:pt x="2572" y="6423"/>
                </a:lnTo>
                <a:close/>
                <a:moveTo>
                  <a:pt x="22844" y="9224"/>
                </a:moveTo>
                <a:lnTo>
                  <a:pt x="22801" y="9282"/>
                </a:lnTo>
                <a:cubicBezTo>
                  <a:pt x="22787" y="9325"/>
                  <a:pt x="22772" y="9325"/>
                  <a:pt x="22772" y="9339"/>
                </a:cubicBezTo>
                <a:cubicBezTo>
                  <a:pt x="22801" y="9354"/>
                  <a:pt x="22873" y="9411"/>
                  <a:pt x="22887" y="9426"/>
                </a:cubicBezTo>
                <a:cubicBezTo>
                  <a:pt x="22895" y="9429"/>
                  <a:pt x="22901" y="9431"/>
                  <a:pt x="22905" y="9431"/>
                </a:cubicBezTo>
                <a:cubicBezTo>
                  <a:pt x="22916" y="9431"/>
                  <a:pt x="22916" y="9418"/>
                  <a:pt x="22916" y="9397"/>
                </a:cubicBezTo>
                <a:cubicBezTo>
                  <a:pt x="22902" y="9368"/>
                  <a:pt x="22858" y="9268"/>
                  <a:pt x="22844" y="9224"/>
                </a:cubicBezTo>
                <a:close/>
                <a:moveTo>
                  <a:pt x="23256" y="9355"/>
                </a:moveTo>
                <a:cubicBezTo>
                  <a:pt x="23254" y="9355"/>
                  <a:pt x="23254" y="9363"/>
                  <a:pt x="23261" y="9382"/>
                </a:cubicBezTo>
                <a:cubicBezTo>
                  <a:pt x="23261" y="9426"/>
                  <a:pt x="23333" y="9469"/>
                  <a:pt x="23361" y="9469"/>
                </a:cubicBezTo>
                <a:lnTo>
                  <a:pt x="23361" y="9426"/>
                </a:lnTo>
                <a:lnTo>
                  <a:pt x="23361" y="9411"/>
                </a:lnTo>
                <a:cubicBezTo>
                  <a:pt x="23369" y="9395"/>
                  <a:pt x="23368" y="9384"/>
                  <a:pt x="23359" y="9384"/>
                </a:cubicBezTo>
                <a:cubicBezTo>
                  <a:pt x="23351" y="9384"/>
                  <a:pt x="23338" y="9392"/>
                  <a:pt x="23318" y="9411"/>
                </a:cubicBezTo>
                <a:lnTo>
                  <a:pt x="23304" y="9397"/>
                </a:lnTo>
                <a:lnTo>
                  <a:pt x="23275" y="9382"/>
                </a:lnTo>
                <a:cubicBezTo>
                  <a:pt x="23267" y="9367"/>
                  <a:pt x="23259" y="9355"/>
                  <a:pt x="23256" y="9355"/>
                </a:cubicBezTo>
                <a:close/>
                <a:moveTo>
                  <a:pt x="1144" y="10775"/>
                </a:moveTo>
                <a:cubicBezTo>
                  <a:pt x="1147" y="10775"/>
                  <a:pt x="1150" y="10779"/>
                  <a:pt x="1150" y="10790"/>
                </a:cubicBezTo>
                <a:lnTo>
                  <a:pt x="1150" y="10805"/>
                </a:lnTo>
                <a:cubicBezTo>
                  <a:pt x="1150" y="10848"/>
                  <a:pt x="1164" y="10877"/>
                  <a:pt x="1193" y="10877"/>
                </a:cubicBezTo>
                <a:cubicBezTo>
                  <a:pt x="1207" y="10905"/>
                  <a:pt x="1193" y="10920"/>
                  <a:pt x="1178" y="10920"/>
                </a:cubicBezTo>
                <a:cubicBezTo>
                  <a:pt x="1164" y="10905"/>
                  <a:pt x="1106" y="10834"/>
                  <a:pt x="1121" y="10805"/>
                </a:cubicBezTo>
                <a:cubicBezTo>
                  <a:pt x="1130" y="10787"/>
                  <a:pt x="1139" y="10775"/>
                  <a:pt x="1144" y="10775"/>
                </a:cubicBezTo>
                <a:close/>
                <a:moveTo>
                  <a:pt x="818" y="11511"/>
                </a:moveTo>
                <a:cubicBezTo>
                  <a:pt x="828" y="11511"/>
                  <a:pt x="838" y="11528"/>
                  <a:pt x="848" y="11538"/>
                </a:cubicBezTo>
                <a:cubicBezTo>
                  <a:pt x="862" y="11552"/>
                  <a:pt x="877" y="11566"/>
                  <a:pt x="877" y="11581"/>
                </a:cubicBezTo>
                <a:cubicBezTo>
                  <a:pt x="862" y="11609"/>
                  <a:pt x="848" y="11652"/>
                  <a:pt x="833" y="11652"/>
                </a:cubicBezTo>
                <a:cubicBezTo>
                  <a:pt x="830" y="11654"/>
                  <a:pt x="826" y="11654"/>
                  <a:pt x="823" y="11654"/>
                </a:cubicBezTo>
                <a:cubicBezTo>
                  <a:pt x="795" y="11654"/>
                  <a:pt x="818" y="11594"/>
                  <a:pt x="805" y="11581"/>
                </a:cubicBezTo>
                <a:cubicBezTo>
                  <a:pt x="790" y="11552"/>
                  <a:pt x="790" y="11552"/>
                  <a:pt x="805" y="11523"/>
                </a:cubicBezTo>
                <a:cubicBezTo>
                  <a:pt x="809" y="11514"/>
                  <a:pt x="814" y="11511"/>
                  <a:pt x="818" y="11511"/>
                </a:cubicBezTo>
                <a:close/>
                <a:moveTo>
                  <a:pt x="1652" y="13132"/>
                </a:moveTo>
                <a:cubicBezTo>
                  <a:pt x="1681" y="13132"/>
                  <a:pt x="1695" y="13147"/>
                  <a:pt x="1710" y="13161"/>
                </a:cubicBezTo>
                <a:cubicBezTo>
                  <a:pt x="1701" y="13169"/>
                  <a:pt x="1693" y="13173"/>
                  <a:pt x="1685" y="13173"/>
                </a:cubicBezTo>
                <a:cubicBezTo>
                  <a:pt x="1667" y="13173"/>
                  <a:pt x="1652" y="13153"/>
                  <a:pt x="1652" y="13132"/>
                </a:cubicBezTo>
                <a:close/>
                <a:moveTo>
                  <a:pt x="21077" y="13535"/>
                </a:moveTo>
                <a:cubicBezTo>
                  <a:pt x="21063" y="13549"/>
                  <a:pt x="21034" y="13549"/>
                  <a:pt x="21019" y="13549"/>
                </a:cubicBezTo>
                <a:cubicBezTo>
                  <a:pt x="21019" y="13563"/>
                  <a:pt x="21019" y="13578"/>
                  <a:pt x="21019" y="13592"/>
                </a:cubicBezTo>
                <a:cubicBezTo>
                  <a:pt x="21005" y="13606"/>
                  <a:pt x="20991" y="13606"/>
                  <a:pt x="20976" y="13621"/>
                </a:cubicBezTo>
                <a:lnTo>
                  <a:pt x="20962" y="13635"/>
                </a:lnTo>
                <a:cubicBezTo>
                  <a:pt x="20962" y="13635"/>
                  <a:pt x="20976" y="13650"/>
                  <a:pt x="20991" y="13664"/>
                </a:cubicBezTo>
                <a:cubicBezTo>
                  <a:pt x="21005" y="13664"/>
                  <a:pt x="21091" y="13578"/>
                  <a:pt x="21077" y="13549"/>
                </a:cubicBezTo>
                <a:cubicBezTo>
                  <a:pt x="21077" y="13549"/>
                  <a:pt x="21077" y="13549"/>
                  <a:pt x="21077" y="13535"/>
                </a:cubicBezTo>
                <a:close/>
                <a:moveTo>
                  <a:pt x="21381" y="13853"/>
                </a:moveTo>
                <a:cubicBezTo>
                  <a:pt x="21355" y="13853"/>
                  <a:pt x="21321" y="13869"/>
                  <a:pt x="21321" y="13879"/>
                </a:cubicBezTo>
                <a:cubicBezTo>
                  <a:pt x="21321" y="13903"/>
                  <a:pt x="21302" y="13926"/>
                  <a:pt x="21287" y="13926"/>
                </a:cubicBezTo>
                <a:cubicBezTo>
                  <a:pt x="21284" y="13926"/>
                  <a:pt x="21281" y="13925"/>
                  <a:pt x="21278" y="13923"/>
                </a:cubicBezTo>
                <a:cubicBezTo>
                  <a:pt x="21277" y="13921"/>
                  <a:pt x="21275" y="13920"/>
                  <a:pt x="21274" y="13920"/>
                </a:cubicBezTo>
                <a:cubicBezTo>
                  <a:pt x="21261" y="13920"/>
                  <a:pt x="21248" y="13973"/>
                  <a:pt x="21235" y="14037"/>
                </a:cubicBezTo>
                <a:lnTo>
                  <a:pt x="21307" y="14023"/>
                </a:lnTo>
                <a:cubicBezTo>
                  <a:pt x="21321" y="14023"/>
                  <a:pt x="21350" y="13994"/>
                  <a:pt x="21364" y="13994"/>
                </a:cubicBezTo>
                <a:lnTo>
                  <a:pt x="21379" y="13994"/>
                </a:lnTo>
                <a:cubicBezTo>
                  <a:pt x="21391" y="14006"/>
                  <a:pt x="21400" y="14011"/>
                  <a:pt x="21407" y="14011"/>
                </a:cubicBezTo>
                <a:cubicBezTo>
                  <a:pt x="21417" y="14011"/>
                  <a:pt x="21422" y="14003"/>
                  <a:pt x="21422" y="13994"/>
                </a:cubicBezTo>
                <a:cubicBezTo>
                  <a:pt x="21422" y="13966"/>
                  <a:pt x="21407" y="13894"/>
                  <a:pt x="21407" y="13865"/>
                </a:cubicBezTo>
                <a:cubicBezTo>
                  <a:pt x="21403" y="13856"/>
                  <a:pt x="21393" y="13853"/>
                  <a:pt x="21381" y="13853"/>
                </a:cubicBezTo>
                <a:close/>
                <a:moveTo>
                  <a:pt x="1753" y="13750"/>
                </a:moveTo>
                <a:cubicBezTo>
                  <a:pt x="1767" y="13750"/>
                  <a:pt x="1839" y="13764"/>
                  <a:pt x="1839" y="13764"/>
                </a:cubicBezTo>
                <a:cubicBezTo>
                  <a:pt x="1839" y="13764"/>
                  <a:pt x="1825" y="13779"/>
                  <a:pt x="1796" y="13779"/>
                </a:cubicBezTo>
                <a:lnTo>
                  <a:pt x="1782" y="13779"/>
                </a:lnTo>
                <a:lnTo>
                  <a:pt x="1710" y="13822"/>
                </a:lnTo>
                <a:cubicBezTo>
                  <a:pt x="1710" y="13923"/>
                  <a:pt x="1739" y="13980"/>
                  <a:pt x="1753" y="13980"/>
                </a:cubicBezTo>
                <a:cubicBezTo>
                  <a:pt x="1757" y="13976"/>
                  <a:pt x="1761" y="13974"/>
                  <a:pt x="1766" y="13974"/>
                </a:cubicBezTo>
                <a:cubicBezTo>
                  <a:pt x="1776" y="13974"/>
                  <a:pt x="1786" y="13984"/>
                  <a:pt x="1796" y="13994"/>
                </a:cubicBezTo>
                <a:lnTo>
                  <a:pt x="1782" y="14037"/>
                </a:lnTo>
                <a:cubicBezTo>
                  <a:pt x="1766" y="14061"/>
                  <a:pt x="1750" y="14072"/>
                  <a:pt x="1734" y="14072"/>
                </a:cubicBezTo>
                <a:cubicBezTo>
                  <a:pt x="1721" y="14072"/>
                  <a:pt x="1708" y="14065"/>
                  <a:pt x="1695" y="14052"/>
                </a:cubicBezTo>
                <a:lnTo>
                  <a:pt x="1681" y="14023"/>
                </a:lnTo>
                <a:cubicBezTo>
                  <a:pt x="1667" y="14009"/>
                  <a:pt x="1638" y="13994"/>
                  <a:pt x="1638" y="13966"/>
                </a:cubicBezTo>
                <a:cubicBezTo>
                  <a:pt x="1624" y="13951"/>
                  <a:pt x="1667" y="13937"/>
                  <a:pt x="1638" y="13894"/>
                </a:cubicBezTo>
                <a:cubicBezTo>
                  <a:pt x="1638" y="13894"/>
                  <a:pt x="1638" y="13879"/>
                  <a:pt x="1652" y="13879"/>
                </a:cubicBezTo>
                <a:lnTo>
                  <a:pt x="1695" y="13836"/>
                </a:lnTo>
                <a:cubicBezTo>
                  <a:pt x="1695" y="13793"/>
                  <a:pt x="1724" y="13750"/>
                  <a:pt x="1753" y="13750"/>
                </a:cubicBezTo>
                <a:close/>
                <a:moveTo>
                  <a:pt x="244" y="14195"/>
                </a:moveTo>
                <a:lnTo>
                  <a:pt x="259" y="14210"/>
                </a:lnTo>
                <a:cubicBezTo>
                  <a:pt x="287" y="14210"/>
                  <a:pt x="273" y="14282"/>
                  <a:pt x="259" y="14310"/>
                </a:cubicBezTo>
                <a:cubicBezTo>
                  <a:pt x="253" y="14321"/>
                  <a:pt x="246" y="14326"/>
                  <a:pt x="238" y="14326"/>
                </a:cubicBezTo>
                <a:cubicBezTo>
                  <a:pt x="225" y="14326"/>
                  <a:pt x="210" y="14314"/>
                  <a:pt x="201" y="14296"/>
                </a:cubicBezTo>
                <a:lnTo>
                  <a:pt x="201" y="14267"/>
                </a:lnTo>
                <a:lnTo>
                  <a:pt x="173" y="14239"/>
                </a:lnTo>
                <a:cubicBezTo>
                  <a:pt x="187" y="14210"/>
                  <a:pt x="216" y="14195"/>
                  <a:pt x="230" y="14195"/>
                </a:cubicBezTo>
                <a:close/>
                <a:moveTo>
                  <a:pt x="604" y="14483"/>
                </a:moveTo>
                <a:cubicBezTo>
                  <a:pt x="604" y="14483"/>
                  <a:pt x="604" y="14497"/>
                  <a:pt x="589" y="14512"/>
                </a:cubicBezTo>
                <a:lnTo>
                  <a:pt x="589" y="14526"/>
                </a:lnTo>
                <a:lnTo>
                  <a:pt x="604" y="14569"/>
                </a:lnTo>
                <a:cubicBezTo>
                  <a:pt x="593" y="14584"/>
                  <a:pt x="580" y="14589"/>
                  <a:pt x="565" y="14589"/>
                </a:cubicBezTo>
                <a:cubicBezTo>
                  <a:pt x="544" y="14589"/>
                  <a:pt x="522" y="14580"/>
                  <a:pt x="504" y="14580"/>
                </a:cubicBezTo>
                <a:cubicBezTo>
                  <a:pt x="498" y="14580"/>
                  <a:pt x="493" y="14581"/>
                  <a:pt x="489" y="14583"/>
                </a:cubicBezTo>
                <a:cubicBezTo>
                  <a:pt x="460" y="14583"/>
                  <a:pt x="446" y="14555"/>
                  <a:pt x="431" y="14540"/>
                </a:cubicBezTo>
                <a:lnTo>
                  <a:pt x="431" y="14526"/>
                </a:lnTo>
                <a:cubicBezTo>
                  <a:pt x="431" y="14526"/>
                  <a:pt x="460" y="14512"/>
                  <a:pt x="460" y="14512"/>
                </a:cubicBezTo>
                <a:cubicBezTo>
                  <a:pt x="489" y="14526"/>
                  <a:pt x="517" y="14540"/>
                  <a:pt x="532" y="14540"/>
                </a:cubicBezTo>
                <a:cubicBezTo>
                  <a:pt x="560" y="14540"/>
                  <a:pt x="575" y="14497"/>
                  <a:pt x="604" y="14483"/>
                </a:cubicBezTo>
                <a:close/>
                <a:moveTo>
                  <a:pt x="348" y="14389"/>
                </a:moveTo>
                <a:cubicBezTo>
                  <a:pt x="356" y="14389"/>
                  <a:pt x="381" y="14441"/>
                  <a:pt x="417" y="14512"/>
                </a:cubicBezTo>
                <a:lnTo>
                  <a:pt x="402" y="14583"/>
                </a:lnTo>
                <a:cubicBezTo>
                  <a:pt x="402" y="14583"/>
                  <a:pt x="402" y="14598"/>
                  <a:pt x="388" y="14598"/>
                </a:cubicBezTo>
                <a:cubicBezTo>
                  <a:pt x="388" y="14602"/>
                  <a:pt x="386" y="14604"/>
                  <a:pt x="382" y="14604"/>
                </a:cubicBezTo>
                <a:cubicBezTo>
                  <a:pt x="374" y="14604"/>
                  <a:pt x="359" y="14594"/>
                  <a:pt x="359" y="14583"/>
                </a:cubicBezTo>
                <a:lnTo>
                  <a:pt x="359" y="14540"/>
                </a:lnTo>
                <a:cubicBezTo>
                  <a:pt x="345" y="14497"/>
                  <a:pt x="345" y="14411"/>
                  <a:pt x="345" y="14397"/>
                </a:cubicBezTo>
                <a:cubicBezTo>
                  <a:pt x="345" y="14392"/>
                  <a:pt x="346" y="14389"/>
                  <a:pt x="348" y="14389"/>
                </a:cubicBezTo>
                <a:close/>
                <a:moveTo>
                  <a:pt x="21925" y="14813"/>
                </a:moveTo>
                <a:cubicBezTo>
                  <a:pt x="21896" y="14813"/>
                  <a:pt x="21896" y="14828"/>
                  <a:pt x="21910" y="14856"/>
                </a:cubicBezTo>
                <a:cubicBezTo>
                  <a:pt x="21936" y="14895"/>
                  <a:pt x="21996" y="14945"/>
                  <a:pt x="22008" y="14945"/>
                </a:cubicBezTo>
                <a:cubicBezTo>
                  <a:pt x="22010" y="14945"/>
                  <a:pt x="22011" y="14944"/>
                  <a:pt x="22011" y="14943"/>
                </a:cubicBezTo>
                <a:cubicBezTo>
                  <a:pt x="22024" y="14930"/>
                  <a:pt x="22025" y="14869"/>
                  <a:pt x="22014" y="14869"/>
                </a:cubicBezTo>
                <a:lnTo>
                  <a:pt x="22014" y="14869"/>
                </a:lnTo>
                <a:cubicBezTo>
                  <a:pt x="22013" y="14869"/>
                  <a:pt x="22012" y="14869"/>
                  <a:pt x="22011" y="14871"/>
                </a:cubicBezTo>
                <a:cubicBezTo>
                  <a:pt x="22011" y="14872"/>
                  <a:pt x="22010" y="14873"/>
                  <a:pt x="22009" y="14873"/>
                </a:cubicBezTo>
                <a:cubicBezTo>
                  <a:pt x="21999" y="14873"/>
                  <a:pt x="21950" y="14826"/>
                  <a:pt x="21925" y="14813"/>
                </a:cubicBezTo>
                <a:close/>
                <a:moveTo>
                  <a:pt x="22282" y="14918"/>
                </a:moveTo>
                <a:cubicBezTo>
                  <a:pt x="22274" y="14918"/>
                  <a:pt x="22269" y="14921"/>
                  <a:pt x="22269" y="14928"/>
                </a:cubicBezTo>
                <a:cubicBezTo>
                  <a:pt x="22269" y="14957"/>
                  <a:pt x="22298" y="15029"/>
                  <a:pt x="22298" y="15029"/>
                </a:cubicBezTo>
                <a:cubicBezTo>
                  <a:pt x="22312" y="15029"/>
                  <a:pt x="22341" y="15043"/>
                  <a:pt x="22370" y="15043"/>
                </a:cubicBezTo>
                <a:lnTo>
                  <a:pt x="22384" y="15029"/>
                </a:lnTo>
                <a:lnTo>
                  <a:pt x="22399" y="15000"/>
                </a:lnTo>
                <a:cubicBezTo>
                  <a:pt x="22413" y="14957"/>
                  <a:pt x="22399" y="14928"/>
                  <a:pt x="22370" y="14928"/>
                </a:cubicBezTo>
                <a:cubicBezTo>
                  <a:pt x="22366" y="14930"/>
                  <a:pt x="22360" y="14931"/>
                  <a:pt x="22354" y="14931"/>
                </a:cubicBezTo>
                <a:cubicBezTo>
                  <a:pt x="22331" y="14931"/>
                  <a:pt x="22300" y="14918"/>
                  <a:pt x="22282" y="14918"/>
                </a:cubicBezTo>
                <a:close/>
                <a:moveTo>
                  <a:pt x="21881" y="14914"/>
                </a:moveTo>
                <a:cubicBezTo>
                  <a:pt x="21867" y="14914"/>
                  <a:pt x="21853" y="14914"/>
                  <a:pt x="21838" y="14928"/>
                </a:cubicBezTo>
                <a:cubicBezTo>
                  <a:pt x="21824" y="14957"/>
                  <a:pt x="21810" y="15014"/>
                  <a:pt x="21810" y="15043"/>
                </a:cubicBezTo>
                <a:lnTo>
                  <a:pt x="21853" y="15014"/>
                </a:lnTo>
                <a:lnTo>
                  <a:pt x="21853" y="15000"/>
                </a:lnTo>
                <a:cubicBezTo>
                  <a:pt x="21896" y="15029"/>
                  <a:pt x="21910" y="15058"/>
                  <a:pt x="21896" y="15072"/>
                </a:cubicBezTo>
                <a:lnTo>
                  <a:pt x="21896" y="15086"/>
                </a:lnTo>
                <a:lnTo>
                  <a:pt x="21925" y="15144"/>
                </a:lnTo>
                <a:cubicBezTo>
                  <a:pt x="21968" y="15115"/>
                  <a:pt x="22011" y="15058"/>
                  <a:pt x="22011" y="15014"/>
                </a:cubicBezTo>
                <a:lnTo>
                  <a:pt x="21982" y="15000"/>
                </a:lnTo>
                <a:cubicBezTo>
                  <a:pt x="21939" y="15000"/>
                  <a:pt x="21925" y="14957"/>
                  <a:pt x="21896" y="14928"/>
                </a:cubicBezTo>
                <a:lnTo>
                  <a:pt x="21881" y="14914"/>
                </a:lnTo>
                <a:close/>
                <a:moveTo>
                  <a:pt x="22298" y="15101"/>
                </a:moveTo>
                <a:cubicBezTo>
                  <a:pt x="22298" y="15101"/>
                  <a:pt x="22269" y="15101"/>
                  <a:pt x="22255" y="15115"/>
                </a:cubicBezTo>
                <a:cubicBezTo>
                  <a:pt x="22255" y="15129"/>
                  <a:pt x="22284" y="15201"/>
                  <a:pt x="22298" y="15216"/>
                </a:cubicBezTo>
                <a:cubicBezTo>
                  <a:pt x="22305" y="15223"/>
                  <a:pt x="22320" y="15226"/>
                  <a:pt x="22334" y="15226"/>
                </a:cubicBezTo>
                <a:cubicBezTo>
                  <a:pt x="22348" y="15226"/>
                  <a:pt x="22363" y="15223"/>
                  <a:pt x="22370" y="15216"/>
                </a:cubicBezTo>
                <a:lnTo>
                  <a:pt x="22356" y="15187"/>
                </a:lnTo>
                <a:lnTo>
                  <a:pt x="22327" y="15158"/>
                </a:lnTo>
                <a:cubicBezTo>
                  <a:pt x="22312" y="15129"/>
                  <a:pt x="22298" y="15101"/>
                  <a:pt x="22298" y="15101"/>
                </a:cubicBezTo>
                <a:close/>
                <a:moveTo>
                  <a:pt x="3575" y="15328"/>
                </a:moveTo>
                <a:cubicBezTo>
                  <a:pt x="3577" y="15328"/>
                  <a:pt x="3578" y="15329"/>
                  <a:pt x="3578" y="15331"/>
                </a:cubicBezTo>
                <a:cubicBezTo>
                  <a:pt x="3592" y="15345"/>
                  <a:pt x="3592" y="15374"/>
                  <a:pt x="3592" y="15402"/>
                </a:cubicBezTo>
                <a:lnTo>
                  <a:pt x="3563" y="15402"/>
                </a:lnTo>
                <a:lnTo>
                  <a:pt x="3520" y="15388"/>
                </a:lnTo>
                <a:cubicBezTo>
                  <a:pt x="3520" y="15419"/>
                  <a:pt x="3516" y="15433"/>
                  <a:pt x="3512" y="15433"/>
                </a:cubicBezTo>
                <a:cubicBezTo>
                  <a:pt x="3509" y="15433"/>
                  <a:pt x="3506" y="15422"/>
                  <a:pt x="3506" y="15402"/>
                </a:cubicBezTo>
                <a:cubicBezTo>
                  <a:pt x="3518" y="15365"/>
                  <a:pt x="3563" y="15328"/>
                  <a:pt x="3575" y="15328"/>
                </a:cubicBezTo>
                <a:close/>
                <a:moveTo>
                  <a:pt x="2838" y="15329"/>
                </a:moveTo>
                <a:cubicBezTo>
                  <a:pt x="2840" y="15329"/>
                  <a:pt x="2842" y="15329"/>
                  <a:pt x="2845" y="15331"/>
                </a:cubicBezTo>
                <a:lnTo>
                  <a:pt x="2859" y="15345"/>
                </a:lnTo>
                <a:lnTo>
                  <a:pt x="2888" y="15345"/>
                </a:lnTo>
                <a:cubicBezTo>
                  <a:pt x="2902" y="15345"/>
                  <a:pt x="2888" y="15402"/>
                  <a:pt x="2888" y="15431"/>
                </a:cubicBezTo>
                <a:cubicBezTo>
                  <a:pt x="2881" y="15445"/>
                  <a:pt x="2874" y="15453"/>
                  <a:pt x="2866" y="15453"/>
                </a:cubicBezTo>
                <a:cubicBezTo>
                  <a:pt x="2859" y="15453"/>
                  <a:pt x="2852" y="15445"/>
                  <a:pt x="2845" y="15431"/>
                </a:cubicBezTo>
                <a:cubicBezTo>
                  <a:pt x="2832" y="15392"/>
                  <a:pt x="2819" y="15329"/>
                  <a:pt x="2838" y="15329"/>
                </a:cubicBezTo>
                <a:close/>
                <a:moveTo>
                  <a:pt x="3276" y="15316"/>
                </a:moveTo>
                <a:cubicBezTo>
                  <a:pt x="3290" y="15316"/>
                  <a:pt x="3348" y="15388"/>
                  <a:pt x="3362" y="15402"/>
                </a:cubicBezTo>
                <a:cubicBezTo>
                  <a:pt x="3373" y="15424"/>
                  <a:pt x="3342" y="15455"/>
                  <a:pt x="3320" y="15455"/>
                </a:cubicBezTo>
                <a:cubicBezTo>
                  <a:pt x="3314" y="15455"/>
                  <a:pt x="3308" y="15452"/>
                  <a:pt x="3305" y="15445"/>
                </a:cubicBezTo>
                <a:cubicBezTo>
                  <a:pt x="3292" y="15433"/>
                  <a:pt x="3279" y="15425"/>
                  <a:pt x="3266" y="15425"/>
                </a:cubicBezTo>
                <a:cubicBezTo>
                  <a:pt x="3250" y="15425"/>
                  <a:pt x="3234" y="15436"/>
                  <a:pt x="3218" y="15460"/>
                </a:cubicBezTo>
                <a:lnTo>
                  <a:pt x="3204" y="15460"/>
                </a:lnTo>
                <a:lnTo>
                  <a:pt x="3175" y="15445"/>
                </a:lnTo>
                <a:cubicBezTo>
                  <a:pt x="3175" y="15411"/>
                  <a:pt x="3191" y="15392"/>
                  <a:pt x="3213" y="15392"/>
                </a:cubicBezTo>
                <a:cubicBezTo>
                  <a:pt x="3228" y="15392"/>
                  <a:pt x="3245" y="15400"/>
                  <a:pt x="3262" y="15417"/>
                </a:cubicBezTo>
                <a:lnTo>
                  <a:pt x="3276" y="15316"/>
                </a:lnTo>
                <a:close/>
                <a:moveTo>
                  <a:pt x="3764" y="15338"/>
                </a:moveTo>
                <a:cubicBezTo>
                  <a:pt x="3774" y="15338"/>
                  <a:pt x="3784" y="15345"/>
                  <a:pt x="3793" y="15345"/>
                </a:cubicBezTo>
                <a:lnTo>
                  <a:pt x="3807" y="15359"/>
                </a:lnTo>
                <a:cubicBezTo>
                  <a:pt x="3793" y="15388"/>
                  <a:pt x="3779" y="15431"/>
                  <a:pt x="3764" y="15460"/>
                </a:cubicBezTo>
                <a:lnTo>
                  <a:pt x="3736" y="15489"/>
                </a:lnTo>
                <a:cubicBezTo>
                  <a:pt x="3736" y="15489"/>
                  <a:pt x="3707" y="15489"/>
                  <a:pt x="3707" y="15474"/>
                </a:cubicBezTo>
                <a:cubicBezTo>
                  <a:pt x="3707" y="15460"/>
                  <a:pt x="3707" y="15445"/>
                  <a:pt x="3721" y="15431"/>
                </a:cubicBezTo>
                <a:cubicBezTo>
                  <a:pt x="3736" y="15417"/>
                  <a:pt x="3736" y="15388"/>
                  <a:pt x="3707" y="15345"/>
                </a:cubicBezTo>
                <a:lnTo>
                  <a:pt x="3750" y="15345"/>
                </a:lnTo>
                <a:cubicBezTo>
                  <a:pt x="3755" y="15340"/>
                  <a:pt x="3760" y="15338"/>
                  <a:pt x="3764" y="15338"/>
                </a:cubicBezTo>
                <a:close/>
                <a:moveTo>
                  <a:pt x="3902" y="15401"/>
                </a:moveTo>
                <a:cubicBezTo>
                  <a:pt x="3904" y="15401"/>
                  <a:pt x="3906" y="15401"/>
                  <a:pt x="3908" y="15402"/>
                </a:cubicBezTo>
                <a:lnTo>
                  <a:pt x="3908" y="15417"/>
                </a:lnTo>
                <a:lnTo>
                  <a:pt x="3908" y="15445"/>
                </a:lnTo>
                <a:cubicBezTo>
                  <a:pt x="3898" y="15488"/>
                  <a:pt x="3879" y="15514"/>
                  <a:pt x="3865" y="15514"/>
                </a:cubicBezTo>
                <a:cubicBezTo>
                  <a:pt x="3859" y="15514"/>
                  <a:pt x="3854" y="15511"/>
                  <a:pt x="3851" y="15503"/>
                </a:cubicBezTo>
                <a:cubicBezTo>
                  <a:pt x="3837" y="15489"/>
                  <a:pt x="3874" y="15401"/>
                  <a:pt x="3902" y="15401"/>
                </a:cubicBezTo>
                <a:close/>
                <a:moveTo>
                  <a:pt x="1666" y="15438"/>
                </a:moveTo>
                <a:cubicBezTo>
                  <a:pt x="1671" y="15438"/>
                  <a:pt x="1676" y="15440"/>
                  <a:pt x="1681" y="15445"/>
                </a:cubicBezTo>
                <a:lnTo>
                  <a:pt x="1695" y="15460"/>
                </a:lnTo>
                <a:lnTo>
                  <a:pt x="1710" y="15474"/>
                </a:lnTo>
                <a:cubicBezTo>
                  <a:pt x="1724" y="15489"/>
                  <a:pt x="1710" y="15503"/>
                  <a:pt x="1695" y="15517"/>
                </a:cubicBezTo>
                <a:lnTo>
                  <a:pt x="1681" y="15517"/>
                </a:lnTo>
                <a:lnTo>
                  <a:pt x="1667" y="15532"/>
                </a:lnTo>
                <a:cubicBezTo>
                  <a:pt x="1663" y="15535"/>
                  <a:pt x="1659" y="15537"/>
                  <a:pt x="1655" y="15537"/>
                </a:cubicBezTo>
                <a:cubicBezTo>
                  <a:pt x="1646" y="15537"/>
                  <a:pt x="1638" y="15524"/>
                  <a:pt x="1638" y="15503"/>
                </a:cubicBezTo>
                <a:cubicBezTo>
                  <a:pt x="1638" y="15480"/>
                  <a:pt x="1647" y="15438"/>
                  <a:pt x="1666" y="15438"/>
                </a:cubicBezTo>
                <a:close/>
                <a:moveTo>
                  <a:pt x="1566" y="15273"/>
                </a:moveTo>
                <a:lnTo>
                  <a:pt x="1581" y="15287"/>
                </a:lnTo>
                <a:lnTo>
                  <a:pt x="1581" y="15302"/>
                </a:lnTo>
                <a:cubicBezTo>
                  <a:pt x="1595" y="15316"/>
                  <a:pt x="1595" y="15417"/>
                  <a:pt x="1595" y="15445"/>
                </a:cubicBezTo>
                <a:cubicBezTo>
                  <a:pt x="1581" y="15474"/>
                  <a:pt x="1552" y="15546"/>
                  <a:pt x="1552" y="15560"/>
                </a:cubicBezTo>
                <a:cubicBezTo>
                  <a:pt x="1537" y="15575"/>
                  <a:pt x="1523" y="15575"/>
                  <a:pt x="1523" y="15575"/>
                </a:cubicBezTo>
                <a:cubicBezTo>
                  <a:pt x="1523" y="15575"/>
                  <a:pt x="1523" y="15560"/>
                  <a:pt x="1523" y="15532"/>
                </a:cubicBezTo>
                <a:cubicBezTo>
                  <a:pt x="1537" y="15503"/>
                  <a:pt x="1537" y="15431"/>
                  <a:pt x="1537" y="15402"/>
                </a:cubicBezTo>
                <a:lnTo>
                  <a:pt x="1523" y="15374"/>
                </a:lnTo>
                <a:lnTo>
                  <a:pt x="1523" y="15345"/>
                </a:lnTo>
                <a:cubicBezTo>
                  <a:pt x="1537" y="15331"/>
                  <a:pt x="1552" y="15287"/>
                  <a:pt x="1566" y="15273"/>
                </a:cubicBezTo>
                <a:close/>
                <a:moveTo>
                  <a:pt x="21120" y="15661"/>
                </a:moveTo>
                <a:cubicBezTo>
                  <a:pt x="21106" y="15675"/>
                  <a:pt x="21106" y="15704"/>
                  <a:pt x="21120" y="15733"/>
                </a:cubicBezTo>
                <a:lnTo>
                  <a:pt x="21177" y="15733"/>
                </a:lnTo>
                <a:cubicBezTo>
                  <a:pt x="21163" y="15718"/>
                  <a:pt x="21163" y="15718"/>
                  <a:pt x="21163" y="15718"/>
                </a:cubicBezTo>
                <a:lnTo>
                  <a:pt x="21134" y="15704"/>
                </a:lnTo>
                <a:cubicBezTo>
                  <a:pt x="21134" y="15704"/>
                  <a:pt x="21134" y="15690"/>
                  <a:pt x="21120" y="15675"/>
                </a:cubicBezTo>
                <a:cubicBezTo>
                  <a:pt x="21120" y="15675"/>
                  <a:pt x="21120" y="15661"/>
                  <a:pt x="21120" y="15661"/>
                </a:cubicBezTo>
                <a:close/>
                <a:moveTo>
                  <a:pt x="21250" y="15556"/>
                </a:moveTo>
                <a:cubicBezTo>
                  <a:pt x="21243" y="15556"/>
                  <a:pt x="21238" y="15558"/>
                  <a:pt x="21235" y="15560"/>
                </a:cubicBezTo>
                <a:cubicBezTo>
                  <a:pt x="21221" y="15589"/>
                  <a:pt x="21177" y="15632"/>
                  <a:pt x="21177" y="15632"/>
                </a:cubicBezTo>
                <a:cubicBezTo>
                  <a:pt x="21177" y="15632"/>
                  <a:pt x="21221" y="15632"/>
                  <a:pt x="21249" y="15618"/>
                </a:cubicBezTo>
                <a:cubicBezTo>
                  <a:pt x="21264" y="15618"/>
                  <a:pt x="21278" y="15632"/>
                  <a:pt x="21264" y="15675"/>
                </a:cubicBezTo>
                <a:cubicBezTo>
                  <a:pt x="21264" y="15701"/>
                  <a:pt x="21264" y="15781"/>
                  <a:pt x="21273" y="15781"/>
                </a:cubicBezTo>
                <a:cubicBezTo>
                  <a:pt x="21275" y="15781"/>
                  <a:pt x="21276" y="15779"/>
                  <a:pt x="21278" y="15776"/>
                </a:cubicBezTo>
                <a:cubicBezTo>
                  <a:pt x="21292" y="15762"/>
                  <a:pt x="21350" y="15776"/>
                  <a:pt x="21379" y="15733"/>
                </a:cubicBezTo>
                <a:cubicBezTo>
                  <a:pt x="21407" y="15704"/>
                  <a:pt x="21364" y="15575"/>
                  <a:pt x="21336" y="15575"/>
                </a:cubicBezTo>
                <a:cubicBezTo>
                  <a:pt x="21324" y="15575"/>
                  <a:pt x="21276" y="15556"/>
                  <a:pt x="21250" y="15556"/>
                </a:cubicBezTo>
                <a:close/>
                <a:moveTo>
                  <a:pt x="3750" y="15762"/>
                </a:moveTo>
                <a:cubicBezTo>
                  <a:pt x="3750" y="15762"/>
                  <a:pt x="3779" y="15776"/>
                  <a:pt x="3779" y="15790"/>
                </a:cubicBezTo>
                <a:lnTo>
                  <a:pt x="3764" y="15833"/>
                </a:lnTo>
                <a:cubicBezTo>
                  <a:pt x="3779" y="15848"/>
                  <a:pt x="3779" y="15862"/>
                  <a:pt x="3793" y="15891"/>
                </a:cubicBezTo>
                <a:cubicBezTo>
                  <a:pt x="3764" y="15891"/>
                  <a:pt x="3750" y="15891"/>
                  <a:pt x="3707" y="15876"/>
                </a:cubicBezTo>
                <a:cubicBezTo>
                  <a:pt x="3693" y="15876"/>
                  <a:pt x="3664" y="15876"/>
                  <a:pt x="3649" y="15891"/>
                </a:cubicBezTo>
                <a:cubicBezTo>
                  <a:pt x="3664" y="15862"/>
                  <a:pt x="3664" y="15833"/>
                  <a:pt x="3664" y="15819"/>
                </a:cubicBezTo>
                <a:cubicBezTo>
                  <a:pt x="3649" y="15805"/>
                  <a:pt x="3635" y="15776"/>
                  <a:pt x="3635" y="15776"/>
                </a:cubicBezTo>
                <a:lnTo>
                  <a:pt x="3664" y="15776"/>
                </a:lnTo>
                <a:cubicBezTo>
                  <a:pt x="3666" y="15774"/>
                  <a:pt x="3668" y="15773"/>
                  <a:pt x="3671" y="15773"/>
                </a:cubicBezTo>
                <a:cubicBezTo>
                  <a:pt x="3686" y="15773"/>
                  <a:pt x="3707" y="15807"/>
                  <a:pt x="3707" y="15819"/>
                </a:cubicBezTo>
                <a:cubicBezTo>
                  <a:pt x="3707" y="15848"/>
                  <a:pt x="3721" y="15848"/>
                  <a:pt x="3721" y="15848"/>
                </a:cubicBezTo>
                <a:cubicBezTo>
                  <a:pt x="3736" y="15833"/>
                  <a:pt x="3721" y="15805"/>
                  <a:pt x="3736" y="15805"/>
                </a:cubicBezTo>
                <a:cubicBezTo>
                  <a:pt x="3736" y="15790"/>
                  <a:pt x="3736" y="15776"/>
                  <a:pt x="3750" y="15762"/>
                </a:cubicBezTo>
                <a:close/>
                <a:moveTo>
                  <a:pt x="3333" y="15891"/>
                </a:moveTo>
                <a:cubicBezTo>
                  <a:pt x="3348" y="15891"/>
                  <a:pt x="3405" y="15905"/>
                  <a:pt x="3391" y="15934"/>
                </a:cubicBezTo>
                <a:lnTo>
                  <a:pt x="3391" y="15948"/>
                </a:lnTo>
                <a:lnTo>
                  <a:pt x="3391" y="15977"/>
                </a:lnTo>
                <a:cubicBezTo>
                  <a:pt x="3391" y="15977"/>
                  <a:pt x="3391" y="15991"/>
                  <a:pt x="3391" y="15991"/>
                </a:cubicBezTo>
                <a:cubicBezTo>
                  <a:pt x="3391" y="16006"/>
                  <a:pt x="3376" y="16020"/>
                  <a:pt x="3362" y="16034"/>
                </a:cubicBezTo>
                <a:cubicBezTo>
                  <a:pt x="3348" y="16034"/>
                  <a:pt x="3348" y="16020"/>
                  <a:pt x="3333" y="16006"/>
                </a:cubicBezTo>
                <a:lnTo>
                  <a:pt x="3305" y="15963"/>
                </a:lnTo>
                <a:cubicBezTo>
                  <a:pt x="3290" y="15920"/>
                  <a:pt x="3305" y="15891"/>
                  <a:pt x="3333" y="15891"/>
                </a:cubicBezTo>
                <a:close/>
                <a:moveTo>
                  <a:pt x="3060" y="15977"/>
                </a:moveTo>
                <a:cubicBezTo>
                  <a:pt x="3075" y="15977"/>
                  <a:pt x="3103" y="15977"/>
                  <a:pt x="3103" y="15991"/>
                </a:cubicBezTo>
                <a:cubicBezTo>
                  <a:pt x="3103" y="15991"/>
                  <a:pt x="3103" y="16006"/>
                  <a:pt x="3103" y="16006"/>
                </a:cubicBezTo>
                <a:cubicBezTo>
                  <a:pt x="3103" y="16006"/>
                  <a:pt x="3089" y="16020"/>
                  <a:pt x="3089" y="16034"/>
                </a:cubicBezTo>
                <a:cubicBezTo>
                  <a:pt x="3075" y="16049"/>
                  <a:pt x="3075" y="16049"/>
                  <a:pt x="3075" y="16049"/>
                </a:cubicBezTo>
                <a:cubicBezTo>
                  <a:pt x="3060" y="16049"/>
                  <a:pt x="3060" y="16049"/>
                  <a:pt x="3060" y="16063"/>
                </a:cubicBezTo>
                <a:lnTo>
                  <a:pt x="3046" y="16049"/>
                </a:lnTo>
                <a:cubicBezTo>
                  <a:pt x="3032" y="16034"/>
                  <a:pt x="3032" y="16020"/>
                  <a:pt x="3017" y="16020"/>
                </a:cubicBezTo>
                <a:cubicBezTo>
                  <a:pt x="3017" y="16006"/>
                  <a:pt x="3032" y="16006"/>
                  <a:pt x="3032" y="15991"/>
                </a:cubicBezTo>
                <a:lnTo>
                  <a:pt x="3060" y="15977"/>
                </a:lnTo>
                <a:close/>
                <a:moveTo>
                  <a:pt x="4009" y="16020"/>
                </a:moveTo>
                <a:cubicBezTo>
                  <a:pt x="3994" y="16049"/>
                  <a:pt x="3994" y="16078"/>
                  <a:pt x="3980" y="16092"/>
                </a:cubicBezTo>
                <a:cubicBezTo>
                  <a:pt x="3966" y="16078"/>
                  <a:pt x="3980" y="16049"/>
                  <a:pt x="4009" y="16020"/>
                </a:cubicBezTo>
                <a:close/>
                <a:moveTo>
                  <a:pt x="2575" y="16101"/>
                </a:moveTo>
                <a:cubicBezTo>
                  <a:pt x="2579" y="16101"/>
                  <a:pt x="2582" y="16102"/>
                  <a:pt x="2586" y="16106"/>
                </a:cubicBezTo>
                <a:cubicBezTo>
                  <a:pt x="2601" y="16106"/>
                  <a:pt x="2601" y="16135"/>
                  <a:pt x="2601" y="16135"/>
                </a:cubicBezTo>
                <a:cubicBezTo>
                  <a:pt x="2601" y="16164"/>
                  <a:pt x="2601" y="16193"/>
                  <a:pt x="2572" y="16193"/>
                </a:cubicBezTo>
                <a:cubicBezTo>
                  <a:pt x="2572" y="16193"/>
                  <a:pt x="2558" y="16207"/>
                  <a:pt x="2558" y="16207"/>
                </a:cubicBezTo>
                <a:cubicBezTo>
                  <a:pt x="2558" y="16193"/>
                  <a:pt x="2543" y="16178"/>
                  <a:pt x="2543" y="16178"/>
                </a:cubicBezTo>
                <a:cubicBezTo>
                  <a:pt x="2518" y="16178"/>
                  <a:pt x="2492" y="16167"/>
                  <a:pt x="2477" y="16154"/>
                </a:cubicBezTo>
                <a:lnTo>
                  <a:pt x="2477" y="16154"/>
                </a:lnTo>
                <a:lnTo>
                  <a:pt x="2514" y="16164"/>
                </a:lnTo>
                <a:cubicBezTo>
                  <a:pt x="2529" y="16164"/>
                  <a:pt x="2558" y="16149"/>
                  <a:pt x="2558" y="16135"/>
                </a:cubicBezTo>
                <a:cubicBezTo>
                  <a:pt x="2558" y="16114"/>
                  <a:pt x="2565" y="16101"/>
                  <a:pt x="2575" y="16101"/>
                </a:cubicBezTo>
                <a:close/>
                <a:moveTo>
                  <a:pt x="2313" y="16221"/>
                </a:moveTo>
                <a:cubicBezTo>
                  <a:pt x="2313" y="16236"/>
                  <a:pt x="2313" y="16236"/>
                  <a:pt x="2313" y="16236"/>
                </a:cubicBezTo>
                <a:cubicBezTo>
                  <a:pt x="2313" y="16236"/>
                  <a:pt x="2313" y="16250"/>
                  <a:pt x="2299" y="16264"/>
                </a:cubicBezTo>
                <a:cubicBezTo>
                  <a:pt x="2299" y="16250"/>
                  <a:pt x="2299" y="16236"/>
                  <a:pt x="2313" y="16221"/>
                </a:cubicBezTo>
                <a:close/>
                <a:moveTo>
                  <a:pt x="18705" y="16170"/>
                </a:moveTo>
                <a:cubicBezTo>
                  <a:pt x="18706" y="16170"/>
                  <a:pt x="18706" y="16173"/>
                  <a:pt x="18706" y="16178"/>
                </a:cubicBezTo>
                <a:cubicBezTo>
                  <a:pt x="18706" y="16193"/>
                  <a:pt x="18706" y="16207"/>
                  <a:pt x="18721" y="16207"/>
                </a:cubicBezTo>
                <a:cubicBezTo>
                  <a:pt x="18721" y="16221"/>
                  <a:pt x="18735" y="16236"/>
                  <a:pt x="18735" y="16236"/>
                </a:cubicBezTo>
                <a:cubicBezTo>
                  <a:pt x="18706" y="16250"/>
                  <a:pt x="18678" y="16264"/>
                  <a:pt x="18649" y="16279"/>
                </a:cubicBezTo>
                <a:cubicBezTo>
                  <a:pt x="18649" y="16279"/>
                  <a:pt x="18634" y="16264"/>
                  <a:pt x="18634" y="16250"/>
                </a:cubicBezTo>
                <a:cubicBezTo>
                  <a:pt x="18634" y="16250"/>
                  <a:pt x="18634" y="16221"/>
                  <a:pt x="18634" y="16221"/>
                </a:cubicBezTo>
                <a:lnTo>
                  <a:pt x="18678" y="16221"/>
                </a:lnTo>
                <a:cubicBezTo>
                  <a:pt x="18697" y="16183"/>
                  <a:pt x="18703" y="16170"/>
                  <a:pt x="18705" y="16170"/>
                </a:cubicBezTo>
                <a:close/>
                <a:moveTo>
                  <a:pt x="18459" y="16296"/>
                </a:moveTo>
                <a:cubicBezTo>
                  <a:pt x="18466" y="16296"/>
                  <a:pt x="18472" y="16299"/>
                  <a:pt x="18476" y="16307"/>
                </a:cubicBezTo>
                <a:cubicBezTo>
                  <a:pt x="18505" y="16322"/>
                  <a:pt x="18520" y="16351"/>
                  <a:pt x="18491" y="16365"/>
                </a:cubicBezTo>
                <a:cubicBezTo>
                  <a:pt x="18488" y="16368"/>
                  <a:pt x="18484" y="16369"/>
                  <a:pt x="18480" y="16369"/>
                </a:cubicBezTo>
                <a:cubicBezTo>
                  <a:pt x="18462" y="16369"/>
                  <a:pt x="18433" y="16348"/>
                  <a:pt x="18433" y="16336"/>
                </a:cubicBezTo>
                <a:cubicBezTo>
                  <a:pt x="18423" y="16316"/>
                  <a:pt x="18442" y="16296"/>
                  <a:pt x="18459" y="16296"/>
                </a:cubicBezTo>
                <a:close/>
                <a:moveTo>
                  <a:pt x="2008" y="16374"/>
                </a:moveTo>
                <a:cubicBezTo>
                  <a:pt x="2013" y="16374"/>
                  <a:pt x="2019" y="16381"/>
                  <a:pt x="2026" y="16394"/>
                </a:cubicBezTo>
                <a:cubicBezTo>
                  <a:pt x="2012" y="16408"/>
                  <a:pt x="1997" y="16437"/>
                  <a:pt x="1997" y="16437"/>
                </a:cubicBezTo>
                <a:cubicBezTo>
                  <a:pt x="1997" y="16437"/>
                  <a:pt x="1997" y="16451"/>
                  <a:pt x="2012" y="16451"/>
                </a:cubicBezTo>
                <a:cubicBezTo>
                  <a:pt x="1997" y="16451"/>
                  <a:pt x="1997" y="16466"/>
                  <a:pt x="1997" y="16466"/>
                </a:cubicBezTo>
                <a:cubicBezTo>
                  <a:pt x="1983" y="16451"/>
                  <a:pt x="1983" y="16451"/>
                  <a:pt x="1968" y="16437"/>
                </a:cubicBezTo>
                <a:lnTo>
                  <a:pt x="1954" y="16480"/>
                </a:lnTo>
                <a:cubicBezTo>
                  <a:pt x="1954" y="16494"/>
                  <a:pt x="1968" y="16523"/>
                  <a:pt x="1954" y="16523"/>
                </a:cubicBezTo>
                <a:lnTo>
                  <a:pt x="1954" y="16537"/>
                </a:lnTo>
                <a:lnTo>
                  <a:pt x="1940" y="16537"/>
                </a:lnTo>
                <a:cubicBezTo>
                  <a:pt x="1925" y="16523"/>
                  <a:pt x="1925" y="16494"/>
                  <a:pt x="1940" y="16480"/>
                </a:cubicBezTo>
                <a:cubicBezTo>
                  <a:pt x="1953" y="16454"/>
                  <a:pt x="1943" y="16406"/>
                  <a:pt x="1981" y="16406"/>
                </a:cubicBezTo>
                <a:cubicBezTo>
                  <a:pt x="1986" y="16406"/>
                  <a:pt x="1991" y="16406"/>
                  <a:pt x="1997" y="16408"/>
                </a:cubicBezTo>
                <a:cubicBezTo>
                  <a:pt x="1997" y="16384"/>
                  <a:pt x="2002" y="16374"/>
                  <a:pt x="2008" y="16374"/>
                </a:cubicBezTo>
                <a:close/>
                <a:moveTo>
                  <a:pt x="2001" y="16574"/>
                </a:moveTo>
                <a:cubicBezTo>
                  <a:pt x="2007" y="16574"/>
                  <a:pt x="2016" y="16580"/>
                  <a:pt x="2026" y="16580"/>
                </a:cubicBezTo>
                <a:cubicBezTo>
                  <a:pt x="2026" y="16595"/>
                  <a:pt x="2012" y="16609"/>
                  <a:pt x="1997" y="16609"/>
                </a:cubicBezTo>
                <a:cubicBezTo>
                  <a:pt x="1983" y="16609"/>
                  <a:pt x="1983" y="16595"/>
                  <a:pt x="1983" y="16595"/>
                </a:cubicBezTo>
                <a:cubicBezTo>
                  <a:pt x="1983" y="16595"/>
                  <a:pt x="1997" y="16580"/>
                  <a:pt x="1997" y="16580"/>
                </a:cubicBezTo>
                <a:cubicBezTo>
                  <a:pt x="1997" y="16576"/>
                  <a:pt x="1999" y="16574"/>
                  <a:pt x="2001" y="16574"/>
                </a:cubicBezTo>
                <a:close/>
                <a:moveTo>
                  <a:pt x="1629" y="16616"/>
                </a:moveTo>
                <a:cubicBezTo>
                  <a:pt x="1642" y="16616"/>
                  <a:pt x="1660" y="16624"/>
                  <a:pt x="1681" y="16638"/>
                </a:cubicBezTo>
                <a:lnTo>
                  <a:pt x="1638" y="16681"/>
                </a:lnTo>
                <a:cubicBezTo>
                  <a:pt x="1624" y="16681"/>
                  <a:pt x="1609" y="16667"/>
                  <a:pt x="1609" y="16667"/>
                </a:cubicBezTo>
                <a:cubicBezTo>
                  <a:pt x="1609" y="16667"/>
                  <a:pt x="1609" y="16652"/>
                  <a:pt x="1609" y="16638"/>
                </a:cubicBezTo>
                <a:cubicBezTo>
                  <a:pt x="1609" y="16624"/>
                  <a:pt x="1616" y="16616"/>
                  <a:pt x="1629" y="16616"/>
                </a:cubicBezTo>
                <a:close/>
                <a:moveTo>
                  <a:pt x="1854" y="16480"/>
                </a:moveTo>
                <a:cubicBezTo>
                  <a:pt x="1854" y="16494"/>
                  <a:pt x="1854" y="16494"/>
                  <a:pt x="1854" y="16494"/>
                </a:cubicBezTo>
                <a:cubicBezTo>
                  <a:pt x="1868" y="16523"/>
                  <a:pt x="1839" y="16552"/>
                  <a:pt x="1825" y="16566"/>
                </a:cubicBezTo>
                <a:lnTo>
                  <a:pt x="1839" y="16566"/>
                </a:lnTo>
                <a:cubicBezTo>
                  <a:pt x="1825" y="16595"/>
                  <a:pt x="1825" y="16652"/>
                  <a:pt x="1839" y="16681"/>
                </a:cubicBezTo>
                <a:cubicBezTo>
                  <a:pt x="1802" y="16656"/>
                  <a:pt x="1754" y="16621"/>
                  <a:pt x="1742" y="16621"/>
                </a:cubicBezTo>
                <a:cubicBezTo>
                  <a:pt x="1740" y="16621"/>
                  <a:pt x="1739" y="16622"/>
                  <a:pt x="1739" y="16624"/>
                </a:cubicBezTo>
                <a:cubicBezTo>
                  <a:pt x="1739" y="16638"/>
                  <a:pt x="1710" y="16681"/>
                  <a:pt x="1667" y="16710"/>
                </a:cubicBezTo>
                <a:cubicBezTo>
                  <a:pt x="1681" y="16695"/>
                  <a:pt x="1695" y="16681"/>
                  <a:pt x="1695" y="16667"/>
                </a:cubicBezTo>
                <a:cubicBezTo>
                  <a:pt x="1710" y="16652"/>
                  <a:pt x="1710" y="16624"/>
                  <a:pt x="1695" y="16609"/>
                </a:cubicBezTo>
                <a:lnTo>
                  <a:pt x="1681" y="16580"/>
                </a:lnTo>
                <a:cubicBezTo>
                  <a:pt x="1681" y="16566"/>
                  <a:pt x="1667" y="16523"/>
                  <a:pt x="1681" y="16509"/>
                </a:cubicBezTo>
                <a:cubicBezTo>
                  <a:pt x="1688" y="16501"/>
                  <a:pt x="1699" y="16498"/>
                  <a:pt x="1708" y="16498"/>
                </a:cubicBezTo>
                <a:cubicBezTo>
                  <a:pt x="1717" y="16498"/>
                  <a:pt x="1724" y="16501"/>
                  <a:pt x="1724" y="16509"/>
                </a:cubicBezTo>
                <a:cubicBezTo>
                  <a:pt x="1739" y="16523"/>
                  <a:pt x="1753" y="16530"/>
                  <a:pt x="1767" y="16530"/>
                </a:cubicBezTo>
                <a:cubicBezTo>
                  <a:pt x="1782" y="16530"/>
                  <a:pt x="1796" y="16523"/>
                  <a:pt x="1810" y="16509"/>
                </a:cubicBezTo>
                <a:lnTo>
                  <a:pt x="1825" y="16480"/>
                </a:lnTo>
                <a:close/>
                <a:moveTo>
                  <a:pt x="2641" y="16650"/>
                </a:moveTo>
                <a:cubicBezTo>
                  <a:pt x="2646" y="16650"/>
                  <a:pt x="2652" y="16655"/>
                  <a:pt x="2658" y="16667"/>
                </a:cubicBezTo>
                <a:cubicBezTo>
                  <a:pt x="2658" y="16681"/>
                  <a:pt x="2672" y="16695"/>
                  <a:pt x="2672" y="16710"/>
                </a:cubicBezTo>
                <a:lnTo>
                  <a:pt x="2658" y="16738"/>
                </a:lnTo>
                <a:cubicBezTo>
                  <a:pt x="2658" y="16753"/>
                  <a:pt x="2658" y="16767"/>
                  <a:pt x="2658" y="16767"/>
                </a:cubicBezTo>
                <a:cubicBezTo>
                  <a:pt x="2644" y="16767"/>
                  <a:pt x="2644" y="16767"/>
                  <a:pt x="2629" y="16753"/>
                </a:cubicBezTo>
                <a:lnTo>
                  <a:pt x="2601" y="16738"/>
                </a:lnTo>
                <a:lnTo>
                  <a:pt x="2586" y="16738"/>
                </a:lnTo>
                <a:cubicBezTo>
                  <a:pt x="2586" y="16724"/>
                  <a:pt x="2586" y="16695"/>
                  <a:pt x="2601" y="16667"/>
                </a:cubicBezTo>
                <a:lnTo>
                  <a:pt x="2629" y="16667"/>
                </a:lnTo>
                <a:cubicBezTo>
                  <a:pt x="2629" y="16658"/>
                  <a:pt x="2634" y="16650"/>
                  <a:pt x="2641" y="16650"/>
                </a:cubicBezTo>
                <a:close/>
                <a:moveTo>
                  <a:pt x="2428" y="16738"/>
                </a:moveTo>
                <a:cubicBezTo>
                  <a:pt x="2457" y="16753"/>
                  <a:pt x="2471" y="16767"/>
                  <a:pt x="2500" y="16767"/>
                </a:cubicBezTo>
                <a:cubicBezTo>
                  <a:pt x="2500" y="16782"/>
                  <a:pt x="2514" y="16810"/>
                  <a:pt x="2514" y="16825"/>
                </a:cubicBezTo>
                <a:cubicBezTo>
                  <a:pt x="2514" y="16825"/>
                  <a:pt x="2508" y="16831"/>
                  <a:pt x="2495" y="16831"/>
                </a:cubicBezTo>
                <a:cubicBezTo>
                  <a:pt x="2489" y="16831"/>
                  <a:pt x="2481" y="16829"/>
                  <a:pt x="2471" y="16825"/>
                </a:cubicBezTo>
                <a:lnTo>
                  <a:pt x="2443" y="16825"/>
                </a:lnTo>
                <a:cubicBezTo>
                  <a:pt x="2414" y="16825"/>
                  <a:pt x="2385" y="16810"/>
                  <a:pt x="2371" y="16796"/>
                </a:cubicBezTo>
                <a:cubicBezTo>
                  <a:pt x="2356" y="16782"/>
                  <a:pt x="2356" y="16767"/>
                  <a:pt x="2356" y="16753"/>
                </a:cubicBezTo>
                <a:cubicBezTo>
                  <a:pt x="2356" y="16738"/>
                  <a:pt x="2371" y="16738"/>
                  <a:pt x="2385" y="16738"/>
                </a:cubicBezTo>
                <a:close/>
                <a:moveTo>
                  <a:pt x="2125" y="16761"/>
                </a:moveTo>
                <a:cubicBezTo>
                  <a:pt x="2135" y="16761"/>
                  <a:pt x="2145" y="16771"/>
                  <a:pt x="2155" y="16782"/>
                </a:cubicBezTo>
                <a:cubicBezTo>
                  <a:pt x="2150" y="16779"/>
                  <a:pt x="2145" y="16778"/>
                  <a:pt x="2140" y="16778"/>
                </a:cubicBezTo>
                <a:cubicBezTo>
                  <a:pt x="2122" y="16778"/>
                  <a:pt x="2112" y="16799"/>
                  <a:pt x="2112" y="16810"/>
                </a:cubicBezTo>
                <a:cubicBezTo>
                  <a:pt x="2112" y="16822"/>
                  <a:pt x="2082" y="16835"/>
                  <a:pt x="2055" y="16838"/>
                </a:cubicBezTo>
                <a:lnTo>
                  <a:pt x="2055" y="16838"/>
                </a:lnTo>
                <a:cubicBezTo>
                  <a:pt x="2057" y="16823"/>
                  <a:pt x="2098" y="16781"/>
                  <a:pt x="2112" y="16767"/>
                </a:cubicBezTo>
                <a:cubicBezTo>
                  <a:pt x="2116" y="16763"/>
                  <a:pt x="2121" y="16761"/>
                  <a:pt x="2125" y="16761"/>
                </a:cubicBezTo>
                <a:close/>
                <a:moveTo>
                  <a:pt x="2241" y="16738"/>
                </a:moveTo>
                <a:cubicBezTo>
                  <a:pt x="2256" y="16738"/>
                  <a:pt x="2270" y="16767"/>
                  <a:pt x="2285" y="16796"/>
                </a:cubicBezTo>
                <a:cubicBezTo>
                  <a:pt x="2299" y="16825"/>
                  <a:pt x="2299" y="16839"/>
                  <a:pt x="2299" y="16839"/>
                </a:cubicBezTo>
                <a:cubicBezTo>
                  <a:pt x="2285" y="16839"/>
                  <a:pt x="2256" y="16839"/>
                  <a:pt x="2241" y="16825"/>
                </a:cubicBezTo>
                <a:cubicBezTo>
                  <a:pt x="2241" y="16810"/>
                  <a:pt x="2227" y="16810"/>
                  <a:pt x="2227" y="16810"/>
                </a:cubicBezTo>
                <a:cubicBezTo>
                  <a:pt x="2213" y="16796"/>
                  <a:pt x="2213" y="16796"/>
                  <a:pt x="2198" y="16782"/>
                </a:cubicBezTo>
                <a:cubicBezTo>
                  <a:pt x="2198" y="16782"/>
                  <a:pt x="2213" y="16753"/>
                  <a:pt x="2227" y="16738"/>
                </a:cubicBezTo>
                <a:close/>
                <a:moveTo>
                  <a:pt x="2586" y="16796"/>
                </a:moveTo>
                <a:cubicBezTo>
                  <a:pt x="2601" y="16810"/>
                  <a:pt x="2601" y="16825"/>
                  <a:pt x="2586" y="16839"/>
                </a:cubicBezTo>
                <a:cubicBezTo>
                  <a:pt x="2586" y="16825"/>
                  <a:pt x="2586" y="16810"/>
                  <a:pt x="2586" y="16796"/>
                </a:cubicBezTo>
                <a:close/>
                <a:moveTo>
                  <a:pt x="2155" y="16796"/>
                </a:moveTo>
                <a:cubicBezTo>
                  <a:pt x="2170" y="16810"/>
                  <a:pt x="2170" y="16825"/>
                  <a:pt x="2184" y="16839"/>
                </a:cubicBezTo>
                <a:cubicBezTo>
                  <a:pt x="2184" y="16839"/>
                  <a:pt x="2184" y="16839"/>
                  <a:pt x="2112" y="16853"/>
                </a:cubicBezTo>
                <a:cubicBezTo>
                  <a:pt x="2127" y="16839"/>
                  <a:pt x="2141" y="16825"/>
                  <a:pt x="2155" y="16796"/>
                </a:cubicBezTo>
                <a:close/>
                <a:moveTo>
                  <a:pt x="1997" y="16825"/>
                </a:moveTo>
                <a:cubicBezTo>
                  <a:pt x="1997" y="16839"/>
                  <a:pt x="2012" y="16853"/>
                  <a:pt x="2012" y="16868"/>
                </a:cubicBezTo>
                <a:cubicBezTo>
                  <a:pt x="1997" y="16868"/>
                  <a:pt x="1997" y="16882"/>
                  <a:pt x="1997" y="16897"/>
                </a:cubicBezTo>
                <a:cubicBezTo>
                  <a:pt x="1983" y="16868"/>
                  <a:pt x="1983" y="16839"/>
                  <a:pt x="1968" y="16825"/>
                </a:cubicBezTo>
                <a:close/>
                <a:moveTo>
                  <a:pt x="2356" y="16882"/>
                </a:moveTo>
                <a:cubicBezTo>
                  <a:pt x="2356" y="16882"/>
                  <a:pt x="2371" y="16897"/>
                  <a:pt x="2371" y="16925"/>
                </a:cubicBezTo>
                <a:lnTo>
                  <a:pt x="2356" y="16925"/>
                </a:lnTo>
                <a:cubicBezTo>
                  <a:pt x="2356" y="16925"/>
                  <a:pt x="2342" y="16911"/>
                  <a:pt x="2342" y="16897"/>
                </a:cubicBezTo>
                <a:cubicBezTo>
                  <a:pt x="2342" y="16897"/>
                  <a:pt x="2356" y="16882"/>
                  <a:pt x="2356" y="16882"/>
                </a:cubicBezTo>
                <a:close/>
                <a:moveTo>
                  <a:pt x="2238" y="16880"/>
                </a:moveTo>
                <a:cubicBezTo>
                  <a:pt x="2234" y="16898"/>
                  <a:pt x="2227" y="16929"/>
                  <a:pt x="2227" y="16940"/>
                </a:cubicBezTo>
                <a:cubicBezTo>
                  <a:pt x="2223" y="16944"/>
                  <a:pt x="2219" y="16946"/>
                  <a:pt x="2214" y="16946"/>
                </a:cubicBezTo>
                <a:cubicBezTo>
                  <a:pt x="2202" y="16946"/>
                  <a:pt x="2186" y="16935"/>
                  <a:pt x="2155" y="16925"/>
                </a:cubicBezTo>
                <a:cubicBezTo>
                  <a:pt x="2170" y="16925"/>
                  <a:pt x="2170" y="16911"/>
                  <a:pt x="2184" y="16911"/>
                </a:cubicBezTo>
                <a:lnTo>
                  <a:pt x="2213" y="16897"/>
                </a:lnTo>
                <a:lnTo>
                  <a:pt x="2227" y="16897"/>
                </a:lnTo>
                <a:cubicBezTo>
                  <a:pt x="2227" y="16897"/>
                  <a:pt x="2234" y="16889"/>
                  <a:pt x="2238" y="16880"/>
                </a:cubicBezTo>
                <a:close/>
                <a:moveTo>
                  <a:pt x="1753" y="17256"/>
                </a:moveTo>
                <a:cubicBezTo>
                  <a:pt x="1753" y="17270"/>
                  <a:pt x="1767" y="17284"/>
                  <a:pt x="1767" y="17284"/>
                </a:cubicBezTo>
                <a:lnTo>
                  <a:pt x="1767" y="17299"/>
                </a:lnTo>
                <a:cubicBezTo>
                  <a:pt x="1767" y="17313"/>
                  <a:pt x="1767" y="17313"/>
                  <a:pt x="1782" y="17328"/>
                </a:cubicBezTo>
                <a:lnTo>
                  <a:pt x="1753" y="17328"/>
                </a:lnTo>
                <a:cubicBezTo>
                  <a:pt x="1747" y="17333"/>
                  <a:pt x="1741" y="17337"/>
                  <a:pt x="1735" y="17337"/>
                </a:cubicBezTo>
                <a:cubicBezTo>
                  <a:pt x="1727" y="17337"/>
                  <a:pt x="1718" y="17330"/>
                  <a:pt x="1710" y="17313"/>
                </a:cubicBezTo>
                <a:cubicBezTo>
                  <a:pt x="1710" y="17313"/>
                  <a:pt x="1724" y="17299"/>
                  <a:pt x="1724" y="17299"/>
                </a:cubicBezTo>
                <a:cubicBezTo>
                  <a:pt x="1731" y="17292"/>
                  <a:pt x="1735" y="17288"/>
                  <a:pt x="1733" y="17288"/>
                </a:cubicBezTo>
                <a:lnTo>
                  <a:pt x="1733" y="17288"/>
                </a:lnTo>
                <a:cubicBezTo>
                  <a:pt x="1731" y="17288"/>
                  <a:pt x="1724" y="17292"/>
                  <a:pt x="1710" y="17299"/>
                </a:cubicBezTo>
                <a:lnTo>
                  <a:pt x="1695" y="17299"/>
                </a:lnTo>
                <a:cubicBezTo>
                  <a:pt x="1695" y="17299"/>
                  <a:pt x="1710" y="17270"/>
                  <a:pt x="1710" y="17270"/>
                </a:cubicBezTo>
                <a:cubicBezTo>
                  <a:pt x="1724" y="17270"/>
                  <a:pt x="1739" y="17270"/>
                  <a:pt x="1753" y="17256"/>
                </a:cubicBezTo>
                <a:close/>
                <a:moveTo>
                  <a:pt x="884" y="17340"/>
                </a:moveTo>
                <a:cubicBezTo>
                  <a:pt x="887" y="17340"/>
                  <a:pt x="889" y="17340"/>
                  <a:pt x="891" y="17342"/>
                </a:cubicBezTo>
                <a:cubicBezTo>
                  <a:pt x="905" y="17356"/>
                  <a:pt x="905" y="17385"/>
                  <a:pt x="891" y="17385"/>
                </a:cubicBezTo>
                <a:lnTo>
                  <a:pt x="877" y="17385"/>
                </a:lnTo>
                <a:cubicBezTo>
                  <a:pt x="848" y="17385"/>
                  <a:pt x="848" y="17399"/>
                  <a:pt x="862" y="17428"/>
                </a:cubicBezTo>
                <a:cubicBezTo>
                  <a:pt x="862" y="17428"/>
                  <a:pt x="848" y="17471"/>
                  <a:pt x="833" y="17471"/>
                </a:cubicBezTo>
                <a:cubicBezTo>
                  <a:pt x="805" y="17471"/>
                  <a:pt x="762" y="17442"/>
                  <a:pt x="733" y="17428"/>
                </a:cubicBezTo>
                <a:cubicBezTo>
                  <a:pt x="733" y="17428"/>
                  <a:pt x="733" y="17414"/>
                  <a:pt x="733" y="17399"/>
                </a:cubicBezTo>
                <a:cubicBezTo>
                  <a:pt x="733" y="17399"/>
                  <a:pt x="747" y="17385"/>
                  <a:pt x="762" y="17385"/>
                </a:cubicBezTo>
                <a:lnTo>
                  <a:pt x="776" y="17399"/>
                </a:lnTo>
                <a:cubicBezTo>
                  <a:pt x="802" y="17387"/>
                  <a:pt x="861" y="17340"/>
                  <a:pt x="884" y="17340"/>
                </a:cubicBezTo>
                <a:close/>
                <a:moveTo>
                  <a:pt x="1391" y="17218"/>
                </a:moveTo>
                <a:cubicBezTo>
                  <a:pt x="1396" y="17218"/>
                  <a:pt x="1402" y="17221"/>
                  <a:pt x="1408" y="17227"/>
                </a:cubicBezTo>
                <a:lnTo>
                  <a:pt x="1408" y="17241"/>
                </a:lnTo>
                <a:lnTo>
                  <a:pt x="1423" y="17256"/>
                </a:lnTo>
                <a:cubicBezTo>
                  <a:pt x="1437" y="17270"/>
                  <a:pt x="1408" y="17299"/>
                  <a:pt x="1394" y="17299"/>
                </a:cubicBezTo>
                <a:cubicBezTo>
                  <a:pt x="1379" y="17299"/>
                  <a:pt x="1322" y="17356"/>
                  <a:pt x="1322" y="17385"/>
                </a:cubicBezTo>
                <a:cubicBezTo>
                  <a:pt x="1322" y="17399"/>
                  <a:pt x="1322" y="17399"/>
                  <a:pt x="1336" y="17414"/>
                </a:cubicBezTo>
                <a:cubicBezTo>
                  <a:pt x="1325" y="17402"/>
                  <a:pt x="1285" y="17381"/>
                  <a:pt x="1262" y="17381"/>
                </a:cubicBezTo>
                <a:cubicBezTo>
                  <a:pt x="1257" y="17381"/>
                  <a:pt x="1253" y="17382"/>
                  <a:pt x="1250" y="17385"/>
                </a:cubicBezTo>
                <a:cubicBezTo>
                  <a:pt x="1250" y="17414"/>
                  <a:pt x="1193" y="17457"/>
                  <a:pt x="1164" y="17471"/>
                </a:cubicBezTo>
                <a:cubicBezTo>
                  <a:pt x="1163" y="17472"/>
                  <a:pt x="1162" y="17472"/>
                  <a:pt x="1161" y="17472"/>
                </a:cubicBezTo>
                <a:cubicBezTo>
                  <a:pt x="1148" y="17472"/>
                  <a:pt x="1135" y="17369"/>
                  <a:pt x="1135" y="17342"/>
                </a:cubicBezTo>
                <a:cubicBezTo>
                  <a:pt x="1135" y="17311"/>
                  <a:pt x="1171" y="17281"/>
                  <a:pt x="1192" y="17281"/>
                </a:cubicBezTo>
                <a:cubicBezTo>
                  <a:pt x="1201" y="17281"/>
                  <a:pt x="1207" y="17286"/>
                  <a:pt x="1207" y="17299"/>
                </a:cubicBezTo>
                <a:cubicBezTo>
                  <a:pt x="1210" y="17306"/>
                  <a:pt x="1216" y="17308"/>
                  <a:pt x="1223" y="17308"/>
                </a:cubicBezTo>
                <a:cubicBezTo>
                  <a:pt x="1246" y="17308"/>
                  <a:pt x="1279" y="17281"/>
                  <a:pt x="1279" y="17270"/>
                </a:cubicBezTo>
                <a:cubicBezTo>
                  <a:pt x="1270" y="17253"/>
                  <a:pt x="1272" y="17246"/>
                  <a:pt x="1280" y="17246"/>
                </a:cubicBezTo>
                <a:cubicBezTo>
                  <a:pt x="1286" y="17246"/>
                  <a:pt x="1296" y="17250"/>
                  <a:pt x="1308" y="17256"/>
                </a:cubicBezTo>
                <a:lnTo>
                  <a:pt x="1336" y="17256"/>
                </a:lnTo>
                <a:cubicBezTo>
                  <a:pt x="1341" y="17260"/>
                  <a:pt x="1346" y="17262"/>
                  <a:pt x="1351" y="17262"/>
                </a:cubicBezTo>
                <a:cubicBezTo>
                  <a:pt x="1360" y="17262"/>
                  <a:pt x="1370" y="17256"/>
                  <a:pt x="1379" y="17256"/>
                </a:cubicBezTo>
                <a:lnTo>
                  <a:pt x="1379" y="17241"/>
                </a:lnTo>
                <a:cubicBezTo>
                  <a:pt x="1379" y="17225"/>
                  <a:pt x="1384" y="17218"/>
                  <a:pt x="1391" y="17218"/>
                </a:cubicBezTo>
                <a:close/>
                <a:moveTo>
                  <a:pt x="21211" y="17505"/>
                </a:moveTo>
                <a:cubicBezTo>
                  <a:pt x="21201" y="17505"/>
                  <a:pt x="21189" y="17508"/>
                  <a:pt x="21177" y="17514"/>
                </a:cubicBezTo>
                <a:lnTo>
                  <a:pt x="21177" y="17529"/>
                </a:lnTo>
                <a:cubicBezTo>
                  <a:pt x="21163" y="17543"/>
                  <a:pt x="21177" y="17572"/>
                  <a:pt x="21177" y="17586"/>
                </a:cubicBezTo>
                <a:cubicBezTo>
                  <a:pt x="21163" y="17601"/>
                  <a:pt x="21149" y="17601"/>
                  <a:pt x="21120" y="17615"/>
                </a:cubicBezTo>
                <a:cubicBezTo>
                  <a:pt x="21120" y="17629"/>
                  <a:pt x="21134" y="17644"/>
                  <a:pt x="21149" y="17644"/>
                </a:cubicBezTo>
                <a:cubicBezTo>
                  <a:pt x="21150" y="17645"/>
                  <a:pt x="21151" y="17645"/>
                  <a:pt x="21152" y="17645"/>
                </a:cubicBezTo>
                <a:cubicBezTo>
                  <a:pt x="21174" y="17645"/>
                  <a:pt x="21248" y="17556"/>
                  <a:pt x="21235" y="17529"/>
                </a:cubicBezTo>
                <a:cubicBezTo>
                  <a:pt x="21235" y="17512"/>
                  <a:pt x="21225" y="17505"/>
                  <a:pt x="21211" y="17505"/>
                </a:cubicBezTo>
                <a:close/>
                <a:moveTo>
                  <a:pt x="21535" y="17847"/>
                </a:moveTo>
                <a:cubicBezTo>
                  <a:pt x="21513" y="17847"/>
                  <a:pt x="21479" y="17864"/>
                  <a:pt x="21479" y="17873"/>
                </a:cubicBezTo>
                <a:cubicBezTo>
                  <a:pt x="21479" y="17902"/>
                  <a:pt x="21436" y="17917"/>
                  <a:pt x="21436" y="17917"/>
                </a:cubicBezTo>
                <a:cubicBezTo>
                  <a:pt x="21434" y="17915"/>
                  <a:pt x="21432" y="17914"/>
                  <a:pt x="21431" y="17914"/>
                </a:cubicBezTo>
                <a:cubicBezTo>
                  <a:pt x="21418" y="17914"/>
                  <a:pt x="21405" y="17955"/>
                  <a:pt x="21393" y="18017"/>
                </a:cubicBezTo>
                <a:lnTo>
                  <a:pt x="21465" y="18017"/>
                </a:lnTo>
                <a:cubicBezTo>
                  <a:pt x="21479" y="18017"/>
                  <a:pt x="21508" y="17988"/>
                  <a:pt x="21522" y="17988"/>
                </a:cubicBezTo>
                <a:lnTo>
                  <a:pt x="21537" y="17988"/>
                </a:lnTo>
                <a:cubicBezTo>
                  <a:pt x="21549" y="17994"/>
                  <a:pt x="21558" y="17998"/>
                  <a:pt x="21565" y="17998"/>
                </a:cubicBezTo>
                <a:cubicBezTo>
                  <a:pt x="21575" y="17998"/>
                  <a:pt x="21580" y="17991"/>
                  <a:pt x="21580" y="17974"/>
                </a:cubicBezTo>
                <a:cubicBezTo>
                  <a:pt x="21580" y="17960"/>
                  <a:pt x="21565" y="17873"/>
                  <a:pt x="21551" y="17859"/>
                </a:cubicBezTo>
                <a:cubicBezTo>
                  <a:pt x="21551" y="17850"/>
                  <a:pt x="21544" y="17847"/>
                  <a:pt x="21535" y="17847"/>
                </a:cubicBezTo>
                <a:close/>
                <a:moveTo>
                  <a:pt x="1897" y="17744"/>
                </a:moveTo>
                <a:cubicBezTo>
                  <a:pt x="1911" y="17744"/>
                  <a:pt x="1983" y="17759"/>
                  <a:pt x="1983" y="17759"/>
                </a:cubicBezTo>
                <a:lnTo>
                  <a:pt x="1940" y="17759"/>
                </a:lnTo>
                <a:lnTo>
                  <a:pt x="1925" y="17773"/>
                </a:lnTo>
                <a:lnTo>
                  <a:pt x="1854" y="17816"/>
                </a:lnTo>
                <a:cubicBezTo>
                  <a:pt x="1854" y="17906"/>
                  <a:pt x="1877" y="17962"/>
                  <a:pt x="1892" y="17962"/>
                </a:cubicBezTo>
                <a:cubicBezTo>
                  <a:pt x="1894" y="17962"/>
                  <a:pt x="1895" y="17961"/>
                  <a:pt x="1897" y="17960"/>
                </a:cubicBezTo>
                <a:cubicBezTo>
                  <a:pt x="1911" y="17960"/>
                  <a:pt x="1925" y="17960"/>
                  <a:pt x="1940" y="17974"/>
                </a:cubicBezTo>
                <a:lnTo>
                  <a:pt x="1940" y="17988"/>
                </a:lnTo>
                <a:lnTo>
                  <a:pt x="1925" y="18032"/>
                </a:lnTo>
                <a:cubicBezTo>
                  <a:pt x="1910" y="18055"/>
                  <a:pt x="1894" y="18066"/>
                  <a:pt x="1878" y="18066"/>
                </a:cubicBezTo>
                <a:cubicBezTo>
                  <a:pt x="1865" y="18066"/>
                  <a:pt x="1852" y="18059"/>
                  <a:pt x="1839" y="18046"/>
                </a:cubicBezTo>
                <a:lnTo>
                  <a:pt x="1825" y="18017"/>
                </a:lnTo>
                <a:cubicBezTo>
                  <a:pt x="1810" y="18003"/>
                  <a:pt x="1796" y="17974"/>
                  <a:pt x="1782" y="17960"/>
                </a:cubicBezTo>
                <a:cubicBezTo>
                  <a:pt x="1767" y="17931"/>
                  <a:pt x="1825" y="17917"/>
                  <a:pt x="1782" y="17888"/>
                </a:cubicBezTo>
                <a:cubicBezTo>
                  <a:pt x="1782" y="17888"/>
                  <a:pt x="1796" y="17873"/>
                  <a:pt x="1796" y="17859"/>
                </a:cubicBezTo>
                <a:lnTo>
                  <a:pt x="1839" y="17830"/>
                </a:lnTo>
                <a:cubicBezTo>
                  <a:pt x="1839" y="17773"/>
                  <a:pt x="1868" y="17744"/>
                  <a:pt x="1897" y="17744"/>
                </a:cubicBezTo>
                <a:close/>
                <a:moveTo>
                  <a:pt x="747" y="18477"/>
                </a:moveTo>
                <a:cubicBezTo>
                  <a:pt x="747" y="18477"/>
                  <a:pt x="747" y="18491"/>
                  <a:pt x="733" y="18506"/>
                </a:cubicBezTo>
                <a:lnTo>
                  <a:pt x="733" y="18520"/>
                </a:lnTo>
                <a:lnTo>
                  <a:pt x="747" y="18563"/>
                </a:lnTo>
                <a:cubicBezTo>
                  <a:pt x="738" y="18573"/>
                  <a:pt x="725" y="18576"/>
                  <a:pt x="711" y="18576"/>
                </a:cubicBezTo>
                <a:cubicBezTo>
                  <a:pt x="683" y="18576"/>
                  <a:pt x="651" y="18563"/>
                  <a:pt x="632" y="18563"/>
                </a:cubicBezTo>
                <a:cubicBezTo>
                  <a:pt x="604" y="18563"/>
                  <a:pt x="589" y="18549"/>
                  <a:pt x="575" y="18534"/>
                </a:cubicBezTo>
                <a:lnTo>
                  <a:pt x="589" y="18520"/>
                </a:lnTo>
                <a:cubicBezTo>
                  <a:pt x="589" y="18506"/>
                  <a:pt x="604" y="18506"/>
                  <a:pt x="618" y="18506"/>
                </a:cubicBezTo>
                <a:cubicBezTo>
                  <a:pt x="632" y="18506"/>
                  <a:pt x="661" y="18534"/>
                  <a:pt x="675" y="18534"/>
                </a:cubicBezTo>
                <a:cubicBezTo>
                  <a:pt x="704" y="18520"/>
                  <a:pt x="719" y="18491"/>
                  <a:pt x="747" y="18477"/>
                </a:cubicBezTo>
                <a:close/>
                <a:moveTo>
                  <a:pt x="490" y="18374"/>
                </a:moveTo>
                <a:cubicBezTo>
                  <a:pt x="495" y="18374"/>
                  <a:pt x="522" y="18428"/>
                  <a:pt x="560" y="18506"/>
                </a:cubicBezTo>
                <a:lnTo>
                  <a:pt x="560" y="18563"/>
                </a:lnTo>
                <a:cubicBezTo>
                  <a:pt x="546" y="18577"/>
                  <a:pt x="546" y="18592"/>
                  <a:pt x="532" y="18592"/>
                </a:cubicBezTo>
                <a:cubicBezTo>
                  <a:pt x="532" y="18592"/>
                  <a:pt x="517" y="18592"/>
                  <a:pt x="503" y="18577"/>
                </a:cubicBezTo>
                <a:lnTo>
                  <a:pt x="503" y="18534"/>
                </a:lnTo>
                <a:cubicBezTo>
                  <a:pt x="489" y="18477"/>
                  <a:pt x="489" y="18405"/>
                  <a:pt x="489" y="18376"/>
                </a:cubicBezTo>
                <a:cubicBezTo>
                  <a:pt x="489" y="18375"/>
                  <a:pt x="489" y="18374"/>
                  <a:pt x="490" y="18374"/>
                </a:cubicBezTo>
                <a:close/>
                <a:moveTo>
                  <a:pt x="22070" y="18804"/>
                </a:moveTo>
                <a:cubicBezTo>
                  <a:pt x="22054" y="18804"/>
                  <a:pt x="22057" y="18827"/>
                  <a:pt x="22068" y="18850"/>
                </a:cubicBezTo>
                <a:cubicBezTo>
                  <a:pt x="22094" y="18877"/>
                  <a:pt x="22156" y="18939"/>
                  <a:pt x="22167" y="18939"/>
                </a:cubicBezTo>
                <a:cubicBezTo>
                  <a:pt x="22168" y="18939"/>
                  <a:pt x="22169" y="18938"/>
                  <a:pt x="22169" y="18937"/>
                </a:cubicBezTo>
                <a:cubicBezTo>
                  <a:pt x="22182" y="18924"/>
                  <a:pt x="22183" y="18863"/>
                  <a:pt x="22172" y="18863"/>
                </a:cubicBezTo>
                <a:lnTo>
                  <a:pt x="22172" y="18863"/>
                </a:lnTo>
                <a:cubicBezTo>
                  <a:pt x="22171" y="18863"/>
                  <a:pt x="22170" y="18864"/>
                  <a:pt x="22169" y="18865"/>
                </a:cubicBezTo>
                <a:cubicBezTo>
                  <a:pt x="22169" y="18865"/>
                  <a:pt x="22111" y="18807"/>
                  <a:pt x="22083" y="18807"/>
                </a:cubicBezTo>
                <a:cubicBezTo>
                  <a:pt x="22077" y="18805"/>
                  <a:pt x="22073" y="18804"/>
                  <a:pt x="22070" y="18804"/>
                </a:cubicBezTo>
                <a:close/>
                <a:moveTo>
                  <a:pt x="359" y="18850"/>
                </a:moveTo>
                <a:lnTo>
                  <a:pt x="388" y="18865"/>
                </a:lnTo>
                <a:lnTo>
                  <a:pt x="402" y="18879"/>
                </a:lnTo>
                <a:cubicBezTo>
                  <a:pt x="417" y="18879"/>
                  <a:pt x="402" y="18937"/>
                  <a:pt x="388" y="18965"/>
                </a:cubicBezTo>
                <a:cubicBezTo>
                  <a:pt x="383" y="18976"/>
                  <a:pt x="377" y="18981"/>
                  <a:pt x="372" y="18981"/>
                </a:cubicBezTo>
                <a:cubicBezTo>
                  <a:pt x="363" y="18981"/>
                  <a:pt x="354" y="18969"/>
                  <a:pt x="345" y="18951"/>
                </a:cubicBezTo>
                <a:lnTo>
                  <a:pt x="331" y="18922"/>
                </a:lnTo>
                <a:lnTo>
                  <a:pt x="316" y="18894"/>
                </a:lnTo>
                <a:cubicBezTo>
                  <a:pt x="331" y="18879"/>
                  <a:pt x="345" y="18865"/>
                  <a:pt x="359" y="18850"/>
                </a:cubicBezTo>
                <a:close/>
                <a:moveTo>
                  <a:pt x="22447" y="18910"/>
                </a:moveTo>
                <a:cubicBezTo>
                  <a:pt x="22435" y="18910"/>
                  <a:pt x="22427" y="18913"/>
                  <a:pt x="22427" y="18922"/>
                </a:cubicBezTo>
                <a:cubicBezTo>
                  <a:pt x="22427" y="18951"/>
                  <a:pt x="22442" y="19023"/>
                  <a:pt x="22456" y="19023"/>
                </a:cubicBezTo>
                <a:cubicBezTo>
                  <a:pt x="22471" y="19023"/>
                  <a:pt x="22499" y="19037"/>
                  <a:pt x="22528" y="19037"/>
                </a:cubicBezTo>
                <a:lnTo>
                  <a:pt x="22528" y="19009"/>
                </a:lnTo>
                <a:lnTo>
                  <a:pt x="22557" y="18980"/>
                </a:lnTo>
                <a:cubicBezTo>
                  <a:pt x="22571" y="18951"/>
                  <a:pt x="22557" y="18922"/>
                  <a:pt x="22528" y="18922"/>
                </a:cubicBezTo>
                <a:cubicBezTo>
                  <a:pt x="22509" y="18922"/>
                  <a:pt x="22471" y="18910"/>
                  <a:pt x="22447" y="18910"/>
                </a:cubicBezTo>
                <a:close/>
                <a:moveTo>
                  <a:pt x="22040" y="18908"/>
                </a:moveTo>
                <a:cubicBezTo>
                  <a:pt x="22025" y="18908"/>
                  <a:pt x="22011" y="18908"/>
                  <a:pt x="21996" y="18922"/>
                </a:cubicBezTo>
                <a:cubicBezTo>
                  <a:pt x="21982" y="18937"/>
                  <a:pt x="21953" y="19009"/>
                  <a:pt x="21968" y="19037"/>
                </a:cubicBezTo>
                <a:lnTo>
                  <a:pt x="22011" y="19009"/>
                </a:lnTo>
                <a:lnTo>
                  <a:pt x="22011" y="18994"/>
                </a:lnTo>
                <a:cubicBezTo>
                  <a:pt x="22054" y="19023"/>
                  <a:pt x="22068" y="19052"/>
                  <a:pt x="22054" y="19066"/>
                </a:cubicBezTo>
                <a:lnTo>
                  <a:pt x="22083" y="19123"/>
                </a:lnTo>
                <a:cubicBezTo>
                  <a:pt x="22126" y="19095"/>
                  <a:pt x="22169" y="19037"/>
                  <a:pt x="22169" y="18994"/>
                </a:cubicBezTo>
                <a:lnTo>
                  <a:pt x="22140" y="18994"/>
                </a:lnTo>
                <a:cubicBezTo>
                  <a:pt x="22083" y="18994"/>
                  <a:pt x="22083" y="18937"/>
                  <a:pt x="22054" y="18922"/>
                </a:cubicBezTo>
                <a:lnTo>
                  <a:pt x="22040" y="18908"/>
                </a:lnTo>
                <a:close/>
                <a:moveTo>
                  <a:pt x="22450" y="19089"/>
                </a:moveTo>
                <a:cubicBezTo>
                  <a:pt x="22441" y="19089"/>
                  <a:pt x="22423" y="19099"/>
                  <a:pt x="22413" y="19109"/>
                </a:cubicBezTo>
                <a:cubicBezTo>
                  <a:pt x="22413" y="19123"/>
                  <a:pt x="22442" y="19195"/>
                  <a:pt x="22456" y="19210"/>
                </a:cubicBezTo>
                <a:cubicBezTo>
                  <a:pt x="22463" y="19217"/>
                  <a:pt x="22478" y="19220"/>
                  <a:pt x="22492" y="19220"/>
                </a:cubicBezTo>
                <a:cubicBezTo>
                  <a:pt x="22506" y="19220"/>
                  <a:pt x="22521" y="19217"/>
                  <a:pt x="22528" y="19210"/>
                </a:cubicBezTo>
                <a:lnTo>
                  <a:pt x="22499" y="19167"/>
                </a:lnTo>
                <a:lnTo>
                  <a:pt x="22485" y="19152"/>
                </a:lnTo>
                <a:cubicBezTo>
                  <a:pt x="22471" y="19123"/>
                  <a:pt x="22456" y="19095"/>
                  <a:pt x="22456" y="19095"/>
                </a:cubicBezTo>
                <a:cubicBezTo>
                  <a:pt x="22456" y="19091"/>
                  <a:pt x="22454" y="19089"/>
                  <a:pt x="22450" y="19089"/>
                </a:cubicBezTo>
                <a:close/>
                <a:moveTo>
                  <a:pt x="3719" y="19308"/>
                </a:moveTo>
                <a:cubicBezTo>
                  <a:pt x="3721" y="19308"/>
                  <a:pt x="3721" y="19309"/>
                  <a:pt x="3721" y="19310"/>
                </a:cubicBezTo>
                <a:cubicBezTo>
                  <a:pt x="3736" y="19325"/>
                  <a:pt x="3736" y="19368"/>
                  <a:pt x="3736" y="19396"/>
                </a:cubicBezTo>
                <a:lnTo>
                  <a:pt x="3707" y="19382"/>
                </a:lnTo>
                <a:lnTo>
                  <a:pt x="3666" y="19382"/>
                </a:lnTo>
                <a:cubicBezTo>
                  <a:pt x="3674" y="19347"/>
                  <a:pt x="3711" y="19308"/>
                  <a:pt x="3719" y="19308"/>
                </a:cubicBezTo>
                <a:close/>
                <a:moveTo>
                  <a:pt x="3663" y="19399"/>
                </a:moveTo>
                <a:cubicBezTo>
                  <a:pt x="3662" y="19414"/>
                  <a:pt x="3659" y="19422"/>
                  <a:pt x="3658" y="19422"/>
                </a:cubicBezTo>
                <a:cubicBezTo>
                  <a:pt x="3657" y="19422"/>
                  <a:pt x="3658" y="19415"/>
                  <a:pt x="3663" y="19399"/>
                </a:cubicBezTo>
                <a:close/>
                <a:moveTo>
                  <a:pt x="2979" y="19319"/>
                </a:moveTo>
                <a:cubicBezTo>
                  <a:pt x="2981" y="19319"/>
                  <a:pt x="2985" y="19321"/>
                  <a:pt x="2989" y="19325"/>
                </a:cubicBezTo>
                <a:lnTo>
                  <a:pt x="3017" y="19325"/>
                </a:lnTo>
                <a:lnTo>
                  <a:pt x="3032" y="19339"/>
                </a:lnTo>
                <a:cubicBezTo>
                  <a:pt x="3033" y="19338"/>
                  <a:pt x="3034" y="19337"/>
                  <a:pt x="3035" y="19337"/>
                </a:cubicBezTo>
                <a:cubicBezTo>
                  <a:pt x="3046" y="19337"/>
                  <a:pt x="3045" y="19399"/>
                  <a:pt x="3032" y="19425"/>
                </a:cubicBezTo>
                <a:cubicBezTo>
                  <a:pt x="3026" y="19436"/>
                  <a:pt x="3021" y="19441"/>
                  <a:pt x="3015" y="19441"/>
                </a:cubicBezTo>
                <a:cubicBezTo>
                  <a:pt x="3006" y="19441"/>
                  <a:pt x="2997" y="19429"/>
                  <a:pt x="2989" y="19411"/>
                </a:cubicBezTo>
                <a:cubicBezTo>
                  <a:pt x="2976" y="19386"/>
                  <a:pt x="2964" y="19319"/>
                  <a:pt x="2979" y="19319"/>
                </a:cubicBezTo>
                <a:close/>
                <a:moveTo>
                  <a:pt x="3420" y="19310"/>
                </a:moveTo>
                <a:cubicBezTo>
                  <a:pt x="3434" y="19310"/>
                  <a:pt x="3491" y="19368"/>
                  <a:pt x="3506" y="19396"/>
                </a:cubicBezTo>
                <a:cubicBezTo>
                  <a:pt x="3517" y="19418"/>
                  <a:pt x="3485" y="19449"/>
                  <a:pt x="3464" y="19449"/>
                </a:cubicBezTo>
                <a:cubicBezTo>
                  <a:pt x="3457" y="19449"/>
                  <a:pt x="3452" y="19446"/>
                  <a:pt x="3448" y="19440"/>
                </a:cubicBezTo>
                <a:cubicBezTo>
                  <a:pt x="3441" y="19425"/>
                  <a:pt x="3427" y="19418"/>
                  <a:pt x="3411" y="19418"/>
                </a:cubicBezTo>
                <a:cubicBezTo>
                  <a:pt x="3394" y="19418"/>
                  <a:pt x="3376" y="19425"/>
                  <a:pt x="3362" y="19440"/>
                </a:cubicBezTo>
                <a:lnTo>
                  <a:pt x="3348" y="19440"/>
                </a:lnTo>
                <a:lnTo>
                  <a:pt x="3319" y="19425"/>
                </a:lnTo>
                <a:cubicBezTo>
                  <a:pt x="3319" y="19394"/>
                  <a:pt x="3331" y="19380"/>
                  <a:pt x="3349" y="19380"/>
                </a:cubicBezTo>
                <a:cubicBezTo>
                  <a:pt x="3365" y="19380"/>
                  <a:pt x="3385" y="19391"/>
                  <a:pt x="3405" y="19411"/>
                </a:cubicBezTo>
                <a:lnTo>
                  <a:pt x="3420" y="19310"/>
                </a:lnTo>
                <a:close/>
                <a:moveTo>
                  <a:pt x="3894" y="19325"/>
                </a:moveTo>
                <a:cubicBezTo>
                  <a:pt x="3908" y="19325"/>
                  <a:pt x="3937" y="19325"/>
                  <a:pt x="3937" y="19339"/>
                </a:cubicBezTo>
                <a:lnTo>
                  <a:pt x="3951" y="19353"/>
                </a:lnTo>
                <a:cubicBezTo>
                  <a:pt x="3951" y="19382"/>
                  <a:pt x="3922" y="19425"/>
                  <a:pt x="3908" y="19454"/>
                </a:cubicBezTo>
                <a:lnTo>
                  <a:pt x="3879" y="19483"/>
                </a:lnTo>
                <a:cubicBezTo>
                  <a:pt x="3879" y="19483"/>
                  <a:pt x="3851" y="19468"/>
                  <a:pt x="3851" y="19468"/>
                </a:cubicBezTo>
                <a:cubicBezTo>
                  <a:pt x="3851" y="19454"/>
                  <a:pt x="3851" y="19440"/>
                  <a:pt x="3865" y="19425"/>
                </a:cubicBezTo>
                <a:lnTo>
                  <a:pt x="3865" y="19411"/>
                </a:lnTo>
                <a:cubicBezTo>
                  <a:pt x="3879" y="19411"/>
                  <a:pt x="3879" y="19368"/>
                  <a:pt x="3865" y="19339"/>
                </a:cubicBezTo>
                <a:lnTo>
                  <a:pt x="3894" y="19325"/>
                </a:lnTo>
                <a:close/>
                <a:moveTo>
                  <a:pt x="4046" y="19381"/>
                </a:moveTo>
                <a:cubicBezTo>
                  <a:pt x="4048" y="19381"/>
                  <a:pt x="4050" y="19381"/>
                  <a:pt x="4052" y="19382"/>
                </a:cubicBezTo>
                <a:lnTo>
                  <a:pt x="4052" y="19396"/>
                </a:lnTo>
                <a:lnTo>
                  <a:pt x="4052" y="19440"/>
                </a:lnTo>
                <a:cubicBezTo>
                  <a:pt x="4040" y="19475"/>
                  <a:pt x="4018" y="19501"/>
                  <a:pt x="4003" y="19501"/>
                </a:cubicBezTo>
                <a:cubicBezTo>
                  <a:pt x="4000" y="19501"/>
                  <a:pt x="3997" y="19500"/>
                  <a:pt x="3994" y="19497"/>
                </a:cubicBezTo>
                <a:cubicBezTo>
                  <a:pt x="3981" y="19470"/>
                  <a:pt x="4018" y="19381"/>
                  <a:pt x="4046" y="19381"/>
                </a:cubicBezTo>
                <a:close/>
                <a:moveTo>
                  <a:pt x="1816" y="19423"/>
                </a:moveTo>
                <a:cubicBezTo>
                  <a:pt x="1819" y="19423"/>
                  <a:pt x="1822" y="19424"/>
                  <a:pt x="1825" y="19425"/>
                </a:cubicBezTo>
                <a:lnTo>
                  <a:pt x="1854" y="19454"/>
                </a:lnTo>
                <a:cubicBezTo>
                  <a:pt x="1868" y="19483"/>
                  <a:pt x="1854" y="19497"/>
                  <a:pt x="1839" y="19511"/>
                </a:cubicBezTo>
                <a:lnTo>
                  <a:pt x="1825" y="19526"/>
                </a:lnTo>
                <a:cubicBezTo>
                  <a:pt x="1796" y="19526"/>
                  <a:pt x="1782" y="19511"/>
                  <a:pt x="1782" y="19497"/>
                </a:cubicBezTo>
                <a:cubicBezTo>
                  <a:pt x="1782" y="19471"/>
                  <a:pt x="1793" y="19423"/>
                  <a:pt x="1816" y="19423"/>
                </a:cubicBezTo>
                <a:close/>
                <a:moveTo>
                  <a:pt x="1710" y="19253"/>
                </a:moveTo>
                <a:lnTo>
                  <a:pt x="1724" y="19267"/>
                </a:lnTo>
                <a:lnTo>
                  <a:pt x="1739" y="19281"/>
                </a:lnTo>
                <a:cubicBezTo>
                  <a:pt x="1739" y="19310"/>
                  <a:pt x="1739" y="19411"/>
                  <a:pt x="1739" y="19440"/>
                </a:cubicBezTo>
                <a:cubicBezTo>
                  <a:pt x="1739" y="19468"/>
                  <a:pt x="1695" y="19526"/>
                  <a:pt x="1695" y="19540"/>
                </a:cubicBezTo>
                <a:cubicBezTo>
                  <a:pt x="1681" y="19554"/>
                  <a:pt x="1667" y="19569"/>
                  <a:pt x="1667" y="19569"/>
                </a:cubicBezTo>
                <a:cubicBezTo>
                  <a:pt x="1667" y="19569"/>
                  <a:pt x="1667" y="19540"/>
                  <a:pt x="1681" y="19526"/>
                </a:cubicBezTo>
                <a:cubicBezTo>
                  <a:pt x="1681" y="19497"/>
                  <a:pt x="1681" y="19425"/>
                  <a:pt x="1681" y="19382"/>
                </a:cubicBezTo>
                <a:lnTo>
                  <a:pt x="1667" y="19353"/>
                </a:lnTo>
                <a:lnTo>
                  <a:pt x="1667" y="19339"/>
                </a:lnTo>
                <a:cubicBezTo>
                  <a:pt x="1681" y="19310"/>
                  <a:pt x="1695" y="19281"/>
                  <a:pt x="1710" y="19253"/>
                </a:cubicBezTo>
                <a:close/>
                <a:moveTo>
                  <a:pt x="17002" y="19509"/>
                </a:moveTo>
                <a:cubicBezTo>
                  <a:pt x="17020" y="19509"/>
                  <a:pt x="17053" y="19558"/>
                  <a:pt x="17040" y="19583"/>
                </a:cubicBezTo>
                <a:cubicBezTo>
                  <a:pt x="17040" y="19592"/>
                  <a:pt x="17036" y="19595"/>
                  <a:pt x="17029" y="19595"/>
                </a:cubicBezTo>
                <a:cubicBezTo>
                  <a:pt x="17016" y="19595"/>
                  <a:pt x="16992" y="19579"/>
                  <a:pt x="16982" y="19569"/>
                </a:cubicBezTo>
                <a:cubicBezTo>
                  <a:pt x="16968" y="19540"/>
                  <a:pt x="16968" y="19526"/>
                  <a:pt x="16997" y="19511"/>
                </a:cubicBezTo>
                <a:cubicBezTo>
                  <a:pt x="16998" y="19510"/>
                  <a:pt x="17000" y="19509"/>
                  <a:pt x="17002" y="19509"/>
                </a:cubicBezTo>
                <a:close/>
                <a:moveTo>
                  <a:pt x="15603" y="19540"/>
                </a:moveTo>
                <a:cubicBezTo>
                  <a:pt x="15632" y="19540"/>
                  <a:pt x="15646" y="19569"/>
                  <a:pt x="15660" y="19583"/>
                </a:cubicBezTo>
                <a:lnTo>
                  <a:pt x="15646" y="19598"/>
                </a:lnTo>
                <a:lnTo>
                  <a:pt x="15603" y="19626"/>
                </a:lnTo>
                <a:cubicBezTo>
                  <a:pt x="15617" y="19655"/>
                  <a:pt x="15617" y="19684"/>
                  <a:pt x="15603" y="19698"/>
                </a:cubicBezTo>
                <a:lnTo>
                  <a:pt x="15589" y="19713"/>
                </a:lnTo>
                <a:lnTo>
                  <a:pt x="15574" y="19713"/>
                </a:lnTo>
                <a:cubicBezTo>
                  <a:pt x="15560" y="19713"/>
                  <a:pt x="15546" y="19698"/>
                  <a:pt x="15546" y="19684"/>
                </a:cubicBezTo>
                <a:cubicBezTo>
                  <a:pt x="15546" y="19669"/>
                  <a:pt x="15546" y="19655"/>
                  <a:pt x="15546" y="19641"/>
                </a:cubicBezTo>
                <a:lnTo>
                  <a:pt x="15546" y="19626"/>
                </a:lnTo>
                <a:cubicBezTo>
                  <a:pt x="15531" y="19583"/>
                  <a:pt x="15560" y="19540"/>
                  <a:pt x="15589" y="19540"/>
                </a:cubicBezTo>
                <a:close/>
                <a:moveTo>
                  <a:pt x="15761" y="19598"/>
                </a:moveTo>
                <a:lnTo>
                  <a:pt x="15804" y="19626"/>
                </a:lnTo>
                <a:cubicBezTo>
                  <a:pt x="15818" y="19655"/>
                  <a:pt x="15818" y="19684"/>
                  <a:pt x="15804" y="19698"/>
                </a:cubicBezTo>
                <a:cubicBezTo>
                  <a:pt x="15790" y="19713"/>
                  <a:pt x="15761" y="19713"/>
                  <a:pt x="15747" y="19727"/>
                </a:cubicBezTo>
                <a:lnTo>
                  <a:pt x="15732" y="19727"/>
                </a:lnTo>
                <a:cubicBezTo>
                  <a:pt x="15718" y="19727"/>
                  <a:pt x="15704" y="19713"/>
                  <a:pt x="15704" y="19698"/>
                </a:cubicBezTo>
                <a:cubicBezTo>
                  <a:pt x="15718" y="19684"/>
                  <a:pt x="15747" y="19641"/>
                  <a:pt x="15761" y="19598"/>
                </a:cubicBezTo>
                <a:close/>
                <a:moveTo>
                  <a:pt x="21163" y="19554"/>
                </a:moveTo>
                <a:cubicBezTo>
                  <a:pt x="21149" y="19598"/>
                  <a:pt x="21149" y="19626"/>
                  <a:pt x="21163" y="19626"/>
                </a:cubicBezTo>
                <a:cubicBezTo>
                  <a:pt x="21177" y="19641"/>
                  <a:pt x="21221" y="19655"/>
                  <a:pt x="21221" y="19669"/>
                </a:cubicBezTo>
                <a:cubicBezTo>
                  <a:pt x="21206" y="19684"/>
                  <a:pt x="21192" y="19713"/>
                  <a:pt x="21206" y="19727"/>
                </a:cubicBezTo>
                <a:cubicBezTo>
                  <a:pt x="21221" y="19727"/>
                  <a:pt x="21264" y="19741"/>
                  <a:pt x="21292" y="19741"/>
                </a:cubicBezTo>
                <a:lnTo>
                  <a:pt x="21336" y="19756"/>
                </a:lnTo>
                <a:cubicBezTo>
                  <a:pt x="21350" y="19741"/>
                  <a:pt x="21336" y="19727"/>
                  <a:pt x="21321" y="19698"/>
                </a:cubicBezTo>
                <a:lnTo>
                  <a:pt x="21292" y="19698"/>
                </a:lnTo>
                <a:cubicBezTo>
                  <a:pt x="21292" y="19684"/>
                  <a:pt x="21278" y="19684"/>
                  <a:pt x="21278" y="19669"/>
                </a:cubicBezTo>
                <a:lnTo>
                  <a:pt x="21278" y="19641"/>
                </a:lnTo>
                <a:cubicBezTo>
                  <a:pt x="21264" y="19612"/>
                  <a:pt x="21235" y="19598"/>
                  <a:pt x="21206" y="19598"/>
                </a:cubicBezTo>
                <a:lnTo>
                  <a:pt x="21192" y="19598"/>
                </a:lnTo>
                <a:lnTo>
                  <a:pt x="21163" y="19554"/>
                </a:lnTo>
                <a:close/>
                <a:moveTo>
                  <a:pt x="18079" y="19631"/>
                </a:moveTo>
                <a:cubicBezTo>
                  <a:pt x="18088" y="19631"/>
                  <a:pt x="18097" y="19637"/>
                  <a:pt x="18103" y="19655"/>
                </a:cubicBezTo>
                <a:cubicBezTo>
                  <a:pt x="18103" y="19684"/>
                  <a:pt x="18132" y="19713"/>
                  <a:pt x="18160" y="19713"/>
                </a:cubicBezTo>
                <a:lnTo>
                  <a:pt x="18189" y="19741"/>
                </a:lnTo>
                <a:cubicBezTo>
                  <a:pt x="18189" y="19751"/>
                  <a:pt x="18182" y="19756"/>
                  <a:pt x="18170" y="19756"/>
                </a:cubicBezTo>
                <a:cubicBezTo>
                  <a:pt x="18148" y="19756"/>
                  <a:pt x="18111" y="19740"/>
                  <a:pt x="18074" y="19713"/>
                </a:cubicBezTo>
                <a:lnTo>
                  <a:pt x="18031" y="19684"/>
                </a:lnTo>
                <a:cubicBezTo>
                  <a:pt x="18031" y="19684"/>
                  <a:pt x="18045" y="19641"/>
                  <a:pt x="18045" y="19641"/>
                </a:cubicBezTo>
                <a:cubicBezTo>
                  <a:pt x="18054" y="19641"/>
                  <a:pt x="18067" y="19631"/>
                  <a:pt x="18079" y="19631"/>
                </a:cubicBezTo>
                <a:close/>
                <a:moveTo>
                  <a:pt x="21415" y="19549"/>
                </a:moveTo>
                <a:cubicBezTo>
                  <a:pt x="21405" y="19549"/>
                  <a:pt x="21397" y="19550"/>
                  <a:pt x="21393" y="19554"/>
                </a:cubicBezTo>
                <a:cubicBezTo>
                  <a:pt x="21379" y="19569"/>
                  <a:pt x="21336" y="19626"/>
                  <a:pt x="21336" y="19626"/>
                </a:cubicBezTo>
                <a:cubicBezTo>
                  <a:pt x="21336" y="19626"/>
                  <a:pt x="21379" y="19612"/>
                  <a:pt x="21407" y="19612"/>
                </a:cubicBezTo>
                <a:cubicBezTo>
                  <a:pt x="21410" y="19609"/>
                  <a:pt x="21413" y="19608"/>
                  <a:pt x="21415" y="19608"/>
                </a:cubicBezTo>
                <a:cubicBezTo>
                  <a:pt x="21426" y="19608"/>
                  <a:pt x="21433" y="19632"/>
                  <a:pt x="21422" y="19655"/>
                </a:cubicBezTo>
                <a:cubicBezTo>
                  <a:pt x="21422" y="19695"/>
                  <a:pt x="21422" y="19772"/>
                  <a:pt x="21433" y="19772"/>
                </a:cubicBezTo>
                <a:cubicBezTo>
                  <a:pt x="21434" y="19772"/>
                  <a:pt x="21435" y="19771"/>
                  <a:pt x="21436" y="19770"/>
                </a:cubicBezTo>
                <a:cubicBezTo>
                  <a:pt x="21450" y="19756"/>
                  <a:pt x="21508" y="19756"/>
                  <a:pt x="21537" y="19727"/>
                </a:cubicBezTo>
                <a:cubicBezTo>
                  <a:pt x="21565" y="19698"/>
                  <a:pt x="21522" y="19569"/>
                  <a:pt x="21494" y="19569"/>
                </a:cubicBezTo>
                <a:cubicBezTo>
                  <a:pt x="21473" y="19559"/>
                  <a:pt x="21439" y="19549"/>
                  <a:pt x="21415" y="19549"/>
                </a:cubicBezTo>
                <a:close/>
                <a:moveTo>
                  <a:pt x="15349" y="19719"/>
                </a:moveTo>
                <a:cubicBezTo>
                  <a:pt x="15357" y="19719"/>
                  <a:pt x="15365" y="19721"/>
                  <a:pt x="15373" y="19727"/>
                </a:cubicBezTo>
                <a:lnTo>
                  <a:pt x="15387" y="19741"/>
                </a:lnTo>
                <a:cubicBezTo>
                  <a:pt x="15402" y="19756"/>
                  <a:pt x="15387" y="19799"/>
                  <a:pt x="15359" y="19813"/>
                </a:cubicBezTo>
                <a:lnTo>
                  <a:pt x="15344" y="19813"/>
                </a:lnTo>
                <a:cubicBezTo>
                  <a:pt x="15330" y="19813"/>
                  <a:pt x="15316" y="19817"/>
                  <a:pt x="15301" y="19817"/>
                </a:cubicBezTo>
                <a:cubicBezTo>
                  <a:pt x="15287" y="19817"/>
                  <a:pt x="15273" y="19813"/>
                  <a:pt x="15258" y="19799"/>
                </a:cubicBezTo>
                <a:cubicBezTo>
                  <a:pt x="15258" y="19784"/>
                  <a:pt x="15258" y="19770"/>
                  <a:pt x="15273" y="19770"/>
                </a:cubicBezTo>
                <a:cubicBezTo>
                  <a:pt x="15296" y="19758"/>
                  <a:pt x="15319" y="19719"/>
                  <a:pt x="15349" y="19719"/>
                </a:cubicBezTo>
                <a:close/>
                <a:moveTo>
                  <a:pt x="17140" y="19813"/>
                </a:moveTo>
                <a:cubicBezTo>
                  <a:pt x="17154" y="19827"/>
                  <a:pt x="17142" y="19853"/>
                  <a:pt x="17129" y="19868"/>
                </a:cubicBezTo>
                <a:lnTo>
                  <a:pt x="17129" y="19868"/>
                </a:lnTo>
                <a:cubicBezTo>
                  <a:pt x="17128" y="19864"/>
                  <a:pt x="17127" y="19860"/>
                  <a:pt x="17126" y="19856"/>
                </a:cubicBezTo>
                <a:cubicBezTo>
                  <a:pt x="17126" y="19813"/>
                  <a:pt x="17140" y="19813"/>
                  <a:pt x="17140" y="19813"/>
                </a:cubicBezTo>
                <a:close/>
                <a:moveTo>
                  <a:pt x="5201" y="19865"/>
                </a:moveTo>
                <a:cubicBezTo>
                  <a:pt x="5215" y="19865"/>
                  <a:pt x="5234" y="19878"/>
                  <a:pt x="5244" y="19899"/>
                </a:cubicBezTo>
                <a:lnTo>
                  <a:pt x="5259" y="19914"/>
                </a:lnTo>
                <a:lnTo>
                  <a:pt x="5259" y="19942"/>
                </a:lnTo>
                <a:cubicBezTo>
                  <a:pt x="5266" y="19957"/>
                  <a:pt x="5266" y="19964"/>
                  <a:pt x="5262" y="19964"/>
                </a:cubicBezTo>
                <a:cubicBezTo>
                  <a:pt x="5259" y="19964"/>
                  <a:pt x="5251" y="19957"/>
                  <a:pt x="5244" y="19942"/>
                </a:cubicBezTo>
                <a:lnTo>
                  <a:pt x="5215" y="19942"/>
                </a:lnTo>
                <a:lnTo>
                  <a:pt x="5187" y="19928"/>
                </a:lnTo>
                <a:cubicBezTo>
                  <a:pt x="5182" y="19930"/>
                  <a:pt x="5178" y="19930"/>
                  <a:pt x="5175" y="19930"/>
                </a:cubicBezTo>
                <a:cubicBezTo>
                  <a:pt x="5150" y="19930"/>
                  <a:pt x="5174" y="19883"/>
                  <a:pt x="5187" y="19871"/>
                </a:cubicBezTo>
                <a:cubicBezTo>
                  <a:pt x="5191" y="19867"/>
                  <a:pt x="5195" y="19865"/>
                  <a:pt x="5201" y="19865"/>
                </a:cubicBezTo>
                <a:close/>
                <a:moveTo>
                  <a:pt x="9684" y="19827"/>
                </a:moveTo>
                <a:cubicBezTo>
                  <a:pt x="9712" y="19842"/>
                  <a:pt x="9756" y="19899"/>
                  <a:pt x="9741" y="19942"/>
                </a:cubicBezTo>
                <a:cubicBezTo>
                  <a:pt x="9732" y="19960"/>
                  <a:pt x="9723" y="19972"/>
                  <a:pt x="9718" y="19972"/>
                </a:cubicBezTo>
                <a:cubicBezTo>
                  <a:pt x="9715" y="19972"/>
                  <a:pt x="9712" y="19968"/>
                  <a:pt x="9712" y="19957"/>
                </a:cubicBezTo>
                <a:lnTo>
                  <a:pt x="9712" y="19942"/>
                </a:lnTo>
                <a:cubicBezTo>
                  <a:pt x="9712" y="19899"/>
                  <a:pt x="9698" y="19871"/>
                  <a:pt x="9669" y="19871"/>
                </a:cubicBezTo>
                <a:cubicBezTo>
                  <a:pt x="9655" y="19842"/>
                  <a:pt x="9669" y="19827"/>
                  <a:pt x="9684" y="19827"/>
                </a:cubicBezTo>
                <a:close/>
                <a:moveTo>
                  <a:pt x="3894" y="19756"/>
                </a:moveTo>
                <a:cubicBezTo>
                  <a:pt x="3908" y="19756"/>
                  <a:pt x="3922" y="19770"/>
                  <a:pt x="3922" y="19770"/>
                </a:cubicBezTo>
                <a:lnTo>
                  <a:pt x="3922" y="19827"/>
                </a:lnTo>
                <a:cubicBezTo>
                  <a:pt x="3937" y="19871"/>
                  <a:pt x="3980" y="19971"/>
                  <a:pt x="3966" y="19985"/>
                </a:cubicBezTo>
                <a:cubicBezTo>
                  <a:pt x="3964" y="19987"/>
                  <a:pt x="3961" y="19988"/>
                  <a:pt x="3959" y="19988"/>
                </a:cubicBezTo>
                <a:cubicBezTo>
                  <a:pt x="3944" y="19988"/>
                  <a:pt x="3921" y="19949"/>
                  <a:pt x="3908" y="19899"/>
                </a:cubicBezTo>
                <a:lnTo>
                  <a:pt x="3807" y="19914"/>
                </a:lnTo>
                <a:lnTo>
                  <a:pt x="3793" y="19914"/>
                </a:lnTo>
                <a:cubicBezTo>
                  <a:pt x="3793" y="19899"/>
                  <a:pt x="3822" y="19827"/>
                  <a:pt x="3807" y="19799"/>
                </a:cubicBezTo>
                <a:cubicBezTo>
                  <a:pt x="3793" y="19784"/>
                  <a:pt x="3779" y="19770"/>
                  <a:pt x="3779" y="19770"/>
                </a:cubicBezTo>
                <a:lnTo>
                  <a:pt x="3793" y="19770"/>
                </a:lnTo>
                <a:lnTo>
                  <a:pt x="3807" y="19756"/>
                </a:lnTo>
                <a:cubicBezTo>
                  <a:pt x="3822" y="19756"/>
                  <a:pt x="3851" y="19799"/>
                  <a:pt x="3851" y="19813"/>
                </a:cubicBezTo>
                <a:cubicBezTo>
                  <a:pt x="3851" y="19827"/>
                  <a:pt x="3865" y="19842"/>
                  <a:pt x="3879" y="19842"/>
                </a:cubicBezTo>
                <a:lnTo>
                  <a:pt x="3879" y="19827"/>
                </a:lnTo>
                <a:cubicBezTo>
                  <a:pt x="3879" y="19813"/>
                  <a:pt x="3865" y="19799"/>
                  <a:pt x="3879" y="19784"/>
                </a:cubicBezTo>
                <a:cubicBezTo>
                  <a:pt x="3879" y="19770"/>
                  <a:pt x="3879" y="19756"/>
                  <a:pt x="3894" y="19756"/>
                </a:cubicBezTo>
                <a:close/>
                <a:moveTo>
                  <a:pt x="9985" y="19899"/>
                </a:moveTo>
                <a:cubicBezTo>
                  <a:pt x="10014" y="19928"/>
                  <a:pt x="10043" y="19971"/>
                  <a:pt x="10043" y="19985"/>
                </a:cubicBezTo>
                <a:cubicBezTo>
                  <a:pt x="10057" y="20000"/>
                  <a:pt x="10043" y="20000"/>
                  <a:pt x="10014" y="20000"/>
                </a:cubicBezTo>
                <a:cubicBezTo>
                  <a:pt x="10000" y="19993"/>
                  <a:pt x="9971" y="19993"/>
                  <a:pt x="9944" y="19993"/>
                </a:cubicBezTo>
                <a:cubicBezTo>
                  <a:pt x="9917" y="19993"/>
                  <a:pt x="9892" y="19993"/>
                  <a:pt x="9885" y="19985"/>
                </a:cubicBezTo>
                <a:cubicBezTo>
                  <a:pt x="9885" y="19971"/>
                  <a:pt x="9885" y="19928"/>
                  <a:pt x="9914" y="19914"/>
                </a:cubicBezTo>
                <a:lnTo>
                  <a:pt x="9928" y="19914"/>
                </a:lnTo>
                <a:cubicBezTo>
                  <a:pt x="9934" y="19926"/>
                  <a:pt x="9940" y="19930"/>
                  <a:pt x="9946" y="19930"/>
                </a:cubicBezTo>
                <a:cubicBezTo>
                  <a:pt x="9954" y="19930"/>
                  <a:pt x="9963" y="19922"/>
                  <a:pt x="9971" y="19914"/>
                </a:cubicBezTo>
                <a:lnTo>
                  <a:pt x="9985" y="19899"/>
                </a:lnTo>
                <a:close/>
                <a:moveTo>
                  <a:pt x="3477" y="19885"/>
                </a:moveTo>
                <a:cubicBezTo>
                  <a:pt x="3491" y="19885"/>
                  <a:pt x="3549" y="19899"/>
                  <a:pt x="3534" y="19928"/>
                </a:cubicBezTo>
                <a:lnTo>
                  <a:pt x="3534" y="19942"/>
                </a:lnTo>
                <a:lnTo>
                  <a:pt x="3534" y="19957"/>
                </a:lnTo>
                <a:cubicBezTo>
                  <a:pt x="3549" y="19985"/>
                  <a:pt x="3534" y="20014"/>
                  <a:pt x="3534" y="20029"/>
                </a:cubicBezTo>
                <a:lnTo>
                  <a:pt x="3506" y="20029"/>
                </a:lnTo>
                <a:cubicBezTo>
                  <a:pt x="3506" y="20029"/>
                  <a:pt x="3491" y="20014"/>
                  <a:pt x="3477" y="20000"/>
                </a:cubicBezTo>
                <a:lnTo>
                  <a:pt x="3448" y="19942"/>
                </a:lnTo>
                <a:cubicBezTo>
                  <a:pt x="3434" y="19914"/>
                  <a:pt x="3448" y="19885"/>
                  <a:pt x="3477" y="19885"/>
                </a:cubicBezTo>
                <a:close/>
                <a:moveTo>
                  <a:pt x="17201" y="19769"/>
                </a:moveTo>
                <a:cubicBezTo>
                  <a:pt x="17231" y="19769"/>
                  <a:pt x="17255" y="19806"/>
                  <a:pt x="17255" y="19827"/>
                </a:cubicBezTo>
                <a:cubicBezTo>
                  <a:pt x="17241" y="19842"/>
                  <a:pt x="17284" y="19957"/>
                  <a:pt x="17298" y="20000"/>
                </a:cubicBezTo>
                <a:cubicBezTo>
                  <a:pt x="17308" y="20038"/>
                  <a:pt x="17305" y="20051"/>
                  <a:pt x="17297" y="20051"/>
                </a:cubicBezTo>
                <a:cubicBezTo>
                  <a:pt x="17294" y="20051"/>
                  <a:pt x="17289" y="20048"/>
                  <a:pt x="17284" y="20043"/>
                </a:cubicBezTo>
                <a:cubicBezTo>
                  <a:pt x="17270" y="20043"/>
                  <a:pt x="17241" y="20029"/>
                  <a:pt x="17212" y="20014"/>
                </a:cubicBezTo>
                <a:lnTo>
                  <a:pt x="17198" y="20029"/>
                </a:lnTo>
                <a:cubicBezTo>
                  <a:pt x="17185" y="20046"/>
                  <a:pt x="17174" y="20051"/>
                  <a:pt x="17163" y="20051"/>
                </a:cubicBezTo>
                <a:cubicBezTo>
                  <a:pt x="17141" y="20051"/>
                  <a:pt x="17123" y="20027"/>
                  <a:pt x="17105" y="20027"/>
                </a:cubicBezTo>
                <a:cubicBezTo>
                  <a:pt x="17103" y="20027"/>
                  <a:pt x="17100" y="20027"/>
                  <a:pt x="17097" y="20029"/>
                </a:cubicBezTo>
                <a:lnTo>
                  <a:pt x="17068" y="20043"/>
                </a:lnTo>
                <a:cubicBezTo>
                  <a:pt x="17025" y="20029"/>
                  <a:pt x="16997" y="20014"/>
                  <a:pt x="16997" y="20000"/>
                </a:cubicBezTo>
                <a:cubicBezTo>
                  <a:pt x="16997" y="20000"/>
                  <a:pt x="17040" y="19942"/>
                  <a:pt x="17025" y="19928"/>
                </a:cubicBezTo>
                <a:cubicBezTo>
                  <a:pt x="17025" y="19899"/>
                  <a:pt x="16997" y="19871"/>
                  <a:pt x="16997" y="19871"/>
                </a:cubicBezTo>
                <a:cubicBezTo>
                  <a:pt x="16997" y="19856"/>
                  <a:pt x="17025" y="19856"/>
                  <a:pt x="17040" y="19842"/>
                </a:cubicBezTo>
                <a:cubicBezTo>
                  <a:pt x="17040" y="19842"/>
                  <a:pt x="17083" y="19957"/>
                  <a:pt x="17097" y="19971"/>
                </a:cubicBezTo>
                <a:cubicBezTo>
                  <a:pt x="17098" y="19972"/>
                  <a:pt x="17099" y="19973"/>
                  <a:pt x="17101" y="19973"/>
                </a:cubicBezTo>
                <a:cubicBezTo>
                  <a:pt x="17114" y="19973"/>
                  <a:pt x="17134" y="19912"/>
                  <a:pt x="17129" y="19870"/>
                </a:cubicBezTo>
                <a:lnTo>
                  <a:pt x="17129" y="19870"/>
                </a:lnTo>
                <a:cubicBezTo>
                  <a:pt x="17135" y="19870"/>
                  <a:pt x="17148" y="19867"/>
                  <a:pt x="17169" y="19856"/>
                </a:cubicBezTo>
                <a:lnTo>
                  <a:pt x="17169" y="19784"/>
                </a:lnTo>
                <a:cubicBezTo>
                  <a:pt x="17180" y="19773"/>
                  <a:pt x="17191" y="19769"/>
                  <a:pt x="17201" y="19769"/>
                </a:cubicBezTo>
                <a:close/>
                <a:moveTo>
                  <a:pt x="15030" y="19996"/>
                </a:moveTo>
                <a:cubicBezTo>
                  <a:pt x="15040" y="19996"/>
                  <a:pt x="15054" y="20001"/>
                  <a:pt x="15071" y="20014"/>
                </a:cubicBezTo>
                <a:lnTo>
                  <a:pt x="15100" y="20043"/>
                </a:lnTo>
                <a:cubicBezTo>
                  <a:pt x="15100" y="20043"/>
                  <a:pt x="15100" y="20072"/>
                  <a:pt x="15100" y="20072"/>
                </a:cubicBezTo>
                <a:cubicBezTo>
                  <a:pt x="15100" y="20086"/>
                  <a:pt x="15086" y="20086"/>
                  <a:pt x="15086" y="20086"/>
                </a:cubicBezTo>
                <a:lnTo>
                  <a:pt x="15057" y="20043"/>
                </a:lnTo>
                <a:cubicBezTo>
                  <a:pt x="15050" y="20057"/>
                  <a:pt x="15039" y="20065"/>
                  <a:pt x="15028" y="20065"/>
                </a:cubicBezTo>
                <a:cubicBezTo>
                  <a:pt x="15018" y="20065"/>
                  <a:pt x="15007" y="20057"/>
                  <a:pt x="15000" y="20043"/>
                </a:cubicBezTo>
                <a:cubicBezTo>
                  <a:pt x="15000" y="20023"/>
                  <a:pt x="15007" y="19996"/>
                  <a:pt x="15030" y="19996"/>
                </a:cubicBezTo>
                <a:close/>
                <a:moveTo>
                  <a:pt x="3204" y="19971"/>
                </a:moveTo>
                <a:cubicBezTo>
                  <a:pt x="3218" y="19971"/>
                  <a:pt x="3247" y="19971"/>
                  <a:pt x="3247" y="19985"/>
                </a:cubicBezTo>
                <a:cubicBezTo>
                  <a:pt x="3262" y="20000"/>
                  <a:pt x="3247" y="20029"/>
                  <a:pt x="3218" y="20029"/>
                </a:cubicBezTo>
                <a:cubicBezTo>
                  <a:pt x="3190" y="20029"/>
                  <a:pt x="3218" y="20072"/>
                  <a:pt x="3204" y="20086"/>
                </a:cubicBezTo>
                <a:lnTo>
                  <a:pt x="3204" y="20100"/>
                </a:lnTo>
                <a:cubicBezTo>
                  <a:pt x="3200" y="20105"/>
                  <a:pt x="3196" y="20106"/>
                  <a:pt x="3191" y="20106"/>
                </a:cubicBezTo>
                <a:cubicBezTo>
                  <a:pt x="3181" y="20106"/>
                  <a:pt x="3171" y="20096"/>
                  <a:pt x="3161" y="20086"/>
                </a:cubicBezTo>
                <a:cubicBezTo>
                  <a:pt x="3161" y="20086"/>
                  <a:pt x="3190" y="20014"/>
                  <a:pt x="3175" y="20014"/>
                </a:cubicBezTo>
                <a:cubicBezTo>
                  <a:pt x="3147" y="20014"/>
                  <a:pt x="3161" y="20000"/>
                  <a:pt x="3190" y="19985"/>
                </a:cubicBezTo>
                <a:lnTo>
                  <a:pt x="3204" y="19971"/>
                </a:lnTo>
                <a:close/>
                <a:moveTo>
                  <a:pt x="16450" y="19836"/>
                </a:moveTo>
                <a:cubicBezTo>
                  <a:pt x="16465" y="19836"/>
                  <a:pt x="16483" y="19850"/>
                  <a:pt x="16494" y="19871"/>
                </a:cubicBezTo>
                <a:lnTo>
                  <a:pt x="16479" y="19899"/>
                </a:lnTo>
                <a:lnTo>
                  <a:pt x="16451" y="19928"/>
                </a:lnTo>
                <a:cubicBezTo>
                  <a:pt x="16460" y="19956"/>
                  <a:pt x="16487" y="19972"/>
                  <a:pt x="16513" y="19972"/>
                </a:cubicBezTo>
                <a:cubicBezTo>
                  <a:pt x="16527" y="19972"/>
                  <a:pt x="16541" y="19967"/>
                  <a:pt x="16551" y="19957"/>
                </a:cubicBezTo>
                <a:cubicBezTo>
                  <a:pt x="16566" y="19942"/>
                  <a:pt x="16594" y="19914"/>
                  <a:pt x="16609" y="19914"/>
                </a:cubicBezTo>
                <a:lnTo>
                  <a:pt x="16623" y="19914"/>
                </a:lnTo>
                <a:lnTo>
                  <a:pt x="16637" y="19899"/>
                </a:lnTo>
                <a:cubicBezTo>
                  <a:pt x="16639" y="19897"/>
                  <a:pt x="16641" y="19896"/>
                  <a:pt x="16643" y="19896"/>
                </a:cubicBezTo>
                <a:cubicBezTo>
                  <a:pt x="16655" y="19896"/>
                  <a:pt x="16666" y="19932"/>
                  <a:pt x="16666" y="19957"/>
                </a:cubicBezTo>
                <a:cubicBezTo>
                  <a:pt x="16666" y="19967"/>
                  <a:pt x="16695" y="19977"/>
                  <a:pt x="16712" y="19977"/>
                </a:cubicBezTo>
                <a:cubicBezTo>
                  <a:pt x="16719" y="19977"/>
                  <a:pt x="16724" y="19975"/>
                  <a:pt x="16724" y="19971"/>
                </a:cubicBezTo>
                <a:cubicBezTo>
                  <a:pt x="16724" y="19942"/>
                  <a:pt x="16724" y="19928"/>
                  <a:pt x="16738" y="19914"/>
                </a:cubicBezTo>
                <a:cubicBezTo>
                  <a:pt x="16767" y="19914"/>
                  <a:pt x="16752" y="19856"/>
                  <a:pt x="16767" y="19856"/>
                </a:cubicBezTo>
                <a:cubicBezTo>
                  <a:pt x="16781" y="19856"/>
                  <a:pt x="16810" y="19871"/>
                  <a:pt x="16824" y="19871"/>
                </a:cubicBezTo>
                <a:lnTo>
                  <a:pt x="16853" y="19885"/>
                </a:lnTo>
                <a:cubicBezTo>
                  <a:pt x="16882" y="19899"/>
                  <a:pt x="16910" y="19899"/>
                  <a:pt x="16925" y="19899"/>
                </a:cubicBezTo>
                <a:lnTo>
                  <a:pt x="16925" y="19885"/>
                </a:lnTo>
                <a:cubicBezTo>
                  <a:pt x="16925" y="19856"/>
                  <a:pt x="16939" y="19842"/>
                  <a:pt x="16953" y="19842"/>
                </a:cubicBezTo>
                <a:lnTo>
                  <a:pt x="16968" y="19856"/>
                </a:lnTo>
                <a:cubicBezTo>
                  <a:pt x="16968" y="19885"/>
                  <a:pt x="16925" y="19971"/>
                  <a:pt x="16910" y="19985"/>
                </a:cubicBezTo>
                <a:cubicBezTo>
                  <a:pt x="16903" y="20001"/>
                  <a:pt x="16891" y="20016"/>
                  <a:pt x="16882" y="20027"/>
                </a:cubicBezTo>
                <a:lnTo>
                  <a:pt x="16882" y="20027"/>
                </a:lnTo>
                <a:cubicBezTo>
                  <a:pt x="16882" y="20017"/>
                  <a:pt x="16882" y="20004"/>
                  <a:pt x="16882" y="19985"/>
                </a:cubicBezTo>
                <a:lnTo>
                  <a:pt x="16882" y="19971"/>
                </a:lnTo>
                <a:lnTo>
                  <a:pt x="16896" y="19957"/>
                </a:lnTo>
                <a:cubicBezTo>
                  <a:pt x="16896" y="19945"/>
                  <a:pt x="16888" y="19940"/>
                  <a:pt x="16877" y="19940"/>
                </a:cubicBezTo>
                <a:cubicBezTo>
                  <a:pt x="16862" y="19940"/>
                  <a:pt x="16841" y="19948"/>
                  <a:pt x="16824" y="19957"/>
                </a:cubicBezTo>
                <a:cubicBezTo>
                  <a:pt x="16795" y="19957"/>
                  <a:pt x="16795" y="20000"/>
                  <a:pt x="16795" y="20000"/>
                </a:cubicBezTo>
                <a:cubicBezTo>
                  <a:pt x="16810" y="20014"/>
                  <a:pt x="16810" y="20029"/>
                  <a:pt x="16810" y="20043"/>
                </a:cubicBezTo>
                <a:lnTo>
                  <a:pt x="16839" y="20043"/>
                </a:lnTo>
                <a:cubicBezTo>
                  <a:pt x="16834" y="20048"/>
                  <a:pt x="16829" y="20049"/>
                  <a:pt x="16825" y="20049"/>
                </a:cubicBezTo>
                <a:cubicBezTo>
                  <a:pt x="16816" y="20049"/>
                  <a:pt x="16810" y="20043"/>
                  <a:pt x="16810" y="20043"/>
                </a:cubicBezTo>
                <a:cubicBezTo>
                  <a:pt x="16810" y="20039"/>
                  <a:pt x="16807" y="20037"/>
                  <a:pt x="16804" y="20037"/>
                </a:cubicBezTo>
                <a:cubicBezTo>
                  <a:pt x="16794" y="20037"/>
                  <a:pt x="16777" y="20047"/>
                  <a:pt x="16767" y="20057"/>
                </a:cubicBezTo>
                <a:cubicBezTo>
                  <a:pt x="16767" y="20060"/>
                  <a:pt x="16766" y="20061"/>
                  <a:pt x="16765" y="20061"/>
                </a:cubicBezTo>
                <a:cubicBezTo>
                  <a:pt x="16761" y="20061"/>
                  <a:pt x="16747" y="20035"/>
                  <a:pt x="16724" y="20000"/>
                </a:cubicBezTo>
                <a:lnTo>
                  <a:pt x="16695" y="20043"/>
                </a:lnTo>
                <a:lnTo>
                  <a:pt x="16666" y="20086"/>
                </a:lnTo>
                <a:cubicBezTo>
                  <a:pt x="16656" y="20065"/>
                  <a:pt x="16630" y="20052"/>
                  <a:pt x="16600" y="20052"/>
                </a:cubicBezTo>
                <a:cubicBezTo>
                  <a:pt x="16589" y="20052"/>
                  <a:pt x="16577" y="20053"/>
                  <a:pt x="16566" y="20057"/>
                </a:cubicBezTo>
                <a:lnTo>
                  <a:pt x="16537" y="20057"/>
                </a:lnTo>
                <a:cubicBezTo>
                  <a:pt x="16522" y="20057"/>
                  <a:pt x="16508" y="20029"/>
                  <a:pt x="16494" y="20029"/>
                </a:cubicBezTo>
                <a:cubicBezTo>
                  <a:pt x="16479" y="20043"/>
                  <a:pt x="16479" y="20072"/>
                  <a:pt x="16465" y="20100"/>
                </a:cubicBezTo>
                <a:cubicBezTo>
                  <a:pt x="16460" y="20105"/>
                  <a:pt x="16454" y="20107"/>
                  <a:pt x="16446" y="20107"/>
                </a:cubicBezTo>
                <a:cubicBezTo>
                  <a:pt x="16431" y="20107"/>
                  <a:pt x="16412" y="20100"/>
                  <a:pt x="16393" y="20100"/>
                </a:cubicBezTo>
                <a:lnTo>
                  <a:pt x="16364" y="20086"/>
                </a:lnTo>
                <a:cubicBezTo>
                  <a:pt x="16350" y="20086"/>
                  <a:pt x="16350" y="20072"/>
                  <a:pt x="16350" y="20072"/>
                </a:cubicBezTo>
                <a:cubicBezTo>
                  <a:pt x="16350" y="20057"/>
                  <a:pt x="16350" y="20043"/>
                  <a:pt x="16364" y="20029"/>
                </a:cubicBezTo>
                <a:lnTo>
                  <a:pt x="16379" y="20014"/>
                </a:lnTo>
                <a:cubicBezTo>
                  <a:pt x="16393" y="20014"/>
                  <a:pt x="16408" y="19957"/>
                  <a:pt x="16393" y="19942"/>
                </a:cubicBezTo>
                <a:cubicBezTo>
                  <a:pt x="16379" y="19942"/>
                  <a:pt x="16408" y="19871"/>
                  <a:pt x="16436" y="19842"/>
                </a:cubicBezTo>
                <a:cubicBezTo>
                  <a:pt x="16440" y="19838"/>
                  <a:pt x="16445" y="19836"/>
                  <a:pt x="16450" y="19836"/>
                </a:cubicBezTo>
                <a:close/>
                <a:moveTo>
                  <a:pt x="4138" y="19899"/>
                </a:moveTo>
                <a:lnTo>
                  <a:pt x="4181" y="19928"/>
                </a:lnTo>
                <a:lnTo>
                  <a:pt x="4195" y="19928"/>
                </a:lnTo>
                <a:cubicBezTo>
                  <a:pt x="4210" y="19942"/>
                  <a:pt x="4210" y="19957"/>
                  <a:pt x="4181" y="19971"/>
                </a:cubicBezTo>
                <a:cubicBezTo>
                  <a:pt x="4167" y="19971"/>
                  <a:pt x="4124" y="20100"/>
                  <a:pt x="4109" y="20115"/>
                </a:cubicBezTo>
                <a:cubicBezTo>
                  <a:pt x="4109" y="20115"/>
                  <a:pt x="4095" y="20115"/>
                  <a:pt x="4080" y="20086"/>
                </a:cubicBezTo>
                <a:lnTo>
                  <a:pt x="4095" y="20043"/>
                </a:lnTo>
                <a:cubicBezTo>
                  <a:pt x="4109" y="20000"/>
                  <a:pt x="4124" y="19942"/>
                  <a:pt x="4138" y="19899"/>
                </a:cubicBezTo>
                <a:close/>
                <a:moveTo>
                  <a:pt x="14842" y="19928"/>
                </a:moveTo>
                <a:cubicBezTo>
                  <a:pt x="14870" y="19942"/>
                  <a:pt x="14885" y="19942"/>
                  <a:pt x="14899" y="19957"/>
                </a:cubicBezTo>
                <a:cubicBezTo>
                  <a:pt x="14899" y="19971"/>
                  <a:pt x="14928" y="20014"/>
                  <a:pt x="14928" y="20029"/>
                </a:cubicBezTo>
                <a:cubicBezTo>
                  <a:pt x="14928" y="20043"/>
                  <a:pt x="14928" y="20043"/>
                  <a:pt x="14942" y="20057"/>
                </a:cubicBezTo>
                <a:lnTo>
                  <a:pt x="14956" y="20072"/>
                </a:lnTo>
                <a:cubicBezTo>
                  <a:pt x="14956" y="20072"/>
                  <a:pt x="14956" y="20100"/>
                  <a:pt x="14956" y="20100"/>
                </a:cubicBezTo>
                <a:cubicBezTo>
                  <a:pt x="14956" y="20115"/>
                  <a:pt x="14956" y="20115"/>
                  <a:pt x="14942" y="20115"/>
                </a:cubicBezTo>
                <a:lnTo>
                  <a:pt x="14928" y="20129"/>
                </a:lnTo>
                <a:cubicBezTo>
                  <a:pt x="14899" y="20129"/>
                  <a:pt x="14870" y="20115"/>
                  <a:pt x="14856" y="20100"/>
                </a:cubicBezTo>
                <a:lnTo>
                  <a:pt x="14842" y="20086"/>
                </a:lnTo>
                <a:cubicBezTo>
                  <a:pt x="14827" y="20086"/>
                  <a:pt x="14827" y="20057"/>
                  <a:pt x="14827" y="20043"/>
                </a:cubicBezTo>
                <a:lnTo>
                  <a:pt x="14842" y="20029"/>
                </a:lnTo>
                <a:cubicBezTo>
                  <a:pt x="14856" y="20014"/>
                  <a:pt x="14856" y="20000"/>
                  <a:pt x="14842" y="20000"/>
                </a:cubicBezTo>
                <a:lnTo>
                  <a:pt x="14827" y="19985"/>
                </a:lnTo>
                <a:cubicBezTo>
                  <a:pt x="14827" y="19971"/>
                  <a:pt x="14827" y="19957"/>
                  <a:pt x="14842" y="19942"/>
                </a:cubicBezTo>
                <a:lnTo>
                  <a:pt x="14842" y="19928"/>
                </a:lnTo>
                <a:close/>
                <a:moveTo>
                  <a:pt x="10092" y="20051"/>
                </a:moveTo>
                <a:cubicBezTo>
                  <a:pt x="10102" y="20051"/>
                  <a:pt x="10110" y="20053"/>
                  <a:pt x="10115" y="20057"/>
                </a:cubicBezTo>
                <a:lnTo>
                  <a:pt x="10158" y="20100"/>
                </a:lnTo>
                <a:cubicBezTo>
                  <a:pt x="10187" y="20057"/>
                  <a:pt x="10230" y="20057"/>
                  <a:pt x="10244" y="20057"/>
                </a:cubicBezTo>
                <a:cubicBezTo>
                  <a:pt x="10244" y="20072"/>
                  <a:pt x="10230" y="20115"/>
                  <a:pt x="10215" y="20129"/>
                </a:cubicBezTo>
                <a:cubicBezTo>
                  <a:pt x="10215" y="20136"/>
                  <a:pt x="10208" y="20140"/>
                  <a:pt x="10199" y="20140"/>
                </a:cubicBezTo>
                <a:cubicBezTo>
                  <a:pt x="10190" y="20140"/>
                  <a:pt x="10179" y="20136"/>
                  <a:pt x="10172" y="20129"/>
                </a:cubicBezTo>
                <a:cubicBezTo>
                  <a:pt x="10143" y="20129"/>
                  <a:pt x="10014" y="20129"/>
                  <a:pt x="10014" y="20115"/>
                </a:cubicBezTo>
                <a:cubicBezTo>
                  <a:pt x="10000" y="20086"/>
                  <a:pt x="10014" y="20072"/>
                  <a:pt x="10028" y="20057"/>
                </a:cubicBezTo>
                <a:cubicBezTo>
                  <a:pt x="10048" y="20057"/>
                  <a:pt x="10073" y="20051"/>
                  <a:pt x="10092" y="20051"/>
                </a:cubicBezTo>
                <a:close/>
                <a:moveTo>
                  <a:pt x="14339" y="20029"/>
                </a:moveTo>
                <a:cubicBezTo>
                  <a:pt x="14367" y="20029"/>
                  <a:pt x="14396" y="20057"/>
                  <a:pt x="14396" y="20086"/>
                </a:cubicBezTo>
                <a:cubicBezTo>
                  <a:pt x="14396" y="20104"/>
                  <a:pt x="14380" y="20116"/>
                  <a:pt x="14367" y="20116"/>
                </a:cubicBezTo>
                <a:cubicBezTo>
                  <a:pt x="14359" y="20116"/>
                  <a:pt x="14353" y="20111"/>
                  <a:pt x="14353" y="20100"/>
                </a:cubicBezTo>
                <a:cubicBezTo>
                  <a:pt x="14343" y="20090"/>
                  <a:pt x="14326" y="20080"/>
                  <a:pt x="14311" y="20080"/>
                </a:cubicBezTo>
                <a:cubicBezTo>
                  <a:pt x="14305" y="20080"/>
                  <a:pt x="14300" y="20082"/>
                  <a:pt x="14296" y="20086"/>
                </a:cubicBezTo>
                <a:lnTo>
                  <a:pt x="14267" y="20115"/>
                </a:lnTo>
                <a:lnTo>
                  <a:pt x="14252" y="20129"/>
                </a:lnTo>
                <a:cubicBezTo>
                  <a:pt x="14241" y="20140"/>
                  <a:pt x="14231" y="20145"/>
                  <a:pt x="14221" y="20145"/>
                </a:cubicBezTo>
                <a:cubicBezTo>
                  <a:pt x="14206" y="20145"/>
                  <a:pt x="14195" y="20133"/>
                  <a:pt x="14195" y="20115"/>
                </a:cubicBezTo>
                <a:cubicBezTo>
                  <a:pt x="14195" y="20102"/>
                  <a:pt x="14183" y="20041"/>
                  <a:pt x="14192" y="20041"/>
                </a:cubicBezTo>
                <a:lnTo>
                  <a:pt x="14192" y="20041"/>
                </a:lnTo>
                <a:cubicBezTo>
                  <a:pt x="14193" y="20041"/>
                  <a:pt x="14194" y="20042"/>
                  <a:pt x="14195" y="20043"/>
                </a:cubicBezTo>
                <a:cubicBezTo>
                  <a:pt x="14209" y="20043"/>
                  <a:pt x="14310" y="20029"/>
                  <a:pt x="14339" y="20029"/>
                </a:cubicBezTo>
                <a:close/>
                <a:moveTo>
                  <a:pt x="8620" y="20014"/>
                </a:moveTo>
                <a:lnTo>
                  <a:pt x="8649" y="20043"/>
                </a:lnTo>
                <a:lnTo>
                  <a:pt x="8678" y="20086"/>
                </a:lnTo>
                <a:cubicBezTo>
                  <a:pt x="8688" y="20136"/>
                  <a:pt x="8670" y="20151"/>
                  <a:pt x="8654" y="20151"/>
                </a:cubicBezTo>
                <a:cubicBezTo>
                  <a:pt x="8646" y="20151"/>
                  <a:pt x="8639" y="20148"/>
                  <a:pt x="8635" y="20144"/>
                </a:cubicBezTo>
                <a:cubicBezTo>
                  <a:pt x="8635" y="20144"/>
                  <a:pt x="8635" y="20129"/>
                  <a:pt x="8620" y="20129"/>
                </a:cubicBezTo>
                <a:cubicBezTo>
                  <a:pt x="8620" y="20100"/>
                  <a:pt x="8620" y="20057"/>
                  <a:pt x="8620" y="20014"/>
                </a:cubicBezTo>
                <a:close/>
                <a:moveTo>
                  <a:pt x="16163" y="19856"/>
                </a:moveTo>
                <a:cubicBezTo>
                  <a:pt x="16206" y="19928"/>
                  <a:pt x="16206" y="19985"/>
                  <a:pt x="16192" y="19985"/>
                </a:cubicBezTo>
                <a:cubicBezTo>
                  <a:pt x="16178" y="19985"/>
                  <a:pt x="16077" y="20043"/>
                  <a:pt x="16063" y="20057"/>
                </a:cubicBezTo>
                <a:cubicBezTo>
                  <a:pt x="16048" y="20072"/>
                  <a:pt x="16063" y="20086"/>
                  <a:pt x="16091" y="20086"/>
                </a:cubicBezTo>
                <a:lnTo>
                  <a:pt x="16120" y="20086"/>
                </a:lnTo>
                <a:cubicBezTo>
                  <a:pt x="16135" y="20100"/>
                  <a:pt x="16135" y="20115"/>
                  <a:pt x="16135" y="20115"/>
                </a:cubicBezTo>
                <a:cubicBezTo>
                  <a:pt x="16135" y="20129"/>
                  <a:pt x="16135" y="20144"/>
                  <a:pt x="16120" y="20144"/>
                </a:cubicBezTo>
                <a:lnTo>
                  <a:pt x="16091" y="20158"/>
                </a:lnTo>
                <a:cubicBezTo>
                  <a:pt x="16048" y="20158"/>
                  <a:pt x="15962" y="20072"/>
                  <a:pt x="15933" y="20029"/>
                </a:cubicBezTo>
                <a:cubicBezTo>
                  <a:pt x="15919" y="20000"/>
                  <a:pt x="15876" y="19957"/>
                  <a:pt x="15862" y="19957"/>
                </a:cubicBezTo>
                <a:cubicBezTo>
                  <a:pt x="15833" y="19957"/>
                  <a:pt x="15847" y="19942"/>
                  <a:pt x="15862" y="19914"/>
                </a:cubicBezTo>
                <a:lnTo>
                  <a:pt x="15876" y="19899"/>
                </a:lnTo>
                <a:cubicBezTo>
                  <a:pt x="15883" y="19892"/>
                  <a:pt x="15890" y="19889"/>
                  <a:pt x="15898" y="19889"/>
                </a:cubicBezTo>
                <a:cubicBezTo>
                  <a:pt x="15905" y="19889"/>
                  <a:pt x="15912" y="19892"/>
                  <a:pt x="15919" y="19899"/>
                </a:cubicBezTo>
                <a:lnTo>
                  <a:pt x="15933" y="19914"/>
                </a:lnTo>
                <a:cubicBezTo>
                  <a:pt x="15948" y="19899"/>
                  <a:pt x="16005" y="19885"/>
                  <a:pt x="16034" y="19871"/>
                </a:cubicBezTo>
                <a:lnTo>
                  <a:pt x="16063" y="19914"/>
                </a:lnTo>
                <a:cubicBezTo>
                  <a:pt x="16077" y="19928"/>
                  <a:pt x="16106" y="19942"/>
                  <a:pt x="16106" y="19942"/>
                </a:cubicBezTo>
                <a:lnTo>
                  <a:pt x="16163" y="19856"/>
                </a:lnTo>
                <a:close/>
                <a:moveTo>
                  <a:pt x="4023" y="19914"/>
                </a:moveTo>
                <a:cubicBezTo>
                  <a:pt x="4023" y="19914"/>
                  <a:pt x="4037" y="19928"/>
                  <a:pt x="4037" y="19942"/>
                </a:cubicBezTo>
                <a:lnTo>
                  <a:pt x="4037" y="19957"/>
                </a:lnTo>
                <a:cubicBezTo>
                  <a:pt x="4037" y="20029"/>
                  <a:pt x="4066" y="20100"/>
                  <a:pt x="3994" y="20144"/>
                </a:cubicBezTo>
                <a:lnTo>
                  <a:pt x="3980" y="20158"/>
                </a:lnTo>
                <a:cubicBezTo>
                  <a:pt x="3974" y="20170"/>
                  <a:pt x="3970" y="20174"/>
                  <a:pt x="3968" y="20174"/>
                </a:cubicBezTo>
                <a:cubicBezTo>
                  <a:pt x="3966" y="20174"/>
                  <a:pt x="3966" y="20166"/>
                  <a:pt x="3966" y="20158"/>
                </a:cubicBezTo>
                <a:cubicBezTo>
                  <a:pt x="3966" y="20144"/>
                  <a:pt x="3980" y="20057"/>
                  <a:pt x="3994" y="20029"/>
                </a:cubicBezTo>
                <a:cubicBezTo>
                  <a:pt x="3994" y="20000"/>
                  <a:pt x="3994" y="19942"/>
                  <a:pt x="4009" y="19928"/>
                </a:cubicBezTo>
                <a:cubicBezTo>
                  <a:pt x="4009" y="19914"/>
                  <a:pt x="4023" y="19914"/>
                  <a:pt x="4023" y="19914"/>
                </a:cubicBezTo>
                <a:close/>
                <a:moveTo>
                  <a:pt x="14569" y="19942"/>
                </a:moveTo>
                <a:cubicBezTo>
                  <a:pt x="14569" y="19957"/>
                  <a:pt x="14569" y="19985"/>
                  <a:pt x="14583" y="20000"/>
                </a:cubicBezTo>
                <a:lnTo>
                  <a:pt x="14640" y="20000"/>
                </a:lnTo>
                <a:lnTo>
                  <a:pt x="14655" y="19985"/>
                </a:lnTo>
                <a:cubicBezTo>
                  <a:pt x="14669" y="19971"/>
                  <a:pt x="14683" y="19964"/>
                  <a:pt x="14696" y="19964"/>
                </a:cubicBezTo>
                <a:cubicBezTo>
                  <a:pt x="14709" y="19964"/>
                  <a:pt x="14719" y="19971"/>
                  <a:pt x="14727" y="19985"/>
                </a:cubicBezTo>
                <a:lnTo>
                  <a:pt x="14755" y="20000"/>
                </a:lnTo>
                <a:cubicBezTo>
                  <a:pt x="14741" y="20029"/>
                  <a:pt x="14683" y="20129"/>
                  <a:pt x="14655" y="20158"/>
                </a:cubicBezTo>
                <a:cubicBezTo>
                  <a:pt x="14648" y="20171"/>
                  <a:pt x="14639" y="20178"/>
                  <a:pt x="14631" y="20178"/>
                </a:cubicBezTo>
                <a:cubicBezTo>
                  <a:pt x="14620" y="20178"/>
                  <a:pt x="14612" y="20167"/>
                  <a:pt x="14612" y="20144"/>
                </a:cubicBezTo>
                <a:cubicBezTo>
                  <a:pt x="14612" y="20119"/>
                  <a:pt x="14561" y="20065"/>
                  <a:pt x="14536" y="20065"/>
                </a:cubicBezTo>
                <a:cubicBezTo>
                  <a:pt x="14532" y="20065"/>
                  <a:pt x="14528" y="20067"/>
                  <a:pt x="14525" y="20072"/>
                </a:cubicBezTo>
                <a:cubicBezTo>
                  <a:pt x="14511" y="20100"/>
                  <a:pt x="14511" y="20100"/>
                  <a:pt x="14511" y="20100"/>
                </a:cubicBezTo>
                <a:cubicBezTo>
                  <a:pt x="14511" y="20100"/>
                  <a:pt x="14540" y="20043"/>
                  <a:pt x="14540" y="20014"/>
                </a:cubicBezTo>
                <a:cubicBezTo>
                  <a:pt x="14525" y="20000"/>
                  <a:pt x="14525" y="19971"/>
                  <a:pt x="14525" y="19957"/>
                </a:cubicBezTo>
                <a:lnTo>
                  <a:pt x="14540" y="19942"/>
                </a:lnTo>
                <a:close/>
                <a:moveTo>
                  <a:pt x="10402" y="20057"/>
                </a:moveTo>
                <a:cubicBezTo>
                  <a:pt x="10445" y="20057"/>
                  <a:pt x="10445" y="20158"/>
                  <a:pt x="10431" y="20172"/>
                </a:cubicBezTo>
                <a:cubicBezTo>
                  <a:pt x="10416" y="20179"/>
                  <a:pt x="10402" y="20183"/>
                  <a:pt x="10388" y="20183"/>
                </a:cubicBezTo>
                <a:cubicBezTo>
                  <a:pt x="10373" y="20183"/>
                  <a:pt x="10359" y="20179"/>
                  <a:pt x="10345" y="20172"/>
                </a:cubicBezTo>
                <a:cubicBezTo>
                  <a:pt x="10330" y="20158"/>
                  <a:pt x="10301" y="20086"/>
                  <a:pt x="10345" y="20072"/>
                </a:cubicBezTo>
                <a:lnTo>
                  <a:pt x="10359" y="20057"/>
                </a:lnTo>
                <a:close/>
                <a:moveTo>
                  <a:pt x="8523" y="20094"/>
                </a:moveTo>
                <a:cubicBezTo>
                  <a:pt x="8527" y="20094"/>
                  <a:pt x="8534" y="20105"/>
                  <a:pt x="8534" y="20115"/>
                </a:cubicBezTo>
                <a:cubicBezTo>
                  <a:pt x="8534" y="20129"/>
                  <a:pt x="8491" y="20144"/>
                  <a:pt x="8448" y="20158"/>
                </a:cubicBezTo>
                <a:lnTo>
                  <a:pt x="8419" y="20172"/>
                </a:lnTo>
                <a:lnTo>
                  <a:pt x="8391" y="20172"/>
                </a:lnTo>
                <a:cubicBezTo>
                  <a:pt x="8348" y="20172"/>
                  <a:pt x="8304" y="20187"/>
                  <a:pt x="8290" y="20187"/>
                </a:cubicBezTo>
                <a:lnTo>
                  <a:pt x="8276" y="20187"/>
                </a:lnTo>
                <a:lnTo>
                  <a:pt x="8276" y="20172"/>
                </a:lnTo>
                <a:cubicBezTo>
                  <a:pt x="8261" y="20158"/>
                  <a:pt x="8276" y="20129"/>
                  <a:pt x="8276" y="20129"/>
                </a:cubicBezTo>
                <a:cubicBezTo>
                  <a:pt x="8285" y="20129"/>
                  <a:pt x="8301" y="20142"/>
                  <a:pt x="8315" y="20142"/>
                </a:cubicBezTo>
                <a:cubicBezTo>
                  <a:pt x="8322" y="20142"/>
                  <a:pt x="8328" y="20139"/>
                  <a:pt x="8333" y="20129"/>
                </a:cubicBezTo>
                <a:cubicBezTo>
                  <a:pt x="8333" y="20119"/>
                  <a:pt x="8369" y="20109"/>
                  <a:pt x="8400" y="20109"/>
                </a:cubicBezTo>
                <a:cubicBezTo>
                  <a:pt x="8413" y="20109"/>
                  <a:pt x="8425" y="20111"/>
                  <a:pt x="8434" y="20115"/>
                </a:cubicBezTo>
                <a:lnTo>
                  <a:pt x="8506" y="20115"/>
                </a:lnTo>
                <a:lnTo>
                  <a:pt x="8506" y="20100"/>
                </a:lnTo>
                <a:lnTo>
                  <a:pt x="8520" y="20100"/>
                </a:lnTo>
                <a:cubicBezTo>
                  <a:pt x="8520" y="20096"/>
                  <a:pt x="8521" y="20094"/>
                  <a:pt x="8523" y="20094"/>
                </a:cubicBezTo>
                <a:close/>
                <a:moveTo>
                  <a:pt x="12457" y="20000"/>
                </a:moveTo>
                <a:cubicBezTo>
                  <a:pt x="12471" y="20000"/>
                  <a:pt x="12457" y="20029"/>
                  <a:pt x="12457" y="20043"/>
                </a:cubicBezTo>
                <a:cubicBezTo>
                  <a:pt x="12457" y="20043"/>
                  <a:pt x="12457" y="20072"/>
                  <a:pt x="12485" y="20086"/>
                </a:cubicBezTo>
                <a:lnTo>
                  <a:pt x="12500" y="20100"/>
                </a:lnTo>
                <a:cubicBezTo>
                  <a:pt x="12514" y="20129"/>
                  <a:pt x="12543" y="20158"/>
                  <a:pt x="12514" y="20172"/>
                </a:cubicBezTo>
                <a:lnTo>
                  <a:pt x="12485" y="20201"/>
                </a:lnTo>
                <a:cubicBezTo>
                  <a:pt x="12471" y="20172"/>
                  <a:pt x="12457" y="20129"/>
                  <a:pt x="12442" y="20100"/>
                </a:cubicBezTo>
                <a:lnTo>
                  <a:pt x="12442" y="20086"/>
                </a:lnTo>
                <a:cubicBezTo>
                  <a:pt x="12399" y="20043"/>
                  <a:pt x="12413" y="20014"/>
                  <a:pt x="12457" y="20000"/>
                </a:cubicBezTo>
                <a:close/>
                <a:moveTo>
                  <a:pt x="9727" y="20100"/>
                </a:moveTo>
                <a:cubicBezTo>
                  <a:pt x="9756" y="20100"/>
                  <a:pt x="9799" y="20144"/>
                  <a:pt x="9799" y="20172"/>
                </a:cubicBezTo>
                <a:cubicBezTo>
                  <a:pt x="9799" y="20187"/>
                  <a:pt x="9770" y="20215"/>
                  <a:pt x="9741" y="20215"/>
                </a:cubicBezTo>
                <a:lnTo>
                  <a:pt x="9727" y="20201"/>
                </a:lnTo>
                <a:lnTo>
                  <a:pt x="9712" y="20172"/>
                </a:lnTo>
                <a:cubicBezTo>
                  <a:pt x="9712" y="20129"/>
                  <a:pt x="9712" y="20100"/>
                  <a:pt x="9727" y="20100"/>
                </a:cubicBezTo>
                <a:close/>
                <a:moveTo>
                  <a:pt x="9930" y="20093"/>
                </a:moveTo>
                <a:cubicBezTo>
                  <a:pt x="9946" y="20093"/>
                  <a:pt x="9957" y="20100"/>
                  <a:pt x="9957" y="20115"/>
                </a:cubicBezTo>
                <a:lnTo>
                  <a:pt x="9957" y="20129"/>
                </a:lnTo>
                <a:lnTo>
                  <a:pt x="9957" y="20158"/>
                </a:lnTo>
                <a:cubicBezTo>
                  <a:pt x="9957" y="20187"/>
                  <a:pt x="9957" y="20215"/>
                  <a:pt x="9942" y="20215"/>
                </a:cubicBezTo>
                <a:lnTo>
                  <a:pt x="9928" y="20215"/>
                </a:lnTo>
                <a:cubicBezTo>
                  <a:pt x="9842" y="20187"/>
                  <a:pt x="9813" y="20158"/>
                  <a:pt x="9827" y="20144"/>
                </a:cubicBezTo>
                <a:lnTo>
                  <a:pt x="9870" y="20115"/>
                </a:lnTo>
                <a:cubicBezTo>
                  <a:pt x="9892" y="20100"/>
                  <a:pt x="9914" y="20093"/>
                  <a:pt x="9930" y="20093"/>
                </a:cubicBezTo>
                <a:close/>
                <a:moveTo>
                  <a:pt x="15546" y="19899"/>
                </a:moveTo>
                <a:cubicBezTo>
                  <a:pt x="15646" y="19914"/>
                  <a:pt x="15732" y="19928"/>
                  <a:pt x="15747" y="19928"/>
                </a:cubicBezTo>
                <a:lnTo>
                  <a:pt x="15747" y="19914"/>
                </a:lnTo>
                <a:cubicBezTo>
                  <a:pt x="15755" y="19909"/>
                  <a:pt x="15761" y="19908"/>
                  <a:pt x="15766" y="19908"/>
                </a:cubicBezTo>
                <a:cubicBezTo>
                  <a:pt x="15778" y="19908"/>
                  <a:pt x="15784" y="19918"/>
                  <a:pt x="15804" y="19928"/>
                </a:cubicBezTo>
                <a:cubicBezTo>
                  <a:pt x="15833" y="19957"/>
                  <a:pt x="15790" y="19971"/>
                  <a:pt x="15804" y="19985"/>
                </a:cubicBezTo>
                <a:lnTo>
                  <a:pt x="15818" y="20014"/>
                </a:lnTo>
                <a:cubicBezTo>
                  <a:pt x="15818" y="20029"/>
                  <a:pt x="15818" y="20057"/>
                  <a:pt x="15804" y="20057"/>
                </a:cubicBezTo>
                <a:cubicBezTo>
                  <a:pt x="15790" y="20057"/>
                  <a:pt x="15790" y="20201"/>
                  <a:pt x="15775" y="20215"/>
                </a:cubicBezTo>
                <a:cubicBezTo>
                  <a:pt x="15775" y="20218"/>
                  <a:pt x="15774" y="20219"/>
                  <a:pt x="15772" y="20219"/>
                </a:cubicBezTo>
                <a:cubicBezTo>
                  <a:pt x="15760" y="20219"/>
                  <a:pt x="15722" y="20191"/>
                  <a:pt x="15675" y="20144"/>
                </a:cubicBezTo>
                <a:lnTo>
                  <a:pt x="15646" y="20086"/>
                </a:lnTo>
                <a:lnTo>
                  <a:pt x="15617" y="20043"/>
                </a:lnTo>
                <a:cubicBezTo>
                  <a:pt x="15597" y="20016"/>
                  <a:pt x="15580" y="20001"/>
                  <a:pt x="15567" y="20001"/>
                </a:cubicBezTo>
                <a:cubicBezTo>
                  <a:pt x="15554" y="20001"/>
                  <a:pt x="15546" y="20019"/>
                  <a:pt x="15546" y="20057"/>
                </a:cubicBezTo>
                <a:lnTo>
                  <a:pt x="15488" y="20029"/>
                </a:lnTo>
                <a:cubicBezTo>
                  <a:pt x="15474" y="20043"/>
                  <a:pt x="15431" y="20072"/>
                  <a:pt x="15387" y="20100"/>
                </a:cubicBezTo>
                <a:lnTo>
                  <a:pt x="15373" y="20086"/>
                </a:lnTo>
                <a:lnTo>
                  <a:pt x="15344" y="20086"/>
                </a:lnTo>
                <a:cubicBezTo>
                  <a:pt x="15316" y="20072"/>
                  <a:pt x="15287" y="20057"/>
                  <a:pt x="15258" y="20057"/>
                </a:cubicBezTo>
                <a:lnTo>
                  <a:pt x="15244" y="20057"/>
                </a:lnTo>
                <a:lnTo>
                  <a:pt x="15229" y="20072"/>
                </a:lnTo>
                <a:cubicBezTo>
                  <a:pt x="15226" y="20073"/>
                  <a:pt x="15222" y="20074"/>
                  <a:pt x="15219" y="20074"/>
                </a:cubicBezTo>
                <a:cubicBezTo>
                  <a:pt x="15189" y="20074"/>
                  <a:pt x="15201" y="20012"/>
                  <a:pt x="15201" y="19985"/>
                </a:cubicBezTo>
                <a:cubicBezTo>
                  <a:pt x="15208" y="19971"/>
                  <a:pt x="15219" y="19968"/>
                  <a:pt x="15229" y="19968"/>
                </a:cubicBezTo>
                <a:cubicBezTo>
                  <a:pt x="15240" y="19968"/>
                  <a:pt x="15251" y="19971"/>
                  <a:pt x="15258" y="19971"/>
                </a:cubicBezTo>
                <a:cubicBezTo>
                  <a:pt x="15258" y="19973"/>
                  <a:pt x="15259" y="19974"/>
                  <a:pt x="15260" y="19974"/>
                </a:cubicBezTo>
                <a:cubicBezTo>
                  <a:pt x="15270" y="19974"/>
                  <a:pt x="15303" y="19940"/>
                  <a:pt x="15316" y="19928"/>
                </a:cubicBezTo>
                <a:cubicBezTo>
                  <a:pt x="15321" y="19918"/>
                  <a:pt x="15329" y="19913"/>
                  <a:pt x="15340" y="19913"/>
                </a:cubicBezTo>
                <a:cubicBezTo>
                  <a:pt x="15359" y="19913"/>
                  <a:pt x="15383" y="19929"/>
                  <a:pt x="15402" y="19957"/>
                </a:cubicBezTo>
                <a:lnTo>
                  <a:pt x="15445" y="19942"/>
                </a:lnTo>
                <a:lnTo>
                  <a:pt x="15546" y="19899"/>
                </a:lnTo>
                <a:close/>
                <a:moveTo>
                  <a:pt x="5504" y="19967"/>
                </a:moveTo>
                <a:cubicBezTo>
                  <a:pt x="5508" y="19967"/>
                  <a:pt x="5512" y="19968"/>
                  <a:pt x="5517" y="19971"/>
                </a:cubicBezTo>
                <a:cubicBezTo>
                  <a:pt x="5532" y="19971"/>
                  <a:pt x="5532" y="20000"/>
                  <a:pt x="5532" y="20014"/>
                </a:cubicBezTo>
                <a:cubicBezTo>
                  <a:pt x="5532" y="20029"/>
                  <a:pt x="5517" y="20029"/>
                  <a:pt x="5517" y="20043"/>
                </a:cubicBezTo>
                <a:lnTo>
                  <a:pt x="5503" y="20072"/>
                </a:lnTo>
                <a:cubicBezTo>
                  <a:pt x="5546" y="20100"/>
                  <a:pt x="5560" y="20129"/>
                  <a:pt x="5546" y="20144"/>
                </a:cubicBezTo>
                <a:lnTo>
                  <a:pt x="5517" y="20144"/>
                </a:lnTo>
                <a:cubicBezTo>
                  <a:pt x="5515" y="20145"/>
                  <a:pt x="5513" y="20146"/>
                  <a:pt x="5511" y="20146"/>
                </a:cubicBezTo>
                <a:cubicBezTo>
                  <a:pt x="5499" y="20146"/>
                  <a:pt x="5488" y="20111"/>
                  <a:pt x="5488" y="20086"/>
                </a:cubicBezTo>
                <a:cubicBezTo>
                  <a:pt x="5488" y="20072"/>
                  <a:pt x="5474" y="20057"/>
                  <a:pt x="5474" y="20057"/>
                </a:cubicBezTo>
                <a:cubicBezTo>
                  <a:pt x="5474" y="20057"/>
                  <a:pt x="5460" y="20158"/>
                  <a:pt x="5460" y="20201"/>
                </a:cubicBezTo>
                <a:cubicBezTo>
                  <a:pt x="5460" y="20219"/>
                  <a:pt x="5454" y="20225"/>
                  <a:pt x="5446" y="20225"/>
                </a:cubicBezTo>
                <a:cubicBezTo>
                  <a:pt x="5435" y="20225"/>
                  <a:pt x="5419" y="20215"/>
                  <a:pt x="5402" y="20215"/>
                </a:cubicBezTo>
                <a:cubicBezTo>
                  <a:pt x="5388" y="20215"/>
                  <a:pt x="5402" y="20201"/>
                  <a:pt x="5445" y="20187"/>
                </a:cubicBezTo>
                <a:lnTo>
                  <a:pt x="5417" y="20144"/>
                </a:lnTo>
                <a:cubicBezTo>
                  <a:pt x="5388" y="20100"/>
                  <a:pt x="5417" y="20086"/>
                  <a:pt x="5417" y="20057"/>
                </a:cubicBezTo>
                <a:lnTo>
                  <a:pt x="5388" y="20000"/>
                </a:lnTo>
                <a:cubicBezTo>
                  <a:pt x="5400" y="19988"/>
                  <a:pt x="5412" y="19983"/>
                  <a:pt x="5423" y="19983"/>
                </a:cubicBezTo>
                <a:cubicBezTo>
                  <a:pt x="5438" y="19983"/>
                  <a:pt x="5451" y="19992"/>
                  <a:pt x="5460" y="20000"/>
                </a:cubicBezTo>
                <a:cubicBezTo>
                  <a:pt x="5470" y="20010"/>
                  <a:pt x="5473" y="20020"/>
                  <a:pt x="5479" y="20020"/>
                </a:cubicBezTo>
                <a:cubicBezTo>
                  <a:pt x="5481" y="20020"/>
                  <a:pt x="5484" y="20018"/>
                  <a:pt x="5488" y="20014"/>
                </a:cubicBezTo>
                <a:cubicBezTo>
                  <a:pt x="5488" y="19991"/>
                  <a:pt x="5488" y="19967"/>
                  <a:pt x="5504" y="19967"/>
                </a:cubicBezTo>
                <a:close/>
                <a:moveTo>
                  <a:pt x="12658" y="20100"/>
                </a:moveTo>
                <a:lnTo>
                  <a:pt x="12701" y="20129"/>
                </a:lnTo>
                <a:cubicBezTo>
                  <a:pt x="12704" y="20132"/>
                  <a:pt x="12708" y="20133"/>
                  <a:pt x="12712" y="20133"/>
                </a:cubicBezTo>
                <a:cubicBezTo>
                  <a:pt x="12723" y="20133"/>
                  <a:pt x="12736" y="20125"/>
                  <a:pt x="12747" y="20125"/>
                </a:cubicBezTo>
                <a:cubicBezTo>
                  <a:pt x="12752" y="20125"/>
                  <a:pt x="12755" y="20126"/>
                  <a:pt x="12758" y="20129"/>
                </a:cubicBezTo>
                <a:lnTo>
                  <a:pt x="12859" y="20129"/>
                </a:lnTo>
                <a:cubicBezTo>
                  <a:pt x="12859" y="20144"/>
                  <a:pt x="12902" y="20187"/>
                  <a:pt x="12902" y="20215"/>
                </a:cubicBezTo>
                <a:cubicBezTo>
                  <a:pt x="12898" y="20219"/>
                  <a:pt x="12895" y="20221"/>
                  <a:pt x="12891" y="20221"/>
                </a:cubicBezTo>
                <a:cubicBezTo>
                  <a:pt x="12880" y="20221"/>
                  <a:pt x="12870" y="20205"/>
                  <a:pt x="12859" y="20172"/>
                </a:cubicBezTo>
                <a:lnTo>
                  <a:pt x="12801" y="20201"/>
                </a:lnTo>
                <a:lnTo>
                  <a:pt x="12758" y="20230"/>
                </a:lnTo>
                <a:cubicBezTo>
                  <a:pt x="12686" y="20230"/>
                  <a:pt x="12643" y="20172"/>
                  <a:pt x="12658" y="20100"/>
                </a:cubicBezTo>
                <a:close/>
                <a:moveTo>
                  <a:pt x="2730" y="20086"/>
                </a:moveTo>
                <a:cubicBezTo>
                  <a:pt x="2744" y="20100"/>
                  <a:pt x="2744" y="20115"/>
                  <a:pt x="2744" y="20129"/>
                </a:cubicBezTo>
                <a:cubicBezTo>
                  <a:pt x="2744" y="20158"/>
                  <a:pt x="2744" y="20187"/>
                  <a:pt x="2716" y="20187"/>
                </a:cubicBezTo>
                <a:cubicBezTo>
                  <a:pt x="2701" y="20187"/>
                  <a:pt x="2687" y="20201"/>
                  <a:pt x="2672" y="20215"/>
                </a:cubicBezTo>
                <a:lnTo>
                  <a:pt x="2644" y="20230"/>
                </a:lnTo>
                <a:cubicBezTo>
                  <a:pt x="2640" y="20232"/>
                  <a:pt x="2636" y="20232"/>
                  <a:pt x="2633" y="20232"/>
                </a:cubicBezTo>
                <a:cubicBezTo>
                  <a:pt x="2608" y="20232"/>
                  <a:pt x="2588" y="20192"/>
                  <a:pt x="2601" y="20129"/>
                </a:cubicBezTo>
                <a:lnTo>
                  <a:pt x="2601" y="20129"/>
                </a:lnTo>
                <a:lnTo>
                  <a:pt x="2658" y="20144"/>
                </a:lnTo>
                <a:cubicBezTo>
                  <a:pt x="2662" y="20148"/>
                  <a:pt x="2668" y="20149"/>
                  <a:pt x="2673" y="20149"/>
                </a:cubicBezTo>
                <a:cubicBezTo>
                  <a:pt x="2687" y="20149"/>
                  <a:pt x="2701" y="20139"/>
                  <a:pt x="2701" y="20129"/>
                </a:cubicBezTo>
                <a:cubicBezTo>
                  <a:pt x="2701" y="20100"/>
                  <a:pt x="2716" y="20086"/>
                  <a:pt x="2730" y="20086"/>
                </a:cubicBezTo>
                <a:close/>
                <a:moveTo>
                  <a:pt x="13563" y="20100"/>
                </a:moveTo>
                <a:cubicBezTo>
                  <a:pt x="13577" y="20100"/>
                  <a:pt x="13620" y="20115"/>
                  <a:pt x="13606" y="20129"/>
                </a:cubicBezTo>
                <a:cubicBezTo>
                  <a:pt x="13606" y="20129"/>
                  <a:pt x="13620" y="20144"/>
                  <a:pt x="13635" y="20158"/>
                </a:cubicBezTo>
                <a:lnTo>
                  <a:pt x="13649" y="20172"/>
                </a:lnTo>
                <a:cubicBezTo>
                  <a:pt x="13663" y="20187"/>
                  <a:pt x="13721" y="20172"/>
                  <a:pt x="13692" y="20230"/>
                </a:cubicBezTo>
                <a:cubicBezTo>
                  <a:pt x="13685" y="20237"/>
                  <a:pt x="13671" y="20241"/>
                  <a:pt x="13654" y="20241"/>
                </a:cubicBezTo>
                <a:cubicBezTo>
                  <a:pt x="13638" y="20241"/>
                  <a:pt x="13620" y="20237"/>
                  <a:pt x="13606" y="20230"/>
                </a:cubicBezTo>
                <a:lnTo>
                  <a:pt x="13577" y="20201"/>
                </a:lnTo>
                <a:cubicBezTo>
                  <a:pt x="13548" y="20144"/>
                  <a:pt x="13548" y="20100"/>
                  <a:pt x="13563" y="20100"/>
                </a:cubicBezTo>
                <a:close/>
                <a:moveTo>
                  <a:pt x="13112" y="20055"/>
                </a:moveTo>
                <a:cubicBezTo>
                  <a:pt x="13125" y="20055"/>
                  <a:pt x="13138" y="20063"/>
                  <a:pt x="13146" y="20072"/>
                </a:cubicBezTo>
                <a:cubicBezTo>
                  <a:pt x="13161" y="20072"/>
                  <a:pt x="13204" y="20086"/>
                  <a:pt x="13218" y="20086"/>
                </a:cubicBezTo>
                <a:cubicBezTo>
                  <a:pt x="13229" y="20086"/>
                  <a:pt x="13272" y="20062"/>
                  <a:pt x="13293" y="20062"/>
                </a:cubicBezTo>
                <a:cubicBezTo>
                  <a:pt x="13300" y="20062"/>
                  <a:pt x="13304" y="20065"/>
                  <a:pt x="13304" y="20072"/>
                </a:cubicBezTo>
                <a:cubicBezTo>
                  <a:pt x="13319" y="20086"/>
                  <a:pt x="13275" y="20129"/>
                  <a:pt x="13204" y="20172"/>
                </a:cubicBezTo>
                <a:lnTo>
                  <a:pt x="13161" y="20129"/>
                </a:lnTo>
                <a:cubicBezTo>
                  <a:pt x="13161" y="20119"/>
                  <a:pt x="13153" y="20109"/>
                  <a:pt x="13144" y="20109"/>
                </a:cubicBezTo>
                <a:cubicBezTo>
                  <a:pt x="13140" y="20109"/>
                  <a:pt x="13136" y="20111"/>
                  <a:pt x="13132" y="20115"/>
                </a:cubicBezTo>
                <a:cubicBezTo>
                  <a:pt x="13103" y="20129"/>
                  <a:pt x="13074" y="20230"/>
                  <a:pt x="13060" y="20244"/>
                </a:cubicBezTo>
                <a:lnTo>
                  <a:pt x="13046" y="20244"/>
                </a:lnTo>
                <a:cubicBezTo>
                  <a:pt x="13017" y="20230"/>
                  <a:pt x="13017" y="20201"/>
                  <a:pt x="13017" y="20187"/>
                </a:cubicBezTo>
                <a:cubicBezTo>
                  <a:pt x="13017" y="20172"/>
                  <a:pt x="12988" y="20172"/>
                  <a:pt x="12974" y="20172"/>
                </a:cubicBezTo>
                <a:cubicBezTo>
                  <a:pt x="12959" y="20172"/>
                  <a:pt x="12945" y="20172"/>
                  <a:pt x="12945" y="20158"/>
                </a:cubicBezTo>
                <a:cubicBezTo>
                  <a:pt x="12945" y="20158"/>
                  <a:pt x="12974" y="20100"/>
                  <a:pt x="12988" y="20086"/>
                </a:cubicBezTo>
                <a:cubicBezTo>
                  <a:pt x="12992" y="20082"/>
                  <a:pt x="12999" y="20080"/>
                  <a:pt x="13006" y="20080"/>
                </a:cubicBezTo>
                <a:cubicBezTo>
                  <a:pt x="13024" y="20080"/>
                  <a:pt x="13046" y="20090"/>
                  <a:pt x="13046" y="20100"/>
                </a:cubicBezTo>
                <a:cubicBezTo>
                  <a:pt x="13048" y="20103"/>
                  <a:pt x="13052" y="20104"/>
                  <a:pt x="13055" y="20104"/>
                </a:cubicBezTo>
                <a:cubicBezTo>
                  <a:pt x="13070" y="20104"/>
                  <a:pt x="13089" y="20083"/>
                  <a:pt x="13089" y="20072"/>
                </a:cubicBezTo>
                <a:cubicBezTo>
                  <a:pt x="13095" y="20060"/>
                  <a:pt x="13103" y="20055"/>
                  <a:pt x="13112" y="20055"/>
                </a:cubicBezTo>
                <a:close/>
                <a:moveTo>
                  <a:pt x="14885" y="20201"/>
                </a:moveTo>
                <a:cubicBezTo>
                  <a:pt x="14899" y="20201"/>
                  <a:pt x="14913" y="20215"/>
                  <a:pt x="14928" y="20230"/>
                </a:cubicBezTo>
                <a:cubicBezTo>
                  <a:pt x="14928" y="20230"/>
                  <a:pt x="14913" y="20273"/>
                  <a:pt x="14913" y="20273"/>
                </a:cubicBezTo>
                <a:cubicBezTo>
                  <a:pt x="14913" y="20280"/>
                  <a:pt x="14888" y="20284"/>
                  <a:pt x="14859" y="20284"/>
                </a:cubicBezTo>
                <a:cubicBezTo>
                  <a:pt x="14831" y="20284"/>
                  <a:pt x="14798" y="20280"/>
                  <a:pt x="14784" y="20273"/>
                </a:cubicBezTo>
                <a:cubicBezTo>
                  <a:pt x="14741" y="20273"/>
                  <a:pt x="14741" y="20258"/>
                  <a:pt x="14755" y="20258"/>
                </a:cubicBezTo>
                <a:cubicBezTo>
                  <a:pt x="14784" y="20258"/>
                  <a:pt x="14870" y="20215"/>
                  <a:pt x="14885" y="20201"/>
                </a:cubicBezTo>
                <a:close/>
                <a:moveTo>
                  <a:pt x="8204" y="20086"/>
                </a:moveTo>
                <a:cubicBezTo>
                  <a:pt x="8204" y="20086"/>
                  <a:pt x="8218" y="20100"/>
                  <a:pt x="8233" y="20115"/>
                </a:cubicBezTo>
                <a:lnTo>
                  <a:pt x="8189" y="20244"/>
                </a:lnTo>
                <a:lnTo>
                  <a:pt x="8189" y="20287"/>
                </a:lnTo>
                <a:cubicBezTo>
                  <a:pt x="8189" y="20294"/>
                  <a:pt x="8186" y="20298"/>
                  <a:pt x="8179" y="20298"/>
                </a:cubicBezTo>
                <a:cubicBezTo>
                  <a:pt x="8172" y="20298"/>
                  <a:pt x="8161" y="20294"/>
                  <a:pt x="8146" y="20287"/>
                </a:cubicBezTo>
                <a:cubicBezTo>
                  <a:pt x="8161" y="20273"/>
                  <a:pt x="8161" y="20258"/>
                  <a:pt x="8161" y="20244"/>
                </a:cubicBezTo>
                <a:lnTo>
                  <a:pt x="8175" y="20215"/>
                </a:lnTo>
                <a:lnTo>
                  <a:pt x="8189" y="20187"/>
                </a:lnTo>
                <a:cubicBezTo>
                  <a:pt x="8175" y="20172"/>
                  <a:pt x="8175" y="20129"/>
                  <a:pt x="8189" y="20115"/>
                </a:cubicBezTo>
                <a:lnTo>
                  <a:pt x="8204" y="20086"/>
                </a:lnTo>
                <a:close/>
                <a:moveTo>
                  <a:pt x="3376" y="20129"/>
                </a:moveTo>
                <a:cubicBezTo>
                  <a:pt x="3391" y="20129"/>
                  <a:pt x="3376" y="20201"/>
                  <a:pt x="3362" y="20230"/>
                </a:cubicBezTo>
                <a:cubicBezTo>
                  <a:pt x="3362" y="20258"/>
                  <a:pt x="3333" y="20287"/>
                  <a:pt x="3333" y="20302"/>
                </a:cubicBezTo>
                <a:cubicBezTo>
                  <a:pt x="3319" y="20302"/>
                  <a:pt x="3262" y="20244"/>
                  <a:pt x="3247" y="20244"/>
                </a:cubicBezTo>
                <a:cubicBezTo>
                  <a:pt x="3218" y="20244"/>
                  <a:pt x="3218" y="20230"/>
                  <a:pt x="3247" y="20215"/>
                </a:cubicBezTo>
                <a:lnTo>
                  <a:pt x="3262" y="20215"/>
                </a:lnTo>
                <a:lnTo>
                  <a:pt x="3319" y="20230"/>
                </a:lnTo>
                <a:cubicBezTo>
                  <a:pt x="3333" y="20201"/>
                  <a:pt x="3348" y="20158"/>
                  <a:pt x="3348" y="20144"/>
                </a:cubicBezTo>
                <a:lnTo>
                  <a:pt x="3348" y="20129"/>
                </a:lnTo>
                <a:close/>
                <a:moveTo>
                  <a:pt x="9506" y="19936"/>
                </a:moveTo>
                <a:cubicBezTo>
                  <a:pt x="9518" y="19936"/>
                  <a:pt x="9540" y="19947"/>
                  <a:pt x="9540" y="19957"/>
                </a:cubicBezTo>
                <a:cubicBezTo>
                  <a:pt x="9540" y="19971"/>
                  <a:pt x="9526" y="20014"/>
                  <a:pt x="9526" y="20029"/>
                </a:cubicBezTo>
                <a:cubicBezTo>
                  <a:pt x="9511" y="20043"/>
                  <a:pt x="9526" y="20072"/>
                  <a:pt x="9540" y="20100"/>
                </a:cubicBezTo>
                <a:lnTo>
                  <a:pt x="9583" y="20100"/>
                </a:lnTo>
                <a:cubicBezTo>
                  <a:pt x="9590" y="20093"/>
                  <a:pt x="9601" y="20090"/>
                  <a:pt x="9610" y="20090"/>
                </a:cubicBezTo>
                <a:cubicBezTo>
                  <a:pt x="9619" y="20090"/>
                  <a:pt x="9626" y="20093"/>
                  <a:pt x="9626" y="20100"/>
                </a:cubicBezTo>
                <a:lnTo>
                  <a:pt x="9641" y="20129"/>
                </a:lnTo>
                <a:cubicBezTo>
                  <a:pt x="9669" y="20144"/>
                  <a:pt x="9669" y="20158"/>
                  <a:pt x="9641" y="20158"/>
                </a:cubicBezTo>
                <a:lnTo>
                  <a:pt x="9626" y="20158"/>
                </a:lnTo>
                <a:lnTo>
                  <a:pt x="9612" y="20144"/>
                </a:lnTo>
                <a:cubicBezTo>
                  <a:pt x="9583" y="20172"/>
                  <a:pt x="9569" y="20215"/>
                  <a:pt x="9583" y="20244"/>
                </a:cubicBezTo>
                <a:lnTo>
                  <a:pt x="9540" y="20244"/>
                </a:lnTo>
                <a:cubicBezTo>
                  <a:pt x="9511" y="20244"/>
                  <a:pt x="9526" y="20201"/>
                  <a:pt x="9526" y="20172"/>
                </a:cubicBezTo>
                <a:cubicBezTo>
                  <a:pt x="9511" y="20158"/>
                  <a:pt x="9483" y="20158"/>
                  <a:pt x="9454" y="20158"/>
                </a:cubicBezTo>
                <a:cubicBezTo>
                  <a:pt x="9439" y="20158"/>
                  <a:pt x="9439" y="20158"/>
                  <a:pt x="9439" y="20172"/>
                </a:cubicBezTo>
                <a:lnTo>
                  <a:pt x="9439" y="20201"/>
                </a:lnTo>
                <a:cubicBezTo>
                  <a:pt x="9454" y="20215"/>
                  <a:pt x="9439" y="20230"/>
                  <a:pt x="9425" y="20244"/>
                </a:cubicBezTo>
                <a:lnTo>
                  <a:pt x="9411" y="20244"/>
                </a:lnTo>
                <a:cubicBezTo>
                  <a:pt x="9396" y="20230"/>
                  <a:pt x="9368" y="20215"/>
                  <a:pt x="9339" y="20215"/>
                </a:cubicBezTo>
                <a:cubicBezTo>
                  <a:pt x="9339" y="20215"/>
                  <a:pt x="9324" y="20230"/>
                  <a:pt x="9310" y="20244"/>
                </a:cubicBezTo>
                <a:cubicBezTo>
                  <a:pt x="9310" y="20271"/>
                  <a:pt x="9304" y="20281"/>
                  <a:pt x="9296" y="20281"/>
                </a:cubicBezTo>
                <a:cubicBezTo>
                  <a:pt x="9292" y="20281"/>
                  <a:pt x="9287" y="20278"/>
                  <a:pt x="9281" y="20273"/>
                </a:cubicBezTo>
                <a:lnTo>
                  <a:pt x="9267" y="20258"/>
                </a:lnTo>
                <a:cubicBezTo>
                  <a:pt x="9267" y="20244"/>
                  <a:pt x="9253" y="20244"/>
                  <a:pt x="9210" y="20244"/>
                </a:cubicBezTo>
                <a:cubicBezTo>
                  <a:pt x="9195" y="20258"/>
                  <a:pt x="9195" y="20258"/>
                  <a:pt x="9195" y="20258"/>
                </a:cubicBezTo>
                <a:cubicBezTo>
                  <a:pt x="9195" y="20258"/>
                  <a:pt x="9181" y="20244"/>
                  <a:pt x="9166" y="20244"/>
                </a:cubicBezTo>
                <a:cubicBezTo>
                  <a:pt x="9138" y="20244"/>
                  <a:pt x="9109" y="20244"/>
                  <a:pt x="9066" y="20258"/>
                </a:cubicBezTo>
                <a:lnTo>
                  <a:pt x="9037" y="20244"/>
                </a:lnTo>
                <a:lnTo>
                  <a:pt x="8994" y="20230"/>
                </a:lnTo>
                <a:cubicBezTo>
                  <a:pt x="8994" y="20251"/>
                  <a:pt x="8987" y="20262"/>
                  <a:pt x="8978" y="20262"/>
                </a:cubicBezTo>
                <a:cubicBezTo>
                  <a:pt x="8969" y="20262"/>
                  <a:pt x="8958" y="20251"/>
                  <a:pt x="8951" y="20230"/>
                </a:cubicBezTo>
                <a:lnTo>
                  <a:pt x="8922" y="20201"/>
                </a:lnTo>
                <a:lnTo>
                  <a:pt x="8893" y="20172"/>
                </a:lnTo>
                <a:cubicBezTo>
                  <a:pt x="8850" y="20215"/>
                  <a:pt x="8836" y="20273"/>
                  <a:pt x="8850" y="20273"/>
                </a:cubicBezTo>
                <a:cubicBezTo>
                  <a:pt x="8850" y="20287"/>
                  <a:pt x="8836" y="20287"/>
                  <a:pt x="8822" y="20302"/>
                </a:cubicBezTo>
                <a:lnTo>
                  <a:pt x="8807" y="20302"/>
                </a:lnTo>
                <a:cubicBezTo>
                  <a:pt x="8789" y="20305"/>
                  <a:pt x="8773" y="20307"/>
                  <a:pt x="8759" y="20307"/>
                </a:cubicBezTo>
                <a:cubicBezTo>
                  <a:pt x="8717" y="20307"/>
                  <a:pt x="8696" y="20291"/>
                  <a:pt x="8707" y="20258"/>
                </a:cubicBezTo>
                <a:lnTo>
                  <a:pt x="8721" y="20230"/>
                </a:lnTo>
                <a:lnTo>
                  <a:pt x="8735" y="20187"/>
                </a:lnTo>
                <a:cubicBezTo>
                  <a:pt x="8753" y="20193"/>
                  <a:pt x="8769" y="20196"/>
                  <a:pt x="8780" y="20196"/>
                </a:cubicBezTo>
                <a:cubicBezTo>
                  <a:pt x="8795" y="20196"/>
                  <a:pt x="8801" y="20189"/>
                  <a:pt x="8793" y="20172"/>
                </a:cubicBezTo>
                <a:cubicBezTo>
                  <a:pt x="8793" y="20158"/>
                  <a:pt x="8721" y="20086"/>
                  <a:pt x="8721" y="20072"/>
                </a:cubicBezTo>
                <a:cubicBezTo>
                  <a:pt x="8707" y="20043"/>
                  <a:pt x="8721" y="20029"/>
                  <a:pt x="8735" y="20029"/>
                </a:cubicBezTo>
                <a:lnTo>
                  <a:pt x="8779" y="20029"/>
                </a:lnTo>
                <a:cubicBezTo>
                  <a:pt x="8793" y="20057"/>
                  <a:pt x="8822" y="20086"/>
                  <a:pt x="8822" y="20100"/>
                </a:cubicBezTo>
                <a:lnTo>
                  <a:pt x="8836" y="20115"/>
                </a:lnTo>
                <a:lnTo>
                  <a:pt x="8893" y="20172"/>
                </a:lnTo>
                <a:cubicBezTo>
                  <a:pt x="8893" y="20129"/>
                  <a:pt x="8908" y="20072"/>
                  <a:pt x="8908" y="20057"/>
                </a:cubicBezTo>
                <a:lnTo>
                  <a:pt x="8922" y="20057"/>
                </a:lnTo>
                <a:cubicBezTo>
                  <a:pt x="8937" y="20072"/>
                  <a:pt x="8965" y="20115"/>
                  <a:pt x="8980" y="20144"/>
                </a:cubicBezTo>
                <a:lnTo>
                  <a:pt x="9023" y="20129"/>
                </a:lnTo>
                <a:lnTo>
                  <a:pt x="9037" y="20115"/>
                </a:lnTo>
                <a:cubicBezTo>
                  <a:pt x="9041" y="20117"/>
                  <a:pt x="9045" y="20118"/>
                  <a:pt x="9048" y="20118"/>
                </a:cubicBezTo>
                <a:cubicBezTo>
                  <a:pt x="9066" y="20118"/>
                  <a:pt x="9066" y="20084"/>
                  <a:pt x="9066" y="20072"/>
                </a:cubicBezTo>
                <a:cubicBezTo>
                  <a:pt x="9057" y="20055"/>
                  <a:pt x="9049" y="20048"/>
                  <a:pt x="9041" y="20048"/>
                </a:cubicBezTo>
                <a:cubicBezTo>
                  <a:pt x="9035" y="20048"/>
                  <a:pt x="9029" y="20051"/>
                  <a:pt x="9023" y="20057"/>
                </a:cubicBezTo>
                <a:cubicBezTo>
                  <a:pt x="9008" y="20057"/>
                  <a:pt x="8994" y="20043"/>
                  <a:pt x="8994" y="20043"/>
                </a:cubicBezTo>
                <a:cubicBezTo>
                  <a:pt x="8994" y="20029"/>
                  <a:pt x="8994" y="20000"/>
                  <a:pt x="9008" y="20000"/>
                </a:cubicBezTo>
                <a:lnTo>
                  <a:pt x="9037" y="20000"/>
                </a:lnTo>
                <a:cubicBezTo>
                  <a:pt x="9049" y="19994"/>
                  <a:pt x="9063" y="19990"/>
                  <a:pt x="9077" y="19990"/>
                </a:cubicBezTo>
                <a:cubicBezTo>
                  <a:pt x="9097" y="19990"/>
                  <a:pt x="9115" y="19997"/>
                  <a:pt x="9123" y="20014"/>
                </a:cubicBezTo>
                <a:lnTo>
                  <a:pt x="9123" y="20029"/>
                </a:lnTo>
                <a:lnTo>
                  <a:pt x="9123" y="20057"/>
                </a:lnTo>
                <a:cubicBezTo>
                  <a:pt x="9109" y="20100"/>
                  <a:pt x="9138" y="20158"/>
                  <a:pt x="9152" y="20172"/>
                </a:cubicBezTo>
                <a:cubicBezTo>
                  <a:pt x="9166" y="20172"/>
                  <a:pt x="9238" y="20158"/>
                  <a:pt x="9253" y="20129"/>
                </a:cubicBezTo>
                <a:cubicBezTo>
                  <a:pt x="9257" y="20125"/>
                  <a:pt x="9261" y="20123"/>
                  <a:pt x="9265" y="20123"/>
                </a:cubicBezTo>
                <a:cubicBezTo>
                  <a:pt x="9274" y="20123"/>
                  <a:pt x="9281" y="20133"/>
                  <a:pt x="9281" y="20144"/>
                </a:cubicBezTo>
                <a:cubicBezTo>
                  <a:pt x="9267" y="20158"/>
                  <a:pt x="9267" y="20172"/>
                  <a:pt x="9253" y="20187"/>
                </a:cubicBezTo>
                <a:cubicBezTo>
                  <a:pt x="9267" y="20187"/>
                  <a:pt x="9281" y="20187"/>
                  <a:pt x="9296" y="20201"/>
                </a:cubicBezTo>
                <a:lnTo>
                  <a:pt x="9310" y="20187"/>
                </a:lnTo>
                <a:cubicBezTo>
                  <a:pt x="9310" y="20129"/>
                  <a:pt x="9339" y="20115"/>
                  <a:pt x="9368" y="20115"/>
                </a:cubicBezTo>
                <a:lnTo>
                  <a:pt x="9382" y="20115"/>
                </a:lnTo>
                <a:cubicBezTo>
                  <a:pt x="9382" y="20111"/>
                  <a:pt x="9384" y="20109"/>
                  <a:pt x="9388" y="20109"/>
                </a:cubicBezTo>
                <a:cubicBezTo>
                  <a:pt x="9398" y="20109"/>
                  <a:pt x="9415" y="20119"/>
                  <a:pt x="9425" y="20129"/>
                </a:cubicBezTo>
                <a:cubicBezTo>
                  <a:pt x="9425" y="20132"/>
                  <a:pt x="9427" y="20133"/>
                  <a:pt x="9429" y="20133"/>
                </a:cubicBezTo>
                <a:cubicBezTo>
                  <a:pt x="9440" y="20133"/>
                  <a:pt x="9471" y="20110"/>
                  <a:pt x="9483" y="20086"/>
                </a:cubicBezTo>
                <a:cubicBezTo>
                  <a:pt x="9483" y="20072"/>
                  <a:pt x="9483" y="19957"/>
                  <a:pt x="9497" y="19942"/>
                </a:cubicBezTo>
                <a:cubicBezTo>
                  <a:pt x="9497" y="19938"/>
                  <a:pt x="9501" y="19936"/>
                  <a:pt x="9506" y="19936"/>
                </a:cubicBezTo>
                <a:close/>
                <a:moveTo>
                  <a:pt x="12148" y="20212"/>
                </a:moveTo>
                <a:cubicBezTo>
                  <a:pt x="12151" y="20212"/>
                  <a:pt x="12153" y="20213"/>
                  <a:pt x="12155" y="20215"/>
                </a:cubicBezTo>
                <a:lnTo>
                  <a:pt x="12184" y="20244"/>
                </a:lnTo>
                <a:cubicBezTo>
                  <a:pt x="12212" y="20287"/>
                  <a:pt x="12241" y="20330"/>
                  <a:pt x="12227" y="20330"/>
                </a:cubicBezTo>
                <a:cubicBezTo>
                  <a:pt x="12212" y="20330"/>
                  <a:pt x="12184" y="20302"/>
                  <a:pt x="12184" y="20287"/>
                </a:cubicBezTo>
                <a:cubicBezTo>
                  <a:pt x="12198" y="20287"/>
                  <a:pt x="12184" y="20273"/>
                  <a:pt x="12155" y="20273"/>
                </a:cubicBezTo>
                <a:lnTo>
                  <a:pt x="12126" y="20273"/>
                </a:lnTo>
                <a:cubicBezTo>
                  <a:pt x="12112" y="20280"/>
                  <a:pt x="12101" y="20284"/>
                  <a:pt x="12094" y="20284"/>
                </a:cubicBezTo>
                <a:cubicBezTo>
                  <a:pt x="12087" y="20284"/>
                  <a:pt x="12083" y="20280"/>
                  <a:pt x="12083" y="20273"/>
                </a:cubicBezTo>
                <a:lnTo>
                  <a:pt x="12083" y="20258"/>
                </a:lnTo>
                <a:cubicBezTo>
                  <a:pt x="12108" y="20246"/>
                  <a:pt x="12132" y="20212"/>
                  <a:pt x="12148" y="20212"/>
                </a:cubicBezTo>
                <a:close/>
                <a:moveTo>
                  <a:pt x="8093" y="20271"/>
                </a:moveTo>
                <a:cubicBezTo>
                  <a:pt x="8101" y="20271"/>
                  <a:pt x="8109" y="20279"/>
                  <a:pt x="8118" y="20287"/>
                </a:cubicBezTo>
                <a:lnTo>
                  <a:pt x="8132" y="20302"/>
                </a:lnTo>
                <a:cubicBezTo>
                  <a:pt x="8132" y="20316"/>
                  <a:pt x="8132" y="20330"/>
                  <a:pt x="8118" y="20345"/>
                </a:cubicBezTo>
                <a:lnTo>
                  <a:pt x="8103" y="20330"/>
                </a:lnTo>
                <a:cubicBezTo>
                  <a:pt x="8075" y="20330"/>
                  <a:pt x="8060" y="20316"/>
                  <a:pt x="8075" y="20287"/>
                </a:cubicBezTo>
                <a:cubicBezTo>
                  <a:pt x="8081" y="20275"/>
                  <a:pt x="8087" y="20271"/>
                  <a:pt x="8093" y="20271"/>
                </a:cubicBezTo>
                <a:close/>
                <a:moveTo>
                  <a:pt x="8103" y="20129"/>
                </a:moveTo>
                <a:cubicBezTo>
                  <a:pt x="8132" y="20144"/>
                  <a:pt x="8132" y="20201"/>
                  <a:pt x="8132" y="20273"/>
                </a:cubicBezTo>
                <a:cubicBezTo>
                  <a:pt x="8103" y="20258"/>
                  <a:pt x="8075" y="20230"/>
                  <a:pt x="8060" y="20215"/>
                </a:cubicBezTo>
                <a:cubicBezTo>
                  <a:pt x="8040" y="20205"/>
                  <a:pt x="8020" y="20195"/>
                  <a:pt x="8014" y="20195"/>
                </a:cubicBezTo>
                <a:cubicBezTo>
                  <a:pt x="8012" y="20195"/>
                  <a:pt x="8013" y="20197"/>
                  <a:pt x="8017" y="20201"/>
                </a:cubicBezTo>
                <a:lnTo>
                  <a:pt x="8017" y="20215"/>
                </a:lnTo>
                <a:cubicBezTo>
                  <a:pt x="8031" y="20244"/>
                  <a:pt x="8060" y="20258"/>
                  <a:pt x="8046" y="20302"/>
                </a:cubicBezTo>
                <a:cubicBezTo>
                  <a:pt x="8040" y="20307"/>
                  <a:pt x="8035" y="20310"/>
                  <a:pt x="8030" y="20310"/>
                </a:cubicBezTo>
                <a:cubicBezTo>
                  <a:pt x="8011" y="20310"/>
                  <a:pt x="8000" y="20273"/>
                  <a:pt x="7988" y="20273"/>
                </a:cubicBezTo>
                <a:lnTo>
                  <a:pt x="7974" y="20273"/>
                </a:lnTo>
                <a:cubicBezTo>
                  <a:pt x="7968" y="20284"/>
                  <a:pt x="7957" y="20288"/>
                  <a:pt x="7943" y="20288"/>
                </a:cubicBezTo>
                <a:cubicBezTo>
                  <a:pt x="7920" y="20288"/>
                  <a:pt x="7891" y="20276"/>
                  <a:pt x="7873" y="20258"/>
                </a:cubicBezTo>
                <a:cubicBezTo>
                  <a:pt x="7871" y="20253"/>
                  <a:pt x="7868" y="20251"/>
                  <a:pt x="7865" y="20251"/>
                </a:cubicBezTo>
                <a:cubicBezTo>
                  <a:pt x="7854" y="20251"/>
                  <a:pt x="7845" y="20293"/>
                  <a:pt x="7845" y="20316"/>
                </a:cubicBezTo>
                <a:cubicBezTo>
                  <a:pt x="7845" y="20330"/>
                  <a:pt x="7816" y="20373"/>
                  <a:pt x="7802" y="20373"/>
                </a:cubicBezTo>
                <a:cubicBezTo>
                  <a:pt x="7787" y="20359"/>
                  <a:pt x="7758" y="20345"/>
                  <a:pt x="7758" y="20345"/>
                </a:cubicBezTo>
                <a:cubicBezTo>
                  <a:pt x="7745" y="20362"/>
                  <a:pt x="7734" y="20369"/>
                  <a:pt x="7725" y="20369"/>
                </a:cubicBezTo>
                <a:cubicBezTo>
                  <a:pt x="7705" y="20369"/>
                  <a:pt x="7692" y="20336"/>
                  <a:pt x="7672" y="20316"/>
                </a:cubicBezTo>
                <a:cubicBezTo>
                  <a:pt x="7658" y="20302"/>
                  <a:pt x="7629" y="20316"/>
                  <a:pt x="7629" y="20273"/>
                </a:cubicBezTo>
                <a:cubicBezTo>
                  <a:pt x="7644" y="20230"/>
                  <a:pt x="7644" y="20187"/>
                  <a:pt x="7658" y="20158"/>
                </a:cubicBezTo>
                <a:lnTo>
                  <a:pt x="7701" y="20129"/>
                </a:lnTo>
                <a:cubicBezTo>
                  <a:pt x="7730" y="20172"/>
                  <a:pt x="7730" y="20201"/>
                  <a:pt x="7715" y="20201"/>
                </a:cubicBezTo>
                <a:lnTo>
                  <a:pt x="7701" y="20215"/>
                </a:lnTo>
                <a:cubicBezTo>
                  <a:pt x="7687" y="20215"/>
                  <a:pt x="7687" y="20230"/>
                  <a:pt x="7687" y="20244"/>
                </a:cubicBezTo>
                <a:cubicBezTo>
                  <a:pt x="7687" y="20258"/>
                  <a:pt x="7687" y="20273"/>
                  <a:pt x="7701" y="20273"/>
                </a:cubicBezTo>
                <a:lnTo>
                  <a:pt x="7730" y="20287"/>
                </a:lnTo>
                <a:lnTo>
                  <a:pt x="7787" y="20287"/>
                </a:lnTo>
                <a:cubicBezTo>
                  <a:pt x="7787" y="20287"/>
                  <a:pt x="7816" y="20230"/>
                  <a:pt x="7802" y="20215"/>
                </a:cubicBezTo>
                <a:cubicBezTo>
                  <a:pt x="7802" y="20187"/>
                  <a:pt x="7830" y="20144"/>
                  <a:pt x="7845" y="20144"/>
                </a:cubicBezTo>
                <a:lnTo>
                  <a:pt x="7888" y="20144"/>
                </a:lnTo>
                <a:cubicBezTo>
                  <a:pt x="7907" y="20144"/>
                  <a:pt x="7926" y="20150"/>
                  <a:pt x="7941" y="20150"/>
                </a:cubicBezTo>
                <a:cubicBezTo>
                  <a:pt x="7948" y="20150"/>
                  <a:pt x="7955" y="20148"/>
                  <a:pt x="7960" y="20144"/>
                </a:cubicBezTo>
                <a:cubicBezTo>
                  <a:pt x="8003" y="20144"/>
                  <a:pt x="8031" y="20129"/>
                  <a:pt x="8075" y="20129"/>
                </a:cubicBezTo>
                <a:close/>
                <a:moveTo>
                  <a:pt x="13347" y="20287"/>
                </a:moveTo>
                <a:cubicBezTo>
                  <a:pt x="13347" y="20302"/>
                  <a:pt x="13347" y="20345"/>
                  <a:pt x="13319" y="20388"/>
                </a:cubicBezTo>
                <a:lnTo>
                  <a:pt x="13275" y="20416"/>
                </a:lnTo>
                <a:cubicBezTo>
                  <a:pt x="13275" y="20416"/>
                  <a:pt x="13161" y="20388"/>
                  <a:pt x="13161" y="20373"/>
                </a:cubicBezTo>
                <a:cubicBezTo>
                  <a:pt x="13161" y="20373"/>
                  <a:pt x="13161" y="20359"/>
                  <a:pt x="13161" y="20345"/>
                </a:cubicBezTo>
                <a:cubicBezTo>
                  <a:pt x="13175" y="20345"/>
                  <a:pt x="13175" y="20330"/>
                  <a:pt x="13189" y="20330"/>
                </a:cubicBezTo>
                <a:lnTo>
                  <a:pt x="13218" y="20373"/>
                </a:lnTo>
                <a:cubicBezTo>
                  <a:pt x="13261" y="20359"/>
                  <a:pt x="13333" y="20330"/>
                  <a:pt x="13333" y="20316"/>
                </a:cubicBezTo>
                <a:cubicBezTo>
                  <a:pt x="13333" y="20287"/>
                  <a:pt x="13347" y="20287"/>
                  <a:pt x="13347" y="20287"/>
                </a:cubicBezTo>
                <a:close/>
                <a:moveTo>
                  <a:pt x="10294" y="20327"/>
                </a:moveTo>
                <a:cubicBezTo>
                  <a:pt x="10297" y="20327"/>
                  <a:pt x="10299" y="20328"/>
                  <a:pt x="10301" y="20330"/>
                </a:cubicBezTo>
                <a:cubicBezTo>
                  <a:pt x="10316" y="20345"/>
                  <a:pt x="10330" y="20416"/>
                  <a:pt x="10287" y="20431"/>
                </a:cubicBezTo>
                <a:lnTo>
                  <a:pt x="10244" y="20460"/>
                </a:lnTo>
                <a:cubicBezTo>
                  <a:pt x="10230" y="20445"/>
                  <a:pt x="10215" y="20431"/>
                  <a:pt x="10230" y="20402"/>
                </a:cubicBezTo>
                <a:lnTo>
                  <a:pt x="10287" y="20402"/>
                </a:lnTo>
                <a:cubicBezTo>
                  <a:pt x="10275" y="20355"/>
                  <a:pt x="10283" y="20327"/>
                  <a:pt x="10294" y="20327"/>
                </a:cubicBezTo>
                <a:close/>
                <a:moveTo>
                  <a:pt x="11207" y="20187"/>
                </a:moveTo>
                <a:lnTo>
                  <a:pt x="11221" y="20215"/>
                </a:lnTo>
                <a:cubicBezTo>
                  <a:pt x="11221" y="20244"/>
                  <a:pt x="11207" y="20302"/>
                  <a:pt x="11207" y="20330"/>
                </a:cubicBezTo>
                <a:cubicBezTo>
                  <a:pt x="11207" y="20345"/>
                  <a:pt x="11178" y="20345"/>
                  <a:pt x="11163" y="20345"/>
                </a:cubicBezTo>
                <a:cubicBezTo>
                  <a:pt x="11159" y="20340"/>
                  <a:pt x="11156" y="20339"/>
                  <a:pt x="11154" y="20339"/>
                </a:cubicBezTo>
                <a:cubicBezTo>
                  <a:pt x="11149" y="20339"/>
                  <a:pt x="11149" y="20349"/>
                  <a:pt x="11149" y="20359"/>
                </a:cubicBezTo>
                <a:lnTo>
                  <a:pt x="11163" y="20402"/>
                </a:lnTo>
                <a:cubicBezTo>
                  <a:pt x="11192" y="20445"/>
                  <a:pt x="11192" y="20460"/>
                  <a:pt x="11178" y="20460"/>
                </a:cubicBezTo>
                <a:lnTo>
                  <a:pt x="11149" y="20460"/>
                </a:lnTo>
                <a:cubicBezTo>
                  <a:pt x="11135" y="20460"/>
                  <a:pt x="11120" y="20431"/>
                  <a:pt x="11120" y="20402"/>
                </a:cubicBezTo>
                <a:cubicBezTo>
                  <a:pt x="11120" y="20391"/>
                  <a:pt x="11087" y="20364"/>
                  <a:pt x="11071" y="20364"/>
                </a:cubicBezTo>
                <a:cubicBezTo>
                  <a:pt x="11066" y="20364"/>
                  <a:pt x="11063" y="20366"/>
                  <a:pt x="11063" y="20373"/>
                </a:cubicBezTo>
                <a:cubicBezTo>
                  <a:pt x="11063" y="20382"/>
                  <a:pt x="11058" y="20385"/>
                  <a:pt x="11051" y="20385"/>
                </a:cubicBezTo>
                <a:cubicBezTo>
                  <a:pt x="11035" y="20385"/>
                  <a:pt x="11010" y="20365"/>
                  <a:pt x="11020" y="20345"/>
                </a:cubicBezTo>
                <a:cubicBezTo>
                  <a:pt x="11020" y="20316"/>
                  <a:pt x="11049" y="20258"/>
                  <a:pt x="11063" y="20230"/>
                </a:cubicBezTo>
                <a:lnTo>
                  <a:pt x="11106" y="20244"/>
                </a:lnTo>
                <a:lnTo>
                  <a:pt x="11120" y="20244"/>
                </a:lnTo>
                <a:cubicBezTo>
                  <a:pt x="11149" y="20215"/>
                  <a:pt x="11178" y="20187"/>
                  <a:pt x="11192" y="20187"/>
                </a:cubicBezTo>
                <a:close/>
                <a:moveTo>
                  <a:pt x="9885" y="20273"/>
                </a:moveTo>
                <a:lnTo>
                  <a:pt x="9914" y="20316"/>
                </a:lnTo>
                <a:cubicBezTo>
                  <a:pt x="9918" y="20326"/>
                  <a:pt x="9922" y="20329"/>
                  <a:pt x="9924" y="20329"/>
                </a:cubicBezTo>
                <a:cubicBezTo>
                  <a:pt x="9930" y="20329"/>
                  <a:pt x="9933" y="20316"/>
                  <a:pt x="9942" y="20316"/>
                </a:cubicBezTo>
                <a:cubicBezTo>
                  <a:pt x="9954" y="20305"/>
                  <a:pt x="9964" y="20300"/>
                  <a:pt x="9974" y="20300"/>
                </a:cubicBezTo>
                <a:cubicBezTo>
                  <a:pt x="10001" y="20300"/>
                  <a:pt x="10022" y="20334"/>
                  <a:pt x="10043" y="20345"/>
                </a:cubicBezTo>
                <a:cubicBezTo>
                  <a:pt x="10057" y="20345"/>
                  <a:pt x="10057" y="20402"/>
                  <a:pt x="10028" y="20431"/>
                </a:cubicBezTo>
                <a:lnTo>
                  <a:pt x="10014" y="20445"/>
                </a:lnTo>
                <a:cubicBezTo>
                  <a:pt x="10004" y="20455"/>
                  <a:pt x="9994" y="20460"/>
                  <a:pt x="9984" y="20460"/>
                </a:cubicBezTo>
                <a:cubicBezTo>
                  <a:pt x="9967" y="20460"/>
                  <a:pt x="9952" y="20444"/>
                  <a:pt x="9942" y="20416"/>
                </a:cubicBezTo>
                <a:lnTo>
                  <a:pt x="9914" y="20416"/>
                </a:lnTo>
                <a:lnTo>
                  <a:pt x="9885" y="20402"/>
                </a:lnTo>
                <a:cubicBezTo>
                  <a:pt x="9870" y="20373"/>
                  <a:pt x="9856" y="20316"/>
                  <a:pt x="9885" y="20273"/>
                </a:cubicBezTo>
                <a:close/>
                <a:moveTo>
                  <a:pt x="12859" y="20330"/>
                </a:moveTo>
                <a:cubicBezTo>
                  <a:pt x="12873" y="20345"/>
                  <a:pt x="12888" y="20373"/>
                  <a:pt x="12873" y="20388"/>
                </a:cubicBezTo>
                <a:lnTo>
                  <a:pt x="12873" y="20402"/>
                </a:lnTo>
                <a:cubicBezTo>
                  <a:pt x="12844" y="20416"/>
                  <a:pt x="12816" y="20416"/>
                  <a:pt x="12787" y="20431"/>
                </a:cubicBezTo>
                <a:cubicBezTo>
                  <a:pt x="12787" y="20431"/>
                  <a:pt x="12787" y="20445"/>
                  <a:pt x="12787" y="20460"/>
                </a:cubicBezTo>
                <a:lnTo>
                  <a:pt x="12787" y="20474"/>
                </a:lnTo>
                <a:lnTo>
                  <a:pt x="12758" y="20474"/>
                </a:lnTo>
                <a:cubicBezTo>
                  <a:pt x="12758" y="20474"/>
                  <a:pt x="12744" y="20431"/>
                  <a:pt x="12744" y="20416"/>
                </a:cubicBezTo>
                <a:cubicBezTo>
                  <a:pt x="12744" y="20402"/>
                  <a:pt x="12787" y="20373"/>
                  <a:pt x="12816" y="20345"/>
                </a:cubicBezTo>
                <a:lnTo>
                  <a:pt x="12859" y="20345"/>
                </a:lnTo>
                <a:lnTo>
                  <a:pt x="12859" y="20330"/>
                </a:lnTo>
                <a:close/>
                <a:moveTo>
                  <a:pt x="15790" y="20302"/>
                </a:moveTo>
                <a:cubicBezTo>
                  <a:pt x="15804" y="20302"/>
                  <a:pt x="15833" y="20316"/>
                  <a:pt x="15833" y="20316"/>
                </a:cubicBezTo>
                <a:cubicBezTo>
                  <a:pt x="15847" y="20330"/>
                  <a:pt x="15862" y="20373"/>
                  <a:pt x="15862" y="20388"/>
                </a:cubicBezTo>
                <a:cubicBezTo>
                  <a:pt x="15856" y="20399"/>
                  <a:pt x="15851" y="20403"/>
                  <a:pt x="15845" y="20403"/>
                </a:cubicBezTo>
                <a:cubicBezTo>
                  <a:pt x="15836" y="20403"/>
                  <a:pt x="15827" y="20391"/>
                  <a:pt x="15818" y="20373"/>
                </a:cubicBezTo>
                <a:lnTo>
                  <a:pt x="15804" y="20373"/>
                </a:lnTo>
                <a:cubicBezTo>
                  <a:pt x="15803" y="20372"/>
                  <a:pt x="15802" y="20372"/>
                  <a:pt x="15801" y="20372"/>
                </a:cubicBezTo>
                <a:cubicBezTo>
                  <a:pt x="15785" y="20372"/>
                  <a:pt x="15760" y="20447"/>
                  <a:pt x="15747" y="20474"/>
                </a:cubicBezTo>
                <a:cubicBezTo>
                  <a:pt x="15744" y="20479"/>
                  <a:pt x="15740" y="20482"/>
                  <a:pt x="15736" y="20482"/>
                </a:cubicBezTo>
                <a:cubicBezTo>
                  <a:pt x="15717" y="20482"/>
                  <a:pt x="15686" y="20440"/>
                  <a:pt x="15675" y="20416"/>
                </a:cubicBezTo>
                <a:cubicBezTo>
                  <a:pt x="15660" y="20388"/>
                  <a:pt x="15675" y="20345"/>
                  <a:pt x="15704" y="20330"/>
                </a:cubicBezTo>
                <a:lnTo>
                  <a:pt x="15732" y="20316"/>
                </a:lnTo>
                <a:cubicBezTo>
                  <a:pt x="15736" y="20313"/>
                  <a:pt x="15739" y="20312"/>
                  <a:pt x="15742" y="20312"/>
                </a:cubicBezTo>
                <a:cubicBezTo>
                  <a:pt x="15748" y="20312"/>
                  <a:pt x="15755" y="20315"/>
                  <a:pt x="15763" y="20315"/>
                </a:cubicBezTo>
                <a:cubicBezTo>
                  <a:pt x="15770" y="20315"/>
                  <a:pt x="15779" y="20312"/>
                  <a:pt x="15790" y="20302"/>
                </a:cubicBezTo>
                <a:close/>
                <a:moveTo>
                  <a:pt x="10876" y="19971"/>
                </a:moveTo>
                <a:lnTo>
                  <a:pt x="10905" y="20000"/>
                </a:lnTo>
                <a:cubicBezTo>
                  <a:pt x="10916" y="20044"/>
                  <a:pt x="10944" y="20063"/>
                  <a:pt x="10969" y="20063"/>
                </a:cubicBezTo>
                <a:cubicBezTo>
                  <a:pt x="10977" y="20063"/>
                  <a:pt x="10984" y="20061"/>
                  <a:pt x="10991" y="20057"/>
                </a:cubicBezTo>
                <a:lnTo>
                  <a:pt x="11063" y="20057"/>
                </a:lnTo>
                <a:cubicBezTo>
                  <a:pt x="11135" y="20057"/>
                  <a:pt x="11178" y="20029"/>
                  <a:pt x="11163" y="20029"/>
                </a:cubicBezTo>
                <a:cubicBezTo>
                  <a:pt x="11163" y="20014"/>
                  <a:pt x="11221" y="19985"/>
                  <a:pt x="11250" y="19985"/>
                </a:cubicBezTo>
                <a:cubicBezTo>
                  <a:pt x="11278" y="19985"/>
                  <a:pt x="11293" y="20057"/>
                  <a:pt x="11293" y="20086"/>
                </a:cubicBezTo>
                <a:cubicBezTo>
                  <a:pt x="11293" y="20100"/>
                  <a:pt x="11278" y="20129"/>
                  <a:pt x="11250" y="20129"/>
                </a:cubicBezTo>
                <a:lnTo>
                  <a:pt x="11235" y="20115"/>
                </a:lnTo>
                <a:lnTo>
                  <a:pt x="11221" y="20100"/>
                </a:lnTo>
                <a:cubicBezTo>
                  <a:pt x="11207" y="20100"/>
                  <a:pt x="11163" y="20144"/>
                  <a:pt x="11149" y="20144"/>
                </a:cubicBezTo>
                <a:cubicBezTo>
                  <a:pt x="11149" y="20144"/>
                  <a:pt x="11106" y="20129"/>
                  <a:pt x="11092" y="20129"/>
                </a:cubicBezTo>
                <a:lnTo>
                  <a:pt x="11077" y="20129"/>
                </a:lnTo>
                <a:lnTo>
                  <a:pt x="11049" y="20158"/>
                </a:lnTo>
                <a:cubicBezTo>
                  <a:pt x="11034" y="20129"/>
                  <a:pt x="11020" y="20100"/>
                  <a:pt x="11005" y="20100"/>
                </a:cubicBezTo>
                <a:cubicBezTo>
                  <a:pt x="10977" y="20115"/>
                  <a:pt x="10962" y="20115"/>
                  <a:pt x="10948" y="20129"/>
                </a:cubicBezTo>
                <a:lnTo>
                  <a:pt x="10934" y="20129"/>
                </a:lnTo>
                <a:cubicBezTo>
                  <a:pt x="10932" y="20131"/>
                  <a:pt x="10930" y="20132"/>
                  <a:pt x="10928" y="20132"/>
                </a:cubicBezTo>
                <a:cubicBezTo>
                  <a:pt x="10916" y="20132"/>
                  <a:pt x="10905" y="20098"/>
                  <a:pt x="10905" y="20086"/>
                </a:cubicBezTo>
                <a:cubicBezTo>
                  <a:pt x="10905" y="20084"/>
                  <a:pt x="10904" y="20082"/>
                  <a:pt x="10902" y="20082"/>
                </a:cubicBezTo>
                <a:cubicBezTo>
                  <a:pt x="10895" y="20082"/>
                  <a:pt x="10869" y="20110"/>
                  <a:pt x="10833" y="20158"/>
                </a:cubicBezTo>
                <a:lnTo>
                  <a:pt x="10790" y="20172"/>
                </a:lnTo>
                <a:cubicBezTo>
                  <a:pt x="10776" y="20201"/>
                  <a:pt x="10776" y="20215"/>
                  <a:pt x="10761" y="20244"/>
                </a:cubicBezTo>
                <a:cubicBezTo>
                  <a:pt x="10761" y="20270"/>
                  <a:pt x="10772" y="20275"/>
                  <a:pt x="10783" y="20275"/>
                </a:cubicBezTo>
                <a:cubicBezTo>
                  <a:pt x="10791" y="20275"/>
                  <a:pt x="10799" y="20273"/>
                  <a:pt x="10804" y="20273"/>
                </a:cubicBezTo>
                <a:lnTo>
                  <a:pt x="10833" y="20273"/>
                </a:lnTo>
                <a:lnTo>
                  <a:pt x="10833" y="20287"/>
                </a:lnTo>
                <a:cubicBezTo>
                  <a:pt x="10833" y="20302"/>
                  <a:pt x="10833" y="20316"/>
                  <a:pt x="10819" y="20316"/>
                </a:cubicBezTo>
                <a:lnTo>
                  <a:pt x="10804" y="20316"/>
                </a:lnTo>
                <a:cubicBezTo>
                  <a:pt x="10790" y="20316"/>
                  <a:pt x="10761" y="20402"/>
                  <a:pt x="10747" y="20416"/>
                </a:cubicBezTo>
                <a:cubicBezTo>
                  <a:pt x="10718" y="20431"/>
                  <a:pt x="10704" y="20445"/>
                  <a:pt x="10704" y="20460"/>
                </a:cubicBezTo>
                <a:lnTo>
                  <a:pt x="10704" y="20474"/>
                </a:lnTo>
                <a:cubicBezTo>
                  <a:pt x="10704" y="20474"/>
                  <a:pt x="10747" y="20488"/>
                  <a:pt x="10776" y="20503"/>
                </a:cubicBezTo>
                <a:lnTo>
                  <a:pt x="10804" y="20531"/>
                </a:lnTo>
                <a:cubicBezTo>
                  <a:pt x="10814" y="20531"/>
                  <a:pt x="10804" y="20538"/>
                  <a:pt x="10788" y="20538"/>
                </a:cubicBezTo>
                <a:cubicBezTo>
                  <a:pt x="10780" y="20538"/>
                  <a:pt x="10771" y="20536"/>
                  <a:pt x="10761" y="20531"/>
                </a:cubicBezTo>
                <a:cubicBezTo>
                  <a:pt x="10732" y="20531"/>
                  <a:pt x="10661" y="20488"/>
                  <a:pt x="10646" y="20474"/>
                </a:cubicBezTo>
                <a:lnTo>
                  <a:pt x="10661" y="20445"/>
                </a:lnTo>
                <a:cubicBezTo>
                  <a:pt x="10687" y="20419"/>
                  <a:pt x="10665" y="20357"/>
                  <a:pt x="10716" y="20357"/>
                </a:cubicBezTo>
                <a:cubicBezTo>
                  <a:pt x="10720" y="20357"/>
                  <a:pt x="10726" y="20358"/>
                  <a:pt x="10732" y="20359"/>
                </a:cubicBezTo>
                <a:cubicBezTo>
                  <a:pt x="10732" y="20359"/>
                  <a:pt x="10747" y="20316"/>
                  <a:pt x="10747" y="20302"/>
                </a:cubicBezTo>
                <a:lnTo>
                  <a:pt x="10732" y="20258"/>
                </a:lnTo>
                <a:cubicBezTo>
                  <a:pt x="10732" y="20215"/>
                  <a:pt x="10732" y="20158"/>
                  <a:pt x="10718" y="20129"/>
                </a:cubicBezTo>
                <a:lnTo>
                  <a:pt x="10704" y="20129"/>
                </a:lnTo>
                <a:cubicBezTo>
                  <a:pt x="10689" y="20144"/>
                  <a:pt x="10661" y="20158"/>
                  <a:pt x="10661" y="20172"/>
                </a:cubicBezTo>
                <a:lnTo>
                  <a:pt x="10632" y="20201"/>
                </a:lnTo>
                <a:cubicBezTo>
                  <a:pt x="10618" y="20172"/>
                  <a:pt x="10646" y="20100"/>
                  <a:pt x="10704" y="20043"/>
                </a:cubicBezTo>
                <a:lnTo>
                  <a:pt x="10776" y="20057"/>
                </a:lnTo>
                <a:lnTo>
                  <a:pt x="10804" y="20072"/>
                </a:lnTo>
                <a:cubicBezTo>
                  <a:pt x="10819" y="20029"/>
                  <a:pt x="10862" y="19985"/>
                  <a:pt x="10876" y="19971"/>
                </a:cubicBezTo>
                <a:close/>
                <a:moveTo>
                  <a:pt x="8592" y="20144"/>
                </a:moveTo>
                <a:cubicBezTo>
                  <a:pt x="8606" y="20172"/>
                  <a:pt x="8620" y="20201"/>
                  <a:pt x="8635" y="20244"/>
                </a:cubicBezTo>
                <a:lnTo>
                  <a:pt x="8620" y="20258"/>
                </a:lnTo>
                <a:cubicBezTo>
                  <a:pt x="8611" y="20277"/>
                  <a:pt x="8602" y="20295"/>
                  <a:pt x="8590" y="20295"/>
                </a:cubicBezTo>
                <a:cubicBezTo>
                  <a:pt x="8582" y="20295"/>
                  <a:pt x="8574" y="20289"/>
                  <a:pt x="8563" y="20273"/>
                </a:cubicBezTo>
                <a:lnTo>
                  <a:pt x="8534" y="20258"/>
                </a:lnTo>
                <a:cubicBezTo>
                  <a:pt x="8520" y="20316"/>
                  <a:pt x="8520" y="20488"/>
                  <a:pt x="8477" y="20531"/>
                </a:cubicBezTo>
                <a:cubicBezTo>
                  <a:pt x="8470" y="20538"/>
                  <a:pt x="8463" y="20541"/>
                  <a:pt x="8457" y="20541"/>
                </a:cubicBezTo>
                <a:cubicBezTo>
                  <a:pt x="8436" y="20541"/>
                  <a:pt x="8419" y="20510"/>
                  <a:pt x="8419" y="20488"/>
                </a:cubicBezTo>
                <a:cubicBezTo>
                  <a:pt x="8419" y="20460"/>
                  <a:pt x="8448" y="20431"/>
                  <a:pt x="8448" y="20431"/>
                </a:cubicBezTo>
                <a:cubicBezTo>
                  <a:pt x="8462" y="20431"/>
                  <a:pt x="8491" y="20373"/>
                  <a:pt x="8477" y="20359"/>
                </a:cubicBezTo>
                <a:cubicBezTo>
                  <a:pt x="8477" y="20336"/>
                  <a:pt x="8439" y="20312"/>
                  <a:pt x="8417" y="20312"/>
                </a:cubicBezTo>
                <a:cubicBezTo>
                  <a:pt x="8412" y="20312"/>
                  <a:pt x="8408" y="20313"/>
                  <a:pt x="8405" y="20316"/>
                </a:cubicBezTo>
                <a:cubicBezTo>
                  <a:pt x="8391" y="20316"/>
                  <a:pt x="8362" y="20345"/>
                  <a:pt x="8333" y="20373"/>
                </a:cubicBezTo>
                <a:lnTo>
                  <a:pt x="8304" y="20402"/>
                </a:lnTo>
                <a:cubicBezTo>
                  <a:pt x="8290" y="20431"/>
                  <a:pt x="8290" y="20460"/>
                  <a:pt x="8319" y="20460"/>
                </a:cubicBezTo>
                <a:lnTo>
                  <a:pt x="8348" y="20460"/>
                </a:lnTo>
                <a:cubicBezTo>
                  <a:pt x="8348" y="20488"/>
                  <a:pt x="8319" y="20517"/>
                  <a:pt x="8304" y="20517"/>
                </a:cubicBezTo>
                <a:lnTo>
                  <a:pt x="8290" y="20517"/>
                </a:lnTo>
                <a:lnTo>
                  <a:pt x="8276" y="20503"/>
                </a:lnTo>
                <a:cubicBezTo>
                  <a:pt x="8276" y="20445"/>
                  <a:pt x="8276" y="20373"/>
                  <a:pt x="8290" y="20345"/>
                </a:cubicBezTo>
                <a:lnTo>
                  <a:pt x="8304" y="20316"/>
                </a:lnTo>
                <a:cubicBezTo>
                  <a:pt x="8304" y="20302"/>
                  <a:pt x="8319" y="20302"/>
                  <a:pt x="8319" y="20287"/>
                </a:cubicBezTo>
                <a:cubicBezTo>
                  <a:pt x="8333" y="20258"/>
                  <a:pt x="8348" y="20244"/>
                  <a:pt x="8376" y="20244"/>
                </a:cubicBezTo>
                <a:cubicBezTo>
                  <a:pt x="8405" y="20244"/>
                  <a:pt x="8434" y="20244"/>
                  <a:pt x="8462" y="20201"/>
                </a:cubicBezTo>
                <a:lnTo>
                  <a:pt x="8491" y="20158"/>
                </a:lnTo>
                <a:cubicBezTo>
                  <a:pt x="8499" y="20182"/>
                  <a:pt x="8511" y="20192"/>
                  <a:pt x="8523" y="20192"/>
                </a:cubicBezTo>
                <a:cubicBezTo>
                  <a:pt x="8533" y="20192"/>
                  <a:pt x="8542" y="20185"/>
                  <a:pt x="8549" y="20172"/>
                </a:cubicBezTo>
                <a:lnTo>
                  <a:pt x="8563" y="20158"/>
                </a:lnTo>
                <a:lnTo>
                  <a:pt x="8592" y="20144"/>
                </a:lnTo>
                <a:close/>
                <a:moveTo>
                  <a:pt x="2157" y="20355"/>
                </a:moveTo>
                <a:cubicBezTo>
                  <a:pt x="2166" y="20355"/>
                  <a:pt x="2177" y="20366"/>
                  <a:pt x="2184" y="20388"/>
                </a:cubicBezTo>
                <a:lnTo>
                  <a:pt x="2155" y="20431"/>
                </a:lnTo>
                <a:cubicBezTo>
                  <a:pt x="2141" y="20445"/>
                  <a:pt x="2127" y="20474"/>
                  <a:pt x="2127" y="20488"/>
                </a:cubicBezTo>
                <a:cubicBezTo>
                  <a:pt x="2114" y="20513"/>
                  <a:pt x="2123" y="20549"/>
                  <a:pt x="2098" y="20549"/>
                </a:cubicBezTo>
                <a:cubicBezTo>
                  <a:pt x="2094" y="20549"/>
                  <a:pt x="2089" y="20548"/>
                  <a:pt x="2083" y="20546"/>
                </a:cubicBezTo>
                <a:cubicBezTo>
                  <a:pt x="2083" y="20546"/>
                  <a:pt x="2069" y="20474"/>
                  <a:pt x="2083" y="20474"/>
                </a:cubicBezTo>
                <a:cubicBezTo>
                  <a:pt x="2098" y="20445"/>
                  <a:pt x="2083" y="20388"/>
                  <a:pt x="2141" y="20388"/>
                </a:cubicBezTo>
                <a:cubicBezTo>
                  <a:pt x="2141" y="20366"/>
                  <a:pt x="2148" y="20355"/>
                  <a:pt x="2157" y="20355"/>
                </a:cubicBezTo>
                <a:close/>
                <a:moveTo>
                  <a:pt x="9244" y="20384"/>
                </a:moveTo>
                <a:cubicBezTo>
                  <a:pt x="9247" y="20384"/>
                  <a:pt x="9250" y="20385"/>
                  <a:pt x="9253" y="20388"/>
                </a:cubicBezTo>
                <a:cubicBezTo>
                  <a:pt x="9253" y="20402"/>
                  <a:pt x="9238" y="20460"/>
                  <a:pt x="9224" y="20460"/>
                </a:cubicBezTo>
                <a:cubicBezTo>
                  <a:pt x="9210" y="20460"/>
                  <a:pt x="9210" y="20474"/>
                  <a:pt x="9210" y="20488"/>
                </a:cubicBezTo>
                <a:lnTo>
                  <a:pt x="9238" y="20488"/>
                </a:lnTo>
                <a:cubicBezTo>
                  <a:pt x="9238" y="20503"/>
                  <a:pt x="9224" y="20560"/>
                  <a:pt x="9210" y="20560"/>
                </a:cubicBezTo>
                <a:cubicBezTo>
                  <a:pt x="9195" y="20560"/>
                  <a:pt x="9166" y="20517"/>
                  <a:pt x="9138" y="20488"/>
                </a:cubicBezTo>
                <a:lnTo>
                  <a:pt x="9095" y="20488"/>
                </a:lnTo>
                <a:cubicBezTo>
                  <a:pt x="9095" y="20488"/>
                  <a:pt x="9080" y="20474"/>
                  <a:pt x="9066" y="20460"/>
                </a:cubicBezTo>
                <a:cubicBezTo>
                  <a:pt x="9066" y="20445"/>
                  <a:pt x="9066" y="20416"/>
                  <a:pt x="9066" y="20402"/>
                </a:cubicBezTo>
                <a:lnTo>
                  <a:pt x="9095" y="20402"/>
                </a:lnTo>
                <a:cubicBezTo>
                  <a:pt x="9109" y="20402"/>
                  <a:pt x="9123" y="20416"/>
                  <a:pt x="9152" y="20431"/>
                </a:cubicBezTo>
                <a:lnTo>
                  <a:pt x="9195" y="20445"/>
                </a:lnTo>
                <a:cubicBezTo>
                  <a:pt x="9207" y="20410"/>
                  <a:pt x="9229" y="20384"/>
                  <a:pt x="9244" y="20384"/>
                </a:cubicBezTo>
                <a:close/>
                <a:moveTo>
                  <a:pt x="10295" y="20539"/>
                </a:moveTo>
                <a:cubicBezTo>
                  <a:pt x="10310" y="20539"/>
                  <a:pt x="10328" y="20589"/>
                  <a:pt x="10316" y="20589"/>
                </a:cubicBezTo>
                <a:cubicBezTo>
                  <a:pt x="10301" y="20603"/>
                  <a:pt x="10301" y="20618"/>
                  <a:pt x="10316" y="20632"/>
                </a:cubicBezTo>
                <a:cubicBezTo>
                  <a:pt x="10316" y="20632"/>
                  <a:pt x="10287" y="20603"/>
                  <a:pt x="10258" y="20589"/>
                </a:cubicBezTo>
                <a:cubicBezTo>
                  <a:pt x="10244" y="20589"/>
                  <a:pt x="10258" y="20560"/>
                  <a:pt x="10287" y="20546"/>
                </a:cubicBezTo>
                <a:cubicBezTo>
                  <a:pt x="10289" y="20541"/>
                  <a:pt x="10292" y="20539"/>
                  <a:pt x="10295" y="20539"/>
                </a:cubicBezTo>
                <a:close/>
                <a:moveTo>
                  <a:pt x="6873" y="20569"/>
                </a:moveTo>
                <a:cubicBezTo>
                  <a:pt x="6902" y="20569"/>
                  <a:pt x="6925" y="20582"/>
                  <a:pt x="6925" y="20603"/>
                </a:cubicBezTo>
                <a:lnTo>
                  <a:pt x="6911" y="20618"/>
                </a:lnTo>
                <a:cubicBezTo>
                  <a:pt x="6911" y="20632"/>
                  <a:pt x="6896" y="20646"/>
                  <a:pt x="6882" y="20661"/>
                </a:cubicBezTo>
                <a:cubicBezTo>
                  <a:pt x="6868" y="20675"/>
                  <a:pt x="6882" y="20689"/>
                  <a:pt x="6882" y="20704"/>
                </a:cubicBezTo>
                <a:lnTo>
                  <a:pt x="6896" y="20718"/>
                </a:lnTo>
                <a:cubicBezTo>
                  <a:pt x="6889" y="20733"/>
                  <a:pt x="6882" y="20740"/>
                  <a:pt x="6875" y="20740"/>
                </a:cubicBezTo>
                <a:cubicBezTo>
                  <a:pt x="6868" y="20740"/>
                  <a:pt x="6861" y="20733"/>
                  <a:pt x="6853" y="20718"/>
                </a:cubicBezTo>
                <a:lnTo>
                  <a:pt x="6853" y="20689"/>
                </a:lnTo>
                <a:cubicBezTo>
                  <a:pt x="6839" y="20661"/>
                  <a:pt x="6853" y="20646"/>
                  <a:pt x="6810" y="20632"/>
                </a:cubicBezTo>
                <a:cubicBezTo>
                  <a:pt x="6796" y="20632"/>
                  <a:pt x="6796" y="20589"/>
                  <a:pt x="6810" y="20575"/>
                </a:cubicBezTo>
                <a:lnTo>
                  <a:pt x="6839" y="20575"/>
                </a:lnTo>
                <a:cubicBezTo>
                  <a:pt x="6851" y="20571"/>
                  <a:pt x="6862" y="20569"/>
                  <a:pt x="6873" y="20569"/>
                </a:cubicBezTo>
                <a:close/>
                <a:moveTo>
                  <a:pt x="2730" y="20776"/>
                </a:moveTo>
                <a:cubicBezTo>
                  <a:pt x="2759" y="20790"/>
                  <a:pt x="2744" y="20819"/>
                  <a:pt x="2730" y="20819"/>
                </a:cubicBezTo>
                <a:cubicBezTo>
                  <a:pt x="2730" y="20833"/>
                  <a:pt x="2716" y="20833"/>
                  <a:pt x="2687" y="20833"/>
                </a:cubicBezTo>
                <a:cubicBezTo>
                  <a:pt x="2701" y="20819"/>
                  <a:pt x="2701" y="20804"/>
                  <a:pt x="2730" y="20776"/>
                </a:cubicBezTo>
                <a:close/>
                <a:moveTo>
                  <a:pt x="6164" y="20675"/>
                </a:moveTo>
                <a:cubicBezTo>
                  <a:pt x="6178" y="20675"/>
                  <a:pt x="6207" y="20704"/>
                  <a:pt x="6221" y="20704"/>
                </a:cubicBezTo>
                <a:cubicBezTo>
                  <a:pt x="6279" y="20704"/>
                  <a:pt x="6221" y="20733"/>
                  <a:pt x="6236" y="20747"/>
                </a:cubicBezTo>
                <a:lnTo>
                  <a:pt x="6236" y="20776"/>
                </a:lnTo>
                <a:cubicBezTo>
                  <a:pt x="6247" y="20787"/>
                  <a:pt x="6247" y="20791"/>
                  <a:pt x="6243" y="20791"/>
                </a:cubicBezTo>
                <a:cubicBezTo>
                  <a:pt x="6236" y="20791"/>
                  <a:pt x="6216" y="20779"/>
                  <a:pt x="6207" y="20761"/>
                </a:cubicBezTo>
                <a:cubicBezTo>
                  <a:pt x="6200" y="20754"/>
                  <a:pt x="6192" y="20751"/>
                  <a:pt x="6187" y="20751"/>
                </a:cubicBezTo>
                <a:cubicBezTo>
                  <a:pt x="6182" y="20751"/>
                  <a:pt x="6178" y="20754"/>
                  <a:pt x="6178" y="20761"/>
                </a:cubicBezTo>
                <a:cubicBezTo>
                  <a:pt x="6178" y="20790"/>
                  <a:pt x="6149" y="20848"/>
                  <a:pt x="6135" y="20862"/>
                </a:cubicBezTo>
                <a:lnTo>
                  <a:pt x="6121" y="20848"/>
                </a:lnTo>
                <a:cubicBezTo>
                  <a:pt x="6121" y="20848"/>
                  <a:pt x="6106" y="20833"/>
                  <a:pt x="6106" y="20819"/>
                </a:cubicBezTo>
                <a:lnTo>
                  <a:pt x="6121" y="20804"/>
                </a:lnTo>
                <a:cubicBezTo>
                  <a:pt x="6121" y="20776"/>
                  <a:pt x="6135" y="20733"/>
                  <a:pt x="6135" y="20689"/>
                </a:cubicBezTo>
                <a:lnTo>
                  <a:pt x="6164" y="20675"/>
                </a:lnTo>
                <a:close/>
                <a:moveTo>
                  <a:pt x="6623" y="20618"/>
                </a:moveTo>
                <a:cubicBezTo>
                  <a:pt x="6638" y="20618"/>
                  <a:pt x="6667" y="20618"/>
                  <a:pt x="6667" y="20632"/>
                </a:cubicBezTo>
                <a:cubicBezTo>
                  <a:pt x="6667" y="20666"/>
                  <a:pt x="6671" y="20680"/>
                  <a:pt x="6681" y="20680"/>
                </a:cubicBezTo>
                <a:cubicBezTo>
                  <a:pt x="6688" y="20680"/>
                  <a:pt x="6698" y="20673"/>
                  <a:pt x="6710" y="20661"/>
                </a:cubicBezTo>
                <a:lnTo>
                  <a:pt x="6724" y="20646"/>
                </a:lnTo>
                <a:cubicBezTo>
                  <a:pt x="6738" y="20646"/>
                  <a:pt x="6753" y="20675"/>
                  <a:pt x="6753" y="20675"/>
                </a:cubicBezTo>
                <a:cubicBezTo>
                  <a:pt x="6753" y="20689"/>
                  <a:pt x="6753" y="20718"/>
                  <a:pt x="6738" y="20747"/>
                </a:cubicBezTo>
                <a:lnTo>
                  <a:pt x="6781" y="20733"/>
                </a:lnTo>
                <a:cubicBezTo>
                  <a:pt x="6796" y="20733"/>
                  <a:pt x="6810" y="20733"/>
                  <a:pt x="6825" y="20747"/>
                </a:cubicBezTo>
                <a:lnTo>
                  <a:pt x="6839" y="20761"/>
                </a:lnTo>
                <a:cubicBezTo>
                  <a:pt x="6839" y="20790"/>
                  <a:pt x="6853" y="20848"/>
                  <a:pt x="6839" y="20862"/>
                </a:cubicBezTo>
                <a:cubicBezTo>
                  <a:pt x="6839" y="20862"/>
                  <a:pt x="6833" y="20868"/>
                  <a:pt x="6824" y="20868"/>
                </a:cubicBezTo>
                <a:cubicBezTo>
                  <a:pt x="6820" y="20868"/>
                  <a:pt x="6815" y="20867"/>
                  <a:pt x="6810" y="20862"/>
                </a:cubicBezTo>
                <a:lnTo>
                  <a:pt x="6796" y="20833"/>
                </a:lnTo>
                <a:cubicBezTo>
                  <a:pt x="6796" y="20819"/>
                  <a:pt x="6781" y="20804"/>
                  <a:pt x="6781" y="20804"/>
                </a:cubicBezTo>
                <a:lnTo>
                  <a:pt x="6767" y="20804"/>
                </a:lnTo>
                <a:cubicBezTo>
                  <a:pt x="6753" y="20804"/>
                  <a:pt x="6738" y="20819"/>
                  <a:pt x="6738" y="20848"/>
                </a:cubicBezTo>
                <a:lnTo>
                  <a:pt x="6753" y="20848"/>
                </a:lnTo>
                <a:lnTo>
                  <a:pt x="6753" y="20862"/>
                </a:lnTo>
                <a:cubicBezTo>
                  <a:pt x="6767" y="20862"/>
                  <a:pt x="6767" y="20891"/>
                  <a:pt x="6767" y="20919"/>
                </a:cubicBezTo>
                <a:lnTo>
                  <a:pt x="6738" y="20919"/>
                </a:lnTo>
                <a:cubicBezTo>
                  <a:pt x="6695" y="20919"/>
                  <a:pt x="6667" y="20876"/>
                  <a:pt x="6667" y="20819"/>
                </a:cubicBezTo>
                <a:cubicBezTo>
                  <a:pt x="6681" y="20761"/>
                  <a:pt x="6623" y="20632"/>
                  <a:pt x="6623" y="20618"/>
                </a:cubicBezTo>
                <a:close/>
                <a:moveTo>
                  <a:pt x="4466" y="20950"/>
                </a:moveTo>
                <a:lnTo>
                  <a:pt x="4466" y="20950"/>
                </a:lnTo>
                <a:cubicBezTo>
                  <a:pt x="4463" y="20953"/>
                  <a:pt x="4460" y="20954"/>
                  <a:pt x="4459" y="20954"/>
                </a:cubicBezTo>
                <a:cubicBezTo>
                  <a:pt x="4458" y="20954"/>
                  <a:pt x="4460" y="20952"/>
                  <a:pt x="4466" y="20950"/>
                </a:cubicBezTo>
                <a:close/>
                <a:moveTo>
                  <a:pt x="4500" y="20856"/>
                </a:moveTo>
                <a:cubicBezTo>
                  <a:pt x="4506" y="20856"/>
                  <a:pt x="4516" y="20866"/>
                  <a:pt x="4526" y="20876"/>
                </a:cubicBezTo>
                <a:lnTo>
                  <a:pt x="4540" y="20905"/>
                </a:lnTo>
                <a:cubicBezTo>
                  <a:pt x="4555" y="20948"/>
                  <a:pt x="4569" y="20991"/>
                  <a:pt x="4555" y="20991"/>
                </a:cubicBezTo>
                <a:cubicBezTo>
                  <a:pt x="4555" y="20993"/>
                  <a:pt x="4554" y="20993"/>
                  <a:pt x="4553" y="20993"/>
                </a:cubicBezTo>
                <a:cubicBezTo>
                  <a:pt x="4543" y="20993"/>
                  <a:pt x="4500" y="20954"/>
                  <a:pt x="4474" y="20949"/>
                </a:cubicBezTo>
                <a:lnTo>
                  <a:pt x="4474" y="20949"/>
                </a:lnTo>
                <a:cubicBezTo>
                  <a:pt x="4476" y="20948"/>
                  <a:pt x="4479" y="20948"/>
                  <a:pt x="4483" y="20948"/>
                </a:cubicBezTo>
                <a:lnTo>
                  <a:pt x="4468" y="20891"/>
                </a:lnTo>
                <a:cubicBezTo>
                  <a:pt x="4468" y="20891"/>
                  <a:pt x="4483" y="20862"/>
                  <a:pt x="4497" y="20862"/>
                </a:cubicBezTo>
                <a:cubicBezTo>
                  <a:pt x="4497" y="20858"/>
                  <a:pt x="4498" y="20856"/>
                  <a:pt x="4500" y="20856"/>
                </a:cubicBezTo>
                <a:close/>
                <a:moveTo>
                  <a:pt x="4253" y="20833"/>
                </a:moveTo>
                <a:lnTo>
                  <a:pt x="4267" y="20848"/>
                </a:lnTo>
                <a:lnTo>
                  <a:pt x="4296" y="20876"/>
                </a:lnTo>
                <a:cubicBezTo>
                  <a:pt x="4282" y="20905"/>
                  <a:pt x="4296" y="20948"/>
                  <a:pt x="4325" y="20977"/>
                </a:cubicBezTo>
                <a:lnTo>
                  <a:pt x="4353" y="20991"/>
                </a:lnTo>
                <a:cubicBezTo>
                  <a:pt x="4368" y="20991"/>
                  <a:pt x="4353" y="21006"/>
                  <a:pt x="4353" y="21020"/>
                </a:cubicBezTo>
                <a:cubicBezTo>
                  <a:pt x="4353" y="21020"/>
                  <a:pt x="4353" y="21034"/>
                  <a:pt x="4339" y="21034"/>
                </a:cubicBezTo>
                <a:lnTo>
                  <a:pt x="4296" y="21049"/>
                </a:lnTo>
                <a:cubicBezTo>
                  <a:pt x="4289" y="21056"/>
                  <a:pt x="4282" y="21059"/>
                  <a:pt x="4276" y="21059"/>
                </a:cubicBezTo>
                <a:cubicBezTo>
                  <a:pt x="4271" y="21059"/>
                  <a:pt x="4267" y="21056"/>
                  <a:pt x="4267" y="21049"/>
                </a:cubicBezTo>
                <a:cubicBezTo>
                  <a:pt x="4260" y="21041"/>
                  <a:pt x="4242" y="21038"/>
                  <a:pt x="4224" y="21038"/>
                </a:cubicBezTo>
                <a:cubicBezTo>
                  <a:pt x="4206" y="21038"/>
                  <a:pt x="4188" y="21041"/>
                  <a:pt x="4181" y="21049"/>
                </a:cubicBezTo>
                <a:cubicBezTo>
                  <a:pt x="4181" y="21052"/>
                  <a:pt x="4180" y="21054"/>
                  <a:pt x="4179" y="21054"/>
                </a:cubicBezTo>
                <a:cubicBezTo>
                  <a:pt x="4176" y="21054"/>
                  <a:pt x="4170" y="21038"/>
                  <a:pt x="4181" y="21006"/>
                </a:cubicBezTo>
                <a:lnTo>
                  <a:pt x="4195" y="20991"/>
                </a:lnTo>
                <a:lnTo>
                  <a:pt x="4238" y="20962"/>
                </a:lnTo>
                <a:cubicBezTo>
                  <a:pt x="4238" y="20919"/>
                  <a:pt x="4224" y="20862"/>
                  <a:pt x="4224" y="20848"/>
                </a:cubicBezTo>
                <a:cubicBezTo>
                  <a:pt x="4224" y="20833"/>
                  <a:pt x="4238" y="20833"/>
                  <a:pt x="4253" y="20833"/>
                </a:cubicBezTo>
                <a:close/>
                <a:moveTo>
                  <a:pt x="2970" y="21026"/>
                </a:moveTo>
                <a:cubicBezTo>
                  <a:pt x="2979" y="21026"/>
                  <a:pt x="2986" y="21028"/>
                  <a:pt x="2989" y="21034"/>
                </a:cubicBezTo>
                <a:cubicBezTo>
                  <a:pt x="3003" y="21049"/>
                  <a:pt x="2974" y="21077"/>
                  <a:pt x="2931" y="21077"/>
                </a:cubicBezTo>
                <a:lnTo>
                  <a:pt x="2874" y="21106"/>
                </a:lnTo>
                <a:cubicBezTo>
                  <a:pt x="2865" y="21123"/>
                  <a:pt x="2852" y="21130"/>
                  <a:pt x="2842" y="21130"/>
                </a:cubicBezTo>
                <a:cubicBezTo>
                  <a:pt x="2835" y="21130"/>
                  <a:pt x="2831" y="21126"/>
                  <a:pt x="2831" y="21120"/>
                </a:cubicBezTo>
                <a:lnTo>
                  <a:pt x="2816" y="21092"/>
                </a:lnTo>
                <a:lnTo>
                  <a:pt x="2802" y="21077"/>
                </a:lnTo>
                <a:cubicBezTo>
                  <a:pt x="2802" y="21063"/>
                  <a:pt x="2816" y="21049"/>
                  <a:pt x="2845" y="21049"/>
                </a:cubicBezTo>
                <a:cubicBezTo>
                  <a:pt x="2848" y="21050"/>
                  <a:pt x="2852" y="21051"/>
                  <a:pt x="2857" y="21051"/>
                </a:cubicBezTo>
                <a:cubicBezTo>
                  <a:pt x="2887" y="21051"/>
                  <a:pt x="2941" y="21026"/>
                  <a:pt x="2970" y="21026"/>
                </a:cubicBezTo>
                <a:close/>
                <a:moveTo>
                  <a:pt x="2700" y="21002"/>
                </a:moveTo>
                <a:cubicBezTo>
                  <a:pt x="2705" y="21002"/>
                  <a:pt x="2711" y="21003"/>
                  <a:pt x="2716" y="21006"/>
                </a:cubicBezTo>
                <a:lnTo>
                  <a:pt x="2687" y="21049"/>
                </a:lnTo>
                <a:cubicBezTo>
                  <a:pt x="2672" y="21063"/>
                  <a:pt x="2672" y="21092"/>
                  <a:pt x="2672" y="21120"/>
                </a:cubicBezTo>
                <a:lnTo>
                  <a:pt x="2672" y="21135"/>
                </a:lnTo>
                <a:cubicBezTo>
                  <a:pt x="2672" y="21152"/>
                  <a:pt x="2643" y="21159"/>
                  <a:pt x="2613" y="21159"/>
                </a:cubicBezTo>
                <a:cubicBezTo>
                  <a:pt x="2591" y="21159"/>
                  <a:pt x="2569" y="21155"/>
                  <a:pt x="2558" y="21149"/>
                </a:cubicBezTo>
                <a:cubicBezTo>
                  <a:pt x="2547" y="21139"/>
                  <a:pt x="2537" y="21129"/>
                  <a:pt x="2532" y="21129"/>
                </a:cubicBezTo>
                <a:cubicBezTo>
                  <a:pt x="2530" y="21129"/>
                  <a:pt x="2529" y="21131"/>
                  <a:pt x="2529" y="21135"/>
                </a:cubicBezTo>
                <a:lnTo>
                  <a:pt x="2543" y="21149"/>
                </a:lnTo>
                <a:lnTo>
                  <a:pt x="2558" y="21164"/>
                </a:lnTo>
                <a:cubicBezTo>
                  <a:pt x="2572" y="21164"/>
                  <a:pt x="2558" y="21192"/>
                  <a:pt x="2500" y="21221"/>
                </a:cubicBezTo>
                <a:lnTo>
                  <a:pt x="2457" y="21235"/>
                </a:lnTo>
                <a:lnTo>
                  <a:pt x="2457" y="21250"/>
                </a:lnTo>
                <a:cubicBezTo>
                  <a:pt x="2428" y="21250"/>
                  <a:pt x="2371" y="21250"/>
                  <a:pt x="2313" y="21235"/>
                </a:cubicBezTo>
                <a:lnTo>
                  <a:pt x="2256" y="21235"/>
                </a:lnTo>
                <a:cubicBezTo>
                  <a:pt x="2241" y="21235"/>
                  <a:pt x="2241" y="21235"/>
                  <a:pt x="2241" y="21250"/>
                </a:cubicBezTo>
                <a:cubicBezTo>
                  <a:pt x="2227" y="21264"/>
                  <a:pt x="2213" y="21279"/>
                  <a:pt x="2213" y="21279"/>
                </a:cubicBezTo>
                <a:lnTo>
                  <a:pt x="2170" y="21264"/>
                </a:lnTo>
                <a:cubicBezTo>
                  <a:pt x="2144" y="21247"/>
                  <a:pt x="2119" y="21240"/>
                  <a:pt x="2103" y="21240"/>
                </a:cubicBezTo>
                <a:cubicBezTo>
                  <a:pt x="2091" y="21240"/>
                  <a:pt x="2083" y="21244"/>
                  <a:pt x="2083" y="21250"/>
                </a:cubicBezTo>
                <a:cubicBezTo>
                  <a:pt x="2076" y="21257"/>
                  <a:pt x="2062" y="21261"/>
                  <a:pt x="2049" y="21261"/>
                </a:cubicBezTo>
                <a:cubicBezTo>
                  <a:pt x="2037" y="21261"/>
                  <a:pt x="2026" y="21257"/>
                  <a:pt x="2026" y="21250"/>
                </a:cubicBezTo>
                <a:cubicBezTo>
                  <a:pt x="2012" y="21221"/>
                  <a:pt x="2012" y="21149"/>
                  <a:pt x="2026" y="21149"/>
                </a:cubicBezTo>
                <a:cubicBezTo>
                  <a:pt x="2029" y="21152"/>
                  <a:pt x="2031" y="21153"/>
                  <a:pt x="2034" y="21153"/>
                </a:cubicBezTo>
                <a:cubicBezTo>
                  <a:pt x="2045" y="21153"/>
                  <a:pt x="2055" y="21132"/>
                  <a:pt x="2055" y="21120"/>
                </a:cubicBezTo>
                <a:cubicBezTo>
                  <a:pt x="2055" y="21106"/>
                  <a:pt x="2069" y="21106"/>
                  <a:pt x="2083" y="21106"/>
                </a:cubicBezTo>
                <a:lnTo>
                  <a:pt x="2098" y="21120"/>
                </a:lnTo>
                <a:cubicBezTo>
                  <a:pt x="2112" y="21135"/>
                  <a:pt x="2127" y="21164"/>
                  <a:pt x="2141" y="21178"/>
                </a:cubicBezTo>
                <a:cubicBezTo>
                  <a:pt x="2155" y="21200"/>
                  <a:pt x="2162" y="21210"/>
                  <a:pt x="2170" y="21210"/>
                </a:cubicBezTo>
                <a:cubicBezTo>
                  <a:pt x="2177" y="21210"/>
                  <a:pt x="2184" y="21200"/>
                  <a:pt x="2198" y="21178"/>
                </a:cubicBezTo>
                <a:lnTo>
                  <a:pt x="2213" y="21164"/>
                </a:lnTo>
                <a:cubicBezTo>
                  <a:pt x="2226" y="21137"/>
                  <a:pt x="2287" y="21076"/>
                  <a:pt x="2319" y="21076"/>
                </a:cubicBezTo>
                <a:cubicBezTo>
                  <a:pt x="2322" y="21076"/>
                  <a:pt x="2325" y="21076"/>
                  <a:pt x="2328" y="21077"/>
                </a:cubicBezTo>
                <a:cubicBezTo>
                  <a:pt x="2352" y="21090"/>
                  <a:pt x="2388" y="21123"/>
                  <a:pt x="2406" y="21123"/>
                </a:cubicBezTo>
                <a:cubicBezTo>
                  <a:pt x="2409" y="21123"/>
                  <a:pt x="2412" y="21122"/>
                  <a:pt x="2414" y="21120"/>
                </a:cubicBezTo>
                <a:cubicBezTo>
                  <a:pt x="2428" y="21120"/>
                  <a:pt x="2471" y="21092"/>
                  <a:pt x="2486" y="21092"/>
                </a:cubicBezTo>
                <a:cubicBezTo>
                  <a:pt x="2500" y="21092"/>
                  <a:pt x="2514" y="21063"/>
                  <a:pt x="2529" y="21034"/>
                </a:cubicBezTo>
                <a:lnTo>
                  <a:pt x="2558" y="21049"/>
                </a:lnTo>
                <a:lnTo>
                  <a:pt x="2629" y="21077"/>
                </a:lnTo>
                <a:cubicBezTo>
                  <a:pt x="2641" y="21030"/>
                  <a:pt x="2673" y="21002"/>
                  <a:pt x="2700" y="21002"/>
                </a:cubicBezTo>
                <a:close/>
                <a:moveTo>
                  <a:pt x="3855" y="21189"/>
                </a:moveTo>
                <a:cubicBezTo>
                  <a:pt x="3859" y="21189"/>
                  <a:pt x="3863" y="21190"/>
                  <a:pt x="3865" y="21192"/>
                </a:cubicBezTo>
                <a:cubicBezTo>
                  <a:pt x="3879" y="21192"/>
                  <a:pt x="3879" y="21221"/>
                  <a:pt x="3865" y="21235"/>
                </a:cubicBezTo>
                <a:lnTo>
                  <a:pt x="3851" y="21235"/>
                </a:lnTo>
                <a:cubicBezTo>
                  <a:pt x="3844" y="21229"/>
                  <a:pt x="3837" y="21226"/>
                  <a:pt x="3830" y="21226"/>
                </a:cubicBezTo>
                <a:cubicBezTo>
                  <a:pt x="3810" y="21226"/>
                  <a:pt x="3793" y="21253"/>
                  <a:pt x="3793" y="21264"/>
                </a:cubicBezTo>
                <a:lnTo>
                  <a:pt x="3764" y="21293"/>
                </a:lnTo>
                <a:cubicBezTo>
                  <a:pt x="3750" y="21264"/>
                  <a:pt x="3736" y="21235"/>
                  <a:pt x="3750" y="21221"/>
                </a:cubicBezTo>
                <a:cubicBezTo>
                  <a:pt x="3762" y="21221"/>
                  <a:pt x="3827" y="21189"/>
                  <a:pt x="3855" y="21189"/>
                </a:cubicBezTo>
                <a:close/>
                <a:moveTo>
                  <a:pt x="3132" y="21164"/>
                </a:moveTo>
                <a:lnTo>
                  <a:pt x="3132" y="21207"/>
                </a:lnTo>
                <a:cubicBezTo>
                  <a:pt x="3147" y="21235"/>
                  <a:pt x="3118" y="21293"/>
                  <a:pt x="3075" y="21307"/>
                </a:cubicBezTo>
                <a:lnTo>
                  <a:pt x="3046" y="21307"/>
                </a:lnTo>
                <a:cubicBezTo>
                  <a:pt x="3032" y="21307"/>
                  <a:pt x="3017" y="21293"/>
                  <a:pt x="3017" y="21293"/>
                </a:cubicBezTo>
                <a:cubicBezTo>
                  <a:pt x="3017" y="21279"/>
                  <a:pt x="3032" y="21250"/>
                  <a:pt x="3032" y="21250"/>
                </a:cubicBezTo>
                <a:cubicBezTo>
                  <a:pt x="3060" y="21235"/>
                  <a:pt x="3075" y="21235"/>
                  <a:pt x="3089" y="21221"/>
                </a:cubicBezTo>
                <a:cubicBezTo>
                  <a:pt x="3103" y="21221"/>
                  <a:pt x="3118" y="21207"/>
                  <a:pt x="3103" y="21178"/>
                </a:cubicBezTo>
                <a:cubicBezTo>
                  <a:pt x="3103" y="21178"/>
                  <a:pt x="3118" y="21164"/>
                  <a:pt x="3132" y="21164"/>
                </a:cubicBezTo>
                <a:close/>
                <a:moveTo>
                  <a:pt x="3247" y="21178"/>
                </a:moveTo>
                <a:cubicBezTo>
                  <a:pt x="3265" y="21178"/>
                  <a:pt x="3283" y="21185"/>
                  <a:pt x="3290" y="21192"/>
                </a:cubicBezTo>
                <a:cubicBezTo>
                  <a:pt x="3290" y="21207"/>
                  <a:pt x="3305" y="21250"/>
                  <a:pt x="3319" y="21279"/>
                </a:cubicBezTo>
                <a:lnTo>
                  <a:pt x="3319" y="21307"/>
                </a:lnTo>
                <a:lnTo>
                  <a:pt x="3290" y="21307"/>
                </a:lnTo>
                <a:cubicBezTo>
                  <a:pt x="3285" y="21310"/>
                  <a:pt x="3280" y="21311"/>
                  <a:pt x="3276" y="21311"/>
                </a:cubicBezTo>
                <a:cubicBezTo>
                  <a:pt x="3257" y="21311"/>
                  <a:pt x="3247" y="21288"/>
                  <a:pt x="3247" y="21264"/>
                </a:cubicBezTo>
                <a:cubicBezTo>
                  <a:pt x="3247" y="21260"/>
                  <a:pt x="3246" y="21258"/>
                  <a:pt x="3244" y="21258"/>
                </a:cubicBezTo>
                <a:cubicBezTo>
                  <a:pt x="3239" y="21258"/>
                  <a:pt x="3229" y="21268"/>
                  <a:pt x="3218" y="21279"/>
                </a:cubicBezTo>
                <a:cubicBezTo>
                  <a:pt x="3218" y="21279"/>
                  <a:pt x="3190" y="21250"/>
                  <a:pt x="3204" y="21207"/>
                </a:cubicBezTo>
                <a:cubicBezTo>
                  <a:pt x="3211" y="21185"/>
                  <a:pt x="3229" y="21178"/>
                  <a:pt x="3247" y="21178"/>
                </a:cubicBezTo>
                <a:close/>
                <a:moveTo>
                  <a:pt x="1954" y="21164"/>
                </a:moveTo>
                <a:cubicBezTo>
                  <a:pt x="1968" y="21164"/>
                  <a:pt x="1983" y="21178"/>
                  <a:pt x="1983" y="21207"/>
                </a:cubicBezTo>
                <a:cubicBezTo>
                  <a:pt x="1940" y="21235"/>
                  <a:pt x="1954" y="21322"/>
                  <a:pt x="1897" y="21322"/>
                </a:cubicBezTo>
                <a:cubicBezTo>
                  <a:pt x="1892" y="21326"/>
                  <a:pt x="1888" y="21328"/>
                  <a:pt x="1884" y="21328"/>
                </a:cubicBezTo>
                <a:cubicBezTo>
                  <a:pt x="1874" y="21328"/>
                  <a:pt x="1864" y="21317"/>
                  <a:pt x="1854" y="21307"/>
                </a:cubicBezTo>
                <a:lnTo>
                  <a:pt x="1854" y="21293"/>
                </a:lnTo>
                <a:cubicBezTo>
                  <a:pt x="1839" y="21279"/>
                  <a:pt x="1854" y="21250"/>
                  <a:pt x="1854" y="21250"/>
                </a:cubicBezTo>
                <a:cubicBezTo>
                  <a:pt x="1863" y="21254"/>
                  <a:pt x="1871" y="21256"/>
                  <a:pt x="1877" y="21256"/>
                </a:cubicBezTo>
                <a:cubicBezTo>
                  <a:pt x="1912" y="21256"/>
                  <a:pt x="1916" y="21202"/>
                  <a:pt x="1940" y="21178"/>
                </a:cubicBezTo>
                <a:lnTo>
                  <a:pt x="1954" y="21164"/>
                </a:lnTo>
                <a:close/>
                <a:moveTo>
                  <a:pt x="3710" y="21176"/>
                </a:moveTo>
                <a:cubicBezTo>
                  <a:pt x="3716" y="21176"/>
                  <a:pt x="3721" y="21184"/>
                  <a:pt x="3721" y="21192"/>
                </a:cubicBezTo>
                <a:lnTo>
                  <a:pt x="3707" y="21207"/>
                </a:lnTo>
                <a:cubicBezTo>
                  <a:pt x="3678" y="21221"/>
                  <a:pt x="3678" y="21250"/>
                  <a:pt x="3649" y="21322"/>
                </a:cubicBezTo>
                <a:lnTo>
                  <a:pt x="3635" y="21336"/>
                </a:lnTo>
                <a:cubicBezTo>
                  <a:pt x="3631" y="21340"/>
                  <a:pt x="3628" y="21341"/>
                  <a:pt x="3625" y="21341"/>
                </a:cubicBezTo>
                <a:cubicBezTo>
                  <a:pt x="3614" y="21341"/>
                  <a:pt x="3606" y="21325"/>
                  <a:pt x="3606" y="21293"/>
                </a:cubicBezTo>
                <a:cubicBezTo>
                  <a:pt x="3606" y="21254"/>
                  <a:pt x="3618" y="21190"/>
                  <a:pt x="3642" y="21190"/>
                </a:cubicBezTo>
                <a:cubicBezTo>
                  <a:pt x="3644" y="21190"/>
                  <a:pt x="3647" y="21191"/>
                  <a:pt x="3649" y="21192"/>
                </a:cubicBezTo>
                <a:lnTo>
                  <a:pt x="3693" y="21192"/>
                </a:lnTo>
                <a:cubicBezTo>
                  <a:pt x="3699" y="21180"/>
                  <a:pt x="3705" y="21176"/>
                  <a:pt x="3710" y="21176"/>
                </a:cubicBezTo>
                <a:close/>
                <a:moveTo>
                  <a:pt x="2919" y="21220"/>
                </a:moveTo>
                <a:cubicBezTo>
                  <a:pt x="2928" y="21220"/>
                  <a:pt x="2937" y="21232"/>
                  <a:pt x="2945" y="21250"/>
                </a:cubicBezTo>
                <a:cubicBezTo>
                  <a:pt x="2945" y="21276"/>
                  <a:pt x="2899" y="21383"/>
                  <a:pt x="2879" y="21383"/>
                </a:cubicBezTo>
                <a:cubicBezTo>
                  <a:pt x="2877" y="21383"/>
                  <a:pt x="2875" y="21382"/>
                  <a:pt x="2874" y="21379"/>
                </a:cubicBezTo>
                <a:cubicBezTo>
                  <a:pt x="2859" y="21350"/>
                  <a:pt x="2874" y="21250"/>
                  <a:pt x="2902" y="21235"/>
                </a:cubicBezTo>
                <a:cubicBezTo>
                  <a:pt x="2908" y="21224"/>
                  <a:pt x="2913" y="21220"/>
                  <a:pt x="2919" y="21220"/>
                </a:cubicBezTo>
                <a:close/>
                <a:moveTo>
                  <a:pt x="1023" y="21329"/>
                </a:moveTo>
                <a:cubicBezTo>
                  <a:pt x="1028" y="21329"/>
                  <a:pt x="1032" y="21331"/>
                  <a:pt x="1035" y="21336"/>
                </a:cubicBezTo>
                <a:cubicBezTo>
                  <a:pt x="1049" y="21350"/>
                  <a:pt x="1049" y="21365"/>
                  <a:pt x="1035" y="21379"/>
                </a:cubicBezTo>
                <a:lnTo>
                  <a:pt x="1020" y="21379"/>
                </a:lnTo>
                <a:cubicBezTo>
                  <a:pt x="991" y="21379"/>
                  <a:pt x="991" y="21393"/>
                  <a:pt x="1006" y="21408"/>
                </a:cubicBezTo>
                <a:cubicBezTo>
                  <a:pt x="1006" y="21422"/>
                  <a:pt x="991" y="21465"/>
                  <a:pt x="977" y="21465"/>
                </a:cubicBezTo>
                <a:cubicBezTo>
                  <a:pt x="948" y="21451"/>
                  <a:pt x="920" y="21437"/>
                  <a:pt x="877" y="21422"/>
                </a:cubicBezTo>
                <a:cubicBezTo>
                  <a:pt x="877" y="21422"/>
                  <a:pt x="877" y="21393"/>
                  <a:pt x="877" y="21393"/>
                </a:cubicBezTo>
                <a:cubicBezTo>
                  <a:pt x="891" y="21379"/>
                  <a:pt x="891" y="21379"/>
                  <a:pt x="905" y="21379"/>
                </a:cubicBezTo>
                <a:lnTo>
                  <a:pt x="920" y="21379"/>
                </a:lnTo>
                <a:cubicBezTo>
                  <a:pt x="944" y="21379"/>
                  <a:pt x="997" y="21329"/>
                  <a:pt x="1023" y="21329"/>
                </a:cubicBezTo>
                <a:close/>
                <a:moveTo>
                  <a:pt x="1541" y="21201"/>
                </a:moveTo>
                <a:cubicBezTo>
                  <a:pt x="1544" y="21201"/>
                  <a:pt x="1548" y="21203"/>
                  <a:pt x="1552" y="21207"/>
                </a:cubicBezTo>
                <a:lnTo>
                  <a:pt x="1566" y="21221"/>
                </a:lnTo>
                <a:lnTo>
                  <a:pt x="1566" y="21235"/>
                </a:lnTo>
                <a:cubicBezTo>
                  <a:pt x="1581" y="21250"/>
                  <a:pt x="1552" y="21293"/>
                  <a:pt x="1537" y="21293"/>
                </a:cubicBezTo>
                <a:cubicBezTo>
                  <a:pt x="1523" y="21293"/>
                  <a:pt x="1466" y="21350"/>
                  <a:pt x="1466" y="21379"/>
                </a:cubicBezTo>
                <a:cubicBezTo>
                  <a:pt x="1480" y="21379"/>
                  <a:pt x="1480" y="21393"/>
                  <a:pt x="1480" y="21393"/>
                </a:cubicBezTo>
                <a:cubicBezTo>
                  <a:pt x="1470" y="21383"/>
                  <a:pt x="1438" y="21373"/>
                  <a:pt x="1420" y="21373"/>
                </a:cubicBezTo>
                <a:cubicBezTo>
                  <a:pt x="1413" y="21373"/>
                  <a:pt x="1408" y="21375"/>
                  <a:pt x="1408" y="21379"/>
                </a:cubicBezTo>
                <a:cubicBezTo>
                  <a:pt x="1394" y="21408"/>
                  <a:pt x="1336" y="21451"/>
                  <a:pt x="1308" y="21465"/>
                </a:cubicBezTo>
                <a:cubicBezTo>
                  <a:pt x="1293" y="21465"/>
                  <a:pt x="1279" y="21365"/>
                  <a:pt x="1279" y="21322"/>
                </a:cubicBezTo>
                <a:cubicBezTo>
                  <a:pt x="1279" y="21300"/>
                  <a:pt x="1321" y="21269"/>
                  <a:pt x="1341" y="21269"/>
                </a:cubicBezTo>
                <a:cubicBezTo>
                  <a:pt x="1347" y="21269"/>
                  <a:pt x="1351" y="21272"/>
                  <a:pt x="1351" y="21279"/>
                </a:cubicBezTo>
                <a:cubicBezTo>
                  <a:pt x="1355" y="21292"/>
                  <a:pt x="1363" y="21297"/>
                  <a:pt x="1373" y="21297"/>
                </a:cubicBezTo>
                <a:cubicBezTo>
                  <a:pt x="1395" y="21297"/>
                  <a:pt x="1423" y="21270"/>
                  <a:pt x="1423" y="21250"/>
                </a:cubicBezTo>
                <a:cubicBezTo>
                  <a:pt x="1414" y="21242"/>
                  <a:pt x="1415" y="21233"/>
                  <a:pt x="1424" y="21233"/>
                </a:cubicBezTo>
                <a:cubicBezTo>
                  <a:pt x="1430" y="21233"/>
                  <a:pt x="1439" y="21238"/>
                  <a:pt x="1451" y="21250"/>
                </a:cubicBezTo>
                <a:lnTo>
                  <a:pt x="1480" y="21250"/>
                </a:lnTo>
                <a:cubicBezTo>
                  <a:pt x="1494" y="21250"/>
                  <a:pt x="1509" y="21250"/>
                  <a:pt x="1523" y="21235"/>
                </a:cubicBezTo>
                <a:cubicBezTo>
                  <a:pt x="1523" y="21214"/>
                  <a:pt x="1531" y="21201"/>
                  <a:pt x="1541" y="21201"/>
                </a:cubicBezTo>
                <a:close/>
                <a:moveTo>
                  <a:pt x="3736" y="1"/>
                </a:moveTo>
                <a:cubicBezTo>
                  <a:pt x="3736" y="15"/>
                  <a:pt x="3707" y="44"/>
                  <a:pt x="3693" y="58"/>
                </a:cubicBezTo>
                <a:cubicBezTo>
                  <a:pt x="3693" y="58"/>
                  <a:pt x="3678" y="44"/>
                  <a:pt x="3664" y="29"/>
                </a:cubicBezTo>
                <a:cubicBezTo>
                  <a:pt x="3664" y="25"/>
                  <a:pt x="3661" y="23"/>
                  <a:pt x="3656" y="23"/>
                </a:cubicBezTo>
                <a:cubicBezTo>
                  <a:pt x="3648" y="23"/>
                  <a:pt x="3635" y="29"/>
                  <a:pt x="3635" y="29"/>
                </a:cubicBezTo>
                <a:cubicBezTo>
                  <a:pt x="3631" y="25"/>
                  <a:pt x="3627" y="23"/>
                  <a:pt x="3622" y="23"/>
                </a:cubicBezTo>
                <a:cubicBezTo>
                  <a:pt x="3612" y="23"/>
                  <a:pt x="3602" y="34"/>
                  <a:pt x="3592" y="44"/>
                </a:cubicBezTo>
                <a:lnTo>
                  <a:pt x="3578" y="73"/>
                </a:lnTo>
                <a:lnTo>
                  <a:pt x="3578" y="101"/>
                </a:lnTo>
                <a:cubicBezTo>
                  <a:pt x="3573" y="106"/>
                  <a:pt x="3563" y="108"/>
                  <a:pt x="3552" y="108"/>
                </a:cubicBezTo>
                <a:cubicBezTo>
                  <a:pt x="3530" y="108"/>
                  <a:pt x="3501" y="101"/>
                  <a:pt x="3491" y="101"/>
                </a:cubicBezTo>
                <a:lnTo>
                  <a:pt x="3434" y="101"/>
                </a:lnTo>
                <a:lnTo>
                  <a:pt x="3420" y="87"/>
                </a:lnTo>
                <a:lnTo>
                  <a:pt x="3391" y="44"/>
                </a:lnTo>
                <a:lnTo>
                  <a:pt x="3391" y="44"/>
                </a:lnTo>
                <a:cubicBezTo>
                  <a:pt x="3391" y="87"/>
                  <a:pt x="3405" y="130"/>
                  <a:pt x="3405" y="130"/>
                </a:cubicBezTo>
                <a:cubicBezTo>
                  <a:pt x="3410" y="135"/>
                  <a:pt x="3415" y="136"/>
                  <a:pt x="3420" y="136"/>
                </a:cubicBezTo>
                <a:cubicBezTo>
                  <a:pt x="3431" y="136"/>
                  <a:pt x="3444" y="130"/>
                  <a:pt x="3463" y="130"/>
                </a:cubicBezTo>
                <a:lnTo>
                  <a:pt x="3477" y="130"/>
                </a:lnTo>
                <a:cubicBezTo>
                  <a:pt x="3491" y="144"/>
                  <a:pt x="3520" y="173"/>
                  <a:pt x="3534" y="173"/>
                </a:cubicBezTo>
                <a:lnTo>
                  <a:pt x="3563" y="187"/>
                </a:lnTo>
                <a:cubicBezTo>
                  <a:pt x="3570" y="180"/>
                  <a:pt x="3585" y="177"/>
                  <a:pt x="3601" y="177"/>
                </a:cubicBezTo>
                <a:cubicBezTo>
                  <a:pt x="3617" y="177"/>
                  <a:pt x="3635" y="180"/>
                  <a:pt x="3649" y="187"/>
                </a:cubicBezTo>
                <a:lnTo>
                  <a:pt x="3664" y="187"/>
                </a:lnTo>
                <a:lnTo>
                  <a:pt x="3721" y="116"/>
                </a:lnTo>
                <a:lnTo>
                  <a:pt x="3721" y="116"/>
                </a:lnTo>
                <a:cubicBezTo>
                  <a:pt x="3736" y="187"/>
                  <a:pt x="3678" y="274"/>
                  <a:pt x="3649" y="288"/>
                </a:cubicBezTo>
                <a:cubicBezTo>
                  <a:pt x="3621" y="302"/>
                  <a:pt x="3606" y="331"/>
                  <a:pt x="3606" y="345"/>
                </a:cubicBezTo>
                <a:cubicBezTo>
                  <a:pt x="3606" y="345"/>
                  <a:pt x="3621" y="360"/>
                  <a:pt x="3621" y="360"/>
                </a:cubicBezTo>
                <a:cubicBezTo>
                  <a:pt x="3621" y="360"/>
                  <a:pt x="3653" y="347"/>
                  <a:pt x="3674" y="347"/>
                </a:cubicBezTo>
                <a:cubicBezTo>
                  <a:pt x="3685" y="347"/>
                  <a:pt x="3693" y="350"/>
                  <a:pt x="3693" y="360"/>
                </a:cubicBezTo>
                <a:cubicBezTo>
                  <a:pt x="3705" y="385"/>
                  <a:pt x="3653" y="420"/>
                  <a:pt x="3629" y="420"/>
                </a:cubicBezTo>
                <a:cubicBezTo>
                  <a:pt x="3626" y="420"/>
                  <a:pt x="3623" y="419"/>
                  <a:pt x="3621" y="417"/>
                </a:cubicBezTo>
                <a:cubicBezTo>
                  <a:pt x="3592" y="389"/>
                  <a:pt x="3578" y="360"/>
                  <a:pt x="3592" y="345"/>
                </a:cubicBezTo>
                <a:cubicBezTo>
                  <a:pt x="3592" y="317"/>
                  <a:pt x="3592" y="317"/>
                  <a:pt x="3606" y="317"/>
                </a:cubicBezTo>
                <a:cubicBezTo>
                  <a:pt x="3606" y="317"/>
                  <a:pt x="3606" y="274"/>
                  <a:pt x="3606" y="245"/>
                </a:cubicBezTo>
                <a:cubicBezTo>
                  <a:pt x="3606" y="235"/>
                  <a:pt x="3599" y="225"/>
                  <a:pt x="3585" y="225"/>
                </a:cubicBezTo>
                <a:cubicBezTo>
                  <a:pt x="3579" y="225"/>
                  <a:pt x="3572" y="226"/>
                  <a:pt x="3563" y="231"/>
                </a:cubicBezTo>
                <a:lnTo>
                  <a:pt x="3549" y="216"/>
                </a:lnTo>
                <a:cubicBezTo>
                  <a:pt x="3534" y="216"/>
                  <a:pt x="3520" y="202"/>
                  <a:pt x="3506" y="187"/>
                </a:cubicBezTo>
                <a:lnTo>
                  <a:pt x="3463" y="187"/>
                </a:lnTo>
                <a:cubicBezTo>
                  <a:pt x="3463" y="187"/>
                  <a:pt x="3448" y="187"/>
                  <a:pt x="3448" y="202"/>
                </a:cubicBezTo>
                <a:cubicBezTo>
                  <a:pt x="3420" y="216"/>
                  <a:pt x="3405" y="274"/>
                  <a:pt x="3420" y="302"/>
                </a:cubicBezTo>
                <a:lnTo>
                  <a:pt x="3434" y="317"/>
                </a:lnTo>
                <a:cubicBezTo>
                  <a:pt x="3439" y="314"/>
                  <a:pt x="3445" y="313"/>
                  <a:pt x="3450" y="313"/>
                </a:cubicBezTo>
                <a:cubicBezTo>
                  <a:pt x="3473" y="313"/>
                  <a:pt x="3491" y="334"/>
                  <a:pt x="3491" y="345"/>
                </a:cubicBezTo>
                <a:cubicBezTo>
                  <a:pt x="3491" y="360"/>
                  <a:pt x="3434" y="360"/>
                  <a:pt x="3420" y="360"/>
                </a:cubicBezTo>
                <a:cubicBezTo>
                  <a:pt x="3410" y="360"/>
                  <a:pt x="3394" y="366"/>
                  <a:pt x="3380" y="366"/>
                </a:cubicBezTo>
                <a:cubicBezTo>
                  <a:pt x="3373" y="366"/>
                  <a:pt x="3367" y="365"/>
                  <a:pt x="3362" y="360"/>
                </a:cubicBezTo>
                <a:cubicBezTo>
                  <a:pt x="3362" y="360"/>
                  <a:pt x="3362" y="331"/>
                  <a:pt x="3362" y="317"/>
                </a:cubicBezTo>
                <a:lnTo>
                  <a:pt x="3376" y="317"/>
                </a:lnTo>
                <a:lnTo>
                  <a:pt x="3405" y="302"/>
                </a:lnTo>
                <a:cubicBezTo>
                  <a:pt x="3391" y="288"/>
                  <a:pt x="3348" y="245"/>
                  <a:pt x="3333" y="231"/>
                </a:cubicBezTo>
                <a:cubicBezTo>
                  <a:pt x="3305" y="231"/>
                  <a:pt x="3276" y="245"/>
                  <a:pt x="3262" y="259"/>
                </a:cubicBezTo>
                <a:lnTo>
                  <a:pt x="3247" y="288"/>
                </a:lnTo>
                <a:cubicBezTo>
                  <a:pt x="3247" y="302"/>
                  <a:pt x="3262" y="331"/>
                  <a:pt x="3262" y="345"/>
                </a:cubicBezTo>
                <a:cubicBezTo>
                  <a:pt x="3262" y="360"/>
                  <a:pt x="3262" y="360"/>
                  <a:pt x="3262" y="374"/>
                </a:cubicBezTo>
                <a:cubicBezTo>
                  <a:pt x="3247" y="389"/>
                  <a:pt x="3247" y="403"/>
                  <a:pt x="3233" y="403"/>
                </a:cubicBezTo>
                <a:cubicBezTo>
                  <a:pt x="3233" y="403"/>
                  <a:pt x="3218" y="389"/>
                  <a:pt x="3218" y="389"/>
                </a:cubicBezTo>
                <a:lnTo>
                  <a:pt x="3233" y="317"/>
                </a:lnTo>
                <a:cubicBezTo>
                  <a:pt x="3190" y="302"/>
                  <a:pt x="3075" y="231"/>
                  <a:pt x="3060" y="187"/>
                </a:cubicBezTo>
                <a:cubicBezTo>
                  <a:pt x="3046" y="159"/>
                  <a:pt x="3032" y="116"/>
                  <a:pt x="3017" y="87"/>
                </a:cubicBezTo>
                <a:lnTo>
                  <a:pt x="3017" y="87"/>
                </a:lnTo>
                <a:cubicBezTo>
                  <a:pt x="3024" y="101"/>
                  <a:pt x="3028" y="108"/>
                  <a:pt x="3032" y="108"/>
                </a:cubicBezTo>
                <a:cubicBezTo>
                  <a:pt x="3035" y="108"/>
                  <a:pt x="3039" y="101"/>
                  <a:pt x="3046" y="87"/>
                </a:cubicBezTo>
                <a:cubicBezTo>
                  <a:pt x="3056" y="77"/>
                  <a:pt x="3045" y="67"/>
                  <a:pt x="3027" y="67"/>
                </a:cubicBezTo>
                <a:cubicBezTo>
                  <a:pt x="3020" y="67"/>
                  <a:pt x="3011" y="68"/>
                  <a:pt x="3003" y="73"/>
                </a:cubicBezTo>
                <a:cubicBezTo>
                  <a:pt x="2974" y="87"/>
                  <a:pt x="2974" y="116"/>
                  <a:pt x="2989" y="130"/>
                </a:cubicBezTo>
                <a:cubicBezTo>
                  <a:pt x="2974" y="116"/>
                  <a:pt x="2945" y="101"/>
                  <a:pt x="2945" y="101"/>
                </a:cubicBezTo>
                <a:lnTo>
                  <a:pt x="2945" y="101"/>
                </a:lnTo>
                <a:cubicBezTo>
                  <a:pt x="2945" y="101"/>
                  <a:pt x="2945" y="159"/>
                  <a:pt x="2960" y="173"/>
                </a:cubicBezTo>
                <a:cubicBezTo>
                  <a:pt x="2960" y="187"/>
                  <a:pt x="2974" y="216"/>
                  <a:pt x="2974" y="231"/>
                </a:cubicBezTo>
                <a:cubicBezTo>
                  <a:pt x="2974" y="241"/>
                  <a:pt x="2967" y="251"/>
                  <a:pt x="2963" y="251"/>
                </a:cubicBezTo>
                <a:cubicBezTo>
                  <a:pt x="2961" y="251"/>
                  <a:pt x="2960" y="249"/>
                  <a:pt x="2960" y="245"/>
                </a:cubicBezTo>
                <a:lnTo>
                  <a:pt x="2888" y="187"/>
                </a:lnTo>
                <a:cubicBezTo>
                  <a:pt x="2802" y="144"/>
                  <a:pt x="2672" y="101"/>
                  <a:pt x="2658" y="101"/>
                </a:cubicBezTo>
                <a:cubicBezTo>
                  <a:pt x="2629" y="101"/>
                  <a:pt x="2672" y="130"/>
                  <a:pt x="2687" y="144"/>
                </a:cubicBezTo>
                <a:cubicBezTo>
                  <a:pt x="2701" y="144"/>
                  <a:pt x="2730" y="159"/>
                  <a:pt x="2773" y="173"/>
                </a:cubicBezTo>
                <a:lnTo>
                  <a:pt x="2773" y="216"/>
                </a:lnTo>
                <a:lnTo>
                  <a:pt x="2773" y="259"/>
                </a:lnTo>
                <a:cubicBezTo>
                  <a:pt x="2762" y="292"/>
                  <a:pt x="2743" y="308"/>
                  <a:pt x="2735" y="308"/>
                </a:cubicBezTo>
                <a:cubicBezTo>
                  <a:pt x="2732" y="308"/>
                  <a:pt x="2730" y="306"/>
                  <a:pt x="2730" y="302"/>
                </a:cubicBezTo>
                <a:lnTo>
                  <a:pt x="2730" y="288"/>
                </a:lnTo>
                <a:cubicBezTo>
                  <a:pt x="2716" y="259"/>
                  <a:pt x="2773" y="245"/>
                  <a:pt x="2730" y="202"/>
                </a:cubicBezTo>
                <a:lnTo>
                  <a:pt x="2701" y="173"/>
                </a:lnTo>
                <a:cubicBezTo>
                  <a:pt x="2687" y="202"/>
                  <a:pt x="2629" y="245"/>
                  <a:pt x="2572" y="259"/>
                </a:cubicBezTo>
                <a:lnTo>
                  <a:pt x="2615" y="345"/>
                </a:lnTo>
                <a:cubicBezTo>
                  <a:pt x="2601" y="360"/>
                  <a:pt x="2558" y="403"/>
                  <a:pt x="2529" y="432"/>
                </a:cubicBezTo>
                <a:lnTo>
                  <a:pt x="2543" y="532"/>
                </a:lnTo>
                <a:cubicBezTo>
                  <a:pt x="2543" y="532"/>
                  <a:pt x="2543" y="547"/>
                  <a:pt x="2529" y="547"/>
                </a:cubicBezTo>
                <a:cubicBezTo>
                  <a:pt x="2529" y="561"/>
                  <a:pt x="2514" y="561"/>
                  <a:pt x="2514" y="561"/>
                </a:cubicBezTo>
                <a:cubicBezTo>
                  <a:pt x="2500" y="532"/>
                  <a:pt x="2486" y="504"/>
                  <a:pt x="2471" y="475"/>
                </a:cubicBezTo>
                <a:cubicBezTo>
                  <a:pt x="2471" y="460"/>
                  <a:pt x="2500" y="446"/>
                  <a:pt x="2500" y="417"/>
                </a:cubicBezTo>
                <a:lnTo>
                  <a:pt x="2500" y="360"/>
                </a:lnTo>
                <a:cubicBezTo>
                  <a:pt x="2529" y="345"/>
                  <a:pt x="2572" y="231"/>
                  <a:pt x="2586" y="187"/>
                </a:cubicBezTo>
                <a:cubicBezTo>
                  <a:pt x="2586" y="159"/>
                  <a:pt x="2543" y="130"/>
                  <a:pt x="2529" y="130"/>
                </a:cubicBezTo>
                <a:cubicBezTo>
                  <a:pt x="2514" y="130"/>
                  <a:pt x="2500" y="216"/>
                  <a:pt x="2500" y="231"/>
                </a:cubicBezTo>
                <a:cubicBezTo>
                  <a:pt x="2500" y="257"/>
                  <a:pt x="2464" y="319"/>
                  <a:pt x="2447" y="319"/>
                </a:cubicBezTo>
                <a:cubicBezTo>
                  <a:pt x="2445" y="319"/>
                  <a:pt x="2444" y="318"/>
                  <a:pt x="2443" y="317"/>
                </a:cubicBezTo>
                <a:cubicBezTo>
                  <a:pt x="2414" y="302"/>
                  <a:pt x="2414" y="274"/>
                  <a:pt x="2428" y="259"/>
                </a:cubicBezTo>
                <a:cubicBezTo>
                  <a:pt x="2428" y="259"/>
                  <a:pt x="2443" y="231"/>
                  <a:pt x="2457" y="202"/>
                </a:cubicBezTo>
                <a:lnTo>
                  <a:pt x="2428" y="187"/>
                </a:lnTo>
                <a:lnTo>
                  <a:pt x="2414" y="173"/>
                </a:lnTo>
                <a:cubicBezTo>
                  <a:pt x="2385" y="173"/>
                  <a:pt x="2342" y="187"/>
                  <a:pt x="2342" y="216"/>
                </a:cubicBezTo>
                <a:cubicBezTo>
                  <a:pt x="2356" y="231"/>
                  <a:pt x="2356" y="245"/>
                  <a:pt x="2342" y="245"/>
                </a:cubicBezTo>
                <a:lnTo>
                  <a:pt x="2328" y="259"/>
                </a:lnTo>
                <a:cubicBezTo>
                  <a:pt x="2299" y="245"/>
                  <a:pt x="2285" y="231"/>
                  <a:pt x="2285" y="187"/>
                </a:cubicBezTo>
                <a:lnTo>
                  <a:pt x="2285" y="159"/>
                </a:lnTo>
                <a:cubicBezTo>
                  <a:pt x="2285" y="130"/>
                  <a:pt x="2313" y="130"/>
                  <a:pt x="2328" y="130"/>
                </a:cubicBezTo>
                <a:lnTo>
                  <a:pt x="2342" y="116"/>
                </a:lnTo>
                <a:cubicBezTo>
                  <a:pt x="2346" y="112"/>
                  <a:pt x="2343" y="110"/>
                  <a:pt x="2336" y="110"/>
                </a:cubicBezTo>
                <a:cubicBezTo>
                  <a:pt x="2317" y="110"/>
                  <a:pt x="2263" y="126"/>
                  <a:pt x="2241" y="159"/>
                </a:cubicBezTo>
                <a:cubicBezTo>
                  <a:pt x="2213" y="187"/>
                  <a:pt x="2184" y="231"/>
                  <a:pt x="2184" y="245"/>
                </a:cubicBezTo>
                <a:cubicBezTo>
                  <a:pt x="2170" y="245"/>
                  <a:pt x="2170" y="231"/>
                  <a:pt x="2155" y="216"/>
                </a:cubicBezTo>
                <a:lnTo>
                  <a:pt x="2155" y="187"/>
                </a:lnTo>
                <a:cubicBezTo>
                  <a:pt x="2155" y="187"/>
                  <a:pt x="2155" y="173"/>
                  <a:pt x="2155" y="159"/>
                </a:cubicBezTo>
                <a:lnTo>
                  <a:pt x="2170" y="159"/>
                </a:lnTo>
                <a:cubicBezTo>
                  <a:pt x="2170" y="144"/>
                  <a:pt x="2155" y="130"/>
                  <a:pt x="2127" y="130"/>
                </a:cubicBezTo>
                <a:lnTo>
                  <a:pt x="2098" y="130"/>
                </a:lnTo>
                <a:cubicBezTo>
                  <a:pt x="2098" y="130"/>
                  <a:pt x="2055" y="231"/>
                  <a:pt x="2040" y="245"/>
                </a:cubicBezTo>
                <a:cubicBezTo>
                  <a:pt x="2026" y="274"/>
                  <a:pt x="2012" y="288"/>
                  <a:pt x="1997" y="288"/>
                </a:cubicBezTo>
                <a:lnTo>
                  <a:pt x="1997" y="274"/>
                </a:lnTo>
                <a:cubicBezTo>
                  <a:pt x="1997" y="274"/>
                  <a:pt x="1983" y="259"/>
                  <a:pt x="1983" y="245"/>
                </a:cubicBezTo>
                <a:cubicBezTo>
                  <a:pt x="1970" y="220"/>
                  <a:pt x="1958" y="185"/>
                  <a:pt x="1927" y="185"/>
                </a:cubicBezTo>
                <a:cubicBezTo>
                  <a:pt x="1922" y="185"/>
                  <a:pt x="1917" y="185"/>
                  <a:pt x="1911" y="187"/>
                </a:cubicBezTo>
                <a:lnTo>
                  <a:pt x="1882" y="202"/>
                </a:lnTo>
                <a:cubicBezTo>
                  <a:pt x="1882" y="245"/>
                  <a:pt x="1854" y="288"/>
                  <a:pt x="1839" y="288"/>
                </a:cubicBezTo>
                <a:cubicBezTo>
                  <a:pt x="1839" y="288"/>
                  <a:pt x="1810" y="302"/>
                  <a:pt x="1796" y="331"/>
                </a:cubicBezTo>
                <a:lnTo>
                  <a:pt x="1782" y="345"/>
                </a:lnTo>
                <a:lnTo>
                  <a:pt x="1782" y="374"/>
                </a:lnTo>
                <a:cubicBezTo>
                  <a:pt x="1767" y="374"/>
                  <a:pt x="1724" y="345"/>
                  <a:pt x="1710" y="345"/>
                </a:cubicBezTo>
                <a:cubicBezTo>
                  <a:pt x="1710" y="331"/>
                  <a:pt x="1710" y="317"/>
                  <a:pt x="1710" y="302"/>
                </a:cubicBezTo>
                <a:lnTo>
                  <a:pt x="1667" y="317"/>
                </a:lnTo>
                <a:cubicBezTo>
                  <a:pt x="1624" y="317"/>
                  <a:pt x="1652" y="374"/>
                  <a:pt x="1652" y="403"/>
                </a:cubicBezTo>
                <a:lnTo>
                  <a:pt x="1638" y="417"/>
                </a:lnTo>
                <a:cubicBezTo>
                  <a:pt x="1652" y="417"/>
                  <a:pt x="1681" y="432"/>
                  <a:pt x="1695" y="446"/>
                </a:cubicBezTo>
                <a:cubicBezTo>
                  <a:pt x="1710" y="446"/>
                  <a:pt x="1739" y="475"/>
                  <a:pt x="1782" y="489"/>
                </a:cubicBezTo>
                <a:lnTo>
                  <a:pt x="1782" y="417"/>
                </a:lnTo>
                <a:cubicBezTo>
                  <a:pt x="1782" y="417"/>
                  <a:pt x="1810" y="403"/>
                  <a:pt x="1810" y="403"/>
                </a:cubicBezTo>
                <a:cubicBezTo>
                  <a:pt x="1825" y="403"/>
                  <a:pt x="1825" y="417"/>
                  <a:pt x="1825" y="432"/>
                </a:cubicBezTo>
                <a:lnTo>
                  <a:pt x="1825" y="460"/>
                </a:lnTo>
                <a:cubicBezTo>
                  <a:pt x="1825" y="489"/>
                  <a:pt x="1854" y="561"/>
                  <a:pt x="1897" y="604"/>
                </a:cubicBezTo>
                <a:lnTo>
                  <a:pt x="1940" y="647"/>
                </a:lnTo>
                <a:lnTo>
                  <a:pt x="1983" y="662"/>
                </a:lnTo>
                <a:cubicBezTo>
                  <a:pt x="1997" y="647"/>
                  <a:pt x="2055" y="647"/>
                  <a:pt x="2069" y="633"/>
                </a:cubicBezTo>
                <a:cubicBezTo>
                  <a:pt x="2083" y="633"/>
                  <a:pt x="2098" y="647"/>
                  <a:pt x="2127" y="676"/>
                </a:cubicBezTo>
                <a:lnTo>
                  <a:pt x="2141" y="705"/>
                </a:lnTo>
                <a:cubicBezTo>
                  <a:pt x="2141" y="709"/>
                  <a:pt x="2144" y="711"/>
                  <a:pt x="2149" y="711"/>
                </a:cubicBezTo>
                <a:cubicBezTo>
                  <a:pt x="2158" y="711"/>
                  <a:pt x="2174" y="705"/>
                  <a:pt x="2184" y="705"/>
                </a:cubicBezTo>
                <a:cubicBezTo>
                  <a:pt x="2198" y="705"/>
                  <a:pt x="2227" y="705"/>
                  <a:pt x="2241" y="719"/>
                </a:cubicBezTo>
                <a:lnTo>
                  <a:pt x="2256" y="733"/>
                </a:lnTo>
                <a:cubicBezTo>
                  <a:pt x="2256" y="762"/>
                  <a:pt x="2241" y="805"/>
                  <a:pt x="2241" y="805"/>
                </a:cubicBezTo>
                <a:cubicBezTo>
                  <a:pt x="2241" y="808"/>
                  <a:pt x="2239" y="809"/>
                  <a:pt x="2234" y="809"/>
                </a:cubicBezTo>
                <a:cubicBezTo>
                  <a:pt x="2212" y="809"/>
                  <a:pt x="2150" y="786"/>
                  <a:pt x="2127" y="762"/>
                </a:cubicBezTo>
                <a:cubicBezTo>
                  <a:pt x="2118" y="745"/>
                  <a:pt x="2105" y="738"/>
                  <a:pt x="2095" y="738"/>
                </a:cubicBezTo>
                <a:cubicBezTo>
                  <a:pt x="2088" y="738"/>
                  <a:pt x="2083" y="742"/>
                  <a:pt x="2083" y="748"/>
                </a:cubicBezTo>
                <a:lnTo>
                  <a:pt x="2098" y="762"/>
                </a:lnTo>
                <a:lnTo>
                  <a:pt x="2098" y="776"/>
                </a:lnTo>
                <a:cubicBezTo>
                  <a:pt x="2098" y="791"/>
                  <a:pt x="2026" y="834"/>
                  <a:pt x="2012" y="863"/>
                </a:cubicBezTo>
                <a:cubicBezTo>
                  <a:pt x="2003" y="880"/>
                  <a:pt x="2000" y="887"/>
                  <a:pt x="1998" y="887"/>
                </a:cubicBezTo>
                <a:cubicBezTo>
                  <a:pt x="1997" y="887"/>
                  <a:pt x="1997" y="883"/>
                  <a:pt x="1997" y="877"/>
                </a:cubicBezTo>
                <a:cubicBezTo>
                  <a:pt x="1997" y="877"/>
                  <a:pt x="1976" y="845"/>
                  <a:pt x="1961" y="845"/>
                </a:cubicBezTo>
                <a:cubicBezTo>
                  <a:pt x="1958" y="845"/>
                  <a:pt x="1956" y="846"/>
                  <a:pt x="1954" y="848"/>
                </a:cubicBezTo>
                <a:cubicBezTo>
                  <a:pt x="1954" y="848"/>
                  <a:pt x="1897" y="762"/>
                  <a:pt x="1854" y="748"/>
                </a:cubicBezTo>
                <a:cubicBezTo>
                  <a:pt x="1843" y="738"/>
                  <a:pt x="1835" y="733"/>
                  <a:pt x="1829" y="733"/>
                </a:cubicBezTo>
                <a:cubicBezTo>
                  <a:pt x="1818" y="733"/>
                  <a:pt x="1816" y="749"/>
                  <a:pt x="1825" y="776"/>
                </a:cubicBezTo>
                <a:lnTo>
                  <a:pt x="1839" y="805"/>
                </a:lnTo>
                <a:lnTo>
                  <a:pt x="1854" y="820"/>
                </a:lnTo>
                <a:cubicBezTo>
                  <a:pt x="1854" y="834"/>
                  <a:pt x="1839" y="848"/>
                  <a:pt x="1825" y="848"/>
                </a:cubicBezTo>
                <a:cubicBezTo>
                  <a:pt x="1825" y="848"/>
                  <a:pt x="1796" y="863"/>
                  <a:pt x="1767" y="863"/>
                </a:cubicBezTo>
                <a:lnTo>
                  <a:pt x="1739" y="848"/>
                </a:lnTo>
                <a:cubicBezTo>
                  <a:pt x="1733" y="843"/>
                  <a:pt x="1728" y="840"/>
                  <a:pt x="1723" y="840"/>
                </a:cubicBezTo>
                <a:cubicBezTo>
                  <a:pt x="1704" y="840"/>
                  <a:pt x="1690" y="880"/>
                  <a:pt x="1667" y="891"/>
                </a:cubicBezTo>
                <a:cubicBezTo>
                  <a:pt x="1624" y="891"/>
                  <a:pt x="1624" y="920"/>
                  <a:pt x="1624" y="963"/>
                </a:cubicBezTo>
                <a:cubicBezTo>
                  <a:pt x="1624" y="973"/>
                  <a:pt x="1609" y="984"/>
                  <a:pt x="1601" y="984"/>
                </a:cubicBezTo>
                <a:cubicBezTo>
                  <a:pt x="1597" y="984"/>
                  <a:pt x="1595" y="982"/>
                  <a:pt x="1595" y="978"/>
                </a:cubicBezTo>
                <a:cubicBezTo>
                  <a:pt x="1581" y="978"/>
                  <a:pt x="1581" y="949"/>
                  <a:pt x="1581" y="935"/>
                </a:cubicBezTo>
                <a:lnTo>
                  <a:pt x="1595" y="906"/>
                </a:lnTo>
                <a:cubicBezTo>
                  <a:pt x="1603" y="881"/>
                  <a:pt x="1583" y="865"/>
                  <a:pt x="1564" y="865"/>
                </a:cubicBezTo>
                <a:cubicBezTo>
                  <a:pt x="1550" y="865"/>
                  <a:pt x="1537" y="873"/>
                  <a:pt x="1537" y="891"/>
                </a:cubicBezTo>
                <a:cubicBezTo>
                  <a:pt x="1537" y="913"/>
                  <a:pt x="1534" y="924"/>
                  <a:pt x="1527" y="924"/>
                </a:cubicBezTo>
                <a:cubicBezTo>
                  <a:pt x="1519" y="924"/>
                  <a:pt x="1509" y="913"/>
                  <a:pt x="1494" y="891"/>
                </a:cubicBezTo>
                <a:lnTo>
                  <a:pt x="1480" y="863"/>
                </a:lnTo>
                <a:cubicBezTo>
                  <a:pt x="1471" y="835"/>
                  <a:pt x="1456" y="825"/>
                  <a:pt x="1446" y="825"/>
                </a:cubicBezTo>
                <a:cubicBezTo>
                  <a:pt x="1441" y="825"/>
                  <a:pt x="1437" y="829"/>
                  <a:pt x="1437" y="834"/>
                </a:cubicBezTo>
                <a:cubicBezTo>
                  <a:pt x="1394" y="891"/>
                  <a:pt x="1351" y="935"/>
                  <a:pt x="1322" y="1006"/>
                </a:cubicBezTo>
                <a:cubicBezTo>
                  <a:pt x="1322" y="1021"/>
                  <a:pt x="1322" y="1035"/>
                  <a:pt x="1336" y="1035"/>
                </a:cubicBezTo>
                <a:cubicBezTo>
                  <a:pt x="1336" y="1035"/>
                  <a:pt x="1343" y="1041"/>
                  <a:pt x="1351" y="1041"/>
                </a:cubicBezTo>
                <a:cubicBezTo>
                  <a:pt x="1355" y="1041"/>
                  <a:pt x="1360" y="1040"/>
                  <a:pt x="1365" y="1035"/>
                </a:cubicBezTo>
                <a:cubicBezTo>
                  <a:pt x="1365" y="1035"/>
                  <a:pt x="1365" y="1021"/>
                  <a:pt x="1365" y="1021"/>
                </a:cubicBezTo>
                <a:cubicBezTo>
                  <a:pt x="1375" y="982"/>
                  <a:pt x="1384" y="963"/>
                  <a:pt x="1402" y="963"/>
                </a:cubicBezTo>
                <a:cubicBezTo>
                  <a:pt x="1411" y="963"/>
                  <a:pt x="1423" y="968"/>
                  <a:pt x="1437" y="978"/>
                </a:cubicBezTo>
                <a:lnTo>
                  <a:pt x="1466" y="1006"/>
                </a:lnTo>
                <a:cubicBezTo>
                  <a:pt x="1509" y="1006"/>
                  <a:pt x="1595" y="1049"/>
                  <a:pt x="1609" y="1049"/>
                </a:cubicBezTo>
                <a:cubicBezTo>
                  <a:pt x="1624" y="1049"/>
                  <a:pt x="1667" y="1035"/>
                  <a:pt x="1710" y="1035"/>
                </a:cubicBezTo>
                <a:lnTo>
                  <a:pt x="1739" y="1035"/>
                </a:lnTo>
                <a:cubicBezTo>
                  <a:pt x="1753" y="1021"/>
                  <a:pt x="1767" y="1021"/>
                  <a:pt x="1782" y="1021"/>
                </a:cubicBezTo>
                <a:cubicBezTo>
                  <a:pt x="1782" y="1021"/>
                  <a:pt x="1796" y="1035"/>
                  <a:pt x="1796" y="1035"/>
                </a:cubicBezTo>
                <a:cubicBezTo>
                  <a:pt x="1808" y="1035"/>
                  <a:pt x="1828" y="1017"/>
                  <a:pt x="1836" y="1017"/>
                </a:cubicBezTo>
                <a:cubicBezTo>
                  <a:pt x="1838" y="1017"/>
                  <a:pt x="1839" y="1018"/>
                  <a:pt x="1839" y="1021"/>
                </a:cubicBezTo>
                <a:lnTo>
                  <a:pt x="1854" y="1035"/>
                </a:lnTo>
                <a:cubicBezTo>
                  <a:pt x="1854" y="1043"/>
                  <a:pt x="1858" y="1052"/>
                  <a:pt x="1865" y="1052"/>
                </a:cubicBezTo>
                <a:cubicBezTo>
                  <a:pt x="1870" y="1052"/>
                  <a:pt x="1876" y="1047"/>
                  <a:pt x="1882" y="1035"/>
                </a:cubicBezTo>
                <a:lnTo>
                  <a:pt x="1897" y="1035"/>
                </a:lnTo>
                <a:cubicBezTo>
                  <a:pt x="1911" y="1021"/>
                  <a:pt x="1925" y="1021"/>
                  <a:pt x="1940" y="1021"/>
                </a:cubicBezTo>
                <a:lnTo>
                  <a:pt x="1954" y="1035"/>
                </a:lnTo>
                <a:cubicBezTo>
                  <a:pt x="1954" y="1064"/>
                  <a:pt x="1954" y="1121"/>
                  <a:pt x="1954" y="1179"/>
                </a:cubicBezTo>
                <a:lnTo>
                  <a:pt x="1940" y="1222"/>
                </a:lnTo>
                <a:cubicBezTo>
                  <a:pt x="1925" y="1236"/>
                  <a:pt x="1882" y="1222"/>
                  <a:pt x="1911" y="1279"/>
                </a:cubicBezTo>
                <a:cubicBezTo>
                  <a:pt x="1925" y="1294"/>
                  <a:pt x="1940" y="1322"/>
                  <a:pt x="1954" y="1337"/>
                </a:cubicBezTo>
                <a:lnTo>
                  <a:pt x="1968" y="1366"/>
                </a:lnTo>
                <a:cubicBezTo>
                  <a:pt x="2012" y="1366"/>
                  <a:pt x="2026" y="1394"/>
                  <a:pt x="2026" y="1409"/>
                </a:cubicBezTo>
                <a:cubicBezTo>
                  <a:pt x="2026" y="1416"/>
                  <a:pt x="2022" y="1419"/>
                  <a:pt x="2017" y="1419"/>
                </a:cubicBezTo>
                <a:cubicBezTo>
                  <a:pt x="2012" y="1419"/>
                  <a:pt x="2004" y="1416"/>
                  <a:pt x="1997" y="1409"/>
                </a:cubicBezTo>
                <a:lnTo>
                  <a:pt x="1983" y="1394"/>
                </a:lnTo>
                <a:cubicBezTo>
                  <a:pt x="1983" y="1394"/>
                  <a:pt x="1968" y="1437"/>
                  <a:pt x="1968" y="1452"/>
                </a:cubicBezTo>
                <a:cubicBezTo>
                  <a:pt x="1958" y="1462"/>
                  <a:pt x="1948" y="1472"/>
                  <a:pt x="1933" y="1472"/>
                </a:cubicBezTo>
                <a:cubicBezTo>
                  <a:pt x="1927" y="1472"/>
                  <a:pt x="1919" y="1470"/>
                  <a:pt x="1911" y="1466"/>
                </a:cubicBezTo>
                <a:lnTo>
                  <a:pt x="1897" y="1452"/>
                </a:lnTo>
                <a:cubicBezTo>
                  <a:pt x="1854" y="1423"/>
                  <a:pt x="1911" y="1409"/>
                  <a:pt x="1897" y="1380"/>
                </a:cubicBezTo>
                <a:cubicBezTo>
                  <a:pt x="1897" y="1366"/>
                  <a:pt x="1882" y="1351"/>
                  <a:pt x="1868" y="1351"/>
                </a:cubicBezTo>
                <a:cubicBezTo>
                  <a:pt x="1839" y="1337"/>
                  <a:pt x="1854" y="1322"/>
                  <a:pt x="1868" y="1294"/>
                </a:cubicBezTo>
                <a:lnTo>
                  <a:pt x="1868" y="1279"/>
                </a:lnTo>
                <a:cubicBezTo>
                  <a:pt x="1868" y="1265"/>
                  <a:pt x="1854" y="1265"/>
                  <a:pt x="1854" y="1251"/>
                </a:cubicBezTo>
                <a:lnTo>
                  <a:pt x="1839" y="1265"/>
                </a:lnTo>
                <a:lnTo>
                  <a:pt x="1825" y="1265"/>
                </a:lnTo>
                <a:cubicBezTo>
                  <a:pt x="1810" y="1279"/>
                  <a:pt x="1810" y="1308"/>
                  <a:pt x="1810" y="1322"/>
                </a:cubicBezTo>
                <a:cubicBezTo>
                  <a:pt x="1810" y="1322"/>
                  <a:pt x="1782" y="1380"/>
                  <a:pt x="1753" y="1437"/>
                </a:cubicBezTo>
                <a:lnTo>
                  <a:pt x="1767" y="1509"/>
                </a:lnTo>
                <a:cubicBezTo>
                  <a:pt x="1767" y="1516"/>
                  <a:pt x="1771" y="1520"/>
                  <a:pt x="1775" y="1520"/>
                </a:cubicBezTo>
                <a:cubicBezTo>
                  <a:pt x="1778" y="1520"/>
                  <a:pt x="1782" y="1516"/>
                  <a:pt x="1782" y="1509"/>
                </a:cubicBezTo>
                <a:cubicBezTo>
                  <a:pt x="1796" y="1509"/>
                  <a:pt x="1796" y="1538"/>
                  <a:pt x="1810" y="1595"/>
                </a:cubicBezTo>
                <a:lnTo>
                  <a:pt x="1782" y="1624"/>
                </a:lnTo>
                <a:cubicBezTo>
                  <a:pt x="1776" y="1627"/>
                  <a:pt x="1771" y="1628"/>
                  <a:pt x="1767" y="1628"/>
                </a:cubicBezTo>
                <a:cubicBezTo>
                  <a:pt x="1747" y="1628"/>
                  <a:pt x="1736" y="1607"/>
                  <a:pt x="1724" y="1595"/>
                </a:cubicBezTo>
                <a:lnTo>
                  <a:pt x="1710" y="1581"/>
                </a:lnTo>
                <a:lnTo>
                  <a:pt x="1652" y="1581"/>
                </a:lnTo>
                <a:lnTo>
                  <a:pt x="1624" y="1567"/>
                </a:lnTo>
                <a:cubicBezTo>
                  <a:pt x="1624" y="1567"/>
                  <a:pt x="1609" y="1567"/>
                  <a:pt x="1609" y="1581"/>
                </a:cubicBezTo>
                <a:cubicBezTo>
                  <a:pt x="1595" y="1581"/>
                  <a:pt x="1595" y="1595"/>
                  <a:pt x="1595" y="1610"/>
                </a:cubicBezTo>
                <a:lnTo>
                  <a:pt x="1638" y="1639"/>
                </a:lnTo>
                <a:cubicBezTo>
                  <a:pt x="1673" y="1674"/>
                  <a:pt x="1719" y="1700"/>
                  <a:pt x="1734" y="1700"/>
                </a:cubicBezTo>
                <a:cubicBezTo>
                  <a:pt x="1737" y="1700"/>
                  <a:pt x="1739" y="1699"/>
                  <a:pt x="1739" y="1696"/>
                </a:cubicBezTo>
                <a:cubicBezTo>
                  <a:pt x="1753" y="1696"/>
                  <a:pt x="1796" y="1739"/>
                  <a:pt x="1796" y="1753"/>
                </a:cubicBezTo>
                <a:cubicBezTo>
                  <a:pt x="1799" y="1757"/>
                  <a:pt x="1804" y="1759"/>
                  <a:pt x="1808" y="1759"/>
                </a:cubicBezTo>
                <a:cubicBezTo>
                  <a:pt x="1823" y="1759"/>
                  <a:pt x="1843" y="1740"/>
                  <a:pt x="1854" y="1696"/>
                </a:cubicBezTo>
                <a:lnTo>
                  <a:pt x="1882" y="1725"/>
                </a:lnTo>
                <a:cubicBezTo>
                  <a:pt x="1911" y="1739"/>
                  <a:pt x="1940" y="1753"/>
                  <a:pt x="1897" y="1797"/>
                </a:cubicBezTo>
                <a:lnTo>
                  <a:pt x="1897" y="1811"/>
                </a:lnTo>
                <a:cubicBezTo>
                  <a:pt x="1897" y="1840"/>
                  <a:pt x="1954" y="1897"/>
                  <a:pt x="1940" y="1912"/>
                </a:cubicBezTo>
                <a:cubicBezTo>
                  <a:pt x="1940" y="1926"/>
                  <a:pt x="1925" y="1983"/>
                  <a:pt x="1925" y="2012"/>
                </a:cubicBezTo>
                <a:cubicBezTo>
                  <a:pt x="1925" y="2026"/>
                  <a:pt x="1911" y="2055"/>
                  <a:pt x="1882" y="2070"/>
                </a:cubicBezTo>
                <a:lnTo>
                  <a:pt x="1882" y="2026"/>
                </a:lnTo>
                <a:lnTo>
                  <a:pt x="1882" y="1940"/>
                </a:lnTo>
                <a:cubicBezTo>
                  <a:pt x="1839" y="1955"/>
                  <a:pt x="1796" y="2012"/>
                  <a:pt x="1796" y="2041"/>
                </a:cubicBezTo>
                <a:cubicBezTo>
                  <a:pt x="1796" y="2048"/>
                  <a:pt x="1795" y="2050"/>
                  <a:pt x="1794" y="2050"/>
                </a:cubicBezTo>
                <a:cubicBezTo>
                  <a:pt x="1790" y="2050"/>
                  <a:pt x="1782" y="2023"/>
                  <a:pt x="1782" y="2012"/>
                </a:cubicBezTo>
                <a:cubicBezTo>
                  <a:pt x="1782" y="1998"/>
                  <a:pt x="1796" y="1940"/>
                  <a:pt x="1782" y="1926"/>
                </a:cubicBezTo>
                <a:cubicBezTo>
                  <a:pt x="1778" y="1924"/>
                  <a:pt x="1774" y="1923"/>
                  <a:pt x="1770" y="1923"/>
                </a:cubicBezTo>
                <a:cubicBezTo>
                  <a:pt x="1746" y="1923"/>
                  <a:pt x="1722" y="1960"/>
                  <a:pt x="1710" y="1998"/>
                </a:cubicBezTo>
                <a:lnTo>
                  <a:pt x="1652" y="1940"/>
                </a:lnTo>
                <a:cubicBezTo>
                  <a:pt x="1652" y="1936"/>
                  <a:pt x="1651" y="1934"/>
                  <a:pt x="1649" y="1934"/>
                </a:cubicBezTo>
                <a:cubicBezTo>
                  <a:pt x="1644" y="1934"/>
                  <a:pt x="1634" y="1944"/>
                  <a:pt x="1624" y="1955"/>
                </a:cubicBezTo>
                <a:lnTo>
                  <a:pt x="1595" y="1955"/>
                </a:lnTo>
                <a:cubicBezTo>
                  <a:pt x="1581" y="1955"/>
                  <a:pt x="1552" y="1926"/>
                  <a:pt x="1552" y="1897"/>
                </a:cubicBezTo>
                <a:lnTo>
                  <a:pt x="1552" y="1868"/>
                </a:lnTo>
                <a:lnTo>
                  <a:pt x="1552" y="1825"/>
                </a:lnTo>
                <a:cubicBezTo>
                  <a:pt x="1523" y="1825"/>
                  <a:pt x="1523" y="1868"/>
                  <a:pt x="1537" y="1897"/>
                </a:cubicBezTo>
                <a:lnTo>
                  <a:pt x="1509" y="1955"/>
                </a:lnTo>
                <a:cubicBezTo>
                  <a:pt x="1500" y="1982"/>
                  <a:pt x="1485" y="1992"/>
                  <a:pt x="1471" y="1992"/>
                </a:cubicBezTo>
                <a:cubicBezTo>
                  <a:pt x="1464" y="1992"/>
                  <a:pt x="1457" y="1989"/>
                  <a:pt x="1451" y="1983"/>
                </a:cubicBezTo>
                <a:lnTo>
                  <a:pt x="1408" y="1955"/>
                </a:lnTo>
                <a:cubicBezTo>
                  <a:pt x="1379" y="1897"/>
                  <a:pt x="1379" y="1840"/>
                  <a:pt x="1394" y="1840"/>
                </a:cubicBezTo>
                <a:cubicBezTo>
                  <a:pt x="1423" y="1840"/>
                  <a:pt x="1437" y="1883"/>
                  <a:pt x="1437" y="1897"/>
                </a:cubicBezTo>
                <a:cubicBezTo>
                  <a:pt x="1437" y="1904"/>
                  <a:pt x="1439" y="1907"/>
                  <a:pt x="1443" y="1907"/>
                </a:cubicBezTo>
                <a:cubicBezTo>
                  <a:pt x="1455" y="1907"/>
                  <a:pt x="1480" y="1876"/>
                  <a:pt x="1480" y="1854"/>
                </a:cubicBezTo>
                <a:cubicBezTo>
                  <a:pt x="1480" y="1825"/>
                  <a:pt x="1480" y="1797"/>
                  <a:pt x="1480" y="1768"/>
                </a:cubicBezTo>
                <a:lnTo>
                  <a:pt x="1480" y="1753"/>
                </a:lnTo>
                <a:lnTo>
                  <a:pt x="1480" y="1739"/>
                </a:lnTo>
                <a:cubicBezTo>
                  <a:pt x="1466" y="1725"/>
                  <a:pt x="1451" y="1725"/>
                  <a:pt x="1437" y="1725"/>
                </a:cubicBezTo>
                <a:lnTo>
                  <a:pt x="1437" y="1739"/>
                </a:lnTo>
                <a:cubicBezTo>
                  <a:pt x="1437" y="1773"/>
                  <a:pt x="1431" y="1784"/>
                  <a:pt x="1421" y="1784"/>
                </a:cubicBezTo>
                <a:cubicBezTo>
                  <a:pt x="1410" y="1784"/>
                  <a:pt x="1395" y="1769"/>
                  <a:pt x="1379" y="1753"/>
                </a:cubicBezTo>
                <a:lnTo>
                  <a:pt x="1379" y="1739"/>
                </a:lnTo>
                <a:cubicBezTo>
                  <a:pt x="1370" y="1739"/>
                  <a:pt x="1341" y="1752"/>
                  <a:pt x="1319" y="1752"/>
                </a:cubicBezTo>
                <a:cubicBezTo>
                  <a:pt x="1308" y="1752"/>
                  <a:pt x="1298" y="1749"/>
                  <a:pt x="1293" y="1739"/>
                </a:cubicBezTo>
                <a:cubicBezTo>
                  <a:pt x="1293" y="1725"/>
                  <a:pt x="1264" y="1696"/>
                  <a:pt x="1264" y="1696"/>
                </a:cubicBezTo>
                <a:cubicBezTo>
                  <a:pt x="1264" y="1696"/>
                  <a:pt x="1233" y="1728"/>
                  <a:pt x="1215" y="1728"/>
                </a:cubicBezTo>
                <a:cubicBezTo>
                  <a:pt x="1212" y="1728"/>
                  <a:pt x="1209" y="1727"/>
                  <a:pt x="1207" y="1725"/>
                </a:cubicBezTo>
                <a:cubicBezTo>
                  <a:pt x="1200" y="1710"/>
                  <a:pt x="1182" y="1707"/>
                  <a:pt x="1164" y="1707"/>
                </a:cubicBezTo>
                <a:cubicBezTo>
                  <a:pt x="1146" y="1707"/>
                  <a:pt x="1128" y="1710"/>
                  <a:pt x="1121" y="1710"/>
                </a:cubicBezTo>
                <a:cubicBezTo>
                  <a:pt x="1106" y="1725"/>
                  <a:pt x="1106" y="1739"/>
                  <a:pt x="1121" y="1753"/>
                </a:cubicBezTo>
                <a:lnTo>
                  <a:pt x="1135" y="1768"/>
                </a:lnTo>
                <a:lnTo>
                  <a:pt x="1150" y="1782"/>
                </a:lnTo>
                <a:cubicBezTo>
                  <a:pt x="1150" y="1782"/>
                  <a:pt x="1178" y="1797"/>
                  <a:pt x="1193" y="1797"/>
                </a:cubicBezTo>
                <a:lnTo>
                  <a:pt x="1207" y="1797"/>
                </a:lnTo>
                <a:cubicBezTo>
                  <a:pt x="1215" y="1788"/>
                  <a:pt x="1224" y="1780"/>
                  <a:pt x="1232" y="1780"/>
                </a:cubicBezTo>
                <a:cubicBezTo>
                  <a:pt x="1238" y="1780"/>
                  <a:pt x="1244" y="1784"/>
                  <a:pt x="1250" y="1797"/>
                </a:cubicBezTo>
                <a:cubicBezTo>
                  <a:pt x="1250" y="1811"/>
                  <a:pt x="1236" y="1840"/>
                  <a:pt x="1236" y="1854"/>
                </a:cubicBezTo>
                <a:lnTo>
                  <a:pt x="1221" y="1868"/>
                </a:lnTo>
                <a:cubicBezTo>
                  <a:pt x="1221" y="1879"/>
                  <a:pt x="1243" y="1889"/>
                  <a:pt x="1256" y="1889"/>
                </a:cubicBezTo>
                <a:cubicBezTo>
                  <a:pt x="1261" y="1889"/>
                  <a:pt x="1264" y="1887"/>
                  <a:pt x="1264" y="1883"/>
                </a:cubicBezTo>
                <a:cubicBezTo>
                  <a:pt x="1269" y="1874"/>
                  <a:pt x="1274" y="1871"/>
                  <a:pt x="1280" y="1871"/>
                </a:cubicBezTo>
                <a:cubicBezTo>
                  <a:pt x="1293" y="1871"/>
                  <a:pt x="1308" y="1891"/>
                  <a:pt x="1308" y="1912"/>
                </a:cubicBezTo>
                <a:cubicBezTo>
                  <a:pt x="1322" y="1926"/>
                  <a:pt x="1293" y="1955"/>
                  <a:pt x="1250" y="1983"/>
                </a:cubicBezTo>
                <a:lnTo>
                  <a:pt x="1207" y="1983"/>
                </a:lnTo>
                <a:lnTo>
                  <a:pt x="1178" y="1998"/>
                </a:lnTo>
                <a:cubicBezTo>
                  <a:pt x="1178" y="1987"/>
                  <a:pt x="1170" y="1982"/>
                  <a:pt x="1159" y="1982"/>
                </a:cubicBezTo>
                <a:cubicBezTo>
                  <a:pt x="1141" y="1982"/>
                  <a:pt x="1115" y="1994"/>
                  <a:pt x="1106" y="2012"/>
                </a:cubicBezTo>
                <a:cubicBezTo>
                  <a:pt x="1106" y="2041"/>
                  <a:pt x="1121" y="2084"/>
                  <a:pt x="1121" y="2084"/>
                </a:cubicBezTo>
                <a:cubicBezTo>
                  <a:pt x="1135" y="2098"/>
                  <a:pt x="1121" y="2127"/>
                  <a:pt x="1106" y="2141"/>
                </a:cubicBezTo>
                <a:cubicBezTo>
                  <a:pt x="1092" y="2156"/>
                  <a:pt x="1106" y="2170"/>
                  <a:pt x="1121" y="2184"/>
                </a:cubicBezTo>
                <a:lnTo>
                  <a:pt x="1121" y="2213"/>
                </a:lnTo>
                <a:cubicBezTo>
                  <a:pt x="1135" y="2256"/>
                  <a:pt x="1164" y="2271"/>
                  <a:pt x="1193" y="2271"/>
                </a:cubicBezTo>
                <a:lnTo>
                  <a:pt x="1221" y="2271"/>
                </a:lnTo>
                <a:cubicBezTo>
                  <a:pt x="1222" y="2272"/>
                  <a:pt x="1223" y="2272"/>
                  <a:pt x="1224" y="2272"/>
                </a:cubicBezTo>
                <a:cubicBezTo>
                  <a:pt x="1234" y="2272"/>
                  <a:pt x="1220" y="2199"/>
                  <a:pt x="1207" y="2199"/>
                </a:cubicBezTo>
                <a:cubicBezTo>
                  <a:pt x="1178" y="2184"/>
                  <a:pt x="1150" y="2141"/>
                  <a:pt x="1164" y="2127"/>
                </a:cubicBezTo>
                <a:cubicBezTo>
                  <a:pt x="1164" y="2113"/>
                  <a:pt x="1207" y="2055"/>
                  <a:pt x="1221" y="2055"/>
                </a:cubicBezTo>
                <a:cubicBezTo>
                  <a:pt x="1236" y="2070"/>
                  <a:pt x="1250" y="2098"/>
                  <a:pt x="1250" y="2141"/>
                </a:cubicBezTo>
                <a:lnTo>
                  <a:pt x="1250" y="2170"/>
                </a:lnTo>
                <a:lnTo>
                  <a:pt x="1250" y="2184"/>
                </a:lnTo>
                <a:cubicBezTo>
                  <a:pt x="1236" y="2199"/>
                  <a:pt x="1250" y="2199"/>
                  <a:pt x="1264" y="2199"/>
                </a:cubicBezTo>
                <a:cubicBezTo>
                  <a:pt x="1264" y="2199"/>
                  <a:pt x="1293" y="2127"/>
                  <a:pt x="1293" y="2098"/>
                </a:cubicBezTo>
                <a:cubicBezTo>
                  <a:pt x="1298" y="2089"/>
                  <a:pt x="1302" y="2086"/>
                  <a:pt x="1306" y="2086"/>
                </a:cubicBezTo>
                <a:cubicBezTo>
                  <a:pt x="1315" y="2086"/>
                  <a:pt x="1322" y="2103"/>
                  <a:pt x="1322" y="2113"/>
                </a:cubicBezTo>
                <a:cubicBezTo>
                  <a:pt x="1322" y="2127"/>
                  <a:pt x="1308" y="2199"/>
                  <a:pt x="1308" y="2213"/>
                </a:cubicBezTo>
                <a:cubicBezTo>
                  <a:pt x="1322" y="2242"/>
                  <a:pt x="1336" y="2285"/>
                  <a:pt x="1322" y="2314"/>
                </a:cubicBezTo>
                <a:cubicBezTo>
                  <a:pt x="1322" y="2318"/>
                  <a:pt x="1323" y="2320"/>
                  <a:pt x="1324" y="2320"/>
                </a:cubicBezTo>
                <a:cubicBezTo>
                  <a:pt x="1330" y="2320"/>
                  <a:pt x="1351" y="2266"/>
                  <a:pt x="1351" y="2242"/>
                </a:cubicBezTo>
                <a:cubicBezTo>
                  <a:pt x="1365" y="2213"/>
                  <a:pt x="1379" y="2156"/>
                  <a:pt x="1379" y="2141"/>
                </a:cubicBezTo>
                <a:cubicBezTo>
                  <a:pt x="1394" y="2127"/>
                  <a:pt x="1394" y="2113"/>
                  <a:pt x="1394" y="2113"/>
                </a:cubicBezTo>
                <a:cubicBezTo>
                  <a:pt x="1408" y="2113"/>
                  <a:pt x="1408" y="2141"/>
                  <a:pt x="1408" y="2170"/>
                </a:cubicBezTo>
                <a:lnTo>
                  <a:pt x="1408" y="2213"/>
                </a:lnTo>
                <a:lnTo>
                  <a:pt x="1423" y="2228"/>
                </a:lnTo>
                <a:cubicBezTo>
                  <a:pt x="1423" y="2271"/>
                  <a:pt x="1451" y="2299"/>
                  <a:pt x="1466" y="2299"/>
                </a:cubicBezTo>
                <a:cubicBezTo>
                  <a:pt x="1470" y="2295"/>
                  <a:pt x="1475" y="2293"/>
                  <a:pt x="1480" y="2293"/>
                </a:cubicBezTo>
                <a:cubicBezTo>
                  <a:pt x="1490" y="2293"/>
                  <a:pt x="1499" y="2299"/>
                  <a:pt x="1509" y="2299"/>
                </a:cubicBezTo>
                <a:lnTo>
                  <a:pt x="1523" y="2299"/>
                </a:lnTo>
                <a:lnTo>
                  <a:pt x="1566" y="2242"/>
                </a:lnTo>
                <a:cubicBezTo>
                  <a:pt x="1577" y="2245"/>
                  <a:pt x="1587" y="2246"/>
                  <a:pt x="1594" y="2246"/>
                </a:cubicBezTo>
                <a:cubicBezTo>
                  <a:pt x="1628" y="2246"/>
                  <a:pt x="1635" y="2225"/>
                  <a:pt x="1624" y="2213"/>
                </a:cubicBezTo>
                <a:cubicBezTo>
                  <a:pt x="1612" y="2202"/>
                  <a:pt x="1638" y="2181"/>
                  <a:pt x="1664" y="2181"/>
                </a:cubicBezTo>
                <a:cubicBezTo>
                  <a:pt x="1670" y="2181"/>
                  <a:pt x="1676" y="2182"/>
                  <a:pt x="1681" y="2184"/>
                </a:cubicBezTo>
                <a:cubicBezTo>
                  <a:pt x="1684" y="2188"/>
                  <a:pt x="1690" y="2189"/>
                  <a:pt x="1697" y="2189"/>
                </a:cubicBezTo>
                <a:cubicBezTo>
                  <a:pt x="1716" y="2189"/>
                  <a:pt x="1747" y="2180"/>
                  <a:pt x="1766" y="2180"/>
                </a:cubicBezTo>
                <a:cubicBezTo>
                  <a:pt x="1773" y="2180"/>
                  <a:pt x="1779" y="2181"/>
                  <a:pt x="1782" y="2184"/>
                </a:cubicBezTo>
                <a:cubicBezTo>
                  <a:pt x="1796" y="2198"/>
                  <a:pt x="1796" y="2239"/>
                  <a:pt x="1796" y="2255"/>
                </a:cubicBezTo>
                <a:lnTo>
                  <a:pt x="1796" y="2255"/>
                </a:lnTo>
                <a:cubicBezTo>
                  <a:pt x="1806" y="2251"/>
                  <a:pt x="1856" y="2239"/>
                  <a:pt x="1868" y="2228"/>
                </a:cubicBezTo>
                <a:cubicBezTo>
                  <a:pt x="1872" y="2224"/>
                  <a:pt x="1877" y="2222"/>
                  <a:pt x="1883" y="2222"/>
                </a:cubicBezTo>
                <a:cubicBezTo>
                  <a:pt x="1918" y="2222"/>
                  <a:pt x="1988" y="2276"/>
                  <a:pt x="2016" y="2276"/>
                </a:cubicBezTo>
                <a:cubicBezTo>
                  <a:pt x="2021" y="2276"/>
                  <a:pt x="2024" y="2274"/>
                  <a:pt x="2026" y="2271"/>
                </a:cubicBezTo>
                <a:cubicBezTo>
                  <a:pt x="2034" y="2266"/>
                  <a:pt x="2043" y="2265"/>
                  <a:pt x="2050" y="2265"/>
                </a:cubicBezTo>
                <a:cubicBezTo>
                  <a:pt x="2069" y="2265"/>
                  <a:pt x="2083" y="2275"/>
                  <a:pt x="2083" y="2285"/>
                </a:cubicBezTo>
                <a:cubicBezTo>
                  <a:pt x="2083" y="2299"/>
                  <a:pt x="2040" y="2343"/>
                  <a:pt x="2026" y="2343"/>
                </a:cubicBezTo>
                <a:lnTo>
                  <a:pt x="1983" y="2343"/>
                </a:lnTo>
                <a:cubicBezTo>
                  <a:pt x="1968" y="2343"/>
                  <a:pt x="1968" y="2357"/>
                  <a:pt x="1968" y="2371"/>
                </a:cubicBezTo>
                <a:cubicBezTo>
                  <a:pt x="1983" y="2386"/>
                  <a:pt x="1997" y="2400"/>
                  <a:pt x="2012" y="2414"/>
                </a:cubicBezTo>
                <a:lnTo>
                  <a:pt x="2055" y="2457"/>
                </a:lnTo>
                <a:cubicBezTo>
                  <a:pt x="2026" y="2486"/>
                  <a:pt x="1983" y="2529"/>
                  <a:pt x="1983" y="2544"/>
                </a:cubicBezTo>
                <a:cubicBezTo>
                  <a:pt x="1968" y="2544"/>
                  <a:pt x="1925" y="2486"/>
                  <a:pt x="1911" y="2472"/>
                </a:cubicBezTo>
                <a:cubicBezTo>
                  <a:pt x="1903" y="2455"/>
                  <a:pt x="1894" y="2448"/>
                  <a:pt x="1886" y="2448"/>
                </a:cubicBezTo>
                <a:cubicBezTo>
                  <a:pt x="1880" y="2448"/>
                  <a:pt x="1874" y="2452"/>
                  <a:pt x="1868" y="2457"/>
                </a:cubicBezTo>
                <a:cubicBezTo>
                  <a:pt x="1868" y="2460"/>
                  <a:pt x="1867" y="2461"/>
                  <a:pt x="1865" y="2461"/>
                </a:cubicBezTo>
                <a:cubicBezTo>
                  <a:pt x="1857" y="2461"/>
                  <a:pt x="1836" y="2440"/>
                  <a:pt x="1825" y="2429"/>
                </a:cubicBezTo>
                <a:cubicBezTo>
                  <a:pt x="1825" y="2414"/>
                  <a:pt x="1868" y="2386"/>
                  <a:pt x="1897" y="2386"/>
                </a:cubicBezTo>
                <a:cubicBezTo>
                  <a:pt x="1911" y="2386"/>
                  <a:pt x="1868" y="2357"/>
                  <a:pt x="1854" y="2343"/>
                </a:cubicBezTo>
                <a:cubicBezTo>
                  <a:pt x="1850" y="2339"/>
                  <a:pt x="1845" y="2337"/>
                  <a:pt x="1839" y="2337"/>
                </a:cubicBezTo>
                <a:cubicBezTo>
                  <a:pt x="1825" y="2337"/>
                  <a:pt x="1807" y="2350"/>
                  <a:pt x="1796" y="2371"/>
                </a:cubicBezTo>
                <a:lnTo>
                  <a:pt x="1796" y="2400"/>
                </a:lnTo>
                <a:cubicBezTo>
                  <a:pt x="1779" y="2450"/>
                  <a:pt x="1772" y="2471"/>
                  <a:pt x="1755" y="2471"/>
                </a:cubicBezTo>
                <a:cubicBezTo>
                  <a:pt x="1743" y="2471"/>
                  <a:pt x="1725" y="2461"/>
                  <a:pt x="1695" y="2443"/>
                </a:cubicBezTo>
                <a:lnTo>
                  <a:pt x="1681" y="2443"/>
                </a:lnTo>
                <a:cubicBezTo>
                  <a:pt x="1677" y="2439"/>
                  <a:pt x="1671" y="2437"/>
                  <a:pt x="1666" y="2437"/>
                </a:cubicBezTo>
                <a:cubicBezTo>
                  <a:pt x="1651" y="2437"/>
                  <a:pt x="1634" y="2447"/>
                  <a:pt x="1624" y="2457"/>
                </a:cubicBezTo>
                <a:cubicBezTo>
                  <a:pt x="1624" y="2462"/>
                  <a:pt x="1617" y="2464"/>
                  <a:pt x="1608" y="2464"/>
                </a:cubicBezTo>
                <a:cubicBezTo>
                  <a:pt x="1590" y="2464"/>
                  <a:pt x="1561" y="2457"/>
                  <a:pt x="1552" y="2457"/>
                </a:cubicBezTo>
                <a:cubicBezTo>
                  <a:pt x="1523" y="2443"/>
                  <a:pt x="1509" y="2429"/>
                  <a:pt x="1494" y="2429"/>
                </a:cubicBezTo>
                <a:cubicBezTo>
                  <a:pt x="1484" y="2439"/>
                  <a:pt x="1475" y="2455"/>
                  <a:pt x="1460" y="2455"/>
                </a:cubicBezTo>
                <a:cubicBezTo>
                  <a:pt x="1453" y="2455"/>
                  <a:pt x="1446" y="2452"/>
                  <a:pt x="1437" y="2443"/>
                </a:cubicBezTo>
                <a:cubicBezTo>
                  <a:pt x="1437" y="2414"/>
                  <a:pt x="1423" y="2371"/>
                  <a:pt x="1423" y="2371"/>
                </a:cubicBezTo>
                <a:lnTo>
                  <a:pt x="1451" y="2343"/>
                </a:lnTo>
                <a:cubicBezTo>
                  <a:pt x="1437" y="2314"/>
                  <a:pt x="1394" y="2285"/>
                  <a:pt x="1365" y="2285"/>
                </a:cubicBezTo>
                <a:lnTo>
                  <a:pt x="1365" y="2343"/>
                </a:lnTo>
                <a:lnTo>
                  <a:pt x="1365" y="2386"/>
                </a:lnTo>
                <a:cubicBezTo>
                  <a:pt x="1336" y="2386"/>
                  <a:pt x="1293" y="2400"/>
                  <a:pt x="1279" y="2414"/>
                </a:cubicBezTo>
                <a:lnTo>
                  <a:pt x="1264" y="2429"/>
                </a:lnTo>
                <a:cubicBezTo>
                  <a:pt x="1264" y="2429"/>
                  <a:pt x="1218" y="2410"/>
                  <a:pt x="1185" y="2410"/>
                </a:cubicBezTo>
                <a:cubicBezTo>
                  <a:pt x="1177" y="2410"/>
                  <a:pt x="1170" y="2411"/>
                  <a:pt x="1164" y="2414"/>
                </a:cubicBezTo>
                <a:cubicBezTo>
                  <a:pt x="1161" y="2420"/>
                  <a:pt x="1157" y="2422"/>
                  <a:pt x="1153" y="2422"/>
                </a:cubicBezTo>
                <a:cubicBezTo>
                  <a:pt x="1134" y="2422"/>
                  <a:pt x="1104" y="2380"/>
                  <a:pt x="1092" y="2357"/>
                </a:cubicBezTo>
                <a:cubicBezTo>
                  <a:pt x="1092" y="2349"/>
                  <a:pt x="1090" y="2345"/>
                  <a:pt x="1086" y="2345"/>
                </a:cubicBezTo>
                <a:cubicBezTo>
                  <a:pt x="1076" y="2345"/>
                  <a:pt x="1055" y="2369"/>
                  <a:pt x="1035" y="2400"/>
                </a:cubicBezTo>
                <a:lnTo>
                  <a:pt x="1020" y="2443"/>
                </a:lnTo>
                <a:cubicBezTo>
                  <a:pt x="1006" y="2443"/>
                  <a:pt x="991" y="2400"/>
                  <a:pt x="991" y="2386"/>
                </a:cubicBezTo>
                <a:cubicBezTo>
                  <a:pt x="991" y="2378"/>
                  <a:pt x="977" y="2375"/>
                  <a:pt x="961" y="2375"/>
                </a:cubicBezTo>
                <a:cubicBezTo>
                  <a:pt x="945" y="2375"/>
                  <a:pt x="927" y="2378"/>
                  <a:pt x="920" y="2386"/>
                </a:cubicBezTo>
                <a:cubicBezTo>
                  <a:pt x="891" y="2386"/>
                  <a:pt x="905" y="2343"/>
                  <a:pt x="920" y="2328"/>
                </a:cubicBezTo>
                <a:cubicBezTo>
                  <a:pt x="934" y="2314"/>
                  <a:pt x="920" y="2299"/>
                  <a:pt x="891" y="2299"/>
                </a:cubicBezTo>
                <a:lnTo>
                  <a:pt x="862" y="2299"/>
                </a:lnTo>
                <a:cubicBezTo>
                  <a:pt x="833" y="2299"/>
                  <a:pt x="848" y="2256"/>
                  <a:pt x="833" y="2242"/>
                </a:cubicBezTo>
                <a:cubicBezTo>
                  <a:pt x="826" y="2235"/>
                  <a:pt x="819" y="2231"/>
                  <a:pt x="814" y="2231"/>
                </a:cubicBezTo>
                <a:cubicBezTo>
                  <a:pt x="808" y="2231"/>
                  <a:pt x="805" y="2235"/>
                  <a:pt x="805" y="2242"/>
                </a:cubicBezTo>
                <a:cubicBezTo>
                  <a:pt x="805" y="2242"/>
                  <a:pt x="805" y="2256"/>
                  <a:pt x="805" y="2271"/>
                </a:cubicBezTo>
                <a:lnTo>
                  <a:pt x="819" y="2314"/>
                </a:lnTo>
                <a:cubicBezTo>
                  <a:pt x="833" y="2357"/>
                  <a:pt x="805" y="2429"/>
                  <a:pt x="790" y="2429"/>
                </a:cubicBezTo>
                <a:cubicBezTo>
                  <a:pt x="790" y="2443"/>
                  <a:pt x="762" y="2443"/>
                  <a:pt x="747" y="2443"/>
                </a:cubicBezTo>
                <a:lnTo>
                  <a:pt x="747" y="2429"/>
                </a:lnTo>
                <a:cubicBezTo>
                  <a:pt x="747" y="2429"/>
                  <a:pt x="747" y="2400"/>
                  <a:pt x="762" y="2400"/>
                </a:cubicBezTo>
                <a:lnTo>
                  <a:pt x="762" y="2386"/>
                </a:lnTo>
                <a:cubicBezTo>
                  <a:pt x="790" y="2371"/>
                  <a:pt x="747" y="2343"/>
                  <a:pt x="733" y="2328"/>
                </a:cubicBezTo>
                <a:cubicBezTo>
                  <a:pt x="730" y="2325"/>
                  <a:pt x="728" y="2324"/>
                  <a:pt x="726" y="2324"/>
                </a:cubicBezTo>
                <a:cubicBezTo>
                  <a:pt x="719" y="2324"/>
                  <a:pt x="719" y="2345"/>
                  <a:pt x="719" y="2357"/>
                </a:cubicBezTo>
                <a:cubicBezTo>
                  <a:pt x="719" y="2371"/>
                  <a:pt x="704" y="2386"/>
                  <a:pt x="704" y="2386"/>
                </a:cubicBezTo>
                <a:cubicBezTo>
                  <a:pt x="704" y="2386"/>
                  <a:pt x="632" y="2357"/>
                  <a:pt x="604" y="2343"/>
                </a:cubicBezTo>
                <a:lnTo>
                  <a:pt x="546" y="2343"/>
                </a:lnTo>
                <a:cubicBezTo>
                  <a:pt x="546" y="2386"/>
                  <a:pt x="532" y="2386"/>
                  <a:pt x="503" y="2386"/>
                </a:cubicBezTo>
                <a:cubicBezTo>
                  <a:pt x="489" y="2386"/>
                  <a:pt x="460" y="2400"/>
                  <a:pt x="446" y="2414"/>
                </a:cubicBezTo>
                <a:cubicBezTo>
                  <a:pt x="431" y="2429"/>
                  <a:pt x="417" y="2443"/>
                  <a:pt x="431" y="2457"/>
                </a:cubicBezTo>
                <a:cubicBezTo>
                  <a:pt x="431" y="2470"/>
                  <a:pt x="432" y="2474"/>
                  <a:pt x="434" y="2474"/>
                </a:cubicBezTo>
                <a:cubicBezTo>
                  <a:pt x="438" y="2474"/>
                  <a:pt x="446" y="2455"/>
                  <a:pt x="455" y="2455"/>
                </a:cubicBezTo>
                <a:cubicBezTo>
                  <a:pt x="457" y="2455"/>
                  <a:pt x="458" y="2456"/>
                  <a:pt x="460" y="2457"/>
                </a:cubicBezTo>
                <a:lnTo>
                  <a:pt x="489" y="2472"/>
                </a:lnTo>
                <a:cubicBezTo>
                  <a:pt x="532" y="2486"/>
                  <a:pt x="546" y="2515"/>
                  <a:pt x="546" y="2515"/>
                </a:cubicBezTo>
                <a:cubicBezTo>
                  <a:pt x="546" y="2529"/>
                  <a:pt x="560" y="2529"/>
                  <a:pt x="589" y="2544"/>
                </a:cubicBezTo>
                <a:lnTo>
                  <a:pt x="589" y="2587"/>
                </a:lnTo>
                <a:cubicBezTo>
                  <a:pt x="589" y="2601"/>
                  <a:pt x="604" y="2601"/>
                  <a:pt x="618" y="2601"/>
                </a:cubicBezTo>
                <a:cubicBezTo>
                  <a:pt x="618" y="2601"/>
                  <a:pt x="632" y="2587"/>
                  <a:pt x="632" y="2572"/>
                </a:cubicBezTo>
                <a:lnTo>
                  <a:pt x="632" y="2544"/>
                </a:lnTo>
                <a:cubicBezTo>
                  <a:pt x="618" y="2515"/>
                  <a:pt x="647" y="2457"/>
                  <a:pt x="675" y="2443"/>
                </a:cubicBezTo>
                <a:cubicBezTo>
                  <a:pt x="678" y="2441"/>
                  <a:pt x="681" y="2439"/>
                  <a:pt x="683" y="2439"/>
                </a:cubicBezTo>
                <a:cubicBezTo>
                  <a:pt x="694" y="2439"/>
                  <a:pt x="702" y="2465"/>
                  <a:pt x="690" y="2501"/>
                </a:cubicBezTo>
                <a:lnTo>
                  <a:pt x="690" y="2544"/>
                </a:lnTo>
                <a:cubicBezTo>
                  <a:pt x="690" y="2558"/>
                  <a:pt x="675" y="2587"/>
                  <a:pt x="675" y="2616"/>
                </a:cubicBezTo>
                <a:cubicBezTo>
                  <a:pt x="675" y="2659"/>
                  <a:pt x="684" y="2678"/>
                  <a:pt x="713" y="2678"/>
                </a:cubicBezTo>
                <a:cubicBezTo>
                  <a:pt x="723" y="2678"/>
                  <a:pt x="734" y="2676"/>
                  <a:pt x="747" y="2673"/>
                </a:cubicBezTo>
                <a:lnTo>
                  <a:pt x="762" y="2673"/>
                </a:lnTo>
                <a:cubicBezTo>
                  <a:pt x="776" y="2673"/>
                  <a:pt x="790" y="2630"/>
                  <a:pt x="790" y="2601"/>
                </a:cubicBezTo>
                <a:cubicBezTo>
                  <a:pt x="792" y="2599"/>
                  <a:pt x="796" y="2598"/>
                  <a:pt x="800" y="2598"/>
                </a:cubicBezTo>
                <a:cubicBezTo>
                  <a:pt x="827" y="2598"/>
                  <a:pt x="895" y="2634"/>
                  <a:pt x="920" y="2659"/>
                </a:cubicBezTo>
                <a:cubicBezTo>
                  <a:pt x="938" y="2686"/>
                  <a:pt x="957" y="2702"/>
                  <a:pt x="968" y="2702"/>
                </a:cubicBezTo>
                <a:cubicBezTo>
                  <a:pt x="974" y="2702"/>
                  <a:pt x="977" y="2698"/>
                  <a:pt x="977" y="2687"/>
                </a:cubicBezTo>
                <a:lnTo>
                  <a:pt x="977" y="2673"/>
                </a:lnTo>
                <a:lnTo>
                  <a:pt x="977" y="2659"/>
                </a:lnTo>
                <a:cubicBezTo>
                  <a:pt x="977" y="2658"/>
                  <a:pt x="977" y="2657"/>
                  <a:pt x="977" y="2657"/>
                </a:cubicBezTo>
                <a:cubicBezTo>
                  <a:pt x="980" y="2657"/>
                  <a:pt x="1008" y="2774"/>
                  <a:pt x="1049" y="2774"/>
                </a:cubicBezTo>
                <a:cubicBezTo>
                  <a:pt x="1078" y="2774"/>
                  <a:pt x="1121" y="2788"/>
                  <a:pt x="1106" y="2802"/>
                </a:cubicBezTo>
                <a:cubicBezTo>
                  <a:pt x="1106" y="2802"/>
                  <a:pt x="1135" y="2817"/>
                  <a:pt x="1150" y="2831"/>
                </a:cubicBezTo>
                <a:lnTo>
                  <a:pt x="1164" y="2788"/>
                </a:lnTo>
                <a:lnTo>
                  <a:pt x="1164" y="2759"/>
                </a:lnTo>
                <a:cubicBezTo>
                  <a:pt x="1166" y="2757"/>
                  <a:pt x="1168" y="2756"/>
                  <a:pt x="1171" y="2756"/>
                </a:cubicBezTo>
                <a:cubicBezTo>
                  <a:pt x="1190" y="2756"/>
                  <a:pt x="1223" y="2792"/>
                  <a:pt x="1236" y="2817"/>
                </a:cubicBezTo>
                <a:cubicBezTo>
                  <a:pt x="1240" y="2820"/>
                  <a:pt x="1245" y="2822"/>
                  <a:pt x="1252" y="2822"/>
                </a:cubicBezTo>
                <a:cubicBezTo>
                  <a:pt x="1271" y="2822"/>
                  <a:pt x="1297" y="2809"/>
                  <a:pt x="1308" y="2788"/>
                </a:cubicBezTo>
                <a:lnTo>
                  <a:pt x="1308" y="2759"/>
                </a:lnTo>
                <a:lnTo>
                  <a:pt x="1308" y="2702"/>
                </a:lnTo>
                <a:cubicBezTo>
                  <a:pt x="1313" y="2693"/>
                  <a:pt x="1319" y="2690"/>
                  <a:pt x="1326" y="2690"/>
                </a:cubicBezTo>
                <a:cubicBezTo>
                  <a:pt x="1352" y="2690"/>
                  <a:pt x="1379" y="2748"/>
                  <a:pt x="1379" y="2759"/>
                </a:cubicBezTo>
                <a:cubicBezTo>
                  <a:pt x="1379" y="2788"/>
                  <a:pt x="1351" y="2917"/>
                  <a:pt x="1365" y="2946"/>
                </a:cubicBezTo>
                <a:cubicBezTo>
                  <a:pt x="1372" y="2966"/>
                  <a:pt x="1381" y="2977"/>
                  <a:pt x="1391" y="2977"/>
                </a:cubicBezTo>
                <a:cubicBezTo>
                  <a:pt x="1403" y="2977"/>
                  <a:pt x="1415" y="2962"/>
                  <a:pt x="1423" y="2932"/>
                </a:cubicBezTo>
                <a:lnTo>
                  <a:pt x="1437" y="2917"/>
                </a:lnTo>
                <a:lnTo>
                  <a:pt x="1480" y="2874"/>
                </a:lnTo>
                <a:cubicBezTo>
                  <a:pt x="1451" y="2845"/>
                  <a:pt x="1451" y="2788"/>
                  <a:pt x="1466" y="2774"/>
                </a:cubicBezTo>
                <a:cubicBezTo>
                  <a:pt x="1466" y="2771"/>
                  <a:pt x="1467" y="2770"/>
                  <a:pt x="1468" y="2770"/>
                </a:cubicBezTo>
                <a:cubicBezTo>
                  <a:pt x="1475" y="2770"/>
                  <a:pt x="1497" y="2796"/>
                  <a:pt x="1509" y="2831"/>
                </a:cubicBezTo>
                <a:lnTo>
                  <a:pt x="1509" y="2874"/>
                </a:lnTo>
                <a:cubicBezTo>
                  <a:pt x="1494" y="2888"/>
                  <a:pt x="1480" y="2903"/>
                  <a:pt x="1480" y="2917"/>
                </a:cubicBezTo>
                <a:lnTo>
                  <a:pt x="1480" y="2975"/>
                </a:lnTo>
                <a:cubicBezTo>
                  <a:pt x="1523" y="2975"/>
                  <a:pt x="1595" y="2946"/>
                  <a:pt x="1581" y="2932"/>
                </a:cubicBezTo>
                <a:cubicBezTo>
                  <a:pt x="1581" y="2917"/>
                  <a:pt x="1624" y="2888"/>
                  <a:pt x="1638" y="2860"/>
                </a:cubicBezTo>
                <a:cubicBezTo>
                  <a:pt x="1652" y="2845"/>
                  <a:pt x="1667" y="2831"/>
                  <a:pt x="1667" y="2831"/>
                </a:cubicBezTo>
                <a:lnTo>
                  <a:pt x="1695" y="2845"/>
                </a:lnTo>
                <a:cubicBezTo>
                  <a:pt x="1724" y="2860"/>
                  <a:pt x="1767" y="2903"/>
                  <a:pt x="1796" y="2932"/>
                </a:cubicBezTo>
                <a:lnTo>
                  <a:pt x="1825" y="2960"/>
                </a:lnTo>
                <a:lnTo>
                  <a:pt x="1839" y="2960"/>
                </a:lnTo>
                <a:cubicBezTo>
                  <a:pt x="1832" y="2968"/>
                  <a:pt x="1818" y="2971"/>
                  <a:pt x="1803" y="2971"/>
                </a:cubicBezTo>
                <a:cubicBezTo>
                  <a:pt x="1789" y="2971"/>
                  <a:pt x="1775" y="2968"/>
                  <a:pt x="1767" y="2960"/>
                </a:cubicBezTo>
                <a:lnTo>
                  <a:pt x="1767" y="2960"/>
                </a:lnTo>
                <a:cubicBezTo>
                  <a:pt x="1773" y="2966"/>
                  <a:pt x="1783" y="2976"/>
                  <a:pt x="1796" y="2989"/>
                </a:cubicBezTo>
                <a:lnTo>
                  <a:pt x="1810" y="3047"/>
                </a:lnTo>
                <a:lnTo>
                  <a:pt x="1810" y="3061"/>
                </a:lnTo>
                <a:cubicBezTo>
                  <a:pt x="1839" y="3061"/>
                  <a:pt x="1882" y="3032"/>
                  <a:pt x="1925" y="3003"/>
                </a:cubicBezTo>
                <a:lnTo>
                  <a:pt x="1954" y="3061"/>
                </a:lnTo>
                <a:lnTo>
                  <a:pt x="1968" y="3075"/>
                </a:lnTo>
                <a:cubicBezTo>
                  <a:pt x="1997" y="3061"/>
                  <a:pt x="1983" y="3003"/>
                  <a:pt x="1954" y="2989"/>
                </a:cubicBezTo>
                <a:cubicBezTo>
                  <a:pt x="1940" y="2975"/>
                  <a:pt x="1968" y="2932"/>
                  <a:pt x="1983" y="2932"/>
                </a:cubicBezTo>
                <a:cubicBezTo>
                  <a:pt x="1983" y="2929"/>
                  <a:pt x="1985" y="2928"/>
                  <a:pt x="1990" y="2928"/>
                </a:cubicBezTo>
                <a:cubicBezTo>
                  <a:pt x="2009" y="2928"/>
                  <a:pt x="2060" y="2949"/>
                  <a:pt x="2083" y="2960"/>
                </a:cubicBezTo>
                <a:cubicBezTo>
                  <a:pt x="2088" y="2963"/>
                  <a:pt x="2093" y="2964"/>
                  <a:pt x="2098" y="2964"/>
                </a:cubicBezTo>
                <a:cubicBezTo>
                  <a:pt x="2122" y="2964"/>
                  <a:pt x="2143" y="2936"/>
                  <a:pt x="2155" y="2888"/>
                </a:cubicBezTo>
                <a:lnTo>
                  <a:pt x="2213" y="2960"/>
                </a:lnTo>
                <a:cubicBezTo>
                  <a:pt x="2213" y="2975"/>
                  <a:pt x="2227" y="2975"/>
                  <a:pt x="2227" y="2975"/>
                </a:cubicBezTo>
                <a:lnTo>
                  <a:pt x="2270" y="2888"/>
                </a:lnTo>
                <a:cubicBezTo>
                  <a:pt x="2313" y="2932"/>
                  <a:pt x="2356" y="2975"/>
                  <a:pt x="2356" y="2989"/>
                </a:cubicBezTo>
                <a:lnTo>
                  <a:pt x="2356" y="3003"/>
                </a:lnTo>
                <a:cubicBezTo>
                  <a:pt x="2356" y="3018"/>
                  <a:pt x="2356" y="3032"/>
                  <a:pt x="2342" y="3032"/>
                </a:cubicBezTo>
                <a:lnTo>
                  <a:pt x="2328" y="3032"/>
                </a:lnTo>
                <a:cubicBezTo>
                  <a:pt x="2315" y="3032"/>
                  <a:pt x="2271" y="3000"/>
                  <a:pt x="2259" y="3000"/>
                </a:cubicBezTo>
                <a:cubicBezTo>
                  <a:pt x="2257" y="3000"/>
                  <a:pt x="2256" y="3001"/>
                  <a:pt x="2256" y="3003"/>
                </a:cubicBezTo>
                <a:cubicBezTo>
                  <a:pt x="2241" y="3018"/>
                  <a:pt x="2227" y="3047"/>
                  <a:pt x="2213" y="3061"/>
                </a:cubicBezTo>
                <a:lnTo>
                  <a:pt x="2227" y="3075"/>
                </a:lnTo>
                <a:lnTo>
                  <a:pt x="2227" y="3090"/>
                </a:lnTo>
                <a:cubicBezTo>
                  <a:pt x="2241" y="3090"/>
                  <a:pt x="2270" y="3075"/>
                  <a:pt x="2313" y="3061"/>
                </a:cubicBezTo>
                <a:lnTo>
                  <a:pt x="2328" y="3104"/>
                </a:lnTo>
                <a:lnTo>
                  <a:pt x="2385" y="3176"/>
                </a:lnTo>
                <a:cubicBezTo>
                  <a:pt x="2385" y="3134"/>
                  <a:pt x="2401" y="3107"/>
                  <a:pt x="2414" y="3107"/>
                </a:cubicBezTo>
                <a:cubicBezTo>
                  <a:pt x="2419" y="3107"/>
                  <a:pt x="2424" y="3111"/>
                  <a:pt x="2428" y="3118"/>
                </a:cubicBezTo>
                <a:lnTo>
                  <a:pt x="2500" y="3118"/>
                </a:lnTo>
                <a:cubicBezTo>
                  <a:pt x="2529" y="3147"/>
                  <a:pt x="2586" y="3219"/>
                  <a:pt x="2601" y="3219"/>
                </a:cubicBezTo>
                <a:lnTo>
                  <a:pt x="2658" y="3219"/>
                </a:lnTo>
                <a:cubicBezTo>
                  <a:pt x="2658" y="3219"/>
                  <a:pt x="2701" y="3205"/>
                  <a:pt x="2716" y="3205"/>
                </a:cubicBezTo>
                <a:cubicBezTo>
                  <a:pt x="2730" y="3205"/>
                  <a:pt x="2744" y="3205"/>
                  <a:pt x="2744" y="3190"/>
                </a:cubicBezTo>
                <a:lnTo>
                  <a:pt x="2759" y="3104"/>
                </a:lnTo>
                <a:cubicBezTo>
                  <a:pt x="2766" y="3126"/>
                  <a:pt x="2777" y="3133"/>
                  <a:pt x="2786" y="3133"/>
                </a:cubicBezTo>
                <a:cubicBezTo>
                  <a:pt x="2795" y="3133"/>
                  <a:pt x="2802" y="3126"/>
                  <a:pt x="2802" y="3118"/>
                </a:cubicBezTo>
                <a:cubicBezTo>
                  <a:pt x="2802" y="3108"/>
                  <a:pt x="2809" y="3098"/>
                  <a:pt x="2818" y="3098"/>
                </a:cubicBezTo>
                <a:cubicBezTo>
                  <a:pt x="2822" y="3098"/>
                  <a:pt x="2826" y="3100"/>
                  <a:pt x="2831" y="3104"/>
                </a:cubicBezTo>
                <a:lnTo>
                  <a:pt x="2831" y="3118"/>
                </a:lnTo>
                <a:lnTo>
                  <a:pt x="2845" y="3161"/>
                </a:lnTo>
                <a:cubicBezTo>
                  <a:pt x="2870" y="3174"/>
                  <a:pt x="2919" y="3221"/>
                  <a:pt x="2939" y="3221"/>
                </a:cubicBezTo>
                <a:cubicBezTo>
                  <a:pt x="2942" y="3221"/>
                  <a:pt x="2944" y="3221"/>
                  <a:pt x="2945" y="3219"/>
                </a:cubicBezTo>
                <a:cubicBezTo>
                  <a:pt x="2952" y="3207"/>
                  <a:pt x="2963" y="3202"/>
                  <a:pt x="2975" y="3202"/>
                </a:cubicBezTo>
                <a:cubicBezTo>
                  <a:pt x="2991" y="3202"/>
                  <a:pt x="3009" y="3211"/>
                  <a:pt x="3017" y="3219"/>
                </a:cubicBezTo>
                <a:cubicBezTo>
                  <a:pt x="3020" y="3222"/>
                  <a:pt x="3024" y="3223"/>
                  <a:pt x="3028" y="3223"/>
                </a:cubicBezTo>
                <a:cubicBezTo>
                  <a:pt x="3047" y="3223"/>
                  <a:pt x="3083" y="3199"/>
                  <a:pt x="3118" y="3176"/>
                </a:cubicBezTo>
                <a:lnTo>
                  <a:pt x="3147" y="3133"/>
                </a:lnTo>
                <a:lnTo>
                  <a:pt x="3161" y="3047"/>
                </a:lnTo>
                <a:cubicBezTo>
                  <a:pt x="3204" y="3090"/>
                  <a:pt x="3190" y="3161"/>
                  <a:pt x="3175" y="3190"/>
                </a:cubicBezTo>
                <a:cubicBezTo>
                  <a:pt x="3175" y="3205"/>
                  <a:pt x="3175" y="3233"/>
                  <a:pt x="3175" y="3233"/>
                </a:cubicBezTo>
                <a:cubicBezTo>
                  <a:pt x="3175" y="3233"/>
                  <a:pt x="3262" y="3233"/>
                  <a:pt x="3290" y="3248"/>
                </a:cubicBezTo>
                <a:cubicBezTo>
                  <a:pt x="3298" y="3252"/>
                  <a:pt x="3306" y="3253"/>
                  <a:pt x="3313" y="3253"/>
                </a:cubicBezTo>
                <a:cubicBezTo>
                  <a:pt x="3334" y="3253"/>
                  <a:pt x="3355" y="3240"/>
                  <a:pt x="3376" y="3219"/>
                </a:cubicBezTo>
                <a:lnTo>
                  <a:pt x="3376" y="3276"/>
                </a:lnTo>
                <a:cubicBezTo>
                  <a:pt x="3376" y="3291"/>
                  <a:pt x="3391" y="3291"/>
                  <a:pt x="3391" y="3291"/>
                </a:cubicBezTo>
                <a:cubicBezTo>
                  <a:pt x="3420" y="3276"/>
                  <a:pt x="3448" y="3276"/>
                  <a:pt x="3463" y="3262"/>
                </a:cubicBezTo>
                <a:lnTo>
                  <a:pt x="3477" y="3262"/>
                </a:lnTo>
                <a:cubicBezTo>
                  <a:pt x="3477" y="3262"/>
                  <a:pt x="3491" y="3276"/>
                  <a:pt x="3491" y="3291"/>
                </a:cubicBezTo>
                <a:cubicBezTo>
                  <a:pt x="3491" y="3291"/>
                  <a:pt x="3520" y="3319"/>
                  <a:pt x="3534" y="3319"/>
                </a:cubicBezTo>
                <a:cubicBezTo>
                  <a:pt x="3537" y="3322"/>
                  <a:pt x="3540" y="3323"/>
                  <a:pt x="3545" y="3323"/>
                </a:cubicBezTo>
                <a:cubicBezTo>
                  <a:pt x="3565" y="3323"/>
                  <a:pt x="3602" y="3309"/>
                  <a:pt x="3632" y="3309"/>
                </a:cubicBezTo>
                <a:cubicBezTo>
                  <a:pt x="3645" y="3309"/>
                  <a:pt x="3656" y="3312"/>
                  <a:pt x="3664" y="3319"/>
                </a:cubicBezTo>
                <a:cubicBezTo>
                  <a:pt x="3678" y="3334"/>
                  <a:pt x="3678" y="3406"/>
                  <a:pt x="3664" y="3420"/>
                </a:cubicBezTo>
                <a:cubicBezTo>
                  <a:pt x="3664" y="3434"/>
                  <a:pt x="3693" y="3463"/>
                  <a:pt x="3707" y="3463"/>
                </a:cubicBezTo>
                <a:cubicBezTo>
                  <a:pt x="3711" y="3467"/>
                  <a:pt x="3717" y="3469"/>
                  <a:pt x="3723" y="3469"/>
                </a:cubicBezTo>
                <a:cubicBezTo>
                  <a:pt x="3737" y="3469"/>
                  <a:pt x="3754" y="3459"/>
                  <a:pt x="3764" y="3449"/>
                </a:cubicBezTo>
                <a:cubicBezTo>
                  <a:pt x="3766" y="3447"/>
                  <a:pt x="3767" y="3447"/>
                  <a:pt x="3768" y="3447"/>
                </a:cubicBezTo>
                <a:cubicBezTo>
                  <a:pt x="3781" y="3447"/>
                  <a:pt x="3796" y="3506"/>
                  <a:pt x="3822" y="3506"/>
                </a:cubicBezTo>
                <a:cubicBezTo>
                  <a:pt x="3836" y="3506"/>
                  <a:pt x="3851" y="3521"/>
                  <a:pt x="3836" y="3535"/>
                </a:cubicBezTo>
                <a:cubicBezTo>
                  <a:pt x="3836" y="3535"/>
                  <a:pt x="3879" y="3549"/>
                  <a:pt x="3894" y="3578"/>
                </a:cubicBezTo>
                <a:cubicBezTo>
                  <a:pt x="3894" y="3581"/>
                  <a:pt x="3894" y="3582"/>
                  <a:pt x="3895" y="3582"/>
                </a:cubicBezTo>
                <a:cubicBezTo>
                  <a:pt x="3898" y="3582"/>
                  <a:pt x="3908" y="3558"/>
                  <a:pt x="3908" y="3535"/>
                </a:cubicBezTo>
                <a:cubicBezTo>
                  <a:pt x="3908" y="3529"/>
                  <a:pt x="3911" y="3526"/>
                  <a:pt x="3914" y="3526"/>
                </a:cubicBezTo>
                <a:cubicBezTo>
                  <a:pt x="3920" y="3526"/>
                  <a:pt x="3928" y="3533"/>
                  <a:pt x="3937" y="3549"/>
                </a:cubicBezTo>
                <a:lnTo>
                  <a:pt x="3937" y="3578"/>
                </a:lnTo>
                <a:lnTo>
                  <a:pt x="3937" y="3592"/>
                </a:lnTo>
                <a:cubicBezTo>
                  <a:pt x="3937" y="3592"/>
                  <a:pt x="3951" y="3607"/>
                  <a:pt x="3966" y="3607"/>
                </a:cubicBezTo>
                <a:lnTo>
                  <a:pt x="3980" y="3578"/>
                </a:lnTo>
                <a:cubicBezTo>
                  <a:pt x="3994" y="3535"/>
                  <a:pt x="3951" y="3463"/>
                  <a:pt x="3937" y="3449"/>
                </a:cubicBezTo>
                <a:cubicBezTo>
                  <a:pt x="3922" y="3420"/>
                  <a:pt x="3908" y="3391"/>
                  <a:pt x="3908" y="3377"/>
                </a:cubicBezTo>
                <a:cubicBezTo>
                  <a:pt x="3915" y="3370"/>
                  <a:pt x="3922" y="3366"/>
                  <a:pt x="3928" y="3366"/>
                </a:cubicBezTo>
                <a:cubicBezTo>
                  <a:pt x="3933" y="3366"/>
                  <a:pt x="3937" y="3370"/>
                  <a:pt x="3937" y="3377"/>
                </a:cubicBezTo>
                <a:cubicBezTo>
                  <a:pt x="3951" y="3391"/>
                  <a:pt x="3966" y="3420"/>
                  <a:pt x="3966" y="3420"/>
                </a:cubicBezTo>
                <a:cubicBezTo>
                  <a:pt x="4023" y="3420"/>
                  <a:pt x="4037" y="3463"/>
                  <a:pt x="4052" y="3506"/>
                </a:cubicBezTo>
                <a:lnTo>
                  <a:pt x="4052" y="3521"/>
                </a:lnTo>
                <a:cubicBezTo>
                  <a:pt x="4057" y="3525"/>
                  <a:pt x="4063" y="3527"/>
                  <a:pt x="4069" y="3527"/>
                </a:cubicBezTo>
                <a:cubicBezTo>
                  <a:pt x="4082" y="3527"/>
                  <a:pt x="4095" y="3521"/>
                  <a:pt x="4095" y="3521"/>
                </a:cubicBezTo>
                <a:cubicBezTo>
                  <a:pt x="4109" y="3506"/>
                  <a:pt x="4095" y="3492"/>
                  <a:pt x="4080" y="3463"/>
                </a:cubicBezTo>
                <a:lnTo>
                  <a:pt x="4066" y="3449"/>
                </a:lnTo>
                <a:lnTo>
                  <a:pt x="4052" y="3434"/>
                </a:lnTo>
                <a:cubicBezTo>
                  <a:pt x="4052" y="3406"/>
                  <a:pt x="4066" y="3377"/>
                  <a:pt x="4109" y="3348"/>
                </a:cubicBezTo>
                <a:lnTo>
                  <a:pt x="4152" y="3348"/>
                </a:lnTo>
                <a:cubicBezTo>
                  <a:pt x="4167" y="3348"/>
                  <a:pt x="4195" y="3377"/>
                  <a:pt x="4210" y="3391"/>
                </a:cubicBezTo>
                <a:cubicBezTo>
                  <a:pt x="4224" y="3391"/>
                  <a:pt x="4238" y="3391"/>
                  <a:pt x="4253" y="3377"/>
                </a:cubicBezTo>
                <a:lnTo>
                  <a:pt x="4253" y="3363"/>
                </a:lnTo>
                <a:cubicBezTo>
                  <a:pt x="4238" y="3348"/>
                  <a:pt x="4224" y="3334"/>
                  <a:pt x="4210" y="3334"/>
                </a:cubicBezTo>
                <a:cubicBezTo>
                  <a:pt x="4210" y="3319"/>
                  <a:pt x="4195" y="3305"/>
                  <a:pt x="4210" y="3291"/>
                </a:cubicBezTo>
                <a:cubicBezTo>
                  <a:pt x="4210" y="3276"/>
                  <a:pt x="4224" y="3276"/>
                  <a:pt x="4238" y="3276"/>
                </a:cubicBezTo>
                <a:cubicBezTo>
                  <a:pt x="4253" y="3291"/>
                  <a:pt x="4296" y="3305"/>
                  <a:pt x="4296" y="3319"/>
                </a:cubicBezTo>
                <a:lnTo>
                  <a:pt x="4296" y="3391"/>
                </a:lnTo>
                <a:cubicBezTo>
                  <a:pt x="4319" y="3380"/>
                  <a:pt x="4361" y="3359"/>
                  <a:pt x="4376" y="3359"/>
                </a:cubicBezTo>
                <a:cubicBezTo>
                  <a:pt x="4380" y="3359"/>
                  <a:pt x="4382" y="3360"/>
                  <a:pt x="4382" y="3363"/>
                </a:cubicBezTo>
                <a:cubicBezTo>
                  <a:pt x="4397" y="3363"/>
                  <a:pt x="4440" y="3420"/>
                  <a:pt x="4454" y="3434"/>
                </a:cubicBezTo>
                <a:cubicBezTo>
                  <a:pt x="4457" y="3437"/>
                  <a:pt x="4462" y="3439"/>
                  <a:pt x="4468" y="3439"/>
                </a:cubicBezTo>
                <a:cubicBezTo>
                  <a:pt x="4485" y="3439"/>
                  <a:pt x="4510" y="3430"/>
                  <a:pt x="4526" y="3430"/>
                </a:cubicBezTo>
                <a:cubicBezTo>
                  <a:pt x="4532" y="3430"/>
                  <a:pt x="4537" y="3431"/>
                  <a:pt x="4540" y="3434"/>
                </a:cubicBezTo>
                <a:cubicBezTo>
                  <a:pt x="4555" y="3449"/>
                  <a:pt x="4612" y="3492"/>
                  <a:pt x="4612" y="3506"/>
                </a:cubicBezTo>
                <a:cubicBezTo>
                  <a:pt x="4612" y="3520"/>
                  <a:pt x="4588" y="3594"/>
                  <a:pt x="4606" y="3594"/>
                </a:cubicBezTo>
                <a:cubicBezTo>
                  <a:pt x="4608" y="3594"/>
                  <a:pt x="4610" y="3594"/>
                  <a:pt x="4612" y="3592"/>
                </a:cubicBezTo>
                <a:lnTo>
                  <a:pt x="4612" y="3592"/>
                </a:lnTo>
                <a:cubicBezTo>
                  <a:pt x="4626" y="3592"/>
                  <a:pt x="4598" y="3664"/>
                  <a:pt x="4569" y="3664"/>
                </a:cubicBezTo>
                <a:cubicBezTo>
                  <a:pt x="4540" y="3664"/>
                  <a:pt x="4526" y="3693"/>
                  <a:pt x="4540" y="3722"/>
                </a:cubicBezTo>
                <a:lnTo>
                  <a:pt x="4583" y="3679"/>
                </a:lnTo>
                <a:lnTo>
                  <a:pt x="4598" y="3664"/>
                </a:lnTo>
                <a:cubicBezTo>
                  <a:pt x="4626" y="3679"/>
                  <a:pt x="4698" y="3707"/>
                  <a:pt x="4713" y="3707"/>
                </a:cubicBezTo>
                <a:lnTo>
                  <a:pt x="4799" y="3707"/>
                </a:lnTo>
                <a:cubicBezTo>
                  <a:pt x="4799" y="3707"/>
                  <a:pt x="4836" y="3726"/>
                  <a:pt x="4858" y="3726"/>
                </a:cubicBezTo>
                <a:cubicBezTo>
                  <a:pt x="4863" y="3726"/>
                  <a:pt x="4868" y="3725"/>
                  <a:pt x="4871" y="3722"/>
                </a:cubicBezTo>
                <a:cubicBezTo>
                  <a:pt x="4885" y="3707"/>
                  <a:pt x="4914" y="3693"/>
                  <a:pt x="4942" y="3693"/>
                </a:cubicBezTo>
                <a:lnTo>
                  <a:pt x="4957" y="3707"/>
                </a:lnTo>
                <a:lnTo>
                  <a:pt x="4986" y="3751"/>
                </a:lnTo>
                <a:cubicBezTo>
                  <a:pt x="5014" y="3722"/>
                  <a:pt x="5057" y="3636"/>
                  <a:pt x="5057" y="3607"/>
                </a:cubicBezTo>
                <a:cubicBezTo>
                  <a:pt x="5057" y="3578"/>
                  <a:pt x="5043" y="3535"/>
                  <a:pt x="5043" y="3521"/>
                </a:cubicBezTo>
                <a:lnTo>
                  <a:pt x="5057" y="3506"/>
                </a:lnTo>
                <a:lnTo>
                  <a:pt x="5072" y="3492"/>
                </a:lnTo>
                <a:cubicBezTo>
                  <a:pt x="5101" y="3478"/>
                  <a:pt x="5086" y="3463"/>
                  <a:pt x="5043" y="3463"/>
                </a:cubicBezTo>
                <a:lnTo>
                  <a:pt x="5014" y="3420"/>
                </a:lnTo>
                <a:cubicBezTo>
                  <a:pt x="5014" y="3406"/>
                  <a:pt x="5043" y="3391"/>
                  <a:pt x="5057" y="3391"/>
                </a:cubicBezTo>
                <a:cubicBezTo>
                  <a:pt x="5072" y="3391"/>
                  <a:pt x="5072" y="3363"/>
                  <a:pt x="5057" y="3348"/>
                </a:cubicBezTo>
                <a:cubicBezTo>
                  <a:pt x="5057" y="3341"/>
                  <a:pt x="5061" y="3337"/>
                  <a:pt x="5068" y="3337"/>
                </a:cubicBezTo>
                <a:cubicBezTo>
                  <a:pt x="5075" y="3337"/>
                  <a:pt x="5086" y="3341"/>
                  <a:pt x="5101" y="3348"/>
                </a:cubicBezTo>
                <a:cubicBezTo>
                  <a:pt x="5129" y="3406"/>
                  <a:pt x="5172" y="3406"/>
                  <a:pt x="5215" y="3406"/>
                </a:cubicBezTo>
                <a:cubicBezTo>
                  <a:pt x="5232" y="3406"/>
                  <a:pt x="5244" y="3396"/>
                  <a:pt x="5251" y="3396"/>
                </a:cubicBezTo>
                <a:cubicBezTo>
                  <a:pt x="5256" y="3396"/>
                  <a:pt x="5259" y="3402"/>
                  <a:pt x="5259" y="3420"/>
                </a:cubicBezTo>
                <a:cubicBezTo>
                  <a:pt x="5268" y="3458"/>
                  <a:pt x="5252" y="3458"/>
                  <a:pt x="5236" y="3458"/>
                </a:cubicBezTo>
                <a:lnTo>
                  <a:pt x="5236" y="3458"/>
                </a:lnTo>
                <a:cubicBezTo>
                  <a:pt x="5228" y="3458"/>
                  <a:pt x="5220" y="3458"/>
                  <a:pt x="5215" y="3463"/>
                </a:cubicBezTo>
                <a:lnTo>
                  <a:pt x="5201" y="3463"/>
                </a:lnTo>
                <a:cubicBezTo>
                  <a:pt x="5201" y="3463"/>
                  <a:pt x="5249" y="3523"/>
                  <a:pt x="5279" y="3523"/>
                </a:cubicBezTo>
                <a:cubicBezTo>
                  <a:pt x="5282" y="3523"/>
                  <a:pt x="5285" y="3522"/>
                  <a:pt x="5287" y="3521"/>
                </a:cubicBezTo>
                <a:cubicBezTo>
                  <a:pt x="5294" y="3514"/>
                  <a:pt x="5300" y="3511"/>
                  <a:pt x="5305" y="3511"/>
                </a:cubicBezTo>
                <a:cubicBezTo>
                  <a:pt x="5321" y="3511"/>
                  <a:pt x="5327" y="3542"/>
                  <a:pt x="5316" y="3564"/>
                </a:cubicBezTo>
                <a:cubicBezTo>
                  <a:pt x="5316" y="3592"/>
                  <a:pt x="5330" y="3607"/>
                  <a:pt x="5345" y="3621"/>
                </a:cubicBezTo>
                <a:lnTo>
                  <a:pt x="5359" y="3636"/>
                </a:lnTo>
                <a:lnTo>
                  <a:pt x="5388" y="3679"/>
                </a:lnTo>
                <a:cubicBezTo>
                  <a:pt x="5417" y="3679"/>
                  <a:pt x="5488" y="3664"/>
                  <a:pt x="5503" y="3664"/>
                </a:cubicBezTo>
                <a:cubicBezTo>
                  <a:pt x="5532" y="3664"/>
                  <a:pt x="5560" y="3636"/>
                  <a:pt x="5575" y="3592"/>
                </a:cubicBezTo>
                <a:lnTo>
                  <a:pt x="5560" y="3578"/>
                </a:lnTo>
                <a:cubicBezTo>
                  <a:pt x="5532" y="3506"/>
                  <a:pt x="5589" y="3463"/>
                  <a:pt x="5589" y="3406"/>
                </a:cubicBezTo>
                <a:cubicBezTo>
                  <a:pt x="5603" y="3406"/>
                  <a:pt x="5632" y="3406"/>
                  <a:pt x="5632" y="3434"/>
                </a:cubicBezTo>
                <a:lnTo>
                  <a:pt x="5632" y="3449"/>
                </a:lnTo>
                <a:cubicBezTo>
                  <a:pt x="5618" y="3463"/>
                  <a:pt x="5661" y="3492"/>
                  <a:pt x="5675" y="3492"/>
                </a:cubicBezTo>
                <a:cubicBezTo>
                  <a:pt x="5690" y="3506"/>
                  <a:pt x="5718" y="3506"/>
                  <a:pt x="5747" y="3506"/>
                </a:cubicBezTo>
                <a:lnTo>
                  <a:pt x="5761" y="3535"/>
                </a:lnTo>
                <a:cubicBezTo>
                  <a:pt x="5776" y="3535"/>
                  <a:pt x="5805" y="3549"/>
                  <a:pt x="5776" y="3578"/>
                </a:cubicBezTo>
                <a:cubicBezTo>
                  <a:pt x="5761" y="3621"/>
                  <a:pt x="5776" y="3636"/>
                  <a:pt x="5790" y="3650"/>
                </a:cubicBezTo>
                <a:cubicBezTo>
                  <a:pt x="5797" y="3664"/>
                  <a:pt x="5808" y="3671"/>
                  <a:pt x="5819" y="3671"/>
                </a:cubicBezTo>
                <a:cubicBezTo>
                  <a:pt x="5830" y="3671"/>
                  <a:pt x="5840" y="3664"/>
                  <a:pt x="5848" y="3650"/>
                </a:cubicBezTo>
                <a:cubicBezTo>
                  <a:pt x="5855" y="3643"/>
                  <a:pt x="5862" y="3639"/>
                  <a:pt x="5867" y="3639"/>
                </a:cubicBezTo>
                <a:cubicBezTo>
                  <a:pt x="5873" y="3639"/>
                  <a:pt x="5876" y="3643"/>
                  <a:pt x="5876" y="3650"/>
                </a:cubicBezTo>
                <a:cubicBezTo>
                  <a:pt x="5891" y="3679"/>
                  <a:pt x="5905" y="3707"/>
                  <a:pt x="5919" y="3736"/>
                </a:cubicBezTo>
                <a:lnTo>
                  <a:pt x="5934" y="3736"/>
                </a:lnTo>
                <a:cubicBezTo>
                  <a:pt x="5948" y="3722"/>
                  <a:pt x="6020" y="3679"/>
                  <a:pt x="6077" y="3664"/>
                </a:cubicBezTo>
                <a:lnTo>
                  <a:pt x="6121" y="3693"/>
                </a:lnTo>
                <a:lnTo>
                  <a:pt x="6135" y="3707"/>
                </a:lnTo>
                <a:cubicBezTo>
                  <a:pt x="6149" y="3693"/>
                  <a:pt x="6164" y="3664"/>
                  <a:pt x="6149" y="3636"/>
                </a:cubicBezTo>
                <a:lnTo>
                  <a:pt x="6164" y="3621"/>
                </a:lnTo>
                <a:lnTo>
                  <a:pt x="6178" y="3592"/>
                </a:lnTo>
                <a:cubicBezTo>
                  <a:pt x="6181" y="3589"/>
                  <a:pt x="6184" y="3587"/>
                  <a:pt x="6186" y="3587"/>
                </a:cubicBezTo>
                <a:cubicBezTo>
                  <a:pt x="6192" y="3587"/>
                  <a:pt x="6192" y="3606"/>
                  <a:pt x="6192" y="3650"/>
                </a:cubicBezTo>
                <a:lnTo>
                  <a:pt x="6250" y="3592"/>
                </a:lnTo>
                <a:lnTo>
                  <a:pt x="6250" y="3578"/>
                </a:lnTo>
                <a:cubicBezTo>
                  <a:pt x="6279" y="3607"/>
                  <a:pt x="6279" y="3650"/>
                  <a:pt x="6279" y="3664"/>
                </a:cubicBezTo>
                <a:cubicBezTo>
                  <a:pt x="6264" y="3679"/>
                  <a:pt x="6279" y="3722"/>
                  <a:pt x="6293" y="3736"/>
                </a:cubicBezTo>
                <a:cubicBezTo>
                  <a:pt x="6307" y="3765"/>
                  <a:pt x="6264" y="3765"/>
                  <a:pt x="6250" y="3765"/>
                </a:cubicBezTo>
                <a:cubicBezTo>
                  <a:pt x="6221" y="3779"/>
                  <a:pt x="6164" y="3765"/>
                  <a:pt x="6149" y="3794"/>
                </a:cubicBezTo>
                <a:cubicBezTo>
                  <a:pt x="6149" y="3822"/>
                  <a:pt x="6221" y="3822"/>
                  <a:pt x="6236" y="3851"/>
                </a:cubicBezTo>
                <a:cubicBezTo>
                  <a:pt x="6241" y="3857"/>
                  <a:pt x="6250" y="3861"/>
                  <a:pt x="6259" y="3861"/>
                </a:cubicBezTo>
                <a:cubicBezTo>
                  <a:pt x="6271" y="3861"/>
                  <a:pt x="6285" y="3854"/>
                  <a:pt x="6293" y="3837"/>
                </a:cubicBezTo>
                <a:cubicBezTo>
                  <a:pt x="6308" y="3852"/>
                  <a:pt x="6321" y="3858"/>
                  <a:pt x="6333" y="3858"/>
                </a:cubicBezTo>
                <a:cubicBezTo>
                  <a:pt x="6356" y="3858"/>
                  <a:pt x="6375" y="3836"/>
                  <a:pt x="6394" y="3808"/>
                </a:cubicBezTo>
                <a:lnTo>
                  <a:pt x="6408" y="3794"/>
                </a:lnTo>
                <a:cubicBezTo>
                  <a:pt x="6437" y="3794"/>
                  <a:pt x="6480" y="3779"/>
                  <a:pt x="6509" y="3765"/>
                </a:cubicBezTo>
                <a:lnTo>
                  <a:pt x="6509" y="3837"/>
                </a:lnTo>
                <a:cubicBezTo>
                  <a:pt x="6509" y="3837"/>
                  <a:pt x="6523" y="3851"/>
                  <a:pt x="6537" y="3851"/>
                </a:cubicBezTo>
                <a:lnTo>
                  <a:pt x="6580" y="3851"/>
                </a:lnTo>
                <a:cubicBezTo>
                  <a:pt x="6591" y="3854"/>
                  <a:pt x="6602" y="3855"/>
                  <a:pt x="6612" y="3855"/>
                </a:cubicBezTo>
                <a:cubicBezTo>
                  <a:pt x="6653" y="3855"/>
                  <a:pt x="6681" y="3834"/>
                  <a:pt x="6681" y="3822"/>
                </a:cubicBezTo>
                <a:cubicBezTo>
                  <a:pt x="6667" y="3822"/>
                  <a:pt x="6638" y="3808"/>
                  <a:pt x="6609" y="3794"/>
                </a:cubicBezTo>
                <a:lnTo>
                  <a:pt x="6638" y="3751"/>
                </a:lnTo>
                <a:cubicBezTo>
                  <a:pt x="6667" y="3736"/>
                  <a:pt x="6667" y="3693"/>
                  <a:pt x="6667" y="3664"/>
                </a:cubicBezTo>
                <a:lnTo>
                  <a:pt x="6681" y="3636"/>
                </a:lnTo>
                <a:cubicBezTo>
                  <a:pt x="6681" y="3628"/>
                  <a:pt x="6684" y="3624"/>
                  <a:pt x="6689" y="3624"/>
                </a:cubicBezTo>
                <a:cubicBezTo>
                  <a:pt x="6703" y="3624"/>
                  <a:pt x="6732" y="3651"/>
                  <a:pt x="6753" y="3693"/>
                </a:cubicBezTo>
                <a:lnTo>
                  <a:pt x="6738" y="3751"/>
                </a:lnTo>
                <a:lnTo>
                  <a:pt x="6724" y="3808"/>
                </a:lnTo>
                <a:cubicBezTo>
                  <a:pt x="6767" y="3837"/>
                  <a:pt x="6839" y="3894"/>
                  <a:pt x="6853" y="3894"/>
                </a:cubicBezTo>
                <a:cubicBezTo>
                  <a:pt x="6882" y="3894"/>
                  <a:pt x="6925" y="3894"/>
                  <a:pt x="6954" y="3880"/>
                </a:cubicBezTo>
                <a:lnTo>
                  <a:pt x="6983" y="3909"/>
                </a:lnTo>
                <a:cubicBezTo>
                  <a:pt x="6997" y="3909"/>
                  <a:pt x="7040" y="3865"/>
                  <a:pt x="7054" y="3851"/>
                </a:cubicBezTo>
                <a:lnTo>
                  <a:pt x="7069" y="3851"/>
                </a:lnTo>
                <a:cubicBezTo>
                  <a:pt x="7069" y="3851"/>
                  <a:pt x="7101" y="3875"/>
                  <a:pt x="7117" y="3875"/>
                </a:cubicBezTo>
                <a:cubicBezTo>
                  <a:pt x="7123" y="3875"/>
                  <a:pt x="7126" y="3873"/>
                  <a:pt x="7126" y="3865"/>
                </a:cubicBezTo>
                <a:cubicBezTo>
                  <a:pt x="7126" y="3864"/>
                  <a:pt x="7127" y="3863"/>
                  <a:pt x="7127" y="3863"/>
                </a:cubicBezTo>
                <a:cubicBezTo>
                  <a:pt x="7133" y="3863"/>
                  <a:pt x="7158" y="3909"/>
                  <a:pt x="7184" y="3909"/>
                </a:cubicBezTo>
                <a:lnTo>
                  <a:pt x="7241" y="3909"/>
                </a:lnTo>
                <a:lnTo>
                  <a:pt x="7270" y="3808"/>
                </a:lnTo>
                <a:cubicBezTo>
                  <a:pt x="7270" y="3808"/>
                  <a:pt x="7284" y="3794"/>
                  <a:pt x="7284" y="3794"/>
                </a:cubicBezTo>
                <a:lnTo>
                  <a:pt x="7313" y="3794"/>
                </a:lnTo>
                <a:cubicBezTo>
                  <a:pt x="7313" y="3794"/>
                  <a:pt x="7313" y="3808"/>
                  <a:pt x="7313" y="3822"/>
                </a:cubicBezTo>
                <a:cubicBezTo>
                  <a:pt x="7299" y="3837"/>
                  <a:pt x="7284" y="3851"/>
                  <a:pt x="7313" y="3851"/>
                </a:cubicBezTo>
                <a:cubicBezTo>
                  <a:pt x="7313" y="3851"/>
                  <a:pt x="7342" y="3837"/>
                  <a:pt x="7342" y="3822"/>
                </a:cubicBezTo>
                <a:lnTo>
                  <a:pt x="7327" y="3751"/>
                </a:lnTo>
                <a:cubicBezTo>
                  <a:pt x="7343" y="3740"/>
                  <a:pt x="7358" y="3736"/>
                  <a:pt x="7372" y="3736"/>
                </a:cubicBezTo>
                <a:cubicBezTo>
                  <a:pt x="7397" y="3736"/>
                  <a:pt x="7419" y="3751"/>
                  <a:pt x="7428" y="3779"/>
                </a:cubicBezTo>
                <a:lnTo>
                  <a:pt x="7428" y="3808"/>
                </a:lnTo>
                <a:lnTo>
                  <a:pt x="7428" y="3837"/>
                </a:lnTo>
                <a:cubicBezTo>
                  <a:pt x="7414" y="3894"/>
                  <a:pt x="7457" y="3909"/>
                  <a:pt x="7471" y="3909"/>
                </a:cubicBezTo>
                <a:cubicBezTo>
                  <a:pt x="7474" y="3906"/>
                  <a:pt x="7479" y="3905"/>
                  <a:pt x="7484" y="3905"/>
                </a:cubicBezTo>
                <a:cubicBezTo>
                  <a:pt x="7507" y="3905"/>
                  <a:pt x="7546" y="3923"/>
                  <a:pt x="7557" y="3923"/>
                </a:cubicBezTo>
                <a:cubicBezTo>
                  <a:pt x="7572" y="3923"/>
                  <a:pt x="7629" y="3909"/>
                  <a:pt x="7658" y="3909"/>
                </a:cubicBezTo>
                <a:lnTo>
                  <a:pt x="7687" y="3937"/>
                </a:lnTo>
                <a:lnTo>
                  <a:pt x="7730" y="3980"/>
                </a:lnTo>
                <a:cubicBezTo>
                  <a:pt x="7739" y="3971"/>
                  <a:pt x="7745" y="3968"/>
                  <a:pt x="7749" y="3968"/>
                </a:cubicBezTo>
                <a:cubicBezTo>
                  <a:pt x="7758" y="3968"/>
                  <a:pt x="7758" y="3985"/>
                  <a:pt x="7758" y="3995"/>
                </a:cubicBezTo>
                <a:cubicBezTo>
                  <a:pt x="7758" y="4009"/>
                  <a:pt x="7730" y="4052"/>
                  <a:pt x="7701" y="4067"/>
                </a:cubicBezTo>
                <a:lnTo>
                  <a:pt x="7701" y="4110"/>
                </a:lnTo>
                <a:lnTo>
                  <a:pt x="7701" y="4124"/>
                </a:lnTo>
                <a:cubicBezTo>
                  <a:pt x="7696" y="4130"/>
                  <a:pt x="7691" y="4132"/>
                  <a:pt x="7687" y="4132"/>
                </a:cubicBezTo>
                <a:cubicBezTo>
                  <a:pt x="7672" y="4132"/>
                  <a:pt x="7672" y="4090"/>
                  <a:pt x="7672" y="4067"/>
                </a:cubicBezTo>
                <a:cubicBezTo>
                  <a:pt x="7672" y="4065"/>
                  <a:pt x="7671" y="4064"/>
                  <a:pt x="7670" y="4064"/>
                </a:cubicBezTo>
                <a:cubicBezTo>
                  <a:pt x="7658" y="4064"/>
                  <a:pt x="7602" y="4113"/>
                  <a:pt x="7615" y="4138"/>
                </a:cubicBezTo>
                <a:cubicBezTo>
                  <a:pt x="7615" y="4167"/>
                  <a:pt x="7586" y="4196"/>
                  <a:pt x="7557" y="4196"/>
                </a:cubicBezTo>
                <a:lnTo>
                  <a:pt x="7529" y="4182"/>
                </a:lnTo>
                <a:lnTo>
                  <a:pt x="7500" y="4153"/>
                </a:lnTo>
                <a:cubicBezTo>
                  <a:pt x="7471" y="4182"/>
                  <a:pt x="7471" y="4225"/>
                  <a:pt x="7485" y="4253"/>
                </a:cubicBezTo>
                <a:lnTo>
                  <a:pt x="7485" y="4282"/>
                </a:lnTo>
                <a:lnTo>
                  <a:pt x="7500" y="4311"/>
                </a:lnTo>
                <a:cubicBezTo>
                  <a:pt x="7485" y="4340"/>
                  <a:pt x="7485" y="4397"/>
                  <a:pt x="7485" y="4440"/>
                </a:cubicBezTo>
                <a:lnTo>
                  <a:pt x="7471" y="4469"/>
                </a:lnTo>
                <a:cubicBezTo>
                  <a:pt x="7457" y="4469"/>
                  <a:pt x="7442" y="4455"/>
                  <a:pt x="7428" y="4440"/>
                </a:cubicBezTo>
                <a:lnTo>
                  <a:pt x="7428" y="4426"/>
                </a:lnTo>
                <a:cubicBezTo>
                  <a:pt x="7424" y="4417"/>
                  <a:pt x="7419" y="4413"/>
                  <a:pt x="7415" y="4413"/>
                </a:cubicBezTo>
                <a:cubicBezTo>
                  <a:pt x="7405" y="4413"/>
                  <a:pt x="7395" y="4430"/>
                  <a:pt x="7385" y="4440"/>
                </a:cubicBezTo>
                <a:cubicBezTo>
                  <a:pt x="7385" y="4447"/>
                  <a:pt x="7383" y="4450"/>
                  <a:pt x="7379" y="4450"/>
                </a:cubicBezTo>
                <a:cubicBezTo>
                  <a:pt x="7367" y="4450"/>
                  <a:pt x="7342" y="4419"/>
                  <a:pt x="7342" y="4397"/>
                </a:cubicBezTo>
                <a:cubicBezTo>
                  <a:pt x="7341" y="4396"/>
                  <a:pt x="7339" y="4395"/>
                  <a:pt x="7338" y="4395"/>
                </a:cubicBezTo>
                <a:cubicBezTo>
                  <a:pt x="7325" y="4395"/>
                  <a:pt x="7314" y="4456"/>
                  <a:pt x="7327" y="4469"/>
                </a:cubicBezTo>
                <a:cubicBezTo>
                  <a:pt x="7342" y="4483"/>
                  <a:pt x="7356" y="4512"/>
                  <a:pt x="7356" y="4541"/>
                </a:cubicBezTo>
                <a:cubicBezTo>
                  <a:pt x="7350" y="4554"/>
                  <a:pt x="7340" y="4561"/>
                  <a:pt x="7332" y="4561"/>
                </a:cubicBezTo>
                <a:cubicBezTo>
                  <a:pt x="7322" y="4561"/>
                  <a:pt x="7313" y="4550"/>
                  <a:pt x="7313" y="4526"/>
                </a:cubicBezTo>
                <a:lnTo>
                  <a:pt x="7313" y="4469"/>
                </a:lnTo>
                <a:cubicBezTo>
                  <a:pt x="7284" y="4469"/>
                  <a:pt x="7256" y="4440"/>
                  <a:pt x="7256" y="4426"/>
                </a:cubicBezTo>
                <a:cubicBezTo>
                  <a:pt x="7256" y="4411"/>
                  <a:pt x="7198" y="4368"/>
                  <a:pt x="7213" y="4354"/>
                </a:cubicBezTo>
                <a:cubicBezTo>
                  <a:pt x="7213" y="4325"/>
                  <a:pt x="7241" y="4311"/>
                  <a:pt x="7256" y="4311"/>
                </a:cubicBezTo>
                <a:cubicBezTo>
                  <a:pt x="7256" y="4296"/>
                  <a:pt x="7270" y="4296"/>
                  <a:pt x="7270" y="4296"/>
                </a:cubicBezTo>
                <a:cubicBezTo>
                  <a:pt x="7270" y="4296"/>
                  <a:pt x="7241" y="4282"/>
                  <a:pt x="7227" y="4268"/>
                </a:cubicBezTo>
                <a:cubicBezTo>
                  <a:pt x="7217" y="4268"/>
                  <a:pt x="7201" y="4261"/>
                  <a:pt x="7192" y="4261"/>
                </a:cubicBezTo>
                <a:cubicBezTo>
                  <a:pt x="7187" y="4261"/>
                  <a:pt x="7184" y="4263"/>
                  <a:pt x="7184" y="4268"/>
                </a:cubicBezTo>
                <a:cubicBezTo>
                  <a:pt x="7169" y="4268"/>
                  <a:pt x="7169" y="4311"/>
                  <a:pt x="7155" y="4354"/>
                </a:cubicBezTo>
                <a:lnTo>
                  <a:pt x="7141" y="4368"/>
                </a:lnTo>
                <a:cubicBezTo>
                  <a:pt x="7133" y="4375"/>
                  <a:pt x="7123" y="4375"/>
                  <a:pt x="7110" y="4375"/>
                </a:cubicBezTo>
                <a:cubicBezTo>
                  <a:pt x="7098" y="4375"/>
                  <a:pt x="7083" y="4375"/>
                  <a:pt x="7069" y="4383"/>
                </a:cubicBezTo>
                <a:cubicBezTo>
                  <a:pt x="7054" y="4383"/>
                  <a:pt x="7054" y="4411"/>
                  <a:pt x="7040" y="4426"/>
                </a:cubicBezTo>
                <a:lnTo>
                  <a:pt x="7026" y="4426"/>
                </a:lnTo>
                <a:cubicBezTo>
                  <a:pt x="7015" y="4426"/>
                  <a:pt x="6980" y="4402"/>
                  <a:pt x="6957" y="4402"/>
                </a:cubicBezTo>
                <a:cubicBezTo>
                  <a:pt x="6949" y="4402"/>
                  <a:pt x="6943" y="4404"/>
                  <a:pt x="6940" y="4411"/>
                </a:cubicBezTo>
                <a:cubicBezTo>
                  <a:pt x="6933" y="4424"/>
                  <a:pt x="6924" y="4431"/>
                  <a:pt x="6913" y="4431"/>
                </a:cubicBezTo>
                <a:cubicBezTo>
                  <a:pt x="6899" y="4431"/>
                  <a:pt x="6884" y="4421"/>
                  <a:pt x="6868" y="4397"/>
                </a:cubicBezTo>
                <a:lnTo>
                  <a:pt x="6882" y="4311"/>
                </a:lnTo>
                <a:cubicBezTo>
                  <a:pt x="6872" y="4301"/>
                  <a:pt x="6862" y="4291"/>
                  <a:pt x="6852" y="4291"/>
                </a:cubicBezTo>
                <a:cubicBezTo>
                  <a:pt x="6847" y="4291"/>
                  <a:pt x="6843" y="4292"/>
                  <a:pt x="6839" y="4296"/>
                </a:cubicBezTo>
                <a:lnTo>
                  <a:pt x="6839" y="4311"/>
                </a:lnTo>
                <a:lnTo>
                  <a:pt x="6825" y="4325"/>
                </a:lnTo>
                <a:cubicBezTo>
                  <a:pt x="6825" y="4354"/>
                  <a:pt x="6810" y="4368"/>
                  <a:pt x="6781" y="4368"/>
                </a:cubicBezTo>
                <a:lnTo>
                  <a:pt x="6753" y="4368"/>
                </a:lnTo>
                <a:lnTo>
                  <a:pt x="6738" y="4383"/>
                </a:lnTo>
                <a:cubicBezTo>
                  <a:pt x="6731" y="4390"/>
                  <a:pt x="6720" y="4393"/>
                  <a:pt x="6711" y="4393"/>
                </a:cubicBezTo>
                <a:cubicBezTo>
                  <a:pt x="6702" y="4393"/>
                  <a:pt x="6695" y="4390"/>
                  <a:pt x="6695" y="4383"/>
                </a:cubicBezTo>
                <a:lnTo>
                  <a:pt x="6695" y="4368"/>
                </a:lnTo>
                <a:cubicBezTo>
                  <a:pt x="6681" y="4340"/>
                  <a:pt x="6667" y="4311"/>
                  <a:pt x="6681" y="4296"/>
                </a:cubicBezTo>
                <a:cubicBezTo>
                  <a:pt x="6681" y="4273"/>
                  <a:pt x="6700" y="4250"/>
                  <a:pt x="6723" y="4250"/>
                </a:cubicBezTo>
                <a:cubicBezTo>
                  <a:pt x="6728" y="4250"/>
                  <a:pt x="6733" y="4251"/>
                  <a:pt x="6738" y="4253"/>
                </a:cubicBezTo>
                <a:lnTo>
                  <a:pt x="6781" y="4253"/>
                </a:lnTo>
                <a:cubicBezTo>
                  <a:pt x="6825" y="4253"/>
                  <a:pt x="6825" y="4225"/>
                  <a:pt x="6810" y="4225"/>
                </a:cubicBezTo>
                <a:cubicBezTo>
                  <a:pt x="6801" y="4225"/>
                  <a:pt x="6753" y="4212"/>
                  <a:pt x="6718" y="4212"/>
                </a:cubicBezTo>
                <a:cubicBezTo>
                  <a:pt x="6700" y="4212"/>
                  <a:pt x="6686" y="4215"/>
                  <a:pt x="6681" y="4225"/>
                </a:cubicBezTo>
                <a:cubicBezTo>
                  <a:pt x="6652" y="4253"/>
                  <a:pt x="6638" y="4296"/>
                  <a:pt x="6638" y="4296"/>
                </a:cubicBezTo>
                <a:lnTo>
                  <a:pt x="6638" y="4311"/>
                </a:lnTo>
                <a:cubicBezTo>
                  <a:pt x="6638" y="4325"/>
                  <a:pt x="6638" y="4354"/>
                  <a:pt x="6652" y="4368"/>
                </a:cubicBezTo>
                <a:lnTo>
                  <a:pt x="6652" y="4383"/>
                </a:lnTo>
                <a:cubicBezTo>
                  <a:pt x="6667" y="4411"/>
                  <a:pt x="6623" y="4411"/>
                  <a:pt x="6609" y="4411"/>
                </a:cubicBezTo>
                <a:lnTo>
                  <a:pt x="6580" y="4411"/>
                </a:lnTo>
                <a:cubicBezTo>
                  <a:pt x="6566" y="4411"/>
                  <a:pt x="6552" y="4426"/>
                  <a:pt x="6552" y="4440"/>
                </a:cubicBezTo>
                <a:lnTo>
                  <a:pt x="6537" y="4426"/>
                </a:lnTo>
                <a:lnTo>
                  <a:pt x="6509" y="4426"/>
                </a:lnTo>
                <a:cubicBezTo>
                  <a:pt x="6494" y="4411"/>
                  <a:pt x="6480" y="4368"/>
                  <a:pt x="6480" y="4325"/>
                </a:cubicBezTo>
                <a:lnTo>
                  <a:pt x="6451" y="4311"/>
                </a:lnTo>
                <a:cubicBezTo>
                  <a:pt x="6451" y="4282"/>
                  <a:pt x="6408" y="4253"/>
                  <a:pt x="6394" y="4253"/>
                </a:cubicBezTo>
                <a:cubicBezTo>
                  <a:pt x="6365" y="4253"/>
                  <a:pt x="6336" y="4296"/>
                  <a:pt x="6336" y="4311"/>
                </a:cubicBezTo>
                <a:cubicBezTo>
                  <a:pt x="6336" y="4325"/>
                  <a:pt x="6379" y="4340"/>
                  <a:pt x="6394" y="4340"/>
                </a:cubicBezTo>
                <a:cubicBezTo>
                  <a:pt x="6408" y="4354"/>
                  <a:pt x="6408" y="4354"/>
                  <a:pt x="6408" y="4368"/>
                </a:cubicBezTo>
                <a:lnTo>
                  <a:pt x="6394" y="4383"/>
                </a:lnTo>
                <a:cubicBezTo>
                  <a:pt x="6394" y="4383"/>
                  <a:pt x="6336" y="4469"/>
                  <a:pt x="6336" y="4469"/>
                </a:cubicBezTo>
                <a:lnTo>
                  <a:pt x="6322" y="4483"/>
                </a:lnTo>
                <a:cubicBezTo>
                  <a:pt x="6307" y="4483"/>
                  <a:pt x="6293" y="4512"/>
                  <a:pt x="6279" y="4541"/>
                </a:cubicBezTo>
                <a:lnTo>
                  <a:pt x="6264" y="4512"/>
                </a:lnTo>
                <a:lnTo>
                  <a:pt x="6250" y="4483"/>
                </a:lnTo>
                <a:cubicBezTo>
                  <a:pt x="6246" y="4472"/>
                  <a:pt x="6241" y="4468"/>
                  <a:pt x="6235" y="4468"/>
                </a:cubicBezTo>
                <a:cubicBezTo>
                  <a:pt x="6218" y="4468"/>
                  <a:pt x="6196" y="4508"/>
                  <a:pt x="6207" y="4541"/>
                </a:cubicBezTo>
                <a:cubicBezTo>
                  <a:pt x="6207" y="4569"/>
                  <a:pt x="6221" y="4598"/>
                  <a:pt x="6221" y="4613"/>
                </a:cubicBezTo>
                <a:lnTo>
                  <a:pt x="6236" y="4598"/>
                </a:lnTo>
                <a:lnTo>
                  <a:pt x="6250" y="4598"/>
                </a:lnTo>
                <a:cubicBezTo>
                  <a:pt x="6254" y="4597"/>
                  <a:pt x="6257" y="4596"/>
                  <a:pt x="6260" y="4596"/>
                </a:cubicBezTo>
                <a:cubicBezTo>
                  <a:pt x="6288" y="4596"/>
                  <a:pt x="6263" y="4657"/>
                  <a:pt x="6250" y="4670"/>
                </a:cubicBezTo>
                <a:cubicBezTo>
                  <a:pt x="6236" y="4699"/>
                  <a:pt x="6236" y="4727"/>
                  <a:pt x="6236" y="4742"/>
                </a:cubicBezTo>
                <a:lnTo>
                  <a:pt x="6250" y="4742"/>
                </a:lnTo>
                <a:lnTo>
                  <a:pt x="6264" y="4756"/>
                </a:lnTo>
                <a:cubicBezTo>
                  <a:pt x="6279" y="4771"/>
                  <a:pt x="6279" y="4785"/>
                  <a:pt x="6279" y="4785"/>
                </a:cubicBezTo>
                <a:cubicBezTo>
                  <a:pt x="6279" y="4799"/>
                  <a:pt x="6250" y="4799"/>
                  <a:pt x="6236" y="4799"/>
                </a:cubicBezTo>
                <a:cubicBezTo>
                  <a:pt x="6221" y="4799"/>
                  <a:pt x="6221" y="4842"/>
                  <a:pt x="6221" y="4842"/>
                </a:cubicBezTo>
                <a:cubicBezTo>
                  <a:pt x="6236" y="4857"/>
                  <a:pt x="6264" y="4886"/>
                  <a:pt x="6293" y="4900"/>
                </a:cubicBezTo>
                <a:lnTo>
                  <a:pt x="6279" y="4957"/>
                </a:lnTo>
                <a:cubicBezTo>
                  <a:pt x="6279" y="4986"/>
                  <a:pt x="6279" y="5015"/>
                  <a:pt x="6279" y="5029"/>
                </a:cubicBezTo>
                <a:lnTo>
                  <a:pt x="6279" y="5072"/>
                </a:lnTo>
                <a:cubicBezTo>
                  <a:pt x="6307" y="5087"/>
                  <a:pt x="6350" y="5115"/>
                  <a:pt x="6394" y="5144"/>
                </a:cubicBezTo>
                <a:lnTo>
                  <a:pt x="6394" y="5058"/>
                </a:lnTo>
                <a:lnTo>
                  <a:pt x="6394" y="5029"/>
                </a:lnTo>
                <a:cubicBezTo>
                  <a:pt x="6422" y="5000"/>
                  <a:pt x="6437" y="4972"/>
                  <a:pt x="6422" y="4957"/>
                </a:cubicBezTo>
                <a:lnTo>
                  <a:pt x="6422" y="4957"/>
                </a:lnTo>
                <a:cubicBezTo>
                  <a:pt x="6412" y="4967"/>
                  <a:pt x="6402" y="4984"/>
                  <a:pt x="6393" y="4984"/>
                </a:cubicBezTo>
                <a:cubicBezTo>
                  <a:pt x="6388" y="4984"/>
                  <a:pt x="6384" y="4981"/>
                  <a:pt x="6379" y="4972"/>
                </a:cubicBezTo>
                <a:lnTo>
                  <a:pt x="6365" y="4957"/>
                </a:lnTo>
                <a:cubicBezTo>
                  <a:pt x="6379" y="4929"/>
                  <a:pt x="6422" y="4857"/>
                  <a:pt x="6437" y="4842"/>
                </a:cubicBezTo>
                <a:cubicBezTo>
                  <a:pt x="6441" y="4840"/>
                  <a:pt x="6444" y="4840"/>
                  <a:pt x="6448" y="4840"/>
                </a:cubicBezTo>
                <a:cubicBezTo>
                  <a:pt x="6469" y="4840"/>
                  <a:pt x="6482" y="4873"/>
                  <a:pt x="6494" y="4886"/>
                </a:cubicBezTo>
                <a:cubicBezTo>
                  <a:pt x="6494" y="4900"/>
                  <a:pt x="6537" y="4914"/>
                  <a:pt x="6566" y="4914"/>
                </a:cubicBezTo>
                <a:cubicBezTo>
                  <a:pt x="6580" y="4914"/>
                  <a:pt x="6623" y="5000"/>
                  <a:pt x="6638" y="5029"/>
                </a:cubicBezTo>
                <a:cubicBezTo>
                  <a:pt x="6638" y="5044"/>
                  <a:pt x="6652" y="5058"/>
                  <a:pt x="6667" y="5072"/>
                </a:cubicBezTo>
                <a:lnTo>
                  <a:pt x="6695" y="5072"/>
                </a:lnTo>
                <a:cubicBezTo>
                  <a:pt x="6667" y="5029"/>
                  <a:pt x="6638" y="5000"/>
                  <a:pt x="6638" y="4986"/>
                </a:cubicBezTo>
                <a:lnTo>
                  <a:pt x="6623" y="4972"/>
                </a:lnTo>
                <a:cubicBezTo>
                  <a:pt x="6623" y="4957"/>
                  <a:pt x="6623" y="4943"/>
                  <a:pt x="6638" y="4929"/>
                </a:cubicBezTo>
                <a:cubicBezTo>
                  <a:pt x="6638" y="4929"/>
                  <a:pt x="6644" y="4922"/>
                  <a:pt x="6653" y="4922"/>
                </a:cubicBezTo>
                <a:cubicBezTo>
                  <a:pt x="6657" y="4922"/>
                  <a:pt x="6662" y="4924"/>
                  <a:pt x="6667" y="4929"/>
                </a:cubicBezTo>
                <a:cubicBezTo>
                  <a:pt x="6681" y="4972"/>
                  <a:pt x="6738" y="4986"/>
                  <a:pt x="6753" y="5044"/>
                </a:cubicBezTo>
                <a:cubicBezTo>
                  <a:pt x="6753" y="5058"/>
                  <a:pt x="6781" y="5072"/>
                  <a:pt x="6810" y="5087"/>
                </a:cubicBezTo>
                <a:cubicBezTo>
                  <a:pt x="6810" y="5087"/>
                  <a:pt x="6810" y="5101"/>
                  <a:pt x="6810" y="5115"/>
                </a:cubicBezTo>
                <a:cubicBezTo>
                  <a:pt x="6810" y="5115"/>
                  <a:pt x="6796" y="5130"/>
                  <a:pt x="6781" y="5130"/>
                </a:cubicBezTo>
                <a:lnTo>
                  <a:pt x="6767" y="5130"/>
                </a:lnTo>
                <a:cubicBezTo>
                  <a:pt x="6738" y="5115"/>
                  <a:pt x="6710" y="5101"/>
                  <a:pt x="6667" y="5101"/>
                </a:cubicBezTo>
                <a:cubicBezTo>
                  <a:pt x="6695" y="5130"/>
                  <a:pt x="6710" y="5159"/>
                  <a:pt x="6724" y="5187"/>
                </a:cubicBezTo>
                <a:lnTo>
                  <a:pt x="6681" y="5216"/>
                </a:lnTo>
                <a:lnTo>
                  <a:pt x="6638" y="5230"/>
                </a:lnTo>
                <a:cubicBezTo>
                  <a:pt x="6638" y="5202"/>
                  <a:pt x="6623" y="5159"/>
                  <a:pt x="6623" y="5130"/>
                </a:cubicBezTo>
                <a:lnTo>
                  <a:pt x="6623" y="5101"/>
                </a:lnTo>
                <a:cubicBezTo>
                  <a:pt x="6623" y="5101"/>
                  <a:pt x="6623" y="5087"/>
                  <a:pt x="6638" y="5087"/>
                </a:cubicBezTo>
                <a:cubicBezTo>
                  <a:pt x="6623" y="5072"/>
                  <a:pt x="6623" y="5072"/>
                  <a:pt x="6609" y="5072"/>
                </a:cubicBezTo>
                <a:lnTo>
                  <a:pt x="6609" y="5087"/>
                </a:lnTo>
                <a:cubicBezTo>
                  <a:pt x="6608" y="5088"/>
                  <a:pt x="6606" y="5089"/>
                  <a:pt x="6604" y="5089"/>
                </a:cubicBezTo>
                <a:cubicBezTo>
                  <a:pt x="6589" y="5089"/>
                  <a:pt x="6564" y="5040"/>
                  <a:pt x="6552" y="5015"/>
                </a:cubicBezTo>
                <a:cubicBezTo>
                  <a:pt x="6552" y="5006"/>
                  <a:pt x="6547" y="5003"/>
                  <a:pt x="6541" y="5003"/>
                </a:cubicBezTo>
                <a:cubicBezTo>
                  <a:pt x="6528" y="5003"/>
                  <a:pt x="6504" y="5019"/>
                  <a:pt x="6494" y="5029"/>
                </a:cubicBezTo>
                <a:cubicBezTo>
                  <a:pt x="6480" y="5044"/>
                  <a:pt x="6494" y="5058"/>
                  <a:pt x="6509" y="5072"/>
                </a:cubicBezTo>
                <a:lnTo>
                  <a:pt x="6523" y="5072"/>
                </a:lnTo>
                <a:lnTo>
                  <a:pt x="6537" y="5087"/>
                </a:lnTo>
                <a:cubicBezTo>
                  <a:pt x="6552" y="5101"/>
                  <a:pt x="6552" y="5115"/>
                  <a:pt x="6537" y="5130"/>
                </a:cubicBezTo>
                <a:lnTo>
                  <a:pt x="6523" y="5130"/>
                </a:lnTo>
                <a:lnTo>
                  <a:pt x="6509" y="5144"/>
                </a:lnTo>
                <a:cubicBezTo>
                  <a:pt x="6506" y="5147"/>
                  <a:pt x="6502" y="5148"/>
                  <a:pt x="6497" y="5148"/>
                </a:cubicBezTo>
                <a:cubicBezTo>
                  <a:pt x="6478" y="5148"/>
                  <a:pt x="6448" y="5130"/>
                  <a:pt x="6437" y="5130"/>
                </a:cubicBezTo>
                <a:cubicBezTo>
                  <a:pt x="6437" y="5127"/>
                  <a:pt x="6436" y="5126"/>
                  <a:pt x="6434" y="5126"/>
                </a:cubicBezTo>
                <a:cubicBezTo>
                  <a:pt x="6427" y="5126"/>
                  <a:pt x="6405" y="5149"/>
                  <a:pt x="6394" y="5173"/>
                </a:cubicBezTo>
                <a:cubicBezTo>
                  <a:pt x="6379" y="5187"/>
                  <a:pt x="6365" y="5187"/>
                  <a:pt x="6350" y="5187"/>
                </a:cubicBezTo>
                <a:cubicBezTo>
                  <a:pt x="6350" y="5173"/>
                  <a:pt x="6322" y="5130"/>
                  <a:pt x="6293" y="5087"/>
                </a:cubicBezTo>
                <a:lnTo>
                  <a:pt x="6279" y="5187"/>
                </a:lnTo>
                <a:cubicBezTo>
                  <a:pt x="6279" y="5199"/>
                  <a:pt x="6250" y="5220"/>
                  <a:pt x="6232" y="5220"/>
                </a:cubicBezTo>
                <a:cubicBezTo>
                  <a:pt x="6228" y="5220"/>
                  <a:pt x="6224" y="5219"/>
                  <a:pt x="6221" y="5216"/>
                </a:cubicBezTo>
                <a:lnTo>
                  <a:pt x="6207" y="5216"/>
                </a:lnTo>
                <a:cubicBezTo>
                  <a:pt x="6202" y="5213"/>
                  <a:pt x="6197" y="5212"/>
                  <a:pt x="6192" y="5212"/>
                </a:cubicBezTo>
                <a:cubicBezTo>
                  <a:pt x="6173" y="5212"/>
                  <a:pt x="6164" y="5236"/>
                  <a:pt x="6164" y="5259"/>
                </a:cubicBezTo>
                <a:lnTo>
                  <a:pt x="6178" y="5288"/>
                </a:lnTo>
                <a:lnTo>
                  <a:pt x="6207" y="5331"/>
                </a:lnTo>
                <a:cubicBezTo>
                  <a:pt x="6203" y="5333"/>
                  <a:pt x="6198" y="5334"/>
                  <a:pt x="6194" y="5334"/>
                </a:cubicBezTo>
                <a:cubicBezTo>
                  <a:pt x="6167" y="5334"/>
                  <a:pt x="6135" y="5300"/>
                  <a:pt x="6135" y="5288"/>
                </a:cubicBezTo>
                <a:cubicBezTo>
                  <a:pt x="6135" y="5278"/>
                  <a:pt x="6106" y="5267"/>
                  <a:pt x="6079" y="5267"/>
                </a:cubicBezTo>
                <a:cubicBezTo>
                  <a:pt x="6068" y="5267"/>
                  <a:pt x="6057" y="5269"/>
                  <a:pt x="6049" y="5273"/>
                </a:cubicBezTo>
                <a:cubicBezTo>
                  <a:pt x="6020" y="5273"/>
                  <a:pt x="6006" y="5230"/>
                  <a:pt x="6020" y="5216"/>
                </a:cubicBezTo>
                <a:cubicBezTo>
                  <a:pt x="6020" y="5202"/>
                  <a:pt x="5977" y="5187"/>
                  <a:pt x="5934" y="5187"/>
                </a:cubicBezTo>
                <a:lnTo>
                  <a:pt x="5905" y="5245"/>
                </a:lnTo>
                <a:cubicBezTo>
                  <a:pt x="5905" y="5245"/>
                  <a:pt x="5891" y="5230"/>
                  <a:pt x="5876" y="5230"/>
                </a:cubicBezTo>
                <a:lnTo>
                  <a:pt x="5862" y="5230"/>
                </a:lnTo>
                <a:cubicBezTo>
                  <a:pt x="5836" y="5230"/>
                  <a:pt x="5834" y="5185"/>
                  <a:pt x="5843" y="5185"/>
                </a:cubicBezTo>
                <a:lnTo>
                  <a:pt x="5843" y="5185"/>
                </a:lnTo>
                <a:cubicBezTo>
                  <a:pt x="5845" y="5185"/>
                  <a:pt x="5846" y="5186"/>
                  <a:pt x="5848" y="5187"/>
                </a:cubicBezTo>
                <a:cubicBezTo>
                  <a:pt x="5862" y="5187"/>
                  <a:pt x="5876" y="5159"/>
                  <a:pt x="5862" y="5115"/>
                </a:cubicBezTo>
                <a:lnTo>
                  <a:pt x="5862" y="5115"/>
                </a:lnTo>
                <a:lnTo>
                  <a:pt x="5833" y="5159"/>
                </a:lnTo>
                <a:cubicBezTo>
                  <a:pt x="5827" y="5165"/>
                  <a:pt x="5815" y="5171"/>
                  <a:pt x="5803" y="5171"/>
                </a:cubicBezTo>
                <a:cubicBezTo>
                  <a:pt x="5789" y="5171"/>
                  <a:pt x="5776" y="5162"/>
                  <a:pt x="5776" y="5130"/>
                </a:cubicBezTo>
                <a:cubicBezTo>
                  <a:pt x="5776" y="5120"/>
                  <a:pt x="5769" y="5109"/>
                  <a:pt x="5764" y="5109"/>
                </a:cubicBezTo>
                <a:cubicBezTo>
                  <a:pt x="5763" y="5109"/>
                  <a:pt x="5761" y="5111"/>
                  <a:pt x="5761" y="5115"/>
                </a:cubicBezTo>
                <a:lnTo>
                  <a:pt x="5747" y="5115"/>
                </a:lnTo>
                <a:cubicBezTo>
                  <a:pt x="5743" y="5120"/>
                  <a:pt x="5740" y="5121"/>
                  <a:pt x="5738" y="5121"/>
                </a:cubicBezTo>
                <a:cubicBezTo>
                  <a:pt x="5733" y="5121"/>
                  <a:pt x="5733" y="5111"/>
                  <a:pt x="5733" y="5101"/>
                </a:cubicBezTo>
                <a:lnTo>
                  <a:pt x="5718" y="5087"/>
                </a:lnTo>
                <a:cubicBezTo>
                  <a:pt x="5718" y="5072"/>
                  <a:pt x="5704" y="5058"/>
                  <a:pt x="5690" y="5044"/>
                </a:cubicBezTo>
                <a:lnTo>
                  <a:pt x="5675" y="4986"/>
                </a:lnTo>
                <a:cubicBezTo>
                  <a:pt x="5644" y="4965"/>
                  <a:pt x="5604" y="4952"/>
                  <a:pt x="5580" y="4952"/>
                </a:cubicBezTo>
                <a:cubicBezTo>
                  <a:pt x="5571" y="4952"/>
                  <a:pt x="5564" y="4954"/>
                  <a:pt x="5560" y="4957"/>
                </a:cubicBezTo>
                <a:lnTo>
                  <a:pt x="5532" y="4972"/>
                </a:lnTo>
                <a:cubicBezTo>
                  <a:pt x="5532" y="4972"/>
                  <a:pt x="5503" y="4957"/>
                  <a:pt x="5503" y="4943"/>
                </a:cubicBezTo>
                <a:cubicBezTo>
                  <a:pt x="5517" y="4914"/>
                  <a:pt x="5474" y="4900"/>
                  <a:pt x="5460" y="4900"/>
                </a:cubicBezTo>
                <a:cubicBezTo>
                  <a:pt x="5445" y="4900"/>
                  <a:pt x="5445" y="4785"/>
                  <a:pt x="5460" y="4785"/>
                </a:cubicBezTo>
                <a:cubicBezTo>
                  <a:pt x="5474" y="4771"/>
                  <a:pt x="5503" y="4756"/>
                  <a:pt x="5517" y="4742"/>
                </a:cubicBezTo>
                <a:lnTo>
                  <a:pt x="5517" y="4742"/>
                </a:lnTo>
                <a:cubicBezTo>
                  <a:pt x="5503" y="4756"/>
                  <a:pt x="5488" y="4771"/>
                  <a:pt x="5488" y="4785"/>
                </a:cubicBezTo>
                <a:cubicBezTo>
                  <a:pt x="5488" y="4799"/>
                  <a:pt x="5503" y="4814"/>
                  <a:pt x="5517" y="4814"/>
                </a:cubicBezTo>
                <a:lnTo>
                  <a:pt x="5546" y="4785"/>
                </a:lnTo>
                <a:cubicBezTo>
                  <a:pt x="5560" y="4799"/>
                  <a:pt x="5575" y="4807"/>
                  <a:pt x="5585" y="4807"/>
                </a:cubicBezTo>
                <a:cubicBezTo>
                  <a:pt x="5596" y="4807"/>
                  <a:pt x="5603" y="4799"/>
                  <a:pt x="5603" y="4785"/>
                </a:cubicBezTo>
                <a:lnTo>
                  <a:pt x="5618" y="4771"/>
                </a:lnTo>
                <a:cubicBezTo>
                  <a:pt x="5618" y="4742"/>
                  <a:pt x="5646" y="4742"/>
                  <a:pt x="5646" y="4727"/>
                </a:cubicBezTo>
                <a:cubicBezTo>
                  <a:pt x="5675" y="4699"/>
                  <a:pt x="5675" y="4670"/>
                  <a:pt x="5690" y="4641"/>
                </a:cubicBezTo>
                <a:lnTo>
                  <a:pt x="5704" y="4627"/>
                </a:lnTo>
                <a:cubicBezTo>
                  <a:pt x="5733" y="4598"/>
                  <a:pt x="5761" y="4569"/>
                  <a:pt x="5761" y="4569"/>
                </a:cubicBezTo>
                <a:cubicBezTo>
                  <a:pt x="5766" y="4565"/>
                  <a:pt x="5770" y="4563"/>
                  <a:pt x="5774" y="4563"/>
                </a:cubicBezTo>
                <a:cubicBezTo>
                  <a:pt x="5783" y="4563"/>
                  <a:pt x="5790" y="4574"/>
                  <a:pt x="5790" y="4584"/>
                </a:cubicBezTo>
                <a:lnTo>
                  <a:pt x="5790" y="4613"/>
                </a:lnTo>
                <a:cubicBezTo>
                  <a:pt x="5790" y="4627"/>
                  <a:pt x="5718" y="4670"/>
                  <a:pt x="5704" y="4699"/>
                </a:cubicBezTo>
                <a:cubicBezTo>
                  <a:pt x="5690" y="4727"/>
                  <a:pt x="5675" y="4785"/>
                  <a:pt x="5675" y="4842"/>
                </a:cubicBezTo>
                <a:lnTo>
                  <a:pt x="5646" y="4871"/>
                </a:lnTo>
                <a:cubicBezTo>
                  <a:pt x="5646" y="4871"/>
                  <a:pt x="5646" y="4886"/>
                  <a:pt x="5646" y="4886"/>
                </a:cubicBezTo>
                <a:cubicBezTo>
                  <a:pt x="5661" y="4900"/>
                  <a:pt x="5675" y="4900"/>
                  <a:pt x="5675" y="4914"/>
                </a:cubicBezTo>
                <a:lnTo>
                  <a:pt x="5690" y="4914"/>
                </a:lnTo>
                <a:cubicBezTo>
                  <a:pt x="5690" y="4918"/>
                  <a:pt x="5695" y="4920"/>
                  <a:pt x="5702" y="4920"/>
                </a:cubicBezTo>
                <a:cubicBezTo>
                  <a:pt x="5720" y="4920"/>
                  <a:pt x="5751" y="4910"/>
                  <a:pt x="5761" y="4900"/>
                </a:cubicBezTo>
                <a:cubicBezTo>
                  <a:pt x="5776" y="4871"/>
                  <a:pt x="5805" y="4828"/>
                  <a:pt x="5805" y="4814"/>
                </a:cubicBezTo>
                <a:cubicBezTo>
                  <a:pt x="5814" y="4814"/>
                  <a:pt x="5830" y="4807"/>
                  <a:pt x="5844" y="4807"/>
                </a:cubicBezTo>
                <a:cubicBezTo>
                  <a:pt x="5851" y="4807"/>
                  <a:pt x="5857" y="4809"/>
                  <a:pt x="5862" y="4814"/>
                </a:cubicBezTo>
                <a:cubicBezTo>
                  <a:pt x="5876" y="4814"/>
                  <a:pt x="5891" y="4814"/>
                  <a:pt x="5905" y="4799"/>
                </a:cubicBezTo>
                <a:lnTo>
                  <a:pt x="5905" y="4785"/>
                </a:lnTo>
                <a:cubicBezTo>
                  <a:pt x="5919" y="4771"/>
                  <a:pt x="5934" y="4771"/>
                  <a:pt x="5934" y="4771"/>
                </a:cubicBezTo>
                <a:cubicBezTo>
                  <a:pt x="5948" y="4771"/>
                  <a:pt x="5963" y="4785"/>
                  <a:pt x="5948" y="4799"/>
                </a:cubicBezTo>
                <a:lnTo>
                  <a:pt x="5948" y="4828"/>
                </a:lnTo>
                <a:cubicBezTo>
                  <a:pt x="5934" y="4871"/>
                  <a:pt x="5963" y="4886"/>
                  <a:pt x="5977" y="4886"/>
                </a:cubicBezTo>
                <a:cubicBezTo>
                  <a:pt x="5991" y="4886"/>
                  <a:pt x="5991" y="4814"/>
                  <a:pt x="6006" y="4799"/>
                </a:cubicBezTo>
                <a:cubicBezTo>
                  <a:pt x="6020" y="4799"/>
                  <a:pt x="6006" y="4771"/>
                  <a:pt x="5991" y="4771"/>
                </a:cubicBezTo>
                <a:cubicBezTo>
                  <a:pt x="5977" y="4756"/>
                  <a:pt x="5991" y="4699"/>
                  <a:pt x="6006" y="4684"/>
                </a:cubicBezTo>
                <a:cubicBezTo>
                  <a:pt x="6006" y="4670"/>
                  <a:pt x="6013" y="4666"/>
                  <a:pt x="6020" y="4666"/>
                </a:cubicBezTo>
                <a:cubicBezTo>
                  <a:pt x="6027" y="4666"/>
                  <a:pt x="6034" y="4670"/>
                  <a:pt x="6034" y="4670"/>
                </a:cubicBezTo>
                <a:cubicBezTo>
                  <a:pt x="6034" y="4684"/>
                  <a:pt x="6063" y="4727"/>
                  <a:pt x="6077" y="4742"/>
                </a:cubicBezTo>
                <a:cubicBezTo>
                  <a:pt x="6077" y="4756"/>
                  <a:pt x="6092" y="4771"/>
                  <a:pt x="6121" y="4771"/>
                </a:cubicBezTo>
                <a:lnTo>
                  <a:pt x="6164" y="4771"/>
                </a:lnTo>
                <a:cubicBezTo>
                  <a:pt x="6165" y="4771"/>
                  <a:pt x="6167" y="4772"/>
                  <a:pt x="6168" y="4772"/>
                </a:cubicBezTo>
                <a:cubicBezTo>
                  <a:pt x="6188" y="4772"/>
                  <a:pt x="6165" y="4683"/>
                  <a:pt x="6140" y="4683"/>
                </a:cubicBezTo>
                <a:cubicBezTo>
                  <a:pt x="6138" y="4683"/>
                  <a:pt x="6137" y="4684"/>
                  <a:pt x="6135" y="4684"/>
                </a:cubicBezTo>
                <a:cubicBezTo>
                  <a:pt x="6134" y="4685"/>
                  <a:pt x="6133" y="4686"/>
                  <a:pt x="6132" y="4686"/>
                </a:cubicBezTo>
                <a:cubicBezTo>
                  <a:pt x="6119" y="4686"/>
                  <a:pt x="6108" y="4597"/>
                  <a:pt x="6135" y="4584"/>
                </a:cubicBezTo>
                <a:cubicBezTo>
                  <a:pt x="6164" y="4569"/>
                  <a:pt x="6149" y="4541"/>
                  <a:pt x="6135" y="4541"/>
                </a:cubicBezTo>
                <a:cubicBezTo>
                  <a:pt x="6121" y="4526"/>
                  <a:pt x="6077" y="4483"/>
                  <a:pt x="6077" y="4469"/>
                </a:cubicBezTo>
                <a:cubicBezTo>
                  <a:pt x="6070" y="4462"/>
                  <a:pt x="6060" y="4458"/>
                  <a:pt x="6049" y="4458"/>
                </a:cubicBezTo>
                <a:cubicBezTo>
                  <a:pt x="6038" y="4458"/>
                  <a:pt x="6027" y="4462"/>
                  <a:pt x="6020" y="4469"/>
                </a:cubicBezTo>
                <a:cubicBezTo>
                  <a:pt x="6006" y="4483"/>
                  <a:pt x="6034" y="4512"/>
                  <a:pt x="6034" y="4526"/>
                </a:cubicBezTo>
                <a:cubicBezTo>
                  <a:pt x="6034" y="4531"/>
                  <a:pt x="6031" y="4532"/>
                  <a:pt x="6025" y="4532"/>
                </a:cubicBezTo>
                <a:cubicBezTo>
                  <a:pt x="6012" y="4532"/>
                  <a:pt x="5987" y="4522"/>
                  <a:pt x="5977" y="4512"/>
                </a:cubicBezTo>
                <a:cubicBezTo>
                  <a:pt x="5963" y="4512"/>
                  <a:pt x="5891" y="4498"/>
                  <a:pt x="5876" y="4469"/>
                </a:cubicBezTo>
                <a:cubicBezTo>
                  <a:pt x="5876" y="4467"/>
                  <a:pt x="5876" y="4466"/>
                  <a:pt x="5876" y="4466"/>
                </a:cubicBezTo>
                <a:cubicBezTo>
                  <a:pt x="5873" y="4466"/>
                  <a:pt x="5862" y="4502"/>
                  <a:pt x="5862" y="4526"/>
                </a:cubicBezTo>
                <a:cubicBezTo>
                  <a:pt x="5862" y="4533"/>
                  <a:pt x="5859" y="4536"/>
                  <a:pt x="5856" y="4536"/>
                </a:cubicBezTo>
                <a:cubicBezTo>
                  <a:pt x="5843" y="4536"/>
                  <a:pt x="5815" y="4509"/>
                  <a:pt x="5805" y="4498"/>
                </a:cubicBezTo>
                <a:cubicBezTo>
                  <a:pt x="5790" y="4483"/>
                  <a:pt x="5747" y="4440"/>
                  <a:pt x="5747" y="4426"/>
                </a:cubicBezTo>
                <a:cubicBezTo>
                  <a:pt x="5761" y="4411"/>
                  <a:pt x="5761" y="4368"/>
                  <a:pt x="5761" y="4340"/>
                </a:cubicBezTo>
                <a:lnTo>
                  <a:pt x="5747" y="4325"/>
                </a:lnTo>
                <a:lnTo>
                  <a:pt x="5733" y="4311"/>
                </a:lnTo>
                <a:cubicBezTo>
                  <a:pt x="5704" y="4311"/>
                  <a:pt x="5690" y="4383"/>
                  <a:pt x="5704" y="4397"/>
                </a:cubicBezTo>
                <a:cubicBezTo>
                  <a:pt x="5704" y="4411"/>
                  <a:pt x="5697" y="4419"/>
                  <a:pt x="5684" y="4419"/>
                </a:cubicBezTo>
                <a:cubicBezTo>
                  <a:pt x="5672" y="4419"/>
                  <a:pt x="5654" y="4411"/>
                  <a:pt x="5632" y="4397"/>
                </a:cubicBezTo>
                <a:lnTo>
                  <a:pt x="5618" y="4383"/>
                </a:lnTo>
                <a:lnTo>
                  <a:pt x="5589" y="4354"/>
                </a:lnTo>
                <a:cubicBezTo>
                  <a:pt x="5575" y="4368"/>
                  <a:pt x="5546" y="4411"/>
                  <a:pt x="5517" y="4426"/>
                </a:cubicBezTo>
                <a:lnTo>
                  <a:pt x="5517" y="4483"/>
                </a:lnTo>
                <a:cubicBezTo>
                  <a:pt x="5517" y="4483"/>
                  <a:pt x="5474" y="4455"/>
                  <a:pt x="5460" y="4440"/>
                </a:cubicBezTo>
                <a:cubicBezTo>
                  <a:pt x="5458" y="4439"/>
                  <a:pt x="5457" y="4438"/>
                  <a:pt x="5455" y="4438"/>
                </a:cubicBezTo>
                <a:cubicBezTo>
                  <a:pt x="5442" y="4438"/>
                  <a:pt x="5429" y="4485"/>
                  <a:pt x="5417" y="4498"/>
                </a:cubicBezTo>
                <a:cubicBezTo>
                  <a:pt x="5417" y="4512"/>
                  <a:pt x="5388" y="4512"/>
                  <a:pt x="5374" y="4512"/>
                </a:cubicBezTo>
                <a:cubicBezTo>
                  <a:pt x="5374" y="4512"/>
                  <a:pt x="5359" y="4541"/>
                  <a:pt x="5345" y="4569"/>
                </a:cubicBezTo>
                <a:lnTo>
                  <a:pt x="5316" y="4555"/>
                </a:lnTo>
                <a:cubicBezTo>
                  <a:pt x="5302" y="4541"/>
                  <a:pt x="5316" y="4512"/>
                  <a:pt x="5330" y="4483"/>
                </a:cubicBezTo>
                <a:cubicBezTo>
                  <a:pt x="5330" y="4483"/>
                  <a:pt x="5316" y="4469"/>
                  <a:pt x="5316" y="4455"/>
                </a:cubicBezTo>
                <a:lnTo>
                  <a:pt x="5287" y="4397"/>
                </a:lnTo>
                <a:cubicBezTo>
                  <a:pt x="5316" y="4383"/>
                  <a:pt x="5330" y="4368"/>
                  <a:pt x="5316" y="4354"/>
                </a:cubicBezTo>
                <a:lnTo>
                  <a:pt x="5287" y="4354"/>
                </a:lnTo>
                <a:cubicBezTo>
                  <a:pt x="5273" y="4368"/>
                  <a:pt x="5244" y="4383"/>
                  <a:pt x="5230" y="4411"/>
                </a:cubicBezTo>
                <a:lnTo>
                  <a:pt x="5215" y="4426"/>
                </a:lnTo>
                <a:cubicBezTo>
                  <a:pt x="5220" y="4440"/>
                  <a:pt x="5211" y="4447"/>
                  <a:pt x="5196" y="4447"/>
                </a:cubicBezTo>
                <a:cubicBezTo>
                  <a:pt x="5166" y="4447"/>
                  <a:pt x="5115" y="4421"/>
                  <a:pt x="5115" y="4383"/>
                </a:cubicBezTo>
                <a:cubicBezTo>
                  <a:pt x="5115" y="4344"/>
                  <a:pt x="5109" y="4332"/>
                  <a:pt x="5104" y="4332"/>
                </a:cubicBezTo>
                <a:cubicBezTo>
                  <a:pt x="5102" y="4332"/>
                  <a:pt x="5101" y="4335"/>
                  <a:pt x="5101" y="4340"/>
                </a:cubicBezTo>
                <a:cubicBezTo>
                  <a:pt x="5101" y="4356"/>
                  <a:pt x="5091" y="4363"/>
                  <a:pt x="5077" y="4363"/>
                </a:cubicBezTo>
                <a:cubicBezTo>
                  <a:pt x="5067" y="4363"/>
                  <a:pt x="5055" y="4360"/>
                  <a:pt x="5043" y="4354"/>
                </a:cubicBezTo>
                <a:lnTo>
                  <a:pt x="5029" y="4340"/>
                </a:lnTo>
                <a:lnTo>
                  <a:pt x="4986" y="4325"/>
                </a:lnTo>
                <a:cubicBezTo>
                  <a:pt x="4981" y="4338"/>
                  <a:pt x="4978" y="4343"/>
                  <a:pt x="4976" y="4343"/>
                </a:cubicBezTo>
                <a:cubicBezTo>
                  <a:pt x="4973" y="4343"/>
                  <a:pt x="4976" y="4316"/>
                  <a:pt x="4986" y="4296"/>
                </a:cubicBezTo>
                <a:cubicBezTo>
                  <a:pt x="4986" y="4280"/>
                  <a:pt x="4976" y="4273"/>
                  <a:pt x="4959" y="4273"/>
                </a:cubicBezTo>
                <a:cubicBezTo>
                  <a:pt x="4947" y="4273"/>
                  <a:pt x="4932" y="4276"/>
                  <a:pt x="4914" y="4282"/>
                </a:cubicBezTo>
                <a:lnTo>
                  <a:pt x="4914" y="4354"/>
                </a:lnTo>
                <a:lnTo>
                  <a:pt x="4914" y="4397"/>
                </a:lnTo>
                <a:cubicBezTo>
                  <a:pt x="4885" y="4440"/>
                  <a:pt x="4856" y="4440"/>
                  <a:pt x="4856" y="4440"/>
                </a:cubicBezTo>
                <a:cubicBezTo>
                  <a:pt x="4856" y="4440"/>
                  <a:pt x="4814" y="4408"/>
                  <a:pt x="4784" y="4408"/>
                </a:cubicBezTo>
                <a:cubicBezTo>
                  <a:pt x="4779" y="4408"/>
                  <a:pt x="4774" y="4409"/>
                  <a:pt x="4770" y="4411"/>
                </a:cubicBezTo>
                <a:cubicBezTo>
                  <a:pt x="4756" y="4426"/>
                  <a:pt x="4713" y="4455"/>
                  <a:pt x="4698" y="4469"/>
                </a:cubicBezTo>
                <a:cubicBezTo>
                  <a:pt x="4698" y="4469"/>
                  <a:pt x="4727" y="4354"/>
                  <a:pt x="4741" y="4325"/>
                </a:cubicBezTo>
                <a:cubicBezTo>
                  <a:pt x="4756" y="4282"/>
                  <a:pt x="4784" y="4268"/>
                  <a:pt x="4784" y="4268"/>
                </a:cubicBezTo>
                <a:cubicBezTo>
                  <a:pt x="4799" y="4268"/>
                  <a:pt x="4799" y="4253"/>
                  <a:pt x="4799" y="4239"/>
                </a:cubicBezTo>
                <a:cubicBezTo>
                  <a:pt x="4784" y="4210"/>
                  <a:pt x="4770" y="4210"/>
                  <a:pt x="4756" y="4196"/>
                </a:cubicBezTo>
                <a:lnTo>
                  <a:pt x="4756" y="4182"/>
                </a:lnTo>
                <a:cubicBezTo>
                  <a:pt x="4756" y="4160"/>
                  <a:pt x="4733" y="4147"/>
                  <a:pt x="4715" y="4147"/>
                </a:cubicBezTo>
                <a:cubicBezTo>
                  <a:pt x="4708" y="4147"/>
                  <a:pt x="4702" y="4149"/>
                  <a:pt x="4698" y="4153"/>
                </a:cubicBezTo>
                <a:cubicBezTo>
                  <a:pt x="4684" y="4153"/>
                  <a:pt x="4670" y="4167"/>
                  <a:pt x="4670" y="4167"/>
                </a:cubicBezTo>
                <a:lnTo>
                  <a:pt x="4670" y="4182"/>
                </a:lnTo>
                <a:cubicBezTo>
                  <a:pt x="4670" y="4182"/>
                  <a:pt x="4670" y="4196"/>
                  <a:pt x="4670" y="4210"/>
                </a:cubicBezTo>
                <a:cubicBezTo>
                  <a:pt x="4684" y="4210"/>
                  <a:pt x="4713" y="4225"/>
                  <a:pt x="4741" y="4225"/>
                </a:cubicBezTo>
                <a:lnTo>
                  <a:pt x="4727" y="4253"/>
                </a:lnTo>
                <a:lnTo>
                  <a:pt x="4727" y="4282"/>
                </a:lnTo>
                <a:cubicBezTo>
                  <a:pt x="4698" y="4282"/>
                  <a:pt x="4598" y="4282"/>
                  <a:pt x="4598" y="4311"/>
                </a:cubicBezTo>
                <a:cubicBezTo>
                  <a:pt x="4583" y="4354"/>
                  <a:pt x="4626" y="4383"/>
                  <a:pt x="4655" y="4383"/>
                </a:cubicBezTo>
                <a:cubicBezTo>
                  <a:pt x="4684" y="4383"/>
                  <a:pt x="4655" y="4411"/>
                  <a:pt x="4641" y="4426"/>
                </a:cubicBezTo>
                <a:cubicBezTo>
                  <a:pt x="4626" y="4440"/>
                  <a:pt x="4641" y="4483"/>
                  <a:pt x="4655" y="4483"/>
                </a:cubicBezTo>
                <a:cubicBezTo>
                  <a:pt x="4670" y="4498"/>
                  <a:pt x="4655" y="4512"/>
                  <a:pt x="4641" y="4526"/>
                </a:cubicBezTo>
                <a:cubicBezTo>
                  <a:pt x="4641" y="4526"/>
                  <a:pt x="4598" y="4469"/>
                  <a:pt x="4583" y="4426"/>
                </a:cubicBezTo>
                <a:cubicBezTo>
                  <a:pt x="4583" y="4397"/>
                  <a:pt x="4540" y="4368"/>
                  <a:pt x="4526" y="4368"/>
                </a:cubicBezTo>
                <a:cubicBezTo>
                  <a:pt x="4526" y="4368"/>
                  <a:pt x="4511" y="4368"/>
                  <a:pt x="4497" y="4354"/>
                </a:cubicBezTo>
                <a:lnTo>
                  <a:pt x="4497" y="4282"/>
                </a:lnTo>
                <a:cubicBezTo>
                  <a:pt x="4526" y="4268"/>
                  <a:pt x="4540" y="4253"/>
                  <a:pt x="4555" y="4253"/>
                </a:cubicBezTo>
                <a:lnTo>
                  <a:pt x="4526" y="4253"/>
                </a:lnTo>
                <a:lnTo>
                  <a:pt x="4497" y="4268"/>
                </a:lnTo>
                <a:cubicBezTo>
                  <a:pt x="4484" y="4308"/>
                  <a:pt x="4434" y="4384"/>
                  <a:pt x="4415" y="4384"/>
                </a:cubicBezTo>
                <a:cubicBezTo>
                  <a:pt x="4413" y="4384"/>
                  <a:pt x="4412" y="4384"/>
                  <a:pt x="4411" y="4383"/>
                </a:cubicBezTo>
                <a:cubicBezTo>
                  <a:pt x="4410" y="4381"/>
                  <a:pt x="4408" y="4381"/>
                  <a:pt x="4407" y="4381"/>
                </a:cubicBezTo>
                <a:cubicBezTo>
                  <a:pt x="4398" y="4381"/>
                  <a:pt x="4398" y="4428"/>
                  <a:pt x="4407" y="4428"/>
                </a:cubicBezTo>
                <a:cubicBezTo>
                  <a:pt x="4408" y="4428"/>
                  <a:pt x="4410" y="4427"/>
                  <a:pt x="4411" y="4426"/>
                </a:cubicBezTo>
                <a:lnTo>
                  <a:pt x="4497" y="4426"/>
                </a:lnTo>
                <a:lnTo>
                  <a:pt x="4497" y="4455"/>
                </a:lnTo>
                <a:lnTo>
                  <a:pt x="4497" y="4483"/>
                </a:lnTo>
                <a:cubicBezTo>
                  <a:pt x="4488" y="4522"/>
                  <a:pt x="4472" y="4534"/>
                  <a:pt x="4458" y="4534"/>
                </a:cubicBezTo>
                <a:cubicBezTo>
                  <a:pt x="4451" y="4534"/>
                  <a:pt x="4444" y="4531"/>
                  <a:pt x="4440" y="4526"/>
                </a:cubicBezTo>
                <a:cubicBezTo>
                  <a:pt x="4440" y="4512"/>
                  <a:pt x="4339" y="4455"/>
                  <a:pt x="4310" y="4440"/>
                </a:cubicBezTo>
                <a:cubicBezTo>
                  <a:pt x="4282" y="4411"/>
                  <a:pt x="4238" y="4411"/>
                  <a:pt x="4210" y="4411"/>
                </a:cubicBezTo>
                <a:lnTo>
                  <a:pt x="4195" y="4368"/>
                </a:lnTo>
                <a:lnTo>
                  <a:pt x="4195" y="4311"/>
                </a:lnTo>
                <a:cubicBezTo>
                  <a:pt x="4194" y="4314"/>
                  <a:pt x="4192" y="4316"/>
                  <a:pt x="4190" y="4316"/>
                </a:cubicBezTo>
                <a:cubicBezTo>
                  <a:pt x="4174" y="4316"/>
                  <a:pt x="4152" y="4235"/>
                  <a:pt x="4152" y="4210"/>
                </a:cubicBezTo>
                <a:cubicBezTo>
                  <a:pt x="4152" y="4182"/>
                  <a:pt x="4124" y="4153"/>
                  <a:pt x="4095" y="4153"/>
                </a:cubicBezTo>
                <a:lnTo>
                  <a:pt x="4080" y="4153"/>
                </a:lnTo>
                <a:cubicBezTo>
                  <a:pt x="4066" y="4167"/>
                  <a:pt x="4037" y="4153"/>
                  <a:pt x="4037" y="4182"/>
                </a:cubicBezTo>
                <a:cubicBezTo>
                  <a:pt x="4052" y="4196"/>
                  <a:pt x="4066" y="4210"/>
                  <a:pt x="4066" y="4225"/>
                </a:cubicBezTo>
                <a:lnTo>
                  <a:pt x="4095" y="4253"/>
                </a:lnTo>
                <a:cubicBezTo>
                  <a:pt x="4109" y="4311"/>
                  <a:pt x="4080" y="4354"/>
                  <a:pt x="4052" y="4354"/>
                </a:cubicBezTo>
                <a:lnTo>
                  <a:pt x="4023" y="4340"/>
                </a:lnTo>
                <a:lnTo>
                  <a:pt x="4009" y="4340"/>
                </a:lnTo>
                <a:cubicBezTo>
                  <a:pt x="4005" y="4336"/>
                  <a:pt x="4000" y="4334"/>
                  <a:pt x="3995" y="4334"/>
                </a:cubicBezTo>
                <a:cubicBezTo>
                  <a:pt x="3981" y="4334"/>
                  <a:pt x="3966" y="4347"/>
                  <a:pt x="3966" y="4368"/>
                </a:cubicBezTo>
                <a:lnTo>
                  <a:pt x="3951" y="4383"/>
                </a:lnTo>
                <a:lnTo>
                  <a:pt x="3937" y="4397"/>
                </a:lnTo>
                <a:cubicBezTo>
                  <a:pt x="3922" y="4397"/>
                  <a:pt x="3908" y="4383"/>
                  <a:pt x="3908" y="4354"/>
                </a:cubicBezTo>
                <a:cubicBezTo>
                  <a:pt x="3922" y="4325"/>
                  <a:pt x="3937" y="4311"/>
                  <a:pt x="3951" y="4296"/>
                </a:cubicBezTo>
                <a:lnTo>
                  <a:pt x="3980" y="4268"/>
                </a:lnTo>
                <a:cubicBezTo>
                  <a:pt x="3976" y="4254"/>
                  <a:pt x="3973" y="4248"/>
                  <a:pt x="3969" y="4248"/>
                </a:cubicBezTo>
                <a:cubicBezTo>
                  <a:pt x="3958" y="4248"/>
                  <a:pt x="3944" y="4303"/>
                  <a:pt x="3922" y="4325"/>
                </a:cubicBezTo>
                <a:cubicBezTo>
                  <a:pt x="3894" y="4354"/>
                  <a:pt x="3865" y="4368"/>
                  <a:pt x="3851" y="4368"/>
                </a:cubicBezTo>
                <a:lnTo>
                  <a:pt x="3836" y="4368"/>
                </a:lnTo>
                <a:lnTo>
                  <a:pt x="3822" y="4325"/>
                </a:lnTo>
                <a:cubicBezTo>
                  <a:pt x="3793" y="4354"/>
                  <a:pt x="3764" y="4397"/>
                  <a:pt x="3764" y="4440"/>
                </a:cubicBezTo>
                <a:lnTo>
                  <a:pt x="3779" y="4469"/>
                </a:lnTo>
                <a:lnTo>
                  <a:pt x="3793" y="4483"/>
                </a:lnTo>
                <a:cubicBezTo>
                  <a:pt x="3807" y="4512"/>
                  <a:pt x="3779" y="4569"/>
                  <a:pt x="3764" y="4584"/>
                </a:cubicBezTo>
                <a:cubicBezTo>
                  <a:pt x="3750" y="4584"/>
                  <a:pt x="3764" y="4598"/>
                  <a:pt x="3793" y="4598"/>
                </a:cubicBezTo>
                <a:lnTo>
                  <a:pt x="3836" y="4598"/>
                </a:lnTo>
                <a:cubicBezTo>
                  <a:pt x="3836" y="4611"/>
                  <a:pt x="3802" y="4658"/>
                  <a:pt x="3774" y="4658"/>
                </a:cubicBezTo>
                <a:cubicBezTo>
                  <a:pt x="3771" y="4658"/>
                  <a:pt x="3768" y="4657"/>
                  <a:pt x="3764" y="4656"/>
                </a:cubicBezTo>
                <a:cubicBezTo>
                  <a:pt x="3750" y="4656"/>
                  <a:pt x="3707" y="4598"/>
                  <a:pt x="3693" y="4598"/>
                </a:cubicBezTo>
                <a:cubicBezTo>
                  <a:pt x="3678" y="4584"/>
                  <a:pt x="3664" y="4569"/>
                  <a:pt x="3649" y="4569"/>
                </a:cubicBezTo>
                <a:lnTo>
                  <a:pt x="3649" y="4555"/>
                </a:lnTo>
                <a:cubicBezTo>
                  <a:pt x="3649" y="4541"/>
                  <a:pt x="3664" y="4526"/>
                  <a:pt x="3664" y="4526"/>
                </a:cubicBezTo>
                <a:lnTo>
                  <a:pt x="3736" y="4526"/>
                </a:lnTo>
                <a:cubicBezTo>
                  <a:pt x="3747" y="4503"/>
                  <a:pt x="3682" y="4479"/>
                  <a:pt x="3650" y="4479"/>
                </a:cubicBezTo>
                <a:cubicBezTo>
                  <a:pt x="3643" y="4479"/>
                  <a:pt x="3638" y="4481"/>
                  <a:pt x="3635" y="4483"/>
                </a:cubicBezTo>
                <a:cubicBezTo>
                  <a:pt x="3621" y="4483"/>
                  <a:pt x="3606" y="4512"/>
                  <a:pt x="3606" y="4541"/>
                </a:cubicBezTo>
                <a:lnTo>
                  <a:pt x="3606" y="4569"/>
                </a:lnTo>
                <a:lnTo>
                  <a:pt x="3606" y="4627"/>
                </a:lnTo>
                <a:cubicBezTo>
                  <a:pt x="3563" y="4641"/>
                  <a:pt x="3563" y="4713"/>
                  <a:pt x="3578" y="4713"/>
                </a:cubicBezTo>
                <a:cubicBezTo>
                  <a:pt x="3592" y="4727"/>
                  <a:pt x="3635" y="4727"/>
                  <a:pt x="3649" y="4727"/>
                </a:cubicBezTo>
                <a:lnTo>
                  <a:pt x="3649" y="4713"/>
                </a:lnTo>
                <a:lnTo>
                  <a:pt x="3649" y="4641"/>
                </a:lnTo>
                <a:cubicBezTo>
                  <a:pt x="3693" y="4670"/>
                  <a:pt x="3721" y="4727"/>
                  <a:pt x="3721" y="4742"/>
                </a:cubicBezTo>
                <a:cubicBezTo>
                  <a:pt x="3721" y="4756"/>
                  <a:pt x="3764" y="4771"/>
                  <a:pt x="3779" y="4771"/>
                </a:cubicBezTo>
                <a:cubicBezTo>
                  <a:pt x="3793" y="4771"/>
                  <a:pt x="3836" y="4684"/>
                  <a:pt x="3865" y="4670"/>
                </a:cubicBezTo>
                <a:cubicBezTo>
                  <a:pt x="3873" y="4666"/>
                  <a:pt x="3878" y="4664"/>
                  <a:pt x="3882" y="4664"/>
                </a:cubicBezTo>
                <a:cubicBezTo>
                  <a:pt x="3894" y="4664"/>
                  <a:pt x="3894" y="4678"/>
                  <a:pt x="3894" y="4699"/>
                </a:cubicBezTo>
                <a:lnTo>
                  <a:pt x="3879" y="4727"/>
                </a:lnTo>
                <a:lnTo>
                  <a:pt x="3879" y="4742"/>
                </a:lnTo>
                <a:cubicBezTo>
                  <a:pt x="3883" y="4745"/>
                  <a:pt x="3887" y="4746"/>
                  <a:pt x="3893" y="4746"/>
                </a:cubicBezTo>
                <a:cubicBezTo>
                  <a:pt x="3903" y="4746"/>
                  <a:pt x="3915" y="4743"/>
                  <a:pt x="3926" y="4743"/>
                </a:cubicBezTo>
                <a:cubicBezTo>
                  <a:pt x="3937" y="4743"/>
                  <a:pt x="3946" y="4746"/>
                  <a:pt x="3951" y="4756"/>
                </a:cubicBezTo>
                <a:cubicBezTo>
                  <a:pt x="3951" y="4779"/>
                  <a:pt x="3989" y="4822"/>
                  <a:pt x="4011" y="4822"/>
                </a:cubicBezTo>
                <a:cubicBezTo>
                  <a:pt x="4016" y="4822"/>
                  <a:pt x="4020" y="4819"/>
                  <a:pt x="4023" y="4814"/>
                </a:cubicBezTo>
                <a:cubicBezTo>
                  <a:pt x="4037" y="4785"/>
                  <a:pt x="4023" y="4727"/>
                  <a:pt x="4009" y="4699"/>
                </a:cubicBezTo>
                <a:cubicBezTo>
                  <a:pt x="4004" y="4695"/>
                  <a:pt x="4005" y="4693"/>
                  <a:pt x="4009" y="4693"/>
                </a:cubicBezTo>
                <a:cubicBezTo>
                  <a:pt x="4017" y="4693"/>
                  <a:pt x="4042" y="4703"/>
                  <a:pt x="4052" y="4713"/>
                </a:cubicBezTo>
                <a:cubicBezTo>
                  <a:pt x="4052" y="4742"/>
                  <a:pt x="4080" y="4756"/>
                  <a:pt x="4080" y="4756"/>
                </a:cubicBezTo>
                <a:cubicBezTo>
                  <a:pt x="4082" y="4758"/>
                  <a:pt x="4083" y="4758"/>
                  <a:pt x="4084" y="4758"/>
                </a:cubicBezTo>
                <a:cubicBezTo>
                  <a:pt x="4092" y="4758"/>
                  <a:pt x="4079" y="4696"/>
                  <a:pt x="4066" y="4670"/>
                </a:cubicBezTo>
                <a:cubicBezTo>
                  <a:pt x="4066" y="4668"/>
                  <a:pt x="4067" y="4667"/>
                  <a:pt x="4069" y="4667"/>
                </a:cubicBezTo>
                <a:cubicBezTo>
                  <a:pt x="4081" y="4667"/>
                  <a:pt x="4126" y="4703"/>
                  <a:pt x="4138" y="4727"/>
                </a:cubicBezTo>
                <a:cubicBezTo>
                  <a:pt x="4152" y="4756"/>
                  <a:pt x="4238" y="4771"/>
                  <a:pt x="4253" y="4771"/>
                </a:cubicBezTo>
                <a:cubicBezTo>
                  <a:pt x="4282" y="4771"/>
                  <a:pt x="4325" y="4771"/>
                  <a:pt x="4339" y="4785"/>
                </a:cubicBezTo>
                <a:cubicBezTo>
                  <a:pt x="4339" y="4817"/>
                  <a:pt x="4347" y="4833"/>
                  <a:pt x="4363" y="4833"/>
                </a:cubicBezTo>
                <a:cubicBezTo>
                  <a:pt x="4369" y="4833"/>
                  <a:pt x="4375" y="4832"/>
                  <a:pt x="4382" y="4828"/>
                </a:cubicBezTo>
                <a:lnTo>
                  <a:pt x="4397" y="4828"/>
                </a:lnTo>
                <a:cubicBezTo>
                  <a:pt x="4411" y="4828"/>
                  <a:pt x="4440" y="4799"/>
                  <a:pt x="4440" y="4799"/>
                </a:cubicBezTo>
                <a:cubicBezTo>
                  <a:pt x="4454" y="4799"/>
                  <a:pt x="4397" y="4756"/>
                  <a:pt x="4382" y="4742"/>
                </a:cubicBezTo>
                <a:cubicBezTo>
                  <a:pt x="4353" y="4742"/>
                  <a:pt x="4382" y="4656"/>
                  <a:pt x="4382" y="4613"/>
                </a:cubicBezTo>
                <a:cubicBezTo>
                  <a:pt x="4382" y="4602"/>
                  <a:pt x="4382" y="4598"/>
                  <a:pt x="4383" y="4598"/>
                </a:cubicBezTo>
                <a:cubicBezTo>
                  <a:pt x="4386" y="4598"/>
                  <a:pt x="4392" y="4613"/>
                  <a:pt x="4411" y="4641"/>
                </a:cubicBezTo>
                <a:lnTo>
                  <a:pt x="4411" y="4684"/>
                </a:lnTo>
                <a:lnTo>
                  <a:pt x="4411" y="4713"/>
                </a:lnTo>
                <a:cubicBezTo>
                  <a:pt x="4417" y="4716"/>
                  <a:pt x="4422" y="4717"/>
                  <a:pt x="4427" y="4717"/>
                </a:cubicBezTo>
                <a:cubicBezTo>
                  <a:pt x="4445" y="4717"/>
                  <a:pt x="4457" y="4699"/>
                  <a:pt x="4468" y="4699"/>
                </a:cubicBezTo>
                <a:cubicBezTo>
                  <a:pt x="4468" y="4684"/>
                  <a:pt x="4468" y="4656"/>
                  <a:pt x="4483" y="4641"/>
                </a:cubicBezTo>
                <a:lnTo>
                  <a:pt x="4483" y="4627"/>
                </a:lnTo>
                <a:cubicBezTo>
                  <a:pt x="4490" y="4620"/>
                  <a:pt x="4497" y="4616"/>
                  <a:pt x="4502" y="4616"/>
                </a:cubicBezTo>
                <a:cubicBezTo>
                  <a:pt x="4508" y="4616"/>
                  <a:pt x="4511" y="4620"/>
                  <a:pt x="4511" y="4627"/>
                </a:cubicBezTo>
                <a:lnTo>
                  <a:pt x="4526" y="4627"/>
                </a:lnTo>
                <a:cubicBezTo>
                  <a:pt x="4526" y="4641"/>
                  <a:pt x="4497" y="4713"/>
                  <a:pt x="4511" y="4742"/>
                </a:cubicBezTo>
                <a:cubicBezTo>
                  <a:pt x="4511" y="4756"/>
                  <a:pt x="4511" y="4799"/>
                  <a:pt x="4497" y="4814"/>
                </a:cubicBezTo>
                <a:lnTo>
                  <a:pt x="4511" y="4814"/>
                </a:lnTo>
                <a:lnTo>
                  <a:pt x="4526" y="4842"/>
                </a:lnTo>
                <a:cubicBezTo>
                  <a:pt x="4540" y="4828"/>
                  <a:pt x="4583" y="4814"/>
                  <a:pt x="4612" y="4814"/>
                </a:cubicBezTo>
                <a:lnTo>
                  <a:pt x="4612" y="4857"/>
                </a:lnTo>
                <a:lnTo>
                  <a:pt x="4612" y="4929"/>
                </a:lnTo>
                <a:cubicBezTo>
                  <a:pt x="4608" y="4921"/>
                  <a:pt x="4601" y="4919"/>
                  <a:pt x="4591" y="4919"/>
                </a:cubicBezTo>
                <a:cubicBezTo>
                  <a:pt x="4569" y="4919"/>
                  <a:pt x="4536" y="4932"/>
                  <a:pt x="4513" y="4932"/>
                </a:cubicBezTo>
                <a:cubicBezTo>
                  <a:pt x="4507" y="4932"/>
                  <a:pt x="4501" y="4931"/>
                  <a:pt x="4497" y="4929"/>
                </a:cubicBezTo>
                <a:lnTo>
                  <a:pt x="4368" y="4929"/>
                </a:lnTo>
                <a:cubicBezTo>
                  <a:pt x="4353" y="4929"/>
                  <a:pt x="4353" y="4972"/>
                  <a:pt x="4353" y="5000"/>
                </a:cubicBezTo>
                <a:cubicBezTo>
                  <a:pt x="4368" y="5015"/>
                  <a:pt x="4325" y="5072"/>
                  <a:pt x="4296" y="5072"/>
                </a:cubicBezTo>
                <a:cubicBezTo>
                  <a:pt x="4282" y="5072"/>
                  <a:pt x="4224" y="5101"/>
                  <a:pt x="4210" y="5101"/>
                </a:cubicBezTo>
                <a:cubicBezTo>
                  <a:pt x="4195" y="5101"/>
                  <a:pt x="4210" y="5058"/>
                  <a:pt x="4224" y="5044"/>
                </a:cubicBezTo>
                <a:cubicBezTo>
                  <a:pt x="4234" y="5034"/>
                  <a:pt x="4210" y="5017"/>
                  <a:pt x="4184" y="5017"/>
                </a:cubicBezTo>
                <a:cubicBezTo>
                  <a:pt x="4173" y="5017"/>
                  <a:pt x="4161" y="5020"/>
                  <a:pt x="4152" y="5029"/>
                </a:cubicBezTo>
                <a:cubicBezTo>
                  <a:pt x="4146" y="5041"/>
                  <a:pt x="4135" y="5046"/>
                  <a:pt x="4124" y="5046"/>
                </a:cubicBezTo>
                <a:cubicBezTo>
                  <a:pt x="4109" y="5046"/>
                  <a:pt x="4095" y="5037"/>
                  <a:pt x="4095" y="5029"/>
                </a:cubicBezTo>
                <a:cubicBezTo>
                  <a:pt x="4091" y="5025"/>
                  <a:pt x="4087" y="5024"/>
                  <a:pt x="4084" y="5024"/>
                </a:cubicBezTo>
                <a:cubicBezTo>
                  <a:pt x="4074" y="5024"/>
                  <a:pt x="4066" y="5037"/>
                  <a:pt x="4066" y="5058"/>
                </a:cubicBezTo>
                <a:lnTo>
                  <a:pt x="4066" y="5072"/>
                </a:lnTo>
                <a:lnTo>
                  <a:pt x="4066" y="5101"/>
                </a:lnTo>
                <a:cubicBezTo>
                  <a:pt x="4080" y="5130"/>
                  <a:pt x="4066" y="5173"/>
                  <a:pt x="4052" y="5187"/>
                </a:cubicBezTo>
                <a:lnTo>
                  <a:pt x="4080" y="5187"/>
                </a:lnTo>
                <a:lnTo>
                  <a:pt x="4095" y="5202"/>
                </a:lnTo>
                <a:cubicBezTo>
                  <a:pt x="4102" y="5209"/>
                  <a:pt x="4113" y="5216"/>
                  <a:pt x="4124" y="5216"/>
                </a:cubicBezTo>
                <a:cubicBezTo>
                  <a:pt x="4134" y="5216"/>
                  <a:pt x="4145" y="5209"/>
                  <a:pt x="4152" y="5187"/>
                </a:cubicBezTo>
                <a:cubicBezTo>
                  <a:pt x="4159" y="5173"/>
                  <a:pt x="4170" y="5166"/>
                  <a:pt x="4179" y="5166"/>
                </a:cubicBezTo>
                <a:cubicBezTo>
                  <a:pt x="4188" y="5166"/>
                  <a:pt x="4195" y="5173"/>
                  <a:pt x="4195" y="5187"/>
                </a:cubicBezTo>
                <a:lnTo>
                  <a:pt x="4210" y="5259"/>
                </a:lnTo>
                <a:cubicBezTo>
                  <a:pt x="4238" y="5230"/>
                  <a:pt x="4282" y="5216"/>
                  <a:pt x="4310" y="5187"/>
                </a:cubicBezTo>
                <a:lnTo>
                  <a:pt x="4325" y="5202"/>
                </a:lnTo>
                <a:cubicBezTo>
                  <a:pt x="4339" y="5202"/>
                  <a:pt x="4353" y="5245"/>
                  <a:pt x="4368" y="5273"/>
                </a:cubicBezTo>
                <a:cubicBezTo>
                  <a:pt x="4368" y="5274"/>
                  <a:pt x="4368" y="5275"/>
                  <a:pt x="4369" y="5275"/>
                </a:cubicBezTo>
                <a:cubicBezTo>
                  <a:pt x="4375" y="5275"/>
                  <a:pt x="4427" y="5185"/>
                  <a:pt x="4454" y="5159"/>
                </a:cubicBezTo>
                <a:cubicBezTo>
                  <a:pt x="4483" y="5130"/>
                  <a:pt x="4483" y="5087"/>
                  <a:pt x="4468" y="5087"/>
                </a:cubicBezTo>
                <a:cubicBezTo>
                  <a:pt x="4454" y="5087"/>
                  <a:pt x="4425" y="5058"/>
                  <a:pt x="4411" y="5044"/>
                </a:cubicBezTo>
                <a:lnTo>
                  <a:pt x="4411" y="5015"/>
                </a:lnTo>
                <a:lnTo>
                  <a:pt x="4411" y="5000"/>
                </a:lnTo>
                <a:cubicBezTo>
                  <a:pt x="4415" y="4992"/>
                  <a:pt x="4423" y="4989"/>
                  <a:pt x="4432" y="4989"/>
                </a:cubicBezTo>
                <a:cubicBezTo>
                  <a:pt x="4455" y="4989"/>
                  <a:pt x="4487" y="5009"/>
                  <a:pt x="4497" y="5029"/>
                </a:cubicBezTo>
                <a:cubicBezTo>
                  <a:pt x="4499" y="5031"/>
                  <a:pt x="4501" y="5031"/>
                  <a:pt x="4503" y="5031"/>
                </a:cubicBezTo>
                <a:cubicBezTo>
                  <a:pt x="4520" y="5031"/>
                  <a:pt x="4556" y="4983"/>
                  <a:pt x="4569" y="4957"/>
                </a:cubicBezTo>
                <a:cubicBezTo>
                  <a:pt x="4569" y="4955"/>
                  <a:pt x="4569" y="4954"/>
                  <a:pt x="4569" y="4954"/>
                </a:cubicBezTo>
                <a:lnTo>
                  <a:pt x="4569" y="4954"/>
                </a:lnTo>
                <a:cubicBezTo>
                  <a:pt x="4573" y="4954"/>
                  <a:pt x="4595" y="5089"/>
                  <a:pt x="4569" y="5115"/>
                </a:cubicBezTo>
                <a:cubicBezTo>
                  <a:pt x="4533" y="5151"/>
                  <a:pt x="4537" y="5177"/>
                  <a:pt x="4563" y="5177"/>
                </a:cubicBezTo>
                <a:cubicBezTo>
                  <a:pt x="4569" y="5177"/>
                  <a:pt x="4576" y="5175"/>
                  <a:pt x="4583" y="5173"/>
                </a:cubicBezTo>
                <a:lnTo>
                  <a:pt x="4670" y="5173"/>
                </a:lnTo>
                <a:cubicBezTo>
                  <a:pt x="4673" y="5174"/>
                  <a:pt x="4677" y="5174"/>
                  <a:pt x="4680" y="5174"/>
                </a:cubicBezTo>
                <a:cubicBezTo>
                  <a:pt x="4729" y="5174"/>
                  <a:pt x="4740" y="5084"/>
                  <a:pt x="4727" y="5044"/>
                </a:cubicBezTo>
                <a:cubicBezTo>
                  <a:pt x="4713" y="5015"/>
                  <a:pt x="4713" y="4943"/>
                  <a:pt x="4698" y="4929"/>
                </a:cubicBezTo>
                <a:cubicBezTo>
                  <a:pt x="4698" y="4914"/>
                  <a:pt x="4684" y="4828"/>
                  <a:pt x="4698" y="4828"/>
                </a:cubicBezTo>
                <a:cubicBezTo>
                  <a:pt x="4698" y="4814"/>
                  <a:pt x="4698" y="4756"/>
                  <a:pt x="4684" y="4727"/>
                </a:cubicBezTo>
                <a:cubicBezTo>
                  <a:pt x="4684" y="4713"/>
                  <a:pt x="4670" y="4684"/>
                  <a:pt x="4670" y="4684"/>
                </a:cubicBezTo>
                <a:lnTo>
                  <a:pt x="4684" y="4670"/>
                </a:lnTo>
                <a:lnTo>
                  <a:pt x="4698" y="4656"/>
                </a:lnTo>
                <a:cubicBezTo>
                  <a:pt x="4709" y="4650"/>
                  <a:pt x="4717" y="4647"/>
                  <a:pt x="4725" y="4647"/>
                </a:cubicBezTo>
                <a:cubicBezTo>
                  <a:pt x="4737" y="4647"/>
                  <a:pt x="4747" y="4657"/>
                  <a:pt x="4756" y="4684"/>
                </a:cubicBezTo>
                <a:lnTo>
                  <a:pt x="4741" y="4713"/>
                </a:lnTo>
                <a:lnTo>
                  <a:pt x="4741" y="4742"/>
                </a:lnTo>
                <a:cubicBezTo>
                  <a:pt x="4756" y="4771"/>
                  <a:pt x="4770" y="4799"/>
                  <a:pt x="4784" y="4799"/>
                </a:cubicBezTo>
                <a:lnTo>
                  <a:pt x="4799" y="4799"/>
                </a:lnTo>
                <a:cubicBezTo>
                  <a:pt x="4828" y="4799"/>
                  <a:pt x="4842" y="4814"/>
                  <a:pt x="4842" y="4828"/>
                </a:cubicBezTo>
                <a:cubicBezTo>
                  <a:pt x="4832" y="4838"/>
                  <a:pt x="4836" y="4848"/>
                  <a:pt x="4849" y="4848"/>
                </a:cubicBezTo>
                <a:cubicBezTo>
                  <a:pt x="4855" y="4848"/>
                  <a:pt x="4862" y="4847"/>
                  <a:pt x="4871" y="4842"/>
                </a:cubicBezTo>
                <a:lnTo>
                  <a:pt x="4871" y="4886"/>
                </a:lnTo>
                <a:cubicBezTo>
                  <a:pt x="4871" y="4900"/>
                  <a:pt x="4871" y="4914"/>
                  <a:pt x="4871" y="4914"/>
                </a:cubicBezTo>
                <a:lnTo>
                  <a:pt x="4885" y="4943"/>
                </a:lnTo>
                <a:cubicBezTo>
                  <a:pt x="4899" y="4950"/>
                  <a:pt x="4914" y="4954"/>
                  <a:pt x="4926" y="4954"/>
                </a:cubicBezTo>
                <a:cubicBezTo>
                  <a:pt x="4939" y="4954"/>
                  <a:pt x="4950" y="4950"/>
                  <a:pt x="4957" y="4943"/>
                </a:cubicBezTo>
                <a:cubicBezTo>
                  <a:pt x="4971" y="4929"/>
                  <a:pt x="4942" y="4857"/>
                  <a:pt x="4928" y="4842"/>
                </a:cubicBezTo>
                <a:cubicBezTo>
                  <a:pt x="4914" y="4814"/>
                  <a:pt x="4957" y="4799"/>
                  <a:pt x="4971" y="4799"/>
                </a:cubicBezTo>
                <a:cubicBezTo>
                  <a:pt x="4974" y="4802"/>
                  <a:pt x="4978" y="4803"/>
                  <a:pt x="4982" y="4803"/>
                </a:cubicBezTo>
                <a:cubicBezTo>
                  <a:pt x="5001" y="4803"/>
                  <a:pt x="5031" y="4782"/>
                  <a:pt x="5043" y="4771"/>
                </a:cubicBezTo>
                <a:cubicBezTo>
                  <a:pt x="5043" y="4742"/>
                  <a:pt x="5072" y="4727"/>
                  <a:pt x="5086" y="4699"/>
                </a:cubicBezTo>
                <a:lnTo>
                  <a:pt x="5101" y="4684"/>
                </a:lnTo>
                <a:cubicBezTo>
                  <a:pt x="5115" y="4656"/>
                  <a:pt x="5057" y="4641"/>
                  <a:pt x="5101" y="4627"/>
                </a:cubicBezTo>
                <a:lnTo>
                  <a:pt x="5129" y="4613"/>
                </a:lnTo>
                <a:cubicBezTo>
                  <a:pt x="5144" y="4641"/>
                  <a:pt x="5244" y="4670"/>
                  <a:pt x="5273" y="4699"/>
                </a:cubicBezTo>
                <a:cubicBezTo>
                  <a:pt x="5302" y="4713"/>
                  <a:pt x="5330" y="4727"/>
                  <a:pt x="5359" y="4727"/>
                </a:cubicBezTo>
                <a:lnTo>
                  <a:pt x="5359" y="4670"/>
                </a:lnTo>
                <a:lnTo>
                  <a:pt x="5374" y="4641"/>
                </a:lnTo>
                <a:cubicBezTo>
                  <a:pt x="5388" y="4634"/>
                  <a:pt x="5409" y="4631"/>
                  <a:pt x="5427" y="4631"/>
                </a:cubicBezTo>
                <a:cubicBezTo>
                  <a:pt x="5445" y="4631"/>
                  <a:pt x="5460" y="4634"/>
                  <a:pt x="5460" y="4641"/>
                </a:cubicBezTo>
                <a:cubicBezTo>
                  <a:pt x="5445" y="4656"/>
                  <a:pt x="5460" y="4684"/>
                  <a:pt x="5460" y="4684"/>
                </a:cubicBezTo>
                <a:lnTo>
                  <a:pt x="5417" y="4684"/>
                </a:lnTo>
                <a:lnTo>
                  <a:pt x="5402" y="4699"/>
                </a:lnTo>
                <a:cubicBezTo>
                  <a:pt x="5375" y="4754"/>
                  <a:pt x="5365" y="4780"/>
                  <a:pt x="5342" y="4780"/>
                </a:cubicBezTo>
                <a:cubicBezTo>
                  <a:pt x="5330" y="4780"/>
                  <a:pt x="5313" y="4772"/>
                  <a:pt x="5287" y="4756"/>
                </a:cubicBezTo>
                <a:lnTo>
                  <a:pt x="5259" y="4727"/>
                </a:lnTo>
                <a:lnTo>
                  <a:pt x="5259" y="4727"/>
                </a:lnTo>
                <a:cubicBezTo>
                  <a:pt x="5244" y="4756"/>
                  <a:pt x="5316" y="4828"/>
                  <a:pt x="5345" y="4828"/>
                </a:cubicBezTo>
                <a:cubicBezTo>
                  <a:pt x="5374" y="4842"/>
                  <a:pt x="5388" y="4886"/>
                  <a:pt x="5388" y="4943"/>
                </a:cubicBezTo>
                <a:lnTo>
                  <a:pt x="5374" y="4986"/>
                </a:lnTo>
                <a:cubicBezTo>
                  <a:pt x="5374" y="5000"/>
                  <a:pt x="5359" y="5015"/>
                  <a:pt x="5359" y="5015"/>
                </a:cubicBezTo>
                <a:cubicBezTo>
                  <a:pt x="5345" y="5015"/>
                  <a:pt x="5345" y="5000"/>
                  <a:pt x="5330" y="4986"/>
                </a:cubicBezTo>
                <a:lnTo>
                  <a:pt x="5330" y="4972"/>
                </a:lnTo>
                <a:cubicBezTo>
                  <a:pt x="5316" y="4943"/>
                  <a:pt x="5244" y="4943"/>
                  <a:pt x="5244" y="4900"/>
                </a:cubicBezTo>
                <a:cubicBezTo>
                  <a:pt x="5241" y="4893"/>
                  <a:pt x="5237" y="4890"/>
                  <a:pt x="5234" y="4890"/>
                </a:cubicBezTo>
                <a:cubicBezTo>
                  <a:pt x="5224" y="4890"/>
                  <a:pt x="5215" y="4918"/>
                  <a:pt x="5215" y="4929"/>
                </a:cubicBezTo>
                <a:cubicBezTo>
                  <a:pt x="5215" y="4943"/>
                  <a:pt x="5158" y="4943"/>
                  <a:pt x="5144" y="4943"/>
                </a:cubicBezTo>
                <a:cubicBezTo>
                  <a:pt x="5115" y="4943"/>
                  <a:pt x="5144" y="5000"/>
                  <a:pt x="5158" y="5015"/>
                </a:cubicBezTo>
                <a:cubicBezTo>
                  <a:pt x="5172" y="5029"/>
                  <a:pt x="5187" y="5044"/>
                  <a:pt x="5187" y="5058"/>
                </a:cubicBezTo>
                <a:cubicBezTo>
                  <a:pt x="5187" y="5058"/>
                  <a:pt x="5158" y="5087"/>
                  <a:pt x="5172" y="5101"/>
                </a:cubicBezTo>
                <a:cubicBezTo>
                  <a:pt x="5172" y="5115"/>
                  <a:pt x="5172" y="5144"/>
                  <a:pt x="5172" y="5159"/>
                </a:cubicBezTo>
                <a:cubicBezTo>
                  <a:pt x="5158" y="5159"/>
                  <a:pt x="5144" y="5130"/>
                  <a:pt x="5129" y="5101"/>
                </a:cubicBezTo>
                <a:cubicBezTo>
                  <a:pt x="5122" y="5094"/>
                  <a:pt x="5104" y="5090"/>
                  <a:pt x="5086" y="5090"/>
                </a:cubicBezTo>
                <a:cubicBezTo>
                  <a:pt x="5068" y="5090"/>
                  <a:pt x="5050" y="5094"/>
                  <a:pt x="5043" y="5101"/>
                </a:cubicBezTo>
                <a:cubicBezTo>
                  <a:pt x="5029" y="5101"/>
                  <a:pt x="5000" y="5159"/>
                  <a:pt x="5000" y="5173"/>
                </a:cubicBezTo>
                <a:cubicBezTo>
                  <a:pt x="4986" y="5202"/>
                  <a:pt x="5029" y="5245"/>
                  <a:pt x="5043" y="5245"/>
                </a:cubicBezTo>
                <a:cubicBezTo>
                  <a:pt x="5057" y="5259"/>
                  <a:pt x="5043" y="5288"/>
                  <a:pt x="5029" y="5317"/>
                </a:cubicBezTo>
                <a:lnTo>
                  <a:pt x="5014" y="5317"/>
                </a:lnTo>
                <a:cubicBezTo>
                  <a:pt x="5014" y="5317"/>
                  <a:pt x="5000" y="5302"/>
                  <a:pt x="4986" y="5288"/>
                </a:cubicBezTo>
                <a:lnTo>
                  <a:pt x="4971" y="5273"/>
                </a:lnTo>
                <a:cubicBezTo>
                  <a:pt x="4957" y="5273"/>
                  <a:pt x="4928" y="5302"/>
                  <a:pt x="4914" y="5302"/>
                </a:cubicBezTo>
                <a:cubicBezTo>
                  <a:pt x="4914" y="5317"/>
                  <a:pt x="4856" y="5317"/>
                  <a:pt x="4842" y="5345"/>
                </a:cubicBezTo>
                <a:cubicBezTo>
                  <a:pt x="4842" y="5350"/>
                  <a:pt x="4839" y="5352"/>
                  <a:pt x="4834" y="5352"/>
                </a:cubicBezTo>
                <a:cubicBezTo>
                  <a:pt x="4826" y="5352"/>
                  <a:pt x="4813" y="5345"/>
                  <a:pt x="4813" y="5345"/>
                </a:cubicBezTo>
                <a:cubicBezTo>
                  <a:pt x="4799" y="5331"/>
                  <a:pt x="4770" y="5317"/>
                  <a:pt x="4756" y="5317"/>
                </a:cubicBezTo>
                <a:lnTo>
                  <a:pt x="4713" y="5317"/>
                </a:lnTo>
                <a:cubicBezTo>
                  <a:pt x="4710" y="5315"/>
                  <a:pt x="4708" y="5315"/>
                  <a:pt x="4706" y="5315"/>
                </a:cubicBezTo>
                <a:cubicBezTo>
                  <a:pt x="4686" y="5315"/>
                  <a:pt x="4700" y="5375"/>
                  <a:pt x="4713" y="5388"/>
                </a:cubicBezTo>
                <a:cubicBezTo>
                  <a:pt x="4727" y="5403"/>
                  <a:pt x="4756" y="5417"/>
                  <a:pt x="4784" y="5417"/>
                </a:cubicBezTo>
                <a:lnTo>
                  <a:pt x="4799" y="5417"/>
                </a:lnTo>
                <a:cubicBezTo>
                  <a:pt x="4799" y="5417"/>
                  <a:pt x="4799" y="5431"/>
                  <a:pt x="4799" y="5431"/>
                </a:cubicBezTo>
                <a:lnTo>
                  <a:pt x="4799" y="5446"/>
                </a:lnTo>
                <a:cubicBezTo>
                  <a:pt x="4799" y="5453"/>
                  <a:pt x="4774" y="5457"/>
                  <a:pt x="4745" y="5457"/>
                </a:cubicBezTo>
                <a:cubicBezTo>
                  <a:pt x="4716" y="5457"/>
                  <a:pt x="4684" y="5453"/>
                  <a:pt x="4670" y="5446"/>
                </a:cubicBezTo>
                <a:cubicBezTo>
                  <a:pt x="4641" y="5431"/>
                  <a:pt x="4555" y="5388"/>
                  <a:pt x="4540" y="5374"/>
                </a:cubicBezTo>
                <a:cubicBezTo>
                  <a:pt x="4511" y="5360"/>
                  <a:pt x="4468" y="5302"/>
                  <a:pt x="4454" y="5273"/>
                </a:cubicBezTo>
                <a:cubicBezTo>
                  <a:pt x="4454" y="5270"/>
                  <a:pt x="4453" y="5268"/>
                  <a:pt x="4452" y="5268"/>
                </a:cubicBezTo>
                <a:cubicBezTo>
                  <a:pt x="4448" y="5268"/>
                  <a:pt x="4440" y="5284"/>
                  <a:pt x="4440" y="5317"/>
                </a:cubicBezTo>
                <a:lnTo>
                  <a:pt x="4440" y="5345"/>
                </a:lnTo>
                <a:lnTo>
                  <a:pt x="4440" y="5374"/>
                </a:lnTo>
                <a:cubicBezTo>
                  <a:pt x="4411" y="5388"/>
                  <a:pt x="4397" y="5403"/>
                  <a:pt x="4397" y="5417"/>
                </a:cubicBezTo>
                <a:cubicBezTo>
                  <a:pt x="4411" y="5431"/>
                  <a:pt x="4353" y="5489"/>
                  <a:pt x="4325" y="5518"/>
                </a:cubicBezTo>
                <a:cubicBezTo>
                  <a:pt x="4313" y="5524"/>
                  <a:pt x="4303" y="5527"/>
                  <a:pt x="4295" y="5527"/>
                </a:cubicBezTo>
                <a:cubicBezTo>
                  <a:pt x="4284" y="5527"/>
                  <a:pt x="4276" y="5520"/>
                  <a:pt x="4267" y="5503"/>
                </a:cubicBezTo>
                <a:lnTo>
                  <a:pt x="4282" y="5489"/>
                </a:lnTo>
                <a:cubicBezTo>
                  <a:pt x="4296" y="5417"/>
                  <a:pt x="4282" y="5388"/>
                  <a:pt x="4238" y="5388"/>
                </a:cubicBezTo>
                <a:lnTo>
                  <a:pt x="4210" y="5374"/>
                </a:lnTo>
                <a:lnTo>
                  <a:pt x="4124" y="5374"/>
                </a:lnTo>
                <a:lnTo>
                  <a:pt x="4109" y="5360"/>
                </a:lnTo>
                <a:lnTo>
                  <a:pt x="4095" y="5360"/>
                </a:lnTo>
                <a:cubicBezTo>
                  <a:pt x="4095" y="5360"/>
                  <a:pt x="4052" y="5331"/>
                  <a:pt x="4037" y="5317"/>
                </a:cubicBezTo>
                <a:cubicBezTo>
                  <a:pt x="4035" y="5314"/>
                  <a:pt x="4032" y="5313"/>
                  <a:pt x="4031" y="5313"/>
                </a:cubicBezTo>
                <a:cubicBezTo>
                  <a:pt x="4023" y="5313"/>
                  <a:pt x="4023" y="5334"/>
                  <a:pt x="4023" y="5345"/>
                </a:cubicBezTo>
                <a:cubicBezTo>
                  <a:pt x="4037" y="5360"/>
                  <a:pt x="3966" y="5403"/>
                  <a:pt x="3951" y="5431"/>
                </a:cubicBezTo>
                <a:cubicBezTo>
                  <a:pt x="3922" y="5446"/>
                  <a:pt x="3894" y="5446"/>
                  <a:pt x="3894" y="5446"/>
                </a:cubicBezTo>
                <a:cubicBezTo>
                  <a:pt x="3879" y="5431"/>
                  <a:pt x="3908" y="5417"/>
                  <a:pt x="3908" y="5403"/>
                </a:cubicBezTo>
                <a:cubicBezTo>
                  <a:pt x="3922" y="5403"/>
                  <a:pt x="3908" y="5388"/>
                  <a:pt x="3908" y="5388"/>
                </a:cubicBezTo>
                <a:cubicBezTo>
                  <a:pt x="3894" y="5388"/>
                  <a:pt x="3851" y="5374"/>
                  <a:pt x="3836" y="5374"/>
                </a:cubicBezTo>
                <a:cubicBezTo>
                  <a:pt x="3833" y="5377"/>
                  <a:pt x="3828" y="5378"/>
                  <a:pt x="3822" y="5378"/>
                </a:cubicBezTo>
                <a:cubicBezTo>
                  <a:pt x="3806" y="5378"/>
                  <a:pt x="3781" y="5370"/>
                  <a:pt x="3764" y="5370"/>
                </a:cubicBezTo>
                <a:cubicBezTo>
                  <a:pt x="3758" y="5370"/>
                  <a:pt x="3753" y="5371"/>
                  <a:pt x="3750" y="5374"/>
                </a:cubicBezTo>
                <a:lnTo>
                  <a:pt x="3664" y="5374"/>
                </a:lnTo>
                <a:lnTo>
                  <a:pt x="3649" y="5417"/>
                </a:lnTo>
                <a:lnTo>
                  <a:pt x="3649" y="5431"/>
                </a:lnTo>
                <a:cubicBezTo>
                  <a:pt x="3641" y="5448"/>
                  <a:pt x="3618" y="5455"/>
                  <a:pt x="3600" y="5455"/>
                </a:cubicBezTo>
                <a:cubicBezTo>
                  <a:pt x="3587" y="5455"/>
                  <a:pt x="3578" y="5452"/>
                  <a:pt x="3578" y="5446"/>
                </a:cubicBezTo>
                <a:cubicBezTo>
                  <a:pt x="3578" y="5441"/>
                  <a:pt x="3574" y="5439"/>
                  <a:pt x="3570" y="5439"/>
                </a:cubicBezTo>
                <a:cubicBezTo>
                  <a:pt x="3560" y="5439"/>
                  <a:pt x="3544" y="5446"/>
                  <a:pt x="3534" y="5446"/>
                </a:cubicBezTo>
                <a:cubicBezTo>
                  <a:pt x="3520" y="5460"/>
                  <a:pt x="3463" y="5503"/>
                  <a:pt x="3477" y="5518"/>
                </a:cubicBezTo>
                <a:cubicBezTo>
                  <a:pt x="3491" y="5532"/>
                  <a:pt x="3506" y="5561"/>
                  <a:pt x="3506" y="5561"/>
                </a:cubicBezTo>
                <a:cubicBezTo>
                  <a:pt x="3513" y="5554"/>
                  <a:pt x="3538" y="5550"/>
                  <a:pt x="3561" y="5550"/>
                </a:cubicBezTo>
                <a:cubicBezTo>
                  <a:pt x="3585" y="5550"/>
                  <a:pt x="3606" y="5554"/>
                  <a:pt x="3606" y="5561"/>
                </a:cubicBezTo>
                <a:cubicBezTo>
                  <a:pt x="3621" y="5575"/>
                  <a:pt x="3592" y="5647"/>
                  <a:pt x="3592" y="5661"/>
                </a:cubicBezTo>
                <a:cubicBezTo>
                  <a:pt x="3606" y="5690"/>
                  <a:pt x="3549" y="5733"/>
                  <a:pt x="3534" y="5748"/>
                </a:cubicBezTo>
                <a:cubicBezTo>
                  <a:pt x="3530" y="5756"/>
                  <a:pt x="3524" y="5759"/>
                  <a:pt x="3516" y="5759"/>
                </a:cubicBezTo>
                <a:cubicBezTo>
                  <a:pt x="3499" y="5759"/>
                  <a:pt x="3477" y="5739"/>
                  <a:pt x="3477" y="5719"/>
                </a:cubicBezTo>
                <a:cubicBezTo>
                  <a:pt x="3463" y="5704"/>
                  <a:pt x="3463" y="5647"/>
                  <a:pt x="3477" y="5618"/>
                </a:cubicBezTo>
                <a:cubicBezTo>
                  <a:pt x="3491" y="5604"/>
                  <a:pt x="3534" y="5575"/>
                  <a:pt x="3534" y="5575"/>
                </a:cubicBezTo>
                <a:cubicBezTo>
                  <a:pt x="3534" y="5568"/>
                  <a:pt x="3506" y="5568"/>
                  <a:pt x="3475" y="5568"/>
                </a:cubicBezTo>
                <a:cubicBezTo>
                  <a:pt x="3445" y="5568"/>
                  <a:pt x="3412" y="5568"/>
                  <a:pt x="3405" y="5561"/>
                </a:cubicBezTo>
                <a:cubicBezTo>
                  <a:pt x="3391" y="5561"/>
                  <a:pt x="3391" y="5546"/>
                  <a:pt x="3405" y="5532"/>
                </a:cubicBezTo>
                <a:lnTo>
                  <a:pt x="3420" y="5532"/>
                </a:lnTo>
                <a:cubicBezTo>
                  <a:pt x="3434" y="5518"/>
                  <a:pt x="3434" y="5489"/>
                  <a:pt x="3420" y="5475"/>
                </a:cubicBezTo>
                <a:lnTo>
                  <a:pt x="3391" y="5475"/>
                </a:lnTo>
                <a:cubicBezTo>
                  <a:pt x="3348" y="5489"/>
                  <a:pt x="3290" y="5489"/>
                  <a:pt x="3290" y="5489"/>
                </a:cubicBezTo>
                <a:cubicBezTo>
                  <a:pt x="3276" y="5489"/>
                  <a:pt x="3218" y="5503"/>
                  <a:pt x="3204" y="5518"/>
                </a:cubicBezTo>
                <a:cubicBezTo>
                  <a:pt x="3175" y="5518"/>
                  <a:pt x="3204" y="5561"/>
                  <a:pt x="3204" y="5575"/>
                </a:cubicBezTo>
                <a:cubicBezTo>
                  <a:pt x="3218" y="5590"/>
                  <a:pt x="3190" y="5590"/>
                  <a:pt x="3161" y="5604"/>
                </a:cubicBezTo>
                <a:cubicBezTo>
                  <a:pt x="3147" y="5604"/>
                  <a:pt x="3161" y="5661"/>
                  <a:pt x="3175" y="5690"/>
                </a:cubicBezTo>
                <a:cubicBezTo>
                  <a:pt x="3177" y="5691"/>
                  <a:pt x="3178" y="5692"/>
                  <a:pt x="3180" y="5692"/>
                </a:cubicBezTo>
                <a:cubicBezTo>
                  <a:pt x="3196" y="5692"/>
                  <a:pt x="3228" y="5645"/>
                  <a:pt x="3253" y="5645"/>
                </a:cubicBezTo>
                <a:cubicBezTo>
                  <a:pt x="3256" y="5645"/>
                  <a:pt x="3259" y="5646"/>
                  <a:pt x="3262" y="5647"/>
                </a:cubicBezTo>
                <a:cubicBezTo>
                  <a:pt x="3290" y="5647"/>
                  <a:pt x="3290" y="5776"/>
                  <a:pt x="3276" y="5805"/>
                </a:cubicBezTo>
                <a:cubicBezTo>
                  <a:pt x="3247" y="5848"/>
                  <a:pt x="3262" y="5891"/>
                  <a:pt x="3262" y="5906"/>
                </a:cubicBezTo>
                <a:cubicBezTo>
                  <a:pt x="3276" y="5906"/>
                  <a:pt x="3276" y="5920"/>
                  <a:pt x="3276" y="5920"/>
                </a:cubicBezTo>
                <a:cubicBezTo>
                  <a:pt x="3276" y="5934"/>
                  <a:pt x="3247" y="5934"/>
                  <a:pt x="3233" y="5934"/>
                </a:cubicBezTo>
                <a:cubicBezTo>
                  <a:pt x="3218" y="5934"/>
                  <a:pt x="3218" y="5891"/>
                  <a:pt x="3218" y="5848"/>
                </a:cubicBezTo>
                <a:lnTo>
                  <a:pt x="3204" y="5834"/>
                </a:lnTo>
                <a:cubicBezTo>
                  <a:pt x="3204" y="5805"/>
                  <a:pt x="3175" y="5791"/>
                  <a:pt x="3147" y="5776"/>
                </a:cubicBezTo>
                <a:lnTo>
                  <a:pt x="3132" y="5748"/>
                </a:lnTo>
                <a:cubicBezTo>
                  <a:pt x="3128" y="5743"/>
                  <a:pt x="3123" y="5742"/>
                  <a:pt x="3117" y="5742"/>
                </a:cubicBezTo>
                <a:cubicBezTo>
                  <a:pt x="3103" y="5742"/>
                  <a:pt x="3089" y="5752"/>
                  <a:pt x="3089" y="5762"/>
                </a:cubicBezTo>
                <a:cubicBezTo>
                  <a:pt x="3089" y="5762"/>
                  <a:pt x="2974" y="5776"/>
                  <a:pt x="2960" y="5791"/>
                </a:cubicBezTo>
                <a:cubicBezTo>
                  <a:pt x="2945" y="5819"/>
                  <a:pt x="2945" y="5834"/>
                  <a:pt x="2945" y="5834"/>
                </a:cubicBezTo>
                <a:lnTo>
                  <a:pt x="2960" y="5834"/>
                </a:lnTo>
                <a:lnTo>
                  <a:pt x="2960" y="5848"/>
                </a:lnTo>
                <a:cubicBezTo>
                  <a:pt x="2974" y="5848"/>
                  <a:pt x="2974" y="5862"/>
                  <a:pt x="2945" y="5877"/>
                </a:cubicBezTo>
                <a:lnTo>
                  <a:pt x="2931" y="5862"/>
                </a:lnTo>
                <a:cubicBezTo>
                  <a:pt x="2931" y="5862"/>
                  <a:pt x="2917" y="5848"/>
                  <a:pt x="2917" y="5848"/>
                </a:cubicBezTo>
                <a:cubicBezTo>
                  <a:pt x="2917" y="5810"/>
                  <a:pt x="2904" y="5803"/>
                  <a:pt x="2887" y="5803"/>
                </a:cubicBezTo>
                <a:cubicBezTo>
                  <a:pt x="2878" y="5803"/>
                  <a:pt x="2869" y="5805"/>
                  <a:pt x="2859" y="5805"/>
                </a:cubicBezTo>
                <a:cubicBezTo>
                  <a:pt x="2845" y="5805"/>
                  <a:pt x="2831" y="5805"/>
                  <a:pt x="2816" y="5848"/>
                </a:cubicBezTo>
                <a:lnTo>
                  <a:pt x="2816" y="5891"/>
                </a:lnTo>
                <a:cubicBezTo>
                  <a:pt x="2787" y="5920"/>
                  <a:pt x="2773" y="5977"/>
                  <a:pt x="2773" y="5992"/>
                </a:cubicBezTo>
                <a:cubicBezTo>
                  <a:pt x="2773" y="6006"/>
                  <a:pt x="2744" y="6021"/>
                  <a:pt x="2716" y="6021"/>
                </a:cubicBezTo>
                <a:lnTo>
                  <a:pt x="2687" y="6035"/>
                </a:lnTo>
                <a:cubicBezTo>
                  <a:pt x="2674" y="6047"/>
                  <a:pt x="2673" y="6081"/>
                  <a:pt x="2654" y="6081"/>
                </a:cubicBezTo>
                <a:cubicBezTo>
                  <a:pt x="2651" y="6081"/>
                  <a:pt x="2648" y="6080"/>
                  <a:pt x="2644" y="6078"/>
                </a:cubicBezTo>
                <a:lnTo>
                  <a:pt x="2629" y="6078"/>
                </a:lnTo>
                <a:cubicBezTo>
                  <a:pt x="2628" y="6079"/>
                  <a:pt x="2627" y="6080"/>
                  <a:pt x="2625" y="6080"/>
                </a:cubicBezTo>
                <a:cubicBezTo>
                  <a:pt x="2613" y="6080"/>
                  <a:pt x="2602" y="6021"/>
                  <a:pt x="2615" y="6021"/>
                </a:cubicBezTo>
                <a:cubicBezTo>
                  <a:pt x="2638" y="6009"/>
                  <a:pt x="2614" y="5988"/>
                  <a:pt x="2597" y="5988"/>
                </a:cubicBezTo>
                <a:cubicBezTo>
                  <a:pt x="2593" y="5988"/>
                  <a:pt x="2589" y="5989"/>
                  <a:pt x="2586" y="5992"/>
                </a:cubicBezTo>
                <a:cubicBezTo>
                  <a:pt x="2584" y="5994"/>
                  <a:pt x="2582" y="5995"/>
                  <a:pt x="2580" y="5995"/>
                </a:cubicBezTo>
                <a:cubicBezTo>
                  <a:pt x="2572" y="5995"/>
                  <a:pt x="2572" y="5968"/>
                  <a:pt x="2572" y="5920"/>
                </a:cubicBezTo>
                <a:lnTo>
                  <a:pt x="2529" y="5949"/>
                </a:lnTo>
                <a:lnTo>
                  <a:pt x="2486" y="5963"/>
                </a:lnTo>
                <a:cubicBezTo>
                  <a:pt x="2477" y="5955"/>
                  <a:pt x="2471" y="5951"/>
                  <a:pt x="2467" y="5951"/>
                </a:cubicBezTo>
                <a:cubicBezTo>
                  <a:pt x="2458" y="5951"/>
                  <a:pt x="2461" y="5971"/>
                  <a:pt x="2471" y="5992"/>
                </a:cubicBezTo>
                <a:cubicBezTo>
                  <a:pt x="2471" y="6021"/>
                  <a:pt x="2457" y="6064"/>
                  <a:pt x="2443" y="6092"/>
                </a:cubicBezTo>
                <a:lnTo>
                  <a:pt x="2414" y="6107"/>
                </a:lnTo>
                <a:lnTo>
                  <a:pt x="2399" y="6135"/>
                </a:lnTo>
                <a:cubicBezTo>
                  <a:pt x="2379" y="6125"/>
                  <a:pt x="2344" y="6115"/>
                  <a:pt x="2311" y="6115"/>
                </a:cubicBezTo>
                <a:cubicBezTo>
                  <a:pt x="2297" y="6115"/>
                  <a:pt x="2283" y="6117"/>
                  <a:pt x="2270" y="6121"/>
                </a:cubicBezTo>
                <a:lnTo>
                  <a:pt x="2241" y="6135"/>
                </a:lnTo>
                <a:lnTo>
                  <a:pt x="2213" y="6150"/>
                </a:lnTo>
                <a:cubicBezTo>
                  <a:pt x="2184" y="6164"/>
                  <a:pt x="2155" y="6193"/>
                  <a:pt x="2141" y="6207"/>
                </a:cubicBezTo>
                <a:lnTo>
                  <a:pt x="2127" y="6222"/>
                </a:lnTo>
                <a:lnTo>
                  <a:pt x="2127" y="6236"/>
                </a:lnTo>
                <a:cubicBezTo>
                  <a:pt x="2112" y="6250"/>
                  <a:pt x="2083" y="6279"/>
                  <a:pt x="2055" y="6294"/>
                </a:cubicBezTo>
                <a:lnTo>
                  <a:pt x="2055" y="6337"/>
                </a:lnTo>
                <a:cubicBezTo>
                  <a:pt x="2055" y="6337"/>
                  <a:pt x="2036" y="6355"/>
                  <a:pt x="2029" y="6355"/>
                </a:cubicBezTo>
                <a:cubicBezTo>
                  <a:pt x="2027" y="6355"/>
                  <a:pt x="2026" y="6354"/>
                  <a:pt x="2026" y="6351"/>
                </a:cubicBezTo>
                <a:cubicBezTo>
                  <a:pt x="2012" y="6337"/>
                  <a:pt x="2012" y="6322"/>
                  <a:pt x="1997" y="6294"/>
                </a:cubicBezTo>
                <a:lnTo>
                  <a:pt x="1997" y="6279"/>
                </a:lnTo>
                <a:cubicBezTo>
                  <a:pt x="1997" y="6265"/>
                  <a:pt x="1972" y="6258"/>
                  <a:pt x="1947" y="6258"/>
                </a:cubicBezTo>
                <a:cubicBezTo>
                  <a:pt x="1922" y="6258"/>
                  <a:pt x="1897" y="6265"/>
                  <a:pt x="1897" y="6279"/>
                </a:cubicBezTo>
                <a:cubicBezTo>
                  <a:pt x="1882" y="6294"/>
                  <a:pt x="1882" y="6322"/>
                  <a:pt x="1897" y="6322"/>
                </a:cubicBezTo>
                <a:cubicBezTo>
                  <a:pt x="1897" y="6322"/>
                  <a:pt x="1925" y="6308"/>
                  <a:pt x="1983" y="6294"/>
                </a:cubicBezTo>
                <a:lnTo>
                  <a:pt x="1983" y="6294"/>
                </a:lnTo>
                <a:lnTo>
                  <a:pt x="1968" y="6394"/>
                </a:lnTo>
                <a:lnTo>
                  <a:pt x="1968" y="6423"/>
                </a:lnTo>
                <a:cubicBezTo>
                  <a:pt x="1968" y="6446"/>
                  <a:pt x="1978" y="6470"/>
                  <a:pt x="1989" y="6470"/>
                </a:cubicBezTo>
                <a:cubicBezTo>
                  <a:pt x="1992" y="6470"/>
                  <a:pt x="1995" y="6469"/>
                  <a:pt x="1997" y="6466"/>
                </a:cubicBezTo>
                <a:lnTo>
                  <a:pt x="2026" y="6466"/>
                </a:lnTo>
                <a:cubicBezTo>
                  <a:pt x="2040" y="6466"/>
                  <a:pt x="2055" y="6437"/>
                  <a:pt x="2055" y="6408"/>
                </a:cubicBezTo>
                <a:cubicBezTo>
                  <a:pt x="2069" y="6394"/>
                  <a:pt x="2112" y="6380"/>
                  <a:pt x="2127" y="6380"/>
                </a:cubicBezTo>
                <a:cubicBezTo>
                  <a:pt x="2141" y="6380"/>
                  <a:pt x="2141" y="6337"/>
                  <a:pt x="2127" y="6322"/>
                </a:cubicBezTo>
                <a:cubicBezTo>
                  <a:pt x="2127" y="6318"/>
                  <a:pt x="2130" y="6316"/>
                  <a:pt x="2136" y="6316"/>
                </a:cubicBezTo>
                <a:cubicBezTo>
                  <a:pt x="2149" y="6316"/>
                  <a:pt x="2174" y="6326"/>
                  <a:pt x="2184" y="6337"/>
                </a:cubicBezTo>
                <a:cubicBezTo>
                  <a:pt x="2198" y="6337"/>
                  <a:pt x="2198" y="6408"/>
                  <a:pt x="2198" y="6437"/>
                </a:cubicBezTo>
                <a:cubicBezTo>
                  <a:pt x="2198" y="6446"/>
                  <a:pt x="2209" y="6449"/>
                  <a:pt x="2225" y="6449"/>
                </a:cubicBezTo>
                <a:cubicBezTo>
                  <a:pt x="2264" y="6449"/>
                  <a:pt x="2332" y="6429"/>
                  <a:pt x="2342" y="6408"/>
                </a:cubicBezTo>
                <a:cubicBezTo>
                  <a:pt x="2371" y="6380"/>
                  <a:pt x="2342" y="6294"/>
                  <a:pt x="2328" y="6279"/>
                </a:cubicBezTo>
                <a:cubicBezTo>
                  <a:pt x="2299" y="6250"/>
                  <a:pt x="2356" y="6236"/>
                  <a:pt x="2356" y="6193"/>
                </a:cubicBezTo>
                <a:cubicBezTo>
                  <a:pt x="2356" y="6180"/>
                  <a:pt x="2356" y="6173"/>
                  <a:pt x="2358" y="6173"/>
                </a:cubicBezTo>
                <a:cubicBezTo>
                  <a:pt x="2359" y="6173"/>
                  <a:pt x="2363" y="6184"/>
                  <a:pt x="2371" y="6207"/>
                </a:cubicBezTo>
                <a:lnTo>
                  <a:pt x="2385" y="6222"/>
                </a:lnTo>
                <a:lnTo>
                  <a:pt x="2399" y="6236"/>
                </a:lnTo>
                <a:cubicBezTo>
                  <a:pt x="2428" y="6236"/>
                  <a:pt x="2428" y="6308"/>
                  <a:pt x="2428" y="6322"/>
                </a:cubicBezTo>
                <a:cubicBezTo>
                  <a:pt x="2428" y="6351"/>
                  <a:pt x="2471" y="6365"/>
                  <a:pt x="2486" y="6365"/>
                </a:cubicBezTo>
                <a:cubicBezTo>
                  <a:pt x="2500" y="6365"/>
                  <a:pt x="2558" y="6437"/>
                  <a:pt x="2572" y="6466"/>
                </a:cubicBezTo>
                <a:cubicBezTo>
                  <a:pt x="2572" y="6480"/>
                  <a:pt x="2572" y="6495"/>
                  <a:pt x="2586" y="6509"/>
                </a:cubicBezTo>
                <a:lnTo>
                  <a:pt x="2572" y="6509"/>
                </a:lnTo>
                <a:cubicBezTo>
                  <a:pt x="2543" y="6538"/>
                  <a:pt x="2514" y="6566"/>
                  <a:pt x="2514" y="6566"/>
                </a:cubicBezTo>
                <a:cubicBezTo>
                  <a:pt x="2500" y="6552"/>
                  <a:pt x="2471" y="6538"/>
                  <a:pt x="2428" y="6523"/>
                </a:cubicBezTo>
                <a:lnTo>
                  <a:pt x="2414" y="6538"/>
                </a:lnTo>
                <a:cubicBezTo>
                  <a:pt x="2409" y="6551"/>
                  <a:pt x="2402" y="6555"/>
                  <a:pt x="2394" y="6555"/>
                </a:cubicBezTo>
                <a:cubicBezTo>
                  <a:pt x="2384" y="6555"/>
                  <a:pt x="2372" y="6549"/>
                  <a:pt x="2362" y="6549"/>
                </a:cubicBezTo>
                <a:cubicBezTo>
                  <a:pt x="2354" y="6549"/>
                  <a:pt x="2346" y="6553"/>
                  <a:pt x="2342" y="6566"/>
                </a:cubicBezTo>
                <a:cubicBezTo>
                  <a:pt x="2333" y="6575"/>
                  <a:pt x="2314" y="6589"/>
                  <a:pt x="2297" y="6589"/>
                </a:cubicBezTo>
                <a:cubicBezTo>
                  <a:pt x="2286" y="6589"/>
                  <a:pt x="2276" y="6583"/>
                  <a:pt x="2270" y="6566"/>
                </a:cubicBezTo>
                <a:cubicBezTo>
                  <a:pt x="2270" y="6566"/>
                  <a:pt x="2241" y="6581"/>
                  <a:pt x="2241" y="6581"/>
                </a:cubicBezTo>
                <a:cubicBezTo>
                  <a:pt x="2241" y="6607"/>
                  <a:pt x="2238" y="6615"/>
                  <a:pt x="2233" y="6615"/>
                </a:cubicBezTo>
                <a:cubicBezTo>
                  <a:pt x="2225" y="6615"/>
                  <a:pt x="2214" y="6603"/>
                  <a:pt x="2198" y="6595"/>
                </a:cubicBezTo>
                <a:lnTo>
                  <a:pt x="2184" y="6595"/>
                </a:lnTo>
                <a:cubicBezTo>
                  <a:pt x="2161" y="6595"/>
                  <a:pt x="2083" y="6577"/>
                  <a:pt x="2038" y="6577"/>
                </a:cubicBezTo>
                <a:cubicBezTo>
                  <a:pt x="2027" y="6577"/>
                  <a:pt x="2017" y="6578"/>
                  <a:pt x="2012" y="6581"/>
                </a:cubicBezTo>
                <a:cubicBezTo>
                  <a:pt x="1983" y="6595"/>
                  <a:pt x="1954" y="6610"/>
                  <a:pt x="1940" y="6610"/>
                </a:cubicBezTo>
                <a:lnTo>
                  <a:pt x="1940" y="6681"/>
                </a:lnTo>
                <a:cubicBezTo>
                  <a:pt x="1897" y="6667"/>
                  <a:pt x="1868" y="6638"/>
                  <a:pt x="1854" y="6638"/>
                </a:cubicBezTo>
                <a:lnTo>
                  <a:pt x="1854" y="6667"/>
                </a:lnTo>
                <a:lnTo>
                  <a:pt x="1839" y="6667"/>
                </a:lnTo>
                <a:cubicBezTo>
                  <a:pt x="1839" y="6670"/>
                  <a:pt x="1838" y="6671"/>
                  <a:pt x="1836" y="6671"/>
                </a:cubicBezTo>
                <a:cubicBezTo>
                  <a:pt x="1830" y="6671"/>
                  <a:pt x="1817" y="6663"/>
                  <a:pt x="1807" y="6663"/>
                </a:cubicBezTo>
                <a:cubicBezTo>
                  <a:pt x="1803" y="6663"/>
                  <a:pt x="1799" y="6664"/>
                  <a:pt x="1796" y="6667"/>
                </a:cubicBezTo>
                <a:cubicBezTo>
                  <a:pt x="1782" y="6667"/>
                  <a:pt x="1739" y="6681"/>
                  <a:pt x="1724" y="6681"/>
                </a:cubicBezTo>
                <a:cubicBezTo>
                  <a:pt x="1723" y="6680"/>
                  <a:pt x="1721" y="6679"/>
                  <a:pt x="1719" y="6679"/>
                </a:cubicBezTo>
                <a:cubicBezTo>
                  <a:pt x="1704" y="6679"/>
                  <a:pt x="1680" y="6726"/>
                  <a:pt x="1667" y="6739"/>
                </a:cubicBezTo>
                <a:cubicBezTo>
                  <a:pt x="1667" y="6753"/>
                  <a:pt x="1660" y="6757"/>
                  <a:pt x="1651" y="6757"/>
                </a:cubicBezTo>
                <a:cubicBezTo>
                  <a:pt x="1642" y="6757"/>
                  <a:pt x="1631" y="6753"/>
                  <a:pt x="1624" y="6753"/>
                </a:cubicBezTo>
                <a:cubicBezTo>
                  <a:pt x="1624" y="6739"/>
                  <a:pt x="1581" y="6725"/>
                  <a:pt x="1566" y="6725"/>
                </a:cubicBezTo>
                <a:cubicBezTo>
                  <a:pt x="1541" y="6725"/>
                  <a:pt x="1526" y="6770"/>
                  <a:pt x="1514" y="6770"/>
                </a:cubicBezTo>
                <a:cubicBezTo>
                  <a:pt x="1512" y="6770"/>
                  <a:pt x="1510" y="6769"/>
                  <a:pt x="1509" y="6768"/>
                </a:cubicBezTo>
                <a:cubicBezTo>
                  <a:pt x="1494" y="6753"/>
                  <a:pt x="1451" y="6753"/>
                  <a:pt x="1437" y="6753"/>
                </a:cubicBezTo>
                <a:lnTo>
                  <a:pt x="1423" y="6782"/>
                </a:lnTo>
                <a:lnTo>
                  <a:pt x="1408" y="6811"/>
                </a:lnTo>
                <a:cubicBezTo>
                  <a:pt x="1404" y="6824"/>
                  <a:pt x="1396" y="6829"/>
                  <a:pt x="1388" y="6829"/>
                </a:cubicBezTo>
                <a:cubicBezTo>
                  <a:pt x="1369" y="6829"/>
                  <a:pt x="1346" y="6806"/>
                  <a:pt x="1336" y="6796"/>
                </a:cubicBezTo>
                <a:cubicBezTo>
                  <a:pt x="1334" y="6794"/>
                  <a:pt x="1331" y="6793"/>
                  <a:pt x="1327" y="6793"/>
                </a:cubicBezTo>
                <a:cubicBezTo>
                  <a:pt x="1306" y="6793"/>
                  <a:pt x="1264" y="6814"/>
                  <a:pt x="1236" y="6814"/>
                </a:cubicBezTo>
                <a:cubicBezTo>
                  <a:pt x="1231" y="6814"/>
                  <a:pt x="1226" y="6813"/>
                  <a:pt x="1221" y="6811"/>
                </a:cubicBezTo>
                <a:cubicBezTo>
                  <a:pt x="1207" y="6796"/>
                  <a:pt x="1178" y="6782"/>
                  <a:pt x="1164" y="6782"/>
                </a:cubicBezTo>
                <a:lnTo>
                  <a:pt x="1150" y="6796"/>
                </a:lnTo>
                <a:lnTo>
                  <a:pt x="1150" y="6825"/>
                </a:lnTo>
                <a:cubicBezTo>
                  <a:pt x="1138" y="6842"/>
                  <a:pt x="1127" y="6848"/>
                  <a:pt x="1117" y="6848"/>
                </a:cubicBezTo>
                <a:cubicBezTo>
                  <a:pt x="1103" y="6848"/>
                  <a:pt x="1092" y="6834"/>
                  <a:pt x="1092" y="6825"/>
                </a:cubicBezTo>
                <a:cubicBezTo>
                  <a:pt x="1089" y="6822"/>
                  <a:pt x="1087" y="6821"/>
                  <a:pt x="1084" y="6821"/>
                </a:cubicBezTo>
                <a:cubicBezTo>
                  <a:pt x="1073" y="6821"/>
                  <a:pt x="1063" y="6842"/>
                  <a:pt x="1063" y="6854"/>
                </a:cubicBezTo>
                <a:cubicBezTo>
                  <a:pt x="1063" y="6854"/>
                  <a:pt x="1020" y="6854"/>
                  <a:pt x="1020" y="6868"/>
                </a:cubicBezTo>
                <a:cubicBezTo>
                  <a:pt x="1020" y="6883"/>
                  <a:pt x="1006" y="6883"/>
                  <a:pt x="991" y="6883"/>
                </a:cubicBezTo>
                <a:cubicBezTo>
                  <a:pt x="977" y="6868"/>
                  <a:pt x="948" y="6868"/>
                  <a:pt x="934" y="6868"/>
                </a:cubicBezTo>
                <a:cubicBezTo>
                  <a:pt x="934" y="6883"/>
                  <a:pt x="948" y="6897"/>
                  <a:pt x="963" y="6911"/>
                </a:cubicBezTo>
                <a:cubicBezTo>
                  <a:pt x="963" y="6911"/>
                  <a:pt x="934" y="6940"/>
                  <a:pt x="905" y="6983"/>
                </a:cubicBezTo>
                <a:lnTo>
                  <a:pt x="891" y="6954"/>
                </a:lnTo>
                <a:lnTo>
                  <a:pt x="862" y="6883"/>
                </a:lnTo>
                <a:cubicBezTo>
                  <a:pt x="819" y="6897"/>
                  <a:pt x="790" y="6954"/>
                  <a:pt x="776" y="6969"/>
                </a:cubicBezTo>
                <a:cubicBezTo>
                  <a:pt x="776" y="6973"/>
                  <a:pt x="775" y="6974"/>
                  <a:pt x="773" y="6974"/>
                </a:cubicBezTo>
                <a:cubicBezTo>
                  <a:pt x="767" y="6974"/>
                  <a:pt x="754" y="6961"/>
                  <a:pt x="733" y="6940"/>
                </a:cubicBezTo>
                <a:lnTo>
                  <a:pt x="719" y="6983"/>
                </a:lnTo>
                <a:cubicBezTo>
                  <a:pt x="704" y="7012"/>
                  <a:pt x="690" y="7023"/>
                  <a:pt x="675" y="7023"/>
                </a:cubicBezTo>
                <a:cubicBezTo>
                  <a:pt x="661" y="7023"/>
                  <a:pt x="647" y="7012"/>
                  <a:pt x="632" y="6998"/>
                </a:cubicBezTo>
                <a:lnTo>
                  <a:pt x="632" y="6983"/>
                </a:lnTo>
                <a:cubicBezTo>
                  <a:pt x="618" y="6998"/>
                  <a:pt x="632" y="7069"/>
                  <a:pt x="618" y="7098"/>
                </a:cubicBezTo>
                <a:cubicBezTo>
                  <a:pt x="604" y="7112"/>
                  <a:pt x="560" y="7127"/>
                  <a:pt x="560" y="7127"/>
                </a:cubicBezTo>
                <a:cubicBezTo>
                  <a:pt x="546" y="7127"/>
                  <a:pt x="546" y="7127"/>
                  <a:pt x="560" y="7141"/>
                </a:cubicBezTo>
                <a:lnTo>
                  <a:pt x="560" y="7156"/>
                </a:lnTo>
                <a:cubicBezTo>
                  <a:pt x="560" y="7170"/>
                  <a:pt x="546" y="7184"/>
                  <a:pt x="546" y="7199"/>
                </a:cubicBezTo>
                <a:lnTo>
                  <a:pt x="546" y="7256"/>
                </a:lnTo>
                <a:cubicBezTo>
                  <a:pt x="560" y="7299"/>
                  <a:pt x="575" y="7357"/>
                  <a:pt x="560" y="7357"/>
                </a:cubicBezTo>
                <a:cubicBezTo>
                  <a:pt x="560" y="7357"/>
                  <a:pt x="546" y="7371"/>
                  <a:pt x="532" y="7385"/>
                </a:cubicBezTo>
                <a:cubicBezTo>
                  <a:pt x="537" y="7405"/>
                  <a:pt x="541" y="7411"/>
                  <a:pt x="546" y="7411"/>
                </a:cubicBezTo>
                <a:cubicBezTo>
                  <a:pt x="554" y="7411"/>
                  <a:pt x="560" y="7385"/>
                  <a:pt x="560" y="7385"/>
                </a:cubicBezTo>
                <a:cubicBezTo>
                  <a:pt x="575" y="7414"/>
                  <a:pt x="604" y="7414"/>
                  <a:pt x="589" y="7457"/>
                </a:cubicBezTo>
                <a:lnTo>
                  <a:pt x="575" y="7500"/>
                </a:lnTo>
                <a:cubicBezTo>
                  <a:pt x="583" y="7497"/>
                  <a:pt x="590" y="7495"/>
                  <a:pt x="597" y="7495"/>
                </a:cubicBezTo>
                <a:cubicBezTo>
                  <a:pt x="617" y="7495"/>
                  <a:pt x="632" y="7508"/>
                  <a:pt x="632" y="7529"/>
                </a:cubicBezTo>
                <a:lnTo>
                  <a:pt x="632" y="7558"/>
                </a:lnTo>
                <a:cubicBezTo>
                  <a:pt x="618" y="7615"/>
                  <a:pt x="618" y="7658"/>
                  <a:pt x="675" y="7687"/>
                </a:cubicBezTo>
                <a:lnTo>
                  <a:pt x="690" y="7687"/>
                </a:lnTo>
                <a:cubicBezTo>
                  <a:pt x="704" y="7730"/>
                  <a:pt x="719" y="7788"/>
                  <a:pt x="704" y="7831"/>
                </a:cubicBezTo>
                <a:lnTo>
                  <a:pt x="719" y="7860"/>
                </a:lnTo>
                <a:cubicBezTo>
                  <a:pt x="733" y="7874"/>
                  <a:pt x="776" y="7931"/>
                  <a:pt x="819" y="7989"/>
                </a:cubicBezTo>
                <a:lnTo>
                  <a:pt x="805" y="8133"/>
                </a:lnTo>
                <a:lnTo>
                  <a:pt x="805" y="8147"/>
                </a:lnTo>
                <a:cubicBezTo>
                  <a:pt x="805" y="8161"/>
                  <a:pt x="848" y="8190"/>
                  <a:pt x="877" y="8190"/>
                </a:cubicBezTo>
                <a:lnTo>
                  <a:pt x="920" y="8176"/>
                </a:lnTo>
                <a:lnTo>
                  <a:pt x="934" y="8176"/>
                </a:lnTo>
                <a:cubicBezTo>
                  <a:pt x="939" y="8173"/>
                  <a:pt x="943" y="8172"/>
                  <a:pt x="947" y="8172"/>
                </a:cubicBezTo>
                <a:cubicBezTo>
                  <a:pt x="962" y="8172"/>
                  <a:pt x="960" y="8198"/>
                  <a:pt x="948" y="8233"/>
                </a:cubicBezTo>
                <a:lnTo>
                  <a:pt x="920" y="8262"/>
                </a:lnTo>
                <a:lnTo>
                  <a:pt x="920" y="8276"/>
                </a:lnTo>
                <a:cubicBezTo>
                  <a:pt x="920" y="8276"/>
                  <a:pt x="934" y="8291"/>
                  <a:pt x="948" y="8291"/>
                </a:cubicBezTo>
                <a:lnTo>
                  <a:pt x="948" y="8276"/>
                </a:lnTo>
                <a:lnTo>
                  <a:pt x="963" y="8276"/>
                </a:lnTo>
                <a:cubicBezTo>
                  <a:pt x="977" y="8276"/>
                  <a:pt x="991" y="8291"/>
                  <a:pt x="991" y="8305"/>
                </a:cubicBezTo>
                <a:lnTo>
                  <a:pt x="991" y="8334"/>
                </a:lnTo>
                <a:lnTo>
                  <a:pt x="991" y="8348"/>
                </a:lnTo>
                <a:cubicBezTo>
                  <a:pt x="977" y="8362"/>
                  <a:pt x="948" y="8434"/>
                  <a:pt x="963" y="8463"/>
                </a:cubicBezTo>
                <a:cubicBezTo>
                  <a:pt x="963" y="8492"/>
                  <a:pt x="977" y="8506"/>
                  <a:pt x="977" y="8506"/>
                </a:cubicBezTo>
                <a:cubicBezTo>
                  <a:pt x="977" y="8520"/>
                  <a:pt x="991" y="8535"/>
                  <a:pt x="991" y="8535"/>
                </a:cubicBezTo>
                <a:cubicBezTo>
                  <a:pt x="993" y="8536"/>
                  <a:pt x="995" y="8537"/>
                  <a:pt x="997" y="8537"/>
                </a:cubicBezTo>
                <a:cubicBezTo>
                  <a:pt x="1012" y="8537"/>
                  <a:pt x="1036" y="8492"/>
                  <a:pt x="1049" y="8492"/>
                </a:cubicBezTo>
                <a:cubicBezTo>
                  <a:pt x="1063" y="8506"/>
                  <a:pt x="1063" y="8592"/>
                  <a:pt x="1049" y="8707"/>
                </a:cubicBezTo>
                <a:lnTo>
                  <a:pt x="1178" y="8707"/>
                </a:lnTo>
                <a:cubicBezTo>
                  <a:pt x="1178" y="8707"/>
                  <a:pt x="1193" y="8765"/>
                  <a:pt x="1193" y="8793"/>
                </a:cubicBezTo>
                <a:lnTo>
                  <a:pt x="1178" y="8808"/>
                </a:lnTo>
                <a:cubicBezTo>
                  <a:pt x="1167" y="8808"/>
                  <a:pt x="1119" y="8789"/>
                  <a:pt x="1092" y="8789"/>
                </a:cubicBezTo>
                <a:cubicBezTo>
                  <a:pt x="1086" y="8789"/>
                  <a:pt x="1081" y="8791"/>
                  <a:pt x="1078" y="8793"/>
                </a:cubicBezTo>
                <a:cubicBezTo>
                  <a:pt x="1078" y="8822"/>
                  <a:pt x="1092" y="8880"/>
                  <a:pt x="1092" y="8880"/>
                </a:cubicBezTo>
                <a:cubicBezTo>
                  <a:pt x="1096" y="8884"/>
                  <a:pt x="1104" y="8886"/>
                  <a:pt x="1114" y="8886"/>
                </a:cubicBezTo>
                <a:cubicBezTo>
                  <a:pt x="1136" y="8886"/>
                  <a:pt x="1168" y="8875"/>
                  <a:pt x="1178" y="8865"/>
                </a:cubicBezTo>
                <a:cubicBezTo>
                  <a:pt x="1207" y="8865"/>
                  <a:pt x="1221" y="8851"/>
                  <a:pt x="1236" y="8837"/>
                </a:cubicBezTo>
                <a:lnTo>
                  <a:pt x="1250" y="8822"/>
                </a:lnTo>
                <a:cubicBezTo>
                  <a:pt x="1255" y="8817"/>
                  <a:pt x="1260" y="8816"/>
                  <a:pt x="1264" y="8816"/>
                </a:cubicBezTo>
                <a:cubicBezTo>
                  <a:pt x="1272" y="8816"/>
                  <a:pt x="1279" y="8822"/>
                  <a:pt x="1279" y="8822"/>
                </a:cubicBezTo>
                <a:cubicBezTo>
                  <a:pt x="1293" y="8837"/>
                  <a:pt x="1308" y="8865"/>
                  <a:pt x="1308" y="8908"/>
                </a:cubicBezTo>
                <a:lnTo>
                  <a:pt x="1293" y="8937"/>
                </a:lnTo>
                <a:cubicBezTo>
                  <a:pt x="1308" y="8966"/>
                  <a:pt x="1379" y="9009"/>
                  <a:pt x="1394" y="9009"/>
                </a:cubicBezTo>
                <a:cubicBezTo>
                  <a:pt x="1401" y="9013"/>
                  <a:pt x="1409" y="9015"/>
                  <a:pt x="1417" y="9015"/>
                </a:cubicBezTo>
                <a:cubicBezTo>
                  <a:pt x="1437" y="9015"/>
                  <a:pt x="1455" y="9001"/>
                  <a:pt x="1466" y="8980"/>
                </a:cubicBezTo>
                <a:lnTo>
                  <a:pt x="1480" y="9023"/>
                </a:lnTo>
                <a:cubicBezTo>
                  <a:pt x="1480" y="9052"/>
                  <a:pt x="1480" y="9066"/>
                  <a:pt x="1509" y="9066"/>
                </a:cubicBezTo>
                <a:lnTo>
                  <a:pt x="1566" y="9052"/>
                </a:lnTo>
                <a:cubicBezTo>
                  <a:pt x="1624" y="9081"/>
                  <a:pt x="1681" y="9109"/>
                  <a:pt x="1695" y="9124"/>
                </a:cubicBezTo>
                <a:cubicBezTo>
                  <a:pt x="1695" y="9124"/>
                  <a:pt x="1721" y="9117"/>
                  <a:pt x="1742" y="9117"/>
                </a:cubicBezTo>
                <a:cubicBezTo>
                  <a:pt x="1753" y="9117"/>
                  <a:pt x="1763" y="9119"/>
                  <a:pt x="1767" y="9124"/>
                </a:cubicBezTo>
                <a:cubicBezTo>
                  <a:pt x="1782" y="9138"/>
                  <a:pt x="1753" y="9167"/>
                  <a:pt x="1695" y="9210"/>
                </a:cubicBezTo>
                <a:lnTo>
                  <a:pt x="1710" y="9296"/>
                </a:lnTo>
                <a:cubicBezTo>
                  <a:pt x="1710" y="9311"/>
                  <a:pt x="1695" y="9311"/>
                  <a:pt x="1681" y="9311"/>
                </a:cubicBezTo>
                <a:lnTo>
                  <a:pt x="1652" y="9325"/>
                </a:lnTo>
                <a:cubicBezTo>
                  <a:pt x="1638" y="9368"/>
                  <a:pt x="1609" y="9440"/>
                  <a:pt x="1624" y="9454"/>
                </a:cubicBezTo>
                <a:lnTo>
                  <a:pt x="1667" y="9454"/>
                </a:lnTo>
                <a:cubicBezTo>
                  <a:pt x="1681" y="9454"/>
                  <a:pt x="1681" y="9454"/>
                  <a:pt x="1681" y="9483"/>
                </a:cubicBezTo>
                <a:lnTo>
                  <a:pt x="1667" y="9497"/>
                </a:lnTo>
                <a:lnTo>
                  <a:pt x="1667" y="9512"/>
                </a:lnTo>
                <a:cubicBezTo>
                  <a:pt x="1667" y="9519"/>
                  <a:pt x="1670" y="9523"/>
                  <a:pt x="1676" y="9523"/>
                </a:cubicBezTo>
                <a:cubicBezTo>
                  <a:pt x="1681" y="9523"/>
                  <a:pt x="1688" y="9519"/>
                  <a:pt x="1695" y="9512"/>
                </a:cubicBezTo>
                <a:lnTo>
                  <a:pt x="1724" y="9497"/>
                </a:lnTo>
                <a:cubicBezTo>
                  <a:pt x="1739" y="9512"/>
                  <a:pt x="1753" y="9541"/>
                  <a:pt x="1753" y="9541"/>
                </a:cubicBezTo>
                <a:cubicBezTo>
                  <a:pt x="1753" y="9552"/>
                  <a:pt x="1697" y="9573"/>
                  <a:pt x="1660" y="9573"/>
                </a:cubicBezTo>
                <a:cubicBezTo>
                  <a:pt x="1651" y="9573"/>
                  <a:pt x="1644" y="9572"/>
                  <a:pt x="1638" y="9569"/>
                </a:cubicBezTo>
                <a:cubicBezTo>
                  <a:pt x="1630" y="9552"/>
                  <a:pt x="1616" y="9545"/>
                  <a:pt x="1607" y="9545"/>
                </a:cubicBezTo>
                <a:cubicBezTo>
                  <a:pt x="1600" y="9545"/>
                  <a:pt x="1595" y="9549"/>
                  <a:pt x="1595" y="9555"/>
                </a:cubicBezTo>
                <a:lnTo>
                  <a:pt x="1595" y="9569"/>
                </a:lnTo>
                <a:lnTo>
                  <a:pt x="1595" y="9612"/>
                </a:lnTo>
                <a:cubicBezTo>
                  <a:pt x="1609" y="9655"/>
                  <a:pt x="1609" y="9727"/>
                  <a:pt x="1595" y="9770"/>
                </a:cubicBezTo>
                <a:lnTo>
                  <a:pt x="1624" y="9813"/>
                </a:lnTo>
                <a:lnTo>
                  <a:pt x="1624" y="9828"/>
                </a:lnTo>
                <a:cubicBezTo>
                  <a:pt x="1638" y="9842"/>
                  <a:pt x="1667" y="9857"/>
                  <a:pt x="1695" y="9857"/>
                </a:cubicBezTo>
                <a:lnTo>
                  <a:pt x="1695" y="9900"/>
                </a:lnTo>
                <a:lnTo>
                  <a:pt x="1681" y="9928"/>
                </a:lnTo>
                <a:cubicBezTo>
                  <a:pt x="1710" y="9957"/>
                  <a:pt x="1710" y="9986"/>
                  <a:pt x="1695" y="9986"/>
                </a:cubicBezTo>
                <a:cubicBezTo>
                  <a:pt x="1681" y="10000"/>
                  <a:pt x="1782" y="10101"/>
                  <a:pt x="1767" y="10144"/>
                </a:cubicBezTo>
                <a:cubicBezTo>
                  <a:pt x="1767" y="10187"/>
                  <a:pt x="1796" y="10245"/>
                  <a:pt x="1810" y="10259"/>
                </a:cubicBezTo>
                <a:cubicBezTo>
                  <a:pt x="1839" y="10259"/>
                  <a:pt x="1796" y="10316"/>
                  <a:pt x="1767" y="10316"/>
                </a:cubicBezTo>
                <a:cubicBezTo>
                  <a:pt x="1758" y="10321"/>
                  <a:pt x="1747" y="10323"/>
                  <a:pt x="1735" y="10323"/>
                </a:cubicBezTo>
                <a:cubicBezTo>
                  <a:pt x="1713" y="10323"/>
                  <a:pt x="1691" y="10316"/>
                  <a:pt x="1681" y="10316"/>
                </a:cubicBezTo>
                <a:cubicBezTo>
                  <a:pt x="1667" y="10316"/>
                  <a:pt x="1609" y="10345"/>
                  <a:pt x="1595" y="10345"/>
                </a:cubicBezTo>
                <a:cubicBezTo>
                  <a:pt x="1581" y="10331"/>
                  <a:pt x="1552" y="10331"/>
                  <a:pt x="1552" y="10331"/>
                </a:cubicBezTo>
                <a:cubicBezTo>
                  <a:pt x="1546" y="10373"/>
                  <a:pt x="1537" y="10388"/>
                  <a:pt x="1527" y="10388"/>
                </a:cubicBezTo>
                <a:cubicBezTo>
                  <a:pt x="1513" y="10388"/>
                  <a:pt x="1497" y="10362"/>
                  <a:pt x="1480" y="10345"/>
                </a:cubicBezTo>
                <a:cubicBezTo>
                  <a:pt x="1466" y="10359"/>
                  <a:pt x="1466" y="10374"/>
                  <a:pt x="1466" y="10388"/>
                </a:cubicBezTo>
                <a:cubicBezTo>
                  <a:pt x="1478" y="10388"/>
                  <a:pt x="1437" y="10420"/>
                  <a:pt x="1417" y="10420"/>
                </a:cubicBezTo>
                <a:cubicBezTo>
                  <a:pt x="1413" y="10420"/>
                  <a:pt x="1410" y="10419"/>
                  <a:pt x="1408" y="10417"/>
                </a:cubicBezTo>
                <a:cubicBezTo>
                  <a:pt x="1403" y="10411"/>
                  <a:pt x="1398" y="10409"/>
                  <a:pt x="1393" y="10409"/>
                </a:cubicBezTo>
                <a:cubicBezTo>
                  <a:pt x="1374" y="10409"/>
                  <a:pt x="1365" y="10451"/>
                  <a:pt x="1365" y="10474"/>
                </a:cubicBezTo>
                <a:cubicBezTo>
                  <a:pt x="1358" y="10489"/>
                  <a:pt x="1351" y="10492"/>
                  <a:pt x="1343" y="10492"/>
                </a:cubicBezTo>
                <a:cubicBezTo>
                  <a:pt x="1336" y="10492"/>
                  <a:pt x="1329" y="10489"/>
                  <a:pt x="1322" y="10489"/>
                </a:cubicBezTo>
                <a:cubicBezTo>
                  <a:pt x="1322" y="10474"/>
                  <a:pt x="1293" y="10446"/>
                  <a:pt x="1279" y="10446"/>
                </a:cubicBezTo>
                <a:cubicBezTo>
                  <a:pt x="1279" y="10460"/>
                  <a:pt x="1264" y="10489"/>
                  <a:pt x="1250" y="10489"/>
                </a:cubicBezTo>
                <a:cubicBezTo>
                  <a:pt x="1250" y="10503"/>
                  <a:pt x="1207" y="10503"/>
                  <a:pt x="1178" y="10503"/>
                </a:cubicBezTo>
                <a:cubicBezTo>
                  <a:pt x="1164" y="10503"/>
                  <a:pt x="1150" y="10546"/>
                  <a:pt x="1135" y="10561"/>
                </a:cubicBezTo>
                <a:cubicBezTo>
                  <a:pt x="1135" y="10561"/>
                  <a:pt x="1106" y="10575"/>
                  <a:pt x="1092" y="10589"/>
                </a:cubicBezTo>
                <a:lnTo>
                  <a:pt x="1092" y="10604"/>
                </a:lnTo>
                <a:cubicBezTo>
                  <a:pt x="1078" y="10676"/>
                  <a:pt x="1063" y="10747"/>
                  <a:pt x="1063" y="10819"/>
                </a:cubicBezTo>
                <a:lnTo>
                  <a:pt x="1063" y="10848"/>
                </a:lnTo>
                <a:cubicBezTo>
                  <a:pt x="1078" y="10877"/>
                  <a:pt x="1063" y="10905"/>
                  <a:pt x="1035" y="10920"/>
                </a:cubicBezTo>
                <a:lnTo>
                  <a:pt x="1020" y="10862"/>
                </a:lnTo>
                <a:cubicBezTo>
                  <a:pt x="1006" y="10848"/>
                  <a:pt x="991" y="10805"/>
                  <a:pt x="977" y="10805"/>
                </a:cubicBezTo>
                <a:lnTo>
                  <a:pt x="905" y="10819"/>
                </a:lnTo>
                <a:cubicBezTo>
                  <a:pt x="897" y="10811"/>
                  <a:pt x="886" y="10807"/>
                  <a:pt x="874" y="10807"/>
                </a:cubicBezTo>
                <a:cubicBezTo>
                  <a:pt x="825" y="10807"/>
                  <a:pt x="753" y="10865"/>
                  <a:pt x="719" y="10877"/>
                </a:cubicBezTo>
                <a:cubicBezTo>
                  <a:pt x="675" y="10905"/>
                  <a:pt x="675" y="10920"/>
                  <a:pt x="704" y="10934"/>
                </a:cubicBezTo>
                <a:lnTo>
                  <a:pt x="719" y="10948"/>
                </a:lnTo>
                <a:cubicBezTo>
                  <a:pt x="719" y="10977"/>
                  <a:pt x="733" y="10992"/>
                  <a:pt x="747" y="10992"/>
                </a:cubicBezTo>
                <a:cubicBezTo>
                  <a:pt x="776" y="11006"/>
                  <a:pt x="762" y="11063"/>
                  <a:pt x="747" y="11078"/>
                </a:cubicBezTo>
                <a:cubicBezTo>
                  <a:pt x="733" y="11092"/>
                  <a:pt x="719" y="11092"/>
                  <a:pt x="719" y="11092"/>
                </a:cubicBezTo>
                <a:cubicBezTo>
                  <a:pt x="704" y="11121"/>
                  <a:pt x="690" y="11135"/>
                  <a:pt x="704" y="11164"/>
                </a:cubicBezTo>
                <a:lnTo>
                  <a:pt x="704" y="11178"/>
                </a:lnTo>
                <a:cubicBezTo>
                  <a:pt x="719" y="11178"/>
                  <a:pt x="719" y="11193"/>
                  <a:pt x="704" y="11207"/>
                </a:cubicBezTo>
                <a:lnTo>
                  <a:pt x="704" y="11221"/>
                </a:lnTo>
                <a:cubicBezTo>
                  <a:pt x="697" y="11232"/>
                  <a:pt x="691" y="11236"/>
                  <a:pt x="686" y="11236"/>
                </a:cubicBezTo>
                <a:cubicBezTo>
                  <a:pt x="672" y="11236"/>
                  <a:pt x="663" y="11214"/>
                  <a:pt x="654" y="11214"/>
                </a:cubicBezTo>
                <a:cubicBezTo>
                  <a:pt x="652" y="11214"/>
                  <a:pt x="649" y="11216"/>
                  <a:pt x="647" y="11221"/>
                </a:cubicBezTo>
                <a:cubicBezTo>
                  <a:pt x="632" y="11250"/>
                  <a:pt x="618" y="11279"/>
                  <a:pt x="604" y="11308"/>
                </a:cubicBezTo>
                <a:cubicBezTo>
                  <a:pt x="604" y="11322"/>
                  <a:pt x="604" y="11336"/>
                  <a:pt x="604" y="11351"/>
                </a:cubicBezTo>
                <a:lnTo>
                  <a:pt x="589" y="11380"/>
                </a:lnTo>
                <a:cubicBezTo>
                  <a:pt x="611" y="11423"/>
                  <a:pt x="633" y="11442"/>
                  <a:pt x="649" y="11442"/>
                </a:cubicBezTo>
                <a:cubicBezTo>
                  <a:pt x="653" y="11442"/>
                  <a:pt x="658" y="11440"/>
                  <a:pt x="661" y="11437"/>
                </a:cubicBezTo>
                <a:lnTo>
                  <a:pt x="675" y="11423"/>
                </a:lnTo>
                <a:lnTo>
                  <a:pt x="690" y="11408"/>
                </a:lnTo>
                <a:cubicBezTo>
                  <a:pt x="691" y="11407"/>
                  <a:pt x="693" y="11407"/>
                  <a:pt x="694" y="11407"/>
                </a:cubicBezTo>
                <a:cubicBezTo>
                  <a:pt x="718" y="11407"/>
                  <a:pt x="717" y="11525"/>
                  <a:pt x="690" y="11552"/>
                </a:cubicBezTo>
                <a:cubicBezTo>
                  <a:pt x="647" y="11566"/>
                  <a:pt x="632" y="11652"/>
                  <a:pt x="632" y="11681"/>
                </a:cubicBezTo>
                <a:cubicBezTo>
                  <a:pt x="632" y="11696"/>
                  <a:pt x="647" y="11767"/>
                  <a:pt x="661" y="11811"/>
                </a:cubicBezTo>
                <a:lnTo>
                  <a:pt x="661" y="11868"/>
                </a:lnTo>
                <a:lnTo>
                  <a:pt x="661" y="11897"/>
                </a:lnTo>
                <a:cubicBezTo>
                  <a:pt x="653" y="11905"/>
                  <a:pt x="659" y="11913"/>
                  <a:pt x="668" y="11913"/>
                </a:cubicBezTo>
                <a:cubicBezTo>
                  <a:pt x="675" y="11913"/>
                  <a:pt x="684" y="11909"/>
                  <a:pt x="690" y="11897"/>
                </a:cubicBezTo>
                <a:lnTo>
                  <a:pt x="704" y="11911"/>
                </a:lnTo>
                <a:lnTo>
                  <a:pt x="733" y="11925"/>
                </a:lnTo>
                <a:cubicBezTo>
                  <a:pt x="719" y="11954"/>
                  <a:pt x="704" y="11983"/>
                  <a:pt x="690" y="12012"/>
                </a:cubicBezTo>
                <a:lnTo>
                  <a:pt x="704" y="12040"/>
                </a:lnTo>
                <a:lnTo>
                  <a:pt x="733" y="12084"/>
                </a:lnTo>
                <a:cubicBezTo>
                  <a:pt x="747" y="12055"/>
                  <a:pt x="776" y="12026"/>
                  <a:pt x="776" y="12026"/>
                </a:cubicBezTo>
                <a:lnTo>
                  <a:pt x="776" y="12026"/>
                </a:lnTo>
                <a:cubicBezTo>
                  <a:pt x="776" y="12040"/>
                  <a:pt x="762" y="12170"/>
                  <a:pt x="747" y="12213"/>
                </a:cubicBezTo>
                <a:cubicBezTo>
                  <a:pt x="747" y="12256"/>
                  <a:pt x="747" y="12385"/>
                  <a:pt x="762" y="12400"/>
                </a:cubicBezTo>
                <a:cubicBezTo>
                  <a:pt x="769" y="12407"/>
                  <a:pt x="780" y="12410"/>
                  <a:pt x="792" y="12410"/>
                </a:cubicBezTo>
                <a:cubicBezTo>
                  <a:pt x="805" y="12410"/>
                  <a:pt x="819" y="12407"/>
                  <a:pt x="833" y="12400"/>
                </a:cubicBezTo>
                <a:lnTo>
                  <a:pt x="862" y="12400"/>
                </a:lnTo>
                <a:cubicBezTo>
                  <a:pt x="891" y="12400"/>
                  <a:pt x="862" y="12500"/>
                  <a:pt x="848" y="12529"/>
                </a:cubicBezTo>
                <a:cubicBezTo>
                  <a:pt x="819" y="12558"/>
                  <a:pt x="790" y="12586"/>
                  <a:pt x="776" y="12615"/>
                </a:cubicBezTo>
                <a:lnTo>
                  <a:pt x="790" y="12629"/>
                </a:lnTo>
                <a:cubicBezTo>
                  <a:pt x="805" y="12658"/>
                  <a:pt x="805" y="12658"/>
                  <a:pt x="790" y="12673"/>
                </a:cubicBezTo>
                <a:cubicBezTo>
                  <a:pt x="776" y="12687"/>
                  <a:pt x="762" y="12701"/>
                  <a:pt x="747" y="12701"/>
                </a:cubicBezTo>
                <a:cubicBezTo>
                  <a:pt x="704" y="12701"/>
                  <a:pt x="733" y="12730"/>
                  <a:pt x="733" y="12744"/>
                </a:cubicBezTo>
                <a:cubicBezTo>
                  <a:pt x="733" y="12768"/>
                  <a:pt x="714" y="12791"/>
                  <a:pt x="738" y="12791"/>
                </a:cubicBezTo>
                <a:cubicBezTo>
                  <a:pt x="743" y="12791"/>
                  <a:pt x="751" y="12790"/>
                  <a:pt x="762" y="12788"/>
                </a:cubicBezTo>
                <a:cubicBezTo>
                  <a:pt x="776" y="12788"/>
                  <a:pt x="805" y="12788"/>
                  <a:pt x="848" y="12773"/>
                </a:cubicBezTo>
                <a:cubicBezTo>
                  <a:pt x="848" y="12766"/>
                  <a:pt x="851" y="12762"/>
                  <a:pt x="857" y="12762"/>
                </a:cubicBezTo>
                <a:cubicBezTo>
                  <a:pt x="862" y="12762"/>
                  <a:pt x="869" y="12766"/>
                  <a:pt x="877" y="12773"/>
                </a:cubicBezTo>
                <a:lnTo>
                  <a:pt x="877" y="12788"/>
                </a:lnTo>
                <a:cubicBezTo>
                  <a:pt x="891" y="12802"/>
                  <a:pt x="905" y="12816"/>
                  <a:pt x="905" y="12816"/>
                </a:cubicBezTo>
                <a:cubicBezTo>
                  <a:pt x="908" y="12813"/>
                  <a:pt x="912" y="12812"/>
                  <a:pt x="917" y="12812"/>
                </a:cubicBezTo>
                <a:cubicBezTo>
                  <a:pt x="936" y="12812"/>
                  <a:pt x="966" y="12831"/>
                  <a:pt x="977" y="12831"/>
                </a:cubicBezTo>
                <a:cubicBezTo>
                  <a:pt x="991" y="12845"/>
                  <a:pt x="1035" y="12874"/>
                  <a:pt x="1035" y="12888"/>
                </a:cubicBezTo>
                <a:cubicBezTo>
                  <a:pt x="1049" y="12902"/>
                  <a:pt x="1078" y="12917"/>
                  <a:pt x="1106" y="12931"/>
                </a:cubicBezTo>
                <a:lnTo>
                  <a:pt x="1135" y="12917"/>
                </a:lnTo>
                <a:cubicBezTo>
                  <a:pt x="1135" y="12917"/>
                  <a:pt x="1150" y="12931"/>
                  <a:pt x="1150" y="12931"/>
                </a:cubicBezTo>
                <a:lnTo>
                  <a:pt x="1164" y="13017"/>
                </a:lnTo>
                <a:cubicBezTo>
                  <a:pt x="1207" y="13003"/>
                  <a:pt x="1322" y="13003"/>
                  <a:pt x="1351" y="13003"/>
                </a:cubicBezTo>
                <a:lnTo>
                  <a:pt x="1408" y="13003"/>
                </a:lnTo>
                <a:cubicBezTo>
                  <a:pt x="1423" y="13003"/>
                  <a:pt x="1480" y="13017"/>
                  <a:pt x="1552" y="13032"/>
                </a:cubicBezTo>
                <a:lnTo>
                  <a:pt x="1595" y="13118"/>
                </a:lnTo>
                <a:cubicBezTo>
                  <a:pt x="1609" y="13118"/>
                  <a:pt x="1624" y="13118"/>
                  <a:pt x="1638" y="13132"/>
                </a:cubicBezTo>
                <a:cubicBezTo>
                  <a:pt x="1638" y="13132"/>
                  <a:pt x="1624" y="13132"/>
                  <a:pt x="1624" y="13147"/>
                </a:cubicBezTo>
                <a:lnTo>
                  <a:pt x="1609" y="13161"/>
                </a:lnTo>
                <a:cubicBezTo>
                  <a:pt x="1595" y="13175"/>
                  <a:pt x="1581" y="13204"/>
                  <a:pt x="1581" y="13219"/>
                </a:cubicBezTo>
                <a:lnTo>
                  <a:pt x="1595" y="13247"/>
                </a:lnTo>
                <a:cubicBezTo>
                  <a:pt x="1595" y="13276"/>
                  <a:pt x="1609" y="13290"/>
                  <a:pt x="1624" y="13290"/>
                </a:cubicBezTo>
                <a:lnTo>
                  <a:pt x="1624" y="13319"/>
                </a:lnTo>
                <a:cubicBezTo>
                  <a:pt x="1624" y="13336"/>
                  <a:pt x="1634" y="13343"/>
                  <a:pt x="1645" y="13343"/>
                </a:cubicBezTo>
                <a:cubicBezTo>
                  <a:pt x="1652" y="13343"/>
                  <a:pt x="1661" y="13339"/>
                  <a:pt x="1667" y="13333"/>
                </a:cubicBezTo>
                <a:lnTo>
                  <a:pt x="1681" y="13362"/>
                </a:lnTo>
                <a:lnTo>
                  <a:pt x="1681" y="13434"/>
                </a:lnTo>
                <a:cubicBezTo>
                  <a:pt x="1710" y="13477"/>
                  <a:pt x="1710" y="13506"/>
                  <a:pt x="1681" y="13520"/>
                </a:cubicBezTo>
                <a:lnTo>
                  <a:pt x="1667" y="13506"/>
                </a:lnTo>
                <a:cubicBezTo>
                  <a:pt x="1658" y="13498"/>
                  <a:pt x="1650" y="13489"/>
                  <a:pt x="1642" y="13489"/>
                </a:cubicBezTo>
                <a:cubicBezTo>
                  <a:pt x="1636" y="13489"/>
                  <a:pt x="1630" y="13494"/>
                  <a:pt x="1624" y="13506"/>
                </a:cubicBezTo>
                <a:cubicBezTo>
                  <a:pt x="1609" y="13535"/>
                  <a:pt x="1581" y="13535"/>
                  <a:pt x="1566" y="13535"/>
                </a:cubicBezTo>
                <a:cubicBezTo>
                  <a:pt x="1537" y="13549"/>
                  <a:pt x="1523" y="13563"/>
                  <a:pt x="1509" y="13578"/>
                </a:cubicBezTo>
                <a:cubicBezTo>
                  <a:pt x="1509" y="13592"/>
                  <a:pt x="1509" y="13592"/>
                  <a:pt x="1509" y="13592"/>
                </a:cubicBezTo>
                <a:lnTo>
                  <a:pt x="1509" y="13606"/>
                </a:lnTo>
                <a:cubicBezTo>
                  <a:pt x="1509" y="13621"/>
                  <a:pt x="1480" y="13693"/>
                  <a:pt x="1451" y="13707"/>
                </a:cubicBezTo>
                <a:cubicBezTo>
                  <a:pt x="1437" y="13736"/>
                  <a:pt x="1466" y="13750"/>
                  <a:pt x="1466" y="13750"/>
                </a:cubicBezTo>
                <a:cubicBezTo>
                  <a:pt x="1480" y="13750"/>
                  <a:pt x="1537" y="13808"/>
                  <a:pt x="1523" y="13822"/>
                </a:cubicBezTo>
                <a:cubicBezTo>
                  <a:pt x="1523" y="13836"/>
                  <a:pt x="1494" y="13879"/>
                  <a:pt x="1494" y="13908"/>
                </a:cubicBezTo>
                <a:lnTo>
                  <a:pt x="1494" y="13937"/>
                </a:lnTo>
                <a:lnTo>
                  <a:pt x="1494" y="13966"/>
                </a:lnTo>
                <a:cubicBezTo>
                  <a:pt x="1466" y="13994"/>
                  <a:pt x="1437" y="14023"/>
                  <a:pt x="1423" y="14023"/>
                </a:cubicBezTo>
                <a:lnTo>
                  <a:pt x="1408" y="14023"/>
                </a:lnTo>
                <a:lnTo>
                  <a:pt x="1408" y="14009"/>
                </a:lnTo>
                <a:cubicBezTo>
                  <a:pt x="1408" y="14009"/>
                  <a:pt x="1437" y="13865"/>
                  <a:pt x="1423" y="13836"/>
                </a:cubicBezTo>
                <a:cubicBezTo>
                  <a:pt x="1394" y="13808"/>
                  <a:pt x="1379" y="13793"/>
                  <a:pt x="1379" y="13793"/>
                </a:cubicBezTo>
                <a:lnTo>
                  <a:pt x="1379" y="13808"/>
                </a:lnTo>
                <a:lnTo>
                  <a:pt x="1351" y="13808"/>
                </a:lnTo>
                <a:lnTo>
                  <a:pt x="1351" y="13822"/>
                </a:lnTo>
                <a:cubicBezTo>
                  <a:pt x="1322" y="13808"/>
                  <a:pt x="1250" y="13750"/>
                  <a:pt x="1236" y="13736"/>
                </a:cubicBezTo>
                <a:cubicBezTo>
                  <a:pt x="1234" y="13734"/>
                  <a:pt x="1232" y="13733"/>
                  <a:pt x="1230" y="13733"/>
                </a:cubicBezTo>
                <a:cubicBezTo>
                  <a:pt x="1218" y="13733"/>
                  <a:pt x="1209" y="13772"/>
                  <a:pt x="1221" y="13822"/>
                </a:cubicBezTo>
                <a:lnTo>
                  <a:pt x="1207" y="13865"/>
                </a:lnTo>
                <a:lnTo>
                  <a:pt x="1193" y="13894"/>
                </a:lnTo>
                <a:cubicBezTo>
                  <a:pt x="1189" y="13895"/>
                  <a:pt x="1186" y="13896"/>
                  <a:pt x="1183" y="13896"/>
                </a:cubicBezTo>
                <a:cubicBezTo>
                  <a:pt x="1158" y="13896"/>
                  <a:pt x="1137" y="13849"/>
                  <a:pt x="1150" y="13836"/>
                </a:cubicBezTo>
                <a:cubicBezTo>
                  <a:pt x="1178" y="13836"/>
                  <a:pt x="1178" y="13808"/>
                  <a:pt x="1164" y="13793"/>
                </a:cubicBezTo>
                <a:lnTo>
                  <a:pt x="1164" y="13793"/>
                </a:lnTo>
                <a:lnTo>
                  <a:pt x="1150" y="13808"/>
                </a:lnTo>
                <a:lnTo>
                  <a:pt x="1092" y="13822"/>
                </a:lnTo>
                <a:cubicBezTo>
                  <a:pt x="1049" y="13779"/>
                  <a:pt x="1006" y="13736"/>
                  <a:pt x="991" y="13721"/>
                </a:cubicBezTo>
                <a:lnTo>
                  <a:pt x="977" y="13721"/>
                </a:lnTo>
                <a:cubicBezTo>
                  <a:pt x="977" y="13721"/>
                  <a:pt x="963" y="13736"/>
                  <a:pt x="963" y="13750"/>
                </a:cubicBezTo>
                <a:lnTo>
                  <a:pt x="963" y="13779"/>
                </a:lnTo>
                <a:cubicBezTo>
                  <a:pt x="963" y="13808"/>
                  <a:pt x="905" y="13851"/>
                  <a:pt x="891" y="13865"/>
                </a:cubicBezTo>
                <a:cubicBezTo>
                  <a:pt x="862" y="13865"/>
                  <a:pt x="862" y="13822"/>
                  <a:pt x="862" y="13808"/>
                </a:cubicBezTo>
                <a:cubicBezTo>
                  <a:pt x="862" y="13801"/>
                  <a:pt x="861" y="13798"/>
                  <a:pt x="858" y="13798"/>
                </a:cubicBezTo>
                <a:cubicBezTo>
                  <a:pt x="849" y="13798"/>
                  <a:pt x="830" y="13825"/>
                  <a:pt x="819" y="13836"/>
                </a:cubicBezTo>
                <a:cubicBezTo>
                  <a:pt x="805" y="13851"/>
                  <a:pt x="819" y="13923"/>
                  <a:pt x="833" y="13937"/>
                </a:cubicBezTo>
                <a:cubicBezTo>
                  <a:pt x="833" y="13966"/>
                  <a:pt x="848" y="13994"/>
                  <a:pt x="848" y="14009"/>
                </a:cubicBezTo>
                <a:cubicBezTo>
                  <a:pt x="840" y="14032"/>
                  <a:pt x="815" y="14043"/>
                  <a:pt x="791" y="14043"/>
                </a:cubicBezTo>
                <a:cubicBezTo>
                  <a:pt x="772" y="14043"/>
                  <a:pt x="754" y="14036"/>
                  <a:pt x="747" y="14023"/>
                </a:cubicBezTo>
                <a:lnTo>
                  <a:pt x="733" y="14009"/>
                </a:lnTo>
                <a:cubicBezTo>
                  <a:pt x="730" y="14003"/>
                  <a:pt x="727" y="14001"/>
                  <a:pt x="723" y="14001"/>
                </a:cubicBezTo>
                <a:cubicBezTo>
                  <a:pt x="708" y="14001"/>
                  <a:pt x="690" y="14040"/>
                  <a:pt x="690" y="14052"/>
                </a:cubicBezTo>
                <a:cubicBezTo>
                  <a:pt x="688" y="14056"/>
                  <a:pt x="686" y="14058"/>
                  <a:pt x="684" y="14058"/>
                </a:cubicBezTo>
                <a:cubicBezTo>
                  <a:pt x="672" y="14058"/>
                  <a:pt x="661" y="13990"/>
                  <a:pt x="661" y="13966"/>
                </a:cubicBezTo>
                <a:cubicBezTo>
                  <a:pt x="661" y="13937"/>
                  <a:pt x="704" y="13908"/>
                  <a:pt x="704" y="13894"/>
                </a:cubicBezTo>
                <a:cubicBezTo>
                  <a:pt x="719" y="13894"/>
                  <a:pt x="704" y="13879"/>
                  <a:pt x="675" y="13865"/>
                </a:cubicBezTo>
                <a:lnTo>
                  <a:pt x="632" y="13879"/>
                </a:lnTo>
                <a:cubicBezTo>
                  <a:pt x="618" y="13894"/>
                  <a:pt x="604" y="13923"/>
                  <a:pt x="589" y="13951"/>
                </a:cubicBezTo>
                <a:lnTo>
                  <a:pt x="575" y="13937"/>
                </a:lnTo>
                <a:lnTo>
                  <a:pt x="560" y="13908"/>
                </a:lnTo>
                <a:cubicBezTo>
                  <a:pt x="546" y="13865"/>
                  <a:pt x="517" y="13851"/>
                  <a:pt x="517" y="13851"/>
                </a:cubicBezTo>
                <a:cubicBezTo>
                  <a:pt x="503" y="13865"/>
                  <a:pt x="489" y="13908"/>
                  <a:pt x="474" y="13951"/>
                </a:cubicBezTo>
                <a:lnTo>
                  <a:pt x="460" y="13937"/>
                </a:lnTo>
                <a:lnTo>
                  <a:pt x="402" y="13879"/>
                </a:lnTo>
                <a:cubicBezTo>
                  <a:pt x="359" y="13923"/>
                  <a:pt x="359" y="14009"/>
                  <a:pt x="359" y="14037"/>
                </a:cubicBezTo>
                <a:cubicBezTo>
                  <a:pt x="359" y="14066"/>
                  <a:pt x="374" y="14109"/>
                  <a:pt x="374" y="14124"/>
                </a:cubicBezTo>
                <a:cubicBezTo>
                  <a:pt x="374" y="14138"/>
                  <a:pt x="374" y="14152"/>
                  <a:pt x="374" y="14152"/>
                </a:cubicBezTo>
                <a:cubicBezTo>
                  <a:pt x="359" y="14152"/>
                  <a:pt x="331" y="14109"/>
                  <a:pt x="316" y="14095"/>
                </a:cubicBezTo>
                <a:cubicBezTo>
                  <a:pt x="302" y="14081"/>
                  <a:pt x="331" y="14009"/>
                  <a:pt x="316" y="13994"/>
                </a:cubicBezTo>
                <a:cubicBezTo>
                  <a:pt x="311" y="13990"/>
                  <a:pt x="303" y="13988"/>
                  <a:pt x="294" y="13988"/>
                </a:cubicBezTo>
                <a:cubicBezTo>
                  <a:pt x="276" y="13988"/>
                  <a:pt x="254" y="13994"/>
                  <a:pt x="244" y="13994"/>
                </a:cubicBezTo>
                <a:cubicBezTo>
                  <a:pt x="244" y="13994"/>
                  <a:pt x="244" y="14037"/>
                  <a:pt x="244" y="14066"/>
                </a:cubicBezTo>
                <a:lnTo>
                  <a:pt x="244" y="14081"/>
                </a:lnTo>
                <a:cubicBezTo>
                  <a:pt x="216" y="14109"/>
                  <a:pt x="201" y="14152"/>
                  <a:pt x="173" y="14152"/>
                </a:cubicBezTo>
                <a:lnTo>
                  <a:pt x="158" y="14152"/>
                </a:lnTo>
                <a:cubicBezTo>
                  <a:pt x="158" y="14167"/>
                  <a:pt x="173" y="14181"/>
                  <a:pt x="187" y="14181"/>
                </a:cubicBezTo>
                <a:cubicBezTo>
                  <a:pt x="187" y="14181"/>
                  <a:pt x="166" y="14244"/>
                  <a:pt x="142" y="14244"/>
                </a:cubicBezTo>
                <a:cubicBezTo>
                  <a:pt x="138" y="14244"/>
                  <a:pt x="134" y="14243"/>
                  <a:pt x="129" y="14239"/>
                </a:cubicBezTo>
                <a:cubicBezTo>
                  <a:pt x="129" y="14238"/>
                  <a:pt x="127" y="14237"/>
                  <a:pt x="126" y="14237"/>
                </a:cubicBezTo>
                <a:cubicBezTo>
                  <a:pt x="110" y="14237"/>
                  <a:pt x="73" y="14327"/>
                  <a:pt x="86" y="14354"/>
                </a:cubicBezTo>
                <a:cubicBezTo>
                  <a:pt x="86" y="14385"/>
                  <a:pt x="79" y="14408"/>
                  <a:pt x="69" y="14408"/>
                </a:cubicBezTo>
                <a:cubicBezTo>
                  <a:pt x="66" y="14408"/>
                  <a:pt x="62" y="14405"/>
                  <a:pt x="58" y="14397"/>
                </a:cubicBezTo>
                <a:lnTo>
                  <a:pt x="29" y="14397"/>
                </a:lnTo>
                <a:lnTo>
                  <a:pt x="15" y="14411"/>
                </a:lnTo>
                <a:cubicBezTo>
                  <a:pt x="15" y="14425"/>
                  <a:pt x="43" y="14468"/>
                  <a:pt x="58" y="14468"/>
                </a:cubicBezTo>
                <a:cubicBezTo>
                  <a:pt x="72" y="14468"/>
                  <a:pt x="101" y="14454"/>
                  <a:pt x="115" y="14454"/>
                </a:cubicBezTo>
                <a:cubicBezTo>
                  <a:pt x="129" y="14440"/>
                  <a:pt x="115" y="14339"/>
                  <a:pt x="144" y="14339"/>
                </a:cubicBezTo>
                <a:cubicBezTo>
                  <a:pt x="158" y="14339"/>
                  <a:pt x="158" y="14368"/>
                  <a:pt x="158" y="14382"/>
                </a:cubicBezTo>
                <a:cubicBezTo>
                  <a:pt x="158" y="14397"/>
                  <a:pt x="187" y="14425"/>
                  <a:pt x="201" y="14425"/>
                </a:cubicBezTo>
                <a:cubicBezTo>
                  <a:pt x="216" y="14425"/>
                  <a:pt x="216" y="14468"/>
                  <a:pt x="201" y="14483"/>
                </a:cubicBezTo>
                <a:cubicBezTo>
                  <a:pt x="201" y="14490"/>
                  <a:pt x="205" y="14494"/>
                  <a:pt x="210" y="14494"/>
                </a:cubicBezTo>
                <a:cubicBezTo>
                  <a:pt x="216" y="14494"/>
                  <a:pt x="223" y="14490"/>
                  <a:pt x="230" y="14483"/>
                </a:cubicBezTo>
                <a:lnTo>
                  <a:pt x="259" y="14497"/>
                </a:lnTo>
                <a:cubicBezTo>
                  <a:pt x="302" y="14526"/>
                  <a:pt x="316" y="14555"/>
                  <a:pt x="273" y="14569"/>
                </a:cubicBezTo>
                <a:lnTo>
                  <a:pt x="273" y="14555"/>
                </a:lnTo>
                <a:cubicBezTo>
                  <a:pt x="265" y="14551"/>
                  <a:pt x="260" y="14549"/>
                  <a:pt x="256" y="14549"/>
                </a:cubicBezTo>
                <a:cubicBezTo>
                  <a:pt x="244" y="14549"/>
                  <a:pt x="244" y="14562"/>
                  <a:pt x="244" y="14583"/>
                </a:cubicBezTo>
                <a:cubicBezTo>
                  <a:pt x="244" y="14598"/>
                  <a:pt x="273" y="14612"/>
                  <a:pt x="273" y="14627"/>
                </a:cubicBezTo>
                <a:lnTo>
                  <a:pt x="244" y="14655"/>
                </a:lnTo>
                <a:cubicBezTo>
                  <a:pt x="230" y="14627"/>
                  <a:pt x="201" y="14612"/>
                  <a:pt x="187" y="14612"/>
                </a:cubicBezTo>
                <a:lnTo>
                  <a:pt x="173" y="14627"/>
                </a:lnTo>
                <a:lnTo>
                  <a:pt x="158" y="14655"/>
                </a:lnTo>
                <a:cubicBezTo>
                  <a:pt x="129" y="14670"/>
                  <a:pt x="158" y="14698"/>
                  <a:pt x="173" y="14698"/>
                </a:cubicBezTo>
                <a:cubicBezTo>
                  <a:pt x="187" y="14698"/>
                  <a:pt x="173" y="14727"/>
                  <a:pt x="144" y="14756"/>
                </a:cubicBezTo>
                <a:lnTo>
                  <a:pt x="115" y="14756"/>
                </a:lnTo>
                <a:lnTo>
                  <a:pt x="15" y="14770"/>
                </a:lnTo>
                <a:cubicBezTo>
                  <a:pt x="0" y="14856"/>
                  <a:pt x="0" y="14943"/>
                  <a:pt x="0" y="14957"/>
                </a:cubicBezTo>
                <a:cubicBezTo>
                  <a:pt x="0" y="14957"/>
                  <a:pt x="15" y="14971"/>
                  <a:pt x="43" y="14971"/>
                </a:cubicBezTo>
                <a:lnTo>
                  <a:pt x="58" y="14986"/>
                </a:lnTo>
                <a:cubicBezTo>
                  <a:pt x="72" y="15000"/>
                  <a:pt x="86" y="15043"/>
                  <a:pt x="86" y="15072"/>
                </a:cubicBezTo>
                <a:cubicBezTo>
                  <a:pt x="86" y="15086"/>
                  <a:pt x="86" y="15101"/>
                  <a:pt x="86" y="15129"/>
                </a:cubicBezTo>
                <a:lnTo>
                  <a:pt x="86" y="15158"/>
                </a:lnTo>
                <a:cubicBezTo>
                  <a:pt x="77" y="15185"/>
                  <a:pt x="91" y="15195"/>
                  <a:pt x="106" y="15195"/>
                </a:cubicBezTo>
                <a:cubicBezTo>
                  <a:pt x="115" y="15195"/>
                  <a:pt x="124" y="15192"/>
                  <a:pt x="129" y="15187"/>
                </a:cubicBezTo>
                <a:cubicBezTo>
                  <a:pt x="129" y="15187"/>
                  <a:pt x="144" y="15144"/>
                  <a:pt x="129" y="15115"/>
                </a:cubicBezTo>
                <a:lnTo>
                  <a:pt x="144" y="15101"/>
                </a:lnTo>
                <a:lnTo>
                  <a:pt x="158" y="15086"/>
                </a:lnTo>
                <a:cubicBezTo>
                  <a:pt x="173" y="15101"/>
                  <a:pt x="201" y="15144"/>
                  <a:pt x="230" y="15158"/>
                </a:cubicBezTo>
                <a:lnTo>
                  <a:pt x="259" y="15158"/>
                </a:lnTo>
                <a:cubicBezTo>
                  <a:pt x="259" y="15158"/>
                  <a:pt x="244" y="15201"/>
                  <a:pt x="244" y="15216"/>
                </a:cubicBezTo>
                <a:cubicBezTo>
                  <a:pt x="244" y="15230"/>
                  <a:pt x="259" y="15345"/>
                  <a:pt x="230" y="15359"/>
                </a:cubicBezTo>
                <a:cubicBezTo>
                  <a:pt x="201" y="15374"/>
                  <a:pt x="201" y="15445"/>
                  <a:pt x="201" y="15460"/>
                </a:cubicBezTo>
                <a:cubicBezTo>
                  <a:pt x="201" y="15489"/>
                  <a:pt x="201" y="15517"/>
                  <a:pt x="216" y="15517"/>
                </a:cubicBezTo>
                <a:lnTo>
                  <a:pt x="244" y="15517"/>
                </a:lnTo>
                <a:lnTo>
                  <a:pt x="259" y="15474"/>
                </a:lnTo>
                <a:cubicBezTo>
                  <a:pt x="266" y="15438"/>
                  <a:pt x="277" y="15427"/>
                  <a:pt x="287" y="15427"/>
                </a:cubicBezTo>
                <a:cubicBezTo>
                  <a:pt x="298" y="15427"/>
                  <a:pt x="309" y="15438"/>
                  <a:pt x="316" y="15445"/>
                </a:cubicBezTo>
                <a:cubicBezTo>
                  <a:pt x="316" y="15462"/>
                  <a:pt x="326" y="15469"/>
                  <a:pt x="337" y="15469"/>
                </a:cubicBezTo>
                <a:cubicBezTo>
                  <a:pt x="345" y="15469"/>
                  <a:pt x="353" y="15466"/>
                  <a:pt x="359" y="15460"/>
                </a:cubicBezTo>
                <a:lnTo>
                  <a:pt x="417" y="15460"/>
                </a:lnTo>
                <a:cubicBezTo>
                  <a:pt x="412" y="15478"/>
                  <a:pt x="412" y="15484"/>
                  <a:pt x="414" y="15484"/>
                </a:cubicBezTo>
                <a:cubicBezTo>
                  <a:pt x="419" y="15484"/>
                  <a:pt x="436" y="15451"/>
                  <a:pt x="446" y="15431"/>
                </a:cubicBezTo>
                <a:cubicBezTo>
                  <a:pt x="460" y="15402"/>
                  <a:pt x="489" y="15374"/>
                  <a:pt x="489" y="15374"/>
                </a:cubicBezTo>
                <a:cubicBezTo>
                  <a:pt x="489" y="15374"/>
                  <a:pt x="517" y="15445"/>
                  <a:pt x="546" y="15532"/>
                </a:cubicBezTo>
                <a:lnTo>
                  <a:pt x="632" y="15474"/>
                </a:lnTo>
                <a:lnTo>
                  <a:pt x="632" y="15460"/>
                </a:lnTo>
                <a:cubicBezTo>
                  <a:pt x="647" y="15489"/>
                  <a:pt x="647" y="15517"/>
                  <a:pt x="647" y="15546"/>
                </a:cubicBezTo>
                <a:lnTo>
                  <a:pt x="632" y="15575"/>
                </a:lnTo>
                <a:lnTo>
                  <a:pt x="632" y="15589"/>
                </a:lnTo>
                <a:cubicBezTo>
                  <a:pt x="604" y="15589"/>
                  <a:pt x="589" y="15618"/>
                  <a:pt x="575" y="15647"/>
                </a:cubicBezTo>
                <a:lnTo>
                  <a:pt x="604" y="15632"/>
                </a:lnTo>
                <a:cubicBezTo>
                  <a:pt x="618" y="15632"/>
                  <a:pt x="629" y="15629"/>
                  <a:pt x="634" y="15629"/>
                </a:cubicBezTo>
                <a:cubicBezTo>
                  <a:pt x="639" y="15629"/>
                  <a:pt x="639" y="15632"/>
                  <a:pt x="632" y="15647"/>
                </a:cubicBezTo>
                <a:cubicBezTo>
                  <a:pt x="618" y="15690"/>
                  <a:pt x="632" y="15718"/>
                  <a:pt x="661" y="15733"/>
                </a:cubicBezTo>
                <a:lnTo>
                  <a:pt x="690" y="15762"/>
                </a:lnTo>
                <a:cubicBezTo>
                  <a:pt x="697" y="15740"/>
                  <a:pt x="708" y="15733"/>
                  <a:pt x="717" y="15733"/>
                </a:cubicBezTo>
                <a:cubicBezTo>
                  <a:pt x="726" y="15733"/>
                  <a:pt x="733" y="15740"/>
                  <a:pt x="733" y="15747"/>
                </a:cubicBezTo>
                <a:cubicBezTo>
                  <a:pt x="739" y="15753"/>
                  <a:pt x="760" y="15757"/>
                  <a:pt x="783" y="15757"/>
                </a:cubicBezTo>
                <a:cubicBezTo>
                  <a:pt x="816" y="15757"/>
                  <a:pt x="854" y="15750"/>
                  <a:pt x="862" y="15733"/>
                </a:cubicBezTo>
                <a:cubicBezTo>
                  <a:pt x="871" y="15716"/>
                  <a:pt x="879" y="15709"/>
                  <a:pt x="885" y="15709"/>
                </a:cubicBezTo>
                <a:cubicBezTo>
                  <a:pt x="888" y="15709"/>
                  <a:pt x="891" y="15712"/>
                  <a:pt x="891" y="15718"/>
                </a:cubicBezTo>
                <a:cubicBezTo>
                  <a:pt x="905" y="15718"/>
                  <a:pt x="934" y="15690"/>
                  <a:pt x="934" y="15675"/>
                </a:cubicBezTo>
                <a:cubicBezTo>
                  <a:pt x="948" y="15661"/>
                  <a:pt x="991" y="15589"/>
                  <a:pt x="991" y="15560"/>
                </a:cubicBezTo>
                <a:cubicBezTo>
                  <a:pt x="991" y="15546"/>
                  <a:pt x="1049" y="15532"/>
                  <a:pt x="1078" y="15532"/>
                </a:cubicBezTo>
                <a:cubicBezTo>
                  <a:pt x="1106" y="15532"/>
                  <a:pt x="1106" y="15589"/>
                  <a:pt x="1106" y="15603"/>
                </a:cubicBezTo>
                <a:cubicBezTo>
                  <a:pt x="1106" y="15618"/>
                  <a:pt x="1106" y="15632"/>
                  <a:pt x="1106" y="15647"/>
                </a:cubicBezTo>
                <a:cubicBezTo>
                  <a:pt x="1106" y="15647"/>
                  <a:pt x="1135" y="15603"/>
                  <a:pt x="1150" y="15589"/>
                </a:cubicBezTo>
                <a:cubicBezTo>
                  <a:pt x="1150" y="15583"/>
                  <a:pt x="1150" y="15580"/>
                  <a:pt x="1151" y="15580"/>
                </a:cubicBezTo>
                <a:cubicBezTo>
                  <a:pt x="1156" y="15580"/>
                  <a:pt x="1167" y="15616"/>
                  <a:pt x="1178" y="15661"/>
                </a:cubicBezTo>
                <a:lnTo>
                  <a:pt x="1150" y="15704"/>
                </a:lnTo>
                <a:cubicBezTo>
                  <a:pt x="1150" y="15704"/>
                  <a:pt x="1150" y="15733"/>
                  <a:pt x="1164" y="15733"/>
                </a:cubicBezTo>
                <a:cubicBezTo>
                  <a:pt x="1164" y="15733"/>
                  <a:pt x="1178" y="15733"/>
                  <a:pt x="1193" y="15718"/>
                </a:cubicBezTo>
                <a:lnTo>
                  <a:pt x="1207" y="15704"/>
                </a:lnTo>
                <a:cubicBezTo>
                  <a:pt x="1215" y="15679"/>
                  <a:pt x="1224" y="15664"/>
                  <a:pt x="1229" y="15664"/>
                </a:cubicBezTo>
                <a:cubicBezTo>
                  <a:pt x="1233" y="15664"/>
                  <a:pt x="1236" y="15672"/>
                  <a:pt x="1236" y="15690"/>
                </a:cubicBezTo>
                <a:cubicBezTo>
                  <a:pt x="1264" y="15690"/>
                  <a:pt x="1293" y="15704"/>
                  <a:pt x="1308" y="15704"/>
                </a:cubicBezTo>
                <a:cubicBezTo>
                  <a:pt x="1334" y="15704"/>
                  <a:pt x="1324" y="15763"/>
                  <a:pt x="1355" y="15763"/>
                </a:cubicBezTo>
                <a:cubicBezTo>
                  <a:pt x="1358" y="15763"/>
                  <a:pt x="1361" y="15763"/>
                  <a:pt x="1365" y="15762"/>
                </a:cubicBezTo>
                <a:lnTo>
                  <a:pt x="1408" y="15762"/>
                </a:lnTo>
                <a:cubicBezTo>
                  <a:pt x="1466" y="15762"/>
                  <a:pt x="1509" y="15690"/>
                  <a:pt x="1509" y="15661"/>
                </a:cubicBezTo>
                <a:cubicBezTo>
                  <a:pt x="1509" y="15632"/>
                  <a:pt x="1537" y="15603"/>
                  <a:pt x="1581" y="15603"/>
                </a:cubicBezTo>
                <a:lnTo>
                  <a:pt x="1595" y="15632"/>
                </a:lnTo>
                <a:lnTo>
                  <a:pt x="1638" y="15675"/>
                </a:lnTo>
                <a:cubicBezTo>
                  <a:pt x="1695" y="15690"/>
                  <a:pt x="1767" y="15718"/>
                  <a:pt x="1796" y="15718"/>
                </a:cubicBezTo>
                <a:lnTo>
                  <a:pt x="1810" y="15747"/>
                </a:lnTo>
                <a:cubicBezTo>
                  <a:pt x="1814" y="15755"/>
                  <a:pt x="1818" y="15757"/>
                  <a:pt x="1822" y="15757"/>
                </a:cubicBezTo>
                <a:cubicBezTo>
                  <a:pt x="1830" y="15757"/>
                  <a:pt x="1839" y="15744"/>
                  <a:pt x="1847" y="15744"/>
                </a:cubicBezTo>
                <a:cubicBezTo>
                  <a:pt x="1849" y="15744"/>
                  <a:pt x="1851" y="15745"/>
                  <a:pt x="1854" y="15747"/>
                </a:cubicBezTo>
                <a:cubicBezTo>
                  <a:pt x="1882" y="15762"/>
                  <a:pt x="1897" y="15776"/>
                  <a:pt x="1925" y="15790"/>
                </a:cubicBezTo>
                <a:cubicBezTo>
                  <a:pt x="1925" y="15797"/>
                  <a:pt x="1929" y="15801"/>
                  <a:pt x="1933" y="15801"/>
                </a:cubicBezTo>
                <a:cubicBezTo>
                  <a:pt x="1936" y="15801"/>
                  <a:pt x="1940" y="15797"/>
                  <a:pt x="1940" y="15790"/>
                </a:cubicBezTo>
                <a:cubicBezTo>
                  <a:pt x="1954" y="15762"/>
                  <a:pt x="1997" y="15776"/>
                  <a:pt x="2012" y="15762"/>
                </a:cubicBezTo>
                <a:lnTo>
                  <a:pt x="2026" y="15747"/>
                </a:lnTo>
                <a:cubicBezTo>
                  <a:pt x="2055" y="15704"/>
                  <a:pt x="2069" y="15690"/>
                  <a:pt x="2069" y="15690"/>
                </a:cubicBezTo>
                <a:cubicBezTo>
                  <a:pt x="2069" y="15704"/>
                  <a:pt x="2098" y="15733"/>
                  <a:pt x="2112" y="15776"/>
                </a:cubicBezTo>
                <a:lnTo>
                  <a:pt x="2170" y="15747"/>
                </a:lnTo>
                <a:lnTo>
                  <a:pt x="2184" y="15747"/>
                </a:lnTo>
                <a:cubicBezTo>
                  <a:pt x="2198" y="15747"/>
                  <a:pt x="2213" y="15762"/>
                  <a:pt x="2241" y="15790"/>
                </a:cubicBezTo>
                <a:lnTo>
                  <a:pt x="2256" y="15805"/>
                </a:lnTo>
                <a:lnTo>
                  <a:pt x="2299" y="15876"/>
                </a:lnTo>
                <a:cubicBezTo>
                  <a:pt x="2313" y="15848"/>
                  <a:pt x="2342" y="15805"/>
                  <a:pt x="2371" y="15762"/>
                </a:cubicBezTo>
                <a:lnTo>
                  <a:pt x="2414" y="15762"/>
                </a:lnTo>
                <a:cubicBezTo>
                  <a:pt x="2443" y="15762"/>
                  <a:pt x="2457" y="15704"/>
                  <a:pt x="2471" y="15675"/>
                </a:cubicBezTo>
                <a:lnTo>
                  <a:pt x="2486" y="15675"/>
                </a:lnTo>
                <a:cubicBezTo>
                  <a:pt x="2486" y="15675"/>
                  <a:pt x="2486" y="15762"/>
                  <a:pt x="2486" y="15805"/>
                </a:cubicBezTo>
                <a:cubicBezTo>
                  <a:pt x="2474" y="15828"/>
                  <a:pt x="2491" y="15852"/>
                  <a:pt x="2505" y="15852"/>
                </a:cubicBezTo>
                <a:cubicBezTo>
                  <a:pt x="2509" y="15852"/>
                  <a:pt x="2512" y="15850"/>
                  <a:pt x="2514" y="15848"/>
                </a:cubicBezTo>
                <a:cubicBezTo>
                  <a:pt x="2525" y="15848"/>
                  <a:pt x="2568" y="15823"/>
                  <a:pt x="2595" y="15823"/>
                </a:cubicBezTo>
                <a:cubicBezTo>
                  <a:pt x="2604" y="15823"/>
                  <a:pt x="2611" y="15826"/>
                  <a:pt x="2615" y="15833"/>
                </a:cubicBezTo>
                <a:cubicBezTo>
                  <a:pt x="2629" y="15848"/>
                  <a:pt x="2658" y="15891"/>
                  <a:pt x="2658" y="15920"/>
                </a:cubicBezTo>
                <a:lnTo>
                  <a:pt x="2687" y="15920"/>
                </a:lnTo>
                <a:cubicBezTo>
                  <a:pt x="2716" y="15920"/>
                  <a:pt x="2730" y="15948"/>
                  <a:pt x="2759" y="15948"/>
                </a:cubicBezTo>
                <a:lnTo>
                  <a:pt x="2787" y="15948"/>
                </a:lnTo>
                <a:cubicBezTo>
                  <a:pt x="2816" y="15948"/>
                  <a:pt x="2845" y="15963"/>
                  <a:pt x="2845" y="15963"/>
                </a:cubicBezTo>
                <a:lnTo>
                  <a:pt x="2859" y="15963"/>
                </a:lnTo>
                <a:cubicBezTo>
                  <a:pt x="2859" y="15977"/>
                  <a:pt x="2859" y="15991"/>
                  <a:pt x="2845" y="15991"/>
                </a:cubicBezTo>
                <a:cubicBezTo>
                  <a:pt x="2845" y="16006"/>
                  <a:pt x="2831" y="16006"/>
                  <a:pt x="2816" y="16006"/>
                </a:cubicBezTo>
                <a:cubicBezTo>
                  <a:pt x="2812" y="16004"/>
                  <a:pt x="2807" y="16004"/>
                  <a:pt x="2803" y="16004"/>
                </a:cubicBezTo>
                <a:cubicBezTo>
                  <a:pt x="2782" y="16004"/>
                  <a:pt x="2757" y="16015"/>
                  <a:pt x="2734" y="16015"/>
                </a:cubicBezTo>
                <a:cubicBezTo>
                  <a:pt x="2709" y="16015"/>
                  <a:pt x="2686" y="16002"/>
                  <a:pt x="2672" y="15948"/>
                </a:cubicBezTo>
                <a:cubicBezTo>
                  <a:pt x="2672" y="15948"/>
                  <a:pt x="2658" y="15948"/>
                  <a:pt x="2644" y="15963"/>
                </a:cubicBezTo>
                <a:lnTo>
                  <a:pt x="2629" y="15991"/>
                </a:lnTo>
                <a:cubicBezTo>
                  <a:pt x="2622" y="16006"/>
                  <a:pt x="2611" y="16013"/>
                  <a:pt x="2601" y="16013"/>
                </a:cubicBezTo>
                <a:cubicBezTo>
                  <a:pt x="2590" y="16013"/>
                  <a:pt x="2579" y="16006"/>
                  <a:pt x="2572" y="15991"/>
                </a:cubicBezTo>
                <a:cubicBezTo>
                  <a:pt x="2572" y="15990"/>
                  <a:pt x="2572" y="15990"/>
                  <a:pt x="2571" y="15990"/>
                </a:cubicBezTo>
                <a:cubicBezTo>
                  <a:pt x="2568" y="15990"/>
                  <a:pt x="2542" y="16065"/>
                  <a:pt x="2529" y="16092"/>
                </a:cubicBezTo>
                <a:cubicBezTo>
                  <a:pt x="2529" y="16103"/>
                  <a:pt x="2515" y="16105"/>
                  <a:pt x="2496" y="16105"/>
                </a:cubicBezTo>
                <a:cubicBezTo>
                  <a:pt x="2476" y="16105"/>
                  <a:pt x="2449" y="16102"/>
                  <a:pt x="2428" y="16102"/>
                </a:cubicBezTo>
                <a:cubicBezTo>
                  <a:pt x="2416" y="16102"/>
                  <a:pt x="2406" y="16103"/>
                  <a:pt x="2399" y="16106"/>
                </a:cubicBezTo>
                <a:cubicBezTo>
                  <a:pt x="2356" y="16121"/>
                  <a:pt x="2313" y="16164"/>
                  <a:pt x="2299" y="16193"/>
                </a:cubicBezTo>
                <a:cubicBezTo>
                  <a:pt x="2299" y="16193"/>
                  <a:pt x="2299" y="16193"/>
                  <a:pt x="2299" y="16207"/>
                </a:cubicBezTo>
                <a:lnTo>
                  <a:pt x="2256" y="16207"/>
                </a:lnTo>
                <a:lnTo>
                  <a:pt x="2213" y="16193"/>
                </a:lnTo>
                <a:lnTo>
                  <a:pt x="2170" y="16178"/>
                </a:lnTo>
                <a:cubicBezTo>
                  <a:pt x="2155" y="16193"/>
                  <a:pt x="2141" y="16207"/>
                  <a:pt x="2127" y="16221"/>
                </a:cubicBezTo>
                <a:cubicBezTo>
                  <a:pt x="2127" y="16207"/>
                  <a:pt x="2127" y="16207"/>
                  <a:pt x="2127" y="16193"/>
                </a:cubicBezTo>
                <a:cubicBezTo>
                  <a:pt x="2127" y="16178"/>
                  <a:pt x="2069" y="16121"/>
                  <a:pt x="2055" y="16121"/>
                </a:cubicBezTo>
                <a:cubicBezTo>
                  <a:pt x="2049" y="16118"/>
                  <a:pt x="2044" y="16117"/>
                  <a:pt x="2039" y="16117"/>
                </a:cubicBezTo>
                <a:cubicBezTo>
                  <a:pt x="2016" y="16117"/>
                  <a:pt x="1997" y="16140"/>
                  <a:pt x="1997" y="16164"/>
                </a:cubicBezTo>
                <a:lnTo>
                  <a:pt x="2055" y="16164"/>
                </a:lnTo>
                <a:cubicBezTo>
                  <a:pt x="2055" y="16164"/>
                  <a:pt x="2069" y="16178"/>
                  <a:pt x="2069" y="16178"/>
                </a:cubicBezTo>
                <a:cubicBezTo>
                  <a:pt x="2069" y="16193"/>
                  <a:pt x="2069" y="16207"/>
                  <a:pt x="2069" y="16207"/>
                </a:cubicBezTo>
                <a:cubicBezTo>
                  <a:pt x="2055" y="16221"/>
                  <a:pt x="2055" y="16236"/>
                  <a:pt x="2040" y="16236"/>
                </a:cubicBezTo>
                <a:lnTo>
                  <a:pt x="2026" y="16236"/>
                </a:lnTo>
                <a:lnTo>
                  <a:pt x="2026" y="16221"/>
                </a:lnTo>
                <a:cubicBezTo>
                  <a:pt x="2012" y="16236"/>
                  <a:pt x="2012" y="16236"/>
                  <a:pt x="1997" y="16250"/>
                </a:cubicBezTo>
                <a:lnTo>
                  <a:pt x="2012" y="16264"/>
                </a:lnTo>
                <a:cubicBezTo>
                  <a:pt x="1981" y="16275"/>
                  <a:pt x="1951" y="16285"/>
                  <a:pt x="1930" y="16285"/>
                </a:cubicBezTo>
                <a:cubicBezTo>
                  <a:pt x="1922" y="16285"/>
                  <a:pt x="1915" y="16283"/>
                  <a:pt x="1911" y="16279"/>
                </a:cubicBezTo>
                <a:cubicBezTo>
                  <a:pt x="1897" y="16279"/>
                  <a:pt x="1925" y="16164"/>
                  <a:pt x="1897" y="16149"/>
                </a:cubicBezTo>
                <a:cubicBezTo>
                  <a:pt x="1892" y="16145"/>
                  <a:pt x="1887" y="16143"/>
                  <a:pt x="1883" y="16143"/>
                </a:cubicBezTo>
                <a:cubicBezTo>
                  <a:pt x="1874" y="16143"/>
                  <a:pt x="1868" y="16149"/>
                  <a:pt x="1868" y="16149"/>
                </a:cubicBezTo>
                <a:cubicBezTo>
                  <a:pt x="1868" y="16149"/>
                  <a:pt x="1854" y="16221"/>
                  <a:pt x="1839" y="16322"/>
                </a:cubicBezTo>
                <a:lnTo>
                  <a:pt x="1767" y="16351"/>
                </a:lnTo>
                <a:lnTo>
                  <a:pt x="1739" y="16365"/>
                </a:lnTo>
                <a:cubicBezTo>
                  <a:pt x="1731" y="16372"/>
                  <a:pt x="1721" y="16376"/>
                  <a:pt x="1712" y="16376"/>
                </a:cubicBezTo>
                <a:cubicBezTo>
                  <a:pt x="1703" y="16376"/>
                  <a:pt x="1695" y="16372"/>
                  <a:pt x="1695" y="16365"/>
                </a:cubicBezTo>
                <a:cubicBezTo>
                  <a:pt x="1693" y="16362"/>
                  <a:pt x="1690" y="16361"/>
                  <a:pt x="1687" y="16361"/>
                </a:cubicBezTo>
                <a:cubicBezTo>
                  <a:pt x="1675" y="16361"/>
                  <a:pt x="1664" y="16379"/>
                  <a:pt x="1652" y="16379"/>
                </a:cubicBezTo>
                <a:cubicBezTo>
                  <a:pt x="1638" y="16394"/>
                  <a:pt x="1638" y="16394"/>
                  <a:pt x="1624" y="16394"/>
                </a:cubicBezTo>
                <a:cubicBezTo>
                  <a:pt x="1624" y="16379"/>
                  <a:pt x="1609" y="16322"/>
                  <a:pt x="1595" y="16264"/>
                </a:cubicBezTo>
                <a:lnTo>
                  <a:pt x="1552" y="16250"/>
                </a:lnTo>
                <a:lnTo>
                  <a:pt x="1537" y="16250"/>
                </a:lnTo>
                <a:cubicBezTo>
                  <a:pt x="1537" y="16229"/>
                  <a:pt x="1530" y="16216"/>
                  <a:pt x="1526" y="16216"/>
                </a:cubicBezTo>
                <a:cubicBezTo>
                  <a:pt x="1524" y="16216"/>
                  <a:pt x="1523" y="16217"/>
                  <a:pt x="1523" y="16221"/>
                </a:cubicBezTo>
                <a:cubicBezTo>
                  <a:pt x="1523" y="16221"/>
                  <a:pt x="1509" y="16264"/>
                  <a:pt x="1494" y="16322"/>
                </a:cubicBezTo>
                <a:lnTo>
                  <a:pt x="1437" y="16250"/>
                </a:lnTo>
                <a:lnTo>
                  <a:pt x="1408" y="16250"/>
                </a:lnTo>
                <a:cubicBezTo>
                  <a:pt x="1408" y="16264"/>
                  <a:pt x="1408" y="16279"/>
                  <a:pt x="1408" y="16279"/>
                </a:cubicBezTo>
                <a:lnTo>
                  <a:pt x="1451" y="16351"/>
                </a:lnTo>
                <a:cubicBezTo>
                  <a:pt x="1408" y="16365"/>
                  <a:pt x="1336" y="16394"/>
                  <a:pt x="1308" y="16422"/>
                </a:cubicBezTo>
                <a:lnTo>
                  <a:pt x="1293" y="16394"/>
                </a:lnTo>
                <a:lnTo>
                  <a:pt x="1279" y="16379"/>
                </a:lnTo>
                <a:cubicBezTo>
                  <a:pt x="1279" y="16351"/>
                  <a:pt x="1250" y="16322"/>
                  <a:pt x="1221" y="16322"/>
                </a:cubicBezTo>
                <a:lnTo>
                  <a:pt x="1193" y="16322"/>
                </a:lnTo>
                <a:cubicBezTo>
                  <a:pt x="1193" y="16336"/>
                  <a:pt x="1207" y="16351"/>
                  <a:pt x="1221" y="16351"/>
                </a:cubicBezTo>
                <a:lnTo>
                  <a:pt x="1264" y="16351"/>
                </a:lnTo>
                <a:cubicBezTo>
                  <a:pt x="1264" y="16365"/>
                  <a:pt x="1264" y="16394"/>
                  <a:pt x="1264" y="16394"/>
                </a:cubicBezTo>
                <a:lnTo>
                  <a:pt x="1221" y="16408"/>
                </a:lnTo>
                <a:cubicBezTo>
                  <a:pt x="1215" y="16410"/>
                  <a:pt x="1209" y="16410"/>
                  <a:pt x="1203" y="16410"/>
                </a:cubicBezTo>
                <a:cubicBezTo>
                  <a:pt x="1154" y="16410"/>
                  <a:pt x="1118" y="16365"/>
                  <a:pt x="1092" y="16365"/>
                </a:cubicBezTo>
                <a:cubicBezTo>
                  <a:pt x="1078" y="16365"/>
                  <a:pt x="1035" y="16351"/>
                  <a:pt x="1020" y="16336"/>
                </a:cubicBezTo>
                <a:cubicBezTo>
                  <a:pt x="1006" y="16336"/>
                  <a:pt x="1006" y="16351"/>
                  <a:pt x="1020" y="16379"/>
                </a:cubicBezTo>
                <a:lnTo>
                  <a:pt x="1035" y="16394"/>
                </a:lnTo>
                <a:cubicBezTo>
                  <a:pt x="1063" y="16422"/>
                  <a:pt x="1035" y="16437"/>
                  <a:pt x="1035" y="16466"/>
                </a:cubicBezTo>
                <a:cubicBezTo>
                  <a:pt x="1035" y="16493"/>
                  <a:pt x="1023" y="16503"/>
                  <a:pt x="1011" y="16503"/>
                </a:cubicBezTo>
                <a:cubicBezTo>
                  <a:pt x="1004" y="16503"/>
                  <a:pt x="997" y="16500"/>
                  <a:pt x="991" y="16494"/>
                </a:cubicBezTo>
                <a:lnTo>
                  <a:pt x="934" y="16466"/>
                </a:lnTo>
                <a:cubicBezTo>
                  <a:pt x="891" y="16480"/>
                  <a:pt x="790" y="16480"/>
                  <a:pt x="790" y="16494"/>
                </a:cubicBezTo>
                <a:cubicBezTo>
                  <a:pt x="776" y="16509"/>
                  <a:pt x="733" y="16537"/>
                  <a:pt x="719" y="16552"/>
                </a:cubicBezTo>
                <a:lnTo>
                  <a:pt x="704" y="16494"/>
                </a:lnTo>
                <a:cubicBezTo>
                  <a:pt x="704" y="16484"/>
                  <a:pt x="697" y="16468"/>
                  <a:pt x="693" y="16468"/>
                </a:cubicBezTo>
                <a:cubicBezTo>
                  <a:pt x="691" y="16468"/>
                  <a:pt x="690" y="16471"/>
                  <a:pt x="690" y="16480"/>
                </a:cubicBezTo>
                <a:lnTo>
                  <a:pt x="675" y="16537"/>
                </a:lnTo>
                <a:cubicBezTo>
                  <a:pt x="661" y="16580"/>
                  <a:pt x="618" y="16695"/>
                  <a:pt x="604" y="16738"/>
                </a:cubicBezTo>
                <a:cubicBezTo>
                  <a:pt x="599" y="16748"/>
                  <a:pt x="594" y="16753"/>
                  <a:pt x="589" y="16753"/>
                </a:cubicBezTo>
                <a:cubicBezTo>
                  <a:pt x="580" y="16753"/>
                  <a:pt x="570" y="16734"/>
                  <a:pt x="560" y="16695"/>
                </a:cubicBezTo>
                <a:lnTo>
                  <a:pt x="589" y="16609"/>
                </a:lnTo>
                <a:lnTo>
                  <a:pt x="604" y="16566"/>
                </a:lnTo>
                <a:cubicBezTo>
                  <a:pt x="618" y="16509"/>
                  <a:pt x="632" y="16451"/>
                  <a:pt x="632" y="16437"/>
                </a:cubicBezTo>
                <a:lnTo>
                  <a:pt x="632" y="16437"/>
                </a:lnTo>
                <a:lnTo>
                  <a:pt x="604" y="16466"/>
                </a:lnTo>
                <a:cubicBezTo>
                  <a:pt x="602" y="16464"/>
                  <a:pt x="600" y="16463"/>
                  <a:pt x="599" y="16463"/>
                </a:cubicBezTo>
                <a:cubicBezTo>
                  <a:pt x="586" y="16463"/>
                  <a:pt x="575" y="16512"/>
                  <a:pt x="575" y="16537"/>
                </a:cubicBezTo>
                <a:cubicBezTo>
                  <a:pt x="575" y="16552"/>
                  <a:pt x="568" y="16559"/>
                  <a:pt x="557" y="16559"/>
                </a:cubicBezTo>
                <a:cubicBezTo>
                  <a:pt x="546" y="16559"/>
                  <a:pt x="532" y="16552"/>
                  <a:pt x="517" y="16537"/>
                </a:cubicBezTo>
                <a:lnTo>
                  <a:pt x="489" y="16509"/>
                </a:lnTo>
                <a:lnTo>
                  <a:pt x="474" y="16480"/>
                </a:lnTo>
                <a:cubicBezTo>
                  <a:pt x="431" y="16466"/>
                  <a:pt x="417" y="16422"/>
                  <a:pt x="446" y="16394"/>
                </a:cubicBezTo>
                <a:lnTo>
                  <a:pt x="446" y="16365"/>
                </a:lnTo>
                <a:lnTo>
                  <a:pt x="446" y="16322"/>
                </a:lnTo>
                <a:cubicBezTo>
                  <a:pt x="441" y="16309"/>
                  <a:pt x="434" y="16304"/>
                  <a:pt x="426" y="16304"/>
                </a:cubicBezTo>
                <a:cubicBezTo>
                  <a:pt x="409" y="16304"/>
                  <a:pt x="388" y="16331"/>
                  <a:pt x="388" y="16351"/>
                </a:cubicBezTo>
                <a:cubicBezTo>
                  <a:pt x="374" y="16379"/>
                  <a:pt x="331" y="16394"/>
                  <a:pt x="316" y="16394"/>
                </a:cubicBezTo>
                <a:cubicBezTo>
                  <a:pt x="316" y="16393"/>
                  <a:pt x="315" y="16393"/>
                  <a:pt x="315" y="16393"/>
                </a:cubicBezTo>
                <a:lnTo>
                  <a:pt x="315" y="16393"/>
                </a:lnTo>
                <a:cubicBezTo>
                  <a:pt x="311" y="16393"/>
                  <a:pt x="402" y="16524"/>
                  <a:pt x="402" y="16552"/>
                </a:cubicBezTo>
                <a:cubicBezTo>
                  <a:pt x="402" y="16566"/>
                  <a:pt x="374" y="16566"/>
                  <a:pt x="359" y="16580"/>
                </a:cubicBezTo>
                <a:cubicBezTo>
                  <a:pt x="345" y="16580"/>
                  <a:pt x="331" y="16624"/>
                  <a:pt x="316" y="16681"/>
                </a:cubicBezTo>
                <a:lnTo>
                  <a:pt x="273" y="16695"/>
                </a:lnTo>
                <a:cubicBezTo>
                  <a:pt x="259" y="16695"/>
                  <a:pt x="244" y="16724"/>
                  <a:pt x="216" y="16738"/>
                </a:cubicBezTo>
                <a:cubicBezTo>
                  <a:pt x="187" y="16753"/>
                  <a:pt x="230" y="16782"/>
                  <a:pt x="216" y="16796"/>
                </a:cubicBezTo>
                <a:lnTo>
                  <a:pt x="201" y="16825"/>
                </a:lnTo>
                <a:cubicBezTo>
                  <a:pt x="173" y="16839"/>
                  <a:pt x="129" y="16882"/>
                  <a:pt x="115" y="16882"/>
                </a:cubicBezTo>
                <a:cubicBezTo>
                  <a:pt x="115" y="16897"/>
                  <a:pt x="129" y="16911"/>
                  <a:pt x="158" y="16925"/>
                </a:cubicBezTo>
                <a:cubicBezTo>
                  <a:pt x="168" y="16911"/>
                  <a:pt x="177" y="16906"/>
                  <a:pt x="187" y="16906"/>
                </a:cubicBezTo>
                <a:cubicBezTo>
                  <a:pt x="206" y="16906"/>
                  <a:pt x="225" y="16925"/>
                  <a:pt x="244" y="16925"/>
                </a:cubicBezTo>
                <a:lnTo>
                  <a:pt x="359" y="16925"/>
                </a:lnTo>
                <a:lnTo>
                  <a:pt x="359" y="16954"/>
                </a:lnTo>
                <a:lnTo>
                  <a:pt x="374" y="17011"/>
                </a:lnTo>
                <a:cubicBezTo>
                  <a:pt x="402" y="16997"/>
                  <a:pt x="417" y="16940"/>
                  <a:pt x="417" y="16925"/>
                </a:cubicBezTo>
                <a:cubicBezTo>
                  <a:pt x="417" y="16911"/>
                  <a:pt x="431" y="16911"/>
                  <a:pt x="446" y="16897"/>
                </a:cubicBezTo>
                <a:lnTo>
                  <a:pt x="446" y="16911"/>
                </a:lnTo>
                <a:cubicBezTo>
                  <a:pt x="458" y="16923"/>
                  <a:pt x="467" y="16927"/>
                  <a:pt x="475" y="16927"/>
                </a:cubicBezTo>
                <a:cubicBezTo>
                  <a:pt x="486" y="16927"/>
                  <a:pt x="495" y="16919"/>
                  <a:pt x="503" y="16911"/>
                </a:cubicBezTo>
                <a:cubicBezTo>
                  <a:pt x="512" y="16893"/>
                  <a:pt x="521" y="16875"/>
                  <a:pt x="534" y="16875"/>
                </a:cubicBezTo>
                <a:cubicBezTo>
                  <a:pt x="541" y="16875"/>
                  <a:pt x="550" y="16881"/>
                  <a:pt x="560" y="16897"/>
                </a:cubicBezTo>
                <a:cubicBezTo>
                  <a:pt x="575" y="16882"/>
                  <a:pt x="618" y="16868"/>
                  <a:pt x="632" y="16868"/>
                </a:cubicBezTo>
                <a:lnTo>
                  <a:pt x="661" y="16868"/>
                </a:lnTo>
                <a:lnTo>
                  <a:pt x="704" y="16853"/>
                </a:lnTo>
                <a:cubicBezTo>
                  <a:pt x="722" y="16881"/>
                  <a:pt x="741" y="16891"/>
                  <a:pt x="751" y="16891"/>
                </a:cubicBezTo>
                <a:cubicBezTo>
                  <a:pt x="758" y="16891"/>
                  <a:pt x="762" y="16887"/>
                  <a:pt x="762" y="16882"/>
                </a:cubicBezTo>
                <a:cubicBezTo>
                  <a:pt x="762" y="16879"/>
                  <a:pt x="763" y="16878"/>
                  <a:pt x="764" y="16878"/>
                </a:cubicBezTo>
                <a:cubicBezTo>
                  <a:pt x="772" y="16878"/>
                  <a:pt x="790" y="16899"/>
                  <a:pt x="790" y="16911"/>
                </a:cubicBezTo>
                <a:cubicBezTo>
                  <a:pt x="795" y="16915"/>
                  <a:pt x="800" y="16917"/>
                  <a:pt x="806" y="16917"/>
                </a:cubicBezTo>
                <a:cubicBezTo>
                  <a:pt x="819" y="16917"/>
                  <a:pt x="833" y="16907"/>
                  <a:pt x="833" y="16897"/>
                </a:cubicBezTo>
                <a:cubicBezTo>
                  <a:pt x="833" y="16897"/>
                  <a:pt x="819" y="16839"/>
                  <a:pt x="805" y="16810"/>
                </a:cubicBezTo>
                <a:cubicBezTo>
                  <a:pt x="790" y="16796"/>
                  <a:pt x="805" y="16767"/>
                  <a:pt x="833" y="16767"/>
                </a:cubicBezTo>
                <a:lnTo>
                  <a:pt x="848" y="16782"/>
                </a:lnTo>
                <a:cubicBezTo>
                  <a:pt x="877" y="16782"/>
                  <a:pt x="891" y="16810"/>
                  <a:pt x="920" y="16825"/>
                </a:cubicBezTo>
                <a:cubicBezTo>
                  <a:pt x="934" y="16839"/>
                  <a:pt x="963" y="16825"/>
                  <a:pt x="977" y="16853"/>
                </a:cubicBezTo>
                <a:cubicBezTo>
                  <a:pt x="982" y="16858"/>
                  <a:pt x="987" y="16860"/>
                  <a:pt x="991" y="16860"/>
                </a:cubicBezTo>
                <a:cubicBezTo>
                  <a:pt x="1007" y="16860"/>
                  <a:pt x="1019" y="16832"/>
                  <a:pt x="1035" y="16832"/>
                </a:cubicBezTo>
                <a:cubicBezTo>
                  <a:pt x="1039" y="16832"/>
                  <a:pt x="1044" y="16834"/>
                  <a:pt x="1049" y="16839"/>
                </a:cubicBezTo>
                <a:lnTo>
                  <a:pt x="1078" y="16853"/>
                </a:lnTo>
                <a:cubicBezTo>
                  <a:pt x="1092" y="16810"/>
                  <a:pt x="1063" y="16767"/>
                  <a:pt x="1049" y="16767"/>
                </a:cubicBezTo>
                <a:cubicBezTo>
                  <a:pt x="1049" y="16767"/>
                  <a:pt x="1063" y="16753"/>
                  <a:pt x="1106" y="16738"/>
                </a:cubicBezTo>
                <a:lnTo>
                  <a:pt x="1135" y="16753"/>
                </a:lnTo>
                <a:cubicBezTo>
                  <a:pt x="1150" y="16753"/>
                  <a:pt x="1135" y="16810"/>
                  <a:pt x="1178" y="16810"/>
                </a:cubicBezTo>
                <a:cubicBezTo>
                  <a:pt x="1193" y="16796"/>
                  <a:pt x="1221" y="16782"/>
                  <a:pt x="1250" y="16782"/>
                </a:cubicBezTo>
                <a:lnTo>
                  <a:pt x="1279" y="16767"/>
                </a:lnTo>
                <a:cubicBezTo>
                  <a:pt x="1322" y="16767"/>
                  <a:pt x="1365" y="16695"/>
                  <a:pt x="1365" y="16667"/>
                </a:cubicBezTo>
                <a:cubicBezTo>
                  <a:pt x="1365" y="16657"/>
                  <a:pt x="1392" y="16640"/>
                  <a:pt x="1409" y="16640"/>
                </a:cubicBezTo>
                <a:cubicBezTo>
                  <a:pt x="1417" y="16640"/>
                  <a:pt x="1423" y="16643"/>
                  <a:pt x="1423" y="16652"/>
                </a:cubicBezTo>
                <a:cubicBezTo>
                  <a:pt x="1418" y="16661"/>
                  <a:pt x="1418" y="16665"/>
                  <a:pt x="1420" y="16665"/>
                </a:cubicBezTo>
                <a:cubicBezTo>
                  <a:pt x="1425" y="16665"/>
                  <a:pt x="1441" y="16648"/>
                  <a:pt x="1451" y="16638"/>
                </a:cubicBezTo>
                <a:cubicBezTo>
                  <a:pt x="1455" y="16631"/>
                  <a:pt x="1460" y="16628"/>
                  <a:pt x="1466" y="16628"/>
                </a:cubicBezTo>
                <a:cubicBezTo>
                  <a:pt x="1485" y="16628"/>
                  <a:pt x="1512" y="16656"/>
                  <a:pt x="1523" y="16667"/>
                </a:cubicBezTo>
                <a:cubicBezTo>
                  <a:pt x="1528" y="16677"/>
                  <a:pt x="1538" y="16680"/>
                  <a:pt x="1548" y="16680"/>
                </a:cubicBezTo>
                <a:cubicBezTo>
                  <a:pt x="1559" y="16680"/>
                  <a:pt x="1572" y="16677"/>
                  <a:pt x="1581" y="16677"/>
                </a:cubicBezTo>
                <a:cubicBezTo>
                  <a:pt x="1587" y="16677"/>
                  <a:pt x="1592" y="16678"/>
                  <a:pt x="1595" y="16681"/>
                </a:cubicBezTo>
                <a:cubicBezTo>
                  <a:pt x="1566" y="16724"/>
                  <a:pt x="1581" y="16753"/>
                  <a:pt x="1609" y="16767"/>
                </a:cubicBezTo>
                <a:lnTo>
                  <a:pt x="1638" y="16782"/>
                </a:lnTo>
                <a:lnTo>
                  <a:pt x="1652" y="16796"/>
                </a:lnTo>
                <a:cubicBezTo>
                  <a:pt x="1665" y="16809"/>
                  <a:pt x="1684" y="16816"/>
                  <a:pt x="1705" y="16816"/>
                </a:cubicBezTo>
                <a:cubicBezTo>
                  <a:pt x="1730" y="16816"/>
                  <a:pt x="1758" y="16805"/>
                  <a:pt x="1782" y="16782"/>
                </a:cubicBezTo>
                <a:lnTo>
                  <a:pt x="1825" y="16767"/>
                </a:lnTo>
                <a:lnTo>
                  <a:pt x="1882" y="16753"/>
                </a:lnTo>
                <a:cubicBezTo>
                  <a:pt x="1897" y="16810"/>
                  <a:pt x="1925" y="16839"/>
                  <a:pt x="1940" y="16853"/>
                </a:cubicBezTo>
                <a:cubicBezTo>
                  <a:pt x="1940" y="16868"/>
                  <a:pt x="1925" y="16897"/>
                  <a:pt x="1911" y="16911"/>
                </a:cubicBezTo>
                <a:cubicBezTo>
                  <a:pt x="1897" y="16940"/>
                  <a:pt x="1911" y="16940"/>
                  <a:pt x="1925" y="16940"/>
                </a:cubicBezTo>
                <a:cubicBezTo>
                  <a:pt x="1929" y="16936"/>
                  <a:pt x="1932" y="16934"/>
                  <a:pt x="1934" y="16934"/>
                </a:cubicBezTo>
                <a:cubicBezTo>
                  <a:pt x="1940" y="16934"/>
                  <a:pt x="1940" y="16947"/>
                  <a:pt x="1940" y="16968"/>
                </a:cubicBezTo>
                <a:lnTo>
                  <a:pt x="1925" y="16983"/>
                </a:lnTo>
                <a:lnTo>
                  <a:pt x="1911" y="16997"/>
                </a:lnTo>
                <a:cubicBezTo>
                  <a:pt x="1907" y="17001"/>
                  <a:pt x="1902" y="17003"/>
                  <a:pt x="1897" y="17003"/>
                </a:cubicBezTo>
                <a:cubicBezTo>
                  <a:pt x="1881" y="17003"/>
                  <a:pt x="1860" y="16989"/>
                  <a:pt x="1839" y="16968"/>
                </a:cubicBezTo>
                <a:lnTo>
                  <a:pt x="1825" y="16954"/>
                </a:lnTo>
                <a:cubicBezTo>
                  <a:pt x="1796" y="16954"/>
                  <a:pt x="1796" y="16925"/>
                  <a:pt x="1796" y="16911"/>
                </a:cubicBezTo>
                <a:lnTo>
                  <a:pt x="1782" y="16853"/>
                </a:lnTo>
                <a:cubicBezTo>
                  <a:pt x="1765" y="16870"/>
                  <a:pt x="1748" y="16877"/>
                  <a:pt x="1731" y="16877"/>
                </a:cubicBezTo>
                <a:cubicBezTo>
                  <a:pt x="1719" y="16877"/>
                  <a:pt x="1707" y="16874"/>
                  <a:pt x="1695" y="16868"/>
                </a:cubicBezTo>
                <a:lnTo>
                  <a:pt x="1681" y="16853"/>
                </a:lnTo>
                <a:lnTo>
                  <a:pt x="1652" y="16825"/>
                </a:lnTo>
                <a:cubicBezTo>
                  <a:pt x="1609" y="16839"/>
                  <a:pt x="1595" y="16882"/>
                  <a:pt x="1595" y="16897"/>
                </a:cubicBezTo>
                <a:cubicBezTo>
                  <a:pt x="1595" y="16911"/>
                  <a:pt x="1609" y="16925"/>
                  <a:pt x="1624" y="16925"/>
                </a:cubicBezTo>
                <a:cubicBezTo>
                  <a:pt x="1624" y="16925"/>
                  <a:pt x="1652" y="16983"/>
                  <a:pt x="1667" y="16983"/>
                </a:cubicBezTo>
                <a:cubicBezTo>
                  <a:pt x="1670" y="16980"/>
                  <a:pt x="1674" y="16979"/>
                  <a:pt x="1678" y="16979"/>
                </a:cubicBezTo>
                <a:cubicBezTo>
                  <a:pt x="1697" y="16979"/>
                  <a:pt x="1727" y="16997"/>
                  <a:pt x="1739" y="16997"/>
                </a:cubicBezTo>
                <a:cubicBezTo>
                  <a:pt x="1753" y="17011"/>
                  <a:pt x="1753" y="17026"/>
                  <a:pt x="1724" y="17055"/>
                </a:cubicBezTo>
                <a:lnTo>
                  <a:pt x="1652" y="17069"/>
                </a:lnTo>
                <a:cubicBezTo>
                  <a:pt x="1645" y="17076"/>
                  <a:pt x="1638" y="17080"/>
                  <a:pt x="1631" y="17080"/>
                </a:cubicBezTo>
                <a:cubicBezTo>
                  <a:pt x="1624" y="17080"/>
                  <a:pt x="1616" y="17076"/>
                  <a:pt x="1609" y="17069"/>
                </a:cubicBezTo>
                <a:lnTo>
                  <a:pt x="1609" y="17055"/>
                </a:lnTo>
                <a:cubicBezTo>
                  <a:pt x="1609" y="17049"/>
                  <a:pt x="1607" y="17045"/>
                  <a:pt x="1603" y="17045"/>
                </a:cubicBezTo>
                <a:cubicBezTo>
                  <a:pt x="1597" y="17045"/>
                  <a:pt x="1589" y="17052"/>
                  <a:pt x="1581" y="17069"/>
                </a:cubicBezTo>
                <a:cubicBezTo>
                  <a:pt x="1537" y="17083"/>
                  <a:pt x="1494" y="17083"/>
                  <a:pt x="1466" y="17112"/>
                </a:cubicBezTo>
                <a:cubicBezTo>
                  <a:pt x="1451" y="17098"/>
                  <a:pt x="1437" y="17083"/>
                  <a:pt x="1437" y="17055"/>
                </a:cubicBezTo>
                <a:lnTo>
                  <a:pt x="1423" y="17055"/>
                </a:lnTo>
                <a:lnTo>
                  <a:pt x="1408" y="17040"/>
                </a:lnTo>
                <a:cubicBezTo>
                  <a:pt x="1404" y="17031"/>
                  <a:pt x="1395" y="17028"/>
                  <a:pt x="1384" y="17028"/>
                </a:cubicBezTo>
                <a:cubicBezTo>
                  <a:pt x="1361" y="17028"/>
                  <a:pt x="1327" y="17045"/>
                  <a:pt x="1308" y="17055"/>
                </a:cubicBezTo>
                <a:cubicBezTo>
                  <a:pt x="1305" y="17056"/>
                  <a:pt x="1302" y="17056"/>
                  <a:pt x="1300" y="17056"/>
                </a:cubicBezTo>
                <a:cubicBezTo>
                  <a:pt x="1271" y="17056"/>
                  <a:pt x="1234" y="16995"/>
                  <a:pt x="1221" y="16968"/>
                </a:cubicBezTo>
                <a:cubicBezTo>
                  <a:pt x="1207" y="16954"/>
                  <a:pt x="1150" y="16954"/>
                  <a:pt x="1135" y="16954"/>
                </a:cubicBezTo>
                <a:cubicBezTo>
                  <a:pt x="1121" y="16968"/>
                  <a:pt x="1106" y="16997"/>
                  <a:pt x="1106" y="17026"/>
                </a:cubicBezTo>
                <a:lnTo>
                  <a:pt x="1106" y="17055"/>
                </a:lnTo>
                <a:cubicBezTo>
                  <a:pt x="1092" y="17069"/>
                  <a:pt x="1092" y="17083"/>
                  <a:pt x="1078" y="17083"/>
                </a:cubicBezTo>
                <a:cubicBezTo>
                  <a:pt x="1063" y="17083"/>
                  <a:pt x="1049" y="17069"/>
                  <a:pt x="1049" y="17055"/>
                </a:cubicBezTo>
                <a:lnTo>
                  <a:pt x="1049" y="16997"/>
                </a:lnTo>
                <a:cubicBezTo>
                  <a:pt x="1049" y="16954"/>
                  <a:pt x="1020" y="16897"/>
                  <a:pt x="1006" y="16897"/>
                </a:cubicBezTo>
                <a:cubicBezTo>
                  <a:pt x="991" y="16897"/>
                  <a:pt x="1006" y="16925"/>
                  <a:pt x="1006" y="16940"/>
                </a:cubicBezTo>
                <a:cubicBezTo>
                  <a:pt x="1006" y="16954"/>
                  <a:pt x="1020" y="16997"/>
                  <a:pt x="1020" y="17011"/>
                </a:cubicBezTo>
                <a:cubicBezTo>
                  <a:pt x="1020" y="17011"/>
                  <a:pt x="1035" y="17055"/>
                  <a:pt x="1035" y="17083"/>
                </a:cubicBezTo>
                <a:lnTo>
                  <a:pt x="1006" y="17083"/>
                </a:lnTo>
                <a:cubicBezTo>
                  <a:pt x="977" y="17083"/>
                  <a:pt x="963" y="17083"/>
                  <a:pt x="963" y="17112"/>
                </a:cubicBezTo>
                <a:cubicBezTo>
                  <a:pt x="973" y="17162"/>
                  <a:pt x="955" y="17177"/>
                  <a:pt x="934" y="17177"/>
                </a:cubicBezTo>
                <a:cubicBezTo>
                  <a:pt x="924" y="17177"/>
                  <a:pt x="914" y="17174"/>
                  <a:pt x="905" y="17170"/>
                </a:cubicBezTo>
                <a:cubicBezTo>
                  <a:pt x="862" y="17141"/>
                  <a:pt x="805" y="17141"/>
                  <a:pt x="805" y="17055"/>
                </a:cubicBezTo>
                <a:lnTo>
                  <a:pt x="805" y="17026"/>
                </a:lnTo>
                <a:cubicBezTo>
                  <a:pt x="794" y="17005"/>
                  <a:pt x="784" y="16991"/>
                  <a:pt x="773" y="16991"/>
                </a:cubicBezTo>
                <a:cubicBezTo>
                  <a:pt x="769" y="16991"/>
                  <a:pt x="765" y="16993"/>
                  <a:pt x="762" y="16997"/>
                </a:cubicBezTo>
                <a:lnTo>
                  <a:pt x="747" y="16997"/>
                </a:lnTo>
                <a:lnTo>
                  <a:pt x="747" y="17011"/>
                </a:lnTo>
                <a:cubicBezTo>
                  <a:pt x="733" y="17011"/>
                  <a:pt x="719" y="16983"/>
                  <a:pt x="719" y="16983"/>
                </a:cubicBezTo>
                <a:cubicBezTo>
                  <a:pt x="719" y="16968"/>
                  <a:pt x="690" y="16968"/>
                  <a:pt x="675" y="16968"/>
                </a:cubicBezTo>
                <a:cubicBezTo>
                  <a:pt x="661" y="16968"/>
                  <a:pt x="719" y="17055"/>
                  <a:pt x="733" y="17083"/>
                </a:cubicBezTo>
                <a:cubicBezTo>
                  <a:pt x="762" y="17112"/>
                  <a:pt x="776" y="17141"/>
                  <a:pt x="762" y="17141"/>
                </a:cubicBezTo>
                <a:cubicBezTo>
                  <a:pt x="762" y="17141"/>
                  <a:pt x="747" y="17126"/>
                  <a:pt x="733" y="17126"/>
                </a:cubicBezTo>
                <a:cubicBezTo>
                  <a:pt x="733" y="17126"/>
                  <a:pt x="690" y="17155"/>
                  <a:pt x="675" y="17184"/>
                </a:cubicBezTo>
                <a:cubicBezTo>
                  <a:pt x="661" y="17198"/>
                  <a:pt x="647" y="17241"/>
                  <a:pt x="661" y="17256"/>
                </a:cubicBezTo>
                <a:cubicBezTo>
                  <a:pt x="661" y="17270"/>
                  <a:pt x="647" y="17284"/>
                  <a:pt x="618" y="17299"/>
                </a:cubicBezTo>
                <a:lnTo>
                  <a:pt x="604" y="17284"/>
                </a:lnTo>
                <a:cubicBezTo>
                  <a:pt x="604" y="17284"/>
                  <a:pt x="589" y="17270"/>
                  <a:pt x="575" y="17270"/>
                </a:cubicBezTo>
                <a:cubicBezTo>
                  <a:pt x="545" y="17250"/>
                  <a:pt x="509" y="17204"/>
                  <a:pt x="466" y="17204"/>
                </a:cubicBezTo>
                <a:cubicBezTo>
                  <a:pt x="447" y="17204"/>
                  <a:pt x="425" y="17214"/>
                  <a:pt x="402" y="17241"/>
                </a:cubicBezTo>
                <a:cubicBezTo>
                  <a:pt x="402" y="17246"/>
                  <a:pt x="401" y="17248"/>
                  <a:pt x="399" y="17248"/>
                </a:cubicBezTo>
                <a:cubicBezTo>
                  <a:pt x="394" y="17248"/>
                  <a:pt x="388" y="17241"/>
                  <a:pt x="388" y="17241"/>
                </a:cubicBezTo>
                <a:cubicBezTo>
                  <a:pt x="369" y="17241"/>
                  <a:pt x="356" y="17235"/>
                  <a:pt x="341" y="17235"/>
                </a:cubicBezTo>
                <a:cubicBezTo>
                  <a:pt x="334" y="17235"/>
                  <a:pt x="326" y="17237"/>
                  <a:pt x="316" y="17241"/>
                </a:cubicBezTo>
                <a:cubicBezTo>
                  <a:pt x="309" y="17249"/>
                  <a:pt x="305" y="17252"/>
                  <a:pt x="302" y="17252"/>
                </a:cubicBezTo>
                <a:cubicBezTo>
                  <a:pt x="298" y="17252"/>
                  <a:pt x="295" y="17249"/>
                  <a:pt x="287" y="17241"/>
                </a:cubicBezTo>
                <a:lnTo>
                  <a:pt x="273" y="17227"/>
                </a:lnTo>
                <a:cubicBezTo>
                  <a:pt x="270" y="17221"/>
                  <a:pt x="265" y="17218"/>
                  <a:pt x="258" y="17218"/>
                </a:cubicBezTo>
                <a:cubicBezTo>
                  <a:pt x="234" y="17218"/>
                  <a:pt x="189" y="17254"/>
                  <a:pt x="144" y="17299"/>
                </a:cubicBezTo>
                <a:lnTo>
                  <a:pt x="101" y="17256"/>
                </a:lnTo>
                <a:lnTo>
                  <a:pt x="43" y="17213"/>
                </a:lnTo>
                <a:lnTo>
                  <a:pt x="43" y="17213"/>
                </a:lnTo>
                <a:cubicBezTo>
                  <a:pt x="29" y="17256"/>
                  <a:pt x="43" y="17284"/>
                  <a:pt x="86" y="17284"/>
                </a:cubicBezTo>
                <a:lnTo>
                  <a:pt x="101" y="17328"/>
                </a:lnTo>
                <a:cubicBezTo>
                  <a:pt x="109" y="17349"/>
                  <a:pt x="118" y="17357"/>
                  <a:pt x="127" y="17357"/>
                </a:cubicBezTo>
                <a:cubicBezTo>
                  <a:pt x="145" y="17357"/>
                  <a:pt x="162" y="17326"/>
                  <a:pt x="180" y="17326"/>
                </a:cubicBezTo>
                <a:cubicBezTo>
                  <a:pt x="182" y="17326"/>
                  <a:pt x="185" y="17326"/>
                  <a:pt x="187" y="17328"/>
                </a:cubicBezTo>
                <a:cubicBezTo>
                  <a:pt x="201" y="17328"/>
                  <a:pt x="201" y="17342"/>
                  <a:pt x="216" y="17356"/>
                </a:cubicBezTo>
                <a:lnTo>
                  <a:pt x="230" y="17371"/>
                </a:lnTo>
                <a:cubicBezTo>
                  <a:pt x="259" y="17385"/>
                  <a:pt x="259" y="17428"/>
                  <a:pt x="230" y="17457"/>
                </a:cubicBezTo>
                <a:lnTo>
                  <a:pt x="216" y="17471"/>
                </a:lnTo>
                <a:cubicBezTo>
                  <a:pt x="201" y="17500"/>
                  <a:pt x="230" y="17529"/>
                  <a:pt x="201" y="17557"/>
                </a:cubicBezTo>
                <a:cubicBezTo>
                  <a:pt x="187" y="17572"/>
                  <a:pt x="187" y="17629"/>
                  <a:pt x="230" y="17629"/>
                </a:cubicBezTo>
                <a:cubicBezTo>
                  <a:pt x="244" y="17629"/>
                  <a:pt x="259" y="17644"/>
                  <a:pt x="273" y="17644"/>
                </a:cubicBezTo>
                <a:lnTo>
                  <a:pt x="287" y="17658"/>
                </a:lnTo>
                <a:cubicBezTo>
                  <a:pt x="302" y="17644"/>
                  <a:pt x="316" y="17586"/>
                  <a:pt x="331" y="17572"/>
                </a:cubicBezTo>
                <a:cubicBezTo>
                  <a:pt x="345" y="17572"/>
                  <a:pt x="331" y="17543"/>
                  <a:pt x="302" y="17529"/>
                </a:cubicBezTo>
                <a:lnTo>
                  <a:pt x="287" y="17500"/>
                </a:lnTo>
                <a:cubicBezTo>
                  <a:pt x="273" y="17500"/>
                  <a:pt x="273" y="17457"/>
                  <a:pt x="273" y="17457"/>
                </a:cubicBezTo>
                <a:cubicBezTo>
                  <a:pt x="284" y="17446"/>
                  <a:pt x="287" y="17418"/>
                  <a:pt x="300" y="17418"/>
                </a:cubicBezTo>
                <a:cubicBezTo>
                  <a:pt x="304" y="17418"/>
                  <a:pt x="309" y="17421"/>
                  <a:pt x="316" y="17428"/>
                </a:cubicBezTo>
                <a:lnTo>
                  <a:pt x="331" y="17442"/>
                </a:lnTo>
                <a:cubicBezTo>
                  <a:pt x="345" y="17442"/>
                  <a:pt x="374" y="17414"/>
                  <a:pt x="402" y="17385"/>
                </a:cubicBezTo>
                <a:lnTo>
                  <a:pt x="460" y="17385"/>
                </a:lnTo>
                <a:cubicBezTo>
                  <a:pt x="474" y="17385"/>
                  <a:pt x="489" y="17385"/>
                  <a:pt x="503" y="17371"/>
                </a:cubicBezTo>
                <a:lnTo>
                  <a:pt x="532" y="17342"/>
                </a:lnTo>
                <a:cubicBezTo>
                  <a:pt x="560" y="17356"/>
                  <a:pt x="604" y="17414"/>
                  <a:pt x="604" y="17471"/>
                </a:cubicBezTo>
                <a:lnTo>
                  <a:pt x="618" y="17529"/>
                </a:lnTo>
                <a:cubicBezTo>
                  <a:pt x="618" y="17543"/>
                  <a:pt x="632" y="17557"/>
                  <a:pt x="647" y="17572"/>
                </a:cubicBezTo>
                <a:lnTo>
                  <a:pt x="661" y="17572"/>
                </a:lnTo>
                <a:cubicBezTo>
                  <a:pt x="661" y="17572"/>
                  <a:pt x="675" y="17557"/>
                  <a:pt x="675" y="17543"/>
                </a:cubicBezTo>
                <a:cubicBezTo>
                  <a:pt x="661" y="17514"/>
                  <a:pt x="661" y="17486"/>
                  <a:pt x="675" y="17486"/>
                </a:cubicBezTo>
                <a:cubicBezTo>
                  <a:pt x="678" y="17483"/>
                  <a:pt x="681" y="17482"/>
                  <a:pt x="684" y="17482"/>
                </a:cubicBezTo>
                <a:cubicBezTo>
                  <a:pt x="695" y="17482"/>
                  <a:pt x="704" y="17500"/>
                  <a:pt x="704" y="17500"/>
                </a:cubicBezTo>
                <a:cubicBezTo>
                  <a:pt x="719" y="17514"/>
                  <a:pt x="719" y="17543"/>
                  <a:pt x="733" y="17557"/>
                </a:cubicBezTo>
                <a:cubicBezTo>
                  <a:pt x="762" y="17572"/>
                  <a:pt x="762" y="17601"/>
                  <a:pt x="776" y="17629"/>
                </a:cubicBezTo>
                <a:cubicBezTo>
                  <a:pt x="776" y="17644"/>
                  <a:pt x="776" y="17658"/>
                  <a:pt x="776" y="17672"/>
                </a:cubicBezTo>
                <a:cubicBezTo>
                  <a:pt x="776" y="17687"/>
                  <a:pt x="776" y="17687"/>
                  <a:pt x="776" y="17687"/>
                </a:cubicBezTo>
                <a:lnTo>
                  <a:pt x="762" y="17701"/>
                </a:lnTo>
                <a:cubicBezTo>
                  <a:pt x="762" y="17744"/>
                  <a:pt x="675" y="17787"/>
                  <a:pt x="675" y="17802"/>
                </a:cubicBezTo>
                <a:cubicBezTo>
                  <a:pt x="675" y="17816"/>
                  <a:pt x="690" y="17816"/>
                  <a:pt x="719" y="17816"/>
                </a:cubicBezTo>
                <a:lnTo>
                  <a:pt x="747" y="17802"/>
                </a:lnTo>
                <a:lnTo>
                  <a:pt x="776" y="17787"/>
                </a:lnTo>
                <a:cubicBezTo>
                  <a:pt x="805" y="17787"/>
                  <a:pt x="833" y="17730"/>
                  <a:pt x="848" y="17730"/>
                </a:cubicBezTo>
                <a:cubicBezTo>
                  <a:pt x="862" y="17730"/>
                  <a:pt x="848" y="17715"/>
                  <a:pt x="833" y="17687"/>
                </a:cubicBezTo>
                <a:cubicBezTo>
                  <a:pt x="833" y="17687"/>
                  <a:pt x="833" y="17687"/>
                  <a:pt x="819" y="17672"/>
                </a:cubicBezTo>
                <a:cubicBezTo>
                  <a:pt x="819" y="17658"/>
                  <a:pt x="819" y="17658"/>
                  <a:pt x="833" y="17658"/>
                </a:cubicBezTo>
                <a:lnTo>
                  <a:pt x="862" y="17672"/>
                </a:lnTo>
                <a:cubicBezTo>
                  <a:pt x="905" y="17701"/>
                  <a:pt x="948" y="17730"/>
                  <a:pt x="948" y="17759"/>
                </a:cubicBezTo>
                <a:lnTo>
                  <a:pt x="977" y="17744"/>
                </a:lnTo>
                <a:cubicBezTo>
                  <a:pt x="977" y="17744"/>
                  <a:pt x="977" y="17701"/>
                  <a:pt x="963" y="17687"/>
                </a:cubicBezTo>
                <a:cubicBezTo>
                  <a:pt x="948" y="17658"/>
                  <a:pt x="920" y="17629"/>
                  <a:pt x="905" y="17601"/>
                </a:cubicBezTo>
                <a:cubicBezTo>
                  <a:pt x="877" y="17586"/>
                  <a:pt x="862" y="17572"/>
                  <a:pt x="891" y="17557"/>
                </a:cubicBezTo>
                <a:cubicBezTo>
                  <a:pt x="920" y="17529"/>
                  <a:pt x="963" y="17486"/>
                  <a:pt x="991" y="17486"/>
                </a:cubicBezTo>
                <a:cubicBezTo>
                  <a:pt x="1049" y="17486"/>
                  <a:pt x="1020" y="17586"/>
                  <a:pt x="1049" y="17615"/>
                </a:cubicBezTo>
                <a:cubicBezTo>
                  <a:pt x="1049" y="17615"/>
                  <a:pt x="1049" y="17629"/>
                  <a:pt x="1049" y="17629"/>
                </a:cubicBezTo>
                <a:cubicBezTo>
                  <a:pt x="1059" y="17679"/>
                  <a:pt x="1069" y="17694"/>
                  <a:pt x="1088" y="17694"/>
                </a:cubicBezTo>
                <a:cubicBezTo>
                  <a:pt x="1097" y="17694"/>
                  <a:pt x="1107" y="17691"/>
                  <a:pt x="1121" y="17687"/>
                </a:cubicBezTo>
                <a:cubicBezTo>
                  <a:pt x="1135" y="17672"/>
                  <a:pt x="1150" y="17658"/>
                  <a:pt x="1164" y="17658"/>
                </a:cubicBezTo>
                <a:lnTo>
                  <a:pt x="1221" y="17672"/>
                </a:lnTo>
                <a:cubicBezTo>
                  <a:pt x="1250" y="17629"/>
                  <a:pt x="1250" y="17557"/>
                  <a:pt x="1236" y="17543"/>
                </a:cubicBezTo>
                <a:cubicBezTo>
                  <a:pt x="1221" y="17529"/>
                  <a:pt x="1264" y="17500"/>
                  <a:pt x="1293" y="17500"/>
                </a:cubicBezTo>
                <a:cubicBezTo>
                  <a:pt x="1308" y="17500"/>
                  <a:pt x="1351" y="17486"/>
                  <a:pt x="1351" y="17486"/>
                </a:cubicBezTo>
                <a:lnTo>
                  <a:pt x="1351" y="17486"/>
                </a:lnTo>
                <a:cubicBezTo>
                  <a:pt x="1351" y="17486"/>
                  <a:pt x="1351" y="17500"/>
                  <a:pt x="1336" y="17500"/>
                </a:cubicBezTo>
                <a:cubicBezTo>
                  <a:pt x="1336" y="17500"/>
                  <a:pt x="1336" y="17514"/>
                  <a:pt x="1336" y="17529"/>
                </a:cubicBezTo>
                <a:lnTo>
                  <a:pt x="1336" y="17543"/>
                </a:lnTo>
                <a:cubicBezTo>
                  <a:pt x="1293" y="17601"/>
                  <a:pt x="1308" y="17658"/>
                  <a:pt x="1351" y="17687"/>
                </a:cubicBezTo>
                <a:cubicBezTo>
                  <a:pt x="1355" y="17691"/>
                  <a:pt x="1359" y="17693"/>
                  <a:pt x="1362" y="17693"/>
                </a:cubicBezTo>
                <a:cubicBezTo>
                  <a:pt x="1376" y="17693"/>
                  <a:pt x="1370" y="17641"/>
                  <a:pt x="1394" y="17629"/>
                </a:cubicBezTo>
                <a:lnTo>
                  <a:pt x="1466" y="17629"/>
                </a:lnTo>
                <a:cubicBezTo>
                  <a:pt x="1451" y="17586"/>
                  <a:pt x="1379" y="17557"/>
                  <a:pt x="1379" y="17543"/>
                </a:cubicBezTo>
                <a:cubicBezTo>
                  <a:pt x="1379" y="17529"/>
                  <a:pt x="1379" y="17500"/>
                  <a:pt x="1365" y="17500"/>
                </a:cubicBezTo>
                <a:lnTo>
                  <a:pt x="1408" y="17500"/>
                </a:lnTo>
                <a:cubicBezTo>
                  <a:pt x="1408" y="17500"/>
                  <a:pt x="1394" y="17414"/>
                  <a:pt x="1408" y="17399"/>
                </a:cubicBezTo>
                <a:cubicBezTo>
                  <a:pt x="1414" y="17388"/>
                  <a:pt x="1425" y="17384"/>
                  <a:pt x="1439" y="17384"/>
                </a:cubicBezTo>
                <a:cubicBezTo>
                  <a:pt x="1462" y="17384"/>
                  <a:pt x="1491" y="17396"/>
                  <a:pt x="1509" y="17414"/>
                </a:cubicBezTo>
                <a:cubicBezTo>
                  <a:pt x="1511" y="17416"/>
                  <a:pt x="1513" y="17417"/>
                  <a:pt x="1515" y="17417"/>
                </a:cubicBezTo>
                <a:cubicBezTo>
                  <a:pt x="1527" y="17417"/>
                  <a:pt x="1537" y="17381"/>
                  <a:pt x="1537" y="17356"/>
                </a:cubicBezTo>
                <a:cubicBezTo>
                  <a:pt x="1537" y="17346"/>
                  <a:pt x="1530" y="17336"/>
                  <a:pt x="1521" y="17336"/>
                </a:cubicBezTo>
                <a:cubicBezTo>
                  <a:pt x="1517" y="17336"/>
                  <a:pt x="1513" y="17338"/>
                  <a:pt x="1509" y="17342"/>
                </a:cubicBezTo>
                <a:lnTo>
                  <a:pt x="1509" y="17356"/>
                </a:lnTo>
                <a:lnTo>
                  <a:pt x="1494" y="17356"/>
                </a:lnTo>
                <a:cubicBezTo>
                  <a:pt x="1480" y="17342"/>
                  <a:pt x="1480" y="17299"/>
                  <a:pt x="1480" y="17256"/>
                </a:cubicBezTo>
                <a:lnTo>
                  <a:pt x="1466" y="17227"/>
                </a:lnTo>
                <a:cubicBezTo>
                  <a:pt x="1466" y="17227"/>
                  <a:pt x="1494" y="17198"/>
                  <a:pt x="1509" y="17198"/>
                </a:cubicBezTo>
                <a:lnTo>
                  <a:pt x="1509" y="17213"/>
                </a:lnTo>
                <a:cubicBezTo>
                  <a:pt x="1510" y="17214"/>
                  <a:pt x="1512" y="17215"/>
                  <a:pt x="1514" y="17215"/>
                </a:cubicBezTo>
                <a:cubicBezTo>
                  <a:pt x="1529" y="17215"/>
                  <a:pt x="1552" y="17168"/>
                  <a:pt x="1552" y="17155"/>
                </a:cubicBezTo>
                <a:cubicBezTo>
                  <a:pt x="1553" y="17154"/>
                  <a:pt x="1555" y="17153"/>
                  <a:pt x="1557" y="17153"/>
                </a:cubicBezTo>
                <a:cubicBezTo>
                  <a:pt x="1574" y="17153"/>
                  <a:pt x="1617" y="17200"/>
                  <a:pt x="1644" y="17200"/>
                </a:cubicBezTo>
                <a:cubicBezTo>
                  <a:pt x="1647" y="17200"/>
                  <a:pt x="1650" y="17200"/>
                  <a:pt x="1652" y="17198"/>
                </a:cubicBezTo>
                <a:cubicBezTo>
                  <a:pt x="1667" y="17198"/>
                  <a:pt x="1681" y="17241"/>
                  <a:pt x="1681" y="17284"/>
                </a:cubicBezTo>
                <a:lnTo>
                  <a:pt x="1681" y="17328"/>
                </a:lnTo>
                <a:cubicBezTo>
                  <a:pt x="1681" y="17342"/>
                  <a:pt x="1667" y="17356"/>
                  <a:pt x="1652" y="17356"/>
                </a:cubicBezTo>
                <a:cubicBezTo>
                  <a:pt x="1638" y="17342"/>
                  <a:pt x="1609" y="17241"/>
                  <a:pt x="1581" y="17241"/>
                </a:cubicBezTo>
                <a:cubicBezTo>
                  <a:pt x="1552" y="17241"/>
                  <a:pt x="1566" y="17284"/>
                  <a:pt x="1581" y="17299"/>
                </a:cubicBezTo>
                <a:cubicBezTo>
                  <a:pt x="1595" y="17313"/>
                  <a:pt x="1609" y="17371"/>
                  <a:pt x="1638" y="17414"/>
                </a:cubicBezTo>
                <a:lnTo>
                  <a:pt x="1681" y="17414"/>
                </a:lnTo>
                <a:cubicBezTo>
                  <a:pt x="1710" y="17414"/>
                  <a:pt x="1751" y="17407"/>
                  <a:pt x="1780" y="17407"/>
                </a:cubicBezTo>
                <a:cubicBezTo>
                  <a:pt x="1794" y="17407"/>
                  <a:pt x="1806" y="17409"/>
                  <a:pt x="1810" y="17414"/>
                </a:cubicBezTo>
                <a:cubicBezTo>
                  <a:pt x="1839" y="17428"/>
                  <a:pt x="1825" y="17442"/>
                  <a:pt x="1796" y="17457"/>
                </a:cubicBezTo>
                <a:lnTo>
                  <a:pt x="1782" y="17471"/>
                </a:lnTo>
                <a:lnTo>
                  <a:pt x="1767" y="17486"/>
                </a:lnTo>
                <a:cubicBezTo>
                  <a:pt x="1753" y="17486"/>
                  <a:pt x="1753" y="17500"/>
                  <a:pt x="1767" y="17500"/>
                </a:cubicBezTo>
                <a:cubicBezTo>
                  <a:pt x="1753" y="17514"/>
                  <a:pt x="1753" y="17514"/>
                  <a:pt x="1739" y="17514"/>
                </a:cubicBezTo>
                <a:cubicBezTo>
                  <a:pt x="1724" y="17500"/>
                  <a:pt x="1695" y="17486"/>
                  <a:pt x="1667" y="17486"/>
                </a:cubicBezTo>
                <a:lnTo>
                  <a:pt x="1652" y="17486"/>
                </a:lnTo>
                <a:cubicBezTo>
                  <a:pt x="1638" y="17500"/>
                  <a:pt x="1652" y="17543"/>
                  <a:pt x="1667" y="17586"/>
                </a:cubicBezTo>
                <a:lnTo>
                  <a:pt x="1667" y="17601"/>
                </a:lnTo>
                <a:cubicBezTo>
                  <a:pt x="1667" y="17615"/>
                  <a:pt x="1624" y="17672"/>
                  <a:pt x="1595" y="17701"/>
                </a:cubicBezTo>
                <a:cubicBezTo>
                  <a:pt x="1581" y="17715"/>
                  <a:pt x="1609" y="17744"/>
                  <a:pt x="1624" y="17744"/>
                </a:cubicBezTo>
                <a:cubicBezTo>
                  <a:pt x="1624" y="17744"/>
                  <a:pt x="1681" y="17802"/>
                  <a:pt x="1681" y="17816"/>
                </a:cubicBezTo>
                <a:cubicBezTo>
                  <a:pt x="1667" y="17830"/>
                  <a:pt x="1652" y="17859"/>
                  <a:pt x="1638" y="17888"/>
                </a:cubicBezTo>
                <a:lnTo>
                  <a:pt x="1638" y="17931"/>
                </a:lnTo>
                <a:lnTo>
                  <a:pt x="1638" y="17960"/>
                </a:lnTo>
                <a:cubicBezTo>
                  <a:pt x="1626" y="17983"/>
                  <a:pt x="1595" y="18007"/>
                  <a:pt x="1577" y="18007"/>
                </a:cubicBezTo>
                <a:cubicBezTo>
                  <a:pt x="1572" y="18007"/>
                  <a:pt x="1569" y="18005"/>
                  <a:pt x="1566" y="18003"/>
                </a:cubicBezTo>
                <a:lnTo>
                  <a:pt x="1552" y="18003"/>
                </a:lnTo>
                <a:cubicBezTo>
                  <a:pt x="1552" y="18003"/>
                  <a:pt x="1595" y="17845"/>
                  <a:pt x="1566" y="17816"/>
                </a:cubicBezTo>
                <a:cubicBezTo>
                  <a:pt x="1552" y="17802"/>
                  <a:pt x="1523" y="17787"/>
                  <a:pt x="1523" y="17787"/>
                </a:cubicBezTo>
                <a:cubicBezTo>
                  <a:pt x="1509" y="17787"/>
                  <a:pt x="1509" y="17802"/>
                  <a:pt x="1494" y="17802"/>
                </a:cubicBezTo>
                <a:cubicBezTo>
                  <a:pt x="1466" y="17787"/>
                  <a:pt x="1408" y="17744"/>
                  <a:pt x="1379" y="17730"/>
                </a:cubicBezTo>
                <a:cubicBezTo>
                  <a:pt x="1378" y="17728"/>
                  <a:pt x="1376" y="17727"/>
                  <a:pt x="1374" y="17727"/>
                </a:cubicBezTo>
                <a:cubicBezTo>
                  <a:pt x="1365" y="17727"/>
                  <a:pt x="1365" y="17766"/>
                  <a:pt x="1365" y="17816"/>
                </a:cubicBezTo>
                <a:lnTo>
                  <a:pt x="1351" y="17845"/>
                </a:lnTo>
                <a:lnTo>
                  <a:pt x="1336" y="17888"/>
                </a:lnTo>
                <a:cubicBezTo>
                  <a:pt x="1334" y="17889"/>
                  <a:pt x="1331" y="17890"/>
                  <a:pt x="1329" y="17890"/>
                </a:cubicBezTo>
                <a:cubicBezTo>
                  <a:pt x="1303" y="17890"/>
                  <a:pt x="1280" y="17830"/>
                  <a:pt x="1293" y="17830"/>
                </a:cubicBezTo>
                <a:cubicBezTo>
                  <a:pt x="1322" y="17816"/>
                  <a:pt x="1322" y="17802"/>
                  <a:pt x="1308" y="17787"/>
                </a:cubicBezTo>
                <a:lnTo>
                  <a:pt x="1293" y="17787"/>
                </a:lnTo>
                <a:lnTo>
                  <a:pt x="1250" y="17802"/>
                </a:lnTo>
                <a:cubicBezTo>
                  <a:pt x="1193" y="17759"/>
                  <a:pt x="1150" y="17715"/>
                  <a:pt x="1135" y="17715"/>
                </a:cubicBezTo>
                <a:lnTo>
                  <a:pt x="1121" y="17715"/>
                </a:lnTo>
                <a:cubicBezTo>
                  <a:pt x="1121" y="17715"/>
                  <a:pt x="1106" y="17730"/>
                  <a:pt x="1106" y="17744"/>
                </a:cubicBezTo>
                <a:lnTo>
                  <a:pt x="1106" y="17773"/>
                </a:lnTo>
                <a:cubicBezTo>
                  <a:pt x="1106" y="17802"/>
                  <a:pt x="1049" y="17845"/>
                  <a:pt x="1035" y="17845"/>
                </a:cubicBezTo>
                <a:cubicBezTo>
                  <a:pt x="1033" y="17847"/>
                  <a:pt x="1031" y="17848"/>
                  <a:pt x="1029" y="17848"/>
                </a:cubicBezTo>
                <a:cubicBezTo>
                  <a:pt x="1017" y="17848"/>
                  <a:pt x="1006" y="17812"/>
                  <a:pt x="1006" y="17787"/>
                </a:cubicBezTo>
                <a:cubicBezTo>
                  <a:pt x="1006" y="17785"/>
                  <a:pt x="1005" y="17783"/>
                  <a:pt x="1003" y="17783"/>
                </a:cubicBezTo>
                <a:cubicBezTo>
                  <a:pt x="995" y="17783"/>
                  <a:pt x="974" y="17804"/>
                  <a:pt x="963" y="17816"/>
                </a:cubicBezTo>
                <a:cubicBezTo>
                  <a:pt x="963" y="17830"/>
                  <a:pt x="977" y="17902"/>
                  <a:pt x="977" y="17931"/>
                </a:cubicBezTo>
                <a:cubicBezTo>
                  <a:pt x="991" y="17960"/>
                  <a:pt x="991" y="17988"/>
                  <a:pt x="991" y="17988"/>
                </a:cubicBezTo>
                <a:lnTo>
                  <a:pt x="991" y="18003"/>
                </a:lnTo>
                <a:cubicBezTo>
                  <a:pt x="984" y="18027"/>
                  <a:pt x="958" y="18037"/>
                  <a:pt x="935" y="18037"/>
                </a:cubicBezTo>
                <a:cubicBezTo>
                  <a:pt x="915" y="18037"/>
                  <a:pt x="897" y="18030"/>
                  <a:pt x="891" y="18017"/>
                </a:cubicBezTo>
                <a:lnTo>
                  <a:pt x="877" y="18003"/>
                </a:lnTo>
                <a:cubicBezTo>
                  <a:pt x="877" y="17996"/>
                  <a:pt x="875" y="17993"/>
                  <a:pt x="872" y="17993"/>
                </a:cubicBezTo>
                <a:cubicBezTo>
                  <a:pt x="864" y="17993"/>
                  <a:pt x="844" y="18024"/>
                  <a:pt x="833" y="18046"/>
                </a:cubicBezTo>
                <a:cubicBezTo>
                  <a:pt x="831" y="18050"/>
                  <a:pt x="830" y="18052"/>
                  <a:pt x="828" y="18052"/>
                </a:cubicBezTo>
                <a:cubicBezTo>
                  <a:pt x="819" y="18052"/>
                  <a:pt x="819" y="17984"/>
                  <a:pt x="819" y="17960"/>
                </a:cubicBezTo>
                <a:cubicBezTo>
                  <a:pt x="819" y="17917"/>
                  <a:pt x="848" y="17888"/>
                  <a:pt x="862" y="17888"/>
                </a:cubicBezTo>
                <a:cubicBezTo>
                  <a:pt x="862" y="17888"/>
                  <a:pt x="848" y="17873"/>
                  <a:pt x="819" y="17859"/>
                </a:cubicBezTo>
                <a:lnTo>
                  <a:pt x="776" y="17859"/>
                </a:lnTo>
                <a:cubicBezTo>
                  <a:pt x="776" y="17873"/>
                  <a:pt x="747" y="17902"/>
                  <a:pt x="747" y="17931"/>
                </a:cubicBezTo>
                <a:lnTo>
                  <a:pt x="733" y="17917"/>
                </a:lnTo>
                <a:lnTo>
                  <a:pt x="704" y="17888"/>
                </a:lnTo>
                <a:cubicBezTo>
                  <a:pt x="690" y="17859"/>
                  <a:pt x="661" y="17845"/>
                  <a:pt x="661" y="17845"/>
                </a:cubicBezTo>
                <a:cubicBezTo>
                  <a:pt x="647" y="17859"/>
                  <a:pt x="632" y="17902"/>
                  <a:pt x="618" y="17945"/>
                </a:cubicBezTo>
                <a:lnTo>
                  <a:pt x="604" y="17917"/>
                </a:lnTo>
                <a:lnTo>
                  <a:pt x="546" y="17873"/>
                </a:lnTo>
                <a:cubicBezTo>
                  <a:pt x="503" y="17902"/>
                  <a:pt x="503" y="18003"/>
                  <a:pt x="503" y="18017"/>
                </a:cubicBezTo>
                <a:cubicBezTo>
                  <a:pt x="503" y="18046"/>
                  <a:pt x="517" y="18103"/>
                  <a:pt x="517" y="18118"/>
                </a:cubicBezTo>
                <a:cubicBezTo>
                  <a:pt x="517" y="18118"/>
                  <a:pt x="517" y="18146"/>
                  <a:pt x="517" y="18146"/>
                </a:cubicBezTo>
                <a:cubicBezTo>
                  <a:pt x="517" y="18146"/>
                  <a:pt x="474" y="18103"/>
                  <a:pt x="460" y="18089"/>
                </a:cubicBezTo>
                <a:cubicBezTo>
                  <a:pt x="446" y="18075"/>
                  <a:pt x="474" y="18003"/>
                  <a:pt x="460" y="17988"/>
                </a:cubicBezTo>
                <a:cubicBezTo>
                  <a:pt x="453" y="17981"/>
                  <a:pt x="438" y="17978"/>
                  <a:pt x="424" y="17978"/>
                </a:cubicBezTo>
                <a:cubicBezTo>
                  <a:pt x="410" y="17978"/>
                  <a:pt x="395" y="17981"/>
                  <a:pt x="388" y="17988"/>
                </a:cubicBezTo>
                <a:cubicBezTo>
                  <a:pt x="388" y="17988"/>
                  <a:pt x="388" y="18017"/>
                  <a:pt x="388" y="18060"/>
                </a:cubicBezTo>
                <a:lnTo>
                  <a:pt x="388" y="18075"/>
                </a:lnTo>
                <a:cubicBezTo>
                  <a:pt x="363" y="18099"/>
                  <a:pt x="349" y="18135"/>
                  <a:pt x="327" y="18135"/>
                </a:cubicBezTo>
                <a:cubicBezTo>
                  <a:pt x="324" y="18135"/>
                  <a:pt x="320" y="18134"/>
                  <a:pt x="316" y="18132"/>
                </a:cubicBezTo>
                <a:lnTo>
                  <a:pt x="316" y="18132"/>
                </a:lnTo>
                <a:cubicBezTo>
                  <a:pt x="302" y="18146"/>
                  <a:pt x="331" y="18161"/>
                  <a:pt x="331" y="18175"/>
                </a:cubicBezTo>
                <a:cubicBezTo>
                  <a:pt x="344" y="18175"/>
                  <a:pt x="309" y="18235"/>
                  <a:pt x="281" y="18235"/>
                </a:cubicBezTo>
                <a:cubicBezTo>
                  <a:pt x="278" y="18235"/>
                  <a:pt x="276" y="18234"/>
                  <a:pt x="273" y="18233"/>
                </a:cubicBezTo>
                <a:cubicBezTo>
                  <a:pt x="272" y="18232"/>
                  <a:pt x="271" y="18231"/>
                  <a:pt x="270" y="18231"/>
                </a:cubicBezTo>
                <a:cubicBezTo>
                  <a:pt x="255" y="18231"/>
                  <a:pt x="230" y="18308"/>
                  <a:pt x="230" y="18348"/>
                </a:cubicBezTo>
                <a:cubicBezTo>
                  <a:pt x="230" y="18380"/>
                  <a:pt x="222" y="18396"/>
                  <a:pt x="212" y="18396"/>
                </a:cubicBezTo>
                <a:cubicBezTo>
                  <a:pt x="208" y="18396"/>
                  <a:pt x="205" y="18394"/>
                  <a:pt x="201" y="18391"/>
                </a:cubicBezTo>
                <a:lnTo>
                  <a:pt x="187" y="18376"/>
                </a:lnTo>
                <a:cubicBezTo>
                  <a:pt x="187" y="18376"/>
                  <a:pt x="173" y="18376"/>
                  <a:pt x="173" y="18391"/>
                </a:cubicBezTo>
                <a:cubicBezTo>
                  <a:pt x="158" y="18405"/>
                  <a:pt x="187" y="18448"/>
                  <a:pt x="201" y="18463"/>
                </a:cubicBezTo>
                <a:cubicBezTo>
                  <a:pt x="216" y="18463"/>
                  <a:pt x="244" y="18448"/>
                  <a:pt x="259" y="18434"/>
                </a:cubicBezTo>
                <a:cubicBezTo>
                  <a:pt x="273" y="18434"/>
                  <a:pt x="259" y="18319"/>
                  <a:pt x="287" y="18319"/>
                </a:cubicBezTo>
                <a:cubicBezTo>
                  <a:pt x="302" y="18333"/>
                  <a:pt x="316" y="18362"/>
                  <a:pt x="302" y="18376"/>
                </a:cubicBezTo>
                <a:cubicBezTo>
                  <a:pt x="302" y="18391"/>
                  <a:pt x="331" y="18405"/>
                  <a:pt x="345" y="18419"/>
                </a:cubicBezTo>
                <a:cubicBezTo>
                  <a:pt x="359" y="18419"/>
                  <a:pt x="359" y="18463"/>
                  <a:pt x="359" y="18463"/>
                </a:cubicBezTo>
                <a:cubicBezTo>
                  <a:pt x="345" y="18477"/>
                  <a:pt x="359" y="18477"/>
                  <a:pt x="374" y="18477"/>
                </a:cubicBezTo>
                <a:lnTo>
                  <a:pt x="402" y="18491"/>
                </a:lnTo>
                <a:cubicBezTo>
                  <a:pt x="446" y="18506"/>
                  <a:pt x="460" y="18534"/>
                  <a:pt x="431" y="18549"/>
                </a:cubicBezTo>
                <a:lnTo>
                  <a:pt x="417" y="18549"/>
                </a:lnTo>
                <a:cubicBezTo>
                  <a:pt x="408" y="18545"/>
                  <a:pt x="402" y="18543"/>
                  <a:pt x="398" y="18543"/>
                </a:cubicBezTo>
                <a:cubicBezTo>
                  <a:pt x="388" y="18543"/>
                  <a:pt x="388" y="18553"/>
                  <a:pt x="388" y="18563"/>
                </a:cubicBezTo>
                <a:cubicBezTo>
                  <a:pt x="402" y="18577"/>
                  <a:pt x="417" y="18606"/>
                  <a:pt x="417" y="18606"/>
                </a:cubicBezTo>
                <a:lnTo>
                  <a:pt x="402" y="18635"/>
                </a:lnTo>
                <a:cubicBezTo>
                  <a:pt x="374" y="18621"/>
                  <a:pt x="345" y="18606"/>
                  <a:pt x="331" y="18606"/>
                </a:cubicBezTo>
                <a:lnTo>
                  <a:pt x="316" y="18621"/>
                </a:lnTo>
                <a:lnTo>
                  <a:pt x="302" y="18635"/>
                </a:lnTo>
                <a:cubicBezTo>
                  <a:pt x="273" y="18664"/>
                  <a:pt x="302" y="18692"/>
                  <a:pt x="316" y="18692"/>
                </a:cubicBezTo>
                <a:cubicBezTo>
                  <a:pt x="331" y="18692"/>
                  <a:pt x="316" y="18721"/>
                  <a:pt x="287" y="18750"/>
                </a:cubicBezTo>
                <a:lnTo>
                  <a:pt x="173" y="18750"/>
                </a:lnTo>
                <a:cubicBezTo>
                  <a:pt x="158" y="18836"/>
                  <a:pt x="144" y="18937"/>
                  <a:pt x="144" y="18937"/>
                </a:cubicBezTo>
                <a:cubicBezTo>
                  <a:pt x="144" y="18951"/>
                  <a:pt x="173" y="18951"/>
                  <a:pt x="187" y="18965"/>
                </a:cubicBezTo>
                <a:lnTo>
                  <a:pt x="201" y="18980"/>
                </a:lnTo>
                <a:cubicBezTo>
                  <a:pt x="216" y="18994"/>
                  <a:pt x="230" y="19023"/>
                  <a:pt x="230" y="19052"/>
                </a:cubicBezTo>
                <a:cubicBezTo>
                  <a:pt x="230" y="19080"/>
                  <a:pt x="230" y="19095"/>
                  <a:pt x="230" y="19109"/>
                </a:cubicBezTo>
                <a:lnTo>
                  <a:pt x="230" y="19152"/>
                </a:lnTo>
                <a:cubicBezTo>
                  <a:pt x="220" y="19173"/>
                  <a:pt x="240" y="19187"/>
                  <a:pt x="257" y="19187"/>
                </a:cubicBezTo>
                <a:cubicBezTo>
                  <a:pt x="263" y="19187"/>
                  <a:pt x="269" y="19185"/>
                  <a:pt x="273" y="19181"/>
                </a:cubicBezTo>
                <a:cubicBezTo>
                  <a:pt x="273" y="19167"/>
                  <a:pt x="287" y="19138"/>
                  <a:pt x="273" y="19095"/>
                </a:cubicBezTo>
                <a:lnTo>
                  <a:pt x="287" y="19095"/>
                </a:lnTo>
                <a:lnTo>
                  <a:pt x="302" y="19080"/>
                </a:lnTo>
                <a:cubicBezTo>
                  <a:pt x="316" y="19095"/>
                  <a:pt x="345" y="19123"/>
                  <a:pt x="374" y="19152"/>
                </a:cubicBezTo>
                <a:lnTo>
                  <a:pt x="402" y="19152"/>
                </a:lnTo>
                <a:cubicBezTo>
                  <a:pt x="402" y="19171"/>
                  <a:pt x="399" y="19199"/>
                  <a:pt x="388" y="19210"/>
                </a:cubicBezTo>
                <a:cubicBezTo>
                  <a:pt x="388" y="19210"/>
                  <a:pt x="402" y="19339"/>
                  <a:pt x="374" y="19353"/>
                </a:cubicBezTo>
                <a:cubicBezTo>
                  <a:pt x="345" y="19368"/>
                  <a:pt x="345" y="19425"/>
                  <a:pt x="345" y="19454"/>
                </a:cubicBezTo>
                <a:cubicBezTo>
                  <a:pt x="345" y="19468"/>
                  <a:pt x="359" y="19497"/>
                  <a:pt x="359" y="19511"/>
                </a:cubicBezTo>
                <a:lnTo>
                  <a:pt x="388" y="19511"/>
                </a:lnTo>
                <a:lnTo>
                  <a:pt x="402" y="19454"/>
                </a:lnTo>
                <a:cubicBezTo>
                  <a:pt x="410" y="19425"/>
                  <a:pt x="424" y="19414"/>
                  <a:pt x="437" y="19414"/>
                </a:cubicBezTo>
                <a:cubicBezTo>
                  <a:pt x="449" y="19414"/>
                  <a:pt x="460" y="19425"/>
                  <a:pt x="460" y="19440"/>
                </a:cubicBezTo>
                <a:cubicBezTo>
                  <a:pt x="470" y="19450"/>
                  <a:pt x="480" y="19460"/>
                  <a:pt x="490" y="19460"/>
                </a:cubicBezTo>
                <a:cubicBezTo>
                  <a:pt x="495" y="19460"/>
                  <a:pt x="499" y="19458"/>
                  <a:pt x="503" y="19454"/>
                </a:cubicBezTo>
                <a:lnTo>
                  <a:pt x="560" y="19454"/>
                </a:lnTo>
                <a:cubicBezTo>
                  <a:pt x="560" y="19467"/>
                  <a:pt x="562" y="19472"/>
                  <a:pt x="564" y="19472"/>
                </a:cubicBezTo>
                <a:cubicBezTo>
                  <a:pt x="569" y="19472"/>
                  <a:pt x="579" y="19445"/>
                  <a:pt x="589" y="19425"/>
                </a:cubicBezTo>
                <a:cubicBezTo>
                  <a:pt x="604" y="19382"/>
                  <a:pt x="632" y="19353"/>
                  <a:pt x="632" y="19353"/>
                </a:cubicBezTo>
                <a:cubicBezTo>
                  <a:pt x="632" y="19353"/>
                  <a:pt x="661" y="19425"/>
                  <a:pt x="690" y="19526"/>
                </a:cubicBezTo>
                <a:lnTo>
                  <a:pt x="776" y="19454"/>
                </a:lnTo>
                <a:cubicBezTo>
                  <a:pt x="790" y="19468"/>
                  <a:pt x="790" y="19511"/>
                  <a:pt x="790" y="19540"/>
                </a:cubicBezTo>
                <a:lnTo>
                  <a:pt x="776" y="19554"/>
                </a:lnTo>
                <a:lnTo>
                  <a:pt x="776" y="19569"/>
                </a:lnTo>
                <a:cubicBezTo>
                  <a:pt x="762" y="19569"/>
                  <a:pt x="733" y="19598"/>
                  <a:pt x="719" y="19626"/>
                </a:cubicBezTo>
                <a:lnTo>
                  <a:pt x="762" y="19626"/>
                </a:lnTo>
                <a:cubicBezTo>
                  <a:pt x="769" y="19619"/>
                  <a:pt x="776" y="19612"/>
                  <a:pt x="780" y="19612"/>
                </a:cubicBezTo>
                <a:cubicBezTo>
                  <a:pt x="783" y="19612"/>
                  <a:pt x="783" y="19619"/>
                  <a:pt x="776" y="19641"/>
                </a:cubicBezTo>
                <a:cubicBezTo>
                  <a:pt x="762" y="19684"/>
                  <a:pt x="776" y="19713"/>
                  <a:pt x="805" y="19727"/>
                </a:cubicBezTo>
                <a:lnTo>
                  <a:pt x="833" y="19741"/>
                </a:lnTo>
                <a:cubicBezTo>
                  <a:pt x="841" y="19720"/>
                  <a:pt x="851" y="19713"/>
                  <a:pt x="862" y="19713"/>
                </a:cubicBezTo>
                <a:cubicBezTo>
                  <a:pt x="873" y="19713"/>
                  <a:pt x="884" y="19720"/>
                  <a:pt x="891" y="19727"/>
                </a:cubicBezTo>
                <a:cubicBezTo>
                  <a:pt x="891" y="19735"/>
                  <a:pt x="924" y="19743"/>
                  <a:pt x="956" y="19743"/>
                </a:cubicBezTo>
                <a:cubicBezTo>
                  <a:pt x="978" y="19743"/>
                  <a:pt x="1000" y="19739"/>
                  <a:pt x="1006" y="19727"/>
                </a:cubicBezTo>
                <a:cubicBezTo>
                  <a:pt x="1014" y="19701"/>
                  <a:pt x="1023" y="19696"/>
                  <a:pt x="1029" y="19696"/>
                </a:cubicBezTo>
                <a:cubicBezTo>
                  <a:pt x="1032" y="19696"/>
                  <a:pt x="1035" y="19698"/>
                  <a:pt x="1035" y="19698"/>
                </a:cubicBezTo>
                <a:cubicBezTo>
                  <a:pt x="1037" y="19701"/>
                  <a:pt x="1041" y="19702"/>
                  <a:pt x="1044" y="19702"/>
                </a:cubicBezTo>
                <a:cubicBezTo>
                  <a:pt x="1059" y="19702"/>
                  <a:pt x="1078" y="19681"/>
                  <a:pt x="1078" y="19669"/>
                </a:cubicBezTo>
                <a:cubicBezTo>
                  <a:pt x="1092" y="19641"/>
                  <a:pt x="1135" y="19569"/>
                  <a:pt x="1135" y="19554"/>
                </a:cubicBezTo>
                <a:cubicBezTo>
                  <a:pt x="1135" y="19540"/>
                  <a:pt x="1193" y="19511"/>
                  <a:pt x="1221" y="19511"/>
                </a:cubicBezTo>
                <a:cubicBezTo>
                  <a:pt x="1250" y="19511"/>
                  <a:pt x="1264" y="19569"/>
                  <a:pt x="1250" y="19583"/>
                </a:cubicBezTo>
                <a:cubicBezTo>
                  <a:pt x="1250" y="19612"/>
                  <a:pt x="1250" y="19626"/>
                  <a:pt x="1250" y="19626"/>
                </a:cubicBezTo>
                <a:cubicBezTo>
                  <a:pt x="1250" y="19626"/>
                  <a:pt x="1279" y="19583"/>
                  <a:pt x="1293" y="19569"/>
                </a:cubicBezTo>
                <a:cubicBezTo>
                  <a:pt x="1296" y="19566"/>
                  <a:pt x="1298" y="19565"/>
                  <a:pt x="1301" y="19565"/>
                </a:cubicBezTo>
                <a:cubicBezTo>
                  <a:pt x="1312" y="19565"/>
                  <a:pt x="1322" y="19593"/>
                  <a:pt x="1322" y="19641"/>
                </a:cubicBezTo>
                <a:lnTo>
                  <a:pt x="1293" y="19684"/>
                </a:lnTo>
                <a:cubicBezTo>
                  <a:pt x="1293" y="19684"/>
                  <a:pt x="1293" y="19713"/>
                  <a:pt x="1308" y="19727"/>
                </a:cubicBezTo>
                <a:cubicBezTo>
                  <a:pt x="1308" y="19727"/>
                  <a:pt x="1322" y="19727"/>
                  <a:pt x="1336" y="19713"/>
                </a:cubicBezTo>
                <a:lnTo>
                  <a:pt x="1351" y="19684"/>
                </a:lnTo>
                <a:cubicBezTo>
                  <a:pt x="1359" y="19660"/>
                  <a:pt x="1366" y="19649"/>
                  <a:pt x="1372" y="19649"/>
                </a:cubicBezTo>
                <a:cubicBezTo>
                  <a:pt x="1377" y="19649"/>
                  <a:pt x="1379" y="19656"/>
                  <a:pt x="1379" y="19669"/>
                </a:cubicBezTo>
                <a:cubicBezTo>
                  <a:pt x="1408" y="19684"/>
                  <a:pt x="1437" y="19684"/>
                  <a:pt x="1466" y="19698"/>
                </a:cubicBezTo>
                <a:cubicBezTo>
                  <a:pt x="1492" y="19698"/>
                  <a:pt x="1470" y="19758"/>
                  <a:pt x="1499" y="19758"/>
                </a:cubicBezTo>
                <a:cubicBezTo>
                  <a:pt x="1501" y="19758"/>
                  <a:pt x="1505" y="19757"/>
                  <a:pt x="1509" y="19756"/>
                </a:cubicBezTo>
                <a:lnTo>
                  <a:pt x="1552" y="19741"/>
                </a:lnTo>
                <a:cubicBezTo>
                  <a:pt x="1609" y="19741"/>
                  <a:pt x="1652" y="19669"/>
                  <a:pt x="1652" y="19641"/>
                </a:cubicBezTo>
                <a:cubicBezTo>
                  <a:pt x="1652" y="19626"/>
                  <a:pt x="1681" y="19598"/>
                  <a:pt x="1724" y="19598"/>
                </a:cubicBezTo>
                <a:lnTo>
                  <a:pt x="1753" y="19612"/>
                </a:lnTo>
                <a:lnTo>
                  <a:pt x="1782" y="19669"/>
                </a:lnTo>
                <a:cubicBezTo>
                  <a:pt x="1839" y="19684"/>
                  <a:pt x="1911" y="19698"/>
                  <a:pt x="1940" y="19713"/>
                </a:cubicBezTo>
                <a:lnTo>
                  <a:pt x="1954" y="19727"/>
                </a:lnTo>
                <a:cubicBezTo>
                  <a:pt x="1959" y="19741"/>
                  <a:pt x="1964" y="19746"/>
                  <a:pt x="1968" y="19746"/>
                </a:cubicBezTo>
                <a:cubicBezTo>
                  <a:pt x="1978" y="19746"/>
                  <a:pt x="1988" y="19727"/>
                  <a:pt x="1997" y="19727"/>
                </a:cubicBezTo>
                <a:cubicBezTo>
                  <a:pt x="2026" y="19756"/>
                  <a:pt x="2040" y="19770"/>
                  <a:pt x="2069" y="19784"/>
                </a:cubicBezTo>
                <a:lnTo>
                  <a:pt x="2083" y="19784"/>
                </a:lnTo>
                <a:cubicBezTo>
                  <a:pt x="2098" y="19763"/>
                  <a:pt x="2112" y="19759"/>
                  <a:pt x="2125" y="19759"/>
                </a:cubicBezTo>
                <a:cubicBezTo>
                  <a:pt x="2131" y="19759"/>
                  <a:pt x="2137" y="19760"/>
                  <a:pt x="2142" y="19760"/>
                </a:cubicBezTo>
                <a:cubicBezTo>
                  <a:pt x="2147" y="19760"/>
                  <a:pt x="2152" y="19759"/>
                  <a:pt x="2155" y="19756"/>
                </a:cubicBezTo>
                <a:lnTo>
                  <a:pt x="2184" y="19727"/>
                </a:lnTo>
                <a:cubicBezTo>
                  <a:pt x="2198" y="19698"/>
                  <a:pt x="2213" y="19684"/>
                  <a:pt x="2213" y="19684"/>
                </a:cubicBezTo>
                <a:cubicBezTo>
                  <a:pt x="2227" y="19684"/>
                  <a:pt x="2241" y="19727"/>
                  <a:pt x="2256" y="19756"/>
                </a:cubicBezTo>
                <a:lnTo>
                  <a:pt x="2313" y="19741"/>
                </a:lnTo>
                <a:lnTo>
                  <a:pt x="2328" y="19727"/>
                </a:lnTo>
                <a:cubicBezTo>
                  <a:pt x="2342" y="19727"/>
                  <a:pt x="2371" y="19756"/>
                  <a:pt x="2385" y="19784"/>
                </a:cubicBezTo>
                <a:lnTo>
                  <a:pt x="2399" y="19799"/>
                </a:lnTo>
                <a:lnTo>
                  <a:pt x="2443" y="19856"/>
                </a:lnTo>
                <a:cubicBezTo>
                  <a:pt x="2457" y="19842"/>
                  <a:pt x="2500" y="19784"/>
                  <a:pt x="2514" y="19756"/>
                </a:cubicBezTo>
                <a:lnTo>
                  <a:pt x="2558" y="19756"/>
                </a:lnTo>
                <a:cubicBezTo>
                  <a:pt x="2586" y="19741"/>
                  <a:pt x="2601" y="19698"/>
                  <a:pt x="2615" y="19669"/>
                </a:cubicBezTo>
                <a:lnTo>
                  <a:pt x="2629" y="19655"/>
                </a:lnTo>
                <a:cubicBezTo>
                  <a:pt x="2629" y="19669"/>
                  <a:pt x="2644" y="19756"/>
                  <a:pt x="2629" y="19784"/>
                </a:cubicBezTo>
                <a:cubicBezTo>
                  <a:pt x="2629" y="19827"/>
                  <a:pt x="2658" y="19842"/>
                  <a:pt x="2672" y="19842"/>
                </a:cubicBezTo>
                <a:cubicBezTo>
                  <a:pt x="2685" y="19842"/>
                  <a:pt x="2729" y="19810"/>
                  <a:pt x="2750" y="19810"/>
                </a:cubicBezTo>
                <a:cubicBezTo>
                  <a:pt x="2754" y="19810"/>
                  <a:pt x="2757" y="19811"/>
                  <a:pt x="2759" y="19813"/>
                </a:cubicBezTo>
                <a:cubicBezTo>
                  <a:pt x="2773" y="19842"/>
                  <a:pt x="2802" y="19885"/>
                  <a:pt x="2816" y="19914"/>
                </a:cubicBezTo>
                <a:lnTo>
                  <a:pt x="2845" y="19914"/>
                </a:lnTo>
                <a:cubicBezTo>
                  <a:pt x="2859" y="19914"/>
                  <a:pt x="2874" y="19942"/>
                  <a:pt x="2902" y="19942"/>
                </a:cubicBezTo>
                <a:lnTo>
                  <a:pt x="2931" y="19942"/>
                </a:lnTo>
                <a:cubicBezTo>
                  <a:pt x="2960" y="19942"/>
                  <a:pt x="2989" y="19942"/>
                  <a:pt x="3003" y="19957"/>
                </a:cubicBezTo>
                <a:cubicBezTo>
                  <a:pt x="3003" y="19971"/>
                  <a:pt x="3003" y="19985"/>
                  <a:pt x="3003" y="19985"/>
                </a:cubicBezTo>
                <a:cubicBezTo>
                  <a:pt x="2989" y="20000"/>
                  <a:pt x="2974" y="20000"/>
                  <a:pt x="2960" y="20000"/>
                </a:cubicBezTo>
                <a:cubicBezTo>
                  <a:pt x="2954" y="19998"/>
                  <a:pt x="2949" y="19997"/>
                  <a:pt x="2942" y="19997"/>
                </a:cubicBezTo>
                <a:cubicBezTo>
                  <a:pt x="2924" y="19997"/>
                  <a:pt x="2903" y="20003"/>
                  <a:pt x="2884" y="20003"/>
                </a:cubicBezTo>
                <a:cubicBezTo>
                  <a:pt x="2859" y="20003"/>
                  <a:pt x="2838" y="19993"/>
                  <a:pt x="2831" y="19942"/>
                </a:cubicBezTo>
                <a:lnTo>
                  <a:pt x="2802" y="19942"/>
                </a:lnTo>
                <a:lnTo>
                  <a:pt x="2773" y="19971"/>
                </a:lnTo>
                <a:cubicBezTo>
                  <a:pt x="2766" y="19993"/>
                  <a:pt x="2755" y="20000"/>
                  <a:pt x="2744" y="20000"/>
                </a:cubicBezTo>
                <a:cubicBezTo>
                  <a:pt x="2734" y="20000"/>
                  <a:pt x="2723" y="19993"/>
                  <a:pt x="2716" y="19985"/>
                </a:cubicBezTo>
                <a:cubicBezTo>
                  <a:pt x="2716" y="19984"/>
                  <a:pt x="2715" y="19984"/>
                  <a:pt x="2715" y="19984"/>
                </a:cubicBezTo>
                <a:cubicBezTo>
                  <a:pt x="2711" y="19984"/>
                  <a:pt x="2687" y="20046"/>
                  <a:pt x="2687" y="20072"/>
                </a:cubicBezTo>
                <a:cubicBezTo>
                  <a:pt x="2680" y="20093"/>
                  <a:pt x="2651" y="20097"/>
                  <a:pt x="2620" y="20097"/>
                </a:cubicBezTo>
                <a:cubicBezTo>
                  <a:pt x="2605" y="20097"/>
                  <a:pt x="2589" y="20096"/>
                  <a:pt x="2576" y="20096"/>
                </a:cubicBezTo>
                <a:cubicBezTo>
                  <a:pt x="2562" y="20096"/>
                  <a:pt x="2550" y="20097"/>
                  <a:pt x="2543" y="20100"/>
                </a:cubicBezTo>
                <a:cubicBezTo>
                  <a:pt x="2500" y="20115"/>
                  <a:pt x="2457" y="20158"/>
                  <a:pt x="2443" y="20187"/>
                </a:cubicBezTo>
                <a:lnTo>
                  <a:pt x="2457" y="20215"/>
                </a:lnTo>
                <a:lnTo>
                  <a:pt x="2457" y="20230"/>
                </a:lnTo>
                <a:cubicBezTo>
                  <a:pt x="2469" y="20242"/>
                  <a:pt x="2391" y="20294"/>
                  <a:pt x="2339" y="20294"/>
                </a:cubicBezTo>
                <a:cubicBezTo>
                  <a:pt x="2329" y="20294"/>
                  <a:pt x="2320" y="20292"/>
                  <a:pt x="2313" y="20287"/>
                </a:cubicBezTo>
                <a:cubicBezTo>
                  <a:pt x="2270" y="20258"/>
                  <a:pt x="2256" y="20201"/>
                  <a:pt x="2270" y="20187"/>
                </a:cubicBezTo>
                <a:cubicBezTo>
                  <a:pt x="2285" y="20172"/>
                  <a:pt x="2227" y="20115"/>
                  <a:pt x="2198" y="20100"/>
                </a:cubicBezTo>
                <a:cubicBezTo>
                  <a:pt x="2170" y="20100"/>
                  <a:pt x="2141" y="20115"/>
                  <a:pt x="2141" y="20158"/>
                </a:cubicBezTo>
                <a:lnTo>
                  <a:pt x="2198" y="20158"/>
                </a:lnTo>
                <a:cubicBezTo>
                  <a:pt x="2198" y="20158"/>
                  <a:pt x="2213" y="20158"/>
                  <a:pt x="2213" y="20172"/>
                </a:cubicBezTo>
                <a:cubicBezTo>
                  <a:pt x="2213" y="20187"/>
                  <a:pt x="2213" y="20201"/>
                  <a:pt x="2213" y="20201"/>
                </a:cubicBezTo>
                <a:lnTo>
                  <a:pt x="2184" y="20230"/>
                </a:lnTo>
                <a:cubicBezTo>
                  <a:pt x="2141" y="20273"/>
                  <a:pt x="2069" y="20273"/>
                  <a:pt x="2055" y="20273"/>
                </a:cubicBezTo>
                <a:cubicBezTo>
                  <a:pt x="2040" y="20273"/>
                  <a:pt x="2069" y="20144"/>
                  <a:pt x="2055" y="20144"/>
                </a:cubicBezTo>
                <a:cubicBezTo>
                  <a:pt x="2026" y="20129"/>
                  <a:pt x="2012" y="20129"/>
                  <a:pt x="2012" y="20129"/>
                </a:cubicBezTo>
                <a:cubicBezTo>
                  <a:pt x="2012" y="20144"/>
                  <a:pt x="1997" y="20215"/>
                  <a:pt x="1983" y="20302"/>
                </a:cubicBezTo>
                <a:lnTo>
                  <a:pt x="1911" y="20330"/>
                </a:lnTo>
                <a:lnTo>
                  <a:pt x="1897" y="20345"/>
                </a:lnTo>
                <a:cubicBezTo>
                  <a:pt x="1882" y="20359"/>
                  <a:pt x="1868" y="20363"/>
                  <a:pt x="1857" y="20363"/>
                </a:cubicBezTo>
                <a:cubicBezTo>
                  <a:pt x="1846" y="20363"/>
                  <a:pt x="1839" y="20359"/>
                  <a:pt x="1839" y="20359"/>
                </a:cubicBezTo>
                <a:cubicBezTo>
                  <a:pt x="1835" y="20355"/>
                  <a:pt x="1831" y="20353"/>
                  <a:pt x="1827" y="20353"/>
                </a:cubicBezTo>
                <a:cubicBezTo>
                  <a:pt x="1816" y="20353"/>
                  <a:pt x="1806" y="20363"/>
                  <a:pt x="1796" y="20373"/>
                </a:cubicBezTo>
                <a:cubicBezTo>
                  <a:pt x="1796" y="20381"/>
                  <a:pt x="1792" y="20384"/>
                  <a:pt x="1787" y="20384"/>
                </a:cubicBezTo>
                <a:cubicBezTo>
                  <a:pt x="1782" y="20384"/>
                  <a:pt x="1775" y="20381"/>
                  <a:pt x="1767" y="20373"/>
                </a:cubicBezTo>
                <a:cubicBezTo>
                  <a:pt x="1767" y="20373"/>
                  <a:pt x="1753" y="20316"/>
                  <a:pt x="1739" y="20258"/>
                </a:cubicBezTo>
                <a:lnTo>
                  <a:pt x="1695" y="20230"/>
                </a:lnTo>
                <a:lnTo>
                  <a:pt x="1681" y="20230"/>
                </a:lnTo>
                <a:cubicBezTo>
                  <a:pt x="1681" y="20201"/>
                  <a:pt x="1667" y="20201"/>
                  <a:pt x="1667" y="20201"/>
                </a:cubicBezTo>
                <a:cubicBezTo>
                  <a:pt x="1667" y="20215"/>
                  <a:pt x="1652" y="20258"/>
                  <a:pt x="1638" y="20302"/>
                </a:cubicBezTo>
                <a:lnTo>
                  <a:pt x="1581" y="20244"/>
                </a:lnTo>
                <a:lnTo>
                  <a:pt x="1552" y="20244"/>
                </a:lnTo>
                <a:cubicBezTo>
                  <a:pt x="1552" y="20244"/>
                  <a:pt x="1552" y="20258"/>
                  <a:pt x="1552" y="20258"/>
                </a:cubicBezTo>
                <a:lnTo>
                  <a:pt x="1595" y="20345"/>
                </a:lnTo>
                <a:cubicBezTo>
                  <a:pt x="1552" y="20359"/>
                  <a:pt x="1480" y="20388"/>
                  <a:pt x="1466" y="20402"/>
                </a:cubicBezTo>
                <a:lnTo>
                  <a:pt x="1437" y="20388"/>
                </a:lnTo>
                <a:lnTo>
                  <a:pt x="1423" y="20373"/>
                </a:lnTo>
                <a:cubicBezTo>
                  <a:pt x="1423" y="20338"/>
                  <a:pt x="1403" y="20312"/>
                  <a:pt x="1380" y="20312"/>
                </a:cubicBezTo>
                <a:cubicBezTo>
                  <a:pt x="1375" y="20312"/>
                  <a:pt x="1370" y="20313"/>
                  <a:pt x="1365" y="20316"/>
                </a:cubicBezTo>
                <a:lnTo>
                  <a:pt x="1336" y="20316"/>
                </a:lnTo>
                <a:cubicBezTo>
                  <a:pt x="1336" y="20330"/>
                  <a:pt x="1351" y="20330"/>
                  <a:pt x="1365" y="20330"/>
                </a:cubicBezTo>
                <a:lnTo>
                  <a:pt x="1379" y="20330"/>
                </a:lnTo>
                <a:cubicBezTo>
                  <a:pt x="1394" y="20330"/>
                  <a:pt x="1408" y="20345"/>
                  <a:pt x="1408" y="20345"/>
                </a:cubicBezTo>
                <a:cubicBezTo>
                  <a:pt x="1408" y="20359"/>
                  <a:pt x="1408" y="20388"/>
                  <a:pt x="1408" y="20388"/>
                </a:cubicBezTo>
                <a:lnTo>
                  <a:pt x="1365" y="20388"/>
                </a:lnTo>
                <a:cubicBezTo>
                  <a:pt x="1360" y="20389"/>
                  <a:pt x="1355" y="20390"/>
                  <a:pt x="1350" y="20390"/>
                </a:cubicBezTo>
                <a:cubicBezTo>
                  <a:pt x="1315" y="20390"/>
                  <a:pt x="1273" y="20357"/>
                  <a:pt x="1246" y="20357"/>
                </a:cubicBezTo>
                <a:cubicBezTo>
                  <a:pt x="1243" y="20357"/>
                  <a:pt x="1239" y="20357"/>
                  <a:pt x="1236" y="20359"/>
                </a:cubicBezTo>
                <a:cubicBezTo>
                  <a:pt x="1221" y="20359"/>
                  <a:pt x="1193" y="20345"/>
                  <a:pt x="1164" y="20330"/>
                </a:cubicBezTo>
                <a:cubicBezTo>
                  <a:pt x="1150" y="20330"/>
                  <a:pt x="1150" y="20345"/>
                  <a:pt x="1164" y="20373"/>
                </a:cubicBezTo>
                <a:lnTo>
                  <a:pt x="1178" y="20373"/>
                </a:lnTo>
                <a:cubicBezTo>
                  <a:pt x="1221" y="20402"/>
                  <a:pt x="1178" y="20431"/>
                  <a:pt x="1178" y="20460"/>
                </a:cubicBezTo>
                <a:cubicBezTo>
                  <a:pt x="1178" y="20485"/>
                  <a:pt x="1168" y="20491"/>
                  <a:pt x="1157" y="20491"/>
                </a:cubicBezTo>
                <a:cubicBezTo>
                  <a:pt x="1149" y="20491"/>
                  <a:pt x="1141" y="20488"/>
                  <a:pt x="1135" y="20488"/>
                </a:cubicBezTo>
                <a:lnTo>
                  <a:pt x="1092" y="20460"/>
                </a:lnTo>
                <a:cubicBezTo>
                  <a:pt x="1063" y="20467"/>
                  <a:pt x="1027" y="20467"/>
                  <a:pt x="997" y="20467"/>
                </a:cubicBezTo>
                <a:cubicBezTo>
                  <a:pt x="966" y="20467"/>
                  <a:pt x="941" y="20467"/>
                  <a:pt x="934" y="20474"/>
                </a:cubicBezTo>
                <a:cubicBezTo>
                  <a:pt x="920" y="20503"/>
                  <a:pt x="891" y="20531"/>
                  <a:pt x="862" y="20546"/>
                </a:cubicBezTo>
                <a:lnTo>
                  <a:pt x="848" y="20488"/>
                </a:lnTo>
                <a:cubicBezTo>
                  <a:pt x="848" y="20478"/>
                  <a:pt x="841" y="20462"/>
                  <a:pt x="837" y="20462"/>
                </a:cubicBezTo>
                <a:cubicBezTo>
                  <a:pt x="835" y="20462"/>
                  <a:pt x="833" y="20465"/>
                  <a:pt x="833" y="20474"/>
                </a:cubicBezTo>
                <a:lnTo>
                  <a:pt x="833" y="20531"/>
                </a:lnTo>
                <a:cubicBezTo>
                  <a:pt x="805" y="20560"/>
                  <a:pt x="762" y="20689"/>
                  <a:pt x="747" y="20733"/>
                </a:cubicBezTo>
                <a:cubicBezTo>
                  <a:pt x="743" y="20742"/>
                  <a:pt x="738" y="20746"/>
                  <a:pt x="734" y="20746"/>
                </a:cubicBezTo>
                <a:cubicBezTo>
                  <a:pt x="724" y="20746"/>
                  <a:pt x="714" y="20724"/>
                  <a:pt x="704" y="20675"/>
                </a:cubicBezTo>
                <a:lnTo>
                  <a:pt x="733" y="20589"/>
                </a:lnTo>
                <a:lnTo>
                  <a:pt x="762" y="20546"/>
                </a:lnTo>
                <a:cubicBezTo>
                  <a:pt x="776" y="20503"/>
                  <a:pt x="776" y="20445"/>
                  <a:pt x="776" y="20416"/>
                </a:cubicBezTo>
                <a:lnTo>
                  <a:pt x="776" y="20416"/>
                </a:lnTo>
                <a:lnTo>
                  <a:pt x="762" y="20445"/>
                </a:lnTo>
                <a:lnTo>
                  <a:pt x="747" y="20460"/>
                </a:lnTo>
                <a:cubicBezTo>
                  <a:pt x="746" y="20458"/>
                  <a:pt x="744" y="20457"/>
                  <a:pt x="743" y="20457"/>
                </a:cubicBezTo>
                <a:cubicBezTo>
                  <a:pt x="730" y="20457"/>
                  <a:pt x="719" y="20506"/>
                  <a:pt x="719" y="20531"/>
                </a:cubicBezTo>
                <a:cubicBezTo>
                  <a:pt x="719" y="20546"/>
                  <a:pt x="711" y="20553"/>
                  <a:pt x="701" y="20553"/>
                </a:cubicBezTo>
                <a:cubicBezTo>
                  <a:pt x="690" y="20553"/>
                  <a:pt x="675" y="20546"/>
                  <a:pt x="661" y="20531"/>
                </a:cubicBezTo>
                <a:lnTo>
                  <a:pt x="647" y="20503"/>
                </a:lnTo>
                <a:lnTo>
                  <a:pt x="618" y="20474"/>
                </a:lnTo>
                <a:cubicBezTo>
                  <a:pt x="575" y="20445"/>
                  <a:pt x="560" y="20402"/>
                  <a:pt x="589" y="20373"/>
                </a:cubicBezTo>
                <a:lnTo>
                  <a:pt x="589" y="20345"/>
                </a:lnTo>
                <a:lnTo>
                  <a:pt x="604" y="20316"/>
                </a:lnTo>
                <a:cubicBezTo>
                  <a:pt x="595" y="20303"/>
                  <a:pt x="585" y="20298"/>
                  <a:pt x="575" y="20298"/>
                </a:cubicBezTo>
                <a:cubicBezTo>
                  <a:pt x="553" y="20298"/>
                  <a:pt x="532" y="20325"/>
                  <a:pt x="532" y="20345"/>
                </a:cubicBezTo>
                <a:cubicBezTo>
                  <a:pt x="521" y="20366"/>
                  <a:pt x="495" y="20379"/>
                  <a:pt x="482" y="20379"/>
                </a:cubicBezTo>
                <a:cubicBezTo>
                  <a:pt x="477" y="20379"/>
                  <a:pt x="474" y="20377"/>
                  <a:pt x="474" y="20373"/>
                </a:cubicBezTo>
                <a:lnTo>
                  <a:pt x="474" y="20373"/>
                </a:lnTo>
                <a:cubicBezTo>
                  <a:pt x="460" y="20373"/>
                  <a:pt x="546" y="20517"/>
                  <a:pt x="546" y="20531"/>
                </a:cubicBezTo>
                <a:cubicBezTo>
                  <a:pt x="546" y="20560"/>
                  <a:pt x="517" y="20560"/>
                  <a:pt x="503" y="20560"/>
                </a:cubicBezTo>
                <a:cubicBezTo>
                  <a:pt x="503" y="20575"/>
                  <a:pt x="474" y="20618"/>
                  <a:pt x="460" y="20661"/>
                </a:cubicBezTo>
                <a:lnTo>
                  <a:pt x="417" y="20675"/>
                </a:lnTo>
                <a:cubicBezTo>
                  <a:pt x="402" y="20689"/>
                  <a:pt x="388" y="20704"/>
                  <a:pt x="374" y="20718"/>
                </a:cubicBezTo>
                <a:cubicBezTo>
                  <a:pt x="331" y="20747"/>
                  <a:pt x="374" y="20776"/>
                  <a:pt x="359" y="20790"/>
                </a:cubicBezTo>
                <a:lnTo>
                  <a:pt x="345" y="20819"/>
                </a:lnTo>
                <a:cubicBezTo>
                  <a:pt x="316" y="20833"/>
                  <a:pt x="273" y="20862"/>
                  <a:pt x="273" y="20876"/>
                </a:cubicBezTo>
                <a:cubicBezTo>
                  <a:pt x="259" y="20876"/>
                  <a:pt x="273" y="20905"/>
                  <a:pt x="302" y="20919"/>
                </a:cubicBezTo>
                <a:cubicBezTo>
                  <a:pt x="311" y="20900"/>
                  <a:pt x="321" y="20894"/>
                  <a:pt x="331" y="20894"/>
                </a:cubicBezTo>
                <a:cubicBezTo>
                  <a:pt x="350" y="20894"/>
                  <a:pt x="369" y="20919"/>
                  <a:pt x="388" y="20919"/>
                </a:cubicBezTo>
                <a:lnTo>
                  <a:pt x="417" y="20919"/>
                </a:lnTo>
                <a:cubicBezTo>
                  <a:pt x="446" y="20919"/>
                  <a:pt x="489" y="20919"/>
                  <a:pt x="503" y="20905"/>
                </a:cubicBezTo>
                <a:lnTo>
                  <a:pt x="503" y="20948"/>
                </a:lnTo>
                <a:lnTo>
                  <a:pt x="517" y="21006"/>
                </a:lnTo>
                <a:cubicBezTo>
                  <a:pt x="546" y="20977"/>
                  <a:pt x="560" y="20934"/>
                  <a:pt x="560" y="20919"/>
                </a:cubicBezTo>
                <a:cubicBezTo>
                  <a:pt x="560" y="20905"/>
                  <a:pt x="575" y="20891"/>
                  <a:pt x="589" y="20891"/>
                </a:cubicBezTo>
                <a:cubicBezTo>
                  <a:pt x="604" y="20905"/>
                  <a:pt x="614" y="20912"/>
                  <a:pt x="623" y="20912"/>
                </a:cubicBezTo>
                <a:cubicBezTo>
                  <a:pt x="632" y="20912"/>
                  <a:pt x="639" y="20905"/>
                  <a:pt x="647" y="20891"/>
                </a:cubicBezTo>
                <a:cubicBezTo>
                  <a:pt x="656" y="20881"/>
                  <a:pt x="666" y="20858"/>
                  <a:pt x="681" y="20858"/>
                </a:cubicBezTo>
                <a:cubicBezTo>
                  <a:pt x="687" y="20858"/>
                  <a:pt x="695" y="20863"/>
                  <a:pt x="704" y="20876"/>
                </a:cubicBezTo>
                <a:lnTo>
                  <a:pt x="704" y="20891"/>
                </a:lnTo>
                <a:cubicBezTo>
                  <a:pt x="719" y="20876"/>
                  <a:pt x="762" y="20862"/>
                  <a:pt x="790" y="20848"/>
                </a:cubicBezTo>
                <a:lnTo>
                  <a:pt x="848" y="20848"/>
                </a:lnTo>
                <a:cubicBezTo>
                  <a:pt x="862" y="20869"/>
                  <a:pt x="877" y="20876"/>
                  <a:pt x="887" y="20876"/>
                </a:cubicBezTo>
                <a:cubicBezTo>
                  <a:pt x="898" y="20876"/>
                  <a:pt x="905" y="20869"/>
                  <a:pt x="905" y="20862"/>
                </a:cubicBezTo>
                <a:cubicBezTo>
                  <a:pt x="905" y="20862"/>
                  <a:pt x="934" y="20891"/>
                  <a:pt x="934" y="20905"/>
                </a:cubicBezTo>
                <a:cubicBezTo>
                  <a:pt x="937" y="20908"/>
                  <a:pt x="940" y="20909"/>
                  <a:pt x="944" y="20909"/>
                </a:cubicBezTo>
                <a:cubicBezTo>
                  <a:pt x="959" y="20909"/>
                  <a:pt x="977" y="20891"/>
                  <a:pt x="977" y="20891"/>
                </a:cubicBezTo>
                <a:cubicBezTo>
                  <a:pt x="991" y="20876"/>
                  <a:pt x="963" y="20819"/>
                  <a:pt x="948" y="20804"/>
                </a:cubicBezTo>
                <a:cubicBezTo>
                  <a:pt x="948" y="20790"/>
                  <a:pt x="963" y="20761"/>
                  <a:pt x="991" y="20761"/>
                </a:cubicBezTo>
                <a:lnTo>
                  <a:pt x="1006" y="20761"/>
                </a:lnTo>
                <a:cubicBezTo>
                  <a:pt x="1020" y="20776"/>
                  <a:pt x="1049" y="20804"/>
                  <a:pt x="1063" y="20819"/>
                </a:cubicBezTo>
                <a:cubicBezTo>
                  <a:pt x="1092" y="20819"/>
                  <a:pt x="1121" y="20819"/>
                  <a:pt x="1121" y="20833"/>
                </a:cubicBezTo>
                <a:cubicBezTo>
                  <a:pt x="1128" y="20843"/>
                  <a:pt x="1134" y="20847"/>
                  <a:pt x="1139" y="20847"/>
                </a:cubicBezTo>
                <a:cubicBezTo>
                  <a:pt x="1155" y="20847"/>
                  <a:pt x="1167" y="20817"/>
                  <a:pt x="1185" y="20817"/>
                </a:cubicBezTo>
                <a:cubicBezTo>
                  <a:pt x="1187" y="20817"/>
                  <a:pt x="1190" y="20817"/>
                  <a:pt x="1193" y="20819"/>
                </a:cubicBezTo>
                <a:lnTo>
                  <a:pt x="1221" y="20848"/>
                </a:lnTo>
                <a:cubicBezTo>
                  <a:pt x="1236" y="20804"/>
                  <a:pt x="1207" y="20761"/>
                  <a:pt x="1207" y="20761"/>
                </a:cubicBezTo>
                <a:cubicBezTo>
                  <a:pt x="1193" y="20761"/>
                  <a:pt x="1207" y="20747"/>
                  <a:pt x="1250" y="20733"/>
                </a:cubicBezTo>
                <a:lnTo>
                  <a:pt x="1279" y="20733"/>
                </a:lnTo>
                <a:cubicBezTo>
                  <a:pt x="1305" y="20733"/>
                  <a:pt x="1284" y="20792"/>
                  <a:pt x="1312" y="20792"/>
                </a:cubicBezTo>
                <a:cubicBezTo>
                  <a:pt x="1315" y="20792"/>
                  <a:pt x="1318" y="20791"/>
                  <a:pt x="1322" y="20790"/>
                </a:cubicBezTo>
                <a:cubicBezTo>
                  <a:pt x="1336" y="20790"/>
                  <a:pt x="1365" y="20761"/>
                  <a:pt x="1394" y="20761"/>
                </a:cubicBezTo>
                <a:lnTo>
                  <a:pt x="1423" y="20761"/>
                </a:lnTo>
                <a:cubicBezTo>
                  <a:pt x="1466" y="20761"/>
                  <a:pt x="1509" y="20689"/>
                  <a:pt x="1509" y="20661"/>
                </a:cubicBezTo>
                <a:cubicBezTo>
                  <a:pt x="1509" y="20643"/>
                  <a:pt x="1531" y="20631"/>
                  <a:pt x="1547" y="20631"/>
                </a:cubicBezTo>
                <a:cubicBezTo>
                  <a:pt x="1558" y="20631"/>
                  <a:pt x="1566" y="20635"/>
                  <a:pt x="1566" y="20646"/>
                </a:cubicBezTo>
                <a:cubicBezTo>
                  <a:pt x="1562" y="20655"/>
                  <a:pt x="1561" y="20658"/>
                  <a:pt x="1563" y="20658"/>
                </a:cubicBezTo>
                <a:cubicBezTo>
                  <a:pt x="1567" y="20658"/>
                  <a:pt x="1585" y="20638"/>
                  <a:pt x="1595" y="20618"/>
                </a:cubicBezTo>
                <a:cubicBezTo>
                  <a:pt x="1597" y="20616"/>
                  <a:pt x="1599" y="20615"/>
                  <a:pt x="1602" y="20615"/>
                </a:cubicBezTo>
                <a:cubicBezTo>
                  <a:pt x="1621" y="20615"/>
                  <a:pt x="1654" y="20648"/>
                  <a:pt x="1667" y="20661"/>
                </a:cubicBezTo>
                <a:cubicBezTo>
                  <a:pt x="1671" y="20669"/>
                  <a:pt x="1678" y="20671"/>
                  <a:pt x="1686" y="20671"/>
                </a:cubicBezTo>
                <a:cubicBezTo>
                  <a:pt x="1700" y="20671"/>
                  <a:pt x="1717" y="20665"/>
                  <a:pt x="1728" y="20665"/>
                </a:cubicBezTo>
                <a:cubicBezTo>
                  <a:pt x="1734" y="20665"/>
                  <a:pt x="1739" y="20667"/>
                  <a:pt x="1739" y="20675"/>
                </a:cubicBezTo>
                <a:cubicBezTo>
                  <a:pt x="1742" y="20682"/>
                  <a:pt x="1744" y="20685"/>
                  <a:pt x="1746" y="20685"/>
                </a:cubicBezTo>
                <a:cubicBezTo>
                  <a:pt x="1753" y="20685"/>
                  <a:pt x="1753" y="20654"/>
                  <a:pt x="1753" y="20632"/>
                </a:cubicBezTo>
                <a:cubicBezTo>
                  <a:pt x="1753" y="20615"/>
                  <a:pt x="1763" y="20608"/>
                  <a:pt x="1780" y="20608"/>
                </a:cubicBezTo>
                <a:cubicBezTo>
                  <a:pt x="1792" y="20608"/>
                  <a:pt x="1807" y="20612"/>
                  <a:pt x="1825" y="20618"/>
                </a:cubicBezTo>
                <a:lnTo>
                  <a:pt x="1796" y="20661"/>
                </a:lnTo>
                <a:lnTo>
                  <a:pt x="1753" y="20718"/>
                </a:lnTo>
                <a:cubicBezTo>
                  <a:pt x="1782" y="20718"/>
                  <a:pt x="1839" y="20675"/>
                  <a:pt x="1854" y="20661"/>
                </a:cubicBezTo>
                <a:cubicBezTo>
                  <a:pt x="1854" y="20632"/>
                  <a:pt x="1854" y="20603"/>
                  <a:pt x="1839" y="20589"/>
                </a:cubicBezTo>
                <a:lnTo>
                  <a:pt x="1825" y="20575"/>
                </a:lnTo>
                <a:cubicBezTo>
                  <a:pt x="1825" y="20546"/>
                  <a:pt x="1825" y="20517"/>
                  <a:pt x="1825" y="20503"/>
                </a:cubicBezTo>
                <a:cubicBezTo>
                  <a:pt x="1835" y="20493"/>
                  <a:pt x="1852" y="20482"/>
                  <a:pt x="1867" y="20482"/>
                </a:cubicBezTo>
                <a:cubicBezTo>
                  <a:pt x="1873" y="20482"/>
                  <a:pt x="1878" y="20484"/>
                  <a:pt x="1882" y="20488"/>
                </a:cubicBezTo>
                <a:cubicBezTo>
                  <a:pt x="1895" y="20508"/>
                  <a:pt x="1905" y="20516"/>
                  <a:pt x="1915" y="20516"/>
                </a:cubicBezTo>
                <a:cubicBezTo>
                  <a:pt x="1927" y="20516"/>
                  <a:pt x="1938" y="20504"/>
                  <a:pt x="1954" y="20488"/>
                </a:cubicBezTo>
                <a:lnTo>
                  <a:pt x="1968" y="20474"/>
                </a:lnTo>
                <a:cubicBezTo>
                  <a:pt x="2012" y="20474"/>
                  <a:pt x="2026" y="20488"/>
                  <a:pt x="2026" y="20503"/>
                </a:cubicBezTo>
                <a:lnTo>
                  <a:pt x="2012" y="20517"/>
                </a:lnTo>
                <a:lnTo>
                  <a:pt x="1983" y="20546"/>
                </a:lnTo>
                <a:cubicBezTo>
                  <a:pt x="1968" y="20575"/>
                  <a:pt x="1983" y="20675"/>
                  <a:pt x="1983" y="20704"/>
                </a:cubicBezTo>
                <a:cubicBezTo>
                  <a:pt x="1983" y="20714"/>
                  <a:pt x="1983" y="20724"/>
                  <a:pt x="1983" y="20733"/>
                </a:cubicBezTo>
                <a:cubicBezTo>
                  <a:pt x="1983" y="20718"/>
                  <a:pt x="1997" y="20675"/>
                  <a:pt x="1997" y="20675"/>
                </a:cubicBezTo>
                <a:cubicBezTo>
                  <a:pt x="2002" y="20672"/>
                  <a:pt x="2007" y="20671"/>
                  <a:pt x="2010" y="20671"/>
                </a:cubicBezTo>
                <a:cubicBezTo>
                  <a:pt x="2026" y="20671"/>
                  <a:pt x="2026" y="20695"/>
                  <a:pt x="2026" y="20718"/>
                </a:cubicBezTo>
                <a:cubicBezTo>
                  <a:pt x="2040" y="20718"/>
                  <a:pt x="2069" y="20646"/>
                  <a:pt x="2083" y="20632"/>
                </a:cubicBezTo>
                <a:cubicBezTo>
                  <a:pt x="2112" y="20618"/>
                  <a:pt x="2127" y="20575"/>
                  <a:pt x="2141" y="20560"/>
                </a:cubicBezTo>
                <a:cubicBezTo>
                  <a:pt x="2142" y="20559"/>
                  <a:pt x="2145" y="20558"/>
                  <a:pt x="2147" y="20558"/>
                </a:cubicBezTo>
                <a:cubicBezTo>
                  <a:pt x="2170" y="20558"/>
                  <a:pt x="2229" y="20606"/>
                  <a:pt x="2241" y="20632"/>
                </a:cubicBezTo>
                <a:cubicBezTo>
                  <a:pt x="2256" y="20661"/>
                  <a:pt x="2270" y="20689"/>
                  <a:pt x="2270" y="20704"/>
                </a:cubicBezTo>
                <a:lnTo>
                  <a:pt x="2285" y="20704"/>
                </a:lnTo>
                <a:cubicBezTo>
                  <a:pt x="2285" y="20704"/>
                  <a:pt x="2299" y="20689"/>
                  <a:pt x="2299" y="20675"/>
                </a:cubicBezTo>
                <a:cubicBezTo>
                  <a:pt x="2313" y="20675"/>
                  <a:pt x="2313" y="20661"/>
                  <a:pt x="2313" y="20646"/>
                </a:cubicBezTo>
                <a:cubicBezTo>
                  <a:pt x="2313" y="20619"/>
                  <a:pt x="2319" y="20603"/>
                  <a:pt x="2327" y="20603"/>
                </a:cubicBezTo>
                <a:cubicBezTo>
                  <a:pt x="2332" y="20603"/>
                  <a:pt x="2337" y="20607"/>
                  <a:pt x="2342" y="20618"/>
                </a:cubicBezTo>
                <a:lnTo>
                  <a:pt x="2356" y="20632"/>
                </a:lnTo>
                <a:cubicBezTo>
                  <a:pt x="2371" y="20632"/>
                  <a:pt x="2443" y="20603"/>
                  <a:pt x="2500" y="20575"/>
                </a:cubicBezTo>
                <a:lnTo>
                  <a:pt x="2558" y="20646"/>
                </a:lnTo>
                <a:cubicBezTo>
                  <a:pt x="2572" y="20632"/>
                  <a:pt x="2586" y="20589"/>
                  <a:pt x="2586" y="20575"/>
                </a:cubicBezTo>
                <a:cubicBezTo>
                  <a:pt x="2586" y="20569"/>
                  <a:pt x="2596" y="20565"/>
                  <a:pt x="2609" y="20565"/>
                </a:cubicBezTo>
                <a:cubicBezTo>
                  <a:pt x="2626" y="20565"/>
                  <a:pt x="2650" y="20572"/>
                  <a:pt x="2658" y="20589"/>
                </a:cubicBezTo>
                <a:cubicBezTo>
                  <a:pt x="2658" y="20601"/>
                  <a:pt x="2661" y="20605"/>
                  <a:pt x="2664" y="20605"/>
                </a:cubicBezTo>
                <a:cubicBezTo>
                  <a:pt x="2668" y="20605"/>
                  <a:pt x="2672" y="20597"/>
                  <a:pt x="2672" y="20589"/>
                </a:cubicBezTo>
                <a:cubicBezTo>
                  <a:pt x="2683" y="20579"/>
                  <a:pt x="2700" y="20569"/>
                  <a:pt x="2730" y="20569"/>
                </a:cubicBezTo>
                <a:cubicBezTo>
                  <a:pt x="2742" y="20569"/>
                  <a:pt x="2756" y="20570"/>
                  <a:pt x="2773" y="20575"/>
                </a:cubicBezTo>
                <a:lnTo>
                  <a:pt x="2859" y="20575"/>
                </a:lnTo>
                <a:cubicBezTo>
                  <a:pt x="2863" y="20570"/>
                  <a:pt x="2868" y="20569"/>
                  <a:pt x="2871" y="20569"/>
                </a:cubicBezTo>
                <a:cubicBezTo>
                  <a:pt x="2881" y="20569"/>
                  <a:pt x="2888" y="20579"/>
                  <a:pt x="2888" y="20589"/>
                </a:cubicBezTo>
                <a:lnTo>
                  <a:pt x="2888" y="20603"/>
                </a:lnTo>
                <a:lnTo>
                  <a:pt x="2902" y="20618"/>
                </a:lnTo>
                <a:cubicBezTo>
                  <a:pt x="2917" y="20603"/>
                  <a:pt x="2931" y="20531"/>
                  <a:pt x="2960" y="20531"/>
                </a:cubicBezTo>
                <a:cubicBezTo>
                  <a:pt x="2974" y="20531"/>
                  <a:pt x="3003" y="20560"/>
                  <a:pt x="3017" y="20589"/>
                </a:cubicBezTo>
                <a:cubicBezTo>
                  <a:pt x="3019" y="20591"/>
                  <a:pt x="3021" y="20592"/>
                  <a:pt x="3023" y="20592"/>
                </a:cubicBezTo>
                <a:cubicBezTo>
                  <a:pt x="3035" y="20592"/>
                  <a:pt x="3048" y="20551"/>
                  <a:pt x="3060" y="20488"/>
                </a:cubicBezTo>
                <a:lnTo>
                  <a:pt x="3132" y="20488"/>
                </a:lnTo>
                <a:cubicBezTo>
                  <a:pt x="3132" y="20503"/>
                  <a:pt x="3118" y="20560"/>
                  <a:pt x="3103" y="20575"/>
                </a:cubicBezTo>
                <a:cubicBezTo>
                  <a:pt x="3103" y="20589"/>
                  <a:pt x="3132" y="20603"/>
                  <a:pt x="3190" y="20603"/>
                </a:cubicBezTo>
                <a:lnTo>
                  <a:pt x="3190" y="20517"/>
                </a:lnTo>
                <a:cubicBezTo>
                  <a:pt x="3190" y="20503"/>
                  <a:pt x="3190" y="20488"/>
                  <a:pt x="3204" y="20488"/>
                </a:cubicBezTo>
                <a:lnTo>
                  <a:pt x="3218" y="20488"/>
                </a:lnTo>
                <a:cubicBezTo>
                  <a:pt x="3218" y="20503"/>
                  <a:pt x="3233" y="20531"/>
                  <a:pt x="3247" y="20546"/>
                </a:cubicBezTo>
                <a:lnTo>
                  <a:pt x="3276" y="20517"/>
                </a:lnTo>
                <a:lnTo>
                  <a:pt x="3290" y="20474"/>
                </a:lnTo>
                <a:cubicBezTo>
                  <a:pt x="3297" y="20469"/>
                  <a:pt x="3304" y="20467"/>
                  <a:pt x="3310" y="20467"/>
                </a:cubicBezTo>
                <a:cubicBezTo>
                  <a:pt x="3342" y="20467"/>
                  <a:pt x="3362" y="20524"/>
                  <a:pt x="3362" y="20560"/>
                </a:cubicBezTo>
                <a:cubicBezTo>
                  <a:pt x="3362" y="20574"/>
                  <a:pt x="3366" y="20579"/>
                  <a:pt x="3373" y="20579"/>
                </a:cubicBezTo>
                <a:cubicBezTo>
                  <a:pt x="3387" y="20579"/>
                  <a:pt x="3410" y="20556"/>
                  <a:pt x="3420" y="20546"/>
                </a:cubicBezTo>
                <a:cubicBezTo>
                  <a:pt x="3428" y="20538"/>
                  <a:pt x="3436" y="20529"/>
                  <a:pt x="3444" y="20529"/>
                </a:cubicBezTo>
                <a:cubicBezTo>
                  <a:pt x="3451" y="20529"/>
                  <a:pt x="3457" y="20534"/>
                  <a:pt x="3463" y="20546"/>
                </a:cubicBezTo>
                <a:cubicBezTo>
                  <a:pt x="3491" y="20546"/>
                  <a:pt x="3563" y="20531"/>
                  <a:pt x="3606" y="20503"/>
                </a:cubicBezTo>
                <a:lnTo>
                  <a:pt x="3621" y="20503"/>
                </a:lnTo>
                <a:lnTo>
                  <a:pt x="3649" y="20517"/>
                </a:lnTo>
                <a:cubicBezTo>
                  <a:pt x="3664" y="20517"/>
                  <a:pt x="3721" y="20503"/>
                  <a:pt x="3779" y="20474"/>
                </a:cubicBezTo>
                <a:lnTo>
                  <a:pt x="3807" y="20445"/>
                </a:lnTo>
                <a:cubicBezTo>
                  <a:pt x="3807" y="20440"/>
                  <a:pt x="3809" y="20439"/>
                  <a:pt x="3812" y="20439"/>
                </a:cubicBezTo>
                <a:cubicBezTo>
                  <a:pt x="3817" y="20439"/>
                  <a:pt x="3827" y="20445"/>
                  <a:pt x="3836" y="20445"/>
                </a:cubicBezTo>
                <a:lnTo>
                  <a:pt x="3851" y="20488"/>
                </a:lnTo>
                <a:cubicBezTo>
                  <a:pt x="3894" y="20474"/>
                  <a:pt x="3937" y="20445"/>
                  <a:pt x="3966" y="20431"/>
                </a:cubicBezTo>
                <a:lnTo>
                  <a:pt x="3994" y="20460"/>
                </a:lnTo>
                <a:cubicBezTo>
                  <a:pt x="4009" y="20474"/>
                  <a:pt x="4023" y="20479"/>
                  <a:pt x="4037" y="20479"/>
                </a:cubicBezTo>
                <a:cubicBezTo>
                  <a:pt x="4066" y="20479"/>
                  <a:pt x="4095" y="20460"/>
                  <a:pt x="4124" y="20460"/>
                </a:cubicBezTo>
                <a:lnTo>
                  <a:pt x="4167" y="20445"/>
                </a:lnTo>
                <a:cubicBezTo>
                  <a:pt x="4170" y="20456"/>
                  <a:pt x="4175" y="20460"/>
                  <a:pt x="4180" y="20460"/>
                </a:cubicBezTo>
                <a:cubicBezTo>
                  <a:pt x="4194" y="20460"/>
                  <a:pt x="4213" y="20420"/>
                  <a:pt x="4224" y="20388"/>
                </a:cubicBezTo>
                <a:cubicBezTo>
                  <a:pt x="4238" y="20359"/>
                  <a:pt x="4253" y="20316"/>
                  <a:pt x="4267" y="20316"/>
                </a:cubicBezTo>
                <a:cubicBezTo>
                  <a:pt x="4267" y="20316"/>
                  <a:pt x="4282" y="20316"/>
                  <a:pt x="4282" y="20330"/>
                </a:cubicBezTo>
                <a:lnTo>
                  <a:pt x="4267" y="20345"/>
                </a:lnTo>
                <a:lnTo>
                  <a:pt x="4267" y="20416"/>
                </a:lnTo>
                <a:cubicBezTo>
                  <a:pt x="4282" y="20460"/>
                  <a:pt x="4382" y="20488"/>
                  <a:pt x="4397" y="20503"/>
                </a:cubicBezTo>
                <a:cubicBezTo>
                  <a:pt x="4411" y="20531"/>
                  <a:pt x="4411" y="20575"/>
                  <a:pt x="4382" y="20603"/>
                </a:cubicBezTo>
                <a:cubicBezTo>
                  <a:pt x="4411" y="20603"/>
                  <a:pt x="4440" y="20603"/>
                  <a:pt x="4454" y="20575"/>
                </a:cubicBezTo>
                <a:lnTo>
                  <a:pt x="4468" y="20575"/>
                </a:lnTo>
                <a:cubicBezTo>
                  <a:pt x="4483" y="20546"/>
                  <a:pt x="4440" y="20488"/>
                  <a:pt x="4425" y="20460"/>
                </a:cubicBezTo>
                <a:cubicBezTo>
                  <a:pt x="4413" y="20435"/>
                  <a:pt x="4465" y="20399"/>
                  <a:pt x="4498" y="20399"/>
                </a:cubicBezTo>
                <a:cubicBezTo>
                  <a:pt x="4503" y="20399"/>
                  <a:pt x="4508" y="20400"/>
                  <a:pt x="4511" y="20402"/>
                </a:cubicBezTo>
                <a:cubicBezTo>
                  <a:pt x="4540" y="20431"/>
                  <a:pt x="4540" y="20460"/>
                  <a:pt x="4526" y="20460"/>
                </a:cubicBezTo>
                <a:cubicBezTo>
                  <a:pt x="4511" y="20460"/>
                  <a:pt x="4511" y="20488"/>
                  <a:pt x="4511" y="20488"/>
                </a:cubicBezTo>
                <a:cubicBezTo>
                  <a:pt x="4526" y="20503"/>
                  <a:pt x="4555" y="20517"/>
                  <a:pt x="4569" y="20531"/>
                </a:cubicBezTo>
                <a:cubicBezTo>
                  <a:pt x="4569" y="20533"/>
                  <a:pt x="4569" y="20534"/>
                  <a:pt x="4570" y="20534"/>
                </a:cubicBezTo>
                <a:cubicBezTo>
                  <a:pt x="4573" y="20534"/>
                  <a:pt x="4585" y="20501"/>
                  <a:pt x="4598" y="20488"/>
                </a:cubicBezTo>
                <a:cubicBezTo>
                  <a:pt x="4598" y="20474"/>
                  <a:pt x="4612" y="20460"/>
                  <a:pt x="4641" y="20460"/>
                </a:cubicBezTo>
                <a:lnTo>
                  <a:pt x="4641" y="20416"/>
                </a:lnTo>
                <a:lnTo>
                  <a:pt x="4626" y="20345"/>
                </a:lnTo>
                <a:lnTo>
                  <a:pt x="4626" y="20345"/>
                </a:lnTo>
                <a:cubicBezTo>
                  <a:pt x="4670" y="20359"/>
                  <a:pt x="4713" y="20359"/>
                  <a:pt x="4713" y="20359"/>
                </a:cubicBezTo>
                <a:cubicBezTo>
                  <a:pt x="4713" y="20359"/>
                  <a:pt x="4745" y="20335"/>
                  <a:pt x="4761" y="20335"/>
                </a:cubicBezTo>
                <a:cubicBezTo>
                  <a:pt x="4766" y="20335"/>
                  <a:pt x="4770" y="20337"/>
                  <a:pt x="4770" y="20345"/>
                </a:cubicBezTo>
                <a:cubicBezTo>
                  <a:pt x="4770" y="20352"/>
                  <a:pt x="4781" y="20355"/>
                  <a:pt x="4793" y="20355"/>
                </a:cubicBezTo>
                <a:cubicBezTo>
                  <a:pt x="4806" y="20355"/>
                  <a:pt x="4820" y="20352"/>
                  <a:pt x="4828" y="20345"/>
                </a:cubicBezTo>
                <a:cubicBezTo>
                  <a:pt x="4831" y="20337"/>
                  <a:pt x="4836" y="20333"/>
                  <a:pt x="4842" y="20333"/>
                </a:cubicBezTo>
                <a:cubicBezTo>
                  <a:pt x="4856" y="20333"/>
                  <a:pt x="4874" y="20360"/>
                  <a:pt x="4885" y="20402"/>
                </a:cubicBezTo>
                <a:lnTo>
                  <a:pt x="4928" y="20330"/>
                </a:lnTo>
                <a:cubicBezTo>
                  <a:pt x="4928" y="20330"/>
                  <a:pt x="4957" y="20330"/>
                  <a:pt x="4971" y="20345"/>
                </a:cubicBezTo>
                <a:cubicBezTo>
                  <a:pt x="4985" y="20362"/>
                  <a:pt x="4995" y="20369"/>
                  <a:pt x="5004" y="20369"/>
                </a:cubicBezTo>
                <a:cubicBezTo>
                  <a:pt x="5025" y="20369"/>
                  <a:pt x="5038" y="20336"/>
                  <a:pt x="5057" y="20316"/>
                </a:cubicBezTo>
                <a:cubicBezTo>
                  <a:pt x="5057" y="20316"/>
                  <a:pt x="5129" y="20215"/>
                  <a:pt x="5129" y="20215"/>
                </a:cubicBezTo>
                <a:cubicBezTo>
                  <a:pt x="5144" y="20215"/>
                  <a:pt x="5158" y="20215"/>
                  <a:pt x="5158" y="20230"/>
                </a:cubicBezTo>
                <a:cubicBezTo>
                  <a:pt x="5187" y="20268"/>
                  <a:pt x="5203" y="20281"/>
                  <a:pt x="5227" y="20281"/>
                </a:cubicBezTo>
                <a:cubicBezTo>
                  <a:pt x="5239" y="20281"/>
                  <a:pt x="5254" y="20278"/>
                  <a:pt x="5273" y="20273"/>
                </a:cubicBezTo>
                <a:lnTo>
                  <a:pt x="5345" y="20258"/>
                </a:lnTo>
                <a:cubicBezTo>
                  <a:pt x="5367" y="20275"/>
                  <a:pt x="5392" y="20284"/>
                  <a:pt x="5416" y="20284"/>
                </a:cubicBezTo>
                <a:cubicBezTo>
                  <a:pt x="5452" y="20284"/>
                  <a:pt x="5485" y="20265"/>
                  <a:pt x="5503" y="20230"/>
                </a:cubicBezTo>
                <a:lnTo>
                  <a:pt x="5575" y="20230"/>
                </a:lnTo>
                <a:cubicBezTo>
                  <a:pt x="5575" y="20231"/>
                  <a:pt x="5575" y="20232"/>
                  <a:pt x="5575" y="20232"/>
                </a:cubicBezTo>
                <a:cubicBezTo>
                  <a:pt x="5578" y="20232"/>
                  <a:pt x="5591" y="20187"/>
                  <a:pt x="5603" y="20187"/>
                </a:cubicBezTo>
                <a:cubicBezTo>
                  <a:pt x="5618" y="20187"/>
                  <a:pt x="5632" y="20215"/>
                  <a:pt x="5646" y="20215"/>
                </a:cubicBezTo>
                <a:cubicBezTo>
                  <a:pt x="5675" y="20215"/>
                  <a:pt x="5704" y="20215"/>
                  <a:pt x="5718" y="20201"/>
                </a:cubicBezTo>
                <a:cubicBezTo>
                  <a:pt x="5729" y="20190"/>
                  <a:pt x="5734" y="20185"/>
                  <a:pt x="5736" y="20185"/>
                </a:cubicBezTo>
                <a:cubicBezTo>
                  <a:pt x="5740" y="20185"/>
                  <a:pt x="5738" y="20198"/>
                  <a:pt x="5747" y="20215"/>
                </a:cubicBezTo>
                <a:cubicBezTo>
                  <a:pt x="5747" y="20230"/>
                  <a:pt x="5761" y="20244"/>
                  <a:pt x="5761" y="20244"/>
                </a:cubicBezTo>
                <a:lnTo>
                  <a:pt x="5819" y="20244"/>
                </a:lnTo>
                <a:lnTo>
                  <a:pt x="5876" y="20258"/>
                </a:lnTo>
                <a:cubicBezTo>
                  <a:pt x="5891" y="20237"/>
                  <a:pt x="5909" y="20230"/>
                  <a:pt x="5923" y="20230"/>
                </a:cubicBezTo>
                <a:cubicBezTo>
                  <a:pt x="5937" y="20230"/>
                  <a:pt x="5948" y="20237"/>
                  <a:pt x="5948" y="20244"/>
                </a:cubicBezTo>
                <a:cubicBezTo>
                  <a:pt x="5963" y="20244"/>
                  <a:pt x="6020" y="20316"/>
                  <a:pt x="6049" y="20316"/>
                </a:cubicBezTo>
                <a:cubicBezTo>
                  <a:pt x="6077" y="20302"/>
                  <a:pt x="6092" y="20273"/>
                  <a:pt x="6077" y="20258"/>
                </a:cubicBezTo>
                <a:lnTo>
                  <a:pt x="6077" y="20244"/>
                </a:lnTo>
                <a:cubicBezTo>
                  <a:pt x="6077" y="20230"/>
                  <a:pt x="6077" y="20201"/>
                  <a:pt x="6092" y="20201"/>
                </a:cubicBezTo>
                <a:cubicBezTo>
                  <a:pt x="6096" y="20192"/>
                  <a:pt x="6099" y="20189"/>
                  <a:pt x="6102" y="20189"/>
                </a:cubicBezTo>
                <a:cubicBezTo>
                  <a:pt x="6106" y="20189"/>
                  <a:pt x="6106" y="20205"/>
                  <a:pt x="6106" y="20215"/>
                </a:cubicBezTo>
                <a:lnTo>
                  <a:pt x="6135" y="20258"/>
                </a:lnTo>
                <a:cubicBezTo>
                  <a:pt x="6149" y="20230"/>
                  <a:pt x="6149" y="20201"/>
                  <a:pt x="6149" y="20172"/>
                </a:cubicBezTo>
                <a:lnTo>
                  <a:pt x="6192" y="20201"/>
                </a:lnTo>
                <a:cubicBezTo>
                  <a:pt x="6221" y="20230"/>
                  <a:pt x="6279" y="20201"/>
                  <a:pt x="6322" y="20244"/>
                </a:cubicBezTo>
                <a:lnTo>
                  <a:pt x="6336" y="20244"/>
                </a:lnTo>
                <a:cubicBezTo>
                  <a:pt x="6339" y="20243"/>
                  <a:pt x="6342" y="20242"/>
                  <a:pt x="6346" y="20242"/>
                </a:cubicBezTo>
                <a:cubicBezTo>
                  <a:pt x="6371" y="20242"/>
                  <a:pt x="6394" y="20289"/>
                  <a:pt x="6394" y="20302"/>
                </a:cubicBezTo>
                <a:cubicBezTo>
                  <a:pt x="6394" y="20330"/>
                  <a:pt x="6365" y="20359"/>
                  <a:pt x="6336" y="20388"/>
                </a:cubicBezTo>
                <a:lnTo>
                  <a:pt x="6379" y="20402"/>
                </a:lnTo>
                <a:cubicBezTo>
                  <a:pt x="6408" y="20402"/>
                  <a:pt x="6408" y="20373"/>
                  <a:pt x="6408" y="20345"/>
                </a:cubicBezTo>
                <a:lnTo>
                  <a:pt x="6408" y="20316"/>
                </a:lnTo>
                <a:cubicBezTo>
                  <a:pt x="6408" y="20289"/>
                  <a:pt x="6446" y="20200"/>
                  <a:pt x="6474" y="20200"/>
                </a:cubicBezTo>
                <a:cubicBezTo>
                  <a:pt x="6476" y="20200"/>
                  <a:pt x="6478" y="20200"/>
                  <a:pt x="6480" y="20201"/>
                </a:cubicBezTo>
                <a:cubicBezTo>
                  <a:pt x="6509" y="20201"/>
                  <a:pt x="6523" y="20201"/>
                  <a:pt x="6523" y="20172"/>
                </a:cubicBezTo>
                <a:lnTo>
                  <a:pt x="6523" y="20158"/>
                </a:lnTo>
                <a:lnTo>
                  <a:pt x="6523" y="20115"/>
                </a:lnTo>
                <a:cubicBezTo>
                  <a:pt x="6548" y="20128"/>
                  <a:pt x="6631" y="20175"/>
                  <a:pt x="6659" y="20175"/>
                </a:cubicBezTo>
                <a:cubicBezTo>
                  <a:pt x="6662" y="20175"/>
                  <a:pt x="6665" y="20174"/>
                  <a:pt x="6667" y="20172"/>
                </a:cubicBezTo>
                <a:cubicBezTo>
                  <a:pt x="6695" y="20172"/>
                  <a:pt x="6753" y="20144"/>
                  <a:pt x="6796" y="20115"/>
                </a:cubicBezTo>
                <a:lnTo>
                  <a:pt x="6839" y="20086"/>
                </a:lnTo>
                <a:lnTo>
                  <a:pt x="6853" y="20086"/>
                </a:lnTo>
                <a:cubicBezTo>
                  <a:pt x="6882" y="20086"/>
                  <a:pt x="6882" y="20129"/>
                  <a:pt x="6853" y="20158"/>
                </a:cubicBezTo>
                <a:lnTo>
                  <a:pt x="6825" y="20187"/>
                </a:lnTo>
                <a:lnTo>
                  <a:pt x="6781" y="20201"/>
                </a:lnTo>
                <a:cubicBezTo>
                  <a:pt x="6753" y="20215"/>
                  <a:pt x="6724" y="20244"/>
                  <a:pt x="6738" y="20273"/>
                </a:cubicBezTo>
                <a:lnTo>
                  <a:pt x="6767" y="20244"/>
                </a:lnTo>
                <a:cubicBezTo>
                  <a:pt x="6810" y="20230"/>
                  <a:pt x="6853" y="20230"/>
                  <a:pt x="6882" y="20172"/>
                </a:cubicBezTo>
                <a:lnTo>
                  <a:pt x="6896" y="20144"/>
                </a:lnTo>
                <a:cubicBezTo>
                  <a:pt x="6918" y="20136"/>
                  <a:pt x="6950" y="20133"/>
                  <a:pt x="6984" y="20133"/>
                </a:cubicBezTo>
                <a:cubicBezTo>
                  <a:pt x="7019" y="20133"/>
                  <a:pt x="7054" y="20136"/>
                  <a:pt x="7083" y="20144"/>
                </a:cubicBezTo>
                <a:lnTo>
                  <a:pt x="7141" y="20158"/>
                </a:lnTo>
                <a:lnTo>
                  <a:pt x="7198" y="20158"/>
                </a:lnTo>
                <a:cubicBezTo>
                  <a:pt x="7256" y="20158"/>
                  <a:pt x="7327" y="20086"/>
                  <a:pt x="7313" y="20072"/>
                </a:cubicBezTo>
                <a:cubicBezTo>
                  <a:pt x="7313" y="20060"/>
                  <a:pt x="7316" y="20055"/>
                  <a:pt x="7322" y="20055"/>
                </a:cubicBezTo>
                <a:cubicBezTo>
                  <a:pt x="7330" y="20055"/>
                  <a:pt x="7346" y="20063"/>
                  <a:pt x="7371" y="20072"/>
                </a:cubicBezTo>
                <a:lnTo>
                  <a:pt x="7385" y="20144"/>
                </a:lnTo>
                <a:lnTo>
                  <a:pt x="7385" y="20158"/>
                </a:lnTo>
                <a:cubicBezTo>
                  <a:pt x="7385" y="20162"/>
                  <a:pt x="7386" y="20164"/>
                  <a:pt x="7388" y="20164"/>
                </a:cubicBezTo>
                <a:cubicBezTo>
                  <a:pt x="7393" y="20164"/>
                  <a:pt x="7403" y="20150"/>
                  <a:pt x="7414" y="20129"/>
                </a:cubicBezTo>
                <a:lnTo>
                  <a:pt x="7428" y="20100"/>
                </a:lnTo>
                <a:cubicBezTo>
                  <a:pt x="7442" y="20100"/>
                  <a:pt x="7457" y="20086"/>
                  <a:pt x="7457" y="20086"/>
                </a:cubicBezTo>
                <a:lnTo>
                  <a:pt x="7500" y="20215"/>
                </a:lnTo>
                <a:cubicBezTo>
                  <a:pt x="7554" y="20183"/>
                  <a:pt x="7600" y="20167"/>
                  <a:pt x="7619" y="20167"/>
                </a:cubicBezTo>
                <a:cubicBezTo>
                  <a:pt x="7626" y="20167"/>
                  <a:pt x="7629" y="20169"/>
                  <a:pt x="7629" y="20172"/>
                </a:cubicBezTo>
                <a:lnTo>
                  <a:pt x="7615" y="20187"/>
                </a:lnTo>
                <a:lnTo>
                  <a:pt x="7600" y="20244"/>
                </a:lnTo>
                <a:cubicBezTo>
                  <a:pt x="7597" y="20243"/>
                  <a:pt x="7593" y="20242"/>
                  <a:pt x="7590" y="20242"/>
                </a:cubicBezTo>
                <a:cubicBezTo>
                  <a:pt x="7557" y="20242"/>
                  <a:pt x="7559" y="20304"/>
                  <a:pt x="7572" y="20330"/>
                </a:cubicBezTo>
                <a:cubicBezTo>
                  <a:pt x="7586" y="20359"/>
                  <a:pt x="7543" y="20388"/>
                  <a:pt x="7500" y="20416"/>
                </a:cubicBezTo>
                <a:lnTo>
                  <a:pt x="7442" y="20402"/>
                </a:lnTo>
                <a:lnTo>
                  <a:pt x="7414" y="20388"/>
                </a:lnTo>
                <a:cubicBezTo>
                  <a:pt x="7401" y="20413"/>
                  <a:pt x="7365" y="20462"/>
                  <a:pt x="7347" y="20462"/>
                </a:cubicBezTo>
                <a:cubicBezTo>
                  <a:pt x="7345" y="20462"/>
                  <a:pt x="7343" y="20461"/>
                  <a:pt x="7342" y="20460"/>
                </a:cubicBezTo>
                <a:cubicBezTo>
                  <a:pt x="7329" y="20460"/>
                  <a:pt x="7280" y="20400"/>
                  <a:pt x="7250" y="20400"/>
                </a:cubicBezTo>
                <a:cubicBezTo>
                  <a:pt x="7247" y="20400"/>
                  <a:pt x="7244" y="20401"/>
                  <a:pt x="7241" y="20402"/>
                </a:cubicBezTo>
                <a:cubicBezTo>
                  <a:pt x="7213" y="20416"/>
                  <a:pt x="7213" y="20460"/>
                  <a:pt x="7227" y="20474"/>
                </a:cubicBezTo>
                <a:cubicBezTo>
                  <a:pt x="7227" y="20474"/>
                  <a:pt x="7256" y="20517"/>
                  <a:pt x="7284" y="20560"/>
                </a:cubicBezTo>
                <a:lnTo>
                  <a:pt x="7371" y="20546"/>
                </a:lnTo>
                <a:cubicBezTo>
                  <a:pt x="7385" y="20546"/>
                  <a:pt x="7385" y="20546"/>
                  <a:pt x="7399" y="20560"/>
                </a:cubicBezTo>
                <a:cubicBezTo>
                  <a:pt x="7414" y="20575"/>
                  <a:pt x="7399" y="20603"/>
                  <a:pt x="7385" y="20618"/>
                </a:cubicBezTo>
                <a:lnTo>
                  <a:pt x="7327" y="20618"/>
                </a:lnTo>
                <a:lnTo>
                  <a:pt x="7284" y="20603"/>
                </a:lnTo>
                <a:cubicBezTo>
                  <a:pt x="7227" y="20646"/>
                  <a:pt x="7184" y="20689"/>
                  <a:pt x="7169" y="20689"/>
                </a:cubicBezTo>
                <a:lnTo>
                  <a:pt x="7155" y="20689"/>
                </a:lnTo>
                <a:lnTo>
                  <a:pt x="7054" y="20646"/>
                </a:lnTo>
                <a:lnTo>
                  <a:pt x="7011" y="20661"/>
                </a:lnTo>
                <a:cubicBezTo>
                  <a:pt x="7004" y="20664"/>
                  <a:pt x="6996" y="20666"/>
                  <a:pt x="6988" y="20666"/>
                </a:cubicBezTo>
                <a:cubicBezTo>
                  <a:pt x="6964" y="20666"/>
                  <a:pt x="6940" y="20650"/>
                  <a:pt x="6940" y="20618"/>
                </a:cubicBezTo>
                <a:lnTo>
                  <a:pt x="6968" y="20589"/>
                </a:lnTo>
                <a:cubicBezTo>
                  <a:pt x="6983" y="20575"/>
                  <a:pt x="6997" y="20575"/>
                  <a:pt x="7011" y="20575"/>
                </a:cubicBezTo>
                <a:cubicBezTo>
                  <a:pt x="7034" y="20537"/>
                  <a:pt x="7049" y="20519"/>
                  <a:pt x="7062" y="20519"/>
                </a:cubicBezTo>
                <a:cubicBezTo>
                  <a:pt x="7074" y="20519"/>
                  <a:pt x="7084" y="20533"/>
                  <a:pt x="7098" y="20560"/>
                </a:cubicBezTo>
                <a:lnTo>
                  <a:pt x="7126" y="20603"/>
                </a:lnTo>
                <a:cubicBezTo>
                  <a:pt x="7155" y="20603"/>
                  <a:pt x="7155" y="20517"/>
                  <a:pt x="7141" y="20488"/>
                </a:cubicBezTo>
                <a:cubicBezTo>
                  <a:pt x="7126" y="20460"/>
                  <a:pt x="7098" y="20431"/>
                  <a:pt x="7083" y="20431"/>
                </a:cubicBezTo>
                <a:lnTo>
                  <a:pt x="7054" y="20445"/>
                </a:lnTo>
                <a:cubicBezTo>
                  <a:pt x="7045" y="20445"/>
                  <a:pt x="7035" y="20458"/>
                  <a:pt x="7026" y="20458"/>
                </a:cubicBezTo>
                <a:cubicBezTo>
                  <a:pt x="7021" y="20458"/>
                  <a:pt x="7016" y="20455"/>
                  <a:pt x="7011" y="20445"/>
                </a:cubicBezTo>
                <a:lnTo>
                  <a:pt x="6997" y="20431"/>
                </a:lnTo>
                <a:cubicBezTo>
                  <a:pt x="6983" y="20416"/>
                  <a:pt x="6968" y="20388"/>
                  <a:pt x="6983" y="20373"/>
                </a:cubicBezTo>
                <a:lnTo>
                  <a:pt x="6983" y="20345"/>
                </a:lnTo>
                <a:cubicBezTo>
                  <a:pt x="6983" y="20330"/>
                  <a:pt x="6983" y="20316"/>
                  <a:pt x="6983" y="20316"/>
                </a:cubicBezTo>
                <a:cubicBezTo>
                  <a:pt x="6975" y="20309"/>
                  <a:pt x="6968" y="20305"/>
                  <a:pt x="6963" y="20305"/>
                </a:cubicBezTo>
                <a:cubicBezTo>
                  <a:pt x="6957" y="20305"/>
                  <a:pt x="6954" y="20309"/>
                  <a:pt x="6954" y="20316"/>
                </a:cubicBezTo>
                <a:lnTo>
                  <a:pt x="6925" y="20330"/>
                </a:lnTo>
                <a:cubicBezTo>
                  <a:pt x="6925" y="20373"/>
                  <a:pt x="6925" y="20431"/>
                  <a:pt x="6940" y="20460"/>
                </a:cubicBezTo>
                <a:lnTo>
                  <a:pt x="6954" y="20474"/>
                </a:lnTo>
                <a:cubicBezTo>
                  <a:pt x="6954" y="20503"/>
                  <a:pt x="7011" y="20488"/>
                  <a:pt x="6983" y="20546"/>
                </a:cubicBezTo>
                <a:cubicBezTo>
                  <a:pt x="6980" y="20548"/>
                  <a:pt x="6977" y="20550"/>
                  <a:pt x="6973" y="20550"/>
                </a:cubicBezTo>
                <a:cubicBezTo>
                  <a:pt x="6953" y="20550"/>
                  <a:pt x="6920" y="20524"/>
                  <a:pt x="6896" y="20488"/>
                </a:cubicBezTo>
                <a:lnTo>
                  <a:pt x="6896" y="20474"/>
                </a:lnTo>
                <a:cubicBezTo>
                  <a:pt x="6882" y="20474"/>
                  <a:pt x="6853" y="20488"/>
                  <a:pt x="6839" y="20503"/>
                </a:cubicBezTo>
                <a:cubicBezTo>
                  <a:pt x="6837" y="20507"/>
                  <a:pt x="6835" y="20509"/>
                  <a:pt x="6833" y="20509"/>
                </a:cubicBezTo>
                <a:cubicBezTo>
                  <a:pt x="6825" y="20509"/>
                  <a:pt x="6825" y="20457"/>
                  <a:pt x="6825" y="20445"/>
                </a:cubicBezTo>
                <a:cubicBezTo>
                  <a:pt x="6825" y="20435"/>
                  <a:pt x="6823" y="20430"/>
                  <a:pt x="6820" y="20430"/>
                </a:cubicBezTo>
                <a:cubicBezTo>
                  <a:pt x="6814" y="20430"/>
                  <a:pt x="6805" y="20446"/>
                  <a:pt x="6796" y="20474"/>
                </a:cubicBezTo>
                <a:lnTo>
                  <a:pt x="6738" y="20474"/>
                </a:lnTo>
                <a:cubicBezTo>
                  <a:pt x="6731" y="20435"/>
                  <a:pt x="6723" y="20422"/>
                  <a:pt x="6713" y="20422"/>
                </a:cubicBezTo>
                <a:cubicBezTo>
                  <a:pt x="6704" y="20422"/>
                  <a:pt x="6694" y="20432"/>
                  <a:pt x="6681" y="20445"/>
                </a:cubicBezTo>
                <a:cubicBezTo>
                  <a:pt x="6681" y="20460"/>
                  <a:pt x="6667" y="20474"/>
                  <a:pt x="6652" y="20474"/>
                </a:cubicBezTo>
                <a:lnTo>
                  <a:pt x="6652" y="20488"/>
                </a:lnTo>
                <a:cubicBezTo>
                  <a:pt x="6638" y="20488"/>
                  <a:pt x="6623" y="20460"/>
                  <a:pt x="6623" y="20445"/>
                </a:cubicBezTo>
                <a:cubicBezTo>
                  <a:pt x="6623" y="20445"/>
                  <a:pt x="6623" y="20388"/>
                  <a:pt x="6623" y="20373"/>
                </a:cubicBezTo>
                <a:lnTo>
                  <a:pt x="6609" y="20373"/>
                </a:lnTo>
                <a:cubicBezTo>
                  <a:pt x="6609" y="20375"/>
                  <a:pt x="6609" y="20376"/>
                  <a:pt x="6608" y="20376"/>
                </a:cubicBezTo>
                <a:cubicBezTo>
                  <a:pt x="6601" y="20376"/>
                  <a:pt x="6578" y="20343"/>
                  <a:pt x="6566" y="20330"/>
                </a:cubicBezTo>
                <a:cubicBezTo>
                  <a:pt x="6565" y="20329"/>
                  <a:pt x="6564" y="20329"/>
                  <a:pt x="6563" y="20329"/>
                </a:cubicBezTo>
                <a:cubicBezTo>
                  <a:pt x="6548" y="20329"/>
                  <a:pt x="6525" y="20417"/>
                  <a:pt x="6552" y="20431"/>
                </a:cubicBezTo>
                <a:cubicBezTo>
                  <a:pt x="6566" y="20460"/>
                  <a:pt x="6580" y="20517"/>
                  <a:pt x="6580" y="20531"/>
                </a:cubicBezTo>
                <a:cubicBezTo>
                  <a:pt x="6580" y="20546"/>
                  <a:pt x="6537" y="20575"/>
                  <a:pt x="6537" y="20575"/>
                </a:cubicBezTo>
                <a:cubicBezTo>
                  <a:pt x="6523" y="20575"/>
                  <a:pt x="6480" y="20517"/>
                  <a:pt x="6480" y="20488"/>
                </a:cubicBezTo>
                <a:cubicBezTo>
                  <a:pt x="6465" y="20460"/>
                  <a:pt x="6422" y="20445"/>
                  <a:pt x="6408" y="20445"/>
                </a:cubicBezTo>
                <a:cubicBezTo>
                  <a:pt x="6394" y="20460"/>
                  <a:pt x="6365" y="20460"/>
                  <a:pt x="6336" y="20460"/>
                </a:cubicBezTo>
                <a:lnTo>
                  <a:pt x="6322" y="20474"/>
                </a:lnTo>
                <a:lnTo>
                  <a:pt x="6293" y="20474"/>
                </a:lnTo>
                <a:cubicBezTo>
                  <a:pt x="6289" y="20476"/>
                  <a:pt x="6285" y="20477"/>
                  <a:pt x="6280" y="20477"/>
                </a:cubicBezTo>
                <a:cubicBezTo>
                  <a:pt x="6253" y="20477"/>
                  <a:pt x="6221" y="20443"/>
                  <a:pt x="6221" y="20431"/>
                </a:cubicBezTo>
                <a:cubicBezTo>
                  <a:pt x="6221" y="20414"/>
                  <a:pt x="6216" y="20407"/>
                  <a:pt x="6212" y="20407"/>
                </a:cubicBezTo>
                <a:cubicBezTo>
                  <a:pt x="6209" y="20407"/>
                  <a:pt x="6207" y="20411"/>
                  <a:pt x="6207" y="20416"/>
                </a:cubicBezTo>
                <a:lnTo>
                  <a:pt x="6192" y="20416"/>
                </a:lnTo>
                <a:cubicBezTo>
                  <a:pt x="6178" y="20445"/>
                  <a:pt x="6192" y="20445"/>
                  <a:pt x="6192" y="20460"/>
                </a:cubicBezTo>
                <a:lnTo>
                  <a:pt x="6207" y="20488"/>
                </a:lnTo>
                <a:cubicBezTo>
                  <a:pt x="6195" y="20512"/>
                  <a:pt x="6183" y="20535"/>
                  <a:pt x="6172" y="20535"/>
                </a:cubicBezTo>
                <a:cubicBezTo>
                  <a:pt x="6169" y="20535"/>
                  <a:pt x="6166" y="20534"/>
                  <a:pt x="6164" y="20531"/>
                </a:cubicBezTo>
                <a:lnTo>
                  <a:pt x="6135" y="20517"/>
                </a:lnTo>
                <a:lnTo>
                  <a:pt x="6135" y="20503"/>
                </a:lnTo>
                <a:cubicBezTo>
                  <a:pt x="6121" y="20488"/>
                  <a:pt x="6135" y="20416"/>
                  <a:pt x="6135" y="20402"/>
                </a:cubicBezTo>
                <a:cubicBezTo>
                  <a:pt x="6149" y="20388"/>
                  <a:pt x="6121" y="20388"/>
                  <a:pt x="6106" y="20388"/>
                </a:cubicBezTo>
                <a:cubicBezTo>
                  <a:pt x="6092" y="20402"/>
                  <a:pt x="6077" y="20402"/>
                  <a:pt x="6063" y="20402"/>
                </a:cubicBezTo>
                <a:lnTo>
                  <a:pt x="6049" y="20402"/>
                </a:lnTo>
                <a:cubicBezTo>
                  <a:pt x="6034" y="20402"/>
                  <a:pt x="6020" y="20431"/>
                  <a:pt x="6020" y="20445"/>
                </a:cubicBezTo>
                <a:lnTo>
                  <a:pt x="6034" y="20460"/>
                </a:lnTo>
                <a:cubicBezTo>
                  <a:pt x="6034" y="20474"/>
                  <a:pt x="6049" y="20488"/>
                  <a:pt x="6063" y="20488"/>
                </a:cubicBezTo>
                <a:cubicBezTo>
                  <a:pt x="6092" y="20503"/>
                  <a:pt x="6121" y="20517"/>
                  <a:pt x="6106" y="20560"/>
                </a:cubicBezTo>
                <a:lnTo>
                  <a:pt x="6092" y="20618"/>
                </a:lnTo>
                <a:cubicBezTo>
                  <a:pt x="6063" y="20589"/>
                  <a:pt x="5934" y="20589"/>
                  <a:pt x="5891" y="20575"/>
                </a:cubicBezTo>
                <a:cubicBezTo>
                  <a:pt x="5848" y="20575"/>
                  <a:pt x="5819" y="20503"/>
                  <a:pt x="5819" y="20488"/>
                </a:cubicBezTo>
                <a:cubicBezTo>
                  <a:pt x="5819" y="20474"/>
                  <a:pt x="5862" y="20460"/>
                  <a:pt x="5876" y="20460"/>
                </a:cubicBezTo>
                <a:cubicBezTo>
                  <a:pt x="5891" y="20460"/>
                  <a:pt x="5905" y="20445"/>
                  <a:pt x="5891" y="20431"/>
                </a:cubicBezTo>
                <a:lnTo>
                  <a:pt x="5862" y="20431"/>
                </a:lnTo>
                <a:cubicBezTo>
                  <a:pt x="5819" y="20431"/>
                  <a:pt x="5790" y="20460"/>
                  <a:pt x="5790" y="20503"/>
                </a:cubicBezTo>
                <a:lnTo>
                  <a:pt x="5790" y="20531"/>
                </a:lnTo>
                <a:cubicBezTo>
                  <a:pt x="5776" y="20546"/>
                  <a:pt x="5761" y="20560"/>
                  <a:pt x="5747" y="20575"/>
                </a:cubicBezTo>
                <a:cubicBezTo>
                  <a:pt x="5733" y="20589"/>
                  <a:pt x="5733" y="20603"/>
                  <a:pt x="5718" y="20603"/>
                </a:cubicBezTo>
                <a:cubicBezTo>
                  <a:pt x="5708" y="20607"/>
                  <a:pt x="5697" y="20608"/>
                  <a:pt x="5686" y="20608"/>
                </a:cubicBezTo>
                <a:cubicBezTo>
                  <a:pt x="5675" y="20608"/>
                  <a:pt x="5664" y="20607"/>
                  <a:pt x="5654" y="20607"/>
                </a:cubicBezTo>
                <a:cubicBezTo>
                  <a:pt x="5632" y="20607"/>
                  <a:pt x="5611" y="20610"/>
                  <a:pt x="5589" y="20632"/>
                </a:cubicBezTo>
                <a:cubicBezTo>
                  <a:pt x="5589" y="20635"/>
                  <a:pt x="5588" y="20636"/>
                  <a:pt x="5585" y="20636"/>
                </a:cubicBezTo>
                <a:cubicBezTo>
                  <a:pt x="5574" y="20636"/>
                  <a:pt x="5543" y="20612"/>
                  <a:pt x="5532" y="20589"/>
                </a:cubicBezTo>
                <a:lnTo>
                  <a:pt x="5517" y="20575"/>
                </a:lnTo>
                <a:cubicBezTo>
                  <a:pt x="5517" y="20547"/>
                  <a:pt x="5523" y="20531"/>
                  <a:pt x="5531" y="20531"/>
                </a:cubicBezTo>
                <a:cubicBezTo>
                  <a:pt x="5536" y="20531"/>
                  <a:pt x="5541" y="20536"/>
                  <a:pt x="5546" y="20546"/>
                </a:cubicBezTo>
                <a:lnTo>
                  <a:pt x="5575" y="20503"/>
                </a:lnTo>
                <a:lnTo>
                  <a:pt x="5589" y="20488"/>
                </a:lnTo>
                <a:cubicBezTo>
                  <a:pt x="5594" y="20491"/>
                  <a:pt x="5601" y="20492"/>
                  <a:pt x="5608" y="20492"/>
                </a:cubicBezTo>
                <a:cubicBezTo>
                  <a:pt x="5638" y="20492"/>
                  <a:pt x="5675" y="20471"/>
                  <a:pt x="5675" y="20460"/>
                </a:cubicBezTo>
                <a:cubicBezTo>
                  <a:pt x="5675" y="20445"/>
                  <a:pt x="5589" y="20445"/>
                  <a:pt x="5546" y="20445"/>
                </a:cubicBezTo>
                <a:cubicBezTo>
                  <a:pt x="5511" y="20445"/>
                  <a:pt x="5449" y="20464"/>
                  <a:pt x="5419" y="20464"/>
                </a:cubicBezTo>
                <a:cubicBezTo>
                  <a:pt x="5411" y="20464"/>
                  <a:pt x="5405" y="20462"/>
                  <a:pt x="5402" y="20460"/>
                </a:cubicBezTo>
                <a:cubicBezTo>
                  <a:pt x="5374" y="20460"/>
                  <a:pt x="5374" y="20402"/>
                  <a:pt x="5374" y="20388"/>
                </a:cubicBezTo>
                <a:cubicBezTo>
                  <a:pt x="5374" y="20373"/>
                  <a:pt x="5374" y="20366"/>
                  <a:pt x="5370" y="20366"/>
                </a:cubicBezTo>
                <a:cubicBezTo>
                  <a:pt x="5366" y="20366"/>
                  <a:pt x="5359" y="20373"/>
                  <a:pt x="5345" y="20388"/>
                </a:cubicBezTo>
                <a:lnTo>
                  <a:pt x="5330" y="20402"/>
                </a:lnTo>
                <a:cubicBezTo>
                  <a:pt x="5316" y="20402"/>
                  <a:pt x="5316" y="20416"/>
                  <a:pt x="5316" y="20416"/>
                </a:cubicBezTo>
                <a:cubicBezTo>
                  <a:pt x="5316" y="20416"/>
                  <a:pt x="5330" y="20474"/>
                  <a:pt x="5345" y="20531"/>
                </a:cubicBezTo>
                <a:lnTo>
                  <a:pt x="5402" y="20517"/>
                </a:lnTo>
                <a:cubicBezTo>
                  <a:pt x="5417" y="20517"/>
                  <a:pt x="5417" y="20531"/>
                  <a:pt x="5417" y="20546"/>
                </a:cubicBezTo>
                <a:cubicBezTo>
                  <a:pt x="5417" y="20560"/>
                  <a:pt x="5402" y="20575"/>
                  <a:pt x="5402" y="20575"/>
                </a:cubicBezTo>
                <a:cubicBezTo>
                  <a:pt x="5400" y="20574"/>
                  <a:pt x="5397" y="20573"/>
                  <a:pt x="5395" y="20573"/>
                </a:cubicBezTo>
                <a:cubicBezTo>
                  <a:pt x="5366" y="20573"/>
                  <a:pt x="5369" y="20642"/>
                  <a:pt x="5347" y="20642"/>
                </a:cubicBezTo>
                <a:cubicBezTo>
                  <a:pt x="5343" y="20642"/>
                  <a:pt x="5337" y="20639"/>
                  <a:pt x="5330" y="20632"/>
                </a:cubicBezTo>
                <a:lnTo>
                  <a:pt x="5273" y="20589"/>
                </a:lnTo>
                <a:cubicBezTo>
                  <a:pt x="5246" y="20616"/>
                  <a:pt x="5218" y="20626"/>
                  <a:pt x="5198" y="20626"/>
                </a:cubicBezTo>
                <a:cubicBezTo>
                  <a:pt x="5187" y="20626"/>
                  <a:pt x="5178" y="20623"/>
                  <a:pt x="5172" y="20618"/>
                </a:cubicBezTo>
                <a:cubicBezTo>
                  <a:pt x="5172" y="20618"/>
                  <a:pt x="5129" y="20560"/>
                  <a:pt x="5129" y="20546"/>
                </a:cubicBezTo>
                <a:cubicBezTo>
                  <a:pt x="5115" y="20531"/>
                  <a:pt x="5086" y="20503"/>
                  <a:pt x="5072" y="20488"/>
                </a:cubicBezTo>
                <a:lnTo>
                  <a:pt x="5057" y="20503"/>
                </a:lnTo>
                <a:cubicBezTo>
                  <a:pt x="5043" y="20517"/>
                  <a:pt x="5029" y="20560"/>
                  <a:pt x="5014" y="20603"/>
                </a:cubicBezTo>
                <a:lnTo>
                  <a:pt x="5000" y="20618"/>
                </a:lnTo>
                <a:cubicBezTo>
                  <a:pt x="4993" y="20632"/>
                  <a:pt x="4982" y="20632"/>
                  <a:pt x="4971" y="20632"/>
                </a:cubicBezTo>
                <a:cubicBezTo>
                  <a:pt x="4960" y="20632"/>
                  <a:pt x="4950" y="20632"/>
                  <a:pt x="4942" y="20646"/>
                </a:cubicBezTo>
                <a:cubicBezTo>
                  <a:pt x="4932" y="20636"/>
                  <a:pt x="4915" y="20626"/>
                  <a:pt x="4901" y="20626"/>
                </a:cubicBezTo>
                <a:cubicBezTo>
                  <a:pt x="4895" y="20626"/>
                  <a:pt x="4889" y="20628"/>
                  <a:pt x="4885" y="20632"/>
                </a:cubicBezTo>
                <a:lnTo>
                  <a:pt x="4871" y="20603"/>
                </a:lnTo>
                <a:lnTo>
                  <a:pt x="4856" y="20589"/>
                </a:lnTo>
                <a:cubicBezTo>
                  <a:pt x="4784" y="20603"/>
                  <a:pt x="4684" y="20646"/>
                  <a:pt x="4626" y="20661"/>
                </a:cubicBezTo>
                <a:lnTo>
                  <a:pt x="4583" y="20646"/>
                </a:lnTo>
                <a:lnTo>
                  <a:pt x="4569" y="20632"/>
                </a:lnTo>
                <a:cubicBezTo>
                  <a:pt x="4561" y="20628"/>
                  <a:pt x="4553" y="20626"/>
                  <a:pt x="4547" y="20626"/>
                </a:cubicBezTo>
                <a:cubicBezTo>
                  <a:pt x="4532" y="20626"/>
                  <a:pt x="4522" y="20636"/>
                  <a:pt x="4511" y="20646"/>
                </a:cubicBezTo>
                <a:lnTo>
                  <a:pt x="4511" y="20675"/>
                </a:lnTo>
                <a:cubicBezTo>
                  <a:pt x="4497" y="20675"/>
                  <a:pt x="4483" y="20661"/>
                  <a:pt x="4483" y="20661"/>
                </a:cubicBezTo>
                <a:cubicBezTo>
                  <a:pt x="4468" y="20646"/>
                  <a:pt x="4526" y="20618"/>
                  <a:pt x="4483" y="20618"/>
                </a:cubicBezTo>
                <a:lnTo>
                  <a:pt x="4440" y="20603"/>
                </a:lnTo>
                <a:cubicBezTo>
                  <a:pt x="4425" y="20646"/>
                  <a:pt x="4440" y="20718"/>
                  <a:pt x="4440" y="20747"/>
                </a:cubicBezTo>
                <a:lnTo>
                  <a:pt x="4411" y="20733"/>
                </a:lnTo>
                <a:lnTo>
                  <a:pt x="4382" y="20689"/>
                </a:lnTo>
                <a:cubicBezTo>
                  <a:pt x="4339" y="20689"/>
                  <a:pt x="4282" y="20632"/>
                  <a:pt x="4282" y="20603"/>
                </a:cubicBezTo>
                <a:cubicBezTo>
                  <a:pt x="4267" y="20575"/>
                  <a:pt x="4296" y="20503"/>
                  <a:pt x="4296" y="20503"/>
                </a:cubicBezTo>
                <a:cubicBezTo>
                  <a:pt x="4296" y="20502"/>
                  <a:pt x="4296" y="20501"/>
                  <a:pt x="4295" y="20501"/>
                </a:cubicBezTo>
                <a:cubicBezTo>
                  <a:pt x="4285" y="20501"/>
                  <a:pt x="4224" y="20577"/>
                  <a:pt x="4224" y="20603"/>
                </a:cubicBezTo>
                <a:cubicBezTo>
                  <a:pt x="4224" y="20618"/>
                  <a:pt x="4224" y="20661"/>
                  <a:pt x="4210" y="20689"/>
                </a:cubicBezTo>
                <a:lnTo>
                  <a:pt x="4210" y="20704"/>
                </a:lnTo>
                <a:cubicBezTo>
                  <a:pt x="4195" y="20718"/>
                  <a:pt x="4167" y="20733"/>
                  <a:pt x="4152" y="20733"/>
                </a:cubicBezTo>
                <a:lnTo>
                  <a:pt x="4138" y="20733"/>
                </a:lnTo>
                <a:cubicBezTo>
                  <a:pt x="4126" y="20709"/>
                  <a:pt x="4114" y="20686"/>
                  <a:pt x="4111" y="20686"/>
                </a:cubicBezTo>
                <a:cubicBezTo>
                  <a:pt x="4110" y="20686"/>
                  <a:pt x="4109" y="20687"/>
                  <a:pt x="4109" y="20689"/>
                </a:cubicBezTo>
                <a:lnTo>
                  <a:pt x="4095" y="20704"/>
                </a:lnTo>
                <a:cubicBezTo>
                  <a:pt x="4080" y="20718"/>
                  <a:pt x="4066" y="20718"/>
                  <a:pt x="4052" y="20718"/>
                </a:cubicBezTo>
                <a:lnTo>
                  <a:pt x="4052" y="20704"/>
                </a:lnTo>
                <a:lnTo>
                  <a:pt x="4037" y="20675"/>
                </a:lnTo>
                <a:cubicBezTo>
                  <a:pt x="4023" y="20632"/>
                  <a:pt x="4052" y="20575"/>
                  <a:pt x="4052" y="20575"/>
                </a:cubicBezTo>
                <a:cubicBezTo>
                  <a:pt x="4066" y="20575"/>
                  <a:pt x="4080" y="20560"/>
                  <a:pt x="4080" y="20560"/>
                </a:cubicBezTo>
                <a:cubicBezTo>
                  <a:pt x="4080" y="20560"/>
                  <a:pt x="4037" y="20546"/>
                  <a:pt x="4023" y="20546"/>
                </a:cubicBezTo>
                <a:cubicBezTo>
                  <a:pt x="4009" y="20546"/>
                  <a:pt x="3994" y="20575"/>
                  <a:pt x="3980" y="20618"/>
                </a:cubicBezTo>
                <a:lnTo>
                  <a:pt x="3966" y="20661"/>
                </a:lnTo>
                <a:cubicBezTo>
                  <a:pt x="3966" y="20675"/>
                  <a:pt x="3951" y="20689"/>
                  <a:pt x="3951" y="20704"/>
                </a:cubicBezTo>
                <a:cubicBezTo>
                  <a:pt x="3937" y="20718"/>
                  <a:pt x="3908" y="20718"/>
                  <a:pt x="3894" y="20733"/>
                </a:cubicBezTo>
                <a:cubicBezTo>
                  <a:pt x="3879" y="20733"/>
                  <a:pt x="3879" y="20718"/>
                  <a:pt x="3879" y="20718"/>
                </a:cubicBezTo>
                <a:cubicBezTo>
                  <a:pt x="3879" y="20704"/>
                  <a:pt x="3879" y="20689"/>
                  <a:pt x="3879" y="20689"/>
                </a:cubicBezTo>
                <a:lnTo>
                  <a:pt x="3894" y="20661"/>
                </a:lnTo>
                <a:cubicBezTo>
                  <a:pt x="3937" y="20646"/>
                  <a:pt x="3922" y="20603"/>
                  <a:pt x="3865" y="20575"/>
                </a:cubicBezTo>
                <a:lnTo>
                  <a:pt x="3836" y="20546"/>
                </a:lnTo>
                <a:cubicBezTo>
                  <a:pt x="3822" y="20546"/>
                  <a:pt x="3807" y="20546"/>
                  <a:pt x="3807" y="20575"/>
                </a:cubicBezTo>
                <a:lnTo>
                  <a:pt x="3822" y="20589"/>
                </a:lnTo>
                <a:cubicBezTo>
                  <a:pt x="3822" y="20589"/>
                  <a:pt x="3793" y="20603"/>
                  <a:pt x="3736" y="20603"/>
                </a:cubicBezTo>
                <a:lnTo>
                  <a:pt x="3721" y="20546"/>
                </a:lnTo>
                <a:lnTo>
                  <a:pt x="3707" y="20531"/>
                </a:lnTo>
                <a:cubicBezTo>
                  <a:pt x="3707" y="20530"/>
                  <a:pt x="3707" y="20530"/>
                  <a:pt x="3707" y="20530"/>
                </a:cubicBezTo>
                <a:cubicBezTo>
                  <a:pt x="3704" y="20530"/>
                  <a:pt x="3693" y="20591"/>
                  <a:pt x="3693" y="20618"/>
                </a:cubicBezTo>
                <a:cubicBezTo>
                  <a:pt x="3693" y="20639"/>
                  <a:pt x="3708" y="20652"/>
                  <a:pt x="3722" y="20652"/>
                </a:cubicBezTo>
                <a:cubicBezTo>
                  <a:pt x="3727" y="20652"/>
                  <a:pt x="3732" y="20650"/>
                  <a:pt x="3736" y="20646"/>
                </a:cubicBezTo>
                <a:cubicBezTo>
                  <a:pt x="3750" y="20646"/>
                  <a:pt x="3764" y="20675"/>
                  <a:pt x="3764" y="20704"/>
                </a:cubicBezTo>
                <a:lnTo>
                  <a:pt x="3750" y="20718"/>
                </a:lnTo>
                <a:lnTo>
                  <a:pt x="3736" y="20747"/>
                </a:lnTo>
                <a:cubicBezTo>
                  <a:pt x="3714" y="20761"/>
                  <a:pt x="3696" y="20768"/>
                  <a:pt x="3684" y="20768"/>
                </a:cubicBezTo>
                <a:cubicBezTo>
                  <a:pt x="3671" y="20768"/>
                  <a:pt x="3664" y="20761"/>
                  <a:pt x="3664" y="20747"/>
                </a:cubicBezTo>
                <a:lnTo>
                  <a:pt x="3664" y="20733"/>
                </a:lnTo>
                <a:cubicBezTo>
                  <a:pt x="3664" y="20718"/>
                  <a:pt x="3649" y="20704"/>
                  <a:pt x="3635" y="20704"/>
                </a:cubicBezTo>
                <a:cubicBezTo>
                  <a:pt x="3606" y="20704"/>
                  <a:pt x="3621" y="20733"/>
                  <a:pt x="3635" y="20761"/>
                </a:cubicBezTo>
                <a:cubicBezTo>
                  <a:pt x="3635" y="20778"/>
                  <a:pt x="3630" y="20785"/>
                  <a:pt x="3620" y="20785"/>
                </a:cubicBezTo>
                <a:cubicBezTo>
                  <a:pt x="3613" y="20785"/>
                  <a:pt x="3604" y="20782"/>
                  <a:pt x="3592" y="20776"/>
                </a:cubicBezTo>
                <a:lnTo>
                  <a:pt x="3563" y="20761"/>
                </a:lnTo>
                <a:cubicBezTo>
                  <a:pt x="3563" y="20761"/>
                  <a:pt x="3549" y="20747"/>
                  <a:pt x="3549" y="20747"/>
                </a:cubicBezTo>
                <a:cubicBezTo>
                  <a:pt x="3563" y="20718"/>
                  <a:pt x="3563" y="20689"/>
                  <a:pt x="3578" y="20661"/>
                </a:cubicBezTo>
                <a:cubicBezTo>
                  <a:pt x="3578" y="20661"/>
                  <a:pt x="3563" y="20646"/>
                  <a:pt x="3563" y="20646"/>
                </a:cubicBezTo>
                <a:cubicBezTo>
                  <a:pt x="3556" y="20639"/>
                  <a:pt x="3549" y="20636"/>
                  <a:pt x="3543" y="20636"/>
                </a:cubicBezTo>
                <a:cubicBezTo>
                  <a:pt x="3538" y="20636"/>
                  <a:pt x="3534" y="20639"/>
                  <a:pt x="3534" y="20646"/>
                </a:cubicBezTo>
                <a:lnTo>
                  <a:pt x="3534" y="20661"/>
                </a:lnTo>
                <a:cubicBezTo>
                  <a:pt x="3534" y="20675"/>
                  <a:pt x="3534" y="20761"/>
                  <a:pt x="3520" y="20776"/>
                </a:cubicBezTo>
                <a:cubicBezTo>
                  <a:pt x="3506" y="20790"/>
                  <a:pt x="3477" y="20819"/>
                  <a:pt x="3463" y="20819"/>
                </a:cubicBezTo>
                <a:cubicBezTo>
                  <a:pt x="3448" y="20819"/>
                  <a:pt x="3434" y="20747"/>
                  <a:pt x="3434" y="20733"/>
                </a:cubicBezTo>
                <a:cubicBezTo>
                  <a:pt x="3434" y="20704"/>
                  <a:pt x="3448" y="20675"/>
                  <a:pt x="3448" y="20675"/>
                </a:cubicBezTo>
                <a:lnTo>
                  <a:pt x="3463" y="20675"/>
                </a:lnTo>
                <a:lnTo>
                  <a:pt x="3477" y="20661"/>
                </a:lnTo>
                <a:cubicBezTo>
                  <a:pt x="3490" y="20648"/>
                  <a:pt x="3491" y="20587"/>
                  <a:pt x="3481" y="20587"/>
                </a:cubicBezTo>
                <a:cubicBezTo>
                  <a:pt x="3479" y="20587"/>
                  <a:pt x="3478" y="20588"/>
                  <a:pt x="3477" y="20589"/>
                </a:cubicBezTo>
                <a:cubicBezTo>
                  <a:pt x="3463" y="20603"/>
                  <a:pt x="3448" y="20632"/>
                  <a:pt x="3434" y="20632"/>
                </a:cubicBezTo>
                <a:lnTo>
                  <a:pt x="3420" y="20646"/>
                </a:lnTo>
                <a:cubicBezTo>
                  <a:pt x="3396" y="20670"/>
                  <a:pt x="3373" y="20693"/>
                  <a:pt x="3349" y="20693"/>
                </a:cubicBezTo>
                <a:cubicBezTo>
                  <a:pt x="3344" y="20693"/>
                  <a:pt x="3339" y="20692"/>
                  <a:pt x="3333" y="20689"/>
                </a:cubicBezTo>
                <a:lnTo>
                  <a:pt x="3290" y="20689"/>
                </a:lnTo>
                <a:cubicBezTo>
                  <a:pt x="3262" y="20675"/>
                  <a:pt x="3233" y="20618"/>
                  <a:pt x="3233" y="20603"/>
                </a:cubicBezTo>
                <a:cubicBezTo>
                  <a:pt x="3230" y="20598"/>
                  <a:pt x="3227" y="20595"/>
                  <a:pt x="3223" y="20595"/>
                </a:cubicBezTo>
                <a:cubicBezTo>
                  <a:pt x="3208" y="20595"/>
                  <a:pt x="3187" y="20635"/>
                  <a:pt x="3175" y="20646"/>
                </a:cubicBezTo>
                <a:cubicBezTo>
                  <a:pt x="3175" y="20661"/>
                  <a:pt x="3190" y="20718"/>
                  <a:pt x="3218" y="20776"/>
                </a:cubicBezTo>
                <a:lnTo>
                  <a:pt x="3276" y="20761"/>
                </a:lnTo>
                <a:cubicBezTo>
                  <a:pt x="3290" y="20776"/>
                  <a:pt x="3290" y="20804"/>
                  <a:pt x="3276" y="20819"/>
                </a:cubicBezTo>
                <a:lnTo>
                  <a:pt x="3262" y="20819"/>
                </a:lnTo>
                <a:cubicBezTo>
                  <a:pt x="3254" y="20823"/>
                  <a:pt x="3246" y="20824"/>
                  <a:pt x="3239" y="20824"/>
                </a:cubicBezTo>
                <a:cubicBezTo>
                  <a:pt x="3218" y="20824"/>
                  <a:pt x="3200" y="20811"/>
                  <a:pt x="3190" y="20790"/>
                </a:cubicBezTo>
                <a:cubicBezTo>
                  <a:pt x="3161" y="20733"/>
                  <a:pt x="3118" y="20689"/>
                  <a:pt x="3089" y="20646"/>
                </a:cubicBezTo>
                <a:cubicBezTo>
                  <a:pt x="3075" y="20646"/>
                  <a:pt x="3060" y="20704"/>
                  <a:pt x="3060" y="20718"/>
                </a:cubicBezTo>
                <a:cubicBezTo>
                  <a:pt x="3060" y="20725"/>
                  <a:pt x="3057" y="20729"/>
                  <a:pt x="3051" y="20729"/>
                </a:cubicBezTo>
                <a:cubicBezTo>
                  <a:pt x="3046" y="20729"/>
                  <a:pt x="3039" y="20725"/>
                  <a:pt x="3032" y="20718"/>
                </a:cubicBezTo>
                <a:lnTo>
                  <a:pt x="3017" y="20718"/>
                </a:lnTo>
                <a:cubicBezTo>
                  <a:pt x="3012" y="20713"/>
                  <a:pt x="3006" y="20712"/>
                  <a:pt x="2999" y="20712"/>
                </a:cubicBezTo>
                <a:cubicBezTo>
                  <a:pt x="2985" y="20712"/>
                  <a:pt x="2969" y="20718"/>
                  <a:pt x="2960" y="20718"/>
                </a:cubicBezTo>
                <a:lnTo>
                  <a:pt x="2945" y="20718"/>
                </a:lnTo>
                <a:cubicBezTo>
                  <a:pt x="2945" y="20711"/>
                  <a:pt x="2942" y="20709"/>
                  <a:pt x="2937" y="20709"/>
                </a:cubicBezTo>
                <a:cubicBezTo>
                  <a:pt x="2920" y="20709"/>
                  <a:pt x="2885" y="20736"/>
                  <a:pt x="2874" y="20747"/>
                </a:cubicBezTo>
                <a:cubicBezTo>
                  <a:pt x="2859" y="20754"/>
                  <a:pt x="2841" y="20758"/>
                  <a:pt x="2823" y="20758"/>
                </a:cubicBezTo>
                <a:cubicBezTo>
                  <a:pt x="2805" y="20758"/>
                  <a:pt x="2787" y="20754"/>
                  <a:pt x="2773" y="20747"/>
                </a:cubicBezTo>
                <a:lnTo>
                  <a:pt x="2744" y="20733"/>
                </a:lnTo>
                <a:cubicBezTo>
                  <a:pt x="2730" y="20718"/>
                  <a:pt x="2701" y="20718"/>
                  <a:pt x="2672" y="20718"/>
                </a:cubicBezTo>
                <a:lnTo>
                  <a:pt x="2658" y="20718"/>
                </a:lnTo>
                <a:cubicBezTo>
                  <a:pt x="2629" y="20733"/>
                  <a:pt x="2644" y="20776"/>
                  <a:pt x="2672" y="20833"/>
                </a:cubicBezTo>
                <a:lnTo>
                  <a:pt x="2629" y="20833"/>
                </a:lnTo>
                <a:cubicBezTo>
                  <a:pt x="2601" y="20862"/>
                  <a:pt x="2558" y="20891"/>
                  <a:pt x="2529" y="20905"/>
                </a:cubicBezTo>
                <a:lnTo>
                  <a:pt x="2514" y="20919"/>
                </a:lnTo>
                <a:cubicBezTo>
                  <a:pt x="2500" y="20919"/>
                  <a:pt x="2486" y="20891"/>
                  <a:pt x="2486" y="20891"/>
                </a:cubicBezTo>
                <a:cubicBezTo>
                  <a:pt x="2486" y="20876"/>
                  <a:pt x="2500" y="20862"/>
                  <a:pt x="2514" y="20862"/>
                </a:cubicBezTo>
                <a:lnTo>
                  <a:pt x="2529" y="20848"/>
                </a:lnTo>
                <a:cubicBezTo>
                  <a:pt x="2543" y="20848"/>
                  <a:pt x="2471" y="20833"/>
                  <a:pt x="2457" y="20804"/>
                </a:cubicBezTo>
                <a:cubicBezTo>
                  <a:pt x="2448" y="20796"/>
                  <a:pt x="2443" y="20792"/>
                  <a:pt x="2441" y="20792"/>
                </a:cubicBezTo>
                <a:lnTo>
                  <a:pt x="2441" y="20792"/>
                </a:lnTo>
                <a:cubicBezTo>
                  <a:pt x="2437" y="20792"/>
                  <a:pt x="2447" y="20809"/>
                  <a:pt x="2457" y="20819"/>
                </a:cubicBezTo>
                <a:cubicBezTo>
                  <a:pt x="2457" y="20825"/>
                  <a:pt x="2447" y="20828"/>
                  <a:pt x="2435" y="20828"/>
                </a:cubicBezTo>
                <a:cubicBezTo>
                  <a:pt x="2417" y="20828"/>
                  <a:pt x="2394" y="20821"/>
                  <a:pt x="2385" y="20804"/>
                </a:cubicBezTo>
                <a:cubicBezTo>
                  <a:pt x="2380" y="20795"/>
                  <a:pt x="2374" y="20792"/>
                  <a:pt x="2368" y="20792"/>
                </a:cubicBezTo>
                <a:cubicBezTo>
                  <a:pt x="2355" y="20792"/>
                  <a:pt x="2342" y="20804"/>
                  <a:pt x="2342" y="20804"/>
                </a:cubicBezTo>
                <a:cubicBezTo>
                  <a:pt x="2328" y="20819"/>
                  <a:pt x="2342" y="20848"/>
                  <a:pt x="2371" y="20848"/>
                </a:cubicBezTo>
                <a:lnTo>
                  <a:pt x="2385" y="20862"/>
                </a:lnTo>
                <a:cubicBezTo>
                  <a:pt x="2385" y="20862"/>
                  <a:pt x="2371" y="20919"/>
                  <a:pt x="2371" y="20934"/>
                </a:cubicBezTo>
                <a:cubicBezTo>
                  <a:pt x="2368" y="20936"/>
                  <a:pt x="2364" y="20937"/>
                  <a:pt x="2359" y="20937"/>
                </a:cubicBezTo>
                <a:cubicBezTo>
                  <a:pt x="2336" y="20937"/>
                  <a:pt x="2289" y="20912"/>
                  <a:pt x="2241" y="20876"/>
                </a:cubicBezTo>
                <a:lnTo>
                  <a:pt x="2299" y="20776"/>
                </a:lnTo>
                <a:cubicBezTo>
                  <a:pt x="2294" y="20767"/>
                  <a:pt x="2289" y="20763"/>
                  <a:pt x="2283" y="20763"/>
                </a:cubicBezTo>
                <a:cubicBezTo>
                  <a:pt x="2269" y="20763"/>
                  <a:pt x="2256" y="20780"/>
                  <a:pt x="2256" y="20790"/>
                </a:cubicBezTo>
                <a:cubicBezTo>
                  <a:pt x="2256" y="20804"/>
                  <a:pt x="2213" y="20833"/>
                  <a:pt x="2184" y="20833"/>
                </a:cubicBezTo>
                <a:cubicBezTo>
                  <a:pt x="2170" y="20833"/>
                  <a:pt x="2198" y="20848"/>
                  <a:pt x="2198" y="20862"/>
                </a:cubicBezTo>
                <a:cubicBezTo>
                  <a:pt x="2213" y="20862"/>
                  <a:pt x="2241" y="20891"/>
                  <a:pt x="2256" y="20905"/>
                </a:cubicBezTo>
                <a:cubicBezTo>
                  <a:pt x="2261" y="20910"/>
                  <a:pt x="2249" y="20914"/>
                  <a:pt x="2231" y="20914"/>
                </a:cubicBezTo>
                <a:cubicBezTo>
                  <a:pt x="2200" y="20914"/>
                  <a:pt x="2150" y="20904"/>
                  <a:pt x="2141" y="20876"/>
                </a:cubicBezTo>
                <a:cubicBezTo>
                  <a:pt x="2127" y="20848"/>
                  <a:pt x="2112" y="20804"/>
                  <a:pt x="2098" y="20804"/>
                </a:cubicBezTo>
                <a:cubicBezTo>
                  <a:pt x="2098" y="20803"/>
                  <a:pt x="2098" y="20803"/>
                  <a:pt x="2098" y="20803"/>
                </a:cubicBezTo>
                <a:cubicBezTo>
                  <a:pt x="2096" y="20803"/>
                  <a:pt x="2082" y="20878"/>
                  <a:pt x="2069" y="20905"/>
                </a:cubicBezTo>
                <a:cubicBezTo>
                  <a:pt x="2040" y="20919"/>
                  <a:pt x="2069" y="20919"/>
                  <a:pt x="2069" y="20919"/>
                </a:cubicBezTo>
                <a:cubicBezTo>
                  <a:pt x="2083" y="20919"/>
                  <a:pt x="2083" y="20934"/>
                  <a:pt x="2083" y="20962"/>
                </a:cubicBezTo>
                <a:lnTo>
                  <a:pt x="2069" y="20962"/>
                </a:lnTo>
                <a:lnTo>
                  <a:pt x="2055" y="20977"/>
                </a:lnTo>
                <a:cubicBezTo>
                  <a:pt x="2049" y="20988"/>
                  <a:pt x="2042" y="20992"/>
                  <a:pt x="2033" y="20992"/>
                </a:cubicBezTo>
                <a:cubicBezTo>
                  <a:pt x="2018" y="20992"/>
                  <a:pt x="2001" y="20980"/>
                  <a:pt x="1983" y="20962"/>
                </a:cubicBezTo>
                <a:lnTo>
                  <a:pt x="1968" y="20948"/>
                </a:lnTo>
                <a:cubicBezTo>
                  <a:pt x="1940" y="20934"/>
                  <a:pt x="1940" y="20919"/>
                  <a:pt x="1940" y="20891"/>
                </a:cubicBezTo>
                <a:lnTo>
                  <a:pt x="1925" y="20848"/>
                </a:lnTo>
                <a:cubicBezTo>
                  <a:pt x="1909" y="20856"/>
                  <a:pt x="1892" y="20864"/>
                  <a:pt x="1876" y="20864"/>
                </a:cubicBezTo>
                <a:cubicBezTo>
                  <a:pt x="1863" y="20864"/>
                  <a:pt x="1851" y="20860"/>
                  <a:pt x="1839" y="20848"/>
                </a:cubicBezTo>
                <a:lnTo>
                  <a:pt x="1825" y="20833"/>
                </a:lnTo>
                <a:lnTo>
                  <a:pt x="1796" y="20819"/>
                </a:lnTo>
                <a:cubicBezTo>
                  <a:pt x="1753" y="20819"/>
                  <a:pt x="1739" y="20876"/>
                  <a:pt x="1739" y="20891"/>
                </a:cubicBezTo>
                <a:cubicBezTo>
                  <a:pt x="1739" y="20905"/>
                  <a:pt x="1753" y="20919"/>
                  <a:pt x="1767" y="20919"/>
                </a:cubicBezTo>
                <a:cubicBezTo>
                  <a:pt x="1767" y="20918"/>
                  <a:pt x="1768" y="20917"/>
                  <a:pt x="1768" y="20917"/>
                </a:cubicBezTo>
                <a:cubicBezTo>
                  <a:pt x="1772" y="20917"/>
                  <a:pt x="1793" y="20964"/>
                  <a:pt x="1806" y="20964"/>
                </a:cubicBezTo>
                <a:cubicBezTo>
                  <a:pt x="1808" y="20964"/>
                  <a:pt x="1809" y="20964"/>
                  <a:pt x="1810" y="20962"/>
                </a:cubicBezTo>
                <a:cubicBezTo>
                  <a:pt x="1825" y="20962"/>
                  <a:pt x="1868" y="20991"/>
                  <a:pt x="1882" y="20991"/>
                </a:cubicBezTo>
                <a:cubicBezTo>
                  <a:pt x="1897" y="20991"/>
                  <a:pt x="1897" y="21020"/>
                  <a:pt x="1868" y="21049"/>
                </a:cubicBezTo>
                <a:lnTo>
                  <a:pt x="1796" y="21063"/>
                </a:lnTo>
                <a:lnTo>
                  <a:pt x="1767" y="21063"/>
                </a:lnTo>
                <a:lnTo>
                  <a:pt x="1753" y="21049"/>
                </a:lnTo>
                <a:cubicBezTo>
                  <a:pt x="1753" y="21038"/>
                  <a:pt x="1751" y="21033"/>
                  <a:pt x="1747" y="21033"/>
                </a:cubicBezTo>
                <a:cubicBezTo>
                  <a:pt x="1742" y="21033"/>
                  <a:pt x="1733" y="21045"/>
                  <a:pt x="1724" y="21063"/>
                </a:cubicBezTo>
                <a:cubicBezTo>
                  <a:pt x="1681" y="21063"/>
                  <a:pt x="1652" y="21063"/>
                  <a:pt x="1609" y="21092"/>
                </a:cubicBezTo>
                <a:lnTo>
                  <a:pt x="1609" y="21106"/>
                </a:lnTo>
                <a:cubicBezTo>
                  <a:pt x="1595" y="21092"/>
                  <a:pt x="1595" y="21063"/>
                  <a:pt x="1581" y="21049"/>
                </a:cubicBezTo>
                <a:lnTo>
                  <a:pt x="1566" y="21034"/>
                </a:lnTo>
                <a:lnTo>
                  <a:pt x="1552" y="21020"/>
                </a:lnTo>
                <a:cubicBezTo>
                  <a:pt x="1548" y="21016"/>
                  <a:pt x="1540" y="21014"/>
                  <a:pt x="1530" y="21014"/>
                </a:cubicBezTo>
                <a:cubicBezTo>
                  <a:pt x="1506" y="21014"/>
                  <a:pt x="1472" y="21024"/>
                  <a:pt x="1451" y="21034"/>
                </a:cubicBezTo>
                <a:cubicBezTo>
                  <a:pt x="1448" y="21036"/>
                  <a:pt x="1445" y="21037"/>
                  <a:pt x="1441" y="21037"/>
                </a:cubicBezTo>
                <a:cubicBezTo>
                  <a:pt x="1414" y="21037"/>
                  <a:pt x="1378" y="20988"/>
                  <a:pt x="1365" y="20962"/>
                </a:cubicBezTo>
                <a:cubicBezTo>
                  <a:pt x="1357" y="20946"/>
                  <a:pt x="1333" y="20939"/>
                  <a:pt x="1313" y="20939"/>
                </a:cubicBezTo>
                <a:cubicBezTo>
                  <a:pt x="1298" y="20939"/>
                  <a:pt x="1285" y="20942"/>
                  <a:pt x="1279" y="20948"/>
                </a:cubicBezTo>
                <a:cubicBezTo>
                  <a:pt x="1264" y="20948"/>
                  <a:pt x="1250" y="20977"/>
                  <a:pt x="1250" y="21020"/>
                </a:cubicBezTo>
                <a:lnTo>
                  <a:pt x="1250" y="21049"/>
                </a:lnTo>
                <a:cubicBezTo>
                  <a:pt x="1250" y="21049"/>
                  <a:pt x="1236" y="21063"/>
                  <a:pt x="1221" y="21063"/>
                </a:cubicBezTo>
                <a:cubicBezTo>
                  <a:pt x="1221" y="21063"/>
                  <a:pt x="1207" y="21049"/>
                  <a:pt x="1207" y="21049"/>
                </a:cubicBezTo>
                <a:lnTo>
                  <a:pt x="1193" y="20991"/>
                </a:lnTo>
                <a:cubicBezTo>
                  <a:pt x="1193" y="20934"/>
                  <a:pt x="1164" y="20891"/>
                  <a:pt x="1150" y="20891"/>
                </a:cubicBezTo>
                <a:cubicBezTo>
                  <a:pt x="1135" y="20891"/>
                  <a:pt x="1150" y="20919"/>
                  <a:pt x="1150" y="20934"/>
                </a:cubicBezTo>
                <a:cubicBezTo>
                  <a:pt x="1150" y="20948"/>
                  <a:pt x="1164" y="20991"/>
                  <a:pt x="1164" y="20991"/>
                </a:cubicBezTo>
                <a:cubicBezTo>
                  <a:pt x="1164" y="21006"/>
                  <a:pt x="1178" y="21034"/>
                  <a:pt x="1178" y="21063"/>
                </a:cubicBezTo>
                <a:lnTo>
                  <a:pt x="1150" y="21063"/>
                </a:lnTo>
                <a:cubicBezTo>
                  <a:pt x="1121" y="21063"/>
                  <a:pt x="1106" y="21063"/>
                  <a:pt x="1106" y="21106"/>
                </a:cubicBezTo>
                <a:cubicBezTo>
                  <a:pt x="1116" y="21156"/>
                  <a:pt x="1099" y="21171"/>
                  <a:pt x="1078" y="21171"/>
                </a:cubicBezTo>
                <a:cubicBezTo>
                  <a:pt x="1068" y="21171"/>
                  <a:pt x="1058" y="21168"/>
                  <a:pt x="1049" y="21164"/>
                </a:cubicBezTo>
                <a:cubicBezTo>
                  <a:pt x="1006" y="21135"/>
                  <a:pt x="948" y="21120"/>
                  <a:pt x="948" y="21034"/>
                </a:cubicBezTo>
                <a:lnTo>
                  <a:pt x="948" y="21020"/>
                </a:lnTo>
                <a:cubicBezTo>
                  <a:pt x="938" y="20999"/>
                  <a:pt x="927" y="20986"/>
                  <a:pt x="917" y="20986"/>
                </a:cubicBezTo>
                <a:cubicBezTo>
                  <a:pt x="913" y="20986"/>
                  <a:pt x="909" y="20987"/>
                  <a:pt x="905" y="20991"/>
                </a:cubicBezTo>
                <a:lnTo>
                  <a:pt x="891" y="20991"/>
                </a:lnTo>
                <a:cubicBezTo>
                  <a:pt x="888" y="20994"/>
                  <a:pt x="885" y="20995"/>
                  <a:pt x="883" y="20995"/>
                </a:cubicBezTo>
                <a:cubicBezTo>
                  <a:pt x="872" y="20995"/>
                  <a:pt x="862" y="20974"/>
                  <a:pt x="862" y="20962"/>
                </a:cubicBezTo>
                <a:cubicBezTo>
                  <a:pt x="862" y="20962"/>
                  <a:pt x="833" y="20948"/>
                  <a:pt x="819" y="20948"/>
                </a:cubicBezTo>
                <a:cubicBezTo>
                  <a:pt x="805" y="20948"/>
                  <a:pt x="862" y="21049"/>
                  <a:pt x="877" y="21063"/>
                </a:cubicBezTo>
                <a:cubicBezTo>
                  <a:pt x="905" y="21092"/>
                  <a:pt x="920" y="21120"/>
                  <a:pt x="920" y="21135"/>
                </a:cubicBezTo>
                <a:cubicBezTo>
                  <a:pt x="905" y="21135"/>
                  <a:pt x="891" y="21120"/>
                  <a:pt x="877" y="21120"/>
                </a:cubicBezTo>
                <a:cubicBezTo>
                  <a:pt x="877" y="21118"/>
                  <a:pt x="876" y="21118"/>
                  <a:pt x="874" y="21118"/>
                </a:cubicBezTo>
                <a:cubicBezTo>
                  <a:pt x="865" y="21118"/>
                  <a:pt x="831" y="21151"/>
                  <a:pt x="819" y="21164"/>
                </a:cubicBezTo>
                <a:cubicBezTo>
                  <a:pt x="805" y="21178"/>
                  <a:pt x="805" y="21235"/>
                  <a:pt x="805" y="21250"/>
                </a:cubicBezTo>
                <a:cubicBezTo>
                  <a:pt x="805" y="21264"/>
                  <a:pt x="790" y="21279"/>
                  <a:pt x="776" y="21279"/>
                </a:cubicBezTo>
                <a:lnTo>
                  <a:pt x="747" y="21279"/>
                </a:lnTo>
                <a:cubicBezTo>
                  <a:pt x="747" y="21279"/>
                  <a:pt x="733" y="21264"/>
                  <a:pt x="733" y="21250"/>
                </a:cubicBezTo>
                <a:cubicBezTo>
                  <a:pt x="695" y="21231"/>
                  <a:pt x="658" y="21188"/>
                  <a:pt x="617" y="21188"/>
                </a:cubicBezTo>
                <a:cubicBezTo>
                  <a:pt x="594" y="21188"/>
                  <a:pt x="571" y="21200"/>
                  <a:pt x="546" y="21235"/>
                </a:cubicBezTo>
                <a:lnTo>
                  <a:pt x="532" y="21235"/>
                </a:lnTo>
                <a:cubicBezTo>
                  <a:pt x="513" y="21235"/>
                  <a:pt x="500" y="21229"/>
                  <a:pt x="489" y="21229"/>
                </a:cubicBezTo>
                <a:cubicBezTo>
                  <a:pt x="484" y="21229"/>
                  <a:pt x="479" y="21231"/>
                  <a:pt x="474" y="21235"/>
                </a:cubicBezTo>
                <a:cubicBezTo>
                  <a:pt x="460" y="21243"/>
                  <a:pt x="453" y="21246"/>
                  <a:pt x="447" y="21246"/>
                </a:cubicBezTo>
                <a:cubicBezTo>
                  <a:pt x="442" y="21246"/>
                  <a:pt x="438" y="21243"/>
                  <a:pt x="431" y="21235"/>
                </a:cubicBezTo>
                <a:lnTo>
                  <a:pt x="417" y="21207"/>
                </a:lnTo>
                <a:cubicBezTo>
                  <a:pt x="414" y="21204"/>
                  <a:pt x="411" y="21203"/>
                  <a:pt x="406" y="21203"/>
                </a:cubicBezTo>
                <a:cubicBezTo>
                  <a:pt x="383" y="21203"/>
                  <a:pt x="335" y="21231"/>
                  <a:pt x="287" y="21279"/>
                </a:cubicBezTo>
                <a:lnTo>
                  <a:pt x="244" y="21235"/>
                </a:lnTo>
                <a:lnTo>
                  <a:pt x="187" y="21207"/>
                </a:lnTo>
                <a:lnTo>
                  <a:pt x="187" y="21207"/>
                </a:lnTo>
                <a:cubicBezTo>
                  <a:pt x="173" y="21235"/>
                  <a:pt x="187" y="21264"/>
                  <a:pt x="230" y="21264"/>
                </a:cubicBezTo>
                <a:lnTo>
                  <a:pt x="244" y="21322"/>
                </a:lnTo>
                <a:cubicBezTo>
                  <a:pt x="253" y="21338"/>
                  <a:pt x="261" y="21344"/>
                  <a:pt x="269" y="21344"/>
                </a:cubicBezTo>
                <a:cubicBezTo>
                  <a:pt x="290" y="21344"/>
                  <a:pt x="310" y="21307"/>
                  <a:pt x="331" y="21307"/>
                </a:cubicBezTo>
                <a:cubicBezTo>
                  <a:pt x="345" y="21322"/>
                  <a:pt x="345" y="21336"/>
                  <a:pt x="359" y="21336"/>
                </a:cubicBezTo>
                <a:lnTo>
                  <a:pt x="374" y="21365"/>
                </a:lnTo>
                <a:cubicBezTo>
                  <a:pt x="402" y="21379"/>
                  <a:pt x="402" y="21422"/>
                  <a:pt x="388" y="21437"/>
                </a:cubicBezTo>
                <a:lnTo>
                  <a:pt x="359" y="21465"/>
                </a:lnTo>
                <a:cubicBezTo>
                  <a:pt x="345" y="21480"/>
                  <a:pt x="374" y="21523"/>
                  <a:pt x="345" y="21552"/>
                </a:cubicBezTo>
                <a:cubicBezTo>
                  <a:pt x="345" y="21566"/>
                  <a:pt x="331" y="21623"/>
                  <a:pt x="388" y="21623"/>
                </a:cubicBezTo>
                <a:cubicBezTo>
                  <a:pt x="388" y="21623"/>
                  <a:pt x="402" y="21638"/>
                  <a:pt x="417" y="21638"/>
                </a:cubicBezTo>
                <a:lnTo>
                  <a:pt x="431" y="21638"/>
                </a:lnTo>
                <a:cubicBezTo>
                  <a:pt x="446" y="21638"/>
                  <a:pt x="460" y="21566"/>
                  <a:pt x="474" y="21566"/>
                </a:cubicBezTo>
                <a:cubicBezTo>
                  <a:pt x="489" y="21566"/>
                  <a:pt x="489" y="21537"/>
                  <a:pt x="446" y="21523"/>
                </a:cubicBezTo>
                <a:lnTo>
                  <a:pt x="431" y="21494"/>
                </a:lnTo>
                <a:cubicBezTo>
                  <a:pt x="417" y="21480"/>
                  <a:pt x="417" y="21451"/>
                  <a:pt x="431" y="21437"/>
                </a:cubicBezTo>
                <a:cubicBezTo>
                  <a:pt x="431" y="21427"/>
                  <a:pt x="438" y="21410"/>
                  <a:pt x="447" y="21410"/>
                </a:cubicBezTo>
                <a:cubicBezTo>
                  <a:pt x="451" y="21410"/>
                  <a:pt x="455" y="21413"/>
                  <a:pt x="460" y="21422"/>
                </a:cubicBezTo>
                <a:lnTo>
                  <a:pt x="474" y="21437"/>
                </a:lnTo>
                <a:cubicBezTo>
                  <a:pt x="489" y="21422"/>
                  <a:pt x="532" y="21408"/>
                  <a:pt x="560" y="21379"/>
                </a:cubicBezTo>
                <a:lnTo>
                  <a:pt x="604" y="21379"/>
                </a:lnTo>
                <a:cubicBezTo>
                  <a:pt x="618" y="21379"/>
                  <a:pt x="632" y="21365"/>
                  <a:pt x="647" y="21365"/>
                </a:cubicBezTo>
                <a:lnTo>
                  <a:pt x="675" y="21336"/>
                </a:lnTo>
                <a:cubicBezTo>
                  <a:pt x="704" y="21350"/>
                  <a:pt x="747" y="21408"/>
                  <a:pt x="747" y="21465"/>
                </a:cubicBezTo>
                <a:lnTo>
                  <a:pt x="762" y="21508"/>
                </a:lnTo>
                <a:cubicBezTo>
                  <a:pt x="776" y="21523"/>
                  <a:pt x="790" y="21537"/>
                  <a:pt x="790" y="21552"/>
                </a:cubicBezTo>
                <a:lnTo>
                  <a:pt x="805" y="21566"/>
                </a:lnTo>
                <a:cubicBezTo>
                  <a:pt x="805" y="21552"/>
                  <a:pt x="819" y="21552"/>
                  <a:pt x="819" y="21537"/>
                </a:cubicBezTo>
                <a:lnTo>
                  <a:pt x="819" y="21523"/>
                </a:lnTo>
                <a:cubicBezTo>
                  <a:pt x="805" y="21508"/>
                  <a:pt x="805" y="21480"/>
                  <a:pt x="819" y="21465"/>
                </a:cubicBezTo>
                <a:cubicBezTo>
                  <a:pt x="833" y="21465"/>
                  <a:pt x="848" y="21480"/>
                  <a:pt x="848" y="21494"/>
                </a:cubicBezTo>
                <a:cubicBezTo>
                  <a:pt x="862" y="21508"/>
                  <a:pt x="862" y="21523"/>
                  <a:pt x="877" y="21537"/>
                </a:cubicBezTo>
                <a:cubicBezTo>
                  <a:pt x="920" y="21595"/>
                  <a:pt x="934" y="21652"/>
                  <a:pt x="905" y="21724"/>
                </a:cubicBezTo>
                <a:cubicBezTo>
                  <a:pt x="905" y="21728"/>
                  <a:pt x="906" y="21730"/>
                  <a:pt x="908" y="21730"/>
                </a:cubicBezTo>
                <a:cubicBezTo>
                  <a:pt x="913" y="21730"/>
                  <a:pt x="924" y="21716"/>
                  <a:pt x="934" y="21695"/>
                </a:cubicBezTo>
                <a:lnTo>
                  <a:pt x="948" y="21681"/>
                </a:lnTo>
                <a:cubicBezTo>
                  <a:pt x="948" y="21666"/>
                  <a:pt x="963" y="21652"/>
                  <a:pt x="977" y="21652"/>
                </a:cubicBezTo>
                <a:lnTo>
                  <a:pt x="1006" y="21666"/>
                </a:lnTo>
                <a:cubicBezTo>
                  <a:pt x="1049" y="21681"/>
                  <a:pt x="1092" y="21724"/>
                  <a:pt x="1092" y="21753"/>
                </a:cubicBezTo>
                <a:lnTo>
                  <a:pt x="1121" y="21724"/>
                </a:lnTo>
                <a:cubicBezTo>
                  <a:pt x="1135" y="21724"/>
                  <a:pt x="1121" y="21681"/>
                  <a:pt x="1106" y="21666"/>
                </a:cubicBezTo>
                <a:cubicBezTo>
                  <a:pt x="1092" y="21638"/>
                  <a:pt x="1078" y="21609"/>
                  <a:pt x="1049" y="21595"/>
                </a:cubicBezTo>
                <a:cubicBezTo>
                  <a:pt x="1020" y="21566"/>
                  <a:pt x="1020" y="21566"/>
                  <a:pt x="1035" y="21552"/>
                </a:cubicBezTo>
                <a:cubicBezTo>
                  <a:pt x="1060" y="21526"/>
                  <a:pt x="1097" y="21477"/>
                  <a:pt x="1136" y="21477"/>
                </a:cubicBezTo>
                <a:cubicBezTo>
                  <a:pt x="1140" y="21477"/>
                  <a:pt x="1145" y="21478"/>
                  <a:pt x="1150" y="21480"/>
                </a:cubicBezTo>
                <a:cubicBezTo>
                  <a:pt x="1193" y="21480"/>
                  <a:pt x="1164" y="21566"/>
                  <a:pt x="1207" y="21609"/>
                </a:cubicBezTo>
                <a:cubicBezTo>
                  <a:pt x="1207" y="21609"/>
                  <a:pt x="1193" y="21609"/>
                  <a:pt x="1207" y="21623"/>
                </a:cubicBezTo>
                <a:cubicBezTo>
                  <a:pt x="1217" y="21662"/>
                  <a:pt x="1220" y="21681"/>
                  <a:pt x="1234" y="21681"/>
                </a:cubicBezTo>
                <a:cubicBezTo>
                  <a:pt x="1241" y="21681"/>
                  <a:pt x="1250" y="21676"/>
                  <a:pt x="1264" y="21666"/>
                </a:cubicBezTo>
                <a:cubicBezTo>
                  <a:pt x="1279" y="21666"/>
                  <a:pt x="1293" y="21652"/>
                  <a:pt x="1308" y="21652"/>
                </a:cubicBezTo>
                <a:lnTo>
                  <a:pt x="1365" y="21666"/>
                </a:lnTo>
                <a:cubicBezTo>
                  <a:pt x="1408" y="21609"/>
                  <a:pt x="1394" y="21537"/>
                  <a:pt x="1379" y="21537"/>
                </a:cubicBezTo>
                <a:cubicBezTo>
                  <a:pt x="1367" y="21525"/>
                  <a:pt x="1408" y="21491"/>
                  <a:pt x="1429" y="21491"/>
                </a:cubicBezTo>
                <a:cubicBezTo>
                  <a:pt x="1432" y="21491"/>
                  <a:pt x="1435" y="21492"/>
                  <a:pt x="1437" y="21494"/>
                </a:cubicBezTo>
                <a:cubicBezTo>
                  <a:pt x="1453" y="21494"/>
                  <a:pt x="1469" y="21490"/>
                  <a:pt x="1480" y="21486"/>
                </a:cubicBezTo>
                <a:lnTo>
                  <a:pt x="1480" y="21486"/>
                </a:lnTo>
                <a:cubicBezTo>
                  <a:pt x="1480" y="21498"/>
                  <a:pt x="1480" y="21510"/>
                  <a:pt x="1480" y="21523"/>
                </a:cubicBezTo>
                <a:cubicBezTo>
                  <a:pt x="1437" y="21580"/>
                  <a:pt x="1466" y="21638"/>
                  <a:pt x="1494" y="21681"/>
                </a:cubicBezTo>
                <a:cubicBezTo>
                  <a:pt x="1498" y="21685"/>
                  <a:pt x="1502" y="21687"/>
                  <a:pt x="1504" y="21687"/>
                </a:cubicBezTo>
                <a:cubicBezTo>
                  <a:pt x="1520" y="21687"/>
                  <a:pt x="1513" y="21623"/>
                  <a:pt x="1537" y="21623"/>
                </a:cubicBezTo>
                <a:cubicBezTo>
                  <a:pt x="1537" y="21619"/>
                  <a:pt x="1537" y="21617"/>
                  <a:pt x="1538" y="21617"/>
                </a:cubicBezTo>
                <a:cubicBezTo>
                  <a:pt x="1539" y="21617"/>
                  <a:pt x="1542" y="21623"/>
                  <a:pt x="1552" y="21623"/>
                </a:cubicBezTo>
                <a:lnTo>
                  <a:pt x="1609" y="21623"/>
                </a:lnTo>
                <a:cubicBezTo>
                  <a:pt x="1595" y="21566"/>
                  <a:pt x="1523" y="21552"/>
                  <a:pt x="1523" y="21537"/>
                </a:cubicBezTo>
                <a:cubicBezTo>
                  <a:pt x="1523" y="21523"/>
                  <a:pt x="1523" y="21494"/>
                  <a:pt x="1509" y="21480"/>
                </a:cubicBezTo>
                <a:lnTo>
                  <a:pt x="1523" y="21480"/>
                </a:lnTo>
                <a:cubicBezTo>
                  <a:pt x="1523" y="21494"/>
                  <a:pt x="1537" y="21494"/>
                  <a:pt x="1552" y="21494"/>
                </a:cubicBezTo>
                <a:cubicBezTo>
                  <a:pt x="1552" y="21494"/>
                  <a:pt x="1537" y="21408"/>
                  <a:pt x="1552" y="21379"/>
                </a:cubicBezTo>
                <a:cubicBezTo>
                  <a:pt x="1556" y="21375"/>
                  <a:pt x="1565" y="21373"/>
                  <a:pt x="1576" y="21373"/>
                </a:cubicBezTo>
                <a:cubicBezTo>
                  <a:pt x="1603" y="21373"/>
                  <a:pt x="1642" y="21383"/>
                  <a:pt x="1652" y="21393"/>
                </a:cubicBezTo>
                <a:cubicBezTo>
                  <a:pt x="1654" y="21395"/>
                  <a:pt x="1656" y="21396"/>
                  <a:pt x="1658" y="21396"/>
                </a:cubicBezTo>
                <a:cubicBezTo>
                  <a:pt x="1670" y="21396"/>
                  <a:pt x="1681" y="21363"/>
                  <a:pt x="1681" y="21350"/>
                </a:cubicBezTo>
                <a:cubicBezTo>
                  <a:pt x="1681" y="21334"/>
                  <a:pt x="1676" y="21327"/>
                  <a:pt x="1672" y="21327"/>
                </a:cubicBezTo>
                <a:cubicBezTo>
                  <a:pt x="1669" y="21327"/>
                  <a:pt x="1667" y="21330"/>
                  <a:pt x="1667" y="21336"/>
                </a:cubicBezTo>
                <a:lnTo>
                  <a:pt x="1652" y="21336"/>
                </a:lnTo>
                <a:lnTo>
                  <a:pt x="1638" y="21350"/>
                </a:lnTo>
                <a:cubicBezTo>
                  <a:pt x="1624" y="21322"/>
                  <a:pt x="1624" y="21279"/>
                  <a:pt x="1624" y="21250"/>
                </a:cubicBezTo>
                <a:lnTo>
                  <a:pt x="1624" y="21221"/>
                </a:lnTo>
                <a:cubicBezTo>
                  <a:pt x="1609" y="21207"/>
                  <a:pt x="1638" y="21192"/>
                  <a:pt x="1652" y="21192"/>
                </a:cubicBezTo>
                <a:lnTo>
                  <a:pt x="1667" y="21192"/>
                </a:lnTo>
                <a:cubicBezTo>
                  <a:pt x="1667" y="21194"/>
                  <a:pt x="1667" y="21195"/>
                  <a:pt x="1668" y="21195"/>
                </a:cubicBezTo>
                <a:cubicBezTo>
                  <a:pt x="1674" y="21195"/>
                  <a:pt x="1697" y="21162"/>
                  <a:pt x="1710" y="21149"/>
                </a:cubicBezTo>
                <a:cubicBezTo>
                  <a:pt x="1710" y="21148"/>
                  <a:pt x="1711" y="21147"/>
                  <a:pt x="1712" y="21147"/>
                </a:cubicBezTo>
                <a:cubicBezTo>
                  <a:pt x="1722" y="21147"/>
                  <a:pt x="1771" y="21192"/>
                  <a:pt x="1796" y="21192"/>
                </a:cubicBezTo>
                <a:cubicBezTo>
                  <a:pt x="1810" y="21192"/>
                  <a:pt x="1839" y="21235"/>
                  <a:pt x="1825" y="21279"/>
                </a:cubicBezTo>
                <a:lnTo>
                  <a:pt x="1825" y="21322"/>
                </a:lnTo>
                <a:cubicBezTo>
                  <a:pt x="1825" y="21322"/>
                  <a:pt x="1810" y="21336"/>
                  <a:pt x="1796" y="21336"/>
                </a:cubicBezTo>
                <a:cubicBezTo>
                  <a:pt x="1782" y="21336"/>
                  <a:pt x="1753" y="21221"/>
                  <a:pt x="1724" y="21221"/>
                </a:cubicBezTo>
                <a:cubicBezTo>
                  <a:pt x="1695" y="21221"/>
                  <a:pt x="1710" y="21279"/>
                  <a:pt x="1724" y="21293"/>
                </a:cubicBezTo>
                <a:cubicBezTo>
                  <a:pt x="1739" y="21307"/>
                  <a:pt x="1767" y="21350"/>
                  <a:pt x="1782" y="21408"/>
                </a:cubicBezTo>
                <a:lnTo>
                  <a:pt x="1825" y="21408"/>
                </a:lnTo>
                <a:cubicBezTo>
                  <a:pt x="1859" y="21408"/>
                  <a:pt x="1912" y="21389"/>
                  <a:pt x="1947" y="21389"/>
                </a:cubicBezTo>
                <a:cubicBezTo>
                  <a:pt x="1955" y="21389"/>
                  <a:pt x="1963" y="21391"/>
                  <a:pt x="1968" y="21393"/>
                </a:cubicBezTo>
                <a:cubicBezTo>
                  <a:pt x="1983" y="21408"/>
                  <a:pt x="1968" y="21437"/>
                  <a:pt x="1940" y="21451"/>
                </a:cubicBezTo>
                <a:lnTo>
                  <a:pt x="1925" y="21465"/>
                </a:lnTo>
                <a:lnTo>
                  <a:pt x="1911" y="21480"/>
                </a:lnTo>
                <a:cubicBezTo>
                  <a:pt x="1897" y="21480"/>
                  <a:pt x="1911" y="21494"/>
                  <a:pt x="1925" y="21494"/>
                </a:cubicBezTo>
                <a:lnTo>
                  <a:pt x="1940" y="21595"/>
                </a:lnTo>
                <a:cubicBezTo>
                  <a:pt x="1997" y="21566"/>
                  <a:pt x="2069" y="21552"/>
                  <a:pt x="2112" y="21537"/>
                </a:cubicBezTo>
                <a:lnTo>
                  <a:pt x="2155" y="21523"/>
                </a:lnTo>
                <a:cubicBezTo>
                  <a:pt x="2170" y="21523"/>
                  <a:pt x="2141" y="21494"/>
                  <a:pt x="2127" y="21480"/>
                </a:cubicBezTo>
                <a:cubicBezTo>
                  <a:pt x="2112" y="21480"/>
                  <a:pt x="2127" y="21465"/>
                  <a:pt x="2170" y="21451"/>
                </a:cubicBezTo>
                <a:lnTo>
                  <a:pt x="2184" y="21465"/>
                </a:lnTo>
                <a:cubicBezTo>
                  <a:pt x="2213" y="21537"/>
                  <a:pt x="2270" y="21508"/>
                  <a:pt x="2313" y="21552"/>
                </a:cubicBezTo>
                <a:cubicBezTo>
                  <a:pt x="2320" y="21558"/>
                  <a:pt x="2326" y="21561"/>
                  <a:pt x="2332" y="21561"/>
                </a:cubicBezTo>
                <a:cubicBezTo>
                  <a:pt x="2349" y="21561"/>
                  <a:pt x="2360" y="21534"/>
                  <a:pt x="2371" y="21523"/>
                </a:cubicBezTo>
                <a:cubicBezTo>
                  <a:pt x="2385" y="21494"/>
                  <a:pt x="2371" y="21465"/>
                  <a:pt x="2356" y="21451"/>
                </a:cubicBezTo>
                <a:lnTo>
                  <a:pt x="2313" y="21437"/>
                </a:lnTo>
                <a:cubicBezTo>
                  <a:pt x="2285" y="21393"/>
                  <a:pt x="2299" y="21350"/>
                  <a:pt x="2328" y="21350"/>
                </a:cubicBezTo>
                <a:lnTo>
                  <a:pt x="2371" y="21336"/>
                </a:lnTo>
                <a:cubicBezTo>
                  <a:pt x="2392" y="21336"/>
                  <a:pt x="2413" y="21306"/>
                  <a:pt x="2433" y="21306"/>
                </a:cubicBezTo>
                <a:cubicBezTo>
                  <a:pt x="2441" y="21306"/>
                  <a:pt x="2449" y="21310"/>
                  <a:pt x="2457" y="21322"/>
                </a:cubicBezTo>
                <a:cubicBezTo>
                  <a:pt x="2461" y="21326"/>
                  <a:pt x="2466" y="21328"/>
                  <a:pt x="2470" y="21328"/>
                </a:cubicBezTo>
                <a:cubicBezTo>
                  <a:pt x="2486" y="21328"/>
                  <a:pt x="2501" y="21307"/>
                  <a:pt x="2516" y="21307"/>
                </a:cubicBezTo>
                <a:cubicBezTo>
                  <a:pt x="2525" y="21307"/>
                  <a:pt x="2534" y="21314"/>
                  <a:pt x="2543" y="21336"/>
                </a:cubicBezTo>
                <a:cubicBezTo>
                  <a:pt x="2543" y="21336"/>
                  <a:pt x="2558" y="21322"/>
                  <a:pt x="2558" y="21322"/>
                </a:cubicBezTo>
                <a:lnTo>
                  <a:pt x="2572" y="21293"/>
                </a:lnTo>
                <a:cubicBezTo>
                  <a:pt x="2575" y="21286"/>
                  <a:pt x="2579" y="21283"/>
                  <a:pt x="2582" y="21283"/>
                </a:cubicBezTo>
                <a:cubicBezTo>
                  <a:pt x="2592" y="21283"/>
                  <a:pt x="2601" y="21314"/>
                  <a:pt x="2601" y="21336"/>
                </a:cubicBezTo>
                <a:cubicBezTo>
                  <a:pt x="2601" y="21350"/>
                  <a:pt x="2601" y="21393"/>
                  <a:pt x="2586" y="21422"/>
                </a:cubicBezTo>
                <a:lnTo>
                  <a:pt x="2558" y="21437"/>
                </a:lnTo>
                <a:cubicBezTo>
                  <a:pt x="2558" y="21437"/>
                  <a:pt x="2529" y="21422"/>
                  <a:pt x="2514" y="21408"/>
                </a:cubicBezTo>
                <a:lnTo>
                  <a:pt x="2457" y="21379"/>
                </a:lnTo>
                <a:cubicBezTo>
                  <a:pt x="2443" y="21379"/>
                  <a:pt x="2414" y="21393"/>
                  <a:pt x="2414" y="21408"/>
                </a:cubicBezTo>
                <a:cubicBezTo>
                  <a:pt x="2399" y="21422"/>
                  <a:pt x="2414" y="21451"/>
                  <a:pt x="2428" y="21465"/>
                </a:cubicBezTo>
                <a:cubicBezTo>
                  <a:pt x="2428" y="21484"/>
                  <a:pt x="2430" y="21491"/>
                  <a:pt x="2432" y="21491"/>
                </a:cubicBezTo>
                <a:cubicBezTo>
                  <a:pt x="2438" y="21491"/>
                  <a:pt x="2447" y="21465"/>
                  <a:pt x="2457" y="21465"/>
                </a:cubicBezTo>
                <a:cubicBezTo>
                  <a:pt x="2466" y="21460"/>
                  <a:pt x="2473" y="21457"/>
                  <a:pt x="2480" y="21457"/>
                </a:cubicBezTo>
                <a:cubicBezTo>
                  <a:pt x="2506" y="21457"/>
                  <a:pt x="2520" y="21494"/>
                  <a:pt x="2543" y="21494"/>
                </a:cubicBezTo>
                <a:lnTo>
                  <a:pt x="2558" y="21494"/>
                </a:lnTo>
                <a:cubicBezTo>
                  <a:pt x="2566" y="21512"/>
                  <a:pt x="2575" y="21524"/>
                  <a:pt x="2581" y="21524"/>
                </a:cubicBezTo>
                <a:cubicBezTo>
                  <a:pt x="2584" y="21524"/>
                  <a:pt x="2586" y="21519"/>
                  <a:pt x="2586" y="21508"/>
                </a:cubicBezTo>
                <a:lnTo>
                  <a:pt x="2601" y="21494"/>
                </a:lnTo>
                <a:lnTo>
                  <a:pt x="2658" y="21465"/>
                </a:lnTo>
                <a:cubicBezTo>
                  <a:pt x="2658" y="21405"/>
                  <a:pt x="2668" y="21376"/>
                  <a:pt x="2688" y="21376"/>
                </a:cubicBezTo>
                <a:cubicBezTo>
                  <a:pt x="2692" y="21376"/>
                  <a:pt x="2696" y="21377"/>
                  <a:pt x="2701" y="21379"/>
                </a:cubicBezTo>
                <a:lnTo>
                  <a:pt x="2701" y="21393"/>
                </a:lnTo>
                <a:lnTo>
                  <a:pt x="2687" y="21422"/>
                </a:lnTo>
                <a:cubicBezTo>
                  <a:pt x="2672" y="21465"/>
                  <a:pt x="2687" y="21480"/>
                  <a:pt x="2716" y="21480"/>
                </a:cubicBezTo>
                <a:lnTo>
                  <a:pt x="2744" y="21451"/>
                </a:lnTo>
                <a:cubicBezTo>
                  <a:pt x="2751" y="21444"/>
                  <a:pt x="2766" y="21440"/>
                  <a:pt x="2778" y="21440"/>
                </a:cubicBezTo>
                <a:cubicBezTo>
                  <a:pt x="2791" y="21440"/>
                  <a:pt x="2802" y="21444"/>
                  <a:pt x="2802" y="21451"/>
                </a:cubicBezTo>
                <a:cubicBezTo>
                  <a:pt x="2831" y="21480"/>
                  <a:pt x="2816" y="21494"/>
                  <a:pt x="2787" y="21494"/>
                </a:cubicBezTo>
                <a:lnTo>
                  <a:pt x="2773" y="21494"/>
                </a:lnTo>
                <a:cubicBezTo>
                  <a:pt x="2773" y="21523"/>
                  <a:pt x="2759" y="21566"/>
                  <a:pt x="2759" y="21580"/>
                </a:cubicBezTo>
                <a:lnTo>
                  <a:pt x="2744" y="21580"/>
                </a:lnTo>
                <a:cubicBezTo>
                  <a:pt x="2716" y="21595"/>
                  <a:pt x="2716" y="21623"/>
                  <a:pt x="2730" y="21638"/>
                </a:cubicBezTo>
                <a:lnTo>
                  <a:pt x="2744" y="21652"/>
                </a:lnTo>
                <a:cubicBezTo>
                  <a:pt x="2773" y="21652"/>
                  <a:pt x="2787" y="21580"/>
                  <a:pt x="2787" y="21566"/>
                </a:cubicBezTo>
                <a:cubicBezTo>
                  <a:pt x="2787" y="21552"/>
                  <a:pt x="2831" y="21494"/>
                  <a:pt x="2888" y="21465"/>
                </a:cubicBezTo>
                <a:lnTo>
                  <a:pt x="2931" y="21422"/>
                </a:lnTo>
                <a:cubicBezTo>
                  <a:pt x="2931" y="21408"/>
                  <a:pt x="2960" y="21408"/>
                  <a:pt x="2960" y="21408"/>
                </a:cubicBezTo>
                <a:lnTo>
                  <a:pt x="2974" y="21422"/>
                </a:lnTo>
                <a:cubicBezTo>
                  <a:pt x="2977" y="21428"/>
                  <a:pt x="2982" y="21430"/>
                  <a:pt x="2987" y="21430"/>
                </a:cubicBezTo>
                <a:cubicBezTo>
                  <a:pt x="3010" y="21430"/>
                  <a:pt x="3052" y="21393"/>
                  <a:pt x="3075" y="21393"/>
                </a:cubicBezTo>
                <a:cubicBezTo>
                  <a:pt x="3103" y="21408"/>
                  <a:pt x="3147" y="21451"/>
                  <a:pt x="3147" y="21465"/>
                </a:cubicBezTo>
                <a:cubicBezTo>
                  <a:pt x="3147" y="21480"/>
                  <a:pt x="3147" y="21494"/>
                  <a:pt x="3147" y="21494"/>
                </a:cubicBezTo>
                <a:cubicBezTo>
                  <a:pt x="3161" y="21494"/>
                  <a:pt x="3161" y="21451"/>
                  <a:pt x="3161" y="21437"/>
                </a:cubicBezTo>
                <a:cubicBezTo>
                  <a:pt x="3161" y="21431"/>
                  <a:pt x="3166" y="21427"/>
                  <a:pt x="3173" y="21427"/>
                </a:cubicBezTo>
                <a:cubicBezTo>
                  <a:pt x="3182" y="21427"/>
                  <a:pt x="3196" y="21434"/>
                  <a:pt x="3204" y="21451"/>
                </a:cubicBezTo>
                <a:lnTo>
                  <a:pt x="3233" y="21465"/>
                </a:lnTo>
                <a:lnTo>
                  <a:pt x="3247" y="21465"/>
                </a:lnTo>
                <a:cubicBezTo>
                  <a:pt x="3263" y="21460"/>
                  <a:pt x="3273" y="21457"/>
                  <a:pt x="3278" y="21457"/>
                </a:cubicBezTo>
                <a:cubicBezTo>
                  <a:pt x="3286" y="21457"/>
                  <a:pt x="3280" y="21467"/>
                  <a:pt x="3262" y="21494"/>
                </a:cubicBezTo>
                <a:lnTo>
                  <a:pt x="3247" y="21523"/>
                </a:lnTo>
                <a:lnTo>
                  <a:pt x="3247" y="21552"/>
                </a:lnTo>
                <a:cubicBezTo>
                  <a:pt x="3247" y="21580"/>
                  <a:pt x="3218" y="21609"/>
                  <a:pt x="3190" y="21609"/>
                </a:cubicBezTo>
                <a:lnTo>
                  <a:pt x="3190" y="21552"/>
                </a:lnTo>
                <a:cubicBezTo>
                  <a:pt x="3204" y="21537"/>
                  <a:pt x="3190" y="21523"/>
                  <a:pt x="3190" y="21523"/>
                </a:cubicBezTo>
                <a:lnTo>
                  <a:pt x="3175" y="21523"/>
                </a:lnTo>
                <a:cubicBezTo>
                  <a:pt x="3161" y="21537"/>
                  <a:pt x="3147" y="21566"/>
                  <a:pt x="3132" y="21580"/>
                </a:cubicBezTo>
                <a:lnTo>
                  <a:pt x="3118" y="21595"/>
                </a:lnTo>
                <a:cubicBezTo>
                  <a:pt x="3103" y="21580"/>
                  <a:pt x="3089" y="21523"/>
                  <a:pt x="3089" y="21508"/>
                </a:cubicBezTo>
                <a:cubicBezTo>
                  <a:pt x="3089" y="21480"/>
                  <a:pt x="3046" y="21465"/>
                  <a:pt x="3046" y="21465"/>
                </a:cubicBezTo>
                <a:cubicBezTo>
                  <a:pt x="3032" y="21465"/>
                  <a:pt x="3032" y="21494"/>
                  <a:pt x="3046" y="21494"/>
                </a:cubicBezTo>
                <a:cubicBezTo>
                  <a:pt x="3046" y="21494"/>
                  <a:pt x="3060" y="21537"/>
                  <a:pt x="3075" y="21595"/>
                </a:cubicBezTo>
                <a:lnTo>
                  <a:pt x="3089" y="21638"/>
                </a:lnTo>
                <a:lnTo>
                  <a:pt x="3089" y="21652"/>
                </a:lnTo>
                <a:cubicBezTo>
                  <a:pt x="3081" y="21656"/>
                  <a:pt x="3071" y="21658"/>
                  <a:pt x="3060" y="21658"/>
                </a:cubicBezTo>
                <a:cubicBezTo>
                  <a:pt x="3034" y="21658"/>
                  <a:pt x="3000" y="21648"/>
                  <a:pt x="2960" y="21638"/>
                </a:cubicBezTo>
                <a:lnTo>
                  <a:pt x="2931" y="21580"/>
                </a:lnTo>
                <a:cubicBezTo>
                  <a:pt x="2922" y="21562"/>
                  <a:pt x="2913" y="21550"/>
                  <a:pt x="2904" y="21550"/>
                </a:cubicBezTo>
                <a:cubicBezTo>
                  <a:pt x="2899" y="21550"/>
                  <a:pt x="2893" y="21555"/>
                  <a:pt x="2888" y="21566"/>
                </a:cubicBezTo>
                <a:cubicBezTo>
                  <a:pt x="2888" y="21580"/>
                  <a:pt x="2888" y="21609"/>
                  <a:pt x="2902" y="21623"/>
                </a:cubicBezTo>
                <a:lnTo>
                  <a:pt x="2902" y="21638"/>
                </a:lnTo>
                <a:cubicBezTo>
                  <a:pt x="2917" y="21652"/>
                  <a:pt x="2902" y="21695"/>
                  <a:pt x="2888" y="21710"/>
                </a:cubicBezTo>
                <a:cubicBezTo>
                  <a:pt x="2888" y="21724"/>
                  <a:pt x="2960" y="21753"/>
                  <a:pt x="2989" y="21767"/>
                </a:cubicBezTo>
                <a:cubicBezTo>
                  <a:pt x="3017" y="21767"/>
                  <a:pt x="3017" y="21767"/>
                  <a:pt x="3017" y="21738"/>
                </a:cubicBezTo>
                <a:lnTo>
                  <a:pt x="2989" y="21738"/>
                </a:lnTo>
                <a:cubicBezTo>
                  <a:pt x="2974" y="21724"/>
                  <a:pt x="2989" y="21681"/>
                  <a:pt x="3003" y="21681"/>
                </a:cubicBezTo>
                <a:lnTo>
                  <a:pt x="3017" y="21695"/>
                </a:lnTo>
                <a:cubicBezTo>
                  <a:pt x="3046" y="21724"/>
                  <a:pt x="3089" y="21753"/>
                  <a:pt x="3118" y="21796"/>
                </a:cubicBezTo>
                <a:cubicBezTo>
                  <a:pt x="3124" y="21802"/>
                  <a:pt x="3132" y="21805"/>
                  <a:pt x="3140" y="21805"/>
                </a:cubicBezTo>
                <a:cubicBezTo>
                  <a:pt x="3151" y="21805"/>
                  <a:pt x="3161" y="21798"/>
                  <a:pt x="3161" y="21781"/>
                </a:cubicBezTo>
                <a:cubicBezTo>
                  <a:pt x="3161" y="21738"/>
                  <a:pt x="3175" y="21753"/>
                  <a:pt x="3190" y="21738"/>
                </a:cubicBezTo>
                <a:cubicBezTo>
                  <a:pt x="3204" y="21724"/>
                  <a:pt x="3204" y="21695"/>
                  <a:pt x="3204" y="21681"/>
                </a:cubicBezTo>
                <a:cubicBezTo>
                  <a:pt x="3190" y="21666"/>
                  <a:pt x="3233" y="21652"/>
                  <a:pt x="3247" y="21652"/>
                </a:cubicBezTo>
                <a:cubicBezTo>
                  <a:pt x="3262" y="21652"/>
                  <a:pt x="3276" y="21724"/>
                  <a:pt x="3262" y="21738"/>
                </a:cubicBezTo>
                <a:cubicBezTo>
                  <a:pt x="3247" y="21753"/>
                  <a:pt x="3276" y="21781"/>
                  <a:pt x="3305" y="21781"/>
                </a:cubicBezTo>
                <a:cubicBezTo>
                  <a:pt x="3307" y="21783"/>
                  <a:pt x="3309" y="21784"/>
                  <a:pt x="3311" y="21784"/>
                </a:cubicBezTo>
                <a:cubicBezTo>
                  <a:pt x="3322" y="21784"/>
                  <a:pt x="3331" y="21751"/>
                  <a:pt x="3319" y="21738"/>
                </a:cubicBezTo>
                <a:cubicBezTo>
                  <a:pt x="3319" y="21724"/>
                  <a:pt x="3319" y="21681"/>
                  <a:pt x="3333" y="21623"/>
                </a:cubicBezTo>
                <a:lnTo>
                  <a:pt x="3305" y="21595"/>
                </a:lnTo>
                <a:cubicBezTo>
                  <a:pt x="3290" y="21595"/>
                  <a:pt x="3305" y="21566"/>
                  <a:pt x="3319" y="21552"/>
                </a:cubicBezTo>
                <a:lnTo>
                  <a:pt x="3333" y="21537"/>
                </a:lnTo>
                <a:cubicBezTo>
                  <a:pt x="3348" y="21523"/>
                  <a:pt x="3362" y="21508"/>
                  <a:pt x="3348" y="21494"/>
                </a:cubicBezTo>
                <a:lnTo>
                  <a:pt x="3333" y="21494"/>
                </a:lnTo>
                <a:cubicBezTo>
                  <a:pt x="3319" y="21480"/>
                  <a:pt x="3376" y="21437"/>
                  <a:pt x="3391" y="21422"/>
                </a:cubicBezTo>
                <a:cubicBezTo>
                  <a:pt x="3391" y="21393"/>
                  <a:pt x="3405" y="21365"/>
                  <a:pt x="3420" y="21350"/>
                </a:cubicBezTo>
                <a:cubicBezTo>
                  <a:pt x="3420" y="21349"/>
                  <a:pt x="3420" y="21348"/>
                  <a:pt x="3420" y="21348"/>
                </a:cubicBezTo>
                <a:cubicBezTo>
                  <a:pt x="3423" y="21348"/>
                  <a:pt x="3434" y="21395"/>
                  <a:pt x="3434" y="21408"/>
                </a:cubicBezTo>
                <a:cubicBezTo>
                  <a:pt x="3434" y="21408"/>
                  <a:pt x="3476" y="21440"/>
                  <a:pt x="3497" y="21440"/>
                </a:cubicBezTo>
                <a:cubicBezTo>
                  <a:pt x="3501" y="21440"/>
                  <a:pt x="3504" y="21439"/>
                  <a:pt x="3506" y="21437"/>
                </a:cubicBezTo>
                <a:cubicBezTo>
                  <a:pt x="3520" y="21437"/>
                  <a:pt x="3563" y="21422"/>
                  <a:pt x="3606" y="21408"/>
                </a:cubicBezTo>
                <a:lnTo>
                  <a:pt x="3649" y="21408"/>
                </a:lnTo>
                <a:cubicBezTo>
                  <a:pt x="3664" y="21393"/>
                  <a:pt x="3664" y="21365"/>
                  <a:pt x="3664" y="21365"/>
                </a:cubicBezTo>
                <a:cubicBezTo>
                  <a:pt x="3678" y="21350"/>
                  <a:pt x="3693" y="21350"/>
                  <a:pt x="3707" y="21350"/>
                </a:cubicBezTo>
                <a:cubicBezTo>
                  <a:pt x="3721" y="21365"/>
                  <a:pt x="3736" y="21393"/>
                  <a:pt x="3764" y="21408"/>
                </a:cubicBezTo>
                <a:lnTo>
                  <a:pt x="3793" y="21422"/>
                </a:lnTo>
                <a:cubicBezTo>
                  <a:pt x="3807" y="21379"/>
                  <a:pt x="3822" y="21350"/>
                  <a:pt x="3822" y="21350"/>
                </a:cubicBezTo>
                <a:cubicBezTo>
                  <a:pt x="3847" y="21367"/>
                  <a:pt x="3872" y="21374"/>
                  <a:pt x="3895" y="21374"/>
                </a:cubicBezTo>
                <a:cubicBezTo>
                  <a:pt x="3911" y="21374"/>
                  <a:pt x="3925" y="21371"/>
                  <a:pt x="3937" y="21365"/>
                </a:cubicBezTo>
                <a:lnTo>
                  <a:pt x="3966" y="21336"/>
                </a:lnTo>
                <a:cubicBezTo>
                  <a:pt x="3966" y="21365"/>
                  <a:pt x="3994" y="21408"/>
                  <a:pt x="4009" y="21422"/>
                </a:cubicBezTo>
                <a:cubicBezTo>
                  <a:pt x="4009" y="21422"/>
                  <a:pt x="4055" y="21385"/>
                  <a:pt x="4088" y="21385"/>
                </a:cubicBezTo>
                <a:cubicBezTo>
                  <a:pt x="4096" y="21385"/>
                  <a:pt x="4103" y="21388"/>
                  <a:pt x="4109" y="21393"/>
                </a:cubicBezTo>
                <a:cubicBezTo>
                  <a:pt x="4115" y="21396"/>
                  <a:pt x="4119" y="21397"/>
                  <a:pt x="4121" y="21397"/>
                </a:cubicBezTo>
                <a:cubicBezTo>
                  <a:pt x="4132" y="21397"/>
                  <a:pt x="4121" y="21376"/>
                  <a:pt x="4109" y="21365"/>
                </a:cubicBezTo>
                <a:cubicBezTo>
                  <a:pt x="4095" y="21350"/>
                  <a:pt x="4109" y="21336"/>
                  <a:pt x="4138" y="21336"/>
                </a:cubicBezTo>
                <a:lnTo>
                  <a:pt x="4152" y="21350"/>
                </a:lnTo>
                <a:cubicBezTo>
                  <a:pt x="4181" y="21350"/>
                  <a:pt x="4195" y="21365"/>
                  <a:pt x="4224" y="21365"/>
                </a:cubicBezTo>
                <a:cubicBezTo>
                  <a:pt x="4228" y="21369"/>
                  <a:pt x="4234" y="21371"/>
                  <a:pt x="4239" y="21371"/>
                </a:cubicBezTo>
                <a:cubicBezTo>
                  <a:pt x="4253" y="21371"/>
                  <a:pt x="4267" y="21361"/>
                  <a:pt x="4267" y="21350"/>
                </a:cubicBezTo>
                <a:cubicBezTo>
                  <a:pt x="4267" y="21314"/>
                  <a:pt x="4278" y="21307"/>
                  <a:pt x="4291" y="21307"/>
                </a:cubicBezTo>
                <a:cubicBezTo>
                  <a:pt x="4299" y="21307"/>
                  <a:pt x="4308" y="21310"/>
                  <a:pt x="4315" y="21310"/>
                </a:cubicBezTo>
                <a:cubicBezTo>
                  <a:pt x="4319" y="21310"/>
                  <a:pt x="4322" y="21310"/>
                  <a:pt x="4325" y="21307"/>
                </a:cubicBezTo>
                <a:lnTo>
                  <a:pt x="4368" y="21293"/>
                </a:lnTo>
                <a:cubicBezTo>
                  <a:pt x="4368" y="21310"/>
                  <a:pt x="4372" y="21316"/>
                  <a:pt x="4378" y="21316"/>
                </a:cubicBezTo>
                <a:cubicBezTo>
                  <a:pt x="4388" y="21316"/>
                  <a:pt x="4402" y="21302"/>
                  <a:pt x="4411" y="21293"/>
                </a:cubicBezTo>
                <a:cubicBezTo>
                  <a:pt x="4416" y="21282"/>
                  <a:pt x="4426" y="21277"/>
                  <a:pt x="4438" y="21277"/>
                </a:cubicBezTo>
                <a:cubicBezTo>
                  <a:pt x="4456" y="21277"/>
                  <a:pt x="4479" y="21290"/>
                  <a:pt x="4497" y="21307"/>
                </a:cubicBezTo>
                <a:lnTo>
                  <a:pt x="4540" y="21322"/>
                </a:lnTo>
                <a:lnTo>
                  <a:pt x="4583" y="21322"/>
                </a:lnTo>
                <a:cubicBezTo>
                  <a:pt x="4595" y="21325"/>
                  <a:pt x="4605" y="21327"/>
                  <a:pt x="4614" y="21327"/>
                </a:cubicBezTo>
                <a:cubicBezTo>
                  <a:pt x="4639" y="21327"/>
                  <a:pt x="4651" y="21314"/>
                  <a:pt x="4641" y="21293"/>
                </a:cubicBezTo>
                <a:lnTo>
                  <a:pt x="4670" y="21279"/>
                </a:lnTo>
                <a:cubicBezTo>
                  <a:pt x="4684" y="21279"/>
                  <a:pt x="4698" y="21264"/>
                  <a:pt x="4713" y="21250"/>
                </a:cubicBezTo>
                <a:lnTo>
                  <a:pt x="4727" y="21250"/>
                </a:lnTo>
                <a:cubicBezTo>
                  <a:pt x="4728" y="21251"/>
                  <a:pt x="4729" y="21251"/>
                  <a:pt x="4731" y="21251"/>
                </a:cubicBezTo>
                <a:cubicBezTo>
                  <a:pt x="4746" y="21251"/>
                  <a:pt x="4772" y="21178"/>
                  <a:pt x="4799" y="21178"/>
                </a:cubicBezTo>
                <a:cubicBezTo>
                  <a:pt x="4828" y="21192"/>
                  <a:pt x="4871" y="21207"/>
                  <a:pt x="4885" y="21235"/>
                </a:cubicBezTo>
                <a:lnTo>
                  <a:pt x="4885" y="21250"/>
                </a:lnTo>
                <a:lnTo>
                  <a:pt x="4885" y="21279"/>
                </a:lnTo>
                <a:cubicBezTo>
                  <a:pt x="4879" y="21295"/>
                  <a:pt x="4880" y="21301"/>
                  <a:pt x="4885" y="21301"/>
                </a:cubicBezTo>
                <a:cubicBezTo>
                  <a:pt x="4891" y="21301"/>
                  <a:pt x="4905" y="21287"/>
                  <a:pt x="4914" y="21279"/>
                </a:cubicBezTo>
                <a:cubicBezTo>
                  <a:pt x="4928" y="21250"/>
                  <a:pt x="4971" y="21192"/>
                  <a:pt x="4986" y="21178"/>
                </a:cubicBezTo>
                <a:cubicBezTo>
                  <a:pt x="4986" y="21185"/>
                  <a:pt x="4986" y="21195"/>
                  <a:pt x="4986" y="21207"/>
                </a:cubicBezTo>
                <a:lnTo>
                  <a:pt x="5029" y="21221"/>
                </a:lnTo>
                <a:lnTo>
                  <a:pt x="5072" y="21235"/>
                </a:lnTo>
                <a:cubicBezTo>
                  <a:pt x="5083" y="21203"/>
                  <a:pt x="5110" y="21187"/>
                  <a:pt x="5128" y="21187"/>
                </a:cubicBezTo>
                <a:cubicBezTo>
                  <a:pt x="5135" y="21187"/>
                  <a:pt x="5140" y="21189"/>
                  <a:pt x="5144" y="21192"/>
                </a:cubicBezTo>
                <a:lnTo>
                  <a:pt x="5172" y="21221"/>
                </a:lnTo>
                <a:cubicBezTo>
                  <a:pt x="5187" y="21250"/>
                  <a:pt x="5201" y="21279"/>
                  <a:pt x="5215" y="21307"/>
                </a:cubicBezTo>
                <a:lnTo>
                  <a:pt x="5230" y="21307"/>
                </a:lnTo>
                <a:cubicBezTo>
                  <a:pt x="5244" y="21307"/>
                  <a:pt x="5244" y="21279"/>
                  <a:pt x="5244" y="21279"/>
                </a:cubicBezTo>
                <a:cubicBezTo>
                  <a:pt x="5244" y="21264"/>
                  <a:pt x="5302" y="21221"/>
                  <a:pt x="5316" y="21221"/>
                </a:cubicBezTo>
                <a:cubicBezTo>
                  <a:pt x="5326" y="21216"/>
                  <a:pt x="5337" y="21215"/>
                  <a:pt x="5347" y="21215"/>
                </a:cubicBezTo>
                <a:cubicBezTo>
                  <a:pt x="5369" y="21215"/>
                  <a:pt x="5388" y="21221"/>
                  <a:pt x="5388" y="21221"/>
                </a:cubicBezTo>
                <a:cubicBezTo>
                  <a:pt x="5402" y="21235"/>
                  <a:pt x="5417" y="21235"/>
                  <a:pt x="5445" y="21235"/>
                </a:cubicBezTo>
                <a:lnTo>
                  <a:pt x="5460" y="21221"/>
                </a:lnTo>
                <a:cubicBezTo>
                  <a:pt x="5474" y="21207"/>
                  <a:pt x="5503" y="21192"/>
                  <a:pt x="5503" y="21178"/>
                </a:cubicBezTo>
                <a:lnTo>
                  <a:pt x="5503" y="21106"/>
                </a:lnTo>
                <a:cubicBezTo>
                  <a:pt x="5546" y="21049"/>
                  <a:pt x="5575" y="21006"/>
                  <a:pt x="5560" y="21006"/>
                </a:cubicBezTo>
                <a:lnTo>
                  <a:pt x="5560" y="21006"/>
                </a:lnTo>
                <a:cubicBezTo>
                  <a:pt x="5560" y="21006"/>
                  <a:pt x="5503" y="21063"/>
                  <a:pt x="5488" y="21092"/>
                </a:cubicBezTo>
                <a:cubicBezTo>
                  <a:pt x="5485" y="21096"/>
                  <a:pt x="5480" y="21097"/>
                  <a:pt x="5475" y="21097"/>
                </a:cubicBezTo>
                <a:cubicBezTo>
                  <a:pt x="5461" y="21097"/>
                  <a:pt x="5445" y="21084"/>
                  <a:pt x="5445" y="21063"/>
                </a:cubicBezTo>
                <a:lnTo>
                  <a:pt x="5402" y="21063"/>
                </a:lnTo>
                <a:lnTo>
                  <a:pt x="5359" y="21077"/>
                </a:lnTo>
                <a:cubicBezTo>
                  <a:pt x="5374" y="21034"/>
                  <a:pt x="5388" y="20977"/>
                  <a:pt x="5388" y="20962"/>
                </a:cubicBezTo>
                <a:cubicBezTo>
                  <a:pt x="5390" y="20960"/>
                  <a:pt x="5392" y="20960"/>
                  <a:pt x="5395" y="20960"/>
                </a:cubicBezTo>
                <a:cubicBezTo>
                  <a:pt x="5410" y="20960"/>
                  <a:pt x="5433" y="20993"/>
                  <a:pt x="5445" y="21006"/>
                </a:cubicBezTo>
                <a:cubicBezTo>
                  <a:pt x="5445" y="21008"/>
                  <a:pt x="5447" y="21008"/>
                  <a:pt x="5449" y="21008"/>
                </a:cubicBezTo>
                <a:cubicBezTo>
                  <a:pt x="5465" y="21008"/>
                  <a:pt x="5521" y="20975"/>
                  <a:pt x="5546" y="20962"/>
                </a:cubicBezTo>
                <a:cubicBezTo>
                  <a:pt x="5555" y="20954"/>
                  <a:pt x="5564" y="20950"/>
                  <a:pt x="5572" y="20950"/>
                </a:cubicBezTo>
                <a:cubicBezTo>
                  <a:pt x="5590" y="20950"/>
                  <a:pt x="5603" y="20967"/>
                  <a:pt x="5603" y="20977"/>
                </a:cubicBezTo>
                <a:cubicBezTo>
                  <a:pt x="5603" y="20991"/>
                  <a:pt x="5675" y="20991"/>
                  <a:pt x="5675" y="21020"/>
                </a:cubicBezTo>
                <a:cubicBezTo>
                  <a:pt x="5690" y="21034"/>
                  <a:pt x="5690" y="21063"/>
                  <a:pt x="5661" y="21063"/>
                </a:cubicBezTo>
                <a:lnTo>
                  <a:pt x="5646" y="21063"/>
                </a:lnTo>
                <a:lnTo>
                  <a:pt x="5546" y="21106"/>
                </a:lnTo>
                <a:cubicBezTo>
                  <a:pt x="5570" y="21138"/>
                  <a:pt x="5598" y="21148"/>
                  <a:pt x="5621" y="21148"/>
                </a:cubicBezTo>
                <a:cubicBezTo>
                  <a:pt x="5639" y="21148"/>
                  <a:pt x="5654" y="21141"/>
                  <a:pt x="5661" y="21135"/>
                </a:cubicBezTo>
                <a:cubicBezTo>
                  <a:pt x="5690" y="21135"/>
                  <a:pt x="5733" y="21164"/>
                  <a:pt x="5747" y="21178"/>
                </a:cubicBezTo>
                <a:cubicBezTo>
                  <a:pt x="5747" y="21178"/>
                  <a:pt x="5761" y="21135"/>
                  <a:pt x="5776" y="21120"/>
                </a:cubicBezTo>
                <a:cubicBezTo>
                  <a:pt x="5776" y="21113"/>
                  <a:pt x="5777" y="21109"/>
                  <a:pt x="5779" y="21109"/>
                </a:cubicBezTo>
                <a:cubicBezTo>
                  <a:pt x="5783" y="21109"/>
                  <a:pt x="5794" y="21136"/>
                  <a:pt x="5805" y="21178"/>
                </a:cubicBezTo>
                <a:lnTo>
                  <a:pt x="5819" y="21221"/>
                </a:lnTo>
                <a:cubicBezTo>
                  <a:pt x="5819" y="21235"/>
                  <a:pt x="5833" y="21250"/>
                  <a:pt x="5848" y="21250"/>
                </a:cubicBezTo>
                <a:cubicBezTo>
                  <a:pt x="5876" y="21235"/>
                  <a:pt x="5848" y="21221"/>
                  <a:pt x="5833" y="21207"/>
                </a:cubicBezTo>
                <a:cubicBezTo>
                  <a:pt x="5833" y="21192"/>
                  <a:pt x="5833" y="21164"/>
                  <a:pt x="5862" y="21164"/>
                </a:cubicBezTo>
                <a:cubicBezTo>
                  <a:pt x="5864" y="21162"/>
                  <a:pt x="5865" y="21161"/>
                  <a:pt x="5866" y="21161"/>
                </a:cubicBezTo>
                <a:cubicBezTo>
                  <a:pt x="5873" y="21161"/>
                  <a:pt x="5877" y="21180"/>
                  <a:pt x="5887" y="21180"/>
                </a:cubicBezTo>
                <a:cubicBezTo>
                  <a:pt x="5891" y="21180"/>
                  <a:pt x="5897" y="21176"/>
                  <a:pt x="5905" y="21164"/>
                </a:cubicBezTo>
                <a:cubicBezTo>
                  <a:pt x="5912" y="21156"/>
                  <a:pt x="5927" y="21153"/>
                  <a:pt x="5943" y="21153"/>
                </a:cubicBezTo>
                <a:cubicBezTo>
                  <a:pt x="5959" y="21153"/>
                  <a:pt x="5977" y="21156"/>
                  <a:pt x="5991" y="21164"/>
                </a:cubicBezTo>
                <a:cubicBezTo>
                  <a:pt x="5998" y="21171"/>
                  <a:pt x="6002" y="21174"/>
                  <a:pt x="6007" y="21174"/>
                </a:cubicBezTo>
                <a:cubicBezTo>
                  <a:pt x="6013" y="21174"/>
                  <a:pt x="6020" y="21171"/>
                  <a:pt x="6034" y="21164"/>
                </a:cubicBezTo>
                <a:cubicBezTo>
                  <a:pt x="6042" y="21156"/>
                  <a:pt x="6056" y="21153"/>
                  <a:pt x="6072" y="21153"/>
                </a:cubicBezTo>
                <a:cubicBezTo>
                  <a:pt x="6088" y="21153"/>
                  <a:pt x="6106" y="21156"/>
                  <a:pt x="6121" y="21164"/>
                </a:cubicBezTo>
                <a:cubicBezTo>
                  <a:pt x="6124" y="21165"/>
                  <a:pt x="6127" y="21166"/>
                  <a:pt x="6130" y="21166"/>
                </a:cubicBezTo>
                <a:cubicBezTo>
                  <a:pt x="6150" y="21166"/>
                  <a:pt x="6170" y="21141"/>
                  <a:pt x="6189" y="21141"/>
                </a:cubicBezTo>
                <a:cubicBezTo>
                  <a:pt x="6195" y="21141"/>
                  <a:pt x="6201" y="21143"/>
                  <a:pt x="6207" y="21149"/>
                </a:cubicBezTo>
                <a:lnTo>
                  <a:pt x="6221" y="21164"/>
                </a:lnTo>
                <a:cubicBezTo>
                  <a:pt x="6250" y="21164"/>
                  <a:pt x="6279" y="21149"/>
                  <a:pt x="6293" y="21135"/>
                </a:cubicBezTo>
                <a:cubicBezTo>
                  <a:pt x="6305" y="21123"/>
                  <a:pt x="6316" y="21102"/>
                  <a:pt x="6320" y="21102"/>
                </a:cubicBezTo>
                <a:cubicBezTo>
                  <a:pt x="6321" y="21102"/>
                  <a:pt x="6322" y="21103"/>
                  <a:pt x="6322" y="21106"/>
                </a:cubicBezTo>
                <a:lnTo>
                  <a:pt x="6365" y="21120"/>
                </a:lnTo>
                <a:cubicBezTo>
                  <a:pt x="6373" y="21125"/>
                  <a:pt x="6383" y="21126"/>
                  <a:pt x="6392" y="21126"/>
                </a:cubicBezTo>
                <a:cubicBezTo>
                  <a:pt x="6415" y="21126"/>
                  <a:pt x="6437" y="21116"/>
                  <a:pt x="6437" y="21106"/>
                </a:cubicBezTo>
                <a:cubicBezTo>
                  <a:pt x="6437" y="21102"/>
                  <a:pt x="6439" y="21100"/>
                  <a:pt x="6442" y="21100"/>
                </a:cubicBezTo>
                <a:cubicBezTo>
                  <a:pt x="6452" y="21100"/>
                  <a:pt x="6473" y="21114"/>
                  <a:pt x="6494" y="21135"/>
                </a:cubicBezTo>
                <a:lnTo>
                  <a:pt x="6509" y="21149"/>
                </a:lnTo>
                <a:lnTo>
                  <a:pt x="6523" y="21164"/>
                </a:lnTo>
                <a:cubicBezTo>
                  <a:pt x="6523" y="21164"/>
                  <a:pt x="6537" y="21135"/>
                  <a:pt x="6537" y="21120"/>
                </a:cubicBezTo>
                <a:lnTo>
                  <a:pt x="6537" y="21106"/>
                </a:lnTo>
                <a:cubicBezTo>
                  <a:pt x="6537" y="21106"/>
                  <a:pt x="6537" y="21092"/>
                  <a:pt x="6537" y="21092"/>
                </a:cubicBezTo>
                <a:cubicBezTo>
                  <a:pt x="6537" y="21092"/>
                  <a:pt x="6537" y="21077"/>
                  <a:pt x="6537" y="21077"/>
                </a:cubicBezTo>
                <a:cubicBezTo>
                  <a:pt x="6537" y="21063"/>
                  <a:pt x="6552" y="21063"/>
                  <a:pt x="6552" y="21063"/>
                </a:cubicBezTo>
                <a:lnTo>
                  <a:pt x="6580" y="21120"/>
                </a:lnTo>
                <a:cubicBezTo>
                  <a:pt x="6609" y="21178"/>
                  <a:pt x="6609" y="21221"/>
                  <a:pt x="6580" y="21221"/>
                </a:cubicBezTo>
                <a:lnTo>
                  <a:pt x="6566" y="21221"/>
                </a:lnTo>
                <a:cubicBezTo>
                  <a:pt x="6566" y="21221"/>
                  <a:pt x="6552" y="21235"/>
                  <a:pt x="6552" y="21250"/>
                </a:cubicBezTo>
                <a:cubicBezTo>
                  <a:pt x="6552" y="21293"/>
                  <a:pt x="6566" y="21279"/>
                  <a:pt x="6580" y="21293"/>
                </a:cubicBezTo>
                <a:lnTo>
                  <a:pt x="6595" y="21293"/>
                </a:lnTo>
                <a:cubicBezTo>
                  <a:pt x="6609" y="21293"/>
                  <a:pt x="6638" y="21279"/>
                  <a:pt x="6652" y="21250"/>
                </a:cubicBezTo>
                <a:lnTo>
                  <a:pt x="6681" y="21279"/>
                </a:lnTo>
                <a:cubicBezTo>
                  <a:pt x="6681" y="21279"/>
                  <a:pt x="6695" y="21279"/>
                  <a:pt x="6710" y="21264"/>
                </a:cubicBezTo>
                <a:cubicBezTo>
                  <a:pt x="6710" y="21264"/>
                  <a:pt x="6710" y="21250"/>
                  <a:pt x="6710" y="21235"/>
                </a:cubicBezTo>
                <a:cubicBezTo>
                  <a:pt x="6695" y="21221"/>
                  <a:pt x="6695" y="21207"/>
                  <a:pt x="6681" y="21192"/>
                </a:cubicBezTo>
                <a:cubicBezTo>
                  <a:pt x="6667" y="21178"/>
                  <a:pt x="6623" y="21192"/>
                  <a:pt x="6638" y="21149"/>
                </a:cubicBezTo>
                <a:lnTo>
                  <a:pt x="6652" y="21120"/>
                </a:lnTo>
                <a:cubicBezTo>
                  <a:pt x="6656" y="21114"/>
                  <a:pt x="6660" y="21111"/>
                  <a:pt x="6664" y="21111"/>
                </a:cubicBezTo>
                <a:cubicBezTo>
                  <a:pt x="6679" y="21111"/>
                  <a:pt x="6699" y="21142"/>
                  <a:pt x="6710" y="21164"/>
                </a:cubicBezTo>
                <a:cubicBezTo>
                  <a:pt x="6714" y="21171"/>
                  <a:pt x="6720" y="21175"/>
                  <a:pt x="6730" y="21175"/>
                </a:cubicBezTo>
                <a:cubicBezTo>
                  <a:pt x="6755" y="21175"/>
                  <a:pt x="6797" y="21148"/>
                  <a:pt x="6839" y="21106"/>
                </a:cubicBezTo>
                <a:lnTo>
                  <a:pt x="6896" y="21092"/>
                </a:lnTo>
                <a:lnTo>
                  <a:pt x="6968" y="21092"/>
                </a:lnTo>
                <a:cubicBezTo>
                  <a:pt x="6983" y="21006"/>
                  <a:pt x="6968" y="20905"/>
                  <a:pt x="6968" y="20891"/>
                </a:cubicBezTo>
                <a:cubicBezTo>
                  <a:pt x="6968" y="20876"/>
                  <a:pt x="6997" y="20862"/>
                  <a:pt x="7026" y="20848"/>
                </a:cubicBezTo>
                <a:lnTo>
                  <a:pt x="7040" y="20891"/>
                </a:lnTo>
                <a:cubicBezTo>
                  <a:pt x="7054" y="20891"/>
                  <a:pt x="7040" y="20919"/>
                  <a:pt x="7040" y="20934"/>
                </a:cubicBezTo>
                <a:cubicBezTo>
                  <a:pt x="7040" y="20948"/>
                  <a:pt x="7040" y="20977"/>
                  <a:pt x="7040" y="21006"/>
                </a:cubicBezTo>
                <a:cubicBezTo>
                  <a:pt x="7040" y="21020"/>
                  <a:pt x="7054" y="21034"/>
                  <a:pt x="7054" y="21049"/>
                </a:cubicBezTo>
                <a:cubicBezTo>
                  <a:pt x="7054" y="21063"/>
                  <a:pt x="7040" y="21063"/>
                  <a:pt x="7040" y="21063"/>
                </a:cubicBezTo>
                <a:lnTo>
                  <a:pt x="7011" y="21077"/>
                </a:lnTo>
                <a:cubicBezTo>
                  <a:pt x="6997" y="21106"/>
                  <a:pt x="6997" y="21164"/>
                  <a:pt x="7011" y="21192"/>
                </a:cubicBezTo>
                <a:cubicBezTo>
                  <a:pt x="7011" y="21195"/>
                  <a:pt x="7012" y="21196"/>
                  <a:pt x="7014" y="21196"/>
                </a:cubicBezTo>
                <a:cubicBezTo>
                  <a:pt x="7021" y="21196"/>
                  <a:pt x="7043" y="21168"/>
                  <a:pt x="7054" y="21120"/>
                </a:cubicBezTo>
                <a:lnTo>
                  <a:pt x="7083" y="21106"/>
                </a:lnTo>
                <a:cubicBezTo>
                  <a:pt x="7085" y="21105"/>
                  <a:pt x="7086" y="21104"/>
                  <a:pt x="7087" y="21104"/>
                </a:cubicBezTo>
                <a:cubicBezTo>
                  <a:pt x="7095" y="21104"/>
                  <a:pt x="7103" y="21124"/>
                  <a:pt x="7111" y="21124"/>
                </a:cubicBezTo>
                <a:cubicBezTo>
                  <a:pt x="7116" y="21124"/>
                  <a:pt x="7121" y="21117"/>
                  <a:pt x="7126" y="21092"/>
                </a:cubicBezTo>
                <a:cubicBezTo>
                  <a:pt x="7126" y="21063"/>
                  <a:pt x="7155" y="21049"/>
                  <a:pt x="7169" y="21020"/>
                </a:cubicBezTo>
                <a:cubicBezTo>
                  <a:pt x="7178" y="21012"/>
                  <a:pt x="7186" y="21003"/>
                  <a:pt x="7194" y="21003"/>
                </a:cubicBezTo>
                <a:cubicBezTo>
                  <a:pt x="7200" y="21003"/>
                  <a:pt x="7206" y="21008"/>
                  <a:pt x="7213" y="21020"/>
                </a:cubicBezTo>
                <a:cubicBezTo>
                  <a:pt x="7213" y="21034"/>
                  <a:pt x="7213" y="21049"/>
                  <a:pt x="7198" y="21077"/>
                </a:cubicBezTo>
                <a:cubicBezTo>
                  <a:pt x="7198" y="21092"/>
                  <a:pt x="7241" y="21092"/>
                  <a:pt x="7241" y="21092"/>
                </a:cubicBezTo>
                <a:cubicBezTo>
                  <a:pt x="7256" y="21092"/>
                  <a:pt x="7299" y="21006"/>
                  <a:pt x="7313" y="20991"/>
                </a:cubicBezTo>
                <a:cubicBezTo>
                  <a:pt x="7317" y="20987"/>
                  <a:pt x="7322" y="20986"/>
                  <a:pt x="7327" y="20986"/>
                </a:cubicBezTo>
                <a:cubicBezTo>
                  <a:pt x="7342" y="20986"/>
                  <a:pt x="7360" y="20999"/>
                  <a:pt x="7371" y="21020"/>
                </a:cubicBezTo>
                <a:lnTo>
                  <a:pt x="7385" y="21034"/>
                </a:lnTo>
                <a:cubicBezTo>
                  <a:pt x="7385" y="21049"/>
                  <a:pt x="7399" y="21063"/>
                  <a:pt x="7414" y="21063"/>
                </a:cubicBezTo>
                <a:cubicBezTo>
                  <a:pt x="7428" y="21049"/>
                  <a:pt x="7428" y="21034"/>
                  <a:pt x="7414" y="21006"/>
                </a:cubicBezTo>
                <a:cubicBezTo>
                  <a:pt x="7399" y="20991"/>
                  <a:pt x="7399" y="20962"/>
                  <a:pt x="7414" y="20948"/>
                </a:cubicBezTo>
                <a:cubicBezTo>
                  <a:pt x="7428" y="20948"/>
                  <a:pt x="7442" y="20962"/>
                  <a:pt x="7457" y="20977"/>
                </a:cubicBezTo>
                <a:lnTo>
                  <a:pt x="7471" y="20991"/>
                </a:lnTo>
                <a:cubicBezTo>
                  <a:pt x="7471" y="21020"/>
                  <a:pt x="7471" y="21049"/>
                  <a:pt x="7485" y="21049"/>
                </a:cubicBezTo>
                <a:cubicBezTo>
                  <a:pt x="7485" y="21063"/>
                  <a:pt x="7514" y="21077"/>
                  <a:pt x="7557" y="21106"/>
                </a:cubicBezTo>
                <a:lnTo>
                  <a:pt x="7586" y="21120"/>
                </a:lnTo>
                <a:lnTo>
                  <a:pt x="7629" y="21135"/>
                </a:lnTo>
                <a:cubicBezTo>
                  <a:pt x="7658" y="21106"/>
                  <a:pt x="7658" y="21063"/>
                  <a:pt x="7644" y="21049"/>
                </a:cubicBezTo>
                <a:cubicBezTo>
                  <a:pt x="7644" y="21049"/>
                  <a:pt x="7629" y="20991"/>
                  <a:pt x="7644" y="20977"/>
                </a:cubicBezTo>
                <a:cubicBezTo>
                  <a:pt x="7646" y="20974"/>
                  <a:pt x="7649" y="20973"/>
                  <a:pt x="7653" y="20973"/>
                </a:cubicBezTo>
                <a:cubicBezTo>
                  <a:pt x="7668" y="20973"/>
                  <a:pt x="7689" y="20996"/>
                  <a:pt x="7701" y="21020"/>
                </a:cubicBezTo>
                <a:cubicBezTo>
                  <a:pt x="7701" y="21024"/>
                  <a:pt x="7702" y="21026"/>
                  <a:pt x="7704" y="21026"/>
                </a:cubicBezTo>
                <a:cubicBezTo>
                  <a:pt x="7709" y="21026"/>
                  <a:pt x="7719" y="21012"/>
                  <a:pt x="7730" y="20991"/>
                </a:cubicBezTo>
                <a:lnTo>
                  <a:pt x="7744" y="20977"/>
                </a:lnTo>
                <a:lnTo>
                  <a:pt x="7773" y="20962"/>
                </a:lnTo>
                <a:cubicBezTo>
                  <a:pt x="7773" y="21006"/>
                  <a:pt x="7830" y="21106"/>
                  <a:pt x="7859" y="21120"/>
                </a:cubicBezTo>
                <a:cubicBezTo>
                  <a:pt x="7888" y="21120"/>
                  <a:pt x="7917" y="21006"/>
                  <a:pt x="7902" y="20962"/>
                </a:cubicBezTo>
                <a:cubicBezTo>
                  <a:pt x="7902" y="20942"/>
                  <a:pt x="7905" y="20932"/>
                  <a:pt x="7911" y="20932"/>
                </a:cubicBezTo>
                <a:cubicBezTo>
                  <a:pt x="7919" y="20932"/>
                  <a:pt x="7930" y="20946"/>
                  <a:pt x="7945" y="20977"/>
                </a:cubicBezTo>
                <a:lnTo>
                  <a:pt x="7988" y="20977"/>
                </a:lnTo>
                <a:lnTo>
                  <a:pt x="8031" y="20991"/>
                </a:lnTo>
                <a:cubicBezTo>
                  <a:pt x="8060" y="20977"/>
                  <a:pt x="8118" y="20962"/>
                  <a:pt x="8146" y="20934"/>
                </a:cubicBezTo>
                <a:lnTo>
                  <a:pt x="8161" y="20948"/>
                </a:lnTo>
                <a:cubicBezTo>
                  <a:pt x="8174" y="20961"/>
                  <a:pt x="8184" y="20966"/>
                  <a:pt x="8193" y="20966"/>
                </a:cubicBezTo>
                <a:cubicBezTo>
                  <a:pt x="8213" y="20966"/>
                  <a:pt x="8223" y="20939"/>
                  <a:pt x="8233" y="20919"/>
                </a:cubicBezTo>
                <a:cubicBezTo>
                  <a:pt x="8247" y="20919"/>
                  <a:pt x="8261" y="20934"/>
                  <a:pt x="8261" y="20948"/>
                </a:cubicBezTo>
                <a:lnTo>
                  <a:pt x="8290" y="20948"/>
                </a:lnTo>
                <a:cubicBezTo>
                  <a:pt x="8290" y="20934"/>
                  <a:pt x="8304" y="20905"/>
                  <a:pt x="8319" y="20891"/>
                </a:cubicBezTo>
                <a:cubicBezTo>
                  <a:pt x="8333" y="20891"/>
                  <a:pt x="8333" y="20905"/>
                  <a:pt x="8333" y="20919"/>
                </a:cubicBezTo>
                <a:cubicBezTo>
                  <a:pt x="8348" y="20919"/>
                  <a:pt x="8319" y="20991"/>
                  <a:pt x="8333" y="21020"/>
                </a:cubicBezTo>
                <a:cubicBezTo>
                  <a:pt x="8339" y="21023"/>
                  <a:pt x="8343" y="21024"/>
                  <a:pt x="8347" y="21024"/>
                </a:cubicBezTo>
                <a:cubicBezTo>
                  <a:pt x="8362" y="21024"/>
                  <a:pt x="8362" y="21003"/>
                  <a:pt x="8362" y="20991"/>
                </a:cubicBezTo>
                <a:cubicBezTo>
                  <a:pt x="8376" y="20977"/>
                  <a:pt x="8376" y="20948"/>
                  <a:pt x="8391" y="20934"/>
                </a:cubicBezTo>
                <a:cubicBezTo>
                  <a:pt x="8391" y="20905"/>
                  <a:pt x="8405" y="20862"/>
                  <a:pt x="8419" y="20848"/>
                </a:cubicBezTo>
                <a:cubicBezTo>
                  <a:pt x="8419" y="20844"/>
                  <a:pt x="8421" y="20842"/>
                  <a:pt x="8425" y="20842"/>
                </a:cubicBezTo>
                <a:cubicBezTo>
                  <a:pt x="8435" y="20842"/>
                  <a:pt x="8456" y="20855"/>
                  <a:pt x="8477" y="20876"/>
                </a:cubicBezTo>
                <a:lnTo>
                  <a:pt x="8506" y="20905"/>
                </a:lnTo>
                <a:cubicBezTo>
                  <a:pt x="8506" y="20917"/>
                  <a:pt x="8500" y="20922"/>
                  <a:pt x="8493" y="20922"/>
                </a:cubicBezTo>
                <a:cubicBezTo>
                  <a:pt x="8484" y="20922"/>
                  <a:pt x="8471" y="20913"/>
                  <a:pt x="8462" y="20905"/>
                </a:cubicBezTo>
                <a:cubicBezTo>
                  <a:pt x="8462" y="20901"/>
                  <a:pt x="8460" y="20899"/>
                  <a:pt x="8457" y="20899"/>
                </a:cubicBezTo>
                <a:cubicBezTo>
                  <a:pt x="8448" y="20899"/>
                  <a:pt x="8434" y="20909"/>
                  <a:pt x="8434" y="20919"/>
                </a:cubicBezTo>
                <a:cubicBezTo>
                  <a:pt x="8419" y="20919"/>
                  <a:pt x="8462" y="20962"/>
                  <a:pt x="8477" y="20977"/>
                </a:cubicBezTo>
                <a:cubicBezTo>
                  <a:pt x="8481" y="20981"/>
                  <a:pt x="8486" y="20982"/>
                  <a:pt x="8491" y="20982"/>
                </a:cubicBezTo>
                <a:cubicBezTo>
                  <a:pt x="8506" y="20982"/>
                  <a:pt x="8524" y="20969"/>
                  <a:pt x="8534" y="20948"/>
                </a:cubicBezTo>
                <a:lnTo>
                  <a:pt x="8549" y="20934"/>
                </a:lnTo>
                <a:cubicBezTo>
                  <a:pt x="8563" y="20919"/>
                  <a:pt x="8577" y="20919"/>
                  <a:pt x="8592" y="20919"/>
                </a:cubicBezTo>
                <a:lnTo>
                  <a:pt x="8606" y="20934"/>
                </a:lnTo>
                <a:cubicBezTo>
                  <a:pt x="8606" y="20938"/>
                  <a:pt x="8607" y="20940"/>
                  <a:pt x="8608" y="20940"/>
                </a:cubicBezTo>
                <a:cubicBezTo>
                  <a:pt x="8615" y="20940"/>
                  <a:pt x="8637" y="20884"/>
                  <a:pt x="8649" y="20848"/>
                </a:cubicBezTo>
                <a:cubicBezTo>
                  <a:pt x="8649" y="20842"/>
                  <a:pt x="8650" y="20839"/>
                  <a:pt x="8653" y="20839"/>
                </a:cubicBezTo>
                <a:cubicBezTo>
                  <a:pt x="8661" y="20839"/>
                  <a:pt x="8684" y="20880"/>
                  <a:pt x="8707" y="20948"/>
                </a:cubicBezTo>
                <a:lnTo>
                  <a:pt x="8750" y="20948"/>
                </a:lnTo>
                <a:lnTo>
                  <a:pt x="8807" y="20934"/>
                </a:lnTo>
                <a:cubicBezTo>
                  <a:pt x="8850" y="20891"/>
                  <a:pt x="8937" y="20891"/>
                  <a:pt x="8951" y="20891"/>
                </a:cubicBezTo>
                <a:cubicBezTo>
                  <a:pt x="8956" y="20893"/>
                  <a:pt x="8961" y="20895"/>
                  <a:pt x="8966" y="20895"/>
                </a:cubicBezTo>
                <a:cubicBezTo>
                  <a:pt x="8985" y="20895"/>
                  <a:pt x="8994" y="20874"/>
                  <a:pt x="8994" y="20862"/>
                </a:cubicBezTo>
                <a:lnTo>
                  <a:pt x="8994" y="20833"/>
                </a:lnTo>
                <a:lnTo>
                  <a:pt x="8980" y="20819"/>
                </a:lnTo>
                <a:cubicBezTo>
                  <a:pt x="8967" y="20819"/>
                  <a:pt x="9022" y="20773"/>
                  <a:pt x="9055" y="20773"/>
                </a:cubicBezTo>
                <a:cubicBezTo>
                  <a:pt x="9059" y="20773"/>
                  <a:pt x="9063" y="20774"/>
                  <a:pt x="9066" y="20776"/>
                </a:cubicBezTo>
                <a:cubicBezTo>
                  <a:pt x="9109" y="20790"/>
                  <a:pt x="9123" y="20819"/>
                  <a:pt x="9109" y="20833"/>
                </a:cubicBezTo>
                <a:cubicBezTo>
                  <a:pt x="9120" y="20854"/>
                  <a:pt x="9145" y="20868"/>
                  <a:pt x="9164" y="20868"/>
                </a:cubicBezTo>
                <a:cubicBezTo>
                  <a:pt x="9171" y="20868"/>
                  <a:pt x="9177" y="20866"/>
                  <a:pt x="9181" y="20862"/>
                </a:cubicBezTo>
                <a:cubicBezTo>
                  <a:pt x="9199" y="20844"/>
                  <a:pt x="9211" y="20826"/>
                  <a:pt x="9225" y="20826"/>
                </a:cubicBezTo>
                <a:cubicBezTo>
                  <a:pt x="9233" y="20826"/>
                  <a:pt x="9242" y="20832"/>
                  <a:pt x="9253" y="20848"/>
                </a:cubicBezTo>
                <a:cubicBezTo>
                  <a:pt x="9257" y="20852"/>
                  <a:pt x="9262" y="20853"/>
                  <a:pt x="9268" y="20853"/>
                </a:cubicBezTo>
                <a:cubicBezTo>
                  <a:pt x="9283" y="20853"/>
                  <a:pt x="9300" y="20843"/>
                  <a:pt x="9310" y="20833"/>
                </a:cubicBezTo>
                <a:cubicBezTo>
                  <a:pt x="9324" y="20833"/>
                  <a:pt x="9339" y="20819"/>
                  <a:pt x="9353" y="20819"/>
                </a:cubicBezTo>
                <a:cubicBezTo>
                  <a:pt x="9368" y="20819"/>
                  <a:pt x="9382" y="20833"/>
                  <a:pt x="9382" y="20848"/>
                </a:cubicBezTo>
                <a:cubicBezTo>
                  <a:pt x="9382" y="20862"/>
                  <a:pt x="9382" y="20876"/>
                  <a:pt x="9368" y="20876"/>
                </a:cubicBezTo>
                <a:lnTo>
                  <a:pt x="9353" y="20905"/>
                </a:lnTo>
                <a:cubicBezTo>
                  <a:pt x="9324" y="20919"/>
                  <a:pt x="9339" y="20934"/>
                  <a:pt x="9382" y="20948"/>
                </a:cubicBezTo>
                <a:lnTo>
                  <a:pt x="9396" y="20905"/>
                </a:lnTo>
                <a:cubicBezTo>
                  <a:pt x="9406" y="20905"/>
                  <a:pt x="9409" y="20892"/>
                  <a:pt x="9414" y="20892"/>
                </a:cubicBezTo>
                <a:cubicBezTo>
                  <a:pt x="9417" y="20892"/>
                  <a:pt x="9420" y="20895"/>
                  <a:pt x="9425" y="20905"/>
                </a:cubicBezTo>
                <a:lnTo>
                  <a:pt x="9439" y="20919"/>
                </a:lnTo>
                <a:cubicBezTo>
                  <a:pt x="9439" y="20934"/>
                  <a:pt x="9439" y="20962"/>
                  <a:pt x="9439" y="20977"/>
                </a:cubicBezTo>
                <a:lnTo>
                  <a:pt x="9468" y="20977"/>
                </a:lnTo>
                <a:cubicBezTo>
                  <a:pt x="9468" y="20962"/>
                  <a:pt x="9483" y="20905"/>
                  <a:pt x="9483" y="20876"/>
                </a:cubicBezTo>
                <a:cubicBezTo>
                  <a:pt x="9483" y="20866"/>
                  <a:pt x="9497" y="20856"/>
                  <a:pt x="9515" y="20856"/>
                </a:cubicBezTo>
                <a:cubicBezTo>
                  <a:pt x="9523" y="20856"/>
                  <a:pt x="9532" y="20858"/>
                  <a:pt x="9540" y="20862"/>
                </a:cubicBezTo>
                <a:lnTo>
                  <a:pt x="9540" y="20876"/>
                </a:lnTo>
                <a:cubicBezTo>
                  <a:pt x="9554" y="20891"/>
                  <a:pt x="9540" y="20919"/>
                  <a:pt x="9511" y="20919"/>
                </a:cubicBezTo>
                <a:cubicBezTo>
                  <a:pt x="9511" y="20948"/>
                  <a:pt x="9511" y="20962"/>
                  <a:pt x="9540" y="20977"/>
                </a:cubicBezTo>
                <a:lnTo>
                  <a:pt x="9540" y="20962"/>
                </a:lnTo>
                <a:cubicBezTo>
                  <a:pt x="9544" y="20954"/>
                  <a:pt x="9549" y="20950"/>
                  <a:pt x="9553" y="20950"/>
                </a:cubicBezTo>
                <a:cubicBezTo>
                  <a:pt x="9563" y="20950"/>
                  <a:pt x="9573" y="20967"/>
                  <a:pt x="9583" y="20977"/>
                </a:cubicBezTo>
                <a:lnTo>
                  <a:pt x="9597" y="20977"/>
                </a:lnTo>
                <a:cubicBezTo>
                  <a:pt x="9626" y="20962"/>
                  <a:pt x="9641" y="20934"/>
                  <a:pt x="9655" y="20919"/>
                </a:cubicBezTo>
                <a:lnTo>
                  <a:pt x="9684" y="20919"/>
                </a:lnTo>
                <a:lnTo>
                  <a:pt x="9741" y="20948"/>
                </a:lnTo>
                <a:cubicBezTo>
                  <a:pt x="9745" y="20949"/>
                  <a:pt x="9749" y="20950"/>
                  <a:pt x="9753" y="20950"/>
                </a:cubicBezTo>
                <a:cubicBezTo>
                  <a:pt x="9799" y="20950"/>
                  <a:pt x="9799" y="20873"/>
                  <a:pt x="9799" y="20833"/>
                </a:cubicBezTo>
                <a:cubicBezTo>
                  <a:pt x="9799" y="20804"/>
                  <a:pt x="9799" y="20704"/>
                  <a:pt x="9799" y="20675"/>
                </a:cubicBezTo>
                <a:cubicBezTo>
                  <a:pt x="9784" y="20646"/>
                  <a:pt x="9799" y="20618"/>
                  <a:pt x="9813" y="20589"/>
                </a:cubicBezTo>
                <a:lnTo>
                  <a:pt x="9842" y="20575"/>
                </a:lnTo>
                <a:lnTo>
                  <a:pt x="9856" y="20575"/>
                </a:lnTo>
                <a:cubicBezTo>
                  <a:pt x="9856" y="20589"/>
                  <a:pt x="9870" y="20589"/>
                  <a:pt x="9870" y="20603"/>
                </a:cubicBezTo>
                <a:cubicBezTo>
                  <a:pt x="9885" y="20618"/>
                  <a:pt x="9885" y="20646"/>
                  <a:pt x="9899" y="20675"/>
                </a:cubicBezTo>
                <a:cubicBezTo>
                  <a:pt x="9899" y="20689"/>
                  <a:pt x="9914" y="20704"/>
                  <a:pt x="9928" y="20704"/>
                </a:cubicBezTo>
                <a:lnTo>
                  <a:pt x="9957" y="20704"/>
                </a:lnTo>
                <a:cubicBezTo>
                  <a:pt x="9962" y="20706"/>
                  <a:pt x="9966" y="20708"/>
                  <a:pt x="9970" y="20708"/>
                </a:cubicBezTo>
                <a:cubicBezTo>
                  <a:pt x="9985" y="20708"/>
                  <a:pt x="9983" y="20684"/>
                  <a:pt x="9971" y="20661"/>
                </a:cubicBezTo>
                <a:lnTo>
                  <a:pt x="9957" y="20618"/>
                </a:lnTo>
                <a:cubicBezTo>
                  <a:pt x="9971" y="20603"/>
                  <a:pt x="10000" y="20575"/>
                  <a:pt x="10028" y="20560"/>
                </a:cubicBezTo>
                <a:lnTo>
                  <a:pt x="10057" y="20575"/>
                </a:lnTo>
                <a:lnTo>
                  <a:pt x="10086" y="20589"/>
                </a:lnTo>
                <a:cubicBezTo>
                  <a:pt x="10086" y="20632"/>
                  <a:pt x="10072" y="20675"/>
                  <a:pt x="10072" y="20675"/>
                </a:cubicBezTo>
                <a:cubicBezTo>
                  <a:pt x="10057" y="20675"/>
                  <a:pt x="10086" y="20733"/>
                  <a:pt x="10100" y="20761"/>
                </a:cubicBezTo>
                <a:cubicBezTo>
                  <a:pt x="10100" y="20764"/>
                  <a:pt x="10101" y="20765"/>
                  <a:pt x="10103" y="20765"/>
                </a:cubicBezTo>
                <a:cubicBezTo>
                  <a:pt x="10110" y="20765"/>
                  <a:pt x="10129" y="20742"/>
                  <a:pt x="10129" y="20718"/>
                </a:cubicBezTo>
                <a:cubicBezTo>
                  <a:pt x="10129" y="20716"/>
                  <a:pt x="10130" y="20715"/>
                  <a:pt x="10132" y="20715"/>
                </a:cubicBezTo>
                <a:cubicBezTo>
                  <a:pt x="10145" y="20715"/>
                  <a:pt x="10191" y="20749"/>
                  <a:pt x="10215" y="20761"/>
                </a:cubicBezTo>
                <a:cubicBezTo>
                  <a:pt x="10230" y="20776"/>
                  <a:pt x="10244" y="20804"/>
                  <a:pt x="10230" y="20819"/>
                </a:cubicBezTo>
                <a:cubicBezTo>
                  <a:pt x="10172" y="20833"/>
                  <a:pt x="10129" y="20848"/>
                  <a:pt x="10072" y="20862"/>
                </a:cubicBezTo>
                <a:cubicBezTo>
                  <a:pt x="10057" y="20862"/>
                  <a:pt x="10057" y="20876"/>
                  <a:pt x="10057" y="20891"/>
                </a:cubicBezTo>
                <a:cubicBezTo>
                  <a:pt x="10057" y="20905"/>
                  <a:pt x="10086" y="20905"/>
                  <a:pt x="10100" y="20905"/>
                </a:cubicBezTo>
                <a:lnTo>
                  <a:pt x="10115" y="20934"/>
                </a:lnTo>
                <a:lnTo>
                  <a:pt x="10129" y="20934"/>
                </a:lnTo>
                <a:cubicBezTo>
                  <a:pt x="10143" y="20919"/>
                  <a:pt x="10172" y="20876"/>
                  <a:pt x="10201" y="20833"/>
                </a:cubicBezTo>
                <a:lnTo>
                  <a:pt x="10244" y="20876"/>
                </a:lnTo>
                <a:cubicBezTo>
                  <a:pt x="10268" y="20912"/>
                  <a:pt x="10311" y="20937"/>
                  <a:pt x="10349" y="20937"/>
                </a:cubicBezTo>
                <a:cubicBezTo>
                  <a:pt x="10358" y="20937"/>
                  <a:pt x="10366" y="20936"/>
                  <a:pt x="10373" y="20934"/>
                </a:cubicBezTo>
                <a:lnTo>
                  <a:pt x="10416" y="20934"/>
                </a:lnTo>
                <a:cubicBezTo>
                  <a:pt x="10460" y="20891"/>
                  <a:pt x="10517" y="20819"/>
                  <a:pt x="10503" y="20819"/>
                </a:cubicBezTo>
                <a:cubicBezTo>
                  <a:pt x="10503" y="20804"/>
                  <a:pt x="10474" y="20761"/>
                  <a:pt x="10445" y="20733"/>
                </a:cubicBezTo>
                <a:lnTo>
                  <a:pt x="10416" y="20704"/>
                </a:lnTo>
                <a:cubicBezTo>
                  <a:pt x="10416" y="20704"/>
                  <a:pt x="10431" y="20675"/>
                  <a:pt x="10431" y="20675"/>
                </a:cubicBezTo>
                <a:lnTo>
                  <a:pt x="10460" y="20675"/>
                </a:lnTo>
                <a:lnTo>
                  <a:pt x="10474" y="20689"/>
                </a:lnTo>
                <a:cubicBezTo>
                  <a:pt x="10474" y="20696"/>
                  <a:pt x="10476" y="20699"/>
                  <a:pt x="10481" y="20699"/>
                </a:cubicBezTo>
                <a:cubicBezTo>
                  <a:pt x="10494" y="20699"/>
                  <a:pt x="10524" y="20672"/>
                  <a:pt x="10546" y="20661"/>
                </a:cubicBezTo>
                <a:cubicBezTo>
                  <a:pt x="10547" y="20657"/>
                  <a:pt x="10549" y="20656"/>
                  <a:pt x="10552" y="20656"/>
                </a:cubicBezTo>
                <a:cubicBezTo>
                  <a:pt x="10566" y="20656"/>
                  <a:pt x="10587" y="20736"/>
                  <a:pt x="10574" y="20761"/>
                </a:cubicBezTo>
                <a:cubicBezTo>
                  <a:pt x="10574" y="20790"/>
                  <a:pt x="10603" y="20819"/>
                  <a:pt x="10618" y="20819"/>
                </a:cubicBezTo>
                <a:cubicBezTo>
                  <a:pt x="10646" y="20819"/>
                  <a:pt x="10589" y="20761"/>
                  <a:pt x="10589" y="20718"/>
                </a:cubicBezTo>
                <a:cubicBezTo>
                  <a:pt x="10603" y="20689"/>
                  <a:pt x="10646" y="20675"/>
                  <a:pt x="10689" y="20675"/>
                </a:cubicBezTo>
                <a:lnTo>
                  <a:pt x="10704" y="20704"/>
                </a:lnTo>
                <a:cubicBezTo>
                  <a:pt x="10725" y="20725"/>
                  <a:pt x="10754" y="20738"/>
                  <a:pt x="10773" y="20738"/>
                </a:cubicBezTo>
                <a:cubicBezTo>
                  <a:pt x="10780" y="20738"/>
                  <a:pt x="10786" y="20736"/>
                  <a:pt x="10790" y="20733"/>
                </a:cubicBezTo>
                <a:cubicBezTo>
                  <a:pt x="10809" y="20720"/>
                  <a:pt x="10826" y="20713"/>
                  <a:pt x="10841" y="20713"/>
                </a:cubicBezTo>
                <a:cubicBezTo>
                  <a:pt x="10859" y="20713"/>
                  <a:pt x="10875" y="20723"/>
                  <a:pt x="10891" y="20747"/>
                </a:cubicBezTo>
                <a:lnTo>
                  <a:pt x="10905" y="20776"/>
                </a:lnTo>
                <a:cubicBezTo>
                  <a:pt x="10934" y="20761"/>
                  <a:pt x="10962" y="20718"/>
                  <a:pt x="10977" y="20689"/>
                </a:cubicBezTo>
                <a:lnTo>
                  <a:pt x="10934" y="20632"/>
                </a:lnTo>
                <a:cubicBezTo>
                  <a:pt x="10962" y="20632"/>
                  <a:pt x="10991" y="20646"/>
                  <a:pt x="11005" y="20675"/>
                </a:cubicBezTo>
                <a:lnTo>
                  <a:pt x="11034" y="20689"/>
                </a:lnTo>
                <a:cubicBezTo>
                  <a:pt x="11040" y="20700"/>
                  <a:pt x="11047" y="20705"/>
                  <a:pt x="11056" y="20705"/>
                </a:cubicBezTo>
                <a:cubicBezTo>
                  <a:pt x="11071" y="20705"/>
                  <a:pt x="11088" y="20693"/>
                  <a:pt x="11106" y="20675"/>
                </a:cubicBezTo>
                <a:lnTo>
                  <a:pt x="11120" y="20661"/>
                </a:lnTo>
                <a:cubicBezTo>
                  <a:pt x="11163" y="20675"/>
                  <a:pt x="11178" y="20704"/>
                  <a:pt x="11163" y="20747"/>
                </a:cubicBezTo>
                <a:lnTo>
                  <a:pt x="11163" y="20776"/>
                </a:lnTo>
                <a:lnTo>
                  <a:pt x="11163" y="20790"/>
                </a:lnTo>
                <a:cubicBezTo>
                  <a:pt x="11192" y="20804"/>
                  <a:pt x="11192" y="20819"/>
                  <a:pt x="11192" y="20819"/>
                </a:cubicBezTo>
                <a:lnTo>
                  <a:pt x="11178" y="20819"/>
                </a:lnTo>
                <a:lnTo>
                  <a:pt x="11163" y="20833"/>
                </a:lnTo>
                <a:cubicBezTo>
                  <a:pt x="11149" y="20833"/>
                  <a:pt x="11135" y="20862"/>
                  <a:pt x="11135" y="20876"/>
                </a:cubicBezTo>
                <a:lnTo>
                  <a:pt x="11163" y="20891"/>
                </a:lnTo>
                <a:lnTo>
                  <a:pt x="11192" y="20891"/>
                </a:lnTo>
                <a:cubicBezTo>
                  <a:pt x="11192" y="20934"/>
                  <a:pt x="11192" y="20977"/>
                  <a:pt x="11192" y="21006"/>
                </a:cubicBezTo>
                <a:lnTo>
                  <a:pt x="11207" y="21006"/>
                </a:lnTo>
                <a:cubicBezTo>
                  <a:pt x="11221" y="21006"/>
                  <a:pt x="11250" y="20948"/>
                  <a:pt x="11264" y="20934"/>
                </a:cubicBezTo>
                <a:cubicBezTo>
                  <a:pt x="11264" y="20919"/>
                  <a:pt x="11235" y="20848"/>
                  <a:pt x="11250" y="20819"/>
                </a:cubicBezTo>
                <a:cubicBezTo>
                  <a:pt x="11264" y="20790"/>
                  <a:pt x="11235" y="20761"/>
                  <a:pt x="11221" y="20761"/>
                </a:cubicBezTo>
                <a:cubicBezTo>
                  <a:pt x="11207" y="20747"/>
                  <a:pt x="11221" y="20704"/>
                  <a:pt x="11250" y="20646"/>
                </a:cubicBezTo>
                <a:lnTo>
                  <a:pt x="11307" y="20646"/>
                </a:lnTo>
                <a:cubicBezTo>
                  <a:pt x="11307" y="20661"/>
                  <a:pt x="11322" y="20675"/>
                  <a:pt x="11307" y="20689"/>
                </a:cubicBezTo>
                <a:lnTo>
                  <a:pt x="11307" y="20704"/>
                </a:lnTo>
                <a:lnTo>
                  <a:pt x="11293" y="20704"/>
                </a:lnTo>
                <a:cubicBezTo>
                  <a:pt x="11278" y="20718"/>
                  <a:pt x="11293" y="20747"/>
                  <a:pt x="11307" y="20761"/>
                </a:cubicBezTo>
                <a:cubicBezTo>
                  <a:pt x="11307" y="20761"/>
                  <a:pt x="11365" y="20718"/>
                  <a:pt x="11379" y="20689"/>
                </a:cubicBezTo>
                <a:cubicBezTo>
                  <a:pt x="11386" y="20675"/>
                  <a:pt x="11393" y="20668"/>
                  <a:pt x="11401" y="20668"/>
                </a:cubicBezTo>
                <a:cubicBezTo>
                  <a:pt x="11408" y="20668"/>
                  <a:pt x="11415" y="20675"/>
                  <a:pt x="11422" y="20689"/>
                </a:cubicBezTo>
                <a:lnTo>
                  <a:pt x="11436" y="20704"/>
                </a:lnTo>
                <a:lnTo>
                  <a:pt x="11451" y="20718"/>
                </a:lnTo>
                <a:cubicBezTo>
                  <a:pt x="11465" y="20747"/>
                  <a:pt x="11494" y="20776"/>
                  <a:pt x="11494" y="20776"/>
                </a:cubicBezTo>
                <a:cubicBezTo>
                  <a:pt x="11498" y="20780"/>
                  <a:pt x="11501" y="20782"/>
                  <a:pt x="11504" y="20782"/>
                </a:cubicBezTo>
                <a:cubicBezTo>
                  <a:pt x="11510" y="20782"/>
                  <a:pt x="11513" y="20771"/>
                  <a:pt x="11523" y="20761"/>
                </a:cubicBezTo>
                <a:lnTo>
                  <a:pt x="11523" y="20747"/>
                </a:lnTo>
                <a:lnTo>
                  <a:pt x="11537" y="20747"/>
                </a:lnTo>
                <a:cubicBezTo>
                  <a:pt x="11537" y="20718"/>
                  <a:pt x="11609" y="20618"/>
                  <a:pt x="11609" y="20575"/>
                </a:cubicBezTo>
                <a:cubicBezTo>
                  <a:pt x="11613" y="20562"/>
                  <a:pt x="11624" y="20558"/>
                  <a:pt x="11637" y="20558"/>
                </a:cubicBezTo>
                <a:cubicBezTo>
                  <a:pt x="11659" y="20558"/>
                  <a:pt x="11689" y="20569"/>
                  <a:pt x="11713" y="20569"/>
                </a:cubicBezTo>
                <a:cubicBezTo>
                  <a:pt x="11723" y="20569"/>
                  <a:pt x="11732" y="20566"/>
                  <a:pt x="11738" y="20560"/>
                </a:cubicBezTo>
                <a:cubicBezTo>
                  <a:pt x="11742" y="20559"/>
                  <a:pt x="11746" y="20558"/>
                  <a:pt x="11749" y="20558"/>
                </a:cubicBezTo>
                <a:cubicBezTo>
                  <a:pt x="11781" y="20558"/>
                  <a:pt x="11780" y="20618"/>
                  <a:pt x="11767" y="20618"/>
                </a:cubicBezTo>
                <a:cubicBezTo>
                  <a:pt x="11738" y="20632"/>
                  <a:pt x="11724" y="20675"/>
                  <a:pt x="11724" y="20689"/>
                </a:cubicBezTo>
                <a:cubicBezTo>
                  <a:pt x="11724" y="20704"/>
                  <a:pt x="11709" y="20790"/>
                  <a:pt x="11724" y="20790"/>
                </a:cubicBezTo>
                <a:cubicBezTo>
                  <a:pt x="11725" y="20791"/>
                  <a:pt x="11726" y="20792"/>
                  <a:pt x="11728" y="20792"/>
                </a:cubicBezTo>
                <a:cubicBezTo>
                  <a:pt x="11746" y="20792"/>
                  <a:pt x="11786" y="20724"/>
                  <a:pt x="11839" y="20632"/>
                </a:cubicBezTo>
                <a:lnTo>
                  <a:pt x="11925" y="20718"/>
                </a:lnTo>
                <a:cubicBezTo>
                  <a:pt x="11939" y="20718"/>
                  <a:pt x="11968" y="20689"/>
                  <a:pt x="11968" y="20689"/>
                </a:cubicBezTo>
                <a:cubicBezTo>
                  <a:pt x="11954" y="20675"/>
                  <a:pt x="11925" y="20618"/>
                  <a:pt x="11925" y="20589"/>
                </a:cubicBezTo>
                <a:cubicBezTo>
                  <a:pt x="11931" y="20577"/>
                  <a:pt x="11940" y="20572"/>
                  <a:pt x="11949" y="20572"/>
                </a:cubicBezTo>
                <a:cubicBezTo>
                  <a:pt x="11961" y="20572"/>
                  <a:pt x="11974" y="20581"/>
                  <a:pt x="11982" y="20589"/>
                </a:cubicBezTo>
                <a:cubicBezTo>
                  <a:pt x="11984" y="20591"/>
                  <a:pt x="11986" y="20592"/>
                  <a:pt x="11988" y="20592"/>
                </a:cubicBezTo>
                <a:cubicBezTo>
                  <a:pt x="12001" y="20592"/>
                  <a:pt x="12011" y="20558"/>
                  <a:pt x="12011" y="20546"/>
                </a:cubicBezTo>
                <a:cubicBezTo>
                  <a:pt x="12011" y="20541"/>
                  <a:pt x="12014" y="20539"/>
                  <a:pt x="12019" y="20539"/>
                </a:cubicBezTo>
                <a:cubicBezTo>
                  <a:pt x="12027" y="20539"/>
                  <a:pt x="12040" y="20546"/>
                  <a:pt x="12040" y="20546"/>
                </a:cubicBezTo>
                <a:cubicBezTo>
                  <a:pt x="12054" y="20560"/>
                  <a:pt x="12040" y="20589"/>
                  <a:pt x="12040" y="20618"/>
                </a:cubicBezTo>
                <a:lnTo>
                  <a:pt x="12069" y="20603"/>
                </a:lnTo>
                <a:lnTo>
                  <a:pt x="12083" y="20603"/>
                </a:lnTo>
                <a:cubicBezTo>
                  <a:pt x="12097" y="20603"/>
                  <a:pt x="12112" y="20603"/>
                  <a:pt x="12112" y="20589"/>
                </a:cubicBezTo>
                <a:cubicBezTo>
                  <a:pt x="12112" y="20589"/>
                  <a:pt x="12126" y="20603"/>
                  <a:pt x="12126" y="20603"/>
                </a:cubicBezTo>
                <a:lnTo>
                  <a:pt x="12112" y="20603"/>
                </a:lnTo>
                <a:cubicBezTo>
                  <a:pt x="12112" y="20603"/>
                  <a:pt x="12112" y="20646"/>
                  <a:pt x="12112" y="20689"/>
                </a:cubicBezTo>
                <a:cubicBezTo>
                  <a:pt x="12112" y="20700"/>
                  <a:pt x="12118" y="20705"/>
                  <a:pt x="12127" y="20705"/>
                </a:cubicBezTo>
                <a:cubicBezTo>
                  <a:pt x="12140" y="20705"/>
                  <a:pt x="12160" y="20693"/>
                  <a:pt x="12169" y="20675"/>
                </a:cubicBezTo>
                <a:cubicBezTo>
                  <a:pt x="12169" y="20689"/>
                  <a:pt x="12184" y="20704"/>
                  <a:pt x="12184" y="20718"/>
                </a:cubicBezTo>
                <a:cubicBezTo>
                  <a:pt x="12184" y="20761"/>
                  <a:pt x="12255" y="20804"/>
                  <a:pt x="12284" y="20804"/>
                </a:cubicBezTo>
                <a:cubicBezTo>
                  <a:pt x="12286" y="20806"/>
                  <a:pt x="12288" y="20806"/>
                  <a:pt x="12290" y="20806"/>
                </a:cubicBezTo>
                <a:cubicBezTo>
                  <a:pt x="12313" y="20806"/>
                  <a:pt x="12312" y="20730"/>
                  <a:pt x="12299" y="20704"/>
                </a:cubicBezTo>
                <a:cubicBezTo>
                  <a:pt x="12284" y="20675"/>
                  <a:pt x="12299" y="20618"/>
                  <a:pt x="12313" y="20603"/>
                </a:cubicBezTo>
                <a:cubicBezTo>
                  <a:pt x="12313" y="20598"/>
                  <a:pt x="12314" y="20597"/>
                  <a:pt x="12317" y="20597"/>
                </a:cubicBezTo>
                <a:cubicBezTo>
                  <a:pt x="12321" y="20597"/>
                  <a:pt x="12327" y="20603"/>
                  <a:pt x="12327" y="20603"/>
                </a:cubicBezTo>
                <a:cubicBezTo>
                  <a:pt x="12342" y="20618"/>
                  <a:pt x="12356" y="20675"/>
                  <a:pt x="12385" y="20733"/>
                </a:cubicBezTo>
                <a:lnTo>
                  <a:pt x="12428" y="20733"/>
                </a:lnTo>
                <a:cubicBezTo>
                  <a:pt x="12442" y="20718"/>
                  <a:pt x="12442" y="20689"/>
                  <a:pt x="12428" y="20689"/>
                </a:cubicBezTo>
                <a:cubicBezTo>
                  <a:pt x="12428" y="20675"/>
                  <a:pt x="12471" y="20675"/>
                  <a:pt x="12485" y="20675"/>
                </a:cubicBezTo>
                <a:cubicBezTo>
                  <a:pt x="12488" y="20678"/>
                  <a:pt x="12491" y="20679"/>
                  <a:pt x="12494" y="20679"/>
                </a:cubicBezTo>
                <a:cubicBezTo>
                  <a:pt x="12505" y="20679"/>
                  <a:pt x="12517" y="20658"/>
                  <a:pt x="12528" y="20646"/>
                </a:cubicBezTo>
                <a:cubicBezTo>
                  <a:pt x="12528" y="20632"/>
                  <a:pt x="12543" y="20589"/>
                  <a:pt x="12557" y="20589"/>
                </a:cubicBezTo>
                <a:cubicBezTo>
                  <a:pt x="12559" y="20591"/>
                  <a:pt x="12561" y="20592"/>
                  <a:pt x="12563" y="20592"/>
                </a:cubicBezTo>
                <a:cubicBezTo>
                  <a:pt x="12575" y="20592"/>
                  <a:pt x="12586" y="20558"/>
                  <a:pt x="12586" y="20546"/>
                </a:cubicBezTo>
                <a:cubicBezTo>
                  <a:pt x="12589" y="20543"/>
                  <a:pt x="12594" y="20542"/>
                  <a:pt x="12600" y="20542"/>
                </a:cubicBezTo>
                <a:cubicBezTo>
                  <a:pt x="12617" y="20542"/>
                  <a:pt x="12643" y="20550"/>
                  <a:pt x="12665" y="20550"/>
                </a:cubicBezTo>
                <a:cubicBezTo>
                  <a:pt x="12673" y="20550"/>
                  <a:pt x="12680" y="20549"/>
                  <a:pt x="12686" y="20546"/>
                </a:cubicBezTo>
                <a:cubicBezTo>
                  <a:pt x="12691" y="20542"/>
                  <a:pt x="12696" y="20540"/>
                  <a:pt x="12702" y="20540"/>
                </a:cubicBezTo>
                <a:cubicBezTo>
                  <a:pt x="12715" y="20540"/>
                  <a:pt x="12730" y="20550"/>
                  <a:pt x="12730" y="20560"/>
                </a:cubicBezTo>
                <a:lnTo>
                  <a:pt x="12730" y="20575"/>
                </a:lnTo>
                <a:cubicBezTo>
                  <a:pt x="12730" y="20602"/>
                  <a:pt x="12735" y="20612"/>
                  <a:pt x="12743" y="20612"/>
                </a:cubicBezTo>
                <a:cubicBezTo>
                  <a:pt x="12748" y="20612"/>
                  <a:pt x="12753" y="20609"/>
                  <a:pt x="12758" y="20603"/>
                </a:cubicBezTo>
                <a:cubicBezTo>
                  <a:pt x="12773" y="20589"/>
                  <a:pt x="12787" y="20560"/>
                  <a:pt x="12787" y="20546"/>
                </a:cubicBezTo>
                <a:lnTo>
                  <a:pt x="12801" y="20546"/>
                </a:lnTo>
                <a:cubicBezTo>
                  <a:pt x="12830" y="20546"/>
                  <a:pt x="12830" y="20503"/>
                  <a:pt x="12830" y="20488"/>
                </a:cubicBezTo>
                <a:cubicBezTo>
                  <a:pt x="12830" y="20486"/>
                  <a:pt x="12833" y="20484"/>
                  <a:pt x="12837" y="20484"/>
                </a:cubicBezTo>
                <a:cubicBezTo>
                  <a:pt x="12856" y="20484"/>
                  <a:pt x="12907" y="20505"/>
                  <a:pt x="12931" y="20517"/>
                </a:cubicBezTo>
                <a:cubicBezTo>
                  <a:pt x="12957" y="20530"/>
                  <a:pt x="12995" y="20591"/>
                  <a:pt x="13001" y="20591"/>
                </a:cubicBezTo>
                <a:cubicBezTo>
                  <a:pt x="13002" y="20591"/>
                  <a:pt x="13003" y="20590"/>
                  <a:pt x="13003" y="20589"/>
                </a:cubicBezTo>
                <a:cubicBezTo>
                  <a:pt x="13006" y="20585"/>
                  <a:pt x="13009" y="20584"/>
                  <a:pt x="13011" y="20584"/>
                </a:cubicBezTo>
                <a:lnTo>
                  <a:pt x="13011" y="20584"/>
                </a:lnTo>
                <a:cubicBezTo>
                  <a:pt x="13016" y="20584"/>
                  <a:pt x="13013" y="20600"/>
                  <a:pt x="13003" y="20632"/>
                </a:cubicBezTo>
                <a:lnTo>
                  <a:pt x="13031" y="20661"/>
                </a:lnTo>
                <a:lnTo>
                  <a:pt x="13031" y="20675"/>
                </a:lnTo>
                <a:cubicBezTo>
                  <a:pt x="13031" y="20677"/>
                  <a:pt x="13032" y="20677"/>
                  <a:pt x="13033" y="20677"/>
                </a:cubicBezTo>
                <a:cubicBezTo>
                  <a:pt x="13043" y="20677"/>
                  <a:pt x="13090" y="20630"/>
                  <a:pt x="13103" y="20618"/>
                </a:cubicBezTo>
                <a:cubicBezTo>
                  <a:pt x="13108" y="20608"/>
                  <a:pt x="13114" y="20605"/>
                  <a:pt x="13121" y="20605"/>
                </a:cubicBezTo>
                <a:cubicBezTo>
                  <a:pt x="13133" y="20605"/>
                  <a:pt x="13146" y="20618"/>
                  <a:pt x="13146" y="20618"/>
                </a:cubicBezTo>
                <a:cubicBezTo>
                  <a:pt x="13146" y="20619"/>
                  <a:pt x="13146" y="20619"/>
                  <a:pt x="13146" y="20619"/>
                </a:cubicBezTo>
                <a:cubicBezTo>
                  <a:pt x="13148" y="20619"/>
                  <a:pt x="13162" y="20530"/>
                  <a:pt x="13189" y="20517"/>
                </a:cubicBezTo>
                <a:cubicBezTo>
                  <a:pt x="13200" y="20496"/>
                  <a:pt x="13218" y="20483"/>
                  <a:pt x="13238" y="20483"/>
                </a:cubicBezTo>
                <a:cubicBezTo>
                  <a:pt x="13246" y="20483"/>
                  <a:pt x="13253" y="20484"/>
                  <a:pt x="13261" y="20488"/>
                </a:cubicBezTo>
                <a:lnTo>
                  <a:pt x="13290" y="20445"/>
                </a:lnTo>
                <a:cubicBezTo>
                  <a:pt x="13315" y="20471"/>
                  <a:pt x="13364" y="20519"/>
                  <a:pt x="13384" y="20519"/>
                </a:cubicBezTo>
                <a:cubicBezTo>
                  <a:pt x="13387" y="20519"/>
                  <a:pt x="13389" y="20519"/>
                  <a:pt x="13390" y="20517"/>
                </a:cubicBezTo>
                <a:cubicBezTo>
                  <a:pt x="13405" y="20517"/>
                  <a:pt x="13462" y="20474"/>
                  <a:pt x="13477" y="20460"/>
                </a:cubicBezTo>
                <a:cubicBezTo>
                  <a:pt x="13491" y="20460"/>
                  <a:pt x="13520" y="20474"/>
                  <a:pt x="13520" y="20488"/>
                </a:cubicBezTo>
                <a:cubicBezTo>
                  <a:pt x="13534" y="20488"/>
                  <a:pt x="13548" y="20503"/>
                  <a:pt x="13577" y="20503"/>
                </a:cubicBezTo>
                <a:lnTo>
                  <a:pt x="13592" y="20488"/>
                </a:lnTo>
                <a:cubicBezTo>
                  <a:pt x="13620" y="20488"/>
                  <a:pt x="13649" y="20460"/>
                  <a:pt x="13649" y="20445"/>
                </a:cubicBezTo>
                <a:cubicBezTo>
                  <a:pt x="13663" y="20445"/>
                  <a:pt x="13721" y="20488"/>
                  <a:pt x="13735" y="20503"/>
                </a:cubicBezTo>
                <a:cubicBezTo>
                  <a:pt x="13764" y="20503"/>
                  <a:pt x="13807" y="20460"/>
                  <a:pt x="13807" y="20445"/>
                </a:cubicBezTo>
                <a:cubicBezTo>
                  <a:pt x="13804" y="20440"/>
                  <a:pt x="13804" y="20437"/>
                  <a:pt x="13805" y="20437"/>
                </a:cubicBezTo>
                <a:lnTo>
                  <a:pt x="13805" y="20437"/>
                </a:lnTo>
                <a:cubicBezTo>
                  <a:pt x="13809" y="20437"/>
                  <a:pt x="13841" y="20479"/>
                  <a:pt x="13865" y="20503"/>
                </a:cubicBezTo>
                <a:cubicBezTo>
                  <a:pt x="13870" y="20514"/>
                  <a:pt x="13880" y="20518"/>
                  <a:pt x="13890" y="20518"/>
                </a:cubicBezTo>
                <a:cubicBezTo>
                  <a:pt x="13908" y="20518"/>
                  <a:pt x="13927" y="20506"/>
                  <a:pt x="13936" y="20488"/>
                </a:cubicBezTo>
                <a:cubicBezTo>
                  <a:pt x="13936" y="20474"/>
                  <a:pt x="13936" y="20445"/>
                  <a:pt x="13951" y="20416"/>
                </a:cubicBezTo>
                <a:lnTo>
                  <a:pt x="13936" y="20402"/>
                </a:lnTo>
                <a:lnTo>
                  <a:pt x="13936" y="20373"/>
                </a:lnTo>
                <a:cubicBezTo>
                  <a:pt x="13936" y="20359"/>
                  <a:pt x="13908" y="20330"/>
                  <a:pt x="13879" y="20316"/>
                </a:cubicBezTo>
                <a:lnTo>
                  <a:pt x="13850" y="20302"/>
                </a:lnTo>
                <a:cubicBezTo>
                  <a:pt x="13836" y="20302"/>
                  <a:pt x="13836" y="20273"/>
                  <a:pt x="13836" y="20273"/>
                </a:cubicBezTo>
                <a:lnTo>
                  <a:pt x="13836" y="20230"/>
                </a:lnTo>
                <a:cubicBezTo>
                  <a:pt x="13865" y="20172"/>
                  <a:pt x="13879" y="20100"/>
                  <a:pt x="13865" y="20072"/>
                </a:cubicBezTo>
                <a:lnTo>
                  <a:pt x="13893" y="20057"/>
                </a:lnTo>
                <a:lnTo>
                  <a:pt x="13951" y="20057"/>
                </a:lnTo>
                <a:cubicBezTo>
                  <a:pt x="13994" y="20043"/>
                  <a:pt x="14051" y="20043"/>
                  <a:pt x="14066" y="20043"/>
                </a:cubicBezTo>
                <a:lnTo>
                  <a:pt x="14080" y="20057"/>
                </a:lnTo>
                <a:cubicBezTo>
                  <a:pt x="14109" y="20086"/>
                  <a:pt x="14066" y="20086"/>
                  <a:pt x="14066" y="20115"/>
                </a:cubicBezTo>
                <a:cubicBezTo>
                  <a:pt x="14066" y="20144"/>
                  <a:pt x="14051" y="20158"/>
                  <a:pt x="14037" y="20158"/>
                </a:cubicBezTo>
                <a:lnTo>
                  <a:pt x="14023" y="20144"/>
                </a:lnTo>
                <a:cubicBezTo>
                  <a:pt x="14010" y="20144"/>
                  <a:pt x="13966" y="20112"/>
                  <a:pt x="13945" y="20112"/>
                </a:cubicBezTo>
                <a:cubicBezTo>
                  <a:pt x="13941" y="20112"/>
                  <a:pt x="13938" y="20113"/>
                  <a:pt x="13936" y="20115"/>
                </a:cubicBezTo>
                <a:cubicBezTo>
                  <a:pt x="13922" y="20144"/>
                  <a:pt x="13936" y="20230"/>
                  <a:pt x="13936" y="20273"/>
                </a:cubicBezTo>
                <a:cubicBezTo>
                  <a:pt x="13922" y="20302"/>
                  <a:pt x="13951" y="20345"/>
                  <a:pt x="13965" y="20345"/>
                </a:cubicBezTo>
                <a:lnTo>
                  <a:pt x="13979" y="20316"/>
                </a:lnTo>
                <a:cubicBezTo>
                  <a:pt x="13979" y="20287"/>
                  <a:pt x="13979" y="20258"/>
                  <a:pt x="13994" y="20244"/>
                </a:cubicBezTo>
                <a:cubicBezTo>
                  <a:pt x="13994" y="20244"/>
                  <a:pt x="14023" y="20244"/>
                  <a:pt x="14037" y="20258"/>
                </a:cubicBezTo>
                <a:lnTo>
                  <a:pt x="14066" y="20273"/>
                </a:lnTo>
                <a:cubicBezTo>
                  <a:pt x="14109" y="20273"/>
                  <a:pt x="14109" y="20316"/>
                  <a:pt x="14109" y="20316"/>
                </a:cubicBezTo>
                <a:cubicBezTo>
                  <a:pt x="14109" y="20316"/>
                  <a:pt x="14080" y="20316"/>
                  <a:pt x="14051" y="20302"/>
                </a:cubicBezTo>
                <a:lnTo>
                  <a:pt x="14037" y="20330"/>
                </a:lnTo>
                <a:lnTo>
                  <a:pt x="13979" y="20388"/>
                </a:lnTo>
                <a:cubicBezTo>
                  <a:pt x="13979" y="20465"/>
                  <a:pt x="14003" y="20519"/>
                  <a:pt x="14028" y="20519"/>
                </a:cubicBezTo>
                <a:cubicBezTo>
                  <a:pt x="14031" y="20519"/>
                  <a:pt x="14034" y="20519"/>
                  <a:pt x="14037" y="20517"/>
                </a:cubicBezTo>
                <a:lnTo>
                  <a:pt x="14037" y="20460"/>
                </a:lnTo>
                <a:lnTo>
                  <a:pt x="14037" y="20445"/>
                </a:lnTo>
                <a:cubicBezTo>
                  <a:pt x="14037" y="20431"/>
                  <a:pt x="14037" y="20431"/>
                  <a:pt x="14051" y="20431"/>
                </a:cubicBezTo>
                <a:lnTo>
                  <a:pt x="14066" y="20445"/>
                </a:lnTo>
                <a:cubicBezTo>
                  <a:pt x="14066" y="20460"/>
                  <a:pt x="14080" y="20474"/>
                  <a:pt x="14080" y="20503"/>
                </a:cubicBezTo>
                <a:lnTo>
                  <a:pt x="14094" y="20575"/>
                </a:lnTo>
                <a:cubicBezTo>
                  <a:pt x="14123" y="20560"/>
                  <a:pt x="14152" y="20517"/>
                  <a:pt x="14138" y="20517"/>
                </a:cubicBezTo>
                <a:cubicBezTo>
                  <a:pt x="14138" y="20503"/>
                  <a:pt x="14252" y="20460"/>
                  <a:pt x="14310" y="20431"/>
                </a:cubicBezTo>
                <a:cubicBezTo>
                  <a:pt x="14324" y="20431"/>
                  <a:pt x="14353" y="20416"/>
                  <a:pt x="14367" y="20416"/>
                </a:cubicBezTo>
                <a:lnTo>
                  <a:pt x="14339" y="20416"/>
                </a:lnTo>
                <a:lnTo>
                  <a:pt x="14296" y="20402"/>
                </a:lnTo>
                <a:cubicBezTo>
                  <a:pt x="14267" y="20359"/>
                  <a:pt x="14252" y="20302"/>
                  <a:pt x="14252" y="20287"/>
                </a:cubicBezTo>
                <a:lnTo>
                  <a:pt x="14252" y="20273"/>
                </a:lnTo>
                <a:lnTo>
                  <a:pt x="14267" y="20273"/>
                </a:lnTo>
                <a:cubicBezTo>
                  <a:pt x="14281" y="20273"/>
                  <a:pt x="14353" y="20359"/>
                  <a:pt x="14367" y="20373"/>
                </a:cubicBezTo>
                <a:cubicBezTo>
                  <a:pt x="14382" y="20388"/>
                  <a:pt x="14382" y="20402"/>
                  <a:pt x="14367" y="20416"/>
                </a:cubicBezTo>
                <a:cubicBezTo>
                  <a:pt x="14382" y="20416"/>
                  <a:pt x="14396" y="20416"/>
                  <a:pt x="14396" y="20431"/>
                </a:cubicBezTo>
                <a:cubicBezTo>
                  <a:pt x="14396" y="20431"/>
                  <a:pt x="14396" y="20431"/>
                  <a:pt x="14367" y="20416"/>
                </a:cubicBezTo>
                <a:cubicBezTo>
                  <a:pt x="14367" y="20431"/>
                  <a:pt x="14353" y="20445"/>
                  <a:pt x="14353" y="20445"/>
                </a:cubicBezTo>
                <a:lnTo>
                  <a:pt x="14396" y="20460"/>
                </a:lnTo>
                <a:cubicBezTo>
                  <a:pt x="14442" y="20441"/>
                  <a:pt x="14504" y="20423"/>
                  <a:pt x="14548" y="20423"/>
                </a:cubicBezTo>
                <a:cubicBezTo>
                  <a:pt x="14573" y="20423"/>
                  <a:pt x="14592" y="20429"/>
                  <a:pt x="14597" y="20445"/>
                </a:cubicBezTo>
                <a:cubicBezTo>
                  <a:pt x="14626" y="20474"/>
                  <a:pt x="14640" y="20517"/>
                  <a:pt x="14626" y="20546"/>
                </a:cubicBezTo>
                <a:cubicBezTo>
                  <a:pt x="14621" y="20551"/>
                  <a:pt x="14616" y="20552"/>
                  <a:pt x="14612" y="20552"/>
                </a:cubicBezTo>
                <a:cubicBezTo>
                  <a:pt x="14602" y="20552"/>
                  <a:pt x="14592" y="20546"/>
                  <a:pt x="14583" y="20546"/>
                </a:cubicBezTo>
                <a:cubicBezTo>
                  <a:pt x="14583" y="20560"/>
                  <a:pt x="14569" y="20575"/>
                  <a:pt x="14569" y="20589"/>
                </a:cubicBezTo>
                <a:cubicBezTo>
                  <a:pt x="14569" y="20589"/>
                  <a:pt x="14583" y="20603"/>
                  <a:pt x="14597" y="20603"/>
                </a:cubicBezTo>
                <a:lnTo>
                  <a:pt x="14612" y="20603"/>
                </a:lnTo>
                <a:cubicBezTo>
                  <a:pt x="14640" y="20589"/>
                  <a:pt x="14669" y="20546"/>
                  <a:pt x="14669" y="20503"/>
                </a:cubicBezTo>
                <a:lnTo>
                  <a:pt x="14669" y="20460"/>
                </a:lnTo>
                <a:cubicBezTo>
                  <a:pt x="14669" y="20445"/>
                  <a:pt x="14683" y="20445"/>
                  <a:pt x="14698" y="20431"/>
                </a:cubicBezTo>
                <a:cubicBezTo>
                  <a:pt x="14698" y="20416"/>
                  <a:pt x="14698" y="20402"/>
                  <a:pt x="14698" y="20402"/>
                </a:cubicBezTo>
                <a:cubicBezTo>
                  <a:pt x="14683" y="20388"/>
                  <a:pt x="14683" y="20373"/>
                  <a:pt x="14712" y="20373"/>
                </a:cubicBezTo>
                <a:cubicBezTo>
                  <a:pt x="14727" y="20373"/>
                  <a:pt x="14712" y="20474"/>
                  <a:pt x="14712" y="20517"/>
                </a:cubicBezTo>
                <a:cubicBezTo>
                  <a:pt x="14700" y="20542"/>
                  <a:pt x="14687" y="20577"/>
                  <a:pt x="14684" y="20577"/>
                </a:cubicBezTo>
                <a:cubicBezTo>
                  <a:pt x="14684" y="20577"/>
                  <a:pt x="14683" y="20577"/>
                  <a:pt x="14683" y="20575"/>
                </a:cubicBezTo>
                <a:cubicBezTo>
                  <a:pt x="14669" y="20575"/>
                  <a:pt x="14683" y="20618"/>
                  <a:pt x="14683" y="20632"/>
                </a:cubicBezTo>
                <a:cubicBezTo>
                  <a:pt x="14688" y="20640"/>
                  <a:pt x="14693" y="20644"/>
                  <a:pt x="14699" y="20644"/>
                </a:cubicBezTo>
                <a:cubicBezTo>
                  <a:pt x="14712" y="20644"/>
                  <a:pt x="14727" y="20624"/>
                  <a:pt x="14727" y="20603"/>
                </a:cubicBezTo>
                <a:cubicBezTo>
                  <a:pt x="14727" y="20589"/>
                  <a:pt x="14741" y="20560"/>
                  <a:pt x="14755" y="20546"/>
                </a:cubicBezTo>
                <a:cubicBezTo>
                  <a:pt x="14770" y="20546"/>
                  <a:pt x="14770" y="20560"/>
                  <a:pt x="14784" y="20575"/>
                </a:cubicBezTo>
                <a:lnTo>
                  <a:pt x="14784" y="20589"/>
                </a:lnTo>
                <a:cubicBezTo>
                  <a:pt x="14784" y="20618"/>
                  <a:pt x="14798" y="20646"/>
                  <a:pt x="14798" y="20646"/>
                </a:cubicBezTo>
                <a:cubicBezTo>
                  <a:pt x="14798" y="20646"/>
                  <a:pt x="14813" y="20589"/>
                  <a:pt x="14813" y="20575"/>
                </a:cubicBezTo>
                <a:cubicBezTo>
                  <a:pt x="14827" y="20546"/>
                  <a:pt x="14770" y="20488"/>
                  <a:pt x="14770" y="20460"/>
                </a:cubicBezTo>
                <a:cubicBezTo>
                  <a:pt x="14770" y="20431"/>
                  <a:pt x="14798" y="20402"/>
                  <a:pt x="14813" y="20402"/>
                </a:cubicBezTo>
                <a:cubicBezTo>
                  <a:pt x="14813" y="20405"/>
                  <a:pt x="14813" y="20406"/>
                  <a:pt x="14814" y="20406"/>
                </a:cubicBezTo>
                <a:cubicBezTo>
                  <a:pt x="14818" y="20406"/>
                  <a:pt x="14830" y="20385"/>
                  <a:pt x="14842" y="20373"/>
                </a:cubicBezTo>
                <a:lnTo>
                  <a:pt x="14856" y="20359"/>
                </a:lnTo>
                <a:lnTo>
                  <a:pt x="14885" y="20359"/>
                </a:lnTo>
                <a:cubicBezTo>
                  <a:pt x="14904" y="20369"/>
                  <a:pt x="14924" y="20386"/>
                  <a:pt x="14944" y="20386"/>
                </a:cubicBezTo>
                <a:cubicBezTo>
                  <a:pt x="14953" y="20386"/>
                  <a:pt x="14962" y="20382"/>
                  <a:pt x="14971" y="20373"/>
                </a:cubicBezTo>
                <a:cubicBezTo>
                  <a:pt x="14971" y="20369"/>
                  <a:pt x="14974" y="20367"/>
                  <a:pt x="14979" y="20367"/>
                </a:cubicBezTo>
                <a:cubicBezTo>
                  <a:pt x="14988" y="20367"/>
                  <a:pt x="15004" y="20373"/>
                  <a:pt x="15014" y="20373"/>
                </a:cubicBezTo>
                <a:cubicBezTo>
                  <a:pt x="15026" y="20386"/>
                  <a:pt x="15028" y="20419"/>
                  <a:pt x="15047" y="20419"/>
                </a:cubicBezTo>
                <a:cubicBezTo>
                  <a:pt x="15050" y="20419"/>
                  <a:pt x="15053" y="20419"/>
                  <a:pt x="15057" y="20416"/>
                </a:cubicBezTo>
                <a:lnTo>
                  <a:pt x="15071" y="20402"/>
                </a:lnTo>
                <a:cubicBezTo>
                  <a:pt x="15076" y="20405"/>
                  <a:pt x="15081" y="20406"/>
                  <a:pt x="15085" y="20406"/>
                </a:cubicBezTo>
                <a:cubicBezTo>
                  <a:pt x="15105" y="20406"/>
                  <a:pt x="15114" y="20378"/>
                  <a:pt x="15114" y="20330"/>
                </a:cubicBezTo>
                <a:lnTo>
                  <a:pt x="15201" y="20330"/>
                </a:lnTo>
                <a:cubicBezTo>
                  <a:pt x="15258" y="20345"/>
                  <a:pt x="15287" y="20431"/>
                  <a:pt x="15258" y="20445"/>
                </a:cubicBezTo>
                <a:lnTo>
                  <a:pt x="15287" y="20445"/>
                </a:lnTo>
                <a:lnTo>
                  <a:pt x="15330" y="20416"/>
                </a:lnTo>
                <a:lnTo>
                  <a:pt x="15387" y="20402"/>
                </a:lnTo>
                <a:cubicBezTo>
                  <a:pt x="15431" y="20358"/>
                  <a:pt x="15467" y="20339"/>
                  <a:pt x="15481" y="20339"/>
                </a:cubicBezTo>
                <a:cubicBezTo>
                  <a:pt x="15486" y="20339"/>
                  <a:pt x="15488" y="20341"/>
                  <a:pt x="15488" y="20345"/>
                </a:cubicBezTo>
                <a:lnTo>
                  <a:pt x="15488" y="20359"/>
                </a:lnTo>
                <a:cubicBezTo>
                  <a:pt x="15488" y="20386"/>
                  <a:pt x="15500" y="20396"/>
                  <a:pt x="15512" y="20396"/>
                </a:cubicBezTo>
                <a:cubicBezTo>
                  <a:pt x="15519" y="20396"/>
                  <a:pt x="15526" y="20393"/>
                  <a:pt x="15531" y="20388"/>
                </a:cubicBezTo>
                <a:cubicBezTo>
                  <a:pt x="15546" y="20373"/>
                  <a:pt x="15531" y="20330"/>
                  <a:pt x="15574" y="20330"/>
                </a:cubicBezTo>
                <a:lnTo>
                  <a:pt x="15589" y="20330"/>
                </a:lnTo>
                <a:cubicBezTo>
                  <a:pt x="15603" y="20330"/>
                  <a:pt x="15632" y="20388"/>
                  <a:pt x="15617" y="20416"/>
                </a:cubicBezTo>
                <a:cubicBezTo>
                  <a:pt x="15607" y="20427"/>
                  <a:pt x="15597" y="20437"/>
                  <a:pt x="15592" y="20437"/>
                </a:cubicBezTo>
                <a:cubicBezTo>
                  <a:pt x="15590" y="20437"/>
                  <a:pt x="15589" y="20435"/>
                  <a:pt x="15589" y="20431"/>
                </a:cubicBezTo>
                <a:lnTo>
                  <a:pt x="15560" y="20431"/>
                </a:lnTo>
                <a:cubicBezTo>
                  <a:pt x="15560" y="20431"/>
                  <a:pt x="15560" y="20488"/>
                  <a:pt x="15560" y="20517"/>
                </a:cubicBezTo>
                <a:cubicBezTo>
                  <a:pt x="15560" y="20521"/>
                  <a:pt x="15563" y="20523"/>
                  <a:pt x="15568" y="20523"/>
                </a:cubicBezTo>
                <a:cubicBezTo>
                  <a:pt x="15581" y="20523"/>
                  <a:pt x="15607" y="20509"/>
                  <a:pt x="15617" y="20488"/>
                </a:cubicBezTo>
                <a:cubicBezTo>
                  <a:pt x="15618" y="20487"/>
                  <a:pt x="15620" y="20487"/>
                  <a:pt x="15621" y="20487"/>
                </a:cubicBezTo>
                <a:cubicBezTo>
                  <a:pt x="15636" y="20487"/>
                  <a:pt x="15663" y="20561"/>
                  <a:pt x="15689" y="20575"/>
                </a:cubicBezTo>
                <a:cubicBezTo>
                  <a:pt x="15718" y="20575"/>
                  <a:pt x="15790" y="20503"/>
                  <a:pt x="15804" y="20474"/>
                </a:cubicBezTo>
                <a:cubicBezTo>
                  <a:pt x="15809" y="20464"/>
                  <a:pt x="15814" y="20460"/>
                  <a:pt x="15818" y="20460"/>
                </a:cubicBezTo>
                <a:cubicBezTo>
                  <a:pt x="15828" y="20460"/>
                  <a:pt x="15838" y="20479"/>
                  <a:pt x="15847" y="20517"/>
                </a:cubicBezTo>
                <a:lnTo>
                  <a:pt x="15890" y="20531"/>
                </a:lnTo>
                <a:lnTo>
                  <a:pt x="15905" y="20546"/>
                </a:lnTo>
                <a:cubicBezTo>
                  <a:pt x="15933" y="20546"/>
                  <a:pt x="15948" y="20503"/>
                  <a:pt x="15948" y="20488"/>
                </a:cubicBezTo>
                <a:cubicBezTo>
                  <a:pt x="15962" y="20474"/>
                  <a:pt x="15919" y="20460"/>
                  <a:pt x="15905" y="20460"/>
                </a:cubicBezTo>
                <a:cubicBezTo>
                  <a:pt x="15890" y="20445"/>
                  <a:pt x="15890" y="20373"/>
                  <a:pt x="15905" y="20359"/>
                </a:cubicBezTo>
                <a:cubicBezTo>
                  <a:pt x="15905" y="20330"/>
                  <a:pt x="15962" y="20302"/>
                  <a:pt x="15977" y="20302"/>
                </a:cubicBezTo>
                <a:cubicBezTo>
                  <a:pt x="16005" y="20302"/>
                  <a:pt x="16034" y="20316"/>
                  <a:pt x="16063" y="20345"/>
                </a:cubicBezTo>
                <a:lnTo>
                  <a:pt x="16091" y="20330"/>
                </a:lnTo>
                <a:lnTo>
                  <a:pt x="16106" y="20330"/>
                </a:lnTo>
                <a:cubicBezTo>
                  <a:pt x="16135" y="20330"/>
                  <a:pt x="16135" y="20302"/>
                  <a:pt x="16106" y="20287"/>
                </a:cubicBezTo>
                <a:lnTo>
                  <a:pt x="16106" y="20273"/>
                </a:lnTo>
                <a:lnTo>
                  <a:pt x="16120" y="20215"/>
                </a:lnTo>
                <a:cubicBezTo>
                  <a:pt x="16163" y="20230"/>
                  <a:pt x="16192" y="20273"/>
                  <a:pt x="16192" y="20302"/>
                </a:cubicBezTo>
                <a:cubicBezTo>
                  <a:pt x="16192" y="20305"/>
                  <a:pt x="16194" y="20307"/>
                  <a:pt x="16198" y="20307"/>
                </a:cubicBezTo>
                <a:cubicBezTo>
                  <a:pt x="16209" y="20307"/>
                  <a:pt x="16236" y="20294"/>
                  <a:pt x="16278" y="20273"/>
                </a:cubicBezTo>
                <a:lnTo>
                  <a:pt x="16364" y="20273"/>
                </a:lnTo>
                <a:cubicBezTo>
                  <a:pt x="16380" y="20241"/>
                  <a:pt x="16414" y="20231"/>
                  <a:pt x="16445" y="20231"/>
                </a:cubicBezTo>
                <a:cubicBezTo>
                  <a:pt x="16471" y="20231"/>
                  <a:pt x="16495" y="20238"/>
                  <a:pt x="16508" y="20244"/>
                </a:cubicBezTo>
                <a:cubicBezTo>
                  <a:pt x="16522" y="20273"/>
                  <a:pt x="16566" y="20287"/>
                  <a:pt x="16580" y="20302"/>
                </a:cubicBezTo>
                <a:cubicBezTo>
                  <a:pt x="16580" y="20302"/>
                  <a:pt x="16609" y="20287"/>
                  <a:pt x="16637" y="20258"/>
                </a:cubicBezTo>
                <a:lnTo>
                  <a:pt x="16666" y="20258"/>
                </a:lnTo>
                <a:cubicBezTo>
                  <a:pt x="16681" y="20258"/>
                  <a:pt x="16681" y="20230"/>
                  <a:pt x="16681" y="20215"/>
                </a:cubicBezTo>
                <a:cubicBezTo>
                  <a:pt x="16681" y="20177"/>
                  <a:pt x="16681" y="20164"/>
                  <a:pt x="16693" y="20164"/>
                </a:cubicBezTo>
                <a:cubicBezTo>
                  <a:pt x="16700" y="20164"/>
                  <a:pt x="16709" y="20167"/>
                  <a:pt x="16724" y="20172"/>
                </a:cubicBezTo>
                <a:cubicBezTo>
                  <a:pt x="16738" y="20172"/>
                  <a:pt x="16752" y="20187"/>
                  <a:pt x="16767" y="20187"/>
                </a:cubicBezTo>
                <a:lnTo>
                  <a:pt x="16810" y="20129"/>
                </a:lnTo>
                <a:cubicBezTo>
                  <a:pt x="16824" y="20172"/>
                  <a:pt x="16882" y="20187"/>
                  <a:pt x="16896" y="20187"/>
                </a:cubicBezTo>
                <a:cubicBezTo>
                  <a:pt x="16899" y="20184"/>
                  <a:pt x="16900" y="20183"/>
                  <a:pt x="16901" y="20183"/>
                </a:cubicBezTo>
                <a:lnTo>
                  <a:pt x="16901" y="20183"/>
                </a:lnTo>
                <a:cubicBezTo>
                  <a:pt x="16905" y="20183"/>
                  <a:pt x="16896" y="20204"/>
                  <a:pt x="16896" y="20215"/>
                </a:cubicBezTo>
                <a:cubicBezTo>
                  <a:pt x="16892" y="20220"/>
                  <a:pt x="16894" y="20221"/>
                  <a:pt x="16899" y="20221"/>
                </a:cubicBezTo>
                <a:cubicBezTo>
                  <a:pt x="16912" y="20221"/>
                  <a:pt x="16943" y="20211"/>
                  <a:pt x="16953" y="20201"/>
                </a:cubicBezTo>
                <a:cubicBezTo>
                  <a:pt x="16968" y="20187"/>
                  <a:pt x="16982" y="20158"/>
                  <a:pt x="16997" y="20158"/>
                </a:cubicBezTo>
                <a:cubicBezTo>
                  <a:pt x="16997" y="20158"/>
                  <a:pt x="17011" y="20187"/>
                  <a:pt x="17025" y="20201"/>
                </a:cubicBezTo>
                <a:cubicBezTo>
                  <a:pt x="17025" y="20201"/>
                  <a:pt x="17040" y="20187"/>
                  <a:pt x="17054" y="20172"/>
                </a:cubicBezTo>
                <a:cubicBezTo>
                  <a:pt x="17054" y="20158"/>
                  <a:pt x="17068" y="20129"/>
                  <a:pt x="17083" y="20115"/>
                </a:cubicBezTo>
                <a:lnTo>
                  <a:pt x="17112" y="20158"/>
                </a:lnTo>
                <a:cubicBezTo>
                  <a:pt x="17126" y="20172"/>
                  <a:pt x="17140" y="20215"/>
                  <a:pt x="17155" y="20215"/>
                </a:cubicBezTo>
                <a:cubicBezTo>
                  <a:pt x="17178" y="20204"/>
                  <a:pt x="17201" y="20183"/>
                  <a:pt x="17224" y="20183"/>
                </a:cubicBezTo>
                <a:cubicBezTo>
                  <a:pt x="17230" y="20183"/>
                  <a:pt x="17235" y="20184"/>
                  <a:pt x="17241" y="20187"/>
                </a:cubicBezTo>
                <a:lnTo>
                  <a:pt x="17270" y="20187"/>
                </a:lnTo>
                <a:cubicBezTo>
                  <a:pt x="17270" y="20158"/>
                  <a:pt x="17284" y="20129"/>
                  <a:pt x="17298" y="20129"/>
                </a:cubicBezTo>
                <a:lnTo>
                  <a:pt x="17313" y="20129"/>
                </a:lnTo>
                <a:cubicBezTo>
                  <a:pt x="17341" y="20158"/>
                  <a:pt x="17341" y="20187"/>
                  <a:pt x="17341" y="20230"/>
                </a:cubicBezTo>
                <a:cubicBezTo>
                  <a:pt x="17343" y="20231"/>
                  <a:pt x="17344" y="20232"/>
                  <a:pt x="17346" y="20232"/>
                </a:cubicBezTo>
                <a:cubicBezTo>
                  <a:pt x="17356" y="20232"/>
                  <a:pt x="17356" y="20184"/>
                  <a:pt x="17356" y="20158"/>
                </a:cubicBezTo>
                <a:cubicBezTo>
                  <a:pt x="17356" y="20141"/>
                  <a:pt x="17376" y="20134"/>
                  <a:pt x="17395" y="20134"/>
                </a:cubicBezTo>
                <a:cubicBezTo>
                  <a:pt x="17408" y="20134"/>
                  <a:pt x="17422" y="20138"/>
                  <a:pt x="17428" y="20144"/>
                </a:cubicBezTo>
                <a:cubicBezTo>
                  <a:pt x="17438" y="20144"/>
                  <a:pt x="17481" y="20119"/>
                  <a:pt x="17508" y="20119"/>
                </a:cubicBezTo>
                <a:cubicBezTo>
                  <a:pt x="17517" y="20119"/>
                  <a:pt x="17525" y="20122"/>
                  <a:pt x="17528" y="20129"/>
                </a:cubicBezTo>
                <a:cubicBezTo>
                  <a:pt x="17537" y="20146"/>
                  <a:pt x="17550" y="20153"/>
                  <a:pt x="17562" y="20153"/>
                </a:cubicBezTo>
                <a:cubicBezTo>
                  <a:pt x="17571" y="20153"/>
                  <a:pt x="17580" y="20149"/>
                  <a:pt x="17586" y="20144"/>
                </a:cubicBezTo>
                <a:cubicBezTo>
                  <a:pt x="17586" y="20129"/>
                  <a:pt x="17571" y="20129"/>
                  <a:pt x="17543" y="20129"/>
                </a:cubicBezTo>
                <a:lnTo>
                  <a:pt x="17543" y="20086"/>
                </a:lnTo>
                <a:lnTo>
                  <a:pt x="17543" y="20057"/>
                </a:lnTo>
                <a:cubicBezTo>
                  <a:pt x="17557" y="20043"/>
                  <a:pt x="17557" y="20000"/>
                  <a:pt x="17557" y="20000"/>
                </a:cubicBezTo>
                <a:cubicBezTo>
                  <a:pt x="17557" y="19985"/>
                  <a:pt x="17557" y="19985"/>
                  <a:pt x="17543" y="19985"/>
                </a:cubicBezTo>
                <a:lnTo>
                  <a:pt x="17485" y="19985"/>
                </a:lnTo>
                <a:cubicBezTo>
                  <a:pt x="17478" y="19993"/>
                  <a:pt x="17464" y="19996"/>
                  <a:pt x="17446" y="19996"/>
                </a:cubicBezTo>
                <a:cubicBezTo>
                  <a:pt x="17428" y="19996"/>
                  <a:pt x="17406" y="19993"/>
                  <a:pt x="17385" y="19985"/>
                </a:cubicBezTo>
                <a:lnTo>
                  <a:pt x="17370" y="19957"/>
                </a:lnTo>
                <a:cubicBezTo>
                  <a:pt x="17356" y="19957"/>
                  <a:pt x="17356" y="19928"/>
                  <a:pt x="17356" y="19928"/>
                </a:cubicBezTo>
                <a:cubicBezTo>
                  <a:pt x="17370" y="19914"/>
                  <a:pt x="17370" y="19914"/>
                  <a:pt x="17370" y="19914"/>
                </a:cubicBezTo>
                <a:cubicBezTo>
                  <a:pt x="17399" y="19914"/>
                  <a:pt x="17413" y="19942"/>
                  <a:pt x="17442" y="19942"/>
                </a:cubicBezTo>
                <a:lnTo>
                  <a:pt x="17456" y="19928"/>
                </a:lnTo>
                <a:cubicBezTo>
                  <a:pt x="17471" y="19928"/>
                  <a:pt x="17514" y="19928"/>
                  <a:pt x="17543" y="19899"/>
                </a:cubicBezTo>
                <a:lnTo>
                  <a:pt x="17557" y="19914"/>
                </a:lnTo>
                <a:lnTo>
                  <a:pt x="17657" y="19928"/>
                </a:lnTo>
                <a:cubicBezTo>
                  <a:pt x="17772" y="19914"/>
                  <a:pt x="17873" y="19899"/>
                  <a:pt x="17902" y="19899"/>
                </a:cubicBezTo>
                <a:lnTo>
                  <a:pt x="17959" y="19899"/>
                </a:lnTo>
                <a:cubicBezTo>
                  <a:pt x="17988" y="19899"/>
                  <a:pt x="18031" y="19842"/>
                  <a:pt x="18031" y="19813"/>
                </a:cubicBezTo>
                <a:cubicBezTo>
                  <a:pt x="18031" y="19809"/>
                  <a:pt x="18033" y="19808"/>
                  <a:pt x="18036" y="19808"/>
                </a:cubicBezTo>
                <a:cubicBezTo>
                  <a:pt x="18045" y="19808"/>
                  <a:pt x="18067" y="19824"/>
                  <a:pt x="18089" y="19856"/>
                </a:cubicBezTo>
                <a:cubicBezTo>
                  <a:pt x="18099" y="19866"/>
                  <a:pt x="18109" y="19876"/>
                  <a:pt x="18124" y="19876"/>
                </a:cubicBezTo>
                <a:cubicBezTo>
                  <a:pt x="18130" y="19876"/>
                  <a:pt x="18138" y="19875"/>
                  <a:pt x="18146" y="19871"/>
                </a:cubicBezTo>
                <a:lnTo>
                  <a:pt x="18175" y="19842"/>
                </a:lnTo>
                <a:cubicBezTo>
                  <a:pt x="18203" y="19885"/>
                  <a:pt x="18232" y="19942"/>
                  <a:pt x="18203" y="19971"/>
                </a:cubicBezTo>
                <a:lnTo>
                  <a:pt x="18175" y="19971"/>
                </a:lnTo>
                <a:cubicBezTo>
                  <a:pt x="18175" y="19985"/>
                  <a:pt x="18175" y="20000"/>
                  <a:pt x="18175" y="20014"/>
                </a:cubicBezTo>
                <a:lnTo>
                  <a:pt x="18189" y="20029"/>
                </a:lnTo>
                <a:lnTo>
                  <a:pt x="18203" y="20029"/>
                </a:lnTo>
                <a:cubicBezTo>
                  <a:pt x="18218" y="20029"/>
                  <a:pt x="18247" y="20014"/>
                  <a:pt x="18261" y="20014"/>
                </a:cubicBezTo>
                <a:lnTo>
                  <a:pt x="18275" y="20000"/>
                </a:lnTo>
                <a:cubicBezTo>
                  <a:pt x="18290" y="20014"/>
                  <a:pt x="18318" y="20043"/>
                  <a:pt x="18318" y="20057"/>
                </a:cubicBezTo>
                <a:lnTo>
                  <a:pt x="18376" y="20057"/>
                </a:lnTo>
                <a:cubicBezTo>
                  <a:pt x="18405" y="20057"/>
                  <a:pt x="18462" y="20000"/>
                  <a:pt x="18476" y="19985"/>
                </a:cubicBezTo>
                <a:cubicBezTo>
                  <a:pt x="18476" y="19971"/>
                  <a:pt x="18462" y="19928"/>
                  <a:pt x="18448" y="19928"/>
                </a:cubicBezTo>
                <a:cubicBezTo>
                  <a:pt x="18433" y="19928"/>
                  <a:pt x="18405" y="19942"/>
                  <a:pt x="18405" y="19942"/>
                </a:cubicBezTo>
                <a:cubicBezTo>
                  <a:pt x="18390" y="19942"/>
                  <a:pt x="18361" y="19942"/>
                  <a:pt x="18333" y="19957"/>
                </a:cubicBezTo>
                <a:lnTo>
                  <a:pt x="18304" y="19971"/>
                </a:lnTo>
                <a:cubicBezTo>
                  <a:pt x="18290" y="19971"/>
                  <a:pt x="18290" y="19928"/>
                  <a:pt x="18290" y="19914"/>
                </a:cubicBezTo>
                <a:cubicBezTo>
                  <a:pt x="18290" y="19899"/>
                  <a:pt x="18376" y="19885"/>
                  <a:pt x="18419" y="19885"/>
                </a:cubicBezTo>
                <a:cubicBezTo>
                  <a:pt x="18448" y="19885"/>
                  <a:pt x="18491" y="19871"/>
                  <a:pt x="18505" y="19871"/>
                </a:cubicBezTo>
                <a:cubicBezTo>
                  <a:pt x="18505" y="19871"/>
                  <a:pt x="18563" y="19842"/>
                  <a:pt x="18577" y="19842"/>
                </a:cubicBezTo>
                <a:cubicBezTo>
                  <a:pt x="18591" y="19856"/>
                  <a:pt x="18620" y="19957"/>
                  <a:pt x="18591" y="19957"/>
                </a:cubicBezTo>
                <a:cubicBezTo>
                  <a:pt x="18563" y="19957"/>
                  <a:pt x="18563" y="19985"/>
                  <a:pt x="18577" y="20043"/>
                </a:cubicBezTo>
                <a:lnTo>
                  <a:pt x="18606" y="20057"/>
                </a:lnTo>
                <a:lnTo>
                  <a:pt x="18634" y="20072"/>
                </a:lnTo>
                <a:cubicBezTo>
                  <a:pt x="18663" y="20043"/>
                  <a:pt x="18663" y="19985"/>
                  <a:pt x="18663" y="19985"/>
                </a:cubicBezTo>
                <a:cubicBezTo>
                  <a:pt x="18649" y="19971"/>
                  <a:pt x="18649" y="19914"/>
                  <a:pt x="18649" y="19885"/>
                </a:cubicBezTo>
                <a:cubicBezTo>
                  <a:pt x="18663" y="19871"/>
                  <a:pt x="18706" y="19842"/>
                  <a:pt x="18764" y="19827"/>
                </a:cubicBezTo>
                <a:lnTo>
                  <a:pt x="18793" y="19856"/>
                </a:lnTo>
                <a:lnTo>
                  <a:pt x="18864" y="19914"/>
                </a:lnTo>
                <a:cubicBezTo>
                  <a:pt x="18890" y="19879"/>
                  <a:pt x="18922" y="19860"/>
                  <a:pt x="18949" y="19860"/>
                </a:cubicBezTo>
                <a:cubicBezTo>
                  <a:pt x="18967" y="19860"/>
                  <a:pt x="18982" y="19868"/>
                  <a:pt x="18994" y="19885"/>
                </a:cubicBezTo>
                <a:lnTo>
                  <a:pt x="19008" y="19871"/>
                </a:lnTo>
                <a:lnTo>
                  <a:pt x="19022" y="19856"/>
                </a:lnTo>
                <a:cubicBezTo>
                  <a:pt x="19033" y="19845"/>
                  <a:pt x="19046" y="19841"/>
                  <a:pt x="19058" y="19841"/>
                </a:cubicBezTo>
                <a:cubicBezTo>
                  <a:pt x="19078" y="19841"/>
                  <a:pt x="19094" y="19853"/>
                  <a:pt x="19094" y="19871"/>
                </a:cubicBezTo>
                <a:cubicBezTo>
                  <a:pt x="19109" y="19885"/>
                  <a:pt x="19094" y="19899"/>
                  <a:pt x="19094" y="19899"/>
                </a:cubicBezTo>
                <a:cubicBezTo>
                  <a:pt x="19083" y="19899"/>
                  <a:pt x="19048" y="19875"/>
                  <a:pt x="19038" y="19875"/>
                </a:cubicBezTo>
                <a:cubicBezTo>
                  <a:pt x="19034" y="19875"/>
                  <a:pt x="19033" y="19878"/>
                  <a:pt x="19037" y="19885"/>
                </a:cubicBezTo>
                <a:cubicBezTo>
                  <a:pt x="19037" y="19914"/>
                  <a:pt x="19080" y="19957"/>
                  <a:pt x="19109" y="19957"/>
                </a:cubicBezTo>
                <a:cubicBezTo>
                  <a:pt x="19110" y="19958"/>
                  <a:pt x="19110" y="19958"/>
                  <a:pt x="19111" y="19958"/>
                </a:cubicBezTo>
                <a:cubicBezTo>
                  <a:pt x="19125" y="19958"/>
                  <a:pt x="19136" y="19868"/>
                  <a:pt x="19123" y="19827"/>
                </a:cubicBezTo>
                <a:cubicBezTo>
                  <a:pt x="19123" y="19795"/>
                  <a:pt x="19155" y="19779"/>
                  <a:pt x="19178" y="19779"/>
                </a:cubicBezTo>
                <a:cubicBezTo>
                  <a:pt x="19185" y="19779"/>
                  <a:pt x="19191" y="19781"/>
                  <a:pt x="19195" y="19784"/>
                </a:cubicBezTo>
                <a:cubicBezTo>
                  <a:pt x="19209" y="19799"/>
                  <a:pt x="19238" y="19827"/>
                  <a:pt x="19252" y="19842"/>
                </a:cubicBezTo>
                <a:lnTo>
                  <a:pt x="19267" y="19842"/>
                </a:lnTo>
                <a:lnTo>
                  <a:pt x="19281" y="19856"/>
                </a:lnTo>
                <a:cubicBezTo>
                  <a:pt x="19310" y="19856"/>
                  <a:pt x="19295" y="19885"/>
                  <a:pt x="19281" y="19885"/>
                </a:cubicBezTo>
                <a:cubicBezTo>
                  <a:pt x="19267" y="19899"/>
                  <a:pt x="19324" y="19899"/>
                  <a:pt x="19338" y="19899"/>
                </a:cubicBezTo>
                <a:cubicBezTo>
                  <a:pt x="19353" y="19899"/>
                  <a:pt x="19353" y="19885"/>
                  <a:pt x="19353" y="19856"/>
                </a:cubicBezTo>
                <a:cubicBezTo>
                  <a:pt x="19353" y="19842"/>
                  <a:pt x="19382" y="19827"/>
                  <a:pt x="19382" y="19827"/>
                </a:cubicBezTo>
                <a:lnTo>
                  <a:pt x="19410" y="19856"/>
                </a:lnTo>
                <a:cubicBezTo>
                  <a:pt x="19417" y="19871"/>
                  <a:pt x="19435" y="19874"/>
                  <a:pt x="19452" y="19874"/>
                </a:cubicBezTo>
                <a:cubicBezTo>
                  <a:pt x="19468" y="19874"/>
                  <a:pt x="19482" y="19871"/>
                  <a:pt x="19482" y="19871"/>
                </a:cubicBezTo>
                <a:cubicBezTo>
                  <a:pt x="19487" y="19866"/>
                  <a:pt x="19498" y="19864"/>
                  <a:pt x="19512" y="19864"/>
                </a:cubicBezTo>
                <a:cubicBezTo>
                  <a:pt x="19540" y="19864"/>
                  <a:pt x="19578" y="19871"/>
                  <a:pt x="19597" y="19871"/>
                </a:cubicBezTo>
                <a:cubicBezTo>
                  <a:pt x="19611" y="19856"/>
                  <a:pt x="19655" y="19784"/>
                  <a:pt x="19655" y="19770"/>
                </a:cubicBezTo>
                <a:cubicBezTo>
                  <a:pt x="19657" y="19764"/>
                  <a:pt x="19662" y="19762"/>
                  <a:pt x="19667" y="19762"/>
                </a:cubicBezTo>
                <a:cubicBezTo>
                  <a:pt x="19689" y="19762"/>
                  <a:pt x="19729" y="19804"/>
                  <a:pt x="19741" y="19827"/>
                </a:cubicBezTo>
                <a:cubicBezTo>
                  <a:pt x="19748" y="19842"/>
                  <a:pt x="19773" y="19845"/>
                  <a:pt x="19800" y="19845"/>
                </a:cubicBezTo>
                <a:cubicBezTo>
                  <a:pt x="19827" y="19845"/>
                  <a:pt x="19856" y="19842"/>
                  <a:pt x="19870" y="19842"/>
                </a:cubicBezTo>
                <a:cubicBezTo>
                  <a:pt x="19890" y="19832"/>
                  <a:pt x="19925" y="19821"/>
                  <a:pt x="19964" y="19821"/>
                </a:cubicBezTo>
                <a:cubicBezTo>
                  <a:pt x="19980" y="19821"/>
                  <a:pt x="19997" y="19823"/>
                  <a:pt x="20014" y="19827"/>
                </a:cubicBezTo>
                <a:lnTo>
                  <a:pt x="20057" y="19813"/>
                </a:lnTo>
                <a:lnTo>
                  <a:pt x="20071" y="19813"/>
                </a:lnTo>
                <a:cubicBezTo>
                  <a:pt x="20074" y="19816"/>
                  <a:pt x="20077" y="19817"/>
                  <a:pt x="20079" y="19817"/>
                </a:cubicBezTo>
                <a:cubicBezTo>
                  <a:pt x="20091" y="19817"/>
                  <a:pt x="20103" y="19796"/>
                  <a:pt x="20114" y="19784"/>
                </a:cubicBezTo>
                <a:cubicBezTo>
                  <a:pt x="20114" y="19777"/>
                  <a:pt x="20121" y="19774"/>
                  <a:pt x="20132" y="19774"/>
                </a:cubicBezTo>
                <a:cubicBezTo>
                  <a:pt x="20143" y="19774"/>
                  <a:pt x="20157" y="19777"/>
                  <a:pt x="20172" y="19784"/>
                </a:cubicBezTo>
                <a:lnTo>
                  <a:pt x="20200" y="19799"/>
                </a:lnTo>
                <a:cubicBezTo>
                  <a:pt x="20212" y="19799"/>
                  <a:pt x="20214" y="19841"/>
                  <a:pt x="20234" y="19841"/>
                </a:cubicBezTo>
                <a:cubicBezTo>
                  <a:pt x="20240" y="19841"/>
                  <a:pt x="20248" y="19837"/>
                  <a:pt x="20258" y="19827"/>
                </a:cubicBezTo>
                <a:cubicBezTo>
                  <a:pt x="20272" y="19799"/>
                  <a:pt x="20301" y="19799"/>
                  <a:pt x="20330" y="19799"/>
                </a:cubicBezTo>
                <a:lnTo>
                  <a:pt x="20344" y="19799"/>
                </a:lnTo>
                <a:cubicBezTo>
                  <a:pt x="20373" y="19827"/>
                  <a:pt x="20430" y="19799"/>
                  <a:pt x="20473" y="19842"/>
                </a:cubicBezTo>
                <a:cubicBezTo>
                  <a:pt x="20473" y="19845"/>
                  <a:pt x="20475" y="19846"/>
                  <a:pt x="20476" y="19846"/>
                </a:cubicBezTo>
                <a:cubicBezTo>
                  <a:pt x="20484" y="19846"/>
                  <a:pt x="20505" y="19825"/>
                  <a:pt x="20517" y="19813"/>
                </a:cubicBezTo>
                <a:lnTo>
                  <a:pt x="20531" y="19813"/>
                </a:lnTo>
                <a:cubicBezTo>
                  <a:pt x="20538" y="19820"/>
                  <a:pt x="20543" y="19823"/>
                  <a:pt x="20547" y="19823"/>
                </a:cubicBezTo>
                <a:cubicBezTo>
                  <a:pt x="20559" y="19823"/>
                  <a:pt x="20556" y="19795"/>
                  <a:pt x="20545" y="19784"/>
                </a:cubicBezTo>
                <a:cubicBezTo>
                  <a:pt x="20545" y="19770"/>
                  <a:pt x="20517" y="19713"/>
                  <a:pt x="20517" y="19698"/>
                </a:cubicBezTo>
                <a:cubicBezTo>
                  <a:pt x="20517" y="19696"/>
                  <a:pt x="20515" y="19694"/>
                  <a:pt x="20511" y="19694"/>
                </a:cubicBezTo>
                <a:cubicBezTo>
                  <a:pt x="20497" y="19694"/>
                  <a:pt x="20456" y="19718"/>
                  <a:pt x="20445" y="19741"/>
                </a:cubicBezTo>
                <a:cubicBezTo>
                  <a:pt x="20439" y="19744"/>
                  <a:pt x="20436" y="19745"/>
                  <a:pt x="20433" y="19745"/>
                </a:cubicBezTo>
                <a:cubicBezTo>
                  <a:pt x="20421" y="19745"/>
                  <a:pt x="20430" y="19722"/>
                  <a:pt x="20430" y="19698"/>
                </a:cubicBezTo>
                <a:cubicBezTo>
                  <a:pt x="20442" y="19687"/>
                  <a:pt x="20397" y="19665"/>
                  <a:pt x="20372" y="19665"/>
                </a:cubicBezTo>
                <a:cubicBezTo>
                  <a:pt x="20366" y="19665"/>
                  <a:pt x="20361" y="19667"/>
                  <a:pt x="20359" y="19669"/>
                </a:cubicBezTo>
                <a:cubicBezTo>
                  <a:pt x="20348" y="19680"/>
                  <a:pt x="20317" y="19690"/>
                  <a:pt x="20294" y="19690"/>
                </a:cubicBezTo>
                <a:cubicBezTo>
                  <a:pt x="20284" y="19690"/>
                  <a:pt x="20277" y="19688"/>
                  <a:pt x="20272" y="19684"/>
                </a:cubicBezTo>
                <a:cubicBezTo>
                  <a:pt x="20272" y="19669"/>
                  <a:pt x="20229" y="19626"/>
                  <a:pt x="20186" y="19583"/>
                </a:cubicBezTo>
                <a:lnTo>
                  <a:pt x="20200" y="19526"/>
                </a:lnTo>
                <a:lnTo>
                  <a:pt x="20200" y="19511"/>
                </a:lnTo>
                <a:cubicBezTo>
                  <a:pt x="20213" y="19499"/>
                  <a:pt x="20222" y="19495"/>
                  <a:pt x="20229" y="19495"/>
                </a:cubicBezTo>
                <a:cubicBezTo>
                  <a:pt x="20239" y="19495"/>
                  <a:pt x="20244" y="19503"/>
                  <a:pt x="20244" y="19511"/>
                </a:cubicBezTo>
                <a:lnTo>
                  <a:pt x="20244" y="19526"/>
                </a:lnTo>
                <a:cubicBezTo>
                  <a:pt x="20231" y="19563"/>
                  <a:pt x="20240" y="19600"/>
                  <a:pt x="20262" y="19600"/>
                </a:cubicBezTo>
                <a:cubicBezTo>
                  <a:pt x="20265" y="19600"/>
                  <a:pt x="20268" y="19599"/>
                  <a:pt x="20272" y="19598"/>
                </a:cubicBezTo>
                <a:lnTo>
                  <a:pt x="20301" y="19598"/>
                </a:lnTo>
                <a:cubicBezTo>
                  <a:pt x="20330" y="19598"/>
                  <a:pt x="20344" y="19554"/>
                  <a:pt x="20344" y="19540"/>
                </a:cubicBezTo>
                <a:cubicBezTo>
                  <a:pt x="20344" y="19526"/>
                  <a:pt x="20344" y="19511"/>
                  <a:pt x="20344" y="19511"/>
                </a:cubicBezTo>
                <a:lnTo>
                  <a:pt x="20359" y="19511"/>
                </a:lnTo>
                <a:cubicBezTo>
                  <a:pt x="20387" y="19511"/>
                  <a:pt x="20402" y="19526"/>
                  <a:pt x="20402" y="19526"/>
                </a:cubicBezTo>
                <a:lnTo>
                  <a:pt x="20402" y="19540"/>
                </a:lnTo>
                <a:lnTo>
                  <a:pt x="20387" y="19554"/>
                </a:lnTo>
                <a:cubicBezTo>
                  <a:pt x="20387" y="19569"/>
                  <a:pt x="20402" y="19598"/>
                  <a:pt x="20416" y="19598"/>
                </a:cubicBezTo>
                <a:lnTo>
                  <a:pt x="20430" y="19598"/>
                </a:lnTo>
                <a:lnTo>
                  <a:pt x="20430" y="19583"/>
                </a:lnTo>
                <a:cubicBezTo>
                  <a:pt x="20436" y="19571"/>
                  <a:pt x="20448" y="19567"/>
                  <a:pt x="20459" y="19567"/>
                </a:cubicBezTo>
                <a:cubicBezTo>
                  <a:pt x="20473" y="19567"/>
                  <a:pt x="20488" y="19575"/>
                  <a:pt x="20488" y="19583"/>
                </a:cubicBezTo>
                <a:cubicBezTo>
                  <a:pt x="20488" y="19590"/>
                  <a:pt x="20509" y="19594"/>
                  <a:pt x="20533" y="19594"/>
                </a:cubicBezTo>
                <a:cubicBezTo>
                  <a:pt x="20556" y="19594"/>
                  <a:pt x="20581" y="19590"/>
                  <a:pt x="20588" y="19583"/>
                </a:cubicBezTo>
                <a:cubicBezTo>
                  <a:pt x="20601" y="19571"/>
                  <a:pt x="20615" y="19567"/>
                  <a:pt x="20628" y="19567"/>
                </a:cubicBezTo>
                <a:cubicBezTo>
                  <a:pt x="20646" y="19567"/>
                  <a:pt x="20660" y="19575"/>
                  <a:pt x="20660" y="19583"/>
                </a:cubicBezTo>
                <a:cubicBezTo>
                  <a:pt x="20660" y="19585"/>
                  <a:pt x="20661" y="19586"/>
                  <a:pt x="20663" y="19586"/>
                </a:cubicBezTo>
                <a:cubicBezTo>
                  <a:pt x="20671" y="19586"/>
                  <a:pt x="20703" y="19552"/>
                  <a:pt x="20703" y="19540"/>
                </a:cubicBezTo>
                <a:cubicBezTo>
                  <a:pt x="20718" y="19526"/>
                  <a:pt x="20775" y="19511"/>
                  <a:pt x="20790" y="19511"/>
                </a:cubicBezTo>
                <a:cubicBezTo>
                  <a:pt x="20804" y="19511"/>
                  <a:pt x="20833" y="19526"/>
                  <a:pt x="20847" y="19526"/>
                </a:cubicBezTo>
                <a:lnTo>
                  <a:pt x="20833" y="19612"/>
                </a:lnTo>
                <a:cubicBezTo>
                  <a:pt x="20876" y="19598"/>
                  <a:pt x="20933" y="19598"/>
                  <a:pt x="20933" y="19569"/>
                </a:cubicBezTo>
                <a:cubicBezTo>
                  <a:pt x="20948" y="19554"/>
                  <a:pt x="20948" y="19497"/>
                  <a:pt x="20962" y="19454"/>
                </a:cubicBezTo>
                <a:lnTo>
                  <a:pt x="20976" y="19440"/>
                </a:lnTo>
                <a:cubicBezTo>
                  <a:pt x="20997" y="19429"/>
                  <a:pt x="21011" y="19395"/>
                  <a:pt x="21034" y="19395"/>
                </a:cubicBezTo>
                <a:cubicBezTo>
                  <a:pt x="21042" y="19395"/>
                  <a:pt x="21051" y="19399"/>
                  <a:pt x="21063" y="19411"/>
                </a:cubicBezTo>
                <a:lnTo>
                  <a:pt x="21077" y="19440"/>
                </a:lnTo>
                <a:cubicBezTo>
                  <a:pt x="21077" y="19454"/>
                  <a:pt x="21077" y="19483"/>
                  <a:pt x="21091" y="19511"/>
                </a:cubicBezTo>
                <a:lnTo>
                  <a:pt x="21120" y="19497"/>
                </a:lnTo>
                <a:lnTo>
                  <a:pt x="21149" y="19483"/>
                </a:lnTo>
                <a:cubicBezTo>
                  <a:pt x="21177" y="19468"/>
                  <a:pt x="21221" y="19440"/>
                  <a:pt x="21221" y="19425"/>
                </a:cubicBezTo>
                <a:cubicBezTo>
                  <a:pt x="21235" y="19425"/>
                  <a:pt x="21221" y="19396"/>
                  <a:pt x="21206" y="19382"/>
                </a:cubicBezTo>
                <a:lnTo>
                  <a:pt x="21206" y="19396"/>
                </a:lnTo>
                <a:cubicBezTo>
                  <a:pt x="21163" y="19396"/>
                  <a:pt x="21163" y="19368"/>
                  <a:pt x="21163" y="19339"/>
                </a:cubicBezTo>
                <a:lnTo>
                  <a:pt x="21177" y="19281"/>
                </a:lnTo>
                <a:cubicBezTo>
                  <a:pt x="21192" y="19224"/>
                  <a:pt x="21206" y="19052"/>
                  <a:pt x="21177" y="19023"/>
                </a:cubicBezTo>
                <a:cubicBezTo>
                  <a:pt x="21149" y="18994"/>
                  <a:pt x="21120" y="18922"/>
                  <a:pt x="21106" y="18879"/>
                </a:cubicBezTo>
                <a:lnTo>
                  <a:pt x="21120" y="18850"/>
                </a:lnTo>
                <a:cubicBezTo>
                  <a:pt x="21134" y="18836"/>
                  <a:pt x="21149" y="18822"/>
                  <a:pt x="21163" y="18807"/>
                </a:cubicBezTo>
                <a:cubicBezTo>
                  <a:pt x="21177" y="18793"/>
                  <a:pt x="21192" y="18764"/>
                  <a:pt x="21192" y="18764"/>
                </a:cubicBezTo>
                <a:cubicBezTo>
                  <a:pt x="21149" y="18721"/>
                  <a:pt x="21192" y="18692"/>
                  <a:pt x="21206" y="18692"/>
                </a:cubicBezTo>
                <a:lnTo>
                  <a:pt x="21235" y="18678"/>
                </a:lnTo>
                <a:cubicBezTo>
                  <a:pt x="21238" y="18675"/>
                  <a:pt x="21241" y="18674"/>
                  <a:pt x="21245" y="18674"/>
                </a:cubicBezTo>
                <a:cubicBezTo>
                  <a:pt x="21260" y="18674"/>
                  <a:pt x="21281" y="18692"/>
                  <a:pt x="21292" y="18692"/>
                </a:cubicBezTo>
                <a:cubicBezTo>
                  <a:pt x="21292" y="18704"/>
                  <a:pt x="21330" y="18725"/>
                  <a:pt x="21344" y="18725"/>
                </a:cubicBezTo>
                <a:cubicBezTo>
                  <a:pt x="21348" y="18725"/>
                  <a:pt x="21350" y="18724"/>
                  <a:pt x="21350" y="18721"/>
                </a:cubicBezTo>
                <a:cubicBezTo>
                  <a:pt x="21364" y="18692"/>
                  <a:pt x="21379" y="18621"/>
                  <a:pt x="21379" y="18592"/>
                </a:cubicBezTo>
                <a:cubicBezTo>
                  <a:pt x="21379" y="18585"/>
                  <a:pt x="21379" y="18581"/>
                  <a:pt x="21375" y="18581"/>
                </a:cubicBezTo>
                <a:cubicBezTo>
                  <a:pt x="21371" y="18581"/>
                  <a:pt x="21364" y="18585"/>
                  <a:pt x="21350" y="18592"/>
                </a:cubicBezTo>
                <a:lnTo>
                  <a:pt x="21336" y="18592"/>
                </a:lnTo>
                <a:cubicBezTo>
                  <a:pt x="21321" y="18592"/>
                  <a:pt x="21307" y="18577"/>
                  <a:pt x="21292" y="18563"/>
                </a:cubicBezTo>
                <a:lnTo>
                  <a:pt x="21264" y="18534"/>
                </a:lnTo>
                <a:cubicBezTo>
                  <a:pt x="21264" y="18563"/>
                  <a:pt x="21221" y="18592"/>
                  <a:pt x="21163" y="18606"/>
                </a:cubicBezTo>
                <a:lnTo>
                  <a:pt x="21149" y="18577"/>
                </a:lnTo>
                <a:lnTo>
                  <a:pt x="21120" y="18563"/>
                </a:lnTo>
                <a:cubicBezTo>
                  <a:pt x="21120" y="18563"/>
                  <a:pt x="21091" y="18549"/>
                  <a:pt x="21077" y="18534"/>
                </a:cubicBezTo>
                <a:cubicBezTo>
                  <a:pt x="21063" y="18520"/>
                  <a:pt x="21077" y="18491"/>
                  <a:pt x="21077" y="18491"/>
                </a:cubicBezTo>
                <a:cubicBezTo>
                  <a:pt x="21077" y="18491"/>
                  <a:pt x="21102" y="18504"/>
                  <a:pt x="21124" y="18504"/>
                </a:cubicBezTo>
                <a:cubicBezTo>
                  <a:pt x="21134" y="18504"/>
                  <a:pt x="21144" y="18501"/>
                  <a:pt x="21149" y="18491"/>
                </a:cubicBezTo>
                <a:cubicBezTo>
                  <a:pt x="21149" y="18477"/>
                  <a:pt x="21134" y="18419"/>
                  <a:pt x="21134" y="18419"/>
                </a:cubicBezTo>
                <a:cubicBezTo>
                  <a:pt x="21120" y="18405"/>
                  <a:pt x="21149" y="18362"/>
                  <a:pt x="21163" y="18348"/>
                </a:cubicBezTo>
                <a:cubicBezTo>
                  <a:pt x="21177" y="18348"/>
                  <a:pt x="21177" y="18319"/>
                  <a:pt x="21177" y="18319"/>
                </a:cubicBezTo>
                <a:cubicBezTo>
                  <a:pt x="21163" y="18305"/>
                  <a:pt x="21206" y="18290"/>
                  <a:pt x="21206" y="18276"/>
                </a:cubicBezTo>
                <a:cubicBezTo>
                  <a:pt x="21221" y="18276"/>
                  <a:pt x="21264" y="18161"/>
                  <a:pt x="21264" y="18118"/>
                </a:cubicBezTo>
                <a:cubicBezTo>
                  <a:pt x="21278" y="18075"/>
                  <a:pt x="21235" y="18060"/>
                  <a:pt x="21206" y="18060"/>
                </a:cubicBezTo>
                <a:cubicBezTo>
                  <a:pt x="21203" y="18058"/>
                  <a:pt x="21199" y="18056"/>
                  <a:pt x="21194" y="18056"/>
                </a:cubicBezTo>
                <a:cubicBezTo>
                  <a:pt x="21171" y="18056"/>
                  <a:pt x="21132" y="18077"/>
                  <a:pt x="21120" y="18089"/>
                </a:cubicBezTo>
                <a:cubicBezTo>
                  <a:pt x="21116" y="18091"/>
                  <a:pt x="21112" y="18092"/>
                  <a:pt x="21109" y="18092"/>
                </a:cubicBezTo>
                <a:cubicBezTo>
                  <a:pt x="21088" y="18092"/>
                  <a:pt x="21077" y="18058"/>
                  <a:pt x="21077" y="18046"/>
                </a:cubicBezTo>
                <a:cubicBezTo>
                  <a:pt x="21067" y="18036"/>
                  <a:pt x="21049" y="18026"/>
                  <a:pt x="21030" y="18026"/>
                </a:cubicBezTo>
                <a:cubicBezTo>
                  <a:pt x="21022" y="18026"/>
                  <a:pt x="21013" y="18027"/>
                  <a:pt x="21005" y="18032"/>
                </a:cubicBezTo>
                <a:lnTo>
                  <a:pt x="20991" y="18046"/>
                </a:lnTo>
                <a:cubicBezTo>
                  <a:pt x="20976" y="18046"/>
                  <a:pt x="20962" y="18060"/>
                  <a:pt x="20962" y="18075"/>
                </a:cubicBezTo>
                <a:lnTo>
                  <a:pt x="20948" y="18118"/>
                </a:lnTo>
                <a:cubicBezTo>
                  <a:pt x="20948" y="18161"/>
                  <a:pt x="20976" y="18190"/>
                  <a:pt x="20991" y="18190"/>
                </a:cubicBezTo>
                <a:lnTo>
                  <a:pt x="21019" y="18204"/>
                </a:lnTo>
                <a:lnTo>
                  <a:pt x="21034" y="18204"/>
                </a:lnTo>
                <a:cubicBezTo>
                  <a:pt x="21046" y="18179"/>
                  <a:pt x="21059" y="18144"/>
                  <a:pt x="21071" y="18144"/>
                </a:cubicBezTo>
                <a:cubicBezTo>
                  <a:pt x="21073" y="18144"/>
                  <a:pt x="21075" y="18145"/>
                  <a:pt x="21077" y="18146"/>
                </a:cubicBezTo>
                <a:cubicBezTo>
                  <a:pt x="21091" y="18161"/>
                  <a:pt x="21106" y="18190"/>
                  <a:pt x="21106" y="18204"/>
                </a:cubicBezTo>
                <a:cubicBezTo>
                  <a:pt x="21120" y="18218"/>
                  <a:pt x="21019" y="18247"/>
                  <a:pt x="20976" y="18261"/>
                </a:cubicBezTo>
                <a:cubicBezTo>
                  <a:pt x="20971" y="18264"/>
                  <a:pt x="20965" y="18265"/>
                  <a:pt x="20960" y="18265"/>
                </a:cubicBezTo>
                <a:cubicBezTo>
                  <a:pt x="20938" y="18265"/>
                  <a:pt x="20919" y="18244"/>
                  <a:pt x="20919" y="18233"/>
                </a:cubicBezTo>
                <a:cubicBezTo>
                  <a:pt x="20933" y="18233"/>
                  <a:pt x="20933" y="18190"/>
                  <a:pt x="20933" y="18175"/>
                </a:cubicBezTo>
                <a:cubicBezTo>
                  <a:pt x="20933" y="18161"/>
                  <a:pt x="20919" y="18118"/>
                  <a:pt x="20904" y="18089"/>
                </a:cubicBezTo>
                <a:lnTo>
                  <a:pt x="20876" y="18060"/>
                </a:lnTo>
                <a:lnTo>
                  <a:pt x="20861" y="18032"/>
                </a:lnTo>
                <a:cubicBezTo>
                  <a:pt x="20847" y="18032"/>
                  <a:pt x="20818" y="18032"/>
                  <a:pt x="20804" y="18046"/>
                </a:cubicBezTo>
                <a:lnTo>
                  <a:pt x="20761" y="18032"/>
                </a:lnTo>
                <a:cubicBezTo>
                  <a:pt x="20732" y="18032"/>
                  <a:pt x="20660" y="18017"/>
                  <a:pt x="20632" y="18017"/>
                </a:cubicBezTo>
                <a:lnTo>
                  <a:pt x="20588" y="18003"/>
                </a:lnTo>
                <a:cubicBezTo>
                  <a:pt x="20588" y="18003"/>
                  <a:pt x="20582" y="17996"/>
                  <a:pt x="20578" y="17996"/>
                </a:cubicBezTo>
                <a:cubicBezTo>
                  <a:pt x="20576" y="17996"/>
                  <a:pt x="20574" y="17998"/>
                  <a:pt x="20574" y="18003"/>
                </a:cubicBezTo>
                <a:lnTo>
                  <a:pt x="20502" y="18046"/>
                </a:lnTo>
                <a:cubicBezTo>
                  <a:pt x="20445" y="18003"/>
                  <a:pt x="20416" y="17888"/>
                  <a:pt x="20416" y="17859"/>
                </a:cubicBezTo>
                <a:cubicBezTo>
                  <a:pt x="20416" y="17830"/>
                  <a:pt x="20373" y="17787"/>
                  <a:pt x="20330" y="17773"/>
                </a:cubicBezTo>
                <a:lnTo>
                  <a:pt x="20287" y="17773"/>
                </a:lnTo>
                <a:lnTo>
                  <a:pt x="20244" y="17787"/>
                </a:lnTo>
                <a:cubicBezTo>
                  <a:pt x="20232" y="17799"/>
                  <a:pt x="20220" y="17806"/>
                  <a:pt x="20211" y="17806"/>
                </a:cubicBezTo>
                <a:cubicBezTo>
                  <a:pt x="20198" y="17806"/>
                  <a:pt x="20192" y="17792"/>
                  <a:pt x="20200" y="17759"/>
                </a:cubicBezTo>
                <a:lnTo>
                  <a:pt x="20200" y="17759"/>
                </a:lnTo>
                <a:lnTo>
                  <a:pt x="20129" y="17773"/>
                </a:lnTo>
                <a:cubicBezTo>
                  <a:pt x="20100" y="17773"/>
                  <a:pt x="20100" y="17744"/>
                  <a:pt x="20114" y="17715"/>
                </a:cubicBezTo>
                <a:cubicBezTo>
                  <a:pt x="20125" y="17705"/>
                  <a:pt x="20136" y="17677"/>
                  <a:pt x="20153" y="17677"/>
                </a:cubicBezTo>
                <a:cubicBezTo>
                  <a:pt x="20159" y="17677"/>
                  <a:pt x="20165" y="17680"/>
                  <a:pt x="20172" y="17687"/>
                </a:cubicBezTo>
                <a:cubicBezTo>
                  <a:pt x="20186" y="17701"/>
                  <a:pt x="20200" y="17701"/>
                  <a:pt x="20215" y="17701"/>
                </a:cubicBezTo>
                <a:lnTo>
                  <a:pt x="20244" y="17701"/>
                </a:lnTo>
                <a:cubicBezTo>
                  <a:pt x="20258" y="17704"/>
                  <a:pt x="20272" y="17705"/>
                  <a:pt x="20284" y="17705"/>
                </a:cubicBezTo>
                <a:cubicBezTo>
                  <a:pt x="20343" y="17705"/>
                  <a:pt x="20370" y="17677"/>
                  <a:pt x="20359" y="17629"/>
                </a:cubicBezTo>
                <a:lnTo>
                  <a:pt x="20359" y="17629"/>
                </a:lnTo>
                <a:lnTo>
                  <a:pt x="20315" y="17658"/>
                </a:lnTo>
                <a:cubicBezTo>
                  <a:pt x="20307" y="17667"/>
                  <a:pt x="20300" y="17670"/>
                  <a:pt x="20296" y="17670"/>
                </a:cubicBezTo>
                <a:cubicBezTo>
                  <a:pt x="20285" y="17670"/>
                  <a:pt x="20282" y="17654"/>
                  <a:pt x="20272" y="17644"/>
                </a:cubicBezTo>
                <a:cubicBezTo>
                  <a:pt x="20215" y="17615"/>
                  <a:pt x="20200" y="17615"/>
                  <a:pt x="20100" y="17615"/>
                </a:cubicBezTo>
                <a:cubicBezTo>
                  <a:pt x="20100" y="17615"/>
                  <a:pt x="20086" y="17615"/>
                  <a:pt x="20086" y="17601"/>
                </a:cubicBezTo>
                <a:lnTo>
                  <a:pt x="20042" y="17601"/>
                </a:lnTo>
                <a:cubicBezTo>
                  <a:pt x="20042" y="17629"/>
                  <a:pt x="19999" y="17759"/>
                  <a:pt x="19999" y="17802"/>
                </a:cubicBezTo>
                <a:cubicBezTo>
                  <a:pt x="19999" y="17823"/>
                  <a:pt x="19999" y="17836"/>
                  <a:pt x="19994" y="17836"/>
                </a:cubicBezTo>
                <a:cubicBezTo>
                  <a:pt x="19992" y="17836"/>
                  <a:pt x="19989" y="17834"/>
                  <a:pt x="19985" y="17830"/>
                </a:cubicBezTo>
                <a:cubicBezTo>
                  <a:pt x="19985" y="17816"/>
                  <a:pt x="19971" y="17773"/>
                  <a:pt x="19942" y="17730"/>
                </a:cubicBezTo>
                <a:lnTo>
                  <a:pt x="19971" y="17672"/>
                </a:lnTo>
                <a:lnTo>
                  <a:pt x="19985" y="17629"/>
                </a:lnTo>
                <a:cubicBezTo>
                  <a:pt x="19942" y="17629"/>
                  <a:pt x="19884" y="17615"/>
                  <a:pt x="19856" y="17615"/>
                </a:cubicBezTo>
                <a:lnTo>
                  <a:pt x="19856" y="17572"/>
                </a:lnTo>
                <a:cubicBezTo>
                  <a:pt x="19841" y="17557"/>
                  <a:pt x="19841" y="17514"/>
                  <a:pt x="19856" y="17500"/>
                </a:cubicBezTo>
                <a:lnTo>
                  <a:pt x="19870" y="17486"/>
                </a:lnTo>
                <a:cubicBezTo>
                  <a:pt x="19874" y="17484"/>
                  <a:pt x="19878" y="17483"/>
                  <a:pt x="19881" y="17483"/>
                </a:cubicBezTo>
                <a:cubicBezTo>
                  <a:pt x="19903" y="17483"/>
                  <a:pt x="19913" y="17516"/>
                  <a:pt x="19913" y="17529"/>
                </a:cubicBezTo>
                <a:cubicBezTo>
                  <a:pt x="19899" y="17543"/>
                  <a:pt x="19928" y="17572"/>
                  <a:pt x="19971" y="17586"/>
                </a:cubicBezTo>
                <a:lnTo>
                  <a:pt x="19971" y="17514"/>
                </a:lnTo>
                <a:lnTo>
                  <a:pt x="19971" y="17471"/>
                </a:lnTo>
                <a:cubicBezTo>
                  <a:pt x="19999" y="17471"/>
                  <a:pt x="20042" y="17457"/>
                  <a:pt x="20042" y="17457"/>
                </a:cubicBezTo>
                <a:cubicBezTo>
                  <a:pt x="20057" y="17442"/>
                  <a:pt x="20057" y="17428"/>
                  <a:pt x="20042" y="17414"/>
                </a:cubicBezTo>
                <a:lnTo>
                  <a:pt x="20028" y="17399"/>
                </a:lnTo>
                <a:lnTo>
                  <a:pt x="19985" y="17399"/>
                </a:lnTo>
                <a:cubicBezTo>
                  <a:pt x="19942" y="17399"/>
                  <a:pt x="19899" y="17356"/>
                  <a:pt x="19899" y="17342"/>
                </a:cubicBezTo>
                <a:cubicBezTo>
                  <a:pt x="19899" y="17328"/>
                  <a:pt x="19928" y="17328"/>
                  <a:pt x="19942" y="17328"/>
                </a:cubicBezTo>
                <a:lnTo>
                  <a:pt x="19956" y="17342"/>
                </a:lnTo>
                <a:cubicBezTo>
                  <a:pt x="19966" y="17352"/>
                  <a:pt x="19976" y="17375"/>
                  <a:pt x="19990" y="17375"/>
                </a:cubicBezTo>
                <a:cubicBezTo>
                  <a:pt x="19997" y="17375"/>
                  <a:pt x="20005" y="17370"/>
                  <a:pt x="20014" y="17356"/>
                </a:cubicBezTo>
                <a:cubicBezTo>
                  <a:pt x="20021" y="17349"/>
                  <a:pt x="20032" y="17346"/>
                  <a:pt x="20042" y="17346"/>
                </a:cubicBezTo>
                <a:cubicBezTo>
                  <a:pt x="20053" y="17346"/>
                  <a:pt x="20064" y="17349"/>
                  <a:pt x="20071" y="17356"/>
                </a:cubicBezTo>
                <a:cubicBezTo>
                  <a:pt x="20082" y="17363"/>
                  <a:pt x="20089" y="17366"/>
                  <a:pt x="20095" y="17366"/>
                </a:cubicBezTo>
                <a:cubicBezTo>
                  <a:pt x="20113" y="17366"/>
                  <a:pt x="20111" y="17338"/>
                  <a:pt x="20100" y="17328"/>
                </a:cubicBezTo>
                <a:lnTo>
                  <a:pt x="20086" y="17313"/>
                </a:lnTo>
                <a:cubicBezTo>
                  <a:pt x="20100" y="17284"/>
                  <a:pt x="20114" y="17227"/>
                  <a:pt x="20129" y="17184"/>
                </a:cubicBezTo>
                <a:lnTo>
                  <a:pt x="20172" y="17184"/>
                </a:lnTo>
                <a:cubicBezTo>
                  <a:pt x="20200" y="17184"/>
                  <a:pt x="20200" y="17170"/>
                  <a:pt x="20200" y="17141"/>
                </a:cubicBezTo>
                <a:cubicBezTo>
                  <a:pt x="20186" y="17126"/>
                  <a:pt x="20172" y="17112"/>
                  <a:pt x="20186" y="17112"/>
                </a:cubicBezTo>
                <a:lnTo>
                  <a:pt x="20215" y="17055"/>
                </a:lnTo>
                <a:cubicBezTo>
                  <a:pt x="20200" y="16983"/>
                  <a:pt x="20172" y="16911"/>
                  <a:pt x="20157" y="16911"/>
                </a:cubicBezTo>
                <a:cubicBezTo>
                  <a:pt x="20157" y="16911"/>
                  <a:pt x="20114" y="16940"/>
                  <a:pt x="20071" y="16968"/>
                </a:cubicBezTo>
                <a:lnTo>
                  <a:pt x="20028" y="16925"/>
                </a:lnTo>
                <a:cubicBezTo>
                  <a:pt x="20024" y="16921"/>
                  <a:pt x="20018" y="16919"/>
                  <a:pt x="20013" y="16919"/>
                </a:cubicBezTo>
                <a:cubicBezTo>
                  <a:pt x="19999" y="16919"/>
                  <a:pt x="19985" y="16929"/>
                  <a:pt x="19985" y="16940"/>
                </a:cubicBezTo>
                <a:lnTo>
                  <a:pt x="19971" y="16968"/>
                </a:lnTo>
                <a:cubicBezTo>
                  <a:pt x="19971" y="16997"/>
                  <a:pt x="19956" y="16997"/>
                  <a:pt x="19942" y="16997"/>
                </a:cubicBezTo>
                <a:cubicBezTo>
                  <a:pt x="19942" y="16983"/>
                  <a:pt x="19956" y="16954"/>
                  <a:pt x="19956" y="16954"/>
                </a:cubicBezTo>
                <a:cubicBezTo>
                  <a:pt x="19956" y="16952"/>
                  <a:pt x="19956" y="16951"/>
                  <a:pt x="19955" y="16951"/>
                </a:cubicBezTo>
                <a:cubicBezTo>
                  <a:pt x="19949" y="16951"/>
                  <a:pt x="19926" y="16987"/>
                  <a:pt x="19913" y="17011"/>
                </a:cubicBezTo>
                <a:lnTo>
                  <a:pt x="19899" y="17011"/>
                </a:lnTo>
                <a:cubicBezTo>
                  <a:pt x="19884" y="16997"/>
                  <a:pt x="19870" y="16925"/>
                  <a:pt x="19870" y="16911"/>
                </a:cubicBezTo>
                <a:cubicBezTo>
                  <a:pt x="19870" y="16882"/>
                  <a:pt x="19856" y="16868"/>
                  <a:pt x="19841" y="16868"/>
                </a:cubicBezTo>
                <a:cubicBezTo>
                  <a:pt x="19841" y="16868"/>
                  <a:pt x="19827" y="16810"/>
                  <a:pt x="19813" y="16810"/>
                </a:cubicBezTo>
                <a:cubicBezTo>
                  <a:pt x="19798" y="16810"/>
                  <a:pt x="19798" y="16796"/>
                  <a:pt x="19813" y="16796"/>
                </a:cubicBezTo>
                <a:lnTo>
                  <a:pt x="19899" y="16810"/>
                </a:lnTo>
                <a:cubicBezTo>
                  <a:pt x="19928" y="16767"/>
                  <a:pt x="19971" y="16695"/>
                  <a:pt x="19971" y="16681"/>
                </a:cubicBezTo>
                <a:cubicBezTo>
                  <a:pt x="19985" y="16667"/>
                  <a:pt x="19971" y="16652"/>
                  <a:pt x="19942" y="16652"/>
                </a:cubicBezTo>
                <a:lnTo>
                  <a:pt x="19942" y="16638"/>
                </a:lnTo>
                <a:cubicBezTo>
                  <a:pt x="19928" y="16602"/>
                  <a:pt x="19906" y="16591"/>
                  <a:pt x="19884" y="16591"/>
                </a:cubicBezTo>
                <a:cubicBezTo>
                  <a:pt x="19863" y="16591"/>
                  <a:pt x="19841" y="16602"/>
                  <a:pt x="19827" y="16609"/>
                </a:cubicBezTo>
                <a:lnTo>
                  <a:pt x="19784" y="16638"/>
                </a:lnTo>
                <a:cubicBezTo>
                  <a:pt x="19755" y="16624"/>
                  <a:pt x="19755" y="16537"/>
                  <a:pt x="19755" y="16523"/>
                </a:cubicBezTo>
                <a:cubicBezTo>
                  <a:pt x="19769" y="16509"/>
                  <a:pt x="19769" y="16494"/>
                  <a:pt x="19784" y="16494"/>
                </a:cubicBezTo>
                <a:cubicBezTo>
                  <a:pt x="19769" y="16552"/>
                  <a:pt x="19813" y="16552"/>
                  <a:pt x="19827" y="16552"/>
                </a:cubicBezTo>
                <a:lnTo>
                  <a:pt x="19884" y="16537"/>
                </a:lnTo>
                <a:cubicBezTo>
                  <a:pt x="19856" y="16509"/>
                  <a:pt x="19827" y="16466"/>
                  <a:pt x="19813" y="16451"/>
                </a:cubicBezTo>
                <a:lnTo>
                  <a:pt x="19827" y="16422"/>
                </a:lnTo>
                <a:cubicBezTo>
                  <a:pt x="19841" y="16394"/>
                  <a:pt x="19841" y="16365"/>
                  <a:pt x="19856" y="16336"/>
                </a:cubicBezTo>
                <a:cubicBezTo>
                  <a:pt x="19852" y="16332"/>
                  <a:pt x="19848" y="16331"/>
                  <a:pt x="19844" y="16331"/>
                </a:cubicBezTo>
                <a:cubicBezTo>
                  <a:pt x="19834" y="16331"/>
                  <a:pt x="19823" y="16344"/>
                  <a:pt x="19813" y="16365"/>
                </a:cubicBezTo>
                <a:lnTo>
                  <a:pt x="19798" y="16365"/>
                </a:lnTo>
                <a:cubicBezTo>
                  <a:pt x="19769" y="16351"/>
                  <a:pt x="19784" y="16322"/>
                  <a:pt x="19798" y="16293"/>
                </a:cubicBezTo>
                <a:cubicBezTo>
                  <a:pt x="19798" y="16293"/>
                  <a:pt x="19784" y="16250"/>
                  <a:pt x="19769" y="16207"/>
                </a:cubicBezTo>
                <a:lnTo>
                  <a:pt x="19726" y="16207"/>
                </a:lnTo>
                <a:cubicBezTo>
                  <a:pt x="19717" y="16212"/>
                  <a:pt x="19707" y="16215"/>
                  <a:pt x="19698" y="16215"/>
                </a:cubicBezTo>
                <a:cubicBezTo>
                  <a:pt x="19680" y="16215"/>
                  <a:pt x="19664" y="16202"/>
                  <a:pt x="19655" y="16164"/>
                </a:cubicBezTo>
                <a:cubicBezTo>
                  <a:pt x="19655" y="16164"/>
                  <a:pt x="19626" y="16149"/>
                  <a:pt x="19626" y="16149"/>
                </a:cubicBezTo>
                <a:lnTo>
                  <a:pt x="19611" y="16236"/>
                </a:lnTo>
                <a:cubicBezTo>
                  <a:pt x="19568" y="16221"/>
                  <a:pt x="19540" y="16149"/>
                  <a:pt x="19554" y="16135"/>
                </a:cubicBezTo>
                <a:cubicBezTo>
                  <a:pt x="19554" y="16121"/>
                  <a:pt x="19568" y="16092"/>
                  <a:pt x="19583" y="16078"/>
                </a:cubicBezTo>
                <a:lnTo>
                  <a:pt x="19597" y="16078"/>
                </a:lnTo>
                <a:lnTo>
                  <a:pt x="19626" y="16106"/>
                </a:lnTo>
                <a:cubicBezTo>
                  <a:pt x="19669" y="16092"/>
                  <a:pt x="19683" y="16034"/>
                  <a:pt x="19683" y="16006"/>
                </a:cubicBezTo>
                <a:cubicBezTo>
                  <a:pt x="19683" y="15991"/>
                  <a:pt x="19683" y="15977"/>
                  <a:pt x="19698" y="15963"/>
                </a:cubicBezTo>
                <a:cubicBezTo>
                  <a:pt x="19698" y="15963"/>
                  <a:pt x="19769" y="15891"/>
                  <a:pt x="19784" y="15848"/>
                </a:cubicBezTo>
                <a:cubicBezTo>
                  <a:pt x="19784" y="15848"/>
                  <a:pt x="19784" y="15833"/>
                  <a:pt x="19784" y="15833"/>
                </a:cubicBezTo>
                <a:lnTo>
                  <a:pt x="19928" y="15833"/>
                </a:lnTo>
                <a:cubicBezTo>
                  <a:pt x="19930" y="15835"/>
                  <a:pt x="19932" y="15836"/>
                  <a:pt x="19933" y="15836"/>
                </a:cubicBezTo>
                <a:cubicBezTo>
                  <a:pt x="19946" y="15836"/>
                  <a:pt x="19956" y="15803"/>
                  <a:pt x="19956" y="15790"/>
                </a:cubicBezTo>
                <a:cubicBezTo>
                  <a:pt x="19963" y="15783"/>
                  <a:pt x="19971" y="15779"/>
                  <a:pt x="19981" y="15779"/>
                </a:cubicBezTo>
                <a:cubicBezTo>
                  <a:pt x="19992" y="15779"/>
                  <a:pt x="20007" y="15783"/>
                  <a:pt x="20028" y="15790"/>
                </a:cubicBezTo>
                <a:lnTo>
                  <a:pt x="20042" y="15805"/>
                </a:lnTo>
                <a:cubicBezTo>
                  <a:pt x="20064" y="15815"/>
                  <a:pt x="20069" y="15849"/>
                  <a:pt x="20082" y="15849"/>
                </a:cubicBezTo>
                <a:cubicBezTo>
                  <a:pt x="20087" y="15849"/>
                  <a:pt x="20092" y="15845"/>
                  <a:pt x="20100" y="15833"/>
                </a:cubicBezTo>
                <a:cubicBezTo>
                  <a:pt x="20129" y="15819"/>
                  <a:pt x="20157" y="15819"/>
                  <a:pt x="20186" y="15805"/>
                </a:cubicBezTo>
                <a:cubicBezTo>
                  <a:pt x="20186" y="15805"/>
                  <a:pt x="20186" y="15805"/>
                  <a:pt x="20186" y="15819"/>
                </a:cubicBezTo>
                <a:cubicBezTo>
                  <a:pt x="20200" y="15829"/>
                  <a:pt x="20216" y="15830"/>
                  <a:pt x="20233" y="15830"/>
                </a:cubicBezTo>
                <a:cubicBezTo>
                  <a:pt x="20241" y="15830"/>
                  <a:pt x="20250" y="15830"/>
                  <a:pt x="20258" y="15830"/>
                </a:cubicBezTo>
                <a:cubicBezTo>
                  <a:pt x="20283" y="15830"/>
                  <a:pt x="20308" y="15833"/>
                  <a:pt x="20330" y="15862"/>
                </a:cubicBezTo>
                <a:cubicBezTo>
                  <a:pt x="20330" y="15862"/>
                  <a:pt x="20359" y="15833"/>
                  <a:pt x="20373" y="15833"/>
                </a:cubicBezTo>
                <a:lnTo>
                  <a:pt x="20387" y="15833"/>
                </a:lnTo>
                <a:cubicBezTo>
                  <a:pt x="20391" y="15835"/>
                  <a:pt x="20394" y="15836"/>
                  <a:pt x="20397" y="15836"/>
                </a:cubicBezTo>
                <a:cubicBezTo>
                  <a:pt x="20412" y="15836"/>
                  <a:pt x="20402" y="15803"/>
                  <a:pt x="20402" y="15790"/>
                </a:cubicBezTo>
                <a:cubicBezTo>
                  <a:pt x="20402" y="15776"/>
                  <a:pt x="20373" y="15733"/>
                  <a:pt x="20373" y="15704"/>
                </a:cubicBezTo>
                <a:cubicBezTo>
                  <a:pt x="20373" y="15702"/>
                  <a:pt x="20372" y="15701"/>
                  <a:pt x="20370" y="15701"/>
                </a:cubicBezTo>
                <a:cubicBezTo>
                  <a:pt x="20358" y="15701"/>
                  <a:pt x="20313" y="15735"/>
                  <a:pt x="20301" y="15747"/>
                </a:cubicBezTo>
                <a:cubicBezTo>
                  <a:pt x="20294" y="15754"/>
                  <a:pt x="20290" y="15757"/>
                  <a:pt x="20287" y="15757"/>
                </a:cubicBezTo>
                <a:cubicBezTo>
                  <a:pt x="20278" y="15757"/>
                  <a:pt x="20287" y="15729"/>
                  <a:pt x="20287" y="15718"/>
                </a:cubicBezTo>
                <a:cubicBezTo>
                  <a:pt x="20298" y="15695"/>
                  <a:pt x="20253" y="15671"/>
                  <a:pt x="20228" y="15671"/>
                </a:cubicBezTo>
                <a:cubicBezTo>
                  <a:pt x="20222" y="15671"/>
                  <a:pt x="20217" y="15673"/>
                  <a:pt x="20215" y="15675"/>
                </a:cubicBezTo>
                <a:cubicBezTo>
                  <a:pt x="20205" y="15685"/>
                  <a:pt x="20173" y="15696"/>
                  <a:pt x="20150" y="15696"/>
                </a:cubicBezTo>
                <a:cubicBezTo>
                  <a:pt x="20141" y="15696"/>
                  <a:pt x="20133" y="15694"/>
                  <a:pt x="20129" y="15690"/>
                </a:cubicBezTo>
                <a:cubicBezTo>
                  <a:pt x="20114" y="15690"/>
                  <a:pt x="20071" y="15647"/>
                  <a:pt x="20042" y="15589"/>
                </a:cubicBezTo>
                <a:lnTo>
                  <a:pt x="20057" y="15546"/>
                </a:lnTo>
                <a:lnTo>
                  <a:pt x="20057" y="15517"/>
                </a:lnTo>
                <a:cubicBezTo>
                  <a:pt x="20063" y="15511"/>
                  <a:pt x="20071" y="15508"/>
                  <a:pt x="20079" y="15508"/>
                </a:cubicBezTo>
                <a:cubicBezTo>
                  <a:pt x="20090" y="15508"/>
                  <a:pt x="20100" y="15515"/>
                  <a:pt x="20100" y="15532"/>
                </a:cubicBezTo>
                <a:cubicBezTo>
                  <a:pt x="20086" y="15589"/>
                  <a:pt x="20100" y="15618"/>
                  <a:pt x="20114" y="15618"/>
                </a:cubicBezTo>
                <a:lnTo>
                  <a:pt x="20143" y="15603"/>
                </a:lnTo>
                <a:cubicBezTo>
                  <a:pt x="20186" y="15603"/>
                  <a:pt x="20200" y="15575"/>
                  <a:pt x="20200" y="15560"/>
                </a:cubicBezTo>
                <a:cubicBezTo>
                  <a:pt x="20200" y="15546"/>
                  <a:pt x="20200" y="15532"/>
                  <a:pt x="20200" y="15532"/>
                </a:cubicBezTo>
                <a:lnTo>
                  <a:pt x="20215" y="15532"/>
                </a:lnTo>
                <a:cubicBezTo>
                  <a:pt x="20223" y="15527"/>
                  <a:pt x="20230" y="15526"/>
                  <a:pt x="20236" y="15526"/>
                </a:cubicBezTo>
                <a:cubicBezTo>
                  <a:pt x="20251" y="15526"/>
                  <a:pt x="20258" y="15536"/>
                  <a:pt x="20258" y="15546"/>
                </a:cubicBezTo>
                <a:lnTo>
                  <a:pt x="20244" y="15546"/>
                </a:lnTo>
                <a:lnTo>
                  <a:pt x="20244" y="15575"/>
                </a:lnTo>
                <a:cubicBezTo>
                  <a:pt x="20244" y="15589"/>
                  <a:pt x="20258" y="15603"/>
                  <a:pt x="20272" y="15618"/>
                </a:cubicBezTo>
                <a:lnTo>
                  <a:pt x="20272" y="15603"/>
                </a:lnTo>
                <a:lnTo>
                  <a:pt x="20287" y="15589"/>
                </a:lnTo>
                <a:cubicBezTo>
                  <a:pt x="20291" y="15580"/>
                  <a:pt x="20298" y="15576"/>
                  <a:pt x="20305" y="15576"/>
                </a:cubicBezTo>
                <a:cubicBezTo>
                  <a:pt x="20319" y="15576"/>
                  <a:pt x="20335" y="15589"/>
                  <a:pt x="20344" y="15589"/>
                </a:cubicBezTo>
                <a:cubicBezTo>
                  <a:pt x="20344" y="15596"/>
                  <a:pt x="20366" y="15600"/>
                  <a:pt x="20389" y="15600"/>
                </a:cubicBezTo>
                <a:cubicBezTo>
                  <a:pt x="20412" y="15600"/>
                  <a:pt x="20438" y="15596"/>
                  <a:pt x="20445" y="15589"/>
                </a:cubicBezTo>
                <a:cubicBezTo>
                  <a:pt x="20457" y="15583"/>
                  <a:pt x="20469" y="15580"/>
                  <a:pt x="20479" y="15580"/>
                </a:cubicBezTo>
                <a:cubicBezTo>
                  <a:pt x="20495" y="15580"/>
                  <a:pt x="20508" y="15587"/>
                  <a:pt x="20517" y="15603"/>
                </a:cubicBezTo>
                <a:cubicBezTo>
                  <a:pt x="20517" y="15605"/>
                  <a:pt x="20517" y="15606"/>
                  <a:pt x="20518" y="15606"/>
                </a:cubicBezTo>
                <a:cubicBezTo>
                  <a:pt x="20523" y="15606"/>
                  <a:pt x="20547" y="15559"/>
                  <a:pt x="20560" y="15546"/>
                </a:cubicBezTo>
                <a:cubicBezTo>
                  <a:pt x="20560" y="15536"/>
                  <a:pt x="20596" y="15526"/>
                  <a:pt x="20622" y="15526"/>
                </a:cubicBezTo>
                <a:cubicBezTo>
                  <a:pt x="20633" y="15526"/>
                  <a:pt x="20642" y="15527"/>
                  <a:pt x="20646" y="15532"/>
                </a:cubicBezTo>
                <a:lnTo>
                  <a:pt x="20703" y="15532"/>
                </a:lnTo>
                <a:lnTo>
                  <a:pt x="20689" y="15618"/>
                </a:lnTo>
                <a:cubicBezTo>
                  <a:pt x="20732" y="15603"/>
                  <a:pt x="20790" y="15603"/>
                  <a:pt x="20790" y="15589"/>
                </a:cubicBezTo>
                <a:cubicBezTo>
                  <a:pt x="20790" y="15575"/>
                  <a:pt x="20804" y="15517"/>
                  <a:pt x="20818" y="15460"/>
                </a:cubicBezTo>
                <a:lnTo>
                  <a:pt x="20833" y="15445"/>
                </a:lnTo>
                <a:cubicBezTo>
                  <a:pt x="20852" y="15436"/>
                  <a:pt x="20865" y="15412"/>
                  <a:pt x="20885" y="15412"/>
                </a:cubicBezTo>
                <a:cubicBezTo>
                  <a:pt x="20894" y="15412"/>
                  <a:pt x="20905" y="15417"/>
                  <a:pt x="20919" y="15431"/>
                </a:cubicBezTo>
                <a:lnTo>
                  <a:pt x="20933" y="15445"/>
                </a:lnTo>
                <a:cubicBezTo>
                  <a:pt x="20933" y="15460"/>
                  <a:pt x="20933" y="15503"/>
                  <a:pt x="20948" y="15532"/>
                </a:cubicBezTo>
                <a:lnTo>
                  <a:pt x="20976" y="15503"/>
                </a:lnTo>
                <a:lnTo>
                  <a:pt x="21005" y="15489"/>
                </a:lnTo>
                <a:cubicBezTo>
                  <a:pt x="21034" y="15474"/>
                  <a:pt x="21077" y="15445"/>
                  <a:pt x="21077" y="15445"/>
                </a:cubicBezTo>
                <a:cubicBezTo>
                  <a:pt x="21091" y="15431"/>
                  <a:pt x="21077" y="15417"/>
                  <a:pt x="21063" y="15402"/>
                </a:cubicBezTo>
                <a:cubicBezTo>
                  <a:pt x="21019" y="15402"/>
                  <a:pt x="21019" y="15374"/>
                  <a:pt x="21019" y="15345"/>
                </a:cubicBezTo>
                <a:lnTo>
                  <a:pt x="21034" y="15287"/>
                </a:lnTo>
                <a:cubicBezTo>
                  <a:pt x="21048" y="15230"/>
                  <a:pt x="21063" y="15058"/>
                  <a:pt x="21034" y="15029"/>
                </a:cubicBezTo>
                <a:cubicBezTo>
                  <a:pt x="21005" y="15000"/>
                  <a:pt x="20976" y="14928"/>
                  <a:pt x="20948" y="14885"/>
                </a:cubicBezTo>
                <a:lnTo>
                  <a:pt x="20976" y="14856"/>
                </a:lnTo>
                <a:cubicBezTo>
                  <a:pt x="20991" y="14842"/>
                  <a:pt x="21005" y="14842"/>
                  <a:pt x="21019" y="14813"/>
                </a:cubicBezTo>
                <a:cubicBezTo>
                  <a:pt x="21034" y="14813"/>
                  <a:pt x="21048" y="14785"/>
                  <a:pt x="21048" y="14785"/>
                </a:cubicBezTo>
                <a:cubicBezTo>
                  <a:pt x="21005" y="14727"/>
                  <a:pt x="21034" y="14713"/>
                  <a:pt x="21063" y="14698"/>
                </a:cubicBezTo>
                <a:lnTo>
                  <a:pt x="21091" y="14698"/>
                </a:lnTo>
                <a:cubicBezTo>
                  <a:pt x="21095" y="14694"/>
                  <a:pt x="21101" y="14692"/>
                  <a:pt x="21107" y="14692"/>
                </a:cubicBezTo>
                <a:cubicBezTo>
                  <a:pt x="21120" y="14692"/>
                  <a:pt x="21134" y="14703"/>
                  <a:pt x="21134" y="14713"/>
                </a:cubicBezTo>
                <a:cubicBezTo>
                  <a:pt x="21145" y="14713"/>
                  <a:pt x="21180" y="14737"/>
                  <a:pt x="21197" y="14737"/>
                </a:cubicBezTo>
                <a:cubicBezTo>
                  <a:pt x="21203" y="14737"/>
                  <a:pt x="21206" y="14734"/>
                  <a:pt x="21206" y="14727"/>
                </a:cubicBezTo>
                <a:cubicBezTo>
                  <a:pt x="21221" y="14698"/>
                  <a:pt x="21235" y="14627"/>
                  <a:pt x="21235" y="14612"/>
                </a:cubicBezTo>
                <a:cubicBezTo>
                  <a:pt x="21235" y="14595"/>
                  <a:pt x="21230" y="14588"/>
                  <a:pt x="21223" y="14588"/>
                </a:cubicBezTo>
                <a:cubicBezTo>
                  <a:pt x="21218" y="14588"/>
                  <a:pt x="21212" y="14592"/>
                  <a:pt x="21206" y="14598"/>
                </a:cubicBezTo>
                <a:lnTo>
                  <a:pt x="21192" y="14598"/>
                </a:lnTo>
                <a:cubicBezTo>
                  <a:pt x="21177" y="14598"/>
                  <a:pt x="21163" y="14583"/>
                  <a:pt x="21149" y="14569"/>
                </a:cubicBezTo>
                <a:lnTo>
                  <a:pt x="21120" y="14540"/>
                </a:lnTo>
                <a:cubicBezTo>
                  <a:pt x="21120" y="14569"/>
                  <a:pt x="21063" y="14598"/>
                  <a:pt x="21019" y="14612"/>
                </a:cubicBezTo>
                <a:lnTo>
                  <a:pt x="20991" y="14583"/>
                </a:lnTo>
                <a:lnTo>
                  <a:pt x="20976" y="14569"/>
                </a:lnTo>
                <a:cubicBezTo>
                  <a:pt x="20976" y="14569"/>
                  <a:pt x="20948" y="14555"/>
                  <a:pt x="20933" y="14540"/>
                </a:cubicBezTo>
                <a:cubicBezTo>
                  <a:pt x="20919" y="14540"/>
                  <a:pt x="20933" y="14512"/>
                  <a:pt x="20933" y="14497"/>
                </a:cubicBezTo>
                <a:cubicBezTo>
                  <a:pt x="20933" y="14497"/>
                  <a:pt x="20970" y="14516"/>
                  <a:pt x="20992" y="14516"/>
                </a:cubicBezTo>
                <a:cubicBezTo>
                  <a:pt x="20998" y="14516"/>
                  <a:pt x="21002" y="14514"/>
                  <a:pt x="21005" y="14512"/>
                </a:cubicBezTo>
                <a:cubicBezTo>
                  <a:pt x="21005" y="14483"/>
                  <a:pt x="20991" y="14440"/>
                  <a:pt x="20991" y="14425"/>
                </a:cubicBezTo>
                <a:cubicBezTo>
                  <a:pt x="20976" y="14411"/>
                  <a:pt x="21005" y="14382"/>
                  <a:pt x="21019" y="14368"/>
                </a:cubicBezTo>
                <a:cubicBezTo>
                  <a:pt x="21034" y="14354"/>
                  <a:pt x="21034" y="14325"/>
                  <a:pt x="21034" y="14325"/>
                </a:cubicBezTo>
                <a:cubicBezTo>
                  <a:pt x="21019" y="14325"/>
                  <a:pt x="21048" y="14296"/>
                  <a:pt x="21063" y="14296"/>
                </a:cubicBezTo>
                <a:cubicBezTo>
                  <a:pt x="21077" y="14282"/>
                  <a:pt x="21120" y="14181"/>
                  <a:pt x="21120" y="14138"/>
                </a:cubicBezTo>
                <a:cubicBezTo>
                  <a:pt x="21134" y="14095"/>
                  <a:pt x="21077" y="14081"/>
                  <a:pt x="21063" y="14066"/>
                </a:cubicBezTo>
                <a:cubicBezTo>
                  <a:pt x="21048" y="14066"/>
                  <a:pt x="20991" y="14095"/>
                  <a:pt x="20976" y="14109"/>
                </a:cubicBezTo>
                <a:cubicBezTo>
                  <a:pt x="20973" y="14111"/>
                  <a:pt x="20970" y="14112"/>
                  <a:pt x="20967" y="14112"/>
                </a:cubicBezTo>
                <a:cubicBezTo>
                  <a:pt x="20944" y="14112"/>
                  <a:pt x="20932" y="14065"/>
                  <a:pt x="20919" y="14052"/>
                </a:cubicBezTo>
                <a:cubicBezTo>
                  <a:pt x="20919" y="14045"/>
                  <a:pt x="20912" y="14041"/>
                  <a:pt x="20901" y="14041"/>
                </a:cubicBezTo>
                <a:cubicBezTo>
                  <a:pt x="20890" y="14041"/>
                  <a:pt x="20876" y="14045"/>
                  <a:pt x="20861" y="14052"/>
                </a:cubicBezTo>
                <a:lnTo>
                  <a:pt x="20847" y="14052"/>
                </a:lnTo>
                <a:cubicBezTo>
                  <a:pt x="20833" y="14066"/>
                  <a:pt x="20818" y="14081"/>
                  <a:pt x="20818" y="14095"/>
                </a:cubicBezTo>
                <a:lnTo>
                  <a:pt x="20804" y="14124"/>
                </a:lnTo>
                <a:cubicBezTo>
                  <a:pt x="20804" y="14167"/>
                  <a:pt x="20833" y="14195"/>
                  <a:pt x="20847" y="14210"/>
                </a:cubicBezTo>
                <a:lnTo>
                  <a:pt x="20890" y="14210"/>
                </a:lnTo>
                <a:cubicBezTo>
                  <a:pt x="20903" y="14197"/>
                  <a:pt x="20916" y="14150"/>
                  <a:pt x="20928" y="14150"/>
                </a:cubicBezTo>
                <a:cubicBezTo>
                  <a:pt x="20930" y="14150"/>
                  <a:pt x="20932" y="14151"/>
                  <a:pt x="20933" y="14152"/>
                </a:cubicBezTo>
                <a:cubicBezTo>
                  <a:pt x="20948" y="14167"/>
                  <a:pt x="20962" y="14210"/>
                  <a:pt x="20962" y="14224"/>
                </a:cubicBezTo>
                <a:cubicBezTo>
                  <a:pt x="20976" y="14224"/>
                  <a:pt x="20876" y="14253"/>
                  <a:pt x="20833" y="14267"/>
                </a:cubicBezTo>
                <a:cubicBezTo>
                  <a:pt x="20827" y="14270"/>
                  <a:pt x="20821" y="14271"/>
                  <a:pt x="20816" y="14271"/>
                </a:cubicBezTo>
                <a:cubicBezTo>
                  <a:pt x="20794" y="14271"/>
                  <a:pt x="20775" y="14253"/>
                  <a:pt x="20775" y="14253"/>
                </a:cubicBezTo>
                <a:cubicBezTo>
                  <a:pt x="20775" y="14239"/>
                  <a:pt x="20790" y="14195"/>
                  <a:pt x="20790" y="14181"/>
                </a:cubicBezTo>
                <a:cubicBezTo>
                  <a:pt x="20790" y="14167"/>
                  <a:pt x="20775" y="14124"/>
                  <a:pt x="20761" y="14095"/>
                </a:cubicBezTo>
                <a:lnTo>
                  <a:pt x="20732" y="14066"/>
                </a:lnTo>
                <a:lnTo>
                  <a:pt x="20718" y="14037"/>
                </a:lnTo>
                <a:cubicBezTo>
                  <a:pt x="20689" y="14037"/>
                  <a:pt x="20675" y="14052"/>
                  <a:pt x="20660" y="14052"/>
                </a:cubicBezTo>
                <a:lnTo>
                  <a:pt x="20617" y="14052"/>
                </a:lnTo>
                <a:cubicBezTo>
                  <a:pt x="20588" y="14037"/>
                  <a:pt x="20517" y="14037"/>
                  <a:pt x="20488" y="14023"/>
                </a:cubicBezTo>
                <a:lnTo>
                  <a:pt x="20445" y="14009"/>
                </a:lnTo>
                <a:lnTo>
                  <a:pt x="20416" y="14009"/>
                </a:lnTo>
                <a:lnTo>
                  <a:pt x="20359" y="14052"/>
                </a:lnTo>
                <a:cubicBezTo>
                  <a:pt x="20301" y="14009"/>
                  <a:pt x="20272" y="13894"/>
                  <a:pt x="20272" y="13865"/>
                </a:cubicBezTo>
                <a:cubicBezTo>
                  <a:pt x="20272" y="13836"/>
                  <a:pt x="20229" y="13793"/>
                  <a:pt x="20186" y="13779"/>
                </a:cubicBezTo>
                <a:lnTo>
                  <a:pt x="20143" y="13793"/>
                </a:lnTo>
                <a:lnTo>
                  <a:pt x="20100" y="13793"/>
                </a:lnTo>
                <a:cubicBezTo>
                  <a:pt x="20089" y="13810"/>
                  <a:pt x="20077" y="13818"/>
                  <a:pt x="20068" y="13818"/>
                </a:cubicBezTo>
                <a:cubicBezTo>
                  <a:pt x="20053" y="13818"/>
                  <a:pt x="20042" y="13799"/>
                  <a:pt x="20042" y="13764"/>
                </a:cubicBezTo>
                <a:lnTo>
                  <a:pt x="19985" y="13779"/>
                </a:lnTo>
                <a:cubicBezTo>
                  <a:pt x="19981" y="13781"/>
                  <a:pt x="19978" y="13782"/>
                  <a:pt x="19975" y="13782"/>
                </a:cubicBezTo>
                <a:cubicBezTo>
                  <a:pt x="19957" y="13782"/>
                  <a:pt x="19958" y="13748"/>
                  <a:pt x="19971" y="13736"/>
                </a:cubicBezTo>
                <a:cubicBezTo>
                  <a:pt x="19981" y="13716"/>
                  <a:pt x="19991" y="13689"/>
                  <a:pt x="20005" y="13689"/>
                </a:cubicBezTo>
                <a:cubicBezTo>
                  <a:pt x="20012" y="13689"/>
                  <a:pt x="20019" y="13694"/>
                  <a:pt x="20028" y="13707"/>
                </a:cubicBezTo>
                <a:cubicBezTo>
                  <a:pt x="20042" y="13707"/>
                  <a:pt x="20057" y="13721"/>
                  <a:pt x="20071" y="13721"/>
                </a:cubicBezTo>
                <a:lnTo>
                  <a:pt x="20100" y="13707"/>
                </a:lnTo>
                <a:cubicBezTo>
                  <a:pt x="20116" y="13713"/>
                  <a:pt x="20131" y="13716"/>
                  <a:pt x="20144" y="13716"/>
                </a:cubicBezTo>
                <a:cubicBezTo>
                  <a:pt x="20194" y="13716"/>
                  <a:pt x="20226" y="13680"/>
                  <a:pt x="20215" y="13635"/>
                </a:cubicBezTo>
                <a:lnTo>
                  <a:pt x="20215" y="13635"/>
                </a:lnTo>
                <a:lnTo>
                  <a:pt x="20172" y="13678"/>
                </a:lnTo>
                <a:cubicBezTo>
                  <a:pt x="20166" y="13681"/>
                  <a:pt x="20161" y="13682"/>
                  <a:pt x="20158" y="13682"/>
                </a:cubicBezTo>
                <a:cubicBezTo>
                  <a:pt x="20142" y="13682"/>
                  <a:pt x="20140" y="13664"/>
                  <a:pt x="20129" y="13664"/>
                </a:cubicBezTo>
                <a:cubicBezTo>
                  <a:pt x="20087" y="13643"/>
                  <a:pt x="20060" y="13630"/>
                  <a:pt x="20015" y="13630"/>
                </a:cubicBezTo>
                <a:cubicBezTo>
                  <a:pt x="19998" y="13630"/>
                  <a:pt x="19979" y="13631"/>
                  <a:pt x="19956" y="13635"/>
                </a:cubicBezTo>
                <a:cubicBezTo>
                  <a:pt x="19956" y="13635"/>
                  <a:pt x="19942" y="13621"/>
                  <a:pt x="19942" y="13621"/>
                </a:cubicBezTo>
                <a:lnTo>
                  <a:pt x="19899" y="13606"/>
                </a:lnTo>
                <a:cubicBezTo>
                  <a:pt x="19899" y="13650"/>
                  <a:pt x="19856" y="13764"/>
                  <a:pt x="19856" y="13808"/>
                </a:cubicBezTo>
                <a:cubicBezTo>
                  <a:pt x="19856" y="13835"/>
                  <a:pt x="19850" y="13845"/>
                  <a:pt x="19846" y="13845"/>
                </a:cubicBezTo>
                <a:cubicBezTo>
                  <a:pt x="19843" y="13845"/>
                  <a:pt x="19841" y="13842"/>
                  <a:pt x="19841" y="13836"/>
                </a:cubicBezTo>
                <a:cubicBezTo>
                  <a:pt x="19841" y="13836"/>
                  <a:pt x="19827" y="13793"/>
                  <a:pt x="19798" y="13750"/>
                </a:cubicBezTo>
                <a:lnTo>
                  <a:pt x="19813" y="13693"/>
                </a:lnTo>
                <a:lnTo>
                  <a:pt x="19841" y="13650"/>
                </a:lnTo>
                <a:cubicBezTo>
                  <a:pt x="19798" y="13635"/>
                  <a:pt x="19741" y="13635"/>
                  <a:pt x="19712" y="13635"/>
                </a:cubicBezTo>
                <a:lnTo>
                  <a:pt x="19712" y="13592"/>
                </a:lnTo>
                <a:cubicBezTo>
                  <a:pt x="19712" y="13578"/>
                  <a:pt x="19698" y="13563"/>
                  <a:pt x="19698" y="13549"/>
                </a:cubicBezTo>
                <a:lnTo>
                  <a:pt x="19712" y="13549"/>
                </a:lnTo>
                <a:lnTo>
                  <a:pt x="19741" y="13563"/>
                </a:lnTo>
                <a:cubicBezTo>
                  <a:pt x="19741" y="13563"/>
                  <a:pt x="19755" y="13549"/>
                  <a:pt x="19769" y="13549"/>
                </a:cubicBezTo>
                <a:cubicBezTo>
                  <a:pt x="19769" y="13563"/>
                  <a:pt x="19784" y="13578"/>
                  <a:pt x="19827" y="13592"/>
                </a:cubicBezTo>
                <a:cubicBezTo>
                  <a:pt x="19827" y="13592"/>
                  <a:pt x="19827" y="13592"/>
                  <a:pt x="19827" y="13520"/>
                </a:cubicBezTo>
                <a:cubicBezTo>
                  <a:pt x="19829" y="13522"/>
                  <a:pt x="19833" y="13523"/>
                  <a:pt x="19838" y="13523"/>
                </a:cubicBezTo>
                <a:cubicBezTo>
                  <a:pt x="19869" y="13523"/>
                  <a:pt x="19948" y="13491"/>
                  <a:pt x="19985" y="13491"/>
                </a:cubicBezTo>
                <a:cubicBezTo>
                  <a:pt x="20014" y="13491"/>
                  <a:pt x="20086" y="13477"/>
                  <a:pt x="20100" y="13477"/>
                </a:cubicBezTo>
                <a:cubicBezTo>
                  <a:pt x="20110" y="13477"/>
                  <a:pt x="20138" y="13484"/>
                  <a:pt x="20161" y="13484"/>
                </a:cubicBezTo>
                <a:cubicBezTo>
                  <a:pt x="20172" y="13484"/>
                  <a:pt x="20181" y="13482"/>
                  <a:pt x="20186" y="13477"/>
                </a:cubicBezTo>
                <a:cubicBezTo>
                  <a:pt x="20196" y="13477"/>
                  <a:pt x="20218" y="13471"/>
                  <a:pt x="20240" y="13471"/>
                </a:cubicBezTo>
                <a:cubicBezTo>
                  <a:pt x="20252" y="13471"/>
                  <a:pt x="20263" y="13472"/>
                  <a:pt x="20272" y="13477"/>
                </a:cubicBezTo>
                <a:lnTo>
                  <a:pt x="20301" y="13434"/>
                </a:lnTo>
                <a:lnTo>
                  <a:pt x="20315" y="13434"/>
                </a:lnTo>
                <a:cubicBezTo>
                  <a:pt x="20318" y="13437"/>
                  <a:pt x="20321" y="13438"/>
                  <a:pt x="20325" y="13438"/>
                </a:cubicBezTo>
                <a:cubicBezTo>
                  <a:pt x="20340" y="13438"/>
                  <a:pt x="20364" y="13414"/>
                  <a:pt x="20387" y="13391"/>
                </a:cubicBezTo>
                <a:lnTo>
                  <a:pt x="20402" y="13420"/>
                </a:lnTo>
                <a:cubicBezTo>
                  <a:pt x="20404" y="13428"/>
                  <a:pt x="20407" y="13431"/>
                  <a:pt x="20411" y="13431"/>
                </a:cubicBezTo>
                <a:cubicBezTo>
                  <a:pt x="20422" y="13431"/>
                  <a:pt x="20436" y="13401"/>
                  <a:pt x="20447" y="13401"/>
                </a:cubicBezTo>
                <a:cubicBezTo>
                  <a:pt x="20452" y="13401"/>
                  <a:pt x="20456" y="13406"/>
                  <a:pt x="20459" y="13420"/>
                </a:cubicBezTo>
                <a:cubicBezTo>
                  <a:pt x="20459" y="13420"/>
                  <a:pt x="20502" y="13405"/>
                  <a:pt x="20517" y="13405"/>
                </a:cubicBezTo>
                <a:lnTo>
                  <a:pt x="20545" y="13463"/>
                </a:lnTo>
                <a:cubicBezTo>
                  <a:pt x="20560" y="13434"/>
                  <a:pt x="20603" y="13391"/>
                  <a:pt x="20632" y="13377"/>
                </a:cubicBezTo>
                <a:lnTo>
                  <a:pt x="20718" y="13377"/>
                </a:lnTo>
                <a:cubicBezTo>
                  <a:pt x="20775" y="13362"/>
                  <a:pt x="20861" y="13362"/>
                  <a:pt x="20890" y="13348"/>
                </a:cubicBezTo>
                <a:lnTo>
                  <a:pt x="20919" y="13348"/>
                </a:lnTo>
                <a:lnTo>
                  <a:pt x="20948" y="13333"/>
                </a:lnTo>
                <a:cubicBezTo>
                  <a:pt x="20976" y="13319"/>
                  <a:pt x="21149" y="13305"/>
                  <a:pt x="21206" y="13276"/>
                </a:cubicBezTo>
                <a:cubicBezTo>
                  <a:pt x="21264" y="13262"/>
                  <a:pt x="21321" y="13247"/>
                  <a:pt x="21350" y="13247"/>
                </a:cubicBezTo>
                <a:lnTo>
                  <a:pt x="21379" y="13233"/>
                </a:lnTo>
                <a:lnTo>
                  <a:pt x="21393" y="13219"/>
                </a:lnTo>
                <a:cubicBezTo>
                  <a:pt x="21407" y="13204"/>
                  <a:pt x="21450" y="13204"/>
                  <a:pt x="21465" y="13190"/>
                </a:cubicBezTo>
                <a:cubicBezTo>
                  <a:pt x="21479" y="13190"/>
                  <a:pt x="21508" y="13175"/>
                  <a:pt x="21522" y="13161"/>
                </a:cubicBezTo>
                <a:cubicBezTo>
                  <a:pt x="21532" y="13151"/>
                  <a:pt x="21543" y="13141"/>
                  <a:pt x="21548" y="13141"/>
                </a:cubicBezTo>
                <a:cubicBezTo>
                  <a:pt x="21550" y="13141"/>
                  <a:pt x="21551" y="13142"/>
                  <a:pt x="21551" y="13147"/>
                </a:cubicBezTo>
                <a:cubicBezTo>
                  <a:pt x="21551" y="13147"/>
                  <a:pt x="21565" y="13147"/>
                  <a:pt x="21594" y="13161"/>
                </a:cubicBezTo>
                <a:lnTo>
                  <a:pt x="21580" y="13132"/>
                </a:lnTo>
                <a:lnTo>
                  <a:pt x="21551" y="13046"/>
                </a:lnTo>
                <a:cubicBezTo>
                  <a:pt x="21508" y="12974"/>
                  <a:pt x="21479" y="12888"/>
                  <a:pt x="21479" y="12888"/>
                </a:cubicBezTo>
                <a:cubicBezTo>
                  <a:pt x="21479" y="12888"/>
                  <a:pt x="21508" y="12859"/>
                  <a:pt x="21551" y="12816"/>
                </a:cubicBezTo>
                <a:lnTo>
                  <a:pt x="21508" y="12730"/>
                </a:lnTo>
                <a:lnTo>
                  <a:pt x="21479" y="12701"/>
                </a:lnTo>
                <a:cubicBezTo>
                  <a:pt x="21494" y="12673"/>
                  <a:pt x="21508" y="12615"/>
                  <a:pt x="21508" y="12586"/>
                </a:cubicBezTo>
                <a:lnTo>
                  <a:pt x="21494" y="12572"/>
                </a:lnTo>
                <a:lnTo>
                  <a:pt x="21479" y="12543"/>
                </a:lnTo>
                <a:cubicBezTo>
                  <a:pt x="21479" y="12515"/>
                  <a:pt x="21479" y="12471"/>
                  <a:pt x="21465" y="12428"/>
                </a:cubicBezTo>
                <a:lnTo>
                  <a:pt x="21465" y="12414"/>
                </a:lnTo>
                <a:lnTo>
                  <a:pt x="21479" y="12356"/>
                </a:lnTo>
                <a:cubicBezTo>
                  <a:pt x="21450" y="12342"/>
                  <a:pt x="21479" y="12313"/>
                  <a:pt x="21494" y="12285"/>
                </a:cubicBezTo>
                <a:cubicBezTo>
                  <a:pt x="21494" y="12270"/>
                  <a:pt x="21522" y="12213"/>
                  <a:pt x="21551" y="12170"/>
                </a:cubicBezTo>
                <a:lnTo>
                  <a:pt x="21508" y="12141"/>
                </a:lnTo>
                <a:cubicBezTo>
                  <a:pt x="21465" y="12098"/>
                  <a:pt x="21450" y="12069"/>
                  <a:pt x="21494" y="12012"/>
                </a:cubicBezTo>
                <a:lnTo>
                  <a:pt x="21508" y="11983"/>
                </a:lnTo>
                <a:cubicBezTo>
                  <a:pt x="21508" y="11940"/>
                  <a:pt x="21479" y="11882"/>
                  <a:pt x="21465" y="11854"/>
                </a:cubicBezTo>
                <a:cubicBezTo>
                  <a:pt x="21450" y="11839"/>
                  <a:pt x="21450" y="11825"/>
                  <a:pt x="21450" y="11825"/>
                </a:cubicBezTo>
                <a:cubicBezTo>
                  <a:pt x="21450" y="11825"/>
                  <a:pt x="21465" y="11796"/>
                  <a:pt x="21465" y="11796"/>
                </a:cubicBezTo>
                <a:cubicBezTo>
                  <a:pt x="21479" y="11796"/>
                  <a:pt x="21479" y="11753"/>
                  <a:pt x="21479" y="11739"/>
                </a:cubicBezTo>
                <a:cubicBezTo>
                  <a:pt x="21479" y="11724"/>
                  <a:pt x="21537" y="11681"/>
                  <a:pt x="21537" y="11667"/>
                </a:cubicBezTo>
                <a:cubicBezTo>
                  <a:pt x="21551" y="11638"/>
                  <a:pt x="21551" y="11609"/>
                  <a:pt x="21551" y="11609"/>
                </a:cubicBezTo>
                <a:lnTo>
                  <a:pt x="21537" y="11609"/>
                </a:lnTo>
                <a:cubicBezTo>
                  <a:pt x="21508" y="11595"/>
                  <a:pt x="21494" y="11581"/>
                  <a:pt x="21494" y="11538"/>
                </a:cubicBezTo>
                <a:lnTo>
                  <a:pt x="21479" y="11494"/>
                </a:lnTo>
                <a:cubicBezTo>
                  <a:pt x="21494" y="11466"/>
                  <a:pt x="21522" y="11437"/>
                  <a:pt x="21537" y="11437"/>
                </a:cubicBezTo>
                <a:cubicBezTo>
                  <a:pt x="21537" y="11437"/>
                  <a:pt x="21565" y="11365"/>
                  <a:pt x="21580" y="11365"/>
                </a:cubicBezTo>
                <a:cubicBezTo>
                  <a:pt x="21580" y="11365"/>
                  <a:pt x="21608" y="11380"/>
                  <a:pt x="21608" y="11394"/>
                </a:cubicBezTo>
                <a:cubicBezTo>
                  <a:pt x="21608" y="11397"/>
                  <a:pt x="21611" y="11398"/>
                  <a:pt x="21614" y="11398"/>
                </a:cubicBezTo>
                <a:cubicBezTo>
                  <a:pt x="21629" y="11398"/>
                  <a:pt x="21669" y="11377"/>
                  <a:pt x="21680" y="11365"/>
                </a:cubicBezTo>
                <a:cubicBezTo>
                  <a:pt x="21709" y="11351"/>
                  <a:pt x="21680" y="11336"/>
                  <a:pt x="21680" y="11336"/>
                </a:cubicBezTo>
                <a:cubicBezTo>
                  <a:pt x="21671" y="11336"/>
                  <a:pt x="21642" y="11349"/>
                  <a:pt x="21624" y="11349"/>
                </a:cubicBezTo>
                <a:cubicBezTo>
                  <a:pt x="21615" y="11349"/>
                  <a:pt x="21608" y="11346"/>
                  <a:pt x="21608" y="11336"/>
                </a:cubicBezTo>
                <a:cubicBezTo>
                  <a:pt x="21608" y="11322"/>
                  <a:pt x="21608" y="11308"/>
                  <a:pt x="21594" y="11308"/>
                </a:cubicBezTo>
                <a:cubicBezTo>
                  <a:pt x="21594" y="11308"/>
                  <a:pt x="21567" y="11326"/>
                  <a:pt x="21555" y="11326"/>
                </a:cubicBezTo>
                <a:cubicBezTo>
                  <a:pt x="21553" y="11326"/>
                  <a:pt x="21551" y="11325"/>
                  <a:pt x="21551" y="11322"/>
                </a:cubicBezTo>
                <a:cubicBezTo>
                  <a:pt x="21537" y="11308"/>
                  <a:pt x="21508" y="11279"/>
                  <a:pt x="21508" y="11265"/>
                </a:cubicBezTo>
                <a:cubicBezTo>
                  <a:pt x="21494" y="11250"/>
                  <a:pt x="21537" y="11250"/>
                  <a:pt x="21551" y="11250"/>
                </a:cubicBezTo>
                <a:lnTo>
                  <a:pt x="21608" y="11250"/>
                </a:lnTo>
                <a:cubicBezTo>
                  <a:pt x="21623" y="11250"/>
                  <a:pt x="21666" y="11250"/>
                  <a:pt x="21666" y="11265"/>
                </a:cubicBezTo>
                <a:cubicBezTo>
                  <a:pt x="21670" y="11268"/>
                  <a:pt x="21673" y="11270"/>
                  <a:pt x="21675" y="11270"/>
                </a:cubicBezTo>
                <a:cubicBezTo>
                  <a:pt x="21680" y="11270"/>
                  <a:pt x="21680" y="11257"/>
                  <a:pt x="21680" y="11236"/>
                </a:cubicBezTo>
                <a:lnTo>
                  <a:pt x="21666" y="11207"/>
                </a:lnTo>
                <a:lnTo>
                  <a:pt x="21652" y="11193"/>
                </a:lnTo>
                <a:cubicBezTo>
                  <a:pt x="21652" y="11164"/>
                  <a:pt x="21709" y="11135"/>
                  <a:pt x="21723" y="11121"/>
                </a:cubicBezTo>
                <a:cubicBezTo>
                  <a:pt x="21738" y="11092"/>
                  <a:pt x="21723" y="11035"/>
                  <a:pt x="21709" y="11020"/>
                </a:cubicBezTo>
                <a:cubicBezTo>
                  <a:pt x="21709" y="11006"/>
                  <a:pt x="21709" y="10977"/>
                  <a:pt x="21709" y="10934"/>
                </a:cubicBezTo>
                <a:lnTo>
                  <a:pt x="21723" y="10905"/>
                </a:lnTo>
                <a:lnTo>
                  <a:pt x="21738" y="10848"/>
                </a:lnTo>
                <a:cubicBezTo>
                  <a:pt x="21695" y="10819"/>
                  <a:pt x="21695" y="10805"/>
                  <a:pt x="21738" y="10805"/>
                </a:cubicBezTo>
                <a:lnTo>
                  <a:pt x="21738" y="10819"/>
                </a:lnTo>
                <a:lnTo>
                  <a:pt x="21752" y="10848"/>
                </a:lnTo>
                <a:cubicBezTo>
                  <a:pt x="21756" y="10852"/>
                  <a:pt x="21760" y="10854"/>
                  <a:pt x="21764" y="10854"/>
                </a:cubicBezTo>
                <a:cubicBezTo>
                  <a:pt x="21774" y="10854"/>
                  <a:pt x="21785" y="10840"/>
                  <a:pt x="21795" y="10819"/>
                </a:cubicBezTo>
                <a:lnTo>
                  <a:pt x="21781" y="10805"/>
                </a:lnTo>
                <a:cubicBezTo>
                  <a:pt x="21767" y="10790"/>
                  <a:pt x="21781" y="10776"/>
                  <a:pt x="21781" y="10776"/>
                </a:cubicBezTo>
                <a:cubicBezTo>
                  <a:pt x="21795" y="10733"/>
                  <a:pt x="21781" y="10719"/>
                  <a:pt x="21752" y="10719"/>
                </a:cubicBezTo>
                <a:lnTo>
                  <a:pt x="21738" y="10719"/>
                </a:lnTo>
                <a:cubicBezTo>
                  <a:pt x="21738" y="10704"/>
                  <a:pt x="21738" y="10676"/>
                  <a:pt x="21738" y="10661"/>
                </a:cubicBezTo>
                <a:cubicBezTo>
                  <a:pt x="21738" y="10661"/>
                  <a:pt x="21752" y="10632"/>
                  <a:pt x="21767" y="10604"/>
                </a:cubicBezTo>
                <a:lnTo>
                  <a:pt x="21767" y="10575"/>
                </a:lnTo>
                <a:cubicBezTo>
                  <a:pt x="21738" y="10503"/>
                  <a:pt x="21709" y="10474"/>
                  <a:pt x="21680" y="10474"/>
                </a:cubicBezTo>
                <a:lnTo>
                  <a:pt x="21680" y="10489"/>
                </a:lnTo>
                <a:cubicBezTo>
                  <a:pt x="21666" y="10489"/>
                  <a:pt x="21652" y="10446"/>
                  <a:pt x="21637" y="10431"/>
                </a:cubicBezTo>
                <a:cubicBezTo>
                  <a:pt x="21637" y="10417"/>
                  <a:pt x="21666" y="10359"/>
                  <a:pt x="21680" y="10345"/>
                </a:cubicBezTo>
                <a:cubicBezTo>
                  <a:pt x="21695" y="10331"/>
                  <a:pt x="21652" y="10316"/>
                  <a:pt x="21637" y="10316"/>
                </a:cubicBezTo>
                <a:cubicBezTo>
                  <a:pt x="21623" y="10316"/>
                  <a:pt x="21623" y="10273"/>
                  <a:pt x="21637" y="10259"/>
                </a:cubicBezTo>
                <a:cubicBezTo>
                  <a:pt x="21637" y="10245"/>
                  <a:pt x="21652" y="10230"/>
                  <a:pt x="21652" y="10230"/>
                </a:cubicBezTo>
                <a:lnTo>
                  <a:pt x="21666" y="10230"/>
                </a:lnTo>
                <a:lnTo>
                  <a:pt x="21680" y="10245"/>
                </a:lnTo>
                <a:cubicBezTo>
                  <a:pt x="21689" y="10261"/>
                  <a:pt x="21702" y="10268"/>
                  <a:pt x="21715" y="10268"/>
                </a:cubicBezTo>
                <a:cubicBezTo>
                  <a:pt x="21723" y="10268"/>
                  <a:pt x="21732" y="10265"/>
                  <a:pt x="21738" y="10259"/>
                </a:cubicBezTo>
                <a:cubicBezTo>
                  <a:pt x="21738" y="10245"/>
                  <a:pt x="21723" y="10201"/>
                  <a:pt x="21709" y="10158"/>
                </a:cubicBezTo>
                <a:cubicBezTo>
                  <a:pt x="21695" y="10115"/>
                  <a:pt x="21666" y="10086"/>
                  <a:pt x="21652" y="10086"/>
                </a:cubicBezTo>
                <a:lnTo>
                  <a:pt x="21637" y="10072"/>
                </a:lnTo>
                <a:lnTo>
                  <a:pt x="21623" y="10029"/>
                </a:lnTo>
                <a:cubicBezTo>
                  <a:pt x="21652" y="9986"/>
                  <a:pt x="21652" y="9957"/>
                  <a:pt x="21637" y="9943"/>
                </a:cubicBezTo>
                <a:lnTo>
                  <a:pt x="21637" y="9943"/>
                </a:lnTo>
                <a:cubicBezTo>
                  <a:pt x="21637" y="9943"/>
                  <a:pt x="21608" y="9957"/>
                  <a:pt x="21580" y="9972"/>
                </a:cubicBezTo>
                <a:lnTo>
                  <a:pt x="21551" y="9928"/>
                </a:lnTo>
                <a:cubicBezTo>
                  <a:pt x="21551" y="9928"/>
                  <a:pt x="21551" y="9943"/>
                  <a:pt x="21537" y="9957"/>
                </a:cubicBezTo>
                <a:lnTo>
                  <a:pt x="21537" y="9986"/>
                </a:lnTo>
                <a:lnTo>
                  <a:pt x="21522" y="10000"/>
                </a:lnTo>
                <a:cubicBezTo>
                  <a:pt x="21514" y="10017"/>
                  <a:pt x="21496" y="10024"/>
                  <a:pt x="21482" y="10024"/>
                </a:cubicBezTo>
                <a:cubicBezTo>
                  <a:pt x="21472" y="10024"/>
                  <a:pt x="21465" y="10021"/>
                  <a:pt x="21465" y="10015"/>
                </a:cubicBezTo>
                <a:cubicBezTo>
                  <a:pt x="21450" y="10000"/>
                  <a:pt x="21465" y="9957"/>
                  <a:pt x="21494" y="9900"/>
                </a:cubicBezTo>
                <a:lnTo>
                  <a:pt x="21494" y="9857"/>
                </a:lnTo>
                <a:cubicBezTo>
                  <a:pt x="21508" y="9813"/>
                  <a:pt x="21479" y="9785"/>
                  <a:pt x="21465" y="9742"/>
                </a:cubicBezTo>
                <a:lnTo>
                  <a:pt x="21465" y="9727"/>
                </a:lnTo>
                <a:cubicBezTo>
                  <a:pt x="21466" y="9726"/>
                  <a:pt x="21468" y="9725"/>
                  <a:pt x="21470" y="9725"/>
                </a:cubicBezTo>
                <a:cubicBezTo>
                  <a:pt x="21488" y="9725"/>
                  <a:pt x="21524" y="9773"/>
                  <a:pt x="21537" y="9799"/>
                </a:cubicBezTo>
                <a:cubicBezTo>
                  <a:pt x="21541" y="9803"/>
                  <a:pt x="21548" y="9805"/>
                  <a:pt x="21555" y="9805"/>
                </a:cubicBezTo>
                <a:cubicBezTo>
                  <a:pt x="21573" y="9805"/>
                  <a:pt x="21594" y="9795"/>
                  <a:pt x="21594" y="9785"/>
                </a:cubicBezTo>
                <a:cubicBezTo>
                  <a:pt x="21608" y="9785"/>
                  <a:pt x="21652" y="9785"/>
                  <a:pt x="21666" y="9799"/>
                </a:cubicBezTo>
                <a:cubicBezTo>
                  <a:pt x="21670" y="9803"/>
                  <a:pt x="21672" y="9805"/>
                  <a:pt x="21674" y="9805"/>
                </a:cubicBezTo>
                <a:cubicBezTo>
                  <a:pt x="21680" y="9805"/>
                  <a:pt x="21680" y="9788"/>
                  <a:pt x="21680" y="9756"/>
                </a:cubicBezTo>
                <a:lnTo>
                  <a:pt x="21680" y="9727"/>
                </a:lnTo>
                <a:lnTo>
                  <a:pt x="21666" y="9684"/>
                </a:lnTo>
                <a:cubicBezTo>
                  <a:pt x="21652" y="9684"/>
                  <a:pt x="21608" y="9684"/>
                  <a:pt x="21580" y="9670"/>
                </a:cubicBezTo>
                <a:lnTo>
                  <a:pt x="21580" y="9655"/>
                </a:lnTo>
                <a:lnTo>
                  <a:pt x="21580" y="9598"/>
                </a:lnTo>
                <a:cubicBezTo>
                  <a:pt x="21573" y="9611"/>
                  <a:pt x="21564" y="9618"/>
                  <a:pt x="21556" y="9618"/>
                </a:cubicBezTo>
                <a:cubicBezTo>
                  <a:pt x="21545" y="9618"/>
                  <a:pt x="21537" y="9607"/>
                  <a:pt x="21537" y="9584"/>
                </a:cubicBezTo>
                <a:lnTo>
                  <a:pt x="21522" y="9584"/>
                </a:lnTo>
                <a:cubicBezTo>
                  <a:pt x="21516" y="9586"/>
                  <a:pt x="21511" y="9587"/>
                  <a:pt x="21507" y="9587"/>
                </a:cubicBezTo>
                <a:cubicBezTo>
                  <a:pt x="21483" y="9587"/>
                  <a:pt x="21492" y="9553"/>
                  <a:pt x="21479" y="9541"/>
                </a:cubicBezTo>
                <a:lnTo>
                  <a:pt x="21479" y="9526"/>
                </a:lnTo>
                <a:cubicBezTo>
                  <a:pt x="21465" y="9526"/>
                  <a:pt x="21407" y="9512"/>
                  <a:pt x="21407" y="9483"/>
                </a:cubicBezTo>
                <a:cubicBezTo>
                  <a:pt x="21393" y="9469"/>
                  <a:pt x="21407" y="9411"/>
                  <a:pt x="21422" y="9397"/>
                </a:cubicBezTo>
                <a:cubicBezTo>
                  <a:pt x="21422" y="9394"/>
                  <a:pt x="21424" y="9393"/>
                  <a:pt x="21427" y="9393"/>
                </a:cubicBezTo>
                <a:cubicBezTo>
                  <a:pt x="21442" y="9393"/>
                  <a:pt x="21482" y="9414"/>
                  <a:pt x="21494" y="9426"/>
                </a:cubicBezTo>
                <a:cubicBezTo>
                  <a:pt x="21501" y="9426"/>
                  <a:pt x="21529" y="9422"/>
                  <a:pt x="21558" y="9422"/>
                </a:cubicBezTo>
                <a:cubicBezTo>
                  <a:pt x="21587" y="9422"/>
                  <a:pt x="21616" y="9426"/>
                  <a:pt x="21623" y="9440"/>
                </a:cubicBezTo>
                <a:cubicBezTo>
                  <a:pt x="21648" y="9452"/>
                  <a:pt x="21725" y="9486"/>
                  <a:pt x="21765" y="9486"/>
                </a:cubicBezTo>
                <a:cubicBezTo>
                  <a:pt x="21771" y="9486"/>
                  <a:pt x="21777" y="9485"/>
                  <a:pt x="21781" y="9483"/>
                </a:cubicBezTo>
                <a:cubicBezTo>
                  <a:pt x="21801" y="9473"/>
                  <a:pt x="21843" y="9463"/>
                  <a:pt x="21871" y="9463"/>
                </a:cubicBezTo>
                <a:cubicBezTo>
                  <a:pt x="21882" y="9463"/>
                  <a:pt x="21892" y="9464"/>
                  <a:pt x="21896" y="9469"/>
                </a:cubicBezTo>
                <a:cubicBezTo>
                  <a:pt x="21925" y="9483"/>
                  <a:pt x="21953" y="9497"/>
                  <a:pt x="21968" y="9497"/>
                </a:cubicBezTo>
                <a:lnTo>
                  <a:pt x="21968" y="9483"/>
                </a:lnTo>
                <a:cubicBezTo>
                  <a:pt x="21971" y="9476"/>
                  <a:pt x="21975" y="9473"/>
                  <a:pt x="21979" y="9473"/>
                </a:cubicBezTo>
                <a:cubicBezTo>
                  <a:pt x="21987" y="9473"/>
                  <a:pt x="21996" y="9486"/>
                  <a:pt x="22004" y="9486"/>
                </a:cubicBezTo>
                <a:cubicBezTo>
                  <a:pt x="22006" y="9486"/>
                  <a:pt x="22009" y="9485"/>
                  <a:pt x="22011" y="9483"/>
                </a:cubicBezTo>
                <a:lnTo>
                  <a:pt x="22025" y="9483"/>
                </a:lnTo>
                <a:cubicBezTo>
                  <a:pt x="22040" y="9469"/>
                  <a:pt x="22025" y="9411"/>
                  <a:pt x="22025" y="9397"/>
                </a:cubicBezTo>
                <a:cubicBezTo>
                  <a:pt x="22011" y="9382"/>
                  <a:pt x="21996" y="9311"/>
                  <a:pt x="22011" y="9296"/>
                </a:cubicBezTo>
                <a:cubicBezTo>
                  <a:pt x="22025" y="9282"/>
                  <a:pt x="22011" y="9124"/>
                  <a:pt x="21996" y="9081"/>
                </a:cubicBezTo>
                <a:cubicBezTo>
                  <a:pt x="21982" y="9038"/>
                  <a:pt x="21982" y="8951"/>
                  <a:pt x="21996" y="8951"/>
                </a:cubicBezTo>
                <a:cubicBezTo>
                  <a:pt x="22011" y="8937"/>
                  <a:pt x="22054" y="8937"/>
                  <a:pt x="22083" y="8923"/>
                </a:cubicBezTo>
                <a:lnTo>
                  <a:pt x="22083" y="8880"/>
                </a:lnTo>
                <a:lnTo>
                  <a:pt x="22097" y="8851"/>
                </a:lnTo>
                <a:cubicBezTo>
                  <a:pt x="22097" y="8823"/>
                  <a:pt x="22109" y="8807"/>
                  <a:pt x="22125" y="8807"/>
                </a:cubicBezTo>
                <a:cubicBezTo>
                  <a:pt x="22134" y="8807"/>
                  <a:pt x="22144" y="8812"/>
                  <a:pt x="22154" y="8822"/>
                </a:cubicBezTo>
                <a:lnTo>
                  <a:pt x="22198" y="8822"/>
                </a:lnTo>
                <a:cubicBezTo>
                  <a:pt x="22226" y="8793"/>
                  <a:pt x="22226" y="8765"/>
                  <a:pt x="22198" y="8750"/>
                </a:cubicBezTo>
                <a:lnTo>
                  <a:pt x="22169" y="8736"/>
                </a:lnTo>
                <a:cubicBezTo>
                  <a:pt x="22169" y="8722"/>
                  <a:pt x="22154" y="8707"/>
                  <a:pt x="22154" y="8693"/>
                </a:cubicBezTo>
                <a:cubicBezTo>
                  <a:pt x="22154" y="8693"/>
                  <a:pt x="22164" y="8674"/>
                  <a:pt x="22175" y="8674"/>
                </a:cubicBezTo>
                <a:cubicBezTo>
                  <a:pt x="22177" y="8674"/>
                  <a:pt x="22180" y="8676"/>
                  <a:pt x="22183" y="8678"/>
                </a:cubicBezTo>
                <a:cubicBezTo>
                  <a:pt x="22212" y="8678"/>
                  <a:pt x="22226" y="8664"/>
                  <a:pt x="22241" y="8635"/>
                </a:cubicBezTo>
                <a:cubicBezTo>
                  <a:pt x="22255" y="8621"/>
                  <a:pt x="22255" y="8592"/>
                  <a:pt x="22241" y="8592"/>
                </a:cubicBezTo>
                <a:cubicBezTo>
                  <a:pt x="22241" y="8578"/>
                  <a:pt x="22226" y="8578"/>
                  <a:pt x="22212" y="8578"/>
                </a:cubicBezTo>
                <a:cubicBezTo>
                  <a:pt x="22209" y="8580"/>
                  <a:pt x="22207" y="8582"/>
                  <a:pt x="22204" y="8582"/>
                </a:cubicBezTo>
                <a:cubicBezTo>
                  <a:pt x="22193" y="8582"/>
                  <a:pt x="22183" y="8556"/>
                  <a:pt x="22183" y="8520"/>
                </a:cubicBezTo>
                <a:lnTo>
                  <a:pt x="22154" y="8492"/>
                </a:lnTo>
                <a:cubicBezTo>
                  <a:pt x="22140" y="8477"/>
                  <a:pt x="22126" y="8449"/>
                  <a:pt x="22111" y="8420"/>
                </a:cubicBezTo>
                <a:cubicBezTo>
                  <a:pt x="22111" y="8377"/>
                  <a:pt x="22126" y="8348"/>
                  <a:pt x="22154" y="8348"/>
                </a:cubicBezTo>
                <a:lnTo>
                  <a:pt x="22169" y="8348"/>
                </a:lnTo>
                <a:cubicBezTo>
                  <a:pt x="22183" y="8348"/>
                  <a:pt x="22140" y="8233"/>
                  <a:pt x="22111" y="8233"/>
                </a:cubicBezTo>
                <a:cubicBezTo>
                  <a:pt x="22097" y="8228"/>
                  <a:pt x="22081" y="8227"/>
                  <a:pt x="22066" y="8227"/>
                </a:cubicBezTo>
                <a:cubicBezTo>
                  <a:pt x="22035" y="8227"/>
                  <a:pt x="22006" y="8233"/>
                  <a:pt x="21996" y="8233"/>
                </a:cubicBezTo>
                <a:cubicBezTo>
                  <a:pt x="21982" y="8233"/>
                  <a:pt x="21953" y="8219"/>
                  <a:pt x="21939" y="8219"/>
                </a:cubicBezTo>
                <a:lnTo>
                  <a:pt x="21925" y="8219"/>
                </a:lnTo>
                <a:lnTo>
                  <a:pt x="21910" y="8233"/>
                </a:lnTo>
                <a:cubicBezTo>
                  <a:pt x="21881" y="8233"/>
                  <a:pt x="21867" y="8176"/>
                  <a:pt x="21867" y="8161"/>
                </a:cubicBezTo>
                <a:cubicBezTo>
                  <a:pt x="21867" y="8147"/>
                  <a:pt x="21925" y="8118"/>
                  <a:pt x="21939" y="8118"/>
                </a:cubicBezTo>
                <a:cubicBezTo>
                  <a:pt x="21953" y="8118"/>
                  <a:pt x="21939" y="8104"/>
                  <a:pt x="21896" y="8089"/>
                </a:cubicBezTo>
                <a:lnTo>
                  <a:pt x="21867" y="8089"/>
                </a:lnTo>
                <a:cubicBezTo>
                  <a:pt x="21824" y="8089"/>
                  <a:pt x="21781" y="7989"/>
                  <a:pt x="21810" y="7931"/>
                </a:cubicBezTo>
                <a:lnTo>
                  <a:pt x="21824" y="7888"/>
                </a:lnTo>
                <a:cubicBezTo>
                  <a:pt x="21810" y="7831"/>
                  <a:pt x="21795" y="7716"/>
                  <a:pt x="21795" y="7687"/>
                </a:cubicBezTo>
                <a:cubicBezTo>
                  <a:pt x="21810" y="7673"/>
                  <a:pt x="21795" y="7644"/>
                  <a:pt x="21767" y="7615"/>
                </a:cubicBezTo>
                <a:lnTo>
                  <a:pt x="21752" y="7601"/>
                </a:lnTo>
                <a:cubicBezTo>
                  <a:pt x="21750" y="7597"/>
                  <a:pt x="21748" y="7596"/>
                  <a:pt x="21746" y="7596"/>
                </a:cubicBezTo>
                <a:cubicBezTo>
                  <a:pt x="21738" y="7596"/>
                  <a:pt x="21728" y="7627"/>
                  <a:pt x="21715" y="7627"/>
                </a:cubicBezTo>
                <a:cubicBezTo>
                  <a:pt x="21709" y="7627"/>
                  <a:pt x="21703" y="7621"/>
                  <a:pt x="21695" y="7601"/>
                </a:cubicBezTo>
                <a:lnTo>
                  <a:pt x="21695" y="7572"/>
                </a:lnTo>
                <a:cubicBezTo>
                  <a:pt x="21666" y="7558"/>
                  <a:pt x="21637" y="7529"/>
                  <a:pt x="21637" y="7529"/>
                </a:cubicBezTo>
                <a:cubicBezTo>
                  <a:pt x="21623" y="7529"/>
                  <a:pt x="21680" y="7500"/>
                  <a:pt x="21709" y="7486"/>
                </a:cubicBezTo>
                <a:cubicBezTo>
                  <a:pt x="21723" y="7472"/>
                  <a:pt x="21723" y="7270"/>
                  <a:pt x="21695" y="7184"/>
                </a:cubicBezTo>
                <a:cubicBezTo>
                  <a:pt x="21684" y="7129"/>
                  <a:pt x="21716" y="7107"/>
                  <a:pt x="21744" y="7107"/>
                </a:cubicBezTo>
                <a:cubicBezTo>
                  <a:pt x="21752" y="7107"/>
                  <a:pt x="21760" y="7109"/>
                  <a:pt x="21767" y="7112"/>
                </a:cubicBezTo>
                <a:cubicBezTo>
                  <a:pt x="21774" y="7116"/>
                  <a:pt x="21781" y="7118"/>
                  <a:pt x="21787" y="7118"/>
                </a:cubicBezTo>
                <a:cubicBezTo>
                  <a:pt x="21802" y="7118"/>
                  <a:pt x="21810" y="7105"/>
                  <a:pt x="21810" y="7084"/>
                </a:cubicBezTo>
                <a:lnTo>
                  <a:pt x="21810" y="7055"/>
                </a:lnTo>
                <a:lnTo>
                  <a:pt x="21795" y="7026"/>
                </a:lnTo>
                <a:cubicBezTo>
                  <a:pt x="21767" y="7012"/>
                  <a:pt x="21752" y="6954"/>
                  <a:pt x="21752" y="6954"/>
                </a:cubicBezTo>
                <a:cubicBezTo>
                  <a:pt x="21752" y="6940"/>
                  <a:pt x="21738" y="6940"/>
                  <a:pt x="21723" y="6940"/>
                </a:cubicBezTo>
                <a:lnTo>
                  <a:pt x="21695" y="6940"/>
                </a:lnTo>
                <a:cubicBezTo>
                  <a:pt x="21695" y="6940"/>
                  <a:pt x="21695" y="6954"/>
                  <a:pt x="21695" y="6954"/>
                </a:cubicBezTo>
                <a:lnTo>
                  <a:pt x="21680" y="6954"/>
                </a:lnTo>
                <a:cubicBezTo>
                  <a:pt x="21680" y="6940"/>
                  <a:pt x="21666" y="6926"/>
                  <a:pt x="21680" y="6926"/>
                </a:cubicBezTo>
                <a:lnTo>
                  <a:pt x="21695" y="6911"/>
                </a:lnTo>
                <a:cubicBezTo>
                  <a:pt x="21709" y="6897"/>
                  <a:pt x="21723" y="6868"/>
                  <a:pt x="21723" y="6868"/>
                </a:cubicBezTo>
                <a:cubicBezTo>
                  <a:pt x="21723" y="6854"/>
                  <a:pt x="21709" y="6854"/>
                  <a:pt x="21709" y="6854"/>
                </a:cubicBezTo>
                <a:lnTo>
                  <a:pt x="21695" y="6854"/>
                </a:lnTo>
                <a:cubicBezTo>
                  <a:pt x="21680" y="6854"/>
                  <a:pt x="21666" y="6796"/>
                  <a:pt x="21652" y="6725"/>
                </a:cubicBezTo>
                <a:lnTo>
                  <a:pt x="21652" y="6667"/>
                </a:lnTo>
                <a:lnTo>
                  <a:pt x="21652" y="6638"/>
                </a:lnTo>
                <a:cubicBezTo>
                  <a:pt x="21652" y="6610"/>
                  <a:pt x="21652" y="6552"/>
                  <a:pt x="21666" y="6523"/>
                </a:cubicBezTo>
                <a:lnTo>
                  <a:pt x="21637" y="6495"/>
                </a:lnTo>
                <a:cubicBezTo>
                  <a:pt x="21652" y="6480"/>
                  <a:pt x="21637" y="6452"/>
                  <a:pt x="21623" y="6437"/>
                </a:cubicBezTo>
                <a:cubicBezTo>
                  <a:pt x="21623" y="6437"/>
                  <a:pt x="21580" y="6423"/>
                  <a:pt x="21551" y="6394"/>
                </a:cubicBezTo>
                <a:lnTo>
                  <a:pt x="21537" y="6365"/>
                </a:lnTo>
                <a:cubicBezTo>
                  <a:pt x="21537" y="6308"/>
                  <a:pt x="21479" y="6308"/>
                  <a:pt x="21465" y="6279"/>
                </a:cubicBezTo>
                <a:lnTo>
                  <a:pt x="21465" y="6207"/>
                </a:lnTo>
                <a:cubicBezTo>
                  <a:pt x="21426" y="6195"/>
                  <a:pt x="21342" y="6148"/>
                  <a:pt x="21304" y="6148"/>
                </a:cubicBezTo>
                <a:cubicBezTo>
                  <a:pt x="21300" y="6148"/>
                  <a:pt x="21296" y="6148"/>
                  <a:pt x="21292" y="6150"/>
                </a:cubicBezTo>
                <a:cubicBezTo>
                  <a:pt x="21288" y="6152"/>
                  <a:pt x="21284" y="6153"/>
                  <a:pt x="21280" y="6153"/>
                </a:cubicBezTo>
                <a:cubicBezTo>
                  <a:pt x="21256" y="6153"/>
                  <a:pt x="21235" y="6119"/>
                  <a:pt x="21235" y="6107"/>
                </a:cubicBezTo>
                <a:cubicBezTo>
                  <a:pt x="21235" y="6092"/>
                  <a:pt x="21206" y="6092"/>
                  <a:pt x="21206" y="6092"/>
                </a:cubicBezTo>
                <a:cubicBezTo>
                  <a:pt x="21205" y="6094"/>
                  <a:pt x="21202" y="6095"/>
                  <a:pt x="21199" y="6095"/>
                </a:cubicBezTo>
                <a:cubicBezTo>
                  <a:pt x="21176" y="6095"/>
                  <a:pt x="21117" y="6049"/>
                  <a:pt x="21091" y="6049"/>
                </a:cubicBezTo>
                <a:lnTo>
                  <a:pt x="21005" y="6049"/>
                </a:lnTo>
                <a:cubicBezTo>
                  <a:pt x="20994" y="6049"/>
                  <a:pt x="20959" y="6074"/>
                  <a:pt x="20948" y="6074"/>
                </a:cubicBezTo>
                <a:cubicBezTo>
                  <a:pt x="20945" y="6074"/>
                  <a:pt x="20944" y="6071"/>
                  <a:pt x="20948" y="6064"/>
                </a:cubicBezTo>
                <a:cubicBezTo>
                  <a:pt x="20948" y="6049"/>
                  <a:pt x="20940" y="6046"/>
                  <a:pt x="20931" y="6046"/>
                </a:cubicBezTo>
                <a:cubicBezTo>
                  <a:pt x="20922" y="6046"/>
                  <a:pt x="20912" y="6049"/>
                  <a:pt x="20904" y="6049"/>
                </a:cubicBezTo>
                <a:cubicBezTo>
                  <a:pt x="20904" y="6049"/>
                  <a:pt x="20847" y="6035"/>
                  <a:pt x="20833" y="6035"/>
                </a:cubicBezTo>
                <a:cubicBezTo>
                  <a:pt x="20818" y="6035"/>
                  <a:pt x="20746" y="6021"/>
                  <a:pt x="20718" y="6006"/>
                </a:cubicBezTo>
                <a:cubicBezTo>
                  <a:pt x="20703" y="5992"/>
                  <a:pt x="20660" y="5977"/>
                  <a:pt x="20632" y="5963"/>
                </a:cubicBezTo>
                <a:cubicBezTo>
                  <a:pt x="20632" y="5963"/>
                  <a:pt x="20632" y="5963"/>
                  <a:pt x="20632" y="5949"/>
                </a:cubicBezTo>
                <a:cubicBezTo>
                  <a:pt x="20660" y="5920"/>
                  <a:pt x="20660" y="5877"/>
                  <a:pt x="20660" y="5848"/>
                </a:cubicBezTo>
                <a:lnTo>
                  <a:pt x="20660" y="5819"/>
                </a:lnTo>
                <a:cubicBezTo>
                  <a:pt x="20660" y="5762"/>
                  <a:pt x="20689" y="5762"/>
                  <a:pt x="20689" y="5762"/>
                </a:cubicBezTo>
                <a:cubicBezTo>
                  <a:pt x="20692" y="5765"/>
                  <a:pt x="20694" y="5766"/>
                  <a:pt x="20696" y="5766"/>
                </a:cubicBezTo>
                <a:cubicBezTo>
                  <a:pt x="20703" y="5766"/>
                  <a:pt x="20703" y="5742"/>
                  <a:pt x="20703" y="5719"/>
                </a:cubicBezTo>
                <a:lnTo>
                  <a:pt x="20718" y="5704"/>
                </a:lnTo>
                <a:lnTo>
                  <a:pt x="20732" y="5676"/>
                </a:lnTo>
                <a:cubicBezTo>
                  <a:pt x="20732" y="5647"/>
                  <a:pt x="20718" y="5633"/>
                  <a:pt x="20703" y="5633"/>
                </a:cubicBezTo>
                <a:cubicBezTo>
                  <a:pt x="20697" y="5639"/>
                  <a:pt x="20682" y="5642"/>
                  <a:pt x="20664" y="5642"/>
                </a:cubicBezTo>
                <a:cubicBezTo>
                  <a:pt x="20639" y="5642"/>
                  <a:pt x="20611" y="5635"/>
                  <a:pt x="20603" y="5618"/>
                </a:cubicBezTo>
                <a:cubicBezTo>
                  <a:pt x="20596" y="5611"/>
                  <a:pt x="20585" y="5607"/>
                  <a:pt x="20574" y="5607"/>
                </a:cubicBezTo>
                <a:cubicBezTo>
                  <a:pt x="20563" y="5607"/>
                  <a:pt x="20552" y="5611"/>
                  <a:pt x="20545" y="5618"/>
                </a:cubicBezTo>
                <a:lnTo>
                  <a:pt x="20531" y="5633"/>
                </a:lnTo>
                <a:lnTo>
                  <a:pt x="20517" y="5647"/>
                </a:lnTo>
                <a:cubicBezTo>
                  <a:pt x="20545" y="5661"/>
                  <a:pt x="20588" y="5676"/>
                  <a:pt x="20603" y="5690"/>
                </a:cubicBezTo>
                <a:cubicBezTo>
                  <a:pt x="20603" y="5690"/>
                  <a:pt x="20617" y="5748"/>
                  <a:pt x="20603" y="5748"/>
                </a:cubicBezTo>
                <a:cubicBezTo>
                  <a:pt x="20588" y="5748"/>
                  <a:pt x="20574" y="5762"/>
                  <a:pt x="20574" y="5762"/>
                </a:cubicBezTo>
                <a:cubicBezTo>
                  <a:pt x="20574" y="5805"/>
                  <a:pt x="20574" y="5848"/>
                  <a:pt x="20574" y="5891"/>
                </a:cubicBezTo>
                <a:cubicBezTo>
                  <a:pt x="20560" y="5877"/>
                  <a:pt x="20545" y="5877"/>
                  <a:pt x="20531" y="5877"/>
                </a:cubicBezTo>
                <a:cubicBezTo>
                  <a:pt x="20528" y="5874"/>
                  <a:pt x="20525" y="5873"/>
                  <a:pt x="20522" y="5873"/>
                </a:cubicBezTo>
                <a:cubicBezTo>
                  <a:pt x="20511" y="5873"/>
                  <a:pt x="20499" y="5891"/>
                  <a:pt x="20488" y="5891"/>
                </a:cubicBezTo>
                <a:cubicBezTo>
                  <a:pt x="20459" y="5877"/>
                  <a:pt x="20502" y="5848"/>
                  <a:pt x="20488" y="5848"/>
                </a:cubicBezTo>
                <a:cubicBezTo>
                  <a:pt x="20464" y="5825"/>
                  <a:pt x="20431" y="5801"/>
                  <a:pt x="20412" y="5801"/>
                </a:cubicBezTo>
                <a:cubicBezTo>
                  <a:pt x="20408" y="5801"/>
                  <a:pt x="20404" y="5802"/>
                  <a:pt x="20402" y="5805"/>
                </a:cubicBezTo>
                <a:cubicBezTo>
                  <a:pt x="20387" y="5819"/>
                  <a:pt x="20387" y="5819"/>
                  <a:pt x="20373" y="5819"/>
                </a:cubicBezTo>
                <a:cubicBezTo>
                  <a:pt x="20373" y="5805"/>
                  <a:pt x="20373" y="5805"/>
                  <a:pt x="20373" y="5791"/>
                </a:cubicBezTo>
                <a:cubicBezTo>
                  <a:pt x="20373" y="5788"/>
                  <a:pt x="20375" y="5788"/>
                  <a:pt x="20378" y="5788"/>
                </a:cubicBezTo>
                <a:cubicBezTo>
                  <a:pt x="20392" y="5788"/>
                  <a:pt x="20427" y="5801"/>
                  <a:pt x="20456" y="5801"/>
                </a:cubicBezTo>
                <a:cubicBezTo>
                  <a:pt x="20469" y="5801"/>
                  <a:pt x="20480" y="5798"/>
                  <a:pt x="20488" y="5791"/>
                </a:cubicBezTo>
                <a:cubicBezTo>
                  <a:pt x="20517" y="5776"/>
                  <a:pt x="20502" y="5704"/>
                  <a:pt x="20488" y="5690"/>
                </a:cubicBezTo>
                <a:cubicBezTo>
                  <a:pt x="20488" y="5661"/>
                  <a:pt x="20502" y="5618"/>
                  <a:pt x="20517" y="5590"/>
                </a:cubicBezTo>
                <a:lnTo>
                  <a:pt x="20545" y="5561"/>
                </a:lnTo>
                <a:cubicBezTo>
                  <a:pt x="20560" y="5575"/>
                  <a:pt x="20617" y="5575"/>
                  <a:pt x="20632" y="5575"/>
                </a:cubicBezTo>
                <a:cubicBezTo>
                  <a:pt x="20646" y="5561"/>
                  <a:pt x="20675" y="5546"/>
                  <a:pt x="20689" y="5518"/>
                </a:cubicBezTo>
                <a:lnTo>
                  <a:pt x="20718" y="5546"/>
                </a:lnTo>
                <a:lnTo>
                  <a:pt x="20732" y="5575"/>
                </a:lnTo>
                <a:cubicBezTo>
                  <a:pt x="20732" y="5587"/>
                  <a:pt x="20740" y="5592"/>
                  <a:pt x="20750" y="5592"/>
                </a:cubicBezTo>
                <a:cubicBezTo>
                  <a:pt x="20763" y="5592"/>
                  <a:pt x="20781" y="5583"/>
                  <a:pt x="20790" y="5575"/>
                </a:cubicBezTo>
                <a:cubicBezTo>
                  <a:pt x="20804" y="5561"/>
                  <a:pt x="20833" y="5532"/>
                  <a:pt x="20833" y="5532"/>
                </a:cubicBezTo>
                <a:cubicBezTo>
                  <a:pt x="20833" y="5518"/>
                  <a:pt x="20818" y="5503"/>
                  <a:pt x="20804" y="5489"/>
                </a:cubicBezTo>
                <a:lnTo>
                  <a:pt x="20804" y="5475"/>
                </a:lnTo>
                <a:cubicBezTo>
                  <a:pt x="20798" y="5462"/>
                  <a:pt x="20794" y="5458"/>
                  <a:pt x="20791" y="5458"/>
                </a:cubicBezTo>
                <a:cubicBezTo>
                  <a:pt x="20787" y="5458"/>
                  <a:pt x="20783" y="5466"/>
                  <a:pt x="20775" y="5475"/>
                </a:cubicBezTo>
                <a:lnTo>
                  <a:pt x="20775" y="5489"/>
                </a:lnTo>
                <a:lnTo>
                  <a:pt x="20775" y="5503"/>
                </a:lnTo>
                <a:cubicBezTo>
                  <a:pt x="20761" y="5503"/>
                  <a:pt x="20746" y="5489"/>
                  <a:pt x="20746" y="5475"/>
                </a:cubicBezTo>
                <a:lnTo>
                  <a:pt x="20746" y="5446"/>
                </a:lnTo>
                <a:lnTo>
                  <a:pt x="20718" y="5446"/>
                </a:lnTo>
                <a:cubicBezTo>
                  <a:pt x="20701" y="5454"/>
                  <a:pt x="20679" y="5473"/>
                  <a:pt x="20663" y="5490"/>
                </a:cubicBezTo>
                <a:lnTo>
                  <a:pt x="20663" y="5490"/>
                </a:lnTo>
                <a:cubicBezTo>
                  <a:pt x="20674" y="5443"/>
                  <a:pt x="20706" y="5400"/>
                  <a:pt x="20718" y="5388"/>
                </a:cubicBezTo>
                <a:cubicBezTo>
                  <a:pt x="20726" y="5380"/>
                  <a:pt x="20725" y="5371"/>
                  <a:pt x="20712" y="5365"/>
                </a:cubicBezTo>
                <a:lnTo>
                  <a:pt x="20712" y="5365"/>
                </a:lnTo>
                <a:lnTo>
                  <a:pt x="20703" y="5374"/>
                </a:lnTo>
                <a:cubicBezTo>
                  <a:pt x="20689" y="5403"/>
                  <a:pt x="20689" y="5417"/>
                  <a:pt x="20675" y="5417"/>
                </a:cubicBezTo>
                <a:cubicBezTo>
                  <a:pt x="20646" y="5431"/>
                  <a:pt x="20617" y="5446"/>
                  <a:pt x="20603" y="5446"/>
                </a:cubicBezTo>
                <a:cubicBezTo>
                  <a:pt x="20597" y="5451"/>
                  <a:pt x="20592" y="5459"/>
                  <a:pt x="20587" y="5466"/>
                </a:cubicBezTo>
                <a:lnTo>
                  <a:pt x="20587" y="5466"/>
                </a:lnTo>
                <a:cubicBezTo>
                  <a:pt x="20595" y="5421"/>
                  <a:pt x="20650" y="5360"/>
                  <a:pt x="20675" y="5360"/>
                </a:cubicBezTo>
                <a:cubicBezTo>
                  <a:pt x="20691" y="5360"/>
                  <a:pt x="20704" y="5362"/>
                  <a:pt x="20712" y="5365"/>
                </a:cubicBezTo>
                <a:lnTo>
                  <a:pt x="20712" y="5365"/>
                </a:lnTo>
                <a:lnTo>
                  <a:pt x="20718" y="5360"/>
                </a:lnTo>
                <a:lnTo>
                  <a:pt x="20732" y="5345"/>
                </a:lnTo>
                <a:cubicBezTo>
                  <a:pt x="20746" y="5360"/>
                  <a:pt x="20761" y="5374"/>
                  <a:pt x="20746" y="5403"/>
                </a:cubicBezTo>
                <a:cubicBezTo>
                  <a:pt x="20761" y="5388"/>
                  <a:pt x="20775" y="5388"/>
                  <a:pt x="20775" y="5388"/>
                </a:cubicBezTo>
                <a:lnTo>
                  <a:pt x="20790" y="5374"/>
                </a:lnTo>
                <a:cubicBezTo>
                  <a:pt x="20814" y="5362"/>
                  <a:pt x="20839" y="5328"/>
                  <a:pt x="20845" y="5328"/>
                </a:cubicBezTo>
                <a:cubicBezTo>
                  <a:pt x="20846" y="5328"/>
                  <a:pt x="20847" y="5329"/>
                  <a:pt x="20847" y="5331"/>
                </a:cubicBezTo>
                <a:cubicBezTo>
                  <a:pt x="20851" y="5333"/>
                  <a:pt x="20854" y="5335"/>
                  <a:pt x="20858" y="5337"/>
                </a:cubicBezTo>
                <a:lnTo>
                  <a:pt x="20858" y="5337"/>
                </a:lnTo>
                <a:cubicBezTo>
                  <a:pt x="20863" y="5330"/>
                  <a:pt x="20869" y="5323"/>
                  <a:pt x="20876" y="5317"/>
                </a:cubicBezTo>
                <a:cubicBezTo>
                  <a:pt x="20882" y="5322"/>
                  <a:pt x="20890" y="5326"/>
                  <a:pt x="20898" y="5326"/>
                </a:cubicBezTo>
                <a:cubicBezTo>
                  <a:pt x="20909" y="5326"/>
                  <a:pt x="20919" y="5319"/>
                  <a:pt x="20919" y="5302"/>
                </a:cubicBezTo>
                <a:lnTo>
                  <a:pt x="20933" y="5288"/>
                </a:lnTo>
                <a:cubicBezTo>
                  <a:pt x="20943" y="5278"/>
                  <a:pt x="20946" y="5267"/>
                  <a:pt x="20957" y="5267"/>
                </a:cubicBezTo>
                <a:cubicBezTo>
                  <a:pt x="20962" y="5267"/>
                  <a:pt x="20968" y="5269"/>
                  <a:pt x="20976" y="5273"/>
                </a:cubicBezTo>
                <a:lnTo>
                  <a:pt x="21005" y="5288"/>
                </a:lnTo>
                <a:cubicBezTo>
                  <a:pt x="21034" y="5288"/>
                  <a:pt x="21077" y="5273"/>
                  <a:pt x="21077" y="5273"/>
                </a:cubicBezTo>
                <a:cubicBezTo>
                  <a:pt x="21091" y="5273"/>
                  <a:pt x="21091" y="5302"/>
                  <a:pt x="21091" y="5302"/>
                </a:cubicBezTo>
                <a:cubicBezTo>
                  <a:pt x="21091" y="5309"/>
                  <a:pt x="21095" y="5313"/>
                  <a:pt x="21098" y="5313"/>
                </a:cubicBezTo>
                <a:cubicBezTo>
                  <a:pt x="21102" y="5313"/>
                  <a:pt x="21106" y="5309"/>
                  <a:pt x="21106" y="5302"/>
                </a:cubicBezTo>
                <a:cubicBezTo>
                  <a:pt x="21120" y="5302"/>
                  <a:pt x="21163" y="5345"/>
                  <a:pt x="21163" y="5360"/>
                </a:cubicBezTo>
                <a:cubicBezTo>
                  <a:pt x="21149" y="5374"/>
                  <a:pt x="21106" y="5431"/>
                  <a:pt x="21091" y="5431"/>
                </a:cubicBezTo>
                <a:lnTo>
                  <a:pt x="21048" y="5431"/>
                </a:lnTo>
                <a:cubicBezTo>
                  <a:pt x="21048" y="5417"/>
                  <a:pt x="21019" y="5417"/>
                  <a:pt x="21005" y="5417"/>
                </a:cubicBezTo>
                <a:lnTo>
                  <a:pt x="20991" y="5388"/>
                </a:lnTo>
                <a:lnTo>
                  <a:pt x="20991" y="5374"/>
                </a:lnTo>
                <a:cubicBezTo>
                  <a:pt x="20983" y="5370"/>
                  <a:pt x="20977" y="5368"/>
                  <a:pt x="20973" y="5368"/>
                </a:cubicBezTo>
                <a:cubicBezTo>
                  <a:pt x="20962" y="5368"/>
                  <a:pt x="20962" y="5382"/>
                  <a:pt x="20962" y="5403"/>
                </a:cubicBezTo>
                <a:lnTo>
                  <a:pt x="20962" y="5417"/>
                </a:lnTo>
                <a:lnTo>
                  <a:pt x="20962" y="5431"/>
                </a:lnTo>
                <a:cubicBezTo>
                  <a:pt x="20962" y="5437"/>
                  <a:pt x="20961" y="5442"/>
                  <a:pt x="20960" y="5446"/>
                </a:cubicBezTo>
                <a:lnTo>
                  <a:pt x="20960" y="5446"/>
                </a:lnTo>
                <a:cubicBezTo>
                  <a:pt x="20946" y="5436"/>
                  <a:pt x="20932" y="5426"/>
                  <a:pt x="20919" y="5417"/>
                </a:cubicBezTo>
                <a:cubicBezTo>
                  <a:pt x="20906" y="5379"/>
                  <a:pt x="20883" y="5353"/>
                  <a:pt x="20858" y="5337"/>
                </a:cubicBezTo>
                <a:lnTo>
                  <a:pt x="20858" y="5337"/>
                </a:lnTo>
                <a:cubicBezTo>
                  <a:pt x="20840" y="5359"/>
                  <a:pt x="20829" y="5381"/>
                  <a:pt x="20818" y="5403"/>
                </a:cubicBezTo>
                <a:lnTo>
                  <a:pt x="20818" y="5431"/>
                </a:lnTo>
                <a:lnTo>
                  <a:pt x="20833" y="5417"/>
                </a:lnTo>
                <a:cubicBezTo>
                  <a:pt x="20838" y="5414"/>
                  <a:pt x="20843" y="5413"/>
                  <a:pt x="20848" y="5413"/>
                </a:cubicBezTo>
                <a:cubicBezTo>
                  <a:pt x="20859" y="5413"/>
                  <a:pt x="20867" y="5420"/>
                  <a:pt x="20874" y="5428"/>
                </a:cubicBezTo>
                <a:lnTo>
                  <a:pt x="20874" y="5428"/>
                </a:lnTo>
                <a:cubicBezTo>
                  <a:pt x="20880" y="5420"/>
                  <a:pt x="20885" y="5413"/>
                  <a:pt x="20891" y="5413"/>
                </a:cubicBezTo>
                <a:cubicBezTo>
                  <a:pt x="20895" y="5413"/>
                  <a:pt x="20900" y="5418"/>
                  <a:pt x="20904" y="5431"/>
                </a:cubicBezTo>
                <a:lnTo>
                  <a:pt x="20919" y="5446"/>
                </a:lnTo>
                <a:lnTo>
                  <a:pt x="20927" y="5454"/>
                </a:lnTo>
                <a:lnTo>
                  <a:pt x="20927" y="5454"/>
                </a:lnTo>
                <a:cubicBezTo>
                  <a:pt x="20920" y="5451"/>
                  <a:pt x="20912" y="5449"/>
                  <a:pt x="20904" y="5446"/>
                </a:cubicBezTo>
                <a:lnTo>
                  <a:pt x="20890" y="5446"/>
                </a:lnTo>
                <a:cubicBezTo>
                  <a:pt x="20885" y="5441"/>
                  <a:pt x="20880" y="5434"/>
                  <a:pt x="20874" y="5428"/>
                </a:cubicBezTo>
                <a:lnTo>
                  <a:pt x="20874" y="5428"/>
                </a:lnTo>
                <a:cubicBezTo>
                  <a:pt x="20870" y="5434"/>
                  <a:pt x="20866" y="5441"/>
                  <a:pt x="20861" y="5446"/>
                </a:cubicBezTo>
                <a:cubicBezTo>
                  <a:pt x="20861" y="5457"/>
                  <a:pt x="20859" y="5462"/>
                  <a:pt x="20855" y="5462"/>
                </a:cubicBezTo>
                <a:cubicBezTo>
                  <a:pt x="20848" y="5462"/>
                  <a:pt x="20836" y="5449"/>
                  <a:pt x="20818" y="5431"/>
                </a:cubicBezTo>
                <a:lnTo>
                  <a:pt x="20818" y="5431"/>
                </a:lnTo>
                <a:cubicBezTo>
                  <a:pt x="20818" y="5460"/>
                  <a:pt x="20833" y="5489"/>
                  <a:pt x="20833" y="5489"/>
                </a:cubicBezTo>
                <a:cubicBezTo>
                  <a:pt x="20833" y="5503"/>
                  <a:pt x="20847" y="5503"/>
                  <a:pt x="20861" y="5503"/>
                </a:cubicBezTo>
                <a:lnTo>
                  <a:pt x="20890" y="5532"/>
                </a:lnTo>
                <a:lnTo>
                  <a:pt x="20904" y="5561"/>
                </a:lnTo>
                <a:cubicBezTo>
                  <a:pt x="20948" y="5590"/>
                  <a:pt x="21034" y="5633"/>
                  <a:pt x="21063" y="5661"/>
                </a:cubicBezTo>
                <a:cubicBezTo>
                  <a:pt x="21065" y="5663"/>
                  <a:pt x="21067" y="5663"/>
                  <a:pt x="21070" y="5663"/>
                </a:cubicBezTo>
                <a:cubicBezTo>
                  <a:pt x="21091" y="5663"/>
                  <a:pt x="21091" y="5601"/>
                  <a:pt x="21091" y="5575"/>
                </a:cubicBezTo>
                <a:cubicBezTo>
                  <a:pt x="21091" y="5566"/>
                  <a:pt x="21098" y="5563"/>
                  <a:pt x="21109" y="5563"/>
                </a:cubicBezTo>
                <a:cubicBezTo>
                  <a:pt x="21132" y="5563"/>
                  <a:pt x="21172" y="5580"/>
                  <a:pt x="21192" y="5590"/>
                </a:cubicBezTo>
                <a:cubicBezTo>
                  <a:pt x="21196" y="5592"/>
                  <a:pt x="21200" y="5592"/>
                  <a:pt x="21203" y="5592"/>
                </a:cubicBezTo>
                <a:cubicBezTo>
                  <a:pt x="21224" y="5592"/>
                  <a:pt x="21233" y="5559"/>
                  <a:pt x="21221" y="5546"/>
                </a:cubicBezTo>
                <a:cubicBezTo>
                  <a:pt x="21221" y="5532"/>
                  <a:pt x="21224" y="5525"/>
                  <a:pt x="21231" y="5525"/>
                </a:cubicBezTo>
                <a:cubicBezTo>
                  <a:pt x="21239" y="5525"/>
                  <a:pt x="21249" y="5532"/>
                  <a:pt x="21264" y="5546"/>
                </a:cubicBezTo>
                <a:lnTo>
                  <a:pt x="21292" y="5546"/>
                </a:lnTo>
                <a:lnTo>
                  <a:pt x="21321" y="5561"/>
                </a:lnTo>
                <a:cubicBezTo>
                  <a:pt x="21323" y="5565"/>
                  <a:pt x="21325" y="5567"/>
                  <a:pt x="21328" y="5567"/>
                </a:cubicBezTo>
                <a:cubicBezTo>
                  <a:pt x="21343" y="5567"/>
                  <a:pt x="21368" y="5497"/>
                  <a:pt x="21393" y="5460"/>
                </a:cubicBezTo>
                <a:cubicBezTo>
                  <a:pt x="21407" y="5417"/>
                  <a:pt x="21364" y="5403"/>
                  <a:pt x="21364" y="5403"/>
                </a:cubicBezTo>
                <a:cubicBezTo>
                  <a:pt x="21363" y="5404"/>
                  <a:pt x="21362" y="5404"/>
                  <a:pt x="21362" y="5404"/>
                </a:cubicBezTo>
                <a:cubicBezTo>
                  <a:pt x="21354" y="5404"/>
                  <a:pt x="21381" y="5331"/>
                  <a:pt x="21407" y="5331"/>
                </a:cubicBezTo>
                <a:cubicBezTo>
                  <a:pt x="21433" y="5331"/>
                  <a:pt x="21447" y="5320"/>
                  <a:pt x="21430" y="5297"/>
                </a:cubicBezTo>
                <a:lnTo>
                  <a:pt x="21430" y="5297"/>
                </a:lnTo>
                <a:cubicBezTo>
                  <a:pt x="21444" y="5303"/>
                  <a:pt x="21458" y="5310"/>
                  <a:pt x="21465" y="5317"/>
                </a:cubicBezTo>
                <a:lnTo>
                  <a:pt x="21479" y="5317"/>
                </a:lnTo>
                <a:lnTo>
                  <a:pt x="21494" y="5302"/>
                </a:lnTo>
                <a:cubicBezTo>
                  <a:pt x="21494" y="5296"/>
                  <a:pt x="21499" y="5284"/>
                  <a:pt x="21507" y="5270"/>
                </a:cubicBezTo>
                <a:lnTo>
                  <a:pt x="21507" y="5270"/>
                </a:lnTo>
                <a:lnTo>
                  <a:pt x="21508" y="5273"/>
                </a:lnTo>
                <a:cubicBezTo>
                  <a:pt x="21522" y="5317"/>
                  <a:pt x="21537" y="5317"/>
                  <a:pt x="21565" y="5317"/>
                </a:cubicBezTo>
                <a:lnTo>
                  <a:pt x="21666" y="5317"/>
                </a:lnTo>
                <a:lnTo>
                  <a:pt x="21680" y="5345"/>
                </a:lnTo>
                <a:lnTo>
                  <a:pt x="21695" y="5360"/>
                </a:lnTo>
                <a:cubicBezTo>
                  <a:pt x="21695" y="5369"/>
                  <a:pt x="21696" y="5373"/>
                  <a:pt x="21698" y="5373"/>
                </a:cubicBezTo>
                <a:cubicBezTo>
                  <a:pt x="21706" y="5373"/>
                  <a:pt x="21723" y="5325"/>
                  <a:pt x="21723" y="5302"/>
                </a:cubicBezTo>
                <a:cubicBezTo>
                  <a:pt x="21727" y="5295"/>
                  <a:pt x="21731" y="5293"/>
                  <a:pt x="21736" y="5293"/>
                </a:cubicBezTo>
                <a:cubicBezTo>
                  <a:pt x="21750" y="5293"/>
                  <a:pt x="21767" y="5320"/>
                  <a:pt x="21767" y="5331"/>
                </a:cubicBezTo>
                <a:cubicBezTo>
                  <a:pt x="21781" y="5345"/>
                  <a:pt x="21824" y="5360"/>
                  <a:pt x="21838" y="5360"/>
                </a:cubicBezTo>
                <a:cubicBezTo>
                  <a:pt x="21853" y="5345"/>
                  <a:pt x="21881" y="5345"/>
                  <a:pt x="21881" y="5331"/>
                </a:cubicBezTo>
                <a:lnTo>
                  <a:pt x="21881" y="5317"/>
                </a:lnTo>
                <a:cubicBezTo>
                  <a:pt x="21881" y="5302"/>
                  <a:pt x="21881" y="5288"/>
                  <a:pt x="21881" y="5288"/>
                </a:cubicBezTo>
                <a:lnTo>
                  <a:pt x="21838" y="5288"/>
                </a:lnTo>
                <a:cubicBezTo>
                  <a:pt x="21824" y="5259"/>
                  <a:pt x="21838" y="5245"/>
                  <a:pt x="21853" y="5230"/>
                </a:cubicBezTo>
                <a:lnTo>
                  <a:pt x="21867" y="5259"/>
                </a:lnTo>
                <a:cubicBezTo>
                  <a:pt x="21896" y="5302"/>
                  <a:pt x="21925" y="5374"/>
                  <a:pt x="21925" y="5388"/>
                </a:cubicBezTo>
                <a:cubicBezTo>
                  <a:pt x="21927" y="5394"/>
                  <a:pt x="21930" y="5396"/>
                  <a:pt x="21933" y="5396"/>
                </a:cubicBezTo>
                <a:cubicBezTo>
                  <a:pt x="21944" y="5396"/>
                  <a:pt x="21953" y="5357"/>
                  <a:pt x="21953" y="5345"/>
                </a:cubicBezTo>
                <a:cubicBezTo>
                  <a:pt x="21953" y="5331"/>
                  <a:pt x="21982" y="5317"/>
                  <a:pt x="22011" y="5317"/>
                </a:cubicBezTo>
                <a:lnTo>
                  <a:pt x="22011" y="5331"/>
                </a:lnTo>
                <a:lnTo>
                  <a:pt x="22025" y="5345"/>
                </a:lnTo>
                <a:cubicBezTo>
                  <a:pt x="22025" y="5378"/>
                  <a:pt x="22033" y="5394"/>
                  <a:pt x="22043" y="5394"/>
                </a:cubicBezTo>
                <a:cubicBezTo>
                  <a:pt x="22047" y="5394"/>
                  <a:pt x="22050" y="5392"/>
                  <a:pt x="22054" y="5388"/>
                </a:cubicBezTo>
                <a:lnTo>
                  <a:pt x="22068" y="5388"/>
                </a:lnTo>
                <a:lnTo>
                  <a:pt x="22126" y="5360"/>
                </a:lnTo>
                <a:cubicBezTo>
                  <a:pt x="22117" y="5332"/>
                  <a:pt x="22136" y="5322"/>
                  <a:pt x="22159" y="5322"/>
                </a:cubicBezTo>
                <a:cubicBezTo>
                  <a:pt x="22173" y="5322"/>
                  <a:pt x="22187" y="5326"/>
                  <a:pt x="22198" y="5331"/>
                </a:cubicBezTo>
                <a:cubicBezTo>
                  <a:pt x="22201" y="5339"/>
                  <a:pt x="22205" y="5342"/>
                  <a:pt x="22209" y="5342"/>
                </a:cubicBezTo>
                <a:cubicBezTo>
                  <a:pt x="22218" y="5342"/>
                  <a:pt x="22222" y="5316"/>
                  <a:pt x="22212" y="5273"/>
                </a:cubicBezTo>
                <a:lnTo>
                  <a:pt x="22198" y="5230"/>
                </a:lnTo>
                <a:cubicBezTo>
                  <a:pt x="22198" y="5216"/>
                  <a:pt x="22198" y="5202"/>
                  <a:pt x="22198" y="5202"/>
                </a:cubicBezTo>
                <a:lnTo>
                  <a:pt x="22212" y="5202"/>
                </a:lnTo>
                <a:cubicBezTo>
                  <a:pt x="22212" y="5202"/>
                  <a:pt x="22312" y="5273"/>
                  <a:pt x="22327" y="5273"/>
                </a:cubicBezTo>
                <a:cubicBezTo>
                  <a:pt x="22356" y="5273"/>
                  <a:pt x="22356" y="5202"/>
                  <a:pt x="22370" y="5187"/>
                </a:cubicBezTo>
                <a:cubicBezTo>
                  <a:pt x="22370" y="5182"/>
                  <a:pt x="22372" y="5180"/>
                  <a:pt x="22376" y="5180"/>
                </a:cubicBezTo>
                <a:cubicBezTo>
                  <a:pt x="22389" y="5180"/>
                  <a:pt x="22424" y="5209"/>
                  <a:pt x="22444" y="5209"/>
                </a:cubicBezTo>
                <a:cubicBezTo>
                  <a:pt x="22449" y="5209"/>
                  <a:pt x="22454" y="5207"/>
                  <a:pt x="22456" y="5202"/>
                </a:cubicBezTo>
                <a:cubicBezTo>
                  <a:pt x="22485" y="5187"/>
                  <a:pt x="22471" y="5173"/>
                  <a:pt x="22456" y="5173"/>
                </a:cubicBezTo>
                <a:lnTo>
                  <a:pt x="22442" y="5159"/>
                </a:lnTo>
                <a:lnTo>
                  <a:pt x="22427" y="5159"/>
                </a:lnTo>
                <a:cubicBezTo>
                  <a:pt x="22427" y="5144"/>
                  <a:pt x="22427" y="5115"/>
                  <a:pt x="22427" y="5115"/>
                </a:cubicBezTo>
                <a:lnTo>
                  <a:pt x="22485" y="5115"/>
                </a:lnTo>
                <a:lnTo>
                  <a:pt x="22485" y="5130"/>
                </a:lnTo>
                <a:lnTo>
                  <a:pt x="22514" y="5159"/>
                </a:lnTo>
                <a:cubicBezTo>
                  <a:pt x="22542" y="5202"/>
                  <a:pt x="22571" y="5216"/>
                  <a:pt x="22571" y="5216"/>
                </a:cubicBezTo>
                <a:cubicBezTo>
                  <a:pt x="22585" y="5216"/>
                  <a:pt x="22571" y="5144"/>
                  <a:pt x="22571" y="5130"/>
                </a:cubicBezTo>
                <a:cubicBezTo>
                  <a:pt x="22557" y="5101"/>
                  <a:pt x="22585" y="5072"/>
                  <a:pt x="22629" y="5072"/>
                </a:cubicBezTo>
                <a:lnTo>
                  <a:pt x="22657" y="5072"/>
                </a:lnTo>
                <a:cubicBezTo>
                  <a:pt x="22672" y="5072"/>
                  <a:pt x="22686" y="5072"/>
                  <a:pt x="22686" y="5058"/>
                </a:cubicBezTo>
                <a:lnTo>
                  <a:pt x="22700" y="4972"/>
                </a:lnTo>
                <a:cubicBezTo>
                  <a:pt x="22758" y="4986"/>
                  <a:pt x="22787" y="5044"/>
                  <a:pt x="22772" y="5087"/>
                </a:cubicBezTo>
                <a:lnTo>
                  <a:pt x="22700" y="5087"/>
                </a:lnTo>
                <a:cubicBezTo>
                  <a:pt x="22715" y="5144"/>
                  <a:pt x="22715" y="5202"/>
                  <a:pt x="22729" y="5216"/>
                </a:cubicBezTo>
                <a:lnTo>
                  <a:pt x="22758" y="5216"/>
                </a:lnTo>
                <a:lnTo>
                  <a:pt x="22758" y="5202"/>
                </a:lnTo>
                <a:cubicBezTo>
                  <a:pt x="22772" y="5173"/>
                  <a:pt x="22758" y="5144"/>
                  <a:pt x="22801" y="5130"/>
                </a:cubicBezTo>
                <a:lnTo>
                  <a:pt x="22844" y="5101"/>
                </a:lnTo>
                <a:cubicBezTo>
                  <a:pt x="22873" y="5044"/>
                  <a:pt x="22902" y="4986"/>
                  <a:pt x="22902" y="4986"/>
                </a:cubicBezTo>
                <a:cubicBezTo>
                  <a:pt x="22902" y="4972"/>
                  <a:pt x="22887" y="4972"/>
                  <a:pt x="22887" y="4972"/>
                </a:cubicBezTo>
                <a:cubicBezTo>
                  <a:pt x="22873" y="4972"/>
                  <a:pt x="22844" y="4972"/>
                  <a:pt x="22830" y="4957"/>
                </a:cubicBezTo>
                <a:cubicBezTo>
                  <a:pt x="22815" y="4957"/>
                  <a:pt x="22801" y="4943"/>
                  <a:pt x="22787" y="4929"/>
                </a:cubicBezTo>
                <a:cubicBezTo>
                  <a:pt x="22787" y="4917"/>
                  <a:pt x="22796" y="4896"/>
                  <a:pt x="22800" y="4896"/>
                </a:cubicBezTo>
                <a:cubicBezTo>
                  <a:pt x="22800" y="4896"/>
                  <a:pt x="22801" y="4897"/>
                  <a:pt x="22801" y="4900"/>
                </a:cubicBezTo>
                <a:lnTo>
                  <a:pt x="22887" y="4914"/>
                </a:lnTo>
                <a:cubicBezTo>
                  <a:pt x="22930" y="4842"/>
                  <a:pt x="22916" y="4771"/>
                  <a:pt x="22902" y="4771"/>
                </a:cubicBezTo>
                <a:lnTo>
                  <a:pt x="22902" y="4771"/>
                </a:lnTo>
                <a:cubicBezTo>
                  <a:pt x="22896" y="4773"/>
                  <a:pt x="22892" y="4775"/>
                  <a:pt x="22888" y="4775"/>
                </a:cubicBezTo>
                <a:cubicBezTo>
                  <a:pt x="22873" y="4775"/>
                  <a:pt x="22873" y="4753"/>
                  <a:pt x="22873" y="4742"/>
                </a:cubicBezTo>
                <a:cubicBezTo>
                  <a:pt x="22873" y="4727"/>
                  <a:pt x="22858" y="4713"/>
                  <a:pt x="22844" y="4713"/>
                </a:cubicBezTo>
                <a:lnTo>
                  <a:pt x="22815" y="4756"/>
                </a:lnTo>
                <a:cubicBezTo>
                  <a:pt x="22804" y="4733"/>
                  <a:pt x="22754" y="4691"/>
                  <a:pt x="22721" y="4691"/>
                </a:cubicBezTo>
                <a:cubicBezTo>
                  <a:pt x="22713" y="4691"/>
                  <a:pt x="22706" y="4693"/>
                  <a:pt x="22700" y="4699"/>
                </a:cubicBezTo>
                <a:cubicBezTo>
                  <a:pt x="22686" y="4727"/>
                  <a:pt x="22672" y="4756"/>
                  <a:pt x="22686" y="4771"/>
                </a:cubicBezTo>
                <a:lnTo>
                  <a:pt x="22686" y="4756"/>
                </a:lnTo>
                <a:lnTo>
                  <a:pt x="22715" y="4727"/>
                </a:lnTo>
                <a:cubicBezTo>
                  <a:pt x="22743" y="4742"/>
                  <a:pt x="22758" y="4828"/>
                  <a:pt x="22729" y="4828"/>
                </a:cubicBezTo>
                <a:cubicBezTo>
                  <a:pt x="22726" y="4825"/>
                  <a:pt x="22724" y="4824"/>
                  <a:pt x="22722" y="4824"/>
                </a:cubicBezTo>
                <a:lnTo>
                  <a:pt x="22722" y="4824"/>
                </a:lnTo>
                <a:cubicBezTo>
                  <a:pt x="22715" y="4824"/>
                  <a:pt x="22718" y="4845"/>
                  <a:pt x="22729" y="4857"/>
                </a:cubicBezTo>
                <a:cubicBezTo>
                  <a:pt x="22729" y="4865"/>
                  <a:pt x="22705" y="4873"/>
                  <a:pt x="22682" y="4873"/>
                </a:cubicBezTo>
                <a:cubicBezTo>
                  <a:pt x="22665" y="4873"/>
                  <a:pt x="22649" y="4869"/>
                  <a:pt x="22643" y="4857"/>
                </a:cubicBezTo>
                <a:cubicBezTo>
                  <a:pt x="22629" y="4828"/>
                  <a:pt x="22629" y="4727"/>
                  <a:pt x="22629" y="4699"/>
                </a:cubicBezTo>
                <a:cubicBezTo>
                  <a:pt x="22624" y="4690"/>
                  <a:pt x="22620" y="4686"/>
                  <a:pt x="22616" y="4686"/>
                </a:cubicBezTo>
                <a:cubicBezTo>
                  <a:pt x="22607" y="4686"/>
                  <a:pt x="22600" y="4703"/>
                  <a:pt x="22600" y="4713"/>
                </a:cubicBezTo>
                <a:cubicBezTo>
                  <a:pt x="22600" y="4717"/>
                  <a:pt x="22598" y="4719"/>
                  <a:pt x="22594" y="4719"/>
                </a:cubicBezTo>
                <a:cubicBezTo>
                  <a:pt x="22585" y="4719"/>
                  <a:pt x="22567" y="4705"/>
                  <a:pt x="22557" y="4684"/>
                </a:cubicBezTo>
                <a:lnTo>
                  <a:pt x="22528" y="4684"/>
                </a:lnTo>
                <a:cubicBezTo>
                  <a:pt x="22514" y="4684"/>
                  <a:pt x="22485" y="4699"/>
                  <a:pt x="22471" y="4699"/>
                </a:cubicBezTo>
                <a:lnTo>
                  <a:pt x="22442" y="4699"/>
                </a:lnTo>
                <a:cubicBezTo>
                  <a:pt x="22413" y="4713"/>
                  <a:pt x="22384" y="4771"/>
                  <a:pt x="22384" y="4799"/>
                </a:cubicBezTo>
                <a:cubicBezTo>
                  <a:pt x="22384" y="4814"/>
                  <a:pt x="22384" y="4828"/>
                  <a:pt x="22370" y="4828"/>
                </a:cubicBezTo>
                <a:lnTo>
                  <a:pt x="22341" y="4785"/>
                </a:lnTo>
                <a:lnTo>
                  <a:pt x="22327" y="4756"/>
                </a:lnTo>
                <a:cubicBezTo>
                  <a:pt x="22298" y="4727"/>
                  <a:pt x="22269" y="4713"/>
                  <a:pt x="22269" y="4713"/>
                </a:cubicBezTo>
                <a:lnTo>
                  <a:pt x="22255" y="4727"/>
                </a:lnTo>
                <a:lnTo>
                  <a:pt x="22226" y="4727"/>
                </a:lnTo>
                <a:cubicBezTo>
                  <a:pt x="22214" y="4763"/>
                  <a:pt x="22193" y="4789"/>
                  <a:pt x="22162" y="4789"/>
                </a:cubicBezTo>
                <a:cubicBezTo>
                  <a:pt x="22155" y="4789"/>
                  <a:pt x="22148" y="4788"/>
                  <a:pt x="22140" y="4785"/>
                </a:cubicBezTo>
                <a:lnTo>
                  <a:pt x="22126" y="4771"/>
                </a:lnTo>
                <a:lnTo>
                  <a:pt x="22097" y="4756"/>
                </a:lnTo>
                <a:cubicBezTo>
                  <a:pt x="22083" y="4742"/>
                  <a:pt x="22054" y="4742"/>
                  <a:pt x="22054" y="4742"/>
                </a:cubicBezTo>
                <a:cubicBezTo>
                  <a:pt x="22054" y="4742"/>
                  <a:pt x="22011" y="4842"/>
                  <a:pt x="21996" y="4842"/>
                </a:cubicBezTo>
                <a:cubicBezTo>
                  <a:pt x="21968" y="4842"/>
                  <a:pt x="21939" y="4828"/>
                  <a:pt x="21925" y="4828"/>
                </a:cubicBezTo>
                <a:lnTo>
                  <a:pt x="21838" y="4828"/>
                </a:lnTo>
                <a:cubicBezTo>
                  <a:pt x="21825" y="4819"/>
                  <a:pt x="21814" y="4816"/>
                  <a:pt x="21806" y="4816"/>
                </a:cubicBezTo>
                <a:cubicBezTo>
                  <a:pt x="21788" y="4816"/>
                  <a:pt x="21781" y="4833"/>
                  <a:pt x="21781" y="4842"/>
                </a:cubicBezTo>
                <a:cubicBezTo>
                  <a:pt x="21795" y="4857"/>
                  <a:pt x="21752" y="4914"/>
                  <a:pt x="21738" y="4929"/>
                </a:cubicBezTo>
                <a:cubicBezTo>
                  <a:pt x="21736" y="4930"/>
                  <a:pt x="21734" y="4931"/>
                  <a:pt x="21732" y="4931"/>
                </a:cubicBezTo>
                <a:cubicBezTo>
                  <a:pt x="21716" y="4931"/>
                  <a:pt x="21693" y="4891"/>
                  <a:pt x="21680" y="4828"/>
                </a:cubicBezTo>
                <a:lnTo>
                  <a:pt x="21652" y="4871"/>
                </a:lnTo>
                <a:lnTo>
                  <a:pt x="21623" y="4900"/>
                </a:lnTo>
                <a:cubicBezTo>
                  <a:pt x="21580" y="4929"/>
                  <a:pt x="21479" y="4986"/>
                  <a:pt x="21465" y="4986"/>
                </a:cubicBezTo>
                <a:cubicBezTo>
                  <a:pt x="21450" y="4972"/>
                  <a:pt x="21436" y="4900"/>
                  <a:pt x="21450" y="4886"/>
                </a:cubicBezTo>
                <a:cubicBezTo>
                  <a:pt x="21479" y="4886"/>
                  <a:pt x="21479" y="4857"/>
                  <a:pt x="21465" y="4842"/>
                </a:cubicBezTo>
                <a:lnTo>
                  <a:pt x="21465" y="4842"/>
                </a:lnTo>
                <a:cubicBezTo>
                  <a:pt x="21450" y="4842"/>
                  <a:pt x="21379" y="4943"/>
                  <a:pt x="21336" y="4957"/>
                </a:cubicBezTo>
                <a:cubicBezTo>
                  <a:pt x="21292" y="4986"/>
                  <a:pt x="21249" y="4986"/>
                  <a:pt x="21221" y="4986"/>
                </a:cubicBezTo>
                <a:lnTo>
                  <a:pt x="21206" y="4986"/>
                </a:lnTo>
                <a:lnTo>
                  <a:pt x="21149" y="5000"/>
                </a:lnTo>
                <a:cubicBezTo>
                  <a:pt x="21106" y="5015"/>
                  <a:pt x="21019" y="5044"/>
                  <a:pt x="21005" y="5044"/>
                </a:cubicBezTo>
                <a:cubicBezTo>
                  <a:pt x="20991" y="5044"/>
                  <a:pt x="21019" y="4943"/>
                  <a:pt x="21034" y="4929"/>
                </a:cubicBezTo>
                <a:cubicBezTo>
                  <a:pt x="21048" y="4914"/>
                  <a:pt x="21106" y="4914"/>
                  <a:pt x="21120" y="4914"/>
                </a:cubicBezTo>
                <a:cubicBezTo>
                  <a:pt x="21132" y="4914"/>
                  <a:pt x="21176" y="4883"/>
                  <a:pt x="21198" y="4883"/>
                </a:cubicBezTo>
                <a:cubicBezTo>
                  <a:pt x="21201" y="4883"/>
                  <a:pt x="21204" y="4883"/>
                  <a:pt x="21206" y="4886"/>
                </a:cubicBezTo>
                <a:cubicBezTo>
                  <a:pt x="21199" y="4878"/>
                  <a:pt x="21188" y="4875"/>
                  <a:pt x="21177" y="4875"/>
                </a:cubicBezTo>
                <a:cubicBezTo>
                  <a:pt x="21167" y="4875"/>
                  <a:pt x="21156" y="4878"/>
                  <a:pt x="21149" y="4886"/>
                </a:cubicBezTo>
                <a:cubicBezTo>
                  <a:pt x="21142" y="4889"/>
                  <a:pt x="21133" y="4891"/>
                  <a:pt x="21126" y="4891"/>
                </a:cubicBezTo>
                <a:cubicBezTo>
                  <a:pt x="21102" y="4891"/>
                  <a:pt x="21080" y="4875"/>
                  <a:pt x="21091" y="4842"/>
                </a:cubicBezTo>
                <a:lnTo>
                  <a:pt x="21120" y="4828"/>
                </a:lnTo>
                <a:lnTo>
                  <a:pt x="21177" y="4828"/>
                </a:lnTo>
                <a:cubicBezTo>
                  <a:pt x="21195" y="4837"/>
                  <a:pt x="21212" y="4846"/>
                  <a:pt x="21228" y="4854"/>
                </a:cubicBezTo>
                <a:lnTo>
                  <a:pt x="21228" y="4854"/>
                </a:lnTo>
                <a:cubicBezTo>
                  <a:pt x="21232" y="4834"/>
                  <a:pt x="21235" y="4812"/>
                  <a:pt x="21235" y="4799"/>
                </a:cubicBezTo>
                <a:cubicBezTo>
                  <a:pt x="21225" y="4779"/>
                  <a:pt x="21229" y="4759"/>
                  <a:pt x="21242" y="4759"/>
                </a:cubicBezTo>
                <a:cubicBezTo>
                  <a:pt x="21248" y="4759"/>
                  <a:pt x="21255" y="4762"/>
                  <a:pt x="21264" y="4771"/>
                </a:cubicBezTo>
                <a:lnTo>
                  <a:pt x="21278" y="4756"/>
                </a:lnTo>
                <a:lnTo>
                  <a:pt x="21307" y="4742"/>
                </a:lnTo>
                <a:cubicBezTo>
                  <a:pt x="21312" y="4731"/>
                  <a:pt x="21328" y="4726"/>
                  <a:pt x="21347" y="4726"/>
                </a:cubicBezTo>
                <a:cubicBezTo>
                  <a:pt x="21377" y="4726"/>
                  <a:pt x="21413" y="4738"/>
                  <a:pt x="21422" y="4756"/>
                </a:cubicBezTo>
                <a:cubicBezTo>
                  <a:pt x="21429" y="4778"/>
                  <a:pt x="21443" y="4781"/>
                  <a:pt x="21458" y="4781"/>
                </a:cubicBezTo>
                <a:cubicBezTo>
                  <a:pt x="21461" y="4781"/>
                  <a:pt x="21464" y="4781"/>
                  <a:pt x="21467" y="4781"/>
                </a:cubicBezTo>
                <a:lnTo>
                  <a:pt x="21467" y="4781"/>
                </a:lnTo>
                <a:cubicBezTo>
                  <a:pt x="21477" y="4798"/>
                  <a:pt x="21487" y="4815"/>
                  <a:pt x="21494" y="4828"/>
                </a:cubicBezTo>
                <a:lnTo>
                  <a:pt x="21522" y="4828"/>
                </a:lnTo>
                <a:cubicBezTo>
                  <a:pt x="21537" y="4814"/>
                  <a:pt x="21537" y="4799"/>
                  <a:pt x="21537" y="4785"/>
                </a:cubicBezTo>
                <a:lnTo>
                  <a:pt x="21522" y="4742"/>
                </a:lnTo>
                <a:cubicBezTo>
                  <a:pt x="21508" y="4699"/>
                  <a:pt x="21508" y="4656"/>
                  <a:pt x="21508" y="4656"/>
                </a:cubicBezTo>
                <a:cubicBezTo>
                  <a:pt x="21504" y="4656"/>
                  <a:pt x="21499" y="4657"/>
                  <a:pt x="21493" y="4659"/>
                </a:cubicBezTo>
                <a:lnTo>
                  <a:pt x="21493" y="4659"/>
                </a:lnTo>
                <a:cubicBezTo>
                  <a:pt x="21506" y="4646"/>
                  <a:pt x="21526" y="4637"/>
                  <a:pt x="21539" y="4637"/>
                </a:cubicBezTo>
                <a:cubicBezTo>
                  <a:pt x="21544" y="4637"/>
                  <a:pt x="21548" y="4639"/>
                  <a:pt x="21551" y="4641"/>
                </a:cubicBezTo>
                <a:cubicBezTo>
                  <a:pt x="21565" y="4656"/>
                  <a:pt x="21580" y="4670"/>
                  <a:pt x="21580" y="4670"/>
                </a:cubicBezTo>
                <a:lnTo>
                  <a:pt x="21565" y="4684"/>
                </a:lnTo>
                <a:cubicBezTo>
                  <a:pt x="21551" y="4684"/>
                  <a:pt x="21551" y="4713"/>
                  <a:pt x="21551" y="4727"/>
                </a:cubicBezTo>
                <a:lnTo>
                  <a:pt x="21565" y="4742"/>
                </a:lnTo>
                <a:cubicBezTo>
                  <a:pt x="21580" y="4756"/>
                  <a:pt x="21594" y="4756"/>
                  <a:pt x="21608" y="4756"/>
                </a:cubicBezTo>
                <a:cubicBezTo>
                  <a:pt x="21623" y="4756"/>
                  <a:pt x="21623" y="4727"/>
                  <a:pt x="21637" y="4713"/>
                </a:cubicBezTo>
                <a:cubicBezTo>
                  <a:pt x="21637" y="4699"/>
                  <a:pt x="21637" y="4684"/>
                  <a:pt x="21637" y="4670"/>
                </a:cubicBezTo>
                <a:cubicBezTo>
                  <a:pt x="21637" y="4660"/>
                  <a:pt x="21644" y="4650"/>
                  <a:pt x="21654" y="4650"/>
                </a:cubicBezTo>
                <a:cubicBezTo>
                  <a:pt x="21658" y="4650"/>
                  <a:pt x="21662" y="4651"/>
                  <a:pt x="21666" y="4656"/>
                </a:cubicBezTo>
                <a:cubicBezTo>
                  <a:pt x="21680" y="4670"/>
                  <a:pt x="21680" y="4713"/>
                  <a:pt x="21680" y="4742"/>
                </a:cubicBezTo>
                <a:cubicBezTo>
                  <a:pt x="21680" y="4756"/>
                  <a:pt x="21709" y="4756"/>
                  <a:pt x="21709" y="4756"/>
                </a:cubicBezTo>
                <a:cubicBezTo>
                  <a:pt x="21709" y="4756"/>
                  <a:pt x="21722" y="4750"/>
                  <a:pt x="21739" y="4750"/>
                </a:cubicBezTo>
                <a:cubicBezTo>
                  <a:pt x="21747" y="4750"/>
                  <a:pt x="21757" y="4751"/>
                  <a:pt x="21767" y="4756"/>
                </a:cubicBezTo>
                <a:lnTo>
                  <a:pt x="21752" y="4699"/>
                </a:lnTo>
                <a:lnTo>
                  <a:pt x="21752" y="4684"/>
                </a:lnTo>
                <a:cubicBezTo>
                  <a:pt x="21752" y="4677"/>
                  <a:pt x="21755" y="4675"/>
                  <a:pt x="21761" y="4675"/>
                </a:cubicBezTo>
                <a:cubicBezTo>
                  <a:pt x="21778" y="4675"/>
                  <a:pt x="21817" y="4702"/>
                  <a:pt x="21838" y="4713"/>
                </a:cubicBezTo>
                <a:cubicBezTo>
                  <a:pt x="21846" y="4721"/>
                  <a:pt x="21853" y="4725"/>
                  <a:pt x="21859" y="4725"/>
                </a:cubicBezTo>
                <a:cubicBezTo>
                  <a:pt x="21861" y="4725"/>
                  <a:pt x="21864" y="4724"/>
                  <a:pt x="21866" y="4723"/>
                </a:cubicBezTo>
                <a:lnTo>
                  <a:pt x="21866" y="4723"/>
                </a:lnTo>
                <a:cubicBezTo>
                  <a:pt x="21871" y="4742"/>
                  <a:pt x="21926" y="4742"/>
                  <a:pt x="21939" y="4742"/>
                </a:cubicBezTo>
                <a:cubicBezTo>
                  <a:pt x="21968" y="4727"/>
                  <a:pt x="21968" y="4713"/>
                  <a:pt x="21953" y="4699"/>
                </a:cubicBezTo>
                <a:lnTo>
                  <a:pt x="21953" y="4670"/>
                </a:lnTo>
                <a:cubicBezTo>
                  <a:pt x="21968" y="4627"/>
                  <a:pt x="21939" y="4613"/>
                  <a:pt x="21910" y="4613"/>
                </a:cubicBezTo>
                <a:cubicBezTo>
                  <a:pt x="21896" y="4627"/>
                  <a:pt x="21896" y="4656"/>
                  <a:pt x="21910" y="4684"/>
                </a:cubicBezTo>
                <a:lnTo>
                  <a:pt x="21881" y="4713"/>
                </a:lnTo>
                <a:lnTo>
                  <a:pt x="21874" y="4713"/>
                </a:lnTo>
                <a:cubicBezTo>
                  <a:pt x="21872" y="4718"/>
                  <a:pt x="21869" y="4721"/>
                  <a:pt x="21866" y="4723"/>
                </a:cubicBezTo>
                <a:lnTo>
                  <a:pt x="21866" y="4723"/>
                </a:lnTo>
                <a:cubicBezTo>
                  <a:pt x="21865" y="4720"/>
                  <a:pt x="21865" y="4717"/>
                  <a:pt x="21867" y="4713"/>
                </a:cubicBezTo>
                <a:lnTo>
                  <a:pt x="21874" y="4713"/>
                </a:lnTo>
                <a:cubicBezTo>
                  <a:pt x="21879" y="4703"/>
                  <a:pt x="21881" y="4688"/>
                  <a:pt x="21881" y="4670"/>
                </a:cubicBezTo>
                <a:lnTo>
                  <a:pt x="21881" y="4641"/>
                </a:lnTo>
                <a:lnTo>
                  <a:pt x="21896" y="4598"/>
                </a:lnTo>
                <a:cubicBezTo>
                  <a:pt x="21901" y="4603"/>
                  <a:pt x="21907" y="4605"/>
                  <a:pt x="21914" y="4605"/>
                </a:cubicBezTo>
                <a:cubicBezTo>
                  <a:pt x="21928" y="4605"/>
                  <a:pt x="21944" y="4598"/>
                  <a:pt x="21953" y="4598"/>
                </a:cubicBezTo>
                <a:cubicBezTo>
                  <a:pt x="21953" y="4598"/>
                  <a:pt x="21953" y="4569"/>
                  <a:pt x="21953" y="4555"/>
                </a:cubicBezTo>
                <a:lnTo>
                  <a:pt x="21953" y="4541"/>
                </a:lnTo>
                <a:cubicBezTo>
                  <a:pt x="21968" y="4526"/>
                  <a:pt x="21968" y="4512"/>
                  <a:pt x="21982" y="4498"/>
                </a:cubicBezTo>
                <a:cubicBezTo>
                  <a:pt x="21982" y="4498"/>
                  <a:pt x="21996" y="4512"/>
                  <a:pt x="21996" y="4512"/>
                </a:cubicBezTo>
                <a:lnTo>
                  <a:pt x="22004" y="4552"/>
                </a:lnTo>
                <a:lnTo>
                  <a:pt x="22004" y="4552"/>
                </a:lnTo>
                <a:cubicBezTo>
                  <a:pt x="21992" y="4547"/>
                  <a:pt x="21980" y="4544"/>
                  <a:pt x="21971" y="4544"/>
                </a:cubicBezTo>
                <a:cubicBezTo>
                  <a:pt x="21960" y="4544"/>
                  <a:pt x="21953" y="4548"/>
                  <a:pt x="21953" y="4555"/>
                </a:cubicBezTo>
                <a:cubicBezTo>
                  <a:pt x="21968" y="4569"/>
                  <a:pt x="21996" y="4613"/>
                  <a:pt x="22025" y="4627"/>
                </a:cubicBezTo>
                <a:cubicBezTo>
                  <a:pt x="22028" y="4628"/>
                  <a:pt x="22031" y="4629"/>
                  <a:pt x="22033" y="4629"/>
                </a:cubicBezTo>
                <a:cubicBezTo>
                  <a:pt x="22043" y="4629"/>
                  <a:pt x="22047" y="4618"/>
                  <a:pt x="22044" y="4603"/>
                </a:cubicBezTo>
                <a:lnTo>
                  <a:pt x="22044" y="4603"/>
                </a:lnTo>
                <a:cubicBezTo>
                  <a:pt x="22056" y="4608"/>
                  <a:pt x="22067" y="4611"/>
                  <a:pt x="22077" y="4611"/>
                </a:cubicBezTo>
                <a:cubicBezTo>
                  <a:pt x="22093" y="4611"/>
                  <a:pt x="22105" y="4603"/>
                  <a:pt x="22111" y="4584"/>
                </a:cubicBezTo>
                <a:lnTo>
                  <a:pt x="22111" y="4641"/>
                </a:lnTo>
                <a:cubicBezTo>
                  <a:pt x="22126" y="4670"/>
                  <a:pt x="22111" y="4713"/>
                  <a:pt x="22140" y="4713"/>
                </a:cubicBezTo>
                <a:cubicBezTo>
                  <a:pt x="22149" y="4713"/>
                  <a:pt x="22158" y="4702"/>
                  <a:pt x="22166" y="4691"/>
                </a:cubicBezTo>
                <a:lnTo>
                  <a:pt x="22166" y="4691"/>
                </a:lnTo>
                <a:cubicBezTo>
                  <a:pt x="22174" y="4696"/>
                  <a:pt x="22184" y="4699"/>
                  <a:pt x="22198" y="4699"/>
                </a:cubicBezTo>
                <a:cubicBezTo>
                  <a:pt x="22207" y="4699"/>
                  <a:pt x="22236" y="4705"/>
                  <a:pt x="22258" y="4705"/>
                </a:cubicBezTo>
                <a:cubicBezTo>
                  <a:pt x="22269" y="4705"/>
                  <a:pt x="22279" y="4704"/>
                  <a:pt x="22284" y="4699"/>
                </a:cubicBezTo>
                <a:cubicBezTo>
                  <a:pt x="22284" y="4699"/>
                  <a:pt x="22298" y="4684"/>
                  <a:pt x="22298" y="4656"/>
                </a:cubicBezTo>
                <a:lnTo>
                  <a:pt x="22284" y="4656"/>
                </a:lnTo>
                <a:lnTo>
                  <a:pt x="22257" y="4638"/>
                </a:lnTo>
                <a:lnTo>
                  <a:pt x="22257" y="4638"/>
                </a:lnTo>
                <a:cubicBezTo>
                  <a:pt x="22255" y="4638"/>
                  <a:pt x="22253" y="4638"/>
                  <a:pt x="22251" y="4638"/>
                </a:cubicBezTo>
                <a:cubicBezTo>
                  <a:pt x="22223" y="4638"/>
                  <a:pt x="22198" y="4641"/>
                  <a:pt x="22198" y="4656"/>
                </a:cubicBezTo>
                <a:lnTo>
                  <a:pt x="22183" y="4670"/>
                </a:lnTo>
                <a:cubicBezTo>
                  <a:pt x="22178" y="4676"/>
                  <a:pt x="22172" y="4683"/>
                  <a:pt x="22166" y="4691"/>
                </a:cubicBezTo>
                <a:lnTo>
                  <a:pt x="22166" y="4691"/>
                </a:lnTo>
                <a:cubicBezTo>
                  <a:pt x="22158" y="4685"/>
                  <a:pt x="22154" y="4678"/>
                  <a:pt x="22154" y="4670"/>
                </a:cubicBezTo>
                <a:cubicBezTo>
                  <a:pt x="22154" y="4647"/>
                  <a:pt x="22183" y="4623"/>
                  <a:pt x="22217" y="4623"/>
                </a:cubicBezTo>
                <a:cubicBezTo>
                  <a:pt x="22225" y="4623"/>
                  <a:pt x="22233" y="4624"/>
                  <a:pt x="22241" y="4627"/>
                </a:cubicBezTo>
                <a:lnTo>
                  <a:pt x="22257" y="4638"/>
                </a:lnTo>
                <a:lnTo>
                  <a:pt x="22257" y="4638"/>
                </a:lnTo>
                <a:cubicBezTo>
                  <a:pt x="22284" y="4638"/>
                  <a:pt x="22313" y="4641"/>
                  <a:pt x="22327" y="4641"/>
                </a:cubicBezTo>
                <a:cubicBezTo>
                  <a:pt x="22370" y="4641"/>
                  <a:pt x="22384" y="4584"/>
                  <a:pt x="22384" y="4555"/>
                </a:cubicBezTo>
                <a:cubicBezTo>
                  <a:pt x="22384" y="4541"/>
                  <a:pt x="22370" y="4526"/>
                  <a:pt x="22356" y="4526"/>
                </a:cubicBezTo>
                <a:lnTo>
                  <a:pt x="22341" y="4526"/>
                </a:lnTo>
                <a:cubicBezTo>
                  <a:pt x="22341" y="4526"/>
                  <a:pt x="22327" y="4498"/>
                  <a:pt x="22327" y="4498"/>
                </a:cubicBezTo>
                <a:lnTo>
                  <a:pt x="22327" y="4493"/>
                </a:lnTo>
                <a:lnTo>
                  <a:pt x="22327" y="4493"/>
                </a:lnTo>
                <a:cubicBezTo>
                  <a:pt x="22325" y="4494"/>
                  <a:pt x="22323" y="4494"/>
                  <a:pt x="22321" y="4494"/>
                </a:cubicBezTo>
                <a:cubicBezTo>
                  <a:pt x="22309" y="4494"/>
                  <a:pt x="22295" y="4486"/>
                  <a:pt x="22284" y="4469"/>
                </a:cubicBezTo>
                <a:lnTo>
                  <a:pt x="22327" y="4426"/>
                </a:lnTo>
                <a:lnTo>
                  <a:pt x="22341" y="4411"/>
                </a:lnTo>
                <a:cubicBezTo>
                  <a:pt x="22341" y="4397"/>
                  <a:pt x="22356" y="4340"/>
                  <a:pt x="22384" y="4296"/>
                </a:cubicBezTo>
                <a:lnTo>
                  <a:pt x="22427" y="4282"/>
                </a:lnTo>
                <a:cubicBezTo>
                  <a:pt x="22427" y="4282"/>
                  <a:pt x="22442" y="4296"/>
                  <a:pt x="22456" y="4311"/>
                </a:cubicBezTo>
                <a:cubicBezTo>
                  <a:pt x="22456" y="4325"/>
                  <a:pt x="22356" y="4383"/>
                  <a:pt x="22356" y="4440"/>
                </a:cubicBezTo>
                <a:cubicBezTo>
                  <a:pt x="22356" y="4455"/>
                  <a:pt x="22353" y="4467"/>
                  <a:pt x="22348" y="4476"/>
                </a:cubicBezTo>
                <a:lnTo>
                  <a:pt x="22348" y="4476"/>
                </a:lnTo>
                <a:cubicBezTo>
                  <a:pt x="22352" y="4476"/>
                  <a:pt x="22358" y="4476"/>
                  <a:pt x="22363" y="4476"/>
                </a:cubicBezTo>
                <a:cubicBezTo>
                  <a:pt x="22377" y="4476"/>
                  <a:pt x="22391" y="4476"/>
                  <a:pt x="22399" y="4469"/>
                </a:cubicBezTo>
                <a:cubicBezTo>
                  <a:pt x="22410" y="4457"/>
                  <a:pt x="22450" y="4436"/>
                  <a:pt x="22473" y="4436"/>
                </a:cubicBezTo>
                <a:cubicBezTo>
                  <a:pt x="22478" y="4436"/>
                  <a:pt x="22482" y="4437"/>
                  <a:pt x="22485" y="4440"/>
                </a:cubicBezTo>
                <a:cubicBezTo>
                  <a:pt x="22499" y="4455"/>
                  <a:pt x="22514" y="4483"/>
                  <a:pt x="22514" y="4526"/>
                </a:cubicBezTo>
                <a:lnTo>
                  <a:pt x="22514" y="4555"/>
                </a:lnTo>
                <a:lnTo>
                  <a:pt x="22514" y="4569"/>
                </a:lnTo>
                <a:cubicBezTo>
                  <a:pt x="22514" y="4569"/>
                  <a:pt x="22542" y="4569"/>
                  <a:pt x="22571" y="4541"/>
                </a:cubicBezTo>
                <a:lnTo>
                  <a:pt x="22600" y="4569"/>
                </a:lnTo>
                <a:lnTo>
                  <a:pt x="22629" y="4598"/>
                </a:lnTo>
                <a:cubicBezTo>
                  <a:pt x="22630" y="4599"/>
                  <a:pt x="22631" y="4600"/>
                  <a:pt x="22633" y="4600"/>
                </a:cubicBezTo>
                <a:cubicBezTo>
                  <a:pt x="22652" y="4600"/>
                  <a:pt x="22703" y="4525"/>
                  <a:pt x="22729" y="4512"/>
                </a:cubicBezTo>
                <a:cubicBezTo>
                  <a:pt x="22758" y="4483"/>
                  <a:pt x="22715" y="4469"/>
                  <a:pt x="22700" y="4469"/>
                </a:cubicBezTo>
                <a:cubicBezTo>
                  <a:pt x="22686" y="4469"/>
                  <a:pt x="22672" y="4440"/>
                  <a:pt x="22686" y="4397"/>
                </a:cubicBezTo>
                <a:lnTo>
                  <a:pt x="22686" y="4368"/>
                </a:lnTo>
                <a:cubicBezTo>
                  <a:pt x="22686" y="4358"/>
                  <a:pt x="22679" y="4348"/>
                  <a:pt x="22670" y="4348"/>
                </a:cubicBezTo>
                <a:cubicBezTo>
                  <a:pt x="22666" y="4348"/>
                  <a:pt x="22662" y="4350"/>
                  <a:pt x="22657" y="4354"/>
                </a:cubicBezTo>
                <a:lnTo>
                  <a:pt x="22643" y="4383"/>
                </a:lnTo>
                <a:cubicBezTo>
                  <a:pt x="22643" y="4414"/>
                  <a:pt x="22635" y="4437"/>
                  <a:pt x="22615" y="4437"/>
                </a:cubicBezTo>
                <a:cubicBezTo>
                  <a:pt x="22607" y="4437"/>
                  <a:pt x="22597" y="4434"/>
                  <a:pt x="22585" y="4426"/>
                </a:cubicBezTo>
                <a:lnTo>
                  <a:pt x="22571" y="4411"/>
                </a:lnTo>
                <a:cubicBezTo>
                  <a:pt x="22557" y="4397"/>
                  <a:pt x="22557" y="4368"/>
                  <a:pt x="22557" y="4368"/>
                </a:cubicBezTo>
                <a:cubicBezTo>
                  <a:pt x="22571" y="4354"/>
                  <a:pt x="22585" y="4340"/>
                  <a:pt x="22585" y="4340"/>
                </a:cubicBezTo>
                <a:cubicBezTo>
                  <a:pt x="22593" y="4342"/>
                  <a:pt x="22600" y="4343"/>
                  <a:pt x="22605" y="4343"/>
                </a:cubicBezTo>
                <a:cubicBezTo>
                  <a:pt x="22621" y="4343"/>
                  <a:pt x="22626" y="4332"/>
                  <a:pt x="22628" y="4318"/>
                </a:cubicBezTo>
                <a:lnTo>
                  <a:pt x="22628" y="4318"/>
                </a:lnTo>
                <a:cubicBezTo>
                  <a:pt x="22632" y="4321"/>
                  <a:pt x="22637" y="4323"/>
                  <a:pt x="22643" y="4325"/>
                </a:cubicBezTo>
                <a:lnTo>
                  <a:pt x="22657" y="4325"/>
                </a:lnTo>
                <a:cubicBezTo>
                  <a:pt x="22657" y="4326"/>
                  <a:pt x="22657" y="4327"/>
                  <a:pt x="22658" y="4327"/>
                </a:cubicBezTo>
                <a:cubicBezTo>
                  <a:pt x="22660" y="4327"/>
                  <a:pt x="22670" y="4266"/>
                  <a:pt x="22657" y="4253"/>
                </a:cubicBezTo>
                <a:cubicBezTo>
                  <a:pt x="22650" y="4246"/>
                  <a:pt x="22643" y="4243"/>
                  <a:pt x="22636" y="4243"/>
                </a:cubicBezTo>
                <a:cubicBezTo>
                  <a:pt x="22629" y="4243"/>
                  <a:pt x="22622" y="4246"/>
                  <a:pt x="22615" y="4252"/>
                </a:cubicBezTo>
                <a:lnTo>
                  <a:pt x="22615" y="4252"/>
                </a:lnTo>
                <a:cubicBezTo>
                  <a:pt x="22619" y="4222"/>
                  <a:pt x="22635" y="4177"/>
                  <a:pt x="22672" y="4153"/>
                </a:cubicBezTo>
                <a:lnTo>
                  <a:pt x="22672" y="4081"/>
                </a:lnTo>
                <a:cubicBezTo>
                  <a:pt x="22700" y="4081"/>
                  <a:pt x="22715" y="4095"/>
                  <a:pt x="22715" y="4095"/>
                </a:cubicBezTo>
                <a:cubicBezTo>
                  <a:pt x="22715" y="4110"/>
                  <a:pt x="22657" y="4196"/>
                  <a:pt x="22672" y="4239"/>
                </a:cubicBezTo>
                <a:cubicBezTo>
                  <a:pt x="22672" y="4282"/>
                  <a:pt x="22743" y="4296"/>
                  <a:pt x="22772" y="4296"/>
                </a:cubicBezTo>
                <a:cubicBezTo>
                  <a:pt x="22801" y="4296"/>
                  <a:pt x="22787" y="4325"/>
                  <a:pt x="22772" y="4340"/>
                </a:cubicBezTo>
                <a:cubicBezTo>
                  <a:pt x="22772" y="4354"/>
                  <a:pt x="22801" y="4383"/>
                  <a:pt x="22815" y="4397"/>
                </a:cubicBezTo>
                <a:cubicBezTo>
                  <a:pt x="22818" y="4399"/>
                  <a:pt x="22821" y="4399"/>
                  <a:pt x="22824" y="4399"/>
                </a:cubicBezTo>
                <a:cubicBezTo>
                  <a:pt x="22847" y="4399"/>
                  <a:pt x="22858" y="4351"/>
                  <a:pt x="22858" y="4325"/>
                </a:cubicBezTo>
                <a:cubicBezTo>
                  <a:pt x="22858" y="4311"/>
                  <a:pt x="22887" y="4296"/>
                  <a:pt x="22902" y="4296"/>
                </a:cubicBezTo>
                <a:cubicBezTo>
                  <a:pt x="22902" y="4298"/>
                  <a:pt x="22902" y="4299"/>
                  <a:pt x="22904" y="4299"/>
                </a:cubicBezTo>
                <a:cubicBezTo>
                  <a:pt x="22913" y="4299"/>
                  <a:pt x="22947" y="4266"/>
                  <a:pt x="22959" y="4253"/>
                </a:cubicBezTo>
                <a:cubicBezTo>
                  <a:pt x="22973" y="4239"/>
                  <a:pt x="22988" y="4225"/>
                  <a:pt x="23002" y="4225"/>
                </a:cubicBezTo>
                <a:lnTo>
                  <a:pt x="23016" y="4225"/>
                </a:lnTo>
                <a:lnTo>
                  <a:pt x="23016" y="4239"/>
                </a:lnTo>
                <a:cubicBezTo>
                  <a:pt x="23016" y="4253"/>
                  <a:pt x="22973" y="4311"/>
                  <a:pt x="22959" y="4311"/>
                </a:cubicBezTo>
                <a:cubicBezTo>
                  <a:pt x="22945" y="4325"/>
                  <a:pt x="22973" y="4383"/>
                  <a:pt x="22973" y="4397"/>
                </a:cubicBezTo>
                <a:cubicBezTo>
                  <a:pt x="22988" y="4411"/>
                  <a:pt x="22959" y="4440"/>
                  <a:pt x="22945" y="4440"/>
                </a:cubicBezTo>
                <a:cubicBezTo>
                  <a:pt x="22930" y="4440"/>
                  <a:pt x="22945" y="4469"/>
                  <a:pt x="22945" y="4483"/>
                </a:cubicBezTo>
                <a:cubicBezTo>
                  <a:pt x="22959" y="4483"/>
                  <a:pt x="23002" y="4469"/>
                  <a:pt x="23045" y="4440"/>
                </a:cubicBezTo>
                <a:lnTo>
                  <a:pt x="23031" y="4383"/>
                </a:lnTo>
                <a:lnTo>
                  <a:pt x="23031" y="4368"/>
                </a:lnTo>
                <a:cubicBezTo>
                  <a:pt x="23031" y="4354"/>
                  <a:pt x="23074" y="4325"/>
                  <a:pt x="23074" y="4311"/>
                </a:cubicBezTo>
                <a:cubicBezTo>
                  <a:pt x="23074" y="4282"/>
                  <a:pt x="23031" y="4167"/>
                  <a:pt x="23002" y="4153"/>
                </a:cubicBezTo>
                <a:cubicBezTo>
                  <a:pt x="22991" y="4142"/>
                  <a:pt x="22980" y="4137"/>
                  <a:pt x="22971" y="4137"/>
                </a:cubicBezTo>
                <a:cubicBezTo>
                  <a:pt x="22956" y="4137"/>
                  <a:pt x="22945" y="4149"/>
                  <a:pt x="22945" y="4167"/>
                </a:cubicBezTo>
                <a:cubicBezTo>
                  <a:pt x="22945" y="4182"/>
                  <a:pt x="22916" y="4182"/>
                  <a:pt x="22887" y="4182"/>
                </a:cubicBezTo>
                <a:lnTo>
                  <a:pt x="22873" y="4196"/>
                </a:lnTo>
                <a:cubicBezTo>
                  <a:pt x="22870" y="4197"/>
                  <a:pt x="22867" y="4198"/>
                  <a:pt x="22865" y="4198"/>
                </a:cubicBezTo>
                <a:cubicBezTo>
                  <a:pt x="22846" y="4198"/>
                  <a:pt x="22828" y="4168"/>
                  <a:pt x="22820" y="4168"/>
                </a:cubicBezTo>
                <a:cubicBezTo>
                  <a:pt x="22817" y="4168"/>
                  <a:pt x="22815" y="4171"/>
                  <a:pt x="22815" y="4182"/>
                </a:cubicBezTo>
                <a:cubicBezTo>
                  <a:pt x="22801" y="4225"/>
                  <a:pt x="22772" y="4210"/>
                  <a:pt x="22772" y="4225"/>
                </a:cubicBezTo>
                <a:cubicBezTo>
                  <a:pt x="22758" y="4239"/>
                  <a:pt x="22758" y="4239"/>
                  <a:pt x="22758" y="4239"/>
                </a:cubicBezTo>
                <a:cubicBezTo>
                  <a:pt x="22743" y="4225"/>
                  <a:pt x="22729" y="4225"/>
                  <a:pt x="22715" y="4210"/>
                </a:cubicBezTo>
                <a:lnTo>
                  <a:pt x="22715" y="4196"/>
                </a:lnTo>
                <a:cubicBezTo>
                  <a:pt x="22715" y="4182"/>
                  <a:pt x="22758" y="4138"/>
                  <a:pt x="22787" y="4095"/>
                </a:cubicBezTo>
                <a:lnTo>
                  <a:pt x="22858" y="4095"/>
                </a:lnTo>
                <a:cubicBezTo>
                  <a:pt x="22869" y="4063"/>
                  <a:pt x="22848" y="4047"/>
                  <a:pt x="22830" y="4047"/>
                </a:cubicBezTo>
                <a:cubicBezTo>
                  <a:pt x="22824" y="4047"/>
                  <a:pt x="22819" y="4049"/>
                  <a:pt x="22815" y="4052"/>
                </a:cubicBezTo>
                <a:cubicBezTo>
                  <a:pt x="22806" y="4052"/>
                  <a:pt x="22790" y="4059"/>
                  <a:pt x="22776" y="4059"/>
                </a:cubicBezTo>
                <a:cubicBezTo>
                  <a:pt x="22769" y="4059"/>
                  <a:pt x="22763" y="4057"/>
                  <a:pt x="22758" y="4052"/>
                </a:cubicBezTo>
                <a:lnTo>
                  <a:pt x="22758" y="4023"/>
                </a:lnTo>
                <a:lnTo>
                  <a:pt x="22772" y="4009"/>
                </a:lnTo>
                <a:cubicBezTo>
                  <a:pt x="22772" y="3995"/>
                  <a:pt x="22758" y="3980"/>
                  <a:pt x="22758" y="3980"/>
                </a:cubicBezTo>
                <a:cubicBezTo>
                  <a:pt x="22758" y="3980"/>
                  <a:pt x="22729" y="4009"/>
                  <a:pt x="22700" y="4038"/>
                </a:cubicBezTo>
                <a:lnTo>
                  <a:pt x="22700" y="3966"/>
                </a:lnTo>
                <a:lnTo>
                  <a:pt x="22686" y="3966"/>
                </a:lnTo>
                <a:cubicBezTo>
                  <a:pt x="22686" y="3959"/>
                  <a:pt x="22679" y="3955"/>
                  <a:pt x="22666" y="3955"/>
                </a:cubicBezTo>
                <a:cubicBezTo>
                  <a:pt x="22654" y="3955"/>
                  <a:pt x="22636" y="3959"/>
                  <a:pt x="22614" y="3966"/>
                </a:cubicBezTo>
                <a:lnTo>
                  <a:pt x="22600" y="3923"/>
                </a:lnTo>
                <a:lnTo>
                  <a:pt x="22585" y="3851"/>
                </a:lnTo>
                <a:cubicBezTo>
                  <a:pt x="22571" y="3858"/>
                  <a:pt x="22550" y="3862"/>
                  <a:pt x="22530" y="3862"/>
                </a:cubicBezTo>
                <a:cubicBezTo>
                  <a:pt x="22510" y="3862"/>
                  <a:pt x="22492" y="3858"/>
                  <a:pt x="22485" y="3851"/>
                </a:cubicBezTo>
                <a:cubicBezTo>
                  <a:pt x="22485" y="3849"/>
                  <a:pt x="22483" y="3848"/>
                  <a:pt x="22480" y="3848"/>
                </a:cubicBezTo>
                <a:cubicBezTo>
                  <a:pt x="22466" y="3848"/>
                  <a:pt x="22432" y="3861"/>
                  <a:pt x="22408" y="3861"/>
                </a:cubicBezTo>
                <a:cubicBezTo>
                  <a:pt x="22397" y="3861"/>
                  <a:pt x="22388" y="3859"/>
                  <a:pt x="22384" y="3851"/>
                </a:cubicBezTo>
                <a:cubicBezTo>
                  <a:pt x="22370" y="3822"/>
                  <a:pt x="22341" y="3822"/>
                  <a:pt x="22341" y="3822"/>
                </a:cubicBezTo>
                <a:lnTo>
                  <a:pt x="22341" y="3822"/>
                </a:lnTo>
                <a:cubicBezTo>
                  <a:pt x="22327" y="3837"/>
                  <a:pt x="22356" y="3865"/>
                  <a:pt x="22370" y="3880"/>
                </a:cubicBezTo>
                <a:cubicBezTo>
                  <a:pt x="22384" y="3894"/>
                  <a:pt x="22384" y="3909"/>
                  <a:pt x="22370" y="3923"/>
                </a:cubicBezTo>
                <a:lnTo>
                  <a:pt x="22341" y="3923"/>
                </a:lnTo>
                <a:lnTo>
                  <a:pt x="22327" y="3909"/>
                </a:lnTo>
                <a:cubicBezTo>
                  <a:pt x="22312" y="3909"/>
                  <a:pt x="22298" y="3952"/>
                  <a:pt x="22298" y="3952"/>
                </a:cubicBezTo>
                <a:cubicBezTo>
                  <a:pt x="22284" y="3966"/>
                  <a:pt x="22269" y="3980"/>
                  <a:pt x="22255" y="3995"/>
                </a:cubicBezTo>
                <a:lnTo>
                  <a:pt x="22255" y="4009"/>
                </a:lnTo>
                <a:lnTo>
                  <a:pt x="22241" y="4009"/>
                </a:lnTo>
                <a:cubicBezTo>
                  <a:pt x="22239" y="4011"/>
                  <a:pt x="22237" y="4011"/>
                  <a:pt x="22235" y="4011"/>
                </a:cubicBezTo>
                <a:cubicBezTo>
                  <a:pt x="22220" y="4011"/>
                  <a:pt x="22199" y="3964"/>
                  <a:pt x="22212" y="3952"/>
                </a:cubicBezTo>
                <a:cubicBezTo>
                  <a:pt x="22212" y="3952"/>
                  <a:pt x="22255" y="3909"/>
                  <a:pt x="22269" y="3909"/>
                </a:cubicBezTo>
                <a:cubicBezTo>
                  <a:pt x="22269" y="3894"/>
                  <a:pt x="22269" y="3865"/>
                  <a:pt x="22255" y="3837"/>
                </a:cubicBezTo>
                <a:lnTo>
                  <a:pt x="22241" y="3865"/>
                </a:lnTo>
                <a:cubicBezTo>
                  <a:pt x="22212" y="3923"/>
                  <a:pt x="22169" y="3909"/>
                  <a:pt x="22140" y="3937"/>
                </a:cubicBezTo>
                <a:cubicBezTo>
                  <a:pt x="22130" y="3947"/>
                  <a:pt x="22119" y="3948"/>
                  <a:pt x="22108" y="3948"/>
                </a:cubicBezTo>
                <a:cubicBezTo>
                  <a:pt x="22103" y="3948"/>
                  <a:pt x="22097" y="3948"/>
                  <a:pt x="22092" y="3948"/>
                </a:cubicBezTo>
                <a:cubicBezTo>
                  <a:pt x="22075" y="3948"/>
                  <a:pt x="22061" y="3952"/>
                  <a:pt x="22054" y="3980"/>
                </a:cubicBezTo>
                <a:lnTo>
                  <a:pt x="22054" y="3995"/>
                </a:lnTo>
                <a:cubicBezTo>
                  <a:pt x="22054" y="4009"/>
                  <a:pt x="22068" y="4023"/>
                  <a:pt x="22083" y="4038"/>
                </a:cubicBezTo>
                <a:lnTo>
                  <a:pt x="22126" y="3980"/>
                </a:lnTo>
                <a:lnTo>
                  <a:pt x="22126" y="3980"/>
                </a:lnTo>
                <a:cubicBezTo>
                  <a:pt x="22140" y="4023"/>
                  <a:pt x="22097" y="4095"/>
                  <a:pt x="22083" y="4095"/>
                </a:cubicBezTo>
                <a:cubicBezTo>
                  <a:pt x="22068" y="4110"/>
                  <a:pt x="22054" y="4124"/>
                  <a:pt x="22054" y="4124"/>
                </a:cubicBezTo>
                <a:lnTo>
                  <a:pt x="22068" y="4138"/>
                </a:lnTo>
                <a:lnTo>
                  <a:pt x="22068" y="4153"/>
                </a:lnTo>
                <a:cubicBezTo>
                  <a:pt x="22083" y="4182"/>
                  <a:pt x="22068" y="4196"/>
                  <a:pt x="22054" y="4196"/>
                </a:cubicBezTo>
                <a:lnTo>
                  <a:pt x="22025" y="4225"/>
                </a:lnTo>
                <a:cubicBezTo>
                  <a:pt x="22025" y="4225"/>
                  <a:pt x="22011" y="4196"/>
                  <a:pt x="21996" y="4182"/>
                </a:cubicBezTo>
                <a:lnTo>
                  <a:pt x="21996" y="4167"/>
                </a:lnTo>
                <a:cubicBezTo>
                  <a:pt x="21996" y="4156"/>
                  <a:pt x="21982" y="4152"/>
                  <a:pt x="21964" y="4152"/>
                </a:cubicBezTo>
                <a:cubicBezTo>
                  <a:pt x="21934" y="4152"/>
                  <a:pt x="21896" y="4164"/>
                  <a:pt x="21896" y="4182"/>
                </a:cubicBezTo>
                <a:cubicBezTo>
                  <a:pt x="21889" y="4189"/>
                  <a:pt x="21849" y="4189"/>
                  <a:pt x="21804" y="4189"/>
                </a:cubicBezTo>
                <a:cubicBezTo>
                  <a:pt x="21759" y="4189"/>
                  <a:pt x="21709" y="4189"/>
                  <a:pt x="21680" y="4196"/>
                </a:cubicBezTo>
                <a:cubicBezTo>
                  <a:pt x="21623" y="4225"/>
                  <a:pt x="21594" y="4383"/>
                  <a:pt x="21608" y="4440"/>
                </a:cubicBezTo>
                <a:cubicBezTo>
                  <a:pt x="21608" y="4464"/>
                  <a:pt x="21596" y="4473"/>
                  <a:pt x="21581" y="4473"/>
                </a:cubicBezTo>
                <a:cubicBezTo>
                  <a:pt x="21561" y="4473"/>
                  <a:pt x="21537" y="4457"/>
                  <a:pt x="21537" y="4440"/>
                </a:cubicBezTo>
                <a:cubicBezTo>
                  <a:pt x="21537" y="4423"/>
                  <a:pt x="21528" y="4417"/>
                  <a:pt x="21516" y="4417"/>
                </a:cubicBezTo>
                <a:cubicBezTo>
                  <a:pt x="21498" y="4417"/>
                  <a:pt x="21474" y="4431"/>
                  <a:pt x="21465" y="4440"/>
                </a:cubicBezTo>
                <a:cubicBezTo>
                  <a:pt x="21461" y="4444"/>
                  <a:pt x="21455" y="4446"/>
                  <a:pt x="21449" y="4446"/>
                </a:cubicBezTo>
                <a:cubicBezTo>
                  <a:pt x="21435" y="4446"/>
                  <a:pt x="21418" y="4436"/>
                  <a:pt x="21407" y="4426"/>
                </a:cubicBezTo>
                <a:cubicBezTo>
                  <a:pt x="21393" y="4411"/>
                  <a:pt x="21422" y="4383"/>
                  <a:pt x="21422" y="4368"/>
                </a:cubicBezTo>
                <a:cubicBezTo>
                  <a:pt x="21436" y="4368"/>
                  <a:pt x="21407" y="4325"/>
                  <a:pt x="21393" y="4325"/>
                </a:cubicBezTo>
                <a:cubicBezTo>
                  <a:pt x="21379" y="4311"/>
                  <a:pt x="21350" y="4296"/>
                  <a:pt x="21336" y="4296"/>
                </a:cubicBezTo>
                <a:cubicBezTo>
                  <a:pt x="21329" y="4309"/>
                  <a:pt x="21320" y="4316"/>
                  <a:pt x="21310" y="4316"/>
                </a:cubicBezTo>
                <a:cubicBezTo>
                  <a:pt x="21298" y="4316"/>
                  <a:pt x="21286" y="4306"/>
                  <a:pt x="21278" y="4282"/>
                </a:cubicBezTo>
                <a:cubicBezTo>
                  <a:pt x="21272" y="4270"/>
                  <a:pt x="21266" y="4266"/>
                  <a:pt x="21259" y="4266"/>
                </a:cubicBezTo>
                <a:cubicBezTo>
                  <a:pt x="21249" y="4266"/>
                  <a:pt x="21237" y="4274"/>
                  <a:pt x="21221" y="4282"/>
                </a:cubicBezTo>
                <a:lnTo>
                  <a:pt x="21206" y="4282"/>
                </a:lnTo>
                <a:cubicBezTo>
                  <a:pt x="21192" y="4282"/>
                  <a:pt x="21249" y="4225"/>
                  <a:pt x="21278" y="4225"/>
                </a:cubicBezTo>
                <a:cubicBezTo>
                  <a:pt x="21307" y="4210"/>
                  <a:pt x="21336" y="4196"/>
                  <a:pt x="21350" y="4196"/>
                </a:cubicBezTo>
                <a:lnTo>
                  <a:pt x="21364" y="4210"/>
                </a:lnTo>
                <a:cubicBezTo>
                  <a:pt x="21373" y="4214"/>
                  <a:pt x="21382" y="4216"/>
                  <a:pt x="21392" y="4216"/>
                </a:cubicBezTo>
                <a:cubicBezTo>
                  <a:pt x="21415" y="4216"/>
                  <a:pt x="21436" y="4206"/>
                  <a:pt x="21436" y="4196"/>
                </a:cubicBezTo>
                <a:cubicBezTo>
                  <a:pt x="21450" y="4182"/>
                  <a:pt x="21479" y="4095"/>
                  <a:pt x="21465" y="4081"/>
                </a:cubicBezTo>
                <a:cubicBezTo>
                  <a:pt x="21458" y="4074"/>
                  <a:pt x="21447" y="4070"/>
                  <a:pt x="21436" y="4070"/>
                </a:cubicBezTo>
                <a:cubicBezTo>
                  <a:pt x="21425" y="4070"/>
                  <a:pt x="21415" y="4074"/>
                  <a:pt x="21407" y="4081"/>
                </a:cubicBezTo>
                <a:cubicBezTo>
                  <a:pt x="21407" y="4084"/>
                  <a:pt x="21407" y="4085"/>
                  <a:pt x="21406" y="4085"/>
                </a:cubicBezTo>
                <a:cubicBezTo>
                  <a:pt x="21402" y="4085"/>
                  <a:pt x="21390" y="4067"/>
                  <a:pt x="21379" y="4067"/>
                </a:cubicBezTo>
                <a:cubicBezTo>
                  <a:pt x="21379" y="4052"/>
                  <a:pt x="21321" y="4052"/>
                  <a:pt x="21307" y="4052"/>
                </a:cubicBezTo>
                <a:cubicBezTo>
                  <a:pt x="21292" y="4067"/>
                  <a:pt x="21278" y="4081"/>
                  <a:pt x="21264" y="4095"/>
                </a:cubicBezTo>
                <a:lnTo>
                  <a:pt x="21264" y="4110"/>
                </a:lnTo>
                <a:lnTo>
                  <a:pt x="21264" y="4124"/>
                </a:lnTo>
                <a:cubicBezTo>
                  <a:pt x="21278" y="4138"/>
                  <a:pt x="21264" y="4153"/>
                  <a:pt x="21264" y="4153"/>
                </a:cubicBezTo>
                <a:cubicBezTo>
                  <a:pt x="21249" y="4153"/>
                  <a:pt x="21221" y="4138"/>
                  <a:pt x="21192" y="4124"/>
                </a:cubicBezTo>
                <a:lnTo>
                  <a:pt x="21163" y="4124"/>
                </a:lnTo>
                <a:lnTo>
                  <a:pt x="21134" y="4138"/>
                </a:lnTo>
                <a:cubicBezTo>
                  <a:pt x="21132" y="4141"/>
                  <a:pt x="21129" y="4141"/>
                  <a:pt x="21124" y="4141"/>
                </a:cubicBezTo>
                <a:cubicBezTo>
                  <a:pt x="21108" y="4141"/>
                  <a:pt x="21077" y="4128"/>
                  <a:pt x="21061" y="4128"/>
                </a:cubicBezTo>
                <a:cubicBezTo>
                  <a:pt x="21053" y="4128"/>
                  <a:pt x="21048" y="4131"/>
                  <a:pt x="21048" y="4138"/>
                </a:cubicBezTo>
                <a:cubicBezTo>
                  <a:pt x="21048" y="4167"/>
                  <a:pt x="21019" y="4182"/>
                  <a:pt x="21019" y="4182"/>
                </a:cubicBezTo>
                <a:cubicBezTo>
                  <a:pt x="21019" y="4184"/>
                  <a:pt x="21018" y="4185"/>
                  <a:pt x="21014" y="4185"/>
                </a:cubicBezTo>
                <a:cubicBezTo>
                  <a:pt x="20999" y="4185"/>
                  <a:pt x="20950" y="4164"/>
                  <a:pt x="20920" y="4164"/>
                </a:cubicBezTo>
                <a:cubicBezTo>
                  <a:pt x="20914" y="4164"/>
                  <a:pt x="20909" y="4165"/>
                  <a:pt x="20904" y="4167"/>
                </a:cubicBezTo>
                <a:cubicBezTo>
                  <a:pt x="20876" y="4196"/>
                  <a:pt x="20833" y="4239"/>
                  <a:pt x="20818" y="4239"/>
                </a:cubicBezTo>
                <a:cubicBezTo>
                  <a:pt x="20818" y="4239"/>
                  <a:pt x="20790" y="4210"/>
                  <a:pt x="20775" y="4182"/>
                </a:cubicBezTo>
                <a:cubicBezTo>
                  <a:pt x="20775" y="4180"/>
                  <a:pt x="20775" y="4179"/>
                  <a:pt x="20774" y="4179"/>
                </a:cubicBezTo>
                <a:cubicBezTo>
                  <a:pt x="20768" y="4179"/>
                  <a:pt x="20746" y="4212"/>
                  <a:pt x="20746" y="4225"/>
                </a:cubicBezTo>
                <a:cubicBezTo>
                  <a:pt x="20746" y="4239"/>
                  <a:pt x="20746" y="4268"/>
                  <a:pt x="20761" y="4282"/>
                </a:cubicBezTo>
                <a:cubicBezTo>
                  <a:pt x="20751" y="4272"/>
                  <a:pt x="20740" y="4262"/>
                  <a:pt x="20730" y="4262"/>
                </a:cubicBezTo>
                <a:cubicBezTo>
                  <a:pt x="20726" y="4262"/>
                  <a:pt x="20722" y="4264"/>
                  <a:pt x="20718" y="4268"/>
                </a:cubicBezTo>
                <a:cubicBezTo>
                  <a:pt x="20703" y="4268"/>
                  <a:pt x="20617" y="4282"/>
                  <a:pt x="20617" y="4311"/>
                </a:cubicBezTo>
                <a:cubicBezTo>
                  <a:pt x="20617" y="4325"/>
                  <a:pt x="20617" y="4368"/>
                  <a:pt x="20603" y="4383"/>
                </a:cubicBezTo>
                <a:cubicBezTo>
                  <a:pt x="20603" y="4397"/>
                  <a:pt x="20617" y="4440"/>
                  <a:pt x="20660" y="4469"/>
                </a:cubicBezTo>
                <a:cubicBezTo>
                  <a:pt x="20639" y="4455"/>
                  <a:pt x="20610" y="4447"/>
                  <a:pt x="20587" y="4447"/>
                </a:cubicBezTo>
                <a:cubicBezTo>
                  <a:pt x="20563" y="4447"/>
                  <a:pt x="20545" y="4455"/>
                  <a:pt x="20545" y="4469"/>
                </a:cubicBezTo>
                <a:cubicBezTo>
                  <a:pt x="20545" y="4498"/>
                  <a:pt x="20502" y="4498"/>
                  <a:pt x="20473" y="4498"/>
                </a:cubicBezTo>
                <a:cubicBezTo>
                  <a:pt x="20471" y="4495"/>
                  <a:pt x="20467" y="4494"/>
                  <a:pt x="20463" y="4494"/>
                </a:cubicBezTo>
                <a:cubicBezTo>
                  <a:pt x="20443" y="4494"/>
                  <a:pt x="20406" y="4520"/>
                  <a:pt x="20359" y="4555"/>
                </a:cubicBezTo>
                <a:lnTo>
                  <a:pt x="20344" y="4613"/>
                </a:lnTo>
                <a:lnTo>
                  <a:pt x="20330" y="4656"/>
                </a:lnTo>
                <a:cubicBezTo>
                  <a:pt x="20315" y="4641"/>
                  <a:pt x="20301" y="4613"/>
                  <a:pt x="20315" y="4584"/>
                </a:cubicBezTo>
                <a:lnTo>
                  <a:pt x="20315" y="4498"/>
                </a:lnTo>
                <a:lnTo>
                  <a:pt x="20315" y="4469"/>
                </a:lnTo>
                <a:cubicBezTo>
                  <a:pt x="20346" y="4459"/>
                  <a:pt x="20369" y="4449"/>
                  <a:pt x="20385" y="4449"/>
                </a:cubicBezTo>
                <a:cubicBezTo>
                  <a:pt x="20392" y="4449"/>
                  <a:pt x="20397" y="4450"/>
                  <a:pt x="20402" y="4455"/>
                </a:cubicBezTo>
                <a:cubicBezTo>
                  <a:pt x="20402" y="4455"/>
                  <a:pt x="20445" y="4397"/>
                  <a:pt x="20473" y="4397"/>
                </a:cubicBezTo>
                <a:cubicBezTo>
                  <a:pt x="20488" y="4397"/>
                  <a:pt x="20531" y="4383"/>
                  <a:pt x="20531" y="4368"/>
                </a:cubicBezTo>
                <a:cubicBezTo>
                  <a:pt x="20545" y="4354"/>
                  <a:pt x="20531" y="4325"/>
                  <a:pt x="20517" y="4311"/>
                </a:cubicBezTo>
                <a:lnTo>
                  <a:pt x="20502" y="4340"/>
                </a:lnTo>
                <a:cubicBezTo>
                  <a:pt x="20502" y="4340"/>
                  <a:pt x="20488" y="4325"/>
                  <a:pt x="20473" y="4325"/>
                </a:cubicBezTo>
                <a:lnTo>
                  <a:pt x="20430" y="4325"/>
                </a:lnTo>
                <a:lnTo>
                  <a:pt x="20430" y="4383"/>
                </a:lnTo>
                <a:cubicBezTo>
                  <a:pt x="20416" y="4368"/>
                  <a:pt x="20344" y="4311"/>
                  <a:pt x="20315" y="4296"/>
                </a:cubicBezTo>
                <a:cubicBezTo>
                  <a:pt x="20306" y="4296"/>
                  <a:pt x="20290" y="4290"/>
                  <a:pt x="20276" y="4290"/>
                </a:cubicBezTo>
                <a:cubicBezTo>
                  <a:pt x="20269" y="4290"/>
                  <a:pt x="20263" y="4292"/>
                  <a:pt x="20258" y="4296"/>
                </a:cubicBezTo>
                <a:lnTo>
                  <a:pt x="20258" y="4311"/>
                </a:lnTo>
                <a:lnTo>
                  <a:pt x="20244" y="4325"/>
                </a:lnTo>
                <a:cubicBezTo>
                  <a:pt x="20244" y="4354"/>
                  <a:pt x="20200" y="4368"/>
                  <a:pt x="20186" y="4368"/>
                </a:cubicBezTo>
                <a:cubicBezTo>
                  <a:pt x="20175" y="4368"/>
                  <a:pt x="20136" y="4350"/>
                  <a:pt x="20128" y="4350"/>
                </a:cubicBezTo>
                <a:lnTo>
                  <a:pt x="20128" y="4350"/>
                </a:lnTo>
                <a:cubicBezTo>
                  <a:pt x="20126" y="4350"/>
                  <a:pt x="20126" y="4351"/>
                  <a:pt x="20129" y="4354"/>
                </a:cubicBezTo>
                <a:cubicBezTo>
                  <a:pt x="20143" y="4383"/>
                  <a:pt x="20028" y="4411"/>
                  <a:pt x="19985" y="4426"/>
                </a:cubicBezTo>
                <a:cubicBezTo>
                  <a:pt x="19950" y="4437"/>
                  <a:pt x="19896" y="4458"/>
                  <a:pt x="19877" y="4458"/>
                </a:cubicBezTo>
                <a:cubicBezTo>
                  <a:pt x="19873" y="4458"/>
                  <a:pt x="19870" y="4457"/>
                  <a:pt x="19870" y="4455"/>
                </a:cubicBezTo>
                <a:cubicBezTo>
                  <a:pt x="19870" y="4426"/>
                  <a:pt x="19856" y="4426"/>
                  <a:pt x="19841" y="4426"/>
                </a:cubicBezTo>
                <a:cubicBezTo>
                  <a:pt x="19841" y="4426"/>
                  <a:pt x="19769" y="4455"/>
                  <a:pt x="19741" y="4455"/>
                </a:cubicBezTo>
                <a:cubicBezTo>
                  <a:pt x="19726" y="4469"/>
                  <a:pt x="19683" y="4469"/>
                  <a:pt x="19683" y="4483"/>
                </a:cubicBezTo>
                <a:lnTo>
                  <a:pt x="19669" y="4498"/>
                </a:lnTo>
                <a:lnTo>
                  <a:pt x="19655" y="4512"/>
                </a:lnTo>
                <a:cubicBezTo>
                  <a:pt x="19650" y="4514"/>
                  <a:pt x="19645" y="4516"/>
                  <a:pt x="19641" y="4516"/>
                </a:cubicBezTo>
                <a:cubicBezTo>
                  <a:pt x="19621" y="4516"/>
                  <a:pt x="19611" y="4488"/>
                  <a:pt x="19611" y="4440"/>
                </a:cubicBezTo>
                <a:lnTo>
                  <a:pt x="19597" y="4440"/>
                </a:lnTo>
                <a:lnTo>
                  <a:pt x="19540" y="4411"/>
                </a:lnTo>
                <a:cubicBezTo>
                  <a:pt x="19540" y="4469"/>
                  <a:pt x="19525" y="4526"/>
                  <a:pt x="19525" y="4555"/>
                </a:cubicBezTo>
                <a:lnTo>
                  <a:pt x="19511" y="4569"/>
                </a:lnTo>
                <a:cubicBezTo>
                  <a:pt x="19511" y="4584"/>
                  <a:pt x="19482" y="4584"/>
                  <a:pt x="19468" y="4584"/>
                </a:cubicBezTo>
                <a:cubicBezTo>
                  <a:pt x="19468" y="4574"/>
                  <a:pt x="19461" y="4563"/>
                  <a:pt x="19451" y="4563"/>
                </a:cubicBezTo>
                <a:cubicBezTo>
                  <a:pt x="19447" y="4563"/>
                  <a:pt x="19443" y="4565"/>
                  <a:pt x="19439" y="4569"/>
                </a:cubicBezTo>
                <a:lnTo>
                  <a:pt x="19425" y="4598"/>
                </a:lnTo>
                <a:cubicBezTo>
                  <a:pt x="19421" y="4600"/>
                  <a:pt x="19416" y="4601"/>
                  <a:pt x="19411" y="4601"/>
                </a:cubicBezTo>
                <a:cubicBezTo>
                  <a:pt x="19381" y="4601"/>
                  <a:pt x="19338" y="4567"/>
                  <a:pt x="19338" y="4555"/>
                </a:cubicBezTo>
                <a:cubicBezTo>
                  <a:pt x="19334" y="4551"/>
                  <a:pt x="19329" y="4549"/>
                  <a:pt x="19323" y="4549"/>
                </a:cubicBezTo>
                <a:cubicBezTo>
                  <a:pt x="19308" y="4549"/>
                  <a:pt x="19291" y="4559"/>
                  <a:pt x="19281" y="4569"/>
                </a:cubicBezTo>
                <a:cubicBezTo>
                  <a:pt x="19281" y="4584"/>
                  <a:pt x="19252" y="4584"/>
                  <a:pt x="19209" y="4584"/>
                </a:cubicBezTo>
                <a:lnTo>
                  <a:pt x="19195" y="4627"/>
                </a:lnTo>
                <a:cubicBezTo>
                  <a:pt x="19195" y="4641"/>
                  <a:pt x="19152" y="4641"/>
                  <a:pt x="19180" y="4684"/>
                </a:cubicBezTo>
                <a:cubicBezTo>
                  <a:pt x="19193" y="4697"/>
                  <a:pt x="19183" y="4744"/>
                  <a:pt x="19211" y="4744"/>
                </a:cubicBezTo>
                <a:cubicBezTo>
                  <a:pt x="19215" y="4744"/>
                  <a:pt x="19219" y="4743"/>
                  <a:pt x="19224" y="4742"/>
                </a:cubicBezTo>
                <a:lnTo>
                  <a:pt x="19252" y="4742"/>
                </a:lnTo>
                <a:cubicBezTo>
                  <a:pt x="19281" y="4742"/>
                  <a:pt x="19238" y="4771"/>
                  <a:pt x="19209" y="4785"/>
                </a:cubicBezTo>
                <a:cubicBezTo>
                  <a:pt x="19195" y="4785"/>
                  <a:pt x="19137" y="4785"/>
                  <a:pt x="19137" y="4771"/>
                </a:cubicBezTo>
                <a:cubicBezTo>
                  <a:pt x="19123" y="4742"/>
                  <a:pt x="19123" y="4656"/>
                  <a:pt x="19109" y="4656"/>
                </a:cubicBezTo>
                <a:cubicBezTo>
                  <a:pt x="19094" y="4656"/>
                  <a:pt x="19080" y="4656"/>
                  <a:pt x="19051" y="4670"/>
                </a:cubicBezTo>
                <a:lnTo>
                  <a:pt x="19051" y="4627"/>
                </a:lnTo>
                <a:lnTo>
                  <a:pt x="19037" y="4613"/>
                </a:lnTo>
                <a:cubicBezTo>
                  <a:pt x="19008" y="4613"/>
                  <a:pt x="18979" y="4684"/>
                  <a:pt x="18979" y="4699"/>
                </a:cubicBezTo>
                <a:cubicBezTo>
                  <a:pt x="18979" y="4708"/>
                  <a:pt x="18975" y="4711"/>
                  <a:pt x="18969" y="4711"/>
                </a:cubicBezTo>
                <a:cubicBezTo>
                  <a:pt x="18957" y="4711"/>
                  <a:pt x="18936" y="4694"/>
                  <a:pt x="18936" y="4684"/>
                </a:cubicBezTo>
                <a:cubicBezTo>
                  <a:pt x="18926" y="4674"/>
                  <a:pt x="18896" y="4658"/>
                  <a:pt x="18868" y="4658"/>
                </a:cubicBezTo>
                <a:cubicBezTo>
                  <a:pt x="18856" y="4658"/>
                  <a:pt x="18845" y="4661"/>
                  <a:pt x="18836" y="4670"/>
                </a:cubicBezTo>
                <a:cubicBezTo>
                  <a:pt x="18830" y="4682"/>
                  <a:pt x="18821" y="4687"/>
                  <a:pt x="18813" y="4687"/>
                </a:cubicBezTo>
                <a:cubicBezTo>
                  <a:pt x="18802" y="4687"/>
                  <a:pt x="18793" y="4678"/>
                  <a:pt x="18793" y="4670"/>
                </a:cubicBezTo>
                <a:cubicBezTo>
                  <a:pt x="18793" y="4670"/>
                  <a:pt x="18778" y="4684"/>
                  <a:pt x="18778" y="4713"/>
                </a:cubicBezTo>
                <a:lnTo>
                  <a:pt x="18764" y="4742"/>
                </a:lnTo>
                <a:lnTo>
                  <a:pt x="18735" y="4785"/>
                </a:lnTo>
                <a:cubicBezTo>
                  <a:pt x="18742" y="4792"/>
                  <a:pt x="18753" y="4796"/>
                  <a:pt x="18764" y="4796"/>
                </a:cubicBezTo>
                <a:cubicBezTo>
                  <a:pt x="18775" y="4796"/>
                  <a:pt x="18785" y="4792"/>
                  <a:pt x="18793" y="4785"/>
                </a:cubicBezTo>
                <a:lnTo>
                  <a:pt x="18879" y="4785"/>
                </a:lnTo>
                <a:lnTo>
                  <a:pt x="18907" y="4828"/>
                </a:lnTo>
                <a:cubicBezTo>
                  <a:pt x="18922" y="4857"/>
                  <a:pt x="18922" y="4857"/>
                  <a:pt x="18879" y="4871"/>
                </a:cubicBezTo>
                <a:cubicBezTo>
                  <a:pt x="18850" y="4871"/>
                  <a:pt x="18836" y="4886"/>
                  <a:pt x="18821" y="4886"/>
                </a:cubicBezTo>
                <a:cubicBezTo>
                  <a:pt x="18793" y="4886"/>
                  <a:pt x="18778" y="4871"/>
                  <a:pt x="18749" y="4857"/>
                </a:cubicBezTo>
                <a:lnTo>
                  <a:pt x="18735" y="4857"/>
                </a:lnTo>
                <a:cubicBezTo>
                  <a:pt x="18706" y="4842"/>
                  <a:pt x="18649" y="4814"/>
                  <a:pt x="18649" y="4799"/>
                </a:cubicBezTo>
                <a:cubicBezTo>
                  <a:pt x="18663" y="4785"/>
                  <a:pt x="18634" y="4742"/>
                  <a:pt x="18606" y="4742"/>
                </a:cubicBezTo>
                <a:cubicBezTo>
                  <a:pt x="18602" y="4738"/>
                  <a:pt x="18595" y="4736"/>
                  <a:pt x="18587" y="4736"/>
                </a:cubicBezTo>
                <a:cubicBezTo>
                  <a:pt x="18569" y="4736"/>
                  <a:pt x="18544" y="4746"/>
                  <a:pt x="18534" y="4756"/>
                </a:cubicBezTo>
                <a:cubicBezTo>
                  <a:pt x="18531" y="4759"/>
                  <a:pt x="18528" y="4760"/>
                  <a:pt x="18524" y="4760"/>
                </a:cubicBezTo>
                <a:cubicBezTo>
                  <a:pt x="18509" y="4760"/>
                  <a:pt x="18488" y="4739"/>
                  <a:pt x="18476" y="4727"/>
                </a:cubicBezTo>
                <a:cubicBezTo>
                  <a:pt x="18476" y="4726"/>
                  <a:pt x="18476" y="4725"/>
                  <a:pt x="18474" y="4725"/>
                </a:cubicBezTo>
                <a:cubicBezTo>
                  <a:pt x="18461" y="4725"/>
                  <a:pt x="18401" y="4772"/>
                  <a:pt x="18376" y="4785"/>
                </a:cubicBezTo>
                <a:cubicBezTo>
                  <a:pt x="18347" y="4785"/>
                  <a:pt x="18333" y="4799"/>
                  <a:pt x="18318" y="4799"/>
                </a:cubicBezTo>
                <a:lnTo>
                  <a:pt x="18318" y="4814"/>
                </a:lnTo>
                <a:cubicBezTo>
                  <a:pt x="18318" y="4828"/>
                  <a:pt x="18304" y="4842"/>
                  <a:pt x="18290" y="4857"/>
                </a:cubicBezTo>
                <a:cubicBezTo>
                  <a:pt x="18290" y="4857"/>
                  <a:pt x="18275" y="4842"/>
                  <a:pt x="18275" y="4828"/>
                </a:cubicBezTo>
                <a:lnTo>
                  <a:pt x="18275" y="4814"/>
                </a:lnTo>
                <a:lnTo>
                  <a:pt x="18275" y="4799"/>
                </a:lnTo>
                <a:cubicBezTo>
                  <a:pt x="18275" y="4785"/>
                  <a:pt x="18261" y="4785"/>
                  <a:pt x="18261" y="4785"/>
                </a:cubicBezTo>
                <a:lnTo>
                  <a:pt x="18247" y="4799"/>
                </a:lnTo>
                <a:lnTo>
                  <a:pt x="18232" y="4814"/>
                </a:lnTo>
                <a:cubicBezTo>
                  <a:pt x="18232" y="4814"/>
                  <a:pt x="18132" y="4857"/>
                  <a:pt x="18103" y="4871"/>
                </a:cubicBezTo>
                <a:cubicBezTo>
                  <a:pt x="18097" y="4874"/>
                  <a:pt x="18090" y="4875"/>
                  <a:pt x="18083" y="4875"/>
                </a:cubicBezTo>
                <a:cubicBezTo>
                  <a:pt x="18053" y="4875"/>
                  <a:pt x="18017" y="4857"/>
                  <a:pt x="18017" y="4857"/>
                </a:cubicBezTo>
                <a:cubicBezTo>
                  <a:pt x="18012" y="4853"/>
                  <a:pt x="18008" y="4851"/>
                  <a:pt x="18004" y="4851"/>
                </a:cubicBezTo>
                <a:cubicBezTo>
                  <a:pt x="17994" y="4851"/>
                  <a:pt x="17984" y="4861"/>
                  <a:pt x="17974" y="4871"/>
                </a:cubicBezTo>
                <a:cubicBezTo>
                  <a:pt x="17974" y="4886"/>
                  <a:pt x="17945" y="4886"/>
                  <a:pt x="17916" y="4886"/>
                </a:cubicBezTo>
                <a:lnTo>
                  <a:pt x="17916" y="4943"/>
                </a:lnTo>
                <a:cubicBezTo>
                  <a:pt x="17887" y="4943"/>
                  <a:pt x="17859" y="4914"/>
                  <a:pt x="17844" y="4900"/>
                </a:cubicBezTo>
                <a:cubicBezTo>
                  <a:pt x="17844" y="4893"/>
                  <a:pt x="17841" y="4889"/>
                  <a:pt x="17835" y="4889"/>
                </a:cubicBezTo>
                <a:cubicBezTo>
                  <a:pt x="17830" y="4889"/>
                  <a:pt x="17823" y="4893"/>
                  <a:pt x="17816" y="4900"/>
                </a:cubicBezTo>
                <a:lnTo>
                  <a:pt x="17801" y="4914"/>
                </a:lnTo>
                <a:cubicBezTo>
                  <a:pt x="17787" y="4914"/>
                  <a:pt x="17758" y="4914"/>
                  <a:pt x="17744" y="4929"/>
                </a:cubicBezTo>
                <a:cubicBezTo>
                  <a:pt x="17729" y="4929"/>
                  <a:pt x="17715" y="4929"/>
                  <a:pt x="17715" y="4943"/>
                </a:cubicBezTo>
                <a:cubicBezTo>
                  <a:pt x="17690" y="4977"/>
                  <a:pt x="17669" y="4991"/>
                  <a:pt x="17648" y="4991"/>
                </a:cubicBezTo>
                <a:cubicBezTo>
                  <a:pt x="17633" y="4991"/>
                  <a:pt x="17618" y="4984"/>
                  <a:pt x="17600" y="4972"/>
                </a:cubicBezTo>
                <a:lnTo>
                  <a:pt x="17528" y="4929"/>
                </a:lnTo>
                <a:cubicBezTo>
                  <a:pt x="17471" y="4986"/>
                  <a:pt x="17385" y="5058"/>
                  <a:pt x="17370" y="5058"/>
                </a:cubicBezTo>
                <a:cubicBezTo>
                  <a:pt x="17356" y="5072"/>
                  <a:pt x="17341" y="5087"/>
                  <a:pt x="17327" y="5101"/>
                </a:cubicBezTo>
                <a:lnTo>
                  <a:pt x="17327" y="5115"/>
                </a:lnTo>
                <a:cubicBezTo>
                  <a:pt x="17327" y="5173"/>
                  <a:pt x="17284" y="5187"/>
                  <a:pt x="17270" y="5216"/>
                </a:cubicBezTo>
                <a:cubicBezTo>
                  <a:pt x="17270" y="5223"/>
                  <a:pt x="17262" y="5227"/>
                  <a:pt x="17255" y="5227"/>
                </a:cubicBezTo>
                <a:cubicBezTo>
                  <a:pt x="17248" y="5227"/>
                  <a:pt x="17241" y="5223"/>
                  <a:pt x="17241" y="5216"/>
                </a:cubicBezTo>
                <a:cubicBezTo>
                  <a:pt x="17226" y="5216"/>
                  <a:pt x="17226" y="5187"/>
                  <a:pt x="17226" y="5187"/>
                </a:cubicBezTo>
                <a:cubicBezTo>
                  <a:pt x="17270" y="5144"/>
                  <a:pt x="17255" y="5115"/>
                  <a:pt x="17212" y="5101"/>
                </a:cubicBezTo>
                <a:lnTo>
                  <a:pt x="17198" y="5087"/>
                </a:lnTo>
                <a:cubicBezTo>
                  <a:pt x="17169" y="5058"/>
                  <a:pt x="17140" y="5058"/>
                  <a:pt x="17140" y="5058"/>
                </a:cubicBezTo>
                <a:cubicBezTo>
                  <a:pt x="17140" y="5063"/>
                  <a:pt x="17137" y="5064"/>
                  <a:pt x="17132" y="5064"/>
                </a:cubicBezTo>
                <a:cubicBezTo>
                  <a:pt x="17123" y="5064"/>
                  <a:pt x="17107" y="5058"/>
                  <a:pt x="17097" y="5058"/>
                </a:cubicBezTo>
                <a:cubicBezTo>
                  <a:pt x="17097" y="5056"/>
                  <a:pt x="17096" y="5056"/>
                  <a:pt x="17095" y="5056"/>
                </a:cubicBezTo>
                <a:cubicBezTo>
                  <a:pt x="17085" y="5056"/>
                  <a:pt x="17040" y="5104"/>
                  <a:pt x="17040" y="5130"/>
                </a:cubicBezTo>
                <a:cubicBezTo>
                  <a:pt x="17025" y="5144"/>
                  <a:pt x="17011" y="5187"/>
                  <a:pt x="16997" y="5216"/>
                </a:cubicBezTo>
                <a:cubicBezTo>
                  <a:pt x="16997" y="5230"/>
                  <a:pt x="17004" y="5238"/>
                  <a:pt x="17015" y="5238"/>
                </a:cubicBezTo>
                <a:cubicBezTo>
                  <a:pt x="17025" y="5238"/>
                  <a:pt x="17040" y="5230"/>
                  <a:pt x="17054" y="5216"/>
                </a:cubicBezTo>
                <a:lnTo>
                  <a:pt x="17068" y="5202"/>
                </a:lnTo>
                <a:lnTo>
                  <a:pt x="17097" y="5187"/>
                </a:lnTo>
                <a:cubicBezTo>
                  <a:pt x="17126" y="5187"/>
                  <a:pt x="17169" y="5230"/>
                  <a:pt x="17183" y="5259"/>
                </a:cubicBezTo>
                <a:cubicBezTo>
                  <a:pt x="17198" y="5288"/>
                  <a:pt x="17183" y="5331"/>
                  <a:pt x="17140" y="5345"/>
                </a:cubicBezTo>
                <a:lnTo>
                  <a:pt x="17112" y="5331"/>
                </a:lnTo>
                <a:lnTo>
                  <a:pt x="17083" y="5331"/>
                </a:lnTo>
                <a:cubicBezTo>
                  <a:pt x="17083" y="5289"/>
                  <a:pt x="17075" y="5262"/>
                  <a:pt x="17060" y="5262"/>
                </a:cubicBezTo>
                <a:cubicBezTo>
                  <a:pt x="17054" y="5262"/>
                  <a:pt x="17047" y="5266"/>
                  <a:pt x="17040" y="5273"/>
                </a:cubicBezTo>
                <a:lnTo>
                  <a:pt x="17011" y="5288"/>
                </a:lnTo>
                <a:cubicBezTo>
                  <a:pt x="17011" y="5302"/>
                  <a:pt x="17011" y="5345"/>
                  <a:pt x="17011" y="5345"/>
                </a:cubicBezTo>
                <a:cubicBezTo>
                  <a:pt x="16997" y="5360"/>
                  <a:pt x="16968" y="5374"/>
                  <a:pt x="16953" y="5374"/>
                </a:cubicBezTo>
                <a:lnTo>
                  <a:pt x="16939" y="5374"/>
                </a:lnTo>
                <a:cubicBezTo>
                  <a:pt x="16925" y="5374"/>
                  <a:pt x="16910" y="5360"/>
                  <a:pt x="16925" y="5331"/>
                </a:cubicBezTo>
                <a:lnTo>
                  <a:pt x="16925" y="5317"/>
                </a:lnTo>
                <a:lnTo>
                  <a:pt x="16939" y="5317"/>
                </a:lnTo>
                <a:lnTo>
                  <a:pt x="16939" y="5302"/>
                </a:lnTo>
                <a:cubicBezTo>
                  <a:pt x="16953" y="5288"/>
                  <a:pt x="16939" y="5273"/>
                  <a:pt x="16925" y="5259"/>
                </a:cubicBezTo>
                <a:lnTo>
                  <a:pt x="16910" y="5259"/>
                </a:lnTo>
                <a:lnTo>
                  <a:pt x="16896" y="5273"/>
                </a:lnTo>
                <a:cubicBezTo>
                  <a:pt x="16894" y="5275"/>
                  <a:pt x="16892" y="5276"/>
                  <a:pt x="16890" y="5276"/>
                </a:cubicBezTo>
                <a:cubicBezTo>
                  <a:pt x="16878" y="5276"/>
                  <a:pt x="16867" y="5241"/>
                  <a:pt x="16867" y="5216"/>
                </a:cubicBezTo>
                <a:cubicBezTo>
                  <a:pt x="16882" y="5202"/>
                  <a:pt x="16925" y="5115"/>
                  <a:pt x="16925" y="5087"/>
                </a:cubicBezTo>
                <a:cubicBezTo>
                  <a:pt x="16925" y="5058"/>
                  <a:pt x="16968" y="4986"/>
                  <a:pt x="16982" y="4972"/>
                </a:cubicBezTo>
                <a:cubicBezTo>
                  <a:pt x="16985" y="4969"/>
                  <a:pt x="16988" y="4968"/>
                  <a:pt x="16992" y="4968"/>
                </a:cubicBezTo>
                <a:cubicBezTo>
                  <a:pt x="17007" y="4968"/>
                  <a:pt x="17028" y="4989"/>
                  <a:pt x="17040" y="5000"/>
                </a:cubicBezTo>
                <a:cubicBezTo>
                  <a:pt x="17040" y="5011"/>
                  <a:pt x="17042" y="5016"/>
                  <a:pt x="17045" y="5016"/>
                </a:cubicBezTo>
                <a:cubicBezTo>
                  <a:pt x="17051" y="5016"/>
                  <a:pt x="17060" y="5004"/>
                  <a:pt x="17068" y="4986"/>
                </a:cubicBezTo>
                <a:cubicBezTo>
                  <a:pt x="17068" y="4972"/>
                  <a:pt x="17083" y="4957"/>
                  <a:pt x="17083" y="4957"/>
                </a:cubicBezTo>
                <a:lnTo>
                  <a:pt x="17112" y="4972"/>
                </a:lnTo>
                <a:cubicBezTo>
                  <a:pt x="17126" y="4972"/>
                  <a:pt x="17126" y="4957"/>
                  <a:pt x="17126" y="4943"/>
                </a:cubicBezTo>
                <a:cubicBezTo>
                  <a:pt x="17120" y="4937"/>
                  <a:pt x="17121" y="4934"/>
                  <a:pt x="17127" y="4934"/>
                </a:cubicBezTo>
                <a:cubicBezTo>
                  <a:pt x="17135" y="4934"/>
                  <a:pt x="17152" y="4941"/>
                  <a:pt x="17169" y="4957"/>
                </a:cubicBezTo>
                <a:lnTo>
                  <a:pt x="17198" y="4943"/>
                </a:lnTo>
                <a:lnTo>
                  <a:pt x="17212" y="4943"/>
                </a:lnTo>
                <a:cubicBezTo>
                  <a:pt x="17226" y="4921"/>
                  <a:pt x="17241" y="4914"/>
                  <a:pt x="17253" y="4914"/>
                </a:cubicBezTo>
                <a:cubicBezTo>
                  <a:pt x="17266" y="4914"/>
                  <a:pt x="17277" y="4921"/>
                  <a:pt x="17284" y="4929"/>
                </a:cubicBezTo>
                <a:cubicBezTo>
                  <a:pt x="17284" y="4932"/>
                  <a:pt x="17286" y="4934"/>
                  <a:pt x="17289" y="4934"/>
                </a:cubicBezTo>
                <a:cubicBezTo>
                  <a:pt x="17299" y="4934"/>
                  <a:pt x="17323" y="4918"/>
                  <a:pt x="17356" y="4886"/>
                </a:cubicBezTo>
                <a:lnTo>
                  <a:pt x="17399" y="4914"/>
                </a:lnTo>
                <a:cubicBezTo>
                  <a:pt x="17413" y="4914"/>
                  <a:pt x="17456" y="4871"/>
                  <a:pt x="17471" y="4871"/>
                </a:cubicBezTo>
                <a:cubicBezTo>
                  <a:pt x="17514" y="4871"/>
                  <a:pt x="17528" y="4842"/>
                  <a:pt x="17557" y="4814"/>
                </a:cubicBezTo>
                <a:lnTo>
                  <a:pt x="17557" y="4799"/>
                </a:lnTo>
                <a:cubicBezTo>
                  <a:pt x="17580" y="4811"/>
                  <a:pt x="17632" y="4832"/>
                  <a:pt x="17658" y="4832"/>
                </a:cubicBezTo>
                <a:cubicBezTo>
                  <a:pt x="17664" y="4832"/>
                  <a:pt x="17669" y="4831"/>
                  <a:pt x="17672" y="4828"/>
                </a:cubicBezTo>
                <a:cubicBezTo>
                  <a:pt x="17701" y="4814"/>
                  <a:pt x="17715" y="4771"/>
                  <a:pt x="17715" y="4756"/>
                </a:cubicBezTo>
                <a:cubicBezTo>
                  <a:pt x="17715" y="4754"/>
                  <a:pt x="17716" y="4753"/>
                  <a:pt x="17717" y="4753"/>
                </a:cubicBezTo>
                <a:cubicBezTo>
                  <a:pt x="17726" y="4753"/>
                  <a:pt x="17758" y="4787"/>
                  <a:pt x="17758" y="4799"/>
                </a:cubicBezTo>
                <a:cubicBezTo>
                  <a:pt x="17761" y="4802"/>
                  <a:pt x="17765" y="4803"/>
                  <a:pt x="17771" y="4803"/>
                </a:cubicBezTo>
                <a:cubicBezTo>
                  <a:pt x="17793" y="4803"/>
                  <a:pt x="17835" y="4782"/>
                  <a:pt x="17859" y="4771"/>
                </a:cubicBezTo>
                <a:cubicBezTo>
                  <a:pt x="17887" y="4756"/>
                  <a:pt x="17930" y="4670"/>
                  <a:pt x="17945" y="4670"/>
                </a:cubicBezTo>
                <a:cubicBezTo>
                  <a:pt x="17974" y="4670"/>
                  <a:pt x="17945" y="4627"/>
                  <a:pt x="17916" y="4613"/>
                </a:cubicBezTo>
                <a:cubicBezTo>
                  <a:pt x="17902" y="4613"/>
                  <a:pt x="17844" y="4613"/>
                  <a:pt x="17830" y="4598"/>
                </a:cubicBezTo>
                <a:cubicBezTo>
                  <a:pt x="17816" y="4584"/>
                  <a:pt x="17844" y="4555"/>
                  <a:pt x="17887" y="4541"/>
                </a:cubicBezTo>
                <a:lnTo>
                  <a:pt x="17930" y="4526"/>
                </a:lnTo>
                <a:lnTo>
                  <a:pt x="17974" y="4526"/>
                </a:lnTo>
                <a:cubicBezTo>
                  <a:pt x="18017" y="4541"/>
                  <a:pt x="18031" y="4555"/>
                  <a:pt x="18017" y="4555"/>
                </a:cubicBezTo>
                <a:cubicBezTo>
                  <a:pt x="18002" y="4555"/>
                  <a:pt x="18002" y="4627"/>
                  <a:pt x="18002" y="4641"/>
                </a:cubicBezTo>
                <a:cubicBezTo>
                  <a:pt x="18008" y="4647"/>
                  <a:pt x="18014" y="4651"/>
                  <a:pt x="18020" y="4651"/>
                </a:cubicBezTo>
                <a:cubicBezTo>
                  <a:pt x="18029" y="4651"/>
                  <a:pt x="18037" y="4644"/>
                  <a:pt x="18045" y="4627"/>
                </a:cubicBezTo>
                <a:lnTo>
                  <a:pt x="18074" y="4670"/>
                </a:lnTo>
                <a:cubicBezTo>
                  <a:pt x="18074" y="4672"/>
                  <a:pt x="18075" y="4672"/>
                  <a:pt x="18076" y="4672"/>
                </a:cubicBezTo>
                <a:cubicBezTo>
                  <a:pt x="18086" y="4672"/>
                  <a:pt x="18136" y="4622"/>
                  <a:pt x="18175" y="4584"/>
                </a:cubicBezTo>
                <a:lnTo>
                  <a:pt x="18247" y="4569"/>
                </a:lnTo>
                <a:cubicBezTo>
                  <a:pt x="18247" y="4569"/>
                  <a:pt x="18247" y="4541"/>
                  <a:pt x="18247" y="4541"/>
                </a:cubicBezTo>
                <a:lnTo>
                  <a:pt x="18261" y="4498"/>
                </a:lnTo>
                <a:cubicBezTo>
                  <a:pt x="18266" y="4487"/>
                  <a:pt x="18274" y="4482"/>
                  <a:pt x="18282" y="4482"/>
                </a:cubicBezTo>
                <a:cubicBezTo>
                  <a:pt x="18295" y="4482"/>
                  <a:pt x="18310" y="4494"/>
                  <a:pt x="18318" y="4512"/>
                </a:cubicBezTo>
                <a:cubicBezTo>
                  <a:pt x="18333" y="4526"/>
                  <a:pt x="18318" y="4555"/>
                  <a:pt x="18304" y="4555"/>
                </a:cubicBezTo>
                <a:cubicBezTo>
                  <a:pt x="18304" y="4555"/>
                  <a:pt x="18290" y="4627"/>
                  <a:pt x="18304" y="4656"/>
                </a:cubicBezTo>
                <a:cubicBezTo>
                  <a:pt x="18307" y="4658"/>
                  <a:pt x="18311" y="4660"/>
                  <a:pt x="18315" y="4660"/>
                </a:cubicBezTo>
                <a:cubicBezTo>
                  <a:pt x="18333" y="4660"/>
                  <a:pt x="18361" y="4639"/>
                  <a:pt x="18361" y="4627"/>
                </a:cubicBezTo>
                <a:cubicBezTo>
                  <a:pt x="18376" y="4613"/>
                  <a:pt x="18433" y="4613"/>
                  <a:pt x="18448" y="4613"/>
                </a:cubicBezTo>
                <a:cubicBezTo>
                  <a:pt x="18462" y="4613"/>
                  <a:pt x="18476" y="4569"/>
                  <a:pt x="18476" y="4555"/>
                </a:cubicBezTo>
                <a:cubicBezTo>
                  <a:pt x="18476" y="4551"/>
                  <a:pt x="18479" y="4549"/>
                  <a:pt x="18483" y="4549"/>
                </a:cubicBezTo>
                <a:cubicBezTo>
                  <a:pt x="18492" y="4549"/>
                  <a:pt x="18509" y="4559"/>
                  <a:pt x="18520" y="4569"/>
                </a:cubicBezTo>
                <a:lnTo>
                  <a:pt x="18577" y="4569"/>
                </a:lnTo>
                <a:cubicBezTo>
                  <a:pt x="18606" y="4555"/>
                  <a:pt x="18663" y="4526"/>
                  <a:pt x="18692" y="4512"/>
                </a:cubicBezTo>
                <a:lnTo>
                  <a:pt x="18721" y="4526"/>
                </a:lnTo>
                <a:cubicBezTo>
                  <a:pt x="18721" y="4526"/>
                  <a:pt x="18735" y="4512"/>
                  <a:pt x="18735" y="4512"/>
                </a:cubicBezTo>
                <a:lnTo>
                  <a:pt x="18721" y="4426"/>
                </a:lnTo>
                <a:lnTo>
                  <a:pt x="18721" y="4426"/>
                </a:lnTo>
                <a:cubicBezTo>
                  <a:pt x="18764" y="4440"/>
                  <a:pt x="18836" y="4426"/>
                  <a:pt x="18850" y="4455"/>
                </a:cubicBezTo>
                <a:cubicBezTo>
                  <a:pt x="18853" y="4457"/>
                  <a:pt x="18855" y="4458"/>
                  <a:pt x="18857" y="4458"/>
                </a:cubicBezTo>
                <a:cubicBezTo>
                  <a:pt x="18864" y="4458"/>
                  <a:pt x="18862" y="4437"/>
                  <a:pt x="18850" y="4426"/>
                </a:cubicBezTo>
                <a:cubicBezTo>
                  <a:pt x="18850" y="4422"/>
                  <a:pt x="18854" y="4420"/>
                  <a:pt x="18859" y="4420"/>
                </a:cubicBezTo>
                <a:cubicBezTo>
                  <a:pt x="18873" y="4420"/>
                  <a:pt x="18897" y="4430"/>
                  <a:pt x="18907" y="4440"/>
                </a:cubicBezTo>
                <a:cubicBezTo>
                  <a:pt x="18909" y="4442"/>
                  <a:pt x="18912" y="4443"/>
                  <a:pt x="18914" y="4443"/>
                </a:cubicBezTo>
                <a:cubicBezTo>
                  <a:pt x="18930" y="4443"/>
                  <a:pt x="18953" y="4409"/>
                  <a:pt x="18965" y="4397"/>
                </a:cubicBezTo>
                <a:cubicBezTo>
                  <a:pt x="18965" y="4383"/>
                  <a:pt x="19008" y="4354"/>
                  <a:pt x="19051" y="4340"/>
                </a:cubicBezTo>
                <a:lnTo>
                  <a:pt x="19008" y="4268"/>
                </a:lnTo>
                <a:cubicBezTo>
                  <a:pt x="19008" y="4268"/>
                  <a:pt x="19022" y="4239"/>
                  <a:pt x="19037" y="4225"/>
                </a:cubicBezTo>
                <a:cubicBezTo>
                  <a:pt x="19037" y="4220"/>
                  <a:pt x="19040" y="4218"/>
                  <a:pt x="19044" y="4218"/>
                </a:cubicBezTo>
                <a:cubicBezTo>
                  <a:pt x="19053" y="4218"/>
                  <a:pt x="19065" y="4225"/>
                  <a:pt x="19065" y="4225"/>
                </a:cubicBezTo>
                <a:cubicBezTo>
                  <a:pt x="19065" y="4239"/>
                  <a:pt x="19065" y="4253"/>
                  <a:pt x="19065" y="4268"/>
                </a:cubicBezTo>
                <a:lnTo>
                  <a:pt x="19065" y="4282"/>
                </a:lnTo>
                <a:cubicBezTo>
                  <a:pt x="19065" y="4296"/>
                  <a:pt x="19080" y="4325"/>
                  <a:pt x="19109" y="4340"/>
                </a:cubicBezTo>
                <a:lnTo>
                  <a:pt x="19123" y="4368"/>
                </a:lnTo>
                <a:cubicBezTo>
                  <a:pt x="19137" y="4397"/>
                  <a:pt x="19152" y="4411"/>
                  <a:pt x="19166" y="4440"/>
                </a:cubicBezTo>
                <a:lnTo>
                  <a:pt x="19180" y="4469"/>
                </a:lnTo>
                <a:cubicBezTo>
                  <a:pt x="19180" y="4455"/>
                  <a:pt x="19209" y="4426"/>
                  <a:pt x="19224" y="4426"/>
                </a:cubicBezTo>
                <a:cubicBezTo>
                  <a:pt x="19238" y="4426"/>
                  <a:pt x="19209" y="4383"/>
                  <a:pt x="19195" y="4383"/>
                </a:cubicBezTo>
                <a:cubicBezTo>
                  <a:pt x="19180" y="4368"/>
                  <a:pt x="19166" y="4354"/>
                  <a:pt x="19166" y="4340"/>
                </a:cubicBezTo>
                <a:lnTo>
                  <a:pt x="19166" y="4325"/>
                </a:lnTo>
                <a:cubicBezTo>
                  <a:pt x="19168" y="4323"/>
                  <a:pt x="19171" y="4322"/>
                  <a:pt x="19176" y="4322"/>
                </a:cubicBezTo>
                <a:cubicBezTo>
                  <a:pt x="19196" y="4322"/>
                  <a:pt x="19237" y="4343"/>
                  <a:pt x="19257" y="4343"/>
                </a:cubicBezTo>
                <a:cubicBezTo>
                  <a:pt x="19261" y="4343"/>
                  <a:pt x="19265" y="4342"/>
                  <a:pt x="19267" y="4340"/>
                </a:cubicBezTo>
                <a:cubicBezTo>
                  <a:pt x="19295" y="4311"/>
                  <a:pt x="19324" y="4282"/>
                  <a:pt x="19353" y="4268"/>
                </a:cubicBezTo>
                <a:lnTo>
                  <a:pt x="19367" y="4239"/>
                </a:lnTo>
                <a:lnTo>
                  <a:pt x="19410" y="4196"/>
                </a:lnTo>
                <a:cubicBezTo>
                  <a:pt x="19417" y="4217"/>
                  <a:pt x="19428" y="4225"/>
                  <a:pt x="19439" y="4225"/>
                </a:cubicBezTo>
                <a:cubicBezTo>
                  <a:pt x="19450" y="4225"/>
                  <a:pt x="19461" y="4217"/>
                  <a:pt x="19468" y="4210"/>
                </a:cubicBezTo>
                <a:cubicBezTo>
                  <a:pt x="19474" y="4204"/>
                  <a:pt x="19490" y="4201"/>
                  <a:pt x="19506" y="4201"/>
                </a:cubicBezTo>
                <a:cubicBezTo>
                  <a:pt x="19529" y="4201"/>
                  <a:pt x="19554" y="4208"/>
                  <a:pt x="19554" y="4225"/>
                </a:cubicBezTo>
                <a:cubicBezTo>
                  <a:pt x="19557" y="4231"/>
                  <a:pt x="19563" y="4234"/>
                  <a:pt x="19570" y="4234"/>
                </a:cubicBezTo>
                <a:cubicBezTo>
                  <a:pt x="19593" y="4234"/>
                  <a:pt x="19632" y="4204"/>
                  <a:pt x="19655" y="4182"/>
                </a:cubicBezTo>
                <a:cubicBezTo>
                  <a:pt x="19683" y="4153"/>
                  <a:pt x="19726" y="4095"/>
                  <a:pt x="19741" y="4081"/>
                </a:cubicBezTo>
                <a:cubicBezTo>
                  <a:pt x="19751" y="4071"/>
                  <a:pt x="19783" y="4061"/>
                  <a:pt x="19805" y="4061"/>
                </a:cubicBezTo>
                <a:cubicBezTo>
                  <a:pt x="19815" y="4061"/>
                  <a:pt x="19823" y="4062"/>
                  <a:pt x="19827" y="4067"/>
                </a:cubicBezTo>
                <a:cubicBezTo>
                  <a:pt x="19841" y="4095"/>
                  <a:pt x="19856" y="4110"/>
                  <a:pt x="19870" y="4110"/>
                </a:cubicBezTo>
                <a:cubicBezTo>
                  <a:pt x="19870" y="4112"/>
                  <a:pt x="19871" y="4114"/>
                  <a:pt x="19872" y="4114"/>
                </a:cubicBezTo>
                <a:cubicBezTo>
                  <a:pt x="19876" y="4114"/>
                  <a:pt x="19887" y="4093"/>
                  <a:pt x="19899" y="4081"/>
                </a:cubicBezTo>
                <a:lnTo>
                  <a:pt x="19899" y="4067"/>
                </a:lnTo>
                <a:lnTo>
                  <a:pt x="19913" y="4067"/>
                </a:lnTo>
                <a:cubicBezTo>
                  <a:pt x="19915" y="4069"/>
                  <a:pt x="19917" y="4069"/>
                  <a:pt x="19920" y="4069"/>
                </a:cubicBezTo>
                <a:cubicBezTo>
                  <a:pt x="19935" y="4069"/>
                  <a:pt x="19956" y="4034"/>
                  <a:pt x="19956" y="4009"/>
                </a:cubicBezTo>
                <a:cubicBezTo>
                  <a:pt x="19956" y="4004"/>
                  <a:pt x="19960" y="4001"/>
                  <a:pt x="19967" y="4001"/>
                </a:cubicBezTo>
                <a:cubicBezTo>
                  <a:pt x="19979" y="4001"/>
                  <a:pt x="20001" y="4011"/>
                  <a:pt x="20028" y="4038"/>
                </a:cubicBezTo>
                <a:lnTo>
                  <a:pt x="20057" y="4067"/>
                </a:lnTo>
                <a:cubicBezTo>
                  <a:pt x="20057" y="4067"/>
                  <a:pt x="20071" y="4067"/>
                  <a:pt x="20086" y="4052"/>
                </a:cubicBezTo>
                <a:cubicBezTo>
                  <a:pt x="20086" y="4052"/>
                  <a:pt x="20086" y="4038"/>
                  <a:pt x="20086" y="4038"/>
                </a:cubicBezTo>
                <a:lnTo>
                  <a:pt x="20071" y="3966"/>
                </a:lnTo>
                <a:cubicBezTo>
                  <a:pt x="19999" y="3952"/>
                  <a:pt x="19913" y="3937"/>
                  <a:pt x="19899" y="3937"/>
                </a:cubicBezTo>
                <a:cubicBezTo>
                  <a:pt x="19884" y="3937"/>
                  <a:pt x="19942" y="3865"/>
                  <a:pt x="19971" y="3865"/>
                </a:cubicBezTo>
                <a:cubicBezTo>
                  <a:pt x="19999" y="3851"/>
                  <a:pt x="20042" y="3851"/>
                  <a:pt x="20057" y="3837"/>
                </a:cubicBezTo>
                <a:cubicBezTo>
                  <a:pt x="20071" y="3837"/>
                  <a:pt x="20114" y="3779"/>
                  <a:pt x="20114" y="3765"/>
                </a:cubicBezTo>
                <a:cubicBezTo>
                  <a:pt x="20100" y="3751"/>
                  <a:pt x="20086" y="3722"/>
                  <a:pt x="20086" y="3707"/>
                </a:cubicBezTo>
                <a:cubicBezTo>
                  <a:pt x="20071" y="3707"/>
                  <a:pt x="20057" y="3779"/>
                  <a:pt x="20042" y="3794"/>
                </a:cubicBezTo>
                <a:cubicBezTo>
                  <a:pt x="20031" y="3794"/>
                  <a:pt x="19983" y="3775"/>
                  <a:pt x="19949" y="3775"/>
                </a:cubicBezTo>
                <a:cubicBezTo>
                  <a:pt x="19941" y="3775"/>
                  <a:pt x="19933" y="3776"/>
                  <a:pt x="19928" y="3779"/>
                </a:cubicBezTo>
                <a:cubicBezTo>
                  <a:pt x="19915" y="3792"/>
                  <a:pt x="19892" y="3825"/>
                  <a:pt x="19877" y="3825"/>
                </a:cubicBezTo>
                <a:cubicBezTo>
                  <a:pt x="19874" y="3825"/>
                  <a:pt x="19872" y="3824"/>
                  <a:pt x="19870" y="3822"/>
                </a:cubicBezTo>
                <a:cubicBezTo>
                  <a:pt x="19856" y="3808"/>
                  <a:pt x="19827" y="3808"/>
                  <a:pt x="19813" y="3808"/>
                </a:cubicBezTo>
                <a:cubicBezTo>
                  <a:pt x="19812" y="3809"/>
                  <a:pt x="19812" y="3809"/>
                  <a:pt x="19811" y="3809"/>
                </a:cubicBezTo>
                <a:cubicBezTo>
                  <a:pt x="19808" y="3809"/>
                  <a:pt x="19906" y="3678"/>
                  <a:pt x="19963" y="3678"/>
                </a:cubicBezTo>
                <a:cubicBezTo>
                  <a:pt x="19966" y="3678"/>
                  <a:pt x="19968" y="3678"/>
                  <a:pt x="19971" y="3679"/>
                </a:cubicBezTo>
                <a:cubicBezTo>
                  <a:pt x="19979" y="3681"/>
                  <a:pt x="19986" y="3682"/>
                  <a:pt x="19993" y="3682"/>
                </a:cubicBezTo>
                <a:cubicBezTo>
                  <a:pt x="20036" y="3682"/>
                  <a:pt x="20057" y="3648"/>
                  <a:pt x="20057" y="3636"/>
                </a:cubicBezTo>
                <a:cubicBezTo>
                  <a:pt x="20057" y="3633"/>
                  <a:pt x="20060" y="3632"/>
                  <a:pt x="20065" y="3632"/>
                </a:cubicBezTo>
                <a:cubicBezTo>
                  <a:pt x="20087" y="3632"/>
                  <a:pt x="20151" y="3655"/>
                  <a:pt x="20186" y="3679"/>
                </a:cubicBezTo>
                <a:cubicBezTo>
                  <a:pt x="20190" y="3680"/>
                  <a:pt x="20193" y="3681"/>
                  <a:pt x="20197" y="3681"/>
                </a:cubicBezTo>
                <a:cubicBezTo>
                  <a:pt x="20229" y="3681"/>
                  <a:pt x="20229" y="3619"/>
                  <a:pt x="20229" y="3592"/>
                </a:cubicBezTo>
                <a:cubicBezTo>
                  <a:pt x="20215" y="3578"/>
                  <a:pt x="20272" y="3564"/>
                  <a:pt x="20287" y="3564"/>
                </a:cubicBezTo>
                <a:cubicBezTo>
                  <a:pt x="20288" y="3565"/>
                  <a:pt x="20289" y="3566"/>
                  <a:pt x="20291" y="3566"/>
                </a:cubicBezTo>
                <a:cubicBezTo>
                  <a:pt x="20306" y="3566"/>
                  <a:pt x="20331" y="3505"/>
                  <a:pt x="20344" y="3492"/>
                </a:cubicBezTo>
                <a:cubicBezTo>
                  <a:pt x="20373" y="3492"/>
                  <a:pt x="20402" y="3492"/>
                  <a:pt x="20416" y="3506"/>
                </a:cubicBezTo>
                <a:lnTo>
                  <a:pt x="20416" y="3535"/>
                </a:lnTo>
                <a:cubicBezTo>
                  <a:pt x="20416" y="3535"/>
                  <a:pt x="20430" y="3549"/>
                  <a:pt x="20445" y="3549"/>
                </a:cubicBezTo>
                <a:cubicBezTo>
                  <a:pt x="20445" y="3549"/>
                  <a:pt x="20459" y="3521"/>
                  <a:pt x="20459" y="3521"/>
                </a:cubicBezTo>
                <a:lnTo>
                  <a:pt x="20459" y="3492"/>
                </a:lnTo>
                <a:cubicBezTo>
                  <a:pt x="20450" y="3465"/>
                  <a:pt x="20464" y="3455"/>
                  <a:pt x="20479" y="3455"/>
                </a:cubicBezTo>
                <a:cubicBezTo>
                  <a:pt x="20488" y="3455"/>
                  <a:pt x="20497" y="3458"/>
                  <a:pt x="20502" y="3463"/>
                </a:cubicBezTo>
                <a:cubicBezTo>
                  <a:pt x="20506" y="3467"/>
                  <a:pt x="20509" y="3469"/>
                  <a:pt x="20513" y="3469"/>
                </a:cubicBezTo>
                <a:cubicBezTo>
                  <a:pt x="20522" y="3469"/>
                  <a:pt x="20527" y="3452"/>
                  <a:pt x="20517" y="3420"/>
                </a:cubicBezTo>
                <a:lnTo>
                  <a:pt x="20517" y="3420"/>
                </a:lnTo>
                <a:lnTo>
                  <a:pt x="20545" y="3434"/>
                </a:lnTo>
                <a:lnTo>
                  <a:pt x="20588" y="3449"/>
                </a:lnTo>
                <a:cubicBezTo>
                  <a:pt x="20632" y="3434"/>
                  <a:pt x="20703" y="3363"/>
                  <a:pt x="20718" y="3363"/>
                </a:cubicBezTo>
                <a:cubicBezTo>
                  <a:pt x="20732" y="3363"/>
                  <a:pt x="20746" y="3334"/>
                  <a:pt x="20746" y="3334"/>
                </a:cubicBezTo>
                <a:cubicBezTo>
                  <a:pt x="20746" y="3334"/>
                  <a:pt x="20746" y="3291"/>
                  <a:pt x="20746" y="3262"/>
                </a:cubicBezTo>
                <a:lnTo>
                  <a:pt x="20746" y="3219"/>
                </a:lnTo>
                <a:lnTo>
                  <a:pt x="20718" y="3161"/>
                </a:lnTo>
                <a:cubicBezTo>
                  <a:pt x="20703" y="3161"/>
                  <a:pt x="20675" y="3176"/>
                  <a:pt x="20660" y="3176"/>
                </a:cubicBezTo>
                <a:cubicBezTo>
                  <a:pt x="20660" y="3176"/>
                  <a:pt x="20660" y="3161"/>
                  <a:pt x="20660" y="3147"/>
                </a:cubicBezTo>
                <a:lnTo>
                  <a:pt x="20660" y="3133"/>
                </a:lnTo>
                <a:lnTo>
                  <a:pt x="20675" y="3104"/>
                </a:lnTo>
                <a:cubicBezTo>
                  <a:pt x="20646" y="3104"/>
                  <a:pt x="20588" y="3118"/>
                  <a:pt x="20545" y="3161"/>
                </a:cubicBezTo>
                <a:lnTo>
                  <a:pt x="20545" y="3233"/>
                </a:lnTo>
                <a:lnTo>
                  <a:pt x="20560" y="3276"/>
                </a:lnTo>
                <a:cubicBezTo>
                  <a:pt x="20574" y="3319"/>
                  <a:pt x="20545" y="3377"/>
                  <a:pt x="20531" y="3377"/>
                </a:cubicBezTo>
                <a:cubicBezTo>
                  <a:pt x="20528" y="3380"/>
                  <a:pt x="20524" y="3381"/>
                  <a:pt x="20519" y="3381"/>
                </a:cubicBezTo>
                <a:cubicBezTo>
                  <a:pt x="20493" y="3381"/>
                  <a:pt x="20445" y="3355"/>
                  <a:pt x="20445" y="3319"/>
                </a:cubicBezTo>
                <a:cubicBezTo>
                  <a:pt x="20445" y="3298"/>
                  <a:pt x="20429" y="3285"/>
                  <a:pt x="20410" y="3285"/>
                </a:cubicBezTo>
                <a:cubicBezTo>
                  <a:pt x="20403" y="3285"/>
                  <a:pt x="20395" y="3287"/>
                  <a:pt x="20387" y="3291"/>
                </a:cubicBezTo>
                <a:lnTo>
                  <a:pt x="20359" y="3291"/>
                </a:lnTo>
                <a:cubicBezTo>
                  <a:pt x="20359" y="3291"/>
                  <a:pt x="20330" y="3305"/>
                  <a:pt x="20330" y="3305"/>
                </a:cubicBezTo>
                <a:lnTo>
                  <a:pt x="20289" y="3238"/>
                </a:lnTo>
                <a:lnTo>
                  <a:pt x="20289" y="3238"/>
                </a:lnTo>
                <a:cubicBezTo>
                  <a:pt x="20293" y="3236"/>
                  <a:pt x="20297" y="3235"/>
                  <a:pt x="20301" y="3233"/>
                </a:cubicBezTo>
                <a:lnTo>
                  <a:pt x="20330" y="3219"/>
                </a:lnTo>
                <a:cubicBezTo>
                  <a:pt x="20344" y="3205"/>
                  <a:pt x="20359" y="3190"/>
                  <a:pt x="20359" y="3190"/>
                </a:cubicBezTo>
                <a:lnTo>
                  <a:pt x="20359" y="3090"/>
                </a:lnTo>
                <a:cubicBezTo>
                  <a:pt x="20416" y="3090"/>
                  <a:pt x="20430" y="3133"/>
                  <a:pt x="20430" y="3161"/>
                </a:cubicBezTo>
                <a:cubicBezTo>
                  <a:pt x="20422" y="3170"/>
                  <a:pt x="20428" y="3178"/>
                  <a:pt x="20440" y="3178"/>
                </a:cubicBezTo>
                <a:cubicBezTo>
                  <a:pt x="20449" y="3178"/>
                  <a:pt x="20461" y="3174"/>
                  <a:pt x="20473" y="3161"/>
                </a:cubicBezTo>
                <a:lnTo>
                  <a:pt x="20502" y="3161"/>
                </a:lnTo>
                <a:lnTo>
                  <a:pt x="20560" y="3133"/>
                </a:lnTo>
                <a:cubicBezTo>
                  <a:pt x="20531" y="3104"/>
                  <a:pt x="20545" y="3047"/>
                  <a:pt x="20560" y="3047"/>
                </a:cubicBezTo>
                <a:cubicBezTo>
                  <a:pt x="20588" y="3032"/>
                  <a:pt x="20632" y="3018"/>
                  <a:pt x="20646" y="3018"/>
                </a:cubicBezTo>
                <a:cubicBezTo>
                  <a:pt x="20675" y="3032"/>
                  <a:pt x="20703" y="3047"/>
                  <a:pt x="20746" y="3075"/>
                </a:cubicBezTo>
                <a:lnTo>
                  <a:pt x="20775" y="3104"/>
                </a:lnTo>
                <a:lnTo>
                  <a:pt x="20790" y="3118"/>
                </a:lnTo>
                <a:cubicBezTo>
                  <a:pt x="20804" y="3176"/>
                  <a:pt x="20818" y="3219"/>
                  <a:pt x="20804" y="3233"/>
                </a:cubicBezTo>
                <a:lnTo>
                  <a:pt x="20775" y="3262"/>
                </a:lnTo>
                <a:cubicBezTo>
                  <a:pt x="20775" y="3291"/>
                  <a:pt x="20804" y="3334"/>
                  <a:pt x="20818" y="3334"/>
                </a:cubicBezTo>
                <a:cubicBezTo>
                  <a:pt x="20829" y="3334"/>
                  <a:pt x="20864" y="3310"/>
                  <a:pt x="20887" y="3310"/>
                </a:cubicBezTo>
                <a:cubicBezTo>
                  <a:pt x="20895" y="3310"/>
                  <a:pt x="20901" y="3312"/>
                  <a:pt x="20904" y="3319"/>
                </a:cubicBezTo>
                <a:cubicBezTo>
                  <a:pt x="20919" y="3334"/>
                  <a:pt x="20948" y="3334"/>
                  <a:pt x="20948" y="3334"/>
                </a:cubicBezTo>
                <a:cubicBezTo>
                  <a:pt x="20948" y="3319"/>
                  <a:pt x="20976" y="3319"/>
                  <a:pt x="20991" y="3319"/>
                </a:cubicBezTo>
                <a:lnTo>
                  <a:pt x="20991" y="3291"/>
                </a:lnTo>
                <a:lnTo>
                  <a:pt x="20976" y="3248"/>
                </a:lnTo>
                <a:cubicBezTo>
                  <a:pt x="20962" y="3219"/>
                  <a:pt x="20962" y="3176"/>
                  <a:pt x="20976" y="3176"/>
                </a:cubicBezTo>
                <a:cubicBezTo>
                  <a:pt x="20976" y="3176"/>
                  <a:pt x="20940" y="3157"/>
                  <a:pt x="20917" y="3157"/>
                </a:cubicBezTo>
                <a:cubicBezTo>
                  <a:pt x="20912" y="3157"/>
                  <a:pt x="20907" y="3159"/>
                  <a:pt x="20904" y="3161"/>
                </a:cubicBezTo>
                <a:cubicBezTo>
                  <a:pt x="20898" y="3174"/>
                  <a:pt x="20892" y="3181"/>
                  <a:pt x="20886" y="3181"/>
                </a:cubicBezTo>
                <a:cubicBezTo>
                  <a:pt x="20880" y="3181"/>
                  <a:pt x="20876" y="3171"/>
                  <a:pt x="20876" y="3147"/>
                </a:cubicBezTo>
                <a:lnTo>
                  <a:pt x="20861" y="3118"/>
                </a:lnTo>
                <a:lnTo>
                  <a:pt x="20847" y="3104"/>
                </a:lnTo>
                <a:cubicBezTo>
                  <a:pt x="20833" y="3075"/>
                  <a:pt x="20847" y="3032"/>
                  <a:pt x="20847" y="3018"/>
                </a:cubicBezTo>
                <a:cubicBezTo>
                  <a:pt x="20849" y="3016"/>
                  <a:pt x="20851" y="3015"/>
                  <a:pt x="20853" y="3015"/>
                </a:cubicBezTo>
                <a:cubicBezTo>
                  <a:pt x="20865" y="3015"/>
                  <a:pt x="20876" y="3049"/>
                  <a:pt x="20876" y="3061"/>
                </a:cubicBezTo>
                <a:cubicBezTo>
                  <a:pt x="20876" y="3068"/>
                  <a:pt x="20879" y="3071"/>
                  <a:pt x="20885" y="3071"/>
                </a:cubicBezTo>
                <a:cubicBezTo>
                  <a:pt x="20902" y="3071"/>
                  <a:pt x="20937" y="3047"/>
                  <a:pt x="20948" y="3047"/>
                </a:cubicBezTo>
                <a:cubicBezTo>
                  <a:pt x="20957" y="3051"/>
                  <a:pt x="20968" y="3053"/>
                  <a:pt x="20980" y="3053"/>
                </a:cubicBezTo>
                <a:cubicBezTo>
                  <a:pt x="21003" y="3053"/>
                  <a:pt x="21029" y="3047"/>
                  <a:pt x="21048" y="3047"/>
                </a:cubicBezTo>
                <a:lnTo>
                  <a:pt x="21063" y="3003"/>
                </a:lnTo>
                <a:cubicBezTo>
                  <a:pt x="21063" y="2975"/>
                  <a:pt x="21077" y="2975"/>
                  <a:pt x="21091" y="2975"/>
                </a:cubicBezTo>
                <a:lnTo>
                  <a:pt x="21106" y="2975"/>
                </a:lnTo>
                <a:cubicBezTo>
                  <a:pt x="21134" y="2975"/>
                  <a:pt x="21134" y="2932"/>
                  <a:pt x="21134" y="2932"/>
                </a:cubicBezTo>
                <a:cubicBezTo>
                  <a:pt x="21120" y="2917"/>
                  <a:pt x="21149" y="2917"/>
                  <a:pt x="21149" y="2917"/>
                </a:cubicBezTo>
                <a:cubicBezTo>
                  <a:pt x="21154" y="2912"/>
                  <a:pt x="21163" y="2911"/>
                  <a:pt x="21174" y="2911"/>
                </a:cubicBezTo>
                <a:cubicBezTo>
                  <a:pt x="21197" y="2911"/>
                  <a:pt x="21225" y="2917"/>
                  <a:pt x="21235" y="2917"/>
                </a:cubicBezTo>
                <a:cubicBezTo>
                  <a:pt x="21245" y="2917"/>
                  <a:pt x="21273" y="2924"/>
                  <a:pt x="21296" y="2924"/>
                </a:cubicBezTo>
                <a:cubicBezTo>
                  <a:pt x="21307" y="2924"/>
                  <a:pt x="21316" y="2922"/>
                  <a:pt x="21321" y="2917"/>
                </a:cubicBezTo>
                <a:cubicBezTo>
                  <a:pt x="21333" y="2906"/>
                  <a:pt x="21363" y="2885"/>
                  <a:pt x="21374" y="2885"/>
                </a:cubicBezTo>
                <a:cubicBezTo>
                  <a:pt x="21377" y="2885"/>
                  <a:pt x="21379" y="2886"/>
                  <a:pt x="21379" y="2888"/>
                </a:cubicBezTo>
                <a:cubicBezTo>
                  <a:pt x="21379" y="2903"/>
                  <a:pt x="21422" y="2903"/>
                  <a:pt x="21450" y="2903"/>
                </a:cubicBezTo>
                <a:lnTo>
                  <a:pt x="21479" y="2903"/>
                </a:lnTo>
                <a:cubicBezTo>
                  <a:pt x="21483" y="2904"/>
                  <a:pt x="21486" y="2904"/>
                  <a:pt x="21488" y="2904"/>
                </a:cubicBezTo>
                <a:cubicBezTo>
                  <a:pt x="21531" y="2904"/>
                  <a:pt x="21514" y="2815"/>
                  <a:pt x="21556" y="2815"/>
                </a:cubicBezTo>
                <a:cubicBezTo>
                  <a:pt x="21559" y="2815"/>
                  <a:pt x="21562" y="2816"/>
                  <a:pt x="21565" y="2817"/>
                </a:cubicBezTo>
                <a:cubicBezTo>
                  <a:pt x="21580" y="2802"/>
                  <a:pt x="21565" y="2788"/>
                  <a:pt x="21551" y="2774"/>
                </a:cubicBezTo>
                <a:cubicBezTo>
                  <a:pt x="21537" y="2774"/>
                  <a:pt x="21551" y="2759"/>
                  <a:pt x="21565" y="2745"/>
                </a:cubicBezTo>
                <a:lnTo>
                  <a:pt x="21580" y="2730"/>
                </a:lnTo>
                <a:cubicBezTo>
                  <a:pt x="21594" y="2716"/>
                  <a:pt x="21608" y="2702"/>
                  <a:pt x="21623" y="2702"/>
                </a:cubicBezTo>
                <a:lnTo>
                  <a:pt x="21637" y="2702"/>
                </a:lnTo>
                <a:cubicBezTo>
                  <a:pt x="21652" y="2730"/>
                  <a:pt x="21637" y="2788"/>
                  <a:pt x="21623" y="2802"/>
                </a:cubicBezTo>
                <a:cubicBezTo>
                  <a:pt x="21608" y="2802"/>
                  <a:pt x="21666" y="2817"/>
                  <a:pt x="21680" y="2817"/>
                </a:cubicBezTo>
                <a:cubicBezTo>
                  <a:pt x="21695" y="2817"/>
                  <a:pt x="21709" y="2802"/>
                  <a:pt x="21709" y="2774"/>
                </a:cubicBezTo>
                <a:lnTo>
                  <a:pt x="21695" y="2759"/>
                </a:lnTo>
                <a:cubicBezTo>
                  <a:pt x="21695" y="2745"/>
                  <a:pt x="21695" y="2730"/>
                  <a:pt x="21723" y="2730"/>
                </a:cubicBezTo>
                <a:lnTo>
                  <a:pt x="21723" y="2745"/>
                </a:lnTo>
                <a:lnTo>
                  <a:pt x="21738" y="2759"/>
                </a:lnTo>
                <a:cubicBezTo>
                  <a:pt x="21738" y="2760"/>
                  <a:pt x="21738" y="2760"/>
                  <a:pt x="21739" y="2760"/>
                </a:cubicBezTo>
                <a:cubicBezTo>
                  <a:pt x="21749" y="2760"/>
                  <a:pt x="21840" y="2658"/>
                  <a:pt x="21867" y="2644"/>
                </a:cubicBezTo>
                <a:cubicBezTo>
                  <a:pt x="21896" y="2644"/>
                  <a:pt x="21939" y="2630"/>
                  <a:pt x="21953" y="2616"/>
                </a:cubicBezTo>
                <a:cubicBezTo>
                  <a:pt x="21953" y="2576"/>
                  <a:pt x="21967" y="2567"/>
                  <a:pt x="21981" y="2567"/>
                </a:cubicBezTo>
                <a:cubicBezTo>
                  <a:pt x="21992" y="2567"/>
                  <a:pt x="22004" y="2572"/>
                  <a:pt x="22011" y="2572"/>
                </a:cubicBezTo>
                <a:cubicBezTo>
                  <a:pt x="22025" y="2572"/>
                  <a:pt x="22040" y="2630"/>
                  <a:pt x="22040" y="2659"/>
                </a:cubicBezTo>
                <a:lnTo>
                  <a:pt x="22040" y="2673"/>
                </a:lnTo>
                <a:cubicBezTo>
                  <a:pt x="22040" y="2687"/>
                  <a:pt x="22054" y="2687"/>
                  <a:pt x="22068" y="2687"/>
                </a:cubicBezTo>
                <a:lnTo>
                  <a:pt x="22068" y="2673"/>
                </a:lnTo>
                <a:lnTo>
                  <a:pt x="22068" y="2659"/>
                </a:lnTo>
                <a:cubicBezTo>
                  <a:pt x="22068" y="2648"/>
                  <a:pt x="22077" y="2643"/>
                  <a:pt x="22088" y="2643"/>
                </a:cubicBezTo>
                <a:cubicBezTo>
                  <a:pt x="22106" y="2643"/>
                  <a:pt x="22131" y="2655"/>
                  <a:pt x="22140" y="2673"/>
                </a:cubicBezTo>
                <a:cubicBezTo>
                  <a:pt x="22140" y="2682"/>
                  <a:pt x="22146" y="2685"/>
                  <a:pt x="22153" y="2685"/>
                </a:cubicBezTo>
                <a:cubicBezTo>
                  <a:pt x="22170" y="2685"/>
                  <a:pt x="22198" y="2669"/>
                  <a:pt x="22198" y="2659"/>
                </a:cubicBezTo>
                <a:cubicBezTo>
                  <a:pt x="22212" y="2630"/>
                  <a:pt x="22269" y="2601"/>
                  <a:pt x="22241" y="2601"/>
                </a:cubicBezTo>
                <a:cubicBezTo>
                  <a:pt x="22241" y="2601"/>
                  <a:pt x="22226" y="2601"/>
                  <a:pt x="22212" y="2587"/>
                </a:cubicBezTo>
                <a:cubicBezTo>
                  <a:pt x="22226" y="2572"/>
                  <a:pt x="22269" y="2529"/>
                  <a:pt x="22284" y="2515"/>
                </a:cubicBezTo>
                <a:cubicBezTo>
                  <a:pt x="22298" y="2515"/>
                  <a:pt x="22312" y="2501"/>
                  <a:pt x="22341" y="2486"/>
                </a:cubicBezTo>
                <a:lnTo>
                  <a:pt x="22298" y="2457"/>
                </a:lnTo>
                <a:cubicBezTo>
                  <a:pt x="22269" y="2429"/>
                  <a:pt x="22269" y="2414"/>
                  <a:pt x="22284" y="2400"/>
                </a:cubicBezTo>
                <a:lnTo>
                  <a:pt x="22284" y="2386"/>
                </a:lnTo>
                <a:cubicBezTo>
                  <a:pt x="22298" y="2371"/>
                  <a:pt x="22255" y="2228"/>
                  <a:pt x="22241" y="2199"/>
                </a:cubicBezTo>
                <a:cubicBezTo>
                  <a:pt x="22228" y="2174"/>
                  <a:pt x="22248" y="2139"/>
                  <a:pt x="22272" y="2139"/>
                </a:cubicBezTo>
                <a:cubicBezTo>
                  <a:pt x="22276" y="2139"/>
                  <a:pt x="22280" y="2139"/>
                  <a:pt x="22284" y="2141"/>
                </a:cubicBezTo>
                <a:cubicBezTo>
                  <a:pt x="22298" y="2141"/>
                  <a:pt x="22341" y="2141"/>
                  <a:pt x="22370" y="2127"/>
                </a:cubicBezTo>
                <a:lnTo>
                  <a:pt x="22399" y="2113"/>
                </a:lnTo>
                <a:lnTo>
                  <a:pt x="22427" y="2084"/>
                </a:lnTo>
                <a:cubicBezTo>
                  <a:pt x="22442" y="2062"/>
                  <a:pt x="22463" y="2055"/>
                  <a:pt x="22483" y="2055"/>
                </a:cubicBezTo>
                <a:cubicBezTo>
                  <a:pt x="22503" y="2055"/>
                  <a:pt x="22521" y="2062"/>
                  <a:pt x="22528" y="2070"/>
                </a:cubicBezTo>
                <a:cubicBezTo>
                  <a:pt x="22532" y="2074"/>
                  <a:pt x="22536" y="2076"/>
                  <a:pt x="22540" y="2076"/>
                </a:cubicBezTo>
                <a:cubicBezTo>
                  <a:pt x="22550" y="2076"/>
                  <a:pt x="22557" y="2065"/>
                  <a:pt x="22557" y="2055"/>
                </a:cubicBezTo>
                <a:lnTo>
                  <a:pt x="22557" y="2041"/>
                </a:lnTo>
                <a:cubicBezTo>
                  <a:pt x="22557" y="1998"/>
                  <a:pt x="22528" y="1955"/>
                  <a:pt x="22571" y="1926"/>
                </a:cubicBezTo>
                <a:cubicBezTo>
                  <a:pt x="22571" y="1912"/>
                  <a:pt x="22528" y="1897"/>
                  <a:pt x="22528" y="1883"/>
                </a:cubicBezTo>
                <a:cubicBezTo>
                  <a:pt x="22528" y="1854"/>
                  <a:pt x="22471" y="1753"/>
                  <a:pt x="22442" y="1753"/>
                </a:cubicBezTo>
                <a:cubicBezTo>
                  <a:pt x="22423" y="1753"/>
                  <a:pt x="22378" y="1766"/>
                  <a:pt x="22350" y="1766"/>
                </a:cubicBezTo>
                <a:cubicBezTo>
                  <a:pt x="22336" y="1766"/>
                  <a:pt x="22327" y="1763"/>
                  <a:pt x="22327" y="1753"/>
                </a:cubicBezTo>
                <a:cubicBezTo>
                  <a:pt x="22327" y="1751"/>
                  <a:pt x="22326" y="1751"/>
                  <a:pt x="22325" y="1751"/>
                </a:cubicBezTo>
                <a:cubicBezTo>
                  <a:pt x="22315" y="1751"/>
                  <a:pt x="22282" y="1784"/>
                  <a:pt x="22269" y="1797"/>
                </a:cubicBezTo>
                <a:cubicBezTo>
                  <a:pt x="22241" y="1811"/>
                  <a:pt x="22226" y="1840"/>
                  <a:pt x="22212" y="1840"/>
                </a:cubicBezTo>
                <a:cubicBezTo>
                  <a:pt x="22198" y="1825"/>
                  <a:pt x="22183" y="1825"/>
                  <a:pt x="22183" y="1811"/>
                </a:cubicBezTo>
                <a:lnTo>
                  <a:pt x="22198" y="1782"/>
                </a:lnTo>
                <a:cubicBezTo>
                  <a:pt x="22183" y="1768"/>
                  <a:pt x="22169" y="1768"/>
                  <a:pt x="22169" y="1753"/>
                </a:cubicBezTo>
                <a:cubicBezTo>
                  <a:pt x="22169" y="1768"/>
                  <a:pt x="22169" y="1768"/>
                  <a:pt x="22169" y="1768"/>
                </a:cubicBezTo>
                <a:cubicBezTo>
                  <a:pt x="22154" y="1782"/>
                  <a:pt x="22154" y="1797"/>
                  <a:pt x="22140" y="1811"/>
                </a:cubicBezTo>
                <a:lnTo>
                  <a:pt x="22111" y="1825"/>
                </a:lnTo>
                <a:cubicBezTo>
                  <a:pt x="22083" y="1825"/>
                  <a:pt x="22040" y="1782"/>
                  <a:pt x="22068" y="1753"/>
                </a:cubicBezTo>
                <a:cubicBezTo>
                  <a:pt x="22083" y="1739"/>
                  <a:pt x="22097" y="1739"/>
                  <a:pt x="22126" y="1725"/>
                </a:cubicBezTo>
                <a:cubicBezTo>
                  <a:pt x="22111" y="1696"/>
                  <a:pt x="22083" y="1682"/>
                  <a:pt x="22097" y="1667"/>
                </a:cubicBezTo>
                <a:cubicBezTo>
                  <a:pt x="22105" y="1644"/>
                  <a:pt x="22117" y="1633"/>
                  <a:pt x="22129" y="1633"/>
                </a:cubicBezTo>
                <a:cubicBezTo>
                  <a:pt x="22139" y="1633"/>
                  <a:pt x="22148" y="1640"/>
                  <a:pt x="22154" y="1653"/>
                </a:cubicBezTo>
                <a:lnTo>
                  <a:pt x="22183" y="1653"/>
                </a:lnTo>
                <a:cubicBezTo>
                  <a:pt x="22198" y="1653"/>
                  <a:pt x="22212" y="1667"/>
                  <a:pt x="22212" y="1696"/>
                </a:cubicBezTo>
                <a:cubicBezTo>
                  <a:pt x="22241" y="1682"/>
                  <a:pt x="22255" y="1667"/>
                  <a:pt x="22255" y="1667"/>
                </a:cubicBezTo>
                <a:cubicBezTo>
                  <a:pt x="22269" y="1639"/>
                  <a:pt x="22284" y="1610"/>
                  <a:pt x="22284" y="1610"/>
                </a:cubicBezTo>
                <a:cubicBezTo>
                  <a:pt x="22284" y="1608"/>
                  <a:pt x="22285" y="1607"/>
                  <a:pt x="22286" y="1607"/>
                </a:cubicBezTo>
                <a:cubicBezTo>
                  <a:pt x="22295" y="1607"/>
                  <a:pt x="22329" y="1641"/>
                  <a:pt x="22341" y="1653"/>
                </a:cubicBezTo>
                <a:cubicBezTo>
                  <a:pt x="22356" y="1667"/>
                  <a:pt x="22370" y="1682"/>
                  <a:pt x="22370" y="1682"/>
                </a:cubicBezTo>
                <a:cubicBezTo>
                  <a:pt x="22370" y="1682"/>
                  <a:pt x="22370" y="1610"/>
                  <a:pt x="22370" y="1581"/>
                </a:cubicBezTo>
                <a:cubicBezTo>
                  <a:pt x="22370" y="1567"/>
                  <a:pt x="22377" y="1560"/>
                  <a:pt x="22388" y="1560"/>
                </a:cubicBezTo>
                <a:cubicBezTo>
                  <a:pt x="22399" y="1560"/>
                  <a:pt x="22413" y="1567"/>
                  <a:pt x="22427" y="1581"/>
                </a:cubicBezTo>
                <a:lnTo>
                  <a:pt x="22456" y="1595"/>
                </a:lnTo>
                <a:cubicBezTo>
                  <a:pt x="22485" y="1595"/>
                  <a:pt x="22528" y="1595"/>
                  <a:pt x="22528" y="1581"/>
                </a:cubicBezTo>
                <a:cubicBezTo>
                  <a:pt x="22536" y="1541"/>
                  <a:pt x="22526" y="1532"/>
                  <a:pt x="22514" y="1532"/>
                </a:cubicBezTo>
                <a:cubicBezTo>
                  <a:pt x="22503" y="1532"/>
                  <a:pt x="22491" y="1538"/>
                  <a:pt x="22485" y="1538"/>
                </a:cubicBezTo>
                <a:cubicBezTo>
                  <a:pt x="22471" y="1538"/>
                  <a:pt x="22471" y="1524"/>
                  <a:pt x="22471" y="1524"/>
                </a:cubicBezTo>
                <a:cubicBezTo>
                  <a:pt x="22442" y="1509"/>
                  <a:pt x="22442" y="1480"/>
                  <a:pt x="22442" y="1437"/>
                </a:cubicBezTo>
                <a:cubicBezTo>
                  <a:pt x="22442" y="1416"/>
                  <a:pt x="22449" y="1412"/>
                  <a:pt x="22458" y="1412"/>
                </a:cubicBezTo>
                <a:cubicBezTo>
                  <a:pt x="22462" y="1412"/>
                  <a:pt x="22467" y="1413"/>
                  <a:pt x="22472" y="1413"/>
                </a:cubicBezTo>
                <a:cubicBezTo>
                  <a:pt x="22477" y="1413"/>
                  <a:pt x="22481" y="1412"/>
                  <a:pt x="22485" y="1409"/>
                </a:cubicBezTo>
                <a:cubicBezTo>
                  <a:pt x="22499" y="1394"/>
                  <a:pt x="22514" y="1366"/>
                  <a:pt x="22528" y="1351"/>
                </a:cubicBezTo>
                <a:lnTo>
                  <a:pt x="22542" y="1351"/>
                </a:lnTo>
                <a:cubicBezTo>
                  <a:pt x="22542" y="1366"/>
                  <a:pt x="22528" y="1423"/>
                  <a:pt x="22542" y="1437"/>
                </a:cubicBezTo>
                <a:cubicBezTo>
                  <a:pt x="22557" y="1437"/>
                  <a:pt x="22585" y="1409"/>
                  <a:pt x="22585" y="1366"/>
                </a:cubicBezTo>
                <a:lnTo>
                  <a:pt x="22571" y="1351"/>
                </a:lnTo>
                <a:cubicBezTo>
                  <a:pt x="22571" y="1322"/>
                  <a:pt x="22542" y="1322"/>
                  <a:pt x="22528" y="1294"/>
                </a:cubicBezTo>
                <a:lnTo>
                  <a:pt x="22514" y="1294"/>
                </a:lnTo>
                <a:cubicBezTo>
                  <a:pt x="22514" y="1265"/>
                  <a:pt x="22471" y="1208"/>
                  <a:pt x="22485" y="1193"/>
                </a:cubicBezTo>
                <a:cubicBezTo>
                  <a:pt x="22496" y="1193"/>
                  <a:pt x="22466" y="1169"/>
                  <a:pt x="22444" y="1169"/>
                </a:cubicBezTo>
                <a:cubicBezTo>
                  <a:pt x="22437" y="1169"/>
                  <a:pt x="22431" y="1172"/>
                  <a:pt x="22427" y="1179"/>
                </a:cubicBezTo>
                <a:cubicBezTo>
                  <a:pt x="22427" y="1187"/>
                  <a:pt x="22424" y="1190"/>
                  <a:pt x="22419" y="1190"/>
                </a:cubicBezTo>
                <a:cubicBezTo>
                  <a:pt x="22404" y="1190"/>
                  <a:pt x="22376" y="1167"/>
                  <a:pt x="22356" y="1136"/>
                </a:cubicBezTo>
                <a:lnTo>
                  <a:pt x="22384" y="1121"/>
                </a:lnTo>
                <a:lnTo>
                  <a:pt x="22427" y="1093"/>
                </a:lnTo>
                <a:cubicBezTo>
                  <a:pt x="22427" y="1049"/>
                  <a:pt x="22413" y="992"/>
                  <a:pt x="22413" y="992"/>
                </a:cubicBezTo>
                <a:cubicBezTo>
                  <a:pt x="22413" y="992"/>
                  <a:pt x="22370" y="1021"/>
                  <a:pt x="22356" y="1035"/>
                </a:cubicBezTo>
                <a:cubicBezTo>
                  <a:pt x="22352" y="1039"/>
                  <a:pt x="22348" y="1040"/>
                  <a:pt x="22345" y="1040"/>
                </a:cubicBezTo>
                <a:cubicBezTo>
                  <a:pt x="22336" y="1040"/>
                  <a:pt x="22330" y="1024"/>
                  <a:pt x="22341" y="992"/>
                </a:cubicBezTo>
                <a:lnTo>
                  <a:pt x="22341" y="978"/>
                </a:lnTo>
                <a:cubicBezTo>
                  <a:pt x="22356" y="949"/>
                  <a:pt x="22356" y="920"/>
                  <a:pt x="22356" y="891"/>
                </a:cubicBezTo>
                <a:lnTo>
                  <a:pt x="22356" y="877"/>
                </a:lnTo>
                <a:cubicBezTo>
                  <a:pt x="22356" y="877"/>
                  <a:pt x="22341" y="863"/>
                  <a:pt x="22341" y="863"/>
                </a:cubicBezTo>
                <a:lnTo>
                  <a:pt x="22327" y="877"/>
                </a:lnTo>
                <a:lnTo>
                  <a:pt x="22327" y="891"/>
                </a:lnTo>
                <a:cubicBezTo>
                  <a:pt x="22324" y="894"/>
                  <a:pt x="22320" y="895"/>
                  <a:pt x="22315" y="895"/>
                </a:cubicBezTo>
                <a:cubicBezTo>
                  <a:pt x="22296" y="895"/>
                  <a:pt x="22267" y="877"/>
                  <a:pt x="22255" y="877"/>
                </a:cubicBezTo>
                <a:cubicBezTo>
                  <a:pt x="22241" y="863"/>
                  <a:pt x="22212" y="863"/>
                  <a:pt x="22198" y="863"/>
                </a:cubicBezTo>
                <a:lnTo>
                  <a:pt x="22198" y="848"/>
                </a:lnTo>
                <a:lnTo>
                  <a:pt x="22183" y="762"/>
                </a:lnTo>
                <a:cubicBezTo>
                  <a:pt x="22140" y="791"/>
                  <a:pt x="22025" y="805"/>
                  <a:pt x="22011" y="834"/>
                </a:cubicBezTo>
                <a:cubicBezTo>
                  <a:pt x="21996" y="877"/>
                  <a:pt x="21953" y="877"/>
                  <a:pt x="21925" y="877"/>
                </a:cubicBezTo>
                <a:lnTo>
                  <a:pt x="21896" y="848"/>
                </a:lnTo>
                <a:lnTo>
                  <a:pt x="21881" y="834"/>
                </a:lnTo>
                <a:cubicBezTo>
                  <a:pt x="21870" y="834"/>
                  <a:pt x="21812" y="816"/>
                  <a:pt x="21783" y="816"/>
                </a:cubicBezTo>
                <a:cubicBezTo>
                  <a:pt x="21775" y="816"/>
                  <a:pt x="21769" y="817"/>
                  <a:pt x="21767" y="820"/>
                </a:cubicBezTo>
                <a:cubicBezTo>
                  <a:pt x="21738" y="820"/>
                  <a:pt x="21695" y="820"/>
                  <a:pt x="21680" y="805"/>
                </a:cubicBezTo>
                <a:lnTo>
                  <a:pt x="21666" y="834"/>
                </a:lnTo>
                <a:lnTo>
                  <a:pt x="21666" y="848"/>
                </a:lnTo>
                <a:cubicBezTo>
                  <a:pt x="21656" y="848"/>
                  <a:pt x="21640" y="855"/>
                  <a:pt x="21622" y="855"/>
                </a:cubicBezTo>
                <a:cubicBezTo>
                  <a:pt x="21613" y="855"/>
                  <a:pt x="21604" y="853"/>
                  <a:pt x="21594" y="848"/>
                </a:cubicBezTo>
                <a:lnTo>
                  <a:pt x="21565" y="863"/>
                </a:lnTo>
                <a:cubicBezTo>
                  <a:pt x="21554" y="863"/>
                  <a:pt x="21542" y="860"/>
                  <a:pt x="21531" y="860"/>
                </a:cubicBezTo>
                <a:cubicBezTo>
                  <a:pt x="21514" y="860"/>
                  <a:pt x="21496" y="866"/>
                  <a:pt x="21479" y="891"/>
                </a:cubicBezTo>
                <a:cubicBezTo>
                  <a:pt x="21479" y="894"/>
                  <a:pt x="21477" y="895"/>
                  <a:pt x="21475" y="895"/>
                </a:cubicBezTo>
                <a:cubicBezTo>
                  <a:pt x="21463" y="895"/>
                  <a:pt x="21433" y="877"/>
                  <a:pt x="21422" y="877"/>
                </a:cubicBezTo>
                <a:cubicBezTo>
                  <a:pt x="21407" y="863"/>
                  <a:pt x="21407" y="848"/>
                  <a:pt x="21393" y="834"/>
                </a:cubicBezTo>
                <a:cubicBezTo>
                  <a:pt x="21388" y="831"/>
                  <a:pt x="21383" y="830"/>
                  <a:pt x="21378" y="830"/>
                </a:cubicBezTo>
                <a:cubicBezTo>
                  <a:pt x="21355" y="830"/>
                  <a:pt x="21336" y="856"/>
                  <a:pt x="21336" y="891"/>
                </a:cubicBezTo>
                <a:lnTo>
                  <a:pt x="21336" y="906"/>
                </a:lnTo>
                <a:cubicBezTo>
                  <a:pt x="21334" y="907"/>
                  <a:pt x="21332" y="908"/>
                  <a:pt x="21330" y="908"/>
                </a:cubicBezTo>
                <a:cubicBezTo>
                  <a:pt x="21306" y="908"/>
                  <a:pt x="21232" y="847"/>
                  <a:pt x="21206" y="834"/>
                </a:cubicBezTo>
                <a:cubicBezTo>
                  <a:pt x="21163" y="834"/>
                  <a:pt x="21134" y="848"/>
                  <a:pt x="21134" y="863"/>
                </a:cubicBezTo>
                <a:lnTo>
                  <a:pt x="21120" y="863"/>
                </a:lnTo>
                <a:lnTo>
                  <a:pt x="21120" y="891"/>
                </a:lnTo>
                <a:cubicBezTo>
                  <a:pt x="21106" y="906"/>
                  <a:pt x="21091" y="906"/>
                  <a:pt x="21091" y="906"/>
                </a:cubicBezTo>
                <a:cubicBezTo>
                  <a:pt x="21091" y="891"/>
                  <a:pt x="21063" y="805"/>
                  <a:pt x="21048" y="791"/>
                </a:cubicBezTo>
                <a:cubicBezTo>
                  <a:pt x="21019" y="791"/>
                  <a:pt x="21063" y="748"/>
                  <a:pt x="21077" y="733"/>
                </a:cubicBezTo>
                <a:cubicBezTo>
                  <a:pt x="21106" y="719"/>
                  <a:pt x="21077" y="690"/>
                  <a:pt x="21077" y="676"/>
                </a:cubicBezTo>
                <a:cubicBezTo>
                  <a:pt x="21063" y="676"/>
                  <a:pt x="21077" y="662"/>
                  <a:pt x="21106" y="647"/>
                </a:cubicBezTo>
                <a:lnTo>
                  <a:pt x="21120" y="647"/>
                </a:lnTo>
                <a:cubicBezTo>
                  <a:pt x="21125" y="645"/>
                  <a:pt x="21130" y="644"/>
                  <a:pt x="21135" y="644"/>
                </a:cubicBezTo>
                <a:cubicBezTo>
                  <a:pt x="21148" y="644"/>
                  <a:pt x="21161" y="649"/>
                  <a:pt x="21172" y="649"/>
                </a:cubicBezTo>
                <a:cubicBezTo>
                  <a:pt x="21184" y="649"/>
                  <a:pt x="21192" y="643"/>
                  <a:pt x="21192" y="618"/>
                </a:cubicBezTo>
                <a:lnTo>
                  <a:pt x="21192" y="575"/>
                </a:lnTo>
                <a:cubicBezTo>
                  <a:pt x="21182" y="580"/>
                  <a:pt x="21171" y="582"/>
                  <a:pt x="21160" y="582"/>
                </a:cubicBezTo>
                <a:cubicBezTo>
                  <a:pt x="21138" y="582"/>
                  <a:pt x="21115" y="575"/>
                  <a:pt x="21106" y="575"/>
                </a:cubicBezTo>
                <a:lnTo>
                  <a:pt x="21106" y="561"/>
                </a:lnTo>
                <a:cubicBezTo>
                  <a:pt x="21106" y="538"/>
                  <a:pt x="21103" y="531"/>
                  <a:pt x="21099" y="531"/>
                </a:cubicBezTo>
                <a:cubicBezTo>
                  <a:pt x="21092" y="531"/>
                  <a:pt x="21080" y="547"/>
                  <a:pt x="21063" y="547"/>
                </a:cubicBezTo>
                <a:lnTo>
                  <a:pt x="21048" y="561"/>
                </a:lnTo>
                <a:cubicBezTo>
                  <a:pt x="21034" y="547"/>
                  <a:pt x="21019" y="532"/>
                  <a:pt x="21019" y="532"/>
                </a:cubicBezTo>
                <a:lnTo>
                  <a:pt x="21019" y="532"/>
                </a:lnTo>
                <a:cubicBezTo>
                  <a:pt x="21019" y="532"/>
                  <a:pt x="21034" y="575"/>
                  <a:pt x="21048" y="575"/>
                </a:cubicBezTo>
                <a:cubicBezTo>
                  <a:pt x="21048" y="590"/>
                  <a:pt x="21019" y="633"/>
                  <a:pt x="21005" y="633"/>
                </a:cubicBezTo>
                <a:cubicBezTo>
                  <a:pt x="21003" y="630"/>
                  <a:pt x="21000" y="629"/>
                  <a:pt x="20997" y="629"/>
                </a:cubicBezTo>
                <a:cubicBezTo>
                  <a:pt x="20986" y="629"/>
                  <a:pt x="20974" y="655"/>
                  <a:pt x="20962" y="690"/>
                </a:cubicBezTo>
                <a:lnTo>
                  <a:pt x="20948" y="705"/>
                </a:lnTo>
                <a:lnTo>
                  <a:pt x="20904" y="791"/>
                </a:lnTo>
                <a:cubicBezTo>
                  <a:pt x="20890" y="891"/>
                  <a:pt x="20861" y="978"/>
                  <a:pt x="20861" y="978"/>
                </a:cubicBezTo>
                <a:cubicBezTo>
                  <a:pt x="20861" y="978"/>
                  <a:pt x="20847" y="949"/>
                  <a:pt x="20847" y="935"/>
                </a:cubicBezTo>
                <a:cubicBezTo>
                  <a:pt x="20847" y="932"/>
                  <a:pt x="20846" y="931"/>
                  <a:pt x="20844" y="931"/>
                </a:cubicBezTo>
                <a:cubicBezTo>
                  <a:pt x="20837" y="931"/>
                  <a:pt x="20816" y="952"/>
                  <a:pt x="20804" y="963"/>
                </a:cubicBezTo>
                <a:cubicBezTo>
                  <a:pt x="20800" y="967"/>
                  <a:pt x="20793" y="969"/>
                  <a:pt x="20785" y="969"/>
                </a:cubicBezTo>
                <a:cubicBezTo>
                  <a:pt x="20767" y="969"/>
                  <a:pt x="20742" y="959"/>
                  <a:pt x="20732" y="949"/>
                </a:cubicBezTo>
                <a:cubicBezTo>
                  <a:pt x="20730" y="947"/>
                  <a:pt x="20726" y="946"/>
                  <a:pt x="20722" y="946"/>
                </a:cubicBezTo>
                <a:cubicBezTo>
                  <a:pt x="20705" y="946"/>
                  <a:pt x="20675" y="959"/>
                  <a:pt x="20658" y="959"/>
                </a:cubicBezTo>
                <a:cubicBezTo>
                  <a:pt x="20651" y="959"/>
                  <a:pt x="20646" y="956"/>
                  <a:pt x="20646" y="949"/>
                </a:cubicBezTo>
                <a:cubicBezTo>
                  <a:pt x="20646" y="954"/>
                  <a:pt x="20646" y="959"/>
                  <a:pt x="20646" y="963"/>
                </a:cubicBezTo>
                <a:cubicBezTo>
                  <a:pt x="20646" y="992"/>
                  <a:pt x="20588" y="1006"/>
                  <a:pt x="20560" y="1006"/>
                </a:cubicBezTo>
                <a:cubicBezTo>
                  <a:pt x="20545" y="1006"/>
                  <a:pt x="20502" y="920"/>
                  <a:pt x="20488" y="920"/>
                </a:cubicBezTo>
                <a:cubicBezTo>
                  <a:pt x="20473" y="920"/>
                  <a:pt x="20488" y="877"/>
                  <a:pt x="20502" y="863"/>
                </a:cubicBezTo>
                <a:cubicBezTo>
                  <a:pt x="20517" y="863"/>
                  <a:pt x="20473" y="834"/>
                  <a:pt x="20459" y="820"/>
                </a:cubicBezTo>
                <a:cubicBezTo>
                  <a:pt x="20445" y="805"/>
                  <a:pt x="20416" y="776"/>
                  <a:pt x="20416" y="776"/>
                </a:cubicBezTo>
                <a:cubicBezTo>
                  <a:pt x="20416" y="791"/>
                  <a:pt x="20373" y="805"/>
                  <a:pt x="20359" y="805"/>
                </a:cubicBezTo>
                <a:cubicBezTo>
                  <a:pt x="20359" y="805"/>
                  <a:pt x="20373" y="820"/>
                  <a:pt x="20387" y="834"/>
                </a:cubicBezTo>
                <a:lnTo>
                  <a:pt x="20430" y="834"/>
                </a:lnTo>
                <a:lnTo>
                  <a:pt x="20430" y="848"/>
                </a:lnTo>
                <a:cubicBezTo>
                  <a:pt x="20430" y="848"/>
                  <a:pt x="20430" y="877"/>
                  <a:pt x="20430" y="877"/>
                </a:cubicBezTo>
                <a:lnTo>
                  <a:pt x="20416" y="906"/>
                </a:lnTo>
                <a:cubicBezTo>
                  <a:pt x="20402" y="920"/>
                  <a:pt x="20445" y="978"/>
                  <a:pt x="20459" y="978"/>
                </a:cubicBezTo>
                <a:cubicBezTo>
                  <a:pt x="20473" y="992"/>
                  <a:pt x="20445" y="1021"/>
                  <a:pt x="20430" y="1021"/>
                </a:cubicBezTo>
                <a:cubicBezTo>
                  <a:pt x="20416" y="1021"/>
                  <a:pt x="20387" y="1035"/>
                  <a:pt x="20373" y="1049"/>
                </a:cubicBezTo>
                <a:lnTo>
                  <a:pt x="20359" y="1035"/>
                </a:lnTo>
                <a:lnTo>
                  <a:pt x="20344" y="1035"/>
                </a:lnTo>
                <a:cubicBezTo>
                  <a:pt x="20344" y="1006"/>
                  <a:pt x="20330" y="949"/>
                  <a:pt x="20315" y="949"/>
                </a:cubicBezTo>
                <a:cubicBezTo>
                  <a:pt x="20301" y="949"/>
                  <a:pt x="20287" y="1006"/>
                  <a:pt x="20287" y="1021"/>
                </a:cubicBezTo>
                <a:cubicBezTo>
                  <a:pt x="20287" y="1028"/>
                  <a:pt x="20287" y="1032"/>
                  <a:pt x="20285" y="1032"/>
                </a:cubicBezTo>
                <a:cubicBezTo>
                  <a:pt x="20283" y="1032"/>
                  <a:pt x="20280" y="1028"/>
                  <a:pt x="20272" y="1021"/>
                </a:cubicBezTo>
                <a:lnTo>
                  <a:pt x="20244" y="1021"/>
                </a:lnTo>
                <a:cubicBezTo>
                  <a:pt x="20244" y="1021"/>
                  <a:pt x="20229" y="1064"/>
                  <a:pt x="20229" y="1093"/>
                </a:cubicBezTo>
                <a:lnTo>
                  <a:pt x="20200" y="1107"/>
                </a:lnTo>
                <a:cubicBezTo>
                  <a:pt x="20172" y="1093"/>
                  <a:pt x="20215" y="978"/>
                  <a:pt x="20244" y="963"/>
                </a:cubicBezTo>
                <a:cubicBezTo>
                  <a:pt x="20272" y="963"/>
                  <a:pt x="20301" y="906"/>
                  <a:pt x="20315" y="834"/>
                </a:cubicBezTo>
                <a:lnTo>
                  <a:pt x="20287" y="776"/>
                </a:lnTo>
                <a:lnTo>
                  <a:pt x="20272" y="719"/>
                </a:lnTo>
                <a:cubicBezTo>
                  <a:pt x="20215" y="733"/>
                  <a:pt x="20215" y="805"/>
                  <a:pt x="20229" y="820"/>
                </a:cubicBezTo>
                <a:cubicBezTo>
                  <a:pt x="20242" y="846"/>
                  <a:pt x="20196" y="908"/>
                  <a:pt x="20177" y="908"/>
                </a:cubicBezTo>
                <a:cubicBezTo>
                  <a:pt x="20175" y="908"/>
                  <a:pt x="20173" y="907"/>
                  <a:pt x="20172" y="906"/>
                </a:cubicBezTo>
                <a:cubicBezTo>
                  <a:pt x="20168" y="898"/>
                  <a:pt x="20163" y="895"/>
                  <a:pt x="20157" y="895"/>
                </a:cubicBezTo>
                <a:cubicBezTo>
                  <a:pt x="20142" y="895"/>
                  <a:pt x="20121" y="921"/>
                  <a:pt x="20100" y="963"/>
                </a:cubicBezTo>
                <a:lnTo>
                  <a:pt x="20057" y="891"/>
                </a:lnTo>
                <a:cubicBezTo>
                  <a:pt x="20057" y="891"/>
                  <a:pt x="20028" y="906"/>
                  <a:pt x="20014" y="906"/>
                </a:cubicBezTo>
                <a:lnTo>
                  <a:pt x="19999" y="920"/>
                </a:lnTo>
                <a:cubicBezTo>
                  <a:pt x="19971" y="920"/>
                  <a:pt x="19942" y="906"/>
                  <a:pt x="19928" y="906"/>
                </a:cubicBezTo>
                <a:lnTo>
                  <a:pt x="19913" y="935"/>
                </a:lnTo>
                <a:cubicBezTo>
                  <a:pt x="19899" y="963"/>
                  <a:pt x="19884" y="1021"/>
                  <a:pt x="19884" y="1049"/>
                </a:cubicBezTo>
                <a:lnTo>
                  <a:pt x="19856" y="1049"/>
                </a:lnTo>
                <a:cubicBezTo>
                  <a:pt x="19841" y="1035"/>
                  <a:pt x="19841" y="1006"/>
                  <a:pt x="19841" y="978"/>
                </a:cubicBezTo>
                <a:lnTo>
                  <a:pt x="19827" y="963"/>
                </a:lnTo>
                <a:cubicBezTo>
                  <a:pt x="19827" y="955"/>
                  <a:pt x="19821" y="953"/>
                  <a:pt x="19813" y="953"/>
                </a:cubicBezTo>
                <a:cubicBezTo>
                  <a:pt x="19800" y="953"/>
                  <a:pt x="19779" y="959"/>
                  <a:pt x="19763" y="959"/>
                </a:cubicBezTo>
                <a:cubicBezTo>
                  <a:pt x="19753" y="959"/>
                  <a:pt x="19745" y="957"/>
                  <a:pt x="19741" y="949"/>
                </a:cubicBezTo>
                <a:cubicBezTo>
                  <a:pt x="19739" y="947"/>
                  <a:pt x="19735" y="946"/>
                  <a:pt x="19731" y="946"/>
                </a:cubicBezTo>
                <a:cubicBezTo>
                  <a:pt x="19707" y="946"/>
                  <a:pt x="19650" y="978"/>
                  <a:pt x="19626" y="978"/>
                </a:cubicBezTo>
                <a:cubicBezTo>
                  <a:pt x="19583" y="978"/>
                  <a:pt x="19540" y="992"/>
                  <a:pt x="19540" y="1006"/>
                </a:cubicBezTo>
                <a:cubicBezTo>
                  <a:pt x="19532" y="1014"/>
                  <a:pt x="19522" y="1017"/>
                  <a:pt x="19513" y="1017"/>
                </a:cubicBezTo>
                <a:cubicBezTo>
                  <a:pt x="19504" y="1017"/>
                  <a:pt x="19497" y="1014"/>
                  <a:pt x="19497" y="1006"/>
                </a:cubicBezTo>
                <a:cubicBezTo>
                  <a:pt x="19492" y="1002"/>
                  <a:pt x="19481" y="1000"/>
                  <a:pt x="19467" y="1000"/>
                </a:cubicBezTo>
                <a:cubicBezTo>
                  <a:pt x="19441" y="1000"/>
                  <a:pt x="19406" y="1006"/>
                  <a:pt x="19396" y="1006"/>
                </a:cubicBezTo>
                <a:cubicBezTo>
                  <a:pt x="19382" y="1021"/>
                  <a:pt x="19353" y="1035"/>
                  <a:pt x="19353" y="1035"/>
                </a:cubicBezTo>
                <a:cubicBezTo>
                  <a:pt x="19353" y="1049"/>
                  <a:pt x="19367" y="1049"/>
                  <a:pt x="19382" y="1049"/>
                </a:cubicBezTo>
                <a:cubicBezTo>
                  <a:pt x="19382" y="1049"/>
                  <a:pt x="19382" y="1093"/>
                  <a:pt x="19382" y="1107"/>
                </a:cubicBezTo>
                <a:cubicBezTo>
                  <a:pt x="19367" y="1121"/>
                  <a:pt x="19338" y="1150"/>
                  <a:pt x="19324" y="1179"/>
                </a:cubicBezTo>
                <a:cubicBezTo>
                  <a:pt x="19324" y="1193"/>
                  <a:pt x="19295" y="1222"/>
                  <a:pt x="19281" y="1236"/>
                </a:cubicBezTo>
                <a:cubicBezTo>
                  <a:pt x="19281" y="1243"/>
                  <a:pt x="19277" y="1246"/>
                  <a:pt x="19270" y="1246"/>
                </a:cubicBezTo>
                <a:cubicBezTo>
                  <a:pt x="19250" y="1246"/>
                  <a:pt x="19206" y="1218"/>
                  <a:pt x="19195" y="1208"/>
                </a:cubicBezTo>
                <a:cubicBezTo>
                  <a:pt x="19189" y="1202"/>
                  <a:pt x="19185" y="1200"/>
                  <a:pt x="19181" y="1200"/>
                </a:cubicBezTo>
                <a:cubicBezTo>
                  <a:pt x="19166" y="1200"/>
                  <a:pt x="19163" y="1242"/>
                  <a:pt x="19152" y="1265"/>
                </a:cubicBezTo>
                <a:cubicBezTo>
                  <a:pt x="19152" y="1279"/>
                  <a:pt x="19137" y="1308"/>
                  <a:pt x="19137" y="1322"/>
                </a:cubicBezTo>
                <a:lnTo>
                  <a:pt x="19123" y="1322"/>
                </a:lnTo>
                <a:cubicBezTo>
                  <a:pt x="19123" y="1322"/>
                  <a:pt x="19109" y="1322"/>
                  <a:pt x="19109" y="1308"/>
                </a:cubicBezTo>
                <a:cubicBezTo>
                  <a:pt x="19109" y="1308"/>
                  <a:pt x="19094" y="1294"/>
                  <a:pt x="19094" y="1279"/>
                </a:cubicBezTo>
                <a:lnTo>
                  <a:pt x="19094" y="1236"/>
                </a:lnTo>
                <a:cubicBezTo>
                  <a:pt x="19109" y="1208"/>
                  <a:pt x="19094" y="1136"/>
                  <a:pt x="19080" y="1121"/>
                </a:cubicBezTo>
                <a:cubicBezTo>
                  <a:pt x="19065" y="1107"/>
                  <a:pt x="19037" y="1006"/>
                  <a:pt x="19022" y="1006"/>
                </a:cubicBezTo>
                <a:cubicBezTo>
                  <a:pt x="19020" y="1005"/>
                  <a:pt x="19017" y="1005"/>
                  <a:pt x="19014" y="1005"/>
                </a:cubicBezTo>
                <a:cubicBezTo>
                  <a:pt x="18984" y="1005"/>
                  <a:pt x="18935" y="1068"/>
                  <a:pt x="18922" y="1107"/>
                </a:cubicBezTo>
                <a:cubicBezTo>
                  <a:pt x="18913" y="1124"/>
                  <a:pt x="18900" y="1131"/>
                  <a:pt x="18888" y="1131"/>
                </a:cubicBezTo>
                <a:cubicBezTo>
                  <a:pt x="18879" y="1131"/>
                  <a:pt x="18870" y="1127"/>
                  <a:pt x="18864" y="1121"/>
                </a:cubicBezTo>
                <a:cubicBezTo>
                  <a:pt x="18864" y="1120"/>
                  <a:pt x="18863" y="1119"/>
                  <a:pt x="18860" y="1119"/>
                </a:cubicBezTo>
                <a:cubicBezTo>
                  <a:pt x="18842" y="1119"/>
                  <a:pt x="18776" y="1144"/>
                  <a:pt x="18735" y="1144"/>
                </a:cubicBezTo>
                <a:cubicBezTo>
                  <a:pt x="18722" y="1144"/>
                  <a:pt x="18712" y="1142"/>
                  <a:pt x="18706" y="1136"/>
                </a:cubicBezTo>
                <a:cubicBezTo>
                  <a:pt x="18678" y="1121"/>
                  <a:pt x="18649" y="1049"/>
                  <a:pt x="18663" y="1021"/>
                </a:cubicBezTo>
                <a:cubicBezTo>
                  <a:pt x="18663" y="1017"/>
                  <a:pt x="18657" y="1015"/>
                  <a:pt x="18648" y="1015"/>
                </a:cubicBezTo>
                <a:cubicBezTo>
                  <a:pt x="18625" y="1015"/>
                  <a:pt x="18583" y="1025"/>
                  <a:pt x="18563" y="1035"/>
                </a:cubicBezTo>
                <a:cubicBezTo>
                  <a:pt x="18534" y="1049"/>
                  <a:pt x="18563" y="1093"/>
                  <a:pt x="18577" y="1107"/>
                </a:cubicBezTo>
                <a:cubicBezTo>
                  <a:pt x="18591" y="1121"/>
                  <a:pt x="18606" y="1164"/>
                  <a:pt x="18606" y="1193"/>
                </a:cubicBezTo>
                <a:cubicBezTo>
                  <a:pt x="18606" y="1208"/>
                  <a:pt x="18563" y="1222"/>
                  <a:pt x="18534" y="1236"/>
                </a:cubicBezTo>
                <a:cubicBezTo>
                  <a:pt x="18520" y="1251"/>
                  <a:pt x="18462" y="1265"/>
                  <a:pt x="18433" y="1294"/>
                </a:cubicBezTo>
                <a:cubicBezTo>
                  <a:pt x="18427" y="1300"/>
                  <a:pt x="18421" y="1303"/>
                  <a:pt x="18416" y="1303"/>
                </a:cubicBezTo>
                <a:cubicBezTo>
                  <a:pt x="18410" y="1303"/>
                  <a:pt x="18405" y="1296"/>
                  <a:pt x="18405" y="1279"/>
                </a:cubicBezTo>
                <a:lnTo>
                  <a:pt x="18405" y="1265"/>
                </a:lnTo>
                <a:cubicBezTo>
                  <a:pt x="18405" y="1208"/>
                  <a:pt x="18390" y="1193"/>
                  <a:pt x="18333" y="1179"/>
                </a:cubicBezTo>
                <a:lnTo>
                  <a:pt x="18318" y="1179"/>
                </a:lnTo>
                <a:cubicBezTo>
                  <a:pt x="18304" y="1164"/>
                  <a:pt x="18361" y="1093"/>
                  <a:pt x="18361" y="1049"/>
                </a:cubicBezTo>
                <a:cubicBezTo>
                  <a:pt x="18347" y="1021"/>
                  <a:pt x="18318" y="963"/>
                  <a:pt x="18275" y="949"/>
                </a:cubicBezTo>
                <a:lnTo>
                  <a:pt x="18261" y="1021"/>
                </a:lnTo>
                <a:lnTo>
                  <a:pt x="18261" y="1064"/>
                </a:lnTo>
                <a:cubicBezTo>
                  <a:pt x="18253" y="1060"/>
                  <a:pt x="18243" y="1058"/>
                  <a:pt x="18233" y="1058"/>
                </a:cubicBezTo>
                <a:cubicBezTo>
                  <a:pt x="18203" y="1058"/>
                  <a:pt x="18167" y="1072"/>
                  <a:pt x="18146" y="1093"/>
                </a:cubicBezTo>
                <a:lnTo>
                  <a:pt x="18146" y="1150"/>
                </a:lnTo>
                <a:lnTo>
                  <a:pt x="18160" y="1208"/>
                </a:lnTo>
                <a:cubicBezTo>
                  <a:pt x="18156" y="1209"/>
                  <a:pt x="18152" y="1210"/>
                  <a:pt x="18148" y="1210"/>
                </a:cubicBezTo>
                <a:cubicBezTo>
                  <a:pt x="18120" y="1210"/>
                  <a:pt x="18087" y="1175"/>
                  <a:pt x="18074" y="1150"/>
                </a:cubicBezTo>
                <a:cubicBezTo>
                  <a:pt x="18074" y="1155"/>
                  <a:pt x="18074" y="1160"/>
                  <a:pt x="18074" y="1164"/>
                </a:cubicBezTo>
                <a:cubicBezTo>
                  <a:pt x="18074" y="1179"/>
                  <a:pt x="18045" y="1208"/>
                  <a:pt x="18031" y="1208"/>
                </a:cubicBezTo>
                <a:cubicBezTo>
                  <a:pt x="18031" y="1222"/>
                  <a:pt x="17988" y="1251"/>
                  <a:pt x="17945" y="1265"/>
                </a:cubicBezTo>
                <a:lnTo>
                  <a:pt x="17916" y="1222"/>
                </a:lnTo>
                <a:lnTo>
                  <a:pt x="17916" y="1208"/>
                </a:lnTo>
                <a:cubicBezTo>
                  <a:pt x="17905" y="1208"/>
                  <a:pt x="17862" y="1232"/>
                  <a:pt x="17835" y="1232"/>
                </a:cubicBezTo>
                <a:cubicBezTo>
                  <a:pt x="17826" y="1232"/>
                  <a:pt x="17819" y="1229"/>
                  <a:pt x="17816" y="1222"/>
                </a:cubicBezTo>
                <a:cubicBezTo>
                  <a:pt x="17808" y="1208"/>
                  <a:pt x="17798" y="1200"/>
                  <a:pt x="17789" y="1200"/>
                </a:cubicBezTo>
                <a:cubicBezTo>
                  <a:pt x="17780" y="1200"/>
                  <a:pt x="17772" y="1208"/>
                  <a:pt x="17772" y="1222"/>
                </a:cubicBezTo>
                <a:lnTo>
                  <a:pt x="17758" y="1251"/>
                </a:lnTo>
                <a:lnTo>
                  <a:pt x="17758" y="1279"/>
                </a:lnTo>
                <a:cubicBezTo>
                  <a:pt x="17744" y="1322"/>
                  <a:pt x="17744" y="1380"/>
                  <a:pt x="17758" y="1423"/>
                </a:cubicBezTo>
                <a:lnTo>
                  <a:pt x="17772" y="1437"/>
                </a:lnTo>
                <a:cubicBezTo>
                  <a:pt x="17778" y="1443"/>
                  <a:pt x="17783" y="1446"/>
                  <a:pt x="17788" y="1446"/>
                </a:cubicBezTo>
                <a:cubicBezTo>
                  <a:pt x="17795" y="1446"/>
                  <a:pt x="17801" y="1436"/>
                  <a:pt x="17801" y="1409"/>
                </a:cubicBezTo>
                <a:lnTo>
                  <a:pt x="17801" y="1394"/>
                </a:lnTo>
                <a:cubicBezTo>
                  <a:pt x="17804" y="1389"/>
                  <a:pt x="17807" y="1386"/>
                  <a:pt x="17811" y="1386"/>
                </a:cubicBezTo>
                <a:cubicBezTo>
                  <a:pt x="17825" y="1386"/>
                  <a:pt x="17844" y="1429"/>
                  <a:pt x="17844" y="1452"/>
                </a:cubicBezTo>
                <a:cubicBezTo>
                  <a:pt x="17853" y="1469"/>
                  <a:pt x="17851" y="1476"/>
                  <a:pt x="17840" y="1476"/>
                </a:cubicBezTo>
                <a:cubicBezTo>
                  <a:pt x="17832" y="1476"/>
                  <a:pt x="17819" y="1472"/>
                  <a:pt x="17801" y="1466"/>
                </a:cubicBezTo>
                <a:lnTo>
                  <a:pt x="17801" y="1480"/>
                </a:lnTo>
                <a:lnTo>
                  <a:pt x="17772" y="1495"/>
                </a:lnTo>
                <a:cubicBezTo>
                  <a:pt x="17772" y="1498"/>
                  <a:pt x="17766" y="1500"/>
                  <a:pt x="17757" y="1500"/>
                </a:cubicBezTo>
                <a:cubicBezTo>
                  <a:pt x="17728" y="1500"/>
                  <a:pt x="17672" y="1484"/>
                  <a:pt x="17672" y="1452"/>
                </a:cubicBezTo>
                <a:cubicBezTo>
                  <a:pt x="17672" y="1441"/>
                  <a:pt x="17671" y="1436"/>
                  <a:pt x="17669" y="1436"/>
                </a:cubicBezTo>
                <a:cubicBezTo>
                  <a:pt x="17664" y="1436"/>
                  <a:pt x="17654" y="1474"/>
                  <a:pt x="17643" y="1495"/>
                </a:cubicBezTo>
                <a:cubicBezTo>
                  <a:pt x="17631" y="1507"/>
                  <a:pt x="17614" y="1511"/>
                  <a:pt x="17597" y="1511"/>
                </a:cubicBezTo>
                <a:cubicBezTo>
                  <a:pt x="17574" y="1511"/>
                  <a:pt x="17551" y="1503"/>
                  <a:pt x="17543" y="1495"/>
                </a:cubicBezTo>
                <a:cubicBezTo>
                  <a:pt x="17528" y="1480"/>
                  <a:pt x="17543" y="1409"/>
                  <a:pt x="17557" y="1394"/>
                </a:cubicBezTo>
                <a:cubicBezTo>
                  <a:pt x="17562" y="1385"/>
                  <a:pt x="17570" y="1382"/>
                  <a:pt x="17579" y="1382"/>
                </a:cubicBezTo>
                <a:cubicBezTo>
                  <a:pt x="17597" y="1382"/>
                  <a:pt x="17619" y="1394"/>
                  <a:pt x="17629" y="1394"/>
                </a:cubicBezTo>
                <a:lnTo>
                  <a:pt x="17643" y="1394"/>
                </a:lnTo>
                <a:lnTo>
                  <a:pt x="17643" y="1380"/>
                </a:lnTo>
                <a:lnTo>
                  <a:pt x="17629" y="1380"/>
                </a:lnTo>
                <a:cubicBezTo>
                  <a:pt x="17629" y="1366"/>
                  <a:pt x="17657" y="1351"/>
                  <a:pt x="17686" y="1351"/>
                </a:cubicBezTo>
                <a:cubicBezTo>
                  <a:pt x="17701" y="1351"/>
                  <a:pt x="17701" y="1322"/>
                  <a:pt x="17701" y="1294"/>
                </a:cubicBezTo>
                <a:lnTo>
                  <a:pt x="17701" y="1265"/>
                </a:lnTo>
                <a:lnTo>
                  <a:pt x="17701" y="1251"/>
                </a:lnTo>
                <a:cubicBezTo>
                  <a:pt x="17715" y="1222"/>
                  <a:pt x="17686" y="1193"/>
                  <a:pt x="17643" y="1164"/>
                </a:cubicBezTo>
                <a:lnTo>
                  <a:pt x="17643" y="1251"/>
                </a:lnTo>
                <a:lnTo>
                  <a:pt x="17643" y="1265"/>
                </a:lnTo>
                <a:cubicBezTo>
                  <a:pt x="17643" y="1279"/>
                  <a:pt x="17614" y="1279"/>
                  <a:pt x="17600" y="1279"/>
                </a:cubicBezTo>
                <a:lnTo>
                  <a:pt x="17600" y="1265"/>
                </a:lnTo>
                <a:lnTo>
                  <a:pt x="17586" y="1236"/>
                </a:lnTo>
                <a:cubicBezTo>
                  <a:pt x="17571" y="1222"/>
                  <a:pt x="17557" y="1208"/>
                  <a:pt x="17543" y="1193"/>
                </a:cubicBezTo>
                <a:cubicBezTo>
                  <a:pt x="17528" y="1208"/>
                  <a:pt x="17514" y="1208"/>
                  <a:pt x="17499" y="1222"/>
                </a:cubicBezTo>
                <a:lnTo>
                  <a:pt x="17471" y="1265"/>
                </a:lnTo>
                <a:cubicBezTo>
                  <a:pt x="17442" y="1236"/>
                  <a:pt x="17413" y="1179"/>
                  <a:pt x="17385" y="1164"/>
                </a:cubicBezTo>
                <a:cubicBezTo>
                  <a:pt x="17370" y="1150"/>
                  <a:pt x="17356" y="1136"/>
                  <a:pt x="17356" y="1136"/>
                </a:cubicBezTo>
                <a:cubicBezTo>
                  <a:pt x="17347" y="1154"/>
                  <a:pt x="17332" y="1172"/>
                  <a:pt x="17319" y="1172"/>
                </a:cubicBezTo>
                <a:cubicBezTo>
                  <a:pt x="17311" y="1172"/>
                  <a:pt x="17304" y="1166"/>
                  <a:pt x="17298" y="1150"/>
                </a:cubicBezTo>
                <a:lnTo>
                  <a:pt x="17284" y="1107"/>
                </a:lnTo>
                <a:lnTo>
                  <a:pt x="17284" y="1107"/>
                </a:lnTo>
                <a:cubicBezTo>
                  <a:pt x="17327" y="1121"/>
                  <a:pt x="17399" y="1136"/>
                  <a:pt x="17456" y="1150"/>
                </a:cubicBezTo>
                <a:cubicBezTo>
                  <a:pt x="17442" y="1136"/>
                  <a:pt x="17442" y="1136"/>
                  <a:pt x="17428" y="1136"/>
                </a:cubicBezTo>
                <a:cubicBezTo>
                  <a:pt x="17471" y="1064"/>
                  <a:pt x="17471" y="1064"/>
                  <a:pt x="17471" y="1064"/>
                </a:cubicBezTo>
                <a:cubicBezTo>
                  <a:pt x="17471" y="1051"/>
                  <a:pt x="17471" y="1004"/>
                  <a:pt x="17481" y="1004"/>
                </a:cubicBezTo>
                <a:cubicBezTo>
                  <a:pt x="17482" y="1004"/>
                  <a:pt x="17484" y="1005"/>
                  <a:pt x="17485" y="1006"/>
                </a:cubicBezTo>
                <a:cubicBezTo>
                  <a:pt x="17485" y="1014"/>
                  <a:pt x="17496" y="1017"/>
                  <a:pt x="17507" y="1017"/>
                </a:cubicBezTo>
                <a:cubicBezTo>
                  <a:pt x="17517" y="1017"/>
                  <a:pt x="17528" y="1014"/>
                  <a:pt x="17528" y="1006"/>
                </a:cubicBezTo>
                <a:cubicBezTo>
                  <a:pt x="17543" y="1006"/>
                  <a:pt x="17514" y="992"/>
                  <a:pt x="17499" y="992"/>
                </a:cubicBezTo>
                <a:cubicBezTo>
                  <a:pt x="17485" y="992"/>
                  <a:pt x="17471" y="963"/>
                  <a:pt x="17456" y="949"/>
                </a:cubicBezTo>
                <a:cubicBezTo>
                  <a:pt x="17456" y="942"/>
                  <a:pt x="17474" y="938"/>
                  <a:pt x="17494" y="938"/>
                </a:cubicBezTo>
                <a:cubicBezTo>
                  <a:pt x="17514" y="938"/>
                  <a:pt x="17535" y="942"/>
                  <a:pt x="17543" y="949"/>
                </a:cubicBezTo>
                <a:cubicBezTo>
                  <a:pt x="17562" y="949"/>
                  <a:pt x="17587" y="955"/>
                  <a:pt x="17606" y="955"/>
                </a:cubicBezTo>
                <a:cubicBezTo>
                  <a:pt x="17616" y="955"/>
                  <a:pt x="17624" y="954"/>
                  <a:pt x="17629" y="949"/>
                </a:cubicBezTo>
                <a:cubicBezTo>
                  <a:pt x="17657" y="949"/>
                  <a:pt x="17686" y="1049"/>
                  <a:pt x="17672" y="1078"/>
                </a:cubicBezTo>
                <a:cubicBezTo>
                  <a:pt x="17653" y="1106"/>
                  <a:pt x="17659" y="1122"/>
                  <a:pt x="17665" y="1122"/>
                </a:cubicBezTo>
                <a:cubicBezTo>
                  <a:pt x="17668" y="1122"/>
                  <a:pt x="17672" y="1117"/>
                  <a:pt x="17672" y="1107"/>
                </a:cubicBezTo>
                <a:cubicBezTo>
                  <a:pt x="17686" y="1093"/>
                  <a:pt x="17701" y="1006"/>
                  <a:pt x="17715" y="978"/>
                </a:cubicBezTo>
                <a:cubicBezTo>
                  <a:pt x="17715" y="949"/>
                  <a:pt x="17758" y="920"/>
                  <a:pt x="17772" y="920"/>
                </a:cubicBezTo>
                <a:cubicBezTo>
                  <a:pt x="17787" y="920"/>
                  <a:pt x="17787" y="949"/>
                  <a:pt x="17772" y="992"/>
                </a:cubicBezTo>
                <a:lnTo>
                  <a:pt x="17758" y="1021"/>
                </a:lnTo>
                <a:lnTo>
                  <a:pt x="17744" y="1049"/>
                </a:lnTo>
                <a:cubicBezTo>
                  <a:pt x="17733" y="1081"/>
                  <a:pt x="17760" y="1104"/>
                  <a:pt x="17776" y="1104"/>
                </a:cubicBezTo>
                <a:cubicBezTo>
                  <a:pt x="17782" y="1104"/>
                  <a:pt x="17787" y="1101"/>
                  <a:pt x="17787" y="1093"/>
                </a:cubicBezTo>
                <a:cubicBezTo>
                  <a:pt x="17787" y="1064"/>
                  <a:pt x="17787" y="1021"/>
                  <a:pt x="17801" y="1021"/>
                </a:cubicBezTo>
                <a:lnTo>
                  <a:pt x="17801" y="1006"/>
                </a:lnTo>
                <a:lnTo>
                  <a:pt x="17859" y="906"/>
                </a:lnTo>
                <a:cubicBezTo>
                  <a:pt x="17867" y="862"/>
                  <a:pt x="17898" y="845"/>
                  <a:pt x="17927" y="845"/>
                </a:cubicBezTo>
                <a:cubicBezTo>
                  <a:pt x="17945" y="845"/>
                  <a:pt x="17962" y="852"/>
                  <a:pt x="17974" y="863"/>
                </a:cubicBezTo>
                <a:cubicBezTo>
                  <a:pt x="17988" y="891"/>
                  <a:pt x="17988" y="920"/>
                  <a:pt x="17988" y="935"/>
                </a:cubicBezTo>
                <a:cubicBezTo>
                  <a:pt x="17974" y="935"/>
                  <a:pt x="17988" y="949"/>
                  <a:pt x="18002" y="963"/>
                </a:cubicBezTo>
                <a:cubicBezTo>
                  <a:pt x="18002" y="963"/>
                  <a:pt x="18002" y="1049"/>
                  <a:pt x="17988" y="1078"/>
                </a:cubicBezTo>
                <a:cubicBezTo>
                  <a:pt x="17988" y="1099"/>
                  <a:pt x="18011" y="1113"/>
                  <a:pt x="18023" y="1113"/>
                </a:cubicBezTo>
                <a:cubicBezTo>
                  <a:pt x="18028" y="1113"/>
                  <a:pt x="18031" y="1111"/>
                  <a:pt x="18031" y="1107"/>
                </a:cubicBezTo>
                <a:cubicBezTo>
                  <a:pt x="18045" y="1107"/>
                  <a:pt x="18074" y="1035"/>
                  <a:pt x="18089" y="1006"/>
                </a:cubicBezTo>
                <a:cubicBezTo>
                  <a:pt x="18089" y="992"/>
                  <a:pt x="18117" y="949"/>
                  <a:pt x="18146" y="949"/>
                </a:cubicBezTo>
                <a:cubicBezTo>
                  <a:pt x="18149" y="946"/>
                  <a:pt x="18152" y="945"/>
                  <a:pt x="18155" y="945"/>
                </a:cubicBezTo>
                <a:cubicBezTo>
                  <a:pt x="18170" y="945"/>
                  <a:pt x="18189" y="969"/>
                  <a:pt x="18189" y="992"/>
                </a:cubicBezTo>
                <a:cubicBezTo>
                  <a:pt x="18191" y="994"/>
                  <a:pt x="18193" y="994"/>
                  <a:pt x="18195" y="994"/>
                </a:cubicBezTo>
                <a:cubicBezTo>
                  <a:pt x="18216" y="994"/>
                  <a:pt x="18262" y="947"/>
                  <a:pt x="18275" y="935"/>
                </a:cubicBezTo>
                <a:cubicBezTo>
                  <a:pt x="18280" y="926"/>
                  <a:pt x="18290" y="922"/>
                  <a:pt x="18302" y="922"/>
                </a:cubicBezTo>
                <a:cubicBezTo>
                  <a:pt x="18329" y="922"/>
                  <a:pt x="18366" y="939"/>
                  <a:pt x="18376" y="949"/>
                </a:cubicBezTo>
                <a:cubicBezTo>
                  <a:pt x="18390" y="963"/>
                  <a:pt x="18376" y="1006"/>
                  <a:pt x="18376" y="1021"/>
                </a:cubicBezTo>
                <a:cubicBezTo>
                  <a:pt x="18361" y="1035"/>
                  <a:pt x="18390" y="1035"/>
                  <a:pt x="18405" y="1035"/>
                </a:cubicBezTo>
                <a:cubicBezTo>
                  <a:pt x="18419" y="1035"/>
                  <a:pt x="18433" y="1021"/>
                  <a:pt x="18448" y="1021"/>
                </a:cubicBezTo>
                <a:lnTo>
                  <a:pt x="18476" y="1006"/>
                </a:lnTo>
                <a:cubicBezTo>
                  <a:pt x="18491" y="1006"/>
                  <a:pt x="18520" y="992"/>
                  <a:pt x="18505" y="963"/>
                </a:cubicBezTo>
                <a:lnTo>
                  <a:pt x="18505" y="935"/>
                </a:lnTo>
                <a:cubicBezTo>
                  <a:pt x="18510" y="926"/>
                  <a:pt x="18517" y="922"/>
                  <a:pt x="18525" y="922"/>
                </a:cubicBezTo>
                <a:cubicBezTo>
                  <a:pt x="18543" y="922"/>
                  <a:pt x="18567" y="939"/>
                  <a:pt x="18577" y="949"/>
                </a:cubicBezTo>
                <a:cubicBezTo>
                  <a:pt x="18579" y="951"/>
                  <a:pt x="18581" y="952"/>
                  <a:pt x="18583" y="952"/>
                </a:cubicBezTo>
                <a:cubicBezTo>
                  <a:pt x="18595" y="952"/>
                  <a:pt x="18608" y="918"/>
                  <a:pt x="18620" y="906"/>
                </a:cubicBezTo>
                <a:cubicBezTo>
                  <a:pt x="18620" y="891"/>
                  <a:pt x="18721" y="891"/>
                  <a:pt x="18749" y="891"/>
                </a:cubicBezTo>
                <a:cubicBezTo>
                  <a:pt x="18762" y="896"/>
                  <a:pt x="18775" y="897"/>
                  <a:pt x="18786" y="897"/>
                </a:cubicBezTo>
                <a:cubicBezTo>
                  <a:pt x="18814" y="897"/>
                  <a:pt x="18836" y="887"/>
                  <a:pt x="18836" y="877"/>
                </a:cubicBezTo>
                <a:cubicBezTo>
                  <a:pt x="18850" y="877"/>
                  <a:pt x="18907" y="935"/>
                  <a:pt x="18936" y="949"/>
                </a:cubicBezTo>
                <a:cubicBezTo>
                  <a:pt x="18956" y="959"/>
                  <a:pt x="18977" y="969"/>
                  <a:pt x="18992" y="969"/>
                </a:cubicBezTo>
                <a:cubicBezTo>
                  <a:pt x="18998" y="969"/>
                  <a:pt x="19004" y="967"/>
                  <a:pt x="19008" y="963"/>
                </a:cubicBezTo>
                <a:lnTo>
                  <a:pt x="19022" y="949"/>
                </a:lnTo>
                <a:cubicBezTo>
                  <a:pt x="19022" y="949"/>
                  <a:pt x="19008" y="920"/>
                  <a:pt x="19008" y="906"/>
                </a:cubicBezTo>
                <a:cubicBezTo>
                  <a:pt x="19022" y="891"/>
                  <a:pt x="19051" y="891"/>
                  <a:pt x="19051" y="877"/>
                </a:cubicBezTo>
                <a:cubicBezTo>
                  <a:pt x="19065" y="820"/>
                  <a:pt x="19109" y="805"/>
                  <a:pt x="19109" y="762"/>
                </a:cubicBezTo>
                <a:lnTo>
                  <a:pt x="19123" y="733"/>
                </a:lnTo>
                <a:cubicBezTo>
                  <a:pt x="19109" y="705"/>
                  <a:pt x="19065" y="662"/>
                  <a:pt x="19065" y="633"/>
                </a:cubicBezTo>
                <a:cubicBezTo>
                  <a:pt x="19062" y="625"/>
                  <a:pt x="19059" y="622"/>
                  <a:pt x="19057" y="622"/>
                </a:cubicBezTo>
                <a:lnTo>
                  <a:pt x="19057" y="622"/>
                </a:lnTo>
                <a:cubicBezTo>
                  <a:pt x="19052" y="622"/>
                  <a:pt x="19055" y="648"/>
                  <a:pt x="19065" y="690"/>
                </a:cubicBezTo>
                <a:lnTo>
                  <a:pt x="19051" y="719"/>
                </a:lnTo>
                <a:lnTo>
                  <a:pt x="19037" y="748"/>
                </a:lnTo>
                <a:cubicBezTo>
                  <a:pt x="19008" y="748"/>
                  <a:pt x="19022" y="662"/>
                  <a:pt x="19008" y="647"/>
                </a:cubicBezTo>
                <a:cubicBezTo>
                  <a:pt x="18979" y="633"/>
                  <a:pt x="18951" y="604"/>
                  <a:pt x="18951" y="590"/>
                </a:cubicBezTo>
                <a:cubicBezTo>
                  <a:pt x="18951" y="590"/>
                  <a:pt x="18936" y="604"/>
                  <a:pt x="18922" y="633"/>
                </a:cubicBezTo>
                <a:lnTo>
                  <a:pt x="18922" y="662"/>
                </a:lnTo>
                <a:lnTo>
                  <a:pt x="18907" y="690"/>
                </a:lnTo>
                <a:cubicBezTo>
                  <a:pt x="18922" y="719"/>
                  <a:pt x="18893" y="748"/>
                  <a:pt x="18879" y="748"/>
                </a:cubicBezTo>
                <a:cubicBezTo>
                  <a:pt x="18864" y="748"/>
                  <a:pt x="18836" y="719"/>
                  <a:pt x="18807" y="690"/>
                </a:cubicBezTo>
                <a:lnTo>
                  <a:pt x="18778" y="676"/>
                </a:lnTo>
                <a:lnTo>
                  <a:pt x="18735" y="676"/>
                </a:lnTo>
                <a:cubicBezTo>
                  <a:pt x="18749" y="647"/>
                  <a:pt x="18764" y="561"/>
                  <a:pt x="18749" y="547"/>
                </a:cubicBezTo>
                <a:cubicBezTo>
                  <a:pt x="18735" y="532"/>
                  <a:pt x="18692" y="518"/>
                  <a:pt x="18678" y="518"/>
                </a:cubicBezTo>
                <a:cubicBezTo>
                  <a:pt x="18663" y="518"/>
                  <a:pt x="18620" y="504"/>
                  <a:pt x="18577" y="475"/>
                </a:cubicBezTo>
                <a:lnTo>
                  <a:pt x="18563" y="518"/>
                </a:lnTo>
                <a:lnTo>
                  <a:pt x="18534" y="561"/>
                </a:lnTo>
                <a:cubicBezTo>
                  <a:pt x="18520" y="590"/>
                  <a:pt x="18491" y="633"/>
                  <a:pt x="18476" y="633"/>
                </a:cubicBezTo>
                <a:cubicBezTo>
                  <a:pt x="18476" y="637"/>
                  <a:pt x="18475" y="639"/>
                  <a:pt x="18473" y="639"/>
                </a:cubicBezTo>
                <a:cubicBezTo>
                  <a:pt x="18468" y="639"/>
                  <a:pt x="18458" y="629"/>
                  <a:pt x="18448" y="618"/>
                </a:cubicBezTo>
                <a:lnTo>
                  <a:pt x="18448" y="604"/>
                </a:lnTo>
                <a:lnTo>
                  <a:pt x="18462" y="590"/>
                </a:lnTo>
                <a:cubicBezTo>
                  <a:pt x="18462" y="590"/>
                  <a:pt x="18448" y="561"/>
                  <a:pt x="18419" y="532"/>
                </a:cubicBezTo>
                <a:lnTo>
                  <a:pt x="18390" y="518"/>
                </a:lnTo>
                <a:lnTo>
                  <a:pt x="18376" y="504"/>
                </a:lnTo>
                <a:cubicBezTo>
                  <a:pt x="18351" y="516"/>
                  <a:pt x="18295" y="550"/>
                  <a:pt x="18279" y="550"/>
                </a:cubicBezTo>
                <a:cubicBezTo>
                  <a:pt x="18277" y="550"/>
                  <a:pt x="18275" y="549"/>
                  <a:pt x="18275" y="547"/>
                </a:cubicBezTo>
                <a:cubicBezTo>
                  <a:pt x="18261" y="532"/>
                  <a:pt x="18232" y="489"/>
                  <a:pt x="18232" y="475"/>
                </a:cubicBezTo>
                <a:cubicBezTo>
                  <a:pt x="18218" y="460"/>
                  <a:pt x="18247" y="432"/>
                  <a:pt x="18275" y="389"/>
                </a:cubicBezTo>
                <a:lnTo>
                  <a:pt x="18318" y="432"/>
                </a:lnTo>
                <a:cubicBezTo>
                  <a:pt x="18333" y="432"/>
                  <a:pt x="18318" y="389"/>
                  <a:pt x="18304" y="374"/>
                </a:cubicBezTo>
                <a:cubicBezTo>
                  <a:pt x="18304" y="360"/>
                  <a:pt x="18275" y="345"/>
                  <a:pt x="18261" y="345"/>
                </a:cubicBezTo>
                <a:lnTo>
                  <a:pt x="18247" y="317"/>
                </a:lnTo>
                <a:lnTo>
                  <a:pt x="18232" y="317"/>
                </a:lnTo>
                <a:cubicBezTo>
                  <a:pt x="18229" y="310"/>
                  <a:pt x="18224" y="307"/>
                  <a:pt x="18220" y="307"/>
                </a:cubicBezTo>
                <a:cubicBezTo>
                  <a:pt x="18206" y="307"/>
                  <a:pt x="18189" y="335"/>
                  <a:pt x="18189" y="345"/>
                </a:cubicBezTo>
                <a:cubicBezTo>
                  <a:pt x="18175" y="374"/>
                  <a:pt x="18175" y="417"/>
                  <a:pt x="18175" y="460"/>
                </a:cubicBezTo>
                <a:lnTo>
                  <a:pt x="18175" y="504"/>
                </a:lnTo>
                <a:lnTo>
                  <a:pt x="18175" y="518"/>
                </a:lnTo>
                <a:cubicBezTo>
                  <a:pt x="18160" y="518"/>
                  <a:pt x="18146" y="489"/>
                  <a:pt x="18132" y="475"/>
                </a:cubicBezTo>
                <a:cubicBezTo>
                  <a:pt x="18132" y="468"/>
                  <a:pt x="18124" y="464"/>
                  <a:pt x="18115" y="464"/>
                </a:cubicBezTo>
                <a:cubicBezTo>
                  <a:pt x="18106" y="464"/>
                  <a:pt x="18096" y="468"/>
                  <a:pt x="18089" y="475"/>
                </a:cubicBezTo>
                <a:cubicBezTo>
                  <a:pt x="18074" y="489"/>
                  <a:pt x="18103" y="532"/>
                  <a:pt x="18103" y="532"/>
                </a:cubicBezTo>
                <a:cubicBezTo>
                  <a:pt x="18117" y="547"/>
                  <a:pt x="18060" y="575"/>
                  <a:pt x="18045" y="590"/>
                </a:cubicBezTo>
                <a:cubicBezTo>
                  <a:pt x="18017" y="590"/>
                  <a:pt x="17974" y="532"/>
                  <a:pt x="17959" y="504"/>
                </a:cubicBezTo>
                <a:cubicBezTo>
                  <a:pt x="17957" y="501"/>
                  <a:pt x="17952" y="500"/>
                  <a:pt x="17948" y="500"/>
                </a:cubicBezTo>
                <a:cubicBezTo>
                  <a:pt x="17926" y="500"/>
                  <a:pt x="17887" y="523"/>
                  <a:pt x="17887" y="547"/>
                </a:cubicBezTo>
                <a:cubicBezTo>
                  <a:pt x="17887" y="575"/>
                  <a:pt x="17844" y="633"/>
                  <a:pt x="17844" y="662"/>
                </a:cubicBezTo>
                <a:cubicBezTo>
                  <a:pt x="17844" y="670"/>
                  <a:pt x="17842" y="673"/>
                  <a:pt x="17838" y="673"/>
                </a:cubicBezTo>
                <a:cubicBezTo>
                  <a:pt x="17830" y="673"/>
                  <a:pt x="17816" y="653"/>
                  <a:pt x="17816" y="633"/>
                </a:cubicBezTo>
                <a:cubicBezTo>
                  <a:pt x="17816" y="618"/>
                  <a:pt x="17816" y="575"/>
                  <a:pt x="17816" y="547"/>
                </a:cubicBezTo>
                <a:lnTo>
                  <a:pt x="17801" y="547"/>
                </a:lnTo>
                <a:lnTo>
                  <a:pt x="17772" y="518"/>
                </a:lnTo>
                <a:cubicBezTo>
                  <a:pt x="17744" y="532"/>
                  <a:pt x="17729" y="604"/>
                  <a:pt x="17715" y="618"/>
                </a:cubicBezTo>
                <a:cubicBezTo>
                  <a:pt x="17715" y="620"/>
                  <a:pt x="17714" y="621"/>
                  <a:pt x="17713" y="621"/>
                </a:cubicBezTo>
                <a:cubicBezTo>
                  <a:pt x="17707" y="621"/>
                  <a:pt x="17686" y="588"/>
                  <a:pt x="17686" y="575"/>
                </a:cubicBezTo>
                <a:cubicBezTo>
                  <a:pt x="17686" y="547"/>
                  <a:pt x="17672" y="504"/>
                  <a:pt x="17657" y="460"/>
                </a:cubicBezTo>
                <a:lnTo>
                  <a:pt x="17657" y="417"/>
                </a:lnTo>
                <a:cubicBezTo>
                  <a:pt x="17643" y="417"/>
                  <a:pt x="17672" y="389"/>
                  <a:pt x="17672" y="374"/>
                </a:cubicBezTo>
                <a:lnTo>
                  <a:pt x="17657" y="360"/>
                </a:lnTo>
                <a:cubicBezTo>
                  <a:pt x="17653" y="351"/>
                  <a:pt x="17648" y="348"/>
                  <a:pt x="17642" y="348"/>
                </a:cubicBezTo>
                <a:cubicBezTo>
                  <a:pt x="17628" y="348"/>
                  <a:pt x="17610" y="368"/>
                  <a:pt x="17600" y="389"/>
                </a:cubicBezTo>
                <a:cubicBezTo>
                  <a:pt x="17597" y="391"/>
                  <a:pt x="17595" y="392"/>
                  <a:pt x="17592" y="392"/>
                </a:cubicBezTo>
                <a:cubicBezTo>
                  <a:pt x="17581" y="392"/>
                  <a:pt x="17571" y="367"/>
                  <a:pt x="17571" y="331"/>
                </a:cubicBezTo>
                <a:lnTo>
                  <a:pt x="17571" y="288"/>
                </a:lnTo>
                <a:cubicBezTo>
                  <a:pt x="17571" y="288"/>
                  <a:pt x="17514" y="360"/>
                  <a:pt x="17485" y="360"/>
                </a:cubicBezTo>
                <a:cubicBezTo>
                  <a:pt x="17456" y="345"/>
                  <a:pt x="17399" y="345"/>
                  <a:pt x="17370" y="345"/>
                </a:cubicBezTo>
                <a:cubicBezTo>
                  <a:pt x="17356" y="360"/>
                  <a:pt x="17327" y="360"/>
                  <a:pt x="17327" y="360"/>
                </a:cubicBezTo>
                <a:lnTo>
                  <a:pt x="17313" y="345"/>
                </a:lnTo>
                <a:lnTo>
                  <a:pt x="17298" y="345"/>
                </a:lnTo>
                <a:cubicBezTo>
                  <a:pt x="17288" y="345"/>
                  <a:pt x="17253" y="370"/>
                  <a:pt x="17230" y="370"/>
                </a:cubicBezTo>
                <a:cubicBezTo>
                  <a:pt x="17222" y="370"/>
                  <a:pt x="17216" y="367"/>
                  <a:pt x="17212" y="360"/>
                </a:cubicBezTo>
                <a:cubicBezTo>
                  <a:pt x="17198" y="345"/>
                  <a:pt x="17183" y="331"/>
                  <a:pt x="17183" y="317"/>
                </a:cubicBezTo>
                <a:cubicBezTo>
                  <a:pt x="17183" y="302"/>
                  <a:pt x="17198" y="288"/>
                  <a:pt x="17198" y="288"/>
                </a:cubicBezTo>
                <a:cubicBezTo>
                  <a:pt x="17226" y="288"/>
                  <a:pt x="17241" y="302"/>
                  <a:pt x="17255" y="302"/>
                </a:cubicBezTo>
                <a:lnTo>
                  <a:pt x="17270" y="302"/>
                </a:lnTo>
                <a:cubicBezTo>
                  <a:pt x="17284" y="302"/>
                  <a:pt x="17284" y="274"/>
                  <a:pt x="17284" y="259"/>
                </a:cubicBezTo>
                <a:cubicBezTo>
                  <a:pt x="17284" y="245"/>
                  <a:pt x="17241" y="202"/>
                  <a:pt x="17241" y="187"/>
                </a:cubicBezTo>
                <a:cubicBezTo>
                  <a:pt x="17241" y="159"/>
                  <a:pt x="17198" y="144"/>
                  <a:pt x="17183" y="130"/>
                </a:cubicBezTo>
                <a:cubicBezTo>
                  <a:pt x="17169" y="130"/>
                  <a:pt x="17155" y="144"/>
                  <a:pt x="17155" y="144"/>
                </a:cubicBezTo>
                <a:cubicBezTo>
                  <a:pt x="17155" y="144"/>
                  <a:pt x="17183" y="173"/>
                  <a:pt x="17198" y="187"/>
                </a:cubicBezTo>
                <a:cubicBezTo>
                  <a:pt x="17198" y="187"/>
                  <a:pt x="17183" y="216"/>
                  <a:pt x="17169" y="231"/>
                </a:cubicBezTo>
                <a:lnTo>
                  <a:pt x="17155" y="259"/>
                </a:lnTo>
                <a:cubicBezTo>
                  <a:pt x="17146" y="268"/>
                  <a:pt x="17138" y="276"/>
                  <a:pt x="17130" y="276"/>
                </a:cubicBezTo>
                <a:cubicBezTo>
                  <a:pt x="17124" y="276"/>
                  <a:pt x="17118" y="271"/>
                  <a:pt x="17112" y="259"/>
                </a:cubicBezTo>
                <a:cubicBezTo>
                  <a:pt x="17105" y="253"/>
                  <a:pt x="17093" y="246"/>
                  <a:pt x="17081" y="246"/>
                </a:cubicBezTo>
                <a:cubicBezTo>
                  <a:pt x="17067" y="246"/>
                  <a:pt x="17054" y="256"/>
                  <a:pt x="17054" y="288"/>
                </a:cubicBezTo>
                <a:cubicBezTo>
                  <a:pt x="17047" y="310"/>
                  <a:pt x="17054" y="313"/>
                  <a:pt x="17065" y="313"/>
                </a:cubicBezTo>
                <a:cubicBezTo>
                  <a:pt x="17070" y="313"/>
                  <a:pt x="17077" y="312"/>
                  <a:pt x="17082" y="312"/>
                </a:cubicBezTo>
                <a:cubicBezTo>
                  <a:pt x="17088" y="312"/>
                  <a:pt x="17094" y="313"/>
                  <a:pt x="17097" y="317"/>
                </a:cubicBezTo>
                <a:cubicBezTo>
                  <a:pt x="17112" y="317"/>
                  <a:pt x="17112" y="331"/>
                  <a:pt x="17112" y="345"/>
                </a:cubicBezTo>
                <a:cubicBezTo>
                  <a:pt x="17112" y="360"/>
                  <a:pt x="17097" y="360"/>
                  <a:pt x="17097" y="374"/>
                </a:cubicBezTo>
                <a:lnTo>
                  <a:pt x="17068" y="374"/>
                </a:lnTo>
                <a:cubicBezTo>
                  <a:pt x="17060" y="374"/>
                  <a:pt x="17045" y="352"/>
                  <a:pt x="17032" y="352"/>
                </a:cubicBezTo>
                <a:cubicBezTo>
                  <a:pt x="17024" y="352"/>
                  <a:pt x="17016" y="361"/>
                  <a:pt x="17011" y="389"/>
                </a:cubicBezTo>
                <a:lnTo>
                  <a:pt x="17011" y="403"/>
                </a:lnTo>
                <a:cubicBezTo>
                  <a:pt x="16997" y="403"/>
                  <a:pt x="16968" y="389"/>
                  <a:pt x="16953" y="360"/>
                </a:cubicBezTo>
                <a:lnTo>
                  <a:pt x="16953" y="417"/>
                </a:lnTo>
                <a:cubicBezTo>
                  <a:pt x="16953" y="417"/>
                  <a:pt x="16939" y="432"/>
                  <a:pt x="16925" y="432"/>
                </a:cubicBezTo>
                <a:lnTo>
                  <a:pt x="16882" y="432"/>
                </a:lnTo>
                <a:cubicBezTo>
                  <a:pt x="16853" y="403"/>
                  <a:pt x="16824" y="360"/>
                  <a:pt x="16824" y="345"/>
                </a:cubicBezTo>
                <a:lnTo>
                  <a:pt x="16795" y="374"/>
                </a:lnTo>
                <a:cubicBezTo>
                  <a:pt x="16752" y="417"/>
                  <a:pt x="16695" y="432"/>
                  <a:pt x="16652" y="460"/>
                </a:cubicBezTo>
                <a:cubicBezTo>
                  <a:pt x="16652" y="460"/>
                  <a:pt x="16637" y="460"/>
                  <a:pt x="16637" y="446"/>
                </a:cubicBezTo>
                <a:cubicBezTo>
                  <a:pt x="16637" y="432"/>
                  <a:pt x="16637" y="417"/>
                  <a:pt x="16637" y="417"/>
                </a:cubicBezTo>
                <a:lnTo>
                  <a:pt x="16652" y="403"/>
                </a:lnTo>
                <a:cubicBezTo>
                  <a:pt x="16681" y="389"/>
                  <a:pt x="16652" y="374"/>
                  <a:pt x="16637" y="374"/>
                </a:cubicBezTo>
                <a:cubicBezTo>
                  <a:pt x="16637" y="374"/>
                  <a:pt x="16594" y="389"/>
                  <a:pt x="16566" y="403"/>
                </a:cubicBezTo>
                <a:lnTo>
                  <a:pt x="16580" y="475"/>
                </a:lnTo>
                <a:cubicBezTo>
                  <a:pt x="16580" y="489"/>
                  <a:pt x="16580" y="518"/>
                  <a:pt x="16580" y="532"/>
                </a:cubicBezTo>
                <a:cubicBezTo>
                  <a:pt x="16580" y="547"/>
                  <a:pt x="16566" y="547"/>
                  <a:pt x="16566" y="561"/>
                </a:cubicBezTo>
                <a:cubicBezTo>
                  <a:pt x="16551" y="561"/>
                  <a:pt x="16537" y="547"/>
                  <a:pt x="16537" y="547"/>
                </a:cubicBezTo>
                <a:cubicBezTo>
                  <a:pt x="16551" y="475"/>
                  <a:pt x="16494" y="417"/>
                  <a:pt x="16537" y="345"/>
                </a:cubicBezTo>
                <a:lnTo>
                  <a:pt x="16551" y="317"/>
                </a:lnTo>
                <a:cubicBezTo>
                  <a:pt x="16548" y="308"/>
                  <a:pt x="16544" y="305"/>
                  <a:pt x="16538" y="305"/>
                </a:cubicBezTo>
                <a:cubicBezTo>
                  <a:pt x="16516" y="305"/>
                  <a:pt x="16477" y="363"/>
                  <a:pt x="16465" y="374"/>
                </a:cubicBezTo>
                <a:cubicBezTo>
                  <a:pt x="16436" y="389"/>
                  <a:pt x="16408" y="403"/>
                  <a:pt x="16393" y="403"/>
                </a:cubicBezTo>
                <a:lnTo>
                  <a:pt x="16379" y="403"/>
                </a:lnTo>
                <a:lnTo>
                  <a:pt x="16364" y="417"/>
                </a:lnTo>
                <a:cubicBezTo>
                  <a:pt x="16350" y="417"/>
                  <a:pt x="16336" y="417"/>
                  <a:pt x="16336" y="389"/>
                </a:cubicBezTo>
                <a:lnTo>
                  <a:pt x="16336" y="374"/>
                </a:lnTo>
                <a:lnTo>
                  <a:pt x="16321" y="360"/>
                </a:lnTo>
                <a:cubicBezTo>
                  <a:pt x="16321" y="360"/>
                  <a:pt x="16307" y="345"/>
                  <a:pt x="16293" y="345"/>
                </a:cubicBezTo>
                <a:lnTo>
                  <a:pt x="16293" y="360"/>
                </a:lnTo>
                <a:lnTo>
                  <a:pt x="16278" y="374"/>
                </a:lnTo>
                <a:cubicBezTo>
                  <a:pt x="16264" y="374"/>
                  <a:pt x="16163" y="345"/>
                  <a:pt x="16120" y="345"/>
                </a:cubicBezTo>
                <a:cubicBezTo>
                  <a:pt x="16091" y="345"/>
                  <a:pt x="16063" y="374"/>
                  <a:pt x="16063" y="389"/>
                </a:cubicBezTo>
                <a:cubicBezTo>
                  <a:pt x="16048" y="403"/>
                  <a:pt x="16034" y="417"/>
                  <a:pt x="16034" y="432"/>
                </a:cubicBezTo>
                <a:cubicBezTo>
                  <a:pt x="16034" y="432"/>
                  <a:pt x="16005" y="432"/>
                  <a:pt x="15977" y="417"/>
                </a:cubicBezTo>
                <a:lnTo>
                  <a:pt x="15977" y="403"/>
                </a:lnTo>
                <a:lnTo>
                  <a:pt x="15948" y="302"/>
                </a:lnTo>
                <a:cubicBezTo>
                  <a:pt x="15890" y="345"/>
                  <a:pt x="15847" y="389"/>
                  <a:pt x="15847" y="389"/>
                </a:cubicBezTo>
                <a:lnTo>
                  <a:pt x="15847" y="403"/>
                </a:lnTo>
                <a:lnTo>
                  <a:pt x="15847" y="417"/>
                </a:lnTo>
                <a:lnTo>
                  <a:pt x="15833" y="417"/>
                </a:lnTo>
                <a:lnTo>
                  <a:pt x="15818" y="403"/>
                </a:lnTo>
                <a:lnTo>
                  <a:pt x="15818" y="389"/>
                </a:lnTo>
                <a:cubicBezTo>
                  <a:pt x="15818" y="389"/>
                  <a:pt x="15747" y="360"/>
                  <a:pt x="15747" y="331"/>
                </a:cubicBezTo>
                <a:cubicBezTo>
                  <a:pt x="15747" y="324"/>
                  <a:pt x="15744" y="322"/>
                  <a:pt x="15741" y="322"/>
                </a:cubicBezTo>
                <a:cubicBezTo>
                  <a:pt x="15728" y="322"/>
                  <a:pt x="15700" y="352"/>
                  <a:pt x="15689" y="374"/>
                </a:cubicBezTo>
                <a:cubicBezTo>
                  <a:pt x="15681" y="391"/>
                  <a:pt x="15672" y="398"/>
                  <a:pt x="15667" y="398"/>
                </a:cubicBezTo>
                <a:cubicBezTo>
                  <a:pt x="15663" y="398"/>
                  <a:pt x="15660" y="395"/>
                  <a:pt x="15660" y="389"/>
                </a:cubicBezTo>
                <a:cubicBezTo>
                  <a:pt x="15660" y="389"/>
                  <a:pt x="15632" y="374"/>
                  <a:pt x="15617" y="374"/>
                </a:cubicBezTo>
                <a:lnTo>
                  <a:pt x="15589" y="374"/>
                </a:lnTo>
                <a:lnTo>
                  <a:pt x="15546" y="360"/>
                </a:lnTo>
                <a:cubicBezTo>
                  <a:pt x="15560" y="317"/>
                  <a:pt x="15589" y="302"/>
                  <a:pt x="15589" y="302"/>
                </a:cubicBezTo>
                <a:cubicBezTo>
                  <a:pt x="15599" y="302"/>
                  <a:pt x="15634" y="278"/>
                  <a:pt x="15645" y="278"/>
                </a:cubicBezTo>
                <a:cubicBezTo>
                  <a:pt x="15649" y="278"/>
                  <a:pt x="15650" y="281"/>
                  <a:pt x="15646" y="288"/>
                </a:cubicBezTo>
                <a:cubicBezTo>
                  <a:pt x="15646" y="302"/>
                  <a:pt x="15650" y="310"/>
                  <a:pt x="15655" y="310"/>
                </a:cubicBezTo>
                <a:cubicBezTo>
                  <a:pt x="15660" y="310"/>
                  <a:pt x="15668" y="302"/>
                  <a:pt x="15675" y="288"/>
                </a:cubicBezTo>
                <a:lnTo>
                  <a:pt x="15689" y="288"/>
                </a:lnTo>
                <a:lnTo>
                  <a:pt x="15718" y="274"/>
                </a:lnTo>
                <a:cubicBezTo>
                  <a:pt x="15704" y="259"/>
                  <a:pt x="15646" y="216"/>
                  <a:pt x="15632" y="216"/>
                </a:cubicBezTo>
                <a:cubicBezTo>
                  <a:pt x="15603" y="231"/>
                  <a:pt x="15574" y="245"/>
                  <a:pt x="15574" y="245"/>
                </a:cubicBezTo>
                <a:cubicBezTo>
                  <a:pt x="15562" y="245"/>
                  <a:pt x="15518" y="213"/>
                  <a:pt x="15497" y="213"/>
                </a:cubicBezTo>
                <a:cubicBezTo>
                  <a:pt x="15493" y="213"/>
                  <a:pt x="15490" y="214"/>
                  <a:pt x="15488" y="216"/>
                </a:cubicBezTo>
                <a:cubicBezTo>
                  <a:pt x="15474" y="216"/>
                  <a:pt x="15416" y="216"/>
                  <a:pt x="15373" y="202"/>
                </a:cubicBezTo>
                <a:lnTo>
                  <a:pt x="15344" y="216"/>
                </a:lnTo>
                <a:cubicBezTo>
                  <a:pt x="15330" y="231"/>
                  <a:pt x="15316" y="231"/>
                  <a:pt x="15316" y="245"/>
                </a:cubicBezTo>
                <a:lnTo>
                  <a:pt x="15316" y="317"/>
                </a:lnTo>
                <a:cubicBezTo>
                  <a:pt x="15275" y="303"/>
                  <a:pt x="15273" y="239"/>
                  <a:pt x="15273" y="231"/>
                </a:cubicBezTo>
                <a:lnTo>
                  <a:pt x="15273" y="231"/>
                </a:lnTo>
                <a:cubicBezTo>
                  <a:pt x="15265" y="240"/>
                  <a:pt x="15247" y="261"/>
                  <a:pt x="15229" y="288"/>
                </a:cubicBezTo>
                <a:lnTo>
                  <a:pt x="15172" y="259"/>
                </a:lnTo>
                <a:cubicBezTo>
                  <a:pt x="15172" y="255"/>
                  <a:pt x="15171" y="253"/>
                  <a:pt x="15169" y="253"/>
                </a:cubicBezTo>
                <a:cubicBezTo>
                  <a:pt x="15165" y="253"/>
                  <a:pt x="15158" y="263"/>
                  <a:pt x="15158" y="274"/>
                </a:cubicBezTo>
                <a:lnTo>
                  <a:pt x="15158" y="288"/>
                </a:lnTo>
                <a:cubicBezTo>
                  <a:pt x="15158" y="317"/>
                  <a:pt x="15229" y="374"/>
                  <a:pt x="15215" y="403"/>
                </a:cubicBezTo>
                <a:cubicBezTo>
                  <a:pt x="15215" y="410"/>
                  <a:pt x="15209" y="413"/>
                  <a:pt x="15200" y="413"/>
                </a:cubicBezTo>
                <a:cubicBezTo>
                  <a:pt x="15171" y="413"/>
                  <a:pt x="15108" y="385"/>
                  <a:pt x="15086" y="374"/>
                </a:cubicBezTo>
                <a:cubicBezTo>
                  <a:pt x="15078" y="370"/>
                  <a:pt x="15069" y="369"/>
                  <a:pt x="15060" y="369"/>
                </a:cubicBezTo>
                <a:cubicBezTo>
                  <a:pt x="15035" y="369"/>
                  <a:pt x="15006" y="382"/>
                  <a:pt x="14985" y="403"/>
                </a:cubicBezTo>
                <a:lnTo>
                  <a:pt x="14985" y="446"/>
                </a:lnTo>
                <a:cubicBezTo>
                  <a:pt x="14973" y="494"/>
                  <a:pt x="14942" y="522"/>
                  <a:pt x="14923" y="522"/>
                </a:cubicBezTo>
                <a:cubicBezTo>
                  <a:pt x="14919" y="522"/>
                  <a:pt x="14916" y="520"/>
                  <a:pt x="14913" y="518"/>
                </a:cubicBezTo>
                <a:cubicBezTo>
                  <a:pt x="14885" y="518"/>
                  <a:pt x="14856" y="432"/>
                  <a:pt x="14842" y="432"/>
                </a:cubicBezTo>
                <a:cubicBezTo>
                  <a:pt x="14832" y="436"/>
                  <a:pt x="14822" y="438"/>
                  <a:pt x="14813" y="438"/>
                </a:cubicBezTo>
                <a:cubicBezTo>
                  <a:pt x="14795" y="438"/>
                  <a:pt x="14779" y="432"/>
                  <a:pt x="14770" y="432"/>
                </a:cubicBezTo>
                <a:cubicBezTo>
                  <a:pt x="14770" y="417"/>
                  <a:pt x="14813" y="360"/>
                  <a:pt x="14798" y="331"/>
                </a:cubicBezTo>
                <a:cubicBezTo>
                  <a:pt x="14784" y="302"/>
                  <a:pt x="14784" y="302"/>
                  <a:pt x="14813" y="302"/>
                </a:cubicBezTo>
                <a:lnTo>
                  <a:pt x="14827" y="317"/>
                </a:lnTo>
                <a:lnTo>
                  <a:pt x="14870" y="317"/>
                </a:lnTo>
                <a:cubicBezTo>
                  <a:pt x="14856" y="288"/>
                  <a:pt x="14813" y="245"/>
                  <a:pt x="14798" y="231"/>
                </a:cubicBezTo>
                <a:cubicBezTo>
                  <a:pt x="14784" y="231"/>
                  <a:pt x="14755" y="216"/>
                  <a:pt x="14727" y="216"/>
                </a:cubicBezTo>
                <a:lnTo>
                  <a:pt x="14698" y="187"/>
                </a:lnTo>
                <a:cubicBezTo>
                  <a:pt x="14698" y="173"/>
                  <a:pt x="14683" y="159"/>
                  <a:pt x="14669" y="144"/>
                </a:cubicBezTo>
                <a:lnTo>
                  <a:pt x="14669" y="130"/>
                </a:lnTo>
                <a:cubicBezTo>
                  <a:pt x="14669" y="120"/>
                  <a:pt x="14662" y="110"/>
                  <a:pt x="14658" y="110"/>
                </a:cubicBezTo>
                <a:cubicBezTo>
                  <a:pt x="14656" y="110"/>
                  <a:pt x="14655" y="111"/>
                  <a:pt x="14655" y="116"/>
                </a:cubicBezTo>
                <a:cubicBezTo>
                  <a:pt x="14640" y="116"/>
                  <a:pt x="14626" y="101"/>
                  <a:pt x="14626" y="87"/>
                </a:cubicBezTo>
                <a:cubicBezTo>
                  <a:pt x="14615" y="87"/>
                  <a:pt x="14585" y="105"/>
                  <a:pt x="14566" y="105"/>
                </a:cubicBezTo>
                <a:cubicBezTo>
                  <a:pt x="14561" y="105"/>
                  <a:pt x="14557" y="104"/>
                  <a:pt x="14554" y="101"/>
                </a:cubicBezTo>
                <a:cubicBezTo>
                  <a:pt x="14554" y="87"/>
                  <a:pt x="14511" y="73"/>
                  <a:pt x="14497" y="73"/>
                </a:cubicBezTo>
                <a:cubicBezTo>
                  <a:pt x="14482" y="73"/>
                  <a:pt x="14482" y="116"/>
                  <a:pt x="14482" y="130"/>
                </a:cubicBezTo>
                <a:cubicBezTo>
                  <a:pt x="14482" y="144"/>
                  <a:pt x="14468" y="159"/>
                  <a:pt x="14454" y="187"/>
                </a:cubicBezTo>
                <a:lnTo>
                  <a:pt x="14439" y="202"/>
                </a:lnTo>
                <a:lnTo>
                  <a:pt x="14439" y="216"/>
                </a:lnTo>
                <a:cubicBezTo>
                  <a:pt x="14454" y="231"/>
                  <a:pt x="14439" y="245"/>
                  <a:pt x="14425" y="245"/>
                </a:cubicBezTo>
                <a:cubicBezTo>
                  <a:pt x="14425" y="231"/>
                  <a:pt x="14339" y="187"/>
                  <a:pt x="14310" y="173"/>
                </a:cubicBezTo>
                <a:cubicBezTo>
                  <a:pt x="14308" y="172"/>
                  <a:pt x="14307" y="172"/>
                  <a:pt x="14305" y="172"/>
                </a:cubicBezTo>
                <a:cubicBezTo>
                  <a:pt x="14280" y="172"/>
                  <a:pt x="14267" y="275"/>
                  <a:pt x="14267" y="302"/>
                </a:cubicBezTo>
                <a:cubicBezTo>
                  <a:pt x="14267" y="315"/>
                  <a:pt x="14268" y="320"/>
                  <a:pt x="14270" y="320"/>
                </a:cubicBezTo>
                <a:cubicBezTo>
                  <a:pt x="14274" y="320"/>
                  <a:pt x="14281" y="290"/>
                  <a:pt x="14281" y="259"/>
                </a:cubicBezTo>
                <a:cubicBezTo>
                  <a:pt x="14281" y="255"/>
                  <a:pt x="14283" y="253"/>
                  <a:pt x="14287" y="253"/>
                </a:cubicBezTo>
                <a:cubicBezTo>
                  <a:pt x="14306" y="253"/>
                  <a:pt x="14367" y="309"/>
                  <a:pt x="14367" y="345"/>
                </a:cubicBezTo>
                <a:cubicBezTo>
                  <a:pt x="14367" y="389"/>
                  <a:pt x="14339" y="432"/>
                  <a:pt x="14310" y="446"/>
                </a:cubicBezTo>
                <a:lnTo>
                  <a:pt x="14281" y="460"/>
                </a:lnTo>
                <a:cubicBezTo>
                  <a:pt x="14238" y="475"/>
                  <a:pt x="14296" y="504"/>
                  <a:pt x="14281" y="532"/>
                </a:cubicBezTo>
                <a:cubicBezTo>
                  <a:pt x="14281" y="547"/>
                  <a:pt x="14267" y="561"/>
                  <a:pt x="14267" y="561"/>
                </a:cubicBezTo>
                <a:cubicBezTo>
                  <a:pt x="14252" y="561"/>
                  <a:pt x="14238" y="547"/>
                  <a:pt x="14238" y="547"/>
                </a:cubicBezTo>
                <a:lnTo>
                  <a:pt x="14224" y="504"/>
                </a:lnTo>
                <a:cubicBezTo>
                  <a:pt x="14224" y="488"/>
                  <a:pt x="14220" y="482"/>
                  <a:pt x="14214" y="482"/>
                </a:cubicBezTo>
                <a:cubicBezTo>
                  <a:pt x="14205" y="482"/>
                  <a:pt x="14190" y="500"/>
                  <a:pt x="14181" y="518"/>
                </a:cubicBezTo>
                <a:cubicBezTo>
                  <a:pt x="14181" y="525"/>
                  <a:pt x="14173" y="529"/>
                  <a:pt x="14163" y="529"/>
                </a:cubicBezTo>
                <a:cubicBezTo>
                  <a:pt x="14152" y="529"/>
                  <a:pt x="14138" y="525"/>
                  <a:pt x="14123" y="518"/>
                </a:cubicBezTo>
                <a:lnTo>
                  <a:pt x="14166" y="489"/>
                </a:lnTo>
                <a:cubicBezTo>
                  <a:pt x="14181" y="460"/>
                  <a:pt x="14181" y="417"/>
                  <a:pt x="14195" y="389"/>
                </a:cubicBezTo>
                <a:lnTo>
                  <a:pt x="14195" y="374"/>
                </a:lnTo>
                <a:cubicBezTo>
                  <a:pt x="14224" y="360"/>
                  <a:pt x="14224" y="345"/>
                  <a:pt x="14195" y="345"/>
                </a:cubicBezTo>
                <a:lnTo>
                  <a:pt x="14152" y="345"/>
                </a:lnTo>
                <a:cubicBezTo>
                  <a:pt x="14152" y="331"/>
                  <a:pt x="14138" y="317"/>
                  <a:pt x="14138" y="317"/>
                </a:cubicBezTo>
                <a:lnTo>
                  <a:pt x="14138" y="302"/>
                </a:lnTo>
                <a:cubicBezTo>
                  <a:pt x="14152" y="288"/>
                  <a:pt x="14195" y="274"/>
                  <a:pt x="14209" y="259"/>
                </a:cubicBezTo>
                <a:cubicBezTo>
                  <a:pt x="14224" y="245"/>
                  <a:pt x="14195" y="216"/>
                  <a:pt x="14181" y="216"/>
                </a:cubicBezTo>
                <a:cubicBezTo>
                  <a:pt x="14179" y="215"/>
                  <a:pt x="14177" y="214"/>
                  <a:pt x="14175" y="214"/>
                </a:cubicBezTo>
                <a:cubicBezTo>
                  <a:pt x="14157" y="214"/>
                  <a:pt x="14123" y="262"/>
                  <a:pt x="14123" y="288"/>
                </a:cubicBezTo>
                <a:cubicBezTo>
                  <a:pt x="14123" y="317"/>
                  <a:pt x="14080" y="345"/>
                  <a:pt x="14037" y="360"/>
                </a:cubicBezTo>
                <a:lnTo>
                  <a:pt x="14023" y="417"/>
                </a:lnTo>
                <a:lnTo>
                  <a:pt x="14023" y="432"/>
                </a:lnTo>
                <a:cubicBezTo>
                  <a:pt x="14008" y="432"/>
                  <a:pt x="13979" y="345"/>
                  <a:pt x="13965" y="345"/>
                </a:cubicBezTo>
                <a:cubicBezTo>
                  <a:pt x="13936" y="345"/>
                  <a:pt x="13908" y="302"/>
                  <a:pt x="13908" y="288"/>
                </a:cubicBezTo>
                <a:cubicBezTo>
                  <a:pt x="13908" y="274"/>
                  <a:pt x="13951" y="245"/>
                  <a:pt x="13965" y="245"/>
                </a:cubicBezTo>
                <a:cubicBezTo>
                  <a:pt x="13979" y="245"/>
                  <a:pt x="13922" y="187"/>
                  <a:pt x="13893" y="173"/>
                </a:cubicBezTo>
                <a:cubicBezTo>
                  <a:pt x="13879" y="144"/>
                  <a:pt x="13850" y="130"/>
                  <a:pt x="13836" y="130"/>
                </a:cubicBezTo>
                <a:cubicBezTo>
                  <a:pt x="13821" y="130"/>
                  <a:pt x="13821" y="144"/>
                  <a:pt x="13836" y="159"/>
                </a:cubicBezTo>
                <a:cubicBezTo>
                  <a:pt x="13836" y="173"/>
                  <a:pt x="13850" y="187"/>
                  <a:pt x="13836" y="202"/>
                </a:cubicBezTo>
                <a:lnTo>
                  <a:pt x="13821" y="231"/>
                </a:lnTo>
                <a:cubicBezTo>
                  <a:pt x="13836" y="245"/>
                  <a:pt x="13865" y="274"/>
                  <a:pt x="13865" y="288"/>
                </a:cubicBezTo>
                <a:cubicBezTo>
                  <a:pt x="13879" y="302"/>
                  <a:pt x="13865" y="360"/>
                  <a:pt x="13879" y="360"/>
                </a:cubicBezTo>
                <a:cubicBezTo>
                  <a:pt x="13893" y="374"/>
                  <a:pt x="13936" y="417"/>
                  <a:pt x="13922" y="446"/>
                </a:cubicBezTo>
                <a:cubicBezTo>
                  <a:pt x="13922" y="458"/>
                  <a:pt x="13909" y="463"/>
                  <a:pt x="13894" y="463"/>
                </a:cubicBezTo>
                <a:cubicBezTo>
                  <a:pt x="13874" y="463"/>
                  <a:pt x="13850" y="454"/>
                  <a:pt x="13850" y="446"/>
                </a:cubicBezTo>
                <a:cubicBezTo>
                  <a:pt x="13836" y="417"/>
                  <a:pt x="13793" y="274"/>
                  <a:pt x="13764" y="245"/>
                </a:cubicBezTo>
                <a:cubicBezTo>
                  <a:pt x="13747" y="219"/>
                  <a:pt x="13724" y="214"/>
                  <a:pt x="13706" y="214"/>
                </a:cubicBezTo>
                <a:cubicBezTo>
                  <a:pt x="13694" y="214"/>
                  <a:pt x="13684" y="216"/>
                  <a:pt x="13678" y="216"/>
                </a:cubicBezTo>
                <a:cubicBezTo>
                  <a:pt x="13663" y="231"/>
                  <a:pt x="13678" y="245"/>
                  <a:pt x="13678" y="245"/>
                </a:cubicBezTo>
                <a:cubicBezTo>
                  <a:pt x="13692" y="259"/>
                  <a:pt x="13706" y="274"/>
                  <a:pt x="13735" y="302"/>
                </a:cubicBezTo>
                <a:lnTo>
                  <a:pt x="13706" y="331"/>
                </a:lnTo>
                <a:cubicBezTo>
                  <a:pt x="13706" y="331"/>
                  <a:pt x="13721" y="360"/>
                  <a:pt x="13721" y="374"/>
                </a:cubicBezTo>
                <a:cubicBezTo>
                  <a:pt x="13721" y="374"/>
                  <a:pt x="13735" y="360"/>
                  <a:pt x="13750" y="360"/>
                </a:cubicBezTo>
                <a:lnTo>
                  <a:pt x="13750" y="360"/>
                </a:lnTo>
                <a:cubicBezTo>
                  <a:pt x="13735" y="389"/>
                  <a:pt x="13735" y="417"/>
                  <a:pt x="13735" y="432"/>
                </a:cubicBezTo>
                <a:lnTo>
                  <a:pt x="13735" y="460"/>
                </a:lnTo>
                <a:cubicBezTo>
                  <a:pt x="13735" y="475"/>
                  <a:pt x="13721" y="489"/>
                  <a:pt x="13721" y="489"/>
                </a:cubicBezTo>
                <a:cubicBezTo>
                  <a:pt x="13706" y="475"/>
                  <a:pt x="13678" y="432"/>
                  <a:pt x="13663" y="417"/>
                </a:cubicBezTo>
                <a:cubicBezTo>
                  <a:pt x="13661" y="413"/>
                  <a:pt x="13659" y="411"/>
                  <a:pt x="13656" y="411"/>
                </a:cubicBezTo>
                <a:cubicBezTo>
                  <a:pt x="13645" y="411"/>
                  <a:pt x="13635" y="465"/>
                  <a:pt x="13635" y="489"/>
                </a:cubicBezTo>
                <a:cubicBezTo>
                  <a:pt x="13635" y="496"/>
                  <a:pt x="13632" y="499"/>
                  <a:pt x="13629" y="499"/>
                </a:cubicBezTo>
                <a:cubicBezTo>
                  <a:pt x="13616" y="499"/>
                  <a:pt x="13588" y="468"/>
                  <a:pt x="13577" y="446"/>
                </a:cubicBezTo>
                <a:cubicBezTo>
                  <a:pt x="13565" y="423"/>
                  <a:pt x="13525" y="399"/>
                  <a:pt x="13503" y="399"/>
                </a:cubicBezTo>
                <a:cubicBezTo>
                  <a:pt x="13498" y="399"/>
                  <a:pt x="13494" y="400"/>
                  <a:pt x="13491" y="403"/>
                </a:cubicBezTo>
                <a:cubicBezTo>
                  <a:pt x="13487" y="407"/>
                  <a:pt x="13482" y="408"/>
                  <a:pt x="13476" y="408"/>
                </a:cubicBezTo>
                <a:cubicBezTo>
                  <a:pt x="13457" y="408"/>
                  <a:pt x="13430" y="392"/>
                  <a:pt x="13419" y="360"/>
                </a:cubicBezTo>
                <a:lnTo>
                  <a:pt x="13390" y="360"/>
                </a:lnTo>
                <a:cubicBezTo>
                  <a:pt x="13347" y="331"/>
                  <a:pt x="13347" y="302"/>
                  <a:pt x="13376" y="259"/>
                </a:cubicBezTo>
                <a:cubicBezTo>
                  <a:pt x="13376" y="259"/>
                  <a:pt x="13376" y="231"/>
                  <a:pt x="13376" y="231"/>
                </a:cubicBezTo>
                <a:cubicBezTo>
                  <a:pt x="13369" y="223"/>
                  <a:pt x="13362" y="220"/>
                  <a:pt x="13356" y="220"/>
                </a:cubicBezTo>
                <a:cubicBezTo>
                  <a:pt x="13351" y="220"/>
                  <a:pt x="13347" y="223"/>
                  <a:pt x="13347" y="231"/>
                </a:cubicBezTo>
                <a:lnTo>
                  <a:pt x="13319" y="259"/>
                </a:lnTo>
                <a:cubicBezTo>
                  <a:pt x="13290" y="274"/>
                  <a:pt x="13275" y="331"/>
                  <a:pt x="13290" y="345"/>
                </a:cubicBezTo>
                <a:cubicBezTo>
                  <a:pt x="13304" y="345"/>
                  <a:pt x="13290" y="374"/>
                  <a:pt x="13290" y="389"/>
                </a:cubicBezTo>
                <a:cubicBezTo>
                  <a:pt x="13287" y="391"/>
                  <a:pt x="13282" y="393"/>
                  <a:pt x="13277" y="393"/>
                </a:cubicBezTo>
                <a:cubicBezTo>
                  <a:pt x="13253" y="393"/>
                  <a:pt x="13209" y="374"/>
                  <a:pt x="13175" y="374"/>
                </a:cubicBezTo>
                <a:cubicBezTo>
                  <a:pt x="13132" y="374"/>
                  <a:pt x="13117" y="403"/>
                  <a:pt x="13117" y="403"/>
                </a:cubicBezTo>
                <a:cubicBezTo>
                  <a:pt x="13117" y="406"/>
                  <a:pt x="13115" y="407"/>
                  <a:pt x="13111" y="407"/>
                </a:cubicBezTo>
                <a:cubicBezTo>
                  <a:pt x="13093" y="407"/>
                  <a:pt x="13046" y="383"/>
                  <a:pt x="13046" y="360"/>
                </a:cubicBezTo>
                <a:cubicBezTo>
                  <a:pt x="13046" y="317"/>
                  <a:pt x="13046" y="259"/>
                  <a:pt x="13074" y="231"/>
                </a:cubicBezTo>
                <a:lnTo>
                  <a:pt x="13089" y="259"/>
                </a:lnTo>
                <a:lnTo>
                  <a:pt x="13132" y="302"/>
                </a:lnTo>
                <a:cubicBezTo>
                  <a:pt x="13146" y="259"/>
                  <a:pt x="13132" y="202"/>
                  <a:pt x="13117" y="202"/>
                </a:cubicBezTo>
                <a:lnTo>
                  <a:pt x="12988" y="202"/>
                </a:lnTo>
                <a:lnTo>
                  <a:pt x="12931" y="231"/>
                </a:lnTo>
                <a:cubicBezTo>
                  <a:pt x="12902" y="231"/>
                  <a:pt x="12888" y="259"/>
                  <a:pt x="12916" y="302"/>
                </a:cubicBezTo>
                <a:cubicBezTo>
                  <a:pt x="12916" y="302"/>
                  <a:pt x="12902" y="360"/>
                  <a:pt x="12888" y="374"/>
                </a:cubicBezTo>
                <a:lnTo>
                  <a:pt x="12873" y="374"/>
                </a:lnTo>
                <a:cubicBezTo>
                  <a:pt x="12859" y="360"/>
                  <a:pt x="12787" y="259"/>
                  <a:pt x="12773" y="231"/>
                </a:cubicBezTo>
                <a:cubicBezTo>
                  <a:pt x="12744" y="202"/>
                  <a:pt x="12730" y="173"/>
                  <a:pt x="12715" y="144"/>
                </a:cubicBezTo>
                <a:lnTo>
                  <a:pt x="12715" y="130"/>
                </a:lnTo>
                <a:cubicBezTo>
                  <a:pt x="12701" y="116"/>
                  <a:pt x="12701" y="101"/>
                  <a:pt x="12686" y="101"/>
                </a:cubicBezTo>
                <a:cubicBezTo>
                  <a:pt x="12686" y="101"/>
                  <a:pt x="12672" y="116"/>
                  <a:pt x="12672" y="116"/>
                </a:cubicBezTo>
                <a:cubicBezTo>
                  <a:pt x="12658" y="130"/>
                  <a:pt x="12672" y="144"/>
                  <a:pt x="12672" y="144"/>
                </a:cubicBezTo>
                <a:cubicBezTo>
                  <a:pt x="12661" y="177"/>
                  <a:pt x="12651" y="193"/>
                  <a:pt x="12640" y="193"/>
                </a:cubicBezTo>
                <a:cubicBezTo>
                  <a:pt x="12636" y="193"/>
                  <a:pt x="12633" y="191"/>
                  <a:pt x="12629" y="187"/>
                </a:cubicBezTo>
                <a:lnTo>
                  <a:pt x="12615" y="173"/>
                </a:lnTo>
                <a:cubicBezTo>
                  <a:pt x="12600" y="173"/>
                  <a:pt x="12586" y="187"/>
                  <a:pt x="12571" y="216"/>
                </a:cubicBezTo>
                <a:lnTo>
                  <a:pt x="12543" y="216"/>
                </a:lnTo>
                <a:cubicBezTo>
                  <a:pt x="12543" y="231"/>
                  <a:pt x="12528" y="245"/>
                  <a:pt x="12528" y="259"/>
                </a:cubicBezTo>
                <a:lnTo>
                  <a:pt x="12528" y="288"/>
                </a:lnTo>
                <a:cubicBezTo>
                  <a:pt x="12514" y="302"/>
                  <a:pt x="12485" y="302"/>
                  <a:pt x="12471" y="302"/>
                </a:cubicBezTo>
                <a:cubicBezTo>
                  <a:pt x="12471" y="302"/>
                  <a:pt x="12471" y="259"/>
                  <a:pt x="12471" y="259"/>
                </a:cubicBezTo>
                <a:cubicBezTo>
                  <a:pt x="12471" y="245"/>
                  <a:pt x="12442" y="202"/>
                  <a:pt x="12413" y="187"/>
                </a:cubicBezTo>
                <a:lnTo>
                  <a:pt x="12399" y="187"/>
                </a:lnTo>
                <a:lnTo>
                  <a:pt x="12356" y="245"/>
                </a:lnTo>
                <a:cubicBezTo>
                  <a:pt x="12299" y="231"/>
                  <a:pt x="12198" y="231"/>
                  <a:pt x="12184" y="216"/>
                </a:cubicBezTo>
                <a:cubicBezTo>
                  <a:pt x="12169" y="216"/>
                  <a:pt x="12097" y="202"/>
                  <a:pt x="12069" y="173"/>
                </a:cubicBezTo>
                <a:cubicBezTo>
                  <a:pt x="12065" y="166"/>
                  <a:pt x="12061" y="164"/>
                  <a:pt x="12057" y="164"/>
                </a:cubicBezTo>
                <a:cubicBezTo>
                  <a:pt x="12042" y="164"/>
                  <a:pt x="12026" y="194"/>
                  <a:pt x="12026" y="216"/>
                </a:cubicBezTo>
                <a:cubicBezTo>
                  <a:pt x="12031" y="222"/>
                  <a:pt x="12037" y="226"/>
                  <a:pt x="12044" y="226"/>
                </a:cubicBezTo>
                <a:cubicBezTo>
                  <a:pt x="12054" y="226"/>
                  <a:pt x="12066" y="219"/>
                  <a:pt x="12083" y="202"/>
                </a:cubicBezTo>
                <a:lnTo>
                  <a:pt x="12097" y="245"/>
                </a:lnTo>
                <a:lnTo>
                  <a:pt x="12126" y="302"/>
                </a:lnTo>
                <a:cubicBezTo>
                  <a:pt x="12152" y="290"/>
                  <a:pt x="12223" y="243"/>
                  <a:pt x="12248" y="243"/>
                </a:cubicBezTo>
                <a:cubicBezTo>
                  <a:pt x="12251" y="243"/>
                  <a:pt x="12254" y="243"/>
                  <a:pt x="12255" y="245"/>
                </a:cubicBezTo>
                <a:cubicBezTo>
                  <a:pt x="12270" y="259"/>
                  <a:pt x="12313" y="274"/>
                  <a:pt x="12342" y="288"/>
                </a:cubicBezTo>
                <a:lnTo>
                  <a:pt x="12399" y="288"/>
                </a:lnTo>
                <a:cubicBezTo>
                  <a:pt x="12442" y="331"/>
                  <a:pt x="12413" y="374"/>
                  <a:pt x="12413" y="374"/>
                </a:cubicBezTo>
                <a:cubicBezTo>
                  <a:pt x="12403" y="374"/>
                  <a:pt x="12360" y="350"/>
                  <a:pt x="12333" y="350"/>
                </a:cubicBezTo>
                <a:cubicBezTo>
                  <a:pt x="12324" y="350"/>
                  <a:pt x="12316" y="353"/>
                  <a:pt x="12313" y="360"/>
                </a:cubicBezTo>
                <a:cubicBezTo>
                  <a:pt x="12299" y="374"/>
                  <a:pt x="12255" y="374"/>
                  <a:pt x="12255" y="374"/>
                </a:cubicBezTo>
                <a:cubicBezTo>
                  <a:pt x="12249" y="368"/>
                  <a:pt x="12241" y="365"/>
                  <a:pt x="12231" y="365"/>
                </a:cubicBezTo>
                <a:cubicBezTo>
                  <a:pt x="12217" y="365"/>
                  <a:pt x="12200" y="372"/>
                  <a:pt x="12184" y="389"/>
                </a:cubicBezTo>
                <a:lnTo>
                  <a:pt x="12140" y="345"/>
                </a:lnTo>
                <a:lnTo>
                  <a:pt x="12140" y="331"/>
                </a:lnTo>
                <a:cubicBezTo>
                  <a:pt x="12112" y="345"/>
                  <a:pt x="12083" y="389"/>
                  <a:pt x="12069" y="403"/>
                </a:cubicBezTo>
                <a:lnTo>
                  <a:pt x="12054" y="417"/>
                </a:lnTo>
                <a:lnTo>
                  <a:pt x="12054" y="432"/>
                </a:lnTo>
                <a:cubicBezTo>
                  <a:pt x="12051" y="429"/>
                  <a:pt x="12047" y="428"/>
                  <a:pt x="12043" y="428"/>
                </a:cubicBezTo>
                <a:cubicBezTo>
                  <a:pt x="12024" y="428"/>
                  <a:pt x="11994" y="446"/>
                  <a:pt x="11982" y="446"/>
                </a:cubicBezTo>
                <a:cubicBezTo>
                  <a:pt x="11968" y="460"/>
                  <a:pt x="11911" y="460"/>
                  <a:pt x="11911" y="489"/>
                </a:cubicBezTo>
                <a:cubicBezTo>
                  <a:pt x="11896" y="518"/>
                  <a:pt x="11867" y="532"/>
                  <a:pt x="11867" y="547"/>
                </a:cubicBezTo>
                <a:cubicBezTo>
                  <a:pt x="11866" y="548"/>
                  <a:pt x="11864" y="549"/>
                  <a:pt x="11861" y="549"/>
                </a:cubicBezTo>
                <a:cubicBezTo>
                  <a:pt x="11838" y="549"/>
                  <a:pt x="11783" y="502"/>
                  <a:pt x="11796" y="489"/>
                </a:cubicBezTo>
                <a:cubicBezTo>
                  <a:pt x="11810" y="460"/>
                  <a:pt x="11796" y="403"/>
                  <a:pt x="11781" y="374"/>
                </a:cubicBezTo>
                <a:cubicBezTo>
                  <a:pt x="11781" y="372"/>
                  <a:pt x="11781" y="371"/>
                  <a:pt x="11780" y="371"/>
                </a:cubicBezTo>
                <a:cubicBezTo>
                  <a:pt x="11774" y="371"/>
                  <a:pt x="11751" y="405"/>
                  <a:pt x="11738" y="417"/>
                </a:cubicBezTo>
                <a:cubicBezTo>
                  <a:pt x="11724" y="432"/>
                  <a:pt x="11709" y="446"/>
                  <a:pt x="11709" y="460"/>
                </a:cubicBezTo>
                <a:lnTo>
                  <a:pt x="11695" y="475"/>
                </a:lnTo>
                <a:lnTo>
                  <a:pt x="11681" y="504"/>
                </a:lnTo>
                <a:cubicBezTo>
                  <a:pt x="11681" y="525"/>
                  <a:pt x="11665" y="538"/>
                  <a:pt x="11646" y="538"/>
                </a:cubicBezTo>
                <a:cubicBezTo>
                  <a:pt x="11639" y="538"/>
                  <a:pt x="11631" y="536"/>
                  <a:pt x="11623" y="532"/>
                </a:cubicBezTo>
                <a:lnTo>
                  <a:pt x="11609" y="518"/>
                </a:lnTo>
                <a:lnTo>
                  <a:pt x="11595" y="504"/>
                </a:lnTo>
                <a:cubicBezTo>
                  <a:pt x="11566" y="489"/>
                  <a:pt x="11566" y="446"/>
                  <a:pt x="11580" y="417"/>
                </a:cubicBezTo>
                <a:lnTo>
                  <a:pt x="11595" y="403"/>
                </a:lnTo>
                <a:cubicBezTo>
                  <a:pt x="11595" y="403"/>
                  <a:pt x="11623" y="417"/>
                  <a:pt x="11623" y="417"/>
                </a:cubicBezTo>
                <a:lnTo>
                  <a:pt x="11638" y="417"/>
                </a:lnTo>
                <a:cubicBezTo>
                  <a:pt x="11652" y="389"/>
                  <a:pt x="11595" y="374"/>
                  <a:pt x="11580" y="374"/>
                </a:cubicBezTo>
                <a:cubicBezTo>
                  <a:pt x="11566" y="374"/>
                  <a:pt x="11508" y="360"/>
                  <a:pt x="11494" y="345"/>
                </a:cubicBezTo>
                <a:cubicBezTo>
                  <a:pt x="11493" y="344"/>
                  <a:pt x="11491" y="344"/>
                  <a:pt x="11489" y="344"/>
                </a:cubicBezTo>
                <a:cubicBezTo>
                  <a:pt x="11474" y="344"/>
                  <a:pt x="11442" y="390"/>
                  <a:pt x="11427" y="390"/>
                </a:cubicBezTo>
                <a:cubicBezTo>
                  <a:pt x="11425" y="390"/>
                  <a:pt x="11423" y="390"/>
                  <a:pt x="11422" y="389"/>
                </a:cubicBezTo>
                <a:cubicBezTo>
                  <a:pt x="11393" y="374"/>
                  <a:pt x="11365" y="302"/>
                  <a:pt x="11365" y="274"/>
                </a:cubicBezTo>
                <a:cubicBezTo>
                  <a:pt x="11365" y="269"/>
                  <a:pt x="11363" y="267"/>
                  <a:pt x="11361" y="267"/>
                </a:cubicBezTo>
                <a:cubicBezTo>
                  <a:pt x="11347" y="267"/>
                  <a:pt x="11305" y="321"/>
                  <a:pt x="11293" y="345"/>
                </a:cubicBezTo>
                <a:cubicBezTo>
                  <a:pt x="11286" y="360"/>
                  <a:pt x="11271" y="363"/>
                  <a:pt x="11257" y="363"/>
                </a:cubicBezTo>
                <a:cubicBezTo>
                  <a:pt x="11243" y="363"/>
                  <a:pt x="11228" y="360"/>
                  <a:pt x="11221" y="360"/>
                </a:cubicBezTo>
                <a:cubicBezTo>
                  <a:pt x="11207" y="360"/>
                  <a:pt x="11149" y="374"/>
                  <a:pt x="11149" y="389"/>
                </a:cubicBezTo>
                <a:cubicBezTo>
                  <a:pt x="11147" y="393"/>
                  <a:pt x="11145" y="394"/>
                  <a:pt x="11143" y="394"/>
                </a:cubicBezTo>
                <a:cubicBezTo>
                  <a:pt x="11131" y="394"/>
                  <a:pt x="11122" y="329"/>
                  <a:pt x="11135" y="317"/>
                </a:cubicBezTo>
                <a:cubicBezTo>
                  <a:pt x="11135" y="288"/>
                  <a:pt x="11135" y="245"/>
                  <a:pt x="11135" y="231"/>
                </a:cubicBezTo>
                <a:cubicBezTo>
                  <a:pt x="11135" y="231"/>
                  <a:pt x="11106" y="231"/>
                  <a:pt x="11106" y="245"/>
                </a:cubicBezTo>
                <a:cubicBezTo>
                  <a:pt x="11106" y="245"/>
                  <a:pt x="11092" y="302"/>
                  <a:pt x="11077" y="374"/>
                </a:cubicBezTo>
                <a:lnTo>
                  <a:pt x="11005" y="374"/>
                </a:lnTo>
                <a:cubicBezTo>
                  <a:pt x="10962" y="374"/>
                  <a:pt x="10919" y="331"/>
                  <a:pt x="10934" y="302"/>
                </a:cubicBezTo>
                <a:cubicBezTo>
                  <a:pt x="10947" y="283"/>
                  <a:pt x="10960" y="275"/>
                  <a:pt x="10971" y="275"/>
                </a:cubicBezTo>
                <a:cubicBezTo>
                  <a:pt x="10985" y="275"/>
                  <a:pt x="10998" y="287"/>
                  <a:pt x="11005" y="302"/>
                </a:cubicBezTo>
                <a:lnTo>
                  <a:pt x="11020" y="302"/>
                </a:lnTo>
                <a:cubicBezTo>
                  <a:pt x="11020" y="288"/>
                  <a:pt x="11020" y="259"/>
                  <a:pt x="11020" y="259"/>
                </a:cubicBezTo>
                <a:lnTo>
                  <a:pt x="11005" y="245"/>
                </a:lnTo>
                <a:cubicBezTo>
                  <a:pt x="10991" y="245"/>
                  <a:pt x="11005" y="216"/>
                  <a:pt x="11020" y="216"/>
                </a:cubicBezTo>
                <a:cubicBezTo>
                  <a:pt x="11020" y="202"/>
                  <a:pt x="11005" y="144"/>
                  <a:pt x="11005" y="130"/>
                </a:cubicBezTo>
                <a:cubicBezTo>
                  <a:pt x="11001" y="121"/>
                  <a:pt x="10991" y="118"/>
                  <a:pt x="10979" y="118"/>
                </a:cubicBezTo>
                <a:cubicBezTo>
                  <a:pt x="10951" y="118"/>
                  <a:pt x="10910" y="134"/>
                  <a:pt x="10891" y="144"/>
                </a:cubicBezTo>
                <a:cubicBezTo>
                  <a:pt x="10876" y="152"/>
                  <a:pt x="10869" y="155"/>
                  <a:pt x="10865" y="155"/>
                </a:cubicBezTo>
                <a:cubicBezTo>
                  <a:pt x="10862" y="155"/>
                  <a:pt x="10862" y="152"/>
                  <a:pt x="10862" y="144"/>
                </a:cubicBezTo>
                <a:cubicBezTo>
                  <a:pt x="10862" y="144"/>
                  <a:pt x="10833" y="130"/>
                  <a:pt x="10819" y="130"/>
                </a:cubicBezTo>
                <a:cubicBezTo>
                  <a:pt x="10804" y="130"/>
                  <a:pt x="10804" y="144"/>
                  <a:pt x="10819" y="173"/>
                </a:cubicBezTo>
                <a:lnTo>
                  <a:pt x="10819" y="187"/>
                </a:lnTo>
                <a:lnTo>
                  <a:pt x="10819" y="202"/>
                </a:lnTo>
                <a:cubicBezTo>
                  <a:pt x="10819" y="213"/>
                  <a:pt x="10804" y="217"/>
                  <a:pt x="10785" y="217"/>
                </a:cubicBezTo>
                <a:cubicBezTo>
                  <a:pt x="10754" y="217"/>
                  <a:pt x="10713" y="205"/>
                  <a:pt x="10704" y="187"/>
                </a:cubicBezTo>
                <a:cubicBezTo>
                  <a:pt x="10704" y="159"/>
                  <a:pt x="10661" y="130"/>
                  <a:pt x="10632" y="130"/>
                </a:cubicBezTo>
                <a:cubicBezTo>
                  <a:pt x="10618" y="130"/>
                  <a:pt x="10661" y="231"/>
                  <a:pt x="10646" y="259"/>
                </a:cubicBezTo>
                <a:cubicBezTo>
                  <a:pt x="10646" y="302"/>
                  <a:pt x="10603" y="345"/>
                  <a:pt x="10603" y="360"/>
                </a:cubicBezTo>
                <a:cubicBezTo>
                  <a:pt x="10589" y="360"/>
                  <a:pt x="10560" y="345"/>
                  <a:pt x="10546" y="331"/>
                </a:cubicBezTo>
                <a:cubicBezTo>
                  <a:pt x="10543" y="328"/>
                  <a:pt x="10540" y="327"/>
                  <a:pt x="10538" y="327"/>
                </a:cubicBezTo>
                <a:cubicBezTo>
                  <a:pt x="10526" y="327"/>
                  <a:pt x="10517" y="348"/>
                  <a:pt x="10517" y="360"/>
                </a:cubicBezTo>
                <a:cubicBezTo>
                  <a:pt x="10517" y="360"/>
                  <a:pt x="10488" y="345"/>
                  <a:pt x="10474" y="317"/>
                </a:cubicBezTo>
                <a:lnTo>
                  <a:pt x="10445" y="288"/>
                </a:lnTo>
                <a:cubicBezTo>
                  <a:pt x="10445" y="288"/>
                  <a:pt x="10416" y="331"/>
                  <a:pt x="10416" y="345"/>
                </a:cubicBezTo>
                <a:cubicBezTo>
                  <a:pt x="10416" y="360"/>
                  <a:pt x="10460" y="389"/>
                  <a:pt x="10460" y="417"/>
                </a:cubicBezTo>
                <a:cubicBezTo>
                  <a:pt x="10474" y="432"/>
                  <a:pt x="10445" y="475"/>
                  <a:pt x="10431" y="475"/>
                </a:cubicBezTo>
                <a:cubicBezTo>
                  <a:pt x="10416" y="489"/>
                  <a:pt x="10460" y="547"/>
                  <a:pt x="10474" y="547"/>
                </a:cubicBezTo>
                <a:cubicBezTo>
                  <a:pt x="10488" y="561"/>
                  <a:pt x="10517" y="561"/>
                  <a:pt x="10531" y="561"/>
                </a:cubicBezTo>
                <a:cubicBezTo>
                  <a:pt x="10546" y="561"/>
                  <a:pt x="10503" y="633"/>
                  <a:pt x="10488" y="662"/>
                </a:cubicBezTo>
                <a:cubicBezTo>
                  <a:pt x="10485" y="668"/>
                  <a:pt x="10482" y="670"/>
                  <a:pt x="10479" y="670"/>
                </a:cubicBezTo>
                <a:cubicBezTo>
                  <a:pt x="10468" y="670"/>
                  <a:pt x="10460" y="629"/>
                  <a:pt x="10460" y="561"/>
                </a:cubicBezTo>
                <a:lnTo>
                  <a:pt x="10388" y="547"/>
                </a:lnTo>
                <a:cubicBezTo>
                  <a:pt x="10388" y="547"/>
                  <a:pt x="10388" y="518"/>
                  <a:pt x="10388" y="504"/>
                </a:cubicBezTo>
                <a:lnTo>
                  <a:pt x="10416" y="460"/>
                </a:lnTo>
                <a:cubicBezTo>
                  <a:pt x="10388" y="446"/>
                  <a:pt x="10359" y="417"/>
                  <a:pt x="10345" y="403"/>
                </a:cubicBezTo>
                <a:cubicBezTo>
                  <a:pt x="10345" y="389"/>
                  <a:pt x="10359" y="345"/>
                  <a:pt x="10345" y="345"/>
                </a:cubicBezTo>
                <a:cubicBezTo>
                  <a:pt x="10330" y="345"/>
                  <a:pt x="10301" y="360"/>
                  <a:pt x="10273" y="360"/>
                </a:cubicBezTo>
                <a:lnTo>
                  <a:pt x="10244" y="374"/>
                </a:lnTo>
                <a:lnTo>
                  <a:pt x="10215" y="374"/>
                </a:lnTo>
                <a:cubicBezTo>
                  <a:pt x="10187" y="403"/>
                  <a:pt x="10215" y="460"/>
                  <a:pt x="10230" y="475"/>
                </a:cubicBezTo>
                <a:cubicBezTo>
                  <a:pt x="10244" y="489"/>
                  <a:pt x="10230" y="532"/>
                  <a:pt x="10215" y="532"/>
                </a:cubicBezTo>
                <a:cubicBezTo>
                  <a:pt x="10215" y="536"/>
                  <a:pt x="10214" y="538"/>
                  <a:pt x="10212" y="538"/>
                </a:cubicBezTo>
                <a:cubicBezTo>
                  <a:pt x="10207" y="538"/>
                  <a:pt x="10197" y="528"/>
                  <a:pt x="10187" y="518"/>
                </a:cubicBezTo>
                <a:cubicBezTo>
                  <a:pt x="10187" y="514"/>
                  <a:pt x="10185" y="512"/>
                  <a:pt x="10183" y="512"/>
                </a:cubicBezTo>
                <a:cubicBezTo>
                  <a:pt x="10178" y="512"/>
                  <a:pt x="10168" y="522"/>
                  <a:pt x="10158" y="532"/>
                </a:cubicBezTo>
                <a:lnTo>
                  <a:pt x="10158" y="475"/>
                </a:lnTo>
                <a:lnTo>
                  <a:pt x="10143" y="460"/>
                </a:lnTo>
                <a:cubicBezTo>
                  <a:pt x="10141" y="458"/>
                  <a:pt x="10137" y="456"/>
                  <a:pt x="10133" y="456"/>
                </a:cubicBezTo>
                <a:cubicBezTo>
                  <a:pt x="10119" y="456"/>
                  <a:pt x="10100" y="475"/>
                  <a:pt x="10100" y="475"/>
                </a:cubicBezTo>
                <a:cubicBezTo>
                  <a:pt x="10096" y="479"/>
                  <a:pt x="10091" y="481"/>
                  <a:pt x="10085" y="481"/>
                </a:cubicBezTo>
                <a:cubicBezTo>
                  <a:pt x="10072" y="481"/>
                  <a:pt x="10057" y="471"/>
                  <a:pt x="10057" y="460"/>
                </a:cubicBezTo>
                <a:cubicBezTo>
                  <a:pt x="10043" y="446"/>
                  <a:pt x="10072" y="403"/>
                  <a:pt x="10057" y="389"/>
                </a:cubicBezTo>
                <a:cubicBezTo>
                  <a:pt x="10043" y="389"/>
                  <a:pt x="9971" y="360"/>
                  <a:pt x="9971" y="331"/>
                </a:cubicBezTo>
                <a:cubicBezTo>
                  <a:pt x="9957" y="302"/>
                  <a:pt x="9914" y="245"/>
                  <a:pt x="9899" y="216"/>
                </a:cubicBezTo>
                <a:cubicBezTo>
                  <a:pt x="9894" y="206"/>
                  <a:pt x="9887" y="201"/>
                  <a:pt x="9879" y="201"/>
                </a:cubicBezTo>
                <a:cubicBezTo>
                  <a:pt x="9864" y="201"/>
                  <a:pt x="9846" y="217"/>
                  <a:pt x="9827" y="245"/>
                </a:cubicBezTo>
                <a:lnTo>
                  <a:pt x="9813" y="202"/>
                </a:lnTo>
                <a:lnTo>
                  <a:pt x="9799" y="130"/>
                </a:lnTo>
                <a:cubicBezTo>
                  <a:pt x="9770" y="144"/>
                  <a:pt x="9756" y="202"/>
                  <a:pt x="9784" y="231"/>
                </a:cubicBezTo>
                <a:lnTo>
                  <a:pt x="9784" y="259"/>
                </a:lnTo>
                <a:cubicBezTo>
                  <a:pt x="9784" y="311"/>
                  <a:pt x="9799" y="318"/>
                  <a:pt x="9818" y="318"/>
                </a:cubicBezTo>
                <a:cubicBezTo>
                  <a:pt x="9825" y="318"/>
                  <a:pt x="9834" y="317"/>
                  <a:pt x="9842" y="317"/>
                </a:cubicBezTo>
                <a:cubicBezTo>
                  <a:pt x="9843" y="316"/>
                  <a:pt x="9844" y="315"/>
                  <a:pt x="9845" y="315"/>
                </a:cubicBezTo>
                <a:lnTo>
                  <a:pt x="9845" y="315"/>
                </a:lnTo>
                <a:cubicBezTo>
                  <a:pt x="9856" y="315"/>
                  <a:pt x="9855" y="389"/>
                  <a:pt x="9842" y="389"/>
                </a:cubicBezTo>
                <a:cubicBezTo>
                  <a:pt x="9840" y="390"/>
                  <a:pt x="9837" y="390"/>
                  <a:pt x="9835" y="390"/>
                </a:cubicBezTo>
                <a:cubicBezTo>
                  <a:pt x="9805" y="390"/>
                  <a:pt x="9756" y="315"/>
                  <a:pt x="9756" y="288"/>
                </a:cubicBezTo>
                <a:cubicBezTo>
                  <a:pt x="9746" y="261"/>
                  <a:pt x="9720" y="251"/>
                  <a:pt x="9698" y="251"/>
                </a:cubicBezTo>
                <a:cubicBezTo>
                  <a:pt x="9686" y="251"/>
                  <a:pt x="9675" y="254"/>
                  <a:pt x="9669" y="259"/>
                </a:cubicBezTo>
                <a:lnTo>
                  <a:pt x="9612" y="259"/>
                </a:lnTo>
                <a:cubicBezTo>
                  <a:pt x="9612" y="259"/>
                  <a:pt x="9597" y="274"/>
                  <a:pt x="9612" y="302"/>
                </a:cubicBezTo>
                <a:lnTo>
                  <a:pt x="9612" y="317"/>
                </a:lnTo>
                <a:cubicBezTo>
                  <a:pt x="9626" y="345"/>
                  <a:pt x="9626" y="360"/>
                  <a:pt x="9612" y="374"/>
                </a:cubicBezTo>
                <a:cubicBezTo>
                  <a:pt x="9597" y="389"/>
                  <a:pt x="9569" y="389"/>
                  <a:pt x="9554" y="403"/>
                </a:cubicBezTo>
                <a:lnTo>
                  <a:pt x="9554" y="417"/>
                </a:lnTo>
                <a:cubicBezTo>
                  <a:pt x="9550" y="426"/>
                  <a:pt x="9547" y="429"/>
                  <a:pt x="9545" y="429"/>
                </a:cubicBezTo>
                <a:cubicBezTo>
                  <a:pt x="9540" y="429"/>
                  <a:pt x="9540" y="409"/>
                  <a:pt x="9540" y="389"/>
                </a:cubicBezTo>
                <a:cubicBezTo>
                  <a:pt x="9526" y="374"/>
                  <a:pt x="9540" y="345"/>
                  <a:pt x="9540" y="317"/>
                </a:cubicBezTo>
                <a:lnTo>
                  <a:pt x="9554" y="288"/>
                </a:lnTo>
                <a:lnTo>
                  <a:pt x="9554" y="274"/>
                </a:lnTo>
                <a:cubicBezTo>
                  <a:pt x="9554" y="274"/>
                  <a:pt x="9511" y="259"/>
                  <a:pt x="9511" y="259"/>
                </a:cubicBezTo>
                <a:cubicBezTo>
                  <a:pt x="9497" y="259"/>
                  <a:pt x="9497" y="317"/>
                  <a:pt x="9483" y="317"/>
                </a:cubicBezTo>
                <a:cubicBezTo>
                  <a:pt x="9468" y="331"/>
                  <a:pt x="9454" y="331"/>
                  <a:pt x="9454" y="331"/>
                </a:cubicBezTo>
                <a:cubicBezTo>
                  <a:pt x="9439" y="331"/>
                  <a:pt x="9411" y="403"/>
                  <a:pt x="9396" y="417"/>
                </a:cubicBezTo>
                <a:cubicBezTo>
                  <a:pt x="9368" y="417"/>
                  <a:pt x="9368" y="302"/>
                  <a:pt x="9382" y="288"/>
                </a:cubicBezTo>
                <a:cubicBezTo>
                  <a:pt x="9411" y="274"/>
                  <a:pt x="9425" y="231"/>
                  <a:pt x="9425" y="216"/>
                </a:cubicBezTo>
                <a:cubicBezTo>
                  <a:pt x="9425" y="202"/>
                  <a:pt x="9454" y="173"/>
                  <a:pt x="9468" y="159"/>
                </a:cubicBezTo>
                <a:cubicBezTo>
                  <a:pt x="9468" y="144"/>
                  <a:pt x="9425" y="116"/>
                  <a:pt x="9353" y="116"/>
                </a:cubicBezTo>
                <a:lnTo>
                  <a:pt x="9310" y="187"/>
                </a:lnTo>
                <a:lnTo>
                  <a:pt x="9296" y="202"/>
                </a:lnTo>
                <a:cubicBezTo>
                  <a:pt x="9253" y="216"/>
                  <a:pt x="9195" y="245"/>
                  <a:pt x="9195" y="259"/>
                </a:cubicBezTo>
                <a:cubicBezTo>
                  <a:pt x="9210" y="274"/>
                  <a:pt x="9253" y="288"/>
                  <a:pt x="9281" y="302"/>
                </a:cubicBezTo>
                <a:cubicBezTo>
                  <a:pt x="9296" y="302"/>
                  <a:pt x="9324" y="360"/>
                  <a:pt x="9324" y="389"/>
                </a:cubicBezTo>
                <a:cubicBezTo>
                  <a:pt x="9324" y="405"/>
                  <a:pt x="9295" y="412"/>
                  <a:pt x="9265" y="412"/>
                </a:cubicBezTo>
                <a:cubicBezTo>
                  <a:pt x="9243" y="412"/>
                  <a:pt x="9221" y="409"/>
                  <a:pt x="9210" y="403"/>
                </a:cubicBezTo>
                <a:cubicBezTo>
                  <a:pt x="9181" y="403"/>
                  <a:pt x="9166" y="345"/>
                  <a:pt x="9181" y="331"/>
                </a:cubicBezTo>
                <a:cubicBezTo>
                  <a:pt x="9181" y="317"/>
                  <a:pt x="9166" y="317"/>
                  <a:pt x="9152" y="317"/>
                </a:cubicBezTo>
                <a:cubicBezTo>
                  <a:pt x="9149" y="314"/>
                  <a:pt x="9147" y="313"/>
                  <a:pt x="9145" y="313"/>
                </a:cubicBezTo>
                <a:cubicBezTo>
                  <a:pt x="9138" y="313"/>
                  <a:pt x="9138" y="334"/>
                  <a:pt x="9138" y="345"/>
                </a:cubicBezTo>
                <a:lnTo>
                  <a:pt x="9138" y="360"/>
                </a:lnTo>
                <a:lnTo>
                  <a:pt x="9123" y="432"/>
                </a:lnTo>
                <a:cubicBezTo>
                  <a:pt x="9080" y="432"/>
                  <a:pt x="8994" y="389"/>
                  <a:pt x="8965" y="389"/>
                </a:cubicBezTo>
                <a:cubicBezTo>
                  <a:pt x="8937" y="374"/>
                  <a:pt x="8908" y="360"/>
                  <a:pt x="8908" y="345"/>
                </a:cubicBezTo>
                <a:cubicBezTo>
                  <a:pt x="8908" y="331"/>
                  <a:pt x="8965" y="302"/>
                  <a:pt x="8980" y="302"/>
                </a:cubicBezTo>
                <a:cubicBezTo>
                  <a:pt x="9003" y="302"/>
                  <a:pt x="9053" y="284"/>
                  <a:pt x="9087" y="284"/>
                </a:cubicBezTo>
                <a:cubicBezTo>
                  <a:pt x="9096" y="284"/>
                  <a:pt x="9103" y="285"/>
                  <a:pt x="9109" y="288"/>
                </a:cubicBezTo>
                <a:cubicBezTo>
                  <a:pt x="9113" y="292"/>
                  <a:pt x="9119" y="294"/>
                  <a:pt x="9124" y="294"/>
                </a:cubicBezTo>
                <a:cubicBezTo>
                  <a:pt x="9138" y="294"/>
                  <a:pt x="9152" y="284"/>
                  <a:pt x="9152" y="274"/>
                </a:cubicBezTo>
                <a:lnTo>
                  <a:pt x="9152" y="259"/>
                </a:lnTo>
                <a:cubicBezTo>
                  <a:pt x="9143" y="242"/>
                  <a:pt x="9134" y="229"/>
                  <a:pt x="9122" y="229"/>
                </a:cubicBezTo>
                <a:cubicBezTo>
                  <a:pt x="9114" y="229"/>
                  <a:pt x="9106" y="234"/>
                  <a:pt x="9095" y="245"/>
                </a:cubicBezTo>
                <a:cubicBezTo>
                  <a:pt x="9095" y="252"/>
                  <a:pt x="9084" y="256"/>
                  <a:pt x="9071" y="256"/>
                </a:cubicBezTo>
                <a:cubicBezTo>
                  <a:pt x="9059" y="256"/>
                  <a:pt x="9044" y="252"/>
                  <a:pt x="9037" y="245"/>
                </a:cubicBezTo>
                <a:lnTo>
                  <a:pt x="8994" y="202"/>
                </a:lnTo>
                <a:cubicBezTo>
                  <a:pt x="8937" y="202"/>
                  <a:pt x="8850" y="216"/>
                  <a:pt x="8850" y="245"/>
                </a:cubicBezTo>
                <a:cubicBezTo>
                  <a:pt x="8850" y="255"/>
                  <a:pt x="8843" y="265"/>
                  <a:pt x="8839" y="265"/>
                </a:cubicBezTo>
                <a:cubicBezTo>
                  <a:pt x="8837" y="265"/>
                  <a:pt x="8836" y="263"/>
                  <a:pt x="8836" y="259"/>
                </a:cubicBezTo>
                <a:lnTo>
                  <a:pt x="8822" y="245"/>
                </a:lnTo>
                <a:cubicBezTo>
                  <a:pt x="8822" y="231"/>
                  <a:pt x="8764" y="216"/>
                  <a:pt x="8750" y="216"/>
                </a:cubicBezTo>
                <a:cubicBezTo>
                  <a:pt x="8750" y="221"/>
                  <a:pt x="8748" y="223"/>
                  <a:pt x="8746" y="223"/>
                </a:cubicBezTo>
                <a:cubicBezTo>
                  <a:pt x="8740" y="223"/>
                  <a:pt x="8731" y="216"/>
                  <a:pt x="8721" y="216"/>
                </a:cubicBezTo>
                <a:lnTo>
                  <a:pt x="8692" y="231"/>
                </a:lnTo>
                <a:cubicBezTo>
                  <a:pt x="8707" y="245"/>
                  <a:pt x="8721" y="274"/>
                  <a:pt x="8721" y="302"/>
                </a:cubicBezTo>
                <a:lnTo>
                  <a:pt x="8764" y="302"/>
                </a:lnTo>
                <a:cubicBezTo>
                  <a:pt x="8764" y="310"/>
                  <a:pt x="8761" y="313"/>
                  <a:pt x="8753" y="313"/>
                </a:cubicBezTo>
                <a:cubicBezTo>
                  <a:pt x="8746" y="313"/>
                  <a:pt x="8735" y="310"/>
                  <a:pt x="8721" y="302"/>
                </a:cubicBezTo>
                <a:lnTo>
                  <a:pt x="8721" y="302"/>
                </a:lnTo>
                <a:cubicBezTo>
                  <a:pt x="8750" y="360"/>
                  <a:pt x="8764" y="417"/>
                  <a:pt x="8735" y="417"/>
                </a:cubicBezTo>
                <a:cubicBezTo>
                  <a:pt x="8728" y="421"/>
                  <a:pt x="8721" y="423"/>
                  <a:pt x="8714" y="423"/>
                </a:cubicBezTo>
                <a:cubicBezTo>
                  <a:pt x="8694" y="423"/>
                  <a:pt x="8678" y="407"/>
                  <a:pt x="8678" y="374"/>
                </a:cubicBezTo>
                <a:lnTo>
                  <a:pt x="8678" y="360"/>
                </a:lnTo>
                <a:cubicBezTo>
                  <a:pt x="8678" y="345"/>
                  <a:pt x="8678" y="317"/>
                  <a:pt x="8692" y="317"/>
                </a:cubicBezTo>
                <a:lnTo>
                  <a:pt x="8707" y="302"/>
                </a:lnTo>
                <a:cubicBezTo>
                  <a:pt x="8692" y="302"/>
                  <a:pt x="8664" y="288"/>
                  <a:pt x="8649" y="288"/>
                </a:cubicBezTo>
                <a:lnTo>
                  <a:pt x="8635" y="274"/>
                </a:lnTo>
                <a:lnTo>
                  <a:pt x="8620" y="259"/>
                </a:lnTo>
                <a:cubicBezTo>
                  <a:pt x="8635" y="231"/>
                  <a:pt x="8620" y="216"/>
                  <a:pt x="8592" y="202"/>
                </a:cubicBezTo>
                <a:lnTo>
                  <a:pt x="8577" y="259"/>
                </a:lnTo>
                <a:lnTo>
                  <a:pt x="8577" y="274"/>
                </a:lnTo>
                <a:cubicBezTo>
                  <a:pt x="8577" y="288"/>
                  <a:pt x="8606" y="331"/>
                  <a:pt x="8620" y="345"/>
                </a:cubicBezTo>
                <a:cubicBezTo>
                  <a:pt x="8620" y="359"/>
                  <a:pt x="8620" y="419"/>
                  <a:pt x="8610" y="419"/>
                </a:cubicBezTo>
                <a:cubicBezTo>
                  <a:pt x="8609" y="419"/>
                  <a:pt x="8607" y="419"/>
                  <a:pt x="8606" y="417"/>
                </a:cubicBezTo>
                <a:cubicBezTo>
                  <a:pt x="8599" y="410"/>
                  <a:pt x="8585" y="410"/>
                  <a:pt x="8570" y="410"/>
                </a:cubicBezTo>
                <a:cubicBezTo>
                  <a:pt x="8556" y="410"/>
                  <a:pt x="8541" y="410"/>
                  <a:pt x="8534" y="403"/>
                </a:cubicBezTo>
                <a:cubicBezTo>
                  <a:pt x="8534" y="389"/>
                  <a:pt x="8506" y="389"/>
                  <a:pt x="8477" y="389"/>
                </a:cubicBezTo>
                <a:lnTo>
                  <a:pt x="8462" y="403"/>
                </a:lnTo>
                <a:cubicBezTo>
                  <a:pt x="8462" y="403"/>
                  <a:pt x="8448" y="389"/>
                  <a:pt x="8448" y="389"/>
                </a:cubicBezTo>
                <a:lnTo>
                  <a:pt x="8434" y="331"/>
                </a:lnTo>
                <a:cubicBezTo>
                  <a:pt x="8405" y="288"/>
                  <a:pt x="8405" y="202"/>
                  <a:pt x="8419" y="187"/>
                </a:cubicBezTo>
                <a:cubicBezTo>
                  <a:pt x="8419" y="159"/>
                  <a:pt x="8405" y="159"/>
                  <a:pt x="8362" y="159"/>
                </a:cubicBezTo>
                <a:lnTo>
                  <a:pt x="8362" y="173"/>
                </a:lnTo>
                <a:lnTo>
                  <a:pt x="8348" y="202"/>
                </a:lnTo>
                <a:cubicBezTo>
                  <a:pt x="8337" y="212"/>
                  <a:pt x="8277" y="222"/>
                  <a:pt x="8232" y="222"/>
                </a:cubicBezTo>
                <a:cubicBezTo>
                  <a:pt x="8214" y="222"/>
                  <a:pt x="8198" y="220"/>
                  <a:pt x="8189" y="216"/>
                </a:cubicBezTo>
                <a:cubicBezTo>
                  <a:pt x="8146" y="202"/>
                  <a:pt x="8103" y="187"/>
                  <a:pt x="8103" y="173"/>
                </a:cubicBezTo>
                <a:lnTo>
                  <a:pt x="8103" y="116"/>
                </a:lnTo>
                <a:cubicBezTo>
                  <a:pt x="8075" y="130"/>
                  <a:pt x="8017" y="130"/>
                  <a:pt x="8017" y="144"/>
                </a:cubicBezTo>
                <a:cubicBezTo>
                  <a:pt x="8005" y="144"/>
                  <a:pt x="7929" y="113"/>
                  <a:pt x="7890" y="113"/>
                </a:cubicBezTo>
                <a:cubicBezTo>
                  <a:pt x="7883" y="113"/>
                  <a:pt x="7878" y="114"/>
                  <a:pt x="7873" y="116"/>
                </a:cubicBezTo>
                <a:cubicBezTo>
                  <a:pt x="7845" y="144"/>
                  <a:pt x="7830" y="216"/>
                  <a:pt x="7845" y="245"/>
                </a:cubicBezTo>
                <a:cubicBezTo>
                  <a:pt x="7845" y="259"/>
                  <a:pt x="7802" y="288"/>
                  <a:pt x="7787" y="288"/>
                </a:cubicBezTo>
                <a:cubicBezTo>
                  <a:pt x="7773" y="288"/>
                  <a:pt x="7787" y="317"/>
                  <a:pt x="7816" y="331"/>
                </a:cubicBezTo>
                <a:lnTo>
                  <a:pt x="7845" y="360"/>
                </a:lnTo>
                <a:cubicBezTo>
                  <a:pt x="7859" y="360"/>
                  <a:pt x="7873" y="403"/>
                  <a:pt x="7873" y="417"/>
                </a:cubicBezTo>
                <a:cubicBezTo>
                  <a:pt x="7867" y="429"/>
                  <a:pt x="7861" y="434"/>
                  <a:pt x="7854" y="434"/>
                </a:cubicBezTo>
                <a:cubicBezTo>
                  <a:pt x="7844" y="434"/>
                  <a:pt x="7833" y="426"/>
                  <a:pt x="7816" y="417"/>
                </a:cubicBezTo>
                <a:lnTo>
                  <a:pt x="7816" y="403"/>
                </a:lnTo>
                <a:cubicBezTo>
                  <a:pt x="7787" y="403"/>
                  <a:pt x="7773" y="417"/>
                  <a:pt x="7787" y="432"/>
                </a:cubicBezTo>
                <a:lnTo>
                  <a:pt x="7802" y="446"/>
                </a:lnTo>
                <a:lnTo>
                  <a:pt x="7802" y="460"/>
                </a:lnTo>
                <a:cubicBezTo>
                  <a:pt x="7802" y="475"/>
                  <a:pt x="7787" y="489"/>
                  <a:pt x="7773" y="489"/>
                </a:cubicBezTo>
                <a:lnTo>
                  <a:pt x="7758" y="489"/>
                </a:lnTo>
                <a:lnTo>
                  <a:pt x="7744" y="475"/>
                </a:lnTo>
                <a:cubicBezTo>
                  <a:pt x="7730" y="460"/>
                  <a:pt x="7687" y="446"/>
                  <a:pt x="7658" y="432"/>
                </a:cubicBezTo>
                <a:lnTo>
                  <a:pt x="7644" y="374"/>
                </a:lnTo>
                <a:cubicBezTo>
                  <a:pt x="7644" y="331"/>
                  <a:pt x="7672" y="331"/>
                  <a:pt x="7672" y="302"/>
                </a:cubicBezTo>
                <a:lnTo>
                  <a:pt x="7672" y="288"/>
                </a:lnTo>
                <a:cubicBezTo>
                  <a:pt x="7672" y="274"/>
                  <a:pt x="7672" y="259"/>
                  <a:pt x="7644" y="259"/>
                </a:cubicBezTo>
                <a:lnTo>
                  <a:pt x="7644" y="274"/>
                </a:lnTo>
                <a:lnTo>
                  <a:pt x="7629" y="274"/>
                </a:lnTo>
                <a:cubicBezTo>
                  <a:pt x="7626" y="280"/>
                  <a:pt x="7619" y="282"/>
                  <a:pt x="7609" y="282"/>
                </a:cubicBezTo>
                <a:cubicBezTo>
                  <a:pt x="7587" y="282"/>
                  <a:pt x="7554" y="271"/>
                  <a:pt x="7526" y="271"/>
                </a:cubicBezTo>
                <a:cubicBezTo>
                  <a:pt x="7509" y="271"/>
                  <a:pt x="7494" y="275"/>
                  <a:pt x="7485" y="288"/>
                </a:cubicBezTo>
                <a:cubicBezTo>
                  <a:pt x="7473" y="327"/>
                  <a:pt x="7506" y="376"/>
                  <a:pt x="7533" y="376"/>
                </a:cubicBezTo>
                <a:cubicBezTo>
                  <a:pt x="7537" y="376"/>
                  <a:pt x="7540" y="376"/>
                  <a:pt x="7543" y="374"/>
                </a:cubicBezTo>
                <a:cubicBezTo>
                  <a:pt x="7553" y="364"/>
                  <a:pt x="7570" y="354"/>
                  <a:pt x="7580" y="354"/>
                </a:cubicBezTo>
                <a:cubicBezTo>
                  <a:pt x="7584" y="354"/>
                  <a:pt x="7586" y="356"/>
                  <a:pt x="7586" y="360"/>
                </a:cubicBezTo>
                <a:lnTo>
                  <a:pt x="7586" y="374"/>
                </a:lnTo>
                <a:cubicBezTo>
                  <a:pt x="7600" y="403"/>
                  <a:pt x="7644" y="432"/>
                  <a:pt x="7600" y="460"/>
                </a:cubicBezTo>
                <a:lnTo>
                  <a:pt x="7586" y="475"/>
                </a:lnTo>
                <a:cubicBezTo>
                  <a:pt x="7572" y="446"/>
                  <a:pt x="7543" y="417"/>
                  <a:pt x="7543" y="417"/>
                </a:cubicBezTo>
                <a:cubicBezTo>
                  <a:pt x="7529" y="417"/>
                  <a:pt x="7514" y="432"/>
                  <a:pt x="7500" y="446"/>
                </a:cubicBezTo>
                <a:cubicBezTo>
                  <a:pt x="7500" y="450"/>
                  <a:pt x="7499" y="452"/>
                  <a:pt x="7497" y="452"/>
                </a:cubicBezTo>
                <a:cubicBezTo>
                  <a:pt x="7492" y="452"/>
                  <a:pt x="7482" y="438"/>
                  <a:pt x="7471" y="417"/>
                </a:cubicBezTo>
                <a:lnTo>
                  <a:pt x="7471" y="403"/>
                </a:lnTo>
                <a:lnTo>
                  <a:pt x="7457" y="403"/>
                </a:lnTo>
                <a:cubicBezTo>
                  <a:pt x="7428" y="403"/>
                  <a:pt x="7414" y="345"/>
                  <a:pt x="7414" y="274"/>
                </a:cubicBezTo>
                <a:lnTo>
                  <a:pt x="7414" y="216"/>
                </a:lnTo>
                <a:cubicBezTo>
                  <a:pt x="7414" y="202"/>
                  <a:pt x="7399" y="187"/>
                  <a:pt x="7399" y="187"/>
                </a:cubicBezTo>
                <a:lnTo>
                  <a:pt x="7385" y="187"/>
                </a:lnTo>
                <a:cubicBezTo>
                  <a:pt x="7385" y="187"/>
                  <a:pt x="7371" y="259"/>
                  <a:pt x="7371" y="274"/>
                </a:cubicBezTo>
                <a:cubicBezTo>
                  <a:pt x="7356" y="302"/>
                  <a:pt x="7356" y="389"/>
                  <a:pt x="7342" y="403"/>
                </a:cubicBezTo>
                <a:cubicBezTo>
                  <a:pt x="7334" y="407"/>
                  <a:pt x="7327" y="409"/>
                  <a:pt x="7322" y="409"/>
                </a:cubicBezTo>
                <a:cubicBezTo>
                  <a:pt x="7306" y="409"/>
                  <a:pt x="7299" y="395"/>
                  <a:pt x="7299" y="374"/>
                </a:cubicBezTo>
                <a:lnTo>
                  <a:pt x="7299" y="360"/>
                </a:lnTo>
                <a:cubicBezTo>
                  <a:pt x="7299" y="331"/>
                  <a:pt x="7313" y="317"/>
                  <a:pt x="7313" y="302"/>
                </a:cubicBezTo>
                <a:cubicBezTo>
                  <a:pt x="7327" y="259"/>
                  <a:pt x="7299" y="231"/>
                  <a:pt x="7284" y="216"/>
                </a:cubicBezTo>
                <a:cubicBezTo>
                  <a:pt x="7280" y="215"/>
                  <a:pt x="7276" y="214"/>
                  <a:pt x="7272" y="214"/>
                </a:cubicBezTo>
                <a:cubicBezTo>
                  <a:pt x="7244" y="214"/>
                  <a:pt x="7254" y="261"/>
                  <a:pt x="7241" y="274"/>
                </a:cubicBezTo>
                <a:lnTo>
                  <a:pt x="7227" y="317"/>
                </a:lnTo>
                <a:cubicBezTo>
                  <a:pt x="7198" y="345"/>
                  <a:pt x="7169" y="389"/>
                  <a:pt x="7155" y="417"/>
                </a:cubicBezTo>
                <a:lnTo>
                  <a:pt x="7155" y="432"/>
                </a:lnTo>
                <a:lnTo>
                  <a:pt x="7155" y="446"/>
                </a:lnTo>
                <a:cubicBezTo>
                  <a:pt x="7153" y="448"/>
                  <a:pt x="7152" y="448"/>
                  <a:pt x="7151" y="448"/>
                </a:cubicBezTo>
                <a:cubicBezTo>
                  <a:pt x="7141" y="448"/>
                  <a:pt x="7141" y="401"/>
                  <a:pt x="7141" y="389"/>
                </a:cubicBezTo>
                <a:cubicBezTo>
                  <a:pt x="7141" y="374"/>
                  <a:pt x="7169" y="345"/>
                  <a:pt x="7198" y="331"/>
                </a:cubicBezTo>
                <a:lnTo>
                  <a:pt x="7198" y="317"/>
                </a:lnTo>
                <a:cubicBezTo>
                  <a:pt x="7213" y="274"/>
                  <a:pt x="7169" y="288"/>
                  <a:pt x="7155" y="274"/>
                </a:cubicBezTo>
                <a:cubicBezTo>
                  <a:pt x="7147" y="257"/>
                  <a:pt x="7133" y="250"/>
                  <a:pt x="7118" y="250"/>
                </a:cubicBezTo>
                <a:cubicBezTo>
                  <a:pt x="7107" y="250"/>
                  <a:pt x="7095" y="253"/>
                  <a:pt x="7083" y="259"/>
                </a:cubicBezTo>
                <a:cubicBezTo>
                  <a:pt x="7077" y="271"/>
                  <a:pt x="7071" y="276"/>
                  <a:pt x="7064" y="276"/>
                </a:cubicBezTo>
                <a:cubicBezTo>
                  <a:pt x="7054" y="276"/>
                  <a:pt x="7042" y="268"/>
                  <a:pt x="7026" y="259"/>
                </a:cubicBezTo>
                <a:cubicBezTo>
                  <a:pt x="7011" y="231"/>
                  <a:pt x="7011" y="216"/>
                  <a:pt x="7026" y="187"/>
                </a:cubicBezTo>
                <a:cubicBezTo>
                  <a:pt x="7040" y="173"/>
                  <a:pt x="7040" y="159"/>
                  <a:pt x="7011" y="159"/>
                </a:cubicBezTo>
                <a:cubicBezTo>
                  <a:pt x="7011" y="159"/>
                  <a:pt x="6997" y="173"/>
                  <a:pt x="6997" y="187"/>
                </a:cubicBezTo>
                <a:lnTo>
                  <a:pt x="6997" y="216"/>
                </a:lnTo>
                <a:cubicBezTo>
                  <a:pt x="6997" y="232"/>
                  <a:pt x="6962" y="243"/>
                  <a:pt x="6929" y="243"/>
                </a:cubicBezTo>
                <a:cubicBezTo>
                  <a:pt x="6901" y="243"/>
                  <a:pt x="6874" y="236"/>
                  <a:pt x="6868" y="216"/>
                </a:cubicBezTo>
                <a:cubicBezTo>
                  <a:pt x="6857" y="205"/>
                  <a:pt x="6844" y="201"/>
                  <a:pt x="6831" y="201"/>
                </a:cubicBezTo>
                <a:cubicBezTo>
                  <a:pt x="6810" y="201"/>
                  <a:pt x="6790" y="213"/>
                  <a:pt x="6781" y="231"/>
                </a:cubicBezTo>
                <a:cubicBezTo>
                  <a:pt x="6767" y="245"/>
                  <a:pt x="6724" y="274"/>
                  <a:pt x="6681" y="288"/>
                </a:cubicBezTo>
                <a:lnTo>
                  <a:pt x="6710" y="403"/>
                </a:lnTo>
                <a:lnTo>
                  <a:pt x="6724" y="403"/>
                </a:lnTo>
                <a:cubicBezTo>
                  <a:pt x="6710" y="417"/>
                  <a:pt x="6667" y="446"/>
                  <a:pt x="6652" y="446"/>
                </a:cubicBezTo>
                <a:cubicBezTo>
                  <a:pt x="6641" y="446"/>
                  <a:pt x="6592" y="428"/>
                  <a:pt x="6559" y="428"/>
                </a:cubicBezTo>
                <a:cubicBezTo>
                  <a:pt x="6550" y="428"/>
                  <a:pt x="6543" y="429"/>
                  <a:pt x="6537" y="432"/>
                </a:cubicBezTo>
                <a:cubicBezTo>
                  <a:pt x="6509" y="432"/>
                  <a:pt x="6509" y="389"/>
                  <a:pt x="6523" y="345"/>
                </a:cubicBezTo>
                <a:lnTo>
                  <a:pt x="6537" y="317"/>
                </a:lnTo>
                <a:lnTo>
                  <a:pt x="6537" y="288"/>
                </a:lnTo>
                <a:cubicBezTo>
                  <a:pt x="6548" y="256"/>
                  <a:pt x="6535" y="240"/>
                  <a:pt x="6515" y="240"/>
                </a:cubicBezTo>
                <a:cubicBezTo>
                  <a:pt x="6509" y="240"/>
                  <a:pt x="6501" y="241"/>
                  <a:pt x="6494" y="245"/>
                </a:cubicBezTo>
                <a:lnTo>
                  <a:pt x="6465" y="259"/>
                </a:lnTo>
                <a:cubicBezTo>
                  <a:pt x="6451" y="259"/>
                  <a:pt x="6437" y="274"/>
                  <a:pt x="6437" y="274"/>
                </a:cubicBezTo>
                <a:cubicBezTo>
                  <a:pt x="6437" y="288"/>
                  <a:pt x="6451" y="302"/>
                  <a:pt x="6451" y="317"/>
                </a:cubicBezTo>
                <a:cubicBezTo>
                  <a:pt x="6465" y="317"/>
                  <a:pt x="6480" y="331"/>
                  <a:pt x="6480" y="345"/>
                </a:cubicBezTo>
                <a:lnTo>
                  <a:pt x="6494" y="374"/>
                </a:lnTo>
                <a:cubicBezTo>
                  <a:pt x="6451" y="389"/>
                  <a:pt x="6394" y="403"/>
                  <a:pt x="6350" y="403"/>
                </a:cubicBezTo>
                <a:lnTo>
                  <a:pt x="6394" y="331"/>
                </a:lnTo>
                <a:lnTo>
                  <a:pt x="6408" y="288"/>
                </a:lnTo>
                <a:cubicBezTo>
                  <a:pt x="6394" y="216"/>
                  <a:pt x="6350" y="159"/>
                  <a:pt x="6350" y="159"/>
                </a:cubicBezTo>
                <a:cubicBezTo>
                  <a:pt x="6336" y="159"/>
                  <a:pt x="6336" y="259"/>
                  <a:pt x="6336" y="259"/>
                </a:cubicBezTo>
                <a:cubicBezTo>
                  <a:pt x="6322" y="274"/>
                  <a:pt x="6279" y="345"/>
                  <a:pt x="6279" y="374"/>
                </a:cubicBezTo>
                <a:cubicBezTo>
                  <a:pt x="6279" y="389"/>
                  <a:pt x="6279" y="460"/>
                  <a:pt x="6264" y="489"/>
                </a:cubicBezTo>
                <a:cubicBezTo>
                  <a:pt x="6264" y="504"/>
                  <a:pt x="6221" y="561"/>
                  <a:pt x="6207" y="575"/>
                </a:cubicBezTo>
                <a:cubicBezTo>
                  <a:pt x="6206" y="576"/>
                  <a:pt x="6205" y="577"/>
                  <a:pt x="6204" y="577"/>
                </a:cubicBezTo>
                <a:cubicBezTo>
                  <a:pt x="6191" y="577"/>
                  <a:pt x="6177" y="473"/>
                  <a:pt x="6164" y="446"/>
                </a:cubicBezTo>
                <a:cubicBezTo>
                  <a:pt x="6164" y="417"/>
                  <a:pt x="6106" y="389"/>
                  <a:pt x="6092" y="389"/>
                </a:cubicBezTo>
                <a:cubicBezTo>
                  <a:pt x="6077" y="389"/>
                  <a:pt x="6063" y="288"/>
                  <a:pt x="6034" y="259"/>
                </a:cubicBezTo>
                <a:cubicBezTo>
                  <a:pt x="6028" y="247"/>
                  <a:pt x="6015" y="243"/>
                  <a:pt x="6000" y="243"/>
                </a:cubicBezTo>
                <a:cubicBezTo>
                  <a:pt x="5979" y="243"/>
                  <a:pt x="5956" y="251"/>
                  <a:pt x="5948" y="259"/>
                </a:cubicBezTo>
                <a:cubicBezTo>
                  <a:pt x="5947" y="261"/>
                  <a:pt x="5945" y="262"/>
                  <a:pt x="5943" y="262"/>
                </a:cubicBezTo>
                <a:cubicBezTo>
                  <a:pt x="5925" y="262"/>
                  <a:pt x="5894" y="215"/>
                  <a:pt x="5919" y="202"/>
                </a:cubicBezTo>
                <a:cubicBezTo>
                  <a:pt x="5934" y="187"/>
                  <a:pt x="5919" y="159"/>
                  <a:pt x="5876" y="130"/>
                </a:cubicBezTo>
                <a:lnTo>
                  <a:pt x="5876" y="144"/>
                </a:lnTo>
                <a:lnTo>
                  <a:pt x="5833" y="202"/>
                </a:lnTo>
                <a:cubicBezTo>
                  <a:pt x="5826" y="191"/>
                  <a:pt x="5818" y="186"/>
                  <a:pt x="5809" y="186"/>
                </a:cubicBezTo>
                <a:cubicBezTo>
                  <a:pt x="5785" y="186"/>
                  <a:pt x="5761" y="224"/>
                  <a:pt x="5761" y="245"/>
                </a:cubicBezTo>
                <a:cubicBezTo>
                  <a:pt x="5747" y="288"/>
                  <a:pt x="5776" y="331"/>
                  <a:pt x="5776" y="345"/>
                </a:cubicBezTo>
                <a:cubicBezTo>
                  <a:pt x="5761" y="360"/>
                  <a:pt x="5733" y="389"/>
                  <a:pt x="5718" y="403"/>
                </a:cubicBezTo>
                <a:lnTo>
                  <a:pt x="5704" y="417"/>
                </a:lnTo>
                <a:lnTo>
                  <a:pt x="5704" y="446"/>
                </a:lnTo>
                <a:cubicBezTo>
                  <a:pt x="5690" y="460"/>
                  <a:pt x="5646" y="475"/>
                  <a:pt x="5632" y="475"/>
                </a:cubicBezTo>
                <a:cubicBezTo>
                  <a:pt x="5631" y="476"/>
                  <a:pt x="5629" y="477"/>
                  <a:pt x="5627" y="477"/>
                </a:cubicBezTo>
                <a:cubicBezTo>
                  <a:pt x="5612" y="477"/>
                  <a:pt x="5587" y="430"/>
                  <a:pt x="5575" y="417"/>
                </a:cubicBezTo>
                <a:cubicBezTo>
                  <a:pt x="5572" y="411"/>
                  <a:pt x="5565" y="409"/>
                  <a:pt x="5555" y="409"/>
                </a:cubicBezTo>
                <a:cubicBezTo>
                  <a:pt x="5530" y="409"/>
                  <a:pt x="5485" y="426"/>
                  <a:pt x="5450" y="426"/>
                </a:cubicBezTo>
                <a:cubicBezTo>
                  <a:pt x="5437" y="426"/>
                  <a:pt x="5426" y="423"/>
                  <a:pt x="5417" y="417"/>
                </a:cubicBezTo>
                <a:cubicBezTo>
                  <a:pt x="5388" y="403"/>
                  <a:pt x="5388" y="317"/>
                  <a:pt x="5402" y="288"/>
                </a:cubicBezTo>
                <a:cubicBezTo>
                  <a:pt x="5417" y="259"/>
                  <a:pt x="5402" y="216"/>
                  <a:pt x="5388" y="202"/>
                </a:cubicBezTo>
                <a:lnTo>
                  <a:pt x="5374" y="187"/>
                </a:lnTo>
                <a:cubicBezTo>
                  <a:pt x="5374" y="173"/>
                  <a:pt x="5359" y="159"/>
                  <a:pt x="5345" y="159"/>
                </a:cubicBezTo>
                <a:cubicBezTo>
                  <a:pt x="5316" y="187"/>
                  <a:pt x="5359" y="187"/>
                  <a:pt x="5359" y="216"/>
                </a:cubicBezTo>
                <a:lnTo>
                  <a:pt x="5359" y="231"/>
                </a:lnTo>
                <a:cubicBezTo>
                  <a:pt x="5359" y="256"/>
                  <a:pt x="5344" y="262"/>
                  <a:pt x="5328" y="262"/>
                </a:cubicBezTo>
                <a:cubicBezTo>
                  <a:pt x="5318" y="262"/>
                  <a:pt x="5307" y="259"/>
                  <a:pt x="5302" y="259"/>
                </a:cubicBezTo>
                <a:cubicBezTo>
                  <a:pt x="5302" y="245"/>
                  <a:pt x="5287" y="231"/>
                  <a:pt x="5273" y="231"/>
                </a:cubicBezTo>
                <a:lnTo>
                  <a:pt x="5259" y="245"/>
                </a:lnTo>
                <a:cubicBezTo>
                  <a:pt x="5253" y="250"/>
                  <a:pt x="5246" y="254"/>
                  <a:pt x="5239" y="254"/>
                </a:cubicBezTo>
                <a:cubicBezTo>
                  <a:pt x="5227" y="254"/>
                  <a:pt x="5215" y="244"/>
                  <a:pt x="5215" y="216"/>
                </a:cubicBezTo>
                <a:cubicBezTo>
                  <a:pt x="5215" y="187"/>
                  <a:pt x="5215" y="159"/>
                  <a:pt x="5244" y="159"/>
                </a:cubicBezTo>
                <a:lnTo>
                  <a:pt x="5273" y="159"/>
                </a:lnTo>
                <a:cubicBezTo>
                  <a:pt x="5287" y="130"/>
                  <a:pt x="5273" y="101"/>
                  <a:pt x="5259" y="101"/>
                </a:cubicBezTo>
                <a:lnTo>
                  <a:pt x="5244" y="116"/>
                </a:lnTo>
                <a:cubicBezTo>
                  <a:pt x="5237" y="123"/>
                  <a:pt x="5230" y="123"/>
                  <a:pt x="5223" y="123"/>
                </a:cubicBezTo>
                <a:cubicBezTo>
                  <a:pt x="5215" y="123"/>
                  <a:pt x="5208" y="123"/>
                  <a:pt x="5201" y="130"/>
                </a:cubicBezTo>
                <a:cubicBezTo>
                  <a:pt x="5187" y="144"/>
                  <a:pt x="5172" y="159"/>
                  <a:pt x="5172" y="173"/>
                </a:cubicBezTo>
                <a:lnTo>
                  <a:pt x="5158" y="216"/>
                </a:lnTo>
                <a:cubicBezTo>
                  <a:pt x="5129" y="216"/>
                  <a:pt x="5086" y="202"/>
                  <a:pt x="5086" y="202"/>
                </a:cubicBezTo>
                <a:cubicBezTo>
                  <a:pt x="5072" y="187"/>
                  <a:pt x="5057" y="173"/>
                  <a:pt x="5057" y="173"/>
                </a:cubicBezTo>
                <a:cubicBezTo>
                  <a:pt x="5057" y="159"/>
                  <a:pt x="5072" y="159"/>
                  <a:pt x="5101" y="159"/>
                </a:cubicBezTo>
                <a:lnTo>
                  <a:pt x="5129" y="159"/>
                </a:lnTo>
                <a:cubicBezTo>
                  <a:pt x="5144" y="159"/>
                  <a:pt x="5086" y="116"/>
                  <a:pt x="5072" y="116"/>
                </a:cubicBezTo>
                <a:cubicBezTo>
                  <a:pt x="5043" y="101"/>
                  <a:pt x="5000" y="101"/>
                  <a:pt x="5000" y="101"/>
                </a:cubicBezTo>
                <a:cubicBezTo>
                  <a:pt x="4986" y="116"/>
                  <a:pt x="4986" y="130"/>
                  <a:pt x="5000" y="159"/>
                </a:cubicBezTo>
                <a:lnTo>
                  <a:pt x="5014" y="187"/>
                </a:lnTo>
                <a:cubicBezTo>
                  <a:pt x="5004" y="198"/>
                  <a:pt x="4994" y="208"/>
                  <a:pt x="4984" y="208"/>
                </a:cubicBezTo>
                <a:cubicBezTo>
                  <a:pt x="4980" y="208"/>
                  <a:pt x="4975" y="206"/>
                  <a:pt x="4971" y="202"/>
                </a:cubicBezTo>
                <a:lnTo>
                  <a:pt x="4971" y="187"/>
                </a:lnTo>
                <a:lnTo>
                  <a:pt x="4957" y="187"/>
                </a:lnTo>
                <a:cubicBezTo>
                  <a:pt x="4957" y="185"/>
                  <a:pt x="4957" y="185"/>
                  <a:pt x="4956" y="185"/>
                </a:cubicBezTo>
                <a:cubicBezTo>
                  <a:pt x="4953" y="185"/>
                  <a:pt x="4940" y="218"/>
                  <a:pt x="4928" y="231"/>
                </a:cubicBezTo>
                <a:cubicBezTo>
                  <a:pt x="4928" y="259"/>
                  <a:pt x="4986" y="288"/>
                  <a:pt x="5000" y="288"/>
                </a:cubicBezTo>
                <a:cubicBezTo>
                  <a:pt x="5029" y="288"/>
                  <a:pt x="4986" y="331"/>
                  <a:pt x="4971" y="345"/>
                </a:cubicBezTo>
                <a:cubicBezTo>
                  <a:pt x="4957" y="360"/>
                  <a:pt x="4899" y="374"/>
                  <a:pt x="4885" y="403"/>
                </a:cubicBezTo>
                <a:cubicBezTo>
                  <a:pt x="4883" y="405"/>
                  <a:pt x="4881" y="406"/>
                  <a:pt x="4878" y="406"/>
                </a:cubicBezTo>
                <a:cubicBezTo>
                  <a:pt x="4863" y="406"/>
                  <a:pt x="4840" y="372"/>
                  <a:pt x="4828" y="360"/>
                </a:cubicBezTo>
                <a:cubicBezTo>
                  <a:pt x="4824" y="356"/>
                  <a:pt x="4822" y="355"/>
                  <a:pt x="4820" y="355"/>
                </a:cubicBezTo>
                <a:cubicBezTo>
                  <a:pt x="4813" y="355"/>
                  <a:pt x="4813" y="373"/>
                  <a:pt x="4813" y="417"/>
                </a:cubicBezTo>
                <a:lnTo>
                  <a:pt x="4799" y="417"/>
                </a:lnTo>
                <a:lnTo>
                  <a:pt x="4784" y="432"/>
                </a:lnTo>
                <a:cubicBezTo>
                  <a:pt x="4780" y="430"/>
                  <a:pt x="4777" y="429"/>
                  <a:pt x="4773" y="429"/>
                </a:cubicBezTo>
                <a:cubicBezTo>
                  <a:pt x="4752" y="429"/>
                  <a:pt x="4741" y="460"/>
                  <a:pt x="4741" y="460"/>
                </a:cubicBezTo>
                <a:cubicBezTo>
                  <a:pt x="4756" y="475"/>
                  <a:pt x="4727" y="504"/>
                  <a:pt x="4684" y="518"/>
                </a:cubicBezTo>
                <a:lnTo>
                  <a:pt x="4641" y="518"/>
                </a:lnTo>
                <a:cubicBezTo>
                  <a:pt x="4641" y="521"/>
                  <a:pt x="4640" y="522"/>
                  <a:pt x="4639" y="522"/>
                </a:cubicBezTo>
                <a:cubicBezTo>
                  <a:pt x="4636" y="522"/>
                  <a:pt x="4626" y="504"/>
                  <a:pt x="4626" y="504"/>
                </a:cubicBezTo>
                <a:lnTo>
                  <a:pt x="4626" y="489"/>
                </a:lnTo>
                <a:cubicBezTo>
                  <a:pt x="4626" y="479"/>
                  <a:pt x="4634" y="469"/>
                  <a:pt x="4648" y="469"/>
                </a:cubicBezTo>
                <a:cubicBezTo>
                  <a:pt x="4654" y="469"/>
                  <a:pt x="4661" y="471"/>
                  <a:pt x="4670" y="475"/>
                </a:cubicBezTo>
                <a:lnTo>
                  <a:pt x="4684" y="460"/>
                </a:lnTo>
                <a:cubicBezTo>
                  <a:pt x="4698" y="446"/>
                  <a:pt x="4698" y="432"/>
                  <a:pt x="4698" y="403"/>
                </a:cubicBezTo>
                <a:lnTo>
                  <a:pt x="4684" y="403"/>
                </a:lnTo>
                <a:lnTo>
                  <a:pt x="4626" y="374"/>
                </a:lnTo>
                <a:cubicBezTo>
                  <a:pt x="4569" y="317"/>
                  <a:pt x="4555" y="216"/>
                  <a:pt x="4569" y="202"/>
                </a:cubicBezTo>
                <a:cubicBezTo>
                  <a:pt x="4569" y="184"/>
                  <a:pt x="4552" y="172"/>
                  <a:pt x="4537" y="172"/>
                </a:cubicBezTo>
                <a:cubicBezTo>
                  <a:pt x="4527" y="172"/>
                  <a:pt x="4517" y="176"/>
                  <a:pt x="4511" y="187"/>
                </a:cubicBezTo>
                <a:cubicBezTo>
                  <a:pt x="4506" y="193"/>
                  <a:pt x="4500" y="197"/>
                  <a:pt x="4494" y="197"/>
                </a:cubicBezTo>
                <a:cubicBezTo>
                  <a:pt x="4485" y="197"/>
                  <a:pt x="4477" y="190"/>
                  <a:pt x="4468" y="173"/>
                </a:cubicBezTo>
                <a:lnTo>
                  <a:pt x="4454" y="144"/>
                </a:lnTo>
                <a:cubicBezTo>
                  <a:pt x="4454" y="116"/>
                  <a:pt x="4440" y="101"/>
                  <a:pt x="4425" y="87"/>
                </a:cubicBezTo>
                <a:lnTo>
                  <a:pt x="4425" y="73"/>
                </a:lnTo>
                <a:cubicBezTo>
                  <a:pt x="4411" y="73"/>
                  <a:pt x="4397" y="87"/>
                  <a:pt x="4411" y="101"/>
                </a:cubicBezTo>
                <a:lnTo>
                  <a:pt x="4411" y="116"/>
                </a:lnTo>
                <a:cubicBezTo>
                  <a:pt x="4411" y="144"/>
                  <a:pt x="4397" y="144"/>
                  <a:pt x="4397" y="144"/>
                </a:cubicBezTo>
                <a:lnTo>
                  <a:pt x="4382" y="130"/>
                </a:lnTo>
                <a:lnTo>
                  <a:pt x="4353" y="101"/>
                </a:lnTo>
                <a:cubicBezTo>
                  <a:pt x="4325" y="144"/>
                  <a:pt x="4339" y="202"/>
                  <a:pt x="4339" y="216"/>
                </a:cubicBezTo>
                <a:cubicBezTo>
                  <a:pt x="4353" y="216"/>
                  <a:pt x="4325" y="288"/>
                  <a:pt x="4310" y="302"/>
                </a:cubicBezTo>
                <a:cubicBezTo>
                  <a:pt x="4296" y="317"/>
                  <a:pt x="4238" y="317"/>
                  <a:pt x="4224" y="345"/>
                </a:cubicBezTo>
                <a:cubicBezTo>
                  <a:pt x="4224" y="356"/>
                  <a:pt x="4217" y="366"/>
                  <a:pt x="4213" y="366"/>
                </a:cubicBezTo>
                <a:cubicBezTo>
                  <a:pt x="4211" y="366"/>
                  <a:pt x="4210" y="364"/>
                  <a:pt x="4210" y="360"/>
                </a:cubicBezTo>
                <a:lnTo>
                  <a:pt x="4181" y="360"/>
                </a:lnTo>
                <a:cubicBezTo>
                  <a:pt x="4152" y="331"/>
                  <a:pt x="4124" y="302"/>
                  <a:pt x="4109" y="288"/>
                </a:cubicBezTo>
                <a:lnTo>
                  <a:pt x="4109" y="274"/>
                </a:lnTo>
                <a:cubicBezTo>
                  <a:pt x="4102" y="266"/>
                  <a:pt x="4091" y="263"/>
                  <a:pt x="4079" y="263"/>
                </a:cubicBezTo>
                <a:cubicBezTo>
                  <a:pt x="4066" y="263"/>
                  <a:pt x="4052" y="266"/>
                  <a:pt x="4037" y="274"/>
                </a:cubicBezTo>
                <a:lnTo>
                  <a:pt x="4037" y="216"/>
                </a:lnTo>
                <a:lnTo>
                  <a:pt x="4052" y="187"/>
                </a:lnTo>
                <a:cubicBezTo>
                  <a:pt x="4052" y="149"/>
                  <a:pt x="4039" y="130"/>
                  <a:pt x="4018" y="130"/>
                </a:cubicBezTo>
                <a:cubicBezTo>
                  <a:pt x="4007" y="130"/>
                  <a:pt x="3994" y="135"/>
                  <a:pt x="3980" y="144"/>
                </a:cubicBezTo>
                <a:lnTo>
                  <a:pt x="3980" y="173"/>
                </a:lnTo>
                <a:lnTo>
                  <a:pt x="3966" y="259"/>
                </a:lnTo>
                <a:cubicBezTo>
                  <a:pt x="3922" y="259"/>
                  <a:pt x="3894" y="274"/>
                  <a:pt x="3894" y="288"/>
                </a:cubicBezTo>
                <a:lnTo>
                  <a:pt x="3908" y="302"/>
                </a:lnTo>
                <a:cubicBezTo>
                  <a:pt x="3922" y="317"/>
                  <a:pt x="3966" y="302"/>
                  <a:pt x="3951" y="360"/>
                </a:cubicBezTo>
                <a:lnTo>
                  <a:pt x="3937" y="389"/>
                </a:lnTo>
                <a:cubicBezTo>
                  <a:pt x="3908" y="374"/>
                  <a:pt x="3865" y="345"/>
                  <a:pt x="3836" y="345"/>
                </a:cubicBezTo>
                <a:lnTo>
                  <a:pt x="3836" y="331"/>
                </a:lnTo>
                <a:lnTo>
                  <a:pt x="3836" y="259"/>
                </a:lnTo>
                <a:cubicBezTo>
                  <a:pt x="3793" y="259"/>
                  <a:pt x="3779" y="245"/>
                  <a:pt x="3779" y="216"/>
                </a:cubicBezTo>
                <a:lnTo>
                  <a:pt x="3793" y="187"/>
                </a:lnTo>
                <a:cubicBezTo>
                  <a:pt x="3793" y="171"/>
                  <a:pt x="3796" y="165"/>
                  <a:pt x="3799" y="165"/>
                </a:cubicBezTo>
                <a:cubicBezTo>
                  <a:pt x="3806" y="165"/>
                  <a:pt x="3818" y="189"/>
                  <a:pt x="3821" y="189"/>
                </a:cubicBezTo>
                <a:cubicBezTo>
                  <a:pt x="3822" y="189"/>
                  <a:pt x="3822" y="189"/>
                  <a:pt x="3822" y="187"/>
                </a:cubicBezTo>
                <a:cubicBezTo>
                  <a:pt x="3836" y="159"/>
                  <a:pt x="3851" y="116"/>
                  <a:pt x="3822" y="101"/>
                </a:cubicBezTo>
                <a:cubicBezTo>
                  <a:pt x="3793" y="87"/>
                  <a:pt x="3779" y="73"/>
                  <a:pt x="3764" y="58"/>
                </a:cubicBezTo>
                <a:lnTo>
                  <a:pt x="3736" y="1"/>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15"/>
          <p:cNvGrpSpPr/>
          <p:nvPr/>
        </p:nvGrpSpPr>
        <p:grpSpPr>
          <a:xfrm rot="-1096495">
            <a:off x="7334866" y="4672172"/>
            <a:ext cx="1587437" cy="1669155"/>
            <a:chOff x="-1951641" y="1351303"/>
            <a:chExt cx="472101" cy="496404"/>
          </a:xfrm>
        </p:grpSpPr>
        <p:sp>
          <p:nvSpPr>
            <p:cNvPr id="180" name="Google Shape;180;p15"/>
            <p:cNvSpPr/>
            <p:nvPr/>
          </p:nvSpPr>
          <p:spPr>
            <a:xfrm>
              <a:off x="-1949460" y="1353485"/>
              <a:ext cx="468061" cy="491846"/>
            </a:xfrm>
            <a:custGeom>
              <a:avLst/>
              <a:gdLst/>
              <a:ahLst/>
              <a:cxnLst/>
              <a:rect l="l" t="t" r="r" b="b"/>
              <a:pathLst>
                <a:path w="21667" h="22768" extrusionOk="0">
                  <a:moveTo>
                    <a:pt x="16881" y="79"/>
                  </a:moveTo>
                  <a:cubicBezTo>
                    <a:pt x="16985" y="79"/>
                    <a:pt x="17086" y="87"/>
                    <a:pt x="17184" y="104"/>
                  </a:cubicBezTo>
                  <a:cubicBezTo>
                    <a:pt x="17471" y="147"/>
                    <a:pt x="17758" y="234"/>
                    <a:pt x="18031" y="305"/>
                  </a:cubicBezTo>
                  <a:cubicBezTo>
                    <a:pt x="18247" y="363"/>
                    <a:pt x="18477" y="435"/>
                    <a:pt x="18707" y="478"/>
                  </a:cubicBezTo>
                  <a:cubicBezTo>
                    <a:pt x="19281" y="593"/>
                    <a:pt x="19741" y="880"/>
                    <a:pt x="20043" y="1325"/>
                  </a:cubicBezTo>
                  <a:cubicBezTo>
                    <a:pt x="20416" y="1598"/>
                    <a:pt x="20646" y="2029"/>
                    <a:pt x="20862" y="2446"/>
                  </a:cubicBezTo>
                  <a:cubicBezTo>
                    <a:pt x="20933" y="2575"/>
                    <a:pt x="21020" y="2719"/>
                    <a:pt x="21092" y="2863"/>
                  </a:cubicBezTo>
                  <a:cubicBezTo>
                    <a:pt x="21178" y="3006"/>
                    <a:pt x="21250" y="3179"/>
                    <a:pt x="21293" y="3394"/>
                  </a:cubicBezTo>
                  <a:cubicBezTo>
                    <a:pt x="21422" y="4113"/>
                    <a:pt x="21523" y="4888"/>
                    <a:pt x="21465" y="5765"/>
                  </a:cubicBezTo>
                  <a:cubicBezTo>
                    <a:pt x="21422" y="6239"/>
                    <a:pt x="21451" y="6742"/>
                    <a:pt x="21537" y="7273"/>
                  </a:cubicBezTo>
                  <a:cubicBezTo>
                    <a:pt x="21637" y="7848"/>
                    <a:pt x="21508" y="8552"/>
                    <a:pt x="21364" y="9227"/>
                  </a:cubicBezTo>
                  <a:cubicBezTo>
                    <a:pt x="21192" y="9903"/>
                    <a:pt x="20761" y="10564"/>
                    <a:pt x="20344" y="11210"/>
                  </a:cubicBezTo>
                  <a:cubicBezTo>
                    <a:pt x="20071" y="11627"/>
                    <a:pt x="19784" y="12072"/>
                    <a:pt x="19583" y="12503"/>
                  </a:cubicBezTo>
                  <a:cubicBezTo>
                    <a:pt x="19138" y="13336"/>
                    <a:pt x="18592" y="14141"/>
                    <a:pt x="18017" y="14960"/>
                  </a:cubicBezTo>
                  <a:cubicBezTo>
                    <a:pt x="17931" y="15060"/>
                    <a:pt x="17859" y="15161"/>
                    <a:pt x="17773" y="15262"/>
                  </a:cubicBezTo>
                  <a:cubicBezTo>
                    <a:pt x="17658" y="15434"/>
                    <a:pt x="17528" y="15592"/>
                    <a:pt x="17399" y="15750"/>
                  </a:cubicBezTo>
                  <a:cubicBezTo>
                    <a:pt x="17370" y="15779"/>
                    <a:pt x="17342" y="15822"/>
                    <a:pt x="17313" y="15851"/>
                  </a:cubicBezTo>
                  <a:cubicBezTo>
                    <a:pt x="17155" y="16009"/>
                    <a:pt x="16997" y="16167"/>
                    <a:pt x="16853" y="16310"/>
                  </a:cubicBezTo>
                  <a:cubicBezTo>
                    <a:pt x="16336" y="16871"/>
                    <a:pt x="15790" y="17445"/>
                    <a:pt x="15172" y="17848"/>
                  </a:cubicBezTo>
                  <a:cubicBezTo>
                    <a:pt x="14712" y="18193"/>
                    <a:pt x="14238" y="18437"/>
                    <a:pt x="13779" y="18681"/>
                  </a:cubicBezTo>
                  <a:cubicBezTo>
                    <a:pt x="13362" y="18911"/>
                    <a:pt x="12931" y="19141"/>
                    <a:pt x="12514" y="19428"/>
                  </a:cubicBezTo>
                  <a:cubicBezTo>
                    <a:pt x="12270" y="19586"/>
                    <a:pt x="12026" y="19759"/>
                    <a:pt x="11796" y="19917"/>
                  </a:cubicBezTo>
                  <a:cubicBezTo>
                    <a:pt x="11537" y="20089"/>
                    <a:pt x="11264" y="20276"/>
                    <a:pt x="10991" y="20448"/>
                  </a:cubicBezTo>
                  <a:cubicBezTo>
                    <a:pt x="10086" y="20980"/>
                    <a:pt x="9282" y="21368"/>
                    <a:pt x="8535" y="21669"/>
                  </a:cubicBezTo>
                  <a:cubicBezTo>
                    <a:pt x="8218" y="21799"/>
                    <a:pt x="7888" y="21942"/>
                    <a:pt x="7486" y="22158"/>
                  </a:cubicBezTo>
                  <a:cubicBezTo>
                    <a:pt x="6911" y="22460"/>
                    <a:pt x="6351" y="22632"/>
                    <a:pt x="5848" y="22661"/>
                  </a:cubicBezTo>
                  <a:lnTo>
                    <a:pt x="5618" y="22661"/>
                  </a:lnTo>
                  <a:cubicBezTo>
                    <a:pt x="5426" y="22661"/>
                    <a:pt x="5222" y="22667"/>
                    <a:pt x="5022" y="22667"/>
                  </a:cubicBezTo>
                  <a:cubicBezTo>
                    <a:pt x="4922" y="22667"/>
                    <a:pt x="4823" y="22666"/>
                    <a:pt x="4727" y="22661"/>
                  </a:cubicBezTo>
                  <a:cubicBezTo>
                    <a:pt x="4569" y="22618"/>
                    <a:pt x="4426" y="22560"/>
                    <a:pt x="4282" y="22517"/>
                  </a:cubicBezTo>
                  <a:cubicBezTo>
                    <a:pt x="4153" y="22460"/>
                    <a:pt x="4023" y="22417"/>
                    <a:pt x="3880" y="22373"/>
                  </a:cubicBezTo>
                  <a:cubicBezTo>
                    <a:pt x="3578" y="22287"/>
                    <a:pt x="3319" y="22129"/>
                    <a:pt x="3075" y="21971"/>
                  </a:cubicBezTo>
                  <a:cubicBezTo>
                    <a:pt x="2903" y="21871"/>
                    <a:pt x="2730" y="21770"/>
                    <a:pt x="2558" y="21684"/>
                  </a:cubicBezTo>
                  <a:lnTo>
                    <a:pt x="2543" y="21669"/>
                  </a:lnTo>
                  <a:cubicBezTo>
                    <a:pt x="2385" y="21554"/>
                    <a:pt x="2242" y="21411"/>
                    <a:pt x="2098" y="21282"/>
                  </a:cubicBezTo>
                  <a:cubicBezTo>
                    <a:pt x="1940" y="21123"/>
                    <a:pt x="1768" y="20980"/>
                    <a:pt x="1595" y="20850"/>
                  </a:cubicBezTo>
                  <a:cubicBezTo>
                    <a:pt x="1408" y="20707"/>
                    <a:pt x="1279" y="20477"/>
                    <a:pt x="1164" y="20261"/>
                  </a:cubicBezTo>
                  <a:cubicBezTo>
                    <a:pt x="1092" y="20132"/>
                    <a:pt x="1020" y="19988"/>
                    <a:pt x="920" y="19859"/>
                  </a:cubicBezTo>
                  <a:lnTo>
                    <a:pt x="877" y="19802"/>
                  </a:lnTo>
                  <a:cubicBezTo>
                    <a:pt x="633" y="19414"/>
                    <a:pt x="374" y="19026"/>
                    <a:pt x="216" y="18552"/>
                  </a:cubicBezTo>
                  <a:cubicBezTo>
                    <a:pt x="202" y="18379"/>
                    <a:pt x="187" y="18221"/>
                    <a:pt x="158" y="18063"/>
                  </a:cubicBezTo>
                  <a:cubicBezTo>
                    <a:pt x="158" y="17991"/>
                    <a:pt x="144" y="17905"/>
                    <a:pt x="130" y="17819"/>
                  </a:cubicBezTo>
                  <a:cubicBezTo>
                    <a:pt x="115" y="17675"/>
                    <a:pt x="216" y="17517"/>
                    <a:pt x="288" y="17374"/>
                  </a:cubicBezTo>
                  <a:cubicBezTo>
                    <a:pt x="316" y="17331"/>
                    <a:pt x="331" y="17302"/>
                    <a:pt x="360" y="17259"/>
                  </a:cubicBezTo>
                  <a:cubicBezTo>
                    <a:pt x="417" y="17172"/>
                    <a:pt x="460" y="17072"/>
                    <a:pt x="503" y="16971"/>
                  </a:cubicBezTo>
                  <a:cubicBezTo>
                    <a:pt x="532" y="16885"/>
                    <a:pt x="575" y="16799"/>
                    <a:pt x="633" y="16698"/>
                  </a:cubicBezTo>
                  <a:cubicBezTo>
                    <a:pt x="704" y="16598"/>
                    <a:pt x="776" y="16497"/>
                    <a:pt x="848" y="16397"/>
                  </a:cubicBezTo>
                  <a:cubicBezTo>
                    <a:pt x="977" y="16210"/>
                    <a:pt x="1121" y="16009"/>
                    <a:pt x="1236" y="15793"/>
                  </a:cubicBezTo>
                  <a:cubicBezTo>
                    <a:pt x="1566" y="15290"/>
                    <a:pt x="1983" y="14831"/>
                    <a:pt x="2385" y="14400"/>
                  </a:cubicBezTo>
                  <a:cubicBezTo>
                    <a:pt x="2658" y="14084"/>
                    <a:pt x="2946" y="13767"/>
                    <a:pt x="3219" y="13423"/>
                  </a:cubicBezTo>
                  <a:cubicBezTo>
                    <a:pt x="3506" y="13035"/>
                    <a:pt x="3836" y="12676"/>
                    <a:pt x="4153" y="12316"/>
                  </a:cubicBezTo>
                  <a:cubicBezTo>
                    <a:pt x="4224" y="12245"/>
                    <a:pt x="4282" y="12173"/>
                    <a:pt x="4339" y="12115"/>
                  </a:cubicBezTo>
                  <a:cubicBezTo>
                    <a:pt x="4641" y="11770"/>
                    <a:pt x="4928" y="11426"/>
                    <a:pt x="5201" y="11081"/>
                  </a:cubicBezTo>
                  <a:cubicBezTo>
                    <a:pt x="5446" y="10793"/>
                    <a:pt x="5704" y="10477"/>
                    <a:pt x="5948" y="10190"/>
                  </a:cubicBezTo>
                  <a:cubicBezTo>
                    <a:pt x="6092" y="9974"/>
                    <a:pt x="6265" y="9773"/>
                    <a:pt x="6423" y="9587"/>
                  </a:cubicBezTo>
                  <a:cubicBezTo>
                    <a:pt x="6552" y="9443"/>
                    <a:pt x="6696" y="9285"/>
                    <a:pt x="6810" y="9127"/>
                  </a:cubicBezTo>
                  <a:cubicBezTo>
                    <a:pt x="7112" y="8725"/>
                    <a:pt x="7471" y="8351"/>
                    <a:pt x="7816" y="8006"/>
                  </a:cubicBezTo>
                  <a:cubicBezTo>
                    <a:pt x="7974" y="7848"/>
                    <a:pt x="8118" y="7676"/>
                    <a:pt x="8262" y="7518"/>
                  </a:cubicBezTo>
                  <a:cubicBezTo>
                    <a:pt x="8448" y="7302"/>
                    <a:pt x="8649" y="7072"/>
                    <a:pt x="8865" y="6886"/>
                  </a:cubicBezTo>
                  <a:cubicBezTo>
                    <a:pt x="9066" y="6684"/>
                    <a:pt x="9253" y="6469"/>
                    <a:pt x="9440" y="6268"/>
                  </a:cubicBezTo>
                  <a:cubicBezTo>
                    <a:pt x="9583" y="6110"/>
                    <a:pt x="9713" y="5952"/>
                    <a:pt x="9871" y="5794"/>
                  </a:cubicBezTo>
                  <a:cubicBezTo>
                    <a:pt x="10216" y="5463"/>
                    <a:pt x="10532" y="5104"/>
                    <a:pt x="10833" y="4745"/>
                  </a:cubicBezTo>
                  <a:cubicBezTo>
                    <a:pt x="11178" y="4357"/>
                    <a:pt x="11537" y="3955"/>
                    <a:pt x="11911" y="3595"/>
                  </a:cubicBezTo>
                  <a:cubicBezTo>
                    <a:pt x="12672" y="2877"/>
                    <a:pt x="13491" y="2130"/>
                    <a:pt x="14411" y="1325"/>
                  </a:cubicBezTo>
                  <a:cubicBezTo>
                    <a:pt x="14698" y="1081"/>
                    <a:pt x="14985" y="851"/>
                    <a:pt x="15258" y="650"/>
                  </a:cubicBezTo>
                  <a:cubicBezTo>
                    <a:pt x="15795" y="280"/>
                    <a:pt x="16372" y="79"/>
                    <a:pt x="16881" y="79"/>
                  </a:cubicBezTo>
                  <a:close/>
                  <a:moveTo>
                    <a:pt x="16933" y="0"/>
                  </a:moveTo>
                  <a:cubicBezTo>
                    <a:pt x="16591" y="0"/>
                    <a:pt x="16192" y="97"/>
                    <a:pt x="15761" y="291"/>
                  </a:cubicBezTo>
                  <a:cubicBezTo>
                    <a:pt x="15345" y="492"/>
                    <a:pt x="14942" y="823"/>
                    <a:pt x="14540" y="1153"/>
                  </a:cubicBezTo>
                  <a:cubicBezTo>
                    <a:pt x="13793" y="1785"/>
                    <a:pt x="13046" y="2460"/>
                    <a:pt x="12313" y="3150"/>
                  </a:cubicBezTo>
                  <a:cubicBezTo>
                    <a:pt x="11968" y="3466"/>
                    <a:pt x="11609" y="3797"/>
                    <a:pt x="11293" y="4170"/>
                  </a:cubicBezTo>
                  <a:cubicBezTo>
                    <a:pt x="11078" y="4371"/>
                    <a:pt x="10876" y="4601"/>
                    <a:pt x="10690" y="4831"/>
                  </a:cubicBezTo>
                  <a:cubicBezTo>
                    <a:pt x="10488" y="5061"/>
                    <a:pt x="10287" y="5305"/>
                    <a:pt x="10057" y="5521"/>
                  </a:cubicBezTo>
                  <a:cubicBezTo>
                    <a:pt x="9856" y="5722"/>
                    <a:pt x="9670" y="5937"/>
                    <a:pt x="9468" y="6138"/>
                  </a:cubicBezTo>
                  <a:cubicBezTo>
                    <a:pt x="9267" y="6383"/>
                    <a:pt x="9052" y="6613"/>
                    <a:pt x="8822" y="6828"/>
                  </a:cubicBezTo>
                  <a:cubicBezTo>
                    <a:pt x="8649" y="6986"/>
                    <a:pt x="8491" y="7173"/>
                    <a:pt x="8333" y="7345"/>
                  </a:cubicBezTo>
                  <a:cubicBezTo>
                    <a:pt x="8204" y="7503"/>
                    <a:pt x="8060" y="7661"/>
                    <a:pt x="7902" y="7819"/>
                  </a:cubicBezTo>
                  <a:cubicBezTo>
                    <a:pt x="7213" y="8480"/>
                    <a:pt x="6595" y="9242"/>
                    <a:pt x="6006" y="9989"/>
                  </a:cubicBezTo>
                  <a:cubicBezTo>
                    <a:pt x="5948" y="10061"/>
                    <a:pt x="5891" y="10133"/>
                    <a:pt x="5834" y="10204"/>
                  </a:cubicBezTo>
                  <a:cubicBezTo>
                    <a:pt x="5589" y="10549"/>
                    <a:pt x="5302" y="10865"/>
                    <a:pt x="5029" y="11167"/>
                  </a:cubicBezTo>
                  <a:cubicBezTo>
                    <a:pt x="4813" y="11411"/>
                    <a:pt x="4598" y="11655"/>
                    <a:pt x="4397" y="11914"/>
                  </a:cubicBezTo>
                  <a:cubicBezTo>
                    <a:pt x="4109" y="12288"/>
                    <a:pt x="3779" y="12647"/>
                    <a:pt x="3477" y="12992"/>
                  </a:cubicBezTo>
                  <a:cubicBezTo>
                    <a:pt x="3377" y="13107"/>
                    <a:pt x="3291" y="13207"/>
                    <a:pt x="3204" y="13308"/>
                  </a:cubicBezTo>
                  <a:cubicBezTo>
                    <a:pt x="3032" y="13509"/>
                    <a:pt x="2859" y="13710"/>
                    <a:pt x="2701" y="13911"/>
                  </a:cubicBezTo>
                  <a:cubicBezTo>
                    <a:pt x="2500" y="14155"/>
                    <a:pt x="2299" y="14400"/>
                    <a:pt x="2084" y="14629"/>
                  </a:cubicBezTo>
                  <a:cubicBezTo>
                    <a:pt x="2012" y="14716"/>
                    <a:pt x="1940" y="14802"/>
                    <a:pt x="1868" y="14888"/>
                  </a:cubicBezTo>
                  <a:cubicBezTo>
                    <a:pt x="1581" y="15204"/>
                    <a:pt x="1293" y="15535"/>
                    <a:pt x="1092" y="15894"/>
                  </a:cubicBezTo>
                  <a:cubicBezTo>
                    <a:pt x="1006" y="16052"/>
                    <a:pt x="891" y="16210"/>
                    <a:pt x="776" y="16354"/>
                  </a:cubicBezTo>
                  <a:cubicBezTo>
                    <a:pt x="647" y="16540"/>
                    <a:pt x="518" y="16713"/>
                    <a:pt x="446" y="16899"/>
                  </a:cubicBezTo>
                  <a:cubicBezTo>
                    <a:pt x="417" y="17043"/>
                    <a:pt x="331" y="17187"/>
                    <a:pt x="230" y="17331"/>
                  </a:cubicBezTo>
                  <a:cubicBezTo>
                    <a:pt x="202" y="17374"/>
                    <a:pt x="173" y="17431"/>
                    <a:pt x="144" y="17474"/>
                  </a:cubicBezTo>
                  <a:cubicBezTo>
                    <a:pt x="0" y="17776"/>
                    <a:pt x="44" y="17991"/>
                    <a:pt x="87" y="18236"/>
                  </a:cubicBezTo>
                  <a:cubicBezTo>
                    <a:pt x="115" y="18351"/>
                    <a:pt x="130" y="18480"/>
                    <a:pt x="130" y="18609"/>
                  </a:cubicBezTo>
                  <a:cubicBezTo>
                    <a:pt x="316" y="19141"/>
                    <a:pt x="618" y="19601"/>
                    <a:pt x="906" y="20046"/>
                  </a:cubicBezTo>
                  <a:lnTo>
                    <a:pt x="934" y="20103"/>
                  </a:lnTo>
                  <a:cubicBezTo>
                    <a:pt x="977" y="20175"/>
                    <a:pt x="1020" y="20247"/>
                    <a:pt x="1064" y="20319"/>
                  </a:cubicBezTo>
                  <a:cubicBezTo>
                    <a:pt x="1193" y="20549"/>
                    <a:pt x="1308" y="20779"/>
                    <a:pt x="1523" y="20922"/>
                  </a:cubicBezTo>
                  <a:cubicBezTo>
                    <a:pt x="1696" y="21052"/>
                    <a:pt x="1854" y="21195"/>
                    <a:pt x="2012" y="21339"/>
                  </a:cubicBezTo>
                  <a:cubicBezTo>
                    <a:pt x="2256" y="21583"/>
                    <a:pt x="2515" y="21827"/>
                    <a:pt x="2831" y="21971"/>
                  </a:cubicBezTo>
                  <a:lnTo>
                    <a:pt x="2845" y="21971"/>
                  </a:lnTo>
                  <a:cubicBezTo>
                    <a:pt x="3291" y="22302"/>
                    <a:pt x="3851" y="22503"/>
                    <a:pt x="4339" y="22661"/>
                  </a:cubicBezTo>
                  <a:cubicBezTo>
                    <a:pt x="4530" y="22746"/>
                    <a:pt x="4753" y="22768"/>
                    <a:pt x="4983" y="22768"/>
                  </a:cubicBezTo>
                  <a:cubicBezTo>
                    <a:pt x="5065" y="22768"/>
                    <a:pt x="5148" y="22765"/>
                    <a:pt x="5230" y="22761"/>
                  </a:cubicBezTo>
                  <a:lnTo>
                    <a:pt x="5561" y="22761"/>
                  </a:lnTo>
                  <a:cubicBezTo>
                    <a:pt x="5602" y="22763"/>
                    <a:pt x="5644" y="22764"/>
                    <a:pt x="5686" y="22764"/>
                  </a:cubicBezTo>
                  <a:cubicBezTo>
                    <a:pt x="6226" y="22764"/>
                    <a:pt x="6814" y="22594"/>
                    <a:pt x="7414" y="22287"/>
                  </a:cubicBezTo>
                  <a:cubicBezTo>
                    <a:pt x="7831" y="22057"/>
                    <a:pt x="8290" y="21856"/>
                    <a:pt x="8808" y="21655"/>
                  </a:cubicBezTo>
                  <a:cubicBezTo>
                    <a:pt x="9626" y="21310"/>
                    <a:pt x="10431" y="20894"/>
                    <a:pt x="11207" y="20419"/>
                  </a:cubicBezTo>
                  <a:cubicBezTo>
                    <a:pt x="11422" y="20261"/>
                    <a:pt x="11667" y="20103"/>
                    <a:pt x="11882" y="19945"/>
                  </a:cubicBezTo>
                  <a:cubicBezTo>
                    <a:pt x="12385" y="19601"/>
                    <a:pt x="12917" y="19241"/>
                    <a:pt x="13434" y="18954"/>
                  </a:cubicBezTo>
                  <a:cubicBezTo>
                    <a:pt x="14325" y="18494"/>
                    <a:pt x="15258" y="17977"/>
                    <a:pt x="16077" y="17201"/>
                  </a:cubicBezTo>
                  <a:cubicBezTo>
                    <a:pt x="16207" y="17101"/>
                    <a:pt x="16322" y="16971"/>
                    <a:pt x="16437" y="16842"/>
                  </a:cubicBezTo>
                  <a:cubicBezTo>
                    <a:pt x="16523" y="16756"/>
                    <a:pt x="16609" y="16670"/>
                    <a:pt x="16695" y="16583"/>
                  </a:cubicBezTo>
                  <a:cubicBezTo>
                    <a:pt x="17313" y="15980"/>
                    <a:pt x="17873" y="15305"/>
                    <a:pt x="18362" y="14586"/>
                  </a:cubicBezTo>
                  <a:cubicBezTo>
                    <a:pt x="18922" y="13739"/>
                    <a:pt x="19425" y="12977"/>
                    <a:pt x="19827" y="12173"/>
                  </a:cubicBezTo>
                  <a:cubicBezTo>
                    <a:pt x="20000" y="11842"/>
                    <a:pt x="20215" y="11526"/>
                    <a:pt x="20416" y="11210"/>
                  </a:cubicBezTo>
                  <a:cubicBezTo>
                    <a:pt x="20704" y="10750"/>
                    <a:pt x="21005" y="10291"/>
                    <a:pt x="21221" y="9802"/>
                  </a:cubicBezTo>
                  <a:cubicBezTo>
                    <a:pt x="21422" y="9371"/>
                    <a:pt x="21494" y="8940"/>
                    <a:pt x="21566" y="8523"/>
                  </a:cubicBezTo>
                  <a:cubicBezTo>
                    <a:pt x="21566" y="8480"/>
                    <a:pt x="21580" y="8437"/>
                    <a:pt x="21580" y="8394"/>
                  </a:cubicBezTo>
                  <a:cubicBezTo>
                    <a:pt x="21594" y="8322"/>
                    <a:pt x="21594" y="8250"/>
                    <a:pt x="21609" y="8179"/>
                  </a:cubicBezTo>
                  <a:cubicBezTo>
                    <a:pt x="21637" y="8021"/>
                    <a:pt x="21666" y="7834"/>
                    <a:pt x="21652" y="7690"/>
                  </a:cubicBezTo>
                  <a:cubicBezTo>
                    <a:pt x="21652" y="7475"/>
                    <a:pt x="21623" y="7273"/>
                    <a:pt x="21594" y="7087"/>
                  </a:cubicBezTo>
                  <a:cubicBezTo>
                    <a:pt x="21566" y="6914"/>
                    <a:pt x="21537" y="6727"/>
                    <a:pt x="21537" y="6541"/>
                  </a:cubicBezTo>
                  <a:cubicBezTo>
                    <a:pt x="21508" y="6282"/>
                    <a:pt x="21523" y="5995"/>
                    <a:pt x="21537" y="5707"/>
                  </a:cubicBezTo>
                  <a:cubicBezTo>
                    <a:pt x="21551" y="5492"/>
                    <a:pt x="21566" y="5248"/>
                    <a:pt x="21551" y="5032"/>
                  </a:cubicBezTo>
                  <a:cubicBezTo>
                    <a:pt x="21551" y="4314"/>
                    <a:pt x="21436" y="3667"/>
                    <a:pt x="21321" y="3179"/>
                  </a:cubicBezTo>
                  <a:cubicBezTo>
                    <a:pt x="21077" y="2561"/>
                    <a:pt x="20732" y="2015"/>
                    <a:pt x="20431" y="1555"/>
                  </a:cubicBezTo>
                  <a:cubicBezTo>
                    <a:pt x="20301" y="1455"/>
                    <a:pt x="20172" y="1325"/>
                    <a:pt x="20057" y="1196"/>
                  </a:cubicBezTo>
                  <a:cubicBezTo>
                    <a:pt x="19755" y="894"/>
                    <a:pt x="19439" y="564"/>
                    <a:pt x="18965" y="463"/>
                  </a:cubicBezTo>
                  <a:cubicBezTo>
                    <a:pt x="18692" y="406"/>
                    <a:pt x="18434" y="334"/>
                    <a:pt x="18175" y="262"/>
                  </a:cubicBezTo>
                  <a:cubicBezTo>
                    <a:pt x="17873" y="176"/>
                    <a:pt x="17572" y="90"/>
                    <a:pt x="17255" y="32"/>
                  </a:cubicBezTo>
                  <a:cubicBezTo>
                    <a:pt x="17155" y="11"/>
                    <a:pt x="17047" y="0"/>
                    <a:pt x="16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1951641" y="1351303"/>
              <a:ext cx="472101" cy="496404"/>
            </a:xfrm>
            <a:custGeom>
              <a:avLst/>
              <a:gdLst/>
              <a:ahLst/>
              <a:cxnLst/>
              <a:rect l="l" t="t" r="r" b="b"/>
              <a:pathLst>
                <a:path w="21854" h="22979" extrusionOk="0">
                  <a:moveTo>
                    <a:pt x="16957" y="285"/>
                  </a:moveTo>
                  <a:cubicBezTo>
                    <a:pt x="17050" y="285"/>
                    <a:pt x="17140" y="292"/>
                    <a:pt x="17227" y="306"/>
                  </a:cubicBezTo>
                  <a:cubicBezTo>
                    <a:pt x="17515" y="363"/>
                    <a:pt x="17802" y="435"/>
                    <a:pt x="18075" y="507"/>
                  </a:cubicBezTo>
                  <a:cubicBezTo>
                    <a:pt x="18290" y="564"/>
                    <a:pt x="18520" y="636"/>
                    <a:pt x="18750" y="679"/>
                  </a:cubicBezTo>
                  <a:cubicBezTo>
                    <a:pt x="19310" y="794"/>
                    <a:pt x="19770" y="1082"/>
                    <a:pt x="20058" y="1498"/>
                  </a:cubicBezTo>
                  <a:lnTo>
                    <a:pt x="20058" y="1513"/>
                  </a:lnTo>
                  <a:lnTo>
                    <a:pt x="20072" y="1513"/>
                  </a:lnTo>
                  <a:cubicBezTo>
                    <a:pt x="20431" y="1786"/>
                    <a:pt x="20661" y="2202"/>
                    <a:pt x="20876" y="2619"/>
                  </a:cubicBezTo>
                  <a:cubicBezTo>
                    <a:pt x="20948" y="2763"/>
                    <a:pt x="21034" y="2906"/>
                    <a:pt x="21106" y="3036"/>
                  </a:cubicBezTo>
                  <a:cubicBezTo>
                    <a:pt x="21193" y="3179"/>
                    <a:pt x="21250" y="3352"/>
                    <a:pt x="21293" y="3553"/>
                  </a:cubicBezTo>
                  <a:cubicBezTo>
                    <a:pt x="21422" y="4271"/>
                    <a:pt x="21537" y="5033"/>
                    <a:pt x="21465" y="5895"/>
                  </a:cubicBezTo>
                  <a:cubicBezTo>
                    <a:pt x="21437" y="6383"/>
                    <a:pt x="21451" y="6886"/>
                    <a:pt x="21537" y="7432"/>
                  </a:cubicBezTo>
                  <a:cubicBezTo>
                    <a:pt x="21652" y="7992"/>
                    <a:pt x="21509" y="8682"/>
                    <a:pt x="21365" y="9343"/>
                  </a:cubicBezTo>
                  <a:cubicBezTo>
                    <a:pt x="21207" y="10004"/>
                    <a:pt x="20776" y="10650"/>
                    <a:pt x="20374" y="11282"/>
                  </a:cubicBezTo>
                  <a:cubicBezTo>
                    <a:pt x="20086" y="11713"/>
                    <a:pt x="19799" y="12144"/>
                    <a:pt x="19598" y="12590"/>
                  </a:cubicBezTo>
                  <a:cubicBezTo>
                    <a:pt x="19152" y="13409"/>
                    <a:pt x="18621" y="14199"/>
                    <a:pt x="18060" y="15018"/>
                  </a:cubicBezTo>
                  <a:cubicBezTo>
                    <a:pt x="17974" y="15118"/>
                    <a:pt x="17888" y="15219"/>
                    <a:pt x="17816" y="15334"/>
                  </a:cubicBezTo>
                  <a:cubicBezTo>
                    <a:pt x="17701" y="15492"/>
                    <a:pt x="17572" y="15650"/>
                    <a:pt x="17443" y="15794"/>
                  </a:cubicBezTo>
                  <a:cubicBezTo>
                    <a:pt x="17414" y="15837"/>
                    <a:pt x="17385" y="15865"/>
                    <a:pt x="17356" y="15894"/>
                  </a:cubicBezTo>
                  <a:cubicBezTo>
                    <a:pt x="17198" y="16038"/>
                    <a:pt x="17055" y="16196"/>
                    <a:pt x="16897" y="16368"/>
                  </a:cubicBezTo>
                  <a:cubicBezTo>
                    <a:pt x="16379" y="16914"/>
                    <a:pt x="15848" y="17475"/>
                    <a:pt x="15244" y="17877"/>
                  </a:cubicBezTo>
                  <a:cubicBezTo>
                    <a:pt x="14799" y="18207"/>
                    <a:pt x="14325" y="18452"/>
                    <a:pt x="13865" y="18696"/>
                  </a:cubicBezTo>
                  <a:cubicBezTo>
                    <a:pt x="13449" y="18926"/>
                    <a:pt x="13003" y="19156"/>
                    <a:pt x="12587" y="19443"/>
                  </a:cubicBezTo>
                  <a:cubicBezTo>
                    <a:pt x="12342" y="19601"/>
                    <a:pt x="12112" y="19773"/>
                    <a:pt x="11868" y="19931"/>
                  </a:cubicBezTo>
                  <a:cubicBezTo>
                    <a:pt x="11610" y="20118"/>
                    <a:pt x="11337" y="20305"/>
                    <a:pt x="11078" y="20463"/>
                  </a:cubicBezTo>
                  <a:cubicBezTo>
                    <a:pt x="10187" y="20980"/>
                    <a:pt x="9383" y="21383"/>
                    <a:pt x="8636" y="21684"/>
                  </a:cubicBezTo>
                  <a:cubicBezTo>
                    <a:pt x="8319" y="21799"/>
                    <a:pt x="7975" y="21957"/>
                    <a:pt x="7587" y="22158"/>
                  </a:cubicBezTo>
                  <a:cubicBezTo>
                    <a:pt x="7026" y="22460"/>
                    <a:pt x="6466" y="22632"/>
                    <a:pt x="5978" y="22661"/>
                  </a:cubicBezTo>
                  <a:lnTo>
                    <a:pt x="5762" y="22661"/>
                  </a:lnTo>
                  <a:cubicBezTo>
                    <a:pt x="5571" y="22661"/>
                    <a:pt x="5373" y="22668"/>
                    <a:pt x="5173" y="22668"/>
                  </a:cubicBezTo>
                  <a:cubicBezTo>
                    <a:pt x="5072" y="22668"/>
                    <a:pt x="4972" y="22666"/>
                    <a:pt x="4871" y="22661"/>
                  </a:cubicBezTo>
                  <a:cubicBezTo>
                    <a:pt x="4728" y="22618"/>
                    <a:pt x="4584" y="22561"/>
                    <a:pt x="4440" y="22518"/>
                  </a:cubicBezTo>
                  <a:cubicBezTo>
                    <a:pt x="4311" y="22460"/>
                    <a:pt x="4182" y="22417"/>
                    <a:pt x="4052" y="22374"/>
                  </a:cubicBezTo>
                  <a:cubicBezTo>
                    <a:pt x="3751" y="22288"/>
                    <a:pt x="3492" y="22130"/>
                    <a:pt x="3248" y="21972"/>
                  </a:cubicBezTo>
                  <a:cubicBezTo>
                    <a:pt x="3075" y="21871"/>
                    <a:pt x="2903" y="21770"/>
                    <a:pt x="2731" y="21684"/>
                  </a:cubicBezTo>
                  <a:cubicBezTo>
                    <a:pt x="2573" y="21555"/>
                    <a:pt x="2415" y="21426"/>
                    <a:pt x="2271" y="21282"/>
                  </a:cubicBezTo>
                  <a:cubicBezTo>
                    <a:pt x="2113" y="21138"/>
                    <a:pt x="1955" y="20995"/>
                    <a:pt x="1782" y="20851"/>
                  </a:cubicBezTo>
                  <a:cubicBezTo>
                    <a:pt x="1596" y="20722"/>
                    <a:pt x="1466" y="20506"/>
                    <a:pt x="1366" y="20291"/>
                  </a:cubicBezTo>
                  <a:cubicBezTo>
                    <a:pt x="1280" y="20147"/>
                    <a:pt x="1208" y="20003"/>
                    <a:pt x="1107" y="19888"/>
                  </a:cubicBezTo>
                  <a:lnTo>
                    <a:pt x="1064" y="19816"/>
                  </a:lnTo>
                  <a:cubicBezTo>
                    <a:pt x="820" y="19443"/>
                    <a:pt x="576" y="19055"/>
                    <a:pt x="417" y="18595"/>
                  </a:cubicBezTo>
                  <a:cubicBezTo>
                    <a:pt x="403" y="18437"/>
                    <a:pt x="389" y="18279"/>
                    <a:pt x="360" y="18121"/>
                  </a:cubicBezTo>
                  <a:cubicBezTo>
                    <a:pt x="346" y="18035"/>
                    <a:pt x="346" y="17949"/>
                    <a:pt x="331" y="17863"/>
                  </a:cubicBezTo>
                  <a:cubicBezTo>
                    <a:pt x="317" y="17762"/>
                    <a:pt x="403" y="17633"/>
                    <a:pt x="475" y="17489"/>
                  </a:cubicBezTo>
                  <a:cubicBezTo>
                    <a:pt x="504" y="17460"/>
                    <a:pt x="518" y="17417"/>
                    <a:pt x="532" y="17388"/>
                  </a:cubicBezTo>
                  <a:cubicBezTo>
                    <a:pt x="604" y="17288"/>
                    <a:pt x="647" y="17187"/>
                    <a:pt x="690" y="17072"/>
                  </a:cubicBezTo>
                  <a:cubicBezTo>
                    <a:pt x="734" y="16986"/>
                    <a:pt x="762" y="16914"/>
                    <a:pt x="805" y="16828"/>
                  </a:cubicBezTo>
                  <a:cubicBezTo>
                    <a:pt x="877" y="16742"/>
                    <a:pt x="949" y="16641"/>
                    <a:pt x="1021" y="16541"/>
                  </a:cubicBezTo>
                  <a:cubicBezTo>
                    <a:pt x="1150" y="16340"/>
                    <a:pt x="1294" y="16124"/>
                    <a:pt x="1409" y="15923"/>
                  </a:cubicBezTo>
                  <a:cubicBezTo>
                    <a:pt x="1739" y="15434"/>
                    <a:pt x="2142" y="14989"/>
                    <a:pt x="2544" y="14544"/>
                  </a:cubicBezTo>
                  <a:cubicBezTo>
                    <a:pt x="2817" y="14228"/>
                    <a:pt x="3119" y="13912"/>
                    <a:pt x="3377" y="13567"/>
                  </a:cubicBezTo>
                  <a:cubicBezTo>
                    <a:pt x="3679" y="13179"/>
                    <a:pt x="3995" y="12820"/>
                    <a:pt x="4311" y="12460"/>
                  </a:cubicBezTo>
                  <a:lnTo>
                    <a:pt x="4498" y="12259"/>
                  </a:lnTo>
                  <a:cubicBezTo>
                    <a:pt x="4799" y="11929"/>
                    <a:pt x="5087" y="11570"/>
                    <a:pt x="5374" y="11225"/>
                  </a:cubicBezTo>
                  <a:cubicBezTo>
                    <a:pt x="5604" y="10938"/>
                    <a:pt x="5863" y="10636"/>
                    <a:pt x="6121" y="10348"/>
                  </a:cubicBezTo>
                  <a:lnTo>
                    <a:pt x="6136" y="10320"/>
                  </a:lnTo>
                  <a:cubicBezTo>
                    <a:pt x="6265" y="10119"/>
                    <a:pt x="6423" y="9917"/>
                    <a:pt x="6595" y="9731"/>
                  </a:cubicBezTo>
                  <a:cubicBezTo>
                    <a:pt x="6725" y="9587"/>
                    <a:pt x="6854" y="9429"/>
                    <a:pt x="6969" y="9257"/>
                  </a:cubicBezTo>
                  <a:cubicBezTo>
                    <a:pt x="7271" y="8869"/>
                    <a:pt x="7630" y="8509"/>
                    <a:pt x="7960" y="8165"/>
                  </a:cubicBezTo>
                  <a:cubicBezTo>
                    <a:pt x="8118" y="8007"/>
                    <a:pt x="8276" y="7834"/>
                    <a:pt x="8420" y="7676"/>
                  </a:cubicBezTo>
                  <a:cubicBezTo>
                    <a:pt x="8592" y="7475"/>
                    <a:pt x="8794" y="7245"/>
                    <a:pt x="9009" y="7044"/>
                  </a:cubicBezTo>
                  <a:cubicBezTo>
                    <a:pt x="9225" y="6843"/>
                    <a:pt x="9411" y="6627"/>
                    <a:pt x="9598" y="6426"/>
                  </a:cubicBezTo>
                  <a:cubicBezTo>
                    <a:pt x="9742" y="6268"/>
                    <a:pt x="9871" y="6110"/>
                    <a:pt x="10015" y="5966"/>
                  </a:cubicBezTo>
                  <a:cubicBezTo>
                    <a:pt x="10360" y="5622"/>
                    <a:pt x="10690" y="5262"/>
                    <a:pt x="10992" y="4903"/>
                  </a:cubicBezTo>
                  <a:cubicBezTo>
                    <a:pt x="11337" y="4515"/>
                    <a:pt x="11681" y="4113"/>
                    <a:pt x="12069" y="3754"/>
                  </a:cubicBezTo>
                  <a:cubicBezTo>
                    <a:pt x="12816" y="3036"/>
                    <a:pt x="13635" y="2303"/>
                    <a:pt x="14555" y="1498"/>
                  </a:cubicBezTo>
                  <a:cubicBezTo>
                    <a:pt x="14842" y="1254"/>
                    <a:pt x="15130" y="1039"/>
                    <a:pt x="15388" y="837"/>
                  </a:cubicBezTo>
                  <a:cubicBezTo>
                    <a:pt x="15908" y="475"/>
                    <a:pt x="16468" y="285"/>
                    <a:pt x="16957" y="285"/>
                  </a:cubicBezTo>
                  <a:close/>
                  <a:moveTo>
                    <a:pt x="17076" y="1"/>
                  </a:moveTo>
                  <a:cubicBezTo>
                    <a:pt x="16716" y="1"/>
                    <a:pt x="16306" y="100"/>
                    <a:pt x="15862" y="306"/>
                  </a:cubicBezTo>
                  <a:cubicBezTo>
                    <a:pt x="15431" y="507"/>
                    <a:pt x="15015" y="837"/>
                    <a:pt x="14598" y="1182"/>
                  </a:cubicBezTo>
                  <a:cubicBezTo>
                    <a:pt x="13851" y="1814"/>
                    <a:pt x="13104" y="2490"/>
                    <a:pt x="12357" y="3179"/>
                  </a:cubicBezTo>
                  <a:cubicBezTo>
                    <a:pt x="12012" y="3510"/>
                    <a:pt x="11653" y="3840"/>
                    <a:pt x="11337" y="4199"/>
                  </a:cubicBezTo>
                  <a:cubicBezTo>
                    <a:pt x="11121" y="4415"/>
                    <a:pt x="10920" y="4659"/>
                    <a:pt x="10719" y="4889"/>
                  </a:cubicBezTo>
                  <a:cubicBezTo>
                    <a:pt x="10532" y="5104"/>
                    <a:pt x="10331" y="5349"/>
                    <a:pt x="10115" y="5550"/>
                  </a:cubicBezTo>
                  <a:cubicBezTo>
                    <a:pt x="9900" y="5765"/>
                    <a:pt x="9713" y="5981"/>
                    <a:pt x="9512" y="6196"/>
                  </a:cubicBezTo>
                  <a:cubicBezTo>
                    <a:pt x="9311" y="6426"/>
                    <a:pt x="9110" y="6656"/>
                    <a:pt x="8880" y="6872"/>
                  </a:cubicBezTo>
                  <a:cubicBezTo>
                    <a:pt x="8707" y="7030"/>
                    <a:pt x="8535" y="7216"/>
                    <a:pt x="8377" y="7403"/>
                  </a:cubicBezTo>
                  <a:cubicBezTo>
                    <a:pt x="8248" y="7547"/>
                    <a:pt x="8104" y="7705"/>
                    <a:pt x="7960" y="7849"/>
                  </a:cubicBezTo>
                  <a:cubicBezTo>
                    <a:pt x="7256" y="8524"/>
                    <a:pt x="6639" y="9300"/>
                    <a:pt x="6049" y="10047"/>
                  </a:cubicBezTo>
                  <a:lnTo>
                    <a:pt x="5863" y="10277"/>
                  </a:lnTo>
                  <a:cubicBezTo>
                    <a:pt x="5618" y="10593"/>
                    <a:pt x="5345" y="10909"/>
                    <a:pt x="5072" y="11211"/>
                  </a:cubicBezTo>
                  <a:cubicBezTo>
                    <a:pt x="4857" y="11455"/>
                    <a:pt x="4627" y="11713"/>
                    <a:pt x="4426" y="11972"/>
                  </a:cubicBezTo>
                  <a:cubicBezTo>
                    <a:pt x="4139" y="12346"/>
                    <a:pt x="3823" y="12705"/>
                    <a:pt x="3521" y="13050"/>
                  </a:cubicBezTo>
                  <a:cubicBezTo>
                    <a:pt x="3420" y="13150"/>
                    <a:pt x="3334" y="13251"/>
                    <a:pt x="3248" y="13366"/>
                  </a:cubicBezTo>
                  <a:cubicBezTo>
                    <a:pt x="3061" y="13567"/>
                    <a:pt x="2903" y="13768"/>
                    <a:pt x="2731" y="13969"/>
                  </a:cubicBezTo>
                  <a:cubicBezTo>
                    <a:pt x="2544" y="14213"/>
                    <a:pt x="2343" y="14443"/>
                    <a:pt x="2127" y="14687"/>
                  </a:cubicBezTo>
                  <a:cubicBezTo>
                    <a:pt x="2055" y="14774"/>
                    <a:pt x="1984" y="14845"/>
                    <a:pt x="1912" y="14946"/>
                  </a:cubicBezTo>
                  <a:cubicBezTo>
                    <a:pt x="1624" y="15262"/>
                    <a:pt x="1323" y="15593"/>
                    <a:pt x="1107" y="15980"/>
                  </a:cubicBezTo>
                  <a:cubicBezTo>
                    <a:pt x="1035" y="16124"/>
                    <a:pt x="920" y="16282"/>
                    <a:pt x="820" y="16426"/>
                  </a:cubicBezTo>
                  <a:cubicBezTo>
                    <a:pt x="676" y="16613"/>
                    <a:pt x="547" y="16799"/>
                    <a:pt x="446" y="17000"/>
                  </a:cubicBezTo>
                  <a:lnTo>
                    <a:pt x="446" y="17029"/>
                  </a:lnTo>
                  <a:cubicBezTo>
                    <a:pt x="417" y="17144"/>
                    <a:pt x="346" y="17273"/>
                    <a:pt x="259" y="17403"/>
                  </a:cubicBezTo>
                  <a:cubicBezTo>
                    <a:pt x="231" y="17446"/>
                    <a:pt x="188" y="17503"/>
                    <a:pt x="159" y="17575"/>
                  </a:cubicBezTo>
                  <a:cubicBezTo>
                    <a:pt x="1" y="17906"/>
                    <a:pt x="44" y="18150"/>
                    <a:pt x="87" y="18394"/>
                  </a:cubicBezTo>
                  <a:cubicBezTo>
                    <a:pt x="116" y="18509"/>
                    <a:pt x="130" y="18624"/>
                    <a:pt x="130" y="18753"/>
                  </a:cubicBezTo>
                  <a:lnTo>
                    <a:pt x="130" y="18782"/>
                  </a:lnTo>
                  <a:cubicBezTo>
                    <a:pt x="317" y="19328"/>
                    <a:pt x="619" y="19788"/>
                    <a:pt x="920" y="20233"/>
                  </a:cubicBezTo>
                  <a:lnTo>
                    <a:pt x="949" y="20276"/>
                  </a:lnTo>
                  <a:cubicBezTo>
                    <a:pt x="992" y="20348"/>
                    <a:pt x="1035" y="20434"/>
                    <a:pt x="1078" y="20506"/>
                  </a:cubicBezTo>
                  <a:cubicBezTo>
                    <a:pt x="1193" y="20736"/>
                    <a:pt x="1337" y="20966"/>
                    <a:pt x="1553" y="21110"/>
                  </a:cubicBezTo>
                  <a:cubicBezTo>
                    <a:pt x="1725" y="21239"/>
                    <a:pt x="1883" y="21383"/>
                    <a:pt x="2027" y="21541"/>
                  </a:cubicBezTo>
                  <a:cubicBezTo>
                    <a:pt x="2285" y="21770"/>
                    <a:pt x="2544" y="22015"/>
                    <a:pt x="2860" y="22158"/>
                  </a:cubicBezTo>
                  <a:cubicBezTo>
                    <a:pt x="3320" y="22503"/>
                    <a:pt x="3894" y="22704"/>
                    <a:pt x="4383" y="22862"/>
                  </a:cubicBezTo>
                  <a:cubicBezTo>
                    <a:pt x="4594" y="22968"/>
                    <a:pt x="4854" y="22978"/>
                    <a:pt x="5115" y="22978"/>
                  </a:cubicBezTo>
                  <a:cubicBezTo>
                    <a:pt x="5173" y="22978"/>
                    <a:pt x="5231" y="22977"/>
                    <a:pt x="5288" y="22977"/>
                  </a:cubicBezTo>
                  <a:cubicBezTo>
                    <a:pt x="5365" y="22977"/>
                    <a:pt x="5435" y="22971"/>
                    <a:pt x="5507" y="22971"/>
                  </a:cubicBezTo>
                  <a:cubicBezTo>
                    <a:pt x="5543" y="22971"/>
                    <a:pt x="5580" y="22972"/>
                    <a:pt x="5618" y="22977"/>
                  </a:cubicBezTo>
                  <a:cubicBezTo>
                    <a:pt x="5641" y="22978"/>
                    <a:pt x="5664" y="22978"/>
                    <a:pt x="5687" y="22978"/>
                  </a:cubicBezTo>
                  <a:cubicBezTo>
                    <a:pt x="6258" y="22978"/>
                    <a:pt x="6893" y="22806"/>
                    <a:pt x="7515" y="22474"/>
                  </a:cubicBezTo>
                  <a:cubicBezTo>
                    <a:pt x="7932" y="22259"/>
                    <a:pt x="8391" y="22058"/>
                    <a:pt x="8909" y="21857"/>
                  </a:cubicBezTo>
                  <a:cubicBezTo>
                    <a:pt x="9727" y="21497"/>
                    <a:pt x="10546" y="21081"/>
                    <a:pt x="11322" y="20607"/>
                  </a:cubicBezTo>
                  <a:cubicBezTo>
                    <a:pt x="11552" y="20449"/>
                    <a:pt x="11782" y="20291"/>
                    <a:pt x="12012" y="20133"/>
                  </a:cubicBezTo>
                  <a:cubicBezTo>
                    <a:pt x="12515" y="19788"/>
                    <a:pt x="13032" y="19429"/>
                    <a:pt x="13549" y="19141"/>
                  </a:cubicBezTo>
                  <a:cubicBezTo>
                    <a:pt x="14440" y="18681"/>
                    <a:pt x="15388" y="18150"/>
                    <a:pt x="16207" y="17374"/>
                  </a:cubicBezTo>
                  <a:cubicBezTo>
                    <a:pt x="16351" y="17259"/>
                    <a:pt x="16480" y="17130"/>
                    <a:pt x="16595" y="17000"/>
                  </a:cubicBezTo>
                  <a:cubicBezTo>
                    <a:pt x="16681" y="16914"/>
                    <a:pt x="16753" y="16828"/>
                    <a:pt x="16839" y="16742"/>
                  </a:cubicBezTo>
                  <a:cubicBezTo>
                    <a:pt x="17069" y="16526"/>
                    <a:pt x="17299" y="16282"/>
                    <a:pt x="17515" y="16038"/>
                  </a:cubicBezTo>
                  <a:cubicBezTo>
                    <a:pt x="17888" y="15621"/>
                    <a:pt x="18218" y="15176"/>
                    <a:pt x="18535" y="14716"/>
                  </a:cubicBezTo>
                  <a:cubicBezTo>
                    <a:pt x="19109" y="13868"/>
                    <a:pt x="19612" y="13093"/>
                    <a:pt x="20000" y="12288"/>
                  </a:cubicBezTo>
                  <a:cubicBezTo>
                    <a:pt x="20187" y="11972"/>
                    <a:pt x="20388" y="11656"/>
                    <a:pt x="20589" y="11340"/>
                  </a:cubicBezTo>
                  <a:cubicBezTo>
                    <a:pt x="20891" y="10880"/>
                    <a:pt x="21193" y="10406"/>
                    <a:pt x="21408" y="9917"/>
                  </a:cubicBezTo>
                  <a:cubicBezTo>
                    <a:pt x="21624" y="9458"/>
                    <a:pt x="21695" y="9027"/>
                    <a:pt x="21767" y="8596"/>
                  </a:cubicBezTo>
                  <a:lnTo>
                    <a:pt x="21782" y="8466"/>
                  </a:lnTo>
                  <a:cubicBezTo>
                    <a:pt x="21796" y="8395"/>
                    <a:pt x="21796" y="8323"/>
                    <a:pt x="21810" y="8251"/>
                  </a:cubicBezTo>
                  <a:cubicBezTo>
                    <a:pt x="21839" y="8078"/>
                    <a:pt x="21853" y="7906"/>
                    <a:pt x="21853" y="7734"/>
                  </a:cubicBezTo>
                  <a:cubicBezTo>
                    <a:pt x="21853" y="7518"/>
                    <a:pt x="21825" y="7317"/>
                    <a:pt x="21796" y="7130"/>
                  </a:cubicBezTo>
                  <a:cubicBezTo>
                    <a:pt x="21767" y="6958"/>
                    <a:pt x="21738" y="6785"/>
                    <a:pt x="21738" y="6599"/>
                  </a:cubicBezTo>
                  <a:cubicBezTo>
                    <a:pt x="21710" y="6340"/>
                    <a:pt x="21724" y="6053"/>
                    <a:pt x="21738" y="5780"/>
                  </a:cubicBezTo>
                  <a:cubicBezTo>
                    <a:pt x="21753" y="5550"/>
                    <a:pt x="21767" y="5306"/>
                    <a:pt x="21753" y="5090"/>
                  </a:cubicBezTo>
                  <a:cubicBezTo>
                    <a:pt x="21753" y="4372"/>
                    <a:pt x="21624" y="3711"/>
                    <a:pt x="21523" y="3222"/>
                  </a:cubicBezTo>
                  <a:lnTo>
                    <a:pt x="21523" y="3208"/>
                  </a:lnTo>
                  <a:cubicBezTo>
                    <a:pt x="21264" y="2590"/>
                    <a:pt x="20920" y="2044"/>
                    <a:pt x="20618" y="1584"/>
                  </a:cubicBezTo>
                  <a:lnTo>
                    <a:pt x="20618" y="1570"/>
                  </a:lnTo>
                  <a:lnTo>
                    <a:pt x="20603" y="1570"/>
                  </a:lnTo>
                  <a:cubicBezTo>
                    <a:pt x="20489" y="1455"/>
                    <a:pt x="20359" y="1340"/>
                    <a:pt x="20244" y="1211"/>
                  </a:cubicBezTo>
                  <a:cubicBezTo>
                    <a:pt x="19928" y="895"/>
                    <a:pt x="19612" y="564"/>
                    <a:pt x="19124" y="464"/>
                  </a:cubicBezTo>
                  <a:cubicBezTo>
                    <a:pt x="18851" y="406"/>
                    <a:pt x="18592" y="335"/>
                    <a:pt x="18333" y="263"/>
                  </a:cubicBezTo>
                  <a:cubicBezTo>
                    <a:pt x="18032" y="176"/>
                    <a:pt x="17730" y="90"/>
                    <a:pt x="17414" y="33"/>
                  </a:cubicBezTo>
                  <a:cubicBezTo>
                    <a:pt x="17307" y="11"/>
                    <a:pt x="17194" y="1"/>
                    <a:pt x="17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5"/>
          <p:cNvSpPr/>
          <p:nvPr/>
        </p:nvSpPr>
        <p:spPr>
          <a:xfrm rot="-3280540" flipH="1">
            <a:off x="-768692" y="-218079"/>
            <a:ext cx="1586897" cy="1469407"/>
          </a:xfrm>
          <a:custGeom>
            <a:avLst/>
            <a:gdLst/>
            <a:ahLst/>
            <a:cxnLst/>
            <a:rect l="l" t="t" r="r" b="b"/>
            <a:pathLst>
              <a:path w="29296" h="27127" extrusionOk="0">
                <a:moveTo>
                  <a:pt x="15270" y="371"/>
                </a:moveTo>
                <a:cubicBezTo>
                  <a:pt x="15822" y="371"/>
                  <a:pt x="16434" y="524"/>
                  <a:pt x="17040" y="823"/>
                </a:cubicBezTo>
                <a:cubicBezTo>
                  <a:pt x="17514" y="1052"/>
                  <a:pt x="18003" y="1325"/>
                  <a:pt x="18477" y="1598"/>
                </a:cubicBezTo>
                <a:cubicBezTo>
                  <a:pt x="18865" y="1814"/>
                  <a:pt x="19267" y="2029"/>
                  <a:pt x="19669" y="2245"/>
                </a:cubicBezTo>
                <a:cubicBezTo>
                  <a:pt x="20617" y="2733"/>
                  <a:pt x="21494" y="3394"/>
                  <a:pt x="22198" y="4170"/>
                </a:cubicBezTo>
                <a:lnTo>
                  <a:pt x="22212" y="4184"/>
                </a:lnTo>
                <a:lnTo>
                  <a:pt x="22212" y="4199"/>
                </a:lnTo>
                <a:cubicBezTo>
                  <a:pt x="22945" y="4802"/>
                  <a:pt x="23548" y="5535"/>
                  <a:pt x="24137" y="6253"/>
                </a:cubicBezTo>
                <a:lnTo>
                  <a:pt x="24152" y="6268"/>
                </a:lnTo>
                <a:cubicBezTo>
                  <a:pt x="24339" y="6512"/>
                  <a:pt x="24554" y="6756"/>
                  <a:pt x="24755" y="7000"/>
                </a:cubicBezTo>
                <a:cubicBezTo>
                  <a:pt x="24956" y="7245"/>
                  <a:pt x="25157" y="7532"/>
                  <a:pt x="25359" y="7862"/>
                </a:cubicBezTo>
                <a:cubicBezTo>
                  <a:pt x="25962" y="8954"/>
                  <a:pt x="26580" y="10118"/>
                  <a:pt x="26982" y="11325"/>
                </a:cubicBezTo>
                <a:cubicBezTo>
                  <a:pt x="27212" y="12000"/>
                  <a:pt x="27528" y="12747"/>
                  <a:pt x="27988" y="13566"/>
                </a:cubicBezTo>
                <a:cubicBezTo>
                  <a:pt x="28476" y="14443"/>
                  <a:pt x="28663" y="15362"/>
                  <a:pt x="28821" y="16224"/>
                </a:cubicBezTo>
                <a:cubicBezTo>
                  <a:pt x="28950" y="17072"/>
                  <a:pt x="28663" y="17776"/>
                  <a:pt x="28376" y="18437"/>
                </a:cubicBezTo>
                <a:cubicBezTo>
                  <a:pt x="28189" y="18896"/>
                  <a:pt x="27988" y="19356"/>
                  <a:pt x="27916" y="19873"/>
                </a:cubicBezTo>
                <a:cubicBezTo>
                  <a:pt x="27686" y="20793"/>
                  <a:pt x="27298" y="21626"/>
                  <a:pt x="26882" y="22460"/>
                </a:cubicBezTo>
                <a:cubicBezTo>
                  <a:pt x="26810" y="22574"/>
                  <a:pt x="26752" y="22675"/>
                  <a:pt x="26680" y="22776"/>
                </a:cubicBezTo>
                <a:cubicBezTo>
                  <a:pt x="26580" y="22934"/>
                  <a:pt x="26479" y="23106"/>
                  <a:pt x="26364" y="23235"/>
                </a:cubicBezTo>
                <a:cubicBezTo>
                  <a:pt x="26336" y="23264"/>
                  <a:pt x="26307" y="23293"/>
                  <a:pt x="26278" y="23322"/>
                </a:cubicBezTo>
                <a:cubicBezTo>
                  <a:pt x="26134" y="23451"/>
                  <a:pt x="25991" y="23595"/>
                  <a:pt x="25847" y="23738"/>
                </a:cubicBezTo>
                <a:cubicBezTo>
                  <a:pt x="25344" y="24227"/>
                  <a:pt x="24827" y="24730"/>
                  <a:pt x="24080" y="24945"/>
                </a:cubicBezTo>
                <a:cubicBezTo>
                  <a:pt x="23577" y="25161"/>
                  <a:pt x="22974" y="25247"/>
                  <a:pt x="22399" y="25333"/>
                </a:cubicBezTo>
                <a:cubicBezTo>
                  <a:pt x="21853" y="25405"/>
                  <a:pt x="21307" y="25491"/>
                  <a:pt x="20819" y="25678"/>
                </a:cubicBezTo>
                <a:cubicBezTo>
                  <a:pt x="20517" y="25764"/>
                  <a:pt x="20244" y="25865"/>
                  <a:pt x="19956" y="25951"/>
                </a:cubicBezTo>
                <a:cubicBezTo>
                  <a:pt x="19640" y="26066"/>
                  <a:pt x="19324" y="26166"/>
                  <a:pt x="19023" y="26267"/>
                </a:cubicBezTo>
                <a:cubicBezTo>
                  <a:pt x="17972" y="26482"/>
                  <a:pt x="16997" y="26584"/>
                  <a:pt x="16050" y="26584"/>
                </a:cubicBezTo>
                <a:cubicBezTo>
                  <a:pt x="15987" y="26584"/>
                  <a:pt x="15924" y="26584"/>
                  <a:pt x="15862" y="26583"/>
                </a:cubicBezTo>
                <a:cubicBezTo>
                  <a:pt x="15431" y="26583"/>
                  <a:pt x="14985" y="26612"/>
                  <a:pt x="14468" y="26669"/>
                </a:cubicBezTo>
                <a:cubicBezTo>
                  <a:pt x="14259" y="26698"/>
                  <a:pt x="14044" y="26713"/>
                  <a:pt x="13827" y="26713"/>
                </a:cubicBezTo>
                <a:cubicBezTo>
                  <a:pt x="13300" y="26713"/>
                  <a:pt x="12756" y="26627"/>
                  <a:pt x="12227" y="26454"/>
                </a:cubicBezTo>
                <a:lnTo>
                  <a:pt x="11882" y="26324"/>
                </a:lnTo>
                <a:cubicBezTo>
                  <a:pt x="11422" y="26166"/>
                  <a:pt x="10948" y="26008"/>
                  <a:pt x="10488" y="25821"/>
                </a:cubicBezTo>
                <a:cubicBezTo>
                  <a:pt x="10230" y="25663"/>
                  <a:pt x="9957" y="25505"/>
                  <a:pt x="9698" y="25347"/>
                </a:cubicBezTo>
                <a:cubicBezTo>
                  <a:pt x="9483" y="25204"/>
                  <a:pt x="9239" y="25060"/>
                  <a:pt x="9009" y="24931"/>
                </a:cubicBezTo>
                <a:cubicBezTo>
                  <a:pt x="8477" y="24629"/>
                  <a:pt x="7989" y="24241"/>
                  <a:pt x="7500" y="23882"/>
                </a:cubicBezTo>
                <a:cubicBezTo>
                  <a:pt x="7184" y="23638"/>
                  <a:pt x="6839" y="23393"/>
                  <a:pt x="6523" y="23164"/>
                </a:cubicBezTo>
                <a:cubicBezTo>
                  <a:pt x="6207" y="22891"/>
                  <a:pt x="5877" y="22618"/>
                  <a:pt x="5575" y="22330"/>
                </a:cubicBezTo>
                <a:cubicBezTo>
                  <a:pt x="5230" y="22029"/>
                  <a:pt x="4885" y="21712"/>
                  <a:pt x="4526" y="21411"/>
                </a:cubicBezTo>
                <a:cubicBezTo>
                  <a:pt x="4153" y="21109"/>
                  <a:pt x="3851" y="20735"/>
                  <a:pt x="3549" y="20362"/>
                </a:cubicBezTo>
                <a:cubicBezTo>
                  <a:pt x="3348" y="20118"/>
                  <a:pt x="3132" y="19859"/>
                  <a:pt x="2917" y="19644"/>
                </a:cubicBezTo>
                <a:lnTo>
                  <a:pt x="2802" y="19514"/>
                </a:lnTo>
                <a:cubicBezTo>
                  <a:pt x="2199" y="18825"/>
                  <a:pt x="1581" y="18121"/>
                  <a:pt x="1064" y="17374"/>
                </a:cubicBezTo>
                <a:cubicBezTo>
                  <a:pt x="963" y="17129"/>
                  <a:pt x="834" y="16899"/>
                  <a:pt x="704" y="16655"/>
                </a:cubicBezTo>
                <a:cubicBezTo>
                  <a:pt x="647" y="16526"/>
                  <a:pt x="575" y="16411"/>
                  <a:pt x="518" y="16282"/>
                </a:cubicBezTo>
                <a:cubicBezTo>
                  <a:pt x="431" y="16124"/>
                  <a:pt x="475" y="15966"/>
                  <a:pt x="518" y="15822"/>
                </a:cubicBezTo>
                <a:cubicBezTo>
                  <a:pt x="532" y="15779"/>
                  <a:pt x="546" y="15736"/>
                  <a:pt x="546" y="15707"/>
                </a:cubicBezTo>
                <a:cubicBezTo>
                  <a:pt x="604" y="15606"/>
                  <a:pt x="618" y="15477"/>
                  <a:pt x="618" y="15348"/>
                </a:cubicBezTo>
                <a:cubicBezTo>
                  <a:pt x="633" y="15247"/>
                  <a:pt x="633" y="15147"/>
                  <a:pt x="676" y="15075"/>
                </a:cubicBezTo>
                <a:cubicBezTo>
                  <a:pt x="719" y="14960"/>
                  <a:pt x="762" y="14859"/>
                  <a:pt x="819" y="14759"/>
                </a:cubicBezTo>
                <a:cubicBezTo>
                  <a:pt x="920" y="14558"/>
                  <a:pt x="1035" y="14342"/>
                  <a:pt x="1092" y="14112"/>
                </a:cubicBezTo>
                <a:cubicBezTo>
                  <a:pt x="1322" y="13595"/>
                  <a:pt x="1710" y="13178"/>
                  <a:pt x="2084" y="12776"/>
                </a:cubicBezTo>
                <a:cubicBezTo>
                  <a:pt x="2342" y="12503"/>
                  <a:pt x="2615" y="12201"/>
                  <a:pt x="2845" y="11871"/>
                </a:cubicBezTo>
                <a:cubicBezTo>
                  <a:pt x="3075" y="11483"/>
                  <a:pt x="3391" y="11138"/>
                  <a:pt x="3678" y="10808"/>
                </a:cubicBezTo>
                <a:lnTo>
                  <a:pt x="3836" y="10635"/>
                </a:lnTo>
                <a:cubicBezTo>
                  <a:pt x="4124" y="10319"/>
                  <a:pt x="4382" y="9989"/>
                  <a:pt x="4627" y="9644"/>
                </a:cubicBezTo>
                <a:cubicBezTo>
                  <a:pt x="4828" y="9371"/>
                  <a:pt x="5058" y="9069"/>
                  <a:pt x="5288" y="8811"/>
                </a:cubicBezTo>
                <a:lnTo>
                  <a:pt x="5302" y="8782"/>
                </a:lnTo>
                <a:cubicBezTo>
                  <a:pt x="5388" y="8566"/>
                  <a:pt x="5546" y="8380"/>
                  <a:pt x="5690" y="8207"/>
                </a:cubicBezTo>
                <a:cubicBezTo>
                  <a:pt x="5805" y="8064"/>
                  <a:pt x="5920" y="7920"/>
                  <a:pt x="6020" y="7748"/>
                </a:cubicBezTo>
                <a:cubicBezTo>
                  <a:pt x="6265" y="7360"/>
                  <a:pt x="6609" y="7029"/>
                  <a:pt x="6954" y="6742"/>
                </a:cubicBezTo>
                <a:cubicBezTo>
                  <a:pt x="7112" y="6613"/>
                  <a:pt x="7241" y="6454"/>
                  <a:pt x="7385" y="6296"/>
                </a:cubicBezTo>
                <a:cubicBezTo>
                  <a:pt x="7543" y="6110"/>
                  <a:pt x="7730" y="5894"/>
                  <a:pt x="7960" y="5736"/>
                </a:cubicBezTo>
                <a:cubicBezTo>
                  <a:pt x="8161" y="5578"/>
                  <a:pt x="8348" y="5377"/>
                  <a:pt x="8520" y="5176"/>
                </a:cubicBezTo>
                <a:cubicBezTo>
                  <a:pt x="8649" y="5032"/>
                  <a:pt x="8779" y="4888"/>
                  <a:pt x="8908" y="4759"/>
                </a:cubicBezTo>
                <a:cubicBezTo>
                  <a:pt x="9267" y="4486"/>
                  <a:pt x="9555" y="4141"/>
                  <a:pt x="9842" y="3811"/>
                </a:cubicBezTo>
                <a:cubicBezTo>
                  <a:pt x="10158" y="3452"/>
                  <a:pt x="10474" y="3078"/>
                  <a:pt x="10876" y="2776"/>
                </a:cubicBezTo>
                <a:cubicBezTo>
                  <a:pt x="11638" y="2187"/>
                  <a:pt x="12500" y="1584"/>
                  <a:pt x="13506" y="981"/>
                </a:cubicBezTo>
                <a:cubicBezTo>
                  <a:pt x="13793" y="779"/>
                  <a:pt x="14123" y="636"/>
                  <a:pt x="14439" y="506"/>
                </a:cubicBezTo>
                <a:cubicBezTo>
                  <a:pt x="14692" y="416"/>
                  <a:pt x="14972" y="371"/>
                  <a:pt x="15270" y="371"/>
                </a:cubicBezTo>
                <a:close/>
                <a:moveTo>
                  <a:pt x="15037" y="1"/>
                </a:moveTo>
                <a:cubicBezTo>
                  <a:pt x="14981" y="1"/>
                  <a:pt x="14926" y="2"/>
                  <a:pt x="14870" y="4"/>
                </a:cubicBezTo>
                <a:cubicBezTo>
                  <a:pt x="14296" y="61"/>
                  <a:pt x="13850" y="291"/>
                  <a:pt x="13391" y="550"/>
                </a:cubicBezTo>
                <a:cubicBezTo>
                  <a:pt x="12586" y="1038"/>
                  <a:pt x="11782" y="1570"/>
                  <a:pt x="11006" y="2130"/>
                </a:cubicBezTo>
                <a:cubicBezTo>
                  <a:pt x="10647" y="2389"/>
                  <a:pt x="10273" y="2662"/>
                  <a:pt x="9986" y="3006"/>
                </a:cubicBezTo>
                <a:cubicBezTo>
                  <a:pt x="9756" y="3179"/>
                  <a:pt x="9583" y="3409"/>
                  <a:pt x="9411" y="3624"/>
                </a:cubicBezTo>
                <a:cubicBezTo>
                  <a:pt x="9239" y="3840"/>
                  <a:pt x="9052" y="4070"/>
                  <a:pt x="8836" y="4242"/>
                </a:cubicBezTo>
                <a:cubicBezTo>
                  <a:pt x="8621" y="4414"/>
                  <a:pt x="8434" y="4615"/>
                  <a:pt x="8262" y="4817"/>
                </a:cubicBezTo>
                <a:cubicBezTo>
                  <a:pt x="8075" y="5018"/>
                  <a:pt x="7874" y="5248"/>
                  <a:pt x="7644" y="5406"/>
                </a:cubicBezTo>
                <a:cubicBezTo>
                  <a:pt x="7457" y="5549"/>
                  <a:pt x="7313" y="5722"/>
                  <a:pt x="7155" y="5880"/>
                </a:cubicBezTo>
                <a:cubicBezTo>
                  <a:pt x="7026" y="6023"/>
                  <a:pt x="6897" y="6167"/>
                  <a:pt x="6753" y="6296"/>
                </a:cubicBezTo>
                <a:cubicBezTo>
                  <a:pt x="6035" y="6857"/>
                  <a:pt x="5517" y="7604"/>
                  <a:pt x="5000" y="8337"/>
                </a:cubicBezTo>
                <a:lnTo>
                  <a:pt x="4842" y="8552"/>
                </a:lnTo>
                <a:cubicBezTo>
                  <a:pt x="4655" y="8897"/>
                  <a:pt x="4397" y="9170"/>
                  <a:pt x="4153" y="9457"/>
                </a:cubicBezTo>
                <a:cubicBezTo>
                  <a:pt x="3951" y="9673"/>
                  <a:pt x="3736" y="9917"/>
                  <a:pt x="3563" y="10176"/>
                </a:cubicBezTo>
                <a:cubicBezTo>
                  <a:pt x="3334" y="10535"/>
                  <a:pt x="3032" y="10865"/>
                  <a:pt x="2759" y="11196"/>
                </a:cubicBezTo>
                <a:cubicBezTo>
                  <a:pt x="2673" y="11282"/>
                  <a:pt x="2587" y="11382"/>
                  <a:pt x="2500" y="11483"/>
                </a:cubicBezTo>
                <a:cubicBezTo>
                  <a:pt x="2342" y="11670"/>
                  <a:pt x="2184" y="11871"/>
                  <a:pt x="2041" y="12058"/>
                </a:cubicBezTo>
                <a:cubicBezTo>
                  <a:pt x="1883" y="12288"/>
                  <a:pt x="1710" y="12532"/>
                  <a:pt x="1509" y="12747"/>
                </a:cubicBezTo>
                <a:cubicBezTo>
                  <a:pt x="1437" y="12819"/>
                  <a:pt x="1380" y="12891"/>
                  <a:pt x="1308" y="12977"/>
                </a:cubicBezTo>
                <a:cubicBezTo>
                  <a:pt x="1035" y="13279"/>
                  <a:pt x="762" y="13581"/>
                  <a:pt x="633" y="14012"/>
                </a:cubicBezTo>
                <a:cubicBezTo>
                  <a:pt x="604" y="14184"/>
                  <a:pt x="518" y="14328"/>
                  <a:pt x="431" y="14486"/>
                </a:cubicBezTo>
                <a:cubicBezTo>
                  <a:pt x="331" y="14673"/>
                  <a:pt x="216" y="14859"/>
                  <a:pt x="202" y="15104"/>
                </a:cubicBezTo>
                <a:lnTo>
                  <a:pt x="202" y="15147"/>
                </a:lnTo>
                <a:cubicBezTo>
                  <a:pt x="245" y="15290"/>
                  <a:pt x="187" y="15434"/>
                  <a:pt x="130" y="15563"/>
                </a:cubicBezTo>
                <a:cubicBezTo>
                  <a:pt x="115" y="15621"/>
                  <a:pt x="87" y="15678"/>
                  <a:pt x="72" y="15750"/>
                </a:cubicBezTo>
                <a:cubicBezTo>
                  <a:pt x="0" y="16138"/>
                  <a:pt x="230" y="16526"/>
                  <a:pt x="431" y="16899"/>
                </a:cubicBezTo>
                <a:cubicBezTo>
                  <a:pt x="532" y="17072"/>
                  <a:pt x="647" y="17259"/>
                  <a:pt x="704" y="17431"/>
                </a:cubicBezTo>
                <a:lnTo>
                  <a:pt x="733" y="17474"/>
                </a:lnTo>
                <a:cubicBezTo>
                  <a:pt x="1351" y="18365"/>
                  <a:pt x="2084" y="19213"/>
                  <a:pt x="2802" y="20017"/>
                </a:cubicBezTo>
                <a:lnTo>
                  <a:pt x="2888" y="20118"/>
                </a:lnTo>
                <a:cubicBezTo>
                  <a:pt x="3003" y="20247"/>
                  <a:pt x="3118" y="20376"/>
                  <a:pt x="3219" y="20506"/>
                </a:cubicBezTo>
                <a:cubicBezTo>
                  <a:pt x="3549" y="20908"/>
                  <a:pt x="3894" y="21325"/>
                  <a:pt x="4325" y="21655"/>
                </a:cubicBezTo>
                <a:cubicBezTo>
                  <a:pt x="4670" y="21942"/>
                  <a:pt x="5015" y="22244"/>
                  <a:pt x="5331" y="22546"/>
                </a:cubicBezTo>
                <a:cubicBezTo>
                  <a:pt x="5862" y="23034"/>
                  <a:pt x="6408" y="23537"/>
                  <a:pt x="7012" y="23925"/>
                </a:cubicBezTo>
                <a:cubicBezTo>
                  <a:pt x="7931" y="24686"/>
                  <a:pt x="8951" y="25304"/>
                  <a:pt x="9813" y="25807"/>
                </a:cubicBezTo>
                <a:cubicBezTo>
                  <a:pt x="10287" y="26152"/>
                  <a:pt x="10819" y="26324"/>
                  <a:pt x="11322" y="26511"/>
                </a:cubicBezTo>
                <a:cubicBezTo>
                  <a:pt x="11494" y="26569"/>
                  <a:pt x="11667" y="26626"/>
                  <a:pt x="11839" y="26698"/>
                </a:cubicBezTo>
                <a:cubicBezTo>
                  <a:pt x="12564" y="26984"/>
                  <a:pt x="13281" y="27126"/>
                  <a:pt x="13951" y="27126"/>
                </a:cubicBezTo>
                <a:cubicBezTo>
                  <a:pt x="14157" y="27126"/>
                  <a:pt x="14358" y="27113"/>
                  <a:pt x="14554" y="27086"/>
                </a:cubicBezTo>
                <a:cubicBezTo>
                  <a:pt x="14997" y="27026"/>
                  <a:pt x="15490" y="26996"/>
                  <a:pt x="16041" y="26996"/>
                </a:cubicBezTo>
                <a:cubicBezTo>
                  <a:pt x="16152" y="26996"/>
                  <a:pt x="16264" y="26997"/>
                  <a:pt x="16379" y="27000"/>
                </a:cubicBezTo>
                <a:cubicBezTo>
                  <a:pt x="17485" y="26971"/>
                  <a:pt x="18520" y="26842"/>
                  <a:pt x="19482" y="26597"/>
                </a:cubicBezTo>
                <a:cubicBezTo>
                  <a:pt x="19755" y="26511"/>
                  <a:pt x="20028" y="26411"/>
                  <a:pt x="20301" y="26324"/>
                </a:cubicBezTo>
                <a:cubicBezTo>
                  <a:pt x="20890" y="26109"/>
                  <a:pt x="21508" y="25908"/>
                  <a:pt x="22155" y="25793"/>
                </a:cubicBezTo>
                <a:cubicBezTo>
                  <a:pt x="23304" y="25649"/>
                  <a:pt x="24482" y="25434"/>
                  <a:pt x="25344" y="24801"/>
                </a:cubicBezTo>
                <a:cubicBezTo>
                  <a:pt x="25502" y="24715"/>
                  <a:pt x="25617" y="24586"/>
                  <a:pt x="25732" y="24471"/>
                </a:cubicBezTo>
                <a:cubicBezTo>
                  <a:pt x="25804" y="24399"/>
                  <a:pt x="25876" y="24313"/>
                  <a:pt x="25962" y="24255"/>
                </a:cubicBezTo>
                <a:cubicBezTo>
                  <a:pt x="26206" y="24069"/>
                  <a:pt x="26422" y="23853"/>
                  <a:pt x="26623" y="23638"/>
                </a:cubicBezTo>
                <a:cubicBezTo>
                  <a:pt x="26953" y="23250"/>
                  <a:pt x="27241" y="22804"/>
                  <a:pt x="27456" y="22316"/>
                </a:cubicBezTo>
                <a:cubicBezTo>
                  <a:pt x="27873" y="21425"/>
                  <a:pt x="28232" y="20606"/>
                  <a:pt x="28390" y="19672"/>
                </a:cubicBezTo>
                <a:cubicBezTo>
                  <a:pt x="28476" y="19313"/>
                  <a:pt x="28620" y="18983"/>
                  <a:pt x="28749" y="18652"/>
                </a:cubicBezTo>
                <a:cubicBezTo>
                  <a:pt x="28950" y="18164"/>
                  <a:pt x="29166" y="17647"/>
                  <a:pt x="29223" y="17072"/>
                </a:cubicBezTo>
                <a:cubicBezTo>
                  <a:pt x="29295" y="16540"/>
                  <a:pt x="29152" y="15951"/>
                  <a:pt x="29008" y="15377"/>
                </a:cubicBezTo>
                <a:lnTo>
                  <a:pt x="28965" y="15204"/>
                </a:lnTo>
                <a:cubicBezTo>
                  <a:pt x="28936" y="15104"/>
                  <a:pt x="28922" y="15017"/>
                  <a:pt x="28893" y="14917"/>
                </a:cubicBezTo>
                <a:cubicBezTo>
                  <a:pt x="28835" y="14687"/>
                  <a:pt x="28764" y="14443"/>
                  <a:pt x="28663" y="14198"/>
                </a:cubicBezTo>
                <a:cubicBezTo>
                  <a:pt x="28534" y="13882"/>
                  <a:pt x="28361" y="13581"/>
                  <a:pt x="28203" y="13279"/>
                </a:cubicBezTo>
                <a:cubicBezTo>
                  <a:pt x="28060" y="13020"/>
                  <a:pt x="27930" y="12747"/>
                  <a:pt x="27801" y="12474"/>
                </a:cubicBezTo>
                <a:cubicBezTo>
                  <a:pt x="27614" y="12101"/>
                  <a:pt x="27471" y="11699"/>
                  <a:pt x="27341" y="11311"/>
                </a:cubicBezTo>
                <a:cubicBezTo>
                  <a:pt x="27226" y="10980"/>
                  <a:pt x="27111" y="10650"/>
                  <a:pt x="26968" y="10334"/>
                </a:cubicBezTo>
                <a:cubicBezTo>
                  <a:pt x="26537" y="9285"/>
                  <a:pt x="25962" y="8265"/>
                  <a:pt x="25517" y="7503"/>
                </a:cubicBezTo>
                <a:lnTo>
                  <a:pt x="25502" y="7475"/>
                </a:lnTo>
                <a:cubicBezTo>
                  <a:pt x="24741" y="6440"/>
                  <a:pt x="23879" y="5463"/>
                  <a:pt x="23132" y="4615"/>
                </a:cubicBezTo>
                <a:lnTo>
                  <a:pt x="23117" y="4601"/>
                </a:lnTo>
                <a:cubicBezTo>
                  <a:pt x="22844" y="4371"/>
                  <a:pt x="22586" y="4113"/>
                  <a:pt x="22327" y="3868"/>
                </a:cubicBezTo>
                <a:cubicBezTo>
                  <a:pt x="21652" y="3236"/>
                  <a:pt x="20948" y="2575"/>
                  <a:pt x="20115" y="2130"/>
                </a:cubicBezTo>
                <a:cubicBezTo>
                  <a:pt x="19655" y="1886"/>
                  <a:pt x="19195" y="1627"/>
                  <a:pt x="18735" y="1383"/>
                </a:cubicBezTo>
                <a:cubicBezTo>
                  <a:pt x="18232" y="1095"/>
                  <a:pt x="17701" y="794"/>
                  <a:pt x="17155" y="521"/>
                </a:cubicBezTo>
                <a:cubicBezTo>
                  <a:pt x="16488" y="174"/>
                  <a:pt x="15759" y="1"/>
                  <a:pt x="15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txBox="1">
            <a:spLocks noGrp="1"/>
          </p:cNvSpPr>
          <p:nvPr>
            <p:ph type="subTitle" idx="1"/>
          </p:nvPr>
        </p:nvSpPr>
        <p:spPr>
          <a:xfrm>
            <a:off x="898163" y="2017575"/>
            <a:ext cx="3507900" cy="93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84" name="Google Shape;184;p15"/>
          <p:cNvSpPr txBox="1">
            <a:spLocks noGrp="1"/>
          </p:cNvSpPr>
          <p:nvPr>
            <p:ph type="subTitle" idx="2"/>
          </p:nvPr>
        </p:nvSpPr>
        <p:spPr>
          <a:xfrm>
            <a:off x="898125" y="1588800"/>
            <a:ext cx="35079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85" name="Google Shape;185;p15"/>
          <p:cNvSpPr txBox="1">
            <a:spLocks noGrp="1"/>
          </p:cNvSpPr>
          <p:nvPr>
            <p:ph type="subTitle" idx="3"/>
          </p:nvPr>
        </p:nvSpPr>
        <p:spPr>
          <a:xfrm>
            <a:off x="4756870" y="2017575"/>
            <a:ext cx="3507900" cy="93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86" name="Google Shape;186;p15"/>
          <p:cNvSpPr txBox="1">
            <a:spLocks noGrp="1"/>
          </p:cNvSpPr>
          <p:nvPr>
            <p:ph type="subTitle" idx="4"/>
          </p:nvPr>
        </p:nvSpPr>
        <p:spPr>
          <a:xfrm>
            <a:off x="4756842" y="1588800"/>
            <a:ext cx="35079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87" name="Google Shape;187;p15"/>
          <p:cNvSpPr txBox="1">
            <a:spLocks noGrp="1"/>
          </p:cNvSpPr>
          <p:nvPr>
            <p:ph type="subTitle" idx="5"/>
          </p:nvPr>
        </p:nvSpPr>
        <p:spPr>
          <a:xfrm>
            <a:off x="898155" y="3526075"/>
            <a:ext cx="3507900" cy="93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88" name="Google Shape;188;p15"/>
          <p:cNvSpPr txBox="1">
            <a:spLocks noGrp="1"/>
          </p:cNvSpPr>
          <p:nvPr>
            <p:ph type="subTitle" idx="6"/>
          </p:nvPr>
        </p:nvSpPr>
        <p:spPr>
          <a:xfrm>
            <a:off x="898125" y="3097300"/>
            <a:ext cx="35079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89" name="Google Shape;189;p15"/>
          <p:cNvSpPr txBox="1">
            <a:spLocks noGrp="1"/>
          </p:cNvSpPr>
          <p:nvPr>
            <p:ph type="subTitle" idx="7"/>
          </p:nvPr>
        </p:nvSpPr>
        <p:spPr>
          <a:xfrm>
            <a:off x="4756871" y="3526075"/>
            <a:ext cx="3507900" cy="93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90" name="Google Shape;190;p15"/>
          <p:cNvSpPr txBox="1">
            <a:spLocks noGrp="1"/>
          </p:cNvSpPr>
          <p:nvPr>
            <p:ph type="subTitle" idx="8"/>
          </p:nvPr>
        </p:nvSpPr>
        <p:spPr>
          <a:xfrm>
            <a:off x="4756842" y="3097300"/>
            <a:ext cx="35079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91" name="Google Shape;191;p15"/>
          <p:cNvSpPr txBox="1">
            <a:spLocks noGrp="1"/>
          </p:cNvSpPr>
          <p:nvPr>
            <p:ph type="ctrTitle"/>
          </p:nvPr>
        </p:nvSpPr>
        <p:spPr>
          <a:xfrm>
            <a:off x="713175" y="615700"/>
            <a:ext cx="7717500" cy="574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191919"/>
              </a:buClr>
              <a:buSzPts val="5200"/>
              <a:buNone/>
              <a:defRPr b="0">
                <a:latin typeface="Playfair Display SemiBold"/>
                <a:ea typeface="Playfair Display SemiBold"/>
                <a:cs typeface="Playfair Display SemiBold"/>
                <a:sym typeface="Playfair Display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2"/>
        <p:cNvGrpSpPr/>
        <p:nvPr/>
      </p:nvGrpSpPr>
      <p:grpSpPr>
        <a:xfrm>
          <a:off x="0" y="0"/>
          <a:ext cx="0" cy="0"/>
          <a:chOff x="0" y="0"/>
          <a:chExt cx="0" cy="0"/>
        </a:xfrm>
      </p:grpSpPr>
      <p:pic>
        <p:nvPicPr>
          <p:cNvPr id="193" name="Google Shape;193;p16"/>
          <p:cNvPicPr preferRelativeResize="0"/>
          <p:nvPr/>
        </p:nvPicPr>
        <p:blipFill rotWithShape="1">
          <a:blip r:embed="rId2">
            <a:alphaModFix/>
          </a:blip>
          <a:srcRect/>
          <a:stretch/>
        </p:blipFill>
        <p:spPr>
          <a:xfrm rot="10800000" flipH="1">
            <a:off x="-25" y="0"/>
            <a:ext cx="9144000" cy="5143500"/>
          </a:xfrm>
          <a:prstGeom prst="rect">
            <a:avLst/>
          </a:prstGeom>
          <a:noFill/>
          <a:ln>
            <a:noFill/>
          </a:ln>
        </p:spPr>
      </p:pic>
      <p:sp>
        <p:nvSpPr>
          <p:cNvPr id="194" name="Google Shape;194;p16"/>
          <p:cNvSpPr/>
          <p:nvPr/>
        </p:nvSpPr>
        <p:spPr>
          <a:xfrm rot="-3683068" flipH="1">
            <a:off x="7690819" y="-930926"/>
            <a:ext cx="2139143" cy="1269360"/>
          </a:xfrm>
          <a:custGeom>
            <a:avLst/>
            <a:gdLst/>
            <a:ahLst/>
            <a:cxnLst/>
            <a:rect l="l" t="t" r="r" b="b"/>
            <a:pathLst>
              <a:path w="45157" h="26796" extrusionOk="0">
                <a:moveTo>
                  <a:pt x="28893" y="245"/>
                </a:moveTo>
                <a:cubicBezTo>
                  <a:pt x="28936" y="245"/>
                  <a:pt x="28921" y="374"/>
                  <a:pt x="28921" y="417"/>
                </a:cubicBezTo>
                <a:cubicBezTo>
                  <a:pt x="28921" y="437"/>
                  <a:pt x="28921" y="448"/>
                  <a:pt x="28920" y="448"/>
                </a:cubicBezTo>
                <a:cubicBezTo>
                  <a:pt x="28918" y="448"/>
                  <a:pt x="28915" y="434"/>
                  <a:pt x="28907" y="403"/>
                </a:cubicBezTo>
                <a:cubicBezTo>
                  <a:pt x="28907" y="346"/>
                  <a:pt x="28864" y="259"/>
                  <a:pt x="28893" y="245"/>
                </a:cubicBezTo>
                <a:close/>
                <a:moveTo>
                  <a:pt x="27289" y="270"/>
                </a:moveTo>
                <a:cubicBezTo>
                  <a:pt x="27324" y="270"/>
                  <a:pt x="27380" y="293"/>
                  <a:pt x="27427" y="317"/>
                </a:cubicBezTo>
                <a:lnTo>
                  <a:pt x="27485" y="346"/>
                </a:lnTo>
                <a:lnTo>
                  <a:pt x="27528" y="374"/>
                </a:lnTo>
                <a:cubicBezTo>
                  <a:pt x="27553" y="439"/>
                  <a:pt x="27568" y="492"/>
                  <a:pt x="27560" y="492"/>
                </a:cubicBezTo>
                <a:cubicBezTo>
                  <a:pt x="27559" y="492"/>
                  <a:pt x="27558" y="491"/>
                  <a:pt x="27556" y="489"/>
                </a:cubicBezTo>
                <a:cubicBezTo>
                  <a:pt x="27528" y="489"/>
                  <a:pt x="27470" y="432"/>
                  <a:pt x="27441" y="389"/>
                </a:cubicBezTo>
                <a:lnTo>
                  <a:pt x="27413" y="374"/>
                </a:lnTo>
                <a:lnTo>
                  <a:pt x="27370" y="360"/>
                </a:lnTo>
                <a:cubicBezTo>
                  <a:pt x="27312" y="360"/>
                  <a:pt x="27255" y="346"/>
                  <a:pt x="27255" y="317"/>
                </a:cubicBezTo>
                <a:lnTo>
                  <a:pt x="27269" y="288"/>
                </a:lnTo>
                <a:lnTo>
                  <a:pt x="27269" y="274"/>
                </a:lnTo>
                <a:cubicBezTo>
                  <a:pt x="27274" y="271"/>
                  <a:pt x="27281" y="270"/>
                  <a:pt x="27289" y="270"/>
                </a:cubicBezTo>
                <a:close/>
                <a:moveTo>
                  <a:pt x="21541" y="458"/>
                </a:moveTo>
                <a:cubicBezTo>
                  <a:pt x="21545" y="458"/>
                  <a:pt x="21549" y="459"/>
                  <a:pt x="21551" y="461"/>
                </a:cubicBezTo>
                <a:cubicBezTo>
                  <a:pt x="21580" y="475"/>
                  <a:pt x="21580" y="504"/>
                  <a:pt x="21565" y="547"/>
                </a:cubicBezTo>
                <a:lnTo>
                  <a:pt x="21580" y="576"/>
                </a:lnTo>
                <a:cubicBezTo>
                  <a:pt x="21580" y="590"/>
                  <a:pt x="21522" y="604"/>
                  <a:pt x="21465" y="604"/>
                </a:cubicBezTo>
                <a:cubicBezTo>
                  <a:pt x="21461" y="605"/>
                  <a:pt x="21457" y="606"/>
                  <a:pt x="21453" y="606"/>
                </a:cubicBezTo>
                <a:cubicBezTo>
                  <a:pt x="21402" y="606"/>
                  <a:pt x="21367" y="517"/>
                  <a:pt x="21407" y="504"/>
                </a:cubicBezTo>
                <a:cubicBezTo>
                  <a:pt x="21444" y="491"/>
                  <a:pt x="21513" y="458"/>
                  <a:pt x="21541" y="458"/>
                </a:cubicBezTo>
                <a:close/>
                <a:moveTo>
                  <a:pt x="13831" y="502"/>
                </a:moveTo>
                <a:cubicBezTo>
                  <a:pt x="13867" y="502"/>
                  <a:pt x="13952" y="565"/>
                  <a:pt x="13965" y="604"/>
                </a:cubicBezTo>
                <a:cubicBezTo>
                  <a:pt x="13977" y="640"/>
                  <a:pt x="13930" y="665"/>
                  <a:pt x="13905" y="665"/>
                </a:cubicBezTo>
                <a:cubicBezTo>
                  <a:pt x="13900" y="665"/>
                  <a:pt x="13896" y="664"/>
                  <a:pt x="13893" y="662"/>
                </a:cubicBezTo>
                <a:cubicBezTo>
                  <a:pt x="13879" y="633"/>
                  <a:pt x="13821" y="590"/>
                  <a:pt x="13807" y="561"/>
                </a:cubicBezTo>
                <a:cubicBezTo>
                  <a:pt x="13778" y="547"/>
                  <a:pt x="13793" y="518"/>
                  <a:pt x="13821" y="504"/>
                </a:cubicBezTo>
                <a:cubicBezTo>
                  <a:pt x="13824" y="502"/>
                  <a:pt x="13827" y="502"/>
                  <a:pt x="13831" y="502"/>
                </a:cubicBezTo>
                <a:close/>
                <a:moveTo>
                  <a:pt x="31566" y="531"/>
                </a:moveTo>
                <a:cubicBezTo>
                  <a:pt x="31594" y="531"/>
                  <a:pt x="31633" y="543"/>
                  <a:pt x="31651" y="561"/>
                </a:cubicBezTo>
                <a:cubicBezTo>
                  <a:pt x="31680" y="576"/>
                  <a:pt x="31780" y="633"/>
                  <a:pt x="31823" y="633"/>
                </a:cubicBezTo>
                <a:cubicBezTo>
                  <a:pt x="31852" y="633"/>
                  <a:pt x="31809" y="662"/>
                  <a:pt x="31709" y="676"/>
                </a:cubicBezTo>
                <a:lnTo>
                  <a:pt x="31637" y="619"/>
                </a:lnTo>
                <a:lnTo>
                  <a:pt x="31622" y="604"/>
                </a:lnTo>
                <a:cubicBezTo>
                  <a:pt x="31614" y="610"/>
                  <a:pt x="31606" y="612"/>
                  <a:pt x="31598" y="612"/>
                </a:cubicBezTo>
                <a:cubicBezTo>
                  <a:pt x="31564" y="612"/>
                  <a:pt x="31536" y="570"/>
                  <a:pt x="31536" y="547"/>
                </a:cubicBezTo>
                <a:cubicBezTo>
                  <a:pt x="31536" y="536"/>
                  <a:pt x="31549" y="531"/>
                  <a:pt x="31566" y="531"/>
                </a:cubicBezTo>
                <a:close/>
                <a:moveTo>
                  <a:pt x="31374" y="539"/>
                </a:moveTo>
                <a:cubicBezTo>
                  <a:pt x="31383" y="539"/>
                  <a:pt x="31390" y="541"/>
                  <a:pt x="31392" y="547"/>
                </a:cubicBezTo>
                <a:cubicBezTo>
                  <a:pt x="31421" y="576"/>
                  <a:pt x="31392" y="619"/>
                  <a:pt x="31335" y="633"/>
                </a:cubicBezTo>
                <a:lnTo>
                  <a:pt x="31292" y="662"/>
                </a:lnTo>
                <a:lnTo>
                  <a:pt x="31234" y="676"/>
                </a:lnTo>
                <a:cubicBezTo>
                  <a:pt x="31177" y="676"/>
                  <a:pt x="31105" y="662"/>
                  <a:pt x="31076" y="662"/>
                </a:cubicBezTo>
                <a:cubicBezTo>
                  <a:pt x="31057" y="672"/>
                  <a:pt x="30989" y="688"/>
                  <a:pt x="30944" y="688"/>
                </a:cubicBezTo>
                <a:cubicBezTo>
                  <a:pt x="30924" y="688"/>
                  <a:pt x="30908" y="685"/>
                  <a:pt x="30904" y="676"/>
                </a:cubicBezTo>
                <a:cubicBezTo>
                  <a:pt x="30890" y="633"/>
                  <a:pt x="31005" y="619"/>
                  <a:pt x="31048" y="619"/>
                </a:cubicBezTo>
                <a:cubicBezTo>
                  <a:pt x="31091" y="619"/>
                  <a:pt x="31220" y="604"/>
                  <a:pt x="31249" y="590"/>
                </a:cubicBezTo>
                <a:cubicBezTo>
                  <a:pt x="31260" y="578"/>
                  <a:pt x="31337" y="539"/>
                  <a:pt x="31374" y="539"/>
                </a:cubicBezTo>
                <a:close/>
                <a:moveTo>
                  <a:pt x="29870" y="619"/>
                </a:moveTo>
                <a:lnTo>
                  <a:pt x="29927" y="676"/>
                </a:lnTo>
                <a:cubicBezTo>
                  <a:pt x="29963" y="662"/>
                  <a:pt x="30013" y="655"/>
                  <a:pt x="30058" y="655"/>
                </a:cubicBezTo>
                <a:cubicBezTo>
                  <a:pt x="30103" y="655"/>
                  <a:pt x="30142" y="662"/>
                  <a:pt x="30157" y="676"/>
                </a:cubicBezTo>
                <a:cubicBezTo>
                  <a:pt x="30171" y="690"/>
                  <a:pt x="30186" y="719"/>
                  <a:pt x="30186" y="734"/>
                </a:cubicBezTo>
                <a:cubicBezTo>
                  <a:pt x="30186" y="734"/>
                  <a:pt x="30142" y="734"/>
                  <a:pt x="30099" y="705"/>
                </a:cubicBezTo>
                <a:cubicBezTo>
                  <a:pt x="30095" y="703"/>
                  <a:pt x="30088" y="702"/>
                  <a:pt x="30080" y="702"/>
                </a:cubicBezTo>
                <a:cubicBezTo>
                  <a:pt x="30024" y="702"/>
                  <a:pt x="29903" y="736"/>
                  <a:pt x="29856" y="736"/>
                </a:cubicBezTo>
                <a:cubicBezTo>
                  <a:pt x="29849" y="736"/>
                  <a:pt x="29844" y="735"/>
                  <a:pt x="29841" y="734"/>
                </a:cubicBezTo>
                <a:cubicBezTo>
                  <a:pt x="29798" y="734"/>
                  <a:pt x="29783" y="690"/>
                  <a:pt x="29812" y="662"/>
                </a:cubicBezTo>
                <a:lnTo>
                  <a:pt x="29841" y="633"/>
                </a:lnTo>
                <a:cubicBezTo>
                  <a:pt x="29841" y="619"/>
                  <a:pt x="29870" y="619"/>
                  <a:pt x="29870" y="619"/>
                </a:cubicBezTo>
                <a:close/>
                <a:moveTo>
                  <a:pt x="42587" y="2801"/>
                </a:moveTo>
                <a:cubicBezTo>
                  <a:pt x="42646" y="2801"/>
                  <a:pt x="42588" y="2876"/>
                  <a:pt x="42628" y="2903"/>
                </a:cubicBezTo>
                <a:cubicBezTo>
                  <a:pt x="42671" y="2932"/>
                  <a:pt x="42642" y="2946"/>
                  <a:pt x="42613" y="2975"/>
                </a:cubicBezTo>
                <a:cubicBezTo>
                  <a:pt x="42604" y="2984"/>
                  <a:pt x="42597" y="2987"/>
                  <a:pt x="42590" y="2987"/>
                </a:cubicBezTo>
                <a:cubicBezTo>
                  <a:pt x="42576" y="2987"/>
                  <a:pt x="42566" y="2970"/>
                  <a:pt x="42556" y="2960"/>
                </a:cubicBezTo>
                <a:lnTo>
                  <a:pt x="42527" y="2946"/>
                </a:lnTo>
                <a:cubicBezTo>
                  <a:pt x="42498" y="2946"/>
                  <a:pt x="42470" y="2917"/>
                  <a:pt x="42470" y="2903"/>
                </a:cubicBezTo>
                <a:lnTo>
                  <a:pt x="42484" y="2889"/>
                </a:lnTo>
                <a:cubicBezTo>
                  <a:pt x="42498" y="2860"/>
                  <a:pt x="42527" y="2802"/>
                  <a:pt x="42570" y="2802"/>
                </a:cubicBezTo>
                <a:cubicBezTo>
                  <a:pt x="42577" y="2801"/>
                  <a:pt x="42582" y="2801"/>
                  <a:pt x="42587" y="2801"/>
                </a:cubicBezTo>
                <a:close/>
                <a:moveTo>
                  <a:pt x="41881" y="3779"/>
                </a:moveTo>
                <a:cubicBezTo>
                  <a:pt x="41924" y="3794"/>
                  <a:pt x="42010" y="3880"/>
                  <a:pt x="41995" y="3923"/>
                </a:cubicBezTo>
                <a:cubicBezTo>
                  <a:pt x="41977" y="3951"/>
                  <a:pt x="41958" y="3967"/>
                  <a:pt x="41944" y="3967"/>
                </a:cubicBezTo>
                <a:cubicBezTo>
                  <a:pt x="41936" y="3967"/>
                  <a:pt x="41929" y="3962"/>
                  <a:pt x="41924" y="3952"/>
                </a:cubicBezTo>
                <a:lnTo>
                  <a:pt x="41924" y="3923"/>
                </a:lnTo>
                <a:cubicBezTo>
                  <a:pt x="41938" y="3866"/>
                  <a:pt x="41924" y="3837"/>
                  <a:pt x="41852" y="3837"/>
                </a:cubicBezTo>
                <a:lnTo>
                  <a:pt x="41837" y="3837"/>
                </a:lnTo>
                <a:cubicBezTo>
                  <a:pt x="41837" y="3794"/>
                  <a:pt x="41852" y="3779"/>
                  <a:pt x="41881" y="3779"/>
                </a:cubicBezTo>
                <a:close/>
                <a:moveTo>
                  <a:pt x="40997" y="4543"/>
                </a:moveTo>
                <a:cubicBezTo>
                  <a:pt x="40990" y="4545"/>
                  <a:pt x="40983" y="4548"/>
                  <a:pt x="40975" y="4555"/>
                </a:cubicBezTo>
                <a:cubicBezTo>
                  <a:pt x="40961" y="4570"/>
                  <a:pt x="40975" y="4613"/>
                  <a:pt x="41004" y="4641"/>
                </a:cubicBezTo>
                <a:cubicBezTo>
                  <a:pt x="41033" y="4670"/>
                  <a:pt x="41076" y="4713"/>
                  <a:pt x="41133" y="4742"/>
                </a:cubicBezTo>
                <a:cubicBezTo>
                  <a:pt x="41191" y="4771"/>
                  <a:pt x="41191" y="4771"/>
                  <a:pt x="41162" y="4799"/>
                </a:cubicBezTo>
                <a:cubicBezTo>
                  <a:pt x="41090" y="4843"/>
                  <a:pt x="41004" y="4900"/>
                  <a:pt x="40932" y="4900"/>
                </a:cubicBezTo>
                <a:cubicBezTo>
                  <a:pt x="40846" y="4900"/>
                  <a:pt x="40904" y="4771"/>
                  <a:pt x="40817" y="4728"/>
                </a:cubicBezTo>
                <a:cubicBezTo>
                  <a:pt x="40817" y="4728"/>
                  <a:pt x="40817" y="4713"/>
                  <a:pt x="40817" y="4699"/>
                </a:cubicBezTo>
                <a:cubicBezTo>
                  <a:pt x="40798" y="4650"/>
                  <a:pt x="40785" y="4628"/>
                  <a:pt x="40751" y="4628"/>
                </a:cubicBezTo>
                <a:cubicBezTo>
                  <a:pt x="40735" y="4628"/>
                  <a:pt x="40715" y="4632"/>
                  <a:pt x="40688" y="4641"/>
                </a:cubicBezTo>
                <a:cubicBezTo>
                  <a:pt x="40674" y="4641"/>
                  <a:pt x="40645" y="4656"/>
                  <a:pt x="40631" y="4656"/>
                </a:cubicBezTo>
                <a:lnTo>
                  <a:pt x="40616" y="4656"/>
                </a:lnTo>
                <a:cubicBezTo>
                  <a:pt x="40573" y="4641"/>
                  <a:pt x="40659" y="4555"/>
                  <a:pt x="40702" y="4555"/>
                </a:cubicBezTo>
                <a:cubicBezTo>
                  <a:pt x="40760" y="4555"/>
                  <a:pt x="40846" y="4570"/>
                  <a:pt x="40875" y="4570"/>
                </a:cubicBezTo>
                <a:cubicBezTo>
                  <a:pt x="40899" y="4570"/>
                  <a:pt x="40954" y="4549"/>
                  <a:pt x="40997" y="4543"/>
                </a:cubicBezTo>
                <a:close/>
                <a:moveTo>
                  <a:pt x="41263" y="4914"/>
                </a:moveTo>
                <a:cubicBezTo>
                  <a:pt x="41335" y="4929"/>
                  <a:pt x="41392" y="4943"/>
                  <a:pt x="41464" y="4972"/>
                </a:cubicBezTo>
                <a:cubicBezTo>
                  <a:pt x="41464" y="4972"/>
                  <a:pt x="41478" y="5001"/>
                  <a:pt x="41464" y="5001"/>
                </a:cubicBezTo>
                <a:cubicBezTo>
                  <a:pt x="41450" y="5015"/>
                  <a:pt x="41435" y="5029"/>
                  <a:pt x="41421" y="5029"/>
                </a:cubicBezTo>
                <a:lnTo>
                  <a:pt x="41378" y="5015"/>
                </a:lnTo>
                <a:cubicBezTo>
                  <a:pt x="41341" y="5027"/>
                  <a:pt x="41229" y="5093"/>
                  <a:pt x="41172" y="5093"/>
                </a:cubicBezTo>
                <a:cubicBezTo>
                  <a:pt x="41162" y="5093"/>
                  <a:pt x="41154" y="5091"/>
                  <a:pt x="41148" y="5087"/>
                </a:cubicBezTo>
                <a:cubicBezTo>
                  <a:pt x="41119" y="5058"/>
                  <a:pt x="41119" y="5029"/>
                  <a:pt x="41162" y="5029"/>
                </a:cubicBezTo>
                <a:lnTo>
                  <a:pt x="41191" y="5029"/>
                </a:lnTo>
                <a:cubicBezTo>
                  <a:pt x="41248" y="5029"/>
                  <a:pt x="41234" y="5015"/>
                  <a:pt x="41205" y="4972"/>
                </a:cubicBezTo>
                <a:cubicBezTo>
                  <a:pt x="41205" y="4972"/>
                  <a:pt x="41248" y="4914"/>
                  <a:pt x="41263" y="4914"/>
                </a:cubicBezTo>
                <a:close/>
                <a:moveTo>
                  <a:pt x="40832" y="5561"/>
                </a:moveTo>
                <a:cubicBezTo>
                  <a:pt x="40846" y="5590"/>
                  <a:pt x="40846" y="5604"/>
                  <a:pt x="40860" y="5618"/>
                </a:cubicBezTo>
                <a:cubicBezTo>
                  <a:pt x="40860" y="5618"/>
                  <a:pt x="40846" y="5618"/>
                  <a:pt x="40846" y="5633"/>
                </a:cubicBezTo>
                <a:lnTo>
                  <a:pt x="40803" y="5647"/>
                </a:lnTo>
                <a:lnTo>
                  <a:pt x="40789" y="5662"/>
                </a:lnTo>
                <a:cubicBezTo>
                  <a:pt x="40760" y="5647"/>
                  <a:pt x="40746" y="5604"/>
                  <a:pt x="40746" y="5590"/>
                </a:cubicBezTo>
                <a:cubicBezTo>
                  <a:pt x="40746" y="5590"/>
                  <a:pt x="40789" y="5575"/>
                  <a:pt x="40832" y="5561"/>
                </a:cubicBezTo>
                <a:close/>
                <a:moveTo>
                  <a:pt x="920" y="5690"/>
                </a:moveTo>
                <a:cubicBezTo>
                  <a:pt x="963" y="5690"/>
                  <a:pt x="1106" y="5748"/>
                  <a:pt x="1106" y="5805"/>
                </a:cubicBezTo>
                <a:cubicBezTo>
                  <a:pt x="1113" y="5827"/>
                  <a:pt x="1113" y="5838"/>
                  <a:pt x="1108" y="5838"/>
                </a:cubicBezTo>
                <a:cubicBezTo>
                  <a:pt x="1103" y="5838"/>
                  <a:pt x="1092" y="5827"/>
                  <a:pt x="1078" y="5805"/>
                </a:cubicBezTo>
                <a:lnTo>
                  <a:pt x="1034" y="5776"/>
                </a:lnTo>
                <a:lnTo>
                  <a:pt x="1006" y="5776"/>
                </a:lnTo>
                <a:cubicBezTo>
                  <a:pt x="970" y="5795"/>
                  <a:pt x="941" y="5802"/>
                  <a:pt x="923" y="5802"/>
                </a:cubicBezTo>
                <a:cubicBezTo>
                  <a:pt x="899" y="5802"/>
                  <a:pt x="894" y="5787"/>
                  <a:pt x="920" y="5762"/>
                </a:cubicBezTo>
                <a:lnTo>
                  <a:pt x="920" y="5733"/>
                </a:lnTo>
                <a:lnTo>
                  <a:pt x="920" y="5690"/>
                </a:lnTo>
                <a:close/>
                <a:moveTo>
                  <a:pt x="1765" y="5742"/>
                </a:moveTo>
                <a:cubicBezTo>
                  <a:pt x="1774" y="5742"/>
                  <a:pt x="1784" y="5744"/>
                  <a:pt x="1796" y="5748"/>
                </a:cubicBezTo>
                <a:cubicBezTo>
                  <a:pt x="1839" y="5762"/>
                  <a:pt x="1940" y="5834"/>
                  <a:pt x="2011" y="5863"/>
                </a:cubicBezTo>
                <a:cubicBezTo>
                  <a:pt x="1997" y="5863"/>
                  <a:pt x="1997" y="5877"/>
                  <a:pt x="1954" y="5934"/>
                </a:cubicBezTo>
                <a:lnTo>
                  <a:pt x="1882" y="6021"/>
                </a:lnTo>
                <a:cubicBezTo>
                  <a:pt x="1853" y="5949"/>
                  <a:pt x="1767" y="5820"/>
                  <a:pt x="1753" y="5776"/>
                </a:cubicBezTo>
                <a:cubicBezTo>
                  <a:pt x="1732" y="5755"/>
                  <a:pt x="1742" y="5742"/>
                  <a:pt x="1765" y="5742"/>
                </a:cubicBezTo>
                <a:close/>
                <a:moveTo>
                  <a:pt x="41177" y="6222"/>
                </a:moveTo>
                <a:cubicBezTo>
                  <a:pt x="41119" y="6236"/>
                  <a:pt x="41119" y="6236"/>
                  <a:pt x="41119" y="6236"/>
                </a:cubicBezTo>
                <a:lnTo>
                  <a:pt x="41105" y="6236"/>
                </a:lnTo>
                <a:cubicBezTo>
                  <a:pt x="41119" y="6236"/>
                  <a:pt x="41148" y="6222"/>
                  <a:pt x="41177" y="6222"/>
                </a:cubicBezTo>
                <a:close/>
                <a:moveTo>
                  <a:pt x="1092" y="8133"/>
                </a:moveTo>
                <a:cubicBezTo>
                  <a:pt x="1092" y="8133"/>
                  <a:pt x="1106" y="8147"/>
                  <a:pt x="1106" y="8147"/>
                </a:cubicBezTo>
                <a:lnTo>
                  <a:pt x="1121" y="8190"/>
                </a:lnTo>
                <a:cubicBezTo>
                  <a:pt x="1164" y="8219"/>
                  <a:pt x="1207" y="8248"/>
                  <a:pt x="1221" y="8248"/>
                </a:cubicBezTo>
                <a:cubicBezTo>
                  <a:pt x="1236" y="8248"/>
                  <a:pt x="1221" y="8262"/>
                  <a:pt x="1193" y="8276"/>
                </a:cubicBezTo>
                <a:cubicBezTo>
                  <a:pt x="1149" y="8276"/>
                  <a:pt x="1121" y="8262"/>
                  <a:pt x="1092" y="8262"/>
                </a:cubicBezTo>
                <a:cubicBezTo>
                  <a:pt x="1084" y="8264"/>
                  <a:pt x="1077" y="8265"/>
                  <a:pt x="1071" y="8265"/>
                </a:cubicBezTo>
                <a:cubicBezTo>
                  <a:pt x="1031" y="8265"/>
                  <a:pt x="1024" y="8227"/>
                  <a:pt x="1049" y="8190"/>
                </a:cubicBezTo>
                <a:lnTo>
                  <a:pt x="1078" y="8147"/>
                </a:lnTo>
                <a:cubicBezTo>
                  <a:pt x="1092" y="8133"/>
                  <a:pt x="1092" y="8133"/>
                  <a:pt x="1092" y="8133"/>
                </a:cubicBezTo>
                <a:close/>
                <a:moveTo>
                  <a:pt x="42685" y="8980"/>
                </a:moveTo>
                <a:cubicBezTo>
                  <a:pt x="42685" y="9023"/>
                  <a:pt x="42685" y="9052"/>
                  <a:pt x="42656" y="9052"/>
                </a:cubicBezTo>
                <a:cubicBezTo>
                  <a:pt x="42642" y="9052"/>
                  <a:pt x="42642" y="9052"/>
                  <a:pt x="42628" y="9038"/>
                </a:cubicBezTo>
                <a:cubicBezTo>
                  <a:pt x="42642" y="9023"/>
                  <a:pt x="42671" y="8995"/>
                  <a:pt x="42671" y="8995"/>
                </a:cubicBezTo>
                <a:cubicBezTo>
                  <a:pt x="42671" y="8980"/>
                  <a:pt x="42671" y="8980"/>
                  <a:pt x="42685" y="8980"/>
                </a:cubicBezTo>
                <a:close/>
                <a:moveTo>
                  <a:pt x="1135" y="9153"/>
                </a:moveTo>
                <a:cubicBezTo>
                  <a:pt x="1135" y="9167"/>
                  <a:pt x="1149" y="9196"/>
                  <a:pt x="1164" y="9239"/>
                </a:cubicBezTo>
                <a:cubicBezTo>
                  <a:pt x="1149" y="9239"/>
                  <a:pt x="1135" y="9225"/>
                  <a:pt x="1121" y="9225"/>
                </a:cubicBezTo>
                <a:lnTo>
                  <a:pt x="1092" y="9225"/>
                </a:lnTo>
                <a:lnTo>
                  <a:pt x="1049" y="9210"/>
                </a:lnTo>
                <a:cubicBezTo>
                  <a:pt x="1036" y="9249"/>
                  <a:pt x="989" y="9299"/>
                  <a:pt x="969" y="9299"/>
                </a:cubicBezTo>
                <a:cubicBezTo>
                  <a:pt x="966" y="9299"/>
                  <a:pt x="964" y="9298"/>
                  <a:pt x="963" y="9296"/>
                </a:cubicBezTo>
                <a:cubicBezTo>
                  <a:pt x="948" y="9282"/>
                  <a:pt x="905" y="9225"/>
                  <a:pt x="905" y="9210"/>
                </a:cubicBezTo>
                <a:cubicBezTo>
                  <a:pt x="891" y="9196"/>
                  <a:pt x="1034" y="9167"/>
                  <a:pt x="1135" y="9153"/>
                </a:cubicBezTo>
                <a:close/>
                <a:moveTo>
                  <a:pt x="41174" y="9678"/>
                </a:moveTo>
                <a:cubicBezTo>
                  <a:pt x="41184" y="9678"/>
                  <a:pt x="41191" y="9689"/>
                  <a:pt x="41191" y="9699"/>
                </a:cubicBezTo>
                <a:lnTo>
                  <a:pt x="41133" y="9699"/>
                </a:lnTo>
                <a:cubicBezTo>
                  <a:pt x="41133" y="9684"/>
                  <a:pt x="41148" y="9684"/>
                  <a:pt x="41162" y="9684"/>
                </a:cubicBezTo>
                <a:cubicBezTo>
                  <a:pt x="41166" y="9680"/>
                  <a:pt x="41171" y="9678"/>
                  <a:pt x="41174" y="9678"/>
                </a:cubicBezTo>
                <a:close/>
                <a:moveTo>
                  <a:pt x="42570" y="11509"/>
                </a:moveTo>
                <a:cubicBezTo>
                  <a:pt x="42656" y="11509"/>
                  <a:pt x="42585" y="11595"/>
                  <a:pt x="42628" y="11610"/>
                </a:cubicBezTo>
                <a:cubicBezTo>
                  <a:pt x="42671" y="11638"/>
                  <a:pt x="42642" y="11667"/>
                  <a:pt x="42613" y="11681"/>
                </a:cubicBezTo>
                <a:cubicBezTo>
                  <a:pt x="42604" y="11696"/>
                  <a:pt x="42596" y="11701"/>
                  <a:pt x="42589" y="11701"/>
                </a:cubicBezTo>
                <a:cubicBezTo>
                  <a:pt x="42575" y="11701"/>
                  <a:pt x="42565" y="11681"/>
                  <a:pt x="42556" y="11681"/>
                </a:cubicBezTo>
                <a:lnTo>
                  <a:pt x="42527" y="11667"/>
                </a:lnTo>
                <a:cubicBezTo>
                  <a:pt x="42498" y="11653"/>
                  <a:pt x="42470" y="11638"/>
                  <a:pt x="42470" y="11610"/>
                </a:cubicBezTo>
                <a:lnTo>
                  <a:pt x="42484" y="11610"/>
                </a:lnTo>
                <a:cubicBezTo>
                  <a:pt x="42498" y="11566"/>
                  <a:pt x="42527" y="11509"/>
                  <a:pt x="42570" y="11509"/>
                </a:cubicBezTo>
                <a:close/>
                <a:moveTo>
                  <a:pt x="41866" y="12496"/>
                </a:moveTo>
                <a:cubicBezTo>
                  <a:pt x="41870" y="12496"/>
                  <a:pt x="41875" y="12498"/>
                  <a:pt x="41881" y="12500"/>
                </a:cubicBezTo>
                <a:cubicBezTo>
                  <a:pt x="41895" y="12500"/>
                  <a:pt x="41895" y="12500"/>
                  <a:pt x="41909" y="12515"/>
                </a:cubicBezTo>
                <a:cubicBezTo>
                  <a:pt x="41909" y="12515"/>
                  <a:pt x="41924" y="12529"/>
                  <a:pt x="41938" y="12558"/>
                </a:cubicBezTo>
                <a:lnTo>
                  <a:pt x="41981" y="12615"/>
                </a:lnTo>
                <a:lnTo>
                  <a:pt x="41995" y="12615"/>
                </a:lnTo>
                <a:cubicBezTo>
                  <a:pt x="41995" y="12630"/>
                  <a:pt x="41995" y="12630"/>
                  <a:pt x="41995" y="12644"/>
                </a:cubicBezTo>
                <a:cubicBezTo>
                  <a:pt x="41979" y="12669"/>
                  <a:pt x="41962" y="12684"/>
                  <a:pt x="41948" y="12684"/>
                </a:cubicBezTo>
                <a:cubicBezTo>
                  <a:pt x="41938" y="12684"/>
                  <a:pt x="41930" y="12676"/>
                  <a:pt x="41924" y="12658"/>
                </a:cubicBezTo>
                <a:lnTo>
                  <a:pt x="41924" y="12630"/>
                </a:lnTo>
                <a:cubicBezTo>
                  <a:pt x="41938" y="12587"/>
                  <a:pt x="41924" y="12558"/>
                  <a:pt x="41852" y="12543"/>
                </a:cubicBezTo>
                <a:lnTo>
                  <a:pt x="41837" y="12543"/>
                </a:lnTo>
                <a:cubicBezTo>
                  <a:pt x="41837" y="12520"/>
                  <a:pt x="41847" y="12496"/>
                  <a:pt x="41866" y="12496"/>
                </a:cubicBezTo>
                <a:close/>
                <a:moveTo>
                  <a:pt x="1451" y="14239"/>
                </a:moveTo>
                <a:cubicBezTo>
                  <a:pt x="1494" y="14239"/>
                  <a:pt x="1509" y="14267"/>
                  <a:pt x="1509" y="14296"/>
                </a:cubicBezTo>
                <a:cubicBezTo>
                  <a:pt x="1480" y="14282"/>
                  <a:pt x="1451" y="14282"/>
                  <a:pt x="1437" y="14282"/>
                </a:cubicBezTo>
                <a:lnTo>
                  <a:pt x="1437" y="14267"/>
                </a:lnTo>
                <a:cubicBezTo>
                  <a:pt x="1437" y="14267"/>
                  <a:pt x="1437" y="14253"/>
                  <a:pt x="1437" y="14239"/>
                </a:cubicBezTo>
                <a:close/>
                <a:moveTo>
                  <a:pt x="963" y="14411"/>
                </a:moveTo>
                <a:cubicBezTo>
                  <a:pt x="1006" y="14426"/>
                  <a:pt x="1063" y="14454"/>
                  <a:pt x="1092" y="14483"/>
                </a:cubicBezTo>
                <a:cubicBezTo>
                  <a:pt x="1080" y="14489"/>
                  <a:pt x="1068" y="14492"/>
                  <a:pt x="1055" y="14492"/>
                </a:cubicBezTo>
                <a:cubicBezTo>
                  <a:pt x="1037" y="14492"/>
                  <a:pt x="1017" y="14485"/>
                  <a:pt x="991" y="14469"/>
                </a:cubicBezTo>
                <a:lnTo>
                  <a:pt x="963" y="14440"/>
                </a:lnTo>
                <a:cubicBezTo>
                  <a:pt x="963" y="14426"/>
                  <a:pt x="963" y="14426"/>
                  <a:pt x="963" y="14411"/>
                </a:cubicBezTo>
                <a:close/>
                <a:moveTo>
                  <a:pt x="42478" y="15227"/>
                </a:moveTo>
                <a:cubicBezTo>
                  <a:pt x="42500" y="15227"/>
                  <a:pt x="42524" y="15252"/>
                  <a:pt x="42541" y="15288"/>
                </a:cubicBezTo>
                <a:lnTo>
                  <a:pt x="42570" y="15331"/>
                </a:lnTo>
                <a:lnTo>
                  <a:pt x="42599" y="15374"/>
                </a:lnTo>
                <a:cubicBezTo>
                  <a:pt x="42570" y="15402"/>
                  <a:pt x="42527" y="15446"/>
                  <a:pt x="42498" y="15446"/>
                </a:cubicBezTo>
                <a:lnTo>
                  <a:pt x="42470" y="15431"/>
                </a:lnTo>
                <a:lnTo>
                  <a:pt x="42441" y="15417"/>
                </a:lnTo>
                <a:cubicBezTo>
                  <a:pt x="42383" y="15417"/>
                  <a:pt x="42412" y="15302"/>
                  <a:pt x="42441" y="15259"/>
                </a:cubicBezTo>
                <a:cubicBezTo>
                  <a:pt x="42452" y="15237"/>
                  <a:pt x="42465" y="15227"/>
                  <a:pt x="42478" y="15227"/>
                </a:cubicBezTo>
                <a:close/>
                <a:moveTo>
                  <a:pt x="43245" y="20790"/>
                </a:moveTo>
                <a:cubicBezTo>
                  <a:pt x="43289" y="20862"/>
                  <a:pt x="43360" y="20991"/>
                  <a:pt x="43389" y="21020"/>
                </a:cubicBezTo>
                <a:cubicBezTo>
                  <a:pt x="43400" y="21052"/>
                  <a:pt x="43394" y="21069"/>
                  <a:pt x="43373" y="21069"/>
                </a:cubicBezTo>
                <a:cubicBezTo>
                  <a:pt x="43366" y="21069"/>
                  <a:pt x="43357" y="21067"/>
                  <a:pt x="43346" y="21063"/>
                </a:cubicBezTo>
                <a:cubicBezTo>
                  <a:pt x="43303" y="21049"/>
                  <a:pt x="43188" y="20977"/>
                  <a:pt x="43130" y="20948"/>
                </a:cubicBezTo>
                <a:cubicBezTo>
                  <a:pt x="43130" y="20934"/>
                  <a:pt x="43145" y="20920"/>
                  <a:pt x="43174" y="20876"/>
                </a:cubicBezTo>
                <a:lnTo>
                  <a:pt x="43245" y="20790"/>
                </a:lnTo>
                <a:close/>
                <a:moveTo>
                  <a:pt x="44034" y="20973"/>
                </a:moveTo>
                <a:lnTo>
                  <a:pt x="44034" y="20973"/>
                </a:lnTo>
                <a:cubicBezTo>
                  <a:pt x="44039" y="20973"/>
                  <a:pt x="44050" y="20984"/>
                  <a:pt x="44064" y="21006"/>
                </a:cubicBezTo>
                <a:lnTo>
                  <a:pt x="44107" y="21020"/>
                </a:lnTo>
                <a:lnTo>
                  <a:pt x="44136" y="21034"/>
                </a:lnTo>
                <a:cubicBezTo>
                  <a:pt x="44176" y="21014"/>
                  <a:pt x="44207" y="21004"/>
                  <a:pt x="44224" y="21004"/>
                </a:cubicBezTo>
                <a:cubicBezTo>
                  <a:pt x="44244" y="21004"/>
                  <a:pt x="44245" y="21018"/>
                  <a:pt x="44222" y="21049"/>
                </a:cubicBezTo>
                <a:lnTo>
                  <a:pt x="44222" y="21063"/>
                </a:lnTo>
                <a:lnTo>
                  <a:pt x="44222" y="21121"/>
                </a:lnTo>
                <a:cubicBezTo>
                  <a:pt x="44179" y="21121"/>
                  <a:pt x="44050" y="21063"/>
                  <a:pt x="44036" y="21006"/>
                </a:cubicBezTo>
                <a:cubicBezTo>
                  <a:pt x="44028" y="20984"/>
                  <a:pt x="44028" y="20973"/>
                  <a:pt x="44034" y="20973"/>
                </a:cubicBezTo>
                <a:close/>
                <a:moveTo>
                  <a:pt x="2835" y="22840"/>
                </a:moveTo>
                <a:cubicBezTo>
                  <a:pt x="2845" y="22840"/>
                  <a:pt x="2853" y="22847"/>
                  <a:pt x="2859" y="22859"/>
                </a:cubicBezTo>
                <a:lnTo>
                  <a:pt x="2845" y="22888"/>
                </a:lnTo>
                <a:cubicBezTo>
                  <a:pt x="2845" y="22945"/>
                  <a:pt x="2859" y="22974"/>
                  <a:pt x="2931" y="22974"/>
                </a:cubicBezTo>
                <a:cubicBezTo>
                  <a:pt x="2945" y="23017"/>
                  <a:pt x="2931" y="23031"/>
                  <a:pt x="2888" y="23031"/>
                </a:cubicBezTo>
                <a:cubicBezTo>
                  <a:pt x="2859" y="23017"/>
                  <a:pt x="2759" y="22931"/>
                  <a:pt x="2787" y="22888"/>
                </a:cubicBezTo>
                <a:cubicBezTo>
                  <a:pt x="2804" y="22854"/>
                  <a:pt x="2821" y="22840"/>
                  <a:pt x="2835" y="22840"/>
                </a:cubicBezTo>
                <a:close/>
                <a:moveTo>
                  <a:pt x="2185" y="23824"/>
                </a:moveTo>
                <a:cubicBezTo>
                  <a:pt x="2201" y="23824"/>
                  <a:pt x="2207" y="23841"/>
                  <a:pt x="2227" y="23850"/>
                </a:cubicBezTo>
                <a:lnTo>
                  <a:pt x="2241" y="23865"/>
                </a:lnTo>
                <a:cubicBezTo>
                  <a:pt x="2270" y="23865"/>
                  <a:pt x="2299" y="23894"/>
                  <a:pt x="2299" y="23908"/>
                </a:cubicBezTo>
                <a:lnTo>
                  <a:pt x="2299" y="23922"/>
                </a:lnTo>
                <a:cubicBezTo>
                  <a:pt x="2270" y="23951"/>
                  <a:pt x="2241" y="24008"/>
                  <a:pt x="2213" y="24008"/>
                </a:cubicBezTo>
                <a:cubicBezTo>
                  <a:pt x="2205" y="24010"/>
                  <a:pt x="2198" y="24010"/>
                  <a:pt x="2193" y="24010"/>
                </a:cubicBezTo>
                <a:cubicBezTo>
                  <a:pt x="2122" y="24010"/>
                  <a:pt x="2182" y="23934"/>
                  <a:pt x="2155" y="23908"/>
                </a:cubicBezTo>
                <a:cubicBezTo>
                  <a:pt x="2112" y="23879"/>
                  <a:pt x="2126" y="23865"/>
                  <a:pt x="2155" y="23836"/>
                </a:cubicBezTo>
                <a:cubicBezTo>
                  <a:pt x="2168" y="23827"/>
                  <a:pt x="2178" y="23824"/>
                  <a:pt x="2185" y="23824"/>
                </a:cubicBezTo>
                <a:close/>
                <a:moveTo>
                  <a:pt x="15030" y="26074"/>
                </a:moveTo>
                <a:cubicBezTo>
                  <a:pt x="15041" y="26074"/>
                  <a:pt x="15051" y="26075"/>
                  <a:pt x="15057" y="26077"/>
                </a:cubicBezTo>
                <a:cubicBezTo>
                  <a:pt x="15100" y="26077"/>
                  <a:pt x="15100" y="26120"/>
                  <a:pt x="15071" y="26149"/>
                </a:cubicBezTo>
                <a:lnTo>
                  <a:pt x="15057" y="26178"/>
                </a:lnTo>
                <a:cubicBezTo>
                  <a:pt x="15043" y="26178"/>
                  <a:pt x="15014" y="26192"/>
                  <a:pt x="15014" y="26192"/>
                </a:cubicBezTo>
                <a:lnTo>
                  <a:pt x="14956" y="26135"/>
                </a:lnTo>
                <a:cubicBezTo>
                  <a:pt x="14926" y="26147"/>
                  <a:pt x="14885" y="26151"/>
                  <a:pt x="14846" y="26151"/>
                </a:cubicBezTo>
                <a:cubicBezTo>
                  <a:pt x="14793" y="26151"/>
                  <a:pt x="14743" y="26143"/>
                  <a:pt x="14726" y="26135"/>
                </a:cubicBezTo>
                <a:cubicBezTo>
                  <a:pt x="14712" y="26120"/>
                  <a:pt x="14698" y="26077"/>
                  <a:pt x="14698" y="26077"/>
                </a:cubicBezTo>
                <a:lnTo>
                  <a:pt x="14698" y="26077"/>
                </a:lnTo>
                <a:cubicBezTo>
                  <a:pt x="14698" y="26077"/>
                  <a:pt x="14741" y="26077"/>
                  <a:pt x="14784" y="26092"/>
                </a:cubicBezTo>
                <a:cubicBezTo>
                  <a:pt x="14790" y="26094"/>
                  <a:pt x="14800" y="26095"/>
                  <a:pt x="14811" y="26095"/>
                </a:cubicBezTo>
                <a:cubicBezTo>
                  <a:pt x="14867" y="26095"/>
                  <a:pt x="14974" y="26074"/>
                  <a:pt x="15030" y="26074"/>
                </a:cubicBezTo>
                <a:close/>
                <a:moveTo>
                  <a:pt x="13933" y="26123"/>
                </a:moveTo>
                <a:cubicBezTo>
                  <a:pt x="13953" y="26123"/>
                  <a:pt x="13970" y="26126"/>
                  <a:pt x="13979" y="26135"/>
                </a:cubicBezTo>
                <a:cubicBezTo>
                  <a:pt x="13994" y="26164"/>
                  <a:pt x="13864" y="26192"/>
                  <a:pt x="13821" y="26192"/>
                </a:cubicBezTo>
                <a:cubicBezTo>
                  <a:pt x="13778" y="26192"/>
                  <a:pt x="13649" y="26207"/>
                  <a:pt x="13635" y="26221"/>
                </a:cubicBezTo>
                <a:cubicBezTo>
                  <a:pt x="13611" y="26233"/>
                  <a:pt x="13542" y="26272"/>
                  <a:pt x="13500" y="26272"/>
                </a:cubicBezTo>
                <a:cubicBezTo>
                  <a:pt x="13490" y="26272"/>
                  <a:pt x="13482" y="26270"/>
                  <a:pt x="13476" y="26264"/>
                </a:cubicBezTo>
                <a:cubicBezTo>
                  <a:pt x="13448" y="26235"/>
                  <a:pt x="13476" y="26192"/>
                  <a:pt x="13534" y="26178"/>
                </a:cubicBezTo>
                <a:lnTo>
                  <a:pt x="13591" y="26149"/>
                </a:lnTo>
                <a:lnTo>
                  <a:pt x="13635" y="26135"/>
                </a:lnTo>
                <a:cubicBezTo>
                  <a:pt x="13692" y="26135"/>
                  <a:pt x="13778" y="26149"/>
                  <a:pt x="13807" y="26149"/>
                </a:cubicBezTo>
                <a:cubicBezTo>
                  <a:pt x="13827" y="26139"/>
                  <a:pt x="13888" y="26123"/>
                  <a:pt x="13933" y="26123"/>
                </a:cubicBezTo>
                <a:close/>
                <a:moveTo>
                  <a:pt x="13160" y="26120"/>
                </a:moveTo>
                <a:lnTo>
                  <a:pt x="13247" y="26192"/>
                </a:lnTo>
                <a:cubicBezTo>
                  <a:pt x="13253" y="26191"/>
                  <a:pt x="13259" y="26190"/>
                  <a:pt x="13264" y="26190"/>
                </a:cubicBezTo>
                <a:cubicBezTo>
                  <a:pt x="13310" y="26190"/>
                  <a:pt x="13333" y="26238"/>
                  <a:pt x="13333" y="26264"/>
                </a:cubicBezTo>
                <a:cubicBezTo>
                  <a:pt x="13333" y="26273"/>
                  <a:pt x="13325" y="26276"/>
                  <a:pt x="13312" y="26276"/>
                </a:cubicBezTo>
                <a:cubicBezTo>
                  <a:pt x="13285" y="26276"/>
                  <a:pt x="13238" y="26260"/>
                  <a:pt x="13218" y="26250"/>
                </a:cubicBezTo>
                <a:cubicBezTo>
                  <a:pt x="13189" y="26235"/>
                  <a:pt x="13089" y="26164"/>
                  <a:pt x="13045" y="26164"/>
                </a:cubicBezTo>
                <a:cubicBezTo>
                  <a:pt x="13017" y="26164"/>
                  <a:pt x="13060" y="26149"/>
                  <a:pt x="13160" y="26120"/>
                </a:cubicBezTo>
                <a:close/>
                <a:moveTo>
                  <a:pt x="31115" y="26144"/>
                </a:moveTo>
                <a:cubicBezTo>
                  <a:pt x="31123" y="26144"/>
                  <a:pt x="31130" y="26146"/>
                  <a:pt x="31134" y="26149"/>
                </a:cubicBezTo>
                <a:cubicBezTo>
                  <a:pt x="31148" y="26164"/>
                  <a:pt x="31206" y="26221"/>
                  <a:pt x="31234" y="26250"/>
                </a:cubicBezTo>
                <a:cubicBezTo>
                  <a:pt x="31249" y="26264"/>
                  <a:pt x="31249" y="26293"/>
                  <a:pt x="31220" y="26307"/>
                </a:cubicBezTo>
                <a:cubicBezTo>
                  <a:pt x="31218" y="26308"/>
                  <a:pt x="31214" y="26309"/>
                  <a:pt x="31211" y="26309"/>
                </a:cubicBezTo>
                <a:cubicBezTo>
                  <a:pt x="31172" y="26309"/>
                  <a:pt x="31075" y="26245"/>
                  <a:pt x="31062" y="26192"/>
                </a:cubicBezTo>
                <a:cubicBezTo>
                  <a:pt x="31051" y="26160"/>
                  <a:pt x="31089" y="26144"/>
                  <a:pt x="31115" y="26144"/>
                </a:cubicBezTo>
                <a:close/>
                <a:moveTo>
                  <a:pt x="23505" y="26192"/>
                </a:moveTo>
                <a:cubicBezTo>
                  <a:pt x="23562" y="26192"/>
                  <a:pt x="23591" y="26293"/>
                  <a:pt x="23548" y="26307"/>
                </a:cubicBezTo>
                <a:cubicBezTo>
                  <a:pt x="23511" y="26320"/>
                  <a:pt x="23452" y="26353"/>
                  <a:pt x="23419" y="26353"/>
                </a:cubicBezTo>
                <a:cubicBezTo>
                  <a:pt x="23413" y="26353"/>
                  <a:pt x="23408" y="26352"/>
                  <a:pt x="23404" y="26350"/>
                </a:cubicBezTo>
                <a:cubicBezTo>
                  <a:pt x="23390" y="26336"/>
                  <a:pt x="23376" y="26293"/>
                  <a:pt x="23390" y="26264"/>
                </a:cubicBezTo>
                <a:lnTo>
                  <a:pt x="23376" y="26235"/>
                </a:lnTo>
                <a:lnTo>
                  <a:pt x="23376" y="26221"/>
                </a:lnTo>
                <a:cubicBezTo>
                  <a:pt x="23390" y="26207"/>
                  <a:pt x="23447" y="26192"/>
                  <a:pt x="23505" y="26192"/>
                </a:cubicBezTo>
                <a:close/>
                <a:moveTo>
                  <a:pt x="15971" y="26363"/>
                </a:moveTo>
                <a:cubicBezTo>
                  <a:pt x="15972" y="26363"/>
                  <a:pt x="15975" y="26372"/>
                  <a:pt x="15976" y="26392"/>
                </a:cubicBezTo>
                <a:lnTo>
                  <a:pt x="15976" y="26392"/>
                </a:lnTo>
                <a:cubicBezTo>
                  <a:pt x="15970" y="26373"/>
                  <a:pt x="15969" y="26363"/>
                  <a:pt x="15971" y="26363"/>
                </a:cubicBezTo>
                <a:close/>
                <a:moveTo>
                  <a:pt x="17356" y="26307"/>
                </a:moveTo>
                <a:lnTo>
                  <a:pt x="17356" y="26307"/>
                </a:lnTo>
                <a:cubicBezTo>
                  <a:pt x="17384" y="26322"/>
                  <a:pt x="17427" y="26365"/>
                  <a:pt x="17456" y="26408"/>
                </a:cubicBezTo>
                <a:lnTo>
                  <a:pt x="17499" y="26437"/>
                </a:lnTo>
                <a:lnTo>
                  <a:pt x="17528" y="26451"/>
                </a:lnTo>
                <a:cubicBezTo>
                  <a:pt x="17541" y="26448"/>
                  <a:pt x="17553" y="26447"/>
                  <a:pt x="17565" y="26447"/>
                </a:cubicBezTo>
                <a:cubicBezTo>
                  <a:pt x="17615" y="26447"/>
                  <a:pt x="17646" y="26471"/>
                  <a:pt x="17657" y="26494"/>
                </a:cubicBezTo>
                <a:lnTo>
                  <a:pt x="17643" y="26523"/>
                </a:lnTo>
                <a:lnTo>
                  <a:pt x="17629" y="26537"/>
                </a:lnTo>
                <a:cubicBezTo>
                  <a:pt x="17623" y="26540"/>
                  <a:pt x="17617" y="26541"/>
                  <a:pt x="17610" y="26541"/>
                </a:cubicBezTo>
                <a:cubicBezTo>
                  <a:pt x="17579" y="26541"/>
                  <a:pt x="17532" y="26517"/>
                  <a:pt x="17485" y="26494"/>
                </a:cubicBezTo>
                <a:lnTo>
                  <a:pt x="17427" y="26465"/>
                </a:lnTo>
                <a:lnTo>
                  <a:pt x="17384" y="26437"/>
                </a:lnTo>
                <a:cubicBezTo>
                  <a:pt x="17341" y="26365"/>
                  <a:pt x="17341" y="26307"/>
                  <a:pt x="17356" y="26307"/>
                </a:cubicBezTo>
                <a:close/>
                <a:moveTo>
                  <a:pt x="15976" y="26400"/>
                </a:moveTo>
                <a:lnTo>
                  <a:pt x="15976" y="26400"/>
                </a:lnTo>
                <a:cubicBezTo>
                  <a:pt x="15976" y="26403"/>
                  <a:pt x="15976" y="26405"/>
                  <a:pt x="15976" y="26408"/>
                </a:cubicBezTo>
                <a:cubicBezTo>
                  <a:pt x="15991" y="26451"/>
                  <a:pt x="16034" y="26551"/>
                  <a:pt x="15991" y="26551"/>
                </a:cubicBezTo>
                <a:cubicBezTo>
                  <a:pt x="15989" y="26552"/>
                  <a:pt x="15988" y="26553"/>
                  <a:pt x="15987" y="26553"/>
                </a:cubicBezTo>
                <a:cubicBezTo>
                  <a:pt x="15965" y="26553"/>
                  <a:pt x="15975" y="26446"/>
                  <a:pt x="15976" y="26400"/>
                </a:cubicBezTo>
                <a:close/>
                <a:moveTo>
                  <a:pt x="25444" y="1"/>
                </a:moveTo>
                <a:cubicBezTo>
                  <a:pt x="25411" y="45"/>
                  <a:pt x="25353" y="63"/>
                  <a:pt x="25302" y="63"/>
                </a:cubicBezTo>
                <a:cubicBezTo>
                  <a:pt x="25286" y="63"/>
                  <a:pt x="25271" y="62"/>
                  <a:pt x="25258" y="58"/>
                </a:cubicBezTo>
                <a:lnTo>
                  <a:pt x="25215" y="58"/>
                </a:lnTo>
                <a:cubicBezTo>
                  <a:pt x="25175" y="58"/>
                  <a:pt x="25112" y="118"/>
                  <a:pt x="25090" y="118"/>
                </a:cubicBezTo>
                <a:cubicBezTo>
                  <a:pt x="25088" y="118"/>
                  <a:pt x="25087" y="117"/>
                  <a:pt x="25085" y="116"/>
                </a:cubicBezTo>
                <a:lnTo>
                  <a:pt x="24985" y="73"/>
                </a:lnTo>
                <a:cubicBezTo>
                  <a:pt x="24961" y="108"/>
                  <a:pt x="24937" y="134"/>
                  <a:pt x="24930" y="134"/>
                </a:cubicBezTo>
                <a:cubicBezTo>
                  <a:pt x="24928" y="134"/>
                  <a:pt x="24927" y="133"/>
                  <a:pt x="24927" y="130"/>
                </a:cubicBezTo>
                <a:cubicBezTo>
                  <a:pt x="24927" y="130"/>
                  <a:pt x="24798" y="87"/>
                  <a:pt x="24740" y="87"/>
                </a:cubicBezTo>
                <a:cubicBezTo>
                  <a:pt x="24726" y="82"/>
                  <a:pt x="24704" y="81"/>
                  <a:pt x="24680" y="81"/>
                </a:cubicBezTo>
                <a:cubicBezTo>
                  <a:pt x="24632" y="81"/>
                  <a:pt x="24578" y="87"/>
                  <a:pt x="24568" y="87"/>
                </a:cubicBezTo>
                <a:cubicBezTo>
                  <a:pt x="24549" y="87"/>
                  <a:pt x="24511" y="93"/>
                  <a:pt x="24479" y="93"/>
                </a:cubicBezTo>
                <a:cubicBezTo>
                  <a:pt x="24463" y="93"/>
                  <a:pt x="24448" y="92"/>
                  <a:pt x="24439" y="87"/>
                </a:cubicBezTo>
                <a:lnTo>
                  <a:pt x="24338" y="87"/>
                </a:lnTo>
                <a:cubicBezTo>
                  <a:pt x="24313" y="74"/>
                  <a:pt x="24184" y="27"/>
                  <a:pt x="24116" y="27"/>
                </a:cubicBezTo>
                <a:cubicBezTo>
                  <a:pt x="24108" y="27"/>
                  <a:pt x="24100" y="28"/>
                  <a:pt x="24094" y="30"/>
                </a:cubicBezTo>
                <a:cubicBezTo>
                  <a:pt x="24036" y="44"/>
                  <a:pt x="23993" y="58"/>
                  <a:pt x="23979" y="73"/>
                </a:cubicBezTo>
                <a:lnTo>
                  <a:pt x="23965" y="87"/>
                </a:lnTo>
                <a:lnTo>
                  <a:pt x="23950" y="116"/>
                </a:lnTo>
                <a:cubicBezTo>
                  <a:pt x="23938" y="132"/>
                  <a:pt x="23927" y="138"/>
                  <a:pt x="23916" y="138"/>
                </a:cubicBezTo>
                <a:cubicBezTo>
                  <a:pt x="23890" y="138"/>
                  <a:pt x="23866" y="101"/>
                  <a:pt x="23835" y="101"/>
                </a:cubicBezTo>
                <a:lnTo>
                  <a:pt x="23591" y="101"/>
                </a:lnTo>
                <a:lnTo>
                  <a:pt x="23519" y="73"/>
                </a:lnTo>
                <a:cubicBezTo>
                  <a:pt x="23477" y="56"/>
                  <a:pt x="23435" y="49"/>
                  <a:pt x="23390" y="49"/>
                </a:cubicBezTo>
                <a:cubicBezTo>
                  <a:pt x="23358" y="49"/>
                  <a:pt x="23325" y="52"/>
                  <a:pt x="23289" y="58"/>
                </a:cubicBezTo>
                <a:lnTo>
                  <a:pt x="23275" y="58"/>
                </a:lnTo>
                <a:cubicBezTo>
                  <a:pt x="23272" y="61"/>
                  <a:pt x="23265" y="62"/>
                  <a:pt x="23256" y="62"/>
                </a:cubicBezTo>
                <a:cubicBezTo>
                  <a:pt x="23231" y="62"/>
                  <a:pt x="23188" y="54"/>
                  <a:pt x="23158" y="54"/>
                </a:cubicBezTo>
                <a:cubicBezTo>
                  <a:pt x="23147" y="54"/>
                  <a:pt x="23137" y="55"/>
                  <a:pt x="23131" y="58"/>
                </a:cubicBezTo>
                <a:cubicBezTo>
                  <a:pt x="23122" y="61"/>
                  <a:pt x="23110" y="62"/>
                  <a:pt x="23097" y="62"/>
                </a:cubicBezTo>
                <a:cubicBezTo>
                  <a:pt x="23062" y="62"/>
                  <a:pt x="23016" y="54"/>
                  <a:pt x="22985" y="54"/>
                </a:cubicBezTo>
                <a:cubicBezTo>
                  <a:pt x="22974" y="54"/>
                  <a:pt x="22965" y="55"/>
                  <a:pt x="22959" y="58"/>
                </a:cubicBezTo>
                <a:cubicBezTo>
                  <a:pt x="22950" y="61"/>
                  <a:pt x="22937" y="62"/>
                  <a:pt x="22921" y="62"/>
                </a:cubicBezTo>
                <a:cubicBezTo>
                  <a:pt x="22857" y="62"/>
                  <a:pt x="22749" y="44"/>
                  <a:pt x="22715" y="44"/>
                </a:cubicBezTo>
                <a:cubicBezTo>
                  <a:pt x="22657" y="44"/>
                  <a:pt x="22571" y="58"/>
                  <a:pt x="22542" y="73"/>
                </a:cubicBezTo>
                <a:lnTo>
                  <a:pt x="22456" y="73"/>
                </a:lnTo>
                <a:cubicBezTo>
                  <a:pt x="22445" y="70"/>
                  <a:pt x="22435" y="69"/>
                  <a:pt x="22426" y="69"/>
                </a:cubicBezTo>
                <a:cubicBezTo>
                  <a:pt x="22384" y="69"/>
                  <a:pt x="22355" y="92"/>
                  <a:pt x="22355" y="116"/>
                </a:cubicBezTo>
                <a:lnTo>
                  <a:pt x="22355" y="144"/>
                </a:lnTo>
                <a:lnTo>
                  <a:pt x="22370" y="173"/>
                </a:lnTo>
                <a:cubicBezTo>
                  <a:pt x="22384" y="188"/>
                  <a:pt x="22341" y="202"/>
                  <a:pt x="22312" y="202"/>
                </a:cubicBezTo>
                <a:cubicBezTo>
                  <a:pt x="22298" y="202"/>
                  <a:pt x="22284" y="144"/>
                  <a:pt x="22284" y="130"/>
                </a:cubicBezTo>
                <a:cubicBezTo>
                  <a:pt x="22284" y="101"/>
                  <a:pt x="22255" y="73"/>
                  <a:pt x="22212" y="44"/>
                </a:cubicBezTo>
                <a:lnTo>
                  <a:pt x="22154" y="58"/>
                </a:lnTo>
                <a:cubicBezTo>
                  <a:pt x="22140" y="58"/>
                  <a:pt x="22126" y="73"/>
                  <a:pt x="22126" y="87"/>
                </a:cubicBezTo>
                <a:cubicBezTo>
                  <a:pt x="22111" y="87"/>
                  <a:pt x="21910" y="130"/>
                  <a:pt x="21910" y="130"/>
                </a:cubicBezTo>
                <a:lnTo>
                  <a:pt x="21824" y="73"/>
                </a:lnTo>
                <a:cubicBezTo>
                  <a:pt x="21731" y="84"/>
                  <a:pt x="21563" y="105"/>
                  <a:pt x="21471" y="105"/>
                </a:cubicBezTo>
                <a:cubicBezTo>
                  <a:pt x="21450" y="105"/>
                  <a:pt x="21433" y="104"/>
                  <a:pt x="21422" y="101"/>
                </a:cubicBezTo>
                <a:cubicBezTo>
                  <a:pt x="21364" y="101"/>
                  <a:pt x="21278" y="87"/>
                  <a:pt x="21264" y="87"/>
                </a:cubicBezTo>
                <a:cubicBezTo>
                  <a:pt x="21252" y="99"/>
                  <a:pt x="21184" y="120"/>
                  <a:pt x="21143" y="120"/>
                </a:cubicBezTo>
                <a:cubicBezTo>
                  <a:pt x="21133" y="120"/>
                  <a:pt x="21125" y="119"/>
                  <a:pt x="21120" y="116"/>
                </a:cubicBezTo>
                <a:cubicBezTo>
                  <a:pt x="21110" y="111"/>
                  <a:pt x="21094" y="109"/>
                  <a:pt x="21077" y="109"/>
                </a:cubicBezTo>
                <a:cubicBezTo>
                  <a:pt x="21042" y="109"/>
                  <a:pt x="21000" y="116"/>
                  <a:pt x="20991" y="116"/>
                </a:cubicBezTo>
                <a:cubicBezTo>
                  <a:pt x="20976" y="101"/>
                  <a:pt x="20904" y="87"/>
                  <a:pt x="20833" y="73"/>
                </a:cubicBezTo>
                <a:lnTo>
                  <a:pt x="20804" y="87"/>
                </a:lnTo>
                <a:lnTo>
                  <a:pt x="20703" y="173"/>
                </a:lnTo>
                <a:cubicBezTo>
                  <a:pt x="20597" y="147"/>
                  <a:pt x="20356" y="71"/>
                  <a:pt x="20263" y="71"/>
                </a:cubicBezTo>
                <a:cubicBezTo>
                  <a:pt x="20256" y="71"/>
                  <a:pt x="20249" y="72"/>
                  <a:pt x="20243" y="73"/>
                </a:cubicBezTo>
                <a:cubicBezTo>
                  <a:pt x="20172" y="73"/>
                  <a:pt x="20143" y="159"/>
                  <a:pt x="20114" y="173"/>
                </a:cubicBezTo>
                <a:cubicBezTo>
                  <a:pt x="20113" y="174"/>
                  <a:pt x="20112" y="174"/>
                  <a:pt x="20110" y="174"/>
                </a:cubicBezTo>
                <a:cubicBezTo>
                  <a:pt x="20086" y="174"/>
                  <a:pt x="19982" y="86"/>
                  <a:pt x="19936" y="86"/>
                </a:cubicBezTo>
                <a:cubicBezTo>
                  <a:pt x="19933" y="86"/>
                  <a:pt x="19930" y="86"/>
                  <a:pt x="19927" y="87"/>
                </a:cubicBezTo>
                <a:cubicBezTo>
                  <a:pt x="19884" y="87"/>
                  <a:pt x="19669" y="101"/>
                  <a:pt x="19611" y="116"/>
                </a:cubicBezTo>
                <a:cubicBezTo>
                  <a:pt x="19573" y="116"/>
                  <a:pt x="19535" y="122"/>
                  <a:pt x="19509" y="122"/>
                </a:cubicBezTo>
                <a:cubicBezTo>
                  <a:pt x="19496" y="122"/>
                  <a:pt x="19487" y="121"/>
                  <a:pt x="19482" y="116"/>
                </a:cubicBezTo>
                <a:cubicBezTo>
                  <a:pt x="19482" y="116"/>
                  <a:pt x="19470" y="56"/>
                  <a:pt x="19446" y="56"/>
                </a:cubicBezTo>
                <a:cubicBezTo>
                  <a:pt x="19444" y="56"/>
                  <a:pt x="19442" y="57"/>
                  <a:pt x="19439" y="58"/>
                </a:cubicBezTo>
                <a:cubicBezTo>
                  <a:pt x="19410" y="73"/>
                  <a:pt x="19324" y="101"/>
                  <a:pt x="19295" y="116"/>
                </a:cubicBezTo>
                <a:cubicBezTo>
                  <a:pt x="19266" y="116"/>
                  <a:pt x="19209" y="87"/>
                  <a:pt x="19152" y="73"/>
                </a:cubicBezTo>
                <a:lnTo>
                  <a:pt x="19094" y="116"/>
                </a:lnTo>
                <a:cubicBezTo>
                  <a:pt x="19090" y="118"/>
                  <a:pt x="19085" y="119"/>
                  <a:pt x="19079" y="119"/>
                </a:cubicBezTo>
                <a:cubicBezTo>
                  <a:pt x="19041" y="119"/>
                  <a:pt x="18971" y="87"/>
                  <a:pt x="18922" y="87"/>
                </a:cubicBezTo>
                <a:lnTo>
                  <a:pt x="18879" y="87"/>
                </a:lnTo>
                <a:cubicBezTo>
                  <a:pt x="18853" y="104"/>
                  <a:pt x="18813" y="111"/>
                  <a:pt x="18779" y="111"/>
                </a:cubicBezTo>
                <a:cubicBezTo>
                  <a:pt x="18754" y="111"/>
                  <a:pt x="18732" y="107"/>
                  <a:pt x="18721" y="101"/>
                </a:cubicBezTo>
                <a:lnTo>
                  <a:pt x="18663" y="101"/>
                </a:lnTo>
                <a:cubicBezTo>
                  <a:pt x="18663" y="101"/>
                  <a:pt x="18663" y="116"/>
                  <a:pt x="18677" y="130"/>
                </a:cubicBezTo>
                <a:lnTo>
                  <a:pt x="18677" y="144"/>
                </a:lnTo>
                <a:cubicBezTo>
                  <a:pt x="18677" y="144"/>
                  <a:pt x="18663" y="173"/>
                  <a:pt x="18649" y="173"/>
                </a:cubicBezTo>
                <a:cubicBezTo>
                  <a:pt x="18634" y="159"/>
                  <a:pt x="18591" y="130"/>
                  <a:pt x="18577" y="130"/>
                </a:cubicBezTo>
                <a:cubicBezTo>
                  <a:pt x="18557" y="140"/>
                  <a:pt x="18544" y="163"/>
                  <a:pt x="18524" y="163"/>
                </a:cubicBezTo>
                <a:cubicBezTo>
                  <a:pt x="18515" y="163"/>
                  <a:pt x="18504" y="158"/>
                  <a:pt x="18491" y="144"/>
                </a:cubicBezTo>
                <a:cubicBezTo>
                  <a:pt x="18491" y="142"/>
                  <a:pt x="18489" y="140"/>
                  <a:pt x="18486" y="140"/>
                </a:cubicBezTo>
                <a:cubicBezTo>
                  <a:pt x="18475" y="140"/>
                  <a:pt x="18445" y="159"/>
                  <a:pt x="18433" y="159"/>
                </a:cubicBezTo>
                <a:lnTo>
                  <a:pt x="18390" y="159"/>
                </a:lnTo>
                <a:cubicBezTo>
                  <a:pt x="18347" y="144"/>
                  <a:pt x="18232" y="144"/>
                  <a:pt x="18203" y="130"/>
                </a:cubicBezTo>
                <a:cubicBezTo>
                  <a:pt x="18173" y="120"/>
                  <a:pt x="18114" y="110"/>
                  <a:pt x="18071" y="110"/>
                </a:cubicBezTo>
                <a:cubicBezTo>
                  <a:pt x="18054" y="110"/>
                  <a:pt x="18039" y="112"/>
                  <a:pt x="18031" y="116"/>
                </a:cubicBezTo>
                <a:cubicBezTo>
                  <a:pt x="18006" y="116"/>
                  <a:pt x="17939" y="84"/>
                  <a:pt x="17903" y="84"/>
                </a:cubicBezTo>
                <a:cubicBezTo>
                  <a:pt x="17897" y="84"/>
                  <a:pt x="17891" y="85"/>
                  <a:pt x="17887" y="87"/>
                </a:cubicBezTo>
                <a:cubicBezTo>
                  <a:pt x="17873" y="87"/>
                  <a:pt x="17815" y="101"/>
                  <a:pt x="17787" y="116"/>
                </a:cubicBezTo>
                <a:lnTo>
                  <a:pt x="17744" y="87"/>
                </a:lnTo>
                <a:lnTo>
                  <a:pt x="17672" y="58"/>
                </a:lnTo>
                <a:cubicBezTo>
                  <a:pt x="17663" y="92"/>
                  <a:pt x="17655" y="106"/>
                  <a:pt x="17649" y="106"/>
                </a:cubicBezTo>
                <a:cubicBezTo>
                  <a:pt x="17645" y="106"/>
                  <a:pt x="17643" y="99"/>
                  <a:pt x="17643" y="87"/>
                </a:cubicBezTo>
                <a:cubicBezTo>
                  <a:pt x="17638" y="82"/>
                  <a:pt x="17629" y="81"/>
                  <a:pt x="17617" y="81"/>
                </a:cubicBezTo>
                <a:cubicBezTo>
                  <a:pt x="17595" y="81"/>
                  <a:pt x="17566" y="87"/>
                  <a:pt x="17557" y="87"/>
                </a:cubicBezTo>
                <a:cubicBezTo>
                  <a:pt x="17542" y="94"/>
                  <a:pt x="17524" y="98"/>
                  <a:pt x="17505" y="98"/>
                </a:cubicBezTo>
                <a:cubicBezTo>
                  <a:pt x="17485" y="98"/>
                  <a:pt x="17463" y="94"/>
                  <a:pt x="17442" y="87"/>
                </a:cubicBezTo>
                <a:lnTo>
                  <a:pt x="17399" y="116"/>
                </a:lnTo>
                <a:lnTo>
                  <a:pt x="17370" y="159"/>
                </a:lnTo>
                <a:cubicBezTo>
                  <a:pt x="17360" y="166"/>
                  <a:pt x="17348" y="169"/>
                  <a:pt x="17337" y="169"/>
                </a:cubicBezTo>
                <a:cubicBezTo>
                  <a:pt x="17303" y="169"/>
                  <a:pt x="17269" y="141"/>
                  <a:pt x="17269" y="130"/>
                </a:cubicBezTo>
                <a:cubicBezTo>
                  <a:pt x="17269" y="118"/>
                  <a:pt x="17195" y="84"/>
                  <a:pt x="17147" y="84"/>
                </a:cubicBezTo>
                <a:cubicBezTo>
                  <a:pt x="17139" y="84"/>
                  <a:pt x="17132" y="85"/>
                  <a:pt x="17126" y="87"/>
                </a:cubicBezTo>
                <a:cubicBezTo>
                  <a:pt x="17100" y="87"/>
                  <a:pt x="17014" y="146"/>
                  <a:pt x="16977" y="146"/>
                </a:cubicBezTo>
                <a:cubicBezTo>
                  <a:pt x="16974" y="146"/>
                  <a:pt x="16970" y="146"/>
                  <a:pt x="16968" y="144"/>
                </a:cubicBezTo>
                <a:cubicBezTo>
                  <a:pt x="16953" y="137"/>
                  <a:pt x="16928" y="134"/>
                  <a:pt x="16899" y="134"/>
                </a:cubicBezTo>
                <a:cubicBezTo>
                  <a:pt x="16871" y="134"/>
                  <a:pt x="16838" y="137"/>
                  <a:pt x="16810" y="144"/>
                </a:cubicBezTo>
                <a:lnTo>
                  <a:pt x="16767" y="101"/>
                </a:lnTo>
                <a:lnTo>
                  <a:pt x="16680" y="30"/>
                </a:lnTo>
                <a:cubicBezTo>
                  <a:pt x="16623" y="87"/>
                  <a:pt x="16451" y="73"/>
                  <a:pt x="16422" y="101"/>
                </a:cubicBezTo>
                <a:cubicBezTo>
                  <a:pt x="16397" y="114"/>
                  <a:pt x="16319" y="147"/>
                  <a:pt x="16280" y="147"/>
                </a:cubicBezTo>
                <a:cubicBezTo>
                  <a:pt x="16273" y="147"/>
                  <a:pt x="16268" y="147"/>
                  <a:pt x="16264" y="144"/>
                </a:cubicBezTo>
                <a:cubicBezTo>
                  <a:pt x="16235" y="144"/>
                  <a:pt x="16048" y="101"/>
                  <a:pt x="15976" y="101"/>
                </a:cubicBezTo>
                <a:cubicBezTo>
                  <a:pt x="15905" y="101"/>
                  <a:pt x="15833" y="101"/>
                  <a:pt x="15818" y="116"/>
                </a:cubicBezTo>
                <a:cubicBezTo>
                  <a:pt x="15818" y="116"/>
                  <a:pt x="15766" y="147"/>
                  <a:pt x="15741" y="147"/>
                </a:cubicBezTo>
                <a:cubicBezTo>
                  <a:pt x="15737" y="147"/>
                  <a:pt x="15734" y="147"/>
                  <a:pt x="15732" y="144"/>
                </a:cubicBezTo>
                <a:cubicBezTo>
                  <a:pt x="15727" y="134"/>
                  <a:pt x="15715" y="130"/>
                  <a:pt x="15697" y="130"/>
                </a:cubicBezTo>
                <a:cubicBezTo>
                  <a:pt x="15665" y="130"/>
                  <a:pt x="15615" y="145"/>
                  <a:pt x="15560" y="173"/>
                </a:cubicBezTo>
                <a:lnTo>
                  <a:pt x="15517" y="159"/>
                </a:lnTo>
                <a:lnTo>
                  <a:pt x="15373" y="116"/>
                </a:lnTo>
                <a:cubicBezTo>
                  <a:pt x="15294" y="130"/>
                  <a:pt x="15197" y="134"/>
                  <a:pt x="15114" y="134"/>
                </a:cubicBezTo>
                <a:cubicBezTo>
                  <a:pt x="15032" y="134"/>
                  <a:pt x="14964" y="130"/>
                  <a:pt x="14942" y="130"/>
                </a:cubicBezTo>
                <a:cubicBezTo>
                  <a:pt x="14899" y="130"/>
                  <a:pt x="14841" y="202"/>
                  <a:pt x="14841" y="216"/>
                </a:cubicBezTo>
                <a:cubicBezTo>
                  <a:pt x="14841" y="218"/>
                  <a:pt x="14840" y="219"/>
                  <a:pt x="14836" y="219"/>
                </a:cubicBezTo>
                <a:cubicBezTo>
                  <a:pt x="14815" y="219"/>
                  <a:pt x="14737" y="184"/>
                  <a:pt x="14712" y="159"/>
                </a:cubicBezTo>
                <a:cubicBezTo>
                  <a:pt x="14707" y="156"/>
                  <a:pt x="14699" y="155"/>
                  <a:pt x="14690" y="155"/>
                </a:cubicBezTo>
                <a:cubicBezTo>
                  <a:pt x="14653" y="155"/>
                  <a:pt x="14592" y="176"/>
                  <a:pt x="14568" y="188"/>
                </a:cubicBezTo>
                <a:cubicBezTo>
                  <a:pt x="14554" y="202"/>
                  <a:pt x="14511" y="202"/>
                  <a:pt x="14497" y="202"/>
                </a:cubicBezTo>
                <a:lnTo>
                  <a:pt x="14468" y="188"/>
                </a:lnTo>
                <a:cubicBezTo>
                  <a:pt x="14415" y="150"/>
                  <a:pt x="14390" y="132"/>
                  <a:pt x="14363" y="132"/>
                </a:cubicBezTo>
                <a:cubicBezTo>
                  <a:pt x="14339" y="132"/>
                  <a:pt x="14314" y="146"/>
                  <a:pt x="14267" y="173"/>
                </a:cubicBezTo>
                <a:cubicBezTo>
                  <a:pt x="14238" y="202"/>
                  <a:pt x="14180" y="202"/>
                  <a:pt x="14166" y="231"/>
                </a:cubicBezTo>
                <a:lnTo>
                  <a:pt x="14152" y="274"/>
                </a:lnTo>
                <a:cubicBezTo>
                  <a:pt x="14123" y="274"/>
                  <a:pt x="14066" y="259"/>
                  <a:pt x="14066" y="245"/>
                </a:cubicBezTo>
                <a:cubicBezTo>
                  <a:pt x="14058" y="238"/>
                  <a:pt x="14048" y="234"/>
                  <a:pt x="14037" y="234"/>
                </a:cubicBezTo>
                <a:cubicBezTo>
                  <a:pt x="14026" y="234"/>
                  <a:pt x="14015" y="238"/>
                  <a:pt x="14008" y="245"/>
                </a:cubicBezTo>
                <a:cubicBezTo>
                  <a:pt x="13994" y="245"/>
                  <a:pt x="13979" y="188"/>
                  <a:pt x="13979" y="173"/>
                </a:cubicBezTo>
                <a:cubicBezTo>
                  <a:pt x="13965" y="144"/>
                  <a:pt x="13879" y="130"/>
                  <a:pt x="13850" y="130"/>
                </a:cubicBezTo>
                <a:cubicBezTo>
                  <a:pt x="13831" y="130"/>
                  <a:pt x="13773" y="124"/>
                  <a:pt x="13733" y="124"/>
                </a:cubicBezTo>
                <a:cubicBezTo>
                  <a:pt x="13713" y="124"/>
                  <a:pt x="13697" y="125"/>
                  <a:pt x="13692" y="130"/>
                </a:cubicBezTo>
                <a:cubicBezTo>
                  <a:pt x="13673" y="130"/>
                  <a:pt x="13622" y="124"/>
                  <a:pt x="13581" y="124"/>
                </a:cubicBezTo>
                <a:cubicBezTo>
                  <a:pt x="13561" y="124"/>
                  <a:pt x="13544" y="125"/>
                  <a:pt x="13534" y="130"/>
                </a:cubicBezTo>
                <a:cubicBezTo>
                  <a:pt x="13505" y="159"/>
                  <a:pt x="13419" y="173"/>
                  <a:pt x="13390" y="173"/>
                </a:cubicBezTo>
                <a:cubicBezTo>
                  <a:pt x="13362" y="159"/>
                  <a:pt x="13275" y="144"/>
                  <a:pt x="13261" y="130"/>
                </a:cubicBezTo>
                <a:cubicBezTo>
                  <a:pt x="13232" y="130"/>
                  <a:pt x="13175" y="130"/>
                  <a:pt x="13132" y="159"/>
                </a:cubicBezTo>
                <a:lnTo>
                  <a:pt x="13074" y="130"/>
                </a:lnTo>
                <a:cubicBezTo>
                  <a:pt x="13053" y="116"/>
                  <a:pt x="13028" y="109"/>
                  <a:pt x="13001" y="109"/>
                </a:cubicBezTo>
                <a:cubicBezTo>
                  <a:pt x="12974" y="109"/>
                  <a:pt x="12945" y="116"/>
                  <a:pt x="12916" y="130"/>
                </a:cubicBezTo>
                <a:lnTo>
                  <a:pt x="12859" y="159"/>
                </a:lnTo>
                <a:cubicBezTo>
                  <a:pt x="12772" y="159"/>
                  <a:pt x="12672" y="130"/>
                  <a:pt x="12658" y="101"/>
                </a:cubicBezTo>
                <a:cubicBezTo>
                  <a:pt x="12654" y="99"/>
                  <a:pt x="12649" y="99"/>
                  <a:pt x="12643" y="99"/>
                </a:cubicBezTo>
                <a:cubicBezTo>
                  <a:pt x="12606" y="99"/>
                  <a:pt x="12539" y="134"/>
                  <a:pt x="12514" y="159"/>
                </a:cubicBezTo>
                <a:cubicBezTo>
                  <a:pt x="12511" y="162"/>
                  <a:pt x="12505" y="163"/>
                  <a:pt x="12496" y="163"/>
                </a:cubicBezTo>
                <a:cubicBezTo>
                  <a:pt x="12459" y="163"/>
                  <a:pt x="12379" y="142"/>
                  <a:pt x="12356" y="130"/>
                </a:cubicBezTo>
                <a:cubicBezTo>
                  <a:pt x="12344" y="122"/>
                  <a:pt x="12332" y="119"/>
                  <a:pt x="12319" y="119"/>
                </a:cubicBezTo>
                <a:cubicBezTo>
                  <a:pt x="12285" y="119"/>
                  <a:pt x="12251" y="146"/>
                  <a:pt x="12241" y="188"/>
                </a:cubicBezTo>
                <a:lnTo>
                  <a:pt x="12183" y="173"/>
                </a:lnTo>
                <a:lnTo>
                  <a:pt x="12097" y="144"/>
                </a:lnTo>
                <a:cubicBezTo>
                  <a:pt x="12011" y="159"/>
                  <a:pt x="11925" y="173"/>
                  <a:pt x="11910" y="173"/>
                </a:cubicBezTo>
                <a:cubicBezTo>
                  <a:pt x="11898" y="160"/>
                  <a:pt x="11691" y="113"/>
                  <a:pt x="11575" y="113"/>
                </a:cubicBezTo>
                <a:cubicBezTo>
                  <a:pt x="11561" y="113"/>
                  <a:pt x="11548" y="114"/>
                  <a:pt x="11537" y="116"/>
                </a:cubicBezTo>
                <a:cubicBezTo>
                  <a:pt x="11468" y="116"/>
                  <a:pt x="11316" y="153"/>
                  <a:pt x="11236" y="153"/>
                </a:cubicBezTo>
                <a:cubicBezTo>
                  <a:pt x="11216" y="153"/>
                  <a:pt x="11201" y="150"/>
                  <a:pt x="11192" y="144"/>
                </a:cubicBezTo>
                <a:cubicBezTo>
                  <a:pt x="11176" y="134"/>
                  <a:pt x="11155" y="129"/>
                  <a:pt x="11134" y="129"/>
                </a:cubicBezTo>
                <a:cubicBezTo>
                  <a:pt x="11100" y="129"/>
                  <a:pt x="11066" y="141"/>
                  <a:pt x="11048" y="159"/>
                </a:cubicBezTo>
                <a:lnTo>
                  <a:pt x="11034" y="159"/>
                </a:lnTo>
                <a:lnTo>
                  <a:pt x="10948" y="130"/>
                </a:lnTo>
                <a:cubicBezTo>
                  <a:pt x="10862" y="144"/>
                  <a:pt x="10718" y="159"/>
                  <a:pt x="10617" y="159"/>
                </a:cubicBezTo>
                <a:lnTo>
                  <a:pt x="10560" y="130"/>
                </a:lnTo>
                <a:lnTo>
                  <a:pt x="10488" y="73"/>
                </a:lnTo>
                <a:cubicBezTo>
                  <a:pt x="10416" y="101"/>
                  <a:pt x="10258" y="116"/>
                  <a:pt x="10201" y="130"/>
                </a:cubicBezTo>
                <a:cubicBezTo>
                  <a:pt x="10172" y="130"/>
                  <a:pt x="10099" y="143"/>
                  <a:pt x="10049" y="143"/>
                </a:cubicBezTo>
                <a:cubicBezTo>
                  <a:pt x="10024" y="143"/>
                  <a:pt x="10004" y="140"/>
                  <a:pt x="10000" y="130"/>
                </a:cubicBezTo>
                <a:cubicBezTo>
                  <a:pt x="9995" y="125"/>
                  <a:pt x="9985" y="124"/>
                  <a:pt x="9974" y="124"/>
                </a:cubicBezTo>
                <a:cubicBezTo>
                  <a:pt x="9952" y="124"/>
                  <a:pt x="9923" y="130"/>
                  <a:pt x="9913" y="130"/>
                </a:cubicBezTo>
                <a:cubicBezTo>
                  <a:pt x="9885" y="130"/>
                  <a:pt x="9712" y="116"/>
                  <a:pt x="9655" y="116"/>
                </a:cubicBezTo>
                <a:cubicBezTo>
                  <a:pt x="9597" y="101"/>
                  <a:pt x="9511" y="101"/>
                  <a:pt x="9482" y="101"/>
                </a:cubicBezTo>
                <a:cubicBezTo>
                  <a:pt x="9454" y="101"/>
                  <a:pt x="9382" y="87"/>
                  <a:pt x="9367" y="87"/>
                </a:cubicBezTo>
                <a:cubicBezTo>
                  <a:pt x="9341" y="87"/>
                  <a:pt x="9232" y="146"/>
                  <a:pt x="9169" y="146"/>
                </a:cubicBezTo>
                <a:cubicBezTo>
                  <a:pt x="9163" y="146"/>
                  <a:pt x="9157" y="146"/>
                  <a:pt x="9152" y="144"/>
                </a:cubicBezTo>
                <a:lnTo>
                  <a:pt x="8893" y="144"/>
                </a:lnTo>
                <a:cubicBezTo>
                  <a:pt x="8863" y="134"/>
                  <a:pt x="8782" y="124"/>
                  <a:pt x="8727" y="124"/>
                </a:cubicBezTo>
                <a:cubicBezTo>
                  <a:pt x="8705" y="124"/>
                  <a:pt x="8686" y="126"/>
                  <a:pt x="8678" y="130"/>
                </a:cubicBezTo>
                <a:cubicBezTo>
                  <a:pt x="8635" y="130"/>
                  <a:pt x="8505" y="116"/>
                  <a:pt x="8448" y="116"/>
                </a:cubicBezTo>
                <a:cubicBezTo>
                  <a:pt x="8405" y="130"/>
                  <a:pt x="8304" y="130"/>
                  <a:pt x="8276" y="130"/>
                </a:cubicBezTo>
                <a:cubicBezTo>
                  <a:pt x="8253" y="130"/>
                  <a:pt x="8180" y="88"/>
                  <a:pt x="8148" y="88"/>
                </a:cubicBezTo>
                <a:cubicBezTo>
                  <a:pt x="8138" y="88"/>
                  <a:pt x="8132" y="91"/>
                  <a:pt x="8132" y="101"/>
                </a:cubicBezTo>
                <a:cubicBezTo>
                  <a:pt x="8132" y="118"/>
                  <a:pt x="8127" y="125"/>
                  <a:pt x="8120" y="125"/>
                </a:cubicBezTo>
                <a:cubicBezTo>
                  <a:pt x="8115" y="125"/>
                  <a:pt x="8109" y="122"/>
                  <a:pt x="8103" y="116"/>
                </a:cubicBezTo>
                <a:cubicBezTo>
                  <a:pt x="8103" y="114"/>
                  <a:pt x="8100" y="113"/>
                  <a:pt x="8094" y="113"/>
                </a:cubicBezTo>
                <a:cubicBezTo>
                  <a:pt x="8065" y="113"/>
                  <a:pt x="7976" y="133"/>
                  <a:pt x="7919" y="133"/>
                </a:cubicBezTo>
                <a:cubicBezTo>
                  <a:pt x="7907" y="133"/>
                  <a:pt x="7896" y="132"/>
                  <a:pt x="7888" y="130"/>
                </a:cubicBezTo>
                <a:cubicBezTo>
                  <a:pt x="7830" y="130"/>
                  <a:pt x="7744" y="130"/>
                  <a:pt x="7730" y="144"/>
                </a:cubicBezTo>
                <a:cubicBezTo>
                  <a:pt x="7724" y="147"/>
                  <a:pt x="7716" y="149"/>
                  <a:pt x="7706" y="149"/>
                </a:cubicBezTo>
                <a:cubicBezTo>
                  <a:pt x="7669" y="149"/>
                  <a:pt x="7609" y="130"/>
                  <a:pt x="7586" y="130"/>
                </a:cubicBezTo>
                <a:cubicBezTo>
                  <a:pt x="7557" y="130"/>
                  <a:pt x="7471" y="159"/>
                  <a:pt x="7385" y="188"/>
                </a:cubicBezTo>
                <a:lnTo>
                  <a:pt x="7327" y="159"/>
                </a:lnTo>
                <a:lnTo>
                  <a:pt x="7227" y="144"/>
                </a:lnTo>
                <a:cubicBezTo>
                  <a:pt x="7166" y="155"/>
                  <a:pt x="7076" y="165"/>
                  <a:pt x="7008" y="165"/>
                </a:cubicBezTo>
                <a:cubicBezTo>
                  <a:pt x="6980" y="165"/>
                  <a:pt x="6956" y="163"/>
                  <a:pt x="6939" y="159"/>
                </a:cubicBezTo>
                <a:lnTo>
                  <a:pt x="6882" y="188"/>
                </a:lnTo>
                <a:lnTo>
                  <a:pt x="6824" y="216"/>
                </a:lnTo>
                <a:cubicBezTo>
                  <a:pt x="6791" y="200"/>
                  <a:pt x="6747" y="193"/>
                  <a:pt x="6705" y="193"/>
                </a:cubicBezTo>
                <a:cubicBezTo>
                  <a:pt x="6676" y="193"/>
                  <a:pt x="6647" y="196"/>
                  <a:pt x="6623" y="202"/>
                </a:cubicBezTo>
                <a:lnTo>
                  <a:pt x="6566" y="216"/>
                </a:lnTo>
                <a:lnTo>
                  <a:pt x="6508" y="216"/>
                </a:lnTo>
                <a:cubicBezTo>
                  <a:pt x="6451" y="216"/>
                  <a:pt x="6350" y="202"/>
                  <a:pt x="6293" y="188"/>
                </a:cubicBezTo>
                <a:lnTo>
                  <a:pt x="6235" y="202"/>
                </a:lnTo>
                <a:lnTo>
                  <a:pt x="6178" y="216"/>
                </a:lnTo>
                <a:cubicBezTo>
                  <a:pt x="6106" y="216"/>
                  <a:pt x="6020" y="231"/>
                  <a:pt x="5962" y="274"/>
                </a:cubicBezTo>
                <a:lnTo>
                  <a:pt x="5905" y="231"/>
                </a:lnTo>
                <a:lnTo>
                  <a:pt x="5891" y="216"/>
                </a:lnTo>
                <a:cubicBezTo>
                  <a:pt x="5884" y="218"/>
                  <a:pt x="5875" y="219"/>
                  <a:pt x="5863" y="219"/>
                </a:cubicBezTo>
                <a:cubicBezTo>
                  <a:pt x="5818" y="219"/>
                  <a:pt x="5742" y="206"/>
                  <a:pt x="5688" y="206"/>
                </a:cubicBezTo>
                <a:cubicBezTo>
                  <a:pt x="5663" y="206"/>
                  <a:pt x="5643" y="209"/>
                  <a:pt x="5632" y="216"/>
                </a:cubicBezTo>
                <a:cubicBezTo>
                  <a:pt x="5600" y="249"/>
                  <a:pt x="5551" y="265"/>
                  <a:pt x="5523" y="265"/>
                </a:cubicBezTo>
                <a:cubicBezTo>
                  <a:pt x="5513" y="265"/>
                  <a:pt x="5506" y="263"/>
                  <a:pt x="5503" y="259"/>
                </a:cubicBezTo>
                <a:cubicBezTo>
                  <a:pt x="5503" y="257"/>
                  <a:pt x="5498" y="256"/>
                  <a:pt x="5491" y="256"/>
                </a:cubicBezTo>
                <a:cubicBezTo>
                  <a:pt x="5461" y="256"/>
                  <a:pt x="5380" y="277"/>
                  <a:pt x="5345" y="288"/>
                </a:cubicBezTo>
                <a:cubicBezTo>
                  <a:pt x="5302" y="288"/>
                  <a:pt x="5201" y="303"/>
                  <a:pt x="5129" y="317"/>
                </a:cubicBezTo>
                <a:lnTo>
                  <a:pt x="5043" y="288"/>
                </a:lnTo>
                <a:lnTo>
                  <a:pt x="5000" y="288"/>
                </a:lnTo>
                <a:cubicBezTo>
                  <a:pt x="4965" y="300"/>
                  <a:pt x="4875" y="339"/>
                  <a:pt x="4833" y="339"/>
                </a:cubicBezTo>
                <a:cubicBezTo>
                  <a:pt x="4823" y="339"/>
                  <a:pt x="4816" y="337"/>
                  <a:pt x="4813" y="331"/>
                </a:cubicBezTo>
                <a:cubicBezTo>
                  <a:pt x="4810" y="330"/>
                  <a:pt x="4805" y="329"/>
                  <a:pt x="4798" y="329"/>
                </a:cubicBezTo>
                <a:cubicBezTo>
                  <a:pt x="4744" y="329"/>
                  <a:pt x="4590" y="374"/>
                  <a:pt x="4526" y="374"/>
                </a:cubicBezTo>
                <a:cubicBezTo>
                  <a:pt x="4439" y="374"/>
                  <a:pt x="4310" y="389"/>
                  <a:pt x="4281" y="403"/>
                </a:cubicBezTo>
                <a:cubicBezTo>
                  <a:pt x="4258" y="403"/>
                  <a:pt x="4180" y="385"/>
                  <a:pt x="4135" y="385"/>
                </a:cubicBezTo>
                <a:cubicBezTo>
                  <a:pt x="4124" y="385"/>
                  <a:pt x="4115" y="386"/>
                  <a:pt x="4109" y="389"/>
                </a:cubicBezTo>
                <a:cubicBezTo>
                  <a:pt x="4080" y="403"/>
                  <a:pt x="3994" y="403"/>
                  <a:pt x="3922" y="403"/>
                </a:cubicBezTo>
                <a:lnTo>
                  <a:pt x="3865" y="446"/>
                </a:lnTo>
                <a:cubicBezTo>
                  <a:pt x="3836" y="446"/>
                  <a:pt x="3764" y="461"/>
                  <a:pt x="3692" y="504"/>
                </a:cubicBezTo>
                <a:lnTo>
                  <a:pt x="3692" y="475"/>
                </a:lnTo>
                <a:cubicBezTo>
                  <a:pt x="3684" y="464"/>
                  <a:pt x="3675" y="460"/>
                  <a:pt x="3666" y="460"/>
                </a:cubicBezTo>
                <a:cubicBezTo>
                  <a:pt x="3641" y="460"/>
                  <a:pt x="3613" y="491"/>
                  <a:pt x="3591" y="491"/>
                </a:cubicBezTo>
                <a:cubicBezTo>
                  <a:pt x="3580" y="491"/>
                  <a:pt x="3571" y="484"/>
                  <a:pt x="3563" y="461"/>
                </a:cubicBezTo>
                <a:cubicBezTo>
                  <a:pt x="3563" y="461"/>
                  <a:pt x="3463" y="489"/>
                  <a:pt x="3463" y="489"/>
                </a:cubicBezTo>
                <a:lnTo>
                  <a:pt x="3405" y="417"/>
                </a:lnTo>
                <a:cubicBezTo>
                  <a:pt x="3362" y="461"/>
                  <a:pt x="3276" y="518"/>
                  <a:pt x="3218" y="532"/>
                </a:cubicBezTo>
                <a:lnTo>
                  <a:pt x="3046" y="532"/>
                </a:lnTo>
                <a:cubicBezTo>
                  <a:pt x="2931" y="532"/>
                  <a:pt x="2773" y="547"/>
                  <a:pt x="2715" y="561"/>
                </a:cubicBezTo>
                <a:lnTo>
                  <a:pt x="2658" y="576"/>
                </a:lnTo>
                <a:lnTo>
                  <a:pt x="2600" y="590"/>
                </a:lnTo>
                <a:cubicBezTo>
                  <a:pt x="2543" y="604"/>
                  <a:pt x="2198" y="619"/>
                  <a:pt x="2083" y="647"/>
                </a:cubicBezTo>
                <a:cubicBezTo>
                  <a:pt x="2001" y="671"/>
                  <a:pt x="1890" y="694"/>
                  <a:pt x="1829" y="694"/>
                </a:cubicBezTo>
                <a:cubicBezTo>
                  <a:pt x="1815" y="694"/>
                  <a:pt x="1804" y="693"/>
                  <a:pt x="1796" y="690"/>
                </a:cubicBezTo>
                <a:lnTo>
                  <a:pt x="1753" y="719"/>
                </a:lnTo>
                <a:lnTo>
                  <a:pt x="1710" y="734"/>
                </a:lnTo>
                <a:cubicBezTo>
                  <a:pt x="1667" y="748"/>
                  <a:pt x="1580" y="762"/>
                  <a:pt x="1566" y="762"/>
                </a:cubicBezTo>
                <a:cubicBezTo>
                  <a:pt x="1552" y="762"/>
                  <a:pt x="1480" y="805"/>
                  <a:pt x="1451" y="820"/>
                </a:cubicBezTo>
                <a:cubicBezTo>
                  <a:pt x="1441" y="830"/>
                  <a:pt x="1416" y="840"/>
                  <a:pt x="1403" y="840"/>
                </a:cubicBezTo>
                <a:cubicBezTo>
                  <a:pt x="1397" y="840"/>
                  <a:pt x="1394" y="838"/>
                  <a:pt x="1394" y="834"/>
                </a:cubicBezTo>
                <a:cubicBezTo>
                  <a:pt x="1394" y="834"/>
                  <a:pt x="1351" y="834"/>
                  <a:pt x="1322" y="820"/>
                </a:cubicBezTo>
                <a:lnTo>
                  <a:pt x="1322" y="820"/>
                </a:lnTo>
                <a:lnTo>
                  <a:pt x="1336" y="848"/>
                </a:lnTo>
                <a:lnTo>
                  <a:pt x="1394" y="963"/>
                </a:lnTo>
                <a:cubicBezTo>
                  <a:pt x="1494" y="1064"/>
                  <a:pt x="1537" y="1179"/>
                  <a:pt x="1537" y="1179"/>
                </a:cubicBezTo>
                <a:cubicBezTo>
                  <a:pt x="1537" y="1179"/>
                  <a:pt x="1480" y="1222"/>
                  <a:pt x="1394" y="1265"/>
                </a:cubicBezTo>
                <a:lnTo>
                  <a:pt x="1494" y="1380"/>
                </a:lnTo>
                <a:lnTo>
                  <a:pt x="1523" y="1423"/>
                </a:lnTo>
                <a:cubicBezTo>
                  <a:pt x="1509" y="1466"/>
                  <a:pt x="1480" y="1524"/>
                  <a:pt x="1465" y="1567"/>
                </a:cubicBezTo>
                <a:lnTo>
                  <a:pt x="1509" y="1596"/>
                </a:lnTo>
                <a:lnTo>
                  <a:pt x="1537" y="1624"/>
                </a:lnTo>
                <a:cubicBezTo>
                  <a:pt x="1537" y="1667"/>
                  <a:pt x="1552" y="1725"/>
                  <a:pt x="1552" y="1768"/>
                </a:cubicBezTo>
                <a:lnTo>
                  <a:pt x="1552" y="1811"/>
                </a:lnTo>
                <a:lnTo>
                  <a:pt x="1552" y="1883"/>
                </a:lnTo>
                <a:cubicBezTo>
                  <a:pt x="1595" y="1883"/>
                  <a:pt x="1537" y="1926"/>
                  <a:pt x="1523" y="1955"/>
                </a:cubicBezTo>
                <a:cubicBezTo>
                  <a:pt x="1494" y="1998"/>
                  <a:pt x="1437" y="2070"/>
                  <a:pt x="1394" y="2127"/>
                </a:cubicBezTo>
                <a:lnTo>
                  <a:pt x="1465" y="2156"/>
                </a:lnTo>
                <a:cubicBezTo>
                  <a:pt x="1566" y="2213"/>
                  <a:pt x="1595" y="2256"/>
                  <a:pt x="1523" y="2343"/>
                </a:cubicBezTo>
                <a:lnTo>
                  <a:pt x="1494" y="2371"/>
                </a:lnTo>
                <a:cubicBezTo>
                  <a:pt x="1494" y="2415"/>
                  <a:pt x="1537" y="2515"/>
                  <a:pt x="1566" y="2529"/>
                </a:cubicBezTo>
                <a:cubicBezTo>
                  <a:pt x="1580" y="2558"/>
                  <a:pt x="1595" y="2573"/>
                  <a:pt x="1595" y="2587"/>
                </a:cubicBezTo>
                <a:cubicBezTo>
                  <a:pt x="1580" y="2587"/>
                  <a:pt x="1580" y="2616"/>
                  <a:pt x="1566" y="2616"/>
                </a:cubicBezTo>
                <a:cubicBezTo>
                  <a:pt x="1552" y="2630"/>
                  <a:pt x="1552" y="2673"/>
                  <a:pt x="1537" y="2687"/>
                </a:cubicBezTo>
                <a:cubicBezTo>
                  <a:pt x="1523" y="2702"/>
                  <a:pt x="1422" y="2759"/>
                  <a:pt x="1408" y="2788"/>
                </a:cubicBezTo>
                <a:cubicBezTo>
                  <a:pt x="1394" y="2817"/>
                  <a:pt x="1379" y="2860"/>
                  <a:pt x="1394" y="2874"/>
                </a:cubicBezTo>
                <a:lnTo>
                  <a:pt x="1408" y="2874"/>
                </a:lnTo>
                <a:cubicBezTo>
                  <a:pt x="1465" y="2874"/>
                  <a:pt x="1494" y="2903"/>
                  <a:pt x="1523" y="2960"/>
                </a:cubicBezTo>
                <a:lnTo>
                  <a:pt x="1537" y="3004"/>
                </a:lnTo>
                <a:cubicBezTo>
                  <a:pt x="1523" y="3061"/>
                  <a:pt x="1451" y="3090"/>
                  <a:pt x="1437" y="3090"/>
                </a:cubicBezTo>
                <a:cubicBezTo>
                  <a:pt x="1408" y="3090"/>
                  <a:pt x="1351" y="3190"/>
                  <a:pt x="1351" y="3190"/>
                </a:cubicBezTo>
                <a:cubicBezTo>
                  <a:pt x="1336" y="3190"/>
                  <a:pt x="1293" y="3162"/>
                  <a:pt x="1279" y="3147"/>
                </a:cubicBezTo>
                <a:cubicBezTo>
                  <a:pt x="1279" y="3145"/>
                  <a:pt x="1275" y="3143"/>
                  <a:pt x="1268" y="3143"/>
                </a:cubicBezTo>
                <a:cubicBezTo>
                  <a:pt x="1238" y="3143"/>
                  <a:pt x="1158" y="3164"/>
                  <a:pt x="1135" y="3176"/>
                </a:cubicBezTo>
                <a:cubicBezTo>
                  <a:pt x="1100" y="3199"/>
                  <a:pt x="1113" y="3223"/>
                  <a:pt x="1134" y="3223"/>
                </a:cubicBezTo>
                <a:cubicBezTo>
                  <a:pt x="1139" y="3223"/>
                  <a:pt x="1144" y="3222"/>
                  <a:pt x="1149" y="3219"/>
                </a:cubicBezTo>
                <a:cubicBezTo>
                  <a:pt x="1159" y="3219"/>
                  <a:pt x="1213" y="3206"/>
                  <a:pt x="1248" y="3206"/>
                </a:cubicBezTo>
                <a:cubicBezTo>
                  <a:pt x="1266" y="3206"/>
                  <a:pt x="1279" y="3210"/>
                  <a:pt x="1279" y="3219"/>
                </a:cubicBezTo>
                <a:cubicBezTo>
                  <a:pt x="1279" y="3243"/>
                  <a:pt x="1288" y="3266"/>
                  <a:pt x="1300" y="3266"/>
                </a:cubicBezTo>
                <a:cubicBezTo>
                  <a:pt x="1302" y="3266"/>
                  <a:pt x="1305" y="3265"/>
                  <a:pt x="1307" y="3262"/>
                </a:cubicBezTo>
                <a:cubicBezTo>
                  <a:pt x="1307" y="3262"/>
                  <a:pt x="1353" y="3244"/>
                  <a:pt x="1387" y="3244"/>
                </a:cubicBezTo>
                <a:cubicBezTo>
                  <a:pt x="1395" y="3244"/>
                  <a:pt x="1402" y="3245"/>
                  <a:pt x="1408" y="3248"/>
                </a:cubicBezTo>
                <a:cubicBezTo>
                  <a:pt x="1422" y="3262"/>
                  <a:pt x="1480" y="3305"/>
                  <a:pt x="1494" y="3320"/>
                </a:cubicBezTo>
                <a:cubicBezTo>
                  <a:pt x="1506" y="3320"/>
                  <a:pt x="1453" y="3338"/>
                  <a:pt x="1417" y="3338"/>
                </a:cubicBezTo>
                <a:cubicBezTo>
                  <a:pt x="1407" y="3338"/>
                  <a:pt x="1399" y="3337"/>
                  <a:pt x="1394" y="3334"/>
                </a:cubicBezTo>
                <a:lnTo>
                  <a:pt x="1264" y="3334"/>
                </a:lnTo>
                <a:cubicBezTo>
                  <a:pt x="1260" y="3338"/>
                  <a:pt x="1253" y="3340"/>
                  <a:pt x="1242" y="3340"/>
                </a:cubicBezTo>
                <a:cubicBezTo>
                  <a:pt x="1215" y="3340"/>
                  <a:pt x="1170" y="3326"/>
                  <a:pt x="1149" y="3305"/>
                </a:cubicBezTo>
                <a:cubicBezTo>
                  <a:pt x="1147" y="3303"/>
                  <a:pt x="1145" y="3302"/>
                  <a:pt x="1143" y="3302"/>
                </a:cubicBezTo>
                <a:cubicBezTo>
                  <a:pt x="1135" y="3302"/>
                  <a:pt x="1138" y="3327"/>
                  <a:pt x="1149" y="3363"/>
                </a:cubicBezTo>
                <a:lnTo>
                  <a:pt x="1178" y="3406"/>
                </a:lnTo>
                <a:lnTo>
                  <a:pt x="1178" y="3420"/>
                </a:lnTo>
                <a:cubicBezTo>
                  <a:pt x="1178" y="3449"/>
                  <a:pt x="1063" y="3492"/>
                  <a:pt x="1049" y="3521"/>
                </a:cubicBezTo>
                <a:cubicBezTo>
                  <a:pt x="1020" y="3550"/>
                  <a:pt x="1049" y="3621"/>
                  <a:pt x="1078" y="3636"/>
                </a:cubicBezTo>
                <a:cubicBezTo>
                  <a:pt x="1092" y="3650"/>
                  <a:pt x="1092" y="3708"/>
                  <a:pt x="1078" y="3751"/>
                </a:cubicBezTo>
                <a:lnTo>
                  <a:pt x="1049" y="3794"/>
                </a:lnTo>
                <a:lnTo>
                  <a:pt x="1020" y="3866"/>
                </a:lnTo>
                <a:cubicBezTo>
                  <a:pt x="1106" y="3894"/>
                  <a:pt x="1121" y="3923"/>
                  <a:pt x="1020" y="3923"/>
                </a:cubicBezTo>
                <a:lnTo>
                  <a:pt x="1020" y="3894"/>
                </a:lnTo>
                <a:lnTo>
                  <a:pt x="1006" y="3866"/>
                </a:lnTo>
                <a:cubicBezTo>
                  <a:pt x="998" y="3863"/>
                  <a:pt x="990" y="3862"/>
                  <a:pt x="983" y="3862"/>
                </a:cubicBezTo>
                <a:cubicBezTo>
                  <a:pt x="953" y="3862"/>
                  <a:pt x="931" y="3885"/>
                  <a:pt x="920" y="3909"/>
                </a:cubicBezTo>
                <a:lnTo>
                  <a:pt x="948" y="3923"/>
                </a:lnTo>
                <a:cubicBezTo>
                  <a:pt x="948" y="3937"/>
                  <a:pt x="934" y="3952"/>
                  <a:pt x="934" y="3966"/>
                </a:cubicBezTo>
                <a:cubicBezTo>
                  <a:pt x="905" y="4024"/>
                  <a:pt x="920" y="4038"/>
                  <a:pt x="991" y="4038"/>
                </a:cubicBezTo>
                <a:lnTo>
                  <a:pt x="1006" y="4038"/>
                </a:lnTo>
                <a:cubicBezTo>
                  <a:pt x="1034" y="4052"/>
                  <a:pt x="1034" y="4095"/>
                  <a:pt x="1020" y="4110"/>
                </a:cubicBezTo>
                <a:cubicBezTo>
                  <a:pt x="1020" y="4110"/>
                  <a:pt x="991" y="4153"/>
                  <a:pt x="963" y="4196"/>
                </a:cubicBezTo>
                <a:lnTo>
                  <a:pt x="977" y="4225"/>
                </a:lnTo>
                <a:cubicBezTo>
                  <a:pt x="1015" y="4313"/>
                  <a:pt x="1074" y="4357"/>
                  <a:pt x="1118" y="4357"/>
                </a:cubicBezTo>
                <a:cubicBezTo>
                  <a:pt x="1124" y="4357"/>
                  <a:pt x="1130" y="4356"/>
                  <a:pt x="1135" y="4354"/>
                </a:cubicBezTo>
                <a:lnTo>
                  <a:pt x="1149" y="4354"/>
                </a:lnTo>
                <a:cubicBezTo>
                  <a:pt x="1151" y="4353"/>
                  <a:pt x="1153" y="4352"/>
                  <a:pt x="1155" y="4352"/>
                </a:cubicBezTo>
                <a:cubicBezTo>
                  <a:pt x="1173" y="4352"/>
                  <a:pt x="1208" y="4399"/>
                  <a:pt x="1221" y="4412"/>
                </a:cubicBezTo>
                <a:cubicBezTo>
                  <a:pt x="1236" y="4440"/>
                  <a:pt x="1164" y="4512"/>
                  <a:pt x="1135" y="4527"/>
                </a:cubicBezTo>
                <a:cubicBezTo>
                  <a:pt x="1106" y="4541"/>
                  <a:pt x="1193" y="4570"/>
                  <a:pt x="1236" y="4570"/>
                </a:cubicBezTo>
                <a:cubicBezTo>
                  <a:pt x="1264" y="4570"/>
                  <a:pt x="1250" y="4641"/>
                  <a:pt x="1236" y="4656"/>
                </a:cubicBezTo>
                <a:cubicBezTo>
                  <a:pt x="1221" y="4670"/>
                  <a:pt x="1193" y="4685"/>
                  <a:pt x="1178" y="4685"/>
                </a:cubicBezTo>
                <a:lnTo>
                  <a:pt x="1135" y="4656"/>
                </a:lnTo>
                <a:cubicBezTo>
                  <a:pt x="1121" y="4641"/>
                  <a:pt x="1099" y="4638"/>
                  <a:pt x="1079" y="4638"/>
                </a:cubicBezTo>
                <a:cubicBezTo>
                  <a:pt x="1060" y="4638"/>
                  <a:pt x="1042" y="4641"/>
                  <a:pt x="1034" y="4641"/>
                </a:cubicBezTo>
                <a:cubicBezTo>
                  <a:pt x="1020" y="4656"/>
                  <a:pt x="1049" y="4728"/>
                  <a:pt x="1078" y="4785"/>
                </a:cubicBezTo>
                <a:cubicBezTo>
                  <a:pt x="1106" y="4843"/>
                  <a:pt x="1164" y="4871"/>
                  <a:pt x="1207" y="4871"/>
                </a:cubicBezTo>
                <a:lnTo>
                  <a:pt x="1221" y="4900"/>
                </a:lnTo>
                <a:lnTo>
                  <a:pt x="1264" y="4958"/>
                </a:lnTo>
                <a:cubicBezTo>
                  <a:pt x="1207" y="5001"/>
                  <a:pt x="1193" y="5058"/>
                  <a:pt x="1207" y="5058"/>
                </a:cubicBezTo>
                <a:cubicBezTo>
                  <a:pt x="1210" y="5061"/>
                  <a:pt x="1214" y="5062"/>
                  <a:pt x="1220" y="5062"/>
                </a:cubicBezTo>
                <a:cubicBezTo>
                  <a:pt x="1247" y="5062"/>
                  <a:pt x="1301" y="5038"/>
                  <a:pt x="1336" y="5015"/>
                </a:cubicBezTo>
                <a:lnTo>
                  <a:pt x="1394" y="5072"/>
                </a:lnTo>
                <a:lnTo>
                  <a:pt x="1394" y="5087"/>
                </a:lnTo>
                <a:cubicBezTo>
                  <a:pt x="1394" y="5087"/>
                  <a:pt x="1408" y="5058"/>
                  <a:pt x="1408" y="5029"/>
                </a:cubicBezTo>
                <a:lnTo>
                  <a:pt x="1422" y="5015"/>
                </a:lnTo>
                <a:lnTo>
                  <a:pt x="1451" y="4986"/>
                </a:lnTo>
                <a:cubicBezTo>
                  <a:pt x="1468" y="4969"/>
                  <a:pt x="1504" y="4962"/>
                  <a:pt x="1535" y="4962"/>
                </a:cubicBezTo>
                <a:cubicBezTo>
                  <a:pt x="1556" y="4962"/>
                  <a:pt x="1574" y="4966"/>
                  <a:pt x="1580" y="4972"/>
                </a:cubicBezTo>
                <a:cubicBezTo>
                  <a:pt x="1595" y="4986"/>
                  <a:pt x="1566" y="5058"/>
                  <a:pt x="1509" y="5116"/>
                </a:cubicBezTo>
                <a:lnTo>
                  <a:pt x="1494" y="5173"/>
                </a:lnTo>
                <a:cubicBezTo>
                  <a:pt x="1480" y="5230"/>
                  <a:pt x="1537" y="5274"/>
                  <a:pt x="1552" y="5331"/>
                </a:cubicBezTo>
                <a:lnTo>
                  <a:pt x="1566" y="5345"/>
                </a:lnTo>
                <a:cubicBezTo>
                  <a:pt x="1565" y="5347"/>
                  <a:pt x="1563" y="5347"/>
                  <a:pt x="1561" y="5347"/>
                </a:cubicBezTo>
                <a:cubicBezTo>
                  <a:pt x="1537" y="5347"/>
                  <a:pt x="1462" y="5285"/>
                  <a:pt x="1422" y="5259"/>
                </a:cubicBezTo>
                <a:cubicBezTo>
                  <a:pt x="1404" y="5247"/>
                  <a:pt x="1381" y="5243"/>
                  <a:pt x="1359" y="5243"/>
                </a:cubicBezTo>
                <a:cubicBezTo>
                  <a:pt x="1329" y="5243"/>
                  <a:pt x="1301" y="5251"/>
                  <a:pt x="1293" y="5259"/>
                </a:cubicBezTo>
                <a:cubicBezTo>
                  <a:pt x="1289" y="5263"/>
                  <a:pt x="1278" y="5265"/>
                  <a:pt x="1265" y="5265"/>
                </a:cubicBezTo>
                <a:cubicBezTo>
                  <a:pt x="1233" y="5265"/>
                  <a:pt x="1184" y="5255"/>
                  <a:pt x="1164" y="5245"/>
                </a:cubicBezTo>
                <a:cubicBezTo>
                  <a:pt x="1159" y="5242"/>
                  <a:pt x="1154" y="5241"/>
                  <a:pt x="1151" y="5241"/>
                </a:cubicBezTo>
                <a:cubicBezTo>
                  <a:pt x="1135" y="5241"/>
                  <a:pt x="1135" y="5267"/>
                  <a:pt x="1135" y="5302"/>
                </a:cubicBezTo>
                <a:lnTo>
                  <a:pt x="1149" y="5345"/>
                </a:lnTo>
                <a:lnTo>
                  <a:pt x="1149" y="5403"/>
                </a:lnTo>
                <a:cubicBezTo>
                  <a:pt x="1166" y="5399"/>
                  <a:pt x="1184" y="5397"/>
                  <a:pt x="1203" y="5397"/>
                </a:cubicBezTo>
                <a:cubicBezTo>
                  <a:pt x="1246" y="5397"/>
                  <a:pt x="1291" y="5407"/>
                  <a:pt x="1322" y="5417"/>
                </a:cubicBezTo>
                <a:lnTo>
                  <a:pt x="1322" y="5432"/>
                </a:lnTo>
                <a:lnTo>
                  <a:pt x="1336" y="5518"/>
                </a:lnTo>
                <a:cubicBezTo>
                  <a:pt x="1349" y="5505"/>
                  <a:pt x="1368" y="5498"/>
                  <a:pt x="1386" y="5498"/>
                </a:cubicBezTo>
                <a:cubicBezTo>
                  <a:pt x="1408" y="5498"/>
                  <a:pt x="1429" y="5508"/>
                  <a:pt x="1437" y="5532"/>
                </a:cubicBezTo>
                <a:lnTo>
                  <a:pt x="1451" y="5532"/>
                </a:lnTo>
                <a:cubicBezTo>
                  <a:pt x="1459" y="5531"/>
                  <a:pt x="1466" y="5530"/>
                  <a:pt x="1472" y="5530"/>
                </a:cubicBezTo>
                <a:cubicBezTo>
                  <a:pt x="1520" y="5530"/>
                  <a:pt x="1510" y="5578"/>
                  <a:pt x="1523" y="5604"/>
                </a:cubicBezTo>
                <a:lnTo>
                  <a:pt x="1537" y="5618"/>
                </a:lnTo>
                <a:cubicBezTo>
                  <a:pt x="1566" y="5618"/>
                  <a:pt x="1681" y="5633"/>
                  <a:pt x="1695" y="5662"/>
                </a:cubicBezTo>
                <a:cubicBezTo>
                  <a:pt x="1695" y="5690"/>
                  <a:pt x="1667" y="5762"/>
                  <a:pt x="1652" y="5791"/>
                </a:cubicBezTo>
                <a:cubicBezTo>
                  <a:pt x="1652" y="5793"/>
                  <a:pt x="1650" y="5794"/>
                  <a:pt x="1647" y="5794"/>
                </a:cubicBezTo>
                <a:cubicBezTo>
                  <a:pt x="1625" y="5794"/>
                  <a:pt x="1546" y="5760"/>
                  <a:pt x="1509" y="5748"/>
                </a:cubicBezTo>
                <a:cubicBezTo>
                  <a:pt x="1494" y="5748"/>
                  <a:pt x="1440" y="5751"/>
                  <a:pt x="1385" y="5751"/>
                </a:cubicBezTo>
                <a:cubicBezTo>
                  <a:pt x="1329" y="5751"/>
                  <a:pt x="1272" y="5748"/>
                  <a:pt x="1250" y="5733"/>
                </a:cubicBezTo>
                <a:cubicBezTo>
                  <a:pt x="1198" y="5720"/>
                  <a:pt x="1026" y="5660"/>
                  <a:pt x="953" y="5660"/>
                </a:cubicBezTo>
                <a:cubicBezTo>
                  <a:pt x="945" y="5660"/>
                  <a:pt x="939" y="5660"/>
                  <a:pt x="934" y="5662"/>
                </a:cubicBezTo>
                <a:cubicBezTo>
                  <a:pt x="887" y="5673"/>
                  <a:pt x="784" y="5694"/>
                  <a:pt x="724" y="5694"/>
                </a:cubicBezTo>
                <a:cubicBezTo>
                  <a:pt x="710" y="5694"/>
                  <a:pt x="698" y="5693"/>
                  <a:pt x="690" y="5690"/>
                </a:cubicBezTo>
                <a:cubicBezTo>
                  <a:pt x="661" y="5676"/>
                  <a:pt x="603" y="5662"/>
                  <a:pt x="575" y="5647"/>
                </a:cubicBezTo>
                <a:lnTo>
                  <a:pt x="575" y="5662"/>
                </a:lnTo>
                <a:cubicBezTo>
                  <a:pt x="562" y="5678"/>
                  <a:pt x="551" y="5684"/>
                  <a:pt x="540" y="5684"/>
                </a:cubicBezTo>
                <a:cubicBezTo>
                  <a:pt x="518" y="5684"/>
                  <a:pt x="500" y="5660"/>
                  <a:pt x="482" y="5660"/>
                </a:cubicBezTo>
                <a:cubicBezTo>
                  <a:pt x="480" y="5660"/>
                  <a:pt x="477" y="5660"/>
                  <a:pt x="474" y="5662"/>
                </a:cubicBezTo>
                <a:lnTo>
                  <a:pt x="431" y="5676"/>
                </a:lnTo>
                <a:cubicBezTo>
                  <a:pt x="417" y="5690"/>
                  <a:pt x="445" y="5762"/>
                  <a:pt x="460" y="5776"/>
                </a:cubicBezTo>
                <a:cubicBezTo>
                  <a:pt x="489" y="5791"/>
                  <a:pt x="517" y="5906"/>
                  <a:pt x="489" y="5920"/>
                </a:cubicBezTo>
                <a:cubicBezTo>
                  <a:pt x="445" y="5934"/>
                  <a:pt x="489" y="6136"/>
                  <a:pt x="503" y="6207"/>
                </a:cubicBezTo>
                <a:cubicBezTo>
                  <a:pt x="517" y="6236"/>
                  <a:pt x="532" y="6294"/>
                  <a:pt x="532" y="6322"/>
                </a:cubicBezTo>
                <a:cubicBezTo>
                  <a:pt x="517" y="6337"/>
                  <a:pt x="517" y="6337"/>
                  <a:pt x="517" y="6337"/>
                </a:cubicBezTo>
                <a:cubicBezTo>
                  <a:pt x="503" y="6337"/>
                  <a:pt x="517" y="6351"/>
                  <a:pt x="517" y="6366"/>
                </a:cubicBezTo>
                <a:cubicBezTo>
                  <a:pt x="517" y="6380"/>
                  <a:pt x="517" y="6380"/>
                  <a:pt x="503" y="6380"/>
                </a:cubicBezTo>
                <a:cubicBezTo>
                  <a:pt x="474" y="6380"/>
                  <a:pt x="402" y="6394"/>
                  <a:pt x="345" y="6409"/>
                </a:cubicBezTo>
                <a:lnTo>
                  <a:pt x="330" y="6466"/>
                </a:lnTo>
                <a:lnTo>
                  <a:pt x="316" y="6509"/>
                </a:lnTo>
                <a:cubicBezTo>
                  <a:pt x="316" y="6537"/>
                  <a:pt x="292" y="6559"/>
                  <a:pt x="259" y="6559"/>
                </a:cubicBezTo>
                <a:cubicBezTo>
                  <a:pt x="241" y="6559"/>
                  <a:pt x="221" y="6553"/>
                  <a:pt x="201" y="6538"/>
                </a:cubicBezTo>
                <a:lnTo>
                  <a:pt x="158" y="6552"/>
                </a:lnTo>
                <a:lnTo>
                  <a:pt x="115" y="6552"/>
                </a:lnTo>
                <a:cubicBezTo>
                  <a:pt x="43" y="6581"/>
                  <a:pt x="43" y="6624"/>
                  <a:pt x="101" y="6638"/>
                </a:cubicBezTo>
                <a:lnTo>
                  <a:pt x="158" y="6667"/>
                </a:lnTo>
                <a:cubicBezTo>
                  <a:pt x="172" y="6667"/>
                  <a:pt x="187" y="6696"/>
                  <a:pt x="187" y="6710"/>
                </a:cubicBezTo>
                <a:cubicBezTo>
                  <a:pt x="187" y="6725"/>
                  <a:pt x="158" y="6739"/>
                  <a:pt x="144" y="6739"/>
                </a:cubicBezTo>
                <a:cubicBezTo>
                  <a:pt x="86" y="6739"/>
                  <a:pt x="43" y="6753"/>
                  <a:pt x="14" y="6797"/>
                </a:cubicBezTo>
                <a:cubicBezTo>
                  <a:pt x="0" y="6811"/>
                  <a:pt x="0" y="6840"/>
                  <a:pt x="14" y="6854"/>
                </a:cubicBezTo>
                <a:cubicBezTo>
                  <a:pt x="24" y="6854"/>
                  <a:pt x="40" y="6860"/>
                  <a:pt x="54" y="6860"/>
                </a:cubicBezTo>
                <a:cubicBezTo>
                  <a:pt x="61" y="6860"/>
                  <a:pt x="67" y="6859"/>
                  <a:pt x="72" y="6854"/>
                </a:cubicBezTo>
                <a:lnTo>
                  <a:pt x="86" y="6854"/>
                </a:lnTo>
                <a:cubicBezTo>
                  <a:pt x="90" y="6852"/>
                  <a:pt x="94" y="6851"/>
                  <a:pt x="97" y="6851"/>
                </a:cubicBezTo>
                <a:cubicBezTo>
                  <a:pt x="118" y="6851"/>
                  <a:pt x="129" y="6890"/>
                  <a:pt x="129" y="6940"/>
                </a:cubicBezTo>
                <a:lnTo>
                  <a:pt x="201" y="6983"/>
                </a:lnTo>
                <a:cubicBezTo>
                  <a:pt x="230" y="6998"/>
                  <a:pt x="244" y="7041"/>
                  <a:pt x="273" y="7084"/>
                </a:cubicBezTo>
                <a:cubicBezTo>
                  <a:pt x="287" y="7127"/>
                  <a:pt x="259" y="7170"/>
                  <a:pt x="187" y="7170"/>
                </a:cubicBezTo>
                <a:lnTo>
                  <a:pt x="158" y="7156"/>
                </a:lnTo>
                <a:lnTo>
                  <a:pt x="158" y="7156"/>
                </a:lnTo>
                <a:cubicBezTo>
                  <a:pt x="144" y="7170"/>
                  <a:pt x="230" y="7328"/>
                  <a:pt x="287" y="7328"/>
                </a:cubicBezTo>
                <a:cubicBezTo>
                  <a:pt x="326" y="7328"/>
                  <a:pt x="402" y="7322"/>
                  <a:pt x="458" y="7322"/>
                </a:cubicBezTo>
                <a:cubicBezTo>
                  <a:pt x="485" y="7322"/>
                  <a:pt x="508" y="7323"/>
                  <a:pt x="517" y="7328"/>
                </a:cubicBezTo>
                <a:lnTo>
                  <a:pt x="690" y="7328"/>
                </a:lnTo>
                <a:cubicBezTo>
                  <a:pt x="694" y="7327"/>
                  <a:pt x="697" y="7326"/>
                  <a:pt x="701" y="7326"/>
                </a:cubicBezTo>
                <a:cubicBezTo>
                  <a:pt x="740" y="7326"/>
                  <a:pt x="776" y="7388"/>
                  <a:pt x="776" y="7414"/>
                </a:cubicBezTo>
                <a:cubicBezTo>
                  <a:pt x="776" y="7443"/>
                  <a:pt x="661" y="7472"/>
                  <a:pt x="618" y="7472"/>
                </a:cubicBezTo>
                <a:cubicBezTo>
                  <a:pt x="589" y="7472"/>
                  <a:pt x="618" y="7486"/>
                  <a:pt x="704" y="7501"/>
                </a:cubicBezTo>
                <a:lnTo>
                  <a:pt x="776" y="7515"/>
                </a:lnTo>
                <a:cubicBezTo>
                  <a:pt x="790" y="7515"/>
                  <a:pt x="805" y="7515"/>
                  <a:pt x="833" y="7529"/>
                </a:cubicBezTo>
                <a:lnTo>
                  <a:pt x="819" y="7529"/>
                </a:lnTo>
                <a:cubicBezTo>
                  <a:pt x="761" y="7558"/>
                  <a:pt x="675" y="7587"/>
                  <a:pt x="661" y="7601"/>
                </a:cubicBezTo>
                <a:cubicBezTo>
                  <a:pt x="661" y="7615"/>
                  <a:pt x="675" y="7630"/>
                  <a:pt x="704" y="7644"/>
                </a:cubicBezTo>
                <a:lnTo>
                  <a:pt x="718" y="7644"/>
                </a:lnTo>
                <a:cubicBezTo>
                  <a:pt x="790" y="7644"/>
                  <a:pt x="805" y="7673"/>
                  <a:pt x="790" y="7716"/>
                </a:cubicBezTo>
                <a:lnTo>
                  <a:pt x="776" y="7788"/>
                </a:lnTo>
                <a:cubicBezTo>
                  <a:pt x="733" y="7874"/>
                  <a:pt x="718" y="8090"/>
                  <a:pt x="761" y="8133"/>
                </a:cubicBezTo>
                <a:cubicBezTo>
                  <a:pt x="805" y="8176"/>
                  <a:pt x="876" y="8262"/>
                  <a:pt x="920" y="8319"/>
                </a:cubicBezTo>
                <a:lnTo>
                  <a:pt x="876" y="8363"/>
                </a:lnTo>
                <a:cubicBezTo>
                  <a:pt x="848" y="8377"/>
                  <a:pt x="805" y="8391"/>
                  <a:pt x="790" y="8420"/>
                </a:cubicBezTo>
                <a:cubicBezTo>
                  <a:pt x="761" y="8434"/>
                  <a:pt x="747" y="8463"/>
                  <a:pt x="747" y="8477"/>
                </a:cubicBezTo>
                <a:cubicBezTo>
                  <a:pt x="833" y="8535"/>
                  <a:pt x="747" y="8564"/>
                  <a:pt x="704" y="8578"/>
                </a:cubicBezTo>
                <a:lnTo>
                  <a:pt x="661" y="8578"/>
                </a:lnTo>
                <a:cubicBezTo>
                  <a:pt x="648" y="8587"/>
                  <a:pt x="633" y="8590"/>
                  <a:pt x="618" y="8590"/>
                </a:cubicBezTo>
                <a:cubicBezTo>
                  <a:pt x="586" y="8590"/>
                  <a:pt x="556" y="8574"/>
                  <a:pt x="546" y="8564"/>
                </a:cubicBezTo>
                <a:cubicBezTo>
                  <a:pt x="535" y="8553"/>
                  <a:pt x="474" y="8525"/>
                  <a:pt x="440" y="8525"/>
                </a:cubicBezTo>
                <a:cubicBezTo>
                  <a:pt x="429" y="8525"/>
                  <a:pt x="420" y="8528"/>
                  <a:pt x="417" y="8535"/>
                </a:cubicBezTo>
                <a:cubicBezTo>
                  <a:pt x="388" y="8578"/>
                  <a:pt x="359" y="8664"/>
                  <a:pt x="359" y="8693"/>
                </a:cubicBezTo>
                <a:cubicBezTo>
                  <a:pt x="350" y="8711"/>
                  <a:pt x="358" y="8723"/>
                  <a:pt x="375" y="8723"/>
                </a:cubicBezTo>
                <a:cubicBezTo>
                  <a:pt x="386" y="8723"/>
                  <a:pt x="400" y="8718"/>
                  <a:pt x="417" y="8707"/>
                </a:cubicBezTo>
                <a:lnTo>
                  <a:pt x="445" y="8707"/>
                </a:lnTo>
                <a:cubicBezTo>
                  <a:pt x="474" y="8707"/>
                  <a:pt x="517" y="8722"/>
                  <a:pt x="532" y="8736"/>
                </a:cubicBezTo>
                <a:lnTo>
                  <a:pt x="589" y="8779"/>
                </a:lnTo>
                <a:cubicBezTo>
                  <a:pt x="603" y="8750"/>
                  <a:pt x="690" y="8707"/>
                  <a:pt x="790" y="8693"/>
                </a:cubicBezTo>
                <a:lnTo>
                  <a:pt x="833" y="8722"/>
                </a:lnTo>
                <a:lnTo>
                  <a:pt x="876" y="8750"/>
                </a:lnTo>
                <a:cubicBezTo>
                  <a:pt x="876" y="8748"/>
                  <a:pt x="879" y="8747"/>
                  <a:pt x="883" y="8747"/>
                </a:cubicBezTo>
                <a:cubicBezTo>
                  <a:pt x="902" y="8747"/>
                  <a:pt x="954" y="8768"/>
                  <a:pt x="977" y="8779"/>
                </a:cubicBezTo>
                <a:cubicBezTo>
                  <a:pt x="977" y="8779"/>
                  <a:pt x="991" y="8794"/>
                  <a:pt x="991" y="8808"/>
                </a:cubicBezTo>
                <a:cubicBezTo>
                  <a:pt x="977" y="8808"/>
                  <a:pt x="963" y="8808"/>
                  <a:pt x="963" y="8794"/>
                </a:cubicBezTo>
                <a:cubicBezTo>
                  <a:pt x="951" y="8790"/>
                  <a:pt x="941" y="8788"/>
                  <a:pt x="931" y="8788"/>
                </a:cubicBezTo>
                <a:cubicBezTo>
                  <a:pt x="905" y="8788"/>
                  <a:pt x="887" y="8801"/>
                  <a:pt x="876" y="8822"/>
                </a:cubicBezTo>
                <a:cubicBezTo>
                  <a:pt x="862" y="8822"/>
                  <a:pt x="833" y="8822"/>
                  <a:pt x="833" y="8837"/>
                </a:cubicBezTo>
                <a:cubicBezTo>
                  <a:pt x="805" y="8865"/>
                  <a:pt x="833" y="8923"/>
                  <a:pt x="862" y="8937"/>
                </a:cubicBezTo>
                <a:cubicBezTo>
                  <a:pt x="876" y="8952"/>
                  <a:pt x="819" y="9009"/>
                  <a:pt x="790" y="9023"/>
                </a:cubicBezTo>
                <a:cubicBezTo>
                  <a:pt x="761" y="9038"/>
                  <a:pt x="761" y="9067"/>
                  <a:pt x="776" y="9067"/>
                </a:cubicBezTo>
                <a:cubicBezTo>
                  <a:pt x="776" y="9081"/>
                  <a:pt x="718" y="9110"/>
                  <a:pt x="704" y="9124"/>
                </a:cubicBezTo>
                <a:cubicBezTo>
                  <a:pt x="675" y="9124"/>
                  <a:pt x="603" y="9268"/>
                  <a:pt x="589" y="9325"/>
                </a:cubicBezTo>
                <a:cubicBezTo>
                  <a:pt x="575" y="9383"/>
                  <a:pt x="661" y="9397"/>
                  <a:pt x="704" y="9411"/>
                </a:cubicBezTo>
                <a:cubicBezTo>
                  <a:pt x="733" y="9411"/>
                  <a:pt x="848" y="9383"/>
                  <a:pt x="891" y="9368"/>
                </a:cubicBezTo>
                <a:cubicBezTo>
                  <a:pt x="899" y="9363"/>
                  <a:pt x="907" y="9360"/>
                  <a:pt x="915" y="9360"/>
                </a:cubicBezTo>
                <a:cubicBezTo>
                  <a:pt x="949" y="9360"/>
                  <a:pt x="977" y="9402"/>
                  <a:pt x="977" y="9426"/>
                </a:cubicBezTo>
                <a:cubicBezTo>
                  <a:pt x="985" y="9443"/>
                  <a:pt x="1004" y="9450"/>
                  <a:pt x="1032" y="9450"/>
                </a:cubicBezTo>
                <a:cubicBezTo>
                  <a:pt x="1052" y="9450"/>
                  <a:pt x="1077" y="9446"/>
                  <a:pt x="1106" y="9440"/>
                </a:cubicBezTo>
                <a:lnTo>
                  <a:pt x="1149" y="9426"/>
                </a:lnTo>
                <a:cubicBezTo>
                  <a:pt x="1164" y="9411"/>
                  <a:pt x="1178" y="9411"/>
                  <a:pt x="1193" y="9397"/>
                </a:cubicBezTo>
                <a:cubicBezTo>
                  <a:pt x="1193" y="9426"/>
                  <a:pt x="1193" y="9426"/>
                  <a:pt x="1193" y="9426"/>
                </a:cubicBezTo>
                <a:cubicBezTo>
                  <a:pt x="1207" y="9469"/>
                  <a:pt x="1178" y="9541"/>
                  <a:pt x="1164" y="9584"/>
                </a:cubicBezTo>
                <a:lnTo>
                  <a:pt x="1221" y="9613"/>
                </a:lnTo>
                <a:cubicBezTo>
                  <a:pt x="1207" y="9641"/>
                  <a:pt x="1236" y="9684"/>
                  <a:pt x="1250" y="9684"/>
                </a:cubicBezTo>
                <a:cubicBezTo>
                  <a:pt x="1264" y="9699"/>
                  <a:pt x="1336" y="9713"/>
                  <a:pt x="1408" y="9742"/>
                </a:cubicBezTo>
                <a:lnTo>
                  <a:pt x="1408" y="9785"/>
                </a:lnTo>
                <a:cubicBezTo>
                  <a:pt x="1422" y="9857"/>
                  <a:pt x="1509" y="9871"/>
                  <a:pt x="1537" y="9900"/>
                </a:cubicBezTo>
                <a:cubicBezTo>
                  <a:pt x="1523" y="9900"/>
                  <a:pt x="1465" y="9943"/>
                  <a:pt x="1394" y="9986"/>
                </a:cubicBezTo>
                <a:lnTo>
                  <a:pt x="1494" y="10087"/>
                </a:lnTo>
                <a:lnTo>
                  <a:pt x="1523" y="10130"/>
                </a:lnTo>
                <a:cubicBezTo>
                  <a:pt x="1509" y="10173"/>
                  <a:pt x="1480" y="10245"/>
                  <a:pt x="1465" y="10288"/>
                </a:cubicBezTo>
                <a:lnTo>
                  <a:pt x="1509" y="10316"/>
                </a:lnTo>
                <a:lnTo>
                  <a:pt x="1537" y="10345"/>
                </a:lnTo>
                <a:cubicBezTo>
                  <a:pt x="1537" y="10374"/>
                  <a:pt x="1552" y="10446"/>
                  <a:pt x="1552" y="10489"/>
                </a:cubicBezTo>
                <a:lnTo>
                  <a:pt x="1552" y="10518"/>
                </a:lnTo>
                <a:lnTo>
                  <a:pt x="1552" y="10604"/>
                </a:lnTo>
                <a:cubicBezTo>
                  <a:pt x="1595" y="10604"/>
                  <a:pt x="1537" y="10647"/>
                  <a:pt x="1523" y="10676"/>
                </a:cubicBezTo>
                <a:cubicBezTo>
                  <a:pt x="1494" y="10704"/>
                  <a:pt x="1437" y="10791"/>
                  <a:pt x="1394" y="10834"/>
                </a:cubicBezTo>
                <a:lnTo>
                  <a:pt x="1465" y="10877"/>
                </a:lnTo>
                <a:cubicBezTo>
                  <a:pt x="1566" y="10934"/>
                  <a:pt x="1595" y="10963"/>
                  <a:pt x="1523" y="11049"/>
                </a:cubicBezTo>
                <a:lnTo>
                  <a:pt x="1494" y="11078"/>
                </a:lnTo>
                <a:cubicBezTo>
                  <a:pt x="1494" y="11135"/>
                  <a:pt x="1537" y="11222"/>
                  <a:pt x="1566" y="11250"/>
                </a:cubicBezTo>
                <a:cubicBezTo>
                  <a:pt x="1580" y="11265"/>
                  <a:pt x="1595" y="11293"/>
                  <a:pt x="1595" y="11293"/>
                </a:cubicBezTo>
                <a:cubicBezTo>
                  <a:pt x="1580" y="11308"/>
                  <a:pt x="1580" y="11337"/>
                  <a:pt x="1566" y="11337"/>
                </a:cubicBezTo>
                <a:cubicBezTo>
                  <a:pt x="1552" y="11337"/>
                  <a:pt x="1552" y="11394"/>
                  <a:pt x="1537" y="11408"/>
                </a:cubicBezTo>
                <a:cubicBezTo>
                  <a:pt x="1523" y="11423"/>
                  <a:pt x="1422" y="11480"/>
                  <a:pt x="1408" y="11509"/>
                </a:cubicBezTo>
                <a:cubicBezTo>
                  <a:pt x="1394" y="11538"/>
                  <a:pt x="1379" y="11566"/>
                  <a:pt x="1394" y="11581"/>
                </a:cubicBezTo>
                <a:lnTo>
                  <a:pt x="1408" y="11581"/>
                </a:lnTo>
                <a:cubicBezTo>
                  <a:pt x="1465" y="11595"/>
                  <a:pt x="1494" y="11624"/>
                  <a:pt x="1523" y="11667"/>
                </a:cubicBezTo>
                <a:lnTo>
                  <a:pt x="1537" y="11724"/>
                </a:lnTo>
                <a:cubicBezTo>
                  <a:pt x="1523" y="11782"/>
                  <a:pt x="1451" y="11811"/>
                  <a:pt x="1437" y="11811"/>
                </a:cubicBezTo>
                <a:cubicBezTo>
                  <a:pt x="1408" y="11811"/>
                  <a:pt x="1351" y="11897"/>
                  <a:pt x="1351" y="11897"/>
                </a:cubicBezTo>
                <a:cubicBezTo>
                  <a:pt x="1348" y="11900"/>
                  <a:pt x="1344" y="11901"/>
                  <a:pt x="1340" y="11901"/>
                </a:cubicBezTo>
                <a:cubicBezTo>
                  <a:pt x="1321" y="11901"/>
                  <a:pt x="1290" y="11880"/>
                  <a:pt x="1279" y="11868"/>
                </a:cubicBezTo>
                <a:cubicBezTo>
                  <a:pt x="1279" y="11865"/>
                  <a:pt x="1275" y="11864"/>
                  <a:pt x="1268" y="11864"/>
                </a:cubicBezTo>
                <a:cubicBezTo>
                  <a:pt x="1238" y="11864"/>
                  <a:pt x="1158" y="11885"/>
                  <a:pt x="1135" y="11897"/>
                </a:cubicBezTo>
                <a:cubicBezTo>
                  <a:pt x="1092" y="11911"/>
                  <a:pt x="1121" y="11940"/>
                  <a:pt x="1149" y="11940"/>
                </a:cubicBezTo>
                <a:cubicBezTo>
                  <a:pt x="1159" y="11940"/>
                  <a:pt x="1213" y="11921"/>
                  <a:pt x="1248" y="11921"/>
                </a:cubicBezTo>
                <a:cubicBezTo>
                  <a:pt x="1266" y="11921"/>
                  <a:pt x="1279" y="11926"/>
                  <a:pt x="1279" y="11940"/>
                </a:cubicBezTo>
                <a:cubicBezTo>
                  <a:pt x="1279" y="11969"/>
                  <a:pt x="1293" y="11983"/>
                  <a:pt x="1307" y="11983"/>
                </a:cubicBezTo>
                <a:cubicBezTo>
                  <a:pt x="1307" y="11983"/>
                  <a:pt x="1360" y="11951"/>
                  <a:pt x="1393" y="11951"/>
                </a:cubicBezTo>
                <a:cubicBezTo>
                  <a:pt x="1399" y="11951"/>
                  <a:pt x="1404" y="11952"/>
                  <a:pt x="1408" y="11954"/>
                </a:cubicBezTo>
                <a:cubicBezTo>
                  <a:pt x="1422" y="11969"/>
                  <a:pt x="1480" y="12026"/>
                  <a:pt x="1494" y="12026"/>
                </a:cubicBezTo>
                <a:cubicBezTo>
                  <a:pt x="1509" y="12041"/>
                  <a:pt x="1422" y="12055"/>
                  <a:pt x="1394" y="12055"/>
                </a:cubicBezTo>
                <a:cubicBezTo>
                  <a:pt x="1379" y="12048"/>
                  <a:pt x="1354" y="12044"/>
                  <a:pt x="1329" y="12044"/>
                </a:cubicBezTo>
                <a:cubicBezTo>
                  <a:pt x="1304" y="12044"/>
                  <a:pt x="1279" y="12048"/>
                  <a:pt x="1264" y="12055"/>
                </a:cubicBezTo>
                <a:cubicBezTo>
                  <a:pt x="1250" y="12055"/>
                  <a:pt x="1178" y="12041"/>
                  <a:pt x="1149" y="12026"/>
                </a:cubicBezTo>
                <a:cubicBezTo>
                  <a:pt x="1146" y="12023"/>
                  <a:pt x="1143" y="12021"/>
                  <a:pt x="1142" y="12021"/>
                </a:cubicBezTo>
                <a:lnTo>
                  <a:pt x="1142" y="12021"/>
                </a:lnTo>
                <a:cubicBezTo>
                  <a:pt x="1136" y="12021"/>
                  <a:pt x="1138" y="12040"/>
                  <a:pt x="1149" y="12084"/>
                </a:cubicBezTo>
                <a:lnTo>
                  <a:pt x="1178" y="12112"/>
                </a:lnTo>
                <a:lnTo>
                  <a:pt x="1178" y="12141"/>
                </a:lnTo>
                <a:cubicBezTo>
                  <a:pt x="1178" y="12156"/>
                  <a:pt x="1063" y="12199"/>
                  <a:pt x="1049" y="12227"/>
                </a:cubicBezTo>
                <a:cubicBezTo>
                  <a:pt x="1020" y="12256"/>
                  <a:pt x="1049" y="12342"/>
                  <a:pt x="1078" y="12357"/>
                </a:cubicBezTo>
                <a:cubicBezTo>
                  <a:pt x="1092" y="12371"/>
                  <a:pt x="1092" y="12414"/>
                  <a:pt x="1078" y="12457"/>
                </a:cubicBezTo>
                <a:lnTo>
                  <a:pt x="1049" y="12500"/>
                </a:lnTo>
                <a:cubicBezTo>
                  <a:pt x="1034" y="12558"/>
                  <a:pt x="1020" y="12572"/>
                  <a:pt x="1020" y="12572"/>
                </a:cubicBezTo>
                <a:cubicBezTo>
                  <a:pt x="1020" y="12572"/>
                  <a:pt x="1006" y="12587"/>
                  <a:pt x="1006" y="12587"/>
                </a:cubicBezTo>
                <a:cubicBezTo>
                  <a:pt x="1006" y="12572"/>
                  <a:pt x="1006" y="12572"/>
                  <a:pt x="1006" y="12572"/>
                </a:cubicBezTo>
                <a:cubicBezTo>
                  <a:pt x="963" y="12572"/>
                  <a:pt x="934" y="12587"/>
                  <a:pt x="920" y="12615"/>
                </a:cubicBezTo>
                <a:lnTo>
                  <a:pt x="948" y="12644"/>
                </a:lnTo>
                <a:cubicBezTo>
                  <a:pt x="948" y="12644"/>
                  <a:pt x="934" y="12673"/>
                  <a:pt x="934" y="12687"/>
                </a:cubicBezTo>
                <a:cubicBezTo>
                  <a:pt x="905" y="12745"/>
                  <a:pt x="920" y="12759"/>
                  <a:pt x="991" y="12759"/>
                </a:cubicBezTo>
                <a:lnTo>
                  <a:pt x="1006" y="12759"/>
                </a:lnTo>
                <a:cubicBezTo>
                  <a:pt x="1034" y="12773"/>
                  <a:pt x="1034" y="12816"/>
                  <a:pt x="1020" y="12816"/>
                </a:cubicBezTo>
                <a:cubicBezTo>
                  <a:pt x="1020" y="12831"/>
                  <a:pt x="991" y="12874"/>
                  <a:pt x="963" y="12917"/>
                </a:cubicBezTo>
                <a:lnTo>
                  <a:pt x="977" y="12946"/>
                </a:lnTo>
                <a:cubicBezTo>
                  <a:pt x="1020" y="13032"/>
                  <a:pt x="1092" y="13075"/>
                  <a:pt x="1135" y="13075"/>
                </a:cubicBezTo>
                <a:lnTo>
                  <a:pt x="1149" y="13061"/>
                </a:lnTo>
                <a:cubicBezTo>
                  <a:pt x="1151" y="13059"/>
                  <a:pt x="1153" y="13058"/>
                  <a:pt x="1155" y="13058"/>
                </a:cubicBezTo>
                <a:cubicBezTo>
                  <a:pt x="1173" y="13058"/>
                  <a:pt x="1208" y="13107"/>
                  <a:pt x="1221" y="13132"/>
                </a:cubicBezTo>
                <a:cubicBezTo>
                  <a:pt x="1236" y="13147"/>
                  <a:pt x="1164" y="13219"/>
                  <a:pt x="1135" y="13233"/>
                </a:cubicBezTo>
                <a:cubicBezTo>
                  <a:pt x="1106" y="13262"/>
                  <a:pt x="1193" y="13276"/>
                  <a:pt x="1236" y="13291"/>
                </a:cubicBezTo>
                <a:cubicBezTo>
                  <a:pt x="1264" y="13291"/>
                  <a:pt x="1250" y="13348"/>
                  <a:pt x="1236" y="13362"/>
                </a:cubicBezTo>
                <a:cubicBezTo>
                  <a:pt x="1221" y="13391"/>
                  <a:pt x="1193" y="13405"/>
                  <a:pt x="1178" y="13405"/>
                </a:cubicBezTo>
                <a:lnTo>
                  <a:pt x="1135" y="13377"/>
                </a:lnTo>
                <a:cubicBezTo>
                  <a:pt x="1118" y="13360"/>
                  <a:pt x="1092" y="13353"/>
                  <a:pt x="1069" y="13353"/>
                </a:cubicBezTo>
                <a:cubicBezTo>
                  <a:pt x="1054" y="13353"/>
                  <a:pt x="1040" y="13356"/>
                  <a:pt x="1034" y="13362"/>
                </a:cubicBezTo>
                <a:cubicBezTo>
                  <a:pt x="1020" y="13377"/>
                  <a:pt x="1049" y="13434"/>
                  <a:pt x="1078" y="13492"/>
                </a:cubicBezTo>
                <a:cubicBezTo>
                  <a:pt x="1103" y="13542"/>
                  <a:pt x="1149" y="13581"/>
                  <a:pt x="1189" y="13581"/>
                </a:cubicBezTo>
                <a:cubicBezTo>
                  <a:pt x="1195" y="13581"/>
                  <a:pt x="1201" y="13580"/>
                  <a:pt x="1207" y="13578"/>
                </a:cubicBezTo>
                <a:lnTo>
                  <a:pt x="1221" y="13607"/>
                </a:lnTo>
                <a:lnTo>
                  <a:pt x="1264" y="13678"/>
                </a:lnTo>
                <a:cubicBezTo>
                  <a:pt x="1207" y="13707"/>
                  <a:pt x="1193" y="13765"/>
                  <a:pt x="1207" y="13779"/>
                </a:cubicBezTo>
                <a:cubicBezTo>
                  <a:pt x="1221" y="13779"/>
                  <a:pt x="1293" y="13765"/>
                  <a:pt x="1336" y="13736"/>
                </a:cubicBezTo>
                <a:lnTo>
                  <a:pt x="1394" y="13793"/>
                </a:lnTo>
                <a:cubicBezTo>
                  <a:pt x="1394" y="13793"/>
                  <a:pt x="1408" y="13779"/>
                  <a:pt x="1408" y="13750"/>
                </a:cubicBezTo>
                <a:lnTo>
                  <a:pt x="1422" y="13736"/>
                </a:lnTo>
                <a:lnTo>
                  <a:pt x="1451" y="13693"/>
                </a:lnTo>
                <a:cubicBezTo>
                  <a:pt x="1471" y="13683"/>
                  <a:pt x="1520" y="13672"/>
                  <a:pt x="1553" y="13672"/>
                </a:cubicBezTo>
                <a:cubicBezTo>
                  <a:pt x="1566" y="13672"/>
                  <a:pt x="1576" y="13674"/>
                  <a:pt x="1580" y="13678"/>
                </a:cubicBezTo>
                <a:cubicBezTo>
                  <a:pt x="1595" y="13707"/>
                  <a:pt x="1566" y="13765"/>
                  <a:pt x="1509" y="13836"/>
                </a:cubicBezTo>
                <a:lnTo>
                  <a:pt x="1494" y="13894"/>
                </a:lnTo>
                <a:cubicBezTo>
                  <a:pt x="1480" y="13937"/>
                  <a:pt x="1537" y="13995"/>
                  <a:pt x="1552" y="14052"/>
                </a:cubicBezTo>
                <a:lnTo>
                  <a:pt x="1566" y="14052"/>
                </a:lnTo>
                <a:cubicBezTo>
                  <a:pt x="1564" y="14056"/>
                  <a:pt x="1561" y="14058"/>
                  <a:pt x="1556" y="14058"/>
                </a:cubicBezTo>
                <a:cubicBezTo>
                  <a:pt x="1528" y="14058"/>
                  <a:pt x="1459" y="13992"/>
                  <a:pt x="1422" y="13980"/>
                </a:cubicBezTo>
                <a:cubicBezTo>
                  <a:pt x="1408" y="13966"/>
                  <a:pt x="1390" y="13962"/>
                  <a:pt x="1372" y="13962"/>
                </a:cubicBezTo>
                <a:cubicBezTo>
                  <a:pt x="1354" y="13962"/>
                  <a:pt x="1336" y="13966"/>
                  <a:pt x="1322" y="13966"/>
                </a:cubicBezTo>
                <a:cubicBezTo>
                  <a:pt x="1322" y="13951"/>
                  <a:pt x="1293" y="13923"/>
                  <a:pt x="1279" y="13908"/>
                </a:cubicBezTo>
                <a:cubicBezTo>
                  <a:pt x="1265" y="13895"/>
                  <a:pt x="1185" y="13749"/>
                  <a:pt x="1116" y="13749"/>
                </a:cubicBezTo>
                <a:cubicBezTo>
                  <a:pt x="1113" y="13749"/>
                  <a:pt x="1109" y="13750"/>
                  <a:pt x="1106" y="13750"/>
                </a:cubicBezTo>
                <a:cubicBezTo>
                  <a:pt x="1049" y="13765"/>
                  <a:pt x="1049" y="13793"/>
                  <a:pt x="1121" y="13822"/>
                </a:cubicBezTo>
                <a:cubicBezTo>
                  <a:pt x="1178" y="13851"/>
                  <a:pt x="1279" y="13951"/>
                  <a:pt x="1307" y="13966"/>
                </a:cubicBezTo>
                <a:cubicBezTo>
                  <a:pt x="1307" y="13966"/>
                  <a:pt x="1293" y="13980"/>
                  <a:pt x="1293" y="13980"/>
                </a:cubicBezTo>
                <a:cubicBezTo>
                  <a:pt x="1289" y="13984"/>
                  <a:pt x="1278" y="13986"/>
                  <a:pt x="1265" y="13986"/>
                </a:cubicBezTo>
                <a:cubicBezTo>
                  <a:pt x="1233" y="13986"/>
                  <a:pt x="1184" y="13976"/>
                  <a:pt x="1164" y="13966"/>
                </a:cubicBezTo>
                <a:cubicBezTo>
                  <a:pt x="1157" y="13959"/>
                  <a:pt x="1153" y="13955"/>
                  <a:pt x="1151" y="13955"/>
                </a:cubicBezTo>
                <a:cubicBezTo>
                  <a:pt x="1149" y="13955"/>
                  <a:pt x="1149" y="13959"/>
                  <a:pt x="1149" y="13966"/>
                </a:cubicBezTo>
                <a:cubicBezTo>
                  <a:pt x="1149" y="13966"/>
                  <a:pt x="1149" y="13951"/>
                  <a:pt x="1149" y="13951"/>
                </a:cubicBezTo>
                <a:lnTo>
                  <a:pt x="1106" y="13937"/>
                </a:lnTo>
                <a:cubicBezTo>
                  <a:pt x="1089" y="13933"/>
                  <a:pt x="1071" y="13931"/>
                  <a:pt x="1053" y="13931"/>
                </a:cubicBezTo>
                <a:cubicBezTo>
                  <a:pt x="1009" y="13931"/>
                  <a:pt x="964" y="13941"/>
                  <a:pt x="934" y="13951"/>
                </a:cubicBezTo>
                <a:lnTo>
                  <a:pt x="876" y="13966"/>
                </a:lnTo>
                <a:cubicBezTo>
                  <a:pt x="905" y="14023"/>
                  <a:pt x="905" y="14095"/>
                  <a:pt x="862" y="14138"/>
                </a:cubicBezTo>
                <a:lnTo>
                  <a:pt x="977" y="14138"/>
                </a:lnTo>
                <a:cubicBezTo>
                  <a:pt x="982" y="14141"/>
                  <a:pt x="987" y="14143"/>
                  <a:pt x="992" y="14143"/>
                </a:cubicBezTo>
                <a:cubicBezTo>
                  <a:pt x="1036" y="14143"/>
                  <a:pt x="1097" y="14052"/>
                  <a:pt x="1135" y="14052"/>
                </a:cubicBezTo>
                <a:lnTo>
                  <a:pt x="1149" y="14052"/>
                </a:lnTo>
                <a:cubicBezTo>
                  <a:pt x="1149" y="14052"/>
                  <a:pt x="1149" y="14052"/>
                  <a:pt x="1149" y="14066"/>
                </a:cubicBezTo>
                <a:lnTo>
                  <a:pt x="1149" y="14109"/>
                </a:lnTo>
                <a:cubicBezTo>
                  <a:pt x="1207" y="14109"/>
                  <a:pt x="1279" y="14124"/>
                  <a:pt x="1322" y="14138"/>
                </a:cubicBezTo>
                <a:cubicBezTo>
                  <a:pt x="1322" y="14138"/>
                  <a:pt x="1322" y="14138"/>
                  <a:pt x="1322" y="14153"/>
                </a:cubicBezTo>
                <a:cubicBezTo>
                  <a:pt x="1293" y="14167"/>
                  <a:pt x="1250" y="14167"/>
                  <a:pt x="1250" y="14181"/>
                </a:cubicBezTo>
                <a:cubicBezTo>
                  <a:pt x="1236" y="14224"/>
                  <a:pt x="1221" y="14311"/>
                  <a:pt x="1193" y="14397"/>
                </a:cubicBezTo>
                <a:cubicBezTo>
                  <a:pt x="1193" y="14397"/>
                  <a:pt x="1193" y="14397"/>
                  <a:pt x="1164" y="14426"/>
                </a:cubicBezTo>
                <a:cubicBezTo>
                  <a:pt x="1092" y="14397"/>
                  <a:pt x="1006" y="14382"/>
                  <a:pt x="963" y="14382"/>
                </a:cubicBezTo>
                <a:cubicBezTo>
                  <a:pt x="963" y="14354"/>
                  <a:pt x="948" y="14325"/>
                  <a:pt x="948" y="14296"/>
                </a:cubicBezTo>
                <a:lnTo>
                  <a:pt x="876" y="14325"/>
                </a:lnTo>
                <a:lnTo>
                  <a:pt x="819" y="14354"/>
                </a:lnTo>
                <a:cubicBezTo>
                  <a:pt x="790" y="14368"/>
                  <a:pt x="747" y="14397"/>
                  <a:pt x="718" y="14411"/>
                </a:cubicBezTo>
                <a:lnTo>
                  <a:pt x="690" y="14411"/>
                </a:lnTo>
                <a:cubicBezTo>
                  <a:pt x="661" y="14397"/>
                  <a:pt x="603" y="14368"/>
                  <a:pt x="575" y="14368"/>
                </a:cubicBezTo>
                <a:lnTo>
                  <a:pt x="575" y="14382"/>
                </a:lnTo>
                <a:cubicBezTo>
                  <a:pt x="563" y="14395"/>
                  <a:pt x="551" y="14399"/>
                  <a:pt x="541" y="14399"/>
                </a:cubicBezTo>
                <a:cubicBezTo>
                  <a:pt x="520" y="14399"/>
                  <a:pt x="502" y="14380"/>
                  <a:pt x="484" y="14380"/>
                </a:cubicBezTo>
                <a:cubicBezTo>
                  <a:pt x="481" y="14380"/>
                  <a:pt x="477" y="14381"/>
                  <a:pt x="474" y="14382"/>
                </a:cubicBezTo>
                <a:lnTo>
                  <a:pt x="431" y="14397"/>
                </a:lnTo>
                <a:cubicBezTo>
                  <a:pt x="417" y="14411"/>
                  <a:pt x="445" y="14469"/>
                  <a:pt x="460" y="14497"/>
                </a:cubicBezTo>
                <a:cubicBezTo>
                  <a:pt x="489" y="14512"/>
                  <a:pt x="517" y="14627"/>
                  <a:pt x="489" y="14641"/>
                </a:cubicBezTo>
                <a:cubicBezTo>
                  <a:pt x="445" y="14655"/>
                  <a:pt x="489" y="14857"/>
                  <a:pt x="503" y="14914"/>
                </a:cubicBezTo>
                <a:cubicBezTo>
                  <a:pt x="532" y="14971"/>
                  <a:pt x="546" y="15086"/>
                  <a:pt x="503" y="15101"/>
                </a:cubicBezTo>
                <a:cubicBezTo>
                  <a:pt x="474" y="15101"/>
                  <a:pt x="402" y="15115"/>
                  <a:pt x="345" y="15130"/>
                </a:cubicBezTo>
                <a:lnTo>
                  <a:pt x="330" y="15187"/>
                </a:lnTo>
                <a:lnTo>
                  <a:pt x="316" y="15216"/>
                </a:lnTo>
                <a:cubicBezTo>
                  <a:pt x="316" y="15254"/>
                  <a:pt x="291" y="15273"/>
                  <a:pt x="257" y="15273"/>
                </a:cubicBezTo>
                <a:cubicBezTo>
                  <a:pt x="239" y="15273"/>
                  <a:pt x="220" y="15268"/>
                  <a:pt x="201" y="15259"/>
                </a:cubicBezTo>
                <a:lnTo>
                  <a:pt x="115" y="15259"/>
                </a:lnTo>
                <a:cubicBezTo>
                  <a:pt x="43" y="15302"/>
                  <a:pt x="43" y="15331"/>
                  <a:pt x="101" y="15359"/>
                </a:cubicBezTo>
                <a:lnTo>
                  <a:pt x="158" y="15374"/>
                </a:lnTo>
                <a:cubicBezTo>
                  <a:pt x="172" y="15388"/>
                  <a:pt x="187" y="15402"/>
                  <a:pt x="187" y="15417"/>
                </a:cubicBezTo>
                <a:cubicBezTo>
                  <a:pt x="187" y="15431"/>
                  <a:pt x="158" y="15460"/>
                  <a:pt x="144" y="15460"/>
                </a:cubicBezTo>
                <a:cubicBezTo>
                  <a:pt x="134" y="15457"/>
                  <a:pt x="124" y="15456"/>
                  <a:pt x="115" y="15456"/>
                </a:cubicBezTo>
                <a:cubicBezTo>
                  <a:pt x="71" y="15456"/>
                  <a:pt x="38" y="15482"/>
                  <a:pt x="14" y="15517"/>
                </a:cubicBezTo>
                <a:cubicBezTo>
                  <a:pt x="0" y="15532"/>
                  <a:pt x="0" y="15561"/>
                  <a:pt x="14" y="15561"/>
                </a:cubicBezTo>
                <a:cubicBezTo>
                  <a:pt x="29" y="15575"/>
                  <a:pt x="57" y="15575"/>
                  <a:pt x="72" y="15575"/>
                </a:cubicBezTo>
                <a:lnTo>
                  <a:pt x="86" y="15575"/>
                </a:lnTo>
                <a:cubicBezTo>
                  <a:pt x="92" y="15569"/>
                  <a:pt x="98" y="15566"/>
                  <a:pt x="103" y="15566"/>
                </a:cubicBezTo>
                <a:cubicBezTo>
                  <a:pt x="120" y="15566"/>
                  <a:pt x="129" y="15605"/>
                  <a:pt x="129" y="15661"/>
                </a:cubicBezTo>
                <a:lnTo>
                  <a:pt x="201" y="15704"/>
                </a:lnTo>
                <a:cubicBezTo>
                  <a:pt x="230" y="15719"/>
                  <a:pt x="244" y="15762"/>
                  <a:pt x="273" y="15790"/>
                </a:cubicBezTo>
                <a:cubicBezTo>
                  <a:pt x="285" y="15840"/>
                  <a:pt x="265" y="15879"/>
                  <a:pt x="213" y="15879"/>
                </a:cubicBezTo>
                <a:cubicBezTo>
                  <a:pt x="205" y="15879"/>
                  <a:pt x="196" y="15879"/>
                  <a:pt x="187" y="15877"/>
                </a:cubicBezTo>
                <a:lnTo>
                  <a:pt x="158" y="15877"/>
                </a:lnTo>
                <a:cubicBezTo>
                  <a:pt x="144" y="15891"/>
                  <a:pt x="230" y="16035"/>
                  <a:pt x="287" y="16049"/>
                </a:cubicBezTo>
                <a:cubicBezTo>
                  <a:pt x="345" y="16049"/>
                  <a:pt x="489" y="16035"/>
                  <a:pt x="517" y="16035"/>
                </a:cubicBezTo>
                <a:cubicBezTo>
                  <a:pt x="546" y="16049"/>
                  <a:pt x="589" y="16049"/>
                  <a:pt x="618" y="16049"/>
                </a:cubicBezTo>
                <a:lnTo>
                  <a:pt x="647" y="16049"/>
                </a:lnTo>
                <a:lnTo>
                  <a:pt x="690" y="16035"/>
                </a:lnTo>
                <a:cubicBezTo>
                  <a:pt x="733" y="16035"/>
                  <a:pt x="776" y="16106"/>
                  <a:pt x="776" y="16135"/>
                </a:cubicBezTo>
                <a:cubicBezTo>
                  <a:pt x="776" y="16164"/>
                  <a:pt x="661" y="16178"/>
                  <a:pt x="618" y="16193"/>
                </a:cubicBezTo>
                <a:cubicBezTo>
                  <a:pt x="589" y="16193"/>
                  <a:pt x="618" y="16207"/>
                  <a:pt x="704" y="16221"/>
                </a:cubicBezTo>
                <a:lnTo>
                  <a:pt x="776" y="16221"/>
                </a:lnTo>
                <a:cubicBezTo>
                  <a:pt x="805" y="16221"/>
                  <a:pt x="833" y="16250"/>
                  <a:pt x="848" y="16265"/>
                </a:cubicBezTo>
                <a:cubicBezTo>
                  <a:pt x="833" y="16293"/>
                  <a:pt x="805" y="16322"/>
                  <a:pt x="790" y="16336"/>
                </a:cubicBezTo>
                <a:cubicBezTo>
                  <a:pt x="761" y="16351"/>
                  <a:pt x="761" y="16394"/>
                  <a:pt x="776" y="16408"/>
                </a:cubicBezTo>
                <a:cubicBezTo>
                  <a:pt x="776" y="16423"/>
                  <a:pt x="718" y="16451"/>
                  <a:pt x="704" y="16466"/>
                </a:cubicBezTo>
                <a:cubicBezTo>
                  <a:pt x="675" y="16480"/>
                  <a:pt x="603" y="16667"/>
                  <a:pt x="589" y="16739"/>
                </a:cubicBezTo>
                <a:cubicBezTo>
                  <a:pt x="575" y="16810"/>
                  <a:pt x="661" y="16839"/>
                  <a:pt x="704" y="16854"/>
                </a:cubicBezTo>
                <a:cubicBezTo>
                  <a:pt x="707" y="16855"/>
                  <a:pt x="711" y="16856"/>
                  <a:pt x="716" y="16856"/>
                </a:cubicBezTo>
                <a:cubicBezTo>
                  <a:pt x="757" y="16856"/>
                  <a:pt x="852" y="16809"/>
                  <a:pt x="891" y="16796"/>
                </a:cubicBezTo>
                <a:lnTo>
                  <a:pt x="905" y="16796"/>
                </a:lnTo>
                <a:cubicBezTo>
                  <a:pt x="920" y="16810"/>
                  <a:pt x="934" y="16825"/>
                  <a:pt x="963" y="16839"/>
                </a:cubicBezTo>
                <a:cubicBezTo>
                  <a:pt x="977" y="16854"/>
                  <a:pt x="977" y="16868"/>
                  <a:pt x="977" y="16882"/>
                </a:cubicBezTo>
                <a:cubicBezTo>
                  <a:pt x="985" y="16899"/>
                  <a:pt x="1004" y="16906"/>
                  <a:pt x="1032" y="16906"/>
                </a:cubicBezTo>
                <a:cubicBezTo>
                  <a:pt x="1052" y="16906"/>
                  <a:pt x="1077" y="16903"/>
                  <a:pt x="1106" y="16897"/>
                </a:cubicBezTo>
                <a:lnTo>
                  <a:pt x="1121" y="16897"/>
                </a:lnTo>
                <a:cubicBezTo>
                  <a:pt x="1164" y="16925"/>
                  <a:pt x="1207" y="16969"/>
                  <a:pt x="1221" y="16969"/>
                </a:cubicBezTo>
                <a:cubicBezTo>
                  <a:pt x="1250" y="16969"/>
                  <a:pt x="1121" y="17012"/>
                  <a:pt x="1092" y="17026"/>
                </a:cubicBezTo>
                <a:cubicBezTo>
                  <a:pt x="1049" y="17040"/>
                  <a:pt x="1049" y="17313"/>
                  <a:pt x="1092" y="17414"/>
                </a:cubicBezTo>
                <a:cubicBezTo>
                  <a:pt x="1126" y="17494"/>
                  <a:pt x="1052" y="17519"/>
                  <a:pt x="998" y="17519"/>
                </a:cubicBezTo>
                <a:cubicBezTo>
                  <a:pt x="984" y="17519"/>
                  <a:pt x="972" y="17517"/>
                  <a:pt x="963" y="17514"/>
                </a:cubicBezTo>
                <a:cubicBezTo>
                  <a:pt x="947" y="17506"/>
                  <a:pt x="932" y="17503"/>
                  <a:pt x="919" y="17503"/>
                </a:cubicBezTo>
                <a:cubicBezTo>
                  <a:pt x="886" y="17503"/>
                  <a:pt x="866" y="17527"/>
                  <a:pt x="876" y="17558"/>
                </a:cubicBezTo>
                <a:lnTo>
                  <a:pt x="891" y="17586"/>
                </a:lnTo>
                <a:lnTo>
                  <a:pt x="920" y="17629"/>
                </a:lnTo>
                <a:cubicBezTo>
                  <a:pt x="963" y="17658"/>
                  <a:pt x="991" y="17716"/>
                  <a:pt x="991" y="17730"/>
                </a:cubicBezTo>
                <a:cubicBezTo>
                  <a:pt x="991" y="17740"/>
                  <a:pt x="1006" y="17750"/>
                  <a:pt x="1029" y="17750"/>
                </a:cubicBezTo>
                <a:cubicBezTo>
                  <a:pt x="1039" y="17750"/>
                  <a:pt x="1051" y="17749"/>
                  <a:pt x="1063" y="17744"/>
                </a:cubicBezTo>
                <a:lnTo>
                  <a:pt x="1092" y="17744"/>
                </a:lnTo>
                <a:cubicBezTo>
                  <a:pt x="1106" y="17744"/>
                  <a:pt x="1106" y="17730"/>
                  <a:pt x="1106" y="17730"/>
                </a:cubicBezTo>
                <a:lnTo>
                  <a:pt x="1149" y="17730"/>
                </a:lnTo>
                <a:cubicBezTo>
                  <a:pt x="1149" y="17744"/>
                  <a:pt x="1149" y="17773"/>
                  <a:pt x="1149" y="17773"/>
                </a:cubicBezTo>
                <a:lnTo>
                  <a:pt x="1121" y="17787"/>
                </a:lnTo>
                <a:cubicBezTo>
                  <a:pt x="1092" y="17802"/>
                  <a:pt x="1049" y="17831"/>
                  <a:pt x="1049" y="17845"/>
                </a:cubicBezTo>
                <a:cubicBezTo>
                  <a:pt x="1049" y="17845"/>
                  <a:pt x="1078" y="17859"/>
                  <a:pt x="1092" y="17859"/>
                </a:cubicBezTo>
                <a:lnTo>
                  <a:pt x="1121" y="17859"/>
                </a:lnTo>
                <a:cubicBezTo>
                  <a:pt x="1135" y="17859"/>
                  <a:pt x="1164" y="17931"/>
                  <a:pt x="1178" y="18032"/>
                </a:cubicBezTo>
                <a:lnTo>
                  <a:pt x="1193" y="18104"/>
                </a:lnTo>
                <a:lnTo>
                  <a:pt x="1193" y="18147"/>
                </a:lnTo>
                <a:cubicBezTo>
                  <a:pt x="1207" y="18190"/>
                  <a:pt x="1178" y="18262"/>
                  <a:pt x="1164" y="18305"/>
                </a:cubicBezTo>
                <a:lnTo>
                  <a:pt x="1221" y="18333"/>
                </a:lnTo>
                <a:cubicBezTo>
                  <a:pt x="1207" y="18362"/>
                  <a:pt x="1236" y="18391"/>
                  <a:pt x="1250" y="18405"/>
                </a:cubicBezTo>
                <a:cubicBezTo>
                  <a:pt x="1264" y="18405"/>
                  <a:pt x="1336" y="18434"/>
                  <a:pt x="1408" y="18463"/>
                </a:cubicBezTo>
                <a:lnTo>
                  <a:pt x="1408" y="18491"/>
                </a:lnTo>
                <a:cubicBezTo>
                  <a:pt x="1437" y="18578"/>
                  <a:pt x="1537" y="18578"/>
                  <a:pt x="1552" y="18621"/>
                </a:cubicBezTo>
                <a:lnTo>
                  <a:pt x="1580" y="18707"/>
                </a:lnTo>
                <a:cubicBezTo>
                  <a:pt x="1647" y="18720"/>
                  <a:pt x="1811" y="18795"/>
                  <a:pt x="1881" y="18795"/>
                </a:cubicBezTo>
                <a:cubicBezTo>
                  <a:pt x="1887" y="18795"/>
                  <a:pt x="1892" y="18794"/>
                  <a:pt x="1896" y="18793"/>
                </a:cubicBezTo>
                <a:lnTo>
                  <a:pt x="1925" y="18793"/>
                </a:lnTo>
                <a:cubicBezTo>
                  <a:pt x="1954" y="18836"/>
                  <a:pt x="1968" y="18908"/>
                  <a:pt x="1954" y="18951"/>
                </a:cubicBezTo>
                <a:lnTo>
                  <a:pt x="1983" y="18994"/>
                </a:lnTo>
                <a:lnTo>
                  <a:pt x="1983" y="19009"/>
                </a:lnTo>
                <a:cubicBezTo>
                  <a:pt x="1997" y="19009"/>
                  <a:pt x="2083" y="19081"/>
                  <a:pt x="2169" y="19167"/>
                </a:cubicBezTo>
                <a:lnTo>
                  <a:pt x="2155" y="19353"/>
                </a:lnTo>
                <a:lnTo>
                  <a:pt x="2155" y="19368"/>
                </a:lnTo>
                <a:cubicBezTo>
                  <a:pt x="2169" y="19397"/>
                  <a:pt x="2227" y="19425"/>
                  <a:pt x="2313" y="19425"/>
                </a:cubicBezTo>
                <a:lnTo>
                  <a:pt x="2371" y="19425"/>
                </a:lnTo>
                <a:lnTo>
                  <a:pt x="2414" y="19411"/>
                </a:lnTo>
                <a:cubicBezTo>
                  <a:pt x="2424" y="19408"/>
                  <a:pt x="2432" y="19407"/>
                  <a:pt x="2439" y="19407"/>
                </a:cubicBezTo>
                <a:cubicBezTo>
                  <a:pt x="2474" y="19407"/>
                  <a:pt x="2476" y="19435"/>
                  <a:pt x="2428" y="19483"/>
                </a:cubicBezTo>
                <a:lnTo>
                  <a:pt x="2385" y="19526"/>
                </a:lnTo>
                <a:lnTo>
                  <a:pt x="2385" y="19540"/>
                </a:lnTo>
                <a:cubicBezTo>
                  <a:pt x="2395" y="19550"/>
                  <a:pt x="2405" y="19561"/>
                  <a:pt x="2415" y="19561"/>
                </a:cubicBezTo>
                <a:cubicBezTo>
                  <a:pt x="2420" y="19561"/>
                  <a:pt x="2424" y="19559"/>
                  <a:pt x="2428" y="19555"/>
                </a:cubicBezTo>
                <a:lnTo>
                  <a:pt x="2471" y="19555"/>
                </a:lnTo>
                <a:cubicBezTo>
                  <a:pt x="2474" y="19552"/>
                  <a:pt x="2477" y="19551"/>
                  <a:pt x="2481" y="19551"/>
                </a:cubicBezTo>
                <a:cubicBezTo>
                  <a:pt x="2495" y="19551"/>
                  <a:pt x="2514" y="19572"/>
                  <a:pt x="2514" y="19583"/>
                </a:cubicBezTo>
                <a:lnTo>
                  <a:pt x="2514" y="19612"/>
                </a:lnTo>
                <a:lnTo>
                  <a:pt x="2514" y="19641"/>
                </a:lnTo>
                <a:cubicBezTo>
                  <a:pt x="2500" y="19655"/>
                  <a:pt x="2442" y="19756"/>
                  <a:pt x="2457" y="19799"/>
                </a:cubicBezTo>
                <a:cubicBezTo>
                  <a:pt x="2471" y="19828"/>
                  <a:pt x="2500" y="19856"/>
                  <a:pt x="2500" y="19856"/>
                </a:cubicBezTo>
                <a:cubicBezTo>
                  <a:pt x="2500" y="19856"/>
                  <a:pt x="2529" y="19885"/>
                  <a:pt x="2543" y="19885"/>
                </a:cubicBezTo>
                <a:cubicBezTo>
                  <a:pt x="2543" y="19886"/>
                  <a:pt x="2544" y="19887"/>
                  <a:pt x="2544" y="19887"/>
                </a:cubicBezTo>
                <a:cubicBezTo>
                  <a:pt x="2553" y="19887"/>
                  <a:pt x="2595" y="19840"/>
                  <a:pt x="2631" y="19840"/>
                </a:cubicBezTo>
                <a:cubicBezTo>
                  <a:pt x="2636" y="19840"/>
                  <a:pt x="2640" y="19841"/>
                  <a:pt x="2644" y="19842"/>
                </a:cubicBezTo>
                <a:cubicBezTo>
                  <a:pt x="2672" y="19842"/>
                  <a:pt x="2672" y="19957"/>
                  <a:pt x="2644" y="20115"/>
                </a:cubicBezTo>
                <a:lnTo>
                  <a:pt x="2888" y="20115"/>
                </a:lnTo>
                <a:cubicBezTo>
                  <a:pt x="2902" y="20115"/>
                  <a:pt x="2931" y="20187"/>
                  <a:pt x="2917" y="20230"/>
                </a:cubicBezTo>
                <a:lnTo>
                  <a:pt x="2917" y="20259"/>
                </a:lnTo>
                <a:cubicBezTo>
                  <a:pt x="2871" y="20259"/>
                  <a:pt x="2769" y="20222"/>
                  <a:pt x="2723" y="20222"/>
                </a:cubicBezTo>
                <a:cubicBezTo>
                  <a:pt x="2712" y="20222"/>
                  <a:pt x="2704" y="20224"/>
                  <a:pt x="2701" y="20230"/>
                </a:cubicBezTo>
                <a:cubicBezTo>
                  <a:pt x="2687" y="20259"/>
                  <a:pt x="2715" y="20330"/>
                  <a:pt x="2744" y="20345"/>
                </a:cubicBezTo>
                <a:cubicBezTo>
                  <a:pt x="2748" y="20349"/>
                  <a:pt x="2761" y="20351"/>
                  <a:pt x="2778" y="20351"/>
                </a:cubicBezTo>
                <a:cubicBezTo>
                  <a:pt x="2818" y="20351"/>
                  <a:pt x="2882" y="20341"/>
                  <a:pt x="2902" y="20330"/>
                </a:cubicBezTo>
                <a:cubicBezTo>
                  <a:pt x="2945" y="20316"/>
                  <a:pt x="2988" y="20302"/>
                  <a:pt x="3017" y="20287"/>
                </a:cubicBezTo>
                <a:lnTo>
                  <a:pt x="3032" y="20273"/>
                </a:lnTo>
                <a:lnTo>
                  <a:pt x="3046" y="20259"/>
                </a:lnTo>
                <a:cubicBezTo>
                  <a:pt x="3050" y="20254"/>
                  <a:pt x="3057" y="20253"/>
                  <a:pt x="3064" y="20253"/>
                </a:cubicBezTo>
                <a:cubicBezTo>
                  <a:pt x="3082" y="20253"/>
                  <a:pt x="3103" y="20263"/>
                  <a:pt x="3103" y="20273"/>
                </a:cubicBezTo>
                <a:cubicBezTo>
                  <a:pt x="3118" y="20287"/>
                  <a:pt x="3146" y="20330"/>
                  <a:pt x="3175" y="20374"/>
                </a:cubicBezTo>
                <a:lnTo>
                  <a:pt x="3132" y="20417"/>
                </a:lnTo>
                <a:cubicBezTo>
                  <a:pt x="3161" y="20445"/>
                  <a:pt x="3290" y="20503"/>
                  <a:pt x="3333" y="20517"/>
                </a:cubicBezTo>
                <a:cubicBezTo>
                  <a:pt x="3348" y="20521"/>
                  <a:pt x="3362" y="20523"/>
                  <a:pt x="3376" y="20523"/>
                </a:cubicBezTo>
                <a:cubicBezTo>
                  <a:pt x="3418" y="20523"/>
                  <a:pt x="3455" y="20506"/>
                  <a:pt x="3477" y="20474"/>
                </a:cubicBezTo>
                <a:lnTo>
                  <a:pt x="3491" y="20532"/>
                </a:lnTo>
                <a:cubicBezTo>
                  <a:pt x="3503" y="20567"/>
                  <a:pt x="3515" y="20593"/>
                  <a:pt x="3543" y="20593"/>
                </a:cubicBezTo>
                <a:cubicBezTo>
                  <a:pt x="3549" y="20593"/>
                  <a:pt x="3555" y="20592"/>
                  <a:pt x="3563" y="20589"/>
                </a:cubicBezTo>
                <a:lnTo>
                  <a:pt x="3678" y="20575"/>
                </a:lnTo>
                <a:lnTo>
                  <a:pt x="3692" y="20575"/>
                </a:lnTo>
                <a:cubicBezTo>
                  <a:pt x="3635" y="20618"/>
                  <a:pt x="3577" y="20690"/>
                  <a:pt x="3563" y="20747"/>
                </a:cubicBezTo>
                <a:cubicBezTo>
                  <a:pt x="3534" y="20819"/>
                  <a:pt x="3534" y="20905"/>
                  <a:pt x="3534" y="20948"/>
                </a:cubicBezTo>
                <a:lnTo>
                  <a:pt x="3736" y="20948"/>
                </a:lnTo>
                <a:cubicBezTo>
                  <a:pt x="3764" y="21106"/>
                  <a:pt x="3635" y="21322"/>
                  <a:pt x="3577" y="21351"/>
                </a:cubicBezTo>
                <a:cubicBezTo>
                  <a:pt x="3520" y="21379"/>
                  <a:pt x="3520" y="21451"/>
                  <a:pt x="3563" y="21494"/>
                </a:cubicBezTo>
                <a:lnTo>
                  <a:pt x="3621" y="21523"/>
                </a:lnTo>
                <a:cubicBezTo>
                  <a:pt x="3664" y="21566"/>
                  <a:pt x="3649" y="21580"/>
                  <a:pt x="3621" y="21624"/>
                </a:cubicBezTo>
                <a:cubicBezTo>
                  <a:pt x="3606" y="21638"/>
                  <a:pt x="3635" y="21695"/>
                  <a:pt x="3649" y="21738"/>
                </a:cubicBezTo>
                <a:cubicBezTo>
                  <a:pt x="3671" y="21774"/>
                  <a:pt x="3682" y="21792"/>
                  <a:pt x="3694" y="21792"/>
                </a:cubicBezTo>
                <a:cubicBezTo>
                  <a:pt x="3707" y="21792"/>
                  <a:pt x="3721" y="21774"/>
                  <a:pt x="3750" y="21738"/>
                </a:cubicBezTo>
                <a:lnTo>
                  <a:pt x="3764" y="21724"/>
                </a:lnTo>
                <a:cubicBezTo>
                  <a:pt x="3807" y="21724"/>
                  <a:pt x="3836" y="21738"/>
                  <a:pt x="3836" y="21767"/>
                </a:cubicBezTo>
                <a:lnTo>
                  <a:pt x="3836" y="21796"/>
                </a:lnTo>
                <a:lnTo>
                  <a:pt x="3836" y="21810"/>
                </a:lnTo>
                <a:cubicBezTo>
                  <a:pt x="3793" y="21853"/>
                  <a:pt x="3822" y="21868"/>
                  <a:pt x="3879" y="21868"/>
                </a:cubicBezTo>
                <a:lnTo>
                  <a:pt x="3922" y="21853"/>
                </a:lnTo>
                <a:lnTo>
                  <a:pt x="3951" y="21839"/>
                </a:lnTo>
                <a:lnTo>
                  <a:pt x="3965" y="21839"/>
                </a:lnTo>
                <a:cubicBezTo>
                  <a:pt x="4008" y="21896"/>
                  <a:pt x="4095" y="21968"/>
                  <a:pt x="4095" y="22011"/>
                </a:cubicBezTo>
                <a:cubicBezTo>
                  <a:pt x="4066" y="22055"/>
                  <a:pt x="4138" y="22141"/>
                  <a:pt x="4181" y="22155"/>
                </a:cubicBezTo>
                <a:cubicBezTo>
                  <a:pt x="4210" y="22169"/>
                  <a:pt x="4123" y="22241"/>
                  <a:pt x="4080" y="22241"/>
                </a:cubicBezTo>
                <a:lnTo>
                  <a:pt x="3908" y="22241"/>
                </a:lnTo>
                <a:cubicBezTo>
                  <a:pt x="3883" y="22241"/>
                  <a:pt x="3795" y="22273"/>
                  <a:pt x="3753" y="22273"/>
                </a:cubicBezTo>
                <a:cubicBezTo>
                  <a:pt x="3745" y="22273"/>
                  <a:pt x="3740" y="22272"/>
                  <a:pt x="3736" y="22270"/>
                </a:cubicBezTo>
                <a:cubicBezTo>
                  <a:pt x="3707" y="22270"/>
                  <a:pt x="3664" y="22256"/>
                  <a:pt x="3649" y="22256"/>
                </a:cubicBezTo>
                <a:cubicBezTo>
                  <a:pt x="3637" y="22309"/>
                  <a:pt x="3621" y="22326"/>
                  <a:pt x="3601" y="22326"/>
                </a:cubicBezTo>
                <a:cubicBezTo>
                  <a:pt x="3573" y="22326"/>
                  <a:pt x="3539" y="22293"/>
                  <a:pt x="3506" y="22284"/>
                </a:cubicBezTo>
                <a:lnTo>
                  <a:pt x="3491" y="22284"/>
                </a:lnTo>
                <a:cubicBezTo>
                  <a:pt x="3477" y="22299"/>
                  <a:pt x="3477" y="22327"/>
                  <a:pt x="3477" y="22327"/>
                </a:cubicBezTo>
                <a:cubicBezTo>
                  <a:pt x="3489" y="22340"/>
                  <a:pt x="3417" y="22373"/>
                  <a:pt x="3369" y="22373"/>
                </a:cubicBezTo>
                <a:cubicBezTo>
                  <a:pt x="3361" y="22373"/>
                  <a:pt x="3354" y="22373"/>
                  <a:pt x="3348" y="22371"/>
                </a:cubicBezTo>
                <a:cubicBezTo>
                  <a:pt x="3341" y="22366"/>
                  <a:pt x="3334" y="22364"/>
                  <a:pt x="3327" y="22364"/>
                </a:cubicBezTo>
                <a:cubicBezTo>
                  <a:pt x="3292" y="22364"/>
                  <a:pt x="3261" y="22418"/>
                  <a:pt x="3261" y="22442"/>
                </a:cubicBezTo>
                <a:cubicBezTo>
                  <a:pt x="3261" y="22464"/>
                  <a:pt x="3247" y="22471"/>
                  <a:pt x="3231" y="22471"/>
                </a:cubicBezTo>
                <a:cubicBezTo>
                  <a:pt x="3215" y="22471"/>
                  <a:pt x="3197" y="22464"/>
                  <a:pt x="3190" y="22457"/>
                </a:cubicBezTo>
                <a:cubicBezTo>
                  <a:pt x="3190" y="22457"/>
                  <a:pt x="3133" y="22411"/>
                  <a:pt x="3110" y="22411"/>
                </a:cubicBezTo>
                <a:cubicBezTo>
                  <a:pt x="3107" y="22411"/>
                  <a:pt x="3105" y="22412"/>
                  <a:pt x="3103" y="22414"/>
                </a:cubicBezTo>
                <a:cubicBezTo>
                  <a:pt x="3089" y="22428"/>
                  <a:pt x="3060" y="22457"/>
                  <a:pt x="3046" y="22471"/>
                </a:cubicBezTo>
                <a:cubicBezTo>
                  <a:pt x="3032" y="22471"/>
                  <a:pt x="2945" y="22486"/>
                  <a:pt x="2917" y="22486"/>
                </a:cubicBezTo>
                <a:cubicBezTo>
                  <a:pt x="2873" y="22486"/>
                  <a:pt x="2830" y="22543"/>
                  <a:pt x="2816" y="22557"/>
                </a:cubicBezTo>
                <a:cubicBezTo>
                  <a:pt x="2802" y="22557"/>
                  <a:pt x="2759" y="22586"/>
                  <a:pt x="2730" y="22600"/>
                </a:cubicBezTo>
                <a:lnTo>
                  <a:pt x="2730" y="22615"/>
                </a:lnTo>
                <a:cubicBezTo>
                  <a:pt x="2701" y="22715"/>
                  <a:pt x="2687" y="22802"/>
                  <a:pt x="2672" y="22902"/>
                </a:cubicBezTo>
                <a:lnTo>
                  <a:pt x="2672" y="22931"/>
                </a:lnTo>
                <a:cubicBezTo>
                  <a:pt x="2687" y="22974"/>
                  <a:pt x="2658" y="23017"/>
                  <a:pt x="2600" y="23046"/>
                </a:cubicBezTo>
                <a:lnTo>
                  <a:pt x="2572" y="22960"/>
                </a:lnTo>
                <a:cubicBezTo>
                  <a:pt x="2557" y="22931"/>
                  <a:pt x="2514" y="22888"/>
                  <a:pt x="2486" y="22888"/>
                </a:cubicBezTo>
                <a:lnTo>
                  <a:pt x="2371" y="22902"/>
                </a:lnTo>
                <a:cubicBezTo>
                  <a:pt x="2351" y="22891"/>
                  <a:pt x="2327" y="22886"/>
                  <a:pt x="2300" y="22886"/>
                </a:cubicBezTo>
                <a:cubicBezTo>
                  <a:pt x="2191" y="22886"/>
                  <a:pt x="2038" y="22965"/>
                  <a:pt x="1968" y="22988"/>
                </a:cubicBezTo>
                <a:cubicBezTo>
                  <a:pt x="1896" y="23017"/>
                  <a:pt x="1882" y="23031"/>
                  <a:pt x="1954" y="23046"/>
                </a:cubicBezTo>
                <a:lnTo>
                  <a:pt x="1968" y="23060"/>
                </a:lnTo>
                <a:cubicBezTo>
                  <a:pt x="1983" y="23103"/>
                  <a:pt x="1997" y="23118"/>
                  <a:pt x="2040" y="23132"/>
                </a:cubicBezTo>
                <a:cubicBezTo>
                  <a:pt x="2083" y="23146"/>
                  <a:pt x="2069" y="23218"/>
                  <a:pt x="2040" y="23247"/>
                </a:cubicBezTo>
                <a:cubicBezTo>
                  <a:pt x="2011" y="23261"/>
                  <a:pt x="1983" y="23261"/>
                  <a:pt x="1983" y="23276"/>
                </a:cubicBezTo>
                <a:cubicBezTo>
                  <a:pt x="1954" y="23290"/>
                  <a:pt x="1940" y="23333"/>
                  <a:pt x="1940" y="23348"/>
                </a:cubicBezTo>
                <a:lnTo>
                  <a:pt x="1940" y="23362"/>
                </a:lnTo>
                <a:cubicBezTo>
                  <a:pt x="1983" y="23376"/>
                  <a:pt x="1997" y="23405"/>
                  <a:pt x="1954" y="23405"/>
                </a:cubicBezTo>
                <a:lnTo>
                  <a:pt x="1940" y="23419"/>
                </a:lnTo>
                <a:cubicBezTo>
                  <a:pt x="1928" y="23435"/>
                  <a:pt x="1917" y="23440"/>
                  <a:pt x="1908" y="23440"/>
                </a:cubicBezTo>
                <a:cubicBezTo>
                  <a:pt x="1889" y="23440"/>
                  <a:pt x="1873" y="23421"/>
                  <a:pt x="1858" y="23421"/>
                </a:cubicBezTo>
                <a:cubicBezTo>
                  <a:pt x="1851" y="23421"/>
                  <a:pt x="1845" y="23424"/>
                  <a:pt x="1839" y="23434"/>
                </a:cubicBezTo>
                <a:cubicBezTo>
                  <a:pt x="1810" y="23463"/>
                  <a:pt x="1782" y="23506"/>
                  <a:pt x="1753" y="23549"/>
                </a:cubicBezTo>
                <a:cubicBezTo>
                  <a:pt x="1753" y="23563"/>
                  <a:pt x="1753" y="23577"/>
                  <a:pt x="1738" y="23592"/>
                </a:cubicBezTo>
                <a:lnTo>
                  <a:pt x="1710" y="23649"/>
                </a:lnTo>
                <a:cubicBezTo>
                  <a:pt x="1755" y="23694"/>
                  <a:pt x="1808" y="23730"/>
                  <a:pt x="1843" y="23730"/>
                </a:cubicBezTo>
                <a:cubicBezTo>
                  <a:pt x="1853" y="23730"/>
                  <a:pt x="1861" y="23727"/>
                  <a:pt x="1868" y="23721"/>
                </a:cubicBezTo>
                <a:lnTo>
                  <a:pt x="1896" y="23707"/>
                </a:lnTo>
                <a:lnTo>
                  <a:pt x="1925" y="23678"/>
                </a:lnTo>
                <a:cubicBezTo>
                  <a:pt x="1928" y="23677"/>
                  <a:pt x="1930" y="23677"/>
                  <a:pt x="1932" y="23677"/>
                </a:cubicBezTo>
                <a:cubicBezTo>
                  <a:pt x="1983" y="23677"/>
                  <a:pt x="1980" y="23837"/>
                  <a:pt x="1911" y="23865"/>
                </a:cubicBezTo>
                <a:cubicBezTo>
                  <a:pt x="1839" y="23894"/>
                  <a:pt x="1796" y="23994"/>
                  <a:pt x="1796" y="24037"/>
                </a:cubicBezTo>
                <a:cubicBezTo>
                  <a:pt x="1796" y="24066"/>
                  <a:pt x="1839" y="24152"/>
                  <a:pt x="1868" y="24224"/>
                </a:cubicBezTo>
                <a:lnTo>
                  <a:pt x="1868" y="24296"/>
                </a:lnTo>
                <a:lnTo>
                  <a:pt x="1868" y="24325"/>
                </a:lnTo>
                <a:cubicBezTo>
                  <a:pt x="1859" y="24341"/>
                  <a:pt x="1866" y="24348"/>
                  <a:pt x="1881" y="24348"/>
                </a:cubicBezTo>
                <a:cubicBezTo>
                  <a:pt x="1892" y="24348"/>
                  <a:pt x="1907" y="24345"/>
                  <a:pt x="1925" y="24339"/>
                </a:cubicBezTo>
                <a:lnTo>
                  <a:pt x="1954" y="24339"/>
                </a:lnTo>
                <a:lnTo>
                  <a:pt x="1997" y="24353"/>
                </a:lnTo>
                <a:cubicBezTo>
                  <a:pt x="1968" y="24396"/>
                  <a:pt x="1940" y="24439"/>
                  <a:pt x="1940" y="24468"/>
                </a:cubicBezTo>
                <a:lnTo>
                  <a:pt x="1954" y="24511"/>
                </a:lnTo>
                <a:lnTo>
                  <a:pt x="1997" y="24569"/>
                </a:lnTo>
                <a:cubicBezTo>
                  <a:pt x="2033" y="24533"/>
                  <a:pt x="2068" y="24508"/>
                  <a:pt x="2079" y="24508"/>
                </a:cubicBezTo>
                <a:cubicBezTo>
                  <a:pt x="2082" y="24508"/>
                  <a:pt x="2083" y="24509"/>
                  <a:pt x="2083" y="24511"/>
                </a:cubicBezTo>
                <a:cubicBezTo>
                  <a:pt x="2098" y="24511"/>
                  <a:pt x="2055" y="24669"/>
                  <a:pt x="2040" y="24741"/>
                </a:cubicBezTo>
                <a:cubicBezTo>
                  <a:pt x="2026" y="24799"/>
                  <a:pt x="2026" y="24957"/>
                  <a:pt x="2055" y="24985"/>
                </a:cubicBezTo>
                <a:cubicBezTo>
                  <a:pt x="2076" y="24993"/>
                  <a:pt x="2101" y="24996"/>
                  <a:pt x="2126" y="24996"/>
                </a:cubicBezTo>
                <a:cubicBezTo>
                  <a:pt x="2152" y="24996"/>
                  <a:pt x="2177" y="24993"/>
                  <a:pt x="2198" y="24985"/>
                </a:cubicBezTo>
                <a:lnTo>
                  <a:pt x="2270" y="24985"/>
                </a:lnTo>
                <a:cubicBezTo>
                  <a:pt x="2328" y="24985"/>
                  <a:pt x="2270" y="25129"/>
                  <a:pt x="2227" y="25158"/>
                </a:cubicBezTo>
                <a:cubicBezTo>
                  <a:pt x="2184" y="25201"/>
                  <a:pt x="2126" y="25244"/>
                  <a:pt x="2098" y="25273"/>
                </a:cubicBezTo>
                <a:lnTo>
                  <a:pt x="2126" y="25302"/>
                </a:lnTo>
                <a:cubicBezTo>
                  <a:pt x="2155" y="25316"/>
                  <a:pt x="2155" y="25345"/>
                  <a:pt x="2126" y="25359"/>
                </a:cubicBezTo>
                <a:cubicBezTo>
                  <a:pt x="2098" y="25373"/>
                  <a:pt x="2055" y="25388"/>
                  <a:pt x="2026" y="25388"/>
                </a:cubicBezTo>
                <a:cubicBezTo>
                  <a:pt x="1954" y="25388"/>
                  <a:pt x="2011" y="25416"/>
                  <a:pt x="2011" y="25445"/>
                </a:cubicBezTo>
                <a:cubicBezTo>
                  <a:pt x="1997" y="25474"/>
                  <a:pt x="1954" y="25517"/>
                  <a:pt x="2055" y="25517"/>
                </a:cubicBezTo>
                <a:cubicBezTo>
                  <a:pt x="2098" y="25503"/>
                  <a:pt x="2169" y="25503"/>
                  <a:pt x="2227" y="25474"/>
                </a:cubicBezTo>
                <a:lnTo>
                  <a:pt x="2284" y="25474"/>
                </a:lnTo>
                <a:lnTo>
                  <a:pt x="2299" y="25503"/>
                </a:lnTo>
                <a:cubicBezTo>
                  <a:pt x="2313" y="25517"/>
                  <a:pt x="2356" y="25531"/>
                  <a:pt x="2356" y="25531"/>
                </a:cubicBezTo>
                <a:cubicBezTo>
                  <a:pt x="2371" y="25531"/>
                  <a:pt x="2457" y="25546"/>
                  <a:pt x="2486" y="25560"/>
                </a:cubicBezTo>
                <a:cubicBezTo>
                  <a:pt x="2514" y="25574"/>
                  <a:pt x="2615" y="25603"/>
                  <a:pt x="2629" y="25632"/>
                </a:cubicBezTo>
                <a:cubicBezTo>
                  <a:pt x="2644" y="25646"/>
                  <a:pt x="2701" y="25675"/>
                  <a:pt x="2744" y="25704"/>
                </a:cubicBezTo>
                <a:lnTo>
                  <a:pt x="2802" y="25675"/>
                </a:lnTo>
                <a:cubicBezTo>
                  <a:pt x="2804" y="25672"/>
                  <a:pt x="2808" y="25671"/>
                  <a:pt x="2811" y="25671"/>
                </a:cubicBezTo>
                <a:cubicBezTo>
                  <a:pt x="2826" y="25671"/>
                  <a:pt x="2845" y="25692"/>
                  <a:pt x="2845" y="25704"/>
                </a:cubicBezTo>
                <a:lnTo>
                  <a:pt x="2873" y="25804"/>
                </a:lnTo>
                <a:cubicBezTo>
                  <a:pt x="2934" y="25794"/>
                  <a:pt x="3060" y="25784"/>
                  <a:pt x="3149" y="25784"/>
                </a:cubicBezTo>
                <a:cubicBezTo>
                  <a:pt x="3185" y="25784"/>
                  <a:pt x="3216" y="25786"/>
                  <a:pt x="3233" y="25790"/>
                </a:cubicBezTo>
                <a:lnTo>
                  <a:pt x="3362" y="25790"/>
                </a:lnTo>
                <a:cubicBezTo>
                  <a:pt x="3376" y="25790"/>
                  <a:pt x="3506" y="25819"/>
                  <a:pt x="3664" y="25833"/>
                </a:cubicBezTo>
                <a:lnTo>
                  <a:pt x="3736" y="25934"/>
                </a:lnTo>
                <a:lnTo>
                  <a:pt x="3750" y="25948"/>
                </a:lnTo>
                <a:cubicBezTo>
                  <a:pt x="3752" y="25945"/>
                  <a:pt x="3760" y="25944"/>
                  <a:pt x="3771" y="25944"/>
                </a:cubicBezTo>
                <a:cubicBezTo>
                  <a:pt x="3820" y="25944"/>
                  <a:pt x="3939" y="25970"/>
                  <a:pt x="3951" y="26006"/>
                </a:cubicBezTo>
                <a:cubicBezTo>
                  <a:pt x="3957" y="26024"/>
                  <a:pt x="3982" y="26029"/>
                  <a:pt x="4010" y="26029"/>
                </a:cubicBezTo>
                <a:cubicBezTo>
                  <a:pt x="4048" y="26029"/>
                  <a:pt x="4093" y="26020"/>
                  <a:pt x="4109" y="26020"/>
                </a:cubicBezTo>
                <a:cubicBezTo>
                  <a:pt x="4152" y="26020"/>
                  <a:pt x="4296" y="26077"/>
                  <a:pt x="4353" y="26077"/>
                </a:cubicBezTo>
                <a:cubicBezTo>
                  <a:pt x="4396" y="26077"/>
                  <a:pt x="4554" y="26077"/>
                  <a:pt x="4598" y="26092"/>
                </a:cubicBezTo>
                <a:cubicBezTo>
                  <a:pt x="4619" y="26099"/>
                  <a:pt x="4641" y="26102"/>
                  <a:pt x="4659" y="26102"/>
                </a:cubicBezTo>
                <a:cubicBezTo>
                  <a:pt x="4677" y="26102"/>
                  <a:pt x="4691" y="26099"/>
                  <a:pt x="4698" y="26092"/>
                </a:cubicBezTo>
                <a:lnTo>
                  <a:pt x="4712" y="26092"/>
                </a:lnTo>
                <a:lnTo>
                  <a:pt x="4784" y="26063"/>
                </a:lnTo>
                <a:lnTo>
                  <a:pt x="4784" y="26063"/>
                </a:lnTo>
                <a:cubicBezTo>
                  <a:pt x="4772" y="26098"/>
                  <a:pt x="4790" y="26124"/>
                  <a:pt x="4812" y="26124"/>
                </a:cubicBezTo>
                <a:cubicBezTo>
                  <a:pt x="4817" y="26124"/>
                  <a:pt x="4822" y="26123"/>
                  <a:pt x="4827" y="26120"/>
                </a:cubicBezTo>
                <a:lnTo>
                  <a:pt x="4871" y="26120"/>
                </a:lnTo>
                <a:cubicBezTo>
                  <a:pt x="4871" y="26120"/>
                  <a:pt x="4885" y="26135"/>
                  <a:pt x="4885" y="26149"/>
                </a:cubicBezTo>
                <a:lnTo>
                  <a:pt x="4885" y="26178"/>
                </a:lnTo>
                <a:cubicBezTo>
                  <a:pt x="4885" y="26196"/>
                  <a:pt x="4892" y="26203"/>
                  <a:pt x="4902" y="26203"/>
                </a:cubicBezTo>
                <a:cubicBezTo>
                  <a:pt x="4924" y="26203"/>
                  <a:pt x="4961" y="26169"/>
                  <a:pt x="4971" y="26149"/>
                </a:cubicBezTo>
                <a:cubicBezTo>
                  <a:pt x="4976" y="26144"/>
                  <a:pt x="4987" y="26143"/>
                  <a:pt x="5000" y="26143"/>
                </a:cubicBezTo>
                <a:cubicBezTo>
                  <a:pt x="5027" y="26143"/>
                  <a:pt x="5062" y="26149"/>
                  <a:pt x="5072" y="26149"/>
                </a:cubicBezTo>
                <a:cubicBezTo>
                  <a:pt x="5100" y="26164"/>
                  <a:pt x="5072" y="26192"/>
                  <a:pt x="5029" y="26207"/>
                </a:cubicBezTo>
                <a:lnTo>
                  <a:pt x="5029" y="26235"/>
                </a:lnTo>
                <a:cubicBezTo>
                  <a:pt x="5029" y="26274"/>
                  <a:pt x="5054" y="26274"/>
                  <a:pt x="5084" y="26274"/>
                </a:cubicBezTo>
                <a:lnTo>
                  <a:pt x="5084" y="26274"/>
                </a:lnTo>
                <a:cubicBezTo>
                  <a:pt x="5099" y="26274"/>
                  <a:pt x="5115" y="26274"/>
                  <a:pt x="5129" y="26278"/>
                </a:cubicBezTo>
                <a:cubicBezTo>
                  <a:pt x="5143" y="26278"/>
                  <a:pt x="5158" y="26250"/>
                  <a:pt x="5158" y="26235"/>
                </a:cubicBezTo>
                <a:lnTo>
                  <a:pt x="5172" y="26221"/>
                </a:lnTo>
                <a:cubicBezTo>
                  <a:pt x="5174" y="26219"/>
                  <a:pt x="5176" y="26219"/>
                  <a:pt x="5179" y="26219"/>
                </a:cubicBezTo>
                <a:cubicBezTo>
                  <a:pt x="5197" y="26219"/>
                  <a:pt x="5236" y="26244"/>
                  <a:pt x="5265" y="26244"/>
                </a:cubicBezTo>
                <a:cubicBezTo>
                  <a:pt x="5274" y="26244"/>
                  <a:pt x="5281" y="26241"/>
                  <a:pt x="5287" y="26235"/>
                </a:cubicBezTo>
                <a:cubicBezTo>
                  <a:pt x="5291" y="26228"/>
                  <a:pt x="5297" y="26226"/>
                  <a:pt x="5306" y="26226"/>
                </a:cubicBezTo>
                <a:cubicBezTo>
                  <a:pt x="5333" y="26226"/>
                  <a:pt x="5377" y="26253"/>
                  <a:pt x="5388" y="26264"/>
                </a:cubicBezTo>
                <a:cubicBezTo>
                  <a:pt x="5394" y="26270"/>
                  <a:pt x="5406" y="26272"/>
                  <a:pt x="5421" y="26272"/>
                </a:cubicBezTo>
                <a:cubicBezTo>
                  <a:pt x="5473" y="26272"/>
                  <a:pt x="5563" y="26247"/>
                  <a:pt x="5603" y="26247"/>
                </a:cubicBezTo>
                <a:cubicBezTo>
                  <a:pt x="5609" y="26247"/>
                  <a:pt x="5614" y="26248"/>
                  <a:pt x="5618" y="26250"/>
                </a:cubicBezTo>
                <a:cubicBezTo>
                  <a:pt x="5646" y="26278"/>
                  <a:pt x="5704" y="26307"/>
                  <a:pt x="5733" y="26307"/>
                </a:cubicBezTo>
                <a:lnTo>
                  <a:pt x="5747" y="26307"/>
                </a:lnTo>
                <a:lnTo>
                  <a:pt x="5790" y="26278"/>
                </a:lnTo>
                <a:cubicBezTo>
                  <a:pt x="5794" y="26271"/>
                  <a:pt x="5805" y="26268"/>
                  <a:pt x="5821" y="26268"/>
                </a:cubicBezTo>
                <a:cubicBezTo>
                  <a:pt x="5857" y="26268"/>
                  <a:pt x="5914" y="26282"/>
                  <a:pt x="5952" y="26282"/>
                </a:cubicBezTo>
                <a:cubicBezTo>
                  <a:pt x="5962" y="26282"/>
                  <a:pt x="5970" y="26281"/>
                  <a:pt x="5977" y="26278"/>
                </a:cubicBezTo>
                <a:cubicBezTo>
                  <a:pt x="6020" y="26278"/>
                  <a:pt x="6092" y="26264"/>
                  <a:pt x="6120" y="26264"/>
                </a:cubicBezTo>
                <a:cubicBezTo>
                  <a:pt x="6135" y="26278"/>
                  <a:pt x="6207" y="26278"/>
                  <a:pt x="6264" y="26278"/>
                </a:cubicBezTo>
                <a:lnTo>
                  <a:pt x="6307" y="26264"/>
                </a:lnTo>
                <a:cubicBezTo>
                  <a:pt x="6321" y="26257"/>
                  <a:pt x="6333" y="26254"/>
                  <a:pt x="6344" y="26254"/>
                </a:cubicBezTo>
                <a:cubicBezTo>
                  <a:pt x="6392" y="26254"/>
                  <a:pt x="6412" y="26312"/>
                  <a:pt x="6447" y="26312"/>
                </a:cubicBezTo>
                <a:cubicBezTo>
                  <a:pt x="6453" y="26312"/>
                  <a:pt x="6459" y="26310"/>
                  <a:pt x="6465" y="26307"/>
                </a:cubicBezTo>
                <a:lnTo>
                  <a:pt x="6480" y="26307"/>
                </a:lnTo>
                <a:cubicBezTo>
                  <a:pt x="6480" y="26307"/>
                  <a:pt x="6553" y="26270"/>
                  <a:pt x="6575" y="26270"/>
                </a:cubicBezTo>
                <a:cubicBezTo>
                  <a:pt x="6581" y="26270"/>
                  <a:pt x="6583" y="26273"/>
                  <a:pt x="6580" y="26278"/>
                </a:cubicBezTo>
                <a:cubicBezTo>
                  <a:pt x="6580" y="26306"/>
                  <a:pt x="6586" y="26316"/>
                  <a:pt x="6594" y="26316"/>
                </a:cubicBezTo>
                <a:cubicBezTo>
                  <a:pt x="6598" y="26316"/>
                  <a:pt x="6604" y="26312"/>
                  <a:pt x="6609" y="26307"/>
                </a:cubicBezTo>
                <a:cubicBezTo>
                  <a:pt x="6609" y="26304"/>
                  <a:pt x="6612" y="26303"/>
                  <a:pt x="6617" y="26303"/>
                </a:cubicBezTo>
                <a:cubicBezTo>
                  <a:pt x="6626" y="26303"/>
                  <a:pt x="6640" y="26306"/>
                  <a:pt x="6656" y="26306"/>
                </a:cubicBezTo>
                <a:cubicBezTo>
                  <a:pt x="6670" y="26306"/>
                  <a:pt x="6685" y="26303"/>
                  <a:pt x="6695" y="26293"/>
                </a:cubicBezTo>
                <a:cubicBezTo>
                  <a:pt x="6708" y="26280"/>
                  <a:pt x="6757" y="26219"/>
                  <a:pt x="6787" y="26219"/>
                </a:cubicBezTo>
                <a:cubicBezTo>
                  <a:pt x="6790" y="26219"/>
                  <a:pt x="6793" y="26220"/>
                  <a:pt x="6796" y="26221"/>
                </a:cubicBezTo>
                <a:cubicBezTo>
                  <a:pt x="6824" y="26235"/>
                  <a:pt x="6882" y="26278"/>
                  <a:pt x="6882" y="26293"/>
                </a:cubicBezTo>
                <a:cubicBezTo>
                  <a:pt x="6885" y="26300"/>
                  <a:pt x="6891" y="26303"/>
                  <a:pt x="6899" y="26303"/>
                </a:cubicBezTo>
                <a:cubicBezTo>
                  <a:pt x="6921" y="26303"/>
                  <a:pt x="6957" y="26275"/>
                  <a:pt x="6968" y="26264"/>
                </a:cubicBezTo>
                <a:cubicBezTo>
                  <a:pt x="6968" y="26262"/>
                  <a:pt x="6969" y="26261"/>
                  <a:pt x="6970" y="26261"/>
                </a:cubicBezTo>
                <a:cubicBezTo>
                  <a:pt x="6979" y="26261"/>
                  <a:pt x="7015" y="26302"/>
                  <a:pt x="7040" y="26365"/>
                </a:cubicBezTo>
                <a:lnTo>
                  <a:pt x="7083" y="26307"/>
                </a:lnTo>
                <a:cubicBezTo>
                  <a:pt x="7112" y="26257"/>
                  <a:pt x="7133" y="26235"/>
                  <a:pt x="7157" y="26235"/>
                </a:cubicBezTo>
                <a:cubicBezTo>
                  <a:pt x="7180" y="26235"/>
                  <a:pt x="7205" y="26257"/>
                  <a:pt x="7241" y="26293"/>
                </a:cubicBezTo>
                <a:cubicBezTo>
                  <a:pt x="7241" y="26293"/>
                  <a:pt x="7260" y="26299"/>
                  <a:pt x="7273" y="26299"/>
                </a:cubicBezTo>
                <a:cubicBezTo>
                  <a:pt x="7279" y="26299"/>
                  <a:pt x="7284" y="26298"/>
                  <a:pt x="7284" y="26293"/>
                </a:cubicBezTo>
                <a:cubicBezTo>
                  <a:pt x="7303" y="26274"/>
                  <a:pt x="7318" y="26268"/>
                  <a:pt x="7332" y="26268"/>
                </a:cubicBezTo>
                <a:cubicBezTo>
                  <a:pt x="7362" y="26268"/>
                  <a:pt x="7384" y="26297"/>
                  <a:pt x="7414" y="26307"/>
                </a:cubicBezTo>
                <a:cubicBezTo>
                  <a:pt x="7442" y="26322"/>
                  <a:pt x="7485" y="26336"/>
                  <a:pt x="7514" y="26350"/>
                </a:cubicBezTo>
                <a:lnTo>
                  <a:pt x="7572" y="26379"/>
                </a:lnTo>
                <a:cubicBezTo>
                  <a:pt x="7643" y="26365"/>
                  <a:pt x="7730" y="26350"/>
                  <a:pt x="7730" y="26336"/>
                </a:cubicBezTo>
                <a:cubicBezTo>
                  <a:pt x="7741" y="26336"/>
                  <a:pt x="7789" y="26318"/>
                  <a:pt x="7816" y="26318"/>
                </a:cubicBezTo>
                <a:cubicBezTo>
                  <a:pt x="7822" y="26318"/>
                  <a:pt x="7827" y="26319"/>
                  <a:pt x="7830" y="26322"/>
                </a:cubicBezTo>
                <a:cubicBezTo>
                  <a:pt x="7833" y="26324"/>
                  <a:pt x="7837" y="26326"/>
                  <a:pt x="7841" y="26326"/>
                </a:cubicBezTo>
                <a:cubicBezTo>
                  <a:pt x="7860" y="26326"/>
                  <a:pt x="7890" y="26304"/>
                  <a:pt x="7902" y="26293"/>
                </a:cubicBezTo>
                <a:cubicBezTo>
                  <a:pt x="7916" y="26293"/>
                  <a:pt x="7945" y="26278"/>
                  <a:pt x="7974" y="26278"/>
                </a:cubicBezTo>
                <a:lnTo>
                  <a:pt x="7988" y="26293"/>
                </a:lnTo>
                <a:lnTo>
                  <a:pt x="8003" y="26307"/>
                </a:lnTo>
                <a:cubicBezTo>
                  <a:pt x="8014" y="26318"/>
                  <a:pt x="8031" y="26323"/>
                  <a:pt x="8049" y="26323"/>
                </a:cubicBezTo>
                <a:cubicBezTo>
                  <a:pt x="8078" y="26323"/>
                  <a:pt x="8109" y="26311"/>
                  <a:pt x="8118" y="26293"/>
                </a:cubicBezTo>
                <a:cubicBezTo>
                  <a:pt x="8120" y="26290"/>
                  <a:pt x="8124" y="26289"/>
                  <a:pt x="8127" y="26289"/>
                </a:cubicBezTo>
                <a:cubicBezTo>
                  <a:pt x="8142" y="26289"/>
                  <a:pt x="8163" y="26310"/>
                  <a:pt x="8175" y="26322"/>
                </a:cubicBezTo>
                <a:cubicBezTo>
                  <a:pt x="8175" y="26324"/>
                  <a:pt x="8181" y="26326"/>
                  <a:pt x="8190" y="26326"/>
                </a:cubicBezTo>
                <a:cubicBezTo>
                  <a:pt x="8229" y="26326"/>
                  <a:pt x="8330" y="26307"/>
                  <a:pt x="8376" y="26307"/>
                </a:cubicBezTo>
                <a:cubicBezTo>
                  <a:pt x="8405" y="26307"/>
                  <a:pt x="8459" y="26314"/>
                  <a:pt x="8496" y="26314"/>
                </a:cubicBezTo>
                <a:cubicBezTo>
                  <a:pt x="8515" y="26314"/>
                  <a:pt x="8529" y="26312"/>
                  <a:pt x="8534" y="26307"/>
                </a:cubicBezTo>
                <a:cubicBezTo>
                  <a:pt x="8563" y="26307"/>
                  <a:pt x="8663" y="26278"/>
                  <a:pt x="8778" y="26250"/>
                </a:cubicBezTo>
                <a:lnTo>
                  <a:pt x="8836" y="26278"/>
                </a:lnTo>
                <a:lnTo>
                  <a:pt x="8922" y="26322"/>
                </a:lnTo>
                <a:cubicBezTo>
                  <a:pt x="8933" y="26319"/>
                  <a:pt x="8946" y="26319"/>
                  <a:pt x="8962" y="26319"/>
                </a:cubicBezTo>
                <a:cubicBezTo>
                  <a:pt x="9038" y="26319"/>
                  <a:pt x="9165" y="26339"/>
                  <a:pt x="9241" y="26339"/>
                </a:cubicBezTo>
                <a:cubicBezTo>
                  <a:pt x="9257" y="26339"/>
                  <a:pt x="9271" y="26338"/>
                  <a:pt x="9281" y="26336"/>
                </a:cubicBezTo>
                <a:cubicBezTo>
                  <a:pt x="9353" y="26322"/>
                  <a:pt x="9511" y="26278"/>
                  <a:pt x="9569" y="26278"/>
                </a:cubicBezTo>
                <a:cubicBezTo>
                  <a:pt x="9626" y="26278"/>
                  <a:pt x="9727" y="26278"/>
                  <a:pt x="9798" y="26293"/>
                </a:cubicBezTo>
                <a:lnTo>
                  <a:pt x="9856" y="26278"/>
                </a:lnTo>
                <a:lnTo>
                  <a:pt x="9942" y="26250"/>
                </a:lnTo>
                <a:cubicBezTo>
                  <a:pt x="9966" y="26274"/>
                  <a:pt x="10004" y="26283"/>
                  <a:pt x="10041" y="26283"/>
                </a:cubicBezTo>
                <a:cubicBezTo>
                  <a:pt x="10091" y="26283"/>
                  <a:pt x="10141" y="26266"/>
                  <a:pt x="10158" y="26250"/>
                </a:cubicBezTo>
                <a:cubicBezTo>
                  <a:pt x="10183" y="26233"/>
                  <a:pt x="10233" y="26226"/>
                  <a:pt x="10278" y="26226"/>
                </a:cubicBezTo>
                <a:cubicBezTo>
                  <a:pt x="10311" y="26226"/>
                  <a:pt x="10341" y="26229"/>
                  <a:pt x="10359" y="26235"/>
                </a:cubicBezTo>
                <a:cubicBezTo>
                  <a:pt x="10378" y="26235"/>
                  <a:pt x="10423" y="26229"/>
                  <a:pt x="10459" y="26229"/>
                </a:cubicBezTo>
                <a:cubicBezTo>
                  <a:pt x="10477" y="26229"/>
                  <a:pt x="10493" y="26231"/>
                  <a:pt x="10502" y="26235"/>
                </a:cubicBezTo>
                <a:cubicBezTo>
                  <a:pt x="10527" y="26235"/>
                  <a:pt x="10626" y="26267"/>
                  <a:pt x="10680" y="26267"/>
                </a:cubicBezTo>
                <a:cubicBezTo>
                  <a:pt x="10690" y="26267"/>
                  <a:pt x="10697" y="26266"/>
                  <a:pt x="10704" y="26264"/>
                </a:cubicBezTo>
                <a:cubicBezTo>
                  <a:pt x="10747" y="26250"/>
                  <a:pt x="10819" y="26235"/>
                  <a:pt x="10862" y="26235"/>
                </a:cubicBezTo>
                <a:lnTo>
                  <a:pt x="10905" y="26250"/>
                </a:lnTo>
                <a:lnTo>
                  <a:pt x="10948" y="26278"/>
                </a:lnTo>
                <a:cubicBezTo>
                  <a:pt x="11020" y="26250"/>
                  <a:pt x="11135" y="26235"/>
                  <a:pt x="11192" y="26235"/>
                </a:cubicBezTo>
                <a:lnTo>
                  <a:pt x="11235" y="26235"/>
                </a:lnTo>
                <a:cubicBezTo>
                  <a:pt x="11270" y="26235"/>
                  <a:pt x="11286" y="26272"/>
                  <a:pt x="11320" y="26272"/>
                </a:cubicBezTo>
                <a:cubicBezTo>
                  <a:pt x="11329" y="26272"/>
                  <a:pt x="11339" y="26270"/>
                  <a:pt x="11350" y="26264"/>
                </a:cubicBezTo>
                <a:cubicBezTo>
                  <a:pt x="11365" y="26258"/>
                  <a:pt x="11380" y="26255"/>
                  <a:pt x="11392" y="26255"/>
                </a:cubicBezTo>
                <a:cubicBezTo>
                  <a:pt x="11437" y="26255"/>
                  <a:pt x="11459" y="26294"/>
                  <a:pt x="11436" y="26350"/>
                </a:cubicBezTo>
                <a:lnTo>
                  <a:pt x="11422" y="26365"/>
                </a:lnTo>
                <a:cubicBezTo>
                  <a:pt x="11410" y="26389"/>
                  <a:pt x="11519" y="26443"/>
                  <a:pt x="11572" y="26443"/>
                </a:cubicBezTo>
                <a:cubicBezTo>
                  <a:pt x="11582" y="26443"/>
                  <a:pt x="11590" y="26441"/>
                  <a:pt x="11594" y="26437"/>
                </a:cubicBezTo>
                <a:cubicBezTo>
                  <a:pt x="11609" y="26422"/>
                  <a:pt x="11566" y="26365"/>
                  <a:pt x="11537" y="26350"/>
                </a:cubicBezTo>
                <a:cubicBezTo>
                  <a:pt x="11523" y="26336"/>
                  <a:pt x="11523" y="26322"/>
                  <a:pt x="11537" y="26322"/>
                </a:cubicBezTo>
                <a:lnTo>
                  <a:pt x="11551" y="26307"/>
                </a:lnTo>
                <a:cubicBezTo>
                  <a:pt x="11566" y="26293"/>
                  <a:pt x="11580" y="26250"/>
                  <a:pt x="11609" y="26250"/>
                </a:cubicBezTo>
                <a:cubicBezTo>
                  <a:pt x="11613" y="26248"/>
                  <a:pt x="11617" y="26247"/>
                  <a:pt x="11621" y="26247"/>
                </a:cubicBezTo>
                <a:cubicBezTo>
                  <a:pt x="11646" y="26247"/>
                  <a:pt x="11670" y="26278"/>
                  <a:pt x="11695" y="26278"/>
                </a:cubicBezTo>
                <a:cubicBezTo>
                  <a:pt x="11767" y="26278"/>
                  <a:pt x="11824" y="26278"/>
                  <a:pt x="11853" y="26350"/>
                </a:cubicBezTo>
                <a:lnTo>
                  <a:pt x="11853" y="26379"/>
                </a:lnTo>
                <a:cubicBezTo>
                  <a:pt x="11896" y="26408"/>
                  <a:pt x="11982" y="26451"/>
                  <a:pt x="12040" y="26480"/>
                </a:cubicBezTo>
                <a:lnTo>
                  <a:pt x="12054" y="26523"/>
                </a:lnTo>
                <a:lnTo>
                  <a:pt x="12054" y="26537"/>
                </a:lnTo>
                <a:cubicBezTo>
                  <a:pt x="12059" y="26547"/>
                  <a:pt x="12065" y="26551"/>
                  <a:pt x="12073" y="26551"/>
                </a:cubicBezTo>
                <a:cubicBezTo>
                  <a:pt x="12088" y="26551"/>
                  <a:pt x="12107" y="26532"/>
                  <a:pt x="12126" y="26494"/>
                </a:cubicBezTo>
                <a:lnTo>
                  <a:pt x="12183" y="26465"/>
                </a:lnTo>
                <a:cubicBezTo>
                  <a:pt x="12227" y="26408"/>
                  <a:pt x="12327" y="26408"/>
                  <a:pt x="12356" y="26322"/>
                </a:cubicBezTo>
                <a:cubicBezTo>
                  <a:pt x="12364" y="26297"/>
                  <a:pt x="12391" y="26262"/>
                  <a:pt x="12419" y="26262"/>
                </a:cubicBezTo>
                <a:cubicBezTo>
                  <a:pt x="12439" y="26262"/>
                  <a:pt x="12459" y="26281"/>
                  <a:pt x="12471" y="26336"/>
                </a:cubicBezTo>
                <a:lnTo>
                  <a:pt x="12471" y="26350"/>
                </a:lnTo>
                <a:cubicBezTo>
                  <a:pt x="12500" y="26350"/>
                  <a:pt x="12600" y="26393"/>
                  <a:pt x="12600" y="26422"/>
                </a:cubicBezTo>
                <a:cubicBezTo>
                  <a:pt x="12600" y="26437"/>
                  <a:pt x="12571" y="26494"/>
                  <a:pt x="12557" y="26494"/>
                </a:cubicBezTo>
                <a:cubicBezTo>
                  <a:pt x="12543" y="26508"/>
                  <a:pt x="12485" y="26523"/>
                  <a:pt x="12413" y="26537"/>
                </a:cubicBezTo>
                <a:lnTo>
                  <a:pt x="12385" y="26465"/>
                </a:lnTo>
                <a:lnTo>
                  <a:pt x="12385" y="26451"/>
                </a:lnTo>
                <a:cubicBezTo>
                  <a:pt x="12370" y="26451"/>
                  <a:pt x="12313" y="26465"/>
                  <a:pt x="12298" y="26480"/>
                </a:cubicBezTo>
                <a:cubicBezTo>
                  <a:pt x="12284" y="26494"/>
                  <a:pt x="12341" y="26523"/>
                  <a:pt x="12370" y="26537"/>
                </a:cubicBezTo>
                <a:cubicBezTo>
                  <a:pt x="12385" y="26551"/>
                  <a:pt x="12442" y="26580"/>
                  <a:pt x="12442" y="26580"/>
                </a:cubicBezTo>
                <a:cubicBezTo>
                  <a:pt x="12455" y="26593"/>
                  <a:pt x="12490" y="26640"/>
                  <a:pt x="12518" y="26640"/>
                </a:cubicBezTo>
                <a:cubicBezTo>
                  <a:pt x="12522" y="26640"/>
                  <a:pt x="12525" y="26639"/>
                  <a:pt x="12528" y="26638"/>
                </a:cubicBezTo>
                <a:cubicBezTo>
                  <a:pt x="12543" y="26623"/>
                  <a:pt x="12600" y="26566"/>
                  <a:pt x="12643" y="26508"/>
                </a:cubicBezTo>
                <a:lnTo>
                  <a:pt x="12715" y="26508"/>
                </a:lnTo>
                <a:cubicBezTo>
                  <a:pt x="12733" y="26510"/>
                  <a:pt x="12750" y="26511"/>
                  <a:pt x="12767" y="26511"/>
                </a:cubicBezTo>
                <a:cubicBezTo>
                  <a:pt x="12876" y="26511"/>
                  <a:pt x="12977" y="26476"/>
                  <a:pt x="13089" y="26451"/>
                </a:cubicBezTo>
                <a:cubicBezTo>
                  <a:pt x="13089" y="26451"/>
                  <a:pt x="13103" y="26465"/>
                  <a:pt x="13117" y="26480"/>
                </a:cubicBezTo>
                <a:cubicBezTo>
                  <a:pt x="13103" y="26494"/>
                  <a:pt x="13045" y="26523"/>
                  <a:pt x="13017" y="26523"/>
                </a:cubicBezTo>
                <a:cubicBezTo>
                  <a:pt x="12988" y="26537"/>
                  <a:pt x="12873" y="26566"/>
                  <a:pt x="12873" y="26609"/>
                </a:cubicBezTo>
                <a:cubicBezTo>
                  <a:pt x="12873" y="26638"/>
                  <a:pt x="12787" y="26681"/>
                  <a:pt x="12758" y="26681"/>
                </a:cubicBezTo>
                <a:cubicBezTo>
                  <a:pt x="12729" y="26681"/>
                  <a:pt x="12701" y="26695"/>
                  <a:pt x="12701" y="26710"/>
                </a:cubicBezTo>
                <a:lnTo>
                  <a:pt x="12873" y="26710"/>
                </a:lnTo>
                <a:cubicBezTo>
                  <a:pt x="12916" y="26710"/>
                  <a:pt x="13017" y="26638"/>
                  <a:pt x="13045" y="26595"/>
                </a:cubicBezTo>
                <a:cubicBezTo>
                  <a:pt x="13052" y="26588"/>
                  <a:pt x="13060" y="26585"/>
                  <a:pt x="13067" y="26585"/>
                </a:cubicBezTo>
                <a:cubicBezTo>
                  <a:pt x="13093" y="26585"/>
                  <a:pt x="13121" y="26616"/>
                  <a:pt x="13132" y="26638"/>
                </a:cubicBezTo>
                <a:cubicBezTo>
                  <a:pt x="13132" y="26652"/>
                  <a:pt x="13103" y="26681"/>
                  <a:pt x="13045" y="26695"/>
                </a:cubicBezTo>
                <a:lnTo>
                  <a:pt x="13074" y="26738"/>
                </a:lnTo>
                <a:lnTo>
                  <a:pt x="13089" y="26738"/>
                </a:lnTo>
                <a:cubicBezTo>
                  <a:pt x="13117" y="26738"/>
                  <a:pt x="13159" y="26732"/>
                  <a:pt x="13188" y="26732"/>
                </a:cubicBezTo>
                <a:cubicBezTo>
                  <a:pt x="13202" y="26732"/>
                  <a:pt x="13213" y="26733"/>
                  <a:pt x="13218" y="26738"/>
                </a:cubicBezTo>
                <a:cubicBezTo>
                  <a:pt x="13220" y="26740"/>
                  <a:pt x="13222" y="26741"/>
                  <a:pt x="13224" y="26741"/>
                </a:cubicBezTo>
                <a:cubicBezTo>
                  <a:pt x="13236" y="26741"/>
                  <a:pt x="13249" y="26702"/>
                  <a:pt x="13261" y="26652"/>
                </a:cubicBezTo>
                <a:lnTo>
                  <a:pt x="13318" y="26652"/>
                </a:lnTo>
                <a:cubicBezTo>
                  <a:pt x="13390" y="26652"/>
                  <a:pt x="13433" y="26638"/>
                  <a:pt x="13448" y="26609"/>
                </a:cubicBezTo>
                <a:lnTo>
                  <a:pt x="13433" y="26595"/>
                </a:lnTo>
                <a:lnTo>
                  <a:pt x="13433" y="26566"/>
                </a:lnTo>
                <a:cubicBezTo>
                  <a:pt x="13419" y="26537"/>
                  <a:pt x="13405" y="26451"/>
                  <a:pt x="13419" y="26451"/>
                </a:cubicBezTo>
                <a:cubicBezTo>
                  <a:pt x="13445" y="26451"/>
                  <a:pt x="13538" y="26496"/>
                  <a:pt x="13579" y="26496"/>
                </a:cubicBezTo>
                <a:cubicBezTo>
                  <a:pt x="13584" y="26496"/>
                  <a:pt x="13588" y="26496"/>
                  <a:pt x="13591" y="26494"/>
                </a:cubicBezTo>
                <a:cubicBezTo>
                  <a:pt x="13604" y="26486"/>
                  <a:pt x="13613" y="26482"/>
                  <a:pt x="13619" y="26482"/>
                </a:cubicBezTo>
                <a:cubicBezTo>
                  <a:pt x="13633" y="26482"/>
                  <a:pt x="13630" y="26502"/>
                  <a:pt x="13620" y="26523"/>
                </a:cubicBezTo>
                <a:cubicBezTo>
                  <a:pt x="13606" y="26537"/>
                  <a:pt x="13505" y="26595"/>
                  <a:pt x="13534" y="26609"/>
                </a:cubicBezTo>
                <a:cubicBezTo>
                  <a:pt x="13548" y="26638"/>
                  <a:pt x="13606" y="26695"/>
                  <a:pt x="13606" y="26710"/>
                </a:cubicBezTo>
                <a:cubicBezTo>
                  <a:pt x="13620" y="26724"/>
                  <a:pt x="13649" y="26724"/>
                  <a:pt x="13663" y="26724"/>
                </a:cubicBezTo>
                <a:cubicBezTo>
                  <a:pt x="13663" y="26724"/>
                  <a:pt x="13678" y="26580"/>
                  <a:pt x="13692" y="26523"/>
                </a:cubicBezTo>
                <a:cubicBezTo>
                  <a:pt x="13721" y="26480"/>
                  <a:pt x="13735" y="26422"/>
                  <a:pt x="13721" y="26393"/>
                </a:cubicBezTo>
                <a:lnTo>
                  <a:pt x="13721" y="26379"/>
                </a:lnTo>
                <a:lnTo>
                  <a:pt x="13721" y="26350"/>
                </a:lnTo>
                <a:cubicBezTo>
                  <a:pt x="13746" y="26325"/>
                  <a:pt x="13795" y="26276"/>
                  <a:pt x="13815" y="26276"/>
                </a:cubicBezTo>
                <a:cubicBezTo>
                  <a:pt x="13818" y="26276"/>
                  <a:pt x="13820" y="26277"/>
                  <a:pt x="13821" y="26278"/>
                </a:cubicBezTo>
                <a:cubicBezTo>
                  <a:pt x="13836" y="26293"/>
                  <a:pt x="13864" y="26350"/>
                  <a:pt x="13893" y="26408"/>
                </a:cubicBezTo>
                <a:lnTo>
                  <a:pt x="13951" y="26437"/>
                </a:lnTo>
                <a:lnTo>
                  <a:pt x="13965" y="26451"/>
                </a:lnTo>
                <a:cubicBezTo>
                  <a:pt x="13979" y="26494"/>
                  <a:pt x="14051" y="26537"/>
                  <a:pt x="14037" y="26566"/>
                </a:cubicBezTo>
                <a:cubicBezTo>
                  <a:pt x="14022" y="26580"/>
                  <a:pt x="13965" y="26666"/>
                  <a:pt x="13936" y="26695"/>
                </a:cubicBezTo>
                <a:cubicBezTo>
                  <a:pt x="13933" y="26702"/>
                  <a:pt x="13937" y="26704"/>
                  <a:pt x="13946" y="26704"/>
                </a:cubicBezTo>
                <a:cubicBezTo>
                  <a:pt x="13975" y="26704"/>
                  <a:pt x="14058" y="26671"/>
                  <a:pt x="14080" y="26638"/>
                </a:cubicBezTo>
                <a:cubicBezTo>
                  <a:pt x="14109" y="26595"/>
                  <a:pt x="14166" y="26537"/>
                  <a:pt x="14224" y="26508"/>
                </a:cubicBezTo>
                <a:lnTo>
                  <a:pt x="14252" y="26523"/>
                </a:lnTo>
                <a:cubicBezTo>
                  <a:pt x="14281" y="26544"/>
                  <a:pt x="14306" y="26555"/>
                  <a:pt x="14328" y="26555"/>
                </a:cubicBezTo>
                <a:cubicBezTo>
                  <a:pt x="14349" y="26555"/>
                  <a:pt x="14367" y="26544"/>
                  <a:pt x="14382" y="26523"/>
                </a:cubicBezTo>
                <a:lnTo>
                  <a:pt x="14410" y="26480"/>
                </a:lnTo>
                <a:cubicBezTo>
                  <a:pt x="14468" y="26480"/>
                  <a:pt x="14511" y="26336"/>
                  <a:pt x="14511" y="26278"/>
                </a:cubicBezTo>
                <a:cubicBezTo>
                  <a:pt x="14511" y="26235"/>
                  <a:pt x="14583" y="26207"/>
                  <a:pt x="14597" y="26207"/>
                </a:cubicBezTo>
                <a:cubicBezTo>
                  <a:pt x="14626" y="26207"/>
                  <a:pt x="14669" y="26250"/>
                  <a:pt x="14712" y="26293"/>
                </a:cubicBezTo>
                <a:lnTo>
                  <a:pt x="14640" y="26350"/>
                </a:lnTo>
                <a:cubicBezTo>
                  <a:pt x="14612" y="26365"/>
                  <a:pt x="14612" y="26422"/>
                  <a:pt x="14583" y="26465"/>
                </a:cubicBezTo>
                <a:lnTo>
                  <a:pt x="14568" y="26480"/>
                </a:lnTo>
                <a:cubicBezTo>
                  <a:pt x="14540" y="26480"/>
                  <a:pt x="14497" y="26523"/>
                  <a:pt x="14468" y="26566"/>
                </a:cubicBezTo>
                <a:lnTo>
                  <a:pt x="14453" y="26623"/>
                </a:lnTo>
                <a:cubicBezTo>
                  <a:pt x="14453" y="26623"/>
                  <a:pt x="14410" y="26638"/>
                  <a:pt x="14396" y="26638"/>
                </a:cubicBezTo>
                <a:lnTo>
                  <a:pt x="14353" y="26623"/>
                </a:lnTo>
                <a:cubicBezTo>
                  <a:pt x="14310" y="26623"/>
                  <a:pt x="14267" y="26595"/>
                  <a:pt x="14238" y="26580"/>
                </a:cubicBezTo>
                <a:lnTo>
                  <a:pt x="14224" y="26566"/>
                </a:lnTo>
                <a:lnTo>
                  <a:pt x="14195" y="26566"/>
                </a:lnTo>
                <a:cubicBezTo>
                  <a:pt x="14152" y="26566"/>
                  <a:pt x="14094" y="26623"/>
                  <a:pt x="14094" y="26638"/>
                </a:cubicBezTo>
                <a:cubicBezTo>
                  <a:pt x="14094" y="26666"/>
                  <a:pt x="14094" y="26710"/>
                  <a:pt x="14094" y="26724"/>
                </a:cubicBezTo>
                <a:cubicBezTo>
                  <a:pt x="14094" y="26731"/>
                  <a:pt x="14098" y="26735"/>
                  <a:pt x="14103" y="26735"/>
                </a:cubicBezTo>
                <a:cubicBezTo>
                  <a:pt x="14109" y="26735"/>
                  <a:pt x="14116" y="26731"/>
                  <a:pt x="14123" y="26724"/>
                </a:cubicBezTo>
                <a:lnTo>
                  <a:pt x="14439" y="26724"/>
                </a:lnTo>
                <a:cubicBezTo>
                  <a:pt x="14468" y="26724"/>
                  <a:pt x="14511" y="26638"/>
                  <a:pt x="14525" y="26609"/>
                </a:cubicBezTo>
                <a:cubicBezTo>
                  <a:pt x="14538" y="26596"/>
                  <a:pt x="14572" y="26486"/>
                  <a:pt x="14609" y="26486"/>
                </a:cubicBezTo>
                <a:cubicBezTo>
                  <a:pt x="14615" y="26486"/>
                  <a:pt x="14620" y="26488"/>
                  <a:pt x="14626" y="26494"/>
                </a:cubicBezTo>
                <a:cubicBezTo>
                  <a:pt x="14630" y="26499"/>
                  <a:pt x="14635" y="26501"/>
                  <a:pt x="14640" y="26501"/>
                </a:cubicBezTo>
                <a:cubicBezTo>
                  <a:pt x="14663" y="26501"/>
                  <a:pt x="14686" y="26444"/>
                  <a:pt x="14698" y="26408"/>
                </a:cubicBezTo>
                <a:cubicBezTo>
                  <a:pt x="14698" y="26384"/>
                  <a:pt x="14707" y="26361"/>
                  <a:pt x="14719" y="26361"/>
                </a:cubicBezTo>
                <a:cubicBezTo>
                  <a:pt x="14721" y="26361"/>
                  <a:pt x="14724" y="26362"/>
                  <a:pt x="14726" y="26365"/>
                </a:cubicBezTo>
                <a:lnTo>
                  <a:pt x="14726" y="26379"/>
                </a:lnTo>
                <a:cubicBezTo>
                  <a:pt x="14737" y="26411"/>
                  <a:pt x="14717" y="26488"/>
                  <a:pt x="14761" y="26488"/>
                </a:cubicBezTo>
                <a:cubicBezTo>
                  <a:pt x="14778" y="26488"/>
                  <a:pt x="14803" y="26478"/>
                  <a:pt x="14841" y="26451"/>
                </a:cubicBezTo>
                <a:cubicBezTo>
                  <a:pt x="14841" y="26449"/>
                  <a:pt x="14843" y="26448"/>
                  <a:pt x="14845" y="26448"/>
                </a:cubicBezTo>
                <a:cubicBezTo>
                  <a:pt x="14860" y="26448"/>
                  <a:pt x="14913" y="26482"/>
                  <a:pt x="14913" y="26494"/>
                </a:cubicBezTo>
                <a:lnTo>
                  <a:pt x="14928" y="26652"/>
                </a:lnTo>
                <a:cubicBezTo>
                  <a:pt x="14971" y="26695"/>
                  <a:pt x="15043" y="26753"/>
                  <a:pt x="15071" y="26753"/>
                </a:cubicBezTo>
                <a:lnTo>
                  <a:pt x="15114" y="26753"/>
                </a:lnTo>
                <a:cubicBezTo>
                  <a:pt x="15129" y="26738"/>
                  <a:pt x="15129" y="26695"/>
                  <a:pt x="15129" y="26695"/>
                </a:cubicBezTo>
                <a:cubicBezTo>
                  <a:pt x="15114" y="26681"/>
                  <a:pt x="14985" y="26652"/>
                  <a:pt x="15014" y="26623"/>
                </a:cubicBezTo>
                <a:cubicBezTo>
                  <a:pt x="15016" y="26616"/>
                  <a:pt x="15020" y="26613"/>
                  <a:pt x="15025" y="26613"/>
                </a:cubicBezTo>
                <a:cubicBezTo>
                  <a:pt x="15048" y="26613"/>
                  <a:pt x="15096" y="26681"/>
                  <a:pt x="15143" y="26681"/>
                </a:cubicBezTo>
                <a:cubicBezTo>
                  <a:pt x="15201" y="26681"/>
                  <a:pt x="15387" y="26681"/>
                  <a:pt x="15430" y="26638"/>
                </a:cubicBezTo>
                <a:cubicBezTo>
                  <a:pt x="15455" y="26600"/>
                  <a:pt x="15491" y="26563"/>
                  <a:pt x="15500" y="26563"/>
                </a:cubicBezTo>
                <a:cubicBezTo>
                  <a:pt x="15501" y="26563"/>
                  <a:pt x="15502" y="26564"/>
                  <a:pt x="15502" y="26566"/>
                </a:cubicBezTo>
                <a:cubicBezTo>
                  <a:pt x="15542" y="26592"/>
                  <a:pt x="15484" y="26668"/>
                  <a:pt x="15543" y="26668"/>
                </a:cubicBezTo>
                <a:cubicBezTo>
                  <a:pt x="15548" y="26668"/>
                  <a:pt x="15553" y="26667"/>
                  <a:pt x="15560" y="26666"/>
                </a:cubicBezTo>
                <a:cubicBezTo>
                  <a:pt x="15603" y="26666"/>
                  <a:pt x="15632" y="26609"/>
                  <a:pt x="15646" y="26580"/>
                </a:cubicBezTo>
                <a:lnTo>
                  <a:pt x="15675" y="26551"/>
                </a:lnTo>
                <a:cubicBezTo>
                  <a:pt x="15675" y="26530"/>
                  <a:pt x="15736" y="26517"/>
                  <a:pt x="15781" y="26517"/>
                </a:cubicBezTo>
                <a:cubicBezTo>
                  <a:pt x="15797" y="26517"/>
                  <a:pt x="15811" y="26519"/>
                  <a:pt x="15818" y="26523"/>
                </a:cubicBezTo>
                <a:cubicBezTo>
                  <a:pt x="15861" y="26523"/>
                  <a:pt x="15847" y="26623"/>
                  <a:pt x="15804" y="26623"/>
                </a:cubicBezTo>
                <a:cubicBezTo>
                  <a:pt x="15761" y="26638"/>
                  <a:pt x="15689" y="26638"/>
                  <a:pt x="15646" y="26638"/>
                </a:cubicBezTo>
                <a:lnTo>
                  <a:pt x="15660" y="26681"/>
                </a:lnTo>
                <a:lnTo>
                  <a:pt x="15660" y="26695"/>
                </a:lnTo>
                <a:cubicBezTo>
                  <a:pt x="15703" y="26710"/>
                  <a:pt x="15775" y="26724"/>
                  <a:pt x="15790" y="26724"/>
                </a:cubicBezTo>
                <a:cubicBezTo>
                  <a:pt x="15802" y="26724"/>
                  <a:pt x="15883" y="26678"/>
                  <a:pt x="15921" y="26678"/>
                </a:cubicBezTo>
                <a:cubicBezTo>
                  <a:pt x="15926" y="26678"/>
                  <a:pt x="15930" y="26679"/>
                  <a:pt x="15933" y="26681"/>
                </a:cubicBezTo>
                <a:cubicBezTo>
                  <a:pt x="15962" y="26710"/>
                  <a:pt x="16005" y="26753"/>
                  <a:pt x="16019" y="26753"/>
                </a:cubicBezTo>
                <a:cubicBezTo>
                  <a:pt x="16034" y="26753"/>
                  <a:pt x="16048" y="26753"/>
                  <a:pt x="16048" y="26738"/>
                </a:cubicBezTo>
                <a:lnTo>
                  <a:pt x="16048" y="26724"/>
                </a:lnTo>
                <a:lnTo>
                  <a:pt x="16063" y="26710"/>
                </a:lnTo>
                <a:cubicBezTo>
                  <a:pt x="16048" y="26695"/>
                  <a:pt x="16134" y="26638"/>
                  <a:pt x="16163" y="26623"/>
                </a:cubicBezTo>
                <a:cubicBezTo>
                  <a:pt x="16171" y="26621"/>
                  <a:pt x="16178" y="26620"/>
                  <a:pt x="16185" y="26620"/>
                </a:cubicBezTo>
                <a:cubicBezTo>
                  <a:pt x="16221" y="26620"/>
                  <a:pt x="16254" y="26648"/>
                  <a:pt x="16278" y="26695"/>
                </a:cubicBezTo>
                <a:lnTo>
                  <a:pt x="16321" y="26710"/>
                </a:lnTo>
                <a:lnTo>
                  <a:pt x="16364" y="26724"/>
                </a:lnTo>
                <a:cubicBezTo>
                  <a:pt x="16436" y="26695"/>
                  <a:pt x="16565" y="26695"/>
                  <a:pt x="16594" y="26695"/>
                </a:cubicBezTo>
                <a:cubicBezTo>
                  <a:pt x="16623" y="26710"/>
                  <a:pt x="16680" y="26724"/>
                  <a:pt x="16695" y="26738"/>
                </a:cubicBezTo>
                <a:cubicBezTo>
                  <a:pt x="16706" y="26738"/>
                  <a:pt x="16810" y="26720"/>
                  <a:pt x="16880" y="26720"/>
                </a:cubicBezTo>
                <a:cubicBezTo>
                  <a:pt x="16898" y="26720"/>
                  <a:pt x="16913" y="26721"/>
                  <a:pt x="16925" y="26724"/>
                </a:cubicBezTo>
                <a:cubicBezTo>
                  <a:pt x="16982" y="26738"/>
                  <a:pt x="17083" y="26753"/>
                  <a:pt x="17140" y="26753"/>
                </a:cubicBezTo>
                <a:lnTo>
                  <a:pt x="17140" y="26652"/>
                </a:lnTo>
                <a:lnTo>
                  <a:pt x="17140" y="26623"/>
                </a:lnTo>
                <a:cubicBezTo>
                  <a:pt x="17148" y="26612"/>
                  <a:pt x="17159" y="26608"/>
                  <a:pt x="17171" y="26608"/>
                </a:cubicBezTo>
                <a:cubicBezTo>
                  <a:pt x="17208" y="26608"/>
                  <a:pt x="17259" y="26645"/>
                  <a:pt x="17269" y="26666"/>
                </a:cubicBezTo>
                <a:cubicBezTo>
                  <a:pt x="17275" y="26677"/>
                  <a:pt x="17297" y="26682"/>
                  <a:pt x="17325" y="26682"/>
                </a:cubicBezTo>
                <a:cubicBezTo>
                  <a:pt x="17370" y="26682"/>
                  <a:pt x="17430" y="26670"/>
                  <a:pt x="17456" y="26652"/>
                </a:cubicBezTo>
                <a:cubicBezTo>
                  <a:pt x="17471" y="26642"/>
                  <a:pt x="17489" y="26637"/>
                  <a:pt x="17506" y="26637"/>
                </a:cubicBezTo>
                <a:cubicBezTo>
                  <a:pt x="17536" y="26637"/>
                  <a:pt x="17567" y="26653"/>
                  <a:pt x="17586" y="26681"/>
                </a:cubicBezTo>
                <a:lnTo>
                  <a:pt x="17600" y="26695"/>
                </a:lnTo>
                <a:lnTo>
                  <a:pt x="17629" y="26724"/>
                </a:lnTo>
                <a:cubicBezTo>
                  <a:pt x="17631" y="26725"/>
                  <a:pt x="17632" y="26725"/>
                  <a:pt x="17634" y="26725"/>
                </a:cubicBezTo>
                <a:cubicBezTo>
                  <a:pt x="17663" y="26725"/>
                  <a:pt x="17700" y="26635"/>
                  <a:pt x="17700" y="26595"/>
                </a:cubicBezTo>
                <a:cubicBezTo>
                  <a:pt x="17700" y="26575"/>
                  <a:pt x="17709" y="26567"/>
                  <a:pt x="17719" y="26567"/>
                </a:cubicBezTo>
                <a:cubicBezTo>
                  <a:pt x="17731" y="26567"/>
                  <a:pt x="17744" y="26579"/>
                  <a:pt x="17744" y="26595"/>
                </a:cubicBezTo>
                <a:cubicBezTo>
                  <a:pt x="17744" y="26609"/>
                  <a:pt x="17815" y="26666"/>
                  <a:pt x="17787" y="26681"/>
                </a:cubicBezTo>
                <a:cubicBezTo>
                  <a:pt x="17758" y="26695"/>
                  <a:pt x="17801" y="26710"/>
                  <a:pt x="17902" y="26724"/>
                </a:cubicBezTo>
                <a:lnTo>
                  <a:pt x="17973" y="26738"/>
                </a:lnTo>
                <a:lnTo>
                  <a:pt x="17988" y="26738"/>
                </a:lnTo>
                <a:cubicBezTo>
                  <a:pt x="18002" y="26738"/>
                  <a:pt x="18060" y="26738"/>
                  <a:pt x="18131" y="26724"/>
                </a:cubicBezTo>
                <a:lnTo>
                  <a:pt x="18189" y="26724"/>
                </a:lnTo>
                <a:cubicBezTo>
                  <a:pt x="18203" y="26721"/>
                  <a:pt x="18218" y="26721"/>
                  <a:pt x="18232" y="26721"/>
                </a:cubicBezTo>
                <a:cubicBezTo>
                  <a:pt x="18261" y="26721"/>
                  <a:pt x="18290" y="26724"/>
                  <a:pt x="18318" y="26724"/>
                </a:cubicBezTo>
                <a:cubicBezTo>
                  <a:pt x="18361" y="26724"/>
                  <a:pt x="18404" y="26717"/>
                  <a:pt x="18448" y="26681"/>
                </a:cubicBezTo>
                <a:cubicBezTo>
                  <a:pt x="18457" y="26676"/>
                  <a:pt x="18468" y="26673"/>
                  <a:pt x="18479" y="26673"/>
                </a:cubicBezTo>
                <a:cubicBezTo>
                  <a:pt x="18500" y="26673"/>
                  <a:pt x="18519" y="26686"/>
                  <a:pt x="18519" y="26724"/>
                </a:cubicBezTo>
                <a:cubicBezTo>
                  <a:pt x="18526" y="26742"/>
                  <a:pt x="18532" y="26748"/>
                  <a:pt x="18539" y="26748"/>
                </a:cubicBezTo>
                <a:cubicBezTo>
                  <a:pt x="18549" y="26748"/>
                  <a:pt x="18560" y="26738"/>
                  <a:pt x="18577" y="26738"/>
                </a:cubicBezTo>
                <a:lnTo>
                  <a:pt x="18620" y="26724"/>
                </a:lnTo>
                <a:cubicBezTo>
                  <a:pt x="18625" y="26725"/>
                  <a:pt x="18629" y="26726"/>
                  <a:pt x="18634" y="26726"/>
                </a:cubicBezTo>
                <a:cubicBezTo>
                  <a:pt x="18672" y="26726"/>
                  <a:pt x="18708" y="26678"/>
                  <a:pt x="18721" y="26652"/>
                </a:cubicBezTo>
                <a:cubicBezTo>
                  <a:pt x="18721" y="26638"/>
                  <a:pt x="18742" y="26630"/>
                  <a:pt x="18774" y="26630"/>
                </a:cubicBezTo>
                <a:cubicBezTo>
                  <a:pt x="18807" y="26630"/>
                  <a:pt x="18850" y="26638"/>
                  <a:pt x="18893" y="26652"/>
                </a:cubicBezTo>
                <a:lnTo>
                  <a:pt x="18893" y="26738"/>
                </a:lnTo>
                <a:cubicBezTo>
                  <a:pt x="18893" y="26738"/>
                  <a:pt x="18950" y="26753"/>
                  <a:pt x="18979" y="26753"/>
                </a:cubicBezTo>
                <a:lnTo>
                  <a:pt x="19008" y="26724"/>
                </a:lnTo>
                <a:cubicBezTo>
                  <a:pt x="19017" y="26715"/>
                  <a:pt x="19030" y="26712"/>
                  <a:pt x="19044" y="26712"/>
                </a:cubicBezTo>
                <a:cubicBezTo>
                  <a:pt x="19076" y="26712"/>
                  <a:pt x="19113" y="26728"/>
                  <a:pt x="19123" y="26738"/>
                </a:cubicBezTo>
                <a:cubicBezTo>
                  <a:pt x="19129" y="26745"/>
                  <a:pt x="19138" y="26748"/>
                  <a:pt x="19147" y="26748"/>
                </a:cubicBezTo>
                <a:cubicBezTo>
                  <a:pt x="19176" y="26748"/>
                  <a:pt x="19212" y="26717"/>
                  <a:pt x="19223" y="26695"/>
                </a:cubicBezTo>
                <a:cubicBezTo>
                  <a:pt x="19223" y="26689"/>
                  <a:pt x="19236" y="26686"/>
                  <a:pt x="19255" y="26686"/>
                </a:cubicBezTo>
                <a:cubicBezTo>
                  <a:pt x="19283" y="26686"/>
                  <a:pt x="19325" y="26693"/>
                  <a:pt x="19367" y="26710"/>
                </a:cubicBezTo>
                <a:lnTo>
                  <a:pt x="19410" y="26753"/>
                </a:lnTo>
                <a:lnTo>
                  <a:pt x="19482" y="26796"/>
                </a:lnTo>
                <a:cubicBezTo>
                  <a:pt x="19514" y="26763"/>
                  <a:pt x="19571" y="26747"/>
                  <a:pt x="19621" y="26747"/>
                </a:cubicBezTo>
                <a:cubicBezTo>
                  <a:pt x="19638" y="26747"/>
                  <a:pt x="19654" y="26749"/>
                  <a:pt x="19669" y="26753"/>
                </a:cubicBezTo>
                <a:lnTo>
                  <a:pt x="19712" y="26753"/>
                </a:lnTo>
                <a:cubicBezTo>
                  <a:pt x="19750" y="26740"/>
                  <a:pt x="19811" y="26693"/>
                  <a:pt x="19845" y="26693"/>
                </a:cubicBezTo>
                <a:cubicBezTo>
                  <a:pt x="19849" y="26693"/>
                  <a:pt x="19852" y="26694"/>
                  <a:pt x="19856" y="26695"/>
                </a:cubicBezTo>
                <a:lnTo>
                  <a:pt x="19942" y="26738"/>
                </a:lnTo>
                <a:cubicBezTo>
                  <a:pt x="19964" y="26694"/>
                  <a:pt x="19986" y="26676"/>
                  <a:pt x="19995" y="26676"/>
                </a:cubicBezTo>
                <a:cubicBezTo>
                  <a:pt x="19998" y="26676"/>
                  <a:pt x="19999" y="26677"/>
                  <a:pt x="19999" y="26681"/>
                </a:cubicBezTo>
                <a:cubicBezTo>
                  <a:pt x="19999" y="26681"/>
                  <a:pt x="20143" y="26724"/>
                  <a:pt x="20186" y="26724"/>
                </a:cubicBezTo>
                <a:lnTo>
                  <a:pt x="20373" y="26724"/>
                </a:lnTo>
                <a:cubicBezTo>
                  <a:pt x="20382" y="26724"/>
                  <a:pt x="20424" y="26717"/>
                  <a:pt x="20455" y="26717"/>
                </a:cubicBezTo>
                <a:cubicBezTo>
                  <a:pt x="20470" y="26717"/>
                  <a:pt x="20483" y="26719"/>
                  <a:pt x="20488" y="26724"/>
                </a:cubicBezTo>
                <a:lnTo>
                  <a:pt x="20588" y="26724"/>
                </a:lnTo>
                <a:cubicBezTo>
                  <a:pt x="20614" y="26737"/>
                  <a:pt x="20753" y="26784"/>
                  <a:pt x="20824" y="26784"/>
                </a:cubicBezTo>
                <a:cubicBezTo>
                  <a:pt x="20833" y="26784"/>
                  <a:pt x="20841" y="26783"/>
                  <a:pt x="20847" y="26781"/>
                </a:cubicBezTo>
                <a:cubicBezTo>
                  <a:pt x="20890" y="26767"/>
                  <a:pt x="20947" y="26738"/>
                  <a:pt x="20962" y="26724"/>
                </a:cubicBezTo>
                <a:lnTo>
                  <a:pt x="20976" y="26710"/>
                </a:lnTo>
                <a:lnTo>
                  <a:pt x="20991" y="26681"/>
                </a:lnTo>
                <a:cubicBezTo>
                  <a:pt x="21001" y="26671"/>
                  <a:pt x="21010" y="26667"/>
                  <a:pt x="21018" y="26667"/>
                </a:cubicBezTo>
                <a:cubicBezTo>
                  <a:pt x="21048" y="26667"/>
                  <a:pt x="21072" y="26710"/>
                  <a:pt x="21105" y="26710"/>
                </a:cubicBezTo>
                <a:lnTo>
                  <a:pt x="21350" y="26710"/>
                </a:lnTo>
                <a:lnTo>
                  <a:pt x="21422" y="26738"/>
                </a:lnTo>
                <a:cubicBezTo>
                  <a:pt x="21508" y="26753"/>
                  <a:pt x="21580" y="26753"/>
                  <a:pt x="21651" y="26753"/>
                </a:cubicBezTo>
                <a:lnTo>
                  <a:pt x="21666" y="26753"/>
                </a:lnTo>
                <a:cubicBezTo>
                  <a:pt x="21672" y="26750"/>
                  <a:pt x="21681" y="26748"/>
                  <a:pt x="21692" y="26748"/>
                </a:cubicBezTo>
                <a:cubicBezTo>
                  <a:pt x="21723" y="26748"/>
                  <a:pt x="21767" y="26757"/>
                  <a:pt x="21797" y="26757"/>
                </a:cubicBezTo>
                <a:cubicBezTo>
                  <a:pt x="21809" y="26757"/>
                  <a:pt x="21818" y="26756"/>
                  <a:pt x="21824" y="26753"/>
                </a:cubicBezTo>
                <a:cubicBezTo>
                  <a:pt x="21830" y="26750"/>
                  <a:pt x="21840" y="26748"/>
                  <a:pt x="21852" y="26748"/>
                </a:cubicBezTo>
                <a:cubicBezTo>
                  <a:pt x="21885" y="26748"/>
                  <a:pt x="21935" y="26757"/>
                  <a:pt x="21968" y="26757"/>
                </a:cubicBezTo>
                <a:cubicBezTo>
                  <a:pt x="21980" y="26757"/>
                  <a:pt x="21990" y="26756"/>
                  <a:pt x="21996" y="26753"/>
                </a:cubicBezTo>
                <a:cubicBezTo>
                  <a:pt x="22002" y="26750"/>
                  <a:pt x="22013" y="26749"/>
                  <a:pt x="22027" y="26749"/>
                </a:cubicBezTo>
                <a:cubicBezTo>
                  <a:pt x="22084" y="26749"/>
                  <a:pt x="22195" y="26767"/>
                  <a:pt x="22241" y="26767"/>
                </a:cubicBezTo>
                <a:cubicBezTo>
                  <a:pt x="22298" y="26753"/>
                  <a:pt x="22370" y="26753"/>
                  <a:pt x="22413" y="26738"/>
                </a:cubicBezTo>
                <a:lnTo>
                  <a:pt x="22499" y="26738"/>
                </a:lnTo>
                <a:cubicBezTo>
                  <a:pt x="22507" y="26741"/>
                  <a:pt x="22515" y="26742"/>
                  <a:pt x="22523" y="26742"/>
                </a:cubicBezTo>
                <a:cubicBezTo>
                  <a:pt x="22561" y="26742"/>
                  <a:pt x="22600" y="26716"/>
                  <a:pt x="22600" y="26681"/>
                </a:cubicBezTo>
                <a:lnTo>
                  <a:pt x="22585" y="26652"/>
                </a:lnTo>
                <a:lnTo>
                  <a:pt x="22585" y="26638"/>
                </a:lnTo>
                <a:cubicBezTo>
                  <a:pt x="22571" y="26623"/>
                  <a:pt x="22614" y="26595"/>
                  <a:pt x="22643" y="26595"/>
                </a:cubicBezTo>
                <a:cubicBezTo>
                  <a:pt x="22657" y="26595"/>
                  <a:pt x="22672" y="26666"/>
                  <a:pt x="22672" y="26681"/>
                </a:cubicBezTo>
                <a:cubicBezTo>
                  <a:pt x="22657" y="26710"/>
                  <a:pt x="22700" y="26738"/>
                  <a:pt x="22743" y="26767"/>
                </a:cubicBezTo>
                <a:lnTo>
                  <a:pt x="22801" y="26753"/>
                </a:lnTo>
                <a:cubicBezTo>
                  <a:pt x="22815" y="26753"/>
                  <a:pt x="22830" y="26738"/>
                  <a:pt x="22830" y="26724"/>
                </a:cubicBezTo>
                <a:cubicBezTo>
                  <a:pt x="22844" y="26724"/>
                  <a:pt x="23045" y="26681"/>
                  <a:pt x="23045" y="26681"/>
                </a:cubicBezTo>
                <a:lnTo>
                  <a:pt x="23146" y="26738"/>
                </a:lnTo>
                <a:cubicBezTo>
                  <a:pt x="23219" y="26717"/>
                  <a:pt x="23362" y="26704"/>
                  <a:pt x="23456" y="26704"/>
                </a:cubicBezTo>
                <a:cubicBezTo>
                  <a:pt x="23490" y="26704"/>
                  <a:pt x="23518" y="26706"/>
                  <a:pt x="23534" y="26710"/>
                </a:cubicBezTo>
                <a:lnTo>
                  <a:pt x="23706" y="26710"/>
                </a:lnTo>
                <a:cubicBezTo>
                  <a:pt x="23718" y="26710"/>
                  <a:pt x="23794" y="26678"/>
                  <a:pt x="23833" y="26678"/>
                </a:cubicBezTo>
                <a:cubicBezTo>
                  <a:pt x="23840" y="26678"/>
                  <a:pt x="23846" y="26679"/>
                  <a:pt x="23850" y="26681"/>
                </a:cubicBezTo>
                <a:cubicBezTo>
                  <a:pt x="23864" y="26688"/>
                  <a:pt x="23889" y="26688"/>
                  <a:pt x="23914" y="26688"/>
                </a:cubicBezTo>
                <a:cubicBezTo>
                  <a:pt x="23939" y="26688"/>
                  <a:pt x="23965" y="26688"/>
                  <a:pt x="23979" y="26695"/>
                </a:cubicBezTo>
                <a:cubicBezTo>
                  <a:pt x="23993" y="26710"/>
                  <a:pt x="24065" y="26724"/>
                  <a:pt x="24137" y="26738"/>
                </a:cubicBezTo>
                <a:lnTo>
                  <a:pt x="24166" y="26710"/>
                </a:lnTo>
                <a:lnTo>
                  <a:pt x="24266" y="26623"/>
                </a:lnTo>
                <a:cubicBezTo>
                  <a:pt x="24381" y="26666"/>
                  <a:pt x="24654" y="26738"/>
                  <a:pt x="24726" y="26738"/>
                </a:cubicBezTo>
                <a:cubicBezTo>
                  <a:pt x="24798" y="26724"/>
                  <a:pt x="24841" y="26652"/>
                  <a:pt x="24855" y="26638"/>
                </a:cubicBezTo>
                <a:cubicBezTo>
                  <a:pt x="24857" y="26634"/>
                  <a:pt x="24860" y="26633"/>
                  <a:pt x="24864" y="26633"/>
                </a:cubicBezTo>
                <a:cubicBezTo>
                  <a:pt x="24897" y="26633"/>
                  <a:pt x="25004" y="26724"/>
                  <a:pt x="25042" y="26724"/>
                </a:cubicBezTo>
                <a:cubicBezTo>
                  <a:pt x="25100" y="26724"/>
                  <a:pt x="25301" y="26695"/>
                  <a:pt x="25373" y="26695"/>
                </a:cubicBezTo>
                <a:cubicBezTo>
                  <a:pt x="25430" y="26681"/>
                  <a:pt x="25488" y="26681"/>
                  <a:pt x="25488" y="26681"/>
                </a:cubicBezTo>
                <a:cubicBezTo>
                  <a:pt x="25501" y="26694"/>
                  <a:pt x="25514" y="26754"/>
                  <a:pt x="25538" y="26754"/>
                </a:cubicBezTo>
                <a:cubicBezTo>
                  <a:pt x="25540" y="26754"/>
                  <a:pt x="25542" y="26754"/>
                  <a:pt x="25545" y="26753"/>
                </a:cubicBezTo>
                <a:cubicBezTo>
                  <a:pt x="25559" y="26738"/>
                  <a:pt x="25660" y="26695"/>
                  <a:pt x="25689" y="26695"/>
                </a:cubicBezTo>
                <a:cubicBezTo>
                  <a:pt x="25703" y="26695"/>
                  <a:pt x="25775" y="26710"/>
                  <a:pt x="25818" y="26738"/>
                </a:cubicBezTo>
                <a:lnTo>
                  <a:pt x="25890" y="26695"/>
                </a:lnTo>
                <a:cubicBezTo>
                  <a:pt x="25896" y="26692"/>
                  <a:pt x="25904" y="26691"/>
                  <a:pt x="25913" y="26691"/>
                </a:cubicBezTo>
                <a:cubicBezTo>
                  <a:pt x="25952" y="26691"/>
                  <a:pt x="26016" y="26710"/>
                  <a:pt x="26062" y="26710"/>
                </a:cubicBezTo>
                <a:lnTo>
                  <a:pt x="26105" y="26710"/>
                </a:lnTo>
                <a:cubicBezTo>
                  <a:pt x="26148" y="26695"/>
                  <a:pt x="26235" y="26695"/>
                  <a:pt x="26263" y="26695"/>
                </a:cubicBezTo>
                <a:cubicBezTo>
                  <a:pt x="26278" y="26710"/>
                  <a:pt x="26321" y="26710"/>
                  <a:pt x="26321" y="26710"/>
                </a:cubicBezTo>
                <a:cubicBezTo>
                  <a:pt x="26335" y="26695"/>
                  <a:pt x="26321" y="26681"/>
                  <a:pt x="26306" y="26681"/>
                </a:cubicBezTo>
                <a:lnTo>
                  <a:pt x="26306" y="26666"/>
                </a:lnTo>
                <a:cubicBezTo>
                  <a:pt x="26306" y="26652"/>
                  <a:pt x="26321" y="26638"/>
                  <a:pt x="26335" y="26638"/>
                </a:cubicBezTo>
                <a:cubicBezTo>
                  <a:pt x="26358" y="26649"/>
                  <a:pt x="26382" y="26670"/>
                  <a:pt x="26397" y="26670"/>
                </a:cubicBezTo>
                <a:cubicBezTo>
                  <a:pt x="26401" y="26670"/>
                  <a:pt x="26404" y="26669"/>
                  <a:pt x="26407" y="26666"/>
                </a:cubicBezTo>
                <a:cubicBezTo>
                  <a:pt x="26426" y="26666"/>
                  <a:pt x="26439" y="26647"/>
                  <a:pt x="26458" y="26647"/>
                </a:cubicBezTo>
                <a:cubicBezTo>
                  <a:pt x="26468" y="26647"/>
                  <a:pt x="26479" y="26652"/>
                  <a:pt x="26493" y="26666"/>
                </a:cubicBezTo>
                <a:cubicBezTo>
                  <a:pt x="26493" y="26666"/>
                  <a:pt x="26521" y="26648"/>
                  <a:pt x="26539" y="26648"/>
                </a:cubicBezTo>
                <a:cubicBezTo>
                  <a:pt x="26544" y="26648"/>
                  <a:pt x="26548" y="26649"/>
                  <a:pt x="26551" y="26652"/>
                </a:cubicBezTo>
                <a:lnTo>
                  <a:pt x="26594" y="26652"/>
                </a:lnTo>
                <a:cubicBezTo>
                  <a:pt x="26651" y="26666"/>
                  <a:pt x="26766" y="26652"/>
                  <a:pt x="26795" y="26681"/>
                </a:cubicBezTo>
                <a:cubicBezTo>
                  <a:pt x="26815" y="26691"/>
                  <a:pt x="26871" y="26701"/>
                  <a:pt x="26913" y="26701"/>
                </a:cubicBezTo>
                <a:cubicBezTo>
                  <a:pt x="26930" y="26701"/>
                  <a:pt x="26945" y="26699"/>
                  <a:pt x="26953" y="26695"/>
                </a:cubicBezTo>
                <a:cubicBezTo>
                  <a:pt x="26982" y="26695"/>
                  <a:pt x="27082" y="26724"/>
                  <a:pt x="27097" y="26724"/>
                </a:cubicBezTo>
                <a:cubicBezTo>
                  <a:pt x="27125" y="26724"/>
                  <a:pt x="27168" y="26710"/>
                  <a:pt x="27212" y="26695"/>
                </a:cubicBezTo>
                <a:lnTo>
                  <a:pt x="27240" y="26710"/>
                </a:lnTo>
                <a:lnTo>
                  <a:pt x="27327" y="26753"/>
                </a:lnTo>
                <a:cubicBezTo>
                  <a:pt x="27335" y="26719"/>
                  <a:pt x="27343" y="26705"/>
                  <a:pt x="27349" y="26705"/>
                </a:cubicBezTo>
                <a:cubicBezTo>
                  <a:pt x="27353" y="26705"/>
                  <a:pt x="27355" y="26712"/>
                  <a:pt x="27355" y="26724"/>
                </a:cubicBezTo>
                <a:cubicBezTo>
                  <a:pt x="27355" y="26728"/>
                  <a:pt x="27361" y="26730"/>
                  <a:pt x="27370" y="26730"/>
                </a:cubicBezTo>
                <a:cubicBezTo>
                  <a:pt x="27392" y="26730"/>
                  <a:pt x="27431" y="26720"/>
                  <a:pt x="27441" y="26710"/>
                </a:cubicBezTo>
                <a:cubicBezTo>
                  <a:pt x="27470" y="26710"/>
                  <a:pt x="27513" y="26710"/>
                  <a:pt x="27556" y="26724"/>
                </a:cubicBezTo>
                <a:lnTo>
                  <a:pt x="27599" y="26681"/>
                </a:lnTo>
                <a:lnTo>
                  <a:pt x="27628" y="26652"/>
                </a:lnTo>
                <a:cubicBezTo>
                  <a:pt x="27641" y="26644"/>
                  <a:pt x="27655" y="26640"/>
                  <a:pt x="27668" y="26640"/>
                </a:cubicBezTo>
                <a:cubicBezTo>
                  <a:pt x="27700" y="26640"/>
                  <a:pt x="27729" y="26660"/>
                  <a:pt x="27729" y="26681"/>
                </a:cubicBezTo>
                <a:cubicBezTo>
                  <a:pt x="27729" y="26695"/>
                  <a:pt x="27829" y="26724"/>
                  <a:pt x="27872" y="26724"/>
                </a:cubicBezTo>
                <a:cubicBezTo>
                  <a:pt x="27899" y="26724"/>
                  <a:pt x="27984" y="26664"/>
                  <a:pt x="28021" y="26664"/>
                </a:cubicBezTo>
                <a:cubicBezTo>
                  <a:pt x="28025" y="26664"/>
                  <a:pt x="28028" y="26665"/>
                  <a:pt x="28031" y="26666"/>
                </a:cubicBezTo>
                <a:cubicBezTo>
                  <a:pt x="28052" y="26674"/>
                  <a:pt x="28081" y="26677"/>
                  <a:pt x="28110" y="26677"/>
                </a:cubicBezTo>
                <a:cubicBezTo>
                  <a:pt x="28138" y="26677"/>
                  <a:pt x="28167" y="26674"/>
                  <a:pt x="28189" y="26666"/>
                </a:cubicBezTo>
                <a:lnTo>
                  <a:pt x="28246" y="26710"/>
                </a:lnTo>
                <a:lnTo>
                  <a:pt x="28318" y="26767"/>
                </a:lnTo>
                <a:cubicBezTo>
                  <a:pt x="28390" y="26724"/>
                  <a:pt x="28548" y="26724"/>
                  <a:pt x="28576" y="26710"/>
                </a:cubicBezTo>
                <a:cubicBezTo>
                  <a:pt x="28614" y="26697"/>
                  <a:pt x="28683" y="26664"/>
                  <a:pt x="28719" y="26664"/>
                </a:cubicBezTo>
                <a:cubicBezTo>
                  <a:pt x="28725" y="26664"/>
                  <a:pt x="28730" y="26664"/>
                  <a:pt x="28734" y="26666"/>
                </a:cubicBezTo>
                <a:cubicBezTo>
                  <a:pt x="28763" y="26666"/>
                  <a:pt x="28964" y="26695"/>
                  <a:pt x="29036" y="26710"/>
                </a:cubicBezTo>
                <a:cubicBezTo>
                  <a:pt x="29108" y="26710"/>
                  <a:pt x="29180" y="26695"/>
                  <a:pt x="29180" y="26695"/>
                </a:cubicBezTo>
                <a:cubicBezTo>
                  <a:pt x="29191" y="26684"/>
                  <a:pt x="29235" y="26657"/>
                  <a:pt x="29262" y="26657"/>
                </a:cubicBezTo>
                <a:cubicBezTo>
                  <a:pt x="29270" y="26657"/>
                  <a:pt x="29277" y="26659"/>
                  <a:pt x="29280" y="26666"/>
                </a:cubicBezTo>
                <a:cubicBezTo>
                  <a:pt x="29284" y="26674"/>
                  <a:pt x="29293" y="26678"/>
                  <a:pt x="29305" y="26678"/>
                </a:cubicBezTo>
                <a:cubicBezTo>
                  <a:pt x="29336" y="26678"/>
                  <a:pt x="29391" y="26654"/>
                  <a:pt x="29453" y="26623"/>
                </a:cubicBezTo>
                <a:lnTo>
                  <a:pt x="29496" y="26638"/>
                </a:lnTo>
                <a:lnTo>
                  <a:pt x="29640" y="26695"/>
                </a:lnTo>
                <a:cubicBezTo>
                  <a:pt x="29719" y="26681"/>
                  <a:pt x="29816" y="26677"/>
                  <a:pt x="29900" y="26677"/>
                </a:cubicBezTo>
                <a:cubicBezTo>
                  <a:pt x="29984" y="26677"/>
                  <a:pt x="30056" y="26681"/>
                  <a:pt x="30085" y="26681"/>
                </a:cubicBezTo>
                <a:cubicBezTo>
                  <a:pt x="30128" y="26681"/>
                  <a:pt x="30171" y="26609"/>
                  <a:pt x="30186" y="26595"/>
                </a:cubicBezTo>
                <a:cubicBezTo>
                  <a:pt x="30186" y="26589"/>
                  <a:pt x="30189" y="26587"/>
                  <a:pt x="30194" y="26587"/>
                </a:cubicBezTo>
                <a:cubicBezTo>
                  <a:pt x="30216" y="26587"/>
                  <a:pt x="30277" y="26629"/>
                  <a:pt x="30301" y="26652"/>
                </a:cubicBezTo>
                <a:cubicBezTo>
                  <a:pt x="30306" y="26655"/>
                  <a:pt x="30314" y="26656"/>
                  <a:pt x="30324" y="26656"/>
                </a:cubicBezTo>
                <a:cubicBezTo>
                  <a:pt x="30365" y="26656"/>
                  <a:pt x="30433" y="26635"/>
                  <a:pt x="30444" y="26623"/>
                </a:cubicBezTo>
                <a:cubicBezTo>
                  <a:pt x="30465" y="26613"/>
                  <a:pt x="30485" y="26603"/>
                  <a:pt x="30505" y="26603"/>
                </a:cubicBezTo>
                <a:cubicBezTo>
                  <a:pt x="30514" y="26603"/>
                  <a:pt x="30522" y="26605"/>
                  <a:pt x="30530" y="26609"/>
                </a:cubicBezTo>
                <a:lnTo>
                  <a:pt x="30545" y="26623"/>
                </a:lnTo>
                <a:cubicBezTo>
                  <a:pt x="30605" y="26661"/>
                  <a:pt x="30634" y="26679"/>
                  <a:pt x="30662" y="26679"/>
                </a:cubicBezTo>
                <a:cubicBezTo>
                  <a:pt x="30688" y="26679"/>
                  <a:pt x="30713" y="26665"/>
                  <a:pt x="30760" y="26638"/>
                </a:cubicBezTo>
                <a:cubicBezTo>
                  <a:pt x="30789" y="26609"/>
                  <a:pt x="30846" y="26595"/>
                  <a:pt x="30861" y="26580"/>
                </a:cubicBezTo>
                <a:lnTo>
                  <a:pt x="30875" y="26537"/>
                </a:lnTo>
                <a:cubicBezTo>
                  <a:pt x="30883" y="26533"/>
                  <a:pt x="30893" y="26531"/>
                  <a:pt x="30903" y="26531"/>
                </a:cubicBezTo>
                <a:cubicBezTo>
                  <a:pt x="30931" y="26531"/>
                  <a:pt x="30961" y="26545"/>
                  <a:pt x="30961" y="26566"/>
                </a:cubicBezTo>
                <a:cubicBezTo>
                  <a:pt x="30969" y="26573"/>
                  <a:pt x="30979" y="26577"/>
                  <a:pt x="30990" y="26577"/>
                </a:cubicBezTo>
                <a:cubicBezTo>
                  <a:pt x="31001" y="26577"/>
                  <a:pt x="31012" y="26573"/>
                  <a:pt x="31019" y="26566"/>
                </a:cubicBezTo>
                <a:cubicBezTo>
                  <a:pt x="31033" y="26566"/>
                  <a:pt x="31048" y="26623"/>
                  <a:pt x="31048" y="26638"/>
                </a:cubicBezTo>
                <a:cubicBezTo>
                  <a:pt x="31062" y="26666"/>
                  <a:pt x="31148" y="26681"/>
                  <a:pt x="31177" y="26681"/>
                </a:cubicBezTo>
                <a:cubicBezTo>
                  <a:pt x="31196" y="26681"/>
                  <a:pt x="31254" y="26687"/>
                  <a:pt x="31298" y="26687"/>
                </a:cubicBezTo>
                <a:cubicBezTo>
                  <a:pt x="31321" y="26687"/>
                  <a:pt x="31340" y="26686"/>
                  <a:pt x="31349" y="26681"/>
                </a:cubicBezTo>
                <a:cubicBezTo>
                  <a:pt x="31359" y="26681"/>
                  <a:pt x="31407" y="26687"/>
                  <a:pt x="31446" y="26687"/>
                </a:cubicBezTo>
                <a:cubicBezTo>
                  <a:pt x="31466" y="26687"/>
                  <a:pt x="31483" y="26686"/>
                  <a:pt x="31493" y="26681"/>
                </a:cubicBezTo>
                <a:cubicBezTo>
                  <a:pt x="31522" y="26652"/>
                  <a:pt x="31608" y="26638"/>
                  <a:pt x="31637" y="26638"/>
                </a:cubicBezTo>
                <a:cubicBezTo>
                  <a:pt x="31665" y="26638"/>
                  <a:pt x="31752" y="26666"/>
                  <a:pt x="31780" y="26681"/>
                </a:cubicBezTo>
                <a:cubicBezTo>
                  <a:pt x="31809" y="26681"/>
                  <a:pt x="31867" y="26666"/>
                  <a:pt x="31910" y="26652"/>
                </a:cubicBezTo>
                <a:lnTo>
                  <a:pt x="31953" y="26681"/>
                </a:lnTo>
                <a:cubicBezTo>
                  <a:pt x="31986" y="26689"/>
                  <a:pt x="32019" y="26697"/>
                  <a:pt x="32052" y="26697"/>
                </a:cubicBezTo>
                <a:cubicBezTo>
                  <a:pt x="32077" y="26697"/>
                  <a:pt x="32101" y="26693"/>
                  <a:pt x="32125" y="26681"/>
                </a:cubicBezTo>
                <a:lnTo>
                  <a:pt x="32183" y="26652"/>
                </a:lnTo>
                <a:cubicBezTo>
                  <a:pt x="32269" y="26652"/>
                  <a:pt x="32369" y="26681"/>
                  <a:pt x="32384" y="26695"/>
                </a:cubicBezTo>
                <a:cubicBezTo>
                  <a:pt x="32390" y="26702"/>
                  <a:pt x="32400" y="26705"/>
                  <a:pt x="32412" y="26705"/>
                </a:cubicBezTo>
                <a:cubicBezTo>
                  <a:pt x="32449" y="26705"/>
                  <a:pt x="32505" y="26674"/>
                  <a:pt x="32527" y="26652"/>
                </a:cubicBezTo>
                <a:cubicBezTo>
                  <a:pt x="32530" y="26649"/>
                  <a:pt x="32537" y="26648"/>
                  <a:pt x="32545" y="26648"/>
                </a:cubicBezTo>
                <a:cubicBezTo>
                  <a:pt x="32583" y="26648"/>
                  <a:pt x="32662" y="26669"/>
                  <a:pt x="32685" y="26681"/>
                </a:cubicBezTo>
                <a:cubicBezTo>
                  <a:pt x="32697" y="26688"/>
                  <a:pt x="32710" y="26692"/>
                  <a:pt x="32722" y="26692"/>
                </a:cubicBezTo>
                <a:cubicBezTo>
                  <a:pt x="32757" y="26692"/>
                  <a:pt x="32794" y="26665"/>
                  <a:pt x="32815" y="26623"/>
                </a:cubicBezTo>
                <a:lnTo>
                  <a:pt x="32858" y="26638"/>
                </a:lnTo>
                <a:lnTo>
                  <a:pt x="32944" y="26666"/>
                </a:lnTo>
                <a:cubicBezTo>
                  <a:pt x="33030" y="26652"/>
                  <a:pt x="33131" y="26638"/>
                  <a:pt x="33145" y="26638"/>
                </a:cubicBezTo>
                <a:cubicBezTo>
                  <a:pt x="33145" y="26638"/>
                  <a:pt x="33359" y="26697"/>
                  <a:pt x="33473" y="26697"/>
                </a:cubicBezTo>
                <a:cubicBezTo>
                  <a:pt x="33485" y="26697"/>
                  <a:pt x="33495" y="26696"/>
                  <a:pt x="33504" y="26695"/>
                </a:cubicBezTo>
                <a:cubicBezTo>
                  <a:pt x="33581" y="26684"/>
                  <a:pt x="33723" y="26657"/>
                  <a:pt x="33807" y="26657"/>
                </a:cubicBezTo>
                <a:cubicBezTo>
                  <a:pt x="33833" y="26657"/>
                  <a:pt x="33853" y="26659"/>
                  <a:pt x="33864" y="26666"/>
                </a:cubicBezTo>
                <a:cubicBezTo>
                  <a:pt x="33879" y="26677"/>
                  <a:pt x="33898" y="26681"/>
                  <a:pt x="33917" y="26681"/>
                </a:cubicBezTo>
                <a:cubicBezTo>
                  <a:pt x="33952" y="26681"/>
                  <a:pt x="33989" y="26665"/>
                  <a:pt x="34007" y="26638"/>
                </a:cubicBezTo>
                <a:lnTo>
                  <a:pt x="34022" y="26652"/>
                </a:lnTo>
                <a:lnTo>
                  <a:pt x="34108" y="26681"/>
                </a:lnTo>
                <a:cubicBezTo>
                  <a:pt x="34171" y="26660"/>
                  <a:pt x="34265" y="26646"/>
                  <a:pt x="34350" y="26646"/>
                </a:cubicBezTo>
                <a:cubicBezTo>
                  <a:pt x="34381" y="26646"/>
                  <a:pt x="34411" y="26648"/>
                  <a:pt x="34438" y="26652"/>
                </a:cubicBezTo>
                <a:lnTo>
                  <a:pt x="34496" y="26681"/>
                </a:lnTo>
                <a:lnTo>
                  <a:pt x="34568" y="26738"/>
                </a:lnTo>
                <a:cubicBezTo>
                  <a:pt x="34639" y="26695"/>
                  <a:pt x="34812" y="26681"/>
                  <a:pt x="34855" y="26681"/>
                </a:cubicBezTo>
                <a:cubicBezTo>
                  <a:pt x="34889" y="26681"/>
                  <a:pt x="34988" y="26662"/>
                  <a:pt x="35041" y="26662"/>
                </a:cubicBezTo>
                <a:cubicBezTo>
                  <a:pt x="35054" y="26662"/>
                  <a:pt x="35065" y="26664"/>
                  <a:pt x="35070" y="26666"/>
                </a:cubicBezTo>
                <a:cubicBezTo>
                  <a:pt x="35078" y="26681"/>
                  <a:pt x="35096" y="26684"/>
                  <a:pt x="35114" y="26684"/>
                </a:cubicBezTo>
                <a:cubicBezTo>
                  <a:pt x="35132" y="26684"/>
                  <a:pt x="35149" y="26681"/>
                  <a:pt x="35157" y="26681"/>
                </a:cubicBezTo>
                <a:cubicBezTo>
                  <a:pt x="35171" y="26681"/>
                  <a:pt x="35358" y="26695"/>
                  <a:pt x="35415" y="26695"/>
                </a:cubicBezTo>
                <a:cubicBezTo>
                  <a:pt x="35473" y="26695"/>
                  <a:pt x="35559" y="26710"/>
                  <a:pt x="35588" y="26710"/>
                </a:cubicBezTo>
                <a:cubicBezTo>
                  <a:pt x="35593" y="26707"/>
                  <a:pt x="35601" y="26705"/>
                  <a:pt x="35609" y="26705"/>
                </a:cubicBezTo>
                <a:cubicBezTo>
                  <a:pt x="35643" y="26705"/>
                  <a:pt x="35691" y="26724"/>
                  <a:pt x="35703" y="26724"/>
                </a:cubicBezTo>
                <a:cubicBezTo>
                  <a:pt x="35731" y="26724"/>
                  <a:pt x="35861" y="26652"/>
                  <a:pt x="35918" y="26652"/>
                </a:cubicBezTo>
                <a:cubicBezTo>
                  <a:pt x="35940" y="26659"/>
                  <a:pt x="35994" y="26659"/>
                  <a:pt x="36047" y="26659"/>
                </a:cubicBezTo>
                <a:cubicBezTo>
                  <a:pt x="36101" y="26659"/>
                  <a:pt x="36155" y="26659"/>
                  <a:pt x="36177" y="26666"/>
                </a:cubicBezTo>
                <a:cubicBezTo>
                  <a:pt x="36223" y="26666"/>
                  <a:pt x="36315" y="26685"/>
                  <a:pt x="36364" y="26685"/>
                </a:cubicBezTo>
                <a:cubicBezTo>
                  <a:pt x="36377" y="26685"/>
                  <a:pt x="36386" y="26684"/>
                  <a:pt x="36392" y="26681"/>
                </a:cubicBezTo>
                <a:cubicBezTo>
                  <a:pt x="36435" y="26681"/>
                  <a:pt x="36565" y="26695"/>
                  <a:pt x="36622" y="26695"/>
                </a:cubicBezTo>
                <a:cubicBezTo>
                  <a:pt x="36680" y="26681"/>
                  <a:pt x="36780" y="26681"/>
                  <a:pt x="36809" y="26681"/>
                </a:cubicBezTo>
                <a:cubicBezTo>
                  <a:pt x="36820" y="26681"/>
                  <a:pt x="36899" y="26723"/>
                  <a:pt x="36935" y="26723"/>
                </a:cubicBezTo>
                <a:cubicBezTo>
                  <a:pt x="36946" y="26723"/>
                  <a:pt x="36953" y="26719"/>
                  <a:pt x="36953" y="26710"/>
                </a:cubicBezTo>
                <a:cubicBezTo>
                  <a:pt x="36953" y="26681"/>
                  <a:pt x="36967" y="26681"/>
                  <a:pt x="36967" y="26681"/>
                </a:cubicBezTo>
                <a:cubicBezTo>
                  <a:pt x="36970" y="26684"/>
                  <a:pt x="36978" y="26685"/>
                  <a:pt x="36989" y="26685"/>
                </a:cubicBezTo>
                <a:cubicBezTo>
                  <a:pt x="37035" y="26685"/>
                  <a:pt x="37136" y="26666"/>
                  <a:pt x="37182" y="26666"/>
                </a:cubicBezTo>
                <a:cubicBezTo>
                  <a:pt x="37230" y="26666"/>
                  <a:pt x="37285" y="26673"/>
                  <a:pt x="37320" y="26673"/>
                </a:cubicBezTo>
                <a:cubicBezTo>
                  <a:pt x="37337" y="26673"/>
                  <a:pt x="37350" y="26671"/>
                  <a:pt x="37355" y="26666"/>
                </a:cubicBezTo>
                <a:cubicBezTo>
                  <a:pt x="37361" y="26664"/>
                  <a:pt x="37369" y="26662"/>
                  <a:pt x="37378" y="26662"/>
                </a:cubicBezTo>
                <a:cubicBezTo>
                  <a:pt x="37416" y="26662"/>
                  <a:pt x="37476" y="26681"/>
                  <a:pt x="37499" y="26681"/>
                </a:cubicBezTo>
                <a:cubicBezTo>
                  <a:pt x="37527" y="26666"/>
                  <a:pt x="37613" y="26652"/>
                  <a:pt x="37700" y="26623"/>
                </a:cubicBezTo>
                <a:lnTo>
                  <a:pt x="37771" y="26638"/>
                </a:lnTo>
                <a:lnTo>
                  <a:pt x="37858" y="26666"/>
                </a:lnTo>
                <a:cubicBezTo>
                  <a:pt x="37958" y="26652"/>
                  <a:pt x="38088" y="26638"/>
                  <a:pt x="38159" y="26638"/>
                </a:cubicBezTo>
                <a:lnTo>
                  <a:pt x="38203" y="26623"/>
                </a:lnTo>
                <a:lnTo>
                  <a:pt x="38274" y="26595"/>
                </a:lnTo>
                <a:cubicBezTo>
                  <a:pt x="38305" y="26605"/>
                  <a:pt x="38357" y="26615"/>
                  <a:pt x="38410" y="26615"/>
                </a:cubicBezTo>
                <a:cubicBezTo>
                  <a:pt x="38432" y="26615"/>
                  <a:pt x="38454" y="26613"/>
                  <a:pt x="38475" y="26609"/>
                </a:cubicBezTo>
                <a:lnTo>
                  <a:pt x="38533" y="26595"/>
                </a:lnTo>
                <a:lnTo>
                  <a:pt x="38590" y="26595"/>
                </a:lnTo>
                <a:cubicBezTo>
                  <a:pt x="38648" y="26595"/>
                  <a:pt x="38748" y="26595"/>
                  <a:pt x="38806" y="26609"/>
                </a:cubicBezTo>
                <a:lnTo>
                  <a:pt x="38863" y="26595"/>
                </a:lnTo>
                <a:lnTo>
                  <a:pt x="38921" y="26580"/>
                </a:lnTo>
                <a:cubicBezTo>
                  <a:pt x="38931" y="26583"/>
                  <a:pt x="38943" y="26584"/>
                  <a:pt x="38956" y="26584"/>
                </a:cubicBezTo>
                <a:cubicBezTo>
                  <a:pt x="39014" y="26584"/>
                  <a:pt x="39089" y="26561"/>
                  <a:pt x="39136" y="26537"/>
                </a:cubicBezTo>
                <a:lnTo>
                  <a:pt x="39194" y="26580"/>
                </a:lnTo>
                <a:lnTo>
                  <a:pt x="39208" y="26595"/>
                </a:lnTo>
                <a:cubicBezTo>
                  <a:pt x="39217" y="26588"/>
                  <a:pt x="39232" y="26586"/>
                  <a:pt x="39250" y="26586"/>
                </a:cubicBezTo>
                <a:cubicBezTo>
                  <a:pt x="39300" y="26586"/>
                  <a:pt x="39375" y="26603"/>
                  <a:pt x="39425" y="26603"/>
                </a:cubicBezTo>
                <a:cubicBezTo>
                  <a:pt x="39443" y="26603"/>
                  <a:pt x="39458" y="26601"/>
                  <a:pt x="39467" y="26595"/>
                </a:cubicBezTo>
                <a:cubicBezTo>
                  <a:pt x="39499" y="26562"/>
                  <a:pt x="39556" y="26546"/>
                  <a:pt x="39582" y="26546"/>
                </a:cubicBezTo>
                <a:cubicBezTo>
                  <a:pt x="39591" y="26546"/>
                  <a:pt x="39596" y="26548"/>
                  <a:pt x="39596" y="26551"/>
                </a:cubicBezTo>
                <a:cubicBezTo>
                  <a:pt x="39599" y="26554"/>
                  <a:pt x="39605" y="26555"/>
                  <a:pt x="39613" y="26555"/>
                </a:cubicBezTo>
                <a:cubicBezTo>
                  <a:pt x="39647" y="26555"/>
                  <a:pt x="39719" y="26534"/>
                  <a:pt x="39754" y="26523"/>
                </a:cubicBezTo>
                <a:cubicBezTo>
                  <a:pt x="39797" y="26523"/>
                  <a:pt x="39898" y="26508"/>
                  <a:pt x="39984" y="26494"/>
                </a:cubicBezTo>
                <a:lnTo>
                  <a:pt x="40056" y="26508"/>
                </a:lnTo>
                <a:lnTo>
                  <a:pt x="40099" y="26523"/>
                </a:lnTo>
                <a:cubicBezTo>
                  <a:pt x="40150" y="26510"/>
                  <a:pt x="40258" y="26463"/>
                  <a:pt x="40292" y="26463"/>
                </a:cubicBezTo>
                <a:cubicBezTo>
                  <a:pt x="40296" y="26463"/>
                  <a:pt x="40299" y="26464"/>
                  <a:pt x="40300" y="26465"/>
                </a:cubicBezTo>
                <a:cubicBezTo>
                  <a:pt x="40303" y="26471"/>
                  <a:pt x="40313" y="26473"/>
                  <a:pt x="40329" y="26473"/>
                </a:cubicBezTo>
                <a:cubicBezTo>
                  <a:pt x="40390" y="26473"/>
                  <a:pt x="40530" y="26437"/>
                  <a:pt x="40587" y="26437"/>
                </a:cubicBezTo>
                <a:cubicBezTo>
                  <a:pt x="40674" y="26437"/>
                  <a:pt x="40803" y="26408"/>
                  <a:pt x="40832" y="26408"/>
                </a:cubicBezTo>
                <a:cubicBezTo>
                  <a:pt x="40855" y="26408"/>
                  <a:pt x="40942" y="26426"/>
                  <a:pt x="40991" y="26426"/>
                </a:cubicBezTo>
                <a:cubicBezTo>
                  <a:pt x="41003" y="26426"/>
                  <a:pt x="41013" y="26425"/>
                  <a:pt x="41018" y="26422"/>
                </a:cubicBezTo>
                <a:cubicBezTo>
                  <a:pt x="41039" y="26412"/>
                  <a:pt x="41081" y="26402"/>
                  <a:pt x="41129" y="26402"/>
                </a:cubicBezTo>
                <a:cubicBezTo>
                  <a:pt x="41149" y="26402"/>
                  <a:pt x="41170" y="26404"/>
                  <a:pt x="41191" y="26408"/>
                </a:cubicBezTo>
                <a:lnTo>
                  <a:pt x="41248" y="26365"/>
                </a:lnTo>
                <a:lnTo>
                  <a:pt x="41263" y="26350"/>
                </a:lnTo>
                <a:cubicBezTo>
                  <a:pt x="41268" y="26353"/>
                  <a:pt x="41275" y="26354"/>
                  <a:pt x="41283" y="26354"/>
                </a:cubicBezTo>
                <a:cubicBezTo>
                  <a:pt x="41317" y="26354"/>
                  <a:pt x="41374" y="26331"/>
                  <a:pt x="41421" y="26307"/>
                </a:cubicBezTo>
                <a:lnTo>
                  <a:pt x="41435" y="26322"/>
                </a:lnTo>
                <a:cubicBezTo>
                  <a:pt x="41445" y="26338"/>
                  <a:pt x="41456" y="26344"/>
                  <a:pt x="41467" y="26344"/>
                </a:cubicBezTo>
                <a:cubicBezTo>
                  <a:pt x="41492" y="26344"/>
                  <a:pt x="41519" y="26313"/>
                  <a:pt x="41540" y="26313"/>
                </a:cubicBezTo>
                <a:cubicBezTo>
                  <a:pt x="41550" y="26313"/>
                  <a:pt x="41558" y="26319"/>
                  <a:pt x="41564" y="26336"/>
                </a:cubicBezTo>
                <a:cubicBezTo>
                  <a:pt x="41564" y="26338"/>
                  <a:pt x="41566" y="26339"/>
                  <a:pt x="41569" y="26339"/>
                </a:cubicBezTo>
                <a:cubicBezTo>
                  <a:pt x="41585" y="26339"/>
                  <a:pt x="41632" y="26319"/>
                  <a:pt x="41655" y="26319"/>
                </a:cubicBezTo>
                <a:cubicBezTo>
                  <a:pt x="41659" y="26319"/>
                  <a:pt x="41663" y="26319"/>
                  <a:pt x="41665" y="26322"/>
                </a:cubicBezTo>
                <a:lnTo>
                  <a:pt x="41722" y="26393"/>
                </a:lnTo>
                <a:cubicBezTo>
                  <a:pt x="41751" y="26350"/>
                  <a:pt x="41837" y="26293"/>
                  <a:pt x="41895" y="26278"/>
                </a:cubicBezTo>
                <a:lnTo>
                  <a:pt x="42067" y="26278"/>
                </a:lnTo>
                <a:cubicBezTo>
                  <a:pt x="42197" y="26264"/>
                  <a:pt x="42355" y="26250"/>
                  <a:pt x="42412" y="26235"/>
                </a:cubicBezTo>
                <a:lnTo>
                  <a:pt x="42470" y="26235"/>
                </a:lnTo>
                <a:lnTo>
                  <a:pt x="42527" y="26221"/>
                </a:lnTo>
                <a:cubicBezTo>
                  <a:pt x="42585" y="26207"/>
                  <a:pt x="42944" y="26192"/>
                  <a:pt x="43044" y="26149"/>
                </a:cubicBezTo>
                <a:cubicBezTo>
                  <a:pt x="43128" y="26128"/>
                  <a:pt x="43220" y="26115"/>
                  <a:pt x="43286" y="26115"/>
                </a:cubicBezTo>
                <a:cubicBezTo>
                  <a:pt x="43310" y="26115"/>
                  <a:pt x="43331" y="26117"/>
                  <a:pt x="43346" y="26120"/>
                </a:cubicBezTo>
                <a:lnTo>
                  <a:pt x="43389" y="26092"/>
                </a:lnTo>
                <a:lnTo>
                  <a:pt x="43432" y="26077"/>
                </a:lnTo>
                <a:cubicBezTo>
                  <a:pt x="43475" y="26063"/>
                  <a:pt x="43547" y="26049"/>
                  <a:pt x="43576" y="26049"/>
                </a:cubicBezTo>
                <a:cubicBezTo>
                  <a:pt x="43590" y="26034"/>
                  <a:pt x="43662" y="26006"/>
                  <a:pt x="43691" y="25991"/>
                </a:cubicBezTo>
                <a:cubicBezTo>
                  <a:pt x="43705" y="25977"/>
                  <a:pt x="43748" y="25962"/>
                  <a:pt x="43748" y="25962"/>
                </a:cubicBezTo>
                <a:cubicBezTo>
                  <a:pt x="43748" y="25962"/>
                  <a:pt x="43791" y="25977"/>
                  <a:pt x="43820" y="25991"/>
                </a:cubicBezTo>
                <a:lnTo>
                  <a:pt x="43806" y="25962"/>
                </a:lnTo>
                <a:lnTo>
                  <a:pt x="43734" y="25847"/>
                </a:lnTo>
                <a:cubicBezTo>
                  <a:pt x="43648" y="25733"/>
                  <a:pt x="43590" y="25632"/>
                  <a:pt x="43605" y="25632"/>
                </a:cubicBezTo>
                <a:cubicBezTo>
                  <a:pt x="43605" y="25632"/>
                  <a:pt x="43662" y="25589"/>
                  <a:pt x="43734" y="25546"/>
                </a:cubicBezTo>
                <a:lnTo>
                  <a:pt x="43648" y="25431"/>
                </a:lnTo>
                <a:lnTo>
                  <a:pt x="43619" y="25388"/>
                </a:lnTo>
                <a:cubicBezTo>
                  <a:pt x="43633" y="25345"/>
                  <a:pt x="43662" y="25273"/>
                  <a:pt x="43662" y="25244"/>
                </a:cubicBezTo>
                <a:lnTo>
                  <a:pt x="43633" y="25215"/>
                </a:lnTo>
                <a:lnTo>
                  <a:pt x="43605" y="25187"/>
                </a:lnTo>
                <a:cubicBezTo>
                  <a:pt x="43590" y="25143"/>
                  <a:pt x="43590" y="25072"/>
                  <a:pt x="43576" y="25029"/>
                </a:cubicBezTo>
                <a:lnTo>
                  <a:pt x="43590" y="25000"/>
                </a:lnTo>
                <a:lnTo>
                  <a:pt x="43590" y="24928"/>
                </a:lnTo>
                <a:cubicBezTo>
                  <a:pt x="43533" y="24928"/>
                  <a:pt x="43605" y="24885"/>
                  <a:pt x="43619" y="24842"/>
                </a:cubicBezTo>
                <a:cubicBezTo>
                  <a:pt x="43633" y="24813"/>
                  <a:pt x="43691" y="24741"/>
                  <a:pt x="43748" y="24684"/>
                </a:cubicBezTo>
                <a:lnTo>
                  <a:pt x="43676" y="24641"/>
                </a:lnTo>
                <a:cubicBezTo>
                  <a:pt x="43561" y="24598"/>
                  <a:pt x="43547" y="24554"/>
                  <a:pt x="43619" y="24468"/>
                </a:cubicBezTo>
                <a:lnTo>
                  <a:pt x="43648" y="24439"/>
                </a:lnTo>
                <a:cubicBezTo>
                  <a:pt x="43648" y="24382"/>
                  <a:pt x="43605" y="24296"/>
                  <a:pt x="43576" y="24281"/>
                </a:cubicBezTo>
                <a:cubicBezTo>
                  <a:pt x="43547" y="24253"/>
                  <a:pt x="43547" y="24224"/>
                  <a:pt x="43547" y="24224"/>
                </a:cubicBezTo>
                <a:cubicBezTo>
                  <a:pt x="43547" y="24224"/>
                  <a:pt x="43561" y="24195"/>
                  <a:pt x="43576" y="24181"/>
                </a:cubicBezTo>
                <a:cubicBezTo>
                  <a:pt x="43590" y="24181"/>
                  <a:pt x="43590" y="24138"/>
                  <a:pt x="43605" y="24123"/>
                </a:cubicBezTo>
                <a:cubicBezTo>
                  <a:pt x="43619" y="24109"/>
                  <a:pt x="43705" y="24052"/>
                  <a:pt x="43734" y="24023"/>
                </a:cubicBezTo>
                <a:cubicBezTo>
                  <a:pt x="43748" y="23994"/>
                  <a:pt x="43763" y="23951"/>
                  <a:pt x="43748" y="23937"/>
                </a:cubicBezTo>
                <a:lnTo>
                  <a:pt x="43734" y="23937"/>
                </a:lnTo>
                <a:cubicBezTo>
                  <a:pt x="43662" y="23937"/>
                  <a:pt x="43648" y="23894"/>
                  <a:pt x="43619" y="23850"/>
                </a:cubicBezTo>
                <a:lnTo>
                  <a:pt x="43605" y="23793"/>
                </a:lnTo>
                <a:cubicBezTo>
                  <a:pt x="43619" y="23750"/>
                  <a:pt x="43691" y="23707"/>
                  <a:pt x="43705" y="23707"/>
                </a:cubicBezTo>
                <a:cubicBezTo>
                  <a:pt x="43707" y="23708"/>
                  <a:pt x="43709" y="23708"/>
                  <a:pt x="43711" y="23708"/>
                </a:cubicBezTo>
                <a:cubicBezTo>
                  <a:pt x="43740" y="23708"/>
                  <a:pt x="43778" y="23621"/>
                  <a:pt x="43791" y="23621"/>
                </a:cubicBezTo>
                <a:cubicBezTo>
                  <a:pt x="43806" y="23621"/>
                  <a:pt x="43849" y="23635"/>
                  <a:pt x="43863" y="23664"/>
                </a:cubicBezTo>
                <a:cubicBezTo>
                  <a:pt x="43863" y="23666"/>
                  <a:pt x="43865" y="23667"/>
                  <a:pt x="43869" y="23667"/>
                </a:cubicBezTo>
                <a:cubicBezTo>
                  <a:pt x="43894" y="23667"/>
                  <a:pt x="43982" y="23633"/>
                  <a:pt x="44007" y="23621"/>
                </a:cubicBezTo>
                <a:cubicBezTo>
                  <a:pt x="44050" y="23606"/>
                  <a:pt x="44021" y="23577"/>
                  <a:pt x="43993" y="23577"/>
                </a:cubicBezTo>
                <a:cubicBezTo>
                  <a:pt x="43983" y="23587"/>
                  <a:pt x="43918" y="23604"/>
                  <a:pt x="43884" y="23604"/>
                </a:cubicBezTo>
                <a:cubicBezTo>
                  <a:pt x="43868" y="23604"/>
                  <a:pt x="43859" y="23601"/>
                  <a:pt x="43863" y="23592"/>
                </a:cubicBezTo>
                <a:cubicBezTo>
                  <a:pt x="43863" y="23563"/>
                  <a:pt x="43849" y="23534"/>
                  <a:pt x="43834" y="23534"/>
                </a:cubicBezTo>
                <a:cubicBezTo>
                  <a:pt x="43834" y="23534"/>
                  <a:pt x="43782" y="23566"/>
                  <a:pt x="43749" y="23566"/>
                </a:cubicBezTo>
                <a:cubicBezTo>
                  <a:pt x="43743" y="23566"/>
                  <a:pt x="43738" y="23565"/>
                  <a:pt x="43734" y="23563"/>
                </a:cubicBezTo>
                <a:cubicBezTo>
                  <a:pt x="43720" y="23549"/>
                  <a:pt x="43662" y="23506"/>
                  <a:pt x="43648" y="23491"/>
                </a:cubicBezTo>
                <a:cubicBezTo>
                  <a:pt x="43638" y="23481"/>
                  <a:pt x="43678" y="23471"/>
                  <a:pt x="43712" y="23471"/>
                </a:cubicBezTo>
                <a:cubicBezTo>
                  <a:pt x="43727" y="23471"/>
                  <a:pt x="43740" y="23473"/>
                  <a:pt x="43748" y="23477"/>
                </a:cubicBezTo>
                <a:lnTo>
                  <a:pt x="43878" y="23477"/>
                </a:lnTo>
                <a:cubicBezTo>
                  <a:pt x="43882" y="23473"/>
                  <a:pt x="43891" y="23471"/>
                  <a:pt x="43902" y="23471"/>
                </a:cubicBezTo>
                <a:cubicBezTo>
                  <a:pt x="43930" y="23471"/>
                  <a:pt x="43972" y="23481"/>
                  <a:pt x="43993" y="23491"/>
                </a:cubicBezTo>
                <a:cubicBezTo>
                  <a:pt x="43997" y="23499"/>
                  <a:pt x="43999" y="23503"/>
                  <a:pt x="44001" y="23503"/>
                </a:cubicBezTo>
                <a:cubicBezTo>
                  <a:pt x="44006" y="23503"/>
                  <a:pt x="44003" y="23479"/>
                  <a:pt x="43993" y="23448"/>
                </a:cubicBezTo>
                <a:lnTo>
                  <a:pt x="43964" y="23405"/>
                </a:lnTo>
                <a:lnTo>
                  <a:pt x="43964" y="23391"/>
                </a:lnTo>
                <a:cubicBezTo>
                  <a:pt x="43964" y="23362"/>
                  <a:pt x="44079" y="23319"/>
                  <a:pt x="44093" y="23290"/>
                </a:cubicBezTo>
                <a:cubicBezTo>
                  <a:pt x="44122" y="23261"/>
                  <a:pt x="44093" y="23190"/>
                  <a:pt x="44079" y="23175"/>
                </a:cubicBezTo>
                <a:cubicBezTo>
                  <a:pt x="44050" y="23161"/>
                  <a:pt x="44050" y="23103"/>
                  <a:pt x="44064" y="23060"/>
                </a:cubicBezTo>
                <a:lnTo>
                  <a:pt x="44093" y="23017"/>
                </a:lnTo>
                <a:lnTo>
                  <a:pt x="44122" y="22945"/>
                </a:lnTo>
                <a:cubicBezTo>
                  <a:pt x="44036" y="22902"/>
                  <a:pt x="44021" y="22888"/>
                  <a:pt x="44122" y="22888"/>
                </a:cubicBezTo>
                <a:lnTo>
                  <a:pt x="44122" y="22902"/>
                </a:lnTo>
                <a:lnTo>
                  <a:pt x="44136" y="22945"/>
                </a:lnTo>
                <a:cubicBezTo>
                  <a:pt x="44144" y="22948"/>
                  <a:pt x="44152" y="22949"/>
                  <a:pt x="44158" y="22949"/>
                </a:cubicBezTo>
                <a:cubicBezTo>
                  <a:pt x="44189" y="22949"/>
                  <a:pt x="44211" y="22926"/>
                  <a:pt x="44222" y="22902"/>
                </a:cubicBezTo>
                <a:lnTo>
                  <a:pt x="44194" y="22873"/>
                </a:lnTo>
                <a:cubicBezTo>
                  <a:pt x="44194" y="22873"/>
                  <a:pt x="44208" y="22845"/>
                  <a:pt x="44208" y="22830"/>
                </a:cubicBezTo>
                <a:cubicBezTo>
                  <a:pt x="44237" y="22787"/>
                  <a:pt x="44222" y="22759"/>
                  <a:pt x="44165" y="22759"/>
                </a:cubicBezTo>
                <a:lnTo>
                  <a:pt x="44136" y="22759"/>
                </a:lnTo>
                <a:cubicBezTo>
                  <a:pt x="44107" y="22744"/>
                  <a:pt x="44107" y="22715"/>
                  <a:pt x="44122" y="22701"/>
                </a:cubicBezTo>
                <a:cubicBezTo>
                  <a:pt x="44122" y="22701"/>
                  <a:pt x="44165" y="22658"/>
                  <a:pt x="44194" y="22615"/>
                </a:cubicBezTo>
                <a:lnTo>
                  <a:pt x="44165" y="22572"/>
                </a:lnTo>
                <a:cubicBezTo>
                  <a:pt x="44127" y="22496"/>
                  <a:pt x="44068" y="22454"/>
                  <a:pt x="44025" y="22454"/>
                </a:cubicBezTo>
                <a:cubicBezTo>
                  <a:pt x="44018" y="22454"/>
                  <a:pt x="44012" y="22455"/>
                  <a:pt x="44007" y="22457"/>
                </a:cubicBezTo>
                <a:lnTo>
                  <a:pt x="43993" y="22457"/>
                </a:lnTo>
                <a:cubicBezTo>
                  <a:pt x="43991" y="22458"/>
                  <a:pt x="43989" y="22459"/>
                  <a:pt x="43987" y="22459"/>
                </a:cubicBezTo>
                <a:cubicBezTo>
                  <a:pt x="43969" y="22459"/>
                  <a:pt x="43933" y="22412"/>
                  <a:pt x="43921" y="22399"/>
                </a:cubicBezTo>
                <a:cubicBezTo>
                  <a:pt x="43906" y="22371"/>
                  <a:pt x="43978" y="22299"/>
                  <a:pt x="44007" y="22284"/>
                </a:cubicBezTo>
                <a:cubicBezTo>
                  <a:pt x="44036" y="22270"/>
                  <a:pt x="43949" y="22241"/>
                  <a:pt x="43906" y="22241"/>
                </a:cubicBezTo>
                <a:cubicBezTo>
                  <a:pt x="43878" y="22241"/>
                  <a:pt x="43892" y="22169"/>
                  <a:pt x="43906" y="22155"/>
                </a:cubicBezTo>
                <a:cubicBezTo>
                  <a:pt x="43921" y="22141"/>
                  <a:pt x="43949" y="22126"/>
                  <a:pt x="43964" y="22112"/>
                </a:cubicBezTo>
                <a:lnTo>
                  <a:pt x="43964" y="22126"/>
                </a:lnTo>
                <a:lnTo>
                  <a:pt x="44007" y="22141"/>
                </a:lnTo>
                <a:cubicBezTo>
                  <a:pt x="44024" y="22158"/>
                  <a:pt x="44050" y="22165"/>
                  <a:pt x="44073" y="22165"/>
                </a:cubicBezTo>
                <a:cubicBezTo>
                  <a:pt x="44088" y="22165"/>
                  <a:pt x="44101" y="22161"/>
                  <a:pt x="44107" y="22155"/>
                </a:cubicBezTo>
                <a:cubicBezTo>
                  <a:pt x="44122" y="22155"/>
                  <a:pt x="44093" y="22083"/>
                  <a:pt x="44064" y="22026"/>
                </a:cubicBezTo>
                <a:cubicBezTo>
                  <a:pt x="44039" y="21976"/>
                  <a:pt x="43993" y="21937"/>
                  <a:pt x="43953" y="21937"/>
                </a:cubicBezTo>
                <a:cubicBezTo>
                  <a:pt x="43947" y="21937"/>
                  <a:pt x="43941" y="21938"/>
                  <a:pt x="43935" y="21940"/>
                </a:cubicBezTo>
                <a:lnTo>
                  <a:pt x="43921" y="21911"/>
                </a:lnTo>
                <a:lnTo>
                  <a:pt x="43878" y="21853"/>
                </a:lnTo>
                <a:cubicBezTo>
                  <a:pt x="43935" y="21810"/>
                  <a:pt x="43949" y="21753"/>
                  <a:pt x="43935" y="21753"/>
                </a:cubicBezTo>
                <a:cubicBezTo>
                  <a:pt x="43928" y="21749"/>
                  <a:pt x="43919" y="21747"/>
                  <a:pt x="43909" y="21747"/>
                </a:cubicBezTo>
                <a:cubicBezTo>
                  <a:pt x="43878" y="21747"/>
                  <a:pt x="43838" y="21764"/>
                  <a:pt x="43806" y="21796"/>
                </a:cubicBezTo>
                <a:lnTo>
                  <a:pt x="43748" y="21724"/>
                </a:lnTo>
                <a:cubicBezTo>
                  <a:pt x="43748" y="21724"/>
                  <a:pt x="43734" y="21738"/>
                  <a:pt x="43734" y="21767"/>
                </a:cubicBezTo>
                <a:lnTo>
                  <a:pt x="43720" y="21796"/>
                </a:lnTo>
                <a:lnTo>
                  <a:pt x="43691" y="21825"/>
                </a:lnTo>
                <a:cubicBezTo>
                  <a:pt x="43674" y="21841"/>
                  <a:pt x="43637" y="21848"/>
                  <a:pt x="43607" y="21848"/>
                </a:cubicBezTo>
                <a:cubicBezTo>
                  <a:pt x="43586" y="21848"/>
                  <a:pt x="43567" y="21845"/>
                  <a:pt x="43561" y="21839"/>
                </a:cubicBezTo>
                <a:cubicBezTo>
                  <a:pt x="43533" y="21825"/>
                  <a:pt x="43576" y="21753"/>
                  <a:pt x="43633" y="21695"/>
                </a:cubicBezTo>
                <a:lnTo>
                  <a:pt x="43648" y="21638"/>
                </a:lnTo>
                <a:cubicBezTo>
                  <a:pt x="43648" y="21580"/>
                  <a:pt x="43605" y="21523"/>
                  <a:pt x="43576" y="21465"/>
                </a:cubicBezTo>
                <a:cubicBezTo>
                  <a:pt x="43577" y="21464"/>
                  <a:pt x="43579" y="21464"/>
                  <a:pt x="43581" y="21464"/>
                </a:cubicBezTo>
                <a:cubicBezTo>
                  <a:pt x="43605" y="21464"/>
                  <a:pt x="43680" y="21525"/>
                  <a:pt x="43720" y="21552"/>
                </a:cubicBezTo>
                <a:cubicBezTo>
                  <a:pt x="43734" y="21561"/>
                  <a:pt x="43751" y="21564"/>
                  <a:pt x="43769" y="21564"/>
                </a:cubicBezTo>
                <a:cubicBezTo>
                  <a:pt x="43804" y="21564"/>
                  <a:pt x="43839" y="21552"/>
                  <a:pt x="43849" y="21552"/>
                </a:cubicBezTo>
                <a:cubicBezTo>
                  <a:pt x="43855" y="21546"/>
                  <a:pt x="43873" y="21542"/>
                  <a:pt x="43894" y="21542"/>
                </a:cubicBezTo>
                <a:cubicBezTo>
                  <a:pt x="43925" y="21542"/>
                  <a:pt x="43961" y="21549"/>
                  <a:pt x="43978" y="21566"/>
                </a:cubicBezTo>
                <a:cubicBezTo>
                  <a:pt x="43983" y="21569"/>
                  <a:pt x="43988" y="21570"/>
                  <a:pt x="43992" y="21570"/>
                </a:cubicBezTo>
                <a:cubicBezTo>
                  <a:pt x="44011" y="21570"/>
                  <a:pt x="44019" y="21544"/>
                  <a:pt x="44007" y="21509"/>
                </a:cubicBezTo>
                <a:lnTo>
                  <a:pt x="43993" y="21465"/>
                </a:lnTo>
                <a:lnTo>
                  <a:pt x="43993" y="21408"/>
                </a:lnTo>
                <a:cubicBezTo>
                  <a:pt x="43935" y="21408"/>
                  <a:pt x="43863" y="21408"/>
                  <a:pt x="43820" y="21394"/>
                </a:cubicBezTo>
                <a:lnTo>
                  <a:pt x="43820" y="21365"/>
                </a:lnTo>
                <a:lnTo>
                  <a:pt x="43806" y="21293"/>
                </a:lnTo>
                <a:cubicBezTo>
                  <a:pt x="43793" y="21306"/>
                  <a:pt x="43774" y="21313"/>
                  <a:pt x="43756" y="21313"/>
                </a:cubicBezTo>
                <a:cubicBezTo>
                  <a:pt x="43734" y="21313"/>
                  <a:pt x="43713" y="21302"/>
                  <a:pt x="43705" y="21279"/>
                </a:cubicBezTo>
                <a:lnTo>
                  <a:pt x="43691" y="21279"/>
                </a:lnTo>
                <a:cubicBezTo>
                  <a:pt x="43684" y="21280"/>
                  <a:pt x="43679" y="21281"/>
                  <a:pt x="43673" y="21281"/>
                </a:cubicBezTo>
                <a:cubicBezTo>
                  <a:pt x="43621" y="21281"/>
                  <a:pt x="43631" y="21220"/>
                  <a:pt x="43605" y="21207"/>
                </a:cubicBezTo>
                <a:lnTo>
                  <a:pt x="43605" y="21192"/>
                </a:lnTo>
                <a:cubicBezTo>
                  <a:pt x="43576" y="21192"/>
                  <a:pt x="43447" y="21178"/>
                  <a:pt x="43447" y="21149"/>
                </a:cubicBezTo>
                <a:cubicBezTo>
                  <a:pt x="43447" y="21121"/>
                  <a:pt x="43475" y="21034"/>
                  <a:pt x="43475" y="21020"/>
                </a:cubicBezTo>
                <a:cubicBezTo>
                  <a:pt x="43478" y="21014"/>
                  <a:pt x="43484" y="21012"/>
                  <a:pt x="43492" y="21012"/>
                </a:cubicBezTo>
                <a:cubicBezTo>
                  <a:pt x="43527" y="21012"/>
                  <a:pt x="43599" y="21052"/>
                  <a:pt x="43633" y="21063"/>
                </a:cubicBezTo>
                <a:cubicBezTo>
                  <a:pt x="43648" y="21063"/>
                  <a:pt x="43702" y="21060"/>
                  <a:pt x="43757" y="21060"/>
                </a:cubicBezTo>
                <a:cubicBezTo>
                  <a:pt x="43813" y="21060"/>
                  <a:pt x="43870" y="21063"/>
                  <a:pt x="43892" y="21078"/>
                </a:cubicBezTo>
                <a:cubicBezTo>
                  <a:pt x="43943" y="21090"/>
                  <a:pt x="44108" y="21137"/>
                  <a:pt x="44184" y="21137"/>
                </a:cubicBezTo>
                <a:cubicBezTo>
                  <a:pt x="44194" y="21137"/>
                  <a:pt x="44202" y="21137"/>
                  <a:pt x="44208" y="21135"/>
                </a:cubicBezTo>
                <a:cubicBezTo>
                  <a:pt x="44248" y="21125"/>
                  <a:pt x="44328" y="21108"/>
                  <a:pt x="44389" y="21108"/>
                </a:cubicBezTo>
                <a:cubicBezTo>
                  <a:pt x="44416" y="21108"/>
                  <a:pt x="44439" y="21112"/>
                  <a:pt x="44452" y="21121"/>
                </a:cubicBezTo>
                <a:cubicBezTo>
                  <a:pt x="44495" y="21135"/>
                  <a:pt x="44538" y="21149"/>
                  <a:pt x="44567" y="21149"/>
                </a:cubicBezTo>
                <a:lnTo>
                  <a:pt x="44582" y="21149"/>
                </a:lnTo>
                <a:cubicBezTo>
                  <a:pt x="44591" y="21130"/>
                  <a:pt x="44601" y="21124"/>
                  <a:pt x="44611" y="21124"/>
                </a:cubicBezTo>
                <a:cubicBezTo>
                  <a:pt x="44631" y="21124"/>
                  <a:pt x="44653" y="21149"/>
                  <a:pt x="44682" y="21149"/>
                </a:cubicBezTo>
                <a:lnTo>
                  <a:pt x="44711" y="21135"/>
                </a:lnTo>
                <a:cubicBezTo>
                  <a:pt x="44740" y="21106"/>
                  <a:pt x="44711" y="21049"/>
                  <a:pt x="44682" y="21034"/>
                </a:cubicBezTo>
                <a:cubicBezTo>
                  <a:pt x="44668" y="21006"/>
                  <a:pt x="44625" y="20905"/>
                  <a:pt x="44668" y="20891"/>
                </a:cubicBezTo>
                <a:cubicBezTo>
                  <a:pt x="44697" y="20876"/>
                  <a:pt x="44653" y="20675"/>
                  <a:pt x="44639" y="20603"/>
                </a:cubicBezTo>
                <a:cubicBezTo>
                  <a:pt x="44610" y="20546"/>
                  <a:pt x="44610" y="20431"/>
                  <a:pt x="44639" y="20431"/>
                </a:cubicBezTo>
                <a:cubicBezTo>
                  <a:pt x="44682" y="20431"/>
                  <a:pt x="44754" y="20402"/>
                  <a:pt x="44811" y="20388"/>
                </a:cubicBezTo>
                <a:lnTo>
                  <a:pt x="44826" y="20345"/>
                </a:lnTo>
                <a:lnTo>
                  <a:pt x="44840" y="20302"/>
                </a:lnTo>
                <a:cubicBezTo>
                  <a:pt x="44840" y="20263"/>
                  <a:pt x="44859" y="20244"/>
                  <a:pt x="44889" y="20244"/>
                </a:cubicBezTo>
                <a:cubicBezTo>
                  <a:pt x="44904" y="20244"/>
                  <a:pt x="44922" y="20249"/>
                  <a:pt x="44941" y="20259"/>
                </a:cubicBezTo>
                <a:lnTo>
                  <a:pt x="45041" y="20259"/>
                </a:lnTo>
                <a:cubicBezTo>
                  <a:pt x="45099" y="20230"/>
                  <a:pt x="45099" y="20187"/>
                  <a:pt x="45041" y="20172"/>
                </a:cubicBezTo>
                <a:lnTo>
                  <a:pt x="44998" y="20144"/>
                </a:lnTo>
                <a:cubicBezTo>
                  <a:pt x="44984" y="20144"/>
                  <a:pt x="44969" y="20115"/>
                  <a:pt x="44969" y="20101"/>
                </a:cubicBezTo>
                <a:cubicBezTo>
                  <a:pt x="44969" y="20086"/>
                  <a:pt x="44998" y="20072"/>
                  <a:pt x="45013" y="20072"/>
                </a:cubicBezTo>
                <a:cubicBezTo>
                  <a:pt x="45070" y="20072"/>
                  <a:pt x="45113" y="20057"/>
                  <a:pt x="45142" y="20014"/>
                </a:cubicBezTo>
                <a:cubicBezTo>
                  <a:pt x="45156" y="20000"/>
                  <a:pt x="45156" y="19971"/>
                  <a:pt x="45142" y="19957"/>
                </a:cubicBezTo>
                <a:cubicBezTo>
                  <a:pt x="45128" y="19943"/>
                  <a:pt x="45099" y="19943"/>
                  <a:pt x="45084" y="19943"/>
                </a:cubicBezTo>
                <a:lnTo>
                  <a:pt x="45056" y="19957"/>
                </a:lnTo>
                <a:cubicBezTo>
                  <a:pt x="45054" y="19959"/>
                  <a:pt x="45052" y="19960"/>
                  <a:pt x="45050" y="19960"/>
                </a:cubicBezTo>
                <a:cubicBezTo>
                  <a:pt x="45038" y="19960"/>
                  <a:pt x="45027" y="19921"/>
                  <a:pt x="45027" y="19871"/>
                </a:cubicBezTo>
                <a:lnTo>
                  <a:pt x="44955" y="19828"/>
                </a:lnTo>
                <a:cubicBezTo>
                  <a:pt x="44912" y="19813"/>
                  <a:pt x="44898" y="19770"/>
                  <a:pt x="44883" y="19727"/>
                </a:cubicBezTo>
                <a:cubicBezTo>
                  <a:pt x="44858" y="19689"/>
                  <a:pt x="44889" y="19639"/>
                  <a:pt x="44937" y="19639"/>
                </a:cubicBezTo>
                <a:cubicBezTo>
                  <a:pt x="44943" y="19639"/>
                  <a:pt x="44949" y="19639"/>
                  <a:pt x="44955" y="19641"/>
                </a:cubicBezTo>
                <a:lnTo>
                  <a:pt x="44998" y="19641"/>
                </a:lnTo>
                <a:cubicBezTo>
                  <a:pt x="44998" y="19641"/>
                  <a:pt x="44926" y="19483"/>
                  <a:pt x="44869" y="19483"/>
                </a:cubicBezTo>
                <a:cubicBezTo>
                  <a:pt x="44821" y="19483"/>
                  <a:pt x="44741" y="19489"/>
                  <a:pt x="44689" y="19489"/>
                </a:cubicBezTo>
                <a:cubicBezTo>
                  <a:pt x="44663" y="19489"/>
                  <a:pt x="44644" y="19488"/>
                  <a:pt x="44639" y="19483"/>
                </a:cubicBezTo>
                <a:cubicBezTo>
                  <a:pt x="44610" y="19483"/>
                  <a:pt x="44567" y="19468"/>
                  <a:pt x="44538" y="19468"/>
                </a:cubicBezTo>
                <a:lnTo>
                  <a:pt x="44510" y="19483"/>
                </a:lnTo>
                <a:lnTo>
                  <a:pt x="44467" y="19483"/>
                </a:lnTo>
                <a:cubicBezTo>
                  <a:pt x="44462" y="19484"/>
                  <a:pt x="44458" y="19484"/>
                  <a:pt x="44454" y="19484"/>
                </a:cubicBezTo>
                <a:cubicBezTo>
                  <a:pt x="44403" y="19484"/>
                  <a:pt x="44366" y="19410"/>
                  <a:pt x="44366" y="19397"/>
                </a:cubicBezTo>
                <a:cubicBezTo>
                  <a:pt x="44366" y="19368"/>
                  <a:pt x="44481" y="19339"/>
                  <a:pt x="44524" y="19339"/>
                </a:cubicBezTo>
                <a:cubicBezTo>
                  <a:pt x="44567" y="19339"/>
                  <a:pt x="44524" y="19325"/>
                  <a:pt x="44438" y="19310"/>
                </a:cubicBezTo>
                <a:lnTo>
                  <a:pt x="44366" y="19296"/>
                </a:lnTo>
                <a:cubicBezTo>
                  <a:pt x="44280" y="19296"/>
                  <a:pt x="44222" y="19167"/>
                  <a:pt x="44251" y="19095"/>
                </a:cubicBezTo>
                <a:lnTo>
                  <a:pt x="44280" y="19023"/>
                </a:lnTo>
                <a:cubicBezTo>
                  <a:pt x="44280" y="18951"/>
                  <a:pt x="44222" y="18808"/>
                  <a:pt x="44237" y="18764"/>
                </a:cubicBezTo>
                <a:cubicBezTo>
                  <a:pt x="44265" y="18736"/>
                  <a:pt x="44237" y="18707"/>
                  <a:pt x="44179" y="18678"/>
                </a:cubicBezTo>
                <a:lnTo>
                  <a:pt x="44151" y="18649"/>
                </a:lnTo>
                <a:cubicBezTo>
                  <a:pt x="44145" y="18644"/>
                  <a:pt x="44139" y="18641"/>
                  <a:pt x="44134" y="18641"/>
                </a:cubicBezTo>
                <a:cubicBezTo>
                  <a:pt x="44110" y="18641"/>
                  <a:pt x="44090" y="18686"/>
                  <a:pt x="44068" y="18686"/>
                </a:cubicBezTo>
                <a:cubicBezTo>
                  <a:pt x="44058" y="18686"/>
                  <a:pt x="44047" y="18677"/>
                  <a:pt x="44036" y="18649"/>
                </a:cubicBezTo>
                <a:lnTo>
                  <a:pt x="44021" y="18621"/>
                </a:lnTo>
                <a:cubicBezTo>
                  <a:pt x="43978" y="18592"/>
                  <a:pt x="43935" y="18563"/>
                  <a:pt x="43906" y="18563"/>
                </a:cubicBezTo>
                <a:cubicBezTo>
                  <a:pt x="43892" y="18549"/>
                  <a:pt x="44021" y="18506"/>
                  <a:pt x="44064" y="18491"/>
                </a:cubicBezTo>
                <a:cubicBezTo>
                  <a:pt x="44107" y="18491"/>
                  <a:pt x="44093" y="18204"/>
                  <a:pt x="44050" y="18104"/>
                </a:cubicBezTo>
                <a:cubicBezTo>
                  <a:pt x="44016" y="18024"/>
                  <a:pt x="44090" y="17998"/>
                  <a:pt x="44144" y="17998"/>
                </a:cubicBezTo>
                <a:cubicBezTo>
                  <a:pt x="44158" y="17998"/>
                  <a:pt x="44170" y="18000"/>
                  <a:pt x="44179" y="18003"/>
                </a:cubicBezTo>
                <a:cubicBezTo>
                  <a:pt x="44195" y="18011"/>
                  <a:pt x="44210" y="18015"/>
                  <a:pt x="44223" y="18015"/>
                </a:cubicBezTo>
                <a:cubicBezTo>
                  <a:pt x="44257" y="18015"/>
                  <a:pt x="44280" y="17991"/>
                  <a:pt x="44280" y="17960"/>
                </a:cubicBezTo>
                <a:lnTo>
                  <a:pt x="44251" y="17931"/>
                </a:lnTo>
                <a:lnTo>
                  <a:pt x="44222" y="17902"/>
                </a:lnTo>
                <a:cubicBezTo>
                  <a:pt x="44179" y="17859"/>
                  <a:pt x="44151" y="17802"/>
                  <a:pt x="44151" y="17787"/>
                </a:cubicBezTo>
                <a:cubicBezTo>
                  <a:pt x="44151" y="17773"/>
                  <a:pt x="44122" y="17773"/>
                  <a:pt x="44079" y="17773"/>
                </a:cubicBezTo>
                <a:lnTo>
                  <a:pt x="44050" y="17787"/>
                </a:lnTo>
                <a:lnTo>
                  <a:pt x="44036" y="17787"/>
                </a:lnTo>
                <a:cubicBezTo>
                  <a:pt x="44028" y="17795"/>
                  <a:pt x="44021" y="17798"/>
                  <a:pt x="44016" y="17798"/>
                </a:cubicBezTo>
                <a:cubicBezTo>
                  <a:pt x="44010" y="17798"/>
                  <a:pt x="44007" y="17795"/>
                  <a:pt x="44007" y="17787"/>
                </a:cubicBezTo>
                <a:cubicBezTo>
                  <a:pt x="43993" y="17773"/>
                  <a:pt x="43993" y="17759"/>
                  <a:pt x="43993" y="17759"/>
                </a:cubicBezTo>
                <a:lnTo>
                  <a:pt x="44021" y="17730"/>
                </a:lnTo>
                <a:cubicBezTo>
                  <a:pt x="44050" y="17716"/>
                  <a:pt x="44093" y="17687"/>
                  <a:pt x="44093" y="17687"/>
                </a:cubicBezTo>
                <a:cubicBezTo>
                  <a:pt x="44093" y="17673"/>
                  <a:pt x="44079" y="17673"/>
                  <a:pt x="44050" y="17673"/>
                </a:cubicBezTo>
                <a:lnTo>
                  <a:pt x="44021" y="17673"/>
                </a:lnTo>
                <a:cubicBezTo>
                  <a:pt x="44007" y="17658"/>
                  <a:pt x="43978" y="17586"/>
                  <a:pt x="43964" y="17500"/>
                </a:cubicBezTo>
                <a:lnTo>
                  <a:pt x="43949" y="17414"/>
                </a:lnTo>
                <a:lnTo>
                  <a:pt x="43949" y="17371"/>
                </a:lnTo>
                <a:cubicBezTo>
                  <a:pt x="43935" y="17342"/>
                  <a:pt x="43964" y="17270"/>
                  <a:pt x="43978" y="17227"/>
                </a:cubicBezTo>
                <a:lnTo>
                  <a:pt x="43921" y="17198"/>
                </a:lnTo>
                <a:cubicBezTo>
                  <a:pt x="43935" y="17170"/>
                  <a:pt x="43906" y="17127"/>
                  <a:pt x="43892" y="17127"/>
                </a:cubicBezTo>
                <a:cubicBezTo>
                  <a:pt x="43878" y="17112"/>
                  <a:pt x="43806" y="17083"/>
                  <a:pt x="43734" y="17055"/>
                </a:cubicBezTo>
                <a:lnTo>
                  <a:pt x="43734" y="17026"/>
                </a:lnTo>
                <a:cubicBezTo>
                  <a:pt x="43705" y="16940"/>
                  <a:pt x="43605" y="16940"/>
                  <a:pt x="43590" y="16897"/>
                </a:cubicBezTo>
                <a:lnTo>
                  <a:pt x="43561" y="16810"/>
                </a:lnTo>
                <a:cubicBezTo>
                  <a:pt x="43496" y="16797"/>
                  <a:pt x="43336" y="16737"/>
                  <a:pt x="43253" y="16737"/>
                </a:cubicBezTo>
                <a:cubicBezTo>
                  <a:pt x="43245" y="16737"/>
                  <a:pt x="43238" y="16737"/>
                  <a:pt x="43231" y="16739"/>
                </a:cubicBezTo>
                <a:cubicBezTo>
                  <a:pt x="43225" y="16740"/>
                  <a:pt x="43218" y="16741"/>
                  <a:pt x="43212" y="16741"/>
                </a:cubicBezTo>
                <a:cubicBezTo>
                  <a:pt x="43162" y="16741"/>
                  <a:pt x="43116" y="16694"/>
                  <a:pt x="43116" y="16681"/>
                </a:cubicBezTo>
                <a:cubicBezTo>
                  <a:pt x="43116" y="16667"/>
                  <a:pt x="43102" y="16663"/>
                  <a:pt x="43086" y="16663"/>
                </a:cubicBezTo>
                <a:cubicBezTo>
                  <a:pt x="43069" y="16663"/>
                  <a:pt x="43051" y="16667"/>
                  <a:pt x="43044" y="16667"/>
                </a:cubicBezTo>
                <a:cubicBezTo>
                  <a:pt x="43030" y="16667"/>
                  <a:pt x="42872" y="16609"/>
                  <a:pt x="42814" y="16595"/>
                </a:cubicBezTo>
                <a:cubicBezTo>
                  <a:pt x="42814" y="16595"/>
                  <a:pt x="42814" y="16581"/>
                  <a:pt x="42814" y="16566"/>
                </a:cubicBezTo>
                <a:lnTo>
                  <a:pt x="42800" y="16523"/>
                </a:lnTo>
                <a:lnTo>
                  <a:pt x="42786" y="16523"/>
                </a:lnTo>
                <a:cubicBezTo>
                  <a:pt x="42786" y="16523"/>
                  <a:pt x="42771" y="16509"/>
                  <a:pt x="42743" y="16480"/>
                </a:cubicBezTo>
                <a:cubicBezTo>
                  <a:pt x="42757" y="16437"/>
                  <a:pt x="42771" y="16379"/>
                  <a:pt x="42771" y="16351"/>
                </a:cubicBezTo>
                <a:cubicBezTo>
                  <a:pt x="42771" y="16291"/>
                  <a:pt x="42778" y="16259"/>
                  <a:pt x="42792" y="16259"/>
                </a:cubicBezTo>
                <a:cubicBezTo>
                  <a:pt x="42798" y="16259"/>
                  <a:pt x="42805" y="16266"/>
                  <a:pt x="42814" y="16279"/>
                </a:cubicBezTo>
                <a:lnTo>
                  <a:pt x="42843" y="16279"/>
                </a:lnTo>
                <a:cubicBezTo>
                  <a:pt x="42850" y="16286"/>
                  <a:pt x="42857" y="16290"/>
                  <a:pt x="42865" y="16290"/>
                </a:cubicBezTo>
                <a:cubicBezTo>
                  <a:pt x="42872" y="16290"/>
                  <a:pt x="42879" y="16286"/>
                  <a:pt x="42886" y="16279"/>
                </a:cubicBezTo>
                <a:lnTo>
                  <a:pt x="42901" y="16265"/>
                </a:lnTo>
                <a:cubicBezTo>
                  <a:pt x="42901" y="16236"/>
                  <a:pt x="42843" y="16164"/>
                  <a:pt x="42829" y="16150"/>
                </a:cubicBezTo>
                <a:cubicBezTo>
                  <a:pt x="42800" y="16150"/>
                  <a:pt x="42728" y="16178"/>
                  <a:pt x="42699" y="16193"/>
                </a:cubicBezTo>
                <a:cubicBezTo>
                  <a:pt x="42686" y="16207"/>
                  <a:pt x="42698" y="16380"/>
                  <a:pt x="42661" y="16380"/>
                </a:cubicBezTo>
                <a:cubicBezTo>
                  <a:pt x="42659" y="16380"/>
                  <a:pt x="42658" y="16380"/>
                  <a:pt x="42656" y="16379"/>
                </a:cubicBezTo>
                <a:cubicBezTo>
                  <a:pt x="42628" y="16379"/>
                  <a:pt x="42599" y="16322"/>
                  <a:pt x="42613" y="16293"/>
                </a:cubicBezTo>
                <a:cubicBezTo>
                  <a:pt x="42613" y="16293"/>
                  <a:pt x="42613" y="16293"/>
                  <a:pt x="42599" y="16279"/>
                </a:cubicBezTo>
                <a:cubicBezTo>
                  <a:pt x="42613" y="16250"/>
                  <a:pt x="42613" y="16221"/>
                  <a:pt x="42613" y="16164"/>
                </a:cubicBezTo>
                <a:lnTo>
                  <a:pt x="42613" y="16150"/>
                </a:lnTo>
                <a:cubicBezTo>
                  <a:pt x="42613" y="16121"/>
                  <a:pt x="42541" y="16106"/>
                  <a:pt x="42470" y="16106"/>
                </a:cubicBezTo>
                <a:lnTo>
                  <a:pt x="42412" y="16106"/>
                </a:lnTo>
                <a:cubicBezTo>
                  <a:pt x="42369" y="16078"/>
                  <a:pt x="42355" y="16063"/>
                  <a:pt x="42340" y="16049"/>
                </a:cubicBezTo>
                <a:cubicBezTo>
                  <a:pt x="42340" y="16035"/>
                  <a:pt x="42355" y="16035"/>
                  <a:pt x="42355" y="16035"/>
                </a:cubicBezTo>
                <a:lnTo>
                  <a:pt x="42383" y="15992"/>
                </a:lnTo>
                <a:lnTo>
                  <a:pt x="42398" y="15992"/>
                </a:lnTo>
                <a:cubicBezTo>
                  <a:pt x="42410" y="16000"/>
                  <a:pt x="42419" y="16003"/>
                  <a:pt x="42426" y="16003"/>
                </a:cubicBezTo>
                <a:cubicBezTo>
                  <a:pt x="42441" y="16003"/>
                  <a:pt x="42441" y="15983"/>
                  <a:pt x="42441" y="15963"/>
                </a:cubicBezTo>
                <a:cubicBezTo>
                  <a:pt x="42426" y="15934"/>
                  <a:pt x="42398" y="15891"/>
                  <a:pt x="42398" y="15877"/>
                </a:cubicBezTo>
                <a:lnTo>
                  <a:pt x="42426" y="15834"/>
                </a:lnTo>
                <a:cubicBezTo>
                  <a:pt x="42470" y="15862"/>
                  <a:pt x="42527" y="15891"/>
                  <a:pt x="42556" y="15905"/>
                </a:cubicBezTo>
                <a:lnTo>
                  <a:pt x="42585" y="15877"/>
                </a:lnTo>
                <a:lnTo>
                  <a:pt x="42628" y="15834"/>
                </a:lnTo>
                <a:cubicBezTo>
                  <a:pt x="42685" y="15790"/>
                  <a:pt x="42628" y="15747"/>
                  <a:pt x="42599" y="15747"/>
                </a:cubicBezTo>
                <a:cubicBezTo>
                  <a:pt x="42556" y="15733"/>
                  <a:pt x="42585" y="15690"/>
                  <a:pt x="42642" y="15647"/>
                </a:cubicBezTo>
                <a:lnTo>
                  <a:pt x="42714" y="15632"/>
                </a:lnTo>
                <a:lnTo>
                  <a:pt x="42886" y="15632"/>
                </a:lnTo>
                <a:cubicBezTo>
                  <a:pt x="42929" y="15474"/>
                  <a:pt x="42944" y="15316"/>
                  <a:pt x="42944" y="15302"/>
                </a:cubicBezTo>
                <a:cubicBezTo>
                  <a:pt x="42944" y="15288"/>
                  <a:pt x="42901" y="15273"/>
                  <a:pt x="42843" y="15259"/>
                </a:cubicBezTo>
                <a:lnTo>
                  <a:pt x="42814" y="15230"/>
                </a:lnTo>
                <a:cubicBezTo>
                  <a:pt x="42786" y="15201"/>
                  <a:pt x="42771" y="15144"/>
                  <a:pt x="42771" y="15101"/>
                </a:cubicBezTo>
                <a:cubicBezTo>
                  <a:pt x="42757" y="15072"/>
                  <a:pt x="42757" y="15029"/>
                  <a:pt x="42771" y="14986"/>
                </a:cubicBezTo>
                <a:lnTo>
                  <a:pt x="42771" y="14943"/>
                </a:lnTo>
                <a:cubicBezTo>
                  <a:pt x="42781" y="14893"/>
                  <a:pt x="42750" y="14878"/>
                  <a:pt x="42720" y="14878"/>
                </a:cubicBezTo>
                <a:cubicBezTo>
                  <a:pt x="42707" y="14878"/>
                  <a:pt x="42694" y="14881"/>
                  <a:pt x="42685" y="14885"/>
                </a:cubicBezTo>
                <a:cubicBezTo>
                  <a:pt x="42671" y="14885"/>
                  <a:pt x="42656" y="14957"/>
                  <a:pt x="42671" y="15015"/>
                </a:cubicBezTo>
                <a:lnTo>
                  <a:pt x="42656" y="15029"/>
                </a:lnTo>
                <a:lnTo>
                  <a:pt x="42628" y="15072"/>
                </a:lnTo>
                <a:cubicBezTo>
                  <a:pt x="42599" y="15029"/>
                  <a:pt x="42527" y="14971"/>
                  <a:pt x="42484" y="14928"/>
                </a:cubicBezTo>
                <a:lnTo>
                  <a:pt x="42426" y="14943"/>
                </a:lnTo>
                <a:lnTo>
                  <a:pt x="42412" y="14943"/>
                </a:lnTo>
                <a:cubicBezTo>
                  <a:pt x="42412" y="14928"/>
                  <a:pt x="42441" y="14857"/>
                  <a:pt x="42441" y="14842"/>
                </a:cubicBezTo>
                <a:cubicBezTo>
                  <a:pt x="42455" y="14813"/>
                  <a:pt x="42412" y="14612"/>
                  <a:pt x="42470" y="14584"/>
                </a:cubicBezTo>
                <a:cubicBezTo>
                  <a:pt x="42527" y="14555"/>
                  <a:pt x="42541" y="14440"/>
                  <a:pt x="42541" y="14397"/>
                </a:cubicBezTo>
                <a:cubicBezTo>
                  <a:pt x="42527" y="14368"/>
                  <a:pt x="42527" y="14311"/>
                  <a:pt x="42513" y="14296"/>
                </a:cubicBezTo>
                <a:lnTo>
                  <a:pt x="42498" y="14296"/>
                </a:lnTo>
                <a:cubicBezTo>
                  <a:pt x="42484" y="14296"/>
                  <a:pt x="42455" y="14296"/>
                  <a:pt x="42455" y="14311"/>
                </a:cubicBezTo>
                <a:lnTo>
                  <a:pt x="42426" y="14382"/>
                </a:lnTo>
                <a:cubicBezTo>
                  <a:pt x="42411" y="14443"/>
                  <a:pt x="42381" y="14463"/>
                  <a:pt x="42353" y="14463"/>
                </a:cubicBezTo>
                <a:cubicBezTo>
                  <a:pt x="42327" y="14463"/>
                  <a:pt x="42304" y="14446"/>
                  <a:pt x="42297" y="14426"/>
                </a:cubicBezTo>
                <a:cubicBezTo>
                  <a:pt x="42297" y="14404"/>
                  <a:pt x="42274" y="14391"/>
                  <a:pt x="42250" y="14391"/>
                </a:cubicBezTo>
                <a:cubicBezTo>
                  <a:pt x="42242" y="14391"/>
                  <a:pt x="42233" y="14393"/>
                  <a:pt x="42225" y="14397"/>
                </a:cubicBezTo>
                <a:lnTo>
                  <a:pt x="42110" y="14397"/>
                </a:lnTo>
                <a:cubicBezTo>
                  <a:pt x="42110" y="14371"/>
                  <a:pt x="42106" y="14360"/>
                  <a:pt x="42100" y="14360"/>
                </a:cubicBezTo>
                <a:cubicBezTo>
                  <a:pt x="42086" y="14360"/>
                  <a:pt x="42059" y="14414"/>
                  <a:pt x="42039" y="14454"/>
                </a:cubicBezTo>
                <a:cubicBezTo>
                  <a:pt x="42024" y="14512"/>
                  <a:pt x="41967" y="14569"/>
                  <a:pt x="41967" y="14569"/>
                </a:cubicBezTo>
                <a:cubicBezTo>
                  <a:pt x="41967" y="14569"/>
                  <a:pt x="41909" y="14440"/>
                  <a:pt x="41837" y="14282"/>
                </a:cubicBezTo>
                <a:lnTo>
                  <a:pt x="41665" y="14397"/>
                </a:lnTo>
                <a:cubicBezTo>
                  <a:pt x="41636" y="14368"/>
                  <a:pt x="41636" y="14296"/>
                  <a:pt x="41636" y="14253"/>
                </a:cubicBezTo>
                <a:lnTo>
                  <a:pt x="41665" y="14210"/>
                </a:lnTo>
                <a:lnTo>
                  <a:pt x="41679" y="14196"/>
                </a:lnTo>
                <a:cubicBezTo>
                  <a:pt x="41722" y="14196"/>
                  <a:pt x="41766" y="14138"/>
                  <a:pt x="41780" y="14081"/>
                </a:cubicBezTo>
                <a:lnTo>
                  <a:pt x="41780" y="14081"/>
                </a:lnTo>
                <a:lnTo>
                  <a:pt x="41708" y="14095"/>
                </a:lnTo>
                <a:cubicBezTo>
                  <a:pt x="41692" y="14103"/>
                  <a:pt x="41672" y="14115"/>
                  <a:pt x="41662" y="14115"/>
                </a:cubicBezTo>
                <a:cubicBezTo>
                  <a:pt x="41654" y="14115"/>
                  <a:pt x="41652" y="14107"/>
                  <a:pt x="41665" y="14081"/>
                </a:cubicBezTo>
                <a:cubicBezTo>
                  <a:pt x="41694" y="13995"/>
                  <a:pt x="41679" y="13951"/>
                  <a:pt x="41622" y="13923"/>
                </a:cubicBezTo>
                <a:lnTo>
                  <a:pt x="41550" y="13880"/>
                </a:lnTo>
                <a:cubicBezTo>
                  <a:pt x="41543" y="13923"/>
                  <a:pt x="41525" y="13937"/>
                  <a:pt x="41505" y="13937"/>
                </a:cubicBezTo>
                <a:cubicBezTo>
                  <a:pt x="41485" y="13937"/>
                  <a:pt x="41464" y="13923"/>
                  <a:pt x="41450" y="13908"/>
                </a:cubicBezTo>
                <a:cubicBezTo>
                  <a:pt x="41443" y="13895"/>
                  <a:pt x="41402" y="13888"/>
                  <a:pt x="41356" y="13888"/>
                </a:cubicBezTo>
                <a:cubicBezTo>
                  <a:pt x="41299" y="13888"/>
                  <a:pt x="41235" y="13899"/>
                  <a:pt x="41220" y="13923"/>
                </a:cubicBezTo>
                <a:cubicBezTo>
                  <a:pt x="41200" y="13961"/>
                  <a:pt x="41175" y="13974"/>
                  <a:pt x="41156" y="13974"/>
                </a:cubicBezTo>
                <a:cubicBezTo>
                  <a:pt x="41146" y="13974"/>
                  <a:pt x="41138" y="13971"/>
                  <a:pt x="41133" y="13966"/>
                </a:cubicBezTo>
                <a:cubicBezTo>
                  <a:pt x="41133" y="13964"/>
                  <a:pt x="41133" y="13964"/>
                  <a:pt x="41132" y="13964"/>
                </a:cubicBezTo>
                <a:cubicBezTo>
                  <a:pt x="41121" y="13964"/>
                  <a:pt x="41073" y="14012"/>
                  <a:pt x="41047" y="14038"/>
                </a:cubicBezTo>
                <a:cubicBezTo>
                  <a:pt x="41047" y="14038"/>
                  <a:pt x="41033" y="14052"/>
                  <a:pt x="41033" y="14066"/>
                </a:cubicBezTo>
                <a:cubicBezTo>
                  <a:pt x="41033" y="14038"/>
                  <a:pt x="41033" y="14023"/>
                  <a:pt x="41047" y="14009"/>
                </a:cubicBezTo>
                <a:lnTo>
                  <a:pt x="41004" y="13951"/>
                </a:lnTo>
                <a:lnTo>
                  <a:pt x="40990" y="13937"/>
                </a:lnTo>
                <a:cubicBezTo>
                  <a:pt x="40975" y="13908"/>
                  <a:pt x="40918" y="13894"/>
                  <a:pt x="40860" y="13894"/>
                </a:cubicBezTo>
                <a:lnTo>
                  <a:pt x="40860" y="13822"/>
                </a:lnTo>
                <a:lnTo>
                  <a:pt x="40860" y="13793"/>
                </a:lnTo>
                <a:cubicBezTo>
                  <a:pt x="40817" y="13765"/>
                  <a:pt x="40832" y="13722"/>
                  <a:pt x="40846" y="13722"/>
                </a:cubicBezTo>
                <a:cubicBezTo>
                  <a:pt x="40875" y="13707"/>
                  <a:pt x="40688" y="13563"/>
                  <a:pt x="40702" y="13520"/>
                </a:cubicBezTo>
                <a:cubicBezTo>
                  <a:pt x="40717" y="13463"/>
                  <a:pt x="40645" y="13377"/>
                  <a:pt x="40616" y="13362"/>
                </a:cubicBezTo>
                <a:cubicBezTo>
                  <a:pt x="40573" y="13348"/>
                  <a:pt x="40659" y="13276"/>
                  <a:pt x="40702" y="13276"/>
                </a:cubicBezTo>
                <a:cubicBezTo>
                  <a:pt x="40741" y="13276"/>
                  <a:pt x="40792" y="13283"/>
                  <a:pt x="40830" y="13283"/>
                </a:cubicBezTo>
                <a:cubicBezTo>
                  <a:pt x="40849" y="13283"/>
                  <a:pt x="40865" y="13281"/>
                  <a:pt x="40875" y="13276"/>
                </a:cubicBezTo>
                <a:cubicBezTo>
                  <a:pt x="40918" y="13276"/>
                  <a:pt x="41018" y="13247"/>
                  <a:pt x="41047" y="13247"/>
                </a:cubicBezTo>
                <a:cubicBezTo>
                  <a:pt x="41090" y="13262"/>
                  <a:pt x="41119" y="13262"/>
                  <a:pt x="41133" y="13262"/>
                </a:cubicBezTo>
                <a:lnTo>
                  <a:pt x="41148" y="13262"/>
                </a:lnTo>
                <a:cubicBezTo>
                  <a:pt x="41154" y="13213"/>
                  <a:pt x="41168" y="13198"/>
                  <a:pt x="41186" y="13198"/>
                </a:cubicBezTo>
                <a:cubicBezTo>
                  <a:pt x="41211" y="13198"/>
                  <a:pt x="41244" y="13225"/>
                  <a:pt x="41277" y="13233"/>
                </a:cubicBezTo>
                <a:lnTo>
                  <a:pt x="41291" y="13247"/>
                </a:lnTo>
                <a:cubicBezTo>
                  <a:pt x="41306" y="13233"/>
                  <a:pt x="41306" y="13204"/>
                  <a:pt x="41306" y="13190"/>
                </a:cubicBezTo>
                <a:cubicBezTo>
                  <a:pt x="41294" y="13190"/>
                  <a:pt x="41356" y="13153"/>
                  <a:pt x="41404" y="13153"/>
                </a:cubicBezTo>
                <a:cubicBezTo>
                  <a:pt x="41416" y="13153"/>
                  <a:pt x="41427" y="13155"/>
                  <a:pt x="41435" y="13161"/>
                </a:cubicBezTo>
                <a:cubicBezTo>
                  <a:pt x="41440" y="13163"/>
                  <a:pt x="41444" y="13163"/>
                  <a:pt x="41449" y="13163"/>
                </a:cubicBezTo>
                <a:cubicBezTo>
                  <a:pt x="41487" y="13163"/>
                  <a:pt x="41521" y="13113"/>
                  <a:pt x="41521" y="13075"/>
                </a:cubicBezTo>
                <a:cubicBezTo>
                  <a:pt x="41521" y="13058"/>
                  <a:pt x="41541" y="13051"/>
                  <a:pt x="41560" y="13051"/>
                </a:cubicBezTo>
                <a:cubicBezTo>
                  <a:pt x="41574" y="13051"/>
                  <a:pt x="41587" y="13055"/>
                  <a:pt x="41593" y="13061"/>
                </a:cubicBezTo>
                <a:cubicBezTo>
                  <a:pt x="41593" y="13073"/>
                  <a:pt x="41646" y="13107"/>
                  <a:pt x="41670" y="13107"/>
                </a:cubicBezTo>
                <a:cubicBezTo>
                  <a:pt x="41674" y="13107"/>
                  <a:pt x="41677" y="13106"/>
                  <a:pt x="41679" y="13104"/>
                </a:cubicBezTo>
                <a:cubicBezTo>
                  <a:pt x="41679" y="13089"/>
                  <a:pt x="41722" y="13061"/>
                  <a:pt x="41737" y="13046"/>
                </a:cubicBezTo>
                <a:cubicBezTo>
                  <a:pt x="41751" y="13046"/>
                  <a:pt x="41837" y="13032"/>
                  <a:pt x="41866" y="13032"/>
                </a:cubicBezTo>
                <a:cubicBezTo>
                  <a:pt x="41895" y="13032"/>
                  <a:pt x="41938" y="12974"/>
                  <a:pt x="41967" y="12974"/>
                </a:cubicBezTo>
                <a:cubicBezTo>
                  <a:pt x="41981" y="12960"/>
                  <a:pt x="42024" y="12946"/>
                  <a:pt x="42053" y="12917"/>
                </a:cubicBezTo>
                <a:cubicBezTo>
                  <a:pt x="42060" y="12922"/>
                  <a:pt x="42067" y="12924"/>
                  <a:pt x="42074" y="12924"/>
                </a:cubicBezTo>
                <a:cubicBezTo>
                  <a:pt x="42113" y="12924"/>
                  <a:pt x="42156" y="12867"/>
                  <a:pt x="42168" y="12831"/>
                </a:cubicBezTo>
                <a:cubicBezTo>
                  <a:pt x="42180" y="12795"/>
                  <a:pt x="42240" y="12770"/>
                  <a:pt x="42277" y="12770"/>
                </a:cubicBezTo>
                <a:cubicBezTo>
                  <a:pt x="42285" y="12770"/>
                  <a:pt x="42292" y="12771"/>
                  <a:pt x="42297" y="12773"/>
                </a:cubicBezTo>
                <a:cubicBezTo>
                  <a:pt x="42298" y="12774"/>
                  <a:pt x="42298" y="12774"/>
                  <a:pt x="42298" y="12774"/>
                </a:cubicBezTo>
                <a:cubicBezTo>
                  <a:pt x="42302" y="12774"/>
                  <a:pt x="42153" y="12570"/>
                  <a:pt x="42139" y="12515"/>
                </a:cubicBezTo>
                <a:cubicBezTo>
                  <a:pt x="42139" y="12500"/>
                  <a:pt x="42153" y="12486"/>
                  <a:pt x="42182" y="12486"/>
                </a:cubicBezTo>
                <a:lnTo>
                  <a:pt x="42197" y="12558"/>
                </a:lnTo>
                <a:cubicBezTo>
                  <a:pt x="42211" y="12587"/>
                  <a:pt x="42268" y="12630"/>
                  <a:pt x="42283" y="12630"/>
                </a:cubicBezTo>
                <a:lnTo>
                  <a:pt x="42412" y="12615"/>
                </a:lnTo>
                <a:cubicBezTo>
                  <a:pt x="42432" y="12627"/>
                  <a:pt x="42456" y="12631"/>
                  <a:pt x="42483" y="12631"/>
                </a:cubicBezTo>
                <a:cubicBezTo>
                  <a:pt x="42592" y="12631"/>
                  <a:pt x="42742" y="12555"/>
                  <a:pt x="42800" y="12543"/>
                </a:cubicBezTo>
                <a:cubicBezTo>
                  <a:pt x="42886" y="12515"/>
                  <a:pt x="42886" y="12486"/>
                  <a:pt x="42814" y="12472"/>
                </a:cubicBezTo>
                <a:lnTo>
                  <a:pt x="42800" y="12457"/>
                </a:lnTo>
                <a:cubicBezTo>
                  <a:pt x="42786" y="12414"/>
                  <a:pt x="42771" y="12400"/>
                  <a:pt x="42728" y="12385"/>
                </a:cubicBezTo>
                <a:cubicBezTo>
                  <a:pt x="42685" y="12371"/>
                  <a:pt x="42699" y="12299"/>
                  <a:pt x="42743" y="12270"/>
                </a:cubicBezTo>
                <a:cubicBezTo>
                  <a:pt x="42757" y="12270"/>
                  <a:pt x="42786" y="12270"/>
                  <a:pt x="42800" y="12256"/>
                </a:cubicBezTo>
                <a:cubicBezTo>
                  <a:pt x="42814" y="12227"/>
                  <a:pt x="42843" y="12199"/>
                  <a:pt x="42829" y="12170"/>
                </a:cubicBezTo>
                <a:lnTo>
                  <a:pt x="42829" y="12156"/>
                </a:lnTo>
                <a:cubicBezTo>
                  <a:pt x="42814" y="12156"/>
                  <a:pt x="42800" y="12141"/>
                  <a:pt x="42800" y="12141"/>
                </a:cubicBezTo>
                <a:cubicBezTo>
                  <a:pt x="42800" y="12127"/>
                  <a:pt x="42800" y="12127"/>
                  <a:pt x="42800" y="12127"/>
                </a:cubicBezTo>
                <a:cubicBezTo>
                  <a:pt x="42814" y="12112"/>
                  <a:pt x="42814" y="12112"/>
                  <a:pt x="42814" y="12112"/>
                </a:cubicBezTo>
                <a:lnTo>
                  <a:pt x="42829" y="12098"/>
                </a:lnTo>
                <a:cubicBezTo>
                  <a:pt x="42839" y="12085"/>
                  <a:pt x="42848" y="12080"/>
                  <a:pt x="42857" y="12080"/>
                </a:cubicBezTo>
                <a:cubicBezTo>
                  <a:pt x="42878" y="12080"/>
                  <a:pt x="42896" y="12109"/>
                  <a:pt x="42913" y="12109"/>
                </a:cubicBezTo>
                <a:cubicBezTo>
                  <a:pt x="42919" y="12109"/>
                  <a:pt x="42924" y="12106"/>
                  <a:pt x="42929" y="12098"/>
                </a:cubicBezTo>
                <a:cubicBezTo>
                  <a:pt x="42958" y="12055"/>
                  <a:pt x="42987" y="12026"/>
                  <a:pt x="43016" y="11983"/>
                </a:cubicBezTo>
                <a:cubicBezTo>
                  <a:pt x="43016" y="11969"/>
                  <a:pt x="43016" y="11940"/>
                  <a:pt x="43030" y="11926"/>
                </a:cubicBezTo>
                <a:lnTo>
                  <a:pt x="43059" y="11868"/>
                </a:lnTo>
                <a:cubicBezTo>
                  <a:pt x="43011" y="11821"/>
                  <a:pt x="42963" y="11793"/>
                  <a:pt x="42924" y="11793"/>
                </a:cubicBezTo>
                <a:cubicBezTo>
                  <a:pt x="42916" y="11793"/>
                  <a:pt x="42908" y="11794"/>
                  <a:pt x="42901" y="11796"/>
                </a:cubicBezTo>
                <a:lnTo>
                  <a:pt x="42872" y="11825"/>
                </a:lnTo>
                <a:lnTo>
                  <a:pt x="42843" y="11839"/>
                </a:lnTo>
                <a:cubicBezTo>
                  <a:pt x="42841" y="11840"/>
                  <a:pt x="42839" y="11840"/>
                  <a:pt x="42837" y="11840"/>
                </a:cubicBezTo>
                <a:cubicBezTo>
                  <a:pt x="42786" y="11840"/>
                  <a:pt x="42789" y="11680"/>
                  <a:pt x="42857" y="11653"/>
                </a:cubicBezTo>
                <a:cubicBezTo>
                  <a:pt x="42929" y="11624"/>
                  <a:pt x="42972" y="11523"/>
                  <a:pt x="42972" y="11495"/>
                </a:cubicBezTo>
                <a:cubicBezTo>
                  <a:pt x="42972" y="11466"/>
                  <a:pt x="42929" y="11380"/>
                  <a:pt x="42901" y="11308"/>
                </a:cubicBezTo>
                <a:lnTo>
                  <a:pt x="42901" y="11236"/>
                </a:lnTo>
                <a:lnTo>
                  <a:pt x="42915" y="11207"/>
                </a:lnTo>
                <a:cubicBezTo>
                  <a:pt x="42923" y="11184"/>
                  <a:pt x="42913" y="11173"/>
                  <a:pt x="42896" y="11173"/>
                </a:cubicBezTo>
                <a:cubicBezTo>
                  <a:pt x="42882" y="11173"/>
                  <a:pt x="42863" y="11180"/>
                  <a:pt x="42843" y="11193"/>
                </a:cubicBezTo>
                <a:lnTo>
                  <a:pt x="42814" y="11179"/>
                </a:lnTo>
                <a:lnTo>
                  <a:pt x="42786" y="11164"/>
                </a:lnTo>
                <a:cubicBezTo>
                  <a:pt x="42800" y="11135"/>
                  <a:pt x="42829" y="11078"/>
                  <a:pt x="42843" y="11049"/>
                </a:cubicBezTo>
                <a:lnTo>
                  <a:pt x="42814" y="11020"/>
                </a:lnTo>
                <a:lnTo>
                  <a:pt x="42771" y="10963"/>
                </a:lnTo>
                <a:cubicBezTo>
                  <a:pt x="42743" y="10992"/>
                  <a:pt x="42699" y="11020"/>
                  <a:pt x="42685" y="11020"/>
                </a:cubicBezTo>
                <a:cubicBezTo>
                  <a:pt x="42685" y="11020"/>
                  <a:pt x="42714" y="10848"/>
                  <a:pt x="42728" y="10776"/>
                </a:cubicBezTo>
                <a:cubicBezTo>
                  <a:pt x="42743" y="10719"/>
                  <a:pt x="42743" y="10561"/>
                  <a:pt x="42714" y="10546"/>
                </a:cubicBezTo>
                <a:cubicBezTo>
                  <a:pt x="42689" y="10530"/>
                  <a:pt x="42658" y="10523"/>
                  <a:pt x="42629" y="10523"/>
                </a:cubicBezTo>
                <a:cubicBezTo>
                  <a:pt x="42608" y="10523"/>
                  <a:pt x="42588" y="10526"/>
                  <a:pt x="42570" y="10532"/>
                </a:cubicBezTo>
                <a:lnTo>
                  <a:pt x="42527" y="10532"/>
                </a:lnTo>
                <a:lnTo>
                  <a:pt x="42498" y="10546"/>
                </a:lnTo>
                <a:cubicBezTo>
                  <a:pt x="42455" y="10532"/>
                  <a:pt x="42498" y="10403"/>
                  <a:pt x="42541" y="10360"/>
                </a:cubicBezTo>
                <a:cubicBezTo>
                  <a:pt x="42585" y="10331"/>
                  <a:pt x="42642" y="10273"/>
                  <a:pt x="42671" y="10259"/>
                </a:cubicBezTo>
                <a:lnTo>
                  <a:pt x="42642" y="10230"/>
                </a:lnTo>
                <a:cubicBezTo>
                  <a:pt x="42613" y="10202"/>
                  <a:pt x="42613" y="10187"/>
                  <a:pt x="42642" y="10173"/>
                </a:cubicBezTo>
                <a:cubicBezTo>
                  <a:pt x="42671" y="10158"/>
                  <a:pt x="42714" y="10144"/>
                  <a:pt x="42743" y="10144"/>
                </a:cubicBezTo>
                <a:cubicBezTo>
                  <a:pt x="42814" y="10130"/>
                  <a:pt x="42757" y="10101"/>
                  <a:pt x="42757" y="10087"/>
                </a:cubicBezTo>
                <a:cubicBezTo>
                  <a:pt x="42771" y="10044"/>
                  <a:pt x="42814" y="10015"/>
                  <a:pt x="42714" y="10015"/>
                </a:cubicBezTo>
                <a:cubicBezTo>
                  <a:pt x="42671" y="10015"/>
                  <a:pt x="42613" y="10015"/>
                  <a:pt x="42556" y="10044"/>
                </a:cubicBezTo>
                <a:cubicBezTo>
                  <a:pt x="42541" y="10051"/>
                  <a:pt x="42527" y="10054"/>
                  <a:pt x="42514" y="10054"/>
                </a:cubicBezTo>
                <a:cubicBezTo>
                  <a:pt x="42502" y="10054"/>
                  <a:pt x="42491" y="10051"/>
                  <a:pt x="42484" y="10044"/>
                </a:cubicBezTo>
                <a:lnTo>
                  <a:pt x="42470" y="10029"/>
                </a:lnTo>
                <a:cubicBezTo>
                  <a:pt x="42470" y="10000"/>
                  <a:pt x="42426" y="9986"/>
                  <a:pt x="42412" y="9986"/>
                </a:cubicBezTo>
                <a:cubicBezTo>
                  <a:pt x="42409" y="9989"/>
                  <a:pt x="42404" y="9990"/>
                  <a:pt x="42397" y="9990"/>
                </a:cubicBezTo>
                <a:cubicBezTo>
                  <a:pt x="42367" y="9990"/>
                  <a:pt x="42306" y="9969"/>
                  <a:pt x="42283" y="9957"/>
                </a:cubicBezTo>
                <a:cubicBezTo>
                  <a:pt x="42254" y="9943"/>
                  <a:pt x="42168" y="9914"/>
                  <a:pt x="42153" y="9900"/>
                </a:cubicBezTo>
                <a:cubicBezTo>
                  <a:pt x="42139" y="9885"/>
                  <a:pt x="42082" y="9842"/>
                  <a:pt x="42024" y="9828"/>
                </a:cubicBezTo>
                <a:lnTo>
                  <a:pt x="41981" y="9857"/>
                </a:lnTo>
                <a:cubicBezTo>
                  <a:pt x="41967" y="9857"/>
                  <a:pt x="41924" y="9842"/>
                  <a:pt x="41924" y="9828"/>
                </a:cubicBezTo>
                <a:lnTo>
                  <a:pt x="41909" y="9727"/>
                </a:lnTo>
                <a:cubicBezTo>
                  <a:pt x="41809" y="9727"/>
                  <a:pt x="41608" y="9742"/>
                  <a:pt x="41550" y="9742"/>
                </a:cubicBezTo>
                <a:cubicBezTo>
                  <a:pt x="41521" y="9735"/>
                  <a:pt x="41493" y="9735"/>
                  <a:pt x="41469" y="9735"/>
                </a:cubicBezTo>
                <a:cubicBezTo>
                  <a:pt x="41446" y="9735"/>
                  <a:pt x="41428" y="9735"/>
                  <a:pt x="41421" y="9727"/>
                </a:cubicBezTo>
                <a:cubicBezTo>
                  <a:pt x="41406" y="9727"/>
                  <a:pt x="41363" y="9727"/>
                  <a:pt x="41291" y="9713"/>
                </a:cubicBezTo>
                <a:cubicBezTo>
                  <a:pt x="41306" y="9684"/>
                  <a:pt x="41277" y="9598"/>
                  <a:pt x="41263" y="9569"/>
                </a:cubicBezTo>
                <a:cubicBezTo>
                  <a:pt x="41248" y="9541"/>
                  <a:pt x="41234" y="9512"/>
                  <a:pt x="41234" y="9483"/>
                </a:cubicBezTo>
                <a:lnTo>
                  <a:pt x="41248" y="9483"/>
                </a:lnTo>
                <a:cubicBezTo>
                  <a:pt x="41264" y="9452"/>
                  <a:pt x="41308" y="9438"/>
                  <a:pt x="41352" y="9438"/>
                </a:cubicBezTo>
                <a:cubicBezTo>
                  <a:pt x="41391" y="9438"/>
                  <a:pt x="41430" y="9449"/>
                  <a:pt x="41450" y="9469"/>
                </a:cubicBezTo>
                <a:lnTo>
                  <a:pt x="41464" y="9483"/>
                </a:lnTo>
                <a:cubicBezTo>
                  <a:pt x="41467" y="9493"/>
                  <a:pt x="41472" y="9497"/>
                  <a:pt x="41479" y="9497"/>
                </a:cubicBezTo>
                <a:cubicBezTo>
                  <a:pt x="41502" y="9497"/>
                  <a:pt x="41542" y="9448"/>
                  <a:pt x="41564" y="9426"/>
                </a:cubicBezTo>
                <a:cubicBezTo>
                  <a:pt x="41566" y="9420"/>
                  <a:pt x="41568" y="9417"/>
                  <a:pt x="41570" y="9417"/>
                </a:cubicBezTo>
                <a:cubicBezTo>
                  <a:pt x="41583" y="9417"/>
                  <a:pt x="41593" y="9516"/>
                  <a:pt x="41593" y="9541"/>
                </a:cubicBezTo>
                <a:cubicBezTo>
                  <a:pt x="41593" y="9584"/>
                  <a:pt x="41536" y="9627"/>
                  <a:pt x="41507" y="9627"/>
                </a:cubicBezTo>
                <a:cubicBezTo>
                  <a:pt x="41493" y="9641"/>
                  <a:pt x="41536" y="9656"/>
                  <a:pt x="41593" y="9670"/>
                </a:cubicBezTo>
                <a:lnTo>
                  <a:pt x="41665" y="9670"/>
                </a:lnTo>
                <a:cubicBezTo>
                  <a:pt x="41679" y="9641"/>
                  <a:pt x="41722" y="9598"/>
                  <a:pt x="41737" y="9569"/>
                </a:cubicBezTo>
                <a:lnTo>
                  <a:pt x="41766" y="9598"/>
                </a:lnTo>
                <a:lnTo>
                  <a:pt x="41809" y="9627"/>
                </a:lnTo>
                <a:cubicBezTo>
                  <a:pt x="41844" y="9662"/>
                  <a:pt x="41880" y="9688"/>
                  <a:pt x="41899" y="9688"/>
                </a:cubicBezTo>
                <a:cubicBezTo>
                  <a:pt x="41903" y="9688"/>
                  <a:pt x="41907" y="9687"/>
                  <a:pt x="41909" y="9684"/>
                </a:cubicBezTo>
                <a:cubicBezTo>
                  <a:pt x="41924" y="9684"/>
                  <a:pt x="41952" y="9613"/>
                  <a:pt x="41981" y="9569"/>
                </a:cubicBezTo>
                <a:lnTo>
                  <a:pt x="42024" y="9584"/>
                </a:lnTo>
                <a:lnTo>
                  <a:pt x="42139" y="9656"/>
                </a:lnTo>
                <a:cubicBezTo>
                  <a:pt x="42225" y="9598"/>
                  <a:pt x="42225" y="9483"/>
                  <a:pt x="42211" y="9454"/>
                </a:cubicBezTo>
                <a:cubicBezTo>
                  <a:pt x="42211" y="9426"/>
                  <a:pt x="42197" y="9354"/>
                  <a:pt x="42197" y="9340"/>
                </a:cubicBezTo>
                <a:cubicBezTo>
                  <a:pt x="42182" y="9325"/>
                  <a:pt x="42197" y="9296"/>
                  <a:pt x="42197" y="9296"/>
                </a:cubicBezTo>
                <a:cubicBezTo>
                  <a:pt x="42197" y="9296"/>
                  <a:pt x="42268" y="9340"/>
                  <a:pt x="42297" y="9368"/>
                </a:cubicBezTo>
                <a:cubicBezTo>
                  <a:pt x="42326" y="9383"/>
                  <a:pt x="42283" y="9483"/>
                  <a:pt x="42312" y="9498"/>
                </a:cubicBezTo>
                <a:cubicBezTo>
                  <a:pt x="42326" y="9512"/>
                  <a:pt x="42355" y="9516"/>
                  <a:pt x="42382" y="9516"/>
                </a:cubicBezTo>
                <a:cubicBezTo>
                  <a:pt x="42409" y="9516"/>
                  <a:pt x="42434" y="9512"/>
                  <a:pt x="42441" y="9512"/>
                </a:cubicBezTo>
                <a:cubicBezTo>
                  <a:pt x="42455" y="9498"/>
                  <a:pt x="42455" y="9454"/>
                  <a:pt x="42441" y="9411"/>
                </a:cubicBezTo>
                <a:lnTo>
                  <a:pt x="42455" y="9397"/>
                </a:lnTo>
                <a:cubicBezTo>
                  <a:pt x="42498" y="9354"/>
                  <a:pt x="42527" y="9296"/>
                  <a:pt x="42599" y="9296"/>
                </a:cubicBezTo>
                <a:cubicBezTo>
                  <a:pt x="42613" y="9282"/>
                  <a:pt x="42570" y="9268"/>
                  <a:pt x="42556" y="9253"/>
                </a:cubicBezTo>
                <a:cubicBezTo>
                  <a:pt x="42543" y="9253"/>
                  <a:pt x="42608" y="9176"/>
                  <a:pt x="42653" y="9176"/>
                </a:cubicBezTo>
                <a:cubicBezTo>
                  <a:pt x="42659" y="9176"/>
                  <a:pt x="42665" y="9178"/>
                  <a:pt x="42671" y="9181"/>
                </a:cubicBezTo>
                <a:cubicBezTo>
                  <a:pt x="42673" y="9182"/>
                  <a:pt x="42676" y="9183"/>
                  <a:pt x="42678" y="9183"/>
                </a:cubicBezTo>
                <a:cubicBezTo>
                  <a:pt x="42722" y="9183"/>
                  <a:pt x="42785" y="9078"/>
                  <a:pt x="42771" y="9023"/>
                </a:cubicBezTo>
                <a:cubicBezTo>
                  <a:pt x="42771" y="9023"/>
                  <a:pt x="42771" y="9023"/>
                  <a:pt x="42771" y="9009"/>
                </a:cubicBezTo>
                <a:cubicBezTo>
                  <a:pt x="42786" y="9009"/>
                  <a:pt x="42786" y="8995"/>
                  <a:pt x="42814" y="8966"/>
                </a:cubicBezTo>
                <a:lnTo>
                  <a:pt x="42843" y="8980"/>
                </a:lnTo>
                <a:lnTo>
                  <a:pt x="42886" y="8980"/>
                </a:lnTo>
                <a:lnTo>
                  <a:pt x="42901" y="8966"/>
                </a:lnTo>
                <a:cubicBezTo>
                  <a:pt x="42901" y="8952"/>
                  <a:pt x="42886" y="8937"/>
                  <a:pt x="42872" y="8923"/>
                </a:cubicBezTo>
                <a:cubicBezTo>
                  <a:pt x="42901" y="8923"/>
                  <a:pt x="42944" y="8937"/>
                  <a:pt x="42972" y="8966"/>
                </a:cubicBezTo>
                <a:cubicBezTo>
                  <a:pt x="43001" y="8952"/>
                  <a:pt x="42958" y="8851"/>
                  <a:pt x="42987" y="8822"/>
                </a:cubicBezTo>
                <a:cubicBezTo>
                  <a:pt x="43016" y="8794"/>
                  <a:pt x="43102" y="8779"/>
                  <a:pt x="43116" y="8779"/>
                </a:cubicBezTo>
                <a:cubicBezTo>
                  <a:pt x="43120" y="8783"/>
                  <a:pt x="43123" y="8785"/>
                  <a:pt x="43125" y="8785"/>
                </a:cubicBezTo>
                <a:cubicBezTo>
                  <a:pt x="43129" y="8785"/>
                  <a:pt x="43127" y="8772"/>
                  <a:pt x="43116" y="8750"/>
                </a:cubicBezTo>
                <a:lnTo>
                  <a:pt x="43116" y="8736"/>
                </a:lnTo>
                <a:cubicBezTo>
                  <a:pt x="43116" y="8722"/>
                  <a:pt x="43130" y="8707"/>
                  <a:pt x="43130" y="8679"/>
                </a:cubicBezTo>
                <a:lnTo>
                  <a:pt x="43145" y="8607"/>
                </a:lnTo>
                <a:cubicBezTo>
                  <a:pt x="43102" y="8549"/>
                  <a:pt x="43087" y="8492"/>
                  <a:pt x="43102" y="8477"/>
                </a:cubicBezTo>
                <a:cubicBezTo>
                  <a:pt x="43102" y="8477"/>
                  <a:pt x="43130" y="8463"/>
                  <a:pt x="43159" y="8449"/>
                </a:cubicBezTo>
                <a:lnTo>
                  <a:pt x="43159" y="8434"/>
                </a:lnTo>
                <a:cubicBezTo>
                  <a:pt x="43154" y="8410"/>
                  <a:pt x="43146" y="8402"/>
                  <a:pt x="43138" y="8402"/>
                </a:cubicBezTo>
                <a:cubicBezTo>
                  <a:pt x="43121" y="8402"/>
                  <a:pt x="43102" y="8434"/>
                  <a:pt x="43102" y="8434"/>
                </a:cubicBezTo>
                <a:cubicBezTo>
                  <a:pt x="43073" y="8406"/>
                  <a:pt x="43016" y="8406"/>
                  <a:pt x="43044" y="8348"/>
                </a:cubicBezTo>
                <a:lnTo>
                  <a:pt x="43087" y="8291"/>
                </a:lnTo>
                <a:lnTo>
                  <a:pt x="43087" y="8291"/>
                </a:lnTo>
                <a:cubicBezTo>
                  <a:pt x="43073" y="8294"/>
                  <a:pt x="43059" y="8296"/>
                  <a:pt x="43045" y="8296"/>
                </a:cubicBezTo>
                <a:cubicBezTo>
                  <a:pt x="43005" y="8296"/>
                  <a:pt x="42972" y="8280"/>
                  <a:pt x="42972" y="8248"/>
                </a:cubicBezTo>
                <a:lnTo>
                  <a:pt x="42972" y="8219"/>
                </a:lnTo>
                <a:cubicBezTo>
                  <a:pt x="42987" y="8147"/>
                  <a:pt x="42987" y="8075"/>
                  <a:pt x="42886" y="8046"/>
                </a:cubicBezTo>
                <a:lnTo>
                  <a:pt x="42857" y="8032"/>
                </a:lnTo>
                <a:cubicBezTo>
                  <a:pt x="42829" y="7989"/>
                  <a:pt x="42800" y="7903"/>
                  <a:pt x="42814" y="7860"/>
                </a:cubicBezTo>
                <a:lnTo>
                  <a:pt x="42800" y="7817"/>
                </a:lnTo>
                <a:lnTo>
                  <a:pt x="42786" y="7802"/>
                </a:lnTo>
                <a:cubicBezTo>
                  <a:pt x="42771" y="7802"/>
                  <a:pt x="42685" y="7730"/>
                  <a:pt x="42599" y="7644"/>
                </a:cubicBezTo>
                <a:lnTo>
                  <a:pt x="42613" y="7457"/>
                </a:lnTo>
                <a:lnTo>
                  <a:pt x="42613" y="7429"/>
                </a:lnTo>
                <a:cubicBezTo>
                  <a:pt x="42613" y="7414"/>
                  <a:pt x="42541" y="7386"/>
                  <a:pt x="42470" y="7386"/>
                </a:cubicBezTo>
                <a:lnTo>
                  <a:pt x="42369" y="7386"/>
                </a:lnTo>
                <a:cubicBezTo>
                  <a:pt x="42350" y="7393"/>
                  <a:pt x="42337" y="7397"/>
                  <a:pt x="42327" y="7397"/>
                </a:cubicBezTo>
                <a:cubicBezTo>
                  <a:pt x="42301" y="7397"/>
                  <a:pt x="42312" y="7367"/>
                  <a:pt x="42355" y="7314"/>
                </a:cubicBezTo>
                <a:lnTo>
                  <a:pt x="42383" y="7285"/>
                </a:lnTo>
                <a:lnTo>
                  <a:pt x="42383" y="7271"/>
                </a:lnTo>
                <a:cubicBezTo>
                  <a:pt x="42383" y="7260"/>
                  <a:pt x="42376" y="7250"/>
                  <a:pt x="42362" y="7250"/>
                </a:cubicBezTo>
                <a:cubicBezTo>
                  <a:pt x="42356" y="7250"/>
                  <a:pt x="42349" y="7252"/>
                  <a:pt x="42340" y="7256"/>
                </a:cubicBezTo>
                <a:lnTo>
                  <a:pt x="42312" y="7256"/>
                </a:lnTo>
                <a:cubicBezTo>
                  <a:pt x="42283" y="7256"/>
                  <a:pt x="42268" y="7242"/>
                  <a:pt x="42254" y="7213"/>
                </a:cubicBezTo>
                <a:lnTo>
                  <a:pt x="42254" y="7199"/>
                </a:lnTo>
                <a:lnTo>
                  <a:pt x="42268" y="7170"/>
                </a:lnTo>
                <a:cubicBezTo>
                  <a:pt x="42283" y="7141"/>
                  <a:pt x="42326" y="7041"/>
                  <a:pt x="42312" y="7012"/>
                </a:cubicBezTo>
                <a:cubicBezTo>
                  <a:pt x="42297" y="6983"/>
                  <a:pt x="42283" y="6955"/>
                  <a:pt x="42283" y="6955"/>
                </a:cubicBezTo>
                <a:cubicBezTo>
                  <a:pt x="42268" y="6955"/>
                  <a:pt x="42254" y="6926"/>
                  <a:pt x="42240" y="6911"/>
                </a:cubicBezTo>
                <a:cubicBezTo>
                  <a:pt x="42227" y="6911"/>
                  <a:pt x="42178" y="6971"/>
                  <a:pt x="42148" y="6971"/>
                </a:cubicBezTo>
                <a:cubicBezTo>
                  <a:pt x="42145" y="6971"/>
                  <a:pt x="42142" y="6970"/>
                  <a:pt x="42139" y="6969"/>
                </a:cubicBezTo>
                <a:cubicBezTo>
                  <a:pt x="42096" y="6969"/>
                  <a:pt x="42096" y="6840"/>
                  <a:pt x="42125" y="6696"/>
                </a:cubicBezTo>
                <a:lnTo>
                  <a:pt x="41895" y="6696"/>
                </a:lnTo>
                <a:cubicBezTo>
                  <a:pt x="41881" y="6696"/>
                  <a:pt x="41852" y="6610"/>
                  <a:pt x="41866" y="6581"/>
                </a:cubicBezTo>
                <a:lnTo>
                  <a:pt x="41866" y="6552"/>
                </a:lnTo>
                <a:cubicBezTo>
                  <a:pt x="41909" y="6552"/>
                  <a:pt x="41993" y="6577"/>
                  <a:pt x="42038" y="6577"/>
                </a:cubicBezTo>
                <a:cubicBezTo>
                  <a:pt x="42053" y="6577"/>
                  <a:pt x="42064" y="6574"/>
                  <a:pt x="42067" y="6567"/>
                </a:cubicBezTo>
                <a:cubicBezTo>
                  <a:pt x="42096" y="6538"/>
                  <a:pt x="42053" y="6480"/>
                  <a:pt x="42039" y="6466"/>
                </a:cubicBezTo>
                <a:cubicBezTo>
                  <a:pt x="42034" y="6462"/>
                  <a:pt x="42022" y="6460"/>
                  <a:pt x="42004" y="6460"/>
                </a:cubicBezTo>
                <a:cubicBezTo>
                  <a:pt x="41963" y="6460"/>
                  <a:pt x="41897" y="6470"/>
                  <a:pt x="41866" y="6480"/>
                </a:cubicBezTo>
                <a:cubicBezTo>
                  <a:pt x="41837" y="6495"/>
                  <a:pt x="41780" y="6509"/>
                  <a:pt x="41766" y="6524"/>
                </a:cubicBezTo>
                <a:lnTo>
                  <a:pt x="41737" y="6538"/>
                </a:lnTo>
                <a:lnTo>
                  <a:pt x="41737" y="6552"/>
                </a:lnTo>
                <a:cubicBezTo>
                  <a:pt x="41733" y="6556"/>
                  <a:pt x="41726" y="6558"/>
                  <a:pt x="41719" y="6558"/>
                </a:cubicBezTo>
                <a:cubicBezTo>
                  <a:pt x="41701" y="6558"/>
                  <a:pt x="41679" y="6548"/>
                  <a:pt x="41679" y="6538"/>
                </a:cubicBezTo>
                <a:cubicBezTo>
                  <a:pt x="41665" y="6524"/>
                  <a:pt x="41636" y="6480"/>
                  <a:pt x="41608" y="6437"/>
                </a:cubicBezTo>
                <a:lnTo>
                  <a:pt x="41651" y="6394"/>
                </a:lnTo>
                <a:lnTo>
                  <a:pt x="41651" y="6380"/>
                </a:lnTo>
                <a:cubicBezTo>
                  <a:pt x="41622" y="6366"/>
                  <a:pt x="41493" y="6308"/>
                  <a:pt x="41450" y="6294"/>
                </a:cubicBezTo>
                <a:cubicBezTo>
                  <a:pt x="41441" y="6289"/>
                  <a:pt x="41431" y="6288"/>
                  <a:pt x="41421" y="6288"/>
                </a:cubicBezTo>
                <a:cubicBezTo>
                  <a:pt x="41397" y="6288"/>
                  <a:pt x="41369" y="6298"/>
                  <a:pt x="41349" y="6308"/>
                </a:cubicBezTo>
                <a:cubicBezTo>
                  <a:pt x="41335" y="6294"/>
                  <a:pt x="41320" y="6294"/>
                  <a:pt x="41306" y="6279"/>
                </a:cubicBezTo>
                <a:lnTo>
                  <a:pt x="41291" y="6279"/>
                </a:lnTo>
                <a:cubicBezTo>
                  <a:pt x="41277" y="6251"/>
                  <a:pt x="41277" y="6236"/>
                  <a:pt x="41263" y="6222"/>
                </a:cubicBezTo>
                <a:cubicBezTo>
                  <a:pt x="41306" y="6222"/>
                  <a:pt x="41349" y="6222"/>
                  <a:pt x="41363" y="6207"/>
                </a:cubicBezTo>
                <a:cubicBezTo>
                  <a:pt x="41392" y="6179"/>
                  <a:pt x="41450" y="6150"/>
                  <a:pt x="41507" y="6136"/>
                </a:cubicBezTo>
                <a:lnTo>
                  <a:pt x="41521" y="6193"/>
                </a:lnTo>
                <a:cubicBezTo>
                  <a:pt x="41521" y="6213"/>
                  <a:pt x="41536" y="6234"/>
                  <a:pt x="41544" y="6234"/>
                </a:cubicBezTo>
                <a:cubicBezTo>
                  <a:pt x="41548" y="6234"/>
                  <a:pt x="41550" y="6230"/>
                  <a:pt x="41550" y="6222"/>
                </a:cubicBezTo>
                <a:lnTo>
                  <a:pt x="41564" y="6150"/>
                </a:lnTo>
                <a:cubicBezTo>
                  <a:pt x="41622" y="6093"/>
                  <a:pt x="41694" y="5934"/>
                  <a:pt x="41722" y="5877"/>
                </a:cubicBezTo>
                <a:cubicBezTo>
                  <a:pt x="41731" y="5864"/>
                  <a:pt x="41742" y="5857"/>
                  <a:pt x="41752" y="5857"/>
                </a:cubicBezTo>
                <a:cubicBezTo>
                  <a:pt x="41775" y="5857"/>
                  <a:pt x="41799" y="5889"/>
                  <a:pt x="41809" y="5949"/>
                </a:cubicBezTo>
                <a:lnTo>
                  <a:pt x="41751" y="6064"/>
                </a:lnTo>
                <a:lnTo>
                  <a:pt x="41708" y="6121"/>
                </a:lnTo>
                <a:cubicBezTo>
                  <a:pt x="41679" y="6179"/>
                  <a:pt x="41665" y="6251"/>
                  <a:pt x="41679" y="6279"/>
                </a:cubicBezTo>
                <a:lnTo>
                  <a:pt x="41708" y="6251"/>
                </a:lnTo>
                <a:lnTo>
                  <a:pt x="41722" y="6251"/>
                </a:lnTo>
                <a:cubicBezTo>
                  <a:pt x="41726" y="6252"/>
                  <a:pt x="41729" y="6252"/>
                  <a:pt x="41732" y="6252"/>
                </a:cubicBezTo>
                <a:cubicBezTo>
                  <a:pt x="41770" y="6252"/>
                  <a:pt x="41794" y="6177"/>
                  <a:pt x="41794" y="6150"/>
                </a:cubicBezTo>
                <a:cubicBezTo>
                  <a:pt x="41794" y="6126"/>
                  <a:pt x="41807" y="6116"/>
                  <a:pt x="41831" y="6116"/>
                </a:cubicBezTo>
                <a:cubicBezTo>
                  <a:pt x="41850" y="6116"/>
                  <a:pt x="41877" y="6123"/>
                  <a:pt x="41909" y="6136"/>
                </a:cubicBezTo>
                <a:lnTo>
                  <a:pt x="41938" y="6179"/>
                </a:lnTo>
                <a:lnTo>
                  <a:pt x="41981" y="6222"/>
                </a:lnTo>
                <a:cubicBezTo>
                  <a:pt x="42067" y="6251"/>
                  <a:pt x="42096" y="6308"/>
                  <a:pt x="42039" y="6351"/>
                </a:cubicBezTo>
                <a:lnTo>
                  <a:pt x="42039" y="6380"/>
                </a:lnTo>
                <a:lnTo>
                  <a:pt x="42024" y="6423"/>
                </a:lnTo>
                <a:cubicBezTo>
                  <a:pt x="42038" y="6446"/>
                  <a:pt x="42056" y="6454"/>
                  <a:pt x="42074" y="6454"/>
                </a:cubicBezTo>
                <a:cubicBezTo>
                  <a:pt x="42114" y="6454"/>
                  <a:pt x="42158" y="6414"/>
                  <a:pt x="42168" y="6394"/>
                </a:cubicBezTo>
                <a:cubicBezTo>
                  <a:pt x="42179" y="6362"/>
                  <a:pt x="42230" y="6346"/>
                  <a:pt x="42267" y="6346"/>
                </a:cubicBezTo>
                <a:cubicBezTo>
                  <a:pt x="42279" y="6346"/>
                  <a:pt x="42290" y="6348"/>
                  <a:pt x="42297" y="6351"/>
                </a:cubicBezTo>
                <a:cubicBezTo>
                  <a:pt x="42312" y="6351"/>
                  <a:pt x="42125" y="6164"/>
                  <a:pt x="42125" y="6136"/>
                </a:cubicBezTo>
                <a:cubicBezTo>
                  <a:pt x="42139" y="6107"/>
                  <a:pt x="42197" y="6107"/>
                  <a:pt x="42211" y="6093"/>
                </a:cubicBezTo>
                <a:cubicBezTo>
                  <a:pt x="42240" y="6093"/>
                  <a:pt x="42268" y="6035"/>
                  <a:pt x="42297" y="5963"/>
                </a:cubicBezTo>
                <a:lnTo>
                  <a:pt x="42383" y="5949"/>
                </a:lnTo>
                <a:cubicBezTo>
                  <a:pt x="42426" y="5934"/>
                  <a:pt x="42455" y="5906"/>
                  <a:pt x="42498" y="5891"/>
                </a:cubicBezTo>
                <a:cubicBezTo>
                  <a:pt x="42556" y="5863"/>
                  <a:pt x="42484" y="5820"/>
                  <a:pt x="42498" y="5805"/>
                </a:cubicBezTo>
                <a:lnTo>
                  <a:pt x="42541" y="5776"/>
                </a:lnTo>
                <a:cubicBezTo>
                  <a:pt x="42599" y="5748"/>
                  <a:pt x="42685" y="5690"/>
                  <a:pt x="42699" y="5690"/>
                </a:cubicBezTo>
                <a:cubicBezTo>
                  <a:pt x="42699" y="5676"/>
                  <a:pt x="42671" y="5647"/>
                  <a:pt x="42613" y="5633"/>
                </a:cubicBezTo>
                <a:cubicBezTo>
                  <a:pt x="42594" y="5657"/>
                  <a:pt x="42577" y="5665"/>
                  <a:pt x="42560" y="5665"/>
                </a:cubicBezTo>
                <a:cubicBezTo>
                  <a:pt x="42525" y="5665"/>
                  <a:pt x="42494" y="5633"/>
                  <a:pt x="42455" y="5633"/>
                </a:cubicBezTo>
                <a:lnTo>
                  <a:pt x="42398" y="5633"/>
                </a:lnTo>
                <a:cubicBezTo>
                  <a:pt x="42340" y="5633"/>
                  <a:pt x="42254" y="5633"/>
                  <a:pt x="42225" y="5647"/>
                </a:cubicBezTo>
                <a:lnTo>
                  <a:pt x="42211" y="5590"/>
                </a:lnTo>
                <a:lnTo>
                  <a:pt x="42182" y="5518"/>
                </a:lnTo>
                <a:cubicBezTo>
                  <a:pt x="42125" y="5547"/>
                  <a:pt x="42096" y="5618"/>
                  <a:pt x="42096" y="5633"/>
                </a:cubicBezTo>
                <a:cubicBezTo>
                  <a:pt x="42110" y="5647"/>
                  <a:pt x="42082" y="5662"/>
                  <a:pt x="42053" y="5676"/>
                </a:cubicBezTo>
                <a:lnTo>
                  <a:pt x="42039" y="5662"/>
                </a:lnTo>
                <a:cubicBezTo>
                  <a:pt x="42013" y="5642"/>
                  <a:pt x="41993" y="5634"/>
                  <a:pt x="41976" y="5634"/>
                </a:cubicBezTo>
                <a:cubicBezTo>
                  <a:pt x="41955" y="5634"/>
                  <a:pt x="41939" y="5646"/>
                  <a:pt x="41924" y="5662"/>
                </a:cubicBezTo>
                <a:cubicBezTo>
                  <a:pt x="41905" y="5680"/>
                  <a:pt x="41887" y="5704"/>
                  <a:pt x="41865" y="5704"/>
                </a:cubicBezTo>
                <a:cubicBezTo>
                  <a:pt x="41852" y="5704"/>
                  <a:pt x="41839" y="5697"/>
                  <a:pt x="41823" y="5676"/>
                </a:cubicBezTo>
                <a:lnTo>
                  <a:pt x="41809" y="5676"/>
                </a:lnTo>
                <a:cubicBezTo>
                  <a:pt x="41780" y="5690"/>
                  <a:pt x="41708" y="5705"/>
                  <a:pt x="41651" y="5719"/>
                </a:cubicBezTo>
                <a:lnTo>
                  <a:pt x="41521" y="5719"/>
                </a:lnTo>
                <a:cubicBezTo>
                  <a:pt x="41494" y="5692"/>
                  <a:pt x="41461" y="5682"/>
                  <a:pt x="41440" y="5682"/>
                </a:cubicBezTo>
                <a:cubicBezTo>
                  <a:pt x="41428" y="5682"/>
                  <a:pt x="41421" y="5685"/>
                  <a:pt x="41421" y="5690"/>
                </a:cubicBezTo>
                <a:cubicBezTo>
                  <a:pt x="41417" y="5697"/>
                  <a:pt x="41412" y="5700"/>
                  <a:pt x="41406" y="5700"/>
                </a:cubicBezTo>
                <a:cubicBezTo>
                  <a:pt x="41387" y="5700"/>
                  <a:pt x="41360" y="5672"/>
                  <a:pt x="41349" y="5662"/>
                </a:cubicBezTo>
                <a:cubicBezTo>
                  <a:pt x="41344" y="5653"/>
                  <a:pt x="41336" y="5649"/>
                  <a:pt x="41326" y="5649"/>
                </a:cubicBezTo>
                <a:cubicBezTo>
                  <a:pt x="41303" y="5649"/>
                  <a:pt x="41273" y="5666"/>
                  <a:pt x="41263" y="5676"/>
                </a:cubicBezTo>
                <a:cubicBezTo>
                  <a:pt x="41248" y="5676"/>
                  <a:pt x="41291" y="5748"/>
                  <a:pt x="41320" y="5776"/>
                </a:cubicBezTo>
                <a:cubicBezTo>
                  <a:pt x="41335" y="5805"/>
                  <a:pt x="41306" y="5834"/>
                  <a:pt x="41248" y="5848"/>
                </a:cubicBezTo>
                <a:lnTo>
                  <a:pt x="41220" y="5834"/>
                </a:lnTo>
                <a:cubicBezTo>
                  <a:pt x="41177" y="5820"/>
                  <a:pt x="41133" y="5791"/>
                  <a:pt x="41090" y="5776"/>
                </a:cubicBezTo>
                <a:cubicBezTo>
                  <a:pt x="41062" y="5762"/>
                  <a:pt x="41018" y="5762"/>
                  <a:pt x="40990" y="5748"/>
                </a:cubicBezTo>
                <a:cubicBezTo>
                  <a:pt x="40990" y="5733"/>
                  <a:pt x="41004" y="5719"/>
                  <a:pt x="40990" y="5705"/>
                </a:cubicBezTo>
                <a:cubicBezTo>
                  <a:pt x="40961" y="5705"/>
                  <a:pt x="40918" y="5705"/>
                  <a:pt x="40904" y="5719"/>
                </a:cubicBezTo>
                <a:cubicBezTo>
                  <a:pt x="40889" y="5719"/>
                  <a:pt x="40889" y="5705"/>
                  <a:pt x="40889" y="5676"/>
                </a:cubicBezTo>
                <a:cubicBezTo>
                  <a:pt x="40889" y="5676"/>
                  <a:pt x="40889" y="5676"/>
                  <a:pt x="40904" y="5647"/>
                </a:cubicBezTo>
                <a:cubicBezTo>
                  <a:pt x="40904" y="5662"/>
                  <a:pt x="40918" y="5662"/>
                  <a:pt x="40932" y="5662"/>
                </a:cubicBezTo>
                <a:cubicBezTo>
                  <a:pt x="40947" y="5662"/>
                  <a:pt x="40932" y="5633"/>
                  <a:pt x="40918" y="5604"/>
                </a:cubicBezTo>
                <a:cubicBezTo>
                  <a:pt x="40918" y="5604"/>
                  <a:pt x="40918" y="5575"/>
                  <a:pt x="40904" y="5547"/>
                </a:cubicBezTo>
                <a:cubicBezTo>
                  <a:pt x="40932" y="5547"/>
                  <a:pt x="40947" y="5561"/>
                  <a:pt x="40961" y="5561"/>
                </a:cubicBezTo>
                <a:cubicBezTo>
                  <a:pt x="40986" y="5578"/>
                  <a:pt x="41012" y="5585"/>
                  <a:pt x="41031" y="5585"/>
                </a:cubicBezTo>
                <a:cubicBezTo>
                  <a:pt x="41045" y="5585"/>
                  <a:pt x="41056" y="5581"/>
                  <a:pt x="41062" y="5575"/>
                </a:cubicBezTo>
                <a:lnTo>
                  <a:pt x="41047" y="5561"/>
                </a:lnTo>
                <a:lnTo>
                  <a:pt x="41047" y="5503"/>
                </a:lnTo>
                <a:cubicBezTo>
                  <a:pt x="41018" y="5446"/>
                  <a:pt x="41018" y="5360"/>
                  <a:pt x="41033" y="5317"/>
                </a:cubicBezTo>
                <a:cubicBezTo>
                  <a:pt x="41047" y="5310"/>
                  <a:pt x="41062" y="5306"/>
                  <a:pt x="41076" y="5306"/>
                </a:cubicBezTo>
                <a:cubicBezTo>
                  <a:pt x="41090" y="5306"/>
                  <a:pt x="41105" y="5310"/>
                  <a:pt x="41119" y="5317"/>
                </a:cubicBezTo>
                <a:cubicBezTo>
                  <a:pt x="41205" y="5360"/>
                  <a:pt x="41320" y="5360"/>
                  <a:pt x="41335" y="5475"/>
                </a:cubicBezTo>
                <a:lnTo>
                  <a:pt x="41335" y="5503"/>
                </a:lnTo>
                <a:cubicBezTo>
                  <a:pt x="41335" y="5524"/>
                  <a:pt x="41356" y="5544"/>
                  <a:pt x="41379" y="5544"/>
                </a:cubicBezTo>
                <a:cubicBezTo>
                  <a:pt x="41388" y="5544"/>
                  <a:pt x="41398" y="5541"/>
                  <a:pt x="41406" y="5532"/>
                </a:cubicBezTo>
                <a:lnTo>
                  <a:pt x="41450" y="5532"/>
                </a:lnTo>
                <a:cubicBezTo>
                  <a:pt x="41454" y="5530"/>
                  <a:pt x="41457" y="5529"/>
                  <a:pt x="41461" y="5529"/>
                </a:cubicBezTo>
                <a:cubicBezTo>
                  <a:pt x="41482" y="5529"/>
                  <a:pt x="41493" y="5561"/>
                  <a:pt x="41493" y="5561"/>
                </a:cubicBezTo>
                <a:cubicBezTo>
                  <a:pt x="41493" y="5575"/>
                  <a:pt x="41550" y="5590"/>
                  <a:pt x="41579" y="5590"/>
                </a:cubicBezTo>
                <a:cubicBezTo>
                  <a:pt x="41622" y="5590"/>
                  <a:pt x="41507" y="5460"/>
                  <a:pt x="41464" y="5432"/>
                </a:cubicBezTo>
                <a:cubicBezTo>
                  <a:pt x="41421" y="5389"/>
                  <a:pt x="41392" y="5360"/>
                  <a:pt x="41392" y="5345"/>
                </a:cubicBezTo>
                <a:cubicBezTo>
                  <a:pt x="41406" y="5345"/>
                  <a:pt x="41450" y="5360"/>
                  <a:pt x="41464" y="5374"/>
                </a:cubicBezTo>
                <a:cubicBezTo>
                  <a:pt x="41478" y="5374"/>
                  <a:pt x="41564" y="5331"/>
                  <a:pt x="41593" y="5302"/>
                </a:cubicBezTo>
                <a:cubicBezTo>
                  <a:pt x="41622" y="5274"/>
                  <a:pt x="41622" y="5216"/>
                  <a:pt x="41622" y="5202"/>
                </a:cubicBezTo>
                <a:cubicBezTo>
                  <a:pt x="41622" y="5173"/>
                  <a:pt x="41651" y="5159"/>
                  <a:pt x="41679" y="5144"/>
                </a:cubicBezTo>
                <a:lnTo>
                  <a:pt x="41722" y="5159"/>
                </a:lnTo>
                <a:cubicBezTo>
                  <a:pt x="41737" y="5159"/>
                  <a:pt x="41751" y="5187"/>
                  <a:pt x="41766" y="5187"/>
                </a:cubicBezTo>
                <a:cubicBezTo>
                  <a:pt x="41841" y="5216"/>
                  <a:pt x="41917" y="5269"/>
                  <a:pt x="41997" y="5269"/>
                </a:cubicBezTo>
                <a:cubicBezTo>
                  <a:pt x="42039" y="5269"/>
                  <a:pt x="42081" y="5255"/>
                  <a:pt x="42125" y="5216"/>
                </a:cubicBezTo>
                <a:cubicBezTo>
                  <a:pt x="42125" y="5211"/>
                  <a:pt x="42128" y="5210"/>
                  <a:pt x="42133" y="5210"/>
                </a:cubicBezTo>
                <a:cubicBezTo>
                  <a:pt x="42142" y="5210"/>
                  <a:pt x="42158" y="5216"/>
                  <a:pt x="42168" y="5216"/>
                </a:cubicBezTo>
                <a:cubicBezTo>
                  <a:pt x="42197" y="5216"/>
                  <a:pt x="42225" y="5223"/>
                  <a:pt x="42250" y="5223"/>
                </a:cubicBezTo>
                <a:cubicBezTo>
                  <a:pt x="42262" y="5223"/>
                  <a:pt x="42273" y="5221"/>
                  <a:pt x="42283" y="5216"/>
                </a:cubicBezTo>
                <a:cubicBezTo>
                  <a:pt x="42308" y="5208"/>
                  <a:pt x="42318" y="5200"/>
                  <a:pt x="42328" y="5200"/>
                </a:cubicBezTo>
                <a:cubicBezTo>
                  <a:pt x="42335" y="5200"/>
                  <a:pt x="42342" y="5204"/>
                  <a:pt x="42355" y="5216"/>
                </a:cubicBezTo>
                <a:lnTo>
                  <a:pt x="42383" y="5245"/>
                </a:lnTo>
                <a:cubicBezTo>
                  <a:pt x="42390" y="5251"/>
                  <a:pt x="42400" y="5254"/>
                  <a:pt x="42414" y="5254"/>
                </a:cubicBezTo>
                <a:cubicBezTo>
                  <a:pt x="42466" y="5254"/>
                  <a:pt x="42563" y="5215"/>
                  <a:pt x="42642" y="5159"/>
                </a:cubicBezTo>
                <a:lnTo>
                  <a:pt x="42743" y="5202"/>
                </a:lnTo>
                <a:lnTo>
                  <a:pt x="42843" y="5259"/>
                </a:lnTo>
                <a:cubicBezTo>
                  <a:pt x="42872" y="5202"/>
                  <a:pt x="42843" y="5173"/>
                  <a:pt x="42771" y="5173"/>
                </a:cubicBezTo>
                <a:lnTo>
                  <a:pt x="42728" y="5101"/>
                </a:lnTo>
                <a:cubicBezTo>
                  <a:pt x="42715" y="5075"/>
                  <a:pt x="42700" y="5066"/>
                  <a:pt x="42683" y="5066"/>
                </a:cubicBezTo>
                <a:cubicBezTo>
                  <a:pt x="42643" y="5066"/>
                  <a:pt x="42596" y="5116"/>
                  <a:pt x="42556" y="5116"/>
                </a:cubicBezTo>
                <a:cubicBezTo>
                  <a:pt x="42541" y="5101"/>
                  <a:pt x="42527" y="5087"/>
                  <a:pt x="42513" y="5072"/>
                </a:cubicBezTo>
                <a:lnTo>
                  <a:pt x="42470" y="5044"/>
                </a:lnTo>
                <a:cubicBezTo>
                  <a:pt x="42426" y="5015"/>
                  <a:pt x="42412" y="4972"/>
                  <a:pt x="42455" y="4943"/>
                </a:cubicBezTo>
                <a:lnTo>
                  <a:pt x="42498" y="4914"/>
                </a:lnTo>
                <a:cubicBezTo>
                  <a:pt x="42541" y="4886"/>
                  <a:pt x="42484" y="4828"/>
                  <a:pt x="42527" y="4799"/>
                </a:cubicBezTo>
                <a:cubicBezTo>
                  <a:pt x="42556" y="4771"/>
                  <a:pt x="42556" y="4699"/>
                  <a:pt x="42455" y="4699"/>
                </a:cubicBezTo>
                <a:cubicBezTo>
                  <a:pt x="42452" y="4702"/>
                  <a:pt x="42449" y="4703"/>
                  <a:pt x="42445" y="4703"/>
                </a:cubicBezTo>
                <a:cubicBezTo>
                  <a:pt x="42429" y="4703"/>
                  <a:pt x="42406" y="4685"/>
                  <a:pt x="42383" y="4685"/>
                </a:cubicBezTo>
                <a:lnTo>
                  <a:pt x="42355" y="4670"/>
                </a:lnTo>
                <a:cubicBezTo>
                  <a:pt x="42326" y="4685"/>
                  <a:pt x="42312" y="4771"/>
                  <a:pt x="42268" y="4771"/>
                </a:cubicBezTo>
                <a:cubicBezTo>
                  <a:pt x="42240" y="4785"/>
                  <a:pt x="42254" y="4814"/>
                  <a:pt x="42326" y="4843"/>
                </a:cubicBezTo>
                <a:lnTo>
                  <a:pt x="42369" y="4871"/>
                </a:lnTo>
                <a:cubicBezTo>
                  <a:pt x="42383" y="4886"/>
                  <a:pt x="42383" y="4929"/>
                  <a:pt x="42369" y="4943"/>
                </a:cubicBezTo>
                <a:cubicBezTo>
                  <a:pt x="42358" y="4954"/>
                  <a:pt x="42356" y="4988"/>
                  <a:pt x="42332" y="4988"/>
                </a:cubicBezTo>
                <a:cubicBezTo>
                  <a:pt x="42324" y="4988"/>
                  <a:pt x="42312" y="4983"/>
                  <a:pt x="42297" y="4972"/>
                </a:cubicBezTo>
                <a:lnTo>
                  <a:pt x="42283" y="4958"/>
                </a:lnTo>
                <a:cubicBezTo>
                  <a:pt x="42254" y="4958"/>
                  <a:pt x="42168" y="4986"/>
                  <a:pt x="42110" y="5029"/>
                </a:cubicBezTo>
                <a:lnTo>
                  <a:pt x="42010" y="5029"/>
                </a:lnTo>
                <a:cubicBezTo>
                  <a:pt x="41995" y="5029"/>
                  <a:pt x="41952" y="5044"/>
                  <a:pt x="41938" y="5044"/>
                </a:cubicBezTo>
                <a:lnTo>
                  <a:pt x="41866" y="5087"/>
                </a:lnTo>
                <a:cubicBezTo>
                  <a:pt x="41809" y="5072"/>
                  <a:pt x="41737" y="4986"/>
                  <a:pt x="41722" y="4914"/>
                </a:cubicBezTo>
                <a:lnTo>
                  <a:pt x="41694" y="4843"/>
                </a:lnTo>
                <a:cubicBezTo>
                  <a:pt x="41679" y="4828"/>
                  <a:pt x="41651" y="4799"/>
                  <a:pt x="41636" y="4785"/>
                </a:cubicBezTo>
                <a:lnTo>
                  <a:pt x="41622" y="4785"/>
                </a:lnTo>
                <a:cubicBezTo>
                  <a:pt x="41608" y="4785"/>
                  <a:pt x="41579" y="4799"/>
                  <a:pt x="41579" y="4814"/>
                </a:cubicBezTo>
                <a:lnTo>
                  <a:pt x="41593" y="4828"/>
                </a:lnTo>
                <a:cubicBezTo>
                  <a:pt x="41622" y="4857"/>
                  <a:pt x="41622" y="4886"/>
                  <a:pt x="41579" y="4900"/>
                </a:cubicBezTo>
                <a:cubicBezTo>
                  <a:pt x="41576" y="4903"/>
                  <a:pt x="41573" y="4904"/>
                  <a:pt x="41569" y="4904"/>
                </a:cubicBezTo>
                <a:cubicBezTo>
                  <a:pt x="41554" y="4904"/>
                  <a:pt x="41533" y="4883"/>
                  <a:pt x="41521" y="4871"/>
                </a:cubicBezTo>
                <a:cubicBezTo>
                  <a:pt x="41493" y="4857"/>
                  <a:pt x="41493" y="4828"/>
                  <a:pt x="41464" y="4814"/>
                </a:cubicBezTo>
                <a:cubicBezTo>
                  <a:pt x="41363" y="4742"/>
                  <a:pt x="41349" y="4670"/>
                  <a:pt x="41421" y="4570"/>
                </a:cubicBezTo>
                <a:cubicBezTo>
                  <a:pt x="41417" y="4566"/>
                  <a:pt x="41412" y="4564"/>
                  <a:pt x="41406" y="4564"/>
                </a:cubicBezTo>
                <a:cubicBezTo>
                  <a:pt x="41391" y="4564"/>
                  <a:pt x="41370" y="4577"/>
                  <a:pt x="41349" y="4598"/>
                </a:cubicBezTo>
                <a:lnTo>
                  <a:pt x="41335" y="4627"/>
                </a:lnTo>
                <a:cubicBezTo>
                  <a:pt x="41320" y="4641"/>
                  <a:pt x="41291" y="4670"/>
                  <a:pt x="41277" y="4670"/>
                </a:cubicBezTo>
                <a:lnTo>
                  <a:pt x="41205" y="4641"/>
                </a:lnTo>
                <a:cubicBezTo>
                  <a:pt x="41133" y="4627"/>
                  <a:pt x="41062" y="4570"/>
                  <a:pt x="41033" y="4541"/>
                </a:cubicBezTo>
                <a:cubicBezTo>
                  <a:pt x="41033" y="4541"/>
                  <a:pt x="41039" y="4534"/>
                  <a:pt x="41043" y="4534"/>
                </a:cubicBezTo>
                <a:cubicBezTo>
                  <a:pt x="41046" y="4534"/>
                  <a:pt x="41047" y="4536"/>
                  <a:pt x="41047" y="4541"/>
                </a:cubicBezTo>
                <a:cubicBezTo>
                  <a:pt x="41090" y="4541"/>
                  <a:pt x="41119" y="4555"/>
                  <a:pt x="41133" y="4555"/>
                </a:cubicBezTo>
                <a:lnTo>
                  <a:pt x="41148" y="4555"/>
                </a:lnTo>
                <a:cubicBezTo>
                  <a:pt x="41154" y="4499"/>
                  <a:pt x="41169" y="4481"/>
                  <a:pt x="41188" y="4481"/>
                </a:cubicBezTo>
                <a:cubicBezTo>
                  <a:pt x="41212" y="4481"/>
                  <a:pt x="41245" y="4510"/>
                  <a:pt x="41277" y="4527"/>
                </a:cubicBezTo>
                <a:lnTo>
                  <a:pt x="41291" y="4527"/>
                </a:lnTo>
                <a:cubicBezTo>
                  <a:pt x="41306" y="4512"/>
                  <a:pt x="41306" y="4483"/>
                  <a:pt x="41306" y="4483"/>
                </a:cubicBezTo>
                <a:cubicBezTo>
                  <a:pt x="41294" y="4472"/>
                  <a:pt x="41357" y="4432"/>
                  <a:pt x="41405" y="4432"/>
                </a:cubicBezTo>
                <a:cubicBezTo>
                  <a:pt x="41416" y="4432"/>
                  <a:pt x="41427" y="4435"/>
                  <a:pt x="41435" y="4440"/>
                </a:cubicBezTo>
                <a:cubicBezTo>
                  <a:pt x="41442" y="4445"/>
                  <a:pt x="41449" y="4447"/>
                  <a:pt x="41456" y="4447"/>
                </a:cubicBezTo>
                <a:cubicBezTo>
                  <a:pt x="41491" y="4447"/>
                  <a:pt x="41521" y="4393"/>
                  <a:pt x="41521" y="4368"/>
                </a:cubicBezTo>
                <a:cubicBezTo>
                  <a:pt x="41521" y="4343"/>
                  <a:pt x="41542" y="4337"/>
                  <a:pt x="41562" y="4337"/>
                </a:cubicBezTo>
                <a:cubicBezTo>
                  <a:pt x="41575" y="4337"/>
                  <a:pt x="41587" y="4340"/>
                  <a:pt x="41593" y="4340"/>
                </a:cubicBezTo>
                <a:cubicBezTo>
                  <a:pt x="41593" y="4354"/>
                  <a:pt x="41665" y="4397"/>
                  <a:pt x="41679" y="4397"/>
                </a:cubicBezTo>
                <a:cubicBezTo>
                  <a:pt x="41679" y="4383"/>
                  <a:pt x="41722" y="4340"/>
                  <a:pt x="41737" y="4340"/>
                </a:cubicBezTo>
                <a:cubicBezTo>
                  <a:pt x="41751" y="4325"/>
                  <a:pt x="41837" y="4311"/>
                  <a:pt x="41866" y="4311"/>
                </a:cubicBezTo>
                <a:cubicBezTo>
                  <a:pt x="41895" y="4311"/>
                  <a:pt x="41938" y="4254"/>
                  <a:pt x="41967" y="4254"/>
                </a:cubicBezTo>
                <a:cubicBezTo>
                  <a:pt x="41981" y="4239"/>
                  <a:pt x="42024" y="4225"/>
                  <a:pt x="42053" y="4210"/>
                </a:cubicBezTo>
                <a:lnTo>
                  <a:pt x="42053" y="4182"/>
                </a:lnTo>
                <a:cubicBezTo>
                  <a:pt x="42082" y="4095"/>
                  <a:pt x="42096" y="3995"/>
                  <a:pt x="42110" y="3909"/>
                </a:cubicBezTo>
                <a:lnTo>
                  <a:pt x="42110" y="3880"/>
                </a:lnTo>
                <a:cubicBezTo>
                  <a:pt x="42096" y="3837"/>
                  <a:pt x="42125" y="3794"/>
                  <a:pt x="42182" y="3765"/>
                </a:cubicBezTo>
                <a:lnTo>
                  <a:pt x="42197" y="3837"/>
                </a:lnTo>
                <a:cubicBezTo>
                  <a:pt x="42211" y="3866"/>
                  <a:pt x="42268" y="3923"/>
                  <a:pt x="42283" y="3923"/>
                </a:cubicBezTo>
                <a:lnTo>
                  <a:pt x="42412" y="3894"/>
                </a:lnTo>
                <a:cubicBezTo>
                  <a:pt x="42434" y="3907"/>
                  <a:pt x="42461" y="3912"/>
                  <a:pt x="42491" y="3912"/>
                </a:cubicBezTo>
                <a:cubicBezTo>
                  <a:pt x="42599" y="3912"/>
                  <a:pt x="42744" y="3845"/>
                  <a:pt x="42800" y="3823"/>
                </a:cubicBezTo>
                <a:cubicBezTo>
                  <a:pt x="42886" y="3794"/>
                  <a:pt x="42886" y="3765"/>
                  <a:pt x="42814" y="3765"/>
                </a:cubicBezTo>
                <a:lnTo>
                  <a:pt x="42800" y="3736"/>
                </a:lnTo>
                <a:cubicBezTo>
                  <a:pt x="42786" y="3708"/>
                  <a:pt x="42771" y="3679"/>
                  <a:pt x="42728" y="3664"/>
                </a:cubicBezTo>
                <a:cubicBezTo>
                  <a:pt x="42685" y="3664"/>
                  <a:pt x="42699" y="3578"/>
                  <a:pt x="42743" y="3564"/>
                </a:cubicBezTo>
                <a:cubicBezTo>
                  <a:pt x="42757" y="3550"/>
                  <a:pt x="42786" y="3550"/>
                  <a:pt x="42800" y="3535"/>
                </a:cubicBezTo>
                <a:cubicBezTo>
                  <a:pt x="42814" y="3506"/>
                  <a:pt x="42843" y="3478"/>
                  <a:pt x="42829" y="3449"/>
                </a:cubicBezTo>
                <a:lnTo>
                  <a:pt x="42829" y="3435"/>
                </a:lnTo>
                <a:cubicBezTo>
                  <a:pt x="42786" y="3420"/>
                  <a:pt x="42786" y="3406"/>
                  <a:pt x="42814" y="3391"/>
                </a:cubicBezTo>
                <a:lnTo>
                  <a:pt x="42829" y="3377"/>
                </a:lnTo>
                <a:cubicBezTo>
                  <a:pt x="42839" y="3364"/>
                  <a:pt x="42848" y="3359"/>
                  <a:pt x="42857" y="3359"/>
                </a:cubicBezTo>
                <a:cubicBezTo>
                  <a:pt x="42878" y="3359"/>
                  <a:pt x="42896" y="3388"/>
                  <a:pt x="42913" y="3388"/>
                </a:cubicBezTo>
                <a:cubicBezTo>
                  <a:pt x="42919" y="3388"/>
                  <a:pt x="42924" y="3385"/>
                  <a:pt x="42929" y="3377"/>
                </a:cubicBezTo>
                <a:cubicBezTo>
                  <a:pt x="42958" y="3334"/>
                  <a:pt x="42987" y="3305"/>
                  <a:pt x="43016" y="3262"/>
                </a:cubicBezTo>
                <a:cubicBezTo>
                  <a:pt x="43016" y="3248"/>
                  <a:pt x="43016" y="3233"/>
                  <a:pt x="43030" y="3219"/>
                </a:cubicBezTo>
                <a:lnTo>
                  <a:pt x="43059" y="3162"/>
                </a:lnTo>
                <a:cubicBezTo>
                  <a:pt x="43011" y="3102"/>
                  <a:pt x="42963" y="3072"/>
                  <a:pt x="42923" y="3072"/>
                </a:cubicBezTo>
                <a:cubicBezTo>
                  <a:pt x="42915" y="3072"/>
                  <a:pt x="42908" y="3073"/>
                  <a:pt x="42901" y="3075"/>
                </a:cubicBezTo>
                <a:lnTo>
                  <a:pt x="42872" y="3104"/>
                </a:lnTo>
                <a:lnTo>
                  <a:pt x="42843" y="3133"/>
                </a:lnTo>
                <a:cubicBezTo>
                  <a:pt x="42786" y="3133"/>
                  <a:pt x="42786" y="2975"/>
                  <a:pt x="42857" y="2946"/>
                </a:cubicBezTo>
                <a:cubicBezTo>
                  <a:pt x="42929" y="2917"/>
                  <a:pt x="42972" y="2802"/>
                  <a:pt x="42972" y="2774"/>
                </a:cubicBezTo>
                <a:cubicBezTo>
                  <a:pt x="42972" y="2745"/>
                  <a:pt x="42929" y="2659"/>
                  <a:pt x="42901" y="2587"/>
                </a:cubicBezTo>
                <a:lnTo>
                  <a:pt x="42901" y="2515"/>
                </a:lnTo>
                <a:lnTo>
                  <a:pt x="42915" y="2486"/>
                </a:lnTo>
                <a:cubicBezTo>
                  <a:pt x="42924" y="2469"/>
                  <a:pt x="42911" y="2456"/>
                  <a:pt x="42889" y="2456"/>
                </a:cubicBezTo>
                <a:cubicBezTo>
                  <a:pt x="42876" y="2456"/>
                  <a:pt x="42860" y="2461"/>
                  <a:pt x="42843" y="2472"/>
                </a:cubicBezTo>
                <a:lnTo>
                  <a:pt x="42814" y="2472"/>
                </a:lnTo>
                <a:lnTo>
                  <a:pt x="42786" y="2443"/>
                </a:lnTo>
                <a:cubicBezTo>
                  <a:pt x="42800" y="2415"/>
                  <a:pt x="42829" y="2357"/>
                  <a:pt x="42843" y="2328"/>
                </a:cubicBezTo>
                <a:lnTo>
                  <a:pt x="42814" y="2300"/>
                </a:lnTo>
                <a:lnTo>
                  <a:pt x="42771" y="2242"/>
                </a:lnTo>
                <a:cubicBezTo>
                  <a:pt x="42743" y="2271"/>
                  <a:pt x="42699" y="2300"/>
                  <a:pt x="42685" y="2300"/>
                </a:cubicBezTo>
                <a:cubicBezTo>
                  <a:pt x="42685" y="2300"/>
                  <a:pt x="42714" y="2127"/>
                  <a:pt x="42728" y="2070"/>
                </a:cubicBezTo>
                <a:cubicBezTo>
                  <a:pt x="42743" y="1998"/>
                  <a:pt x="42743" y="1840"/>
                  <a:pt x="42714" y="1825"/>
                </a:cubicBezTo>
                <a:cubicBezTo>
                  <a:pt x="42683" y="1815"/>
                  <a:pt x="42646" y="1805"/>
                  <a:pt x="42611" y="1805"/>
                </a:cubicBezTo>
                <a:cubicBezTo>
                  <a:pt x="42597" y="1805"/>
                  <a:pt x="42583" y="1807"/>
                  <a:pt x="42570" y="1811"/>
                </a:cubicBezTo>
                <a:lnTo>
                  <a:pt x="42527" y="1825"/>
                </a:lnTo>
                <a:lnTo>
                  <a:pt x="42498" y="1825"/>
                </a:lnTo>
                <a:cubicBezTo>
                  <a:pt x="42455" y="1825"/>
                  <a:pt x="42498" y="1682"/>
                  <a:pt x="42541" y="1653"/>
                </a:cubicBezTo>
                <a:cubicBezTo>
                  <a:pt x="42585" y="1610"/>
                  <a:pt x="42642" y="1567"/>
                  <a:pt x="42671" y="1538"/>
                </a:cubicBezTo>
                <a:lnTo>
                  <a:pt x="42642" y="1509"/>
                </a:lnTo>
                <a:cubicBezTo>
                  <a:pt x="42613" y="1481"/>
                  <a:pt x="42613" y="1466"/>
                  <a:pt x="42642" y="1452"/>
                </a:cubicBezTo>
                <a:cubicBezTo>
                  <a:pt x="42671" y="1438"/>
                  <a:pt x="42714" y="1423"/>
                  <a:pt x="42743" y="1423"/>
                </a:cubicBezTo>
                <a:cubicBezTo>
                  <a:pt x="42814" y="1409"/>
                  <a:pt x="42757" y="1394"/>
                  <a:pt x="42757" y="1366"/>
                </a:cubicBezTo>
                <a:cubicBezTo>
                  <a:pt x="42771" y="1323"/>
                  <a:pt x="42814" y="1294"/>
                  <a:pt x="42714" y="1294"/>
                </a:cubicBezTo>
                <a:cubicBezTo>
                  <a:pt x="42671" y="1294"/>
                  <a:pt x="42613" y="1308"/>
                  <a:pt x="42556" y="1337"/>
                </a:cubicBezTo>
                <a:cubicBezTo>
                  <a:pt x="42527" y="1337"/>
                  <a:pt x="42498" y="1337"/>
                  <a:pt x="42484" y="1323"/>
                </a:cubicBezTo>
                <a:lnTo>
                  <a:pt x="42470" y="1308"/>
                </a:lnTo>
                <a:cubicBezTo>
                  <a:pt x="42470" y="1280"/>
                  <a:pt x="42426" y="1280"/>
                  <a:pt x="42412" y="1280"/>
                </a:cubicBezTo>
                <a:cubicBezTo>
                  <a:pt x="42398" y="1280"/>
                  <a:pt x="42312" y="1251"/>
                  <a:pt x="42283" y="1251"/>
                </a:cubicBezTo>
                <a:cubicBezTo>
                  <a:pt x="42254" y="1236"/>
                  <a:pt x="42168" y="1193"/>
                  <a:pt x="42153" y="1179"/>
                </a:cubicBezTo>
                <a:cubicBezTo>
                  <a:pt x="42139" y="1165"/>
                  <a:pt x="42082" y="1136"/>
                  <a:pt x="42024" y="1107"/>
                </a:cubicBezTo>
                <a:lnTo>
                  <a:pt x="41981" y="1136"/>
                </a:lnTo>
                <a:cubicBezTo>
                  <a:pt x="41967" y="1136"/>
                  <a:pt x="41924" y="1121"/>
                  <a:pt x="41924" y="1107"/>
                </a:cubicBezTo>
                <a:lnTo>
                  <a:pt x="41909" y="1007"/>
                </a:lnTo>
                <a:cubicBezTo>
                  <a:pt x="41809" y="1007"/>
                  <a:pt x="41608" y="1021"/>
                  <a:pt x="41550" y="1021"/>
                </a:cubicBezTo>
                <a:lnTo>
                  <a:pt x="41421" y="1021"/>
                </a:lnTo>
                <a:cubicBezTo>
                  <a:pt x="41406" y="1007"/>
                  <a:pt x="41277" y="992"/>
                  <a:pt x="41133" y="978"/>
                </a:cubicBezTo>
                <a:lnTo>
                  <a:pt x="41047" y="863"/>
                </a:lnTo>
                <a:cubicBezTo>
                  <a:pt x="41033" y="863"/>
                  <a:pt x="40846" y="848"/>
                  <a:pt x="40832" y="805"/>
                </a:cubicBezTo>
                <a:cubicBezTo>
                  <a:pt x="40826" y="787"/>
                  <a:pt x="40804" y="782"/>
                  <a:pt x="40777" y="782"/>
                </a:cubicBezTo>
                <a:cubicBezTo>
                  <a:pt x="40742" y="782"/>
                  <a:pt x="40698" y="791"/>
                  <a:pt x="40674" y="791"/>
                </a:cubicBezTo>
                <a:cubicBezTo>
                  <a:pt x="40645" y="791"/>
                  <a:pt x="40487" y="734"/>
                  <a:pt x="40444" y="734"/>
                </a:cubicBezTo>
                <a:cubicBezTo>
                  <a:pt x="40401" y="734"/>
                  <a:pt x="40243" y="734"/>
                  <a:pt x="40200" y="719"/>
                </a:cubicBezTo>
                <a:cubicBezTo>
                  <a:pt x="40178" y="712"/>
                  <a:pt x="40156" y="708"/>
                  <a:pt x="40138" y="708"/>
                </a:cubicBezTo>
                <a:cubicBezTo>
                  <a:pt x="40121" y="708"/>
                  <a:pt x="40106" y="712"/>
                  <a:pt x="40099" y="719"/>
                </a:cubicBezTo>
                <a:lnTo>
                  <a:pt x="40085" y="719"/>
                </a:lnTo>
                <a:lnTo>
                  <a:pt x="40013" y="734"/>
                </a:lnTo>
                <a:cubicBezTo>
                  <a:pt x="40027" y="705"/>
                  <a:pt x="39998" y="676"/>
                  <a:pt x="39970" y="676"/>
                </a:cubicBezTo>
                <a:lnTo>
                  <a:pt x="39927" y="690"/>
                </a:lnTo>
                <a:cubicBezTo>
                  <a:pt x="39927" y="690"/>
                  <a:pt x="39912" y="662"/>
                  <a:pt x="39912" y="647"/>
                </a:cubicBezTo>
                <a:lnTo>
                  <a:pt x="39912" y="633"/>
                </a:lnTo>
                <a:cubicBezTo>
                  <a:pt x="39912" y="615"/>
                  <a:pt x="39905" y="608"/>
                  <a:pt x="39894" y="608"/>
                </a:cubicBezTo>
                <a:cubicBezTo>
                  <a:pt x="39872" y="608"/>
                  <a:pt x="39836" y="638"/>
                  <a:pt x="39826" y="647"/>
                </a:cubicBezTo>
                <a:cubicBezTo>
                  <a:pt x="39820" y="659"/>
                  <a:pt x="39804" y="664"/>
                  <a:pt x="39786" y="664"/>
                </a:cubicBezTo>
                <a:cubicBezTo>
                  <a:pt x="39761" y="664"/>
                  <a:pt x="39734" y="656"/>
                  <a:pt x="39725" y="647"/>
                </a:cubicBezTo>
                <a:cubicBezTo>
                  <a:pt x="39697" y="647"/>
                  <a:pt x="39725" y="619"/>
                  <a:pt x="39769" y="590"/>
                </a:cubicBezTo>
                <a:lnTo>
                  <a:pt x="39769" y="576"/>
                </a:lnTo>
                <a:cubicBezTo>
                  <a:pt x="39769" y="536"/>
                  <a:pt x="39751" y="527"/>
                  <a:pt x="39728" y="527"/>
                </a:cubicBezTo>
                <a:cubicBezTo>
                  <a:pt x="39709" y="527"/>
                  <a:pt x="39687" y="532"/>
                  <a:pt x="39668" y="532"/>
                </a:cubicBezTo>
                <a:cubicBezTo>
                  <a:pt x="39654" y="532"/>
                  <a:pt x="39654" y="561"/>
                  <a:pt x="39639" y="576"/>
                </a:cubicBezTo>
                <a:lnTo>
                  <a:pt x="39625" y="590"/>
                </a:lnTo>
                <a:cubicBezTo>
                  <a:pt x="39614" y="590"/>
                  <a:pt x="39571" y="566"/>
                  <a:pt x="39538" y="566"/>
                </a:cubicBezTo>
                <a:cubicBezTo>
                  <a:pt x="39527" y="566"/>
                  <a:pt x="39517" y="568"/>
                  <a:pt x="39510" y="576"/>
                </a:cubicBezTo>
                <a:cubicBezTo>
                  <a:pt x="39507" y="578"/>
                  <a:pt x="39503" y="579"/>
                  <a:pt x="39497" y="579"/>
                </a:cubicBezTo>
                <a:cubicBezTo>
                  <a:pt x="39471" y="579"/>
                  <a:pt x="39421" y="556"/>
                  <a:pt x="39409" y="532"/>
                </a:cubicBezTo>
                <a:cubicBezTo>
                  <a:pt x="39408" y="531"/>
                  <a:pt x="39404" y="530"/>
                  <a:pt x="39399" y="530"/>
                </a:cubicBezTo>
                <a:cubicBezTo>
                  <a:pt x="39363" y="530"/>
                  <a:pt x="39252" y="563"/>
                  <a:pt x="39199" y="563"/>
                </a:cubicBezTo>
                <a:cubicBezTo>
                  <a:pt x="39191" y="563"/>
                  <a:pt x="39184" y="563"/>
                  <a:pt x="39179" y="561"/>
                </a:cubicBezTo>
                <a:cubicBezTo>
                  <a:pt x="39151" y="532"/>
                  <a:pt x="39093" y="504"/>
                  <a:pt x="39065" y="504"/>
                </a:cubicBezTo>
                <a:lnTo>
                  <a:pt x="39050" y="504"/>
                </a:lnTo>
                <a:lnTo>
                  <a:pt x="39021" y="518"/>
                </a:lnTo>
                <a:cubicBezTo>
                  <a:pt x="39012" y="532"/>
                  <a:pt x="38991" y="537"/>
                  <a:pt x="38966" y="537"/>
                </a:cubicBezTo>
                <a:cubicBezTo>
                  <a:pt x="38916" y="537"/>
                  <a:pt x="38849" y="518"/>
                  <a:pt x="38820" y="518"/>
                </a:cubicBezTo>
                <a:cubicBezTo>
                  <a:pt x="38777" y="518"/>
                  <a:pt x="38720" y="532"/>
                  <a:pt x="38691" y="532"/>
                </a:cubicBezTo>
                <a:lnTo>
                  <a:pt x="38547" y="532"/>
                </a:lnTo>
                <a:lnTo>
                  <a:pt x="38490" y="547"/>
                </a:lnTo>
                <a:cubicBezTo>
                  <a:pt x="38476" y="554"/>
                  <a:pt x="38465" y="557"/>
                  <a:pt x="38455" y="557"/>
                </a:cubicBezTo>
                <a:cubicBezTo>
                  <a:pt x="38406" y="557"/>
                  <a:pt x="38396" y="488"/>
                  <a:pt x="38356" y="488"/>
                </a:cubicBezTo>
                <a:cubicBezTo>
                  <a:pt x="38353" y="488"/>
                  <a:pt x="38350" y="488"/>
                  <a:pt x="38346" y="489"/>
                </a:cubicBezTo>
                <a:lnTo>
                  <a:pt x="38332" y="489"/>
                </a:lnTo>
                <a:cubicBezTo>
                  <a:pt x="38332" y="500"/>
                  <a:pt x="38270" y="534"/>
                  <a:pt x="38242" y="534"/>
                </a:cubicBezTo>
                <a:cubicBezTo>
                  <a:pt x="38233" y="534"/>
                  <a:pt x="38227" y="529"/>
                  <a:pt x="38231" y="518"/>
                </a:cubicBezTo>
                <a:cubicBezTo>
                  <a:pt x="38231" y="501"/>
                  <a:pt x="38226" y="494"/>
                  <a:pt x="38219" y="494"/>
                </a:cubicBezTo>
                <a:cubicBezTo>
                  <a:pt x="38214" y="494"/>
                  <a:pt x="38208" y="498"/>
                  <a:pt x="38203" y="504"/>
                </a:cubicBezTo>
                <a:cubicBezTo>
                  <a:pt x="38203" y="507"/>
                  <a:pt x="38200" y="508"/>
                  <a:pt x="38196" y="508"/>
                </a:cubicBezTo>
                <a:cubicBezTo>
                  <a:pt x="38184" y="508"/>
                  <a:pt x="38161" y="500"/>
                  <a:pt x="38145" y="500"/>
                </a:cubicBezTo>
                <a:cubicBezTo>
                  <a:pt x="38139" y="500"/>
                  <a:pt x="38134" y="501"/>
                  <a:pt x="38131" y="504"/>
                </a:cubicBezTo>
                <a:cubicBezTo>
                  <a:pt x="38102" y="532"/>
                  <a:pt x="38044" y="590"/>
                  <a:pt x="38016" y="590"/>
                </a:cubicBezTo>
                <a:cubicBezTo>
                  <a:pt x="37987" y="576"/>
                  <a:pt x="37944" y="532"/>
                  <a:pt x="37930" y="518"/>
                </a:cubicBezTo>
                <a:cubicBezTo>
                  <a:pt x="37926" y="511"/>
                  <a:pt x="37921" y="508"/>
                  <a:pt x="37915" y="508"/>
                </a:cubicBezTo>
                <a:cubicBezTo>
                  <a:pt x="37896" y="508"/>
                  <a:pt x="37869" y="536"/>
                  <a:pt x="37858" y="547"/>
                </a:cubicBezTo>
                <a:cubicBezTo>
                  <a:pt x="37856" y="549"/>
                  <a:pt x="37854" y="550"/>
                  <a:pt x="37851" y="550"/>
                </a:cubicBezTo>
                <a:cubicBezTo>
                  <a:pt x="37832" y="550"/>
                  <a:pt x="37797" y="509"/>
                  <a:pt x="37771" y="446"/>
                </a:cubicBezTo>
                <a:lnTo>
                  <a:pt x="37728" y="504"/>
                </a:lnTo>
                <a:cubicBezTo>
                  <a:pt x="37701" y="552"/>
                  <a:pt x="37680" y="570"/>
                  <a:pt x="37659" y="570"/>
                </a:cubicBezTo>
                <a:cubicBezTo>
                  <a:pt x="37637" y="570"/>
                  <a:pt x="37615" y="548"/>
                  <a:pt x="37585" y="518"/>
                </a:cubicBezTo>
                <a:cubicBezTo>
                  <a:pt x="37570" y="518"/>
                  <a:pt x="37542" y="504"/>
                  <a:pt x="37527" y="504"/>
                </a:cubicBezTo>
                <a:cubicBezTo>
                  <a:pt x="37512" y="524"/>
                  <a:pt x="37496" y="532"/>
                  <a:pt x="37481" y="532"/>
                </a:cubicBezTo>
                <a:cubicBezTo>
                  <a:pt x="37453" y="532"/>
                  <a:pt x="37426" y="508"/>
                  <a:pt x="37398" y="489"/>
                </a:cubicBezTo>
                <a:cubicBezTo>
                  <a:pt x="37369" y="475"/>
                  <a:pt x="37340" y="461"/>
                  <a:pt x="37312" y="446"/>
                </a:cubicBezTo>
                <a:lnTo>
                  <a:pt x="37240" y="432"/>
                </a:lnTo>
                <a:cubicBezTo>
                  <a:pt x="37168" y="446"/>
                  <a:pt x="37096" y="461"/>
                  <a:pt x="37082" y="461"/>
                </a:cubicBezTo>
                <a:cubicBezTo>
                  <a:pt x="37070" y="472"/>
                  <a:pt x="37030" y="493"/>
                  <a:pt x="37008" y="493"/>
                </a:cubicBezTo>
                <a:cubicBezTo>
                  <a:pt x="37003" y="493"/>
                  <a:pt x="36998" y="492"/>
                  <a:pt x="36996" y="489"/>
                </a:cubicBezTo>
                <a:cubicBezTo>
                  <a:pt x="36993" y="486"/>
                  <a:pt x="36989" y="485"/>
                  <a:pt x="36984" y="485"/>
                </a:cubicBezTo>
                <a:cubicBezTo>
                  <a:pt x="36965" y="485"/>
                  <a:pt x="36935" y="504"/>
                  <a:pt x="36924" y="504"/>
                </a:cubicBezTo>
                <a:cubicBezTo>
                  <a:pt x="36914" y="514"/>
                  <a:pt x="36896" y="524"/>
                  <a:pt x="36877" y="524"/>
                </a:cubicBezTo>
                <a:cubicBezTo>
                  <a:pt x="36869" y="524"/>
                  <a:pt x="36860" y="522"/>
                  <a:pt x="36852" y="518"/>
                </a:cubicBezTo>
                <a:lnTo>
                  <a:pt x="36838" y="518"/>
                </a:lnTo>
                <a:lnTo>
                  <a:pt x="36809" y="489"/>
                </a:lnTo>
                <a:cubicBezTo>
                  <a:pt x="36805" y="485"/>
                  <a:pt x="36796" y="483"/>
                  <a:pt x="36784" y="483"/>
                </a:cubicBezTo>
                <a:cubicBezTo>
                  <a:pt x="36757" y="483"/>
                  <a:pt x="36718" y="494"/>
                  <a:pt x="36708" y="504"/>
                </a:cubicBezTo>
                <a:cubicBezTo>
                  <a:pt x="36704" y="508"/>
                  <a:pt x="36699" y="510"/>
                  <a:pt x="36693" y="510"/>
                </a:cubicBezTo>
                <a:cubicBezTo>
                  <a:pt x="36678" y="510"/>
                  <a:pt x="36661" y="499"/>
                  <a:pt x="36651" y="489"/>
                </a:cubicBezTo>
                <a:cubicBezTo>
                  <a:pt x="36651" y="485"/>
                  <a:pt x="36635" y="483"/>
                  <a:pt x="36612" y="483"/>
                </a:cubicBezTo>
                <a:cubicBezTo>
                  <a:pt x="36566" y="483"/>
                  <a:pt x="36493" y="489"/>
                  <a:pt x="36464" y="489"/>
                </a:cubicBezTo>
                <a:lnTo>
                  <a:pt x="36292" y="489"/>
                </a:lnTo>
                <a:cubicBezTo>
                  <a:pt x="36277" y="504"/>
                  <a:pt x="36162" y="532"/>
                  <a:pt x="36062" y="561"/>
                </a:cubicBezTo>
                <a:lnTo>
                  <a:pt x="35990" y="532"/>
                </a:lnTo>
                <a:lnTo>
                  <a:pt x="35918" y="489"/>
                </a:lnTo>
                <a:cubicBezTo>
                  <a:pt x="35853" y="489"/>
                  <a:pt x="35716" y="465"/>
                  <a:pt x="35627" y="465"/>
                </a:cubicBezTo>
                <a:cubicBezTo>
                  <a:pt x="35598" y="465"/>
                  <a:pt x="35573" y="468"/>
                  <a:pt x="35559" y="475"/>
                </a:cubicBezTo>
                <a:cubicBezTo>
                  <a:pt x="35487" y="489"/>
                  <a:pt x="35329" y="532"/>
                  <a:pt x="35272" y="532"/>
                </a:cubicBezTo>
                <a:cubicBezTo>
                  <a:pt x="35200" y="532"/>
                  <a:pt x="35114" y="518"/>
                  <a:pt x="35042" y="518"/>
                </a:cubicBezTo>
                <a:lnTo>
                  <a:pt x="34984" y="532"/>
                </a:lnTo>
                <a:lnTo>
                  <a:pt x="34898" y="561"/>
                </a:lnTo>
                <a:cubicBezTo>
                  <a:pt x="34880" y="537"/>
                  <a:pt x="34844" y="528"/>
                  <a:pt x="34806" y="528"/>
                </a:cubicBezTo>
                <a:cubicBezTo>
                  <a:pt x="34754" y="528"/>
                  <a:pt x="34699" y="545"/>
                  <a:pt x="34683" y="561"/>
                </a:cubicBezTo>
                <a:cubicBezTo>
                  <a:pt x="34668" y="576"/>
                  <a:pt x="34629" y="579"/>
                  <a:pt x="34589" y="579"/>
                </a:cubicBezTo>
                <a:cubicBezTo>
                  <a:pt x="34550" y="579"/>
                  <a:pt x="34510" y="576"/>
                  <a:pt x="34496" y="576"/>
                </a:cubicBezTo>
                <a:cubicBezTo>
                  <a:pt x="34467" y="576"/>
                  <a:pt x="34426" y="582"/>
                  <a:pt x="34393" y="582"/>
                </a:cubicBezTo>
                <a:cubicBezTo>
                  <a:pt x="34376" y="582"/>
                  <a:pt x="34362" y="580"/>
                  <a:pt x="34352" y="576"/>
                </a:cubicBezTo>
                <a:cubicBezTo>
                  <a:pt x="34327" y="576"/>
                  <a:pt x="34218" y="544"/>
                  <a:pt x="34170" y="544"/>
                </a:cubicBezTo>
                <a:cubicBezTo>
                  <a:pt x="34162" y="544"/>
                  <a:pt x="34155" y="545"/>
                  <a:pt x="34151" y="547"/>
                </a:cubicBezTo>
                <a:cubicBezTo>
                  <a:pt x="34108" y="561"/>
                  <a:pt x="34036" y="576"/>
                  <a:pt x="33993" y="576"/>
                </a:cubicBezTo>
                <a:lnTo>
                  <a:pt x="33935" y="547"/>
                </a:lnTo>
                <a:lnTo>
                  <a:pt x="33907" y="532"/>
                </a:lnTo>
                <a:cubicBezTo>
                  <a:pt x="33821" y="547"/>
                  <a:pt x="33720" y="576"/>
                  <a:pt x="33662" y="576"/>
                </a:cubicBezTo>
                <a:lnTo>
                  <a:pt x="33619" y="576"/>
                </a:lnTo>
                <a:cubicBezTo>
                  <a:pt x="33587" y="565"/>
                  <a:pt x="33570" y="537"/>
                  <a:pt x="33539" y="537"/>
                </a:cubicBezTo>
                <a:cubicBezTo>
                  <a:pt x="33530" y="537"/>
                  <a:pt x="33518" y="540"/>
                  <a:pt x="33504" y="547"/>
                </a:cubicBezTo>
                <a:cubicBezTo>
                  <a:pt x="33492" y="549"/>
                  <a:pt x="33481" y="550"/>
                  <a:pt x="33471" y="550"/>
                </a:cubicBezTo>
                <a:cubicBezTo>
                  <a:pt x="33420" y="550"/>
                  <a:pt x="33394" y="520"/>
                  <a:pt x="33418" y="461"/>
                </a:cubicBezTo>
                <a:lnTo>
                  <a:pt x="33418" y="446"/>
                </a:lnTo>
                <a:cubicBezTo>
                  <a:pt x="33444" y="420"/>
                  <a:pt x="33316" y="358"/>
                  <a:pt x="33271" y="358"/>
                </a:cubicBezTo>
                <a:cubicBezTo>
                  <a:pt x="33266" y="358"/>
                  <a:pt x="33263" y="359"/>
                  <a:pt x="33260" y="360"/>
                </a:cubicBezTo>
                <a:cubicBezTo>
                  <a:pt x="33246" y="389"/>
                  <a:pt x="33289" y="432"/>
                  <a:pt x="33318" y="461"/>
                </a:cubicBezTo>
                <a:cubicBezTo>
                  <a:pt x="33346" y="475"/>
                  <a:pt x="33332" y="489"/>
                  <a:pt x="33318" y="489"/>
                </a:cubicBezTo>
                <a:lnTo>
                  <a:pt x="33303" y="489"/>
                </a:lnTo>
                <a:cubicBezTo>
                  <a:pt x="33289" y="518"/>
                  <a:pt x="33275" y="561"/>
                  <a:pt x="33246" y="561"/>
                </a:cubicBezTo>
                <a:cubicBezTo>
                  <a:pt x="33244" y="563"/>
                  <a:pt x="33241" y="564"/>
                  <a:pt x="33238" y="564"/>
                </a:cubicBezTo>
                <a:cubicBezTo>
                  <a:pt x="33219" y="564"/>
                  <a:pt x="33184" y="532"/>
                  <a:pt x="33160" y="532"/>
                </a:cubicBezTo>
                <a:cubicBezTo>
                  <a:pt x="33088" y="532"/>
                  <a:pt x="33030" y="532"/>
                  <a:pt x="33016" y="461"/>
                </a:cubicBezTo>
                <a:lnTo>
                  <a:pt x="33002" y="417"/>
                </a:lnTo>
                <a:cubicBezTo>
                  <a:pt x="32958" y="403"/>
                  <a:pt x="32872" y="360"/>
                  <a:pt x="32815" y="331"/>
                </a:cubicBezTo>
                <a:lnTo>
                  <a:pt x="32800" y="288"/>
                </a:lnTo>
                <a:lnTo>
                  <a:pt x="32800" y="259"/>
                </a:lnTo>
                <a:cubicBezTo>
                  <a:pt x="32800" y="256"/>
                  <a:pt x="32798" y="254"/>
                  <a:pt x="32794" y="254"/>
                </a:cubicBezTo>
                <a:cubicBezTo>
                  <a:pt x="32781" y="254"/>
                  <a:pt x="32751" y="273"/>
                  <a:pt x="32729" y="317"/>
                </a:cubicBezTo>
                <a:lnTo>
                  <a:pt x="32685" y="346"/>
                </a:lnTo>
                <a:cubicBezTo>
                  <a:pt x="32628" y="389"/>
                  <a:pt x="32542" y="403"/>
                  <a:pt x="32513" y="489"/>
                </a:cubicBezTo>
                <a:cubicBezTo>
                  <a:pt x="32505" y="514"/>
                  <a:pt x="32473" y="548"/>
                  <a:pt x="32442" y="548"/>
                </a:cubicBezTo>
                <a:cubicBezTo>
                  <a:pt x="32419" y="548"/>
                  <a:pt x="32396" y="530"/>
                  <a:pt x="32384" y="475"/>
                </a:cubicBezTo>
                <a:lnTo>
                  <a:pt x="32384" y="461"/>
                </a:lnTo>
                <a:cubicBezTo>
                  <a:pt x="32355" y="461"/>
                  <a:pt x="32269" y="417"/>
                  <a:pt x="32269" y="389"/>
                </a:cubicBezTo>
                <a:cubicBezTo>
                  <a:pt x="32269" y="374"/>
                  <a:pt x="32283" y="317"/>
                  <a:pt x="32298" y="303"/>
                </a:cubicBezTo>
                <a:cubicBezTo>
                  <a:pt x="32312" y="303"/>
                  <a:pt x="32384" y="288"/>
                  <a:pt x="32441" y="274"/>
                </a:cubicBezTo>
                <a:lnTo>
                  <a:pt x="32470" y="346"/>
                </a:lnTo>
                <a:lnTo>
                  <a:pt x="32484" y="346"/>
                </a:lnTo>
                <a:cubicBezTo>
                  <a:pt x="32487" y="349"/>
                  <a:pt x="32492" y="350"/>
                  <a:pt x="32497" y="350"/>
                </a:cubicBezTo>
                <a:cubicBezTo>
                  <a:pt x="32519" y="350"/>
                  <a:pt x="32556" y="331"/>
                  <a:pt x="32556" y="331"/>
                </a:cubicBezTo>
                <a:cubicBezTo>
                  <a:pt x="32571" y="317"/>
                  <a:pt x="32527" y="274"/>
                  <a:pt x="32499" y="274"/>
                </a:cubicBezTo>
                <a:cubicBezTo>
                  <a:pt x="32470" y="259"/>
                  <a:pt x="32427" y="231"/>
                  <a:pt x="32413" y="231"/>
                </a:cubicBezTo>
                <a:cubicBezTo>
                  <a:pt x="32413" y="218"/>
                  <a:pt x="32367" y="171"/>
                  <a:pt x="32347" y="171"/>
                </a:cubicBezTo>
                <a:cubicBezTo>
                  <a:pt x="32344" y="171"/>
                  <a:pt x="32342" y="172"/>
                  <a:pt x="32341" y="173"/>
                </a:cubicBezTo>
                <a:cubicBezTo>
                  <a:pt x="32326" y="188"/>
                  <a:pt x="32269" y="245"/>
                  <a:pt x="32226" y="288"/>
                </a:cubicBezTo>
                <a:lnTo>
                  <a:pt x="32140" y="288"/>
                </a:lnTo>
                <a:cubicBezTo>
                  <a:pt x="32025" y="288"/>
                  <a:pt x="31910" y="331"/>
                  <a:pt x="31780" y="360"/>
                </a:cubicBezTo>
                <a:cubicBezTo>
                  <a:pt x="31780" y="360"/>
                  <a:pt x="31766" y="346"/>
                  <a:pt x="31752" y="331"/>
                </a:cubicBezTo>
                <a:cubicBezTo>
                  <a:pt x="31766" y="317"/>
                  <a:pt x="31823" y="288"/>
                  <a:pt x="31852" y="274"/>
                </a:cubicBezTo>
                <a:cubicBezTo>
                  <a:pt x="31881" y="274"/>
                  <a:pt x="31996" y="231"/>
                  <a:pt x="31996" y="202"/>
                </a:cubicBezTo>
                <a:cubicBezTo>
                  <a:pt x="31996" y="159"/>
                  <a:pt x="32082" y="130"/>
                  <a:pt x="32111" y="130"/>
                </a:cubicBezTo>
                <a:cubicBezTo>
                  <a:pt x="32140" y="116"/>
                  <a:pt x="32168" y="101"/>
                  <a:pt x="32168" y="101"/>
                </a:cubicBezTo>
                <a:lnTo>
                  <a:pt x="31996" y="101"/>
                </a:lnTo>
                <a:cubicBezTo>
                  <a:pt x="31953" y="101"/>
                  <a:pt x="31852" y="173"/>
                  <a:pt x="31823" y="202"/>
                </a:cubicBezTo>
                <a:cubicBezTo>
                  <a:pt x="31816" y="213"/>
                  <a:pt x="31807" y="218"/>
                  <a:pt x="31798" y="218"/>
                </a:cubicBezTo>
                <a:cubicBezTo>
                  <a:pt x="31774" y="218"/>
                  <a:pt x="31748" y="184"/>
                  <a:pt x="31737" y="173"/>
                </a:cubicBezTo>
                <a:cubicBezTo>
                  <a:pt x="31737" y="144"/>
                  <a:pt x="31766" y="130"/>
                  <a:pt x="31823" y="116"/>
                </a:cubicBezTo>
                <a:lnTo>
                  <a:pt x="31795" y="58"/>
                </a:lnTo>
                <a:lnTo>
                  <a:pt x="31780" y="58"/>
                </a:lnTo>
                <a:cubicBezTo>
                  <a:pt x="31737" y="73"/>
                  <a:pt x="31665" y="73"/>
                  <a:pt x="31651" y="73"/>
                </a:cubicBezTo>
                <a:cubicBezTo>
                  <a:pt x="31649" y="71"/>
                  <a:pt x="31647" y="70"/>
                  <a:pt x="31645" y="70"/>
                </a:cubicBezTo>
                <a:cubicBezTo>
                  <a:pt x="31633" y="70"/>
                  <a:pt x="31620" y="109"/>
                  <a:pt x="31608" y="159"/>
                </a:cubicBezTo>
                <a:lnTo>
                  <a:pt x="31550" y="159"/>
                </a:lnTo>
                <a:cubicBezTo>
                  <a:pt x="31479" y="159"/>
                  <a:pt x="31436" y="159"/>
                  <a:pt x="31436" y="188"/>
                </a:cubicBezTo>
                <a:lnTo>
                  <a:pt x="31436" y="216"/>
                </a:lnTo>
                <a:lnTo>
                  <a:pt x="31436" y="245"/>
                </a:lnTo>
                <a:cubicBezTo>
                  <a:pt x="31450" y="274"/>
                  <a:pt x="31479" y="346"/>
                  <a:pt x="31450" y="360"/>
                </a:cubicBezTo>
                <a:cubicBezTo>
                  <a:pt x="31426" y="360"/>
                  <a:pt x="31352" y="310"/>
                  <a:pt x="31303" y="310"/>
                </a:cubicBezTo>
                <a:cubicBezTo>
                  <a:pt x="31293" y="310"/>
                  <a:pt x="31285" y="312"/>
                  <a:pt x="31278" y="317"/>
                </a:cubicBezTo>
                <a:cubicBezTo>
                  <a:pt x="31265" y="325"/>
                  <a:pt x="31256" y="329"/>
                  <a:pt x="31250" y="329"/>
                </a:cubicBezTo>
                <a:cubicBezTo>
                  <a:pt x="31236" y="329"/>
                  <a:pt x="31239" y="308"/>
                  <a:pt x="31249" y="288"/>
                </a:cubicBezTo>
                <a:cubicBezTo>
                  <a:pt x="31263" y="274"/>
                  <a:pt x="31364" y="216"/>
                  <a:pt x="31335" y="202"/>
                </a:cubicBezTo>
                <a:cubicBezTo>
                  <a:pt x="31321" y="173"/>
                  <a:pt x="31278" y="116"/>
                  <a:pt x="31263" y="101"/>
                </a:cubicBezTo>
                <a:cubicBezTo>
                  <a:pt x="31249" y="87"/>
                  <a:pt x="31220" y="87"/>
                  <a:pt x="31220" y="87"/>
                </a:cubicBezTo>
                <a:cubicBezTo>
                  <a:pt x="31206" y="87"/>
                  <a:pt x="31206" y="231"/>
                  <a:pt x="31177" y="274"/>
                </a:cubicBezTo>
                <a:cubicBezTo>
                  <a:pt x="31148" y="331"/>
                  <a:pt x="31148" y="389"/>
                  <a:pt x="31148" y="403"/>
                </a:cubicBezTo>
                <a:lnTo>
                  <a:pt x="31148" y="432"/>
                </a:lnTo>
                <a:lnTo>
                  <a:pt x="31148" y="461"/>
                </a:lnTo>
                <a:cubicBezTo>
                  <a:pt x="31135" y="486"/>
                  <a:pt x="31077" y="535"/>
                  <a:pt x="31064" y="535"/>
                </a:cubicBezTo>
                <a:cubicBezTo>
                  <a:pt x="31063" y="535"/>
                  <a:pt x="31062" y="534"/>
                  <a:pt x="31062" y="532"/>
                </a:cubicBezTo>
                <a:cubicBezTo>
                  <a:pt x="31048" y="504"/>
                  <a:pt x="31005" y="446"/>
                  <a:pt x="30976" y="403"/>
                </a:cubicBezTo>
                <a:lnTo>
                  <a:pt x="30933" y="360"/>
                </a:lnTo>
                <a:lnTo>
                  <a:pt x="30918" y="346"/>
                </a:lnTo>
                <a:cubicBezTo>
                  <a:pt x="30904" y="317"/>
                  <a:pt x="30832" y="274"/>
                  <a:pt x="30832" y="245"/>
                </a:cubicBezTo>
                <a:cubicBezTo>
                  <a:pt x="30846" y="231"/>
                  <a:pt x="30918" y="144"/>
                  <a:pt x="30933" y="116"/>
                </a:cubicBezTo>
                <a:cubicBezTo>
                  <a:pt x="30941" y="104"/>
                  <a:pt x="30936" y="98"/>
                  <a:pt x="30925" y="98"/>
                </a:cubicBezTo>
                <a:cubicBezTo>
                  <a:pt x="30896" y="98"/>
                  <a:pt x="30824" y="132"/>
                  <a:pt x="30803" y="173"/>
                </a:cubicBezTo>
                <a:cubicBezTo>
                  <a:pt x="30775" y="216"/>
                  <a:pt x="30703" y="274"/>
                  <a:pt x="30660" y="303"/>
                </a:cubicBezTo>
                <a:lnTo>
                  <a:pt x="30631" y="274"/>
                </a:lnTo>
                <a:cubicBezTo>
                  <a:pt x="30605" y="261"/>
                  <a:pt x="30582" y="254"/>
                  <a:pt x="30562" y="254"/>
                </a:cubicBezTo>
                <a:cubicBezTo>
                  <a:pt x="30538" y="254"/>
                  <a:pt x="30517" y="264"/>
                  <a:pt x="30502" y="288"/>
                </a:cubicBezTo>
                <a:lnTo>
                  <a:pt x="30473" y="331"/>
                </a:lnTo>
                <a:cubicBezTo>
                  <a:pt x="30415" y="331"/>
                  <a:pt x="30372" y="475"/>
                  <a:pt x="30372" y="518"/>
                </a:cubicBezTo>
                <a:cubicBezTo>
                  <a:pt x="30372" y="576"/>
                  <a:pt x="30301" y="604"/>
                  <a:pt x="30286" y="604"/>
                </a:cubicBezTo>
                <a:cubicBezTo>
                  <a:pt x="30257" y="590"/>
                  <a:pt x="30214" y="561"/>
                  <a:pt x="30171" y="518"/>
                </a:cubicBezTo>
                <a:lnTo>
                  <a:pt x="30243" y="461"/>
                </a:lnTo>
                <a:cubicBezTo>
                  <a:pt x="30272" y="432"/>
                  <a:pt x="30272" y="389"/>
                  <a:pt x="30301" y="346"/>
                </a:cubicBezTo>
                <a:lnTo>
                  <a:pt x="30315" y="331"/>
                </a:lnTo>
                <a:cubicBezTo>
                  <a:pt x="30344" y="331"/>
                  <a:pt x="30387" y="288"/>
                  <a:pt x="30401" y="231"/>
                </a:cubicBezTo>
                <a:lnTo>
                  <a:pt x="30430" y="188"/>
                </a:lnTo>
                <a:cubicBezTo>
                  <a:pt x="30430" y="173"/>
                  <a:pt x="30473" y="173"/>
                  <a:pt x="30487" y="173"/>
                </a:cubicBezTo>
                <a:lnTo>
                  <a:pt x="30530" y="173"/>
                </a:lnTo>
                <a:cubicBezTo>
                  <a:pt x="30559" y="188"/>
                  <a:pt x="30617" y="216"/>
                  <a:pt x="30631" y="231"/>
                </a:cubicBezTo>
                <a:lnTo>
                  <a:pt x="30660" y="231"/>
                </a:lnTo>
                <a:lnTo>
                  <a:pt x="30688" y="245"/>
                </a:lnTo>
                <a:cubicBezTo>
                  <a:pt x="30717" y="245"/>
                  <a:pt x="30789" y="188"/>
                  <a:pt x="30789" y="159"/>
                </a:cubicBezTo>
                <a:cubicBezTo>
                  <a:pt x="30789" y="144"/>
                  <a:pt x="30789" y="101"/>
                  <a:pt x="30789" y="87"/>
                </a:cubicBezTo>
                <a:cubicBezTo>
                  <a:pt x="30789" y="73"/>
                  <a:pt x="30775" y="73"/>
                  <a:pt x="30746" y="73"/>
                </a:cubicBezTo>
                <a:lnTo>
                  <a:pt x="30732" y="73"/>
                </a:lnTo>
                <a:lnTo>
                  <a:pt x="30660" y="87"/>
                </a:lnTo>
                <a:lnTo>
                  <a:pt x="30444" y="87"/>
                </a:lnTo>
                <a:cubicBezTo>
                  <a:pt x="30415" y="87"/>
                  <a:pt x="30372" y="173"/>
                  <a:pt x="30358" y="188"/>
                </a:cubicBezTo>
                <a:cubicBezTo>
                  <a:pt x="30345" y="213"/>
                  <a:pt x="30309" y="321"/>
                  <a:pt x="30270" y="321"/>
                </a:cubicBezTo>
                <a:cubicBezTo>
                  <a:pt x="30266" y="321"/>
                  <a:pt x="30262" y="320"/>
                  <a:pt x="30257" y="317"/>
                </a:cubicBezTo>
                <a:cubicBezTo>
                  <a:pt x="30253" y="312"/>
                  <a:pt x="30248" y="310"/>
                  <a:pt x="30244" y="310"/>
                </a:cubicBezTo>
                <a:cubicBezTo>
                  <a:pt x="30220" y="310"/>
                  <a:pt x="30198" y="365"/>
                  <a:pt x="30186" y="389"/>
                </a:cubicBezTo>
                <a:cubicBezTo>
                  <a:pt x="30186" y="432"/>
                  <a:pt x="30171" y="446"/>
                  <a:pt x="30157" y="446"/>
                </a:cubicBezTo>
                <a:lnTo>
                  <a:pt x="30157" y="432"/>
                </a:lnTo>
                <a:cubicBezTo>
                  <a:pt x="30146" y="400"/>
                  <a:pt x="30167" y="323"/>
                  <a:pt x="30122" y="323"/>
                </a:cubicBezTo>
                <a:cubicBezTo>
                  <a:pt x="30106" y="323"/>
                  <a:pt x="30080" y="333"/>
                  <a:pt x="30042" y="360"/>
                </a:cubicBezTo>
                <a:cubicBezTo>
                  <a:pt x="30042" y="360"/>
                  <a:pt x="29970" y="331"/>
                  <a:pt x="29970" y="303"/>
                </a:cubicBezTo>
                <a:lnTo>
                  <a:pt x="29970" y="144"/>
                </a:lnTo>
                <a:cubicBezTo>
                  <a:pt x="29913" y="101"/>
                  <a:pt x="29855" y="58"/>
                  <a:pt x="29812" y="44"/>
                </a:cubicBezTo>
                <a:lnTo>
                  <a:pt x="29798" y="58"/>
                </a:lnTo>
                <a:lnTo>
                  <a:pt x="29769" y="58"/>
                </a:lnTo>
                <a:cubicBezTo>
                  <a:pt x="29755" y="73"/>
                  <a:pt x="29755" y="116"/>
                  <a:pt x="29769" y="116"/>
                </a:cubicBezTo>
                <a:cubicBezTo>
                  <a:pt x="29769" y="130"/>
                  <a:pt x="29898" y="159"/>
                  <a:pt x="29884" y="188"/>
                </a:cubicBezTo>
                <a:cubicBezTo>
                  <a:pt x="29879" y="195"/>
                  <a:pt x="29873" y="198"/>
                  <a:pt x="29866" y="198"/>
                </a:cubicBezTo>
                <a:cubicBezTo>
                  <a:pt x="29835" y="198"/>
                  <a:pt x="29788" y="130"/>
                  <a:pt x="29740" y="130"/>
                </a:cubicBezTo>
                <a:cubicBezTo>
                  <a:pt x="29683" y="130"/>
                  <a:pt x="29496" y="130"/>
                  <a:pt x="29467" y="173"/>
                </a:cubicBezTo>
                <a:cubicBezTo>
                  <a:pt x="29424" y="216"/>
                  <a:pt x="29395" y="245"/>
                  <a:pt x="29381" y="245"/>
                </a:cubicBezTo>
                <a:cubicBezTo>
                  <a:pt x="29338" y="216"/>
                  <a:pt x="29410" y="130"/>
                  <a:pt x="29324" y="130"/>
                </a:cubicBezTo>
                <a:cubicBezTo>
                  <a:pt x="29295" y="130"/>
                  <a:pt x="29266" y="188"/>
                  <a:pt x="29237" y="231"/>
                </a:cubicBezTo>
                <a:lnTo>
                  <a:pt x="29223" y="259"/>
                </a:lnTo>
                <a:cubicBezTo>
                  <a:pt x="29223" y="280"/>
                  <a:pt x="29161" y="294"/>
                  <a:pt x="29111" y="294"/>
                </a:cubicBezTo>
                <a:cubicBezTo>
                  <a:pt x="29093" y="294"/>
                  <a:pt x="29076" y="292"/>
                  <a:pt x="29065" y="288"/>
                </a:cubicBezTo>
                <a:cubicBezTo>
                  <a:pt x="29036" y="288"/>
                  <a:pt x="29051" y="188"/>
                  <a:pt x="29094" y="173"/>
                </a:cubicBezTo>
                <a:lnTo>
                  <a:pt x="29237" y="173"/>
                </a:lnTo>
                <a:lnTo>
                  <a:pt x="29237" y="116"/>
                </a:lnTo>
                <a:lnTo>
                  <a:pt x="29223" y="101"/>
                </a:lnTo>
                <a:cubicBezTo>
                  <a:pt x="29194" y="101"/>
                  <a:pt x="29122" y="87"/>
                  <a:pt x="29108" y="87"/>
                </a:cubicBezTo>
                <a:cubicBezTo>
                  <a:pt x="29097" y="87"/>
                  <a:pt x="29021" y="124"/>
                  <a:pt x="28983" y="124"/>
                </a:cubicBezTo>
                <a:cubicBezTo>
                  <a:pt x="28974" y="124"/>
                  <a:pt x="28967" y="122"/>
                  <a:pt x="28964" y="116"/>
                </a:cubicBezTo>
                <a:cubicBezTo>
                  <a:pt x="28936" y="87"/>
                  <a:pt x="28893" y="58"/>
                  <a:pt x="28878" y="58"/>
                </a:cubicBezTo>
                <a:cubicBezTo>
                  <a:pt x="28864" y="58"/>
                  <a:pt x="28849" y="58"/>
                  <a:pt x="28835" y="73"/>
                </a:cubicBezTo>
                <a:lnTo>
                  <a:pt x="28835" y="87"/>
                </a:lnTo>
                <a:lnTo>
                  <a:pt x="28835" y="101"/>
                </a:lnTo>
                <a:cubicBezTo>
                  <a:pt x="28849" y="116"/>
                  <a:pt x="28763" y="173"/>
                  <a:pt x="28720" y="188"/>
                </a:cubicBezTo>
                <a:cubicBezTo>
                  <a:pt x="28715" y="190"/>
                  <a:pt x="28710" y="191"/>
                  <a:pt x="28704" y="191"/>
                </a:cubicBezTo>
                <a:cubicBezTo>
                  <a:pt x="28677" y="191"/>
                  <a:pt x="28643" y="163"/>
                  <a:pt x="28620" y="116"/>
                </a:cubicBezTo>
                <a:lnTo>
                  <a:pt x="28576" y="101"/>
                </a:lnTo>
                <a:lnTo>
                  <a:pt x="28533" y="87"/>
                </a:lnTo>
                <a:cubicBezTo>
                  <a:pt x="28491" y="104"/>
                  <a:pt x="28429" y="111"/>
                  <a:pt x="28380" y="111"/>
                </a:cubicBezTo>
                <a:cubicBezTo>
                  <a:pt x="28345" y="111"/>
                  <a:pt x="28315" y="107"/>
                  <a:pt x="28303" y="101"/>
                </a:cubicBezTo>
                <a:cubicBezTo>
                  <a:pt x="28275" y="101"/>
                  <a:pt x="28217" y="73"/>
                  <a:pt x="28203" y="73"/>
                </a:cubicBezTo>
                <a:cubicBezTo>
                  <a:pt x="28203" y="73"/>
                  <a:pt x="28126" y="79"/>
                  <a:pt x="28058" y="79"/>
                </a:cubicBezTo>
                <a:cubicBezTo>
                  <a:pt x="28024" y="79"/>
                  <a:pt x="27992" y="77"/>
                  <a:pt x="27973" y="73"/>
                </a:cubicBezTo>
                <a:cubicBezTo>
                  <a:pt x="27916" y="58"/>
                  <a:pt x="27829" y="58"/>
                  <a:pt x="27772" y="58"/>
                </a:cubicBezTo>
                <a:lnTo>
                  <a:pt x="27758" y="159"/>
                </a:lnTo>
                <a:lnTo>
                  <a:pt x="27758" y="188"/>
                </a:lnTo>
                <a:cubicBezTo>
                  <a:pt x="27750" y="199"/>
                  <a:pt x="27740" y="203"/>
                  <a:pt x="27729" y="203"/>
                </a:cubicBezTo>
                <a:cubicBezTo>
                  <a:pt x="27696" y="203"/>
                  <a:pt x="27653" y="166"/>
                  <a:pt x="27643" y="144"/>
                </a:cubicBezTo>
                <a:cubicBezTo>
                  <a:pt x="27637" y="134"/>
                  <a:pt x="27615" y="129"/>
                  <a:pt x="27587" y="129"/>
                </a:cubicBezTo>
                <a:cubicBezTo>
                  <a:pt x="27542" y="129"/>
                  <a:pt x="27482" y="141"/>
                  <a:pt x="27456" y="159"/>
                </a:cubicBezTo>
                <a:cubicBezTo>
                  <a:pt x="27441" y="169"/>
                  <a:pt x="27423" y="174"/>
                  <a:pt x="27407" y="174"/>
                </a:cubicBezTo>
                <a:cubicBezTo>
                  <a:pt x="27376" y="174"/>
                  <a:pt x="27345" y="158"/>
                  <a:pt x="27327" y="130"/>
                </a:cubicBezTo>
                <a:lnTo>
                  <a:pt x="27298" y="101"/>
                </a:lnTo>
                <a:lnTo>
                  <a:pt x="27283" y="87"/>
                </a:lnTo>
                <a:cubicBezTo>
                  <a:pt x="27282" y="86"/>
                  <a:pt x="27280" y="86"/>
                  <a:pt x="27278" y="86"/>
                </a:cubicBezTo>
                <a:cubicBezTo>
                  <a:pt x="27249" y="86"/>
                  <a:pt x="27212" y="176"/>
                  <a:pt x="27212" y="216"/>
                </a:cubicBezTo>
                <a:cubicBezTo>
                  <a:pt x="27212" y="233"/>
                  <a:pt x="27205" y="239"/>
                  <a:pt x="27197" y="239"/>
                </a:cubicBezTo>
                <a:cubicBezTo>
                  <a:pt x="27184" y="239"/>
                  <a:pt x="27168" y="225"/>
                  <a:pt x="27168" y="216"/>
                </a:cubicBezTo>
                <a:cubicBezTo>
                  <a:pt x="27154" y="202"/>
                  <a:pt x="27097" y="144"/>
                  <a:pt x="27125" y="130"/>
                </a:cubicBezTo>
                <a:cubicBezTo>
                  <a:pt x="27154" y="116"/>
                  <a:pt x="27111" y="87"/>
                  <a:pt x="27010" y="73"/>
                </a:cubicBezTo>
                <a:lnTo>
                  <a:pt x="26939" y="58"/>
                </a:lnTo>
                <a:lnTo>
                  <a:pt x="26924" y="58"/>
                </a:lnTo>
                <a:cubicBezTo>
                  <a:pt x="26910" y="58"/>
                  <a:pt x="26852" y="73"/>
                  <a:pt x="26781" y="87"/>
                </a:cubicBezTo>
                <a:lnTo>
                  <a:pt x="26723" y="87"/>
                </a:lnTo>
                <a:cubicBezTo>
                  <a:pt x="26709" y="89"/>
                  <a:pt x="26694" y="90"/>
                  <a:pt x="26680" y="90"/>
                </a:cubicBezTo>
                <a:cubicBezTo>
                  <a:pt x="26651" y="90"/>
                  <a:pt x="26623" y="87"/>
                  <a:pt x="26594" y="87"/>
                </a:cubicBezTo>
                <a:cubicBezTo>
                  <a:pt x="26551" y="87"/>
                  <a:pt x="26508" y="94"/>
                  <a:pt x="26464" y="130"/>
                </a:cubicBezTo>
                <a:cubicBezTo>
                  <a:pt x="26457" y="134"/>
                  <a:pt x="26449" y="136"/>
                  <a:pt x="26441" y="136"/>
                </a:cubicBezTo>
                <a:cubicBezTo>
                  <a:pt x="26417" y="136"/>
                  <a:pt x="26393" y="119"/>
                  <a:pt x="26393" y="87"/>
                </a:cubicBezTo>
                <a:cubicBezTo>
                  <a:pt x="26393" y="65"/>
                  <a:pt x="26385" y="58"/>
                  <a:pt x="26375" y="58"/>
                </a:cubicBezTo>
                <a:cubicBezTo>
                  <a:pt x="26364" y="58"/>
                  <a:pt x="26350" y="65"/>
                  <a:pt x="26335" y="73"/>
                </a:cubicBezTo>
                <a:lnTo>
                  <a:pt x="26306" y="87"/>
                </a:lnTo>
                <a:cubicBezTo>
                  <a:pt x="26300" y="85"/>
                  <a:pt x="26294" y="85"/>
                  <a:pt x="26288" y="85"/>
                </a:cubicBezTo>
                <a:cubicBezTo>
                  <a:pt x="26240" y="85"/>
                  <a:pt x="26206" y="133"/>
                  <a:pt x="26206" y="159"/>
                </a:cubicBezTo>
                <a:cubicBezTo>
                  <a:pt x="26199" y="173"/>
                  <a:pt x="26177" y="180"/>
                  <a:pt x="26147" y="180"/>
                </a:cubicBezTo>
                <a:cubicBezTo>
                  <a:pt x="26116" y="180"/>
                  <a:pt x="26077" y="173"/>
                  <a:pt x="26033" y="159"/>
                </a:cubicBezTo>
                <a:lnTo>
                  <a:pt x="26019" y="73"/>
                </a:lnTo>
                <a:cubicBezTo>
                  <a:pt x="26019" y="58"/>
                  <a:pt x="25962" y="58"/>
                  <a:pt x="25947" y="58"/>
                </a:cubicBezTo>
                <a:lnTo>
                  <a:pt x="25919" y="73"/>
                </a:lnTo>
                <a:cubicBezTo>
                  <a:pt x="25907" y="90"/>
                  <a:pt x="25889" y="95"/>
                  <a:pt x="25870" y="95"/>
                </a:cubicBezTo>
                <a:cubicBezTo>
                  <a:pt x="25840" y="95"/>
                  <a:pt x="25807" y="81"/>
                  <a:pt x="25789" y="73"/>
                </a:cubicBezTo>
                <a:cubicBezTo>
                  <a:pt x="25786" y="66"/>
                  <a:pt x="25780" y="63"/>
                  <a:pt x="25773" y="63"/>
                </a:cubicBezTo>
                <a:cubicBezTo>
                  <a:pt x="25750" y="63"/>
                  <a:pt x="25714" y="94"/>
                  <a:pt x="25703" y="116"/>
                </a:cubicBezTo>
                <a:cubicBezTo>
                  <a:pt x="25699" y="120"/>
                  <a:pt x="25692" y="121"/>
                  <a:pt x="25683" y="121"/>
                </a:cubicBezTo>
                <a:cubicBezTo>
                  <a:pt x="25657" y="121"/>
                  <a:pt x="25612" y="108"/>
                  <a:pt x="25559" y="87"/>
                </a:cubicBezTo>
                <a:lnTo>
                  <a:pt x="25516" y="58"/>
                </a:lnTo>
                <a:lnTo>
                  <a:pt x="25444" y="1"/>
                </a:ln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5" name="Google Shape;195;p16"/>
          <p:cNvSpPr/>
          <p:nvPr/>
        </p:nvSpPr>
        <p:spPr>
          <a:xfrm flipH="1">
            <a:off x="8357545" y="-141262"/>
            <a:ext cx="1537697" cy="1688514"/>
          </a:xfrm>
          <a:custGeom>
            <a:avLst/>
            <a:gdLst/>
            <a:ahLst/>
            <a:cxnLst/>
            <a:rect l="l" t="t" r="r" b="b"/>
            <a:pathLst>
              <a:path w="22644" h="24864" extrusionOk="0">
                <a:moveTo>
                  <a:pt x="13881" y="176"/>
                </a:moveTo>
                <a:cubicBezTo>
                  <a:pt x="14038" y="176"/>
                  <a:pt x="14196" y="192"/>
                  <a:pt x="14354" y="230"/>
                </a:cubicBezTo>
                <a:cubicBezTo>
                  <a:pt x="14699" y="230"/>
                  <a:pt x="15058" y="273"/>
                  <a:pt x="15374" y="460"/>
                </a:cubicBezTo>
                <a:cubicBezTo>
                  <a:pt x="15719" y="675"/>
                  <a:pt x="16064" y="920"/>
                  <a:pt x="16423" y="1121"/>
                </a:cubicBezTo>
                <a:cubicBezTo>
                  <a:pt x="16854" y="1322"/>
                  <a:pt x="17242" y="1595"/>
                  <a:pt x="17558" y="1940"/>
                </a:cubicBezTo>
                <a:cubicBezTo>
                  <a:pt x="18089" y="2399"/>
                  <a:pt x="18693" y="2773"/>
                  <a:pt x="19095" y="3348"/>
                </a:cubicBezTo>
                <a:cubicBezTo>
                  <a:pt x="19339" y="3721"/>
                  <a:pt x="19569" y="4080"/>
                  <a:pt x="19813" y="4454"/>
                </a:cubicBezTo>
                <a:cubicBezTo>
                  <a:pt x="19957" y="4971"/>
                  <a:pt x="20072" y="5503"/>
                  <a:pt x="20216" y="6034"/>
                </a:cubicBezTo>
                <a:cubicBezTo>
                  <a:pt x="20230" y="6437"/>
                  <a:pt x="20503" y="6781"/>
                  <a:pt x="20489" y="7198"/>
                </a:cubicBezTo>
                <a:cubicBezTo>
                  <a:pt x="20489" y="7414"/>
                  <a:pt x="20589" y="7600"/>
                  <a:pt x="20661" y="7801"/>
                </a:cubicBezTo>
                <a:cubicBezTo>
                  <a:pt x="20877" y="8132"/>
                  <a:pt x="20977" y="8520"/>
                  <a:pt x="21035" y="8893"/>
                </a:cubicBezTo>
                <a:cubicBezTo>
                  <a:pt x="21078" y="9425"/>
                  <a:pt x="21207" y="9942"/>
                  <a:pt x="21365" y="10459"/>
                </a:cubicBezTo>
                <a:cubicBezTo>
                  <a:pt x="21509" y="10919"/>
                  <a:pt x="21523" y="11408"/>
                  <a:pt x="21695" y="11853"/>
                </a:cubicBezTo>
                <a:cubicBezTo>
                  <a:pt x="21825" y="12198"/>
                  <a:pt x="21940" y="12557"/>
                  <a:pt x="22026" y="12916"/>
                </a:cubicBezTo>
                <a:cubicBezTo>
                  <a:pt x="22155" y="13505"/>
                  <a:pt x="22457" y="14080"/>
                  <a:pt x="22443" y="14698"/>
                </a:cubicBezTo>
                <a:cubicBezTo>
                  <a:pt x="22514" y="15603"/>
                  <a:pt x="22328" y="16494"/>
                  <a:pt x="22098" y="17356"/>
                </a:cubicBezTo>
                <a:cubicBezTo>
                  <a:pt x="21940" y="17758"/>
                  <a:pt x="21695" y="18117"/>
                  <a:pt x="21523" y="18519"/>
                </a:cubicBezTo>
                <a:cubicBezTo>
                  <a:pt x="21178" y="19310"/>
                  <a:pt x="20546" y="19942"/>
                  <a:pt x="19914" y="20516"/>
                </a:cubicBezTo>
                <a:cubicBezTo>
                  <a:pt x="19210" y="20976"/>
                  <a:pt x="18563" y="21508"/>
                  <a:pt x="17859" y="21968"/>
                </a:cubicBezTo>
                <a:cubicBezTo>
                  <a:pt x="17443" y="22241"/>
                  <a:pt x="17055" y="22585"/>
                  <a:pt x="16595" y="22830"/>
                </a:cubicBezTo>
                <a:cubicBezTo>
                  <a:pt x="16222" y="23016"/>
                  <a:pt x="15920" y="23318"/>
                  <a:pt x="15546" y="23505"/>
                </a:cubicBezTo>
                <a:cubicBezTo>
                  <a:pt x="15144" y="23663"/>
                  <a:pt x="14814" y="23950"/>
                  <a:pt x="14397" y="24080"/>
                </a:cubicBezTo>
                <a:cubicBezTo>
                  <a:pt x="13607" y="24295"/>
                  <a:pt x="12817" y="24597"/>
                  <a:pt x="11983" y="24669"/>
                </a:cubicBezTo>
                <a:cubicBezTo>
                  <a:pt x="11699" y="24674"/>
                  <a:pt x="11414" y="24684"/>
                  <a:pt x="11129" y="24684"/>
                </a:cubicBezTo>
                <a:cubicBezTo>
                  <a:pt x="10678" y="24684"/>
                  <a:pt x="10231" y="24659"/>
                  <a:pt x="9799" y="24554"/>
                </a:cubicBezTo>
                <a:cubicBezTo>
                  <a:pt x="9383" y="24453"/>
                  <a:pt x="8952" y="24439"/>
                  <a:pt x="8578" y="24252"/>
                </a:cubicBezTo>
                <a:cubicBezTo>
                  <a:pt x="8233" y="24094"/>
                  <a:pt x="7932" y="23835"/>
                  <a:pt x="7601" y="23649"/>
                </a:cubicBezTo>
                <a:cubicBezTo>
                  <a:pt x="7141" y="23361"/>
                  <a:pt x="6595" y="23232"/>
                  <a:pt x="6164" y="22887"/>
                </a:cubicBezTo>
                <a:cubicBezTo>
                  <a:pt x="5892" y="22672"/>
                  <a:pt x="5547" y="22600"/>
                  <a:pt x="5231" y="22528"/>
                </a:cubicBezTo>
                <a:cubicBezTo>
                  <a:pt x="4929" y="22312"/>
                  <a:pt x="4728" y="21968"/>
                  <a:pt x="4383" y="21810"/>
                </a:cubicBezTo>
                <a:cubicBezTo>
                  <a:pt x="3952" y="21608"/>
                  <a:pt x="3736" y="21163"/>
                  <a:pt x="3363" y="20876"/>
                </a:cubicBezTo>
                <a:cubicBezTo>
                  <a:pt x="3061" y="20631"/>
                  <a:pt x="2817" y="20330"/>
                  <a:pt x="2501" y="20114"/>
                </a:cubicBezTo>
                <a:cubicBezTo>
                  <a:pt x="2156" y="19841"/>
                  <a:pt x="1711" y="19626"/>
                  <a:pt x="1509" y="19209"/>
                </a:cubicBezTo>
                <a:cubicBezTo>
                  <a:pt x="1222" y="18620"/>
                  <a:pt x="1007" y="17988"/>
                  <a:pt x="633" y="17442"/>
                </a:cubicBezTo>
                <a:cubicBezTo>
                  <a:pt x="518" y="17025"/>
                  <a:pt x="432" y="16594"/>
                  <a:pt x="317" y="16178"/>
                </a:cubicBezTo>
                <a:cubicBezTo>
                  <a:pt x="260" y="15646"/>
                  <a:pt x="346" y="15114"/>
                  <a:pt x="245" y="14597"/>
                </a:cubicBezTo>
                <a:cubicBezTo>
                  <a:pt x="231" y="14339"/>
                  <a:pt x="159" y="14051"/>
                  <a:pt x="303" y="13807"/>
                </a:cubicBezTo>
                <a:cubicBezTo>
                  <a:pt x="748" y="13132"/>
                  <a:pt x="877" y="12313"/>
                  <a:pt x="1078" y="11551"/>
                </a:cubicBezTo>
                <a:cubicBezTo>
                  <a:pt x="1165" y="11221"/>
                  <a:pt x="1265" y="10876"/>
                  <a:pt x="1294" y="10531"/>
                </a:cubicBezTo>
                <a:cubicBezTo>
                  <a:pt x="1481" y="9368"/>
                  <a:pt x="1782" y="8218"/>
                  <a:pt x="2285" y="7141"/>
                </a:cubicBezTo>
                <a:cubicBezTo>
                  <a:pt x="2486" y="6753"/>
                  <a:pt x="2759" y="6394"/>
                  <a:pt x="2975" y="6006"/>
                </a:cubicBezTo>
                <a:cubicBezTo>
                  <a:pt x="3162" y="5690"/>
                  <a:pt x="3320" y="5345"/>
                  <a:pt x="3593" y="5086"/>
                </a:cubicBezTo>
                <a:cubicBezTo>
                  <a:pt x="3794" y="4871"/>
                  <a:pt x="3938" y="4612"/>
                  <a:pt x="4139" y="4411"/>
                </a:cubicBezTo>
                <a:cubicBezTo>
                  <a:pt x="4340" y="4253"/>
                  <a:pt x="4555" y="4123"/>
                  <a:pt x="4756" y="3965"/>
                </a:cubicBezTo>
                <a:cubicBezTo>
                  <a:pt x="5087" y="3707"/>
                  <a:pt x="5518" y="3606"/>
                  <a:pt x="5848" y="3333"/>
                </a:cubicBezTo>
                <a:cubicBezTo>
                  <a:pt x="6653" y="2845"/>
                  <a:pt x="7501" y="2399"/>
                  <a:pt x="8276" y="1853"/>
                </a:cubicBezTo>
                <a:cubicBezTo>
                  <a:pt x="8521" y="1695"/>
                  <a:pt x="8822" y="1652"/>
                  <a:pt x="9081" y="1494"/>
                </a:cubicBezTo>
                <a:cubicBezTo>
                  <a:pt x="9340" y="1365"/>
                  <a:pt x="9584" y="1164"/>
                  <a:pt x="9871" y="1078"/>
                </a:cubicBezTo>
                <a:cubicBezTo>
                  <a:pt x="10173" y="1020"/>
                  <a:pt x="10489" y="963"/>
                  <a:pt x="10776" y="848"/>
                </a:cubicBezTo>
                <a:cubicBezTo>
                  <a:pt x="11365" y="647"/>
                  <a:pt x="11998" y="618"/>
                  <a:pt x="12587" y="431"/>
                </a:cubicBezTo>
                <a:cubicBezTo>
                  <a:pt x="13000" y="304"/>
                  <a:pt x="13438" y="176"/>
                  <a:pt x="13881" y="176"/>
                </a:cubicBezTo>
                <a:close/>
                <a:moveTo>
                  <a:pt x="13878" y="0"/>
                </a:moveTo>
                <a:cubicBezTo>
                  <a:pt x="13537" y="0"/>
                  <a:pt x="13196" y="45"/>
                  <a:pt x="12874" y="158"/>
                </a:cubicBezTo>
                <a:cubicBezTo>
                  <a:pt x="12084" y="431"/>
                  <a:pt x="11250" y="460"/>
                  <a:pt x="10460" y="762"/>
                </a:cubicBezTo>
                <a:cubicBezTo>
                  <a:pt x="9986" y="862"/>
                  <a:pt x="9483" y="977"/>
                  <a:pt x="9095" y="1293"/>
                </a:cubicBezTo>
                <a:cubicBezTo>
                  <a:pt x="8794" y="1466"/>
                  <a:pt x="8435" y="1523"/>
                  <a:pt x="8147" y="1724"/>
                </a:cubicBezTo>
                <a:cubicBezTo>
                  <a:pt x="7889" y="1882"/>
                  <a:pt x="7673" y="2083"/>
                  <a:pt x="7400" y="2213"/>
                </a:cubicBezTo>
                <a:cubicBezTo>
                  <a:pt x="7027" y="2385"/>
                  <a:pt x="6710" y="2672"/>
                  <a:pt x="6323" y="2845"/>
                </a:cubicBezTo>
                <a:cubicBezTo>
                  <a:pt x="5920" y="3046"/>
                  <a:pt x="5561" y="3348"/>
                  <a:pt x="5144" y="3534"/>
                </a:cubicBezTo>
                <a:cubicBezTo>
                  <a:pt x="4800" y="3678"/>
                  <a:pt x="4512" y="3937"/>
                  <a:pt x="4196" y="4152"/>
                </a:cubicBezTo>
                <a:cubicBezTo>
                  <a:pt x="3894" y="4325"/>
                  <a:pt x="3736" y="4655"/>
                  <a:pt x="3507" y="4914"/>
                </a:cubicBezTo>
                <a:cubicBezTo>
                  <a:pt x="3047" y="5388"/>
                  <a:pt x="2817" y="6020"/>
                  <a:pt x="2443" y="6552"/>
                </a:cubicBezTo>
                <a:cubicBezTo>
                  <a:pt x="2213" y="6853"/>
                  <a:pt x="2055" y="7198"/>
                  <a:pt x="1912" y="7557"/>
                </a:cubicBezTo>
                <a:cubicBezTo>
                  <a:pt x="1452" y="8635"/>
                  <a:pt x="1222" y="9784"/>
                  <a:pt x="1050" y="10934"/>
                </a:cubicBezTo>
                <a:cubicBezTo>
                  <a:pt x="863" y="11695"/>
                  <a:pt x="705" y="12456"/>
                  <a:pt x="432" y="13189"/>
                </a:cubicBezTo>
                <a:cubicBezTo>
                  <a:pt x="346" y="13448"/>
                  <a:pt x="159" y="13649"/>
                  <a:pt x="73" y="13893"/>
                </a:cubicBezTo>
                <a:cubicBezTo>
                  <a:pt x="1" y="14525"/>
                  <a:pt x="145" y="15143"/>
                  <a:pt x="130" y="15761"/>
                </a:cubicBezTo>
                <a:cubicBezTo>
                  <a:pt x="102" y="16278"/>
                  <a:pt x="317" y="16752"/>
                  <a:pt x="403" y="17241"/>
                </a:cubicBezTo>
                <a:cubicBezTo>
                  <a:pt x="461" y="17557"/>
                  <a:pt x="691" y="17801"/>
                  <a:pt x="820" y="18103"/>
                </a:cubicBezTo>
                <a:cubicBezTo>
                  <a:pt x="1007" y="18505"/>
                  <a:pt x="1165" y="18936"/>
                  <a:pt x="1380" y="19338"/>
                </a:cubicBezTo>
                <a:cubicBezTo>
                  <a:pt x="1682" y="19884"/>
                  <a:pt x="2314" y="20085"/>
                  <a:pt x="2731" y="20516"/>
                </a:cubicBezTo>
                <a:cubicBezTo>
                  <a:pt x="3047" y="20847"/>
                  <a:pt x="3435" y="21106"/>
                  <a:pt x="3722" y="21479"/>
                </a:cubicBezTo>
                <a:cubicBezTo>
                  <a:pt x="3909" y="21738"/>
                  <a:pt x="4196" y="21896"/>
                  <a:pt x="4469" y="22054"/>
                </a:cubicBezTo>
                <a:cubicBezTo>
                  <a:pt x="4728" y="22212"/>
                  <a:pt x="4857" y="22499"/>
                  <a:pt x="5116" y="22643"/>
                </a:cubicBezTo>
                <a:cubicBezTo>
                  <a:pt x="5288" y="22729"/>
                  <a:pt x="5475" y="22758"/>
                  <a:pt x="5647" y="22815"/>
                </a:cubicBezTo>
                <a:cubicBezTo>
                  <a:pt x="5992" y="22916"/>
                  <a:pt x="6236" y="23174"/>
                  <a:pt x="6538" y="23347"/>
                </a:cubicBezTo>
                <a:cubicBezTo>
                  <a:pt x="6825" y="23447"/>
                  <a:pt x="7098" y="23577"/>
                  <a:pt x="7371" y="23706"/>
                </a:cubicBezTo>
                <a:cubicBezTo>
                  <a:pt x="7759" y="23922"/>
                  <a:pt x="8104" y="24209"/>
                  <a:pt x="8506" y="24410"/>
                </a:cubicBezTo>
                <a:cubicBezTo>
                  <a:pt x="8794" y="24539"/>
                  <a:pt x="9124" y="24597"/>
                  <a:pt x="9440" y="24654"/>
                </a:cubicBezTo>
                <a:cubicBezTo>
                  <a:pt x="10040" y="24792"/>
                  <a:pt x="10656" y="24864"/>
                  <a:pt x="11270" y="24864"/>
                </a:cubicBezTo>
                <a:cubicBezTo>
                  <a:pt x="12069" y="24864"/>
                  <a:pt x="12866" y="24742"/>
                  <a:pt x="13621" y="24482"/>
                </a:cubicBezTo>
                <a:cubicBezTo>
                  <a:pt x="14052" y="24338"/>
                  <a:pt x="14526" y="24266"/>
                  <a:pt x="14928" y="24022"/>
                </a:cubicBezTo>
                <a:cubicBezTo>
                  <a:pt x="15331" y="23763"/>
                  <a:pt x="15791" y="23591"/>
                  <a:pt x="16178" y="23304"/>
                </a:cubicBezTo>
                <a:cubicBezTo>
                  <a:pt x="16509" y="23045"/>
                  <a:pt x="16897" y="22887"/>
                  <a:pt x="17213" y="22643"/>
                </a:cubicBezTo>
                <a:cubicBezTo>
                  <a:pt x="17831" y="22169"/>
                  <a:pt x="18506" y="21766"/>
                  <a:pt x="19124" y="21278"/>
                </a:cubicBezTo>
                <a:cubicBezTo>
                  <a:pt x="19425" y="21034"/>
                  <a:pt x="19770" y="20847"/>
                  <a:pt x="20072" y="20603"/>
                </a:cubicBezTo>
                <a:cubicBezTo>
                  <a:pt x="20661" y="20057"/>
                  <a:pt x="21236" y="19468"/>
                  <a:pt x="21595" y="18749"/>
                </a:cubicBezTo>
                <a:cubicBezTo>
                  <a:pt x="21739" y="18419"/>
                  <a:pt x="21911" y="18088"/>
                  <a:pt x="22098" y="17772"/>
                </a:cubicBezTo>
                <a:cubicBezTo>
                  <a:pt x="22342" y="17212"/>
                  <a:pt x="22443" y="16609"/>
                  <a:pt x="22543" y="16005"/>
                </a:cubicBezTo>
                <a:cubicBezTo>
                  <a:pt x="22644" y="15574"/>
                  <a:pt x="22601" y="15143"/>
                  <a:pt x="22601" y="14698"/>
                </a:cubicBezTo>
                <a:cubicBezTo>
                  <a:pt x="22615" y="14023"/>
                  <a:pt x="22285" y="13390"/>
                  <a:pt x="22141" y="12729"/>
                </a:cubicBezTo>
                <a:cubicBezTo>
                  <a:pt x="22026" y="12169"/>
                  <a:pt x="21753" y="11666"/>
                  <a:pt x="21681" y="11106"/>
                </a:cubicBezTo>
                <a:cubicBezTo>
                  <a:pt x="21581" y="10416"/>
                  <a:pt x="21279" y="9770"/>
                  <a:pt x="21221" y="9066"/>
                </a:cubicBezTo>
                <a:cubicBezTo>
                  <a:pt x="21193" y="8592"/>
                  <a:pt x="21035" y="8146"/>
                  <a:pt x="20819" y="7730"/>
                </a:cubicBezTo>
                <a:cubicBezTo>
                  <a:pt x="20790" y="7643"/>
                  <a:pt x="20762" y="7557"/>
                  <a:pt x="20733" y="7485"/>
                </a:cubicBezTo>
                <a:cubicBezTo>
                  <a:pt x="20661" y="7069"/>
                  <a:pt x="20589" y="6652"/>
                  <a:pt x="20431" y="6264"/>
                </a:cubicBezTo>
                <a:cubicBezTo>
                  <a:pt x="20388" y="5905"/>
                  <a:pt x="20259" y="5560"/>
                  <a:pt x="20187" y="5215"/>
                </a:cubicBezTo>
                <a:cubicBezTo>
                  <a:pt x="20086" y="4842"/>
                  <a:pt x="20029" y="4440"/>
                  <a:pt x="19799" y="4123"/>
                </a:cubicBezTo>
                <a:cubicBezTo>
                  <a:pt x="19526" y="3736"/>
                  <a:pt x="19311" y="3305"/>
                  <a:pt x="18994" y="2945"/>
                </a:cubicBezTo>
                <a:cubicBezTo>
                  <a:pt x="18535" y="2414"/>
                  <a:pt x="17917" y="2069"/>
                  <a:pt x="17428" y="1580"/>
                </a:cubicBezTo>
                <a:cubicBezTo>
                  <a:pt x="17040" y="1178"/>
                  <a:pt x="16495" y="991"/>
                  <a:pt x="16049" y="675"/>
                </a:cubicBezTo>
                <a:cubicBezTo>
                  <a:pt x="15632" y="402"/>
                  <a:pt x="15201" y="72"/>
                  <a:pt x="14670" y="72"/>
                </a:cubicBezTo>
                <a:cubicBezTo>
                  <a:pt x="14411" y="28"/>
                  <a:pt x="14145" y="0"/>
                  <a:pt x="13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rot="1535622" flipH="1">
            <a:off x="-848089" y="4396458"/>
            <a:ext cx="2091815" cy="1804929"/>
          </a:xfrm>
          <a:custGeom>
            <a:avLst/>
            <a:gdLst/>
            <a:ahLst/>
            <a:cxnLst/>
            <a:rect l="l" t="t" r="r" b="b"/>
            <a:pathLst>
              <a:path w="25273" h="21806" extrusionOk="0">
                <a:moveTo>
                  <a:pt x="15276" y="227"/>
                </a:moveTo>
                <a:cubicBezTo>
                  <a:pt x="15276" y="227"/>
                  <a:pt x="15275" y="228"/>
                  <a:pt x="15273" y="231"/>
                </a:cubicBezTo>
                <a:cubicBezTo>
                  <a:pt x="15273" y="231"/>
                  <a:pt x="15273" y="231"/>
                  <a:pt x="15273" y="231"/>
                </a:cubicBezTo>
                <a:lnTo>
                  <a:pt x="15273" y="231"/>
                </a:lnTo>
                <a:cubicBezTo>
                  <a:pt x="15275" y="228"/>
                  <a:pt x="15276" y="227"/>
                  <a:pt x="15276" y="227"/>
                </a:cubicBezTo>
                <a:close/>
                <a:moveTo>
                  <a:pt x="8031" y="302"/>
                </a:moveTo>
                <a:lnTo>
                  <a:pt x="8089" y="345"/>
                </a:lnTo>
                <a:cubicBezTo>
                  <a:pt x="8089" y="345"/>
                  <a:pt x="8089" y="345"/>
                  <a:pt x="8089" y="360"/>
                </a:cubicBezTo>
                <a:lnTo>
                  <a:pt x="8060" y="360"/>
                </a:lnTo>
                <a:cubicBezTo>
                  <a:pt x="7960" y="360"/>
                  <a:pt x="7974" y="317"/>
                  <a:pt x="8031" y="302"/>
                </a:cubicBezTo>
                <a:close/>
                <a:moveTo>
                  <a:pt x="8233" y="345"/>
                </a:moveTo>
                <a:cubicBezTo>
                  <a:pt x="8233" y="360"/>
                  <a:pt x="8204" y="360"/>
                  <a:pt x="8175" y="360"/>
                </a:cubicBezTo>
                <a:cubicBezTo>
                  <a:pt x="8189" y="345"/>
                  <a:pt x="8218" y="345"/>
                  <a:pt x="8233" y="345"/>
                </a:cubicBezTo>
                <a:close/>
                <a:moveTo>
                  <a:pt x="16953" y="360"/>
                </a:moveTo>
                <a:lnTo>
                  <a:pt x="16953" y="360"/>
                </a:lnTo>
                <a:cubicBezTo>
                  <a:pt x="16953" y="360"/>
                  <a:pt x="16953" y="360"/>
                  <a:pt x="16953" y="360"/>
                </a:cubicBezTo>
                <a:close/>
                <a:moveTo>
                  <a:pt x="12668" y="286"/>
                </a:moveTo>
                <a:cubicBezTo>
                  <a:pt x="12690" y="286"/>
                  <a:pt x="12709" y="290"/>
                  <a:pt x="12715" y="302"/>
                </a:cubicBezTo>
                <a:lnTo>
                  <a:pt x="12701" y="331"/>
                </a:lnTo>
                <a:lnTo>
                  <a:pt x="12701" y="345"/>
                </a:lnTo>
                <a:cubicBezTo>
                  <a:pt x="12679" y="356"/>
                  <a:pt x="12624" y="384"/>
                  <a:pt x="12593" y="384"/>
                </a:cubicBezTo>
                <a:cubicBezTo>
                  <a:pt x="12583" y="384"/>
                  <a:pt x="12575" y="381"/>
                  <a:pt x="12571" y="374"/>
                </a:cubicBezTo>
                <a:cubicBezTo>
                  <a:pt x="12557" y="345"/>
                  <a:pt x="12571" y="317"/>
                  <a:pt x="12586" y="302"/>
                </a:cubicBezTo>
                <a:cubicBezTo>
                  <a:pt x="12602" y="294"/>
                  <a:pt x="12638" y="286"/>
                  <a:pt x="12668" y="286"/>
                </a:cubicBezTo>
                <a:close/>
                <a:moveTo>
                  <a:pt x="15351" y="298"/>
                </a:moveTo>
                <a:cubicBezTo>
                  <a:pt x="15370" y="298"/>
                  <a:pt x="15422" y="319"/>
                  <a:pt x="15445" y="331"/>
                </a:cubicBezTo>
                <a:cubicBezTo>
                  <a:pt x="15474" y="345"/>
                  <a:pt x="15459" y="360"/>
                  <a:pt x="15431" y="374"/>
                </a:cubicBezTo>
                <a:lnTo>
                  <a:pt x="15416" y="389"/>
                </a:lnTo>
                <a:cubicBezTo>
                  <a:pt x="15406" y="395"/>
                  <a:pt x="15398" y="398"/>
                  <a:pt x="15392" y="398"/>
                </a:cubicBezTo>
                <a:cubicBezTo>
                  <a:pt x="15372" y="398"/>
                  <a:pt x="15370" y="371"/>
                  <a:pt x="15359" y="360"/>
                </a:cubicBezTo>
                <a:cubicBezTo>
                  <a:pt x="15359" y="345"/>
                  <a:pt x="15344" y="317"/>
                  <a:pt x="15344" y="302"/>
                </a:cubicBezTo>
                <a:cubicBezTo>
                  <a:pt x="15344" y="300"/>
                  <a:pt x="15347" y="298"/>
                  <a:pt x="15351" y="298"/>
                </a:cubicBezTo>
                <a:close/>
                <a:moveTo>
                  <a:pt x="14582" y="135"/>
                </a:moveTo>
                <a:cubicBezTo>
                  <a:pt x="14588" y="135"/>
                  <a:pt x="14594" y="138"/>
                  <a:pt x="14597" y="144"/>
                </a:cubicBezTo>
                <a:cubicBezTo>
                  <a:pt x="14626" y="159"/>
                  <a:pt x="14640" y="173"/>
                  <a:pt x="14655" y="187"/>
                </a:cubicBezTo>
                <a:lnTo>
                  <a:pt x="14655" y="202"/>
                </a:lnTo>
                <a:cubicBezTo>
                  <a:pt x="14640" y="245"/>
                  <a:pt x="14626" y="288"/>
                  <a:pt x="14626" y="317"/>
                </a:cubicBezTo>
                <a:lnTo>
                  <a:pt x="14626" y="360"/>
                </a:lnTo>
                <a:cubicBezTo>
                  <a:pt x="14669" y="403"/>
                  <a:pt x="14655" y="432"/>
                  <a:pt x="14626" y="432"/>
                </a:cubicBezTo>
                <a:lnTo>
                  <a:pt x="14597" y="417"/>
                </a:lnTo>
                <a:lnTo>
                  <a:pt x="14583" y="403"/>
                </a:lnTo>
                <a:cubicBezTo>
                  <a:pt x="14597" y="389"/>
                  <a:pt x="14612" y="331"/>
                  <a:pt x="14612" y="302"/>
                </a:cubicBezTo>
                <a:cubicBezTo>
                  <a:pt x="14597" y="288"/>
                  <a:pt x="14554" y="216"/>
                  <a:pt x="14540" y="187"/>
                </a:cubicBezTo>
                <a:cubicBezTo>
                  <a:pt x="14529" y="165"/>
                  <a:pt x="14560" y="135"/>
                  <a:pt x="14582" y="135"/>
                </a:cubicBezTo>
                <a:close/>
                <a:moveTo>
                  <a:pt x="14506" y="268"/>
                </a:moveTo>
                <a:cubicBezTo>
                  <a:pt x="14518" y="268"/>
                  <a:pt x="14540" y="278"/>
                  <a:pt x="14540" y="288"/>
                </a:cubicBezTo>
                <a:cubicBezTo>
                  <a:pt x="14554" y="302"/>
                  <a:pt x="14525" y="389"/>
                  <a:pt x="14540" y="417"/>
                </a:cubicBezTo>
                <a:cubicBezTo>
                  <a:pt x="14540" y="446"/>
                  <a:pt x="14554" y="475"/>
                  <a:pt x="14554" y="475"/>
                </a:cubicBezTo>
                <a:cubicBezTo>
                  <a:pt x="14545" y="475"/>
                  <a:pt x="14535" y="481"/>
                  <a:pt x="14525" y="481"/>
                </a:cubicBezTo>
                <a:cubicBezTo>
                  <a:pt x="14521" y="481"/>
                  <a:pt x="14516" y="480"/>
                  <a:pt x="14511" y="475"/>
                </a:cubicBezTo>
                <a:lnTo>
                  <a:pt x="14511" y="460"/>
                </a:lnTo>
                <a:lnTo>
                  <a:pt x="14482" y="417"/>
                </a:lnTo>
                <a:cubicBezTo>
                  <a:pt x="14468" y="374"/>
                  <a:pt x="14425" y="331"/>
                  <a:pt x="14410" y="317"/>
                </a:cubicBezTo>
                <a:lnTo>
                  <a:pt x="14425" y="288"/>
                </a:lnTo>
                <a:lnTo>
                  <a:pt x="14454" y="288"/>
                </a:lnTo>
                <a:cubicBezTo>
                  <a:pt x="14462" y="296"/>
                  <a:pt x="14470" y="305"/>
                  <a:pt x="14476" y="305"/>
                </a:cubicBezTo>
                <a:cubicBezTo>
                  <a:pt x="14480" y="305"/>
                  <a:pt x="14482" y="300"/>
                  <a:pt x="14482" y="288"/>
                </a:cubicBezTo>
                <a:lnTo>
                  <a:pt x="14497" y="274"/>
                </a:lnTo>
                <a:cubicBezTo>
                  <a:pt x="14497" y="269"/>
                  <a:pt x="14500" y="268"/>
                  <a:pt x="14506" y="268"/>
                </a:cubicBezTo>
                <a:close/>
                <a:moveTo>
                  <a:pt x="2122" y="302"/>
                </a:moveTo>
                <a:cubicBezTo>
                  <a:pt x="2125" y="302"/>
                  <a:pt x="2127" y="307"/>
                  <a:pt x="2127" y="317"/>
                </a:cubicBezTo>
                <a:lnTo>
                  <a:pt x="2127" y="331"/>
                </a:lnTo>
                <a:lnTo>
                  <a:pt x="2170" y="389"/>
                </a:lnTo>
                <a:cubicBezTo>
                  <a:pt x="2155" y="417"/>
                  <a:pt x="2112" y="460"/>
                  <a:pt x="2098" y="475"/>
                </a:cubicBezTo>
                <a:lnTo>
                  <a:pt x="2069" y="489"/>
                </a:lnTo>
                <a:cubicBezTo>
                  <a:pt x="2065" y="493"/>
                  <a:pt x="2061" y="495"/>
                  <a:pt x="2057" y="495"/>
                </a:cubicBezTo>
                <a:cubicBezTo>
                  <a:pt x="2047" y="495"/>
                  <a:pt x="2040" y="485"/>
                  <a:pt x="2040" y="475"/>
                </a:cubicBezTo>
                <a:cubicBezTo>
                  <a:pt x="2040" y="460"/>
                  <a:pt x="2112" y="389"/>
                  <a:pt x="2112" y="345"/>
                </a:cubicBezTo>
                <a:cubicBezTo>
                  <a:pt x="2112" y="318"/>
                  <a:pt x="2118" y="302"/>
                  <a:pt x="2122" y="302"/>
                </a:cubicBezTo>
                <a:close/>
                <a:moveTo>
                  <a:pt x="8089" y="403"/>
                </a:moveTo>
                <a:cubicBezTo>
                  <a:pt x="8075" y="417"/>
                  <a:pt x="8060" y="446"/>
                  <a:pt x="8060" y="460"/>
                </a:cubicBezTo>
                <a:cubicBezTo>
                  <a:pt x="8075" y="475"/>
                  <a:pt x="8060" y="489"/>
                  <a:pt x="8060" y="504"/>
                </a:cubicBezTo>
                <a:lnTo>
                  <a:pt x="8046" y="489"/>
                </a:lnTo>
                <a:cubicBezTo>
                  <a:pt x="8046" y="489"/>
                  <a:pt x="8031" y="489"/>
                  <a:pt x="8031" y="475"/>
                </a:cubicBezTo>
                <a:cubicBezTo>
                  <a:pt x="8003" y="446"/>
                  <a:pt x="7988" y="432"/>
                  <a:pt x="7988" y="417"/>
                </a:cubicBezTo>
                <a:cubicBezTo>
                  <a:pt x="8017" y="403"/>
                  <a:pt x="8060" y="403"/>
                  <a:pt x="8089" y="403"/>
                </a:cubicBezTo>
                <a:close/>
                <a:moveTo>
                  <a:pt x="8204" y="374"/>
                </a:moveTo>
                <a:cubicBezTo>
                  <a:pt x="8204" y="389"/>
                  <a:pt x="8247" y="460"/>
                  <a:pt x="8218" y="489"/>
                </a:cubicBezTo>
                <a:cubicBezTo>
                  <a:pt x="8214" y="503"/>
                  <a:pt x="8209" y="508"/>
                  <a:pt x="8205" y="508"/>
                </a:cubicBezTo>
                <a:cubicBezTo>
                  <a:pt x="8198" y="508"/>
                  <a:pt x="8194" y="485"/>
                  <a:pt x="8204" y="475"/>
                </a:cubicBezTo>
                <a:cubicBezTo>
                  <a:pt x="8218" y="460"/>
                  <a:pt x="8161" y="432"/>
                  <a:pt x="8132" y="432"/>
                </a:cubicBezTo>
                <a:cubicBezTo>
                  <a:pt x="8118" y="432"/>
                  <a:pt x="8132" y="403"/>
                  <a:pt x="8132" y="389"/>
                </a:cubicBezTo>
                <a:cubicBezTo>
                  <a:pt x="8175" y="389"/>
                  <a:pt x="8204" y="374"/>
                  <a:pt x="8204" y="374"/>
                </a:cubicBezTo>
                <a:close/>
                <a:moveTo>
                  <a:pt x="3175" y="475"/>
                </a:moveTo>
                <a:cubicBezTo>
                  <a:pt x="3190" y="475"/>
                  <a:pt x="3204" y="504"/>
                  <a:pt x="3218" y="532"/>
                </a:cubicBezTo>
                <a:lnTo>
                  <a:pt x="3218" y="547"/>
                </a:lnTo>
                <a:cubicBezTo>
                  <a:pt x="3197" y="554"/>
                  <a:pt x="3172" y="557"/>
                  <a:pt x="3152" y="557"/>
                </a:cubicBezTo>
                <a:cubicBezTo>
                  <a:pt x="3132" y="557"/>
                  <a:pt x="3118" y="554"/>
                  <a:pt x="3118" y="547"/>
                </a:cubicBezTo>
                <a:cubicBezTo>
                  <a:pt x="3103" y="547"/>
                  <a:pt x="3103" y="532"/>
                  <a:pt x="3089" y="518"/>
                </a:cubicBezTo>
                <a:lnTo>
                  <a:pt x="3103" y="518"/>
                </a:lnTo>
                <a:cubicBezTo>
                  <a:pt x="3132" y="504"/>
                  <a:pt x="3147" y="475"/>
                  <a:pt x="3175" y="475"/>
                </a:cubicBezTo>
                <a:close/>
                <a:moveTo>
                  <a:pt x="14425" y="446"/>
                </a:moveTo>
                <a:cubicBezTo>
                  <a:pt x="14439" y="446"/>
                  <a:pt x="14468" y="446"/>
                  <a:pt x="14482" y="475"/>
                </a:cubicBezTo>
                <a:lnTo>
                  <a:pt x="14482" y="518"/>
                </a:lnTo>
                <a:lnTo>
                  <a:pt x="14482" y="532"/>
                </a:lnTo>
                <a:cubicBezTo>
                  <a:pt x="14482" y="550"/>
                  <a:pt x="14477" y="562"/>
                  <a:pt x="14469" y="562"/>
                </a:cubicBezTo>
                <a:cubicBezTo>
                  <a:pt x="14465" y="562"/>
                  <a:pt x="14459" y="558"/>
                  <a:pt x="14454" y="547"/>
                </a:cubicBezTo>
                <a:cubicBezTo>
                  <a:pt x="14439" y="532"/>
                  <a:pt x="14425" y="460"/>
                  <a:pt x="14425" y="446"/>
                </a:cubicBezTo>
                <a:close/>
                <a:moveTo>
                  <a:pt x="17024" y="478"/>
                </a:moveTo>
                <a:cubicBezTo>
                  <a:pt x="17047" y="478"/>
                  <a:pt x="17068" y="482"/>
                  <a:pt x="17068" y="489"/>
                </a:cubicBezTo>
                <a:cubicBezTo>
                  <a:pt x="17083" y="489"/>
                  <a:pt x="17068" y="532"/>
                  <a:pt x="17068" y="547"/>
                </a:cubicBezTo>
                <a:cubicBezTo>
                  <a:pt x="17068" y="547"/>
                  <a:pt x="17040" y="532"/>
                  <a:pt x="17040" y="518"/>
                </a:cubicBezTo>
                <a:cubicBezTo>
                  <a:pt x="17040" y="504"/>
                  <a:pt x="17025" y="504"/>
                  <a:pt x="17025" y="504"/>
                </a:cubicBezTo>
                <a:lnTo>
                  <a:pt x="17025" y="518"/>
                </a:lnTo>
                <a:lnTo>
                  <a:pt x="16982" y="575"/>
                </a:lnTo>
                <a:cubicBezTo>
                  <a:pt x="16953" y="547"/>
                  <a:pt x="16939" y="518"/>
                  <a:pt x="16939" y="518"/>
                </a:cubicBezTo>
                <a:cubicBezTo>
                  <a:pt x="16939" y="518"/>
                  <a:pt x="16953" y="504"/>
                  <a:pt x="16968" y="489"/>
                </a:cubicBezTo>
                <a:cubicBezTo>
                  <a:pt x="16975" y="482"/>
                  <a:pt x="17000" y="478"/>
                  <a:pt x="17024" y="478"/>
                </a:cubicBezTo>
                <a:close/>
                <a:moveTo>
                  <a:pt x="16110" y="434"/>
                </a:moveTo>
                <a:cubicBezTo>
                  <a:pt x="16113" y="434"/>
                  <a:pt x="16116" y="437"/>
                  <a:pt x="16120" y="446"/>
                </a:cubicBezTo>
                <a:cubicBezTo>
                  <a:pt x="16126" y="458"/>
                  <a:pt x="16132" y="463"/>
                  <a:pt x="16140" y="463"/>
                </a:cubicBezTo>
                <a:cubicBezTo>
                  <a:pt x="16149" y="463"/>
                  <a:pt x="16161" y="454"/>
                  <a:pt x="16178" y="446"/>
                </a:cubicBezTo>
                <a:cubicBezTo>
                  <a:pt x="16178" y="446"/>
                  <a:pt x="16190" y="452"/>
                  <a:pt x="16199" y="452"/>
                </a:cubicBezTo>
                <a:cubicBezTo>
                  <a:pt x="16203" y="452"/>
                  <a:pt x="16206" y="451"/>
                  <a:pt x="16206" y="446"/>
                </a:cubicBezTo>
                <a:cubicBezTo>
                  <a:pt x="16211" y="442"/>
                  <a:pt x="16215" y="440"/>
                  <a:pt x="16219" y="440"/>
                </a:cubicBezTo>
                <a:cubicBezTo>
                  <a:pt x="16229" y="440"/>
                  <a:pt x="16239" y="450"/>
                  <a:pt x="16250" y="460"/>
                </a:cubicBezTo>
                <a:cubicBezTo>
                  <a:pt x="16264" y="475"/>
                  <a:pt x="16250" y="475"/>
                  <a:pt x="16250" y="504"/>
                </a:cubicBezTo>
                <a:lnTo>
                  <a:pt x="16235" y="547"/>
                </a:lnTo>
                <a:cubicBezTo>
                  <a:pt x="16217" y="574"/>
                  <a:pt x="16186" y="590"/>
                  <a:pt x="16155" y="590"/>
                </a:cubicBezTo>
                <a:cubicBezTo>
                  <a:pt x="16138" y="590"/>
                  <a:pt x="16121" y="586"/>
                  <a:pt x="16106" y="575"/>
                </a:cubicBezTo>
                <a:lnTo>
                  <a:pt x="16091" y="504"/>
                </a:lnTo>
                <a:cubicBezTo>
                  <a:pt x="16091" y="489"/>
                  <a:pt x="16077" y="475"/>
                  <a:pt x="16091" y="460"/>
                </a:cubicBezTo>
                <a:cubicBezTo>
                  <a:pt x="16101" y="451"/>
                  <a:pt x="16104" y="434"/>
                  <a:pt x="16110" y="434"/>
                </a:cubicBezTo>
                <a:close/>
                <a:moveTo>
                  <a:pt x="16379" y="446"/>
                </a:moveTo>
                <a:lnTo>
                  <a:pt x="16422" y="460"/>
                </a:lnTo>
                <a:lnTo>
                  <a:pt x="16436" y="475"/>
                </a:lnTo>
                <a:cubicBezTo>
                  <a:pt x="16436" y="489"/>
                  <a:pt x="16436" y="504"/>
                  <a:pt x="16436" y="518"/>
                </a:cubicBezTo>
                <a:lnTo>
                  <a:pt x="16422" y="532"/>
                </a:lnTo>
                <a:lnTo>
                  <a:pt x="16408" y="532"/>
                </a:lnTo>
                <a:cubicBezTo>
                  <a:pt x="16393" y="532"/>
                  <a:pt x="16393" y="547"/>
                  <a:pt x="16393" y="561"/>
                </a:cubicBezTo>
                <a:lnTo>
                  <a:pt x="16393" y="575"/>
                </a:lnTo>
                <a:lnTo>
                  <a:pt x="16393" y="590"/>
                </a:lnTo>
                <a:cubicBezTo>
                  <a:pt x="16391" y="592"/>
                  <a:pt x="16387" y="594"/>
                  <a:pt x="16384" y="594"/>
                </a:cubicBezTo>
                <a:cubicBezTo>
                  <a:pt x="16368" y="594"/>
                  <a:pt x="16342" y="570"/>
                  <a:pt x="16307" y="547"/>
                </a:cubicBezTo>
                <a:lnTo>
                  <a:pt x="16293" y="504"/>
                </a:lnTo>
                <a:lnTo>
                  <a:pt x="16278" y="504"/>
                </a:lnTo>
                <a:cubicBezTo>
                  <a:pt x="16293" y="489"/>
                  <a:pt x="16336" y="460"/>
                  <a:pt x="16379" y="446"/>
                </a:cubicBezTo>
                <a:close/>
                <a:moveTo>
                  <a:pt x="16860" y="471"/>
                </a:moveTo>
                <a:cubicBezTo>
                  <a:pt x="16872" y="471"/>
                  <a:pt x="16882" y="499"/>
                  <a:pt x="16882" y="547"/>
                </a:cubicBezTo>
                <a:lnTo>
                  <a:pt x="16853" y="561"/>
                </a:lnTo>
                <a:cubicBezTo>
                  <a:pt x="16839" y="590"/>
                  <a:pt x="16824" y="604"/>
                  <a:pt x="16824" y="604"/>
                </a:cubicBezTo>
                <a:lnTo>
                  <a:pt x="16810" y="604"/>
                </a:lnTo>
                <a:cubicBezTo>
                  <a:pt x="16810" y="575"/>
                  <a:pt x="16795" y="561"/>
                  <a:pt x="16795" y="547"/>
                </a:cubicBezTo>
                <a:lnTo>
                  <a:pt x="16767" y="504"/>
                </a:lnTo>
                <a:cubicBezTo>
                  <a:pt x="16781" y="504"/>
                  <a:pt x="16839" y="489"/>
                  <a:pt x="16853" y="475"/>
                </a:cubicBezTo>
                <a:cubicBezTo>
                  <a:pt x="16855" y="472"/>
                  <a:pt x="16858" y="471"/>
                  <a:pt x="16860" y="471"/>
                </a:cubicBezTo>
                <a:close/>
                <a:moveTo>
                  <a:pt x="17600" y="478"/>
                </a:moveTo>
                <a:cubicBezTo>
                  <a:pt x="17618" y="478"/>
                  <a:pt x="17636" y="482"/>
                  <a:pt x="17643" y="489"/>
                </a:cubicBezTo>
                <a:lnTo>
                  <a:pt x="17643" y="504"/>
                </a:lnTo>
                <a:lnTo>
                  <a:pt x="17643" y="547"/>
                </a:lnTo>
                <a:cubicBezTo>
                  <a:pt x="17629" y="518"/>
                  <a:pt x="17614" y="518"/>
                  <a:pt x="17600" y="518"/>
                </a:cubicBezTo>
                <a:cubicBezTo>
                  <a:pt x="17600" y="532"/>
                  <a:pt x="17614" y="561"/>
                  <a:pt x="17614" y="575"/>
                </a:cubicBezTo>
                <a:cubicBezTo>
                  <a:pt x="17614" y="590"/>
                  <a:pt x="17614" y="604"/>
                  <a:pt x="17600" y="618"/>
                </a:cubicBezTo>
                <a:cubicBezTo>
                  <a:pt x="17600" y="618"/>
                  <a:pt x="17586" y="604"/>
                  <a:pt x="17571" y="604"/>
                </a:cubicBezTo>
                <a:lnTo>
                  <a:pt x="17557" y="575"/>
                </a:lnTo>
                <a:cubicBezTo>
                  <a:pt x="17543" y="532"/>
                  <a:pt x="17543" y="489"/>
                  <a:pt x="17557" y="489"/>
                </a:cubicBezTo>
                <a:cubicBezTo>
                  <a:pt x="17564" y="482"/>
                  <a:pt x="17582" y="478"/>
                  <a:pt x="17600" y="478"/>
                </a:cubicBezTo>
                <a:close/>
                <a:moveTo>
                  <a:pt x="17454" y="495"/>
                </a:moveTo>
                <a:cubicBezTo>
                  <a:pt x="17460" y="495"/>
                  <a:pt x="17465" y="498"/>
                  <a:pt x="17471" y="504"/>
                </a:cubicBezTo>
                <a:cubicBezTo>
                  <a:pt x="17485" y="532"/>
                  <a:pt x="17428" y="561"/>
                  <a:pt x="17413" y="575"/>
                </a:cubicBezTo>
                <a:lnTo>
                  <a:pt x="17413" y="604"/>
                </a:lnTo>
                <a:lnTo>
                  <a:pt x="17428" y="647"/>
                </a:lnTo>
                <a:cubicBezTo>
                  <a:pt x="17427" y="648"/>
                  <a:pt x="17426" y="649"/>
                  <a:pt x="17425" y="649"/>
                </a:cubicBezTo>
                <a:cubicBezTo>
                  <a:pt x="17411" y="649"/>
                  <a:pt x="17400" y="559"/>
                  <a:pt x="17413" y="532"/>
                </a:cubicBezTo>
                <a:cubicBezTo>
                  <a:pt x="17431" y="505"/>
                  <a:pt x="17444" y="495"/>
                  <a:pt x="17454" y="495"/>
                </a:cubicBezTo>
                <a:close/>
                <a:moveTo>
                  <a:pt x="18591" y="676"/>
                </a:moveTo>
                <a:cubicBezTo>
                  <a:pt x="18606" y="676"/>
                  <a:pt x="18620" y="690"/>
                  <a:pt x="18620" y="705"/>
                </a:cubicBezTo>
                <a:cubicBezTo>
                  <a:pt x="18620" y="719"/>
                  <a:pt x="18563" y="776"/>
                  <a:pt x="18548" y="776"/>
                </a:cubicBezTo>
                <a:cubicBezTo>
                  <a:pt x="18534" y="776"/>
                  <a:pt x="18520" y="791"/>
                  <a:pt x="18505" y="791"/>
                </a:cubicBezTo>
                <a:lnTo>
                  <a:pt x="18491" y="776"/>
                </a:lnTo>
                <a:lnTo>
                  <a:pt x="18476" y="719"/>
                </a:lnTo>
                <a:cubicBezTo>
                  <a:pt x="18505" y="690"/>
                  <a:pt x="18563" y="676"/>
                  <a:pt x="18591" y="676"/>
                </a:cubicBezTo>
                <a:close/>
                <a:moveTo>
                  <a:pt x="10282" y="738"/>
                </a:moveTo>
                <a:cubicBezTo>
                  <a:pt x="10345" y="738"/>
                  <a:pt x="10385" y="820"/>
                  <a:pt x="10445" y="820"/>
                </a:cubicBezTo>
                <a:cubicBezTo>
                  <a:pt x="10429" y="823"/>
                  <a:pt x="10413" y="825"/>
                  <a:pt x="10397" y="825"/>
                </a:cubicBezTo>
                <a:cubicBezTo>
                  <a:pt x="10342" y="825"/>
                  <a:pt x="10289" y="803"/>
                  <a:pt x="10244" y="748"/>
                </a:cubicBezTo>
                <a:cubicBezTo>
                  <a:pt x="10258" y="741"/>
                  <a:pt x="10270" y="738"/>
                  <a:pt x="10282" y="738"/>
                </a:cubicBezTo>
                <a:close/>
                <a:moveTo>
                  <a:pt x="2778" y="723"/>
                </a:moveTo>
                <a:cubicBezTo>
                  <a:pt x="2784" y="723"/>
                  <a:pt x="2787" y="726"/>
                  <a:pt x="2787" y="733"/>
                </a:cubicBezTo>
                <a:cubicBezTo>
                  <a:pt x="2787" y="733"/>
                  <a:pt x="2787" y="762"/>
                  <a:pt x="2802" y="762"/>
                </a:cubicBezTo>
                <a:lnTo>
                  <a:pt x="2831" y="762"/>
                </a:lnTo>
                <a:cubicBezTo>
                  <a:pt x="2845" y="762"/>
                  <a:pt x="2845" y="776"/>
                  <a:pt x="2831" y="791"/>
                </a:cubicBezTo>
                <a:lnTo>
                  <a:pt x="2831" y="805"/>
                </a:lnTo>
                <a:lnTo>
                  <a:pt x="2802" y="820"/>
                </a:lnTo>
                <a:cubicBezTo>
                  <a:pt x="2793" y="829"/>
                  <a:pt x="2785" y="832"/>
                  <a:pt x="2779" y="832"/>
                </a:cubicBezTo>
                <a:cubicBezTo>
                  <a:pt x="2764" y="832"/>
                  <a:pt x="2754" y="815"/>
                  <a:pt x="2744" y="805"/>
                </a:cubicBezTo>
                <a:cubicBezTo>
                  <a:pt x="2744" y="776"/>
                  <a:pt x="2744" y="776"/>
                  <a:pt x="2730" y="776"/>
                </a:cubicBezTo>
                <a:lnTo>
                  <a:pt x="2730" y="791"/>
                </a:lnTo>
                <a:cubicBezTo>
                  <a:pt x="2716" y="805"/>
                  <a:pt x="2716" y="820"/>
                  <a:pt x="2701" y="834"/>
                </a:cubicBezTo>
                <a:cubicBezTo>
                  <a:pt x="2701" y="834"/>
                  <a:pt x="2687" y="820"/>
                  <a:pt x="2687" y="820"/>
                </a:cubicBezTo>
                <a:lnTo>
                  <a:pt x="2687" y="805"/>
                </a:lnTo>
                <a:cubicBezTo>
                  <a:pt x="2687" y="791"/>
                  <a:pt x="2730" y="733"/>
                  <a:pt x="2759" y="733"/>
                </a:cubicBezTo>
                <a:cubicBezTo>
                  <a:pt x="2766" y="726"/>
                  <a:pt x="2773" y="723"/>
                  <a:pt x="2778" y="723"/>
                </a:cubicBezTo>
                <a:close/>
                <a:moveTo>
                  <a:pt x="22488" y="825"/>
                </a:moveTo>
                <a:cubicBezTo>
                  <a:pt x="22482" y="825"/>
                  <a:pt x="22476" y="828"/>
                  <a:pt x="22471" y="834"/>
                </a:cubicBezTo>
                <a:cubicBezTo>
                  <a:pt x="22456" y="863"/>
                  <a:pt x="22427" y="920"/>
                  <a:pt x="22427" y="935"/>
                </a:cubicBezTo>
                <a:cubicBezTo>
                  <a:pt x="22427" y="935"/>
                  <a:pt x="22440" y="941"/>
                  <a:pt x="22457" y="941"/>
                </a:cubicBezTo>
                <a:cubicBezTo>
                  <a:pt x="22466" y="941"/>
                  <a:pt x="22475" y="939"/>
                  <a:pt x="22485" y="935"/>
                </a:cubicBezTo>
                <a:cubicBezTo>
                  <a:pt x="22499" y="935"/>
                  <a:pt x="22528" y="877"/>
                  <a:pt x="22514" y="848"/>
                </a:cubicBezTo>
                <a:cubicBezTo>
                  <a:pt x="22505" y="832"/>
                  <a:pt x="22497" y="825"/>
                  <a:pt x="22488" y="825"/>
                </a:cubicBezTo>
                <a:close/>
                <a:moveTo>
                  <a:pt x="3348" y="733"/>
                </a:moveTo>
                <a:cubicBezTo>
                  <a:pt x="3362" y="733"/>
                  <a:pt x="3405" y="805"/>
                  <a:pt x="3405" y="820"/>
                </a:cubicBezTo>
                <a:cubicBezTo>
                  <a:pt x="3420" y="848"/>
                  <a:pt x="3448" y="906"/>
                  <a:pt x="3463" y="920"/>
                </a:cubicBezTo>
                <a:cubicBezTo>
                  <a:pt x="3477" y="935"/>
                  <a:pt x="3463" y="949"/>
                  <a:pt x="3434" y="949"/>
                </a:cubicBezTo>
                <a:cubicBezTo>
                  <a:pt x="3391" y="949"/>
                  <a:pt x="3319" y="805"/>
                  <a:pt x="3305" y="791"/>
                </a:cubicBezTo>
                <a:cubicBezTo>
                  <a:pt x="3305" y="776"/>
                  <a:pt x="3305" y="748"/>
                  <a:pt x="3319" y="748"/>
                </a:cubicBezTo>
                <a:lnTo>
                  <a:pt x="3319" y="733"/>
                </a:lnTo>
                <a:close/>
                <a:moveTo>
                  <a:pt x="2313" y="575"/>
                </a:moveTo>
                <a:lnTo>
                  <a:pt x="2299" y="633"/>
                </a:lnTo>
                <a:lnTo>
                  <a:pt x="2285" y="690"/>
                </a:lnTo>
                <a:cubicBezTo>
                  <a:pt x="2313" y="676"/>
                  <a:pt x="2342" y="662"/>
                  <a:pt x="2342" y="647"/>
                </a:cubicBezTo>
                <a:cubicBezTo>
                  <a:pt x="2352" y="637"/>
                  <a:pt x="2376" y="621"/>
                  <a:pt x="2399" y="621"/>
                </a:cubicBezTo>
                <a:cubicBezTo>
                  <a:pt x="2409" y="621"/>
                  <a:pt x="2419" y="624"/>
                  <a:pt x="2428" y="633"/>
                </a:cubicBezTo>
                <a:lnTo>
                  <a:pt x="2443" y="662"/>
                </a:lnTo>
                <a:lnTo>
                  <a:pt x="2457" y="676"/>
                </a:lnTo>
                <a:cubicBezTo>
                  <a:pt x="2486" y="676"/>
                  <a:pt x="2500" y="662"/>
                  <a:pt x="2514" y="662"/>
                </a:cubicBezTo>
                <a:lnTo>
                  <a:pt x="2543" y="690"/>
                </a:lnTo>
                <a:cubicBezTo>
                  <a:pt x="2572" y="733"/>
                  <a:pt x="2586" y="776"/>
                  <a:pt x="2586" y="776"/>
                </a:cubicBezTo>
                <a:lnTo>
                  <a:pt x="2586" y="791"/>
                </a:lnTo>
                <a:lnTo>
                  <a:pt x="2543" y="791"/>
                </a:lnTo>
                <a:cubicBezTo>
                  <a:pt x="2514" y="791"/>
                  <a:pt x="2529" y="805"/>
                  <a:pt x="2529" y="820"/>
                </a:cubicBezTo>
                <a:cubicBezTo>
                  <a:pt x="2543" y="834"/>
                  <a:pt x="2543" y="848"/>
                  <a:pt x="2543" y="848"/>
                </a:cubicBezTo>
                <a:cubicBezTo>
                  <a:pt x="2543" y="848"/>
                  <a:pt x="2537" y="855"/>
                  <a:pt x="2528" y="855"/>
                </a:cubicBezTo>
                <a:cubicBezTo>
                  <a:pt x="2524" y="855"/>
                  <a:pt x="2519" y="853"/>
                  <a:pt x="2514" y="848"/>
                </a:cubicBezTo>
                <a:lnTo>
                  <a:pt x="2500" y="848"/>
                </a:lnTo>
                <a:lnTo>
                  <a:pt x="2471" y="820"/>
                </a:lnTo>
                <a:cubicBezTo>
                  <a:pt x="2450" y="805"/>
                  <a:pt x="2432" y="798"/>
                  <a:pt x="2419" y="798"/>
                </a:cubicBezTo>
                <a:cubicBezTo>
                  <a:pt x="2407" y="798"/>
                  <a:pt x="2399" y="805"/>
                  <a:pt x="2399" y="820"/>
                </a:cubicBezTo>
                <a:lnTo>
                  <a:pt x="2457" y="834"/>
                </a:lnTo>
                <a:cubicBezTo>
                  <a:pt x="2483" y="886"/>
                  <a:pt x="2438" y="951"/>
                  <a:pt x="2419" y="951"/>
                </a:cubicBezTo>
                <a:cubicBezTo>
                  <a:pt x="2417" y="951"/>
                  <a:pt x="2415" y="950"/>
                  <a:pt x="2414" y="949"/>
                </a:cubicBezTo>
                <a:cubicBezTo>
                  <a:pt x="2414" y="920"/>
                  <a:pt x="2385" y="877"/>
                  <a:pt x="2385" y="863"/>
                </a:cubicBezTo>
                <a:cubicBezTo>
                  <a:pt x="2385" y="858"/>
                  <a:pt x="2383" y="857"/>
                  <a:pt x="2378" y="857"/>
                </a:cubicBezTo>
                <a:cubicBezTo>
                  <a:pt x="2368" y="857"/>
                  <a:pt x="2348" y="867"/>
                  <a:pt x="2328" y="877"/>
                </a:cubicBezTo>
                <a:lnTo>
                  <a:pt x="2299" y="891"/>
                </a:lnTo>
                <a:cubicBezTo>
                  <a:pt x="2285" y="877"/>
                  <a:pt x="2270" y="848"/>
                  <a:pt x="2285" y="834"/>
                </a:cubicBezTo>
                <a:lnTo>
                  <a:pt x="2299" y="834"/>
                </a:lnTo>
                <a:lnTo>
                  <a:pt x="2299" y="820"/>
                </a:lnTo>
                <a:cubicBezTo>
                  <a:pt x="2301" y="820"/>
                  <a:pt x="2302" y="821"/>
                  <a:pt x="2303" y="821"/>
                </a:cubicBezTo>
                <a:cubicBezTo>
                  <a:pt x="2323" y="821"/>
                  <a:pt x="2284" y="717"/>
                  <a:pt x="2270" y="690"/>
                </a:cubicBezTo>
                <a:cubicBezTo>
                  <a:pt x="2249" y="658"/>
                  <a:pt x="2227" y="642"/>
                  <a:pt x="2218" y="642"/>
                </a:cubicBezTo>
                <a:cubicBezTo>
                  <a:pt x="2215" y="642"/>
                  <a:pt x="2213" y="644"/>
                  <a:pt x="2213" y="647"/>
                </a:cubicBezTo>
                <a:cubicBezTo>
                  <a:pt x="2198" y="647"/>
                  <a:pt x="2198" y="633"/>
                  <a:pt x="2198" y="604"/>
                </a:cubicBezTo>
                <a:lnTo>
                  <a:pt x="2198" y="590"/>
                </a:lnTo>
                <a:lnTo>
                  <a:pt x="2227" y="590"/>
                </a:lnTo>
                <a:cubicBezTo>
                  <a:pt x="2241" y="575"/>
                  <a:pt x="2285" y="575"/>
                  <a:pt x="2313" y="575"/>
                </a:cubicBezTo>
                <a:close/>
                <a:moveTo>
                  <a:pt x="3218" y="820"/>
                </a:moveTo>
                <a:cubicBezTo>
                  <a:pt x="3247" y="820"/>
                  <a:pt x="3333" y="949"/>
                  <a:pt x="3319" y="978"/>
                </a:cubicBezTo>
                <a:cubicBezTo>
                  <a:pt x="3316" y="981"/>
                  <a:pt x="3312" y="983"/>
                  <a:pt x="3309" y="983"/>
                </a:cubicBezTo>
                <a:cubicBezTo>
                  <a:pt x="3299" y="983"/>
                  <a:pt x="3290" y="964"/>
                  <a:pt x="3290" y="920"/>
                </a:cubicBezTo>
                <a:lnTo>
                  <a:pt x="3262" y="891"/>
                </a:lnTo>
                <a:lnTo>
                  <a:pt x="3247" y="863"/>
                </a:lnTo>
                <a:cubicBezTo>
                  <a:pt x="3204" y="834"/>
                  <a:pt x="3190" y="820"/>
                  <a:pt x="3218" y="820"/>
                </a:cubicBezTo>
                <a:close/>
                <a:moveTo>
                  <a:pt x="14396" y="848"/>
                </a:moveTo>
                <a:lnTo>
                  <a:pt x="14439" y="891"/>
                </a:lnTo>
                <a:cubicBezTo>
                  <a:pt x="14439" y="891"/>
                  <a:pt x="14454" y="877"/>
                  <a:pt x="14468" y="877"/>
                </a:cubicBezTo>
                <a:cubicBezTo>
                  <a:pt x="14482" y="877"/>
                  <a:pt x="14497" y="891"/>
                  <a:pt x="14497" y="891"/>
                </a:cubicBezTo>
                <a:cubicBezTo>
                  <a:pt x="14497" y="920"/>
                  <a:pt x="14497" y="963"/>
                  <a:pt x="14482" y="978"/>
                </a:cubicBezTo>
                <a:lnTo>
                  <a:pt x="14468" y="992"/>
                </a:lnTo>
                <a:cubicBezTo>
                  <a:pt x="14441" y="979"/>
                  <a:pt x="14403" y="904"/>
                  <a:pt x="14374" y="904"/>
                </a:cubicBezTo>
                <a:cubicBezTo>
                  <a:pt x="14372" y="904"/>
                  <a:pt x="14370" y="905"/>
                  <a:pt x="14367" y="906"/>
                </a:cubicBezTo>
                <a:cubicBezTo>
                  <a:pt x="14339" y="906"/>
                  <a:pt x="14353" y="877"/>
                  <a:pt x="14396" y="848"/>
                </a:cubicBezTo>
                <a:close/>
                <a:moveTo>
                  <a:pt x="4013" y="869"/>
                </a:moveTo>
                <a:cubicBezTo>
                  <a:pt x="4032" y="869"/>
                  <a:pt x="4056" y="888"/>
                  <a:pt x="4080" y="920"/>
                </a:cubicBezTo>
                <a:lnTo>
                  <a:pt x="4138" y="920"/>
                </a:lnTo>
                <a:cubicBezTo>
                  <a:pt x="4152" y="949"/>
                  <a:pt x="4138" y="978"/>
                  <a:pt x="4124" y="978"/>
                </a:cubicBezTo>
                <a:lnTo>
                  <a:pt x="4095" y="935"/>
                </a:lnTo>
                <a:cubicBezTo>
                  <a:pt x="4066" y="963"/>
                  <a:pt x="4023" y="992"/>
                  <a:pt x="3980" y="1021"/>
                </a:cubicBezTo>
                <a:lnTo>
                  <a:pt x="3951" y="1035"/>
                </a:lnTo>
                <a:lnTo>
                  <a:pt x="3937" y="1035"/>
                </a:lnTo>
                <a:cubicBezTo>
                  <a:pt x="3922" y="1021"/>
                  <a:pt x="3922" y="992"/>
                  <a:pt x="3951" y="963"/>
                </a:cubicBezTo>
                <a:lnTo>
                  <a:pt x="3966" y="920"/>
                </a:lnTo>
                <a:lnTo>
                  <a:pt x="3980" y="906"/>
                </a:lnTo>
                <a:cubicBezTo>
                  <a:pt x="3986" y="881"/>
                  <a:pt x="3998" y="869"/>
                  <a:pt x="4013" y="869"/>
                </a:cubicBezTo>
                <a:close/>
                <a:moveTo>
                  <a:pt x="4325" y="935"/>
                </a:moveTo>
                <a:cubicBezTo>
                  <a:pt x="4339" y="935"/>
                  <a:pt x="4339" y="935"/>
                  <a:pt x="4310" y="949"/>
                </a:cubicBezTo>
                <a:lnTo>
                  <a:pt x="4310" y="1006"/>
                </a:lnTo>
                <a:lnTo>
                  <a:pt x="4325" y="1035"/>
                </a:lnTo>
                <a:cubicBezTo>
                  <a:pt x="4282" y="1049"/>
                  <a:pt x="4238" y="1049"/>
                  <a:pt x="4224" y="1049"/>
                </a:cubicBezTo>
                <a:cubicBezTo>
                  <a:pt x="4224" y="1049"/>
                  <a:pt x="4167" y="1035"/>
                  <a:pt x="4167" y="1006"/>
                </a:cubicBezTo>
                <a:cubicBezTo>
                  <a:pt x="4181" y="978"/>
                  <a:pt x="4195" y="963"/>
                  <a:pt x="4210" y="963"/>
                </a:cubicBezTo>
                <a:cubicBezTo>
                  <a:pt x="4210" y="966"/>
                  <a:pt x="4211" y="967"/>
                  <a:pt x="4213" y="967"/>
                </a:cubicBezTo>
                <a:cubicBezTo>
                  <a:pt x="4220" y="967"/>
                  <a:pt x="4238" y="949"/>
                  <a:pt x="4238" y="949"/>
                </a:cubicBezTo>
                <a:cubicBezTo>
                  <a:pt x="4224" y="935"/>
                  <a:pt x="4296" y="935"/>
                  <a:pt x="4325" y="935"/>
                </a:cubicBezTo>
                <a:close/>
                <a:moveTo>
                  <a:pt x="15804" y="920"/>
                </a:moveTo>
                <a:cubicBezTo>
                  <a:pt x="15818" y="920"/>
                  <a:pt x="15847" y="935"/>
                  <a:pt x="15847" y="935"/>
                </a:cubicBezTo>
                <a:lnTo>
                  <a:pt x="15847" y="963"/>
                </a:lnTo>
                <a:cubicBezTo>
                  <a:pt x="15833" y="978"/>
                  <a:pt x="15775" y="1035"/>
                  <a:pt x="15747" y="1049"/>
                </a:cubicBezTo>
                <a:cubicBezTo>
                  <a:pt x="15743" y="1053"/>
                  <a:pt x="15739" y="1055"/>
                  <a:pt x="15736" y="1055"/>
                </a:cubicBezTo>
                <a:cubicBezTo>
                  <a:pt x="15727" y="1055"/>
                  <a:pt x="15722" y="1042"/>
                  <a:pt x="15732" y="1021"/>
                </a:cubicBezTo>
                <a:lnTo>
                  <a:pt x="15732" y="1006"/>
                </a:lnTo>
                <a:cubicBezTo>
                  <a:pt x="15732" y="992"/>
                  <a:pt x="15732" y="963"/>
                  <a:pt x="15732" y="949"/>
                </a:cubicBezTo>
                <a:cubicBezTo>
                  <a:pt x="15737" y="932"/>
                  <a:pt x="15741" y="926"/>
                  <a:pt x="15745" y="926"/>
                </a:cubicBezTo>
                <a:cubicBezTo>
                  <a:pt x="15754" y="926"/>
                  <a:pt x="15763" y="951"/>
                  <a:pt x="15771" y="951"/>
                </a:cubicBezTo>
                <a:cubicBezTo>
                  <a:pt x="15773" y="951"/>
                  <a:pt x="15774" y="950"/>
                  <a:pt x="15775" y="949"/>
                </a:cubicBezTo>
                <a:cubicBezTo>
                  <a:pt x="15775" y="949"/>
                  <a:pt x="15790" y="920"/>
                  <a:pt x="15804" y="920"/>
                </a:cubicBezTo>
                <a:close/>
                <a:moveTo>
                  <a:pt x="11495" y="958"/>
                </a:moveTo>
                <a:cubicBezTo>
                  <a:pt x="11500" y="958"/>
                  <a:pt x="11505" y="960"/>
                  <a:pt x="11508" y="963"/>
                </a:cubicBezTo>
                <a:cubicBezTo>
                  <a:pt x="11523" y="978"/>
                  <a:pt x="11537" y="1021"/>
                  <a:pt x="11537" y="1035"/>
                </a:cubicBezTo>
                <a:lnTo>
                  <a:pt x="11523" y="1035"/>
                </a:lnTo>
                <a:lnTo>
                  <a:pt x="11494" y="1049"/>
                </a:lnTo>
                <a:cubicBezTo>
                  <a:pt x="11480" y="1057"/>
                  <a:pt x="11458" y="1060"/>
                  <a:pt x="11436" y="1060"/>
                </a:cubicBezTo>
                <a:cubicBezTo>
                  <a:pt x="11415" y="1060"/>
                  <a:pt x="11393" y="1057"/>
                  <a:pt x="11379" y="1049"/>
                </a:cubicBezTo>
                <a:lnTo>
                  <a:pt x="11336" y="1049"/>
                </a:lnTo>
                <a:cubicBezTo>
                  <a:pt x="11336" y="1049"/>
                  <a:pt x="11322" y="1021"/>
                  <a:pt x="11336" y="1006"/>
                </a:cubicBezTo>
                <a:cubicBezTo>
                  <a:pt x="11336" y="992"/>
                  <a:pt x="11350" y="992"/>
                  <a:pt x="11350" y="978"/>
                </a:cubicBezTo>
                <a:cubicBezTo>
                  <a:pt x="11362" y="978"/>
                  <a:pt x="11410" y="1014"/>
                  <a:pt x="11436" y="1014"/>
                </a:cubicBezTo>
                <a:cubicBezTo>
                  <a:pt x="11443" y="1014"/>
                  <a:pt x="11448" y="1012"/>
                  <a:pt x="11451" y="1006"/>
                </a:cubicBezTo>
                <a:cubicBezTo>
                  <a:pt x="11462" y="974"/>
                  <a:pt x="11480" y="958"/>
                  <a:pt x="11495" y="958"/>
                </a:cubicBezTo>
                <a:close/>
                <a:moveTo>
                  <a:pt x="14138" y="863"/>
                </a:moveTo>
                <a:lnTo>
                  <a:pt x="14138" y="877"/>
                </a:lnTo>
                <a:cubicBezTo>
                  <a:pt x="14152" y="891"/>
                  <a:pt x="14152" y="920"/>
                  <a:pt x="14123" y="920"/>
                </a:cubicBezTo>
                <a:cubicBezTo>
                  <a:pt x="14109" y="920"/>
                  <a:pt x="14109" y="935"/>
                  <a:pt x="14094" y="935"/>
                </a:cubicBezTo>
                <a:cubicBezTo>
                  <a:pt x="14094" y="935"/>
                  <a:pt x="14094" y="949"/>
                  <a:pt x="14094" y="963"/>
                </a:cubicBezTo>
                <a:lnTo>
                  <a:pt x="14166" y="963"/>
                </a:lnTo>
                <a:cubicBezTo>
                  <a:pt x="14168" y="962"/>
                  <a:pt x="14168" y="961"/>
                  <a:pt x="14168" y="961"/>
                </a:cubicBezTo>
                <a:lnTo>
                  <a:pt x="14168" y="961"/>
                </a:lnTo>
                <a:cubicBezTo>
                  <a:pt x="14170" y="961"/>
                  <a:pt x="14130" y="1008"/>
                  <a:pt x="14103" y="1008"/>
                </a:cubicBezTo>
                <a:cubicBezTo>
                  <a:pt x="14100" y="1008"/>
                  <a:pt x="14097" y="1008"/>
                  <a:pt x="14094" y="1006"/>
                </a:cubicBezTo>
                <a:cubicBezTo>
                  <a:pt x="14092" y="1004"/>
                  <a:pt x="14089" y="1003"/>
                  <a:pt x="14085" y="1003"/>
                </a:cubicBezTo>
                <a:cubicBezTo>
                  <a:pt x="14070" y="1003"/>
                  <a:pt x="14051" y="1026"/>
                  <a:pt x="14051" y="1049"/>
                </a:cubicBezTo>
                <a:cubicBezTo>
                  <a:pt x="14051" y="1057"/>
                  <a:pt x="14048" y="1060"/>
                  <a:pt x="14042" y="1060"/>
                </a:cubicBezTo>
                <a:cubicBezTo>
                  <a:pt x="14037" y="1060"/>
                  <a:pt x="14030" y="1057"/>
                  <a:pt x="14023" y="1049"/>
                </a:cubicBezTo>
                <a:lnTo>
                  <a:pt x="14008" y="1049"/>
                </a:lnTo>
                <a:lnTo>
                  <a:pt x="13994" y="1035"/>
                </a:lnTo>
                <a:cubicBezTo>
                  <a:pt x="13990" y="1039"/>
                  <a:pt x="13985" y="1041"/>
                  <a:pt x="13982" y="1041"/>
                </a:cubicBezTo>
                <a:cubicBezTo>
                  <a:pt x="13972" y="1041"/>
                  <a:pt x="13965" y="1031"/>
                  <a:pt x="13965" y="1021"/>
                </a:cubicBezTo>
                <a:cubicBezTo>
                  <a:pt x="13965" y="1021"/>
                  <a:pt x="13979" y="992"/>
                  <a:pt x="14008" y="963"/>
                </a:cubicBezTo>
                <a:cubicBezTo>
                  <a:pt x="14023" y="949"/>
                  <a:pt x="14109" y="877"/>
                  <a:pt x="14138" y="863"/>
                </a:cubicBezTo>
                <a:close/>
                <a:moveTo>
                  <a:pt x="11937" y="937"/>
                </a:moveTo>
                <a:cubicBezTo>
                  <a:pt x="11947" y="937"/>
                  <a:pt x="11958" y="961"/>
                  <a:pt x="11968" y="992"/>
                </a:cubicBezTo>
                <a:lnTo>
                  <a:pt x="11968" y="1021"/>
                </a:lnTo>
                <a:lnTo>
                  <a:pt x="11968" y="1064"/>
                </a:lnTo>
                <a:cubicBezTo>
                  <a:pt x="11925" y="1064"/>
                  <a:pt x="11853" y="1049"/>
                  <a:pt x="11839" y="1006"/>
                </a:cubicBezTo>
                <a:cubicBezTo>
                  <a:pt x="11839" y="983"/>
                  <a:pt x="11848" y="959"/>
                  <a:pt x="11852" y="959"/>
                </a:cubicBezTo>
                <a:cubicBezTo>
                  <a:pt x="11853" y="959"/>
                  <a:pt x="11853" y="961"/>
                  <a:pt x="11853" y="963"/>
                </a:cubicBezTo>
                <a:cubicBezTo>
                  <a:pt x="11857" y="967"/>
                  <a:pt x="11864" y="969"/>
                  <a:pt x="11872" y="969"/>
                </a:cubicBezTo>
                <a:cubicBezTo>
                  <a:pt x="11890" y="969"/>
                  <a:pt x="11915" y="959"/>
                  <a:pt x="11925" y="949"/>
                </a:cubicBezTo>
                <a:cubicBezTo>
                  <a:pt x="11929" y="941"/>
                  <a:pt x="11933" y="937"/>
                  <a:pt x="11937" y="937"/>
                </a:cubicBezTo>
                <a:close/>
                <a:moveTo>
                  <a:pt x="13109" y="701"/>
                </a:moveTo>
                <a:cubicBezTo>
                  <a:pt x="13112" y="701"/>
                  <a:pt x="13115" y="702"/>
                  <a:pt x="13117" y="705"/>
                </a:cubicBezTo>
                <a:lnTo>
                  <a:pt x="13189" y="705"/>
                </a:lnTo>
                <a:lnTo>
                  <a:pt x="13218" y="748"/>
                </a:lnTo>
                <a:cubicBezTo>
                  <a:pt x="13218" y="755"/>
                  <a:pt x="13222" y="755"/>
                  <a:pt x="13227" y="755"/>
                </a:cubicBezTo>
                <a:cubicBezTo>
                  <a:pt x="13232" y="755"/>
                  <a:pt x="13240" y="755"/>
                  <a:pt x="13247" y="762"/>
                </a:cubicBezTo>
                <a:cubicBezTo>
                  <a:pt x="13247" y="762"/>
                  <a:pt x="13253" y="756"/>
                  <a:pt x="13257" y="756"/>
                </a:cubicBezTo>
                <a:cubicBezTo>
                  <a:pt x="13260" y="756"/>
                  <a:pt x="13261" y="757"/>
                  <a:pt x="13261" y="762"/>
                </a:cubicBezTo>
                <a:cubicBezTo>
                  <a:pt x="13261" y="776"/>
                  <a:pt x="13247" y="805"/>
                  <a:pt x="13218" y="834"/>
                </a:cubicBezTo>
                <a:lnTo>
                  <a:pt x="13218" y="877"/>
                </a:lnTo>
                <a:lnTo>
                  <a:pt x="13218" y="891"/>
                </a:lnTo>
                <a:cubicBezTo>
                  <a:pt x="13204" y="906"/>
                  <a:pt x="13132" y="935"/>
                  <a:pt x="13146" y="963"/>
                </a:cubicBezTo>
                <a:cubicBezTo>
                  <a:pt x="13146" y="992"/>
                  <a:pt x="13146" y="1049"/>
                  <a:pt x="13132" y="1064"/>
                </a:cubicBezTo>
                <a:cubicBezTo>
                  <a:pt x="13117" y="1064"/>
                  <a:pt x="13117" y="1049"/>
                  <a:pt x="13132" y="1021"/>
                </a:cubicBezTo>
                <a:cubicBezTo>
                  <a:pt x="13146" y="992"/>
                  <a:pt x="13074" y="906"/>
                  <a:pt x="13074" y="848"/>
                </a:cubicBezTo>
                <a:lnTo>
                  <a:pt x="13060" y="791"/>
                </a:lnTo>
                <a:lnTo>
                  <a:pt x="13060" y="762"/>
                </a:lnTo>
                <a:cubicBezTo>
                  <a:pt x="13072" y="727"/>
                  <a:pt x="13093" y="701"/>
                  <a:pt x="13109" y="701"/>
                </a:cubicBezTo>
                <a:close/>
                <a:moveTo>
                  <a:pt x="15043" y="920"/>
                </a:moveTo>
                <a:cubicBezTo>
                  <a:pt x="15071" y="920"/>
                  <a:pt x="15086" y="963"/>
                  <a:pt x="15086" y="978"/>
                </a:cubicBezTo>
                <a:cubicBezTo>
                  <a:pt x="15086" y="992"/>
                  <a:pt x="15100" y="1006"/>
                  <a:pt x="15100" y="1006"/>
                </a:cubicBezTo>
                <a:cubicBezTo>
                  <a:pt x="15114" y="1006"/>
                  <a:pt x="15129" y="1006"/>
                  <a:pt x="15129" y="1035"/>
                </a:cubicBezTo>
                <a:lnTo>
                  <a:pt x="15114" y="1049"/>
                </a:lnTo>
                <a:lnTo>
                  <a:pt x="15086" y="1049"/>
                </a:lnTo>
                <a:lnTo>
                  <a:pt x="15071" y="1064"/>
                </a:lnTo>
                <a:cubicBezTo>
                  <a:pt x="15043" y="1064"/>
                  <a:pt x="15028" y="1064"/>
                  <a:pt x="15028" y="1035"/>
                </a:cubicBezTo>
                <a:lnTo>
                  <a:pt x="15028" y="1021"/>
                </a:lnTo>
                <a:lnTo>
                  <a:pt x="15014" y="1021"/>
                </a:lnTo>
                <a:lnTo>
                  <a:pt x="15000" y="992"/>
                </a:lnTo>
                <a:cubicBezTo>
                  <a:pt x="14971" y="963"/>
                  <a:pt x="15028" y="920"/>
                  <a:pt x="15043" y="920"/>
                </a:cubicBezTo>
                <a:close/>
                <a:moveTo>
                  <a:pt x="8959" y="990"/>
                </a:moveTo>
                <a:cubicBezTo>
                  <a:pt x="8961" y="990"/>
                  <a:pt x="8964" y="990"/>
                  <a:pt x="8965" y="992"/>
                </a:cubicBezTo>
                <a:cubicBezTo>
                  <a:pt x="8980" y="1006"/>
                  <a:pt x="8951" y="1049"/>
                  <a:pt x="8937" y="1064"/>
                </a:cubicBezTo>
                <a:cubicBezTo>
                  <a:pt x="8932" y="1068"/>
                  <a:pt x="8927" y="1070"/>
                  <a:pt x="8921" y="1070"/>
                </a:cubicBezTo>
                <a:cubicBezTo>
                  <a:pt x="8908" y="1070"/>
                  <a:pt x="8893" y="1060"/>
                  <a:pt x="8893" y="1049"/>
                </a:cubicBezTo>
                <a:cubicBezTo>
                  <a:pt x="8881" y="1037"/>
                  <a:pt x="8936" y="990"/>
                  <a:pt x="8959" y="990"/>
                </a:cubicBezTo>
                <a:close/>
                <a:moveTo>
                  <a:pt x="10100" y="920"/>
                </a:moveTo>
                <a:lnTo>
                  <a:pt x="10100" y="920"/>
                </a:lnTo>
                <a:cubicBezTo>
                  <a:pt x="10115" y="935"/>
                  <a:pt x="10100" y="963"/>
                  <a:pt x="10072" y="992"/>
                </a:cubicBezTo>
                <a:lnTo>
                  <a:pt x="10086" y="1049"/>
                </a:lnTo>
                <a:cubicBezTo>
                  <a:pt x="10086" y="1049"/>
                  <a:pt x="10072" y="1078"/>
                  <a:pt x="10072" y="1078"/>
                </a:cubicBezTo>
                <a:cubicBezTo>
                  <a:pt x="10057" y="1078"/>
                  <a:pt x="10043" y="1064"/>
                  <a:pt x="10043" y="1064"/>
                </a:cubicBezTo>
                <a:lnTo>
                  <a:pt x="10028" y="1049"/>
                </a:lnTo>
                <a:cubicBezTo>
                  <a:pt x="10028" y="1035"/>
                  <a:pt x="9971" y="963"/>
                  <a:pt x="9985" y="949"/>
                </a:cubicBezTo>
                <a:cubicBezTo>
                  <a:pt x="9993" y="942"/>
                  <a:pt x="9996" y="938"/>
                  <a:pt x="10000" y="938"/>
                </a:cubicBezTo>
                <a:cubicBezTo>
                  <a:pt x="10003" y="938"/>
                  <a:pt x="10007" y="942"/>
                  <a:pt x="10014" y="949"/>
                </a:cubicBezTo>
                <a:cubicBezTo>
                  <a:pt x="10014" y="955"/>
                  <a:pt x="10024" y="958"/>
                  <a:pt x="10036" y="958"/>
                </a:cubicBezTo>
                <a:cubicBezTo>
                  <a:pt x="10052" y="958"/>
                  <a:pt x="10072" y="951"/>
                  <a:pt x="10072" y="935"/>
                </a:cubicBezTo>
                <a:cubicBezTo>
                  <a:pt x="10072" y="920"/>
                  <a:pt x="10100" y="920"/>
                  <a:pt x="10100" y="920"/>
                </a:cubicBezTo>
                <a:close/>
                <a:moveTo>
                  <a:pt x="15282" y="955"/>
                </a:moveTo>
                <a:cubicBezTo>
                  <a:pt x="15293" y="955"/>
                  <a:pt x="15305" y="958"/>
                  <a:pt x="15316" y="963"/>
                </a:cubicBezTo>
                <a:cubicBezTo>
                  <a:pt x="15340" y="976"/>
                  <a:pt x="15376" y="1009"/>
                  <a:pt x="15394" y="1009"/>
                </a:cubicBezTo>
                <a:cubicBezTo>
                  <a:pt x="15397" y="1009"/>
                  <a:pt x="15400" y="1008"/>
                  <a:pt x="15402" y="1006"/>
                </a:cubicBezTo>
                <a:cubicBezTo>
                  <a:pt x="15405" y="1004"/>
                  <a:pt x="15407" y="1002"/>
                  <a:pt x="15410" y="1002"/>
                </a:cubicBezTo>
                <a:cubicBezTo>
                  <a:pt x="15422" y="1002"/>
                  <a:pt x="15433" y="1023"/>
                  <a:pt x="15445" y="1035"/>
                </a:cubicBezTo>
                <a:cubicBezTo>
                  <a:pt x="15445" y="1049"/>
                  <a:pt x="15445" y="1078"/>
                  <a:pt x="15445" y="1078"/>
                </a:cubicBezTo>
                <a:cubicBezTo>
                  <a:pt x="15445" y="1078"/>
                  <a:pt x="15431" y="1078"/>
                  <a:pt x="15416" y="1064"/>
                </a:cubicBezTo>
                <a:cubicBezTo>
                  <a:pt x="15416" y="1049"/>
                  <a:pt x="15287" y="1035"/>
                  <a:pt x="15258" y="992"/>
                </a:cubicBezTo>
                <a:cubicBezTo>
                  <a:pt x="15249" y="965"/>
                  <a:pt x="15263" y="955"/>
                  <a:pt x="15282" y="955"/>
                </a:cubicBezTo>
                <a:close/>
                <a:moveTo>
                  <a:pt x="5086" y="978"/>
                </a:moveTo>
                <a:lnTo>
                  <a:pt x="5101" y="992"/>
                </a:lnTo>
                <a:cubicBezTo>
                  <a:pt x="5115" y="992"/>
                  <a:pt x="5129" y="1006"/>
                  <a:pt x="5129" y="1006"/>
                </a:cubicBezTo>
                <a:cubicBezTo>
                  <a:pt x="5129" y="1021"/>
                  <a:pt x="5115" y="1049"/>
                  <a:pt x="5115" y="1049"/>
                </a:cubicBezTo>
                <a:lnTo>
                  <a:pt x="5072" y="1035"/>
                </a:lnTo>
                <a:cubicBezTo>
                  <a:pt x="5053" y="1063"/>
                  <a:pt x="5035" y="1079"/>
                  <a:pt x="5024" y="1079"/>
                </a:cubicBezTo>
                <a:cubicBezTo>
                  <a:pt x="5018" y="1079"/>
                  <a:pt x="5014" y="1074"/>
                  <a:pt x="5014" y="1064"/>
                </a:cubicBezTo>
                <a:cubicBezTo>
                  <a:pt x="5000" y="1049"/>
                  <a:pt x="5029" y="978"/>
                  <a:pt x="5086" y="978"/>
                </a:cubicBezTo>
                <a:close/>
                <a:moveTo>
                  <a:pt x="5963" y="978"/>
                </a:moveTo>
                <a:cubicBezTo>
                  <a:pt x="5973" y="988"/>
                  <a:pt x="6004" y="998"/>
                  <a:pt x="6037" y="998"/>
                </a:cubicBezTo>
                <a:cubicBezTo>
                  <a:pt x="6051" y="998"/>
                  <a:pt x="6065" y="996"/>
                  <a:pt x="6077" y="992"/>
                </a:cubicBezTo>
                <a:lnTo>
                  <a:pt x="6077" y="1049"/>
                </a:lnTo>
                <a:lnTo>
                  <a:pt x="6063" y="1078"/>
                </a:lnTo>
                <a:cubicBezTo>
                  <a:pt x="6020" y="1093"/>
                  <a:pt x="5963" y="1093"/>
                  <a:pt x="5963" y="1093"/>
                </a:cubicBezTo>
                <a:lnTo>
                  <a:pt x="5963" y="1078"/>
                </a:lnTo>
                <a:lnTo>
                  <a:pt x="5948" y="1049"/>
                </a:lnTo>
                <a:cubicBezTo>
                  <a:pt x="5948" y="1006"/>
                  <a:pt x="5948" y="978"/>
                  <a:pt x="5963" y="978"/>
                </a:cubicBezTo>
                <a:close/>
                <a:moveTo>
                  <a:pt x="10488" y="963"/>
                </a:moveTo>
                <a:cubicBezTo>
                  <a:pt x="10517" y="963"/>
                  <a:pt x="10517" y="1093"/>
                  <a:pt x="10488" y="1093"/>
                </a:cubicBezTo>
                <a:cubicBezTo>
                  <a:pt x="10460" y="1093"/>
                  <a:pt x="10431" y="1035"/>
                  <a:pt x="10431" y="1006"/>
                </a:cubicBezTo>
                <a:cubicBezTo>
                  <a:pt x="10431" y="978"/>
                  <a:pt x="10460" y="963"/>
                  <a:pt x="10488" y="963"/>
                </a:cubicBezTo>
                <a:close/>
                <a:moveTo>
                  <a:pt x="8676" y="1018"/>
                </a:moveTo>
                <a:cubicBezTo>
                  <a:pt x="8703" y="1018"/>
                  <a:pt x="8735" y="1053"/>
                  <a:pt x="8735" y="1078"/>
                </a:cubicBezTo>
                <a:cubicBezTo>
                  <a:pt x="8735" y="1090"/>
                  <a:pt x="8728" y="1095"/>
                  <a:pt x="8717" y="1095"/>
                </a:cubicBezTo>
                <a:cubicBezTo>
                  <a:pt x="8702" y="1095"/>
                  <a:pt x="8680" y="1087"/>
                  <a:pt x="8664" y="1078"/>
                </a:cubicBezTo>
                <a:cubicBezTo>
                  <a:pt x="8649" y="1064"/>
                  <a:pt x="8649" y="1035"/>
                  <a:pt x="8664" y="1021"/>
                </a:cubicBezTo>
                <a:cubicBezTo>
                  <a:pt x="8668" y="1019"/>
                  <a:pt x="8672" y="1018"/>
                  <a:pt x="8676" y="1018"/>
                </a:cubicBezTo>
                <a:close/>
                <a:moveTo>
                  <a:pt x="11220" y="943"/>
                </a:moveTo>
                <a:cubicBezTo>
                  <a:pt x="11226" y="943"/>
                  <a:pt x="11231" y="944"/>
                  <a:pt x="11235" y="949"/>
                </a:cubicBezTo>
                <a:lnTo>
                  <a:pt x="11250" y="992"/>
                </a:lnTo>
                <a:cubicBezTo>
                  <a:pt x="11265" y="982"/>
                  <a:pt x="11275" y="977"/>
                  <a:pt x="11281" y="977"/>
                </a:cubicBezTo>
                <a:cubicBezTo>
                  <a:pt x="11291" y="977"/>
                  <a:pt x="11288" y="993"/>
                  <a:pt x="11278" y="1021"/>
                </a:cubicBezTo>
                <a:cubicBezTo>
                  <a:pt x="11253" y="1046"/>
                  <a:pt x="11181" y="1095"/>
                  <a:pt x="11156" y="1095"/>
                </a:cubicBezTo>
                <a:cubicBezTo>
                  <a:pt x="11153" y="1095"/>
                  <a:pt x="11151" y="1094"/>
                  <a:pt x="11149" y="1093"/>
                </a:cubicBezTo>
                <a:lnTo>
                  <a:pt x="11149" y="1078"/>
                </a:lnTo>
                <a:cubicBezTo>
                  <a:pt x="11135" y="1035"/>
                  <a:pt x="11178" y="1064"/>
                  <a:pt x="11178" y="1035"/>
                </a:cubicBezTo>
                <a:cubicBezTo>
                  <a:pt x="11192" y="1021"/>
                  <a:pt x="11163" y="992"/>
                  <a:pt x="11178" y="978"/>
                </a:cubicBezTo>
                <a:lnTo>
                  <a:pt x="11178" y="949"/>
                </a:lnTo>
                <a:cubicBezTo>
                  <a:pt x="11197" y="949"/>
                  <a:pt x="11210" y="943"/>
                  <a:pt x="11220" y="943"/>
                </a:cubicBezTo>
                <a:close/>
                <a:moveTo>
                  <a:pt x="5589" y="978"/>
                </a:moveTo>
                <a:cubicBezTo>
                  <a:pt x="5618" y="978"/>
                  <a:pt x="5632" y="1006"/>
                  <a:pt x="5618" y="1035"/>
                </a:cubicBezTo>
                <a:lnTo>
                  <a:pt x="5618" y="1049"/>
                </a:lnTo>
                <a:cubicBezTo>
                  <a:pt x="5603" y="1107"/>
                  <a:pt x="5603" y="1107"/>
                  <a:pt x="5546" y="1107"/>
                </a:cubicBezTo>
                <a:lnTo>
                  <a:pt x="5460" y="1107"/>
                </a:lnTo>
                <a:cubicBezTo>
                  <a:pt x="5445" y="1107"/>
                  <a:pt x="5431" y="1078"/>
                  <a:pt x="5431" y="1064"/>
                </a:cubicBezTo>
                <a:cubicBezTo>
                  <a:pt x="5445" y="1049"/>
                  <a:pt x="5488" y="1049"/>
                  <a:pt x="5546" y="1035"/>
                </a:cubicBezTo>
                <a:lnTo>
                  <a:pt x="5589" y="992"/>
                </a:lnTo>
                <a:lnTo>
                  <a:pt x="5589" y="978"/>
                </a:lnTo>
                <a:close/>
                <a:moveTo>
                  <a:pt x="6695" y="1021"/>
                </a:moveTo>
                <a:cubicBezTo>
                  <a:pt x="6724" y="1021"/>
                  <a:pt x="6710" y="1035"/>
                  <a:pt x="6695" y="1049"/>
                </a:cubicBezTo>
                <a:cubicBezTo>
                  <a:pt x="6667" y="1078"/>
                  <a:pt x="6595" y="1107"/>
                  <a:pt x="6595" y="1107"/>
                </a:cubicBezTo>
                <a:cubicBezTo>
                  <a:pt x="6580" y="1093"/>
                  <a:pt x="6623" y="1064"/>
                  <a:pt x="6623" y="1049"/>
                </a:cubicBezTo>
                <a:cubicBezTo>
                  <a:pt x="6638" y="1035"/>
                  <a:pt x="6681" y="1021"/>
                  <a:pt x="6695" y="1021"/>
                </a:cubicBezTo>
                <a:close/>
                <a:moveTo>
                  <a:pt x="10690" y="978"/>
                </a:moveTo>
                <a:cubicBezTo>
                  <a:pt x="10694" y="978"/>
                  <a:pt x="10699" y="982"/>
                  <a:pt x="10704" y="992"/>
                </a:cubicBezTo>
                <a:cubicBezTo>
                  <a:pt x="10718" y="1021"/>
                  <a:pt x="10776" y="1049"/>
                  <a:pt x="10732" y="1078"/>
                </a:cubicBezTo>
                <a:lnTo>
                  <a:pt x="10704" y="1107"/>
                </a:lnTo>
                <a:cubicBezTo>
                  <a:pt x="10704" y="1107"/>
                  <a:pt x="10689" y="1093"/>
                  <a:pt x="10689" y="1078"/>
                </a:cubicBezTo>
                <a:lnTo>
                  <a:pt x="10675" y="1035"/>
                </a:lnTo>
                <a:cubicBezTo>
                  <a:pt x="10675" y="997"/>
                  <a:pt x="10681" y="978"/>
                  <a:pt x="10690" y="978"/>
                </a:cubicBezTo>
                <a:close/>
                <a:moveTo>
                  <a:pt x="14353" y="963"/>
                </a:moveTo>
                <a:cubicBezTo>
                  <a:pt x="14367" y="963"/>
                  <a:pt x="14367" y="992"/>
                  <a:pt x="14367" y="1021"/>
                </a:cubicBezTo>
                <a:lnTo>
                  <a:pt x="14353" y="1049"/>
                </a:lnTo>
                <a:lnTo>
                  <a:pt x="14339" y="1078"/>
                </a:lnTo>
                <a:cubicBezTo>
                  <a:pt x="14321" y="1096"/>
                  <a:pt x="14303" y="1108"/>
                  <a:pt x="14289" y="1108"/>
                </a:cubicBezTo>
                <a:cubicBezTo>
                  <a:pt x="14280" y="1108"/>
                  <a:pt x="14272" y="1104"/>
                  <a:pt x="14267" y="1093"/>
                </a:cubicBezTo>
                <a:cubicBezTo>
                  <a:pt x="14252" y="1078"/>
                  <a:pt x="14281" y="978"/>
                  <a:pt x="14296" y="978"/>
                </a:cubicBezTo>
                <a:cubicBezTo>
                  <a:pt x="14310" y="978"/>
                  <a:pt x="14339" y="963"/>
                  <a:pt x="14353" y="963"/>
                </a:cubicBezTo>
                <a:close/>
                <a:moveTo>
                  <a:pt x="7422" y="1105"/>
                </a:moveTo>
                <a:cubicBezTo>
                  <a:pt x="7423" y="1105"/>
                  <a:pt x="7428" y="1113"/>
                  <a:pt x="7428" y="1121"/>
                </a:cubicBezTo>
                <a:cubicBezTo>
                  <a:pt x="7422" y="1109"/>
                  <a:pt x="7421" y="1105"/>
                  <a:pt x="7422" y="1105"/>
                </a:cubicBezTo>
                <a:close/>
                <a:moveTo>
                  <a:pt x="11034" y="949"/>
                </a:moveTo>
                <a:cubicBezTo>
                  <a:pt x="11077" y="949"/>
                  <a:pt x="11120" y="992"/>
                  <a:pt x="11120" y="1006"/>
                </a:cubicBezTo>
                <a:cubicBezTo>
                  <a:pt x="11120" y="1021"/>
                  <a:pt x="11077" y="1035"/>
                  <a:pt x="11063" y="1035"/>
                </a:cubicBezTo>
                <a:cubicBezTo>
                  <a:pt x="11049" y="1035"/>
                  <a:pt x="11034" y="1049"/>
                  <a:pt x="11034" y="1093"/>
                </a:cubicBezTo>
                <a:lnTo>
                  <a:pt x="11034" y="1121"/>
                </a:lnTo>
                <a:lnTo>
                  <a:pt x="11020" y="1121"/>
                </a:lnTo>
                <a:cubicBezTo>
                  <a:pt x="11015" y="1126"/>
                  <a:pt x="11010" y="1128"/>
                  <a:pt x="11006" y="1128"/>
                </a:cubicBezTo>
                <a:cubicBezTo>
                  <a:pt x="10997" y="1128"/>
                  <a:pt x="10991" y="1121"/>
                  <a:pt x="10991" y="1121"/>
                </a:cubicBezTo>
                <a:lnTo>
                  <a:pt x="10991" y="1107"/>
                </a:lnTo>
                <a:lnTo>
                  <a:pt x="10991" y="1078"/>
                </a:lnTo>
                <a:cubicBezTo>
                  <a:pt x="11005" y="1049"/>
                  <a:pt x="10991" y="1006"/>
                  <a:pt x="10962" y="1006"/>
                </a:cubicBezTo>
                <a:cubicBezTo>
                  <a:pt x="10934" y="1006"/>
                  <a:pt x="10876" y="978"/>
                  <a:pt x="10876" y="963"/>
                </a:cubicBezTo>
                <a:cubicBezTo>
                  <a:pt x="10876" y="949"/>
                  <a:pt x="10991" y="949"/>
                  <a:pt x="11034" y="949"/>
                </a:cubicBezTo>
                <a:close/>
                <a:moveTo>
                  <a:pt x="23879" y="963"/>
                </a:moveTo>
                <a:cubicBezTo>
                  <a:pt x="23879" y="1006"/>
                  <a:pt x="23821" y="1064"/>
                  <a:pt x="23821" y="1064"/>
                </a:cubicBezTo>
                <a:lnTo>
                  <a:pt x="23821" y="1078"/>
                </a:lnTo>
                <a:lnTo>
                  <a:pt x="23850" y="1107"/>
                </a:lnTo>
                <a:cubicBezTo>
                  <a:pt x="23835" y="1136"/>
                  <a:pt x="23821" y="1164"/>
                  <a:pt x="23850" y="1164"/>
                </a:cubicBezTo>
                <a:cubicBezTo>
                  <a:pt x="23864" y="1164"/>
                  <a:pt x="23893" y="1035"/>
                  <a:pt x="23879" y="992"/>
                </a:cubicBezTo>
                <a:cubicBezTo>
                  <a:pt x="23879" y="980"/>
                  <a:pt x="23879" y="971"/>
                  <a:pt x="23879" y="963"/>
                </a:cubicBezTo>
                <a:close/>
                <a:moveTo>
                  <a:pt x="11695" y="992"/>
                </a:moveTo>
                <a:lnTo>
                  <a:pt x="11695" y="1006"/>
                </a:lnTo>
                <a:cubicBezTo>
                  <a:pt x="11695" y="1049"/>
                  <a:pt x="11695" y="1093"/>
                  <a:pt x="11724" y="1136"/>
                </a:cubicBezTo>
                <a:lnTo>
                  <a:pt x="11738" y="1164"/>
                </a:lnTo>
                <a:cubicBezTo>
                  <a:pt x="11727" y="1167"/>
                  <a:pt x="11717" y="1168"/>
                  <a:pt x="11707" y="1168"/>
                </a:cubicBezTo>
                <a:cubicBezTo>
                  <a:pt x="11666" y="1168"/>
                  <a:pt x="11638" y="1147"/>
                  <a:pt x="11638" y="1136"/>
                </a:cubicBezTo>
                <a:cubicBezTo>
                  <a:pt x="11638" y="1121"/>
                  <a:pt x="11609" y="1078"/>
                  <a:pt x="11595" y="1078"/>
                </a:cubicBezTo>
                <a:cubicBezTo>
                  <a:pt x="11595" y="1064"/>
                  <a:pt x="11551" y="1006"/>
                  <a:pt x="11566" y="1006"/>
                </a:cubicBezTo>
                <a:cubicBezTo>
                  <a:pt x="11570" y="1003"/>
                  <a:pt x="11575" y="1001"/>
                  <a:pt x="11580" y="1001"/>
                </a:cubicBezTo>
                <a:cubicBezTo>
                  <a:pt x="11593" y="1001"/>
                  <a:pt x="11609" y="1014"/>
                  <a:pt x="11609" y="1035"/>
                </a:cubicBezTo>
                <a:cubicBezTo>
                  <a:pt x="11611" y="1037"/>
                  <a:pt x="11614" y="1038"/>
                  <a:pt x="11617" y="1038"/>
                </a:cubicBezTo>
                <a:cubicBezTo>
                  <a:pt x="11634" y="1038"/>
                  <a:pt x="11664" y="1006"/>
                  <a:pt x="11652" y="1006"/>
                </a:cubicBezTo>
                <a:cubicBezTo>
                  <a:pt x="11638" y="992"/>
                  <a:pt x="11666" y="992"/>
                  <a:pt x="11695" y="992"/>
                </a:cubicBezTo>
                <a:close/>
                <a:moveTo>
                  <a:pt x="6307" y="990"/>
                </a:moveTo>
                <a:cubicBezTo>
                  <a:pt x="6342" y="990"/>
                  <a:pt x="6366" y="1037"/>
                  <a:pt x="6379" y="1049"/>
                </a:cubicBezTo>
                <a:cubicBezTo>
                  <a:pt x="6379" y="1054"/>
                  <a:pt x="6382" y="1056"/>
                  <a:pt x="6387" y="1056"/>
                </a:cubicBezTo>
                <a:cubicBezTo>
                  <a:pt x="6397" y="1056"/>
                  <a:pt x="6413" y="1049"/>
                  <a:pt x="6422" y="1049"/>
                </a:cubicBezTo>
                <a:cubicBezTo>
                  <a:pt x="6425" y="1047"/>
                  <a:pt x="6427" y="1046"/>
                  <a:pt x="6429" y="1046"/>
                </a:cubicBezTo>
                <a:lnTo>
                  <a:pt x="6429" y="1046"/>
                </a:lnTo>
                <a:cubicBezTo>
                  <a:pt x="6436" y="1046"/>
                  <a:pt x="6434" y="1069"/>
                  <a:pt x="6422" y="1093"/>
                </a:cubicBezTo>
                <a:lnTo>
                  <a:pt x="6422" y="1107"/>
                </a:lnTo>
                <a:lnTo>
                  <a:pt x="6394" y="1179"/>
                </a:lnTo>
                <a:cubicBezTo>
                  <a:pt x="6336" y="1164"/>
                  <a:pt x="6307" y="1136"/>
                  <a:pt x="6322" y="1121"/>
                </a:cubicBezTo>
                <a:lnTo>
                  <a:pt x="6322" y="1093"/>
                </a:lnTo>
                <a:cubicBezTo>
                  <a:pt x="6322" y="1078"/>
                  <a:pt x="6307" y="1064"/>
                  <a:pt x="6307" y="1049"/>
                </a:cubicBezTo>
                <a:lnTo>
                  <a:pt x="6293" y="992"/>
                </a:lnTo>
                <a:cubicBezTo>
                  <a:pt x="6298" y="990"/>
                  <a:pt x="6302" y="990"/>
                  <a:pt x="6307" y="990"/>
                </a:cubicBezTo>
                <a:close/>
                <a:moveTo>
                  <a:pt x="15825" y="1090"/>
                </a:moveTo>
                <a:cubicBezTo>
                  <a:pt x="15841" y="1090"/>
                  <a:pt x="15864" y="1121"/>
                  <a:pt x="15876" y="1121"/>
                </a:cubicBezTo>
                <a:cubicBezTo>
                  <a:pt x="15890" y="1136"/>
                  <a:pt x="15919" y="1136"/>
                  <a:pt x="15933" y="1150"/>
                </a:cubicBezTo>
                <a:cubicBezTo>
                  <a:pt x="15948" y="1164"/>
                  <a:pt x="15948" y="1179"/>
                  <a:pt x="15919" y="1179"/>
                </a:cubicBezTo>
                <a:cubicBezTo>
                  <a:pt x="15890" y="1179"/>
                  <a:pt x="15818" y="1093"/>
                  <a:pt x="15818" y="1093"/>
                </a:cubicBezTo>
                <a:cubicBezTo>
                  <a:pt x="15821" y="1091"/>
                  <a:pt x="15823" y="1090"/>
                  <a:pt x="15825" y="1090"/>
                </a:cubicBezTo>
                <a:close/>
                <a:moveTo>
                  <a:pt x="17471" y="1064"/>
                </a:moveTo>
                <a:lnTo>
                  <a:pt x="17471" y="1064"/>
                </a:lnTo>
                <a:cubicBezTo>
                  <a:pt x="17514" y="1107"/>
                  <a:pt x="17557" y="1150"/>
                  <a:pt x="17571" y="1150"/>
                </a:cubicBezTo>
                <a:lnTo>
                  <a:pt x="17571" y="1164"/>
                </a:lnTo>
                <a:cubicBezTo>
                  <a:pt x="17571" y="1179"/>
                  <a:pt x="17571" y="1179"/>
                  <a:pt x="17571" y="1179"/>
                </a:cubicBezTo>
                <a:lnTo>
                  <a:pt x="17614" y="1179"/>
                </a:lnTo>
                <a:cubicBezTo>
                  <a:pt x="17629" y="1164"/>
                  <a:pt x="17571" y="1093"/>
                  <a:pt x="17543" y="1078"/>
                </a:cubicBezTo>
                <a:cubicBezTo>
                  <a:pt x="17528" y="1078"/>
                  <a:pt x="17485" y="1078"/>
                  <a:pt x="17471" y="1064"/>
                </a:cubicBezTo>
                <a:close/>
                <a:moveTo>
                  <a:pt x="16336" y="949"/>
                </a:moveTo>
                <a:cubicBezTo>
                  <a:pt x="16344" y="974"/>
                  <a:pt x="16355" y="982"/>
                  <a:pt x="16367" y="982"/>
                </a:cubicBezTo>
                <a:cubicBezTo>
                  <a:pt x="16387" y="982"/>
                  <a:pt x="16410" y="961"/>
                  <a:pt x="16428" y="961"/>
                </a:cubicBezTo>
                <a:cubicBezTo>
                  <a:pt x="16437" y="961"/>
                  <a:pt x="16444" y="965"/>
                  <a:pt x="16451" y="978"/>
                </a:cubicBezTo>
                <a:cubicBezTo>
                  <a:pt x="16479" y="1021"/>
                  <a:pt x="16479" y="1093"/>
                  <a:pt x="16508" y="1136"/>
                </a:cubicBezTo>
                <a:cubicBezTo>
                  <a:pt x="16522" y="1136"/>
                  <a:pt x="16508" y="1150"/>
                  <a:pt x="16508" y="1164"/>
                </a:cubicBezTo>
                <a:lnTo>
                  <a:pt x="16494" y="1164"/>
                </a:lnTo>
                <a:cubicBezTo>
                  <a:pt x="16479" y="1164"/>
                  <a:pt x="16465" y="1150"/>
                  <a:pt x="16465" y="1136"/>
                </a:cubicBezTo>
                <a:cubicBezTo>
                  <a:pt x="16465" y="1110"/>
                  <a:pt x="16455" y="1105"/>
                  <a:pt x="16443" y="1105"/>
                </a:cubicBezTo>
                <a:cubicBezTo>
                  <a:pt x="16436" y="1105"/>
                  <a:pt x="16428" y="1107"/>
                  <a:pt x="16422" y="1107"/>
                </a:cubicBezTo>
                <a:cubicBezTo>
                  <a:pt x="16408" y="1107"/>
                  <a:pt x="16408" y="1136"/>
                  <a:pt x="16393" y="1150"/>
                </a:cubicBezTo>
                <a:lnTo>
                  <a:pt x="16393" y="1164"/>
                </a:lnTo>
                <a:cubicBezTo>
                  <a:pt x="16393" y="1175"/>
                  <a:pt x="16372" y="1185"/>
                  <a:pt x="16359" y="1185"/>
                </a:cubicBezTo>
                <a:cubicBezTo>
                  <a:pt x="16354" y="1185"/>
                  <a:pt x="16350" y="1183"/>
                  <a:pt x="16350" y="1179"/>
                </a:cubicBezTo>
                <a:cubicBezTo>
                  <a:pt x="16350" y="1164"/>
                  <a:pt x="16321" y="1121"/>
                  <a:pt x="16293" y="1078"/>
                </a:cubicBezTo>
                <a:lnTo>
                  <a:pt x="16264" y="1078"/>
                </a:lnTo>
                <a:lnTo>
                  <a:pt x="16264" y="1093"/>
                </a:lnTo>
                <a:cubicBezTo>
                  <a:pt x="16264" y="1093"/>
                  <a:pt x="16221" y="1107"/>
                  <a:pt x="16206" y="1107"/>
                </a:cubicBezTo>
                <a:cubicBezTo>
                  <a:pt x="16192" y="1107"/>
                  <a:pt x="16163" y="1078"/>
                  <a:pt x="16163" y="1064"/>
                </a:cubicBezTo>
                <a:cubicBezTo>
                  <a:pt x="16149" y="1035"/>
                  <a:pt x="16163" y="1006"/>
                  <a:pt x="16192" y="1006"/>
                </a:cubicBezTo>
                <a:cubicBezTo>
                  <a:pt x="16197" y="1002"/>
                  <a:pt x="16210" y="1000"/>
                  <a:pt x="16225" y="1000"/>
                </a:cubicBezTo>
                <a:cubicBezTo>
                  <a:pt x="16256" y="1000"/>
                  <a:pt x="16297" y="1006"/>
                  <a:pt x="16307" y="1006"/>
                </a:cubicBezTo>
                <a:lnTo>
                  <a:pt x="16307" y="963"/>
                </a:lnTo>
                <a:cubicBezTo>
                  <a:pt x="16307" y="963"/>
                  <a:pt x="16336" y="949"/>
                  <a:pt x="16336" y="949"/>
                </a:cubicBezTo>
                <a:close/>
                <a:moveTo>
                  <a:pt x="4769" y="1004"/>
                </a:moveTo>
                <a:cubicBezTo>
                  <a:pt x="4774" y="1004"/>
                  <a:pt x="4779" y="1005"/>
                  <a:pt x="4784" y="1006"/>
                </a:cubicBezTo>
                <a:lnTo>
                  <a:pt x="4799" y="1035"/>
                </a:lnTo>
                <a:lnTo>
                  <a:pt x="4842" y="1064"/>
                </a:lnTo>
                <a:cubicBezTo>
                  <a:pt x="4813" y="1078"/>
                  <a:pt x="4784" y="1107"/>
                  <a:pt x="4770" y="1150"/>
                </a:cubicBezTo>
                <a:lnTo>
                  <a:pt x="4756" y="1179"/>
                </a:lnTo>
                <a:lnTo>
                  <a:pt x="4756" y="1193"/>
                </a:lnTo>
                <a:cubicBezTo>
                  <a:pt x="4741" y="1193"/>
                  <a:pt x="4713" y="1179"/>
                  <a:pt x="4713" y="1164"/>
                </a:cubicBezTo>
                <a:lnTo>
                  <a:pt x="4713" y="1150"/>
                </a:lnTo>
                <a:lnTo>
                  <a:pt x="4756" y="1107"/>
                </a:lnTo>
                <a:cubicBezTo>
                  <a:pt x="4731" y="1044"/>
                  <a:pt x="4738" y="1004"/>
                  <a:pt x="4769" y="1004"/>
                </a:cubicBezTo>
                <a:close/>
                <a:moveTo>
                  <a:pt x="10208" y="968"/>
                </a:moveTo>
                <a:cubicBezTo>
                  <a:pt x="10213" y="968"/>
                  <a:pt x="10215" y="972"/>
                  <a:pt x="10215" y="978"/>
                </a:cubicBezTo>
                <a:cubicBezTo>
                  <a:pt x="10215" y="992"/>
                  <a:pt x="10258" y="1049"/>
                  <a:pt x="10273" y="1049"/>
                </a:cubicBezTo>
                <a:cubicBezTo>
                  <a:pt x="10287" y="1049"/>
                  <a:pt x="10273" y="1078"/>
                  <a:pt x="10244" y="1107"/>
                </a:cubicBezTo>
                <a:lnTo>
                  <a:pt x="10215" y="1136"/>
                </a:lnTo>
                <a:cubicBezTo>
                  <a:pt x="10215" y="1150"/>
                  <a:pt x="10215" y="1208"/>
                  <a:pt x="10215" y="1208"/>
                </a:cubicBezTo>
                <a:cubicBezTo>
                  <a:pt x="10201" y="1193"/>
                  <a:pt x="10172" y="1179"/>
                  <a:pt x="10158" y="1179"/>
                </a:cubicBezTo>
                <a:cubicBezTo>
                  <a:pt x="10158" y="1164"/>
                  <a:pt x="10143" y="1107"/>
                  <a:pt x="10115" y="1064"/>
                </a:cubicBezTo>
                <a:lnTo>
                  <a:pt x="10158" y="1021"/>
                </a:lnTo>
                <a:lnTo>
                  <a:pt x="10172" y="992"/>
                </a:lnTo>
                <a:cubicBezTo>
                  <a:pt x="10189" y="975"/>
                  <a:pt x="10201" y="968"/>
                  <a:pt x="10208" y="968"/>
                </a:cubicBezTo>
                <a:close/>
                <a:moveTo>
                  <a:pt x="14138" y="1107"/>
                </a:moveTo>
                <a:lnTo>
                  <a:pt x="14138" y="1121"/>
                </a:lnTo>
                <a:cubicBezTo>
                  <a:pt x="14145" y="1136"/>
                  <a:pt x="14159" y="1139"/>
                  <a:pt x="14175" y="1139"/>
                </a:cubicBezTo>
                <a:cubicBezTo>
                  <a:pt x="14191" y="1139"/>
                  <a:pt x="14209" y="1136"/>
                  <a:pt x="14224" y="1136"/>
                </a:cubicBezTo>
                <a:cubicBezTo>
                  <a:pt x="14224" y="1136"/>
                  <a:pt x="14224" y="1164"/>
                  <a:pt x="14238" y="1179"/>
                </a:cubicBezTo>
                <a:cubicBezTo>
                  <a:pt x="14238" y="1179"/>
                  <a:pt x="14224" y="1193"/>
                  <a:pt x="14224" y="1193"/>
                </a:cubicBezTo>
                <a:lnTo>
                  <a:pt x="14181" y="1208"/>
                </a:lnTo>
                <a:cubicBezTo>
                  <a:pt x="14138" y="1193"/>
                  <a:pt x="14094" y="1179"/>
                  <a:pt x="14094" y="1164"/>
                </a:cubicBezTo>
                <a:cubicBezTo>
                  <a:pt x="14094" y="1164"/>
                  <a:pt x="14109" y="1136"/>
                  <a:pt x="14138" y="1107"/>
                </a:cubicBezTo>
                <a:close/>
                <a:moveTo>
                  <a:pt x="16896" y="906"/>
                </a:moveTo>
                <a:cubicBezTo>
                  <a:pt x="16910" y="906"/>
                  <a:pt x="16939" y="920"/>
                  <a:pt x="16968" y="920"/>
                </a:cubicBezTo>
                <a:lnTo>
                  <a:pt x="16968" y="935"/>
                </a:lnTo>
                <a:cubicBezTo>
                  <a:pt x="16982" y="963"/>
                  <a:pt x="16982" y="992"/>
                  <a:pt x="16997" y="1021"/>
                </a:cubicBezTo>
                <a:lnTo>
                  <a:pt x="16997" y="1035"/>
                </a:lnTo>
                <a:cubicBezTo>
                  <a:pt x="17011" y="1035"/>
                  <a:pt x="17040" y="949"/>
                  <a:pt x="17068" y="949"/>
                </a:cubicBezTo>
                <a:cubicBezTo>
                  <a:pt x="17083" y="949"/>
                  <a:pt x="17140" y="978"/>
                  <a:pt x="17140" y="978"/>
                </a:cubicBezTo>
                <a:cubicBezTo>
                  <a:pt x="17155" y="992"/>
                  <a:pt x="17126" y="1035"/>
                  <a:pt x="17112" y="1049"/>
                </a:cubicBezTo>
                <a:cubicBezTo>
                  <a:pt x="17097" y="1064"/>
                  <a:pt x="17083" y="1064"/>
                  <a:pt x="17068" y="1078"/>
                </a:cubicBezTo>
                <a:cubicBezTo>
                  <a:pt x="17063" y="1076"/>
                  <a:pt x="17058" y="1075"/>
                  <a:pt x="17053" y="1075"/>
                </a:cubicBezTo>
                <a:cubicBezTo>
                  <a:pt x="17025" y="1075"/>
                  <a:pt x="17025" y="1113"/>
                  <a:pt x="17025" y="1150"/>
                </a:cubicBezTo>
                <a:lnTo>
                  <a:pt x="17025" y="1208"/>
                </a:lnTo>
                <a:cubicBezTo>
                  <a:pt x="16997" y="1208"/>
                  <a:pt x="16939" y="1193"/>
                  <a:pt x="16939" y="1193"/>
                </a:cubicBezTo>
                <a:cubicBezTo>
                  <a:pt x="16925" y="1193"/>
                  <a:pt x="16910" y="1179"/>
                  <a:pt x="16910" y="1179"/>
                </a:cubicBezTo>
                <a:cubicBezTo>
                  <a:pt x="16910" y="1179"/>
                  <a:pt x="16925" y="1164"/>
                  <a:pt x="16939" y="1164"/>
                </a:cubicBezTo>
                <a:cubicBezTo>
                  <a:pt x="16953" y="1164"/>
                  <a:pt x="16982" y="1121"/>
                  <a:pt x="16982" y="1107"/>
                </a:cubicBezTo>
                <a:cubicBezTo>
                  <a:pt x="16978" y="1103"/>
                  <a:pt x="16975" y="1101"/>
                  <a:pt x="16970" y="1101"/>
                </a:cubicBezTo>
                <a:cubicBezTo>
                  <a:pt x="16959" y="1101"/>
                  <a:pt x="16946" y="1115"/>
                  <a:pt x="16925" y="1136"/>
                </a:cubicBezTo>
                <a:lnTo>
                  <a:pt x="16910" y="1078"/>
                </a:lnTo>
                <a:cubicBezTo>
                  <a:pt x="16896" y="1064"/>
                  <a:pt x="16896" y="1049"/>
                  <a:pt x="16896" y="1035"/>
                </a:cubicBezTo>
                <a:lnTo>
                  <a:pt x="16867" y="1021"/>
                </a:lnTo>
                <a:cubicBezTo>
                  <a:pt x="16867" y="978"/>
                  <a:pt x="16882" y="906"/>
                  <a:pt x="16896" y="906"/>
                </a:cubicBezTo>
                <a:close/>
                <a:moveTo>
                  <a:pt x="17112" y="1121"/>
                </a:moveTo>
                <a:cubicBezTo>
                  <a:pt x="17112" y="1121"/>
                  <a:pt x="17183" y="1150"/>
                  <a:pt x="17212" y="1179"/>
                </a:cubicBezTo>
                <a:cubicBezTo>
                  <a:pt x="17241" y="1193"/>
                  <a:pt x="17241" y="1222"/>
                  <a:pt x="17198" y="1222"/>
                </a:cubicBezTo>
                <a:cubicBezTo>
                  <a:pt x="17169" y="1222"/>
                  <a:pt x="17112" y="1136"/>
                  <a:pt x="17112" y="1121"/>
                </a:cubicBezTo>
                <a:close/>
                <a:moveTo>
                  <a:pt x="12787" y="1136"/>
                </a:moveTo>
                <a:cubicBezTo>
                  <a:pt x="12801" y="1136"/>
                  <a:pt x="12830" y="1164"/>
                  <a:pt x="12844" y="1208"/>
                </a:cubicBezTo>
                <a:lnTo>
                  <a:pt x="12873" y="1164"/>
                </a:lnTo>
                <a:lnTo>
                  <a:pt x="12888" y="1164"/>
                </a:lnTo>
                <a:lnTo>
                  <a:pt x="12902" y="1179"/>
                </a:lnTo>
                <a:cubicBezTo>
                  <a:pt x="12916" y="1193"/>
                  <a:pt x="12916" y="1208"/>
                  <a:pt x="12902" y="1222"/>
                </a:cubicBezTo>
                <a:cubicBezTo>
                  <a:pt x="12902" y="1222"/>
                  <a:pt x="12876" y="1228"/>
                  <a:pt x="12851" y="1228"/>
                </a:cubicBezTo>
                <a:cubicBezTo>
                  <a:pt x="12838" y="1228"/>
                  <a:pt x="12825" y="1227"/>
                  <a:pt x="12816" y="1222"/>
                </a:cubicBezTo>
                <a:cubicBezTo>
                  <a:pt x="12801" y="1222"/>
                  <a:pt x="12787" y="1208"/>
                  <a:pt x="12787" y="1179"/>
                </a:cubicBezTo>
                <a:lnTo>
                  <a:pt x="12787" y="1164"/>
                </a:lnTo>
                <a:lnTo>
                  <a:pt x="12787" y="1136"/>
                </a:lnTo>
                <a:close/>
                <a:moveTo>
                  <a:pt x="15158" y="1107"/>
                </a:moveTo>
                <a:cubicBezTo>
                  <a:pt x="15169" y="1130"/>
                  <a:pt x="15191" y="1154"/>
                  <a:pt x="15214" y="1154"/>
                </a:cubicBezTo>
                <a:cubicBezTo>
                  <a:pt x="15219" y="1154"/>
                  <a:pt x="15224" y="1153"/>
                  <a:pt x="15229" y="1150"/>
                </a:cubicBezTo>
                <a:lnTo>
                  <a:pt x="15229" y="1193"/>
                </a:lnTo>
                <a:lnTo>
                  <a:pt x="15215" y="1222"/>
                </a:lnTo>
                <a:cubicBezTo>
                  <a:pt x="15210" y="1227"/>
                  <a:pt x="15204" y="1228"/>
                  <a:pt x="15197" y="1228"/>
                </a:cubicBezTo>
                <a:cubicBezTo>
                  <a:pt x="15183" y="1228"/>
                  <a:pt x="15167" y="1222"/>
                  <a:pt x="15158" y="1222"/>
                </a:cubicBezTo>
                <a:cubicBezTo>
                  <a:pt x="15158" y="1208"/>
                  <a:pt x="15100" y="1179"/>
                  <a:pt x="15086" y="1164"/>
                </a:cubicBezTo>
                <a:cubicBezTo>
                  <a:pt x="15079" y="1150"/>
                  <a:pt x="15079" y="1143"/>
                  <a:pt x="15086" y="1143"/>
                </a:cubicBezTo>
                <a:cubicBezTo>
                  <a:pt x="15093" y="1143"/>
                  <a:pt x="15107" y="1150"/>
                  <a:pt x="15129" y="1164"/>
                </a:cubicBezTo>
                <a:lnTo>
                  <a:pt x="15129" y="1150"/>
                </a:lnTo>
                <a:lnTo>
                  <a:pt x="15158" y="1107"/>
                </a:lnTo>
                <a:close/>
                <a:moveTo>
                  <a:pt x="10934" y="1136"/>
                </a:moveTo>
                <a:cubicBezTo>
                  <a:pt x="10948" y="1136"/>
                  <a:pt x="10948" y="1179"/>
                  <a:pt x="10934" y="1222"/>
                </a:cubicBezTo>
                <a:cubicBezTo>
                  <a:pt x="10919" y="1251"/>
                  <a:pt x="10905" y="1251"/>
                  <a:pt x="10891" y="1251"/>
                </a:cubicBezTo>
                <a:cubicBezTo>
                  <a:pt x="10891" y="1251"/>
                  <a:pt x="10891" y="1236"/>
                  <a:pt x="10905" y="1236"/>
                </a:cubicBezTo>
                <a:lnTo>
                  <a:pt x="10919" y="1193"/>
                </a:lnTo>
                <a:cubicBezTo>
                  <a:pt x="10905" y="1179"/>
                  <a:pt x="10905" y="1150"/>
                  <a:pt x="10905" y="1136"/>
                </a:cubicBezTo>
                <a:close/>
                <a:moveTo>
                  <a:pt x="11281" y="1162"/>
                </a:moveTo>
                <a:cubicBezTo>
                  <a:pt x="11285" y="1162"/>
                  <a:pt x="11289" y="1162"/>
                  <a:pt x="11293" y="1164"/>
                </a:cubicBezTo>
                <a:cubicBezTo>
                  <a:pt x="11333" y="1164"/>
                  <a:pt x="11386" y="1252"/>
                  <a:pt x="11369" y="1252"/>
                </a:cubicBezTo>
                <a:cubicBezTo>
                  <a:pt x="11368" y="1252"/>
                  <a:pt x="11367" y="1252"/>
                  <a:pt x="11365" y="1251"/>
                </a:cubicBezTo>
                <a:cubicBezTo>
                  <a:pt x="11350" y="1236"/>
                  <a:pt x="11322" y="1222"/>
                  <a:pt x="11307" y="1222"/>
                </a:cubicBezTo>
                <a:lnTo>
                  <a:pt x="11293" y="1222"/>
                </a:lnTo>
                <a:lnTo>
                  <a:pt x="11250" y="1236"/>
                </a:lnTo>
                <a:cubicBezTo>
                  <a:pt x="11237" y="1199"/>
                  <a:pt x="11257" y="1162"/>
                  <a:pt x="11281" y="1162"/>
                </a:cubicBezTo>
                <a:close/>
                <a:moveTo>
                  <a:pt x="16522" y="904"/>
                </a:moveTo>
                <a:cubicBezTo>
                  <a:pt x="16522" y="904"/>
                  <a:pt x="16522" y="905"/>
                  <a:pt x="16522" y="906"/>
                </a:cubicBezTo>
                <a:cubicBezTo>
                  <a:pt x="16535" y="918"/>
                  <a:pt x="16579" y="952"/>
                  <a:pt x="16600" y="952"/>
                </a:cubicBezTo>
                <a:cubicBezTo>
                  <a:pt x="16604" y="952"/>
                  <a:pt x="16607" y="951"/>
                  <a:pt x="16609" y="949"/>
                </a:cubicBezTo>
                <a:cubicBezTo>
                  <a:pt x="16614" y="946"/>
                  <a:pt x="16619" y="945"/>
                  <a:pt x="16623" y="945"/>
                </a:cubicBezTo>
                <a:cubicBezTo>
                  <a:pt x="16642" y="945"/>
                  <a:pt x="16652" y="969"/>
                  <a:pt x="16652" y="992"/>
                </a:cubicBezTo>
                <a:cubicBezTo>
                  <a:pt x="16652" y="996"/>
                  <a:pt x="16655" y="998"/>
                  <a:pt x="16661" y="998"/>
                </a:cubicBezTo>
                <a:cubicBezTo>
                  <a:pt x="16675" y="998"/>
                  <a:pt x="16699" y="988"/>
                  <a:pt x="16709" y="978"/>
                </a:cubicBezTo>
                <a:cubicBezTo>
                  <a:pt x="16738" y="978"/>
                  <a:pt x="16752" y="1035"/>
                  <a:pt x="16752" y="1121"/>
                </a:cubicBezTo>
                <a:lnTo>
                  <a:pt x="16738" y="1193"/>
                </a:lnTo>
                <a:cubicBezTo>
                  <a:pt x="16738" y="1208"/>
                  <a:pt x="16724" y="1236"/>
                  <a:pt x="16709" y="1251"/>
                </a:cubicBezTo>
                <a:cubicBezTo>
                  <a:pt x="16709" y="1255"/>
                  <a:pt x="16706" y="1257"/>
                  <a:pt x="16702" y="1257"/>
                </a:cubicBezTo>
                <a:cubicBezTo>
                  <a:pt x="16693" y="1257"/>
                  <a:pt x="16681" y="1251"/>
                  <a:pt x="16681" y="1251"/>
                </a:cubicBezTo>
                <a:lnTo>
                  <a:pt x="16637" y="1179"/>
                </a:lnTo>
                <a:cubicBezTo>
                  <a:pt x="16623" y="1164"/>
                  <a:pt x="16580" y="1136"/>
                  <a:pt x="16566" y="1121"/>
                </a:cubicBezTo>
                <a:cubicBezTo>
                  <a:pt x="16566" y="1093"/>
                  <a:pt x="16537" y="1049"/>
                  <a:pt x="16522" y="1021"/>
                </a:cubicBezTo>
                <a:cubicBezTo>
                  <a:pt x="16496" y="994"/>
                  <a:pt x="16519" y="904"/>
                  <a:pt x="16522" y="904"/>
                </a:cubicBezTo>
                <a:close/>
                <a:moveTo>
                  <a:pt x="12097" y="992"/>
                </a:moveTo>
                <a:cubicBezTo>
                  <a:pt x="12097" y="992"/>
                  <a:pt x="12112" y="1006"/>
                  <a:pt x="12112" y="1006"/>
                </a:cubicBezTo>
                <a:lnTo>
                  <a:pt x="12126" y="1035"/>
                </a:lnTo>
                <a:cubicBezTo>
                  <a:pt x="12112" y="1064"/>
                  <a:pt x="12097" y="1107"/>
                  <a:pt x="12069" y="1136"/>
                </a:cubicBezTo>
                <a:lnTo>
                  <a:pt x="12112" y="1179"/>
                </a:lnTo>
                <a:cubicBezTo>
                  <a:pt x="12112" y="1179"/>
                  <a:pt x="12069" y="1193"/>
                  <a:pt x="12026" y="1208"/>
                </a:cubicBezTo>
                <a:lnTo>
                  <a:pt x="12011" y="1251"/>
                </a:lnTo>
                <a:lnTo>
                  <a:pt x="12011" y="1265"/>
                </a:lnTo>
                <a:cubicBezTo>
                  <a:pt x="11982" y="1236"/>
                  <a:pt x="11968" y="1208"/>
                  <a:pt x="11968" y="1193"/>
                </a:cubicBezTo>
                <a:lnTo>
                  <a:pt x="11968" y="1179"/>
                </a:lnTo>
                <a:lnTo>
                  <a:pt x="11982" y="1121"/>
                </a:lnTo>
                <a:cubicBezTo>
                  <a:pt x="11993" y="1069"/>
                  <a:pt x="12011" y="1032"/>
                  <a:pt x="12031" y="1032"/>
                </a:cubicBezTo>
                <a:cubicBezTo>
                  <a:pt x="12038" y="1032"/>
                  <a:pt x="12046" y="1038"/>
                  <a:pt x="12054" y="1049"/>
                </a:cubicBezTo>
                <a:lnTo>
                  <a:pt x="12097" y="992"/>
                </a:lnTo>
                <a:close/>
                <a:moveTo>
                  <a:pt x="9870" y="1006"/>
                </a:moveTo>
                <a:cubicBezTo>
                  <a:pt x="9899" y="1006"/>
                  <a:pt x="9914" y="1049"/>
                  <a:pt x="9914" y="1078"/>
                </a:cubicBezTo>
                <a:cubicBezTo>
                  <a:pt x="9902" y="1102"/>
                  <a:pt x="9871" y="1125"/>
                  <a:pt x="9852" y="1125"/>
                </a:cubicBezTo>
                <a:cubicBezTo>
                  <a:pt x="9848" y="1125"/>
                  <a:pt x="9844" y="1124"/>
                  <a:pt x="9842" y="1121"/>
                </a:cubicBezTo>
                <a:cubicBezTo>
                  <a:pt x="9839" y="1117"/>
                  <a:pt x="9837" y="1115"/>
                  <a:pt x="9834" y="1115"/>
                </a:cubicBezTo>
                <a:cubicBezTo>
                  <a:pt x="9819" y="1115"/>
                  <a:pt x="9801" y="1167"/>
                  <a:pt x="9813" y="1179"/>
                </a:cubicBezTo>
                <a:cubicBezTo>
                  <a:pt x="9827" y="1208"/>
                  <a:pt x="9856" y="1236"/>
                  <a:pt x="9885" y="1236"/>
                </a:cubicBezTo>
                <a:lnTo>
                  <a:pt x="9870" y="1265"/>
                </a:lnTo>
                <a:cubicBezTo>
                  <a:pt x="9870" y="1279"/>
                  <a:pt x="9842" y="1279"/>
                  <a:pt x="9827" y="1294"/>
                </a:cubicBezTo>
                <a:lnTo>
                  <a:pt x="9813" y="1294"/>
                </a:lnTo>
                <a:cubicBezTo>
                  <a:pt x="9799" y="1294"/>
                  <a:pt x="9784" y="1251"/>
                  <a:pt x="9784" y="1222"/>
                </a:cubicBezTo>
                <a:cubicBezTo>
                  <a:pt x="9784" y="1215"/>
                  <a:pt x="9781" y="1211"/>
                  <a:pt x="9775" y="1211"/>
                </a:cubicBezTo>
                <a:cubicBezTo>
                  <a:pt x="9770" y="1211"/>
                  <a:pt x="9763" y="1215"/>
                  <a:pt x="9756" y="1222"/>
                </a:cubicBezTo>
                <a:lnTo>
                  <a:pt x="9741" y="1222"/>
                </a:lnTo>
                <a:cubicBezTo>
                  <a:pt x="9741" y="1227"/>
                  <a:pt x="9740" y="1228"/>
                  <a:pt x="9737" y="1228"/>
                </a:cubicBezTo>
                <a:cubicBezTo>
                  <a:pt x="9733" y="1228"/>
                  <a:pt x="9727" y="1222"/>
                  <a:pt x="9727" y="1222"/>
                </a:cubicBezTo>
                <a:lnTo>
                  <a:pt x="9712" y="1208"/>
                </a:lnTo>
                <a:cubicBezTo>
                  <a:pt x="9712" y="1193"/>
                  <a:pt x="9741" y="1136"/>
                  <a:pt x="9770" y="1093"/>
                </a:cubicBezTo>
                <a:lnTo>
                  <a:pt x="9799" y="1049"/>
                </a:lnTo>
                <a:cubicBezTo>
                  <a:pt x="9813" y="1035"/>
                  <a:pt x="9827" y="1021"/>
                  <a:pt x="9842" y="1021"/>
                </a:cubicBezTo>
                <a:lnTo>
                  <a:pt x="9870" y="1006"/>
                </a:lnTo>
                <a:close/>
                <a:moveTo>
                  <a:pt x="2117" y="1104"/>
                </a:moveTo>
                <a:cubicBezTo>
                  <a:pt x="2121" y="1104"/>
                  <a:pt x="2124" y="1105"/>
                  <a:pt x="2127" y="1107"/>
                </a:cubicBezTo>
                <a:cubicBezTo>
                  <a:pt x="2141" y="1121"/>
                  <a:pt x="2141" y="1164"/>
                  <a:pt x="2141" y="1193"/>
                </a:cubicBezTo>
                <a:cubicBezTo>
                  <a:pt x="2141" y="1222"/>
                  <a:pt x="2141" y="1294"/>
                  <a:pt x="2112" y="1294"/>
                </a:cubicBezTo>
                <a:lnTo>
                  <a:pt x="2112" y="1279"/>
                </a:lnTo>
                <a:cubicBezTo>
                  <a:pt x="2098" y="1265"/>
                  <a:pt x="2098" y="1236"/>
                  <a:pt x="2083" y="1236"/>
                </a:cubicBezTo>
                <a:cubicBezTo>
                  <a:pt x="2079" y="1234"/>
                  <a:pt x="2076" y="1233"/>
                  <a:pt x="2074" y="1233"/>
                </a:cubicBezTo>
                <a:cubicBezTo>
                  <a:pt x="2058" y="1233"/>
                  <a:pt x="2067" y="1267"/>
                  <a:pt x="2055" y="1279"/>
                </a:cubicBezTo>
                <a:lnTo>
                  <a:pt x="2055" y="1294"/>
                </a:lnTo>
                <a:cubicBezTo>
                  <a:pt x="2040" y="1308"/>
                  <a:pt x="2026" y="1308"/>
                  <a:pt x="2026" y="1308"/>
                </a:cubicBezTo>
                <a:cubicBezTo>
                  <a:pt x="2012" y="1294"/>
                  <a:pt x="1983" y="1251"/>
                  <a:pt x="1983" y="1222"/>
                </a:cubicBezTo>
                <a:cubicBezTo>
                  <a:pt x="1968" y="1208"/>
                  <a:pt x="2012" y="1164"/>
                  <a:pt x="2026" y="1150"/>
                </a:cubicBezTo>
                <a:cubicBezTo>
                  <a:pt x="2038" y="1138"/>
                  <a:pt x="2093" y="1104"/>
                  <a:pt x="2117" y="1104"/>
                </a:cubicBezTo>
                <a:close/>
                <a:moveTo>
                  <a:pt x="7641" y="1202"/>
                </a:moveTo>
                <a:cubicBezTo>
                  <a:pt x="7652" y="1202"/>
                  <a:pt x="7666" y="1215"/>
                  <a:pt x="7687" y="1236"/>
                </a:cubicBezTo>
                <a:lnTo>
                  <a:pt x="7744" y="1222"/>
                </a:lnTo>
                <a:cubicBezTo>
                  <a:pt x="7758" y="1222"/>
                  <a:pt x="7773" y="1236"/>
                  <a:pt x="7787" y="1236"/>
                </a:cubicBezTo>
                <a:cubicBezTo>
                  <a:pt x="7802" y="1236"/>
                  <a:pt x="7802" y="1251"/>
                  <a:pt x="7802" y="1265"/>
                </a:cubicBezTo>
                <a:cubicBezTo>
                  <a:pt x="7787" y="1279"/>
                  <a:pt x="7758" y="1294"/>
                  <a:pt x="7744" y="1308"/>
                </a:cubicBezTo>
                <a:lnTo>
                  <a:pt x="7701" y="1294"/>
                </a:lnTo>
                <a:lnTo>
                  <a:pt x="7687" y="1279"/>
                </a:lnTo>
                <a:cubicBezTo>
                  <a:pt x="7644" y="1279"/>
                  <a:pt x="7615" y="1279"/>
                  <a:pt x="7615" y="1265"/>
                </a:cubicBezTo>
                <a:cubicBezTo>
                  <a:pt x="7615" y="1251"/>
                  <a:pt x="7629" y="1208"/>
                  <a:pt x="7629" y="1208"/>
                </a:cubicBezTo>
                <a:cubicBezTo>
                  <a:pt x="7633" y="1204"/>
                  <a:pt x="7637" y="1202"/>
                  <a:pt x="7641" y="1202"/>
                </a:cubicBezTo>
                <a:close/>
                <a:moveTo>
                  <a:pt x="7356" y="1193"/>
                </a:moveTo>
                <a:cubicBezTo>
                  <a:pt x="7371" y="1193"/>
                  <a:pt x="7385" y="1208"/>
                  <a:pt x="7399" y="1222"/>
                </a:cubicBezTo>
                <a:cubicBezTo>
                  <a:pt x="7414" y="1265"/>
                  <a:pt x="7442" y="1308"/>
                  <a:pt x="7428" y="1308"/>
                </a:cubicBezTo>
                <a:cubicBezTo>
                  <a:pt x="7428" y="1319"/>
                  <a:pt x="7424" y="1324"/>
                  <a:pt x="7418" y="1324"/>
                </a:cubicBezTo>
                <a:cubicBezTo>
                  <a:pt x="7401" y="1324"/>
                  <a:pt x="7367" y="1286"/>
                  <a:pt x="7356" y="1265"/>
                </a:cubicBezTo>
                <a:cubicBezTo>
                  <a:pt x="7327" y="1236"/>
                  <a:pt x="7342" y="1193"/>
                  <a:pt x="7356" y="1193"/>
                </a:cubicBezTo>
                <a:close/>
                <a:moveTo>
                  <a:pt x="3405" y="1236"/>
                </a:moveTo>
                <a:lnTo>
                  <a:pt x="3420" y="1251"/>
                </a:lnTo>
                <a:lnTo>
                  <a:pt x="3448" y="1265"/>
                </a:lnTo>
                <a:cubicBezTo>
                  <a:pt x="3477" y="1294"/>
                  <a:pt x="3477" y="1351"/>
                  <a:pt x="3463" y="1380"/>
                </a:cubicBezTo>
                <a:cubicBezTo>
                  <a:pt x="3463" y="1376"/>
                  <a:pt x="3463" y="1372"/>
                  <a:pt x="3463" y="1366"/>
                </a:cubicBezTo>
                <a:cubicBezTo>
                  <a:pt x="3463" y="1322"/>
                  <a:pt x="3376" y="1308"/>
                  <a:pt x="3376" y="1294"/>
                </a:cubicBezTo>
                <a:cubicBezTo>
                  <a:pt x="3362" y="1294"/>
                  <a:pt x="3348" y="1265"/>
                  <a:pt x="3348" y="1251"/>
                </a:cubicBezTo>
                <a:lnTo>
                  <a:pt x="3362" y="1236"/>
                </a:lnTo>
                <a:close/>
                <a:moveTo>
                  <a:pt x="18606" y="1322"/>
                </a:moveTo>
                <a:cubicBezTo>
                  <a:pt x="18620" y="1322"/>
                  <a:pt x="18620" y="1351"/>
                  <a:pt x="18606" y="1366"/>
                </a:cubicBezTo>
                <a:cubicBezTo>
                  <a:pt x="18588" y="1383"/>
                  <a:pt x="18559" y="1396"/>
                  <a:pt x="18536" y="1396"/>
                </a:cubicBezTo>
                <a:cubicBezTo>
                  <a:pt x="18522" y="1396"/>
                  <a:pt x="18511" y="1391"/>
                  <a:pt x="18505" y="1380"/>
                </a:cubicBezTo>
                <a:cubicBezTo>
                  <a:pt x="18498" y="1373"/>
                  <a:pt x="18502" y="1369"/>
                  <a:pt x="18511" y="1369"/>
                </a:cubicBezTo>
                <a:cubicBezTo>
                  <a:pt x="18520" y="1369"/>
                  <a:pt x="18534" y="1373"/>
                  <a:pt x="18548" y="1380"/>
                </a:cubicBezTo>
                <a:cubicBezTo>
                  <a:pt x="18563" y="1380"/>
                  <a:pt x="18548" y="1351"/>
                  <a:pt x="18548" y="1337"/>
                </a:cubicBezTo>
                <a:cubicBezTo>
                  <a:pt x="18548" y="1337"/>
                  <a:pt x="18577" y="1322"/>
                  <a:pt x="18606" y="1322"/>
                </a:cubicBezTo>
                <a:close/>
                <a:moveTo>
                  <a:pt x="18203" y="1322"/>
                </a:moveTo>
                <a:cubicBezTo>
                  <a:pt x="18218" y="1322"/>
                  <a:pt x="18232" y="1337"/>
                  <a:pt x="18218" y="1351"/>
                </a:cubicBezTo>
                <a:cubicBezTo>
                  <a:pt x="18203" y="1380"/>
                  <a:pt x="18203" y="1466"/>
                  <a:pt x="18218" y="1480"/>
                </a:cubicBezTo>
                <a:cubicBezTo>
                  <a:pt x="18228" y="1491"/>
                  <a:pt x="18217" y="1501"/>
                  <a:pt x="18199" y="1501"/>
                </a:cubicBezTo>
                <a:cubicBezTo>
                  <a:pt x="18192" y="1501"/>
                  <a:pt x="18183" y="1499"/>
                  <a:pt x="18175" y="1495"/>
                </a:cubicBezTo>
                <a:lnTo>
                  <a:pt x="18160" y="1480"/>
                </a:lnTo>
                <a:cubicBezTo>
                  <a:pt x="18146" y="1466"/>
                  <a:pt x="18132" y="1437"/>
                  <a:pt x="18132" y="1423"/>
                </a:cubicBezTo>
                <a:lnTo>
                  <a:pt x="18132" y="1394"/>
                </a:lnTo>
                <a:cubicBezTo>
                  <a:pt x="18146" y="1366"/>
                  <a:pt x="18189" y="1322"/>
                  <a:pt x="18203" y="1322"/>
                </a:cubicBezTo>
                <a:close/>
                <a:moveTo>
                  <a:pt x="11695" y="1441"/>
                </a:moveTo>
                <a:cubicBezTo>
                  <a:pt x="11706" y="1441"/>
                  <a:pt x="11717" y="1445"/>
                  <a:pt x="11724" y="1452"/>
                </a:cubicBezTo>
                <a:cubicBezTo>
                  <a:pt x="11738" y="1452"/>
                  <a:pt x="11738" y="1480"/>
                  <a:pt x="11724" y="1495"/>
                </a:cubicBezTo>
                <a:cubicBezTo>
                  <a:pt x="11714" y="1505"/>
                  <a:pt x="11682" y="1515"/>
                  <a:pt x="11659" y="1515"/>
                </a:cubicBezTo>
                <a:cubicBezTo>
                  <a:pt x="11650" y="1515"/>
                  <a:pt x="11642" y="1513"/>
                  <a:pt x="11638" y="1509"/>
                </a:cubicBezTo>
                <a:cubicBezTo>
                  <a:pt x="11638" y="1495"/>
                  <a:pt x="11652" y="1452"/>
                  <a:pt x="11666" y="1452"/>
                </a:cubicBezTo>
                <a:cubicBezTo>
                  <a:pt x="11674" y="1445"/>
                  <a:pt x="11684" y="1441"/>
                  <a:pt x="11695" y="1441"/>
                </a:cubicBezTo>
                <a:close/>
                <a:moveTo>
                  <a:pt x="3417" y="1362"/>
                </a:moveTo>
                <a:cubicBezTo>
                  <a:pt x="3423" y="1362"/>
                  <a:pt x="3429" y="1363"/>
                  <a:pt x="3434" y="1366"/>
                </a:cubicBezTo>
                <a:lnTo>
                  <a:pt x="3405" y="1409"/>
                </a:lnTo>
                <a:cubicBezTo>
                  <a:pt x="3405" y="1437"/>
                  <a:pt x="3405" y="1466"/>
                  <a:pt x="3391" y="1480"/>
                </a:cubicBezTo>
                <a:lnTo>
                  <a:pt x="3362" y="1524"/>
                </a:lnTo>
                <a:cubicBezTo>
                  <a:pt x="3319" y="1524"/>
                  <a:pt x="3305" y="1509"/>
                  <a:pt x="3333" y="1480"/>
                </a:cubicBezTo>
                <a:lnTo>
                  <a:pt x="3333" y="1452"/>
                </a:lnTo>
                <a:lnTo>
                  <a:pt x="3348" y="1409"/>
                </a:lnTo>
                <a:cubicBezTo>
                  <a:pt x="3359" y="1385"/>
                  <a:pt x="3390" y="1362"/>
                  <a:pt x="3417" y="1362"/>
                </a:cubicBezTo>
                <a:close/>
                <a:moveTo>
                  <a:pt x="17255" y="1524"/>
                </a:moveTo>
                <a:lnTo>
                  <a:pt x="17255" y="1524"/>
                </a:lnTo>
                <a:cubicBezTo>
                  <a:pt x="17262" y="1531"/>
                  <a:pt x="17262" y="1534"/>
                  <a:pt x="17261" y="1534"/>
                </a:cubicBezTo>
                <a:cubicBezTo>
                  <a:pt x="17259" y="1534"/>
                  <a:pt x="17255" y="1531"/>
                  <a:pt x="17255" y="1524"/>
                </a:cubicBezTo>
                <a:close/>
                <a:moveTo>
                  <a:pt x="16810" y="1351"/>
                </a:moveTo>
                <a:cubicBezTo>
                  <a:pt x="16867" y="1366"/>
                  <a:pt x="16925" y="1394"/>
                  <a:pt x="16925" y="1409"/>
                </a:cubicBezTo>
                <a:cubicBezTo>
                  <a:pt x="16925" y="1423"/>
                  <a:pt x="16925" y="1437"/>
                  <a:pt x="16910" y="1437"/>
                </a:cubicBezTo>
                <a:lnTo>
                  <a:pt x="16882" y="1437"/>
                </a:lnTo>
                <a:cubicBezTo>
                  <a:pt x="16867" y="1423"/>
                  <a:pt x="16857" y="1416"/>
                  <a:pt x="16849" y="1416"/>
                </a:cubicBezTo>
                <a:cubicBezTo>
                  <a:pt x="16842" y="1416"/>
                  <a:pt x="16839" y="1423"/>
                  <a:pt x="16839" y="1437"/>
                </a:cubicBezTo>
                <a:cubicBezTo>
                  <a:pt x="16839" y="1466"/>
                  <a:pt x="16824" y="1538"/>
                  <a:pt x="16824" y="1538"/>
                </a:cubicBezTo>
                <a:cubicBezTo>
                  <a:pt x="16824" y="1538"/>
                  <a:pt x="16810" y="1509"/>
                  <a:pt x="16810" y="1466"/>
                </a:cubicBezTo>
                <a:lnTo>
                  <a:pt x="16810" y="1437"/>
                </a:lnTo>
                <a:lnTo>
                  <a:pt x="16810" y="1423"/>
                </a:lnTo>
                <a:cubicBezTo>
                  <a:pt x="16810" y="1413"/>
                  <a:pt x="16803" y="1403"/>
                  <a:pt x="16793" y="1403"/>
                </a:cubicBezTo>
                <a:cubicBezTo>
                  <a:pt x="16790" y="1403"/>
                  <a:pt x="16785" y="1404"/>
                  <a:pt x="16781" y="1409"/>
                </a:cubicBezTo>
                <a:cubicBezTo>
                  <a:pt x="16767" y="1409"/>
                  <a:pt x="16752" y="1394"/>
                  <a:pt x="16752" y="1380"/>
                </a:cubicBezTo>
                <a:cubicBezTo>
                  <a:pt x="16752" y="1380"/>
                  <a:pt x="16752" y="1351"/>
                  <a:pt x="16767" y="1351"/>
                </a:cubicBezTo>
                <a:close/>
                <a:moveTo>
                  <a:pt x="17255" y="1351"/>
                </a:moveTo>
                <a:cubicBezTo>
                  <a:pt x="17270" y="1366"/>
                  <a:pt x="17327" y="1394"/>
                  <a:pt x="17356" y="1409"/>
                </a:cubicBezTo>
                <a:cubicBezTo>
                  <a:pt x="17370" y="1409"/>
                  <a:pt x="17370" y="1437"/>
                  <a:pt x="17356" y="1466"/>
                </a:cubicBezTo>
                <a:lnTo>
                  <a:pt x="17341" y="1495"/>
                </a:lnTo>
                <a:lnTo>
                  <a:pt x="17341" y="1524"/>
                </a:lnTo>
                <a:lnTo>
                  <a:pt x="17341" y="1538"/>
                </a:lnTo>
                <a:cubicBezTo>
                  <a:pt x="17333" y="1520"/>
                  <a:pt x="17302" y="1508"/>
                  <a:pt x="17279" y="1508"/>
                </a:cubicBezTo>
                <a:cubicBezTo>
                  <a:pt x="17266" y="1508"/>
                  <a:pt x="17255" y="1513"/>
                  <a:pt x="17255" y="1524"/>
                </a:cubicBezTo>
                <a:cubicBezTo>
                  <a:pt x="17241" y="1509"/>
                  <a:pt x="17255" y="1480"/>
                  <a:pt x="17255" y="1466"/>
                </a:cubicBezTo>
                <a:lnTo>
                  <a:pt x="17241" y="1437"/>
                </a:lnTo>
                <a:cubicBezTo>
                  <a:pt x="17226" y="1423"/>
                  <a:pt x="17226" y="1394"/>
                  <a:pt x="17241" y="1380"/>
                </a:cubicBezTo>
                <a:lnTo>
                  <a:pt x="17255" y="1351"/>
                </a:lnTo>
                <a:close/>
                <a:moveTo>
                  <a:pt x="16129" y="1422"/>
                </a:moveTo>
                <a:cubicBezTo>
                  <a:pt x="16133" y="1422"/>
                  <a:pt x="16135" y="1427"/>
                  <a:pt x="16135" y="1437"/>
                </a:cubicBezTo>
                <a:cubicBezTo>
                  <a:pt x="16120" y="1452"/>
                  <a:pt x="16178" y="1495"/>
                  <a:pt x="16178" y="1524"/>
                </a:cubicBezTo>
                <a:cubicBezTo>
                  <a:pt x="16178" y="1538"/>
                  <a:pt x="16170" y="1545"/>
                  <a:pt x="16160" y="1545"/>
                </a:cubicBezTo>
                <a:cubicBezTo>
                  <a:pt x="16149" y="1545"/>
                  <a:pt x="16135" y="1538"/>
                  <a:pt x="16120" y="1524"/>
                </a:cubicBezTo>
                <a:lnTo>
                  <a:pt x="16106" y="1480"/>
                </a:lnTo>
                <a:lnTo>
                  <a:pt x="16091" y="1466"/>
                </a:lnTo>
                <a:cubicBezTo>
                  <a:pt x="16110" y="1438"/>
                  <a:pt x="16123" y="1422"/>
                  <a:pt x="16129" y="1422"/>
                </a:cubicBezTo>
                <a:close/>
                <a:moveTo>
                  <a:pt x="12054" y="1452"/>
                </a:moveTo>
                <a:cubicBezTo>
                  <a:pt x="12054" y="1452"/>
                  <a:pt x="12069" y="1466"/>
                  <a:pt x="12083" y="1480"/>
                </a:cubicBezTo>
                <a:cubicBezTo>
                  <a:pt x="12083" y="1480"/>
                  <a:pt x="12083" y="1509"/>
                  <a:pt x="12069" y="1509"/>
                </a:cubicBezTo>
                <a:cubicBezTo>
                  <a:pt x="12040" y="1524"/>
                  <a:pt x="12026" y="1524"/>
                  <a:pt x="11997" y="1538"/>
                </a:cubicBezTo>
                <a:lnTo>
                  <a:pt x="11982" y="1538"/>
                </a:lnTo>
                <a:cubicBezTo>
                  <a:pt x="11978" y="1546"/>
                  <a:pt x="11971" y="1550"/>
                  <a:pt x="11963" y="1550"/>
                </a:cubicBezTo>
                <a:cubicBezTo>
                  <a:pt x="11940" y="1550"/>
                  <a:pt x="11911" y="1526"/>
                  <a:pt x="11911" y="1495"/>
                </a:cubicBezTo>
                <a:cubicBezTo>
                  <a:pt x="11904" y="1482"/>
                  <a:pt x="11909" y="1475"/>
                  <a:pt x="11922" y="1475"/>
                </a:cubicBezTo>
                <a:cubicBezTo>
                  <a:pt x="11938" y="1475"/>
                  <a:pt x="11965" y="1486"/>
                  <a:pt x="11997" y="1509"/>
                </a:cubicBezTo>
                <a:lnTo>
                  <a:pt x="12054" y="1452"/>
                </a:lnTo>
                <a:close/>
                <a:moveTo>
                  <a:pt x="15226" y="1376"/>
                </a:moveTo>
                <a:cubicBezTo>
                  <a:pt x="15245" y="1376"/>
                  <a:pt x="15275" y="1397"/>
                  <a:pt x="15287" y="1409"/>
                </a:cubicBezTo>
                <a:cubicBezTo>
                  <a:pt x="15301" y="1423"/>
                  <a:pt x="15287" y="1437"/>
                  <a:pt x="15273" y="1437"/>
                </a:cubicBezTo>
                <a:lnTo>
                  <a:pt x="15244" y="1466"/>
                </a:lnTo>
                <a:lnTo>
                  <a:pt x="15215" y="1480"/>
                </a:lnTo>
                <a:cubicBezTo>
                  <a:pt x="15201" y="1466"/>
                  <a:pt x="15186" y="1466"/>
                  <a:pt x="15186" y="1466"/>
                </a:cubicBezTo>
                <a:cubicBezTo>
                  <a:pt x="15186" y="1466"/>
                  <a:pt x="15172" y="1552"/>
                  <a:pt x="15143" y="1552"/>
                </a:cubicBezTo>
                <a:cubicBezTo>
                  <a:pt x="15129" y="1538"/>
                  <a:pt x="15129" y="1452"/>
                  <a:pt x="15129" y="1423"/>
                </a:cubicBezTo>
                <a:cubicBezTo>
                  <a:pt x="15143" y="1394"/>
                  <a:pt x="15158" y="1380"/>
                  <a:pt x="15158" y="1380"/>
                </a:cubicBezTo>
                <a:cubicBezTo>
                  <a:pt x="15162" y="1385"/>
                  <a:pt x="15170" y="1386"/>
                  <a:pt x="15179" y="1386"/>
                </a:cubicBezTo>
                <a:cubicBezTo>
                  <a:pt x="15196" y="1386"/>
                  <a:pt x="15215" y="1380"/>
                  <a:pt x="15215" y="1380"/>
                </a:cubicBezTo>
                <a:cubicBezTo>
                  <a:pt x="15218" y="1377"/>
                  <a:pt x="15222" y="1376"/>
                  <a:pt x="15226" y="1376"/>
                </a:cubicBezTo>
                <a:close/>
                <a:moveTo>
                  <a:pt x="15977" y="1409"/>
                </a:moveTo>
                <a:lnTo>
                  <a:pt x="15991" y="1437"/>
                </a:lnTo>
                <a:cubicBezTo>
                  <a:pt x="16020" y="1452"/>
                  <a:pt x="16048" y="1495"/>
                  <a:pt x="16063" y="1538"/>
                </a:cubicBezTo>
                <a:lnTo>
                  <a:pt x="16034" y="1524"/>
                </a:lnTo>
                <a:lnTo>
                  <a:pt x="15991" y="1524"/>
                </a:lnTo>
                <a:cubicBezTo>
                  <a:pt x="15991" y="1556"/>
                  <a:pt x="15975" y="1572"/>
                  <a:pt x="15961" y="1572"/>
                </a:cubicBezTo>
                <a:cubicBezTo>
                  <a:pt x="15956" y="1572"/>
                  <a:pt x="15951" y="1570"/>
                  <a:pt x="15948" y="1567"/>
                </a:cubicBezTo>
                <a:cubicBezTo>
                  <a:pt x="15948" y="1567"/>
                  <a:pt x="15948" y="1538"/>
                  <a:pt x="15962" y="1538"/>
                </a:cubicBezTo>
                <a:cubicBezTo>
                  <a:pt x="15962" y="1524"/>
                  <a:pt x="15962" y="1480"/>
                  <a:pt x="15962" y="1466"/>
                </a:cubicBezTo>
                <a:cubicBezTo>
                  <a:pt x="15948" y="1466"/>
                  <a:pt x="15948" y="1437"/>
                  <a:pt x="15962" y="1409"/>
                </a:cubicBezTo>
                <a:close/>
                <a:moveTo>
                  <a:pt x="12843" y="1420"/>
                </a:moveTo>
                <a:cubicBezTo>
                  <a:pt x="12844" y="1420"/>
                  <a:pt x="12844" y="1421"/>
                  <a:pt x="12844" y="1423"/>
                </a:cubicBezTo>
                <a:cubicBezTo>
                  <a:pt x="12859" y="1423"/>
                  <a:pt x="12888" y="1452"/>
                  <a:pt x="12902" y="1452"/>
                </a:cubicBezTo>
                <a:cubicBezTo>
                  <a:pt x="12902" y="1452"/>
                  <a:pt x="12888" y="1524"/>
                  <a:pt x="12888" y="1552"/>
                </a:cubicBezTo>
                <a:cubicBezTo>
                  <a:pt x="12882" y="1569"/>
                  <a:pt x="12874" y="1577"/>
                  <a:pt x="12865" y="1577"/>
                </a:cubicBezTo>
                <a:cubicBezTo>
                  <a:pt x="12851" y="1577"/>
                  <a:pt x="12833" y="1558"/>
                  <a:pt x="12816" y="1524"/>
                </a:cubicBezTo>
                <a:lnTo>
                  <a:pt x="12816" y="1495"/>
                </a:lnTo>
                <a:lnTo>
                  <a:pt x="12801" y="1480"/>
                </a:lnTo>
                <a:cubicBezTo>
                  <a:pt x="12814" y="1456"/>
                  <a:pt x="12837" y="1420"/>
                  <a:pt x="12843" y="1420"/>
                </a:cubicBezTo>
                <a:close/>
                <a:moveTo>
                  <a:pt x="5932" y="1543"/>
                </a:moveTo>
                <a:cubicBezTo>
                  <a:pt x="5948" y="1543"/>
                  <a:pt x="5965" y="1546"/>
                  <a:pt x="5977" y="1552"/>
                </a:cubicBezTo>
                <a:cubicBezTo>
                  <a:pt x="5991" y="1567"/>
                  <a:pt x="6006" y="1581"/>
                  <a:pt x="5977" y="1581"/>
                </a:cubicBezTo>
                <a:cubicBezTo>
                  <a:pt x="5971" y="1587"/>
                  <a:pt x="5953" y="1591"/>
                  <a:pt x="5933" y="1591"/>
                </a:cubicBezTo>
                <a:cubicBezTo>
                  <a:pt x="5906" y="1591"/>
                  <a:pt x="5876" y="1584"/>
                  <a:pt x="5876" y="1567"/>
                </a:cubicBezTo>
                <a:cubicBezTo>
                  <a:pt x="5885" y="1550"/>
                  <a:pt x="5908" y="1543"/>
                  <a:pt x="5932" y="1543"/>
                </a:cubicBezTo>
                <a:close/>
                <a:moveTo>
                  <a:pt x="8046" y="1480"/>
                </a:moveTo>
                <a:cubicBezTo>
                  <a:pt x="8060" y="1480"/>
                  <a:pt x="8089" y="1495"/>
                  <a:pt x="8089" y="1509"/>
                </a:cubicBezTo>
                <a:lnTo>
                  <a:pt x="8103" y="1567"/>
                </a:lnTo>
                <a:cubicBezTo>
                  <a:pt x="8135" y="1588"/>
                  <a:pt x="8143" y="1601"/>
                  <a:pt x="8129" y="1601"/>
                </a:cubicBezTo>
                <a:cubicBezTo>
                  <a:pt x="8123" y="1601"/>
                  <a:pt x="8115" y="1599"/>
                  <a:pt x="8103" y="1595"/>
                </a:cubicBezTo>
                <a:cubicBezTo>
                  <a:pt x="8075" y="1581"/>
                  <a:pt x="7988" y="1538"/>
                  <a:pt x="7988" y="1509"/>
                </a:cubicBezTo>
                <a:lnTo>
                  <a:pt x="8003" y="1509"/>
                </a:lnTo>
                <a:cubicBezTo>
                  <a:pt x="8017" y="1495"/>
                  <a:pt x="8031" y="1480"/>
                  <a:pt x="8046" y="1480"/>
                </a:cubicBezTo>
                <a:close/>
                <a:moveTo>
                  <a:pt x="9928" y="1524"/>
                </a:moveTo>
                <a:lnTo>
                  <a:pt x="9928" y="1538"/>
                </a:lnTo>
                <a:lnTo>
                  <a:pt x="9971" y="1581"/>
                </a:lnTo>
                <a:cubicBezTo>
                  <a:pt x="9993" y="1574"/>
                  <a:pt x="10011" y="1570"/>
                  <a:pt x="10021" y="1570"/>
                </a:cubicBezTo>
                <a:cubicBezTo>
                  <a:pt x="10032" y="1570"/>
                  <a:pt x="10036" y="1574"/>
                  <a:pt x="10028" y="1581"/>
                </a:cubicBezTo>
                <a:cubicBezTo>
                  <a:pt x="10014" y="1595"/>
                  <a:pt x="9971" y="1653"/>
                  <a:pt x="9942" y="1682"/>
                </a:cubicBezTo>
                <a:lnTo>
                  <a:pt x="9942" y="1610"/>
                </a:lnTo>
                <a:cubicBezTo>
                  <a:pt x="9942" y="1603"/>
                  <a:pt x="9935" y="1603"/>
                  <a:pt x="9928" y="1603"/>
                </a:cubicBezTo>
                <a:cubicBezTo>
                  <a:pt x="9921" y="1603"/>
                  <a:pt x="9914" y="1603"/>
                  <a:pt x="9914" y="1595"/>
                </a:cubicBezTo>
                <a:lnTo>
                  <a:pt x="9914" y="1581"/>
                </a:lnTo>
                <a:cubicBezTo>
                  <a:pt x="9899" y="1567"/>
                  <a:pt x="9914" y="1538"/>
                  <a:pt x="9928" y="1524"/>
                </a:cubicBezTo>
                <a:close/>
                <a:moveTo>
                  <a:pt x="8899" y="1506"/>
                </a:moveTo>
                <a:cubicBezTo>
                  <a:pt x="8915" y="1506"/>
                  <a:pt x="8955" y="1540"/>
                  <a:pt x="8965" y="1581"/>
                </a:cubicBezTo>
                <a:cubicBezTo>
                  <a:pt x="8965" y="1639"/>
                  <a:pt x="8951" y="1682"/>
                  <a:pt x="8937" y="1696"/>
                </a:cubicBezTo>
                <a:cubicBezTo>
                  <a:pt x="8922" y="1696"/>
                  <a:pt x="8893" y="1639"/>
                  <a:pt x="8879" y="1639"/>
                </a:cubicBezTo>
                <a:cubicBezTo>
                  <a:pt x="8879" y="1641"/>
                  <a:pt x="8879" y="1642"/>
                  <a:pt x="8878" y="1642"/>
                </a:cubicBezTo>
                <a:cubicBezTo>
                  <a:pt x="8874" y="1642"/>
                  <a:pt x="8865" y="1619"/>
                  <a:pt x="8865" y="1595"/>
                </a:cubicBezTo>
                <a:lnTo>
                  <a:pt x="8879" y="1552"/>
                </a:lnTo>
                <a:lnTo>
                  <a:pt x="8893" y="1524"/>
                </a:lnTo>
                <a:cubicBezTo>
                  <a:pt x="8889" y="1511"/>
                  <a:pt x="8892" y="1506"/>
                  <a:pt x="8899" y="1506"/>
                </a:cubicBezTo>
                <a:close/>
                <a:moveTo>
                  <a:pt x="16081" y="1586"/>
                </a:moveTo>
                <a:cubicBezTo>
                  <a:pt x="16091" y="1586"/>
                  <a:pt x="16100" y="1589"/>
                  <a:pt x="16106" y="1595"/>
                </a:cubicBezTo>
                <a:cubicBezTo>
                  <a:pt x="16106" y="1610"/>
                  <a:pt x="16106" y="1682"/>
                  <a:pt x="16077" y="1710"/>
                </a:cubicBezTo>
                <a:cubicBezTo>
                  <a:pt x="16074" y="1714"/>
                  <a:pt x="16068" y="1716"/>
                  <a:pt x="16062" y="1716"/>
                </a:cubicBezTo>
                <a:cubicBezTo>
                  <a:pt x="16043" y="1716"/>
                  <a:pt x="16016" y="1700"/>
                  <a:pt x="16005" y="1667"/>
                </a:cubicBezTo>
                <a:lnTo>
                  <a:pt x="16020" y="1639"/>
                </a:lnTo>
                <a:lnTo>
                  <a:pt x="16020" y="1610"/>
                </a:lnTo>
                <a:cubicBezTo>
                  <a:pt x="16045" y="1593"/>
                  <a:pt x="16065" y="1586"/>
                  <a:pt x="16081" y="1586"/>
                </a:cubicBezTo>
                <a:close/>
                <a:moveTo>
                  <a:pt x="10072" y="1726"/>
                </a:moveTo>
                <a:cubicBezTo>
                  <a:pt x="10113" y="1726"/>
                  <a:pt x="10167" y="1739"/>
                  <a:pt x="10158" y="1739"/>
                </a:cubicBezTo>
                <a:cubicBezTo>
                  <a:pt x="10158" y="1751"/>
                  <a:pt x="10120" y="1772"/>
                  <a:pt x="10106" y="1772"/>
                </a:cubicBezTo>
                <a:cubicBezTo>
                  <a:pt x="10102" y="1772"/>
                  <a:pt x="10100" y="1771"/>
                  <a:pt x="10100" y="1768"/>
                </a:cubicBezTo>
                <a:cubicBezTo>
                  <a:pt x="10100" y="1756"/>
                  <a:pt x="10093" y="1751"/>
                  <a:pt x="10083" y="1751"/>
                </a:cubicBezTo>
                <a:cubicBezTo>
                  <a:pt x="10069" y="1751"/>
                  <a:pt x="10051" y="1760"/>
                  <a:pt x="10043" y="1768"/>
                </a:cubicBezTo>
                <a:cubicBezTo>
                  <a:pt x="10035" y="1772"/>
                  <a:pt x="10030" y="1773"/>
                  <a:pt x="10026" y="1773"/>
                </a:cubicBezTo>
                <a:cubicBezTo>
                  <a:pt x="10015" y="1773"/>
                  <a:pt x="10018" y="1760"/>
                  <a:pt x="10028" y="1739"/>
                </a:cubicBezTo>
                <a:cubicBezTo>
                  <a:pt x="10033" y="1730"/>
                  <a:pt x="10051" y="1726"/>
                  <a:pt x="10072" y="1726"/>
                </a:cubicBezTo>
                <a:close/>
                <a:moveTo>
                  <a:pt x="14482" y="1682"/>
                </a:moveTo>
                <a:cubicBezTo>
                  <a:pt x="14497" y="1696"/>
                  <a:pt x="14497" y="1725"/>
                  <a:pt x="14482" y="1753"/>
                </a:cubicBezTo>
                <a:cubicBezTo>
                  <a:pt x="14475" y="1768"/>
                  <a:pt x="14454" y="1775"/>
                  <a:pt x="14436" y="1775"/>
                </a:cubicBezTo>
                <a:cubicBezTo>
                  <a:pt x="14418" y="1775"/>
                  <a:pt x="14403" y="1768"/>
                  <a:pt x="14410" y="1753"/>
                </a:cubicBezTo>
                <a:lnTo>
                  <a:pt x="14410" y="1739"/>
                </a:lnTo>
                <a:lnTo>
                  <a:pt x="14425" y="1710"/>
                </a:lnTo>
                <a:cubicBezTo>
                  <a:pt x="14425" y="1682"/>
                  <a:pt x="14468" y="1682"/>
                  <a:pt x="14482" y="1682"/>
                </a:cubicBezTo>
                <a:close/>
                <a:moveTo>
                  <a:pt x="11077" y="1690"/>
                </a:moveTo>
                <a:cubicBezTo>
                  <a:pt x="11095" y="1690"/>
                  <a:pt x="11111" y="1696"/>
                  <a:pt x="11120" y="1696"/>
                </a:cubicBezTo>
                <a:lnTo>
                  <a:pt x="11120" y="1710"/>
                </a:lnTo>
                <a:cubicBezTo>
                  <a:pt x="11120" y="1725"/>
                  <a:pt x="11106" y="1739"/>
                  <a:pt x="11106" y="1753"/>
                </a:cubicBezTo>
                <a:cubicBezTo>
                  <a:pt x="11077" y="1768"/>
                  <a:pt x="11049" y="1782"/>
                  <a:pt x="11020" y="1797"/>
                </a:cubicBezTo>
                <a:cubicBezTo>
                  <a:pt x="11005" y="1797"/>
                  <a:pt x="10977" y="1768"/>
                  <a:pt x="10962" y="1753"/>
                </a:cubicBezTo>
                <a:cubicBezTo>
                  <a:pt x="10962" y="1739"/>
                  <a:pt x="11034" y="1696"/>
                  <a:pt x="11049" y="1696"/>
                </a:cubicBezTo>
                <a:cubicBezTo>
                  <a:pt x="11058" y="1691"/>
                  <a:pt x="11068" y="1690"/>
                  <a:pt x="11077" y="1690"/>
                </a:cubicBezTo>
                <a:close/>
                <a:moveTo>
                  <a:pt x="2285" y="1753"/>
                </a:moveTo>
                <a:cubicBezTo>
                  <a:pt x="2299" y="1782"/>
                  <a:pt x="2313" y="1825"/>
                  <a:pt x="2328" y="1840"/>
                </a:cubicBezTo>
                <a:cubicBezTo>
                  <a:pt x="2342" y="1840"/>
                  <a:pt x="2371" y="1811"/>
                  <a:pt x="2385" y="1811"/>
                </a:cubicBezTo>
                <a:lnTo>
                  <a:pt x="2399" y="1811"/>
                </a:lnTo>
                <a:cubicBezTo>
                  <a:pt x="2414" y="1811"/>
                  <a:pt x="2356" y="1868"/>
                  <a:pt x="2328" y="1868"/>
                </a:cubicBezTo>
                <a:cubicBezTo>
                  <a:pt x="2299" y="1868"/>
                  <a:pt x="2270" y="1854"/>
                  <a:pt x="2270" y="1825"/>
                </a:cubicBezTo>
                <a:cubicBezTo>
                  <a:pt x="2270" y="1811"/>
                  <a:pt x="2270" y="1753"/>
                  <a:pt x="2285" y="1753"/>
                </a:cubicBezTo>
                <a:close/>
                <a:moveTo>
                  <a:pt x="2794" y="1781"/>
                </a:moveTo>
                <a:cubicBezTo>
                  <a:pt x="2800" y="1781"/>
                  <a:pt x="2813" y="1793"/>
                  <a:pt x="2831" y="1811"/>
                </a:cubicBezTo>
                <a:cubicBezTo>
                  <a:pt x="2859" y="1840"/>
                  <a:pt x="2931" y="1912"/>
                  <a:pt x="2902" y="1912"/>
                </a:cubicBezTo>
                <a:cubicBezTo>
                  <a:pt x="2888" y="1912"/>
                  <a:pt x="2802" y="1825"/>
                  <a:pt x="2787" y="1797"/>
                </a:cubicBezTo>
                <a:cubicBezTo>
                  <a:pt x="2787" y="1786"/>
                  <a:pt x="2789" y="1781"/>
                  <a:pt x="2794" y="1781"/>
                </a:cubicBezTo>
                <a:close/>
                <a:moveTo>
                  <a:pt x="13333" y="1840"/>
                </a:moveTo>
                <a:lnTo>
                  <a:pt x="13376" y="1897"/>
                </a:lnTo>
                <a:cubicBezTo>
                  <a:pt x="13398" y="1876"/>
                  <a:pt x="13416" y="1865"/>
                  <a:pt x="13426" y="1865"/>
                </a:cubicBezTo>
                <a:cubicBezTo>
                  <a:pt x="13437" y="1865"/>
                  <a:pt x="13441" y="1876"/>
                  <a:pt x="13434" y="1897"/>
                </a:cubicBezTo>
                <a:lnTo>
                  <a:pt x="13419" y="1912"/>
                </a:lnTo>
                <a:cubicBezTo>
                  <a:pt x="13412" y="1933"/>
                  <a:pt x="13405" y="1944"/>
                  <a:pt x="13394" y="1944"/>
                </a:cubicBezTo>
                <a:cubicBezTo>
                  <a:pt x="13383" y="1944"/>
                  <a:pt x="13369" y="1933"/>
                  <a:pt x="13347" y="1912"/>
                </a:cubicBezTo>
                <a:cubicBezTo>
                  <a:pt x="13347" y="1897"/>
                  <a:pt x="13319" y="1897"/>
                  <a:pt x="13319" y="1883"/>
                </a:cubicBezTo>
                <a:cubicBezTo>
                  <a:pt x="13304" y="1883"/>
                  <a:pt x="13304" y="1868"/>
                  <a:pt x="13319" y="1854"/>
                </a:cubicBezTo>
                <a:cubicBezTo>
                  <a:pt x="13319" y="1854"/>
                  <a:pt x="13333" y="1840"/>
                  <a:pt x="13333" y="1840"/>
                </a:cubicBezTo>
                <a:close/>
                <a:moveTo>
                  <a:pt x="7141" y="1883"/>
                </a:moveTo>
                <a:cubicBezTo>
                  <a:pt x="7155" y="1883"/>
                  <a:pt x="7155" y="1897"/>
                  <a:pt x="7141" y="1926"/>
                </a:cubicBezTo>
                <a:lnTo>
                  <a:pt x="7141" y="1940"/>
                </a:lnTo>
                <a:lnTo>
                  <a:pt x="7126" y="1940"/>
                </a:lnTo>
                <a:cubicBezTo>
                  <a:pt x="7098" y="1955"/>
                  <a:pt x="7083" y="1955"/>
                  <a:pt x="7083" y="1955"/>
                </a:cubicBezTo>
                <a:cubicBezTo>
                  <a:pt x="7083" y="1940"/>
                  <a:pt x="7083" y="1940"/>
                  <a:pt x="7083" y="1940"/>
                </a:cubicBezTo>
                <a:cubicBezTo>
                  <a:pt x="7083" y="1912"/>
                  <a:pt x="7098" y="1897"/>
                  <a:pt x="7098" y="1883"/>
                </a:cubicBezTo>
                <a:close/>
                <a:moveTo>
                  <a:pt x="13592" y="1840"/>
                </a:moveTo>
                <a:lnTo>
                  <a:pt x="13592" y="1840"/>
                </a:lnTo>
                <a:cubicBezTo>
                  <a:pt x="13563" y="1897"/>
                  <a:pt x="13534" y="1940"/>
                  <a:pt x="13505" y="1983"/>
                </a:cubicBezTo>
                <a:cubicBezTo>
                  <a:pt x="13448" y="1883"/>
                  <a:pt x="13448" y="1868"/>
                  <a:pt x="13592" y="1840"/>
                </a:cubicBezTo>
                <a:close/>
                <a:moveTo>
                  <a:pt x="6149" y="1725"/>
                </a:moveTo>
                <a:cubicBezTo>
                  <a:pt x="6164" y="1725"/>
                  <a:pt x="6192" y="1725"/>
                  <a:pt x="6207" y="1739"/>
                </a:cubicBezTo>
                <a:cubicBezTo>
                  <a:pt x="6236" y="1753"/>
                  <a:pt x="6221" y="1782"/>
                  <a:pt x="6192" y="1811"/>
                </a:cubicBezTo>
                <a:lnTo>
                  <a:pt x="6178" y="1811"/>
                </a:lnTo>
                <a:lnTo>
                  <a:pt x="6149" y="1797"/>
                </a:lnTo>
                <a:cubicBezTo>
                  <a:pt x="6121" y="1825"/>
                  <a:pt x="6063" y="1926"/>
                  <a:pt x="6063" y="1969"/>
                </a:cubicBezTo>
                <a:cubicBezTo>
                  <a:pt x="6063" y="1981"/>
                  <a:pt x="6062" y="1986"/>
                  <a:pt x="6060" y="1986"/>
                </a:cubicBezTo>
                <a:cubicBezTo>
                  <a:pt x="6054" y="1986"/>
                  <a:pt x="6041" y="1949"/>
                  <a:pt x="6020" y="1897"/>
                </a:cubicBezTo>
                <a:lnTo>
                  <a:pt x="6006" y="1825"/>
                </a:lnTo>
                <a:lnTo>
                  <a:pt x="6006" y="1811"/>
                </a:lnTo>
                <a:cubicBezTo>
                  <a:pt x="6006" y="1801"/>
                  <a:pt x="6013" y="1791"/>
                  <a:pt x="6022" y="1791"/>
                </a:cubicBezTo>
                <a:cubicBezTo>
                  <a:pt x="6026" y="1791"/>
                  <a:pt x="6030" y="1792"/>
                  <a:pt x="6034" y="1797"/>
                </a:cubicBezTo>
                <a:lnTo>
                  <a:pt x="6063" y="1797"/>
                </a:lnTo>
                <a:cubicBezTo>
                  <a:pt x="6063" y="1801"/>
                  <a:pt x="6064" y="1803"/>
                  <a:pt x="6066" y="1803"/>
                </a:cubicBezTo>
                <a:cubicBezTo>
                  <a:pt x="6070" y="1803"/>
                  <a:pt x="6077" y="1792"/>
                  <a:pt x="6077" y="1782"/>
                </a:cubicBezTo>
                <a:cubicBezTo>
                  <a:pt x="6077" y="1768"/>
                  <a:pt x="6135" y="1725"/>
                  <a:pt x="6149" y="1725"/>
                </a:cubicBezTo>
                <a:close/>
                <a:moveTo>
                  <a:pt x="13218" y="1840"/>
                </a:moveTo>
                <a:cubicBezTo>
                  <a:pt x="13232" y="1854"/>
                  <a:pt x="13247" y="1868"/>
                  <a:pt x="13247" y="1883"/>
                </a:cubicBezTo>
                <a:lnTo>
                  <a:pt x="13232" y="1897"/>
                </a:lnTo>
                <a:lnTo>
                  <a:pt x="13204" y="1926"/>
                </a:lnTo>
                <a:cubicBezTo>
                  <a:pt x="13161" y="1940"/>
                  <a:pt x="13117" y="1955"/>
                  <a:pt x="13103" y="1955"/>
                </a:cubicBezTo>
                <a:lnTo>
                  <a:pt x="13089" y="1955"/>
                </a:lnTo>
                <a:lnTo>
                  <a:pt x="13089" y="1983"/>
                </a:lnTo>
                <a:cubicBezTo>
                  <a:pt x="13085" y="1987"/>
                  <a:pt x="13081" y="1989"/>
                  <a:pt x="13076" y="1989"/>
                </a:cubicBezTo>
                <a:cubicBezTo>
                  <a:pt x="13061" y="1989"/>
                  <a:pt x="13042" y="1973"/>
                  <a:pt x="13031" y="1940"/>
                </a:cubicBezTo>
                <a:lnTo>
                  <a:pt x="12988" y="1969"/>
                </a:lnTo>
                <a:cubicBezTo>
                  <a:pt x="12979" y="1978"/>
                  <a:pt x="12973" y="1981"/>
                  <a:pt x="12968" y="1981"/>
                </a:cubicBezTo>
                <a:cubicBezTo>
                  <a:pt x="12958" y="1981"/>
                  <a:pt x="12955" y="1965"/>
                  <a:pt x="12945" y="1955"/>
                </a:cubicBezTo>
                <a:cubicBezTo>
                  <a:pt x="12945" y="1940"/>
                  <a:pt x="12945" y="1926"/>
                  <a:pt x="12945" y="1912"/>
                </a:cubicBezTo>
                <a:cubicBezTo>
                  <a:pt x="12959" y="1897"/>
                  <a:pt x="12974" y="1883"/>
                  <a:pt x="12988" y="1868"/>
                </a:cubicBezTo>
                <a:lnTo>
                  <a:pt x="13003" y="1868"/>
                </a:lnTo>
                <a:lnTo>
                  <a:pt x="13046" y="1912"/>
                </a:lnTo>
                <a:cubicBezTo>
                  <a:pt x="13074" y="1897"/>
                  <a:pt x="13175" y="1912"/>
                  <a:pt x="13175" y="1883"/>
                </a:cubicBezTo>
                <a:cubicBezTo>
                  <a:pt x="13189" y="1868"/>
                  <a:pt x="13218" y="1840"/>
                  <a:pt x="13218" y="1840"/>
                </a:cubicBezTo>
                <a:close/>
                <a:moveTo>
                  <a:pt x="12097" y="1854"/>
                </a:moveTo>
                <a:cubicBezTo>
                  <a:pt x="12112" y="1897"/>
                  <a:pt x="12184" y="1912"/>
                  <a:pt x="12198" y="1926"/>
                </a:cubicBezTo>
                <a:cubicBezTo>
                  <a:pt x="12212" y="1940"/>
                  <a:pt x="12212" y="1955"/>
                  <a:pt x="12184" y="1955"/>
                </a:cubicBezTo>
                <a:lnTo>
                  <a:pt x="12169" y="1969"/>
                </a:lnTo>
                <a:lnTo>
                  <a:pt x="12140" y="1969"/>
                </a:lnTo>
                <a:cubicBezTo>
                  <a:pt x="12126" y="1983"/>
                  <a:pt x="12105" y="1991"/>
                  <a:pt x="12083" y="1991"/>
                </a:cubicBezTo>
                <a:cubicBezTo>
                  <a:pt x="12061" y="1991"/>
                  <a:pt x="12040" y="1983"/>
                  <a:pt x="12026" y="1969"/>
                </a:cubicBezTo>
                <a:lnTo>
                  <a:pt x="12026" y="1955"/>
                </a:lnTo>
                <a:cubicBezTo>
                  <a:pt x="12026" y="1940"/>
                  <a:pt x="12026" y="1926"/>
                  <a:pt x="12026" y="1926"/>
                </a:cubicBezTo>
                <a:lnTo>
                  <a:pt x="12026" y="1912"/>
                </a:lnTo>
                <a:cubicBezTo>
                  <a:pt x="12026" y="1897"/>
                  <a:pt x="12026" y="1883"/>
                  <a:pt x="12040" y="1868"/>
                </a:cubicBezTo>
                <a:lnTo>
                  <a:pt x="12097" y="1854"/>
                </a:lnTo>
                <a:close/>
                <a:moveTo>
                  <a:pt x="12437" y="1876"/>
                </a:moveTo>
                <a:cubicBezTo>
                  <a:pt x="12439" y="1876"/>
                  <a:pt x="12435" y="1883"/>
                  <a:pt x="12428" y="1897"/>
                </a:cubicBezTo>
                <a:lnTo>
                  <a:pt x="12442" y="1912"/>
                </a:lnTo>
                <a:cubicBezTo>
                  <a:pt x="12442" y="1940"/>
                  <a:pt x="12457" y="1940"/>
                  <a:pt x="12442" y="1969"/>
                </a:cubicBezTo>
                <a:cubicBezTo>
                  <a:pt x="12428" y="1983"/>
                  <a:pt x="12421" y="1991"/>
                  <a:pt x="12413" y="1991"/>
                </a:cubicBezTo>
                <a:cubicBezTo>
                  <a:pt x="12406" y="1991"/>
                  <a:pt x="12399" y="1983"/>
                  <a:pt x="12385" y="1969"/>
                </a:cubicBezTo>
                <a:lnTo>
                  <a:pt x="12313" y="1969"/>
                </a:lnTo>
                <a:lnTo>
                  <a:pt x="12327" y="1955"/>
                </a:lnTo>
                <a:lnTo>
                  <a:pt x="12327" y="1926"/>
                </a:lnTo>
                <a:cubicBezTo>
                  <a:pt x="12327" y="1897"/>
                  <a:pt x="12399" y="1912"/>
                  <a:pt x="12413" y="1897"/>
                </a:cubicBezTo>
                <a:cubicBezTo>
                  <a:pt x="12428" y="1883"/>
                  <a:pt x="12435" y="1876"/>
                  <a:pt x="12437" y="1876"/>
                </a:cubicBezTo>
                <a:close/>
                <a:moveTo>
                  <a:pt x="11954" y="1912"/>
                </a:moveTo>
                <a:cubicBezTo>
                  <a:pt x="11982" y="1912"/>
                  <a:pt x="11997" y="1926"/>
                  <a:pt x="11982" y="1940"/>
                </a:cubicBezTo>
                <a:cubicBezTo>
                  <a:pt x="11982" y="1969"/>
                  <a:pt x="11925" y="1983"/>
                  <a:pt x="11896" y="1998"/>
                </a:cubicBezTo>
                <a:lnTo>
                  <a:pt x="11882" y="2012"/>
                </a:lnTo>
                <a:cubicBezTo>
                  <a:pt x="11872" y="2012"/>
                  <a:pt x="11856" y="2018"/>
                  <a:pt x="11847" y="2018"/>
                </a:cubicBezTo>
                <a:cubicBezTo>
                  <a:pt x="11842" y="2018"/>
                  <a:pt x="11839" y="2017"/>
                  <a:pt x="11839" y="2012"/>
                </a:cubicBezTo>
                <a:lnTo>
                  <a:pt x="11824" y="1998"/>
                </a:lnTo>
                <a:cubicBezTo>
                  <a:pt x="11839" y="1969"/>
                  <a:pt x="11939" y="1912"/>
                  <a:pt x="11954" y="1912"/>
                </a:cubicBezTo>
                <a:close/>
                <a:moveTo>
                  <a:pt x="9125" y="1947"/>
                </a:moveTo>
                <a:cubicBezTo>
                  <a:pt x="9136" y="1947"/>
                  <a:pt x="9149" y="1950"/>
                  <a:pt x="9166" y="1955"/>
                </a:cubicBezTo>
                <a:cubicBezTo>
                  <a:pt x="9127" y="2004"/>
                  <a:pt x="9095" y="2026"/>
                  <a:pt x="9060" y="2026"/>
                </a:cubicBezTo>
                <a:cubicBezTo>
                  <a:pt x="9043" y="2026"/>
                  <a:pt x="9027" y="2021"/>
                  <a:pt x="9008" y="2012"/>
                </a:cubicBezTo>
                <a:cubicBezTo>
                  <a:pt x="9078" y="1962"/>
                  <a:pt x="9099" y="1947"/>
                  <a:pt x="9125" y="1947"/>
                </a:cubicBezTo>
                <a:close/>
                <a:moveTo>
                  <a:pt x="7083" y="1955"/>
                </a:moveTo>
                <a:cubicBezTo>
                  <a:pt x="7083" y="2002"/>
                  <a:pt x="7073" y="2030"/>
                  <a:pt x="7070" y="2030"/>
                </a:cubicBezTo>
                <a:cubicBezTo>
                  <a:pt x="7069" y="2030"/>
                  <a:pt x="7069" y="2029"/>
                  <a:pt x="7069" y="2026"/>
                </a:cubicBezTo>
                <a:cubicBezTo>
                  <a:pt x="7054" y="2026"/>
                  <a:pt x="7069" y="1983"/>
                  <a:pt x="7083" y="1955"/>
                </a:cubicBezTo>
                <a:close/>
                <a:moveTo>
                  <a:pt x="8592" y="1926"/>
                </a:moveTo>
                <a:cubicBezTo>
                  <a:pt x="8635" y="1955"/>
                  <a:pt x="8678" y="1983"/>
                  <a:pt x="8678" y="1998"/>
                </a:cubicBezTo>
                <a:cubicBezTo>
                  <a:pt x="8678" y="1998"/>
                  <a:pt x="8592" y="2026"/>
                  <a:pt x="8563" y="2041"/>
                </a:cubicBezTo>
                <a:cubicBezTo>
                  <a:pt x="8520" y="2041"/>
                  <a:pt x="8491" y="2026"/>
                  <a:pt x="8491" y="1983"/>
                </a:cubicBezTo>
                <a:lnTo>
                  <a:pt x="8534" y="1955"/>
                </a:lnTo>
                <a:lnTo>
                  <a:pt x="8592" y="1926"/>
                </a:lnTo>
                <a:close/>
                <a:moveTo>
                  <a:pt x="9569" y="1897"/>
                </a:moveTo>
                <a:cubicBezTo>
                  <a:pt x="9583" y="1897"/>
                  <a:pt x="9583" y="1912"/>
                  <a:pt x="9583" y="1926"/>
                </a:cubicBezTo>
                <a:lnTo>
                  <a:pt x="9583" y="1940"/>
                </a:lnTo>
                <a:lnTo>
                  <a:pt x="9597" y="1955"/>
                </a:lnTo>
                <a:cubicBezTo>
                  <a:pt x="9612" y="1983"/>
                  <a:pt x="9612" y="2026"/>
                  <a:pt x="9597" y="2041"/>
                </a:cubicBezTo>
                <a:lnTo>
                  <a:pt x="9526" y="2041"/>
                </a:lnTo>
                <a:cubicBezTo>
                  <a:pt x="9526" y="2026"/>
                  <a:pt x="9526" y="1983"/>
                  <a:pt x="9540" y="1940"/>
                </a:cubicBezTo>
                <a:lnTo>
                  <a:pt x="9554" y="1912"/>
                </a:lnTo>
                <a:lnTo>
                  <a:pt x="9569" y="1897"/>
                </a:lnTo>
                <a:close/>
                <a:moveTo>
                  <a:pt x="11364" y="1688"/>
                </a:moveTo>
                <a:cubicBezTo>
                  <a:pt x="11375" y="1688"/>
                  <a:pt x="11388" y="1702"/>
                  <a:pt x="11379" y="1710"/>
                </a:cubicBezTo>
                <a:cubicBezTo>
                  <a:pt x="11379" y="1725"/>
                  <a:pt x="11350" y="1782"/>
                  <a:pt x="11365" y="1797"/>
                </a:cubicBezTo>
                <a:cubicBezTo>
                  <a:pt x="11379" y="1797"/>
                  <a:pt x="11393" y="1825"/>
                  <a:pt x="11393" y="1825"/>
                </a:cubicBezTo>
                <a:lnTo>
                  <a:pt x="11393" y="1840"/>
                </a:lnTo>
                <a:lnTo>
                  <a:pt x="11408" y="1883"/>
                </a:lnTo>
                <a:cubicBezTo>
                  <a:pt x="11422" y="1890"/>
                  <a:pt x="11444" y="1894"/>
                  <a:pt x="11467" y="1894"/>
                </a:cubicBezTo>
                <a:cubicBezTo>
                  <a:pt x="11490" y="1894"/>
                  <a:pt x="11515" y="1890"/>
                  <a:pt x="11537" y="1883"/>
                </a:cubicBezTo>
                <a:lnTo>
                  <a:pt x="11566" y="1926"/>
                </a:lnTo>
                <a:cubicBezTo>
                  <a:pt x="11570" y="1930"/>
                  <a:pt x="11574" y="1932"/>
                  <a:pt x="11578" y="1932"/>
                </a:cubicBezTo>
                <a:cubicBezTo>
                  <a:pt x="11587" y="1932"/>
                  <a:pt x="11595" y="1922"/>
                  <a:pt x="11595" y="1912"/>
                </a:cubicBezTo>
                <a:lnTo>
                  <a:pt x="11623" y="1883"/>
                </a:lnTo>
                <a:cubicBezTo>
                  <a:pt x="11631" y="1875"/>
                  <a:pt x="11640" y="1871"/>
                  <a:pt x="11650" y="1871"/>
                </a:cubicBezTo>
                <a:cubicBezTo>
                  <a:pt x="11674" y="1871"/>
                  <a:pt x="11699" y="1895"/>
                  <a:pt x="11709" y="1926"/>
                </a:cubicBezTo>
                <a:lnTo>
                  <a:pt x="11753" y="1897"/>
                </a:lnTo>
                <a:lnTo>
                  <a:pt x="11781" y="1883"/>
                </a:lnTo>
                <a:lnTo>
                  <a:pt x="11781" y="1883"/>
                </a:lnTo>
                <a:cubicBezTo>
                  <a:pt x="11810" y="1883"/>
                  <a:pt x="11781" y="1983"/>
                  <a:pt x="11767" y="1983"/>
                </a:cubicBezTo>
                <a:cubicBezTo>
                  <a:pt x="11738" y="1983"/>
                  <a:pt x="11681" y="1983"/>
                  <a:pt x="11652" y="1969"/>
                </a:cubicBezTo>
                <a:lnTo>
                  <a:pt x="11638" y="1998"/>
                </a:lnTo>
                <a:lnTo>
                  <a:pt x="11595" y="2026"/>
                </a:lnTo>
                <a:cubicBezTo>
                  <a:pt x="11580" y="2037"/>
                  <a:pt x="11567" y="2042"/>
                  <a:pt x="11555" y="2042"/>
                </a:cubicBezTo>
                <a:cubicBezTo>
                  <a:pt x="11518" y="2042"/>
                  <a:pt x="11494" y="2001"/>
                  <a:pt x="11494" y="1969"/>
                </a:cubicBezTo>
                <a:cubicBezTo>
                  <a:pt x="11494" y="1955"/>
                  <a:pt x="11487" y="1947"/>
                  <a:pt x="11478" y="1947"/>
                </a:cubicBezTo>
                <a:cubicBezTo>
                  <a:pt x="11469" y="1947"/>
                  <a:pt x="11458" y="1955"/>
                  <a:pt x="11451" y="1969"/>
                </a:cubicBezTo>
                <a:lnTo>
                  <a:pt x="11436" y="1998"/>
                </a:lnTo>
                <a:cubicBezTo>
                  <a:pt x="11436" y="1998"/>
                  <a:pt x="11422" y="2012"/>
                  <a:pt x="11422" y="2012"/>
                </a:cubicBezTo>
                <a:lnTo>
                  <a:pt x="11365" y="1969"/>
                </a:lnTo>
                <a:cubicBezTo>
                  <a:pt x="11342" y="2008"/>
                  <a:pt x="11323" y="2021"/>
                  <a:pt x="11310" y="2021"/>
                </a:cubicBezTo>
                <a:cubicBezTo>
                  <a:pt x="11299" y="2021"/>
                  <a:pt x="11293" y="2011"/>
                  <a:pt x="11293" y="1998"/>
                </a:cubicBezTo>
                <a:cubicBezTo>
                  <a:pt x="11303" y="1988"/>
                  <a:pt x="11299" y="1977"/>
                  <a:pt x="11290" y="1977"/>
                </a:cubicBezTo>
                <a:cubicBezTo>
                  <a:pt x="11287" y="1977"/>
                  <a:pt x="11283" y="1979"/>
                  <a:pt x="11278" y="1983"/>
                </a:cubicBezTo>
                <a:cubicBezTo>
                  <a:pt x="11264" y="1991"/>
                  <a:pt x="11235" y="1994"/>
                  <a:pt x="11208" y="1994"/>
                </a:cubicBezTo>
                <a:cubicBezTo>
                  <a:pt x="11181" y="1994"/>
                  <a:pt x="11156" y="1991"/>
                  <a:pt x="11149" y="1983"/>
                </a:cubicBezTo>
                <a:cubicBezTo>
                  <a:pt x="11145" y="1979"/>
                  <a:pt x="11141" y="1978"/>
                  <a:pt x="11138" y="1978"/>
                </a:cubicBezTo>
                <a:cubicBezTo>
                  <a:pt x="11128" y="1978"/>
                  <a:pt x="11120" y="1991"/>
                  <a:pt x="11120" y="2012"/>
                </a:cubicBezTo>
                <a:lnTo>
                  <a:pt x="11120" y="2041"/>
                </a:lnTo>
                <a:cubicBezTo>
                  <a:pt x="11116" y="2045"/>
                  <a:pt x="11112" y="2047"/>
                  <a:pt x="11108" y="2047"/>
                </a:cubicBezTo>
                <a:cubicBezTo>
                  <a:pt x="11099" y="2047"/>
                  <a:pt x="11092" y="2037"/>
                  <a:pt x="11092" y="2026"/>
                </a:cubicBezTo>
                <a:lnTo>
                  <a:pt x="11092" y="1998"/>
                </a:lnTo>
                <a:cubicBezTo>
                  <a:pt x="11092" y="1983"/>
                  <a:pt x="11087" y="1979"/>
                  <a:pt x="11079" y="1979"/>
                </a:cubicBezTo>
                <a:cubicBezTo>
                  <a:pt x="11065" y="1979"/>
                  <a:pt x="11039" y="1998"/>
                  <a:pt x="11020" y="1998"/>
                </a:cubicBezTo>
                <a:cubicBezTo>
                  <a:pt x="10991" y="1998"/>
                  <a:pt x="10948" y="1983"/>
                  <a:pt x="10934" y="1983"/>
                </a:cubicBezTo>
                <a:cubicBezTo>
                  <a:pt x="10919" y="1983"/>
                  <a:pt x="10905" y="1955"/>
                  <a:pt x="10905" y="1926"/>
                </a:cubicBezTo>
                <a:lnTo>
                  <a:pt x="10919" y="1912"/>
                </a:lnTo>
                <a:lnTo>
                  <a:pt x="10934" y="1897"/>
                </a:lnTo>
                <a:cubicBezTo>
                  <a:pt x="10940" y="1894"/>
                  <a:pt x="10950" y="1893"/>
                  <a:pt x="10960" y="1893"/>
                </a:cubicBezTo>
                <a:cubicBezTo>
                  <a:pt x="10979" y="1893"/>
                  <a:pt x="11003" y="1896"/>
                  <a:pt x="11021" y="1896"/>
                </a:cubicBezTo>
                <a:cubicBezTo>
                  <a:pt x="11037" y="1896"/>
                  <a:pt x="11049" y="1893"/>
                  <a:pt x="11049" y="1883"/>
                </a:cubicBezTo>
                <a:cubicBezTo>
                  <a:pt x="11057" y="1866"/>
                  <a:pt x="11070" y="1859"/>
                  <a:pt x="11086" y="1859"/>
                </a:cubicBezTo>
                <a:cubicBezTo>
                  <a:pt x="11097" y="1859"/>
                  <a:pt x="11108" y="1862"/>
                  <a:pt x="11120" y="1868"/>
                </a:cubicBezTo>
                <a:lnTo>
                  <a:pt x="11149" y="1883"/>
                </a:lnTo>
                <a:lnTo>
                  <a:pt x="11178" y="1912"/>
                </a:lnTo>
                <a:cubicBezTo>
                  <a:pt x="11192" y="1897"/>
                  <a:pt x="11264" y="1868"/>
                  <a:pt x="11293" y="1868"/>
                </a:cubicBezTo>
                <a:cubicBezTo>
                  <a:pt x="11307" y="1868"/>
                  <a:pt x="11322" y="1840"/>
                  <a:pt x="11322" y="1825"/>
                </a:cubicBezTo>
                <a:cubicBezTo>
                  <a:pt x="11322" y="1811"/>
                  <a:pt x="11293" y="1768"/>
                  <a:pt x="11278" y="1725"/>
                </a:cubicBezTo>
                <a:lnTo>
                  <a:pt x="11336" y="1710"/>
                </a:lnTo>
                <a:lnTo>
                  <a:pt x="11350" y="1710"/>
                </a:lnTo>
                <a:cubicBezTo>
                  <a:pt x="11350" y="1693"/>
                  <a:pt x="11357" y="1688"/>
                  <a:pt x="11364" y="1688"/>
                </a:cubicBezTo>
                <a:close/>
                <a:moveTo>
                  <a:pt x="8017" y="1968"/>
                </a:moveTo>
                <a:cubicBezTo>
                  <a:pt x="8049" y="1968"/>
                  <a:pt x="8089" y="2005"/>
                  <a:pt x="8089" y="2026"/>
                </a:cubicBezTo>
                <a:cubicBezTo>
                  <a:pt x="8103" y="2055"/>
                  <a:pt x="8031" y="2055"/>
                  <a:pt x="8003" y="2055"/>
                </a:cubicBezTo>
                <a:cubicBezTo>
                  <a:pt x="7974" y="2041"/>
                  <a:pt x="7974" y="2012"/>
                  <a:pt x="7988" y="1983"/>
                </a:cubicBezTo>
                <a:cubicBezTo>
                  <a:pt x="7996" y="1972"/>
                  <a:pt x="8006" y="1968"/>
                  <a:pt x="8017" y="1968"/>
                </a:cubicBezTo>
                <a:close/>
                <a:moveTo>
                  <a:pt x="10182" y="1890"/>
                </a:moveTo>
                <a:cubicBezTo>
                  <a:pt x="10189" y="1890"/>
                  <a:pt x="10196" y="1893"/>
                  <a:pt x="10201" y="1897"/>
                </a:cubicBezTo>
                <a:cubicBezTo>
                  <a:pt x="10214" y="1914"/>
                  <a:pt x="10224" y="1920"/>
                  <a:pt x="10233" y="1920"/>
                </a:cubicBezTo>
                <a:cubicBezTo>
                  <a:pt x="10251" y="1920"/>
                  <a:pt x="10263" y="1895"/>
                  <a:pt x="10279" y="1895"/>
                </a:cubicBezTo>
                <a:cubicBezTo>
                  <a:pt x="10282" y="1895"/>
                  <a:pt x="10284" y="1896"/>
                  <a:pt x="10287" y="1897"/>
                </a:cubicBezTo>
                <a:lnTo>
                  <a:pt x="10301" y="1926"/>
                </a:lnTo>
                <a:cubicBezTo>
                  <a:pt x="10330" y="1955"/>
                  <a:pt x="10345" y="1998"/>
                  <a:pt x="10330" y="2012"/>
                </a:cubicBezTo>
                <a:cubicBezTo>
                  <a:pt x="10330" y="2012"/>
                  <a:pt x="10330" y="2018"/>
                  <a:pt x="10326" y="2018"/>
                </a:cubicBezTo>
                <a:cubicBezTo>
                  <a:pt x="10324" y="2018"/>
                  <a:pt x="10321" y="2017"/>
                  <a:pt x="10316" y="2012"/>
                </a:cubicBezTo>
                <a:cubicBezTo>
                  <a:pt x="10309" y="2012"/>
                  <a:pt x="10276" y="2008"/>
                  <a:pt x="10244" y="2008"/>
                </a:cubicBezTo>
                <a:cubicBezTo>
                  <a:pt x="10212" y="2008"/>
                  <a:pt x="10179" y="2012"/>
                  <a:pt x="10172" y="2026"/>
                </a:cubicBezTo>
                <a:cubicBezTo>
                  <a:pt x="10168" y="2035"/>
                  <a:pt x="10159" y="2039"/>
                  <a:pt x="10149" y="2039"/>
                </a:cubicBezTo>
                <a:cubicBezTo>
                  <a:pt x="10126" y="2039"/>
                  <a:pt x="10096" y="2022"/>
                  <a:pt x="10086" y="2012"/>
                </a:cubicBezTo>
                <a:cubicBezTo>
                  <a:pt x="10082" y="2010"/>
                  <a:pt x="10078" y="2009"/>
                  <a:pt x="10075" y="2009"/>
                </a:cubicBezTo>
                <a:cubicBezTo>
                  <a:pt x="10053" y="2009"/>
                  <a:pt x="10041" y="2043"/>
                  <a:pt x="10028" y="2055"/>
                </a:cubicBezTo>
                <a:cubicBezTo>
                  <a:pt x="10028" y="2062"/>
                  <a:pt x="10026" y="2065"/>
                  <a:pt x="10022" y="2065"/>
                </a:cubicBezTo>
                <a:cubicBezTo>
                  <a:pt x="10009" y="2065"/>
                  <a:pt x="9982" y="2037"/>
                  <a:pt x="9971" y="2026"/>
                </a:cubicBezTo>
                <a:cubicBezTo>
                  <a:pt x="9971" y="2012"/>
                  <a:pt x="9928" y="2012"/>
                  <a:pt x="9914" y="2012"/>
                </a:cubicBezTo>
                <a:cubicBezTo>
                  <a:pt x="9899" y="2026"/>
                  <a:pt x="9813" y="2055"/>
                  <a:pt x="9770" y="2055"/>
                </a:cubicBezTo>
                <a:cubicBezTo>
                  <a:pt x="9768" y="2056"/>
                  <a:pt x="9766" y="2056"/>
                  <a:pt x="9764" y="2056"/>
                </a:cubicBezTo>
                <a:cubicBezTo>
                  <a:pt x="9731" y="2056"/>
                  <a:pt x="9655" y="1952"/>
                  <a:pt x="9655" y="1912"/>
                </a:cubicBezTo>
                <a:cubicBezTo>
                  <a:pt x="9655" y="1899"/>
                  <a:pt x="9660" y="1895"/>
                  <a:pt x="9667" y="1895"/>
                </a:cubicBezTo>
                <a:cubicBezTo>
                  <a:pt x="9677" y="1895"/>
                  <a:pt x="9690" y="1903"/>
                  <a:pt x="9698" y="1912"/>
                </a:cubicBezTo>
                <a:cubicBezTo>
                  <a:pt x="9698" y="1926"/>
                  <a:pt x="9712" y="1955"/>
                  <a:pt x="9712" y="1969"/>
                </a:cubicBezTo>
                <a:cubicBezTo>
                  <a:pt x="9712" y="1976"/>
                  <a:pt x="9720" y="1980"/>
                  <a:pt x="9730" y="1980"/>
                </a:cubicBezTo>
                <a:cubicBezTo>
                  <a:pt x="9741" y="1980"/>
                  <a:pt x="9756" y="1976"/>
                  <a:pt x="9770" y="1969"/>
                </a:cubicBezTo>
                <a:lnTo>
                  <a:pt x="9784" y="1940"/>
                </a:lnTo>
                <a:cubicBezTo>
                  <a:pt x="9784" y="1926"/>
                  <a:pt x="9784" y="1897"/>
                  <a:pt x="9813" y="1897"/>
                </a:cubicBezTo>
                <a:cubicBezTo>
                  <a:pt x="9827" y="1912"/>
                  <a:pt x="9827" y="1926"/>
                  <a:pt x="9827" y="1955"/>
                </a:cubicBezTo>
                <a:lnTo>
                  <a:pt x="9842" y="1955"/>
                </a:lnTo>
                <a:cubicBezTo>
                  <a:pt x="9853" y="1955"/>
                  <a:pt x="9883" y="1936"/>
                  <a:pt x="9902" y="1936"/>
                </a:cubicBezTo>
                <a:cubicBezTo>
                  <a:pt x="9907" y="1936"/>
                  <a:pt x="9911" y="1937"/>
                  <a:pt x="9914" y="1940"/>
                </a:cubicBezTo>
                <a:cubicBezTo>
                  <a:pt x="9915" y="1942"/>
                  <a:pt x="9917" y="1942"/>
                  <a:pt x="9919" y="1942"/>
                </a:cubicBezTo>
                <a:cubicBezTo>
                  <a:pt x="9939" y="1942"/>
                  <a:pt x="9990" y="1895"/>
                  <a:pt x="10020" y="1895"/>
                </a:cubicBezTo>
                <a:cubicBezTo>
                  <a:pt x="10023" y="1895"/>
                  <a:pt x="10026" y="1896"/>
                  <a:pt x="10028" y="1897"/>
                </a:cubicBezTo>
                <a:cubicBezTo>
                  <a:pt x="10057" y="1912"/>
                  <a:pt x="10086" y="1940"/>
                  <a:pt x="10100" y="1955"/>
                </a:cubicBezTo>
                <a:lnTo>
                  <a:pt x="10100" y="1969"/>
                </a:lnTo>
                <a:lnTo>
                  <a:pt x="10115" y="1969"/>
                </a:lnTo>
                <a:cubicBezTo>
                  <a:pt x="10122" y="1976"/>
                  <a:pt x="10129" y="1980"/>
                  <a:pt x="10136" y="1980"/>
                </a:cubicBezTo>
                <a:cubicBezTo>
                  <a:pt x="10143" y="1980"/>
                  <a:pt x="10151" y="1976"/>
                  <a:pt x="10158" y="1969"/>
                </a:cubicBezTo>
                <a:lnTo>
                  <a:pt x="10158" y="1955"/>
                </a:lnTo>
                <a:cubicBezTo>
                  <a:pt x="10148" y="1905"/>
                  <a:pt x="10165" y="1890"/>
                  <a:pt x="10182" y="1890"/>
                </a:cubicBezTo>
                <a:close/>
                <a:moveTo>
                  <a:pt x="10618" y="1710"/>
                </a:moveTo>
                <a:cubicBezTo>
                  <a:pt x="10632" y="1710"/>
                  <a:pt x="10632" y="1725"/>
                  <a:pt x="10618" y="1753"/>
                </a:cubicBezTo>
                <a:lnTo>
                  <a:pt x="10618" y="1782"/>
                </a:lnTo>
                <a:lnTo>
                  <a:pt x="10603" y="1825"/>
                </a:lnTo>
                <a:cubicBezTo>
                  <a:pt x="10603" y="1854"/>
                  <a:pt x="10589" y="1940"/>
                  <a:pt x="10603" y="1940"/>
                </a:cubicBezTo>
                <a:cubicBezTo>
                  <a:pt x="10605" y="1942"/>
                  <a:pt x="10607" y="1943"/>
                  <a:pt x="10609" y="1943"/>
                </a:cubicBezTo>
                <a:cubicBezTo>
                  <a:pt x="10623" y="1943"/>
                  <a:pt x="10648" y="1918"/>
                  <a:pt x="10670" y="1918"/>
                </a:cubicBezTo>
                <a:cubicBezTo>
                  <a:pt x="10677" y="1918"/>
                  <a:pt x="10683" y="1920"/>
                  <a:pt x="10689" y="1926"/>
                </a:cubicBezTo>
                <a:cubicBezTo>
                  <a:pt x="10692" y="1929"/>
                  <a:pt x="10695" y="1930"/>
                  <a:pt x="10699" y="1930"/>
                </a:cubicBezTo>
                <a:cubicBezTo>
                  <a:pt x="10714" y="1930"/>
                  <a:pt x="10735" y="1909"/>
                  <a:pt x="10747" y="1897"/>
                </a:cubicBezTo>
                <a:cubicBezTo>
                  <a:pt x="10752" y="1892"/>
                  <a:pt x="10756" y="1891"/>
                  <a:pt x="10761" y="1891"/>
                </a:cubicBezTo>
                <a:cubicBezTo>
                  <a:pt x="10771" y="1891"/>
                  <a:pt x="10780" y="1897"/>
                  <a:pt x="10790" y="1897"/>
                </a:cubicBezTo>
                <a:cubicBezTo>
                  <a:pt x="10790" y="1912"/>
                  <a:pt x="10790" y="1926"/>
                  <a:pt x="10776" y="1940"/>
                </a:cubicBezTo>
                <a:cubicBezTo>
                  <a:pt x="10776" y="1955"/>
                  <a:pt x="10790" y="1955"/>
                  <a:pt x="10804" y="1955"/>
                </a:cubicBezTo>
                <a:cubicBezTo>
                  <a:pt x="10804" y="1955"/>
                  <a:pt x="10833" y="1926"/>
                  <a:pt x="10833" y="1926"/>
                </a:cubicBezTo>
                <a:cubicBezTo>
                  <a:pt x="10833" y="1922"/>
                  <a:pt x="10837" y="1920"/>
                  <a:pt x="10842" y="1920"/>
                </a:cubicBezTo>
                <a:cubicBezTo>
                  <a:pt x="10855" y="1920"/>
                  <a:pt x="10876" y="1930"/>
                  <a:pt x="10876" y="1940"/>
                </a:cubicBezTo>
                <a:cubicBezTo>
                  <a:pt x="10891" y="1955"/>
                  <a:pt x="10862" y="1983"/>
                  <a:pt x="10819" y="1983"/>
                </a:cubicBezTo>
                <a:lnTo>
                  <a:pt x="10790" y="2041"/>
                </a:lnTo>
                <a:lnTo>
                  <a:pt x="10776" y="2070"/>
                </a:lnTo>
                <a:cubicBezTo>
                  <a:pt x="10768" y="2048"/>
                  <a:pt x="10740" y="2044"/>
                  <a:pt x="10709" y="2044"/>
                </a:cubicBezTo>
                <a:cubicBezTo>
                  <a:pt x="10694" y="2044"/>
                  <a:pt x="10678" y="2045"/>
                  <a:pt x="10664" y="2045"/>
                </a:cubicBezTo>
                <a:cubicBezTo>
                  <a:pt x="10651" y="2045"/>
                  <a:pt x="10639" y="2044"/>
                  <a:pt x="10632" y="2041"/>
                </a:cubicBezTo>
                <a:cubicBezTo>
                  <a:pt x="10603" y="2026"/>
                  <a:pt x="10560" y="2012"/>
                  <a:pt x="10560" y="2012"/>
                </a:cubicBezTo>
                <a:cubicBezTo>
                  <a:pt x="10546" y="2012"/>
                  <a:pt x="10517" y="2041"/>
                  <a:pt x="10503" y="2055"/>
                </a:cubicBezTo>
                <a:cubicBezTo>
                  <a:pt x="10503" y="2061"/>
                  <a:pt x="10498" y="2065"/>
                  <a:pt x="10490" y="2065"/>
                </a:cubicBezTo>
                <a:cubicBezTo>
                  <a:pt x="10479" y="2065"/>
                  <a:pt x="10462" y="2058"/>
                  <a:pt x="10445" y="2041"/>
                </a:cubicBezTo>
                <a:lnTo>
                  <a:pt x="10416" y="2055"/>
                </a:lnTo>
                <a:cubicBezTo>
                  <a:pt x="10413" y="2059"/>
                  <a:pt x="10409" y="2061"/>
                  <a:pt x="10406" y="2061"/>
                </a:cubicBezTo>
                <a:cubicBezTo>
                  <a:pt x="10396" y="2061"/>
                  <a:pt x="10388" y="2044"/>
                  <a:pt x="10388" y="2012"/>
                </a:cubicBezTo>
                <a:cubicBezTo>
                  <a:pt x="10388" y="1969"/>
                  <a:pt x="10517" y="1897"/>
                  <a:pt x="10517" y="1868"/>
                </a:cubicBezTo>
                <a:cubicBezTo>
                  <a:pt x="10517" y="1858"/>
                  <a:pt x="10524" y="1848"/>
                  <a:pt x="10533" y="1848"/>
                </a:cubicBezTo>
                <a:cubicBezTo>
                  <a:pt x="10537" y="1848"/>
                  <a:pt x="10541" y="1850"/>
                  <a:pt x="10546" y="1854"/>
                </a:cubicBezTo>
                <a:cubicBezTo>
                  <a:pt x="10546" y="1854"/>
                  <a:pt x="10546" y="1768"/>
                  <a:pt x="10531" y="1753"/>
                </a:cubicBezTo>
                <a:cubicBezTo>
                  <a:pt x="10517" y="1739"/>
                  <a:pt x="10531" y="1710"/>
                  <a:pt x="10546" y="1710"/>
                </a:cubicBezTo>
                <a:cubicBezTo>
                  <a:pt x="10555" y="1710"/>
                  <a:pt x="10578" y="1717"/>
                  <a:pt x="10596" y="1717"/>
                </a:cubicBezTo>
                <a:cubicBezTo>
                  <a:pt x="10605" y="1717"/>
                  <a:pt x="10613" y="1715"/>
                  <a:pt x="10618" y="1710"/>
                </a:cubicBezTo>
                <a:close/>
                <a:moveTo>
                  <a:pt x="8753" y="1951"/>
                </a:moveTo>
                <a:cubicBezTo>
                  <a:pt x="8788" y="1951"/>
                  <a:pt x="8859" y="1969"/>
                  <a:pt x="8893" y="1969"/>
                </a:cubicBezTo>
                <a:cubicBezTo>
                  <a:pt x="8922" y="1983"/>
                  <a:pt x="8951" y="2012"/>
                  <a:pt x="8951" y="2026"/>
                </a:cubicBezTo>
                <a:cubicBezTo>
                  <a:pt x="8951" y="2026"/>
                  <a:pt x="8951" y="2041"/>
                  <a:pt x="8937" y="2055"/>
                </a:cubicBezTo>
                <a:cubicBezTo>
                  <a:pt x="8926" y="2065"/>
                  <a:pt x="8888" y="2076"/>
                  <a:pt x="8861" y="2076"/>
                </a:cubicBezTo>
                <a:cubicBezTo>
                  <a:pt x="8849" y="2076"/>
                  <a:pt x="8840" y="2074"/>
                  <a:pt x="8836" y="2070"/>
                </a:cubicBezTo>
                <a:cubicBezTo>
                  <a:pt x="8836" y="2055"/>
                  <a:pt x="8779" y="2012"/>
                  <a:pt x="8750" y="1998"/>
                </a:cubicBezTo>
                <a:cubicBezTo>
                  <a:pt x="8735" y="1983"/>
                  <a:pt x="8735" y="1955"/>
                  <a:pt x="8735" y="1955"/>
                </a:cubicBezTo>
                <a:cubicBezTo>
                  <a:pt x="8738" y="1952"/>
                  <a:pt x="8745" y="1951"/>
                  <a:pt x="8753" y="1951"/>
                </a:cubicBezTo>
                <a:close/>
                <a:moveTo>
                  <a:pt x="4452" y="2035"/>
                </a:moveTo>
                <a:cubicBezTo>
                  <a:pt x="4462" y="2035"/>
                  <a:pt x="4473" y="2045"/>
                  <a:pt x="4483" y="2055"/>
                </a:cubicBezTo>
                <a:lnTo>
                  <a:pt x="4454" y="2098"/>
                </a:lnTo>
                <a:cubicBezTo>
                  <a:pt x="4442" y="2148"/>
                  <a:pt x="4418" y="2187"/>
                  <a:pt x="4403" y="2187"/>
                </a:cubicBezTo>
                <a:cubicBezTo>
                  <a:pt x="4401" y="2187"/>
                  <a:pt x="4398" y="2186"/>
                  <a:pt x="4397" y="2184"/>
                </a:cubicBezTo>
                <a:cubicBezTo>
                  <a:pt x="4391" y="2182"/>
                  <a:pt x="4383" y="2180"/>
                  <a:pt x="4375" y="2180"/>
                </a:cubicBezTo>
                <a:cubicBezTo>
                  <a:pt x="4341" y="2180"/>
                  <a:pt x="4293" y="2199"/>
                  <a:pt x="4282" y="2199"/>
                </a:cubicBezTo>
                <a:lnTo>
                  <a:pt x="4267" y="2184"/>
                </a:lnTo>
                <a:cubicBezTo>
                  <a:pt x="4267" y="2184"/>
                  <a:pt x="4267" y="2170"/>
                  <a:pt x="4267" y="2156"/>
                </a:cubicBezTo>
                <a:lnTo>
                  <a:pt x="4296" y="2141"/>
                </a:lnTo>
                <a:cubicBezTo>
                  <a:pt x="4306" y="2137"/>
                  <a:pt x="4318" y="2135"/>
                  <a:pt x="4332" y="2135"/>
                </a:cubicBezTo>
                <a:cubicBezTo>
                  <a:pt x="4360" y="2135"/>
                  <a:pt x="4392" y="2141"/>
                  <a:pt x="4411" y="2141"/>
                </a:cubicBezTo>
                <a:lnTo>
                  <a:pt x="4440" y="2084"/>
                </a:lnTo>
                <a:cubicBezTo>
                  <a:pt x="4440" y="2070"/>
                  <a:pt x="4425" y="2055"/>
                  <a:pt x="4440" y="2041"/>
                </a:cubicBezTo>
                <a:cubicBezTo>
                  <a:pt x="4444" y="2037"/>
                  <a:pt x="4448" y="2035"/>
                  <a:pt x="4452" y="2035"/>
                </a:cubicBezTo>
                <a:close/>
                <a:moveTo>
                  <a:pt x="1796" y="2255"/>
                </a:moveTo>
                <a:cubicBezTo>
                  <a:pt x="1794" y="2256"/>
                  <a:pt x="1793" y="2256"/>
                  <a:pt x="1796" y="2256"/>
                </a:cubicBezTo>
                <a:cubicBezTo>
                  <a:pt x="1796" y="2256"/>
                  <a:pt x="1796" y="2255"/>
                  <a:pt x="1796" y="2255"/>
                </a:cubicBezTo>
                <a:close/>
                <a:moveTo>
                  <a:pt x="5478" y="2096"/>
                </a:moveTo>
                <a:cubicBezTo>
                  <a:pt x="5488" y="2096"/>
                  <a:pt x="5488" y="2158"/>
                  <a:pt x="5488" y="2184"/>
                </a:cubicBezTo>
                <a:cubicBezTo>
                  <a:pt x="5488" y="2208"/>
                  <a:pt x="5498" y="2231"/>
                  <a:pt x="5517" y="2231"/>
                </a:cubicBezTo>
                <a:cubicBezTo>
                  <a:pt x="5521" y="2231"/>
                  <a:pt x="5526" y="2230"/>
                  <a:pt x="5532" y="2228"/>
                </a:cubicBezTo>
                <a:cubicBezTo>
                  <a:pt x="5546" y="2228"/>
                  <a:pt x="5546" y="2271"/>
                  <a:pt x="5532" y="2285"/>
                </a:cubicBezTo>
                <a:cubicBezTo>
                  <a:pt x="5527" y="2287"/>
                  <a:pt x="5523" y="2288"/>
                  <a:pt x="5518" y="2288"/>
                </a:cubicBezTo>
                <a:cubicBezTo>
                  <a:pt x="5491" y="2288"/>
                  <a:pt x="5458" y="2256"/>
                  <a:pt x="5445" y="2256"/>
                </a:cubicBezTo>
                <a:cubicBezTo>
                  <a:pt x="5431" y="2242"/>
                  <a:pt x="5417" y="2228"/>
                  <a:pt x="5417" y="2213"/>
                </a:cubicBezTo>
                <a:lnTo>
                  <a:pt x="5402" y="2199"/>
                </a:lnTo>
                <a:cubicBezTo>
                  <a:pt x="5402" y="2199"/>
                  <a:pt x="5417" y="2170"/>
                  <a:pt x="5417" y="2170"/>
                </a:cubicBezTo>
                <a:lnTo>
                  <a:pt x="5431" y="2184"/>
                </a:lnTo>
                <a:cubicBezTo>
                  <a:pt x="5431" y="2184"/>
                  <a:pt x="5445" y="2156"/>
                  <a:pt x="5431" y="2141"/>
                </a:cubicBezTo>
                <a:cubicBezTo>
                  <a:pt x="5431" y="2141"/>
                  <a:pt x="5460" y="2113"/>
                  <a:pt x="5474" y="2098"/>
                </a:cubicBezTo>
                <a:cubicBezTo>
                  <a:pt x="5475" y="2097"/>
                  <a:pt x="5477" y="2096"/>
                  <a:pt x="5478" y="2096"/>
                </a:cubicBezTo>
                <a:close/>
                <a:moveTo>
                  <a:pt x="25143" y="2213"/>
                </a:moveTo>
                <a:cubicBezTo>
                  <a:pt x="25114" y="2213"/>
                  <a:pt x="25114" y="2271"/>
                  <a:pt x="25143" y="2357"/>
                </a:cubicBezTo>
                <a:lnTo>
                  <a:pt x="25200" y="2271"/>
                </a:lnTo>
                <a:lnTo>
                  <a:pt x="25200" y="2256"/>
                </a:lnTo>
                <a:cubicBezTo>
                  <a:pt x="25205" y="2261"/>
                  <a:pt x="25211" y="2263"/>
                  <a:pt x="25218" y="2263"/>
                </a:cubicBezTo>
                <a:cubicBezTo>
                  <a:pt x="25231" y="2263"/>
                  <a:pt x="25243" y="2256"/>
                  <a:pt x="25243" y="2256"/>
                </a:cubicBezTo>
                <a:cubicBezTo>
                  <a:pt x="25258" y="2242"/>
                  <a:pt x="25172" y="2213"/>
                  <a:pt x="25143" y="2213"/>
                </a:cubicBezTo>
                <a:close/>
                <a:moveTo>
                  <a:pt x="25186" y="2357"/>
                </a:moveTo>
                <a:cubicBezTo>
                  <a:pt x="25157" y="2371"/>
                  <a:pt x="25128" y="2386"/>
                  <a:pt x="25114" y="2386"/>
                </a:cubicBezTo>
                <a:cubicBezTo>
                  <a:pt x="25100" y="2400"/>
                  <a:pt x="25085" y="2429"/>
                  <a:pt x="25100" y="2443"/>
                </a:cubicBezTo>
                <a:cubicBezTo>
                  <a:pt x="25114" y="2443"/>
                  <a:pt x="25114" y="2544"/>
                  <a:pt x="25100" y="2558"/>
                </a:cubicBezTo>
                <a:cubicBezTo>
                  <a:pt x="25100" y="2572"/>
                  <a:pt x="25114" y="2572"/>
                  <a:pt x="25128" y="2572"/>
                </a:cubicBezTo>
                <a:cubicBezTo>
                  <a:pt x="25143" y="2558"/>
                  <a:pt x="25229" y="2515"/>
                  <a:pt x="25272" y="2501"/>
                </a:cubicBezTo>
                <a:lnTo>
                  <a:pt x="25258" y="2400"/>
                </a:lnTo>
                <a:cubicBezTo>
                  <a:pt x="25258" y="2386"/>
                  <a:pt x="25243" y="2386"/>
                  <a:pt x="25243" y="2371"/>
                </a:cubicBezTo>
                <a:lnTo>
                  <a:pt x="25215" y="2371"/>
                </a:lnTo>
                <a:cubicBezTo>
                  <a:pt x="25215" y="2400"/>
                  <a:pt x="25215" y="2414"/>
                  <a:pt x="25215" y="2429"/>
                </a:cubicBezTo>
                <a:lnTo>
                  <a:pt x="25215" y="2443"/>
                </a:lnTo>
                <a:cubicBezTo>
                  <a:pt x="25229" y="2457"/>
                  <a:pt x="25229" y="2472"/>
                  <a:pt x="25215" y="2472"/>
                </a:cubicBezTo>
                <a:cubicBezTo>
                  <a:pt x="25200" y="2472"/>
                  <a:pt x="25172" y="2443"/>
                  <a:pt x="25186" y="2414"/>
                </a:cubicBezTo>
                <a:lnTo>
                  <a:pt x="25186" y="2400"/>
                </a:lnTo>
                <a:lnTo>
                  <a:pt x="25186" y="2357"/>
                </a:lnTo>
                <a:close/>
                <a:moveTo>
                  <a:pt x="23735" y="2256"/>
                </a:moveTo>
                <a:cubicBezTo>
                  <a:pt x="23720" y="2256"/>
                  <a:pt x="23677" y="2314"/>
                  <a:pt x="23677" y="2328"/>
                </a:cubicBezTo>
                <a:cubicBezTo>
                  <a:pt x="23663" y="2343"/>
                  <a:pt x="23649" y="2386"/>
                  <a:pt x="23663" y="2386"/>
                </a:cubicBezTo>
                <a:cubicBezTo>
                  <a:pt x="23677" y="2400"/>
                  <a:pt x="23692" y="2443"/>
                  <a:pt x="23649" y="2443"/>
                </a:cubicBezTo>
                <a:cubicBezTo>
                  <a:pt x="23606" y="2443"/>
                  <a:pt x="23519" y="2501"/>
                  <a:pt x="23534" y="2515"/>
                </a:cubicBezTo>
                <a:cubicBezTo>
                  <a:pt x="23534" y="2515"/>
                  <a:pt x="23546" y="2521"/>
                  <a:pt x="23555" y="2521"/>
                </a:cubicBezTo>
                <a:cubicBezTo>
                  <a:pt x="23559" y="2521"/>
                  <a:pt x="23562" y="2520"/>
                  <a:pt x="23562" y="2515"/>
                </a:cubicBezTo>
                <a:cubicBezTo>
                  <a:pt x="23562" y="2515"/>
                  <a:pt x="23584" y="2483"/>
                  <a:pt x="23599" y="2483"/>
                </a:cubicBezTo>
                <a:cubicBezTo>
                  <a:pt x="23601" y="2483"/>
                  <a:pt x="23603" y="2484"/>
                  <a:pt x="23606" y="2486"/>
                </a:cubicBezTo>
                <a:cubicBezTo>
                  <a:pt x="23606" y="2499"/>
                  <a:pt x="23637" y="2532"/>
                  <a:pt x="23655" y="2532"/>
                </a:cubicBezTo>
                <a:cubicBezTo>
                  <a:pt x="23658" y="2532"/>
                  <a:pt x="23661" y="2531"/>
                  <a:pt x="23663" y="2529"/>
                </a:cubicBezTo>
                <a:cubicBezTo>
                  <a:pt x="23671" y="2521"/>
                  <a:pt x="23699" y="2513"/>
                  <a:pt x="23718" y="2513"/>
                </a:cubicBezTo>
                <a:cubicBezTo>
                  <a:pt x="23732" y="2513"/>
                  <a:pt x="23741" y="2517"/>
                  <a:pt x="23735" y="2529"/>
                </a:cubicBezTo>
                <a:cubicBezTo>
                  <a:pt x="23720" y="2558"/>
                  <a:pt x="23749" y="2572"/>
                  <a:pt x="23778" y="2587"/>
                </a:cubicBezTo>
                <a:cubicBezTo>
                  <a:pt x="23778" y="2572"/>
                  <a:pt x="23778" y="2558"/>
                  <a:pt x="23778" y="2558"/>
                </a:cubicBezTo>
                <a:lnTo>
                  <a:pt x="23807" y="2544"/>
                </a:lnTo>
                <a:cubicBezTo>
                  <a:pt x="23835" y="2544"/>
                  <a:pt x="23835" y="2529"/>
                  <a:pt x="23835" y="2515"/>
                </a:cubicBezTo>
                <a:cubicBezTo>
                  <a:pt x="23835" y="2501"/>
                  <a:pt x="23821" y="2486"/>
                  <a:pt x="23807" y="2486"/>
                </a:cubicBezTo>
                <a:lnTo>
                  <a:pt x="23792" y="2472"/>
                </a:lnTo>
                <a:cubicBezTo>
                  <a:pt x="23778" y="2472"/>
                  <a:pt x="23764" y="2457"/>
                  <a:pt x="23778" y="2443"/>
                </a:cubicBezTo>
                <a:cubicBezTo>
                  <a:pt x="23792" y="2443"/>
                  <a:pt x="23807" y="2386"/>
                  <a:pt x="23778" y="2357"/>
                </a:cubicBezTo>
                <a:lnTo>
                  <a:pt x="23778" y="2299"/>
                </a:lnTo>
                <a:lnTo>
                  <a:pt x="23792" y="2285"/>
                </a:lnTo>
                <a:cubicBezTo>
                  <a:pt x="23778" y="2271"/>
                  <a:pt x="23749" y="2271"/>
                  <a:pt x="23735" y="2256"/>
                </a:cubicBezTo>
                <a:close/>
                <a:moveTo>
                  <a:pt x="2989" y="2371"/>
                </a:moveTo>
                <a:cubicBezTo>
                  <a:pt x="3032" y="2386"/>
                  <a:pt x="3075" y="2414"/>
                  <a:pt x="3060" y="2443"/>
                </a:cubicBezTo>
                <a:cubicBezTo>
                  <a:pt x="3060" y="2448"/>
                  <a:pt x="3054" y="2449"/>
                  <a:pt x="3045" y="2449"/>
                </a:cubicBezTo>
                <a:cubicBezTo>
                  <a:pt x="3027" y="2449"/>
                  <a:pt x="2998" y="2443"/>
                  <a:pt x="2989" y="2443"/>
                </a:cubicBezTo>
                <a:cubicBezTo>
                  <a:pt x="2974" y="2457"/>
                  <a:pt x="3017" y="2529"/>
                  <a:pt x="3032" y="2558"/>
                </a:cubicBezTo>
                <a:cubicBezTo>
                  <a:pt x="3046" y="2572"/>
                  <a:pt x="3017" y="2601"/>
                  <a:pt x="3003" y="2601"/>
                </a:cubicBezTo>
                <a:cubicBezTo>
                  <a:pt x="2989" y="2587"/>
                  <a:pt x="2960" y="2515"/>
                  <a:pt x="2945" y="2457"/>
                </a:cubicBezTo>
                <a:lnTo>
                  <a:pt x="2974" y="2429"/>
                </a:lnTo>
                <a:lnTo>
                  <a:pt x="2989" y="2371"/>
                </a:lnTo>
                <a:close/>
                <a:moveTo>
                  <a:pt x="3477" y="2501"/>
                </a:moveTo>
                <a:cubicBezTo>
                  <a:pt x="3520" y="2501"/>
                  <a:pt x="3549" y="2544"/>
                  <a:pt x="3534" y="2572"/>
                </a:cubicBezTo>
                <a:cubicBezTo>
                  <a:pt x="3534" y="2603"/>
                  <a:pt x="3497" y="2627"/>
                  <a:pt x="3471" y="2627"/>
                </a:cubicBezTo>
                <a:cubicBezTo>
                  <a:pt x="3461" y="2627"/>
                  <a:pt x="3452" y="2624"/>
                  <a:pt x="3448" y="2616"/>
                </a:cubicBezTo>
                <a:cubicBezTo>
                  <a:pt x="3434" y="2601"/>
                  <a:pt x="3434" y="2572"/>
                  <a:pt x="3448" y="2572"/>
                </a:cubicBezTo>
                <a:lnTo>
                  <a:pt x="3463" y="2587"/>
                </a:lnTo>
                <a:cubicBezTo>
                  <a:pt x="3469" y="2593"/>
                  <a:pt x="3475" y="2596"/>
                  <a:pt x="3479" y="2596"/>
                </a:cubicBezTo>
                <a:cubicBezTo>
                  <a:pt x="3486" y="2596"/>
                  <a:pt x="3491" y="2589"/>
                  <a:pt x="3491" y="2572"/>
                </a:cubicBezTo>
                <a:lnTo>
                  <a:pt x="3477" y="2501"/>
                </a:lnTo>
                <a:close/>
                <a:moveTo>
                  <a:pt x="2364" y="2267"/>
                </a:moveTo>
                <a:cubicBezTo>
                  <a:pt x="2375" y="2267"/>
                  <a:pt x="2385" y="2293"/>
                  <a:pt x="2385" y="2328"/>
                </a:cubicBezTo>
                <a:lnTo>
                  <a:pt x="2385" y="2357"/>
                </a:lnTo>
                <a:cubicBezTo>
                  <a:pt x="2356" y="2429"/>
                  <a:pt x="2428" y="2443"/>
                  <a:pt x="2443" y="2501"/>
                </a:cubicBezTo>
                <a:cubicBezTo>
                  <a:pt x="2457" y="2501"/>
                  <a:pt x="2500" y="2472"/>
                  <a:pt x="2529" y="2443"/>
                </a:cubicBezTo>
                <a:lnTo>
                  <a:pt x="2572" y="2472"/>
                </a:lnTo>
                <a:cubicBezTo>
                  <a:pt x="2579" y="2479"/>
                  <a:pt x="2590" y="2483"/>
                  <a:pt x="2601" y="2483"/>
                </a:cubicBezTo>
                <a:cubicBezTo>
                  <a:pt x="2611" y="2483"/>
                  <a:pt x="2622" y="2479"/>
                  <a:pt x="2629" y="2472"/>
                </a:cubicBezTo>
                <a:cubicBezTo>
                  <a:pt x="2637" y="2465"/>
                  <a:pt x="2644" y="2457"/>
                  <a:pt x="2649" y="2457"/>
                </a:cubicBezTo>
                <a:cubicBezTo>
                  <a:pt x="2655" y="2457"/>
                  <a:pt x="2658" y="2465"/>
                  <a:pt x="2658" y="2486"/>
                </a:cubicBezTo>
                <a:lnTo>
                  <a:pt x="2672" y="2501"/>
                </a:lnTo>
                <a:cubicBezTo>
                  <a:pt x="2672" y="2515"/>
                  <a:pt x="2687" y="2515"/>
                  <a:pt x="2687" y="2515"/>
                </a:cubicBezTo>
                <a:cubicBezTo>
                  <a:pt x="2687" y="2515"/>
                  <a:pt x="2687" y="2501"/>
                  <a:pt x="2687" y="2501"/>
                </a:cubicBezTo>
                <a:lnTo>
                  <a:pt x="2701" y="2501"/>
                </a:lnTo>
                <a:cubicBezTo>
                  <a:pt x="2701" y="2501"/>
                  <a:pt x="2701" y="2486"/>
                  <a:pt x="2701" y="2486"/>
                </a:cubicBezTo>
                <a:cubicBezTo>
                  <a:pt x="2701" y="2457"/>
                  <a:pt x="2687" y="2400"/>
                  <a:pt x="2687" y="2400"/>
                </a:cubicBezTo>
                <a:cubicBezTo>
                  <a:pt x="2687" y="2386"/>
                  <a:pt x="2730" y="2357"/>
                  <a:pt x="2744" y="2357"/>
                </a:cubicBezTo>
                <a:cubicBezTo>
                  <a:pt x="2759" y="2357"/>
                  <a:pt x="2759" y="2414"/>
                  <a:pt x="2759" y="2457"/>
                </a:cubicBezTo>
                <a:lnTo>
                  <a:pt x="2787" y="2486"/>
                </a:lnTo>
                <a:cubicBezTo>
                  <a:pt x="2800" y="2486"/>
                  <a:pt x="2813" y="2481"/>
                  <a:pt x="2823" y="2481"/>
                </a:cubicBezTo>
                <a:cubicBezTo>
                  <a:pt x="2836" y="2481"/>
                  <a:pt x="2845" y="2489"/>
                  <a:pt x="2845" y="2529"/>
                </a:cubicBezTo>
                <a:lnTo>
                  <a:pt x="2845" y="2587"/>
                </a:lnTo>
                <a:cubicBezTo>
                  <a:pt x="2838" y="2606"/>
                  <a:pt x="2823" y="2614"/>
                  <a:pt x="2807" y="2614"/>
                </a:cubicBezTo>
                <a:cubicBezTo>
                  <a:pt x="2787" y="2614"/>
                  <a:pt x="2767" y="2603"/>
                  <a:pt x="2759" y="2587"/>
                </a:cubicBezTo>
                <a:cubicBezTo>
                  <a:pt x="2759" y="2572"/>
                  <a:pt x="2716" y="2558"/>
                  <a:pt x="2701" y="2529"/>
                </a:cubicBezTo>
                <a:cubicBezTo>
                  <a:pt x="2701" y="2558"/>
                  <a:pt x="2701" y="2587"/>
                  <a:pt x="2687" y="2587"/>
                </a:cubicBezTo>
                <a:cubicBezTo>
                  <a:pt x="2683" y="2591"/>
                  <a:pt x="2676" y="2593"/>
                  <a:pt x="2668" y="2593"/>
                </a:cubicBezTo>
                <a:cubicBezTo>
                  <a:pt x="2650" y="2593"/>
                  <a:pt x="2625" y="2583"/>
                  <a:pt x="2615" y="2572"/>
                </a:cubicBezTo>
                <a:cubicBezTo>
                  <a:pt x="2611" y="2570"/>
                  <a:pt x="2607" y="2570"/>
                  <a:pt x="2602" y="2570"/>
                </a:cubicBezTo>
                <a:cubicBezTo>
                  <a:pt x="2575" y="2570"/>
                  <a:pt x="2543" y="2603"/>
                  <a:pt x="2543" y="2616"/>
                </a:cubicBezTo>
                <a:cubicBezTo>
                  <a:pt x="2535" y="2632"/>
                  <a:pt x="2521" y="2639"/>
                  <a:pt x="2506" y="2639"/>
                </a:cubicBezTo>
                <a:cubicBezTo>
                  <a:pt x="2495" y="2639"/>
                  <a:pt x="2483" y="2636"/>
                  <a:pt x="2471" y="2630"/>
                </a:cubicBezTo>
                <a:lnTo>
                  <a:pt x="2457" y="2630"/>
                </a:lnTo>
                <a:cubicBezTo>
                  <a:pt x="2443" y="2630"/>
                  <a:pt x="2428" y="2616"/>
                  <a:pt x="2428" y="2587"/>
                </a:cubicBezTo>
                <a:cubicBezTo>
                  <a:pt x="2428" y="2572"/>
                  <a:pt x="2414" y="2544"/>
                  <a:pt x="2399" y="2529"/>
                </a:cubicBezTo>
                <a:lnTo>
                  <a:pt x="2385" y="2515"/>
                </a:lnTo>
                <a:cubicBezTo>
                  <a:pt x="2371" y="2515"/>
                  <a:pt x="2328" y="2529"/>
                  <a:pt x="2313" y="2544"/>
                </a:cubicBezTo>
                <a:cubicBezTo>
                  <a:pt x="2313" y="2548"/>
                  <a:pt x="2312" y="2549"/>
                  <a:pt x="2310" y="2549"/>
                </a:cubicBezTo>
                <a:cubicBezTo>
                  <a:pt x="2306" y="2549"/>
                  <a:pt x="2295" y="2536"/>
                  <a:pt x="2285" y="2515"/>
                </a:cubicBezTo>
                <a:lnTo>
                  <a:pt x="2270" y="2472"/>
                </a:lnTo>
                <a:cubicBezTo>
                  <a:pt x="2270" y="2457"/>
                  <a:pt x="2313" y="2443"/>
                  <a:pt x="2328" y="2443"/>
                </a:cubicBezTo>
                <a:cubicBezTo>
                  <a:pt x="2342" y="2443"/>
                  <a:pt x="2356" y="2400"/>
                  <a:pt x="2356" y="2386"/>
                </a:cubicBezTo>
                <a:cubicBezTo>
                  <a:pt x="2356" y="2371"/>
                  <a:pt x="2328" y="2371"/>
                  <a:pt x="2313" y="2371"/>
                </a:cubicBezTo>
                <a:cubicBezTo>
                  <a:pt x="2313" y="2378"/>
                  <a:pt x="2306" y="2382"/>
                  <a:pt x="2299" y="2382"/>
                </a:cubicBezTo>
                <a:cubicBezTo>
                  <a:pt x="2292" y="2382"/>
                  <a:pt x="2285" y="2378"/>
                  <a:pt x="2285" y="2371"/>
                </a:cubicBezTo>
                <a:cubicBezTo>
                  <a:pt x="2270" y="2371"/>
                  <a:pt x="2270" y="2414"/>
                  <a:pt x="2256" y="2429"/>
                </a:cubicBezTo>
                <a:cubicBezTo>
                  <a:pt x="2241" y="2443"/>
                  <a:pt x="2184" y="2486"/>
                  <a:pt x="2155" y="2486"/>
                </a:cubicBezTo>
                <a:cubicBezTo>
                  <a:pt x="2141" y="2486"/>
                  <a:pt x="2083" y="2472"/>
                  <a:pt x="2069" y="2443"/>
                </a:cubicBezTo>
                <a:cubicBezTo>
                  <a:pt x="2069" y="2414"/>
                  <a:pt x="2098" y="2386"/>
                  <a:pt x="2112" y="2386"/>
                </a:cubicBezTo>
                <a:cubicBezTo>
                  <a:pt x="2127" y="2386"/>
                  <a:pt x="2227" y="2386"/>
                  <a:pt x="2241" y="2371"/>
                </a:cubicBezTo>
                <a:cubicBezTo>
                  <a:pt x="2256" y="2371"/>
                  <a:pt x="2256" y="2314"/>
                  <a:pt x="2241" y="2299"/>
                </a:cubicBezTo>
                <a:cubicBezTo>
                  <a:pt x="2241" y="2287"/>
                  <a:pt x="2249" y="2283"/>
                  <a:pt x="2258" y="2283"/>
                </a:cubicBezTo>
                <a:cubicBezTo>
                  <a:pt x="2270" y="2283"/>
                  <a:pt x="2285" y="2291"/>
                  <a:pt x="2285" y="2299"/>
                </a:cubicBezTo>
                <a:cubicBezTo>
                  <a:pt x="2287" y="2302"/>
                  <a:pt x="2291" y="2303"/>
                  <a:pt x="2296" y="2303"/>
                </a:cubicBezTo>
                <a:cubicBezTo>
                  <a:pt x="2314" y="2303"/>
                  <a:pt x="2345" y="2282"/>
                  <a:pt x="2356" y="2271"/>
                </a:cubicBezTo>
                <a:cubicBezTo>
                  <a:pt x="2359" y="2268"/>
                  <a:pt x="2361" y="2267"/>
                  <a:pt x="2364" y="2267"/>
                </a:cubicBezTo>
                <a:close/>
                <a:moveTo>
                  <a:pt x="3764" y="2587"/>
                </a:moveTo>
                <a:lnTo>
                  <a:pt x="3764" y="2616"/>
                </a:lnTo>
                <a:cubicBezTo>
                  <a:pt x="3764" y="2630"/>
                  <a:pt x="3779" y="2644"/>
                  <a:pt x="3793" y="2673"/>
                </a:cubicBezTo>
                <a:cubicBezTo>
                  <a:pt x="3779" y="2687"/>
                  <a:pt x="3736" y="2687"/>
                  <a:pt x="3721" y="2716"/>
                </a:cubicBezTo>
                <a:cubicBezTo>
                  <a:pt x="3721" y="2726"/>
                  <a:pt x="3707" y="2736"/>
                  <a:pt x="3693" y="2736"/>
                </a:cubicBezTo>
                <a:cubicBezTo>
                  <a:pt x="3688" y="2736"/>
                  <a:pt x="3682" y="2735"/>
                  <a:pt x="3678" y="2730"/>
                </a:cubicBezTo>
                <a:cubicBezTo>
                  <a:pt x="3678" y="2716"/>
                  <a:pt x="3693" y="2687"/>
                  <a:pt x="3721" y="2673"/>
                </a:cubicBezTo>
                <a:lnTo>
                  <a:pt x="3721" y="2630"/>
                </a:lnTo>
                <a:lnTo>
                  <a:pt x="3721" y="2616"/>
                </a:lnTo>
                <a:cubicBezTo>
                  <a:pt x="3736" y="2587"/>
                  <a:pt x="3750" y="2587"/>
                  <a:pt x="3764" y="2587"/>
                </a:cubicBezTo>
                <a:close/>
                <a:moveTo>
                  <a:pt x="3980" y="2687"/>
                </a:moveTo>
                <a:cubicBezTo>
                  <a:pt x="4037" y="2687"/>
                  <a:pt x="4066" y="2716"/>
                  <a:pt x="4066" y="2745"/>
                </a:cubicBezTo>
                <a:cubicBezTo>
                  <a:pt x="4061" y="2754"/>
                  <a:pt x="4050" y="2758"/>
                  <a:pt x="4037" y="2758"/>
                </a:cubicBezTo>
                <a:cubicBezTo>
                  <a:pt x="4010" y="2758"/>
                  <a:pt x="3975" y="2745"/>
                  <a:pt x="3966" y="2745"/>
                </a:cubicBezTo>
                <a:lnTo>
                  <a:pt x="3951" y="2759"/>
                </a:lnTo>
                <a:cubicBezTo>
                  <a:pt x="3951" y="2759"/>
                  <a:pt x="3937" y="2745"/>
                  <a:pt x="3922" y="2730"/>
                </a:cubicBezTo>
                <a:cubicBezTo>
                  <a:pt x="3922" y="2730"/>
                  <a:pt x="3937" y="2702"/>
                  <a:pt x="3937" y="2702"/>
                </a:cubicBezTo>
                <a:lnTo>
                  <a:pt x="3980" y="2687"/>
                </a:lnTo>
                <a:close/>
                <a:moveTo>
                  <a:pt x="4176" y="2648"/>
                </a:moveTo>
                <a:cubicBezTo>
                  <a:pt x="4181" y="2648"/>
                  <a:pt x="4188" y="2651"/>
                  <a:pt x="4195" y="2659"/>
                </a:cubicBezTo>
                <a:lnTo>
                  <a:pt x="4210" y="2673"/>
                </a:lnTo>
                <a:cubicBezTo>
                  <a:pt x="4210" y="2673"/>
                  <a:pt x="4224" y="2687"/>
                  <a:pt x="4238" y="2687"/>
                </a:cubicBezTo>
                <a:lnTo>
                  <a:pt x="4253" y="2687"/>
                </a:lnTo>
                <a:cubicBezTo>
                  <a:pt x="4256" y="2686"/>
                  <a:pt x="4259" y="2685"/>
                  <a:pt x="4261" y="2685"/>
                </a:cubicBezTo>
                <a:cubicBezTo>
                  <a:pt x="4281" y="2685"/>
                  <a:pt x="4280" y="2732"/>
                  <a:pt x="4267" y="2745"/>
                </a:cubicBezTo>
                <a:cubicBezTo>
                  <a:pt x="4253" y="2745"/>
                  <a:pt x="4195" y="2759"/>
                  <a:pt x="4195" y="2774"/>
                </a:cubicBezTo>
                <a:cubicBezTo>
                  <a:pt x="4195" y="2778"/>
                  <a:pt x="4192" y="2779"/>
                  <a:pt x="4186" y="2779"/>
                </a:cubicBezTo>
                <a:cubicBezTo>
                  <a:pt x="4171" y="2779"/>
                  <a:pt x="4144" y="2769"/>
                  <a:pt x="4124" y="2759"/>
                </a:cubicBezTo>
                <a:cubicBezTo>
                  <a:pt x="4109" y="2745"/>
                  <a:pt x="4109" y="2716"/>
                  <a:pt x="4138" y="2702"/>
                </a:cubicBezTo>
                <a:lnTo>
                  <a:pt x="4152" y="2673"/>
                </a:lnTo>
                <a:lnTo>
                  <a:pt x="4167" y="2659"/>
                </a:lnTo>
                <a:cubicBezTo>
                  <a:pt x="4167" y="2651"/>
                  <a:pt x="4170" y="2648"/>
                  <a:pt x="4176" y="2648"/>
                </a:cubicBezTo>
                <a:close/>
                <a:moveTo>
                  <a:pt x="11293" y="2932"/>
                </a:moveTo>
                <a:cubicBezTo>
                  <a:pt x="11322" y="2946"/>
                  <a:pt x="11322" y="2960"/>
                  <a:pt x="11307" y="2960"/>
                </a:cubicBezTo>
                <a:lnTo>
                  <a:pt x="11307" y="2975"/>
                </a:lnTo>
                <a:cubicBezTo>
                  <a:pt x="11268" y="2975"/>
                  <a:pt x="11288" y="3034"/>
                  <a:pt x="11260" y="3034"/>
                </a:cubicBezTo>
                <a:cubicBezTo>
                  <a:pt x="11257" y="3034"/>
                  <a:pt x="11254" y="3033"/>
                  <a:pt x="11250" y="3032"/>
                </a:cubicBezTo>
                <a:lnTo>
                  <a:pt x="11235" y="3018"/>
                </a:lnTo>
                <a:cubicBezTo>
                  <a:pt x="11207" y="3003"/>
                  <a:pt x="11192" y="2975"/>
                  <a:pt x="11207" y="2960"/>
                </a:cubicBezTo>
                <a:cubicBezTo>
                  <a:pt x="11207" y="2946"/>
                  <a:pt x="11278" y="2932"/>
                  <a:pt x="11293" y="2932"/>
                </a:cubicBezTo>
                <a:close/>
                <a:moveTo>
                  <a:pt x="3044" y="3043"/>
                </a:moveTo>
                <a:cubicBezTo>
                  <a:pt x="3066" y="3043"/>
                  <a:pt x="3106" y="3064"/>
                  <a:pt x="3118" y="3075"/>
                </a:cubicBezTo>
                <a:cubicBezTo>
                  <a:pt x="3118" y="3090"/>
                  <a:pt x="3118" y="3104"/>
                  <a:pt x="3118" y="3104"/>
                </a:cubicBezTo>
                <a:cubicBezTo>
                  <a:pt x="3118" y="3118"/>
                  <a:pt x="3103" y="3118"/>
                  <a:pt x="3103" y="3118"/>
                </a:cubicBezTo>
                <a:lnTo>
                  <a:pt x="3060" y="3075"/>
                </a:lnTo>
                <a:cubicBezTo>
                  <a:pt x="3048" y="3113"/>
                  <a:pt x="3003" y="3150"/>
                  <a:pt x="2982" y="3150"/>
                </a:cubicBezTo>
                <a:cubicBezTo>
                  <a:pt x="2979" y="3150"/>
                  <a:pt x="2976" y="3149"/>
                  <a:pt x="2974" y="3147"/>
                </a:cubicBezTo>
                <a:cubicBezTo>
                  <a:pt x="2960" y="3118"/>
                  <a:pt x="2974" y="3090"/>
                  <a:pt x="3003" y="3061"/>
                </a:cubicBezTo>
                <a:lnTo>
                  <a:pt x="3032" y="3047"/>
                </a:lnTo>
                <a:cubicBezTo>
                  <a:pt x="3034" y="3044"/>
                  <a:pt x="3039" y="3043"/>
                  <a:pt x="3044" y="3043"/>
                </a:cubicBezTo>
                <a:close/>
                <a:moveTo>
                  <a:pt x="21628" y="3185"/>
                </a:moveTo>
                <a:cubicBezTo>
                  <a:pt x="21623" y="3185"/>
                  <a:pt x="21616" y="3186"/>
                  <a:pt x="21608" y="3190"/>
                </a:cubicBezTo>
                <a:cubicBezTo>
                  <a:pt x="21594" y="3190"/>
                  <a:pt x="21522" y="3190"/>
                  <a:pt x="21522" y="3205"/>
                </a:cubicBezTo>
                <a:cubicBezTo>
                  <a:pt x="21522" y="3226"/>
                  <a:pt x="21530" y="3239"/>
                  <a:pt x="21540" y="3239"/>
                </a:cubicBezTo>
                <a:cubicBezTo>
                  <a:pt x="21543" y="3239"/>
                  <a:pt x="21547" y="3237"/>
                  <a:pt x="21551" y="3233"/>
                </a:cubicBezTo>
                <a:cubicBezTo>
                  <a:pt x="21555" y="3231"/>
                  <a:pt x="21560" y="3230"/>
                  <a:pt x="21565" y="3230"/>
                </a:cubicBezTo>
                <a:cubicBezTo>
                  <a:pt x="21590" y="3230"/>
                  <a:pt x="21623" y="3251"/>
                  <a:pt x="21634" y="3251"/>
                </a:cubicBezTo>
                <a:cubicBezTo>
                  <a:pt x="21636" y="3251"/>
                  <a:pt x="21637" y="3250"/>
                  <a:pt x="21637" y="3248"/>
                </a:cubicBezTo>
                <a:lnTo>
                  <a:pt x="21652" y="3248"/>
                </a:lnTo>
                <a:lnTo>
                  <a:pt x="21652" y="3219"/>
                </a:lnTo>
                <a:cubicBezTo>
                  <a:pt x="21652" y="3198"/>
                  <a:pt x="21644" y="3185"/>
                  <a:pt x="21628" y="3185"/>
                </a:cubicBezTo>
                <a:close/>
                <a:moveTo>
                  <a:pt x="21479" y="3219"/>
                </a:moveTo>
                <a:cubicBezTo>
                  <a:pt x="21479" y="3219"/>
                  <a:pt x="21450" y="3219"/>
                  <a:pt x="21422" y="3233"/>
                </a:cubicBezTo>
                <a:cubicBezTo>
                  <a:pt x="21407" y="3233"/>
                  <a:pt x="21350" y="3262"/>
                  <a:pt x="21336" y="3262"/>
                </a:cubicBezTo>
                <a:lnTo>
                  <a:pt x="21336" y="3276"/>
                </a:lnTo>
                <a:cubicBezTo>
                  <a:pt x="21336" y="3276"/>
                  <a:pt x="21336" y="3291"/>
                  <a:pt x="21350" y="3305"/>
                </a:cubicBezTo>
                <a:lnTo>
                  <a:pt x="21364" y="3305"/>
                </a:lnTo>
                <a:cubicBezTo>
                  <a:pt x="21379" y="3305"/>
                  <a:pt x="21422" y="3291"/>
                  <a:pt x="21450" y="3291"/>
                </a:cubicBezTo>
                <a:lnTo>
                  <a:pt x="21479" y="3262"/>
                </a:lnTo>
                <a:cubicBezTo>
                  <a:pt x="21479" y="3262"/>
                  <a:pt x="21479" y="3248"/>
                  <a:pt x="21479" y="3233"/>
                </a:cubicBezTo>
                <a:lnTo>
                  <a:pt x="21479" y="3219"/>
                </a:lnTo>
                <a:close/>
                <a:moveTo>
                  <a:pt x="2644" y="3219"/>
                </a:moveTo>
                <a:cubicBezTo>
                  <a:pt x="2644" y="3219"/>
                  <a:pt x="2629" y="3233"/>
                  <a:pt x="2629" y="3248"/>
                </a:cubicBezTo>
                <a:cubicBezTo>
                  <a:pt x="2619" y="3258"/>
                  <a:pt x="2596" y="3274"/>
                  <a:pt x="2577" y="3274"/>
                </a:cubicBezTo>
                <a:cubicBezTo>
                  <a:pt x="2569" y="3274"/>
                  <a:pt x="2562" y="3271"/>
                  <a:pt x="2558" y="3262"/>
                </a:cubicBezTo>
                <a:lnTo>
                  <a:pt x="2529" y="3248"/>
                </a:lnTo>
                <a:cubicBezTo>
                  <a:pt x="2529" y="3243"/>
                  <a:pt x="2528" y="3242"/>
                  <a:pt x="2525" y="3242"/>
                </a:cubicBezTo>
                <a:cubicBezTo>
                  <a:pt x="2520" y="3242"/>
                  <a:pt x="2510" y="3252"/>
                  <a:pt x="2500" y="3262"/>
                </a:cubicBezTo>
                <a:cubicBezTo>
                  <a:pt x="2500" y="3276"/>
                  <a:pt x="2529" y="3334"/>
                  <a:pt x="2543" y="3334"/>
                </a:cubicBezTo>
                <a:cubicBezTo>
                  <a:pt x="2572" y="3334"/>
                  <a:pt x="2672" y="3305"/>
                  <a:pt x="2672" y="3276"/>
                </a:cubicBezTo>
                <a:cubicBezTo>
                  <a:pt x="2658" y="3248"/>
                  <a:pt x="2644" y="3219"/>
                  <a:pt x="2644" y="3219"/>
                </a:cubicBezTo>
                <a:close/>
                <a:moveTo>
                  <a:pt x="20285" y="3240"/>
                </a:moveTo>
                <a:cubicBezTo>
                  <a:pt x="20268" y="3298"/>
                  <a:pt x="20214" y="3391"/>
                  <a:pt x="20200" y="3391"/>
                </a:cubicBezTo>
                <a:cubicBezTo>
                  <a:pt x="20199" y="3392"/>
                  <a:pt x="20198" y="3393"/>
                  <a:pt x="20198" y="3393"/>
                </a:cubicBezTo>
                <a:cubicBezTo>
                  <a:pt x="20188" y="3393"/>
                  <a:pt x="20202" y="3317"/>
                  <a:pt x="20215" y="3291"/>
                </a:cubicBezTo>
                <a:cubicBezTo>
                  <a:pt x="20227" y="3278"/>
                  <a:pt x="20251" y="3255"/>
                  <a:pt x="20285" y="3240"/>
                </a:cubicBezTo>
                <a:close/>
                <a:moveTo>
                  <a:pt x="20770" y="3360"/>
                </a:moveTo>
                <a:cubicBezTo>
                  <a:pt x="20766" y="3360"/>
                  <a:pt x="20763" y="3361"/>
                  <a:pt x="20761" y="3363"/>
                </a:cubicBezTo>
                <a:cubicBezTo>
                  <a:pt x="20761" y="3377"/>
                  <a:pt x="20790" y="3434"/>
                  <a:pt x="20804" y="3463"/>
                </a:cubicBezTo>
                <a:cubicBezTo>
                  <a:pt x="20818" y="3478"/>
                  <a:pt x="20876" y="3492"/>
                  <a:pt x="20890" y="3492"/>
                </a:cubicBezTo>
                <a:cubicBezTo>
                  <a:pt x="20904" y="3478"/>
                  <a:pt x="20904" y="3449"/>
                  <a:pt x="20876" y="3420"/>
                </a:cubicBezTo>
                <a:cubicBezTo>
                  <a:pt x="20851" y="3395"/>
                  <a:pt x="20794" y="3360"/>
                  <a:pt x="20770" y="3360"/>
                </a:cubicBezTo>
                <a:close/>
                <a:moveTo>
                  <a:pt x="21274" y="3269"/>
                </a:moveTo>
                <a:cubicBezTo>
                  <a:pt x="21264" y="3269"/>
                  <a:pt x="21249" y="3276"/>
                  <a:pt x="21235" y="3291"/>
                </a:cubicBezTo>
                <a:cubicBezTo>
                  <a:pt x="21206" y="3319"/>
                  <a:pt x="21177" y="3420"/>
                  <a:pt x="21177" y="3420"/>
                </a:cubicBezTo>
                <a:cubicBezTo>
                  <a:pt x="21174" y="3416"/>
                  <a:pt x="21170" y="3415"/>
                  <a:pt x="21167" y="3415"/>
                </a:cubicBezTo>
                <a:cubicBezTo>
                  <a:pt x="21156" y="3415"/>
                  <a:pt x="21145" y="3431"/>
                  <a:pt x="21134" y="3463"/>
                </a:cubicBezTo>
                <a:lnTo>
                  <a:pt x="21134" y="3492"/>
                </a:lnTo>
                <a:lnTo>
                  <a:pt x="21120" y="3492"/>
                </a:lnTo>
                <a:cubicBezTo>
                  <a:pt x="21130" y="3502"/>
                  <a:pt x="21140" y="3512"/>
                  <a:pt x="21150" y="3512"/>
                </a:cubicBezTo>
                <a:cubicBezTo>
                  <a:pt x="21155" y="3512"/>
                  <a:pt x="21159" y="3510"/>
                  <a:pt x="21163" y="3506"/>
                </a:cubicBezTo>
                <a:lnTo>
                  <a:pt x="21163" y="3449"/>
                </a:lnTo>
                <a:cubicBezTo>
                  <a:pt x="21192" y="3449"/>
                  <a:pt x="21221" y="3463"/>
                  <a:pt x="21221" y="3478"/>
                </a:cubicBezTo>
                <a:cubicBezTo>
                  <a:pt x="21221" y="3492"/>
                  <a:pt x="21264" y="3492"/>
                  <a:pt x="21278" y="3492"/>
                </a:cubicBezTo>
                <a:cubicBezTo>
                  <a:pt x="21284" y="3498"/>
                  <a:pt x="21292" y="3501"/>
                  <a:pt x="21299" y="3501"/>
                </a:cubicBezTo>
                <a:cubicBezTo>
                  <a:pt x="21309" y="3501"/>
                  <a:pt x="21315" y="3494"/>
                  <a:pt x="21307" y="3478"/>
                </a:cubicBezTo>
                <a:cubicBezTo>
                  <a:pt x="21292" y="3449"/>
                  <a:pt x="21307" y="3319"/>
                  <a:pt x="21292" y="3291"/>
                </a:cubicBezTo>
                <a:cubicBezTo>
                  <a:pt x="21292" y="3276"/>
                  <a:pt x="21285" y="3269"/>
                  <a:pt x="21274" y="3269"/>
                </a:cubicBezTo>
                <a:close/>
                <a:moveTo>
                  <a:pt x="20657" y="3428"/>
                </a:moveTo>
                <a:cubicBezTo>
                  <a:pt x="20653" y="3428"/>
                  <a:pt x="20646" y="3439"/>
                  <a:pt x="20646" y="3449"/>
                </a:cubicBezTo>
                <a:lnTo>
                  <a:pt x="20646" y="3463"/>
                </a:lnTo>
                <a:cubicBezTo>
                  <a:pt x="20646" y="3463"/>
                  <a:pt x="20660" y="3492"/>
                  <a:pt x="20675" y="3506"/>
                </a:cubicBezTo>
                <a:cubicBezTo>
                  <a:pt x="20689" y="3521"/>
                  <a:pt x="20761" y="3549"/>
                  <a:pt x="20775" y="3549"/>
                </a:cubicBezTo>
                <a:cubicBezTo>
                  <a:pt x="20790" y="3549"/>
                  <a:pt x="20804" y="3535"/>
                  <a:pt x="20790" y="3506"/>
                </a:cubicBezTo>
                <a:cubicBezTo>
                  <a:pt x="20790" y="3492"/>
                  <a:pt x="20732" y="3463"/>
                  <a:pt x="20703" y="3434"/>
                </a:cubicBezTo>
                <a:lnTo>
                  <a:pt x="20660" y="3434"/>
                </a:lnTo>
                <a:cubicBezTo>
                  <a:pt x="20660" y="3430"/>
                  <a:pt x="20659" y="3428"/>
                  <a:pt x="20657" y="3428"/>
                </a:cubicBezTo>
                <a:close/>
                <a:moveTo>
                  <a:pt x="4971" y="3334"/>
                </a:moveTo>
                <a:cubicBezTo>
                  <a:pt x="4986" y="3334"/>
                  <a:pt x="4986" y="3363"/>
                  <a:pt x="4986" y="3377"/>
                </a:cubicBezTo>
                <a:cubicBezTo>
                  <a:pt x="4986" y="3406"/>
                  <a:pt x="4971" y="3449"/>
                  <a:pt x="4986" y="3449"/>
                </a:cubicBezTo>
                <a:cubicBezTo>
                  <a:pt x="4986" y="3463"/>
                  <a:pt x="5014" y="3478"/>
                  <a:pt x="5014" y="3506"/>
                </a:cubicBezTo>
                <a:cubicBezTo>
                  <a:pt x="5014" y="3535"/>
                  <a:pt x="5000" y="3549"/>
                  <a:pt x="4986" y="3549"/>
                </a:cubicBezTo>
                <a:cubicBezTo>
                  <a:pt x="4971" y="3549"/>
                  <a:pt x="4942" y="3578"/>
                  <a:pt x="4957" y="3607"/>
                </a:cubicBezTo>
                <a:lnTo>
                  <a:pt x="5000" y="3607"/>
                </a:lnTo>
                <a:cubicBezTo>
                  <a:pt x="5000" y="3636"/>
                  <a:pt x="5000" y="3664"/>
                  <a:pt x="4986" y="3664"/>
                </a:cubicBezTo>
                <a:lnTo>
                  <a:pt x="4971" y="3664"/>
                </a:lnTo>
                <a:cubicBezTo>
                  <a:pt x="4957" y="3650"/>
                  <a:pt x="4899" y="3636"/>
                  <a:pt x="4871" y="3636"/>
                </a:cubicBezTo>
                <a:cubicBezTo>
                  <a:pt x="4856" y="3636"/>
                  <a:pt x="4871" y="3621"/>
                  <a:pt x="4914" y="3607"/>
                </a:cubicBezTo>
                <a:lnTo>
                  <a:pt x="4899" y="3549"/>
                </a:lnTo>
                <a:cubicBezTo>
                  <a:pt x="4885" y="3492"/>
                  <a:pt x="4928" y="3449"/>
                  <a:pt x="4914" y="3377"/>
                </a:cubicBezTo>
                <a:cubicBezTo>
                  <a:pt x="4914" y="3377"/>
                  <a:pt x="4928" y="3363"/>
                  <a:pt x="4942" y="3348"/>
                </a:cubicBezTo>
                <a:cubicBezTo>
                  <a:pt x="4957" y="3348"/>
                  <a:pt x="4971" y="3334"/>
                  <a:pt x="4971" y="3334"/>
                </a:cubicBezTo>
                <a:close/>
                <a:moveTo>
                  <a:pt x="6566" y="3492"/>
                </a:moveTo>
                <a:cubicBezTo>
                  <a:pt x="6580" y="3492"/>
                  <a:pt x="6580" y="3535"/>
                  <a:pt x="6580" y="3535"/>
                </a:cubicBezTo>
                <a:lnTo>
                  <a:pt x="6537" y="3592"/>
                </a:lnTo>
                <a:cubicBezTo>
                  <a:pt x="6566" y="3607"/>
                  <a:pt x="6609" y="3621"/>
                  <a:pt x="6623" y="3636"/>
                </a:cubicBezTo>
                <a:cubicBezTo>
                  <a:pt x="6623" y="3636"/>
                  <a:pt x="6609" y="3664"/>
                  <a:pt x="6595" y="3664"/>
                </a:cubicBezTo>
                <a:cubicBezTo>
                  <a:pt x="6595" y="3664"/>
                  <a:pt x="6523" y="3664"/>
                  <a:pt x="6509" y="3636"/>
                </a:cubicBezTo>
                <a:cubicBezTo>
                  <a:pt x="6494" y="3607"/>
                  <a:pt x="6494" y="3578"/>
                  <a:pt x="6509" y="3578"/>
                </a:cubicBezTo>
                <a:cubicBezTo>
                  <a:pt x="6537" y="3564"/>
                  <a:pt x="6537" y="3506"/>
                  <a:pt x="6552" y="3492"/>
                </a:cubicBezTo>
                <a:close/>
                <a:moveTo>
                  <a:pt x="8945" y="3598"/>
                </a:moveTo>
                <a:cubicBezTo>
                  <a:pt x="8974" y="3598"/>
                  <a:pt x="9002" y="3608"/>
                  <a:pt x="9008" y="3621"/>
                </a:cubicBezTo>
                <a:cubicBezTo>
                  <a:pt x="9023" y="3636"/>
                  <a:pt x="9008" y="3650"/>
                  <a:pt x="8965" y="3650"/>
                </a:cubicBezTo>
                <a:lnTo>
                  <a:pt x="8965" y="3722"/>
                </a:lnTo>
                <a:cubicBezTo>
                  <a:pt x="8965" y="3728"/>
                  <a:pt x="8958" y="3731"/>
                  <a:pt x="8948" y="3731"/>
                </a:cubicBezTo>
                <a:cubicBezTo>
                  <a:pt x="8935" y="3731"/>
                  <a:pt x="8916" y="3724"/>
                  <a:pt x="8908" y="3707"/>
                </a:cubicBezTo>
                <a:lnTo>
                  <a:pt x="8879" y="3650"/>
                </a:lnTo>
                <a:cubicBezTo>
                  <a:pt x="8879" y="3611"/>
                  <a:pt x="8912" y="3598"/>
                  <a:pt x="8945" y="3598"/>
                </a:cubicBezTo>
                <a:close/>
                <a:moveTo>
                  <a:pt x="8348" y="3636"/>
                </a:moveTo>
                <a:cubicBezTo>
                  <a:pt x="8376" y="3636"/>
                  <a:pt x="8391" y="3636"/>
                  <a:pt x="8362" y="3679"/>
                </a:cubicBezTo>
                <a:lnTo>
                  <a:pt x="8348" y="3693"/>
                </a:lnTo>
                <a:cubicBezTo>
                  <a:pt x="8362" y="3722"/>
                  <a:pt x="8376" y="3751"/>
                  <a:pt x="8376" y="3751"/>
                </a:cubicBezTo>
                <a:cubicBezTo>
                  <a:pt x="8372" y="3755"/>
                  <a:pt x="8369" y="3756"/>
                  <a:pt x="8367" y="3756"/>
                </a:cubicBezTo>
                <a:cubicBezTo>
                  <a:pt x="8361" y="3756"/>
                  <a:pt x="8358" y="3746"/>
                  <a:pt x="8348" y="3736"/>
                </a:cubicBezTo>
                <a:cubicBezTo>
                  <a:pt x="8348" y="3736"/>
                  <a:pt x="8290" y="3736"/>
                  <a:pt x="8276" y="3751"/>
                </a:cubicBezTo>
                <a:lnTo>
                  <a:pt x="8247" y="3751"/>
                </a:lnTo>
                <a:cubicBezTo>
                  <a:pt x="8247" y="3751"/>
                  <a:pt x="8261" y="3707"/>
                  <a:pt x="8290" y="3650"/>
                </a:cubicBezTo>
                <a:lnTo>
                  <a:pt x="8348" y="3636"/>
                </a:lnTo>
                <a:close/>
                <a:moveTo>
                  <a:pt x="9166" y="3578"/>
                </a:moveTo>
                <a:lnTo>
                  <a:pt x="9166" y="3578"/>
                </a:lnTo>
                <a:cubicBezTo>
                  <a:pt x="9181" y="3578"/>
                  <a:pt x="9166" y="3693"/>
                  <a:pt x="9152" y="3736"/>
                </a:cubicBezTo>
                <a:cubicBezTo>
                  <a:pt x="9145" y="3758"/>
                  <a:pt x="9141" y="3768"/>
                  <a:pt x="9140" y="3768"/>
                </a:cubicBezTo>
                <a:cubicBezTo>
                  <a:pt x="9138" y="3768"/>
                  <a:pt x="9138" y="3758"/>
                  <a:pt x="9138" y="3736"/>
                </a:cubicBezTo>
                <a:cubicBezTo>
                  <a:pt x="9152" y="3693"/>
                  <a:pt x="9152" y="3578"/>
                  <a:pt x="9166" y="3578"/>
                </a:cubicBezTo>
                <a:close/>
                <a:moveTo>
                  <a:pt x="6810" y="3521"/>
                </a:moveTo>
                <a:cubicBezTo>
                  <a:pt x="6810" y="3521"/>
                  <a:pt x="6839" y="3521"/>
                  <a:pt x="6839" y="3535"/>
                </a:cubicBezTo>
                <a:cubicBezTo>
                  <a:pt x="6853" y="3535"/>
                  <a:pt x="6911" y="3564"/>
                  <a:pt x="6925" y="3578"/>
                </a:cubicBezTo>
                <a:lnTo>
                  <a:pt x="6925" y="3607"/>
                </a:lnTo>
                <a:cubicBezTo>
                  <a:pt x="6925" y="3607"/>
                  <a:pt x="6940" y="3607"/>
                  <a:pt x="6940" y="3592"/>
                </a:cubicBezTo>
                <a:lnTo>
                  <a:pt x="6968" y="3549"/>
                </a:lnTo>
                <a:cubicBezTo>
                  <a:pt x="6997" y="3592"/>
                  <a:pt x="7040" y="3664"/>
                  <a:pt x="7040" y="3693"/>
                </a:cubicBezTo>
                <a:cubicBezTo>
                  <a:pt x="7054" y="3722"/>
                  <a:pt x="7040" y="3779"/>
                  <a:pt x="7026" y="3794"/>
                </a:cubicBezTo>
                <a:cubicBezTo>
                  <a:pt x="7022" y="3797"/>
                  <a:pt x="7015" y="3799"/>
                  <a:pt x="7007" y="3799"/>
                </a:cubicBezTo>
                <a:cubicBezTo>
                  <a:pt x="6984" y="3799"/>
                  <a:pt x="6950" y="3786"/>
                  <a:pt x="6940" y="3765"/>
                </a:cubicBezTo>
                <a:cubicBezTo>
                  <a:pt x="6925" y="3751"/>
                  <a:pt x="6911" y="3722"/>
                  <a:pt x="6911" y="3707"/>
                </a:cubicBezTo>
                <a:cubicBezTo>
                  <a:pt x="6911" y="3693"/>
                  <a:pt x="6853" y="3621"/>
                  <a:pt x="6839" y="3592"/>
                </a:cubicBezTo>
                <a:cubicBezTo>
                  <a:pt x="6810" y="3564"/>
                  <a:pt x="6810" y="3535"/>
                  <a:pt x="6810" y="3521"/>
                </a:cubicBezTo>
                <a:close/>
                <a:moveTo>
                  <a:pt x="8616" y="3662"/>
                </a:moveTo>
                <a:cubicBezTo>
                  <a:pt x="8618" y="3662"/>
                  <a:pt x="8619" y="3663"/>
                  <a:pt x="8620" y="3664"/>
                </a:cubicBezTo>
                <a:cubicBezTo>
                  <a:pt x="8632" y="3676"/>
                  <a:pt x="8691" y="3697"/>
                  <a:pt x="8728" y="3697"/>
                </a:cubicBezTo>
                <a:cubicBezTo>
                  <a:pt x="8737" y="3697"/>
                  <a:pt x="8744" y="3696"/>
                  <a:pt x="8750" y="3693"/>
                </a:cubicBezTo>
                <a:cubicBezTo>
                  <a:pt x="8764" y="3693"/>
                  <a:pt x="8779" y="3722"/>
                  <a:pt x="8764" y="3765"/>
                </a:cubicBezTo>
                <a:lnTo>
                  <a:pt x="8735" y="3765"/>
                </a:lnTo>
                <a:cubicBezTo>
                  <a:pt x="8725" y="3761"/>
                  <a:pt x="8715" y="3759"/>
                  <a:pt x="8706" y="3759"/>
                </a:cubicBezTo>
                <a:cubicBezTo>
                  <a:pt x="8678" y="3759"/>
                  <a:pt x="8656" y="3776"/>
                  <a:pt x="8635" y="3808"/>
                </a:cubicBezTo>
                <a:lnTo>
                  <a:pt x="8592" y="3851"/>
                </a:lnTo>
                <a:cubicBezTo>
                  <a:pt x="8563" y="3808"/>
                  <a:pt x="8506" y="3736"/>
                  <a:pt x="8477" y="3722"/>
                </a:cubicBezTo>
                <a:cubicBezTo>
                  <a:pt x="8462" y="3707"/>
                  <a:pt x="8491" y="3707"/>
                  <a:pt x="8534" y="3707"/>
                </a:cubicBezTo>
                <a:lnTo>
                  <a:pt x="8563" y="3707"/>
                </a:lnTo>
                <a:cubicBezTo>
                  <a:pt x="8564" y="3709"/>
                  <a:pt x="8566" y="3709"/>
                  <a:pt x="8567" y="3709"/>
                </a:cubicBezTo>
                <a:cubicBezTo>
                  <a:pt x="8581" y="3709"/>
                  <a:pt x="8603" y="3662"/>
                  <a:pt x="8616" y="3662"/>
                </a:cubicBezTo>
                <a:close/>
                <a:moveTo>
                  <a:pt x="8830" y="3931"/>
                </a:moveTo>
                <a:cubicBezTo>
                  <a:pt x="8867" y="3931"/>
                  <a:pt x="8916" y="3941"/>
                  <a:pt x="8937" y="3952"/>
                </a:cubicBezTo>
                <a:cubicBezTo>
                  <a:pt x="8980" y="3966"/>
                  <a:pt x="8980" y="3980"/>
                  <a:pt x="8937" y="3980"/>
                </a:cubicBezTo>
                <a:cubicBezTo>
                  <a:pt x="8908" y="3980"/>
                  <a:pt x="8807" y="3995"/>
                  <a:pt x="8779" y="3995"/>
                </a:cubicBezTo>
                <a:cubicBezTo>
                  <a:pt x="8764" y="3995"/>
                  <a:pt x="8750" y="3980"/>
                  <a:pt x="8750" y="3952"/>
                </a:cubicBezTo>
                <a:lnTo>
                  <a:pt x="8764" y="3952"/>
                </a:lnTo>
                <a:lnTo>
                  <a:pt x="8793" y="3937"/>
                </a:lnTo>
                <a:cubicBezTo>
                  <a:pt x="8801" y="3933"/>
                  <a:pt x="8815" y="3931"/>
                  <a:pt x="8830" y="3931"/>
                </a:cubicBezTo>
                <a:close/>
                <a:moveTo>
                  <a:pt x="9885" y="3980"/>
                </a:moveTo>
                <a:cubicBezTo>
                  <a:pt x="9899" y="3995"/>
                  <a:pt x="9942" y="4023"/>
                  <a:pt x="9942" y="4038"/>
                </a:cubicBezTo>
                <a:cubicBezTo>
                  <a:pt x="9957" y="4038"/>
                  <a:pt x="9971" y="4052"/>
                  <a:pt x="9957" y="4067"/>
                </a:cubicBezTo>
                <a:cubicBezTo>
                  <a:pt x="9957" y="4071"/>
                  <a:pt x="9952" y="4073"/>
                  <a:pt x="9945" y="4073"/>
                </a:cubicBezTo>
                <a:cubicBezTo>
                  <a:pt x="9933" y="4073"/>
                  <a:pt x="9914" y="4067"/>
                  <a:pt x="9914" y="4067"/>
                </a:cubicBezTo>
                <a:cubicBezTo>
                  <a:pt x="9899" y="4052"/>
                  <a:pt x="9856" y="4052"/>
                  <a:pt x="9856" y="4052"/>
                </a:cubicBezTo>
                <a:cubicBezTo>
                  <a:pt x="9842" y="4052"/>
                  <a:pt x="9842" y="4009"/>
                  <a:pt x="9842" y="3995"/>
                </a:cubicBezTo>
                <a:cubicBezTo>
                  <a:pt x="9842" y="3995"/>
                  <a:pt x="9870" y="3980"/>
                  <a:pt x="9885" y="3980"/>
                </a:cubicBezTo>
                <a:close/>
                <a:moveTo>
                  <a:pt x="10330" y="3952"/>
                </a:moveTo>
                <a:lnTo>
                  <a:pt x="10345" y="3966"/>
                </a:lnTo>
                <a:lnTo>
                  <a:pt x="10359" y="3966"/>
                </a:lnTo>
                <a:cubicBezTo>
                  <a:pt x="10388" y="3980"/>
                  <a:pt x="10445" y="4052"/>
                  <a:pt x="10431" y="4067"/>
                </a:cubicBezTo>
                <a:cubicBezTo>
                  <a:pt x="10425" y="4073"/>
                  <a:pt x="10416" y="4076"/>
                  <a:pt x="10408" y="4076"/>
                </a:cubicBezTo>
                <a:cubicBezTo>
                  <a:pt x="10395" y="4076"/>
                  <a:pt x="10382" y="4069"/>
                  <a:pt x="10373" y="4052"/>
                </a:cubicBezTo>
                <a:cubicBezTo>
                  <a:pt x="10359" y="4038"/>
                  <a:pt x="10316" y="3980"/>
                  <a:pt x="10330" y="3952"/>
                </a:cubicBezTo>
                <a:close/>
                <a:moveTo>
                  <a:pt x="10115" y="3952"/>
                </a:moveTo>
                <a:cubicBezTo>
                  <a:pt x="10115" y="3952"/>
                  <a:pt x="10129" y="3995"/>
                  <a:pt x="10129" y="4009"/>
                </a:cubicBezTo>
                <a:cubicBezTo>
                  <a:pt x="10129" y="4015"/>
                  <a:pt x="10131" y="4017"/>
                  <a:pt x="10135" y="4017"/>
                </a:cubicBezTo>
                <a:cubicBezTo>
                  <a:pt x="10151" y="4017"/>
                  <a:pt x="10192" y="3980"/>
                  <a:pt x="10215" y="3980"/>
                </a:cubicBezTo>
                <a:cubicBezTo>
                  <a:pt x="10244" y="3980"/>
                  <a:pt x="10244" y="4081"/>
                  <a:pt x="10215" y="4081"/>
                </a:cubicBezTo>
                <a:cubicBezTo>
                  <a:pt x="10187" y="4095"/>
                  <a:pt x="10158" y="4095"/>
                  <a:pt x="10143" y="4095"/>
                </a:cubicBezTo>
                <a:lnTo>
                  <a:pt x="10129" y="4081"/>
                </a:lnTo>
                <a:lnTo>
                  <a:pt x="10100" y="4052"/>
                </a:lnTo>
                <a:cubicBezTo>
                  <a:pt x="10057" y="4023"/>
                  <a:pt x="10043" y="3980"/>
                  <a:pt x="10043" y="3980"/>
                </a:cubicBezTo>
                <a:cubicBezTo>
                  <a:pt x="10057" y="3980"/>
                  <a:pt x="10100" y="3966"/>
                  <a:pt x="10115" y="3952"/>
                </a:cubicBezTo>
                <a:close/>
                <a:moveTo>
                  <a:pt x="12356" y="3980"/>
                </a:moveTo>
                <a:lnTo>
                  <a:pt x="12370" y="4038"/>
                </a:lnTo>
                <a:lnTo>
                  <a:pt x="12370" y="4067"/>
                </a:lnTo>
                <a:cubicBezTo>
                  <a:pt x="12379" y="4100"/>
                  <a:pt x="12377" y="4114"/>
                  <a:pt x="12372" y="4114"/>
                </a:cubicBezTo>
                <a:cubicBezTo>
                  <a:pt x="12368" y="4114"/>
                  <a:pt x="12362" y="4107"/>
                  <a:pt x="12356" y="4095"/>
                </a:cubicBezTo>
                <a:cubicBezTo>
                  <a:pt x="12327" y="4067"/>
                  <a:pt x="12299" y="3995"/>
                  <a:pt x="12356" y="3980"/>
                </a:cubicBezTo>
                <a:close/>
                <a:moveTo>
                  <a:pt x="13024" y="3955"/>
                </a:moveTo>
                <a:cubicBezTo>
                  <a:pt x="13031" y="3955"/>
                  <a:pt x="13038" y="3959"/>
                  <a:pt x="13046" y="3966"/>
                </a:cubicBezTo>
                <a:cubicBezTo>
                  <a:pt x="13060" y="3966"/>
                  <a:pt x="13031" y="4052"/>
                  <a:pt x="13017" y="4095"/>
                </a:cubicBezTo>
                <a:lnTo>
                  <a:pt x="13003" y="4124"/>
                </a:lnTo>
                <a:cubicBezTo>
                  <a:pt x="13003" y="4129"/>
                  <a:pt x="13001" y="4130"/>
                  <a:pt x="12998" y="4130"/>
                </a:cubicBezTo>
                <a:cubicBezTo>
                  <a:pt x="12993" y="4130"/>
                  <a:pt x="12983" y="4124"/>
                  <a:pt x="12974" y="4124"/>
                </a:cubicBezTo>
                <a:cubicBezTo>
                  <a:pt x="12974" y="4110"/>
                  <a:pt x="13003" y="4067"/>
                  <a:pt x="12988" y="4052"/>
                </a:cubicBezTo>
                <a:cubicBezTo>
                  <a:pt x="12974" y="4023"/>
                  <a:pt x="12988" y="3980"/>
                  <a:pt x="13003" y="3966"/>
                </a:cubicBezTo>
                <a:cubicBezTo>
                  <a:pt x="13010" y="3959"/>
                  <a:pt x="13017" y="3955"/>
                  <a:pt x="13024" y="3955"/>
                </a:cubicBezTo>
                <a:close/>
                <a:moveTo>
                  <a:pt x="11867" y="3995"/>
                </a:moveTo>
                <a:cubicBezTo>
                  <a:pt x="11896" y="4009"/>
                  <a:pt x="11896" y="4038"/>
                  <a:pt x="11867" y="4067"/>
                </a:cubicBezTo>
                <a:cubicBezTo>
                  <a:pt x="11839" y="4095"/>
                  <a:pt x="11767" y="4153"/>
                  <a:pt x="11753" y="4153"/>
                </a:cubicBezTo>
                <a:lnTo>
                  <a:pt x="11753" y="4138"/>
                </a:lnTo>
                <a:lnTo>
                  <a:pt x="11738" y="4138"/>
                </a:lnTo>
                <a:cubicBezTo>
                  <a:pt x="11738" y="4124"/>
                  <a:pt x="11781" y="4081"/>
                  <a:pt x="11824" y="4038"/>
                </a:cubicBezTo>
                <a:lnTo>
                  <a:pt x="11867" y="4009"/>
                </a:lnTo>
                <a:lnTo>
                  <a:pt x="11867" y="3995"/>
                </a:lnTo>
                <a:close/>
                <a:moveTo>
                  <a:pt x="12085" y="3970"/>
                </a:moveTo>
                <a:cubicBezTo>
                  <a:pt x="12094" y="3970"/>
                  <a:pt x="12105" y="3973"/>
                  <a:pt x="12112" y="3980"/>
                </a:cubicBezTo>
                <a:lnTo>
                  <a:pt x="12140" y="4009"/>
                </a:lnTo>
                <a:cubicBezTo>
                  <a:pt x="12140" y="4023"/>
                  <a:pt x="12155" y="4038"/>
                  <a:pt x="12155" y="4052"/>
                </a:cubicBezTo>
                <a:lnTo>
                  <a:pt x="12140" y="4081"/>
                </a:lnTo>
                <a:cubicBezTo>
                  <a:pt x="12155" y="4095"/>
                  <a:pt x="12169" y="4124"/>
                  <a:pt x="12169" y="4138"/>
                </a:cubicBezTo>
                <a:lnTo>
                  <a:pt x="12169" y="4153"/>
                </a:lnTo>
                <a:cubicBezTo>
                  <a:pt x="12169" y="4153"/>
                  <a:pt x="12163" y="4159"/>
                  <a:pt x="12154" y="4159"/>
                </a:cubicBezTo>
                <a:cubicBezTo>
                  <a:pt x="12150" y="4159"/>
                  <a:pt x="12145" y="4158"/>
                  <a:pt x="12140" y="4153"/>
                </a:cubicBezTo>
                <a:lnTo>
                  <a:pt x="12097" y="4124"/>
                </a:lnTo>
                <a:cubicBezTo>
                  <a:pt x="12069" y="4081"/>
                  <a:pt x="12054" y="3995"/>
                  <a:pt x="12069" y="3980"/>
                </a:cubicBezTo>
                <a:cubicBezTo>
                  <a:pt x="12069" y="3973"/>
                  <a:pt x="12076" y="3970"/>
                  <a:pt x="12085" y="3970"/>
                </a:cubicBezTo>
                <a:close/>
                <a:moveTo>
                  <a:pt x="8319" y="4009"/>
                </a:moveTo>
                <a:cubicBezTo>
                  <a:pt x="8319" y="4009"/>
                  <a:pt x="8333" y="4023"/>
                  <a:pt x="8333" y="4038"/>
                </a:cubicBezTo>
                <a:lnTo>
                  <a:pt x="8333" y="4067"/>
                </a:lnTo>
                <a:cubicBezTo>
                  <a:pt x="8320" y="4080"/>
                  <a:pt x="8331" y="4128"/>
                  <a:pt x="8343" y="4169"/>
                </a:cubicBezTo>
                <a:lnTo>
                  <a:pt x="8343" y="4169"/>
                </a:lnTo>
                <a:cubicBezTo>
                  <a:pt x="8325" y="4122"/>
                  <a:pt x="8276" y="4106"/>
                  <a:pt x="8276" y="4067"/>
                </a:cubicBezTo>
                <a:cubicBezTo>
                  <a:pt x="8261" y="4052"/>
                  <a:pt x="8276" y="4023"/>
                  <a:pt x="8290" y="4023"/>
                </a:cubicBezTo>
                <a:cubicBezTo>
                  <a:pt x="8290" y="4009"/>
                  <a:pt x="8304" y="4009"/>
                  <a:pt x="8319" y="4009"/>
                </a:cubicBezTo>
                <a:close/>
                <a:moveTo>
                  <a:pt x="20861" y="4038"/>
                </a:moveTo>
                <a:cubicBezTo>
                  <a:pt x="20818" y="4052"/>
                  <a:pt x="20775" y="4081"/>
                  <a:pt x="20775" y="4081"/>
                </a:cubicBezTo>
                <a:lnTo>
                  <a:pt x="20775" y="4095"/>
                </a:lnTo>
                <a:cubicBezTo>
                  <a:pt x="20775" y="4110"/>
                  <a:pt x="20775" y="4110"/>
                  <a:pt x="20775" y="4124"/>
                </a:cubicBezTo>
                <a:cubicBezTo>
                  <a:pt x="20746" y="4138"/>
                  <a:pt x="20732" y="4138"/>
                  <a:pt x="20718" y="4138"/>
                </a:cubicBezTo>
                <a:lnTo>
                  <a:pt x="20718" y="4124"/>
                </a:lnTo>
                <a:lnTo>
                  <a:pt x="20675" y="4095"/>
                </a:lnTo>
                <a:cubicBezTo>
                  <a:pt x="20660" y="4110"/>
                  <a:pt x="20617" y="4138"/>
                  <a:pt x="20603" y="4153"/>
                </a:cubicBezTo>
                <a:lnTo>
                  <a:pt x="20588" y="4153"/>
                </a:lnTo>
                <a:lnTo>
                  <a:pt x="20588" y="4167"/>
                </a:lnTo>
                <a:cubicBezTo>
                  <a:pt x="20574" y="4182"/>
                  <a:pt x="20588" y="4210"/>
                  <a:pt x="20603" y="4225"/>
                </a:cubicBezTo>
                <a:lnTo>
                  <a:pt x="20617" y="4225"/>
                </a:lnTo>
                <a:cubicBezTo>
                  <a:pt x="20660" y="4196"/>
                  <a:pt x="20689" y="4182"/>
                  <a:pt x="20732" y="4182"/>
                </a:cubicBezTo>
                <a:lnTo>
                  <a:pt x="20746" y="4182"/>
                </a:lnTo>
                <a:cubicBezTo>
                  <a:pt x="20761" y="4167"/>
                  <a:pt x="20775" y="4153"/>
                  <a:pt x="20790" y="4138"/>
                </a:cubicBezTo>
                <a:cubicBezTo>
                  <a:pt x="20804" y="4153"/>
                  <a:pt x="20804" y="4153"/>
                  <a:pt x="20804" y="4153"/>
                </a:cubicBezTo>
                <a:cubicBezTo>
                  <a:pt x="20818" y="4153"/>
                  <a:pt x="20861" y="4138"/>
                  <a:pt x="20890" y="4124"/>
                </a:cubicBezTo>
                <a:cubicBezTo>
                  <a:pt x="20919" y="4110"/>
                  <a:pt x="20991" y="4110"/>
                  <a:pt x="20991" y="4081"/>
                </a:cubicBezTo>
                <a:cubicBezTo>
                  <a:pt x="20991" y="4078"/>
                  <a:pt x="20987" y="4077"/>
                  <a:pt x="20981" y="4077"/>
                </a:cubicBezTo>
                <a:cubicBezTo>
                  <a:pt x="20953" y="4077"/>
                  <a:pt x="20876" y="4098"/>
                  <a:pt x="20818" y="4110"/>
                </a:cubicBezTo>
                <a:cubicBezTo>
                  <a:pt x="20847" y="4081"/>
                  <a:pt x="20890" y="4052"/>
                  <a:pt x="20904" y="4038"/>
                </a:cubicBezTo>
                <a:close/>
                <a:moveTo>
                  <a:pt x="17701" y="4138"/>
                </a:moveTo>
                <a:cubicBezTo>
                  <a:pt x="17715" y="4138"/>
                  <a:pt x="17744" y="4138"/>
                  <a:pt x="17758" y="4153"/>
                </a:cubicBezTo>
                <a:lnTo>
                  <a:pt x="17758" y="4167"/>
                </a:lnTo>
                <a:cubicBezTo>
                  <a:pt x="17758" y="4182"/>
                  <a:pt x="17744" y="4210"/>
                  <a:pt x="17729" y="4225"/>
                </a:cubicBezTo>
                <a:lnTo>
                  <a:pt x="17701" y="4239"/>
                </a:lnTo>
                <a:cubicBezTo>
                  <a:pt x="17657" y="4239"/>
                  <a:pt x="17629" y="4239"/>
                  <a:pt x="17629" y="4225"/>
                </a:cubicBezTo>
                <a:cubicBezTo>
                  <a:pt x="17629" y="4210"/>
                  <a:pt x="17686" y="4153"/>
                  <a:pt x="17701" y="4138"/>
                </a:cubicBezTo>
                <a:close/>
                <a:moveTo>
                  <a:pt x="22615" y="4252"/>
                </a:moveTo>
                <a:cubicBezTo>
                  <a:pt x="22615" y="4258"/>
                  <a:pt x="22614" y="4263"/>
                  <a:pt x="22614" y="4268"/>
                </a:cubicBezTo>
                <a:lnTo>
                  <a:pt x="22629" y="4296"/>
                </a:lnTo>
                <a:cubicBezTo>
                  <a:pt x="22629" y="4304"/>
                  <a:pt x="22629" y="4311"/>
                  <a:pt x="22628" y="4318"/>
                </a:cubicBezTo>
                <a:lnTo>
                  <a:pt x="22628" y="4318"/>
                </a:lnTo>
                <a:cubicBezTo>
                  <a:pt x="22600" y="4300"/>
                  <a:pt x="22602" y="4266"/>
                  <a:pt x="22614" y="4253"/>
                </a:cubicBezTo>
                <a:cubicBezTo>
                  <a:pt x="22615" y="4253"/>
                  <a:pt x="22615" y="4253"/>
                  <a:pt x="22615" y="4252"/>
                </a:cubicBezTo>
                <a:close/>
                <a:moveTo>
                  <a:pt x="23649" y="4282"/>
                </a:moveTo>
                <a:cubicBezTo>
                  <a:pt x="23634" y="4282"/>
                  <a:pt x="23577" y="4296"/>
                  <a:pt x="23548" y="4325"/>
                </a:cubicBezTo>
                <a:lnTo>
                  <a:pt x="23534" y="4340"/>
                </a:lnTo>
                <a:cubicBezTo>
                  <a:pt x="23548" y="4354"/>
                  <a:pt x="23562" y="4383"/>
                  <a:pt x="23577" y="4383"/>
                </a:cubicBezTo>
                <a:cubicBezTo>
                  <a:pt x="23578" y="4384"/>
                  <a:pt x="23580" y="4385"/>
                  <a:pt x="23583" y="4385"/>
                </a:cubicBezTo>
                <a:cubicBezTo>
                  <a:pt x="23603" y="4385"/>
                  <a:pt x="23650" y="4336"/>
                  <a:pt x="23663" y="4311"/>
                </a:cubicBezTo>
                <a:cubicBezTo>
                  <a:pt x="23677" y="4296"/>
                  <a:pt x="23677" y="4282"/>
                  <a:pt x="23649" y="4282"/>
                </a:cubicBezTo>
                <a:close/>
                <a:moveTo>
                  <a:pt x="6509" y="4195"/>
                </a:moveTo>
                <a:cubicBezTo>
                  <a:pt x="6494" y="4195"/>
                  <a:pt x="6485" y="4211"/>
                  <a:pt x="6494" y="4239"/>
                </a:cubicBezTo>
                <a:lnTo>
                  <a:pt x="6509" y="4253"/>
                </a:lnTo>
                <a:cubicBezTo>
                  <a:pt x="6566" y="4253"/>
                  <a:pt x="6566" y="4325"/>
                  <a:pt x="6580" y="4368"/>
                </a:cubicBezTo>
                <a:cubicBezTo>
                  <a:pt x="6580" y="4411"/>
                  <a:pt x="6580" y="4411"/>
                  <a:pt x="6580" y="4411"/>
                </a:cubicBezTo>
                <a:cubicBezTo>
                  <a:pt x="6595" y="4411"/>
                  <a:pt x="6623" y="4383"/>
                  <a:pt x="6623" y="4368"/>
                </a:cubicBezTo>
                <a:cubicBezTo>
                  <a:pt x="6623" y="4354"/>
                  <a:pt x="6566" y="4253"/>
                  <a:pt x="6537" y="4210"/>
                </a:cubicBezTo>
                <a:cubicBezTo>
                  <a:pt x="6527" y="4200"/>
                  <a:pt x="6517" y="4195"/>
                  <a:pt x="6509" y="4195"/>
                </a:cubicBezTo>
                <a:close/>
                <a:moveTo>
                  <a:pt x="9416" y="4252"/>
                </a:moveTo>
                <a:cubicBezTo>
                  <a:pt x="9433" y="4252"/>
                  <a:pt x="9443" y="4286"/>
                  <a:pt x="9454" y="4296"/>
                </a:cubicBezTo>
                <a:cubicBezTo>
                  <a:pt x="9497" y="4340"/>
                  <a:pt x="9497" y="4397"/>
                  <a:pt x="9439" y="4411"/>
                </a:cubicBezTo>
                <a:lnTo>
                  <a:pt x="9425" y="4340"/>
                </a:lnTo>
                <a:cubicBezTo>
                  <a:pt x="9411" y="4311"/>
                  <a:pt x="9382" y="4296"/>
                  <a:pt x="9396" y="4268"/>
                </a:cubicBezTo>
                <a:cubicBezTo>
                  <a:pt x="9404" y="4256"/>
                  <a:pt x="9411" y="4252"/>
                  <a:pt x="9416" y="4252"/>
                </a:cubicBezTo>
                <a:close/>
                <a:moveTo>
                  <a:pt x="23742" y="4156"/>
                </a:moveTo>
                <a:cubicBezTo>
                  <a:pt x="23738" y="4156"/>
                  <a:pt x="23735" y="4160"/>
                  <a:pt x="23735" y="4167"/>
                </a:cubicBezTo>
                <a:cubicBezTo>
                  <a:pt x="23720" y="4167"/>
                  <a:pt x="23706" y="4182"/>
                  <a:pt x="23706" y="4196"/>
                </a:cubicBezTo>
                <a:lnTo>
                  <a:pt x="23735" y="4225"/>
                </a:lnTo>
                <a:cubicBezTo>
                  <a:pt x="23720" y="4253"/>
                  <a:pt x="23692" y="4296"/>
                  <a:pt x="23692" y="4311"/>
                </a:cubicBezTo>
                <a:lnTo>
                  <a:pt x="23692" y="4340"/>
                </a:lnTo>
                <a:lnTo>
                  <a:pt x="23692" y="4368"/>
                </a:lnTo>
                <a:cubicBezTo>
                  <a:pt x="23701" y="4396"/>
                  <a:pt x="23716" y="4412"/>
                  <a:pt x="23734" y="4412"/>
                </a:cubicBezTo>
                <a:cubicBezTo>
                  <a:pt x="23743" y="4412"/>
                  <a:pt x="23753" y="4407"/>
                  <a:pt x="23764" y="4397"/>
                </a:cubicBezTo>
                <a:lnTo>
                  <a:pt x="23764" y="4368"/>
                </a:lnTo>
                <a:lnTo>
                  <a:pt x="23764" y="4325"/>
                </a:lnTo>
                <a:cubicBezTo>
                  <a:pt x="23778" y="4311"/>
                  <a:pt x="23792" y="4296"/>
                  <a:pt x="23807" y="4282"/>
                </a:cubicBezTo>
                <a:cubicBezTo>
                  <a:pt x="23807" y="4282"/>
                  <a:pt x="23778" y="4210"/>
                  <a:pt x="23764" y="4182"/>
                </a:cubicBezTo>
                <a:lnTo>
                  <a:pt x="23749" y="4167"/>
                </a:lnTo>
                <a:cubicBezTo>
                  <a:pt x="23749" y="4160"/>
                  <a:pt x="23746" y="4156"/>
                  <a:pt x="23742" y="4156"/>
                </a:cubicBezTo>
                <a:close/>
                <a:moveTo>
                  <a:pt x="8047" y="3858"/>
                </a:moveTo>
                <a:cubicBezTo>
                  <a:pt x="8061" y="3858"/>
                  <a:pt x="8120" y="3902"/>
                  <a:pt x="8132" y="3937"/>
                </a:cubicBezTo>
                <a:cubicBezTo>
                  <a:pt x="8161" y="3966"/>
                  <a:pt x="8132" y="4023"/>
                  <a:pt x="8060" y="4052"/>
                </a:cubicBezTo>
                <a:lnTo>
                  <a:pt x="8017" y="4095"/>
                </a:lnTo>
                <a:lnTo>
                  <a:pt x="7974" y="4153"/>
                </a:lnTo>
                <a:cubicBezTo>
                  <a:pt x="7917" y="4153"/>
                  <a:pt x="7873" y="4196"/>
                  <a:pt x="7873" y="4210"/>
                </a:cubicBezTo>
                <a:cubicBezTo>
                  <a:pt x="7873" y="4239"/>
                  <a:pt x="7960" y="4239"/>
                  <a:pt x="7988" y="4239"/>
                </a:cubicBezTo>
                <a:cubicBezTo>
                  <a:pt x="8017" y="4239"/>
                  <a:pt x="8060" y="4325"/>
                  <a:pt x="8060" y="4354"/>
                </a:cubicBezTo>
                <a:cubicBezTo>
                  <a:pt x="8060" y="4383"/>
                  <a:pt x="8003" y="4383"/>
                  <a:pt x="7988" y="4383"/>
                </a:cubicBezTo>
                <a:cubicBezTo>
                  <a:pt x="7960" y="4383"/>
                  <a:pt x="7873" y="4368"/>
                  <a:pt x="7845" y="4340"/>
                </a:cubicBezTo>
                <a:cubicBezTo>
                  <a:pt x="7842" y="4337"/>
                  <a:pt x="7838" y="4336"/>
                  <a:pt x="7834" y="4336"/>
                </a:cubicBezTo>
                <a:cubicBezTo>
                  <a:pt x="7816" y="4336"/>
                  <a:pt x="7787" y="4359"/>
                  <a:pt x="7787" y="4383"/>
                </a:cubicBezTo>
                <a:cubicBezTo>
                  <a:pt x="7783" y="4387"/>
                  <a:pt x="7778" y="4389"/>
                  <a:pt x="7772" y="4389"/>
                </a:cubicBezTo>
                <a:cubicBezTo>
                  <a:pt x="7758" y="4389"/>
                  <a:pt x="7744" y="4378"/>
                  <a:pt x="7744" y="4368"/>
                </a:cubicBezTo>
                <a:cubicBezTo>
                  <a:pt x="7744" y="4361"/>
                  <a:pt x="7737" y="4358"/>
                  <a:pt x="7726" y="4358"/>
                </a:cubicBezTo>
                <a:cubicBezTo>
                  <a:pt x="7715" y="4358"/>
                  <a:pt x="7701" y="4361"/>
                  <a:pt x="7687" y="4368"/>
                </a:cubicBezTo>
                <a:lnTo>
                  <a:pt x="7672" y="4368"/>
                </a:lnTo>
                <a:lnTo>
                  <a:pt x="7658" y="4383"/>
                </a:lnTo>
                <a:cubicBezTo>
                  <a:pt x="7629" y="4383"/>
                  <a:pt x="7586" y="4397"/>
                  <a:pt x="7572" y="4411"/>
                </a:cubicBezTo>
                <a:cubicBezTo>
                  <a:pt x="7572" y="4414"/>
                  <a:pt x="7571" y="4415"/>
                  <a:pt x="7569" y="4415"/>
                </a:cubicBezTo>
                <a:cubicBezTo>
                  <a:pt x="7562" y="4415"/>
                  <a:pt x="7543" y="4394"/>
                  <a:pt x="7543" y="4383"/>
                </a:cubicBezTo>
                <a:cubicBezTo>
                  <a:pt x="7529" y="4368"/>
                  <a:pt x="7543" y="4311"/>
                  <a:pt x="7543" y="4296"/>
                </a:cubicBezTo>
                <a:cubicBezTo>
                  <a:pt x="7529" y="4282"/>
                  <a:pt x="7557" y="4239"/>
                  <a:pt x="7557" y="4239"/>
                </a:cubicBezTo>
                <a:cubicBezTo>
                  <a:pt x="7572" y="4239"/>
                  <a:pt x="7600" y="4253"/>
                  <a:pt x="7600" y="4268"/>
                </a:cubicBezTo>
                <a:lnTo>
                  <a:pt x="7687" y="4268"/>
                </a:lnTo>
                <a:lnTo>
                  <a:pt x="7715" y="4282"/>
                </a:lnTo>
                <a:cubicBezTo>
                  <a:pt x="7735" y="4292"/>
                  <a:pt x="7748" y="4309"/>
                  <a:pt x="7759" y="4309"/>
                </a:cubicBezTo>
                <a:cubicBezTo>
                  <a:pt x="7764" y="4309"/>
                  <a:pt x="7768" y="4305"/>
                  <a:pt x="7773" y="4296"/>
                </a:cubicBezTo>
                <a:lnTo>
                  <a:pt x="7787" y="4268"/>
                </a:lnTo>
                <a:cubicBezTo>
                  <a:pt x="7816" y="4253"/>
                  <a:pt x="7830" y="4210"/>
                  <a:pt x="7830" y="4196"/>
                </a:cubicBezTo>
                <a:lnTo>
                  <a:pt x="7845" y="4182"/>
                </a:lnTo>
                <a:lnTo>
                  <a:pt x="7845" y="4167"/>
                </a:lnTo>
                <a:cubicBezTo>
                  <a:pt x="7859" y="4167"/>
                  <a:pt x="7873" y="4124"/>
                  <a:pt x="7888" y="4095"/>
                </a:cubicBezTo>
                <a:cubicBezTo>
                  <a:pt x="7888" y="4067"/>
                  <a:pt x="7830" y="3980"/>
                  <a:pt x="7845" y="3966"/>
                </a:cubicBezTo>
                <a:cubicBezTo>
                  <a:pt x="7845" y="3952"/>
                  <a:pt x="7859" y="3923"/>
                  <a:pt x="7873" y="3923"/>
                </a:cubicBezTo>
                <a:cubicBezTo>
                  <a:pt x="7873" y="3923"/>
                  <a:pt x="7917" y="3966"/>
                  <a:pt x="7931" y="3980"/>
                </a:cubicBezTo>
                <a:cubicBezTo>
                  <a:pt x="7945" y="4009"/>
                  <a:pt x="7974" y="4038"/>
                  <a:pt x="7988" y="4038"/>
                </a:cubicBezTo>
                <a:cubicBezTo>
                  <a:pt x="7988" y="4023"/>
                  <a:pt x="8003" y="4009"/>
                  <a:pt x="8003" y="3995"/>
                </a:cubicBezTo>
                <a:lnTo>
                  <a:pt x="8003" y="3980"/>
                </a:lnTo>
                <a:lnTo>
                  <a:pt x="8003" y="3966"/>
                </a:lnTo>
                <a:cubicBezTo>
                  <a:pt x="7998" y="3961"/>
                  <a:pt x="8001" y="3960"/>
                  <a:pt x="8008" y="3960"/>
                </a:cubicBezTo>
                <a:cubicBezTo>
                  <a:pt x="8022" y="3960"/>
                  <a:pt x="8051" y="3966"/>
                  <a:pt x="8060" y="3966"/>
                </a:cubicBezTo>
                <a:cubicBezTo>
                  <a:pt x="8062" y="3967"/>
                  <a:pt x="8064" y="3968"/>
                  <a:pt x="8066" y="3968"/>
                </a:cubicBezTo>
                <a:cubicBezTo>
                  <a:pt x="8085" y="3968"/>
                  <a:pt x="8059" y="3892"/>
                  <a:pt x="8046" y="3865"/>
                </a:cubicBezTo>
                <a:cubicBezTo>
                  <a:pt x="8043" y="3860"/>
                  <a:pt x="8044" y="3858"/>
                  <a:pt x="8047" y="3858"/>
                </a:cubicBezTo>
                <a:close/>
                <a:moveTo>
                  <a:pt x="10924" y="4264"/>
                </a:moveTo>
                <a:cubicBezTo>
                  <a:pt x="10927" y="4264"/>
                  <a:pt x="10931" y="4265"/>
                  <a:pt x="10934" y="4268"/>
                </a:cubicBezTo>
                <a:lnTo>
                  <a:pt x="10948" y="4282"/>
                </a:lnTo>
                <a:cubicBezTo>
                  <a:pt x="10977" y="4296"/>
                  <a:pt x="10948" y="4368"/>
                  <a:pt x="10948" y="4383"/>
                </a:cubicBezTo>
                <a:cubicBezTo>
                  <a:pt x="10934" y="4397"/>
                  <a:pt x="10919" y="4397"/>
                  <a:pt x="10919" y="4397"/>
                </a:cubicBezTo>
                <a:cubicBezTo>
                  <a:pt x="10919" y="4393"/>
                  <a:pt x="10917" y="4391"/>
                  <a:pt x="10913" y="4391"/>
                </a:cubicBezTo>
                <a:cubicBezTo>
                  <a:pt x="10905" y="4391"/>
                  <a:pt x="10891" y="4401"/>
                  <a:pt x="10891" y="4411"/>
                </a:cubicBezTo>
                <a:cubicBezTo>
                  <a:pt x="10891" y="4426"/>
                  <a:pt x="10876" y="4426"/>
                  <a:pt x="10876" y="4426"/>
                </a:cubicBezTo>
                <a:lnTo>
                  <a:pt x="10862" y="4426"/>
                </a:lnTo>
                <a:cubicBezTo>
                  <a:pt x="10819" y="4397"/>
                  <a:pt x="10876" y="4368"/>
                  <a:pt x="10862" y="4340"/>
                </a:cubicBezTo>
                <a:lnTo>
                  <a:pt x="10862" y="4311"/>
                </a:lnTo>
                <a:cubicBezTo>
                  <a:pt x="10841" y="4300"/>
                  <a:pt x="10835" y="4282"/>
                  <a:pt x="10834" y="4268"/>
                </a:cubicBezTo>
                <a:lnTo>
                  <a:pt x="10834" y="4268"/>
                </a:lnTo>
                <a:cubicBezTo>
                  <a:pt x="10848" y="4268"/>
                  <a:pt x="10862" y="4282"/>
                  <a:pt x="10876" y="4282"/>
                </a:cubicBezTo>
                <a:cubicBezTo>
                  <a:pt x="10888" y="4282"/>
                  <a:pt x="10908" y="4264"/>
                  <a:pt x="10924" y="4264"/>
                </a:cubicBezTo>
                <a:close/>
                <a:moveTo>
                  <a:pt x="23318" y="4325"/>
                </a:moveTo>
                <a:lnTo>
                  <a:pt x="23261" y="4340"/>
                </a:lnTo>
                <a:cubicBezTo>
                  <a:pt x="23232" y="4354"/>
                  <a:pt x="23218" y="4368"/>
                  <a:pt x="23218" y="4411"/>
                </a:cubicBezTo>
                <a:lnTo>
                  <a:pt x="23218" y="4440"/>
                </a:lnTo>
                <a:cubicBezTo>
                  <a:pt x="23230" y="4452"/>
                  <a:pt x="23244" y="4457"/>
                  <a:pt x="23258" y="4457"/>
                </a:cubicBezTo>
                <a:cubicBezTo>
                  <a:pt x="23278" y="4457"/>
                  <a:pt x="23296" y="4448"/>
                  <a:pt x="23304" y="4440"/>
                </a:cubicBezTo>
                <a:cubicBezTo>
                  <a:pt x="23318" y="4426"/>
                  <a:pt x="23333" y="4368"/>
                  <a:pt x="23318" y="4325"/>
                </a:cubicBezTo>
                <a:close/>
                <a:moveTo>
                  <a:pt x="22348" y="4476"/>
                </a:moveTo>
                <a:cubicBezTo>
                  <a:pt x="22339" y="4477"/>
                  <a:pt x="22331" y="4479"/>
                  <a:pt x="22327" y="4483"/>
                </a:cubicBezTo>
                <a:lnTo>
                  <a:pt x="22327" y="4493"/>
                </a:lnTo>
                <a:lnTo>
                  <a:pt x="22327" y="4493"/>
                </a:lnTo>
                <a:cubicBezTo>
                  <a:pt x="22335" y="4491"/>
                  <a:pt x="22342" y="4486"/>
                  <a:pt x="22348" y="4476"/>
                </a:cubicBezTo>
                <a:close/>
                <a:moveTo>
                  <a:pt x="8276" y="4196"/>
                </a:moveTo>
                <a:lnTo>
                  <a:pt x="8276" y="4196"/>
                </a:lnTo>
                <a:cubicBezTo>
                  <a:pt x="8319" y="4210"/>
                  <a:pt x="8333" y="4253"/>
                  <a:pt x="8304" y="4296"/>
                </a:cubicBezTo>
                <a:lnTo>
                  <a:pt x="8304" y="4354"/>
                </a:lnTo>
                <a:lnTo>
                  <a:pt x="8304" y="4426"/>
                </a:lnTo>
                <a:cubicBezTo>
                  <a:pt x="8329" y="4463"/>
                  <a:pt x="8343" y="4500"/>
                  <a:pt x="8328" y="4500"/>
                </a:cubicBezTo>
                <a:cubicBezTo>
                  <a:pt x="8326" y="4500"/>
                  <a:pt x="8323" y="4500"/>
                  <a:pt x="8319" y="4498"/>
                </a:cubicBezTo>
                <a:cubicBezTo>
                  <a:pt x="8290" y="4498"/>
                  <a:pt x="8261" y="4426"/>
                  <a:pt x="8276" y="4411"/>
                </a:cubicBezTo>
                <a:cubicBezTo>
                  <a:pt x="8276" y="4397"/>
                  <a:pt x="8261" y="4354"/>
                  <a:pt x="8247" y="4354"/>
                </a:cubicBezTo>
                <a:cubicBezTo>
                  <a:pt x="8233" y="4354"/>
                  <a:pt x="8204" y="4340"/>
                  <a:pt x="8189" y="4325"/>
                </a:cubicBezTo>
                <a:lnTo>
                  <a:pt x="8189" y="4296"/>
                </a:lnTo>
                <a:cubicBezTo>
                  <a:pt x="8189" y="4282"/>
                  <a:pt x="8204" y="4268"/>
                  <a:pt x="8218" y="4253"/>
                </a:cubicBezTo>
                <a:cubicBezTo>
                  <a:pt x="8218" y="4253"/>
                  <a:pt x="8233" y="4268"/>
                  <a:pt x="8233" y="4268"/>
                </a:cubicBezTo>
                <a:lnTo>
                  <a:pt x="8247" y="4282"/>
                </a:lnTo>
                <a:cubicBezTo>
                  <a:pt x="8254" y="4289"/>
                  <a:pt x="8261" y="4293"/>
                  <a:pt x="8268" y="4293"/>
                </a:cubicBezTo>
                <a:cubicBezTo>
                  <a:pt x="8276" y="4293"/>
                  <a:pt x="8283" y="4289"/>
                  <a:pt x="8290" y="4282"/>
                </a:cubicBezTo>
                <a:lnTo>
                  <a:pt x="8290" y="4268"/>
                </a:lnTo>
                <a:lnTo>
                  <a:pt x="8276" y="4196"/>
                </a:lnTo>
                <a:close/>
                <a:moveTo>
                  <a:pt x="9354" y="4350"/>
                </a:moveTo>
                <a:cubicBezTo>
                  <a:pt x="9358" y="4350"/>
                  <a:pt x="9370" y="4376"/>
                  <a:pt x="9382" y="4411"/>
                </a:cubicBezTo>
                <a:cubicBezTo>
                  <a:pt x="9382" y="4440"/>
                  <a:pt x="9411" y="4526"/>
                  <a:pt x="9396" y="4526"/>
                </a:cubicBezTo>
                <a:cubicBezTo>
                  <a:pt x="9382" y="4526"/>
                  <a:pt x="9353" y="4512"/>
                  <a:pt x="9310" y="4483"/>
                </a:cubicBezTo>
                <a:lnTo>
                  <a:pt x="9296" y="4440"/>
                </a:lnTo>
                <a:lnTo>
                  <a:pt x="9281" y="4411"/>
                </a:lnTo>
                <a:cubicBezTo>
                  <a:pt x="9310" y="4383"/>
                  <a:pt x="9353" y="4354"/>
                  <a:pt x="9353" y="4354"/>
                </a:cubicBezTo>
                <a:cubicBezTo>
                  <a:pt x="9353" y="4351"/>
                  <a:pt x="9354" y="4350"/>
                  <a:pt x="9354" y="4350"/>
                </a:cubicBezTo>
                <a:close/>
                <a:moveTo>
                  <a:pt x="22868" y="4418"/>
                </a:moveTo>
                <a:cubicBezTo>
                  <a:pt x="22865" y="4418"/>
                  <a:pt x="22861" y="4420"/>
                  <a:pt x="22858" y="4426"/>
                </a:cubicBezTo>
                <a:cubicBezTo>
                  <a:pt x="22830" y="4440"/>
                  <a:pt x="22787" y="4483"/>
                  <a:pt x="22801" y="4498"/>
                </a:cubicBezTo>
                <a:cubicBezTo>
                  <a:pt x="22830" y="4512"/>
                  <a:pt x="22902" y="4526"/>
                  <a:pt x="22916" y="4526"/>
                </a:cubicBezTo>
                <a:cubicBezTo>
                  <a:pt x="22916" y="4512"/>
                  <a:pt x="22916" y="4498"/>
                  <a:pt x="22902" y="4498"/>
                </a:cubicBezTo>
                <a:cubicBezTo>
                  <a:pt x="22887" y="4498"/>
                  <a:pt x="22858" y="4483"/>
                  <a:pt x="22887" y="4469"/>
                </a:cubicBezTo>
                <a:cubicBezTo>
                  <a:pt x="22899" y="4457"/>
                  <a:pt x="22882" y="4418"/>
                  <a:pt x="22868" y="4418"/>
                </a:cubicBezTo>
                <a:close/>
                <a:moveTo>
                  <a:pt x="21739" y="4477"/>
                </a:moveTo>
                <a:cubicBezTo>
                  <a:pt x="21747" y="4477"/>
                  <a:pt x="21752" y="4479"/>
                  <a:pt x="21752" y="4483"/>
                </a:cubicBezTo>
                <a:cubicBezTo>
                  <a:pt x="21767" y="4498"/>
                  <a:pt x="21752" y="4512"/>
                  <a:pt x="21738" y="4526"/>
                </a:cubicBezTo>
                <a:cubicBezTo>
                  <a:pt x="21738" y="4531"/>
                  <a:pt x="21730" y="4533"/>
                  <a:pt x="21718" y="4533"/>
                </a:cubicBezTo>
                <a:cubicBezTo>
                  <a:pt x="21695" y="4533"/>
                  <a:pt x="21656" y="4526"/>
                  <a:pt x="21637" y="4526"/>
                </a:cubicBezTo>
                <a:cubicBezTo>
                  <a:pt x="21627" y="4537"/>
                  <a:pt x="21610" y="4547"/>
                  <a:pt x="21600" y="4547"/>
                </a:cubicBezTo>
                <a:cubicBezTo>
                  <a:pt x="21597" y="4547"/>
                  <a:pt x="21594" y="4545"/>
                  <a:pt x="21594" y="4541"/>
                </a:cubicBezTo>
                <a:lnTo>
                  <a:pt x="21580" y="4541"/>
                </a:lnTo>
                <a:cubicBezTo>
                  <a:pt x="21580" y="4526"/>
                  <a:pt x="21580" y="4512"/>
                  <a:pt x="21594" y="4512"/>
                </a:cubicBezTo>
                <a:lnTo>
                  <a:pt x="21637" y="4498"/>
                </a:lnTo>
                <a:cubicBezTo>
                  <a:pt x="21678" y="4487"/>
                  <a:pt x="21718" y="4477"/>
                  <a:pt x="21739" y="4477"/>
                </a:cubicBezTo>
                <a:close/>
                <a:moveTo>
                  <a:pt x="17696" y="4348"/>
                </a:moveTo>
                <a:cubicBezTo>
                  <a:pt x="17715" y="4348"/>
                  <a:pt x="17729" y="4358"/>
                  <a:pt x="17729" y="4368"/>
                </a:cubicBezTo>
                <a:cubicBezTo>
                  <a:pt x="17729" y="4368"/>
                  <a:pt x="17686" y="4469"/>
                  <a:pt x="17686" y="4512"/>
                </a:cubicBezTo>
                <a:cubicBezTo>
                  <a:pt x="17686" y="4526"/>
                  <a:pt x="17683" y="4534"/>
                  <a:pt x="17677" y="4534"/>
                </a:cubicBezTo>
                <a:cubicBezTo>
                  <a:pt x="17672" y="4534"/>
                  <a:pt x="17665" y="4526"/>
                  <a:pt x="17657" y="4512"/>
                </a:cubicBezTo>
                <a:cubicBezTo>
                  <a:pt x="17657" y="4497"/>
                  <a:pt x="17645" y="4481"/>
                  <a:pt x="17627" y="4481"/>
                </a:cubicBezTo>
                <a:cubicBezTo>
                  <a:pt x="17611" y="4481"/>
                  <a:pt x="17591" y="4493"/>
                  <a:pt x="17571" y="4526"/>
                </a:cubicBezTo>
                <a:lnTo>
                  <a:pt x="17528" y="4541"/>
                </a:lnTo>
                <a:lnTo>
                  <a:pt x="17514" y="4555"/>
                </a:lnTo>
                <a:cubicBezTo>
                  <a:pt x="17499" y="4526"/>
                  <a:pt x="17528" y="4469"/>
                  <a:pt x="17543" y="4469"/>
                </a:cubicBezTo>
                <a:cubicBezTo>
                  <a:pt x="17557" y="4455"/>
                  <a:pt x="17543" y="4411"/>
                  <a:pt x="17557" y="4397"/>
                </a:cubicBezTo>
                <a:cubicBezTo>
                  <a:pt x="17571" y="4383"/>
                  <a:pt x="17657" y="4354"/>
                  <a:pt x="17672" y="4354"/>
                </a:cubicBezTo>
                <a:cubicBezTo>
                  <a:pt x="17680" y="4350"/>
                  <a:pt x="17689" y="4348"/>
                  <a:pt x="17696" y="4348"/>
                </a:cubicBezTo>
                <a:close/>
                <a:moveTo>
                  <a:pt x="23706" y="4512"/>
                </a:moveTo>
                <a:cubicBezTo>
                  <a:pt x="23677" y="4526"/>
                  <a:pt x="23677" y="4541"/>
                  <a:pt x="23720" y="4555"/>
                </a:cubicBezTo>
                <a:cubicBezTo>
                  <a:pt x="23735" y="4562"/>
                  <a:pt x="23764" y="4566"/>
                  <a:pt x="23789" y="4566"/>
                </a:cubicBezTo>
                <a:cubicBezTo>
                  <a:pt x="23814" y="4566"/>
                  <a:pt x="23835" y="4562"/>
                  <a:pt x="23835" y="4555"/>
                </a:cubicBezTo>
                <a:cubicBezTo>
                  <a:pt x="23835" y="4541"/>
                  <a:pt x="23749" y="4512"/>
                  <a:pt x="23706" y="4512"/>
                </a:cubicBezTo>
                <a:close/>
                <a:moveTo>
                  <a:pt x="9155" y="4405"/>
                </a:moveTo>
                <a:cubicBezTo>
                  <a:pt x="9161" y="4405"/>
                  <a:pt x="9171" y="4416"/>
                  <a:pt x="9181" y="4426"/>
                </a:cubicBezTo>
                <a:cubicBezTo>
                  <a:pt x="9210" y="4440"/>
                  <a:pt x="9253" y="4512"/>
                  <a:pt x="9224" y="4541"/>
                </a:cubicBezTo>
                <a:lnTo>
                  <a:pt x="9210" y="4555"/>
                </a:lnTo>
                <a:lnTo>
                  <a:pt x="9181" y="4569"/>
                </a:lnTo>
                <a:cubicBezTo>
                  <a:pt x="9138" y="4526"/>
                  <a:pt x="9152" y="4498"/>
                  <a:pt x="9166" y="4498"/>
                </a:cubicBezTo>
                <a:cubicBezTo>
                  <a:pt x="9181" y="4483"/>
                  <a:pt x="9166" y="4455"/>
                  <a:pt x="9152" y="4440"/>
                </a:cubicBezTo>
                <a:cubicBezTo>
                  <a:pt x="9152" y="4426"/>
                  <a:pt x="9152" y="4411"/>
                  <a:pt x="9152" y="4411"/>
                </a:cubicBezTo>
                <a:cubicBezTo>
                  <a:pt x="9152" y="4407"/>
                  <a:pt x="9153" y="4405"/>
                  <a:pt x="9155" y="4405"/>
                </a:cubicBezTo>
                <a:close/>
                <a:moveTo>
                  <a:pt x="8448" y="3909"/>
                </a:moveTo>
                <a:cubicBezTo>
                  <a:pt x="8491" y="3909"/>
                  <a:pt x="8549" y="3937"/>
                  <a:pt x="8563" y="3966"/>
                </a:cubicBezTo>
                <a:lnTo>
                  <a:pt x="8563" y="3980"/>
                </a:lnTo>
                <a:lnTo>
                  <a:pt x="8549" y="4023"/>
                </a:lnTo>
                <a:cubicBezTo>
                  <a:pt x="8534" y="4052"/>
                  <a:pt x="8534" y="4124"/>
                  <a:pt x="8534" y="4138"/>
                </a:cubicBezTo>
                <a:cubicBezTo>
                  <a:pt x="8549" y="4153"/>
                  <a:pt x="8534" y="4182"/>
                  <a:pt x="8534" y="4182"/>
                </a:cubicBezTo>
                <a:cubicBezTo>
                  <a:pt x="8520" y="4182"/>
                  <a:pt x="8549" y="4253"/>
                  <a:pt x="8549" y="4282"/>
                </a:cubicBezTo>
                <a:cubicBezTo>
                  <a:pt x="8549" y="4306"/>
                  <a:pt x="8557" y="4316"/>
                  <a:pt x="8572" y="4316"/>
                </a:cubicBezTo>
                <a:cubicBezTo>
                  <a:pt x="8585" y="4316"/>
                  <a:pt x="8601" y="4309"/>
                  <a:pt x="8620" y="4296"/>
                </a:cubicBezTo>
                <a:lnTo>
                  <a:pt x="8635" y="4253"/>
                </a:lnTo>
                <a:cubicBezTo>
                  <a:pt x="8635" y="4225"/>
                  <a:pt x="8649" y="4225"/>
                  <a:pt x="8664" y="4225"/>
                </a:cubicBezTo>
                <a:cubicBezTo>
                  <a:pt x="8707" y="4225"/>
                  <a:pt x="8721" y="4239"/>
                  <a:pt x="8721" y="4282"/>
                </a:cubicBezTo>
                <a:cubicBezTo>
                  <a:pt x="8721" y="4296"/>
                  <a:pt x="8707" y="4296"/>
                  <a:pt x="8707" y="4296"/>
                </a:cubicBezTo>
                <a:lnTo>
                  <a:pt x="8635" y="4296"/>
                </a:lnTo>
                <a:lnTo>
                  <a:pt x="8635" y="4368"/>
                </a:lnTo>
                <a:lnTo>
                  <a:pt x="8649" y="4383"/>
                </a:lnTo>
                <a:cubicBezTo>
                  <a:pt x="8637" y="4395"/>
                  <a:pt x="8625" y="4429"/>
                  <a:pt x="8612" y="4429"/>
                </a:cubicBezTo>
                <a:cubicBezTo>
                  <a:pt x="8610" y="4429"/>
                  <a:pt x="8608" y="4428"/>
                  <a:pt x="8606" y="4426"/>
                </a:cubicBezTo>
                <a:cubicBezTo>
                  <a:pt x="8606" y="4423"/>
                  <a:pt x="8606" y="4422"/>
                  <a:pt x="8605" y="4422"/>
                </a:cubicBezTo>
                <a:lnTo>
                  <a:pt x="8605" y="4422"/>
                </a:lnTo>
                <a:cubicBezTo>
                  <a:pt x="8602" y="4422"/>
                  <a:pt x="8594" y="4445"/>
                  <a:pt x="8606" y="4469"/>
                </a:cubicBezTo>
                <a:lnTo>
                  <a:pt x="8592" y="4498"/>
                </a:lnTo>
                <a:cubicBezTo>
                  <a:pt x="8592" y="4512"/>
                  <a:pt x="8577" y="4541"/>
                  <a:pt x="8563" y="4569"/>
                </a:cubicBezTo>
                <a:lnTo>
                  <a:pt x="8549" y="4569"/>
                </a:lnTo>
                <a:cubicBezTo>
                  <a:pt x="8545" y="4573"/>
                  <a:pt x="8541" y="4575"/>
                  <a:pt x="8537" y="4575"/>
                </a:cubicBezTo>
                <a:cubicBezTo>
                  <a:pt x="8528" y="4575"/>
                  <a:pt x="8520" y="4562"/>
                  <a:pt x="8520" y="4541"/>
                </a:cubicBezTo>
                <a:lnTo>
                  <a:pt x="8549" y="4498"/>
                </a:lnTo>
                <a:cubicBezTo>
                  <a:pt x="8549" y="4464"/>
                  <a:pt x="8524" y="4450"/>
                  <a:pt x="8501" y="4450"/>
                </a:cubicBezTo>
                <a:cubicBezTo>
                  <a:pt x="8484" y="4450"/>
                  <a:pt x="8468" y="4457"/>
                  <a:pt x="8462" y="4469"/>
                </a:cubicBezTo>
                <a:cubicBezTo>
                  <a:pt x="8458" y="4473"/>
                  <a:pt x="8453" y="4475"/>
                  <a:pt x="8447" y="4475"/>
                </a:cubicBezTo>
                <a:cubicBezTo>
                  <a:pt x="8432" y="4475"/>
                  <a:pt x="8415" y="4465"/>
                  <a:pt x="8405" y="4455"/>
                </a:cubicBezTo>
                <a:cubicBezTo>
                  <a:pt x="8405" y="4440"/>
                  <a:pt x="8448" y="4383"/>
                  <a:pt x="8462" y="4368"/>
                </a:cubicBezTo>
                <a:cubicBezTo>
                  <a:pt x="8477" y="4340"/>
                  <a:pt x="8462" y="4239"/>
                  <a:pt x="8434" y="4210"/>
                </a:cubicBezTo>
                <a:cubicBezTo>
                  <a:pt x="8425" y="4193"/>
                  <a:pt x="8405" y="4180"/>
                  <a:pt x="8384" y="4180"/>
                </a:cubicBezTo>
                <a:cubicBezTo>
                  <a:pt x="8372" y="4180"/>
                  <a:pt x="8358" y="4185"/>
                  <a:pt x="8348" y="4196"/>
                </a:cubicBezTo>
                <a:cubicBezTo>
                  <a:pt x="8348" y="4196"/>
                  <a:pt x="8348" y="4196"/>
                  <a:pt x="8348" y="4182"/>
                </a:cubicBezTo>
                <a:cubicBezTo>
                  <a:pt x="8348" y="4182"/>
                  <a:pt x="8348" y="4182"/>
                  <a:pt x="8391" y="4167"/>
                </a:cubicBezTo>
                <a:lnTo>
                  <a:pt x="8391" y="4153"/>
                </a:lnTo>
                <a:cubicBezTo>
                  <a:pt x="8393" y="4155"/>
                  <a:pt x="8395" y="4156"/>
                  <a:pt x="8397" y="4156"/>
                </a:cubicBezTo>
                <a:cubicBezTo>
                  <a:pt x="8409" y="4156"/>
                  <a:pt x="8419" y="4124"/>
                  <a:pt x="8419" y="4124"/>
                </a:cubicBezTo>
                <a:cubicBezTo>
                  <a:pt x="8419" y="4120"/>
                  <a:pt x="8423" y="4118"/>
                  <a:pt x="8429" y="4118"/>
                </a:cubicBezTo>
                <a:cubicBezTo>
                  <a:pt x="8442" y="4118"/>
                  <a:pt x="8467" y="4128"/>
                  <a:pt x="8477" y="4138"/>
                </a:cubicBezTo>
                <a:cubicBezTo>
                  <a:pt x="8477" y="4142"/>
                  <a:pt x="8478" y="4144"/>
                  <a:pt x="8479" y="4144"/>
                </a:cubicBezTo>
                <a:cubicBezTo>
                  <a:pt x="8483" y="4144"/>
                  <a:pt x="8491" y="4131"/>
                  <a:pt x="8491" y="4110"/>
                </a:cubicBezTo>
                <a:lnTo>
                  <a:pt x="8462" y="4081"/>
                </a:lnTo>
                <a:lnTo>
                  <a:pt x="8448" y="4067"/>
                </a:lnTo>
                <a:cubicBezTo>
                  <a:pt x="8448" y="4050"/>
                  <a:pt x="8438" y="4043"/>
                  <a:pt x="8427" y="4043"/>
                </a:cubicBezTo>
                <a:cubicBezTo>
                  <a:pt x="8419" y="4043"/>
                  <a:pt x="8411" y="4046"/>
                  <a:pt x="8405" y="4052"/>
                </a:cubicBezTo>
                <a:cubicBezTo>
                  <a:pt x="8391" y="4052"/>
                  <a:pt x="8376" y="4052"/>
                  <a:pt x="8362" y="4038"/>
                </a:cubicBezTo>
                <a:cubicBezTo>
                  <a:pt x="8362" y="4038"/>
                  <a:pt x="8419" y="3909"/>
                  <a:pt x="8448" y="3909"/>
                </a:cubicBezTo>
                <a:close/>
                <a:moveTo>
                  <a:pt x="22004" y="4552"/>
                </a:moveTo>
                <a:cubicBezTo>
                  <a:pt x="22007" y="4553"/>
                  <a:pt x="22009" y="4554"/>
                  <a:pt x="22011" y="4555"/>
                </a:cubicBezTo>
                <a:cubicBezTo>
                  <a:pt x="22030" y="4568"/>
                  <a:pt x="22041" y="4587"/>
                  <a:pt x="22044" y="4603"/>
                </a:cubicBezTo>
                <a:lnTo>
                  <a:pt x="22044" y="4603"/>
                </a:lnTo>
                <a:cubicBezTo>
                  <a:pt x="22033" y="4598"/>
                  <a:pt x="22022" y="4591"/>
                  <a:pt x="22011" y="4584"/>
                </a:cubicBezTo>
                <a:lnTo>
                  <a:pt x="22004" y="4552"/>
                </a:lnTo>
                <a:close/>
                <a:moveTo>
                  <a:pt x="7503" y="4502"/>
                </a:moveTo>
                <a:cubicBezTo>
                  <a:pt x="7527" y="4502"/>
                  <a:pt x="7565" y="4526"/>
                  <a:pt x="7586" y="4526"/>
                </a:cubicBezTo>
                <a:cubicBezTo>
                  <a:pt x="7587" y="4525"/>
                  <a:pt x="7588" y="4525"/>
                  <a:pt x="7589" y="4525"/>
                </a:cubicBezTo>
                <a:lnTo>
                  <a:pt x="7589" y="4525"/>
                </a:lnTo>
                <a:cubicBezTo>
                  <a:pt x="7598" y="4525"/>
                  <a:pt x="7584" y="4599"/>
                  <a:pt x="7557" y="4613"/>
                </a:cubicBezTo>
                <a:cubicBezTo>
                  <a:pt x="7552" y="4615"/>
                  <a:pt x="7547" y="4616"/>
                  <a:pt x="7542" y="4616"/>
                </a:cubicBezTo>
                <a:cubicBezTo>
                  <a:pt x="7519" y="4616"/>
                  <a:pt x="7497" y="4593"/>
                  <a:pt x="7485" y="4569"/>
                </a:cubicBezTo>
                <a:lnTo>
                  <a:pt x="7485" y="4541"/>
                </a:lnTo>
                <a:lnTo>
                  <a:pt x="7485" y="4512"/>
                </a:lnTo>
                <a:cubicBezTo>
                  <a:pt x="7489" y="4505"/>
                  <a:pt x="7495" y="4502"/>
                  <a:pt x="7503" y="4502"/>
                </a:cubicBezTo>
                <a:close/>
                <a:moveTo>
                  <a:pt x="4925" y="4489"/>
                </a:moveTo>
                <a:cubicBezTo>
                  <a:pt x="4945" y="4489"/>
                  <a:pt x="4973" y="4499"/>
                  <a:pt x="5000" y="4526"/>
                </a:cubicBezTo>
                <a:lnTo>
                  <a:pt x="5029" y="4569"/>
                </a:lnTo>
                <a:cubicBezTo>
                  <a:pt x="5043" y="4584"/>
                  <a:pt x="5029" y="4598"/>
                  <a:pt x="5029" y="4613"/>
                </a:cubicBezTo>
                <a:cubicBezTo>
                  <a:pt x="5019" y="4613"/>
                  <a:pt x="5016" y="4619"/>
                  <a:pt x="5011" y="4619"/>
                </a:cubicBezTo>
                <a:cubicBezTo>
                  <a:pt x="5008" y="4619"/>
                  <a:pt x="5005" y="4617"/>
                  <a:pt x="5000" y="4613"/>
                </a:cubicBezTo>
                <a:cubicBezTo>
                  <a:pt x="4986" y="4598"/>
                  <a:pt x="4971" y="4584"/>
                  <a:pt x="4957" y="4569"/>
                </a:cubicBezTo>
                <a:lnTo>
                  <a:pt x="4942" y="4526"/>
                </a:lnTo>
                <a:cubicBezTo>
                  <a:pt x="4914" y="4526"/>
                  <a:pt x="4885" y="4512"/>
                  <a:pt x="4899" y="4498"/>
                </a:cubicBezTo>
                <a:cubicBezTo>
                  <a:pt x="4905" y="4492"/>
                  <a:pt x="4914" y="4489"/>
                  <a:pt x="4925" y="4489"/>
                </a:cubicBezTo>
                <a:close/>
                <a:moveTo>
                  <a:pt x="7744" y="4472"/>
                </a:moveTo>
                <a:cubicBezTo>
                  <a:pt x="7751" y="4472"/>
                  <a:pt x="7766" y="4476"/>
                  <a:pt x="7787" y="4483"/>
                </a:cubicBezTo>
                <a:lnTo>
                  <a:pt x="7830" y="4483"/>
                </a:lnTo>
                <a:cubicBezTo>
                  <a:pt x="7833" y="4482"/>
                  <a:pt x="7835" y="4481"/>
                  <a:pt x="7838" y="4481"/>
                </a:cubicBezTo>
                <a:cubicBezTo>
                  <a:pt x="7864" y="4481"/>
                  <a:pt x="7888" y="4543"/>
                  <a:pt x="7888" y="4569"/>
                </a:cubicBezTo>
                <a:cubicBezTo>
                  <a:pt x="7888" y="4584"/>
                  <a:pt x="7888" y="4627"/>
                  <a:pt x="7873" y="4627"/>
                </a:cubicBezTo>
                <a:cubicBezTo>
                  <a:pt x="7873" y="4627"/>
                  <a:pt x="7859" y="4613"/>
                  <a:pt x="7859" y="4584"/>
                </a:cubicBezTo>
                <a:lnTo>
                  <a:pt x="7845" y="4569"/>
                </a:lnTo>
                <a:cubicBezTo>
                  <a:pt x="7845" y="4555"/>
                  <a:pt x="7830" y="4555"/>
                  <a:pt x="7816" y="4555"/>
                </a:cubicBezTo>
                <a:lnTo>
                  <a:pt x="7787" y="4555"/>
                </a:lnTo>
                <a:cubicBezTo>
                  <a:pt x="7787" y="4584"/>
                  <a:pt x="7744" y="4598"/>
                  <a:pt x="7744" y="4598"/>
                </a:cubicBezTo>
                <a:cubicBezTo>
                  <a:pt x="7730" y="4598"/>
                  <a:pt x="7715" y="4613"/>
                  <a:pt x="7701" y="4613"/>
                </a:cubicBezTo>
                <a:lnTo>
                  <a:pt x="7687" y="4613"/>
                </a:lnTo>
                <a:cubicBezTo>
                  <a:pt x="7658" y="4613"/>
                  <a:pt x="7644" y="4584"/>
                  <a:pt x="7658" y="4541"/>
                </a:cubicBezTo>
                <a:lnTo>
                  <a:pt x="7672" y="4526"/>
                </a:lnTo>
                <a:cubicBezTo>
                  <a:pt x="7672" y="4520"/>
                  <a:pt x="7675" y="4517"/>
                  <a:pt x="7679" y="4517"/>
                </a:cubicBezTo>
                <a:cubicBezTo>
                  <a:pt x="7684" y="4517"/>
                  <a:pt x="7693" y="4524"/>
                  <a:pt x="7701" y="4541"/>
                </a:cubicBezTo>
                <a:cubicBezTo>
                  <a:pt x="7704" y="4546"/>
                  <a:pt x="7708" y="4549"/>
                  <a:pt x="7712" y="4549"/>
                </a:cubicBezTo>
                <a:cubicBezTo>
                  <a:pt x="7730" y="4549"/>
                  <a:pt x="7756" y="4506"/>
                  <a:pt x="7744" y="4483"/>
                </a:cubicBezTo>
                <a:cubicBezTo>
                  <a:pt x="7737" y="4476"/>
                  <a:pt x="7737" y="4472"/>
                  <a:pt x="7744" y="4472"/>
                </a:cubicBezTo>
                <a:close/>
                <a:moveTo>
                  <a:pt x="21482" y="4525"/>
                </a:moveTo>
                <a:cubicBezTo>
                  <a:pt x="21493" y="4525"/>
                  <a:pt x="21492" y="4627"/>
                  <a:pt x="21465" y="4627"/>
                </a:cubicBezTo>
                <a:cubicBezTo>
                  <a:pt x="21457" y="4631"/>
                  <a:pt x="21444" y="4633"/>
                  <a:pt x="21429" y="4633"/>
                </a:cubicBezTo>
                <a:cubicBezTo>
                  <a:pt x="21388" y="4633"/>
                  <a:pt x="21332" y="4619"/>
                  <a:pt x="21321" y="4598"/>
                </a:cubicBezTo>
                <a:cubicBezTo>
                  <a:pt x="21307" y="4569"/>
                  <a:pt x="21307" y="4555"/>
                  <a:pt x="21321" y="4555"/>
                </a:cubicBezTo>
                <a:cubicBezTo>
                  <a:pt x="21350" y="4555"/>
                  <a:pt x="21465" y="4541"/>
                  <a:pt x="21479" y="4526"/>
                </a:cubicBezTo>
                <a:cubicBezTo>
                  <a:pt x="21480" y="4526"/>
                  <a:pt x="21481" y="4525"/>
                  <a:pt x="21482" y="4525"/>
                </a:cubicBezTo>
                <a:close/>
                <a:moveTo>
                  <a:pt x="9712" y="3837"/>
                </a:moveTo>
                <a:cubicBezTo>
                  <a:pt x="9727" y="3837"/>
                  <a:pt x="9727" y="3837"/>
                  <a:pt x="9741" y="3851"/>
                </a:cubicBezTo>
                <a:cubicBezTo>
                  <a:pt x="9727" y="3894"/>
                  <a:pt x="9698" y="3923"/>
                  <a:pt x="9727" y="3952"/>
                </a:cubicBezTo>
                <a:lnTo>
                  <a:pt x="9741" y="3966"/>
                </a:lnTo>
                <a:cubicBezTo>
                  <a:pt x="9741" y="3966"/>
                  <a:pt x="9756" y="4023"/>
                  <a:pt x="9770" y="4067"/>
                </a:cubicBezTo>
                <a:lnTo>
                  <a:pt x="9727" y="4110"/>
                </a:lnTo>
                <a:lnTo>
                  <a:pt x="9712" y="4124"/>
                </a:lnTo>
                <a:cubicBezTo>
                  <a:pt x="9712" y="4153"/>
                  <a:pt x="9727" y="4210"/>
                  <a:pt x="9741" y="4239"/>
                </a:cubicBezTo>
                <a:cubicBezTo>
                  <a:pt x="9741" y="4239"/>
                  <a:pt x="9741" y="4253"/>
                  <a:pt x="9741" y="4268"/>
                </a:cubicBezTo>
                <a:cubicBezTo>
                  <a:pt x="9727" y="4282"/>
                  <a:pt x="9727" y="4296"/>
                  <a:pt x="9712" y="4311"/>
                </a:cubicBezTo>
                <a:cubicBezTo>
                  <a:pt x="9698" y="4311"/>
                  <a:pt x="9698" y="4282"/>
                  <a:pt x="9698" y="4239"/>
                </a:cubicBezTo>
                <a:lnTo>
                  <a:pt x="9684" y="4196"/>
                </a:lnTo>
                <a:lnTo>
                  <a:pt x="9684" y="4182"/>
                </a:lnTo>
                <a:cubicBezTo>
                  <a:pt x="9684" y="4167"/>
                  <a:pt x="9641" y="4110"/>
                  <a:pt x="9655" y="4110"/>
                </a:cubicBezTo>
                <a:cubicBezTo>
                  <a:pt x="9669" y="4095"/>
                  <a:pt x="9641" y="4052"/>
                  <a:pt x="9641" y="4052"/>
                </a:cubicBezTo>
                <a:cubicBezTo>
                  <a:pt x="9626" y="4067"/>
                  <a:pt x="9597" y="4095"/>
                  <a:pt x="9597" y="4095"/>
                </a:cubicBezTo>
                <a:cubicBezTo>
                  <a:pt x="9583" y="4081"/>
                  <a:pt x="9569" y="4052"/>
                  <a:pt x="9554" y="4038"/>
                </a:cubicBezTo>
                <a:cubicBezTo>
                  <a:pt x="9554" y="4034"/>
                  <a:pt x="9552" y="4032"/>
                  <a:pt x="9548" y="4032"/>
                </a:cubicBezTo>
                <a:cubicBezTo>
                  <a:pt x="9537" y="4032"/>
                  <a:pt x="9510" y="4046"/>
                  <a:pt x="9468" y="4067"/>
                </a:cubicBezTo>
                <a:cubicBezTo>
                  <a:pt x="9454" y="4095"/>
                  <a:pt x="9425" y="4138"/>
                  <a:pt x="9411" y="4153"/>
                </a:cubicBezTo>
                <a:cubicBezTo>
                  <a:pt x="9401" y="4163"/>
                  <a:pt x="9364" y="4179"/>
                  <a:pt x="9337" y="4179"/>
                </a:cubicBezTo>
                <a:cubicBezTo>
                  <a:pt x="9325" y="4179"/>
                  <a:pt x="9315" y="4176"/>
                  <a:pt x="9310" y="4167"/>
                </a:cubicBezTo>
                <a:cubicBezTo>
                  <a:pt x="9310" y="4167"/>
                  <a:pt x="9353" y="4138"/>
                  <a:pt x="9396" y="4110"/>
                </a:cubicBezTo>
                <a:lnTo>
                  <a:pt x="9396" y="4110"/>
                </a:lnTo>
                <a:cubicBezTo>
                  <a:pt x="9324" y="4138"/>
                  <a:pt x="9253" y="4182"/>
                  <a:pt x="9253" y="4196"/>
                </a:cubicBezTo>
                <a:cubicBezTo>
                  <a:pt x="9250" y="4199"/>
                  <a:pt x="9247" y="4200"/>
                  <a:pt x="9245" y="4200"/>
                </a:cubicBezTo>
                <a:cubicBezTo>
                  <a:pt x="9233" y="4200"/>
                  <a:pt x="9224" y="4176"/>
                  <a:pt x="9224" y="4153"/>
                </a:cubicBezTo>
                <a:lnTo>
                  <a:pt x="9224" y="4124"/>
                </a:lnTo>
                <a:lnTo>
                  <a:pt x="9224" y="4110"/>
                </a:lnTo>
                <a:cubicBezTo>
                  <a:pt x="9224" y="4095"/>
                  <a:pt x="9224" y="4067"/>
                  <a:pt x="9224" y="4067"/>
                </a:cubicBezTo>
                <a:cubicBezTo>
                  <a:pt x="9224" y="4067"/>
                  <a:pt x="9210" y="4110"/>
                  <a:pt x="9210" y="4124"/>
                </a:cubicBezTo>
                <a:cubicBezTo>
                  <a:pt x="9210" y="4136"/>
                  <a:pt x="9156" y="4170"/>
                  <a:pt x="9123" y="4170"/>
                </a:cubicBezTo>
                <a:cubicBezTo>
                  <a:pt x="9118" y="4170"/>
                  <a:pt x="9113" y="4169"/>
                  <a:pt x="9109" y="4167"/>
                </a:cubicBezTo>
                <a:cubicBezTo>
                  <a:pt x="9106" y="4160"/>
                  <a:pt x="9102" y="4157"/>
                  <a:pt x="9099" y="4157"/>
                </a:cubicBezTo>
                <a:cubicBezTo>
                  <a:pt x="9089" y="4157"/>
                  <a:pt x="9084" y="4185"/>
                  <a:pt x="9095" y="4196"/>
                </a:cubicBezTo>
                <a:cubicBezTo>
                  <a:pt x="9095" y="4201"/>
                  <a:pt x="9098" y="4202"/>
                  <a:pt x="9102" y="4202"/>
                </a:cubicBezTo>
                <a:cubicBezTo>
                  <a:pt x="9111" y="4202"/>
                  <a:pt x="9123" y="4196"/>
                  <a:pt x="9123" y="4196"/>
                </a:cubicBezTo>
                <a:cubicBezTo>
                  <a:pt x="9127" y="4192"/>
                  <a:pt x="9130" y="4190"/>
                  <a:pt x="9132" y="4190"/>
                </a:cubicBezTo>
                <a:cubicBezTo>
                  <a:pt x="9138" y="4190"/>
                  <a:pt x="9138" y="4204"/>
                  <a:pt x="9138" y="4225"/>
                </a:cubicBezTo>
                <a:lnTo>
                  <a:pt x="9138" y="4253"/>
                </a:lnTo>
                <a:lnTo>
                  <a:pt x="9138" y="4268"/>
                </a:lnTo>
                <a:cubicBezTo>
                  <a:pt x="9128" y="4268"/>
                  <a:pt x="9106" y="4261"/>
                  <a:pt x="9092" y="4261"/>
                </a:cubicBezTo>
                <a:cubicBezTo>
                  <a:pt x="9085" y="4261"/>
                  <a:pt x="9080" y="4263"/>
                  <a:pt x="9080" y="4268"/>
                </a:cubicBezTo>
                <a:cubicBezTo>
                  <a:pt x="9066" y="4282"/>
                  <a:pt x="9138" y="4340"/>
                  <a:pt x="9152" y="4354"/>
                </a:cubicBezTo>
                <a:cubicBezTo>
                  <a:pt x="9181" y="4354"/>
                  <a:pt x="9166" y="4368"/>
                  <a:pt x="9152" y="4383"/>
                </a:cubicBezTo>
                <a:cubicBezTo>
                  <a:pt x="9126" y="4383"/>
                  <a:pt x="9111" y="4456"/>
                  <a:pt x="9087" y="4456"/>
                </a:cubicBezTo>
                <a:cubicBezTo>
                  <a:pt x="9085" y="4456"/>
                  <a:pt x="9082" y="4456"/>
                  <a:pt x="9080" y="4455"/>
                </a:cubicBezTo>
                <a:cubicBezTo>
                  <a:pt x="9066" y="4455"/>
                  <a:pt x="9066" y="4512"/>
                  <a:pt x="9037" y="4526"/>
                </a:cubicBezTo>
                <a:cubicBezTo>
                  <a:pt x="9023" y="4541"/>
                  <a:pt x="9052" y="4555"/>
                  <a:pt x="9066" y="4555"/>
                </a:cubicBezTo>
                <a:cubicBezTo>
                  <a:pt x="9080" y="4555"/>
                  <a:pt x="9109" y="4569"/>
                  <a:pt x="9123" y="4598"/>
                </a:cubicBezTo>
                <a:lnTo>
                  <a:pt x="9138" y="4613"/>
                </a:lnTo>
                <a:cubicBezTo>
                  <a:pt x="9138" y="4613"/>
                  <a:pt x="9138" y="4641"/>
                  <a:pt x="9138" y="4641"/>
                </a:cubicBezTo>
                <a:cubicBezTo>
                  <a:pt x="9128" y="4641"/>
                  <a:pt x="9119" y="4648"/>
                  <a:pt x="9113" y="4648"/>
                </a:cubicBezTo>
                <a:cubicBezTo>
                  <a:pt x="9111" y="4648"/>
                  <a:pt x="9109" y="4646"/>
                  <a:pt x="9109" y="4641"/>
                </a:cubicBezTo>
                <a:lnTo>
                  <a:pt x="9095" y="4627"/>
                </a:lnTo>
                <a:cubicBezTo>
                  <a:pt x="9095" y="4624"/>
                  <a:pt x="9089" y="4623"/>
                  <a:pt x="9081" y="4623"/>
                </a:cubicBezTo>
                <a:cubicBezTo>
                  <a:pt x="9066" y="4623"/>
                  <a:pt x="9041" y="4626"/>
                  <a:pt x="9018" y="4626"/>
                </a:cubicBezTo>
                <a:cubicBezTo>
                  <a:pt x="8996" y="4626"/>
                  <a:pt x="8976" y="4623"/>
                  <a:pt x="8965" y="4613"/>
                </a:cubicBezTo>
                <a:cubicBezTo>
                  <a:pt x="8944" y="4592"/>
                  <a:pt x="8916" y="4578"/>
                  <a:pt x="8902" y="4578"/>
                </a:cubicBezTo>
                <a:cubicBezTo>
                  <a:pt x="8897" y="4578"/>
                  <a:pt x="8893" y="4580"/>
                  <a:pt x="8893" y="4584"/>
                </a:cubicBezTo>
                <a:cubicBezTo>
                  <a:pt x="8879" y="4584"/>
                  <a:pt x="8850" y="4613"/>
                  <a:pt x="8850" y="4627"/>
                </a:cubicBezTo>
                <a:cubicBezTo>
                  <a:pt x="8836" y="4641"/>
                  <a:pt x="8807" y="4656"/>
                  <a:pt x="8793" y="4656"/>
                </a:cubicBezTo>
                <a:cubicBezTo>
                  <a:pt x="8779" y="4656"/>
                  <a:pt x="8793" y="4541"/>
                  <a:pt x="8764" y="4541"/>
                </a:cubicBezTo>
                <a:cubicBezTo>
                  <a:pt x="8751" y="4541"/>
                  <a:pt x="8774" y="4481"/>
                  <a:pt x="8799" y="4481"/>
                </a:cubicBezTo>
                <a:cubicBezTo>
                  <a:pt x="8802" y="4481"/>
                  <a:pt x="8805" y="4482"/>
                  <a:pt x="8807" y="4483"/>
                </a:cubicBezTo>
                <a:cubicBezTo>
                  <a:pt x="8816" y="4492"/>
                  <a:pt x="8826" y="4496"/>
                  <a:pt x="8837" y="4496"/>
                </a:cubicBezTo>
                <a:cubicBezTo>
                  <a:pt x="8860" y="4496"/>
                  <a:pt x="8884" y="4479"/>
                  <a:pt x="8893" y="4469"/>
                </a:cubicBezTo>
                <a:cubicBezTo>
                  <a:pt x="8893" y="4469"/>
                  <a:pt x="8937" y="4455"/>
                  <a:pt x="8951" y="4455"/>
                </a:cubicBezTo>
                <a:lnTo>
                  <a:pt x="8994" y="4455"/>
                </a:lnTo>
                <a:cubicBezTo>
                  <a:pt x="8994" y="4455"/>
                  <a:pt x="8994" y="4440"/>
                  <a:pt x="8994" y="4426"/>
                </a:cubicBezTo>
                <a:cubicBezTo>
                  <a:pt x="8994" y="4426"/>
                  <a:pt x="8937" y="4383"/>
                  <a:pt x="8922" y="4368"/>
                </a:cubicBezTo>
                <a:cubicBezTo>
                  <a:pt x="8893" y="4368"/>
                  <a:pt x="8893" y="4340"/>
                  <a:pt x="8908" y="4325"/>
                </a:cubicBezTo>
                <a:lnTo>
                  <a:pt x="8908" y="4325"/>
                </a:lnTo>
                <a:cubicBezTo>
                  <a:pt x="8908" y="4325"/>
                  <a:pt x="8946" y="4344"/>
                  <a:pt x="8972" y="4344"/>
                </a:cubicBezTo>
                <a:cubicBezTo>
                  <a:pt x="8984" y="4344"/>
                  <a:pt x="8994" y="4340"/>
                  <a:pt x="8994" y="4325"/>
                </a:cubicBezTo>
                <a:cubicBezTo>
                  <a:pt x="8994" y="4298"/>
                  <a:pt x="8994" y="4288"/>
                  <a:pt x="8998" y="4288"/>
                </a:cubicBezTo>
                <a:cubicBezTo>
                  <a:pt x="9000" y="4288"/>
                  <a:pt x="9003" y="4291"/>
                  <a:pt x="9008" y="4296"/>
                </a:cubicBezTo>
                <a:cubicBezTo>
                  <a:pt x="9008" y="4298"/>
                  <a:pt x="9009" y="4299"/>
                  <a:pt x="9009" y="4299"/>
                </a:cubicBezTo>
                <a:cubicBezTo>
                  <a:pt x="9014" y="4299"/>
                  <a:pt x="9040" y="4246"/>
                  <a:pt x="9066" y="4182"/>
                </a:cubicBezTo>
                <a:lnTo>
                  <a:pt x="9008" y="4095"/>
                </a:lnTo>
                <a:lnTo>
                  <a:pt x="9008" y="4081"/>
                </a:lnTo>
                <a:cubicBezTo>
                  <a:pt x="9008" y="4050"/>
                  <a:pt x="9016" y="4026"/>
                  <a:pt x="9025" y="4026"/>
                </a:cubicBezTo>
                <a:cubicBezTo>
                  <a:pt x="9029" y="4026"/>
                  <a:pt x="9033" y="4030"/>
                  <a:pt x="9037" y="4038"/>
                </a:cubicBezTo>
                <a:lnTo>
                  <a:pt x="9037" y="4052"/>
                </a:lnTo>
                <a:lnTo>
                  <a:pt x="9052" y="4067"/>
                </a:lnTo>
                <a:cubicBezTo>
                  <a:pt x="9052" y="4075"/>
                  <a:pt x="9061" y="4083"/>
                  <a:pt x="9075" y="4083"/>
                </a:cubicBezTo>
                <a:cubicBezTo>
                  <a:pt x="9085" y="4083"/>
                  <a:pt x="9097" y="4079"/>
                  <a:pt x="9109" y="4067"/>
                </a:cubicBezTo>
                <a:lnTo>
                  <a:pt x="9123" y="4067"/>
                </a:lnTo>
                <a:cubicBezTo>
                  <a:pt x="9152" y="4067"/>
                  <a:pt x="9166" y="4052"/>
                  <a:pt x="9166" y="4023"/>
                </a:cubicBezTo>
                <a:lnTo>
                  <a:pt x="9166" y="3995"/>
                </a:lnTo>
                <a:cubicBezTo>
                  <a:pt x="9181" y="3980"/>
                  <a:pt x="9195" y="3952"/>
                  <a:pt x="9224" y="3937"/>
                </a:cubicBezTo>
                <a:lnTo>
                  <a:pt x="9224" y="3980"/>
                </a:lnTo>
                <a:cubicBezTo>
                  <a:pt x="9238" y="3995"/>
                  <a:pt x="9224" y="4009"/>
                  <a:pt x="9238" y="4023"/>
                </a:cubicBezTo>
                <a:lnTo>
                  <a:pt x="9238" y="4038"/>
                </a:lnTo>
                <a:cubicBezTo>
                  <a:pt x="9253" y="4038"/>
                  <a:pt x="9267" y="4023"/>
                  <a:pt x="9267" y="4023"/>
                </a:cubicBezTo>
                <a:lnTo>
                  <a:pt x="9267" y="4009"/>
                </a:lnTo>
                <a:cubicBezTo>
                  <a:pt x="9267" y="3995"/>
                  <a:pt x="9253" y="3966"/>
                  <a:pt x="9253" y="3966"/>
                </a:cubicBezTo>
                <a:lnTo>
                  <a:pt x="9267" y="3952"/>
                </a:lnTo>
                <a:cubicBezTo>
                  <a:pt x="9281" y="3952"/>
                  <a:pt x="9296" y="3966"/>
                  <a:pt x="9296" y="3995"/>
                </a:cubicBezTo>
                <a:lnTo>
                  <a:pt x="9353" y="3995"/>
                </a:lnTo>
                <a:cubicBezTo>
                  <a:pt x="9369" y="4018"/>
                  <a:pt x="9394" y="4029"/>
                  <a:pt x="9417" y="4029"/>
                </a:cubicBezTo>
                <a:cubicBezTo>
                  <a:pt x="9437" y="4029"/>
                  <a:pt x="9455" y="4022"/>
                  <a:pt x="9468" y="4009"/>
                </a:cubicBezTo>
                <a:lnTo>
                  <a:pt x="9483" y="3980"/>
                </a:lnTo>
                <a:lnTo>
                  <a:pt x="9497" y="3966"/>
                </a:lnTo>
                <a:cubicBezTo>
                  <a:pt x="9500" y="3963"/>
                  <a:pt x="9503" y="3962"/>
                  <a:pt x="9507" y="3962"/>
                </a:cubicBezTo>
                <a:cubicBezTo>
                  <a:pt x="9522" y="3962"/>
                  <a:pt x="9540" y="3980"/>
                  <a:pt x="9540" y="3980"/>
                </a:cubicBezTo>
                <a:cubicBezTo>
                  <a:pt x="9554" y="3995"/>
                  <a:pt x="9483" y="4009"/>
                  <a:pt x="9483" y="4052"/>
                </a:cubicBezTo>
                <a:cubicBezTo>
                  <a:pt x="9540" y="4023"/>
                  <a:pt x="9597" y="3995"/>
                  <a:pt x="9597" y="3980"/>
                </a:cubicBezTo>
                <a:cubicBezTo>
                  <a:pt x="9607" y="3980"/>
                  <a:pt x="9629" y="3974"/>
                  <a:pt x="9647" y="3974"/>
                </a:cubicBezTo>
                <a:cubicBezTo>
                  <a:pt x="9657" y="3974"/>
                  <a:pt x="9665" y="3976"/>
                  <a:pt x="9669" y="3980"/>
                </a:cubicBezTo>
                <a:cubicBezTo>
                  <a:pt x="9684" y="3980"/>
                  <a:pt x="9684" y="3923"/>
                  <a:pt x="9669" y="3909"/>
                </a:cubicBezTo>
                <a:cubicBezTo>
                  <a:pt x="9669" y="3880"/>
                  <a:pt x="9698" y="3851"/>
                  <a:pt x="9712" y="3837"/>
                </a:cubicBezTo>
                <a:close/>
                <a:moveTo>
                  <a:pt x="10301" y="4067"/>
                </a:moveTo>
                <a:lnTo>
                  <a:pt x="10301" y="4138"/>
                </a:lnTo>
                <a:cubicBezTo>
                  <a:pt x="10345" y="4138"/>
                  <a:pt x="10431" y="4167"/>
                  <a:pt x="10460" y="4182"/>
                </a:cubicBezTo>
                <a:cubicBezTo>
                  <a:pt x="10474" y="4196"/>
                  <a:pt x="10488" y="4253"/>
                  <a:pt x="10488" y="4268"/>
                </a:cubicBezTo>
                <a:cubicBezTo>
                  <a:pt x="10474" y="4282"/>
                  <a:pt x="10574" y="4282"/>
                  <a:pt x="10589" y="4311"/>
                </a:cubicBezTo>
                <a:cubicBezTo>
                  <a:pt x="10592" y="4314"/>
                  <a:pt x="10594" y="4315"/>
                  <a:pt x="10597" y="4315"/>
                </a:cubicBezTo>
                <a:cubicBezTo>
                  <a:pt x="10608" y="4315"/>
                  <a:pt x="10618" y="4294"/>
                  <a:pt x="10618" y="4282"/>
                </a:cubicBezTo>
                <a:cubicBezTo>
                  <a:pt x="10618" y="4268"/>
                  <a:pt x="10646" y="4253"/>
                  <a:pt x="10661" y="4253"/>
                </a:cubicBezTo>
                <a:cubicBezTo>
                  <a:pt x="10675" y="4253"/>
                  <a:pt x="10689" y="4311"/>
                  <a:pt x="10689" y="4340"/>
                </a:cubicBezTo>
                <a:cubicBezTo>
                  <a:pt x="10689" y="4342"/>
                  <a:pt x="10690" y="4343"/>
                  <a:pt x="10692" y="4343"/>
                </a:cubicBezTo>
                <a:cubicBezTo>
                  <a:pt x="10700" y="4343"/>
                  <a:pt x="10721" y="4322"/>
                  <a:pt x="10732" y="4311"/>
                </a:cubicBezTo>
                <a:cubicBezTo>
                  <a:pt x="10740" y="4304"/>
                  <a:pt x="10750" y="4300"/>
                  <a:pt x="10763" y="4300"/>
                </a:cubicBezTo>
                <a:cubicBezTo>
                  <a:pt x="10776" y="4300"/>
                  <a:pt x="10790" y="4304"/>
                  <a:pt x="10804" y="4311"/>
                </a:cubicBezTo>
                <a:lnTo>
                  <a:pt x="10790" y="4354"/>
                </a:lnTo>
                <a:cubicBezTo>
                  <a:pt x="10790" y="4383"/>
                  <a:pt x="10790" y="4397"/>
                  <a:pt x="10776" y="4426"/>
                </a:cubicBezTo>
                <a:cubicBezTo>
                  <a:pt x="10771" y="4430"/>
                  <a:pt x="10767" y="4432"/>
                  <a:pt x="10763" y="4432"/>
                </a:cubicBezTo>
                <a:cubicBezTo>
                  <a:pt x="10753" y="4432"/>
                  <a:pt x="10743" y="4422"/>
                  <a:pt x="10732" y="4411"/>
                </a:cubicBezTo>
                <a:lnTo>
                  <a:pt x="10718" y="4411"/>
                </a:lnTo>
                <a:cubicBezTo>
                  <a:pt x="10704" y="4426"/>
                  <a:pt x="10675" y="4440"/>
                  <a:pt x="10661" y="4455"/>
                </a:cubicBezTo>
                <a:cubicBezTo>
                  <a:pt x="10658" y="4457"/>
                  <a:pt x="10655" y="4458"/>
                  <a:pt x="10651" y="4458"/>
                </a:cubicBezTo>
                <a:cubicBezTo>
                  <a:pt x="10633" y="4458"/>
                  <a:pt x="10603" y="4428"/>
                  <a:pt x="10603" y="4368"/>
                </a:cubicBezTo>
                <a:lnTo>
                  <a:pt x="10531" y="4397"/>
                </a:lnTo>
                <a:cubicBezTo>
                  <a:pt x="10531" y="4397"/>
                  <a:pt x="10531" y="4383"/>
                  <a:pt x="10517" y="4368"/>
                </a:cubicBezTo>
                <a:cubicBezTo>
                  <a:pt x="10517" y="4354"/>
                  <a:pt x="10488" y="4340"/>
                  <a:pt x="10488" y="4340"/>
                </a:cubicBezTo>
                <a:lnTo>
                  <a:pt x="10488" y="4340"/>
                </a:lnTo>
                <a:cubicBezTo>
                  <a:pt x="10460" y="4368"/>
                  <a:pt x="10503" y="4383"/>
                  <a:pt x="10503" y="4397"/>
                </a:cubicBezTo>
                <a:lnTo>
                  <a:pt x="10503" y="4411"/>
                </a:lnTo>
                <a:cubicBezTo>
                  <a:pt x="10488" y="4426"/>
                  <a:pt x="10402" y="4440"/>
                  <a:pt x="10373" y="4440"/>
                </a:cubicBezTo>
                <a:cubicBezTo>
                  <a:pt x="10345" y="4440"/>
                  <a:pt x="10301" y="4483"/>
                  <a:pt x="10301" y="4512"/>
                </a:cubicBezTo>
                <a:cubicBezTo>
                  <a:pt x="10293" y="4529"/>
                  <a:pt x="10294" y="4536"/>
                  <a:pt x="10300" y="4536"/>
                </a:cubicBezTo>
                <a:cubicBezTo>
                  <a:pt x="10304" y="4536"/>
                  <a:pt x="10310" y="4532"/>
                  <a:pt x="10316" y="4526"/>
                </a:cubicBezTo>
                <a:lnTo>
                  <a:pt x="10330" y="4526"/>
                </a:lnTo>
                <a:cubicBezTo>
                  <a:pt x="10345" y="4526"/>
                  <a:pt x="10359" y="4541"/>
                  <a:pt x="10359" y="4541"/>
                </a:cubicBezTo>
                <a:cubicBezTo>
                  <a:pt x="10345" y="4584"/>
                  <a:pt x="10345" y="4613"/>
                  <a:pt x="10316" y="4641"/>
                </a:cubicBezTo>
                <a:lnTo>
                  <a:pt x="10316" y="4656"/>
                </a:lnTo>
                <a:cubicBezTo>
                  <a:pt x="10287" y="4656"/>
                  <a:pt x="10273" y="4613"/>
                  <a:pt x="10273" y="4555"/>
                </a:cubicBezTo>
                <a:lnTo>
                  <a:pt x="10273" y="4512"/>
                </a:lnTo>
                <a:lnTo>
                  <a:pt x="10258" y="4469"/>
                </a:lnTo>
                <a:lnTo>
                  <a:pt x="10187" y="4469"/>
                </a:lnTo>
                <a:lnTo>
                  <a:pt x="10187" y="4455"/>
                </a:lnTo>
                <a:lnTo>
                  <a:pt x="10129" y="4383"/>
                </a:lnTo>
                <a:cubicBezTo>
                  <a:pt x="10129" y="4420"/>
                  <a:pt x="10129" y="4445"/>
                  <a:pt x="10129" y="4455"/>
                </a:cubicBezTo>
                <a:cubicBezTo>
                  <a:pt x="10126" y="4452"/>
                  <a:pt x="10124" y="4451"/>
                  <a:pt x="10121" y="4451"/>
                </a:cubicBezTo>
                <a:cubicBezTo>
                  <a:pt x="10110" y="4451"/>
                  <a:pt x="10100" y="4472"/>
                  <a:pt x="10100" y="4483"/>
                </a:cubicBezTo>
                <a:cubicBezTo>
                  <a:pt x="10097" y="4487"/>
                  <a:pt x="10094" y="4489"/>
                  <a:pt x="10092" y="4489"/>
                </a:cubicBezTo>
                <a:cubicBezTo>
                  <a:pt x="10086" y="4489"/>
                  <a:pt x="10086" y="4472"/>
                  <a:pt x="10086" y="4440"/>
                </a:cubicBezTo>
                <a:lnTo>
                  <a:pt x="10086" y="4426"/>
                </a:lnTo>
                <a:cubicBezTo>
                  <a:pt x="10086" y="4411"/>
                  <a:pt x="10072" y="4411"/>
                  <a:pt x="10057" y="4411"/>
                </a:cubicBezTo>
                <a:cubicBezTo>
                  <a:pt x="10057" y="4407"/>
                  <a:pt x="10056" y="4405"/>
                  <a:pt x="10053" y="4405"/>
                </a:cubicBezTo>
                <a:cubicBezTo>
                  <a:pt x="10049" y="4405"/>
                  <a:pt x="10043" y="4411"/>
                  <a:pt x="10043" y="4411"/>
                </a:cubicBezTo>
                <a:lnTo>
                  <a:pt x="10043" y="4455"/>
                </a:lnTo>
                <a:cubicBezTo>
                  <a:pt x="10055" y="4491"/>
                  <a:pt x="10016" y="4547"/>
                  <a:pt x="9995" y="4547"/>
                </a:cubicBezTo>
                <a:cubicBezTo>
                  <a:pt x="9991" y="4547"/>
                  <a:pt x="9988" y="4545"/>
                  <a:pt x="9985" y="4541"/>
                </a:cubicBezTo>
                <a:cubicBezTo>
                  <a:pt x="9957" y="4526"/>
                  <a:pt x="9885" y="4469"/>
                  <a:pt x="9870" y="4469"/>
                </a:cubicBezTo>
                <a:cubicBezTo>
                  <a:pt x="9842" y="4469"/>
                  <a:pt x="9870" y="4498"/>
                  <a:pt x="9885" y="4512"/>
                </a:cubicBezTo>
                <a:cubicBezTo>
                  <a:pt x="9899" y="4526"/>
                  <a:pt x="9914" y="4541"/>
                  <a:pt x="9914" y="4555"/>
                </a:cubicBezTo>
                <a:cubicBezTo>
                  <a:pt x="9914" y="4569"/>
                  <a:pt x="9899" y="4584"/>
                  <a:pt x="9899" y="4584"/>
                </a:cubicBezTo>
                <a:lnTo>
                  <a:pt x="9885" y="4584"/>
                </a:lnTo>
                <a:lnTo>
                  <a:pt x="9842" y="4555"/>
                </a:lnTo>
                <a:cubicBezTo>
                  <a:pt x="9784" y="4512"/>
                  <a:pt x="9756" y="4455"/>
                  <a:pt x="9770" y="4440"/>
                </a:cubicBezTo>
                <a:lnTo>
                  <a:pt x="9784" y="4440"/>
                </a:lnTo>
                <a:cubicBezTo>
                  <a:pt x="9827" y="4426"/>
                  <a:pt x="9784" y="4397"/>
                  <a:pt x="9784" y="4397"/>
                </a:cubicBezTo>
                <a:lnTo>
                  <a:pt x="9799" y="4383"/>
                </a:lnTo>
                <a:cubicBezTo>
                  <a:pt x="9813" y="4368"/>
                  <a:pt x="9784" y="4311"/>
                  <a:pt x="9784" y="4282"/>
                </a:cubicBezTo>
                <a:cubicBezTo>
                  <a:pt x="9784" y="4282"/>
                  <a:pt x="9784" y="4268"/>
                  <a:pt x="9770" y="4253"/>
                </a:cubicBezTo>
                <a:lnTo>
                  <a:pt x="9770" y="4253"/>
                </a:lnTo>
                <a:cubicBezTo>
                  <a:pt x="9799" y="4282"/>
                  <a:pt x="9856" y="4325"/>
                  <a:pt x="9870" y="4354"/>
                </a:cubicBezTo>
                <a:cubicBezTo>
                  <a:pt x="9870" y="4389"/>
                  <a:pt x="9900" y="4415"/>
                  <a:pt x="9918" y="4415"/>
                </a:cubicBezTo>
                <a:cubicBezTo>
                  <a:pt x="9922" y="4415"/>
                  <a:pt x="9925" y="4414"/>
                  <a:pt x="9928" y="4411"/>
                </a:cubicBezTo>
                <a:lnTo>
                  <a:pt x="9899" y="4354"/>
                </a:lnTo>
                <a:lnTo>
                  <a:pt x="9885" y="4340"/>
                </a:lnTo>
                <a:cubicBezTo>
                  <a:pt x="9899" y="4296"/>
                  <a:pt x="9914" y="4253"/>
                  <a:pt x="9914" y="4253"/>
                </a:cubicBezTo>
                <a:lnTo>
                  <a:pt x="9928" y="4253"/>
                </a:lnTo>
                <a:cubicBezTo>
                  <a:pt x="9942" y="4268"/>
                  <a:pt x="9957" y="4282"/>
                  <a:pt x="9971" y="4325"/>
                </a:cubicBezTo>
                <a:lnTo>
                  <a:pt x="9971" y="4368"/>
                </a:lnTo>
                <a:cubicBezTo>
                  <a:pt x="10000" y="4354"/>
                  <a:pt x="10043" y="4340"/>
                  <a:pt x="10072" y="4340"/>
                </a:cubicBezTo>
                <a:lnTo>
                  <a:pt x="10100" y="4368"/>
                </a:lnTo>
                <a:lnTo>
                  <a:pt x="10100" y="4383"/>
                </a:lnTo>
                <a:cubicBezTo>
                  <a:pt x="10103" y="4384"/>
                  <a:pt x="10107" y="4385"/>
                  <a:pt x="10110" y="4385"/>
                </a:cubicBezTo>
                <a:cubicBezTo>
                  <a:pt x="10138" y="4385"/>
                  <a:pt x="10174" y="4336"/>
                  <a:pt x="10187" y="4311"/>
                </a:cubicBezTo>
                <a:cubicBezTo>
                  <a:pt x="10189" y="4305"/>
                  <a:pt x="10194" y="4303"/>
                  <a:pt x="10199" y="4303"/>
                </a:cubicBezTo>
                <a:cubicBezTo>
                  <a:pt x="10221" y="4303"/>
                  <a:pt x="10261" y="4345"/>
                  <a:pt x="10273" y="4368"/>
                </a:cubicBezTo>
                <a:cubicBezTo>
                  <a:pt x="10279" y="4378"/>
                  <a:pt x="10284" y="4382"/>
                  <a:pt x="10288" y="4382"/>
                </a:cubicBezTo>
                <a:cubicBezTo>
                  <a:pt x="10301" y="4382"/>
                  <a:pt x="10298" y="4333"/>
                  <a:pt x="10287" y="4311"/>
                </a:cubicBezTo>
                <a:cubicBezTo>
                  <a:pt x="10273" y="4282"/>
                  <a:pt x="10258" y="4239"/>
                  <a:pt x="10258" y="4225"/>
                </a:cubicBezTo>
                <a:lnTo>
                  <a:pt x="10258" y="4210"/>
                </a:lnTo>
                <a:lnTo>
                  <a:pt x="10287" y="4182"/>
                </a:lnTo>
                <a:cubicBezTo>
                  <a:pt x="10287" y="4138"/>
                  <a:pt x="10273" y="4081"/>
                  <a:pt x="10273" y="4067"/>
                </a:cubicBezTo>
                <a:close/>
                <a:moveTo>
                  <a:pt x="7095" y="4492"/>
                </a:moveTo>
                <a:cubicBezTo>
                  <a:pt x="7097" y="4492"/>
                  <a:pt x="7098" y="4494"/>
                  <a:pt x="7098" y="4498"/>
                </a:cubicBezTo>
                <a:cubicBezTo>
                  <a:pt x="7112" y="4526"/>
                  <a:pt x="7169" y="4541"/>
                  <a:pt x="7184" y="4555"/>
                </a:cubicBezTo>
                <a:lnTo>
                  <a:pt x="7184" y="4569"/>
                </a:lnTo>
                <a:cubicBezTo>
                  <a:pt x="7177" y="4584"/>
                  <a:pt x="7169" y="4591"/>
                  <a:pt x="7162" y="4591"/>
                </a:cubicBezTo>
                <a:cubicBezTo>
                  <a:pt x="7155" y="4591"/>
                  <a:pt x="7148" y="4584"/>
                  <a:pt x="7141" y="4569"/>
                </a:cubicBezTo>
                <a:lnTo>
                  <a:pt x="7126" y="4569"/>
                </a:lnTo>
                <a:cubicBezTo>
                  <a:pt x="7112" y="4569"/>
                  <a:pt x="7112" y="4584"/>
                  <a:pt x="7112" y="4584"/>
                </a:cubicBezTo>
                <a:lnTo>
                  <a:pt x="7112" y="4598"/>
                </a:lnTo>
                <a:cubicBezTo>
                  <a:pt x="7112" y="4613"/>
                  <a:pt x="7126" y="4627"/>
                  <a:pt x="7126" y="4641"/>
                </a:cubicBezTo>
                <a:cubicBezTo>
                  <a:pt x="7126" y="4656"/>
                  <a:pt x="7126" y="4670"/>
                  <a:pt x="7112" y="4684"/>
                </a:cubicBezTo>
                <a:cubicBezTo>
                  <a:pt x="7112" y="4684"/>
                  <a:pt x="7098" y="4684"/>
                  <a:pt x="7098" y="4670"/>
                </a:cubicBezTo>
                <a:cubicBezTo>
                  <a:pt x="7083" y="4641"/>
                  <a:pt x="7069" y="4613"/>
                  <a:pt x="7069" y="4584"/>
                </a:cubicBezTo>
                <a:lnTo>
                  <a:pt x="7069" y="4555"/>
                </a:lnTo>
                <a:cubicBezTo>
                  <a:pt x="7080" y="4511"/>
                  <a:pt x="7091" y="4492"/>
                  <a:pt x="7095" y="4492"/>
                </a:cubicBezTo>
                <a:close/>
                <a:moveTo>
                  <a:pt x="17054" y="4541"/>
                </a:moveTo>
                <a:lnTo>
                  <a:pt x="17054" y="4541"/>
                </a:lnTo>
                <a:cubicBezTo>
                  <a:pt x="17068" y="4541"/>
                  <a:pt x="17054" y="4627"/>
                  <a:pt x="17025" y="4641"/>
                </a:cubicBezTo>
                <a:cubicBezTo>
                  <a:pt x="17011" y="4641"/>
                  <a:pt x="16982" y="4641"/>
                  <a:pt x="16968" y="4656"/>
                </a:cubicBezTo>
                <a:cubicBezTo>
                  <a:pt x="16968" y="4656"/>
                  <a:pt x="16982" y="4670"/>
                  <a:pt x="16982" y="4684"/>
                </a:cubicBezTo>
                <a:lnTo>
                  <a:pt x="16968" y="4684"/>
                </a:lnTo>
                <a:cubicBezTo>
                  <a:pt x="16968" y="4699"/>
                  <a:pt x="16925" y="4713"/>
                  <a:pt x="16896" y="4713"/>
                </a:cubicBezTo>
                <a:lnTo>
                  <a:pt x="16867" y="4713"/>
                </a:lnTo>
                <a:cubicBezTo>
                  <a:pt x="16853" y="4713"/>
                  <a:pt x="16839" y="4699"/>
                  <a:pt x="16839" y="4684"/>
                </a:cubicBezTo>
                <a:cubicBezTo>
                  <a:pt x="16839" y="4670"/>
                  <a:pt x="16882" y="4613"/>
                  <a:pt x="16896" y="4613"/>
                </a:cubicBezTo>
                <a:cubicBezTo>
                  <a:pt x="16910" y="4598"/>
                  <a:pt x="16939" y="4584"/>
                  <a:pt x="16953" y="4584"/>
                </a:cubicBezTo>
                <a:cubicBezTo>
                  <a:pt x="16956" y="4586"/>
                  <a:pt x="16958" y="4587"/>
                  <a:pt x="16962" y="4587"/>
                </a:cubicBezTo>
                <a:cubicBezTo>
                  <a:pt x="16983" y="4587"/>
                  <a:pt x="17029" y="4553"/>
                  <a:pt x="17054" y="4541"/>
                </a:cubicBezTo>
                <a:close/>
                <a:moveTo>
                  <a:pt x="17758" y="4598"/>
                </a:moveTo>
                <a:cubicBezTo>
                  <a:pt x="17758" y="4598"/>
                  <a:pt x="17758" y="4613"/>
                  <a:pt x="17758" y="4627"/>
                </a:cubicBezTo>
                <a:lnTo>
                  <a:pt x="17744" y="4656"/>
                </a:lnTo>
                <a:cubicBezTo>
                  <a:pt x="17715" y="4684"/>
                  <a:pt x="17686" y="4727"/>
                  <a:pt x="17657" y="4742"/>
                </a:cubicBezTo>
                <a:lnTo>
                  <a:pt x="17629" y="4727"/>
                </a:lnTo>
                <a:lnTo>
                  <a:pt x="17614" y="4727"/>
                </a:lnTo>
                <a:cubicBezTo>
                  <a:pt x="17586" y="4713"/>
                  <a:pt x="17571" y="4684"/>
                  <a:pt x="17586" y="4656"/>
                </a:cubicBezTo>
                <a:lnTo>
                  <a:pt x="17586" y="4641"/>
                </a:lnTo>
                <a:lnTo>
                  <a:pt x="17614" y="4598"/>
                </a:lnTo>
                <a:cubicBezTo>
                  <a:pt x="17657" y="4598"/>
                  <a:pt x="17701" y="4613"/>
                  <a:pt x="17729" y="4627"/>
                </a:cubicBezTo>
                <a:lnTo>
                  <a:pt x="17744" y="4598"/>
                </a:lnTo>
                <a:close/>
                <a:moveTo>
                  <a:pt x="8341" y="4611"/>
                </a:moveTo>
                <a:cubicBezTo>
                  <a:pt x="8343" y="4611"/>
                  <a:pt x="8345" y="4611"/>
                  <a:pt x="8348" y="4613"/>
                </a:cubicBezTo>
                <a:lnTo>
                  <a:pt x="8362" y="4613"/>
                </a:lnTo>
                <a:lnTo>
                  <a:pt x="8391" y="4627"/>
                </a:lnTo>
                <a:cubicBezTo>
                  <a:pt x="8376" y="4656"/>
                  <a:pt x="8319" y="4699"/>
                  <a:pt x="8304" y="4727"/>
                </a:cubicBezTo>
                <a:cubicBezTo>
                  <a:pt x="8299" y="4738"/>
                  <a:pt x="8296" y="4743"/>
                  <a:pt x="8293" y="4743"/>
                </a:cubicBezTo>
                <a:cubicBezTo>
                  <a:pt x="8290" y="4743"/>
                  <a:pt x="8290" y="4731"/>
                  <a:pt x="8290" y="4713"/>
                </a:cubicBezTo>
                <a:cubicBezTo>
                  <a:pt x="8290" y="4687"/>
                  <a:pt x="8315" y="4611"/>
                  <a:pt x="8341" y="4611"/>
                </a:cubicBezTo>
                <a:close/>
                <a:moveTo>
                  <a:pt x="20732" y="4699"/>
                </a:moveTo>
                <a:cubicBezTo>
                  <a:pt x="20775" y="4699"/>
                  <a:pt x="20861" y="4727"/>
                  <a:pt x="20876" y="4742"/>
                </a:cubicBezTo>
                <a:cubicBezTo>
                  <a:pt x="20876" y="4749"/>
                  <a:pt x="20851" y="4753"/>
                  <a:pt x="20822" y="4753"/>
                </a:cubicBezTo>
                <a:cubicBezTo>
                  <a:pt x="20793" y="4753"/>
                  <a:pt x="20761" y="4749"/>
                  <a:pt x="20746" y="4742"/>
                </a:cubicBezTo>
                <a:cubicBezTo>
                  <a:pt x="20703" y="4727"/>
                  <a:pt x="20703" y="4713"/>
                  <a:pt x="20732" y="4699"/>
                </a:cubicBezTo>
                <a:close/>
                <a:moveTo>
                  <a:pt x="21493" y="4659"/>
                </a:moveTo>
                <a:cubicBezTo>
                  <a:pt x="21485" y="4667"/>
                  <a:pt x="21479" y="4675"/>
                  <a:pt x="21479" y="4684"/>
                </a:cubicBezTo>
                <a:cubicBezTo>
                  <a:pt x="21494" y="4713"/>
                  <a:pt x="21508" y="4785"/>
                  <a:pt x="21494" y="4785"/>
                </a:cubicBezTo>
                <a:cubicBezTo>
                  <a:pt x="21490" y="4781"/>
                  <a:pt x="21485" y="4780"/>
                  <a:pt x="21478" y="4780"/>
                </a:cubicBezTo>
                <a:cubicBezTo>
                  <a:pt x="21475" y="4780"/>
                  <a:pt x="21471" y="4781"/>
                  <a:pt x="21467" y="4781"/>
                </a:cubicBezTo>
                <a:lnTo>
                  <a:pt x="21467" y="4781"/>
                </a:lnTo>
                <a:cubicBezTo>
                  <a:pt x="21455" y="4762"/>
                  <a:pt x="21444" y="4743"/>
                  <a:pt x="21436" y="4727"/>
                </a:cubicBezTo>
                <a:lnTo>
                  <a:pt x="21422" y="4699"/>
                </a:lnTo>
                <a:cubicBezTo>
                  <a:pt x="21453" y="4678"/>
                  <a:pt x="21477" y="4665"/>
                  <a:pt x="21493" y="4659"/>
                </a:cubicBezTo>
                <a:close/>
                <a:moveTo>
                  <a:pt x="6424" y="4535"/>
                </a:moveTo>
                <a:cubicBezTo>
                  <a:pt x="6428" y="4535"/>
                  <a:pt x="6432" y="4537"/>
                  <a:pt x="6437" y="4541"/>
                </a:cubicBezTo>
                <a:lnTo>
                  <a:pt x="6465" y="4555"/>
                </a:lnTo>
                <a:cubicBezTo>
                  <a:pt x="6480" y="4584"/>
                  <a:pt x="6509" y="4613"/>
                  <a:pt x="6509" y="4627"/>
                </a:cubicBezTo>
                <a:lnTo>
                  <a:pt x="6509" y="4641"/>
                </a:lnTo>
                <a:lnTo>
                  <a:pt x="6465" y="4684"/>
                </a:lnTo>
                <a:cubicBezTo>
                  <a:pt x="6509" y="4713"/>
                  <a:pt x="6537" y="4742"/>
                  <a:pt x="6566" y="4756"/>
                </a:cubicBezTo>
                <a:lnTo>
                  <a:pt x="6552" y="4785"/>
                </a:lnTo>
                <a:lnTo>
                  <a:pt x="6552" y="4799"/>
                </a:lnTo>
                <a:lnTo>
                  <a:pt x="6494" y="4799"/>
                </a:lnTo>
                <a:lnTo>
                  <a:pt x="6480" y="4771"/>
                </a:lnTo>
                <a:lnTo>
                  <a:pt x="6465" y="4713"/>
                </a:lnTo>
                <a:cubicBezTo>
                  <a:pt x="6451" y="4656"/>
                  <a:pt x="6422" y="4627"/>
                  <a:pt x="6408" y="4627"/>
                </a:cubicBezTo>
                <a:cubicBezTo>
                  <a:pt x="6405" y="4628"/>
                  <a:pt x="6402" y="4629"/>
                  <a:pt x="6399" y="4629"/>
                </a:cubicBezTo>
                <a:cubicBezTo>
                  <a:pt x="6376" y="4629"/>
                  <a:pt x="6366" y="4582"/>
                  <a:pt x="6379" y="4569"/>
                </a:cubicBezTo>
                <a:lnTo>
                  <a:pt x="6394" y="4555"/>
                </a:lnTo>
                <a:cubicBezTo>
                  <a:pt x="6404" y="4545"/>
                  <a:pt x="6414" y="4535"/>
                  <a:pt x="6424" y="4535"/>
                </a:cubicBezTo>
                <a:close/>
                <a:moveTo>
                  <a:pt x="6379" y="4706"/>
                </a:moveTo>
                <a:cubicBezTo>
                  <a:pt x="6384" y="4706"/>
                  <a:pt x="6389" y="4708"/>
                  <a:pt x="6394" y="4713"/>
                </a:cubicBezTo>
                <a:cubicBezTo>
                  <a:pt x="6408" y="4742"/>
                  <a:pt x="6408" y="4785"/>
                  <a:pt x="6394" y="4799"/>
                </a:cubicBezTo>
                <a:cubicBezTo>
                  <a:pt x="6390" y="4803"/>
                  <a:pt x="6383" y="4805"/>
                  <a:pt x="6375" y="4805"/>
                </a:cubicBezTo>
                <a:cubicBezTo>
                  <a:pt x="6353" y="4805"/>
                  <a:pt x="6322" y="4792"/>
                  <a:pt x="6322" y="4771"/>
                </a:cubicBezTo>
                <a:cubicBezTo>
                  <a:pt x="6322" y="4759"/>
                  <a:pt x="6352" y="4706"/>
                  <a:pt x="6379" y="4706"/>
                </a:cubicBezTo>
                <a:close/>
                <a:moveTo>
                  <a:pt x="7730" y="4670"/>
                </a:moveTo>
                <a:cubicBezTo>
                  <a:pt x="7758" y="4670"/>
                  <a:pt x="7758" y="4670"/>
                  <a:pt x="7758" y="4684"/>
                </a:cubicBezTo>
                <a:cubicBezTo>
                  <a:pt x="7744" y="4684"/>
                  <a:pt x="7758" y="4713"/>
                  <a:pt x="7773" y="4742"/>
                </a:cubicBezTo>
                <a:lnTo>
                  <a:pt x="7773" y="4785"/>
                </a:lnTo>
                <a:cubicBezTo>
                  <a:pt x="7787" y="4814"/>
                  <a:pt x="7773" y="4842"/>
                  <a:pt x="7758" y="4871"/>
                </a:cubicBezTo>
                <a:lnTo>
                  <a:pt x="7758" y="4886"/>
                </a:lnTo>
                <a:cubicBezTo>
                  <a:pt x="7730" y="4886"/>
                  <a:pt x="7715" y="4871"/>
                  <a:pt x="7715" y="4857"/>
                </a:cubicBezTo>
                <a:lnTo>
                  <a:pt x="7715" y="4828"/>
                </a:lnTo>
                <a:lnTo>
                  <a:pt x="7715" y="4799"/>
                </a:lnTo>
                <a:cubicBezTo>
                  <a:pt x="7715" y="4785"/>
                  <a:pt x="7712" y="4778"/>
                  <a:pt x="7708" y="4778"/>
                </a:cubicBezTo>
                <a:cubicBezTo>
                  <a:pt x="7705" y="4778"/>
                  <a:pt x="7701" y="4785"/>
                  <a:pt x="7701" y="4799"/>
                </a:cubicBezTo>
                <a:lnTo>
                  <a:pt x="7687" y="4842"/>
                </a:lnTo>
                <a:cubicBezTo>
                  <a:pt x="7687" y="4842"/>
                  <a:pt x="7672" y="4857"/>
                  <a:pt x="7658" y="4857"/>
                </a:cubicBezTo>
                <a:cubicBezTo>
                  <a:pt x="7644" y="4828"/>
                  <a:pt x="7615" y="4756"/>
                  <a:pt x="7629" y="4756"/>
                </a:cubicBezTo>
                <a:cubicBezTo>
                  <a:pt x="7629" y="4742"/>
                  <a:pt x="7701" y="4670"/>
                  <a:pt x="7730" y="4670"/>
                </a:cubicBezTo>
                <a:close/>
                <a:moveTo>
                  <a:pt x="21228" y="4854"/>
                </a:moveTo>
                <a:cubicBezTo>
                  <a:pt x="21224" y="4873"/>
                  <a:pt x="21219" y="4889"/>
                  <a:pt x="21213" y="4891"/>
                </a:cubicBezTo>
                <a:lnTo>
                  <a:pt x="21213" y="4891"/>
                </a:lnTo>
                <a:cubicBezTo>
                  <a:pt x="21210" y="4889"/>
                  <a:pt x="21208" y="4887"/>
                  <a:pt x="21206" y="4886"/>
                </a:cubicBezTo>
                <a:lnTo>
                  <a:pt x="21206" y="4886"/>
                </a:lnTo>
                <a:cubicBezTo>
                  <a:pt x="21208" y="4890"/>
                  <a:pt x="21210" y="4891"/>
                  <a:pt x="21212" y="4891"/>
                </a:cubicBezTo>
                <a:cubicBezTo>
                  <a:pt x="21213" y="4891"/>
                  <a:pt x="21213" y="4891"/>
                  <a:pt x="21213" y="4891"/>
                </a:cubicBezTo>
                <a:lnTo>
                  <a:pt x="21213" y="4891"/>
                </a:lnTo>
                <a:cubicBezTo>
                  <a:pt x="21231" y="4903"/>
                  <a:pt x="21266" y="4914"/>
                  <a:pt x="21278" y="4914"/>
                </a:cubicBezTo>
                <a:lnTo>
                  <a:pt x="21292" y="4900"/>
                </a:lnTo>
                <a:cubicBezTo>
                  <a:pt x="21292" y="4890"/>
                  <a:pt x="21265" y="4873"/>
                  <a:pt x="21228" y="4854"/>
                </a:cubicBezTo>
                <a:close/>
                <a:moveTo>
                  <a:pt x="14801" y="4837"/>
                </a:moveTo>
                <a:cubicBezTo>
                  <a:pt x="14806" y="4837"/>
                  <a:pt x="14816" y="4853"/>
                  <a:pt x="14827" y="4886"/>
                </a:cubicBezTo>
                <a:cubicBezTo>
                  <a:pt x="14838" y="4907"/>
                  <a:pt x="14801" y="4944"/>
                  <a:pt x="14781" y="4944"/>
                </a:cubicBezTo>
                <a:cubicBezTo>
                  <a:pt x="14774" y="4944"/>
                  <a:pt x="14770" y="4940"/>
                  <a:pt x="14770" y="4929"/>
                </a:cubicBezTo>
                <a:cubicBezTo>
                  <a:pt x="14770" y="4900"/>
                  <a:pt x="14784" y="4842"/>
                  <a:pt x="14798" y="4842"/>
                </a:cubicBezTo>
                <a:cubicBezTo>
                  <a:pt x="14798" y="4839"/>
                  <a:pt x="14799" y="4837"/>
                  <a:pt x="14801" y="4837"/>
                </a:cubicBezTo>
                <a:close/>
                <a:moveTo>
                  <a:pt x="7904" y="4674"/>
                </a:moveTo>
                <a:cubicBezTo>
                  <a:pt x="7906" y="4674"/>
                  <a:pt x="7909" y="4677"/>
                  <a:pt x="7917" y="4684"/>
                </a:cubicBezTo>
                <a:cubicBezTo>
                  <a:pt x="7931" y="4699"/>
                  <a:pt x="7945" y="4785"/>
                  <a:pt x="7931" y="4799"/>
                </a:cubicBezTo>
                <a:cubicBezTo>
                  <a:pt x="7917" y="4814"/>
                  <a:pt x="7945" y="4828"/>
                  <a:pt x="7974" y="4828"/>
                </a:cubicBezTo>
                <a:lnTo>
                  <a:pt x="7974" y="4842"/>
                </a:lnTo>
                <a:cubicBezTo>
                  <a:pt x="7988" y="4886"/>
                  <a:pt x="8003" y="4914"/>
                  <a:pt x="8046" y="4929"/>
                </a:cubicBezTo>
                <a:cubicBezTo>
                  <a:pt x="8046" y="4929"/>
                  <a:pt x="8060" y="4957"/>
                  <a:pt x="8046" y="4972"/>
                </a:cubicBezTo>
                <a:cubicBezTo>
                  <a:pt x="8046" y="4986"/>
                  <a:pt x="8031" y="4986"/>
                  <a:pt x="8017" y="4986"/>
                </a:cubicBezTo>
                <a:lnTo>
                  <a:pt x="7988" y="4957"/>
                </a:lnTo>
                <a:cubicBezTo>
                  <a:pt x="7945" y="4929"/>
                  <a:pt x="7873" y="4857"/>
                  <a:pt x="7873" y="4828"/>
                </a:cubicBezTo>
                <a:cubicBezTo>
                  <a:pt x="7873" y="4799"/>
                  <a:pt x="7845" y="4727"/>
                  <a:pt x="7859" y="4713"/>
                </a:cubicBezTo>
                <a:cubicBezTo>
                  <a:pt x="7873" y="4713"/>
                  <a:pt x="7902" y="4684"/>
                  <a:pt x="7902" y="4684"/>
                </a:cubicBezTo>
                <a:cubicBezTo>
                  <a:pt x="7902" y="4677"/>
                  <a:pt x="7902" y="4674"/>
                  <a:pt x="7904" y="4674"/>
                </a:cubicBezTo>
                <a:close/>
                <a:moveTo>
                  <a:pt x="9830" y="4896"/>
                </a:moveTo>
                <a:cubicBezTo>
                  <a:pt x="9862" y="4896"/>
                  <a:pt x="9906" y="4926"/>
                  <a:pt x="9870" y="4986"/>
                </a:cubicBezTo>
                <a:lnTo>
                  <a:pt x="9842" y="4943"/>
                </a:lnTo>
                <a:cubicBezTo>
                  <a:pt x="9813" y="4914"/>
                  <a:pt x="9813" y="4914"/>
                  <a:pt x="9813" y="4900"/>
                </a:cubicBezTo>
                <a:cubicBezTo>
                  <a:pt x="9818" y="4897"/>
                  <a:pt x="9824" y="4896"/>
                  <a:pt x="9830" y="4896"/>
                </a:cubicBezTo>
                <a:close/>
                <a:moveTo>
                  <a:pt x="8151" y="4768"/>
                </a:moveTo>
                <a:cubicBezTo>
                  <a:pt x="8161" y="4768"/>
                  <a:pt x="8159" y="4815"/>
                  <a:pt x="8146" y="4828"/>
                </a:cubicBezTo>
                <a:cubicBezTo>
                  <a:pt x="8146" y="4842"/>
                  <a:pt x="8189" y="4857"/>
                  <a:pt x="8204" y="4857"/>
                </a:cubicBezTo>
                <a:cubicBezTo>
                  <a:pt x="8233" y="4871"/>
                  <a:pt x="8189" y="4943"/>
                  <a:pt x="8175" y="4972"/>
                </a:cubicBezTo>
                <a:cubicBezTo>
                  <a:pt x="8170" y="4982"/>
                  <a:pt x="8165" y="4987"/>
                  <a:pt x="8160" y="4987"/>
                </a:cubicBezTo>
                <a:cubicBezTo>
                  <a:pt x="8152" y="4987"/>
                  <a:pt x="8146" y="4971"/>
                  <a:pt x="8146" y="4943"/>
                </a:cubicBezTo>
                <a:cubicBezTo>
                  <a:pt x="8132" y="4900"/>
                  <a:pt x="8132" y="4771"/>
                  <a:pt x="8146" y="4771"/>
                </a:cubicBezTo>
                <a:cubicBezTo>
                  <a:pt x="8148" y="4769"/>
                  <a:pt x="8149" y="4768"/>
                  <a:pt x="8151" y="4768"/>
                </a:cubicBezTo>
                <a:close/>
                <a:moveTo>
                  <a:pt x="15933" y="4860"/>
                </a:moveTo>
                <a:cubicBezTo>
                  <a:pt x="15966" y="4860"/>
                  <a:pt x="15998" y="4864"/>
                  <a:pt x="16005" y="4871"/>
                </a:cubicBezTo>
                <a:cubicBezTo>
                  <a:pt x="16020" y="4900"/>
                  <a:pt x="15919" y="4957"/>
                  <a:pt x="15876" y="4972"/>
                </a:cubicBezTo>
                <a:cubicBezTo>
                  <a:pt x="15859" y="4983"/>
                  <a:pt x="15845" y="4987"/>
                  <a:pt x="15834" y="4987"/>
                </a:cubicBezTo>
                <a:cubicBezTo>
                  <a:pt x="15815" y="4987"/>
                  <a:pt x="15804" y="4975"/>
                  <a:pt x="15804" y="4957"/>
                </a:cubicBezTo>
                <a:cubicBezTo>
                  <a:pt x="15804" y="4929"/>
                  <a:pt x="15847" y="4871"/>
                  <a:pt x="15862" y="4871"/>
                </a:cubicBezTo>
                <a:cubicBezTo>
                  <a:pt x="15869" y="4864"/>
                  <a:pt x="15901" y="4860"/>
                  <a:pt x="15933" y="4860"/>
                </a:cubicBezTo>
                <a:close/>
                <a:moveTo>
                  <a:pt x="9582" y="4906"/>
                </a:moveTo>
                <a:cubicBezTo>
                  <a:pt x="9591" y="4906"/>
                  <a:pt x="9601" y="4909"/>
                  <a:pt x="9612" y="4914"/>
                </a:cubicBezTo>
                <a:lnTo>
                  <a:pt x="9626" y="4943"/>
                </a:lnTo>
                <a:cubicBezTo>
                  <a:pt x="9633" y="4950"/>
                  <a:pt x="9641" y="4954"/>
                  <a:pt x="9648" y="4954"/>
                </a:cubicBezTo>
                <a:cubicBezTo>
                  <a:pt x="9655" y="4954"/>
                  <a:pt x="9662" y="4950"/>
                  <a:pt x="9669" y="4943"/>
                </a:cubicBezTo>
                <a:cubicBezTo>
                  <a:pt x="9674" y="4934"/>
                  <a:pt x="9678" y="4931"/>
                  <a:pt x="9682" y="4931"/>
                </a:cubicBezTo>
                <a:cubicBezTo>
                  <a:pt x="9690" y="4931"/>
                  <a:pt x="9694" y="4947"/>
                  <a:pt x="9684" y="4957"/>
                </a:cubicBezTo>
                <a:lnTo>
                  <a:pt x="9684" y="5000"/>
                </a:lnTo>
                <a:cubicBezTo>
                  <a:pt x="9655" y="4986"/>
                  <a:pt x="9626" y="4972"/>
                  <a:pt x="9612" y="4972"/>
                </a:cubicBezTo>
                <a:lnTo>
                  <a:pt x="9597" y="4957"/>
                </a:lnTo>
                <a:lnTo>
                  <a:pt x="9569" y="4943"/>
                </a:lnTo>
                <a:cubicBezTo>
                  <a:pt x="9560" y="4916"/>
                  <a:pt x="9568" y="4906"/>
                  <a:pt x="9582" y="4906"/>
                </a:cubicBezTo>
                <a:close/>
                <a:moveTo>
                  <a:pt x="18528" y="4938"/>
                </a:moveTo>
                <a:lnTo>
                  <a:pt x="18528" y="4938"/>
                </a:lnTo>
                <a:cubicBezTo>
                  <a:pt x="18533" y="4938"/>
                  <a:pt x="18530" y="4954"/>
                  <a:pt x="18520" y="4986"/>
                </a:cubicBezTo>
                <a:lnTo>
                  <a:pt x="18491" y="5000"/>
                </a:lnTo>
                <a:cubicBezTo>
                  <a:pt x="18484" y="5008"/>
                  <a:pt x="18473" y="5011"/>
                  <a:pt x="18462" y="5011"/>
                </a:cubicBezTo>
                <a:cubicBezTo>
                  <a:pt x="18451" y="5011"/>
                  <a:pt x="18441" y="5008"/>
                  <a:pt x="18433" y="5000"/>
                </a:cubicBezTo>
                <a:cubicBezTo>
                  <a:pt x="18419" y="5000"/>
                  <a:pt x="18405" y="4972"/>
                  <a:pt x="18419" y="4957"/>
                </a:cubicBezTo>
                <a:lnTo>
                  <a:pt x="18419" y="4943"/>
                </a:lnTo>
                <a:cubicBezTo>
                  <a:pt x="18429" y="4943"/>
                  <a:pt x="18457" y="4949"/>
                  <a:pt x="18484" y="4949"/>
                </a:cubicBezTo>
                <a:cubicBezTo>
                  <a:pt x="18497" y="4949"/>
                  <a:pt x="18510" y="4948"/>
                  <a:pt x="18520" y="4943"/>
                </a:cubicBezTo>
                <a:cubicBezTo>
                  <a:pt x="18523" y="4939"/>
                  <a:pt x="18526" y="4938"/>
                  <a:pt x="18528" y="4938"/>
                </a:cubicBezTo>
                <a:close/>
                <a:moveTo>
                  <a:pt x="8664" y="4929"/>
                </a:moveTo>
                <a:cubicBezTo>
                  <a:pt x="8692" y="4929"/>
                  <a:pt x="8750" y="5000"/>
                  <a:pt x="8721" y="5015"/>
                </a:cubicBezTo>
                <a:cubicBezTo>
                  <a:pt x="8707" y="5015"/>
                  <a:pt x="8649" y="5015"/>
                  <a:pt x="8635" y="4986"/>
                </a:cubicBezTo>
                <a:cubicBezTo>
                  <a:pt x="8620" y="4957"/>
                  <a:pt x="8635" y="4929"/>
                  <a:pt x="8664" y="4929"/>
                </a:cubicBezTo>
                <a:close/>
                <a:moveTo>
                  <a:pt x="8792" y="4853"/>
                </a:moveTo>
                <a:cubicBezTo>
                  <a:pt x="8792" y="4853"/>
                  <a:pt x="8793" y="4854"/>
                  <a:pt x="8793" y="4857"/>
                </a:cubicBezTo>
                <a:cubicBezTo>
                  <a:pt x="8807" y="4857"/>
                  <a:pt x="8822" y="4871"/>
                  <a:pt x="8836" y="4900"/>
                </a:cubicBezTo>
                <a:cubicBezTo>
                  <a:pt x="8807" y="4929"/>
                  <a:pt x="8807" y="4972"/>
                  <a:pt x="8836" y="5000"/>
                </a:cubicBezTo>
                <a:lnTo>
                  <a:pt x="8836" y="5015"/>
                </a:lnTo>
                <a:cubicBezTo>
                  <a:pt x="8831" y="5020"/>
                  <a:pt x="8824" y="5023"/>
                  <a:pt x="8816" y="5023"/>
                </a:cubicBezTo>
                <a:cubicBezTo>
                  <a:pt x="8803" y="5023"/>
                  <a:pt x="8788" y="5013"/>
                  <a:pt x="8779" y="4986"/>
                </a:cubicBezTo>
                <a:lnTo>
                  <a:pt x="8793" y="4957"/>
                </a:lnTo>
                <a:lnTo>
                  <a:pt x="8793" y="4929"/>
                </a:lnTo>
                <a:cubicBezTo>
                  <a:pt x="8781" y="4881"/>
                  <a:pt x="8789" y="4853"/>
                  <a:pt x="8792" y="4853"/>
                </a:cubicBezTo>
                <a:close/>
                <a:moveTo>
                  <a:pt x="16364" y="4943"/>
                </a:moveTo>
                <a:cubicBezTo>
                  <a:pt x="16364" y="4957"/>
                  <a:pt x="16350" y="5015"/>
                  <a:pt x="16336" y="5044"/>
                </a:cubicBezTo>
                <a:cubicBezTo>
                  <a:pt x="16330" y="5050"/>
                  <a:pt x="16324" y="5053"/>
                  <a:pt x="16319" y="5053"/>
                </a:cubicBezTo>
                <a:cubicBezTo>
                  <a:pt x="16312" y="5053"/>
                  <a:pt x="16307" y="5046"/>
                  <a:pt x="16307" y="5029"/>
                </a:cubicBezTo>
                <a:cubicBezTo>
                  <a:pt x="16293" y="5000"/>
                  <a:pt x="16350" y="4943"/>
                  <a:pt x="16364" y="4943"/>
                </a:cubicBezTo>
                <a:close/>
                <a:moveTo>
                  <a:pt x="20632" y="4857"/>
                </a:moveTo>
                <a:lnTo>
                  <a:pt x="20632" y="4857"/>
                </a:lnTo>
                <a:cubicBezTo>
                  <a:pt x="20588" y="4957"/>
                  <a:pt x="20517" y="4986"/>
                  <a:pt x="20473" y="5058"/>
                </a:cubicBezTo>
                <a:cubicBezTo>
                  <a:pt x="20445" y="4943"/>
                  <a:pt x="20445" y="4929"/>
                  <a:pt x="20632" y="4857"/>
                </a:cubicBezTo>
                <a:close/>
                <a:moveTo>
                  <a:pt x="7615" y="4857"/>
                </a:moveTo>
                <a:cubicBezTo>
                  <a:pt x="7629" y="4900"/>
                  <a:pt x="7629" y="4943"/>
                  <a:pt x="7644" y="5000"/>
                </a:cubicBezTo>
                <a:lnTo>
                  <a:pt x="7615" y="5029"/>
                </a:lnTo>
                <a:lnTo>
                  <a:pt x="7600" y="5044"/>
                </a:lnTo>
                <a:cubicBezTo>
                  <a:pt x="7594" y="5056"/>
                  <a:pt x="7586" y="5060"/>
                  <a:pt x="7579" y="5060"/>
                </a:cubicBezTo>
                <a:cubicBezTo>
                  <a:pt x="7569" y="5060"/>
                  <a:pt x="7563" y="5052"/>
                  <a:pt x="7572" y="5044"/>
                </a:cubicBezTo>
                <a:lnTo>
                  <a:pt x="7572" y="5029"/>
                </a:lnTo>
                <a:lnTo>
                  <a:pt x="7572" y="5015"/>
                </a:lnTo>
                <a:cubicBezTo>
                  <a:pt x="7586" y="5000"/>
                  <a:pt x="7615" y="4972"/>
                  <a:pt x="7629" y="4929"/>
                </a:cubicBezTo>
                <a:lnTo>
                  <a:pt x="7600" y="4900"/>
                </a:lnTo>
                <a:lnTo>
                  <a:pt x="7600" y="4886"/>
                </a:lnTo>
                <a:cubicBezTo>
                  <a:pt x="7600" y="4871"/>
                  <a:pt x="7615" y="4871"/>
                  <a:pt x="7615" y="4857"/>
                </a:cubicBezTo>
                <a:close/>
                <a:moveTo>
                  <a:pt x="21623" y="4914"/>
                </a:moveTo>
                <a:cubicBezTo>
                  <a:pt x="21652" y="4914"/>
                  <a:pt x="21666" y="4957"/>
                  <a:pt x="21652" y="4986"/>
                </a:cubicBezTo>
                <a:lnTo>
                  <a:pt x="21652" y="5015"/>
                </a:lnTo>
                <a:lnTo>
                  <a:pt x="21637" y="5029"/>
                </a:lnTo>
                <a:cubicBezTo>
                  <a:pt x="21608" y="5044"/>
                  <a:pt x="21580" y="5044"/>
                  <a:pt x="21551" y="5058"/>
                </a:cubicBezTo>
                <a:lnTo>
                  <a:pt x="21522" y="5058"/>
                </a:lnTo>
                <a:cubicBezTo>
                  <a:pt x="21518" y="5062"/>
                  <a:pt x="21516" y="5064"/>
                  <a:pt x="21514" y="5064"/>
                </a:cubicBezTo>
                <a:cubicBezTo>
                  <a:pt x="21509" y="5064"/>
                  <a:pt x="21512" y="5050"/>
                  <a:pt x="21522" y="5029"/>
                </a:cubicBezTo>
                <a:lnTo>
                  <a:pt x="21537" y="5000"/>
                </a:lnTo>
                <a:lnTo>
                  <a:pt x="21551" y="4972"/>
                </a:lnTo>
                <a:cubicBezTo>
                  <a:pt x="21565" y="4943"/>
                  <a:pt x="21608" y="4914"/>
                  <a:pt x="21623" y="4914"/>
                </a:cubicBezTo>
                <a:close/>
                <a:moveTo>
                  <a:pt x="6983" y="4957"/>
                </a:moveTo>
                <a:cubicBezTo>
                  <a:pt x="6997" y="4957"/>
                  <a:pt x="6997" y="5015"/>
                  <a:pt x="6997" y="5044"/>
                </a:cubicBezTo>
                <a:cubicBezTo>
                  <a:pt x="6997" y="5054"/>
                  <a:pt x="6983" y="5064"/>
                  <a:pt x="6964" y="5064"/>
                </a:cubicBezTo>
                <a:cubicBezTo>
                  <a:pt x="6956" y="5064"/>
                  <a:pt x="6948" y="5062"/>
                  <a:pt x="6940" y="5058"/>
                </a:cubicBezTo>
                <a:cubicBezTo>
                  <a:pt x="6925" y="5058"/>
                  <a:pt x="6954" y="4957"/>
                  <a:pt x="6983" y="4957"/>
                </a:cubicBezTo>
                <a:close/>
                <a:moveTo>
                  <a:pt x="7917" y="4957"/>
                </a:moveTo>
                <a:lnTo>
                  <a:pt x="7931" y="4972"/>
                </a:lnTo>
                <a:cubicBezTo>
                  <a:pt x="7960" y="4986"/>
                  <a:pt x="7960" y="4986"/>
                  <a:pt x="7945" y="4986"/>
                </a:cubicBezTo>
                <a:cubicBezTo>
                  <a:pt x="7943" y="4985"/>
                  <a:pt x="7941" y="4985"/>
                  <a:pt x="7939" y="4985"/>
                </a:cubicBezTo>
                <a:cubicBezTo>
                  <a:pt x="7913" y="4985"/>
                  <a:pt x="7887" y="5072"/>
                  <a:pt x="7873" y="5072"/>
                </a:cubicBezTo>
                <a:lnTo>
                  <a:pt x="7873" y="5058"/>
                </a:lnTo>
                <a:cubicBezTo>
                  <a:pt x="7859" y="5029"/>
                  <a:pt x="7816" y="5015"/>
                  <a:pt x="7830" y="4972"/>
                </a:cubicBezTo>
                <a:cubicBezTo>
                  <a:pt x="7830" y="4957"/>
                  <a:pt x="7845" y="4957"/>
                  <a:pt x="7859" y="4957"/>
                </a:cubicBezTo>
                <a:cubicBezTo>
                  <a:pt x="7859" y="4957"/>
                  <a:pt x="7859" y="4972"/>
                  <a:pt x="7873" y="4972"/>
                </a:cubicBezTo>
                <a:lnTo>
                  <a:pt x="7888" y="4972"/>
                </a:lnTo>
                <a:cubicBezTo>
                  <a:pt x="7902" y="4972"/>
                  <a:pt x="7902" y="4957"/>
                  <a:pt x="7917" y="4957"/>
                </a:cubicBezTo>
                <a:close/>
                <a:moveTo>
                  <a:pt x="16781" y="5029"/>
                </a:moveTo>
                <a:cubicBezTo>
                  <a:pt x="16781" y="5029"/>
                  <a:pt x="16823" y="5061"/>
                  <a:pt x="16844" y="5061"/>
                </a:cubicBezTo>
                <a:cubicBezTo>
                  <a:pt x="16848" y="5061"/>
                  <a:pt x="16851" y="5060"/>
                  <a:pt x="16853" y="5058"/>
                </a:cubicBezTo>
                <a:cubicBezTo>
                  <a:pt x="16859" y="5046"/>
                  <a:pt x="16865" y="5041"/>
                  <a:pt x="16870" y="5041"/>
                </a:cubicBezTo>
                <a:cubicBezTo>
                  <a:pt x="16877" y="5041"/>
                  <a:pt x="16882" y="5050"/>
                  <a:pt x="16882" y="5058"/>
                </a:cubicBezTo>
                <a:cubicBezTo>
                  <a:pt x="16882" y="5072"/>
                  <a:pt x="16810" y="5072"/>
                  <a:pt x="16795" y="5087"/>
                </a:cubicBezTo>
                <a:cubicBezTo>
                  <a:pt x="16789" y="5094"/>
                  <a:pt x="16782" y="5096"/>
                  <a:pt x="16777" y="5096"/>
                </a:cubicBezTo>
                <a:cubicBezTo>
                  <a:pt x="16761" y="5096"/>
                  <a:pt x="16756" y="5069"/>
                  <a:pt x="16767" y="5058"/>
                </a:cubicBezTo>
                <a:cubicBezTo>
                  <a:pt x="16767" y="5044"/>
                  <a:pt x="16781" y="5029"/>
                  <a:pt x="16781" y="5029"/>
                </a:cubicBezTo>
                <a:close/>
                <a:moveTo>
                  <a:pt x="17892" y="5040"/>
                </a:moveTo>
                <a:cubicBezTo>
                  <a:pt x="17922" y="5040"/>
                  <a:pt x="17962" y="5061"/>
                  <a:pt x="17974" y="5072"/>
                </a:cubicBezTo>
                <a:cubicBezTo>
                  <a:pt x="17988" y="5087"/>
                  <a:pt x="17873" y="5115"/>
                  <a:pt x="17830" y="5130"/>
                </a:cubicBezTo>
                <a:cubicBezTo>
                  <a:pt x="17772" y="5130"/>
                  <a:pt x="17744" y="5130"/>
                  <a:pt x="17744" y="5115"/>
                </a:cubicBezTo>
                <a:cubicBezTo>
                  <a:pt x="17744" y="5087"/>
                  <a:pt x="17830" y="5058"/>
                  <a:pt x="17873" y="5044"/>
                </a:cubicBezTo>
                <a:cubicBezTo>
                  <a:pt x="17878" y="5041"/>
                  <a:pt x="17885" y="5040"/>
                  <a:pt x="17892" y="5040"/>
                </a:cubicBezTo>
                <a:close/>
                <a:moveTo>
                  <a:pt x="5546" y="5015"/>
                </a:moveTo>
                <a:cubicBezTo>
                  <a:pt x="5546" y="5015"/>
                  <a:pt x="5546" y="5044"/>
                  <a:pt x="5546" y="5044"/>
                </a:cubicBezTo>
                <a:cubicBezTo>
                  <a:pt x="5546" y="5058"/>
                  <a:pt x="5560" y="5115"/>
                  <a:pt x="5560" y="5130"/>
                </a:cubicBezTo>
                <a:cubicBezTo>
                  <a:pt x="5560" y="5137"/>
                  <a:pt x="5553" y="5141"/>
                  <a:pt x="5544" y="5141"/>
                </a:cubicBezTo>
                <a:cubicBezTo>
                  <a:pt x="5535" y="5141"/>
                  <a:pt x="5524" y="5137"/>
                  <a:pt x="5517" y="5130"/>
                </a:cubicBezTo>
                <a:cubicBezTo>
                  <a:pt x="5488" y="5101"/>
                  <a:pt x="5532" y="5015"/>
                  <a:pt x="5546" y="5015"/>
                </a:cubicBezTo>
                <a:close/>
                <a:moveTo>
                  <a:pt x="9423" y="4868"/>
                </a:moveTo>
                <a:cubicBezTo>
                  <a:pt x="9424" y="4868"/>
                  <a:pt x="9425" y="4869"/>
                  <a:pt x="9425" y="4871"/>
                </a:cubicBezTo>
                <a:cubicBezTo>
                  <a:pt x="9439" y="4871"/>
                  <a:pt x="9425" y="4900"/>
                  <a:pt x="9396" y="4929"/>
                </a:cubicBezTo>
                <a:lnTo>
                  <a:pt x="9396" y="4957"/>
                </a:lnTo>
                <a:lnTo>
                  <a:pt x="9382" y="4986"/>
                </a:lnTo>
                <a:cubicBezTo>
                  <a:pt x="9368" y="5029"/>
                  <a:pt x="9396" y="5087"/>
                  <a:pt x="9396" y="5101"/>
                </a:cubicBezTo>
                <a:cubicBezTo>
                  <a:pt x="9411" y="5115"/>
                  <a:pt x="9396" y="5144"/>
                  <a:pt x="9382" y="5144"/>
                </a:cubicBezTo>
                <a:cubicBezTo>
                  <a:pt x="9378" y="5148"/>
                  <a:pt x="9373" y="5150"/>
                  <a:pt x="9368" y="5150"/>
                </a:cubicBezTo>
                <a:cubicBezTo>
                  <a:pt x="9354" y="5150"/>
                  <a:pt x="9339" y="5136"/>
                  <a:pt x="9339" y="5115"/>
                </a:cubicBezTo>
                <a:cubicBezTo>
                  <a:pt x="9339" y="5072"/>
                  <a:pt x="9339" y="5029"/>
                  <a:pt x="9353" y="5015"/>
                </a:cubicBezTo>
                <a:cubicBezTo>
                  <a:pt x="9353" y="5015"/>
                  <a:pt x="9368" y="4957"/>
                  <a:pt x="9353" y="4943"/>
                </a:cubicBezTo>
                <a:cubicBezTo>
                  <a:pt x="9339" y="4943"/>
                  <a:pt x="9339" y="4929"/>
                  <a:pt x="9353" y="4914"/>
                </a:cubicBezTo>
                <a:cubicBezTo>
                  <a:pt x="9378" y="4902"/>
                  <a:pt x="9413" y="4868"/>
                  <a:pt x="9423" y="4868"/>
                </a:cubicBezTo>
                <a:close/>
                <a:moveTo>
                  <a:pt x="8924" y="5000"/>
                </a:moveTo>
                <a:cubicBezTo>
                  <a:pt x="8934" y="5000"/>
                  <a:pt x="8947" y="5016"/>
                  <a:pt x="8965" y="5044"/>
                </a:cubicBezTo>
                <a:cubicBezTo>
                  <a:pt x="8980" y="5072"/>
                  <a:pt x="9023" y="5159"/>
                  <a:pt x="9023" y="5159"/>
                </a:cubicBezTo>
                <a:cubicBezTo>
                  <a:pt x="9018" y="5163"/>
                  <a:pt x="9013" y="5165"/>
                  <a:pt x="9008" y="5165"/>
                </a:cubicBezTo>
                <a:cubicBezTo>
                  <a:pt x="8999" y="5165"/>
                  <a:pt x="8989" y="5159"/>
                  <a:pt x="8980" y="5159"/>
                </a:cubicBezTo>
                <a:lnTo>
                  <a:pt x="8965" y="5144"/>
                </a:lnTo>
                <a:lnTo>
                  <a:pt x="8922" y="5087"/>
                </a:lnTo>
                <a:cubicBezTo>
                  <a:pt x="8908" y="5072"/>
                  <a:pt x="8865" y="5072"/>
                  <a:pt x="8865" y="5072"/>
                </a:cubicBezTo>
                <a:cubicBezTo>
                  <a:pt x="8865" y="5058"/>
                  <a:pt x="8893" y="5029"/>
                  <a:pt x="8908" y="5015"/>
                </a:cubicBezTo>
                <a:cubicBezTo>
                  <a:pt x="8913" y="5005"/>
                  <a:pt x="8918" y="5000"/>
                  <a:pt x="8924" y="5000"/>
                </a:cubicBezTo>
                <a:close/>
                <a:moveTo>
                  <a:pt x="7090" y="5008"/>
                </a:moveTo>
                <a:lnTo>
                  <a:pt x="7090" y="5008"/>
                </a:lnTo>
                <a:cubicBezTo>
                  <a:pt x="7082" y="5023"/>
                  <a:pt x="7067" y="5057"/>
                  <a:pt x="7040" y="5101"/>
                </a:cubicBezTo>
                <a:lnTo>
                  <a:pt x="7026" y="5173"/>
                </a:lnTo>
                <a:cubicBezTo>
                  <a:pt x="7026" y="5173"/>
                  <a:pt x="7011" y="5173"/>
                  <a:pt x="6997" y="5159"/>
                </a:cubicBezTo>
                <a:cubicBezTo>
                  <a:pt x="6997" y="5159"/>
                  <a:pt x="7040" y="5087"/>
                  <a:pt x="7040" y="5072"/>
                </a:cubicBezTo>
                <a:cubicBezTo>
                  <a:pt x="7052" y="5048"/>
                  <a:pt x="7075" y="5023"/>
                  <a:pt x="7090" y="5008"/>
                </a:cubicBezTo>
                <a:close/>
                <a:moveTo>
                  <a:pt x="16573" y="5005"/>
                </a:moveTo>
                <a:cubicBezTo>
                  <a:pt x="16580" y="5005"/>
                  <a:pt x="16592" y="5012"/>
                  <a:pt x="16609" y="5029"/>
                </a:cubicBezTo>
                <a:cubicBezTo>
                  <a:pt x="16637" y="5058"/>
                  <a:pt x="16681" y="5130"/>
                  <a:pt x="16681" y="5130"/>
                </a:cubicBezTo>
                <a:cubicBezTo>
                  <a:pt x="16666" y="5130"/>
                  <a:pt x="16623" y="5159"/>
                  <a:pt x="16609" y="5173"/>
                </a:cubicBezTo>
                <a:cubicBezTo>
                  <a:pt x="16606" y="5176"/>
                  <a:pt x="16602" y="5177"/>
                  <a:pt x="16597" y="5177"/>
                </a:cubicBezTo>
                <a:cubicBezTo>
                  <a:pt x="16575" y="5177"/>
                  <a:pt x="16534" y="5153"/>
                  <a:pt x="16522" y="5130"/>
                </a:cubicBezTo>
                <a:cubicBezTo>
                  <a:pt x="16522" y="5101"/>
                  <a:pt x="16551" y="5087"/>
                  <a:pt x="16566" y="5087"/>
                </a:cubicBezTo>
                <a:cubicBezTo>
                  <a:pt x="16567" y="5088"/>
                  <a:pt x="16569" y="5089"/>
                  <a:pt x="16570" y="5089"/>
                </a:cubicBezTo>
                <a:cubicBezTo>
                  <a:pt x="16580" y="5089"/>
                  <a:pt x="16578" y="5040"/>
                  <a:pt x="16566" y="5015"/>
                </a:cubicBezTo>
                <a:cubicBezTo>
                  <a:pt x="16566" y="5009"/>
                  <a:pt x="16568" y="5005"/>
                  <a:pt x="16573" y="5005"/>
                </a:cubicBezTo>
                <a:close/>
                <a:moveTo>
                  <a:pt x="7313" y="5072"/>
                </a:moveTo>
                <a:cubicBezTo>
                  <a:pt x="7327" y="5072"/>
                  <a:pt x="7399" y="5115"/>
                  <a:pt x="7399" y="5159"/>
                </a:cubicBezTo>
                <a:cubicBezTo>
                  <a:pt x="7399" y="5186"/>
                  <a:pt x="7387" y="5202"/>
                  <a:pt x="7367" y="5202"/>
                </a:cubicBezTo>
                <a:cubicBezTo>
                  <a:pt x="7356" y="5202"/>
                  <a:pt x="7343" y="5197"/>
                  <a:pt x="7327" y="5187"/>
                </a:cubicBezTo>
                <a:lnTo>
                  <a:pt x="7313" y="5115"/>
                </a:lnTo>
                <a:lnTo>
                  <a:pt x="7313" y="5101"/>
                </a:lnTo>
                <a:cubicBezTo>
                  <a:pt x="7293" y="5111"/>
                  <a:pt x="7265" y="5121"/>
                  <a:pt x="7251" y="5121"/>
                </a:cubicBezTo>
                <a:cubicBezTo>
                  <a:pt x="7245" y="5121"/>
                  <a:pt x="7241" y="5120"/>
                  <a:pt x="7241" y="5115"/>
                </a:cubicBezTo>
                <a:cubicBezTo>
                  <a:pt x="7241" y="5087"/>
                  <a:pt x="7299" y="5072"/>
                  <a:pt x="7313" y="5072"/>
                </a:cubicBezTo>
                <a:close/>
                <a:moveTo>
                  <a:pt x="13178" y="5111"/>
                </a:moveTo>
                <a:cubicBezTo>
                  <a:pt x="13185" y="5111"/>
                  <a:pt x="13204" y="5133"/>
                  <a:pt x="13204" y="5144"/>
                </a:cubicBezTo>
                <a:cubicBezTo>
                  <a:pt x="13218" y="5159"/>
                  <a:pt x="13204" y="5173"/>
                  <a:pt x="13175" y="5202"/>
                </a:cubicBezTo>
                <a:cubicBezTo>
                  <a:pt x="13144" y="5212"/>
                  <a:pt x="13085" y="5222"/>
                  <a:pt x="13053" y="5222"/>
                </a:cubicBezTo>
                <a:cubicBezTo>
                  <a:pt x="13040" y="5222"/>
                  <a:pt x="13031" y="5220"/>
                  <a:pt x="13031" y="5216"/>
                </a:cubicBezTo>
                <a:cubicBezTo>
                  <a:pt x="13031" y="5202"/>
                  <a:pt x="13046" y="5159"/>
                  <a:pt x="13060" y="5115"/>
                </a:cubicBezTo>
                <a:lnTo>
                  <a:pt x="13089" y="5159"/>
                </a:lnTo>
                <a:lnTo>
                  <a:pt x="13103" y="5173"/>
                </a:lnTo>
                <a:cubicBezTo>
                  <a:pt x="13146" y="5173"/>
                  <a:pt x="13175" y="5130"/>
                  <a:pt x="13175" y="5115"/>
                </a:cubicBezTo>
                <a:cubicBezTo>
                  <a:pt x="13175" y="5113"/>
                  <a:pt x="13176" y="5111"/>
                  <a:pt x="13178" y="5111"/>
                </a:cubicBezTo>
                <a:close/>
                <a:moveTo>
                  <a:pt x="17456" y="5130"/>
                </a:moveTo>
                <a:cubicBezTo>
                  <a:pt x="17485" y="5130"/>
                  <a:pt x="17499" y="5144"/>
                  <a:pt x="17499" y="5159"/>
                </a:cubicBezTo>
                <a:cubicBezTo>
                  <a:pt x="17499" y="5159"/>
                  <a:pt x="17471" y="5187"/>
                  <a:pt x="17442" y="5202"/>
                </a:cubicBezTo>
                <a:lnTo>
                  <a:pt x="17399" y="5230"/>
                </a:lnTo>
                <a:cubicBezTo>
                  <a:pt x="17399" y="5230"/>
                  <a:pt x="17370" y="5216"/>
                  <a:pt x="17370" y="5216"/>
                </a:cubicBezTo>
                <a:cubicBezTo>
                  <a:pt x="17370" y="5202"/>
                  <a:pt x="17370" y="5173"/>
                  <a:pt x="17385" y="5173"/>
                </a:cubicBezTo>
                <a:cubicBezTo>
                  <a:pt x="17399" y="5159"/>
                  <a:pt x="17413" y="5144"/>
                  <a:pt x="17428" y="5144"/>
                </a:cubicBezTo>
                <a:lnTo>
                  <a:pt x="17456" y="5130"/>
                </a:lnTo>
                <a:close/>
                <a:moveTo>
                  <a:pt x="21770" y="5109"/>
                </a:moveTo>
                <a:cubicBezTo>
                  <a:pt x="21781" y="5109"/>
                  <a:pt x="21790" y="5111"/>
                  <a:pt x="21795" y="5115"/>
                </a:cubicBezTo>
                <a:cubicBezTo>
                  <a:pt x="21795" y="5130"/>
                  <a:pt x="21781" y="5159"/>
                  <a:pt x="21767" y="5173"/>
                </a:cubicBezTo>
                <a:cubicBezTo>
                  <a:pt x="21753" y="5200"/>
                  <a:pt x="21677" y="5289"/>
                  <a:pt x="21655" y="5289"/>
                </a:cubicBezTo>
                <a:cubicBezTo>
                  <a:pt x="21654" y="5289"/>
                  <a:pt x="21653" y="5289"/>
                  <a:pt x="21652" y="5288"/>
                </a:cubicBezTo>
                <a:cubicBezTo>
                  <a:pt x="21652" y="5273"/>
                  <a:pt x="21623" y="5245"/>
                  <a:pt x="21608" y="5230"/>
                </a:cubicBezTo>
                <a:lnTo>
                  <a:pt x="21608" y="5202"/>
                </a:lnTo>
                <a:lnTo>
                  <a:pt x="21608" y="5173"/>
                </a:lnTo>
                <a:lnTo>
                  <a:pt x="21680" y="5173"/>
                </a:lnTo>
                <a:cubicBezTo>
                  <a:pt x="21680" y="5159"/>
                  <a:pt x="21695" y="5115"/>
                  <a:pt x="21709" y="5115"/>
                </a:cubicBezTo>
                <a:cubicBezTo>
                  <a:pt x="21719" y="5115"/>
                  <a:pt x="21747" y="5109"/>
                  <a:pt x="21770" y="5109"/>
                </a:cubicBezTo>
                <a:close/>
                <a:moveTo>
                  <a:pt x="21314" y="5009"/>
                </a:moveTo>
                <a:cubicBezTo>
                  <a:pt x="21328" y="5009"/>
                  <a:pt x="21336" y="5019"/>
                  <a:pt x="21336" y="5029"/>
                </a:cubicBezTo>
                <a:lnTo>
                  <a:pt x="21321" y="5044"/>
                </a:lnTo>
                <a:cubicBezTo>
                  <a:pt x="21307" y="5087"/>
                  <a:pt x="21278" y="5115"/>
                  <a:pt x="21264" y="5159"/>
                </a:cubicBezTo>
                <a:lnTo>
                  <a:pt x="21264" y="5202"/>
                </a:lnTo>
                <a:cubicBezTo>
                  <a:pt x="21264" y="5252"/>
                  <a:pt x="21253" y="5291"/>
                  <a:pt x="21241" y="5291"/>
                </a:cubicBezTo>
                <a:cubicBezTo>
                  <a:pt x="21239" y="5291"/>
                  <a:pt x="21237" y="5290"/>
                  <a:pt x="21235" y="5288"/>
                </a:cubicBezTo>
                <a:cubicBezTo>
                  <a:pt x="21221" y="5288"/>
                  <a:pt x="21221" y="5230"/>
                  <a:pt x="21206" y="5173"/>
                </a:cubicBezTo>
                <a:lnTo>
                  <a:pt x="21177" y="5130"/>
                </a:lnTo>
                <a:lnTo>
                  <a:pt x="21163" y="5101"/>
                </a:lnTo>
                <a:cubicBezTo>
                  <a:pt x="21163" y="5073"/>
                  <a:pt x="21181" y="5057"/>
                  <a:pt x="21194" y="5057"/>
                </a:cubicBezTo>
                <a:cubicBezTo>
                  <a:pt x="21201" y="5057"/>
                  <a:pt x="21206" y="5062"/>
                  <a:pt x="21206" y="5072"/>
                </a:cubicBezTo>
                <a:cubicBezTo>
                  <a:pt x="21216" y="5082"/>
                  <a:pt x="21234" y="5093"/>
                  <a:pt x="21253" y="5093"/>
                </a:cubicBezTo>
                <a:cubicBezTo>
                  <a:pt x="21261" y="5093"/>
                  <a:pt x="21270" y="5091"/>
                  <a:pt x="21278" y="5087"/>
                </a:cubicBezTo>
                <a:lnTo>
                  <a:pt x="21292" y="5029"/>
                </a:lnTo>
                <a:lnTo>
                  <a:pt x="21292" y="5015"/>
                </a:lnTo>
                <a:cubicBezTo>
                  <a:pt x="21301" y="5011"/>
                  <a:pt x="21308" y="5009"/>
                  <a:pt x="21314" y="5009"/>
                </a:cubicBezTo>
                <a:close/>
                <a:moveTo>
                  <a:pt x="16119" y="5196"/>
                </a:moveTo>
                <a:cubicBezTo>
                  <a:pt x="16149" y="5196"/>
                  <a:pt x="16188" y="5261"/>
                  <a:pt x="16163" y="5273"/>
                </a:cubicBezTo>
                <a:cubicBezTo>
                  <a:pt x="16153" y="5284"/>
                  <a:pt x="16129" y="5294"/>
                  <a:pt x="16105" y="5294"/>
                </a:cubicBezTo>
                <a:cubicBezTo>
                  <a:pt x="16095" y="5294"/>
                  <a:pt x="16086" y="5292"/>
                  <a:pt x="16077" y="5288"/>
                </a:cubicBezTo>
                <a:cubicBezTo>
                  <a:pt x="16063" y="5259"/>
                  <a:pt x="16077" y="5230"/>
                  <a:pt x="16106" y="5202"/>
                </a:cubicBezTo>
                <a:cubicBezTo>
                  <a:pt x="16110" y="5198"/>
                  <a:pt x="16115" y="5196"/>
                  <a:pt x="16119" y="5196"/>
                </a:cubicBezTo>
                <a:close/>
                <a:moveTo>
                  <a:pt x="21465" y="5178"/>
                </a:moveTo>
                <a:cubicBezTo>
                  <a:pt x="21472" y="5178"/>
                  <a:pt x="21482" y="5181"/>
                  <a:pt x="21494" y="5187"/>
                </a:cubicBezTo>
                <a:lnTo>
                  <a:pt x="21508" y="5202"/>
                </a:lnTo>
                <a:lnTo>
                  <a:pt x="21537" y="5216"/>
                </a:lnTo>
                <a:cubicBezTo>
                  <a:pt x="21529" y="5232"/>
                  <a:pt x="21516" y="5252"/>
                  <a:pt x="21507" y="5270"/>
                </a:cubicBezTo>
                <a:lnTo>
                  <a:pt x="21507" y="5270"/>
                </a:lnTo>
                <a:lnTo>
                  <a:pt x="21494" y="5230"/>
                </a:lnTo>
                <a:cubicBezTo>
                  <a:pt x="21474" y="5224"/>
                  <a:pt x="21455" y="5218"/>
                  <a:pt x="21440" y="5212"/>
                </a:cubicBezTo>
                <a:lnTo>
                  <a:pt x="21440" y="5212"/>
                </a:lnTo>
                <a:lnTo>
                  <a:pt x="21436" y="5216"/>
                </a:lnTo>
                <a:cubicBezTo>
                  <a:pt x="21426" y="5226"/>
                  <a:pt x="21416" y="5243"/>
                  <a:pt x="21402" y="5243"/>
                </a:cubicBezTo>
                <a:cubicBezTo>
                  <a:pt x="21399" y="5243"/>
                  <a:pt x="21396" y="5242"/>
                  <a:pt x="21393" y="5241"/>
                </a:cubicBezTo>
                <a:lnTo>
                  <a:pt x="21393" y="5241"/>
                </a:lnTo>
                <a:cubicBezTo>
                  <a:pt x="21393" y="5242"/>
                  <a:pt x="21393" y="5243"/>
                  <a:pt x="21393" y="5245"/>
                </a:cubicBezTo>
                <a:lnTo>
                  <a:pt x="21407" y="5259"/>
                </a:lnTo>
                <a:lnTo>
                  <a:pt x="21422" y="5288"/>
                </a:lnTo>
                <a:cubicBezTo>
                  <a:pt x="21425" y="5291"/>
                  <a:pt x="21428" y="5294"/>
                  <a:pt x="21430" y="5297"/>
                </a:cubicBezTo>
                <a:lnTo>
                  <a:pt x="21430" y="5297"/>
                </a:lnTo>
                <a:cubicBezTo>
                  <a:pt x="21415" y="5292"/>
                  <a:pt x="21400" y="5288"/>
                  <a:pt x="21393" y="5288"/>
                </a:cubicBezTo>
                <a:cubicBezTo>
                  <a:pt x="21379" y="5288"/>
                  <a:pt x="21364" y="5331"/>
                  <a:pt x="21364" y="5345"/>
                </a:cubicBezTo>
                <a:cubicBezTo>
                  <a:pt x="21364" y="5355"/>
                  <a:pt x="21350" y="5366"/>
                  <a:pt x="21326" y="5366"/>
                </a:cubicBezTo>
                <a:cubicBezTo>
                  <a:pt x="21316" y="5366"/>
                  <a:pt x="21305" y="5364"/>
                  <a:pt x="21292" y="5360"/>
                </a:cubicBezTo>
                <a:lnTo>
                  <a:pt x="21292" y="5317"/>
                </a:lnTo>
                <a:cubicBezTo>
                  <a:pt x="21280" y="5280"/>
                  <a:pt x="21319" y="5224"/>
                  <a:pt x="21357" y="5224"/>
                </a:cubicBezTo>
                <a:cubicBezTo>
                  <a:pt x="21365" y="5224"/>
                  <a:pt x="21372" y="5226"/>
                  <a:pt x="21379" y="5230"/>
                </a:cubicBezTo>
                <a:cubicBezTo>
                  <a:pt x="21384" y="5236"/>
                  <a:pt x="21389" y="5239"/>
                  <a:pt x="21393" y="5241"/>
                </a:cubicBezTo>
                <a:lnTo>
                  <a:pt x="21393" y="5241"/>
                </a:lnTo>
                <a:cubicBezTo>
                  <a:pt x="21393" y="5228"/>
                  <a:pt x="21394" y="5215"/>
                  <a:pt x="21407" y="5202"/>
                </a:cubicBezTo>
                <a:cubicBezTo>
                  <a:pt x="21407" y="5202"/>
                  <a:pt x="21421" y="5206"/>
                  <a:pt x="21440" y="5212"/>
                </a:cubicBezTo>
                <a:lnTo>
                  <a:pt x="21440" y="5212"/>
                </a:lnTo>
                <a:lnTo>
                  <a:pt x="21450" y="5202"/>
                </a:lnTo>
                <a:cubicBezTo>
                  <a:pt x="21450" y="5185"/>
                  <a:pt x="21455" y="5178"/>
                  <a:pt x="21465" y="5178"/>
                </a:cubicBezTo>
                <a:close/>
                <a:moveTo>
                  <a:pt x="14870" y="5302"/>
                </a:moveTo>
                <a:cubicBezTo>
                  <a:pt x="14899" y="5302"/>
                  <a:pt x="14956" y="5317"/>
                  <a:pt x="14971" y="5317"/>
                </a:cubicBezTo>
                <a:cubicBezTo>
                  <a:pt x="14985" y="5331"/>
                  <a:pt x="14971" y="5331"/>
                  <a:pt x="14928" y="5331"/>
                </a:cubicBezTo>
                <a:lnTo>
                  <a:pt x="14913" y="5374"/>
                </a:lnTo>
                <a:cubicBezTo>
                  <a:pt x="14913" y="5379"/>
                  <a:pt x="14909" y="5380"/>
                  <a:pt x="14902" y="5380"/>
                </a:cubicBezTo>
                <a:cubicBezTo>
                  <a:pt x="14888" y="5380"/>
                  <a:pt x="14865" y="5374"/>
                  <a:pt x="14856" y="5374"/>
                </a:cubicBezTo>
                <a:cubicBezTo>
                  <a:pt x="14856" y="5374"/>
                  <a:pt x="14856" y="5331"/>
                  <a:pt x="14856" y="5331"/>
                </a:cubicBezTo>
                <a:lnTo>
                  <a:pt x="14870" y="5302"/>
                </a:lnTo>
                <a:close/>
                <a:moveTo>
                  <a:pt x="16449" y="5111"/>
                </a:moveTo>
                <a:cubicBezTo>
                  <a:pt x="16454" y="5111"/>
                  <a:pt x="16459" y="5113"/>
                  <a:pt x="16465" y="5115"/>
                </a:cubicBezTo>
                <a:lnTo>
                  <a:pt x="16479" y="5115"/>
                </a:lnTo>
                <a:cubicBezTo>
                  <a:pt x="16508" y="5130"/>
                  <a:pt x="16508" y="5187"/>
                  <a:pt x="16479" y="5230"/>
                </a:cubicBezTo>
                <a:lnTo>
                  <a:pt x="16465" y="5230"/>
                </a:lnTo>
                <a:lnTo>
                  <a:pt x="16422" y="5216"/>
                </a:lnTo>
                <a:cubicBezTo>
                  <a:pt x="16408" y="5259"/>
                  <a:pt x="16364" y="5317"/>
                  <a:pt x="16336" y="5345"/>
                </a:cubicBezTo>
                <a:lnTo>
                  <a:pt x="16321" y="5374"/>
                </a:lnTo>
                <a:cubicBezTo>
                  <a:pt x="16321" y="5374"/>
                  <a:pt x="16315" y="5380"/>
                  <a:pt x="16311" y="5380"/>
                </a:cubicBezTo>
                <a:cubicBezTo>
                  <a:pt x="16309" y="5380"/>
                  <a:pt x="16307" y="5379"/>
                  <a:pt x="16307" y="5374"/>
                </a:cubicBezTo>
                <a:cubicBezTo>
                  <a:pt x="16293" y="5374"/>
                  <a:pt x="16293" y="5360"/>
                  <a:pt x="16293" y="5360"/>
                </a:cubicBezTo>
                <a:lnTo>
                  <a:pt x="16293" y="5331"/>
                </a:lnTo>
                <a:cubicBezTo>
                  <a:pt x="16307" y="5317"/>
                  <a:pt x="16307" y="5245"/>
                  <a:pt x="16321" y="5173"/>
                </a:cubicBezTo>
                <a:lnTo>
                  <a:pt x="16408" y="5130"/>
                </a:lnTo>
                <a:cubicBezTo>
                  <a:pt x="16419" y="5130"/>
                  <a:pt x="16431" y="5111"/>
                  <a:pt x="16449" y="5111"/>
                </a:cubicBezTo>
                <a:close/>
                <a:moveTo>
                  <a:pt x="7536" y="5225"/>
                </a:moveTo>
                <a:cubicBezTo>
                  <a:pt x="7540" y="5225"/>
                  <a:pt x="7543" y="5232"/>
                  <a:pt x="7543" y="5245"/>
                </a:cubicBezTo>
                <a:cubicBezTo>
                  <a:pt x="7557" y="5273"/>
                  <a:pt x="7629" y="5331"/>
                  <a:pt x="7600" y="5360"/>
                </a:cubicBezTo>
                <a:lnTo>
                  <a:pt x="7572" y="5345"/>
                </a:lnTo>
                <a:lnTo>
                  <a:pt x="7543" y="5331"/>
                </a:lnTo>
                <a:cubicBezTo>
                  <a:pt x="7514" y="5345"/>
                  <a:pt x="7485" y="5360"/>
                  <a:pt x="7442" y="5360"/>
                </a:cubicBezTo>
                <a:lnTo>
                  <a:pt x="7457" y="5417"/>
                </a:lnTo>
                <a:cubicBezTo>
                  <a:pt x="7450" y="5424"/>
                  <a:pt x="7442" y="5428"/>
                  <a:pt x="7435" y="5428"/>
                </a:cubicBezTo>
                <a:cubicBezTo>
                  <a:pt x="7428" y="5428"/>
                  <a:pt x="7421" y="5424"/>
                  <a:pt x="7414" y="5417"/>
                </a:cubicBezTo>
                <a:lnTo>
                  <a:pt x="7414" y="5403"/>
                </a:lnTo>
                <a:lnTo>
                  <a:pt x="7414" y="5388"/>
                </a:lnTo>
                <a:cubicBezTo>
                  <a:pt x="7428" y="5360"/>
                  <a:pt x="7500" y="5302"/>
                  <a:pt x="7514" y="5259"/>
                </a:cubicBezTo>
                <a:cubicBezTo>
                  <a:pt x="7522" y="5235"/>
                  <a:pt x="7530" y="5225"/>
                  <a:pt x="7536" y="5225"/>
                </a:cubicBezTo>
                <a:close/>
                <a:moveTo>
                  <a:pt x="16212" y="5335"/>
                </a:moveTo>
                <a:cubicBezTo>
                  <a:pt x="16224" y="5335"/>
                  <a:pt x="16235" y="5338"/>
                  <a:pt x="16235" y="5345"/>
                </a:cubicBezTo>
                <a:cubicBezTo>
                  <a:pt x="16235" y="5360"/>
                  <a:pt x="16264" y="5403"/>
                  <a:pt x="16278" y="5417"/>
                </a:cubicBezTo>
                <a:cubicBezTo>
                  <a:pt x="16278" y="5431"/>
                  <a:pt x="16235" y="5431"/>
                  <a:pt x="16221" y="5431"/>
                </a:cubicBezTo>
                <a:cubicBezTo>
                  <a:pt x="16192" y="5446"/>
                  <a:pt x="16135" y="5446"/>
                  <a:pt x="16120" y="5446"/>
                </a:cubicBezTo>
                <a:cubicBezTo>
                  <a:pt x="16091" y="5446"/>
                  <a:pt x="16077" y="5446"/>
                  <a:pt x="16063" y="5417"/>
                </a:cubicBezTo>
                <a:cubicBezTo>
                  <a:pt x="16063" y="5403"/>
                  <a:pt x="16163" y="5360"/>
                  <a:pt x="16178" y="5345"/>
                </a:cubicBezTo>
                <a:cubicBezTo>
                  <a:pt x="16185" y="5338"/>
                  <a:pt x="16199" y="5335"/>
                  <a:pt x="16212" y="5335"/>
                </a:cubicBezTo>
                <a:close/>
                <a:moveTo>
                  <a:pt x="16508" y="5345"/>
                </a:moveTo>
                <a:lnTo>
                  <a:pt x="16508" y="5374"/>
                </a:lnTo>
                <a:lnTo>
                  <a:pt x="16508" y="5388"/>
                </a:lnTo>
                <a:cubicBezTo>
                  <a:pt x="16508" y="5403"/>
                  <a:pt x="16494" y="5403"/>
                  <a:pt x="16479" y="5403"/>
                </a:cubicBezTo>
                <a:lnTo>
                  <a:pt x="16479" y="5417"/>
                </a:lnTo>
                <a:cubicBezTo>
                  <a:pt x="16465" y="5417"/>
                  <a:pt x="16451" y="5417"/>
                  <a:pt x="16451" y="5431"/>
                </a:cubicBezTo>
                <a:lnTo>
                  <a:pt x="16436" y="5431"/>
                </a:lnTo>
                <a:cubicBezTo>
                  <a:pt x="16451" y="5446"/>
                  <a:pt x="16436" y="5460"/>
                  <a:pt x="16436" y="5460"/>
                </a:cubicBezTo>
                <a:cubicBezTo>
                  <a:pt x="16422" y="5460"/>
                  <a:pt x="16379" y="5403"/>
                  <a:pt x="16393" y="5374"/>
                </a:cubicBezTo>
                <a:cubicBezTo>
                  <a:pt x="16400" y="5360"/>
                  <a:pt x="16408" y="5352"/>
                  <a:pt x="16413" y="5352"/>
                </a:cubicBezTo>
                <a:cubicBezTo>
                  <a:pt x="16418" y="5352"/>
                  <a:pt x="16422" y="5360"/>
                  <a:pt x="16422" y="5374"/>
                </a:cubicBezTo>
                <a:cubicBezTo>
                  <a:pt x="16422" y="5380"/>
                  <a:pt x="16425" y="5382"/>
                  <a:pt x="16429" y="5382"/>
                </a:cubicBezTo>
                <a:cubicBezTo>
                  <a:pt x="16448" y="5382"/>
                  <a:pt x="16497" y="5345"/>
                  <a:pt x="16508" y="5345"/>
                </a:cubicBezTo>
                <a:close/>
                <a:moveTo>
                  <a:pt x="12069" y="5345"/>
                </a:moveTo>
                <a:cubicBezTo>
                  <a:pt x="12083" y="5360"/>
                  <a:pt x="12083" y="5360"/>
                  <a:pt x="12083" y="5374"/>
                </a:cubicBezTo>
                <a:lnTo>
                  <a:pt x="12069" y="5388"/>
                </a:lnTo>
                <a:lnTo>
                  <a:pt x="12054" y="5403"/>
                </a:lnTo>
                <a:cubicBezTo>
                  <a:pt x="12040" y="5431"/>
                  <a:pt x="12026" y="5460"/>
                  <a:pt x="12026" y="5475"/>
                </a:cubicBezTo>
                <a:cubicBezTo>
                  <a:pt x="12023" y="5477"/>
                  <a:pt x="12020" y="5478"/>
                  <a:pt x="12018" y="5478"/>
                </a:cubicBezTo>
                <a:cubicBezTo>
                  <a:pt x="12006" y="5478"/>
                  <a:pt x="11992" y="5453"/>
                  <a:pt x="11968" y="5417"/>
                </a:cubicBezTo>
                <a:lnTo>
                  <a:pt x="11997" y="5388"/>
                </a:lnTo>
                <a:lnTo>
                  <a:pt x="12026" y="5374"/>
                </a:lnTo>
                <a:cubicBezTo>
                  <a:pt x="12040" y="5360"/>
                  <a:pt x="12069" y="5345"/>
                  <a:pt x="12069" y="5345"/>
                </a:cubicBezTo>
                <a:close/>
                <a:moveTo>
                  <a:pt x="5431" y="5144"/>
                </a:moveTo>
                <a:cubicBezTo>
                  <a:pt x="5445" y="5144"/>
                  <a:pt x="5503" y="5159"/>
                  <a:pt x="5488" y="5187"/>
                </a:cubicBezTo>
                <a:lnTo>
                  <a:pt x="5488" y="5288"/>
                </a:lnTo>
                <a:cubicBezTo>
                  <a:pt x="5497" y="5285"/>
                  <a:pt x="5504" y="5284"/>
                  <a:pt x="5511" y="5284"/>
                </a:cubicBezTo>
                <a:cubicBezTo>
                  <a:pt x="5541" y="5284"/>
                  <a:pt x="5558" y="5305"/>
                  <a:pt x="5546" y="5317"/>
                </a:cubicBezTo>
                <a:cubicBezTo>
                  <a:pt x="5546" y="5331"/>
                  <a:pt x="5546" y="5345"/>
                  <a:pt x="5546" y="5360"/>
                </a:cubicBezTo>
                <a:lnTo>
                  <a:pt x="5546" y="5374"/>
                </a:lnTo>
                <a:lnTo>
                  <a:pt x="5532" y="5431"/>
                </a:lnTo>
                <a:cubicBezTo>
                  <a:pt x="5503" y="5460"/>
                  <a:pt x="5445" y="5503"/>
                  <a:pt x="5431" y="5503"/>
                </a:cubicBezTo>
                <a:cubicBezTo>
                  <a:pt x="5417" y="5503"/>
                  <a:pt x="5417" y="5446"/>
                  <a:pt x="5417" y="5431"/>
                </a:cubicBezTo>
                <a:cubicBezTo>
                  <a:pt x="5431" y="5403"/>
                  <a:pt x="5460" y="5360"/>
                  <a:pt x="5474" y="5345"/>
                </a:cubicBezTo>
                <a:cubicBezTo>
                  <a:pt x="5488" y="5331"/>
                  <a:pt x="5474" y="5288"/>
                  <a:pt x="5474" y="5273"/>
                </a:cubicBezTo>
                <a:cubicBezTo>
                  <a:pt x="5472" y="5272"/>
                  <a:pt x="5470" y="5271"/>
                  <a:pt x="5467" y="5271"/>
                </a:cubicBezTo>
                <a:cubicBezTo>
                  <a:pt x="5444" y="5271"/>
                  <a:pt x="5385" y="5318"/>
                  <a:pt x="5359" y="5331"/>
                </a:cubicBezTo>
                <a:cubicBezTo>
                  <a:pt x="5330" y="5360"/>
                  <a:pt x="5302" y="5403"/>
                  <a:pt x="5302" y="5446"/>
                </a:cubicBezTo>
                <a:lnTo>
                  <a:pt x="5287" y="5460"/>
                </a:lnTo>
                <a:lnTo>
                  <a:pt x="5273" y="5475"/>
                </a:lnTo>
                <a:cubicBezTo>
                  <a:pt x="5259" y="5460"/>
                  <a:pt x="5230" y="5431"/>
                  <a:pt x="5230" y="5431"/>
                </a:cubicBezTo>
                <a:cubicBezTo>
                  <a:pt x="5230" y="5417"/>
                  <a:pt x="5201" y="5403"/>
                  <a:pt x="5187" y="5388"/>
                </a:cubicBezTo>
                <a:lnTo>
                  <a:pt x="5201" y="5360"/>
                </a:lnTo>
                <a:lnTo>
                  <a:pt x="5244" y="5360"/>
                </a:lnTo>
                <a:lnTo>
                  <a:pt x="5259" y="5374"/>
                </a:lnTo>
                <a:cubicBezTo>
                  <a:pt x="5261" y="5375"/>
                  <a:pt x="5264" y="5376"/>
                  <a:pt x="5266" y="5376"/>
                </a:cubicBezTo>
                <a:cubicBezTo>
                  <a:pt x="5287" y="5376"/>
                  <a:pt x="5286" y="5317"/>
                  <a:pt x="5273" y="5317"/>
                </a:cubicBezTo>
                <a:cubicBezTo>
                  <a:pt x="5259" y="5317"/>
                  <a:pt x="5230" y="5317"/>
                  <a:pt x="5215" y="5331"/>
                </a:cubicBezTo>
                <a:lnTo>
                  <a:pt x="5215" y="5317"/>
                </a:lnTo>
                <a:cubicBezTo>
                  <a:pt x="5201" y="5302"/>
                  <a:pt x="5201" y="5273"/>
                  <a:pt x="5201" y="5273"/>
                </a:cubicBezTo>
                <a:lnTo>
                  <a:pt x="5230" y="5245"/>
                </a:lnTo>
                <a:cubicBezTo>
                  <a:pt x="5248" y="5233"/>
                  <a:pt x="5266" y="5228"/>
                  <a:pt x="5281" y="5228"/>
                </a:cubicBezTo>
                <a:cubicBezTo>
                  <a:pt x="5302" y="5228"/>
                  <a:pt x="5316" y="5236"/>
                  <a:pt x="5316" y="5245"/>
                </a:cubicBezTo>
                <a:cubicBezTo>
                  <a:pt x="5323" y="5252"/>
                  <a:pt x="5330" y="5255"/>
                  <a:pt x="5338" y="5255"/>
                </a:cubicBezTo>
                <a:cubicBezTo>
                  <a:pt x="5345" y="5255"/>
                  <a:pt x="5352" y="5252"/>
                  <a:pt x="5359" y="5245"/>
                </a:cubicBezTo>
                <a:cubicBezTo>
                  <a:pt x="5359" y="5173"/>
                  <a:pt x="5402" y="5173"/>
                  <a:pt x="5431" y="5144"/>
                </a:cubicBezTo>
                <a:close/>
                <a:moveTo>
                  <a:pt x="20960" y="5446"/>
                </a:moveTo>
                <a:lnTo>
                  <a:pt x="20960" y="5446"/>
                </a:lnTo>
                <a:cubicBezTo>
                  <a:pt x="20994" y="5470"/>
                  <a:pt x="21028" y="5498"/>
                  <a:pt x="21048" y="5518"/>
                </a:cubicBezTo>
                <a:lnTo>
                  <a:pt x="21005" y="5518"/>
                </a:lnTo>
                <a:cubicBezTo>
                  <a:pt x="20962" y="5518"/>
                  <a:pt x="20919" y="5503"/>
                  <a:pt x="20904" y="5489"/>
                </a:cubicBezTo>
                <a:lnTo>
                  <a:pt x="20904" y="5475"/>
                </a:lnTo>
                <a:lnTo>
                  <a:pt x="20904" y="5460"/>
                </a:lnTo>
                <a:cubicBezTo>
                  <a:pt x="20907" y="5458"/>
                  <a:pt x="20909" y="5457"/>
                  <a:pt x="20912" y="5457"/>
                </a:cubicBezTo>
                <a:cubicBezTo>
                  <a:pt x="20931" y="5457"/>
                  <a:pt x="20964" y="5489"/>
                  <a:pt x="20976" y="5489"/>
                </a:cubicBezTo>
                <a:cubicBezTo>
                  <a:pt x="20976" y="5479"/>
                  <a:pt x="20963" y="5470"/>
                  <a:pt x="20942" y="5460"/>
                </a:cubicBezTo>
                <a:lnTo>
                  <a:pt x="20942" y="5460"/>
                </a:lnTo>
                <a:cubicBezTo>
                  <a:pt x="20939" y="5460"/>
                  <a:pt x="20936" y="5460"/>
                  <a:pt x="20933" y="5460"/>
                </a:cubicBezTo>
                <a:lnTo>
                  <a:pt x="20927" y="5454"/>
                </a:lnTo>
                <a:lnTo>
                  <a:pt x="20927" y="5454"/>
                </a:lnTo>
                <a:cubicBezTo>
                  <a:pt x="20932" y="5456"/>
                  <a:pt x="20937" y="5458"/>
                  <a:pt x="20942" y="5460"/>
                </a:cubicBezTo>
                <a:lnTo>
                  <a:pt x="20942" y="5460"/>
                </a:lnTo>
                <a:cubicBezTo>
                  <a:pt x="20950" y="5459"/>
                  <a:pt x="20957" y="5457"/>
                  <a:pt x="20960" y="5446"/>
                </a:cubicBezTo>
                <a:close/>
                <a:moveTo>
                  <a:pt x="20587" y="5466"/>
                </a:moveTo>
                <a:lnTo>
                  <a:pt x="20587" y="5466"/>
                </a:lnTo>
                <a:cubicBezTo>
                  <a:pt x="20586" y="5475"/>
                  <a:pt x="20586" y="5482"/>
                  <a:pt x="20588" y="5489"/>
                </a:cubicBezTo>
                <a:lnTo>
                  <a:pt x="20617" y="5503"/>
                </a:lnTo>
                <a:lnTo>
                  <a:pt x="20647" y="5513"/>
                </a:lnTo>
                <a:lnTo>
                  <a:pt x="20647" y="5513"/>
                </a:lnTo>
                <a:cubicBezTo>
                  <a:pt x="20649" y="5507"/>
                  <a:pt x="20655" y="5499"/>
                  <a:pt x="20663" y="5490"/>
                </a:cubicBezTo>
                <a:lnTo>
                  <a:pt x="20663" y="5490"/>
                </a:lnTo>
                <a:cubicBezTo>
                  <a:pt x="20661" y="5499"/>
                  <a:pt x="20660" y="5508"/>
                  <a:pt x="20660" y="5518"/>
                </a:cubicBezTo>
                <a:lnTo>
                  <a:pt x="20647" y="5513"/>
                </a:lnTo>
                <a:lnTo>
                  <a:pt x="20647" y="5513"/>
                </a:lnTo>
                <a:cubicBezTo>
                  <a:pt x="20646" y="5515"/>
                  <a:pt x="20646" y="5516"/>
                  <a:pt x="20646" y="5518"/>
                </a:cubicBezTo>
                <a:cubicBezTo>
                  <a:pt x="20639" y="5518"/>
                  <a:pt x="20624" y="5521"/>
                  <a:pt x="20610" y="5521"/>
                </a:cubicBezTo>
                <a:cubicBezTo>
                  <a:pt x="20596" y="5521"/>
                  <a:pt x="20581" y="5518"/>
                  <a:pt x="20574" y="5503"/>
                </a:cubicBezTo>
                <a:cubicBezTo>
                  <a:pt x="20574" y="5494"/>
                  <a:pt x="20580" y="5480"/>
                  <a:pt x="20587" y="5466"/>
                </a:cubicBezTo>
                <a:close/>
                <a:moveTo>
                  <a:pt x="11566" y="5417"/>
                </a:moveTo>
                <a:cubicBezTo>
                  <a:pt x="11580" y="5417"/>
                  <a:pt x="11638" y="5460"/>
                  <a:pt x="11638" y="5489"/>
                </a:cubicBezTo>
                <a:cubicBezTo>
                  <a:pt x="11638" y="5503"/>
                  <a:pt x="11623" y="5518"/>
                  <a:pt x="11609" y="5532"/>
                </a:cubicBezTo>
                <a:lnTo>
                  <a:pt x="11580" y="5532"/>
                </a:lnTo>
                <a:cubicBezTo>
                  <a:pt x="11566" y="5518"/>
                  <a:pt x="11551" y="5475"/>
                  <a:pt x="11537" y="5446"/>
                </a:cubicBezTo>
                <a:cubicBezTo>
                  <a:pt x="11537" y="5431"/>
                  <a:pt x="11537" y="5417"/>
                  <a:pt x="11566" y="5417"/>
                </a:cubicBezTo>
                <a:close/>
                <a:moveTo>
                  <a:pt x="5733" y="5475"/>
                </a:moveTo>
                <a:cubicBezTo>
                  <a:pt x="5733" y="5475"/>
                  <a:pt x="5747" y="5489"/>
                  <a:pt x="5747" y="5503"/>
                </a:cubicBezTo>
                <a:lnTo>
                  <a:pt x="5747" y="5518"/>
                </a:lnTo>
                <a:cubicBezTo>
                  <a:pt x="5733" y="5518"/>
                  <a:pt x="5675" y="5546"/>
                  <a:pt x="5661" y="5546"/>
                </a:cubicBezTo>
                <a:cubicBezTo>
                  <a:pt x="5657" y="5548"/>
                  <a:pt x="5653" y="5549"/>
                  <a:pt x="5650" y="5549"/>
                </a:cubicBezTo>
                <a:cubicBezTo>
                  <a:pt x="5628" y="5549"/>
                  <a:pt x="5618" y="5516"/>
                  <a:pt x="5618" y="5503"/>
                </a:cubicBezTo>
                <a:cubicBezTo>
                  <a:pt x="5618" y="5489"/>
                  <a:pt x="5646" y="5475"/>
                  <a:pt x="5690" y="5475"/>
                </a:cubicBezTo>
                <a:close/>
                <a:moveTo>
                  <a:pt x="16748" y="5387"/>
                </a:moveTo>
                <a:cubicBezTo>
                  <a:pt x="16750" y="5387"/>
                  <a:pt x="16751" y="5387"/>
                  <a:pt x="16752" y="5388"/>
                </a:cubicBezTo>
                <a:cubicBezTo>
                  <a:pt x="16767" y="5388"/>
                  <a:pt x="16810" y="5446"/>
                  <a:pt x="16824" y="5460"/>
                </a:cubicBezTo>
                <a:cubicBezTo>
                  <a:pt x="16824" y="5475"/>
                  <a:pt x="16867" y="5518"/>
                  <a:pt x="16867" y="5546"/>
                </a:cubicBezTo>
                <a:cubicBezTo>
                  <a:pt x="16865" y="5549"/>
                  <a:pt x="16861" y="5550"/>
                  <a:pt x="16857" y="5550"/>
                </a:cubicBezTo>
                <a:cubicBezTo>
                  <a:pt x="16838" y="5550"/>
                  <a:pt x="16807" y="5527"/>
                  <a:pt x="16795" y="5503"/>
                </a:cubicBezTo>
                <a:cubicBezTo>
                  <a:pt x="16788" y="5499"/>
                  <a:pt x="16780" y="5498"/>
                  <a:pt x="16773" y="5498"/>
                </a:cubicBezTo>
                <a:cubicBezTo>
                  <a:pt x="16752" y="5498"/>
                  <a:pt x="16734" y="5511"/>
                  <a:pt x="16724" y="5532"/>
                </a:cubicBezTo>
                <a:cubicBezTo>
                  <a:pt x="16721" y="5535"/>
                  <a:pt x="16719" y="5536"/>
                  <a:pt x="16717" y="5536"/>
                </a:cubicBezTo>
                <a:cubicBezTo>
                  <a:pt x="16709" y="5536"/>
                  <a:pt x="16709" y="5512"/>
                  <a:pt x="16709" y="5489"/>
                </a:cubicBezTo>
                <a:cubicBezTo>
                  <a:pt x="16709" y="5450"/>
                  <a:pt x="16733" y="5387"/>
                  <a:pt x="16748" y="5387"/>
                </a:cubicBezTo>
                <a:close/>
                <a:moveTo>
                  <a:pt x="20466" y="5428"/>
                </a:moveTo>
                <a:cubicBezTo>
                  <a:pt x="20473" y="5428"/>
                  <a:pt x="20480" y="5429"/>
                  <a:pt x="20488" y="5431"/>
                </a:cubicBezTo>
                <a:lnTo>
                  <a:pt x="20517" y="5446"/>
                </a:lnTo>
                <a:cubicBezTo>
                  <a:pt x="20531" y="5446"/>
                  <a:pt x="20560" y="5460"/>
                  <a:pt x="20560" y="5489"/>
                </a:cubicBezTo>
                <a:lnTo>
                  <a:pt x="20574" y="5489"/>
                </a:lnTo>
                <a:cubicBezTo>
                  <a:pt x="20560" y="5518"/>
                  <a:pt x="20531" y="5532"/>
                  <a:pt x="20502" y="5532"/>
                </a:cubicBezTo>
                <a:lnTo>
                  <a:pt x="20488" y="5561"/>
                </a:lnTo>
                <a:cubicBezTo>
                  <a:pt x="20473" y="5561"/>
                  <a:pt x="20430" y="5546"/>
                  <a:pt x="20430" y="5518"/>
                </a:cubicBezTo>
                <a:lnTo>
                  <a:pt x="20416" y="5489"/>
                </a:lnTo>
                <a:cubicBezTo>
                  <a:pt x="20416" y="5453"/>
                  <a:pt x="20435" y="5428"/>
                  <a:pt x="20466" y="5428"/>
                </a:cubicBezTo>
                <a:close/>
                <a:moveTo>
                  <a:pt x="16005" y="5388"/>
                </a:moveTo>
                <a:lnTo>
                  <a:pt x="16020" y="5417"/>
                </a:lnTo>
                <a:cubicBezTo>
                  <a:pt x="16034" y="5446"/>
                  <a:pt x="16048" y="5546"/>
                  <a:pt x="16048" y="5561"/>
                </a:cubicBezTo>
                <a:cubicBezTo>
                  <a:pt x="16042" y="5567"/>
                  <a:pt x="16034" y="5570"/>
                  <a:pt x="16025" y="5570"/>
                </a:cubicBezTo>
                <a:cubicBezTo>
                  <a:pt x="16013" y="5570"/>
                  <a:pt x="15999" y="5563"/>
                  <a:pt x="15991" y="5546"/>
                </a:cubicBezTo>
                <a:cubicBezTo>
                  <a:pt x="16027" y="5482"/>
                  <a:pt x="16012" y="5471"/>
                  <a:pt x="15988" y="5471"/>
                </a:cubicBezTo>
                <a:cubicBezTo>
                  <a:pt x="15974" y="5471"/>
                  <a:pt x="15958" y="5475"/>
                  <a:pt x="15948" y="5475"/>
                </a:cubicBezTo>
                <a:cubicBezTo>
                  <a:pt x="15948" y="5460"/>
                  <a:pt x="15977" y="5431"/>
                  <a:pt x="15977" y="5417"/>
                </a:cubicBezTo>
                <a:cubicBezTo>
                  <a:pt x="15991" y="5403"/>
                  <a:pt x="16005" y="5388"/>
                  <a:pt x="16005" y="5388"/>
                </a:cubicBezTo>
                <a:close/>
                <a:moveTo>
                  <a:pt x="11505" y="5483"/>
                </a:moveTo>
                <a:cubicBezTo>
                  <a:pt x="11514" y="5483"/>
                  <a:pt x="11519" y="5497"/>
                  <a:pt x="11508" y="5518"/>
                </a:cubicBezTo>
                <a:cubicBezTo>
                  <a:pt x="11494" y="5532"/>
                  <a:pt x="11436" y="5604"/>
                  <a:pt x="11422" y="5604"/>
                </a:cubicBezTo>
                <a:cubicBezTo>
                  <a:pt x="11393" y="5590"/>
                  <a:pt x="11379" y="5590"/>
                  <a:pt x="11365" y="5590"/>
                </a:cubicBezTo>
                <a:cubicBezTo>
                  <a:pt x="11365" y="5590"/>
                  <a:pt x="11350" y="5561"/>
                  <a:pt x="11365" y="5546"/>
                </a:cubicBezTo>
                <a:lnTo>
                  <a:pt x="11365" y="5532"/>
                </a:lnTo>
                <a:lnTo>
                  <a:pt x="11379" y="5518"/>
                </a:lnTo>
                <a:cubicBezTo>
                  <a:pt x="11391" y="5518"/>
                  <a:pt x="11425" y="5486"/>
                  <a:pt x="11434" y="5486"/>
                </a:cubicBezTo>
                <a:cubicBezTo>
                  <a:pt x="11436" y="5486"/>
                  <a:pt x="11436" y="5487"/>
                  <a:pt x="11436" y="5489"/>
                </a:cubicBezTo>
                <a:cubicBezTo>
                  <a:pt x="11446" y="5489"/>
                  <a:pt x="11462" y="5495"/>
                  <a:pt x="11476" y="5495"/>
                </a:cubicBezTo>
                <a:cubicBezTo>
                  <a:pt x="11483" y="5495"/>
                  <a:pt x="11489" y="5494"/>
                  <a:pt x="11494" y="5489"/>
                </a:cubicBezTo>
                <a:cubicBezTo>
                  <a:pt x="11498" y="5485"/>
                  <a:pt x="11502" y="5483"/>
                  <a:pt x="11505" y="5483"/>
                </a:cubicBezTo>
                <a:close/>
                <a:moveTo>
                  <a:pt x="14152" y="5546"/>
                </a:moveTo>
                <a:cubicBezTo>
                  <a:pt x="14166" y="5561"/>
                  <a:pt x="14181" y="5575"/>
                  <a:pt x="14181" y="5590"/>
                </a:cubicBezTo>
                <a:lnTo>
                  <a:pt x="14181" y="5604"/>
                </a:lnTo>
                <a:cubicBezTo>
                  <a:pt x="14181" y="5618"/>
                  <a:pt x="14166" y="5618"/>
                  <a:pt x="14166" y="5618"/>
                </a:cubicBezTo>
                <a:lnTo>
                  <a:pt x="14123" y="5647"/>
                </a:lnTo>
                <a:cubicBezTo>
                  <a:pt x="14100" y="5635"/>
                  <a:pt x="14040" y="5596"/>
                  <a:pt x="14017" y="5596"/>
                </a:cubicBezTo>
                <a:cubicBezTo>
                  <a:pt x="14011" y="5596"/>
                  <a:pt x="14008" y="5598"/>
                  <a:pt x="14008" y="5604"/>
                </a:cubicBezTo>
                <a:cubicBezTo>
                  <a:pt x="13998" y="5625"/>
                  <a:pt x="13987" y="5638"/>
                  <a:pt x="13982" y="5638"/>
                </a:cubicBezTo>
                <a:cubicBezTo>
                  <a:pt x="13981" y="5638"/>
                  <a:pt x="13979" y="5636"/>
                  <a:pt x="13979" y="5633"/>
                </a:cubicBezTo>
                <a:cubicBezTo>
                  <a:pt x="13965" y="5618"/>
                  <a:pt x="14023" y="5561"/>
                  <a:pt x="14037" y="5546"/>
                </a:cubicBezTo>
                <a:close/>
                <a:moveTo>
                  <a:pt x="18783" y="5487"/>
                </a:moveTo>
                <a:cubicBezTo>
                  <a:pt x="18800" y="5487"/>
                  <a:pt x="18836" y="5549"/>
                  <a:pt x="18836" y="5575"/>
                </a:cubicBezTo>
                <a:cubicBezTo>
                  <a:pt x="18850" y="5604"/>
                  <a:pt x="18850" y="5633"/>
                  <a:pt x="18850" y="5647"/>
                </a:cubicBezTo>
                <a:cubicBezTo>
                  <a:pt x="18847" y="5650"/>
                  <a:pt x="18843" y="5651"/>
                  <a:pt x="18837" y="5651"/>
                </a:cubicBezTo>
                <a:cubicBezTo>
                  <a:pt x="18811" y="5651"/>
                  <a:pt x="18761" y="5627"/>
                  <a:pt x="18749" y="5604"/>
                </a:cubicBezTo>
                <a:cubicBezTo>
                  <a:pt x="18721" y="5590"/>
                  <a:pt x="18678" y="5532"/>
                  <a:pt x="18678" y="5503"/>
                </a:cubicBezTo>
                <a:cubicBezTo>
                  <a:pt x="18678" y="5494"/>
                  <a:pt x="18680" y="5491"/>
                  <a:pt x="18685" y="5491"/>
                </a:cubicBezTo>
                <a:cubicBezTo>
                  <a:pt x="18694" y="5491"/>
                  <a:pt x="18711" y="5508"/>
                  <a:pt x="18721" y="5518"/>
                </a:cubicBezTo>
                <a:cubicBezTo>
                  <a:pt x="18721" y="5520"/>
                  <a:pt x="18722" y="5522"/>
                  <a:pt x="18725" y="5522"/>
                </a:cubicBezTo>
                <a:cubicBezTo>
                  <a:pt x="18736" y="5522"/>
                  <a:pt x="18767" y="5501"/>
                  <a:pt x="18778" y="5489"/>
                </a:cubicBezTo>
                <a:cubicBezTo>
                  <a:pt x="18779" y="5488"/>
                  <a:pt x="18781" y="5487"/>
                  <a:pt x="18783" y="5487"/>
                </a:cubicBezTo>
                <a:close/>
                <a:moveTo>
                  <a:pt x="5954" y="5579"/>
                </a:moveTo>
                <a:cubicBezTo>
                  <a:pt x="5959" y="5579"/>
                  <a:pt x="5963" y="5582"/>
                  <a:pt x="5963" y="5590"/>
                </a:cubicBezTo>
                <a:cubicBezTo>
                  <a:pt x="5977" y="5590"/>
                  <a:pt x="6020" y="5633"/>
                  <a:pt x="6034" y="5647"/>
                </a:cubicBezTo>
                <a:cubicBezTo>
                  <a:pt x="6049" y="5676"/>
                  <a:pt x="6034" y="5690"/>
                  <a:pt x="6020" y="5690"/>
                </a:cubicBezTo>
                <a:cubicBezTo>
                  <a:pt x="5991" y="5690"/>
                  <a:pt x="5934" y="5661"/>
                  <a:pt x="5934" y="5633"/>
                </a:cubicBezTo>
                <a:lnTo>
                  <a:pt x="5934" y="5604"/>
                </a:lnTo>
                <a:lnTo>
                  <a:pt x="5934" y="5590"/>
                </a:lnTo>
                <a:cubicBezTo>
                  <a:pt x="5941" y="5582"/>
                  <a:pt x="5948" y="5579"/>
                  <a:pt x="5954" y="5579"/>
                </a:cubicBezTo>
                <a:close/>
                <a:moveTo>
                  <a:pt x="4181" y="5575"/>
                </a:moveTo>
                <a:cubicBezTo>
                  <a:pt x="4210" y="5575"/>
                  <a:pt x="4224" y="5575"/>
                  <a:pt x="4224" y="5590"/>
                </a:cubicBezTo>
                <a:lnTo>
                  <a:pt x="4224" y="5604"/>
                </a:lnTo>
                <a:cubicBezTo>
                  <a:pt x="4224" y="5627"/>
                  <a:pt x="4224" y="5651"/>
                  <a:pt x="4240" y="5651"/>
                </a:cubicBezTo>
                <a:cubicBezTo>
                  <a:pt x="4243" y="5651"/>
                  <a:pt x="4248" y="5650"/>
                  <a:pt x="4253" y="5647"/>
                </a:cubicBezTo>
                <a:cubicBezTo>
                  <a:pt x="4296" y="5633"/>
                  <a:pt x="4253" y="5618"/>
                  <a:pt x="4253" y="5604"/>
                </a:cubicBezTo>
                <a:lnTo>
                  <a:pt x="4253" y="5590"/>
                </a:lnTo>
                <a:cubicBezTo>
                  <a:pt x="4260" y="5582"/>
                  <a:pt x="4267" y="5579"/>
                  <a:pt x="4274" y="5579"/>
                </a:cubicBezTo>
                <a:cubicBezTo>
                  <a:pt x="4282" y="5579"/>
                  <a:pt x="4289" y="5582"/>
                  <a:pt x="4296" y="5590"/>
                </a:cubicBezTo>
                <a:lnTo>
                  <a:pt x="4310" y="5633"/>
                </a:lnTo>
                <a:cubicBezTo>
                  <a:pt x="4310" y="5676"/>
                  <a:pt x="4224" y="5704"/>
                  <a:pt x="4181" y="5704"/>
                </a:cubicBezTo>
                <a:cubicBezTo>
                  <a:pt x="4152" y="5690"/>
                  <a:pt x="4095" y="5661"/>
                  <a:pt x="4080" y="5661"/>
                </a:cubicBezTo>
                <a:cubicBezTo>
                  <a:pt x="4080" y="5647"/>
                  <a:pt x="4095" y="5618"/>
                  <a:pt x="4095" y="5604"/>
                </a:cubicBezTo>
                <a:cubicBezTo>
                  <a:pt x="4109" y="5604"/>
                  <a:pt x="4167" y="5575"/>
                  <a:pt x="4181" y="5575"/>
                </a:cubicBezTo>
                <a:close/>
                <a:moveTo>
                  <a:pt x="16202" y="5511"/>
                </a:moveTo>
                <a:cubicBezTo>
                  <a:pt x="16210" y="5511"/>
                  <a:pt x="16216" y="5513"/>
                  <a:pt x="16221" y="5518"/>
                </a:cubicBezTo>
                <a:lnTo>
                  <a:pt x="16235" y="5518"/>
                </a:lnTo>
                <a:lnTo>
                  <a:pt x="16264" y="5532"/>
                </a:lnTo>
                <a:lnTo>
                  <a:pt x="16422" y="5532"/>
                </a:lnTo>
                <a:cubicBezTo>
                  <a:pt x="16436" y="5532"/>
                  <a:pt x="16436" y="5590"/>
                  <a:pt x="16422" y="5647"/>
                </a:cubicBezTo>
                <a:lnTo>
                  <a:pt x="16379" y="5604"/>
                </a:lnTo>
                <a:lnTo>
                  <a:pt x="16364" y="5604"/>
                </a:lnTo>
                <a:cubicBezTo>
                  <a:pt x="16350" y="5618"/>
                  <a:pt x="16321" y="5647"/>
                  <a:pt x="16307" y="5647"/>
                </a:cubicBezTo>
                <a:lnTo>
                  <a:pt x="16293" y="5618"/>
                </a:lnTo>
                <a:cubicBezTo>
                  <a:pt x="16264" y="5633"/>
                  <a:pt x="16221" y="5661"/>
                  <a:pt x="16178" y="5690"/>
                </a:cubicBezTo>
                <a:lnTo>
                  <a:pt x="16135" y="5704"/>
                </a:lnTo>
                <a:lnTo>
                  <a:pt x="16120" y="5719"/>
                </a:lnTo>
                <a:cubicBezTo>
                  <a:pt x="16106" y="5704"/>
                  <a:pt x="16063" y="5690"/>
                  <a:pt x="16048" y="5690"/>
                </a:cubicBezTo>
                <a:cubicBezTo>
                  <a:pt x="16048" y="5695"/>
                  <a:pt x="16044" y="5696"/>
                  <a:pt x="16037" y="5696"/>
                </a:cubicBezTo>
                <a:cubicBezTo>
                  <a:pt x="16023" y="5696"/>
                  <a:pt x="16000" y="5690"/>
                  <a:pt x="15991" y="5690"/>
                </a:cubicBezTo>
                <a:cubicBezTo>
                  <a:pt x="15977" y="5676"/>
                  <a:pt x="15962" y="5661"/>
                  <a:pt x="15962" y="5661"/>
                </a:cubicBezTo>
                <a:lnTo>
                  <a:pt x="16005" y="5661"/>
                </a:lnTo>
                <a:cubicBezTo>
                  <a:pt x="16034" y="5661"/>
                  <a:pt x="16091" y="5604"/>
                  <a:pt x="16091" y="5590"/>
                </a:cubicBezTo>
                <a:cubicBezTo>
                  <a:pt x="16077" y="5561"/>
                  <a:pt x="16135" y="5532"/>
                  <a:pt x="16149" y="5518"/>
                </a:cubicBezTo>
                <a:cubicBezTo>
                  <a:pt x="16168" y="5518"/>
                  <a:pt x="16187" y="5511"/>
                  <a:pt x="16202" y="5511"/>
                </a:cubicBezTo>
                <a:close/>
                <a:moveTo>
                  <a:pt x="15620" y="5602"/>
                </a:moveTo>
                <a:cubicBezTo>
                  <a:pt x="15624" y="5602"/>
                  <a:pt x="15628" y="5603"/>
                  <a:pt x="15632" y="5604"/>
                </a:cubicBezTo>
                <a:cubicBezTo>
                  <a:pt x="15660" y="5604"/>
                  <a:pt x="15675" y="5661"/>
                  <a:pt x="15675" y="5690"/>
                </a:cubicBezTo>
                <a:cubicBezTo>
                  <a:pt x="15675" y="5711"/>
                  <a:pt x="15667" y="5724"/>
                  <a:pt x="15657" y="5724"/>
                </a:cubicBezTo>
                <a:cubicBezTo>
                  <a:pt x="15654" y="5724"/>
                  <a:pt x="15650" y="5723"/>
                  <a:pt x="15646" y="5719"/>
                </a:cubicBezTo>
                <a:lnTo>
                  <a:pt x="15646" y="5690"/>
                </a:lnTo>
                <a:lnTo>
                  <a:pt x="15632" y="5647"/>
                </a:lnTo>
                <a:cubicBezTo>
                  <a:pt x="15617" y="5661"/>
                  <a:pt x="15589" y="5690"/>
                  <a:pt x="15574" y="5690"/>
                </a:cubicBezTo>
                <a:cubicBezTo>
                  <a:pt x="15574" y="5694"/>
                  <a:pt x="15572" y="5696"/>
                  <a:pt x="15568" y="5696"/>
                </a:cubicBezTo>
                <a:cubicBezTo>
                  <a:pt x="15559" y="5696"/>
                  <a:pt x="15541" y="5686"/>
                  <a:pt x="15531" y="5676"/>
                </a:cubicBezTo>
                <a:cubicBezTo>
                  <a:pt x="15531" y="5663"/>
                  <a:pt x="15579" y="5602"/>
                  <a:pt x="15620" y="5602"/>
                </a:cubicBezTo>
                <a:close/>
                <a:moveTo>
                  <a:pt x="21819" y="5544"/>
                </a:moveTo>
                <a:cubicBezTo>
                  <a:pt x="21816" y="5544"/>
                  <a:pt x="21813" y="5545"/>
                  <a:pt x="21810" y="5546"/>
                </a:cubicBezTo>
                <a:cubicBezTo>
                  <a:pt x="21781" y="5561"/>
                  <a:pt x="21767" y="5618"/>
                  <a:pt x="21752" y="5690"/>
                </a:cubicBezTo>
                <a:cubicBezTo>
                  <a:pt x="21773" y="5711"/>
                  <a:pt x="21787" y="5724"/>
                  <a:pt x="21798" y="5724"/>
                </a:cubicBezTo>
                <a:cubicBezTo>
                  <a:pt x="21802" y="5724"/>
                  <a:pt x="21806" y="5723"/>
                  <a:pt x="21810" y="5719"/>
                </a:cubicBezTo>
                <a:cubicBezTo>
                  <a:pt x="21824" y="5719"/>
                  <a:pt x="21881" y="5690"/>
                  <a:pt x="21881" y="5676"/>
                </a:cubicBezTo>
                <a:cubicBezTo>
                  <a:pt x="21896" y="5676"/>
                  <a:pt x="21910" y="5647"/>
                  <a:pt x="21896" y="5618"/>
                </a:cubicBezTo>
                <a:cubicBezTo>
                  <a:pt x="21883" y="5593"/>
                  <a:pt x="21847" y="5544"/>
                  <a:pt x="21819" y="5544"/>
                </a:cubicBezTo>
                <a:close/>
                <a:moveTo>
                  <a:pt x="5072" y="5505"/>
                </a:moveTo>
                <a:cubicBezTo>
                  <a:pt x="5080" y="5505"/>
                  <a:pt x="5086" y="5508"/>
                  <a:pt x="5086" y="5518"/>
                </a:cubicBezTo>
                <a:cubicBezTo>
                  <a:pt x="5101" y="5546"/>
                  <a:pt x="5072" y="5590"/>
                  <a:pt x="5072" y="5590"/>
                </a:cubicBezTo>
                <a:cubicBezTo>
                  <a:pt x="5057" y="5604"/>
                  <a:pt x="5043" y="5604"/>
                  <a:pt x="5029" y="5604"/>
                </a:cubicBezTo>
                <a:cubicBezTo>
                  <a:pt x="5029" y="5604"/>
                  <a:pt x="5014" y="5618"/>
                  <a:pt x="5014" y="5647"/>
                </a:cubicBezTo>
                <a:lnTo>
                  <a:pt x="5029" y="5661"/>
                </a:lnTo>
                <a:lnTo>
                  <a:pt x="5029" y="5676"/>
                </a:lnTo>
                <a:cubicBezTo>
                  <a:pt x="5043" y="5690"/>
                  <a:pt x="5029" y="5733"/>
                  <a:pt x="5029" y="5748"/>
                </a:cubicBezTo>
                <a:cubicBezTo>
                  <a:pt x="5014" y="5748"/>
                  <a:pt x="4971" y="5676"/>
                  <a:pt x="4971" y="5647"/>
                </a:cubicBezTo>
                <a:cubicBezTo>
                  <a:pt x="4959" y="5624"/>
                  <a:pt x="4948" y="5600"/>
                  <a:pt x="4936" y="5600"/>
                </a:cubicBezTo>
                <a:cubicBezTo>
                  <a:pt x="4933" y="5600"/>
                  <a:pt x="4931" y="5601"/>
                  <a:pt x="4928" y="5604"/>
                </a:cubicBezTo>
                <a:lnTo>
                  <a:pt x="4914" y="5590"/>
                </a:lnTo>
                <a:lnTo>
                  <a:pt x="4899" y="5590"/>
                </a:lnTo>
                <a:cubicBezTo>
                  <a:pt x="4885" y="5575"/>
                  <a:pt x="4885" y="5561"/>
                  <a:pt x="4885" y="5546"/>
                </a:cubicBezTo>
                <a:cubicBezTo>
                  <a:pt x="4885" y="5543"/>
                  <a:pt x="4886" y="5542"/>
                  <a:pt x="4888" y="5542"/>
                </a:cubicBezTo>
                <a:cubicBezTo>
                  <a:pt x="4894" y="5542"/>
                  <a:pt x="4907" y="5551"/>
                  <a:pt x="4917" y="5551"/>
                </a:cubicBezTo>
                <a:cubicBezTo>
                  <a:pt x="4921" y="5551"/>
                  <a:pt x="4925" y="5549"/>
                  <a:pt x="4928" y="5546"/>
                </a:cubicBezTo>
                <a:cubicBezTo>
                  <a:pt x="4931" y="5543"/>
                  <a:pt x="4936" y="5542"/>
                  <a:pt x="4942" y="5542"/>
                </a:cubicBezTo>
                <a:cubicBezTo>
                  <a:pt x="4959" y="5542"/>
                  <a:pt x="4986" y="5551"/>
                  <a:pt x="5007" y="5551"/>
                </a:cubicBezTo>
                <a:cubicBezTo>
                  <a:pt x="5015" y="5551"/>
                  <a:pt x="5023" y="5549"/>
                  <a:pt x="5029" y="5546"/>
                </a:cubicBezTo>
                <a:cubicBezTo>
                  <a:pt x="5043" y="5546"/>
                  <a:pt x="5057" y="5532"/>
                  <a:pt x="5043" y="5518"/>
                </a:cubicBezTo>
                <a:cubicBezTo>
                  <a:pt x="5033" y="5518"/>
                  <a:pt x="5056" y="5505"/>
                  <a:pt x="5072" y="5505"/>
                </a:cubicBezTo>
                <a:close/>
                <a:moveTo>
                  <a:pt x="21398" y="5688"/>
                </a:moveTo>
                <a:cubicBezTo>
                  <a:pt x="21396" y="5688"/>
                  <a:pt x="21395" y="5689"/>
                  <a:pt x="21393" y="5690"/>
                </a:cubicBezTo>
                <a:cubicBezTo>
                  <a:pt x="21393" y="5704"/>
                  <a:pt x="21364" y="5733"/>
                  <a:pt x="21336" y="5762"/>
                </a:cubicBezTo>
                <a:lnTo>
                  <a:pt x="21422" y="5762"/>
                </a:lnTo>
                <a:cubicBezTo>
                  <a:pt x="21422" y="5748"/>
                  <a:pt x="21422" y="5748"/>
                  <a:pt x="21422" y="5748"/>
                </a:cubicBezTo>
                <a:cubicBezTo>
                  <a:pt x="21422" y="5735"/>
                  <a:pt x="21410" y="5688"/>
                  <a:pt x="21398" y="5688"/>
                </a:cubicBezTo>
                <a:close/>
                <a:moveTo>
                  <a:pt x="21063" y="5762"/>
                </a:moveTo>
                <a:cubicBezTo>
                  <a:pt x="21077" y="5776"/>
                  <a:pt x="21091" y="5776"/>
                  <a:pt x="21106" y="5776"/>
                </a:cubicBezTo>
                <a:cubicBezTo>
                  <a:pt x="21091" y="5762"/>
                  <a:pt x="21091" y="5762"/>
                  <a:pt x="21091" y="5762"/>
                </a:cubicBezTo>
                <a:close/>
                <a:moveTo>
                  <a:pt x="21652" y="5633"/>
                </a:moveTo>
                <a:cubicBezTo>
                  <a:pt x="21623" y="5676"/>
                  <a:pt x="21594" y="5719"/>
                  <a:pt x="21594" y="5719"/>
                </a:cubicBezTo>
                <a:cubicBezTo>
                  <a:pt x="21594" y="5719"/>
                  <a:pt x="21608" y="5748"/>
                  <a:pt x="21623" y="5762"/>
                </a:cubicBezTo>
                <a:lnTo>
                  <a:pt x="21637" y="5762"/>
                </a:lnTo>
                <a:cubicBezTo>
                  <a:pt x="21666" y="5762"/>
                  <a:pt x="21709" y="5762"/>
                  <a:pt x="21738" y="5776"/>
                </a:cubicBezTo>
                <a:cubicBezTo>
                  <a:pt x="21738" y="5776"/>
                  <a:pt x="21738" y="5762"/>
                  <a:pt x="21738" y="5748"/>
                </a:cubicBezTo>
                <a:cubicBezTo>
                  <a:pt x="21723" y="5733"/>
                  <a:pt x="21709" y="5704"/>
                  <a:pt x="21695" y="5690"/>
                </a:cubicBezTo>
                <a:lnTo>
                  <a:pt x="21652" y="5633"/>
                </a:lnTo>
                <a:close/>
                <a:moveTo>
                  <a:pt x="17990" y="5615"/>
                </a:moveTo>
                <a:cubicBezTo>
                  <a:pt x="17999" y="5615"/>
                  <a:pt x="18031" y="5651"/>
                  <a:pt x="18031" y="5676"/>
                </a:cubicBezTo>
                <a:cubicBezTo>
                  <a:pt x="18038" y="5683"/>
                  <a:pt x="18038" y="5686"/>
                  <a:pt x="18031" y="5686"/>
                </a:cubicBezTo>
                <a:cubicBezTo>
                  <a:pt x="18024" y="5686"/>
                  <a:pt x="18009" y="5683"/>
                  <a:pt x="17988" y="5676"/>
                </a:cubicBezTo>
                <a:lnTo>
                  <a:pt x="17988" y="5762"/>
                </a:lnTo>
                <a:lnTo>
                  <a:pt x="17988" y="5791"/>
                </a:lnTo>
                <a:cubicBezTo>
                  <a:pt x="17959" y="5776"/>
                  <a:pt x="17902" y="5733"/>
                  <a:pt x="17887" y="5704"/>
                </a:cubicBezTo>
                <a:cubicBezTo>
                  <a:pt x="17887" y="5676"/>
                  <a:pt x="17902" y="5676"/>
                  <a:pt x="17916" y="5676"/>
                </a:cubicBezTo>
                <a:lnTo>
                  <a:pt x="17945" y="5690"/>
                </a:lnTo>
                <a:lnTo>
                  <a:pt x="17959" y="5690"/>
                </a:lnTo>
                <a:cubicBezTo>
                  <a:pt x="17974" y="5690"/>
                  <a:pt x="17988" y="5633"/>
                  <a:pt x="17988" y="5618"/>
                </a:cubicBezTo>
                <a:cubicBezTo>
                  <a:pt x="17988" y="5616"/>
                  <a:pt x="17989" y="5615"/>
                  <a:pt x="17990" y="5615"/>
                </a:cubicBezTo>
                <a:close/>
                <a:moveTo>
                  <a:pt x="21752" y="5704"/>
                </a:moveTo>
                <a:cubicBezTo>
                  <a:pt x="21752" y="5733"/>
                  <a:pt x="21752" y="5762"/>
                  <a:pt x="21752" y="5776"/>
                </a:cubicBezTo>
                <a:cubicBezTo>
                  <a:pt x="21767" y="5791"/>
                  <a:pt x="21767" y="5791"/>
                  <a:pt x="21781" y="5791"/>
                </a:cubicBezTo>
                <a:cubicBezTo>
                  <a:pt x="21795" y="5805"/>
                  <a:pt x="21795" y="5805"/>
                  <a:pt x="21810" y="5805"/>
                </a:cubicBezTo>
                <a:lnTo>
                  <a:pt x="21810" y="5791"/>
                </a:lnTo>
                <a:cubicBezTo>
                  <a:pt x="21781" y="5762"/>
                  <a:pt x="21767" y="5733"/>
                  <a:pt x="21752" y="5704"/>
                </a:cubicBezTo>
                <a:close/>
                <a:moveTo>
                  <a:pt x="17715" y="5647"/>
                </a:moveTo>
                <a:cubicBezTo>
                  <a:pt x="17715" y="5659"/>
                  <a:pt x="17757" y="5725"/>
                  <a:pt x="17778" y="5725"/>
                </a:cubicBezTo>
                <a:cubicBezTo>
                  <a:pt x="17782" y="5725"/>
                  <a:pt x="17785" y="5723"/>
                  <a:pt x="17787" y="5719"/>
                </a:cubicBezTo>
                <a:cubicBezTo>
                  <a:pt x="17816" y="5704"/>
                  <a:pt x="17844" y="5690"/>
                  <a:pt x="17844" y="5690"/>
                </a:cubicBezTo>
                <a:cubicBezTo>
                  <a:pt x="17844" y="5690"/>
                  <a:pt x="17844" y="5748"/>
                  <a:pt x="17844" y="5762"/>
                </a:cubicBezTo>
                <a:cubicBezTo>
                  <a:pt x="17844" y="5791"/>
                  <a:pt x="17830" y="5819"/>
                  <a:pt x="17816" y="5819"/>
                </a:cubicBezTo>
                <a:cubicBezTo>
                  <a:pt x="17806" y="5829"/>
                  <a:pt x="17775" y="5846"/>
                  <a:pt x="17753" y="5846"/>
                </a:cubicBezTo>
                <a:cubicBezTo>
                  <a:pt x="17742" y="5846"/>
                  <a:pt x="17734" y="5843"/>
                  <a:pt x="17729" y="5834"/>
                </a:cubicBezTo>
                <a:lnTo>
                  <a:pt x="17715" y="5819"/>
                </a:lnTo>
                <a:lnTo>
                  <a:pt x="17701" y="5776"/>
                </a:lnTo>
                <a:cubicBezTo>
                  <a:pt x="17701" y="5733"/>
                  <a:pt x="17701" y="5676"/>
                  <a:pt x="17701" y="5661"/>
                </a:cubicBezTo>
                <a:lnTo>
                  <a:pt x="17715" y="5647"/>
                </a:lnTo>
                <a:close/>
                <a:moveTo>
                  <a:pt x="16853" y="5805"/>
                </a:moveTo>
                <a:cubicBezTo>
                  <a:pt x="16867" y="5805"/>
                  <a:pt x="16882" y="5819"/>
                  <a:pt x="16882" y="5819"/>
                </a:cubicBezTo>
                <a:lnTo>
                  <a:pt x="16882" y="5848"/>
                </a:lnTo>
                <a:cubicBezTo>
                  <a:pt x="16882" y="5862"/>
                  <a:pt x="16882" y="5877"/>
                  <a:pt x="16896" y="5891"/>
                </a:cubicBezTo>
                <a:cubicBezTo>
                  <a:pt x="16867" y="5877"/>
                  <a:pt x="16867" y="5877"/>
                  <a:pt x="16882" y="5877"/>
                </a:cubicBezTo>
                <a:lnTo>
                  <a:pt x="16839" y="5834"/>
                </a:lnTo>
                <a:cubicBezTo>
                  <a:pt x="16839" y="5834"/>
                  <a:pt x="16853" y="5805"/>
                  <a:pt x="16853" y="5805"/>
                </a:cubicBezTo>
                <a:close/>
                <a:moveTo>
                  <a:pt x="16939" y="5842"/>
                </a:moveTo>
                <a:cubicBezTo>
                  <a:pt x="16947" y="5842"/>
                  <a:pt x="16976" y="5856"/>
                  <a:pt x="16997" y="5877"/>
                </a:cubicBezTo>
                <a:cubicBezTo>
                  <a:pt x="16982" y="5891"/>
                  <a:pt x="16953" y="5891"/>
                  <a:pt x="16939" y="5891"/>
                </a:cubicBezTo>
                <a:cubicBezTo>
                  <a:pt x="16939" y="5877"/>
                  <a:pt x="16939" y="5862"/>
                  <a:pt x="16939" y="5848"/>
                </a:cubicBezTo>
                <a:cubicBezTo>
                  <a:pt x="16935" y="5844"/>
                  <a:pt x="16936" y="5842"/>
                  <a:pt x="16939" y="5842"/>
                </a:cubicBezTo>
                <a:close/>
                <a:moveTo>
                  <a:pt x="17413" y="5661"/>
                </a:moveTo>
                <a:lnTo>
                  <a:pt x="17413" y="5676"/>
                </a:lnTo>
                <a:cubicBezTo>
                  <a:pt x="17442" y="5690"/>
                  <a:pt x="17428" y="5733"/>
                  <a:pt x="17442" y="5762"/>
                </a:cubicBezTo>
                <a:cubicBezTo>
                  <a:pt x="17449" y="5769"/>
                  <a:pt x="17464" y="5773"/>
                  <a:pt x="17476" y="5773"/>
                </a:cubicBezTo>
                <a:cubicBezTo>
                  <a:pt x="17489" y="5773"/>
                  <a:pt x="17499" y="5769"/>
                  <a:pt x="17499" y="5762"/>
                </a:cubicBezTo>
                <a:lnTo>
                  <a:pt x="17514" y="5719"/>
                </a:lnTo>
                <a:cubicBezTo>
                  <a:pt x="17528" y="5726"/>
                  <a:pt x="17550" y="5726"/>
                  <a:pt x="17569" y="5726"/>
                </a:cubicBezTo>
                <a:cubicBezTo>
                  <a:pt x="17589" y="5726"/>
                  <a:pt x="17607" y="5726"/>
                  <a:pt x="17614" y="5733"/>
                </a:cubicBezTo>
                <a:cubicBezTo>
                  <a:pt x="17643" y="5748"/>
                  <a:pt x="17657" y="5748"/>
                  <a:pt x="17672" y="5762"/>
                </a:cubicBezTo>
                <a:cubicBezTo>
                  <a:pt x="17672" y="5776"/>
                  <a:pt x="17672" y="5791"/>
                  <a:pt x="17672" y="5791"/>
                </a:cubicBezTo>
                <a:lnTo>
                  <a:pt x="17643" y="5805"/>
                </a:lnTo>
                <a:cubicBezTo>
                  <a:pt x="17633" y="5815"/>
                  <a:pt x="17608" y="5825"/>
                  <a:pt x="17595" y="5825"/>
                </a:cubicBezTo>
                <a:cubicBezTo>
                  <a:pt x="17589" y="5825"/>
                  <a:pt x="17586" y="5824"/>
                  <a:pt x="17586" y="5819"/>
                </a:cubicBezTo>
                <a:cubicBezTo>
                  <a:pt x="17586" y="5819"/>
                  <a:pt x="17562" y="5879"/>
                  <a:pt x="17547" y="5879"/>
                </a:cubicBezTo>
                <a:cubicBezTo>
                  <a:pt x="17545" y="5879"/>
                  <a:pt x="17544" y="5878"/>
                  <a:pt x="17543" y="5877"/>
                </a:cubicBezTo>
                <a:cubicBezTo>
                  <a:pt x="17514" y="5877"/>
                  <a:pt x="17485" y="5848"/>
                  <a:pt x="17471" y="5834"/>
                </a:cubicBezTo>
                <a:lnTo>
                  <a:pt x="17442" y="5877"/>
                </a:lnTo>
                <a:cubicBezTo>
                  <a:pt x="17428" y="5891"/>
                  <a:pt x="17413" y="5891"/>
                  <a:pt x="17399" y="5906"/>
                </a:cubicBezTo>
                <a:cubicBezTo>
                  <a:pt x="17399" y="5906"/>
                  <a:pt x="17385" y="5891"/>
                  <a:pt x="17385" y="5891"/>
                </a:cubicBezTo>
                <a:cubicBezTo>
                  <a:pt x="17385" y="5891"/>
                  <a:pt x="17385" y="5891"/>
                  <a:pt x="17370" y="5906"/>
                </a:cubicBezTo>
                <a:lnTo>
                  <a:pt x="17327" y="5906"/>
                </a:lnTo>
                <a:cubicBezTo>
                  <a:pt x="17313" y="5920"/>
                  <a:pt x="17313" y="5920"/>
                  <a:pt x="17313" y="5920"/>
                </a:cubicBezTo>
                <a:cubicBezTo>
                  <a:pt x="17298" y="5906"/>
                  <a:pt x="17284" y="5891"/>
                  <a:pt x="17270" y="5877"/>
                </a:cubicBezTo>
                <a:cubicBezTo>
                  <a:pt x="17268" y="5875"/>
                  <a:pt x="17266" y="5874"/>
                  <a:pt x="17264" y="5874"/>
                </a:cubicBezTo>
                <a:cubicBezTo>
                  <a:pt x="17252" y="5874"/>
                  <a:pt x="17241" y="5910"/>
                  <a:pt x="17241" y="5934"/>
                </a:cubicBezTo>
                <a:cubicBezTo>
                  <a:pt x="17241" y="5934"/>
                  <a:pt x="17241" y="5934"/>
                  <a:pt x="17241" y="5920"/>
                </a:cubicBezTo>
                <a:lnTo>
                  <a:pt x="17212" y="5920"/>
                </a:lnTo>
                <a:lnTo>
                  <a:pt x="17198" y="5906"/>
                </a:lnTo>
                <a:cubicBezTo>
                  <a:pt x="17198" y="5920"/>
                  <a:pt x="17198" y="5920"/>
                  <a:pt x="17198" y="5920"/>
                </a:cubicBezTo>
                <a:lnTo>
                  <a:pt x="17183" y="5920"/>
                </a:lnTo>
                <a:cubicBezTo>
                  <a:pt x="17169" y="5934"/>
                  <a:pt x="17140" y="5949"/>
                  <a:pt x="17126" y="5949"/>
                </a:cubicBezTo>
                <a:lnTo>
                  <a:pt x="17083" y="5949"/>
                </a:lnTo>
                <a:lnTo>
                  <a:pt x="17054" y="5934"/>
                </a:lnTo>
                <a:cubicBezTo>
                  <a:pt x="17054" y="5934"/>
                  <a:pt x="17054" y="5920"/>
                  <a:pt x="17054" y="5920"/>
                </a:cubicBezTo>
                <a:cubicBezTo>
                  <a:pt x="17112" y="5906"/>
                  <a:pt x="17183" y="5877"/>
                  <a:pt x="17270" y="5848"/>
                </a:cubicBezTo>
                <a:cubicBezTo>
                  <a:pt x="17241" y="5848"/>
                  <a:pt x="17227" y="5848"/>
                  <a:pt x="17212" y="5862"/>
                </a:cubicBezTo>
                <a:lnTo>
                  <a:pt x="17212" y="5862"/>
                </a:lnTo>
                <a:cubicBezTo>
                  <a:pt x="17227" y="5848"/>
                  <a:pt x="17241" y="5848"/>
                  <a:pt x="17270" y="5834"/>
                </a:cubicBezTo>
                <a:lnTo>
                  <a:pt x="17270" y="5791"/>
                </a:lnTo>
                <a:cubicBezTo>
                  <a:pt x="17277" y="5767"/>
                  <a:pt x="17281" y="5756"/>
                  <a:pt x="17287" y="5756"/>
                </a:cubicBezTo>
                <a:cubicBezTo>
                  <a:pt x="17293" y="5756"/>
                  <a:pt x="17300" y="5763"/>
                  <a:pt x="17313" y="5776"/>
                </a:cubicBezTo>
                <a:cubicBezTo>
                  <a:pt x="17313" y="5791"/>
                  <a:pt x="17341" y="5791"/>
                  <a:pt x="17341" y="5805"/>
                </a:cubicBezTo>
                <a:cubicBezTo>
                  <a:pt x="17341" y="5819"/>
                  <a:pt x="17341" y="5819"/>
                  <a:pt x="17341" y="5819"/>
                </a:cubicBezTo>
                <a:cubicBezTo>
                  <a:pt x="17370" y="5819"/>
                  <a:pt x="17399" y="5805"/>
                  <a:pt x="17413" y="5805"/>
                </a:cubicBezTo>
                <a:lnTo>
                  <a:pt x="17413" y="5791"/>
                </a:lnTo>
                <a:lnTo>
                  <a:pt x="17370" y="5733"/>
                </a:lnTo>
                <a:cubicBezTo>
                  <a:pt x="17385" y="5690"/>
                  <a:pt x="17399" y="5661"/>
                  <a:pt x="17413" y="5661"/>
                </a:cubicBezTo>
                <a:close/>
                <a:moveTo>
                  <a:pt x="13893" y="5848"/>
                </a:moveTo>
                <a:cubicBezTo>
                  <a:pt x="13951" y="5848"/>
                  <a:pt x="13936" y="5862"/>
                  <a:pt x="13850" y="5891"/>
                </a:cubicBezTo>
                <a:lnTo>
                  <a:pt x="13807" y="5949"/>
                </a:lnTo>
                <a:lnTo>
                  <a:pt x="13793" y="5963"/>
                </a:lnTo>
                <a:cubicBezTo>
                  <a:pt x="13764" y="5963"/>
                  <a:pt x="13836" y="5848"/>
                  <a:pt x="13893" y="5848"/>
                </a:cubicBezTo>
                <a:close/>
                <a:moveTo>
                  <a:pt x="17040" y="5920"/>
                </a:moveTo>
                <a:cubicBezTo>
                  <a:pt x="17040" y="5934"/>
                  <a:pt x="17040" y="5934"/>
                  <a:pt x="17040" y="5934"/>
                </a:cubicBezTo>
                <a:cubicBezTo>
                  <a:pt x="17040" y="5949"/>
                  <a:pt x="17040" y="5949"/>
                  <a:pt x="17040" y="5963"/>
                </a:cubicBezTo>
                <a:cubicBezTo>
                  <a:pt x="17025" y="5949"/>
                  <a:pt x="17011" y="5949"/>
                  <a:pt x="16997" y="5934"/>
                </a:cubicBezTo>
                <a:lnTo>
                  <a:pt x="16982" y="5934"/>
                </a:lnTo>
                <a:cubicBezTo>
                  <a:pt x="16997" y="5934"/>
                  <a:pt x="17011" y="5934"/>
                  <a:pt x="17040" y="5920"/>
                </a:cubicBezTo>
                <a:close/>
                <a:moveTo>
                  <a:pt x="8434" y="5963"/>
                </a:moveTo>
                <a:cubicBezTo>
                  <a:pt x="8434" y="5963"/>
                  <a:pt x="8434" y="5963"/>
                  <a:pt x="8434" y="5963"/>
                </a:cubicBezTo>
                <a:lnTo>
                  <a:pt x="8434" y="5963"/>
                </a:lnTo>
                <a:close/>
                <a:moveTo>
                  <a:pt x="9281" y="5791"/>
                </a:moveTo>
                <a:lnTo>
                  <a:pt x="9296" y="5819"/>
                </a:lnTo>
                <a:cubicBezTo>
                  <a:pt x="9296" y="5834"/>
                  <a:pt x="9296" y="5848"/>
                  <a:pt x="9296" y="5862"/>
                </a:cubicBezTo>
                <a:cubicBezTo>
                  <a:pt x="9281" y="5877"/>
                  <a:pt x="9224" y="5949"/>
                  <a:pt x="9210" y="5963"/>
                </a:cubicBezTo>
                <a:lnTo>
                  <a:pt x="9210" y="5977"/>
                </a:lnTo>
                <a:cubicBezTo>
                  <a:pt x="9210" y="5977"/>
                  <a:pt x="9166" y="5949"/>
                  <a:pt x="9166" y="5934"/>
                </a:cubicBezTo>
                <a:cubicBezTo>
                  <a:pt x="9166" y="5927"/>
                  <a:pt x="9159" y="5924"/>
                  <a:pt x="9150" y="5924"/>
                </a:cubicBezTo>
                <a:cubicBezTo>
                  <a:pt x="9141" y="5924"/>
                  <a:pt x="9131" y="5927"/>
                  <a:pt x="9123" y="5934"/>
                </a:cubicBezTo>
                <a:cubicBezTo>
                  <a:pt x="9120" y="5936"/>
                  <a:pt x="9117" y="5937"/>
                  <a:pt x="9112" y="5937"/>
                </a:cubicBezTo>
                <a:cubicBezTo>
                  <a:pt x="9080" y="5937"/>
                  <a:pt x="9023" y="5890"/>
                  <a:pt x="9023" y="5877"/>
                </a:cubicBezTo>
                <a:cubicBezTo>
                  <a:pt x="9023" y="5877"/>
                  <a:pt x="9052" y="5819"/>
                  <a:pt x="9066" y="5805"/>
                </a:cubicBezTo>
                <a:cubicBezTo>
                  <a:pt x="9066" y="5791"/>
                  <a:pt x="9080" y="5791"/>
                  <a:pt x="9095" y="5791"/>
                </a:cubicBezTo>
                <a:lnTo>
                  <a:pt x="9095" y="5805"/>
                </a:lnTo>
                <a:lnTo>
                  <a:pt x="9095" y="5877"/>
                </a:lnTo>
                <a:cubicBezTo>
                  <a:pt x="9138" y="5848"/>
                  <a:pt x="9210" y="5819"/>
                  <a:pt x="9281" y="5791"/>
                </a:cubicBezTo>
                <a:close/>
                <a:moveTo>
                  <a:pt x="16594" y="5776"/>
                </a:moveTo>
                <a:cubicBezTo>
                  <a:pt x="16623" y="5776"/>
                  <a:pt x="16666" y="5805"/>
                  <a:pt x="16666" y="5834"/>
                </a:cubicBezTo>
                <a:cubicBezTo>
                  <a:pt x="16666" y="5848"/>
                  <a:pt x="16666" y="5891"/>
                  <a:pt x="16666" y="5906"/>
                </a:cubicBezTo>
                <a:cubicBezTo>
                  <a:pt x="16681" y="5906"/>
                  <a:pt x="16709" y="5934"/>
                  <a:pt x="16709" y="5934"/>
                </a:cubicBezTo>
                <a:cubicBezTo>
                  <a:pt x="16709" y="5949"/>
                  <a:pt x="16709" y="5963"/>
                  <a:pt x="16709" y="5963"/>
                </a:cubicBezTo>
                <a:lnTo>
                  <a:pt x="16652" y="5963"/>
                </a:lnTo>
                <a:cubicBezTo>
                  <a:pt x="16652" y="5963"/>
                  <a:pt x="16637" y="5977"/>
                  <a:pt x="16637" y="5977"/>
                </a:cubicBezTo>
                <a:cubicBezTo>
                  <a:pt x="16623" y="5977"/>
                  <a:pt x="16623" y="5977"/>
                  <a:pt x="16623" y="5963"/>
                </a:cubicBezTo>
                <a:cubicBezTo>
                  <a:pt x="16623" y="5949"/>
                  <a:pt x="16609" y="5949"/>
                  <a:pt x="16609" y="5949"/>
                </a:cubicBezTo>
                <a:cubicBezTo>
                  <a:pt x="16606" y="5951"/>
                  <a:pt x="16604" y="5952"/>
                  <a:pt x="16602" y="5952"/>
                </a:cubicBezTo>
                <a:cubicBezTo>
                  <a:pt x="16595" y="5952"/>
                  <a:pt x="16597" y="5927"/>
                  <a:pt x="16609" y="5891"/>
                </a:cubicBezTo>
                <a:cubicBezTo>
                  <a:pt x="16609" y="5848"/>
                  <a:pt x="16580" y="5776"/>
                  <a:pt x="16594" y="5776"/>
                </a:cubicBezTo>
                <a:close/>
                <a:moveTo>
                  <a:pt x="16910" y="5963"/>
                </a:moveTo>
                <a:cubicBezTo>
                  <a:pt x="16910" y="5977"/>
                  <a:pt x="16896" y="5992"/>
                  <a:pt x="16896" y="5992"/>
                </a:cubicBezTo>
                <a:cubicBezTo>
                  <a:pt x="16896" y="5996"/>
                  <a:pt x="16895" y="5998"/>
                  <a:pt x="16893" y="5998"/>
                </a:cubicBezTo>
                <a:cubicBezTo>
                  <a:pt x="16889" y="5998"/>
                  <a:pt x="16882" y="5988"/>
                  <a:pt x="16882" y="5977"/>
                </a:cubicBezTo>
                <a:cubicBezTo>
                  <a:pt x="16882" y="5977"/>
                  <a:pt x="16896" y="5963"/>
                  <a:pt x="16910" y="5963"/>
                </a:cubicBezTo>
                <a:close/>
                <a:moveTo>
                  <a:pt x="8664" y="5704"/>
                </a:moveTo>
                <a:cubicBezTo>
                  <a:pt x="8692" y="5719"/>
                  <a:pt x="8735" y="5748"/>
                  <a:pt x="8735" y="5748"/>
                </a:cubicBezTo>
                <a:cubicBezTo>
                  <a:pt x="8750" y="5748"/>
                  <a:pt x="8735" y="5776"/>
                  <a:pt x="8721" y="5805"/>
                </a:cubicBezTo>
                <a:lnTo>
                  <a:pt x="8779" y="5805"/>
                </a:lnTo>
                <a:cubicBezTo>
                  <a:pt x="8793" y="5819"/>
                  <a:pt x="8807" y="5834"/>
                  <a:pt x="8807" y="5862"/>
                </a:cubicBezTo>
                <a:cubicBezTo>
                  <a:pt x="8822" y="5891"/>
                  <a:pt x="8836" y="5906"/>
                  <a:pt x="8850" y="5934"/>
                </a:cubicBezTo>
                <a:lnTo>
                  <a:pt x="8865" y="5949"/>
                </a:lnTo>
                <a:cubicBezTo>
                  <a:pt x="8850" y="5963"/>
                  <a:pt x="8836" y="5977"/>
                  <a:pt x="8822" y="5977"/>
                </a:cubicBezTo>
                <a:cubicBezTo>
                  <a:pt x="8793" y="5906"/>
                  <a:pt x="8764" y="5862"/>
                  <a:pt x="8707" y="5834"/>
                </a:cubicBezTo>
                <a:cubicBezTo>
                  <a:pt x="8692" y="5862"/>
                  <a:pt x="8678" y="5906"/>
                  <a:pt x="8692" y="5906"/>
                </a:cubicBezTo>
                <a:cubicBezTo>
                  <a:pt x="8707" y="5934"/>
                  <a:pt x="8649" y="5949"/>
                  <a:pt x="8620" y="5963"/>
                </a:cubicBezTo>
                <a:lnTo>
                  <a:pt x="8534" y="5963"/>
                </a:lnTo>
                <a:lnTo>
                  <a:pt x="8506" y="5977"/>
                </a:lnTo>
                <a:cubicBezTo>
                  <a:pt x="8497" y="5986"/>
                  <a:pt x="8484" y="5994"/>
                  <a:pt x="8472" y="5994"/>
                </a:cubicBezTo>
                <a:cubicBezTo>
                  <a:pt x="8463" y="5994"/>
                  <a:pt x="8454" y="5990"/>
                  <a:pt x="8448" y="5977"/>
                </a:cubicBezTo>
                <a:lnTo>
                  <a:pt x="8434" y="5963"/>
                </a:lnTo>
                <a:cubicBezTo>
                  <a:pt x="8423" y="5995"/>
                  <a:pt x="8412" y="6012"/>
                  <a:pt x="8401" y="6012"/>
                </a:cubicBezTo>
                <a:cubicBezTo>
                  <a:pt x="8398" y="6012"/>
                  <a:pt x="8394" y="6010"/>
                  <a:pt x="8391" y="6006"/>
                </a:cubicBezTo>
                <a:lnTo>
                  <a:pt x="8391" y="5992"/>
                </a:lnTo>
                <a:cubicBezTo>
                  <a:pt x="8362" y="5963"/>
                  <a:pt x="8376" y="5949"/>
                  <a:pt x="8391" y="5920"/>
                </a:cubicBezTo>
                <a:lnTo>
                  <a:pt x="8405" y="5920"/>
                </a:lnTo>
                <a:cubicBezTo>
                  <a:pt x="8419" y="5920"/>
                  <a:pt x="8462" y="5920"/>
                  <a:pt x="8506" y="5934"/>
                </a:cubicBezTo>
                <a:lnTo>
                  <a:pt x="8534" y="5891"/>
                </a:lnTo>
                <a:cubicBezTo>
                  <a:pt x="8544" y="5881"/>
                  <a:pt x="8555" y="5871"/>
                  <a:pt x="8565" y="5871"/>
                </a:cubicBezTo>
                <a:cubicBezTo>
                  <a:pt x="8569" y="5871"/>
                  <a:pt x="8573" y="5873"/>
                  <a:pt x="8577" y="5877"/>
                </a:cubicBezTo>
                <a:cubicBezTo>
                  <a:pt x="8606" y="5877"/>
                  <a:pt x="8635" y="5862"/>
                  <a:pt x="8649" y="5805"/>
                </a:cubicBezTo>
                <a:lnTo>
                  <a:pt x="8678" y="5805"/>
                </a:lnTo>
                <a:cubicBezTo>
                  <a:pt x="8678" y="5805"/>
                  <a:pt x="8678" y="5791"/>
                  <a:pt x="8664" y="5776"/>
                </a:cubicBezTo>
                <a:cubicBezTo>
                  <a:pt x="8664" y="5762"/>
                  <a:pt x="8649" y="5748"/>
                  <a:pt x="8649" y="5733"/>
                </a:cubicBezTo>
                <a:lnTo>
                  <a:pt x="8664" y="5704"/>
                </a:lnTo>
                <a:close/>
                <a:moveTo>
                  <a:pt x="16436" y="5992"/>
                </a:moveTo>
                <a:cubicBezTo>
                  <a:pt x="16436" y="5992"/>
                  <a:pt x="16436" y="5992"/>
                  <a:pt x="16451" y="6006"/>
                </a:cubicBezTo>
                <a:cubicBezTo>
                  <a:pt x="16436" y="6006"/>
                  <a:pt x="16422" y="6006"/>
                  <a:pt x="16422" y="6020"/>
                </a:cubicBezTo>
                <a:lnTo>
                  <a:pt x="16422" y="6020"/>
                </a:lnTo>
                <a:cubicBezTo>
                  <a:pt x="16422" y="6006"/>
                  <a:pt x="16436" y="5992"/>
                  <a:pt x="16436" y="5992"/>
                </a:cubicBezTo>
                <a:close/>
                <a:moveTo>
                  <a:pt x="15258" y="6006"/>
                </a:moveTo>
                <a:cubicBezTo>
                  <a:pt x="15258" y="6006"/>
                  <a:pt x="15287" y="6006"/>
                  <a:pt x="15316" y="6021"/>
                </a:cubicBezTo>
                <a:cubicBezTo>
                  <a:pt x="15301" y="6035"/>
                  <a:pt x="15301" y="6035"/>
                  <a:pt x="15287" y="6035"/>
                </a:cubicBezTo>
                <a:lnTo>
                  <a:pt x="15244" y="6035"/>
                </a:lnTo>
                <a:cubicBezTo>
                  <a:pt x="15244" y="6035"/>
                  <a:pt x="15244" y="6006"/>
                  <a:pt x="15244" y="6006"/>
                </a:cubicBezTo>
                <a:close/>
                <a:moveTo>
                  <a:pt x="8161" y="5992"/>
                </a:moveTo>
                <a:cubicBezTo>
                  <a:pt x="8175" y="5992"/>
                  <a:pt x="8175" y="6035"/>
                  <a:pt x="8161" y="6078"/>
                </a:cubicBezTo>
                <a:lnTo>
                  <a:pt x="8118" y="6064"/>
                </a:lnTo>
                <a:cubicBezTo>
                  <a:pt x="8103" y="6064"/>
                  <a:pt x="8089" y="6064"/>
                  <a:pt x="8075" y="6049"/>
                </a:cubicBezTo>
                <a:cubicBezTo>
                  <a:pt x="8060" y="6049"/>
                  <a:pt x="8060" y="6035"/>
                  <a:pt x="8060" y="6021"/>
                </a:cubicBezTo>
                <a:lnTo>
                  <a:pt x="8060" y="6006"/>
                </a:lnTo>
                <a:cubicBezTo>
                  <a:pt x="8060" y="6006"/>
                  <a:pt x="8132" y="5992"/>
                  <a:pt x="8161" y="5992"/>
                </a:cubicBezTo>
                <a:close/>
                <a:moveTo>
                  <a:pt x="13304" y="5992"/>
                </a:moveTo>
                <a:lnTo>
                  <a:pt x="13304" y="6021"/>
                </a:lnTo>
                <a:lnTo>
                  <a:pt x="13319" y="6049"/>
                </a:lnTo>
                <a:cubicBezTo>
                  <a:pt x="13347" y="6078"/>
                  <a:pt x="13333" y="6092"/>
                  <a:pt x="13319" y="6092"/>
                </a:cubicBezTo>
                <a:cubicBezTo>
                  <a:pt x="13313" y="6089"/>
                  <a:pt x="13306" y="6088"/>
                  <a:pt x="13298" y="6088"/>
                </a:cubicBezTo>
                <a:cubicBezTo>
                  <a:pt x="13269" y="6088"/>
                  <a:pt x="13230" y="6107"/>
                  <a:pt x="13218" y="6107"/>
                </a:cubicBezTo>
                <a:lnTo>
                  <a:pt x="13218" y="6092"/>
                </a:lnTo>
                <a:cubicBezTo>
                  <a:pt x="13232" y="6064"/>
                  <a:pt x="13261" y="6021"/>
                  <a:pt x="13304" y="5992"/>
                </a:cubicBezTo>
                <a:close/>
                <a:moveTo>
                  <a:pt x="7599" y="5909"/>
                </a:moveTo>
                <a:cubicBezTo>
                  <a:pt x="7604" y="5909"/>
                  <a:pt x="7615" y="5913"/>
                  <a:pt x="7629" y="5920"/>
                </a:cubicBezTo>
                <a:lnTo>
                  <a:pt x="7644" y="5992"/>
                </a:lnTo>
                <a:lnTo>
                  <a:pt x="7644" y="6021"/>
                </a:lnTo>
                <a:cubicBezTo>
                  <a:pt x="7687" y="6078"/>
                  <a:pt x="7701" y="6107"/>
                  <a:pt x="7687" y="6121"/>
                </a:cubicBezTo>
                <a:cubicBezTo>
                  <a:pt x="7658" y="6121"/>
                  <a:pt x="7600" y="6064"/>
                  <a:pt x="7586" y="6049"/>
                </a:cubicBezTo>
                <a:cubicBezTo>
                  <a:pt x="7572" y="6021"/>
                  <a:pt x="7615" y="5949"/>
                  <a:pt x="7600" y="5920"/>
                </a:cubicBezTo>
                <a:cubicBezTo>
                  <a:pt x="7593" y="5913"/>
                  <a:pt x="7593" y="5909"/>
                  <a:pt x="7599" y="5909"/>
                </a:cubicBezTo>
                <a:close/>
                <a:moveTo>
                  <a:pt x="14321" y="6101"/>
                </a:moveTo>
                <a:cubicBezTo>
                  <a:pt x="14331" y="6101"/>
                  <a:pt x="14339" y="6114"/>
                  <a:pt x="14339" y="6135"/>
                </a:cubicBezTo>
                <a:lnTo>
                  <a:pt x="14296" y="6135"/>
                </a:lnTo>
                <a:cubicBezTo>
                  <a:pt x="14296" y="6121"/>
                  <a:pt x="14310" y="6121"/>
                  <a:pt x="14310" y="6107"/>
                </a:cubicBezTo>
                <a:cubicBezTo>
                  <a:pt x="14314" y="6103"/>
                  <a:pt x="14318" y="6101"/>
                  <a:pt x="14321" y="6101"/>
                </a:cubicBezTo>
                <a:close/>
                <a:moveTo>
                  <a:pt x="7366" y="5958"/>
                </a:moveTo>
                <a:cubicBezTo>
                  <a:pt x="7377" y="5958"/>
                  <a:pt x="7388" y="5977"/>
                  <a:pt x="7399" y="6021"/>
                </a:cubicBezTo>
                <a:lnTo>
                  <a:pt x="7414" y="6049"/>
                </a:lnTo>
                <a:cubicBezTo>
                  <a:pt x="7414" y="6064"/>
                  <a:pt x="7428" y="6078"/>
                  <a:pt x="7428" y="6078"/>
                </a:cubicBezTo>
                <a:cubicBezTo>
                  <a:pt x="7471" y="6092"/>
                  <a:pt x="7457" y="6107"/>
                  <a:pt x="7442" y="6121"/>
                </a:cubicBezTo>
                <a:lnTo>
                  <a:pt x="7414" y="6135"/>
                </a:lnTo>
                <a:cubicBezTo>
                  <a:pt x="7405" y="6140"/>
                  <a:pt x="7396" y="6141"/>
                  <a:pt x="7386" y="6141"/>
                </a:cubicBezTo>
                <a:cubicBezTo>
                  <a:pt x="7363" y="6141"/>
                  <a:pt x="7342" y="6131"/>
                  <a:pt x="7342" y="6121"/>
                </a:cubicBezTo>
                <a:cubicBezTo>
                  <a:pt x="7327" y="6107"/>
                  <a:pt x="7342" y="5992"/>
                  <a:pt x="7356" y="5963"/>
                </a:cubicBezTo>
                <a:cubicBezTo>
                  <a:pt x="7360" y="5960"/>
                  <a:pt x="7363" y="5958"/>
                  <a:pt x="7366" y="5958"/>
                </a:cubicBezTo>
                <a:close/>
                <a:moveTo>
                  <a:pt x="7973" y="6126"/>
                </a:moveTo>
                <a:cubicBezTo>
                  <a:pt x="7981" y="6126"/>
                  <a:pt x="7991" y="6130"/>
                  <a:pt x="8003" y="6135"/>
                </a:cubicBezTo>
                <a:cubicBezTo>
                  <a:pt x="8003" y="6150"/>
                  <a:pt x="8017" y="6179"/>
                  <a:pt x="8017" y="6193"/>
                </a:cubicBezTo>
                <a:cubicBezTo>
                  <a:pt x="8003" y="6193"/>
                  <a:pt x="7988" y="6179"/>
                  <a:pt x="7974" y="6179"/>
                </a:cubicBezTo>
                <a:lnTo>
                  <a:pt x="7945" y="6164"/>
                </a:lnTo>
                <a:cubicBezTo>
                  <a:pt x="7945" y="6150"/>
                  <a:pt x="7945" y="6150"/>
                  <a:pt x="7945" y="6150"/>
                </a:cubicBezTo>
                <a:cubicBezTo>
                  <a:pt x="7954" y="6133"/>
                  <a:pt x="7962" y="6126"/>
                  <a:pt x="7973" y="6126"/>
                </a:cubicBezTo>
                <a:close/>
                <a:moveTo>
                  <a:pt x="6365" y="6078"/>
                </a:moveTo>
                <a:lnTo>
                  <a:pt x="6394" y="6092"/>
                </a:lnTo>
                <a:lnTo>
                  <a:pt x="6408" y="6107"/>
                </a:lnTo>
                <a:cubicBezTo>
                  <a:pt x="6437" y="6107"/>
                  <a:pt x="6465" y="6150"/>
                  <a:pt x="6480" y="6164"/>
                </a:cubicBezTo>
                <a:cubicBezTo>
                  <a:pt x="6451" y="6164"/>
                  <a:pt x="6408" y="6193"/>
                  <a:pt x="6379" y="6207"/>
                </a:cubicBezTo>
                <a:lnTo>
                  <a:pt x="6307" y="6207"/>
                </a:lnTo>
                <a:cubicBezTo>
                  <a:pt x="6293" y="6179"/>
                  <a:pt x="6293" y="6150"/>
                  <a:pt x="6307" y="6150"/>
                </a:cubicBezTo>
                <a:cubicBezTo>
                  <a:pt x="6307" y="6150"/>
                  <a:pt x="6336" y="6179"/>
                  <a:pt x="6350" y="6193"/>
                </a:cubicBezTo>
                <a:lnTo>
                  <a:pt x="6365" y="6150"/>
                </a:lnTo>
                <a:lnTo>
                  <a:pt x="6379" y="6135"/>
                </a:lnTo>
                <a:cubicBezTo>
                  <a:pt x="6350" y="6107"/>
                  <a:pt x="6350" y="6078"/>
                  <a:pt x="6365" y="6078"/>
                </a:cubicBezTo>
                <a:close/>
                <a:moveTo>
                  <a:pt x="5934" y="6078"/>
                </a:moveTo>
                <a:cubicBezTo>
                  <a:pt x="5991" y="6078"/>
                  <a:pt x="6049" y="6107"/>
                  <a:pt x="6049" y="6135"/>
                </a:cubicBezTo>
                <a:cubicBezTo>
                  <a:pt x="6049" y="6150"/>
                  <a:pt x="6049" y="6193"/>
                  <a:pt x="6034" y="6222"/>
                </a:cubicBezTo>
                <a:cubicBezTo>
                  <a:pt x="6034" y="6222"/>
                  <a:pt x="6034" y="6207"/>
                  <a:pt x="6020" y="6207"/>
                </a:cubicBezTo>
                <a:lnTo>
                  <a:pt x="5934" y="6207"/>
                </a:lnTo>
                <a:cubicBezTo>
                  <a:pt x="5948" y="6193"/>
                  <a:pt x="5948" y="6193"/>
                  <a:pt x="5948" y="6193"/>
                </a:cubicBezTo>
                <a:lnTo>
                  <a:pt x="5934" y="6078"/>
                </a:lnTo>
                <a:close/>
                <a:moveTo>
                  <a:pt x="4238" y="6236"/>
                </a:moveTo>
                <a:cubicBezTo>
                  <a:pt x="4253" y="6250"/>
                  <a:pt x="4267" y="6250"/>
                  <a:pt x="4267" y="6265"/>
                </a:cubicBezTo>
                <a:lnTo>
                  <a:pt x="4267" y="6294"/>
                </a:lnTo>
                <a:cubicBezTo>
                  <a:pt x="4267" y="6308"/>
                  <a:pt x="4267" y="6308"/>
                  <a:pt x="4267" y="6322"/>
                </a:cubicBezTo>
                <a:lnTo>
                  <a:pt x="4238" y="6322"/>
                </a:lnTo>
                <a:cubicBezTo>
                  <a:pt x="4238" y="6294"/>
                  <a:pt x="4238" y="6236"/>
                  <a:pt x="4238" y="6236"/>
                </a:cubicBezTo>
                <a:close/>
                <a:moveTo>
                  <a:pt x="4023" y="6294"/>
                </a:moveTo>
                <a:cubicBezTo>
                  <a:pt x="4080" y="6294"/>
                  <a:pt x="4152" y="6294"/>
                  <a:pt x="4138" y="6322"/>
                </a:cubicBezTo>
                <a:cubicBezTo>
                  <a:pt x="4138" y="6322"/>
                  <a:pt x="4138" y="6322"/>
                  <a:pt x="4138" y="6351"/>
                </a:cubicBezTo>
                <a:lnTo>
                  <a:pt x="4109" y="6351"/>
                </a:lnTo>
                <a:cubicBezTo>
                  <a:pt x="4109" y="6351"/>
                  <a:pt x="4066" y="6322"/>
                  <a:pt x="4023" y="6294"/>
                </a:cubicBezTo>
                <a:close/>
                <a:moveTo>
                  <a:pt x="3898" y="6270"/>
                </a:moveTo>
                <a:cubicBezTo>
                  <a:pt x="3915" y="6270"/>
                  <a:pt x="3940" y="6277"/>
                  <a:pt x="3966" y="6294"/>
                </a:cubicBezTo>
                <a:cubicBezTo>
                  <a:pt x="3922" y="6308"/>
                  <a:pt x="3894" y="6322"/>
                  <a:pt x="3879" y="6337"/>
                </a:cubicBezTo>
                <a:lnTo>
                  <a:pt x="3865" y="6337"/>
                </a:lnTo>
                <a:cubicBezTo>
                  <a:pt x="3851" y="6351"/>
                  <a:pt x="3822" y="6380"/>
                  <a:pt x="3822" y="6380"/>
                </a:cubicBezTo>
                <a:lnTo>
                  <a:pt x="3764" y="6308"/>
                </a:lnTo>
                <a:cubicBezTo>
                  <a:pt x="3764" y="6322"/>
                  <a:pt x="3764" y="6337"/>
                  <a:pt x="3764" y="6351"/>
                </a:cubicBezTo>
                <a:cubicBezTo>
                  <a:pt x="3750" y="6337"/>
                  <a:pt x="3750" y="6322"/>
                  <a:pt x="3750" y="6294"/>
                </a:cubicBezTo>
                <a:lnTo>
                  <a:pt x="3793" y="6294"/>
                </a:lnTo>
                <a:lnTo>
                  <a:pt x="3822" y="6308"/>
                </a:lnTo>
                <a:cubicBezTo>
                  <a:pt x="3827" y="6311"/>
                  <a:pt x="3833" y="6312"/>
                  <a:pt x="3838" y="6312"/>
                </a:cubicBezTo>
                <a:cubicBezTo>
                  <a:pt x="3861" y="6312"/>
                  <a:pt x="3879" y="6291"/>
                  <a:pt x="3879" y="6279"/>
                </a:cubicBezTo>
                <a:cubicBezTo>
                  <a:pt x="3879" y="6273"/>
                  <a:pt x="3887" y="6270"/>
                  <a:pt x="3898" y="6270"/>
                </a:cubicBezTo>
                <a:close/>
                <a:moveTo>
                  <a:pt x="3583" y="6333"/>
                </a:moveTo>
                <a:cubicBezTo>
                  <a:pt x="3586" y="6333"/>
                  <a:pt x="3589" y="6334"/>
                  <a:pt x="3592" y="6337"/>
                </a:cubicBezTo>
                <a:cubicBezTo>
                  <a:pt x="3606" y="6351"/>
                  <a:pt x="3635" y="6365"/>
                  <a:pt x="3649" y="6365"/>
                </a:cubicBezTo>
                <a:cubicBezTo>
                  <a:pt x="3664" y="6365"/>
                  <a:pt x="3664" y="6380"/>
                  <a:pt x="3678" y="6380"/>
                </a:cubicBezTo>
                <a:cubicBezTo>
                  <a:pt x="3673" y="6385"/>
                  <a:pt x="3667" y="6386"/>
                  <a:pt x="3661" y="6386"/>
                </a:cubicBezTo>
                <a:cubicBezTo>
                  <a:pt x="3648" y="6386"/>
                  <a:pt x="3635" y="6380"/>
                  <a:pt x="3635" y="6380"/>
                </a:cubicBezTo>
                <a:cubicBezTo>
                  <a:pt x="3621" y="6380"/>
                  <a:pt x="3578" y="6380"/>
                  <a:pt x="3563" y="6394"/>
                </a:cubicBezTo>
                <a:cubicBezTo>
                  <a:pt x="3563" y="6380"/>
                  <a:pt x="3563" y="6380"/>
                  <a:pt x="3563" y="6380"/>
                </a:cubicBezTo>
                <a:cubicBezTo>
                  <a:pt x="3551" y="6356"/>
                  <a:pt x="3569" y="6333"/>
                  <a:pt x="3583" y="6333"/>
                </a:cubicBezTo>
                <a:close/>
                <a:moveTo>
                  <a:pt x="3434" y="6337"/>
                </a:moveTo>
                <a:cubicBezTo>
                  <a:pt x="3463" y="6337"/>
                  <a:pt x="3477" y="6351"/>
                  <a:pt x="3463" y="6365"/>
                </a:cubicBezTo>
                <a:cubicBezTo>
                  <a:pt x="3463" y="6380"/>
                  <a:pt x="3463" y="6380"/>
                  <a:pt x="3463" y="6394"/>
                </a:cubicBezTo>
                <a:cubicBezTo>
                  <a:pt x="3448" y="6408"/>
                  <a:pt x="3448" y="6408"/>
                  <a:pt x="3434" y="6423"/>
                </a:cubicBezTo>
                <a:cubicBezTo>
                  <a:pt x="3420" y="6423"/>
                  <a:pt x="3420" y="6408"/>
                  <a:pt x="3420" y="6408"/>
                </a:cubicBezTo>
                <a:cubicBezTo>
                  <a:pt x="3376" y="6365"/>
                  <a:pt x="3420" y="6337"/>
                  <a:pt x="3434" y="6337"/>
                </a:cubicBezTo>
                <a:close/>
                <a:moveTo>
                  <a:pt x="3314" y="6345"/>
                </a:moveTo>
                <a:cubicBezTo>
                  <a:pt x="3319" y="6345"/>
                  <a:pt x="3319" y="6355"/>
                  <a:pt x="3319" y="6365"/>
                </a:cubicBezTo>
                <a:cubicBezTo>
                  <a:pt x="3319" y="6378"/>
                  <a:pt x="3295" y="6439"/>
                  <a:pt x="3269" y="6439"/>
                </a:cubicBezTo>
                <a:cubicBezTo>
                  <a:pt x="3267" y="6439"/>
                  <a:pt x="3264" y="6438"/>
                  <a:pt x="3262" y="6437"/>
                </a:cubicBezTo>
                <a:cubicBezTo>
                  <a:pt x="3233" y="6423"/>
                  <a:pt x="3247" y="6380"/>
                  <a:pt x="3262" y="6380"/>
                </a:cubicBezTo>
                <a:cubicBezTo>
                  <a:pt x="3276" y="6380"/>
                  <a:pt x="3290" y="6365"/>
                  <a:pt x="3305" y="6351"/>
                </a:cubicBezTo>
                <a:cubicBezTo>
                  <a:pt x="3309" y="6347"/>
                  <a:pt x="3312" y="6345"/>
                  <a:pt x="3314" y="6345"/>
                </a:cubicBezTo>
                <a:close/>
                <a:moveTo>
                  <a:pt x="2968" y="6361"/>
                </a:moveTo>
                <a:cubicBezTo>
                  <a:pt x="2972" y="6361"/>
                  <a:pt x="2974" y="6362"/>
                  <a:pt x="2974" y="6365"/>
                </a:cubicBezTo>
                <a:cubicBezTo>
                  <a:pt x="2974" y="6380"/>
                  <a:pt x="2960" y="6394"/>
                  <a:pt x="2917" y="6394"/>
                </a:cubicBezTo>
                <a:lnTo>
                  <a:pt x="2917" y="6452"/>
                </a:lnTo>
                <a:cubicBezTo>
                  <a:pt x="2902" y="6452"/>
                  <a:pt x="2902" y="6466"/>
                  <a:pt x="2902" y="6466"/>
                </a:cubicBezTo>
                <a:cubicBezTo>
                  <a:pt x="2888" y="6480"/>
                  <a:pt x="2859" y="6495"/>
                  <a:pt x="2845" y="6509"/>
                </a:cubicBezTo>
                <a:lnTo>
                  <a:pt x="2831" y="6509"/>
                </a:lnTo>
                <a:cubicBezTo>
                  <a:pt x="2831" y="6495"/>
                  <a:pt x="2831" y="6495"/>
                  <a:pt x="2816" y="6495"/>
                </a:cubicBezTo>
                <a:lnTo>
                  <a:pt x="2787" y="6437"/>
                </a:lnTo>
                <a:cubicBezTo>
                  <a:pt x="2787" y="6437"/>
                  <a:pt x="2773" y="6452"/>
                  <a:pt x="2759" y="6452"/>
                </a:cubicBezTo>
                <a:cubicBezTo>
                  <a:pt x="2759" y="6437"/>
                  <a:pt x="2759" y="6437"/>
                  <a:pt x="2759" y="6423"/>
                </a:cubicBezTo>
                <a:lnTo>
                  <a:pt x="2773" y="6423"/>
                </a:lnTo>
                <a:lnTo>
                  <a:pt x="2802" y="6394"/>
                </a:lnTo>
                <a:cubicBezTo>
                  <a:pt x="2831" y="6394"/>
                  <a:pt x="2888" y="6394"/>
                  <a:pt x="2902" y="6380"/>
                </a:cubicBezTo>
                <a:cubicBezTo>
                  <a:pt x="2914" y="6380"/>
                  <a:pt x="2953" y="6361"/>
                  <a:pt x="2968" y="6361"/>
                </a:cubicBezTo>
                <a:close/>
                <a:moveTo>
                  <a:pt x="2572" y="6423"/>
                </a:moveTo>
                <a:cubicBezTo>
                  <a:pt x="2586" y="6423"/>
                  <a:pt x="2644" y="6452"/>
                  <a:pt x="2672" y="6466"/>
                </a:cubicBezTo>
                <a:cubicBezTo>
                  <a:pt x="2672" y="6480"/>
                  <a:pt x="2672" y="6495"/>
                  <a:pt x="2672" y="6523"/>
                </a:cubicBezTo>
                <a:cubicBezTo>
                  <a:pt x="2672" y="6523"/>
                  <a:pt x="2658" y="6523"/>
                  <a:pt x="2629" y="6509"/>
                </a:cubicBezTo>
                <a:cubicBezTo>
                  <a:pt x="2615" y="6480"/>
                  <a:pt x="2572" y="6452"/>
                  <a:pt x="2572" y="6452"/>
                </a:cubicBezTo>
                <a:lnTo>
                  <a:pt x="2572" y="6423"/>
                </a:lnTo>
                <a:close/>
                <a:moveTo>
                  <a:pt x="22844" y="9224"/>
                </a:moveTo>
                <a:lnTo>
                  <a:pt x="22801" y="9282"/>
                </a:lnTo>
                <a:cubicBezTo>
                  <a:pt x="22787" y="9325"/>
                  <a:pt x="22772" y="9325"/>
                  <a:pt x="22772" y="9339"/>
                </a:cubicBezTo>
                <a:cubicBezTo>
                  <a:pt x="22801" y="9354"/>
                  <a:pt x="22873" y="9411"/>
                  <a:pt x="22887" y="9426"/>
                </a:cubicBezTo>
                <a:cubicBezTo>
                  <a:pt x="22895" y="9429"/>
                  <a:pt x="22901" y="9431"/>
                  <a:pt x="22905" y="9431"/>
                </a:cubicBezTo>
                <a:cubicBezTo>
                  <a:pt x="22916" y="9431"/>
                  <a:pt x="22916" y="9418"/>
                  <a:pt x="22916" y="9397"/>
                </a:cubicBezTo>
                <a:cubicBezTo>
                  <a:pt x="22902" y="9368"/>
                  <a:pt x="22858" y="9268"/>
                  <a:pt x="22844" y="9224"/>
                </a:cubicBezTo>
                <a:close/>
                <a:moveTo>
                  <a:pt x="23256" y="9355"/>
                </a:moveTo>
                <a:cubicBezTo>
                  <a:pt x="23254" y="9355"/>
                  <a:pt x="23254" y="9363"/>
                  <a:pt x="23261" y="9382"/>
                </a:cubicBezTo>
                <a:cubicBezTo>
                  <a:pt x="23261" y="9426"/>
                  <a:pt x="23333" y="9469"/>
                  <a:pt x="23361" y="9469"/>
                </a:cubicBezTo>
                <a:lnTo>
                  <a:pt x="23361" y="9426"/>
                </a:lnTo>
                <a:lnTo>
                  <a:pt x="23361" y="9411"/>
                </a:lnTo>
                <a:cubicBezTo>
                  <a:pt x="23369" y="9395"/>
                  <a:pt x="23368" y="9384"/>
                  <a:pt x="23359" y="9384"/>
                </a:cubicBezTo>
                <a:cubicBezTo>
                  <a:pt x="23351" y="9384"/>
                  <a:pt x="23338" y="9392"/>
                  <a:pt x="23318" y="9411"/>
                </a:cubicBezTo>
                <a:lnTo>
                  <a:pt x="23304" y="9397"/>
                </a:lnTo>
                <a:lnTo>
                  <a:pt x="23275" y="9382"/>
                </a:lnTo>
                <a:cubicBezTo>
                  <a:pt x="23267" y="9367"/>
                  <a:pt x="23259" y="9355"/>
                  <a:pt x="23256" y="9355"/>
                </a:cubicBezTo>
                <a:close/>
                <a:moveTo>
                  <a:pt x="1144" y="10775"/>
                </a:moveTo>
                <a:cubicBezTo>
                  <a:pt x="1147" y="10775"/>
                  <a:pt x="1150" y="10779"/>
                  <a:pt x="1150" y="10790"/>
                </a:cubicBezTo>
                <a:lnTo>
                  <a:pt x="1150" y="10805"/>
                </a:lnTo>
                <a:cubicBezTo>
                  <a:pt x="1150" y="10848"/>
                  <a:pt x="1164" y="10877"/>
                  <a:pt x="1193" y="10877"/>
                </a:cubicBezTo>
                <a:cubicBezTo>
                  <a:pt x="1207" y="10905"/>
                  <a:pt x="1193" y="10920"/>
                  <a:pt x="1178" y="10920"/>
                </a:cubicBezTo>
                <a:cubicBezTo>
                  <a:pt x="1164" y="10905"/>
                  <a:pt x="1106" y="10834"/>
                  <a:pt x="1121" y="10805"/>
                </a:cubicBezTo>
                <a:cubicBezTo>
                  <a:pt x="1130" y="10787"/>
                  <a:pt x="1139" y="10775"/>
                  <a:pt x="1144" y="10775"/>
                </a:cubicBezTo>
                <a:close/>
                <a:moveTo>
                  <a:pt x="818" y="11511"/>
                </a:moveTo>
                <a:cubicBezTo>
                  <a:pt x="828" y="11511"/>
                  <a:pt x="838" y="11528"/>
                  <a:pt x="848" y="11538"/>
                </a:cubicBezTo>
                <a:cubicBezTo>
                  <a:pt x="862" y="11552"/>
                  <a:pt x="877" y="11566"/>
                  <a:pt x="877" y="11581"/>
                </a:cubicBezTo>
                <a:cubicBezTo>
                  <a:pt x="862" y="11609"/>
                  <a:pt x="848" y="11652"/>
                  <a:pt x="833" y="11652"/>
                </a:cubicBezTo>
                <a:cubicBezTo>
                  <a:pt x="830" y="11654"/>
                  <a:pt x="826" y="11654"/>
                  <a:pt x="823" y="11654"/>
                </a:cubicBezTo>
                <a:cubicBezTo>
                  <a:pt x="795" y="11654"/>
                  <a:pt x="818" y="11594"/>
                  <a:pt x="805" y="11581"/>
                </a:cubicBezTo>
                <a:cubicBezTo>
                  <a:pt x="790" y="11552"/>
                  <a:pt x="790" y="11552"/>
                  <a:pt x="805" y="11523"/>
                </a:cubicBezTo>
                <a:cubicBezTo>
                  <a:pt x="809" y="11514"/>
                  <a:pt x="814" y="11511"/>
                  <a:pt x="818" y="11511"/>
                </a:cubicBezTo>
                <a:close/>
                <a:moveTo>
                  <a:pt x="1652" y="13132"/>
                </a:moveTo>
                <a:cubicBezTo>
                  <a:pt x="1681" y="13132"/>
                  <a:pt x="1695" y="13147"/>
                  <a:pt x="1710" y="13161"/>
                </a:cubicBezTo>
                <a:cubicBezTo>
                  <a:pt x="1701" y="13169"/>
                  <a:pt x="1693" y="13173"/>
                  <a:pt x="1685" y="13173"/>
                </a:cubicBezTo>
                <a:cubicBezTo>
                  <a:pt x="1667" y="13173"/>
                  <a:pt x="1652" y="13153"/>
                  <a:pt x="1652" y="13132"/>
                </a:cubicBezTo>
                <a:close/>
                <a:moveTo>
                  <a:pt x="21077" y="13535"/>
                </a:moveTo>
                <a:cubicBezTo>
                  <a:pt x="21063" y="13549"/>
                  <a:pt x="21034" y="13549"/>
                  <a:pt x="21019" y="13549"/>
                </a:cubicBezTo>
                <a:cubicBezTo>
                  <a:pt x="21019" y="13563"/>
                  <a:pt x="21019" y="13578"/>
                  <a:pt x="21019" y="13592"/>
                </a:cubicBezTo>
                <a:cubicBezTo>
                  <a:pt x="21005" y="13606"/>
                  <a:pt x="20991" y="13606"/>
                  <a:pt x="20976" y="13621"/>
                </a:cubicBezTo>
                <a:lnTo>
                  <a:pt x="20962" y="13635"/>
                </a:lnTo>
                <a:cubicBezTo>
                  <a:pt x="20962" y="13635"/>
                  <a:pt x="20976" y="13650"/>
                  <a:pt x="20991" y="13664"/>
                </a:cubicBezTo>
                <a:cubicBezTo>
                  <a:pt x="21005" y="13664"/>
                  <a:pt x="21091" y="13578"/>
                  <a:pt x="21077" y="13549"/>
                </a:cubicBezTo>
                <a:cubicBezTo>
                  <a:pt x="21077" y="13549"/>
                  <a:pt x="21077" y="13549"/>
                  <a:pt x="21077" y="13535"/>
                </a:cubicBezTo>
                <a:close/>
                <a:moveTo>
                  <a:pt x="21381" y="13853"/>
                </a:moveTo>
                <a:cubicBezTo>
                  <a:pt x="21355" y="13853"/>
                  <a:pt x="21321" y="13869"/>
                  <a:pt x="21321" y="13879"/>
                </a:cubicBezTo>
                <a:cubicBezTo>
                  <a:pt x="21321" y="13903"/>
                  <a:pt x="21302" y="13926"/>
                  <a:pt x="21287" y="13926"/>
                </a:cubicBezTo>
                <a:cubicBezTo>
                  <a:pt x="21284" y="13926"/>
                  <a:pt x="21281" y="13925"/>
                  <a:pt x="21278" y="13923"/>
                </a:cubicBezTo>
                <a:cubicBezTo>
                  <a:pt x="21277" y="13921"/>
                  <a:pt x="21275" y="13920"/>
                  <a:pt x="21274" y="13920"/>
                </a:cubicBezTo>
                <a:cubicBezTo>
                  <a:pt x="21261" y="13920"/>
                  <a:pt x="21248" y="13973"/>
                  <a:pt x="21235" y="14037"/>
                </a:cubicBezTo>
                <a:lnTo>
                  <a:pt x="21307" y="14023"/>
                </a:lnTo>
                <a:cubicBezTo>
                  <a:pt x="21321" y="14023"/>
                  <a:pt x="21350" y="13994"/>
                  <a:pt x="21364" y="13994"/>
                </a:cubicBezTo>
                <a:lnTo>
                  <a:pt x="21379" y="13994"/>
                </a:lnTo>
                <a:cubicBezTo>
                  <a:pt x="21391" y="14006"/>
                  <a:pt x="21400" y="14011"/>
                  <a:pt x="21407" y="14011"/>
                </a:cubicBezTo>
                <a:cubicBezTo>
                  <a:pt x="21417" y="14011"/>
                  <a:pt x="21422" y="14003"/>
                  <a:pt x="21422" y="13994"/>
                </a:cubicBezTo>
                <a:cubicBezTo>
                  <a:pt x="21422" y="13966"/>
                  <a:pt x="21407" y="13894"/>
                  <a:pt x="21407" y="13865"/>
                </a:cubicBezTo>
                <a:cubicBezTo>
                  <a:pt x="21403" y="13856"/>
                  <a:pt x="21393" y="13853"/>
                  <a:pt x="21381" y="13853"/>
                </a:cubicBezTo>
                <a:close/>
                <a:moveTo>
                  <a:pt x="1753" y="13750"/>
                </a:moveTo>
                <a:cubicBezTo>
                  <a:pt x="1767" y="13750"/>
                  <a:pt x="1839" y="13764"/>
                  <a:pt x="1839" y="13764"/>
                </a:cubicBezTo>
                <a:cubicBezTo>
                  <a:pt x="1839" y="13764"/>
                  <a:pt x="1825" y="13779"/>
                  <a:pt x="1796" y="13779"/>
                </a:cubicBezTo>
                <a:lnTo>
                  <a:pt x="1782" y="13779"/>
                </a:lnTo>
                <a:lnTo>
                  <a:pt x="1710" y="13822"/>
                </a:lnTo>
                <a:cubicBezTo>
                  <a:pt x="1710" y="13923"/>
                  <a:pt x="1739" y="13980"/>
                  <a:pt x="1753" y="13980"/>
                </a:cubicBezTo>
                <a:cubicBezTo>
                  <a:pt x="1757" y="13976"/>
                  <a:pt x="1761" y="13974"/>
                  <a:pt x="1766" y="13974"/>
                </a:cubicBezTo>
                <a:cubicBezTo>
                  <a:pt x="1776" y="13974"/>
                  <a:pt x="1786" y="13984"/>
                  <a:pt x="1796" y="13994"/>
                </a:cubicBezTo>
                <a:lnTo>
                  <a:pt x="1782" y="14037"/>
                </a:lnTo>
                <a:cubicBezTo>
                  <a:pt x="1766" y="14061"/>
                  <a:pt x="1750" y="14072"/>
                  <a:pt x="1734" y="14072"/>
                </a:cubicBezTo>
                <a:cubicBezTo>
                  <a:pt x="1721" y="14072"/>
                  <a:pt x="1708" y="14065"/>
                  <a:pt x="1695" y="14052"/>
                </a:cubicBezTo>
                <a:lnTo>
                  <a:pt x="1681" y="14023"/>
                </a:lnTo>
                <a:cubicBezTo>
                  <a:pt x="1667" y="14009"/>
                  <a:pt x="1638" y="13994"/>
                  <a:pt x="1638" y="13966"/>
                </a:cubicBezTo>
                <a:cubicBezTo>
                  <a:pt x="1624" y="13951"/>
                  <a:pt x="1667" y="13937"/>
                  <a:pt x="1638" y="13894"/>
                </a:cubicBezTo>
                <a:cubicBezTo>
                  <a:pt x="1638" y="13894"/>
                  <a:pt x="1638" y="13879"/>
                  <a:pt x="1652" y="13879"/>
                </a:cubicBezTo>
                <a:lnTo>
                  <a:pt x="1695" y="13836"/>
                </a:lnTo>
                <a:cubicBezTo>
                  <a:pt x="1695" y="13793"/>
                  <a:pt x="1724" y="13750"/>
                  <a:pt x="1753" y="13750"/>
                </a:cubicBezTo>
                <a:close/>
                <a:moveTo>
                  <a:pt x="244" y="14195"/>
                </a:moveTo>
                <a:lnTo>
                  <a:pt x="259" y="14210"/>
                </a:lnTo>
                <a:cubicBezTo>
                  <a:pt x="287" y="14210"/>
                  <a:pt x="273" y="14282"/>
                  <a:pt x="259" y="14310"/>
                </a:cubicBezTo>
                <a:cubicBezTo>
                  <a:pt x="253" y="14321"/>
                  <a:pt x="246" y="14326"/>
                  <a:pt x="238" y="14326"/>
                </a:cubicBezTo>
                <a:cubicBezTo>
                  <a:pt x="225" y="14326"/>
                  <a:pt x="210" y="14314"/>
                  <a:pt x="201" y="14296"/>
                </a:cubicBezTo>
                <a:lnTo>
                  <a:pt x="201" y="14267"/>
                </a:lnTo>
                <a:lnTo>
                  <a:pt x="173" y="14239"/>
                </a:lnTo>
                <a:cubicBezTo>
                  <a:pt x="187" y="14210"/>
                  <a:pt x="216" y="14195"/>
                  <a:pt x="230" y="14195"/>
                </a:cubicBezTo>
                <a:close/>
                <a:moveTo>
                  <a:pt x="604" y="14483"/>
                </a:moveTo>
                <a:cubicBezTo>
                  <a:pt x="604" y="14483"/>
                  <a:pt x="604" y="14497"/>
                  <a:pt x="589" y="14512"/>
                </a:cubicBezTo>
                <a:lnTo>
                  <a:pt x="589" y="14526"/>
                </a:lnTo>
                <a:lnTo>
                  <a:pt x="604" y="14569"/>
                </a:lnTo>
                <a:cubicBezTo>
                  <a:pt x="593" y="14584"/>
                  <a:pt x="580" y="14589"/>
                  <a:pt x="565" y="14589"/>
                </a:cubicBezTo>
                <a:cubicBezTo>
                  <a:pt x="544" y="14589"/>
                  <a:pt x="522" y="14580"/>
                  <a:pt x="504" y="14580"/>
                </a:cubicBezTo>
                <a:cubicBezTo>
                  <a:pt x="498" y="14580"/>
                  <a:pt x="493" y="14581"/>
                  <a:pt x="489" y="14583"/>
                </a:cubicBezTo>
                <a:cubicBezTo>
                  <a:pt x="460" y="14583"/>
                  <a:pt x="446" y="14555"/>
                  <a:pt x="431" y="14540"/>
                </a:cubicBezTo>
                <a:lnTo>
                  <a:pt x="431" y="14526"/>
                </a:lnTo>
                <a:cubicBezTo>
                  <a:pt x="431" y="14526"/>
                  <a:pt x="460" y="14512"/>
                  <a:pt x="460" y="14512"/>
                </a:cubicBezTo>
                <a:cubicBezTo>
                  <a:pt x="489" y="14526"/>
                  <a:pt x="517" y="14540"/>
                  <a:pt x="532" y="14540"/>
                </a:cubicBezTo>
                <a:cubicBezTo>
                  <a:pt x="560" y="14540"/>
                  <a:pt x="575" y="14497"/>
                  <a:pt x="604" y="14483"/>
                </a:cubicBezTo>
                <a:close/>
                <a:moveTo>
                  <a:pt x="348" y="14389"/>
                </a:moveTo>
                <a:cubicBezTo>
                  <a:pt x="356" y="14389"/>
                  <a:pt x="381" y="14441"/>
                  <a:pt x="417" y="14512"/>
                </a:cubicBezTo>
                <a:lnTo>
                  <a:pt x="402" y="14583"/>
                </a:lnTo>
                <a:cubicBezTo>
                  <a:pt x="402" y="14583"/>
                  <a:pt x="402" y="14598"/>
                  <a:pt x="388" y="14598"/>
                </a:cubicBezTo>
                <a:cubicBezTo>
                  <a:pt x="388" y="14602"/>
                  <a:pt x="386" y="14604"/>
                  <a:pt x="382" y="14604"/>
                </a:cubicBezTo>
                <a:cubicBezTo>
                  <a:pt x="374" y="14604"/>
                  <a:pt x="359" y="14594"/>
                  <a:pt x="359" y="14583"/>
                </a:cubicBezTo>
                <a:lnTo>
                  <a:pt x="359" y="14540"/>
                </a:lnTo>
                <a:cubicBezTo>
                  <a:pt x="345" y="14497"/>
                  <a:pt x="345" y="14411"/>
                  <a:pt x="345" y="14397"/>
                </a:cubicBezTo>
                <a:cubicBezTo>
                  <a:pt x="345" y="14392"/>
                  <a:pt x="346" y="14389"/>
                  <a:pt x="348" y="14389"/>
                </a:cubicBezTo>
                <a:close/>
                <a:moveTo>
                  <a:pt x="21925" y="14813"/>
                </a:moveTo>
                <a:cubicBezTo>
                  <a:pt x="21896" y="14813"/>
                  <a:pt x="21896" y="14828"/>
                  <a:pt x="21910" y="14856"/>
                </a:cubicBezTo>
                <a:cubicBezTo>
                  <a:pt x="21936" y="14895"/>
                  <a:pt x="21996" y="14945"/>
                  <a:pt x="22008" y="14945"/>
                </a:cubicBezTo>
                <a:cubicBezTo>
                  <a:pt x="22010" y="14945"/>
                  <a:pt x="22011" y="14944"/>
                  <a:pt x="22011" y="14943"/>
                </a:cubicBezTo>
                <a:cubicBezTo>
                  <a:pt x="22024" y="14930"/>
                  <a:pt x="22025" y="14869"/>
                  <a:pt x="22014" y="14869"/>
                </a:cubicBezTo>
                <a:lnTo>
                  <a:pt x="22014" y="14869"/>
                </a:lnTo>
                <a:cubicBezTo>
                  <a:pt x="22013" y="14869"/>
                  <a:pt x="22012" y="14869"/>
                  <a:pt x="22011" y="14871"/>
                </a:cubicBezTo>
                <a:cubicBezTo>
                  <a:pt x="22011" y="14872"/>
                  <a:pt x="22010" y="14873"/>
                  <a:pt x="22009" y="14873"/>
                </a:cubicBezTo>
                <a:cubicBezTo>
                  <a:pt x="21999" y="14873"/>
                  <a:pt x="21950" y="14826"/>
                  <a:pt x="21925" y="14813"/>
                </a:cubicBezTo>
                <a:close/>
                <a:moveTo>
                  <a:pt x="22282" y="14918"/>
                </a:moveTo>
                <a:cubicBezTo>
                  <a:pt x="22274" y="14918"/>
                  <a:pt x="22269" y="14921"/>
                  <a:pt x="22269" y="14928"/>
                </a:cubicBezTo>
                <a:cubicBezTo>
                  <a:pt x="22269" y="14957"/>
                  <a:pt x="22298" y="15029"/>
                  <a:pt x="22298" y="15029"/>
                </a:cubicBezTo>
                <a:cubicBezTo>
                  <a:pt x="22312" y="15029"/>
                  <a:pt x="22341" y="15043"/>
                  <a:pt x="22370" y="15043"/>
                </a:cubicBezTo>
                <a:lnTo>
                  <a:pt x="22384" y="15029"/>
                </a:lnTo>
                <a:lnTo>
                  <a:pt x="22399" y="15000"/>
                </a:lnTo>
                <a:cubicBezTo>
                  <a:pt x="22413" y="14957"/>
                  <a:pt x="22399" y="14928"/>
                  <a:pt x="22370" y="14928"/>
                </a:cubicBezTo>
                <a:cubicBezTo>
                  <a:pt x="22366" y="14930"/>
                  <a:pt x="22360" y="14931"/>
                  <a:pt x="22354" y="14931"/>
                </a:cubicBezTo>
                <a:cubicBezTo>
                  <a:pt x="22331" y="14931"/>
                  <a:pt x="22300" y="14918"/>
                  <a:pt x="22282" y="14918"/>
                </a:cubicBezTo>
                <a:close/>
                <a:moveTo>
                  <a:pt x="21881" y="14914"/>
                </a:moveTo>
                <a:cubicBezTo>
                  <a:pt x="21867" y="14914"/>
                  <a:pt x="21853" y="14914"/>
                  <a:pt x="21838" y="14928"/>
                </a:cubicBezTo>
                <a:cubicBezTo>
                  <a:pt x="21824" y="14957"/>
                  <a:pt x="21810" y="15014"/>
                  <a:pt x="21810" y="15043"/>
                </a:cubicBezTo>
                <a:lnTo>
                  <a:pt x="21853" y="15014"/>
                </a:lnTo>
                <a:lnTo>
                  <a:pt x="21853" y="15000"/>
                </a:lnTo>
                <a:cubicBezTo>
                  <a:pt x="21896" y="15029"/>
                  <a:pt x="21910" y="15058"/>
                  <a:pt x="21896" y="15072"/>
                </a:cubicBezTo>
                <a:lnTo>
                  <a:pt x="21896" y="15086"/>
                </a:lnTo>
                <a:lnTo>
                  <a:pt x="21925" y="15144"/>
                </a:lnTo>
                <a:cubicBezTo>
                  <a:pt x="21968" y="15115"/>
                  <a:pt x="22011" y="15058"/>
                  <a:pt x="22011" y="15014"/>
                </a:cubicBezTo>
                <a:lnTo>
                  <a:pt x="21982" y="15000"/>
                </a:lnTo>
                <a:cubicBezTo>
                  <a:pt x="21939" y="15000"/>
                  <a:pt x="21925" y="14957"/>
                  <a:pt x="21896" y="14928"/>
                </a:cubicBezTo>
                <a:lnTo>
                  <a:pt x="21881" y="14914"/>
                </a:lnTo>
                <a:close/>
                <a:moveTo>
                  <a:pt x="22298" y="15101"/>
                </a:moveTo>
                <a:cubicBezTo>
                  <a:pt x="22298" y="15101"/>
                  <a:pt x="22269" y="15101"/>
                  <a:pt x="22255" y="15115"/>
                </a:cubicBezTo>
                <a:cubicBezTo>
                  <a:pt x="22255" y="15129"/>
                  <a:pt x="22284" y="15201"/>
                  <a:pt x="22298" y="15216"/>
                </a:cubicBezTo>
                <a:cubicBezTo>
                  <a:pt x="22305" y="15223"/>
                  <a:pt x="22320" y="15226"/>
                  <a:pt x="22334" y="15226"/>
                </a:cubicBezTo>
                <a:cubicBezTo>
                  <a:pt x="22348" y="15226"/>
                  <a:pt x="22363" y="15223"/>
                  <a:pt x="22370" y="15216"/>
                </a:cubicBezTo>
                <a:lnTo>
                  <a:pt x="22356" y="15187"/>
                </a:lnTo>
                <a:lnTo>
                  <a:pt x="22327" y="15158"/>
                </a:lnTo>
                <a:cubicBezTo>
                  <a:pt x="22312" y="15129"/>
                  <a:pt x="22298" y="15101"/>
                  <a:pt x="22298" y="15101"/>
                </a:cubicBezTo>
                <a:close/>
                <a:moveTo>
                  <a:pt x="3575" y="15328"/>
                </a:moveTo>
                <a:cubicBezTo>
                  <a:pt x="3577" y="15328"/>
                  <a:pt x="3578" y="15329"/>
                  <a:pt x="3578" y="15331"/>
                </a:cubicBezTo>
                <a:cubicBezTo>
                  <a:pt x="3592" y="15345"/>
                  <a:pt x="3592" y="15374"/>
                  <a:pt x="3592" y="15402"/>
                </a:cubicBezTo>
                <a:lnTo>
                  <a:pt x="3563" y="15402"/>
                </a:lnTo>
                <a:lnTo>
                  <a:pt x="3520" y="15388"/>
                </a:lnTo>
                <a:cubicBezTo>
                  <a:pt x="3520" y="15419"/>
                  <a:pt x="3516" y="15433"/>
                  <a:pt x="3512" y="15433"/>
                </a:cubicBezTo>
                <a:cubicBezTo>
                  <a:pt x="3509" y="15433"/>
                  <a:pt x="3506" y="15422"/>
                  <a:pt x="3506" y="15402"/>
                </a:cubicBezTo>
                <a:cubicBezTo>
                  <a:pt x="3518" y="15365"/>
                  <a:pt x="3563" y="15328"/>
                  <a:pt x="3575" y="15328"/>
                </a:cubicBezTo>
                <a:close/>
                <a:moveTo>
                  <a:pt x="2838" y="15329"/>
                </a:moveTo>
                <a:cubicBezTo>
                  <a:pt x="2840" y="15329"/>
                  <a:pt x="2842" y="15329"/>
                  <a:pt x="2845" y="15331"/>
                </a:cubicBezTo>
                <a:lnTo>
                  <a:pt x="2859" y="15345"/>
                </a:lnTo>
                <a:lnTo>
                  <a:pt x="2888" y="15345"/>
                </a:lnTo>
                <a:cubicBezTo>
                  <a:pt x="2902" y="15345"/>
                  <a:pt x="2888" y="15402"/>
                  <a:pt x="2888" y="15431"/>
                </a:cubicBezTo>
                <a:cubicBezTo>
                  <a:pt x="2881" y="15445"/>
                  <a:pt x="2874" y="15453"/>
                  <a:pt x="2866" y="15453"/>
                </a:cubicBezTo>
                <a:cubicBezTo>
                  <a:pt x="2859" y="15453"/>
                  <a:pt x="2852" y="15445"/>
                  <a:pt x="2845" y="15431"/>
                </a:cubicBezTo>
                <a:cubicBezTo>
                  <a:pt x="2832" y="15392"/>
                  <a:pt x="2819" y="15329"/>
                  <a:pt x="2838" y="15329"/>
                </a:cubicBezTo>
                <a:close/>
                <a:moveTo>
                  <a:pt x="3276" y="15316"/>
                </a:moveTo>
                <a:cubicBezTo>
                  <a:pt x="3290" y="15316"/>
                  <a:pt x="3348" y="15388"/>
                  <a:pt x="3362" y="15402"/>
                </a:cubicBezTo>
                <a:cubicBezTo>
                  <a:pt x="3373" y="15424"/>
                  <a:pt x="3342" y="15455"/>
                  <a:pt x="3320" y="15455"/>
                </a:cubicBezTo>
                <a:cubicBezTo>
                  <a:pt x="3314" y="15455"/>
                  <a:pt x="3308" y="15452"/>
                  <a:pt x="3305" y="15445"/>
                </a:cubicBezTo>
                <a:cubicBezTo>
                  <a:pt x="3292" y="15433"/>
                  <a:pt x="3279" y="15425"/>
                  <a:pt x="3266" y="15425"/>
                </a:cubicBezTo>
                <a:cubicBezTo>
                  <a:pt x="3250" y="15425"/>
                  <a:pt x="3234" y="15436"/>
                  <a:pt x="3218" y="15460"/>
                </a:cubicBezTo>
                <a:lnTo>
                  <a:pt x="3204" y="15460"/>
                </a:lnTo>
                <a:lnTo>
                  <a:pt x="3175" y="15445"/>
                </a:lnTo>
                <a:cubicBezTo>
                  <a:pt x="3175" y="15411"/>
                  <a:pt x="3191" y="15392"/>
                  <a:pt x="3213" y="15392"/>
                </a:cubicBezTo>
                <a:cubicBezTo>
                  <a:pt x="3228" y="15392"/>
                  <a:pt x="3245" y="15400"/>
                  <a:pt x="3262" y="15417"/>
                </a:cubicBezTo>
                <a:lnTo>
                  <a:pt x="3276" y="15316"/>
                </a:lnTo>
                <a:close/>
                <a:moveTo>
                  <a:pt x="3764" y="15338"/>
                </a:moveTo>
                <a:cubicBezTo>
                  <a:pt x="3774" y="15338"/>
                  <a:pt x="3784" y="15345"/>
                  <a:pt x="3793" y="15345"/>
                </a:cubicBezTo>
                <a:lnTo>
                  <a:pt x="3807" y="15359"/>
                </a:lnTo>
                <a:cubicBezTo>
                  <a:pt x="3793" y="15388"/>
                  <a:pt x="3779" y="15431"/>
                  <a:pt x="3764" y="15460"/>
                </a:cubicBezTo>
                <a:lnTo>
                  <a:pt x="3736" y="15489"/>
                </a:lnTo>
                <a:cubicBezTo>
                  <a:pt x="3736" y="15489"/>
                  <a:pt x="3707" y="15489"/>
                  <a:pt x="3707" y="15474"/>
                </a:cubicBezTo>
                <a:cubicBezTo>
                  <a:pt x="3707" y="15460"/>
                  <a:pt x="3707" y="15445"/>
                  <a:pt x="3721" y="15431"/>
                </a:cubicBezTo>
                <a:cubicBezTo>
                  <a:pt x="3736" y="15417"/>
                  <a:pt x="3736" y="15388"/>
                  <a:pt x="3707" y="15345"/>
                </a:cubicBezTo>
                <a:lnTo>
                  <a:pt x="3750" y="15345"/>
                </a:lnTo>
                <a:cubicBezTo>
                  <a:pt x="3755" y="15340"/>
                  <a:pt x="3760" y="15338"/>
                  <a:pt x="3764" y="15338"/>
                </a:cubicBezTo>
                <a:close/>
                <a:moveTo>
                  <a:pt x="3902" y="15401"/>
                </a:moveTo>
                <a:cubicBezTo>
                  <a:pt x="3904" y="15401"/>
                  <a:pt x="3906" y="15401"/>
                  <a:pt x="3908" y="15402"/>
                </a:cubicBezTo>
                <a:lnTo>
                  <a:pt x="3908" y="15417"/>
                </a:lnTo>
                <a:lnTo>
                  <a:pt x="3908" y="15445"/>
                </a:lnTo>
                <a:cubicBezTo>
                  <a:pt x="3898" y="15488"/>
                  <a:pt x="3879" y="15514"/>
                  <a:pt x="3865" y="15514"/>
                </a:cubicBezTo>
                <a:cubicBezTo>
                  <a:pt x="3859" y="15514"/>
                  <a:pt x="3854" y="15511"/>
                  <a:pt x="3851" y="15503"/>
                </a:cubicBezTo>
                <a:cubicBezTo>
                  <a:pt x="3837" y="15489"/>
                  <a:pt x="3874" y="15401"/>
                  <a:pt x="3902" y="15401"/>
                </a:cubicBezTo>
                <a:close/>
                <a:moveTo>
                  <a:pt x="1666" y="15438"/>
                </a:moveTo>
                <a:cubicBezTo>
                  <a:pt x="1671" y="15438"/>
                  <a:pt x="1676" y="15440"/>
                  <a:pt x="1681" y="15445"/>
                </a:cubicBezTo>
                <a:lnTo>
                  <a:pt x="1695" y="15460"/>
                </a:lnTo>
                <a:lnTo>
                  <a:pt x="1710" y="15474"/>
                </a:lnTo>
                <a:cubicBezTo>
                  <a:pt x="1724" y="15489"/>
                  <a:pt x="1710" y="15503"/>
                  <a:pt x="1695" y="15517"/>
                </a:cubicBezTo>
                <a:lnTo>
                  <a:pt x="1681" y="15517"/>
                </a:lnTo>
                <a:lnTo>
                  <a:pt x="1667" y="15532"/>
                </a:lnTo>
                <a:cubicBezTo>
                  <a:pt x="1663" y="15535"/>
                  <a:pt x="1659" y="15537"/>
                  <a:pt x="1655" y="15537"/>
                </a:cubicBezTo>
                <a:cubicBezTo>
                  <a:pt x="1646" y="15537"/>
                  <a:pt x="1638" y="15524"/>
                  <a:pt x="1638" y="15503"/>
                </a:cubicBezTo>
                <a:cubicBezTo>
                  <a:pt x="1638" y="15480"/>
                  <a:pt x="1647" y="15438"/>
                  <a:pt x="1666" y="15438"/>
                </a:cubicBezTo>
                <a:close/>
                <a:moveTo>
                  <a:pt x="1566" y="15273"/>
                </a:moveTo>
                <a:lnTo>
                  <a:pt x="1581" y="15287"/>
                </a:lnTo>
                <a:lnTo>
                  <a:pt x="1581" y="15302"/>
                </a:lnTo>
                <a:cubicBezTo>
                  <a:pt x="1595" y="15316"/>
                  <a:pt x="1595" y="15417"/>
                  <a:pt x="1595" y="15445"/>
                </a:cubicBezTo>
                <a:cubicBezTo>
                  <a:pt x="1581" y="15474"/>
                  <a:pt x="1552" y="15546"/>
                  <a:pt x="1552" y="15560"/>
                </a:cubicBezTo>
                <a:cubicBezTo>
                  <a:pt x="1537" y="15575"/>
                  <a:pt x="1523" y="15575"/>
                  <a:pt x="1523" y="15575"/>
                </a:cubicBezTo>
                <a:cubicBezTo>
                  <a:pt x="1523" y="15575"/>
                  <a:pt x="1523" y="15560"/>
                  <a:pt x="1523" y="15532"/>
                </a:cubicBezTo>
                <a:cubicBezTo>
                  <a:pt x="1537" y="15503"/>
                  <a:pt x="1537" y="15431"/>
                  <a:pt x="1537" y="15402"/>
                </a:cubicBezTo>
                <a:lnTo>
                  <a:pt x="1523" y="15374"/>
                </a:lnTo>
                <a:lnTo>
                  <a:pt x="1523" y="15345"/>
                </a:lnTo>
                <a:cubicBezTo>
                  <a:pt x="1537" y="15331"/>
                  <a:pt x="1552" y="15287"/>
                  <a:pt x="1566" y="15273"/>
                </a:cubicBezTo>
                <a:close/>
                <a:moveTo>
                  <a:pt x="21120" y="15661"/>
                </a:moveTo>
                <a:cubicBezTo>
                  <a:pt x="21106" y="15675"/>
                  <a:pt x="21106" y="15704"/>
                  <a:pt x="21120" y="15733"/>
                </a:cubicBezTo>
                <a:lnTo>
                  <a:pt x="21177" y="15733"/>
                </a:lnTo>
                <a:cubicBezTo>
                  <a:pt x="21163" y="15718"/>
                  <a:pt x="21163" y="15718"/>
                  <a:pt x="21163" y="15718"/>
                </a:cubicBezTo>
                <a:lnTo>
                  <a:pt x="21134" y="15704"/>
                </a:lnTo>
                <a:cubicBezTo>
                  <a:pt x="21134" y="15704"/>
                  <a:pt x="21134" y="15690"/>
                  <a:pt x="21120" y="15675"/>
                </a:cubicBezTo>
                <a:cubicBezTo>
                  <a:pt x="21120" y="15675"/>
                  <a:pt x="21120" y="15661"/>
                  <a:pt x="21120" y="15661"/>
                </a:cubicBezTo>
                <a:close/>
                <a:moveTo>
                  <a:pt x="21250" y="15556"/>
                </a:moveTo>
                <a:cubicBezTo>
                  <a:pt x="21243" y="15556"/>
                  <a:pt x="21238" y="15558"/>
                  <a:pt x="21235" y="15560"/>
                </a:cubicBezTo>
                <a:cubicBezTo>
                  <a:pt x="21221" y="15589"/>
                  <a:pt x="21177" y="15632"/>
                  <a:pt x="21177" y="15632"/>
                </a:cubicBezTo>
                <a:cubicBezTo>
                  <a:pt x="21177" y="15632"/>
                  <a:pt x="21221" y="15632"/>
                  <a:pt x="21249" y="15618"/>
                </a:cubicBezTo>
                <a:cubicBezTo>
                  <a:pt x="21264" y="15618"/>
                  <a:pt x="21278" y="15632"/>
                  <a:pt x="21264" y="15675"/>
                </a:cubicBezTo>
                <a:cubicBezTo>
                  <a:pt x="21264" y="15701"/>
                  <a:pt x="21264" y="15781"/>
                  <a:pt x="21273" y="15781"/>
                </a:cubicBezTo>
                <a:cubicBezTo>
                  <a:pt x="21275" y="15781"/>
                  <a:pt x="21276" y="15779"/>
                  <a:pt x="21278" y="15776"/>
                </a:cubicBezTo>
                <a:cubicBezTo>
                  <a:pt x="21292" y="15762"/>
                  <a:pt x="21350" y="15776"/>
                  <a:pt x="21379" y="15733"/>
                </a:cubicBezTo>
                <a:cubicBezTo>
                  <a:pt x="21407" y="15704"/>
                  <a:pt x="21364" y="15575"/>
                  <a:pt x="21336" y="15575"/>
                </a:cubicBezTo>
                <a:cubicBezTo>
                  <a:pt x="21324" y="15575"/>
                  <a:pt x="21276" y="15556"/>
                  <a:pt x="21250" y="15556"/>
                </a:cubicBezTo>
                <a:close/>
                <a:moveTo>
                  <a:pt x="3750" y="15762"/>
                </a:moveTo>
                <a:cubicBezTo>
                  <a:pt x="3750" y="15762"/>
                  <a:pt x="3779" y="15776"/>
                  <a:pt x="3779" y="15790"/>
                </a:cubicBezTo>
                <a:lnTo>
                  <a:pt x="3764" y="15833"/>
                </a:lnTo>
                <a:cubicBezTo>
                  <a:pt x="3779" y="15848"/>
                  <a:pt x="3779" y="15862"/>
                  <a:pt x="3793" y="15891"/>
                </a:cubicBezTo>
                <a:cubicBezTo>
                  <a:pt x="3764" y="15891"/>
                  <a:pt x="3750" y="15891"/>
                  <a:pt x="3707" y="15876"/>
                </a:cubicBezTo>
                <a:cubicBezTo>
                  <a:pt x="3693" y="15876"/>
                  <a:pt x="3664" y="15876"/>
                  <a:pt x="3649" y="15891"/>
                </a:cubicBezTo>
                <a:cubicBezTo>
                  <a:pt x="3664" y="15862"/>
                  <a:pt x="3664" y="15833"/>
                  <a:pt x="3664" y="15819"/>
                </a:cubicBezTo>
                <a:cubicBezTo>
                  <a:pt x="3649" y="15805"/>
                  <a:pt x="3635" y="15776"/>
                  <a:pt x="3635" y="15776"/>
                </a:cubicBezTo>
                <a:lnTo>
                  <a:pt x="3664" y="15776"/>
                </a:lnTo>
                <a:cubicBezTo>
                  <a:pt x="3666" y="15774"/>
                  <a:pt x="3668" y="15773"/>
                  <a:pt x="3671" y="15773"/>
                </a:cubicBezTo>
                <a:cubicBezTo>
                  <a:pt x="3686" y="15773"/>
                  <a:pt x="3707" y="15807"/>
                  <a:pt x="3707" y="15819"/>
                </a:cubicBezTo>
                <a:cubicBezTo>
                  <a:pt x="3707" y="15848"/>
                  <a:pt x="3721" y="15848"/>
                  <a:pt x="3721" y="15848"/>
                </a:cubicBezTo>
                <a:cubicBezTo>
                  <a:pt x="3736" y="15833"/>
                  <a:pt x="3721" y="15805"/>
                  <a:pt x="3736" y="15805"/>
                </a:cubicBezTo>
                <a:cubicBezTo>
                  <a:pt x="3736" y="15790"/>
                  <a:pt x="3736" y="15776"/>
                  <a:pt x="3750" y="15762"/>
                </a:cubicBezTo>
                <a:close/>
                <a:moveTo>
                  <a:pt x="3333" y="15891"/>
                </a:moveTo>
                <a:cubicBezTo>
                  <a:pt x="3348" y="15891"/>
                  <a:pt x="3405" y="15905"/>
                  <a:pt x="3391" y="15934"/>
                </a:cubicBezTo>
                <a:lnTo>
                  <a:pt x="3391" y="15948"/>
                </a:lnTo>
                <a:lnTo>
                  <a:pt x="3391" y="15977"/>
                </a:lnTo>
                <a:cubicBezTo>
                  <a:pt x="3391" y="15977"/>
                  <a:pt x="3391" y="15991"/>
                  <a:pt x="3391" y="15991"/>
                </a:cubicBezTo>
                <a:cubicBezTo>
                  <a:pt x="3391" y="16006"/>
                  <a:pt x="3376" y="16020"/>
                  <a:pt x="3362" y="16034"/>
                </a:cubicBezTo>
                <a:cubicBezTo>
                  <a:pt x="3348" y="16034"/>
                  <a:pt x="3348" y="16020"/>
                  <a:pt x="3333" y="16006"/>
                </a:cubicBezTo>
                <a:lnTo>
                  <a:pt x="3305" y="15963"/>
                </a:lnTo>
                <a:cubicBezTo>
                  <a:pt x="3290" y="15920"/>
                  <a:pt x="3305" y="15891"/>
                  <a:pt x="3333" y="15891"/>
                </a:cubicBezTo>
                <a:close/>
                <a:moveTo>
                  <a:pt x="3060" y="15977"/>
                </a:moveTo>
                <a:cubicBezTo>
                  <a:pt x="3075" y="15977"/>
                  <a:pt x="3103" y="15977"/>
                  <a:pt x="3103" y="15991"/>
                </a:cubicBezTo>
                <a:cubicBezTo>
                  <a:pt x="3103" y="15991"/>
                  <a:pt x="3103" y="16006"/>
                  <a:pt x="3103" y="16006"/>
                </a:cubicBezTo>
                <a:cubicBezTo>
                  <a:pt x="3103" y="16006"/>
                  <a:pt x="3089" y="16020"/>
                  <a:pt x="3089" y="16034"/>
                </a:cubicBezTo>
                <a:cubicBezTo>
                  <a:pt x="3075" y="16049"/>
                  <a:pt x="3075" y="16049"/>
                  <a:pt x="3075" y="16049"/>
                </a:cubicBezTo>
                <a:cubicBezTo>
                  <a:pt x="3060" y="16049"/>
                  <a:pt x="3060" y="16049"/>
                  <a:pt x="3060" y="16063"/>
                </a:cubicBezTo>
                <a:lnTo>
                  <a:pt x="3046" y="16049"/>
                </a:lnTo>
                <a:cubicBezTo>
                  <a:pt x="3032" y="16034"/>
                  <a:pt x="3032" y="16020"/>
                  <a:pt x="3017" y="16020"/>
                </a:cubicBezTo>
                <a:cubicBezTo>
                  <a:pt x="3017" y="16006"/>
                  <a:pt x="3032" y="16006"/>
                  <a:pt x="3032" y="15991"/>
                </a:cubicBezTo>
                <a:lnTo>
                  <a:pt x="3060" y="15977"/>
                </a:lnTo>
                <a:close/>
                <a:moveTo>
                  <a:pt x="4009" y="16020"/>
                </a:moveTo>
                <a:cubicBezTo>
                  <a:pt x="3994" y="16049"/>
                  <a:pt x="3994" y="16078"/>
                  <a:pt x="3980" y="16092"/>
                </a:cubicBezTo>
                <a:cubicBezTo>
                  <a:pt x="3966" y="16078"/>
                  <a:pt x="3980" y="16049"/>
                  <a:pt x="4009" y="16020"/>
                </a:cubicBezTo>
                <a:close/>
                <a:moveTo>
                  <a:pt x="2575" y="16101"/>
                </a:moveTo>
                <a:cubicBezTo>
                  <a:pt x="2579" y="16101"/>
                  <a:pt x="2582" y="16102"/>
                  <a:pt x="2586" y="16106"/>
                </a:cubicBezTo>
                <a:cubicBezTo>
                  <a:pt x="2601" y="16106"/>
                  <a:pt x="2601" y="16135"/>
                  <a:pt x="2601" y="16135"/>
                </a:cubicBezTo>
                <a:cubicBezTo>
                  <a:pt x="2601" y="16164"/>
                  <a:pt x="2601" y="16193"/>
                  <a:pt x="2572" y="16193"/>
                </a:cubicBezTo>
                <a:cubicBezTo>
                  <a:pt x="2572" y="16193"/>
                  <a:pt x="2558" y="16207"/>
                  <a:pt x="2558" y="16207"/>
                </a:cubicBezTo>
                <a:cubicBezTo>
                  <a:pt x="2558" y="16193"/>
                  <a:pt x="2543" y="16178"/>
                  <a:pt x="2543" y="16178"/>
                </a:cubicBezTo>
                <a:cubicBezTo>
                  <a:pt x="2518" y="16178"/>
                  <a:pt x="2492" y="16167"/>
                  <a:pt x="2477" y="16154"/>
                </a:cubicBezTo>
                <a:lnTo>
                  <a:pt x="2477" y="16154"/>
                </a:lnTo>
                <a:lnTo>
                  <a:pt x="2514" y="16164"/>
                </a:lnTo>
                <a:cubicBezTo>
                  <a:pt x="2529" y="16164"/>
                  <a:pt x="2558" y="16149"/>
                  <a:pt x="2558" y="16135"/>
                </a:cubicBezTo>
                <a:cubicBezTo>
                  <a:pt x="2558" y="16114"/>
                  <a:pt x="2565" y="16101"/>
                  <a:pt x="2575" y="16101"/>
                </a:cubicBezTo>
                <a:close/>
                <a:moveTo>
                  <a:pt x="2313" y="16221"/>
                </a:moveTo>
                <a:cubicBezTo>
                  <a:pt x="2313" y="16236"/>
                  <a:pt x="2313" y="16236"/>
                  <a:pt x="2313" y="16236"/>
                </a:cubicBezTo>
                <a:cubicBezTo>
                  <a:pt x="2313" y="16236"/>
                  <a:pt x="2313" y="16250"/>
                  <a:pt x="2299" y="16264"/>
                </a:cubicBezTo>
                <a:cubicBezTo>
                  <a:pt x="2299" y="16250"/>
                  <a:pt x="2299" y="16236"/>
                  <a:pt x="2313" y="16221"/>
                </a:cubicBezTo>
                <a:close/>
                <a:moveTo>
                  <a:pt x="18705" y="16170"/>
                </a:moveTo>
                <a:cubicBezTo>
                  <a:pt x="18706" y="16170"/>
                  <a:pt x="18706" y="16173"/>
                  <a:pt x="18706" y="16178"/>
                </a:cubicBezTo>
                <a:cubicBezTo>
                  <a:pt x="18706" y="16193"/>
                  <a:pt x="18706" y="16207"/>
                  <a:pt x="18721" y="16207"/>
                </a:cubicBezTo>
                <a:cubicBezTo>
                  <a:pt x="18721" y="16221"/>
                  <a:pt x="18735" y="16236"/>
                  <a:pt x="18735" y="16236"/>
                </a:cubicBezTo>
                <a:cubicBezTo>
                  <a:pt x="18706" y="16250"/>
                  <a:pt x="18678" y="16264"/>
                  <a:pt x="18649" y="16279"/>
                </a:cubicBezTo>
                <a:cubicBezTo>
                  <a:pt x="18649" y="16279"/>
                  <a:pt x="18634" y="16264"/>
                  <a:pt x="18634" y="16250"/>
                </a:cubicBezTo>
                <a:cubicBezTo>
                  <a:pt x="18634" y="16250"/>
                  <a:pt x="18634" y="16221"/>
                  <a:pt x="18634" y="16221"/>
                </a:cubicBezTo>
                <a:lnTo>
                  <a:pt x="18678" y="16221"/>
                </a:lnTo>
                <a:cubicBezTo>
                  <a:pt x="18697" y="16183"/>
                  <a:pt x="18703" y="16170"/>
                  <a:pt x="18705" y="16170"/>
                </a:cubicBezTo>
                <a:close/>
                <a:moveTo>
                  <a:pt x="18459" y="16296"/>
                </a:moveTo>
                <a:cubicBezTo>
                  <a:pt x="18466" y="16296"/>
                  <a:pt x="18472" y="16299"/>
                  <a:pt x="18476" y="16307"/>
                </a:cubicBezTo>
                <a:cubicBezTo>
                  <a:pt x="18505" y="16322"/>
                  <a:pt x="18520" y="16351"/>
                  <a:pt x="18491" y="16365"/>
                </a:cubicBezTo>
                <a:cubicBezTo>
                  <a:pt x="18488" y="16368"/>
                  <a:pt x="18484" y="16369"/>
                  <a:pt x="18480" y="16369"/>
                </a:cubicBezTo>
                <a:cubicBezTo>
                  <a:pt x="18462" y="16369"/>
                  <a:pt x="18433" y="16348"/>
                  <a:pt x="18433" y="16336"/>
                </a:cubicBezTo>
                <a:cubicBezTo>
                  <a:pt x="18423" y="16316"/>
                  <a:pt x="18442" y="16296"/>
                  <a:pt x="18459" y="16296"/>
                </a:cubicBezTo>
                <a:close/>
                <a:moveTo>
                  <a:pt x="2008" y="16374"/>
                </a:moveTo>
                <a:cubicBezTo>
                  <a:pt x="2013" y="16374"/>
                  <a:pt x="2019" y="16381"/>
                  <a:pt x="2026" y="16394"/>
                </a:cubicBezTo>
                <a:cubicBezTo>
                  <a:pt x="2012" y="16408"/>
                  <a:pt x="1997" y="16437"/>
                  <a:pt x="1997" y="16437"/>
                </a:cubicBezTo>
                <a:cubicBezTo>
                  <a:pt x="1997" y="16437"/>
                  <a:pt x="1997" y="16451"/>
                  <a:pt x="2012" y="16451"/>
                </a:cubicBezTo>
                <a:cubicBezTo>
                  <a:pt x="1997" y="16451"/>
                  <a:pt x="1997" y="16466"/>
                  <a:pt x="1997" y="16466"/>
                </a:cubicBezTo>
                <a:cubicBezTo>
                  <a:pt x="1983" y="16451"/>
                  <a:pt x="1983" y="16451"/>
                  <a:pt x="1968" y="16437"/>
                </a:cubicBezTo>
                <a:lnTo>
                  <a:pt x="1954" y="16480"/>
                </a:lnTo>
                <a:cubicBezTo>
                  <a:pt x="1954" y="16494"/>
                  <a:pt x="1968" y="16523"/>
                  <a:pt x="1954" y="16523"/>
                </a:cubicBezTo>
                <a:lnTo>
                  <a:pt x="1954" y="16537"/>
                </a:lnTo>
                <a:lnTo>
                  <a:pt x="1940" y="16537"/>
                </a:lnTo>
                <a:cubicBezTo>
                  <a:pt x="1925" y="16523"/>
                  <a:pt x="1925" y="16494"/>
                  <a:pt x="1940" y="16480"/>
                </a:cubicBezTo>
                <a:cubicBezTo>
                  <a:pt x="1953" y="16454"/>
                  <a:pt x="1943" y="16406"/>
                  <a:pt x="1981" y="16406"/>
                </a:cubicBezTo>
                <a:cubicBezTo>
                  <a:pt x="1986" y="16406"/>
                  <a:pt x="1991" y="16406"/>
                  <a:pt x="1997" y="16408"/>
                </a:cubicBezTo>
                <a:cubicBezTo>
                  <a:pt x="1997" y="16384"/>
                  <a:pt x="2002" y="16374"/>
                  <a:pt x="2008" y="16374"/>
                </a:cubicBezTo>
                <a:close/>
                <a:moveTo>
                  <a:pt x="2001" y="16574"/>
                </a:moveTo>
                <a:cubicBezTo>
                  <a:pt x="2007" y="16574"/>
                  <a:pt x="2016" y="16580"/>
                  <a:pt x="2026" y="16580"/>
                </a:cubicBezTo>
                <a:cubicBezTo>
                  <a:pt x="2026" y="16595"/>
                  <a:pt x="2012" y="16609"/>
                  <a:pt x="1997" y="16609"/>
                </a:cubicBezTo>
                <a:cubicBezTo>
                  <a:pt x="1983" y="16609"/>
                  <a:pt x="1983" y="16595"/>
                  <a:pt x="1983" y="16595"/>
                </a:cubicBezTo>
                <a:cubicBezTo>
                  <a:pt x="1983" y="16595"/>
                  <a:pt x="1997" y="16580"/>
                  <a:pt x="1997" y="16580"/>
                </a:cubicBezTo>
                <a:cubicBezTo>
                  <a:pt x="1997" y="16576"/>
                  <a:pt x="1999" y="16574"/>
                  <a:pt x="2001" y="16574"/>
                </a:cubicBezTo>
                <a:close/>
                <a:moveTo>
                  <a:pt x="1629" y="16616"/>
                </a:moveTo>
                <a:cubicBezTo>
                  <a:pt x="1642" y="16616"/>
                  <a:pt x="1660" y="16624"/>
                  <a:pt x="1681" y="16638"/>
                </a:cubicBezTo>
                <a:lnTo>
                  <a:pt x="1638" y="16681"/>
                </a:lnTo>
                <a:cubicBezTo>
                  <a:pt x="1624" y="16681"/>
                  <a:pt x="1609" y="16667"/>
                  <a:pt x="1609" y="16667"/>
                </a:cubicBezTo>
                <a:cubicBezTo>
                  <a:pt x="1609" y="16667"/>
                  <a:pt x="1609" y="16652"/>
                  <a:pt x="1609" y="16638"/>
                </a:cubicBezTo>
                <a:cubicBezTo>
                  <a:pt x="1609" y="16624"/>
                  <a:pt x="1616" y="16616"/>
                  <a:pt x="1629" y="16616"/>
                </a:cubicBezTo>
                <a:close/>
                <a:moveTo>
                  <a:pt x="1854" y="16480"/>
                </a:moveTo>
                <a:cubicBezTo>
                  <a:pt x="1854" y="16494"/>
                  <a:pt x="1854" y="16494"/>
                  <a:pt x="1854" y="16494"/>
                </a:cubicBezTo>
                <a:cubicBezTo>
                  <a:pt x="1868" y="16523"/>
                  <a:pt x="1839" y="16552"/>
                  <a:pt x="1825" y="16566"/>
                </a:cubicBezTo>
                <a:lnTo>
                  <a:pt x="1839" y="16566"/>
                </a:lnTo>
                <a:cubicBezTo>
                  <a:pt x="1825" y="16595"/>
                  <a:pt x="1825" y="16652"/>
                  <a:pt x="1839" y="16681"/>
                </a:cubicBezTo>
                <a:cubicBezTo>
                  <a:pt x="1802" y="16656"/>
                  <a:pt x="1754" y="16621"/>
                  <a:pt x="1742" y="16621"/>
                </a:cubicBezTo>
                <a:cubicBezTo>
                  <a:pt x="1740" y="16621"/>
                  <a:pt x="1739" y="16622"/>
                  <a:pt x="1739" y="16624"/>
                </a:cubicBezTo>
                <a:cubicBezTo>
                  <a:pt x="1739" y="16638"/>
                  <a:pt x="1710" y="16681"/>
                  <a:pt x="1667" y="16710"/>
                </a:cubicBezTo>
                <a:cubicBezTo>
                  <a:pt x="1681" y="16695"/>
                  <a:pt x="1695" y="16681"/>
                  <a:pt x="1695" y="16667"/>
                </a:cubicBezTo>
                <a:cubicBezTo>
                  <a:pt x="1710" y="16652"/>
                  <a:pt x="1710" y="16624"/>
                  <a:pt x="1695" y="16609"/>
                </a:cubicBezTo>
                <a:lnTo>
                  <a:pt x="1681" y="16580"/>
                </a:lnTo>
                <a:cubicBezTo>
                  <a:pt x="1681" y="16566"/>
                  <a:pt x="1667" y="16523"/>
                  <a:pt x="1681" y="16509"/>
                </a:cubicBezTo>
                <a:cubicBezTo>
                  <a:pt x="1688" y="16501"/>
                  <a:pt x="1699" y="16498"/>
                  <a:pt x="1708" y="16498"/>
                </a:cubicBezTo>
                <a:cubicBezTo>
                  <a:pt x="1717" y="16498"/>
                  <a:pt x="1724" y="16501"/>
                  <a:pt x="1724" y="16509"/>
                </a:cubicBezTo>
                <a:cubicBezTo>
                  <a:pt x="1739" y="16523"/>
                  <a:pt x="1753" y="16530"/>
                  <a:pt x="1767" y="16530"/>
                </a:cubicBezTo>
                <a:cubicBezTo>
                  <a:pt x="1782" y="16530"/>
                  <a:pt x="1796" y="16523"/>
                  <a:pt x="1810" y="16509"/>
                </a:cubicBezTo>
                <a:lnTo>
                  <a:pt x="1825" y="16480"/>
                </a:lnTo>
                <a:close/>
                <a:moveTo>
                  <a:pt x="2641" y="16650"/>
                </a:moveTo>
                <a:cubicBezTo>
                  <a:pt x="2646" y="16650"/>
                  <a:pt x="2652" y="16655"/>
                  <a:pt x="2658" y="16667"/>
                </a:cubicBezTo>
                <a:cubicBezTo>
                  <a:pt x="2658" y="16681"/>
                  <a:pt x="2672" y="16695"/>
                  <a:pt x="2672" y="16710"/>
                </a:cubicBezTo>
                <a:lnTo>
                  <a:pt x="2658" y="16738"/>
                </a:lnTo>
                <a:cubicBezTo>
                  <a:pt x="2658" y="16753"/>
                  <a:pt x="2658" y="16767"/>
                  <a:pt x="2658" y="16767"/>
                </a:cubicBezTo>
                <a:cubicBezTo>
                  <a:pt x="2644" y="16767"/>
                  <a:pt x="2644" y="16767"/>
                  <a:pt x="2629" y="16753"/>
                </a:cubicBezTo>
                <a:lnTo>
                  <a:pt x="2601" y="16738"/>
                </a:lnTo>
                <a:lnTo>
                  <a:pt x="2586" y="16738"/>
                </a:lnTo>
                <a:cubicBezTo>
                  <a:pt x="2586" y="16724"/>
                  <a:pt x="2586" y="16695"/>
                  <a:pt x="2601" y="16667"/>
                </a:cubicBezTo>
                <a:lnTo>
                  <a:pt x="2629" y="16667"/>
                </a:lnTo>
                <a:cubicBezTo>
                  <a:pt x="2629" y="16658"/>
                  <a:pt x="2634" y="16650"/>
                  <a:pt x="2641" y="16650"/>
                </a:cubicBezTo>
                <a:close/>
                <a:moveTo>
                  <a:pt x="2428" y="16738"/>
                </a:moveTo>
                <a:cubicBezTo>
                  <a:pt x="2457" y="16753"/>
                  <a:pt x="2471" y="16767"/>
                  <a:pt x="2500" y="16767"/>
                </a:cubicBezTo>
                <a:cubicBezTo>
                  <a:pt x="2500" y="16782"/>
                  <a:pt x="2514" y="16810"/>
                  <a:pt x="2514" y="16825"/>
                </a:cubicBezTo>
                <a:cubicBezTo>
                  <a:pt x="2514" y="16825"/>
                  <a:pt x="2508" y="16831"/>
                  <a:pt x="2495" y="16831"/>
                </a:cubicBezTo>
                <a:cubicBezTo>
                  <a:pt x="2489" y="16831"/>
                  <a:pt x="2481" y="16829"/>
                  <a:pt x="2471" y="16825"/>
                </a:cubicBezTo>
                <a:lnTo>
                  <a:pt x="2443" y="16825"/>
                </a:lnTo>
                <a:cubicBezTo>
                  <a:pt x="2414" y="16825"/>
                  <a:pt x="2385" y="16810"/>
                  <a:pt x="2371" y="16796"/>
                </a:cubicBezTo>
                <a:cubicBezTo>
                  <a:pt x="2356" y="16782"/>
                  <a:pt x="2356" y="16767"/>
                  <a:pt x="2356" y="16753"/>
                </a:cubicBezTo>
                <a:cubicBezTo>
                  <a:pt x="2356" y="16738"/>
                  <a:pt x="2371" y="16738"/>
                  <a:pt x="2385" y="16738"/>
                </a:cubicBezTo>
                <a:close/>
                <a:moveTo>
                  <a:pt x="2125" y="16761"/>
                </a:moveTo>
                <a:cubicBezTo>
                  <a:pt x="2135" y="16761"/>
                  <a:pt x="2145" y="16771"/>
                  <a:pt x="2155" y="16782"/>
                </a:cubicBezTo>
                <a:cubicBezTo>
                  <a:pt x="2150" y="16779"/>
                  <a:pt x="2145" y="16778"/>
                  <a:pt x="2140" y="16778"/>
                </a:cubicBezTo>
                <a:cubicBezTo>
                  <a:pt x="2122" y="16778"/>
                  <a:pt x="2112" y="16799"/>
                  <a:pt x="2112" y="16810"/>
                </a:cubicBezTo>
                <a:cubicBezTo>
                  <a:pt x="2112" y="16822"/>
                  <a:pt x="2082" y="16835"/>
                  <a:pt x="2055" y="16838"/>
                </a:cubicBezTo>
                <a:lnTo>
                  <a:pt x="2055" y="16838"/>
                </a:lnTo>
                <a:cubicBezTo>
                  <a:pt x="2057" y="16823"/>
                  <a:pt x="2098" y="16781"/>
                  <a:pt x="2112" y="16767"/>
                </a:cubicBezTo>
                <a:cubicBezTo>
                  <a:pt x="2116" y="16763"/>
                  <a:pt x="2121" y="16761"/>
                  <a:pt x="2125" y="16761"/>
                </a:cubicBezTo>
                <a:close/>
                <a:moveTo>
                  <a:pt x="2241" y="16738"/>
                </a:moveTo>
                <a:cubicBezTo>
                  <a:pt x="2256" y="16738"/>
                  <a:pt x="2270" y="16767"/>
                  <a:pt x="2285" y="16796"/>
                </a:cubicBezTo>
                <a:cubicBezTo>
                  <a:pt x="2299" y="16825"/>
                  <a:pt x="2299" y="16839"/>
                  <a:pt x="2299" y="16839"/>
                </a:cubicBezTo>
                <a:cubicBezTo>
                  <a:pt x="2285" y="16839"/>
                  <a:pt x="2256" y="16839"/>
                  <a:pt x="2241" y="16825"/>
                </a:cubicBezTo>
                <a:cubicBezTo>
                  <a:pt x="2241" y="16810"/>
                  <a:pt x="2227" y="16810"/>
                  <a:pt x="2227" y="16810"/>
                </a:cubicBezTo>
                <a:cubicBezTo>
                  <a:pt x="2213" y="16796"/>
                  <a:pt x="2213" y="16796"/>
                  <a:pt x="2198" y="16782"/>
                </a:cubicBezTo>
                <a:cubicBezTo>
                  <a:pt x="2198" y="16782"/>
                  <a:pt x="2213" y="16753"/>
                  <a:pt x="2227" y="16738"/>
                </a:cubicBezTo>
                <a:close/>
                <a:moveTo>
                  <a:pt x="2586" y="16796"/>
                </a:moveTo>
                <a:cubicBezTo>
                  <a:pt x="2601" y="16810"/>
                  <a:pt x="2601" y="16825"/>
                  <a:pt x="2586" y="16839"/>
                </a:cubicBezTo>
                <a:cubicBezTo>
                  <a:pt x="2586" y="16825"/>
                  <a:pt x="2586" y="16810"/>
                  <a:pt x="2586" y="16796"/>
                </a:cubicBezTo>
                <a:close/>
                <a:moveTo>
                  <a:pt x="2155" y="16796"/>
                </a:moveTo>
                <a:cubicBezTo>
                  <a:pt x="2170" y="16810"/>
                  <a:pt x="2170" y="16825"/>
                  <a:pt x="2184" y="16839"/>
                </a:cubicBezTo>
                <a:cubicBezTo>
                  <a:pt x="2184" y="16839"/>
                  <a:pt x="2184" y="16839"/>
                  <a:pt x="2112" y="16853"/>
                </a:cubicBezTo>
                <a:cubicBezTo>
                  <a:pt x="2127" y="16839"/>
                  <a:pt x="2141" y="16825"/>
                  <a:pt x="2155" y="16796"/>
                </a:cubicBezTo>
                <a:close/>
                <a:moveTo>
                  <a:pt x="1997" y="16825"/>
                </a:moveTo>
                <a:cubicBezTo>
                  <a:pt x="1997" y="16839"/>
                  <a:pt x="2012" y="16853"/>
                  <a:pt x="2012" y="16868"/>
                </a:cubicBezTo>
                <a:cubicBezTo>
                  <a:pt x="1997" y="16868"/>
                  <a:pt x="1997" y="16882"/>
                  <a:pt x="1997" y="16897"/>
                </a:cubicBezTo>
                <a:cubicBezTo>
                  <a:pt x="1983" y="16868"/>
                  <a:pt x="1983" y="16839"/>
                  <a:pt x="1968" y="16825"/>
                </a:cubicBezTo>
                <a:close/>
                <a:moveTo>
                  <a:pt x="2356" y="16882"/>
                </a:moveTo>
                <a:cubicBezTo>
                  <a:pt x="2356" y="16882"/>
                  <a:pt x="2371" y="16897"/>
                  <a:pt x="2371" y="16925"/>
                </a:cubicBezTo>
                <a:lnTo>
                  <a:pt x="2356" y="16925"/>
                </a:lnTo>
                <a:cubicBezTo>
                  <a:pt x="2356" y="16925"/>
                  <a:pt x="2342" y="16911"/>
                  <a:pt x="2342" y="16897"/>
                </a:cubicBezTo>
                <a:cubicBezTo>
                  <a:pt x="2342" y="16897"/>
                  <a:pt x="2356" y="16882"/>
                  <a:pt x="2356" y="16882"/>
                </a:cubicBezTo>
                <a:close/>
                <a:moveTo>
                  <a:pt x="2238" y="16880"/>
                </a:moveTo>
                <a:cubicBezTo>
                  <a:pt x="2234" y="16898"/>
                  <a:pt x="2227" y="16929"/>
                  <a:pt x="2227" y="16940"/>
                </a:cubicBezTo>
                <a:cubicBezTo>
                  <a:pt x="2223" y="16944"/>
                  <a:pt x="2219" y="16946"/>
                  <a:pt x="2214" y="16946"/>
                </a:cubicBezTo>
                <a:cubicBezTo>
                  <a:pt x="2202" y="16946"/>
                  <a:pt x="2186" y="16935"/>
                  <a:pt x="2155" y="16925"/>
                </a:cubicBezTo>
                <a:cubicBezTo>
                  <a:pt x="2170" y="16925"/>
                  <a:pt x="2170" y="16911"/>
                  <a:pt x="2184" y="16911"/>
                </a:cubicBezTo>
                <a:lnTo>
                  <a:pt x="2213" y="16897"/>
                </a:lnTo>
                <a:lnTo>
                  <a:pt x="2227" y="16897"/>
                </a:lnTo>
                <a:cubicBezTo>
                  <a:pt x="2227" y="16897"/>
                  <a:pt x="2234" y="16889"/>
                  <a:pt x="2238" y="16880"/>
                </a:cubicBezTo>
                <a:close/>
                <a:moveTo>
                  <a:pt x="1753" y="17256"/>
                </a:moveTo>
                <a:cubicBezTo>
                  <a:pt x="1753" y="17270"/>
                  <a:pt x="1767" y="17284"/>
                  <a:pt x="1767" y="17284"/>
                </a:cubicBezTo>
                <a:lnTo>
                  <a:pt x="1767" y="17299"/>
                </a:lnTo>
                <a:cubicBezTo>
                  <a:pt x="1767" y="17313"/>
                  <a:pt x="1767" y="17313"/>
                  <a:pt x="1782" y="17328"/>
                </a:cubicBezTo>
                <a:lnTo>
                  <a:pt x="1753" y="17328"/>
                </a:lnTo>
                <a:cubicBezTo>
                  <a:pt x="1747" y="17333"/>
                  <a:pt x="1741" y="17337"/>
                  <a:pt x="1735" y="17337"/>
                </a:cubicBezTo>
                <a:cubicBezTo>
                  <a:pt x="1727" y="17337"/>
                  <a:pt x="1718" y="17330"/>
                  <a:pt x="1710" y="17313"/>
                </a:cubicBezTo>
                <a:cubicBezTo>
                  <a:pt x="1710" y="17313"/>
                  <a:pt x="1724" y="17299"/>
                  <a:pt x="1724" y="17299"/>
                </a:cubicBezTo>
                <a:cubicBezTo>
                  <a:pt x="1731" y="17292"/>
                  <a:pt x="1735" y="17288"/>
                  <a:pt x="1733" y="17288"/>
                </a:cubicBezTo>
                <a:lnTo>
                  <a:pt x="1733" y="17288"/>
                </a:lnTo>
                <a:cubicBezTo>
                  <a:pt x="1731" y="17288"/>
                  <a:pt x="1724" y="17292"/>
                  <a:pt x="1710" y="17299"/>
                </a:cubicBezTo>
                <a:lnTo>
                  <a:pt x="1695" y="17299"/>
                </a:lnTo>
                <a:cubicBezTo>
                  <a:pt x="1695" y="17299"/>
                  <a:pt x="1710" y="17270"/>
                  <a:pt x="1710" y="17270"/>
                </a:cubicBezTo>
                <a:cubicBezTo>
                  <a:pt x="1724" y="17270"/>
                  <a:pt x="1739" y="17270"/>
                  <a:pt x="1753" y="17256"/>
                </a:cubicBezTo>
                <a:close/>
                <a:moveTo>
                  <a:pt x="884" y="17340"/>
                </a:moveTo>
                <a:cubicBezTo>
                  <a:pt x="887" y="17340"/>
                  <a:pt x="889" y="17340"/>
                  <a:pt x="891" y="17342"/>
                </a:cubicBezTo>
                <a:cubicBezTo>
                  <a:pt x="905" y="17356"/>
                  <a:pt x="905" y="17385"/>
                  <a:pt x="891" y="17385"/>
                </a:cubicBezTo>
                <a:lnTo>
                  <a:pt x="877" y="17385"/>
                </a:lnTo>
                <a:cubicBezTo>
                  <a:pt x="848" y="17385"/>
                  <a:pt x="848" y="17399"/>
                  <a:pt x="862" y="17428"/>
                </a:cubicBezTo>
                <a:cubicBezTo>
                  <a:pt x="862" y="17428"/>
                  <a:pt x="848" y="17471"/>
                  <a:pt x="833" y="17471"/>
                </a:cubicBezTo>
                <a:cubicBezTo>
                  <a:pt x="805" y="17471"/>
                  <a:pt x="762" y="17442"/>
                  <a:pt x="733" y="17428"/>
                </a:cubicBezTo>
                <a:cubicBezTo>
                  <a:pt x="733" y="17428"/>
                  <a:pt x="733" y="17414"/>
                  <a:pt x="733" y="17399"/>
                </a:cubicBezTo>
                <a:cubicBezTo>
                  <a:pt x="733" y="17399"/>
                  <a:pt x="747" y="17385"/>
                  <a:pt x="762" y="17385"/>
                </a:cubicBezTo>
                <a:lnTo>
                  <a:pt x="776" y="17399"/>
                </a:lnTo>
                <a:cubicBezTo>
                  <a:pt x="802" y="17387"/>
                  <a:pt x="861" y="17340"/>
                  <a:pt x="884" y="17340"/>
                </a:cubicBezTo>
                <a:close/>
                <a:moveTo>
                  <a:pt x="1391" y="17218"/>
                </a:moveTo>
                <a:cubicBezTo>
                  <a:pt x="1396" y="17218"/>
                  <a:pt x="1402" y="17221"/>
                  <a:pt x="1408" y="17227"/>
                </a:cubicBezTo>
                <a:lnTo>
                  <a:pt x="1408" y="17241"/>
                </a:lnTo>
                <a:lnTo>
                  <a:pt x="1423" y="17256"/>
                </a:lnTo>
                <a:cubicBezTo>
                  <a:pt x="1437" y="17270"/>
                  <a:pt x="1408" y="17299"/>
                  <a:pt x="1394" y="17299"/>
                </a:cubicBezTo>
                <a:cubicBezTo>
                  <a:pt x="1379" y="17299"/>
                  <a:pt x="1322" y="17356"/>
                  <a:pt x="1322" y="17385"/>
                </a:cubicBezTo>
                <a:cubicBezTo>
                  <a:pt x="1322" y="17399"/>
                  <a:pt x="1322" y="17399"/>
                  <a:pt x="1336" y="17414"/>
                </a:cubicBezTo>
                <a:cubicBezTo>
                  <a:pt x="1325" y="17402"/>
                  <a:pt x="1285" y="17381"/>
                  <a:pt x="1262" y="17381"/>
                </a:cubicBezTo>
                <a:cubicBezTo>
                  <a:pt x="1257" y="17381"/>
                  <a:pt x="1253" y="17382"/>
                  <a:pt x="1250" y="17385"/>
                </a:cubicBezTo>
                <a:cubicBezTo>
                  <a:pt x="1250" y="17414"/>
                  <a:pt x="1193" y="17457"/>
                  <a:pt x="1164" y="17471"/>
                </a:cubicBezTo>
                <a:cubicBezTo>
                  <a:pt x="1163" y="17472"/>
                  <a:pt x="1162" y="17472"/>
                  <a:pt x="1161" y="17472"/>
                </a:cubicBezTo>
                <a:cubicBezTo>
                  <a:pt x="1148" y="17472"/>
                  <a:pt x="1135" y="17369"/>
                  <a:pt x="1135" y="17342"/>
                </a:cubicBezTo>
                <a:cubicBezTo>
                  <a:pt x="1135" y="17311"/>
                  <a:pt x="1171" y="17281"/>
                  <a:pt x="1192" y="17281"/>
                </a:cubicBezTo>
                <a:cubicBezTo>
                  <a:pt x="1201" y="17281"/>
                  <a:pt x="1207" y="17286"/>
                  <a:pt x="1207" y="17299"/>
                </a:cubicBezTo>
                <a:cubicBezTo>
                  <a:pt x="1210" y="17306"/>
                  <a:pt x="1216" y="17308"/>
                  <a:pt x="1223" y="17308"/>
                </a:cubicBezTo>
                <a:cubicBezTo>
                  <a:pt x="1246" y="17308"/>
                  <a:pt x="1279" y="17281"/>
                  <a:pt x="1279" y="17270"/>
                </a:cubicBezTo>
                <a:cubicBezTo>
                  <a:pt x="1270" y="17253"/>
                  <a:pt x="1272" y="17246"/>
                  <a:pt x="1280" y="17246"/>
                </a:cubicBezTo>
                <a:cubicBezTo>
                  <a:pt x="1286" y="17246"/>
                  <a:pt x="1296" y="17250"/>
                  <a:pt x="1308" y="17256"/>
                </a:cubicBezTo>
                <a:lnTo>
                  <a:pt x="1336" y="17256"/>
                </a:lnTo>
                <a:cubicBezTo>
                  <a:pt x="1341" y="17260"/>
                  <a:pt x="1346" y="17262"/>
                  <a:pt x="1351" y="17262"/>
                </a:cubicBezTo>
                <a:cubicBezTo>
                  <a:pt x="1360" y="17262"/>
                  <a:pt x="1370" y="17256"/>
                  <a:pt x="1379" y="17256"/>
                </a:cubicBezTo>
                <a:lnTo>
                  <a:pt x="1379" y="17241"/>
                </a:lnTo>
                <a:cubicBezTo>
                  <a:pt x="1379" y="17225"/>
                  <a:pt x="1384" y="17218"/>
                  <a:pt x="1391" y="17218"/>
                </a:cubicBezTo>
                <a:close/>
                <a:moveTo>
                  <a:pt x="21211" y="17505"/>
                </a:moveTo>
                <a:cubicBezTo>
                  <a:pt x="21201" y="17505"/>
                  <a:pt x="21189" y="17508"/>
                  <a:pt x="21177" y="17514"/>
                </a:cubicBezTo>
                <a:lnTo>
                  <a:pt x="21177" y="17529"/>
                </a:lnTo>
                <a:cubicBezTo>
                  <a:pt x="21163" y="17543"/>
                  <a:pt x="21177" y="17572"/>
                  <a:pt x="21177" y="17586"/>
                </a:cubicBezTo>
                <a:cubicBezTo>
                  <a:pt x="21163" y="17601"/>
                  <a:pt x="21149" y="17601"/>
                  <a:pt x="21120" y="17615"/>
                </a:cubicBezTo>
                <a:cubicBezTo>
                  <a:pt x="21120" y="17629"/>
                  <a:pt x="21134" y="17644"/>
                  <a:pt x="21149" y="17644"/>
                </a:cubicBezTo>
                <a:cubicBezTo>
                  <a:pt x="21150" y="17645"/>
                  <a:pt x="21151" y="17645"/>
                  <a:pt x="21152" y="17645"/>
                </a:cubicBezTo>
                <a:cubicBezTo>
                  <a:pt x="21174" y="17645"/>
                  <a:pt x="21248" y="17556"/>
                  <a:pt x="21235" y="17529"/>
                </a:cubicBezTo>
                <a:cubicBezTo>
                  <a:pt x="21235" y="17512"/>
                  <a:pt x="21225" y="17505"/>
                  <a:pt x="21211" y="17505"/>
                </a:cubicBezTo>
                <a:close/>
                <a:moveTo>
                  <a:pt x="21535" y="17847"/>
                </a:moveTo>
                <a:cubicBezTo>
                  <a:pt x="21513" y="17847"/>
                  <a:pt x="21479" y="17864"/>
                  <a:pt x="21479" y="17873"/>
                </a:cubicBezTo>
                <a:cubicBezTo>
                  <a:pt x="21479" y="17902"/>
                  <a:pt x="21436" y="17917"/>
                  <a:pt x="21436" y="17917"/>
                </a:cubicBezTo>
                <a:cubicBezTo>
                  <a:pt x="21434" y="17915"/>
                  <a:pt x="21432" y="17914"/>
                  <a:pt x="21431" y="17914"/>
                </a:cubicBezTo>
                <a:cubicBezTo>
                  <a:pt x="21418" y="17914"/>
                  <a:pt x="21405" y="17955"/>
                  <a:pt x="21393" y="18017"/>
                </a:cubicBezTo>
                <a:lnTo>
                  <a:pt x="21465" y="18017"/>
                </a:lnTo>
                <a:cubicBezTo>
                  <a:pt x="21479" y="18017"/>
                  <a:pt x="21508" y="17988"/>
                  <a:pt x="21522" y="17988"/>
                </a:cubicBezTo>
                <a:lnTo>
                  <a:pt x="21537" y="17988"/>
                </a:lnTo>
                <a:cubicBezTo>
                  <a:pt x="21549" y="17994"/>
                  <a:pt x="21558" y="17998"/>
                  <a:pt x="21565" y="17998"/>
                </a:cubicBezTo>
                <a:cubicBezTo>
                  <a:pt x="21575" y="17998"/>
                  <a:pt x="21580" y="17991"/>
                  <a:pt x="21580" y="17974"/>
                </a:cubicBezTo>
                <a:cubicBezTo>
                  <a:pt x="21580" y="17960"/>
                  <a:pt x="21565" y="17873"/>
                  <a:pt x="21551" y="17859"/>
                </a:cubicBezTo>
                <a:cubicBezTo>
                  <a:pt x="21551" y="17850"/>
                  <a:pt x="21544" y="17847"/>
                  <a:pt x="21535" y="17847"/>
                </a:cubicBezTo>
                <a:close/>
                <a:moveTo>
                  <a:pt x="1897" y="17744"/>
                </a:moveTo>
                <a:cubicBezTo>
                  <a:pt x="1911" y="17744"/>
                  <a:pt x="1983" y="17759"/>
                  <a:pt x="1983" y="17759"/>
                </a:cubicBezTo>
                <a:lnTo>
                  <a:pt x="1940" y="17759"/>
                </a:lnTo>
                <a:lnTo>
                  <a:pt x="1925" y="17773"/>
                </a:lnTo>
                <a:lnTo>
                  <a:pt x="1854" y="17816"/>
                </a:lnTo>
                <a:cubicBezTo>
                  <a:pt x="1854" y="17906"/>
                  <a:pt x="1877" y="17962"/>
                  <a:pt x="1892" y="17962"/>
                </a:cubicBezTo>
                <a:cubicBezTo>
                  <a:pt x="1894" y="17962"/>
                  <a:pt x="1895" y="17961"/>
                  <a:pt x="1897" y="17960"/>
                </a:cubicBezTo>
                <a:cubicBezTo>
                  <a:pt x="1911" y="17960"/>
                  <a:pt x="1925" y="17960"/>
                  <a:pt x="1940" y="17974"/>
                </a:cubicBezTo>
                <a:lnTo>
                  <a:pt x="1940" y="17988"/>
                </a:lnTo>
                <a:lnTo>
                  <a:pt x="1925" y="18032"/>
                </a:lnTo>
                <a:cubicBezTo>
                  <a:pt x="1910" y="18055"/>
                  <a:pt x="1894" y="18066"/>
                  <a:pt x="1878" y="18066"/>
                </a:cubicBezTo>
                <a:cubicBezTo>
                  <a:pt x="1865" y="18066"/>
                  <a:pt x="1852" y="18059"/>
                  <a:pt x="1839" y="18046"/>
                </a:cubicBezTo>
                <a:lnTo>
                  <a:pt x="1825" y="18017"/>
                </a:lnTo>
                <a:cubicBezTo>
                  <a:pt x="1810" y="18003"/>
                  <a:pt x="1796" y="17974"/>
                  <a:pt x="1782" y="17960"/>
                </a:cubicBezTo>
                <a:cubicBezTo>
                  <a:pt x="1767" y="17931"/>
                  <a:pt x="1825" y="17917"/>
                  <a:pt x="1782" y="17888"/>
                </a:cubicBezTo>
                <a:cubicBezTo>
                  <a:pt x="1782" y="17888"/>
                  <a:pt x="1796" y="17873"/>
                  <a:pt x="1796" y="17859"/>
                </a:cubicBezTo>
                <a:lnTo>
                  <a:pt x="1839" y="17830"/>
                </a:lnTo>
                <a:cubicBezTo>
                  <a:pt x="1839" y="17773"/>
                  <a:pt x="1868" y="17744"/>
                  <a:pt x="1897" y="17744"/>
                </a:cubicBezTo>
                <a:close/>
                <a:moveTo>
                  <a:pt x="747" y="18477"/>
                </a:moveTo>
                <a:cubicBezTo>
                  <a:pt x="747" y="18477"/>
                  <a:pt x="747" y="18491"/>
                  <a:pt x="733" y="18506"/>
                </a:cubicBezTo>
                <a:lnTo>
                  <a:pt x="733" y="18520"/>
                </a:lnTo>
                <a:lnTo>
                  <a:pt x="747" y="18563"/>
                </a:lnTo>
                <a:cubicBezTo>
                  <a:pt x="738" y="18573"/>
                  <a:pt x="725" y="18576"/>
                  <a:pt x="711" y="18576"/>
                </a:cubicBezTo>
                <a:cubicBezTo>
                  <a:pt x="683" y="18576"/>
                  <a:pt x="651" y="18563"/>
                  <a:pt x="632" y="18563"/>
                </a:cubicBezTo>
                <a:cubicBezTo>
                  <a:pt x="604" y="18563"/>
                  <a:pt x="589" y="18549"/>
                  <a:pt x="575" y="18534"/>
                </a:cubicBezTo>
                <a:lnTo>
                  <a:pt x="589" y="18520"/>
                </a:lnTo>
                <a:cubicBezTo>
                  <a:pt x="589" y="18506"/>
                  <a:pt x="604" y="18506"/>
                  <a:pt x="618" y="18506"/>
                </a:cubicBezTo>
                <a:cubicBezTo>
                  <a:pt x="632" y="18506"/>
                  <a:pt x="661" y="18534"/>
                  <a:pt x="675" y="18534"/>
                </a:cubicBezTo>
                <a:cubicBezTo>
                  <a:pt x="704" y="18520"/>
                  <a:pt x="719" y="18491"/>
                  <a:pt x="747" y="18477"/>
                </a:cubicBezTo>
                <a:close/>
                <a:moveTo>
                  <a:pt x="490" y="18374"/>
                </a:moveTo>
                <a:cubicBezTo>
                  <a:pt x="495" y="18374"/>
                  <a:pt x="522" y="18428"/>
                  <a:pt x="560" y="18506"/>
                </a:cubicBezTo>
                <a:lnTo>
                  <a:pt x="560" y="18563"/>
                </a:lnTo>
                <a:cubicBezTo>
                  <a:pt x="546" y="18577"/>
                  <a:pt x="546" y="18592"/>
                  <a:pt x="532" y="18592"/>
                </a:cubicBezTo>
                <a:cubicBezTo>
                  <a:pt x="532" y="18592"/>
                  <a:pt x="517" y="18592"/>
                  <a:pt x="503" y="18577"/>
                </a:cubicBezTo>
                <a:lnTo>
                  <a:pt x="503" y="18534"/>
                </a:lnTo>
                <a:cubicBezTo>
                  <a:pt x="489" y="18477"/>
                  <a:pt x="489" y="18405"/>
                  <a:pt x="489" y="18376"/>
                </a:cubicBezTo>
                <a:cubicBezTo>
                  <a:pt x="489" y="18375"/>
                  <a:pt x="489" y="18374"/>
                  <a:pt x="490" y="18374"/>
                </a:cubicBezTo>
                <a:close/>
                <a:moveTo>
                  <a:pt x="22070" y="18804"/>
                </a:moveTo>
                <a:cubicBezTo>
                  <a:pt x="22054" y="18804"/>
                  <a:pt x="22057" y="18827"/>
                  <a:pt x="22068" y="18850"/>
                </a:cubicBezTo>
                <a:cubicBezTo>
                  <a:pt x="22094" y="18877"/>
                  <a:pt x="22156" y="18939"/>
                  <a:pt x="22167" y="18939"/>
                </a:cubicBezTo>
                <a:cubicBezTo>
                  <a:pt x="22168" y="18939"/>
                  <a:pt x="22169" y="18938"/>
                  <a:pt x="22169" y="18937"/>
                </a:cubicBezTo>
                <a:cubicBezTo>
                  <a:pt x="22182" y="18924"/>
                  <a:pt x="22183" y="18863"/>
                  <a:pt x="22172" y="18863"/>
                </a:cubicBezTo>
                <a:lnTo>
                  <a:pt x="22172" y="18863"/>
                </a:lnTo>
                <a:cubicBezTo>
                  <a:pt x="22171" y="18863"/>
                  <a:pt x="22170" y="18864"/>
                  <a:pt x="22169" y="18865"/>
                </a:cubicBezTo>
                <a:cubicBezTo>
                  <a:pt x="22169" y="18865"/>
                  <a:pt x="22111" y="18807"/>
                  <a:pt x="22083" y="18807"/>
                </a:cubicBezTo>
                <a:cubicBezTo>
                  <a:pt x="22077" y="18805"/>
                  <a:pt x="22073" y="18804"/>
                  <a:pt x="22070" y="18804"/>
                </a:cubicBezTo>
                <a:close/>
                <a:moveTo>
                  <a:pt x="359" y="18850"/>
                </a:moveTo>
                <a:lnTo>
                  <a:pt x="388" y="18865"/>
                </a:lnTo>
                <a:lnTo>
                  <a:pt x="402" y="18879"/>
                </a:lnTo>
                <a:cubicBezTo>
                  <a:pt x="417" y="18879"/>
                  <a:pt x="402" y="18937"/>
                  <a:pt x="388" y="18965"/>
                </a:cubicBezTo>
                <a:cubicBezTo>
                  <a:pt x="383" y="18976"/>
                  <a:pt x="377" y="18981"/>
                  <a:pt x="372" y="18981"/>
                </a:cubicBezTo>
                <a:cubicBezTo>
                  <a:pt x="363" y="18981"/>
                  <a:pt x="354" y="18969"/>
                  <a:pt x="345" y="18951"/>
                </a:cubicBezTo>
                <a:lnTo>
                  <a:pt x="331" y="18922"/>
                </a:lnTo>
                <a:lnTo>
                  <a:pt x="316" y="18894"/>
                </a:lnTo>
                <a:cubicBezTo>
                  <a:pt x="331" y="18879"/>
                  <a:pt x="345" y="18865"/>
                  <a:pt x="359" y="18850"/>
                </a:cubicBezTo>
                <a:close/>
                <a:moveTo>
                  <a:pt x="22447" y="18910"/>
                </a:moveTo>
                <a:cubicBezTo>
                  <a:pt x="22435" y="18910"/>
                  <a:pt x="22427" y="18913"/>
                  <a:pt x="22427" y="18922"/>
                </a:cubicBezTo>
                <a:cubicBezTo>
                  <a:pt x="22427" y="18951"/>
                  <a:pt x="22442" y="19023"/>
                  <a:pt x="22456" y="19023"/>
                </a:cubicBezTo>
                <a:cubicBezTo>
                  <a:pt x="22471" y="19023"/>
                  <a:pt x="22499" y="19037"/>
                  <a:pt x="22528" y="19037"/>
                </a:cubicBezTo>
                <a:lnTo>
                  <a:pt x="22528" y="19009"/>
                </a:lnTo>
                <a:lnTo>
                  <a:pt x="22557" y="18980"/>
                </a:lnTo>
                <a:cubicBezTo>
                  <a:pt x="22571" y="18951"/>
                  <a:pt x="22557" y="18922"/>
                  <a:pt x="22528" y="18922"/>
                </a:cubicBezTo>
                <a:cubicBezTo>
                  <a:pt x="22509" y="18922"/>
                  <a:pt x="22471" y="18910"/>
                  <a:pt x="22447" y="18910"/>
                </a:cubicBezTo>
                <a:close/>
                <a:moveTo>
                  <a:pt x="22040" y="18908"/>
                </a:moveTo>
                <a:cubicBezTo>
                  <a:pt x="22025" y="18908"/>
                  <a:pt x="22011" y="18908"/>
                  <a:pt x="21996" y="18922"/>
                </a:cubicBezTo>
                <a:cubicBezTo>
                  <a:pt x="21982" y="18937"/>
                  <a:pt x="21953" y="19009"/>
                  <a:pt x="21968" y="19037"/>
                </a:cubicBezTo>
                <a:lnTo>
                  <a:pt x="22011" y="19009"/>
                </a:lnTo>
                <a:lnTo>
                  <a:pt x="22011" y="18994"/>
                </a:lnTo>
                <a:cubicBezTo>
                  <a:pt x="22054" y="19023"/>
                  <a:pt x="22068" y="19052"/>
                  <a:pt x="22054" y="19066"/>
                </a:cubicBezTo>
                <a:lnTo>
                  <a:pt x="22083" y="19123"/>
                </a:lnTo>
                <a:cubicBezTo>
                  <a:pt x="22126" y="19095"/>
                  <a:pt x="22169" y="19037"/>
                  <a:pt x="22169" y="18994"/>
                </a:cubicBezTo>
                <a:lnTo>
                  <a:pt x="22140" y="18994"/>
                </a:lnTo>
                <a:cubicBezTo>
                  <a:pt x="22083" y="18994"/>
                  <a:pt x="22083" y="18937"/>
                  <a:pt x="22054" y="18922"/>
                </a:cubicBezTo>
                <a:lnTo>
                  <a:pt x="22040" y="18908"/>
                </a:lnTo>
                <a:close/>
                <a:moveTo>
                  <a:pt x="22450" y="19089"/>
                </a:moveTo>
                <a:cubicBezTo>
                  <a:pt x="22441" y="19089"/>
                  <a:pt x="22423" y="19099"/>
                  <a:pt x="22413" y="19109"/>
                </a:cubicBezTo>
                <a:cubicBezTo>
                  <a:pt x="22413" y="19123"/>
                  <a:pt x="22442" y="19195"/>
                  <a:pt x="22456" y="19210"/>
                </a:cubicBezTo>
                <a:cubicBezTo>
                  <a:pt x="22463" y="19217"/>
                  <a:pt x="22478" y="19220"/>
                  <a:pt x="22492" y="19220"/>
                </a:cubicBezTo>
                <a:cubicBezTo>
                  <a:pt x="22506" y="19220"/>
                  <a:pt x="22521" y="19217"/>
                  <a:pt x="22528" y="19210"/>
                </a:cubicBezTo>
                <a:lnTo>
                  <a:pt x="22499" y="19167"/>
                </a:lnTo>
                <a:lnTo>
                  <a:pt x="22485" y="19152"/>
                </a:lnTo>
                <a:cubicBezTo>
                  <a:pt x="22471" y="19123"/>
                  <a:pt x="22456" y="19095"/>
                  <a:pt x="22456" y="19095"/>
                </a:cubicBezTo>
                <a:cubicBezTo>
                  <a:pt x="22456" y="19091"/>
                  <a:pt x="22454" y="19089"/>
                  <a:pt x="22450" y="19089"/>
                </a:cubicBezTo>
                <a:close/>
                <a:moveTo>
                  <a:pt x="3719" y="19308"/>
                </a:moveTo>
                <a:cubicBezTo>
                  <a:pt x="3721" y="19308"/>
                  <a:pt x="3721" y="19309"/>
                  <a:pt x="3721" y="19310"/>
                </a:cubicBezTo>
                <a:cubicBezTo>
                  <a:pt x="3736" y="19325"/>
                  <a:pt x="3736" y="19368"/>
                  <a:pt x="3736" y="19396"/>
                </a:cubicBezTo>
                <a:lnTo>
                  <a:pt x="3707" y="19382"/>
                </a:lnTo>
                <a:lnTo>
                  <a:pt x="3666" y="19382"/>
                </a:lnTo>
                <a:cubicBezTo>
                  <a:pt x="3674" y="19347"/>
                  <a:pt x="3711" y="19308"/>
                  <a:pt x="3719" y="19308"/>
                </a:cubicBezTo>
                <a:close/>
                <a:moveTo>
                  <a:pt x="3663" y="19399"/>
                </a:moveTo>
                <a:cubicBezTo>
                  <a:pt x="3662" y="19414"/>
                  <a:pt x="3659" y="19422"/>
                  <a:pt x="3658" y="19422"/>
                </a:cubicBezTo>
                <a:cubicBezTo>
                  <a:pt x="3657" y="19422"/>
                  <a:pt x="3658" y="19415"/>
                  <a:pt x="3663" y="19399"/>
                </a:cubicBezTo>
                <a:close/>
                <a:moveTo>
                  <a:pt x="2979" y="19319"/>
                </a:moveTo>
                <a:cubicBezTo>
                  <a:pt x="2981" y="19319"/>
                  <a:pt x="2985" y="19321"/>
                  <a:pt x="2989" y="19325"/>
                </a:cubicBezTo>
                <a:lnTo>
                  <a:pt x="3017" y="19325"/>
                </a:lnTo>
                <a:lnTo>
                  <a:pt x="3032" y="19339"/>
                </a:lnTo>
                <a:cubicBezTo>
                  <a:pt x="3033" y="19338"/>
                  <a:pt x="3034" y="19337"/>
                  <a:pt x="3035" y="19337"/>
                </a:cubicBezTo>
                <a:cubicBezTo>
                  <a:pt x="3046" y="19337"/>
                  <a:pt x="3045" y="19399"/>
                  <a:pt x="3032" y="19425"/>
                </a:cubicBezTo>
                <a:cubicBezTo>
                  <a:pt x="3026" y="19436"/>
                  <a:pt x="3021" y="19441"/>
                  <a:pt x="3015" y="19441"/>
                </a:cubicBezTo>
                <a:cubicBezTo>
                  <a:pt x="3006" y="19441"/>
                  <a:pt x="2997" y="19429"/>
                  <a:pt x="2989" y="19411"/>
                </a:cubicBezTo>
                <a:cubicBezTo>
                  <a:pt x="2976" y="19386"/>
                  <a:pt x="2964" y="19319"/>
                  <a:pt x="2979" y="19319"/>
                </a:cubicBezTo>
                <a:close/>
                <a:moveTo>
                  <a:pt x="3420" y="19310"/>
                </a:moveTo>
                <a:cubicBezTo>
                  <a:pt x="3434" y="19310"/>
                  <a:pt x="3491" y="19368"/>
                  <a:pt x="3506" y="19396"/>
                </a:cubicBezTo>
                <a:cubicBezTo>
                  <a:pt x="3517" y="19418"/>
                  <a:pt x="3485" y="19449"/>
                  <a:pt x="3464" y="19449"/>
                </a:cubicBezTo>
                <a:cubicBezTo>
                  <a:pt x="3457" y="19449"/>
                  <a:pt x="3452" y="19446"/>
                  <a:pt x="3448" y="19440"/>
                </a:cubicBezTo>
                <a:cubicBezTo>
                  <a:pt x="3441" y="19425"/>
                  <a:pt x="3427" y="19418"/>
                  <a:pt x="3411" y="19418"/>
                </a:cubicBezTo>
                <a:cubicBezTo>
                  <a:pt x="3394" y="19418"/>
                  <a:pt x="3376" y="19425"/>
                  <a:pt x="3362" y="19440"/>
                </a:cubicBezTo>
                <a:lnTo>
                  <a:pt x="3348" y="19440"/>
                </a:lnTo>
                <a:lnTo>
                  <a:pt x="3319" y="19425"/>
                </a:lnTo>
                <a:cubicBezTo>
                  <a:pt x="3319" y="19394"/>
                  <a:pt x="3331" y="19380"/>
                  <a:pt x="3349" y="19380"/>
                </a:cubicBezTo>
                <a:cubicBezTo>
                  <a:pt x="3365" y="19380"/>
                  <a:pt x="3385" y="19391"/>
                  <a:pt x="3405" y="19411"/>
                </a:cubicBezTo>
                <a:lnTo>
                  <a:pt x="3420" y="19310"/>
                </a:lnTo>
                <a:close/>
                <a:moveTo>
                  <a:pt x="3894" y="19325"/>
                </a:moveTo>
                <a:cubicBezTo>
                  <a:pt x="3908" y="19325"/>
                  <a:pt x="3937" y="19325"/>
                  <a:pt x="3937" y="19339"/>
                </a:cubicBezTo>
                <a:lnTo>
                  <a:pt x="3951" y="19353"/>
                </a:lnTo>
                <a:cubicBezTo>
                  <a:pt x="3951" y="19382"/>
                  <a:pt x="3922" y="19425"/>
                  <a:pt x="3908" y="19454"/>
                </a:cubicBezTo>
                <a:lnTo>
                  <a:pt x="3879" y="19483"/>
                </a:lnTo>
                <a:cubicBezTo>
                  <a:pt x="3879" y="19483"/>
                  <a:pt x="3851" y="19468"/>
                  <a:pt x="3851" y="19468"/>
                </a:cubicBezTo>
                <a:cubicBezTo>
                  <a:pt x="3851" y="19454"/>
                  <a:pt x="3851" y="19440"/>
                  <a:pt x="3865" y="19425"/>
                </a:cubicBezTo>
                <a:lnTo>
                  <a:pt x="3865" y="19411"/>
                </a:lnTo>
                <a:cubicBezTo>
                  <a:pt x="3879" y="19411"/>
                  <a:pt x="3879" y="19368"/>
                  <a:pt x="3865" y="19339"/>
                </a:cubicBezTo>
                <a:lnTo>
                  <a:pt x="3894" y="19325"/>
                </a:lnTo>
                <a:close/>
                <a:moveTo>
                  <a:pt x="4046" y="19381"/>
                </a:moveTo>
                <a:cubicBezTo>
                  <a:pt x="4048" y="19381"/>
                  <a:pt x="4050" y="19381"/>
                  <a:pt x="4052" y="19382"/>
                </a:cubicBezTo>
                <a:lnTo>
                  <a:pt x="4052" y="19396"/>
                </a:lnTo>
                <a:lnTo>
                  <a:pt x="4052" y="19440"/>
                </a:lnTo>
                <a:cubicBezTo>
                  <a:pt x="4040" y="19475"/>
                  <a:pt x="4018" y="19501"/>
                  <a:pt x="4003" y="19501"/>
                </a:cubicBezTo>
                <a:cubicBezTo>
                  <a:pt x="4000" y="19501"/>
                  <a:pt x="3997" y="19500"/>
                  <a:pt x="3994" y="19497"/>
                </a:cubicBezTo>
                <a:cubicBezTo>
                  <a:pt x="3981" y="19470"/>
                  <a:pt x="4018" y="19381"/>
                  <a:pt x="4046" y="19381"/>
                </a:cubicBezTo>
                <a:close/>
                <a:moveTo>
                  <a:pt x="1816" y="19423"/>
                </a:moveTo>
                <a:cubicBezTo>
                  <a:pt x="1819" y="19423"/>
                  <a:pt x="1822" y="19424"/>
                  <a:pt x="1825" y="19425"/>
                </a:cubicBezTo>
                <a:lnTo>
                  <a:pt x="1854" y="19454"/>
                </a:lnTo>
                <a:cubicBezTo>
                  <a:pt x="1868" y="19483"/>
                  <a:pt x="1854" y="19497"/>
                  <a:pt x="1839" y="19511"/>
                </a:cubicBezTo>
                <a:lnTo>
                  <a:pt x="1825" y="19526"/>
                </a:lnTo>
                <a:cubicBezTo>
                  <a:pt x="1796" y="19526"/>
                  <a:pt x="1782" y="19511"/>
                  <a:pt x="1782" y="19497"/>
                </a:cubicBezTo>
                <a:cubicBezTo>
                  <a:pt x="1782" y="19471"/>
                  <a:pt x="1793" y="19423"/>
                  <a:pt x="1816" y="19423"/>
                </a:cubicBezTo>
                <a:close/>
                <a:moveTo>
                  <a:pt x="1710" y="19253"/>
                </a:moveTo>
                <a:lnTo>
                  <a:pt x="1724" y="19267"/>
                </a:lnTo>
                <a:lnTo>
                  <a:pt x="1739" y="19281"/>
                </a:lnTo>
                <a:cubicBezTo>
                  <a:pt x="1739" y="19310"/>
                  <a:pt x="1739" y="19411"/>
                  <a:pt x="1739" y="19440"/>
                </a:cubicBezTo>
                <a:cubicBezTo>
                  <a:pt x="1739" y="19468"/>
                  <a:pt x="1695" y="19526"/>
                  <a:pt x="1695" y="19540"/>
                </a:cubicBezTo>
                <a:cubicBezTo>
                  <a:pt x="1681" y="19554"/>
                  <a:pt x="1667" y="19569"/>
                  <a:pt x="1667" y="19569"/>
                </a:cubicBezTo>
                <a:cubicBezTo>
                  <a:pt x="1667" y="19569"/>
                  <a:pt x="1667" y="19540"/>
                  <a:pt x="1681" y="19526"/>
                </a:cubicBezTo>
                <a:cubicBezTo>
                  <a:pt x="1681" y="19497"/>
                  <a:pt x="1681" y="19425"/>
                  <a:pt x="1681" y="19382"/>
                </a:cubicBezTo>
                <a:lnTo>
                  <a:pt x="1667" y="19353"/>
                </a:lnTo>
                <a:lnTo>
                  <a:pt x="1667" y="19339"/>
                </a:lnTo>
                <a:cubicBezTo>
                  <a:pt x="1681" y="19310"/>
                  <a:pt x="1695" y="19281"/>
                  <a:pt x="1710" y="19253"/>
                </a:cubicBezTo>
                <a:close/>
                <a:moveTo>
                  <a:pt x="17002" y="19509"/>
                </a:moveTo>
                <a:cubicBezTo>
                  <a:pt x="17020" y="19509"/>
                  <a:pt x="17053" y="19558"/>
                  <a:pt x="17040" y="19583"/>
                </a:cubicBezTo>
                <a:cubicBezTo>
                  <a:pt x="17040" y="19592"/>
                  <a:pt x="17036" y="19595"/>
                  <a:pt x="17029" y="19595"/>
                </a:cubicBezTo>
                <a:cubicBezTo>
                  <a:pt x="17016" y="19595"/>
                  <a:pt x="16992" y="19579"/>
                  <a:pt x="16982" y="19569"/>
                </a:cubicBezTo>
                <a:cubicBezTo>
                  <a:pt x="16968" y="19540"/>
                  <a:pt x="16968" y="19526"/>
                  <a:pt x="16997" y="19511"/>
                </a:cubicBezTo>
                <a:cubicBezTo>
                  <a:pt x="16998" y="19510"/>
                  <a:pt x="17000" y="19509"/>
                  <a:pt x="17002" y="19509"/>
                </a:cubicBezTo>
                <a:close/>
                <a:moveTo>
                  <a:pt x="15603" y="19540"/>
                </a:moveTo>
                <a:cubicBezTo>
                  <a:pt x="15632" y="19540"/>
                  <a:pt x="15646" y="19569"/>
                  <a:pt x="15660" y="19583"/>
                </a:cubicBezTo>
                <a:lnTo>
                  <a:pt x="15646" y="19598"/>
                </a:lnTo>
                <a:lnTo>
                  <a:pt x="15603" y="19626"/>
                </a:lnTo>
                <a:cubicBezTo>
                  <a:pt x="15617" y="19655"/>
                  <a:pt x="15617" y="19684"/>
                  <a:pt x="15603" y="19698"/>
                </a:cubicBezTo>
                <a:lnTo>
                  <a:pt x="15589" y="19713"/>
                </a:lnTo>
                <a:lnTo>
                  <a:pt x="15574" y="19713"/>
                </a:lnTo>
                <a:cubicBezTo>
                  <a:pt x="15560" y="19713"/>
                  <a:pt x="15546" y="19698"/>
                  <a:pt x="15546" y="19684"/>
                </a:cubicBezTo>
                <a:cubicBezTo>
                  <a:pt x="15546" y="19669"/>
                  <a:pt x="15546" y="19655"/>
                  <a:pt x="15546" y="19641"/>
                </a:cubicBezTo>
                <a:lnTo>
                  <a:pt x="15546" y="19626"/>
                </a:lnTo>
                <a:cubicBezTo>
                  <a:pt x="15531" y="19583"/>
                  <a:pt x="15560" y="19540"/>
                  <a:pt x="15589" y="19540"/>
                </a:cubicBezTo>
                <a:close/>
                <a:moveTo>
                  <a:pt x="15761" y="19598"/>
                </a:moveTo>
                <a:lnTo>
                  <a:pt x="15804" y="19626"/>
                </a:lnTo>
                <a:cubicBezTo>
                  <a:pt x="15818" y="19655"/>
                  <a:pt x="15818" y="19684"/>
                  <a:pt x="15804" y="19698"/>
                </a:cubicBezTo>
                <a:cubicBezTo>
                  <a:pt x="15790" y="19713"/>
                  <a:pt x="15761" y="19713"/>
                  <a:pt x="15747" y="19727"/>
                </a:cubicBezTo>
                <a:lnTo>
                  <a:pt x="15732" y="19727"/>
                </a:lnTo>
                <a:cubicBezTo>
                  <a:pt x="15718" y="19727"/>
                  <a:pt x="15704" y="19713"/>
                  <a:pt x="15704" y="19698"/>
                </a:cubicBezTo>
                <a:cubicBezTo>
                  <a:pt x="15718" y="19684"/>
                  <a:pt x="15747" y="19641"/>
                  <a:pt x="15761" y="19598"/>
                </a:cubicBezTo>
                <a:close/>
                <a:moveTo>
                  <a:pt x="21163" y="19554"/>
                </a:moveTo>
                <a:cubicBezTo>
                  <a:pt x="21149" y="19598"/>
                  <a:pt x="21149" y="19626"/>
                  <a:pt x="21163" y="19626"/>
                </a:cubicBezTo>
                <a:cubicBezTo>
                  <a:pt x="21177" y="19641"/>
                  <a:pt x="21221" y="19655"/>
                  <a:pt x="21221" y="19669"/>
                </a:cubicBezTo>
                <a:cubicBezTo>
                  <a:pt x="21206" y="19684"/>
                  <a:pt x="21192" y="19713"/>
                  <a:pt x="21206" y="19727"/>
                </a:cubicBezTo>
                <a:cubicBezTo>
                  <a:pt x="21221" y="19727"/>
                  <a:pt x="21264" y="19741"/>
                  <a:pt x="21292" y="19741"/>
                </a:cubicBezTo>
                <a:lnTo>
                  <a:pt x="21336" y="19756"/>
                </a:lnTo>
                <a:cubicBezTo>
                  <a:pt x="21350" y="19741"/>
                  <a:pt x="21336" y="19727"/>
                  <a:pt x="21321" y="19698"/>
                </a:cubicBezTo>
                <a:lnTo>
                  <a:pt x="21292" y="19698"/>
                </a:lnTo>
                <a:cubicBezTo>
                  <a:pt x="21292" y="19684"/>
                  <a:pt x="21278" y="19684"/>
                  <a:pt x="21278" y="19669"/>
                </a:cubicBezTo>
                <a:lnTo>
                  <a:pt x="21278" y="19641"/>
                </a:lnTo>
                <a:cubicBezTo>
                  <a:pt x="21264" y="19612"/>
                  <a:pt x="21235" y="19598"/>
                  <a:pt x="21206" y="19598"/>
                </a:cubicBezTo>
                <a:lnTo>
                  <a:pt x="21192" y="19598"/>
                </a:lnTo>
                <a:lnTo>
                  <a:pt x="21163" y="19554"/>
                </a:lnTo>
                <a:close/>
                <a:moveTo>
                  <a:pt x="18079" y="19631"/>
                </a:moveTo>
                <a:cubicBezTo>
                  <a:pt x="18088" y="19631"/>
                  <a:pt x="18097" y="19637"/>
                  <a:pt x="18103" y="19655"/>
                </a:cubicBezTo>
                <a:cubicBezTo>
                  <a:pt x="18103" y="19684"/>
                  <a:pt x="18132" y="19713"/>
                  <a:pt x="18160" y="19713"/>
                </a:cubicBezTo>
                <a:lnTo>
                  <a:pt x="18189" y="19741"/>
                </a:lnTo>
                <a:cubicBezTo>
                  <a:pt x="18189" y="19751"/>
                  <a:pt x="18182" y="19756"/>
                  <a:pt x="18170" y="19756"/>
                </a:cubicBezTo>
                <a:cubicBezTo>
                  <a:pt x="18148" y="19756"/>
                  <a:pt x="18111" y="19740"/>
                  <a:pt x="18074" y="19713"/>
                </a:cubicBezTo>
                <a:lnTo>
                  <a:pt x="18031" y="19684"/>
                </a:lnTo>
                <a:cubicBezTo>
                  <a:pt x="18031" y="19684"/>
                  <a:pt x="18045" y="19641"/>
                  <a:pt x="18045" y="19641"/>
                </a:cubicBezTo>
                <a:cubicBezTo>
                  <a:pt x="18054" y="19641"/>
                  <a:pt x="18067" y="19631"/>
                  <a:pt x="18079" y="19631"/>
                </a:cubicBezTo>
                <a:close/>
                <a:moveTo>
                  <a:pt x="21415" y="19549"/>
                </a:moveTo>
                <a:cubicBezTo>
                  <a:pt x="21405" y="19549"/>
                  <a:pt x="21397" y="19550"/>
                  <a:pt x="21393" y="19554"/>
                </a:cubicBezTo>
                <a:cubicBezTo>
                  <a:pt x="21379" y="19569"/>
                  <a:pt x="21336" y="19626"/>
                  <a:pt x="21336" y="19626"/>
                </a:cubicBezTo>
                <a:cubicBezTo>
                  <a:pt x="21336" y="19626"/>
                  <a:pt x="21379" y="19612"/>
                  <a:pt x="21407" y="19612"/>
                </a:cubicBezTo>
                <a:cubicBezTo>
                  <a:pt x="21410" y="19609"/>
                  <a:pt x="21413" y="19608"/>
                  <a:pt x="21415" y="19608"/>
                </a:cubicBezTo>
                <a:cubicBezTo>
                  <a:pt x="21426" y="19608"/>
                  <a:pt x="21433" y="19632"/>
                  <a:pt x="21422" y="19655"/>
                </a:cubicBezTo>
                <a:cubicBezTo>
                  <a:pt x="21422" y="19695"/>
                  <a:pt x="21422" y="19772"/>
                  <a:pt x="21433" y="19772"/>
                </a:cubicBezTo>
                <a:cubicBezTo>
                  <a:pt x="21434" y="19772"/>
                  <a:pt x="21435" y="19771"/>
                  <a:pt x="21436" y="19770"/>
                </a:cubicBezTo>
                <a:cubicBezTo>
                  <a:pt x="21450" y="19756"/>
                  <a:pt x="21508" y="19756"/>
                  <a:pt x="21537" y="19727"/>
                </a:cubicBezTo>
                <a:cubicBezTo>
                  <a:pt x="21565" y="19698"/>
                  <a:pt x="21522" y="19569"/>
                  <a:pt x="21494" y="19569"/>
                </a:cubicBezTo>
                <a:cubicBezTo>
                  <a:pt x="21473" y="19559"/>
                  <a:pt x="21439" y="19549"/>
                  <a:pt x="21415" y="19549"/>
                </a:cubicBezTo>
                <a:close/>
                <a:moveTo>
                  <a:pt x="15349" y="19719"/>
                </a:moveTo>
                <a:cubicBezTo>
                  <a:pt x="15357" y="19719"/>
                  <a:pt x="15365" y="19721"/>
                  <a:pt x="15373" y="19727"/>
                </a:cubicBezTo>
                <a:lnTo>
                  <a:pt x="15387" y="19741"/>
                </a:lnTo>
                <a:cubicBezTo>
                  <a:pt x="15402" y="19756"/>
                  <a:pt x="15387" y="19799"/>
                  <a:pt x="15359" y="19813"/>
                </a:cubicBezTo>
                <a:lnTo>
                  <a:pt x="15344" y="19813"/>
                </a:lnTo>
                <a:cubicBezTo>
                  <a:pt x="15330" y="19813"/>
                  <a:pt x="15316" y="19817"/>
                  <a:pt x="15301" y="19817"/>
                </a:cubicBezTo>
                <a:cubicBezTo>
                  <a:pt x="15287" y="19817"/>
                  <a:pt x="15273" y="19813"/>
                  <a:pt x="15258" y="19799"/>
                </a:cubicBezTo>
                <a:cubicBezTo>
                  <a:pt x="15258" y="19784"/>
                  <a:pt x="15258" y="19770"/>
                  <a:pt x="15273" y="19770"/>
                </a:cubicBezTo>
                <a:cubicBezTo>
                  <a:pt x="15296" y="19758"/>
                  <a:pt x="15319" y="19719"/>
                  <a:pt x="15349" y="19719"/>
                </a:cubicBezTo>
                <a:close/>
                <a:moveTo>
                  <a:pt x="17140" y="19813"/>
                </a:moveTo>
                <a:cubicBezTo>
                  <a:pt x="17154" y="19827"/>
                  <a:pt x="17142" y="19853"/>
                  <a:pt x="17129" y="19868"/>
                </a:cubicBezTo>
                <a:lnTo>
                  <a:pt x="17129" y="19868"/>
                </a:lnTo>
                <a:cubicBezTo>
                  <a:pt x="17128" y="19864"/>
                  <a:pt x="17127" y="19860"/>
                  <a:pt x="17126" y="19856"/>
                </a:cubicBezTo>
                <a:cubicBezTo>
                  <a:pt x="17126" y="19813"/>
                  <a:pt x="17140" y="19813"/>
                  <a:pt x="17140" y="19813"/>
                </a:cubicBezTo>
                <a:close/>
                <a:moveTo>
                  <a:pt x="5201" y="19865"/>
                </a:moveTo>
                <a:cubicBezTo>
                  <a:pt x="5215" y="19865"/>
                  <a:pt x="5234" y="19878"/>
                  <a:pt x="5244" y="19899"/>
                </a:cubicBezTo>
                <a:lnTo>
                  <a:pt x="5259" y="19914"/>
                </a:lnTo>
                <a:lnTo>
                  <a:pt x="5259" y="19942"/>
                </a:lnTo>
                <a:cubicBezTo>
                  <a:pt x="5266" y="19957"/>
                  <a:pt x="5266" y="19964"/>
                  <a:pt x="5262" y="19964"/>
                </a:cubicBezTo>
                <a:cubicBezTo>
                  <a:pt x="5259" y="19964"/>
                  <a:pt x="5251" y="19957"/>
                  <a:pt x="5244" y="19942"/>
                </a:cubicBezTo>
                <a:lnTo>
                  <a:pt x="5215" y="19942"/>
                </a:lnTo>
                <a:lnTo>
                  <a:pt x="5187" y="19928"/>
                </a:lnTo>
                <a:cubicBezTo>
                  <a:pt x="5182" y="19930"/>
                  <a:pt x="5178" y="19930"/>
                  <a:pt x="5175" y="19930"/>
                </a:cubicBezTo>
                <a:cubicBezTo>
                  <a:pt x="5150" y="19930"/>
                  <a:pt x="5174" y="19883"/>
                  <a:pt x="5187" y="19871"/>
                </a:cubicBezTo>
                <a:cubicBezTo>
                  <a:pt x="5191" y="19867"/>
                  <a:pt x="5195" y="19865"/>
                  <a:pt x="5201" y="19865"/>
                </a:cubicBezTo>
                <a:close/>
                <a:moveTo>
                  <a:pt x="9684" y="19827"/>
                </a:moveTo>
                <a:cubicBezTo>
                  <a:pt x="9712" y="19842"/>
                  <a:pt x="9756" y="19899"/>
                  <a:pt x="9741" y="19942"/>
                </a:cubicBezTo>
                <a:cubicBezTo>
                  <a:pt x="9732" y="19960"/>
                  <a:pt x="9723" y="19972"/>
                  <a:pt x="9718" y="19972"/>
                </a:cubicBezTo>
                <a:cubicBezTo>
                  <a:pt x="9715" y="19972"/>
                  <a:pt x="9712" y="19968"/>
                  <a:pt x="9712" y="19957"/>
                </a:cubicBezTo>
                <a:lnTo>
                  <a:pt x="9712" y="19942"/>
                </a:lnTo>
                <a:cubicBezTo>
                  <a:pt x="9712" y="19899"/>
                  <a:pt x="9698" y="19871"/>
                  <a:pt x="9669" y="19871"/>
                </a:cubicBezTo>
                <a:cubicBezTo>
                  <a:pt x="9655" y="19842"/>
                  <a:pt x="9669" y="19827"/>
                  <a:pt x="9684" y="19827"/>
                </a:cubicBezTo>
                <a:close/>
                <a:moveTo>
                  <a:pt x="3894" y="19756"/>
                </a:moveTo>
                <a:cubicBezTo>
                  <a:pt x="3908" y="19756"/>
                  <a:pt x="3922" y="19770"/>
                  <a:pt x="3922" y="19770"/>
                </a:cubicBezTo>
                <a:lnTo>
                  <a:pt x="3922" y="19827"/>
                </a:lnTo>
                <a:cubicBezTo>
                  <a:pt x="3937" y="19871"/>
                  <a:pt x="3980" y="19971"/>
                  <a:pt x="3966" y="19985"/>
                </a:cubicBezTo>
                <a:cubicBezTo>
                  <a:pt x="3964" y="19987"/>
                  <a:pt x="3961" y="19988"/>
                  <a:pt x="3959" y="19988"/>
                </a:cubicBezTo>
                <a:cubicBezTo>
                  <a:pt x="3944" y="19988"/>
                  <a:pt x="3921" y="19949"/>
                  <a:pt x="3908" y="19899"/>
                </a:cubicBezTo>
                <a:lnTo>
                  <a:pt x="3807" y="19914"/>
                </a:lnTo>
                <a:lnTo>
                  <a:pt x="3793" y="19914"/>
                </a:lnTo>
                <a:cubicBezTo>
                  <a:pt x="3793" y="19899"/>
                  <a:pt x="3822" y="19827"/>
                  <a:pt x="3807" y="19799"/>
                </a:cubicBezTo>
                <a:cubicBezTo>
                  <a:pt x="3793" y="19784"/>
                  <a:pt x="3779" y="19770"/>
                  <a:pt x="3779" y="19770"/>
                </a:cubicBezTo>
                <a:lnTo>
                  <a:pt x="3793" y="19770"/>
                </a:lnTo>
                <a:lnTo>
                  <a:pt x="3807" y="19756"/>
                </a:lnTo>
                <a:cubicBezTo>
                  <a:pt x="3822" y="19756"/>
                  <a:pt x="3851" y="19799"/>
                  <a:pt x="3851" y="19813"/>
                </a:cubicBezTo>
                <a:cubicBezTo>
                  <a:pt x="3851" y="19827"/>
                  <a:pt x="3865" y="19842"/>
                  <a:pt x="3879" y="19842"/>
                </a:cubicBezTo>
                <a:lnTo>
                  <a:pt x="3879" y="19827"/>
                </a:lnTo>
                <a:cubicBezTo>
                  <a:pt x="3879" y="19813"/>
                  <a:pt x="3865" y="19799"/>
                  <a:pt x="3879" y="19784"/>
                </a:cubicBezTo>
                <a:cubicBezTo>
                  <a:pt x="3879" y="19770"/>
                  <a:pt x="3879" y="19756"/>
                  <a:pt x="3894" y="19756"/>
                </a:cubicBezTo>
                <a:close/>
                <a:moveTo>
                  <a:pt x="9985" y="19899"/>
                </a:moveTo>
                <a:cubicBezTo>
                  <a:pt x="10014" y="19928"/>
                  <a:pt x="10043" y="19971"/>
                  <a:pt x="10043" y="19985"/>
                </a:cubicBezTo>
                <a:cubicBezTo>
                  <a:pt x="10057" y="20000"/>
                  <a:pt x="10043" y="20000"/>
                  <a:pt x="10014" y="20000"/>
                </a:cubicBezTo>
                <a:cubicBezTo>
                  <a:pt x="10000" y="19993"/>
                  <a:pt x="9971" y="19993"/>
                  <a:pt x="9944" y="19993"/>
                </a:cubicBezTo>
                <a:cubicBezTo>
                  <a:pt x="9917" y="19993"/>
                  <a:pt x="9892" y="19993"/>
                  <a:pt x="9885" y="19985"/>
                </a:cubicBezTo>
                <a:cubicBezTo>
                  <a:pt x="9885" y="19971"/>
                  <a:pt x="9885" y="19928"/>
                  <a:pt x="9914" y="19914"/>
                </a:cubicBezTo>
                <a:lnTo>
                  <a:pt x="9928" y="19914"/>
                </a:lnTo>
                <a:cubicBezTo>
                  <a:pt x="9934" y="19926"/>
                  <a:pt x="9940" y="19930"/>
                  <a:pt x="9946" y="19930"/>
                </a:cubicBezTo>
                <a:cubicBezTo>
                  <a:pt x="9954" y="19930"/>
                  <a:pt x="9963" y="19922"/>
                  <a:pt x="9971" y="19914"/>
                </a:cubicBezTo>
                <a:lnTo>
                  <a:pt x="9985" y="19899"/>
                </a:lnTo>
                <a:close/>
                <a:moveTo>
                  <a:pt x="3477" y="19885"/>
                </a:moveTo>
                <a:cubicBezTo>
                  <a:pt x="3491" y="19885"/>
                  <a:pt x="3549" y="19899"/>
                  <a:pt x="3534" y="19928"/>
                </a:cubicBezTo>
                <a:lnTo>
                  <a:pt x="3534" y="19942"/>
                </a:lnTo>
                <a:lnTo>
                  <a:pt x="3534" y="19957"/>
                </a:lnTo>
                <a:cubicBezTo>
                  <a:pt x="3549" y="19985"/>
                  <a:pt x="3534" y="20014"/>
                  <a:pt x="3534" y="20029"/>
                </a:cubicBezTo>
                <a:lnTo>
                  <a:pt x="3506" y="20029"/>
                </a:lnTo>
                <a:cubicBezTo>
                  <a:pt x="3506" y="20029"/>
                  <a:pt x="3491" y="20014"/>
                  <a:pt x="3477" y="20000"/>
                </a:cubicBezTo>
                <a:lnTo>
                  <a:pt x="3448" y="19942"/>
                </a:lnTo>
                <a:cubicBezTo>
                  <a:pt x="3434" y="19914"/>
                  <a:pt x="3448" y="19885"/>
                  <a:pt x="3477" y="19885"/>
                </a:cubicBezTo>
                <a:close/>
                <a:moveTo>
                  <a:pt x="17201" y="19769"/>
                </a:moveTo>
                <a:cubicBezTo>
                  <a:pt x="17231" y="19769"/>
                  <a:pt x="17255" y="19806"/>
                  <a:pt x="17255" y="19827"/>
                </a:cubicBezTo>
                <a:cubicBezTo>
                  <a:pt x="17241" y="19842"/>
                  <a:pt x="17284" y="19957"/>
                  <a:pt x="17298" y="20000"/>
                </a:cubicBezTo>
                <a:cubicBezTo>
                  <a:pt x="17308" y="20038"/>
                  <a:pt x="17305" y="20051"/>
                  <a:pt x="17297" y="20051"/>
                </a:cubicBezTo>
                <a:cubicBezTo>
                  <a:pt x="17294" y="20051"/>
                  <a:pt x="17289" y="20048"/>
                  <a:pt x="17284" y="20043"/>
                </a:cubicBezTo>
                <a:cubicBezTo>
                  <a:pt x="17270" y="20043"/>
                  <a:pt x="17241" y="20029"/>
                  <a:pt x="17212" y="20014"/>
                </a:cubicBezTo>
                <a:lnTo>
                  <a:pt x="17198" y="20029"/>
                </a:lnTo>
                <a:cubicBezTo>
                  <a:pt x="17185" y="20046"/>
                  <a:pt x="17174" y="20051"/>
                  <a:pt x="17163" y="20051"/>
                </a:cubicBezTo>
                <a:cubicBezTo>
                  <a:pt x="17141" y="20051"/>
                  <a:pt x="17123" y="20027"/>
                  <a:pt x="17105" y="20027"/>
                </a:cubicBezTo>
                <a:cubicBezTo>
                  <a:pt x="17103" y="20027"/>
                  <a:pt x="17100" y="20027"/>
                  <a:pt x="17097" y="20029"/>
                </a:cubicBezTo>
                <a:lnTo>
                  <a:pt x="17068" y="20043"/>
                </a:lnTo>
                <a:cubicBezTo>
                  <a:pt x="17025" y="20029"/>
                  <a:pt x="16997" y="20014"/>
                  <a:pt x="16997" y="20000"/>
                </a:cubicBezTo>
                <a:cubicBezTo>
                  <a:pt x="16997" y="20000"/>
                  <a:pt x="17040" y="19942"/>
                  <a:pt x="17025" y="19928"/>
                </a:cubicBezTo>
                <a:cubicBezTo>
                  <a:pt x="17025" y="19899"/>
                  <a:pt x="16997" y="19871"/>
                  <a:pt x="16997" y="19871"/>
                </a:cubicBezTo>
                <a:cubicBezTo>
                  <a:pt x="16997" y="19856"/>
                  <a:pt x="17025" y="19856"/>
                  <a:pt x="17040" y="19842"/>
                </a:cubicBezTo>
                <a:cubicBezTo>
                  <a:pt x="17040" y="19842"/>
                  <a:pt x="17083" y="19957"/>
                  <a:pt x="17097" y="19971"/>
                </a:cubicBezTo>
                <a:cubicBezTo>
                  <a:pt x="17098" y="19972"/>
                  <a:pt x="17099" y="19973"/>
                  <a:pt x="17101" y="19973"/>
                </a:cubicBezTo>
                <a:cubicBezTo>
                  <a:pt x="17114" y="19973"/>
                  <a:pt x="17134" y="19912"/>
                  <a:pt x="17129" y="19870"/>
                </a:cubicBezTo>
                <a:lnTo>
                  <a:pt x="17129" y="19870"/>
                </a:lnTo>
                <a:cubicBezTo>
                  <a:pt x="17135" y="19870"/>
                  <a:pt x="17148" y="19867"/>
                  <a:pt x="17169" y="19856"/>
                </a:cubicBezTo>
                <a:lnTo>
                  <a:pt x="17169" y="19784"/>
                </a:lnTo>
                <a:cubicBezTo>
                  <a:pt x="17180" y="19773"/>
                  <a:pt x="17191" y="19769"/>
                  <a:pt x="17201" y="19769"/>
                </a:cubicBezTo>
                <a:close/>
                <a:moveTo>
                  <a:pt x="15030" y="19996"/>
                </a:moveTo>
                <a:cubicBezTo>
                  <a:pt x="15040" y="19996"/>
                  <a:pt x="15054" y="20001"/>
                  <a:pt x="15071" y="20014"/>
                </a:cubicBezTo>
                <a:lnTo>
                  <a:pt x="15100" y="20043"/>
                </a:lnTo>
                <a:cubicBezTo>
                  <a:pt x="15100" y="20043"/>
                  <a:pt x="15100" y="20072"/>
                  <a:pt x="15100" y="20072"/>
                </a:cubicBezTo>
                <a:cubicBezTo>
                  <a:pt x="15100" y="20086"/>
                  <a:pt x="15086" y="20086"/>
                  <a:pt x="15086" y="20086"/>
                </a:cubicBezTo>
                <a:lnTo>
                  <a:pt x="15057" y="20043"/>
                </a:lnTo>
                <a:cubicBezTo>
                  <a:pt x="15050" y="20057"/>
                  <a:pt x="15039" y="20065"/>
                  <a:pt x="15028" y="20065"/>
                </a:cubicBezTo>
                <a:cubicBezTo>
                  <a:pt x="15018" y="20065"/>
                  <a:pt x="15007" y="20057"/>
                  <a:pt x="15000" y="20043"/>
                </a:cubicBezTo>
                <a:cubicBezTo>
                  <a:pt x="15000" y="20023"/>
                  <a:pt x="15007" y="19996"/>
                  <a:pt x="15030" y="19996"/>
                </a:cubicBezTo>
                <a:close/>
                <a:moveTo>
                  <a:pt x="3204" y="19971"/>
                </a:moveTo>
                <a:cubicBezTo>
                  <a:pt x="3218" y="19971"/>
                  <a:pt x="3247" y="19971"/>
                  <a:pt x="3247" y="19985"/>
                </a:cubicBezTo>
                <a:cubicBezTo>
                  <a:pt x="3262" y="20000"/>
                  <a:pt x="3247" y="20029"/>
                  <a:pt x="3218" y="20029"/>
                </a:cubicBezTo>
                <a:cubicBezTo>
                  <a:pt x="3190" y="20029"/>
                  <a:pt x="3218" y="20072"/>
                  <a:pt x="3204" y="20086"/>
                </a:cubicBezTo>
                <a:lnTo>
                  <a:pt x="3204" y="20100"/>
                </a:lnTo>
                <a:cubicBezTo>
                  <a:pt x="3200" y="20105"/>
                  <a:pt x="3196" y="20106"/>
                  <a:pt x="3191" y="20106"/>
                </a:cubicBezTo>
                <a:cubicBezTo>
                  <a:pt x="3181" y="20106"/>
                  <a:pt x="3171" y="20096"/>
                  <a:pt x="3161" y="20086"/>
                </a:cubicBezTo>
                <a:cubicBezTo>
                  <a:pt x="3161" y="20086"/>
                  <a:pt x="3190" y="20014"/>
                  <a:pt x="3175" y="20014"/>
                </a:cubicBezTo>
                <a:cubicBezTo>
                  <a:pt x="3147" y="20014"/>
                  <a:pt x="3161" y="20000"/>
                  <a:pt x="3190" y="19985"/>
                </a:cubicBezTo>
                <a:lnTo>
                  <a:pt x="3204" y="19971"/>
                </a:lnTo>
                <a:close/>
                <a:moveTo>
                  <a:pt x="16450" y="19836"/>
                </a:moveTo>
                <a:cubicBezTo>
                  <a:pt x="16465" y="19836"/>
                  <a:pt x="16483" y="19850"/>
                  <a:pt x="16494" y="19871"/>
                </a:cubicBezTo>
                <a:lnTo>
                  <a:pt x="16479" y="19899"/>
                </a:lnTo>
                <a:lnTo>
                  <a:pt x="16451" y="19928"/>
                </a:lnTo>
                <a:cubicBezTo>
                  <a:pt x="16460" y="19956"/>
                  <a:pt x="16487" y="19972"/>
                  <a:pt x="16513" y="19972"/>
                </a:cubicBezTo>
                <a:cubicBezTo>
                  <a:pt x="16527" y="19972"/>
                  <a:pt x="16541" y="19967"/>
                  <a:pt x="16551" y="19957"/>
                </a:cubicBezTo>
                <a:cubicBezTo>
                  <a:pt x="16566" y="19942"/>
                  <a:pt x="16594" y="19914"/>
                  <a:pt x="16609" y="19914"/>
                </a:cubicBezTo>
                <a:lnTo>
                  <a:pt x="16623" y="19914"/>
                </a:lnTo>
                <a:lnTo>
                  <a:pt x="16637" y="19899"/>
                </a:lnTo>
                <a:cubicBezTo>
                  <a:pt x="16639" y="19897"/>
                  <a:pt x="16641" y="19896"/>
                  <a:pt x="16643" y="19896"/>
                </a:cubicBezTo>
                <a:cubicBezTo>
                  <a:pt x="16655" y="19896"/>
                  <a:pt x="16666" y="19932"/>
                  <a:pt x="16666" y="19957"/>
                </a:cubicBezTo>
                <a:cubicBezTo>
                  <a:pt x="16666" y="19967"/>
                  <a:pt x="16695" y="19977"/>
                  <a:pt x="16712" y="19977"/>
                </a:cubicBezTo>
                <a:cubicBezTo>
                  <a:pt x="16719" y="19977"/>
                  <a:pt x="16724" y="19975"/>
                  <a:pt x="16724" y="19971"/>
                </a:cubicBezTo>
                <a:cubicBezTo>
                  <a:pt x="16724" y="19942"/>
                  <a:pt x="16724" y="19928"/>
                  <a:pt x="16738" y="19914"/>
                </a:cubicBezTo>
                <a:cubicBezTo>
                  <a:pt x="16767" y="19914"/>
                  <a:pt x="16752" y="19856"/>
                  <a:pt x="16767" y="19856"/>
                </a:cubicBezTo>
                <a:cubicBezTo>
                  <a:pt x="16781" y="19856"/>
                  <a:pt x="16810" y="19871"/>
                  <a:pt x="16824" y="19871"/>
                </a:cubicBezTo>
                <a:lnTo>
                  <a:pt x="16853" y="19885"/>
                </a:lnTo>
                <a:cubicBezTo>
                  <a:pt x="16882" y="19899"/>
                  <a:pt x="16910" y="19899"/>
                  <a:pt x="16925" y="19899"/>
                </a:cubicBezTo>
                <a:lnTo>
                  <a:pt x="16925" y="19885"/>
                </a:lnTo>
                <a:cubicBezTo>
                  <a:pt x="16925" y="19856"/>
                  <a:pt x="16939" y="19842"/>
                  <a:pt x="16953" y="19842"/>
                </a:cubicBezTo>
                <a:lnTo>
                  <a:pt x="16968" y="19856"/>
                </a:lnTo>
                <a:cubicBezTo>
                  <a:pt x="16968" y="19885"/>
                  <a:pt x="16925" y="19971"/>
                  <a:pt x="16910" y="19985"/>
                </a:cubicBezTo>
                <a:cubicBezTo>
                  <a:pt x="16903" y="20001"/>
                  <a:pt x="16891" y="20016"/>
                  <a:pt x="16882" y="20027"/>
                </a:cubicBezTo>
                <a:lnTo>
                  <a:pt x="16882" y="20027"/>
                </a:lnTo>
                <a:cubicBezTo>
                  <a:pt x="16882" y="20017"/>
                  <a:pt x="16882" y="20004"/>
                  <a:pt x="16882" y="19985"/>
                </a:cubicBezTo>
                <a:lnTo>
                  <a:pt x="16882" y="19971"/>
                </a:lnTo>
                <a:lnTo>
                  <a:pt x="16896" y="19957"/>
                </a:lnTo>
                <a:cubicBezTo>
                  <a:pt x="16896" y="19945"/>
                  <a:pt x="16888" y="19940"/>
                  <a:pt x="16877" y="19940"/>
                </a:cubicBezTo>
                <a:cubicBezTo>
                  <a:pt x="16862" y="19940"/>
                  <a:pt x="16841" y="19948"/>
                  <a:pt x="16824" y="19957"/>
                </a:cubicBezTo>
                <a:cubicBezTo>
                  <a:pt x="16795" y="19957"/>
                  <a:pt x="16795" y="20000"/>
                  <a:pt x="16795" y="20000"/>
                </a:cubicBezTo>
                <a:cubicBezTo>
                  <a:pt x="16810" y="20014"/>
                  <a:pt x="16810" y="20029"/>
                  <a:pt x="16810" y="20043"/>
                </a:cubicBezTo>
                <a:lnTo>
                  <a:pt x="16839" y="20043"/>
                </a:lnTo>
                <a:cubicBezTo>
                  <a:pt x="16834" y="20048"/>
                  <a:pt x="16829" y="20049"/>
                  <a:pt x="16825" y="20049"/>
                </a:cubicBezTo>
                <a:cubicBezTo>
                  <a:pt x="16816" y="20049"/>
                  <a:pt x="16810" y="20043"/>
                  <a:pt x="16810" y="20043"/>
                </a:cubicBezTo>
                <a:cubicBezTo>
                  <a:pt x="16810" y="20039"/>
                  <a:pt x="16807" y="20037"/>
                  <a:pt x="16804" y="20037"/>
                </a:cubicBezTo>
                <a:cubicBezTo>
                  <a:pt x="16794" y="20037"/>
                  <a:pt x="16777" y="20047"/>
                  <a:pt x="16767" y="20057"/>
                </a:cubicBezTo>
                <a:cubicBezTo>
                  <a:pt x="16767" y="20060"/>
                  <a:pt x="16766" y="20061"/>
                  <a:pt x="16765" y="20061"/>
                </a:cubicBezTo>
                <a:cubicBezTo>
                  <a:pt x="16761" y="20061"/>
                  <a:pt x="16747" y="20035"/>
                  <a:pt x="16724" y="20000"/>
                </a:cubicBezTo>
                <a:lnTo>
                  <a:pt x="16695" y="20043"/>
                </a:lnTo>
                <a:lnTo>
                  <a:pt x="16666" y="20086"/>
                </a:lnTo>
                <a:cubicBezTo>
                  <a:pt x="16656" y="20065"/>
                  <a:pt x="16630" y="20052"/>
                  <a:pt x="16600" y="20052"/>
                </a:cubicBezTo>
                <a:cubicBezTo>
                  <a:pt x="16589" y="20052"/>
                  <a:pt x="16577" y="20053"/>
                  <a:pt x="16566" y="20057"/>
                </a:cubicBezTo>
                <a:lnTo>
                  <a:pt x="16537" y="20057"/>
                </a:lnTo>
                <a:cubicBezTo>
                  <a:pt x="16522" y="20057"/>
                  <a:pt x="16508" y="20029"/>
                  <a:pt x="16494" y="20029"/>
                </a:cubicBezTo>
                <a:cubicBezTo>
                  <a:pt x="16479" y="20043"/>
                  <a:pt x="16479" y="20072"/>
                  <a:pt x="16465" y="20100"/>
                </a:cubicBezTo>
                <a:cubicBezTo>
                  <a:pt x="16460" y="20105"/>
                  <a:pt x="16454" y="20107"/>
                  <a:pt x="16446" y="20107"/>
                </a:cubicBezTo>
                <a:cubicBezTo>
                  <a:pt x="16431" y="20107"/>
                  <a:pt x="16412" y="20100"/>
                  <a:pt x="16393" y="20100"/>
                </a:cubicBezTo>
                <a:lnTo>
                  <a:pt x="16364" y="20086"/>
                </a:lnTo>
                <a:cubicBezTo>
                  <a:pt x="16350" y="20086"/>
                  <a:pt x="16350" y="20072"/>
                  <a:pt x="16350" y="20072"/>
                </a:cubicBezTo>
                <a:cubicBezTo>
                  <a:pt x="16350" y="20057"/>
                  <a:pt x="16350" y="20043"/>
                  <a:pt x="16364" y="20029"/>
                </a:cubicBezTo>
                <a:lnTo>
                  <a:pt x="16379" y="20014"/>
                </a:lnTo>
                <a:cubicBezTo>
                  <a:pt x="16393" y="20014"/>
                  <a:pt x="16408" y="19957"/>
                  <a:pt x="16393" y="19942"/>
                </a:cubicBezTo>
                <a:cubicBezTo>
                  <a:pt x="16379" y="19942"/>
                  <a:pt x="16408" y="19871"/>
                  <a:pt x="16436" y="19842"/>
                </a:cubicBezTo>
                <a:cubicBezTo>
                  <a:pt x="16440" y="19838"/>
                  <a:pt x="16445" y="19836"/>
                  <a:pt x="16450" y="19836"/>
                </a:cubicBezTo>
                <a:close/>
                <a:moveTo>
                  <a:pt x="4138" y="19899"/>
                </a:moveTo>
                <a:lnTo>
                  <a:pt x="4181" y="19928"/>
                </a:lnTo>
                <a:lnTo>
                  <a:pt x="4195" y="19928"/>
                </a:lnTo>
                <a:cubicBezTo>
                  <a:pt x="4210" y="19942"/>
                  <a:pt x="4210" y="19957"/>
                  <a:pt x="4181" y="19971"/>
                </a:cubicBezTo>
                <a:cubicBezTo>
                  <a:pt x="4167" y="19971"/>
                  <a:pt x="4124" y="20100"/>
                  <a:pt x="4109" y="20115"/>
                </a:cubicBezTo>
                <a:cubicBezTo>
                  <a:pt x="4109" y="20115"/>
                  <a:pt x="4095" y="20115"/>
                  <a:pt x="4080" y="20086"/>
                </a:cubicBezTo>
                <a:lnTo>
                  <a:pt x="4095" y="20043"/>
                </a:lnTo>
                <a:cubicBezTo>
                  <a:pt x="4109" y="20000"/>
                  <a:pt x="4124" y="19942"/>
                  <a:pt x="4138" y="19899"/>
                </a:cubicBezTo>
                <a:close/>
                <a:moveTo>
                  <a:pt x="14842" y="19928"/>
                </a:moveTo>
                <a:cubicBezTo>
                  <a:pt x="14870" y="19942"/>
                  <a:pt x="14885" y="19942"/>
                  <a:pt x="14899" y="19957"/>
                </a:cubicBezTo>
                <a:cubicBezTo>
                  <a:pt x="14899" y="19971"/>
                  <a:pt x="14928" y="20014"/>
                  <a:pt x="14928" y="20029"/>
                </a:cubicBezTo>
                <a:cubicBezTo>
                  <a:pt x="14928" y="20043"/>
                  <a:pt x="14928" y="20043"/>
                  <a:pt x="14942" y="20057"/>
                </a:cubicBezTo>
                <a:lnTo>
                  <a:pt x="14956" y="20072"/>
                </a:lnTo>
                <a:cubicBezTo>
                  <a:pt x="14956" y="20072"/>
                  <a:pt x="14956" y="20100"/>
                  <a:pt x="14956" y="20100"/>
                </a:cubicBezTo>
                <a:cubicBezTo>
                  <a:pt x="14956" y="20115"/>
                  <a:pt x="14956" y="20115"/>
                  <a:pt x="14942" y="20115"/>
                </a:cubicBezTo>
                <a:lnTo>
                  <a:pt x="14928" y="20129"/>
                </a:lnTo>
                <a:cubicBezTo>
                  <a:pt x="14899" y="20129"/>
                  <a:pt x="14870" y="20115"/>
                  <a:pt x="14856" y="20100"/>
                </a:cubicBezTo>
                <a:lnTo>
                  <a:pt x="14842" y="20086"/>
                </a:lnTo>
                <a:cubicBezTo>
                  <a:pt x="14827" y="20086"/>
                  <a:pt x="14827" y="20057"/>
                  <a:pt x="14827" y="20043"/>
                </a:cubicBezTo>
                <a:lnTo>
                  <a:pt x="14842" y="20029"/>
                </a:lnTo>
                <a:cubicBezTo>
                  <a:pt x="14856" y="20014"/>
                  <a:pt x="14856" y="20000"/>
                  <a:pt x="14842" y="20000"/>
                </a:cubicBezTo>
                <a:lnTo>
                  <a:pt x="14827" y="19985"/>
                </a:lnTo>
                <a:cubicBezTo>
                  <a:pt x="14827" y="19971"/>
                  <a:pt x="14827" y="19957"/>
                  <a:pt x="14842" y="19942"/>
                </a:cubicBezTo>
                <a:lnTo>
                  <a:pt x="14842" y="19928"/>
                </a:lnTo>
                <a:close/>
                <a:moveTo>
                  <a:pt x="10092" y="20051"/>
                </a:moveTo>
                <a:cubicBezTo>
                  <a:pt x="10102" y="20051"/>
                  <a:pt x="10110" y="20053"/>
                  <a:pt x="10115" y="20057"/>
                </a:cubicBezTo>
                <a:lnTo>
                  <a:pt x="10158" y="20100"/>
                </a:lnTo>
                <a:cubicBezTo>
                  <a:pt x="10187" y="20057"/>
                  <a:pt x="10230" y="20057"/>
                  <a:pt x="10244" y="20057"/>
                </a:cubicBezTo>
                <a:cubicBezTo>
                  <a:pt x="10244" y="20072"/>
                  <a:pt x="10230" y="20115"/>
                  <a:pt x="10215" y="20129"/>
                </a:cubicBezTo>
                <a:cubicBezTo>
                  <a:pt x="10215" y="20136"/>
                  <a:pt x="10208" y="20140"/>
                  <a:pt x="10199" y="20140"/>
                </a:cubicBezTo>
                <a:cubicBezTo>
                  <a:pt x="10190" y="20140"/>
                  <a:pt x="10179" y="20136"/>
                  <a:pt x="10172" y="20129"/>
                </a:cubicBezTo>
                <a:cubicBezTo>
                  <a:pt x="10143" y="20129"/>
                  <a:pt x="10014" y="20129"/>
                  <a:pt x="10014" y="20115"/>
                </a:cubicBezTo>
                <a:cubicBezTo>
                  <a:pt x="10000" y="20086"/>
                  <a:pt x="10014" y="20072"/>
                  <a:pt x="10028" y="20057"/>
                </a:cubicBezTo>
                <a:cubicBezTo>
                  <a:pt x="10048" y="20057"/>
                  <a:pt x="10073" y="20051"/>
                  <a:pt x="10092" y="20051"/>
                </a:cubicBezTo>
                <a:close/>
                <a:moveTo>
                  <a:pt x="14339" y="20029"/>
                </a:moveTo>
                <a:cubicBezTo>
                  <a:pt x="14367" y="20029"/>
                  <a:pt x="14396" y="20057"/>
                  <a:pt x="14396" y="20086"/>
                </a:cubicBezTo>
                <a:cubicBezTo>
                  <a:pt x="14396" y="20104"/>
                  <a:pt x="14380" y="20116"/>
                  <a:pt x="14367" y="20116"/>
                </a:cubicBezTo>
                <a:cubicBezTo>
                  <a:pt x="14359" y="20116"/>
                  <a:pt x="14353" y="20111"/>
                  <a:pt x="14353" y="20100"/>
                </a:cubicBezTo>
                <a:cubicBezTo>
                  <a:pt x="14343" y="20090"/>
                  <a:pt x="14326" y="20080"/>
                  <a:pt x="14311" y="20080"/>
                </a:cubicBezTo>
                <a:cubicBezTo>
                  <a:pt x="14305" y="20080"/>
                  <a:pt x="14300" y="20082"/>
                  <a:pt x="14296" y="20086"/>
                </a:cubicBezTo>
                <a:lnTo>
                  <a:pt x="14267" y="20115"/>
                </a:lnTo>
                <a:lnTo>
                  <a:pt x="14252" y="20129"/>
                </a:lnTo>
                <a:cubicBezTo>
                  <a:pt x="14241" y="20140"/>
                  <a:pt x="14231" y="20145"/>
                  <a:pt x="14221" y="20145"/>
                </a:cubicBezTo>
                <a:cubicBezTo>
                  <a:pt x="14206" y="20145"/>
                  <a:pt x="14195" y="20133"/>
                  <a:pt x="14195" y="20115"/>
                </a:cubicBezTo>
                <a:cubicBezTo>
                  <a:pt x="14195" y="20102"/>
                  <a:pt x="14183" y="20041"/>
                  <a:pt x="14192" y="20041"/>
                </a:cubicBezTo>
                <a:lnTo>
                  <a:pt x="14192" y="20041"/>
                </a:lnTo>
                <a:cubicBezTo>
                  <a:pt x="14193" y="20041"/>
                  <a:pt x="14194" y="20042"/>
                  <a:pt x="14195" y="20043"/>
                </a:cubicBezTo>
                <a:cubicBezTo>
                  <a:pt x="14209" y="20043"/>
                  <a:pt x="14310" y="20029"/>
                  <a:pt x="14339" y="20029"/>
                </a:cubicBezTo>
                <a:close/>
                <a:moveTo>
                  <a:pt x="8620" y="20014"/>
                </a:moveTo>
                <a:lnTo>
                  <a:pt x="8649" y="20043"/>
                </a:lnTo>
                <a:lnTo>
                  <a:pt x="8678" y="20086"/>
                </a:lnTo>
                <a:cubicBezTo>
                  <a:pt x="8688" y="20136"/>
                  <a:pt x="8670" y="20151"/>
                  <a:pt x="8654" y="20151"/>
                </a:cubicBezTo>
                <a:cubicBezTo>
                  <a:pt x="8646" y="20151"/>
                  <a:pt x="8639" y="20148"/>
                  <a:pt x="8635" y="20144"/>
                </a:cubicBezTo>
                <a:cubicBezTo>
                  <a:pt x="8635" y="20144"/>
                  <a:pt x="8635" y="20129"/>
                  <a:pt x="8620" y="20129"/>
                </a:cubicBezTo>
                <a:cubicBezTo>
                  <a:pt x="8620" y="20100"/>
                  <a:pt x="8620" y="20057"/>
                  <a:pt x="8620" y="20014"/>
                </a:cubicBezTo>
                <a:close/>
                <a:moveTo>
                  <a:pt x="16163" y="19856"/>
                </a:moveTo>
                <a:cubicBezTo>
                  <a:pt x="16206" y="19928"/>
                  <a:pt x="16206" y="19985"/>
                  <a:pt x="16192" y="19985"/>
                </a:cubicBezTo>
                <a:cubicBezTo>
                  <a:pt x="16178" y="19985"/>
                  <a:pt x="16077" y="20043"/>
                  <a:pt x="16063" y="20057"/>
                </a:cubicBezTo>
                <a:cubicBezTo>
                  <a:pt x="16048" y="20072"/>
                  <a:pt x="16063" y="20086"/>
                  <a:pt x="16091" y="20086"/>
                </a:cubicBezTo>
                <a:lnTo>
                  <a:pt x="16120" y="20086"/>
                </a:lnTo>
                <a:cubicBezTo>
                  <a:pt x="16135" y="20100"/>
                  <a:pt x="16135" y="20115"/>
                  <a:pt x="16135" y="20115"/>
                </a:cubicBezTo>
                <a:cubicBezTo>
                  <a:pt x="16135" y="20129"/>
                  <a:pt x="16135" y="20144"/>
                  <a:pt x="16120" y="20144"/>
                </a:cubicBezTo>
                <a:lnTo>
                  <a:pt x="16091" y="20158"/>
                </a:lnTo>
                <a:cubicBezTo>
                  <a:pt x="16048" y="20158"/>
                  <a:pt x="15962" y="20072"/>
                  <a:pt x="15933" y="20029"/>
                </a:cubicBezTo>
                <a:cubicBezTo>
                  <a:pt x="15919" y="20000"/>
                  <a:pt x="15876" y="19957"/>
                  <a:pt x="15862" y="19957"/>
                </a:cubicBezTo>
                <a:cubicBezTo>
                  <a:pt x="15833" y="19957"/>
                  <a:pt x="15847" y="19942"/>
                  <a:pt x="15862" y="19914"/>
                </a:cubicBezTo>
                <a:lnTo>
                  <a:pt x="15876" y="19899"/>
                </a:lnTo>
                <a:cubicBezTo>
                  <a:pt x="15883" y="19892"/>
                  <a:pt x="15890" y="19889"/>
                  <a:pt x="15898" y="19889"/>
                </a:cubicBezTo>
                <a:cubicBezTo>
                  <a:pt x="15905" y="19889"/>
                  <a:pt x="15912" y="19892"/>
                  <a:pt x="15919" y="19899"/>
                </a:cubicBezTo>
                <a:lnTo>
                  <a:pt x="15933" y="19914"/>
                </a:lnTo>
                <a:cubicBezTo>
                  <a:pt x="15948" y="19899"/>
                  <a:pt x="16005" y="19885"/>
                  <a:pt x="16034" y="19871"/>
                </a:cubicBezTo>
                <a:lnTo>
                  <a:pt x="16063" y="19914"/>
                </a:lnTo>
                <a:cubicBezTo>
                  <a:pt x="16077" y="19928"/>
                  <a:pt x="16106" y="19942"/>
                  <a:pt x="16106" y="19942"/>
                </a:cubicBezTo>
                <a:lnTo>
                  <a:pt x="16163" y="19856"/>
                </a:lnTo>
                <a:close/>
                <a:moveTo>
                  <a:pt x="4023" y="19914"/>
                </a:moveTo>
                <a:cubicBezTo>
                  <a:pt x="4023" y="19914"/>
                  <a:pt x="4037" y="19928"/>
                  <a:pt x="4037" y="19942"/>
                </a:cubicBezTo>
                <a:lnTo>
                  <a:pt x="4037" y="19957"/>
                </a:lnTo>
                <a:cubicBezTo>
                  <a:pt x="4037" y="20029"/>
                  <a:pt x="4066" y="20100"/>
                  <a:pt x="3994" y="20144"/>
                </a:cubicBezTo>
                <a:lnTo>
                  <a:pt x="3980" y="20158"/>
                </a:lnTo>
                <a:cubicBezTo>
                  <a:pt x="3974" y="20170"/>
                  <a:pt x="3970" y="20174"/>
                  <a:pt x="3968" y="20174"/>
                </a:cubicBezTo>
                <a:cubicBezTo>
                  <a:pt x="3966" y="20174"/>
                  <a:pt x="3966" y="20166"/>
                  <a:pt x="3966" y="20158"/>
                </a:cubicBezTo>
                <a:cubicBezTo>
                  <a:pt x="3966" y="20144"/>
                  <a:pt x="3980" y="20057"/>
                  <a:pt x="3994" y="20029"/>
                </a:cubicBezTo>
                <a:cubicBezTo>
                  <a:pt x="3994" y="20000"/>
                  <a:pt x="3994" y="19942"/>
                  <a:pt x="4009" y="19928"/>
                </a:cubicBezTo>
                <a:cubicBezTo>
                  <a:pt x="4009" y="19914"/>
                  <a:pt x="4023" y="19914"/>
                  <a:pt x="4023" y="19914"/>
                </a:cubicBezTo>
                <a:close/>
                <a:moveTo>
                  <a:pt x="14569" y="19942"/>
                </a:moveTo>
                <a:cubicBezTo>
                  <a:pt x="14569" y="19957"/>
                  <a:pt x="14569" y="19985"/>
                  <a:pt x="14583" y="20000"/>
                </a:cubicBezTo>
                <a:lnTo>
                  <a:pt x="14640" y="20000"/>
                </a:lnTo>
                <a:lnTo>
                  <a:pt x="14655" y="19985"/>
                </a:lnTo>
                <a:cubicBezTo>
                  <a:pt x="14669" y="19971"/>
                  <a:pt x="14683" y="19964"/>
                  <a:pt x="14696" y="19964"/>
                </a:cubicBezTo>
                <a:cubicBezTo>
                  <a:pt x="14709" y="19964"/>
                  <a:pt x="14719" y="19971"/>
                  <a:pt x="14727" y="19985"/>
                </a:cubicBezTo>
                <a:lnTo>
                  <a:pt x="14755" y="20000"/>
                </a:lnTo>
                <a:cubicBezTo>
                  <a:pt x="14741" y="20029"/>
                  <a:pt x="14683" y="20129"/>
                  <a:pt x="14655" y="20158"/>
                </a:cubicBezTo>
                <a:cubicBezTo>
                  <a:pt x="14648" y="20171"/>
                  <a:pt x="14639" y="20178"/>
                  <a:pt x="14631" y="20178"/>
                </a:cubicBezTo>
                <a:cubicBezTo>
                  <a:pt x="14620" y="20178"/>
                  <a:pt x="14612" y="20167"/>
                  <a:pt x="14612" y="20144"/>
                </a:cubicBezTo>
                <a:cubicBezTo>
                  <a:pt x="14612" y="20119"/>
                  <a:pt x="14561" y="20065"/>
                  <a:pt x="14536" y="20065"/>
                </a:cubicBezTo>
                <a:cubicBezTo>
                  <a:pt x="14532" y="20065"/>
                  <a:pt x="14528" y="20067"/>
                  <a:pt x="14525" y="20072"/>
                </a:cubicBezTo>
                <a:cubicBezTo>
                  <a:pt x="14511" y="20100"/>
                  <a:pt x="14511" y="20100"/>
                  <a:pt x="14511" y="20100"/>
                </a:cubicBezTo>
                <a:cubicBezTo>
                  <a:pt x="14511" y="20100"/>
                  <a:pt x="14540" y="20043"/>
                  <a:pt x="14540" y="20014"/>
                </a:cubicBezTo>
                <a:cubicBezTo>
                  <a:pt x="14525" y="20000"/>
                  <a:pt x="14525" y="19971"/>
                  <a:pt x="14525" y="19957"/>
                </a:cubicBezTo>
                <a:lnTo>
                  <a:pt x="14540" y="19942"/>
                </a:lnTo>
                <a:close/>
                <a:moveTo>
                  <a:pt x="10402" y="20057"/>
                </a:moveTo>
                <a:cubicBezTo>
                  <a:pt x="10445" y="20057"/>
                  <a:pt x="10445" y="20158"/>
                  <a:pt x="10431" y="20172"/>
                </a:cubicBezTo>
                <a:cubicBezTo>
                  <a:pt x="10416" y="20179"/>
                  <a:pt x="10402" y="20183"/>
                  <a:pt x="10388" y="20183"/>
                </a:cubicBezTo>
                <a:cubicBezTo>
                  <a:pt x="10373" y="20183"/>
                  <a:pt x="10359" y="20179"/>
                  <a:pt x="10345" y="20172"/>
                </a:cubicBezTo>
                <a:cubicBezTo>
                  <a:pt x="10330" y="20158"/>
                  <a:pt x="10301" y="20086"/>
                  <a:pt x="10345" y="20072"/>
                </a:cubicBezTo>
                <a:lnTo>
                  <a:pt x="10359" y="20057"/>
                </a:lnTo>
                <a:close/>
                <a:moveTo>
                  <a:pt x="8523" y="20094"/>
                </a:moveTo>
                <a:cubicBezTo>
                  <a:pt x="8527" y="20094"/>
                  <a:pt x="8534" y="20105"/>
                  <a:pt x="8534" y="20115"/>
                </a:cubicBezTo>
                <a:cubicBezTo>
                  <a:pt x="8534" y="20129"/>
                  <a:pt x="8491" y="20144"/>
                  <a:pt x="8448" y="20158"/>
                </a:cubicBezTo>
                <a:lnTo>
                  <a:pt x="8419" y="20172"/>
                </a:lnTo>
                <a:lnTo>
                  <a:pt x="8391" y="20172"/>
                </a:lnTo>
                <a:cubicBezTo>
                  <a:pt x="8348" y="20172"/>
                  <a:pt x="8304" y="20187"/>
                  <a:pt x="8290" y="20187"/>
                </a:cubicBezTo>
                <a:lnTo>
                  <a:pt x="8276" y="20187"/>
                </a:lnTo>
                <a:lnTo>
                  <a:pt x="8276" y="20172"/>
                </a:lnTo>
                <a:cubicBezTo>
                  <a:pt x="8261" y="20158"/>
                  <a:pt x="8276" y="20129"/>
                  <a:pt x="8276" y="20129"/>
                </a:cubicBezTo>
                <a:cubicBezTo>
                  <a:pt x="8285" y="20129"/>
                  <a:pt x="8301" y="20142"/>
                  <a:pt x="8315" y="20142"/>
                </a:cubicBezTo>
                <a:cubicBezTo>
                  <a:pt x="8322" y="20142"/>
                  <a:pt x="8328" y="20139"/>
                  <a:pt x="8333" y="20129"/>
                </a:cubicBezTo>
                <a:cubicBezTo>
                  <a:pt x="8333" y="20119"/>
                  <a:pt x="8369" y="20109"/>
                  <a:pt x="8400" y="20109"/>
                </a:cubicBezTo>
                <a:cubicBezTo>
                  <a:pt x="8413" y="20109"/>
                  <a:pt x="8425" y="20111"/>
                  <a:pt x="8434" y="20115"/>
                </a:cubicBezTo>
                <a:lnTo>
                  <a:pt x="8506" y="20115"/>
                </a:lnTo>
                <a:lnTo>
                  <a:pt x="8506" y="20100"/>
                </a:lnTo>
                <a:lnTo>
                  <a:pt x="8520" y="20100"/>
                </a:lnTo>
                <a:cubicBezTo>
                  <a:pt x="8520" y="20096"/>
                  <a:pt x="8521" y="20094"/>
                  <a:pt x="8523" y="20094"/>
                </a:cubicBezTo>
                <a:close/>
                <a:moveTo>
                  <a:pt x="12457" y="20000"/>
                </a:moveTo>
                <a:cubicBezTo>
                  <a:pt x="12471" y="20000"/>
                  <a:pt x="12457" y="20029"/>
                  <a:pt x="12457" y="20043"/>
                </a:cubicBezTo>
                <a:cubicBezTo>
                  <a:pt x="12457" y="20043"/>
                  <a:pt x="12457" y="20072"/>
                  <a:pt x="12485" y="20086"/>
                </a:cubicBezTo>
                <a:lnTo>
                  <a:pt x="12500" y="20100"/>
                </a:lnTo>
                <a:cubicBezTo>
                  <a:pt x="12514" y="20129"/>
                  <a:pt x="12543" y="20158"/>
                  <a:pt x="12514" y="20172"/>
                </a:cubicBezTo>
                <a:lnTo>
                  <a:pt x="12485" y="20201"/>
                </a:lnTo>
                <a:cubicBezTo>
                  <a:pt x="12471" y="20172"/>
                  <a:pt x="12457" y="20129"/>
                  <a:pt x="12442" y="20100"/>
                </a:cubicBezTo>
                <a:lnTo>
                  <a:pt x="12442" y="20086"/>
                </a:lnTo>
                <a:cubicBezTo>
                  <a:pt x="12399" y="20043"/>
                  <a:pt x="12413" y="20014"/>
                  <a:pt x="12457" y="20000"/>
                </a:cubicBezTo>
                <a:close/>
                <a:moveTo>
                  <a:pt x="9727" y="20100"/>
                </a:moveTo>
                <a:cubicBezTo>
                  <a:pt x="9756" y="20100"/>
                  <a:pt x="9799" y="20144"/>
                  <a:pt x="9799" y="20172"/>
                </a:cubicBezTo>
                <a:cubicBezTo>
                  <a:pt x="9799" y="20187"/>
                  <a:pt x="9770" y="20215"/>
                  <a:pt x="9741" y="20215"/>
                </a:cubicBezTo>
                <a:lnTo>
                  <a:pt x="9727" y="20201"/>
                </a:lnTo>
                <a:lnTo>
                  <a:pt x="9712" y="20172"/>
                </a:lnTo>
                <a:cubicBezTo>
                  <a:pt x="9712" y="20129"/>
                  <a:pt x="9712" y="20100"/>
                  <a:pt x="9727" y="20100"/>
                </a:cubicBezTo>
                <a:close/>
                <a:moveTo>
                  <a:pt x="9930" y="20093"/>
                </a:moveTo>
                <a:cubicBezTo>
                  <a:pt x="9946" y="20093"/>
                  <a:pt x="9957" y="20100"/>
                  <a:pt x="9957" y="20115"/>
                </a:cubicBezTo>
                <a:lnTo>
                  <a:pt x="9957" y="20129"/>
                </a:lnTo>
                <a:lnTo>
                  <a:pt x="9957" y="20158"/>
                </a:lnTo>
                <a:cubicBezTo>
                  <a:pt x="9957" y="20187"/>
                  <a:pt x="9957" y="20215"/>
                  <a:pt x="9942" y="20215"/>
                </a:cubicBezTo>
                <a:lnTo>
                  <a:pt x="9928" y="20215"/>
                </a:lnTo>
                <a:cubicBezTo>
                  <a:pt x="9842" y="20187"/>
                  <a:pt x="9813" y="20158"/>
                  <a:pt x="9827" y="20144"/>
                </a:cubicBezTo>
                <a:lnTo>
                  <a:pt x="9870" y="20115"/>
                </a:lnTo>
                <a:cubicBezTo>
                  <a:pt x="9892" y="20100"/>
                  <a:pt x="9914" y="20093"/>
                  <a:pt x="9930" y="20093"/>
                </a:cubicBezTo>
                <a:close/>
                <a:moveTo>
                  <a:pt x="15546" y="19899"/>
                </a:moveTo>
                <a:cubicBezTo>
                  <a:pt x="15646" y="19914"/>
                  <a:pt x="15732" y="19928"/>
                  <a:pt x="15747" y="19928"/>
                </a:cubicBezTo>
                <a:lnTo>
                  <a:pt x="15747" y="19914"/>
                </a:lnTo>
                <a:cubicBezTo>
                  <a:pt x="15755" y="19909"/>
                  <a:pt x="15761" y="19908"/>
                  <a:pt x="15766" y="19908"/>
                </a:cubicBezTo>
                <a:cubicBezTo>
                  <a:pt x="15778" y="19908"/>
                  <a:pt x="15784" y="19918"/>
                  <a:pt x="15804" y="19928"/>
                </a:cubicBezTo>
                <a:cubicBezTo>
                  <a:pt x="15833" y="19957"/>
                  <a:pt x="15790" y="19971"/>
                  <a:pt x="15804" y="19985"/>
                </a:cubicBezTo>
                <a:lnTo>
                  <a:pt x="15818" y="20014"/>
                </a:lnTo>
                <a:cubicBezTo>
                  <a:pt x="15818" y="20029"/>
                  <a:pt x="15818" y="20057"/>
                  <a:pt x="15804" y="20057"/>
                </a:cubicBezTo>
                <a:cubicBezTo>
                  <a:pt x="15790" y="20057"/>
                  <a:pt x="15790" y="20201"/>
                  <a:pt x="15775" y="20215"/>
                </a:cubicBezTo>
                <a:cubicBezTo>
                  <a:pt x="15775" y="20218"/>
                  <a:pt x="15774" y="20219"/>
                  <a:pt x="15772" y="20219"/>
                </a:cubicBezTo>
                <a:cubicBezTo>
                  <a:pt x="15760" y="20219"/>
                  <a:pt x="15722" y="20191"/>
                  <a:pt x="15675" y="20144"/>
                </a:cubicBezTo>
                <a:lnTo>
                  <a:pt x="15646" y="20086"/>
                </a:lnTo>
                <a:lnTo>
                  <a:pt x="15617" y="20043"/>
                </a:lnTo>
                <a:cubicBezTo>
                  <a:pt x="15597" y="20016"/>
                  <a:pt x="15580" y="20001"/>
                  <a:pt x="15567" y="20001"/>
                </a:cubicBezTo>
                <a:cubicBezTo>
                  <a:pt x="15554" y="20001"/>
                  <a:pt x="15546" y="20019"/>
                  <a:pt x="15546" y="20057"/>
                </a:cubicBezTo>
                <a:lnTo>
                  <a:pt x="15488" y="20029"/>
                </a:lnTo>
                <a:cubicBezTo>
                  <a:pt x="15474" y="20043"/>
                  <a:pt x="15431" y="20072"/>
                  <a:pt x="15387" y="20100"/>
                </a:cubicBezTo>
                <a:lnTo>
                  <a:pt x="15373" y="20086"/>
                </a:lnTo>
                <a:lnTo>
                  <a:pt x="15344" y="20086"/>
                </a:lnTo>
                <a:cubicBezTo>
                  <a:pt x="15316" y="20072"/>
                  <a:pt x="15287" y="20057"/>
                  <a:pt x="15258" y="20057"/>
                </a:cubicBezTo>
                <a:lnTo>
                  <a:pt x="15244" y="20057"/>
                </a:lnTo>
                <a:lnTo>
                  <a:pt x="15229" y="20072"/>
                </a:lnTo>
                <a:cubicBezTo>
                  <a:pt x="15226" y="20073"/>
                  <a:pt x="15222" y="20074"/>
                  <a:pt x="15219" y="20074"/>
                </a:cubicBezTo>
                <a:cubicBezTo>
                  <a:pt x="15189" y="20074"/>
                  <a:pt x="15201" y="20012"/>
                  <a:pt x="15201" y="19985"/>
                </a:cubicBezTo>
                <a:cubicBezTo>
                  <a:pt x="15208" y="19971"/>
                  <a:pt x="15219" y="19968"/>
                  <a:pt x="15229" y="19968"/>
                </a:cubicBezTo>
                <a:cubicBezTo>
                  <a:pt x="15240" y="19968"/>
                  <a:pt x="15251" y="19971"/>
                  <a:pt x="15258" y="19971"/>
                </a:cubicBezTo>
                <a:cubicBezTo>
                  <a:pt x="15258" y="19973"/>
                  <a:pt x="15259" y="19974"/>
                  <a:pt x="15260" y="19974"/>
                </a:cubicBezTo>
                <a:cubicBezTo>
                  <a:pt x="15270" y="19974"/>
                  <a:pt x="15303" y="19940"/>
                  <a:pt x="15316" y="19928"/>
                </a:cubicBezTo>
                <a:cubicBezTo>
                  <a:pt x="15321" y="19918"/>
                  <a:pt x="15329" y="19913"/>
                  <a:pt x="15340" y="19913"/>
                </a:cubicBezTo>
                <a:cubicBezTo>
                  <a:pt x="15359" y="19913"/>
                  <a:pt x="15383" y="19929"/>
                  <a:pt x="15402" y="19957"/>
                </a:cubicBezTo>
                <a:lnTo>
                  <a:pt x="15445" y="19942"/>
                </a:lnTo>
                <a:lnTo>
                  <a:pt x="15546" y="19899"/>
                </a:lnTo>
                <a:close/>
                <a:moveTo>
                  <a:pt x="5504" y="19967"/>
                </a:moveTo>
                <a:cubicBezTo>
                  <a:pt x="5508" y="19967"/>
                  <a:pt x="5512" y="19968"/>
                  <a:pt x="5517" y="19971"/>
                </a:cubicBezTo>
                <a:cubicBezTo>
                  <a:pt x="5532" y="19971"/>
                  <a:pt x="5532" y="20000"/>
                  <a:pt x="5532" y="20014"/>
                </a:cubicBezTo>
                <a:cubicBezTo>
                  <a:pt x="5532" y="20029"/>
                  <a:pt x="5517" y="20029"/>
                  <a:pt x="5517" y="20043"/>
                </a:cubicBezTo>
                <a:lnTo>
                  <a:pt x="5503" y="20072"/>
                </a:lnTo>
                <a:cubicBezTo>
                  <a:pt x="5546" y="20100"/>
                  <a:pt x="5560" y="20129"/>
                  <a:pt x="5546" y="20144"/>
                </a:cubicBezTo>
                <a:lnTo>
                  <a:pt x="5517" y="20144"/>
                </a:lnTo>
                <a:cubicBezTo>
                  <a:pt x="5515" y="20145"/>
                  <a:pt x="5513" y="20146"/>
                  <a:pt x="5511" y="20146"/>
                </a:cubicBezTo>
                <a:cubicBezTo>
                  <a:pt x="5499" y="20146"/>
                  <a:pt x="5488" y="20111"/>
                  <a:pt x="5488" y="20086"/>
                </a:cubicBezTo>
                <a:cubicBezTo>
                  <a:pt x="5488" y="20072"/>
                  <a:pt x="5474" y="20057"/>
                  <a:pt x="5474" y="20057"/>
                </a:cubicBezTo>
                <a:cubicBezTo>
                  <a:pt x="5474" y="20057"/>
                  <a:pt x="5460" y="20158"/>
                  <a:pt x="5460" y="20201"/>
                </a:cubicBezTo>
                <a:cubicBezTo>
                  <a:pt x="5460" y="20219"/>
                  <a:pt x="5454" y="20225"/>
                  <a:pt x="5446" y="20225"/>
                </a:cubicBezTo>
                <a:cubicBezTo>
                  <a:pt x="5435" y="20225"/>
                  <a:pt x="5419" y="20215"/>
                  <a:pt x="5402" y="20215"/>
                </a:cubicBezTo>
                <a:cubicBezTo>
                  <a:pt x="5388" y="20215"/>
                  <a:pt x="5402" y="20201"/>
                  <a:pt x="5445" y="20187"/>
                </a:cubicBezTo>
                <a:lnTo>
                  <a:pt x="5417" y="20144"/>
                </a:lnTo>
                <a:cubicBezTo>
                  <a:pt x="5388" y="20100"/>
                  <a:pt x="5417" y="20086"/>
                  <a:pt x="5417" y="20057"/>
                </a:cubicBezTo>
                <a:lnTo>
                  <a:pt x="5388" y="20000"/>
                </a:lnTo>
                <a:cubicBezTo>
                  <a:pt x="5400" y="19988"/>
                  <a:pt x="5412" y="19983"/>
                  <a:pt x="5423" y="19983"/>
                </a:cubicBezTo>
                <a:cubicBezTo>
                  <a:pt x="5438" y="19983"/>
                  <a:pt x="5451" y="19992"/>
                  <a:pt x="5460" y="20000"/>
                </a:cubicBezTo>
                <a:cubicBezTo>
                  <a:pt x="5470" y="20010"/>
                  <a:pt x="5473" y="20020"/>
                  <a:pt x="5479" y="20020"/>
                </a:cubicBezTo>
                <a:cubicBezTo>
                  <a:pt x="5481" y="20020"/>
                  <a:pt x="5484" y="20018"/>
                  <a:pt x="5488" y="20014"/>
                </a:cubicBezTo>
                <a:cubicBezTo>
                  <a:pt x="5488" y="19991"/>
                  <a:pt x="5488" y="19967"/>
                  <a:pt x="5504" y="19967"/>
                </a:cubicBezTo>
                <a:close/>
                <a:moveTo>
                  <a:pt x="12658" y="20100"/>
                </a:moveTo>
                <a:lnTo>
                  <a:pt x="12701" y="20129"/>
                </a:lnTo>
                <a:cubicBezTo>
                  <a:pt x="12704" y="20132"/>
                  <a:pt x="12708" y="20133"/>
                  <a:pt x="12712" y="20133"/>
                </a:cubicBezTo>
                <a:cubicBezTo>
                  <a:pt x="12723" y="20133"/>
                  <a:pt x="12736" y="20125"/>
                  <a:pt x="12747" y="20125"/>
                </a:cubicBezTo>
                <a:cubicBezTo>
                  <a:pt x="12752" y="20125"/>
                  <a:pt x="12755" y="20126"/>
                  <a:pt x="12758" y="20129"/>
                </a:cubicBezTo>
                <a:lnTo>
                  <a:pt x="12859" y="20129"/>
                </a:lnTo>
                <a:cubicBezTo>
                  <a:pt x="12859" y="20144"/>
                  <a:pt x="12902" y="20187"/>
                  <a:pt x="12902" y="20215"/>
                </a:cubicBezTo>
                <a:cubicBezTo>
                  <a:pt x="12898" y="20219"/>
                  <a:pt x="12895" y="20221"/>
                  <a:pt x="12891" y="20221"/>
                </a:cubicBezTo>
                <a:cubicBezTo>
                  <a:pt x="12880" y="20221"/>
                  <a:pt x="12870" y="20205"/>
                  <a:pt x="12859" y="20172"/>
                </a:cubicBezTo>
                <a:lnTo>
                  <a:pt x="12801" y="20201"/>
                </a:lnTo>
                <a:lnTo>
                  <a:pt x="12758" y="20230"/>
                </a:lnTo>
                <a:cubicBezTo>
                  <a:pt x="12686" y="20230"/>
                  <a:pt x="12643" y="20172"/>
                  <a:pt x="12658" y="20100"/>
                </a:cubicBezTo>
                <a:close/>
                <a:moveTo>
                  <a:pt x="2730" y="20086"/>
                </a:moveTo>
                <a:cubicBezTo>
                  <a:pt x="2744" y="20100"/>
                  <a:pt x="2744" y="20115"/>
                  <a:pt x="2744" y="20129"/>
                </a:cubicBezTo>
                <a:cubicBezTo>
                  <a:pt x="2744" y="20158"/>
                  <a:pt x="2744" y="20187"/>
                  <a:pt x="2716" y="20187"/>
                </a:cubicBezTo>
                <a:cubicBezTo>
                  <a:pt x="2701" y="20187"/>
                  <a:pt x="2687" y="20201"/>
                  <a:pt x="2672" y="20215"/>
                </a:cubicBezTo>
                <a:lnTo>
                  <a:pt x="2644" y="20230"/>
                </a:lnTo>
                <a:cubicBezTo>
                  <a:pt x="2640" y="20232"/>
                  <a:pt x="2636" y="20232"/>
                  <a:pt x="2633" y="20232"/>
                </a:cubicBezTo>
                <a:cubicBezTo>
                  <a:pt x="2608" y="20232"/>
                  <a:pt x="2588" y="20192"/>
                  <a:pt x="2601" y="20129"/>
                </a:cubicBezTo>
                <a:lnTo>
                  <a:pt x="2601" y="20129"/>
                </a:lnTo>
                <a:lnTo>
                  <a:pt x="2658" y="20144"/>
                </a:lnTo>
                <a:cubicBezTo>
                  <a:pt x="2662" y="20148"/>
                  <a:pt x="2668" y="20149"/>
                  <a:pt x="2673" y="20149"/>
                </a:cubicBezTo>
                <a:cubicBezTo>
                  <a:pt x="2687" y="20149"/>
                  <a:pt x="2701" y="20139"/>
                  <a:pt x="2701" y="20129"/>
                </a:cubicBezTo>
                <a:cubicBezTo>
                  <a:pt x="2701" y="20100"/>
                  <a:pt x="2716" y="20086"/>
                  <a:pt x="2730" y="20086"/>
                </a:cubicBezTo>
                <a:close/>
                <a:moveTo>
                  <a:pt x="13563" y="20100"/>
                </a:moveTo>
                <a:cubicBezTo>
                  <a:pt x="13577" y="20100"/>
                  <a:pt x="13620" y="20115"/>
                  <a:pt x="13606" y="20129"/>
                </a:cubicBezTo>
                <a:cubicBezTo>
                  <a:pt x="13606" y="20129"/>
                  <a:pt x="13620" y="20144"/>
                  <a:pt x="13635" y="20158"/>
                </a:cubicBezTo>
                <a:lnTo>
                  <a:pt x="13649" y="20172"/>
                </a:lnTo>
                <a:cubicBezTo>
                  <a:pt x="13663" y="20187"/>
                  <a:pt x="13721" y="20172"/>
                  <a:pt x="13692" y="20230"/>
                </a:cubicBezTo>
                <a:cubicBezTo>
                  <a:pt x="13685" y="20237"/>
                  <a:pt x="13671" y="20241"/>
                  <a:pt x="13654" y="20241"/>
                </a:cubicBezTo>
                <a:cubicBezTo>
                  <a:pt x="13638" y="20241"/>
                  <a:pt x="13620" y="20237"/>
                  <a:pt x="13606" y="20230"/>
                </a:cubicBezTo>
                <a:lnTo>
                  <a:pt x="13577" y="20201"/>
                </a:lnTo>
                <a:cubicBezTo>
                  <a:pt x="13548" y="20144"/>
                  <a:pt x="13548" y="20100"/>
                  <a:pt x="13563" y="20100"/>
                </a:cubicBezTo>
                <a:close/>
                <a:moveTo>
                  <a:pt x="13112" y="20055"/>
                </a:moveTo>
                <a:cubicBezTo>
                  <a:pt x="13125" y="20055"/>
                  <a:pt x="13138" y="20063"/>
                  <a:pt x="13146" y="20072"/>
                </a:cubicBezTo>
                <a:cubicBezTo>
                  <a:pt x="13161" y="20072"/>
                  <a:pt x="13204" y="20086"/>
                  <a:pt x="13218" y="20086"/>
                </a:cubicBezTo>
                <a:cubicBezTo>
                  <a:pt x="13229" y="20086"/>
                  <a:pt x="13272" y="20062"/>
                  <a:pt x="13293" y="20062"/>
                </a:cubicBezTo>
                <a:cubicBezTo>
                  <a:pt x="13300" y="20062"/>
                  <a:pt x="13304" y="20065"/>
                  <a:pt x="13304" y="20072"/>
                </a:cubicBezTo>
                <a:cubicBezTo>
                  <a:pt x="13319" y="20086"/>
                  <a:pt x="13275" y="20129"/>
                  <a:pt x="13204" y="20172"/>
                </a:cubicBezTo>
                <a:lnTo>
                  <a:pt x="13161" y="20129"/>
                </a:lnTo>
                <a:cubicBezTo>
                  <a:pt x="13161" y="20119"/>
                  <a:pt x="13153" y="20109"/>
                  <a:pt x="13144" y="20109"/>
                </a:cubicBezTo>
                <a:cubicBezTo>
                  <a:pt x="13140" y="20109"/>
                  <a:pt x="13136" y="20111"/>
                  <a:pt x="13132" y="20115"/>
                </a:cubicBezTo>
                <a:cubicBezTo>
                  <a:pt x="13103" y="20129"/>
                  <a:pt x="13074" y="20230"/>
                  <a:pt x="13060" y="20244"/>
                </a:cubicBezTo>
                <a:lnTo>
                  <a:pt x="13046" y="20244"/>
                </a:lnTo>
                <a:cubicBezTo>
                  <a:pt x="13017" y="20230"/>
                  <a:pt x="13017" y="20201"/>
                  <a:pt x="13017" y="20187"/>
                </a:cubicBezTo>
                <a:cubicBezTo>
                  <a:pt x="13017" y="20172"/>
                  <a:pt x="12988" y="20172"/>
                  <a:pt x="12974" y="20172"/>
                </a:cubicBezTo>
                <a:cubicBezTo>
                  <a:pt x="12959" y="20172"/>
                  <a:pt x="12945" y="20172"/>
                  <a:pt x="12945" y="20158"/>
                </a:cubicBezTo>
                <a:cubicBezTo>
                  <a:pt x="12945" y="20158"/>
                  <a:pt x="12974" y="20100"/>
                  <a:pt x="12988" y="20086"/>
                </a:cubicBezTo>
                <a:cubicBezTo>
                  <a:pt x="12992" y="20082"/>
                  <a:pt x="12999" y="20080"/>
                  <a:pt x="13006" y="20080"/>
                </a:cubicBezTo>
                <a:cubicBezTo>
                  <a:pt x="13024" y="20080"/>
                  <a:pt x="13046" y="20090"/>
                  <a:pt x="13046" y="20100"/>
                </a:cubicBezTo>
                <a:cubicBezTo>
                  <a:pt x="13048" y="20103"/>
                  <a:pt x="13052" y="20104"/>
                  <a:pt x="13055" y="20104"/>
                </a:cubicBezTo>
                <a:cubicBezTo>
                  <a:pt x="13070" y="20104"/>
                  <a:pt x="13089" y="20083"/>
                  <a:pt x="13089" y="20072"/>
                </a:cubicBezTo>
                <a:cubicBezTo>
                  <a:pt x="13095" y="20060"/>
                  <a:pt x="13103" y="20055"/>
                  <a:pt x="13112" y="20055"/>
                </a:cubicBezTo>
                <a:close/>
                <a:moveTo>
                  <a:pt x="14885" y="20201"/>
                </a:moveTo>
                <a:cubicBezTo>
                  <a:pt x="14899" y="20201"/>
                  <a:pt x="14913" y="20215"/>
                  <a:pt x="14928" y="20230"/>
                </a:cubicBezTo>
                <a:cubicBezTo>
                  <a:pt x="14928" y="20230"/>
                  <a:pt x="14913" y="20273"/>
                  <a:pt x="14913" y="20273"/>
                </a:cubicBezTo>
                <a:cubicBezTo>
                  <a:pt x="14913" y="20280"/>
                  <a:pt x="14888" y="20284"/>
                  <a:pt x="14859" y="20284"/>
                </a:cubicBezTo>
                <a:cubicBezTo>
                  <a:pt x="14831" y="20284"/>
                  <a:pt x="14798" y="20280"/>
                  <a:pt x="14784" y="20273"/>
                </a:cubicBezTo>
                <a:cubicBezTo>
                  <a:pt x="14741" y="20273"/>
                  <a:pt x="14741" y="20258"/>
                  <a:pt x="14755" y="20258"/>
                </a:cubicBezTo>
                <a:cubicBezTo>
                  <a:pt x="14784" y="20258"/>
                  <a:pt x="14870" y="20215"/>
                  <a:pt x="14885" y="20201"/>
                </a:cubicBezTo>
                <a:close/>
                <a:moveTo>
                  <a:pt x="8204" y="20086"/>
                </a:moveTo>
                <a:cubicBezTo>
                  <a:pt x="8204" y="20086"/>
                  <a:pt x="8218" y="20100"/>
                  <a:pt x="8233" y="20115"/>
                </a:cubicBezTo>
                <a:lnTo>
                  <a:pt x="8189" y="20244"/>
                </a:lnTo>
                <a:lnTo>
                  <a:pt x="8189" y="20287"/>
                </a:lnTo>
                <a:cubicBezTo>
                  <a:pt x="8189" y="20294"/>
                  <a:pt x="8186" y="20298"/>
                  <a:pt x="8179" y="20298"/>
                </a:cubicBezTo>
                <a:cubicBezTo>
                  <a:pt x="8172" y="20298"/>
                  <a:pt x="8161" y="20294"/>
                  <a:pt x="8146" y="20287"/>
                </a:cubicBezTo>
                <a:cubicBezTo>
                  <a:pt x="8161" y="20273"/>
                  <a:pt x="8161" y="20258"/>
                  <a:pt x="8161" y="20244"/>
                </a:cubicBezTo>
                <a:lnTo>
                  <a:pt x="8175" y="20215"/>
                </a:lnTo>
                <a:lnTo>
                  <a:pt x="8189" y="20187"/>
                </a:lnTo>
                <a:cubicBezTo>
                  <a:pt x="8175" y="20172"/>
                  <a:pt x="8175" y="20129"/>
                  <a:pt x="8189" y="20115"/>
                </a:cubicBezTo>
                <a:lnTo>
                  <a:pt x="8204" y="20086"/>
                </a:lnTo>
                <a:close/>
                <a:moveTo>
                  <a:pt x="3376" y="20129"/>
                </a:moveTo>
                <a:cubicBezTo>
                  <a:pt x="3391" y="20129"/>
                  <a:pt x="3376" y="20201"/>
                  <a:pt x="3362" y="20230"/>
                </a:cubicBezTo>
                <a:cubicBezTo>
                  <a:pt x="3362" y="20258"/>
                  <a:pt x="3333" y="20287"/>
                  <a:pt x="3333" y="20302"/>
                </a:cubicBezTo>
                <a:cubicBezTo>
                  <a:pt x="3319" y="20302"/>
                  <a:pt x="3262" y="20244"/>
                  <a:pt x="3247" y="20244"/>
                </a:cubicBezTo>
                <a:cubicBezTo>
                  <a:pt x="3218" y="20244"/>
                  <a:pt x="3218" y="20230"/>
                  <a:pt x="3247" y="20215"/>
                </a:cubicBezTo>
                <a:lnTo>
                  <a:pt x="3262" y="20215"/>
                </a:lnTo>
                <a:lnTo>
                  <a:pt x="3319" y="20230"/>
                </a:lnTo>
                <a:cubicBezTo>
                  <a:pt x="3333" y="20201"/>
                  <a:pt x="3348" y="20158"/>
                  <a:pt x="3348" y="20144"/>
                </a:cubicBezTo>
                <a:lnTo>
                  <a:pt x="3348" y="20129"/>
                </a:lnTo>
                <a:close/>
                <a:moveTo>
                  <a:pt x="9506" y="19936"/>
                </a:moveTo>
                <a:cubicBezTo>
                  <a:pt x="9518" y="19936"/>
                  <a:pt x="9540" y="19947"/>
                  <a:pt x="9540" y="19957"/>
                </a:cubicBezTo>
                <a:cubicBezTo>
                  <a:pt x="9540" y="19971"/>
                  <a:pt x="9526" y="20014"/>
                  <a:pt x="9526" y="20029"/>
                </a:cubicBezTo>
                <a:cubicBezTo>
                  <a:pt x="9511" y="20043"/>
                  <a:pt x="9526" y="20072"/>
                  <a:pt x="9540" y="20100"/>
                </a:cubicBezTo>
                <a:lnTo>
                  <a:pt x="9583" y="20100"/>
                </a:lnTo>
                <a:cubicBezTo>
                  <a:pt x="9590" y="20093"/>
                  <a:pt x="9601" y="20090"/>
                  <a:pt x="9610" y="20090"/>
                </a:cubicBezTo>
                <a:cubicBezTo>
                  <a:pt x="9619" y="20090"/>
                  <a:pt x="9626" y="20093"/>
                  <a:pt x="9626" y="20100"/>
                </a:cubicBezTo>
                <a:lnTo>
                  <a:pt x="9641" y="20129"/>
                </a:lnTo>
                <a:cubicBezTo>
                  <a:pt x="9669" y="20144"/>
                  <a:pt x="9669" y="20158"/>
                  <a:pt x="9641" y="20158"/>
                </a:cubicBezTo>
                <a:lnTo>
                  <a:pt x="9626" y="20158"/>
                </a:lnTo>
                <a:lnTo>
                  <a:pt x="9612" y="20144"/>
                </a:lnTo>
                <a:cubicBezTo>
                  <a:pt x="9583" y="20172"/>
                  <a:pt x="9569" y="20215"/>
                  <a:pt x="9583" y="20244"/>
                </a:cubicBezTo>
                <a:lnTo>
                  <a:pt x="9540" y="20244"/>
                </a:lnTo>
                <a:cubicBezTo>
                  <a:pt x="9511" y="20244"/>
                  <a:pt x="9526" y="20201"/>
                  <a:pt x="9526" y="20172"/>
                </a:cubicBezTo>
                <a:cubicBezTo>
                  <a:pt x="9511" y="20158"/>
                  <a:pt x="9483" y="20158"/>
                  <a:pt x="9454" y="20158"/>
                </a:cubicBezTo>
                <a:cubicBezTo>
                  <a:pt x="9439" y="20158"/>
                  <a:pt x="9439" y="20158"/>
                  <a:pt x="9439" y="20172"/>
                </a:cubicBezTo>
                <a:lnTo>
                  <a:pt x="9439" y="20201"/>
                </a:lnTo>
                <a:cubicBezTo>
                  <a:pt x="9454" y="20215"/>
                  <a:pt x="9439" y="20230"/>
                  <a:pt x="9425" y="20244"/>
                </a:cubicBezTo>
                <a:lnTo>
                  <a:pt x="9411" y="20244"/>
                </a:lnTo>
                <a:cubicBezTo>
                  <a:pt x="9396" y="20230"/>
                  <a:pt x="9368" y="20215"/>
                  <a:pt x="9339" y="20215"/>
                </a:cubicBezTo>
                <a:cubicBezTo>
                  <a:pt x="9339" y="20215"/>
                  <a:pt x="9324" y="20230"/>
                  <a:pt x="9310" y="20244"/>
                </a:cubicBezTo>
                <a:cubicBezTo>
                  <a:pt x="9310" y="20271"/>
                  <a:pt x="9304" y="20281"/>
                  <a:pt x="9296" y="20281"/>
                </a:cubicBezTo>
                <a:cubicBezTo>
                  <a:pt x="9292" y="20281"/>
                  <a:pt x="9287" y="20278"/>
                  <a:pt x="9281" y="20273"/>
                </a:cubicBezTo>
                <a:lnTo>
                  <a:pt x="9267" y="20258"/>
                </a:lnTo>
                <a:cubicBezTo>
                  <a:pt x="9267" y="20244"/>
                  <a:pt x="9253" y="20244"/>
                  <a:pt x="9210" y="20244"/>
                </a:cubicBezTo>
                <a:cubicBezTo>
                  <a:pt x="9195" y="20258"/>
                  <a:pt x="9195" y="20258"/>
                  <a:pt x="9195" y="20258"/>
                </a:cubicBezTo>
                <a:cubicBezTo>
                  <a:pt x="9195" y="20258"/>
                  <a:pt x="9181" y="20244"/>
                  <a:pt x="9166" y="20244"/>
                </a:cubicBezTo>
                <a:cubicBezTo>
                  <a:pt x="9138" y="20244"/>
                  <a:pt x="9109" y="20244"/>
                  <a:pt x="9066" y="20258"/>
                </a:cubicBezTo>
                <a:lnTo>
                  <a:pt x="9037" y="20244"/>
                </a:lnTo>
                <a:lnTo>
                  <a:pt x="8994" y="20230"/>
                </a:lnTo>
                <a:cubicBezTo>
                  <a:pt x="8994" y="20251"/>
                  <a:pt x="8987" y="20262"/>
                  <a:pt x="8978" y="20262"/>
                </a:cubicBezTo>
                <a:cubicBezTo>
                  <a:pt x="8969" y="20262"/>
                  <a:pt x="8958" y="20251"/>
                  <a:pt x="8951" y="20230"/>
                </a:cubicBezTo>
                <a:lnTo>
                  <a:pt x="8922" y="20201"/>
                </a:lnTo>
                <a:lnTo>
                  <a:pt x="8893" y="20172"/>
                </a:lnTo>
                <a:cubicBezTo>
                  <a:pt x="8850" y="20215"/>
                  <a:pt x="8836" y="20273"/>
                  <a:pt x="8850" y="20273"/>
                </a:cubicBezTo>
                <a:cubicBezTo>
                  <a:pt x="8850" y="20287"/>
                  <a:pt x="8836" y="20287"/>
                  <a:pt x="8822" y="20302"/>
                </a:cubicBezTo>
                <a:lnTo>
                  <a:pt x="8807" y="20302"/>
                </a:lnTo>
                <a:cubicBezTo>
                  <a:pt x="8789" y="20305"/>
                  <a:pt x="8773" y="20307"/>
                  <a:pt x="8759" y="20307"/>
                </a:cubicBezTo>
                <a:cubicBezTo>
                  <a:pt x="8717" y="20307"/>
                  <a:pt x="8696" y="20291"/>
                  <a:pt x="8707" y="20258"/>
                </a:cubicBezTo>
                <a:lnTo>
                  <a:pt x="8721" y="20230"/>
                </a:lnTo>
                <a:lnTo>
                  <a:pt x="8735" y="20187"/>
                </a:lnTo>
                <a:cubicBezTo>
                  <a:pt x="8753" y="20193"/>
                  <a:pt x="8769" y="20196"/>
                  <a:pt x="8780" y="20196"/>
                </a:cubicBezTo>
                <a:cubicBezTo>
                  <a:pt x="8795" y="20196"/>
                  <a:pt x="8801" y="20189"/>
                  <a:pt x="8793" y="20172"/>
                </a:cubicBezTo>
                <a:cubicBezTo>
                  <a:pt x="8793" y="20158"/>
                  <a:pt x="8721" y="20086"/>
                  <a:pt x="8721" y="20072"/>
                </a:cubicBezTo>
                <a:cubicBezTo>
                  <a:pt x="8707" y="20043"/>
                  <a:pt x="8721" y="20029"/>
                  <a:pt x="8735" y="20029"/>
                </a:cubicBezTo>
                <a:lnTo>
                  <a:pt x="8779" y="20029"/>
                </a:lnTo>
                <a:cubicBezTo>
                  <a:pt x="8793" y="20057"/>
                  <a:pt x="8822" y="20086"/>
                  <a:pt x="8822" y="20100"/>
                </a:cubicBezTo>
                <a:lnTo>
                  <a:pt x="8836" y="20115"/>
                </a:lnTo>
                <a:lnTo>
                  <a:pt x="8893" y="20172"/>
                </a:lnTo>
                <a:cubicBezTo>
                  <a:pt x="8893" y="20129"/>
                  <a:pt x="8908" y="20072"/>
                  <a:pt x="8908" y="20057"/>
                </a:cubicBezTo>
                <a:lnTo>
                  <a:pt x="8922" y="20057"/>
                </a:lnTo>
                <a:cubicBezTo>
                  <a:pt x="8937" y="20072"/>
                  <a:pt x="8965" y="20115"/>
                  <a:pt x="8980" y="20144"/>
                </a:cubicBezTo>
                <a:lnTo>
                  <a:pt x="9023" y="20129"/>
                </a:lnTo>
                <a:lnTo>
                  <a:pt x="9037" y="20115"/>
                </a:lnTo>
                <a:cubicBezTo>
                  <a:pt x="9041" y="20117"/>
                  <a:pt x="9045" y="20118"/>
                  <a:pt x="9048" y="20118"/>
                </a:cubicBezTo>
                <a:cubicBezTo>
                  <a:pt x="9066" y="20118"/>
                  <a:pt x="9066" y="20084"/>
                  <a:pt x="9066" y="20072"/>
                </a:cubicBezTo>
                <a:cubicBezTo>
                  <a:pt x="9057" y="20055"/>
                  <a:pt x="9049" y="20048"/>
                  <a:pt x="9041" y="20048"/>
                </a:cubicBezTo>
                <a:cubicBezTo>
                  <a:pt x="9035" y="20048"/>
                  <a:pt x="9029" y="20051"/>
                  <a:pt x="9023" y="20057"/>
                </a:cubicBezTo>
                <a:cubicBezTo>
                  <a:pt x="9008" y="20057"/>
                  <a:pt x="8994" y="20043"/>
                  <a:pt x="8994" y="20043"/>
                </a:cubicBezTo>
                <a:cubicBezTo>
                  <a:pt x="8994" y="20029"/>
                  <a:pt x="8994" y="20000"/>
                  <a:pt x="9008" y="20000"/>
                </a:cubicBezTo>
                <a:lnTo>
                  <a:pt x="9037" y="20000"/>
                </a:lnTo>
                <a:cubicBezTo>
                  <a:pt x="9049" y="19994"/>
                  <a:pt x="9063" y="19990"/>
                  <a:pt x="9077" y="19990"/>
                </a:cubicBezTo>
                <a:cubicBezTo>
                  <a:pt x="9097" y="19990"/>
                  <a:pt x="9115" y="19997"/>
                  <a:pt x="9123" y="20014"/>
                </a:cubicBezTo>
                <a:lnTo>
                  <a:pt x="9123" y="20029"/>
                </a:lnTo>
                <a:lnTo>
                  <a:pt x="9123" y="20057"/>
                </a:lnTo>
                <a:cubicBezTo>
                  <a:pt x="9109" y="20100"/>
                  <a:pt x="9138" y="20158"/>
                  <a:pt x="9152" y="20172"/>
                </a:cubicBezTo>
                <a:cubicBezTo>
                  <a:pt x="9166" y="20172"/>
                  <a:pt x="9238" y="20158"/>
                  <a:pt x="9253" y="20129"/>
                </a:cubicBezTo>
                <a:cubicBezTo>
                  <a:pt x="9257" y="20125"/>
                  <a:pt x="9261" y="20123"/>
                  <a:pt x="9265" y="20123"/>
                </a:cubicBezTo>
                <a:cubicBezTo>
                  <a:pt x="9274" y="20123"/>
                  <a:pt x="9281" y="20133"/>
                  <a:pt x="9281" y="20144"/>
                </a:cubicBezTo>
                <a:cubicBezTo>
                  <a:pt x="9267" y="20158"/>
                  <a:pt x="9267" y="20172"/>
                  <a:pt x="9253" y="20187"/>
                </a:cubicBezTo>
                <a:cubicBezTo>
                  <a:pt x="9267" y="20187"/>
                  <a:pt x="9281" y="20187"/>
                  <a:pt x="9296" y="20201"/>
                </a:cubicBezTo>
                <a:lnTo>
                  <a:pt x="9310" y="20187"/>
                </a:lnTo>
                <a:cubicBezTo>
                  <a:pt x="9310" y="20129"/>
                  <a:pt x="9339" y="20115"/>
                  <a:pt x="9368" y="20115"/>
                </a:cubicBezTo>
                <a:lnTo>
                  <a:pt x="9382" y="20115"/>
                </a:lnTo>
                <a:cubicBezTo>
                  <a:pt x="9382" y="20111"/>
                  <a:pt x="9384" y="20109"/>
                  <a:pt x="9388" y="20109"/>
                </a:cubicBezTo>
                <a:cubicBezTo>
                  <a:pt x="9398" y="20109"/>
                  <a:pt x="9415" y="20119"/>
                  <a:pt x="9425" y="20129"/>
                </a:cubicBezTo>
                <a:cubicBezTo>
                  <a:pt x="9425" y="20132"/>
                  <a:pt x="9427" y="20133"/>
                  <a:pt x="9429" y="20133"/>
                </a:cubicBezTo>
                <a:cubicBezTo>
                  <a:pt x="9440" y="20133"/>
                  <a:pt x="9471" y="20110"/>
                  <a:pt x="9483" y="20086"/>
                </a:cubicBezTo>
                <a:cubicBezTo>
                  <a:pt x="9483" y="20072"/>
                  <a:pt x="9483" y="19957"/>
                  <a:pt x="9497" y="19942"/>
                </a:cubicBezTo>
                <a:cubicBezTo>
                  <a:pt x="9497" y="19938"/>
                  <a:pt x="9501" y="19936"/>
                  <a:pt x="9506" y="19936"/>
                </a:cubicBezTo>
                <a:close/>
                <a:moveTo>
                  <a:pt x="12148" y="20212"/>
                </a:moveTo>
                <a:cubicBezTo>
                  <a:pt x="12151" y="20212"/>
                  <a:pt x="12153" y="20213"/>
                  <a:pt x="12155" y="20215"/>
                </a:cubicBezTo>
                <a:lnTo>
                  <a:pt x="12184" y="20244"/>
                </a:lnTo>
                <a:cubicBezTo>
                  <a:pt x="12212" y="20287"/>
                  <a:pt x="12241" y="20330"/>
                  <a:pt x="12227" y="20330"/>
                </a:cubicBezTo>
                <a:cubicBezTo>
                  <a:pt x="12212" y="20330"/>
                  <a:pt x="12184" y="20302"/>
                  <a:pt x="12184" y="20287"/>
                </a:cubicBezTo>
                <a:cubicBezTo>
                  <a:pt x="12198" y="20287"/>
                  <a:pt x="12184" y="20273"/>
                  <a:pt x="12155" y="20273"/>
                </a:cubicBezTo>
                <a:lnTo>
                  <a:pt x="12126" y="20273"/>
                </a:lnTo>
                <a:cubicBezTo>
                  <a:pt x="12112" y="20280"/>
                  <a:pt x="12101" y="20284"/>
                  <a:pt x="12094" y="20284"/>
                </a:cubicBezTo>
                <a:cubicBezTo>
                  <a:pt x="12087" y="20284"/>
                  <a:pt x="12083" y="20280"/>
                  <a:pt x="12083" y="20273"/>
                </a:cubicBezTo>
                <a:lnTo>
                  <a:pt x="12083" y="20258"/>
                </a:lnTo>
                <a:cubicBezTo>
                  <a:pt x="12108" y="20246"/>
                  <a:pt x="12132" y="20212"/>
                  <a:pt x="12148" y="20212"/>
                </a:cubicBezTo>
                <a:close/>
                <a:moveTo>
                  <a:pt x="8093" y="20271"/>
                </a:moveTo>
                <a:cubicBezTo>
                  <a:pt x="8101" y="20271"/>
                  <a:pt x="8109" y="20279"/>
                  <a:pt x="8118" y="20287"/>
                </a:cubicBezTo>
                <a:lnTo>
                  <a:pt x="8132" y="20302"/>
                </a:lnTo>
                <a:cubicBezTo>
                  <a:pt x="8132" y="20316"/>
                  <a:pt x="8132" y="20330"/>
                  <a:pt x="8118" y="20345"/>
                </a:cubicBezTo>
                <a:lnTo>
                  <a:pt x="8103" y="20330"/>
                </a:lnTo>
                <a:cubicBezTo>
                  <a:pt x="8075" y="20330"/>
                  <a:pt x="8060" y="20316"/>
                  <a:pt x="8075" y="20287"/>
                </a:cubicBezTo>
                <a:cubicBezTo>
                  <a:pt x="8081" y="20275"/>
                  <a:pt x="8087" y="20271"/>
                  <a:pt x="8093" y="20271"/>
                </a:cubicBezTo>
                <a:close/>
                <a:moveTo>
                  <a:pt x="8103" y="20129"/>
                </a:moveTo>
                <a:cubicBezTo>
                  <a:pt x="8132" y="20144"/>
                  <a:pt x="8132" y="20201"/>
                  <a:pt x="8132" y="20273"/>
                </a:cubicBezTo>
                <a:cubicBezTo>
                  <a:pt x="8103" y="20258"/>
                  <a:pt x="8075" y="20230"/>
                  <a:pt x="8060" y="20215"/>
                </a:cubicBezTo>
                <a:cubicBezTo>
                  <a:pt x="8040" y="20205"/>
                  <a:pt x="8020" y="20195"/>
                  <a:pt x="8014" y="20195"/>
                </a:cubicBezTo>
                <a:cubicBezTo>
                  <a:pt x="8012" y="20195"/>
                  <a:pt x="8013" y="20197"/>
                  <a:pt x="8017" y="20201"/>
                </a:cubicBezTo>
                <a:lnTo>
                  <a:pt x="8017" y="20215"/>
                </a:lnTo>
                <a:cubicBezTo>
                  <a:pt x="8031" y="20244"/>
                  <a:pt x="8060" y="20258"/>
                  <a:pt x="8046" y="20302"/>
                </a:cubicBezTo>
                <a:cubicBezTo>
                  <a:pt x="8040" y="20307"/>
                  <a:pt x="8035" y="20310"/>
                  <a:pt x="8030" y="20310"/>
                </a:cubicBezTo>
                <a:cubicBezTo>
                  <a:pt x="8011" y="20310"/>
                  <a:pt x="8000" y="20273"/>
                  <a:pt x="7988" y="20273"/>
                </a:cubicBezTo>
                <a:lnTo>
                  <a:pt x="7974" y="20273"/>
                </a:lnTo>
                <a:cubicBezTo>
                  <a:pt x="7968" y="20284"/>
                  <a:pt x="7957" y="20288"/>
                  <a:pt x="7943" y="20288"/>
                </a:cubicBezTo>
                <a:cubicBezTo>
                  <a:pt x="7920" y="20288"/>
                  <a:pt x="7891" y="20276"/>
                  <a:pt x="7873" y="20258"/>
                </a:cubicBezTo>
                <a:cubicBezTo>
                  <a:pt x="7871" y="20253"/>
                  <a:pt x="7868" y="20251"/>
                  <a:pt x="7865" y="20251"/>
                </a:cubicBezTo>
                <a:cubicBezTo>
                  <a:pt x="7854" y="20251"/>
                  <a:pt x="7845" y="20293"/>
                  <a:pt x="7845" y="20316"/>
                </a:cubicBezTo>
                <a:cubicBezTo>
                  <a:pt x="7845" y="20330"/>
                  <a:pt x="7816" y="20373"/>
                  <a:pt x="7802" y="20373"/>
                </a:cubicBezTo>
                <a:cubicBezTo>
                  <a:pt x="7787" y="20359"/>
                  <a:pt x="7758" y="20345"/>
                  <a:pt x="7758" y="20345"/>
                </a:cubicBezTo>
                <a:cubicBezTo>
                  <a:pt x="7745" y="20362"/>
                  <a:pt x="7734" y="20369"/>
                  <a:pt x="7725" y="20369"/>
                </a:cubicBezTo>
                <a:cubicBezTo>
                  <a:pt x="7705" y="20369"/>
                  <a:pt x="7692" y="20336"/>
                  <a:pt x="7672" y="20316"/>
                </a:cubicBezTo>
                <a:cubicBezTo>
                  <a:pt x="7658" y="20302"/>
                  <a:pt x="7629" y="20316"/>
                  <a:pt x="7629" y="20273"/>
                </a:cubicBezTo>
                <a:cubicBezTo>
                  <a:pt x="7644" y="20230"/>
                  <a:pt x="7644" y="20187"/>
                  <a:pt x="7658" y="20158"/>
                </a:cubicBezTo>
                <a:lnTo>
                  <a:pt x="7701" y="20129"/>
                </a:lnTo>
                <a:cubicBezTo>
                  <a:pt x="7730" y="20172"/>
                  <a:pt x="7730" y="20201"/>
                  <a:pt x="7715" y="20201"/>
                </a:cubicBezTo>
                <a:lnTo>
                  <a:pt x="7701" y="20215"/>
                </a:lnTo>
                <a:cubicBezTo>
                  <a:pt x="7687" y="20215"/>
                  <a:pt x="7687" y="20230"/>
                  <a:pt x="7687" y="20244"/>
                </a:cubicBezTo>
                <a:cubicBezTo>
                  <a:pt x="7687" y="20258"/>
                  <a:pt x="7687" y="20273"/>
                  <a:pt x="7701" y="20273"/>
                </a:cubicBezTo>
                <a:lnTo>
                  <a:pt x="7730" y="20287"/>
                </a:lnTo>
                <a:lnTo>
                  <a:pt x="7787" y="20287"/>
                </a:lnTo>
                <a:cubicBezTo>
                  <a:pt x="7787" y="20287"/>
                  <a:pt x="7816" y="20230"/>
                  <a:pt x="7802" y="20215"/>
                </a:cubicBezTo>
                <a:cubicBezTo>
                  <a:pt x="7802" y="20187"/>
                  <a:pt x="7830" y="20144"/>
                  <a:pt x="7845" y="20144"/>
                </a:cubicBezTo>
                <a:lnTo>
                  <a:pt x="7888" y="20144"/>
                </a:lnTo>
                <a:cubicBezTo>
                  <a:pt x="7907" y="20144"/>
                  <a:pt x="7926" y="20150"/>
                  <a:pt x="7941" y="20150"/>
                </a:cubicBezTo>
                <a:cubicBezTo>
                  <a:pt x="7948" y="20150"/>
                  <a:pt x="7955" y="20148"/>
                  <a:pt x="7960" y="20144"/>
                </a:cubicBezTo>
                <a:cubicBezTo>
                  <a:pt x="8003" y="20144"/>
                  <a:pt x="8031" y="20129"/>
                  <a:pt x="8075" y="20129"/>
                </a:cubicBezTo>
                <a:close/>
                <a:moveTo>
                  <a:pt x="13347" y="20287"/>
                </a:moveTo>
                <a:cubicBezTo>
                  <a:pt x="13347" y="20302"/>
                  <a:pt x="13347" y="20345"/>
                  <a:pt x="13319" y="20388"/>
                </a:cubicBezTo>
                <a:lnTo>
                  <a:pt x="13275" y="20416"/>
                </a:lnTo>
                <a:cubicBezTo>
                  <a:pt x="13275" y="20416"/>
                  <a:pt x="13161" y="20388"/>
                  <a:pt x="13161" y="20373"/>
                </a:cubicBezTo>
                <a:cubicBezTo>
                  <a:pt x="13161" y="20373"/>
                  <a:pt x="13161" y="20359"/>
                  <a:pt x="13161" y="20345"/>
                </a:cubicBezTo>
                <a:cubicBezTo>
                  <a:pt x="13175" y="20345"/>
                  <a:pt x="13175" y="20330"/>
                  <a:pt x="13189" y="20330"/>
                </a:cubicBezTo>
                <a:lnTo>
                  <a:pt x="13218" y="20373"/>
                </a:lnTo>
                <a:cubicBezTo>
                  <a:pt x="13261" y="20359"/>
                  <a:pt x="13333" y="20330"/>
                  <a:pt x="13333" y="20316"/>
                </a:cubicBezTo>
                <a:cubicBezTo>
                  <a:pt x="13333" y="20287"/>
                  <a:pt x="13347" y="20287"/>
                  <a:pt x="13347" y="20287"/>
                </a:cubicBezTo>
                <a:close/>
                <a:moveTo>
                  <a:pt x="10294" y="20327"/>
                </a:moveTo>
                <a:cubicBezTo>
                  <a:pt x="10297" y="20327"/>
                  <a:pt x="10299" y="20328"/>
                  <a:pt x="10301" y="20330"/>
                </a:cubicBezTo>
                <a:cubicBezTo>
                  <a:pt x="10316" y="20345"/>
                  <a:pt x="10330" y="20416"/>
                  <a:pt x="10287" y="20431"/>
                </a:cubicBezTo>
                <a:lnTo>
                  <a:pt x="10244" y="20460"/>
                </a:lnTo>
                <a:cubicBezTo>
                  <a:pt x="10230" y="20445"/>
                  <a:pt x="10215" y="20431"/>
                  <a:pt x="10230" y="20402"/>
                </a:cubicBezTo>
                <a:lnTo>
                  <a:pt x="10287" y="20402"/>
                </a:lnTo>
                <a:cubicBezTo>
                  <a:pt x="10275" y="20355"/>
                  <a:pt x="10283" y="20327"/>
                  <a:pt x="10294" y="20327"/>
                </a:cubicBezTo>
                <a:close/>
                <a:moveTo>
                  <a:pt x="11207" y="20187"/>
                </a:moveTo>
                <a:lnTo>
                  <a:pt x="11221" y="20215"/>
                </a:lnTo>
                <a:cubicBezTo>
                  <a:pt x="11221" y="20244"/>
                  <a:pt x="11207" y="20302"/>
                  <a:pt x="11207" y="20330"/>
                </a:cubicBezTo>
                <a:cubicBezTo>
                  <a:pt x="11207" y="20345"/>
                  <a:pt x="11178" y="20345"/>
                  <a:pt x="11163" y="20345"/>
                </a:cubicBezTo>
                <a:cubicBezTo>
                  <a:pt x="11159" y="20340"/>
                  <a:pt x="11156" y="20339"/>
                  <a:pt x="11154" y="20339"/>
                </a:cubicBezTo>
                <a:cubicBezTo>
                  <a:pt x="11149" y="20339"/>
                  <a:pt x="11149" y="20349"/>
                  <a:pt x="11149" y="20359"/>
                </a:cubicBezTo>
                <a:lnTo>
                  <a:pt x="11163" y="20402"/>
                </a:lnTo>
                <a:cubicBezTo>
                  <a:pt x="11192" y="20445"/>
                  <a:pt x="11192" y="20460"/>
                  <a:pt x="11178" y="20460"/>
                </a:cubicBezTo>
                <a:lnTo>
                  <a:pt x="11149" y="20460"/>
                </a:lnTo>
                <a:cubicBezTo>
                  <a:pt x="11135" y="20460"/>
                  <a:pt x="11120" y="20431"/>
                  <a:pt x="11120" y="20402"/>
                </a:cubicBezTo>
                <a:cubicBezTo>
                  <a:pt x="11120" y="20391"/>
                  <a:pt x="11087" y="20364"/>
                  <a:pt x="11071" y="20364"/>
                </a:cubicBezTo>
                <a:cubicBezTo>
                  <a:pt x="11066" y="20364"/>
                  <a:pt x="11063" y="20366"/>
                  <a:pt x="11063" y="20373"/>
                </a:cubicBezTo>
                <a:cubicBezTo>
                  <a:pt x="11063" y="20382"/>
                  <a:pt x="11058" y="20385"/>
                  <a:pt x="11051" y="20385"/>
                </a:cubicBezTo>
                <a:cubicBezTo>
                  <a:pt x="11035" y="20385"/>
                  <a:pt x="11010" y="20365"/>
                  <a:pt x="11020" y="20345"/>
                </a:cubicBezTo>
                <a:cubicBezTo>
                  <a:pt x="11020" y="20316"/>
                  <a:pt x="11049" y="20258"/>
                  <a:pt x="11063" y="20230"/>
                </a:cubicBezTo>
                <a:lnTo>
                  <a:pt x="11106" y="20244"/>
                </a:lnTo>
                <a:lnTo>
                  <a:pt x="11120" y="20244"/>
                </a:lnTo>
                <a:cubicBezTo>
                  <a:pt x="11149" y="20215"/>
                  <a:pt x="11178" y="20187"/>
                  <a:pt x="11192" y="20187"/>
                </a:cubicBezTo>
                <a:close/>
                <a:moveTo>
                  <a:pt x="9885" y="20273"/>
                </a:moveTo>
                <a:lnTo>
                  <a:pt x="9914" y="20316"/>
                </a:lnTo>
                <a:cubicBezTo>
                  <a:pt x="9918" y="20326"/>
                  <a:pt x="9922" y="20329"/>
                  <a:pt x="9924" y="20329"/>
                </a:cubicBezTo>
                <a:cubicBezTo>
                  <a:pt x="9930" y="20329"/>
                  <a:pt x="9933" y="20316"/>
                  <a:pt x="9942" y="20316"/>
                </a:cubicBezTo>
                <a:cubicBezTo>
                  <a:pt x="9954" y="20305"/>
                  <a:pt x="9964" y="20300"/>
                  <a:pt x="9974" y="20300"/>
                </a:cubicBezTo>
                <a:cubicBezTo>
                  <a:pt x="10001" y="20300"/>
                  <a:pt x="10022" y="20334"/>
                  <a:pt x="10043" y="20345"/>
                </a:cubicBezTo>
                <a:cubicBezTo>
                  <a:pt x="10057" y="20345"/>
                  <a:pt x="10057" y="20402"/>
                  <a:pt x="10028" y="20431"/>
                </a:cubicBezTo>
                <a:lnTo>
                  <a:pt x="10014" y="20445"/>
                </a:lnTo>
                <a:cubicBezTo>
                  <a:pt x="10004" y="20455"/>
                  <a:pt x="9994" y="20460"/>
                  <a:pt x="9984" y="20460"/>
                </a:cubicBezTo>
                <a:cubicBezTo>
                  <a:pt x="9967" y="20460"/>
                  <a:pt x="9952" y="20444"/>
                  <a:pt x="9942" y="20416"/>
                </a:cubicBezTo>
                <a:lnTo>
                  <a:pt x="9914" y="20416"/>
                </a:lnTo>
                <a:lnTo>
                  <a:pt x="9885" y="20402"/>
                </a:lnTo>
                <a:cubicBezTo>
                  <a:pt x="9870" y="20373"/>
                  <a:pt x="9856" y="20316"/>
                  <a:pt x="9885" y="20273"/>
                </a:cubicBezTo>
                <a:close/>
                <a:moveTo>
                  <a:pt x="12859" y="20330"/>
                </a:moveTo>
                <a:cubicBezTo>
                  <a:pt x="12873" y="20345"/>
                  <a:pt x="12888" y="20373"/>
                  <a:pt x="12873" y="20388"/>
                </a:cubicBezTo>
                <a:lnTo>
                  <a:pt x="12873" y="20402"/>
                </a:lnTo>
                <a:cubicBezTo>
                  <a:pt x="12844" y="20416"/>
                  <a:pt x="12816" y="20416"/>
                  <a:pt x="12787" y="20431"/>
                </a:cubicBezTo>
                <a:cubicBezTo>
                  <a:pt x="12787" y="20431"/>
                  <a:pt x="12787" y="20445"/>
                  <a:pt x="12787" y="20460"/>
                </a:cubicBezTo>
                <a:lnTo>
                  <a:pt x="12787" y="20474"/>
                </a:lnTo>
                <a:lnTo>
                  <a:pt x="12758" y="20474"/>
                </a:lnTo>
                <a:cubicBezTo>
                  <a:pt x="12758" y="20474"/>
                  <a:pt x="12744" y="20431"/>
                  <a:pt x="12744" y="20416"/>
                </a:cubicBezTo>
                <a:cubicBezTo>
                  <a:pt x="12744" y="20402"/>
                  <a:pt x="12787" y="20373"/>
                  <a:pt x="12816" y="20345"/>
                </a:cubicBezTo>
                <a:lnTo>
                  <a:pt x="12859" y="20345"/>
                </a:lnTo>
                <a:lnTo>
                  <a:pt x="12859" y="20330"/>
                </a:lnTo>
                <a:close/>
                <a:moveTo>
                  <a:pt x="15790" y="20302"/>
                </a:moveTo>
                <a:cubicBezTo>
                  <a:pt x="15804" y="20302"/>
                  <a:pt x="15833" y="20316"/>
                  <a:pt x="15833" y="20316"/>
                </a:cubicBezTo>
                <a:cubicBezTo>
                  <a:pt x="15847" y="20330"/>
                  <a:pt x="15862" y="20373"/>
                  <a:pt x="15862" y="20388"/>
                </a:cubicBezTo>
                <a:cubicBezTo>
                  <a:pt x="15856" y="20399"/>
                  <a:pt x="15851" y="20403"/>
                  <a:pt x="15845" y="20403"/>
                </a:cubicBezTo>
                <a:cubicBezTo>
                  <a:pt x="15836" y="20403"/>
                  <a:pt x="15827" y="20391"/>
                  <a:pt x="15818" y="20373"/>
                </a:cubicBezTo>
                <a:lnTo>
                  <a:pt x="15804" y="20373"/>
                </a:lnTo>
                <a:cubicBezTo>
                  <a:pt x="15803" y="20372"/>
                  <a:pt x="15802" y="20372"/>
                  <a:pt x="15801" y="20372"/>
                </a:cubicBezTo>
                <a:cubicBezTo>
                  <a:pt x="15785" y="20372"/>
                  <a:pt x="15760" y="20447"/>
                  <a:pt x="15747" y="20474"/>
                </a:cubicBezTo>
                <a:cubicBezTo>
                  <a:pt x="15744" y="20479"/>
                  <a:pt x="15740" y="20482"/>
                  <a:pt x="15736" y="20482"/>
                </a:cubicBezTo>
                <a:cubicBezTo>
                  <a:pt x="15717" y="20482"/>
                  <a:pt x="15686" y="20440"/>
                  <a:pt x="15675" y="20416"/>
                </a:cubicBezTo>
                <a:cubicBezTo>
                  <a:pt x="15660" y="20388"/>
                  <a:pt x="15675" y="20345"/>
                  <a:pt x="15704" y="20330"/>
                </a:cubicBezTo>
                <a:lnTo>
                  <a:pt x="15732" y="20316"/>
                </a:lnTo>
                <a:cubicBezTo>
                  <a:pt x="15736" y="20313"/>
                  <a:pt x="15739" y="20312"/>
                  <a:pt x="15742" y="20312"/>
                </a:cubicBezTo>
                <a:cubicBezTo>
                  <a:pt x="15748" y="20312"/>
                  <a:pt x="15755" y="20315"/>
                  <a:pt x="15763" y="20315"/>
                </a:cubicBezTo>
                <a:cubicBezTo>
                  <a:pt x="15770" y="20315"/>
                  <a:pt x="15779" y="20312"/>
                  <a:pt x="15790" y="20302"/>
                </a:cubicBezTo>
                <a:close/>
                <a:moveTo>
                  <a:pt x="10876" y="19971"/>
                </a:moveTo>
                <a:lnTo>
                  <a:pt x="10905" y="20000"/>
                </a:lnTo>
                <a:cubicBezTo>
                  <a:pt x="10916" y="20044"/>
                  <a:pt x="10944" y="20063"/>
                  <a:pt x="10969" y="20063"/>
                </a:cubicBezTo>
                <a:cubicBezTo>
                  <a:pt x="10977" y="20063"/>
                  <a:pt x="10984" y="20061"/>
                  <a:pt x="10991" y="20057"/>
                </a:cubicBezTo>
                <a:lnTo>
                  <a:pt x="11063" y="20057"/>
                </a:lnTo>
                <a:cubicBezTo>
                  <a:pt x="11135" y="20057"/>
                  <a:pt x="11178" y="20029"/>
                  <a:pt x="11163" y="20029"/>
                </a:cubicBezTo>
                <a:cubicBezTo>
                  <a:pt x="11163" y="20014"/>
                  <a:pt x="11221" y="19985"/>
                  <a:pt x="11250" y="19985"/>
                </a:cubicBezTo>
                <a:cubicBezTo>
                  <a:pt x="11278" y="19985"/>
                  <a:pt x="11293" y="20057"/>
                  <a:pt x="11293" y="20086"/>
                </a:cubicBezTo>
                <a:cubicBezTo>
                  <a:pt x="11293" y="20100"/>
                  <a:pt x="11278" y="20129"/>
                  <a:pt x="11250" y="20129"/>
                </a:cubicBezTo>
                <a:lnTo>
                  <a:pt x="11235" y="20115"/>
                </a:lnTo>
                <a:lnTo>
                  <a:pt x="11221" y="20100"/>
                </a:lnTo>
                <a:cubicBezTo>
                  <a:pt x="11207" y="20100"/>
                  <a:pt x="11163" y="20144"/>
                  <a:pt x="11149" y="20144"/>
                </a:cubicBezTo>
                <a:cubicBezTo>
                  <a:pt x="11149" y="20144"/>
                  <a:pt x="11106" y="20129"/>
                  <a:pt x="11092" y="20129"/>
                </a:cubicBezTo>
                <a:lnTo>
                  <a:pt x="11077" y="20129"/>
                </a:lnTo>
                <a:lnTo>
                  <a:pt x="11049" y="20158"/>
                </a:lnTo>
                <a:cubicBezTo>
                  <a:pt x="11034" y="20129"/>
                  <a:pt x="11020" y="20100"/>
                  <a:pt x="11005" y="20100"/>
                </a:cubicBezTo>
                <a:cubicBezTo>
                  <a:pt x="10977" y="20115"/>
                  <a:pt x="10962" y="20115"/>
                  <a:pt x="10948" y="20129"/>
                </a:cubicBezTo>
                <a:lnTo>
                  <a:pt x="10934" y="20129"/>
                </a:lnTo>
                <a:cubicBezTo>
                  <a:pt x="10932" y="20131"/>
                  <a:pt x="10930" y="20132"/>
                  <a:pt x="10928" y="20132"/>
                </a:cubicBezTo>
                <a:cubicBezTo>
                  <a:pt x="10916" y="20132"/>
                  <a:pt x="10905" y="20098"/>
                  <a:pt x="10905" y="20086"/>
                </a:cubicBezTo>
                <a:cubicBezTo>
                  <a:pt x="10905" y="20084"/>
                  <a:pt x="10904" y="20082"/>
                  <a:pt x="10902" y="20082"/>
                </a:cubicBezTo>
                <a:cubicBezTo>
                  <a:pt x="10895" y="20082"/>
                  <a:pt x="10869" y="20110"/>
                  <a:pt x="10833" y="20158"/>
                </a:cubicBezTo>
                <a:lnTo>
                  <a:pt x="10790" y="20172"/>
                </a:lnTo>
                <a:cubicBezTo>
                  <a:pt x="10776" y="20201"/>
                  <a:pt x="10776" y="20215"/>
                  <a:pt x="10761" y="20244"/>
                </a:cubicBezTo>
                <a:cubicBezTo>
                  <a:pt x="10761" y="20270"/>
                  <a:pt x="10772" y="20275"/>
                  <a:pt x="10783" y="20275"/>
                </a:cubicBezTo>
                <a:cubicBezTo>
                  <a:pt x="10791" y="20275"/>
                  <a:pt x="10799" y="20273"/>
                  <a:pt x="10804" y="20273"/>
                </a:cubicBezTo>
                <a:lnTo>
                  <a:pt x="10833" y="20273"/>
                </a:lnTo>
                <a:lnTo>
                  <a:pt x="10833" y="20287"/>
                </a:lnTo>
                <a:cubicBezTo>
                  <a:pt x="10833" y="20302"/>
                  <a:pt x="10833" y="20316"/>
                  <a:pt x="10819" y="20316"/>
                </a:cubicBezTo>
                <a:lnTo>
                  <a:pt x="10804" y="20316"/>
                </a:lnTo>
                <a:cubicBezTo>
                  <a:pt x="10790" y="20316"/>
                  <a:pt x="10761" y="20402"/>
                  <a:pt x="10747" y="20416"/>
                </a:cubicBezTo>
                <a:cubicBezTo>
                  <a:pt x="10718" y="20431"/>
                  <a:pt x="10704" y="20445"/>
                  <a:pt x="10704" y="20460"/>
                </a:cubicBezTo>
                <a:lnTo>
                  <a:pt x="10704" y="20474"/>
                </a:lnTo>
                <a:cubicBezTo>
                  <a:pt x="10704" y="20474"/>
                  <a:pt x="10747" y="20488"/>
                  <a:pt x="10776" y="20503"/>
                </a:cubicBezTo>
                <a:lnTo>
                  <a:pt x="10804" y="20531"/>
                </a:lnTo>
                <a:cubicBezTo>
                  <a:pt x="10814" y="20531"/>
                  <a:pt x="10804" y="20538"/>
                  <a:pt x="10788" y="20538"/>
                </a:cubicBezTo>
                <a:cubicBezTo>
                  <a:pt x="10780" y="20538"/>
                  <a:pt x="10771" y="20536"/>
                  <a:pt x="10761" y="20531"/>
                </a:cubicBezTo>
                <a:cubicBezTo>
                  <a:pt x="10732" y="20531"/>
                  <a:pt x="10661" y="20488"/>
                  <a:pt x="10646" y="20474"/>
                </a:cubicBezTo>
                <a:lnTo>
                  <a:pt x="10661" y="20445"/>
                </a:lnTo>
                <a:cubicBezTo>
                  <a:pt x="10687" y="20419"/>
                  <a:pt x="10665" y="20357"/>
                  <a:pt x="10716" y="20357"/>
                </a:cubicBezTo>
                <a:cubicBezTo>
                  <a:pt x="10720" y="20357"/>
                  <a:pt x="10726" y="20358"/>
                  <a:pt x="10732" y="20359"/>
                </a:cubicBezTo>
                <a:cubicBezTo>
                  <a:pt x="10732" y="20359"/>
                  <a:pt x="10747" y="20316"/>
                  <a:pt x="10747" y="20302"/>
                </a:cubicBezTo>
                <a:lnTo>
                  <a:pt x="10732" y="20258"/>
                </a:lnTo>
                <a:cubicBezTo>
                  <a:pt x="10732" y="20215"/>
                  <a:pt x="10732" y="20158"/>
                  <a:pt x="10718" y="20129"/>
                </a:cubicBezTo>
                <a:lnTo>
                  <a:pt x="10704" y="20129"/>
                </a:lnTo>
                <a:cubicBezTo>
                  <a:pt x="10689" y="20144"/>
                  <a:pt x="10661" y="20158"/>
                  <a:pt x="10661" y="20172"/>
                </a:cubicBezTo>
                <a:lnTo>
                  <a:pt x="10632" y="20201"/>
                </a:lnTo>
                <a:cubicBezTo>
                  <a:pt x="10618" y="20172"/>
                  <a:pt x="10646" y="20100"/>
                  <a:pt x="10704" y="20043"/>
                </a:cubicBezTo>
                <a:lnTo>
                  <a:pt x="10776" y="20057"/>
                </a:lnTo>
                <a:lnTo>
                  <a:pt x="10804" y="20072"/>
                </a:lnTo>
                <a:cubicBezTo>
                  <a:pt x="10819" y="20029"/>
                  <a:pt x="10862" y="19985"/>
                  <a:pt x="10876" y="19971"/>
                </a:cubicBezTo>
                <a:close/>
                <a:moveTo>
                  <a:pt x="8592" y="20144"/>
                </a:moveTo>
                <a:cubicBezTo>
                  <a:pt x="8606" y="20172"/>
                  <a:pt x="8620" y="20201"/>
                  <a:pt x="8635" y="20244"/>
                </a:cubicBezTo>
                <a:lnTo>
                  <a:pt x="8620" y="20258"/>
                </a:lnTo>
                <a:cubicBezTo>
                  <a:pt x="8611" y="20277"/>
                  <a:pt x="8602" y="20295"/>
                  <a:pt x="8590" y="20295"/>
                </a:cubicBezTo>
                <a:cubicBezTo>
                  <a:pt x="8582" y="20295"/>
                  <a:pt x="8574" y="20289"/>
                  <a:pt x="8563" y="20273"/>
                </a:cubicBezTo>
                <a:lnTo>
                  <a:pt x="8534" y="20258"/>
                </a:lnTo>
                <a:cubicBezTo>
                  <a:pt x="8520" y="20316"/>
                  <a:pt x="8520" y="20488"/>
                  <a:pt x="8477" y="20531"/>
                </a:cubicBezTo>
                <a:cubicBezTo>
                  <a:pt x="8470" y="20538"/>
                  <a:pt x="8463" y="20541"/>
                  <a:pt x="8457" y="20541"/>
                </a:cubicBezTo>
                <a:cubicBezTo>
                  <a:pt x="8436" y="20541"/>
                  <a:pt x="8419" y="20510"/>
                  <a:pt x="8419" y="20488"/>
                </a:cubicBezTo>
                <a:cubicBezTo>
                  <a:pt x="8419" y="20460"/>
                  <a:pt x="8448" y="20431"/>
                  <a:pt x="8448" y="20431"/>
                </a:cubicBezTo>
                <a:cubicBezTo>
                  <a:pt x="8462" y="20431"/>
                  <a:pt x="8491" y="20373"/>
                  <a:pt x="8477" y="20359"/>
                </a:cubicBezTo>
                <a:cubicBezTo>
                  <a:pt x="8477" y="20336"/>
                  <a:pt x="8439" y="20312"/>
                  <a:pt x="8417" y="20312"/>
                </a:cubicBezTo>
                <a:cubicBezTo>
                  <a:pt x="8412" y="20312"/>
                  <a:pt x="8408" y="20313"/>
                  <a:pt x="8405" y="20316"/>
                </a:cubicBezTo>
                <a:cubicBezTo>
                  <a:pt x="8391" y="20316"/>
                  <a:pt x="8362" y="20345"/>
                  <a:pt x="8333" y="20373"/>
                </a:cubicBezTo>
                <a:lnTo>
                  <a:pt x="8304" y="20402"/>
                </a:lnTo>
                <a:cubicBezTo>
                  <a:pt x="8290" y="20431"/>
                  <a:pt x="8290" y="20460"/>
                  <a:pt x="8319" y="20460"/>
                </a:cubicBezTo>
                <a:lnTo>
                  <a:pt x="8348" y="20460"/>
                </a:lnTo>
                <a:cubicBezTo>
                  <a:pt x="8348" y="20488"/>
                  <a:pt x="8319" y="20517"/>
                  <a:pt x="8304" y="20517"/>
                </a:cubicBezTo>
                <a:lnTo>
                  <a:pt x="8290" y="20517"/>
                </a:lnTo>
                <a:lnTo>
                  <a:pt x="8276" y="20503"/>
                </a:lnTo>
                <a:cubicBezTo>
                  <a:pt x="8276" y="20445"/>
                  <a:pt x="8276" y="20373"/>
                  <a:pt x="8290" y="20345"/>
                </a:cubicBezTo>
                <a:lnTo>
                  <a:pt x="8304" y="20316"/>
                </a:lnTo>
                <a:cubicBezTo>
                  <a:pt x="8304" y="20302"/>
                  <a:pt x="8319" y="20302"/>
                  <a:pt x="8319" y="20287"/>
                </a:cubicBezTo>
                <a:cubicBezTo>
                  <a:pt x="8333" y="20258"/>
                  <a:pt x="8348" y="20244"/>
                  <a:pt x="8376" y="20244"/>
                </a:cubicBezTo>
                <a:cubicBezTo>
                  <a:pt x="8405" y="20244"/>
                  <a:pt x="8434" y="20244"/>
                  <a:pt x="8462" y="20201"/>
                </a:cubicBezTo>
                <a:lnTo>
                  <a:pt x="8491" y="20158"/>
                </a:lnTo>
                <a:cubicBezTo>
                  <a:pt x="8499" y="20182"/>
                  <a:pt x="8511" y="20192"/>
                  <a:pt x="8523" y="20192"/>
                </a:cubicBezTo>
                <a:cubicBezTo>
                  <a:pt x="8533" y="20192"/>
                  <a:pt x="8542" y="20185"/>
                  <a:pt x="8549" y="20172"/>
                </a:cubicBezTo>
                <a:lnTo>
                  <a:pt x="8563" y="20158"/>
                </a:lnTo>
                <a:lnTo>
                  <a:pt x="8592" y="20144"/>
                </a:lnTo>
                <a:close/>
                <a:moveTo>
                  <a:pt x="2157" y="20355"/>
                </a:moveTo>
                <a:cubicBezTo>
                  <a:pt x="2166" y="20355"/>
                  <a:pt x="2177" y="20366"/>
                  <a:pt x="2184" y="20388"/>
                </a:cubicBezTo>
                <a:lnTo>
                  <a:pt x="2155" y="20431"/>
                </a:lnTo>
                <a:cubicBezTo>
                  <a:pt x="2141" y="20445"/>
                  <a:pt x="2127" y="20474"/>
                  <a:pt x="2127" y="20488"/>
                </a:cubicBezTo>
                <a:cubicBezTo>
                  <a:pt x="2114" y="20513"/>
                  <a:pt x="2123" y="20549"/>
                  <a:pt x="2098" y="20549"/>
                </a:cubicBezTo>
                <a:cubicBezTo>
                  <a:pt x="2094" y="20549"/>
                  <a:pt x="2089" y="20548"/>
                  <a:pt x="2083" y="20546"/>
                </a:cubicBezTo>
                <a:cubicBezTo>
                  <a:pt x="2083" y="20546"/>
                  <a:pt x="2069" y="20474"/>
                  <a:pt x="2083" y="20474"/>
                </a:cubicBezTo>
                <a:cubicBezTo>
                  <a:pt x="2098" y="20445"/>
                  <a:pt x="2083" y="20388"/>
                  <a:pt x="2141" y="20388"/>
                </a:cubicBezTo>
                <a:cubicBezTo>
                  <a:pt x="2141" y="20366"/>
                  <a:pt x="2148" y="20355"/>
                  <a:pt x="2157" y="20355"/>
                </a:cubicBezTo>
                <a:close/>
                <a:moveTo>
                  <a:pt x="9244" y="20384"/>
                </a:moveTo>
                <a:cubicBezTo>
                  <a:pt x="9247" y="20384"/>
                  <a:pt x="9250" y="20385"/>
                  <a:pt x="9253" y="20388"/>
                </a:cubicBezTo>
                <a:cubicBezTo>
                  <a:pt x="9253" y="20402"/>
                  <a:pt x="9238" y="20460"/>
                  <a:pt x="9224" y="20460"/>
                </a:cubicBezTo>
                <a:cubicBezTo>
                  <a:pt x="9210" y="20460"/>
                  <a:pt x="9210" y="20474"/>
                  <a:pt x="9210" y="20488"/>
                </a:cubicBezTo>
                <a:lnTo>
                  <a:pt x="9238" y="20488"/>
                </a:lnTo>
                <a:cubicBezTo>
                  <a:pt x="9238" y="20503"/>
                  <a:pt x="9224" y="20560"/>
                  <a:pt x="9210" y="20560"/>
                </a:cubicBezTo>
                <a:cubicBezTo>
                  <a:pt x="9195" y="20560"/>
                  <a:pt x="9166" y="20517"/>
                  <a:pt x="9138" y="20488"/>
                </a:cubicBezTo>
                <a:lnTo>
                  <a:pt x="9095" y="20488"/>
                </a:lnTo>
                <a:cubicBezTo>
                  <a:pt x="9095" y="20488"/>
                  <a:pt x="9080" y="20474"/>
                  <a:pt x="9066" y="20460"/>
                </a:cubicBezTo>
                <a:cubicBezTo>
                  <a:pt x="9066" y="20445"/>
                  <a:pt x="9066" y="20416"/>
                  <a:pt x="9066" y="20402"/>
                </a:cubicBezTo>
                <a:lnTo>
                  <a:pt x="9095" y="20402"/>
                </a:lnTo>
                <a:cubicBezTo>
                  <a:pt x="9109" y="20402"/>
                  <a:pt x="9123" y="20416"/>
                  <a:pt x="9152" y="20431"/>
                </a:cubicBezTo>
                <a:lnTo>
                  <a:pt x="9195" y="20445"/>
                </a:lnTo>
                <a:cubicBezTo>
                  <a:pt x="9207" y="20410"/>
                  <a:pt x="9229" y="20384"/>
                  <a:pt x="9244" y="20384"/>
                </a:cubicBezTo>
                <a:close/>
                <a:moveTo>
                  <a:pt x="10295" y="20539"/>
                </a:moveTo>
                <a:cubicBezTo>
                  <a:pt x="10310" y="20539"/>
                  <a:pt x="10328" y="20589"/>
                  <a:pt x="10316" y="20589"/>
                </a:cubicBezTo>
                <a:cubicBezTo>
                  <a:pt x="10301" y="20603"/>
                  <a:pt x="10301" y="20618"/>
                  <a:pt x="10316" y="20632"/>
                </a:cubicBezTo>
                <a:cubicBezTo>
                  <a:pt x="10316" y="20632"/>
                  <a:pt x="10287" y="20603"/>
                  <a:pt x="10258" y="20589"/>
                </a:cubicBezTo>
                <a:cubicBezTo>
                  <a:pt x="10244" y="20589"/>
                  <a:pt x="10258" y="20560"/>
                  <a:pt x="10287" y="20546"/>
                </a:cubicBezTo>
                <a:cubicBezTo>
                  <a:pt x="10289" y="20541"/>
                  <a:pt x="10292" y="20539"/>
                  <a:pt x="10295" y="20539"/>
                </a:cubicBezTo>
                <a:close/>
                <a:moveTo>
                  <a:pt x="6873" y="20569"/>
                </a:moveTo>
                <a:cubicBezTo>
                  <a:pt x="6902" y="20569"/>
                  <a:pt x="6925" y="20582"/>
                  <a:pt x="6925" y="20603"/>
                </a:cubicBezTo>
                <a:lnTo>
                  <a:pt x="6911" y="20618"/>
                </a:lnTo>
                <a:cubicBezTo>
                  <a:pt x="6911" y="20632"/>
                  <a:pt x="6896" y="20646"/>
                  <a:pt x="6882" y="20661"/>
                </a:cubicBezTo>
                <a:cubicBezTo>
                  <a:pt x="6868" y="20675"/>
                  <a:pt x="6882" y="20689"/>
                  <a:pt x="6882" y="20704"/>
                </a:cubicBezTo>
                <a:lnTo>
                  <a:pt x="6896" y="20718"/>
                </a:lnTo>
                <a:cubicBezTo>
                  <a:pt x="6889" y="20733"/>
                  <a:pt x="6882" y="20740"/>
                  <a:pt x="6875" y="20740"/>
                </a:cubicBezTo>
                <a:cubicBezTo>
                  <a:pt x="6868" y="20740"/>
                  <a:pt x="6861" y="20733"/>
                  <a:pt x="6853" y="20718"/>
                </a:cubicBezTo>
                <a:lnTo>
                  <a:pt x="6853" y="20689"/>
                </a:lnTo>
                <a:cubicBezTo>
                  <a:pt x="6839" y="20661"/>
                  <a:pt x="6853" y="20646"/>
                  <a:pt x="6810" y="20632"/>
                </a:cubicBezTo>
                <a:cubicBezTo>
                  <a:pt x="6796" y="20632"/>
                  <a:pt x="6796" y="20589"/>
                  <a:pt x="6810" y="20575"/>
                </a:cubicBezTo>
                <a:lnTo>
                  <a:pt x="6839" y="20575"/>
                </a:lnTo>
                <a:cubicBezTo>
                  <a:pt x="6851" y="20571"/>
                  <a:pt x="6862" y="20569"/>
                  <a:pt x="6873" y="20569"/>
                </a:cubicBezTo>
                <a:close/>
                <a:moveTo>
                  <a:pt x="2730" y="20776"/>
                </a:moveTo>
                <a:cubicBezTo>
                  <a:pt x="2759" y="20790"/>
                  <a:pt x="2744" y="20819"/>
                  <a:pt x="2730" y="20819"/>
                </a:cubicBezTo>
                <a:cubicBezTo>
                  <a:pt x="2730" y="20833"/>
                  <a:pt x="2716" y="20833"/>
                  <a:pt x="2687" y="20833"/>
                </a:cubicBezTo>
                <a:cubicBezTo>
                  <a:pt x="2701" y="20819"/>
                  <a:pt x="2701" y="20804"/>
                  <a:pt x="2730" y="20776"/>
                </a:cubicBezTo>
                <a:close/>
                <a:moveTo>
                  <a:pt x="6164" y="20675"/>
                </a:moveTo>
                <a:cubicBezTo>
                  <a:pt x="6178" y="20675"/>
                  <a:pt x="6207" y="20704"/>
                  <a:pt x="6221" y="20704"/>
                </a:cubicBezTo>
                <a:cubicBezTo>
                  <a:pt x="6279" y="20704"/>
                  <a:pt x="6221" y="20733"/>
                  <a:pt x="6236" y="20747"/>
                </a:cubicBezTo>
                <a:lnTo>
                  <a:pt x="6236" y="20776"/>
                </a:lnTo>
                <a:cubicBezTo>
                  <a:pt x="6247" y="20787"/>
                  <a:pt x="6247" y="20791"/>
                  <a:pt x="6243" y="20791"/>
                </a:cubicBezTo>
                <a:cubicBezTo>
                  <a:pt x="6236" y="20791"/>
                  <a:pt x="6216" y="20779"/>
                  <a:pt x="6207" y="20761"/>
                </a:cubicBezTo>
                <a:cubicBezTo>
                  <a:pt x="6200" y="20754"/>
                  <a:pt x="6192" y="20751"/>
                  <a:pt x="6187" y="20751"/>
                </a:cubicBezTo>
                <a:cubicBezTo>
                  <a:pt x="6182" y="20751"/>
                  <a:pt x="6178" y="20754"/>
                  <a:pt x="6178" y="20761"/>
                </a:cubicBezTo>
                <a:cubicBezTo>
                  <a:pt x="6178" y="20790"/>
                  <a:pt x="6149" y="20848"/>
                  <a:pt x="6135" y="20862"/>
                </a:cubicBezTo>
                <a:lnTo>
                  <a:pt x="6121" y="20848"/>
                </a:lnTo>
                <a:cubicBezTo>
                  <a:pt x="6121" y="20848"/>
                  <a:pt x="6106" y="20833"/>
                  <a:pt x="6106" y="20819"/>
                </a:cubicBezTo>
                <a:lnTo>
                  <a:pt x="6121" y="20804"/>
                </a:lnTo>
                <a:cubicBezTo>
                  <a:pt x="6121" y="20776"/>
                  <a:pt x="6135" y="20733"/>
                  <a:pt x="6135" y="20689"/>
                </a:cubicBezTo>
                <a:lnTo>
                  <a:pt x="6164" y="20675"/>
                </a:lnTo>
                <a:close/>
                <a:moveTo>
                  <a:pt x="6623" y="20618"/>
                </a:moveTo>
                <a:cubicBezTo>
                  <a:pt x="6638" y="20618"/>
                  <a:pt x="6667" y="20618"/>
                  <a:pt x="6667" y="20632"/>
                </a:cubicBezTo>
                <a:cubicBezTo>
                  <a:pt x="6667" y="20666"/>
                  <a:pt x="6671" y="20680"/>
                  <a:pt x="6681" y="20680"/>
                </a:cubicBezTo>
                <a:cubicBezTo>
                  <a:pt x="6688" y="20680"/>
                  <a:pt x="6698" y="20673"/>
                  <a:pt x="6710" y="20661"/>
                </a:cubicBezTo>
                <a:lnTo>
                  <a:pt x="6724" y="20646"/>
                </a:lnTo>
                <a:cubicBezTo>
                  <a:pt x="6738" y="20646"/>
                  <a:pt x="6753" y="20675"/>
                  <a:pt x="6753" y="20675"/>
                </a:cubicBezTo>
                <a:cubicBezTo>
                  <a:pt x="6753" y="20689"/>
                  <a:pt x="6753" y="20718"/>
                  <a:pt x="6738" y="20747"/>
                </a:cubicBezTo>
                <a:lnTo>
                  <a:pt x="6781" y="20733"/>
                </a:lnTo>
                <a:cubicBezTo>
                  <a:pt x="6796" y="20733"/>
                  <a:pt x="6810" y="20733"/>
                  <a:pt x="6825" y="20747"/>
                </a:cubicBezTo>
                <a:lnTo>
                  <a:pt x="6839" y="20761"/>
                </a:lnTo>
                <a:cubicBezTo>
                  <a:pt x="6839" y="20790"/>
                  <a:pt x="6853" y="20848"/>
                  <a:pt x="6839" y="20862"/>
                </a:cubicBezTo>
                <a:cubicBezTo>
                  <a:pt x="6839" y="20862"/>
                  <a:pt x="6833" y="20868"/>
                  <a:pt x="6824" y="20868"/>
                </a:cubicBezTo>
                <a:cubicBezTo>
                  <a:pt x="6820" y="20868"/>
                  <a:pt x="6815" y="20867"/>
                  <a:pt x="6810" y="20862"/>
                </a:cubicBezTo>
                <a:lnTo>
                  <a:pt x="6796" y="20833"/>
                </a:lnTo>
                <a:cubicBezTo>
                  <a:pt x="6796" y="20819"/>
                  <a:pt x="6781" y="20804"/>
                  <a:pt x="6781" y="20804"/>
                </a:cubicBezTo>
                <a:lnTo>
                  <a:pt x="6767" y="20804"/>
                </a:lnTo>
                <a:cubicBezTo>
                  <a:pt x="6753" y="20804"/>
                  <a:pt x="6738" y="20819"/>
                  <a:pt x="6738" y="20848"/>
                </a:cubicBezTo>
                <a:lnTo>
                  <a:pt x="6753" y="20848"/>
                </a:lnTo>
                <a:lnTo>
                  <a:pt x="6753" y="20862"/>
                </a:lnTo>
                <a:cubicBezTo>
                  <a:pt x="6767" y="20862"/>
                  <a:pt x="6767" y="20891"/>
                  <a:pt x="6767" y="20919"/>
                </a:cubicBezTo>
                <a:lnTo>
                  <a:pt x="6738" y="20919"/>
                </a:lnTo>
                <a:cubicBezTo>
                  <a:pt x="6695" y="20919"/>
                  <a:pt x="6667" y="20876"/>
                  <a:pt x="6667" y="20819"/>
                </a:cubicBezTo>
                <a:cubicBezTo>
                  <a:pt x="6681" y="20761"/>
                  <a:pt x="6623" y="20632"/>
                  <a:pt x="6623" y="20618"/>
                </a:cubicBezTo>
                <a:close/>
                <a:moveTo>
                  <a:pt x="4466" y="20950"/>
                </a:moveTo>
                <a:lnTo>
                  <a:pt x="4466" y="20950"/>
                </a:lnTo>
                <a:cubicBezTo>
                  <a:pt x="4463" y="20953"/>
                  <a:pt x="4460" y="20954"/>
                  <a:pt x="4459" y="20954"/>
                </a:cubicBezTo>
                <a:cubicBezTo>
                  <a:pt x="4458" y="20954"/>
                  <a:pt x="4460" y="20952"/>
                  <a:pt x="4466" y="20950"/>
                </a:cubicBezTo>
                <a:close/>
                <a:moveTo>
                  <a:pt x="4500" y="20856"/>
                </a:moveTo>
                <a:cubicBezTo>
                  <a:pt x="4506" y="20856"/>
                  <a:pt x="4516" y="20866"/>
                  <a:pt x="4526" y="20876"/>
                </a:cubicBezTo>
                <a:lnTo>
                  <a:pt x="4540" y="20905"/>
                </a:lnTo>
                <a:cubicBezTo>
                  <a:pt x="4555" y="20948"/>
                  <a:pt x="4569" y="20991"/>
                  <a:pt x="4555" y="20991"/>
                </a:cubicBezTo>
                <a:cubicBezTo>
                  <a:pt x="4555" y="20993"/>
                  <a:pt x="4554" y="20993"/>
                  <a:pt x="4553" y="20993"/>
                </a:cubicBezTo>
                <a:cubicBezTo>
                  <a:pt x="4543" y="20993"/>
                  <a:pt x="4500" y="20954"/>
                  <a:pt x="4474" y="20949"/>
                </a:cubicBezTo>
                <a:lnTo>
                  <a:pt x="4474" y="20949"/>
                </a:lnTo>
                <a:cubicBezTo>
                  <a:pt x="4476" y="20948"/>
                  <a:pt x="4479" y="20948"/>
                  <a:pt x="4483" y="20948"/>
                </a:cubicBezTo>
                <a:lnTo>
                  <a:pt x="4468" y="20891"/>
                </a:lnTo>
                <a:cubicBezTo>
                  <a:pt x="4468" y="20891"/>
                  <a:pt x="4483" y="20862"/>
                  <a:pt x="4497" y="20862"/>
                </a:cubicBezTo>
                <a:cubicBezTo>
                  <a:pt x="4497" y="20858"/>
                  <a:pt x="4498" y="20856"/>
                  <a:pt x="4500" y="20856"/>
                </a:cubicBezTo>
                <a:close/>
                <a:moveTo>
                  <a:pt x="4253" y="20833"/>
                </a:moveTo>
                <a:lnTo>
                  <a:pt x="4267" y="20848"/>
                </a:lnTo>
                <a:lnTo>
                  <a:pt x="4296" y="20876"/>
                </a:lnTo>
                <a:cubicBezTo>
                  <a:pt x="4282" y="20905"/>
                  <a:pt x="4296" y="20948"/>
                  <a:pt x="4325" y="20977"/>
                </a:cubicBezTo>
                <a:lnTo>
                  <a:pt x="4353" y="20991"/>
                </a:lnTo>
                <a:cubicBezTo>
                  <a:pt x="4368" y="20991"/>
                  <a:pt x="4353" y="21006"/>
                  <a:pt x="4353" y="21020"/>
                </a:cubicBezTo>
                <a:cubicBezTo>
                  <a:pt x="4353" y="21020"/>
                  <a:pt x="4353" y="21034"/>
                  <a:pt x="4339" y="21034"/>
                </a:cubicBezTo>
                <a:lnTo>
                  <a:pt x="4296" y="21049"/>
                </a:lnTo>
                <a:cubicBezTo>
                  <a:pt x="4289" y="21056"/>
                  <a:pt x="4282" y="21059"/>
                  <a:pt x="4276" y="21059"/>
                </a:cubicBezTo>
                <a:cubicBezTo>
                  <a:pt x="4271" y="21059"/>
                  <a:pt x="4267" y="21056"/>
                  <a:pt x="4267" y="21049"/>
                </a:cubicBezTo>
                <a:cubicBezTo>
                  <a:pt x="4260" y="21041"/>
                  <a:pt x="4242" y="21038"/>
                  <a:pt x="4224" y="21038"/>
                </a:cubicBezTo>
                <a:cubicBezTo>
                  <a:pt x="4206" y="21038"/>
                  <a:pt x="4188" y="21041"/>
                  <a:pt x="4181" y="21049"/>
                </a:cubicBezTo>
                <a:cubicBezTo>
                  <a:pt x="4181" y="21052"/>
                  <a:pt x="4180" y="21054"/>
                  <a:pt x="4179" y="21054"/>
                </a:cubicBezTo>
                <a:cubicBezTo>
                  <a:pt x="4176" y="21054"/>
                  <a:pt x="4170" y="21038"/>
                  <a:pt x="4181" y="21006"/>
                </a:cubicBezTo>
                <a:lnTo>
                  <a:pt x="4195" y="20991"/>
                </a:lnTo>
                <a:lnTo>
                  <a:pt x="4238" y="20962"/>
                </a:lnTo>
                <a:cubicBezTo>
                  <a:pt x="4238" y="20919"/>
                  <a:pt x="4224" y="20862"/>
                  <a:pt x="4224" y="20848"/>
                </a:cubicBezTo>
                <a:cubicBezTo>
                  <a:pt x="4224" y="20833"/>
                  <a:pt x="4238" y="20833"/>
                  <a:pt x="4253" y="20833"/>
                </a:cubicBezTo>
                <a:close/>
                <a:moveTo>
                  <a:pt x="2970" y="21026"/>
                </a:moveTo>
                <a:cubicBezTo>
                  <a:pt x="2979" y="21026"/>
                  <a:pt x="2986" y="21028"/>
                  <a:pt x="2989" y="21034"/>
                </a:cubicBezTo>
                <a:cubicBezTo>
                  <a:pt x="3003" y="21049"/>
                  <a:pt x="2974" y="21077"/>
                  <a:pt x="2931" y="21077"/>
                </a:cubicBezTo>
                <a:lnTo>
                  <a:pt x="2874" y="21106"/>
                </a:lnTo>
                <a:cubicBezTo>
                  <a:pt x="2865" y="21123"/>
                  <a:pt x="2852" y="21130"/>
                  <a:pt x="2842" y="21130"/>
                </a:cubicBezTo>
                <a:cubicBezTo>
                  <a:pt x="2835" y="21130"/>
                  <a:pt x="2831" y="21126"/>
                  <a:pt x="2831" y="21120"/>
                </a:cubicBezTo>
                <a:lnTo>
                  <a:pt x="2816" y="21092"/>
                </a:lnTo>
                <a:lnTo>
                  <a:pt x="2802" y="21077"/>
                </a:lnTo>
                <a:cubicBezTo>
                  <a:pt x="2802" y="21063"/>
                  <a:pt x="2816" y="21049"/>
                  <a:pt x="2845" y="21049"/>
                </a:cubicBezTo>
                <a:cubicBezTo>
                  <a:pt x="2848" y="21050"/>
                  <a:pt x="2852" y="21051"/>
                  <a:pt x="2857" y="21051"/>
                </a:cubicBezTo>
                <a:cubicBezTo>
                  <a:pt x="2887" y="21051"/>
                  <a:pt x="2941" y="21026"/>
                  <a:pt x="2970" y="21026"/>
                </a:cubicBezTo>
                <a:close/>
                <a:moveTo>
                  <a:pt x="2700" y="21002"/>
                </a:moveTo>
                <a:cubicBezTo>
                  <a:pt x="2705" y="21002"/>
                  <a:pt x="2711" y="21003"/>
                  <a:pt x="2716" y="21006"/>
                </a:cubicBezTo>
                <a:lnTo>
                  <a:pt x="2687" y="21049"/>
                </a:lnTo>
                <a:cubicBezTo>
                  <a:pt x="2672" y="21063"/>
                  <a:pt x="2672" y="21092"/>
                  <a:pt x="2672" y="21120"/>
                </a:cubicBezTo>
                <a:lnTo>
                  <a:pt x="2672" y="21135"/>
                </a:lnTo>
                <a:cubicBezTo>
                  <a:pt x="2672" y="21152"/>
                  <a:pt x="2643" y="21159"/>
                  <a:pt x="2613" y="21159"/>
                </a:cubicBezTo>
                <a:cubicBezTo>
                  <a:pt x="2591" y="21159"/>
                  <a:pt x="2569" y="21155"/>
                  <a:pt x="2558" y="21149"/>
                </a:cubicBezTo>
                <a:cubicBezTo>
                  <a:pt x="2547" y="21139"/>
                  <a:pt x="2537" y="21129"/>
                  <a:pt x="2532" y="21129"/>
                </a:cubicBezTo>
                <a:cubicBezTo>
                  <a:pt x="2530" y="21129"/>
                  <a:pt x="2529" y="21131"/>
                  <a:pt x="2529" y="21135"/>
                </a:cubicBezTo>
                <a:lnTo>
                  <a:pt x="2543" y="21149"/>
                </a:lnTo>
                <a:lnTo>
                  <a:pt x="2558" y="21164"/>
                </a:lnTo>
                <a:cubicBezTo>
                  <a:pt x="2572" y="21164"/>
                  <a:pt x="2558" y="21192"/>
                  <a:pt x="2500" y="21221"/>
                </a:cubicBezTo>
                <a:lnTo>
                  <a:pt x="2457" y="21235"/>
                </a:lnTo>
                <a:lnTo>
                  <a:pt x="2457" y="21250"/>
                </a:lnTo>
                <a:cubicBezTo>
                  <a:pt x="2428" y="21250"/>
                  <a:pt x="2371" y="21250"/>
                  <a:pt x="2313" y="21235"/>
                </a:cubicBezTo>
                <a:lnTo>
                  <a:pt x="2256" y="21235"/>
                </a:lnTo>
                <a:cubicBezTo>
                  <a:pt x="2241" y="21235"/>
                  <a:pt x="2241" y="21235"/>
                  <a:pt x="2241" y="21250"/>
                </a:cubicBezTo>
                <a:cubicBezTo>
                  <a:pt x="2227" y="21264"/>
                  <a:pt x="2213" y="21279"/>
                  <a:pt x="2213" y="21279"/>
                </a:cubicBezTo>
                <a:lnTo>
                  <a:pt x="2170" y="21264"/>
                </a:lnTo>
                <a:cubicBezTo>
                  <a:pt x="2144" y="21247"/>
                  <a:pt x="2119" y="21240"/>
                  <a:pt x="2103" y="21240"/>
                </a:cubicBezTo>
                <a:cubicBezTo>
                  <a:pt x="2091" y="21240"/>
                  <a:pt x="2083" y="21244"/>
                  <a:pt x="2083" y="21250"/>
                </a:cubicBezTo>
                <a:cubicBezTo>
                  <a:pt x="2076" y="21257"/>
                  <a:pt x="2062" y="21261"/>
                  <a:pt x="2049" y="21261"/>
                </a:cubicBezTo>
                <a:cubicBezTo>
                  <a:pt x="2037" y="21261"/>
                  <a:pt x="2026" y="21257"/>
                  <a:pt x="2026" y="21250"/>
                </a:cubicBezTo>
                <a:cubicBezTo>
                  <a:pt x="2012" y="21221"/>
                  <a:pt x="2012" y="21149"/>
                  <a:pt x="2026" y="21149"/>
                </a:cubicBezTo>
                <a:cubicBezTo>
                  <a:pt x="2029" y="21152"/>
                  <a:pt x="2031" y="21153"/>
                  <a:pt x="2034" y="21153"/>
                </a:cubicBezTo>
                <a:cubicBezTo>
                  <a:pt x="2045" y="21153"/>
                  <a:pt x="2055" y="21132"/>
                  <a:pt x="2055" y="21120"/>
                </a:cubicBezTo>
                <a:cubicBezTo>
                  <a:pt x="2055" y="21106"/>
                  <a:pt x="2069" y="21106"/>
                  <a:pt x="2083" y="21106"/>
                </a:cubicBezTo>
                <a:lnTo>
                  <a:pt x="2098" y="21120"/>
                </a:lnTo>
                <a:cubicBezTo>
                  <a:pt x="2112" y="21135"/>
                  <a:pt x="2127" y="21164"/>
                  <a:pt x="2141" y="21178"/>
                </a:cubicBezTo>
                <a:cubicBezTo>
                  <a:pt x="2155" y="21200"/>
                  <a:pt x="2162" y="21210"/>
                  <a:pt x="2170" y="21210"/>
                </a:cubicBezTo>
                <a:cubicBezTo>
                  <a:pt x="2177" y="21210"/>
                  <a:pt x="2184" y="21200"/>
                  <a:pt x="2198" y="21178"/>
                </a:cubicBezTo>
                <a:lnTo>
                  <a:pt x="2213" y="21164"/>
                </a:lnTo>
                <a:cubicBezTo>
                  <a:pt x="2226" y="21137"/>
                  <a:pt x="2287" y="21076"/>
                  <a:pt x="2319" y="21076"/>
                </a:cubicBezTo>
                <a:cubicBezTo>
                  <a:pt x="2322" y="21076"/>
                  <a:pt x="2325" y="21076"/>
                  <a:pt x="2328" y="21077"/>
                </a:cubicBezTo>
                <a:cubicBezTo>
                  <a:pt x="2352" y="21090"/>
                  <a:pt x="2388" y="21123"/>
                  <a:pt x="2406" y="21123"/>
                </a:cubicBezTo>
                <a:cubicBezTo>
                  <a:pt x="2409" y="21123"/>
                  <a:pt x="2412" y="21122"/>
                  <a:pt x="2414" y="21120"/>
                </a:cubicBezTo>
                <a:cubicBezTo>
                  <a:pt x="2428" y="21120"/>
                  <a:pt x="2471" y="21092"/>
                  <a:pt x="2486" y="21092"/>
                </a:cubicBezTo>
                <a:cubicBezTo>
                  <a:pt x="2500" y="21092"/>
                  <a:pt x="2514" y="21063"/>
                  <a:pt x="2529" y="21034"/>
                </a:cubicBezTo>
                <a:lnTo>
                  <a:pt x="2558" y="21049"/>
                </a:lnTo>
                <a:lnTo>
                  <a:pt x="2629" y="21077"/>
                </a:lnTo>
                <a:cubicBezTo>
                  <a:pt x="2641" y="21030"/>
                  <a:pt x="2673" y="21002"/>
                  <a:pt x="2700" y="21002"/>
                </a:cubicBezTo>
                <a:close/>
                <a:moveTo>
                  <a:pt x="3855" y="21189"/>
                </a:moveTo>
                <a:cubicBezTo>
                  <a:pt x="3859" y="21189"/>
                  <a:pt x="3863" y="21190"/>
                  <a:pt x="3865" y="21192"/>
                </a:cubicBezTo>
                <a:cubicBezTo>
                  <a:pt x="3879" y="21192"/>
                  <a:pt x="3879" y="21221"/>
                  <a:pt x="3865" y="21235"/>
                </a:cubicBezTo>
                <a:lnTo>
                  <a:pt x="3851" y="21235"/>
                </a:lnTo>
                <a:cubicBezTo>
                  <a:pt x="3844" y="21229"/>
                  <a:pt x="3837" y="21226"/>
                  <a:pt x="3830" y="21226"/>
                </a:cubicBezTo>
                <a:cubicBezTo>
                  <a:pt x="3810" y="21226"/>
                  <a:pt x="3793" y="21253"/>
                  <a:pt x="3793" y="21264"/>
                </a:cubicBezTo>
                <a:lnTo>
                  <a:pt x="3764" y="21293"/>
                </a:lnTo>
                <a:cubicBezTo>
                  <a:pt x="3750" y="21264"/>
                  <a:pt x="3736" y="21235"/>
                  <a:pt x="3750" y="21221"/>
                </a:cubicBezTo>
                <a:cubicBezTo>
                  <a:pt x="3762" y="21221"/>
                  <a:pt x="3827" y="21189"/>
                  <a:pt x="3855" y="21189"/>
                </a:cubicBezTo>
                <a:close/>
                <a:moveTo>
                  <a:pt x="3132" y="21164"/>
                </a:moveTo>
                <a:lnTo>
                  <a:pt x="3132" y="21207"/>
                </a:lnTo>
                <a:cubicBezTo>
                  <a:pt x="3147" y="21235"/>
                  <a:pt x="3118" y="21293"/>
                  <a:pt x="3075" y="21307"/>
                </a:cubicBezTo>
                <a:lnTo>
                  <a:pt x="3046" y="21307"/>
                </a:lnTo>
                <a:cubicBezTo>
                  <a:pt x="3032" y="21307"/>
                  <a:pt x="3017" y="21293"/>
                  <a:pt x="3017" y="21293"/>
                </a:cubicBezTo>
                <a:cubicBezTo>
                  <a:pt x="3017" y="21279"/>
                  <a:pt x="3032" y="21250"/>
                  <a:pt x="3032" y="21250"/>
                </a:cubicBezTo>
                <a:cubicBezTo>
                  <a:pt x="3060" y="21235"/>
                  <a:pt x="3075" y="21235"/>
                  <a:pt x="3089" y="21221"/>
                </a:cubicBezTo>
                <a:cubicBezTo>
                  <a:pt x="3103" y="21221"/>
                  <a:pt x="3118" y="21207"/>
                  <a:pt x="3103" y="21178"/>
                </a:cubicBezTo>
                <a:cubicBezTo>
                  <a:pt x="3103" y="21178"/>
                  <a:pt x="3118" y="21164"/>
                  <a:pt x="3132" y="21164"/>
                </a:cubicBezTo>
                <a:close/>
                <a:moveTo>
                  <a:pt x="3247" y="21178"/>
                </a:moveTo>
                <a:cubicBezTo>
                  <a:pt x="3265" y="21178"/>
                  <a:pt x="3283" y="21185"/>
                  <a:pt x="3290" y="21192"/>
                </a:cubicBezTo>
                <a:cubicBezTo>
                  <a:pt x="3290" y="21207"/>
                  <a:pt x="3305" y="21250"/>
                  <a:pt x="3319" y="21279"/>
                </a:cubicBezTo>
                <a:lnTo>
                  <a:pt x="3319" y="21307"/>
                </a:lnTo>
                <a:lnTo>
                  <a:pt x="3290" y="21307"/>
                </a:lnTo>
                <a:cubicBezTo>
                  <a:pt x="3285" y="21310"/>
                  <a:pt x="3280" y="21311"/>
                  <a:pt x="3276" y="21311"/>
                </a:cubicBezTo>
                <a:cubicBezTo>
                  <a:pt x="3257" y="21311"/>
                  <a:pt x="3247" y="21288"/>
                  <a:pt x="3247" y="21264"/>
                </a:cubicBezTo>
                <a:cubicBezTo>
                  <a:pt x="3247" y="21260"/>
                  <a:pt x="3246" y="21258"/>
                  <a:pt x="3244" y="21258"/>
                </a:cubicBezTo>
                <a:cubicBezTo>
                  <a:pt x="3239" y="21258"/>
                  <a:pt x="3229" y="21268"/>
                  <a:pt x="3218" y="21279"/>
                </a:cubicBezTo>
                <a:cubicBezTo>
                  <a:pt x="3218" y="21279"/>
                  <a:pt x="3190" y="21250"/>
                  <a:pt x="3204" y="21207"/>
                </a:cubicBezTo>
                <a:cubicBezTo>
                  <a:pt x="3211" y="21185"/>
                  <a:pt x="3229" y="21178"/>
                  <a:pt x="3247" y="21178"/>
                </a:cubicBezTo>
                <a:close/>
                <a:moveTo>
                  <a:pt x="1954" y="21164"/>
                </a:moveTo>
                <a:cubicBezTo>
                  <a:pt x="1968" y="21164"/>
                  <a:pt x="1983" y="21178"/>
                  <a:pt x="1983" y="21207"/>
                </a:cubicBezTo>
                <a:cubicBezTo>
                  <a:pt x="1940" y="21235"/>
                  <a:pt x="1954" y="21322"/>
                  <a:pt x="1897" y="21322"/>
                </a:cubicBezTo>
                <a:cubicBezTo>
                  <a:pt x="1892" y="21326"/>
                  <a:pt x="1888" y="21328"/>
                  <a:pt x="1884" y="21328"/>
                </a:cubicBezTo>
                <a:cubicBezTo>
                  <a:pt x="1874" y="21328"/>
                  <a:pt x="1864" y="21317"/>
                  <a:pt x="1854" y="21307"/>
                </a:cubicBezTo>
                <a:lnTo>
                  <a:pt x="1854" y="21293"/>
                </a:lnTo>
                <a:cubicBezTo>
                  <a:pt x="1839" y="21279"/>
                  <a:pt x="1854" y="21250"/>
                  <a:pt x="1854" y="21250"/>
                </a:cubicBezTo>
                <a:cubicBezTo>
                  <a:pt x="1863" y="21254"/>
                  <a:pt x="1871" y="21256"/>
                  <a:pt x="1877" y="21256"/>
                </a:cubicBezTo>
                <a:cubicBezTo>
                  <a:pt x="1912" y="21256"/>
                  <a:pt x="1916" y="21202"/>
                  <a:pt x="1940" y="21178"/>
                </a:cubicBezTo>
                <a:lnTo>
                  <a:pt x="1954" y="21164"/>
                </a:lnTo>
                <a:close/>
                <a:moveTo>
                  <a:pt x="3710" y="21176"/>
                </a:moveTo>
                <a:cubicBezTo>
                  <a:pt x="3716" y="21176"/>
                  <a:pt x="3721" y="21184"/>
                  <a:pt x="3721" y="21192"/>
                </a:cubicBezTo>
                <a:lnTo>
                  <a:pt x="3707" y="21207"/>
                </a:lnTo>
                <a:cubicBezTo>
                  <a:pt x="3678" y="21221"/>
                  <a:pt x="3678" y="21250"/>
                  <a:pt x="3649" y="21322"/>
                </a:cubicBezTo>
                <a:lnTo>
                  <a:pt x="3635" y="21336"/>
                </a:lnTo>
                <a:cubicBezTo>
                  <a:pt x="3631" y="21340"/>
                  <a:pt x="3628" y="21341"/>
                  <a:pt x="3625" y="21341"/>
                </a:cubicBezTo>
                <a:cubicBezTo>
                  <a:pt x="3614" y="21341"/>
                  <a:pt x="3606" y="21325"/>
                  <a:pt x="3606" y="21293"/>
                </a:cubicBezTo>
                <a:cubicBezTo>
                  <a:pt x="3606" y="21254"/>
                  <a:pt x="3618" y="21190"/>
                  <a:pt x="3642" y="21190"/>
                </a:cubicBezTo>
                <a:cubicBezTo>
                  <a:pt x="3644" y="21190"/>
                  <a:pt x="3647" y="21191"/>
                  <a:pt x="3649" y="21192"/>
                </a:cubicBezTo>
                <a:lnTo>
                  <a:pt x="3693" y="21192"/>
                </a:lnTo>
                <a:cubicBezTo>
                  <a:pt x="3699" y="21180"/>
                  <a:pt x="3705" y="21176"/>
                  <a:pt x="3710" y="21176"/>
                </a:cubicBezTo>
                <a:close/>
                <a:moveTo>
                  <a:pt x="2919" y="21220"/>
                </a:moveTo>
                <a:cubicBezTo>
                  <a:pt x="2928" y="21220"/>
                  <a:pt x="2937" y="21232"/>
                  <a:pt x="2945" y="21250"/>
                </a:cubicBezTo>
                <a:cubicBezTo>
                  <a:pt x="2945" y="21276"/>
                  <a:pt x="2899" y="21383"/>
                  <a:pt x="2879" y="21383"/>
                </a:cubicBezTo>
                <a:cubicBezTo>
                  <a:pt x="2877" y="21383"/>
                  <a:pt x="2875" y="21382"/>
                  <a:pt x="2874" y="21379"/>
                </a:cubicBezTo>
                <a:cubicBezTo>
                  <a:pt x="2859" y="21350"/>
                  <a:pt x="2874" y="21250"/>
                  <a:pt x="2902" y="21235"/>
                </a:cubicBezTo>
                <a:cubicBezTo>
                  <a:pt x="2908" y="21224"/>
                  <a:pt x="2913" y="21220"/>
                  <a:pt x="2919" y="21220"/>
                </a:cubicBezTo>
                <a:close/>
                <a:moveTo>
                  <a:pt x="1023" y="21329"/>
                </a:moveTo>
                <a:cubicBezTo>
                  <a:pt x="1028" y="21329"/>
                  <a:pt x="1032" y="21331"/>
                  <a:pt x="1035" y="21336"/>
                </a:cubicBezTo>
                <a:cubicBezTo>
                  <a:pt x="1049" y="21350"/>
                  <a:pt x="1049" y="21365"/>
                  <a:pt x="1035" y="21379"/>
                </a:cubicBezTo>
                <a:lnTo>
                  <a:pt x="1020" y="21379"/>
                </a:lnTo>
                <a:cubicBezTo>
                  <a:pt x="991" y="21379"/>
                  <a:pt x="991" y="21393"/>
                  <a:pt x="1006" y="21408"/>
                </a:cubicBezTo>
                <a:cubicBezTo>
                  <a:pt x="1006" y="21422"/>
                  <a:pt x="991" y="21465"/>
                  <a:pt x="977" y="21465"/>
                </a:cubicBezTo>
                <a:cubicBezTo>
                  <a:pt x="948" y="21451"/>
                  <a:pt x="920" y="21437"/>
                  <a:pt x="877" y="21422"/>
                </a:cubicBezTo>
                <a:cubicBezTo>
                  <a:pt x="877" y="21422"/>
                  <a:pt x="877" y="21393"/>
                  <a:pt x="877" y="21393"/>
                </a:cubicBezTo>
                <a:cubicBezTo>
                  <a:pt x="891" y="21379"/>
                  <a:pt x="891" y="21379"/>
                  <a:pt x="905" y="21379"/>
                </a:cubicBezTo>
                <a:lnTo>
                  <a:pt x="920" y="21379"/>
                </a:lnTo>
                <a:cubicBezTo>
                  <a:pt x="944" y="21379"/>
                  <a:pt x="997" y="21329"/>
                  <a:pt x="1023" y="21329"/>
                </a:cubicBezTo>
                <a:close/>
                <a:moveTo>
                  <a:pt x="1541" y="21201"/>
                </a:moveTo>
                <a:cubicBezTo>
                  <a:pt x="1544" y="21201"/>
                  <a:pt x="1548" y="21203"/>
                  <a:pt x="1552" y="21207"/>
                </a:cubicBezTo>
                <a:lnTo>
                  <a:pt x="1566" y="21221"/>
                </a:lnTo>
                <a:lnTo>
                  <a:pt x="1566" y="21235"/>
                </a:lnTo>
                <a:cubicBezTo>
                  <a:pt x="1581" y="21250"/>
                  <a:pt x="1552" y="21293"/>
                  <a:pt x="1537" y="21293"/>
                </a:cubicBezTo>
                <a:cubicBezTo>
                  <a:pt x="1523" y="21293"/>
                  <a:pt x="1466" y="21350"/>
                  <a:pt x="1466" y="21379"/>
                </a:cubicBezTo>
                <a:cubicBezTo>
                  <a:pt x="1480" y="21379"/>
                  <a:pt x="1480" y="21393"/>
                  <a:pt x="1480" y="21393"/>
                </a:cubicBezTo>
                <a:cubicBezTo>
                  <a:pt x="1470" y="21383"/>
                  <a:pt x="1438" y="21373"/>
                  <a:pt x="1420" y="21373"/>
                </a:cubicBezTo>
                <a:cubicBezTo>
                  <a:pt x="1413" y="21373"/>
                  <a:pt x="1408" y="21375"/>
                  <a:pt x="1408" y="21379"/>
                </a:cubicBezTo>
                <a:cubicBezTo>
                  <a:pt x="1394" y="21408"/>
                  <a:pt x="1336" y="21451"/>
                  <a:pt x="1308" y="21465"/>
                </a:cubicBezTo>
                <a:cubicBezTo>
                  <a:pt x="1293" y="21465"/>
                  <a:pt x="1279" y="21365"/>
                  <a:pt x="1279" y="21322"/>
                </a:cubicBezTo>
                <a:cubicBezTo>
                  <a:pt x="1279" y="21300"/>
                  <a:pt x="1321" y="21269"/>
                  <a:pt x="1341" y="21269"/>
                </a:cubicBezTo>
                <a:cubicBezTo>
                  <a:pt x="1347" y="21269"/>
                  <a:pt x="1351" y="21272"/>
                  <a:pt x="1351" y="21279"/>
                </a:cubicBezTo>
                <a:cubicBezTo>
                  <a:pt x="1355" y="21292"/>
                  <a:pt x="1363" y="21297"/>
                  <a:pt x="1373" y="21297"/>
                </a:cubicBezTo>
                <a:cubicBezTo>
                  <a:pt x="1395" y="21297"/>
                  <a:pt x="1423" y="21270"/>
                  <a:pt x="1423" y="21250"/>
                </a:cubicBezTo>
                <a:cubicBezTo>
                  <a:pt x="1414" y="21242"/>
                  <a:pt x="1415" y="21233"/>
                  <a:pt x="1424" y="21233"/>
                </a:cubicBezTo>
                <a:cubicBezTo>
                  <a:pt x="1430" y="21233"/>
                  <a:pt x="1439" y="21238"/>
                  <a:pt x="1451" y="21250"/>
                </a:cubicBezTo>
                <a:lnTo>
                  <a:pt x="1480" y="21250"/>
                </a:lnTo>
                <a:cubicBezTo>
                  <a:pt x="1494" y="21250"/>
                  <a:pt x="1509" y="21250"/>
                  <a:pt x="1523" y="21235"/>
                </a:cubicBezTo>
                <a:cubicBezTo>
                  <a:pt x="1523" y="21214"/>
                  <a:pt x="1531" y="21201"/>
                  <a:pt x="1541" y="21201"/>
                </a:cubicBezTo>
                <a:close/>
                <a:moveTo>
                  <a:pt x="3736" y="1"/>
                </a:moveTo>
                <a:cubicBezTo>
                  <a:pt x="3736" y="15"/>
                  <a:pt x="3707" y="44"/>
                  <a:pt x="3693" y="58"/>
                </a:cubicBezTo>
                <a:cubicBezTo>
                  <a:pt x="3693" y="58"/>
                  <a:pt x="3678" y="44"/>
                  <a:pt x="3664" y="29"/>
                </a:cubicBezTo>
                <a:cubicBezTo>
                  <a:pt x="3664" y="25"/>
                  <a:pt x="3661" y="23"/>
                  <a:pt x="3656" y="23"/>
                </a:cubicBezTo>
                <a:cubicBezTo>
                  <a:pt x="3648" y="23"/>
                  <a:pt x="3635" y="29"/>
                  <a:pt x="3635" y="29"/>
                </a:cubicBezTo>
                <a:cubicBezTo>
                  <a:pt x="3631" y="25"/>
                  <a:pt x="3627" y="23"/>
                  <a:pt x="3622" y="23"/>
                </a:cubicBezTo>
                <a:cubicBezTo>
                  <a:pt x="3612" y="23"/>
                  <a:pt x="3602" y="34"/>
                  <a:pt x="3592" y="44"/>
                </a:cubicBezTo>
                <a:lnTo>
                  <a:pt x="3578" y="73"/>
                </a:lnTo>
                <a:lnTo>
                  <a:pt x="3578" y="101"/>
                </a:lnTo>
                <a:cubicBezTo>
                  <a:pt x="3573" y="106"/>
                  <a:pt x="3563" y="108"/>
                  <a:pt x="3552" y="108"/>
                </a:cubicBezTo>
                <a:cubicBezTo>
                  <a:pt x="3530" y="108"/>
                  <a:pt x="3501" y="101"/>
                  <a:pt x="3491" y="101"/>
                </a:cubicBezTo>
                <a:lnTo>
                  <a:pt x="3434" y="101"/>
                </a:lnTo>
                <a:lnTo>
                  <a:pt x="3420" y="87"/>
                </a:lnTo>
                <a:lnTo>
                  <a:pt x="3391" y="44"/>
                </a:lnTo>
                <a:lnTo>
                  <a:pt x="3391" y="44"/>
                </a:lnTo>
                <a:cubicBezTo>
                  <a:pt x="3391" y="87"/>
                  <a:pt x="3405" y="130"/>
                  <a:pt x="3405" y="130"/>
                </a:cubicBezTo>
                <a:cubicBezTo>
                  <a:pt x="3410" y="135"/>
                  <a:pt x="3415" y="136"/>
                  <a:pt x="3420" y="136"/>
                </a:cubicBezTo>
                <a:cubicBezTo>
                  <a:pt x="3431" y="136"/>
                  <a:pt x="3444" y="130"/>
                  <a:pt x="3463" y="130"/>
                </a:cubicBezTo>
                <a:lnTo>
                  <a:pt x="3477" y="130"/>
                </a:lnTo>
                <a:cubicBezTo>
                  <a:pt x="3491" y="144"/>
                  <a:pt x="3520" y="173"/>
                  <a:pt x="3534" y="173"/>
                </a:cubicBezTo>
                <a:lnTo>
                  <a:pt x="3563" y="187"/>
                </a:lnTo>
                <a:cubicBezTo>
                  <a:pt x="3570" y="180"/>
                  <a:pt x="3585" y="177"/>
                  <a:pt x="3601" y="177"/>
                </a:cubicBezTo>
                <a:cubicBezTo>
                  <a:pt x="3617" y="177"/>
                  <a:pt x="3635" y="180"/>
                  <a:pt x="3649" y="187"/>
                </a:cubicBezTo>
                <a:lnTo>
                  <a:pt x="3664" y="187"/>
                </a:lnTo>
                <a:lnTo>
                  <a:pt x="3721" y="116"/>
                </a:lnTo>
                <a:lnTo>
                  <a:pt x="3721" y="116"/>
                </a:lnTo>
                <a:cubicBezTo>
                  <a:pt x="3736" y="187"/>
                  <a:pt x="3678" y="274"/>
                  <a:pt x="3649" y="288"/>
                </a:cubicBezTo>
                <a:cubicBezTo>
                  <a:pt x="3621" y="302"/>
                  <a:pt x="3606" y="331"/>
                  <a:pt x="3606" y="345"/>
                </a:cubicBezTo>
                <a:cubicBezTo>
                  <a:pt x="3606" y="345"/>
                  <a:pt x="3621" y="360"/>
                  <a:pt x="3621" y="360"/>
                </a:cubicBezTo>
                <a:cubicBezTo>
                  <a:pt x="3621" y="360"/>
                  <a:pt x="3653" y="347"/>
                  <a:pt x="3674" y="347"/>
                </a:cubicBezTo>
                <a:cubicBezTo>
                  <a:pt x="3685" y="347"/>
                  <a:pt x="3693" y="350"/>
                  <a:pt x="3693" y="360"/>
                </a:cubicBezTo>
                <a:cubicBezTo>
                  <a:pt x="3705" y="385"/>
                  <a:pt x="3653" y="420"/>
                  <a:pt x="3629" y="420"/>
                </a:cubicBezTo>
                <a:cubicBezTo>
                  <a:pt x="3626" y="420"/>
                  <a:pt x="3623" y="419"/>
                  <a:pt x="3621" y="417"/>
                </a:cubicBezTo>
                <a:cubicBezTo>
                  <a:pt x="3592" y="389"/>
                  <a:pt x="3578" y="360"/>
                  <a:pt x="3592" y="345"/>
                </a:cubicBezTo>
                <a:cubicBezTo>
                  <a:pt x="3592" y="317"/>
                  <a:pt x="3592" y="317"/>
                  <a:pt x="3606" y="317"/>
                </a:cubicBezTo>
                <a:cubicBezTo>
                  <a:pt x="3606" y="317"/>
                  <a:pt x="3606" y="274"/>
                  <a:pt x="3606" y="245"/>
                </a:cubicBezTo>
                <a:cubicBezTo>
                  <a:pt x="3606" y="235"/>
                  <a:pt x="3599" y="225"/>
                  <a:pt x="3585" y="225"/>
                </a:cubicBezTo>
                <a:cubicBezTo>
                  <a:pt x="3579" y="225"/>
                  <a:pt x="3572" y="226"/>
                  <a:pt x="3563" y="231"/>
                </a:cubicBezTo>
                <a:lnTo>
                  <a:pt x="3549" y="216"/>
                </a:lnTo>
                <a:cubicBezTo>
                  <a:pt x="3534" y="216"/>
                  <a:pt x="3520" y="202"/>
                  <a:pt x="3506" y="187"/>
                </a:cubicBezTo>
                <a:lnTo>
                  <a:pt x="3463" y="187"/>
                </a:lnTo>
                <a:cubicBezTo>
                  <a:pt x="3463" y="187"/>
                  <a:pt x="3448" y="187"/>
                  <a:pt x="3448" y="202"/>
                </a:cubicBezTo>
                <a:cubicBezTo>
                  <a:pt x="3420" y="216"/>
                  <a:pt x="3405" y="274"/>
                  <a:pt x="3420" y="302"/>
                </a:cubicBezTo>
                <a:lnTo>
                  <a:pt x="3434" y="317"/>
                </a:lnTo>
                <a:cubicBezTo>
                  <a:pt x="3439" y="314"/>
                  <a:pt x="3445" y="313"/>
                  <a:pt x="3450" y="313"/>
                </a:cubicBezTo>
                <a:cubicBezTo>
                  <a:pt x="3473" y="313"/>
                  <a:pt x="3491" y="334"/>
                  <a:pt x="3491" y="345"/>
                </a:cubicBezTo>
                <a:cubicBezTo>
                  <a:pt x="3491" y="360"/>
                  <a:pt x="3434" y="360"/>
                  <a:pt x="3420" y="360"/>
                </a:cubicBezTo>
                <a:cubicBezTo>
                  <a:pt x="3410" y="360"/>
                  <a:pt x="3394" y="366"/>
                  <a:pt x="3380" y="366"/>
                </a:cubicBezTo>
                <a:cubicBezTo>
                  <a:pt x="3373" y="366"/>
                  <a:pt x="3367" y="365"/>
                  <a:pt x="3362" y="360"/>
                </a:cubicBezTo>
                <a:cubicBezTo>
                  <a:pt x="3362" y="360"/>
                  <a:pt x="3362" y="331"/>
                  <a:pt x="3362" y="317"/>
                </a:cubicBezTo>
                <a:lnTo>
                  <a:pt x="3376" y="317"/>
                </a:lnTo>
                <a:lnTo>
                  <a:pt x="3405" y="302"/>
                </a:lnTo>
                <a:cubicBezTo>
                  <a:pt x="3391" y="288"/>
                  <a:pt x="3348" y="245"/>
                  <a:pt x="3333" y="231"/>
                </a:cubicBezTo>
                <a:cubicBezTo>
                  <a:pt x="3305" y="231"/>
                  <a:pt x="3276" y="245"/>
                  <a:pt x="3262" y="259"/>
                </a:cubicBezTo>
                <a:lnTo>
                  <a:pt x="3247" y="288"/>
                </a:lnTo>
                <a:cubicBezTo>
                  <a:pt x="3247" y="302"/>
                  <a:pt x="3262" y="331"/>
                  <a:pt x="3262" y="345"/>
                </a:cubicBezTo>
                <a:cubicBezTo>
                  <a:pt x="3262" y="360"/>
                  <a:pt x="3262" y="360"/>
                  <a:pt x="3262" y="374"/>
                </a:cubicBezTo>
                <a:cubicBezTo>
                  <a:pt x="3247" y="389"/>
                  <a:pt x="3247" y="403"/>
                  <a:pt x="3233" y="403"/>
                </a:cubicBezTo>
                <a:cubicBezTo>
                  <a:pt x="3233" y="403"/>
                  <a:pt x="3218" y="389"/>
                  <a:pt x="3218" y="389"/>
                </a:cubicBezTo>
                <a:lnTo>
                  <a:pt x="3233" y="317"/>
                </a:lnTo>
                <a:cubicBezTo>
                  <a:pt x="3190" y="302"/>
                  <a:pt x="3075" y="231"/>
                  <a:pt x="3060" y="187"/>
                </a:cubicBezTo>
                <a:cubicBezTo>
                  <a:pt x="3046" y="159"/>
                  <a:pt x="3032" y="116"/>
                  <a:pt x="3017" y="87"/>
                </a:cubicBezTo>
                <a:lnTo>
                  <a:pt x="3017" y="87"/>
                </a:lnTo>
                <a:cubicBezTo>
                  <a:pt x="3024" y="101"/>
                  <a:pt x="3028" y="108"/>
                  <a:pt x="3032" y="108"/>
                </a:cubicBezTo>
                <a:cubicBezTo>
                  <a:pt x="3035" y="108"/>
                  <a:pt x="3039" y="101"/>
                  <a:pt x="3046" y="87"/>
                </a:cubicBezTo>
                <a:cubicBezTo>
                  <a:pt x="3056" y="77"/>
                  <a:pt x="3045" y="67"/>
                  <a:pt x="3027" y="67"/>
                </a:cubicBezTo>
                <a:cubicBezTo>
                  <a:pt x="3020" y="67"/>
                  <a:pt x="3011" y="68"/>
                  <a:pt x="3003" y="73"/>
                </a:cubicBezTo>
                <a:cubicBezTo>
                  <a:pt x="2974" y="87"/>
                  <a:pt x="2974" y="116"/>
                  <a:pt x="2989" y="130"/>
                </a:cubicBezTo>
                <a:cubicBezTo>
                  <a:pt x="2974" y="116"/>
                  <a:pt x="2945" y="101"/>
                  <a:pt x="2945" y="101"/>
                </a:cubicBezTo>
                <a:lnTo>
                  <a:pt x="2945" y="101"/>
                </a:lnTo>
                <a:cubicBezTo>
                  <a:pt x="2945" y="101"/>
                  <a:pt x="2945" y="159"/>
                  <a:pt x="2960" y="173"/>
                </a:cubicBezTo>
                <a:cubicBezTo>
                  <a:pt x="2960" y="187"/>
                  <a:pt x="2974" y="216"/>
                  <a:pt x="2974" y="231"/>
                </a:cubicBezTo>
                <a:cubicBezTo>
                  <a:pt x="2974" y="241"/>
                  <a:pt x="2967" y="251"/>
                  <a:pt x="2963" y="251"/>
                </a:cubicBezTo>
                <a:cubicBezTo>
                  <a:pt x="2961" y="251"/>
                  <a:pt x="2960" y="249"/>
                  <a:pt x="2960" y="245"/>
                </a:cubicBezTo>
                <a:lnTo>
                  <a:pt x="2888" y="187"/>
                </a:lnTo>
                <a:cubicBezTo>
                  <a:pt x="2802" y="144"/>
                  <a:pt x="2672" y="101"/>
                  <a:pt x="2658" y="101"/>
                </a:cubicBezTo>
                <a:cubicBezTo>
                  <a:pt x="2629" y="101"/>
                  <a:pt x="2672" y="130"/>
                  <a:pt x="2687" y="144"/>
                </a:cubicBezTo>
                <a:cubicBezTo>
                  <a:pt x="2701" y="144"/>
                  <a:pt x="2730" y="159"/>
                  <a:pt x="2773" y="173"/>
                </a:cubicBezTo>
                <a:lnTo>
                  <a:pt x="2773" y="216"/>
                </a:lnTo>
                <a:lnTo>
                  <a:pt x="2773" y="259"/>
                </a:lnTo>
                <a:cubicBezTo>
                  <a:pt x="2762" y="292"/>
                  <a:pt x="2743" y="308"/>
                  <a:pt x="2735" y="308"/>
                </a:cubicBezTo>
                <a:cubicBezTo>
                  <a:pt x="2732" y="308"/>
                  <a:pt x="2730" y="306"/>
                  <a:pt x="2730" y="302"/>
                </a:cubicBezTo>
                <a:lnTo>
                  <a:pt x="2730" y="288"/>
                </a:lnTo>
                <a:cubicBezTo>
                  <a:pt x="2716" y="259"/>
                  <a:pt x="2773" y="245"/>
                  <a:pt x="2730" y="202"/>
                </a:cubicBezTo>
                <a:lnTo>
                  <a:pt x="2701" y="173"/>
                </a:lnTo>
                <a:cubicBezTo>
                  <a:pt x="2687" y="202"/>
                  <a:pt x="2629" y="245"/>
                  <a:pt x="2572" y="259"/>
                </a:cubicBezTo>
                <a:lnTo>
                  <a:pt x="2615" y="345"/>
                </a:lnTo>
                <a:cubicBezTo>
                  <a:pt x="2601" y="360"/>
                  <a:pt x="2558" y="403"/>
                  <a:pt x="2529" y="432"/>
                </a:cubicBezTo>
                <a:lnTo>
                  <a:pt x="2543" y="532"/>
                </a:lnTo>
                <a:cubicBezTo>
                  <a:pt x="2543" y="532"/>
                  <a:pt x="2543" y="547"/>
                  <a:pt x="2529" y="547"/>
                </a:cubicBezTo>
                <a:cubicBezTo>
                  <a:pt x="2529" y="561"/>
                  <a:pt x="2514" y="561"/>
                  <a:pt x="2514" y="561"/>
                </a:cubicBezTo>
                <a:cubicBezTo>
                  <a:pt x="2500" y="532"/>
                  <a:pt x="2486" y="504"/>
                  <a:pt x="2471" y="475"/>
                </a:cubicBezTo>
                <a:cubicBezTo>
                  <a:pt x="2471" y="460"/>
                  <a:pt x="2500" y="446"/>
                  <a:pt x="2500" y="417"/>
                </a:cubicBezTo>
                <a:lnTo>
                  <a:pt x="2500" y="360"/>
                </a:lnTo>
                <a:cubicBezTo>
                  <a:pt x="2529" y="345"/>
                  <a:pt x="2572" y="231"/>
                  <a:pt x="2586" y="187"/>
                </a:cubicBezTo>
                <a:cubicBezTo>
                  <a:pt x="2586" y="159"/>
                  <a:pt x="2543" y="130"/>
                  <a:pt x="2529" y="130"/>
                </a:cubicBezTo>
                <a:cubicBezTo>
                  <a:pt x="2514" y="130"/>
                  <a:pt x="2500" y="216"/>
                  <a:pt x="2500" y="231"/>
                </a:cubicBezTo>
                <a:cubicBezTo>
                  <a:pt x="2500" y="257"/>
                  <a:pt x="2464" y="319"/>
                  <a:pt x="2447" y="319"/>
                </a:cubicBezTo>
                <a:cubicBezTo>
                  <a:pt x="2445" y="319"/>
                  <a:pt x="2444" y="318"/>
                  <a:pt x="2443" y="317"/>
                </a:cubicBezTo>
                <a:cubicBezTo>
                  <a:pt x="2414" y="302"/>
                  <a:pt x="2414" y="274"/>
                  <a:pt x="2428" y="259"/>
                </a:cubicBezTo>
                <a:cubicBezTo>
                  <a:pt x="2428" y="259"/>
                  <a:pt x="2443" y="231"/>
                  <a:pt x="2457" y="202"/>
                </a:cubicBezTo>
                <a:lnTo>
                  <a:pt x="2428" y="187"/>
                </a:lnTo>
                <a:lnTo>
                  <a:pt x="2414" y="173"/>
                </a:lnTo>
                <a:cubicBezTo>
                  <a:pt x="2385" y="173"/>
                  <a:pt x="2342" y="187"/>
                  <a:pt x="2342" y="216"/>
                </a:cubicBezTo>
                <a:cubicBezTo>
                  <a:pt x="2356" y="231"/>
                  <a:pt x="2356" y="245"/>
                  <a:pt x="2342" y="245"/>
                </a:cubicBezTo>
                <a:lnTo>
                  <a:pt x="2328" y="259"/>
                </a:lnTo>
                <a:cubicBezTo>
                  <a:pt x="2299" y="245"/>
                  <a:pt x="2285" y="231"/>
                  <a:pt x="2285" y="187"/>
                </a:cubicBezTo>
                <a:lnTo>
                  <a:pt x="2285" y="159"/>
                </a:lnTo>
                <a:cubicBezTo>
                  <a:pt x="2285" y="130"/>
                  <a:pt x="2313" y="130"/>
                  <a:pt x="2328" y="130"/>
                </a:cubicBezTo>
                <a:lnTo>
                  <a:pt x="2342" y="116"/>
                </a:lnTo>
                <a:cubicBezTo>
                  <a:pt x="2346" y="112"/>
                  <a:pt x="2343" y="110"/>
                  <a:pt x="2336" y="110"/>
                </a:cubicBezTo>
                <a:cubicBezTo>
                  <a:pt x="2317" y="110"/>
                  <a:pt x="2263" y="126"/>
                  <a:pt x="2241" y="159"/>
                </a:cubicBezTo>
                <a:cubicBezTo>
                  <a:pt x="2213" y="187"/>
                  <a:pt x="2184" y="231"/>
                  <a:pt x="2184" y="245"/>
                </a:cubicBezTo>
                <a:cubicBezTo>
                  <a:pt x="2170" y="245"/>
                  <a:pt x="2170" y="231"/>
                  <a:pt x="2155" y="216"/>
                </a:cubicBezTo>
                <a:lnTo>
                  <a:pt x="2155" y="187"/>
                </a:lnTo>
                <a:cubicBezTo>
                  <a:pt x="2155" y="187"/>
                  <a:pt x="2155" y="173"/>
                  <a:pt x="2155" y="159"/>
                </a:cubicBezTo>
                <a:lnTo>
                  <a:pt x="2170" y="159"/>
                </a:lnTo>
                <a:cubicBezTo>
                  <a:pt x="2170" y="144"/>
                  <a:pt x="2155" y="130"/>
                  <a:pt x="2127" y="130"/>
                </a:cubicBezTo>
                <a:lnTo>
                  <a:pt x="2098" y="130"/>
                </a:lnTo>
                <a:cubicBezTo>
                  <a:pt x="2098" y="130"/>
                  <a:pt x="2055" y="231"/>
                  <a:pt x="2040" y="245"/>
                </a:cubicBezTo>
                <a:cubicBezTo>
                  <a:pt x="2026" y="274"/>
                  <a:pt x="2012" y="288"/>
                  <a:pt x="1997" y="288"/>
                </a:cubicBezTo>
                <a:lnTo>
                  <a:pt x="1997" y="274"/>
                </a:lnTo>
                <a:cubicBezTo>
                  <a:pt x="1997" y="274"/>
                  <a:pt x="1983" y="259"/>
                  <a:pt x="1983" y="245"/>
                </a:cubicBezTo>
                <a:cubicBezTo>
                  <a:pt x="1970" y="220"/>
                  <a:pt x="1958" y="185"/>
                  <a:pt x="1927" y="185"/>
                </a:cubicBezTo>
                <a:cubicBezTo>
                  <a:pt x="1922" y="185"/>
                  <a:pt x="1917" y="185"/>
                  <a:pt x="1911" y="187"/>
                </a:cubicBezTo>
                <a:lnTo>
                  <a:pt x="1882" y="202"/>
                </a:lnTo>
                <a:cubicBezTo>
                  <a:pt x="1882" y="245"/>
                  <a:pt x="1854" y="288"/>
                  <a:pt x="1839" y="288"/>
                </a:cubicBezTo>
                <a:cubicBezTo>
                  <a:pt x="1839" y="288"/>
                  <a:pt x="1810" y="302"/>
                  <a:pt x="1796" y="331"/>
                </a:cubicBezTo>
                <a:lnTo>
                  <a:pt x="1782" y="345"/>
                </a:lnTo>
                <a:lnTo>
                  <a:pt x="1782" y="374"/>
                </a:lnTo>
                <a:cubicBezTo>
                  <a:pt x="1767" y="374"/>
                  <a:pt x="1724" y="345"/>
                  <a:pt x="1710" y="345"/>
                </a:cubicBezTo>
                <a:cubicBezTo>
                  <a:pt x="1710" y="331"/>
                  <a:pt x="1710" y="317"/>
                  <a:pt x="1710" y="302"/>
                </a:cubicBezTo>
                <a:lnTo>
                  <a:pt x="1667" y="317"/>
                </a:lnTo>
                <a:cubicBezTo>
                  <a:pt x="1624" y="317"/>
                  <a:pt x="1652" y="374"/>
                  <a:pt x="1652" y="403"/>
                </a:cubicBezTo>
                <a:lnTo>
                  <a:pt x="1638" y="417"/>
                </a:lnTo>
                <a:cubicBezTo>
                  <a:pt x="1652" y="417"/>
                  <a:pt x="1681" y="432"/>
                  <a:pt x="1695" y="446"/>
                </a:cubicBezTo>
                <a:cubicBezTo>
                  <a:pt x="1710" y="446"/>
                  <a:pt x="1739" y="475"/>
                  <a:pt x="1782" y="489"/>
                </a:cubicBezTo>
                <a:lnTo>
                  <a:pt x="1782" y="417"/>
                </a:lnTo>
                <a:cubicBezTo>
                  <a:pt x="1782" y="417"/>
                  <a:pt x="1810" y="403"/>
                  <a:pt x="1810" y="403"/>
                </a:cubicBezTo>
                <a:cubicBezTo>
                  <a:pt x="1825" y="403"/>
                  <a:pt x="1825" y="417"/>
                  <a:pt x="1825" y="432"/>
                </a:cubicBezTo>
                <a:lnTo>
                  <a:pt x="1825" y="460"/>
                </a:lnTo>
                <a:cubicBezTo>
                  <a:pt x="1825" y="489"/>
                  <a:pt x="1854" y="561"/>
                  <a:pt x="1897" y="604"/>
                </a:cubicBezTo>
                <a:lnTo>
                  <a:pt x="1940" y="647"/>
                </a:lnTo>
                <a:lnTo>
                  <a:pt x="1983" y="662"/>
                </a:lnTo>
                <a:cubicBezTo>
                  <a:pt x="1997" y="647"/>
                  <a:pt x="2055" y="647"/>
                  <a:pt x="2069" y="633"/>
                </a:cubicBezTo>
                <a:cubicBezTo>
                  <a:pt x="2083" y="633"/>
                  <a:pt x="2098" y="647"/>
                  <a:pt x="2127" y="676"/>
                </a:cubicBezTo>
                <a:lnTo>
                  <a:pt x="2141" y="705"/>
                </a:lnTo>
                <a:cubicBezTo>
                  <a:pt x="2141" y="709"/>
                  <a:pt x="2144" y="711"/>
                  <a:pt x="2149" y="711"/>
                </a:cubicBezTo>
                <a:cubicBezTo>
                  <a:pt x="2158" y="711"/>
                  <a:pt x="2174" y="705"/>
                  <a:pt x="2184" y="705"/>
                </a:cubicBezTo>
                <a:cubicBezTo>
                  <a:pt x="2198" y="705"/>
                  <a:pt x="2227" y="705"/>
                  <a:pt x="2241" y="719"/>
                </a:cubicBezTo>
                <a:lnTo>
                  <a:pt x="2256" y="733"/>
                </a:lnTo>
                <a:cubicBezTo>
                  <a:pt x="2256" y="762"/>
                  <a:pt x="2241" y="805"/>
                  <a:pt x="2241" y="805"/>
                </a:cubicBezTo>
                <a:cubicBezTo>
                  <a:pt x="2241" y="808"/>
                  <a:pt x="2239" y="809"/>
                  <a:pt x="2234" y="809"/>
                </a:cubicBezTo>
                <a:cubicBezTo>
                  <a:pt x="2212" y="809"/>
                  <a:pt x="2150" y="786"/>
                  <a:pt x="2127" y="762"/>
                </a:cubicBezTo>
                <a:cubicBezTo>
                  <a:pt x="2118" y="745"/>
                  <a:pt x="2105" y="738"/>
                  <a:pt x="2095" y="738"/>
                </a:cubicBezTo>
                <a:cubicBezTo>
                  <a:pt x="2088" y="738"/>
                  <a:pt x="2083" y="742"/>
                  <a:pt x="2083" y="748"/>
                </a:cubicBezTo>
                <a:lnTo>
                  <a:pt x="2098" y="762"/>
                </a:lnTo>
                <a:lnTo>
                  <a:pt x="2098" y="776"/>
                </a:lnTo>
                <a:cubicBezTo>
                  <a:pt x="2098" y="791"/>
                  <a:pt x="2026" y="834"/>
                  <a:pt x="2012" y="863"/>
                </a:cubicBezTo>
                <a:cubicBezTo>
                  <a:pt x="2003" y="880"/>
                  <a:pt x="2000" y="887"/>
                  <a:pt x="1998" y="887"/>
                </a:cubicBezTo>
                <a:cubicBezTo>
                  <a:pt x="1997" y="887"/>
                  <a:pt x="1997" y="883"/>
                  <a:pt x="1997" y="877"/>
                </a:cubicBezTo>
                <a:cubicBezTo>
                  <a:pt x="1997" y="877"/>
                  <a:pt x="1976" y="845"/>
                  <a:pt x="1961" y="845"/>
                </a:cubicBezTo>
                <a:cubicBezTo>
                  <a:pt x="1958" y="845"/>
                  <a:pt x="1956" y="846"/>
                  <a:pt x="1954" y="848"/>
                </a:cubicBezTo>
                <a:cubicBezTo>
                  <a:pt x="1954" y="848"/>
                  <a:pt x="1897" y="762"/>
                  <a:pt x="1854" y="748"/>
                </a:cubicBezTo>
                <a:cubicBezTo>
                  <a:pt x="1843" y="738"/>
                  <a:pt x="1835" y="733"/>
                  <a:pt x="1829" y="733"/>
                </a:cubicBezTo>
                <a:cubicBezTo>
                  <a:pt x="1818" y="733"/>
                  <a:pt x="1816" y="749"/>
                  <a:pt x="1825" y="776"/>
                </a:cubicBezTo>
                <a:lnTo>
                  <a:pt x="1839" y="805"/>
                </a:lnTo>
                <a:lnTo>
                  <a:pt x="1854" y="820"/>
                </a:lnTo>
                <a:cubicBezTo>
                  <a:pt x="1854" y="834"/>
                  <a:pt x="1839" y="848"/>
                  <a:pt x="1825" y="848"/>
                </a:cubicBezTo>
                <a:cubicBezTo>
                  <a:pt x="1825" y="848"/>
                  <a:pt x="1796" y="863"/>
                  <a:pt x="1767" y="863"/>
                </a:cubicBezTo>
                <a:lnTo>
                  <a:pt x="1739" y="848"/>
                </a:lnTo>
                <a:cubicBezTo>
                  <a:pt x="1733" y="843"/>
                  <a:pt x="1728" y="840"/>
                  <a:pt x="1723" y="840"/>
                </a:cubicBezTo>
                <a:cubicBezTo>
                  <a:pt x="1704" y="840"/>
                  <a:pt x="1690" y="880"/>
                  <a:pt x="1667" y="891"/>
                </a:cubicBezTo>
                <a:cubicBezTo>
                  <a:pt x="1624" y="891"/>
                  <a:pt x="1624" y="920"/>
                  <a:pt x="1624" y="963"/>
                </a:cubicBezTo>
                <a:cubicBezTo>
                  <a:pt x="1624" y="973"/>
                  <a:pt x="1609" y="984"/>
                  <a:pt x="1601" y="984"/>
                </a:cubicBezTo>
                <a:cubicBezTo>
                  <a:pt x="1597" y="984"/>
                  <a:pt x="1595" y="982"/>
                  <a:pt x="1595" y="978"/>
                </a:cubicBezTo>
                <a:cubicBezTo>
                  <a:pt x="1581" y="978"/>
                  <a:pt x="1581" y="949"/>
                  <a:pt x="1581" y="935"/>
                </a:cubicBezTo>
                <a:lnTo>
                  <a:pt x="1595" y="906"/>
                </a:lnTo>
                <a:cubicBezTo>
                  <a:pt x="1603" y="881"/>
                  <a:pt x="1583" y="865"/>
                  <a:pt x="1564" y="865"/>
                </a:cubicBezTo>
                <a:cubicBezTo>
                  <a:pt x="1550" y="865"/>
                  <a:pt x="1537" y="873"/>
                  <a:pt x="1537" y="891"/>
                </a:cubicBezTo>
                <a:cubicBezTo>
                  <a:pt x="1537" y="913"/>
                  <a:pt x="1534" y="924"/>
                  <a:pt x="1527" y="924"/>
                </a:cubicBezTo>
                <a:cubicBezTo>
                  <a:pt x="1519" y="924"/>
                  <a:pt x="1509" y="913"/>
                  <a:pt x="1494" y="891"/>
                </a:cubicBezTo>
                <a:lnTo>
                  <a:pt x="1480" y="863"/>
                </a:lnTo>
                <a:cubicBezTo>
                  <a:pt x="1471" y="835"/>
                  <a:pt x="1456" y="825"/>
                  <a:pt x="1446" y="825"/>
                </a:cubicBezTo>
                <a:cubicBezTo>
                  <a:pt x="1441" y="825"/>
                  <a:pt x="1437" y="829"/>
                  <a:pt x="1437" y="834"/>
                </a:cubicBezTo>
                <a:cubicBezTo>
                  <a:pt x="1394" y="891"/>
                  <a:pt x="1351" y="935"/>
                  <a:pt x="1322" y="1006"/>
                </a:cubicBezTo>
                <a:cubicBezTo>
                  <a:pt x="1322" y="1021"/>
                  <a:pt x="1322" y="1035"/>
                  <a:pt x="1336" y="1035"/>
                </a:cubicBezTo>
                <a:cubicBezTo>
                  <a:pt x="1336" y="1035"/>
                  <a:pt x="1343" y="1041"/>
                  <a:pt x="1351" y="1041"/>
                </a:cubicBezTo>
                <a:cubicBezTo>
                  <a:pt x="1355" y="1041"/>
                  <a:pt x="1360" y="1040"/>
                  <a:pt x="1365" y="1035"/>
                </a:cubicBezTo>
                <a:cubicBezTo>
                  <a:pt x="1365" y="1035"/>
                  <a:pt x="1365" y="1021"/>
                  <a:pt x="1365" y="1021"/>
                </a:cubicBezTo>
                <a:cubicBezTo>
                  <a:pt x="1375" y="982"/>
                  <a:pt x="1384" y="963"/>
                  <a:pt x="1402" y="963"/>
                </a:cubicBezTo>
                <a:cubicBezTo>
                  <a:pt x="1411" y="963"/>
                  <a:pt x="1423" y="968"/>
                  <a:pt x="1437" y="978"/>
                </a:cubicBezTo>
                <a:lnTo>
                  <a:pt x="1466" y="1006"/>
                </a:lnTo>
                <a:cubicBezTo>
                  <a:pt x="1509" y="1006"/>
                  <a:pt x="1595" y="1049"/>
                  <a:pt x="1609" y="1049"/>
                </a:cubicBezTo>
                <a:cubicBezTo>
                  <a:pt x="1624" y="1049"/>
                  <a:pt x="1667" y="1035"/>
                  <a:pt x="1710" y="1035"/>
                </a:cubicBezTo>
                <a:lnTo>
                  <a:pt x="1739" y="1035"/>
                </a:lnTo>
                <a:cubicBezTo>
                  <a:pt x="1753" y="1021"/>
                  <a:pt x="1767" y="1021"/>
                  <a:pt x="1782" y="1021"/>
                </a:cubicBezTo>
                <a:cubicBezTo>
                  <a:pt x="1782" y="1021"/>
                  <a:pt x="1796" y="1035"/>
                  <a:pt x="1796" y="1035"/>
                </a:cubicBezTo>
                <a:cubicBezTo>
                  <a:pt x="1808" y="1035"/>
                  <a:pt x="1828" y="1017"/>
                  <a:pt x="1836" y="1017"/>
                </a:cubicBezTo>
                <a:cubicBezTo>
                  <a:pt x="1838" y="1017"/>
                  <a:pt x="1839" y="1018"/>
                  <a:pt x="1839" y="1021"/>
                </a:cubicBezTo>
                <a:lnTo>
                  <a:pt x="1854" y="1035"/>
                </a:lnTo>
                <a:cubicBezTo>
                  <a:pt x="1854" y="1043"/>
                  <a:pt x="1858" y="1052"/>
                  <a:pt x="1865" y="1052"/>
                </a:cubicBezTo>
                <a:cubicBezTo>
                  <a:pt x="1870" y="1052"/>
                  <a:pt x="1876" y="1047"/>
                  <a:pt x="1882" y="1035"/>
                </a:cubicBezTo>
                <a:lnTo>
                  <a:pt x="1897" y="1035"/>
                </a:lnTo>
                <a:cubicBezTo>
                  <a:pt x="1911" y="1021"/>
                  <a:pt x="1925" y="1021"/>
                  <a:pt x="1940" y="1021"/>
                </a:cubicBezTo>
                <a:lnTo>
                  <a:pt x="1954" y="1035"/>
                </a:lnTo>
                <a:cubicBezTo>
                  <a:pt x="1954" y="1064"/>
                  <a:pt x="1954" y="1121"/>
                  <a:pt x="1954" y="1179"/>
                </a:cubicBezTo>
                <a:lnTo>
                  <a:pt x="1940" y="1222"/>
                </a:lnTo>
                <a:cubicBezTo>
                  <a:pt x="1925" y="1236"/>
                  <a:pt x="1882" y="1222"/>
                  <a:pt x="1911" y="1279"/>
                </a:cubicBezTo>
                <a:cubicBezTo>
                  <a:pt x="1925" y="1294"/>
                  <a:pt x="1940" y="1322"/>
                  <a:pt x="1954" y="1337"/>
                </a:cubicBezTo>
                <a:lnTo>
                  <a:pt x="1968" y="1366"/>
                </a:lnTo>
                <a:cubicBezTo>
                  <a:pt x="2012" y="1366"/>
                  <a:pt x="2026" y="1394"/>
                  <a:pt x="2026" y="1409"/>
                </a:cubicBezTo>
                <a:cubicBezTo>
                  <a:pt x="2026" y="1416"/>
                  <a:pt x="2022" y="1419"/>
                  <a:pt x="2017" y="1419"/>
                </a:cubicBezTo>
                <a:cubicBezTo>
                  <a:pt x="2012" y="1419"/>
                  <a:pt x="2004" y="1416"/>
                  <a:pt x="1997" y="1409"/>
                </a:cubicBezTo>
                <a:lnTo>
                  <a:pt x="1983" y="1394"/>
                </a:lnTo>
                <a:cubicBezTo>
                  <a:pt x="1983" y="1394"/>
                  <a:pt x="1968" y="1437"/>
                  <a:pt x="1968" y="1452"/>
                </a:cubicBezTo>
                <a:cubicBezTo>
                  <a:pt x="1958" y="1462"/>
                  <a:pt x="1948" y="1472"/>
                  <a:pt x="1933" y="1472"/>
                </a:cubicBezTo>
                <a:cubicBezTo>
                  <a:pt x="1927" y="1472"/>
                  <a:pt x="1919" y="1470"/>
                  <a:pt x="1911" y="1466"/>
                </a:cubicBezTo>
                <a:lnTo>
                  <a:pt x="1897" y="1452"/>
                </a:lnTo>
                <a:cubicBezTo>
                  <a:pt x="1854" y="1423"/>
                  <a:pt x="1911" y="1409"/>
                  <a:pt x="1897" y="1380"/>
                </a:cubicBezTo>
                <a:cubicBezTo>
                  <a:pt x="1897" y="1366"/>
                  <a:pt x="1882" y="1351"/>
                  <a:pt x="1868" y="1351"/>
                </a:cubicBezTo>
                <a:cubicBezTo>
                  <a:pt x="1839" y="1337"/>
                  <a:pt x="1854" y="1322"/>
                  <a:pt x="1868" y="1294"/>
                </a:cubicBezTo>
                <a:lnTo>
                  <a:pt x="1868" y="1279"/>
                </a:lnTo>
                <a:cubicBezTo>
                  <a:pt x="1868" y="1265"/>
                  <a:pt x="1854" y="1265"/>
                  <a:pt x="1854" y="1251"/>
                </a:cubicBezTo>
                <a:lnTo>
                  <a:pt x="1839" y="1265"/>
                </a:lnTo>
                <a:lnTo>
                  <a:pt x="1825" y="1265"/>
                </a:lnTo>
                <a:cubicBezTo>
                  <a:pt x="1810" y="1279"/>
                  <a:pt x="1810" y="1308"/>
                  <a:pt x="1810" y="1322"/>
                </a:cubicBezTo>
                <a:cubicBezTo>
                  <a:pt x="1810" y="1322"/>
                  <a:pt x="1782" y="1380"/>
                  <a:pt x="1753" y="1437"/>
                </a:cubicBezTo>
                <a:lnTo>
                  <a:pt x="1767" y="1509"/>
                </a:lnTo>
                <a:cubicBezTo>
                  <a:pt x="1767" y="1516"/>
                  <a:pt x="1771" y="1520"/>
                  <a:pt x="1775" y="1520"/>
                </a:cubicBezTo>
                <a:cubicBezTo>
                  <a:pt x="1778" y="1520"/>
                  <a:pt x="1782" y="1516"/>
                  <a:pt x="1782" y="1509"/>
                </a:cubicBezTo>
                <a:cubicBezTo>
                  <a:pt x="1796" y="1509"/>
                  <a:pt x="1796" y="1538"/>
                  <a:pt x="1810" y="1595"/>
                </a:cubicBezTo>
                <a:lnTo>
                  <a:pt x="1782" y="1624"/>
                </a:lnTo>
                <a:cubicBezTo>
                  <a:pt x="1776" y="1627"/>
                  <a:pt x="1771" y="1628"/>
                  <a:pt x="1767" y="1628"/>
                </a:cubicBezTo>
                <a:cubicBezTo>
                  <a:pt x="1747" y="1628"/>
                  <a:pt x="1736" y="1607"/>
                  <a:pt x="1724" y="1595"/>
                </a:cubicBezTo>
                <a:lnTo>
                  <a:pt x="1710" y="1581"/>
                </a:lnTo>
                <a:lnTo>
                  <a:pt x="1652" y="1581"/>
                </a:lnTo>
                <a:lnTo>
                  <a:pt x="1624" y="1567"/>
                </a:lnTo>
                <a:cubicBezTo>
                  <a:pt x="1624" y="1567"/>
                  <a:pt x="1609" y="1567"/>
                  <a:pt x="1609" y="1581"/>
                </a:cubicBezTo>
                <a:cubicBezTo>
                  <a:pt x="1595" y="1581"/>
                  <a:pt x="1595" y="1595"/>
                  <a:pt x="1595" y="1610"/>
                </a:cubicBezTo>
                <a:lnTo>
                  <a:pt x="1638" y="1639"/>
                </a:lnTo>
                <a:cubicBezTo>
                  <a:pt x="1673" y="1674"/>
                  <a:pt x="1719" y="1700"/>
                  <a:pt x="1734" y="1700"/>
                </a:cubicBezTo>
                <a:cubicBezTo>
                  <a:pt x="1737" y="1700"/>
                  <a:pt x="1739" y="1699"/>
                  <a:pt x="1739" y="1696"/>
                </a:cubicBezTo>
                <a:cubicBezTo>
                  <a:pt x="1753" y="1696"/>
                  <a:pt x="1796" y="1739"/>
                  <a:pt x="1796" y="1753"/>
                </a:cubicBezTo>
                <a:cubicBezTo>
                  <a:pt x="1799" y="1757"/>
                  <a:pt x="1804" y="1759"/>
                  <a:pt x="1808" y="1759"/>
                </a:cubicBezTo>
                <a:cubicBezTo>
                  <a:pt x="1823" y="1759"/>
                  <a:pt x="1843" y="1740"/>
                  <a:pt x="1854" y="1696"/>
                </a:cubicBezTo>
                <a:lnTo>
                  <a:pt x="1882" y="1725"/>
                </a:lnTo>
                <a:cubicBezTo>
                  <a:pt x="1911" y="1739"/>
                  <a:pt x="1940" y="1753"/>
                  <a:pt x="1897" y="1797"/>
                </a:cubicBezTo>
                <a:lnTo>
                  <a:pt x="1897" y="1811"/>
                </a:lnTo>
                <a:cubicBezTo>
                  <a:pt x="1897" y="1840"/>
                  <a:pt x="1954" y="1897"/>
                  <a:pt x="1940" y="1912"/>
                </a:cubicBezTo>
                <a:cubicBezTo>
                  <a:pt x="1940" y="1926"/>
                  <a:pt x="1925" y="1983"/>
                  <a:pt x="1925" y="2012"/>
                </a:cubicBezTo>
                <a:cubicBezTo>
                  <a:pt x="1925" y="2026"/>
                  <a:pt x="1911" y="2055"/>
                  <a:pt x="1882" y="2070"/>
                </a:cubicBezTo>
                <a:lnTo>
                  <a:pt x="1882" y="2026"/>
                </a:lnTo>
                <a:lnTo>
                  <a:pt x="1882" y="1940"/>
                </a:lnTo>
                <a:cubicBezTo>
                  <a:pt x="1839" y="1955"/>
                  <a:pt x="1796" y="2012"/>
                  <a:pt x="1796" y="2041"/>
                </a:cubicBezTo>
                <a:cubicBezTo>
                  <a:pt x="1796" y="2048"/>
                  <a:pt x="1795" y="2050"/>
                  <a:pt x="1794" y="2050"/>
                </a:cubicBezTo>
                <a:cubicBezTo>
                  <a:pt x="1790" y="2050"/>
                  <a:pt x="1782" y="2023"/>
                  <a:pt x="1782" y="2012"/>
                </a:cubicBezTo>
                <a:cubicBezTo>
                  <a:pt x="1782" y="1998"/>
                  <a:pt x="1796" y="1940"/>
                  <a:pt x="1782" y="1926"/>
                </a:cubicBezTo>
                <a:cubicBezTo>
                  <a:pt x="1778" y="1924"/>
                  <a:pt x="1774" y="1923"/>
                  <a:pt x="1770" y="1923"/>
                </a:cubicBezTo>
                <a:cubicBezTo>
                  <a:pt x="1746" y="1923"/>
                  <a:pt x="1722" y="1960"/>
                  <a:pt x="1710" y="1998"/>
                </a:cubicBezTo>
                <a:lnTo>
                  <a:pt x="1652" y="1940"/>
                </a:lnTo>
                <a:cubicBezTo>
                  <a:pt x="1652" y="1936"/>
                  <a:pt x="1651" y="1934"/>
                  <a:pt x="1649" y="1934"/>
                </a:cubicBezTo>
                <a:cubicBezTo>
                  <a:pt x="1644" y="1934"/>
                  <a:pt x="1634" y="1944"/>
                  <a:pt x="1624" y="1955"/>
                </a:cubicBezTo>
                <a:lnTo>
                  <a:pt x="1595" y="1955"/>
                </a:lnTo>
                <a:cubicBezTo>
                  <a:pt x="1581" y="1955"/>
                  <a:pt x="1552" y="1926"/>
                  <a:pt x="1552" y="1897"/>
                </a:cubicBezTo>
                <a:lnTo>
                  <a:pt x="1552" y="1868"/>
                </a:lnTo>
                <a:lnTo>
                  <a:pt x="1552" y="1825"/>
                </a:lnTo>
                <a:cubicBezTo>
                  <a:pt x="1523" y="1825"/>
                  <a:pt x="1523" y="1868"/>
                  <a:pt x="1537" y="1897"/>
                </a:cubicBezTo>
                <a:lnTo>
                  <a:pt x="1509" y="1955"/>
                </a:lnTo>
                <a:cubicBezTo>
                  <a:pt x="1500" y="1982"/>
                  <a:pt x="1485" y="1992"/>
                  <a:pt x="1471" y="1992"/>
                </a:cubicBezTo>
                <a:cubicBezTo>
                  <a:pt x="1464" y="1992"/>
                  <a:pt x="1457" y="1989"/>
                  <a:pt x="1451" y="1983"/>
                </a:cubicBezTo>
                <a:lnTo>
                  <a:pt x="1408" y="1955"/>
                </a:lnTo>
                <a:cubicBezTo>
                  <a:pt x="1379" y="1897"/>
                  <a:pt x="1379" y="1840"/>
                  <a:pt x="1394" y="1840"/>
                </a:cubicBezTo>
                <a:cubicBezTo>
                  <a:pt x="1423" y="1840"/>
                  <a:pt x="1437" y="1883"/>
                  <a:pt x="1437" y="1897"/>
                </a:cubicBezTo>
                <a:cubicBezTo>
                  <a:pt x="1437" y="1904"/>
                  <a:pt x="1439" y="1907"/>
                  <a:pt x="1443" y="1907"/>
                </a:cubicBezTo>
                <a:cubicBezTo>
                  <a:pt x="1455" y="1907"/>
                  <a:pt x="1480" y="1876"/>
                  <a:pt x="1480" y="1854"/>
                </a:cubicBezTo>
                <a:cubicBezTo>
                  <a:pt x="1480" y="1825"/>
                  <a:pt x="1480" y="1797"/>
                  <a:pt x="1480" y="1768"/>
                </a:cubicBezTo>
                <a:lnTo>
                  <a:pt x="1480" y="1753"/>
                </a:lnTo>
                <a:lnTo>
                  <a:pt x="1480" y="1739"/>
                </a:lnTo>
                <a:cubicBezTo>
                  <a:pt x="1466" y="1725"/>
                  <a:pt x="1451" y="1725"/>
                  <a:pt x="1437" y="1725"/>
                </a:cubicBezTo>
                <a:lnTo>
                  <a:pt x="1437" y="1739"/>
                </a:lnTo>
                <a:cubicBezTo>
                  <a:pt x="1437" y="1773"/>
                  <a:pt x="1431" y="1784"/>
                  <a:pt x="1421" y="1784"/>
                </a:cubicBezTo>
                <a:cubicBezTo>
                  <a:pt x="1410" y="1784"/>
                  <a:pt x="1395" y="1769"/>
                  <a:pt x="1379" y="1753"/>
                </a:cubicBezTo>
                <a:lnTo>
                  <a:pt x="1379" y="1739"/>
                </a:lnTo>
                <a:cubicBezTo>
                  <a:pt x="1370" y="1739"/>
                  <a:pt x="1341" y="1752"/>
                  <a:pt x="1319" y="1752"/>
                </a:cubicBezTo>
                <a:cubicBezTo>
                  <a:pt x="1308" y="1752"/>
                  <a:pt x="1298" y="1749"/>
                  <a:pt x="1293" y="1739"/>
                </a:cubicBezTo>
                <a:cubicBezTo>
                  <a:pt x="1293" y="1725"/>
                  <a:pt x="1264" y="1696"/>
                  <a:pt x="1264" y="1696"/>
                </a:cubicBezTo>
                <a:cubicBezTo>
                  <a:pt x="1264" y="1696"/>
                  <a:pt x="1233" y="1728"/>
                  <a:pt x="1215" y="1728"/>
                </a:cubicBezTo>
                <a:cubicBezTo>
                  <a:pt x="1212" y="1728"/>
                  <a:pt x="1209" y="1727"/>
                  <a:pt x="1207" y="1725"/>
                </a:cubicBezTo>
                <a:cubicBezTo>
                  <a:pt x="1200" y="1710"/>
                  <a:pt x="1182" y="1707"/>
                  <a:pt x="1164" y="1707"/>
                </a:cubicBezTo>
                <a:cubicBezTo>
                  <a:pt x="1146" y="1707"/>
                  <a:pt x="1128" y="1710"/>
                  <a:pt x="1121" y="1710"/>
                </a:cubicBezTo>
                <a:cubicBezTo>
                  <a:pt x="1106" y="1725"/>
                  <a:pt x="1106" y="1739"/>
                  <a:pt x="1121" y="1753"/>
                </a:cubicBezTo>
                <a:lnTo>
                  <a:pt x="1135" y="1768"/>
                </a:lnTo>
                <a:lnTo>
                  <a:pt x="1150" y="1782"/>
                </a:lnTo>
                <a:cubicBezTo>
                  <a:pt x="1150" y="1782"/>
                  <a:pt x="1178" y="1797"/>
                  <a:pt x="1193" y="1797"/>
                </a:cubicBezTo>
                <a:lnTo>
                  <a:pt x="1207" y="1797"/>
                </a:lnTo>
                <a:cubicBezTo>
                  <a:pt x="1215" y="1788"/>
                  <a:pt x="1224" y="1780"/>
                  <a:pt x="1232" y="1780"/>
                </a:cubicBezTo>
                <a:cubicBezTo>
                  <a:pt x="1238" y="1780"/>
                  <a:pt x="1244" y="1784"/>
                  <a:pt x="1250" y="1797"/>
                </a:cubicBezTo>
                <a:cubicBezTo>
                  <a:pt x="1250" y="1811"/>
                  <a:pt x="1236" y="1840"/>
                  <a:pt x="1236" y="1854"/>
                </a:cubicBezTo>
                <a:lnTo>
                  <a:pt x="1221" y="1868"/>
                </a:lnTo>
                <a:cubicBezTo>
                  <a:pt x="1221" y="1879"/>
                  <a:pt x="1243" y="1889"/>
                  <a:pt x="1256" y="1889"/>
                </a:cubicBezTo>
                <a:cubicBezTo>
                  <a:pt x="1261" y="1889"/>
                  <a:pt x="1264" y="1887"/>
                  <a:pt x="1264" y="1883"/>
                </a:cubicBezTo>
                <a:cubicBezTo>
                  <a:pt x="1269" y="1874"/>
                  <a:pt x="1274" y="1871"/>
                  <a:pt x="1280" y="1871"/>
                </a:cubicBezTo>
                <a:cubicBezTo>
                  <a:pt x="1293" y="1871"/>
                  <a:pt x="1308" y="1891"/>
                  <a:pt x="1308" y="1912"/>
                </a:cubicBezTo>
                <a:cubicBezTo>
                  <a:pt x="1322" y="1926"/>
                  <a:pt x="1293" y="1955"/>
                  <a:pt x="1250" y="1983"/>
                </a:cubicBezTo>
                <a:lnTo>
                  <a:pt x="1207" y="1983"/>
                </a:lnTo>
                <a:lnTo>
                  <a:pt x="1178" y="1998"/>
                </a:lnTo>
                <a:cubicBezTo>
                  <a:pt x="1178" y="1987"/>
                  <a:pt x="1170" y="1982"/>
                  <a:pt x="1159" y="1982"/>
                </a:cubicBezTo>
                <a:cubicBezTo>
                  <a:pt x="1141" y="1982"/>
                  <a:pt x="1115" y="1994"/>
                  <a:pt x="1106" y="2012"/>
                </a:cubicBezTo>
                <a:cubicBezTo>
                  <a:pt x="1106" y="2041"/>
                  <a:pt x="1121" y="2084"/>
                  <a:pt x="1121" y="2084"/>
                </a:cubicBezTo>
                <a:cubicBezTo>
                  <a:pt x="1135" y="2098"/>
                  <a:pt x="1121" y="2127"/>
                  <a:pt x="1106" y="2141"/>
                </a:cubicBezTo>
                <a:cubicBezTo>
                  <a:pt x="1092" y="2156"/>
                  <a:pt x="1106" y="2170"/>
                  <a:pt x="1121" y="2184"/>
                </a:cubicBezTo>
                <a:lnTo>
                  <a:pt x="1121" y="2213"/>
                </a:lnTo>
                <a:cubicBezTo>
                  <a:pt x="1135" y="2256"/>
                  <a:pt x="1164" y="2271"/>
                  <a:pt x="1193" y="2271"/>
                </a:cubicBezTo>
                <a:lnTo>
                  <a:pt x="1221" y="2271"/>
                </a:lnTo>
                <a:cubicBezTo>
                  <a:pt x="1222" y="2272"/>
                  <a:pt x="1223" y="2272"/>
                  <a:pt x="1224" y="2272"/>
                </a:cubicBezTo>
                <a:cubicBezTo>
                  <a:pt x="1234" y="2272"/>
                  <a:pt x="1220" y="2199"/>
                  <a:pt x="1207" y="2199"/>
                </a:cubicBezTo>
                <a:cubicBezTo>
                  <a:pt x="1178" y="2184"/>
                  <a:pt x="1150" y="2141"/>
                  <a:pt x="1164" y="2127"/>
                </a:cubicBezTo>
                <a:cubicBezTo>
                  <a:pt x="1164" y="2113"/>
                  <a:pt x="1207" y="2055"/>
                  <a:pt x="1221" y="2055"/>
                </a:cubicBezTo>
                <a:cubicBezTo>
                  <a:pt x="1236" y="2070"/>
                  <a:pt x="1250" y="2098"/>
                  <a:pt x="1250" y="2141"/>
                </a:cubicBezTo>
                <a:lnTo>
                  <a:pt x="1250" y="2170"/>
                </a:lnTo>
                <a:lnTo>
                  <a:pt x="1250" y="2184"/>
                </a:lnTo>
                <a:cubicBezTo>
                  <a:pt x="1236" y="2199"/>
                  <a:pt x="1250" y="2199"/>
                  <a:pt x="1264" y="2199"/>
                </a:cubicBezTo>
                <a:cubicBezTo>
                  <a:pt x="1264" y="2199"/>
                  <a:pt x="1293" y="2127"/>
                  <a:pt x="1293" y="2098"/>
                </a:cubicBezTo>
                <a:cubicBezTo>
                  <a:pt x="1298" y="2089"/>
                  <a:pt x="1302" y="2086"/>
                  <a:pt x="1306" y="2086"/>
                </a:cubicBezTo>
                <a:cubicBezTo>
                  <a:pt x="1315" y="2086"/>
                  <a:pt x="1322" y="2103"/>
                  <a:pt x="1322" y="2113"/>
                </a:cubicBezTo>
                <a:cubicBezTo>
                  <a:pt x="1322" y="2127"/>
                  <a:pt x="1308" y="2199"/>
                  <a:pt x="1308" y="2213"/>
                </a:cubicBezTo>
                <a:cubicBezTo>
                  <a:pt x="1322" y="2242"/>
                  <a:pt x="1336" y="2285"/>
                  <a:pt x="1322" y="2314"/>
                </a:cubicBezTo>
                <a:cubicBezTo>
                  <a:pt x="1322" y="2318"/>
                  <a:pt x="1323" y="2320"/>
                  <a:pt x="1324" y="2320"/>
                </a:cubicBezTo>
                <a:cubicBezTo>
                  <a:pt x="1330" y="2320"/>
                  <a:pt x="1351" y="2266"/>
                  <a:pt x="1351" y="2242"/>
                </a:cubicBezTo>
                <a:cubicBezTo>
                  <a:pt x="1365" y="2213"/>
                  <a:pt x="1379" y="2156"/>
                  <a:pt x="1379" y="2141"/>
                </a:cubicBezTo>
                <a:cubicBezTo>
                  <a:pt x="1394" y="2127"/>
                  <a:pt x="1394" y="2113"/>
                  <a:pt x="1394" y="2113"/>
                </a:cubicBezTo>
                <a:cubicBezTo>
                  <a:pt x="1408" y="2113"/>
                  <a:pt x="1408" y="2141"/>
                  <a:pt x="1408" y="2170"/>
                </a:cubicBezTo>
                <a:lnTo>
                  <a:pt x="1408" y="2213"/>
                </a:lnTo>
                <a:lnTo>
                  <a:pt x="1423" y="2228"/>
                </a:lnTo>
                <a:cubicBezTo>
                  <a:pt x="1423" y="2271"/>
                  <a:pt x="1451" y="2299"/>
                  <a:pt x="1466" y="2299"/>
                </a:cubicBezTo>
                <a:cubicBezTo>
                  <a:pt x="1470" y="2295"/>
                  <a:pt x="1475" y="2293"/>
                  <a:pt x="1480" y="2293"/>
                </a:cubicBezTo>
                <a:cubicBezTo>
                  <a:pt x="1490" y="2293"/>
                  <a:pt x="1499" y="2299"/>
                  <a:pt x="1509" y="2299"/>
                </a:cubicBezTo>
                <a:lnTo>
                  <a:pt x="1523" y="2299"/>
                </a:lnTo>
                <a:lnTo>
                  <a:pt x="1566" y="2242"/>
                </a:lnTo>
                <a:cubicBezTo>
                  <a:pt x="1577" y="2245"/>
                  <a:pt x="1587" y="2246"/>
                  <a:pt x="1594" y="2246"/>
                </a:cubicBezTo>
                <a:cubicBezTo>
                  <a:pt x="1628" y="2246"/>
                  <a:pt x="1635" y="2225"/>
                  <a:pt x="1624" y="2213"/>
                </a:cubicBezTo>
                <a:cubicBezTo>
                  <a:pt x="1612" y="2202"/>
                  <a:pt x="1638" y="2181"/>
                  <a:pt x="1664" y="2181"/>
                </a:cubicBezTo>
                <a:cubicBezTo>
                  <a:pt x="1670" y="2181"/>
                  <a:pt x="1676" y="2182"/>
                  <a:pt x="1681" y="2184"/>
                </a:cubicBezTo>
                <a:cubicBezTo>
                  <a:pt x="1684" y="2188"/>
                  <a:pt x="1690" y="2189"/>
                  <a:pt x="1697" y="2189"/>
                </a:cubicBezTo>
                <a:cubicBezTo>
                  <a:pt x="1716" y="2189"/>
                  <a:pt x="1747" y="2180"/>
                  <a:pt x="1766" y="2180"/>
                </a:cubicBezTo>
                <a:cubicBezTo>
                  <a:pt x="1773" y="2180"/>
                  <a:pt x="1779" y="2181"/>
                  <a:pt x="1782" y="2184"/>
                </a:cubicBezTo>
                <a:cubicBezTo>
                  <a:pt x="1796" y="2198"/>
                  <a:pt x="1796" y="2239"/>
                  <a:pt x="1796" y="2255"/>
                </a:cubicBezTo>
                <a:lnTo>
                  <a:pt x="1796" y="2255"/>
                </a:lnTo>
                <a:cubicBezTo>
                  <a:pt x="1806" y="2251"/>
                  <a:pt x="1856" y="2239"/>
                  <a:pt x="1868" y="2228"/>
                </a:cubicBezTo>
                <a:cubicBezTo>
                  <a:pt x="1872" y="2224"/>
                  <a:pt x="1877" y="2222"/>
                  <a:pt x="1883" y="2222"/>
                </a:cubicBezTo>
                <a:cubicBezTo>
                  <a:pt x="1918" y="2222"/>
                  <a:pt x="1988" y="2276"/>
                  <a:pt x="2016" y="2276"/>
                </a:cubicBezTo>
                <a:cubicBezTo>
                  <a:pt x="2021" y="2276"/>
                  <a:pt x="2024" y="2274"/>
                  <a:pt x="2026" y="2271"/>
                </a:cubicBezTo>
                <a:cubicBezTo>
                  <a:pt x="2034" y="2266"/>
                  <a:pt x="2043" y="2265"/>
                  <a:pt x="2050" y="2265"/>
                </a:cubicBezTo>
                <a:cubicBezTo>
                  <a:pt x="2069" y="2265"/>
                  <a:pt x="2083" y="2275"/>
                  <a:pt x="2083" y="2285"/>
                </a:cubicBezTo>
                <a:cubicBezTo>
                  <a:pt x="2083" y="2299"/>
                  <a:pt x="2040" y="2343"/>
                  <a:pt x="2026" y="2343"/>
                </a:cubicBezTo>
                <a:lnTo>
                  <a:pt x="1983" y="2343"/>
                </a:lnTo>
                <a:cubicBezTo>
                  <a:pt x="1968" y="2343"/>
                  <a:pt x="1968" y="2357"/>
                  <a:pt x="1968" y="2371"/>
                </a:cubicBezTo>
                <a:cubicBezTo>
                  <a:pt x="1983" y="2386"/>
                  <a:pt x="1997" y="2400"/>
                  <a:pt x="2012" y="2414"/>
                </a:cubicBezTo>
                <a:lnTo>
                  <a:pt x="2055" y="2457"/>
                </a:lnTo>
                <a:cubicBezTo>
                  <a:pt x="2026" y="2486"/>
                  <a:pt x="1983" y="2529"/>
                  <a:pt x="1983" y="2544"/>
                </a:cubicBezTo>
                <a:cubicBezTo>
                  <a:pt x="1968" y="2544"/>
                  <a:pt x="1925" y="2486"/>
                  <a:pt x="1911" y="2472"/>
                </a:cubicBezTo>
                <a:cubicBezTo>
                  <a:pt x="1903" y="2455"/>
                  <a:pt x="1894" y="2448"/>
                  <a:pt x="1886" y="2448"/>
                </a:cubicBezTo>
                <a:cubicBezTo>
                  <a:pt x="1880" y="2448"/>
                  <a:pt x="1874" y="2452"/>
                  <a:pt x="1868" y="2457"/>
                </a:cubicBezTo>
                <a:cubicBezTo>
                  <a:pt x="1868" y="2460"/>
                  <a:pt x="1867" y="2461"/>
                  <a:pt x="1865" y="2461"/>
                </a:cubicBezTo>
                <a:cubicBezTo>
                  <a:pt x="1857" y="2461"/>
                  <a:pt x="1836" y="2440"/>
                  <a:pt x="1825" y="2429"/>
                </a:cubicBezTo>
                <a:cubicBezTo>
                  <a:pt x="1825" y="2414"/>
                  <a:pt x="1868" y="2386"/>
                  <a:pt x="1897" y="2386"/>
                </a:cubicBezTo>
                <a:cubicBezTo>
                  <a:pt x="1911" y="2386"/>
                  <a:pt x="1868" y="2357"/>
                  <a:pt x="1854" y="2343"/>
                </a:cubicBezTo>
                <a:cubicBezTo>
                  <a:pt x="1850" y="2339"/>
                  <a:pt x="1845" y="2337"/>
                  <a:pt x="1839" y="2337"/>
                </a:cubicBezTo>
                <a:cubicBezTo>
                  <a:pt x="1825" y="2337"/>
                  <a:pt x="1807" y="2350"/>
                  <a:pt x="1796" y="2371"/>
                </a:cubicBezTo>
                <a:lnTo>
                  <a:pt x="1796" y="2400"/>
                </a:lnTo>
                <a:cubicBezTo>
                  <a:pt x="1779" y="2450"/>
                  <a:pt x="1772" y="2471"/>
                  <a:pt x="1755" y="2471"/>
                </a:cubicBezTo>
                <a:cubicBezTo>
                  <a:pt x="1743" y="2471"/>
                  <a:pt x="1725" y="2461"/>
                  <a:pt x="1695" y="2443"/>
                </a:cubicBezTo>
                <a:lnTo>
                  <a:pt x="1681" y="2443"/>
                </a:lnTo>
                <a:cubicBezTo>
                  <a:pt x="1677" y="2439"/>
                  <a:pt x="1671" y="2437"/>
                  <a:pt x="1666" y="2437"/>
                </a:cubicBezTo>
                <a:cubicBezTo>
                  <a:pt x="1651" y="2437"/>
                  <a:pt x="1634" y="2447"/>
                  <a:pt x="1624" y="2457"/>
                </a:cubicBezTo>
                <a:cubicBezTo>
                  <a:pt x="1624" y="2462"/>
                  <a:pt x="1617" y="2464"/>
                  <a:pt x="1608" y="2464"/>
                </a:cubicBezTo>
                <a:cubicBezTo>
                  <a:pt x="1590" y="2464"/>
                  <a:pt x="1561" y="2457"/>
                  <a:pt x="1552" y="2457"/>
                </a:cubicBezTo>
                <a:cubicBezTo>
                  <a:pt x="1523" y="2443"/>
                  <a:pt x="1509" y="2429"/>
                  <a:pt x="1494" y="2429"/>
                </a:cubicBezTo>
                <a:cubicBezTo>
                  <a:pt x="1484" y="2439"/>
                  <a:pt x="1475" y="2455"/>
                  <a:pt x="1460" y="2455"/>
                </a:cubicBezTo>
                <a:cubicBezTo>
                  <a:pt x="1453" y="2455"/>
                  <a:pt x="1446" y="2452"/>
                  <a:pt x="1437" y="2443"/>
                </a:cubicBezTo>
                <a:cubicBezTo>
                  <a:pt x="1437" y="2414"/>
                  <a:pt x="1423" y="2371"/>
                  <a:pt x="1423" y="2371"/>
                </a:cubicBezTo>
                <a:lnTo>
                  <a:pt x="1451" y="2343"/>
                </a:lnTo>
                <a:cubicBezTo>
                  <a:pt x="1437" y="2314"/>
                  <a:pt x="1394" y="2285"/>
                  <a:pt x="1365" y="2285"/>
                </a:cubicBezTo>
                <a:lnTo>
                  <a:pt x="1365" y="2343"/>
                </a:lnTo>
                <a:lnTo>
                  <a:pt x="1365" y="2386"/>
                </a:lnTo>
                <a:cubicBezTo>
                  <a:pt x="1336" y="2386"/>
                  <a:pt x="1293" y="2400"/>
                  <a:pt x="1279" y="2414"/>
                </a:cubicBezTo>
                <a:lnTo>
                  <a:pt x="1264" y="2429"/>
                </a:lnTo>
                <a:cubicBezTo>
                  <a:pt x="1264" y="2429"/>
                  <a:pt x="1218" y="2410"/>
                  <a:pt x="1185" y="2410"/>
                </a:cubicBezTo>
                <a:cubicBezTo>
                  <a:pt x="1177" y="2410"/>
                  <a:pt x="1170" y="2411"/>
                  <a:pt x="1164" y="2414"/>
                </a:cubicBezTo>
                <a:cubicBezTo>
                  <a:pt x="1161" y="2420"/>
                  <a:pt x="1157" y="2422"/>
                  <a:pt x="1153" y="2422"/>
                </a:cubicBezTo>
                <a:cubicBezTo>
                  <a:pt x="1134" y="2422"/>
                  <a:pt x="1104" y="2380"/>
                  <a:pt x="1092" y="2357"/>
                </a:cubicBezTo>
                <a:cubicBezTo>
                  <a:pt x="1092" y="2349"/>
                  <a:pt x="1090" y="2345"/>
                  <a:pt x="1086" y="2345"/>
                </a:cubicBezTo>
                <a:cubicBezTo>
                  <a:pt x="1076" y="2345"/>
                  <a:pt x="1055" y="2369"/>
                  <a:pt x="1035" y="2400"/>
                </a:cubicBezTo>
                <a:lnTo>
                  <a:pt x="1020" y="2443"/>
                </a:lnTo>
                <a:cubicBezTo>
                  <a:pt x="1006" y="2443"/>
                  <a:pt x="991" y="2400"/>
                  <a:pt x="991" y="2386"/>
                </a:cubicBezTo>
                <a:cubicBezTo>
                  <a:pt x="991" y="2378"/>
                  <a:pt x="977" y="2375"/>
                  <a:pt x="961" y="2375"/>
                </a:cubicBezTo>
                <a:cubicBezTo>
                  <a:pt x="945" y="2375"/>
                  <a:pt x="927" y="2378"/>
                  <a:pt x="920" y="2386"/>
                </a:cubicBezTo>
                <a:cubicBezTo>
                  <a:pt x="891" y="2386"/>
                  <a:pt x="905" y="2343"/>
                  <a:pt x="920" y="2328"/>
                </a:cubicBezTo>
                <a:cubicBezTo>
                  <a:pt x="934" y="2314"/>
                  <a:pt x="920" y="2299"/>
                  <a:pt x="891" y="2299"/>
                </a:cubicBezTo>
                <a:lnTo>
                  <a:pt x="862" y="2299"/>
                </a:lnTo>
                <a:cubicBezTo>
                  <a:pt x="833" y="2299"/>
                  <a:pt x="848" y="2256"/>
                  <a:pt x="833" y="2242"/>
                </a:cubicBezTo>
                <a:cubicBezTo>
                  <a:pt x="826" y="2235"/>
                  <a:pt x="819" y="2231"/>
                  <a:pt x="814" y="2231"/>
                </a:cubicBezTo>
                <a:cubicBezTo>
                  <a:pt x="808" y="2231"/>
                  <a:pt x="805" y="2235"/>
                  <a:pt x="805" y="2242"/>
                </a:cubicBezTo>
                <a:cubicBezTo>
                  <a:pt x="805" y="2242"/>
                  <a:pt x="805" y="2256"/>
                  <a:pt x="805" y="2271"/>
                </a:cubicBezTo>
                <a:lnTo>
                  <a:pt x="819" y="2314"/>
                </a:lnTo>
                <a:cubicBezTo>
                  <a:pt x="833" y="2357"/>
                  <a:pt x="805" y="2429"/>
                  <a:pt x="790" y="2429"/>
                </a:cubicBezTo>
                <a:cubicBezTo>
                  <a:pt x="790" y="2443"/>
                  <a:pt x="762" y="2443"/>
                  <a:pt x="747" y="2443"/>
                </a:cubicBezTo>
                <a:lnTo>
                  <a:pt x="747" y="2429"/>
                </a:lnTo>
                <a:cubicBezTo>
                  <a:pt x="747" y="2429"/>
                  <a:pt x="747" y="2400"/>
                  <a:pt x="762" y="2400"/>
                </a:cubicBezTo>
                <a:lnTo>
                  <a:pt x="762" y="2386"/>
                </a:lnTo>
                <a:cubicBezTo>
                  <a:pt x="790" y="2371"/>
                  <a:pt x="747" y="2343"/>
                  <a:pt x="733" y="2328"/>
                </a:cubicBezTo>
                <a:cubicBezTo>
                  <a:pt x="730" y="2325"/>
                  <a:pt x="728" y="2324"/>
                  <a:pt x="726" y="2324"/>
                </a:cubicBezTo>
                <a:cubicBezTo>
                  <a:pt x="719" y="2324"/>
                  <a:pt x="719" y="2345"/>
                  <a:pt x="719" y="2357"/>
                </a:cubicBezTo>
                <a:cubicBezTo>
                  <a:pt x="719" y="2371"/>
                  <a:pt x="704" y="2386"/>
                  <a:pt x="704" y="2386"/>
                </a:cubicBezTo>
                <a:cubicBezTo>
                  <a:pt x="704" y="2386"/>
                  <a:pt x="632" y="2357"/>
                  <a:pt x="604" y="2343"/>
                </a:cubicBezTo>
                <a:lnTo>
                  <a:pt x="546" y="2343"/>
                </a:lnTo>
                <a:cubicBezTo>
                  <a:pt x="546" y="2386"/>
                  <a:pt x="532" y="2386"/>
                  <a:pt x="503" y="2386"/>
                </a:cubicBezTo>
                <a:cubicBezTo>
                  <a:pt x="489" y="2386"/>
                  <a:pt x="460" y="2400"/>
                  <a:pt x="446" y="2414"/>
                </a:cubicBezTo>
                <a:cubicBezTo>
                  <a:pt x="431" y="2429"/>
                  <a:pt x="417" y="2443"/>
                  <a:pt x="431" y="2457"/>
                </a:cubicBezTo>
                <a:cubicBezTo>
                  <a:pt x="431" y="2470"/>
                  <a:pt x="432" y="2474"/>
                  <a:pt x="434" y="2474"/>
                </a:cubicBezTo>
                <a:cubicBezTo>
                  <a:pt x="438" y="2474"/>
                  <a:pt x="446" y="2455"/>
                  <a:pt x="455" y="2455"/>
                </a:cubicBezTo>
                <a:cubicBezTo>
                  <a:pt x="457" y="2455"/>
                  <a:pt x="458" y="2456"/>
                  <a:pt x="460" y="2457"/>
                </a:cubicBezTo>
                <a:lnTo>
                  <a:pt x="489" y="2472"/>
                </a:lnTo>
                <a:cubicBezTo>
                  <a:pt x="532" y="2486"/>
                  <a:pt x="546" y="2515"/>
                  <a:pt x="546" y="2515"/>
                </a:cubicBezTo>
                <a:cubicBezTo>
                  <a:pt x="546" y="2529"/>
                  <a:pt x="560" y="2529"/>
                  <a:pt x="589" y="2544"/>
                </a:cubicBezTo>
                <a:lnTo>
                  <a:pt x="589" y="2587"/>
                </a:lnTo>
                <a:cubicBezTo>
                  <a:pt x="589" y="2601"/>
                  <a:pt x="604" y="2601"/>
                  <a:pt x="618" y="2601"/>
                </a:cubicBezTo>
                <a:cubicBezTo>
                  <a:pt x="618" y="2601"/>
                  <a:pt x="632" y="2587"/>
                  <a:pt x="632" y="2572"/>
                </a:cubicBezTo>
                <a:lnTo>
                  <a:pt x="632" y="2544"/>
                </a:lnTo>
                <a:cubicBezTo>
                  <a:pt x="618" y="2515"/>
                  <a:pt x="647" y="2457"/>
                  <a:pt x="675" y="2443"/>
                </a:cubicBezTo>
                <a:cubicBezTo>
                  <a:pt x="678" y="2441"/>
                  <a:pt x="681" y="2439"/>
                  <a:pt x="683" y="2439"/>
                </a:cubicBezTo>
                <a:cubicBezTo>
                  <a:pt x="694" y="2439"/>
                  <a:pt x="702" y="2465"/>
                  <a:pt x="690" y="2501"/>
                </a:cubicBezTo>
                <a:lnTo>
                  <a:pt x="690" y="2544"/>
                </a:lnTo>
                <a:cubicBezTo>
                  <a:pt x="690" y="2558"/>
                  <a:pt x="675" y="2587"/>
                  <a:pt x="675" y="2616"/>
                </a:cubicBezTo>
                <a:cubicBezTo>
                  <a:pt x="675" y="2659"/>
                  <a:pt x="684" y="2678"/>
                  <a:pt x="713" y="2678"/>
                </a:cubicBezTo>
                <a:cubicBezTo>
                  <a:pt x="723" y="2678"/>
                  <a:pt x="734" y="2676"/>
                  <a:pt x="747" y="2673"/>
                </a:cubicBezTo>
                <a:lnTo>
                  <a:pt x="762" y="2673"/>
                </a:lnTo>
                <a:cubicBezTo>
                  <a:pt x="776" y="2673"/>
                  <a:pt x="790" y="2630"/>
                  <a:pt x="790" y="2601"/>
                </a:cubicBezTo>
                <a:cubicBezTo>
                  <a:pt x="792" y="2599"/>
                  <a:pt x="796" y="2598"/>
                  <a:pt x="800" y="2598"/>
                </a:cubicBezTo>
                <a:cubicBezTo>
                  <a:pt x="827" y="2598"/>
                  <a:pt x="895" y="2634"/>
                  <a:pt x="920" y="2659"/>
                </a:cubicBezTo>
                <a:cubicBezTo>
                  <a:pt x="938" y="2686"/>
                  <a:pt x="957" y="2702"/>
                  <a:pt x="968" y="2702"/>
                </a:cubicBezTo>
                <a:cubicBezTo>
                  <a:pt x="974" y="2702"/>
                  <a:pt x="977" y="2698"/>
                  <a:pt x="977" y="2687"/>
                </a:cubicBezTo>
                <a:lnTo>
                  <a:pt x="977" y="2673"/>
                </a:lnTo>
                <a:lnTo>
                  <a:pt x="977" y="2659"/>
                </a:lnTo>
                <a:cubicBezTo>
                  <a:pt x="977" y="2658"/>
                  <a:pt x="977" y="2657"/>
                  <a:pt x="977" y="2657"/>
                </a:cubicBezTo>
                <a:cubicBezTo>
                  <a:pt x="980" y="2657"/>
                  <a:pt x="1008" y="2774"/>
                  <a:pt x="1049" y="2774"/>
                </a:cubicBezTo>
                <a:cubicBezTo>
                  <a:pt x="1078" y="2774"/>
                  <a:pt x="1121" y="2788"/>
                  <a:pt x="1106" y="2802"/>
                </a:cubicBezTo>
                <a:cubicBezTo>
                  <a:pt x="1106" y="2802"/>
                  <a:pt x="1135" y="2817"/>
                  <a:pt x="1150" y="2831"/>
                </a:cubicBezTo>
                <a:lnTo>
                  <a:pt x="1164" y="2788"/>
                </a:lnTo>
                <a:lnTo>
                  <a:pt x="1164" y="2759"/>
                </a:lnTo>
                <a:cubicBezTo>
                  <a:pt x="1166" y="2757"/>
                  <a:pt x="1168" y="2756"/>
                  <a:pt x="1171" y="2756"/>
                </a:cubicBezTo>
                <a:cubicBezTo>
                  <a:pt x="1190" y="2756"/>
                  <a:pt x="1223" y="2792"/>
                  <a:pt x="1236" y="2817"/>
                </a:cubicBezTo>
                <a:cubicBezTo>
                  <a:pt x="1240" y="2820"/>
                  <a:pt x="1245" y="2822"/>
                  <a:pt x="1252" y="2822"/>
                </a:cubicBezTo>
                <a:cubicBezTo>
                  <a:pt x="1271" y="2822"/>
                  <a:pt x="1297" y="2809"/>
                  <a:pt x="1308" y="2788"/>
                </a:cubicBezTo>
                <a:lnTo>
                  <a:pt x="1308" y="2759"/>
                </a:lnTo>
                <a:lnTo>
                  <a:pt x="1308" y="2702"/>
                </a:lnTo>
                <a:cubicBezTo>
                  <a:pt x="1313" y="2693"/>
                  <a:pt x="1319" y="2690"/>
                  <a:pt x="1326" y="2690"/>
                </a:cubicBezTo>
                <a:cubicBezTo>
                  <a:pt x="1352" y="2690"/>
                  <a:pt x="1379" y="2748"/>
                  <a:pt x="1379" y="2759"/>
                </a:cubicBezTo>
                <a:cubicBezTo>
                  <a:pt x="1379" y="2788"/>
                  <a:pt x="1351" y="2917"/>
                  <a:pt x="1365" y="2946"/>
                </a:cubicBezTo>
                <a:cubicBezTo>
                  <a:pt x="1372" y="2966"/>
                  <a:pt x="1381" y="2977"/>
                  <a:pt x="1391" y="2977"/>
                </a:cubicBezTo>
                <a:cubicBezTo>
                  <a:pt x="1403" y="2977"/>
                  <a:pt x="1415" y="2962"/>
                  <a:pt x="1423" y="2932"/>
                </a:cubicBezTo>
                <a:lnTo>
                  <a:pt x="1437" y="2917"/>
                </a:lnTo>
                <a:lnTo>
                  <a:pt x="1480" y="2874"/>
                </a:lnTo>
                <a:cubicBezTo>
                  <a:pt x="1451" y="2845"/>
                  <a:pt x="1451" y="2788"/>
                  <a:pt x="1466" y="2774"/>
                </a:cubicBezTo>
                <a:cubicBezTo>
                  <a:pt x="1466" y="2771"/>
                  <a:pt x="1467" y="2770"/>
                  <a:pt x="1468" y="2770"/>
                </a:cubicBezTo>
                <a:cubicBezTo>
                  <a:pt x="1475" y="2770"/>
                  <a:pt x="1497" y="2796"/>
                  <a:pt x="1509" y="2831"/>
                </a:cubicBezTo>
                <a:lnTo>
                  <a:pt x="1509" y="2874"/>
                </a:lnTo>
                <a:cubicBezTo>
                  <a:pt x="1494" y="2888"/>
                  <a:pt x="1480" y="2903"/>
                  <a:pt x="1480" y="2917"/>
                </a:cubicBezTo>
                <a:lnTo>
                  <a:pt x="1480" y="2975"/>
                </a:lnTo>
                <a:cubicBezTo>
                  <a:pt x="1523" y="2975"/>
                  <a:pt x="1595" y="2946"/>
                  <a:pt x="1581" y="2932"/>
                </a:cubicBezTo>
                <a:cubicBezTo>
                  <a:pt x="1581" y="2917"/>
                  <a:pt x="1624" y="2888"/>
                  <a:pt x="1638" y="2860"/>
                </a:cubicBezTo>
                <a:cubicBezTo>
                  <a:pt x="1652" y="2845"/>
                  <a:pt x="1667" y="2831"/>
                  <a:pt x="1667" y="2831"/>
                </a:cubicBezTo>
                <a:lnTo>
                  <a:pt x="1695" y="2845"/>
                </a:lnTo>
                <a:cubicBezTo>
                  <a:pt x="1724" y="2860"/>
                  <a:pt x="1767" y="2903"/>
                  <a:pt x="1796" y="2932"/>
                </a:cubicBezTo>
                <a:lnTo>
                  <a:pt x="1825" y="2960"/>
                </a:lnTo>
                <a:lnTo>
                  <a:pt x="1839" y="2960"/>
                </a:lnTo>
                <a:cubicBezTo>
                  <a:pt x="1832" y="2968"/>
                  <a:pt x="1818" y="2971"/>
                  <a:pt x="1803" y="2971"/>
                </a:cubicBezTo>
                <a:cubicBezTo>
                  <a:pt x="1789" y="2971"/>
                  <a:pt x="1775" y="2968"/>
                  <a:pt x="1767" y="2960"/>
                </a:cubicBezTo>
                <a:lnTo>
                  <a:pt x="1767" y="2960"/>
                </a:lnTo>
                <a:cubicBezTo>
                  <a:pt x="1773" y="2966"/>
                  <a:pt x="1783" y="2976"/>
                  <a:pt x="1796" y="2989"/>
                </a:cubicBezTo>
                <a:lnTo>
                  <a:pt x="1810" y="3047"/>
                </a:lnTo>
                <a:lnTo>
                  <a:pt x="1810" y="3061"/>
                </a:lnTo>
                <a:cubicBezTo>
                  <a:pt x="1839" y="3061"/>
                  <a:pt x="1882" y="3032"/>
                  <a:pt x="1925" y="3003"/>
                </a:cubicBezTo>
                <a:lnTo>
                  <a:pt x="1954" y="3061"/>
                </a:lnTo>
                <a:lnTo>
                  <a:pt x="1968" y="3075"/>
                </a:lnTo>
                <a:cubicBezTo>
                  <a:pt x="1997" y="3061"/>
                  <a:pt x="1983" y="3003"/>
                  <a:pt x="1954" y="2989"/>
                </a:cubicBezTo>
                <a:cubicBezTo>
                  <a:pt x="1940" y="2975"/>
                  <a:pt x="1968" y="2932"/>
                  <a:pt x="1983" y="2932"/>
                </a:cubicBezTo>
                <a:cubicBezTo>
                  <a:pt x="1983" y="2929"/>
                  <a:pt x="1985" y="2928"/>
                  <a:pt x="1990" y="2928"/>
                </a:cubicBezTo>
                <a:cubicBezTo>
                  <a:pt x="2009" y="2928"/>
                  <a:pt x="2060" y="2949"/>
                  <a:pt x="2083" y="2960"/>
                </a:cubicBezTo>
                <a:cubicBezTo>
                  <a:pt x="2088" y="2963"/>
                  <a:pt x="2093" y="2964"/>
                  <a:pt x="2098" y="2964"/>
                </a:cubicBezTo>
                <a:cubicBezTo>
                  <a:pt x="2122" y="2964"/>
                  <a:pt x="2143" y="2936"/>
                  <a:pt x="2155" y="2888"/>
                </a:cubicBezTo>
                <a:lnTo>
                  <a:pt x="2213" y="2960"/>
                </a:lnTo>
                <a:cubicBezTo>
                  <a:pt x="2213" y="2975"/>
                  <a:pt x="2227" y="2975"/>
                  <a:pt x="2227" y="2975"/>
                </a:cubicBezTo>
                <a:lnTo>
                  <a:pt x="2270" y="2888"/>
                </a:lnTo>
                <a:cubicBezTo>
                  <a:pt x="2313" y="2932"/>
                  <a:pt x="2356" y="2975"/>
                  <a:pt x="2356" y="2989"/>
                </a:cubicBezTo>
                <a:lnTo>
                  <a:pt x="2356" y="3003"/>
                </a:lnTo>
                <a:cubicBezTo>
                  <a:pt x="2356" y="3018"/>
                  <a:pt x="2356" y="3032"/>
                  <a:pt x="2342" y="3032"/>
                </a:cubicBezTo>
                <a:lnTo>
                  <a:pt x="2328" y="3032"/>
                </a:lnTo>
                <a:cubicBezTo>
                  <a:pt x="2315" y="3032"/>
                  <a:pt x="2271" y="3000"/>
                  <a:pt x="2259" y="3000"/>
                </a:cubicBezTo>
                <a:cubicBezTo>
                  <a:pt x="2257" y="3000"/>
                  <a:pt x="2256" y="3001"/>
                  <a:pt x="2256" y="3003"/>
                </a:cubicBezTo>
                <a:cubicBezTo>
                  <a:pt x="2241" y="3018"/>
                  <a:pt x="2227" y="3047"/>
                  <a:pt x="2213" y="3061"/>
                </a:cubicBezTo>
                <a:lnTo>
                  <a:pt x="2227" y="3075"/>
                </a:lnTo>
                <a:lnTo>
                  <a:pt x="2227" y="3090"/>
                </a:lnTo>
                <a:cubicBezTo>
                  <a:pt x="2241" y="3090"/>
                  <a:pt x="2270" y="3075"/>
                  <a:pt x="2313" y="3061"/>
                </a:cubicBezTo>
                <a:lnTo>
                  <a:pt x="2328" y="3104"/>
                </a:lnTo>
                <a:lnTo>
                  <a:pt x="2385" y="3176"/>
                </a:lnTo>
                <a:cubicBezTo>
                  <a:pt x="2385" y="3134"/>
                  <a:pt x="2401" y="3107"/>
                  <a:pt x="2414" y="3107"/>
                </a:cubicBezTo>
                <a:cubicBezTo>
                  <a:pt x="2419" y="3107"/>
                  <a:pt x="2424" y="3111"/>
                  <a:pt x="2428" y="3118"/>
                </a:cubicBezTo>
                <a:lnTo>
                  <a:pt x="2500" y="3118"/>
                </a:lnTo>
                <a:cubicBezTo>
                  <a:pt x="2529" y="3147"/>
                  <a:pt x="2586" y="3219"/>
                  <a:pt x="2601" y="3219"/>
                </a:cubicBezTo>
                <a:lnTo>
                  <a:pt x="2658" y="3219"/>
                </a:lnTo>
                <a:cubicBezTo>
                  <a:pt x="2658" y="3219"/>
                  <a:pt x="2701" y="3205"/>
                  <a:pt x="2716" y="3205"/>
                </a:cubicBezTo>
                <a:cubicBezTo>
                  <a:pt x="2730" y="3205"/>
                  <a:pt x="2744" y="3205"/>
                  <a:pt x="2744" y="3190"/>
                </a:cubicBezTo>
                <a:lnTo>
                  <a:pt x="2759" y="3104"/>
                </a:lnTo>
                <a:cubicBezTo>
                  <a:pt x="2766" y="3126"/>
                  <a:pt x="2777" y="3133"/>
                  <a:pt x="2786" y="3133"/>
                </a:cubicBezTo>
                <a:cubicBezTo>
                  <a:pt x="2795" y="3133"/>
                  <a:pt x="2802" y="3126"/>
                  <a:pt x="2802" y="3118"/>
                </a:cubicBezTo>
                <a:cubicBezTo>
                  <a:pt x="2802" y="3108"/>
                  <a:pt x="2809" y="3098"/>
                  <a:pt x="2818" y="3098"/>
                </a:cubicBezTo>
                <a:cubicBezTo>
                  <a:pt x="2822" y="3098"/>
                  <a:pt x="2826" y="3100"/>
                  <a:pt x="2831" y="3104"/>
                </a:cubicBezTo>
                <a:lnTo>
                  <a:pt x="2831" y="3118"/>
                </a:lnTo>
                <a:lnTo>
                  <a:pt x="2845" y="3161"/>
                </a:lnTo>
                <a:cubicBezTo>
                  <a:pt x="2870" y="3174"/>
                  <a:pt x="2919" y="3221"/>
                  <a:pt x="2939" y="3221"/>
                </a:cubicBezTo>
                <a:cubicBezTo>
                  <a:pt x="2942" y="3221"/>
                  <a:pt x="2944" y="3221"/>
                  <a:pt x="2945" y="3219"/>
                </a:cubicBezTo>
                <a:cubicBezTo>
                  <a:pt x="2952" y="3207"/>
                  <a:pt x="2963" y="3202"/>
                  <a:pt x="2975" y="3202"/>
                </a:cubicBezTo>
                <a:cubicBezTo>
                  <a:pt x="2991" y="3202"/>
                  <a:pt x="3009" y="3211"/>
                  <a:pt x="3017" y="3219"/>
                </a:cubicBezTo>
                <a:cubicBezTo>
                  <a:pt x="3020" y="3222"/>
                  <a:pt x="3024" y="3223"/>
                  <a:pt x="3028" y="3223"/>
                </a:cubicBezTo>
                <a:cubicBezTo>
                  <a:pt x="3047" y="3223"/>
                  <a:pt x="3083" y="3199"/>
                  <a:pt x="3118" y="3176"/>
                </a:cubicBezTo>
                <a:lnTo>
                  <a:pt x="3147" y="3133"/>
                </a:lnTo>
                <a:lnTo>
                  <a:pt x="3161" y="3047"/>
                </a:lnTo>
                <a:cubicBezTo>
                  <a:pt x="3204" y="3090"/>
                  <a:pt x="3190" y="3161"/>
                  <a:pt x="3175" y="3190"/>
                </a:cubicBezTo>
                <a:cubicBezTo>
                  <a:pt x="3175" y="3205"/>
                  <a:pt x="3175" y="3233"/>
                  <a:pt x="3175" y="3233"/>
                </a:cubicBezTo>
                <a:cubicBezTo>
                  <a:pt x="3175" y="3233"/>
                  <a:pt x="3262" y="3233"/>
                  <a:pt x="3290" y="3248"/>
                </a:cubicBezTo>
                <a:cubicBezTo>
                  <a:pt x="3298" y="3252"/>
                  <a:pt x="3306" y="3253"/>
                  <a:pt x="3313" y="3253"/>
                </a:cubicBezTo>
                <a:cubicBezTo>
                  <a:pt x="3334" y="3253"/>
                  <a:pt x="3355" y="3240"/>
                  <a:pt x="3376" y="3219"/>
                </a:cubicBezTo>
                <a:lnTo>
                  <a:pt x="3376" y="3276"/>
                </a:lnTo>
                <a:cubicBezTo>
                  <a:pt x="3376" y="3291"/>
                  <a:pt x="3391" y="3291"/>
                  <a:pt x="3391" y="3291"/>
                </a:cubicBezTo>
                <a:cubicBezTo>
                  <a:pt x="3420" y="3276"/>
                  <a:pt x="3448" y="3276"/>
                  <a:pt x="3463" y="3262"/>
                </a:cubicBezTo>
                <a:lnTo>
                  <a:pt x="3477" y="3262"/>
                </a:lnTo>
                <a:cubicBezTo>
                  <a:pt x="3477" y="3262"/>
                  <a:pt x="3491" y="3276"/>
                  <a:pt x="3491" y="3291"/>
                </a:cubicBezTo>
                <a:cubicBezTo>
                  <a:pt x="3491" y="3291"/>
                  <a:pt x="3520" y="3319"/>
                  <a:pt x="3534" y="3319"/>
                </a:cubicBezTo>
                <a:cubicBezTo>
                  <a:pt x="3537" y="3322"/>
                  <a:pt x="3540" y="3323"/>
                  <a:pt x="3545" y="3323"/>
                </a:cubicBezTo>
                <a:cubicBezTo>
                  <a:pt x="3565" y="3323"/>
                  <a:pt x="3602" y="3309"/>
                  <a:pt x="3632" y="3309"/>
                </a:cubicBezTo>
                <a:cubicBezTo>
                  <a:pt x="3645" y="3309"/>
                  <a:pt x="3656" y="3312"/>
                  <a:pt x="3664" y="3319"/>
                </a:cubicBezTo>
                <a:cubicBezTo>
                  <a:pt x="3678" y="3334"/>
                  <a:pt x="3678" y="3406"/>
                  <a:pt x="3664" y="3420"/>
                </a:cubicBezTo>
                <a:cubicBezTo>
                  <a:pt x="3664" y="3434"/>
                  <a:pt x="3693" y="3463"/>
                  <a:pt x="3707" y="3463"/>
                </a:cubicBezTo>
                <a:cubicBezTo>
                  <a:pt x="3711" y="3467"/>
                  <a:pt x="3717" y="3469"/>
                  <a:pt x="3723" y="3469"/>
                </a:cubicBezTo>
                <a:cubicBezTo>
                  <a:pt x="3737" y="3469"/>
                  <a:pt x="3754" y="3459"/>
                  <a:pt x="3764" y="3449"/>
                </a:cubicBezTo>
                <a:cubicBezTo>
                  <a:pt x="3766" y="3447"/>
                  <a:pt x="3767" y="3447"/>
                  <a:pt x="3768" y="3447"/>
                </a:cubicBezTo>
                <a:cubicBezTo>
                  <a:pt x="3781" y="3447"/>
                  <a:pt x="3796" y="3506"/>
                  <a:pt x="3822" y="3506"/>
                </a:cubicBezTo>
                <a:cubicBezTo>
                  <a:pt x="3836" y="3506"/>
                  <a:pt x="3851" y="3521"/>
                  <a:pt x="3836" y="3535"/>
                </a:cubicBezTo>
                <a:cubicBezTo>
                  <a:pt x="3836" y="3535"/>
                  <a:pt x="3879" y="3549"/>
                  <a:pt x="3894" y="3578"/>
                </a:cubicBezTo>
                <a:cubicBezTo>
                  <a:pt x="3894" y="3581"/>
                  <a:pt x="3894" y="3582"/>
                  <a:pt x="3895" y="3582"/>
                </a:cubicBezTo>
                <a:cubicBezTo>
                  <a:pt x="3898" y="3582"/>
                  <a:pt x="3908" y="3558"/>
                  <a:pt x="3908" y="3535"/>
                </a:cubicBezTo>
                <a:cubicBezTo>
                  <a:pt x="3908" y="3529"/>
                  <a:pt x="3911" y="3526"/>
                  <a:pt x="3914" y="3526"/>
                </a:cubicBezTo>
                <a:cubicBezTo>
                  <a:pt x="3920" y="3526"/>
                  <a:pt x="3928" y="3533"/>
                  <a:pt x="3937" y="3549"/>
                </a:cubicBezTo>
                <a:lnTo>
                  <a:pt x="3937" y="3578"/>
                </a:lnTo>
                <a:lnTo>
                  <a:pt x="3937" y="3592"/>
                </a:lnTo>
                <a:cubicBezTo>
                  <a:pt x="3937" y="3592"/>
                  <a:pt x="3951" y="3607"/>
                  <a:pt x="3966" y="3607"/>
                </a:cubicBezTo>
                <a:lnTo>
                  <a:pt x="3980" y="3578"/>
                </a:lnTo>
                <a:cubicBezTo>
                  <a:pt x="3994" y="3535"/>
                  <a:pt x="3951" y="3463"/>
                  <a:pt x="3937" y="3449"/>
                </a:cubicBezTo>
                <a:cubicBezTo>
                  <a:pt x="3922" y="3420"/>
                  <a:pt x="3908" y="3391"/>
                  <a:pt x="3908" y="3377"/>
                </a:cubicBezTo>
                <a:cubicBezTo>
                  <a:pt x="3915" y="3370"/>
                  <a:pt x="3922" y="3366"/>
                  <a:pt x="3928" y="3366"/>
                </a:cubicBezTo>
                <a:cubicBezTo>
                  <a:pt x="3933" y="3366"/>
                  <a:pt x="3937" y="3370"/>
                  <a:pt x="3937" y="3377"/>
                </a:cubicBezTo>
                <a:cubicBezTo>
                  <a:pt x="3951" y="3391"/>
                  <a:pt x="3966" y="3420"/>
                  <a:pt x="3966" y="3420"/>
                </a:cubicBezTo>
                <a:cubicBezTo>
                  <a:pt x="4023" y="3420"/>
                  <a:pt x="4037" y="3463"/>
                  <a:pt x="4052" y="3506"/>
                </a:cubicBezTo>
                <a:lnTo>
                  <a:pt x="4052" y="3521"/>
                </a:lnTo>
                <a:cubicBezTo>
                  <a:pt x="4057" y="3525"/>
                  <a:pt x="4063" y="3527"/>
                  <a:pt x="4069" y="3527"/>
                </a:cubicBezTo>
                <a:cubicBezTo>
                  <a:pt x="4082" y="3527"/>
                  <a:pt x="4095" y="3521"/>
                  <a:pt x="4095" y="3521"/>
                </a:cubicBezTo>
                <a:cubicBezTo>
                  <a:pt x="4109" y="3506"/>
                  <a:pt x="4095" y="3492"/>
                  <a:pt x="4080" y="3463"/>
                </a:cubicBezTo>
                <a:lnTo>
                  <a:pt x="4066" y="3449"/>
                </a:lnTo>
                <a:lnTo>
                  <a:pt x="4052" y="3434"/>
                </a:lnTo>
                <a:cubicBezTo>
                  <a:pt x="4052" y="3406"/>
                  <a:pt x="4066" y="3377"/>
                  <a:pt x="4109" y="3348"/>
                </a:cubicBezTo>
                <a:lnTo>
                  <a:pt x="4152" y="3348"/>
                </a:lnTo>
                <a:cubicBezTo>
                  <a:pt x="4167" y="3348"/>
                  <a:pt x="4195" y="3377"/>
                  <a:pt x="4210" y="3391"/>
                </a:cubicBezTo>
                <a:cubicBezTo>
                  <a:pt x="4224" y="3391"/>
                  <a:pt x="4238" y="3391"/>
                  <a:pt x="4253" y="3377"/>
                </a:cubicBezTo>
                <a:lnTo>
                  <a:pt x="4253" y="3363"/>
                </a:lnTo>
                <a:cubicBezTo>
                  <a:pt x="4238" y="3348"/>
                  <a:pt x="4224" y="3334"/>
                  <a:pt x="4210" y="3334"/>
                </a:cubicBezTo>
                <a:cubicBezTo>
                  <a:pt x="4210" y="3319"/>
                  <a:pt x="4195" y="3305"/>
                  <a:pt x="4210" y="3291"/>
                </a:cubicBezTo>
                <a:cubicBezTo>
                  <a:pt x="4210" y="3276"/>
                  <a:pt x="4224" y="3276"/>
                  <a:pt x="4238" y="3276"/>
                </a:cubicBezTo>
                <a:cubicBezTo>
                  <a:pt x="4253" y="3291"/>
                  <a:pt x="4296" y="3305"/>
                  <a:pt x="4296" y="3319"/>
                </a:cubicBezTo>
                <a:lnTo>
                  <a:pt x="4296" y="3391"/>
                </a:lnTo>
                <a:cubicBezTo>
                  <a:pt x="4319" y="3380"/>
                  <a:pt x="4361" y="3359"/>
                  <a:pt x="4376" y="3359"/>
                </a:cubicBezTo>
                <a:cubicBezTo>
                  <a:pt x="4380" y="3359"/>
                  <a:pt x="4382" y="3360"/>
                  <a:pt x="4382" y="3363"/>
                </a:cubicBezTo>
                <a:cubicBezTo>
                  <a:pt x="4397" y="3363"/>
                  <a:pt x="4440" y="3420"/>
                  <a:pt x="4454" y="3434"/>
                </a:cubicBezTo>
                <a:cubicBezTo>
                  <a:pt x="4457" y="3437"/>
                  <a:pt x="4462" y="3439"/>
                  <a:pt x="4468" y="3439"/>
                </a:cubicBezTo>
                <a:cubicBezTo>
                  <a:pt x="4485" y="3439"/>
                  <a:pt x="4510" y="3430"/>
                  <a:pt x="4526" y="3430"/>
                </a:cubicBezTo>
                <a:cubicBezTo>
                  <a:pt x="4532" y="3430"/>
                  <a:pt x="4537" y="3431"/>
                  <a:pt x="4540" y="3434"/>
                </a:cubicBezTo>
                <a:cubicBezTo>
                  <a:pt x="4555" y="3449"/>
                  <a:pt x="4612" y="3492"/>
                  <a:pt x="4612" y="3506"/>
                </a:cubicBezTo>
                <a:cubicBezTo>
                  <a:pt x="4612" y="3520"/>
                  <a:pt x="4588" y="3594"/>
                  <a:pt x="4606" y="3594"/>
                </a:cubicBezTo>
                <a:cubicBezTo>
                  <a:pt x="4608" y="3594"/>
                  <a:pt x="4610" y="3594"/>
                  <a:pt x="4612" y="3592"/>
                </a:cubicBezTo>
                <a:lnTo>
                  <a:pt x="4612" y="3592"/>
                </a:lnTo>
                <a:cubicBezTo>
                  <a:pt x="4626" y="3592"/>
                  <a:pt x="4598" y="3664"/>
                  <a:pt x="4569" y="3664"/>
                </a:cubicBezTo>
                <a:cubicBezTo>
                  <a:pt x="4540" y="3664"/>
                  <a:pt x="4526" y="3693"/>
                  <a:pt x="4540" y="3722"/>
                </a:cubicBezTo>
                <a:lnTo>
                  <a:pt x="4583" y="3679"/>
                </a:lnTo>
                <a:lnTo>
                  <a:pt x="4598" y="3664"/>
                </a:lnTo>
                <a:cubicBezTo>
                  <a:pt x="4626" y="3679"/>
                  <a:pt x="4698" y="3707"/>
                  <a:pt x="4713" y="3707"/>
                </a:cubicBezTo>
                <a:lnTo>
                  <a:pt x="4799" y="3707"/>
                </a:lnTo>
                <a:cubicBezTo>
                  <a:pt x="4799" y="3707"/>
                  <a:pt x="4836" y="3726"/>
                  <a:pt x="4858" y="3726"/>
                </a:cubicBezTo>
                <a:cubicBezTo>
                  <a:pt x="4863" y="3726"/>
                  <a:pt x="4868" y="3725"/>
                  <a:pt x="4871" y="3722"/>
                </a:cubicBezTo>
                <a:cubicBezTo>
                  <a:pt x="4885" y="3707"/>
                  <a:pt x="4914" y="3693"/>
                  <a:pt x="4942" y="3693"/>
                </a:cubicBezTo>
                <a:lnTo>
                  <a:pt x="4957" y="3707"/>
                </a:lnTo>
                <a:lnTo>
                  <a:pt x="4986" y="3751"/>
                </a:lnTo>
                <a:cubicBezTo>
                  <a:pt x="5014" y="3722"/>
                  <a:pt x="5057" y="3636"/>
                  <a:pt x="5057" y="3607"/>
                </a:cubicBezTo>
                <a:cubicBezTo>
                  <a:pt x="5057" y="3578"/>
                  <a:pt x="5043" y="3535"/>
                  <a:pt x="5043" y="3521"/>
                </a:cubicBezTo>
                <a:lnTo>
                  <a:pt x="5057" y="3506"/>
                </a:lnTo>
                <a:lnTo>
                  <a:pt x="5072" y="3492"/>
                </a:lnTo>
                <a:cubicBezTo>
                  <a:pt x="5101" y="3478"/>
                  <a:pt x="5086" y="3463"/>
                  <a:pt x="5043" y="3463"/>
                </a:cubicBezTo>
                <a:lnTo>
                  <a:pt x="5014" y="3420"/>
                </a:lnTo>
                <a:cubicBezTo>
                  <a:pt x="5014" y="3406"/>
                  <a:pt x="5043" y="3391"/>
                  <a:pt x="5057" y="3391"/>
                </a:cubicBezTo>
                <a:cubicBezTo>
                  <a:pt x="5072" y="3391"/>
                  <a:pt x="5072" y="3363"/>
                  <a:pt x="5057" y="3348"/>
                </a:cubicBezTo>
                <a:cubicBezTo>
                  <a:pt x="5057" y="3341"/>
                  <a:pt x="5061" y="3337"/>
                  <a:pt x="5068" y="3337"/>
                </a:cubicBezTo>
                <a:cubicBezTo>
                  <a:pt x="5075" y="3337"/>
                  <a:pt x="5086" y="3341"/>
                  <a:pt x="5101" y="3348"/>
                </a:cubicBezTo>
                <a:cubicBezTo>
                  <a:pt x="5129" y="3406"/>
                  <a:pt x="5172" y="3406"/>
                  <a:pt x="5215" y="3406"/>
                </a:cubicBezTo>
                <a:cubicBezTo>
                  <a:pt x="5232" y="3406"/>
                  <a:pt x="5244" y="3396"/>
                  <a:pt x="5251" y="3396"/>
                </a:cubicBezTo>
                <a:cubicBezTo>
                  <a:pt x="5256" y="3396"/>
                  <a:pt x="5259" y="3402"/>
                  <a:pt x="5259" y="3420"/>
                </a:cubicBezTo>
                <a:cubicBezTo>
                  <a:pt x="5268" y="3458"/>
                  <a:pt x="5252" y="3458"/>
                  <a:pt x="5236" y="3458"/>
                </a:cubicBezTo>
                <a:lnTo>
                  <a:pt x="5236" y="3458"/>
                </a:lnTo>
                <a:cubicBezTo>
                  <a:pt x="5228" y="3458"/>
                  <a:pt x="5220" y="3458"/>
                  <a:pt x="5215" y="3463"/>
                </a:cubicBezTo>
                <a:lnTo>
                  <a:pt x="5201" y="3463"/>
                </a:lnTo>
                <a:cubicBezTo>
                  <a:pt x="5201" y="3463"/>
                  <a:pt x="5249" y="3523"/>
                  <a:pt x="5279" y="3523"/>
                </a:cubicBezTo>
                <a:cubicBezTo>
                  <a:pt x="5282" y="3523"/>
                  <a:pt x="5285" y="3522"/>
                  <a:pt x="5287" y="3521"/>
                </a:cubicBezTo>
                <a:cubicBezTo>
                  <a:pt x="5294" y="3514"/>
                  <a:pt x="5300" y="3511"/>
                  <a:pt x="5305" y="3511"/>
                </a:cubicBezTo>
                <a:cubicBezTo>
                  <a:pt x="5321" y="3511"/>
                  <a:pt x="5327" y="3542"/>
                  <a:pt x="5316" y="3564"/>
                </a:cubicBezTo>
                <a:cubicBezTo>
                  <a:pt x="5316" y="3592"/>
                  <a:pt x="5330" y="3607"/>
                  <a:pt x="5345" y="3621"/>
                </a:cubicBezTo>
                <a:lnTo>
                  <a:pt x="5359" y="3636"/>
                </a:lnTo>
                <a:lnTo>
                  <a:pt x="5388" y="3679"/>
                </a:lnTo>
                <a:cubicBezTo>
                  <a:pt x="5417" y="3679"/>
                  <a:pt x="5488" y="3664"/>
                  <a:pt x="5503" y="3664"/>
                </a:cubicBezTo>
                <a:cubicBezTo>
                  <a:pt x="5532" y="3664"/>
                  <a:pt x="5560" y="3636"/>
                  <a:pt x="5575" y="3592"/>
                </a:cubicBezTo>
                <a:lnTo>
                  <a:pt x="5560" y="3578"/>
                </a:lnTo>
                <a:cubicBezTo>
                  <a:pt x="5532" y="3506"/>
                  <a:pt x="5589" y="3463"/>
                  <a:pt x="5589" y="3406"/>
                </a:cubicBezTo>
                <a:cubicBezTo>
                  <a:pt x="5603" y="3406"/>
                  <a:pt x="5632" y="3406"/>
                  <a:pt x="5632" y="3434"/>
                </a:cubicBezTo>
                <a:lnTo>
                  <a:pt x="5632" y="3449"/>
                </a:lnTo>
                <a:cubicBezTo>
                  <a:pt x="5618" y="3463"/>
                  <a:pt x="5661" y="3492"/>
                  <a:pt x="5675" y="3492"/>
                </a:cubicBezTo>
                <a:cubicBezTo>
                  <a:pt x="5690" y="3506"/>
                  <a:pt x="5718" y="3506"/>
                  <a:pt x="5747" y="3506"/>
                </a:cubicBezTo>
                <a:lnTo>
                  <a:pt x="5761" y="3535"/>
                </a:lnTo>
                <a:cubicBezTo>
                  <a:pt x="5776" y="3535"/>
                  <a:pt x="5805" y="3549"/>
                  <a:pt x="5776" y="3578"/>
                </a:cubicBezTo>
                <a:cubicBezTo>
                  <a:pt x="5761" y="3621"/>
                  <a:pt x="5776" y="3636"/>
                  <a:pt x="5790" y="3650"/>
                </a:cubicBezTo>
                <a:cubicBezTo>
                  <a:pt x="5797" y="3664"/>
                  <a:pt x="5808" y="3671"/>
                  <a:pt x="5819" y="3671"/>
                </a:cubicBezTo>
                <a:cubicBezTo>
                  <a:pt x="5830" y="3671"/>
                  <a:pt x="5840" y="3664"/>
                  <a:pt x="5848" y="3650"/>
                </a:cubicBezTo>
                <a:cubicBezTo>
                  <a:pt x="5855" y="3643"/>
                  <a:pt x="5862" y="3639"/>
                  <a:pt x="5867" y="3639"/>
                </a:cubicBezTo>
                <a:cubicBezTo>
                  <a:pt x="5873" y="3639"/>
                  <a:pt x="5876" y="3643"/>
                  <a:pt x="5876" y="3650"/>
                </a:cubicBezTo>
                <a:cubicBezTo>
                  <a:pt x="5891" y="3679"/>
                  <a:pt x="5905" y="3707"/>
                  <a:pt x="5919" y="3736"/>
                </a:cubicBezTo>
                <a:lnTo>
                  <a:pt x="5934" y="3736"/>
                </a:lnTo>
                <a:cubicBezTo>
                  <a:pt x="5948" y="3722"/>
                  <a:pt x="6020" y="3679"/>
                  <a:pt x="6077" y="3664"/>
                </a:cubicBezTo>
                <a:lnTo>
                  <a:pt x="6121" y="3693"/>
                </a:lnTo>
                <a:lnTo>
                  <a:pt x="6135" y="3707"/>
                </a:lnTo>
                <a:cubicBezTo>
                  <a:pt x="6149" y="3693"/>
                  <a:pt x="6164" y="3664"/>
                  <a:pt x="6149" y="3636"/>
                </a:cubicBezTo>
                <a:lnTo>
                  <a:pt x="6164" y="3621"/>
                </a:lnTo>
                <a:lnTo>
                  <a:pt x="6178" y="3592"/>
                </a:lnTo>
                <a:cubicBezTo>
                  <a:pt x="6181" y="3589"/>
                  <a:pt x="6184" y="3587"/>
                  <a:pt x="6186" y="3587"/>
                </a:cubicBezTo>
                <a:cubicBezTo>
                  <a:pt x="6192" y="3587"/>
                  <a:pt x="6192" y="3606"/>
                  <a:pt x="6192" y="3650"/>
                </a:cubicBezTo>
                <a:lnTo>
                  <a:pt x="6250" y="3592"/>
                </a:lnTo>
                <a:lnTo>
                  <a:pt x="6250" y="3578"/>
                </a:lnTo>
                <a:cubicBezTo>
                  <a:pt x="6279" y="3607"/>
                  <a:pt x="6279" y="3650"/>
                  <a:pt x="6279" y="3664"/>
                </a:cubicBezTo>
                <a:cubicBezTo>
                  <a:pt x="6264" y="3679"/>
                  <a:pt x="6279" y="3722"/>
                  <a:pt x="6293" y="3736"/>
                </a:cubicBezTo>
                <a:cubicBezTo>
                  <a:pt x="6307" y="3765"/>
                  <a:pt x="6264" y="3765"/>
                  <a:pt x="6250" y="3765"/>
                </a:cubicBezTo>
                <a:cubicBezTo>
                  <a:pt x="6221" y="3779"/>
                  <a:pt x="6164" y="3765"/>
                  <a:pt x="6149" y="3794"/>
                </a:cubicBezTo>
                <a:cubicBezTo>
                  <a:pt x="6149" y="3822"/>
                  <a:pt x="6221" y="3822"/>
                  <a:pt x="6236" y="3851"/>
                </a:cubicBezTo>
                <a:cubicBezTo>
                  <a:pt x="6241" y="3857"/>
                  <a:pt x="6250" y="3861"/>
                  <a:pt x="6259" y="3861"/>
                </a:cubicBezTo>
                <a:cubicBezTo>
                  <a:pt x="6271" y="3861"/>
                  <a:pt x="6285" y="3854"/>
                  <a:pt x="6293" y="3837"/>
                </a:cubicBezTo>
                <a:cubicBezTo>
                  <a:pt x="6308" y="3852"/>
                  <a:pt x="6321" y="3858"/>
                  <a:pt x="6333" y="3858"/>
                </a:cubicBezTo>
                <a:cubicBezTo>
                  <a:pt x="6356" y="3858"/>
                  <a:pt x="6375" y="3836"/>
                  <a:pt x="6394" y="3808"/>
                </a:cubicBezTo>
                <a:lnTo>
                  <a:pt x="6408" y="3794"/>
                </a:lnTo>
                <a:cubicBezTo>
                  <a:pt x="6437" y="3794"/>
                  <a:pt x="6480" y="3779"/>
                  <a:pt x="6509" y="3765"/>
                </a:cubicBezTo>
                <a:lnTo>
                  <a:pt x="6509" y="3837"/>
                </a:lnTo>
                <a:cubicBezTo>
                  <a:pt x="6509" y="3837"/>
                  <a:pt x="6523" y="3851"/>
                  <a:pt x="6537" y="3851"/>
                </a:cubicBezTo>
                <a:lnTo>
                  <a:pt x="6580" y="3851"/>
                </a:lnTo>
                <a:cubicBezTo>
                  <a:pt x="6591" y="3854"/>
                  <a:pt x="6602" y="3855"/>
                  <a:pt x="6612" y="3855"/>
                </a:cubicBezTo>
                <a:cubicBezTo>
                  <a:pt x="6653" y="3855"/>
                  <a:pt x="6681" y="3834"/>
                  <a:pt x="6681" y="3822"/>
                </a:cubicBezTo>
                <a:cubicBezTo>
                  <a:pt x="6667" y="3822"/>
                  <a:pt x="6638" y="3808"/>
                  <a:pt x="6609" y="3794"/>
                </a:cubicBezTo>
                <a:lnTo>
                  <a:pt x="6638" y="3751"/>
                </a:lnTo>
                <a:cubicBezTo>
                  <a:pt x="6667" y="3736"/>
                  <a:pt x="6667" y="3693"/>
                  <a:pt x="6667" y="3664"/>
                </a:cubicBezTo>
                <a:lnTo>
                  <a:pt x="6681" y="3636"/>
                </a:lnTo>
                <a:cubicBezTo>
                  <a:pt x="6681" y="3628"/>
                  <a:pt x="6684" y="3624"/>
                  <a:pt x="6689" y="3624"/>
                </a:cubicBezTo>
                <a:cubicBezTo>
                  <a:pt x="6703" y="3624"/>
                  <a:pt x="6732" y="3651"/>
                  <a:pt x="6753" y="3693"/>
                </a:cubicBezTo>
                <a:lnTo>
                  <a:pt x="6738" y="3751"/>
                </a:lnTo>
                <a:lnTo>
                  <a:pt x="6724" y="3808"/>
                </a:lnTo>
                <a:cubicBezTo>
                  <a:pt x="6767" y="3837"/>
                  <a:pt x="6839" y="3894"/>
                  <a:pt x="6853" y="3894"/>
                </a:cubicBezTo>
                <a:cubicBezTo>
                  <a:pt x="6882" y="3894"/>
                  <a:pt x="6925" y="3894"/>
                  <a:pt x="6954" y="3880"/>
                </a:cubicBezTo>
                <a:lnTo>
                  <a:pt x="6983" y="3909"/>
                </a:lnTo>
                <a:cubicBezTo>
                  <a:pt x="6997" y="3909"/>
                  <a:pt x="7040" y="3865"/>
                  <a:pt x="7054" y="3851"/>
                </a:cubicBezTo>
                <a:lnTo>
                  <a:pt x="7069" y="3851"/>
                </a:lnTo>
                <a:cubicBezTo>
                  <a:pt x="7069" y="3851"/>
                  <a:pt x="7101" y="3875"/>
                  <a:pt x="7117" y="3875"/>
                </a:cubicBezTo>
                <a:cubicBezTo>
                  <a:pt x="7123" y="3875"/>
                  <a:pt x="7126" y="3873"/>
                  <a:pt x="7126" y="3865"/>
                </a:cubicBezTo>
                <a:cubicBezTo>
                  <a:pt x="7126" y="3864"/>
                  <a:pt x="7127" y="3863"/>
                  <a:pt x="7127" y="3863"/>
                </a:cubicBezTo>
                <a:cubicBezTo>
                  <a:pt x="7133" y="3863"/>
                  <a:pt x="7158" y="3909"/>
                  <a:pt x="7184" y="3909"/>
                </a:cubicBezTo>
                <a:lnTo>
                  <a:pt x="7241" y="3909"/>
                </a:lnTo>
                <a:lnTo>
                  <a:pt x="7270" y="3808"/>
                </a:lnTo>
                <a:cubicBezTo>
                  <a:pt x="7270" y="3808"/>
                  <a:pt x="7284" y="3794"/>
                  <a:pt x="7284" y="3794"/>
                </a:cubicBezTo>
                <a:lnTo>
                  <a:pt x="7313" y="3794"/>
                </a:lnTo>
                <a:cubicBezTo>
                  <a:pt x="7313" y="3794"/>
                  <a:pt x="7313" y="3808"/>
                  <a:pt x="7313" y="3822"/>
                </a:cubicBezTo>
                <a:cubicBezTo>
                  <a:pt x="7299" y="3837"/>
                  <a:pt x="7284" y="3851"/>
                  <a:pt x="7313" y="3851"/>
                </a:cubicBezTo>
                <a:cubicBezTo>
                  <a:pt x="7313" y="3851"/>
                  <a:pt x="7342" y="3837"/>
                  <a:pt x="7342" y="3822"/>
                </a:cubicBezTo>
                <a:lnTo>
                  <a:pt x="7327" y="3751"/>
                </a:lnTo>
                <a:cubicBezTo>
                  <a:pt x="7343" y="3740"/>
                  <a:pt x="7358" y="3736"/>
                  <a:pt x="7372" y="3736"/>
                </a:cubicBezTo>
                <a:cubicBezTo>
                  <a:pt x="7397" y="3736"/>
                  <a:pt x="7419" y="3751"/>
                  <a:pt x="7428" y="3779"/>
                </a:cubicBezTo>
                <a:lnTo>
                  <a:pt x="7428" y="3808"/>
                </a:lnTo>
                <a:lnTo>
                  <a:pt x="7428" y="3837"/>
                </a:lnTo>
                <a:cubicBezTo>
                  <a:pt x="7414" y="3894"/>
                  <a:pt x="7457" y="3909"/>
                  <a:pt x="7471" y="3909"/>
                </a:cubicBezTo>
                <a:cubicBezTo>
                  <a:pt x="7474" y="3906"/>
                  <a:pt x="7479" y="3905"/>
                  <a:pt x="7484" y="3905"/>
                </a:cubicBezTo>
                <a:cubicBezTo>
                  <a:pt x="7507" y="3905"/>
                  <a:pt x="7546" y="3923"/>
                  <a:pt x="7557" y="3923"/>
                </a:cubicBezTo>
                <a:cubicBezTo>
                  <a:pt x="7572" y="3923"/>
                  <a:pt x="7629" y="3909"/>
                  <a:pt x="7658" y="3909"/>
                </a:cubicBezTo>
                <a:lnTo>
                  <a:pt x="7687" y="3937"/>
                </a:lnTo>
                <a:lnTo>
                  <a:pt x="7730" y="3980"/>
                </a:lnTo>
                <a:cubicBezTo>
                  <a:pt x="7739" y="3971"/>
                  <a:pt x="7745" y="3968"/>
                  <a:pt x="7749" y="3968"/>
                </a:cubicBezTo>
                <a:cubicBezTo>
                  <a:pt x="7758" y="3968"/>
                  <a:pt x="7758" y="3985"/>
                  <a:pt x="7758" y="3995"/>
                </a:cubicBezTo>
                <a:cubicBezTo>
                  <a:pt x="7758" y="4009"/>
                  <a:pt x="7730" y="4052"/>
                  <a:pt x="7701" y="4067"/>
                </a:cubicBezTo>
                <a:lnTo>
                  <a:pt x="7701" y="4110"/>
                </a:lnTo>
                <a:lnTo>
                  <a:pt x="7701" y="4124"/>
                </a:lnTo>
                <a:cubicBezTo>
                  <a:pt x="7696" y="4130"/>
                  <a:pt x="7691" y="4132"/>
                  <a:pt x="7687" y="4132"/>
                </a:cubicBezTo>
                <a:cubicBezTo>
                  <a:pt x="7672" y="4132"/>
                  <a:pt x="7672" y="4090"/>
                  <a:pt x="7672" y="4067"/>
                </a:cubicBezTo>
                <a:cubicBezTo>
                  <a:pt x="7672" y="4065"/>
                  <a:pt x="7671" y="4064"/>
                  <a:pt x="7670" y="4064"/>
                </a:cubicBezTo>
                <a:cubicBezTo>
                  <a:pt x="7658" y="4064"/>
                  <a:pt x="7602" y="4113"/>
                  <a:pt x="7615" y="4138"/>
                </a:cubicBezTo>
                <a:cubicBezTo>
                  <a:pt x="7615" y="4167"/>
                  <a:pt x="7586" y="4196"/>
                  <a:pt x="7557" y="4196"/>
                </a:cubicBezTo>
                <a:lnTo>
                  <a:pt x="7529" y="4182"/>
                </a:lnTo>
                <a:lnTo>
                  <a:pt x="7500" y="4153"/>
                </a:lnTo>
                <a:cubicBezTo>
                  <a:pt x="7471" y="4182"/>
                  <a:pt x="7471" y="4225"/>
                  <a:pt x="7485" y="4253"/>
                </a:cubicBezTo>
                <a:lnTo>
                  <a:pt x="7485" y="4282"/>
                </a:lnTo>
                <a:lnTo>
                  <a:pt x="7500" y="4311"/>
                </a:lnTo>
                <a:cubicBezTo>
                  <a:pt x="7485" y="4340"/>
                  <a:pt x="7485" y="4397"/>
                  <a:pt x="7485" y="4440"/>
                </a:cubicBezTo>
                <a:lnTo>
                  <a:pt x="7471" y="4469"/>
                </a:lnTo>
                <a:cubicBezTo>
                  <a:pt x="7457" y="4469"/>
                  <a:pt x="7442" y="4455"/>
                  <a:pt x="7428" y="4440"/>
                </a:cubicBezTo>
                <a:lnTo>
                  <a:pt x="7428" y="4426"/>
                </a:lnTo>
                <a:cubicBezTo>
                  <a:pt x="7424" y="4417"/>
                  <a:pt x="7419" y="4413"/>
                  <a:pt x="7415" y="4413"/>
                </a:cubicBezTo>
                <a:cubicBezTo>
                  <a:pt x="7405" y="4413"/>
                  <a:pt x="7395" y="4430"/>
                  <a:pt x="7385" y="4440"/>
                </a:cubicBezTo>
                <a:cubicBezTo>
                  <a:pt x="7385" y="4447"/>
                  <a:pt x="7383" y="4450"/>
                  <a:pt x="7379" y="4450"/>
                </a:cubicBezTo>
                <a:cubicBezTo>
                  <a:pt x="7367" y="4450"/>
                  <a:pt x="7342" y="4419"/>
                  <a:pt x="7342" y="4397"/>
                </a:cubicBezTo>
                <a:cubicBezTo>
                  <a:pt x="7341" y="4396"/>
                  <a:pt x="7339" y="4395"/>
                  <a:pt x="7338" y="4395"/>
                </a:cubicBezTo>
                <a:cubicBezTo>
                  <a:pt x="7325" y="4395"/>
                  <a:pt x="7314" y="4456"/>
                  <a:pt x="7327" y="4469"/>
                </a:cubicBezTo>
                <a:cubicBezTo>
                  <a:pt x="7342" y="4483"/>
                  <a:pt x="7356" y="4512"/>
                  <a:pt x="7356" y="4541"/>
                </a:cubicBezTo>
                <a:cubicBezTo>
                  <a:pt x="7350" y="4554"/>
                  <a:pt x="7340" y="4561"/>
                  <a:pt x="7332" y="4561"/>
                </a:cubicBezTo>
                <a:cubicBezTo>
                  <a:pt x="7322" y="4561"/>
                  <a:pt x="7313" y="4550"/>
                  <a:pt x="7313" y="4526"/>
                </a:cubicBezTo>
                <a:lnTo>
                  <a:pt x="7313" y="4469"/>
                </a:lnTo>
                <a:cubicBezTo>
                  <a:pt x="7284" y="4469"/>
                  <a:pt x="7256" y="4440"/>
                  <a:pt x="7256" y="4426"/>
                </a:cubicBezTo>
                <a:cubicBezTo>
                  <a:pt x="7256" y="4411"/>
                  <a:pt x="7198" y="4368"/>
                  <a:pt x="7213" y="4354"/>
                </a:cubicBezTo>
                <a:cubicBezTo>
                  <a:pt x="7213" y="4325"/>
                  <a:pt x="7241" y="4311"/>
                  <a:pt x="7256" y="4311"/>
                </a:cubicBezTo>
                <a:cubicBezTo>
                  <a:pt x="7256" y="4296"/>
                  <a:pt x="7270" y="4296"/>
                  <a:pt x="7270" y="4296"/>
                </a:cubicBezTo>
                <a:cubicBezTo>
                  <a:pt x="7270" y="4296"/>
                  <a:pt x="7241" y="4282"/>
                  <a:pt x="7227" y="4268"/>
                </a:cubicBezTo>
                <a:cubicBezTo>
                  <a:pt x="7217" y="4268"/>
                  <a:pt x="7201" y="4261"/>
                  <a:pt x="7192" y="4261"/>
                </a:cubicBezTo>
                <a:cubicBezTo>
                  <a:pt x="7187" y="4261"/>
                  <a:pt x="7184" y="4263"/>
                  <a:pt x="7184" y="4268"/>
                </a:cubicBezTo>
                <a:cubicBezTo>
                  <a:pt x="7169" y="4268"/>
                  <a:pt x="7169" y="4311"/>
                  <a:pt x="7155" y="4354"/>
                </a:cubicBezTo>
                <a:lnTo>
                  <a:pt x="7141" y="4368"/>
                </a:lnTo>
                <a:cubicBezTo>
                  <a:pt x="7133" y="4375"/>
                  <a:pt x="7123" y="4375"/>
                  <a:pt x="7110" y="4375"/>
                </a:cubicBezTo>
                <a:cubicBezTo>
                  <a:pt x="7098" y="4375"/>
                  <a:pt x="7083" y="4375"/>
                  <a:pt x="7069" y="4383"/>
                </a:cubicBezTo>
                <a:cubicBezTo>
                  <a:pt x="7054" y="4383"/>
                  <a:pt x="7054" y="4411"/>
                  <a:pt x="7040" y="4426"/>
                </a:cubicBezTo>
                <a:lnTo>
                  <a:pt x="7026" y="4426"/>
                </a:lnTo>
                <a:cubicBezTo>
                  <a:pt x="7015" y="4426"/>
                  <a:pt x="6980" y="4402"/>
                  <a:pt x="6957" y="4402"/>
                </a:cubicBezTo>
                <a:cubicBezTo>
                  <a:pt x="6949" y="4402"/>
                  <a:pt x="6943" y="4404"/>
                  <a:pt x="6940" y="4411"/>
                </a:cubicBezTo>
                <a:cubicBezTo>
                  <a:pt x="6933" y="4424"/>
                  <a:pt x="6924" y="4431"/>
                  <a:pt x="6913" y="4431"/>
                </a:cubicBezTo>
                <a:cubicBezTo>
                  <a:pt x="6899" y="4431"/>
                  <a:pt x="6884" y="4421"/>
                  <a:pt x="6868" y="4397"/>
                </a:cubicBezTo>
                <a:lnTo>
                  <a:pt x="6882" y="4311"/>
                </a:lnTo>
                <a:cubicBezTo>
                  <a:pt x="6872" y="4301"/>
                  <a:pt x="6862" y="4291"/>
                  <a:pt x="6852" y="4291"/>
                </a:cubicBezTo>
                <a:cubicBezTo>
                  <a:pt x="6847" y="4291"/>
                  <a:pt x="6843" y="4292"/>
                  <a:pt x="6839" y="4296"/>
                </a:cubicBezTo>
                <a:lnTo>
                  <a:pt x="6839" y="4311"/>
                </a:lnTo>
                <a:lnTo>
                  <a:pt x="6825" y="4325"/>
                </a:lnTo>
                <a:cubicBezTo>
                  <a:pt x="6825" y="4354"/>
                  <a:pt x="6810" y="4368"/>
                  <a:pt x="6781" y="4368"/>
                </a:cubicBezTo>
                <a:lnTo>
                  <a:pt x="6753" y="4368"/>
                </a:lnTo>
                <a:lnTo>
                  <a:pt x="6738" y="4383"/>
                </a:lnTo>
                <a:cubicBezTo>
                  <a:pt x="6731" y="4390"/>
                  <a:pt x="6720" y="4393"/>
                  <a:pt x="6711" y="4393"/>
                </a:cubicBezTo>
                <a:cubicBezTo>
                  <a:pt x="6702" y="4393"/>
                  <a:pt x="6695" y="4390"/>
                  <a:pt x="6695" y="4383"/>
                </a:cubicBezTo>
                <a:lnTo>
                  <a:pt x="6695" y="4368"/>
                </a:lnTo>
                <a:cubicBezTo>
                  <a:pt x="6681" y="4340"/>
                  <a:pt x="6667" y="4311"/>
                  <a:pt x="6681" y="4296"/>
                </a:cubicBezTo>
                <a:cubicBezTo>
                  <a:pt x="6681" y="4273"/>
                  <a:pt x="6700" y="4250"/>
                  <a:pt x="6723" y="4250"/>
                </a:cubicBezTo>
                <a:cubicBezTo>
                  <a:pt x="6728" y="4250"/>
                  <a:pt x="6733" y="4251"/>
                  <a:pt x="6738" y="4253"/>
                </a:cubicBezTo>
                <a:lnTo>
                  <a:pt x="6781" y="4253"/>
                </a:lnTo>
                <a:cubicBezTo>
                  <a:pt x="6825" y="4253"/>
                  <a:pt x="6825" y="4225"/>
                  <a:pt x="6810" y="4225"/>
                </a:cubicBezTo>
                <a:cubicBezTo>
                  <a:pt x="6801" y="4225"/>
                  <a:pt x="6753" y="4212"/>
                  <a:pt x="6718" y="4212"/>
                </a:cubicBezTo>
                <a:cubicBezTo>
                  <a:pt x="6700" y="4212"/>
                  <a:pt x="6686" y="4215"/>
                  <a:pt x="6681" y="4225"/>
                </a:cubicBezTo>
                <a:cubicBezTo>
                  <a:pt x="6652" y="4253"/>
                  <a:pt x="6638" y="4296"/>
                  <a:pt x="6638" y="4296"/>
                </a:cubicBezTo>
                <a:lnTo>
                  <a:pt x="6638" y="4311"/>
                </a:lnTo>
                <a:cubicBezTo>
                  <a:pt x="6638" y="4325"/>
                  <a:pt x="6638" y="4354"/>
                  <a:pt x="6652" y="4368"/>
                </a:cubicBezTo>
                <a:lnTo>
                  <a:pt x="6652" y="4383"/>
                </a:lnTo>
                <a:cubicBezTo>
                  <a:pt x="6667" y="4411"/>
                  <a:pt x="6623" y="4411"/>
                  <a:pt x="6609" y="4411"/>
                </a:cubicBezTo>
                <a:lnTo>
                  <a:pt x="6580" y="4411"/>
                </a:lnTo>
                <a:cubicBezTo>
                  <a:pt x="6566" y="4411"/>
                  <a:pt x="6552" y="4426"/>
                  <a:pt x="6552" y="4440"/>
                </a:cubicBezTo>
                <a:lnTo>
                  <a:pt x="6537" y="4426"/>
                </a:lnTo>
                <a:lnTo>
                  <a:pt x="6509" y="4426"/>
                </a:lnTo>
                <a:cubicBezTo>
                  <a:pt x="6494" y="4411"/>
                  <a:pt x="6480" y="4368"/>
                  <a:pt x="6480" y="4325"/>
                </a:cubicBezTo>
                <a:lnTo>
                  <a:pt x="6451" y="4311"/>
                </a:lnTo>
                <a:cubicBezTo>
                  <a:pt x="6451" y="4282"/>
                  <a:pt x="6408" y="4253"/>
                  <a:pt x="6394" y="4253"/>
                </a:cubicBezTo>
                <a:cubicBezTo>
                  <a:pt x="6365" y="4253"/>
                  <a:pt x="6336" y="4296"/>
                  <a:pt x="6336" y="4311"/>
                </a:cubicBezTo>
                <a:cubicBezTo>
                  <a:pt x="6336" y="4325"/>
                  <a:pt x="6379" y="4340"/>
                  <a:pt x="6394" y="4340"/>
                </a:cubicBezTo>
                <a:cubicBezTo>
                  <a:pt x="6408" y="4354"/>
                  <a:pt x="6408" y="4354"/>
                  <a:pt x="6408" y="4368"/>
                </a:cubicBezTo>
                <a:lnTo>
                  <a:pt x="6394" y="4383"/>
                </a:lnTo>
                <a:cubicBezTo>
                  <a:pt x="6394" y="4383"/>
                  <a:pt x="6336" y="4469"/>
                  <a:pt x="6336" y="4469"/>
                </a:cubicBezTo>
                <a:lnTo>
                  <a:pt x="6322" y="4483"/>
                </a:lnTo>
                <a:cubicBezTo>
                  <a:pt x="6307" y="4483"/>
                  <a:pt x="6293" y="4512"/>
                  <a:pt x="6279" y="4541"/>
                </a:cubicBezTo>
                <a:lnTo>
                  <a:pt x="6264" y="4512"/>
                </a:lnTo>
                <a:lnTo>
                  <a:pt x="6250" y="4483"/>
                </a:lnTo>
                <a:cubicBezTo>
                  <a:pt x="6246" y="4472"/>
                  <a:pt x="6241" y="4468"/>
                  <a:pt x="6235" y="4468"/>
                </a:cubicBezTo>
                <a:cubicBezTo>
                  <a:pt x="6218" y="4468"/>
                  <a:pt x="6196" y="4508"/>
                  <a:pt x="6207" y="4541"/>
                </a:cubicBezTo>
                <a:cubicBezTo>
                  <a:pt x="6207" y="4569"/>
                  <a:pt x="6221" y="4598"/>
                  <a:pt x="6221" y="4613"/>
                </a:cubicBezTo>
                <a:lnTo>
                  <a:pt x="6236" y="4598"/>
                </a:lnTo>
                <a:lnTo>
                  <a:pt x="6250" y="4598"/>
                </a:lnTo>
                <a:cubicBezTo>
                  <a:pt x="6254" y="4597"/>
                  <a:pt x="6257" y="4596"/>
                  <a:pt x="6260" y="4596"/>
                </a:cubicBezTo>
                <a:cubicBezTo>
                  <a:pt x="6288" y="4596"/>
                  <a:pt x="6263" y="4657"/>
                  <a:pt x="6250" y="4670"/>
                </a:cubicBezTo>
                <a:cubicBezTo>
                  <a:pt x="6236" y="4699"/>
                  <a:pt x="6236" y="4727"/>
                  <a:pt x="6236" y="4742"/>
                </a:cubicBezTo>
                <a:lnTo>
                  <a:pt x="6250" y="4742"/>
                </a:lnTo>
                <a:lnTo>
                  <a:pt x="6264" y="4756"/>
                </a:lnTo>
                <a:cubicBezTo>
                  <a:pt x="6279" y="4771"/>
                  <a:pt x="6279" y="4785"/>
                  <a:pt x="6279" y="4785"/>
                </a:cubicBezTo>
                <a:cubicBezTo>
                  <a:pt x="6279" y="4799"/>
                  <a:pt x="6250" y="4799"/>
                  <a:pt x="6236" y="4799"/>
                </a:cubicBezTo>
                <a:cubicBezTo>
                  <a:pt x="6221" y="4799"/>
                  <a:pt x="6221" y="4842"/>
                  <a:pt x="6221" y="4842"/>
                </a:cubicBezTo>
                <a:cubicBezTo>
                  <a:pt x="6236" y="4857"/>
                  <a:pt x="6264" y="4886"/>
                  <a:pt x="6293" y="4900"/>
                </a:cubicBezTo>
                <a:lnTo>
                  <a:pt x="6279" y="4957"/>
                </a:lnTo>
                <a:cubicBezTo>
                  <a:pt x="6279" y="4986"/>
                  <a:pt x="6279" y="5015"/>
                  <a:pt x="6279" y="5029"/>
                </a:cubicBezTo>
                <a:lnTo>
                  <a:pt x="6279" y="5072"/>
                </a:lnTo>
                <a:cubicBezTo>
                  <a:pt x="6307" y="5087"/>
                  <a:pt x="6350" y="5115"/>
                  <a:pt x="6394" y="5144"/>
                </a:cubicBezTo>
                <a:lnTo>
                  <a:pt x="6394" y="5058"/>
                </a:lnTo>
                <a:lnTo>
                  <a:pt x="6394" y="5029"/>
                </a:lnTo>
                <a:cubicBezTo>
                  <a:pt x="6422" y="5000"/>
                  <a:pt x="6437" y="4972"/>
                  <a:pt x="6422" y="4957"/>
                </a:cubicBezTo>
                <a:lnTo>
                  <a:pt x="6422" y="4957"/>
                </a:lnTo>
                <a:cubicBezTo>
                  <a:pt x="6412" y="4967"/>
                  <a:pt x="6402" y="4984"/>
                  <a:pt x="6393" y="4984"/>
                </a:cubicBezTo>
                <a:cubicBezTo>
                  <a:pt x="6388" y="4984"/>
                  <a:pt x="6384" y="4981"/>
                  <a:pt x="6379" y="4972"/>
                </a:cubicBezTo>
                <a:lnTo>
                  <a:pt x="6365" y="4957"/>
                </a:lnTo>
                <a:cubicBezTo>
                  <a:pt x="6379" y="4929"/>
                  <a:pt x="6422" y="4857"/>
                  <a:pt x="6437" y="4842"/>
                </a:cubicBezTo>
                <a:cubicBezTo>
                  <a:pt x="6441" y="4840"/>
                  <a:pt x="6444" y="4840"/>
                  <a:pt x="6448" y="4840"/>
                </a:cubicBezTo>
                <a:cubicBezTo>
                  <a:pt x="6469" y="4840"/>
                  <a:pt x="6482" y="4873"/>
                  <a:pt x="6494" y="4886"/>
                </a:cubicBezTo>
                <a:cubicBezTo>
                  <a:pt x="6494" y="4900"/>
                  <a:pt x="6537" y="4914"/>
                  <a:pt x="6566" y="4914"/>
                </a:cubicBezTo>
                <a:cubicBezTo>
                  <a:pt x="6580" y="4914"/>
                  <a:pt x="6623" y="5000"/>
                  <a:pt x="6638" y="5029"/>
                </a:cubicBezTo>
                <a:cubicBezTo>
                  <a:pt x="6638" y="5044"/>
                  <a:pt x="6652" y="5058"/>
                  <a:pt x="6667" y="5072"/>
                </a:cubicBezTo>
                <a:lnTo>
                  <a:pt x="6695" y="5072"/>
                </a:lnTo>
                <a:cubicBezTo>
                  <a:pt x="6667" y="5029"/>
                  <a:pt x="6638" y="5000"/>
                  <a:pt x="6638" y="4986"/>
                </a:cubicBezTo>
                <a:lnTo>
                  <a:pt x="6623" y="4972"/>
                </a:lnTo>
                <a:cubicBezTo>
                  <a:pt x="6623" y="4957"/>
                  <a:pt x="6623" y="4943"/>
                  <a:pt x="6638" y="4929"/>
                </a:cubicBezTo>
                <a:cubicBezTo>
                  <a:pt x="6638" y="4929"/>
                  <a:pt x="6644" y="4922"/>
                  <a:pt x="6653" y="4922"/>
                </a:cubicBezTo>
                <a:cubicBezTo>
                  <a:pt x="6657" y="4922"/>
                  <a:pt x="6662" y="4924"/>
                  <a:pt x="6667" y="4929"/>
                </a:cubicBezTo>
                <a:cubicBezTo>
                  <a:pt x="6681" y="4972"/>
                  <a:pt x="6738" y="4986"/>
                  <a:pt x="6753" y="5044"/>
                </a:cubicBezTo>
                <a:cubicBezTo>
                  <a:pt x="6753" y="5058"/>
                  <a:pt x="6781" y="5072"/>
                  <a:pt x="6810" y="5087"/>
                </a:cubicBezTo>
                <a:cubicBezTo>
                  <a:pt x="6810" y="5087"/>
                  <a:pt x="6810" y="5101"/>
                  <a:pt x="6810" y="5115"/>
                </a:cubicBezTo>
                <a:cubicBezTo>
                  <a:pt x="6810" y="5115"/>
                  <a:pt x="6796" y="5130"/>
                  <a:pt x="6781" y="5130"/>
                </a:cubicBezTo>
                <a:lnTo>
                  <a:pt x="6767" y="5130"/>
                </a:lnTo>
                <a:cubicBezTo>
                  <a:pt x="6738" y="5115"/>
                  <a:pt x="6710" y="5101"/>
                  <a:pt x="6667" y="5101"/>
                </a:cubicBezTo>
                <a:cubicBezTo>
                  <a:pt x="6695" y="5130"/>
                  <a:pt x="6710" y="5159"/>
                  <a:pt x="6724" y="5187"/>
                </a:cubicBezTo>
                <a:lnTo>
                  <a:pt x="6681" y="5216"/>
                </a:lnTo>
                <a:lnTo>
                  <a:pt x="6638" y="5230"/>
                </a:lnTo>
                <a:cubicBezTo>
                  <a:pt x="6638" y="5202"/>
                  <a:pt x="6623" y="5159"/>
                  <a:pt x="6623" y="5130"/>
                </a:cubicBezTo>
                <a:lnTo>
                  <a:pt x="6623" y="5101"/>
                </a:lnTo>
                <a:cubicBezTo>
                  <a:pt x="6623" y="5101"/>
                  <a:pt x="6623" y="5087"/>
                  <a:pt x="6638" y="5087"/>
                </a:cubicBezTo>
                <a:cubicBezTo>
                  <a:pt x="6623" y="5072"/>
                  <a:pt x="6623" y="5072"/>
                  <a:pt x="6609" y="5072"/>
                </a:cubicBezTo>
                <a:lnTo>
                  <a:pt x="6609" y="5087"/>
                </a:lnTo>
                <a:cubicBezTo>
                  <a:pt x="6608" y="5088"/>
                  <a:pt x="6606" y="5089"/>
                  <a:pt x="6604" y="5089"/>
                </a:cubicBezTo>
                <a:cubicBezTo>
                  <a:pt x="6589" y="5089"/>
                  <a:pt x="6564" y="5040"/>
                  <a:pt x="6552" y="5015"/>
                </a:cubicBezTo>
                <a:cubicBezTo>
                  <a:pt x="6552" y="5006"/>
                  <a:pt x="6547" y="5003"/>
                  <a:pt x="6541" y="5003"/>
                </a:cubicBezTo>
                <a:cubicBezTo>
                  <a:pt x="6528" y="5003"/>
                  <a:pt x="6504" y="5019"/>
                  <a:pt x="6494" y="5029"/>
                </a:cubicBezTo>
                <a:cubicBezTo>
                  <a:pt x="6480" y="5044"/>
                  <a:pt x="6494" y="5058"/>
                  <a:pt x="6509" y="5072"/>
                </a:cubicBezTo>
                <a:lnTo>
                  <a:pt x="6523" y="5072"/>
                </a:lnTo>
                <a:lnTo>
                  <a:pt x="6537" y="5087"/>
                </a:lnTo>
                <a:cubicBezTo>
                  <a:pt x="6552" y="5101"/>
                  <a:pt x="6552" y="5115"/>
                  <a:pt x="6537" y="5130"/>
                </a:cubicBezTo>
                <a:lnTo>
                  <a:pt x="6523" y="5130"/>
                </a:lnTo>
                <a:lnTo>
                  <a:pt x="6509" y="5144"/>
                </a:lnTo>
                <a:cubicBezTo>
                  <a:pt x="6506" y="5147"/>
                  <a:pt x="6502" y="5148"/>
                  <a:pt x="6497" y="5148"/>
                </a:cubicBezTo>
                <a:cubicBezTo>
                  <a:pt x="6478" y="5148"/>
                  <a:pt x="6448" y="5130"/>
                  <a:pt x="6437" y="5130"/>
                </a:cubicBezTo>
                <a:cubicBezTo>
                  <a:pt x="6437" y="5127"/>
                  <a:pt x="6436" y="5126"/>
                  <a:pt x="6434" y="5126"/>
                </a:cubicBezTo>
                <a:cubicBezTo>
                  <a:pt x="6427" y="5126"/>
                  <a:pt x="6405" y="5149"/>
                  <a:pt x="6394" y="5173"/>
                </a:cubicBezTo>
                <a:cubicBezTo>
                  <a:pt x="6379" y="5187"/>
                  <a:pt x="6365" y="5187"/>
                  <a:pt x="6350" y="5187"/>
                </a:cubicBezTo>
                <a:cubicBezTo>
                  <a:pt x="6350" y="5173"/>
                  <a:pt x="6322" y="5130"/>
                  <a:pt x="6293" y="5087"/>
                </a:cubicBezTo>
                <a:lnTo>
                  <a:pt x="6279" y="5187"/>
                </a:lnTo>
                <a:cubicBezTo>
                  <a:pt x="6279" y="5199"/>
                  <a:pt x="6250" y="5220"/>
                  <a:pt x="6232" y="5220"/>
                </a:cubicBezTo>
                <a:cubicBezTo>
                  <a:pt x="6228" y="5220"/>
                  <a:pt x="6224" y="5219"/>
                  <a:pt x="6221" y="5216"/>
                </a:cubicBezTo>
                <a:lnTo>
                  <a:pt x="6207" y="5216"/>
                </a:lnTo>
                <a:cubicBezTo>
                  <a:pt x="6202" y="5213"/>
                  <a:pt x="6197" y="5212"/>
                  <a:pt x="6192" y="5212"/>
                </a:cubicBezTo>
                <a:cubicBezTo>
                  <a:pt x="6173" y="5212"/>
                  <a:pt x="6164" y="5236"/>
                  <a:pt x="6164" y="5259"/>
                </a:cubicBezTo>
                <a:lnTo>
                  <a:pt x="6178" y="5288"/>
                </a:lnTo>
                <a:lnTo>
                  <a:pt x="6207" y="5331"/>
                </a:lnTo>
                <a:cubicBezTo>
                  <a:pt x="6203" y="5333"/>
                  <a:pt x="6198" y="5334"/>
                  <a:pt x="6194" y="5334"/>
                </a:cubicBezTo>
                <a:cubicBezTo>
                  <a:pt x="6167" y="5334"/>
                  <a:pt x="6135" y="5300"/>
                  <a:pt x="6135" y="5288"/>
                </a:cubicBezTo>
                <a:cubicBezTo>
                  <a:pt x="6135" y="5278"/>
                  <a:pt x="6106" y="5267"/>
                  <a:pt x="6079" y="5267"/>
                </a:cubicBezTo>
                <a:cubicBezTo>
                  <a:pt x="6068" y="5267"/>
                  <a:pt x="6057" y="5269"/>
                  <a:pt x="6049" y="5273"/>
                </a:cubicBezTo>
                <a:cubicBezTo>
                  <a:pt x="6020" y="5273"/>
                  <a:pt x="6006" y="5230"/>
                  <a:pt x="6020" y="5216"/>
                </a:cubicBezTo>
                <a:cubicBezTo>
                  <a:pt x="6020" y="5202"/>
                  <a:pt x="5977" y="5187"/>
                  <a:pt x="5934" y="5187"/>
                </a:cubicBezTo>
                <a:lnTo>
                  <a:pt x="5905" y="5245"/>
                </a:lnTo>
                <a:cubicBezTo>
                  <a:pt x="5905" y="5245"/>
                  <a:pt x="5891" y="5230"/>
                  <a:pt x="5876" y="5230"/>
                </a:cubicBezTo>
                <a:lnTo>
                  <a:pt x="5862" y="5230"/>
                </a:lnTo>
                <a:cubicBezTo>
                  <a:pt x="5836" y="5230"/>
                  <a:pt x="5834" y="5185"/>
                  <a:pt x="5843" y="5185"/>
                </a:cubicBezTo>
                <a:lnTo>
                  <a:pt x="5843" y="5185"/>
                </a:lnTo>
                <a:cubicBezTo>
                  <a:pt x="5845" y="5185"/>
                  <a:pt x="5846" y="5186"/>
                  <a:pt x="5848" y="5187"/>
                </a:cubicBezTo>
                <a:cubicBezTo>
                  <a:pt x="5862" y="5187"/>
                  <a:pt x="5876" y="5159"/>
                  <a:pt x="5862" y="5115"/>
                </a:cubicBezTo>
                <a:lnTo>
                  <a:pt x="5862" y="5115"/>
                </a:lnTo>
                <a:lnTo>
                  <a:pt x="5833" y="5159"/>
                </a:lnTo>
                <a:cubicBezTo>
                  <a:pt x="5827" y="5165"/>
                  <a:pt x="5815" y="5171"/>
                  <a:pt x="5803" y="5171"/>
                </a:cubicBezTo>
                <a:cubicBezTo>
                  <a:pt x="5789" y="5171"/>
                  <a:pt x="5776" y="5162"/>
                  <a:pt x="5776" y="5130"/>
                </a:cubicBezTo>
                <a:cubicBezTo>
                  <a:pt x="5776" y="5120"/>
                  <a:pt x="5769" y="5109"/>
                  <a:pt x="5764" y="5109"/>
                </a:cubicBezTo>
                <a:cubicBezTo>
                  <a:pt x="5763" y="5109"/>
                  <a:pt x="5761" y="5111"/>
                  <a:pt x="5761" y="5115"/>
                </a:cubicBezTo>
                <a:lnTo>
                  <a:pt x="5747" y="5115"/>
                </a:lnTo>
                <a:cubicBezTo>
                  <a:pt x="5743" y="5120"/>
                  <a:pt x="5740" y="5121"/>
                  <a:pt x="5738" y="5121"/>
                </a:cubicBezTo>
                <a:cubicBezTo>
                  <a:pt x="5733" y="5121"/>
                  <a:pt x="5733" y="5111"/>
                  <a:pt x="5733" y="5101"/>
                </a:cubicBezTo>
                <a:lnTo>
                  <a:pt x="5718" y="5087"/>
                </a:lnTo>
                <a:cubicBezTo>
                  <a:pt x="5718" y="5072"/>
                  <a:pt x="5704" y="5058"/>
                  <a:pt x="5690" y="5044"/>
                </a:cubicBezTo>
                <a:lnTo>
                  <a:pt x="5675" y="4986"/>
                </a:lnTo>
                <a:cubicBezTo>
                  <a:pt x="5644" y="4965"/>
                  <a:pt x="5604" y="4952"/>
                  <a:pt x="5580" y="4952"/>
                </a:cubicBezTo>
                <a:cubicBezTo>
                  <a:pt x="5571" y="4952"/>
                  <a:pt x="5564" y="4954"/>
                  <a:pt x="5560" y="4957"/>
                </a:cubicBezTo>
                <a:lnTo>
                  <a:pt x="5532" y="4972"/>
                </a:lnTo>
                <a:cubicBezTo>
                  <a:pt x="5532" y="4972"/>
                  <a:pt x="5503" y="4957"/>
                  <a:pt x="5503" y="4943"/>
                </a:cubicBezTo>
                <a:cubicBezTo>
                  <a:pt x="5517" y="4914"/>
                  <a:pt x="5474" y="4900"/>
                  <a:pt x="5460" y="4900"/>
                </a:cubicBezTo>
                <a:cubicBezTo>
                  <a:pt x="5445" y="4900"/>
                  <a:pt x="5445" y="4785"/>
                  <a:pt x="5460" y="4785"/>
                </a:cubicBezTo>
                <a:cubicBezTo>
                  <a:pt x="5474" y="4771"/>
                  <a:pt x="5503" y="4756"/>
                  <a:pt x="5517" y="4742"/>
                </a:cubicBezTo>
                <a:lnTo>
                  <a:pt x="5517" y="4742"/>
                </a:lnTo>
                <a:cubicBezTo>
                  <a:pt x="5503" y="4756"/>
                  <a:pt x="5488" y="4771"/>
                  <a:pt x="5488" y="4785"/>
                </a:cubicBezTo>
                <a:cubicBezTo>
                  <a:pt x="5488" y="4799"/>
                  <a:pt x="5503" y="4814"/>
                  <a:pt x="5517" y="4814"/>
                </a:cubicBezTo>
                <a:lnTo>
                  <a:pt x="5546" y="4785"/>
                </a:lnTo>
                <a:cubicBezTo>
                  <a:pt x="5560" y="4799"/>
                  <a:pt x="5575" y="4807"/>
                  <a:pt x="5585" y="4807"/>
                </a:cubicBezTo>
                <a:cubicBezTo>
                  <a:pt x="5596" y="4807"/>
                  <a:pt x="5603" y="4799"/>
                  <a:pt x="5603" y="4785"/>
                </a:cubicBezTo>
                <a:lnTo>
                  <a:pt x="5618" y="4771"/>
                </a:lnTo>
                <a:cubicBezTo>
                  <a:pt x="5618" y="4742"/>
                  <a:pt x="5646" y="4742"/>
                  <a:pt x="5646" y="4727"/>
                </a:cubicBezTo>
                <a:cubicBezTo>
                  <a:pt x="5675" y="4699"/>
                  <a:pt x="5675" y="4670"/>
                  <a:pt x="5690" y="4641"/>
                </a:cubicBezTo>
                <a:lnTo>
                  <a:pt x="5704" y="4627"/>
                </a:lnTo>
                <a:cubicBezTo>
                  <a:pt x="5733" y="4598"/>
                  <a:pt x="5761" y="4569"/>
                  <a:pt x="5761" y="4569"/>
                </a:cubicBezTo>
                <a:cubicBezTo>
                  <a:pt x="5766" y="4565"/>
                  <a:pt x="5770" y="4563"/>
                  <a:pt x="5774" y="4563"/>
                </a:cubicBezTo>
                <a:cubicBezTo>
                  <a:pt x="5783" y="4563"/>
                  <a:pt x="5790" y="4574"/>
                  <a:pt x="5790" y="4584"/>
                </a:cubicBezTo>
                <a:lnTo>
                  <a:pt x="5790" y="4613"/>
                </a:lnTo>
                <a:cubicBezTo>
                  <a:pt x="5790" y="4627"/>
                  <a:pt x="5718" y="4670"/>
                  <a:pt x="5704" y="4699"/>
                </a:cubicBezTo>
                <a:cubicBezTo>
                  <a:pt x="5690" y="4727"/>
                  <a:pt x="5675" y="4785"/>
                  <a:pt x="5675" y="4842"/>
                </a:cubicBezTo>
                <a:lnTo>
                  <a:pt x="5646" y="4871"/>
                </a:lnTo>
                <a:cubicBezTo>
                  <a:pt x="5646" y="4871"/>
                  <a:pt x="5646" y="4886"/>
                  <a:pt x="5646" y="4886"/>
                </a:cubicBezTo>
                <a:cubicBezTo>
                  <a:pt x="5661" y="4900"/>
                  <a:pt x="5675" y="4900"/>
                  <a:pt x="5675" y="4914"/>
                </a:cubicBezTo>
                <a:lnTo>
                  <a:pt x="5690" y="4914"/>
                </a:lnTo>
                <a:cubicBezTo>
                  <a:pt x="5690" y="4918"/>
                  <a:pt x="5695" y="4920"/>
                  <a:pt x="5702" y="4920"/>
                </a:cubicBezTo>
                <a:cubicBezTo>
                  <a:pt x="5720" y="4920"/>
                  <a:pt x="5751" y="4910"/>
                  <a:pt x="5761" y="4900"/>
                </a:cubicBezTo>
                <a:cubicBezTo>
                  <a:pt x="5776" y="4871"/>
                  <a:pt x="5805" y="4828"/>
                  <a:pt x="5805" y="4814"/>
                </a:cubicBezTo>
                <a:cubicBezTo>
                  <a:pt x="5814" y="4814"/>
                  <a:pt x="5830" y="4807"/>
                  <a:pt x="5844" y="4807"/>
                </a:cubicBezTo>
                <a:cubicBezTo>
                  <a:pt x="5851" y="4807"/>
                  <a:pt x="5857" y="4809"/>
                  <a:pt x="5862" y="4814"/>
                </a:cubicBezTo>
                <a:cubicBezTo>
                  <a:pt x="5876" y="4814"/>
                  <a:pt x="5891" y="4814"/>
                  <a:pt x="5905" y="4799"/>
                </a:cubicBezTo>
                <a:lnTo>
                  <a:pt x="5905" y="4785"/>
                </a:lnTo>
                <a:cubicBezTo>
                  <a:pt x="5919" y="4771"/>
                  <a:pt x="5934" y="4771"/>
                  <a:pt x="5934" y="4771"/>
                </a:cubicBezTo>
                <a:cubicBezTo>
                  <a:pt x="5948" y="4771"/>
                  <a:pt x="5963" y="4785"/>
                  <a:pt x="5948" y="4799"/>
                </a:cubicBezTo>
                <a:lnTo>
                  <a:pt x="5948" y="4828"/>
                </a:lnTo>
                <a:cubicBezTo>
                  <a:pt x="5934" y="4871"/>
                  <a:pt x="5963" y="4886"/>
                  <a:pt x="5977" y="4886"/>
                </a:cubicBezTo>
                <a:cubicBezTo>
                  <a:pt x="5991" y="4886"/>
                  <a:pt x="5991" y="4814"/>
                  <a:pt x="6006" y="4799"/>
                </a:cubicBezTo>
                <a:cubicBezTo>
                  <a:pt x="6020" y="4799"/>
                  <a:pt x="6006" y="4771"/>
                  <a:pt x="5991" y="4771"/>
                </a:cubicBezTo>
                <a:cubicBezTo>
                  <a:pt x="5977" y="4756"/>
                  <a:pt x="5991" y="4699"/>
                  <a:pt x="6006" y="4684"/>
                </a:cubicBezTo>
                <a:cubicBezTo>
                  <a:pt x="6006" y="4670"/>
                  <a:pt x="6013" y="4666"/>
                  <a:pt x="6020" y="4666"/>
                </a:cubicBezTo>
                <a:cubicBezTo>
                  <a:pt x="6027" y="4666"/>
                  <a:pt x="6034" y="4670"/>
                  <a:pt x="6034" y="4670"/>
                </a:cubicBezTo>
                <a:cubicBezTo>
                  <a:pt x="6034" y="4684"/>
                  <a:pt x="6063" y="4727"/>
                  <a:pt x="6077" y="4742"/>
                </a:cubicBezTo>
                <a:cubicBezTo>
                  <a:pt x="6077" y="4756"/>
                  <a:pt x="6092" y="4771"/>
                  <a:pt x="6121" y="4771"/>
                </a:cubicBezTo>
                <a:lnTo>
                  <a:pt x="6164" y="4771"/>
                </a:lnTo>
                <a:cubicBezTo>
                  <a:pt x="6165" y="4771"/>
                  <a:pt x="6167" y="4772"/>
                  <a:pt x="6168" y="4772"/>
                </a:cubicBezTo>
                <a:cubicBezTo>
                  <a:pt x="6188" y="4772"/>
                  <a:pt x="6165" y="4683"/>
                  <a:pt x="6140" y="4683"/>
                </a:cubicBezTo>
                <a:cubicBezTo>
                  <a:pt x="6138" y="4683"/>
                  <a:pt x="6137" y="4684"/>
                  <a:pt x="6135" y="4684"/>
                </a:cubicBezTo>
                <a:cubicBezTo>
                  <a:pt x="6134" y="4685"/>
                  <a:pt x="6133" y="4686"/>
                  <a:pt x="6132" y="4686"/>
                </a:cubicBezTo>
                <a:cubicBezTo>
                  <a:pt x="6119" y="4686"/>
                  <a:pt x="6108" y="4597"/>
                  <a:pt x="6135" y="4584"/>
                </a:cubicBezTo>
                <a:cubicBezTo>
                  <a:pt x="6164" y="4569"/>
                  <a:pt x="6149" y="4541"/>
                  <a:pt x="6135" y="4541"/>
                </a:cubicBezTo>
                <a:cubicBezTo>
                  <a:pt x="6121" y="4526"/>
                  <a:pt x="6077" y="4483"/>
                  <a:pt x="6077" y="4469"/>
                </a:cubicBezTo>
                <a:cubicBezTo>
                  <a:pt x="6070" y="4462"/>
                  <a:pt x="6060" y="4458"/>
                  <a:pt x="6049" y="4458"/>
                </a:cubicBezTo>
                <a:cubicBezTo>
                  <a:pt x="6038" y="4458"/>
                  <a:pt x="6027" y="4462"/>
                  <a:pt x="6020" y="4469"/>
                </a:cubicBezTo>
                <a:cubicBezTo>
                  <a:pt x="6006" y="4483"/>
                  <a:pt x="6034" y="4512"/>
                  <a:pt x="6034" y="4526"/>
                </a:cubicBezTo>
                <a:cubicBezTo>
                  <a:pt x="6034" y="4531"/>
                  <a:pt x="6031" y="4532"/>
                  <a:pt x="6025" y="4532"/>
                </a:cubicBezTo>
                <a:cubicBezTo>
                  <a:pt x="6012" y="4532"/>
                  <a:pt x="5987" y="4522"/>
                  <a:pt x="5977" y="4512"/>
                </a:cubicBezTo>
                <a:cubicBezTo>
                  <a:pt x="5963" y="4512"/>
                  <a:pt x="5891" y="4498"/>
                  <a:pt x="5876" y="4469"/>
                </a:cubicBezTo>
                <a:cubicBezTo>
                  <a:pt x="5876" y="4467"/>
                  <a:pt x="5876" y="4466"/>
                  <a:pt x="5876" y="4466"/>
                </a:cubicBezTo>
                <a:cubicBezTo>
                  <a:pt x="5873" y="4466"/>
                  <a:pt x="5862" y="4502"/>
                  <a:pt x="5862" y="4526"/>
                </a:cubicBezTo>
                <a:cubicBezTo>
                  <a:pt x="5862" y="4533"/>
                  <a:pt x="5859" y="4536"/>
                  <a:pt x="5856" y="4536"/>
                </a:cubicBezTo>
                <a:cubicBezTo>
                  <a:pt x="5843" y="4536"/>
                  <a:pt x="5815" y="4509"/>
                  <a:pt x="5805" y="4498"/>
                </a:cubicBezTo>
                <a:cubicBezTo>
                  <a:pt x="5790" y="4483"/>
                  <a:pt x="5747" y="4440"/>
                  <a:pt x="5747" y="4426"/>
                </a:cubicBezTo>
                <a:cubicBezTo>
                  <a:pt x="5761" y="4411"/>
                  <a:pt x="5761" y="4368"/>
                  <a:pt x="5761" y="4340"/>
                </a:cubicBezTo>
                <a:lnTo>
                  <a:pt x="5747" y="4325"/>
                </a:lnTo>
                <a:lnTo>
                  <a:pt x="5733" y="4311"/>
                </a:lnTo>
                <a:cubicBezTo>
                  <a:pt x="5704" y="4311"/>
                  <a:pt x="5690" y="4383"/>
                  <a:pt x="5704" y="4397"/>
                </a:cubicBezTo>
                <a:cubicBezTo>
                  <a:pt x="5704" y="4411"/>
                  <a:pt x="5697" y="4419"/>
                  <a:pt x="5684" y="4419"/>
                </a:cubicBezTo>
                <a:cubicBezTo>
                  <a:pt x="5672" y="4419"/>
                  <a:pt x="5654" y="4411"/>
                  <a:pt x="5632" y="4397"/>
                </a:cubicBezTo>
                <a:lnTo>
                  <a:pt x="5618" y="4383"/>
                </a:lnTo>
                <a:lnTo>
                  <a:pt x="5589" y="4354"/>
                </a:lnTo>
                <a:cubicBezTo>
                  <a:pt x="5575" y="4368"/>
                  <a:pt x="5546" y="4411"/>
                  <a:pt x="5517" y="4426"/>
                </a:cubicBezTo>
                <a:lnTo>
                  <a:pt x="5517" y="4483"/>
                </a:lnTo>
                <a:cubicBezTo>
                  <a:pt x="5517" y="4483"/>
                  <a:pt x="5474" y="4455"/>
                  <a:pt x="5460" y="4440"/>
                </a:cubicBezTo>
                <a:cubicBezTo>
                  <a:pt x="5458" y="4439"/>
                  <a:pt x="5457" y="4438"/>
                  <a:pt x="5455" y="4438"/>
                </a:cubicBezTo>
                <a:cubicBezTo>
                  <a:pt x="5442" y="4438"/>
                  <a:pt x="5429" y="4485"/>
                  <a:pt x="5417" y="4498"/>
                </a:cubicBezTo>
                <a:cubicBezTo>
                  <a:pt x="5417" y="4512"/>
                  <a:pt x="5388" y="4512"/>
                  <a:pt x="5374" y="4512"/>
                </a:cubicBezTo>
                <a:cubicBezTo>
                  <a:pt x="5374" y="4512"/>
                  <a:pt x="5359" y="4541"/>
                  <a:pt x="5345" y="4569"/>
                </a:cubicBezTo>
                <a:lnTo>
                  <a:pt x="5316" y="4555"/>
                </a:lnTo>
                <a:cubicBezTo>
                  <a:pt x="5302" y="4541"/>
                  <a:pt x="5316" y="4512"/>
                  <a:pt x="5330" y="4483"/>
                </a:cubicBezTo>
                <a:cubicBezTo>
                  <a:pt x="5330" y="4483"/>
                  <a:pt x="5316" y="4469"/>
                  <a:pt x="5316" y="4455"/>
                </a:cubicBezTo>
                <a:lnTo>
                  <a:pt x="5287" y="4397"/>
                </a:lnTo>
                <a:cubicBezTo>
                  <a:pt x="5316" y="4383"/>
                  <a:pt x="5330" y="4368"/>
                  <a:pt x="5316" y="4354"/>
                </a:cubicBezTo>
                <a:lnTo>
                  <a:pt x="5287" y="4354"/>
                </a:lnTo>
                <a:cubicBezTo>
                  <a:pt x="5273" y="4368"/>
                  <a:pt x="5244" y="4383"/>
                  <a:pt x="5230" y="4411"/>
                </a:cubicBezTo>
                <a:lnTo>
                  <a:pt x="5215" y="4426"/>
                </a:lnTo>
                <a:cubicBezTo>
                  <a:pt x="5220" y="4440"/>
                  <a:pt x="5211" y="4447"/>
                  <a:pt x="5196" y="4447"/>
                </a:cubicBezTo>
                <a:cubicBezTo>
                  <a:pt x="5166" y="4447"/>
                  <a:pt x="5115" y="4421"/>
                  <a:pt x="5115" y="4383"/>
                </a:cubicBezTo>
                <a:cubicBezTo>
                  <a:pt x="5115" y="4344"/>
                  <a:pt x="5109" y="4332"/>
                  <a:pt x="5104" y="4332"/>
                </a:cubicBezTo>
                <a:cubicBezTo>
                  <a:pt x="5102" y="4332"/>
                  <a:pt x="5101" y="4335"/>
                  <a:pt x="5101" y="4340"/>
                </a:cubicBezTo>
                <a:cubicBezTo>
                  <a:pt x="5101" y="4356"/>
                  <a:pt x="5091" y="4363"/>
                  <a:pt x="5077" y="4363"/>
                </a:cubicBezTo>
                <a:cubicBezTo>
                  <a:pt x="5067" y="4363"/>
                  <a:pt x="5055" y="4360"/>
                  <a:pt x="5043" y="4354"/>
                </a:cubicBezTo>
                <a:lnTo>
                  <a:pt x="5029" y="4340"/>
                </a:lnTo>
                <a:lnTo>
                  <a:pt x="4986" y="4325"/>
                </a:lnTo>
                <a:cubicBezTo>
                  <a:pt x="4981" y="4338"/>
                  <a:pt x="4978" y="4343"/>
                  <a:pt x="4976" y="4343"/>
                </a:cubicBezTo>
                <a:cubicBezTo>
                  <a:pt x="4973" y="4343"/>
                  <a:pt x="4976" y="4316"/>
                  <a:pt x="4986" y="4296"/>
                </a:cubicBezTo>
                <a:cubicBezTo>
                  <a:pt x="4986" y="4280"/>
                  <a:pt x="4976" y="4273"/>
                  <a:pt x="4959" y="4273"/>
                </a:cubicBezTo>
                <a:cubicBezTo>
                  <a:pt x="4947" y="4273"/>
                  <a:pt x="4932" y="4276"/>
                  <a:pt x="4914" y="4282"/>
                </a:cubicBezTo>
                <a:lnTo>
                  <a:pt x="4914" y="4354"/>
                </a:lnTo>
                <a:lnTo>
                  <a:pt x="4914" y="4397"/>
                </a:lnTo>
                <a:cubicBezTo>
                  <a:pt x="4885" y="4440"/>
                  <a:pt x="4856" y="4440"/>
                  <a:pt x="4856" y="4440"/>
                </a:cubicBezTo>
                <a:cubicBezTo>
                  <a:pt x="4856" y="4440"/>
                  <a:pt x="4814" y="4408"/>
                  <a:pt x="4784" y="4408"/>
                </a:cubicBezTo>
                <a:cubicBezTo>
                  <a:pt x="4779" y="4408"/>
                  <a:pt x="4774" y="4409"/>
                  <a:pt x="4770" y="4411"/>
                </a:cubicBezTo>
                <a:cubicBezTo>
                  <a:pt x="4756" y="4426"/>
                  <a:pt x="4713" y="4455"/>
                  <a:pt x="4698" y="4469"/>
                </a:cubicBezTo>
                <a:cubicBezTo>
                  <a:pt x="4698" y="4469"/>
                  <a:pt x="4727" y="4354"/>
                  <a:pt x="4741" y="4325"/>
                </a:cubicBezTo>
                <a:cubicBezTo>
                  <a:pt x="4756" y="4282"/>
                  <a:pt x="4784" y="4268"/>
                  <a:pt x="4784" y="4268"/>
                </a:cubicBezTo>
                <a:cubicBezTo>
                  <a:pt x="4799" y="4268"/>
                  <a:pt x="4799" y="4253"/>
                  <a:pt x="4799" y="4239"/>
                </a:cubicBezTo>
                <a:cubicBezTo>
                  <a:pt x="4784" y="4210"/>
                  <a:pt x="4770" y="4210"/>
                  <a:pt x="4756" y="4196"/>
                </a:cubicBezTo>
                <a:lnTo>
                  <a:pt x="4756" y="4182"/>
                </a:lnTo>
                <a:cubicBezTo>
                  <a:pt x="4756" y="4160"/>
                  <a:pt x="4733" y="4147"/>
                  <a:pt x="4715" y="4147"/>
                </a:cubicBezTo>
                <a:cubicBezTo>
                  <a:pt x="4708" y="4147"/>
                  <a:pt x="4702" y="4149"/>
                  <a:pt x="4698" y="4153"/>
                </a:cubicBezTo>
                <a:cubicBezTo>
                  <a:pt x="4684" y="4153"/>
                  <a:pt x="4670" y="4167"/>
                  <a:pt x="4670" y="4167"/>
                </a:cubicBezTo>
                <a:lnTo>
                  <a:pt x="4670" y="4182"/>
                </a:lnTo>
                <a:cubicBezTo>
                  <a:pt x="4670" y="4182"/>
                  <a:pt x="4670" y="4196"/>
                  <a:pt x="4670" y="4210"/>
                </a:cubicBezTo>
                <a:cubicBezTo>
                  <a:pt x="4684" y="4210"/>
                  <a:pt x="4713" y="4225"/>
                  <a:pt x="4741" y="4225"/>
                </a:cubicBezTo>
                <a:lnTo>
                  <a:pt x="4727" y="4253"/>
                </a:lnTo>
                <a:lnTo>
                  <a:pt x="4727" y="4282"/>
                </a:lnTo>
                <a:cubicBezTo>
                  <a:pt x="4698" y="4282"/>
                  <a:pt x="4598" y="4282"/>
                  <a:pt x="4598" y="4311"/>
                </a:cubicBezTo>
                <a:cubicBezTo>
                  <a:pt x="4583" y="4354"/>
                  <a:pt x="4626" y="4383"/>
                  <a:pt x="4655" y="4383"/>
                </a:cubicBezTo>
                <a:cubicBezTo>
                  <a:pt x="4684" y="4383"/>
                  <a:pt x="4655" y="4411"/>
                  <a:pt x="4641" y="4426"/>
                </a:cubicBezTo>
                <a:cubicBezTo>
                  <a:pt x="4626" y="4440"/>
                  <a:pt x="4641" y="4483"/>
                  <a:pt x="4655" y="4483"/>
                </a:cubicBezTo>
                <a:cubicBezTo>
                  <a:pt x="4670" y="4498"/>
                  <a:pt x="4655" y="4512"/>
                  <a:pt x="4641" y="4526"/>
                </a:cubicBezTo>
                <a:cubicBezTo>
                  <a:pt x="4641" y="4526"/>
                  <a:pt x="4598" y="4469"/>
                  <a:pt x="4583" y="4426"/>
                </a:cubicBezTo>
                <a:cubicBezTo>
                  <a:pt x="4583" y="4397"/>
                  <a:pt x="4540" y="4368"/>
                  <a:pt x="4526" y="4368"/>
                </a:cubicBezTo>
                <a:cubicBezTo>
                  <a:pt x="4526" y="4368"/>
                  <a:pt x="4511" y="4368"/>
                  <a:pt x="4497" y="4354"/>
                </a:cubicBezTo>
                <a:lnTo>
                  <a:pt x="4497" y="4282"/>
                </a:lnTo>
                <a:cubicBezTo>
                  <a:pt x="4526" y="4268"/>
                  <a:pt x="4540" y="4253"/>
                  <a:pt x="4555" y="4253"/>
                </a:cubicBezTo>
                <a:lnTo>
                  <a:pt x="4526" y="4253"/>
                </a:lnTo>
                <a:lnTo>
                  <a:pt x="4497" y="4268"/>
                </a:lnTo>
                <a:cubicBezTo>
                  <a:pt x="4484" y="4308"/>
                  <a:pt x="4434" y="4384"/>
                  <a:pt x="4415" y="4384"/>
                </a:cubicBezTo>
                <a:cubicBezTo>
                  <a:pt x="4413" y="4384"/>
                  <a:pt x="4412" y="4384"/>
                  <a:pt x="4411" y="4383"/>
                </a:cubicBezTo>
                <a:cubicBezTo>
                  <a:pt x="4410" y="4381"/>
                  <a:pt x="4408" y="4381"/>
                  <a:pt x="4407" y="4381"/>
                </a:cubicBezTo>
                <a:cubicBezTo>
                  <a:pt x="4398" y="4381"/>
                  <a:pt x="4398" y="4428"/>
                  <a:pt x="4407" y="4428"/>
                </a:cubicBezTo>
                <a:cubicBezTo>
                  <a:pt x="4408" y="4428"/>
                  <a:pt x="4410" y="4427"/>
                  <a:pt x="4411" y="4426"/>
                </a:cubicBezTo>
                <a:lnTo>
                  <a:pt x="4497" y="4426"/>
                </a:lnTo>
                <a:lnTo>
                  <a:pt x="4497" y="4455"/>
                </a:lnTo>
                <a:lnTo>
                  <a:pt x="4497" y="4483"/>
                </a:lnTo>
                <a:cubicBezTo>
                  <a:pt x="4488" y="4522"/>
                  <a:pt x="4472" y="4534"/>
                  <a:pt x="4458" y="4534"/>
                </a:cubicBezTo>
                <a:cubicBezTo>
                  <a:pt x="4451" y="4534"/>
                  <a:pt x="4444" y="4531"/>
                  <a:pt x="4440" y="4526"/>
                </a:cubicBezTo>
                <a:cubicBezTo>
                  <a:pt x="4440" y="4512"/>
                  <a:pt x="4339" y="4455"/>
                  <a:pt x="4310" y="4440"/>
                </a:cubicBezTo>
                <a:cubicBezTo>
                  <a:pt x="4282" y="4411"/>
                  <a:pt x="4238" y="4411"/>
                  <a:pt x="4210" y="4411"/>
                </a:cubicBezTo>
                <a:lnTo>
                  <a:pt x="4195" y="4368"/>
                </a:lnTo>
                <a:lnTo>
                  <a:pt x="4195" y="4311"/>
                </a:lnTo>
                <a:cubicBezTo>
                  <a:pt x="4194" y="4314"/>
                  <a:pt x="4192" y="4316"/>
                  <a:pt x="4190" y="4316"/>
                </a:cubicBezTo>
                <a:cubicBezTo>
                  <a:pt x="4174" y="4316"/>
                  <a:pt x="4152" y="4235"/>
                  <a:pt x="4152" y="4210"/>
                </a:cubicBezTo>
                <a:cubicBezTo>
                  <a:pt x="4152" y="4182"/>
                  <a:pt x="4124" y="4153"/>
                  <a:pt x="4095" y="4153"/>
                </a:cubicBezTo>
                <a:lnTo>
                  <a:pt x="4080" y="4153"/>
                </a:lnTo>
                <a:cubicBezTo>
                  <a:pt x="4066" y="4167"/>
                  <a:pt x="4037" y="4153"/>
                  <a:pt x="4037" y="4182"/>
                </a:cubicBezTo>
                <a:cubicBezTo>
                  <a:pt x="4052" y="4196"/>
                  <a:pt x="4066" y="4210"/>
                  <a:pt x="4066" y="4225"/>
                </a:cubicBezTo>
                <a:lnTo>
                  <a:pt x="4095" y="4253"/>
                </a:lnTo>
                <a:cubicBezTo>
                  <a:pt x="4109" y="4311"/>
                  <a:pt x="4080" y="4354"/>
                  <a:pt x="4052" y="4354"/>
                </a:cubicBezTo>
                <a:lnTo>
                  <a:pt x="4023" y="4340"/>
                </a:lnTo>
                <a:lnTo>
                  <a:pt x="4009" y="4340"/>
                </a:lnTo>
                <a:cubicBezTo>
                  <a:pt x="4005" y="4336"/>
                  <a:pt x="4000" y="4334"/>
                  <a:pt x="3995" y="4334"/>
                </a:cubicBezTo>
                <a:cubicBezTo>
                  <a:pt x="3981" y="4334"/>
                  <a:pt x="3966" y="4347"/>
                  <a:pt x="3966" y="4368"/>
                </a:cubicBezTo>
                <a:lnTo>
                  <a:pt x="3951" y="4383"/>
                </a:lnTo>
                <a:lnTo>
                  <a:pt x="3937" y="4397"/>
                </a:lnTo>
                <a:cubicBezTo>
                  <a:pt x="3922" y="4397"/>
                  <a:pt x="3908" y="4383"/>
                  <a:pt x="3908" y="4354"/>
                </a:cubicBezTo>
                <a:cubicBezTo>
                  <a:pt x="3922" y="4325"/>
                  <a:pt x="3937" y="4311"/>
                  <a:pt x="3951" y="4296"/>
                </a:cubicBezTo>
                <a:lnTo>
                  <a:pt x="3980" y="4268"/>
                </a:lnTo>
                <a:cubicBezTo>
                  <a:pt x="3976" y="4254"/>
                  <a:pt x="3973" y="4248"/>
                  <a:pt x="3969" y="4248"/>
                </a:cubicBezTo>
                <a:cubicBezTo>
                  <a:pt x="3958" y="4248"/>
                  <a:pt x="3944" y="4303"/>
                  <a:pt x="3922" y="4325"/>
                </a:cubicBezTo>
                <a:cubicBezTo>
                  <a:pt x="3894" y="4354"/>
                  <a:pt x="3865" y="4368"/>
                  <a:pt x="3851" y="4368"/>
                </a:cubicBezTo>
                <a:lnTo>
                  <a:pt x="3836" y="4368"/>
                </a:lnTo>
                <a:lnTo>
                  <a:pt x="3822" y="4325"/>
                </a:lnTo>
                <a:cubicBezTo>
                  <a:pt x="3793" y="4354"/>
                  <a:pt x="3764" y="4397"/>
                  <a:pt x="3764" y="4440"/>
                </a:cubicBezTo>
                <a:lnTo>
                  <a:pt x="3779" y="4469"/>
                </a:lnTo>
                <a:lnTo>
                  <a:pt x="3793" y="4483"/>
                </a:lnTo>
                <a:cubicBezTo>
                  <a:pt x="3807" y="4512"/>
                  <a:pt x="3779" y="4569"/>
                  <a:pt x="3764" y="4584"/>
                </a:cubicBezTo>
                <a:cubicBezTo>
                  <a:pt x="3750" y="4584"/>
                  <a:pt x="3764" y="4598"/>
                  <a:pt x="3793" y="4598"/>
                </a:cubicBezTo>
                <a:lnTo>
                  <a:pt x="3836" y="4598"/>
                </a:lnTo>
                <a:cubicBezTo>
                  <a:pt x="3836" y="4611"/>
                  <a:pt x="3802" y="4658"/>
                  <a:pt x="3774" y="4658"/>
                </a:cubicBezTo>
                <a:cubicBezTo>
                  <a:pt x="3771" y="4658"/>
                  <a:pt x="3768" y="4657"/>
                  <a:pt x="3764" y="4656"/>
                </a:cubicBezTo>
                <a:cubicBezTo>
                  <a:pt x="3750" y="4656"/>
                  <a:pt x="3707" y="4598"/>
                  <a:pt x="3693" y="4598"/>
                </a:cubicBezTo>
                <a:cubicBezTo>
                  <a:pt x="3678" y="4584"/>
                  <a:pt x="3664" y="4569"/>
                  <a:pt x="3649" y="4569"/>
                </a:cubicBezTo>
                <a:lnTo>
                  <a:pt x="3649" y="4555"/>
                </a:lnTo>
                <a:cubicBezTo>
                  <a:pt x="3649" y="4541"/>
                  <a:pt x="3664" y="4526"/>
                  <a:pt x="3664" y="4526"/>
                </a:cubicBezTo>
                <a:lnTo>
                  <a:pt x="3736" y="4526"/>
                </a:lnTo>
                <a:cubicBezTo>
                  <a:pt x="3747" y="4503"/>
                  <a:pt x="3682" y="4479"/>
                  <a:pt x="3650" y="4479"/>
                </a:cubicBezTo>
                <a:cubicBezTo>
                  <a:pt x="3643" y="4479"/>
                  <a:pt x="3638" y="4481"/>
                  <a:pt x="3635" y="4483"/>
                </a:cubicBezTo>
                <a:cubicBezTo>
                  <a:pt x="3621" y="4483"/>
                  <a:pt x="3606" y="4512"/>
                  <a:pt x="3606" y="4541"/>
                </a:cubicBezTo>
                <a:lnTo>
                  <a:pt x="3606" y="4569"/>
                </a:lnTo>
                <a:lnTo>
                  <a:pt x="3606" y="4627"/>
                </a:lnTo>
                <a:cubicBezTo>
                  <a:pt x="3563" y="4641"/>
                  <a:pt x="3563" y="4713"/>
                  <a:pt x="3578" y="4713"/>
                </a:cubicBezTo>
                <a:cubicBezTo>
                  <a:pt x="3592" y="4727"/>
                  <a:pt x="3635" y="4727"/>
                  <a:pt x="3649" y="4727"/>
                </a:cubicBezTo>
                <a:lnTo>
                  <a:pt x="3649" y="4713"/>
                </a:lnTo>
                <a:lnTo>
                  <a:pt x="3649" y="4641"/>
                </a:lnTo>
                <a:cubicBezTo>
                  <a:pt x="3693" y="4670"/>
                  <a:pt x="3721" y="4727"/>
                  <a:pt x="3721" y="4742"/>
                </a:cubicBezTo>
                <a:cubicBezTo>
                  <a:pt x="3721" y="4756"/>
                  <a:pt x="3764" y="4771"/>
                  <a:pt x="3779" y="4771"/>
                </a:cubicBezTo>
                <a:cubicBezTo>
                  <a:pt x="3793" y="4771"/>
                  <a:pt x="3836" y="4684"/>
                  <a:pt x="3865" y="4670"/>
                </a:cubicBezTo>
                <a:cubicBezTo>
                  <a:pt x="3873" y="4666"/>
                  <a:pt x="3878" y="4664"/>
                  <a:pt x="3882" y="4664"/>
                </a:cubicBezTo>
                <a:cubicBezTo>
                  <a:pt x="3894" y="4664"/>
                  <a:pt x="3894" y="4678"/>
                  <a:pt x="3894" y="4699"/>
                </a:cubicBezTo>
                <a:lnTo>
                  <a:pt x="3879" y="4727"/>
                </a:lnTo>
                <a:lnTo>
                  <a:pt x="3879" y="4742"/>
                </a:lnTo>
                <a:cubicBezTo>
                  <a:pt x="3883" y="4745"/>
                  <a:pt x="3887" y="4746"/>
                  <a:pt x="3893" y="4746"/>
                </a:cubicBezTo>
                <a:cubicBezTo>
                  <a:pt x="3903" y="4746"/>
                  <a:pt x="3915" y="4743"/>
                  <a:pt x="3926" y="4743"/>
                </a:cubicBezTo>
                <a:cubicBezTo>
                  <a:pt x="3937" y="4743"/>
                  <a:pt x="3946" y="4746"/>
                  <a:pt x="3951" y="4756"/>
                </a:cubicBezTo>
                <a:cubicBezTo>
                  <a:pt x="3951" y="4779"/>
                  <a:pt x="3989" y="4822"/>
                  <a:pt x="4011" y="4822"/>
                </a:cubicBezTo>
                <a:cubicBezTo>
                  <a:pt x="4016" y="4822"/>
                  <a:pt x="4020" y="4819"/>
                  <a:pt x="4023" y="4814"/>
                </a:cubicBezTo>
                <a:cubicBezTo>
                  <a:pt x="4037" y="4785"/>
                  <a:pt x="4023" y="4727"/>
                  <a:pt x="4009" y="4699"/>
                </a:cubicBezTo>
                <a:cubicBezTo>
                  <a:pt x="4004" y="4695"/>
                  <a:pt x="4005" y="4693"/>
                  <a:pt x="4009" y="4693"/>
                </a:cubicBezTo>
                <a:cubicBezTo>
                  <a:pt x="4017" y="4693"/>
                  <a:pt x="4042" y="4703"/>
                  <a:pt x="4052" y="4713"/>
                </a:cubicBezTo>
                <a:cubicBezTo>
                  <a:pt x="4052" y="4742"/>
                  <a:pt x="4080" y="4756"/>
                  <a:pt x="4080" y="4756"/>
                </a:cubicBezTo>
                <a:cubicBezTo>
                  <a:pt x="4082" y="4758"/>
                  <a:pt x="4083" y="4758"/>
                  <a:pt x="4084" y="4758"/>
                </a:cubicBezTo>
                <a:cubicBezTo>
                  <a:pt x="4092" y="4758"/>
                  <a:pt x="4079" y="4696"/>
                  <a:pt x="4066" y="4670"/>
                </a:cubicBezTo>
                <a:cubicBezTo>
                  <a:pt x="4066" y="4668"/>
                  <a:pt x="4067" y="4667"/>
                  <a:pt x="4069" y="4667"/>
                </a:cubicBezTo>
                <a:cubicBezTo>
                  <a:pt x="4081" y="4667"/>
                  <a:pt x="4126" y="4703"/>
                  <a:pt x="4138" y="4727"/>
                </a:cubicBezTo>
                <a:cubicBezTo>
                  <a:pt x="4152" y="4756"/>
                  <a:pt x="4238" y="4771"/>
                  <a:pt x="4253" y="4771"/>
                </a:cubicBezTo>
                <a:cubicBezTo>
                  <a:pt x="4282" y="4771"/>
                  <a:pt x="4325" y="4771"/>
                  <a:pt x="4339" y="4785"/>
                </a:cubicBezTo>
                <a:cubicBezTo>
                  <a:pt x="4339" y="4817"/>
                  <a:pt x="4347" y="4833"/>
                  <a:pt x="4363" y="4833"/>
                </a:cubicBezTo>
                <a:cubicBezTo>
                  <a:pt x="4369" y="4833"/>
                  <a:pt x="4375" y="4832"/>
                  <a:pt x="4382" y="4828"/>
                </a:cubicBezTo>
                <a:lnTo>
                  <a:pt x="4397" y="4828"/>
                </a:lnTo>
                <a:cubicBezTo>
                  <a:pt x="4411" y="4828"/>
                  <a:pt x="4440" y="4799"/>
                  <a:pt x="4440" y="4799"/>
                </a:cubicBezTo>
                <a:cubicBezTo>
                  <a:pt x="4454" y="4799"/>
                  <a:pt x="4397" y="4756"/>
                  <a:pt x="4382" y="4742"/>
                </a:cubicBezTo>
                <a:cubicBezTo>
                  <a:pt x="4353" y="4742"/>
                  <a:pt x="4382" y="4656"/>
                  <a:pt x="4382" y="4613"/>
                </a:cubicBezTo>
                <a:cubicBezTo>
                  <a:pt x="4382" y="4602"/>
                  <a:pt x="4382" y="4598"/>
                  <a:pt x="4383" y="4598"/>
                </a:cubicBezTo>
                <a:cubicBezTo>
                  <a:pt x="4386" y="4598"/>
                  <a:pt x="4392" y="4613"/>
                  <a:pt x="4411" y="4641"/>
                </a:cubicBezTo>
                <a:lnTo>
                  <a:pt x="4411" y="4684"/>
                </a:lnTo>
                <a:lnTo>
                  <a:pt x="4411" y="4713"/>
                </a:lnTo>
                <a:cubicBezTo>
                  <a:pt x="4417" y="4716"/>
                  <a:pt x="4422" y="4717"/>
                  <a:pt x="4427" y="4717"/>
                </a:cubicBezTo>
                <a:cubicBezTo>
                  <a:pt x="4445" y="4717"/>
                  <a:pt x="4457" y="4699"/>
                  <a:pt x="4468" y="4699"/>
                </a:cubicBezTo>
                <a:cubicBezTo>
                  <a:pt x="4468" y="4684"/>
                  <a:pt x="4468" y="4656"/>
                  <a:pt x="4483" y="4641"/>
                </a:cubicBezTo>
                <a:lnTo>
                  <a:pt x="4483" y="4627"/>
                </a:lnTo>
                <a:cubicBezTo>
                  <a:pt x="4490" y="4620"/>
                  <a:pt x="4497" y="4616"/>
                  <a:pt x="4502" y="4616"/>
                </a:cubicBezTo>
                <a:cubicBezTo>
                  <a:pt x="4508" y="4616"/>
                  <a:pt x="4511" y="4620"/>
                  <a:pt x="4511" y="4627"/>
                </a:cubicBezTo>
                <a:lnTo>
                  <a:pt x="4526" y="4627"/>
                </a:lnTo>
                <a:cubicBezTo>
                  <a:pt x="4526" y="4641"/>
                  <a:pt x="4497" y="4713"/>
                  <a:pt x="4511" y="4742"/>
                </a:cubicBezTo>
                <a:cubicBezTo>
                  <a:pt x="4511" y="4756"/>
                  <a:pt x="4511" y="4799"/>
                  <a:pt x="4497" y="4814"/>
                </a:cubicBezTo>
                <a:lnTo>
                  <a:pt x="4511" y="4814"/>
                </a:lnTo>
                <a:lnTo>
                  <a:pt x="4526" y="4842"/>
                </a:lnTo>
                <a:cubicBezTo>
                  <a:pt x="4540" y="4828"/>
                  <a:pt x="4583" y="4814"/>
                  <a:pt x="4612" y="4814"/>
                </a:cubicBezTo>
                <a:lnTo>
                  <a:pt x="4612" y="4857"/>
                </a:lnTo>
                <a:lnTo>
                  <a:pt x="4612" y="4929"/>
                </a:lnTo>
                <a:cubicBezTo>
                  <a:pt x="4608" y="4921"/>
                  <a:pt x="4601" y="4919"/>
                  <a:pt x="4591" y="4919"/>
                </a:cubicBezTo>
                <a:cubicBezTo>
                  <a:pt x="4569" y="4919"/>
                  <a:pt x="4536" y="4932"/>
                  <a:pt x="4513" y="4932"/>
                </a:cubicBezTo>
                <a:cubicBezTo>
                  <a:pt x="4507" y="4932"/>
                  <a:pt x="4501" y="4931"/>
                  <a:pt x="4497" y="4929"/>
                </a:cubicBezTo>
                <a:lnTo>
                  <a:pt x="4368" y="4929"/>
                </a:lnTo>
                <a:cubicBezTo>
                  <a:pt x="4353" y="4929"/>
                  <a:pt x="4353" y="4972"/>
                  <a:pt x="4353" y="5000"/>
                </a:cubicBezTo>
                <a:cubicBezTo>
                  <a:pt x="4368" y="5015"/>
                  <a:pt x="4325" y="5072"/>
                  <a:pt x="4296" y="5072"/>
                </a:cubicBezTo>
                <a:cubicBezTo>
                  <a:pt x="4282" y="5072"/>
                  <a:pt x="4224" y="5101"/>
                  <a:pt x="4210" y="5101"/>
                </a:cubicBezTo>
                <a:cubicBezTo>
                  <a:pt x="4195" y="5101"/>
                  <a:pt x="4210" y="5058"/>
                  <a:pt x="4224" y="5044"/>
                </a:cubicBezTo>
                <a:cubicBezTo>
                  <a:pt x="4234" y="5034"/>
                  <a:pt x="4210" y="5017"/>
                  <a:pt x="4184" y="5017"/>
                </a:cubicBezTo>
                <a:cubicBezTo>
                  <a:pt x="4173" y="5017"/>
                  <a:pt x="4161" y="5020"/>
                  <a:pt x="4152" y="5029"/>
                </a:cubicBezTo>
                <a:cubicBezTo>
                  <a:pt x="4146" y="5041"/>
                  <a:pt x="4135" y="5046"/>
                  <a:pt x="4124" y="5046"/>
                </a:cubicBezTo>
                <a:cubicBezTo>
                  <a:pt x="4109" y="5046"/>
                  <a:pt x="4095" y="5037"/>
                  <a:pt x="4095" y="5029"/>
                </a:cubicBezTo>
                <a:cubicBezTo>
                  <a:pt x="4091" y="5025"/>
                  <a:pt x="4087" y="5024"/>
                  <a:pt x="4084" y="5024"/>
                </a:cubicBezTo>
                <a:cubicBezTo>
                  <a:pt x="4074" y="5024"/>
                  <a:pt x="4066" y="5037"/>
                  <a:pt x="4066" y="5058"/>
                </a:cubicBezTo>
                <a:lnTo>
                  <a:pt x="4066" y="5072"/>
                </a:lnTo>
                <a:lnTo>
                  <a:pt x="4066" y="5101"/>
                </a:lnTo>
                <a:cubicBezTo>
                  <a:pt x="4080" y="5130"/>
                  <a:pt x="4066" y="5173"/>
                  <a:pt x="4052" y="5187"/>
                </a:cubicBezTo>
                <a:lnTo>
                  <a:pt x="4080" y="5187"/>
                </a:lnTo>
                <a:lnTo>
                  <a:pt x="4095" y="5202"/>
                </a:lnTo>
                <a:cubicBezTo>
                  <a:pt x="4102" y="5209"/>
                  <a:pt x="4113" y="5216"/>
                  <a:pt x="4124" y="5216"/>
                </a:cubicBezTo>
                <a:cubicBezTo>
                  <a:pt x="4134" y="5216"/>
                  <a:pt x="4145" y="5209"/>
                  <a:pt x="4152" y="5187"/>
                </a:cubicBezTo>
                <a:cubicBezTo>
                  <a:pt x="4159" y="5173"/>
                  <a:pt x="4170" y="5166"/>
                  <a:pt x="4179" y="5166"/>
                </a:cubicBezTo>
                <a:cubicBezTo>
                  <a:pt x="4188" y="5166"/>
                  <a:pt x="4195" y="5173"/>
                  <a:pt x="4195" y="5187"/>
                </a:cubicBezTo>
                <a:lnTo>
                  <a:pt x="4210" y="5259"/>
                </a:lnTo>
                <a:cubicBezTo>
                  <a:pt x="4238" y="5230"/>
                  <a:pt x="4282" y="5216"/>
                  <a:pt x="4310" y="5187"/>
                </a:cubicBezTo>
                <a:lnTo>
                  <a:pt x="4325" y="5202"/>
                </a:lnTo>
                <a:cubicBezTo>
                  <a:pt x="4339" y="5202"/>
                  <a:pt x="4353" y="5245"/>
                  <a:pt x="4368" y="5273"/>
                </a:cubicBezTo>
                <a:cubicBezTo>
                  <a:pt x="4368" y="5274"/>
                  <a:pt x="4368" y="5275"/>
                  <a:pt x="4369" y="5275"/>
                </a:cubicBezTo>
                <a:cubicBezTo>
                  <a:pt x="4375" y="5275"/>
                  <a:pt x="4427" y="5185"/>
                  <a:pt x="4454" y="5159"/>
                </a:cubicBezTo>
                <a:cubicBezTo>
                  <a:pt x="4483" y="5130"/>
                  <a:pt x="4483" y="5087"/>
                  <a:pt x="4468" y="5087"/>
                </a:cubicBezTo>
                <a:cubicBezTo>
                  <a:pt x="4454" y="5087"/>
                  <a:pt x="4425" y="5058"/>
                  <a:pt x="4411" y="5044"/>
                </a:cubicBezTo>
                <a:lnTo>
                  <a:pt x="4411" y="5015"/>
                </a:lnTo>
                <a:lnTo>
                  <a:pt x="4411" y="5000"/>
                </a:lnTo>
                <a:cubicBezTo>
                  <a:pt x="4415" y="4992"/>
                  <a:pt x="4423" y="4989"/>
                  <a:pt x="4432" y="4989"/>
                </a:cubicBezTo>
                <a:cubicBezTo>
                  <a:pt x="4455" y="4989"/>
                  <a:pt x="4487" y="5009"/>
                  <a:pt x="4497" y="5029"/>
                </a:cubicBezTo>
                <a:cubicBezTo>
                  <a:pt x="4499" y="5031"/>
                  <a:pt x="4501" y="5031"/>
                  <a:pt x="4503" y="5031"/>
                </a:cubicBezTo>
                <a:cubicBezTo>
                  <a:pt x="4520" y="5031"/>
                  <a:pt x="4556" y="4983"/>
                  <a:pt x="4569" y="4957"/>
                </a:cubicBezTo>
                <a:cubicBezTo>
                  <a:pt x="4569" y="4955"/>
                  <a:pt x="4569" y="4954"/>
                  <a:pt x="4569" y="4954"/>
                </a:cubicBezTo>
                <a:lnTo>
                  <a:pt x="4569" y="4954"/>
                </a:lnTo>
                <a:cubicBezTo>
                  <a:pt x="4573" y="4954"/>
                  <a:pt x="4595" y="5089"/>
                  <a:pt x="4569" y="5115"/>
                </a:cubicBezTo>
                <a:cubicBezTo>
                  <a:pt x="4533" y="5151"/>
                  <a:pt x="4537" y="5177"/>
                  <a:pt x="4563" y="5177"/>
                </a:cubicBezTo>
                <a:cubicBezTo>
                  <a:pt x="4569" y="5177"/>
                  <a:pt x="4576" y="5175"/>
                  <a:pt x="4583" y="5173"/>
                </a:cubicBezTo>
                <a:lnTo>
                  <a:pt x="4670" y="5173"/>
                </a:lnTo>
                <a:cubicBezTo>
                  <a:pt x="4673" y="5174"/>
                  <a:pt x="4677" y="5174"/>
                  <a:pt x="4680" y="5174"/>
                </a:cubicBezTo>
                <a:cubicBezTo>
                  <a:pt x="4729" y="5174"/>
                  <a:pt x="4740" y="5084"/>
                  <a:pt x="4727" y="5044"/>
                </a:cubicBezTo>
                <a:cubicBezTo>
                  <a:pt x="4713" y="5015"/>
                  <a:pt x="4713" y="4943"/>
                  <a:pt x="4698" y="4929"/>
                </a:cubicBezTo>
                <a:cubicBezTo>
                  <a:pt x="4698" y="4914"/>
                  <a:pt x="4684" y="4828"/>
                  <a:pt x="4698" y="4828"/>
                </a:cubicBezTo>
                <a:cubicBezTo>
                  <a:pt x="4698" y="4814"/>
                  <a:pt x="4698" y="4756"/>
                  <a:pt x="4684" y="4727"/>
                </a:cubicBezTo>
                <a:cubicBezTo>
                  <a:pt x="4684" y="4713"/>
                  <a:pt x="4670" y="4684"/>
                  <a:pt x="4670" y="4684"/>
                </a:cubicBezTo>
                <a:lnTo>
                  <a:pt x="4684" y="4670"/>
                </a:lnTo>
                <a:lnTo>
                  <a:pt x="4698" y="4656"/>
                </a:lnTo>
                <a:cubicBezTo>
                  <a:pt x="4709" y="4650"/>
                  <a:pt x="4717" y="4647"/>
                  <a:pt x="4725" y="4647"/>
                </a:cubicBezTo>
                <a:cubicBezTo>
                  <a:pt x="4737" y="4647"/>
                  <a:pt x="4747" y="4657"/>
                  <a:pt x="4756" y="4684"/>
                </a:cubicBezTo>
                <a:lnTo>
                  <a:pt x="4741" y="4713"/>
                </a:lnTo>
                <a:lnTo>
                  <a:pt x="4741" y="4742"/>
                </a:lnTo>
                <a:cubicBezTo>
                  <a:pt x="4756" y="4771"/>
                  <a:pt x="4770" y="4799"/>
                  <a:pt x="4784" y="4799"/>
                </a:cubicBezTo>
                <a:lnTo>
                  <a:pt x="4799" y="4799"/>
                </a:lnTo>
                <a:cubicBezTo>
                  <a:pt x="4828" y="4799"/>
                  <a:pt x="4842" y="4814"/>
                  <a:pt x="4842" y="4828"/>
                </a:cubicBezTo>
                <a:cubicBezTo>
                  <a:pt x="4832" y="4838"/>
                  <a:pt x="4836" y="4848"/>
                  <a:pt x="4849" y="4848"/>
                </a:cubicBezTo>
                <a:cubicBezTo>
                  <a:pt x="4855" y="4848"/>
                  <a:pt x="4862" y="4847"/>
                  <a:pt x="4871" y="4842"/>
                </a:cubicBezTo>
                <a:lnTo>
                  <a:pt x="4871" y="4886"/>
                </a:lnTo>
                <a:cubicBezTo>
                  <a:pt x="4871" y="4900"/>
                  <a:pt x="4871" y="4914"/>
                  <a:pt x="4871" y="4914"/>
                </a:cubicBezTo>
                <a:lnTo>
                  <a:pt x="4885" y="4943"/>
                </a:lnTo>
                <a:cubicBezTo>
                  <a:pt x="4899" y="4950"/>
                  <a:pt x="4914" y="4954"/>
                  <a:pt x="4926" y="4954"/>
                </a:cubicBezTo>
                <a:cubicBezTo>
                  <a:pt x="4939" y="4954"/>
                  <a:pt x="4950" y="4950"/>
                  <a:pt x="4957" y="4943"/>
                </a:cubicBezTo>
                <a:cubicBezTo>
                  <a:pt x="4971" y="4929"/>
                  <a:pt x="4942" y="4857"/>
                  <a:pt x="4928" y="4842"/>
                </a:cubicBezTo>
                <a:cubicBezTo>
                  <a:pt x="4914" y="4814"/>
                  <a:pt x="4957" y="4799"/>
                  <a:pt x="4971" y="4799"/>
                </a:cubicBezTo>
                <a:cubicBezTo>
                  <a:pt x="4974" y="4802"/>
                  <a:pt x="4978" y="4803"/>
                  <a:pt x="4982" y="4803"/>
                </a:cubicBezTo>
                <a:cubicBezTo>
                  <a:pt x="5001" y="4803"/>
                  <a:pt x="5031" y="4782"/>
                  <a:pt x="5043" y="4771"/>
                </a:cubicBezTo>
                <a:cubicBezTo>
                  <a:pt x="5043" y="4742"/>
                  <a:pt x="5072" y="4727"/>
                  <a:pt x="5086" y="4699"/>
                </a:cubicBezTo>
                <a:lnTo>
                  <a:pt x="5101" y="4684"/>
                </a:lnTo>
                <a:cubicBezTo>
                  <a:pt x="5115" y="4656"/>
                  <a:pt x="5057" y="4641"/>
                  <a:pt x="5101" y="4627"/>
                </a:cubicBezTo>
                <a:lnTo>
                  <a:pt x="5129" y="4613"/>
                </a:lnTo>
                <a:cubicBezTo>
                  <a:pt x="5144" y="4641"/>
                  <a:pt x="5244" y="4670"/>
                  <a:pt x="5273" y="4699"/>
                </a:cubicBezTo>
                <a:cubicBezTo>
                  <a:pt x="5302" y="4713"/>
                  <a:pt x="5330" y="4727"/>
                  <a:pt x="5359" y="4727"/>
                </a:cubicBezTo>
                <a:lnTo>
                  <a:pt x="5359" y="4670"/>
                </a:lnTo>
                <a:lnTo>
                  <a:pt x="5374" y="4641"/>
                </a:lnTo>
                <a:cubicBezTo>
                  <a:pt x="5388" y="4634"/>
                  <a:pt x="5409" y="4631"/>
                  <a:pt x="5427" y="4631"/>
                </a:cubicBezTo>
                <a:cubicBezTo>
                  <a:pt x="5445" y="4631"/>
                  <a:pt x="5460" y="4634"/>
                  <a:pt x="5460" y="4641"/>
                </a:cubicBezTo>
                <a:cubicBezTo>
                  <a:pt x="5445" y="4656"/>
                  <a:pt x="5460" y="4684"/>
                  <a:pt x="5460" y="4684"/>
                </a:cubicBezTo>
                <a:lnTo>
                  <a:pt x="5417" y="4684"/>
                </a:lnTo>
                <a:lnTo>
                  <a:pt x="5402" y="4699"/>
                </a:lnTo>
                <a:cubicBezTo>
                  <a:pt x="5375" y="4754"/>
                  <a:pt x="5365" y="4780"/>
                  <a:pt x="5342" y="4780"/>
                </a:cubicBezTo>
                <a:cubicBezTo>
                  <a:pt x="5330" y="4780"/>
                  <a:pt x="5313" y="4772"/>
                  <a:pt x="5287" y="4756"/>
                </a:cubicBezTo>
                <a:lnTo>
                  <a:pt x="5259" y="4727"/>
                </a:lnTo>
                <a:lnTo>
                  <a:pt x="5259" y="4727"/>
                </a:lnTo>
                <a:cubicBezTo>
                  <a:pt x="5244" y="4756"/>
                  <a:pt x="5316" y="4828"/>
                  <a:pt x="5345" y="4828"/>
                </a:cubicBezTo>
                <a:cubicBezTo>
                  <a:pt x="5374" y="4842"/>
                  <a:pt x="5388" y="4886"/>
                  <a:pt x="5388" y="4943"/>
                </a:cubicBezTo>
                <a:lnTo>
                  <a:pt x="5374" y="4986"/>
                </a:lnTo>
                <a:cubicBezTo>
                  <a:pt x="5374" y="5000"/>
                  <a:pt x="5359" y="5015"/>
                  <a:pt x="5359" y="5015"/>
                </a:cubicBezTo>
                <a:cubicBezTo>
                  <a:pt x="5345" y="5015"/>
                  <a:pt x="5345" y="5000"/>
                  <a:pt x="5330" y="4986"/>
                </a:cubicBezTo>
                <a:lnTo>
                  <a:pt x="5330" y="4972"/>
                </a:lnTo>
                <a:cubicBezTo>
                  <a:pt x="5316" y="4943"/>
                  <a:pt x="5244" y="4943"/>
                  <a:pt x="5244" y="4900"/>
                </a:cubicBezTo>
                <a:cubicBezTo>
                  <a:pt x="5241" y="4893"/>
                  <a:pt x="5237" y="4890"/>
                  <a:pt x="5234" y="4890"/>
                </a:cubicBezTo>
                <a:cubicBezTo>
                  <a:pt x="5224" y="4890"/>
                  <a:pt x="5215" y="4918"/>
                  <a:pt x="5215" y="4929"/>
                </a:cubicBezTo>
                <a:cubicBezTo>
                  <a:pt x="5215" y="4943"/>
                  <a:pt x="5158" y="4943"/>
                  <a:pt x="5144" y="4943"/>
                </a:cubicBezTo>
                <a:cubicBezTo>
                  <a:pt x="5115" y="4943"/>
                  <a:pt x="5144" y="5000"/>
                  <a:pt x="5158" y="5015"/>
                </a:cubicBezTo>
                <a:cubicBezTo>
                  <a:pt x="5172" y="5029"/>
                  <a:pt x="5187" y="5044"/>
                  <a:pt x="5187" y="5058"/>
                </a:cubicBezTo>
                <a:cubicBezTo>
                  <a:pt x="5187" y="5058"/>
                  <a:pt x="5158" y="5087"/>
                  <a:pt x="5172" y="5101"/>
                </a:cubicBezTo>
                <a:cubicBezTo>
                  <a:pt x="5172" y="5115"/>
                  <a:pt x="5172" y="5144"/>
                  <a:pt x="5172" y="5159"/>
                </a:cubicBezTo>
                <a:cubicBezTo>
                  <a:pt x="5158" y="5159"/>
                  <a:pt x="5144" y="5130"/>
                  <a:pt x="5129" y="5101"/>
                </a:cubicBezTo>
                <a:cubicBezTo>
                  <a:pt x="5122" y="5094"/>
                  <a:pt x="5104" y="5090"/>
                  <a:pt x="5086" y="5090"/>
                </a:cubicBezTo>
                <a:cubicBezTo>
                  <a:pt x="5068" y="5090"/>
                  <a:pt x="5050" y="5094"/>
                  <a:pt x="5043" y="5101"/>
                </a:cubicBezTo>
                <a:cubicBezTo>
                  <a:pt x="5029" y="5101"/>
                  <a:pt x="5000" y="5159"/>
                  <a:pt x="5000" y="5173"/>
                </a:cubicBezTo>
                <a:cubicBezTo>
                  <a:pt x="4986" y="5202"/>
                  <a:pt x="5029" y="5245"/>
                  <a:pt x="5043" y="5245"/>
                </a:cubicBezTo>
                <a:cubicBezTo>
                  <a:pt x="5057" y="5259"/>
                  <a:pt x="5043" y="5288"/>
                  <a:pt x="5029" y="5317"/>
                </a:cubicBezTo>
                <a:lnTo>
                  <a:pt x="5014" y="5317"/>
                </a:lnTo>
                <a:cubicBezTo>
                  <a:pt x="5014" y="5317"/>
                  <a:pt x="5000" y="5302"/>
                  <a:pt x="4986" y="5288"/>
                </a:cubicBezTo>
                <a:lnTo>
                  <a:pt x="4971" y="5273"/>
                </a:lnTo>
                <a:cubicBezTo>
                  <a:pt x="4957" y="5273"/>
                  <a:pt x="4928" y="5302"/>
                  <a:pt x="4914" y="5302"/>
                </a:cubicBezTo>
                <a:cubicBezTo>
                  <a:pt x="4914" y="5317"/>
                  <a:pt x="4856" y="5317"/>
                  <a:pt x="4842" y="5345"/>
                </a:cubicBezTo>
                <a:cubicBezTo>
                  <a:pt x="4842" y="5350"/>
                  <a:pt x="4839" y="5352"/>
                  <a:pt x="4834" y="5352"/>
                </a:cubicBezTo>
                <a:cubicBezTo>
                  <a:pt x="4826" y="5352"/>
                  <a:pt x="4813" y="5345"/>
                  <a:pt x="4813" y="5345"/>
                </a:cubicBezTo>
                <a:cubicBezTo>
                  <a:pt x="4799" y="5331"/>
                  <a:pt x="4770" y="5317"/>
                  <a:pt x="4756" y="5317"/>
                </a:cubicBezTo>
                <a:lnTo>
                  <a:pt x="4713" y="5317"/>
                </a:lnTo>
                <a:cubicBezTo>
                  <a:pt x="4710" y="5315"/>
                  <a:pt x="4708" y="5315"/>
                  <a:pt x="4706" y="5315"/>
                </a:cubicBezTo>
                <a:cubicBezTo>
                  <a:pt x="4686" y="5315"/>
                  <a:pt x="4700" y="5375"/>
                  <a:pt x="4713" y="5388"/>
                </a:cubicBezTo>
                <a:cubicBezTo>
                  <a:pt x="4727" y="5403"/>
                  <a:pt x="4756" y="5417"/>
                  <a:pt x="4784" y="5417"/>
                </a:cubicBezTo>
                <a:lnTo>
                  <a:pt x="4799" y="5417"/>
                </a:lnTo>
                <a:cubicBezTo>
                  <a:pt x="4799" y="5417"/>
                  <a:pt x="4799" y="5431"/>
                  <a:pt x="4799" y="5431"/>
                </a:cubicBezTo>
                <a:lnTo>
                  <a:pt x="4799" y="5446"/>
                </a:lnTo>
                <a:cubicBezTo>
                  <a:pt x="4799" y="5453"/>
                  <a:pt x="4774" y="5457"/>
                  <a:pt x="4745" y="5457"/>
                </a:cubicBezTo>
                <a:cubicBezTo>
                  <a:pt x="4716" y="5457"/>
                  <a:pt x="4684" y="5453"/>
                  <a:pt x="4670" y="5446"/>
                </a:cubicBezTo>
                <a:cubicBezTo>
                  <a:pt x="4641" y="5431"/>
                  <a:pt x="4555" y="5388"/>
                  <a:pt x="4540" y="5374"/>
                </a:cubicBezTo>
                <a:cubicBezTo>
                  <a:pt x="4511" y="5360"/>
                  <a:pt x="4468" y="5302"/>
                  <a:pt x="4454" y="5273"/>
                </a:cubicBezTo>
                <a:cubicBezTo>
                  <a:pt x="4454" y="5270"/>
                  <a:pt x="4453" y="5268"/>
                  <a:pt x="4452" y="5268"/>
                </a:cubicBezTo>
                <a:cubicBezTo>
                  <a:pt x="4448" y="5268"/>
                  <a:pt x="4440" y="5284"/>
                  <a:pt x="4440" y="5317"/>
                </a:cubicBezTo>
                <a:lnTo>
                  <a:pt x="4440" y="5345"/>
                </a:lnTo>
                <a:lnTo>
                  <a:pt x="4440" y="5374"/>
                </a:lnTo>
                <a:cubicBezTo>
                  <a:pt x="4411" y="5388"/>
                  <a:pt x="4397" y="5403"/>
                  <a:pt x="4397" y="5417"/>
                </a:cubicBezTo>
                <a:cubicBezTo>
                  <a:pt x="4411" y="5431"/>
                  <a:pt x="4353" y="5489"/>
                  <a:pt x="4325" y="5518"/>
                </a:cubicBezTo>
                <a:cubicBezTo>
                  <a:pt x="4313" y="5524"/>
                  <a:pt x="4303" y="5527"/>
                  <a:pt x="4295" y="5527"/>
                </a:cubicBezTo>
                <a:cubicBezTo>
                  <a:pt x="4284" y="5527"/>
                  <a:pt x="4276" y="5520"/>
                  <a:pt x="4267" y="5503"/>
                </a:cubicBezTo>
                <a:lnTo>
                  <a:pt x="4282" y="5489"/>
                </a:lnTo>
                <a:cubicBezTo>
                  <a:pt x="4296" y="5417"/>
                  <a:pt x="4282" y="5388"/>
                  <a:pt x="4238" y="5388"/>
                </a:cubicBezTo>
                <a:lnTo>
                  <a:pt x="4210" y="5374"/>
                </a:lnTo>
                <a:lnTo>
                  <a:pt x="4124" y="5374"/>
                </a:lnTo>
                <a:lnTo>
                  <a:pt x="4109" y="5360"/>
                </a:lnTo>
                <a:lnTo>
                  <a:pt x="4095" y="5360"/>
                </a:lnTo>
                <a:cubicBezTo>
                  <a:pt x="4095" y="5360"/>
                  <a:pt x="4052" y="5331"/>
                  <a:pt x="4037" y="5317"/>
                </a:cubicBezTo>
                <a:cubicBezTo>
                  <a:pt x="4035" y="5314"/>
                  <a:pt x="4032" y="5313"/>
                  <a:pt x="4031" y="5313"/>
                </a:cubicBezTo>
                <a:cubicBezTo>
                  <a:pt x="4023" y="5313"/>
                  <a:pt x="4023" y="5334"/>
                  <a:pt x="4023" y="5345"/>
                </a:cubicBezTo>
                <a:cubicBezTo>
                  <a:pt x="4037" y="5360"/>
                  <a:pt x="3966" y="5403"/>
                  <a:pt x="3951" y="5431"/>
                </a:cubicBezTo>
                <a:cubicBezTo>
                  <a:pt x="3922" y="5446"/>
                  <a:pt x="3894" y="5446"/>
                  <a:pt x="3894" y="5446"/>
                </a:cubicBezTo>
                <a:cubicBezTo>
                  <a:pt x="3879" y="5431"/>
                  <a:pt x="3908" y="5417"/>
                  <a:pt x="3908" y="5403"/>
                </a:cubicBezTo>
                <a:cubicBezTo>
                  <a:pt x="3922" y="5403"/>
                  <a:pt x="3908" y="5388"/>
                  <a:pt x="3908" y="5388"/>
                </a:cubicBezTo>
                <a:cubicBezTo>
                  <a:pt x="3894" y="5388"/>
                  <a:pt x="3851" y="5374"/>
                  <a:pt x="3836" y="5374"/>
                </a:cubicBezTo>
                <a:cubicBezTo>
                  <a:pt x="3833" y="5377"/>
                  <a:pt x="3828" y="5378"/>
                  <a:pt x="3822" y="5378"/>
                </a:cubicBezTo>
                <a:cubicBezTo>
                  <a:pt x="3806" y="5378"/>
                  <a:pt x="3781" y="5370"/>
                  <a:pt x="3764" y="5370"/>
                </a:cubicBezTo>
                <a:cubicBezTo>
                  <a:pt x="3758" y="5370"/>
                  <a:pt x="3753" y="5371"/>
                  <a:pt x="3750" y="5374"/>
                </a:cubicBezTo>
                <a:lnTo>
                  <a:pt x="3664" y="5374"/>
                </a:lnTo>
                <a:lnTo>
                  <a:pt x="3649" y="5417"/>
                </a:lnTo>
                <a:lnTo>
                  <a:pt x="3649" y="5431"/>
                </a:lnTo>
                <a:cubicBezTo>
                  <a:pt x="3641" y="5448"/>
                  <a:pt x="3618" y="5455"/>
                  <a:pt x="3600" y="5455"/>
                </a:cubicBezTo>
                <a:cubicBezTo>
                  <a:pt x="3587" y="5455"/>
                  <a:pt x="3578" y="5452"/>
                  <a:pt x="3578" y="5446"/>
                </a:cubicBezTo>
                <a:cubicBezTo>
                  <a:pt x="3578" y="5441"/>
                  <a:pt x="3574" y="5439"/>
                  <a:pt x="3570" y="5439"/>
                </a:cubicBezTo>
                <a:cubicBezTo>
                  <a:pt x="3560" y="5439"/>
                  <a:pt x="3544" y="5446"/>
                  <a:pt x="3534" y="5446"/>
                </a:cubicBezTo>
                <a:cubicBezTo>
                  <a:pt x="3520" y="5460"/>
                  <a:pt x="3463" y="5503"/>
                  <a:pt x="3477" y="5518"/>
                </a:cubicBezTo>
                <a:cubicBezTo>
                  <a:pt x="3491" y="5532"/>
                  <a:pt x="3506" y="5561"/>
                  <a:pt x="3506" y="5561"/>
                </a:cubicBezTo>
                <a:cubicBezTo>
                  <a:pt x="3513" y="5554"/>
                  <a:pt x="3538" y="5550"/>
                  <a:pt x="3561" y="5550"/>
                </a:cubicBezTo>
                <a:cubicBezTo>
                  <a:pt x="3585" y="5550"/>
                  <a:pt x="3606" y="5554"/>
                  <a:pt x="3606" y="5561"/>
                </a:cubicBezTo>
                <a:cubicBezTo>
                  <a:pt x="3621" y="5575"/>
                  <a:pt x="3592" y="5647"/>
                  <a:pt x="3592" y="5661"/>
                </a:cubicBezTo>
                <a:cubicBezTo>
                  <a:pt x="3606" y="5690"/>
                  <a:pt x="3549" y="5733"/>
                  <a:pt x="3534" y="5748"/>
                </a:cubicBezTo>
                <a:cubicBezTo>
                  <a:pt x="3530" y="5756"/>
                  <a:pt x="3524" y="5759"/>
                  <a:pt x="3516" y="5759"/>
                </a:cubicBezTo>
                <a:cubicBezTo>
                  <a:pt x="3499" y="5759"/>
                  <a:pt x="3477" y="5739"/>
                  <a:pt x="3477" y="5719"/>
                </a:cubicBezTo>
                <a:cubicBezTo>
                  <a:pt x="3463" y="5704"/>
                  <a:pt x="3463" y="5647"/>
                  <a:pt x="3477" y="5618"/>
                </a:cubicBezTo>
                <a:cubicBezTo>
                  <a:pt x="3491" y="5604"/>
                  <a:pt x="3534" y="5575"/>
                  <a:pt x="3534" y="5575"/>
                </a:cubicBezTo>
                <a:cubicBezTo>
                  <a:pt x="3534" y="5568"/>
                  <a:pt x="3506" y="5568"/>
                  <a:pt x="3475" y="5568"/>
                </a:cubicBezTo>
                <a:cubicBezTo>
                  <a:pt x="3445" y="5568"/>
                  <a:pt x="3412" y="5568"/>
                  <a:pt x="3405" y="5561"/>
                </a:cubicBezTo>
                <a:cubicBezTo>
                  <a:pt x="3391" y="5561"/>
                  <a:pt x="3391" y="5546"/>
                  <a:pt x="3405" y="5532"/>
                </a:cubicBezTo>
                <a:lnTo>
                  <a:pt x="3420" y="5532"/>
                </a:lnTo>
                <a:cubicBezTo>
                  <a:pt x="3434" y="5518"/>
                  <a:pt x="3434" y="5489"/>
                  <a:pt x="3420" y="5475"/>
                </a:cubicBezTo>
                <a:lnTo>
                  <a:pt x="3391" y="5475"/>
                </a:lnTo>
                <a:cubicBezTo>
                  <a:pt x="3348" y="5489"/>
                  <a:pt x="3290" y="5489"/>
                  <a:pt x="3290" y="5489"/>
                </a:cubicBezTo>
                <a:cubicBezTo>
                  <a:pt x="3276" y="5489"/>
                  <a:pt x="3218" y="5503"/>
                  <a:pt x="3204" y="5518"/>
                </a:cubicBezTo>
                <a:cubicBezTo>
                  <a:pt x="3175" y="5518"/>
                  <a:pt x="3204" y="5561"/>
                  <a:pt x="3204" y="5575"/>
                </a:cubicBezTo>
                <a:cubicBezTo>
                  <a:pt x="3218" y="5590"/>
                  <a:pt x="3190" y="5590"/>
                  <a:pt x="3161" y="5604"/>
                </a:cubicBezTo>
                <a:cubicBezTo>
                  <a:pt x="3147" y="5604"/>
                  <a:pt x="3161" y="5661"/>
                  <a:pt x="3175" y="5690"/>
                </a:cubicBezTo>
                <a:cubicBezTo>
                  <a:pt x="3177" y="5691"/>
                  <a:pt x="3178" y="5692"/>
                  <a:pt x="3180" y="5692"/>
                </a:cubicBezTo>
                <a:cubicBezTo>
                  <a:pt x="3196" y="5692"/>
                  <a:pt x="3228" y="5645"/>
                  <a:pt x="3253" y="5645"/>
                </a:cubicBezTo>
                <a:cubicBezTo>
                  <a:pt x="3256" y="5645"/>
                  <a:pt x="3259" y="5646"/>
                  <a:pt x="3262" y="5647"/>
                </a:cubicBezTo>
                <a:cubicBezTo>
                  <a:pt x="3290" y="5647"/>
                  <a:pt x="3290" y="5776"/>
                  <a:pt x="3276" y="5805"/>
                </a:cubicBezTo>
                <a:cubicBezTo>
                  <a:pt x="3247" y="5848"/>
                  <a:pt x="3262" y="5891"/>
                  <a:pt x="3262" y="5906"/>
                </a:cubicBezTo>
                <a:cubicBezTo>
                  <a:pt x="3276" y="5906"/>
                  <a:pt x="3276" y="5920"/>
                  <a:pt x="3276" y="5920"/>
                </a:cubicBezTo>
                <a:cubicBezTo>
                  <a:pt x="3276" y="5934"/>
                  <a:pt x="3247" y="5934"/>
                  <a:pt x="3233" y="5934"/>
                </a:cubicBezTo>
                <a:cubicBezTo>
                  <a:pt x="3218" y="5934"/>
                  <a:pt x="3218" y="5891"/>
                  <a:pt x="3218" y="5848"/>
                </a:cubicBezTo>
                <a:lnTo>
                  <a:pt x="3204" y="5834"/>
                </a:lnTo>
                <a:cubicBezTo>
                  <a:pt x="3204" y="5805"/>
                  <a:pt x="3175" y="5791"/>
                  <a:pt x="3147" y="5776"/>
                </a:cubicBezTo>
                <a:lnTo>
                  <a:pt x="3132" y="5748"/>
                </a:lnTo>
                <a:cubicBezTo>
                  <a:pt x="3128" y="5743"/>
                  <a:pt x="3123" y="5742"/>
                  <a:pt x="3117" y="5742"/>
                </a:cubicBezTo>
                <a:cubicBezTo>
                  <a:pt x="3103" y="5742"/>
                  <a:pt x="3089" y="5752"/>
                  <a:pt x="3089" y="5762"/>
                </a:cubicBezTo>
                <a:cubicBezTo>
                  <a:pt x="3089" y="5762"/>
                  <a:pt x="2974" y="5776"/>
                  <a:pt x="2960" y="5791"/>
                </a:cubicBezTo>
                <a:cubicBezTo>
                  <a:pt x="2945" y="5819"/>
                  <a:pt x="2945" y="5834"/>
                  <a:pt x="2945" y="5834"/>
                </a:cubicBezTo>
                <a:lnTo>
                  <a:pt x="2960" y="5834"/>
                </a:lnTo>
                <a:lnTo>
                  <a:pt x="2960" y="5848"/>
                </a:lnTo>
                <a:cubicBezTo>
                  <a:pt x="2974" y="5848"/>
                  <a:pt x="2974" y="5862"/>
                  <a:pt x="2945" y="5877"/>
                </a:cubicBezTo>
                <a:lnTo>
                  <a:pt x="2931" y="5862"/>
                </a:lnTo>
                <a:cubicBezTo>
                  <a:pt x="2931" y="5862"/>
                  <a:pt x="2917" y="5848"/>
                  <a:pt x="2917" y="5848"/>
                </a:cubicBezTo>
                <a:cubicBezTo>
                  <a:pt x="2917" y="5810"/>
                  <a:pt x="2904" y="5803"/>
                  <a:pt x="2887" y="5803"/>
                </a:cubicBezTo>
                <a:cubicBezTo>
                  <a:pt x="2878" y="5803"/>
                  <a:pt x="2869" y="5805"/>
                  <a:pt x="2859" y="5805"/>
                </a:cubicBezTo>
                <a:cubicBezTo>
                  <a:pt x="2845" y="5805"/>
                  <a:pt x="2831" y="5805"/>
                  <a:pt x="2816" y="5848"/>
                </a:cubicBezTo>
                <a:lnTo>
                  <a:pt x="2816" y="5891"/>
                </a:lnTo>
                <a:cubicBezTo>
                  <a:pt x="2787" y="5920"/>
                  <a:pt x="2773" y="5977"/>
                  <a:pt x="2773" y="5992"/>
                </a:cubicBezTo>
                <a:cubicBezTo>
                  <a:pt x="2773" y="6006"/>
                  <a:pt x="2744" y="6021"/>
                  <a:pt x="2716" y="6021"/>
                </a:cubicBezTo>
                <a:lnTo>
                  <a:pt x="2687" y="6035"/>
                </a:lnTo>
                <a:cubicBezTo>
                  <a:pt x="2674" y="6047"/>
                  <a:pt x="2673" y="6081"/>
                  <a:pt x="2654" y="6081"/>
                </a:cubicBezTo>
                <a:cubicBezTo>
                  <a:pt x="2651" y="6081"/>
                  <a:pt x="2648" y="6080"/>
                  <a:pt x="2644" y="6078"/>
                </a:cubicBezTo>
                <a:lnTo>
                  <a:pt x="2629" y="6078"/>
                </a:lnTo>
                <a:cubicBezTo>
                  <a:pt x="2628" y="6079"/>
                  <a:pt x="2627" y="6080"/>
                  <a:pt x="2625" y="6080"/>
                </a:cubicBezTo>
                <a:cubicBezTo>
                  <a:pt x="2613" y="6080"/>
                  <a:pt x="2602" y="6021"/>
                  <a:pt x="2615" y="6021"/>
                </a:cubicBezTo>
                <a:cubicBezTo>
                  <a:pt x="2638" y="6009"/>
                  <a:pt x="2614" y="5988"/>
                  <a:pt x="2597" y="5988"/>
                </a:cubicBezTo>
                <a:cubicBezTo>
                  <a:pt x="2593" y="5988"/>
                  <a:pt x="2589" y="5989"/>
                  <a:pt x="2586" y="5992"/>
                </a:cubicBezTo>
                <a:cubicBezTo>
                  <a:pt x="2584" y="5994"/>
                  <a:pt x="2582" y="5995"/>
                  <a:pt x="2580" y="5995"/>
                </a:cubicBezTo>
                <a:cubicBezTo>
                  <a:pt x="2572" y="5995"/>
                  <a:pt x="2572" y="5968"/>
                  <a:pt x="2572" y="5920"/>
                </a:cubicBezTo>
                <a:lnTo>
                  <a:pt x="2529" y="5949"/>
                </a:lnTo>
                <a:lnTo>
                  <a:pt x="2486" y="5963"/>
                </a:lnTo>
                <a:cubicBezTo>
                  <a:pt x="2477" y="5955"/>
                  <a:pt x="2471" y="5951"/>
                  <a:pt x="2467" y="5951"/>
                </a:cubicBezTo>
                <a:cubicBezTo>
                  <a:pt x="2458" y="5951"/>
                  <a:pt x="2461" y="5971"/>
                  <a:pt x="2471" y="5992"/>
                </a:cubicBezTo>
                <a:cubicBezTo>
                  <a:pt x="2471" y="6021"/>
                  <a:pt x="2457" y="6064"/>
                  <a:pt x="2443" y="6092"/>
                </a:cubicBezTo>
                <a:lnTo>
                  <a:pt x="2414" y="6107"/>
                </a:lnTo>
                <a:lnTo>
                  <a:pt x="2399" y="6135"/>
                </a:lnTo>
                <a:cubicBezTo>
                  <a:pt x="2379" y="6125"/>
                  <a:pt x="2344" y="6115"/>
                  <a:pt x="2311" y="6115"/>
                </a:cubicBezTo>
                <a:cubicBezTo>
                  <a:pt x="2297" y="6115"/>
                  <a:pt x="2283" y="6117"/>
                  <a:pt x="2270" y="6121"/>
                </a:cubicBezTo>
                <a:lnTo>
                  <a:pt x="2241" y="6135"/>
                </a:lnTo>
                <a:lnTo>
                  <a:pt x="2213" y="6150"/>
                </a:lnTo>
                <a:cubicBezTo>
                  <a:pt x="2184" y="6164"/>
                  <a:pt x="2155" y="6193"/>
                  <a:pt x="2141" y="6207"/>
                </a:cubicBezTo>
                <a:lnTo>
                  <a:pt x="2127" y="6222"/>
                </a:lnTo>
                <a:lnTo>
                  <a:pt x="2127" y="6236"/>
                </a:lnTo>
                <a:cubicBezTo>
                  <a:pt x="2112" y="6250"/>
                  <a:pt x="2083" y="6279"/>
                  <a:pt x="2055" y="6294"/>
                </a:cubicBezTo>
                <a:lnTo>
                  <a:pt x="2055" y="6337"/>
                </a:lnTo>
                <a:cubicBezTo>
                  <a:pt x="2055" y="6337"/>
                  <a:pt x="2036" y="6355"/>
                  <a:pt x="2029" y="6355"/>
                </a:cubicBezTo>
                <a:cubicBezTo>
                  <a:pt x="2027" y="6355"/>
                  <a:pt x="2026" y="6354"/>
                  <a:pt x="2026" y="6351"/>
                </a:cubicBezTo>
                <a:cubicBezTo>
                  <a:pt x="2012" y="6337"/>
                  <a:pt x="2012" y="6322"/>
                  <a:pt x="1997" y="6294"/>
                </a:cubicBezTo>
                <a:lnTo>
                  <a:pt x="1997" y="6279"/>
                </a:lnTo>
                <a:cubicBezTo>
                  <a:pt x="1997" y="6265"/>
                  <a:pt x="1972" y="6258"/>
                  <a:pt x="1947" y="6258"/>
                </a:cubicBezTo>
                <a:cubicBezTo>
                  <a:pt x="1922" y="6258"/>
                  <a:pt x="1897" y="6265"/>
                  <a:pt x="1897" y="6279"/>
                </a:cubicBezTo>
                <a:cubicBezTo>
                  <a:pt x="1882" y="6294"/>
                  <a:pt x="1882" y="6322"/>
                  <a:pt x="1897" y="6322"/>
                </a:cubicBezTo>
                <a:cubicBezTo>
                  <a:pt x="1897" y="6322"/>
                  <a:pt x="1925" y="6308"/>
                  <a:pt x="1983" y="6294"/>
                </a:cubicBezTo>
                <a:lnTo>
                  <a:pt x="1983" y="6294"/>
                </a:lnTo>
                <a:lnTo>
                  <a:pt x="1968" y="6394"/>
                </a:lnTo>
                <a:lnTo>
                  <a:pt x="1968" y="6423"/>
                </a:lnTo>
                <a:cubicBezTo>
                  <a:pt x="1968" y="6446"/>
                  <a:pt x="1978" y="6470"/>
                  <a:pt x="1989" y="6470"/>
                </a:cubicBezTo>
                <a:cubicBezTo>
                  <a:pt x="1992" y="6470"/>
                  <a:pt x="1995" y="6469"/>
                  <a:pt x="1997" y="6466"/>
                </a:cubicBezTo>
                <a:lnTo>
                  <a:pt x="2026" y="6466"/>
                </a:lnTo>
                <a:cubicBezTo>
                  <a:pt x="2040" y="6466"/>
                  <a:pt x="2055" y="6437"/>
                  <a:pt x="2055" y="6408"/>
                </a:cubicBezTo>
                <a:cubicBezTo>
                  <a:pt x="2069" y="6394"/>
                  <a:pt x="2112" y="6380"/>
                  <a:pt x="2127" y="6380"/>
                </a:cubicBezTo>
                <a:cubicBezTo>
                  <a:pt x="2141" y="6380"/>
                  <a:pt x="2141" y="6337"/>
                  <a:pt x="2127" y="6322"/>
                </a:cubicBezTo>
                <a:cubicBezTo>
                  <a:pt x="2127" y="6318"/>
                  <a:pt x="2130" y="6316"/>
                  <a:pt x="2136" y="6316"/>
                </a:cubicBezTo>
                <a:cubicBezTo>
                  <a:pt x="2149" y="6316"/>
                  <a:pt x="2174" y="6326"/>
                  <a:pt x="2184" y="6337"/>
                </a:cubicBezTo>
                <a:cubicBezTo>
                  <a:pt x="2198" y="6337"/>
                  <a:pt x="2198" y="6408"/>
                  <a:pt x="2198" y="6437"/>
                </a:cubicBezTo>
                <a:cubicBezTo>
                  <a:pt x="2198" y="6446"/>
                  <a:pt x="2209" y="6449"/>
                  <a:pt x="2225" y="6449"/>
                </a:cubicBezTo>
                <a:cubicBezTo>
                  <a:pt x="2264" y="6449"/>
                  <a:pt x="2332" y="6429"/>
                  <a:pt x="2342" y="6408"/>
                </a:cubicBezTo>
                <a:cubicBezTo>
                  <a:pt x="2371" y="6380"/>
                  <a:pt x="2342" y="6294"/>
                  <a:pt x="2328" y="6279"/>
                </a:cubicBezTo>
                <a:cubicBezTo>
                  <a:pt x="2299" y="6250"/>
                  <a:pt x="2356" y="6236"/>
                  <a:pt x="2356" y="6193"/>
                </a:cubicBezTo>
                <a:cubicBezTo>
                  <a:pt x="2356" y="6180"/>
                  <a:pt x="2356" y="6173"/>
                  <a:pt x="2358" y="6173"/>
                </a:cubicBezTo>
                <a:cubicBezTo>
                  <a:pt x="2359" y="6173"/>
                  <a:pt x="2363" y="6184"/>
                  <a:pt x="2371" y="6207"/>
                </a:cubicBezTo>
                <a:lnTo>
                  <a:pt x="2385" y="6222"/>
                </a:lnTo>
                <a:lnTo>
                  <a:pt x="2399" y="6236"/>
                </a:lnTo>
                <a:cubicBezTo>
                  <a:pt x="2428" y="6236"/>
                  <a:pt x="2428" y="6308"/>
                  <a:pt x="2428" y="6322"/>
                </a:cubicBezTo>
                <a:cubicBezTo>
                  <a:pt x="2428" y="6351"/>
                  <a:pt x="2471" y="6365"/>
                  <a:pt x="2486" y="6365"/>
                </a:cubicBezTo>
                <a:cubicBezTo>
                  <a:pt x="2500" y="6365"/>
                  <a:pt x="2558" y="6437"/>
                  <a:pt x="2572" y="6466"/>
                </a:cubicBezTo>
                <a:cubicBezTo>
                  <a:pt x="2572" y="6480"/>
                  <a:pt x="2572" y="6495"/>
                  <a:pt x="2586" y="6509"/>
                </a:cubicBezTo>
                <a:lnTo>
                  <a:pt x="2572" y="6509"/>
                </a:lnTo>
                <a:cubicBezTo>
                  <a:pt x="2543" y="6538"/>
                  <a:pt x="2514" y="6566"/>
                  <a:pt x="2514" y="6566"/>
                </a:cubicBezTo>
                <a:cubicBezTo>
                  <a:pt x="2500" y="6552"/>
                  <a:pt x="2471" y="6538"/>
                  <a:pt x="2428" y="6523"/>
                </a:cubicBezTo>
                <a:lnTo>
                  <a:pt x="2414" y="6538"/>
                </a:lnTo>
                <a:cubicBezTo>
                  <a:pt x="2409" y="6551"/>
                  <a:pt x="2402" y="6555"/>
                  <a:pt x="2394" y="6555"/>
                </a:cubicBezTo>
                <a:cubicBezTo>
                  <a:pt x="2384" y="6555"/>
                  <a:pt x="2372" y="6549"/>
                  <a:pt x="2362" y="6549"/>
                </a:cubicBezTo>
                <a:cubicBezTo>
                  <a:pt x="2354" y="6549"/>
                  <a:pt x="2346" y="6553"/>
                  <a:pt x="2342" y="6566"/>
                </a:cubicBezTo>
                <a:cubicBezTo>
                  <a:pt x="2333" y="6575"/>
                  <a:pt x="2314" y="6589"/>
                  <a:pt x="2297" y="6589"/>
                </a:cubicBezTo>
                <a:cubicBezTo>
                  <a:pt x="2286" y="6589"/>
                  <a:pt x="2276" y="6583"/>
                  <a:pt x="2270" y="6566"/>
                </a:cubicBezTo>
                <a:cubicBezTo>
                  <a:pt x="2270" y="6566"/>
                  <a:pt x="2241" y="6581"/>
                  <a:pt x="2241" y="6581"/>
                </a:cubicBezTo>
                <a:cubicBezTo>
                  <a:pt x="2241" y="6607"/>
                  <a:pt x="2238" y="6615"/>
                  <a:pt x="2233" y="6615"/>
                </a:cubicBezTo>
                <a:cubicBezTo>
                  <a:pt x="2225" y="6615"/>
                  <a:pt x="2214" y="6603"/>
                  <a:pt x="2198" y="6595"/>
                </a:cubicBezTo>
                <a:lnTo>
                  <a:pt x="2184" y="6595"/>
                </a:lnTo>
                <a:cubicBezTo>
                  <a:pt x="2161" y="6595"/>
                  <a:pt x="2083" y="6577"/>
                  <a:pt x="2038" y="6577"/>
                </a:cubicBezTo>
                <a:cubicBezTo>
                  <a:pt x="2027" y="6577"/>
                  <a:pt x="2017" y="6578"/>
                  <a:pt x="2012" y="6581"/>
                </a:cubicBezTo>
                <a:cubicBezTo>
                  <a:pt x="1983" y="6595"/>
                  <a:pt x="1954" y="6610"/>
                  <a:pt x="1940" y="6610"/>
                </a:cubicBezTo>
                <a:lnTo>
                  <a:pt x="1940" y="6681"/>
                </a:lnTo>
                <a:cubicBezTo>
                  <a:pt x="1897" y="6667"/>
                  <a:pt x="1868" y="6638"/>
                  <a:pt x="1854" y="6638"/>
                </a:cubicBezTo>
                <a:lnTo>
                  <a:pt x="1854" y="6667"/>
                </a:lnTo>
                <a:lnTo>
                  <a:pt x="1839" y="6667"/>
                </a:lnTo>
                <a:cubicBezTo>
                  <a:pt x="1839" y="6670"/>
                  <a:pt x="1838" y="6671"/>
                  <a:pt x="1836" y="6671"/>
                </a:cubicBezTo>
                <a:cubicBezTo>
                  <a:pt x="1830" y="6671"/>
                  <a:pt x="1817" y="6663"/>
                  <a:pt x="1807" y="6663"/>
                </a:cubicBezTo>
                <a:cubicBezTo>
                  <a:pt x="1803" y="6663"/>
                  <a:pt x="1799" y="6664"/>
                  <a:pt x="1796" y="6667"/>
                </a:cubicBezTo>
                <a:cubicBezTo>
                  <a:pt x="1782" y="6667"/>
                  <a:pt x="1739" y="6681"/>
                  <a:pt x="1724" y="6681"/>
                </a:cubicBezTo>
                <a:cubicBezTo>
                  <a:pt x="1723" y="6680"/>
                  <a:pt x="1721" y="6679"/>
                  <a:pt x="1719" y="6679"/>
                </a:cubicBezTo>
                <a:cubicBezTo>
                  <a:pt x="1704" y="6679"/>
                  <a:pt x="1680" y="6726"/>
                  <a:pt x="1667" y="6739"/>
                </a:cubicBezTo>
                <a:cubicBezTo>
                  <a:pt x="1667" y="6753"/>
                  <a:pt x="1660" y="6757"/>
                  <a:pt x="1651" y="6757"/>
                </a:cubicBezTo>
                <a:cubicBezTo>
                  <a:pt x="1642" y="6757"/>
                  <a:pt x="1631" y="6753"/>
                  <a:pt x="1624" y="6753"/>
                </a:cubicBezTo>
                <a:cubicBezTo>
                  <a:pt x="1624" y="6739"/>
                  <a:pt x="1581" y="6725"/>
                  <a:pt x="1566" y="6725"/>
                </a:cubicBezTo>
                <a:cubicBezTo>
                  <a:pt x="1541" y="6725"/>
                  <a:pt x="1526" y="6770"/>
                  <a:pt x="1514" y="6770"/>
                </a:cubicBezTo>
                <a:cubicBezTo>
                  <a:pt x="1512" y="6770"/>
                  <a:pt x="1510" y="6769"/>
                  <a:pt x="1509" y="6768"/>
                </a:cubicBezTo>
                <a:cubicBezTo>
                  <a:pt x="1494" y="6753"/>
                  <a:pt x="1451" y="6753"/>
                  <a:pt x="1437" y="6753"/>
                </a:cubicBezTo>
                <a:lnTo>
                  <a:pt x="1423" y="6782"/>
                </a:lnTo>
                <a:lnTo>
                  <a:pt x="1408" y="6811"/>
                </a:lnTo>
                <a:cubicBezTo>
                  <a:pt x="1404" y="6824"/>
                  <a:pt x="1396" y="6829"/>
                  <a:pt x="1388" y="6829"/>
                </a:cubicBezTo>
                <a:cubicBezTo>
                  <a:pt x="1369" y="6829"/>
                  <a:pt x="1346" y="6806"/>
                  <a:pt x="1336" y="6796"/>
                </a:cubicBezTo>
                <a:cubicBezTo>
                  <a:pt x="1334" y="6794"/>
                  <a:pt x="1331" y="6793"/>
                  <a:pt x="1327" y="6793"/>
                </a:cubicBezTo>
                <a:cubicBezTo>
                  <a:pt x="1306" y="6793"/>
                  <a:pt x="1264" y="6814"/>
                  <a:pt x="1236" y="6814"/>
                </a:cubicBezTo>
                <a:cubicBezTo>
                  <a:pt x="1231" y="6814"/>
                  <a:pt x="1226" y="6813"/>
                  <a:pt x="1221" y="6811"/>
                </a:cubicBezTo>
                <a:cubicBezTo>
                  <a:pt x="1207" y="6796"/>
                  <a:pt x="1178" y="6782"/>
                  <a:pt x="1164" y="6782"/>
                </a:cubicBezTo>
                <a:lnTo>
                  <a:pt x="1150" y="6796"/>
                </a:lnTo>
                <a:lnTo>
                  <a:pt x="1150" y="6825"/>
                </a:lnTo>
                <a:cubicBezTo>
                  <a:pt x="1138" y="6842"/>
                  <a:pt x="1127" y="6848"/>
                  <a:pt x="1117" y="6848"/>
                </a:cubicBezTo>
                <a:cubicBezTo>
                  <a:pt x="1103" y="6848"/>
                  <a:pt x="1092" y="6834"/>
                  <a:pt x="1092" y="6825"/>
                </a:cubicBezTo>
                <a:cubicBezTo>
                  <a:pt x="1089" y="6822"/>
                  <a:pt x="1087" y="6821"/>
                  <a:pt x="1084" y="6821"/>
                </a:cubicBezTo>
                <a:cubicBezTo>
                  <a:pt x="1073" y="6821"/>
                  <a:pt x="1063" y="6842"/>
                  <a:pt x="1063" y="6854"/>
                </a:cubicBezTo>
                <a:cubicBezTo>
                  <a:pt x="1063" y="6854"/>
                  <a:pt x="1020" y="6854"/>
                  <a:pt x="1020" y="6868"/>
                </a:cubicBezTo>
                <a:cubicBezTo>
                  <a:pt x="1020" y="6883"/>
                  <a:pt x="1006" y="6883"/>
                  <a:pt x="991" y="6883"/>
                </a:cubicBezTo>
                <a:cubicBezTo>
                  <a:pt x="977" y="6868"/>
                  <a:pt x="948" y="6868"/>
                  <a:pt x="934" y="6868"/>
                </a:cubicBezTo>
                <a:cubicBezTo>
                  <a:pt x="934" y="6883"/>
                  <a:pt x="948" y="6897"/>
                  <a:pt x="963" y="6911"/>
                </a:cubicBezTo>
                <a:cubicBezTo>
                  <a:pt x="963" y="6911"/>
                  <a:pt x="934" y="6940"/>
                  <a:pt x="905" y="6983"/>
                </a:cubicBezTo>
                <a:lnTo>
                  <a:pt x="891" y="6954"/>
                </a:lnTo>
                <a:lnTo>
                  <a:pt x="862" y="6883"/>
                </a:lnTo>
                <a:cubicBezTo>
                  <a:pt x="819" y="6897"/>
                  <a:pt x="790" y="6954"/>
                  <a:pt x="776" y="6969"/>
                </a:cubicBezTo>
                <a:cubicBezTo>
                  <a:pt x="776" y="6973"/>
                  <a:pt x="775" y="6974"/>
                  <a:pt x="773" y="6974"/>
                </a:cubicBezTo>
                <a:cubicBezTo>
                  <a:pt x="767" y="6974"/>
                  <a:pt x="754" y="6961"/>
                  <a:pt x="733" y="6940"/>
                </a:cubicBezTo>
                <a:lnTo>
                  <a:pt x="719" y="6983"/>
                </a:lnTo>
                <a:cubicBezTo>
                  <a:pt x="704" y="7012"/>
                  <a:pt x="690" y="7023"/>
                  <a:pt x="675" y="7023"/>
                </a:cubicBezTo>
                <a:cubicBezTo>
                  <a:pt x="661" y="7023"/>
                  <a:pt x="647" y="7012"/>
                  <a:pt x="632" y="6998"/>
                </a:cubicBezTo>
                <a:lnTo>
                  <a:pt x="632" y="6983"/>
                </a:lnTo>
                <a:cubicBezTo>
                  <a:pt x="618" y="6998"/>
                  <a:pt x="632" y="7069"/>
                  <a:pt x="618" y="7098"/>
                </a:cubicBezTo>
                <a:cubicBezTo>
                  <a:pt x="604" y="7112"/>
                  <a:pt x="560" y="7127"/>
                  <a:pt x="560" y="7127"/>
                </a:cubicBezTo>
                <a:cubicBezTo>
                  <a:pt x="546" y="7127"/>
                  <a:pt x="546" y="7127"/>
                  <a:pt x="560" y="7141"/>
                </a:cubicBezTo>
                <a:lnTo>
                  <a:pt x="560" y="7156"/>
                </a:lnTo>
                <a:cubicBezTo>
                  <a:pt x="560" y="7170"/>
                  <a:pt x="546" y="7184"/>
                  <a:pt x="546" y="7199"/>
                </a:cubicBezTo>
                <a:lnTo>
                  <a:pt x="546" y="7256"/>
                </a:lnTo>
                <a:cubicBezTo>
                  <a:pt x="560" y="7299"/>
                  <a:pt x="575" y="7357"/>
                  <a:pt x="560" y="7357"/>
                </a:cubicBezTo>
                <a:cubicBezTo>
                  <a:pt x="560" y="7357"/>
                  <a:pt x="546" y="7371"/>
                  <a:pt x="532" y="7385"/>
                </a:cubicBezTo>
                <a:cubicBezTo>
                  <a:pt x="537" y="7405"/>
                  <a:pt x="541" y="7411"/>
                  <a:pt x="546" y="7411"/>
                </a:cubicBezTo>
                <a:cubicBezTo>
                  <a:pt x="554" y="7411"/>
                  <a:pt x="560" y="7385"/>
                  <a:pt x="560" y="7385"/>
                </a:cubicBezTo>
                <a:cubicBezTo>
                  <a:pt x="575" y="7414"/>
                  <a:pt x="604" y="7414"/>
                  <a:pt x="589" y="7457"/>
                </a:cubicBezTo>
                <a:lnTo>
                  <a:pt x="575" y="7500"/>
                </a:lnTo>
                <a:cubicBezTo>
                  <a:pt x="583" y="7497"/>
                  <a:pt x="590" y="7495"/>
                  <a:pt x="597" y="7495"/>
                </a:cubicBezTo>
                <a:cubicBezTo>
                  <a:pt x="617" y="7495"/>
                  <a:pt x="632" y="7508"/>
                  <a:pt x="632" y="7529"/>
                </a:cubicBezTo>
                <a:lnTo>
                  <a:pt x="632" y="7558"/>
                </a:lnTo>
                <a:cubicBezTo>
                  <a:pt x="618" y="7615"/>
                  <a:pt x="618" y="7658"/>
                  <a:pt x="675" y="7687"/>
                </a:cubicBezTo>
                <a:lnTo>
                  <a:pt x="690" y="7687"/>
                </a:lnTo>
                <a:cubicBezTo>
                  <a:pt x="704" y="7730"/>
                  <a:pt x="719" y="7788"/>
                  <a:pt x="704" y="7831"/>
                </a:cubicBezTo>
                <a:lnTo>
                  <a:pt x="719" y="7860"/>
                </a:lnTo>
                <a:cubicBezTo>
                  <a:pt x="733" y="7874"/>
                  <a:pt x="776" y="7931"/>
                  <a:pt x="819" y="7989"/>
                </a:cubicBezTo>
                <a:lnTo>
                  <a:pt x="805" y="8133"/>
                </a:lnTo>
                <a:lnTo>
                  <a:pt x="805" y="8147"/>
                </a:lnTo>
                <a:cubicBezTo>
                  <a:pt x="805" y="8161"/>
                  <a:pt x="848" y="8190"/>
                  <a:pt x="877" y="8190"/>
                </a:cubicBezTo>
                <a:lnTo>
                  <a:pt x="920" y="8176"/>
                </a:lnTo>
                <a:lnTo>
                  <a:pt x="934" y="8176"/>
                </a:lnTo>
                <a:cubicBezTo>
                  <a:pt x="939" y="8173"/>
                  <a:pt x="943" y="8172"/>
                  <a:pt x="947" y="8172"/>
                </a:cubicBezTo>
                <a:cubicBezTo>
                  <a:pt x="962" y="8172"/>
                  <a:pt x="960" y="8198"/>
                  <a:pt x="948" y="8233"/>
                </a:cubicBezTo>
                <a:lnTo>
                  <a:pt x="920" y="8262"/>
                </a:lnTo>
                <a:lnTo>
                  <a:pt x="920" y="8276"/>
                </a:lnTo>
                <a:cubicBezTo>
                  <a:pt x="920" y="8276"/>
                  <a:pt x="934" y="8291"/>
                  <a:pt x="948" y="8291"/>
                </a:cubicBezTo>
                <a:lnTo>
                  <a:pt x="948" y="8276"/>
                </a:lnTo>
                <a:lnTo>
                  <a:pt x="963" y="8276"/>
                </a:lnTo>
                <a:cubicBezTo>
                  <a:pt x="977" y="8276"/>
                  <a:pt x="991" y="8291"/>
                  <a:pt x="991" y="8305"/>
                </a:cubicBezTo>
                <a:lnTo>
                  <a:pt x="991" y="8334"/>
                </a:lnTo>
                <a:lnTo>
                  <a:pt x="991" y="8348"/>
                </a:lnTo>
                <a:cubicBezTo>
                  <a:pt x="977" y="8362"/>
                  <a:pt x="948" y="8434"/>
                  <a:pt x="963" y="8463"/>
                </a:cubicBezTo>
                <a:cubicBezTo>
                  <a:pt x="963" y="8492"/>
                  <a:pt x="977" y="8506"/>
                  <a:pt x="977" y="8506"/>
                </a:cubicBezTo>
                <a:cubicBezTo>
                  <a:pt x="977" y="8520"/>
                  <a:pt x="991" y="8535"/>
                  <a:pt x="991" y="8535"/>
                </a:cubicBezTo>
                <a:cubicBezTo>
                  <a:pt x="993" y="8536"/>
                  <a:pt x="995" y="8537"/>
                  <a:pt x="997" y="8537"/>
                </a:cubicBezTo>
                <a:cubicBezTo>
                  <a:pt x="1012" y="8537"/>
                  <a:pt x="1036" y="8492"/>
                  <a:pt x="1049" y="8492"/>
                </a:cubicBezTo>
                <a:cubicBezTo>
                  <a:pt x="1063" y="8506"/>
                  <a:pt x="1063" y="8592"/>
                  <a:pt x="1049" y="8707"/>
                </a:cubicBezTo>
                <a:lnTo>
                  <a:pt x="1178" y="8707"/>
                </a:lnTo>
                <a:cubicBezTo>
                  <a:pt x="1178" y="8707"/>
                  <a:pt x="1193" y="8765"/>
                  <a:pt x="1193" y="8793"/>
                </a:cubicBezTo>
                <a:lnTo>
                  <a:pt x="1178" y="8808"/>
                </a:lnTo>
                <a:cubicBezTo>
                  <a:pt x="1167" y="8808"/>
                  <a:pt x="1119" y="8789"/>
                  <a:pt x="1092" y="8789"/>
                </a:cubicBezTo>
                <a:cubicBezTo>
                  <a:pt x="1086" y="8789"/>
                  <a:pt x="1081" y="8791"/>
                  <a:pt x="1078" y="8793"/>
                </a:cubicBezTo>
                <a:cubicBezTo>
                  <a:pt x="1078" y="8822"/>
                  <a:pt x="1092" y="8880"/>
                  <a:pt x="1092" y="8880"/>
                </a:cubicBezTo>
                <a:cubicBezTo>
                  <a:pt x="1096" y="8884"/>
                  <a:pt x="1104" y="8886"/>
                  <a:pt x="1114" y="8886"/>
                </a:cubicBezTo>
                <a:cubicBezTo>
                  <a:pt x="1136" y="8886"/>
                  <a:pt x="1168" y="8875"/>
                  <a:pt x="1178" y="8865"/>
                </a:cubicBezTo>
                <a:cubicBezTo>
                  <a:pt x="1207" y="8865"/>
                  <a:pt x="1221" y="8851"/>
                  <a:pt x="1236" y="8837"/>
                </a:cubicBezTo>
                <a:lnTo>
                  <a:pt x="1250" y="8822"/>
                </a:lnTo>
                <a:cubicBezTo>
                  <a:pt x="1255" y="8817"/>
                  <a:pt x="1260" y="8816"/>
                  <a:pt x="1264" y="8816"/>
                </a:cubicBezTo>
                <a:cubicBezTo>
                  <a:pt x="1272" y="8816"/>
                  <a:pt x="1279" y="8822"/>
                  <a:pt x="1279" y="8822"/>
                </a:cubicBezTo>
                <a:cubicBezTo>
                  <a:pt x="1293" y="8837"/>
                  <a:pt x="1308" y="8865"/>
                  <a:pt x="1308" y="8908"/>
                </a:cubicBezTo>
                <a:lnTo>
                  <a:pt x="1293" y="8937"/>
                </a:lnTo>
                <a:cubicBezTo>
                  <a:pt x="1308" y="8966"/>
                  <a:pt x="1379" y="9009"/>
                  <a:pt x="1394" y="9009"/>
                </a:cubicBezTo>
                <a:cubicBezTo>
                  <a:pt x="1401" y="9013"/>
                  <a:pt x="1409" y="9015"/>
                  <a:pt x="1417" y="9015"/>
                </a:cubicBezTo>
                <a:cubicBezTo>
                  <a:pt x="1437" y="9015"/>
                  <a:pt x="1455" y="9001"/>
                  <a:pt x="1466" y="8980"/>
                </a:cubicBezTo>
                <a:lnTo>
                  <a:pt x="1480" y="9023"/>
                </a:lnTo>
                <a:cubicBezTo>
                  <a:pt x="1480" y="9052"/>
                  <a:pt x="1480" y="9066"/>
                  <a:pt x="1509" y="9066"/>
                </a:cubicBezTo>
                <a:lnTo>
                  <a:pt x="1566" y="9052"/>
                </a:lnTo>
                <a:cubicBezTo>
                  <a:pt x="1624" y="9081"/>
                  <a:pt x="1681" y="9109"/>
                  <a:pt x="1695" y="9124"/>
                </a:cubicBezTo>
                <a:cubicBezTo>
                  <a:pt x="1695" y="9124"/>
                  <a:pt x="1721" y="9117"/>
                  <a:pt x="1742" y="9117"/>
                </a:cubicBezTo>
                <a:cubicBezTo>
                  <a:pt x="1753" y="9117"/>
                  <a:pt x="1763" y="9119"/>
                  <a:pt x="1767" y="9124"/>
                </a:cubicBezTo>
                <a:cubicBezTo>
                  <a:pt x="1782" y="9138"/>
                  <a:pt x="1753" y="9167"/>
                  <a:pt x="1695" y="9210"/>
                </a:cubicBezTo>
                <a:lnTo>
                  <a:pt x="1710" y="9296"/>
                </a:lnTo>
                <a:cubicBezTo>
                  <a:pt x="1710" y="9311"/>
                  <a:pt x="1695" y="9311"/>
                  <a:pt x="1681" y="9311"/>
                </a:cubicBezTo>
                <a:lnTo>
                  <a:pt x="1652" y="9325"/>
                </a:lnTo>
                <a:cubicBezTo>
                  <a:pt x="1638" y="9368"/>
                  <a:pt x="1609" y="9440"/>
                  <a:pt x="1624" y="9454"/>
                </a:cubicBezTo>
                <a:lnTo>
                  <a:pt x="1667" y="9454"/>
                </a:lnTo>
                <a:cubicBezTo>
                  <a:pt x="1681" y="9454"/>
                  <a:pt x="1681" y="9454"/>
                  <a:pt x="1681" y="9483"/>
                </a:cubicBezTo>
                <a:lnTo>
                  <a:pt x="1667" y="9497"/>
                </a:lnTo>
                <a:lnTo>
                  <a:pt x="1667" y="9512"/>
                </a:lnTo>
                <a:cubicBezTo>
                  <a:pt x="1667" y="9519"/>
                  <a:pt x="1670" y="9523"/>
                  <a:pt x="1676" y="9523"/>
                </a:cubicBezTo>
                <a:cubicBezTo>
                  <a:pt x="1681" y="9523"/>
                  <a:pt x="1688" y="9519"/>
                  <a:pt x="1695" y="9512"/>
                </a:cubicBezTo>
                <a:lnTo>
                  <a:pt x="1724" y="9497"/>
                </a:lnTo>
                <a:cubicBezTo>
                  <a:pt x="1739" y="9512"/>
                  <a:pt x="1753" y="9541"/>
                  <a:pt x="1753" y="9541"/>
                </a:cubicBezTo>
                <a:cubicBezTo>
                  <a:pt x="1753" y="9552"/>
                  <a:pt x="1697" y="9573"/>
                  <a:pt x="1660" y="9573"/>
                </a:cubicBezTo>
                <a:cubicBezTo>
                  <a:pt x="1651" y="9573"/>
                  <a:pt x="1644" y="9572"/>
                  <a:pt x="1638" y="9569"/>
                </a:cubicBezTo>
                <a:cubicBezTo>
                  <a:pt x="1630" y="9552"/>
                  <a:pt x="1616" y="9545"/>
                  <a:pt x="1607" y="9545"/>
                </a:cubicBezTo>
                <a:cubicBezTo>
                  <a:pt x="1600" y="9545"/>
                  <a:pt x="1595" y="9549"/>
                  <a:pt x="1595" y="9555"/>
                </a:cubicBezTo>
                <a:lnTo>
                  <a:pt x="1595" y="9569"/>
                </a:lnTo>
                <a:lnTo>
                  <a:pt x="1595" y="9612"/>
                </a:lnTo>
                <a:cubicBezTo>
                  <a:pt x="1609" y="9655"/>
                  <a:pt x="1609" y="9727"/>
                  <a:pt x="1595" y="9770"/>
                </a:cubicBezTo>
                <a:lnTo>
                  <a:pt x="1624" y="9813"/>
                </a:lnTo>
                <a:lnTo>
                  <a:pt x="1624" y="9828"/>
                </a:lnTo>
                <a:cubicBezTo>
                  <a:pt x="1638" y="9842"/>
                  <a:pt x="1667" y="9857"/>
                  <a:pt x="1695" y="9857"/>
                </a:cubicBezTo>
                <a:lnTo>
                  <a:pt x="1695" y="9900"/>
                </a:lnTo>
                <a:lnTo>
                  <a:pt x="1681" y="9928"/>
                </a:lnTo>
                <a:cubicBezTo>
                  <a:pt x="1710" y="9957"/>
                  <a:pt x="1710" y="9986"/>
                  <a:pt x="1695" y="9986"/>
                </a:cubicBezTo>
                <a:cubicBezTo>
                  <a:pt x="1681" y="10000"/>
                  <a:pt x="1782" y="10101"/>
                  <a:pt x="1767" y="10144"/>
                </a:cubicBezTo>
                <a:cubicBezTo>
                  <a:pt x="1767" y="10187"/>
                  <a:pt x="1796" y="10245"/>
                  <a:pt x="1810" y="10259"/>
                </a:cubicBezTo>
                <a:cubicBezTo>
                  <a:pt x="1839" y="10259"/>
                  <a:pt x="1796" y="10316"/>
                  <a:pt x="1767" y="10316"/>
                </a:cubicBezTo>
                <a:cubicBezTo>
                  <a:pt x="1758" y="10321"/>
                  <a:pt x="1747" y="10323"/>
                  <a:pt x="1735" y="10323"/>
                </a:cubicBezTo>
                <a:cubicBezTo>
                  <a:pt x="1713" y="10323"/>
                  <a:pt x="1691" y="10316"/>
                  <a:pt x="1681" y="10316"/>
                </a:cubicBezTo>
                <a:cubicBezTo>
                  <a:pt x="1667" y="10316"/>
                  <a:pt x="1609" y="10345"/>
                  <a:pt x="1595" y="10345"/>
                </a:cubicBezTo>
                <a:cubicBezTo>
                  <a:pt x="1581" y="10331"/>
                  <a:pt x="1552" y="10331"/>
                  <a:pt x="1552" y="10331"/>
                </a:cubicBezTo>
                <a:cubicBezTo>
                  <a:pt x="1546" y="10373"/>
                  <a:pt x="1537" y="10388"/>
                  <a:pt x="1527" y="10388"/>
                </a:cubicBezTo>
                <a:cubicBezTo>
                  <a:pt x="1513" y="10388"/>
                  <a:pt x="1497" y="10362"/>
                  <a:pt x="1480" y="10345"/>
                </a:cubicBezTo>
                <a:cubicBezTo>
                  <a:pt x="1466" y="10359"/>
                  <a:pt x="1466" y="10374"/>
                  <a:pt x="1466" y="10388"/>
                </a:cubicBezTo>
                <a:cubicBezTo>
                  <a:pt x="1478" y="10388"/>
                  <a:pt x="1437" y="10420"/>
                  <a:pt x="1417" y="10420"/>
                </a:cubicBezTo>
                <a:cubicBezTo>
                  <a:pt x="1413" y="10420"/>
                  <a:pt x="1410" y="10419"/>
                  <a:pt x="1408" y="10417"/>
                </a:cubicBezTo>
                <a:cubicBezTo>
                  <a:pt x="1403" y="10411"/>
                  <a:pt x="1398" y="10409"/>
                  <a:pt x="1393" y="10409"/>
                </a:cubicBezTo>
                <a:cubicBezTo>
                  <a:pt x="1374" y="10409"/>
                  <a:pt x="1365" y="10451"/>
                  <a:pt x="1365" y="10474"/>
                </a:cubicBezTo>
                <a:cubicBezTo>
                  <a:pt x="1358" y="10489"/>
                  <a:pt x="1351" y="10492"/>
                  <a:pt x="1343" y="10492"/>
                </a:cubicBezTo>
                <a:cubicBezTo>
                  <a:pt x="1336" y="10492"/>
                  <a:pt x="1329" y="10489"/>
                  <a:pt x="1322" y="10489"/>
                </a:cubicBezTo>
                <a:cubicBezTo>
                  <a:pt x="1322" y="10474"/>
                  <a:pt x="1293" y="10446"/>
                  <a:pt x="1279" y="10446"/>
                </a:cubicBezTo>
                <a:cubicBezTo>
                  <a:pt x="1279" y="10460"/>
                  <a:pt x="1264" y="10489"/>
                  <a:pt x="1250" y="10489"/>
                </a:cubicBezTo>
                <a:cubicBezTo>
                  <a:pt x="1250" y="10503"/>
                  <a:pt x="1207" y="10503"/>
                  <a:pt x="1178" y="10503"/>
                </a:cubicBezTo>
                <a:cubicBezTo>
                  <a:pt x="1164" y="10503"/>
                  <a:pt x="1150" y="10546"/>
                  <a:pt x="1135" y="10561"/>
                </a:cubicBezTo>
                <a:cubicBezTo>
                  <a:pt x="1135" y="10561"/>
                  <a:pt x="1106" y="10575"/>
                  <a:pt x="1092" y="10589"/>
                </a:cubicBezTo>
                <a:lnTo>
                  <a:pt x="1092" y="10604"/>
                </a:lnTo>
                <a:cubicBezTo>
                  <a:pt x="1078" y="10676"/>
                  <a:pt x="1063" y="10747"/>
                  <a:pt x="1063" y="10819"/>
                </a:cubicBezTo>
                <a:lnTo>
                  <a:pt x="1063" y="10848"/>
                </a:lnTo>
                <a:cubicBezTo>
                  <a:pt x="1078" y="10877"/>
                  <a:pt x="1063" y="10905"/>
                  <a:pt x="1035" y="10920"/>
                </a:cubicBezTo>
                <a:lnTo>
                  <a:pt x="1020" y="10862"/>
                </a:lnTo>
                <a:cubicBezTo>
                  <a:pt x="1006" y="10848"/>
                  <a:pt x="991" y="10805"/>
                  <a:pt x="977" y="10805"/>
                </a:cubicBezTo>
                <a:lnTo>
                  <a:pt x="905" y="10819"/>
                </a:lnTo>
                <a:cubicBezTo>
                  <a:pt x="897" y="10811"/>
                  <a:pt x="886" y="10807"/>
                  <a:pt x="874" y="10807"/>
                </a:cubicBezTo>
                <a:cubicBezTo>
                  <a:pt x="825" y="10807"/>
                  <a:pt x="753" y="10865"/>
                  <a:pt x="719" y="10877"/>
                </a:cubicBezTo>
                <a:cubicBezTo>
                  <a:pt x="675" y="10905"/>
                  <a:pt x="675" y="10920"/>
                  <a:pt x="704" y="10934"/>
                </a:cubicBezTo>
                <a:lnTo>
                  <a:pt x="719" y="10948"/>
                </a:lnTo>
                <a:cubicBezTo>
                  <a:pt x="719" y="10977"/>
                  <a:pt x="733" y="10992"/>
                  <a:pt x="747" y="10992"/>
                </a:cubicBezTo>
                <a:cubicBezTo>
                  <a:pt x="776" y="11006"/>
                  <a:pt x="762" y="11063"/>
                  <a:pt x="747" y="11078"/>
                </a:cubicBezTo>
                <a:cubicBezTo>
                  <a:pt x="733" y="11092"/>
                  <a:pt x="719" y="11092"/>
                  <a:pt x="719" y="11092"/>
                </a:cubicBezTo>
                <a:cubicBezTo>
                  <a:pt x="704" y="11121"/>
                  <a:pt x="690" y="11135"/>
                  <a:pt x="704" y="11164"/>
                </a:cubicBezTo>
                <a:lnTo>
                  <a:pt x="704" y="11178"/>
                </a:lnTo>
                <a:cubicBezTo>
                  <a:pt x="719" y="11178"/>
                  <a:pt x="719" y="11193"/>
                  <a:pt x="704" y="11207"/>
                </a:cubicBezTo>
                <a:lnTo>
                  <a:pt x="704" y="11221"/>
                </a:lnTo>
                <a:cubicBezTo>
                  <a:pt x="697" y="11232"/>
                  <a:pt x="691" y="11236"/>
                  <a:pt x="686" y="11236"/>
                </a:cubicBezTo>
                <a:cubicBezTo>
                  <a:pt x="672" y="11236"/>
                  <a:pt x="663" y="11214"/>
                  <a:pt x="654" y="11214"/>
                </a:cubicBezTo>
                <a:cubicBezTo>
                  <a:pt x="652" y="11214"/>
                  <a:pt x="649" y="11216"/>
                  <a:pt x="647" y="11221"/>
                </a:cubicBezTo>
                <a:cubicBezTo>
                  <a:pt x="632" y="11250"/>
                  <a:pt x="618" y="11279"/>
                  <a:pt x="604" y="11308"/>
                </a:cubicBezTo>
                <a:cubicBezTo>
                  <a:pt x="604" y="11322"/>
                  <a:pt x="604" y="11336"/>
                  <a:pt x="604" y="11351"/>
                </a:cubicBezTo>
                <a:lnTo>
                  <a:pt x="589" y="11380"/>
                </a:lnTo>
                <a:cubicBezTo>
                  <a:pt x="611" y="11423"/>
                  <a:pt x="633" y="11442"/>
                  <a:pt x="649" y="11442"/>
                </a:cubicBezTo>
                <a:cubicBezTo>
                  <a:pt x="653" y="11442"/>
                  <a:pt x="658" y="11440"/>
                  <a:pt x="661" y="11437"/>
                </a:cubicBezTo>
                <a:lnTo>
                  <a:pt x="675" y="11423"/>
                </a:lnTo>
                <a:lnTo>
                  <a:pt x="690" y="11408"/>
                </a:lnTo>
                <a:cubicBezTo>
                  <a:pt x="691" y="11407"/>
                  <a:pt x="693" y="11407"/>
                  <a:pt x="694" y="11407"/>
                </a:cubicBezTo>
                <a:cubicBezTo>
                  <a:pt x="718" y="11407"/>
                  <a:pt x="717" y="11525"/>
                  <a:pt x="690" y="11552"/>
                </a:cubicBezTo>
                <a:cubicBezTo>
                  <a:pt x="647" y="11566"/>
                  <a:pt x="632" y="11652"/>
                  <a:pt x="632" y="11681"/>
                </a:cubicBezTo>
                <a:cubicBezTo>
                  <a:pt x="632" y="11696"/>
                  <a:pt x="647" y="11767"/>
                  <a:pt x="661" y="11811"/>
                </a:cubicBezTo>
                <a:lnTo>
                  <a:pt x="661" y="11868"/>
                </a:lnTo>
                <a:lnTo>
                  <a:pt x="661" y="11897"/>
                </a:lnTo>
                <a:cubicBezTo>
                  <a:pt x="653" y="11905"/>
                  <a:pt x="659" y="11913"/>
                  <a:pt x="668" y="11913"/>
                </a:cubicBezTo>
                <a:cubicBezTo>
                  <a:pt x="675" y="11913"/>
                  <a:pt x="684" y="11909"/>
                  <a:pt x="690" y="11897"/>
                </a:cubicBezTo>
                <a:lnTo>
                  <a:pt x="704" y="11911"/>
                </a:lnTo>
                <a:lnTo>
                  <a:pt x="733" y="11925"/>
                </a:lnTo>
                <a:cubicBezTo>
                  <a:pt x="719" y="11954"/>
                  <a:pt x="704" y="11983"/>
                  <a:pt x="690" y="12012"/>
                </a:cubicBezTo>
                <a:lnTo>
                  <a:pt x="704" y="12040"/>
                </a:lnTo>
                <a:lnTo>
                  <a:pt x="733" y="12084"/>
                </a:lnTo>
                <a:cubicBezTo>
                  <a:pt x="747" y="12055"/>
                  <a:pt x="776" y="12026"/>
                  <a:pt x="776" y="12026"/>
                </a:cubicBezTo>
                <a:lnTo>
                  <a:pt x="776" y="12026"/>
                </a:lnTo>
                <a:cubicBezTo>
                  <a:pt x="776" y="12040"/>
                  <a:pt x="762" y="12170"/>
                  <a:pt x="747" y="12213"/>
                </a:cubicBezTo>
                <a:cubicBezTo>
                  <a:pt x="747" y="12256"/>
                  <a:pt x="747" y="12385"/>
                  <a:pt x="762" y="12400"/>
                </a:cubicBezTo>
                <a:cubicBezTo>
                  <a:pt x="769" y="12407"/>
                  <a:pt x="780" y="12410"/>
                  <a:pt x="792" y="12410"/>
                </a:cubicBezTo>
                <a:cubicBezTo>
                  <a:pt x="805" y="12410"/>
                  <a:pt x="819" y="12407"/>
                  <a:pt x="833" y="12400"/>
                </a:cubicBezTo>
                <a:lnTo>
                  <a:pt x="862" y="12400"/>
                </a:lnTo>
                <a:cubicBezTo>
                  <a:pt x="891" y="12400"/>
                  <a:pt x="862" y="12500"/>
                  <a:pt x="848" y="12529"/>
                </a:cubicBezTo>
                <a:cubicBezTo>
                  <a:pt x="819" y="12558"/>
                  <a:pt x="790" y="12586"/>
                  <a:pt x="776" y="12615"/>
                </a:cubicBezTo>
                <a:lnTo>
                  <a:pt x="790" y="12629"/>
                </a:lnTo>
                <a:cubicBezTo>
                  <a:pt x="805" y="12658"/>
                  <a:pt x="805" y="12658"/>
                  <a:pt x="790" y="12673"/>
                </a:cubicBezTo>
                <a:cubicBezTo>
                  <a:pt x="776" y="12687"/>
                  <a:pt x="762" y="12701"/>
                  <a:pt x="747" y="12701"/>
                </a:cubicBezTo>
                <a:cubicBezTo>
                  <a:pt x="704" y="12701"/>
                  <a:pt x="733" y="12730"/>
                  <a:pt x="733" y="12744"/>
                </a:cubicBezTo>
                <a:cubicBezTo>
                  <a:pt x="733" y="12768"/>
                  <a:pt x="714" y="12791"/>
                  <a:pt x="738" y="12791"/>
                </a:cubicBezTo>
                <a:cubicBezTo>
                  <a:pt x="743" y="12791"/>
                  <a:pt x="751" y="12790"/>
                  <a:pt x="762" y="12788"/>
                </a:cubicBezTo>
                <a:cubicBezTo>
                  <a:pt x="776" y="12788"/>
                  <a:pt x="805" y="12788"/>
                  <a:pt x="848" y="12773"/>
                </a:cubicBezTo>
                <a:cubicBezTo>
                  <a:pt x="848" y="12766"/>
                  <a:pt x="851" y="12762"/>
                  <a:pt x="857" y="12762"/>
                </a:cubicBezTo>
                <a:cubicBezTo>
                  <a:pt x="862" y="12762"/>
                  <a:pt x="869" y="12766"/>
                  <a:pt x="877" y="12773"/>
                </a:cubicBezTo>
                <a:lnTo>
                  <a:pt x="877" y="12788"/>
                </a:lnTo>
                <a:cubicBezTo>
                  <a:pt x="891" y="12802"/>
                  <a:pt x="905" y="12816"/>
                  <a:pt x="905" y="12816"/>
                </a:cubicBezTo>
                <a:cubicBezTo>
                  <a:pt x="908" y="12813"/>
                  <a:pt x="912" y="12812"/>
                  <a:pt x="917" y="12812"/>
                </a:cubicBezTo>
                <a:cubicBezTo>
                  <a:pt x="936" y="12812"/>
                  <a:pt x="966" y="12831"/>
                  <a:pt x="977" y="12831"/>
                </a:cubicBezTo>
                <a:cubicBezTo>
                  <a:pt x="991" y="12845"/>
                  <a:pt x="1035" y="12874"/>
                  <a:pt x="1035" y="12888"/>
                </a:cubicBezTo>
                <a:cubicBezTo>
                  <a:pt x="1049" y="12902"/>
                  <a:pt x="1078" y="12917"/>
                  <a:pt x="1106" y="12931"/>
                </a:cubicBezTo>
                <a:lnTo>
                  <a:pt x="1135" y="12917"/>
                </a:lnTo>
                <a:cubicBezTo>
                  <a:pt x="1135" y="12917"/>
                  <a:pt x="1150" y="12931"/>
                  <a:pt x="1150" y="12931"/>
                </a:cubicBezTo>
                <a:lnTo>
                  <a:pt x="1164" y="13017"/>
                </a:lnTo>
                <a:cubicBezTo>
                  <a:pt x="1207" y="13003"/>
                  <a:pt x="1322" y="13003"/>
                  <a:pt x="1351" y="13003"/>
                </a:cubicBezTo>
                <a:lnTo>
                  <a:pt x="1408" y="13003"/>
                </a:lnTo>
                <a:cubicBezTo>
                  <a:pt x="1423" y="13003"/>
                  <a:pt x="1480" y="13017"/>
                  <a:pt x="1552" y="13032"/>
                </a:cubicBezTo>
                <a:lnTo>
                  <a:pt x="1595" y="13118"/>
                </a:lnTo>
                <a:cubicBezTo>
                  <a:pt x="1609" y="13118"/>
                  <a:pt x="1624" y="13118"/>
                  <a:pt x="1638" y="13132"/>
                </a:cubicBezTo>
                <a:cubicBezTo>
                  <a:pt x="1638" y="13132"/>
                  <a:pt x="1624" y="13132"/>
                  <a:pt x="1624" y="13147"/>
                </a:cubicBezTo>
                <a:lnTo>
                  <a:pt x="1609" y="13161"/>
                </a:lnTo>
                <a:cubicBezTo>
                  <a:pt x="1595" y="13175"/>
                  <a:pt x="1581" y="13204"/>
                  <a:pt x="1581" y="13219"/>
                </a:cubicBezTo>
                <a:lnTo>
                  <a:pt x="1595" y="13247"/>
                </a:lnTo>
                <a:cubicBezTo>
                  <a:pt x="1595" y="13276"/>
                  <a:pt x="1609" y="13290"/>
                  <a:pt x="1624" y="13290"/>
                </a:cubicBezTo>
                <a:lnTo>
                  <a:pt x="1624" y="13319"/>
                </a:lnTo>
                <a:cubicBezTo>
                  <a:pt x="1624" y="13336"/>
                  <a:pt x="1634" y="13343"/>
                  <a:pt x="1645" y="13343"/>
                </a:cubicBezTo>
                <a:cubicBezTo>
                  <a:pt x="1652" y="13343"/>
                  <a:pt x="1661" y="13339"/>
                  <a:pt x="1667" y="13333"/>
                </a:cubicBezTo>
                <a:lnTo>
                  <a:pt x="1681" y="13362"/>
                </a:lnTo>
                <a:lnTo>
                  <a:pt x="1681" y="13434"/>
                </a:lnTo>
                <a:cubicBezTo>
                  <a:pt x="1710" y="13477"/>
                  <a:pt x="1710" y="13506"/>
                  <a:pt x="1681" y="13520"/>
                </a:cubicBezTo>
                <a:lnTo>
                  <a:pt x="1667" y="13506"/>
                </a:lnTo>
                <a:cubicBezTo>
                  <a:pt x="1658" y="13498"/>
                  <a:pt x="1650" y="13489"/>
                  <a:pt x="1642" y="13489"/>
                </a:cubicBezTo>
                <a:cubicBezTo>
                  <a:pt x="1636" y="13489"/>
                  <a:pt x="1630" y="13494"/>
                  <a:pt x="1624" y="13506"/>
                </a:cubicBezTo>
                <a:cubicBezTo>
                  <a:pt x="1609" y="13535"/>
                  <a:pt x="1581" y="13535"/>
                  <a:pt x="1566" y="13535"/>
                </a:cubicBezTo>
                <a:cubicBezTo>
                  <a:pt x="1537" y="13549"/>
                  <a:pt x="1523" y="13563"/>
                  <a:pt x="1509" y="13578"/>
                </a:cubicBezTo>
                <a:cubicBezTo>
                  <a:pt x="1509" y="13592"/>
                  <a:pt x="1509" y="13592"/>
                  <a:pt x="1509" y="13592"/>
                </a:cubicBezTo>
                <a:lnTo>
                  <a:pt x="1509" y="13606"/>
                </a:lnTo>
                <a:cubicBezTo>
                  <a:pt x="1509" y="13621"/>
                  <a:pt x="1480" y="13693"/>
                  <a:pt x="1451" y="13707"/>
                </a:cubicBezTo>
                <a:cubicBezTo>
                  <a:pt x="1437" y="13736"/>
                  <a:pt x="1466" y="13750"/>
                  <a:pt x="1466" y="13750"/>
                </a:cubicBezTo>
                <a:cubicBezTo>
                  <a:pt x="1480" y="13750"/>
                  <a:pt x="1537" y="13808"/>
                  <a:pt x="1523" y="13822"/>
                </a:cubicBezTo>
                <a:cubicBezTo>
                  <a:pt x="1523" y="13836"/>
                  <a:pt x="1494" y="13879"/>
                  <a:pt x="1494" y="13908"/>
                </a:cubicBezTo>
                <a:lnTo>
                  <a:pt x="1494" y="13937"/>
                </a:lnTo>
                <a:lnTo>
                  <a:pt x="1494" y="13966"/>
                </a:lnTo>
                <a:cubicBezTo>
                  <a:pt x="1466" y="13994"/>
                  <a:pt x="1437" y="14023"/>
                  <a:pt x="1423" y="14023"/>
                </a:cubicBezTo>
                <a:lnTo>
                  <a:pt x="1408" y="14023"/>
                </a:lnTo>
                <a:lnTo>
                  <a:pt x="1408" y="14009"/>
                </a:lnTo>
                <a:cubicBezTo>
                  <a:pt x="1408" y="14009"/>
                  <a:pt x="1437" y="13865"/>
                  <a:pt x="1423" y="13836"/>
                </a:cubicBezTo>
                <a:cubicBezTo>
                  <a:pt x="1394" y="13808"/>
                  <a:pt x="1379" y="13793"/>
                  <a:pt x="1379" y="13793"/>
                </a:cubicBezTo>
                <a:lnTo>
                  <a:pt x="1379" y="13808"/>
                </a:lnTo>
                <a:lnTo>
                  <a:pt x="1351" y="13808"/>
                </a:lnTo>
                <a:lnTo>
                  <a:pt x="1351" y="13822"/>
                </a:lnTo>
                <a:cubicBezTo>
                  <a:pt x="1322" y="13808"/>
                  <a:pt x="1250" y="13750"/>
                  <a:pt x="1236" y="13736"/>
                </a:cubicBezTo>
                <a:cubicBezTo>
                  <a:pt x="1234" y="13734"/>
                  <a:pt x="1232" y="13733"/>
                  <a:pt x="1230" y="13733"/>
                </a:cubicBezTo>
                <a:cubicBezTo>
                  <a:pt x="1218" y="13733"/>
                  <a:pt x="1209" y="13772"/>
                  <a:pt x="1221" y="13822"/>
                </a:cubicBezTo>
                <a:lnTo>
                  <a:pt x="1207" y="13865"/>
                </a:lnTo>
                <a:lnTo>
                  <a:pt x="1193" y="13894"/>
                </a:lnTo>
                <a:cubicBezTo>
                  <a:pt x="1189" y="13895"/>
                  <a:pt x="1186" y="13896"/>
                  <a:pt x="1183" y="13896"/>
                </a:cubicBezTo>
                <a:cubicBezTo>
                  <a:pt x="1158" y="13896"/>
                  <a:pt x="1137" y="13849"/>
                  <a:pt x="1150" y="13836"/>
                </a:cubicBezTo>
                <a:cubicBezTo>
                  <a:pt x="1178" y="13836"/>
                  <a:pt x="1178" y="13808"/>
                  <a:pt x="1164" y="13793"/>
                </a:cubicBezTo>
                <a:lnTo>
                  <a:pt x="1164" y="13793"/>
                </a:lnTo>
                <a:lnTo>
                  <a:pt x="1150" y="13808"/>
                </a:lnTo>
                <a:lnTo>
                  <a:pt x="1092" y="13822"/>
                </a:lnTo>
                <a:cubicBezTo>
                  <a:pt x="1049" y="13779"/>
                  <a:pt x="1006" y="13736"/>
                  <a:pt x="991" y="13721"/>
                </a:cubicBezTo>
                <a:lnTo>
                  <a:pt x="977" y="13721"/>
                </a:lnTo>
                <a:cubicBezTo>
                  <a:pt x="977" y="13721"/>
                  <a:pt x="963" y="13736"/>
                  <a:pt x="963" y="13750"/>
                </a:cubicBezTo>
                <a:lnTo>
                  <a:pt x="963" y="13779"/>
                </a:lnTo>
                <a:cubicBezTo>
                  <a:pt x="963" y="13808"/>
                  <a:pt x="905" y="13851"/>
                  <a:pt x="891" y="13865"/>
                </a:cubicBezTo>
                <a:cubicBezTo>
                  <a:pt x="862" y="13865"/>
                  <a:pt x="862" y="13822"/>
                  <a:pt x="862" y="13808"/>
                </a:cubicBezTo>
                <a:cubicBezTo>
                  <a:pt x="862" y="13801"/>
                  <a:pt x="861" y="13798"/>
                  <a:pt x="858" y="13798"/>
                </a:cubicBezTo>
                <a:cubicBezTo>
                  <a:pt x="849" y="13798"/>
                  <a:pt x="830" y="13825"/>
                  <a:pt x="819" y="13836"/>
                </a:cubicBezTo>
                <a:cubicBezTo>
                  <a:pt x="805" y="13851"/>
                  <a:pt x="819" y="13923"/>
                  <a:pt x="833" y="13937"/>
                </a:cubicBezTo>
                <a:cubicBezTo>
                  <a:pt x="833" y="13966"/>
                  <a:pt x="848" y="13994"/>
                  <a:pt x="848" y="14009"/>
                </a:cubicBezTo>
                <a:cubicBezTo>
                  <a:pt x="840" y="14032"/>
                  <a:pt x="815" y="14043"/>
                  <a:pt x="791" y="14043"/>
                </a:cubicBezTo>
                <a:cubicBezTo>
                  <a:pt x="772" y="14043"/>
                  <a:pt x="754" y="14036"/>
                  <a:pt x="747" y="14023"/>
                </a:cubicBezTo>
                <a:lnTo>
                  <a:pt x="733" y="14009"/>
                </a:lnTo>
                <a:cubicBezTo>
                  <a:pt x="730" y="14003"/>
                  <a:pt x="727" y="14001"/>
                  <a:pt x="723" y="14001"/>
                </a:cubicBezTo>
                <a:cubicBezTo>
                  <a:pt x="708" y="14001"/>
                  <a:pt x="690" y="14040"/>
                  <a:pt x="690" y="14052"/>
                </a:cubicBezTo>
                <a:cubicBezTo>
                  <a:pt x="688" y="14056"/>
                  <a:pt x="686" y="14058"/>
                  <a:pt x="684" y="14058"/>
                </a:cubicBezTo>
                <a:cubicBezTo>
                  <a:pt x="672" y="14058"/>
                  <a:pt x="661" y="13990"/>
                  <a:pt x="661" y="13966"/>
                </a:cubicBezTo>
                <a:cubicBezTo>
                  <a:pt x="661" y="13937"/>
                  <a:pt x="704" y="13908"/>
                  <a:pt x="704" y="13894"/>
                </a:cubicBezTo>
                <a:cubicBezTo>
                  <a:pt x="719" y="13894"/>
                  <a:pt x="704" y="13879"/>
                  <a:pt x="675" y="13865"/>
                </a:cubicBezTo>
                <a:lnTo>
                  <a:pt x="632" y="13879"/>
                </a:lnTo>
                <a:cubicBezTo>
                  <a:pt x="618" y="13894"/>
                  <a:pt x="604" y="13923"/>
                  <a:pt x="589" y="13951"/>
                </a:cubicBezTo>
                <a:lnTo>
                  <a:pt x="575" y="13937"/>
                </a:lnTo>
                <a:lnTo>
                  <a:pt x="560" y="13908"/>
                </a:lnTo>
                <a:cubicBezTo>
                  <a:pt x="546" y="13865"/>
                  <a:pt x="517" y="13851"/>
                  <a:pt x="517" y="13851"/>
                </a:cubicBezTo>
                <a:cubicBezTo>
                  <a:pt x="503" y="13865"/>
                  <a:pt x="489" y="13908"/>
                  <a:pt x="474" y="13951"/>
                </a:cubicBezTo>
                <a:lnTo>
                  <a:pt x="460" y="13937"/>
                </a:lnTo>
                <a:lnTo>
                  <a:pt x="402" y="13879"/>
                </a:lnTo>
                <a:cubicBezTo>
                  <a:pt x="359" y="13923"/>
                  <a:pt x="359" y="14009"/>
                  <a:pt x="359" y="14037"/>
                </a:cubicBezTo>
                <a:cubicBezTo>
                  <a:pt x="359" y="14066"/>
                  <a:pt x="374" y="14109"/>
                  <a:pt x="374" y="14124"/>
                </a:cubicBezTo>
                <a:cubicBezTo>
                  <a:pt x="374" y="14138"/>
                  <a:pt x="374" y="14152"/>
                  <a:pt x="374" y="14152"/>
                </a:cubicBezTo>
                <a:cubicBezTo>
                  <a:pt x="359" y="14152"/>
                  <a:pt x="331" y="14109"/>
                  <a:pt x="316" y="14095"/>
                </a:cubicBezTo>
                <a:cubicBezTo>
                  <a:pt x="302" y="14081"/>
                  <a:pt x="331" y="14009"/>
                  <a:pt x="316" y="13994"/>
                </a:cubicBezTo>
                <a:cubicBezTo>
                  <a:pt x="311" y="13990"/>
                  <a:pt x="303" y="13988"/>
                  <a:pt x="294" y="13988"/>
                </a:cubicBezTo>
                <a:cubicBezTo>
                  <a:pt x="276" y="13988"/>
                  <a:pt x="254" y="13994"/>
                  <a:pt x="244" y="13994"/>
                </a:cubicBezTo>
                <a:cubicBezTo>
                  <a:pt x="244" y="13994"/>
                  <a:pt x="244" y="14037"/>
                  <a:pt x="244" y="14066"/>
                </a:cubicBezTo>
                <a:lnTo>
                  <a:pt x="244" y="14081"/>
                </a:lnTo>
                <a:cubicBezTo>
                  <a:pt x="216" y="14109"/>
                  <a:pt x="201" y="14152"/>
                  <a:pt x="173" y="14152"/>
                </a:cubicBezTo>
                <a:lnTo>
                  <a:pt x="158" y="14152"/>
                </a:lnTo>
                <a:cubicBezTo>
                  <a:pt x="158" y="14167"/>
                  <a:pt x="173" y="14181"/>
                  <a:pt x="187" y="14181"/>
                </a:cubicBezTo>
                <a:cubicBezTo>
                  <a:pt x="187" y="14181"/>
                  <a:pt x="166" y="14244"/>
                  <a:pt x="142" y="14244"/>
                </a:cubicBezTo>
                <a:cubicBezTo>
                  <a:pt x="138" y="14244"/>
                  <a:pt x="134" y="14243"/>
                  <a:pt x="129" y="14239"/>
                </a:cubicBezTo>
                <a:cubicBezTo>
                  <a:pt x="129" y="14238"/>
                  <a:pt x="127" y="14237"/>
                  <a:pt x="126" y="14237"/>
                </a:cubicBezTo>
                <a:cubicBezTo>
                  <a:pt x="110" y="14237"/>
                  <a:pt x="73" y="14327"/>
                  <a:pt x="86" y="14354"/>
                </a:cubicBezTo>
                <a:cubicBezTo>
                  <a:pt x="86" y="14385"/>
                  <a:pt x="79" y="14408"/>
                  <a:pt x="69" y="14408"/>
                </a:cubicBezTo>
                <a:cubicBezTo>
                  <a:pt x="66" y="14408"/>
                  <a:pt x="62" y="14405"/>
                  <a:pt x="58" y="14397"/>
                </a:cubicBezTo>
                <a:lnTo>
                  <a:pt x="29" y="14397"/>
                </a:lnTo>
                <a:lnTo>
                  <a:pt x="15" y="14411"/>
                </a:lnTo>
                <a:cubicBezTo>
                  <a:pt x="15" y="14425"/>
                  <a:pt x="43" y="14468"/>
                  <a:pt x="58" y="14468"/>
                </a:cubicBezTo>
                <a:cubicBezTo>
                  <a:pt x="72" y="14468"/>
                  <a:pt x="101" y="14454"/>
                  <a:pt x="115" y="14454"/>
                </a:cubicBezTo>
                <a:cubicBezTo>
                  <a:pt x="129" y="14440"/>
                  <a:pt x="115" y="14339"/>
                  <a:pt x="144" y="14339"/>
                </a:cubicBezTo>
                <a:cubicBezTo>
                  <a:pt x="158" y="14339"/>
                  <a:pt x="158" y="14368"/>
                  <a:pt x="158" y="14382"/>
                </a:cubicBezTo>
                <a:cubicBezTo>
                  <a:pt x="158" y="14397"/>
                  <a:pt x="187" y="14425"/>
                  <a:pt x="201" y="14425"/>
                </a:cubicBezTo>
                <a:cubicBezTo>
                  <a:pt x="216" y="14425"/>
                  <a:pt x="216" y="14468"/>
                  <a:pt x="201" y="14483"/>
                </a:cubicBezTo>
                <a:cubicBezTo>
                  <a:pt x="201" y="14490"/>
                  <a:pt x="205" y="14494"/>
                  <a:pt x="210" y="14494"/>
                </a:cubicBezTo>
                <a:cubicBezTo>
                  <a:pt x="216" y="14494"/>
                  <a:pt x="223" y="14490"/>
                  <a:pt x="230" y="14483"/>
                </a:cubicBezTo>
                <a:lnTo>
                  <a:pt x="259" y="14497"/>
                </a:lnTo>
                <a:cubicBezTo>
                  <a:pt x="302" y="14526"/>
                  <a:pt x="316" y="14555"/>
                  <a:pt x="273" y="14569"/>
                </a:cubicBezTo>
                <a:lnTo>
                  <a:pt x="273" y="14555"/>
                </a:lnTo>
                <a:cubicBezTo>
                  <a:pt x="265" y="14551"/>
                  <a:pt x="260" y="14549"/>
                  <a:pt x="256" y="14549"/>
                </a:cubicBezTo>
                <a:cubicBezTo>
                  <a:pt x="244" y="14549"/>
                  <a:pt x="244" y="14562"/>
                  <a:pt x="244" y="14583"/>
                </a:cubicBezTo>
                <a:cubicBezTo>
                  <a:pt x="244" y="14598"/>
                  <a:pt x="273" y="14612"/>
                  <a:pt x="273" y="14627"/>
                </a:cubicBezTo>
                <a:lnTo>
                  <a:pt x="244" y="14655"/>
                </a:lnTo>
                <a:cubicBezTo>
                  <a:pt x="230" y="14627"/>
                  <a:pt x="201" y="14612"/>
                  <a:pt x="187" y="14612"/>
                </a:cubicBezTo>
                <a:lnTo>
                  <a:pt x="173" y="14627"/>
                </a:lnTo>
                <a:lnTo>
                  <a:pt x="158" y="14655"/>
                </a:lnTo>
                <a:cubicBezTo>
                  <a:pt x="129" y="14670"/>
                  <a:pt x="158" y="14698"/>
                  <a:pt x="173" y="14698"/>
                </a:cubicBezTo>
                <a:cubicBezTo>
                  <a:pt x="187" y="14698"/>
                  <a:pt x="173" y="14727"/>
                  <a:pt x="144" y="14756"/>
                </a:cubicBezTo>
                <a:lnTo>
                  <a:pt x="115" y="14756"/>
                </a:lnTo>
                <a:lnTo>
                  <a:pt x="15" y="14770"/>
                </a:lnTo>
                <a:cubicBezTo>
                  <a:pt x="0" y="14856"/>
                  <a:pt x="0" y="14943"/>
                  <a:pt x="0" y="14957"/>
                </a:cubicBezTo>
                <a:cubicBezTo>
                  <a:pt x="0" y="14957"/>
                  <a:pt x="15" y="14971"/>
                  <a:pt x="43" y="14971"/>
                </a:cubicBezTo>
                <a:lnTo>
                  <a:pt x="58" y="14986"/>
                </a:lnTo>
                <a:cubicBezTo>
                  <a:pt x="72" y="15000"/>
                  <a:pt x="86" y="15043"/>
                  <a:pt x="86" y="15072"/>
                </a:cubicBezTo>
                <a:cubicBezTo>
                  <a:pt x="86" y="15086"/>
                  <a:pt x="86" y="15101"/>
                  <a:pt x="86" y="15129"/>
                </a:cubicBezTo>
                <a:lnTo>
                  <a:pt x="86" y="15158"/>
                </a:lnTo>
                <a:cubicBezTo>
                  <a:pt x="77" y="15185"/>
                  <a:pt x="91" y="15195"/>
                  <a:pt x="106" y="15195"/>
                </a:cubicBezTo>
                <a:cubicBezTo>
                  <a:pt x="115" y="15195"/>
                  <a:pt x="124" y="15192"/>
                  <a:pt x="129" y="15187"/>
                </a:cubicBezTo>
                <a:cubicBezTo>
                  <a:pt x="129" y="15187"/>
                  <a:pt x="144" y="15144"/>
                  <a:pt x="129" y="15115"/>
                </a:cubicBezTo>
                <a:lnTo>
                  <a:pt x="144" y="15101"/>
                </a:lnTo>
                <a:lnTo>
                  <a:pt x="158" y="15086"/>
                </a:lnTo>
                <a:cubicBezTo>
                  <a:pt x="173" y="15101"/>
                  <a:pt x="201" y="15144"/>
                  <a:pt x="230" y="15158"/>
                </a:cubicBezTo>
                <a:lnTo>
                  <a:pt x="259" y="15158"/>
                </a:lnTo>
                <a:cubicBezTo>
                  <a:pt x="259" y="15158"/>
                  <a:pt x="244" y="15201"/>
                  <a:pt x="244" y="15216"/>
                </a:cubicBezTo>
                <a:cubicBezTo>
                  <a:pt x="244" y="15230"/>
                  <a:pt x="259" y="15345"/>
                  <a:pt x="230" y="15359"/>
                </a:cubicBezTo>
                <a:cubicBezTo>
                  <a:pt x="201" y="15374"/>
                  <a:pt x="201" y="15445"/>
                  <a:pt x="201" y="15460"/>
                </a:cubicBezTo>
                <a:cubicBezTo>
                  <a:pt x="201" y="15489"/>
                  <a:pt x="201" y="15517"/>
                  <a:pt x="216" y="15517"/>
                </a:cubicBezTo>
                <a:lnTo>
                  <a:pt x="244" y="15517"/>
                </a:lnTo>
                <a:lnTo>
                  <a:pt x="259" y="15474"/>
                </a:lnTo>
                <a:cubicBezTo>
                  <a:pt x="266" y="15438"/>
                  <a:pt x="277" y="15427"/>
                  <a:pt x="287" y="15427"/>
                </a:cubicBezTo>
                <a:cubicBezTo>
                  <a:pt x="298" y="15427"/>
                  <a:pt x="309" y="15438"/>
                  <a:pt x="316" y="15445"/>
                </a:cubicBezTo>
                <a:cubicBezTo>
                  <a:pt x="316" y="15462"/>
                  <a:pt x="326" y="15469"/>
                  <a:pt x="337" y="15469"/>
                </a:cubicBezTo>
                <a:cubicBezTo>
                  <a:pt x="345" y="15469"/>
                  <a:pt x="353" y="15466"/>
                  <a:pt x="359" y="15460"/>
                </a:cubicBezTo>
                <a:lnTo>
                  <a:pt x="417" y="15460"/>
                </a:lnTo>
                <a:cubicBezTo>
                  <a:pt x="412" y="15478"/>
                  <a:pt x="412" y="15484"/>
                  <a:pt x="414" y="15484"/>
                </a:cubicBezTo>
                <a:cubicBezTo>
                  <a:pt x="419" y="15484"/>
                  <a:pt x="436" y="15451"/>
                  <a:pt x="446" y="15431"/>
                </a:cubicBezTo>
                <a:cubicBezTo>
                  <a:pt x="460" y="15402"/>
                  <a:pt x="489" y="15374"/>
                  <a:pt x="489" y="15374"/>
                </a:cubicBezTo>
                <a:cubicBezTo>
                  <a:pt x="489" y="15374"/>
                  <a:pt x="517" y="15445"/>
                  <a:pt x="546" y="15532"/>
                </a:cubicBezTo>
                <a:lnTo>
                  <a:pt x="632" y="15474"/>
                </a:lnTo>
                <a:lnTo>
                  <a:pt x="632" y="15460"/>
                </a:lnTo>
                <a:cubicBezTo>
                  <a:pt x="647" y="15489"/>
                  <a:pt x="647" y="15517"/>
                  <a:pt x="647" y="15546"/>
                </a:cubicBezTo>
                <a:lnTo>
                  <a:pt x="632" y="15575"/>
                </a:lnTo>
                <a:lnTo>
                  <a:pt x="632" y="15589"/>
                </a:lnTo>
                <a:cubicBezTo>
                  <a:pt x="604" y="15589"/>
                  <a:pt x="589" y="15618"/>
                  <a:pt x="575" y="15647"/>
                </a:cubicBezTo>
                <a:lnTo>
                  <a:pt x="604" y="15632"/>
                </a:lnTo>
                <a:cubicBezTo>
                  <a:pt x="618" y="15632"/>
                  <a:pt x="629" y="15629"/>
                  <a:pt x="634" y="15629"/>
                </a:cubicBezTo>
                <a:cubicBezTo>
                  <a:pt x="639" y="15629"/>
                  <a:pt x="639" y="15632"/>
                  <a:pt x="632" y="15647"/>
                </a:cubicBezTo>
                <a:cubicBezTo>
                  <a:pt x="618" y="15690"/>
                  <a:pt x="632" y="15718"/>
                  <a:pt x="661" y="15733"/>
                </a:cubicBezTo>
                <a:lnTo>
                  <a:pt x="690" y="15762"/>
                </a:lnTo>
                <a:cubicBezTo>
                  <a:pt x="697" y="15740"/>
                  <a:pt x="708" y="15733"/>
                  <a:pt x="717" y="15733"/>
                </a:cubicBezTo>
                <a:cubicBezTo>
                  <a:pt x="726" y="15733"/>
                  <a:pt x="733" y="15740"/>
                  <a:pt x="733" y="15747"/>
                </a:cubicBezTo>
                <a:cubicBezTo>
                  <a:pt x="739" y="15753"/>
                  <a:pt x="760" y="15757"/>
                  <a:pt x="783" y="15757"/>
                </a:cubicBezTo>
                <a:cubicBezTo>
                  <a:pt x="816" y="15757"/>
                  <a:pt x="854" y="15750"/>
                  <a:pt x="862" y="15733"/>
                </a:cubicBezTo>
                <a:cubicBezTo>
                  <a:pt x="871" y="15716"/>
                  <a:pt x="879" y="15709"/>
                  <a:pt x="885" y="15709"/>
                </a:cubicBezTo>
                <a:cubicBezTo>
                  <a:pt x="888" y="15709"/>
                  <a:pt x="891" y="15712"/>
                  <a:pt x="891" y="15718"/>
                </a:cubicBezTo>
                <a:cubicBezTo>
                  <a:pt x="905" y="15718"/>
                  <a:pt x="934" y="15690"/>
                  <a:pt x="934" y="15675"/>
                </a:cubicBezTo>
                <a:cubicBezTo>
                  <a:pt x="948" y="15661"/>
                  <a:pt x="991" y="15589"/>
                  <a:pt x="991" y="15560"/>
                </a:cubicBezTo>
                <a:cubicBezTo>
                  <a:pt x="991" y="15546"/>
                  <a:pt x="1049" y="15532"/>
                  <a:pt x="1078" y="15532"/>
                </a:cubicBezTo>
                <a:cubicBezTo>
                  <a:pt x="1106" y="15532"/>
                  <a:pt x="1106" y="15589"/>
                  <a:pt x="1106" y="15603"/>
                </a:cubicBezTo>
                <a:cubicBezTo>
                  <a:pt x="1106" y="15618"/>
                  <a:pt x="1106" y="15632"/>
                  <a:pt x="1106" y="15647"/>
                </a:cubicBezTo>
                <a:cubicBezTo>
                  <a:pt x="1106" y="15647"/>
                  <a:pt x="1135" y="15603"/>
                  <a:pt x="1150" y="15589"/>
                </a:cubicBezTo>
                <a:cubicBezTo>
                  <a:pt x="1150" y="15583"/>
                  <a:pt x="1150" y="15580"/>
                  <a:pt x="1151" y="15580"/>
                </a:cubicBezTo>
                <a:cubicBezTo>
                  <a:pt x="1156" y="15580"/>
                  <a:pt x="1167" y="15616"/>
                  <a:pt x="1178" y="15661"/>
                </a:cubicBezTo>
                <a:lnTo>
                  <a:pt x="1150" y="15704"/>
                </a:lnTo>
                <a:cubicBezTo>
                  <a:pt x="1150" y="15704"/>
                  <a:pt x="1150" y="15733"/>
                  <a:pt x="1164" y="15733"/>
                </a:cubicBezTo>
                <a:cubicBezTo>
                  <a:pt x="1164" y="15733"/>
                  <a:pt x="1178" y="15733"/>
                  <a:pt x="1193" y="15718"/>
                </a:cubicBezTo>
                <a:lnTo>
                  <a:pt x="1207" y="15704"/>
                </a:lnTo>
                <a:cubicBezTo>
                  <a:pt x="1215" y="15679"/>
                  <a:pt x="1224" y="15664"/>
                  <a:pt x="1229" y="15664"/>
                </a:cubicBezTo>
                <a:cubicBezTo>
                  <a:pt x="1233" y="15664"/>
                  <a:pt x="1236" y="15672"/>
                  <a:pt x="1236" y="15690"/>
                </a:cubicBezTo>
                <a:cubicBezTo>
                  <a:pt x="1264" y="15690"/>
                  <a:pt x="1293" y="15704"/>
                  <a:pt x="1308" y="15704"/>
                </a:cubicBezTo>
                <a:cubicBezTo>
                  <a:pt x="1334" y="15704"/>
                  <a:pt x="1324" y="15763"/>
                  <a:pt x="1355" y="15763"/>
                </a:cubicBezTo>
                <a:cubicBezTo>
                  <a:pt x="1358" y="15763"/>
                  <a:pt x="1361" y="15763"/>
                  <a:pt x="1365" y="15762"/>
                </a:cubicBezTo>
                <a:lnTo>
                  <a:pt x="1408" y="15762"/>
                </a:lnTo>
                <a:cubicBezTo>
                  <a:pt x="1466" y="15762"/>
                  <a:pt x="1509" y="15690"/>
                  <a:pt x="1509" y="15661"/>
                </a:cubicBezTo>
                <a:cubicBezTo>
                  <a:pt x="1509" y="15632"/>
                  <a:pt x="1537" y="15603"/>
                  <a:pt x="1581" y="15603"/>
                </a:cubicBezTo>
                <a:lnTo>
                  <a:pt x="1595" y="15632"/>
                </a:lnTo>
                <a:lnTo>
                  <a:pt x="1638" y="15675"/>
                </a:lnTo>
                <a:cubicBezTo>
                  <a:pt x="1695" y="15690"/>
                  <a:pt x="1767" y="15718"/>
                  <a:pt x="1796" y="15718"/>
                </a:cubicBezTo>
                <a:lnTo>
                  <a:pt x="1810" y="15747"/>
                </a:lnTo>
                <a:cubicBezTo>
                  <a:pt x="1814" y="15755"/>
                  <a:pt x="1818" y="15757"/>
                  <a:pt x="1822" y="15757"/>
                </a:cubicBezTo>
                <a:cubicBezTo>
                  <a:pt x="1830" y="15757"/>
                  <a:pt x="1839" y="15744"/>
                  <a:pt x="1847" y="15744"/>
                </a:cubicBezTo>
                <a:cubicBezTo>
                  <a:pt x="1849" y="15744"/>
                  <a:pt x="1851" y="15745"/>
                  <a:pt x="1854" y="15747"/>
                </a:cubicBezTo>
                <a:cubicBezTo>
                  <a:pt x="1882" y="15762"/>
                  <a:pt x="1897" y="15776"/>
                  <a:pt x="1925" y="15790"/>
                </a:cubicBezTo>
                <a:cubicBezTo>
                  <a:pt x="1925" y="15797"/>
                  <a:pt x="1929" y="15801"/>
                  <a:pt x="1933" y="15801"/>
                </a:cubicBezTo>
                <a:cubicBezTo>
                  <a:pt x="1936" y="15801"/>
                  <a:pt x="1940" y="15797"/>
                  <a:pt x="1940" y="15790"/>
                </a:cubicBezTo>
                <a:cubicBezTo>
                  <a:pt x="1954" y="15762"/>
                  <a:pt x="1997" y="15776"/>
                  <a:pt x="2012" y="15762"/>
                </a:cubicBezTo>
                <a:lnTo>
                  <a:pt x="2026" y="15747"/>
                </a:lnTo>
                <a:cubicBezTo>
                  <a:pt x="2055" y="15704"/>
                  <a:pt x="2069" y="15690"/>
                  <a:pt x="2069" y="15690"/>
                </a:cubicBezTo>
                <a:cubicBezTo>
                  <a:pt x="2069" y="15704"/>
                  <a:pt x="2098" y="15733"/>
                  <a:pt x="2112" y="15776"/>
                </a:cubicBezTo>
                <a:lnTo>
                  <a:pt x="2170" y="15747"/>
                </a:lnTo>
                <a:lnTo>
                  <a:pt x="2184" y="15747"/>
                </a:lnTo>
                <a:cubicBezTo>
                  <a:pt x="2198" y="15747"/>
                  <a:pt x="2213" y="15762"/>
                  <a:pt x="2241" y="15790"/>
                </a:cubicBezTo>
                <a:lnTo>
                  <a:pt x="2256" y="15805"/>
                </a:lnTo>
                <a:lnTo>
                  <a:pt x="2299" y="15876"/>
                </a:lnTo>
                <a:cubicBezTo>
                  <a:pt x="2313" y="15848"/>
                  <a:pt x="2342" y="15805"/>
                  <a:pt x="2371" y="15762"/>
                </a:cubicBezTo>
                <a:lnTo>
                  <a:pt x="2414" y="15762"/>
                </a:lnTo>
                <a:cubicBezTo>
                  <a:pt x="2443" y="15762"/>
                  <a:pt x="2457" y="15704"/>
                  <a:pt x="2471" y="15675"/>
                </a:cubicBezTo>
                <a:lnTo>
                  <a:pt x="2486" y="15675"/>
                </a:lnTo>
                <a:cubicBezTo>
                  <a:pt x="2486" y="15675"/>
                  <a:pt x="2486" y="15762"/>
                  <a:pt x="2486" y="15805"/>
                </a:cubicBezTo>
                <a:cubicBezTo>
                  <a:pt x="2474" y="15828"/>
                  <a:pt x="2491" y="15852"/>
                  <a:pt x="2505" y="15852"/>
                </a:cubicBezTo>
                <a:cubicBezTo>
                  <a:pt x="2509" y="15852"/>
                  <a:pt x="2512" y="15850"/>
                  <a:pt x="2514" y="15848"/>
                </a:cubicBezTo>
                <a:cubicBezTo>
                  <a:pt x="2525" y="15848"/>
                  <a:pt x="2568" y="15823"/>
                  <a:pt x="2595" y="15823"/>
                </a:cubicBezTo>
                <a:cubicBezTo>
                  <a:pt x="2604" y="15823"/>
                  <a:pt x="2611" y="15826"/>
                  <a:pt x="2615" y="15833"/>
                </a:cubicBezTo>
                <a:cubicBezTo>
                  <a:pt x="2629" y="15848"/>
                  <a:pt x="2658" y="15891"/>
                  <a:pt x="2658" y="15920"/>
                </a:cubicBezTo>
                <a:lnTo>
                  <a:pt x="2687" y="15920"/>
                </a:lnTo>
                <a:cubicBezTo>
                  <a:pt x="2716" y="15920"/>
                  <a:pt x="2730" y="15948"/>
                  <a:pt x="2759" y="15948"/>
                </a:cubicBezTo>
                <a:lnTo>
                  <a:pt x="2787" y="15948"/>
                </a:lnTo>
                <a:cubicBezTo>
                  <a:pt x="2816" y="15948"/>
                  <a:pt x="2845" y="15963"/>
                  <a:pt x="2845" y="15963"/>
                </a:cubicBezTo>
                <a:lnTo>
                  <a:pt x="2859" y="15963"/>
                </a:lnTo>
                <a:cubicBezTo>
                  <a:pt x="2859" y="15977"/>
                  <a:pt x="2859" y="15991"/>
                  <a:pt x="2845" y="15991"/>
                </a:cubicBezTo>
                <a:cubicBezTo>
                  <a:pt x="2845" y="16006"/>
                  <a:pt x="2831" y="16006"/>
                  <a:pt x="2816" y="16006"/>
                </a:cubicBezTo>
                <a:cubicBezTo>
                  <a:pt x="2812" y="16004"/>
                  <a:pt x="2807" y="16004"/>
                  <a:pt x="2803" y="16004"/>
                </a:cubicBezTo>
                <a:cubicBezTo>
                  <a:pt x="2782" y="16004"/>
                  <a:pt x="2757" y="16015"/>
                  <a:pt x="2734" y="16015"/>
                </a:cubicBezTo>
                <a:cubicBezTo>
                  <a:pt x="2709" y="16015"/>
                  <a:pt x="2686" y="16002"/>
                  <a:pt x="2672" y="15948"/>
                </a:cubicBezTo>
                <a:cubicBezTo>
                  <a:pt x="2672" y="15948"/>
                  <a:pt x="2658" y="15948"/>
                  <a:pt x="2644" y="15963"/>
                </a:cubicBezTo>
                <a:lnTo>
                  <a:pt x="2629" y="15991"/>
                </a:lnTo>
                <a:cubicBezTo>
                  <a:pt x="2622" y="16006"/>
                  <a:pt x="2611" y="16013"/>
                  <a:pt x="2601" y="16013"/>
                </a:cubicBezTo>
                <a:cubicBezTo>
                  <a:pt x="2590" y="16013"/>
                  <a:pt x="2579" y="16006"/>
                  <a:pt x="2572" y="15991"/>
                </a:cubicBezTo>
                <a:cubicBezTo>
                  <a:pt x="2572" y="15990"/>
                  <a:pt x="2572" y="15990"/>
                  <a:pt x="2571" y="15990"/>
                </a:cubicBezTo>
                <a:cubicBezTo>
                  <a:pt x="2568" y="15990"/>
                  <a:pt x="2542" y="16065"/>
                  <a:pt x="2529" y="16092"/>
                </a:cubicBezTo>
                <a:cubicBezTo>
                  <a:pt x="2529" y="16103"/>
                  <a:pt x="2515" y="16105"/>
                  <a:pt x="2496" y="16105"/>
                </a:cubicBezTo>
                <a:cubicBezTo>
                  <a:pt x="2476" y="16105"/>
                  <a:pt x="2449" y="16102"/>
                  <a:pt x="2428" y="16102"/>
                </a:cubicBezTo>
                <a:cubicBezTo>
                  <a:pt x="2416" y="16102"/>
                  <a:pt x="2406" y="16103"/>
                  <a:pt x="2399" y="16106"/>
                </a:cubicBezTo>
                <a:cubicBezTo>
                  <a:pt x="2356" y="16121"/>
                  <a:pt x="2313" y="16164"/>
                  <a:pt x="2299" y="16193"/>
                </a:cubicBezTo>
                <a:cubicBezTo>
                  <a:pt x="2299" y="16193"/>
                  <a:pt x="2299" y="16193"/>
                  <a:pt x="2299" y="16207"/>
                </a:cubicBezTo>
                <a:lnTo>
                  <a:pt x="2256" y="16207"/>
                </a:lnTo>
                <a:lnTo>
                  <a:pt x="2213" y="16193"/>
                </a:lnTo>
                <a:lnTo>
                  <a:pt x="2170" y="16178"/>
                </a:lnTo>
                <a:cubicBezTo>
                  <a:pt x="2155" y="16193"/>
                  <a:pt x="2141" y="16207"/>
                  <a:pt x="2127" y="16221"/>
                </a:cubicBezTo>
                <a:cubicBezTo>
                  <a:pt x="2127" y="16207"/>
                  <a:pt x="2127" y="16207"/>
                  <a:pt x="2127" y="16193"/>
                </a:cubicBezTo>
                <a:cubicBezTo>
                  <a:pt x="2127" y="16178"/>
                  <a:pt x="2069" y="16121"/>
                  <a:pt x="2055" y="16121"/>
                </a:cubicBezTo>
                <a:cubicBezTo>
                  <a:pt x="2049" y="16118"/>
                  <a:pt x="2044" y="16117"/>
                  <a:pt x="2039" y="16117"/>
                </a:cubicBezTo>
                <a:cubicBezTo>
                  <a:pt x="2016" y="16117"/>
                  <a:pt x="1997" y="16140"/>
                  <a:pt x="1997" y="16164"/>
                </a:cubicBezTo>
                <a:lnTo>
                  <a:pt x="2055" y="16164"/>
                </a:lnTo>
                <a:cubicBezTo>
                  <a:pt x="2055" y="16164"/>
                  <a:pt x="2069" y="16178"/>
                  <a:pt x="2069" y="16178"/>
                </a:cubicBezTo>
                <a:cubicBezTo>
                  <a:pt x="2069" y="16193"/>
                  <a:pt x="2069" y="16207"/>
                  <a:pt x="2069" y="16207"/>
                </a:cubicBezTo>
                <a:cubicBezTo>
                  <a:pt x="2055" y="16221"/>
                  <a:pt x="2055" y="16236"/>
                  <a:pt x="2040" y="16236"/>
                </a:cubicBezTo>
                <a:lnTo>
                  <a:pt x="2026" y="16236"/>
                </a:lnTo>
                <a:lnTo>
                  <a:pt x="2026" y="16221"/>
                </a:lnTo>
                <a:cubicBezTo>
                  <a:pt x="2012" y="16236"/>
                  <a:pt x="2012" y="16236"/>
                  <a:pt x="1997" y="16250"/>
                </a:cubicBezTo>
                <a:lnTo>
                  <a:pt x="2012" y="16264"/>
                </a:lnTo>
                <a:cubicBezTo>
                  <a:pt x="1981" y="16275"/>
                  <a:pt x="1951" y="16285"/>
                  <a:pt x="1930" y="16285"/>
                </a:cubicBezTo>
                <a:cubicBezTo>
                  <a:pt x="1922" y="16285"/>
                  <a:pt x="1915" y="16283"/>
                  <a:pt x="1911" y="16279"/>
                </a:cubicBezTo>
                <a:cubicBezTo>
                  <a:pt x="1897" y="16279"/>
                  <a:pt x="1925" y="16164"/>
                  <a:pt x="1897" y="16149"/>
                </a:cubicBezTo>
                <a:cubicBezTo>
                  <a:pt x="1892" y="16145"/>
                  <a:pt x="1887" y="16143"/>
                  <a:pt x="1883" y="16143"/>
                </a:cubicBezTo>
                <a:cubicBezTo>
                  <a:pt x="1874" y="16143"/>
                  <a:pt x="1868" y="16149"/>
                  <a:pt x="1868" y="16149"/>
                </a:cubicBezTo>
                <a:cubicBezTo>
                  <a:pt x="1868" y="16149"/>
                  <a:pt x="1854" y="16221"/>
                  <a:pt x="1839" y="16322"/>
                </a:cubicBezTo>
                <a:lnTo>
                  <a:pt x="1767" y="16351"/>
                </a:lnTo>
                <a:lnTo>
                  <a:pt x="1739" y="16365"/>
                </a:lnTo>
                <a:cubicBezTo>
                  <a:pt x="1731" y="16372"/>
                  <a:pt x="1721" y="16376"/>
                  <a:pt x="1712" y="16376"/>
                </a:cubicBezTo>
                <a:cubicBezTo>
                  <a:pt x="1703" y="16376"/>
                  <a:pt x="1695" y="16372"/>
                  <a:pt x="1695" y="16365"/>
                </a:cubicBezTo>
                <a:cubicBezTo>
                  <a:pt x="1693" y="16362"/>
                  <a:pt x="1690" y="16361"/>
                  <a:pt x="1687" y="16361"/>
                </a:cubicBezTo>
                <a:cubicBezTo>
                  <a:pt x="1675" y="16361"/>
                  <a:pt x="1664" y="16379"/>
                  <a:pt x="1652" y="16379"/>
                </a:cubicBezTo>
                <a:cubicBezTo>
                  <a:pt x="1638" y="16394"/>
                  <a:pt x="1638" y="16394"/>
                  <a:pt x="1624" y="16394"/>
                </a:cubicBezTo>
                <a:cubicBezTo>
                  <a:pt x="1624" y="16379"/>
                  <a:pt x="1609" y="16322"/>
                  <a:pt x="1595" y="16264"/>
                </a:cubicBezTo>
                <a:lnTo>
                  <a:pt x="1552" y="16250"/>
                </a:lnTo>
                <a:lnTo>
                  <a:pt x="1537" y="16250"/>
                </a:lnTo>
                <a:cubicBezTo>
                  <a:pt x="1537" y="16229"/>
                  <a:pt x="1530" y="16216"/>
                  <a:pt x="1526" y="16216"/>
                </a:cubicBezTo>
                <a:cubicBezTo>
                  <a:pt x="1524" y="16216"/>
                  <a:pt x="1523" y="16217"/>
                  <a:pt x="1523" y="16221"/>
                </a:cubicBezTo>
                <a:cubicBezTo>
                  <a:pt x="1523" y="16221"/>
                  <a:pt x="1509" y="16264"/>
                  <a:pt x="1494" y="16322"/>
                </a:cubicBezTo>
                <a:lnTo>
                  <a:pt x="1437" y="16250"/>
                </a:lnTo>
                <a:lnTo>
                  <a:pt x="1408" y="16250"/>
                </a:lnTo>
                <a:cubicBezTo>
                  <a:pt x="1408" y="16264"/>
                  <a:pt x="1408" y="16279"/>
                  <a:pt x="1408" y="16279"/>
                </a:cubicBezTo>
                <a:lnTo>
                  <a:pt x="1451" y="16351"/>
                </a:lnTo>
                <a:cubicBezTo>
                  <a:pt x="1408" y="16365"/>
                  <a:pt x="1336" y="16394"/>
                  <a:pt x="1308" y="16422"/>
                </a:cubicBezTo>
                <a:lnTo>
                  <a:pt x="1293" y="16394"/>
                </a:lnTo>
                <a:lnTo>
                  <a:pt x="1279" y="16379"/>
                </a:lnTo>
                <a:cubicBezTo>
                  <a:pt x="1279" y="16351"/>
                  <a:pt x="1250" y="16322"/>
                  <a:pt x="1221" y="16322"/>
                </a:cubicBezTo>
                <a:lnTo>
                  <a:pt x="1193" y="16322"/>
                </a:lnTo>
                <a:cubicBezTo>
                  <a:pt x="1193" y="16336"/>
                  <a:pt x="1207" y="16351"/>
                  <a:pt x="1221" y="16351"/>
                </a:cubicBezTo>
                <a:lnTo>
                  <a:pt x="1264" y="16351"/>
                </a:lnTo>
                <a:cubicBezTo>
                  <a:pt x="1264" y="16365"/>
                  <a:pt x="1264" y="16394"/>
                  <a:pt x="1264" y="16394"/>
                </a:cubicBezTo>
                <a:lnTo>
                  <a:pt x="1221" y="16408"/>
                </a:lnTo>
                <a:cubicBezTo>
                  <a:pt x="1215" y="16410"/>
                  <a:pt x="1209" y="16410"/>
                  <a:pt x="1203" y="16410"/>
                </a:cubicBezTo>
                <a:cubicBezTo>
                  <a:pt x="1154" y="16410"/>
                  <a:pt x="1118" y="16365"/>
                  <a:pt x="1092" y="16365"/>
                </a:cubicBezTo>
                <a:cubicBezTo>
                  <a:pt x="1078" y="16365"/>
                  <a:pt x="1035" y="16351"/>
                  <a:pt x="1020" y="16336"/>
                </a:cubicBezTo>
                <a:cubicBezTo>
                  <a:pt x="1006" y="16336"/>
                  <a:pt x="1006" y="16351"/>
                  <a:pt x="1020" y="16379"/>
                </a:cubicBezTo>
                <a:lnTo>
                  <a:pt x="1035" y="16394"/>
                </a:lnTo>
                <a:cubicBezTo>
                  <a:pt x="1063" y="16422"/>
                  <a:pt x="1035" y="16437"/>
                  <a:pt x="1035" y="16466"/>
                </a:cubicBezTo>
                <a:cubicBezTo>
                  <a:pt x="1035" y="16493"/>
                  <a:pt x="1023" y="16503"/>
                  <a:pt x="1011" y="16503"/>
                </a:cubicBezTo>
                <a:cubicBezTo>
                  <a:pt x="1004" y="16503"/>
                  <a:pt x="997" y="16500"/>
                  <a:pt x="991" y="16494"/>
                </a:cubicBezTo>
                <a:lnTo>
                  <a:pt x="934" y="16466"/>
                </a:lnTo>
                <a:cubicBezTo>
                  <a:pt x="891" y="16480"/>
                  <a:pt x="790" y="16480"/>
                  <a:pt x="790" y="16494"/>
                </a:cubicBezTo>
                <a:cubicBezTo>
                  <a:pt x="776" y="16509"/>
                  <a:pt x="733" y="16537"/>
                  <a:pt x="719" y="16552"/>
                </a:cubicBezTo>
                <a:lnTo>
                  <a:pt x="704" y="16494"/>
                </a:lnTo>
                <a:cubicBezTo>
                  <a:pt x="704" y="16484"/>
                  <a:pt x="697" y="16468"/>
                  <a:pt x="693" y="16468"/>
                </a:cubicBezTo>
                <a:cubicBezTo>
                  <a:pt x="691" y="16468"/>
                  <a:pt x="690" y="16471"/>
                  <a:pt x="690" y="16480"/>
                </a:cubicBezTo>
                <a:lnTo>
                  <a:pt x="675" y="16537"/>
                </a:lnTo>
                <a:cubicBezTo>
                  <a:pt x="661" y="16580"/>
                  <a:pt x="618" y="16695"/>
                  <a:pt x="604" y="16738"/>
                </a:cubicBezTo>
                <a:cubicBezTo>
                  <a:pt x="599" y="16748"/>
                  <a:pt x="594" y="16753"/>
                  <a:pt x="589" y="16753"/>
                </a:cubicBezTo>
                <a:cubicBezTo>
                  <a:pt x="580" y="16753"/>
                  <a:pt x="570" y="16734"/>
                  <a:pt x="560" y="16695"/>
                </a:cubicBezTo>
                <a:lnTo>
                  <a:pt x="589" y="16609"/>
                </a:lnTo>
                <a:lnTo>
                  <a:pt x="604" y="16566"/>
                </a:lnTo>
                <a:cubicBezTo>
                  <a:pt x="618" y="16509"/>
                  <a:pt x="632" y="16451"/>
                  <a:pt x="632" y="16437"/>
                </a:cubicBezTo>
                <a:lnTo>
                  <a:pt x="632" y="16437"/>
                </a:lnTo>
                <a:lnTo>
                  <a:pt x="604" y="16466"/>
                </a:lnTo>
                <a:cubicBezTo>
                  <a:pt x="602" y="16464"/>
                  <a:pt x="600" y="16463"/>
                  <a:pt x="599" y="16463"/>
                </a:cubicBezTo>
                <a:cubicBezTo>
                  <a:pt x="586" y="16463"/>
                  <a:pt x="575" y="16512"/>
                  <a:pt x="575" y="16537"/>
                </a:cubicBezTo>
                <a:cubicBezTo>
                  <a:pt x="575" y="16552"/>
                  <a:pt x="568" y="16559"/>
                  <a:pt x="557" y="16559"/>
                </a:cubicBezTo>
                <a:cubicBezTo>
                  <a:pt x="546" y="16559"/>
                  <a:pt x="532" y="16552"/>
                  <a:pt x="517" y="16537"/>
                </a:cubicBezTo>
                <a:lnTo>
                  <a:pt x="489" y="16509"/>
                </a:lnTo>
                <a:lnTo>
                  <a:pt x="474" y="16480"/>
                </a:lnTo>
                <a:cubicBezTo>
                  <a:pt x="431" y="16466"/>
                  <a:pt x="417" y="16422"/>
                  <a:pt x="446" y="16394"/>
                </a:cubicBezTo>
                <a:lnTo>
                  <a:pt x="446" y="16365"/>
                </a:lnTo>
                <a:lnTo>
                  <a:pt x="446" y="16322"/>
                </a:lnTo>
                <a:cubicBezTo>
                  <a:pt x="441" y="16309"/>
                  <a:pt x="434" y="16304"/>
                  <a:pt x="426" y="16304"/>
                </a:cubicBezTo>
                <a:cubicBezTo>
                  <a:pt x="409" y="16304"/>
                  <a:pt x="388" y="16331"/>
                  <a:pt x="388" y="16351"/>
                </a:cubicBezTo>
                <a:cubicBezTo>
                  <a:pt x="374" y="16379"/>
                  <a:pt x="331" y="16394"/>
                  <a:pt x="316" y="16394"/>
                </a:cubicBezTo>
                <a:cubicBezTo>
                  <a:pt x="316" y="16393"/>
                  <a:pt x="315" y="16393"/>
                  <a:pt x="315" y="16393"/>
                </a:cubicBezTo>
                <a:lnTo>
                  <a:pt x="315" y="16393"/>
                </a:lnTo>
                <a:cubicBezTo>
                  <a:pt x="311" y="16393"/>
                  <a:pt x="402" y="16524"/>
                  <a:pt x="402" y="16552"/>
                </a:cubicBezTo>
                <a:cubicBezTo>
                  <a:pt x="402" y="16566"/>
                  <a:pt x="374" y="16566"/>
                  <a:pt x="359" y="16580"/>
                </a:cubicBezTo>
                <a:cubicBezTo>
                  <a:pt x="345" y="16580"/>
                  <a:pt x="331" y="16624"/>
                  <a:pt x="316" y="16681"/>
                </a:cubicBezTo>
                <a:lnTo>
                  <a:pt x="273" y="16695"/>
                </a:lnTo>
                <a:cubicBezTo>
                  <a:pt x="259" y="16695"/>
                  <a:pt x="244" y="16724"/>
                  <a:pt x="216" y="16738"/>
                </a:cubicBezTo>
                <a:cubicBezTo>
                  <a:pt x="187" y="16753"/>
                  <a:pt x="230" y="16782"/>
                  <a:pt x="216" y="16796"/>
                </a:cubicBezTo>
                <a:lnTo>
                  <a:pt x="201" y="16825"/>
                </a:lnTo>
                <a:cubicBezTo>
                  <a:pt x="173" y="16839"/>
                  <a:pt x="129" y="16882"/>
                  <a:pt x="115" y="16882"/>
                </a:cubicBezTo>
                <a:cubicBezTo>
                  <a:pt x="115" y="16897"/>
                  <a:pt x="129" y="16911"/>
                  <a:pt x="158" y="16925"/>
                </a:cubicBezTo>
                <a:cubicBezTo>
                  <a:pt x="168" y="16911"/>
                  <a:pt x="177" y="16906"/>
                  <a:pt x="187" y="16906"/>
                </a:cubicBezTo>
                <a:cubicBezTo>
                  <a:pt x="206" y="16906"/>
                  <a:pt x="225" y="16925"/>
                  <a:pt x="244" y="16925"/>
                </a:cubicBezTo>
                <a:lnTo>
                  <a:pt x="359" y="16925"/>
                </a:lnTo>
                <a:lnTo>
                  <a:pt x="359" y="16954"/>
                </a:lnTo>
                <a:lnTo>
                  <a:pt x="374" y="17011"/>
                </a:lnTo>
                <a:cubicBezTo>
                  <a:pt x="402" y="16997"/>
                  <a:pt x="417" y="16940"/>
                  <a:pt x="417" y="16925"/>
                </a:cubicBezTo>
                <a:cubicBezTo>
                  <a:pt x="417" y="16911"/>
                  <a:pt x="431" y="16911"/>
                  <a:pt x="446" y="16897"/>
                </a:cubicBezTo>
                <a:lnTo>
                  <a:pt x="446" y="16911"/>
                </a:lnTo>
                <a:cubicBezTo>
                  <a:pt x="458" y="16923"/>
                  <a:pt x="467" y="16927"/>
                  <a:pt x="475" y="16927"/>
                </a:cubicBezTo>
                <a:cubicBezTo>
                  <a:pt x="486" y="16927"/>
                  <a:pt x="495" y="16919"/>
                  <a:pt x="503" y="16911"/>
                </a:cubicBezTo>
                <a:cubicBezTo>
                  <a:pt x="512" y="16893"/>
                  <a:pt x="521" y="16875"/>
                  <a:pt x="534" y="16875"/>
                </a:cubicBezTo>
                <a:cubicBezTo>
                  <a:pt x="541" y="16875"/>
                  <a:pt x="550" y="16881"/>
                  <a:pt x="560" y="16897"/>
                </a:cubicBezTo>
                <a:cubicBezTo>
                  <a:pt x="575" y="16882"/>
                  <a:pt x="618" y="16868"/>
                  <a:pt x="632" y="16868"/>
                </a:cubicBezTo>
                <a:lnTo>
                  <a:pt x="661" y="16868"/>
                </a:lnTo>
                <a:lnTo>
                  <a:pt x="704" y="16853"/>
                </a:lnTo>
                <a:cubicBezTo>
                  <a:pt x="722" y="16881"/>
                  <a:pt x="741" y="16891"/>
                  <a:pt x="751" y="16891"/>
                </a:cubicBezTo>
                <a:cubicBezTo>
                  <a:pt x="758" y="16891"/>
                  <a:pt x="762" y="16887"/>
                  <a:pt x="762" y="16882"/>
                </a:cubicBezTo>
                <a:cubicBezTo>
                  <a:pt x="762" y="16879"/>
                  <a:pt x="763" y="16878"/>
                  <a:pt x="764" y="16878"/>
                </a:cubicBezTo>
                <a:cubicBezTo>
                  <a:pt x="772" y="16878"/>
                  <a:pt x="790" y="16899"/>
                  <a:pt x="790" y="16911"/>
                </a:cubicBezTo>
                <a:cubicBezTo>
                  <a:pt x="795" y="16915"/>
                  <a:pt x="800" y="16917"/>
                  <a:pt x="806" y="16917"/>
                </a:cubicBezTo>
                <a:cubicBezTo>
                  <a:pt x="819" y="16917"/>
                  <a:pt x="833" y="16907"/>
                  <a:pt x="833" y="16897"/>
                </a:cubicBezTo>
                <a:cubicBezTo>
                  <a:pt x="833" y="16897"/>
                  <a:pt x="819" y="16839"/>
                  <a:pt x="805" y="16810"/>
                </a:cubicBezTo>
                <a:cubicBezTo>
                  <a:pt x="790" y="16796"/>
                  <a:pt x="805" y="16767"/>
                  <a:pt x="833" y="16767"/>
                </a:cubicBezTo>
                <a:lnTo>
                  <a:pt x="848" y="16782"/>
                </a:lnTo>
                <a:cubicBezTo>
                  <a:pt x="877" y="16782"/>
                  <a:pt x="891" y="16810"/>
                  <a:pt x="920" y="16825"/>
                </a:cubicBezTo>
                <a:cubicBezTo>
                  <a:pt x="934" y="16839"/>
                  <a:pt x="963" y="16825"/>
                  <a:pt x="977" y="16853"/>
                </a:cubicBezTo>
                <a:cubicBezTo>
                  <a:pt x="982" y="16858"/>
                  <a:pt x="987" y="16860"/>
                  <a:pt x="991" y="16860"/>
                </a:cubicBezTo>
                <a:cubicBezTo>
                  <a:pt x="1007" y="16860"/>
                  <a:pt x="1019" y="16832"/>
                  <a:pt x="1035" y="16832"/>
                </a:cubicBezTo>
                <a:cubicBezTo>
                  <a:pt x="1039" y="16832"/>
                  <a:pt x="1044" y="16834"/>
                  <a:pt x="1049" y="16839"/>
                </a:cubicBezTo>
                <a:lnTo>
                  <a:pt x="1078" y="16853"/>
                </a:lnTo>
                <a:cubicBezTo>
                  <a:pt x="1092" y="16810"/>
                  <a:pt x="1063" y="16767"/>
                  <a:pt x="1049" y="16767"/>
                </a:cubicBezTo>
                <a:cubicBezTo>
                  <a:pt x="1049" y="16767"/>
                  <a:pt x="1063" y="16753"/>
                  <a:pt x="1106" y="16738"/>
                </a:cubicBezTo>
                <a:lnTo>
                  <a:pt x="1135" y="16753"/>
                </a:lnTo>
                <a:cubicBezTo>
                  <a:pt x="1150" y="16753"/>
                  <a:pt x="1135" y="16810"/>
                  <a:pt x="1178" y="16810"/>
                </a:cubicBezTo>
                <a:cubicBezTo>
                  <a:pt x="1193" y="16796"/>
                  <a:pt x="1221" y="16782"/>
                  <a:pt x="1250" y="16782"/>
                </a:cubicBezTo>
                <a:lnTo>
                  <a:pt x="1279" y="16767"/>
                </a:lnTo>
                <a:cubicBezTo>
                  <a:pt x="1322" y="16767"/>
                  <a:pt x="1365" y="16695"/>
                  <a:pt x="1365" y="16667"/>
                </a:cubicBezTo>
                <a:cubicBezTo>
                  <a:pt x="1365" y="16657"/>
                  <a:pt x="1392" y="16640"/>
                  <a:pt x="1409" y="16640"/>
                </a:cubicBezTo>
                <a:cubicBezTo>
                  <a:pt x="1417" y="16640"/>
                  <a:pt x="1423" y="16643"/>
                  <a:pt x="1423" y="16652"/>
                </a:cubicBezTo>
                <a:cubicBezTo>
                  <a:pt x="1418" y="16661"/>
                  <a:pt x="1418" y="16665"/>
                  <a:pt x="1420" y="16665"/>
                </a:cubicBezTo>
                <a:cubicBezTo>
                  <a:pt x="1425" y="16665"/>
                  <a:pt x="1441" y="16648"/>
                  <a:pt x="1451" y="16638"/>
                </a:cubicBezTo>
                <a:cubicBezTo>
                  <a:pt x="1455" y="16631"/>
                  <a:pt x="1460" y="16628"/>
                  <a:pt x="1466" y="16628"/>
                </a:cubicBezTo>
                <a:cubicBezTo>
                  <a:pt x="1485" y="16628"/>
                  <a:pt x="1512" y="16656"/>
                  <a:pt x="1523" y="16667"/>
                </a:cubicBezTo>
                <a:cubicBezTo>
                  <a:pt x="1528" y="16677"/>
                  <a:pt x="1538" y="16680"/>
                  <a:pt x="1548" y="16680"/>
                </a:cubicBezTo>
                <a:cubicBezTo>
                  <a:pt x="1559" y="16680"/>
                  <a:pt x="1572" y="16677"/>
                  <a:pt x="1581" y="16677"/>
                </a:cubicBezTo>
                <a:cubicBezTo>
                  <a:pt x="1587" y="16677"/>
                  <a:pt x="1592" y="16678"/>
                  <a:pt x="1595" y="16681"/>
                </a:cubicBezTo>
                <a:cubicBezTo>
                  <a:pt x="1566" y="16724"/>
                  <a:pt x="1581" y="16753"/>
                  <a:pt x="1609" y="16767"/>
                </a:cubicBezTo>
                <a:lnTo>
                  <a:pt x="1638" y="16782"/>
                </a:lnTo>
                <a:lnTo>
                  <a:pt x="1652" y="16796"/>
                </a:lnTo>
                <a:cubicBezTo>
                  <a:pt x="1665" y="16809"/>
                  <a:pt x="1684" y="16816"/>
                  <a:pt x="1705" y="16816"/>
                </a:cubicBezTo>
                <a:cubicBezTo>
                  <a:pt x="1730" y="16816"/>
                  <a:pt x="1758" y="16805"/>
                  <a:pt x="1782" y="16782"/>
                </a:cubicBezTo>
                <a:lnTo>
                  <a:pt x="1825" y="16767"/>
                </a:lnTo>
                <a:lnTo>
                  <a:pt x="1882" y="16753"/>
                </a:lnTo>
                <a:cubicBezTo>
                  <a:pt x="1897" y="16810"/>
                  <a:pt x="1925" y="16839"/>
                  <a:pt x="1940" y="16853"/>
                </a:cubicBezTo>
                <a:cubicBezTo>
                  <a:pt x="1940" y="16868"/>
                  <a:pt x="1925" y="16897"/>
                  <a:pt x="1911" y="16911"/>
                </a:cubicBezTo>
                <a:cubicBezTo>
                  <a:pt x="1897" y="16940"/>
                  <a:pt x="1911" y="16940"/>
                  <a:pt x="1925" y="16940"/>
                </a:cubicBezTo>
                <a:cubicBezTo>
                  <a:pt x="1929" y="16936"/>
                  <a:pt x="1932" y="16934"/>
                  <a:pt x="1934" y="16934"/>
                </a:cubicBezTo>
                <a:cubicBezTo>
                  <a:pt x="1940" y="16934"/>
                  <a:pt x="1940" y="16947"/>
                  <a:pt x="1940" y="16968"/>
                </a:cubicBezTo>
                <a:lnTo>
                  <a:pt x="1925" y="16983"/>
                </a:lnTo>
                <a:lnTo>
                  <a:pt x="1911" y="16997"/>
                </a:lnTo>
                <a:cubicBezTo>
                  <a:pt x="1907" y="17001"/>
                  <a:pt x="1902" y="17003"/>
                  <a:pt x="1897" y="17003"/>
                </a:cubicBezTo>
                <a:cubicBezTo>
                  <a:pt x="1881" y="17003"/>
                  <a:pt x="1860" y="16989"/>
                  <a:pt x="1839" y="16968"/>
                </a:cubicBezTo>
                <a:lnTo>
                  <a:pt x="1825" y="16954"/>
                </a:lnTo>
                <a:cubicBezTo>
                  <a:pt x="1796" y="16954"/>
                  <a:pt x="1796" y="16925"/>
                  <a:pt x="1796" y="16911"/>
                </a:cubicBezTo>
                <a:lnTo>
                  <a:pt x="1782" y="16853"/>
                </a:lnTo>
                <a:cubicBezTo>
                  <a:pt x="1765" y="16870"/>
                  <a:pt x="1748" y="16877"/>
                  <a:pt x="1731" y="16877"/>
                </a:cubicBezTo>
                <a:cubicBezTo>
                  <a:pt x="1719" y="16877"/>
                  <a:pt x="1707" y="16874"/>
                  <a:pt x="1695" y="16868"/>
                </a:cubicBezTo>
                <a:lnTo>
                  <a:pt x="1681" y="16853"/>
                </a:lnTo>
                <a:lnTo>
                  <a:pt x="1652" y="16825"/>
                </a:lnTo>
                <a:cubicBezTo>
                  <a:pt x="1609" y="16839"/>
                  <a:pt x="1595" y="16882"/>
                  <a:pt x="1595" y="16897"/>
                </a:cubicBezTo>
                <a:cubicBezTo>
                  <a:pt x="1595" y="16911"/>
                  <a:pt x="1609" y="16925"/>
                  <a:pt x="1624" y="16925"/>
                </a:cubicBezTo>
                <a:cubicBezTo>
                  <a:pt x="1624" y="16925"/>
                  <a:pt x="1652" y="16983"/>
                  <a:pt x="1667" y="16983"/>
                </a:cubicBezTo>
                <a:cubicBezTo>
                  <a:pt x="1670" y="16980"/>
                  <a:pt x="1674" y="16979"/>
                  <a:pt x="1678" y="16979"/>
                </a:cubicBezTo>
                <a:cubicBezTo>
                  <a:pt x="1697" y="16979"/>
                  <a:pt x="1727" y="16997"/>
                  <a:pt x="1739" y="16997"/>
                </a:cubicBezTo>
                <a:cubicBezTo>
                  <a:pt x="1753" y="17011"/>
                  <a:pt x="1753" y="17026"/>
                  <a:pt x="1724" y="17055"/>
                </a:cubicBezTo>
                <a:lnTo>
                  <a:pt x="1652" y="17069"/>
                </a:lnTo>
                <a:cubicBezTo>
                  <a:pt x="1645" y="17076"/>
                  <a:pt x="1638" y="17080"/>
                  <a:pt x="1631" y="17080"/>
                </a:cubicBezTo>
                <a:cubicBezTo>
                  <a:pt x="1624" y="17080"/>
                  <a:pt x="1616" y="17076"/>
                  <a:pt x="1609" y="17069"/>
                </a:cubicBezTo>
                <a:lnTo>
                  <a:pt x="1609" y="17055"/>
                </a:lnTo>
                <a:cubicBezTo>
                  <a:pt x="1609" y="17049"/>
                  <a:pt x="1607" y="17045"/>
                  <a:pt x="1603" y="17045"/>
                </a:cubicBezTo>
                <a:cubicBezTo>
                  <a:pt x="1597" y="17045"/>
                  <a:pt x="1589" y="17052"/>
                  <a:pt x="1581" y="17069"/>
                </a:cubicBezTo>
                <a:cubicBezTo>
                  <a:pt x="1537" y="17083"/>
                  <a:pt x="1494" y="17083"/>
                  <a:pt x="1466" y="17112"/>
                </a:cubicBezTo>
                <a:cubicBezTo>
                  <a:pt x="1451" y="17098"/>
                  <a:pt x="1437" y="17083"/>
                  <a:pt x="1437" y="17055"/>
                </a:cubicBezTo>
                <a:lnTo>
                  <a:pt x="1423" y="17055"/>
                </a:lnTo>
                <a:lnTo>
                  <a:pt x="1408" y="17040"/>
                </a:lnTo>
                <a:cubicBezTo>
                  <a:pt x="1404" y="17031"/>
                  <a:pt x="1395" y="17028"/>
                  <a:pt x="1384" y="17028"/>
                </a:cubicBezTo>
                <a:cubicBezTo>
                  <a:pt x="1361" y="17028"/>
                  <a:pt x="1327" y="17045"/>
                  <a:pt x="1308" y="17055"/>
                </a:cubicBezTo>
                <a:cubicBezTo>
                  <a:pt x="1305" y="17056"/>
                  <a:pt x="1302" y="17056"/>
                  <a:pt x="1300" y="17056"/>
                </a:cubicBezTo>
                <a:cubicBezTo>
                  <a:pt x="1271" y="17056"/>
                  <a:pt x="1234" y="16995"/>
                  <a:pt x="1221" y="16968"/>
                </a:cubicBezTo>
                <a:cubicBezTo>
                  <a:pt x="1207" y="16954"/>
                  <a:pt x="1150" y="16954"/>
                  <a:pt x="1135" y="16954"/>
                </a:cubicBezTo>
                <a:cubicBezTo>
                  <a:pt x="1121" y="16968"/>
                  <a:pt x="1106" y="16997"/>
                  <a:pt x="1106" y="17026"/>
                </a:cubicBezTo>
                <a:lnTo>
                  <a:pt x="1106" y="17055"/>
                </a:lnTo>
                <a:cubicBezTo>
                  <a:pt x="1092" y="17069"/>
                  <a:pt x="1092" y="17083"/>
                  <a:pt x="1078" y="17083"/>
                </a:cubicBezTo>
                <a:cubicBezTo>
                  <a:pt x="1063" y="17083"/>
                  <a:pt x="1049" y="17069"/>
                  <a:pt x="1049" y="17055"/>
                </a:cubicBezTo>
                <a:lnTo>
                  <a:pt x="1049" y="16997"/>
                </a:lnTo>
                <a:cubicBezTo>
                  <a:pt x="1049" y="16954"/>
                  <a:pt x="1020" y="16897"/>
                  <a:pt x="1006" y="16897"/>
                </a:cubicBezTo>
                <a:cubicBezTo>
                  <a:pt x="991" y="16897"/>
                  <a:pt x="1006" y="16925"/>
                  <a:pt x="1006" y="16940"/>
                </a:cubicBezTo>
                <a:cubicBezTo>
                  <a:pt x="1006" y="16954"/>
                  <a:pt x="1020" y="16997"/>
                  <a:pt x="1020" y="17011"/>
                </a:cubicBezTo>
                <a:cubicBezTo>
                  <a:pt x="1020" y="17011"/>
                  <a:pt x="1035" y="17055"/>
                  <a:pt x="1035" y="17083"/>
                </a:cubicBezTo>
                <a:lnTo>
                  <a:pt x="1006" y="17083"/>
                </a:lnTo>
                <a:cubicBezTo>
                  <a:pt x="977" y="17083"/>
                  <a:pt x="963" y="17083"/>
                  <a:pt x="963" y="17112"/>
                </a:cubicBezTo>
                <a:cubicBezTo>
                  <a:pt x="973" y="17162"/>
                  <a:pt x="955" y="17177"/>
                  <a:pt x="934" y="17177"/>
                </a:cubicBezTo>
                <a:cubicBezTo>
                  <a:pt x="924" y="17177"/>
                  <a:pt x="914" y="17174"/>
                  <a:pt x="905" y="17170"/>
                </a:cubicBezTo>
                <a:cubicBezTo>
                  <a:pt x="862" y="17141"/>
                  <a:pt x="805" y="17141"/>
                  <a:pt x="805" y="17055"/>
                </a:cubicBezTo>
                <a:lnTo>
                  <a:pt x="805" y="17026"/>
                </a:lnTo>
                <a:cubicBezTo>
                  <a:pt x="794" y="17005"/>
                  <a:pt x="784" y="16991"/>
                  <a:pt x="773" y="16991"/>
                </a:cubicBezTo>
                <a:cubicBezTo>
                  <a:pt x="769" y="16991"/>
                  <a:pt x="765" y="16993"/>
                  <a:pt x="762" y="16997"/>
                </a:cubicBezTo>
                <a:lnTo>
                  <a:pt x="747" y="16997"/>
                </a:lnTo>
                <a:lnTo>
                  <a:pt x="747" y="17011"/>
                </a:lnTo>
                <a:cubicBezTo>
                  <a:pt x="733" y="17011"/>
                  <a:pt x="719" y="16983"/>
                  <a:pt x="719" y="16983"/>
                </a:cubicBezTo>
                <a:cubicBezTo>
                  <a:pt x="719" y="16968"/>
                  <a:pt x="690" y="16968"/>
                  <a:pt x="675" y="16968"/>
                </a:cubicBezTo>
                <a:cubicBezTo>
                  <a:pt x="661" y="16968"/>
                  <a:pt x="719" y="17055"/>
                  <a:pt x="733" y="17083"/>
                </a:cubicBezTo>
                <a:cubicBezTo>
                  <a:pt x="762" y="17112"/>
                  <a:pt x="776" y="17141"/>
                  <a:pt x="762" y="17141"/>
                </a:cubicBezTo>
                <a:cubicBezTo>
                  <a:pt x="762" y="17141"/>
                  <a:pt x="747" y="17126"/>
                  <a:pt x="733" y="17126"/>
                </a:cubicBezTo>
                <a:cubicBezTo>
                  <a:pt x="733" y="17126"/>
                  <a:pt x="690" y="17155"/>
                  <a:pt x="675" y="17184"/>
                </a:cubicBezTo>
                <a:cubicBezTo>
                  <a:pt x="661" y="17198"/>
                  <a:pt x="647" y="17241"/>
                  <a:pt x="661" y="17256"/>
                </a:cubicBezTo>
                <a:cubicBezTo>
                  <a:pt x="661" y="17270"/>
                  <a:pt x="647" y="17284"/>
                  <a:pt x="618" y="17299"/>
                </a:cubicBezTo>
                <a:lnTo>
                  <a:pt x="604" y="17284"/>
                </a:lnTo>
                <a:cubicBezTo>
                  <a:pt x="604" y="17284"/>
                  <a:pt x="589" y="17270"/>
                  <a:pt x="575" y="17270"/>
                </a:cubicBezTo>
                <a:cubicBezTo>
                  <a:pt x="545" y="17250"/>
                  <a:pt x="509" y="17204"/>
                  <a:pt x="466" y="17204"/>
                </a:cubicBezTo>
                <a:cubicBezTo>
                  <a:pt x="447" y="17204"/>
                  <a:pt x="425" y="17214"/>
                  <a:pt x="402" y="17241"/>
                </a:cubicBezTo>
                <a:cubicBezTo>
                  <a:pt x="402" y="17246"/>
                  <a:pt x="401" y="17248"/>
                  <a:pt x="399" y="17248"/>
                </a:cubicBezTo>
                <a:cubicBezTo>
                  <a:pt x="394" y="17248"/>
                  <a:pt x="388" y="17241"/>
                  <a:pt x="388" y="17241"/>
                </a:cubicBezTo>
                <a:cubicBezTo>
                  <a:pt x="369" y="17241"/>
                  <a:pt x="356" y="17235"/>
                  <a:pt x="341" y="17235"/>
                </a:cubicBezTo>
                <a:cubicBezTo>
                  <a:pt x="334" y="17235"/>
                  <a:pt x="326" y="17237"/>
                  <a:pt x="316" y="17241"/>
                </a:cubicBezTo>
                <a:cubicBezTo>
                  <a:pt x="309" y="17249"/>
                  <a:pt x="305" y="17252"/>
                  <a:pt x="302" y="17252"/>
                </a:cubicBezTo>
                <a:cubicBezTo>
                  <a:pt x="298" y="17252"/>
                  <a:pt x="295" y="17249"/>
                  <a:pt x="287" y="17241"/>
                </a:cubicBezTo>
                <a:lnTo>
                  <a:pt x="273" y="17227"/>
                </a:lnTo>
                <a:cubicBezTo>
                  <a:pt x="270" y="17221"/>
                  <a:pt x="265" y="17218"/>
                  <a:pt x="258" y="17218"/>
                </a:cubicBezTo>
                <a:cubicBezTo>
                  <a:pt x="234" y="17218"/>
                  <a:pt x="189" y="17254"/>
                  <a:pt x="144" y="17299"/>
                </a:cubicBezTo>
                <a:lnTo>
                  <a:pt x="101" y="17256"/>
                </a:lnTo>
                <a:lnTo>
                  <a:pt x="43" y="17213"/>
                </a:lnTo>
                <a:lnTo>
                  <a:pt x="43" y="17213"/>
                </a:lnTo>
                <a:cubicBezTo>
                  <a:pt x="29" y="17256"/>
                  <a:pt x="43" y="17284"/>
                  <a:pt x="86" y="17284"/>
                </a:cubicBezTo>
                <a:lnTo>
                  <a:pt x="101" y="17328"/>
                </a:lnTo>
                <a:cubicBezTo>
                  <a:pt x="109" y="17349"/>
                  <a:pt x="118" y="17357"/>
                  <a:pt x="127" y="17357"/>
                </a:cubicBezTo>
                <a:cubicBezTo>
                  <a:pt x="145" y="17357"/>
                  <a:pt x="162" y="17326"/>
                  <a:pt x="180" y="17326"/>
                </a:cubicBezTo>
                <a:cubicBezTo>
                  <a:pt x="182" y="17326"/>
                  <a:pt x="185" y="17326"/>
                  <a:pt x="187" y="17328"/>
                </a:cubicBezTo>
                <a:cubicBezTo>
                  <a:pt x="201" y="17328"/>
                  <a:pt x="201" y="17342"/>
                  <a:pt x="216" y="17356"/>
                </a:cubicBezTo>
                <a:lnTo>
                  <a:pt x="230" y="17371"/>
                </a:lnTo>
                <a:cubicBezTo>
                  <a:pt x="259" y="17385"/>
                  <a:pt x="259" y="17428"/>
                  <a:pt x="230" y="17457"/>
                </a:cubicBezTo>
                <a:lnTo>
                  <a:pt x="216" y="17471"/>
                </a:lnTo>
                <a:cubicBezTo>
                  <a:pt x="201" y="17500"/>
                  <a:pt x="230" y="17529"/>
                  <a:pt x="201" y="17557"/>
                </a:cubicBezTo>
                <a:cubicBezTo>
                  <a:pt x="187" y="17572"/>
                  <a:pt x="187" y="17629"/>
                  <a:pt x="230" y="17629"/>
                </a:cubicBezTo>
                <a:cubicBezTo>
                  <a:pt x="244" y="17629"/>
                  <a:pt x="259" y="17644"/>
                  <a:pt x="273" y="17644"/>
                </a:cubicBezTo>
                <a:lnTo>
                  <a:pt x="287" y="17658"/>
                </a:lnTo>
                <a:cubicBezTo>
                  <a:pt x="302" y="17644"/>
                  <a:pt x="316" y="17586"/>
                  <a:pt x="331" y="17572"/>
                </a:cubicBezTo>
                <a:cubicBezTo>
                  <a:pt x="345" y="17572"/>
                  <a:pt x="331" y="17543"/>
                  <a:pt x="302" y="17529"/>
                </a:cubicBezTo>
                <a:lnTo>
                  <a:pt x="287" y="17500"/>
                </a:lnTo>
                <a:cubicBezTo>
                  <a:pt x="273" y="17500"/>
                  <a:pt x="273" y="17457"/>
                  <a:pt x="273" y="17457"/>
                </a:cubicBezTo>
                <a:cubicBezTo>
                  <a:pt x="284" y="17446"/>
                  <a:pt x="287" y="17418"/>
                  <a:pt x="300" y="17418"/>
                </a:cubicBezTo>
                <a:cubicBezTo>
                  <a:pt x="304" y="17418"/>
                  <a:pt x="309" y="17421"/>
                  <a:pt x="316" y="17428"/>
                </a:cubicBezTo>
                <a:lnTo>
                  <a:pt x="331" y="17442"/>
                </a:lnTo>
                <a:cubicBezTo>
                  <a:pt x="345" y="17442"/>
                  <a:pt x="374" y="17414"/>
                  <a:pt x="402" y="17385"/>
                </a:cubicBezTo>
                <a:lnTo>
                  <a:pt x="460" y="17385"/>
                </a:lnTo>
                <a:cubicBezTo>
                  <a:pt x="474" y="17385"/>
                  <a:pt x="489" y="17385"/>
                  <a:pt x="503" y="17371"/>
                </a:cubicBezTo>
                <a:lnTo>
                  <a:pt x="532" y="17342"/>
                </a:lnTo>
                <a:cubicBezTo>
                  <a:pt x="560" y="17356"/>
                  <a:pt x="604" y="17414"/>
                  <a:pt x="604" y="17471"/>
                </a:cubicBezTo>
                <a:lnTo>
                  <a:pt x="618" y="17529"/>
                </a:lnTo>
                <a:cubicBezTo>
                  <a:pt x="618" y="17543"/>
                  <a:pt x="632" y="17557"/>
                  <a:pt x="647" y="17572"/>
                </a:cubicBezTo>
                <a:lnTo>
                  <a:pt x="661" y="17572"/>
                </a:lnTo>
                <a:cubicBezTo>
                  <a:pt x="661" y="17572"/>
                  <a:pt x="675" y="17557"/>
                  <a:pt x="675" y="17543"/>
                </a:cubicBezTo>
                <a:cubicBezTo>
                  <a:pt x="661" y="17514"/>
                  <a:pt x="661" y="17486"/>
                  <a:pt x="675" y="17486"/>
                </a:cubicBezTo>
                <a:cubicBezTo>
                  <a:pt x="678" y="17483"/>
                  <a:pt x="681" y="17482"/>
                  <a:pt x="684" y="17482"/>
                </a:cubicBezTo>
                <a:cubicBezTo>
                  <a:pt x="695" y="17482"/>
                  <a:pt x="704" y="17500"/>
                  <a:pt x="704" y="17500"/>
                </a:cubicBezTo>
                <a:cubicBezTo>
                  <a:pt x="719" y="17514"/>
                  <a:pt x="719" y="17543"/>
                  <a:pt x="733" y="17557"/>
                </a:cubicBezTo>
                <a:cubicBezTo>
                  <a:pt x="762" y="17572"/>
                  <a:pt x="762" y="17601"/>
                  <a:pt x="776" y="17629"/>
                </a:cubicBezTo>
                <a:cubicBezTo>
                  <a:pt x="776" y="17644"/>
                  <a:pt x="776" y="17658"/>
                  <a:pt x="776" y="17672"/>
                </a:cubicBezTo>
                <a:cubicBezTo>
                  <a:pt x="776" y="17687"/>
                  <a:pt x="776" y="17687"/>
                  <a:pt x="776" y="17687"/>
                </a:cubicBezTo>
                <a:lnTo>
                  <a:pt x="762" y="17701"/>
                </a:lnTo>
                <a:cubicBezTo>
                  <a:pt x="762" y="17744"/>
                  <a:pt x="675" y="17787"/>
                  <a:pt x="675" y="17802"/>
                </a:cubicBezTo>
                <a:cubicBezTo>
                  <a:pt x="675" y="17816"/>
                  <a:pt x="690" y="17816"/>
                  <a:pt x="719" y="17816"/>
                </a:cubicBezTo>
                <a:lnTo>
                  <a:pt x="747" y="17802"/>
                </a:lnTo>
                <a:lnTo>
                  <a:pt x="776" y="17787"/>
                </a:lnTo>
                <a:cubicBezTo>
                  <a:pt x="805" y="17787"/>
                  <a:pt x="833" y="17730"/>
                  <a:pt x="848" y="17730"/>
                </a:cubicBezTo>
                <a:cubicBezTo>
                  <a:pt x="862" y="17730"/>
                  <a:pt x="848" y="17715"/>
                  <a:pt x="833" y="17687"/>
                </a:cubicBezTo>
                <a:cubicBezTo>
                  <a:pt x="833" y="17687"/>
                  <a:pt x="833" y="17687"/>
                  <a:pt x="819" y="17672"/>
                </a:cubicBezTo>
                <a:cubicBezTo>
                  <a:pt x="819" y="17658"/>
                  <a:pt x="819" y="17658"/>
                  <a:pt x="833" y="17658"/>
                </a:cubicBezTo>
                <a:lnTo>
                  <a:pt x="862" y="17672"/>
                </a:lnTo>
                <a:cubicBezTo>
                  <a:pt x="905" y="17701"/>
                  <a:pt x="948" y="17730"/>
                  <a:pt x="948" y="17759"/>
                </a:cubicBezTo>
                <a:lnTo>
                  <a:pt x="977" y="17744"/>
                </a:lnTo>
                <a:cubicBezTo>
                  <a:pt x="977" y="17744"/>
                  <a:pt x="977" y="17701"/>
                  <a:pt x="963" y="17687"/>
                </a:cubicBezTo>
                <a:cubicBezTo>
                  <a:pt x="948" y="17658"/>
                  <a:pt x="920" y="17629"/>
                  <a:pt x="905" y="17601"/>
                </a:cubicBezTo>
                <a:cubicBezTo>
                  <a:pt x="877" y="17586"/>
                  <a:pt x="862" y="17572"/>
                  <a:pt x="891" y="17557"/>
                </a:cubicBezTo>
                <a:cubicBezTo>
                  <a:pt x="920" y="17529"/>
                  <a:pt x="963" y="17486"/>
                  <a:pt x="991" y="17486"/>
                </a:cubicBezTo>
                <a:cubicBezTo>
                  <a:pt x="1049" y="17486"/>
                  <a:pt x="1020" y="17586"/>
                  <a:pt x="1049" y="17615"/>
                </a:cubicBezTo>
                <a:cubicBezTo>
                  <a:pt x="1049" y="17615"/>
                  <a:pt x="1049" y="17629"/>
                  <a:pt x="1049" y="17629"/>
                </a:cubicBezTo>
                <a:cubicBezTo>
                  <a:pt x="1059" y="17679"/>
                  <a:pt x="1069" y="17694"/>
                  <a:pt x="1088" y="17694"/>
                </a:cubicBezTo>
                <a:cubicBezTo>
                  <a:pt x="1097" y="17694"/>
                  <a:pt x="1107" y="17691"/>
                  <a:pt x="1121" y="17687"/>
                </a:cubicBezTo>
                <a:cubicBezTo>
                  <a:pt x="1135" y="17672"/>
                  <a:pt x="1150" y="17658"/>
                  <a:pt x="1164" y="17658"/>
                </a:cubicBezTo>
                <a:lnTo>
                  <a:pt x="1221" y="17672"/>
                </a:lnTo>
                <a:cubicBezTo>
                  <a:pt x="1250" y="17629"/>
                  <a:pt x="1250" y="17557"/>
                  <a:pt x="1236" y="17543"/>
                </a:cubicBezTo>
                <a:cubicBezTo>
                  <a:pt x="1221" y="17529"/>
                  <a:pt x="1264" y="17500"/>
                  <a:pt x="1293" y="17500"/>
                </a:cubicBezTo>
                <a:cubicBezTo>
                  <a:pt x="1308" y="17500"/>
                  <a:pt x="1351" y="17486"/>
                  <a:pt x="1351" y="17486"/>
                </a:cubicBezTo>
                <a:lnTo>
                  <a:pt x="1351" y="17486"/>
                </a:lnTo>
                <a:cubicBezTo>
                  <a:pt x="1351" y="17486"/>
                  <a:pt x="1351" y="17500"/>
                  <a:pt x="1336" y="17500"/>
                </a:cubicBezTo>
                <a:cubicBezTo>
                  <a:pt x="1336" y="17500"/>
                  <a:pt x="1336" y="17514"/>
                  <a:pt x="1336" y="17529"/>
                </a:cubicBezTo>
                <a:lnTo>
                  <a:pt x="1336" y="17543"/>
                </a:lnTo>
                <a:cubicBezTo>
                  <a:pt x="1293" y="17601"/>
                  <a:pt x="1308" y="17658"/>
                  <a:pt x="1351" y="17687"/>
                </a:cubicBezTo>
                <a:cubicBezTo>
                  <a:pt x="1355" y="17691"/>
                  <a:pt x="1359" y="17693"/>
                  <a:pt x="1362" y="17693"/>
                </a:cubicBezTo>
                <a:cubicBezTo>
                  <a:pt x="1376" y="17693"/>
                  <a:pt x="1370" y="17641"/>
                  <a:pt x="1394" y="17629"/>
                </a:cubicBezTo>
                <a:lnTo>
                  <a:pt x="1466" y="17629"/>
                </a:lnTo>
                <a:cubicBezTo>
                  <a:pt x="1451" y="17586"/>
                  <a:pt x="1379" y="17557"/>
                  <a:pt x="1379" y="17543"/>
                </a:cubicBezTo>
                <a:cubicBezTo>
                  <a:pt x="1379" y="17529"/>
                  <a:pt x="1379" y="17500"/>
                  <a:pt x="1365" y="17500"/>
                </a:cubicBezTo>
                <a:lnTo>
                  <a:pt x="1408" y="17500"/>
                </a:lnTo>
                <a:cubicBezTo>
                  <a:pt x="1408" y="17500"/>
                  <a:pt x="1394" y="17414"/>
                  <a:pt x="1408" y="17399"/>
                </a:cubicBezTo>
                <a:cubicBezTo>
                  <a:pt x="1414" y="17388"/>
                  <a:pt x="1425" y="17384"/>
                  <a:pt x="1439" y="17384"/>
                </a:cubicBezTo>
                <a:cubicBezTo>
                  <a:pt x="1462" y="17384"/>
                  <a:pt x="1491" y="17396"/>
                  <a:pt x="1509" y="17414"/>
                </a:cubicBezTo>
                <a:cubicBezTo>
                  <a:pt x="1511" y="17416"/>
                  <a:pt x="1513" y="17417"/>
                  <a:pt x="1515" y="17417"/>
                </a:cubicBezTo>
                <a:cubicBezTo>
                  <a:pt x="1527" y="17417"/>
                  <a:pt x="1537" y="17381"/>
                  <a:pt x="1537" y="17356"/>
                </a:cubicBezTo>
                <a:cubicBezTo>
                  <a:pt x="1537" y="17346"/>
                  <a:pt x="1530" y="17336"/>
                  <a:pt x="1521" y="17336"/>
                </a:cubicBezTo>
                <a:cubicBezTo>
                  <a:pt x="1517" y="17336"/>
                  <a:pt x="1513" y="17338"/>
                  <a:pt x="1509" y="17342"/>
                </a:cubicBezTo>
                <a:lnTo>
                  <a:pt x="1509" y="17356"/>
                </a:lnTo>
                <a:lnTo>
                  <a:pt x="1494" y="17356"/>
                </a:lnTo>
                <a:cubicBezTo>
                  <a:pt x="1480" y="17342"/>
                  <a:pt x="1480" y="17299"/>
                  <a:pt x="1480" y="17256"/>
                </a:cubicBezTo>
                <a:lnTo>
                  <a:pt x="1466" y="17227"/>
                </a:lnTo>
                <a:cubicBezTo>
                  <a:pt x="1466" y="17227"/>
                  <a:pt x="1494" y="17198"/>
                  <a:pt x="1509" y="17198"/>
                </a:cubicBezTo>
                <a:lnTo>
                  <a:pt x="1509" y="17213"/>
                </a:lnTo>
                <a:cubicBezTo>
                  <a:pt x="1510" y="17214"/>
                  <a:pt x="1512" y="17215"/>
                  <a:pt x="1514" y="17215"/>
                </a:cubicBezTo>
                <a:cubicBezTo>
                  <a:pt x="1529" y="17215"/>
                  <a:pt x="1552" y="17168"/>
                  <a:pt x="1552" y="17155"/>
                </a:cubicBezTo>
                <a:cubicBezTo>
                  <a:pt x="1553" y="17154"/>
                  <a:pt x="1555" y="17153"/>
                  <a:pt x="1557" y="17153"/>
                </a:cubicBezTo>
                <a:cubicBezTo>
                  <a:pt x="1574" y="17153"/>
                  <a:pt x="1617" y="17200"/>
                  <a:pt x="1644" y="17200"/>
                </a:cubicBezTo>
                <a:cubicBezTo>
                  <a:pt x="1647" y="17200"/>
                  <a:pt x="1650" y="17200"/>
                  <a:pt x="1652" y="17198"/>
                </a:cubicBezTo>
                <a:cubicBezTo>
                  <a:pt x="1667" y="17198"/>
                  <a:pt x="1681" y="17241"/>
                  <a:pt x="1681" y="17284"/>
                </a:cubicBezTo>
                <a:lnTo>
                  <a:pt x="1681" y="17328"/>
                </a:lnTo>
                <a:cubicBezTo>
                  <a:pt x="1681" y="17342"/>
                  <a:pt x="1667" y="17356"/>
                  <a:pt x="1652" y="17356"/>
                </a:cubicBezTo>
                <a:cubicBezTo>
                  <a:pt x="1638" y="17342"/>
                  <a:pt x="1609" y="17241"/>
                  <a:pt x="1581" y="17241"/>
                </a:cubicBezTo>
                <a:cubicBezTo>
                  <a:pt x="1552" y="17241"/>
                  <a:pt x="1566" y="17284"/>
                  <a:pt x="1581" y="17299"/>
                </a:cubicBezTo>
                <a:cubicBezTo>
                  <a:pt x="1595" y="17313"/>
                  <a:pt x="1609" y="17371"/>
                  <a:pt x="1638" y="17414"/>
                </a:cubicBezTo>
                <a:lnTo>
                  <a:pt x="1681" y="17414"/>
                </a:lnTo>
                <a:cubicBezTo>
                  <a:pt x="1710" y="17414"/>
                  <a:pt x="1751" y="17407"/>
                  <a:pt x="1780" y="17407"/>
                </a:cubicBezTo>
                <a:cubicBezTo>
                  <a:pt x="1794" y="17407"/>
                  <a:pt x="1806" y="17409"/>
                  <a:pt x="1810" y="17414"/>
                </a:cubicBezTo>
                <a:cubicBezTo>
                  <a:pt x="1839" y="17428"/>
                  <a:pt x="1825" y="17442"/>
                  <a:pt x="1796" y="17457"/>
                </a:cubicBezTo>
                <a:lnTo>
                  <a:pt x="1782" y="17471"/>
                </a:lnTo>
                <a:lnTo>
                  <a:pt x="1767" y="17486"/>
                </a:lnTo>
                <a:cubicBezTo>
                  <a:pt x="1753" y="17486"/>
                  <a:pt x="1753" y="17500"/>
                  <a:pt x="1767" y="17500"/>
                </a:cubicBezTo>
                <a:cubicBezTo>
                  <a:pt x="1753" y="17514"/>
                  <a:pt x="1753" y="17514"/>
                  <a:pt x="1739" y="17514"/>
                </a:cubicBezTo>
                <a:cubicBezTo>
                  <a:pt x="1724" y="17500"/>
                  <a:pt x="1695" y="17486"/>
                  <a:pt x="1667" y="17486"/>
                </a:cubicBezTo>
                <a:lnTo>
                  <a:pt x="1652" y="17486"/>
                </a:lnTo>
                <a:cubicBezTo>
                  <a:pt x="1638" y="17500"/>
                  <a:pt x="1652" y="17543"/>
                  <a:pt x="1667" y="17586"/>
                </a:cubicBezTo>
                <a:lnTo>
                  <a:pt x="1667" y="17601"/>
                </a:lnTo>
                <a:cubicBezTo>
                  <a:pt x="1667" y="17615"/>
                  <a:pt x="1624" y="17672"/>
                  <a:pt x="1595" y="17701"/>
                </a:cubicBezTo>
                <a:cubicBezTo>
                  <a:pt x="1581" y="17715"/>
                  <a:pt x="1609" y="17744"/>
                  <a:pt x="1624" y="17744"/>
                </a:cubicBezTo>
                <a:cubicBezTo>
                  <a:pt x="1624" y="17744"/>
                  <a:pt x="1681" y="17802"/>
                  <a:pt x="1681" y="17816"/>
                </a:cubicBezTo>
                <a:cubicBezTo>
                  <a:pt x="1667" y="17830"/>
                  <a:pt x="1652" y="17859"/>
                  <a:pt x="1638" y="17888"/>
                </a:cubicBezTo>
                <a:lnTo>
                  <a:pt x="1638" y="17931"/>
                </a:lnTo>
                <a:lnTo>
                  <a:pt x="1638" y="17960"/>
                </a:lnTo>
                <a:cubicBezTo>
                  <a:pt x="1626" y="17983"/>
                  <a:pt x="1595" y="18007"/>
                  <a:pt x="1577" y="18007"/>
                </a:cubicBezTo>
                <a:cubicBezTo>
                  <a:pt x="1572" y="18007"/>
                  <a:pt x="1569" y="18005"/>
                  <a:pt x="1566" y="18003"/>
                </a:cubicBezTo>
                <a:lnTo>
                  <a:pt x="1552" y="18003"/>
                </a:lnTo>
                <a:cubicBezTo>
                  <a:pt x="1552" y="18003"/>
                  <a:pt x="1595" y="17845"/>
                  <a:pt x="1566" y="17816"/>
                </a:cubicBezTo>
                <a:cubicBezTo>
                  <a:pt x="1552" y="17802"/>
                  <a:pt x="1523" y="17787"/>
                  <a:pt x="1523" y="17787"/>
                </a:cubicBezTo>
                <a:cubicBezTo>
                  <a:pt x="1509" y="17787"/>
                  <a:pt x="1509" y="17802"/>
                  <a:pt x="1494" y="17802"/>
                </a:cubicBezTo>
                <a:cubicBezTo>
                  <a:pt x="1466" y="17787"/>
                  <a:pt x="1408" y="17744"/>
                  <a:pt x="1379" y="17730"/>
                </a:cubicBezTo>
                <a:cubicBezTo>
                  <a:pt x="1378" y="17728"/>
                  <a:pt x="1376" y="17727"/>
                  <a:pt x="1374" y="17727"/>
                </a:cubicBezTo>
                <a:cubicBezTo>
                  <a:pt x="1365" y="17727"/>
                  <a:pt x="1365" y="17766"/>
                  <a:pt x="1365" y="17816"/>
                </a:cubicBezTo>
                <a:lnTo>
                  <a:pt x="1351" y="17845"/>
                </a:lnTo>
                <a:lnTo>
                  <a:pt x="1336" y="17888"/>
                </a:lnTo>
                <a:cubicBezTo>
                  <a:pt x="1334" y="17889"/>
                  <a:pt x="1331" y="17890"/>
                  <a:pt x="1329" y="17890"/>
                </a:cubicBezTo>
                <a:cubicBezTo>
                  <a:pt x="1303" y="17890"/>
                  <a:pt x="1280" y="17830"/>
                  <a:pt x="1293" y="17830"/>
                </a:cubicBezTo>
                <a:cubicBezTo>
                  <a:pt x="1322" y="17816"/>
                  <a:pt x="1322" y="17802"/>
                  <a:pt x="1308" y="17787"/>
                </a:cubicBezTo>
                <a:lnTo>
                  <a:pt x="1293" y="17787"/>
                </a:lnTo>
                <a:lnTo>
                  <a:pt x="1250" y="17802"/>
                </a:lnTo>
                <a:cubicBezTo>
                  <a:pt x="1193" y="17759"/>
                  <a:pt x="1150" y="17715"/>
                  <a:pt x="1135" y="17715"/>
                </a:cubicBezTo>
                <a:lnTo>
                  <a:pt x="1121" y="17715"/>
                </a:lnTo>
                <a:cubicBezTo>
                  <a:pt x="1121" y="17715"/>
                  <a:pt x="1106" y="17730"/>
                  <a:pt x="1106" y="17744"/>
                </a:cubicBezTo>
                <a:lnTo>
                  <a:pt x="1106" y="17773"/>
                </a:lnTo>
                <a:cubicBezTo>
                  <a:pt x="1106" y="17802"/>
                  <a:pt x="1049" y="17845"/>
                  <a:pt x="1035" y="17845"/>
                </a:cubicBezTo>
                <a:cubicBezTo>
                  <a:pt x="1033" y="17847"/>
                  <a:pt x="1031" y="17848"/>
                  <a:pt x="1029" y="17848"/>
                </a:cubicBezTo>
                <a:cubicBezTo>
                  <a:pt x="1017" y="17848"/>
                  <a:pt x="1006" y="17812"/>
                  <a:pt x="1006" y="17787"/>
                </a:cubicBezTo>
                <a:cubicBezTo>
                  <a:pt x="1006" y="17785"/>
                  <a:pt x="1005" y="17783"/>
                  <a:pt x="1003" y="17783"/>
                </a:cubicBezTo>
                <a:cubicBezTo>
                  <a:pt x="995" y="17783"/>
                  <a:pt x="974" y="17804"/>
                  <a:pt x="963" y="17816"/>
                </a:cubicBezTo>
                <a:cubicBezTo>
                  <a:pt x="963" y="17830"/>
                  <a:pt x="977" y="17902"/>
                  <a:pt x="977" y="17931"/>
                </a:cubicBezTo>
                <a:cubicBezTo>
                  <a:pt x="991" y="17960"/>
                  <a:pt x="991" y="17988"/>
                  <a:pt x="991" y="17988"/>
                </a:cubicBezTo>
                <a:lnTo>
                  <a:pt x="991" y="18003"/>
                </a:lnTo>
                <a:cubicBezTo>
                  <a:pt x="984" y="18027"/>
                  <a:pt x="958" y="18037"/>
                  <a:pt x="935" y="18037"/>
                </a:cubicBezTo>
                <a:cubicBezTo>
                  <a:pt x="915" y="18037"/>
                  <a:pt x="897" y="18030"/>
                  <a:pt x="891" y="18017"/>
                </a:cubicBezTo>
                <a:lnTo>
                  <a:pt x="877" y="18003"/>
                </a:lnTo>
                <a:cubicBezTo>
                  <a:pt x="877" y="17996"/>
                  <a:pt x="875" y="17993"/>
                  <a:pt x="872" y="17993"/>
                </a:cubicBezTo>
                <a:cubicBezTo>
                  <a:pt x="864" y="17993"/>
                  <a:pt x="844" y="18024"/>
                  <a:pt x="833" y="18046"/>
                </a:cubicBezTo>
                <a:cubicBezTo>
                  <a:pt x="831" y="18050"/>
                  <a:pt x="830" y="18052"/>
                  <a:pt x="828" y="18052"/>
                </a:cubicBezTo>
                <a:cubicBezTo>
                  <a:pt x="819" y="18052"/>
                  <a:pt x="819" y="17984"/>
                  <a:pt x="819" y="17960"/>
                </a:cubicBezTo>
                <a:cubicBezTo>
                  <a:pt x="819" y="17917"/>
                  <a:pt x="848" y="17888"/>
                  <a:pt x="862" y="17888"/>
                </a:cubicBezTo>
                <a:cubicBezTo>
                  <a:pt x="862" y="17888"/>
                  <a:pt x="848" y="17873"/>
                  <a:pt x="819" y="17859"/>
                </a:cubicBezTo>
                <a:lnTo>
                  <a:pt x="776" y="17859"/>
                </a:lnTo>
                <a:cubicBezTo>
                  <a:pt x="776" y="17873"/>
                  <a:pt x="747" y="17902"/>
                  <a:pt x="747" y="17931"/>
                </a:cubicBezTo>
                <a:lnTo>
                  <a:pt x="733" y="17917"/>
                </a:lnTo>
                <a:lnTo>
                  <a:pt x="704" y="17888"/>
                </a:lnTo>
                <a:cubicBezTo>
                  <a:pt x="690" y="17859"/>
                  <a:pt x="661" y="17845"/>
                  <a:pt x="661" y="17845"/>
                </a:cubicBezTo>
                <a:cubicBezTo>
                  <a:pt x="647" y="17859"/>
                  <a:pt x="632" y="17902"/>
                  <a:pt x="618" y="17945"/>
                </a:cubicBezTo>
                <a:lnTo>
                  <a:pt x="604" y="17917"/>
                </a:lnTo>
                <a:lnTo>
                  <a:pt x="546" y="17873"/>
                </a:lnTo>
                <a:cubicBezTo>
                  <a:pt x="503" y="17902"/>
                  <a:pt x="503" y="18003"/>
                  <a:pt x="503" y="18017"/>
                </a:cubicBezTo>
                <a:cubicBezTo>
                  <a:pt x="503" y="18046"/>
                  <a:pt x="517" y="18103"/>
                  <a:pt x="517" y="18118"/>
                </a:cubicBezTo>
                <a:cubicBezTo>
                  <a:pt x="517" y="18118"/>
                  <a:pt x="517" y="18146"/>
                  <a:pt x="517" y="18146"/>
                </a:cubicBezTo>
                <a:cubicBezTo>
                  <a:pt x="517" y="18146"/>
                  <a:pt x="474" y="18103"/>
                  <a:pt x="460" y="18089"/>
                </a:cubicBezTo>
                <a:cubicBezTo>
                  <a:pt x="446" y="18075"/>
                  <a:pt x="474" y="18003"/>
                  <a:pt x="460" y="17988"/>
                </a:cubicBezTo>
                <a:cubicBezTo>
                  <a:pt x="453" y="17981"/>
                  <a:pt x="438" y="17978"/>
                  <a:pt x="424" y="17978"/>
                </a:cubicBezTo>
                <a:cubicBezTo>
                  <a:pt x="410" y="17978"/>
                  <a:pt x="395" y="17981"/>
                  <a:pt x="388" y="17988"/>
                </a:cubicBezTo>
                <a:cubicBezTo>
                  <a:pt x="388" y="17988"/>
                  <a:pt x="388" y="18017"/>
                  <a:pt x="388" y="18060"/>
                </a:cubicBezTo>
                <a:lnTo>
                  <a:pt x="388" y="18075"/>
                </a:lnTo>
                <a:cubicBezTo>
                  <a:pt x="363" y="18099"/>
                  <a:pt x="349" y="18135"/>
                  <a:pt x="327" y="18135"/>
                </a:cubicBezTo>
                <a:cubicBezTo>
                  <a:pt x="324" y="18135"/>
                  <a:pt x="320" y="18134"/>
                  <a:pt x="316" y="18132"/>
                </a:cubicBezTo>
                <a:lnTo>
                  <a:pt x="316" y="18132"/>
                </a:lnTo>
                <a:cubicBezTo>
                  <a:pt x="302" y="18146"/>
                  <a:pt x="331" y="18161"/>
                  <a:pt x="331" y="18175"/>
                </a:cubicBezTo>
                <a:cubicBezTo>
                  <a:pt x="344" y="18175"/>
                  <a:pt x="309" y="18235"/>
                  <a:pt x="281" y="18235"/>
                </a:cubicBezTo>
                <a:cubicBezTo>
                  <a:pt x="278" y="18235"/>
                  <a:pt x="276" y="18234"/>
                  <a:pt x="273" y="18233"/>
                </a:cubicBezTo>
                <a:cubicBezTo>
                  <a:pt x="272" y="18232"/>
                  <a:pt x="271" y="18231"/>
                  <a:pt x="270" y="18231"/>
                </a:cubicBezTo>
                <a:cubicBezTo>
                  <a:pt x="255" y="18231"/>
                  <a:pt x="230" y="18308"/>
                  <a:pt x="230" y="18348"/>
                </a:cubicBezTo>
                <a:cubicBezTo>
                  <a:pt x="230" y="18380"/>
                  <a:pt x="222" y="18396"/>
                  <a:pt x="212" y="18396"/>
                </a:cubicBezTo>
                <a:cubicBezTo>
                  <a:pt x="208" y="18396"/>
                  <a:pt x="205" y="18394"/>
                  <a:pt x="201" y="18391"/>
                </a:cubicBezTo>
                <a:lnTo>
                  <a:pt x="187" y="18376"/>
                </a:lnTo>
                <a:cubicBezTo>
                  <a:pt x="187" y="18376"/>
                  <a:pt x="173" y="18376"/>
                  <a:pt x="173" y="18391"/>
                </a:cubicBezTo>
                <a:cubicBezTo>
                  <a:pt x="158" y="18405"/>
                  <a:pt x="187" y="18448"/>
                  <a:pt x="201" y="18463"/>
                </a:cubicBezTo>
                <a:cubicBezTo>
                  <a:pt x="216" y="18463"/>
                  <a:pt x="244" y="18448"/>
                  <a:pt x="259" y="18434"/>
                </a:cubicBezTo>
                <a:cubicBezTo>
                  <a:pt x="273" y="18434"/>
                  <a:pt x="259" y="18319"/>
                  <a:pt x="287" y="18319"/>
                </a:cubicBezTo>
                <a:cubicBezTo>
                  <a:pt x="302" y="18333"/>
                  <a:pt x="316" y="18362"/>
                  <a:pt x="302" y="18376"/>
                </a:cubicBezTo>
                <a:cubicBezTo>
                  <a:pt x="302" y="18391"/>
                  <a:pt x="331" y="18405"/>
                  <a:pt x="345" y="18419"/>
                </a:cubicBezTo>
                <a:cubicBezTo>
                  <a:pt x="359" y="18419"/>
                  <a:pt x="359" y="18463"/>
                  <a:pt x="359" y="18463"/>
                </a:cubicBezTo>
                <a:cubicBezTo>
                  <a:pt x="345" y="18477"/>
                  <a:pt x="359" y="18477"/>
                  <a:pt x="374" y="18477"/>
                </a:cubicBezTo>
                <a:lnTo>
                  <a:pt x="402" y="18491"/>
                </a:lnTo>
                <a:cubicBezTo>
                  <a:pt x="446" y="18506"/>
                  <a:pt x="460" y="18534"/>
                  <a:pt x="431" y="18549"/>
                </a:cubicBezTo>
                <a:lnTo>
                  <a:pt x="417" y="18549"/>
                </a:lnTo>
                <a:cubicBezTo>
                  <a:pt x="408" y="18545"/>
                  <a:pt x="402" y="18543"/>
                  <a:pt x="398" y="18543"/>
                </a:cubicBezTo>
                <a:cubicBezTo>
                  <a:pt x="388" y="18543"/>
                  <a:pt x="388" y="18553"/>
                  <a:pt x="388" y="18563"/>
                </a:cubicBezTo>
                <a:cubicBezTo>
                  <a:pt x="402" y="18577"/>
                  <a:pt x="417" y="18606"/>
                  <a:pt x="417" y="18606"/>
                </a:cubicBezTo>
                <a:lnTo>
                  <a:pt x="402" y="18635"/>
                </a:lnTo>
                <a:cubicBezTo>
                  <a:pt x="374" y="18621"/>
                  <a:pt x="345" y="18606"/>
                  <a:pt x="331" y="18606"/>
                </a:cubicBezTo>
                <a:lnTo>
                  <a:pt x="316" y="18621"/>
                </a:lnTo>
                <a:lnTo>
                  <a:pt x="302" y="18635"/>
                </a:lnTo>
                <a:cubicBezTo>
                  <a:pt x="273" y="18664"/>
                  <a:pt x="302" y="18692"/>
                  <a:pt x="316" y="18692"/>
                </a:cubicBezTo>
                <a:cubicBezTo>
                  <a:pt x="331" y="18692"/>
                  <a:pt x="316" y="18721"/>
                  <a:pt x="287" y="18750"/>
                </a:cubicBezTo>
                <a:lnTo>
                  <a:pt x="173" y="18750"/>
                </a:lnTo>
                <a:cubicBezTo>
                  <a:pt x="158" y="18836"/>
                  <a:pt x="144" y="18937"/>
                  <a:pt x="144" y="18937"/>
                </a:cubicBezTo>
                <a:cubicBezTo>
                  <a:pt x="144" y="18951"/>
                  <a:pt x="173" y="18951"/>
                  <a:pt x="187" y="18965"/>
                </a:cubicBezTo>
                <a:lnTo>
                  <a:pt x="201" y="18980"/>
                </a:lnTo>
                <a:cubicBezTo>
                  <a:pt x="216" y="18994"/>
                  <a:pt x="230" y="19023"/>
                  <a:pt x="230" y="19052"/>
                </a:cubicBezTo>
                <a:cubicBezTo>
                  <a:pt x="230" y="19080"/>
                  <a:pt x="230" y="19095"/>
                  <a:pt x="230" y="19109"/>
                </a:cubicBezTo>
                <a:lnTo>
                  <a:pt x="230" y="19152"/>
                </a:lnTo>
                <a:cubicBezTo>
                  <a:pt x="220" y="19173"/>
                  <a:pt x="240" y="19187"/>
                  <a:pt x="257" y="19187"/>
                </a:cubicBezTo>
                <a:cubicBezTo>
                  <a:pt x="263" y="19187"/>
                  <a:pt x="269" y="19185"/>
                  <a:pt x="273" y="19181"/>
                </a:cubicBezTo>
                <a:cubicBezTo>
                  <a:pt x="273" y="19167"/>
                  <a:pt x="287" y="19138"/>
                  <a:pt x="273" y="19095"/>
                </a:cubicBezTo>
                <a:lnTo>
                  <a:pt x="287" y="19095"/>
                </a:lnTo>
                <a:lnTo>
                  <a:pt x="302" y="19080"/>
                </a:lnTo>
                <a:cubicBezTo>
                  <a:pt x="316" y="19095"/>
                  <a:pt x="345" y="19123"/>
                  <a:pt x="374" y="19152"/>
                </a:cubicBezTo>
                <a:lnTo>
                  <a:pt x="402" y="19152"/>
                </a:lnTo>
                <a:cubicBezTo>
                  <a:pt x="402" y="19171"/>
                  <a:pt x="399" y="19199"/>
                  <a:pt x="388" y="19210"/>
                </a:cubicBezTo>
                <a:cubicBezTo>
                  <a:pt x="388" y="19210"/>
                  <a:pt x="402" y="19339"/>
                  <a:pt x="374" y="19353"/>
                </a:cubicBezTo>
                <a:cubicBezTo>
                  <a:pt x="345" y="19368"/>
                  <a:pt x="345" y="19425"/>
                  <a:pt x="345" y="19454"/>
                </a:cubicBezTo>
                <a:cubicBezTo>
                  <a:pt x="345" y="19468"/>
                  <a:pt x="359" y="19497"/>
                  <a:pt x="359" y="19511"/>
                </a:cubicBezTo>
                <a:lnTo>
                  <a:pt x="388" y="19511"/>
                </a:lnTo>
                <a:lnTo>
                  <a:pt x="402" y="19454"/>
                </a:lnTo>
                <a:cubicBezTo>
                  <a:pt x="410" y="19425"/>
                  <a:pt x="424" y="19414"/>
                  <a:pt x="437" y="19414"/>
                </a:cubicBezTo>
                <a:cubicBezTo>
                  <a:pt x="449" y="19414"/>
                  <a:pt x="460" y="19425"/>
                  <a:pt x="460" y="19440"/>
                </a:cubicBezTo>
                <a:cubicBezTo>
                  <a:pt x="470" y="19450"/>
                  <a:pt x="480" y="19460"/>
                  <a:pt x="490" y="19460"/>
                </a:cubicBezTo>
                <a:cubicBezTo>
                  <a:pt x="495" y="19460"/>
                  <a:pt x="499" y="19458"/>
                  <a:pt x="503" y="19454"/>
                </a:cubicBezTo>
                <a:lnTo>
                  <a:pt x="560" y="19454"/>
                </a:lnTo>
                <a:cubicBezTo>
                  <a:pt x="560" y="19467"/>
                  <a:pt x="562" y="19472"/>
                  <a:pt x="564" y="19472"/>
                </a:cubicBezTo>
                <a:cubicBezTo>
                  <a:pt x="569" y="19472"/>
                  <a:pt x="579" y="19445"/>
                  <a:pt x="589" y="19425"/>
                </a:cubicBezTo>
                <a:cubicBezTo>
                  <a:pt x="604" y="19382"/>
                  <a:pt x="632" y="19353"/>
                  <a:pt x="632" y="19353"/>
                </a:cubicBezTo>
                <a:cubicBezTo>
                  <a:pt x="632" y="19353"/>
                  <a:pt x="661" y="19425"/>
                  <a:pt x="690" y="19526"/>
                </a:cubicBezTo>
                <a:lnTo>
                  <a:pt x="776" y="19454"/>
                </a:lnTo>
                <a:cubicBezTo>
                  <a:pt x="790" y="19468"/>
                  <a:pt x="790" y="19511"/>
                  <a:pt x="790" y="19540"/>
                </a:cubicBezTo>
                <a:lnTo>
                  <a:pt x="776" y="19554"/>
                </a:lnTo>
                <a:lnTo>
                  <a:pt x="776" y="19569"/>
                </a:lnTo>
                <a:cubicBezTo>
                  <a:pt x="762" y="19569"/>
                  <a:pt x="733" y="19598"/>
                  <a:pt x="719" y="19626"/>
                </a:cubicBezTo>
                <a:lnTo>
                  <a:pt x="762" y="19626"/>
                </a:lnTo>
                <a:cubicBezTo>
                  <a:pt x="769" y="19619"/>
                  <a:pt x="776" y="19612"/>
                  <a:pt x="780" y="19612"/>
                </a:cubicBezTo>
                <a:cubicBezTo>
                  <a:pt x="783" y="19612"/>
                  <a:pt x="783" y="19619"/>
                  <a:pt x="776" y="19641"/>
                </a:cubicBezTo>
                <a:cubicBezTo>
                  <a:pt x="762" y="19684"/>
                  <a:pt x="776" y="19713"/>
                  <a:pt x="805" y="19727"/>
                </a:cubicBezTo>
                <a:lnTo>
                  <a:pt x="833" y="19741"/>
                </a:lnTo>
                <a:cubicBezTo>
                  <a:pt x="841" y="19720"/>
                  <a:pt x="851" y="19713"/>
                  <a:pt x="862" y="19713"/>
                </a:cubicBezTo>
                <a:cubicBezTo>
                  <a:pt x="873" y="19713"/>
                  <a:pt x="884" y="19720"/>
                  <a:pt x="891" y="19727"/>
                </a:cubicBezTo>
                <a:cubicBezTo>
                  <a:pt x="891" y="19735"/>
                  <a:pt x="924" y="19743"/>
                  <a:pt x="956" y="19743"/>
                </a:cubicBezTo>
                <a:cubicBezTo>
                  <a:pt x="978" y="19743"/>
                  <a:pt x="1000" y="19739"/>
                  <a:pt x="1006" y="19727"/>
                </a:cubicBezTo>
                <a:cubicBezTo>
                  <a:pt x="1014" y="19701"/>
                  <a:pt x="1023" y="19696"/>
                  <a:pt x="1029" y="19696"/>
                </a:cubicBezTo>
                <a:cubicBezTo>
                  <a:pt x="1032" y="19696"/>
                  <a:pt x="1035" y="19698"/>
                  <a:pt x="1035" y="19698"/>
                </a:cubicBezTo>
                <a:cubicBezTo>
                  <a:pt x="1037" y="19701"/>
                  <a:pt x="1041" y="19702"/>
                  <a:pt x="1044" y="19702"/>
                </a:cubicBezTo>
                <a:cubicBezTo>
                  <a:pt x="1059" y="19702"/>
                  <a:pt x="1078" y="19681"/>
                  <a:pt x="1078" y="19669"/>
                </a:cubicBezTo>
                <a:cubicBezTo>
                  <a:pt x="1092" y="19641"/>
                  <a:pt x="1135" y="19569"/>
                  <a:pt x="1135" y="19554"/>
                </a:cubicBezTo>
                <a:cubicBezTo>
                  <a:pt x="1135" y="19540"/>
                  <a:pt x="1193" y="19511"/>
                  <a:pt x="1221" y="19511"/>
                </a:cubicBezTo>
                <a:cubicBezTo>
                  <a:pt x="1250" y="19511"/>
                  <a:pt x="1264" y="19569"/>
                  <a:pt x="1250" y="19583"/>
                </a:cubicBezTo>
                <a:cubicBezTo>
                  <a:pt x="1250" y="19612"/>
                  <a:pt x="1250" y="19626"/>
                  <a:pt x="1250" y="19626"/>
                </a:cubicBezTo>
                <a:cubicBezTo>
                  <a:pt x="1250" y="19626"/>
                  <a:pt x="1279" y="19583"/>
                  <a:pt x="1293" y="19569"/>
                </a:cubicBezTo>
                <a:cubicBezTo>
                  <a:pt x="1296" y="19566"/>
                  <a:pt x="1298" y="19565"/>
                  <a:pt x="1301" y="19565"/>
                </a:cubicBezTo>
                <a:cubicBezTo>
                  <a:pt x="1312" y="19565"/>
                  <a:pt x="1322" y="19593"/>
                  <a:pt x="1322" y="19641"/>
                </a:cubicBezTo>
                <a:lnTo>
                  <a:pt x="1293" y="19684"/>
                </a:lnTo>
                <a:cubicBezTo>
                  <a:pt x="1293" y="19684"/>
                  <a:pt x="1293" y="19713"/>
                  <a:pt x="1308" y="19727"/>
                </a:cubicBezTo>
                <a:cubicBezTo>
                  <a:pt x="1308" y="19727"/>
                  <a:pt x="1322" y="19727"/>
                  <a:pt x="1336" y="19713"/>
                </a:cubicBezTo>
                <a:lnTo>
                  <a:pt x="1351" y="19684"/>
                </a:lnTo>
                <a:cubicBezTo>
                  <a:pt x="1359" y="19660"/>
                  <a:pt x="1366" y="19649"/>
                  <a:pt x="1372" y="19649"/>
                </a:cubicBezTo>
                <a:cubicBezTo>
                  <a:pt x="1377" y="19649"/>
                  <a:pt x="1379" y="19656"/>
                  <a:pt x="1379" y="19669"/>
                </a:cubicBezTo>
                <a:cubicBezTo>
                  <a:pt x="1408" y="19684"/>
                  <a:pt x="1437" y="19684"/>
                  <a:pt x="1466" y="19698"/>
                </a:cubicBezTo>
                <a:cubicBezTo>
                  <a:pt x="1492" y="19698"/>
                  <a:pt x="1470" y="19758"/>
                  <a:pt x="1499" y="19758"/>
                </a:cubicBezTo>
                <a:cubicBezTo>
                  <a:pt x="1501" y="19758"/>
                  <a:pt x="1505" y="19757"/>
                  <a:pt x="1509" y="19756"/>
                </a:cubicBezTo>
                <a:lnTo>
                  <a:pt x="1552" y="19741"/>
                </a:lnTo>
                <a:cubicBezTo>
                  <a:pt x="1609" y="19741"/>
                  <a:pt x="1652" y="19669"/>
                  <a:pt x="1652" y="19641"/>
                </a:cubicBezTo>
                <a:cubicBezTo>
                  <a:pt x="1652" y="19626"/>
                  <a:pt x="1681" y="19598"/>
                  <a:pt x="1724" y="19598"/>
                </a:cubicBezTo>
                <a:lnTo>
                  <a:pt x="1753" y="19612"/>
                </a:lnTo>
                <a:lnTo>
                  <a:pt x="1782" y="19669"/>
                </a:lnTo>
                <a:cubicBezTo>
                  <a:pt x="1839" y="19684"/>
                  <a:pt x="1911" y="19698"/>
                  <a:pt x="1940" y="19713"/>
                </a:cubicBezTo>
                <a:lnTo>
                  <a:pt x="1954" y="19727"/>
                </a:lnTo>
                <a:cubicBezTo>
                  <a:pt x="1959" y="19741"/>
                  <a:pt x="1964" y="19746"/>
                  <a:pt x="1968" y="19746"/>
                </a:cubicBezTo>
                <a:cubicBezTo>
                  <a:pt x="1978" y="19746"/>
                  <a:pt x="1988" y="19727"/>
                  <a:pt x="1997" y="19727"/>
                </a:cubicBezTo>
                <a:cubicBezTo>
                  <a:pt x="2026" y="19756"/>
                  <a:pt x="2040" y="19770"/>
                  <a:pt x="2069" y="19784"/>
                </a:cubicBezTo>
                <a:lnTo>
                  <a:pt x="2083" y="19784"/>
                </a:lnTo>
                <a:cubicBezTo>
                  <a:pt x="2098" y="19763"/>
                  <a:pt x="2112" y="19759"/>
                  <a:pt x="2125" y="19759"/>
                </a:cubicBezTo>
                <a:cubicBezTo>
                  <a:pt x="2131" y="19759"/>
                  <a:pt x="2137" y="19760"/>
                  <a:pt x="2142" y="19760"/>
                </a:cubicBezTo>
                <a:cubicBezTo>
                  <a:pt x="2147" y="19760"/>
                  <a:pt x="2152" y="19759"/>
                  <a:pt x="2155" y="19756"/>
                </a:cubicBezTo>
                <a:lnTo>
                  <a:pt x="2184" y="19727"/>
                </a:lnTo>
                <a:cubicBezTo>
                  <a:pt x="2198" y="19698"/>
                  <a:pt x="2213" y="19684"/>
                  <a:pt x="2213" y="19684"/>
                </a:cubicBezTo>
                <a:cubicBezTo>
                  <a:pt x="2227" y="19684"/>
                  <a:pt x="2241" y="19727"/>
                  <a:pt x="2256" y="19756"/>
                </a:cubicBezTo>
                <a:lnTo>
                  <a:pt x="2313" y="19741"/>
                </a:lnTo>
                <a:lnTo>
                  <a:pt x="2328" y="19727"/>
                </a:lnTo>
                <a:cubicBezTo>
                  <a:pt x="2342" y="19727"/>
                  <a:pt x="2371" y="19756"/>
                  <a:pt x="2385" y="19784"/>
                </a:cubicBezTo>
                <a:lnTo>
                  <a:pt x="2399" y="19799"/>
                </a:lnTo>
                <a:lnTo>
                  <a:pt x="2443" y="19856"/>
                </a:lnTo>
                <a:cubicBezTo>
                  <a:pt x="2457" y="19842"/>
                  <a:pt x="2500" y="19784"/>
                  <a:pt x="2514" y="19756"/>
                </a:cubicBezTo>
                <a:lnTo>
                  <a:pt x="2558" y="19756"/>
                </a:lnTo>
                <a:cubicBezTo>
                  <a:pt x="2586" y="19741"/>
                  <a:pt x="2601" y="19698"/>
                  <a:pt x="2615" y="19669"/>
                </a:cubicBezTo>
                <a:lnTo>
                  <a:pt x="2629" y="19655"/>
                </a:lnTo>
                <a:cubicBezTo>
                  <a:pt x="2629" y="19669"/>
                  <a:pt x="2644" y="19756"/>
                  <a:pt x="2629" y="19784"/>
                </a:cubicBezTo>
                <a:cubicBezTo>
                  <a:pt x="2629" y="19827"/>
                  <a:pt x="2658" y="19842"/>
                  <a:pt x="2672" y="19842"/>
                </a:cubicBezTo>
                <a:cubicBezTo>
                  <a:pt x="2685" y="19842"/>
                  <a:pt x="2729" y="19810"/>
                  <a:pt x="2750" y="19810"/>
                </a:cubicBezTo>
                <a:cubicBezTo>
                  <a:pt x="2754" y="19810"/>
                  <a:pt x="2757" y="19811"/>
                  <a:pt x="2759" y="19813"/>
                </a:cubicBezTo>
                <a:cubicBezTo>
                  <a:pt x="2773" y="19842"/>
                  <a:pt x="2802" y="19885"/>
                  <a:pt x="2816" y="19914"/>
                </a:cubicBezTo>
                <a:lnTo>
                  <a:pt x="2845" y="19914"/>
                </a:lnTo>
                <a:cubicBezTo>
                  <a:pt x="2859" y="19914"/>
                  <a:pt x="2874" y="19942"/>
                  <a:pt x="2902" y="19942"/>
                </a:cubicBezTo>
                <a:lnTo>
                  <a:pt x="2931" y="19942"/>
                </a:lnTo>
                <a:cubicBezTo>
                  <a:pt x="2960" y="19942"/>
                  <a:pt x="2989" y="19942"/>
                  <a:pt x="3003" y="19957"/>
                </a:cubicBezTo>
                <a:cubicBezTo>
                  <a:pt x="3003" y="19971"/>
                  <a:pt x="3003" y="19985"/>
                  <a:pt x="3003" y="19985"/>
                </a:cubicBezTo>
                <a:cubicBezTo>
                  <a:pt x="2989" y="20000"/>
                  <a:pt x="2974" y="20000"/>
                  <a:pt x="2960" y="20000"/>
                </a:cubicBezTo>
                <a:cubicBezTo>
                  <a:pt x="2954" y="19998"/>
                  <a:pt x="2949" y="19997"/>
                  <a:pt x="2942" y="19997"/>
                </a:cubicBezTo>
                <a:cubicBezTo>
                  <a:pt x="2924" y="19997"/>
                  <a:pt x="2903" y="20003"/>
                  <a:pt x="2884" y="20003"/>
                </a:cubicBezTo>
                <a:cubicBezTo>
                  <a:pt x="2859" y="20003"/>
                  <a:pt x="2838" y="19993"/>
                  <a:pt x="2831" y="19942"/>
                </a:cubicBezTo>
                <a:lnTo>
                  <a:pt x="2802" y="19942"/>
                </a:lnTo>
                <a:lnTo>
                  <a:pt x="2773" y="19971"/>
                </a:lnTo>
                <a:cubicBezTo>
                  <a:pt x="2766" y="19993"/>
                  <a:pt x="2755" y="20000"/>
                  <a:pt x="2744" y="20000"/>
                </a:cubicBezTo>
                <a:cubicBezTo>
                  <a:pt x="2734" y="20000"/>
                  <a:pt x="2723" y="19993"/>
                  <a:pt x="2716" y="19985"/>
                </a:cubicBezTo>
                <a:cubicBezTo>
                  <a:pt x="2716" y="19984"/>
                  <a:pt x="2715" y="19984"/>
                  <a:pt x="2715" y="19984"/>
                </a:cubicBezTo>
                <a:cubicBezTo>
                  <a:pt x="2711" y="19984"/>
                  <a:pt x="2687" y="20046"/>
                  <a:pt x="2687" y="20072"/>
                </a:cubicBezTo>
                <a:cubicBezTo>
                  <a:pt x="2680" y="20093"/>
                  <a:pt x="2651" y="20097"/>
                  <a:pt x="2620" y="20097"/>
                </a:cubicBezTo>
                <a:cubicBezTo>
                  <a:pt x="2605" y="20097"/>
                  <a:pt x="2589" y="20096"/>
                  <a:pt x="2576" y="20096"/>
                </a:cubicBezTo>
                <a:cubicBezTo>
                  <a:pt x="2562" y="20096"/>
                  <a:pt x="2550" y="20097"/>
                  <a:pt x="2543" y="20100"/>
                </a:cubicBezTo>
                <a:cubicBezTo>
                  <a:pt x="2500" y="20115"/>
                  <a:pt x="2457" y="20158"/>
                  <a:pt x="2443" y="20187"/>
                </a:cubicBezTo>
                <a:lnTo>
                  <a:pt x="2457" y="20215"/>
                </a:lnTo>
                <a:lnTo>
                  <a:pt x="2457" y="20230"/>
                </a:lnTo>
                <a:cubicBezTo>
                  <a:pt x="2469" y="20242"/>
                  <a:pt x="2391" y="20294"/>
                  <a:pt x="2339" y="20294"/>
                </a:cubicBezTo>
                <a:cubicBezTo>
                  <a:pt x="2329" y="20294"/>
                  <a:pt x="2320" y="20292"/>
                  <a:pt x="2313" y="20287"/>
                </a:cubicBezTo>
                <a:cubicBezTo>
                  <a:pt x="2270" y="20258"/>
                  <a:pt x="2256" y="20201"/>
                  <a:pt x="2270" y="20187"/>
                </a:cubicBezTo>
                <a:cubicBezTo>
                  <a:pt x="2285" y="20172"/>
                  <a:pt x="2227" y="20115"/>
                  <a:pt x="2198" y="20100"/>
                </a:cubicBezTo>
                <a:cubicBezTo>
                  <a:pt x="2170" y="20100"/>
                  <a:pt x="2141" y="20115"/>
                  <a:pt x="2141" y="20158"/>
                </a:cubicBezTo>
                <a:lnTo>
                  <a:pt x="2198" y="20158"/>
                </a:lnTo>
                <a:cubicBezTo>
                  <a:pt x="2198" y="20158"/>
                  <a:pt x="2213" y="20158"/>
                  <a:pt x="2213" y="20172"/>
                </a:cubicBezTo>
                <a:cubicBezTo>
                  <a:pt x="2213" y="20187"/>
                  <a:pt x="2213" y="20201"/>
                  <a:pt x="2213" y="20201"/>
                </a:cubicBezTo>
                <a:lnTo>
                  <a:pt x="2184" y="20230"/>
                </a:lnTo>
                <a:cubicBezTo>
                  <a:pt x="2141" y="20273"/>
                  <a:pt x="2069" y="20273"/>
                  <a:pt x="2055" y="20273"/>
                </a:cubicBezTo>
                <a:cubicBezTo>
                  <a:pt x="2040" y="20273"/>
                  <a:pt x="2069" y="20144"/>
                  <a:pt x="2055" y="20144"/>
                </a:cubicBezTo>
                <a:cubicBezTo>
                  <a:pt x="2026" y="20129"/>
                  <a:pt x="2012" y="20129"/>
                  <a:pt x="2012" y="20129"/>
                </a:cubicBezTo>
                <a:cubicBezTo>
                  <a:pt x="2012" y="20144"/>
                  <a:pt x="1997" y="20215"/>
                  <a:pt x="1983" y="20302"/>
                </a:cubicBezTo>
                <a:lnTo>
                  <a:pt x="1911" y="20330"/>
                </a:lnTo>
                <a:lnTo>
                  <a:pt x="1897" y="20345"/>
                </a:lnTo>
                <a:cubicBezTo>
                  <a:pt x="1882" y="20359"/>
                  <a:pt x="1868" y="20363"/>
                  <a:pt x="1857" y="20363"/>
                </a:cubicBezTo>
                <a:cubicBezTo>
                  <a:pt x="1846" y="20363"/>
                  <a:pt x="1839" y="20359"/>
                  <a:pt x="1839" y="20359"/>
                </a:cubicBezTo>
                <a:cubicBezTo>
                  <a:pt x="1835" y="20355"/>
                  <a:pt x="1831" y="20353"/>
                  <a:pt x="1827" y="20353"/>
                </a:cubicBezTo>
                <a:cubicBezTo>
                  <a:pt x="1816" y="20353"/>
                  <a:pt x="1806" y="20363"/>
                  <a:pt x="1796" y="20373"/>
                </a:cubicBezTo>
                <a:cubicBezTo>
                  <a:pt x="1796" y="20381"/>
                  <a:pt x="1792" y="20384"/>
                  <a:pt x="1787" y="20384"/>
                </a:cubicBezTo>
                <a:cubicBezTo>
                  <a:pt x="1782" y="20384"/>
                  <a:pt x="1775" y="20381"/>
                  <a:pt x="1767" y="20373"/>
                </a:cubicBezTo>
                <a:cubicBezTo>
                  <a:pt x="1767" y="20373"/>
                  <a:pt x="1753" y="20316"/>
                  <a:pt x="1739" y="20258"/>
                </a:cubicBezTo>
                <a:lnTo>
                  <a:pt x="1695" y="20230"/>
                </a:lnTo>
                <a:lnTo>
                  <a:pt x="1681" y="20230"/>
                </a:lnTo>
                <a:cubicBezTo>
                  <a:pt x="1681" y="20201"/>
                  <a:pt x="1667" y="20201"/>
                  <a:pt x="1667" y="20201"/>
                </a:cubicBezTo>
                <a:cubicBezTo>
                  <a:pt x="1667" y="20215"/>
                  <a:pt x="1652" y="20258"/>
                  <a:pt x="1638" y="20302"/>
                </a:cubicBezTo>
                <a:lnTo>
                  <a:pt x="1581" y="20244"/>
                </a:lnTo>
                <a:lnTo>
                  <a:pt x="1552" y="20244"/>
                </a:lnTo>
                <a:cubicBezTo>
                  <a:pt x="1552" y="20244"/>
                  <a:pt x="1552" y="20258"/>
                  <a:pt x="1552" y="20258"/>
                </a:cubicBezTo>
                <a:lnTo>
                  <a:pt x="1595" y="20345"/>
                </a:lnTo>
                <a:cubicBezTo>
                  <a:pt x="1552" y="20359"/>
                  <a:pt x="1480" y="20388"/>
                  <a:pt x="1466" y="20402"/>
                </a:cubicBezTo>
                <a:lnTo>
                  <a:pt x="1437" y="20388"/>
                </a:lnTo>
                <a:lnTo>
                  <a:pt x="1423" y="20373"/>
                </a:lnTo>
                <a:cubicBezTo>
                  <a:pt x="1423" y="20338"/>
                  <a:pt x="1403" y="20312"/>
                  <a:pt x="1380" y="20312"/>
                </a:cubicBezTo>
                <a:cubicBezTo>
                  <a:pt x="1375" y="20312"/>
                  <a:pt x="1370" y="20313"/>
                  <a:pt x="1365" y="20316"/>
                </a:cubicBezTo>
                <a:lnTo>
                  <a:pt x="1336" y="20316"/>
                </a:lnTo>
                <a:cubicBezTo>
                  <a:pt x="1336" y="20330"/>
                  <a:pt x="1351" y="20330"/>
                  <a:pt x="1365" y="20330"/>
                </a:cubicBezTo>
                <a:lnTo>
                  <a:pt x="1379" y="20330"/>
                </a:lnTo>
                <a:cubicBezTo>
                  <a:pt x="1394" y="20330"/>
                  <a:pt x="1408" y="20345"/>
                  <a:pt x="1408" y="20345"/>
                </a:cubicBezTo>
                <a:cubicBezTo>
                  <a:pt x="1408" y="20359"/>
                  <a:pt x="1408" y="20388"/>
                  <a:pt x="1408" y="20388"/>
                </a:cubicBezTo>
                <a:lnTo>
                  <a:pt x="1365" y="20388"/>
                </a:lnTo>
                <a:cubicBezTo>
                  <a:pt x="1360" y="20389"/>
                  <a:pt x="1355" y="20390"/>
                  <a:pt x="1350" y="20390"/>
                </a:cubicBezTo>
                <a:cubicBezTo>
                  <a:pt x="1315" y="20390"/>
                  <a:pt x="1273" y="20357"/>
                  <a:pt x="1246" y="20357"/>
                </a:cubicBezTo>
                <a:cubicBezTo>
                  <a:pt x="1243" y="20357"/>
                  <a:pt x="1239" y="20357"/>
                  <a:pt x="1236" y="20359"/>
                </a:cubicBezTo>
                <a:cubicBezTo>
                  <a:pt x="1221" y="20359"/>
                  <a:pt x="1193" y="20345"/>
                  <a:pt x="1164" y="20330"/>
                </a:cubicBezTo>
                <a:cubicBezTo>
                  <a:pt x="1150" y="20330"/>
                  <a:pt x="1150" y="20345"/>
                  <a:pt x="1164" y="20373"/>
                </a:cubicBezTo>
                <a:lnTo>
                  <a:pt x="1178" y="20373"/>
                </a:lnTo>
                <a:cubicBezTo>
                  <a:pt x="1221" y="20402"/>
                  <a:pt x="1178" y="20431"/>
                  <a:pt x="1178" y="20460"/>
                </a:cubicBezTo>
                <a:cubicBezTo>
                  <a:pt x="1178" y="20485"/>
                  <a:pt x="1168" y="20491"/>
                  <a:pt x="1157" y="20491"/>
                </a:cubicBezTo>
                <a:cubicBezTo>
                  <a:pt x="1149" y="20491"/>
                  <a:pt x="1141" y="20488"/>
                  <a:pt x="1135" y="20488"/>
                </a:cubicBezTo>
                <a:lnTo>
                  <a:pt x="1092" y="20460"/>
                </a:lnTo>
                <a:cubicBezTo>
                  <a:pt x="1063" y="20467"/>
                  <a:pt x="1027" y="20467"/>
                  <a:pt x="997" y="20467"/>
                </a:cubicBezTo>
                <a:cubicBezTo>
                  <a:pt x="966" y="20467"/>
                  <a:pt x="941" y="20467"/>
                  <a:pt x="934" y="20474"/>
                </a:cubicBezTo>
                <a:cubicBezTo>
                  <a:pt x="920" y="20503"/>
                  <a:pt x="891" y="20531"/>
                  <a:pt x="862" y="20546"/>
                </a:cubicBezTo>
                <a:lnTo>
                  <a:pt x="848" y="20488"/>
                </a:lnTo>
                <a:cubicBezTo>
                  <a:pt x="848" y="20478"/>
                  <a:pt x="841" y="20462"/>
                  <a:pt x="837" y="20462"/>
                </a:cubicBezTo>
                <a:cubicBezTo>
                  <a:pt x="835" y="20462"/>
                  <a:pt x="833" y="20465"/>
                  <a:pt x="833" y="20474"/>
                </a:cubicBezTo>
                <a:lnTo>
                  <a:pt x="833" y="20531"/>
                </a:lnTo>
                <a:cubicBezTo>
                  <a:pt x="805" y="20560"/>
                  <a:pt x="762" y="20689"/>
                  <a:pt x="747" y="20733"/>
                </a:cubicBezTo>
                <a:cubicBezTo>
                  <a:pt x="743" y="20742"/>
                  <a:pt x="738" y="20746"/>
                  <a:pt x="734" y="20746"/>
                </a:cubicBezTo>
                <a:cubicBezTo>
                  <a:pt x="724" y="20746"/>
                  <a:pt x="714" y="20724"/>
                  <a:pt x="704" y="20675"/>
                </a:cubicBezTo>
                <a:lnTo>
                  <a:pt x="733" y="20589"/>
                </a:lnTo>
                <a:lnTo>
                  <a:pt x="762" y="20546"/>
                </a:lnTo>
                <a:cubicBezTo>
                  <a:pt x="776" y="20503"/>
                  <a:pt x="776" y="20445"/>
                  <a:pt x="776" y="20416"/>
                </a:cubicBezTo>
                <a:lnTo>
                  <a:pt x="776" y="20416"/>
                </a:lnTo>
                <a:lnTo>
                  <a:pt x="762" y="20445"/>
                </a:lnTo>
                <a:lnTo>
                  <a:pt x="747" y="20460"/>
                </a:lnTo>
                <a:cubicBezTo>
                  <a:pt x="746" y="20458"/>
                  <a:pt x="744" y="20457"/>
                  <a:pt x="743" y="20457"/>
                </a:cubicBezTo>
                <a:cubicBezTo>
                  <a:pt x="730" y="20457"/>
                  <a:pt x="719" y="20506"/>
                  <a:pt x="719" y="20531"/>
                </a:cubicBezTo>
                <a:cubicBezTo>
                  <a:pt x="719" y="20546"/>
                  <a:pt x="711" y="20553"/>
                  <a:pt x="701" y="20553"/>
                </a:cubicBezTo>
                <a:cubicBezTo>
                  <a:pt x="690" y="20553"/>
                  <a:pt x="675" y="20546"/>
                  <a:pt x="661" y="20531"/>
                </a:cubicBezTo>
                <a:lnTo>
                  <a:pt x="647" y="20503"/>
                </a:lnTo>
                <a:lnTo>
                  <a:pt x="618" y="20474"/>
                </a:lnTo>
                <a:cubicBezTo>
                  <a:pt x="575" y="20445"/>
                  <a:pt x="560" y="20402"/>
                  <a:pt x="589" y="20373"/>
                </a:cubicBezTo>
                <a:lnTo>
                  <a:pt x="589" y="20345"/>
                </a:lnTo>
                <a:lnTo>
                  <a:pt x="604" y="20316"/>
                </a:lnTo>
                <a:cubicBezTo>
                  <a:pt x="595" y="20303"/>
                  <a:pt x="585" y="20298"/>
                  <a:pt x="575" y="20298"/>
                </a:cubicBezTo>
                <a:cubicBezTo>
                  <a:pt x="553" y="20298"/>
                  <a:pt x="532" y="20325"/>
                  <a:pt x="532" y="20345"/>
                </a:cubicBezTo>
                <a:cubicBezTo>
                  <a:pt x="521" y="20366"/>
                  <a:pt x="495" y="20379"/>
                  <a:pt x="482" y="20379"/>
                </a:cubicBezTo>
                <a:cubicBezTo>
                  <a:pt x="477" y="20379"/>
                  <a:pt x="474" y="20377"/>
                  <a:pt x="474" y="20373"/>
                </a:cubicBezTo>
                <a:lnTo>
                  <a:pt x="474" y="20373"/>
                </a:lnTo>
                <a:cubicBezTo>
                  <a:pt x="460" y="20373"/>
                  <a:pt x="546" y="20517"/>
                  <a:pt x="546" y="20531"/>
                </a:cubicBezTo>
                <a:cubicBezTo>
                  <a:pt x="546" y="20560"/>
                  <a:pt x="517" y="20560"/>
                  <a:pt x="503" y="20560"/>
                </a:cubicBezTo>
                <a:cubicBezTo>
                  <a:pt x="503" y="20575"/>
                  <a:pt x="474" y="20618"/>
                  <a:pt x="460" y="20661"/>
                </a:cubicBezTo>
                <a:lnTo>
                  <a:pt x="417" y="20675"/>
                </a:lnTo>
                <a:cubicBezTo>
                  <a:pt x="402" y="20689"/>
                  <a:pt x="388" y="20704"/>
                  <a:pt x="374" y="20718"/>
                </a:cubicBezTo>
                <a:cubicBezTo>
                  <a:pt x="331" y="20747"/>
                  <a:pt x="374" y="20776"/>
                  <a:pt x="359" y="20790"/>
                </a:cubicBezTo>
                <a:lnTo>
                  <a:pt x="345" y="20819"/>
                </a:lnTo>
                <a:cubicBezTo>
                  <a:pt x="316" y="20833"/>
                  <a:pt x="273" y="20862"/>
                  <a:pt x="273" y="20876"/>
                </a:cubicBezTo>
                <a:cubicBezTo>
                  <a:pt x="259" y="20876"/>
                  <a:pt x="273" y="20905"/>
                  <a:pt x="302" y="20919"/>
                </a:cubicBezTo>
                <a:cubicBezTo>
                  <a:pt x="311" y="20900"/>
                  <a:pt x="321" y="20894"/>
                  <a:pt x="331" y="20894"/>
                </a:cubicBezTo>
                <a:cubicBezTo>
                  <a:pt x="350" y="20894"/>
                  <a:pt x="369" y="20919"/>
                  <a:pt x="388" y="20919"/>
                </a:cubicBezTo>
                <a:lnTo>
                  <a:pt x="417" y="20919"/>
                </a:lnTo>
                <a:cubicBezTo>
                  <a:pt x="446" y="20919"/>
                  <a:pt x="489" y="20919"/>
                  <a:pt x="503" y="20905"/>
                </a:cubicBezTo>
                <a:lnTo>
                  <a:pt x="503" y="20948"/>
                </a:lnTo>
                <a:lnTo>
                  <a:pt x="517" y="21006"/>
                </a:lnTo>
                <a:cubicBezTo>
                  <a:pt x="546" y="20977"/>
                  <a:pt x="560" y="20934"/>
                  <a:pt x="560" y="20919"/>
                </a:cubicBezTo>
                <a:cubicBezTo>
                  <a:pt x="560" y="20905"/>
                  <a:pt x="575" y="20891"/>
                  <a:pt x="589" y="20891"/>
                </a:cubicBezTo>
                <a:cubicBezTo>
                  <a:pt x="604" y="20905"/>
                  <a:pt x="614" y="20912"/>
                  <a:pt x="623" y="20912"/>
                </a:cubicBezTo>
                <a:cubicBezTo>
                  <a:pt x="632" y="20912"/>
                  <a:pt x="639" y="20905"/>
                  <a:pt x="647" y="20891"/>
                </a:cubicBezTo>
                <a:cubicBezTo>
                  <a:pt x="656" y="20881"/>
                  <a:pt x="666" y="20858"/>
                  <a:pt x="681" y="20858"/>
                </a:cubicBezTo>
                <a:cubicBezTo>
                  <a:pt x="687" y="20858"/>
                  <a:pt x="695" y="20863"/>
                  <a:pt x="704" y="20876"/>
                </a:cubicBezTo>
                <a:lnTo>
                  <a:pt x="704" y="20891"/>
                </a:lnTo>
                <a:cubicBezTo>
                  <a:pt x="719" y="20876"/>
                  <a:pt x="762" y="20862"/>
                  <a:pt x="790" y="20848"/>
                </a:cubicBezTo>
                <a:lnTo>
                  <a:pt x="848" y="20848"/>
                </a:lnTo>
                <a:cubicBezTo>
                  <a:pt x="862" y="20869"/>
                  <a:pt x="877" y="20876"/>
                  <a:pt x="887" y="20876"/>
                </a:cubicBezTo>
                <a:cubicBezTo>
                  <a:pt x="898" y="20876"/>
                  <a:pt x="905" y="20869"/>
                  <a:pt x="905" y="20862"/>
                </a:cubicBezTo>
                <a:cubicBezTo>
                  <a:pt x="905" y="20862"/>
                  <a:pt x="934" y="20891"/>
                  <a:pt x="934" y="20905"/>
                </a:cubicBezTo>
                <a:cubicBezTo>
                  <a:pt x="937" y="20908"/>
                  <a:pt x="940" y="20909"/>
                  <a:pt x="944" y="20909"/>
                </a:cubicBezTo>
                <a:cubicBezTo>
                  <a:pt x="959" y="20909"/>
                  <a:pt x="977" y="20891"/>
                  <a:pt x="977" y="20891"/>
                </a:cubicBezTo>
                <a:cubicBezTo>
                  <a:pt x="991" y="20876"/>
                  <a:pt x="963" y="20819"/>
                  <a:pt x="948" y="20804"/>
                </a:cubicBezTo>
                <a:cubicBezTo>
                  <a:pt x="948" y="20790"/>
                  <a:pt x="963" y="20761"/>
                  <a:pt x="991" y="20761"/>
                </a:cubicBezTo>
                <a:lnTo>
                  <a:pt x="1006" y="20761"/>
                </a:lnTo>
                <a:cubicBezTo>
                  <a:pt x="1020" y="20776"/>
                  <a:pt x="1049" y="20804"/>
                  <a:pt x="1063" y="20819"/>
                </a:cubicBezTo>
                <a:cubicBezTo>
                  <a:pt x="1092" y="20819"/>
                  <a:pt x="1121" y="20819"/>
                  <a:pt x="1121" y="20833"/>
                </a:cubicBezTo>
                <a:cubicBezTo>
                  <a:pt x="1128" y="20843"/>
                  <a:pt x="1134" y="20847"/>
                  <a:pt x="1139" y="20847"/>
                </a:cubicBezTo>
                <a:cubicBezTo>
                  <a:pt x="1155" y="20847"/>
                  <a:pt x="1167" y="20817"/>
                  <a:pt x="1185" y="20817"/>
                </a:cubicBezTo>
                <a:cubicBezTo>
                  <a:pt x="1187" y="20817"/>
                  <a:pt x="1190" y="20817"/>
                  <a:pt x="1193" y="20819"/>
                </a:cubicBezTo>
                <a:lnTo>
                  <a:pt x="1221" y="20848"/>
                </a:lnTo>
                <a:cubicBezTo>
                  <a:pt x="1236" y="20804"/>
                  <a:pt x="1207" y="20761"/>
                  <a:pt x="1207" y="20761"/>
                </a:cubicBezTo>
                <a:cubicBezTo>
                  <a:pt x="1193" y="20761"/>
                  <a:pt x="1207" y="20747"/>
                  <a:pt x="1250" y="20733"/>
                </a:cubicBezTo>
                <a:lnTo>
                  <a:pt x="1279" y="20733"/>
                </a:lnTo>
                <a:cubicBezTo>
                  <a:pt x="1305" y="20733"/>
                  <a:pt x="1284" y="20792"/>
                  <a:pt x="1312" y="20792"/>
                </a:cubicBezTo>
                <a:cubicBezTo>
                  <a:pt x="1315" y="20792"/>
                  <a:pt x="1318" y="20791"/>
                  <a:pt x="1322" y="20790"/>
                </a:cubicBezTo>
                <a:cubicBezTo>
                  <a:pt x="1336" y="20790"/>
                  <a:pt x="1365" y="20761"/>
                  <a:pt x="1394" y="20761"/>
                </a:cubicBezTo>
                <a:lnTo>
                  <a:pt x="1423" y="20761"/>
                </a:lnTo>
                <a:cubicBezTo>
                  <a:pt x="1466" y="20761"/>
                  <a:pt x="1509" y="20689"/>
                  <a:pt x="1509" y="20661"/>
                </a:cubicBezTo>
                <a:cubicBezTo>
                  <a:pt x="1509" y="20643"/>
                  <a:pt x="1531" y="20631"/>
                  <a:pt x="1547" y="20631"/>
                </a:cubicBezTo>
                <a:cubicBezTo>
                  <a:pt x="1558" y="20631"/>
                  <a:pt x="1566" y="20635"/>
                  <a:pt x="1566" y="20646"/>
                </a:cubicBezTo>
                <a:cubicBezTo>
                  <a:pt x="1562" y="20655"/>
                  <a:pt x="1561" y="20658"/>
                  <a:pt x="1563" y="20658"/>
                </a:cubicBezTo>
                <a:cubicBezTo>
                  <a:pt x="1567" y="20658"/>
                  <a:pt x="1585" y="20638"/>
                  <a:pt x="1595" y="20618"/>
                </a:cubicBezTo>
                <a:cubicBezTo>
                  <a:pt x="1597" y="20616"/>
                  <a:pt x="1599" y="20615"/>
                  <a:pt x="1602" y="20615"/>
                </a:cubicBezTo>
                <a:cubicBezTo>
                  <a:pt x="1621" y="20615"/>
                  <a:pt x="1654" y="20648"/>
                  <a:pt x="1667" y="20661"/>
                </a:cubicBezTo>
                <a:cubicBezTo>
                  <a:pt x="1671" y="20669"/>
                  <a:pt x="1678" y="20671"/>
                  <a:pt x="1686" y="20671"/>
                </a:cubicBezTo>
                <a:cubicBezTo>
                  <a:pt x="1700" y="20671"/>
                  <a:pt x="1717" y="20665"/>
                  <a:pt x="1728" y="20665"/>
                </a:cubicBezTo>
                <a:cubicBezTo>
                  <a:pt x="1734" y="20665"/>
                  <a:pt x="1739" y="20667"/>
                  <a:pt x="1739" y="20675"/>
                </a:cubicBezTo>
                <a:cubicBezTo>
                  <a:pt x="1742" y="20682"/>
                  <a:pt x="1744" y="20685"/>
                  <a:pt x="1746" y="20685"/>
                </a:cubicBezTo>
                <a:cubicBezTo>
                  <a:pt x="1753" y="20685"/>
                  <a:pt x="1753" y="20654"/>
                  <a:pt x="1753" y="20632"/>
                </a:cubicBezTo>
                <a:cubicBezTo>
                  <a:pt x="1753" y="20615"/>
                  <a:pt x="1763" y="20608"/>
                  <a:pt x="1780" y="20608"/>
                </a:cubicBezTo>
                <a:cubicBezTo>
                  <a:pt x="1792" y="20608"/>
                  <a:pt x="1807" y="20612"/>
                  <a:pt x="1825" y="20618"/>
                </a:cubicBezTo>
                <a:lnTo>
                  <a:pt x="1796" y="20661"/>
                </a:lnTo>
                <a:lnTo>
                  <a:pt x="1753" y="20718"/>
                </a:lnTo>
                <a:cubicBezTo>
                  <a:pt x="1782" y="20718"/>
                  <a:pt x="1839" y="20675"/>
                  <a:pt x="1854" y="20661"/>
                </a:cubicBezTo>
                <a:cubicBezTo>
                  <a:pt x="1854" y="20632"/>
                  <a:pt x="1854" y="20603"/>
                  <a:pt x="1839" y="20589"/>
                </a:cubicBezTo>
                <a:lnTo>
                  <a:pt x="1825" y="20575"/>
                </a:lnTo>
                <a:cubicBezTo>
                  <a:pt x="1825" y="20546"/>
                  <a:pt x="1825" y="20517"/>
                  <a:pt x="1825" y="20503"/>
                </a:cubicBezTo>
                <a:cubicBezTo>
                  <a:pt x="1835" y="20493"/>
                  <a:pt x="1852" y="20482"/>
                  <a:pt x="1867" y="20482"/>
                </a:cubicBezTo>
                <a:cubicBezTo>
                  <a:pt x="1873" y="20482"/>
                  <a:pt x="1878" y="20484"/>
                  <a:pt x="1882" y="20488"/>
                </a:cubicBezTo>
                <a:cubicBezTo>
                  <a:pt x="1895" y="20508"/>
                  <a:pt x="1905" y="20516"/>
                  <a:pt x="1915" y="20516"/>
                </a:cubicBezTo>
                <a:cubicBezTo>
                  <a:pt x="1927" y="20516"/>
                  <a:pt x="1938" y="20504"/>
                  <a:pt x="1954" y="20488"/>
                </a:cubicBezTo>
                <a:lnTo>
                  <a:pt x="1968" y="20474"/>
                </a:lnTo>
                <a:cubicBezTo>
                  <a:pt x="2012" y="20474"/>
                  <a:pt x="2026" y="20488"/>
                  <a:pt x="2026" y="20503"/>
                </a:cubicBezTo>
                <a:lnTo>
                  <a:pt x="2012" y="20517"/>
                </a:lnTo>
                <a:lnTo>
                  <a:pt x="1983" y="20546"/>
                </a:lnTo>
                <a:cubicBezTo>
                  <a:pt x="1968" y="20575"/>
                  <a:pt x="1983" y="20675"/>
                  <a:pt x="1983" y="20704"/>
                </a:cubicBezTo>
                <a:cubicBezTo>
                  <a:pt x="1983" y="20714"/>
                  <a:pt x="1983" y="20724"/>
                  <a:pt x="1983" y="20733"/>
                </a:cubicBezTo>
                <a:cubicBezTo>
                  <a:pt x="1983" y="20718"/>
                  <a:pt x="1997" y="20675"/>
                  <a:pt x="1997" y="20675"/>
                </a:cubicBezTo>
                <a:cubicBezTo>
                  <a:pt x="2002" y="20672"/>
                  <a:pt x="2007" y="20671"/>
                  <a:pt x="2010" y="20671"/>
                </a:cubicBezTo>
                <a:cubicBezTo>
                  <a:pt x="2026" y="20671"/>
                  <a:pt x="2026" y="20695"/>
                  <a:pt x="2026" y="20718"/>
                </a:cubicBezTo>
                <a:cubicBezTo>
                  <a:pt x="2040" y="20718"/>
                  <a:pt x="2069" y="20646"/>
                  <a:pt x="2083" y="20632"/>
                </a:cubicBezTo>
                <a:cubicBezTo>
                  <a:pt x="2112" y="20618"/>
                  <a:pt x="2127" y="20575"/>
                  <a:pt x="2141" y="20560"/>
                </a:cubicBezTo>
                <a:cubicBezTo>
                  <a:pt x="2142" y="20559"/>
                  <a:pt x="2145" y="20558"/>
                  <a:pt x="2147" y="20558"/>
                </a:cubicBezTo>
                <a:cubicBezTo>
                  <a:pt x="2170" y="20558"/>
                  <a:pt x="2229" y="20606"/>
                  <a:pt x="2241" y="20632"/>
                </a:cubicBezTo>
                <a:cubicBezTo>
                  <a:pt x="2256" y="20661"/>
                  <a:pt x="2270" y="20689"/>
                  <a:pt x="2270" y="20704"/>
                </a:cubicBezTo>
                <a:lnTo>
                  <a:pt x="2285" y="20704"/>
                </a:lnTo>
                <a:cubicBezTo>
                  <a:pt x="2285" y="20704"/>
                  <a:pt x="2299" y="20689"/>
                  <a:pt x="2299" y="20675"/>
                </a:cubicBezTo>
                <a:cubicBezTo>
                  <a:pt x="2313" y="20675"/>
                  <a:pt x="2313" y="20661"/>
                  <a:pt x="2313" y="20646"/>
                </a:cubicBezTo>
                <a:cubicBezTo>
                  <a:pt x="2313" y="20619"/>
                  <a:pt x="2319" y="20603"/>
                  <a:pt x="2327" y="20603"/>
                </a:cubicBezTo>
                <a:cubicBezTo>
                  <a:pt x="2332" y="20603"/>
                  <a:pt x="2337" y="20607"/>
                  <a:pt x="2342" y="20618"/>
                </a:cubicBezTo>
                <a:lnTo>
                  <a:pt x="2356" y="20632"/>
                </a:lnTo>
                <a:cubicBezTo>
                  <a:pt x="2371" y="20632"/>
                  <a:pt x="2443" y="20603"/>
                  <a:pt x="2500" y="20575"/>
                </a:cubicBezTo>
                <a:lnTo>
                  <a:pt x="2558" y="20646"/>
                </a:lnTo>
                <a:cubicBezTo>
                  <a:pt x="2572" y="20632"/>
                  <a:pt x="2586" y="20589"/>
                  <a:pt x="2586" y="20575"/>
                </a:cubicBezTo>
                <a:cubicBezTo>
                  <a:pt x="2586" y="20569"/>
                  <a:pt x="2596" y="20565"/>
                  <a:pt x="2609" y="20565"/>
                </a:cubicBezTo>
                <a:cubicBezTo>
                  <a:pt x="2626" y="20565"/>
                  <a:pt x="2650" y="20572"/>
                  <a:pt x="2658" y="20589"/>
                </a:cubicBezTo>
                <a:cubicBezTo>
                  <a:pt x="2658" y="20601"/>
                  <a:pt x="2661" y="20605"/>
                  <a:pt x="2664" y="20605"/>
                </a:cubicBezTo>
                <a:cubicBezTo>
                  <a:pt x="2668" y="20605"/>
                  <a:pt x="2672" y="20597"/>
                  <a:pt x="2672" y="20589"/>
                </a:cubicBezTo>
                <a:cubicBezTo>
                  <a:pt x="2683" y="20579"/>
                  <a:pt x="2700" y="20569"/>
                  <a:pt x="2730" y="20569"/>
                </a:cubicBezTo>
                <a:cubicBezTo>
                  <a:pt x="2742" y="20569"/>
                  <a:pt x="2756" y="20570"/>
                  <a:pt x="2773" y="20575"/>
                </a:cubicBezTo>
                <a:lnTo>
                  <a:pt x="2859" y="20575"/>
                </a:lnTo>
                <a:cubicBezTo>
                  <a:pt x="2863" y="20570"/>
                  <a:pt x="2868" y="20569"/>
                  <a:pt x="2871" y="20569"/>
                </a:cubicBezTo>
                <a:cubicBezTo>
                  <a:pt x="2881" y="20569"/>
                  <a:pt x="2888" y="20579"/>
                  <a:pt x="2888" y="20589"/>
                </a:cubicBezTo>
                <a:lnTo>
                  <a:pt x="2888" y="20603"/>
                </a:lnTo>
                <a:lnTo>
                  <a:pt x="2902" y="20618"/>
                </a:lnTo>
                <a:cubicBezTo>
                  <a:pt x="2917" y="20603"/>
                  <a:pt x="2931" y="20531"/>
                  <a:pt x="2960" y="20531"/>
                </a:cubicBezTo>
                <a:cubicBezTo>
                  <a:pt x="2974" y="20531"/>
                  <a:pt x="3003" y="20560"/>
                  <a:pt x="3017" y="20589"/>
                </a:cubicBezTo>
                <a:cubicBezTo>
                  <a:pt x="3019" y="20591"/>
                  <a:pt x="3021" y="20592"/>
                  <a:pt x="3023" y="20592"/>
                </a:cubicBezTo>
                <a:cubicBezTo>
                  <a:pt x="3035" y="20592"/>
                  <a:pt x="3048" y="20551"/>
                  <a:pt x="3060" y="20488"/>
                </a:cubicBezTo>
                <a:lnTo>
                  <a:pt x="3132" y="20488"/>
                </a:lnTo>
                <a:cubicBezTo>
                  <a:pt x="3132" y="20503"/>
                  <a:pt x="3118" y="20560"/>
                  <a:pt x="3103" y="20575"/>
                </a:cubicBezTo>
                <a:cubicBezTo>
                  <a:pt x="3103" y="20589"/>
                  <a:pt x="3132" y="20603"/>
                  <a:pt x="3190" y="20603"/>
                </a:cubicBezTo>
                <a:lnTo>
                  <a:pt x="3190" y="20517"/>
                </a:lnTo>
                <a:cubicBezTo>
                  <a:pt x="3190" y="20503"/>
                  <a:pt x="3190" y="20488"/>
                  <a:pt x="3204" y="20488"/>
                </a:cubicBezTo>
                <a:lnTo>
                  <a:pt x="3218" y="20488"/>
                </a:lnTo>
                <a:cubicBezTo>
                  <a:pt x="3218" y="20503"/>
                  <a:pt x="3233" y="20531"/>
                  <a:pt x="3247" y="20546"/>
                </a:cubicBezTo>
                <a:lnTo>
                  <a:pt x="3276" y="20517"/>
                </a:lnTo>
                <a:lnTo>
                  <a:pt x="3290" y="20474"/>
                </a:lnTo>
                <a:cubicBezTo>
                  <a:pt x="3297" y="20469"/>
                  <a:pt x="3304" y="20467"/>
                  <a:pt x="3310" y="20467"/>
                </a:cubicBezTo>
                <a:cubicBezTo>
                  <a:pt x="3342" y="20467"/>
                  <a:pt x="3362" y="20524"/>
                  <a:pt x="3362" y="20560"/>
                </a:cubicBezTo>
                <a:cubicBezTo>
                  <a:pt x="3362" y="20574"/>
                  <a:pt x="3366" y="20579"/>
                  <a:pt x="3373" y="20579"/>
                </a:cubicBezTo>
                <a:cubicBezTo>
                  <a:pt x="3387" y="20579"/>
                  <a:pt x="3410" y="20556"/>
                  <a:pt x="3420" y="20546"/>
                </a:cubicBezTo>
                <a:cubicBezTo>
                  <a:pt x="3428" y="20538"/>
                  <a:pt x="3436" y="20529"/>
                  <a:pt x="3444" y="20529"/>
                </a:cubicBezTo>
                <a:cubicBezTo>
                  <a:pt x="3451" y="20529"/>
                  <a:pt x="3457" y="20534"/>
                  <a:pt x="3463" y="20546"/>
                </a:cubicBezTo>
                <a:cubicBezTo>
                  <a:pt x="3491" y="20546"/>
                  <a:pt x="3563" y="20531"/>
                  <a:pt x="3606" y="20503"/>
                </a:cubicBezTo>
                <a:lnTo>
                  <a:pt x="3621" y="20503"/>
                </a:lnTo>
                <a:lnTo>
                  <a:pt x="3649" y="20517"/>
                </a:lnTo>
                <a:cubicBezTo>
                  <a:pt x="3664" y="20517"/>
                  <a:pt x="3721" y="20503"/>
                  <a:pt x="3779" y="20474"/>
                </a:cubicBezTo>
                <a:lnTo>
                  <a:pt x="3807" y="20445"/>
                </a:lnTo>
                <a:cubicBezTo>
                  <a:pt x="3807" y="20440"/>
                  <a:pt x="3809" y="20439"/>
                  <a:pt x="3812" y="20439"/>
                </a:cubicBezTo>
                <a:cubicBezTo>
                  <a:pt x="3817" y="20439"/>
                  <a:pt x="3827" y="20445"/>
                  <a:pt x="3836" y="20445"/>
                </a:cubicBezTo>
                <a:lnTo>
                  <a:pt x="3851" y="20488"/>
                </a:lnTo>
                <a:cubicBezTo>
                  <a:pt x="3894" y="20474"/>
                  <a:pt x="3937" y="20445"/>
                  <a:pt x="3966" y="20431"/>
                </a:cubicBezTo>
                <a:lnTo>
                  <a:pt x="3994" y="20460"/>
                </a:lnTo>
                <a:cubicBezTo>
                  <a:pt x="4009" y="20474"/>
                  <a:pt x="4023" y="20479"/>
                  <a:pt x="4037" y="20479"/>
                </a:cubicBezTo>
                <a:cubicBezTo>
                  <a:pt x="4066" y="20479"/>
                  <a:pt x="4095" y="20460"/>
                  <a:pt x="4124" y="20460"/>
                </a:cubicBezTo>
                <a:lnTo>
                  <a:pt x="4167" y="20445"/>
                </a:lnTo>
                <a:cubicBezTo>
                  <a:pt x="4170" y="20456"/>
                  <a:pt x="4175" y="20460"/>
                  <a:pt x="4180" y="20460"/>
                </a:cubicBezTo>
                <a:cubicBezTo>
                  <a:pt x="4194" y="20460"/>
                  <a:pt x="4213" y="20420"/>
                  <a:pt x="4224" y="20388"/>
                </a:cubicBezTo>
                <a:cubicBezTo>
                  <a:pt x="4238" y="20359"/>
                  <a:pt x="4253" y="20316"/>
                  <a:pt x="4267" y="20316"/>
                </a:cubicBezTo>
                <a:cubicBezTo>
                  <a:pt x="4267" y="20316"/>
                  <a:pt x="4282" y="20316"/>
                  <a:pt x="4282" y="20330"/>
                </a:cubicBezTo>
                <a:lnTo>
                  <a:pt x="4267" y="20345"/>
                </a:lnTo>
                <a:lnTo>
                  <a:pt x="4267" y="20416"/>
                </a:lnTo>
                <a:cubicBezTo>
                  <a:pt x="4282" y="20460"/>
                  <a:pt x="4382" y="20488"/>
                  <a:pt x="4397" y="20503"/>
                </a:cubicBezTo>
                <a:cubicBezTo>
                  <a:pt x="4411" y="20531"/>
                  <a:pt x="4411" y="20575"/>
                  <a:pt x="4382" y="20603"/>
                </a:cubicBezTo>
                <a:cubicBezTo>
                  <a:pt x="4411" y="20603"/>
                  <a:pt x="4440" y="20603"/>
                  <a:pt x="4454" y="20575"/>
                </a:cubicBezTo>
                <a:lnTo>
                  <a:pt x="4468" y="20575"/>
                </a:lnTo>
                <a:cubicBezTo>
                  <a:pt x="4483" y="20546"/>
                  <a:pt x="4440" y="20488"/>
                  <a:pt x="4425" y="20460"/>
                </a:cubicBezTo>
                <a:cubicBezTo>
                  <a:pt x="4413" y="20435"/>
                  <a:pt x="4465" y="20399"/>
                  <a:pt x="4498" y="20399"/>
                </a:cubicBezTo>
                <a:cubicBezTo>
                  <a:pt x="4503" y="20399"/>
                  <a:pt x="4508" y="20400"/>
                  <a:pt x="4511" y="20402"/>
                </a:cubicBezTo>
                <a:cubicBezTo>
                  <a:pt x="4540" y="20431"/>
                  <a:pt x="4540" y="20460"/>
                  <a:pt x="4526" y="20460"/>
                </a:cubicBezTo>
                <a:cubicBezTo>
                  <a:pt x="4511" y="20460"/>
                  <a:pt x="4511" y="20488"/>
                  <a:pt x="4511" y="20488"/>
                </a:cubicBezTo>
                <a:cubicBezTo>
                  <a:pt x="4526" y="20503"/>
                  <a:pt x="4555" y="20517"/>
                  <a:pt x="4569" y="20531"/>
                </a:cubicBezTo>
                <a:cubicBezTo>
                  <a:pt x="4569" y="20533"/>
                  <a:pt x="4569" y="20534"/>
                  <a:pt x="4570" y="20534"/>
                </a:cubicBezTo>
                <a:cubicBezTo>
                  <a:pt x="4573" y="20534"/>
                  <a:pt x="4585" y="20501"/>
                  <a:pt x="4598" y="20488"/>
                </a:cubicBezTo>
                <a:cubicBezTo>
                  <a:pt x="4598" y="20474"/>
                  <a:pt x="4612" y="20460"/>
                  <a:pt x="4641" y="20460"/>
                </a:cubicBezTo>
                <a:lnTo>
                  <a:pt x="4641" y="20416"/>
                </a:lnTo>
                <a:lnTo>
                  <a:pt x="4626" y="20345"/>
                </a:lnTo>
                <a:lnTo>
                  <a:pt x="4626" y="20345"/>
                </a:lnTo>
                <a:cubicBezTo>
                  <a:pt x="4670" y="20359"/>
                  <a:pt x="4713" y="20359"/>
                  <a:pt x="4713" y="20359"/>
                </a:cubicBezTo>
                <a:cubicBezTo>
                  <a:pt x="4713" y="20359"/>
                  <a:pt x="4745" y="20335"/>
                  <a:pt x="4761" y="20335"/>
                </a:cubicBezTo>
                <a:cubicBezTo>
                  <a:pt x="4766" y="20335"/>
                  <a:pt x="4770" y="20337"/>
                  <a:pt x="4770" y="20345"/>
                </a:cubicBezTo>
                <a:cubicBezTo>
                  <a:pt x="4770" y="20352"/>
                  <a:pt x="4781" y="20355"/>
                  <a:pt x="4793" y="20355"/>
                </a:cubicBezTo>
                <a:cubicBezTo>
                  <a:pt x="4806" y="20355"/>
                  <a:pt x="4820" y="20352"/>
                  <a:pt x="4828" y="20345"/>
                </a:cubicBezTo>
                <a:cubicBezTo>
                  <a:pt x="4831" y="20337"/>
                  <a:pt x="4836" y="20333"/>
                  <a:pt x="4842" y="20333"/>
                </a:cubicBezTo>
                <a:cubicBezTo>
                  <a:pt x="4856" y="20333"/>
                  <a:pt x="4874" y="20360"/>
                  <a:pt x="4885" y="20402"/>
                </a:cubicBezTo>
                <a:lnTo>
                  <a:pt x="4928" y="20330"/>
                </a:lnTo>
                <a:cubicBezTo>
                  <a:pt x="4928" y="20330"/>
                  <a:pt x="4957" y="20330"/>
                  <a:pt x="4971" y="20345"/>
                </a:cubicBezTo>
                <a:cubicBezTo>
                  <a:pt x="4985" y="20362"/>
                  <a:pt x="4995" y="20369"/>
                  <a:pt x="5004" y="20369"/>
                </a:cubicBezTo>
                <a:cubicBezTo>
                  <a:pt x="5025" y="20369"/>
                  <a:pt x="5038" y="20336"/>
                  <a:pt x="5057" y="20316"/>
                </a:cubicBezTo>
                <a:cubicBezTo>
                  <a:pt x="5057" y="20316"/>
                  <a:pt x="5129" y="20215"/>
                  <a:pt x="5129" y="20215"/>
                </a:cubicBezTo>
                <a:cubicBezTo>
                  <a:pt x="5144" y="20215"/>
                  <a:pt x="5158" y="20215"/>
                  <a:pt x="5158" y="20230"/>
                </a:cubicBezTo>
                <a:cubicBezTo>
                  <a:pt x="5187" y="20268"/>
                  <a:pt x="5203" y="20281"/>
                  <a:pt x="5227" y="20281"/>
                </a:cubicBezTo>
                <a:cubicBezTo>
                  <a:pt x="5239" y="20281"/>
                  <a:pt x="5254" y="20278"/>
                  <a:pt x="5273" y="20273"/>
                </a:cubicBezTo>
                <a:lnTo>
                  <a:pt x="5345" y="20258"/>
                </a:lnTo>
                <a:cubicBezTo>
                  <a:pt x="5367" y="20275"/>
                  <a:pt x="5392" y="20284"/>
                  <a:pt x="5416" y="20284"/>
                </a:cubicBezTo>
                <a:cubicBezTo>
                  <a:pt x="5452" y="20284"/>
                  <a:pt x="5485" y="20265"/>
                  <a:pt x="5503" y="20230"/>
                </a:cubicBezTo>
                <a:lnTo>
                  <a:pt x="5575" y="20230"/>
                </a:lnTo>
                <a:cubicBezTo>
                  <a:pt x="5575" y="20231"/>
                  <a:pt x="5575" y="20232"/>
                  <a:pt x="5575" y="20232"/>
                </a:cubicBezTo>
                <a:cubicBezTo>
                  <a:pt x="5578" y="20232"/>
                  <a:pt x="5591" y="20187"/>
                  <a:pt x="5603" y="20187"/>
                </a:cubicBezTo>
                <a:cubicBezTo>
                  <a:pt x="5618" y="20187"/>
                  <a:pt x="5632" y="20215"/>
                  <a:pt x="5646" y="20215"/>
                </a:cubicBezTo>
                <a:cubicBezTo>
                  <a:pt x="5675" y="20215"/>
                  <a:pt x="5704" y="20215"/>
                  <a:pt x="5718" y="20201"/>
                </a:cubicBezTo>
                <a:cubicBezTo>
                  <a:pt x="5729" y="20190"/>
                  <a:pt x="5734" y="20185"/>
                  <a:pt x="5736" y="20185"/>
                </a:cubicBezTo>
                <a:cubicBezTo>
                  <a:pt x="5740" y="20185"/>
                  <a:pt x="5738" y="20198"/>
                  <a:pt x="5747" y="20215"/>
                </a:cubicBezTo>
                <a:cubicBezTo>
                  <a:pt x="5747" y="20230"/>
                  <a:pt x="5761" y="20244"/>
                  <a:pt x="5761" y="20244"/>
                </a:cubicBezTo>
                <a:lnTo>
                  <a:pt x="5819" y="20244"/>
                </a:lnTo>
                <a:lnTo>
                  <a:pt x="5876" y="20258"/>
                </a:lnTo>
                <a:cubicBezTo>
                  <a:pt x="5891" y="20237"/>
                  <a:pt x="5909" y="20230"/>
                  <a:pt x="5923" y="20230"/>
                </a:cubicBezTo>
                <a:cubicBezTo>
                  <a:pt x="5937" y="20230"/>
                  <a:pt x="5948" y="20237"/>
                  <a:pt x="5948" y="20244"/>
                </a:cubicBezTo>
                <a:cubicBezTo>
                  <a:pt x="5963" y="20244"/>
                  <a:pt x="6020" y="20316"/>
                  <a:pt x="6049" y="20316"/>
                </a:cubicBezTo>
                <a:cubicBezTo>
                  <a:pt x="6077" y="20302"/>
                  <a:pt x="6092" y="20273"/>
                  <a:pt x="6077" y="20258"/>
                </a:cubicBezTo>
                <a:lnTo>
                  <a:pt x="6077" y="20244"/>
                </a:lnTo>
                <a:cubicBezTo>
                  <a:pt x="6077" y="20230"/>
                  <a:pt x="6077" y="20201"/>
                  <a:pt x="6092" y="20201"/>
                </a:cubicBezTo>
                <a:cubicBezTo>
                  <a:pt x="6096" y="20192"/>
                  <a:pt x="6099" y="20189"/>
                  <a:pt x="6102" y="20189"/>
                </a:cubicBezTo>
                <a:cubicBezTo>
                  <a:pt x="6106" y="20189"/>
                  <a:pt x="6106" y="20205"/>
                  <a:pt x="6106" y="20215"/>
                </a:cubicBezTo>
                <a:lnTo>
                  <a:pt x="6135" y="20258"/>
                </a:lnTo>
                <a:cubicBezTo>
                  <a:pt x="6149" y="20230"/>
                  <a:pt x="6149" y="20201"/>
                  <a:pt x="6149" y="20172"/>
                </a:cubicBezTo>
                <a:lnTo>
                  <a:pt x="6192" y="20201"/>
                </a:lnTo>
                <a:cubicBezTo>
                  <a:pt x="6221" y="20230"/>
                  <a:pt x="6279" y="20201"/>
                  <a:pt x="6322" y="20244"/>
                </a:cubicBezTo>
                <a:lnTo>
                  <a:pt x="6336" y="20244"/>
                </a:lnTo>
                <a:cubicBezTo>
                  <a:pt x="6339" y="20243"/>
                  <a:pt x="6342" y="20242"/>
                  <a:pt x="6346" y="20242"/>
                </a:cubicBezTo>
                <a:cubicBezTo>
                  <a:pt x="6371" y="20242"/>
                  <a:pt x="6394" y="20289"/>
                  <a:pt x="6394" y="20302"/>
                </a:cubicBezTo>
                <a:cubicBezTo>
                  <a:pt x="6394" y="20330"/>
                  <a:pt x="6365" y="20359"/>
                  <a:pt x="6336" y="20388"/>
                </a:cubicBezTo>
                <a:lnTo>
                  <a:pt x="6379" y="20402"/>
                </a:lnTo>
                <a:cubicBezTo>
                  <a:pt x="6408" y="20402"/>
                  <a:pt x="6408" y="20373"/>
                  <a:pt x="6408" y="20345"/>
                </a:cubicBezTo>
                <a:lnTo>
                  <a:pt x="6408" y="20316"/>
                </a:lnTo>
                <a:cubicBezTo>
                  <a:pt x="6408" y="20289"/>
                  <a:pt x="6446" y="20200"/>
                  <a:pt x="6474" y="20200"/>
                </a:cubicBezTo>
                <a:cubicBezTo>
                  <a:pt x="6476" y="20200"/>
                  <a:pt x="6478" y="20200"/>
                  <a:pt x="6480" y="20201"/>
                </a:cubicBezTo>
                <a:cubicBezTo>
                  <a:pt x="6509" y="20201"/>
                  <a:pt x="6523" y="20201"/>
                  <a:pt x="6523" y="20172"/>
                </a:cubicBezTo>
                <a:lnTo>
                  <a:pt x="6523" y="20158"/>
                </a:lnTo>
                <a:lnTo>
                  <a:pt x="6523" y="20115"/>
                </a:lnTo>
                <a:cubicBezTo>
                  <a:pt x="6548" y="20128"/>
                  <a:pt x="6631" y="20175"/>
                  <a:pt x="6659" y="20175"/>
                </a:cubicBezTo>
                <a:cubicBezTo>
                  <a:pt x="6662" y="20175"/>
                  <a:pt x="6665" y="20174"/>
                  <a:pt x="6667" y="20172"/>
                </a:cubicBezTo>
                <a:cubicBezTo>
                  <a:pt x="6695" y="20172"/>
                  <a:pt x="6753" y="20144"/>
                  <a:pt x="6796" y="20115"/>
                </a:cubicBezTo>
                <a:lnTo>
                  <a:pt x="6839" y="20086"/>
                </a:lnTo>
                <a:lnTo>
                  <a:pt x="6853" y="20086"/>
                </a:lnTo>
                <a:cubicBezTo>
                  <a:pt x="6882" y="20086"/>
                  <a:pt x="6882" y="20129"/>
                  <a:pt x="6853" y="20158"/>
                </a:cubicBezTo>
                <a:lnTo>
                  <a:pt x="6825" y="20187"/>
                </a:lnTo>
                <a:lnTo>
                  <a:pt x="6781" y="20201"/>
                </a:lnTo>
                <a:cubicBezTo>
                  <a:pt x="6753" y="20215"/>
                  <a:pt x="6724" y="20244"/>
                  <a:pt x="6738" y="20273"/>
                </a:cubicBezTo>
                <a:lnTo>
                  <a:pt x="6767" y="20244"/>
                </a:lnTo>
                <a:cubicBezTo>
                  <a:pt x="6810" y="20230"/>
                  <a:pt x="6853" y="20230"/>
                  <a:pt x="6882" y="20172"/>
                </a:cubicBezTo>
                <a:lnTo>
                  <a:pt x="6896" y="20144"/>
                </a:lnTo>
                <a:cubicBezTo>
                  <a:pt x="6918" y="20136"/>
                  <a:pt x="6950" y="20133"/>
                  <a:pt x="6984" y="20133"/>
                </a:cubicBezTo>
                <a:cubicBezTo>
                  <a:pt x="7019" y="20133"/>
                  <a:pt x="7054" y="20136"/>
                  <a:pt x="7083" y="20144"/>
                </a:cubicBezTo>
                <a:lnTo>
                  <a:pt x="7141" y="20158"/>
                </a:lnTo>
                <a:lnTo>
                  <a:pt x="7198" y="20158"/>
                </a:lnTo>
                <a:cubicBezTo>
                  <a:pt x="7256" y="20158"/>
                  <a:pt x="7327" y="20086"/>
                  <a:pt x="7313" y="20072"/>
                </a:cubicBezTo>
                <a:cubicBezTo>
                  <a:pt x="7313" y="20060"/>
                  <a:pt x="7316" y="20055"/>
                  <a:pt x="7322" y="20055"/>
                </a:cubicBezTo>
                <a:cubicBezTo>
                  <a:pt x="7330" y="20055"/>
                  <a:pt x="7346" y="20063"/>
                  <a:pt x="7371" y="20072"/>
                </a:cubicBezTo>
                <a:lnTo>
                  <a:pt x="7385" y="20144"/>
                </a:lnTo>
                <a:lnTo>
                  <a:pt x="7385" y="20158"/>
                </a:lnTo>
                <a:cubicBezTo>
                  <a:pt x="7385" y="20162"/>
                  <a:pt x="7386" y="20164"/>
                  <a:pt x="7388" y="20164"/>
                </a:cubicBezTo>
                <a:cubicBezTo>
                  <a:pt x="7393" y="20164"/>
                  <a:pt x="7403" y="20150"/>
                  <a:pt x="7414" y="20129"/>
                </a:cubicBezTo>
                <a:lnTo>
                  <a:pt x="7428" y="20100"/>
                </a:lnTo>
                <a:cubicBezTo>
                  <a:pt x="7442" y="20100"/>
                  <a:pt x="7457" y="20086"/>
                  <a:pt x="7457" y="20086"/>
                </a:cubicBezTo>
                <a:lnTo>
                  <a:pt x="7500" y="20215"/>
                </a:lnTo>
                <a:cubicBezTo>
                  <a:pt x="7554" y="20183"/>
                  <a:pt x="7600" y="20167"/>
                  <a:pt x="7619" y="20167"/>
                </a:cubicBezTo>
                <a:cubicBezTo>
                  <a:pt x="7626" y="20167"/>
                  <a:pt x="7629" y="20169"/>
                  <a:pt x="7629" y="20172"/>
                </a:cubicBezTo>
                <a:lnTo>
                  <a:pt x="7615" y="20187"/>
                </a:lnTo>
                <a:lnTo>
                  <a:pt x="7600" y="20244"/>
                </a:lnTo>
                <a:cubicBezTo>
                  <a:pt x="7597" y="20243"/>
                  <a:pt x="7593" y="20242"/>
                  <a:pt x="7590" y="20242"/>
                </a:cubicBezTo>
                <a:cubicBezTo>
                  <a:pt x="7557" y="20242"/>
                  <a:pt x="7559" y="20304"/>
                  <a:pt x="7572" y="20330"/>
                </a:cubicBezTo>
                <a:cubicBezTo>
                  <a:pt x="7586" y="20359"/>
                  <a:pt x="7543" y="20388"/>
                  <a:pt x="7500" y="20416"/>
                </a:cubicBezTo>
                <a:lnTo>
                  <a:pt x="7442" y="20402"/>
                </a:lnTo>
                <a:lnTo>
                  <a:pt x="7414" y="20388"/>
                </a:lnTo>
                <a:cubicBezTo>
                  <a:pt x="7401" y="20413"/>
                  <a:pt x="7365" y="20462"/>
                  <a:pt x="7347" y="20462"/>
                </a:cubicBezTo>
                <a:cubicBezTo>
                  <a:pt x="7345" y="20462"/>
                  <a:pt x="7343" y="20461"/>
                  <a:pt x="7342" y="20460"/>
                </a:cubicBezTo>
                <a:cubicBezTo>
                  <a:pt x="7329" y="20460"/>
                  <a:pt x="7280" y="20400"/>
                  <a:pt x="7250" y="20400"/>
                </a:cubicBezTo>
                <a:cubicBezTo>
                  <a:pt x="7247" y="20400"/>
                  <a:pt x="7244" y="20401"/>
                  <a:pt x="7241" y="20402"/>
                </a:cubicBezTo>
                <a:cubicBezTo>
                  <a:pt x="7213" y="20416"/>
                  <a:pt x="7213" y="20460"/>
                  <a:pt x="7227" y="20474"/>
                </a:cubicBezTo>
                <a:cubicBezTo>
                  <a:pt x="7227" y="20474"/>
                  <a:pt x="7256" y="20517"/>
                  <a:pt x="7284" y="20560"/>
                </a:cubicBezTo>
                <a:lnTo>
                  <a:pt x="7371" y="20546"/>
                </a:lnTo>
                <a:cubicBezTo>
                  <a:pt x="7385" y="20546"/>
                  <a:pt x="7385" y="20546"/>
                  <a:pt x="7399" y="20560"/>
                </a:cubicBezTo>
                <a:cubicBezTo>
                  <a:pt x="7414" y="20575"/>
                  <a:pt x="7399" y="20603"/>
                  <a:pt x="7385" y="20618"/>
                </a:cubicBezTo>
                <a:lnTo>
                  <a:pt x="7327" y="20618"/>
                </a:lnTo>
                <a:lnTo>
                  <a:pt x="7284" y="20603"/>
                </a:lnTo>
                <a:cubicBezTo>
                  <a:pt x="7227" y="20646"/>
                  <a:pt x="7184" y="20689"/>
                  <a:pt x="7169" y="20689"/>
                </a:cubicBezTo>
                <a:lnTo>
                  <a:pt x="7155" y="20689"/>
                </a:lnTo>
                <a:lnTo>
                  <a:pt x="7054" y="20646"/>
                </a:lnTo>
                <a:lnTo>
                  <a:pt x="7011" y="20661"/>
                </a:lnTo>
                <a:cubicBezTo>
                  <a:pt x="7004" y="20664"/>
                  <a:pt x="6996" y="20666"/>
                  <a:pt x="6988" y="20666"/>
                </a:cubicBezTo>
                <a:cubicBezTo>
                  <a:pt x="6964" y="20666"/>
                  <a:pt x="6940" y="20650"/>
                  <a:pt x="6940" y="20618"/>
                </a:cubicBezTo>
                <a:lnTo>
                  <a:pt x="6968" y="20589"/>
                </a:lnTo>
                <a:cubicBezTo>
                  <a:pt x="6983" y="20575"/>
                  <a:pt x="6997" y="20575"/>
                  <a:pt x="7011" y="20575"/>
                </a:cubicBezTo>
                <a:cubicBezTo>
                  <a:pt x="7034" y="20537"/>
                  <a:pt x="7049" y="20519"/>
                  <a:pt x="7062" y="20519"/>
                </a:cubicBezTo>
                <a:cubicBezTo>
                  <a:pt x="7074" y="20519"/>
                  <a:pt x="7084" y="20533"/>
                  <a:pt x="7098" y="20560"/>
                </a:cubicBezTo>
                <a:lnTo>
                  <a:pt x="7126" y="20603"/>
                </a:lnTo>
                <a:cubicBezTo>
                  <a:pt x="7155" y="20603"/>
                  <a:pt x="7155" y="20517"/>
                  <a:pt x="7141" y="20488"/>
                </a:cubicBezTo>
                <a:cubicBezTo>
                  <a:pt x="7126" y="20460"/>
                  <a:pt x="7098" y="20431"/>
                  <a:pt x="7083" y="20431"/>
                </a:cubicBezTo>
                <a:lnTo>
                  <a:pt x="7054" y="20445"/>
                </a:lnTo>
                <a:cubicBezTo>
                  <a:pt x="7045" y="20445"/>
                  <a:pt x="7035" y="20458"/>
                  <a:pt x="7026" y="20458"/>
                </a:cubicBezTo>
                <a:cubicBezTo>
                  <a:pt x="7021" y="20458"/>
                  <a:pt x="7016" y="20455"/>
                  <a:pt x="7011" y="20445"/>
                </a:cubicBezTo>
                <a:lnTo>
                  <a:pt x="6997" y="20431"/>
                </a:lnTo>
                <a:cubicBezTo>
                  <a:pt x="6983" y="20416"/>
                  <a:pt x="6968" y="20388"/>
                  <a:pt x="6983" y="20373"/>
                </a:cubicBezTo>
                <a:lnTo>
                  <a:pt x="6983" y="20345"/>
                </a:lnTo>
                <a:cubicBezTo>
                  <a:pt x="6983" y="20330"/>
                  <a:pt x="6983" y="20316"/>
                  <a:pt x="6983" y="20316"/>
                </a:cubicBezTo>
                <a:cubicBezTo>
                  <a:pt x="6975" y="20309"/>
                  <a:pt x="6968" y="20305"/>
                  <a:pt x="6963" y="20305"/>
                </a:cubicBezTo>
                <a:cubicBezTo>
                  <a:pt x="6957" y="20305"/>
                  <a:pt x="6954" y="20309"/>
                  <a:pt x="6954" y="20316"/>
                </a:cubicBezTo>
                <a:lnTo>
                  <a:pt x="6925" y="20330"/>
                </a:lnTo>
                <a:cubicBezTo>
                  <a:pt x="6925" y="20373"/>
                  <a:pt x="6925" y="20431"/>
                  <a:pt x="6940" y="20460"/>
                </a:cubicBezTo>
                <a:lnTo>
                  <a:pt x="6954" y="20474"/>
                </a:lnTo>
                <a:cubicBezTo>
                  <a:pt x="6954" y="20503"/>
                  <a:pt x="7011" y="20488"/>
                  <a:pt x="6983" y="20546"/>
                </a:cubicBezTo>
                <a:cubicBezTo>
                  <a:pt x="6980" y="20548"/>
                  <a:pt x="6977" y="20550"/>
                  <a:pt x="6973" y="20550"/>
                </a:cubicBezTo>
                <a:cubicBezTo>
                  <a:pt x="6953" y="20550"/>
                  <a:pt x="6920" y="20524"/>
                  <a:pt x="6896" y="20488"/>
                </a:cubicBezTo>
                <a:lnTo>
                  <a:pt x="6896" y="20474"/>
                </a:lnTo>
                <a:cubicBezTo>
                  <a:pt x="6882" y="20474"/>
                  <a:pt x="6853" y="20488"/>
                  <a:pt x="6839" y="20503"/>
                </a:cubicBezTo>
                <a:cubicBezTo>
                  <a:pt x="6837" y="20507"/>
                  <a:pt x="6835" y="20509"/>
                  <a:pt x="6833" y="20509"/>
                </a:cubicBezTo>
                <a:cubicBezTo>
                  <a:pt x="6825" y="20509"/>
                  <a:pt x="6825" y="20457"/>
                  <a:pt x="6825" y="20445"/>
                </a:cubicBezTo>
                <a:cubicBezTo>
                  <a:pt x="6825" y="20435"/>
                  <a:pt x="6823" y="20430"/>
                  <a:pt x="6820" y="20430"/>
                </a:cubicBezTo>
                <a:cubicBezTo>
                  <a:pt x="6814" y="20430"/>
                  <a:pt x="6805" y="20446"/>
                  <a:pt x="6796" y="20474"/>
                </a:cubicBezTo>
                <a:lnTo>
                  <a:pt x="6738" y="20474"/>
                </a:lnTo>
                <a:cubicBezTo>
                  <a:pt x="6731" y="20435"/>
                  <a:pt x="6723" y="20422"/>
                  <a:pt x="6713" y="20422"/>
                </a:cubicBezTo>
                <a:cubicBezTo>
                  <a:pt x="6704" y="20422"/>
                  <a:pt x="6694" y="20432"/>
                  <a:pt x="6681" y="20445"/>
                </a:cubicBezTo>
                <a:cubicBezTo>
                  <a:pt x="6681" y="20460"/>
                  <a:pt x="6667" y="20474"/>
                  <a:pt x="6652" y="20474"/>
                </a:cubicBezTo>
                <a:lnTo>
                  <a:pt x="6652" y="20488"/>
                </a:lnTo>
                <a:cubicBezTo>
                  <a:pt x="6638" y="20488"/>
                  <a:pt x="6623" y="20460"/>
                  <a:pt x="6623" y="20445"/>
                </a:cubicBezTo>
                <a:cubicBezTo>
                  <a:pt x="6623" y="20445"/>
                  <a:pt x="6623" y="20388"/>
                  <a:pt x="6623" y="20373"/>
                </a:cubicBezTo>
                <a:lnTo>
                  <a:pt x="6609" y="20373"/>
                </a:lnTo>
                <a:cubicBezTo>
                  <a:pt x="6609" y="20375"/>
                  <a:pt x="6609" y="20376"/>
                  <a:pt x="6608" y="20376"/>
                </a:cubicBezTo>
                <a:cubicBezTo>
                  <a:pt x="6601" y="20376"/>
                  <a:pt x="6578" y="20343"/>
                  <a:pt x="6566" y="20330"/>
                </a:cubicBezTo>
                <a:cubicBezTo>
                  <a:pt x="6565" y="20329"/>
                  <a:pt x="6564" y="20329"/>
                  <a:pt x="6563" y="20329"/>
                </a:cubicBezTo>
                <a:cubicBezTo>
                  <a:pt x="6548" y="20329"/>
                  <a:pt x="6525" y="20417"/>
                  <a:pt x="6552" y="20431"/>
                </a:cubicBezTo>
                <a:cubicBezTo>
                  <a:pt x="6566" y="20460"/>
                  <a:pt x="6580" y="20517"/>
                  <a:pt x="6580" y="20531"/>
                </a:cubicBezTo>
                <a:cubicBezTo>
                  <a:pt x="6580" y="20546"/>
                  <a:pt x="6537" y="20575"/>
                  <a:pt x="6537" y="20575"/>
                </a:cubicBezTo>
                <a:cubicBezTo>
                  <a:pt x="6523" y="20575"/>
                  <a:pt x="6480" y="20517"/>
                  <a:pt x="6480" y="20488"/>
                </a:cubicBezTo>
                <a:cubicBezTo>
                  <a:pt x="6465" y="20460"/>
                  <a:pt x="6422" y="20445"/>
                  <a:pt x="6408" y="20445"/>
                </a:cubicBezTo>
                <a:cubicBezTo>
                  <a:pt x="6394" y="20460"/>
                  <a:pt x="6365" y="20460"/>
                  <a:pt x="6336" y="20460"/>
                </a:cubicBezTo>
                <a:lnTo>
                  <a:pt x="6322" y="20474"/>
                </a:lnTo>
                <a:lnTo>
                  <a:pt x="6293" y="20474"/>
                </a:lnTo>
                <a:cubicBezTo>
                  <a:pt x="6289" y="20476"/>
                  <a:pt x="6285" y="20477"/>
                  <a:pt x="6280" y="20477"/>
                </a:cubicBezTo>
                <a:cubicBezTo>
                  <a:pt x="6253" y="20477"/>
                  <a:pt x="6221" y="20443"/>
                  <a:pt x="6221" y="20431"/>
                </a:cubicBezTo>
                <a:cubicBezTo>
                  <a:pt x="6221" y="20414"/>
                  <a:pt x="6216" y="20407"/>
                  <a:pt x="6212" y="20407"/>
                </a:cubicBezTo>
                <a:cubicBezTo>
                  <a:pt x="6209" y="20407"/>
                  <a:pt x="6207" y="20411"/>
                  <a:pt x="6207" y="20416"/>
                </a:cubicBezTo>
                <a:lnTo>
                  <a:pt x="6192" y="20416"/>
                </a:lnTo>
                <a:cubicBezTo>
                  <a:pt x="6178" y="20445"/>
                  <a:pt x="6192" y="20445"/>
                  <a:pt x="6192" y="20460"/>
                </a:cubicBezTo>
                <a:lnTo>
                  <a:pt x="6207" y="20488"/>
                </a:lnTo>
                <a:cubicBezTo>
                  <a:pt x="6195" y="20512"/>
                  <a:pt x="6183" y="20535"/>
                  <a:pt x="6172" y="20535"/>
                </a:cubicBezTo>
                <a:cubicBezTo>
                  <a:pt x="6169" y="20535"/>
                  <a:pt x="6166" y="20534"/>
                  <a:pt x="6164" y="20531"/>
                </a:cubicBezTo>
                <a:lnTo>
                  <a:pt x="6135" y="20517"/>
                </a:lnTo>
                <a:lnTo>
                  <a:pt x="6135" y="20503"/>
                </a:lnTo>
                <a:cubicBezTo>
                  <a:pt x="6121" y="20488"/>
                  <a:pt x="6135" y="20416"/>
                  <a:pt x="6135" y="20402"/>
                </a:cubicBezTo>
                <a:cubicBezTo>
                  <a:pt x="6149" y="20388"/>
                  <a:pt x="6121" y="20388"/>
                  <a:pt x="6106" y="20388"/>
                </a:cubicBezTo>
                <a:cubicBezTo>
                  <a:pt x="6092" y="20402"/>
                  <a:pt x="6077" y="20402"/>
                  <a:pt x="6063" y="20402"/>
                </a:cubicBezTo>
                <a:lnTo>
                  <a:pt x="6049" y="20402"/>
                </a:lnTo>
                <a:cubicBezTo>
                  <a:pt x="6034" y="20402"/>
                  <a:pt x="6020" y="20431"/>
                  <a:pt x="6020" y="20445"/>
                </a:cubicBezTo>
                <a:lnTo>
                  <a:pt x="6034" y="20460"/>
                </a:lnTo>
                <a:cubicBezTo>
                  <a:pt x="6034" y="20474"/>
                  <a:pt x="6049" y="20488"/>
                  <a:pt x="6063" y="20488"/>
                </a:cubicBezTo>
                <a:cubicBezTo>
                  <a:pt x="6092" y="20503"/>
                  <a:pt x="6121" y="20517"/>
                  <a:pt x="6106" y="20560"/>
                </a:cubicBezTo>
                <a:lnTo>
                  <a:pt x="6092" y="20618"/>
                </a:lnTo>
                <a:cubicBezTo>
                  <a:pt x="6063" y="20589"/>
                  <a:pt x="5934" y="20589"/>
                  <a:pt x="5891" y="20575"/>
                </a:cubicBezTo>
                <a:cubicBezTo>
                  <a:pt x="5848" y="20575"/>
                  <a:pt x="5819" y="20503"/>
                  <a:pt x="5819" y="20488"/>
                </a:cubicBezTo>
                <a:cubicBezTo>
                  <a:pt x="5819" y="20474"/>
                  <a:pt x="5862" y="20460"/>
                  <a:pt x="5876" y="20460"/>
                </a:cubicBezTo>
                <a:cubicBezTo>
                  <a:pt x="5891" y="20460"/>
                  <a:pt x="5905" y="20445"/>
                  <a:pt x="5891" y="20431"/>
                </a:cubicBezTo>
                <a:lnTo>
                  <a:pt x="5862" y="20431"/>
                </a:lnTo>
                <a:cubicBezTo>
                  <a:pt x="5819" y="20431"/>
                  <a:pt x="5790" y="20460"/>
                  <a:pt x="5790" y="20503"/>
                </a:cubicBezTo>
                <a:lnTo>
                  <a:pt x="5790" y="20531"/>
                </a:lnTo>
                <a:cubicBezTo>
                  <a:pt x="5776" y="20546"/>
                  <a:pt x="5761" y="20560"/>
                  <a:pt x="5747" y="20575"/>
                </a:cubicBezTo>
                <a:cubicBezTo>
                  <a:pt x="5733" y="20589"/>
                  <a:pt x="5733" y="20603"/>
                  <a:pt x="5718" y="20603"/>
                </a:cubicBezTo>
                <a:cubicBezTo>
                  <a:pt x="5708" y="20607"/>
                  <a:pt x="5697" y="20608"/>
                  <a:pt x="5686" y="20608"/>
                </a:cubicBezTo>
                <a:cubicBezTo>
                  <a:pt x="5675" y="20608"/>
                  <a:pt x="5664" y="20607"/>
                  <a:pt x="5654" y="20607"/>
                </a:cubicBezTo>
                <a:cubicBezTo>
                  <a:pt x="5632" y="20607"/>
                  <a:pt x="5611" y="20610"/>
                  <a:pt x="5589" y="20632"/>
                </a:cubicBezTo>
                <a:cubicBezTo>
                  <a:pt x="5589" y="20635"/>
                  <a:pt x="5588" y="20636"/>
                  <a:pt x="5585" y="20636"/>
                </a:cubicBezTo>
                <a:cubicBezTo>
                  <a:pt x="5574" y="20636"/>
                  <a:pt x="5543" y="20612"/>
                  <a:pt x="5532" y="20589"/>
                </a:cubicBezTo>
                <a:lnTo>
                  <a:pt x="5517" y="20575"/>
                </a:lnTo>
                <a:cubicBezTo>
                  <a:pt x="5517" y="20547"/>
                  <a:pt x="5523" y="20531"/>
                  <a:pt x="5531" y="20531"/>
                </a:cubicBezTo>
                <a:cubicBezTo>
                  <a:pt x="5536" y="20531"/>
                  <a:pt x="5541" y="20536"/>
                  <a:pt x="5546" y="20546"/>
                </a:cubicBezTo>
                <a:lnTo>
                  <a:pt x="5575" y="20503"/>
                </a:lnTo>
                <a:lnTo>
                  <a:pt x="5589" y="20488"/>
                </a:lnTo>
                <a:cubicBezTo>
                  <a:pt x="5594" y="20491"/>
                  <a:pt x="5601" y="20492"/>
                  <a:pt x="5608" y="20492"/>
                </a:cubicBezTo>
                <a:cubicBezTo>
                  <a:pt x="5638" y="20492"/>
                  <a:pt x="5675" y="20471"/>
                  <a:pt x="5675" y="20460"/>
                </a:cubicBezTo>
                <a:cubicBezTo>
                  <a:pt x="5675" y="20445"/>
                  <a:pt x="5589" y="20445"/>
                  <a:pt x="5546" y="20445"/>
                </a:cubicBezTo>
                <a:cubicBezTo>
                  <a:pt x="5511" y="20445"/>
                  <a:pt x="5449" y="20464"/>
                  <a:pt x="5419" y="20464"/>
                </a:cubicBezTo>
                <a:cubicBezTo>
                  <a:pt x="5411" y="20464"/>
                  <a:pt x="5405" y="20462"/>
                  <a:pt x="5402" y="20460"/>
                </a:cubicBezTo>
                <a:cubicBezTo>
                  <a:pt x="5374" y="20460"/>
                  <a:pt x="5374" y="20402"/>
                  <a:pt x="5374" y="20388"/>
                </a:cubicBezTo>
                <a:cubicBezTo>
                  <a:pt x="5374" y="20373"/>
                  <a:pt x="5374" y="20366"/>
                  <a:pt x="5370" y="20366"/>
                </a:cubicBezTo>
                <a:cubicBezTo>
                  <a:pt x="5366" y="20366"/>
                  <a:pt x="5359" y="20373"/>
                  <a:pt x="5345" y="20388"/>
                </a:cubicBezTo>
                <a:lnTo>
                  <a:pt x="5330" y="20402"/>
                </a:lnTo>
                <a:cubicBezTo>
                  <a:pt x="5316" y="20402"/>
                  <a:pt x="5316" y="20416"/>
                  <a:pt x="5316" y="20416"/>
                </a:cubicBezTo>
                <a:cubicBezTo>
                  <a:pt x="5316" y="20416"/>
                  <a:pt x="5330" y="20474"/>
                  <a:pt x="5345" y="20531"/>
                </a:cubicBezTo>
                <a:lnTo>
                  <a:pt x="5402" y="20517"/>
                </a:lnTo>
                <a:cubicBezTo>
                  <a:pt x="5417" y="20517"/>
                  <a:pt x="5417" y="20531"/>
                  <a:pt x="5417" y="20546"/>
                </a:cubicBezTo>
                <a:cubicBezTo>
                  <a:pt x="5417" y="20560"/>
                  <a:pt x="5402" y="20575"/>
                  <a:pt x="5402" y="20575"/>
                </a:cubicBezTo>
                <a:cubicBezTo>
                  <a:pt x="5400" y="20574"/>
                  <a:pt x="5397" y="20573"/>
                  <a:pt x="5395" y="20573"/>
                </a:cubicBezTo>
                <a:cubicBezTo>
                  <a:pt x="5366" y="20573"/>
                  <a:pt x="5369" y="20642"/>
                  <a:pt x="5347" y="20642"/>
                </a:cubicBezTo>
                <a:cubicBezTo>
                  <a:pt x="5343" y="20642"/>
                  <a:pt x="5337" y="20639"/>
                  <a:pt x="5330" y="20632"/>
                </a:cubicBezTo>
                <a:lnTo>
                  <a:pt x="5273" y="20589"/>
                </a:lnTo>
                <a:cubicBezTo>
                  <a:pt x="5246" y="20616"/>
                  <a:pt x="5218" y="20626"/>
                  <a:pt x="5198" y="20626"/>
                </a:cubicBezTo>
                <a:cubicBezTo>
                  <a:pt x="5187" y="20626"/>
                  <a:pt x="5178" y="20623"/>
                  <a:pt x="5172" y="20618"/>
                </a:cubicBezTo>
                <a:cubicBezTo>
                  <a:pt x="5172" y="20618"/>
                  <a:pt x="5129" y="20560"/>
                  <a:pt x="5129" y="20546"/>
                </a:cubicBezTo>
                <a:cubicBezTo>
                  <a:pt x="5115" y="20531"/>
                  <a:pt x="5086" y="20503"/>
                  <a:pt x="5072" y="20488"/>
                </a:cubicBezTo>
                <a:lnTo>
                  <a:pt x="5057" y="20503"/>
                </a:lnTo>
                <a:cubicBezTo>
                  <a:pt x="5043" y="20517"/>
                  <a:pt x="5029" y="20560"/>
                  <a:pt x="5014" y="20603"/>
                </a:cubicBezTo>
                <a:lnTo>
                  <a:pt x="5000" y="20618"/>
                </a:lnTo>
                <a:cubicBezTo>
                  <a:pt x="4993" y="20632"/>
                  <a:pt x="4982" y="20632"/>
                  <a:pt x="4971" y="20632"/>
                </a:cubicBezTo>
                <a:cubicBezTo>
                  <a:pt x="4960" y="20632"/>
                  <a:pt x="4950" y="20632"/>
                  <a:pt x="4942" y="20646"/>
                </a:cubicBezTo>
                <a:cubicBezTo>
                  <a:pt x="4932" y="20636"/>
                  <a:pt x="4915" y="20626"/>
                  <a:pt x="4901" y="20626"/>
                </a:cubicBezTo>
                <a:cubicBezTo>
                  <a:pt x="4895" y="20626"/>
                  <a:pt x="4889" y="20628"/>
                  <a:pt x="4885" y="20632"/>
                </a:cubicBezTo>
                <a:lnTo>
                  <a:pt x="4871" y="20603"/>
                </a:lnTo>
                <a:lnTo>
                  <a:pt x="4856" y="20589"/>
                </a:lnTo>
                <a:cubicBezTo>
                  <a:pt x="4784" y="20603"/>
                  <a:pt x="4684" y="20646"/>
                  <a:pt x="4626" y="20661"/>
                </a:cubicBezTo>
                <a:lnTo>
                  <a:pt x="4583" y="20646"/>
                </a:lnTo>
                <a:lnTo>
                  <a:pt x="4569" y="20632"/>
                </a:lnTo>
                <a:cubicBezTo>
                  <a:pt x="4561" y="20628"/>
                  <a:pt x="4553" y="20626"/>
                  <a:pt x="4547" y="20626"/>
                </a:cubicBezTo>
                <a:cubicBezTo>
                  <a:pt x="4532" y="20626"/>
                  <a:pt x="4522" y="20636"/>
                  <a:pt x="4511" y="20646"/>
                </a:cubicBezTo>
                <a:lnTo>
                  <a:pt x="4511" y="20675"/>
                </a:lnTo>
                <a:cubicBezTo>
                  <a:pt x="4497" y="20675"/>
                  <a:pt x="4483" y="20661"/>
                  <a:pt x="4483" y="20661"/>
                </a:cubicBezTo>
                <a:cubicBezTo>
                  <a:pt x="4468" y="20646"/>
                  <a:pt x="4526" y="20618"/>
                  <a:pt x="4483" y="20618"/>
                </a:cubicBezTo>
                <a:lnTo>
                  <a:pt x="4440" y="20603"/>
                </a:lnTo>
                <a:cubicBezTo>
                  <a:pt x="4425" y="20646"/>
                  <a:pt x="4440" y="20718"/>
                  <a:pt x="4440" y="20747"/>
                </a:cubicBezTo>
                <a:lnTo>
                  <a:pt x="4411" y="20733"/>
                </a:lnTo>
                <a:lnTo>
                  <a:pt x="4382" y="20689"/>
                </a:lnTo>
                <a:cubicBezTo>
                  <a:pt x="4339" y="20689"/>
                  <a:pt x="4282" y="20632"/>
                  <a:pt x="4282" y="20603"/>
                </a:cubicBezTo>
                <a:cubicBezTo>
                  <a:pt x="4267" y="20575"/>
                  <a:pt x="4296" y="20503"/>
                  <a:pt x="4296" y="20503"/>
                </a:cubicBezTo>
                <a:cubicBezTo>
                  <a:pt x="4296" y="20502"/>
                  <a:pt x="4296" y="20501"/>
                  <a:pt x="4295" y="20501"/>
                </a:cubicBezTo>
                <a:cubicBezTo>
                  <a:pt x="4285" y="20501"/>
                  <a:pt x="4224" y="20577"/>
                  <a:pt x="4224" y="20603"/>
                </a:cubicBezTo>
                <a:cubicBezTo>
                  <a:pt x="4224" y="20618"/>
                  <a:pt x="4224" y="20661"/>
                  <a:pt x="4210" y="20689"/>
                </a:cubicBezTo>
                <a:lnTo>
                  <a:pt x="4210" y="20704"/>
                </a:lnTo>
                <a:cubicBezTo>
                  <a:pt x="4195" y="20718"/>
                  <a:pt x="4167" y="20733"/>
                  <a:pt x="4152" y="20733"/>
                </a:cubicBezTo>
                <a:lnTo>
                  <a:pt x="4138" y="20733"/>
                </a:lnTo>
                <a:cubicBezTo>
                  <a:pt x="4126" y="20709"/>
                  <a:pt x="4114" y="20686"/>
                  <a:pt x="4111" y="20686"/>
                </a:cubicBezTo>
                <a:cubicBezTo>
                  <a:pt x="4110" y="20686"/>
                  <a:pt x="4109" y="20687"/>
                  <a:pt x="4109" y="20689"/>
                </a:cubicBezTo>
                <a:lnTo>
                  <a:pt x="4095" y="20704"/>
                </a:lnTo>
                <a:cubicBezTo>
                  <a:pt x="4080" y="20718"/>
                  <a:pt x="4066" y="20718"/>
                  <a:pt x="4052" y="20718"/>
                </a:cubicBezTo>
                <a:lnTo>
                  <a:pt x="4052" y="20704"/>
                </a:lnTo>
                <a:lnTo>
                  <a:pt x="4037" y="20675"/>
                </a:lnTo>
                <a:cubicBezTo>
                  <a:pt x="4023" y="20632"/>
                  <a:pt x="4052" y="20575"/>
                  <a:pt x="4052" y="20575"/>
                </a:cubicBezTo>
                <a:cubicBezTo>
                  <a:pt x="4066" y="20575"/>
                  <a:pt x="4080" y="20560"/>
                  <a:pt x="4080" y="20560"/>
                </a:cubicBezTo>
                <a:cubicBezTo>
                  <a:pt x="4080" y="20560"/>
                  <a:pt x="4037" y="20546"/>
                  <a:pt x="4023" y="20546"/>
                </a:cubicBezTo>
                <a:cubicBezTo>
                  <a:pt x="4009" y="20546"/>
                  <a:pt x="3994" y="20575"/>
                  <a:pt x="3980" y="20618"/>
                </a:cubicBezTo>
                <a:lnTo>
                  <a:pt x="3966" y="20661"/>
                </a:lnTo>
                <a:cubicBezTo>
                  <a:pt x="3966" y="20675"/>
                  <a:pt x="3951" y="20689"/>
                  <a:pt x="3951" y="20704"/>
                </a:cubicBezTo>
                <a:cubicBezTo>
                  <a:pt x="3937" y="20718"/>
                  <a:pt x="3908" y="20718"/>
                  <a:pt x="3894" y="20733"/>
                </a:cubicBezTo>
                <a:cubicBezTo>
                  <a:pt x="3879" y="20733"/>
                  <a:pt x="3879" y="20718"/>
                  <a:pt x="3879" y="20718"/>
                </a:cubicBezTo>
                <a:cubicBezTo>
                  <a:pt x="3879" y="20704"/>
                  <a:pt x="3879" y="20689"/>
                  <a:pt x="3879" y="20689"/>
                </a:cubicBezTo>
                <a:lnTo>
                  <a:pt x="3894" y="20661"/>
                </a:lnTo>
                <a:cubicBezTo>
                  <a:pt x="3937" y="20646"/>
                  <a:pt x="3922" y="20603"/>
                  <a:pt x="3865" y="20575"/>
                </a:cubicBezTo>
                <a:lnTo>
                  <a:pt x="3836" y="20546"/>
                </a:lnTo>
                <a:cubicBezTo>
                  <a:pt x="3822" y="20546"/>
                  <a:pt x="3807" y="20546"/>
                  <a:pt x="3807" y="20575"/>
                </a:cubicBezTo>
                <a:lnTo>
                  <a:pt x="3822" y="20589"/>
                </a:lnTo>
                <a:cubicBezTo>
                  <a:pt x="3822" y="20589"/>
                  <a:pt x="3793" y="20603"/>
                  <a:pt x="3736" y="20603"/>
                </a:cubicBezTo>
                <a:lnTo>
                  <a:pt x="3721" y="20546"/>
                </a:lnTo>
                <a:lnTo>
                  <a:pt x="3707" y="20531"/>
                </a:lnTo>
                <a:cubicBezTo>
                  <a:pt x="3707" y="20530"/>
                  <a:pt x="3707" y="20530"/>
                  <a:pt x="3707" y="20530"/>
                </a:cubicBezTo>
                <a:cubicBezTo>
                  <a:pt x="3704" y="20530"/>
                  <a:pt x="3693" y="20591"/>
                  <a:pt x="3693" y="20618"/>
                </a:cubicBezTo>
                <a:cubicBezTo>
                  <a:pt x="3693" y="20639"/>
                  <a:pt x="3708" y="20652"/>
                  <a:pt x="3722" y="20652"/>
                </a:cubicBezTo>
                <a:cubicBezTo>
                  <a:pt x="3727" y="20652"/>
                  <a:pt x="3732" y="20650"/>
                  <a:pt x="3736" y="20646"/>
                </a:cubicBezTo>
                <a:cubicBezTo>
                  <a:pt x="3750" y="20646"/>
                  <a:pt x="3764" y="20675"/>
                  <a:pt x="3764" y="20704"/>
                </a:cubicBezTo>
                <a:lnTo>
                  <a:pt x="3750" y="20718"/>
                </a:lnTo>
                <a:lnTo>
                  <a:pt x="3736" y="20747"/>
                </a:lnTo>
                <a:cubicBezTo>
                  <a:pt x="3714" y="20761"/>
                  <a:pt x="3696" y="20768"/>
                  <a:pt x="3684" y="20768"/>
                </a:cubicBezTo>
                <a:cubicBezTo>
                  <a:pt x="3671" y="20768"/>
                  <a:pt x="3664" y="20761"/>
                  <a:pt x="3664" y="20747"/>
                </a:cubicBezTo>
                <a:lnTo>
                  <a:pt x="3664" y="20733"/>
                </a:lnTo>
                <a:cubicBezTo>
                  <a:pt x="3664" y="20718"/>
                  <a:pt x="3649" y="20704"/>
                  <a:pt x="3635" y="20704"/>
                </a:cubicBezTo>
                <a:cubicBezTo>
                  <a:pt x="3606" y="20704"/>
                  <a:pt x="3621" y="20733"/>
                  <a:pt x="3635" y="20761"/>
                </a:cubicBezTo>
                <a:cubicBezTo>
                  <a:pt x="3635" y="20778"/>
                  <a:pt x="3630" y="20785"/>
                  <a:pt x="3620" y="20785"/>
                </a:cubicBezTo>
                <a:cubicBezTo>
                  <a:pt x="3613" y="20785"/>
                  <a:pt x="3604" y="20782"/>
                  <a:pt x="3592" y="20776"/>
                </a:cubicBezTo>
                <a:lnTo>
                  <a:pt x="3563" y="20761"/>
                </a:lnTo>
                <a:cubicBezTo>
                  <a:pt x="3563" y="20761"/>
                  <a:pt x="3549" y="20747"/>
                  <a:pt x="3549" y="20747"/>
                </a:cubicBezTo>
                <a:cubicBezTo>
                  <a:pt x="3563" y="20718"/>
                  <a:pt x="3563" y="20689"/>
                  <a:pt x="3578" y="20661"/>
                </a:cubicBezTo>
                <a:cubicBezTo>
                  <a:pt x="3578" y="20661"/>
                  <a:pt x="3563" y="20646"/>
                  <a:pt x="3563" y="20646"/>
                </a:cubicBezTo>
                <a:cubicBezTo>
                  <a:pt x="3556" y="20639"/>
                  <a:pt x="3549" y="20636"/>
                  <a:pt x="3543" y="20636"/>
                </a:cubicBezTo>
                <a:cubicBezTo>
                  <a:pt x="3538" y="20636"/>
                  <a:pt x="3534" y="20639"/>
                  <a:pt x="3534" y="20646"/>
                </a:cubicBezTo>
                <a:lnTo>
                  <a:pt x="3534" y="20661"/>
                </a:lnTo>
                <a:cubicBezTo>
                  <a:pt x="3534" y="20675"/>
                  <a:pt x="3534" y="20761"/>
                  <a:pt x="3520" y="20776"/>
                </a:cubicBezTo>
                <a:cubicBezTo>
                  <a:pt x="3506" y="20790"/>
                  <a:pt x="3477" y="20819"/>
                  <a:pt x="3463" y="20819"/>
                </a:cubicBezTo>
                <a:cubicBezTo>
                  <a:pt x="3448" y="20819"/>
                  <a:pt x="3434" y="20747"/>
                  <a:pt x="3434" y="20733"/>
                </a:cubicBezTo>
                <a:cubicBezTo>
                  <a:pt x="3434" y="20704"/>
                  <a:pt x="3448" y="20675"/>
                  <a:pt x="3448" y="20675"/>
                </a:cubicBezTo>
                <a:lnTo>
                  <a:pt x="3463" y="20675"/>
                </a:lnTo>
                <a:lnTo>
                  <a:pt x="3477" y="20661"/>
                </a:lnTo>
                <a:cubicBezTo>
                  <a:pt x="3490" y="20648"/>
                  <a:pt x="3491" y="20587"/>
                  <a:pt x="3481" y="20587"/>
                </a:cubicBezTo>
                <a:cubicBezTo>
                  <a:pt x="3479" y="20587"/>
                  <a:pt x="3478" y="20588"/>
                  <a:pt x="3477" y="20589"/>
                </a:cubicBezTo>
                <a:cubicBezTo>
                  <a:pt x="3463" y="20603"/>
                  <a:pt x="3448" y="20632"/>
                  <a:pt x="3434" y="20632"/>
                </a:cubicBezTo>
                <a:lnTo>
                  <a:pt x="3420" y="20646"/>
                </a:lnTo>
                <a:cubicBezTo>
                  <a:pt x="3396" y="20670"/>
                  <a:pt x="3373" y="20693"/>
                  <a:pt x="3349" y="20693"/>
                </a:cubicBezTo>
                <a:cubicBezTo>
                  <a:pt x="3344" y="20693"/>
                  <a:pt x="3339" y="20692"/>
                  <a:pt x="3333" y="20689"/>
                </a:cubicBezTo>
                <a:lnTo>
                  <a:pt x="3290" y="20689"/>
                </a:lnTo>
                <a:cubicBezTo>
                  <a:pt x="3262" y="20675"/>
                  <a:pt x="3233" y="20618"/>
                  <a:pt x="3233" y="20603"/>
                </a:cubicBezTo>
                <a:cubicBezTo>
                  <a:pt x="3230" y="20598"/>
                  <a:pt x="3227" y="20595"/>
                  <a:pt x="3223" y="20595"/>
                </a:cubicBezTo>
                <a:cubicBezTo>
                  <a:pt x="3208" y="20595"/>
                  <a:pt x="3187" y="20635"/>
                  <a:pt x="3175" y="20646"/>
                </a:cubicBezTo>
                <a:cubicBezTo>
                  <a:pt x="3175" y="20661"/>
                  <a:pt x="3190" y="20718"/>
                  <a:pt x="3218" y="20776"/>
                </a:cubicBezTo>
                <a:lnTo>
                  <a:pt x="3276" y="20761"/>
                </a:lnTo>
                <a:cubicBezTo>
                  <a:pt x="3290" y="20776"/>
                  <a:pt x="3290" y="20804"/>
                  <a:pt x="3276" y="20819"/>
                </a:cubicBezTo>
                <a:lnTo>
                  <a:pt x="3262" y="20819"/>
                </a:lnTo>
                <a:cubicBezTo>
                  <a:pt x="3254" y="20823"/>
                  <a:pt x="3246" y="20824"/>
                  <a:pt x="3239" y="20824"/>
                </a:cubicBezTo>
                <a:cubicBezTo>
                  <a:pt x="3218" y="20824"/>
                  <a:pt x="3200" y="20811"/>
                  <a:pt x="3190" y="20790"/>
                </a:cubicBezTo>
                <a:cubicBezTo>
                  <a:pt x="3161" y="20733"/>
                  <a:pt x="3118" y="20689"/>
                  <a:pt x="3089" y="20646"/>
                </a:cubicBezTo>
                <a:cubicBezTo>
                  <a:pt x="3075" y="20646"/>
                  <a:pt x="3060" y="20704"/>
                  <a:pt x="3060" y="20718"/>
                </a:cubicBezTo>
                <a:cubicBezTo>
                  <a:pt x="3060" y="20725"/>
                  <a:pt x="3057" y="20729"/>
                  <a:pt x="3051" y="20729"/>
                </a:cubicBezTo>
                <a:cubicBezTo>
                  <a:pt x="3046" y="20729"/>
                  <a:pt x="3039" y="20725"/>
                  <a:pt x="3032" y="20718"/>
                </a:cubicBezTo>
                <a:lnTo>
                  <a:pt x="3017" y="20718"/>
                </a:lnTo>
                <a:cubicBezTo>
                  <a:pt x="3012" y="20713"/>
                  <a:pt x="3006" y="20712"/>
                  <a:pt x="2999" y="20712"/>
                </a:cubicBezTo>
                <a:cubicBezTo>
                  <a:pt x="2985" y="20712"/>
                  <a:pt x="2969" y="20718"/>
                  <a:pt x="2960" y="20718"/>
                </a:cubicBezTo>
                <a:lnTo>
                  <a:pt x="2945" y="20718"/>
                </a:lnTo>
                <a:cubicBezTo>
                  <a:pt x="2945" y="20711"/>
                  <a:pt x="2942" y="20709"/>
                  <a:pt x="2937" y="20709"/>
                </a:cubicBezTo>
                <a:cubicBezTo>
                  <a:pt x="2920" y="20709"/>
                  <a:pt x="2885" y="20736"/>
                  <a:pt x="2874" y="20747"/>
                </a:cubicBezTo>
                <a:cubicBezTo>
                  <a:pt x="2859" y="20754"/>
                  <a:pt x="2841" y="20758"/>
                  <a:pt x="2823" y="20758"/>
                </a:cubicBezTo>
                <a:cubicBezTo>
                  <a:pt x="2805" y="20758"/>
                  <a:pt x="2787" y="20754"/>
                  <a:pt x="2773" y="20747"/>
                </a:cubicBezTo>
                <a:lnTo>
                  <a:pt x="2744" y="20733"/>
                </a:lnTo>
                <a:cubicBezTo>
                  <a:pt x="2730" y="20718"/>
                  <a:pt x="2701" y="20718"/>
                  <a:pt x="2672" y="20718"/>
                </a:cubicBezTo>
                <a:lnTo>
                  <a:pt x="2658" y="20718"/>
                </a:lnTo>
                <a:cubicBezTo>
                  <a:pt x="2629" y="20733"/>
                  <a:pt x="2644" y="20776"/>
                  <a:pt x="2672" y="20833"/>
                </a:cubicBezTo>
                <a:lnTo>
                  <a:pt x="2629" y="20833"/>
                </a:lnTo>
                <a:cubicBezTo>
                  <a:pt x="2601" y="20862"/>
                  <a:pt x="2558" y="20891"/>
                  <a:pt x="2529" y="20905"/>
                </a:cubicBezTo>
                <a:lnTo>
                  <a:pt x="2514" y="20919"/>
                </a:lnTo>
                <a:cubicBezTo>
                  <a:pt x="2500" y="20919"/>
                  <a:pt x="2486" y="20891"/>
                  <a:pt x="2486" y="20891"/>
                </a:cubicBezTo>
                <a:cubicBezTo>
                  <a:pt x="2486" y="20876"/>
                  <a:pt x="2500" y="20862"/>
                  <a:pt x="2514" y="20862"/>
                </a:cubicBezTo>
                <a:lnTo>
                  <a:pt x="2529" y="20848"/>
                </a:lnTo>
                <a:cubicBezTo>
                  <a:pt x="2543" y="20848"/>
                  <a:pt x="2471" y="20833"/>
                  <a:pt x="2457" y="20804"/>
                </a:cubicBezTo>
                <a:cubicBezTo>
                  <a:pt x="2448" y="20796"/>
                  <a:pt x="2443" y="20792"/>
                  <a:pt x="2441" y="20792"/>
                </a:cubicBezTo>
                <a:lnTo>
                  <a:pt x="2441" y="20792"/>
                </a:lnTo>
                <a:cubicBezTo>
                  <a:pt x="2437" y="20792"/>
                  <a:pt x="2447" y="20809"/>
                  <a:pt x="2457" y="20819"/>
                </a:cubicBezTo>
                <a:cubicBezTo>
                  <a:pt x="2457" y="20825"/>
                  <a:pt x="2447" y="20828"/>
                  <a:pt x="2435" y="20828"/>
                </a:cubicBezTo>
                <a:cubicBezTo>
                  <a:pt x="2417" y="20828"/>
                  <a:pt x="2394" y="20821"/>
                  <a:pt x="2385" y="20804"/>
                </a:cubicBezTo>
                <a:cubicBezTo>
                  <a:pt x="2380" y="20795"/>
                  <a:pt x="2374" y="20792"/>
                  <a:pt x="2368" y="20792"/>
                </a:cubicBezTo>
                <a:cubicBezTo>
                  <a:pt x="2355" y="20792"/>
                  <a:pt x="2342" y="20804"/>
                  <a:pt x="2342" y="20804"/>
                </a:cubicBezTo>
                <a:cubicBezTo>
                  <a:pt x="2328" y="20819"/>
                  <a:pt x="2342" y="20848"/>
                  <a:pt x="2371" y="20848"/>
                </a:cubicBezTo>
                <a:lnTo>
                  <a:pt x="2385" y="20862"/>
                </a:lnTo>
                <a:cubicBezTo>
                  <a:pt x="2385" y="20862"/>
                  <a:pt x="2371" y="20919"/>
                  <a:pt x="2371" y="20934"/>
                </a:cubicBezTo>
                <a:cubicBezTo>
                  <a:pt x="2368" y="20936"/>
                  <a:pt x="2364" y="20937"/>
                  <a:pt x="2359" y="20937"/>
                </a:cubicBezTo>
                <a:cubicBezTo>
                  <a:pt x="2336" y="20937"/>
                  <a:pt x="2289" y="20912"/>
                  <a:pt x="2241" y="20876"/>
                </a:cubicBezTo>
                <a:lnTo>
                  <a:pt x="2299" y="20776"/>
                </a:lnTo>
                <a:cubicBezTo>
                  <a:pt x="2294" y="20767"/>
                  <a:pt x="2289" y="20763"/>
                  <a:pt x="2283" y="20763"/>
                </a:cubicBezTo>
                <a:cubicBezTo>
                  <a:pt x="2269" y="20763"/>
                  <a:pt x="2256" y="20780"/>
                  <a:pt x="2256" y="20790"/>
                </a:cubicBezTo>
                <a:cubicBezTo>
                  <a:pt x="2256" y="20804"/>
                  <a:pt x="2213" y="20833"/>
                  <a:pt x="2184" y="20833"/>
                </a:cubicBezTo>
                <a:cubicBezTo>
                  <a:pt x="2170" y="20833"/>
                  <a:pt x="2198" y="20848"/>
                  <a:pt x="2198" y="20862"/>
                </a:cubicBezTo>
                <a:cubicBezTo>
                  <a:pt x="2213" y="20862"/>
                  <a:pt x="2241" y="20891"/>
                  <a:pt x="2256" y="20905"/>
                </a:cubicBezTo>
                <a:cubicBezTo>
                  <a:pt x="2261" y="20910"/>
                  <a:pt x="2249" y="20914"/>
                  <a:pt x="2231" y="20914"/>
                </a:cubicBezTo>
                <a:cubicBezTo>
                  <a:pt x="2200" y="20914"/>
                  <a:pt x="2150" y="20904"/>
                  <a:pt x="2141" y="20876"/>
                </a:cubicBezTo>
                <a:cubicBezTo>
                  <a:pt x="2127" y="20848"/>
                  <a:pt x="2112" y="20804"/>
                  <a:pt x="2098" y="20804"/>
                </a:cubicBezTo>
                <a:cubicBezTo>
                  <a:pt x="2098" y="20803"/>
                  <a:pt x="2098" y="20803"/>
                  <a:pt x="2098" y="20803"/>
                </a:cubicBezTo>
                <a:cubicBezTo>
                  <a:pt x="2096" y="20803"/>
                  <a:pt x="2082" y="20878"/>
                  <a:pt x="2069" y="20905"/>
                </a:cubicBezTo>
                <a:cubicBezTo>
                  <a:pt x="2040" y="20919"/>
                  <a:pt x="2069" y="20919"/>
                  <a:pt x="2069" y="20919"/>
                </a:cubicBezTo>
                <a:cubicBezTo>
                  <a:pt x="2083" y="20919"/>
                  <a:pt x="2083" y="20934"/>
                  <a:pt x="2083" y="20962"/>
                </a:cubicBezTo>
                <a:lnTo>
                  <a:pt x="2069" y="20962"/>
                </a:lnTo>
                <a:lnTo>
                  <a:pt x="2055" y="20977"/>
                </a:lnTo>
                <a:cubicBezTo>
                  <a:pt x="2049" y="20988"/>
                  <a:pt x="2042" y="20992"/>
                  <a:pt x="2033" y="20992"/>
                </a:cubicBezTo>
                <a:cubicBezTo>
                  <a:pt x="2018" y="20992"/>
                  <a:pt x="2001" y="20980"/>
                  <a:pt x="1983" y="20962"/>
                </a:cubicBezTo>
                <a:lnTo>
                  <a:pt x="1968" y="20948"/>
                </a:lnTo>
                <a:cubicBezTo>
                  <a:pt x="1940" y="20934"/>
                  <a:pt x="1940" y="20919"/>
                  <a:pt x="1940" y="20891"/>
                </a:cubicBezTo>
                <a:lnTo>
                  <a:pt x="1925" y="20848"/>
                </a:lnTo>
                <a:cubicBezTo>
                  <a:pt x="1909" y="20856"/>
                  <a:pt x="1892" y="20864"/>
                  <a:pt x="1876" y="20864"/>
                </a:cubicBezTo>
                <a:cubicBezTo>
                  <a:pt x="1863" y="20864"/>
                  <a:pt x="1851" y="20860"/>
                  <a:pt x="1839" y="20848"/>
                </a:cubicBezTo>
                <a:lnTo>
                  <a:pt x="1825" y="20833"/>
                </a:lnTo>
                <a:lnTo>
                  <a:pt x="1796" y="20819"/>
                </a:lnTo>
                <a:cubicBezTo>
                  <a:pt x="1753" y="20819"/>
                  <a:pt x="1739" y="20876"/>
                  <a:pt x="1739" y="20891"/>
                </a:cubicBezTo>
                <a:cubicBezTo>
                  <a:pt x="1739" y="20905"/>
                  <a:pt x="1753" y="20919"/>
                  <a:pt x="1767" y="20919"/>
                </a:cubicBezTo>
                <a:cubicBezTo>
                  <a:pt x="1767" y="20918"/>
                  <a:pt x="1768" y="20917"/>
                  <a:pt x="1768" y="20917"/>
                </a:cubicBezTo>
                <a:cubicBezTo>
                  <a:pt x="1772" y="20917"/>
                  <a:pt x="1793" y="20964"/>
                  <a:pt x="1806" y="20964"/>
                </a:cubicBezTo>
                <a:cubicBezTo>
                  <a:pt x="1808" y="20964"/>
                  <a:pt x="1809" y="20964"/>
                  <a:pt x="1810" y="20962"/>
                </a:cubicBezTo>
                <a:cubicBezTo>
                  <a:pt x="1825" y="20962"/>
                  <a:pt x="1868" y="20991"/>
                  <a:pt x="1882" y="20991"/>
                </a:cubicBezTo>
                <a:cubicBezTo>
                  <a:pt x="1897" y="20991"/>
                  <a:pt x="1897" y="21020"/>
                  <a:pt x="1868" y="21049"/>
                </a:cubicBezTo>
                <a:lnTo>
                  <a:pt x="1796" y="21063"/>
                </a:lnTo>
                <a:lnTo>
                  <a:pt x="1767" y="21063"/>
                </a:lnTo>
                <a:lnTo>
                  <a:pt x="1753" y="21049"/>
                </a:lnTo>
                <a:cubicBezTo>
                  <a:pt x="1753" y="21038"/>
                  <a:pt x="1751" y="21033"/>
                  <a:pt x="1747" y="21033"/>
                </a:cubicBezTo>
                <a:cubicBezTo>
                  <a:pt x="1742" y="21033"/>
                  <a:pt x="1733" y="21045"/>
                  <a:pt x="1724" y="21063"/>
                </a:cubicBezTo>
                <a:cubicBezTo>
                  <a:pt x="1681" y="21063"/>
                  <a:pt x="1652" y="21063"/>
                  <a:pt x="1609" y="21092"/>
                </a:cubicBezTo>
                <a:lnTo>
                  <a:pt x="1609" y="21106"/>
                </a:lnTo>
                <a:cubicBezTo>
                  <a:pt x="1595" y="21092"/>
                  <a:pt x="1595" y="21063"/>
                  <a:pt x="1581" y="21049"/>
                </a:cubicBezTo>
                <a:lnTo>
                  <a:pt x="1566" y="21034"/>
                </a:lnTo>
                <a:lnTo>
                  <a:pt x="1552" y="21020"/>
                </a:lnTo>
                <a:cubicBezTo>
                  <a:pt x="1548" y="21016"/>
                  <a:pt x="1540" y="21014"/>
                  <a:pt x="1530" y="21014"/>
                </a:cubicBezTo>
                <a:cubicBezTo>
                  <a:pt x="1506" y="21014"/>
                  <a:pt x="1472" y="21024"/>
                  <a:pt x="1451" y="21034"/>
                </a:cubicBezTo>
                <a:cubicBezTo>
                  <a:pt x="1448" y="21036"/>
                  <a:pt x="1445" y="21037"/>
                  <a:pt x="1441" y="21037"/>
                </a:cubicBezTo>
                <a:cubicBezTo>
                  <a:pt x="1414" y="21037"/>
                  <a:pt x="1378" y="20988"/>
                  <a:pt x="1365" y="20962"/>
                </a:cubicBezTo>
                <a:cubicBezTo>
                  <a:pt x="1357" y="20946"/>
                  <a:pt x="1333" y="20939"/>
                  <a:pt x="1313" y="20939"/>
                </a:cubicBezTo>
                <a:cubicBezTo>
                  <a:pt x="1298" y="20939"/>
                  <a:pt x="1285" y="20942"/>
                  <a:pt x="1279" y="20948"/>
                </a:cubicBezTo>
                <a:cubicBezTo>
                  <a:pt x="1264" y="20948"/>
                  <a:pt x="1250" y="20977"/>
                  <a:pt x="1250" y="21020"/>
                </a:cubicBezTo>
                <a:lnTo>
                  <a:pt x="1250" y="21049"/>
                </a:lnTo>
                <a:cubicBezTo>
                  <a:pt x="1250" y="21049"/>
                  <a:pt x="1236" y="21063"/>
                  <a:pt x="1221" y="21063"/>
                </a:cubicBezTo>
                <a:cubicBezTo>
                  <a:pt x="1221" y="21063"/>
                  <a:pt x="1207" y="21049"/>
                  <a:pt x="1207" y="21049"/>
                </a:cubicBezTo>
                <a:lnTo>
                  <a:pt x="1193" y="20991"/>
                </a:lnTo>
                <a:cubicBezTo>
                  <a:pt x="1193" y="20934"/>
                  <a:pt x="1164" y="20891"/>
                  <a:pt x="1150" y="20891"/>
                </a:cubicBezTo>
                <a:cubicBezTo>
                  <a:pt x="1135" y="20891"/>
                  <a:pt x="1150" y="20919"/>
                  <a:pt x="1150" y="20934"/>
                </a:cubicBezTo>
                <a:cubicBezTo>
                  <a:pt x="1150" y="20948"/>
                  <a:pt x="1164" y="20991"/>
                  <a:pt x="1164" y="20991"/>
                </a:cubicBezTo>
                <a:cubicBezTo>
                  <a:pt x="1164" y="21006"/>
                  <a:pt x="1178" y="21034"/>
                  <a:pt x="1178" y="21063"/>
                </a:cubicBezTo>
                <a:lnTo>
                  <a:pt x="1150" y="21063"/>
                </a:lnTo>
                <a:cubicBezTo>
                  <a:pt x="1121" y="21063"/>
                  <a:pt x="1106" y="21063"/>
                  <a:pt x="1106" y="21106"/>
                </a:cubicBezTo>
                <a:cubicBezTo>
                  <a:pt x="1116" y="21156"/>
                  <a:pt x="1099" y="21171"/>
                  <a:pt x="1078" y="21171"/>
                </a:cubicBezTo>
                <a:cubicBezTo>
                  <a:pt x="1068" y="21171"/>
                  <a:pt x="1058" y="21168"/>
                  <a:pt x="1049" y="21164"/>
                </a:cubicBezTo>
                <a:cubicBezTo>
                  <a:pt x="1006" y="21135"/>
                  <a:pt x="948" y="21120"/>
                  <a:pt x="948" y="21034"/>
                </a:cubicBezTo>
                <a:lnTo>
                  <a:pt x="948" y="21020"/>
                </a:lnTo>
                <a:cubicBezTo>
                  <a:pt x="938" y="20999"/>
                  <a:pt x="927" y="20986"/>
                  <a:pt x="917" y="20986"/>
                </a:cubicBezTo>
                <a:cubicBezTo>
                  <a:pt x="913" y="20986"/>
                  <a:pt x="909" y="20987"/>
                  <a:pt x="905" y="20991"/>
                </a:cubicBezTo>
                <a:lnTo>
                  <a:pt x="891" y="20991"/>
                </a:lnTo>
                <a:cubicBezTo>
                  <a:pt x="888" y="20994"/>
                  <a:pt x="885" y="20995"/>
                  <a:pt x="883" y="20995"/>
                </a:cubicBezTo>
                <a:cubicBezTo>
                  <a:pt x="872" y="20995"/>
                  <a:pt x="862" y="20974"/>
                  <a:pt x="862" y="20962"/>
                </a:cubicBezTo>
                <a:cubicBezTo>
                  <a:pt x="862" y="20962"/>
                  <a:pt x="833" y="20948"/>
                  <a:pt x="819" y="20948"/>
                </a:cubicBezTo>
                <a:cubicBezTo>
                  <a:pt x="805" y="20948"/>
                  <a:pt x="862" y="21049"/>
                  <a:pt x="877" y="21063"/>
                </a:cubicBezTo>
                <a:cubicBezTo>
                  <a:pt x="905" y="21092"/>
                  <a:pt x="920" y="21120"/>
                  <a:pt x="920" y="21135"/>
                </a:cubicBezTo>
                <a:cubicBezTo>
                  <a:pt x="905" y="21135"/>
                  <a:pt x="891" y="21120"/>
                  <a:pt x="877" y="21120"/>
                </a:cubicBezTo>
                <a:cubicBezTo>
                  <a:pt x="877" y="21118"/>
                  <a:pt x="876" y="21118"/>
                  <a:pt x="874" y="21118"/>
                </a:cubicBezTo>
                <a:cubicBezTo>
                  <a:pt x="865" y="21118"/>
                  <a:pt x="831" y="21151"/>
                  <a:pt x="819" y="21164"/>
                </a:cubicBezTo>
                <a:cubicBezTo>
                  <a:pt x="805" y="21178"/>
                  <a:pt x="805" y="21235"/>
                  <a:pt x="805" y="21250"/>
                </a:cubicBezTo>
                <a:cubicBezTo>
                  <a:pt x="805" y="21264"/>
                  <a:pt x="790" y="21279"/>
                  <a:pt x="776" y="21279"/>
                </a:cubicBezTo>
                <a:lnTo>
                  <a:pt x="747" y="21279"/>
                </a:lnTo>
                <a:cubicBezTo>
                  <a:pt x="747" y="21279"/>
                  <a:pt x="733" y="21264"/>
                  <a:pt x="733" y="21250"/>
                </a:cubicBezTo>
                <a:cubicBezTo>
                  <a:pt x="695" y="21231"/>
                  <a:pt x="658" y="21188"/>
                  <a:pt x="617" y="21188"/>
                </a:cubicBezTo>
                <a:cubicBezTo>
                  <a:pt x="594" y="21188"/>
                  <a:pt x="571" y="21200"/>
                  <a:pt x="546" y="21235"/>
                </a:cubicBezTo>
                <a:lnTo>
                  <a:pt x="532" y="21235"/>
                </a:lnTo>
                <a:cubicBezTo>
                  <a:pt x="513" y="21235"/>
                  <a:pt x="500" y="21229"/>
                  <a:pt x="489" y="21229"/>
                </a:cubicBezTo>
                <a:cubicBezTo>
                  <a:pt x="484" y="21229"/>
                  <a:pt x="479" y="21231"/>
                  <a:pt x="474" y="21235"/>
                </a:cubicBezTo>
                <a:cubicBezTo>
                  <a:pt x="460" y="21243"/>
                  <a:pt x="453" y="21246"/>
                  <a:pt x="447" y="21246"/>
                </a:cubicBezTo>
                <a:cubicBezTo>
                  <a:pt x="442" y="21246"/>
                  <a:pt x="438" y="21243"/>
                  <a:pt x="431" y="21235"/>
                </a:cubicBezTo>
                <a:lnTo>
                  <a:pt x="417" y="21207"/>
                </a:lnTo>
                <a:cubicBezTo>
                  <a:pt x="414" y="21204"/>
                  <a:pt x="411" y="21203"/>
                  <a:pt x="406" y="21203"/>
                </a:cubicBezTo>
                <a:cubicBezTo>
                  <a:pt x="383" y="21203"/>
                  <a:pt x="335" y="21231"/>
                  <a:pt x="287" y="21279"/>
                </a:cubicBezTo>
                <a:lnTo>
                  <a:pt x="244" y="21235"/>
                </a:lnTo>
                <a:lnTo>
                  <a:pt x="187" y="21207"/>
                </a:lnTo>
                <a:lnTo>
                  <a:pt x="187" y="21207"/>
                </a:lnTo>
                <a:cubicBezTo>
                  <a:pt x="173" y="21235"/>
                  <a:pt x="187" y="21264"/>
                  <a:pt x="230" y="21264"/>
                </a:cubicBezTo>
                <a:lnTo>
                  <a:pt x="244" y="21322"/>
                </a:lnTo>
                <a:cubicBezTo>
                  <a:pt x="253" y="21338"/>
                  <a:pt x="261" y="21344"/>
                  <a:pt x="269" y="21344"/>
                </a:cubicBezTo>
                <a:cubicBezTo>
                  <a:pt x="290" y="21344"/>
                  <a:pt x="310" y="21307"/>
                  <a:pt x="331" y="21307"/>
                </a:cubicBezTo>
                <a:cubicBezTo>
                  <a:pt x="345" y="21322"/>
                  <a:pt x="345" y="21336"/>
                  <a:pt x="359" y="21336"/>
                </a:cubicBezTo>
                <a:lnTo>
                  <a:pt x="374" y="21365"/>
                </a:lnTo>
                <a:cubicBezTo>
                  <a:pt x="402" y="21379"/>
                  <a:pt x="402" y="21422"/>
                  <a:pt x="388" y="21437"/>
                </a:cubicBezTo>
                <a:lnTo>
                  <a:pt x="359" y="21465"/>
                </a:lnTo>
                <a:cubicBezTo>
                  <a:pt x="345" y="21480"/>
                  <a:pt x="374" y="21523"/>
                  <a:pt x="345" y="21552"/>
                </a:cubicBezTo>
                <a:cubicBezTo>
                  <a:pt x="345" y="21566"/>
                  <a:pt x="331" y="21623"/>
                  <a:pt x="388" y="21623"/>
                </a:cubicBezTo>
                <a:cubicBezTo>
                  <a:pt x="388" y="21623"/>
                  <a:pt x="402" y="21638"/>
                  <a:pt x="417" y="21638"/>
                </a:cubicBezTo>
                <a:lnTo>
                  <a:pt x="431" y="21638"/>
                </a:lnTo>
                <a:cubicBezTo>
                  <a:pt x="446" y="21638"/>
                  <a:pt x="460" y="21566"/>
                  <a:pt x="474" y="21566"/>
                </a:cubicBezTo>
                <a:cubicBezTo>
                  <a:pt x="489" y="21566"/>
                  <a:pt x="489" y="21537"/>
                  <a:pt x="446" y="21523"/>
                </a:cubicBezTo>
                <a:lnTo>
                  <a:pt x="431" y="21494"/>
                </a:lnTo>
                <a:cubicBezTo>
                  <a:pt x="417" y="21480"/>
                  <a:pt x="417" y="21451"/>
                  <a:pt x="431" y="21437"/>
                </a:cubicBezTo>
                <a:cubicBezTo>
                  <a:pt x="431" y="21427"/>
                  <a:pt x="438" y="21410"/>
                  <a:pt x="447" y="21410"/>
                </a:cubicBezTo>
                <a:cubicBezTo>
                  <a:pt x="451" y="21410"/>
                  <a:pt x="455" y="21413"/>
                  <a:pt x="460" y="21422"/>
                </a:cubicBezTo>
                <a:lnTo>
                  <a:pt x="474" y="21437"/>
                </a:lnTo>
                <a:cubicBezTo>
                  <a:pt x="489" y="21422"/>
                  <a:pt x="532" y="21408"/>
                  <a:pt x="560" y="21379"/>
                </a:cubicBezTo>
                <a:lnTo>
                  <a:pt x="604" y="21379"/>
                </a:lnTo>
                <a:cubicBezTo>
                  <a:pt x="618" y="21379"/>
                  <a:pt x="632" y="21365"/>
                  <a:pt x="647" y="21365"/>
                </a:cubicBezTo>
                <a:lnTo>
                  <a:pt x="675" y="21336"/>
                </a:lnTo>
                <a:cubicBezTo>
                  <a:pt x="704" y="21350"/>
                  <a:pt x="747" y="21408"/>
                  <a:pt x="747" y="21465"/>
                </a:cubicBezTo>
                <a:lnTo>
                  <a:pt x="762" y="21508"/>
                </a:lnTo>
                <a:cubicBezTo>
                  <a:pt x="776" y="21523"/>
                  <a:pt x="790" y="21537"/>
                  <a:pt x="790" y="21552"/>
                </a:cubicBezTo>
                <a:lnTo>
                  <a:pt x="805" y="21566"/>
                </a:lnTo>
                <a:cubicBezTo>
                  <a:pt x="805" y="21552"/>
                  <a:pt x="819" y="21552"/>
                  <a:pt x="819" y="21537"/>
                </a:cubicBezTo>
                <a:lnTo>
                  <a:pt x="819" y="21523"/>
                </a:lnTo>
                <a:cubicBezTo>
                  <a:pt x="805" y="21508"/>
                  <a:pt x="805" y="21480"/>
                  <a:pt x="819" y="21465"/>
                </a:cubicBezTo>
                <a:cubicBezTo>
                  <a:pt x="833" y="21465"/>
                  <a:pt x="848" y="21480"/>
                  <a:pt x="848" y="21494"/>
                </a:cubicBezTo>
                <a:cubicBezTo>
                  <a:pt x="862" y="21508"/>
                  <a:pt x="862" y="21523"/>
                  <a:pt x="877" y="21537"/>
                </a:cubicBezTo>
                <a:cubicBezTo>
                  <a:pt x="920" y="21595"/>
                  <a:pt x="934" y="21652"/>
                  <a:pt x="905" y="21724"/>
                </a:cubicBezTo>
                <a:cubicBezTo>
                  <a:pt x="905" y="21728"/>
                  <a:pt x="906" y="21730"/>
                  <a:pt x="908" y="21730"/>
                </a:cubicBezTo>
                <a:cubicBezTo>
                  <a:pt x="913" y="21730"/>
                  <a:pt x="924" y="21716"/>
                  <a:pt x="934" y="21695"/>
                </a:cubicBezTo>
                <a:lnTo>
                  <a:pt x="948" y="21681"/>
                </a:lnTo>
                <a:cubicBezTo>
                  <a:pt x="948" y="21666"/>
                  <a:pt x="963" y="21652"/>
                  <a:pt x="977" y="21652"/>
                </a:cubicBezTo>
                <a:lnTo>
                  <a:pt x="1006" y="21666"/>
                </a:lnTo>
                <a:cubicBezTo>
                  <a:pt x="1049" y="21681"/>
                  <a:pt x="1092" y="21724"/>
                  <a:pt x="1092" y="21753"/>
                </a:cubicBezTo>
                <a:lnTo>
                  <a:pt x="1121" y="21724"/>
                </a:lnTo>
                <a:cubicBezTo>
                  <a:pt x="1135" y="21724"/>
                  <a:pt x="1121" y="21681"/>
                  <a:pt x="1106" y="21666"/>
                </a:cubicBezTo>
                <a:cubicBezTo>
                  <a:pt x="1092" y="21638"/>
                  <a:pt x="1078" y="21609"/>
                  <a:pt x="1049" y="21595"/>
                </a:cubicBezTo>
                <a:cubicBezTo>
                  <a:pt x="1020" y="21566"/>
                  <a:pt x="1020" y="21566"/>
                  <a:pt x="1035" y="21552"/>
                </a:cubicBezTo>
                <a:cubicBezTo>
                  <a:pt x="1060" y="21526"/>
                  <a:pt x="1097" y="21477"/>
                  <a:pt x="1136" y="21477"/>
                </a:cubicBezTo>
                <a:cubicBezTo>
                  <a:pt x="1140" y="21477"/>
                  <a:pt x="1145" y="21478"/>
                  <a:pt x="1150" y="21480"/>
                </a:cubicBezTo>
                <a:cubicBezTo>
                  <a:pt x="1193" y="21480"/>
                  <a:pt x="1164" y="21566"/>
                  <a:pt x="1207" y="21609"/>
                </a:cubicBezTo>
                <a:cubicBezTo>
                  <a:pt x="1207" y="21609"/>
                  <a:pt x="1193" y="21609"/>
                  <a:pt x="1207" y="21623"/>
                </a:cubicBezTo>
                <a:cubicBezTo>
                  <a:pt x="1217" y="21662"/>
                  <a:pt x="1220" y="21681"/>
                  <a:pt x="1234" y="21681"/>
                </a:cubicBezTo>
                <a:cubicBezTo>
                  <a:pt x="1241" y="21681"/>
                  <a:pt x="1250" y="21676"/>
                  <a:pt x="1264" y="21666"/>
                </a:cubicBezTo>
                <a:cubicBezTo>
                  <a:pt x="1279" y="21666"/>
                  <a:pt x="1293" y="21652"/>
                  <a:pt x="1308" y="21652"/>
                </a:cubicBezTo>
                <a:lnTo>
                  <a:pt x="1365" y="21666"/>
                </a:lnTo>
                <a:cubicBezTo>
                  <a:pt x="1408" y="21609"/>
                  <a:pt x="1394" y="21537"/>
                  <a:pt x="1379" y="21537"/>
                </a:cubicBezTo>
                <a:cubicBezTo>
                  <a:pt x="1367" y="21525"/>
                  <a:pt x="1408" y="21491"/>
                  <a:pt x="1429" y="21491"/>
                </a:cubicBezTo>
                <a:cubicBezTo>
                  <a:pt x="1432" y="21491"/>
                  <a:pt x="1435" y="21492"/>
                  <a:pt x="1437" y="21494"/>
                </a:cubicBezTo>
                <a:cubicBezTo>
                  <a:pt x="1453" y="21494"/>
                  <a:pt x="1469" y="21490"/>
                  <a:pt x="1480" y="21486"/>
                </a:cubicBezTo>
                <a:lnTo>
                  <a:pt x="1480" y="21486"/>
                </a:lnTo>
                <a:cubicBezTo>
                  <a:pt x="1480" y="21498"/>
                  <a:pt x="1480" y="21510"/>
                  <a:pt x="1480" y="21523"/>
                </a:cubicBezTo>
                <a:cubicBezTo>
                  <a:pt x="1437" y="21580"/>
                  <a:pt x="1466" y="21638"/>
                  <a:pt x="1494" y="21681"/>
                </a:cubicBezTo>
                <a:cubicBezTo>
                  <a:pt x="1498" y="21685"/>
                  <a:pt x="1502" y="21687"/>
                  <a:pt x="1504" y="21687"/>
                </a:cubicBezTo>
                <a:cubicBezTo>
                  <a:pt x="1520" y="21687"/>
                  <a:pt x="1513" y="21623"/>
                  <a:pt x="1537" y="21623"/>
                </a:cubicBezTo>
                <a:cubicBezTo>
                  <a:pt x="1537" y="21619"/>
                  <a:pt x="1537" y="21617"/>
                  <a:pt x="1538" y="21617"/>
                </a:cubicBezTo>
                <a:cubicBezTo>
                  <a:pt x="1539" y="21617"/>
                  <a:pt x="1542" y="21623"/>
                  <a:pt x="1552" y="21623"/>
                </a:cubicBezTo>
                <a:lnTo>
                  <a:pt x="1609" y="21623"/>
                </a:lnTo>
                <a:cubicBezTo>
                  <a:pt x="1595" y="21566"/>
                  <a:pt x="1523" y="21552"/>
                  <a:pt x="1523" y="21537"/>
                </a:cubicBezTo>
                <a:cubicBezTo>
                  <a:pt x="1523" y="21523"/>
                  <a:pt x="1523" y="21494"/>
                  <a:pt x="1509" y="21480"/>
                </a:cubicBezTo>
                <a:lnTo>
                  <a:pt x="1523" y="21480"/>
                </a:lnTo>
                <a:cubicBezTo>
                  <a:pt x="1523" y="21494"/>
                  <a:pt x="1537" y="21494"/>
                  <a:pt x="1552" y="21494"/>
                </a:cubicBezTo>
                <a:cubicBezTo>
                  <a:pt x="1552" y="21494"/>
                  <a:pt x="1537" y="21408"/>
                  <a:pt x="1552" y="21379"/>
                </a:cubicBezTo>
                <a:cubicBezTo>
                  <a:pt x="1556" y="21375"/>
                  <a:pt x="1565" y="21373"/>
                  <a:pt x="1576" y="21373"/>
                </a:cubicBezTo>
                <a:cubicBezTo>
                  <a:pt x="1603" y="21373"/>
                  <a:pt x="1642" y="21383"/>
                  <a:pt x="1652" y="21393"/>
                </a:cubicBezTo>
                <a:cubicBezTo>
                  <a:pt x="1654" y="21395"/>
                  <a:pt x="1656" y="21396"/>
                  <a:pt x="1658" y="21396"/>
                </a:cubicBezTo>
                <a:cubicBezTo>
                  <a:pt x="1670" y="21396"/>
                  <a:pt x="1681" y="21363"/>
                  <a:pt x="1681" y="21350"/>
                </a:cubicBezTo>
                <a:cubicBezTo>
                  <a:pt x="1681" y="21334"/>
                  <a:pt x="1676" y="21327"/>
                  <a:pt x="1672" y="21327"/>
                </a:cubicBezTo>
                <a:cubicBezTo>
                  <a:pt x="1669" y="21327"/>
                  <a:pt x="1667" y="21330"/>
                  <a:pt x="1667" y="21336"/>
                </a:cubicBezTo>
                <a:lnTo>
                  <a:pt x="1652" y="21336"/>
                </a:lnTo>
                <a:lnTo>
                  <a:pt x="1638" y="21350"/>
                </a:lnTo>
                <a:cubicBezTo>
                  <a:pt x="1624" y="21322"/>
                  <a:pt x="1624" y="21279"/>
                  <a:pt x="1624" y="21250"/>
                </a:cubicBezTo>
                <a:lnTo>
                  <a:pt x="1624" y="21221"/>
                </a:lnTo>
                <a:cubicBezTo>
                  <a:pt x="1609" y="21207"/>
                  <a:pt x="1638" y="21192"/>
                  <a:pt x="1652" y="21192"/>
                </a:cubicBezTo>
                <a:lnTo>
                  <a:pt x="1667" y="21192"/>
                </a:lnTo>
                <a:cubicBezTo>
                  <a:pt x="1667" y="21194"/>
                  <a:pt x="1667" y="21195"/>
                  <a:pt x="1668" y="21195"/>
                </a:cubicBezTo>
                <a:cubicBezTo>
                  <a:pt x="1674" y="21195"/>
                  <a:pt x="1697" y="21162"/>
                  <a:pt x="1710" y="21149"/>
                </a:cubicBezTo>
                <a:cubicBezTo>
                  <a:pt x="1710" y="21148"/>
                  <a:pt x="1711" y="21147"/>
                  <a:pt x="1712" y="21147"/>
                </a:cubicBezTo>
                <a:cubicBezTo>
                  <a:pt x="1722" y="21147"/>
                  <a:pt x="1771" y="21192"/>
                  <a:pt x="1796" y="21192"/>
                </a:cubicBezTo>
                <a:cubicBezTo>
                  <a:pt x="1810" y="21192"/>
                  <a:pt x="1839" y="21235"/>
                  <a:pt x="1825" y="21279"/>
                </a:cubicBezTo>
                <a:lnTo>
                  <a:pt x="1825" y="21322"/>
                </a:lnTo>
                <a:cubicBezTo>
                  <a:pt x="1825" y="21322"/>
                  <a:pt x="1810" y="21336"/>
                  <a:pt x="1796" y="21336"/>
                </a:cubicBezTo>
                <a:cubicBezTo>
                  <a:pt x="1782" y="21336"/>
                  <a:pt x="1753" y="21221"/>
                  <a:pt x="1724" y="21221"/>
                </a:cubicBezTo>
                <a:cubicBezTo>
                  <a:pt x="1695" y="21221"/>
                  <a:pt x="1710" y="21279"/>
                  <a:pt x="1724" y="21293"/>
                </a:cubicBezTo>
                <a:cubicBezTo>
                  <a:pt x="1739" y="21307"/>
                  <a:pt x="1767" y="21350"/>
                  <a:pt x="1782" y="21408"/>
                </a:cubicBezTo>
                <a:lnTo>
                  <a:pt x="1825" y="21408"/>
                </a:lnTo>
                <a:cubicBezTo>
                  <a:pt x="1859" y="21408"/>
                  <a:pt x="1912" y="21389"/>
                  <a:pt x="1947" y="21389"/>
                </a:cubicBezTo>
                <a:cubicBezTo>
                  <a:pt x="1955" y="21389"/>
                  <a:pt x="1963" y="21391"/>
                  <a:pt x="1968" y="21393"/>
                </a:cubicBezTo>
                <a:cubicBezTo>
                  <a:pt x="1983" y="21408"/>
                  <a:pt x="1968" y="21437"/>
                  <a:pt x="1940" y="21451"/>
                </a:cubicBezTo>
                <a:lnTo>
                  <a:pt x="1925" y="21465"/>
                </a:lnTo>
                <a:lnTo>
                  <a:pt x="1911" y="21480"/>
                </a:lnTo>
                <a:cubicBezTo>
                  <a:pt x="1897" y="21480"/>
                  <a:pt x="1911" y="21494"/>
                  <a:pt x="1925" y="21494"/>
                </a:cubicBezTo>
                <a:lnTo>
                  <a:pt x="1940" y="21595"/>
                </a:lnTo>
                <a:cubicBezTo>
                  <a:pt x="1997" y="21566"/>
                  <a:pt x="2069" y="21552"/>
                  <a:pt x="2112" y="21537"/>
                </a:cubicBezTo>
                <a:lnTo>
                  <a:pt x="2155" y="21523"/>
                </a:lnTo>
                <a:cubicBezTo>
                  <a:pt x="2170" y="21523"/>
                  <a:pt x="2141" y="21494"/>
                  <a:pt x="2127" y="21480"/>
                </a:cubicBezTo>
                <a:cubicBezTo>
                  <a:pt x="2112" y="21480"/>
                  <a:pt x="2127" y="21465"/>
                  <a:pt x="2170" y="21451"/>
                </a:cubicBezTo>
                <a:lnTo>
                  <a:pt x="2184" y="21465"/>
                </a:lnTo>
                <a:cubicBezTo>
                  <a:pt x="2213" y="21537"/>
                  <a:pt x="2270" y="21508"/>
                  <a:pt x="2313" y="21552"/>
                </a:cubicBezTo>
                <a:cubicBezTo>
                  <a:pt x="2320" y="21558"/>
                  <a:pt x="2326" y="21561"/>
                  <a:pt x="2332" y="21561"/>
                </a:cubicBezTo>
                <a:cubicBezTo>
                  <a:pt x="2349" y="21561"/>
                  <a:pt x="2360" y="21534"/>
                  <a:pt x="2371" y="21523"/>
                </a:cubicBezTo>
                <a:cubicBezTo>
                  <a:pt x="2385" y="21494"/>
                  <a:pt x="2371" y="21465"/>
                  <a:pt x="2356" y="21451"/>
                </a:cubicBezTo>
                <a:lnTo>
                  <a:pt x="2313" y="21437"/>
                </a:lnTo>
                <a:cubicBezTo>
                  <a:pt x="2285" y="21393"/>
                  <a:pt x="2299" y="21350"/>
                  <a:pt x="2328" y="21350"/>
                </a:cubicBezTo>
                <a:lnTo>
                  <a:pt x="2371" y="21336"/>
                </a:lnTo>
                <a:cubicBezTo>
                  <a:pt x="2392" y="21336"/>
                  <a:pt x="2413" y="21306"/>
                  <a:pt x="2433" y="21306"/>
                </a:cubicBezTo>
                <a:cubicBezTo>
                  <a:pt x="2441" y="21306"/>
                  <a:pt x="2449" y="21310"/>
                  <a:pt x="2457" y="21322"/>
                </a:cubicBezTo>
                <a:cubicBezTo>
                  <a:pt x="2461" y="21326"/>
                  <a:pt x="2466" y="21328"/>
                  <a:pt x="2470" y="21328"/>
                </a:cubicBezTo>
                <a:cubicBezTo>
                  <a:pt x="2486" y="21328"/>
                  <a:pt x="2501" y="21307"/>
                  <a:pt x="2516" y="21307"/>
                </a:cubicBezTo>
                <a:cubicBezTo>
                  <a:pt x="2525" y="21307"/>
                  <a:pt x="2534" y="21314"/>
                  <a:pt x="2543" y="21336"/>
                </a:cubicBezTo>
                <a:cubicBezTo>
                  <a:pt x="2543" y="21336"/>
                  <a:pt x="2558" y="21322"/>
                  <a:pt x="2558" y="21322"/>
                </a:cubicBezTo>
                <a:lnTo>
                  <a:pt x="2572" y="21293"/>
                </a:lnTo>
                <a:cubicBezTo>
                  <a:pt x="2575" y="21286"/>
                  <a:pt x="2579" y="21283"/>
                  <a:pt x="2582" y="21283"/>
                </a:cubicBezTo>
                <a:cubicBezTo>
                  <a:pt x="2592" y="21283"/>
                  <a:pt x="2601" y="21314"/>
                  <a:pt x="2601" y="21336"/>
                </a:cubicBezTo>
                <a:cubicBezTo>
                  <a:pt x="2601" y="21350"/>
                  <a:pt x="2601" y="21393"/>
                  <a:pt x="2586" y="21422"/>
                </a:cubicBezTo>
                <a:lnTo>
                  <a:pt x="2558" y="21437"/>
                </a:lnTo>
                <a:cubicBezTo>
                  <a:pt x="2558" y="21437"/>
                  <a:pt x="2529" y="21422"/>
                  <a:pt x="2514" y="21408"/>
                </a:cubicBezTo>
                <a:lnTo>
                  <a:pt x="2457" y="21379"/>
                </a:lnTo>
                <a:cubicBezTo>
                  <a:pt x="2443" y="21379"/>
                  <a:pt x="2414" y="21393"/>
                  <a:pt x="2414" y="21408"/>
                </a:cubicBezTo>
                <a:cubicBezTo>
                  <a:pt x="2399" y="21422"/>
                  <a:pt x="2414" y="21451"/>
                  <a:pt x="2428" y="21465"/>
                </a:cubicBezTo>
                <a:cubicBezTo>
                  <a:pt x="2428" y="21484"/>
                  <a:pt x="2430" y="21491"/>
                  <a:pt x="2432" y="21491"/>
                </a:cubicBezTo>
                <a:cubicBezTo>
                  <a:pt x="2438" y="21491"/>
                  <a:pt x="2447" y="21465"/>
                  <a:pt x="2457" y="21465"/>
                </a:cubicBezTo>
                <a:cubicBezTo>
                  <a:pt x="2466" y="21460"/>
                  <a:pt x="2473" y="21457"/>
                  <a:pt x="2480" y="21457"/>
                </a:cubicBezTo>
                <a:cubicBezTo>
                  <a:pt x="2506" y="21457"/>
                  <a:pt x="2520" y="21494"/>
                  <a:pt x="2543" y="21494"/>
                </a:cubicBezTo>
                <a:lnTo>
                  <a:pt x="2558" y="21494"/>
                </a:lnTo>
                <a:cubicBezTo>
                  <a:pt x="2566" y="21512"/>
                  <a:pt x="2575" y="21524"/>
                  <a:pt x="2581" y="21524"/>
                </a:cubicBezTo>
                <a:cubicBezTo>
                  <a:pt x="2584" y="21524"/>
                  <a:pt x="2586" y="21519"/>
                  <a:pt x="2586" y="21508"/>
                </a:cubicBezTo>
                <a:lnTo>
                  <a:pt x="2601" y="21494"/>
                </a:lnTo>
                <a:lnTo>
                  <a:pt x="2658" y="21465"/>
                </a:lnTo>
                <a:cubicBezTo>
                  <a:pt x="2658" y="21405"/>
                  <a:pt x="2668" y="21376"/>
                  <a:pt x="2688" y="21376"/>
                </a:cubicBezTo>
                <a:cubicBezTo>
                  <a:pt x="2692" y="21376"/>
                  <a:pt x="2696" y="21377"/>
                  <a:pt x="2701" y="21379"/>
                </a:cubicBezTo>
                <a:lnTo>
                  <a:pt x="2701" y="21393"/>
                </a:lnTo>
                <a:lnTo>
                  <a:pt x="2687" y="21422"/>
                </a:lnTo>
                <a:cubicBezTo>
                  <a:pt x="2672" y="21465"/>
                  <a:pt x="2687" y="21480"/>
                  <a:pt x="2716" y="21480"/>
                </a:cubicBezTo>
                <a:lnTo>
                  <a:pt x="2744" y="21451"/>
                </a:lnTo>
                <a:cubicBezTo>
                  <a:pt x="2751" y="21444"/>
                  <a:pt x="2766" y="21440"/>
                  <a:pt x="2778" y="21440"/>
                </a:cubicBezTo>
                <a:cubicBezTo>
                  <a:pt x="2791" y="21440"/>
                  <a:pt x="2802" y="21444"/>
                  <a:pt x="2802" y="21451"/>
                </a:cubicBezTo>
                <a:cubicBezTo>
                  <a:pt x="2831" y="21480"/>
                  <a:pt x="2816" y="21494"/>
                  <a:pt x="2787" y="21494"/>
                </a:cubicBezTo>
                <a:lnTo>
                  <a:pt x="2773" y="21494"/>
                </a:lnTo>
                <a:cubicBezTo>
                  <a:pt x="2773" y="21523"/>
                  <a:pt x="2759" y="21566"/>
                  <a:pt x="2759" y="21580"/>
                </a:cubicBezTo>
                <a:lnTo>
                  <a:pt x="2744" y="21580"/>
                </a:lnTo>
                <a:cubicBezTo>
                  <a:pt x="2716" y="21595"/>
                  <a:pt x="2716" y="21623"/>
                  <a:pt x="2730" y="21638"/>
                </a:cubicBezTo>
                <a:lnTo>
                  <a:pt x="2744" y="21652"/>
                </a:lnTo>
                <a:cubicBezTo>
                  <a:pt x="2773" y="21652"/>
                  <a:pt x="2787" y="21580"/>
                  <a:pt x="2787" y="21566"/>
                </a:cubicBezTo>
                <a:cubicBezTo>
                  <a:pt x="2787" y="21552"/>
                  <a:pt x="2831" y="21494"/>
                  <a:pt x="2888" y="21465"/>
                </a:cubicBezTo>
                <a:lnTo>
                  <a:pt x="2931" y="21422"/>
                </a:lnTo>
                <a:cubicBezTo>
                  <a:pt x="2931" y="21408"/>
                  <a:pt x="2960" y="21408"/>
                  <a:pt x="2960" y="21408"/>
                </a:cubicBezTo>
                <a:lnTo>
                  <a:pt x="2974" y="21422"/>
                </a:lnTo>
                <a:cubicBezTo>
                  <a:pt x="2977" y="21428"/>
                  <a:pt x="2982" y="21430"/>
                  <a:pt x="2987" y="21430"/>
                </a:cubicBezTo>
                <a:cubicBezTo>
                  <a:pt x="3010" y="21430"/>
                  <a:pt x="3052" y="21393"/>
                  <a:pt x="3075" y="21393"/>
                </a:cubicBezTo>
                <a:cubicBezTo>
                  <a:pt x="3103" y="21408"/>
                  <a:pt x="3147" y="21451"/>
                  <a:pt x="3147" y="21465"/>
                </a:cubicBezTo>
                <a:cubicBezTo>
                  <a:pt x="3147" y="21480"/>
                  <a:pt x="3147" y="21494"/>
                  <a:pt x="3147" y="21494"/>
                </a:cubicBezTo>
                <a:cubicBezTo>
                  <a:pt x="3161" y="21494"/>
                  <a:pt x="3161" y="21451"/>
                  <a:pt x="3161" y="21437"/>
                </a:cubicBezTo>
                <a:cubicBezTo>
                  <a:pt x="3161" y="21431"/>
                  <a:pt x="3166" y="21427"/>
                  <a:pt x="3173" y="21427"/>
                </a:cubicBezTo>
                <a:cubicBezTo>
                  <a:pt x="3182" y="21427"/>
                  <a:pt x="3196" y="21434"/>
                  <a:pt x="3204" y="21451"/>
                </a:cubicBezTo>
                <a:lnTo>
                  <a:pt x="3233" y="21465"/>
                </a:lnTo>
                <a:lnTo>
                  <a:pt x="3247" y="21465"/>
                </a:lnTo>
                <a:cubicBezTo>
                  <a:pt x="3263" y="21460"/>
                  <a:pt x="3273" y="21457"/>
                  <a:pt x="3278" y="21457"/>
                </a:cubicBezTo>
                <a:cubicBezTo>
                  <a:pt x="3286" y="21457"/>
                  <a:pt x="3280" y="21467"/>
                  <a:pt x="3262" y="21494"/>
                </a:cubicBezTo>
                <a:lnTo>
                  <a:pt x="3247" y="21523"/>
                </a:lnTo>
                <a:lnTo>
                  <a:pt x="3247" y="21552"/>
                </a:lnTo>
                <a:cubicBezTo>
                  <a:pt x="3247" y="21580"/>
                  <a:pt x="3218" y="21609"/>
                  <a:pt x="3190" y="21609"/>
                </a:cubicBezTo>
                <a:lnTo>
                  <a:pt x="3190" y="21552"/>
                </a:lnTo>
                <a:cubicBezTo>
                  <a:pt x="3204" y="21537"/>
                  <a:pt x="3190" y="21523"/>
                  <a:pt x="3190" y="21523"/>
                </a:cubicBezTo>
                <a:lnTo>
                  <a:pt x="3175" y="21523"/>
                </a:lnTo>
                <a:cubicBezTo>
                  <a:pt x="3161" y="21537"/>
                  <a:pt x="3147" y="21566"/>
                  <a:pt x="3132" y="21580"/>
                </a:cubicBezTo>
                <a:lnTo>
                  <a:pt x="3118" y="21595"/>
                </a:lnTo>
                <a:cubicBezTo>
                  <a:pt x="3103" y="21580"/>
                  <a:pt x="3089" y="21523"/>
                  <a:pt x="3089" y="21508"/>
                </a:cubicBezTo>
                <a:cubicBezTo>
                  <a:pt x="3089" y="21480"/>
                  <a:pt x="3046" y="21465"/>
                  <a:pt x="3046" y="21465"/>
                </a:cubicBezTo>
                <a:cubicBezTo>
                  <a:pt x="3032" y="21465"/>
                  <a:pt x="3032" y="21494"/>
                  <a:pt x="3046" y="21494"/>
                </a:cubicBezTo>
                <a:cubicBezTo>
                  <a:pt x="3046" y="21494"/>
                  <a:pt x="3060" y="21537"/>
                  <a:pt x="3075" y="21595"/>
                </a:cubicBezTo>
                <a:lnTo>
                  <a:pt x="3089" y="21638"/>
                </a:lnTo>
                <a:lnTo>
                  <a:pt x="3089" y="21652"/>
                </a:lnTo>
                <a:cubicBezTo>
                  <a:pt x="3081" y="21656"/>
                  <a:pt x="3071" y="21658"/>
                  <a:pt x="3060" y="21658"/>
                </a:cubicBezTo>
                <a:cubicBezTo>
                  <a:pt x="3034" y="21658"/>
                  <a:pt x="3000" y="21648"/>
                  <a:pt x="2960" y="21638"/>
                </a:cubicBezTo>
                <a:lnTo>
                  <a:pt x="2931" y="21580"/>
                </a:lnTo>
                <a:cubicBezTo>
                  <a:pt x="2922" y="21562"/>
                  <a:pt x="2913" y="21550"/>
                  <a:pt x="2904" y="21550"/>
                </a:cubicBezTo>
                <a:cubicBezTo>
                  <a:pt x="2899" y="21550"/>
                  <a:pt x="2893" y="21555"/>
                  <a:pt x="2888" y="21566"/>
                </a:cubicBezTo>
                <a:cubicBezTo>
                  <a:pt x="2888" y="21580"/>
                  <a:pt x="2888" y="21609"/>
                  <a:pt x="2902" y="21623"/>
                </a:cubicBezTo>
                <a:lnTo>
                  <a:pt x="2902" y="21638"/>
                </a:lnTo>
                <a:cubicBezTo>
                  <a:pt x="2917" y="21652"/>
                  <a:pt x="2902" y="21695"/>
                  <a:pt x="2888" y="21710"/>
                </a:cubicBezTo>
                <a:cubicBezTo>
                  <a:pt x="2888" y="21724"/>
                  <a:pt x="2960" y="21753"/>
                  <a:pt x="2989" y="21767"/>
                </a:cubicBezTo>
                <a:cubicBezTo>
                  <a:pt x="3017" y="21767"/>
                  <a:pt x="3017" y="21767"/>
                  <a:pt x="3017" y="21738"/>
                </a:cubicBezTo>
                <a:lnTo>
                  <a:pt x="2989" y="21738"/>
                </a:lnTo>
                <a:cubicBezTo>
                  <a:pt x="2974" y="21724"/>
                  <a:pt x="2989" y="21681"/>
                  <a:pt x="3003" y="21681"/>
                </a:cubicBezTo>
                <a:lnTo>
                  <a:pt x="3017" y="21695"/>
                </a:lnTo>
                <a:cubicBezTo>
                  <a:pt x="3046" y="21724"/>
                  <a:pt x="3089" y="21753"/>
                  <a:pt x="3118" y="21796"/>
                </a:cubicBezTo>
                <a:cubicBezTo>
                  <a:pt x="3124" y="21802"/>
                  <a:pt x="3132" y="21805"/>
                  <a:pt x="3140" y="21805"/>
                </a:cubicBezTo>
                <a:cubicBezTo>
                  <a:pt x="3151" y="21805"/>
                  <a:pt x="3161" y="21798"/>
                  <a:pt x="3161" y="21781"/>
                </a:cubicBezTo>
                <a:cubicBezTo>
                  <a:pt x="3161" y="21738"/>
                  <a:pt x="3175" y="21753"/>
                  <a:pt x="3190" y="21738"/>
                </a:cubicBezTo>
                <a:cubicBezTo>
                  <a:pt x="3204" y="21724"/>
                  <a:pt x="3204" y="21695"/>
                  <a:pt x="3204" y="21681"/>
                </a:cubicBezTo>
                <a:cubicBezTo>
                  <a:pt x="3190" y="21666"/>
                  <a:pt x="3233" y="21652"/>
                  <a:pt x="3247" y="21652"/>
                </a:cubicBezTo>
                <a:cubicBezTo>
                  <a:pt x="3262" y="21652"/>
                  <a:pt x="3276" y="21724"/>
                  <a:pt x="3262" y="21738"/>
                </a:cubicBezTo>
                <a:cubicBezTo>
                  <a:pt x="3247" y="21753"/>
                  <a:pt x="3276" y="21781"/>
                  <a:pt x="3305" y="21781"/>
                </a:cubicBezTo>
                <a:cubicBezTo>
                  <a:pt x="3307" y="21783"/>
                  <a:pt x="3309" y="21784"/>
                  <a:pt x="3311" y="21784"/>
                </a:cubicBezTo>
                <a:cubicBezTo>
                  <a:pt x="3322" y="21784"/>
                  <a:pt x="3331" y="21751"/>
                  <a:pt x="3319" y="21738"/>
                </a:cubicBezTo>
                <a:cubicBezTo>
                  <a:pt x="3319" y="21724"/>
                  <a:pt x="3319" y="21681"/>
                  <a:pt x="3333" y="21623"/>
                </a:cubicBezTo>
                <a:lnTo>
                  <a:pt x="3305" y="21595"/>
                </a:lnTo>
                <a:cubicBezTo>
                  <a:pt x="3290" y="21595"/>
                  <a:pt x="3305" y="21566"/>
                  <a:pt x="3319" y="21552"/>
                </a:cubicBezTo>
                <a:lnTo>
                  <a:pt x="3333" y="21537"/>
                </a:lnTo>
                <a:cubicBezTo>
                  <a:pt x="3348" y="21523"/>
                  <a:pt x="3362" y="21508"/>
                  <a:pt x="3348" y="21494"/>
                </a:cubicBezTo>
                <a:lnTo>
                  <a:pt x="3333" y="21494"/>
                </a:lnTo>
                <a:cubicBezTo>
                  <a:pt x="3319" y="21480"/>
                  <a:pt x="3376" y="21437"/>
                  <a:pt x="3391" y="21422"/>
                </a:cubicBezTo>
                <a:cubicBezTo>
                  <a:pt x="3391" y="21393"/>
                  <a:pt x="3405" y="21365"/>
                  <a:pt x="3420" y="21350"/>
                </a:cubicBezTo>
                <a:cubicBezTo>
                  <a:pt x="3420" y="21349"/>
                  <a:pt x="3420" y="21348"/>
                  <a:pt x="3420" y="21348"/>
                </a:cubicBezTo>
                <a:cubicBezTo>
                  <a:pt x="3423" y="21348"/>
                  <a:pt x="3434" y="21395"/>
                  <a:pt x="3434" y="21408"/>
                </a:cubicBezTo>
                <a:cubicBezTo>
                  <a:pt x="3434" y="21408"/>
                  <a:pt x="3476" y="21440"/>
                  <a:pt x="3497" y="21440"/>
                </a:cubicBezTo>
                <a:cubicBezTo>
                  <a:pt x="3501" y="21440"/>
                  <a:pt x="3504" y="21439"/>
                  <a:pt x="3506" y="21437"/>
                </a:cubicBezTo>
                <a:cubicBezTo>
                  <a:pt x="3520" y="21437"/>
                  <a:pt x="3563" y="21422"/>
                  <a:pt x="3606" y="21408"/>
                </a:cubicBezTo>
                <a:lnTo>
                  <a:pt x="3649" y="21408"/>
                </a:lnTo>
                <a:cubicBezTo>
                  <a:pt x="3664" y="21393"/>
                  <a:pt x="3664" y="21365"/>
                  <a:pt x="3664" y="21365"/>
                </a:cubicBezTo>
                <a:cubicBezTo>
                  <a:pt x="3678" y="21350"/>
                  <a:pt x="3693" y="21350"/>
                  <a:pt x="3707" y="21350"/>
                </a:cubicBezTo>
                <a:cubicBezTo>
                  <a:pt x="3721" y="21365"/>
                  <a:pt x="3736" y="21393"/>
                  <a:pt x="3764" y="21408"/>
                </a:cubicBezTo>
                <a:lnTo>
                  <a:pt x="3793" y="21422"/>
                </a:lnTo>
                <a:cubicBezTo>
                  <a:pt x="3807" y="21379"/>
                  <a:pt x="3822" y="21350"/>
                  <a:pt x="3822" y="21350"/>
                </a:cubicBezTo>
                <a:cubicBezTo>
                  <a:pt x="3847" y="21367"/>
                  <a:pt x="3872" y="21374"/>
                  <a:pt x="3895" y="21374"/>
                </a:cubicBezTo>
                <a:cubicBezTo>
                  <a:pt x="3911" y="21374"/>
                  <a:pt x="3925" y="21371"/>
                  <a:pt x="3937" y="21365"/>
                </a:cubicBezTo>
                <a:lnTo>
                  <a:pt x="3966" y="21336"/>
                </a:lnTo>
                <a:cubicBezTo>
                  <a:pt x="3966" y="21365"/>
                  <a:pt x="3994" y="21408"/>
                  <a:pt x="4009" y="21422"/>
                </a:cubicBezTo>
                <a:cubicBezTo>
                  <a:pt x="4009" y="21422"/>
                  <a:pt x="4055" y="21385"/>
                  <a:pt x="4088" y="21385"/>
                </a:cubicBezTo>
                <a:cubicBezTo>
                  <a:pt x="4096" y="21385"/>
                  <a:pt x="4103" y="21388"/>
                  <a:pt x="4109" y="21393"/>
                </a:cubicBezTo>
                <a:cubicBezTo>
                  <a:pt x="4115" y="21396"/>
                  <a:pt x="4119" y="21397"/>
                  <a:pt x="4121" y="21397"/>
                </a:cubicBezTo>
                <a:cubicBezTo>
                  <a:pt x="4132" y="21397"/>
                  <a:pt x="4121" y="21376"/>
                  <a:pt x="4109" y="21365"/>
                </a:cubicBezTo>
                <a:cubicBezTo>
                  <a:pt x="4095" y="21350"/>
                  <a:pt x="4109" y="21336"/>
                  <a:pt x="4138" y="21336"/>
                </a:cubicBezTo>
                <a:lnTo>
                  <a:pt x="4152" y="21350"/>
                </a:lnTo>
                <a:cubicBezTo>
                  <a:pt x="4181" y="21350"/>
                  <a:pt x="4195" y="21365"/>
                  <a:pt x="4224" y="21365"/>
                </a:cubicBezTo>
                <a:cubicBezTo>
                  <a:pt x="4228" y="21369"/>
                  <a:pt x="4234" y="21371"/>
                  <a:pt x="4239" y="21371"/>
                </a:cubicBezTo>
                <a:cubicBezTo>
                  <a:pt x="4253" y="21371"/>
                  <a:pt x="4267" y="21361"/>
                  <a:pt x="4267" y="21350"/>
                </a:cubicBezTo>
                <a:cubicBezTo>
                  <a:pt x="4267" y="21314"/>
                  <a:pt x="4278" y="21307"/>
                  <a:pt x="4291" y="21307"/>
                </a:cubicBezTo>
                <a:cubicBezTo>
                  <a:pt x="4299" y="21307"/>
                  <a:pt x="4308" y="21310"/>
                  <a:pt x="4315" y="21310"/>
                </a:cubicBezTo>
                <a:cubicBezTo>
                  <a:pt x="4319" y="21310"/>
                  <a:pt x="4322" y="21310"/>
                  <a:pt x="4325" y="21307"/>
                </a:cubicBezTo>
                <a:lnTo>
                  <a:pt x="4368" y="21293"/>
                </a:lnTo>
                <a:cubicBezTo>
                  <a:pt x="4368" y="21310"/>
                  <a:pt x="4372" y="21316"/>
                  <a:pt x="4378" y="21316"/>
                </a:cubicBezTo>
                <a:cubicBezTo>
                  <a:pt x="4388" y="21316"/>
                  <a:pt x="4402" y="21302"/>
                  <a:pt x="4411" y="21293"/>
                </a:cubicBezTo>
                <a:cubicBezTo>
                  <a:pt x="4416" y="21282"/>
                  <a:pt x="4426" y="21277"/>
                  <a:pt x="4438" y="21277"/>
                </a:cubicBezTo>
                <a:cubicBezTo>
                  <a:pt x="4456" y="21277"/>
                  <a:pt x="4479" y="21290"/>
                  <a:pt x="4497" y="21307"/>
                </a:cubicBezTo>
                <a:lnTo>
                  <a:pt x="4540" y="21322"/>
                </a:lnTo>
                <a:lnTo>
                  <a:pt x="4583" y="21322"/>
                </a:lnTo>
                <a:cubicBezTo>
                  <a:pt x="4595" y="21325"/>
                  <a:pt x="4605" y="21327"/>
                  <a:pt x="4614" y="21327"/>
                </a:cubicBezTo>
                <a:cubicBezTo>
                  <a:pt x="4639" y="21327"/>
                  <a:pt x="4651" y="21314"/>
                  <a:pt x="4641" y="21293"/>
                </a:cubicBezTo>
                <a:lnTo>
                  <a:pt x="4670" y="21279"/>
                </a:lnTo>
                <a:cubicBezTo>
                  <a:pt x="4684" y="21279"/>
                  <a:pt x="4698" y="21264"/>
                  <a:pt x="4713" y="21250"/>
                </a:cubicBezTo>
                <a:lnTo>
                  <a:pt x="4727" y="21250"/>
                </a:lnTo>
                <a:cubicBezTo>
                  <a:pt x="4728" y="21251"/>
                  <a:pt x="4729" y="21251"/>
                  <a:pt x="4731" y="21251"/>
                </a:cubicBezTo>
                <a:cubicBezTo>
                  <a:pt x="4746" y="21251"/>
                  <a:pt x="4772" y="21178"/>
                  <a:pt x="4799" y="21178"/>
                </a:cubicBezTo>
                <a:cubicBezTo>
                  <a:pt x="4828" y="21192"/>
                  <a:pt x="4871" y="21207"/>
                  <a:pt x="4885" y="21235"/>
                </a:cubicBezTo>
                <a:lnTo>
                  <a:pt x="4885" y="21250"/>
                </a:lnTo>
                <a:lnTo>
                  <a:pt x="4885" y="21279"/>
                </a:lnTo>
                <a:cubicBezTo>
                  <a:pt x="4879" y="21295"/>
                  <a:pt x="4880" y="21301"/>
                  <a:pt x="4885" y="21301"/>
                </a:cubicBezTo>
                <a:cubicBezTo>
                  <a:pt x="4891" y="21301"/>
                  <a:pt x="4905" y="21287"/>
                  <a:pt x="4914" y="21279"/>
                </a:cubicBezTo>
                <a:cubicBezTo>
                  <a:pt x="4928" y="21250"/>
                  <a:pt x="4971" y="21192"/>
                  <a:pt x="4986" y="21178"/>
                </a:cubicBezTo>
                <a:cubicBezTo>
                  <a:pt x="4986" y="21185"/>
                  <a:pt x="4986" y="21195"/>
                  <a:pt x="4986" y="21207"/>
                </a:cubicBezTo>
                <a:lnTo>
                  <a:pt x="5029" y="21221"/>
                </a:lnTo>
                <a:lnTo>
                  <a:pt x="5072" y="21235"/>
                </a:lnTo>
                <a:cubicBezTo>
                  <a:pt x="5083" y="21203"/>
                  <a:pt x="5110" y="21187"/>
                  <a:pt x="5128" y="21187"/>
                </a:cubicBezTo>
                <a:cubicBezTo>
                  <a:pt x="5135" y="21187"/>
                  <a:pt x="5140" y="21189"/>
                  <a:pt x="5144" y="21192"/>
                </a:cubicBezTo>
                <a:lnTo>
                  <a:pt x="5172" y="21221"/>
                </a:lnTo>
                <a:cubicBezTo>
                  <a:pt x="5187" y="21250"/>
                  <a:pt x="5201" y="21279"/>
                  <a:pt x="5215" y="21307"/>
                </a:cubicBezTo>
                <a:lnTo>
                  <a:pt x="5230" y="21307"/>
                </a:lnTo>
                <a:cubicBezTo>
                  <a:pt x="5244" y="21307"/>
                  <a:pt x="5244" y="21279"/>
                  <a:pt x="5244" y="21279"/>
                </a:cubicBezTo>
                <a:cubicBezTo>
                  <a:pt x="5244" y="21264"/>
                  <a:pt x="5302" y="21221"/>
                  <a:pt x="5316" y="21221"/>
                </a:cubicBezTo>
                <a:cubicBezTo>
                  <a:pt x="5326" y="21216"/>
                  <a:pt x="5337" y="21215"/>
                  <a:pt x="5347" y="21215"/>
                </a:cubicBezTo>
                <a:cubicBezTo>
                  <a:pt x="5369" y="21215"/>
                  <a:pt x="5388" y="21221"/>
                  <a:pt x="5388" y="21221"/>
                </a:cubicBezTo>
                <a:cubicBezTo>
                  <a:pt x="5402" y="21235"/>
                  <a:pt x="5417" y="21235"/>
                  <a:pt x="5445" y="21235"/>
                </a:cubicBezTo>
                <a:lnTo>
                  <a:pt x="5460" y="21221"/>
                </a:lnTo>
                <a:cubicBezTo>
                  <a:pt x="5474" y="21207"/>
                  <a:pt x="5503" y="21192"/>
                  <a:pt x="5503" y="21178"/>
                </a:cubicBezTo>
                <a:lnTo>
                  <a:pt x="5503" y="21106"/>
                </a:lnTo>
                <a:cubicBezTo>
                  <a:pt x="5546" y="21049"/>
                  <a:pt x="5575" y="21006"/>
                  <a:pt x="5560" y="21006"/>
                </a:cubicBezTo>
                <a:lnTo>
                  <a:pt x="5560" y="21006"/>
                </a:lnTo>
                <a:cubicBezTo>
                  <a:pt x="5560" y="21006"/>
                  <a:pt x="5503" y="21063"/>
                  <a:pt x="5488" y="21092"/>
                </a:cubicBezTo>
                <a:cubicBezTo>
                  <a:pt x="5485" y="21096"/>
                  <a:pt x="5480" y="21097"/>
                  <a:pt x="5475" y="21097"/>
                </a:cubicBezTo>
                <a:cubicBezTo>
                  <a:pt x="5461" y="21097"/>
                  <a:pt x="5445" y="21084"/>
                  <a:pt x="5445" y="21063"/>
                </a:cubicBezTo>
                <a:lnTo>
                  <a:pt x="5402" y="21063"/>
                </a:lnTo>
                <a:lnTo>
                  <a:pt x="5359" y="21077"/>
                </a:lnTo>
                <a:cubicBezTo>
                  <a:pt x="5374" y="21034"/>
                  <a:pt x="5388" y="20977"/>
                  <a:pt x="5388" y="20962"/>
                </a:cubicBezTo>
                <a:cubicBezTo>
                  <a:pt x="5390" y="20960"/>
                  <a:pt x="5392" y="20960"/>
                  <a:pt x="5395" y="20960"/>
                </a:cubicBezTo>
                <a:cubicBezTo>
                  <a:pt x="5410" y="20960"/>
                  <a:pt x="5433" y="20993"/>
                  <a:pt x="5445" y="21006"/>
                </a:cubicBezTo>
                <a:cubicBezTo>
                  <a:pt x="5445" y="21008"/>
                  <a:pt x="5447" y="21008"/>
                  <a:pt x="5449" y="21008"/>
                </a:cubicBezTo>
                <a:cubicBezTo>
                  <a:pt x="5465" y="21008"/>
                  <a:pt x="5521" y="20975"/>
                  <a:pt x="5546" y="20962"/>
                </a:cubicBezTo>
                <a:cubicBezTo>
                  <a:pt x="5555" y="20954"/>
                  <a:pt x="5564" y="20950"/>
                  <a:pt x="5572" y="20950"/>
                </a:cubicBezTo>
                <a:cubicBezTo>
                  <a:pt x="5590" y="20950"/>
                  <a:pt x="5603" y="20967"/>
                  <a:pt x="5603" y="20977"/>
                </a:cubicBezTo>
                <a:cubicBezTo>
                  <a:pt x="5603" y="20991"/>
                  <a:pt x="5675" y="20991"/>
                  <a:pt x="5675" y="21020"/>
                </a:cubicBezTo>
                <a:cubicBezTo>
                  <a:pt x="5690" y="21034"/>
                  <a:pt x="5690" y="21063"/>
                  <a:pt x="5661" y="21063"/>
                </a:cubicBezTo>
                <a:lnTo>
                  <a:pt x="5646" y="21063"/>
                </a:lnTo>
                <a:lnTo>
                  <a:pt x="5546" y="21106"/>
                </a:lnTo>
                <a:cubicBezTo>
                  <a:pt x="5570" y="21138"/>
                  <a:pt x="5598" y="21148"/>
                  <a:pt x="5621" y="21148"/>
                </a:cubicBezTo>
                <a:cubicBezTo>
                  <a:pt x="5639" y="21148"/>
                  <a:pt x="5654" y="21141"/>
                  <a:pt x="5661" y="21135"/>
                </a:cubicBezTo>
                <a:cubicBezTo>
                  <a:pt x="5690" y="21135"/>
                  <a:pt x="5733" y="21164"/>
                  <a:pt x="5747" y="21178"/>
                </a:cubicBezTo>
                <a:cubicBezTo>
                  <a:pt x="5747" y="21178"/>
                  <a:pt x="5761" y="21135"/>
                  <a:pt x="5776" y="21120"/>
                </a:cubicBezTo>
                <a:cubicBezTo>
                  <a:pt x="5776" y="21113"/>
                  <a:pt x="5777" y="21109"/>
                  <a:pt x="5779" y="21109"/>
                </a:cubicBezTo>
                <a:cubicBezTo>
                  <a:pt x="5783" y="21109"/>
                  <a:pt x="5794" y="21136"/>
                  <a:pt x="5805" y="21178"/>
                </a:cubicBezTo>
                <a:lnTo>
                  <a:pt x="5819" y="21221"/>
                </a:lnTo>
                <a:cubicBezTo>
                  <a:pt x="5819" y="21235"/>
                  <a:pt x="5833" y="21250"/>
                  <a:pt x="5848" y="21250"/>
                </a:cubicBezTo>
                <a:cubicBezTo>
                  <a:pt x="5876" y="21235"/>
                  <a:pt x="5848" y="21221"/>
                  <a:pt x="5833" y="21207"/>
                </a:cubicBezTo>
                <a:cubicBezTo>
                  <a:pt x="5833" y="21192"/>
                  <a:pt x="5833" y="21164"/>
                  <a:pt x="5862" y="21164"/>
                </a:cubicBezTo>
                <a:cubicBezTo>
                  <a:pt x="5864" y="21162"/>
                  <a:pt x="5865" y="21161"/>
                  <a:pt x="5866" y="21161"/>
                </a:cubicBezTo>
                <a:cubicBezTo>
                  <a:pt x="5873" y="21161"/>
                  <a:pt x="5877" y="21180"/>
                  <a:pt x="5887" y="21180"/>
                </a:cubicBezTo>
                <a:cubicBezTo>
                  <a:pt x="5891" y="21180"/>
                  <a:pt x="5897" y="21176"/>
                  <a:pt x="5905" y="21164"/>
                </a:cubicBezTo>
                <a:cubicBezTo>
                  <a:pt x="5912" y="21156"/>
                  <a:pt x="5927" y="21153"/>
                  <a:pt x="5943" y="21153"/>
                </a:cubicBezTo>
                <a:cubicBezTo>
                  <a:pt x="5959" y="21153"/>
                  <a:pt x="5977" y="21156"/>
                  <a:pt x="5991" y="21164"/>
                </a:cubicBezTo>
                <a:cubicBezTo>
                  <a:pt x="5998" y="21171"/>
                  <a:pt x="6002" y="21174"/>
                  <a:pt x="6007" y="21174"/>
                </a:cubicBezTo>
                <a:cubicBezTo>
                  <a:pt x="6013" y="21174"/>
                  <a:pt x="6020" y="21171"/>
                  <a:pt x="6034" y="21164"/>
                </a:cubicBezTo>
                <a:cubicBezTo>
                  <a:pt x="6042" y="21156"/>
                  <a:pt x="6056" y="21153"/>
                  <a:pt x="6072" y="21153"/>
                </a:cubicBezTo>
                <a:cubicBezTo>
                  <a:pt x="6088" y="21153"/>
                  <a:pt x="6106" y="21156"/>
                  <a:pt x="6121" y="21164"/>
                </a:cubicBezTo>
                <a:cubicBezTo>
                  <a:pt x="6124" y="21165"/>
                  <a:pt x="6127" y="21166"/>
                  <a:pt x="6130" y="21166"/>
                </a:cubicBezTo>
                <a:cubicBezTo>
                  <a:pt x="6150" y="21166"/>
                  <a:pt x="6170" y="21141"/>
                  <a:pt x="6189" y="21141"/>
                </a:cubicBezTo>
                <a:cubicBezTo>
                  <a:pt x="6195" y="21141"/>
                  <a:pt x="6201" y="21143"/>
                  <a:pt x="6207" y="21149"/>
                </a:cubicBezTo>
                <a:lnTo>
                  <a:pt x="6221" y="21164"/>
                </a:lnTo>
                <a:cubicBezTo>
                  <a:pt x="6250" y="21164"/>
                  <a:pt x="6279" y="21149"/>
                  <a:pt x="6293" y="21135"/>
                </a:cubicBezTo>
                <a:cubicBezTo>
                  <a:pt x="6305" y="21123"/>
                  <a:pt x="6316" y="21102"/>
                  <a:pt x="6320" y="21102"/>
                </a:cubicBezTo>
                <a:cubicBezTo>
                  <a:pt x="6321" y="21102"/>
                  <a:pt x="6322" y="21103"/>
                  <a:pt x="6322" y="21106"/>
                </a:cubicBezTo>
                <a:lnTo>
                  <a:pt x="6365" y="21120"/>
                </a:lnTo>
                <a:cubicBezTo>
                  <a:pt x="6373" y="21125"/>
                  <a:pt x="6383" y="21126"/>
                  <a:pt x="6392" y="21126"/>
                </a:cubicBezTo>
                <a:cubicBezTo>
                  <a:pt x="6415" y="21126"/>
                  <a:pt x="6437" y="21116"/>
                  <a:pt x="6437" y="21106"/>
                </a:cubicBezTo>
                <a:cubicBezTo>
                  <a:pt x="6437" y="21102"/>
                  <a:pt x="6439" y="21100"/>
                  <a:pt x="6442" y="21100"/>
                </a:cubicBezTo>
                <a:cubicBezTo>
                  <a:pt x="6452" y="21100"/>
                  <a:pt x="6473" y="21114"/>
                  <a:pt x="6494" y="21135"/>
                </a:cubicBezTo>
                <a:lnTo>
                  <a:pt x="6509" y="21149"/>
                </a:lnTo>
                <a:lnTo>
                  <a:pt x="6523" y="21164"/>
                </a:lnTo>
                <a:cubicBezTo>
                  <a:pt x="6523" y="21164"/>
                  <a:pt x="6537" y="21135"/>
                  <a:pt x="6537" y="21120"/>
                </a:cubicBezTo>
                <a:lnTo>
                  <a:pt x="6537" y="21106"/>
                </a:lnTo>
                <a:cubicBezTo>
                  <a:pt x="6537" y="21106"/>
                  <a:pt x="6537" y="21092"/>
                  <a:pt x="6537" y="21092"/>
                </a:cubicBezTo>
                <a:cubicBezTo>
                  <a:pt x="6537" y="21092"/>
                  <a:pt x="6537" y="21077"/>
                  <a:pt x="6537" y="21077"/>
                </a:cubicBezTo>
                <a:cubicBezTo>
                  <a:pt x="6537" y="21063"/>
                  <a:pt x="6552" y="21063"/>
                  <a:pt x="6552" y="21063"/>
                </a:cubicBezTo>
                <a:lnTo>
                  <a:pt x="6580" y="21120"/>
                </a:lnTo>
                <a:cubicBezTo>
                  <a:pt x="6609" y="21178"/>
                  <a:pt x="6609" y="21221"/>
                  <a:pt x="6580" y="21221"/>
                </a:cubicBezTo>
                <a:lnTo>
                  <a:pt x="6566" y="21221"/>
                </a:lnTo>
                <a:cubicBezTo>
                  <a:pt x="6566" y="21221"/>
                  <a:pt x="6552" y="21235"/>
                  <a:pt x="6552" y="21250"/>
                </a:cubicBezTo>
                <a:cubicBezTo>
                  <a:pt x="6552" y="21293"/>
                  <a:pt x="6566" y="21279"/>
                  <a:pt x="6580" y="21293"/>
                </a:cubicBezTo>
                <a:lnTo>
                  <a:pt x="6595" y="21293"/>
                </a:lnTo>
                <a:cubicBezTo>
                  <a:pt x="6609" y="21293"/>
                  <a:pt x="6638" y="21279"/>
                  <a:pt x="6652" y="21250"/>
                </a:cubicBezTo>
                <a:lnTo>
                  <a:pt x="6681" y="21279"/>
                </a:lnTo>
                <a:cubicBezTo>
                  <a:pt x="6681" y="21279"/>
                  <a:pt x="6695" y="21279"/>
                  <a:pt x="6710" y="21264"/>
                </a:cubicBezTo>
                <a:cubicBezTo>
                  <a:pt x="6710" y="21264"/>
                  <a:pt x="6710" y="21250"/>
                  <a:pt x="6710" y="21235"/>
                </a:cubicBezTo>
                <a:cubicBezTo>
                  <a:pt x="6695" y="21221"/>
                  <a:pt x="6695" y="21207"/>
                  <a:pt x="6681" y="21192"/>
                </a:cubicBezTo>
                <a:cubicBezTo>
                  <a:pt x="6667" y="21178"/>
                  <a:pt x="6623" y="21192"/>
                  <a:pt x="6638" y="21149"/>
                </a:cubicBezTo>
                <a:lnTo>
                  <a:pt x="6652" y="21120"/>
                </a:lnTo>
                <a:cubicBezTo>
                  <a:pt x="6656" y="21114"/>
                  <a:pt x="6660" y="21111"/>
                  <a:pt x="6664" y="21111"/>
                </a:cubicBezTo>
                <a:cubicBezTo>
                  <a:pt x="6679" y="21111"/>
                  <a:pt x="6699" y="21142"/>
                  <a:pt x="6710" y="21164"/>
                </a:cubicBezTo>
                <a:cubicBezTo>
                  <a:pt x="6714" y="21171"/>
                  <a:pt x="6720" y="21175"/>
                  <a:pt x="6730" y="21175"/>
                </a:cubicBezTo>
                <a:cubicBezTo>
                  <a:pt x="6755" y="21175"/>
                  <a:pt x="6797" y="21148"/>
                  <a:pt x="6839" y="21106"/>
                </a:cubicBezTo>
                <a:lnTo>
                  <a:pt x="6896" y="21092"/>
                </a:lnTo>
                <a:lnTo>
                  <a:pt x="6968" y="21092"/>
                </a:lnTo>
                <a:cubicBezTo>
                  <a:pt x="6983" y="21006"/>
                  <a:pt x="6968" y="20905"/>
                  <a:pt x="6968" y="20891"/>
                </a:cubicBezTo>
                <a:cubicBezTo>
                  <a:pt x="6968" y="20876"/>
                  <a:pt x="6997" y="20862"/>
                  <a:pt x="7026" y="20848"/>
                </a:cubicBezTo>
                <a:lnTo>
                  <a:pt x="7040" y="20891"/>
                </a:lnTo>
                <a:cubicBezTo>
                  <a:pt x="7054" y="20891"/>
                  <a:pt x="7040" y="20919"/>
                  <a:pt x="7040" y="20934"/>
                </a:cubicBezTo>
                <a:cubicBezTo>
                  <a:pt x="7040" y="20948"/>
                  <a:pt x="7040" y="20977"/>
                  <a:pt x="7040" y="21006"/>
                </a:cubicBezTo>
                <a:cubicBezTo>
                  <a:pt x="7040" y="21020"/>
                  <a:pt x="7054" y="21034"/>
                  <a:pt x="7054" y="21049"/>
                </a:cubicBezTo>
                <a:cubicBezTo>
                  <a:pt x="7054" y="21063"/>
                  <a:pt x="7040" y="21063"/>
                  <a:pt x="7040" y="21063"/>
                </a:cubicBezTo>
                <a:lnTo>
                  <a:pt x="7011" y="21077"/>
                </a:lnTo>
                <a:cubicBezTo>
                  <a:pt x="6997" y="21106"/>
                  <a:pt x="6997" y="21164"/>
                  <a:pt x="7011" y="21192"/>
                </a:cubicBezTo>
                <a:cubicBezTo>
                  <a:pt x="7011" y="21195"/>
                  <a:pt x="7012" y="21196"/>
                  <a:pt x="7014" y="21196"/>
                </a:cubicBezTo>
                <a:cubicBezTo>
                  <a:pt x="7021" y="21196"/>
                  <a:pt x="7043" y="21168"/>
                  <a:pt x="7054" y="21120"/>
                </a:cubicBezTo>
                <a:lnTo>
                  <a:pt x="7083" y="21106"/>
                </a:lnTo>
                <a:cubicBezTo>
                  <a:pt x="7085" y="21105"/>
                  <a:pt x="7086" y="21104"/>
                  <a:pt x="7087" y="21104"/>
                </a:cubicBezTo>
                <a:cubicBezTo>
                  <a:pt x="7095" y="21104"/>
                  <a:pt x="7103" y="21124"/>
                  <a:pt x="7111" y="21124"/>
                </a:cubicBezTo>
                <a:cubicBezTo>
                  <a:pt x="7116" y="21124"/>
                  <a:pt x="7121" y="21117"/>
                  <a:pt x="7126" y="21092"/>
                </a:cubicBezTo>
                <a:cubicBezTo>
                  <a:pt x="7126" y="21063"/>
                  <a:pt x="7155" y="21049"/>
                  <a:pt x="7169" y="21020"/>
                </a:cubicBezTo>
                <a:cubicBezTo>
                  <a:pt x="7178" y="21012"/>
                  <a:pt x="7186" y="21003"/>
                  <a:pt x="7194" y="21003"/>
                </a:cubicBezTo>
                <a:cubicBezTo>
                  <a:pt x="7200" y="21003"/>
                  <a:pt x="7206" y="21008"/>
                  <a:pt x="7213" y="21020"/>
                </a:cubicBezTo>
                <a:cubicBezTo>
                  <a:pt x="7213" y="21034"/>
                  <a:pt x="7213" y="21049"/>
                  <a:pt x="7198" y="21077"/>
                </a:cubicBezTo>
                <a:cubicBezTo>
                  <a:pt x="7198" y="21092"/>
                  <a:pt x="7241" y="21092"/>
                  <a:pt x="7241" y="21092"/>
                </a:cubicBezTo>
                <a:cubicBezTo>
                  <a:pt x="7256" y="21092"/>
                  <a:pt x="7299" y="21006"/>
                  <a:pt x="7313" y="20991"/>
                </a:cubicBezTo>
                <a:cubicBezTo>
                  <a:pt x="7317" y="20987"/>
                  <a:pt x="7322" y="20986"/>
                  <a:pt x="7327" y="20986"/>
                </a:cubicBezTo>
                <a:cubicBezTo>
                  <a:pt x="7342" y="20986"/>
                  <a:pt x="7360" y="20999"/>
                  <a:pt x="7371" y="21020"/>
                </a:cubicBezTo>
                <a:lnTo>
                  <a:pt x="7385" y="21034"/>
                </a:lnTo>
                <a:cubicBezTo>
                  <a:pt x="7385" y="21049"/>
                  <a:pt x="7399" y="21063"/>
                  <a:pt x="7414" y="21063"/>
                </a:cubicBezTo>
                <a:cubicBezTo>
                  <a:pt x="7428" y="21049"/>
                  <a:pt x="7428" y="21034"/>
                  <a:pt x="7414" y="21006"/>
                </a:cubicBezTo>
                <a:cubicBezTo>
                  <a:pt x="7399" y="20991"/>
                  <a:pt x="7399" y="20962"/>
                  <a:pt x="7414" y="20948"/>
                </a:cubicBezTo>
                <a:cubicBezTo>
                  <a:pt x="7428" y="20948"/>
                  <a:pt x="7442" y="20962"/>
                  <a:pt x="7457" y="20977"/>
                </a:cubicBezTo>
                <a:lnTo>
                  <a:pt x="7471" y="20991"/>
                </a:lnTo>
                <a:cubicBezTo>
                  <a:pt x="7471" y="21020"/>
                  <a:pt x="7471" y="21049"/>
                  <a:pt x="7485" y="21049"/>
                </a:cubicBezTo>
                <a:cubicBezTo>
                  <a:pt x="7485" y="21063"/>
                  <a:pt x="7514" y="21077"/>
                  <a:pt x="7557" y="21106"/>
                </a:cubicBezTo>
                <a:lnTo>
                  <a:pt x="7586" y="21120"/>
                </a:lnTo>
                <a:lnTo>
                  <a:pt x="7629" y="21135"/>
                </a:lnTo>
                <a:cubicBezTo>
                  <a:pt x="7658" y="21106"/>
                  <a:pt x="7658" y="21063"/>
                  <a:pt x="7644" y="21049"/>
                </a:cubicBezTo>
                <a:cubicBezTo>
                  <a:pt x="7644" y="21049"/>
                  <a:pt x="7629" y="20991"/>
                  <a:pt x="7644" y="20977"/>
                </a:cubicBezTo>
                <a:cubicBezTo>
                  <a:pt x="7646" y="20974"/>
                  <a:pt x="7649" y="20973"/>
                  <a:pt x="7653" y="20973"/>
                </a:cubicBezTo>
                <a:cubicBezTo>
                  <a:pt x="7668" y="20973"/>
                  <a:pt x="7689" y="20996"/>
                  <a:pt x="7701" y="21020"/>
                </a:cubicBezTo>
                <a:cubicBezTo>
                  <a:pt x="7701" y="21024"/>
                  <a:pt x="7702" y="21026"/>
                  <a:pt x="7704" y="21026"/>
                </a:cubicBezTo>
                <a:cubicBezTo>
                  <a:pt x="7709" y="21026"/>
                  <a:pt x="7719" y="21012"/>
                  <a:pt x="7730" y="20991"/>
                </a:cubicBezTo>
                <a:lnTo>
                  <a:pt x="7744" y="20977"/>
                </a:lnTo>
                <a:lnTo>
                  <a:pt x="7773" y="20962"/>
                </a:lnTo>
                <a:cubicBezTo>
                  <a:pt x="7773" y="21006"/>
                  <a:pt x="7830" y="21106"/>
                  <a:pt x="7859" y="21120"/>
                </a:cubicBezTo>
                <a:cubicBezTo>
                  <a:pt x="7888" y="21120"/>
                  <a:pt x="7917" y="21006"/>
                  <a:pt x="7902" y="20962"/>
                </a:cubicBezTo>
                <a:cubicBezTo>
                  <a:pt x="7902" y="20942"/>
                  <a:pt x="7905" y="20932"/>
                  <a:pt x="7911" y="20932"/>
                </a:cubicBezTo>
                <a:cubicBezTo>
                  <a:pt x="7919" y="20932"/>
                  <a:pt x="7930" y="20946"/>
                  <a:pt x="7945" y="20977"/>
                </a:cubicBezTo>
                <a:lnTo>
                  <a:pt x="7988" y="20977"/>
                </a:lnTo>
                <a:lnTo>
                  <a:pt x="8031" y="20991"/>
                </a:lnTo>
                <a:cubicBezTo>
                  <a:pt x="8060" y="20977"/>
                  <a:pt x="8118" y="20962"/>
                  <a:pt x="8146" y="20934"/>
                </a:cubicBezTo>
                <a:lnTo>
                  <a:pt x="8161" y="20948"/>
                </a:lnTo>
                <a:cubicBezTo>
                  <a:pt x="8174" y="20961"/>
                  <a:pt x="8184" y="20966"/>
                  <a:pt x="8193" y="20966"/>
                </a:cubicBezTo>
                <a:cubicBezTo>
                  <a:pt x="8213" y="20966"/>
                  <a:pt x="8223" y="20939"/>
                  <a:pt x="8233" y="20919"/>
                </a:cubicBezTo>
                <a:cubicBezTo>
                  <a:pt x="8247" y="20919"/>
                  <a:pt x="8261" y="20934"/>
                  <a:pt x="8261" y="20948"/>
                </a:cubicBezTo>
                <a:lnTo>
                  <a:pt x="8290" y="20948"/>
                </a:lnTo>
                <a:cubicBezTo>
                  <a:pt x="8290" y="20934"/>
                  <a:pt x="8304" y="20905"/>
                  <a:pt x="8319" y="20891"/>
                </a:cubicBezTo>
                <a:cubicBezTo>
                  <a:pt x="8333" y="20891"/>
                  <a:pt x="8333" y="20905"/>
                  <a:pt x="8333" y="20919"/>
                </a:cubicBezTo>
                <a:cubicBezTo>
                  <a:pt x="8348" y="20919"/>
                  <a:pt x="8319" y="20991"/>
                  <a:pt x="8333" y="21020"/>
                </a:cubicBezTo>
                <a:cubicBezTo>
                  <a:pt x="8339" y="21023"/>
                  <a:pt x="8343" y="21024"/>
                  <a:pt x="8347" y="21024"/>
                </a:cubicBezTo>
                <a:cubicBezTo>
                  <a:pt x="8362" y="21024"/>
                  <a:pt x="8362" y="21003"/>
                  <a:pt x="8362" y="20991"/>
                </a:cubicBezTo>
                <a:cubicBezTo>
                  <a:pt x="8376" y="20977"/>
                  <a:pt x="8376" y="20948"/>
                  <a:pt x="8391" y="20934"/>
                </a:cubicBezTo>
                <a:cubicBezTo>
                  <a:pt x="8391" y="20905"/>
                  <a:pt x="8405" y="20862"/>
                  <a:pt x="8419" y="20848"/>
                </a:cubicBezTo>
                <a:cubicBezTo>
                  <a:pt x="8419" y="20844"/>
                  <a:pt x="8421" y="20842"/>
                  <a:pt x="8425" y="20842"/>
                </a:cubicBezTo>
                <a:cubicBezTo>
                  <a:pt x="8435" y="20842"/>
                  <a:pt x="8456" y="20855"/>
                  <a:pt x="8477" y="20876"/>
                </a:cubicBezTo>
                <a:lnTo>
                  <a:pt x="8506" y="20905"/>
                </a:lnTo>
                <a:cubicBezTo>
                  <a:pt x="8506" y="20917"/>
                  <a:pt x="8500" y="20922"/>
                  <a:pt x="8493" y="20922"/>
                </a:cubicBezTo>
                <a:cubicBezTo>
                  <a:pt x="8484" y="20922"/>
                  <a:pt x="8471" y="20913"/>
                  <a:pt x="8462" y="20905"/>
                </a:cubicBezTo>
                <a:cubicBezTo>
                  <a:pt x="8462" y="20901"/>
                  <a:pt x="8460" y="20899"/>
                  <a:pt x="8457" y="20899"/>
                </a:cubicBezTo>
                <a:cubicBezTo>
                  <a:pt x="8448" y="20899"/>
                  <a:pt x="8434" y="20909"/>
                  <a:pt x="8434" y="20919"/>
                </a:cubicBezTo>
                <a:cubicBezTo>
                  <a:pt x="8419" y="20919"/>
                  <a:pt x="8462" y="20962"/>
                  <a:pt x="8477" y="20977"/>
                </a:cubicBezTo>
                <a:cubicBezTo>
                  <a:pt x="8481" y="20981"/>
                  <a:pt x="8486" y="20982"/>
                  <a:pt x="8491" y="20982"/>
                </a:cubicBezTo>
                <a:cubicBezTo>
                  <a:pt x="8506" y="20982"/>
                  <a:pt x="8524" y="20969"/>
                  <a:pt x="8534" y="20948"/>
                </a:cubicBezTo>
                <a:lnTo>
                  <a:pt x="8549" y="20934"/>
                </a:lnTo>
                <a:cubicBezTo>
                  <a:pt x="8563" y="20919"/>
                  <a:pt x="8577" y="20919"/>
                  <a:pt x="8592" y="20919"/>
                </a:cubicBezTo>
                <a:lnTo>
                  <a:pt x="8606" y="20934"/>
                </a:lnTo>
                <a:cubicBezTo>
                  <a:pt x="8606" y="20938"/>
                  <a:pt x="8607" y="20940"/>
                  <a:pt x="8608" y="20940"/>
                </a:cubicBezTo>
                <a:cubicBezTo>
                  <a:pt x="8615" y="20940"/>
                  <a:pt x="8637" y="20884"/>
                  <a:pt x="8649" y="20848"/>
                </a:cubicBezTo>
                <a:cubicBezTo>
                  <a:pt x="8649" y="20842"/>
                  <a:pt x="8650" y="20839"/>
                  <a:pt x="8653" y="20839"/>
                </a:cubicBezTo>
                <a:cubicBezTo>
                  <a:pt x="8661" y="20839"/>
                  <a:pt x="8684" y="20880"/>
                  <a:pt x="8707" y="20948"/>
                </a:cubicBezTo>
                <a:lnTo>
                  <a:pt x="8750" y="20948"/>
                </a:lnTo>
                <a:lnTo>
                  <a:pt x="8807" y="20934"/>
                </a:lnTo>
                <a:cubicBezTo>
                  <a:pt x="8850" y="20891"/>
                  <a:pt x="8937" y="20891"/>
                  <a:pt x="8951" y="20891"/>
                </a:cubicBezTo>
                <a:cubicBezTo>
                  <a:pt x="8956" y="20893"/>
                  <a:pt x="8961" y="20895"/>
                  <a:pt x="8966" y="20895"/>
                </a:cubicBezTo>
                <a:cubicBezTo>
                  <a:pt x="8985" y="20895"/>
                  <a:pt x="8994" y="20874"/>
                  <a:pt x="8994" y="20862"/>
                </a:cubicBezTo>
                <a:lnTo>
                  <a:pt x="8994" y="20833"/>
                </a:lnTo>
                <a:lnTo>
                  <a:pt x="8980" y="20819"/>
                </a:lnTo>
                <a:cubicBezTo>
                  <a:pt x="8967" y="20819"/>
                  <a:pt x="9022" y="20773"/>
                  <a:pt x="9055" y="20773"/>
                </a:cubicBezTo>
                <a:cubicBezTo>
                  <a:pt x="9059" y="20773"/>
                  <a:pt x="9063" y="20774"/>
                  <a:pt x="9066" y="20776"/>
                </a:cubicBezTo>
                <a:cubicBezTo>
                  <a:pt x="9109" y="20790"/>
                  <a:pt x="9123" y="20819"/>
                  <a:pt x="9109" y="20833"/>
                </a:cubicBezTo>
                <a:cubicBezTo>
                  <a:pt x="9120" y="20854"/>
                  <a:pt x="9145" y="20868"/>
                  <a:pt x="9164" y="20868"/>
                </a:cubicBezTo>
                <a:cubicBezTo>
                  <a:pt x="9171" y="20868"/>
                  <a:pt x="9177" y="20866"/>
                  <a:pt x="9181" y="20862"/>
                </a:cubicBezTo>
                <a:cubicBezTo>
                  <a:pt x="9199" y="20844"/>
                  <a:pt x="9211" y="20826"/>
                  <a:pt x="9225" y="20826"/>
                </a:cubicBezTo>
                <a:cubicBezTo>
                  <a:pt x="9233" y="20826"/>
                  <a:pt x="9242" y="20832"/>
                  <a:pt x="9253" y="20848"/>
                </a:cubicBezTo>
                <a:cubicBezTo>
                  <a:pt x="9257" y="20852"/>
                  <a:pt x="9262" y="20853"/>
                  <a:pt x="9268" y="20853"/>
                </a:cubicBezTo>
                <a:cubicBezTo>
                  <a:pt x="9283" y="20853"/>
                  <a:pt x="9300" y="20843"/>
                  <a:pt x="9310" y="20833"/>
                </a:cubicBezTo>
                <a:cubicBezTo>
                  <a:pt x="9324" y="20833"/>
                  <a:pt x="9339" y="20819"/>
                  <a:pt x="9353" y="20819"/>
                </a:cubicBezTo>
                <a:cubicBezTo>
                  <a:pt x="9368" y="20819"/>
                  <a:pt x="9382" y="20833"/>
                  <a:pt x="9382" y="20848"/>
                </a:cubicBezTo>
                <a:cubicBezTo>
                  <a:pt x="9382" y="20862"/>
                  <a:pt x="9382" y="20876"/>
                  <a:pt x="9368" y="20876"/>
                </a:cubicBezTo>
                <a:lnTo>
                  <a:pt x="9353" y="20905"/>
                </a:lnTo>
                <a:cubicBezTo>
                  <a:pt x="9324" y="20919"/>
                  <a:pt x="9339" y="20934"/>
                  <a:pt x="9382" y="20948"/>
                </a:cubicBezTo>
                <a:lnTo>
                  <a:pt x="9396" y="20905"/>
                </a:lnTo>
                <a:cubicBezTo>
                  <a:pt x="9406" y="20905"/>
                  <a:pt x="9409" y="20892"/>
                  <a:pt x="9414" y="20892"/>
                </a:cubicBezTo>
                <a:cubicBezTo>
                  <a:pt x="9417" y="20892"/>
                  <a:pt x="9420" y="20895"/>
                  <a:pt x="9425" y="20905"/>
                </a:cubicBezTo>
                <a:lnTo>
                  <a:pt x="9439" y="20919"/>
                </a:lnTo>
                <a:cubicBezTo>
                  <a:pt x="9439" y="20934"/>
                  <a:pt x="9439" y="20962"/>
                  <a:pt x="9439" y="20977"/>
                </a:cubicBezTo>
                <a:lnTo>
                  <a:pt x="9468" y="20977"/>
                </a:lnTo>
                <a:cubicBezTo>
                  <a:pt x="9468" y="20962"/>
                  <a:pt x="9483" y="20905"/>
                  <a:pt x="9483" y="20876"/>
                </a:cubicBezTo>
                <a:cubicBezTo>
                  <a:pt x="9483" y="20866"/>
                  <a:pt x="9497" y="20856"/>
                  <a:pt x="9515" y="20856"/>
                </a:cubicBezTo>
                <a:cubicBezTo>
                  <a:pt x="9523" y="20856"/>
                  <a:pt x="9532" y="20858"/>
                  <a:pt x="9540" y="20862"/>
                </a:cubicBezTo>
                <a:lnTo>
                  <a:pt x="9540" y="20876"/>
                </a:lnTo>
                <a:cubicBezTo>
                  <a:pt x="9554" y="20891"/>
                  <a:pt x="9540" y="20919"/>
                  <a:pt x="9511" y="20919"/>
                </a:cubicBezTo>
                <a:cubicBezTo>
                  <a:pt x="9511" y="20948"/>
                  <a:pt x="9511" y="20962"/>
                  <a:pt x="9540" y="20977"/>
                </a:cubicBezTo>
                <a:lnTo>
                  <a:pt x="9540" y="20962"/>
                </a:lnTo>
                <a:cubicBezTo>
                  <a:pt x="9544" y="20954"/>
                  <a:pt x="9549" y="20950"/>
                  <a:pt x="9553" y="20950"/>
                </a:cubicBezTo>
                <a:cubicBezTo>
                  <a:pt x="9563" y="20950"/>
                  <a:pt x="9573" y="20967"/>
                  <a:pt x="9583" y="20977"/>
                </a:cubicBezTo>
                <a:lnTo>
                  <a:pt x="9597" y="20977"/>
                </a:lnTo>
                <a:cubicBezTo>
                  <a:pt x="9626" y="20962"/>
                  <a:pt x="9641" y="20934"/>
                  <a:pt x="9655" y="20919"/>
                </a:cubicBezTo>
                <a:lnTo>
                  <a:pt x="9684" y="20919"/>
                </a:lnTo>
                <a:lnTo>
                  <a:pt x="9741" y="20948"/>
                </a:lnTo>
                <a:cubicBezTo>
                  <a:pt x="9745" y="20949"/>
                  <a:pt x="9749" y="20950"/>
                  <a:pt x="9753" y="20950"/>
                </a:cubicBezTo>
                <a:cubicBezTo>
                  <a:pt x="9799" y="20950"/>
                  <a:pt x="9799" y="20873"/>
                  <a:pt x="9799" y="20833"/>
                </a:cubicBezTo>
                <a:cubicBezTo>
                  <a:pt x="9799" y="20804"/>
                  <a:pt x="9799" y="20704"/>
                  <a:pt x="9799" y="20675"/>
                </a:cubicBezTo>
                <a:cubicBezTo>
                  <a:pt x="9784" y="20646"/>
                  <a:pt x="9799" y="20618"/>
                  <a:pt x="9813" y="20589"/>
                </a:cubicBezTo>
                <a:lnTo>
                  <a:pt x="9842" y="20575"/>
                </a:lnTo>
                <a:lnTo>
                  <a:pt x="9856" y="20575"/>
                </a:lnTo>
                <a:cubicBezTo>
                  <a:pt x="9856" y="20589"/>
                  <a:pt x="9870" y="20589"/>
                  <a:pt x="9870" y="20603"/>
                </a:cubicBezTo>
                <a:cubicBezTo>
                  <a:pt x="9885" y="20618"/>
                  <a:pt x="9885" y="20646"/>
                  <a:pt x="9899" y="20675"/>
                </a:cubicBezTo>
                <a:cubicBezTo>
                  <a:pt x="9899" y="20689"/>
                  <a:pt x="9914" y="20704"/>
                  <a:pt x="9928" y="20704"/>
                </a:cubicBezTo>
                <a:lnTo>
                  <a:pt x="9957" y="20704"/>
                </a:lnTo>
                <a:cubicBezTo>
                  <a:pt x="9962" y="20706"/>
                  <a:pt x="9966" y="20708"/>
                  <a:pt x="9970" y="20708"/>
                </a:cubicBezTo>
                <a:cubicBezTo>
                  <a:pt x="9985" y="20708"/>
                  <a:pt x="9983" y="20684"/>
                  <a:pt x="9971" y="20661"/>
                </a:cubicBezTo>
                <a:lnTo>
                  <a:pt x="9957" y="20618"/>
                </a:lnTo>
                <a:cubicBezTo>
                  <a:pt x="9971" y="20603"/>
                  <a:pt x="10000" y="20575"/>
                  <a:pt x="10028" y="20560"/>
                </a:cubicBezTo>
                <a:lnTo>
                  <a:pt x="10057" y="20575"/>
                </a:lnTo>
                <a:lnTo>
                  <a:pt x="10086" y="20589"/>
                </a:lnTo>
                <a:cubicBezTo>
                  <a:pt x="10086" y="20632"/>
                  <a:pt x="10072" y="20675"/>
                  <a:pt x="10072" y="20675"/>
                </a:cubicBezTo>
                <a:cubicBezTo>
                  <a:pt x="10057" y="20675"/>
                  <a:pt x="10086" y="20733"/>
                  <a:pt x="10100" y="20761"/>
                </a:cubicBezTo>
                <a:cubicBezTo>
                  <a:pt x="10100" y="20764"/>
                  <a:pt x="10101" y="20765"/>
                  <a:pt x="10103" y="20765"/>
                </a:cubicBezTo>
                <a:cubicBezTo>
                  <a:pt x="10110" y="20765"/>
                  <a:pt x="10129" y="20742"/>
                  <a:pt x="10129" y="20718"/>
                </a:cubicBezTo>
                <a:cubicBezTo>
                  <a:pt x="10129" y="20716"/>
                  <a:pt x="10130" y="20715"/>
                  <a:pt x="10132" y="20715"/>
                </a:cubicBezTo>
                <a:cubicBezTo>
                  <a:pt x="10145" y="20715"/>
                  <a:pt x="10191" y="20749"/>
                  <a:pt x="10215" y="20761"/>
                </a:cubicBezTo>
                <a:cubicBezTo>
                  <a:pt x="10230" y="20776"/>
                  <a:pt x="10244" y="20804"/>
                  <a:pt x="10230" y="20819"/>
                </a:cubicBezTo>
                <a:cubicBezTo>
                  <a:pt x="10172" y="20833"/>
                  <a:pt x="10129" y="20848"/>
                  <a:pt x="10072" y="20862"/>
                </a:cubicBezTo>
                <a:cubicBezTo>
                  <a:pt x="10057" y="20862"/>
                  <a:pt x="10057" y="20876"/>
                  <a:pt x="10057" y="20891"/>
                </a:cubicBezTo>
                <a:cubicBezTo>
                  <a:pt x="10057" y="20905"/>
                  <a:pt x="10086" y="20905"/>
                  <a:pt x="10100" y="20905"/>
                </a:cubicBezTo>
                <a:lnTo>
                  <a:pt x="10115" y="20934"/>
                </a:lnTo>
                <a:lnTo>
                  <a:pt x="10129" y="20934"/>
                </a:lnTo>
                <a:cubicBezTo>
                  <a:pt x="10143" y="20919"/>
                  <a:pt x="10172" y="20876"/>
                  <a:pt x="10201" y="20833"/>
                </a:cubicBezTo>
                <a:lnTo>
                  <a:pt x="10244" y="20876"/>
                </a:lnTo>
                <a:cubicBezTo>
                  <a:pt x="10268" y="20912"/>
                  <a:pt x="10311" y="20937"/>
                  <a:pt x="10349" y="20937"/>
                </a:cubicBezTo>
                <a:cubicBezTo>
                  <a:pt x="10358" y="20937"/>
                  <a:pt x="10366" y="20936"/>
                  <a:pt x="10373" y="20934"/>
                </a:cubicBezTo>
                <a:lnTo>
                  <a:pt x="10416" y="20934"/>
                </a:lnTo>
                <a:cubicBezTo>
                  <a:pt x="10460" y="20891"/>
                  <a:pt x="10517" y="20819"/>
                  <a:pt x="10503" y="20819"/>
                </a:cubicBezTo>
                <a:cubicBezTo>
                  <a:pt x="10503" y="20804"/>
                  <a:pt x="10474" y="20761"/>
                  <a:pt x="10445" y="20733"/>
                </a:cubicBezTo>
                <a:lnTo>
                  <a:pt x="10416" y="20704"/>
                </a:lnTo>
                <a:cubicBezTo>
                  <a:pt x="10416" y="20704"/>
                  <a:pt x="10431" y="20675"/>
                  <a:pt x="10431" y="20675"/>
                </a:cubicBezTo>
                <a:lnTo>
                  <a:pt x="10460" y="20675"/>
                </a:lnTo>
                <a:lnTo>
                  <a:pt x="10474" y="20689"/>
                </a:lnTo>
                <a:cubicBezTo>
                  <a:pt x="10474" y="20696"/>
                  <a:pt x="10476" y="20699"/>
                  <a:pt x="10481" y="20699"/>
                </a:cubicBezTo>
                <a:cubicBezTo>
                  <a:pt x="10494" y="20699"/>
                  <a:pt x="10524" y="20672"/>
                  <a:pt x="10546" y="20661"/>
                </a:cubicBezTo>
                <a:cubicBezTo>
                  <a:pt x="10547" y="20657"/>
                  <a:pt x="10549" y="20656"/>
                  <a:pt x="10552" y="20656"/>
                </a:cubicBezTo>
                <a:cubicBezTo>
                  <a:pt x="10566" y="20656"/>
                  <a:pt x="10587" y="20736"/>
                  <a:pt x="10574" y="20761"/>
                </a:cubicBezTo>
                <a:cubicBezTo>
                  <a:pt x="10574" y="20790"/>
                  <a:pt x="10603" y="20819"/>
                  <a:pt x="10618" y="20819"/>
                </a:cubicBezTo>
                <a:cubicBezTo>
                  <a:pt x="10646" y="20819"/>
                  <a:pt x="10589" y="20761"/>
                  <a:pt x="10589" y="20718"/>
                </a:cubicBezTo>
                <a:cubicBezTo>
                  <a:pt x="10603" y="20689"/>
                  <a:pt x="10646" y="20675"/>
                  <a:pt x="10689" y="20675"/>
                </a:cubicBezTo>
                <a:lnTo>
                  <a:pt x="10704" y="20704"/>
                </a:lnTo>
                <a:cubicBezTo>
                  <a:pt x="10725" y="20725"/>
                  <a:pt x="10754" y="20738"/>
                  <a:pt x="10773" y="20738"/>
                </a:cubicBezTo>
                <a:cubicBezTo>
                  <a:pt x="10780" y="20738"/>
                  <a:pt x="10786" y="20736"/>
                  <a:pt x="10790" y="20733"/>
                </a:cubicBezTo>
                <a:cubicBezTo>
                  <a:pt x="10809" y="20720"/>
                  <a:pt x="10826" y="20713"/>
                  <a:pt x="10841" y="20713"/>
                </a:cubicBezTo>
                <a:cubicBezTo>
                  <a:pt x="10859" y="20713"/>
                  <a:pt x="10875" y="20723"/>
                  <a:pt x="10891" y="20747"/>
                </a:cubicBezTo>
                <a:lnTo>
                  <a:pt x="10905" y="20776"/>
                </a:lnTo>
                <a:cubicBezTo>
                  <a:pt x="10934" y="20761"/>
                  <a:pt x="10962" y="20718"/>
                  <a:pt x="10977" y="20689"/>
                </a:cubicBezTo>
                <a:lnTo>
                  <a:pt x="10934" y="20632"/>
                </a:lnTo>
                <a:cubicBezTo>
                  <a:pt x="10962" y="20632"/>
                  <a:pt x="10991" y="20646"/>
                  <a:pt x="11005" y="20675"/>
                </a:cubicBezTo>
                <a:lnTo>
                  <a:pt x="11034" y="20689"/>
                </a:lnTo>
                <a:cubicBezTo>
                  <a:pt x="11040" y="20700"/>
                  <a:pt x="11047" y="20705"/>
                  <a:pt x="11056" y="20705"/>
                </a:cubicBezTo>
                <a:cubicBezTo>
                  <a:pt x="11071" y="20705"/>
                  <a:pt x="11088" y="20693"/>
                  <a:pt x="11106" y="20675"/>
                </a:cubicBezTo>
                <a:lnTo>
                  <a:pt x="11120" y="20661"/>
                </a:lnTo>
                <a:cubicBezTo>
                  <a:pt x="11163" y="20675"/>
                  <a:pt x="11178" y="20704"/>
                  <a:pt x="11163" y="20747"/>
                </a:cubicBezTo>
                <a:lnTo>
                  <a:pt x="11163" y="20776"/>
                </a:lnTo>
                <a:lnTo>
                  <a:pt x="11163" y="20790"/>
                </a:lnTo>
                <a:cubicBezTo>
                  <a:pt x="11192" y="20804"/>
                  <a:pt x="11192" y="20819"/>
                  <a:pt x="11192" y="20819"/>
                </a:cubicBezTo>
                <a:lnTo>
                  <a:pt x="11178" y="20819"/>
                </a:lnTo>
                <a:lnTo>
                  <a:pt x="11163" y="20833"/>
                </a:lnTo>
                <a:cubicBezTo>
                  <a:pt x="11149" y="20833"/>
                  <a:pt x="11135" y="20862"/>
                  <a:pt x="11135" y="20876"/>
                </a:cubicBezTo>
                <a:lnTo>
                  <a:pt x="11163" y="20891"/>
                </a:lnTo>
                <a:lnTo>
                  <a:pt x="11192" y="20891"/>
                </a:lnTo>
                <a:cubicBezTo>
                  <a:pt x="11192" y="20934"/>
                  <a:pt x="11192" y="20977"/>
                  <a:pt x="11192" y="21006"/>
                </a:cubicBezTo>
                <a:lnTo>
                  <a:pt x="11207" y="21006"/>
                </a:lnTo>
                <a:cubicBezTo>
                  <a:pt x="11221" y="21006"/>
                  <a:pt x="11250" y="20948"/>
                  <a:pt x="11264" y="20934"/>
                </a:cubicBezTo>
                <a:cubicBezTo>
                  <a:pt x="11264" y="20919"/>
                  <a:pt x="11235" y="20848"/>
                  <a:pt x="11250" y="20819"/>
                </a:cubicBezTo>
                <a:cubicBezTo>
                  <a:pt x="11264" y="20790"/>
                  <a:pt x="11235" y="20761"/>
                  <a:pt x="11221" y="20761"/>
                </a:cubicBezTo>
                <a:cubicBezTo>
                  <a:pt x="11207" y="20747"/>
                  <a:pt x="11221" y="20704"/>
                  <a:pt x="11250" y="20646"/>
                </a:cubicBezTo>
                <a:lnTo>
                  <a:pt x="11307" y="20646"/>
                </a:lnTo>
                <a:cubicBezTo>
                  <a:pt x="11307" y="20661"/>
                  <a:pt x="11322" y="20675"/>
                  <a:pt x="11307" y="20689"/>
                </a:cubicBezTo>
                <a:lnTo>
                  <a:pt x="11307" y="20704"/>
                </a:lnTo>
                <a:lnTo>
                  <a:pt x="11293" y="20704"/>
                </a:lnTo>
                <a:cubicBezTo>
                  <a:pt x="11278" y="20718"/>
                  <a:pt x="11293" y="20747"/>
                  <a:pt x="11307" y="20761"/>
                </a:cubicBezTo>
                <a:cubicBezTo>
                  <a:pt x="11307" y="20761"/>
                  <a:pt x="11365" y="20718"/>
                  <a:pt x="11379" y="20689"/>
                </a:cubicBezTo>
                <a:cubicBezTo>
                  <a:pt x="11386" y="20675"/>
                  <a:pt x="11393" y="20668"/>
                  <a:pt x="11401" y="20668"/>
                </a:cubicBezTo>
                <a:cubicBezTo>
                  <a:pt x="11408" y="20668"/>
                  <a:pt x="11415" y="20675"/>
                  <a:pt x="11422" y="20689"/>
                </a:cubicBezTo>
                <a:lnTo>
                  <a:pt x="11436" y="20704"/>
                </a:lnTo>
                <a:lnTo>
                  <a:pt x="11451" y="20718"/>
                </a:lnTo>
                <a:cubicBezTo>
                  <a:pt x="11465" y="20747"/>
                  <a:pt x="11494" y="20776"/>
                  <a:pt x="11494" y="20776"/>
                </a:cubicBezTo>
                <a:cubicBezTo>
                  <a:pt x="11498" y="20780"/>
                  <a:pt x="11501" y="20782"/>
                  <a:pt x="11504" y="20782"/>
                </a:cubicBezTo>
                <a:cubicBezTo>
                  <a:pt x="11510" y="20782"/>
                  <a:pt x="11513" y="20771"/>
                  <a:pt x="11523" y="20761"/>
                </a:cubicBezTo>
                <a:lnTo>
                  <a:pt x="11523" y="20747"/>
                </a:lnTo>
                <a:lnTo>
                  <a:pt x="11537" y="20747"/>
                </a:lnTo>
                <a:cubicBezTo>
                  <a:pt x="11537" y="20718"/>
                  <a:pt x="11609" y="20618"/>
                  <a:pt x="11609" y="20575"/>
                </a:cubicBezTo>
                <a:cubicBezTo>
                  <a:pt x="11613" y="20562"/>
                  <a:pt x="11624" y="20558"/>
                  <a:pt x="11637" y="20558"/>
                </a:cubicBezTo>
                <a:cubicBezTo>
                  <a:pt x="11659" y="20558"/>
                  <a:pt x="11689" y="20569"/>
                  <a:pt x="11713" y="20569"/>
                </a:cubicBezTo>
                <a:cubicBezTo>
                  <a:pt x="11723" y="20569"/>
                  <a:pt x="11732" y="20566"/>
                  <a:pt x="11738" y="20560"/>
                </a:cubicBezTo>
                <a:cubicBezTo>
                  <a:pt x="11742" y="20559"/>
                  <a:pt x="11746" y="20558"/>
                  <a:pt x="11749" y="20558"/>
                </a:cubicBezTo>
                <a:cubicBezTo>
                  <a:pt x="11781" y="20558"/>
                  <a:pt x="11780" y="20618"/>
                  <a:pt x="11767" y="20618"/>
                </a:cubicBezTo>
                <a:cubicBezTo>
                  <a:pt x="11738" y="20632"/>
                  <a:pt x="11724" y="20675"/>
                  <a:pt x="11724" y="20689"/>
                </a:cubicBezTo>
                <a:cubicBezTo>
                  <a:pt x="11724" y="20704"/>
                  <a:pt x="11709" y="20790"/>
                  <a:pt x="11724" y="20790"/>
                </a:cubicBezTo>
                <a:cubicBezTo>
                  <a:pt x="11725" y="20791"/>
                  <a:pt x="11726" y="20792"/>
                  <a:pt x="11728" y="20792"/>
                </a:cubicBezTo>
                <a:cubicBezTo>
                  <a:pt x="11746" y="20792"/>
                  <a:pt x="11786" y="20724"/>
                  <a:pt x="11839" y="20632"/>
                </a:cubicBezTo>
                <a:lnTo>
                  <a:pt x="11925" y="20718"/>
                </a:lnTo>
                <a:cubicBezTo>
                  <a:pt x="11939" y="20718"/>
                  <a:pt x="11968" y="20689"/>
                  <a:pt x="11968" y="20689"/>
                </a:cubicBezTo>
                <a:cubicBezTo>
                  <a:pt x="11954" y="20675"/>
                  <a:pt x="11925" y="20618"/>
                  <a:pt x="11925" y="20589"/>
                </a:cubicBezTo>
                <a:cubicBezTo>
                  <a:pt x="11931" y="20577"/>
                  <a:pt x="11940" y="20572"/>
                  <a:pt x="11949" y="20572"/>
                </a:cubicBezTo>
                <a:cubicBezTo>
                  <a:pt x="11961" y="20572"/>
                  <a:pt x="11974" y="20581"/>
                  <a:pt x="11982" y="20589"/>
                </a:cubicBezTo>
                <a:cubicBezTo>
                  <a:pt x="11984" y="20591"/>
                  <a:pt x="11986" y="20592"/>
                  <a:pt x="11988" y="20592"/>
                </a:cubicBezTo>
                <a:cubicBezTo>
                  <a:pt x="12001" y="20592"/>
                  <a:pt x="12011" y="20558"/>
                  <a:pt x="12011" y="20546"/>
                </a:cubicBezTo>
                <a:cubicBezTo>
                  <a:pt x="12011" y="20541"/>
                  <a:pt x="12014" y="20539"/>
                  <a:pt x="12019" y="20539"/>
                </a:cubicBezTo>
                <a:cubicBezTo>
                  <a:pt x="12027" y="20539"/>
                  <a:pt x="12040" y="20546"/>
                  <a:pt x="12040" y="20546"/>
                </a:cubicBezTo>
                <a:cubicBezTo>
                  <a:pt x="12054" y="20560"/>
                  <a:pt x="12040" y="20589"/>
                  <a:pt x="12040" y="20618"/>
                </a:cubicBezTo>
                <a:lnTo>
                  <a:pt x="12069" y="20603"/>
                </a:lnTo>
                <a:lnTo>
                  <a:pt x="12083" y="20603"/>
                </a:lnTo>
                <a:cubicBezTo>
                  <a:pt x="12097" y="20603"/>
                  <a:pt x="12112" y="20603"/>
                  <a:pt x="12112" y="20589"/>
                </a:cubicBezTo>
                <a:cubicBezTo>
                  <a:pt x="12112" y="20589"/>
                  <a:pt x="12126" y="20603"/>
                  <a:pt x="12126" y="20603"/>
                </a:cubicBezTo>
                <a:lnTo>
                  <a:pt x="12112" y="20603"/>
                </a:lnTo>
                <a:cubicBezTo>
                  <a:pt x="12112" y="20603"/>
                  <a:pt x="12112" y="20646"/>
                  <a:pt x="12112" y="20689"/>
                </a:cubicBezTo>
                <a:cubicBezTo>
                  <a:pt x="12112" y="20700"/>
                  <a:pt x="12118" y="20705"/>
                  <a:pt x="12127" y="20705"/>
                </a:cubicBezTo>
                <a:cubicBezTo>
                  <a:pt x="12140" y="20705"/>
                  <a:pt x="12160" y="20693"/>
                  <a:pt x="12169" y="20675"/>
                </a:cubicBezTo>
                <a:cubicBezTo>
                  <a:pt x="12169" y="20689"/>
                  <a:pt x="12184" y="20704"/>
                  <a:pt x="12184" y="20718"/>
                </a:cubicBezTo>
                <a:cubicBezTo>
                  <a:pt x="12184" y="20761"/>
                  <a:pt x="12255" y="20804"/>
                  <a:pt x="12284" y="20804"/>
                </a:cubicBezTo>
                <a:cubicBezTo>
                  <a:pt x="12286" y="20806"/>
                  <a:pt x="12288" y="20806"/>
                  <a:pt x="12290" y="20806"/>
                </a:cubicBezTo>
                <a:cubicBezTo>
                  <a:pt x="12313" y="20806"/>
                  <a:pt x="12312" y="20730"/>
                  <a:pt x="12299" y="20704"/>
                </a:cubicBezTo>
                <a:cubicBezTo>
                  <a:pt x="12284" y="20675"/>
                  <a:pt x="12299" y="20618"/>
                  <a:pt x="12313" y="20603"/>
                </a:cubicBezTo>
                <a:cubicBezTo>
                  <a:pt x="12313" y="20598"/>
                  <a:pt x="12314" y="20597"/>
                  <a:pt x="12317" y="20597"/>
                </a:cubicBezTo>
                <a:cubicBezTo>
                  <a:pt x="12321" y="20597"/>
                  <a:pt x="12327" y="20603"/>
                  <a:pt x="12327" y="20603"/>
                </a:cubicBezTo>
                <a:cubicBezTo>
                  <a:pt x="12342" y="20618"/>
                  <a:pt x="12356" y="20675"/>
                  <a:pt x="12385" y="20733"/>
                </a:cubicBezTo>
                <a:lnTo>
                  <a:pt x="12428" y="20733"/>
                </a:lnTo>
                <a:cubicBezTo>
                  <a:pt x="12442" y="20718"/>
                  <a:pt x="12442" y="20689"/>
                  <a:pt x="12428" y="20689"/>
                </a:cubicBezTo>
                <a:cubicBezTo>
                  <a:pt x="12428" y="20675"/>
                  <a:pt x="12471" y="20675"/>
                  <a:pt x="12485" y="20675"/>
                </a:cubicBezTo>
                <a:cubicBezTo>
                  <a:pt x="12488" y="20678"/>
                  <a:pt x="12491" y="20679"/>
                  <a:pt x="12494" y="20679"/>
                </a:cubicBezTo>
                <a:cubicBezTo>
                  <a:pt x="12505" y="20679"/>
                  <a:pt x="12517" y="20658"/>
                  <a:pt x="12528" y="20646"/>
                </a:cubicBezTo>
                <a:cubicBezTo>
                  <a:pt x="12528" y="20632"/>
                  <a:pt x="12543" y="20589"/>
                  <a:pt x="12557" y="20589"/>
                </a:cubicBezTo>
                <a:cubicBezTo>
                  <a:pt x="12559" y="20591"/>
                  <a:pt x="12561" y="20592"/>
                  <a:pt x="12563" y="20592"/>
                </a:cubicBezTo>
                <a:cubicBezTo>
                  <a:pt x="12575" y="20592"/>
                  <a:pt x="12586" y="20558"/>
                  <a:pt x="12586" y="20546"/>
                </a:cubicBezTo>
                <a:cubicBezTo>
                  <a:pt x="12589" y="20543"/>
                  <a:pt x="12594" y="20542"/>
                  <a:pt x="12600" y="20542"/>
                </a:cubicBezTo>
                <a:cubicBezTo>
                  <a:pt x="12617" y="20542"/>
                  <a:pt x="12643" y="20550"/>
                  <a:pt x="12665" y="20550"/>
                </a:cubicBezTo>
                <a:cubicBezTo>
                  <a:pt x="12673" y="20550"/>
                  <a:pt x="12680" y="20549"/>
                  <a:pt x="12686" y="20546"/>
                </a:cubicBezTo>
                <a:cubicBezTo>
                  <a:pt x="12691" y="20542"/>
                  <a:pt x="12696" y="20540"/>
                  <a:pt x="12702" y="20540"/>
                </a:cubicBezTo>
                <a:cubicBezTo>
                  <a:pt x="12715" y="20540"/>
                  <a:pt x="12730" y="20550"/>
                  <a:pt x="12730" y="20560"/>
                </a:cubicBezTo>
                <a:lnTo>
                  <a:pt x="12730" y="20575"/>
                </a:lnTo>
                <a:cubicBezTo>
                  <a:pt x="12730" y="20602"/>
                  <a:pt x="12735" y="20612"/>
                  <a:pt x="12743" y="20612"/>
                </a:cubicBezTo>
                <a:cubicBezTo>
                  <a:pt x="12748" y="20612"/>
                  <a:pt x="12753" y="20609"/>
                  <a:pt x="12758" y="20603"/>
                </a:cubicBezTo>
                <a:cubicBezTo>
                  <a:pt x="12773" y="20589"/>
                  <a:pt x="12787" y="20560"/>
                  <a:pt x="12787" y="20546"/>
                </a:cubicBezTo>
                <a:lnTo>
                  <a:pt x="12801" y="20546"/>
                </a:lnTo>
                <a:cubicBezTo>
                  <a:pt x="12830" y="20546"/>
                  <a:pt x="12830" y="20503"/>
                  <a:pt x="12830" y="20488"/>
                </a:cubicBezTo>
                <a:cubicBezTo>
                  <a:pt x="12830" y="20486"/>
                  <a:pt x="12833" y="20484"/>
                  <a:pt x="12837" y="20484"/>
                </a:cubicBezTo>
                <a:cubicBezTo>
                  <a:pt x="12856" y="20484"/>
                  <a:pt x="12907" y="20505"/>
                  <a:pt x="12931" y="20517"/>
                </a:cubicBezTo>
                <a:cubicBezTo>
                  <a:pt x="12957" y="20530"/>
                  <a:pt x="12995" y="20591"/>
                  <a:pt x="13001" y="20591"/>
                </a:cubicBezTo>
                <a:cubicBezTo>
                  <a:pt x="13002" y="20591"/>
                  <a:pt x="13003" y="20590"/>
                  <a:pt x="13003" y="20589"/>
                </a:cubicBezTo>
                <a:cubicBezTo>
                  <a:pt x="13006" y="20585"/>
                  <a:pt x="13009" y="20584"/>
                  <a:pt x="13011" y="20584"/>
                </a:cubicBezTo>
                <a:lnTo>
                  <a:pt x="13011" y="20584"/>
                </a:lnTo>
                <a:cubicBezTo>
                  <a:pt x="13016" y="20584"/>
                  <a:pt x="13013" y="20600"/>
                  <a:pt x="13003" y="20632"/>
                </a:cubicBezTo>
                <a:lnTo>
                  <a:pt x="13031" y="20661"/>
                </a:lnTo>
                <a:lnTo>
                  <a:pt x="13031" y="20675"/>
                </a:lnTo>
                <a:cubicBezTo>
                  <a:pt x="13031" y="20677"/>
                  <a:pt x="13032" y="20677"/>
                  <a:pt x="13033" y="20677"/>
                </a:cubicBezTo>
                <a:cubicBezTo>
                  <a:pt x="13043" y="20677"/>
                  <a:pt x="13090" y="20630"/>
                  <a:pt x="13103" y="20618"/>
                </a:cubicBezTo>
                <a:cubicBezTo>
                  <a:pt x="13108" y="20608"/>
                  <a:pt x="13114" y="20605"/>
                  <a:pt x="13121" y="20605"/>
                </a:cubicBezTo>
                <a:cubicBezTo>
                  <a:pt x="13133" y="20605"/>
                  <a:pt x="13146" y="20618"/>
                  <a:pt x="13146" y="20618"/>
                </a:cubicBezTo>
                <a:cubicBezTo>
                  <a:pt x="13146" y="20619"/>
                  <a:pt x="13146" y="20619"/>
                  <a:pt x="13146" y="20619"/>
                </a:cubicBezTo>
                <a:cubicBezTo>
                  <a:pt x="13148" y="20619"/>
                  <a:pt x="13162" y="20530"/>
                  <a:pt x="13189" y="20517"/>
                </a:cubicBezTo>
                <a:cubicBezTo>
                  <a:pt x="13200" y="20496"/>
                  <a:pt x="13218" y="20483"/>
                  <a:pt x="13238" y="20483"/>
                </a:cubicBezTo>
                <a:cubicBezTo>
                  <a:pt x="13246" y="20483"/>
                  <a:pt x="13253" y="20484"/>
                  <a:pt x="13261" y="20488"/>
                </a:cubicBezTo>
                <a:lnTo>
                  <a:pt x="13290" y="20445"/>
                </a:lnTo>
                <a:cubicBezTo>
                  <a:pt x="13315" y="20471"/>
                  <a:pt x="13364" y="20519"/>
                  <a:pt x="13384" y="20519"/>
                </a:cubicBezTo>
                <a:cubicBezTo>
                  <a:pt x="13387" y="20519"/>
                  <a:pt x="13389" y="20519"/>
                  <a:pt x="13390" y="20517"/>
                </a:cubicBezTo>
                <a:cubicBezTo>
                  <a:pt x="13405" y="20517"/>
                  <a:pt x="13462" y="20474"/>
                  <a:pt x="13477" y="20460"/>
                </a:cubicBezTo>
                <a:cubicBezTo>
                  <a:pt x="13491" y="20460"/>
                  <a:pt x="13520" y="20474"/>
                  <a:pt x="13520" y="20488"/>
                </a:cubicBezTo>
                <a:cubicBezTo>
                  <a:pt x="13534" y="20488"/>
                  <a:pt x="13548" y="20503"/>
                  <a:pt x="13577" y="20503"/>
                </a:cubicBezTo>
                <a:lnTo>
                  <a:pt x="13592" y="20488"/>
                </a:lnTo>
                <a:cubicBezTo>
                  <a:pt x="13620" y="20488"/>
                  <a:pt x="13649" y="20460"/>
                  <a:pt x="13649" y="20445"/>
                </a:cubicBezTo>
                <a:cubicBezTo>
                  <a:pt x="13663" y="20445"/>
                  <a:pt x="13721" y="20488"/>
                  <a:pt x="13735" y="20503"/>
                </a:cubicBezTo>
                <a:cubicBezTo>
                  <a:pt x="13764" y="20503"/>
                  <a:pt x="13807" y="20460"/>
                  <a:pt x="13807" y="20445"/>
                </a:cubicBezTo>
                <a:cubicBezTo>
                  <a:pt x="13804" y="20440"/>
                  <a:pt x="13804" y="20437"/>
                  <a:pt x="13805" y="20437"/>
                </a:cubicBezTo>
                <a:lnTo>
                  <a:pt x="13805" y="20437"/>
                </a:lnTo>
                <a:cubicBezTo>
                  <a:pt x="13809" y="20437"/>
                  <a:pt x="13841" y="20479"/>
                  <a:pt x="13865" y="20503"/>
                </a:cubicBezTo>
                <a:cubicBezTo>
                  <a:pt x="13870" y="20514"/>
                  <a:pt x="13880" y="20518"/>
                  <a:pt x="13890" y="20518"/>
                </a:cubicBezTo>
                <a:cubicBezTo>
                  <a:pt x="13908" y="20518"/>
                  <a:pt x="13927" y="20506"/>
                  <a:pt x="13936" y="20488"/>
                </a:cubicBezTo>
                <a:cubicBezTo>
                  <a:pt x="13936" y="20474"/>
                  <a:pt x="13936" y="20445"/>
                  <a:pt x="13951" y="20416"/>
                </a:cubicBezTo>
                <a:lnTo>
                  <a:pt x="13936" y="20402"/>
                </a:lnTo>
                <a:lnTo>
                  <a:pt x="13936" y="20373"/>
                </a:lnTo>
                <a:cubicBezTo>
                  <a:pt x="13936" y="20359"/>
                  <a:pt x="13908" y="20330"/>
                  <a:pt x="13879" y="20316"/>
                </a:cubicBezTo>
                <a:lnTo>
                  <a:pt x="13850" y="20302"/>
                </a:lnTo>
                <a:cubicBezTo>
                  <a:pt x="13836" y="20302"/>
                  <a:pt x="13836" y="20273"/>
                  <a:pt x="13836" y="20273"/>
                </a:cubicBezTo>
                <a:lnTo>
                  <a:pt x="13836" y="20230"/>
                </a:lnTo>
                <a:cubicBezTo>
                  <a:pt x="13865" y="20172"/>
                  <a:pt x="13879" y="20100"/>
                  <a:pt x="13865" y="20072"/>
                </a:cubicBezTo>
                <a:lnTo>
                  <a:pt x="13893" y="20057"/>
                </a:lnTo>
                <a:lnTo>
                  <a:pt x="13951" y="20057"/>
                </a:lnTo>
                <a:cubicBezTo>
                  <a:pt x="13994" y="20043"/>
                  <a:pt x="14051" y="20043"/>
                  <a:pt x="14066" y="20043"/>
                </a:cubicBezTo>
                <a:lnTo>
                  <a:pt x="14080" y="20057"/>
                </a:lnTo>
                <a:cubicBezTo>
                  <a:pt x="14109" y="20086"/>
                  <a:pt x="14066" y="20086"/>
                  <a:pt x="14066" y="20115"/>
                </a:cubicBezTo>
                <a:cubicBezTo>
                  <a:pt x="14066" y="20144"/>
                  <a:pt x="14051" y="20158"/>
                  <a:pt x="14037" y="20158"/>
                </a:cubicBezTo>
                <a:lnTo>
                  <a:pt x="14023" y="20144"/>
                </a:lnTo>
                <a:cubicBezTo>
                  <a:pt x="14010" y="20144"/>
                  <a:pt x="13966" y="20112"/>
                  <a:pt x="13945" y="20112"/>
                </a:cubicBezTo>
                <a:cubicBezTo>
                  <a:pt x="13941" y="20112"/>
                  <a:pt x="13938" y="20113"/>
                  <a:pt x="13936" y="20115"/>
                </a:cubicBezTo>
                <a:cubicBezTo>
                  <a:pt x="13922" y="20144"/>
                  <a:pt x="13936" y="20230"/>
                  <a:pt x="13936" y="20273"/>
                </a:cubicBezTo>
                <a:cubicBezTo>
                  <a:pt x="13922" y="20302"/>
                  <a:pt x="13951" y="20345"/>
                  <a:pt x="13965" y="20345"/>
                </a:cubicBezTo>
                <a:lnTo>
                  <a:pt x="13979" y="20316"/>
                </a:lnTo>
                <a:cubicBezTo>
                  <a:pt x="13979" y="20287"/>
                  <a:pt x="13979" y="20258"/>
                  <a:pt x="13994" y="20244"/>
                </a:cubicBezTo>
                <a:cubicBezTo>
                  <a:pt x="13994" y="20244"/>
                  <a:pt x="14023" y="20244"/>
                  <a:pt x="14037" y="20258"/>
                </a:cubicBezTo>
                <a:lnTo>
                  <a:pt x="14066" y="20273"/>
                </a:lnTo>
                <a:cubicBezTo>
                  <a:pt x="14109" y="20273"/>
                  <a:pt x="14109" y="20316"/>
                  <a:pt x="14109" y="20316"/>
                </a:cubicBezTo>
                <a:cubicBezTo>
                  <a:pt x="14109" y="20316"/>
                  <a:pt x="14080" y="20316"/>
                  <a:pt x="14051" y="20302"/>
                </a:cubicBezTo>
                <a:lnTo>
                  <a:pt x="14037" y="20330"/>
                </a:lnTo>
                <a:lnTo>
                  <a:pt x="13979" y="20388"/>
                </a:lnTo>
                <a:cubicBezTo>
                  <a:pt x="13979" y="20465"/>
                  <a:pt x="14003" y="20519"/>
                  <a:pt x="14028" y="20519"/>
                </a:cubicBezTo>
                <a:cubicBezTo>
                  <a:pt x="14031" y="20519"/>
                  <a:pt x="14034" y="20519"/>
                  <a:pt x="14037" y="20517"/>
                </a:cubicBezTo>
                <a:lnTo>
                  <a:pt x="14037" y="20460"/>
                </a:lnTo>
                <a:lnTo>
                  <a:pt x="14037" y="20445"/>
                </a:lnTo>
                <a:cubicBezTo>
                  <a:pt x="14037" y="20431"/>
                  <a:pt x="14037" y="20431"/>
                  <a:pt x="14051" y="20431"/>
                </a:cubicBezTo>
                <a:lnTo>
                  <a:pt x="14066" y="20445"/>
                </a:lnTo>
                <a:cubicBezTo>
                  <a:pt x="14066" y="20460"/>
                  <a:pt x="14080" y="20474"/>
                  <a:pt x="14080" y="20503"/>
                </a:cubicBezTo>
                <a:lnTo>
                  <a:pt x="14094" y="20575"/>
                </a:lnTo>
                <a:cubicBezTo>
                  <a:pt x="14123" y="20560"/>
                  <a:pt x="14152" y="20517"/>
                  <a:pt x="14138" y="20517"/>
                </a:cubicBezTo>
                <a:cubicBezTo>
                  <a:pt x="14138" y="20503"/>
                  <a:pt x="14252" y="20460"/>
                  <a:pt x="14310" y="20431"/>
                </a:cubicBezTo>
                <a:cubicBezTo>
                  <a:pt x="14324" y="20431"/>
                  <a:pt x="14353" y="20416"/>
                  <a:pt x="14367" y="20416"/>
                </a:cubicBezTo>
                <a:lnTo>
                  <a:pt x="14339" y="20416"/>
                </a:lnTo>
                <a:lnTo>
                  <a:pt x="14296" y="20402"/>
                </a:lnTo>
                <a:cubicBezTo>
                  <a:pt x="14267" y="20359"/>
                  <a:pt x="14252" y="20302"/>
                  <a:pt x="14252" y="20287"/>
                </a:cubicBezTo>
                <a:lnTo>
                  <a:pt x="14252" y="20273"/>
                </a:lnTo>
                <a:lnTo>
                  <a:pt x="14267" y="20273"/>
                </a:lnTo>
                <a:cubicBezTo>
                  <a:pt x="14281" y="20273"/>
                  <a:pt x="14353" y="20359"/>
                  <a:pt x="14367" y="20373"/>
                </a:cubicBezTo>
                <a:cubicBezTo>
                  <a:pt x="14382" y="20388"/>
                  <a:pt x="14382" y="20402"/>
                  <a:pt x="14367" y="20416"/>
                </a:cubicBezTo>
                <a:cubicBezTo>
                  <a:pt x="14382" y="20416"/>
                  <a:pt x="14396" y="20416"/>
                  <a:pt x="14396" y="20431"/>
                </a:cubicBezTo>
                <a:cubicBezTo>
                  <a:pt x="14396" y="20431"/>
                  <a:pt x="14396" y="20431"/>
                  <a:pt x="14367" y="20416"/>
                </a:cubicBezTo>
                <a:cubicBezTo>
                  <a:pt x="14367" y="20431"/>
                  <a:pt x="14353" y="20445"/>
                  <a:pt x="14353" y="20445"/>
                </a:cubicBezTo>
                <a:lnTo>
                  <a:pt x="14396" y="20460"/>
                </a:lnTo>
                <a:cubicBezTo>
                  <a:pt x="14442" y="20441"/>
                  <a:pt x="14504" y="20423"/>
                  <a:pt x="14548" y="20423"/>
                </a:cubicBezTo>
                <a:cubicBezTo>
                  <a:pt x="14573" y="20423"/>
                  <a:pt x="14592" y="20429"/>
                  <a:pt x="14597" y="20445"/>
                </a:cubicBezTo>
                <a:cubicBezTo>
                  <a:pt x="14626" y="20474"/>
                  <a:pt x="14640" y="20517"/>
                  <a:pt x="14626" y="20546"/>
                </a:cubicBezTo>
                <a:cubicBezTo>
                  <a:pt x="14621" y="20551"/>
                  <a:pt x="14616" y="20552"/>
                  <a:pt x="14612" y="20552"/>
                </a:cubicBezTo>
                <a:cubicBezTo>
                  <a:pt x="14602" y="20552"/>
                  <a:pt x="14592" y="20546"/>
                  <a:pt x="14583" y="20546"/>
                </a:cubicBezTo>
                <a:cubicBezTo>
                  <a:pt x="14583" y="20560"/>
                  <a:pt x="14569" y="20575"/>
                  <a:pt x="14569" y="20589"/>
                </a:cubicBezTo>
                <a:cubicBezTo>
                  <a:pt x="14569" y="20589"/>
                  <a:pt x="14583" y="20603"/>
                  <a:pt x="14597" y="20603"/>
                </a:cubicBezTo>
                <a:lnTo>
                  <a:pt x="14612" y="20603"/>
                </a:lnTo>
                <a:cubicBezTo>
                  <a:pt x="14640" y="20589"/>
                  <a:pt x="14669" y="20546"/>
                  <a:pt x="14669" y="20503"/>
                </a:cubicBezTo>
                <a:lnTo>
                  <a:pt x="14669" y="20460"/>
                </a:lnTo>
                <a:cubicBezTo>
                  <a:pt x="14669" y="20445"/>
                  <a:pt x="14683" y="20445"/>
                  <a:pt x="14698" y="20431"/>
                </a:cubicBezTo>
                <a:cubicBezTo>
                  <a:pt x="14698" y="20416"/>
                  <a:pt x="14698" y="20402"/>
                  <a:pt x="14698" y="20402"/>
                </a:cubicBezTo>
                <a:cubicBezTo>
                  <a:pt x="14683" y="20388"/>
                  <a:pt x="14683" y="20373"/>
                  <a:pt x="14712" y="20373"/>
                </a:cubicBezTo>
                <a:cubicBezTo>
                  <a:pt x="14727" y="20373"/>
                  <a:pt x="14712" y="20474"/>
                  <a:pt x="14712" y="20517"/>
                </a:cubicBezTo>
                <a:cubicBezTo>
                  <a:pt x="14700" y="20542"/>
                  <a:pt x="14687" y="20577"/>
                  <a:pt x="14684" y="20577"/>
                </a:cubicBezTo>
                <a:cubicBezTo>
                  <a:pt x="14684" y="20577"/>
                  <a:pt x="14683" y="20577"/>
                  <a:pt x="14683" y="20575"/>
                </a:cubicBezTo>
                <a:cubicBezTo>
                  <a:pt x="14669" y="20575"/>
                  <a:pt x="14683" y="20618"/>
                  <a:pt x="14683" y="20632"/>
                </a:cubicBezTo>
                <a:cubicBezTo>
                  <a:pt x="14688" y="20640"/>
                  <a:pt x="14693" y="20644"/>
                  <a:pt x="14699" y="20644"/>
                </a:cubicBezTo>
                <a:cubicBezTo>
                  <a:pt x="14712" y="20644"/>
                  <a:pt x="14727" y="20624"/>
                  <a:pt x="14727" y="20603"/>
                </a:cubicBezTo>
                <a:cubicBezTo>
                  <a:pt x="14727" y="20589"/>
                  <a:pt x="14741" y="20560"/>
                  <a:pt x="14755" y="20546"/>
                </a:cubicBezTo>
                <a:cubicBezTo>
                  <a:pt x="14770" y="20546"/>
                  <a:pt x="14770" y="20560"/>
                  <a:pt x="14784" y="20575"/>
                </a:cubicBezTo>
                <a:lnTo>
                  <a:pt x="14784" y="20589"/>
                </a:lnTo>
                <a:cubicBezTo>
                  <a:pt x="14784" y="20618"/>
                  <a:pt x="14798" y="20646"/>
                  <a:pt x="14798" y="20646"/>
                </a:cubicBezTo>
                <a:cubicBezTo>
                  <a:pt x="14798" y="20646"/>
                  <a:pt x="14813" y="20589"/>
                  <a:pt x="14813" y="20575"/>
                </a:cubicBezTo>
                <a:cubicBezTo>
                  <a:pt x="14827" y="20546"/>
                  <a:pt x="14770" y="20488"/>
                  <a:pt x="14770" y="20460"/>
                </a:cubicBezTo>
                <a:cubicBezTo>
                  <a:pt x="14770" y="20431"/>
                  <a:pt x="14798" y="20402"/>
                  <a:pt x="14813" y="20402"/>
                </a:cubicBezTo>
                <a:cubicBezTo>
                  <a:pt x="14813" y="20405"/>
                  <a:pt x="14813" y="20406"/>
                  <a:pt x="14814" y="20406"/>
                </a:cubicBezTo>
                <a:cubicBezTo>
                  <a:pt x="14818" y="20406"/>
                  <a:pt x="14830" y="20385"/>
                  <a:pt x="14842" y="20373"/>
                </a:cubicBezTo>
                <a:lnTo>
                  <a:pt x="14856" y="20359"/>
                </a:lnTo>
                <a:lnTo>
                  <a:pt x="14885" y="20359"/>
                </a:lnTo>
                <a:cubicBezTo>
                  <a:pt x="14904" y="20369"/>
                  <a:pt x="14924" y="20386"/>
                  <a:pt x="14944" y="20386"/>
                </a:cubicBezTo>
                <a:cubicBezTo>
                  <a:pt x="14953" y="20386"/>
                  <a:pt x="14962" y="20382"/>
                  <a:pt x="14971" y="20373"/>
                </a:cubicBezTo>
                <a:cubicBezTo>
                  <a:pt x="14971" y="20369"/>
                  <a:pt x="14974" y="20367"/>
                  <a:pt x="14979" y="20367"/>
                </a:cubicBezTo>
                <a:cubicBezTo>
                  <a:pt x="14988" y="20367"/>
                  <a:pt x="15004" y="20373"/>
                  <a:pt x="15014" y="20373"/>
                </a:cubicBezTo>
                <a:cubicBezTo>
                  <a:pt x="15026" y="20386"/>
                  <a:pt x="15028" y="20419"/>
                  <a:pt x="15047" y="20419"/>
                </a:cubicBezTo>
                <a:cubicBezTo>
                  <a:pt x="15050" y="20419"/>
                  <a:pt x="15053" y="20419"/>
                  <a:pt x="15057" y="20416"/>
                </a:cubicBezTo>
                <a:lnTo>
                  <a:pt x="15071" y="20402"/>
                </a:lnTo>
                <a:cubicBezTo>
                  <a:pt x="15076" y="20405"/>
                  <a:pt x="15081" y="20406"/>
                  <a:pt x="15085" y="20406"/>
                </a:cubicBezTo>
                <a:cubicBezTo>
                  <a:pt x="15105" y="20406"/>
                  <a:pt x="15114" y="20378"/>
                  <a:pt x="15114" y="20330"/>
                </a:cubicBezTo>
                <a:lnTo>
                  <a:pt x="15201" y="20330"/>
                </a:lnTo>
                <a:cubicBezTo>
                  <a:pt x="15258" y="20345"/>
                  <a:pt x="15287" y="20431"/>
                  <a:pt x="15258" y="20445"/>
                </a:cubicBezTo>
                <a:lnTo>
                  <a:pt x="15287" y="20445"/>
                </a:lnTo>
                <a:lnTo>
                  <a:pt x="15330" y="20416"/>
                </a:lnTo>
                <a:lnTo>
                  <a:pt x="15387" y="20402"/>
                </a:lnTo>
                <a:cubicBezTo>
                  <a:pt x="15431" y="20358"/>
                  <a:pt x="15467" y="20339"/>
                  <a:pt x="15481" y="20339"/>
                </a:cubicBezTo>
                <a:cubicBezTo>
                  <a:pt x="15486" y="20339"/>
                  <a:pt x="15488" y="20341"/>
                  <a:pt x="15488" y="20345"/>
                </a:cubicBezTo>
                <a:lnTo>
                  <a:pt x="15488" y="20359"/>
                </a:lnTo>
                <a:cubicBezTo>
                  <a:pt x="15488" y="20386"/>
                  <a:pt x="15500" y="20396"/>
                  <a:pt x="15512" y="20396"/>
                </a:cubicBezTo>
                <a:cubicBezTo>
                  <a:pt x="15519" y="20396"/>
                  <a:pt x="15526" y="20393"/>
                  <a:pt x="15531" y="20388"/>
                </a:cubicBezTo>
                <a:cubicBezTo>
                  <a:pt x="15546" y="20373"/>
                  <a:pt x="15531" y="20330"/>
                  <a:pt x="15574" y="20330"/>
                </a:cubicBezTo>
                <a:lnTo>
                  <a:pt x="15589" y="20330"/>
                </a:lnTo>
                <a:cubicBezTo>
                  <a:pt x="15603" y="20330"/>
                  <a:pt x="15632" y="20388"/>
                  <a:pt x="15617" y="20416"/>
                </a:cubicBezTo>
                <a:cubicBezTo>
                  <a:pt x="15607" y="20427"/>
                  <a:pt x="15597" y="20437"/>
                  <a:pt x="15592" y="20437"/>
                </a:cubicBezTo>
                <a:cubicBezTo>
                  <a:pt x="15590" y="20437"/>
                  <a:pt x="15589" y="20435"/>
                  <a:pt x="15589" y="20431"/>
                </a:cubicBezTo>
                <a:lnTo>
                  <a:pt x="15560" y="20431"/>
                </a:lnTo>
                <a:cubicBezTo>
                  <a:pt x="15560" y="20431"/>
                  <a:pt x="15560" y="20488"/>
                  <a:pt x="15560" y="20517"/>
                </a:cubicBezTo>
                <a:cubicBezTo>
                  <a:pt x="15560" y="20521"/>
                  <a:pt x="15563" y="20523"/>
                  <a:pt x="15568" y="20523"/>
                </a:cubicBezTo>
                <a:cubicBezTo>
                  <a:pt x="15581" y="20523"/>
                  <a:pt x="15607" y="20509"/>
                  <a:pt x="15617" y="20488"/>
                </a:cubicBezTo>
                <a:cubicBezTo>
                  <a:pt x="15618" y="20487"/>
                  <a:pt x="15620" y="20487"/>
                  <a:pt x="15621" y="20487"/>
                </a:cubicBezTo>
                <a:cubicBezTo>
                  <a:pt x="15636" y="20487"/>
                  <a:pt x="15663" y="20561"/>
                  <a:pt x="15689" y="20575"/>
                </a:cubicBezTo>
                <a:cubicBezTo>
                  <a:pt x="15718" y="20575"/>
                  <a:pt x="15790" y="20503"/>
                  <a:pt x="15804" y="20474"/>
                </a:cubicBezTo>
                <a:cubicBezTo>
                  <a:pt x="15809" y="20464"/>
                  <a:pt x="15814" y="20460"/>
                  <a:pt x="15818" y="20460"/>
                </a:cubicBezTo>
                <a:cubicBezTo>
                  <a:pt x="15828" y="20460"/>
                  <a:pt x="15838" y="20479"/>
                  <a:pt x="15847" y="20517"/>
                </a:cubicBezTo>
                <a:lnTo>
                  <a:pt x="15890" y="20531"/>
                </a:lnTo>
                <a:lnTo>
                  <a:pt x="15905" y="20546"/>
                </a:lnTo>
                <a:cubicBezTo>
                  <a:pt x="15933" y="20546"/>
                  <a:pt x="15948" y="20503"/>
                  <a:pt x="15948" y="20488"/>
                </a:cubicBezTo>
                <a:cubicBezTo>
                  <a:pt x="15962" y="20474"/>
                  <a:pt x="15919" y="20460"/>
                  <a:pt x="15905" y="20460"/>
                </a:cubicBezTo>
                <a:cubicBezTo>
                  <a:pt x="15890" y="20445"/>
                  <a:pt x="15890" y="20373"/>
                  <a:pt x="15905" y="20359"/>
                </a:cubicBezTo>
                <a:cubicBezTo>
                  <a:pt x="15905" y="20330"/>
                  <a:pt x="15962" y="20302"/>
                  <a:pt x="15977" y="20302"/>
                </a:cubicBezTo>
                <a:cubicBezTo>
                  <a:pt x="16005" y="20302"/>
                  <a:pt x="16034" y="20316"/>
                  <a:pt x="16063" y="20345"/>
                </a:cubicBezTo>
                <a:lnTo>
                  <a:pt x="16091" y="20330"/>
                </a:lnTo>
                <a:lnTo>
                  <a:pt x="16106" y="20330"/>
                </a:lnTo>
                <a:cubicBezTo>
                  <a:pt x="16135" y="20330"/>
                  <a:pt x="16135" y="20302"/>
                  <a:pt x="16106" y="20287"/>
                </a:cubicBezTo>
                <a:lnTo>
                  <a:pt x="16106" y="20273"/>
                </a:lnTo>
                <a:lnTo>
                  <a:pt x="16120" y="20215"/>
                </a:lnTo>
                <a:cubicBezTo>
                  <a:pt x="16163" y="20230"/>
                  <a:pt x="16192" y="20273"/>
                  <a:pt x="16192" y="20302"/>
                </a:cubicBezTo>
                <a:cubicBezTo>
                  <a:pt x="16192" y="20305"/>
                  <a:pt x="16194" y="20307"/>
                  <a:pt x="16198" y="20307"/>
                </a:cubicBezTo>
                <a:cubicBezTo>
                  <a:pt x="16209" y="20307"/>
                  <a:pt x="16236" y="20294"/>
                  <a:pt x="16278" y="20273"/>
                </a:cubicBezTo>
                <a:lnTo>
                  <a:pt x="16364" y="20273"/>
                </a:lnTo>
                <a:cubicBezTo>
                  <a:pt x="16380" y="20241"/>
                  <a:pt x="16414" y="20231"/>
                  <a:pt x="16445" y="20231"/>
                </a:cubicBezTo>
                <a:cubicBezTo>
                  <a:pt x="16471" y="20231"/>
                  <a:pt x="16495" y="20238"/>
                  <a:pt x="16508" y="20244"/>
                </a:cubicBezTo>
                <a:cubicBezTo>
                  <a:pt x="16522" y="20273"/>
                  <a:pt x="16566" y="20287"/>
                  <a:pt x="16580" y="20302"/>
                </a:cubicBezTo>
                <a:cubicBezTo>
                  <a:pt x="16580" y="20302"/>
                  <a:pt x="16609" y="20287"/>
                  <a:pt x="16637" y="20258"/>
                </a:cubicBezTo>
                <a:lnTo>
                  <a:pt x="16666" y="20258"/>
                </a:lnTo>
                <a:cubicBezTo>
                  <a:pt x="16681" y="20258"/>
                  <a:pt x="16681" y="20230"/>
                  <a:pt x="16681" y="20215"/>
                </a:cubicBezTo>
                <a:cubicBezTo>
                  <a:pt x="16681" y="20177"/>
                  <a:pt x="16681" y="20164"/>
                  <a:pt x="16693" y="20164"/>
                </a:cubicBezTo>
                <a:cubicBezTo>
                  <a:pt x="16700" y="20164"/>
                  <a:pt x="16709" y="20167"/>
                  <a:pt x="16724" y="20172"/>
                </a:cubicBezTo>
                <a:cubicBezTo>
                  <a:pt x="16738" y="20172"/>
                  <a:pt x="16752" y="20187"/>
                  <a:pt x="16767" y="20187"/>
                </a:cubicBezTo>
                <a:lnTo>
                  <a:pt x="16810" y="20129"/>
                </a:lnTo>
                <a:cubicBezTo>
                  <a:pt x="16824" y="20172"/>
                  <a:pt x="16882" y="20187"/>
                  <a:pt x="16896" y="20187"/>
                </a:cubicBezTo>
                <a:cubicBezTo>
                  <a:pt x="16899" y="20184"/>
                  <a:pt x="16900" y="20183"/>
                  <a:pt x="16901" y="20183"/>
                </a:cubicBezTo>
                <a:lnTo>
                  <a:pt x="16901" y="20183"/>
                </a:lnTo>
                <a:cubicBezTo>
                  <a:pt x="16905" y="20183"/>
                  <a:pt x="16896" y="20204"/>
                  <a:pt x="16896" y="20215"/>
                </a:cubicBezTo>
                <a:cubicBezTo>
                  <a:pt x="16892" y="20220"/>
                  <a:pt x="16894" y="20221"/>
                  <a:pt x="16899" y="20221"/>
                </a:cubicBezTo>
                <a:cubicBezTo>
                  <a:pt x="16912" y="20221"/>
                  <a:pt x="16943" y="20211"/>
                  <a:pt x="16953" y="20201"/>
                </a:cubicBezTo>
                <a:cubicBezTo>
                  <a:pt x="16968" y="20187"/>
                  <a:pt x="16982" y="20158"/>
                  <a:pt x="16997" y="20158"/>
                </a:cubicBezTo>
                <a:cubicBezTo>
                  <a:pt x="16997" y="20158"/>
                  <a:pt x="17011" y="20187"/>
                  <a:pt x="17025" y="20201"/>
                </a:cubicBezTo>
                <a:cubicBezTo>
                  <a:pt x="17025" y="20201"/>
                  <a:pt x="17040" y="20187"/>
                  <a:pt x="17054" y="20172"/>
                </a:cubicBezTo>
                <a:cubicBezTo>
                  <a:pt x="17054" y="20158"/>
                  <a:pt x="17068" y="20129"/>
                  <a:pt x="17083" y="20115"/>
                </a:cubicBezTo>
                <a:lnTo>
                  <a:pt x="17112" y="20158"/>
                </a:lnTo>
                <a:cubicBezTo>
                  <a:pt x="17126" y="20172"/>
                  <a:pt x="17140" y="20215"/>
                  <a:pt x="17155" y="20215"/>
                </a:cubicBezTo>
                <a:cubicBezTo>
                  <a:pt x="17178" y="20204"/>
                  <a:pt x="17201" y="20183"/>
                  <a:pt x="17224" y="20183"/>
                </a:cubicBezTo>
                <a:cubicBezTo>
                  <a:pt x="17230" y="20183"/>
                  <a:pt x="17235" y="20184"/>
                  <a:pt x="17241" y="20187"/>
                </a:cubicBezTo>
                <a:lnTo>
                  <a:pt x="17270" y="20187"/>
                </a:lnTo>
                <a:cubicBezTo>
                  <a:pt x="17270" y="20158"/>
                  <a:pt x="17284" y="20129"/>
                  <a:pt x="17298" y="20129"/>
                </a:cubicBezTo>
                <a:lnTo>
                  <a:pt x="17313" y="20129"/>
                </a:lnTo>
                <a:cubicBezTo>
                  <a:pt x="17341" y="20158"/>
                  <a:pt x="17341" y="20187"/>
                  <a:pt x="17341" y="20230"/>
                </a:cubicBezTo>
                <a:cubicBezTo>
                  <a:pt x="17343" y="20231"/>
                  <a:pt x="17344" y="20232"/>
                  <a:pt x="17346" y="20232"/>
                </a:cubicBezTo>
                <a:cubicBezTo>
                  <a:pt x="17356" y="20232"/>
                  <a:pt x="17356" y="20184"/>
                  <a:pt x="17356" y="20158"/>
                </a:cubicBezTo>
                <a:cubicBezTo>
                  <a:pt x="17356" y="20141"/>
                  <a:pt x="17376" y="20134"/>
                  <a:pt x="17395" y="20134"/>
                </a:cubicBezTo>
                <a:cubicBezTo>
                  <a:pt x="17408" y="20134"/>
                  <a:pt x="17422" y="20138"/>
                  <a:pt x="17428" y="20144"/>
                </a:cubicBezTo>
                <a:cubicBezTo>
                  <a:pt x="17438" y="20144"/>
                  <a:pt x="17481" y="20119"/>
                  <a:pt x="17508" y="20119"/>
                </a:cubicBezTo>
                <a:cubicBezTo>
                  <a:pt x="17517" y="20119"/>
                  <a:pt x="17525" y="20122"/>
                  <a:pt x="17528" y="20129"/>
                </a:cubicBezTo>
                <a:cubicBezTo>
                  <a:pt x="17537" y="20146"/>
                  <a:pt x="17550" y="20153"/>
                  <a:pt x="17562" y="20153"/>
                </a:cubicBezTo>
                <a:cubicBezTo>
                  <a:pt x="17571" y="20153"/>
                  <a:pt x="17580" y="20149"/>
                  <a:pt x="17586" y="20144"/>
                </a:cubicBezTo>
                <a:cubicBezTo>
                  <a:pt x="17586" y="20129"/>
                  <a:pt x="17571" y="20129"/>
                  <a:pt x="17543" y="20129"/>
                </a:cubicBezTo>
                <a:lnTo>
                  <a:pt x="17543" y="20086"/>
                </a:lnTo>
                <a:lnTo>
                  <a:pt x="17543" y="20057"/>
                </a:lnTo>
                <a:cubicBezTo>
                  <a:pt x="17557" y="20043"/>
                  <a:pt x="17557" y="20000"/>
                  <a:pt x="17557" y="20000"/>
                </a:cubicBezTo>
                <a:cubicBezTo>
                  <a:pt x="17557" y="19985"/>
                  <a:pt x="17557" y="19985"/>
                  <a:pt x="17543" y="19985"/>
                </a:cubicBezTo>
                <a:lnTo>
                  <a:pt x="17485" y="19985"/>
                </a:lnTo>
                <a:cubicBezTo>
                  <a:pt x="17478" y="19993"/>
                  <a:pt x="17464" y="19996"/>
                  <a:pt x="17446" y="19996"/>
                </a:cubicBezTo>
                <a:cubicBezTo>
                  <a:pt x="17428" y="19996"/>
                  <a:pt x="17406" y="19993"/>
                  <a:pt x="17385" y="19985"/>
                </a:cubicBezTo>
                <a:lnTo>
                  <a:pt x="17370" y="19957"/>
                </a:lnTo>
                <a:cubicBezTo>
                  <a:pt x="17356" y="19957"/>
                  <a:pt x="17356" y="19928"/>
                  <a:pt x="17356" y="19928"/>
                </a:cubicBezTo>
                <a:cubicBezTo>
                  <a:pt x="17370" y="19914"/>
                  <a:pt x="17370" y="19914"/>
                  <a:pt x="17370" y="19914"/>
                </a:cubicBezTo>
                <a:cubicBezTo>
                  <a:pt x="17399" y="19914"/>
                  <a:pt x="17413" y="19942"/>
                  <a:pt x="17442" y="19942"/>
                </a:cubicBezTo>
                <a:lnTo>
                  <a:pt x="17456" y="19928"/>
                </a:lnTo>
                <a:cubicBezTo>
                  <a:pt x="17471" y="19928"/>
                  <a:pt x="17514" y="19928"/>
                  <a:pt x="17543" y="19899"/>
                </a:cubicBezTo>
                <a:lnTo>
                  <a:pt x="17557" y="19914"/>
                </a:lnTo>
                <a:lnTo>
                  <a:pt x="17657" y="19928"/>
                </a:lnTo>
                <a:cubicBezTo>
                  <a:pt x="17772" y="19914"/>
                  <a:pt x="17873" y="19899"/>
                  <a:pt x="17902" y="19899"/>
                </a:cubicBezTo>
                <a:lnTo>
                  <a:pt x="17959" y="19899"/>
                </a:lnTo>
                <a:cubicBezTo>
                  <a:pt x="17988" y="19899"/>
                  <a:pt x="18031" y="19842"/>
                  <a:pt x="18031" y="19813"/>
                </a:cubicBezTo>
                <a:cubicBezTo>
                  <a:pt x="18031" y="19809"/>
                  <a:pt x="18033" y="19808"/>
                  <a:pt x="18036" y="19808"/>
                </a:cubicBezTo>
                <a:cubicBezTo>
                  <a:pt x="18045" y="19808"/>
                  <a:pt x="18067" y="19824"/>
                  <a:pt x="18089" y="19856"/>
                </a:cubicBezTo>
                <a:cubicBezTo>
                  <a:pt x="18099" y="19866"/>
                  <a:pt x="18109" y="19876"/>
                  <a:pt x="18124" y="19876"/>
                </a:cubicBezTo>
                <a:cubicBezTo>
                  <a:pt x="18130" y="19876"/>
                  <a:pt x="18138" y="19875"/>
                  <a:pt x="18146" y="19871"/>
                </a:cubicBezTo>
                <a:lnTo>
                  <a:pt x="18175" y="19842"/>
                </a:lnTo>
                <a:cubicBezTo>
                  <a:pt x="18203" y="19885"/>
                  <a:pt x="18232" y="19942"/>
                  <a:pt x="18203" y="19971"/>
                </a:cubicBezTo>
                <a:lnTo>
                  <a:pt x="18175" y="19971"/>
                </a:lnTo>
                <a:cubicBezTo>
                  <a:pt x="18175" y="19985"/>
                  <a:pt x="18175" y="20000"/>
                  <a:pt x="18175" y="20014"/>
                </a:cubicBezTo>
                <a:lnTo>
                  <a:pt x="18189" y="20029"/>
                </a:lnTo>
                <a:lnTo>
                  <a:pt x="18203" y="20029"/>
                </a:lnTo>
                <a:cubicBezTo>
                  <a:pt x="18218" y="20029"/>
                  <a:pt x="18247" y="20014"/>
                  <a:pt x="18261" y="20014"/>
                </a:cubicBezTo>
                <a:lnTo>
                  <a:pt x="18275" y="20000"/>
                </a:lnTo>
                <a:cubicBezTo>
                  <a:pt x="18290" y="20014"/>
                  <a:pt x="18318" y="20043"/>
                  <a:pt x="18318" y="20057"/>
                </a:cubicBezTo>
                <a:lnTo>
                  <a:pt x="18376" y="20057"/>
                </a:lnTo>
                <a:cubicBezTo>
                  <a:pt x="18405" y="20057"/>
                  <a:pt x="18462" y="20000"/>
                  <a:pt x="18476" y="19985"/>
                </a:cubicBezTo>
                <a:cubicBezTo>
                  <a:pt x="18476" y="19971"/>
                  <a:pt x="18462" y="19928"/>
                  <a:pt x="18448" y="19928"/>
                </a:cubicBezTo>
                <a:cubicBezTo>
                  <a:pt x="18433" y="19928"/>
                  <a:pt x="18405" y="19942"/>
                  <a:pt x="18405" y="19942"/>
                </a:cubicBezTo>
                <a:cubicBezTo>
                  <a:pt x="18390" y="19942"/>
                  <a:pt x="18361" y="19942"/>
                  <a:pt x="18333" y="19957"/>
                </a:cubicBezTo>
                <a:lnTo>
                  <a:pt x="18304" y="19971"/>
                </a:lnTo>
                <a:cubicBezTo>
                  <a:pt x="18290" y="19971"/>
                  <a:pt x="18290" y="19928"/>
                  <a:pt x="18290" y="19914"/>
                </a:cubicBezTo>
                <a:cubicBezTo>
                  <a:pt x="18290" y="19899"/>
                  <a:pt x="18376" y="19885"/>
                  <a:pt x="18419" y="19885"/>
                </a:cubicBezTo>
                <a:cubicBezTo>
                  <a:pt x="18448" y="19885"/>
                  <a:pt x="18491" y="19871"/>
                  <a:pt x="18505" y="19871"/>
                </a:cubicBezTo>
                <a:cubicBezTo>
                  <a:pt x="18505" y="19871"/>
                  <a:pt x="18563" y="19842"/>
                  <a:pt x="18577" y="19842"/>
                </a:cubicBezTo>
                <a:cubicBezTo>
                  <a:pt x="18591" y="19856"/>
                  <a:pt x="18620" y="19957"/>
                  <a:pt x="18591" y="19957"/>
                </a:cubicBezTo>
                <a:cubicBezTo>
                  <a:pt x="18563" y="19957"/>
                  <a:pt x="18563" y="19985"/>
                  <a:pt x="18577" y="20043"/>
                </a:cubicBezTo>
                <a:lnTo>
                  <a:pt x="18606" y="20057"/>
                </a:lnTo>
                <a:lnTo>
                  <a:pt x="18634" y="20072"/>
                </a:lnTo>
                <a:cubicBezTo>
                  <a:pt x="18663" y="20043"/>
                  <a:pt x="18663" y="19985"/>
                  <a:pt x="18663" y="19985"/>
                </a:cubicBezTo>
                <a:cubicBezTo>
                  <a:pt x="18649" y="19971"/>
                  <a:pt x="18649" y="19914"/>
                  <a:pt x="18649" y="19885"/>
                </a:cubicBezTo>
                <a:cubicBezTo>
                  <a:pt x="18663" y="19871"/>
                  <a:pt x="18706" y="19842"/>
                  <a:pt x="18764" y="19827"/>
                </a:cubicBezTo>
                <a:lnTo>
                  <a:pt x="18793" y="19856"/>
                </a:lnTo>
                <a:lnTo>
                  <a:pt x="18864" y="19914"/>
                </a:lnTo>
                <a:cubicBezTo>
                  <a:pt x="18890" y="19879"/>
                  <a:pt x="18922" y="19860"/>
                  <a:pt x="18949" y="19860"/>
                </a:cubicBezTo>
                <a:cubicBezTo>
                  <a:pt x="18967" y="19860"/>
                  <a:pt x="18982" y="19868"/>
                  <a:pt x="18994" y="19885"/>
                </a:cubicBezTo>
                <a:lnTo>
                  <a:pt x="19008" y="19871"/>
                </a:lnTo>
                <a:lnTo>
                  <a:pt x="19022" y="19856"/>
                </a:lnTo>
                <a:cubicBezTo>
                  <a:pt x="19033" y="19845"/>
                  <a:pt x="19046" y="19841"/>
                  <a:pt x="19058" y="19841"/>
                </a:cubicBezTo>
                <a:cubicBezTo>
                  <a:pt x="19078" y="19841"/>
                  <a:pt x="19094" y="19853"/>
                  <a:pt x="19094" y="19871"/>
                </a:cubicBezTo>
                <a:cubicBezTo>
                  <a:pt x="19109" y="19885"/>
                  <a:pt x="19094" y="19899"/>
                  <a:pt x="19094" y="19899"/>
                </a:cubicBezTo>
                <a:cubicBezTo>
                  <a:pt x="19083" y="19899"/>
                  <a:pt x="19048" y="19875"/>
                  <a:pt x="19038" y="19875"/>
                </a:cubicBezTo>
                <a:cubicBezTo>
                  <a:pt x="19034" y="19875"/>
                  <a:pt x="19033" y="19878"/>
                  <a:pt x="19037" y="19885"/>
                </a:cubicBezTo>
                <a:cubicBezTo>
                  <a:pt x="19037" y="19914"/>
                  <a:pt x="19080" y="19957"/>
                  <a:pt x="19109" y="19957"/>
                </a:cubicBezTo>
                <a:cubicBezTo>
                  <a:pt x="19110" y="19958"/>
                  <a:pt x="19110" y="19958"/>
                  <a:pt x="19111" y="19958"/>
                </a:cubicBezTo>
                <a:cubicBezTo>
                  <a:pt x="19125" y="19958"/>
                  <a:pt x="19136" y="19868"/>
                  <a:pt x="19123" y="19827"/>
                </a:cubicBezTo>
                <a:cubicBezTo>
                  <a:pt x="19123" y="19795"/>
                  <a:pt x="19155" y="19779"/>
                  <a:pt x="19178" y="19779"/>
                </a:cubicBezTo>
                <a:cubicBezTo>
                  <a:pt x="19185" y="19779"/>
                  <a:pt x="19191" y="19781"/>
                  <a:pt x="19195" y="19784"/>
                </a:cubicBezTo>
                <a:cubicBezTo>
                  <a:pt x="19209" y="19799"/>
                  <a:pt x="19238" y="19827"/>
                  <a:pt x="19252" y="19842"/>
                </a:cubicBezTo>
                <a:lnTo>
                  <a:pt x="19267" y="19842"/>
                </a:lnTo>
                <a:lnTo>
                  <a:pt x="19281" y="19856"/>
                </a:lnTo>
                <a:cubicBezTo>
                  <a:pt x="19310" y="19856"/>
                  <a:pt x="19295" y="19885"/>
                  <a:pt x="19281" y="19885"/>
                </a:cubicBezTo>
                <a:cubicBezTo>
                  <a:pt x="19267" y="19899"/>
                  <a:pt x="19324" y="19899"/>
                  <a:pt x="19338" y="19899"/>
                </a:cubicBezTo>
                <a:cubicBezTo>
                  <a:pt x="19353" y="19899"/>
                  <a:pt x="19353" y="19885"/>
                  <a:pt x="19353" y="19856"/>
                </a:cubicBezTo>
                <a:cubicBezTo>
                  <a:pt x="19353" y="19842"/>
                  <a:pt x="19382" y="19827"/>
                  <a:pt x="19382" y="19827"/>
                </a:cubicBezTo>
                <a:lnTo>
                  <a:pt x="19410" y="19856"/>
                </a:lnTo>
                <a:cubicBezTo>
                  <a:pt x="19417" y="19871"/>
                  <a:pt x="19435" y="19874"/>
                  <a:pt x="19452" y="19874"/>
                </a:cubicBezTo>
                <a:cubicBezTo>
                  <a:pt x="19468" y="19874"/>
                  <a:pt x="19482" y="19871"/>
                  <a:pt x="19482" y="19871"/>
                </a:cubicBezTo>
                <a:cubicBezTo>
                  <a:pt x="19487" y="19866"/>
                  <a:pt x="19498" y="19864"/>
                  <a:pt x="19512" y="19864"/>
                </a:cubicBezTo>
                <a:cubicBezTo>
                  <a:pt x="19540" y="19864"/>
                  <a:pt x="19578" y="19871"/>
                  <a:pt x="19597" y="19871"/>
                </a:cubicBezTo>
                <a:cubicBezTo>
                  <a:pt x="19611" y="19856"/>
                  <a:pt x="19655" y="19784"/>
                  <a:pt x="19655" y="19770"/>
                </a:cubicBezTo>
                <a:cubicBezTo>
                  <a:pt x="19657" y="19764"/>
                  <a:pt x="19662" y="19762"/>
                  <a:pt x="19667" y="19762"/>
                </a:cubicBezTo>
                <a:cubicBezTo>
                  <a:pt x="19689" y="19762"/>
                  <a:pt x="19729" y="19804"/>
                  <a:pt x="19741" y="19827"/>
                </a:cubicBezTo>
                <a:cubicBezTo>
                  <a:pt x="19748" y="19842"/>
                  <a:pt x="19773" y="19845"/>
                  <a:pt x="19800" y="19845"/>
                </a:cubicBezTo>
                <a:cubicBezTo>
                  <a:pt x="19827" y="19845"/>
                  <a:pt x="19856" y="19842"/>
                  <a:pt x="19870" y="19842"/>
                </a:cubicBezTo>
                <a:cubicBezTo>
                  <a:pt x="19890" y="19832"/>
                  <a:pt x="19925" y="19821"/>
                  <a:pt x="19964" y="19821"/>
                </a:cubicBezTo>
                <a:cubicBezTo>
                  <a:pt x="19980" y="19821"/>
                  <a:pt x="19997" y="19823"/>
                  <a:pt x="20014" y="19827"/>
                </a:cubicBezTo>
                <a:lnTo>
                  <a:pt x="20057" y="19813"/>
                </a:lnTo>
                <a:lnTo>
                  <a:pt x="20071" y="19813"/>
                </a:lnTo>
                <a:cubicBezTo>
                  <a:pt x="20074" y="19816"/>
                  <a:pt x="20077" y="19817"/>
                  <a:pt x="20079" y="19817"/>
                </a:cubicBezTo>
                <a:cubicBezTo>
                  <a:pt x="20091" y="19817"/>
                  <a:pt x="20103" y="19796"/>
                  <a:pt x="20114" y="19784"/>
                </a:cubicBezTo>
                <a:cubicBezTo>
                  <a:pt x="20114" y="19777"/>
                  <a:pt x="20121" y="19774"/>
                  <a:pt x="20132" y="19774"/>
                </a:cubicBezTo>
                <a:cubicBezTo>
                  <a:pt x="20143" y="19774"/>
                  <a:pt x="20157" y="19777"/>
                  <a:pt x="20172" y="19784"/>
                </a:cubicBezTo>
                <a:lnTo>
                  <a:pt x="20200" y="19799"/>
                </a:lnTo>
                <a:cubicBezTo>
                  <a:pt x="20212" y="19799"/>
                  <a:pt x="20214" y="19841"/>
                  <a:pt x="20234" y="19841"/>
                </a:cubicBezTo>
                <a:cubicBezTo>
                  <a:pt x="20240" y="19841"/>
                  <a:pt x="20248" y="19837"/>
                  <a:pt x="20258" y="19827"/>
                </a:cubicBezTo>
                <a:cubicBezTo>
                  <a:pt x="20272" y="19799"/>
                  <a:pt x="20301" y="19799"/>
                  <a:pt x="20330" y="19799"/>
                </a:cubicBezTo>
                <a:lnTo>
                  <a:pt x="20344" y="19799"/>
                </a:lnTo>
                <a:cubicBezTo>
                  <a:pt x="20373" y="19827"/>
                  <a:pt x="20430" y="19799"/>
                  <a:pt x="20473" y="19842"/>
                </a:cubicBezTo>
                <a:cubicBezTo>
                  <a:pt x="20473" y="19845"/>
                  <a:pt x="20475" y="19846"/>
                  <a:pt x="20476" y="19846"/>
                </a:cubicBezTo>
                <a:cubicBezTo>
                  <a:pt x="20484" y="19846"/>
                  <a:pt x="20505" y="19825"/>
                  <a:pt x="20517" y="19813"/>
                </a:cubicBezTo>
                <a:lnTo>
                  <a:pt x="20531" y="19813"/>
                </a:lnTo>
                <a:cubicBezTo>
                  <a:pt x="20538" y="19820"/>
                  <a:pt x="20543" y="19823"/>
                  <a:pt x="20547" y="19823"/>
                </a:cubicBezTo>
                <a:cubicBezTo>
                  <a:pt x="20559" y="19823"/>
                  <a:pt x="20556" y="19795"/>
                  <a:pt x="20545" y="19784"/>
                </a:cubicBezTo>
                <a:cubicBezTo>
                  <a:pt x="20545" y="19770"/>
                  <a:pt x="20517" y="19713"/>
                  <a:pt x="20517" y="19698"/>
                </a:cubicBezTo>
                <a:cubicBezTo>
                  <a:pt x="20517" y="19696"/>
                  <a:pt x="20515" y="19694"/>
                  <a:pt x="20511" y="19694"/>
                </a:cubicBezTo>
                <a:cubicBezTo>
                  <a:pt x="20497" y="19694"/>
                  <a:pt x="20456" y="19718"/>
                  <a:pt x="20445" y="19741"/>
                </a:cubicBezTo>
                <a:cubicBezTo>
                  <a:pt x="20439" y="19744"/>
                  <a:pt x="20436" y="19745"/>
                  <a:pt x="20433" y="19745"/>
                </a:cubicBezTo>
                <a:cubicBezTo>
                  <a:pt x="20421" y="19745"/>
                  <a:pt x="20430" y="19722"/>
                  <a:pt x="20430" y="19698"/>
                </a:cubicBezTo>
                <a:cubicBezTo>
                  <a:pt x="20442" y="19687"/>
                  <a:pt x="20397" y="19665"/>
                  <a:pt x="20372" y="19665"/>
                </a:cubicBezTo>
                <a:cubicBezTo>
                  <a:pt x="20366" y="19665"/>
                  <a:pt x="20361" y="19667"/>
                  <a:pt x="20359" y="19669"/>
                </a:cubicBezTo>
                <a:cubicBezTo>
                  <a:pt x="20348" y="19680"/>
                  <a:pt x="20317" y="19690"/>
                  <a:pt x="20294" y="19690"/>
                </a:cubicBezTo>
                <a:cubicBezTo>
                  <a:pt x="20284" y="19690"/>
                  <a:pt x="20277" y="19688"/>
                  <a:pt x="20272" y="19684"/>
                </a:cubicBezTo>
                <a:cubicBezTo>
                  <a:pt x="20272" y="19669"/>
                  <a:pt x="20229" y="19626"/>
                  <a:pt x="20186" y="19583"/>
                </a:cubicBezTo>
                <a:lnTo>
                  <a:pt x="20200" y="19526"/>
                </a:lnTo>
                <a:lnTo>
                  <a:pt x="20200" y="19511"/>
                </a:lnTo>
                <a:cubicBezTo>
                  <a:pt x="20213" y="19499"/>
                  <a:pt x="20222" y="19495"/>
                  <a:pt x="20229" y="19495"/>
                </a:cubicBezTo>
                <a:cubicBezTo>
                  <a:pt x="20239" y="19495"/>
                  <a:pt x="20244" y="19503"/>
                  <a:pt x="20244" y="19511"/>
                </a:cubicBezTo>
                <a:lnTo>
                  <a:pt x="20244" y="19526"/>
                </a:lnTo>
                <a:cubicBezTo>
                  <a:pt x="20231" y="19563"/>
                  <a:pt x="20240" y="19600"/>
                  <a:pt x="20262" y="19600"/>
                </a:cubicBezTo>
                <a:cubicBezTo>
                  <a:pt x="20265" y="19600"/>
                  <a:pt x="20268" y="19599"/>
                  <a:pt x="20272" y="19598"/>
                </a:cubicBezTo>
                <a:lnTo>
                  <a:pt x="20301" y="19598"/>
                </a:lnTo>
                <a:cubicBezTo>
                  <a:pt x="20330" y="19598"/>
                  <a:pt x="20344" y="19554"/>
                  <a:pt x="20344" y="19540"/>
                </a:cubicBezTo>
                <a:cubicBezTo>
                  <a:pt x="20344" y="19526"/>
                  <a:pt x="20344" y="19511"/>
                  <a:pt x="20344" y="19511"/>
                </a:cubicBezTo>
                <a:lnTo>
                  <a:pt x="20359" y="19511"/>
                </a:lnTo>
                <a:cubicBezTo>
                  <a:pt x="20387" y="19511"/>
                  <a:pt x="20402" y="19526"/>
                  <a:pt x="20402" y="19526"/>
                </a:cubicBezTo>
                <a:lnTo>
                  <a:pt x="20402" y="19540"/>
                </a:lnTo>
                <a:lnTo>
                  <a:pt x="20387" y="19554"/>
                </a:lnTo>
                <a:cubicBezTo>
                  <a:pt x="20387" y="19569"/>
                  <a:pt x="20402" y="19598"/>
                  <a:pt x="20416" y="19598"/>
                </a:cubicBezTo>
                <a:lnTo>
                  <a:pt x="20430" y="19598"/>
                </a:lnTo>
                <a:lnTo>
                  <a:pt x="20430" y="19583"/>
                </a:lnTo>
                <a:cubicBezTo>
                  <a:pt x="20436" y="19571"/>
                  <a:pt x="20448" y="19567"/>
                  <a:pt x="20459" y="19567"/>
                </a:cubicBezTo>
                <a:cubicBezTo>
                  <a:pt x="20473" y="19567"/>
                  <a:pt x="20488" y="19575"/>
                  <a:pt x="20488" y="19583"/>
                </a:cubicBezTo>
                <a:cubicBezTo>
                  <a:pt x="20488" y="19590"/>
                  <a:pt x="20509" y="19594"/>
                  <a:pt x="20533" y="19594"/>
                </a:cubicBezTo>
                <a:cubicBezTo>
                  <a:pt x="20556" y="19594"/>
                  <a:pt x="20581" y="19590"/>
                  <a:pt x="20588" y="19583"/>
                </a:cubicBezTo>
                <a:cubicBezTo>
                  <a:pt x="20601" y="19571"/>
                  <a:pt x="20615" y="19567"/>
                  <a:pt x="20628" y="19567"/>
                </a:cubicBezTo>
                <a:cubicBezTo>
                  <a:pt x="20646" y="19567"/>
                  <a:pt x="20660" y="19575"/>
                  <a:pt x="20660" y="19583"/>
                </a:cubicBezTo>
                <a:cubicBezTo>
                  <a:pt x="20660" y="19585"/>
                  <a:pt x="20661" y="19586"/>
                  <a:pt x="20663" y="19586"/>
                </a:cubicBezTo>
                <a:cubicBezTo>
                  <a:pt x="20671" y="19586"/>
                  <a:pt x="20703" y="19552"/>
                  <a:pt x="20703" y="19540"/>
                </a:cubicBezTo>
                <a:cubicBezTo>
                  <a:pt x="20718" y="19526"/>
                  <a:pt x="20775" y="19511"/>
                  <a:pt x="20790" y="19511"/>
                </a:cubicBezTo>
                <a:cubicBezTo>
                  <a:pt x="20804" y="19511"/>
                  <a:pt x="20833" y="19526"/>
                  <a:pt x="20847" y="19526"/>
                </a:cubicBezTo>
                <a:lnTo>
                  <a:pt x="20833" y="19612"/>
                </a:lnTo>
                <a:cubicBezTo>
                  <a:pt x="20876" y="19598"/>
                  <a:pt x="20933" y="19598"/>
                  <a:pt x="20933" y="19569"/>
                </a:cubicBezTo>
                <a:cubicBezTo>
                  <a:pt x="20948" y="19554"/>
                  <a:pt x="20948" y="19497"/>
                  <a:pt x="20962" y="19454"/>
                </a:cubicBezTo>
                <a:lnTo>
                  <a:pt x="20976" y="19440"/>
                </a:lnTo>
                <a:cubicBezTo>
                  <a:pt x="20997" y="19429"/>
                  <a:pt x="21011" y="19395"/>
                  <a:pt x="21034" y="19395"/>
                </a:cubicBezTo>
                <a:cubicBezTo>
                  <a:pt x="21042" y="19395"/>
                  <a:pt x="21051" y="19399"/>
                  <a:pt x="21063" y="19411"/>
                </a:cubicBezTo>
                <a:lnTo>
                  <a:pt x="21077" y="19440"/>
                </a:lnTo>
                <a:cubicBezTo>
                  <a:pt x="21077" y="19454"/>
                  <a:pt x="21077" y="19483"/>
                  <a:pt x="21091" y="19511"/>
                </a:cubicBezTo>
                <a:lnTo>
                  <a:pt x="21120" y="19497"/>
                </a:lnTo>
                <a:lnTo>
                  <a:pt x="21149" y="19483"/>
                </a:lnTo>
                <a:cubicBezTo>
                  <a:pt x="21177" y="19468"/>
                  <a:pt x="21221" y="19440"/>
                  <a:pt x="21221" y="19425"/>
                </a:cubicBezTo>
                <a:cubicBezTo>
                  <a:pt x="21235" y="19425"/>
                  <a:pt x="21221" y="19396"/>
                  <a:pt x="21206" y="19382"/>
                </a:cubicBezTo>
                <a:lnTo>
                  <a:pt x="21206" y="19396"/>
                </a:lnTo>
                <a:cubicBezTo>
                  <a:pt x="21163" y="19396"/>
                  <a:pt x="21163" y="19368"/>
                  <a:pt x="21163" y="19339"/>
                </a:cubicBezTo>
                <a:lnTo>
                  <a:pt x="21177" y="19281"/>
                </a:lnTo>
                <a:cubicBezTo>
                  <a:pt x="21192" y="19224"/>
                  <a:pt x="21206" y="19052"/>
                  <a:pt x="21177" y="19023"/>
                </a:cubicBezTo>
                <a:cubicBezTo>
                  <a:pt x="21149" y="18994"/>
                  <a:pt x="21120" y="18922"/>
                  <a:pt x="21106" y="18879"/>
                </a:cubicBezTo>
                <a:lnTo>
                  <a:pt x="21120" y="18850"/>
                </a:lnTo>
                <a:cubicBezTo>
                  <a:pt x="21134" y="18836"/>
                  <a:pt x="21149" y="18822"/>
                  <a:pt x="21163" y="18807"/>
                </a:cubicBezTo>
                <a:cubicBezTo>
                  <a:pt x="21177" y="18793"/>
                  <a:pt x="21192" y="18764"/>
                  <a:pt x="21192" y="18764"/>
                </a:cubicBezTo>
                <a:cubicBezTo>
                  <a:pt x="21149" y="18721"/>
                  <a:pt x="21192" y="18692"/>
                  <a:pt x="21206" y="18692"/>
                </a:cubicBezTo>
                <a:lnTo>
                  <a:pt x="21235" y="18678"/>
                </a:lnTo>
                <a:cubicBezTo>
                  <a:pt x="21238" y="18675"/>
                  <a:pt x="21241" y="18674"/>
                  <a:pt x="21245" y="18674"/>
                </a:cubicBezTo>
                <a:cubicBezTo>
                  <a:pt x="21260" y="18674"/>
                  <a:pt x="21281" y="18692"/>
                  <a:pt x="21292" y="18692"/>
                </a:cubicBezTo>
                <a:cubicBezTo>
                  <a:pt x="21292" y="18704"/>
                  <a:pt x="21330" y="18725"/>
                  <a:pt x="21344" y="18725"/>
                </a:cubicBezTo>
                <a:cubicBezTo>
                  <a:pt x="21348" y="18725"/>
                  <a:pt x="21350" y="18724"/>
                  <a:pt x="21350" y="18721"/>
                </a:cubicBezTo>
                <a:cubicBezTo>
                  <a:pt x="21364" y="18692"/>
                  <a:pt x="21379" y="18621"/>
                  <a:pt x="21379" y="18592"/>
                </a:cubicBezTo>
                <a:cubicBezTo>
                  <a:pt x="21379" y="18585"/>
                  <a:pt x="21379" y="18581"/>
                  <a:pt x="21375" y="18581"/>
                </a:cubicBezTo>
                <a:cubicBezTo>
                  <a:pt x="21371" y="18581"/>
                  <a:pt x="21364" y="18585"/>
                  <a:pt x="21350" y="18592"/>
                </a:cubicBezTo>
                <a:lnTo>
                  <a:pt x="21336" y="18592"/>
                </a:lnTo>
                <a:cubicBezTo>
                  <a:pt x="21321" y="18592"/>
                  <a:pt x="21307" y="18577"/>
                  <a:pt x="21292" y="18563"/>
                </a:cubicBezTo>
                <a:lnTo>
                  <a:pt x="21264" y="18534"/>
                </a:lnTo>
                <a:cubicBezTo>
                  <a:pt x="21264" y="18563"/>
                  <a:pt x="21221" y="18592"/>
                  <a:pt x="21163" y="18606"/>
                </a:cubicBezTo>
                <a:lnTo>
                  <a:pt x="21149" y="18577"/>
                </a:lnTo>
                <a:lnTo>
                  <a:pt x="21120" y="18563"/>
                </a:lnTo>
                <a:cubicBezTo>
                  <a:pt x="21120" y="18563"/>
                  <a:pt x="21091" y="18549"/>
                  <a:pt x="21077" y="18534"/>
                </a:cubicBezTo>
                <a:cubicBezTo>
                  <a:pt x="21063" y="18520"/>
                  <a:pt x="21077" y="18491"/>
                  <a:pt x="21077" y="18491"/>
                </a:cubicBezTo>
                <a:cubicBezTo>
                  <a:pt x="21077" y="18491"/>
                  <a:pt x="21102" y="18504"/>
                  <a:pt x="21124" y="18504"/>
                </a:cubicBezTo>
                <a:cubicBezTo>
                  <a:pt x="21134" y="18504"/>
                  <a:pt x="21144" y="18501"/>
                  <a:pt x="21149" y="18491"/>
                </a:cubicBezTo>
                <a:cubicBezTo>
                  <a:pt x="21149" y="18477"/>
                  <a:pt x="21134" y="18419"/>
                  <a:pt x="21134" y="18419"/>
                </a:cubicBezTo>
                <a:cubicBezTo>
                  <a:pt x="21120" y="18405"/>
                  <a:pt x="21149" y="18362"/>
                  <a:pt x="21163" y="18348"/>
                </a:cubicBezTo>
                <a:cubicBezTo>
                  <a:pt x="21177" y="18348"/>
                  <a:pt x="21177" y="18319"/>
                  <a:pt x="21177" y="18319"/>
                </a:cubicBezTo>
                <a:cubicBezTo>
                  <a:pt x="21163" y="18305"/>
                  <a:pt x="21206" y="18290"/>
                  <a:pt x="21206" y="18276"/>
                </a:cubicBezTo>
                <a:cubicBezTo>
                  <a:pt x="21221" y="18276"/>
                  <a:pt x="21264" y="18161"/>
                  <a:pt x="21264" y="18118"/>
                </a:cubicBezTo>
                <a:cubicBezTo>
                  <a:pt x="21278" y="18075"/>
                  <a:pt x="21235" y="18060"/>
                  <a:pt x="21206" y="18060"/>
                </a:cubicBezTo>
                <a:cubicBezTo>
                  <a:pt x="21203" y="18058"/>
                  <a:pt x="21199" y="18056"/>
                  <a:pt x="21194" y="18056"/>
                </a:cubicBezTo>
                <a:cubicBezTo>
                  <a:pt x="21171" y="18056"/>
                  <a:pt x="21132" y="18077"/>
                  <a:pt x="21120" y="18089"/>
                </a:cubicBezTo>
                <a:cubicBezTo>
                  <a:pt x="21116" y="18091"/>
                  <a:pt x="21112" y="18092"/>
                  <a:pt x="21109" y="18092"/>
                </a:cubicBezTo>
                <a:cubicBezTo>
                  <a:pt x="21088" y="18092"/>
                  <a:pt x="21077" y="18058"/>
                  <a:pt x="21077" y="18046"/>
                </a:cubicBezTo>
                <a:cubicBezTo>
                  <a:pt x="21067" y="18036"/>
                  <a:pt x="21049" y="18026"/>
                  <a:pt x="21030" y="18026"/>
                </a:cubicBezTo>
                <a:cubicBezTo>
                  <a:pt x="21022" y="18026"/>
                  <a:pt x="21013" y="18027"/>
                  <a:pt x="21005" y="18032"/>
                </a:cubicBezTo>
                <a:lnTo>
                  <a:pt x="20991" y="18046"/>
                </a:lnTo>
                <a:cubicBezTo>
                  <a:pt x="20976" y="18046"/>
                  <a:pt x="20962" y="18060"/>
                  <a:pt x="20962" y="18075"/>
                </a:cubicBezTo>
                <a:lnTo>
                  <a:pt x="20948" y="18118"/>
                </a:lnTo>
                <a:cubicBezTo>
                  <a:pt x="20948" y="18161"/>
                  <a:pt x="20976" y="18190"/>
                  <a:pt x="20991" y="18190"/>
                </a:cubicBezTo>
                <a:lnTo>
                  <a:pt x="21019" y="18204"/>
                </a:lnTo>
                <a:lnTo>
                  <a:pt x="21034" y="18204"/>
                </a:lnTo>
                <a:cubicBezTo>
                  <a:pt x="21046" y="18179"/>
                  <a:pt x="21059" y="18144"/>
                  <a:pt x="21071" y="18144"/>
                </a:cubicBezTo>
                <a:cubicBezTo>
                  <a:pt x="21073" y="18144"/>
                  <a:pt x="21075" y="18145"/>
                  <a:pt x="21077" y="18146"/>
                </a:cubicBezTo>
                <a:cubicBezTo>
                  <a:pt x="21091" y="18161"/>
                  <a:pt x="21106" y="18190"/>
                  <a:pt x="21106" y="18204"/>
                </a:cubicBezTo>
                <a:cubicBezTo>
                  <a:pt x="21120" y="18218"/>
                  <a:pt x="21019" y="18247"/>
                  <a:pt x="20976" y="18261"/>
                </a:cubicBezTo>
                <a:cubicBezTo>
                  <a:pt x="20971" y="18264"/>
                  <a:pt x="20965" y="18265"/>
                  <a:pt x="20960" y="18265"/>
                </a:cubicBezTo>
                <a:cubicBezTo>
                  <a:pt x="20938" y="18265"/>
                  <a:pt x="20919" y="18244"/>
                  <a:pt x="20919" y="18233"/>
                </a:cubicBezTo>
                <a:cubicBezTo>
                  <a:pt x="20933" y="18233"/>
                  <a:pt x="20933" y="18190"/>
                  <a:pt x="20933" y="18175"/>
                </a:cubicBezTo>
                <a:cubicBezTo>
                  <a:pt x="20933" y="18161"/>
                  <a:pt x="20919" y="18118"/>
                  <a:pt x="20904" y="18089"/>
                </a:cubicBezTo>
                <a:lnTo>
                  <a:pt x="20876" y="18060"/>
                </a:lnTo>
                <a:lnTo>
                  <a:pt x="20861" y="18032"/>
                </a:lnTo>
                <a:cubicBezTo>
                  <a:pt x="20847" y="18032"/>
                  <a:pt x="20818" y="18032"/>
                  <a:pt x="20804" y="18046"/>
                </a:cubicBezTo>
                <a:lnTo>
                  <a:pt x="20761" y="18032"/>
                </a:lnTo>
                <a:cubicBezTo>
                  <a:pt x="20732" y="18032"/>
                  <a:pt x="20660" y="18017"/>
                  <a:pt x="20632" y="18017"/>
                </a:cubicBezTo>
                <a:lnTo>
                  <a:pt x="20588" y="18003"/>
                </a:lnTo>
                <a:cubicBezTo>
                  <a:pt x="20588" y="18003"/>
                  <a:pt x="20582" y="17996"/>
                  <a:pt x="20578" y="17996"/>
                </a:cubicBezTo>
                <a:cubicBezTo>
                  <a:pt x="20576" y="17996"/>
                  <a:pt x="20574" y="17998"/>
                  <a:pt x="20574" y="18003"/>
                </a:cubicBezTo>
                <a:lnTo>
                  <a:pt x="20502" y="18046"/>
                </a:lnTo>
                <a:cubicBezTo>
                  <a:pt x="20445" y="18003"/>
                  <a:pt x="20416" y="17888"/>
                  <a:pt x="20416" y="17859"/>
                </a:cubicBezTo>
                <a:cubicBezTo>
                  <a:pt x="20416" y="17830"/>
                  <a:pt x="20373" y="17787"/>
                  <a:pt x="20330" y="17773"/>
                </a:cubicBezTo>
                <a:lnTo>
                  <a:pt x="20287" y="17773"/>
                </a:lnTo>
                <a:lnTo>
                  <a:pt x="20244" y="17787"/>
                </a:lnTo>
                <a:cubicBezTo>
                  <a:pt x="20232" y="17799"/>
                  <a:pt x="20220" y="17806"/>
                  <a:pt x="20211" y="17806"/>
                </a:cubicBezTo>
                <a:cubicBezTo>
                  <a:pt x="20198" y="17806"/>
                  <a:pt x="20192" y="17792"/>
                  <a:pt x="20200" y="17759"/>
                </a:cubicBezTo>
                <a:lnTo>
                  <a:pt x="20200" y="17759"/>
                </a:lnTo>
                <a:lnTo>
                  <a:pt x="20129" y="17773"/>
                </a:lnTo>
                <a:cubicBezTo>
                  <a:pt x="20100" y="17773"/>
                  <a:pt x="20100" y="17744"/>
                  <a:pt x="20114" y="17715"/>
                </a:cubicBezTo>
                <a:cubicBezTo>
                  <a:pt x="20125" y="17705"/>
                  <a:pt x="20136" y="17677"/>
                  <a:pt x="20153" y="17677"/>
                </a:cubicBezTo>
                <a:cubicBezTo>
                  <a:pt x="20159" y="17677"/>
                  <a:pt x="20165" y="17680"/>
                  <a:pt x="20172" y="17687"/>
                </a:cubicBezTo>
                <a:cubicBezTo>
                  <a:pt x="20186" y="17701"/>
                  <a:pt x="20200" y="17701"/>
                  <a:pt x="20215" y="17701"/>
                </a:cubicBezTo>
                <a:lnTo>
                  <a:pt x="20244" y="17701"/>
                </a:lnTo>
                <a:cubicBezTo>
                  <a:pt x="20258" y="17704"/>
                  <a:pt x="20272" y="17705"/>
                  <a:pt x="20284" y="17705"/>
                </a:cubicBezTo>
                <a:cubicBezTo>
                  <a:pt x="20343" y="17705"/>
                  <a:pt x="20370" y="17677"/>
                  <a:pt x="20359" y="17629"/>
                </a:cubicBezTo>
                <a:lnTo>
                  <a:pt x="20359" y="17629"/>
                </a:lnTo>
                <a:lnTo>
                  <a:pt x="20315" y="17658"/>
                </a:lnTo>
                <a:cubicBezTo>
                  <a:pt x="20307" y="17667"/>
                  <a:pt x="20300" y="17670"/>
                  <a:pt x="20296" y="17670"/>
                </a:cubicBezTo>
                <a:cubicBezTo>
                  <a:pt x="20285" y="17670"/>
                  <a:pt x="20282" y="17654"/>
                  <a:pt x="20272" y="17644"/>
                </a:cubicBezTo>
                <a:cubicBezTo>
                  <a:pt x="20215" y="17615"/>
                  <a:pt x="20200" y="17615"/>
                  <a:pt x="20100" y="17615"/>
                </a:cubicBezTo>
                <a:cubicBezTo>
                  <a:pt x="20100" y="17615"/>
                  <a:pt x="20086" y="17615"/>
                  <a:pt x="20086" y="17601"/>
                </a:cubicBezTo>
                <a:lnTo>
                  <a:pt x="20042" y="17601"/>
                </a:lnTo>
                <a:cubicBezTo>
                  <a:pt x="20042" y="17629"/>
                  <a:pt x="19999" y="17759"/>
                  <a:pt x="19999" y="17802"/>
                </a:cubicBezTo>
                <a:cubicBezTo>
                  <a:pt x="19999" y="17823"/>
                  <a:pt x="19999" y="17836"/>
                  <a:pt x="19994" y="17836"/>
                </a:cubicBezTo>
                <a:cubicBezTo>
                  <a:pt x="19992" y="17836"/>
                  <a:pt x="19989" y="17834"/>
                  <a:pt x="19985" y="17830"/>
                </a:cubicBezTo>
                <a:cubicBezTo>
                  <a:pt x="19985" y="17816"/>
                  <a:pt x="19971" y="17773"/>
                  <a:pt x="19942" y="17730"/>
                </a:cubicBezTo>
                <a:lnTo>
                  <a:pt x="19971" y="17672"/>
                </a:lnTo>
                <a:lnTo>
                  <a:pt x="19985" y="17629"/>
                </a:lnTo>
                <a:cubicBezTo>
                  <a:pt x="19942" y="17629"/>
                  <a:pt x="19884" y="17615"/>
                  <a:pt x="19856" y="17615"/>
                </a:cubicBezTo>
                <a:lnTo>
                  <a:pt x="19856" y="17572"/>
                </a:lnTo>
                <a:cubicBezTo>
                  <a:pt x="19841" y="17557"/>
                  <a:pt x="19841" y="17514"/>
                  <a:pt x="19856" y="17500"/>
                </a:cubicBezTo>
                <a:lnTo>
                  <a:pt x="19870" y="17486"/>
                </a:lnTo>
                <a:cubicBezTo>
                  <a:pt x="19874" y="17484"/>
                  <a:pt x="19878" y="17483"/>
                  <a:pt x="19881" y="17483"/>
                </a:cubicBezTo>
                <a:cubicBezTo>
                  <a:pt x="19903" y="17483"/>
                  <a:pt x="19913" y="17516"/>
                  <a:pt x="19913" y="17529"/>
                </a:cubicBezTo>
                <a:cubicBezTo>
                  <a:pt x="19899" y="17543"/>
                  <a:pt x="19928" y="17572"/>
                  <a:pt x="19971" y="17586"/>
                </a:cubicBezTo>
                <a:lnTo>
                  <a:pt x="19971" y="17514"/>
                </a:lnTo>
                <a:lnTo>
                  <a:pt x="19971" y="17471"/>
                </a:lnTo>
                <a:cubicBezTo>
                  <a:pt x="19999" y="17471"/>
                  <a:pt x="20042" y="17457"/>
                  <a:pt x="20042" y="17457"/>
                </a:cubicBezTo>
                <a:cubicBezTo>
                  <a:pt x="20057" y="17442"/>
                  <a:pt x="20057" y="17428"/>
                  <a:pt x="20042" y="17414"/>
                </a:cubicBezTo>
                <a:lnTo>
                  <a:pt x="20028" y="17399"/>
                </a:lnTo>
                <a:lnTo>
                  <a:pt x="19985" y="17399"/>
                </a:lnTo>
                <a:cubicBezTo>
                  <a:pt x="19942" y="17399"/>
                  <a:pt x="19899" y="17356"/>
                  <a:pt x="19899" y="17342"/>
                </a:cubicBezTo>
                <a:cubicBezTo>
                  <a:pt x="19899" y="17328"/>
                  <a:pt x="19928" y="17328"/>
                  <a:pt x="19942" y="17328"/>
                </a:cubicBezTo>
                <a:lnTo>
                  <a:pt x="19956" y="17342"/>
                </a:lnTo>
                <a:cubicBezTo>
                  <a:pt x="19966" y="17352"/>
                  <a:pt x="19976" y="17375"/>
                  <a:pt x="19990" y="17375"/>
                </a:cubicBezTo>
                <a:cubicBezTo>
                  <a:pt x="19997" y="17375"/>
                  <a:pt x="20005" y="17370"/>
                  <a:pt x="20014" y="17356"/>
                </a:cubicBezTo>
                <a:cubicBezTo>
                  <a:pt x="20021" y="17349"/>
                  <a:pt x="20032" y="17346"/>
                  <a:pt x="20042" y="17346"/>
                </a:cubicBezTo>
                <a:cubicBezTo>
                  <a:pt x="20053" y="17346"/>
                  <a:pt x="20064" y="17349"/>
                  <a:pt x="20071" y="17356"/>
                </a:cubicBezTo>
                <a:cubicBezTo>
                  <a:pt x="20082" y="17363"/>
                  <a:pt x="20089" y="17366"/>
                  <a:pt x="20095" y="17366"/>
                </a:cubicBezTo>
                <a:cubicBezTo>
                  <a:pt x="20113" y="17366"/>
                  <a:pt x="20111" y="17338"/>
                  <a:pt x="20100" y="17328"/>
                </a:cubicBezTo>
                <a:lnTo>
                  <a:pt x="20086" y="17313"/>
                </a:lnTo>
                <a:cubicBezTo>
                  <a:pt x="20100" y="17284"/>
                  <a:pt x="20114" y="17227"/>
                  <a:pt x="20129" y="17184"/>
                </a:cubicBezTo>
                <a:lnTo>
                  <a:pt x="20172" y="17184"/>
                </a:lnTo>
                <a:cubicBezTo>
                  <a:pt x="20200" y="17184"/>
                  <a:pt x="20200" y="17170"/>
                  <a:pt x="20200" y="17141"/>
                </a:cubicBezTo>
                <a:cubicBezTo>
                  <a:pt x="20186" y="17126"/>
                  <a:pt x="20172" y="17112"/>
                  <a:pt x="20186" y="17112"/>
                </a:cubicBezTo>
                <a:lnTo>
                  <a:pt x="20215" y="17055"/>
                </a:lnTo>
                <a:cubicBezTo>
                  <a:pt x="20200" y="16983"/>
                  <a:pt x="20172" y="16911"/>
                  <a:pt x="20157" y="16911"/>
                </a:cubicBezTo>
                <a:cubicBezTo>
                  <a:pt x="20157" y="16911"/>
                  <a:pt x="20114" y="16940"/>
                  <a:pt x="20071" y="16968"/>
                </a:cubicBezTo>
                <a:lnTo>
                  <a:pt x="20028" y="16925"/>
                </a:lnTo>
                <a:cubicBezTo>
                  <a:pt x="20024" y="16921"/>
                  <a:pt x="20018" y="16919"/>
                  <a:pt x="20013" y="16919"/>
                </a:cubicBezTo>
                <a:cubicBezTo>
                  <a:pt x="19999" y="16919"/>
                  <a:pt x="19985" y="16929"/>
                  <a:pt x="19985" y="16940"/>
                </a:cubicBezTo>
                <a:lnTo>
                  <a:pt x="19971" y="16968"/>
                </a:lnTo>
                <a:cubicBezTo>
                  <a:pt x="19971" y="16997"/>
                  <a:pt x="19956" y="16997"/>
                  <a:pt x="19942" y="16997"/>
                </a:cubicBezTo>
                <a:cubicBezTo>
                  <a:pt x="19942" y="16983"/>
                  <a:pt x="19956" y="16954"/>
                  <a:pt x="19956" y="16954"/>
                </a:cubicBezTo>
                <a:cubicBezTo>
                  <a:pt x="19956" y="16952"/>
                  <a:pt x="19956" y="16951"/>
                  <a:pt x="19955" y="16951"/>
                </a:cubicBezTo>
                <a:cubicBezTo>
                  <a:pt x="19949" y="16951"/>
                  <a:pt x="19926" y="16987"/>
                  <a:pt x="19913" y="17011"/>
                </a:cubicBezTo>
                <a:lnTo>
                  <a:pt x="19899" y="17011"/>
                </a:lnTo>
                <a:cubicBezTo>
                  <a:pt x="19884" y="16997"/>
                  <a:pt x="19870" y="16925"/>
                  <a:pt x="19870" y="16911"/>
                </a:cubicBezTo>
                <a:cubicBezTo>
                  <a:pt x="19870" y="16882"/>
                  <a:pt x="19856" y="16868"/>
                  <a:pt x="19841" y="16868"/>
                </a:cubicBezTo>
                <a:cubicBezTo>
                  <a:pt x="19841" y="16868"/>
                  <a:pt x="19827" y="16810"/>
                  <a:pt x="19813" y="16810"/>
                </a:cubicBezTo>
                <a:cubicBezTo>
                  <a:pt x="19798" y="16810"/>
                  <a:pt x="19798" y="16796"/>
                  <a:pt x="19813" y="16796"/>
                </a:cubicBezTo>
                <a:lnTo>
                  <a:pt x="19899" y="16810"/>
                </a:lnTo>
                <a:cubicBezTo>
                  <a:pt x="19928" y="16767"/>
                  <a:pt x="19971" y="16695"/>
                  <a:pt x="19971" y="16681"/>
                </a:cubicBezTo>
                <a:cubicBezTo>
                  <a:pt x="19985" y="16667"/>
                  <a:pt x="19971" y="16652"/>
                  <a:pt x="19942" y="16652"/>
                </a:cubicBezTo>
                <a:lnTo>
                  <a:pt x="19942" y="16638"/>
                </a:lnTo>
                <a:cubicBezTo>
                  <a:pt x="19928" y="16602"/>
                  <a:pt x="19906" y="16591"/>
                  <a:pt x="19884" y="16591"/>
                </a:cubicBezTo>
                <a:cubicBezTo>
                  <a:pt x="19863" y="16591"/>
                  <a:pt x="19841" y="16602"/>
                  <a:pt x="19827" y="16609"/>
                </a:cubicBezTo>
                <a:lnTo>
                  <a:pt x="19784" y="16638"/>
                </a:lnTo>
                <a:cubicBezTo>
                  <a:pt x="19755" y="16624"/>
                  <a:pt x="19755" y="16537"/>
                  <a:pt x="19755" y="16523"/>
                </a:cubicBezTo>
                <a:cubicBezTo>
                  <a:pt x="19769" y="16509"/>
                  <a:pt x="19769" y="16494"/>
                  <a:pt x="19784" y="16494"/>
                </a:cubicBezTo>
                <a:cubicBezTo>
                  <a:pt x="19769" y="16552"/>
                  <a:pt x="19813" y="16552"/>
                  <a:pt x="19827" y="16552"/>
                </a:cubicBezTo>
                <a:lnTo>
                  <a:pt x="19884" y="16537"/>
                </a:lnTo>
                <a:cubicBezTo>
                  <a:pt x="19856" y="16509"/>
                  <a:pt x="19827" y="16466"/>
                  <a:pt x="19813" y="16451"/>
                </a:cubicBezTo>
                <a:lnTo>
                  <a:pt x="19827" y="16422"/>
                </a:lnTo>
                <a:cubicBezTo>
                  <a:pt x="19841" y="16394"/>
                  <a:pt x="19841" y="16365"/>
                  <a:pt x="19856" y="16336"/>
                </a:cubicBezTo>
                <a:cubicBezTo>
                  <a:pt x="19852" y="16332"/>
                  <a:pt x="19848" y="16331"/>
                  <a:pt x="19844" y="16331"/>
                </a:cubicBezTo>
                <a:cubicBezTo>
                  <a:pt x="19834" y="16331"/>
                  <a:pt x="19823" y="16344"/>
                  <a:pt x="19813" y="16365"/>
                </a:cubicBezTo>
                <a:lnTo>
                  <a:pt x="19798" y="16365"/>
                </a:lnTo>
                <a:cubicBezTo>
                  <a:pt x="19769" y="16351"/>
                  <a:pt x="19784" y="16322"/>
                  <a:pt x="19798" y="16293"/>
                </a:cubicBezTo>
                <a:cubicBezTo>
                  <a:pt x="19798" y="16293"/>
                  <a:pt x="19784" y="16250"/>
                  <a:pt x="19769" y="16207"/>
                </a:cubicBezTo>
                <a:lnTo>
                  <a:pt x="19726" y="16207"/>
                </a:lnTo>
                <a:cubicBezTo>
                  <a:pt x="19717" y="16212"/>
                  <a:pt x="19707" y="16215"/>
                  <a:pt x="19698" y="16215"/>
                </a:cubicBezTo>
                <a:cubicBezTo>
                  <a:pt x="19680" y="16215"/>
                  <a:pt x="19664" y="16202"/>
                  <a:pt x="19655" y="16164"/>
                </a:cubicBezTo>
                <a:cubicBezTo>
                  <a:pt x="19655" y="16164"/>
                  <a:pt x="19626" y="16149"/>
                  <a:pt x="19626" y="16149"/>
                </a:cubicBezTo>
                <a:lnTo>
                  <a:pt x="19611" y="16236"/>
                </a:lnTo>
                <a:cubicBezTo>
                  <a:pt x="19568" y="16221"/>
                  <a:pt x="19540" y="16149"/>
                  <a:pt x="19554" y="16135"/>
                </a:cubicBezTo>
                <a:cubicBezTo>
                  <a:pt x="19554" y="16121"/>
                  <a:pt x="19568" y="16092"/>
                  <a:pt x="19583" y="16078"/>
                </a:cubicBezTo>
                <a:lnTo>
                  <a:pt x="19597" y="16078"/>
                </a:lnTo>
                <a:lnTo>
                  <a:pt x="19626" y="16106"/>
                </a:lnTo>
                <a:cubicBezTo>
                  <a:pt x="19669" y="16092"/>
                  <a:pt x="19683" y="16034"/>
                  <a:pt x="19683" y="16006"/>
                </a:cubicBezTo>
                <a:cubicBezTo>
                  <a:pt x="19683" y="15991"/>
                  <a:pt x="19683" y="15977"/>
                  <a:pt x="19698" y="15963"/>
                </a:cubicBezTo>
                <a:cubicBezTo>
                  <a:pt x="19698" y="15963"/>
                  <a:pt x="19769" y="15891"/>
                  <a:pt x="19784" y="15848"/>
                </a:cubicBezTo>
                <a:cubicBezTo>
                  <a:pt x="19784" y="15848"/>
                  <a:pt x="19784" y="15833"/>
                  <a:pt x="19784" y="15833"/>
                </a:cubicBezTo>
                <a:lnTo>
                  <a:pt x="19928" y="15833"/>
                </a:lnTo>
                <a:cubicBezTo>
                  <a:pt x="19930" y="15835"/>
                  <a:pt x="19932" y="15836"/>
                  <a:pt x="19933" y="15836"/>
                </a:cubicBezTo>
                <a:cubicBezTo>
                  <a:pt x="19946" y="15836"/>
                  <a:pt x="19956" y="15803"/>
                  <a:pt x="19956" y="15790"/>
                </a:cubicBezTo>
                <a:cubicBezTo>
                  <a:pt x="19963" y="15783"/>
                  <a:pt x="19971" y="15779"/>
                  <a:pt x="19981" y="15779"/>
                </a:cubicBezTo>
                <a:cubicBezTo>
                  <a:pt x="19992" y="15779"/>
                  <a:pt x="20007" y="15783"/>
                  <a:pt x="20028" y="15790"/>
                </a:cubicBezTo>
                <a:lnTo>
                  <a:pt x="20042" y="15805"/>
                </a:lnTo>
                <a:cubicBezTo>
                  <a:pt x="20064" y="15815"/>
                  <a:pt x="20069" y="15849"/>
                  <a:pt x="20082" y="15849"/>
                </a:cubicBezTo>
                <a:cubicBezTo>
                  <a:pt x="20087" y="15849"/>
                  <a:pt x="20092" y="15845"/>
                  <a:pt x="20100" y="15833"/>
                </a:cubicBezTo>
                <a:cubicBezTo>
                  <a:pt x="20129" y="15819"/>
                  <a:pt x="20157" y="15819"/>
                  <a:pt x="20186" y="15805"/>
                </a:cubicBezTo>
                <a:cubicBezTo>
                  <a:pt x="20186" y="15805"/>
                  <a:pt x="20186" y="15805"/>
                  <a:pt x="20186" y="15819"/>
                </a:cubicBezTo>
                <a:cubicBezTo>
                  <a:pt x="20200" y="15829"/>
                  <a:pt x="20216" y="15830"/>
                  <a:pt x="20233" y="15830"/>
                </a:cubicBezTo>
                <a:cubicBezTo>
                  <a:pt x="20241" y="15830"/>
                  <a:pt x="20250" y="15830"/>
                  <a:pt x="20258" y="15830"/>
                </a:cubicBezTo>
                <a:cubicBezTo>
                  <a:pt x="20283" y="15830"/>
                  <a:pt x="20308" y="15833"/>
                  <a:pt x="20330" y="15862"/>
                </a:cubicBezTo>
                <a:cubicBezTo>
                  <a:pt x="20330" y="15862"/>
                  <a:pt x="20359" y="15833"/>
                  <a:pt x="20373" y="15833"/>
                </a:cubicBezTo>
                <a:lnTo>
                  <a:pt x="20387" y="15833"/>
                </a:lnTo>
                <a:cubicBezTo>
                  <a:pt x="20391" y="15835"/>
                  <a:pt x="20394" y="15836"/>
                  <a:pt x="20397" y="15836"/>
                </a:cubicBezTo>
                <a:cubicBezTo>
                  <a:pt x="20412" y="15836"/>
                  <a:pt x="20402" y="15803"/>
                  <a:pt x="20402" y="15790"/>
                </a:cubicBezTo>
                <a:cubicBezTo>
                  <a:pt x="20402" y="15776"/>
                  <a:pt x="20373" y="15733"/>
                  <a:pt x="20373" y="15704"/>
                </a:cubicBezTo>
                <a:cubicBezTo>
                  <a:pt x="20373" y="15702"/>
                  <a:pt x="20372" y="15701"/>
                  <a:pt x="20370" y="15701"/>
                </a:cubicBezTo>
                <a:cubicBezTo>
                  <a:pt x="20358" y="15701"/>
                  <a:pt x="20313" y="15735"/>
                  <a:pt x="20301" y="15747"/>
                </a:cubicBezTo>
                <a:cubicBezTo>
                  <a:pt x="20294" y="15754"/>
                  <a:pt x="20290" y="15757"/>
                  <a:pt x="20287" y="15757"/>
                </a:cubicBezTo>
                <a:cubicBezTo>
                  <a:pt x="20278" y="15757"/>
                  <a:pt x="20287" y="15729"/>
                  <a:pt x="20287" y="15718"/>
                </a:cubicBezTo>
                <a:cubicBezTo>
                  <a:pt x="20298" y="15695"/>
                  <a:pt x="20253" y="15671"/>
                  <a:pt x="20228" y="15671"/>
                </a:cubicBezTo>
                <a:cubicBezTo>
                  <a:pt x="20222" y="15671"/>
                  <a:pt x="20217" y="15673"/>
                  <a:pt x="20215" y="15675"/>
                </a:cubicBezTo>
                <a:cubicBezTo>
                  <a:pt x="20205" y="15685"/>
                  <a:pt x="20173" y="15696"/>
                  <a:pt x="20150" y="15696"/>
                </a:cubicBezTo>
                <a:cubicBezTo>
                  <a:pt x="20141" y="15696"/>
                  <a:pt x="20133" y="15694"/>
                  <a:pt x="20129" y="15690"/>
                </a:cubicBezTo>
                <a:cubicBezTo>
                  <a:pt x="20114" y="15690"/>
                  <a:pt x="20071" y="15647"/>
                  <a:pt x="20042" y="15589"/>
                </a:cubicBezTo>
                <a:lnTo>
                  <a:pt x="20057" y="15546"/>
                </a:lnTo>
                <a:lnTo>
                  <a:pt x="20057" y="15517"/>
                </a:lnTo>
                <a:cubicBezTo>
                  <a:pt x="20063" y="15511"/>
                  <a:pt x="20071" y="15508"/>
                  <a:pt x="20079" y="15508"/>
                </a:cubicBezTo>
                <a:cubicBezTo>
                  <a:pt x="20090" y="15508"/>
                  <a:pt x="20100" y="15515"/>
                  <a:pt x="20100" y="15532"/>
                </a:cubicBezTo>
                <a:cubicBezTo>
                  <a:pt x="20086" y="15589"/>
                  <a:pt x="20100" y="15618"/>
                  <a:pt x="20114" y="15618"/>
                </a:cubicBezTo>
                <a:lnTo>
                  <a:pt x="20143" y="15603"/>
                </a:lnTo>
                <a:cubicBezTo>
                  <a:pt x="20186" y="15603"/>
                  <a:pt x="20200" y="15575"/>
                  <a:pt x="20200" y="15560"/>
                </a:cubicBezTo>
                <a:cubicBezTo>
                  <a:pt x="20200" y="15546"/>
                  <a:pt x="20200" y="15532"/>
                  <a:pt x="20200" y="15532"/>
                </a:cubicBezTo>
                <a:lnTo>
                  <a:pt x="20215" y="15532"/>
                </a:lnTo>
                <a:cubicBezTo>
                  <a:pt x="20223" y="15527"/>
                  <a:pt x="20230" y="15526"/>
                  <a:pt x="20236" y="15526"/>
                </a:cubicBezTo>
                <a:cubicBezTo>
                  <a:pt x="20251" y="15526"/>
                  <a:pt x="20258" y="15536"/>
                  <a:pt x="20258" y="15546"/>
                </a:cubicBezTo>
                <a:lnTo>
                  <a:pt x="20244" y="15546"/>
                </a:lnTo>
                <a:lnTo>
                  <a:pt x="20244" y="15575"/>
                </a:lnTo>
                <a:cubicBezTo>
                  <a:pt x="20244" y="15589"/>
                  <a:pt x="20258" y="15603"/>
                  <a:pt x="20272" y="15618"/>
                </a:cubicBezTo>
                <a:lnTo>
                  <a:pt x="20272" y="15603"/>
                </a:lnTo>
                <a:lnTo>
                  <a:pt x="20287" y="15589"/>
                </a:lnTo>
                <a:cubicBezTo>
                  <a:pt x="20291" y="15580"/>
                  <a:pt x="20298" y="15576"/>
                  <a:pt x="20305" y="15576"/>
                </a:cubicBezTo>
                <a:cubicBezTo>
                  <a:pt x="20319" y="15576"/>
                  <a:pt x="20335" y="15589"/>
                  <a:pt x="20344" y="15589"/>
                </a:cubicBezTo>
                <a:cubicBezTo>
                  <a:pt x="20344" y="15596"/>
                  <a:pt x="20366" y="15600"/>
                  <a:pt x="20389" y="15600"/>
                </a:cubicBezTo>
                <a:cubicBezTo>
                  <a:pt x="20412" y="15600"/>
                  <a:pt x="20438" y="15596"/>
                  <a:pt x="20445" y="15589"/>
                </a:cubicBezTo>
                <a:cubicBezTo>
                  <a:pt x="20457" y="15583"/>
                  <a:pt x="20469" y="15580"/>
                  <a:pt x="20479" y="15580"/>
                </a:cubicBezTo>
                <a:cubicBezTo>
                  <a:pt x="20495" y="15580"/>
                  <a:pt x="20508" y="15587"/>
                  <a:pt x="20517" y="15603"/>
                </a:cubicBezTo>
                <a:cubicBezTo>
                  <a:pt x="20517" y="15605"/>
                  <a:pt x="20517" y="15606"/>
                  <a:pt x="20518" y="15606"/>
                </a:cubicBezTo>
                <a:cubicBezTo>
                  <a:pt x="20523" y="15606"/>
                  <a:pt x="20547" y="15559"/>
                  <a:pt x="20560" y="15546"/>
                </a:cubicBezTo>
                <a:cubicBezTo>
                  <a:pt x="20560" y="15536"/>
                  <a:pt x="20596" y="15526"/>
                  <a:pt x="20622" y="15526"/>
                </a:cubicBezTo>
                <a:cubicBezTo>
                  <a:pt x="20633" y="15526"/>
                  <a:pt x="20642" y="15527"/>
                  <a:pt x="20646" y="15532"/>
                </a:cubicBezTo>
                <a:lnTo>
                  <a:pt x="20703" y="15532"/>
                </a:lnTo>
                <a:lnTo>
                  <a:pt x="20689" y="15618"/>
                </a:lnTo>
                <a:cubicBezTo>
                  <a:pt x="20732" y="15603"/>
                  <a:pt x="20790" y="15603"/>
                  <a:pt x="20790" y="15589"/>
                </a:cubicBezTo>
                <a:cubicBezTo>
                  <a:pt x="20790" y="15575"/>
                  <a:pt x="20804" y="15517"/>
                  <a:pt x="20818" y="15460"/>
                </a:cubicBezTo>
                <a:lnTo>
                  <a:pt x="20833" y="15445"/>
                </a:lnTo>
                <a:cubicBezTo>
                  <a:pt x="20852" y="15436"/>
                  <a:pt x="20865" y="15412"/>
                  <a:pt x="20885" y="15412"/>
                </a:cubicBezTo>
                <a:cubicBezTo>
                  <a:pt x="20894" y="15412"/>
                  <a:pt x="20905" y="15417"/>
                  <a:pt x="20919" y="15431"/>
                </a:cubicBezTo>
                <a:lnTo>
                  <a:pt x="20933" y="15445"/>
                </a:lnTo>
                <a:cubicBezTo>
                  <a:pt x="20933" y="15460"/>
                  <a:pt x="20933" y="15503"/>
                  <a:pt x="20948" y="15532"/>
                </a:cubicBezTo>
                <a:lnTo>
                  <a:pt x="20976" y="15503"/>
                </a:lnTo>
                <a:lnTo>
                  <a:pt x="21005" y="15489"/>
                </a:lnTo>
                <a:cubicBezTo>
                  <a:pt x="21034" y="15474"/>
                  <a:pt x="21077" y="15445"/>
                  <a:pt x="21077" y="15445"/>
                </a:cubicBezTo>
                <a:cubicBezTo>
                  <a:pt x="21091" y="15431"/>
                  <a:pt x="21077" y="15417"/>
                  <a:pt x="21063" y="15402"/>
                </a:cubicBezTo>
                <a:cubicBezTo>
                  <a:pt x="21019" y="15402"/>
                  <a:pt x="21019" y="15374"/>
                  <a:pt x="21019" y="15345"/>
                </a:cubicBezTo>
                <a:lnTo>
                  <a:pt x="21034" y="15287"/>
                </a:lnTo>
                <a:cubicBezTo>
                  <a:pt x="21048" y="15230"/>
                  <a:pt x="21063" y="15058"/>
                  <a:pt x="21034" y="15029"/>
                </a:cubicBezTo>
                <a:cubicBezTo>
                  <a:pt x="21005" y="15000"/>
                  <a:pt x="20976" y="14928"/>
                  <a:pt x="20948" y="14885"/>
                </a:cubicBezTo>
                <a:lnTo>
                  <a:pt x="20976" y="14856"/>
                </a:lnTo>
                <a:cubicBezTo>
                  <a:pt x="20991" y="14842"/>
                  <a:pt x="21005" y="14842"/>
                  <a:pt x="21019" y="14813"/>
                </a:cubicBezTo>
                <a:cubicBezTo>
                  <a:pt x="21034" y="14813"/>
                  <a:pt x="21048" y="14785"/>
                  <a:pt x="21048" y="14785"/>
                </a:cubicBezTo>
                <a:cubicBezTo>
                  <a:pt x="21005" y="14727"/>
                  <a:pt x="21034" y="14713"/>
                  <a:pt x="21063" y="14698"/>
                </a:cubicBezTo>
                <a:lnTo>
                  <a:pt x="21091" y="14698"/>
                </a:lnTo>
                <a:cubicBezTo>
                  <a:pt x="21095" y="14694"/>
                  <a:pt x="21101" y="14692"/>
                  <a:pt x="21107" y="14692"/>
                </a:cubicBezTo>
                <a:cubicBezTo>
                  <a:pt x="21120" y="14692"/>
                  <a:pt x="21134" y="14703"/>
                  <a:pt x="21134" y="14713"/>
                </a:cubicBezTo>
                <a:cubicBezTo>
                  <a:pt x="21145" y="14713"/>
                  <a:pt x="21180" y="14737"/>
                  <a:pt x="21197" y="14737"/>
                </a:cubicBezTo>
                <a:cubicBezTo>
                  <a:pt x="21203" y="14737"/>
                  <a:pt x="21206" y="14734"/>
                  <a:pt x="21206" y="14727"/>
                </a:cubicBezTo>
                <a:cubicBezTo>
                  <a:pt x="21221" y="14698"/>
                  <a:pt x="21235" y="14627"/>
                  <a:pt x="21235" y="14612"/>
                </a:cubicBezTo>
                <a:cubicBezTo>
                  <a:pt x="21235" y="14595"/>
                  <a:pt x="21230" y="14588"/>
                  <a:pt x="21223" y="14588"/>
                </a:cubicBezTo>
                <a:cubicBezTo>
                  <a:pt x="21218" y="14588"/>
                  <a:pt x="21212" y="14592"/>
                  <a:pt x="21206" y="14598"/>
                </a:cubicBezTo>
                <a:lnTo>
                  <a:pt x="21192" y="14598"/>
                </a:lnTo>
                <a:cubicBezTo>
                  <a:pt x="21177" y="14598"/>
                  <a:pt x="21163" y="14583"/>
                  <a:pt x="21149" y="14569"/>
                </a:cubicBezTo>
                <a:lnTo>
                  <a:pt x="21120" y="14540"/>
                </a:lnTo>
                <a:cubicBezTo>
                  <a:pt x="21120" y="14569"/>
                  <a:pt x="21063" y="14598"/>
                  <a:pt x="21019" y="14612"/>
                </a:cubicBezTo>
                <a:lnTo>
                  <a:pt x="20991" y="14583"/>
                </a:lnTo>
                <a:lnTo>
                  <a:pt x="20976" y="14569"/>
                </a:lnTo>
                <a:cubicBezTo>
                  <a:pt x="20976" y="14569"/>
                  <a:pt x="20948" y="14555"/>
                  <a:pt x="20933" y="14540"/>
                </a:cubicBezTo>
                <a:cubicBezTo>
                  <a:pt x="20919" y="14540"/>
                  <a:pt x="20933" y="14512"/>
                  <a:pt x="20933" y="14497"/>
                </a:cubicBezTo>
                <a:cubicBezTo>
                  <a:pt x="20933" y="14497"/>
                  <a:pt x="20970" y="14516"/>
                  <a:pt x="20992" y="14516"/>
                </a:cubicBezTo>
                <a:cubicBezTo>
                  <a:pt x="20998" y="14516"/>
                  <a:pt x="21002" y="14514"/>
                  <a:pt x="21005" y="14512"/>
                </a:cubicBezTo>
                <a:cubicBezTo>
                  <a:pt x="21005" y="14483"/>
                  <a:pt x="20991" y="14440"/>
                  <a:pt x="20991" y="14425"/>
                </a:cubicBezTo>
                <a:cubicBezTo>
                  <a:pt x="20976" y="14411"/>
                  <a:pt x="21005" y="14382"/>
                  <a:pt x="21019" y="14368"/>
                </a:cubicBezTo>
                <a:cubicBezTo>
                  <a:pt x="21034" y="14354"/>
                  <a:pt x="21034" y="14325"/>
                  <a:pt x="21034" y="14325"/>
                </a:cubicBezTo>
                <a:cubicBezTo>
                  <a:pt x="21019" y="14325"/>
                  <a:pt x="21048" y="14296"/>
                  <a:pt x="21063" y="14296"/>
                </a:cubicBezTo>
                <a:cubicBezTo>
                  <a:pt x="21077" y="14282"/>
                  <a:pt x="21120" y="14181"/>
                  <a:pt x="21120" y="14138"/>
                </a:cubicBezTo>
                <a:cubicBezTo>
                  <a:pt x="21134" y="14095"/>
                  <a:pt x="21077" y="14081"/>
                  <a:pt x="21063" y="14066"/>
                </a:cubicBezTo>
                <a:cubicBezTo>
                  <a:pt x="21048" y="14066"/>
                  <a:pt x="20991" y="14095"/>
                  <a:pt x="20976" y="14109"/>
                </a:cubicBezTo>
                <a:cubicBezTo>
                  <a:pt x="20973" y="14111"/>
                  <a:pt x="20970" y="14112"/>
                  <a:pt x="20967" y="14112"/>
                </a:cubicBezTo>
                <a:cubicBezTo>
                  <a:pt x="20944" y="14112"/>
                  <a:pt x="20932" y="14065"/>
                  <a:pt x="20919" y="14052"/>
                </a:cubicBezTo>
                <a:cubicBezTo>
                  <a:pt x="20919" y="14045"/>
                  <a:pt x="20912" y="14041"/>
                  <a:pt x="20901" y="14041"/>
                </a:cubicBezTo>
                <a:cubicBezTo>
                  <a:pt x="20890" y="14041"/>
                  <a:pt x="20876" y="14045"/>
                  <a:pt x="20861" y="14052"/>
                </a:cubicBezTo>
                <a:lnTo>
                  <a:pt x="20847" y="14052"/>
                </a:lnTo>
                <a:cubicBezTo>
                  <a:pt x="20833" y="14066"/>
                  <a:pt x="20818" y="14081"/>
                  <a:pt x="20818" y="14095"/>
                </a:cubicBezTo>
                <a:lnTo>
                  <a:pt x="20804" y="14124"/>
                </a:lnTo>
                <a:cubicBezTo>
                  <a:pt x="20804" y="14167"/>
                  <a:pt x="20833" y="14195"/>
                  <a:pt x="20847" y="14210"/>
                </a:cubicBezTo>
                <a:lnTo>
                  <a:pt x="20890" y="14210"/>
                </a:lnTo>
                <a:cubicBezTo>
                  <a:pt x="20903" y="14197"/>
                  <a:pt x="20916" y="14150"/>
                  <a:pt x="20928" y="14150"/>
                </a:cubicBezTo>
                <a:cubicBezTo>
                  <a:pt x="20930" y="14150"/>
                  <a:pt x="20932" y="14151"/>
                  <a:pt x="20933" y="14152"/>
                </a:cubicBezTo>
                <a:cubicBezTo>
                  <a:pt x="20948" y="14167"/>
                  <a:pt x="20962" y="14210"/>
                  <a:pt x="20962" y="14224"/>
                </a:cubicBezTo>
                <a:cubicBezTo>
                  <a:pt x="20976" y="14224"/>
                  <a:pt x="20876" y="14253"/>
                  <a:pt x="20833" y="14267"/>
                </a:cubicBezTo>
                <a:cubicBezTo>
                  <a:pt x="20827" y="14270"/>
                  <a:pt x="20821" y="14271"/>
                  <a:pt x="20816" y="14271"/>
                </a:cubicBezTo>
                <a:cubicBezTo>
                  <a:pt x="20794" y="14271"/>
                  <a:pt x="20775" y="14253"/>
                  <a:pt x="20775" y="14253"/>
                </a:cubicBezTo>
                <a:cubicBezTo>
                  <a:pt x="20775" y="14239"/>
                  <a:pt x="20790" y="14195"/>
                  <a:pt x="20790" y="14181"/>
                </a:cubicBezTo>
                <a:cubicBezTo>
                  <a:pt x="20790" y="14167"/>
                  <a:pt x="20775" y="14124"/>
                  <a:pt x="20761" y="14095"/>
                </a:cubicBezTo>
                <a:lnTo>
                  <a:pt x="20732" y="14066"/>
                </a:lnTo>
                <a:lnTo>
                  <a:pt x="20718" y="14037"/>
                </a:lnTo>
                <a:cubicBezTo>
                  <a:pt x="20689" y="14037"/>
                  <a:pt x="20675" y="14052"/>
                  <a:pt x="20660" y="14052"/>
                </a:cubicBezTo>
                <a:lnTo>
                  <a:pt x="20617" y="14052"/>
                </a:lnTo>
                <a:cubicBezTo>
                  <a:pt x="20588" y="14037"/>
                  <a:pt x="20517" y="14037"/>
                  <a:pt x="20488" y="14023"/>
                </a:cubicBezTo>
                <a:lnTo>
                  <a:pt x="20445" y="14009"/>
                </a:lnTo>
                <a:lnTo>
                  <a:pt x="20416" y="14009"/>
                </a:lnTo>
                <a:lnTo>
                  <a:pt x="20359" y="14052"/>
                </a:lnTo>
                <a:cubicBezTo>
                  <a:pt x="20301" y="14009"/>
                  <a:pt x="20272" y="13894"/>
                  <a:pt x="20272" y="13865"/>
                </a:cubicBezTo>
                <a:cubicBezTo>
                  <a:pt x="20272" y="13836"/>
                  <a:pt x="20229" y="13793"/>
                  <a:pt x="20186" y="13779"/>
                </a:cubicBezTo>
                <a:lnTo>
                  <a:pt x="20143" y="13793"/>
                </a:lnTo>
                <a:lnTo>
                  <a:pt x="20100" y="13793"/>
                </a:lnTo>
                <a:cubicBezTo>
                  <a:pt x="20089" y="13810"/>
                  <a:pt x="20077" y="13818"/>
                  <a:pt x="20068" y="13818"/>
                </a:cubicBezTo>
                <a:cubicBezTo>
                  <a:pt x="20053" y="13818"/>
                  <a:pt x="20042" y="13799"/>
                  <a:pt x="20042" y="13764"/>
                </a:cubicBezTo>
                <a:lnTo>
                  <a:pt x="19985" y="13779"/>
                </a:lnTo>
                <a:cubicBezTo>
                  <a:pt x="19981" y="13781"/>
                  <a:pt x="19978" y="13782"/>
                  <a:pt x="19975" y="13782"/>
                </a:cubicBezTo>
                <a:cubicBezTo>
                  <a:pt x="19957" y="13782"/>
                  <a:pt x="19958" y="13748"/>
                  <a:pt x="19971" y="13736"/>
                </a:cubicBezTo>
                <a:cubicBezTo>
                  <a:pt x="19981" y="13716"/>
                  <a:pt x="19991" y="13689"/>
                  <a:pt x="20005" y="13689"/>
                </a:cubicBezTo>
                <a:cubicBezTo>
                  <a:pt x="20012" y="13689"/>
                  <a:pt x="20019" y="13694"/>
                  <a:pt x="20028" y="13707"/>
                </a:cubicBezTo>
                <a:cubicBezTo>
                  <a:pt x="20042" y="13707"/>
                  <a:pt x="20057" y="13721"/>
                  <a:pt x="20071" y="13721"/>
                </a:cubicBezTo>
                <a:lnTo>
                  <a:pt x="20100" y="13707"/>
                </a:lnTo>
                <a:cubicBezTo>
                  <a:pt x="20116" y="13713"/>
                  <a:pt x="20131" y="13716"/>
                  <a:pt x="20144" y="13716"/>
                </a:cubicBezTo>
                <a:cubicBezTo>
                  <a:pt x="20194" y="13716"/>
                  <a:pt x="20226" y="13680"/>
                  <a:pt x="20215" y="13635"/>
                </a:cubicBezTo>
                <a:lnTo>
                  <a:pt x="20215" y="13635"/>
                </a:lnTo>
                <a:lnTo>
                  <a:pt x="20172" y="13678"/>
                </a:lnTo>
                <a:cubicBezTo>
                  <a:pt x="20166" y="13681"/>
                  <a:pt x="20161" y="13682"/>
                  <a:pt x="20158" y="13682"/>
                </a:cubicBezTo>
                <a:cubicBezTo>
                  <a:pt x="20142" y="13682"/>
                  <a:pt x="20140" y="13664"/>
                  <a:pt x="20129" y="13664"/>
                </a:cubicBezTo>
                <a:cubicBezTo>
                  <a:pt x="20087" y="13643"/>
                  <a:pt x="20060" y="13630"/>
                  <a:pt x="20015" y="13630"/>
                </a:cubicBezTo>
                <a:cubicBezTo>
                  <a:pt x="19998" y="13630"/>
                  <a:pt x="19979" y="13631"/>
                  <a:pt x="19956" y="13635"/>
                </a:cubicBezTo>
                <a:cubicBezTo>
                  <a:pt x="19956" y="13635"/>
                  <a:pt x="19942" y="13621"/>
                  <a:pt x="19942" y="13621"/>
                </a:cubicBezTo>
                <a:lnTo>
                  <a:pt x="19899" y="13606"/>
                </a:lnTo>
                <a:cubicBezTo>
                  <a:pt x="19899" y="13650"/>
                  <a:pt x="19856" y="13764"/>
                  <a:pt x="19856" y="13808"/>
                </a:cubicBezTo>
                <a:cubicBezTo>
                  <a:pt x="19856" y="13835"/>
                  <a:pt x="19850" y="13845"/>
                  <a:pt x="19846" y="13845"/>
                </a:cubicBezTo>
                <a:cubicBezTo>
                  <a:pt x="19843" y="13845"/>
                  <a:pt x="19841" y="13842"/>
                  <a:pt x="19841" y="13836"/>
                </a:cubicBezTo>
                <a:cubicBezTo>
                  <a:pt x="19841" y="13836"/>
                  <a:pt x="19827" y="13793"/>
                  <a:pt x="19798" y="13750"/>
                </a:cubicBezTo>
                <a:lnTo>
                  <a:pt x="19813" y="13693"/>
                </a:lnTo>
                <a:lnTo>
                  <a:pt x="19841" y="13650"/>
                </a:lnTo>
                <a:cubicBezTo>
                  <a:pt x="19798" y="13635"/>
                  <a:pt x="19741" y="13635"/>
                  <a:pt x="19712" y="13635"/>
                </a:cubicBezTo>
                <a:lnTo>
                  <a:pt x="19712" y="13592"/>
                </a:lnTo>
                <a:cubicBezTo>
                  <a:pt x="19712" y="13578"/>
                  <a:pt x="19698" y="13563"/>
                  <a:pt x="19698" y="13549"/>
                </a:cubicBezTo>
                <a:lnTo>
                  <a:pt x="19712" y="13549"/>
                </a:lnTo>
                <a:lnTo>
                  <a:pt x="19741" y="13563"/>
                </a:lnTo>
                <a:cubicBezTo>
                  <a:pt x="19741" y="13563"/>
                  <a:pt x="19755" y="13549"/>
                  <a:pt x="19769" y="13549"/>
                </a:cubicBezTo>
                <a:cubicBezTo>
                  <a:pt x="19769" y="13563"/>
                  <a:pt x="19784" y="13578"/>
                  <a:pt x="19827" y="13592"/>
                </a:cubicBezTo>
                <a:cubicBezTo>
                  <a:pt x="19827" y="13592"/>
                  <a:pt x="19827" y="13592"/>
                  <a:pt x="19827" y="13520"/>
                </a:cubicBezTo>
                <a:cubicBezTo>
                  <a:pt x="19829" y="13522"/>
                  <a:pt x="19833" y="13523"/>
                  <a:pt x="19838" y="13523"/>
                </a:cubicBezTo>
                <a:cubicBezTo>
                  <a:pt x="19869" y="13523"/>
                  <a:pt x="19948" y="13491"/>
                  <a:pt x="19985" y="13491"/>
                </a:cubicBezTo>
                <a:cubicBezTo>
                  <a:pt x="20014" y="13491"/>
                  <a:pt x="20086" y="13477"/>
                  <a:pt x="20100" y="13477"/>
                </a:cubicBezTo>
                <a:cubicBezTo>
                  <a:pt x="20110" y="13477"/>
                  <a:pt x="20138" y="13484"/>
                  <a:pt x="20161" y="13484"/>
                </a:cubicBezTo>
                <a:cubicBezTo>
                  <a:pt x="20172" y="13484"/>
                  <a:pt x="20181" y="13482"/>
                  <a:pt x="20186" y="13477"/>
                </a:cubicBezTo>
                <a:cubicBezTo>
                  <a:pt x="20196" y="13477"/>
                  <a:pt x="20218" y="13471"/>
                  <a:pt x="20240" y="13471"/>
                </a:cubicBezTo>
                <a:cubicBezTo>
                  <a:pt x="20252" y="13471"/>
                  <a:pt x="20263" y="13472"/>
                  <a:pt x="20272" y="13477"/>
                </a:cubicBezTo>
                <a:lnTo>
                  <a:pt x="20301" y="13434"/>
                </a:lnTo>
                <a:lnTo>
                  <a:pt x="20315" y="13434"/>
                </a:lnTo>
                <a:cubicBezTo>
                  <a:pt x="20318" y="13437"/>
                  <a:pt x="20321" y="13438"/>
                  <a:pt x="20325" y="13438"/>
                </a:cubicBezTo>
                <a:cubicBezTo>
                  <a:pt x="20340" y="13438"/>
                  <a:pt x="20364" y="13414"/>
                  <a:pt x="20387" y="13391"/>
                </a:cubicBezTo>
                <a:lnTo>
                  <a:pt x="20402" y="13420"/>
                </a:lnTo>
                <a:cubicBezTo>
                  <a:pt x="20404" y="13428"/>
                  <a:pt x="20407" y="13431"/>
                  <a:pt x="20411" y="13431"/>
                </a:cubicBezTo>
                <a:cubicBezTo>
                  <a:pt x="20422" y="13431"/>
                  <a:pt x="20436" y="13401"/>
                  <a:pt x="20447" y="13401"/>
                </a:cubicBezTo>
                <a:cubicBezTo>
                  <a:pt x="20452" y="13401"/>
                  <a:pt x="20456" y="13406"/>
                  <a:pt x="20459" y="13420"/>
                </a:cubicBezTo>
                <a:cubicBezTo>
                  <a:pt x="20459" y="13420"/>
                  <a:pt x="20502" y="13405"/>
                  <a:pt x="20517" y="13405"/>
                </a:cubicBezTo>
                <a:lnTo>
                  <a:pt x="20545" y="13463"/>
                </a:lnTo>
                <a:cubicBezTo>
                  <a:pt x="20560" y="13434"/>
                  <a:pt x="20603" y="13391"/>
                  <a:pt x="20632" y="13377"/>
                </a:cubicBezTo>
                <a:lnTo>
                  <a:pt x="20718" y="13377"/>
                </a:lnTo>
                <a:cubicBezTo>
                  <a:pt x="20775" y="13362"/>
                  <a:pt x="20861" y="13362"/>
                  <a:pt x="20890" y="13348"/>
                </a:cubicBezTo>
                <a:lnTo>
                  <a:pt x="20919" y="13348"/>
                </a:lnTo>
                <a:lnTo>
                  <a:pt x="20948" y="13333"/>
                </a:lnTo>
                <a:cubicBezTo>
                  <a:pt x="20976" y="13319"/>
                  <a:pt x="21149" y="13305"/>
                  <a:pt x="21206" y="13276"/>
                </a:cubicBezTo>
                <a:cubicBezTo>
                  <a:pt x="21264" y="13262"/>
                  <a:pt x="21321" y="13247"/>
                  <a:pt x="21350" y="13247"/>
                </a:cubicBezTo>
                <a:lnTo>
                  <a:pt x="21379" y="13233"/>
                </a:lnTo>
                <a:lnTo>
                  <a:pt x="21393" y="13219"/>
                </a:lnTo>
                <a:cubicBezTo>
                  <a:pt x="21407" y="13204"/>
                  <a:pt x="21450" y="13204"/>
                  <a:pt x="21465" y="13190"/>
                </a:cubicBezTo>
                <a:cubicBezTo>
                  <a:pt x="21479" y="13190"/>
                  <a:pt x="21508" y="13175"/>
                  <a:pt x="21522" y="13161"/>
                </a:cubicBezTo>
                <a:cubicBezTo>
                  <a:pt x="21532" y="13151"/>
                  <a:pt x="21543" y="13141"/>
                  <a:pt x="21548" y="13141"/>
                </a:cubicBezTo>
                <a:cubicBezTo>
                  <a:pt x="21550" y="13141"/>
                  <a:pt x="21551" y="13142"/>
                  <a:pt x="21551" y="13147"/>
                </a:cubicBezTo>
                <a:cubicBezTo>
                  <a:pt x="21551" y="13147"/>
                  <a:pt x="21565" y="13147"/>
                  <a:pt x="21594" y="13161"/>
                </a:cubicBezTo>
                <a:lnTo>
                  <a:pt x="21580" y="13132"/>
                </a:lnTo>
                <a:lnTo>
                  <a:pt x="21551" y="13046"/>
                </a:lnTo>
                <a:cubicBezTo>
                  <a:pt x="21508" y="12974"/>
                  <a:pt x="21479" y="12888"/>
                  <a:pt x="21479" y="12888"/>
                </a:cubicBezTo>
                <a:cubicBezTo>
                  <a:pt x="21479" y="12888"/>
                  <a:pt x="21508" y="12859"/>
                  <a:pt x="21551" y="12816"/>
                </a:cubicBezTo>
                <a:lnTo>
                  <a:pt x="21508" y="12730"/>
                </a:lnTo>
                <a:lnTo>
                  <a:pt x="21479" y="12701"/>
                </a:lnTo>
                <a:cubicBezTo>
                  <a:pt x="21494" y="12673"/>
                  <a:pt x="21508" y="12615"/>
                  <a:pt x="21508" y="12586"/>
                </a:cubicBezTo>
                <a:lnTo>
                  <a:pt x="21494" y="12572"/>
                </a:lnTo>
                <a:lnTo>
                  <a:pt x="21479" y="12543"/>
                </a:lnTo>
                <a:cubicBezTo>
                  <a:pt x="21479" y="12515"/>
                  <a:pt x="21479" y="12471"/>
                  <a:pt x="21465" y="12428"/>
                </a:cubicBezTo>
                <a:lnTo>
                  <a:pt x="21465" y="12414"/>
                </a:lnTo>
                <a:lnTo>
                  <a:pt x="21479" y="12356"/>
                </a:lnTo>
                <a:cubicBezTo>
                  <a:pt x="21450" y="12342"/>
                  <a:pt x="21479" y="12313"/>
                  <a:pt x="21494" y="12285"/>
                </a:cubicBezTo>
                <a:cubicBezTo>
                  <a:pt x="21494" y="12270"/>
                  <a:pt x="21522" y="12213"/>
                  <a:pt x="21551" y="12170"/>
                </a:cubicBezTo>
                <a:lnTo>
                  <a:pt x="21508" y="12141"/>
                </a:lnTo>
                <a:cubicBezTo>
                  <a:pt x="21465" y="12098"/>
                  <a:pt x="21450" y="12069"/>
                  <a:pt x="21494" y="12012"/>
                </a:cubicBezTo>
                <a:lnTo>
                  <a:pt x="21508" y="11983"/>
                </a:lnTo>
                <a:cubicBezTo>
                  <a:pt x="21508" y="11940"/>
                  <a:pt x="21479" y="11882"/>
                  <a:pt x="21465" y="11854"/>
                </a:cubicBezTo>
                <a:cubicBezTo>
                  <a:pt x="21450" y="11839"/>
                  <a:pt x="21450" y="11825"/>
                  <a:pt x="21450" y="11825"/>
                </a:cubicBezTo>
                <a:cubicBezTo>
                  <a:pt x="21450" y="11825"/>
                  <a:pt x="21465" y="11796"/>
                  <a:pt x="21465" y="11796"/>
                </a:cubicBezTo>
                <a:cubicBezTo>
                  <a:pt x="21479" y="11796"/>
                  <a:pt x="21479" y="11753"/>
                  <a:pt x="21479" y="11739"/>
                </a:cubicBezTo>
                <a:cubicBezTo>
                  <a:pt x="21479" y="11724"/>
                  <a:pt x="21537" y="11681"/>
                  <a:pt x="21537" y="11667"/>
                </a:cubicBezTo>
                <a:cubicBezTo>
                  <a:pt x="21551" y="11638"/>
                  <a:pt x="21551" y="11609"/>
                  <a:pt x="21551" y="11609"/>
                </a:cubicBezTo>
                <a:lnTo>
                  <a:pt x="21537" y="11609"/>
                </a:lnTo>
                <a:cubicBezTo>
                  <a:pt x="21508" y="11595"/>
                  <a:pt x="21494" y="11581"/>
                  <a:pt x="21494" y="11538"/>
                </a:cubicBezTo>
                <a:lnTo>
                  <a:pt x="21479" y="11494"/>
                </a:lnTo>
                <a:cubicBezTo>
                  <a:pt x="21494" y="11466"/>
                  <a:pt x="21522" y="11437"/>
                  <a:pt x="21537" y="11437"/>
                </a:cubicBezTo>
                <a:cubicBezTo>
                  <a:pt x="21537" y="11437"/>
                  <a:pt x="21565" y="11365"/>
                  <a:pt x="21580" y="11365"/>
                </a:cubicBezTo>
                <a:cubicBezTo>
                  <a:pt x="21580" y="11365"/>
                  <a:pt x="21608" y="11380"/>
                  <a:pt x="21608" y="11394"/>
                </a:cubicBezTo>
                <a:cubicBezTo>
                  <a:pt x="21608" y="11397"/>
                  <a:pt x="21611" y="11398"/>
                  <a:pt x="21614" y="11398"/>
                </a:cubicBezTo>
                <a:cubicBezTo>
                  <a:pt x="21629" y="11398"/>
                  <a:pt x="21669" y="11377"/>
                  <a:pt x="21680" y="11365"/>
                </a:cubicBezTo>
                <a:cubicBezTo>
                  <a:pt x="21709" y="11351"/>
                  <a:pt x="21680" y="11336"/>
                  <a:pt x="21680" y="11336"/>
                </a:cubicBezTo>
                <a:cubicBezTo>
                  <a:pt x="21671" y="11336"/>
                  <a:pt x="21642" y="11349"/>
                  <a:pt x="21624" y="11349"/>
                </a:cubicBezTo>
                <a:cubicBezTo>
                  <a:pt x="21615" y="11349"/>
                  <a:pt x="21608" y="11346"/>
                  <a:pt x="21608" y="11336"/>
                </a:cubicBezTo>
                <a:cubicBezTo>
                  <a:pt x="21608" y="11322"/>
                  <a:pt x="21608" y="11308"/>
                  <a:pt x="21594" y="11308"/>
                </a:cubicBezTo>
                <a:cubicBezTo>
                  <a:pt x="21594" y="11308"/>
                  <a:pt x="21567" y="11326"/>
                  <a:pt x="21555" y="11326"/>
                </a:cubicBezTo>
                <a:cubicBezTo>
                  <a:pt x="21553" y="11326"/>
                  <a:pt x="21551" y="11325"/>
                  <a:pt x="21551" y="11322"/>
                </a:cubicBezTo>
                <a:cubicBezTo>
                  <a:pt x="21537" y="11308"/>
                  <a:pt x="21508" y="11279"/>
                  <a:pt x="21508" y="11265"/>
                </a:cubicBezTo>
                <a:cubicBezTo>
                  <a:pt x="21494" y="11250"/>
                  <a:pt x="21537" y="11250"/>
                  <a:pt x="21551" y="11250"/>
                </a:cubicBezTo>
                <a:lnTo>
                  <a:pt x="21608" y="11250"/>
                </a:lnTo>
                <a:cubicBezTo>
                  <a:pt x="21623" y="11250"/>
                  <a:pt x="21666" y="11250"/>
                  <a:pt x="21666" y="11265"/>
                </a:cubicBezTo>
                <a:cubicBezTo>
                  <a:pt x="21670" y="11268"/>
                  <a:pt x="21673" y="11270"/>
                  <a:pt x="21675" y="11270"/>
                </a:cubicBezTo>
                <a:cubicBezTo>
                  <a:pt x="21680" y="11270"/>
                  <a:pt x="21680" y="11257"/>
                  <a:pt x="21680" y="11236"/>
                </a:cubicBezTo>
                <a:lnTo>
                  <a:pt x="21666" y="11207"/>
                </a:lnTo>
                <a:lnTo>
                  <a:pt x="21652" y="11193"/>
                </a:lnTo>
                <a:cubicBezTo>
                  <a:pt x="21652" y="11164"/>
                  <a:pt x="21709" y="11135"/>
                  <a:pt x="21723" y="11121"/>
                </a:cubicBezTo>
                <a:cubicBezTo>
                  <a:pt x="21738" y="11092"/>
                  <a:pt x="21723" y="11035"/>
                  <a:pt x="21709" y="11020"/>
                </a:cubicBezTo>
                <a:cubicBezTo>
                  <a:pt x="21709" y="11006"/>
                  <a:pt x="21709" y="10977"/>
                  <a:pt x="21709" y="10934"/>
                </a:cubicBezTo>
                <a:lnTo>
                  <a:pt x="21723" y="10905"/>
                </a:lnTo>
                <a:lnTo>
                  <a:pt x="21738" y="10848"/>
                </a:lnTo>
                <a:cubicBezTo>
                  <a:pt x="21695" y="10819"/>
                  <a:pt x="21695" y="10805"/>
                  <a:pt x="21738" y="10805"/>
                </a:cubicBezTo>
                <a:lnTo>
                  <a:pt x="21738" y="10819"/>
                </a:lnTo>
                <a:lnTo>
                  <a:pt x="21752" y="10848"/>
                </a:lnTo>
                <a:cubicBezTo>
                  <a:pt x="21756" y="10852"/>
                  <a:pt x="21760" y="10854"/>
                  <a:pt x="21764" y="10854"/>
                </a:cubicBezTo>
                <a:cubicBezTo>
                  <a:pt x="21774" y="10854"/>
                  <a:pt x="21785" y="10840"/>
                  <a:pt x="21795" y="10819"/>
                </a:cubicBezTo>
                <a:lnTo>
                  <a:pt x="21781" y="10805"/>
                </a:lnTo>
                <a:cubicBezTo>
                  <a:pt x="21767" y="10790"/>
                  <a:pt x="21781" y="10776"/>
                  <a:pt x="21781" y="10776"/>
                </a:cubicBezTo>
                <a:cubicBezTo>
                  <a:pt x="21795" y="10733"/>
                  <a:pt x="21781" y="10719"/>
                  <a:pt x="21752" y="10719"/>
                </a:cubicBezTo>
                <a:lnTo>
                  <a:pt x="21738" y="10719"/>
                </a:lnTo>
                <a:cubicBezTo>
                  <a:pt x="21738" y="10704"/>
                  <a:pt x="21738" y="10676"/>
                  <a:pt x="21738" y="10661"/>
                </a:cubicBezTo>
                <a:cubicBezTo>
                  <a:pt x="21738" y="10661"/>
                  <a:pt x="21752" y="10632"/>
                  <a:pt x="21767" y="10604"/>
                </a:cubicBezTo>
                <a:lnTo>
                  <a:pt x="21767" y="10575"/>
                </a:lnTo>
                <a:cubicBezTo>
                  <a:pt x="21738" y="10503"/>
                  <a:pt x="21709" y="10474"/>
                  <a:pt x="21680" y="10474"/>
                </a:cubicBezTo>
                <a:lnTo>
                  <a:pt x="21680" y="10489"/>
                </a:lnTo>
                <a:cubicBezTo>
                  <a:pt x="21666" y="10489"/>
                  <a:pt x="21652" y="10446"/>
                  <a:pt x="21637" y="10431"/>
                </a:cubicBezTo>
                <a:cubicBezTo>
                  <a:pt x="21637" y="10417"/>
                  <a:pt x="21666" y="10359"/>
                  <a:pt x="21680" y="10345"/>
                </a:cubicBezTo>
                <a:cubicBezTo>
                  <a:pt x="21695" y="10331"/>
                  <a:pt x="21652" y="10316"/>
                  <a:pt x="21637" y="10316"/>
                </a:cubicBezTo>
                <a:cubicBezTo>
                  <a:pt x="21623" y="10316"/>
                  <a:pt x="21623" y="10273"/>
                  <a:pt x="21637" y="10259"/>
                </a:cubicBezTo>
                <a:cubicBezTo>
                  <a:pt x="21637" y="10245"/>
                  <a:pt x="21652" y="10230"/>
                  <a:pt x="21652" y="10230"/>
                </a:cubicBezTo>
                <a:lnTo>
                  <a:pt x="21666" y="10230"/>
                </a:lnTo>
                <a:lnTo>
                  <a:pt x="21680" y="10245"/>
                </a:lnTo>
                <a:cubicBezTo>
                  <a:pt x="21689" y="10261"/>
                  <a:pt x="21702" y="10268"/>
                  <a:pt x="21715" y="10268"/>
                </a:cubicBezTo>
                <a:cubicBezTo>
                  <a:pt x="21723" y="10268"/>
                  <a:pt x="21732" y="10265"/>
                  <a:pt x="21738" y="10259"/>
                </a:cubicBezTo>
                <a:cubicBezTo>
                  <a:pt x="21738" y="10245"/>
                  <a:pt x="21723" y="10201"/>
                  <a:pt x="21709" y="10158"/>
                </a:cubicBezTo>
                <a:cubicBezTo>
                  <a:pt x="21695" y="10115"/>
                  <a:pt x="21666" y="10086"/>
                  <a:pt x="21652" y="10086"/>
                </a:cubicBezTo>
                <a:lnTo>
                  <a:pt x="21637" y="10072"/>
                </a:lnTo>
                <a:lnTo>
                  <a:pt x="21623" y="10029"/>
                </a:lnTo>
                <a:cubicBezTo>
                  <a:pt x="21652" y="9986"/>
                  <a:pt x="21652" y="9957"/>
                  <a:pt x="21637" y="9943"/>
                </a:cubicBezTo>
                <a:lnTo>
                  <a:pt x="21637" y="9943"/>
                </a:lnTo>
                <a:cubicBezTo>
                  <a:pt x="21637" y="9943"/>
                  <a:pt x="21608" y="9957"/>
                  <a:pt x="21580" y="9972"/>
                </a:cubicBezTo>
                <a:lnTo>
                  <a:pt x="21551" y="9928"/>
                </a:lnTo>
                <a:cubicBezTo>
                  <a:pt x="21551" y="9928"/>
                  <a:pt x="21551" y="9943"/>
                  <a:pt x="21537" y="9957"/>
                </a:cubicBezTo>
                <a:lnTo>
                  <a:pt x="21537" y="9986"/>
                </a:lnTo>
                <a:lnTo>
                  <a:pt x="21522" y="10000"/>
                </a:lnTo>
                <a:cubicBezTo>
                  <a:pt x="21514" y="10017"/>
                  <a:pt x="21496" y="10024"/>
                  <a:pt x="21482" y="10024"/>
                </a:cubicBezTo>
                <a:cubicBezTo>
                  <a:pt x="21472" y="10024"/>
                  <a:pt x="21465" y="10021"/>
                  <a:pt x="21465" y="10015"/>
                </a:cubicBezTo>
                <a:cubicBezTo>
                  <a:pt x="21450" y="10000"/>
                  <a:pt x="21465" y="9957"/>
                  <a:pt x="21494" y="9900"/>
                </a:cubicBezTo>
                <a:lnTo>
                  <a:pt x="21494" y="9857"/>
                </a:lnTo>
                <a:cubicBezTo>
                  <a:pt x="21508" y="9813"/>
                  <a:pt x="21479" y="9785"/>
                  <a:pt x="21465" y="9742"/>
                </a:cubicBezTo>
                <a:lnTo>
                  <a:pt x="21465" y="9727"/>
                </a:lnTo>
                <a:cubicBezTo>
                  <a:pt x="21466" y="9726"/>
                  <a:pt x="21468" y="9725"/>
                  <a:pt x="21470" y="9725"/>
                </a:cubicBezTo>
                <a:cubicBezTo>
                  <a:pt x="21488" y="9725"/>
                  <a:pt x="21524" y="9773"/>
                  <a:pt x="21537" y="9799"/>
                </a:cubicBezTo>
                <a:cubicBezTo>
                  <a:pt x="21541" y="9803"/>
                  <a:pt x="21548" y="9805"/>
                  <a:pt x="21555" y="9805"/>
                </a:cubicBezTo>
                <a:cubicBezTo>
                  <a:pt x="21573" y="9805"/>
                  <a:pt x="21594" y="9795"/>
                  <a:pt x="21594" y="9785"/>
                </a:cubicBezTo>
                <a:cubicBezTo>
                  <a:pt x="21608" y="9785"/>
                  <a:pt x="21652" y="9785"/>
                  <a:pt x="21666" y="9799"/>
                </a:cubicBezTo>
                <a:cubicBezTo>
                  <a:pt x="21670" y="9803"/>
                  <a:pt x="21672" y="9805"/>
                  <a:pt x="21674" y="9805"/>
                </a:cubicBezTo>
                <a:cubicBezTo>
                  <a:pt x="21680" y="9805"/>
                  <a:pt x="21680" y="9788"/>
                  <a:pt x="21680" y="9756"/>
                </a:cubicBezTo>
                <a:lnTo>
                  <a:pt x="21680" y="9727"/>
                </a:lnTo>
                <a:lnTo>
                  <a:pt x="21666" y="9684"/>
                </a:lnTo>
                <a:cubicBezTo>
                  <a:pt x="21652" y="9684"/>
                  <a:pt x="21608" y="9684"/>
                  <a:pt x="21580" y="9670"/>
                </a:cubicBezTo>
                <a:lnTo>
                  <a:pt x="21580" y="9655"/>
                </a:lnTo>
                <a:lnTo>
                  <a:pt x="21580" y="9598"/>
                </a:lnTo>
                <a:cubicBezTo>
                  <a:pt x="21573" y="9611"/>
                  <a:pt x="21564" y="9618"/>
                  <a:pt x="21556" y="9618"/>
                </a:cubicBezTo>
                <a:cubicBezTo>
                  <a:pt x="21545" y="9618"/>
                  <a:pt x="21537" y="9607"/>
                  <a:pt x="21537" y="9584"/>
                </a:cubicBezTo>
                <a:lnTo>
                  <a:pt x="21522" y="9584"/>
                </a:lnTo>
                <a:cubicBezTo>
                  <a:pt x="21516" y="9586"/>
                  <a:pt x="21511" y="9587"/>
                  <a:pt x="21507" y="9587"/>
                </a:cubicBezTo>
                <a:cubicBezTo>
                  <a:pt x="21483" y="9587"/>
                  <a:pt x="21492" y="9553"/>
                  <a:pt x="21479" y="9541"/>
                </a:cubicBezTo>
                <a:lnTo>
                  <a:pt x="21479" y="9526"/>
                </a:lnTo>
                <a:cubicBezTo>
                  <a:pt x="21465" y="9526"/>
                  <a:pt x="21407" y="9512"/>
                  <a:pt x="21407" y="9483"/>
                </a:cubicBezTo>
                <a:cubicBezTo>
                  <a:pt x="21393" y="9469"/>
                  <a:pt x="21407" y="9411"/>
                  <a:pt x="21422" y="9397"/>
                </a:cubicBezTo>
                <a:cubicBezTo>
                  <a:pt x="21422" y="9394"/>
                  <a:pt x="21424" y="9393"/>
                  <a:pt x="21427" y="9393"/>
                </a:cubicBezTo>
                <a:cubicBezTo>
                  <a:pt x="21442" y="9393"/>
                  <a:pt x="21482" y="9414"/>
                  <a:pt x="21494" y="9426"/>
                </a:cubicBezTo>
                <a:cubicBezTo>
                  <a:pt x="21501" y="9426"/>
                  <a:pt x="21529" y="9422"/>
                  <a:pt x="21558" y="9422"/>
                </a:cubicBezTo>
                <a:cubicBezTo>
                  <a:pt x="21587" y="9422"/>
                  <a:pt x="21616" y="9426"/>
                  <a:pt x="21623" y="9440"/>
                </a:cubicBezTo>
                <a:cubicBezTo>
                  <a:pt x="21648" y="9452"/>
                  <a:pt x="21725" y="9486"/>
                  <a:pt x="21765" y="9486"/>
                </a:cubicBezTo>
                <a:cubicBezTo>
                  <a:pt x="21771" y="9486"/>
                  <a:pt x="21777" y="9485"/>
                  <a:pt x="21781" y="9483"/>
                </a:cubicBezTo>
                <a:cubicBezTo>
                  <a:pt x="21801" y="9473"/>
                  <a:pt x="21843" y="9463"/>
                  <a:pt x="21871" y="9463"/>
                </a:cubicBezTo>
                <a:cubicBezTo>
                  <a:pt x="21882" y="9463"/>
                  <a:pt x="21892" y="9464"/>
                  <a:pt x="21896" y="9469"/>
                </a:cubicBezTo>
                <a:cubicBezTo>
                  <a:pt x="21925" y="9483"/>
                  <a:pt x="21953" y="9497"/>
                  <a:pt x="21968" y="9497"/>
                </a:cubicBezTo>
                <a:lnTo>
                  <a:pt x="21968" y="9483"/>
                </a:lnTo>
                <a:cubicBezTo>
                  <a:pt x="21971" y="9476"/>
                  <a:pt x="21975" y="9473"/>
                  <a:pt x="21979" y="9473"/>
                </a:cubicBezTo>
                <a:cubicBezTo>
                  <a:pt x="21987" y="9473"/>
                  <a:pt x="21996" y="9486"/>
                  <a:pt x="22004" y="9486"/>
                </a:cubicBezTo>
                <a:cubicBezTo>
                  <a:pt x="22006" y="9486"/>
                  <a:pt x="22009" y="9485"/>
                  <a:pt x="22011" y="9483"/>
                </a:cubicBezTo>
                <a:lnTo>
                  <a:pt x="22025" y="9483"/>
                </a:lnTo>
                <a:cubicBezTo>
                  <a:pt x="22040" y="9469"/>
                  <a:pt x="22025" y="9411"/>
                  <a:pt x="22025" y="9397"/>
                </a:cubicBezTo>
                <a:cubicBezTo>
                  <a:pt x="22011" y="9382"/>
                  <a:pt x="21996" y="9311"/>
                  <a:pt x="22011" y="9296"/>
                </a:cubicBezTo>
                <a:cubicBezTo>
                  <a:pt x="22025" y="9282"/>
                  <a:pt x="22011" y="9124"/>
                  <a:pt x="21996" y="9081"/>
                </a:cubicBezTo>
                <a:cubicBezTo>
                  <a:pt x="21982" y="9038"/>
                  <a:pt x="21982" y="8951"/>
                  <a:pt x="21996" y="8951"/>
                </a:cubicBezTo>
                <a:cubicBezTo>
                  <a:pt x="22011" y="8937"/>
                  <a:pt x="22054" y="8937"/>
                  <a:pt x="22083" y="8923"/>
                </a:cubicBezTo>
                <a:lnTo>
                  <a:pt x="22083" y="8880"/>
                </a:lnTo>
                <a:lnTo>
                  <a:pt x="22097" y="8851"/>
                </a:lnTo>
                <a:cubicBezTo>
                  <a:pt x="22097" y="8823"/>
                  <a:pt x="22109" y="8807"/>
                  <a:pt x="22125" y="8807"/>
                </a:cubicBezTo>
                <a:cubicBezTo>
                  <a:pt x="22134" y="8807"/>
                  <a:pt x="22144" y="8812"/>
                  <a:pt x="22154" y="8822"/>
                </a:cubicBezTo>
                <a:lnTo>
                  <a:pt x="22198" y="8822"/>
                </a:lnTo>
                <a:cubicBezTo>
                  <a:pt x="22226" y="8793"/>
                  <a:pt x="22226" y="8765"/>
                  <a:pt x="22198" y="8750"/>
                </a:cubicBezTo>
                <a:lnTo>
                  <a:pt x="22169" y="8736"/>
                </a:lnTo>
                <a:cubicBezTo>
                  <a:pt x="22169" y="8722"/>
                  <a:pt x="22154" y="8707"/>
                  <a:pt x="22154" y="8693"/>
                </a:cubicBezTo>
                <a:cubicBezTo>
                  <a:pt x="22154" y="8693"/>
                  <a:pt x="22164" y="8674"/>
                  <a:pt x="22175" y="8674"/>
                </a:cubicBezTo>
                <a:cubicBezTo>
                  <a:pt x="22177" y="8674"/>
                  <a:pt x="22180" y="8676"/>
                  <a:pt x="22183" y="8678"/>
                </a:cubicBezTo>
                <a:cubicBezTo>
                  <a:pt x="22212" y="8678"/>
                  <a:pt x="22226" y="8664"/>
                  <a:pt x="22241" y="8635"/>
                </a:cubicBezTo>
                <a:cubicBezTo>
                  <a:pt x="22255" y="8621"/>
                  <a:pt x="22255" y="8592"/>
                  <a:pt x="22241" y="8592"/>
                </a:cubicBezTo>
                <a:cubicBezTo>
                  <a:pt x="22241" y="8578"/>
                  <a:pt x="22226" y="8578"/>
                  <a:pt x="22212" y="8578"/>
                </a:cubicBezTo>
                <a:cubicBezTo>
                  <a:pt x="22209" y="8580"/>
                  <a:pt x="22207" y="8582"/>
                  <a:pt x="22204" y="8582"/>
                </a:cubicBezTo>
                <a:cubicBezTo>
                  <a:pt x="22193" y="8582"/>
                  <a:pt x="22183" y="8556"/>
                  <a:pt x="22183" y="8520"/>
                </a:cubicBezTo>
                <a:lnTo>
                  <a:pt x="22154" y="8492"/>
                </a:lnTo>
                <a:cubicBezTo>
                  <a:pt x="22140" y="8477"/>
                  <a:pt x="22126" y="8449"/>
                  <a:pt x="22111" y="8420"/>
                </a:cubicBezTo>
                <a:cubicBezTo>
                  <a:pt x="22111" y="8377"/>
                  <a:pt x="22126" y="8348"/>
                  <a:pt x="22154" y="8348"/>
                </a:cubicBezTo>
                <a:lnTo>
                  <a:pt x="22169" y="8348"/>
                </a:lnTo>
                <a:cubicBezTo>
                  <a:pt x="22183" y="8348"/>
                  <a:pt x="22140" y="8233"/>
                  <a:pt x="22111" y="8233"/>
                </a:cubicBezTo>
                <a:cubicBezTo>
                  <a:pt x="22097" y="8228"/>
                  <a:pt x="22081" y="8227"/>
                  <a:pt x="22066" y="8227"/>
                </a:cubicBezTo>
                <a:cubicBezTo>
                  <a:pt x="22035" y="8227"/>
                  <a:pt x="22006" y="8233"/>
                  <a:pt x="21996" y="8233"/>
                </a:cubicBezTo>
                <a:cubicBezTo>
                  <a:pt x="21982" y="8233"/>
                  <a:pt x="21953" y="8219"/>
                  <a:pt x="21939" y="8219"/>
                </a:cubicBezTo>
                <a:lnTo>
                  <a:pt x="21925" y="8219"/>
                </a:lnTo>
                <a:lnTo>
                  <a:pt x="21910" y="8233"/>
                </a:lnTo>
                <a:cubicBezTo>
                  <a:pt x="21881" y="8233"/>
                  <a:pt x="21867" y="8176"/>
                  <a:pt x="21867" y="8161"/>
                </a:cubicBezTo>
                <a:cubicBezTo>
                  <a:pt x="21867" y="8147"/>
                  <a:pt x="21925" y="8118"/>
                  <a:pt x="21939" y="8118"/>
                </a:cubicBezTo>
                <a:cubicBezTo>
                  <a:pt x="21953" y="8118"/>
                  <a:pt x="21939" y="8104"/>
                  <a:pt x="21896" y="8089"/>
                </a:cubicBezTo>
                <a:lnTo>
                  <a:pt x="21867" y="8089"/>
                </a:lnTo>
                <a:cubicBezTo>
                  <a:pt x="21824" y="8089"/>
                  <a:pt x="21781" y="7989"/>
                  <a:pt x="21810" y="7931"/>
                </a:cubicBezTo>
                <a:lnTo>
                  <a:pt x="21824" y="7888"/>
                </a:lnTo>
                <a:cubicBezTo>
                  <a:pt x="21810" y="7831"/>
                  <a:pt x="21795" y="7716"/>
                  <a:pt x="21795" y="7687"/>
                </a:cubicBezTo>
                <a:cubicBezTo>
                  <a:pt x="21810" y="7673"/>
                  <a:pt x="21795" y="7644"/>
                  <a:pt x="21767" y="7615"/>
                </a:cubicBezTo>
                <a:lnTo>
                  <a:pt x="21752" y="7601"/>
                </a:lnTo>
                <a:cubicBezTo>
                  <a:pt x="21750" y="7597"/>
                  <a:pt x="21748" y="7596"/>
                  <a:pt x="21746" y="7596"/>
                </a:cubicBezTo>
                <a:cubicBezTo>
                  <a:pt x="21738" y="7596"/>
                  <a:pt x="21728" y="7627"/>
                  <a:pt x="21715" y="7627"/>
                </a:cubicBezTo>
                <a:cubicBezTo>
                  <a:pt x="21709" y="7627"/>
                  <a:pt x="21703" y="7621"/>
                  <a:pt x="21695" y="7601"/>
                </a:cubicBezTo>
                <a:lnTo>
                  <a:pt x="21695" y="7572"/>
                </a:lnTo>
                <a:cubicBezTo>
                  <a:pt x="21666" y="7558"/>
                  <a:pt x="21637" y="7529"/>
                  <a:pt x="21637" y="7529"/>
                </a:cubicBezTo>
                <a:cubicBezTo>
                  <a:pt x="21623" y="7529"/>
                  <a:pt x="21680" y="7500"/>
                  <a:pt x="21709" y="7486"/>
                </a:cubicBezTo>
                <a:cubicBezTo>
                  <a:pt x="21723" y="7472"/>
                  <a:pt x="21723" y="7270"/>
                  <a:pt x="21695" y="7184"/>
                </a:cubicBezTo>
                <a:cubicBezTo>
                  <a:pt x="21684" y="7129"/>
                  <a:pt x="21716" y="7107"/>
                  <a:pt x="21744" y="7107"/>
                </a:cubicBezTo>
                <a:cubicBezTo>
                  <a:pt x="21752" y="7107"/>
                  <a:pt x="21760" y="7109"/>
                  <a:pt x="21767" y="7112"/>
                </a:cubicBezTo>
                <a:cubicBezTo>
                  <a:pt x="21774" y="7116"/>
                  <a:pt x="21781" y="7118"/>
                  <a:pt x="21787" y="7118"/>
                </a:cubicBezTo>
                <a:cubicBezTo>
                  <a:pt x="21802" y="7118"/>
                  <a:pt x="21810" y="7105"/>
                  <a:pt x="21810" y="7084"/>
                </a:cubicBezTo>
                <a:lnTo>
                  <a:pt x="21810" y="7055"/>
                </a:lnTo>
                <a:lnTo>
                  <a:pt x="21795" y="7026"/>
                </a:lnTo>
                <a:cubicBezTo>
                  <a:pt x="21767" y="7012"/>
                  <a:pt x="21752" y="6954"/>
                  <a:pt x="21752" y="6954"/>
                </a:cubicBezTo>
                <a:cubicBezTo>
                  <a:pt x="21752" y="6940"/>
                  <a:pt x="21738" y="6940"/>
                  <a:pt x="21723" y="6940"/>
                </a:cubicBezTo>
                <a:lnTo>
                  <a:pt x="21695" y="6940"/>
                </a:lnTo>
                <a:cubicBezTo>
                  <a:pt x="21695" y="6940"/>
                  <a:pt x="21695" y="6954"/>
                  <a:pt x="21695" y="6954"/>
                </a:cubicBezTo>
                <a:lnTo>
                  <a:pt x="21680" y="6954"/>
                </a:lnTo>
                <a:cubicBezTo>
                  <a:pt x="21680" y="6940"/>
                  <a:pt x="21666" y="6926"/>
                  <a:pt x="21680" y="6926"/>
                </a:cubicBezTo>
                <a:lnTo>
                  <a:pt x="21695" y="6911"/>
                </a:lnTo>
                <a:cubicBezTo>
                  <a:pt x="21709" y="6897"/>
                  <a:pt x="21723" y="6868"/>
                  <a:pt x="21723" y="6868"/>
                </a:cubicBezTo>
                <a:cubicBezTo>
                  <a:pt x="21723" y="6854"/>
                  <a:pt x="21709" y="6854"/>
                  <a:pt x="21709" y="6854"/>
                </a:cubicBezTo>
                <a:lnTo>
                  <a:pt x="21695" y="6854"/>
                </a:lnTo>
                <a:cubicBezTo>
                  <a:pt x="21680" y="6854"/>
                  <a:pt x="21666" y="6796"/>
                  <a:pt x="21652" y="6725"/>
                </a:cubicBezTo>
                <a:lnTo>
                  <a:pt x="21652" y="6667"/>
                </a:lnTo>
                <a:lnTo>
                  <a:pt x="21652" y="6638"/>
                </a:lnTo>
                <a:cubicBezTo>
                  <a:pt x="21652" y="6610"/>
                  <a:pt x="21652" y="6552"/>
                  <a:pt x="21666" y="6523"/>
                </a:cubicBezTo>
                <a:lnTo>
                  <a:pt x="21637" y="6495"/>
                </a:lnTo>
                <a:cubicBezTo>
                  <a:pt x="21652" y="6480"/>
                  <a:pt x="21637" y="6452"/>
                  <a:pt x="21623" y="6437"/>
                </a:cubicBezTo>
                <a:cubicBezTo>
                  <a:pt x="21623" y="6437"/>
                  <a:pt x="21580" y="6423"/>
                  <a:pt x="21551" y="6394"/>
                </a:cubicBezTo>
                <a:lnTo>
                  <a:pt x="21537" y="6365"/>
                </a:lnTo>
                <a:cubicBezTo>
                  <a:pt x="21537" y="6308"/>
                  <a:pt x="21479" y="6308"/>
                  <a:pt x="21465" y="6279"/>
                </a:cubicBezTo>
                <a:lnTo>
                  <a:pt x="21465" y="6207"/>
                </a:lnTo>
                <a:cubicBezTo>
                  <a:pt x="21426" y="6195"/>
                  <a:pt x="21342" y="6148"/>
                  <a:pt x="21304" y="6148"/>
                </a:cubicBezTo>
                <a:cubicBezTo>
                  <a:pt x="21300" y="6148"/>
                  <a:pt x="21296" y="6148"/>
                  <a:pt x="21292" y="6150"/>
                </a:cubicBezTo>
                <a:cubicBezTo>
                  <a:pt x="21288" y="6152"/>
                  <a:pt x="21284" y="6153"/>
                  <a:pt x="21280" y="6153"/>
                </a:cubicBezTo>
                <a:cubicBezTo>
                  <a:pt x="21256" y="6153"/>
                  <a:pt x="21235" y="6119"/>
                  <a:pt x="21235" y="6107"/>
                </a:cubicBezTo>
                <a:cubicBezTo>
                  <a:pt x="21235" y="6092"/>
                  <a:pt x="21206" y="6092"/>
                  <a:pt x="21206" y="6092"/>
                </a:cubicBezTo>
                <a:cubicBezTo>
                  <a:pt x="21205" y="6094"/>
                  <a:pt x="21202" y="6095"/>
                  <a:pt x="21199" y="6095"/>
                </a:cubicBezTo>
                <a:cubicBezTo>
                  <a:pt x="21176" y="6095"/>
                  <a:pt x="21117" y="6049"/>
                  <a:pt x="21091" y="6049"/>
                </a:cubicBezTo>
                <a:lnTo>
                  <a:pt x="21005" y="6049"/>
                </a:lnTo>
                <a:cubicBezTo>
                  <a:pt x="20994" y="6049"/>
                  <a:pt x="20959" y="6074"/>
                  <a:pt x="20948" y="6074"/>
                </a:cubicBezTo>
                <a:cubicBezTo>
                  <a:pt x="20945" y="6074"/>
                  <a:pt x="20944" y="6071"/>
                  <a:pt x="20948" y="6064"/>
                </a:cubicBezTo>
                <a:cubicBezTo>
                  <a:pt x="20948" y="6049"/>
                  <a:pt x="20940" y="6046"/>
                  <a:pt x="20931" y="6046"/>
                </a:cubicBezTo>
                <a:cubicBezTo>
                  <a:pt x="20922" y="6046"/>
                  <a:pt x="20912" y="6049"/>
                  <a:pt x="20904" y="6049"/>
                </a:cubicBezTo>
                <a:cubicBezTo>
                  <a:pt x="20904" y="6049"/>
                  <a:pt x="20847" y="6035"/>
                  <a:pt x="20833" y="6035"/>
                </a:cubicBezTo>
                <a:cubicBezTo>
                  <a:pt x="20818" y="6035"/>
                  <a:pt x="20746" y="6021"/>
                  <a:pt x="20718" y="6006"/>
                </a:cubicBezTo>
                <a:cubicBezTo>
                  <a:pt x="20703" y="5992"/>
                  <a:pt x="20660" y="5977"/>
                  <a:pt x="20632" y="5963"/>
                </a:cubicBezTo>
                <a:cubicBezTo>
                  <a:pt x="20632" y="5963"/>
                  <a:pt x="20632" y="5963"/>
                  <a:pt x="20632" y="5949"/>
                </a:cubicBezTo>
                <a:cubicBezTo>
                  <a:pt x="20660" y="5920"/>
                  <a:pt x="20660" y="5877"/>
                  <a:pt x="20660" y="5848"/>
                </a:cubicBezTo>
                <a:lnTo>
                  <a:pt x="20660" y="5819"/>
                </a:lnTo>
                <a:cubicBezTo>
                  <a:pt x="20660" y="5762"/>
                  <a:pt x="20689" y="5762"/>
                  <a:pt x="20689" y="5762"/>
                </a:cubicBezTo>
                <a:cubicBezTo>
                  <a:pt x="20692" y="5765"/>
                  <a:pt x="20694" y="5766"/>
                  <a:pt x="20696" y="5766"/>
                </a:cubicBezTo>
                <a:cubicBezTo>
                  <a:pt x="20703" y="5766"/>
                  <a:pt x="20703" y="5742"/>
                  <a:pt x="20703" y="5719"/>
                </a:cubicBezTo>
                <a:lnTo>
                  <a:pt x="20718" y="5704"/>
                </a:lnTo>
                <a:lnTo>
                  <a:pt x="20732" y="5676"/>
                </a:lnTo>
                <a:cubicBezTo>
                  <a:pt x="20732" y="5647"/>
                  <a:pt x="20718" y="5633"/>
                  <a:pt x="20703" y="5633"/>
                </a:cubicBezTo>
                <a:cubicBezTo>
                  <a:pt x="20697" y="5639"/>
                  <a:pt x="20682" y="5642"/>
                  <a:pt x="20664" y="5642"/>
                </a:cubicBezTo>
                <a:cubicBezTo>
                  <a:pt x="20639" y="5642"/>
                  <a:pt x="20611" y="5635"/>
                  <a:pt x="20603" y="5618"/>
                </a:cubicBezTo>
                <a:cubicBezTo>
                  <a:pt x="20596" y="5611"/>
                  <a:pt x="20585" y="5607"/>
                  <a:pt x="20574" y="5607"/>
                </a:cubicBezTo>
                <a:cubicBezTo>
                  <a:pt x="20563" y="5607"/>
                  <a:pt x="20552" y="5611"/>
                  <a:pt x="20545" y="5618"/>
                </a:cubicBezTo>
                <a:lnTo>
                  <a:pt x="20531" y="5633"/>
                </a:lnTo>
                <a:lnTo>
                  <a:pt x="20517" y="5647"/>
                </a:lnTo>
                <a:cubicBezTo>
                  <a:pt x="20545" y="5661"/>
                  <a:pt x="20588" y="5676"/>
                  <a:pt x="20603" y="5690"/>
                </a:cubicBezTo>
                <a:cubicBezTo>
                  <a:pt x="20603" y="5690"/>
                  <a:pt x="20617" y="5748"/>
                  <a:pt x="20603" y="5748"/>
                </a:cubicBezTo>
                <a:cubicBezTo>
                  <a:pt x="20588" y="5748"/>
                  <a:pt x="20574" y="5762"/>
                  <a:pt x="20574" y="5762"/>
                </a:cubicBezTo>
                <a:cubicBezTo>
                  <a:pt x="20574" y="5805"/>
                  <a:pt x="20574" y="5848"/>
                  <a:pt x="20574" y="5891"/>
                </a:cubicBezTo>
                <a:cubicBezTo>
                  <a:pt x="20560" y="5877"/>
                  <a:pt x="20545" y="5877"/>
                  <a:pt x="20531" y="5877"/>
                </a:cubicBezTo>
                <a:cubicBezTo>
                  <a:pt x="20528" y="5874"/>
                  <a:pt x="20525" y="5873"/>
                  <a:pt x="20522" y="5873"/>
                </a:cubicBezTo>
                <a:cubicBezTo>
                  <a:pt x="20511" y="5873"/>
                  <a:pt x="20499" y="5891"/>
                  <a:pt x="20488" y="5891"/>
                </a:cubicBezTo>
                <a:cubicBezTo>
                  <a:pt x="20459" y="5877"/>
                  <a:pt x="20502" y="5848"/>
                  <a:pt x="20488" y="5848"/>
                </a:cubicBezTo>
                <a:cubicBezTo>
                  <a:pt x="20464" y="5825"/>
                  <a:pt x="20431" y="5801"/>
                  <a:pt x="20412" y="5801"/>
                </a:cubicBezTo>
                <a:cubicBezTo>
                  <a:pt x="20408" y="5801"/>
                  <a:pt x="20404" y="5802"/>
                  <a:pt x="20402" y="5805"/>
                </a:cubicBezTo>
                <a:cubicBezTo>
                  <a:pt x="20387" y="5819"/>
                  <a:pt x="20387" y="5819"/>
                  <a:pt x="20373" y="5819"/>
                </a:cubicBezTo>
                <a:cubicBezTo>
                  <a:pt x="20373" y="5805"/>
                  <a:pt x="20373" y="5805"/>
                  <a:pt x="20373" y="5791"/>
                </a:cubicBezTo>
                <a:cubicBezTo>
                  <a:pt x="20373" y="5788"/>
                  <a:pt x="20375" y="5788"/>
                  <a:pt x="20378" y="5788"/>
                </a:cubicBezTo>
                <a:cubicBezTo>
                  <a:pt x="20392" y="5788"/>
                  <a:pt x="20427" y="5801"/>
                  <a:pt x="20456" y="5801"/>
                </a:cubicBezTo>
                <a:cubicBezTo>
                  <a:pt x="20469" y="5801"/>
                  <a:pt x="20480" y="5798"/>
                  <a:pt x="20488" y="5791"/>
                </a:cubicBezTo>
                <a:cubicBezTo>
                  <a:pt x="20517" y="5776"/>
                  <a:pt x="20502" y="5704"/>
                  <a:pt x="20488" y="5690"/>
                </a:cubicBezTo>
                <a:cubicBezTo>
                  <a:pt x="20488" y="5661"/>
                  <a:pt x="20502" y="5618"/>
                  <a:pt x="20517" y="5590"/>
                </a:cubicBezTo>
                <a:lnTo>
                  <a:pt x="20545" y="5561"/>
                </a:lnTo>
                <a:cubicBezTo>
                  <a:pt x="20560" y="5575"/>
                  <a:pt x="20617" y="5575"/>
                  <a:pt x="20632" y="5575"/>
                </a:cubicBezTo>
                <a:cubicBezTo>
                  <a:pt x="20646" y="5561"/>
                  <a:pt x="20675" y="5546"/>
                  <a:pt x="20689" y="5518"/>
                </a:cubicBezTo>
                <a:lnTo>
                  <a:pt x="20718" y="5546"/>
                </a:lnTo>
                <a:lnTo>
                  <a:pt x="20732" y="5575"/>
                </a:lnTo>
                <a:cubicBezTo>
                  <a:pt x="20732" y="5587"/>
                  <a:pt x="20740" y="5592"/>
                  <a:pt x="20750" y="5592"/>
                </a:cubicBezTo>
                <a:cubicBezTo>
                  <a:pt x="20763" y="5592"/>
                  <a:pt x="20781" y="5583"/>
                  <a:pt x="20790" y="5575"/>
                </a:cubicBezTo>
                <a:cubicBezTo>
                  <a:pt x="20804" y="5561"/>
                  <a:pt x="20833" y="5532"/>
                  <a:pt x="20833" y="5532"/>
                </a:cubicBezTo>
                <a:cubicBezTo>
                  <a:pt x="20833" y="5518"/>
                  <a:pt x="20818" y="5503"/>
                  <a:pt x="20804" y="5489"/>
                </a:cubicBezTo>
                <a:lnTo>
                  <a:pt x="20804" y="5475"/>
                </a:lnTo>
                <a:cubicBezTo>
                  <a:pt x="20798" y="5462"/>
                  <a:pt x="20794" y="5458"/>
                  <a:pt x="20791" y="5458"/>
                </a:cubicBezTo>
                <a:cubicBezTo>
                  <a:pt x="20787" y="5458"/>
                  <a:pt x="20783" y="5466"/>
                  <a:pt x="20775" y="5475"/>
                </a:cubicBezTo>
                <a:lnTo>
                  <a:pt x="20775" y="5489"/>
                </a:lnTo>
                <a:lnTo>
                  <a:pt x="20775" y="5503"/>
                </a:lnTo>
                <a:cubicBezTo>
                  <a:pt x="20761" y="5503"/>
                  <a:pt x="20746" y="5489"/>
                  <a:pt x="20746" y="5475"/>
                </a:cubicBezTo>
                <a:lnTo>
                  <a:pt x="20746" y="5446"/>
                </a:lnTo>
                <a:lnTo>
                  <a:pt x="20718" y="5446"/>
                </a:lnTo>
                <a:cubicBezTo>
                  <a:pt x="20701" y="5454"/>
                  <a:pt x="20679" y="5473"/>
                  <a:pt x="20663" y="5490"/>
                </a:cubicBezTo>
                <a:lnTo>
                  <a:pt x="20663" y="5490"/>
                </a:lnTo>
                <a:cubicBezTo>
                  <a:pt x="20674" y="5443"/>
                  <a:pt x="20706" y="5400"/>
                  <a:pt x="20718" y="5388"/>
                </a:cubicBezTo>
                <a:cubicBezTo>
                  <a:pt x="20726" y="5380"/>
                  <a:pt x="20725" y="5371"/>
                  <a:pt x="20712" y="5365"/>
                </a:cubicBezTo>
                <a:lnTo>
                  <a:pt x="20712" y="5365"/>
                </a:lnTo>
                <a:lnTo>
                  <a:pt x="20703" y="5374"/>
                </a:lnTo>
                <a:cubicBezTo>
                  <a:pt x="20689" y="5403"/>
                  <a:pt x="20689" y="5417"/>
                  <a:pt x="20675" y="5417"/>
                </a:cubicBezTo>
                <a:cubicBezTo>
                  <a:pt x="20646" y="5431"/>
                  <a:pt x="20617" y="5446"/>
                  <a:pt x="20603" y="5446"/>
                </a:cubicBezTo>
                <a:cubicBezTo>
                  <a:pt x="20597" y="5451"/>
                  <a:pt x="20592" y="5459"/>
                  <a:pt x="20587" y="5466"/>
                </a:cubicBezTo>
                <a:lnTo>
                  <a:pt x="20587" y="5466"/>
                </a:lnTo>
                <a:cubicBezTo>
                  <a:pt x="20595" y="5421"/>
                  <a:pt x="20650" y="5360"/>
                  <a:pt x="20675" y="5360"/>
                </a:cubicBezTo>
                <a:cubicBezTo>
                  <a:pt x="20691" y="5360"/>
                  <a:pt x="20704" y="5362"/>
                  <a:pt x="20712" y="5365"/>
                </a:cubicBezTo>
                <a:lnTo>
                  <a:pt x="20712" y="5365"/>
                </a:lnTo>
                <a:lnTo>
                  <a:pt x="20718" y="5360"/>
                </a:lnTo>
                <a:lnTo>
                  <a:pt x="20732" y="5345"/>
                </a:lnTo>
                <a:cubicBezTo>
                  <a:pt x="20746" y="5360"/>
                  <a:pt x="20761" y="5374"/>
                  <a:pt x="20746" y="5403"/>
                </a:cubicBezTo>
                <a:cubicBezTo>
                  <a:pt x="20761" y="5388"/>
                  <a:pt x="20775" y="5388"/>
                  <a:pt x="20775" y="5388"/>
                </a:cubicBezTo>
                <a:lnTo>
                  <a:pt x="20790" y="5374"/>
                </a:lnTo>
                <a:cubicBezTo>
                  <a:pt x="20814" y="5362"/>
                  <a:pt x="20839" y="5328"/>
                  <a:pt x="20845" y="5328"/>
                </a:cubicBezTo>
                <a:cubicBezTo>
                  <a:pt x="20846" y="5328"/>
                  <a:pt x="20847" y="5329"/>
                  <a:pt x="20847" y="5331"/>
                </a:cubicBezTo>
                <a:cubicBezTo>
                  <a:pt x="20851" y="5333"/>
                  <a:pt x="20854" y="5335"/>
                  <a:pt x="20858" y="5337"/>
                </a:cubicBezTo>
                <a:lnTo>
                  <a:pt x="20858" y="5337"/>
                </a:lnTo>
                <a:cubicBezTo>
                  <a:pt x="20863" y="5330"/>
                  <a:pt x="20869" y="5323"/>
                  <a:pt x="20876" y="5317"/>
                </a:cubicBezTo>
                <a:cubicBezTo>
                  <a:pt x="20882" y="5322"/>
                  <a:pt x="20890" y="5326"/>
                  <a:pt x="20898" y="5326"/>
                </a:cubicBezTo>
                <a:cubicBezTo>
                  <a:pt x="20909" y="5326"/>
                  <a:pt x="20919" y="5319"/>
                  <a:pt x="20919" y="5302"/>
                </a:cubicBezTo>
                <a:lnTo>
                  <a:pt x="20933" y="5288"/>
                </a:lnTo>
                <a:cubicBezTo>
                  <a:pt x="20943" y="5278"/>
                  <a:pt x="20946" y="5267"/>
                  <a:pt x="20957" y="5267"/>
                </a:cubicBezTo>
                <a:cubicBezTo>
                  <a:pt x="20962" y="5267"/>
                  <a:pt x="20968" y="5269"/>
                  <a:pt x="20976" y="5273"/>
                </a:cubicBezTo>
                <a:lnTo>
                  <a:pt x="21005" y="5288"/>
                </a:lnTo>
                <a:cubicBezTo>
                  <a:pt x="21034" y="5288"/>
                  <a:pt x="21077" y="5273"/>
                  <a:pt x="21077" y="5273"/>
                </a:cubicBezTo>
                <a:cubicBezTo>
                  <a:pt x="21091" y="5273"/>
                  <a:pt x="21091" y="5302"/>
                  <a:pt x="21091" y="5302"/>
                </a:cubicBezTo>
                <a:cubicBezTo>
                  <a:pt x="21091" y="5309"/>
                  <a:pt x="21095" y="5313"/>
                  <a:pt x="21098" y="5313"/>
                </a:cubicBezTo>
                <a:cubicBezTo>
                  <a:pt x="21102" y="5313"/>
                  <a:pt x="21106" y="5309"/>
                  <a:pt x="21106" y="5302"/>
                </a:cubicBezTo>
                <a:cubicBezTo>
                  <a:pt x="21120" y="5302"/>
                  <a:pt x="21163" y="5345"/>
                  <a:pt x="21163" y="5360"/>
                </a:cubicBezTo>
                <a:cubicBezTo>
                  <a:pt x="21149" y="5374"/>
                  <a:pt x="21106" y="5431"/>
                  <a:pt x="21091" y="5431"/>
                </a:cubicBezTo>
                <a:lnTo>
                  <a:pt x="21048" y="5431"/>
                </a:lnTo>
                <a:cubicBezTo>
                  <a:pt x="21048" y="5417"/>
                  <a:pt x="21019" y="5417"/>
                  <a:pt x="21005" y="5417"/>
                </a:cubicBezTo>
                <a:lnTo>
                  <a:pt x="20991" y="5388"/>
                </a:lnTo>
                <a:lnTo>
                  <a:pt x="20991" y="5374"/>
                </a:lnTo>
                <a:cubicBezTo>
                  <a:pt x="20983" y="5370"/>
                  <a:pt x="20977" y="5368"/>
                  <a:pt x="20973" y="5368"/>
                </a:cubicBezTo>
                <a:cubicBezTo>
                  <a:pt x="20962" y="5368"/>
                  <a:pt x="20962" y="5382"/>
                  <a:pt x="20962" y="5403"/>
                </a:cubicBezTo>
                <a:lnTo>
                  <a:pt x="20962" y="5417"/>
                </a:lnTo>
                <a:lnTo>
                  <a:pt x="20962" y="5431"/>
                </a:lnTo>
                <a:cubicBezTo>
                  <a:pt x="20962" y="5437"/>
                  <a:pt x="20961" y="5442"/>
                  <a:pt x="20960" y="5446"/>
                </a:cubicBezTo>
                <a:lnTo>
                  <a:pt x="20960" y="5446"/>
                </a:lnTo>
                <a:cubicBezTo>
                  <a:pt x="20946" y="5436"/>
                  <a:pt x="20932" y="5426"/>
                  <a:pt x="20919" y="5417"/>
                </a:cubicBezTo>
                <a:cubicBezTo>
                  <a:pt x="20906" y="5379"/>
                  <a:pt x="20883" y="5353"/>
                  <a:pt x="20858" y="5337"/>
                </a:cubicBezTo>
                <a:lnTo>
                  <a:pt x="20858" y="5337"/>
                </a:lnTo>
                <a:cubicBezTo>
                  <a:pt x="20840" y="5359"/>
                  <a:pt x="20829" y="5381"/>
                  <a:pt x="20818" y="5403"/>
                </a:cubicBezTo>
                <a:lnTo>
                  <a:pt x="20818" y="5431"/>
                </a:lnTo>
                <a:lnTo>
                  <a:pt x="20833" y="5417"/>
                </a:lnTo>
                <a:cubicBezTo>
                  <a:pt x="20838" y="5414"/>
                  <a:pt x="20843" y="5413"/>
                  <a:pt x="20848" y="5413"/>
                </a:cubicBezTo>
                <a:cubicBezTo>
                  <a:pt x="20859" y="5413"/>
                  <a:pt x="20867" y="5420"/>
                  <a:pt x="20874" y="5428"/>
                </a:cubicBezTo>
                <a:lnTo>
                  <a:pt x="20874" y="5428"/>
                </a:lnTo>
                <a:cubicBezTo>
                  <a:pt x="20880" y="5420"/>
                  <a:pt x="20885" y="5413"/>
                  <a:pt x="20891" y="5413"/>
                </a:cubicBezTo>
                <a:cubicBezTo>
                  <a:pt x="20895" y="5413"/>
                  <a:pt x="20900" y="5418"/>
                  <a:pt x="20904" y="5431"/>
                </a:cubicBezTo>
                <a:lnTo>
                  <a:pt x="20919" y="5446"/>
                </a:lnTo>
                <a:lnTo>
                  <a:pt x="20927" y="5454"/>
                </a:lnTo>
                <a:lnTo>
                  <a:pt x="20927" y="5454"/>
                </a:lnTo>
                <a:cubicBezTo>
                  <a:pt x="20920" y="5451"/>
                  <a:pt x="20912" y="5449"/>
                  <a:pt x="20904" y="5446"/>
                </a:cubicBezTo>
                <a:lnTo>
                  <a:pt x="20890" y="5446"/>
                </a:lnTo>
                <a:cubicBezTo>
                  <a:pt x="20885" y="5441"/>
                  <a:pt x="20880" y="5434"/>
                  <a:pt x="20874" y="5428"/>
                </a:cubicBezTo>
                <a:lnTo>
                  <a:pt x="20874" y="5428"/>
                </a:lnTo>
                <a:cubicBezTo>
                  <a:pt x="20870" y="5434"/>
                  <a:pt x="20866" y="5441"/>
                  <a:pt x="20861" y="5446"/>
                </a:cubicBezTo>
                <a:cubicBezTo>
                  <a:pt x="20861" y="5457"/>
                  <a:pt x="20859" y="5462"/>
                  <a:pt x="20855" y="5462"/>
                </a:cubicBezTo>
                <a:cubicBezTo>
                  <a:pt x="20848" y="5462"/>
                  <a:pt x="20836" y="5449"/>
                  <a:pt x="20818" y="5431"/>
                </a:cubicBezTo>
                <a:lnTo>
                  <a:pt x="20818" y="5431"/>
                </a:lnTo>
                <a:cubicBezTo>
                  <a:pt x="20818" y="5460"/>
                  <a:pt x="20833" y="5489"/>
                  <a:pt x="20833" y="5489"/>
                </a:cubicBezTo>
                <a:cubicBezTo>
                  <a:pt x="20833" y="5503"/>
                  <a:pt x="20847" y="5503"/>
                  <a:pt x="20861" y="5503"/>
                </a:cubicBezTo>
                <a:lnTo>
                  <a:pt x="20890" y="5532"/>
                </a:lnTo>
                <a:lnTo>
                  <a:pt x="20904" y="5561"/>
                </a:lnTo>
                <a:cubicBezTo>
                  <a:pt x="20948" y="5590"/>
                  <a:pt x="21034" y="5633"/>
                  <a:pt x="21063" y="5661"/>
                </a:cubicBezTo>
                <a:cubicBezTo>
                  <a:pt x="21065" y="5663"/>
                  <a:pt x="21067" y="5663"/>
                  <a:pt x="21070" y="5663"/>
                </a:cubicBezTo>
                <a:cubicBezTo>
                  <a:pt x="21091" y="5663"/>
                  <a:pt x="21091" y="5601"/>
                  <a:pt x="21091" y="5575"/>
                </a:cubicBezTo>
                <a:cubicBezTo>
                  <a:pt x="21091" y="5566"/>
                  <a:pt x="21098" y="5563"/>
                  <a:pt x="21109" y="5563"/>
                </a:cubicBezTo>
                <a:cubicBezTo>
                  <a:pt x="21132" y="5563"/>
                  <a:pt x="21172" y="5580"/>
                  <a:pt x="21192" y="5590"/>
                </a:cubicBezTo>
                <a:cubicBezTo>
                  <a:pt x="21196" y="5592"/>
                  <a:pt x="21200" y="5592"/>
                  <a:pt x="21203" y="5592"/>
                </a:cubicBezTo>
                <a:cubicBezTo>
                  <a:pt x="21224" y="5592"/>
                  <a:pt x="21233" y="5559"/>
                  <a:pt x="21221" y="5546"/>
                </a:cubicBezTo>
                <a:cubicBezTo>
                  <a:pt x="21221" y="5532"/>
                  <a:pt x="21224" y="5525"/>
                  <a:pt x="21231" y="5525"/>
                </a:cubicBezTo>
                <a:cubicBezTo>
                  <a:pt x="21239" y="5525"/>
                  <a:pt x="21249" y="5532"/>
                  <a:pt x="21264" y="5546"/>
                </a:cubicBezTo>
                <a:lnTo>
                  <a:pt x="21292" y="5546"/>
                </a:lnTo>
                <a:lnTo>
                  <a:pt x="21321" y="5561"/>
                </a:lnTo>
                <a:cubicBezTo>
                  <a:pt x="21323" y="5565"/>
                  <a:pt x="21325" y="5567"/>
                  <a:pt x="21328" y="5567"/>
                </a:cubicBezTo>
                <a:cubicBezTo>
                  <a:pt x="21343" y="5567"/>
                  <a:pt x="21368" y="5497"/>
                  <a:pt x="21393" y="5460"/>
                </a:cubicBezTo>
                <a:cubicBezTo>
                  <a:pt x="21407" y="5417"/>
                  <a:pt x="21364" y="5403"/>
                  <a:pt x="21364" y="5403"/>
                </a:cubicBezTo>
                <a:cubicBezTo>
                  <a:pt x="21363" y="5404"/>
                  <a:pt x="21362" y="5404"/>
                  <a:pt x="21362" y="5404"/>
                </a:cubicBezTo>
                <a:cubicBezTo>
                  <a:pt x="21354" y="5404"/>
                  <a:pt x="21381" y="5331"/>
                  <a:pt x="21407" y="5331"/>
                </a:cubicBezTo>
                <a:cubicBezTo>
                  <a:pt x="21433" y="5331"/>
                  <a:pt x="21447" y="5320"/>
                  <a:pt x="21430" y="5297"/>
                </a:cubicBezTo>
                <a:lnTo>
                  <a:pt x="21430" y="5297"/>
                </a:lnTo>
                <a:cubicBezTo>
                  <a:pt x="21444" y="5303"/>
                  <a:pt x="21458" y="5310"/>
                  <a:pt x="21465" y="5317"/>
                </a:cubicBezTo>
                <a:lnTo>
                  <a:pt x="21479" y="5317"/>
                </a:lnTo>
                <a:lnTo>
                  <a:pt x="21494" y="5302"/>
                </a:lnTo>
                <a:cubicBezTo>
                  <a:pt x="21494" y="5296"/>
                  <a:pt x="21499" y="5284"/>
                  <a:pt x="21507" y="5270"/>
                </a:cubicBezTo>
                <a:lnTo>
                  <a:pt x="21507" y="5270"/>
                </a:lnTo>
                <a:lnTo>
                  <a:pt x="21508" y="5273"/>
                </a:lnTo>
                <a:cubicBezTo>
                  <a:pt x="21522" y="5317"/>
                  <a:pt x="21537" y="5317"/>
                  <a:pt x="21565" y="5317"/>
                </a:cubicBezTo>
                <a:lnTo>
                  <a:pt x="21666" y="5317"/>
                </a:lnTo>
                <a:lnTo>
                  <a:pt x="21680" y="5345"/>
                </a:lnTo>
                <a:lnTo>
                  <a:pt x="21695" y="5360"/>
                </a:lnTo>
                <a:cubicBezTo>
                  <a:pt x="21695" y="5369"/>
                  <a:pt x="21696" y="5373"/>
                  <a:pt x="21698" y="5373"/>
                </a:cubicBezTo>
                <a:cubicBezTo>
                  <a:pt x="21706" y="5373"/>
                  <a:pt x="21723" y="5325"/>
                  <a:pt x="21723" y="5302"/>
                </a:cubicBezTo>
                <a:cubicBezTo>
                  <a:pt x="21727" y="5295"/>
                  <a:pt x="21731" y="5293"/>
                  <a:pt x="21736" y="5293"/>
                </a:cubicBezTo>
                <a:cubicBezTo>
                  <a:pt x="21750" y="5293"/>
                  <a:pt x="21767" y="5320"/>
                  <a:pt x="21767" y="5331"/>
                </a:cubicBezTo>
                <a:cubicBezTo>
                  <a:pt x="21781" y="5345"/>
                  <a:pt x="21824" y="5360"/>
                  <a:pt x="21838" y="5360"/>
                </a:cubicBezTo>
                <a:cubicBezTo>
                  <a:pt x="21853" y="5345"/>
                  <a:pt x="21881" y="5345"/>
                  <a:pt x="21881" y="5331"/>
                </a:cubicBezTo>
                <a:lnTo>
                  <a:pt x="21881" y="5317"/>
                </a:lnTo>
                <a:cubicBezTo>
                  <a:pt x="21881" y="5302"/>
                  <a:pt x="21881" y="5288"/>
                  <a:pt x="21881" y="5288"/>
                </a:cubicBezTo>
                <a:lnTo>
                  <a:pt x="21838" y="5288"/>
                </a:lnTo>
                <a:cubicBezTo>
                  <a:pt x="21824" y="5259"/>
                  <a:pt x="21838" y="5245"/>
                  <a:pt x="21853" y="5230"/>
                </a:cubicBezTo>
                <a:lnTo>
                  <a:pt x="21867" y="5259"/>
                </a:lnTo>
                <a:cubicBezTo>
                  <a:pt x="21896" y="5302"/>
                  <a:pt x="21925" y="5374"/>
                  <a:pt x="21925" y="5388"/>
                </a:cubicBezTo>
                <a:cubicBezTo>
                  <a:pt x="21927" y="5394"/>
                  <a:pt x="21930" y="5396"/>
                  <a:pt x="21933" y="5396"/>
                </a:cubicBezTo>
                <a:cubicBezTo>
                  <a:pt x="21944" y="5396"/>
                  <a:pt x="21953" y="5357"/>
                  <a:pt x="21953" y="5345"/>
                </a:cubicBezTo>
                <a:cubicBezTo>
                  <a:pt x="21953" y="5331"/>
                  <a:pt x="21982" y="5317"/>
                  <a:pt x="22011" y="5317"/>
                </a:cubicBezTo>
                <a:lnTo>
                  <a:pt x="22011" y="5331"/>
                </a:lnTo>
                <a:lnTo>
                  <a:pt x="22025" y="5345"/>
                </a:lnTo>
                <a:cubicBezTo>
                  <a:pt x="22025" y="5378"/>
                  <a:pt x="22033" y="5394"/>
                  <a:pt x="22043" y="5394"/>
                </a:cubicBezTo>
                <a:cubicBezTo>
                  <a:pt x="22047" y="5394"/>
                  <a:pt x="22050" y="5392"/>
                  <a:pt x="22054" y="5388"/>
                </a:cubicBezTo>
                <a:lnTo>
                  <a:pt x="22068" y="5388"/>
                </a:lnTo>
                <a:lnTo>
                  <a:pt x="22126" y="5360"/>
                </a:lnTo>
                <a:cubicBezTo>
                  <a:pt x="22117" y="5332"/>
                  <a:pt x="22136" y="5322"/>
                  <a:pt x="22159" y="5322"/>
                </a:cubicBezTo>
                <a:cubicBezTo>
                  <a:pt x="22173" y="5322"/>
                  <a:pt x="22187" y="5326"/>
                  <a:pt x="22198" y="5331"/>
                </a:cubicBezTo>
                <a:cubicBezTo>
                  <a:pt x="22201" y="5339"/>
                  <a:pt x="22205" y="5342"/>
                  <a:pt x="22209" y="5342"/>
                </a:cubicBezTo>
                <a:cubicBezTo>
                  <a:pt x="22218" y="5342"/>
                  <a:pt x="22222" y="5316"/>
                  <a:pt x="22212" y="5273"/>
                </a:cubicBezTo>
                <a:lnTo>
                  <a:pt x="22198" y="5230"/>
                </a:lnTo>
                <a:cubicBezTo>
                  <a:pt x="22198" y="5216"/>
                  <a:pt x="22198" y="5202"/>
                  <a:pt x="22198" y="5202"/>
                </a:cubicBezTo>
                <a:lnTo>
                  <a:pt x="22212" y="5202"/>
                </a:lnTo>
                <a:cubicBezTo>
                  <a:pt x="22212" y="5202"/>
                  <a:pt x="22312" y="5273"/>
                  <a:pt x="22327" y="5273"/>
                </a:cubicBezTo>
                <a:cubicBezTo>
                  <a:pt x="22356" y="5273"/>
                  <a:pt x="22356" y="5202"/>
                  <a:pt x="22370" y="5187"/>
                </a:cubicBezTo>
                <a:cubicBezTo>
                  <a:pt x="22370" y="5182"/>
                  <a:pt x="22372" y="5180"/>
                  <a:pt x="22376" y="5180"/>
                </a:cubicBezTo>
                <a:cubicBezTo>
                  <a:pt x="22389" y="5180"/>
                  <a:pt x="22424" y="5209"/>
                  <a:pt x="22444" y="5209"/>
                </a:cubicBezTo>
                <a:cubicBezTo>
                  <a:pt x="22449" y="5209"/>
                  <a:pt x="22454" y="5207"/>
                  <a:pt x="22456" y="5202"/>
                </a:cubicBezTo>
                <a:cubicBezTo>
                  <a:pt x="22485" y="5187"/>
                  <a:pt x="22471" y="5173"/>
                  <a:pt x="22456" y="5173"/>
                </a:cubicBezTo>
                <a:lnTo>
                  <a:pt x="22442" y="5159"/>
                </a:lnTo>
                <a:lnTo>
                  <a:pt x="22427" y="5159"/>
                </a:lnTo>
                <a:cubicBezTo>
                  <a:pt x="22427" y="5144"/>
                  <a:pt x="22427" y="5115"/>
                  <a:pt x="22427" y="5115"/>
                </a:cubicBezTo>
                <a:lnTo>
                  <a:pt x="22485" y="5115"/>
                </a:lnTo>
                <a:lnTo>
                  <a:pt x="22485" y="5130"/>
                </a:lnTo>
                <a:lnTo>
                  <a:pt x="22514" y="5159"/>
                </a:lnTo>
                <a:cubicBezTo>
                  <a:pt x="22542" y="5202"/>
                  <a:pt x="22571" y="5216"/>
                  <a:pt x="22571" y="5216"/>
                </a:cubicBezTo>
                <a:cubicBezTo>
                  <a:pt x="22585" y="5216"/>
                  <a:pt x="22571" y="5144"/>
                  <a:pt x="22571" y="5130"/>
                </a:cubicBezTo>
                <a:cubicBezTo>
                  <a:pt x="22557" y="5101"/>
                  <a:pt x="22585" y="5072"/>
                  <a:pt x="22629" y="5072"/>
                </a:cubicBezTo>
                <a:lnTo>
                  <a:pt x="22657" y="5072"/>
                </a:lnTo>
                <a:cubicBezTo>
                  <a:pt x="22672" y="5072"/>
                  <a:pt x="22686" y="5072"/>
                  <a:pt x="22686" y="5058"/>
                </a:cubicBezTo>
                <a:lnTo>
                  <a:pt x="22700" y="4972"/>
                </a:lnTo>
                <a:cubicBezTo>
                  <a:pt x="22758" y="4986"/>
                  <a:pt x="22787" y="5044"/>
                  <a:pt x="22772" y="5087"/>
                </a:cubicBezTo>
                <a:lnTo>
                  <a:pt x="22700" y="5087"/>
                </a:lnTo>
                <a:cubicBezTo>
                  <a:pt x="22715" y="5144"/>
                  <a:pt x="22715" y="5202"/>
                  <a:pt x="22729" y="5216"/>
                </a:cubicBezTo>
                <a:lnTo>
                  <a:pt x="22758" y="5216"/>
                </a:lnTo>
                <a:lnTo>
                  <a:pt x="22758" y="5202"/>
                </a:lnTo>
                <a:cubicBezTo>
                  <a:pt x="22772" y="5173"/>
                  <a:pt x="22758" y="5144"/>
                  <a:pt x="22801" y="5130"/>
                </a:cubicBezTo>
                <a:lnTo>
                  <a:pt x="22844" y="5101"/>
                </a:lnTo>
                <a:cubicBezTo>
                  <a:pt x="22873" y="5044"/>
                  <a:pt x="22902" y="4986"/>
                  <a:pt x="22902" y="4986"/>
                </a:cubicBezTo>
                <a:cubicBezTo>
                  <a:pt x="22902" y="4972"/>
                  <a:pt x="22887" y="4972"/>
                  <a:pt x="22887" y="4972"/>
                </a:cubicBezTo>
                <a:cubicBezTo>
                  <a:pt x="22873" y="4972"/>
                  <a:pt x="22844" y="4972"/>
                  <a:pt x="22830" y="4957"/>
                </a:cubicBezTo>
                <a:cubicBezTo>
                  <a:pt x="22815" y="4957"/>
                  <a:pt x="22801" y="4943"/>
                  <a:pt x="22787" y="4929"/>
                </a:cubicBezTo>
                <a:cubicBezTo>
                  <a:pt x="22787" y="4917"/>
                  <a:pt x="22796" y="4896"/>
                  <a:pt x="22800" y="4896"/>
                </a:cubicBezTo>
                <a:cubicBezTo>
                  <a:pt x="22800" y="4896"/>
                  <a:pt x="22801" y="4897"/>
                  <a:pt x="22801" y="4900"/>
                </a:cubicBezTo>
                <a:lnTo>
                  <a:pt x="22887" y="4914"/>
                </a:lnTo>
                <a:cubicBezTo>
                  <a:pt x="22930" y="4842"/>
                  <a:pt x="22916" y="4771"/>
                  <a:pt x="22902" y="4771"/>
                </a:cubicBezTo>
                <a:lnTo>
                  <a:pt x="22902" y="4771"/>
                </a:lnTo>
                <a:cubicBezTo>
                  <a:pt x="22896" y="4773"/>
                  <a:pt x="22892" y="4775"/>
                  <a:pt x="22888" y="4775"/>
                </a:cubicBezTo>
                <a:cubicBezTo>
                  <a:pt x="22873" y="4775"/>
                  <a:pt x="22873" y="4753"/>
                  <a:pt x="22873" y="4742"/>
                </a:cubicBezTo>
                <a:cubicBezTo>
                  <a:pt x="22873" y="4727"/>
                  <a:pt x="22858" y="4713"/>
                  <a:pt x="22844" y="4713"/>
                </a:cubicBezTo>
                <a:lnTo>
                  <a:pt x="22815" y="4756"/>
                </a:lnTo>
                <a:cubicBezTo>
                  <a:pt x="22804" y="4733"/>
                  <a:pt x="22754" y="4691"/>
                  <a:pt x="22721" y="4691"/>
                </a:cubicBezTo>
                <a:cubicBezTo>
                  <a:pt x="22713" y="4691"/>
                  <a:pt x="22706" y="4693"/>
                  <a:pt x="22700" y="4699"/>
                </a:cubicBezTo>
                <a:cubicBezTo>
                  <a:pt x="22686" y="4727"/>
                  <a:pt x="22672" y="4756"/>
                  <a:pt x="22686" y="4771"/>
                </a:cubicBezTo>
                <a:lnTo>
                  <a:pt x="22686" y="4756"/>
                </a:lnTo>
                <a:lnTo>
                  <a:pt x="22715" y="4727"/>
                </a:lnTo>
                <a:cubicBezTo>
                  <a:pt x="22743" y="4742"/>
                  <a:pt x="22758" y="4828"/>
                  <a:pt x="22729" y="4828"/>
                </a:cubicBezTo>
                <a:cubicBezTo>
                  <a:pt x="22726" y="4825"/>
                  <a:pt x="22724" y="4824"/>
                  <a:pt x="22722" y="4824"/>
                </a:cubicBezTo>
                <a:lnTo>
                  <a:pt x="22722" y="4824"/>
                </a:lnTo>
                <a:cubicBezTo>
                  <a:pt x="22715" y="4824"/>
                  <a:pt x="22718" y="4845"/>
                  <a:pt x="22729" y="4857"/>
                </a:cubicBezTo>
                <a:cubicBezTo>
                  <a:pt x="22729" y="4865"/>
                  <a:pt x="22705" y="4873"/>
                  <a:pt x="22682" y="4873"/>
                </a:cubicBezTo>
                <a:cubicBezTo>
                  <a:pt x="22665" y="4873"/>
                  <a:pt x="22649" y="4869"/>
                  <a:pt x="22643" y="4857"/>
                </a:cubicBezTo>
                <a:cubicBezTo>
                  <a:pt x="22629" y="4828"/>
                  <a:pt x="22629" y="4727"/>
                  <a:pt x="22629" y="4699"/>
                </a:cubicBezTo>
                <a:cubicBezTo>
                  <a:pt x="22624" y="4690"/>
                  <a:pt x="22620" y="4686"/>
                  <a:pt x="22616" y="4686"/>
                </a:cubicBezTo>
                <a:cubicBezTo>
                  <a:pt x="22607" y="4686"/>
                  <a:pt x="22600" y="4703"/>
                  <a:pt x="22600" y="4713"/>
                </a:cubicBezTo>
                <a:cubicBezTo>
                  <a:pt x="22600" y="4717"/>
                  <a:pt x="22598" y="4719"/>
                  <a:pt x="22594" y="4719"/>
                </a:cubicBezTo>
                <a:cubicBezTo>
                  <a:pt x="22585" y="4719"/>
                  <a:pt x="22567" y="4705"/>
                  <a:pt x="22557" y="4684"/>
                </a:cubicBezTo>
                <a:lnTo>
                  <a:pt x="22528" y="4684"/>
                </a:lnTo>
                <a:cubicBezTo>
                  <a:pt x="22514" y="4684"/>
                  <a:pt x="22485" y="4699"/>
                  <a:pt x="22471" y="4699"/>
                </a:cubicBezTo>
                <a:lnTo>
                  <a:pt x="22442" y="4699"/>
                </a:lnTo>
                <a:cubicBezTo>
                  <a:pt x="22413" y="4713"/>
                  <a:pt x="22384" y="4771"/>
                  <a:pt x="22384" y="4799"/>
                </a:cubicBezTo>
                <a:cubicBezTo>
                  <a:pt x="22384" y="4814"/>
                  <a:pt x="22384" y="4828"/>
                  <a:pt x="22370" y="4828"/>
                </a:cubicBezTo>
                <a:lnTo>
                  <a:pt x="22341" y="4785"/>
                </a:lnTo>
                <a:lnTo>
                  <a:pt x="22327" y="4756"/>
                </a:lnTo>
                <a:cubicBezTo>
                  <a:pt x="22298" y="4727"/>
                  <a:pt x="22269" y="4713"/>
                  <a:pt x="22269" y="4713"/>
                </a:cubicBezTo>
                <a:lnTo>
                  <a:pt x="22255" y="4727"/>
                </a:lnTo>
                <a:lnTo>
                  <a:pt x="22226" y="4727"/>
                </a:lnTo>
                <a:cubicBezTo>
                  <a:pt x="22214" y="4763"/>
                  <a:pt x="22193" y="4789"/>
                  <a:pt x="22162" y="4789"/>
                </a:cubicBezTo>
                <a:cubicBezTo>
                  <a:pt x="22155" y="4789"/>
                  <a:pt x="22148" y="4788"/>
                  <a:pt x="22140" y="4785"/>
                </a:cubicBezTo>
                <a:lnTo>
                  <a:pt x="22126" y="4771"/>
                </a:lnTo>
                <a:lnTo>
                  <a:pt x="22097" y="4756"/>
                </a:lnTo>
                <a:cubicBezTo>
                  <a:pt x="22083" y="4742"/>
                  <a:pt x="22054" y="4742"/>
                  <a:pt x="22054" y="4742"/>
                </a:cubicBezTo>
                <a:cubicBezTo>
                  <a:pt x="22054" y="4742"/>
                  <a:pt x="22011" y="4842"/>
                  <a:pt x="21996" y="4842"/>
                </a:cubicBezTo>
                <a:cubicBezTo>
                  <a:pt x="21968" y="4842"/>
                  <a:pt x="21939" y="4828"/>
                  <a:pt x="21925" y="4828"/>
                </a:cubicBezTo>
                <a:lnTo>
                  <a:pt x="21838" y="4828"/>
                </a:lnTo>
                <a:cubicBezTo>
                  <a:pt x="21825" y="4819"/>
                  <a:pt x="21814" y="4816"/>
                  <a:pt x="21806" y="4816"/>
                </a:cubicBezTo>
                <a:cubicBezTo>
                  <a:pt x="21788" y="4816"/>
                  <a:pt x="21781" y="4833"/>
                  <a:pt x="21781" y="4842"/>
                </a:cubicBezTo>
                <a:cubicBezTo>
                  <a:pt x="21795" y="4857"/>
                  <a:pt x="21752" y="4914"/>
                  <a:pt x="21738" y="4929"/>
                </a:cubicBezTo>
                <a:cubicBezTo>
                  <a:pt x="21736" y="4930"/>
                  <a:pt x="21734" y="4931"/>
                  <a:pt x="21732" y="4931"/>
                </a:cubicBezTo>
                <a:cubicBezTo>
                  <a:pt x="21716" y="4931"/>
                  <a:pt x="21693" y="4891"/>
                  <a:pt x="21680" y="4828"/>
                </a:cubicBezTo>
                <a:lnTo>
                  <a:pt x="21652" y="4871"/>
                </a:lnTo>
                <a:lnTo>
                  <a:pt x="21623" y="4900"/>
                </a:lnTo>
                <a:cubicBezTo>
                  <a:pt x="21580" y="4929"/>
                  <a:pt x="21479" y="4986"/>
                  <a:pt x="21465" y="4986"/>
                </a:cubicBezTo>
                <a:cubicBezTo>
                  <a:pt x="21450" y="4972"/>
                  <a:pt x="21436" y="4900"/>
                  <a:pt x="21450" y="4886"/>
                </a:cubicBezTo>
                <a:cubicBezTo>
                  <a:pt x="21479" y="4886"/>
                  <a:pt x="21479" y="4857"/>
                  <a:pt x="21465" y="4842"/>
                </a:cubicBezTo>
                <a:lnTo>
                  <a:pt x="21465" y="4842"/>
                </a:lnTo>
                <a:cubicBezTo>
                  <a:pt x="21450" y="4842"/>
                  <a:pt x="21379" y="4943"/>
                  <a:pt x="21336" y="4957"/>
                </a:cubicBezTo>
                <a:cubicBezTo>
                  <a:pt x="21292" y="4986"/>
                  <a:pt x="21249" y="4986"/>
                  <a:pt x="21221" y="4986"/>
                </a:cubicBezTo>
                <a:lnTo>
                  <a:pt x="21206" y="4986"/>
                </a:lnTo>
                <a:lnTo>
                  <a:pt x="21149" y="5000"/>
                </a:lnTo>
                <a:cubicBezTo>
                  <a:pt x="21106" y="5015"/>
                  <a:pt x="21019" y="5044"/>
                  <a:pt x="21005" y="5044"/>
                </a:cubicBezTo>
                <a:cubicBezTo>
                  <a:pt x="20991" y="5044"/>
                  <a:pt x="21019" y="4943"/>
                  <a:pt x="21034" y="4929"/>
                </a:cubicBezTo>
                <a:cubicBezTo>
                  <a:pt x="21048" y="4914"/>
                  <a:pt x="21106" y="4914"/>
                  <a:pt x="21120" y="4914"/>
                </a:cubicBezTo>
                <a:cubicBezTo>
                  <a:pt x="21132" y="4914"/>
                  <a:pt x="21176" y="4883"/>
                  <a:pt x="21198" y="4883"/>
                </a:cubicBezTo>
                <a:cubicBezTo>
                  <a:pt x="21201" y="4883"/>
                  <a:pt x="21204" y="4883"/>
                  <a:pt x="21206" y="4886"/>
                </a:cubicBezTo>
                <a:cubicBezTo>
                  <a:pt x="21199" y="4878"/>
                  <a:pt x="21188" y="4875"/>
                  <a:pt x="21177" y="4875"/>
                </a:cubicBezTo>
                <a:cubicBezTo>
                  <a:pt x="21167" y="4875"/>
                  <a:pt x="21156" y="4878"/>
                  <a:pt x="21149" y="4886"/>
                </a:cubicBezTo>
                <a:cubicBezTo>
                  <a:pt x="21142" y="4889"/>
                  <a:pt x="21133" y="4891"/>
                  <a:pt x="21126" y="4891"/>
                </a:cubicBezTo>
                <a:cubicBezTo>
                  <a:pt x="21102" y="4891"/>
                  <a:pt x="21080" y="4875"/>
                  <a:pt x="21091" y="4842"/>
                </a:cubicBezTo>
                <a:lnTo>
                  <a:pt x="21120" y="4828"/>
                </a:lnTo>
                <a:lnTo>
                  <a:pt x="21177" y="4828"/>
                </a:lnTo>
                <a:cubicBezTo>
                  <a:pt x="21195" y="4837"/>
                  <a:pt x="21212" y="4846"/>
                  <a:pt x="21228" y="4854"/>
                </a:cubicBezTo>
                <a:lnTo>
                  <a:pt x="21228" y="4854"/>
                </a:lnTo>
                <a:cubicBezTo>
                  <a:pt x="21232" y="4834"/>
                  <a:pt x="21235" y="4812"/>
                  <a:pt x="21235" y="4799"/>
                </a:cubicBezTo>
                <a:cubicBezTo>
                  <a:pt x="21225" y="4779"/>
                  <a:pt x="21229" y="4759"/>
                  <a:pt x="21242" y="4759"/>
                </a:cubicBezTo>
                <a:cubicBezTo>
                  <a:pt x="21248" y="4759"/>
                  <a:pt x="21255" y="4762"/>
                  <a:pt x="21264" y="4771"/>
                </a:cubicBezTo>
                <a:lnTo>
                  <a:pt x="21278" y="4756"/>
                </a:lnTo>
                <a:lnTo>
                  <a:pt x="21307" y="4742"/>
                </a:lnTo>
                <a:cubicBezTo>
                  <a:pt x="21312" y="4731"/>
                  <a:pt x="21328" y="4726"/>
                  <a:pt x="21347" y="4726"/>
                </a:cubicBezTo>
                <a:cubicBezTo>
                  <a:pt x="21377" y="4726"/>
                  <a:pt x="21413" y="4738"/>
                  <a:pt x="21422" y="4756"/>
                </a:cubicBezTo>
                <a:cubicBezTo>
                  <a:pt x="21429" y="4778"/>
                  <a:pt x="21443" y="4781"/>
                  <a:pt x="21458" y="4781"/>
                </a:cubicBezTo>
                <a:cubicBezTo>
                  <a:pt x="21461" y="4781"/>
                  <a:pt x="21464" y="4781"/>
                  <a:pt x="21467" y="4781"/>
                </a:cubicBezTo>
                <a:lnTo>
                  <a:pt x="21467" y="4781"/>
                </a:lnTo>
                <a:cubicBezTo>
                  <a:pt x="21477" y="4798"/>
                  <a:pt x="21487" y="4815"/>
                  <a:pt x="21494" y="4828"/>
                </a:cubicBezTo>
                <a:lnTo>
                  <a:pt x="21522" y="4828"/>
                </a:lnTo>
                <a:cubicBezTo>
                  <a:pt x="21537" y="4814"/>
                  <a:pt x="21537" y="4799"/>
                  <a:pt x="21537" y="4785"/>
                </a:cubicBezTo>
                <a:lnTo>
                  <a:pt x="21522" y="4742"/>
                </a:lnTo>
                <a:cubicBezTo>
                  <a:pt x="21508" y="4699"/>
                  <a:pt x="21508" y="4656"/>
                  <a:pt x="21508" y="4656"/>
                </a:cubicBezTo>
                <a:cubicBezTo>
                  <a:pt x="21504" y="4656"/>
                  <a:pt x="21499" y="4657"/>
                  <a:pt x="21493" y="4659"/>
                </a:cubicBezTo>
                <a:lnTo>
                  <a:pt x="21493" y="4659"/>
                </a:lnTo>
                <a:cubicBezTo>
                  <a:pt x="21506" y="4646"/>
                  <a:pt x="21526" y="4637"/>
                  <a:pt x="21539" y="4637"/>
                </a:cubicBezTo>
                <a:cubicBezTo>
                  <a:pt x="21544" y="4637"/>
                  <a:pt x="21548" y="4639"/>
                  <a:pt x="21551" y="4641"/>
                </a:cubicBezTo>
                <a:cubicBezTo>
                  <a:pt x="21565" y="4656"/>
                  <a:pt x="21580" y="4670"/>
                  <a:pt x="21580" y="4670"/>
                </a:cubicBezTo>
                <a:lnTo>
                  <a:pt x="21565" y="4684"/>
                </a:lnTo>
                <a:cubicBezTo>
                  <a:pt x="21551" y="4684"/>
                  <a:pt x="21551" y="4713"/>
                  <a:pt x="21551" y="4727"/>
                </a:cubicBezTo>
                <a:lnTo>
                  <a:pt x="21565" y="4742"/>
                </a:lnTo>
                <a:cubicBezTo>
                  <a:pt x="21580" y="4756"/>
                  <a:pt x="21594" y="4756"/>
                  <a:pt x="21608" y="4756"/>
                </a:cubicBezTo>
                <a:cubicBezTo>
                  <a:pt x="21623" y="4756"/>
                  <a:pt x="21623" y="4727"/>
                  <a:pt x="21637" y="4713"/>
                </a:cubicBezTo>
                <a:cubicBezTo>
                  <a:pt x="21637" y="4699"/>
                  <a:pt x="21637" y="4684"/>
                  <a:pt x="21637" y="4670"/>
                </a:cubicBezTo>
                <a:cubicBezTo>
                  <a:pt x="21637" y="4660"/>
                  <a:pt x="21644" y="4650"/>
                  <a:pt x="21654" y="4650"/>
                </a:cubicBezTo>
                <a:cubicBezTo>
                  <a:pt x="21658" y="4650"/>
                  <a:pt x="21662" y="4651"/>
                  <a:pt x="21666" y="4656"/>
                </a:cubicBezTo>
                <a:cubicBezTo>
                  <a:pt x="21680" y="4670"/>
                  <a:pt x="21680" y="4713"/>
                  <a:pt x="21680" y="4742"/>
                </a:cubicBezTo>
                <a:cubicBezTo>
                  <a:pt x="21680" y="4756"/>
                  <a:pt x="21709" y="4756"/>
                  <a:pt x="21709" y="4756"/>
                </a:cubicBezTo>
                <a:cubicBezTo>
                  <a:pt x="21709" y="4756"/>
                  <a:pt x="21722" y="4750"/>
                  <a:pt x="21739" y="4750"/>
                </a:cubicBezTo>
                <a:cubicBezTo>
                  <a:pt x="21747" y="4750"/>
                  <a:pt x="21757" y="4751"/>
                  <a:pt x="21767" y="4756"/>
                </a:cubicBezTo>
                <a:lnTo>
                  <a:pt x="21752" y="4699"/>
                </a:lnTo>
                <a:lnTo>
                  <a:pt x="21752" y="4684"/>
                </a:lnTo>
                <a:cubicBezTo>
                  <a:pt x="21752" y="4677"/>
                  <a:pt x="21755" y="4675"/>
                  <a:pt x="21761" y="4675"/>
                </a:cubicBezTo>
                <a:cubicBezTo>
                  <a:pt x="21778" y="4675"/>
                  <a:pt x="21817" y="4702"/>
                  <a:pt x="21838" y="4713"/>
                </a:cubicBezTo>
                <a:cubicBezTo>
                  <a:pt x="21846" y="4721"/>
                  <a:pt x="21853" y="4725"/>
                  <a:pt x="21859" y="4725"/>
                </a:cubicBezTo>
                <a:cubicBezTo>
                  <a:pt x="21861" y="4725"/>
                  <a:pt x="21864" y="4724"/>
                  <a:pt x="21866" y="4723"/>
                </a:cubicBezTo>
                <a:lnTo>
                  <a:pt x="21866" y="4723"/>
                </a:lnTo>
                <a:cubicBezTo>
                  <a:pt x="21871" y="4742"/>
                  <a:pt x="21926" y="4742"/>
                  <a:pt x="21939" y="4742"/>
                </a:cubicBezTo>
                <a:cubicBezTo>
                  <a:pt x="21968" y="4727"/>
                  <a:pt x="21968" y="4713"/>
                  <a:pt x="21953" y="4699"/>
                </a:cubicBezTo>
                <a:lnTo>
                  <a:pt x="21953" y="4670"/>
                </a:lnTo>
                <a:cubicBezTo>
                  <a:pt x="21968" y="4627"/>
                  <a:pt x="21939" y="4613"/>
                  <a:pt x="21910" y="4613"/>
                </a:cubicBezTo>
                <a:cubicBezTo>
                  <a:pt x="21896" y="4627"/>
                  <a:pt x="21896" y="4656"/>
                  <a:pt x="21910" y="4684"/>
                </a:cubicBezTo>
                <a:lnTo>
                  <a:pt x="21881" y="4713"/>
                </a:lnTo>
                <a:lnTo>
                  <a:pt x="21874" y="4713"/>
                </a:lnTo>
                <a:cubicBezTo>
                  <a:pt x="21872" y="4718"/>
                  <a:pt x="21869" y="4721"/>
                  <a:pt x="21866" y="4723"/>
                </a:cubicBezTo>
                <a:lnTo>
                  <a:pt x="21866" y="4723"/>
                </a:lnTo>
                <a:cubicBezTo>
                  <a:pt x="21865" y="4720"/>
                  <a:pt x="21865" y="4717"/>
                  <a:pt x="21867" y="4713"/>
                </a:cubicBezTo>
                <a:lnTo>
                  <a:pt x="21874" y="4713"/>
                </a:lnTo>
                <a:cubicBezTo>
                  <a:pt x="21879" y="4703"/>
                  <a:pt x="21881" y="4688"/>
                  <a:pt x="21881" y="4670"/>
                </a:cubicBezTo>
                <a:lnTo>
                  <a:pt x="21881" y="4641"/>
                </a:lnTo>
                <a:lnTo>
                  <a:pt x="21896" y="4598"/>
                </a:lnTo>
                <a:cubicBezTo>
                  <a:pt x="21901" y="4603"/>
                  <a:pt x="21907" y="4605"/>
                  <a:pt x="21914" y="4605"/>
                </a:cubicBezTo>
                <a:cubicBezTo>
                  <a:pt x="21928" y="4605"/>
                  <a:pt x="21944" y="4598"/>
                  <a:pt x="21953" y="4598"/>
                </a:cubicBezTo>
                <a:cubicBezTo>
                  <a:pt x="21953" y="4598"/>
                  <a:pt x="21953" y="4569"/>
                  <a:pt x="21953" y="4555"/>
                </a:cubicBezTo>
                <a:lnTo>
                  <a:pt x="21953" y="4541"/>
                </a:lnTo>
                <a:cubicBezTo>
                  <a:pt x="21968" y="4526"/>
                  <a:pt x="21968" y="4512"/>
                  <a:pt x="21982" y="4498"/>
                </a:cubicBezTo>
                <a:cubicBezTo>
                  <a:pt x="21982" y="4498"/>
                  <a:pt x="21996" y="4512"/>
                  <a:pt x="21996" y="4512"/>
                </a:cubicBezTo>
                <a:lnTo>
                  <a:pt x="22004" y="4552"/>
                </a:lnTo>
                <a:lnTo>
                  <a:pt x="22004" y="4552"/>
                </a:lnTo>
                <a:cubicBezTo>
                  <a:pt x="21992" y="4547"/>
                  <a:pt x="21980" y="4544"/>
                  <a:pt x="21971" y="4544"/>
                </a:cubicBezTo>
                <a:cubicBezTo>
                  <a:pt x="21960" y="4544"/>
                  <a:pt x="21953" y="4548"/>
                  <a:pt x="21953" y="4555"/>
                </a:cubicBezTo>
                <a:cubicBezTo>
                  <a:pt x="21968" y="4569"/>
                  <a:pt x="21996" y="4613"/>
                  <a:pt x="22025" y="4627"/>
                </a:cubicBezTo>
                <a:cubicBezTo>
                  <a:pt x="22028" y="4628"/>
                  <a:pt x="22031" y="4629"/>
                  <a:pt x="22033" y="4629"/>
                </a:cubicBezTo>
                <a:cubicBezTo>
                  <a:pt x="22043" y="4629"/>
                  <a:pt x="22047" y="4618"/>
                  <a:pt x="22044" y="4603"/>
                </a:cubicBezTo>
                <a:lnTo>
                  <a:pt x="22044" y="4603"/>
                </a:lnTo>
                <a:cubicBezTo>
                  <a:pt x="22056" y="4608"/>
                  <a:pt x="22067" y="4611"/>
                  <a:pt x="22077" y="4611"/>
                </a:cubicBezTo>
                <a:cubicBezTo>
                  <a:pt x="22093" y="4611"/>
                  <a:pt x="22105" y="4603"/>
                  <a:pt x="22111" y="4584"/>
                </a:cubicBezTo>
                <a:lnTo>
                  <a:pt x="22111" y="4641"/>
                </a:lnTo>
                <a:cubicBezTo>
                  <a:pt x="22126" y="4670"/>
                  <a:pt x="22111" y="4713"/>
                  <a:pt x="22140" y="4713"/>
                </a:cubicBezTo>
                <a:cubicBezTo>
                  <a:pt x="22149" y="4713"/>
                  <a:pt x="22158" y="4702"/>
                  <a:pt x="22166" y="4691"/>
                </a:cubicBezTo>
                <a:lnTo>
                  <a:pt x="22166" y="4691"/>
                </a:lnTo>
                <a:cubicBezTo>
                  <a:pt x="22174" y="4696"/>
                  <a:pt x="22184" y="4699"/>
                  <a:pt x="22198" y="4699"/>
                </a:cubicBezTo>
                <a:cubicBezTo>
                  <a:pt x="22207" y="4699"/>
                  <a:pt x="22236" y="4705"/>
                  <a:pt x="22258" y="4705"/>
                </a:cubicBezTo>
                <a:cubicBezTo>
                  <a:pt x="22269" y="4705"/>
                  <a:pt x="22279" y="4704"/>
                  <a:pt x="22284" y="4699"/>
                </a:cubicBezTo>
                <a:cubicBezTo>
                  <a:pt x="22284" y="4699"/>
                  <a:pt x="22298" y="4684"/>
                  <a:pt x="22298" y="4656"/>
                </a:cubicBezTo>
                <a:lnTo>
                  <a:pt x="22284" y="4656"/>
                </a:lnTo>
                <a:lnTo>
                  <a:pt x="22257" y="4638"/>
                </a:lnTo>
                <a:lnTo>
                  <a:pt x="22257" y="4638"/>
                </a:lnTo>
                <a:cubicBezTo>
                  <a:pt x="22255" y="4638"/>
                  <a:pt x="22253" y="4638"/>
                  <a:pt x="22251" y="4638"/>
                </a:cubicBezTo>
                <a:cubicBezTo>
                  <a:pt x="22223" y="4638"/>
                  <a:pt x="22198" y="4641"/>
                  <a:pt x="22198" y="4656"/>
                </a:cubicBezTo>
                <a:lnTo>
                  <a:pt x="22183" y="4670"/>
                </a:lnTo>
                <a:cubicBezTo>
                  <a:pt x="22178" y="4676"/>
                  <a:pt x="22172" y="4683"/>
                  <a:pt x="22166" y="4691"/>
                </a:cubicBezTo>
                <a:lnTo>
                  <a:pt x="22166" y="4691"/>
                </a:lnTo>
                <a:cubicBezTo>
                  <a:pt x="22158" y="4685"/>
                  <a:pt x="22154" y="4678"/>
                  <a:pt x="22154" y="4670"/>
                </a:cubicBezTo>
                <a:cubicBezTo>
                  <a:pt x="22154" y="4647"/>
                  <a:pt x="22183" y="4623"/>
                  <a:pt x="22217" y="4623"/>
                </a:cubicBezTo>
                <a:cubicBezTo>
                  <a:pt x="22225" y="4623"/>
                  <a:pt x="22233" y="4624"/>
                  <a:pt x="22241" y="4627"/>
                </a:cubicBezTo>
                <a:lnTo>
                  <a:pt x="22257" y="4638"/>
                </a:lnTo>
                <a:lnTo>
                  <a:pt x="22257" y="4638"/>
                </a:lnTo>
                <a:cubicBezTo>
                  <a:pt x="22284" y="4638"/>
                  <a:pt x="22313" y="4641"/>
                  <a:pt x="22327" y="4641"/>
                </a:cubicBezTo>
                <a:cubicBezTo>
                  <a:pt x="22370" y="4641"/>
                  <a:pt x="22384" y="4584"/>
                  <a:pt x="22384" y="4555"/>
                </a:cubicBezTo>
                <a:cubicBezTo>
                  <a:pt x="22384" y="4541"/>
                  <a:pt x="22370" y="4526"/>
                  <a:pt x="22356" y="4526"/>
                </a:cubicBezTo>
                <a:lnTo>
                  <a:pt x="22341" y="4526"/>
                </a:lnTo>
                <a:cubicBezTo>
                  <a:pt x="22341" y="4526"/>
                  <a:pt x="22327" y="4498"/>
                  <a:pt x="22327" y="4498"/>
                </a:cubicBezTo>
                <a:lnTo>
                  <a:pt x="22327" y="4493"/>
                </a:lnTo>
                <a:lnTo>
                  <a:pt x="22327" y="4493"/>
                </a:lnTo>
                <a:cubicBezTo>
                  <a:pt x="22325" y="4494"/>
                  <a:pt x="22323" y="4494"/>
                  <a:pt x="22321" y="4494"/>
                </a:cubicBezTo>
                <a:cubicBezTo>
                  <a:pt x="22309" y="4494"/>
                  <a:pt x="22295" y="4486"/>
                  <a:pt x="22284" y="4469"/>
                </a:cubicBezTo>
                <a:lnTo>
                  <a:pt x="22327" y="4426"/>
                </a:lnTo>
                <a:lnTo>
                  <a:pt x="22341" y="4411"/>
                </a:lnTo>
                <a:cubicBezTo>
                  <a:pt x="22341" y="4397"/>
                  <a:pt x="22356" y="4340"/>
                  <a:pt x="22384" y="4296"/>
                </a:cubicBezTo>
                <a:lnTo>
                  <a:pt x="22427" y="4282"/>
                </a:lnTo>
                <a:cubicBezTo>
                  <a:pt x="22427" y="4282"/>
                  <a:pt x="22442" y="4296"/>
                  <a:pt x="22456" y="4311"/>
                </a:cubicBezTo>
                <a:cubicBezTo>
                  <a:pt x="22456" y="4325"/>
                  <a:pt x="22356" y="4383"/>
                  <a:pt x="22356" y="4440"/>
                </a:cubicBezTo>
                <a:cubicBezTo>
                  <a:pt x="22356" y="4455"/>
                  <a:pt x="22353" y="4467"/>
                  <a:pt x="22348" y="4476"/>
                </a:cubicBezTo>
                <a:lnTo>
                  <a:pt x="22348" y="4476"/>
                </a:lnTo>
                <a:cubicBezTo>
                  <a:pt x="22352" y="4476"/>
                  <a:pt x="22358" y="4476"/>
                  <a:pt x="22363" y="4476"/>
                </a:cubicBezTo>
                <a:cubicBezTo>
                  <a:pt x="22377" y="4476"/>
                  <a:pt x="22391" y="4476"/>
                  <a:pt x="22399" y="4469"/>
                </a:cubicBezTo>
                <a:cubicBezTo>
                  <a:pt x="22410" y="4457"/>
                  <a:pt x="22450" y="4436"/>
                  <a:pt x="22473" y="4436"/>
                </a:cubicBezTo>
                <a:cubicBezTo>
                  <a:pt x="22478" y="4436"/>
                  <a:pt x="22482" y="4437"/>
                  <a:pt x="22485" y="4440"/>
                </a:cubicBezTo>
                <a:cubicBezTo>
                  <a:pt x="22499" y="4455"/>
                  <a:pt x="22514" y="4483"/>
                  <a:pt x="22514" y="4526"/>
                </a:cubicBezTo>
                <a:lnTo>
                  <a:pt x="22514" y="4555"/>
                </a:lnTo>
                <a:lnTo>
                  <a:pt x="22514" y="4569"/>
                </a:lnTo>
                <a:cubicBezTo>
                  <a:pt x="22514" y="4569"/>
                  <a:pt x="22542" y="4569"/>
                  <a:pt x="22571" y="4541"/>
                </a:cubicBezTo>
                <a:lnTo>
                  <a:pt x="22600" y="4569"/>
                </a:lnTo>
                <a:lnTo>
                  <a:pt x="22629" y="4598"/>
                </a:lnTo>
                <a:cubicBezTo>
                  <a:pt x="22630" y="4599"/>
                  <a:pt x="22631" y="4600"/>
                  <a:pt x="22633" y="4600"/>
                </a:cubicBezTo>
                <a:cubicBezTo>
                  <a:pt x="22652" y="4600"/>
                  <a:pt x="22703" y="4525"/>
                  <a:pt x="22729" y="4512"/>
                </a:cubicBezTo>
                <a:cubicBezTo>
                  <a:pt x="22758" y="4483"/>
                  <a:pt x="22715" y="4469"/>
                  <a:pt x="22700" y="4469"/>
                </a:cubicBezTo>
                <a:cubicBezTo>
                  <a:pt x="22686" y="4469"/>
                  <a:pt x="22672" y="4440"/>
                  <a:pt x="22686" y="4397"/>
                </a:cubicBezTo>
                <a:lnTo>
                  <a:pt x="22686" y="4368"/>
                </a:lnTo>
                <a:cubicBezTo>
                  <a:pt x="22686" y="4358"/>
                  <a:pt x="22679" y="4348"/>
                  <a:pt x="22670" y="4348"/>
                </a:cubicBezTo>
                <a:cubicBezTo>
                  <a:pt x="22666" y="4348"/>
                  <a:pt x="22662" y="4350"/>
                  <a:pt x="22657" y="4354"/>
                </a:cubicBezTo>
                <a:lnTo>
                  <a:pt x="22643" y="4383"/>
                </a:lnTo>
                <a:cubicBezTo>
                  <a:pt x="22643" y="4414"/>
                  <a:pt x="22635" y="4437"/>
                  <a:pt x="22615" y="4437"/>
                </a:cubicBezTo>
                <a:cubicBezTo>
                  <a:pt x="22607" y="4437"/>
                  <a:pt x="22597" y="4434"/>
                  <a:pt x="22585" y="4426"/>
                </a:cubicBezTo>
                <a:lnTo>
                  <a:pt x="22571" y="4411"/>
                </a:lnTo>
                <a:cubicBezTo>
                  <a:pt x="22557" y="4397"/>
                  <a:pt x="22557" y="4368"/>
                  <a:pt x="22557" y="4368"/>
                </a:cubicBezTo>
                <a:cubicBezTo>
                  <a:pt x="22571" y="4354"/>
                  <a:pt x="22585" y="4340"/>
                  <a:pt x="22585" y="4340"/>
                </a:cubicBezTo>
                <a:cubicBezTo>
                  <a:pt x="22593" y="4342"/>
                  <a:pt x="22600" y="4343"/>
                  <a:pt x="22605" y="4343"/>
                </a:cubicBezTo>
                <a:cubicBezTo>
                  <a:pt x="22621" y="4343"/>
                  <a:pt x="22626" y="4332"/>
                  <a:pt x="22628" y="4318"/>
                </a:cubicBezTo>
                <a:lnTo>
                  <a:pt x="22628" y="4318"/>
                </a:lnTo>
                <a:cubicBezTo>
                  <a:pt x="22632" y="4321"/>
                  <a:pt x="22637" y="4323"/>
                  <a:pt x="22643" y="4325"/>
                </a:cubicBezTo>
                <a:lnTo>
                  <a:pt x="22657" y="4325"/>
                </a:lnTo>
                <a:cubicBezTo>
                  <a:pt x="22657" y="4326"/>
                  <a:pt x="22657" y="4327"/>
                  <a:pt x="22658" y="4327"/>
                </a:cubicBezTo>
                <a:cubicBezTo>
                  <a:pt x="22660" y="4327"/>
                  <a:pt x="22670" y="4266"/>
                  <a:pt x="22657" y="4253"/>
                </a:cubicBezTo>
                <a:cubicBezTo>
                  <a:pt x="22650" y="4246"/>
                  <a:pt x="22643" y="4243"/>
                  <a:pt x="22636" y="4243"/>
                </a:cubicBezTo>
                <a:cubicBezTo>
                  <a:pt x="22629" y="4243"/>
                  <a:pt x="22622" y="4246"/>
                  <a:pt x="22615" y="4252"/>
                </a:cubicBezTo>
                <a:lnTo>
                  <a:pt x="22615" y="4252"/>
                </a:lnTo>
                <a:cubicBezTo>
                  <a:pt x="22619" y="4222"/>
                  <a:pt x="22635" y="4177"/>
                  <a:pt x="22672" y="4153"/>
                </a:cubicBezTo>
                <a:lnTo>
                  <a:pt x="22672" y="4081"/>
                </a:lnTo>
                <a:cubicBezTo>
                  <a:pt x="22700" y="4081"/>
                  <a:pt x="22715" y="4095"/>
                  <a:pt x="22715" y="4095"/>
                </a:cubicBezTo>
                <a:cubicBezTo>
                  <a:pt x="22715" y="4110"/>
                  <a:pt x="22657" y="4196"/>
                  <a:pt x="22672" y="4239"/>
                </a:cubicBezTo>
                <a:cubicBezTo>
                  <a:pt x="22672" y="4282"/>
                  <a:pt x="22743" y="4296"/>
                  <a:pt x="22772" y="4296"/>
                </a:cubicBezTo>
                <a:cubicBezTo>
                  <a:pt x="22801" y="4296"/>
                  <a:pt x="22787" y="4325"/>
                  <a:pt x="22772" y="4340"/>
                </a:cubicBezTo>
                <a:cubicBezTo>
                  <a:pt x="22772" y="4354"/>
                  <a:pt x="22801" y="4383"/>
                  <a:pt x="22815" y="4397"/>
                </a:cubicBezTo>
                <a:cubicBezTo>
                  <a:pt x="22818" y="4399"/>
                  <a:pt x="22821" y="4399"/>
                  <a:pt x="22824" y="4399"/>
                </a:cubicBezTo>
                <a:cubicBezTo>
                  <a:pt x="22847" y="4399"/>
                  <a:pt x="22858" y="4351"/>
                  <a:pt x="22858" y="4325"/>
                </a:cubicBezTo>
                <a:cubicBezTo>
                  <a:pt x="22858" y="4311"/>
                  <a:pt x="22887" y="4296"/>
                  <a:pt x="22902" y="4296"/>
                </a:cubicBezTo>
                <a:cubicBezTo>
                  <a:pt x="22902" y="4298"/>
                  <a:pt x="22902" y="4299"/>
                  <a:pt x="22904" y="4299"/>
                </a:cubicBezTo>
                <a:cubicBezTo>
                  <a:pt x="22913" y="4299"/>
                  <a:pt x="22947" y="4266"/>
                  <a:pt x="22959" y="4253"/>
                </a:cubicBezTo>
                <a:cubicBezTo>
                  <a:pt x="22973" y="4239"/>
                  <a:pt x="22988" y="4225"/>
                  <a:pt x="23002" y="4225"/>
                </a:cubicBezTo>
                <a:lnTo>
                  <a:pt x="23016" y="4225"/>
                </a:lnTo>
                <a:lnTo>
                  <a:pt x="23016" y="4239"/>
                </a:lnTo>
                <a:cubicBezTo>
                  <a:pt x="23016" y="4253"/>
                  <a:pt x="22973" y="4311"/>
                  <a:pt x="22959" y="4311"/>
                </a:cubicBezTo>
                <a:cubicBezTo>
                  <a:pt x="22945" y="4325"/>
                  <a:pt x="22973" y="4383"/>
                  <a:pt x="22973" y="4397"/>
                </a:cubicBezTo>
                <a:cubicBezTo>
                  <a:pt x="22988" y="4411"/>
                  <a:pt x="22959" y="4440"/>
                  <a:pt x="22945" y="4440"/>
                </a:cubicBezTo>
                <a:cubicBezTo>
                  <a:pt x="22930" y="4440"/>
                  <a:pt x="22945" y="4469"/>
                  <a:pt x="22945" y="4483"/>
                </a:cubicBezTo>
                <a:cubicBezTo>
                  <a:pt x="22959" y="4483"/>
                  <a:pt x="23002" y="4469"/>
                  <a:pt x="23045" y="4440"/>
                </a:cubicBezTo>
                <a:lnTo>
                  <a:pt x="23031" y="4383"/>
                </a:lnTo>
                <a:lnTo>
                  <a:pt x="23031" y="4368"/>
                </a:lnTo>
                <a:cubicBezTo>
                  <a:pt x="23031" y="4354"/>
                  <a:pt x="23074" y="4325"/>
                  <a:pt x="23074" y="4311"/>
                </a:cubicBezTo>
                <a:cubicBezTo>
                  <a:pt x="23074" y="4282"/>
                  <a:pt x="23031" y="4167"/>
                  <a:pt x="23002" y="4153"/>
                </a:cubicBezTo>
                <a:cubicBezTo>
                  <a:pt x="22991" y="4142"/>
                  <a:pt x="22980" y="4137"/>
                  <a:pt x="22971" y="4137"/>
                </a:cubicBezTo>
                <a:cubicBezTo>
                  <a:pt x="22956" y="4137"/>
                  <a:pt x="22945" y="4149"/>
                  <a:pt x="22945" y="4167"/>
                </a:cubicBezTo>
                <a:cubicBezTo>
                  <a:pt x="22945" y="4182"/>
                  <a:pt x="22916" y="4182"/>
                  <a:pt x="22887" y="4182"/>
                </a:cubicBezTo>
                <a:lnTo>
                  <a:pt x="22873" y="4196"/>
                </a:lnTo>
                <a:cubicBezTo>
                  <a:pt x="22870" y="4197"/>
                  <a:pt x="22867" y="4198"/>
                  <a:pt x="22865" y="4198"/>
                </a:cubicBezTo>
                <a:cubicBezTo>
                  <a:pt x="22846" y="4198"/>
                  <a:pt x="22828" y="4168"/>
                  <a:pt x="22820" y="4168"/>
                </a:cubicBezTo>
                <a:cubicBezTo>
                  <a:pt x="22817" y="4168"/>
                  <a:pt x="22815" y="4171"/>
                  <a:pt x="22815" y="4182"/>
                </a:cubicBezTo>
                <a:cubicBezTo>
                  <a:pt x="22801" y="4225"/>
                  <a:pt x="22772" y="4210"/>
                  <a:pt x="22772" y="4225"/>
                </a:cubicBezTo>
                <a:cubicBezTo>
                  <a:pt x="22758" y="4239"/>
                  <a:pt x="22758" y="4239"/>
                  <a:pt x="22758" y="4239"/>
                </a:cubicBezTo>
                <a:cubicBezTo>
                  <a:pt x="22743" y="4225"/>
                  <a:pt x="22729" y="4225"/>
                  <a:pt x="22715" y="4210"/>
                </a:cubicBezTo>
                <a:lnTo>
                  <a:pt x="22715" y="4196"/>
                </a:lnTo>
                <a:cubicBezTo>
                  <a:pt x="22715" y="4182"/>
                  <a:pt x="22758" y="4138"/>
                  <a:pt x="22787" y="4095"/>
                </a:cubicBezTo>
                <a:lnTo>
                  <a:pt x="22858" y="4095"/>
                </a:lnTo>
                <a:cubicBezTo>
                  <a:pt x="22869" y="4063"/>
                  <a:pt x="22848" y="4047"/>
                  <a:pt x="22830" y="4047"/>
                </a:cubicBezTo>
                <a:cubicBezTo>
                  <a:pt x="22824" y="4047"/>
                  <a:pt x="22819" y="4049"/>
                  <a:pt x="22815" y="4052"/>
                </a:cubicBezTo>
                <a:cubicBezTo>
                  <a:pt x="22806" y="4052"/>
                  <a:pt x="22790" y="4059"/>
                  <a:pt x="22776" y="4059"/>
                </a:cubicBezTo>
                <a:cubicBezTo>
                  <a:pt x="22769" y="4059"/>
                  <a:pt x="22763" y="4057"/>
                  <a:pt x="22758" y="4052"/>
                </a:cubicBezTo>
                <a:lnTo>
                  <a:pt x="22758" y="4023"/>
                </a:lnTo>
                <a:lnTo>
                  <a:pt x="22772" y="4009"/>
                </a:lnTo>
                <a:cubicBezTo>
                  <a:pt x="22772" y="3995"/>
                  <a:pt x="22758" y="3980"/>
                  <a:pt x="22758" y="3980"/>
                </a:cubicBezTo>
                <a:cubicBezTo>
                  <a:pt x="22758" y="3980"/>
                  <a:pt x="22729" y="4009"/>
                  <a:pt x="22700" y="4038"/>
                </a:cubicBezTo>
                <a:lnTo>
                  <a:pt x="22700" y="3966"/>
                </a:lnTo>
                <a:lnTo>
                  <a:pt x="22686" y="3966"/>
                </a:lnTo>
                <a:cubicBezTo>
                  <a:pt x="22686" y="3959"/>
                  <a:pt x="22679" y="3955"/>
                  <a:pt x="22666" y="3955"/>
                </a:cubicBezTo>
                <a:cubicBezTo>
                  <a:pt x="22654" y="3955"/>
                  <a:pt x="22636" y="3959"/>
                  <a:pt x="22614" y="3966"/>
                </a:cubicBezTo>
                <a:lnTo>
                  <a:pt x="22600" y="3923"/>
                </a:lnTo>
                <a:lnTo>
                  <a:pt x="22585" y="3851"/>
                </a:lnTo>
                <a:cubicBezTo>
                  <a:pt x="22571" y="3858"/>
                  <a:pt x="22550" y="3862"/>
                  <a:pt x="22530" y="3862"/>
                </a:cubicBezTo>
                <a:cubicBezTo>
                  <a:pt x="22510" y="3862"/>
                  <a:pt x="22492" y="3858"/>
                  <a:pt x="22485" y="3851"/>
                </a:cubicBezTo>
                <a:cubicBezTo>
                  <a:pt x="22485" y="3849"/>
                  <a:pt x="22483" y="3848"/>
                  <a:pt x="22480" y="3848"/>
                </a:cubicBezTo>
                <a:cubicBezTo>
                  <a:pt x="22466" y="3848"/>
                  <a:pt x="22432" y="3861"/>
                  <a:pt x="22408" y="3861"/>
                </a:cubicBezTo>
                <a:cubicBezTo>
                  <a:pt x="22397" y="3861"/>
                  <a:pt x="22388" y="3859"/>
                  <a:pt x="22384" y="3851"/>
                </a:cubicBezTo>
                <a:cubicBezTo>
                  <a:pt x="22370" y="3822"/>
                  <a:pt x="22341" y="3822"/>
                  <a:pt x="22341" y="3822"/>
                </a:cubicBezTo>
                <a:lnTo>
                  <a:pt x="22341" y="3822"/>
                </a:lnTo>
                <a:cubicBezTo>
                  <a:pt x="22327" y="3837"/>
                  <a:pt x="22356" y="3865"/>
                  <a:pt x="22370" y="3880"/>
                </a:cubicBezTo>
                <a:cubicBezTo>
                  <a:pt x="22384" y="3894"/>
                  <a:pt x="22384" y="3909"/>
                  <a:pt x="22370" y="3923"/>
                </a:cubicBezTo>
                <a:lnTo>
                  <a:pt x="22341" y="3923"/>
                </a:lnTo>
                <a:lnTo>
                  <a:pt x="22327" y="3909"/>
                </a:lnTo>
                <a:cubicBezTo>
                  <a:pt x="22312" y="3909"/>
                  <a:pt x="22298" y="3952"/>
                  <a:pt x="22298" y="3952"/>
                </a:cubicBezTo>
                <a:cubicBezTo>
                  <a:pt x="22284" y="3966"/>
                  <a:pt x="22269" y="3980"/>
                  <a:pt x="22255" y="3995"/>
                </a:cubicBezTo>
                <a:lnTo>
                  <a:pt x="22255" y="4009"/>
                </a:lnTo>
                <a:lnTo>
                  <a:pt x="22241" y="4009"/>
                </a:lnTo>
                <a:cubicBezTo>
                  <a:pt x="22239" y="4011"/>
                  <a:pt x="22237" y="4011"/>
                  <a:pt x="22235" y="4011"/>
                </a:cubicBezTo>
                <a:cubicBezTo>
                  <a:pt x="22220" y="4011"/>
                  <a:pt x="22199" y="3964"/>
                  <a:pt x="22212" y="3952"/>
                </a:cubicBezTo>
                <a:cubicBezTo>
                  <a:pt x="22212" y="3952"/>
                  <a:pt x="22255" y="3909"/>
                  <a:pt x="22269" y="3909"/>
                </a:cubicBezTo>
                <a:cubicBezTo>
                  <a:pt x="22269" y="3894"/>
                  <a:pt x="22269" y="3865"/>
                  <a:pt x="22255" y="3837"/>
                </a:cubicBezTo>
                <a:lnTo>
                  <a:pt x="22241" y="3865"/>
                </a:lnTo>
                <a:cubicBezTo>
                  <a:pt x="22212" y="3923"/>
                  <a:pt x="22169" y="3909"/>
                  <a:pt x="22140" y="3937"/>
                </a:cubicBezTo>
                <a:cubicBezTo>
                  <a:pt x="22130" y="3947"/>
                  <a:pt x="22119" y="3948"/>
                  <a:pt x="22108" y="3948"/>
                </a:cubicBezTo>
                <a:cubicBezTo>
                  <a:pt x="22103" y="3948"/>
                  <a:pt x="22097" y="3948"/>
                  <a:pt x="22092" y="3948"/>
                </a:cubicBezTo>
                <a:cubicBezTo>
                  <a:pt x="22075" y="3948"/>
                  <a:pt x="22061" y="3952"/>
                  <a:pt x="22054" y="3980"/>
                </a:cubicBezTo>
                <a:lnTo>
                  <a:pt x="22054" y="3995"/>
                </a:lnTo>
                <a:cubicBezTo>
                  <a:pt x="22054" y="4009"/>
                  <a:pt x="22068" y="4023"/>
                  <a:pt x="22083" y="4038"/>
                </a:cubicBezTo>
                <a:lnTo>
                  <a:pt x="22126" y="3980"/>
                </a:lnTo>
                <a:lnTo>
                  <a:pt x="22126" y="3980"/>
                </a:lnTo>
                <a:cubicBezTo>
                  <a:pt x="22140" y="4023"/>
                  <a:pt x="22097" y="4095"/>
                  <a:pt x="22083" y="4095"/>
                </a:cubicBezTo>
                <a:cubicBezTo>
                  <a:pt x="22068" y="4110"/>
                  <a:pt x="22054" y="4124"/>
                  <a:pt x="22054" y="4124"/>
                </a:cubicBezTo>
                <a:lnTo>
                  <a:pt x="22068" y="4138"/>
                </a:lnTo>
                <a:lnTo>
                  <a:pt x="22068" y="4153"/>
                </a:lnTo>
                <a:cubicBezTo>
                  <a:pt x="22083" y="4182"/>
                  <a:pt x="22068" y="4196"/>
                  <a:pt x="22054" y="4196"/>
                </a:cubicBezTo>
                <a:lnTo>
                  <a:pt x="22025" y="4225"/>
                </a:lnTo>
                <a:cubicBezTo>
                  <a:pt x="22025" y="4225"/>
                  <a:pt x="22011" y="4196"/>
                  <a:pt x="21996" y="4182"/>
                </a:cubicBezTo>
                <a:lnTo>
                  <a:pt x="21996" y="4167"/>
                </a:lnTo>
                <a:cubicBezTo>
                  <a:pt x="21996" y="4156"/>
                  <a:pt x="21982" y="4152"/>
                  <a:pt x="21964" y="4152"/>
                </a:cubicBezTo>
                <a:cubicBezTo>
                  <a:pt x="21934" y="4152"/>
                  <a:pt x="21896" y="4164"/>
                  <a:pt x="21896" y="4182"/>
                </a:cubicBezTo>
                <a:cubicBezTo>
                  <a:pt x="21889" y="4189"/>
                  <a:pt x="21849" y="4189"/>
                  <a:pt x="21804" y="4189"/>
                </a:cubicBezTo>
                <a:cubicBezTo>
                  <a:pt x="21759" y="4189"/>
                  <a:pt x="21709" y="4189"/>
                  <a:pt x="21680" y="4196"/>
                </a:cubicBezTo>
                <a:cubicBezTo>
                  <a:pt x="21623" y="4225"/>
                  <a:pt x="21594" y="4383"/>
                  <a:pt x="21608" y="4440"/>
                </a:cubicBezTo>
                <a:cubicBezTo>
                  <a:pt x="21608" y="4464"/>
                  <a:pt x="21596" y="4473"/>
                  <a:pt x="21581" y="4473"/>
                </a:cubicBezTo>
                <a:cubicBezTo>
                  <a:pt x="21561" y="4473"/>
                  <a:pt x="21537" y="4457"/>
                  <a:pt x="21537" y="4440"/>
                </a:cubicBezTo>
                <a:cubicBezTo>
                  <a:pt x="21537" y="4423"/>
                  <a:pt x="21528" y="4417"/>
                  <a:pt x="21516" y="4417"/>
                </a:cubicBezTo>
                <a:cubicBezTo>
                  <a:pt x="21498" y="4417"/>
                  <a:pt x="21474" y="4431"/>
                  <a:pt x="21465" y="4440"/>
                </a:cubicBezTo>
                <a:cubicBezTo>
                  <a:pt x="21461" y="4444"/>
                  <a:pt x="21455" y="4446"/>
                  <a:pt x="21449" y="4446"/>
                </a:cubicBezTo>
                <a:cubicBezTo>
                  <a:pt x="21435" y="4446"/>
                  <a:pt x="21418" y="4436"/>
                  <a:pt x="21407" y="4426"/>
                </a:cubicBezTo>
                <a:cubicBezTo>
                  <a:pt x="21393" y="4411"/>
                  <a:pt x="21422" y="4383"/>
                  <a:pt x="21422" y="4368"/>
                </a:cubicBezTo>
                <a:cubicBezTo>
                  <a:pt x="21436" y="4368"/>
                  <a:pt x="21407" y="4325"/>
                  <a:pt x="21393" y="4325"/>
                </a:cubicBezTo>
                <a:cubicBezTo>
                  <a:pt x="21379" y="4311"/>
                  <a:pt x="21350" y="4296"/>
                  <a:pt x="21336" y="4296"/>
                </a:cubicBezTo>
                <a:cubicBezTo>
                  <a:pt x="21329" y="4309"/>
                  <a:pt x="21320" y="4316"/>
                  <a:pt x="21310" y="4316"/>
                </a:cubicBezTo>
                <a:cubicBezTo>
                  <a:pt x="21298" y="4316"/>
                  <a:pt x="21286" y="4306"/>
                  <a:pt x="21278" y="4282"/>
                </a:cubicBezTo>
                <a:cubicBezTo>
                  <a:pt x="21272" y="4270"/>
                  <a:pt x="21266" y="4266"/>
                  <a:pt x="21259" y="4266"/>
                </a:cubicBezTo>
                <a:cubicBezTo>
                  <a:pt x="21249" y="4266"/>
                  <a:pt x="21237" y="4274"/>
                  <a:pt x="21221" y="4282"/>
                </a:cubicBezTo>
                <a:lnTo>
                  <a:pt x="21206" y="4282"/>
                </a:lnTo>
                <a:cubicBezTo>
                  <a:pt x="21192" y="4282"/>
                  <a:pt x="21249" y="4225"/>
                  <a:pt x="21278" y="4225"/>
                </a:cubicBezTo>
                <a:cubicBezTo>
                  <a:pt x="21307" y="4210"/>
                  <a:pt x="21336" y="4196"/>
                  <a:pt x="21350" y="4196"/>
                </a:cubicBezTo>
                <a:lnTo>
                  <a:pt x="21364" y="4210"/>
                </a:lnTo>
                <a:cubicBezTo>
                  <a:pt x="21373" y="4214"/>
                  <a:pt x="21382" y="4216"/>
                  <a:pt x="21392" y="4216"/>
                </a:cubicBezTo>
                <a:cubicBezTo>
                  <a:pt x="21415" y="4216"/>
                  <a:pt x="21436" y="4206"/>
                  <a:pt x="21436" y="4196"/>
                </a:cubicBezTo>
                <a:cubicBezTo>
                  <a:pt x="21450" y="4182"/>
                  <a:pt x="21479" y="4095"/>
                  <a:pt x="21465" y="4081"/>
                </a:cubicBezTo>
                <a:cubicBezTo>
                  <a:pt x="21458" y="4074"/>
                  <a:pt x="21447" y="4070"/>
                  <a:pt x="21436" y="4070"/>
                </a:cubicBezTo>
                <a:cubicBezTo>
                  <a:pt x="21425" y="4070"/>
                  <a:pt x="21415" y="4074"/>
                  <a:pt x="21407" y="4081"/>
                </a:cubicBezTo>
                <a:cubicBezTo>
                  <a:pt x="21407" y="4084"/>
                  <a:pt x="21407" y="4085"/>
                  <a:pt x="21406" y="4085"/>
                </a:cubicBezTo>
                <a:cubicBezTo>
                  <a:pt x="21402" y="4085"/>
                  <a:pt x="21390" y="4067"/>
                  <a:pt x="21379" y="4067"/>
                </a:cubicBezTo>
                <a:cubicBezTo>
                  <a:pt x="21379" y="4052"/>
                  <a:pt x="21321" y="4052"/>
                  <a:pt x="21307" y="4052"/>
                </a:cubicBezTo>
                <a:cubicBezTo>
                  <a:pt x="21292" y="4067"/>
                  <a:pt x="21278" y="4081"/>
                  <a:pt x="21264" y="4095"/>
                </a:cubicBezTo>
                <a:lnTo>
                  <a:pt x="21264" y="4110"/>
                </a:lnTo>
                <a:lnTo>
                  <a:pt x="21264" y="4124"/>
                </a:lnTo>
                <a:cubicBezTo>
                  <a:pt x="21278" y="4138"/>
                  <a:pt x="21264" y="4153"/>
                  <a:pt x="21264" y="4153"/>
                </a:cubicBezTo>
                <a:cubicBezTo>
                  <a:pt x="21249" y="4153"/>
                  <a:pt x="21221" y="4138"/>
                  <a:pt x="21192" y="4124"/>
                </a:cubicBezTo>
                <a:lnTo>
                  <a:pt x="21163" y="4124"/>
                </a:lnTo>
                <a:lnTo>
                  <a:pt x="21134" y="4138"/>
                </a:lnTo>
                <a:cubicBezTo>
                  <a:pt x="21132" y="4141"/>
                  <a:pt x="21129" y="4141"/>
                  <a:pt x="21124" y="4141"/>
                </a:cubicBezTo>
                <a:cubicBezTo>
                  <a:pt x="21108" y="4141"/>
                  <a:pt x="21077" y="4128"/>
                  <a:pt x="21061" y="4128"/>
                </a:cubicBezTo>
                <a:cubicBezTo>
                  <a:pt x="21053" y="4128"/>
                  <a:pt x="21048" y="4131"/>
                  <a:pt x="21048" y="4138"/>
                </a:cubicBezTo>
                <a:cubicBezTo>
                  <a:pt x="21048" y="4167"/>
                  <a:pt x="21019" y="4182"/>
                  <a:pt x="21019" y="4182"/>
                </a:cubicBezTo>
                <a:cubicBezTo>
                  <a:pt x="21019" y="4184"/>
                  <a:pt x="21018" y="4185"/>
                  <a:pt x="21014" y="4185"/>
                </a:cubicBezTo>
                <a:cubicBezTo>
                  <a:pt x="20999" y="4185"/>
                  <a:pt x="20950" y="4164"/>
                  <a:pt x="20920" y="4164"/>
                </a:cubicBezTo>
                <a:cubicBezTo>
                  <a:pt x="20914" y="4164"/>
                  <a:pt x="20909" y="4165"/>
                  <a:pt x="20904" y="4167"/>
                </a:cubicBezTo>
                <a:cubicBezTo>
                  <a:pt x="20876" y="4196"/>
                  <a:pt x="20833" y="4239"/>
                  <a:pt x="20818" y="4239"/>
                </a:cubicBezTo>
                <a:cubicBezTo>
                  <a:pt x="20818" y="4239"/>
                  <a:pt x="20790" y="4210"/>
                  <a:pt x="20775" y="4182"/>
                </a:cubicBezTo>
                <a:cubicBezTo>
                  <a:pt x="20775" y="4180"/>
                  <a:pt x="20775" y="4179"/>
                  <a:pt x="20774" y="4179"/>
                </a:cubicBezTo>
                <a:cubicBezTo>
                  <a:pt x="20768" y="4179"/>
                  <a:pt x="20746" y="4212"/>
                  <a:pt x="20746" y="4225"/>
                </a:cubicBezTo>
                <a:cubicBezTo>
                  <a:pt x="20746" y="4239"/>
                  <a:pt x="20746" y="4268"/>
                  <a:pt x="20761" y="4282"/>
                </a:cubicBezTo>
                <a:cubicBezTo>
                  <a:pt x="20751" y="4272"/>
                  <a:pt x="20740" y="4262"/>
                  <a:pt x="20730" y="4262"/>
                </a:cubicBezTo>
                <a:cubicBezTo>
                  <a:pt x="20726" y="4262"/>
                  <a:pt x="20722" y="4264"/>
                  <a:pt x="20718" y="4268"/>
                </a:cubicBezTo>
                <a:cubicBezTo>
                  <a:pt x="20703" y="4268"/>
                  <a:pt x="20617" y="4282"/>
                  <a:pt x="20617" y="4311"/>
                </a:cubicBezTo>
                <a:cubicBezTo>
                  <a:pt x="20617" y="4325"/>
                  <a:pt x="20617" y="4368"/>
                  <a:pt x="20603" y="4383"/>
                </a:cubicBezTo>
                <a:cubicBezTo>
                  <a:pt x="20603" y="4397"/>
                  <a:pt x="20617" y="4440"/>
                  <a:pt x="20660" y="4469"/>
                </a:cubicBezTo>
                <a:cubicBezTo>
                  <a:pt x="20639" y="4455"/>
                  <a:pt x="20610" y="4447"/>
                  <a:pt x="20587" y="4447"/>
                </a:cubicBezTo>
                <a:cubicBezTo>
                  <a:pt x="20563" y="4447"/>
                  <a:pt x="20545" y="4455"/>
                  <a:pt x="20545" y="4469"/>
                </a:cubicBezTo>
                <a:cubicBezTo>
                  <a:pt x="20545" y="4498"/>
                  <a:pt x="20502" y="4498"/>
                  <a:pt x="20473" y="4498"/>
                </a:cubicBezTo>
                <a:cubicBezTo>
                  <a:pt x="20471" y="4495"/>
                  <a:pt x="20467" y="4494"/>
                  <a:pt x="20463" y="4494"/>
                </a:cubicBezTo>
                <a:cubicBezTo>
                  <a:pt x="20443" y="4494"/>
                  <a:pt x="20406" y="4520"/>
                  <a:pt x="20359" y="4555"/>
                </a:cubicBezTo>
                <a:lnTo>
                  <a:pt x="20344" y="4613"/>
                </a:lnTo>
                <a:lnTo>
                  <a:pt x="20330" y="4656"/>
                </a:lnTo>
                <a:cubicBezTo>
                  <a:pt x="20315" y="4641"/>
                  <a:pt x="20301" y="4613"/>
                  <a:pt x="20315" y="4584"/>
                </a:cubicBezTo>
                <a:lnTo>
                  <a:pt x="20315" y="4498"/>
                </a:lnTo>
                <a:lnTo>
                  <a:pt x="20315" y="4469"/>
                </a:lnTo>
                <a:cubicBezTo>
                  <a:pt x="20346" y="4459"/>
                  <a:pt x="20369" y="4449"/>
                  <a:pt x="20385" y="4449"/>
                </a:cubicBezTo>
                <a:cubicBezTo>
                  <a:pt x="20392" y="4449"/>
                  <a:pt x="20397" y="4450"/>
                  <a:pt x="20402" y="4455"/>
                </a:cubicBezTo>
                <a:cubicBezTo>
                  <a:pt x="20402" y="4455"/>
                  <a:pt x="20445" y="4397"/>
                  <a:pt x="20473" y="4397"/>
                </a:cubicBezTo>
                <a:cubicBezTo>
                  <a:pt x="20488" y="4397"/>
                  <a:pt x="20531" y="4383"/>
                  <a:pt x="20531" y="4368"/>
                </a:cubicBezTo>
                <a:cubicBezTo>
                  <a:pt x="20545" y="4354"/>
                  <a:pt x="20531" y="4325"/>
                  <a:pt x="20517" y="4311"/>
                </a:cubicBezTo>
                <a:lnTo>
                  <a:pt x="20502" y="4340"/>
                </a:lnTo>
                <a:cubicBezTo>
                  <a:pt x="20502" y="4340"/>
                  <a:pt x="20488" y="4325"/>
                  <a:pt x="20473" y="4325"/>
                </a:cubicBezTo>
                <a:lnTo>
                  <a:pt x="20430" y="4325"/>
                </a:lnTo>
                <a:lnTo>
                  <a:pt x="20430" y="4383"/>
                </a:lnTo>
                <a:cubicBezTo>
                  <a:pt x="20416" y="4368"/>
                  <a:pt x="20344" y="4311"/>
                  <a:pt x="20315" y="4296"/>
                </a:cubicBezTo>
                <a:cubicBezTo>
                  <a:pt x="20306" y="4296"/>
                  <a:pt x="20290" y="4290"/>
                  <a:pt x="20276" y="4290"/>
                </a:cubicBezTo>
                <a:cubicBezTo>
                  <a:pt x="20269" y="4290"/>
                  <a:pt x="20263" y="4292"/>
                  <a:pt x="20258" y="4296"/>
                </a:cubicBezTo>
                <a:lnTo>
                  <a:pt x="20258" y="4311"/>
                </a:lnTo>
                <a:lnTo>
                  <a:pt x="20244" y="4325"/>
                </a:lnTo>
                <a:cubicBezTo>
                  <a:pt x="20244" y="4354"/>
                  <a:pt x="20200" y="4368"/>
                  <a:pt x="20186" y="4368"/>
                </a:cubicBezTo>
                <a:cubicBezTo>
                  <a:pt x="20175" y="4368"/>
                  <a:pt x="20136" y="4350"/>
                  <a:pt x="20128" y="4350"/>
                </a:cubicBezTo>
                <a:lnTo>
                  <a:pt x="20128" y="4350"/>
                </a:lnTo>
                <a:cubicBezTo>
                  <a:pt x="20126" y="4350"/>
                  <a:pt x="20126" y="4351"/>
                  <a:pt x="20129" y="4354"/>
                </a:cubicBezTo>
                <a:cubicBezTo>
                  <a:pt x="20143" y="4383"/>
                  <a:pt x="20028" y="4411"/>
                  <a:pt x="19985" y="4426"/>
                </a:cubicBezTo>
                <a:cubicBezTo>
                  <a:pt x="19950" y="4437"/>
                  <a:pt x="19896" y="4458"/>
                  <a:pt x="19877" y="4458"/>
                </a:cubicBezTo>
                <a:cubicBezTo>
                  <a:pt x="19873" y="4458"/>
                  <a:pt x="19870" y="4457"/>
                  <a:pt x="19870" y="4455"/>
                </a:cubicBezTo>
                <a:cubicBezTo>
                  <a:pt x="19870" y="4426"/>
                  <a:pt x="19856" y="4426"/>
                  <a:pt x="19841" y="4426"/>
                </a:cubicBezTo>
                <a:cubicBezTo>
                  <a:pt x="19841" y="4426"/>
                  <a:pt x="19769" y="4455"/>
                  <a:pt x="19741" y="4455"/>
                </a:cubicBezTo>
                <a:cubicBezTo>
                  <a:pt x="19726" y="4469"/>
                  <a:pt x="19683" y="4469"/>
                  <a:pt x="19683" y="4483"/>
                </a:cubicBezTo>
                <a:lnTo>
                  <a:pt x="19669" y="4498"/>
                </a:lnTo>
                <a:lnTo>
                  <a:pt x="19655" y="4512"/>
                </a:lnTo>
                <a:cubicBezTo>
                  <a:pt x="19650" y="4514"/>
                  <a:pt x="19645" y="4516"/>
                  <a:pt x="19641" y="4516"/>
                </a:cubicBezTo>
                <a:cubicBezTo>
                  <a:pt x="19621" y="4516"/>
                  <a:pt x="19611" y="4488"/>
                  <a:pt x="19611" y="4440"/>
                </a:cubicBezTo>
                <a:lnTo>
                  <a:pt x="19597" y="4440"/>
                </a:lnTo>
                <a:lnTo>
                  <a:pt x="19540" y="4411"/>
                </a:lnTo>
                <a:cubicBezTo>
                  <a:pt x="19540" y="4469"/>
                  <a:pt x="19525" y="4526"/>
                  <a:pt x="19525" y="4555"/>
                </a:cubicBezTo>
                <a:lnTo>
                  <a:pt x="19511" y="4569"/>
                </a:lnTo>
                <a:cubicBezTo>
                  <a:pt x="19511" y="4584"/>
                  <a:pt x="19482" y="4584"/>
                  <a:pt x="19468" y="4584"/>
                </a:cubicBezTo>
                <a:cubicBezTo>
                  <a:pt x="19468" y="4574"/>
                  <a:pt x="19461" y="4563"/>
                  <a:pt x="19451" y="4563"/>
                </a:cubicBezTo>
                <a:cubicBezTo>
                  <a:pt x="19447" y="4563"/>
                  <a:pt x="19443" y="4565"/>
                  <a:pt x="19439" y="4569"/>
                </a:cubicBezTo>
                <a:lnTo>
                  <a:pt x="19425" y="4598"/>
                </a:lnTo>
                <a:cubicBezTo>
                  <a:pt x="19421" y="4600"/>
                  <a:pt x="19416" y="4601"/>
                  <a:pt x="19411" y="4601"/>
                </a:cubicBezTo>
                <a:cubicBezTo>
                  <a:pt x="19381" y="4601"/>
                  <a:pt x="19338" y="4567"/>
                  <a:pt x="19338" y="4555"/>
                </a:cubicBezTo>
                <a:cubicBezTo>
                  <a:pt x="19334" y="4551"/>
                  <a:pt x="19329" y="4549"/>
                  <a:pt x="19323" y="4549"/>
                </a:cubicBezTo>
                <a:cubicBezTo>
                  <a:pt x="19308" y="4549"/>
                  <a:pt x="19291" y="4559"/>
                  <a:pt x="19281" y="4569"/>
                </a:cubicBezTo>
                <a:cubicBezTo>
                  <a:pt x="19281" y="4584"/>
                  <a:pt x="19252" y="4584"/>
                  <a:pt x="19209" y="4584"/>
                </a:cubicBezTo>
                <a:lnTo>
                  <a:pt x="19195" y="4627"/>
                </a:lnTo>
                <a:cubicBezTo>
                  <a:pt x="19195" y="4641"/>
                  <a:pt x="19152" y="4641"/>
                  <a:pt x="19180" y="4684"/>
                </a:cubicBezTo>
                <a:cubicBezTo>
                  <a:pt x="19193" y="4697"/>
                  <a:pt x="19183" y="4744"/>
                  <a:pt x="19211" y="4744"/>
                </a:cubicBezTo>
                <a:cubicBezTo>
                  <a:pt x="19215" y="4744"/>
                  <a:pt x="19219" y="4743"/>
                  <a:pt x="19224" y="4742"/>
                </a:cubicBezTo>
                <a:lnTo>
                  <a:pt x="19252" y="4742"/>
                </a:lnTo>
                <a:cubicBezTo>
                  <a:pt x="19281" y="4742"/>
                  <a:pt x="19238" y="4771"/>
                  <a:pt x="19209" y="4785"/>
                </a:cubicBezTo>
                <a:cubicBezTo>
                  <a:pt x="19195" y="4785"/>
                  <a:pt x="19137" y="4785"/>
                  <a:pt x="19137" y="4771"/>
                </a:cubicBezTo>
                <a:cubicBezTo>
                  <a:pt x="19123" y="4742"/>
                  <a:pt x="19123" y="4656"/>
                  <a:pt x="19109" y="4656"/>
                </a:cubicBezTo>
                <a:cubicBezTo>
                  <a:pt x="19094" y="4656"/>
                  <a:pt x="19080" y="4656"/>
                  <a:pt x="19051" y="4670"/>
                </a:cubicBezTo>
                <a:lnTo>
                  <a:pt x="19051" y="4627"/>
                </a:lnTo>
                <a:lnTo>
                  <a:pt x="19037" y="4613"/>
                </a:lnTo>
                <a:cubicBezTo>
                  <a:pt x="19008" y="4613"/>
                  <a:pt x="18979" y="4684"/>
                  <a:pt x="18979" y="4699"/>
                </a:cubicBezTo>
                <a:cubicBezTo>
                  <a:pt x="18979" y="4708"/>
                  <a:pt x="18975" y="4711"/>
                  <a:pt x="18969" y="4711"/>
                </a:cubicBezTo>
                <a:cubicBezTo>
                  <a:pt x="18957" y="4711"/>
                  <a:pt x="18936" y="4694"/>
                  <a:pt x="18936" y="4684"/>
                </a:cubicBezTo>
                <a:cubicBezTo>
                  <a:pt x="18926" y="4674"/>
                  <a:pt x="18896" y="4658"/>
                  <a:pt x="18868" y="4658"/>
                </a:cubicBezTo>
                <a:cubicBezTo>
                  <a:pt x="18856" y="4658"/>
                  <a:pt x="18845" y="4661"/>
                  <a:pt x="18836" y="4670"/>
                </a:cubicBezTo>
                <a:cubicBezTo>
                  <a:pt x="18830" y="4682"/>
                  <a:pt x="18821" y="4687"/>
                  <a:pt x="18813" y="4687"/>
                </a:cubicBezTo>
                <a:cubicBezTo>
                  <a:pt x="18802" y="4687"/>
                  <a:pt x="18793" y="4678"/>
                  <a:pt x="18793" y="4670"/>
                </a:cubicBezTo>
                <a:cubicBezTo>
                  <a:pt x="18793" y="4670"/>
                  <a:pt x="18778" y="4684"/>
                  <a:pt x="18778" y="4713"/>
                </a:cubicBezTo>
                <a:lnTo>
                  <a:pt x="18764" y="4742"/>
                </a:lnTo>
                <a:lnTo>
                  <a:pt x="18735" y="4785"/>
                </a:lnTo>
                <a:cubicBezTo>
                  <a:pt x="18742" y="4792"/>
                  <a:pt x="18753" y="4796"/>
                  <a:pt x="18764" y="4796"/>
                </a:cubicBezTo>
                <a:cubicBezTo>
                  <a:pt x="18775" y="4796"/>
                  <a:pt x="18785" y="4792"/>
                  <a:pt x="18793" y="4785"/>
                </a:cubicBezTo>
                <a:lnTo>
                  <a:pt x="18879" y="4785"/>
                </a:lnTo>
                <a:lnTo>
                  <a:pt x="18907" y="4828"/>
                </a:lnTo>
                <a:cubicBezTo>
                  <a:pt x="18922" y="4857"/>
                  <a:pt x="18922" y="4857"/>
                  <a:pt x="18879" y="4871"/>
                </a:cubicBezTo>
                <a:cubicBezTo>
                  <a:pt x="18850" y="4871"/>
                  <a:pt x="18836" y="4886"/>
                  <a:pt x="18821" y="4886"/>
                </a:cubicBezTo>
                <a:cubicBezTo>
                  <a:pt x="18793" y="4886"/>
                  <a:pt x="18778" y="4871"/>
                  <a:pt x="18749" y="4857"/>
                </a:cubicBezTo>
                <a:lnTo>
                  <a:pt x="18735" y="4857"/>
                </a:lnTo>
                <a:cubicBezTo>
                  <a:pt x="18706" y="4842"/>
                  <a:pt x="18649" y="4814"/>
                  <a:pt x="18649" y="4799"/>
                </a:cubicBezTo>
                <a:cubicBezTo>
                  <a:pt x="18663" y="4785"/>
                  <a:pt x="18634" y="4742"/>
                  <a:pt x="18606" y="4742"/>
                </a:cubicBezTo>
                <a:cubicBezTo>
                  <a:pt x="18602" y="4738"/>
                  <a:pt x="18595" y="4736"/>
                  <a:pt x="18587" y="4736"/>
                </a:cubicBezTo>
                <a:cubicBezTo>
                  <a:pt x="18569" y="4736"/>
                  <a:pt x="18544" y="4746"/>
                  <a:pt x="18534" y="4756"/>
                </a:cubicBezTo>
                <a:cubicBezTo>
                  <a:pt x="18531" y="4759"/>
                  <a:pt x="18528" y="4760"/>
                  <a:pt x="18524" y="4760"/>
                </a:cubicBezTo>
                <a:cubicBezTo>
                  <a:pt x="18509" y="4760"/>
                  <a:pt x="18488" y="4739"/>
                  <a:pt x="18476" y="4727"/>
                </a:cubicBezTo>
                <a:cubicBezTo>
                  <a:pt x="18476" y="4726"/>
                  <a:pt x="18476" y="4725"/>
                  <a:pt x="18474" y="4725"/>
                </a:cubicBezTo>
                <a:cubicBezTo>
                  <a:pt x="18461" y="4725"/>
                  <a:pt x="18401" y="4772"/>
                  <a:pt x="18376" y="4785"/>
                </a:cubicBezTo>
                <a:cubicBezTo>
                  <a:pt x="18347" y="4785"/>
                  <a:pt x="18333" y="4799"/>
                  <a:pt x="18318" y="4799"/>
                </a:cubicBezTo>
                <a:lnTo>
                  <a:pt x="18318" y="4814"/>
                </a:lnTo>
                <a:cubicBezTo>
                  <a:pt x="18318" y="4828"/>
                  <a:pt x="18304" y="4842"/>
                  <a:pt x="18290" y="4857"/>
                </a:cubicBezTo>
                <a:cubicBezTo>
                  <a:pt x="18290" y="4857"/>
                  <a:pt x="18275" y="4842"/>
                  <a:pt x="18275" y="4828"/>
                </a:cubicBezTo>
                <a:lnTo>
                  <a:pt x="18275" y="4814"/>
                </a:lnTo>
                <a:lnTo>
                  <a:pt x="18275" y="4799"/>
                </a:lnTo>
                <a:cubicBezTo>
                  <a:pt x="18275" y="4785"/>
                  <a:pt x="18261" y="4785"/>
                  <a:pt x="18261" y="4785"/>
                </a:cubicBezTo>
                <a:lnTo>
                  <a:pt x="18247" y="4799"/>
                </a:lnTo>
                <a:lnTo>
                  <a:pt x="18232" y="4814"/>
                </a:lnTo>
                <a:cubicBezTo>
                  <a:pt x="18232" y="4814"/>
                  <a:pt x="18132" y="4857"/>
                  <a:pt x="18103" y="4871"/>
                </a:cubicBezTo>
                <a:cubicBezTo>
                  <a:pt x="18097" y="4874"/>
                  <a:pt x="18090" y="4875"/>
                  <a:pt x="18083" y="4875"/>
                </a:cubicBezTo>
                <a:cubicBezTo>
                  <a:pt x="18053" y="4875"/>
                  <a:pt x="18017" y="4857"/>
                  <a:pt x="18017" y="4857"/>
                </a:cubicBezTo>
                <a:cubicBezTo>
                  <a:pt x="18012" y="4853"/>
                  <a:pt x="18008" y="4851"/>
                  <a:pt x="18004" y="4851"/>
                </a:cubicBezTo>
                <a:cubicBezTo>
                  <a:pt x="17994" y="4851"/>
                  <a:pt x="17984" y="4861"/>
                  <a:pt x="17974" y="4871"/>
                </a:cubicBezTo>
                <a:cubicBezTo>
                  <a:pt x="17974" y="4886"/>
                  <a:pt x="17945" y="4886"/>
                  <a:pt x="17916" y="4886"/>
                </a:cubicBezTo>
                <a:lnTo>
                  <a:pt x="17916" y="4943"/>
                </a:lnTo>
                <a:cubicBezTo>
                  <a:pt x="17887" y="4943"/>
                  <a:pt x="17859" y="4914"/>
                  <a:pt x="17844" y="4900"/>
                </a:cubicBezTo>
                <a:cubicBezTo>
                  <a:pt x="17844" y="4893"/>
                  <a:pt x="17841" y="4889"/>
                  <a:pt x="17835" y="4889"/>
                </a:cubicBezTo>
                <a:cubicBezTo>
                  <a:pt x="17830" y="4889"/>
                  <a:pt x="17823" y="4893"/>
                  <a:pt x="17816" y="4900"/>
                </a:cubicBezTo>
                <a:lnTo>
                  <a:pt x="17801" y="4914"/>
                </a:lnTo>
                <a:cubicBezTo>
                  <a:pt x="17787" y="4914"/>
                  <a:pt x="17758" y="4914"/>
                  <a:pt x="17744" y="4929"/>
                </a:cubicBezTo>
                <a:cubicBezTo>
                  <a:pt x="17729" y="4929"/>
                  <a:pt x="17715" y="4929"/>
                  <a:pt x="17715" y="4943"/>
                </a:cubicBezTo>
                <a:cubicBezTo>
                  <a:pt x="17690" y="4977"/>
                  <a:pt x="17669" y="4991"/>
                  <a:pt x="17648" y="4991"/>
                </a:cubicBezTo>
                <a:cubicBezTo>
                  <a:pt x="17633" y="4991"/>
                  <a:pt x="17618" y="4984"/>
                  <a:pt x="17600" y="4972"/>
                </a:cubicBezTo>
                <a:lnTo>
                  <a:pt x="17528" y="4929"/>
                </a:lnTo>
                <a:cubicBezTo>
                  <a:pt x="17471" y="4986"/>
                  <a:pt x="17385" y="5058"/>
                  <a:pt x="17370" y="5058"/>
                </a:cubicBezTo>
                <a:cubicBezTo>
                  <a:pt x="17356" y="5072"/>
                  <a:pt x="17341" y="5087"/>
                  <a:pt x="17327" y="5101"/>
                </a:cubicBezTo>
                <a:lnTo>
                  <a:pt x="17327" y="5115"/>
                </a:lnTo>
                <a:cubicBezTo>
                  <a:pt x="17327" y="5173"/>
                  <a:pt x="17284" y="5187"/>
                  <a:pt x="17270" y="5216"/>
                </a:cubicBezTo>
                <a:cubicBezTo>
                  <a:pt x="17270" y="5223"/>
                  <a:pt x="17262" y="5227"/>
                  <a:pt x="17255" y="5227"/>
                </a:cubicBezTo>
                <a:cubicBezTo>
                  <a:pt x="17248" y="5227"/>
                  <a:pt x="17241" y="5223"/>
                  <a:pt x="17241" y="5216"/>
                </a:cubicBezTo>
                <a:cubicBezTo>
                  <a:pt x="17226" y="5216"/>
                  <a:pt x="17226" y="5187"/>
                  <a:pt x="17226" y="5187"/>
                </a:cubicBezTo>
                <a:cubicBezTo>
                  <a:pt x="17270" y="5144"/>
                  <a:pt x="17255" y="5115"/>
                  <a:pt x="17212" y="5101"/>
                </a:cubicBezTo>
                <a:lnTo>
                  <a:pt x="17198" y="5087"/>
                </a:lnTo>
                <a:cubicBezTo>
                  <a:pt x="17169" y="5058"/>
                  <a:pt x="17140" y="5058"/>
                  <a:pt x="17140" y="5058"/>
                </a:cubicBezTo>
                <a:cubicBezTo>
                  <a:pt x="17140" y="5063"/>
                  <a:pt x="17137" y="5064"/>
                  <a:pt x="17132" y="5064"/>
                </a:cubicBezTo>
                <a:cubicBezTo>
                  <a:pt x="17123" y="5064"/>
                  <a:pt x="17107" y="5058"/>
                  <a:pt x="17097" y="5058"/>
                </a:cubicBezTo>
                <a:cubicBezTo>
                  <a:pt x="17097" y="5056"/>
                  <a:pt x="17096" y="5056"/>
                  <a:pt x="17095" y="5056"/>
                </a:cubicBezTo>
                <a:cubicBezTo>
                  <a:pt x="17085" y="5056"/>
                  <a:pt x="17040" y="5104"/>
                  <a:pt x="17040" y="5130"/>
                </a:cubicBezTo>
                <a:cubicBezTo>
                  <a:pt x="17025" y="5144"/>
                  <a:pt x="17011" y="5187"/>
                  <a:pt x="16997" y="5216"/>
                </a:cubicBezTo>
                <a:cubicBezTo>
                  <a:pt x="16997" y="5230"/>
                  <a:pt x="17004" y="5238"/>
                  <a:pt x="17015" y="5238"/>
                </a:cubicBezTo>
                <a:cubicBezTo>
                  <a:pt x="17025" y="5238"/>
                  <a:pt x="17040" y="5230"/>
                  <a:pt x="17054" y="5216"/>
                </a:cubicBezTo>
                <a:lnTo>
                  <a:pt x="17068" y="5202"/>
                </a:lnTo>
                <a:lnTo>
                  <a:pt x="17097" y="5187"/>
                </a:lnTo>
                <a:cubicBezTo>
                  <a:pt x="17126" y="5187"/>
                  <a:pt x="17169" y="5230"/>
                  <a:pt x="17183" y="5259"/>
                </a:cubicBezTo>
                <a:cubicBezTo>
                  <a:pt x="17198" y="5288"/>
                  <a:pt x="17183" y="5331"/>
                  <a:pt x="17140" y="5345"/>
                </a:cubicBezTo>
                <a:lnTo>
                  <a:pt x="17112" y="5331"/>
                </a:lnTo>
                <a:lnTo>
                  <a:pt x="17083" y="5331"/>
                </a:lnTo>
                <a:cubicBezTo>
                  <a:pt x="17083" y="5289"/>
                  <a:pt x="17075" y="5262"/>
                  <a:pt x="17060" y="5262"/>
                </a:cubicBezTo>
                <a:cubicBezTo>
                  <a:pt x="17054" y="5262"/>
                  <a:pt x="17047" y="5266"/>
                  <a:pt x="17040" y="5273"/>
                </a:cubicBezTo>
                <a:lnTo>
                  <a:pt x="17011" y="5288"/>
                </a:lnTo>
                <a:cubicBezTo>
                  <a:pt x="17011" y="5302"/>
                  <a:pt x="17011" y="5345"/>
                  <a:pt x="17011" y="5345"/>
                </a:cubicBezTo>
                <a:cubicBezTo>
                  <a:pt x="16997" y="5360"/>
                  <a:pt x="16968" y="5374"/>
                  <a:pt x="16953" y="5374"/>
                </a:cubicBezTo>
                <a:lnTo>
                  <a:pt x="16939" y="5374"/>
                </a:lnTo>
                <a:cubicBezTo>
                  <a:pt x="16925" y="5374"/>
                  <a:pt x="16910" y="5360"/>
                  <a:pt x="16925" y="5331"/>
                </a:cubicBezTo>
                <a:lnTo>
                  <a:pt x="16925" y="5317"/>
                </a:lnTo>
                <a:lnTo>
                  <a:pt x="16939" y="5317"/>
                </a:lnTo>
                <a:lnTo>
                  <a:pt x="16939" y="5302"/>
                </a:lnTo>
                <a:cubicBezTo>
                  <a:pt x="16953" y="5288"/>
                  <a:pt x="16939" y="5273"/>
                  <a:pt x="16925" y="5259"/>
                </a:cubicBezTo>
                <a:lnTo>
                  <a:pt x="16910" y="5259"/>
                </a:lnTo>
                <a:lnTo>
                  <a:pt x="16896" y="5273"/>
                </a:lnTo>
                <a:cubicBezTo>
                  <a:pt x="16894" y="5275"/>
                  <a:pt x="16892" y="5276"/>
                  <a:pt x="16890" y="5276"/>
                </a:cubicBezTo>
                <a:cubicBezTo>
                  <a:pt x="16878" y="5276"/>
                  <a:pt x="16867" y="5241"/>
                  <a:pt x="16867" y="5216"/>
                </a:cubicBezTo>
                <a:cubicBezTo>
                  <a:pt x="16882" y="5202"/>
                  <a:pt x="16925" y="5115"/>
                  <a:pt x="16925" y="5087"/>
                </a:cubicBezTo>
                <a:cubicBezTo>
                  <a:pt x="16925" y="5058"/>
                  <a:pt x="16968" y="4986"/>
                  <a:pt x="16982" y="4972"/>
                </a:cubicBezTo>
                <a:cubicBezTo>
                  <a:pt x="16985" y="4969"/>
                  <a:pt x="16988" y="4968"/>
                  <a:pt x="16992" y="4968"/>
                </a:cubicBezTo>
                <a:cubicBezTo>
                  <a:pt x="17007" y="4968"/>
                  <a:pt x="17028" y="4989"/>
                  <a:pt x="17040" y="5000"/>
                </a:cubicBezTo>
                <a:cubicBezTo>
                  <a:pt x="17040" y="5011"/>
                  <a:pt x="17042" y="5016"/>
                  <a:pt x="17045" y="5016"/>
                </a:cubicBezTo>
                <a:cubicBezTo>
                  <a:pt x="17051" y="5016"/>
                  <a:pt x="17060" y="5004"/>
                  <a:pt x="17068" y="4986"/>
                </a:cubicBezTo>
                <a:cubicBezTo>
                  <a:pt x="17068" y="4972"/>
                  <a:pt x="17083" y="4957"/>
                  <a:pt x="17083" y="4957"/>
                </a:cubicBezTo>
                <a:lnTo>
                  <a:pt x="17112" y="4972"/>
                </a:lnTo>
                <a:cubicBezTo>
                  <a:pt x="17126" y="4972"/>
                  <a:pt x="17126" y="4957"/>
                  <a:pt x="17126" y="4943"/>
                </a:cubicBezTo>
                <a:cubicBezTo>
                  <a:pt x="17120" y="4937"/>
                  <a:pt x="17121" y="4934"/>
                  <a:pt x="17127" y="4934"/>
                </a:cubicBezTo>
                <a:cubicBezTo>
                  <a:pt x="17135" y="4934"/>
                  <a:pt x="17152" y="4941"/>
                  <a:pt x="17169" y="4957"/>
                </a:cubicBezTo>
                <a:lnTo>
                  <a:pt x="17198" y="4943"/>
                </a:lnTo>
                <a:lnTo>
                  <a:pt x="17212" y="4943"/>
                </a:lnTo>
                <a:cubicBezTo>
                  <a:pt x="17226" y="4921"/>
                  <a:pt x="17241" y="4914"/>
                  <a:pt x="17253" y="4914"/>
                </a:cubicBezTo>
                <a:cubicBezTo>
                  <a:pt x="17266" y="4914"/>
                  <a:pt x="17277" y="4921"/>
                  <a:pt x="17284" y="4929"/>
                </a:cubicBezTo>
                <a:cubicBezTo>
                  <a:pt x="17284" y="4932"/>
                  <a:pt x="17286" y="4934"/>
                  <a:pt x="17289" y="4934"/>
                </a:cubicBezTo>
                <a:cubicBezTo>
                  <a:pt x="17299" y="4934"/>
                  <a:pt x="17323" y="4918"/>
                  <a:pt x="17356" y="4886"/>
                </a:cubicBezTo>
                <a:lnTo>
                  <a:pt x="17399" y="4914"/>
                </a:lnTo>
                <a:cubicBezTo>
                  <a:pt x="17413" y="4914"/>
                  <a:pt x="17456" y="4871"/>
                  <a:pt x="17471" y="4871"/>
                </a:cubicBezTo>
                <a:cubicBezTo>
                  <a:pt x="17514" y="4871"/>
                  <a:pt x="17528" y="4842"/>
                  <a:pt x="17557" y="4814"/>
                </a:cubicBezTo>
                <a:lnTo>
                  <a:pt x="17557" y="4799"/>
                </a:lnTo>
                <a:cubicBezTo>
                  <a:pt x="17580" y="4811"/>
                  <a:pt x="17632" y="4832"/>
                  <a:pt x="17658" y="4832"/>
                </a:cubicBezTo>
                <a:cubicBezTo>
                  <a:pt x="17664" y="4832"/>
                  <a:pt x="17669" y="4831"/>
                  <a:pt x="17672" y="4828"/>
                </a:cubicBezTo>
                <a:cubicBezTo>
                  <a:pt x="17701" y="4814"/>
                  <a:pt x="17715" y="4771"/>
                  <a:pt x="17715" y="4756"/>
                </a:cubicBezTo>
                <a:cubicBezTo>
                  <a:pt x="17715" y="4754"/>
                  <a:pt x="17716" y="4753"/>
                  <a:pt x="17717" y="4753"/>
                </a:cubicBezTo>
                <a:cubicBezTo>
                  <a:pt x="17726" y="4753"/>
                  <a:pt x="17758" y="4787"/>
                  <a:pt x="17758" y="4799"/>
                </a:cubicBezTo>
                <a:cubicBezTo>
                  <a:pt x="17761" y="4802"/>
                  <a:pt x="17765" y="4803"/>
                  <a:pt x="17771" y="4803"/>
                </a:cubicBezTo>
                <a:cubicBezTo>
                  <a:pt x="17793" y="4803"/>
                  <a:pt x="17835" y="4782"/>
                  <a:pt x="17859" y="4771"/>
                </a:cubicBezTo>
                <a:cubicBezTo>
                  <a:pt x="17887" y="4756"/>
                  <a:pt x="17930" y="4670"/>
                  <a:pt x="17945" y="4670"/>
                </a:cubicBezTo>
                <a:cubicBezTo>
                  <a:pt x="17974" y="4670"/>
                  <a:pt x="17945" y="4627"/>
                  <a:pt x="17916" y="4613"/>
                </a:cubicBezTo>
                <a:cubicBezTo>
                  <a:pt x="17902" y="4613"/>
                  <a:pt x="17844" y="4613"/>
                  <a:pt x="17830" y="4598"/>
                </a:cubicBezTo>
                <a:cubicBezTo>
                  <a:pt x="17816" y="4584"/>
                  <a:pt x="17844" y="4555"/>
                  <a:pt x="17887" y="4541"/>
                </a:cubicBezTo>
                <a:lnTo>
                  <a:pt x="17930" y="4526"/>
                </a:lnTo>
                <a:lnTo>
                  <a:pt x="17974" y="4526"/>
                </a:lnTo>
                <a:cubicBezTo>
                  <a:pt x="18017" y="4541"/>
                  <a:pt x="18031" y="4555"/>
                  <a:pt x="18017" y="4555"/>
                </a:cubicBezTo>
                <a:cubicBezTo>
                  <a:pt x="18002" y="4555"/>
                  <a:pt x="18002" y="4627"/>
                  <a:pt x="18002" y="4641"/>
                </a:cubicBezTo>
                <a:cubicBezTo>
                  <a:pt x="18008" y="4647"/>
                  <a:pt x="18014" y="4651"/>
                  <a:pt x="18020" y="4651"/>
                </a:cubicBezTo>
                <a:cubicBezTo>
                  <a:pt x="18029" y="4651"/>
                  <a:pt x="18037" y="4644"/>
                  <a:pt x="18045" y="4627"/>
                </a:cubicBezTo>
                <a:lnTo>
                  <a:pt x="18074" y="4670"/>
                </a:lnTo>
                <a:cubicBezTo>
                  <a:pt x="18074" y="4672"/>
                  <a:pt x="18075" y="4672"/>
                  <a:pt x="18076" y="4672"/>
                </a:cubicBezTo>
                <a:cubicBezTo>
                  <a:pt x="18086" y="4672"/>
                  <a:pt x="18136" y="4622"/>
                  <a:pt x="18175" y="4584"/>
                </a:cubicBezTo>
                <a:lnTo>
                  <a:pt x="18247" y="4569"/>
                </a:lnTo>
                <a:cubicBezTo>
                  <a:pt x="18247" y="4569"/>
                  <a:pt x="18247" y="4541"/>
                  <a:pt x="18247" y="4541"/>
                </a:cubicBezTo>
                <a:lnTo>
                  <a:pt x="18261" y="4498"/>
                </a:lnTo>
                <a:cubicBezTo>
                  <a:pt x="18266" y="4487"/>
                  <a:pt x="18274" y="4482"/>
                  <a:pt x="18282" y="4482"/>
                </a:cubicBezTo>
                <a:cubicBezTo>
                  <a:pt x="18295" y="4482"/>
                  <a:pt x="18310" y="4494"/>
                  <a:pt x="18318" y="4512"/>
                </a:cubicBezTo>
                <a:cubicBezTo>
                  <a:pt x="18333" y="4526"/>
                  <a:pt x="18318" y="4555"/>
                  <a:pt x="18304" y="4555"/>
                </a:cubicBezTo>
                <a:cubicBezTo>
                  <a:pt x="18304" y="4555"/>
                  <a:pt x="18290" y="4627"/>
                  <a:pt x="18304" y="4656"/>
                </a:cubicBezTo>
                <a:cubicBezTo>
                  <a:pt x="18307" y="4658"/>
                  <a:pt x="18311" y="4660"/>
                  <a:pt x="18315" y="4660"/>
                </a:cubicBezTo>
                <a:cubicBezTo>
                  <a:pt x="18333" y="4660"/>
                  <a:pt x="18361" y="4639"/>
                  <a:pt x="18361" y="4627"/>
                </a:cubicBezTo>
                <a:cubicBezTo>
                  <a:pt x="18376" y="4613"/>
                  <a:pt x="18433" y="4613"/>
                  <a:pt x="18448" y="4613"/>
                </a:cubicBezTo>
                <a:cubicBezTo>
                  <a:pt x="18462" y="4613"/>
                  <a:pt x="18476" y="4569"/>
                  <a:pt x="18476" y="4555"/>
                </a:cubicBezTo>
                <a:cubicBezTo>
                  <a:pt x="18476" y="4551"/>
                  <a:pt x="18479" y="4549"/>
                  <a:pt x="18483" y="4549"/>
                </a:cubicBezTo>
                <a:cubicBezTo>
                  <a:pt x="18492" y="4549"/>
                  <a:pt x="18509" y="4559"/>
                  <a:pt x="18520" y="4569"/>
                </a:cubicBezTo>
                <a:lnTo>
                  <a:pt x="18577" y="4569"/>
                </a:lnTo>
                <a:cubicBezTo>
                  <a:pt x="18606" y="4555"/>
                  <a:pt x="18663" y="4526"/>
                  <a:pt x="18692" y="4512"/>
                </a:cubicBezTo>
                <a:lnTo>
                  <a:pt x="18721" y="4526"/>
                </a:lnTo>
                <a:cubicBezTo>
                  <a:pt x="18721" y="4526"/>
                  <a:pt x="18735" y="4512"/>
                  <a:pt x="18735" y="4512"/>
                </a:cubicBezTo>
                <a:lnTo>
                  <a:pt x="18721" y="4426"/>
                </a:lnTo>
                <a:lnTo>
                  <a:pt x="18721" y="4426"/>
                </a:lnTo>
                <a:cubicBezTo>
                  <a:pt x="18764" y="4440"/>
                  <a:pt x="18836" y="4426"/>
                  <a:pt x="18850" y="4455"/>
                </a:cubicBezTo>
                <a:cubicBezTo>
                  <a:pt x="18853" y="4457"/>
                  <a:pt x="18855" y="4458"/>
                  <a:pt x="18857" y="4458"/>
                </a:cubicBezTo>
                <a:cubicBezTo>
                  <a:pt x="18864" y="4458"/>
                  <a:pt x="18862" y="4437"/>
                  <a:pt x="18850" y="4426"/>
                </a:cubicBezTo>
                <a:cubicBezTo>
                  <a:pt x="18850" y="4422"/>
                  <a:pt x="18854" y="4420"/>
                  <a:pt x="18859" y="4420"/>
                </a:cubicBezTo>
                <a:cubicBezTo>
                  <a:pt x="18873" y="4420"/>
                  <a:pt x="18897" y="4430"/>
                  <a:pt x="18907" y="4440"/>
                </a:cubicBezTo>
                <a:cubicBezTo>
                  <a:pt x="18909" y="4442"/>
                  <a:pt x="18912" y="4443"/>
                  <a:pt x="18914" y="4443"/>
                </a:cubicBezTo>
                <a:cubicBezTo>
                  <a:pt x="18930" y="4443"/>
                  <a:pt x="18953" y="4409"/>
                  <a:pt x="18965" y="4397"/>
                </a:cubicBezTo>
                <a:cubicBezTo>
                  <a:pt x="18965" y="4383"/>
                  <a:pt x="19008" y="4354"/>
                  <a:pt x="19051" y="4340"/>
                </a:cubicBezTo>
                <a:lnTo>
                  <a:pt x="19008" y="4268"/>
                </a:lnTo>
                <a:cubicBezTo>
                  <a:pt x="19008" y="4268"/>
                  <a:pt x="19022" y="4239"/>
                  <a:pt x="19037" y="4225"/>
                </a:cubicBezTo>
                <a:cubicBezTo>
                  <a:pt x="19037" y="4220"/>
                  <a:pt x="19040" y="4218"/>
                  <a:pt x="19044" y="4218"/>
                </a:cubicBezTo>
                <a:cubicBezTo>
                  <a:pt x="19053" y="4218"/>
                  <a:pt x="19065" y="4225"/>
                  <a:pt x="19065" y="4225"/>
                </a:cubicBezTo>
                <a:cubicBezTo>
                  <a:pt x="19065" y="4239"/>
                  <a:pt x="19065" y="4253"/>
                  <a:pt x="19065" y="4268"/>
                </a:cubicBezTo>
                <a:lnTo>
                  <a:pt x="19065" y="4282"/>
                </a:lnTo>
                <a:cubicBezTo>
                  <a:pt x="19065" y="4296"/>
                  <a:pt x="19080" y="4325"/>
                  <a:pt x="19109" y="4340"/>
                </a:cubicBezTo>
                <a:lnTo>
                  <a:pt x="19123" y="4368"/>
                </a:lnTo>
                <a:cubicBezTo>
                  <a:pt x="19137" y="4397"/>
                  <a:pt x="19152" y="4411"/>
                  <a:pt x="19166" y="4440"/>
                </a:cubicBezTo>
                <a:lnTo>
                  <a:pt x="19180" y="4469"/>
                </a:lnTo>
                <a:cubicBezTo>
                  <a:pt x="19180" y="4455"/>
                  <a:pt x="19209" y="4426"/>
                  <a:pt x="19224" y="4426"/>
                </a:cubicBezTo>
                <a:cubicBezTo>
                  <a:pt x="19238" y="4426"/>
                  <a:pt x="19209" y="4383"/>
                  <a:pt x="19195" y="4383"/>
                </a:cubicBezTo>
                <a:cubicBezTo>
                  <a:pt x="19180" y="4368"/>
                  <a:pt x="19166" y="4354"/>
                  <a:pt x="19166" y="4340"/>
                </a:cubicBezTo>
                <a:lnTo>
                  <a:pt x="19166" y="4325"/>
                </a:lnTo>
                <a:cubicBezTo>
                  <a:pt x="19168" y="4323"/>
                  <a:pt x="19171" y="4322"/>
                  <a:pt x="19176" y="4322"/>
                </a:cubicBezTo>
                <a:cubicBezTo>
                  <a:pt x="19196" y="4322"/>
                  <a:pt x="19237" y="4343"/>
                  <a:pt x="19257" y="4343"/>
                </a:cubicBezTo>
                <a:cubicBezTo>
                  <a:pt x="19261" y="4343"/>
                  <a:pt x="19265" y="4342"/>
                  <a:pt x="19267" y="4340"/>
                </a:cubicBezTo>
                <a:cubicBezTo>
                  <a:pt x="19295" y="4311"/>
                  <a:pt x="19324" y="4282"/>
                  <a:pt x="19353" y="4268"/>
                </a:cubicBezTo>
                <a:lnTo>
                  <a:pt x="19367" y="4239"/>
                </a:lnTo>
                <a:lnTo>
                  <a:pt x="19410" y="4196"/>
                </a:lnTo>
                <a:cubicBezTo>
                  <a:pt x="19417" y="4217"/>
                  <a:pt x="19428" y="4225"/>
                  <a:pt x="19439" y="4225"/>
                </a:cubicBezTo>
                <a:cubicBezTo>
                  <a:pt x="19450" y="4225"/>
                  <a:pt x="19461" y="4217"/>
                  <a:pt x="19468" y="4210"/>
                </a:cubicBezTo>
                <a:cubicBezTo>
                  <a:pt x="19474" y="4204"/>
                  <a:pt x="19490" y="4201"/>
                  <a:pt x="19506" y="4201"/>
                </a:cubicBezTo>
                <a:cubicBezTo>
                  <a:pt x="19529" y="4201"/>
                  <a:pt x="19554" y="4208"/>
                  <a:pt x="19554" y="4225"/>
                </a:cubicBezTo>
                <a:cubicBezTo>
                  <a:pt x="19557" y="4231"/>
                  <a:pt x="19563" y="4234"/>
                  <a:pt x="19570" y="4234"/>
                </a:cubicBezTo>
                <a:cubicBezTo>
                  <a:pt x="19593" y="4234"/>
                  <a:pt x="19632" y="4204"/>
                  <a:pt x="19655" y="4182"/>
                </a:cubicBezTo>
                <a:cubicBezTo>
                  <a:pt x="19683" y="4153"/>
                  <a:pt x="19726" y="4095"/>
                  <a:pt x="19741" y="4081"/>
                </a:cubicBezTo>
                <a:cubicBezTo>
                  <a:pt x="19751" y="4071"/>
                  <a:pt x="19783" y="4061"/>
                  <a:pt x="19805" y="4061"/>
                </a:cubicBezTo>
                <a:cubicBezTo>
                  <a:pt x="19815" y="4061"/>
                  <a:pt x="19823" y="4062"/>
                  <a:pt x="19827" y="4067"/>
                </a:cubicBezTo>
                <a:cubicBezTo>
                  <a:pt x="19841" y="4095"/>
                  <a:pt x="19856" y="4110"/>
                  <a:pt x="19870" y="4110"/>
                </a:cubicBezTo>
                <a:cubicBezTo>
                  <a:pt x="19870" y="4112"/>
                  <a:pt x="19871" y="4114"/>
                  <a:pt x="19872" y="4114"/>
                </a:cubicBezTo>
                <a:cubicBezTo>
                  <a:pt x="19876" y="4114"/>
                  <a:pt x="19887" y="4093"/>
                  <a:pt x="19899" y="4081"/>
                </a:cubicBezTo>
                <a:lnTo>
                  <a:pt x="19899" y="4067"/>
                </a:lnTo>
                <a:lnTo>
                  <a:pt x="19913" y="4067"/>
                </a:lnTo>
                <a:cubicBezTo>
                  <a:pt x="19915" y="4069"/>
                  <a:pt x="19917" y="4069"/>
                  <a:pt x="19920" y="4069"/>
                </a:cubicBezTo>
                <a:cubicBezTo>
                  <a:pt x="19935" y="4069"/>
                  <a:pt x="19956" y="4034"/>
                  <a:pt x="19956" y="4009"/>
                </a:cubicBezTo>
                <a:cubicBezTo>
                  <a:pt x="19956" y="4004"/>
                  <a:pt x="19960" y="4001"/>
                  <a:pt x="19967" y="4001"/>
                </a:cubicBezTo>
                <a:cubicBezTo>
                  <a:pt x="19979" y="4001"/>
                  <a:pt x="20001" y="4011"/>
                  <a:pt x="20028" y="4038"/>
                </a:cubicBezTo>
                <a:lnTo>
                  <a:pt x="20057" y="4067"/>
                </a:lnTo>
                <a:cubicBezTo>
                  <a:pt x="20057" y="4067"/>
                  <a:pt x="20071" y="4067"/>
                  <a:pt x="20086" y="4052"/>
                </a:cubicBezTo>
                <a:cubicBezTo>
                  <a:pt x="20086" y="4052"/>
                  <a:pt x="20086" y="4038"/>
                  <a:pt x="20086" y="4038"/>
                </a:cubicBezTo>
                <a:lnTo>
                  <a:pt x="20071" y="3966"/>
                </a:lnTo>
                <a:cubicBezTo>
                  <a:pt x="19999" y="3952"/>
                  <a:pt x="19913" y="3937"/>
                  <a:pt x="19899" y="3937"/>
                </a:cubicBezTo>
                <a:cubicBezTo>
                  <a:pt x="19884" y="3937"/>
                  <a:pt x="19942" y="3865"/>
                  <a:pt x="19971" y="3865"/>
                </a:cubicBezTo>
                <a:cubicBezTo>
                  <a:pt x="19999" y="3851"/>
                  <a:pt x="20042" y="3851"/>
                  <a:pt x="20057" y="3837"/>
                </a:cubicBezTo>
                <a:cubicBezTo>
                  <a:pt x="20071" y="3837"/>
                  <a:pt x="20114" y="3779"/>
                  <a:pt x="20114" y="3765"/>
                </a:cubicBezTo>
                <a:cubicBezTo>
                  <a:pt x="20100" y="3751"/>
                  <a:pt x="20086" y="3722"/>
                  <a:pt x="20086" y="3707"/>
                </a:cubicBezTo>
                <a:cubicBezTo>
                  <a:pt x="20071" y="3707"/>
                  <a:pt x="20057" y="3779"/>
                  <a:pt x="20042" y="3794"/>
                </a:cubicBezTo>
                <a:cubicBezTo>
                  <a:pt x="20031" y="3794"/>
                  <a:pt x="19983" y="3775"/>
                  <a:pt x="19949" y="3775"/>
                </a:cubicBezTo>
                <a:cubicBezTo>
                  <a:pt x="19941" y="3775"/>
                  <a:pt x="19933" y="3776"/>
                  <a:pt x="19928" y="3779"/>
                </a:cubicBezTo>
                <a:cubicBezTo>
                  <a:pt x="19915" y="3792"/>
                  <a:pt x="19892" y="3825"/>
                  <a:pt x="19877" y="3825"/>
                </a:cubicBezTo>
                <a:cubicBezTo>
                  <a:pt x="19874" y="3825"/>
                  <a:pt x="19872" y="3824"/>
                  <a:pt x="19870" y="3822"/>
                </a:cubicBezTo>
                <a:cubicBezTo>
                  <a:pt x="19856" y="3808"/>
                  <a:pt x="19827" y="3808"/>
                  <a:pt x="19813" y="3808"/>
                </a:cubicBezTo>
                <a:cubicBezTo>
                  <a:pt x="19812" y="3809"/>
                  <a:pt x="19812" y="3809"/>
                  <a:pt x="19811" y="3809"/>
                </a:cubicBezTo>
                <a:cubicBezTo>
                  <a:pt x="19808" y="3809"/>
                  <a:pt x="19906" y="3678"/>
                  <a:pt x="19963" y="3678"/>
                </a:cubicBezTo>
                <a:cubicBezTo>
                  <a:pt x="19966" y="3678"/>
                  <a:pt x="19968" y="3678"/>
                  <a:pt x="19971" y="3679"/>
                </a:cubicBezTo>
                <a:cubicBezTo>
                  <a:pt x="19979" y="3681"/>
                  <a:pt x="19986" y="3682"/>
                  <a:pt x="19993" y="3682"/>
                </a:cubicBezTo>
                <a:cubicBezTo>
                  <a:pt x="20036" y="3682"/>
                  <a:pt x="20057" y="3648"/>
                  <a:pt x="20057" y="3636"/>
                </a:cubicBezTo>
                <a:cubicBezTo>
                  <a:pt x="20057" y="3633"/>
                  <a:pt x="20060" y="3632"/>
                  <a:pt x="20065" y="3632"/>
                </a:cubicBezTo>
                <a:cubicBezTo>
                  <a:pt x="20087" y="3632"/>
                  <a:pt x="20151" y="3655"/>
                  <a:pt x="20186" y="3679"/>
                </a:cubicBezTo>
                <a:cubicBezTo>
                  <a:pt x="20190" y="3680"/>
                  <a:pt x="20193" y="3681"/>
                  <a:pt x="20197" y="3681"/>
                </a:cubicBezTo>
                <a:cubicBezTo>
                  <a:pt x="20229" y="3681"/>
                  <a:pt x="20229" y="3619"/>
                  <a:pt x="20229" y="3592"/>
                </a:cubicBezTo>
                <a:cubicBezTo>
                  <a:pt x="20215" y="3578"/>
                  <a:pt x="20272" y="3564"/>
                  <a:pt x="20287" y="3564"/>
                </a:cubicBezTo>
                <a:cubicBezTo>
                  <a:pt x="20288" y="3565"/>
                  <a:pt x="20289" y="3566"/>
                  <a:pt x="20291" y="3566"/>
                </a:cubicBezTo>
                <a:cubicBezTo>
                  <a:pt x="20306" y="3566"/>
                  <a:pt x="20331" y="3505"/>
                  <a:pt x="20344" y="3492"/>
                </a:cubicBezTo>
                <a:cubicBezTo>
                  <a:pt x="20373" y="3492"/>
                  <a:pt x="20402" y="3492"/>
                  <a:pt x="20416" y="3506"/>
                </a:cubicBezTo>
                <a:lnTo>
                  <a:pt x="20416" y="3535"/>
                </a:lnTo>
                <a:cubicBezTo>
                  <a:pt x="20416" y="3535"/>
                  <a:pt x="20430" y="3549"/>
                  <a:pt x="20445" y="3549"/>
                </a:cubicBezTo>
                <a:cubicBezTo>
                  <a:pt x="20445" y="3549"/>
                  <a:pt x="20459" y="3521"/>
                  <a:pt x="20459" y="3521"/>
                </a:cubicBezTo>
                <a:lnTo>
                  <a:pt x="20459" y="3492"/>
                </a:lnTo>
                <a:cubicBezTo>
                  <a:pt x="20450" y="3465"/>
                  <a:pt x="20464" y="3455"/>
                  <a:pt x="20479" y="3455"/>
                </a:cubicBezTo>
                <a:cubicBezTo>
                  <a:pt x="20488" y="3455"/>
                  <a:pt x="20497" y="3458"/>
                  <a:pt x="20502" y="3463"/>
                </a:cubicBezTo>
                <a:cubicBezTo>
                  <a:pt x="20506" y="3467"/>
                  <a:pt x="20509" y="3469"/>
                  <a:pt x="20513" y="3469"/>
                </a:cubicBezTo>
                <a:cubicBezTo>
                  <a:pt x="20522" y="3469"/>
                  <a:pt x="20527" y="3452"/>
                  <a:pt x="20517" y="3420"/>
                </a:cubicBezTo>
                <a:lnTo>
                  <a:pt x="20517" y="3420"/>
                </a:lnTo>
                <a:lnTo>
                  <a:pt x="20545" y="3434"/>
                </a:lnTo>
                <a:lnTo>
                  <a:pt x="20588" y="3449"/>
                </a:lnTo>
                <a:cubicBezTo>
                  <a:pt x="20632" y="3434"/>
                  <a:pt x="20703" y="3363"/>
                  <a:pt x="20718" y="3363"/>
                </a:cubicBezTo>
                <a:cubicBezTo>
                  <a:pt x="20732" y="3363"/>
                  <a:pt x="20746" y="3334"/>
                  <a:pt x="20746" y="3334"/>
                </a:cubicBezTo>
                <a:cubicBezTo>
                  <a:pt x="20746" y="3334"/>
                  <a:pt x="20746" y="3291"/>
                  <a:pt x="20746" y="3262"/>
                </a:cubicBezTo>
                <a:lnTo>
                  <a:pt x="20746" y="3219"/>
                </a:lnTo>
                <a:lnTo>
                  <a:pt x="20718" y="3161"/>
                </a:lnTo>
                <a:cubicBezTo>
                  <a:pt x="20703" y="3161"/>
                  <a:pt x="20675" y="3176"/>
                  <a:pt x="20660" y="3176"/>
                </a:cubicBezTo>
                <a:cubicBezTo>
                  <a:pt x="20660" y="3176"/>
                  <a:pt x="20660" y="3161"/>
                  <a:pt x="20660" y="3147"/>
                </a:cubicBezTo>
                <a:lnTo>
                  <a:pt x="20660" y="3133"/>
                </a:lnTo>
                <a:lnTo>
                  <a:pt x="20675" y="3104"/>
                </a:lnTo>
                <a:cubicBezTo>
                  <a:pt x="20646" y="3104"/>
                  <a:pt x="20588" y="3118"/>
                  <a:pt x="20545" y="3161"/>
                </a:cubicBezTo>
                <a:lnTo>
                  <a:pt x="20545" y="3233"/>
                </a:lnTo>
                <a:lnTo>
                  <a:pt x="20560" y="3276"/>
                </a:lnTo>
                <a:cubicBezTo>
                  <a:pt x="20574" y="3319"/>
                  <a:pt x="20545" y="3377"/>
                  <a:pt x="20531" y="3377"/>
                </a:cubicBezTo>
                <a:cubicBezTo>
                  <a:pt x="20528" y="3380"/>
                  <a:pt x="20524" y="3381"/>
                  <a:pt x="20519" y="3381"/>
                </a:cubicBezTo>
                <a:cubicBezTo>
                  <a:pt x="20493" y="3381"/>
                  <a:pt x="20445" y="3355"/>
                  <a:pt x="20445" y="3319"/>
                </a:cubicBezTo>
                <a:cubicBezTo>
                  <a:pt x="20445" y="3298"/>
                  <a:pt x="20429" y="3285"/>
                  <a:pt x="20410" y="3285"/>
                </a:cubicBezTo>
                <a:cubicBezTo>
                  <a:pt x="20403" y="3285"/>
                  <a:pt x="20395" y="3287"/>
                  <a:pt x="20387" y="3291"/>
                </a:cubicBezTo>
                <a:lnTo>
                  <a:pt x="20359" y="3291"/>
                </a:lnTo>
                <a:cubicBezTo>
                  <a:pt x="20359" y="3291"/>
                  <a:pt x="20330" y="3305"/>
                  <a:pt x="20330" y="3305"/>
                </a:cubicBezTo>
                <a:lnTo>
                  <a:pt x="20289" y="3238"/>
                </a:lnTo>
                <a:lnTo>
                  <a:pt x="20289" y="3238"/>
                </a:lnTo>
                <a:cubicBezTo>
                  <a:pt x="20293" y="3236"/>
                  <a:pt x="20297" y="3235"/>
                  <a:pt x="20301" y="3233"/>
                </a:cubicBezTo>
                <a:lnTo>
                  <a:pt x="20330" y="3219"/>
                </a:lnTo>
                <a:cubicBezTo>
                  <a:pt x="20344" y="3205"/>
                  <a:pt x="20359" y="3190"/>
                  <a:pt x="20359" y="3190"/>
                </a:cubicBezTo>
                <a:lnTo>
                  <a:pt x="20359" y="3090"/>
                </a:lnTo>
                <a:cubicBezTo>
                  <a:pt x="20416" y="3090"/>
                  <a:pt x="20430" y="3133"/>
                  <a:pt x="20430" y="3161"/>
                </a:cubicBezTo>
                <a:cubicBezTo>
                  <a:pt x="20422" y="3170"/>
                  <a:pt x="20428" y="3178"/>
                  <a:pt x="20440" y="3178"/>
                </a:cubicBezTo>
                <a:cubicBezTo>
                  <a:pt x="20449" y="3178"/>
                  <a:pt x="20461" y="3174"/>
                  <a:pt x="20473" y="3161"/>
                </a:cubicBezTo>
                <a:lnTo>
                  <a:pt x="20502" y="3161"/>
                </a:lnTo>
                <a:lnTo>
                  <a:pt x="20560" y="3133"/>
                </a:lnTo>
                <a:cubicBezTo>
                  <a:pt x="20531" y="3104"/>
                  <a:pt x="20545" y="3047"/>
                  <a:pt x="20560" y="3047"/>
                </a:cubicBezTo>
                <a:cubicBezTo>
                  <a:pt x="20588" y="3032"/>
                  <a:pt x="20632" y="3018"/>
                  <a:pt x="20646" y="3018"/>
                </a:cubicBezTo>
                <a:cubicBezTo>
                  <a:pt x="20675" y="3032"/>
                  <a:pt x="20703" y="3047"/>
                  <a:pt x="20746" y="3075"/>
                </a:cubicBezTo>
                <a:lnTo>
                  <a:pt x="20775" y="3104"/>
                </a:lnTo>
                <a:lnTo>
                  <a:pt x="20790" y="3118"/>
                </a:lnTo>
                <a:cubicBezTo>
                  <a:pt x="20804" y="3176"/>
                  <a:pt x="20818" y="3219"/>
                  <a:pt x="20804" y="3233"/>
                </a:cubicBezTo>
                <a:lnTo>
                  <a:pt x="20775" y="3262"/>
                </a:lnTo>
                <a:cubicBezTo>
                  <a:pt x="20775" y="3291"/>
                  <a:pt x="20804" y="3334"/>
                  <a:pt x="20818" y="3334"/>
                </a:cubicBezTo>
                <a:cubicBezTo>
                  <a:pt x="20829" y="3334"/>
                  <a:pt x="20864" y="3310"/>
                  <a:pt x="20887" y="3310"/>
                </a:cubicBezTo>
                <a:cubicBezTo>
                  <a:pt x="20895" y="3310"/>
                  <a:pt x="20901" y="3312"/>
                  <a:pt x="20904" y="3319"/>
                </a:cubicBezTo>
                <a:cubicBezTo>
                  <a:pt x="20919" y="3334"/>
                  <a:pt x="20948" y="3334"/>
                  <a:pt x="20948" y="3334"/>
                </a:cubicBezTo>
                <a:cubicBezTo>
                  <a:pt x="20948" y="3319"/>
                  <a:pt x="20976" y="3319"/>
                  <a:pt x="20991" y="3319"/>
                </a:cubicBezTo>
                <a:lnTo>
                  <a:pt x="20991" y="3291"/>
                </a:lnTo>
                <a:lnTo>
                  <a:pt x="20976" y="3248"/>
                </a:lnTo>
                <a:cubicBezTo>
                  <a:pt x="20962" y="3219"/>
                  <a:pt x="20962" y="3176"/>
                  <a:pt x="20976" y="3176"/>
                </a:cubicBezTo>
                <a:cubicBezTo>
                  <a:pt x="20976" y="3176"/>
                  <a:pt x="20940" y="3157"/>
                  <a:pt x="20917" y="3157"/>
                </a:cubicBezTo>
                <a:cubicBezTo>
                  <a:pt x="20912" y="3157"/>
                  <a:pt x="20907" y="3159"/>
                  <a:pt x="20904" y="3161"/>
                </a:cubicBezTo>
                <a:cubicBezTo>
                  <a:pt x="20898" y="3174"/>
                  <a:pt x="20892" y="3181"/>
                  <a:pt x="20886" y="3181"/>
                </a:cubicBezTo>
                <a:cubicBezTo>
                  <a:pt x="20880" y="3181"/>
                  <a:pt x="20876" y="3171"/>
                  <a:pt x="20876" y="3147"/>
                </a:cubicBezTo>
                <a:lnTo>
                  <a:pt x="20861" y="3118"/>
                </a:lnTo>
                <a:lnTo>
                  <a:pt x="20847" y="3104"/>
                </a:lnTo>
                <a:cubicBezTo>
                  <a:pt x="20833" y="3075"/>
                  <a:pt x="20847" y="3032"/>
                  <a:pt x="20847" y="3018"/>
                </a:cubicBezTo>
                <a:cubicBezTo>
                  <a:pt x="20849" y="3016"/>
                  <a:pt x="20851" y="3015"/>
                  <a:pt x="20853" y="3015"/>
                </a:cubicBezTo>
                <a:cubicBezTo>
                  <a:pt x="20865" y="3015"/>
                  <a:pt x="20876" y="3049"/>
                  <a:pt x="20876" y="3061"/>
                </a:cubicBezTo>
                <a:cubicBezTo>
                  <a:pt x="20876" y="3068"/>
                  <a:pt x="20879" y="3071"/>
                  <a:pt x="20885" y="3071"/>
                </a:cubicBezTo>
                <a:cubicBezTo>
                  <a:pt x="20902" y="3071"/>
                  <a:pt x="20937" y="3047"/>
                  <a:pt x="20948" y="3047"/>
                </a:cubicBezTo>
                <a:cubicBezTo>
                  <a:pt x="20957" y="3051"/>
                  <a:pt x="20968" y="3053"/>
                  <a:pt x="20980" y="3053"/>
                </a:cubicBezTo>
                <a:cubicBezTo>
                  <a:pt x="21003" y="3053"/>
                  <a:pt x="21029" y="3047"/>
                  <a:pt x="21048" y="3047"/>
                </a:cubicBezTo>
                <a:lnTo>
                  <a:pt x="21063" y="3003"/>
                </a:lnTo>
                <a:cubicBezTo>
                  <a:pt x="21063" y="2975"/>
                  <a:pt x="21077" y="2975"/>
                  <a:pt x="21091" y="2975"/>
                </a:cubicBezTo>
                <a:lnTo>
                  <a:pt x="21106" y="2975"/>
                </a:lnTo>
                <a:cubicBezTo>
                  <a:pt x="21134" y="2975"/>
                  <a:pt x="21134" y="2932"/>
                  <a:pt x="21134" y="2932"/>
                </a:cubicBezTo>
                <a:cubicBezTo>
                  <a:pt x="21120" y="2917"/>
                  <a:pt x="21149" y="2917"/>
                  <a:pt x="21149" y="2917"/>
                </a:cubicBezTo>
                <a:cubicBezTo>
                  <a:pt x="21154" y="2912"/>
                  <a:pt x="21163" y="2911"/>
                  <a:pt x="21174" y="2911"/>
                </a:cubicBezTo>
                <a:cubicBezTo>
                  <a:pt x="21197" y="2911"/>
                  <a:pt x="21225" y="2917"/>
                  <a:pt x="21235" y="2917"/>
                </a:cubicBezTo>
                <a:cubicBezTo>
                  <a:pt x="21245" y="2917"/>
                  <a:pt x="21273" y="2924"/>
                  <a:pt x="21296" y="2924"/>
                </a:cubicBezTo>
                <a:cubicBezTo>
                  <a:pt x="21307" y="2924"/>
                  <a:pt x="21316" y="2922"/>
                  <a:pt x="21321" y="2917"/>
                </a:cubicBezTo>
                <a:cubicBezTo>
                  <a:pt x="21333" y="2906"/>
                  <a:pt x="21363" y="2885"/>
                  <a:pt x="21374" y="2885"/>
                </a:cubicBezTo>
                <a:cubicBezTo>
                  <a:pt x="21377" y="2885"/>
                  <a:pt x="21379" y="2886"/>
                  <a:pt x="21379" y="2888"/>
                </a:cubicBezTo>
                <a:cubicBezTo>
                  <a:pt x="21379" y="2903"/>
                  <a:pt x="21422" y="2903"/>
                  <a:pt x="21450" y="2903"/>
                </a:cubicBezTo>
                <a:lnTo>
                  <a:pt x="21479" y="2903"/>
                </a:lnTo>
                <a:cubicBezTo>
                  <a:pt x="21483" y="2904"/>
                  <a:pt x="21486" y="2904"/>
                  <a:pt x="21488" y="2904"/>
                </a:cubicBezTo>
                <a:cubicBezTo>
                  <a:pt x="21531" y="2904"/>
                  <a:pt x="21514" y="2815"/>
                  <a:pt x="21556" y="2815"/>
                </a:cubicBezTo>
                <a:cubicBezTo>
                  <a:pt x="21559" y="2815"/>
                  <a:pt x="21562" y="2816"/>
                  <a:pt x="21565" y="2817"/>
                </a:cubicBezTo>
                <a:cubicBezTo>
                  <a:pt x="21580" y="2802"/>
                  <a:pt x="21565" y="2788"/>
                  <a:pt x="21551" y="2774"/>
                </a:cubicBezTo>
                <a:cubicBezTo>
                  <a:pt x="21537" y="2774"/>
                  <a:pt x="21551" y="2759"/>
                  <a:pt x="21565" y="2745"/>
                </a:cubicBezTo>
                <a:lnTo>
                  <a:pt x="21580" y="2730"/>
                </a:lnTo>
                <a:cubicBezTo>
                  <a:pt x="21594" y="2716"/>
                  <a:pt x="21608" y="2702"/>
                  <a:pt x="21623" y="2702"/>
                </a:cubicBezTo>
                <a:lnTo>
                  <a:pt x="21637" y="2702"/>
                </a:lnTo>
                <a:cubicBezTo>
                  <a:pt x="21652" y="2730"/>
                  <a:pt x="21637" y="2788"/>
                  <a:pt x="21623" y="2802"/>
                </a:cubicBezTo>
                <a:cubicBezTo>
                  <a:pt x="21608" y="2802"/>
                  <a:pt x="21666" y="2817"/>
                  <a:pt x="21680" y="2817"/>
                </a:cubicBezTo>
                <a:cubicBezTo>
                  <a:pt x="21695" y="2817"/>
                  <a:pt x="21709" y="2802"/>
                  <a:pt x="21709" y="2774"/>
                </a:cubicBezTo>
                <a:lnTo>
                  <a:pt x="21695" y="2759"/>
                </a:lnTo>
                <a:cubicBezTo>
                  <a:pt x="21695" y="2745"/>
                  <a:pt x="21695" y="2730"/>
                  <a:pt x="21723" y="2730"/>
                </a:cubicBezTo>
                <a:lnTo>
                  <a:pt x="21723" y="2745"/>
                </a:lnTo>
                <a:lnTo>
                  <a:pt x="21738" y="2759"/>
                </a:lnTo>
                <a:cubicBezTo>
                  <a:pt x="21738" y="2760"/>
                  <a:pt x="21738" y="2760"/>
                  <a:pt x="21739" y="2760"/>
                </a:cubicBezTo>
                <a:cubicBezTo>
                  <a:pt x="21749" y="2760"/>
                  <a:pt x="21840" y="2658"/>
                  <a:pt x="21867" y="2644"/>
                </a:cubicBezTo>
                <a:cubicBezTo>
                  <a:pt x="21896" y="2644"/>
                  <a:pt x="21939" y="2630"/>
                  <a:pt x="21953" y="2616"/>
                </a:cubicBezTo>
                <a:cubicBezTo>
                  <a:pt x="21953" y="2576"/>
                  <a:pt x="21967" y="2567"/>
                  <a:pt x="21981" y="2567"/>
                </a:cubicBezTo>
                <a:cubicBezTo>
                  <a:pt x="21992" y="2567"/>
                  <a:pt x="22004" y="2572"/>
                  <a:pt x="22011" y="2572"/>
                </a:cubicBezTo>
                <a:cubicBezTo>
                  <a:pt x="22025" y="2572"/>
                  <a:pt x="22040" y="2630"/>
                  <a:pt x="22040" y="2659"/>
                </a:cubicBezTo>
                <a:lnTo>
                  <a:pt x="22040" y="2673"/>
                </a:lnTo>
                <a:cubicBezTo>
                  <a:pt x="22040" y="2687"/>
                  <a:pt x="22054" y="2687"/>
                  <a:pt x="22068" y="2687"/>
                </a:cubicBezTo>
                <a:lnTo>
                  <a:pt x="22068" y="2673"/>
                </a:lnTo>
                <a:lnTo>
                  <a:pt x="22068" y="2659"/>
                </a:lnTo>
                <a:cubicBezTo>
                  <a:pt x="22068" y="2648"/>
                  <a:pt x="22077" y="2643"/>
                  <a:pt x="22088" y="2643"/>
                </a:cubicBezTo>
                <a:cubicBezTo>
                  <a:pt x="22106" y="2643"/>
                  <a:pt x="22131" y="2655"/>
                  <a:pt x="22140" y="2673"/>
                </a:cubicBezTo>
                <a:cubicBezTo>
                  <a:pt x="22140" y="2682"/>
                  <a:pt x="22146" y="2685"/>
                  <a:pt x="22153" y="2685"/>
                </a:cubicBezTo>
                <a:cubicBezTo>
                  <a:pt x="22170" y="2685"/>
                  <a:pt x="22198" y="2669"/>
                  <a:pt x="22198" y="2659"/>
                </a:cubicBezTo>
                <a:cubicBezTo>
                  <a:pt x="22212" y="2630"/>
                  <a:pt x="22269" y="2601"/>
                  <a:pt x="22241" y="2601"/>
                </a:cubicBezTo>
                <a:cubicBezTo>
                  <a:pt x="22241" y="2601"/>
                  <a:pt x="22226" y="2601"/>
                  <a:pt x="22212" y="2587"/>
                </a:cubicBezTo>
                <a:cubicBezTo>
                  <a:pt x="22226" y="2572"/>
                  <a:pt x="22269" y="2529"/>
                  <a:pt x="22284" y="2515"/>
                </a:cubicBezTo>
                <a:cubicBezTo>
                  <a:pt x="22298" y="2515"/>
                  <a:pt x="22312" y="2501"/>
                  <a:pt x="22341" y="2486"/>
                </a:cubicBezTo>
                <a:lnTo>
                  <a:pt x="22298" y="2457"/>
                </a:lnTo>
                <a:cubicBezTo>
                  <a:pt x="22269" y="2429"/>
                  <a:pt x="22269" y="2414"/>
                  <a:pt x="22284" y="2400"/>
                </a:cubicBezTo>
                <a:lnTo>
                  <a:pt x="22284" y="2386"/>
                </a:lnTo>
                <a:cubicBezTo>
                  <a:pt x="22298" y="2371"/>
                  <a:pt x="22255" y="2228"/>
                  <a:pt x="22241" y="2199"/>
                </a:cubicBezTo>
                <a:cubicBezTo>
                  <a:pt x="22228" y="2174"/>
                  <a:pt x="22248" y="2139"/>
                  <a:pt x="22272" y="2139"/>
                </a:cubicBezTo>
                <a:cubicBezTo>
                  <a:pt x="22276" y="2139"/>
                  <a:pt x="22280" y="2139"/>
                  <a:pt x="22284" y="2141"/>
                </a:cubicBezTo>
                <a:cubicBezTo>
                  <a:pt x="22298" y="2141"/>
                  <a:pt x="22341" y="2141"/>
                  <a:pt x="22370" y="2127"/>
                </a:cubicBezTo>
                <a:lnTo>
                  <a:pt x="22399" y="2113"/>
                </a:lnTo>
                <a:lnTo>
                  <a:pt x="22427" y="2084"/>
                </a:lnTo>
                <a:cubicBezTo>
                  <a:pt x="22442" y="2062"/>
                  <a:pt x="22463" y="2055"/>
                  <a:pt x="22483" y="2055"/>
                </a:cubicBezTo>
                <a:cubicBezTo>
                  <a:pt x="22503" y="2055"/>
                  <a:pt x="22521" y="2062"/>
                  <a:pt x="22528" y="2070"/>
                </a:cubicBezTo>
                <a:cubicBezTo>
                  <a:pt x="22532" y="2074"/>
                  <a:pt x="22536" y="2076"/>
                  <a:pt x="22540" y="2076"/>
                </a:cubicBezTo>
                <a:cubicBezTo>
                  <a:pt x="22550" y="2076"/>
                  <a:pt x="22557" y="2065"/>
                  <a:pt x="22557" y="2055"/>
                </a:cubicBezTo>
                <a:lnTo>
                  <a:pt x="22557" y="2041"/>
                </a:lnTo>
                <a:cubicBezTo>
                  <a:pt x="22557" y="1998"/>
                  <a:pt x="22528" y="1955"/>
                  <a:pt x="22571" y="1926"/>
                </a:cubicBezTo>
                <a:cubicBezTo>
                  <a:pt x="22571" y="1912"/>
                  <a:pt x="22528" y="1897"/>
                  <a:pt x="22528" y="1883"/>
                </a:cubicBezTo>
                <a:cubicBezTo>
                  <a:pt x="22528" y="1854"/>
                  <a:pt x="22471" y="1753"/>
                  <a:pt x="22442" y="1753"/>
                </a:cubicBezTo>
                <a:cubicBezTo>
                  <a:pt x="22423" y="1753"/>
                  <a:pt x="22378" y="1766"/>
                  <a:pt x="22350" y="1766"/>
                </a:cubicBezTo>
                <a:cubicBezTo>
                  <a:pt x="22336" y="1766"/>
                  <a:pt x="22327" y="1763"/>
                  <a:pt x="22327" y="1753"/>
                </a:cubicBezTo>
                <a:cubicBezTo>
                  <a:pt x="22327" y="1751"/>
                  <a:pt x="22326" y="1751"/>
                  <a:pt x="22325" y="1751"/>
                </a:cubicBezTo>
                <a:cubicBezTo>
                  <a:pt x="22315" y="1751"/>
                  <a:pt x="22282" y="1784"/>
                  <a:pt x="22269" y="1797"/>
                </a:cubicBezTo>
                <a:cubicBezTo>
                  <a:pt x="22241" y="1811"/>
                  <a:pt x="22226" y="1840"/>
                  <a:pt x="22212" y="1840"/>
                </a:cubicBezTo>
                <a:cubicBezTo>
                  <a:pt x="22198" y="1825"/>
                  <a:pt x="22183" y="1825"/>
                  <a:pt x="22183" y="1811"/>
                </a:cubicBezTo>
                <a:lnTo>
                  <a:pt x="22198" y="1782"/>
                </a:lnTo>
                <a:cubicBezTo>
                  <a:pt x="22183" y="1768"/>
                  <a:pt x="22169" y="1768"/>
                  <a:pt x="22169" y="1753"/>
                </a:cubicBezTo>
                <a:cubicBezTo>
                  <a:pt x="22169" y="1768"/>
                  <a:pt x="22169" y="1768"/>
                  <a:pt x="22169" y="1768"/>
                </a:cubicBezTo>
                <a:cubicBezTo>
                  <a:pt x="22154" y="1782"/>
                  <a:pt x="22154" y="1797"/>
                  <a:pt x="22140" y="1811"/>
                </a:cubicBezTo>
                <a:lnTo>
                  <a:pt x="22111" y="1825"/>
                </a:lnTo>
                <a:cubicBezTo>
                  <a:pt x="22083" y="1825"/>
                  <a:pt x="22040" y="1782"/>
                  <a:pt x="22068" y="1753"/>
                </a:cubicBezTo>
                <a:cubicBezTo>
                  <a:pt x="22083" y="1739"/>
                  <a:pt x="22097" y="1739"/>
                  <a:pt x="22126" y="1725"/>
                </a:cubicBezTo>
                <a:cubicBezTo>
                  <a:pt x="22111" y="1696"/>
                  <a:pt x="22083" y="1682"/>
                  <a:pt x="22097" y="1667"/>
                </a:cubicBezTo>
                <a:cubicBezTo>
                  <a:pt x="22105" y="1644"/>
                  <a:pt x="22117" y="1633"/>
                  <a:pt x="22129" y="1633"/>
                </a:cubicBezTo>
                <a:cubicBezTo>
                  <a:pt x="22139" y="1633"/>
                  <a:pt x="22148" y="1640"/>
                  <a:pt x="22154" y="1653"/>
                </a:cubicBezTo>
                <a:lnTo>
                  <a:pt x="22183" y="1653"/>
                </a:lnTo>
                <a:cubicBezTo>
                  <a:pt x="22198" y="1653"/>
                  <a:pt x="22212" y="1667"/>
                  <a:pt x="22212" y="1696"/>
                </a:cubicBezTo>
                <a:cubicBezTo>
                  <a:pt x="22241" y="1682"/>
                  <a:pt x="22255" y="1667"/>
                  <a:pt x="22255" y="1667"/>
                </a:cubicBezTo>
                <a:cubicBezTo>
                  <a:pt x="22269" y="1639"/>
                  <a:pt x="22284" y="1610"/>
                  <a:pt x="22284" y="1610"/>
                </a:cubicBezTo>
                <a:cubicBezTo>
                  <a:pt x="22284" y="1608"/>
                  <a:pt x="22285" y="1607"/>
                  <a:pt x="22286" y="1607"/>
                </a:cubicBezTo>
                <a:cubicBezTo>
                  <a:pt x="22295" y="1607"/>
                  <a:pt x="22329" y="1641"/>
                  <a:pt x="22341" y="1653"/>
                </a:cubicBezTo>
                <a:cubicBezTo>
                  <a:pt x="22356" y="1667"/>
                  <a:pt x="22370" y="1682"/>
                  <a:pt x="22370" y="1682"/>
                </a:cubicBezTo>
                <a:cubicBezTo>
                  <a:pt x="22370" y="1682"/>
                  <a:pt x="22370" y="1610"/>
                  <a:pt x="22370" y="1581"/>
                </a:cubicBezTo>
                <a:cubicBezTo>
                  <a:pt x="22370" y="1567"/>
                  <a:pt x="22377" y="1560"/>
                  <a:pt x="22388" y="1560"/>
                </a:cubicBezTo>
                <a:cubicBezTo>
                  <a:pt x="22399" y="1560"/>
                  <a:pt x="22413" y="1567"/>
                  <a:pt x="22427" y="1581"/>
                </a:cubicBezTo>
                <a:lnTo>
                  <a:pt x="22456" y="1595"/>
                </a:lnTo>
                <a:cubicBezTo>
                  <a:pt x="22485" y="1595"/>
                  <a:pt x="22528" y="1595"/>
                  <a:pt x="22528" y="1581"/>
                </a:cubicBezTo>
                <a:cubicBezTo>
                  <a:pt x="22536" y="1541"/>
                  <a:pt x="22526" y="1532"/>
                  <a:pt x="22514" y="1532"/>
                </a:cubicBezTo>
                <a:cubicBezTo>
                  <a:pt x="22503" y="1532"/>
                  <a:pt x="22491" y="1538"/>
                  <a:pt x="22485" y="1538"/>
                </a:cubicBezTo>
                <a:cubicBezTo>
                  <a:pt x="22471" y="1538"/>
                  <a:pt x="22471" y="1524"/>
                  <a:pt x="22471" y="1524"/>
                </a:cubicBezTo>
                <a:cubicBezTo>
                  <a:pt x="22442" y="1509"/>
                  <a:pt x="22442" y="1480"/>
                  <a:pt x="22442" y="1437"/>
                </a:cubicBezTo>
                <a:cubicBezTo>
                  <a:pt x="22442" y="1416"/>
                  <a:pt x="22449" y="1412"/>
                  <a:pt x="22458" y="1412"/>
                </a:cubicBezTo>
                <a:cubicBezTo>
                  <a:pt x="22462" y="1412"/>
                  <a:pt x="22467" y="1413"/>
                  <a:pt x="22472" y="1413"/>
                </a:cubicBezTo>
                <a:cubicBezTo>
                  <a:pt x="22477" y="1413"/>
                  <a:pt x="22481" y="1412"/>
                  <a:pt x="22485" y="1409"/>
                </a:cubicBezTo>
                <a:cubicBezTo>
                  <a:pt x="22499" y="1394"/>
                  <a:pt x="22514" y="1366"/>
                  <a:pt x="22528" y="1351"/>
                </a:cubicBezTo>
                <a:lnTo>
                  <a:pt x="22542" y="1351"/>
                </a:lnTo>
                <a:cubicBezTo>
                  <a:pt x="22542" y="1366"/>
                  <a:pt x="22528" y="1423"/>
                  <a:pt x="22542" y="1437"/>
                </a:cubicBezTo>
                <a:cubicBezTo>
                  <a:pt x="22557" y="1437"/>
                  <a:pt x="22585" y="1409"/>
                  <a:pt x="22585" y="1366"/>
                </a:cubicBezTo>
                <a:lnTo>
                  <a:pt x="22571" y="1351"/>
                </a:lnTo>
                <a:cubicBezTo>
                  <a:pt x="22571" y="1322"/>
                  <a:pt x="22542" y="1322"/>
                  <a:pt x="22528" y="1294"/>
                </a:cubicBezTo>
                <a:lnTo>
                  <a:pt x="22514" y="1294"/>
                </a:lnTo>
                <a:cubicBezTo>
                  <a:pt x="22514" y="1265"/>
                  <a:pt x="22471" y="1208"/>
                  <a:pt x="22485" y="1193"/>
                </a:cubicBezTo>
                <a:cubicBezTo>
                  <a:pt x="22496" y="1193"/>
                  <a:pt x="22466" y="1169"/>
                  <a:pt x="22444" y="1169"/>
                </a:cubicBezTo>
                <a:cubicBezTo>
                  <a:pt x="22437" y="1169"/>
                  <a:pt x="22431" y="1172"/>
                  <a:pt x="22427" y="1179"/>
                </a:cubicBezTo>
                <a:cubicBezTo>
                  <a:pt x="22427" y="1187"/>
                  <a:pt x="22424" y="1190"/>
                  <a:pt x="22419" y="1190"/>
                </a:cubicBezTo>
                <a:cubicBezTo>
                  <a:pt x="22404" y="1190"/>
                  <a:pt x="22376" y="1167"/>
                  <a:pt x="22356" y="1136"/>
                </a:cubicBezTo>
                <a:lnTo>
                  <a:pt x="22384" y="1121"/>
                </a:lnTo>
                <a:lnTo>
                  <a:pt x="22427" y="1093"/>
                </a:lnTo>
                <a:cubicBezTo>
                  <a:pt x="22427" y="1049"/>
                  <a:pt x="22413" y="992"/>
                  <a:pt x="22413" y="992"/>
                </a:cubicBezTo>
                <a:cubicBezTo>
                  <a:pt x="22413" y="992"/>
                  <a:pt x="22370" y="1021"/>
                  <a:pt x="22356" y="1035"/>
                </a:cubicBezTo>
                <a:cubicBezTo>
                  <a:pt x="22352" y="1039"/>
                  <a:pt x="22348" y="1040"/>
                  <a:pt x="22345" y="1040"/>
                </a:cubicBezTo>
                <a:cubicBezTo>
                  <a:pt x="22336" y="1040"/>
                  <a:pt x="22330" y="1024"/>
                  <a:pt x="22341" y="992"/>
                </a:cubicBezTo>
                <a:lnTo>
                  <a:pt x="22341" y="978"/>
                </a:lnTo>
                <a:cubicBezTo>
                  <a:pt x="22356" y="949"/>
                  <a:pt x="22356" y="920"/>
                  <a:pt x="22356" y="891"/>
                </a:cubicBezTo>
                <a:lnTo>
                  <a:pt x="22356" y="877"/>
                </a:lnTo>
                <a:cubicBezTo>
                  <a:pt x="22356" y="877"/>
                  <a:pt x="22341" y="863"/>
                  <a:pt x="22341" y="863"/>
                </a:cubicBezTo>
                <a:lnTo>
                  <a:pt x="22327" y="877"/>
                </a:lnTo>
                <a:lnTo>
                  <a:pt x="22327" y="891"/>
                </a:lnTo>
                <a:cubicBezTo>
                  <a:pt x="22324" y="894"/>
                  <a:pt x="22320" y="895"/>
                  <a:pt x="22315" y="895"/>
                </a:cubicBezTo>
                <a:cubicBezTo>
                  <a:pt x="22296" y="895"/>
                  <a:pt x="22267" y="877"/>
                  <a:pt x="22255" y="877"/>
                </a:cubicBezTo>
                <a:cubicBezTo>
                  <a:pt x="22241" y="863"/>
                  <a:pt x="22212" y="863"/>
                  <a:pt x="22198" y="863"/>
                </a:cubicBezTo>
                <a:lnTo>
                  <a:pt x="22198" y="848"/>
                </a:lnTo>
                <a:lnTo>
                  <a:pt x="22183" y="762"/>
                </a:lnTo>
                <a:cubicBezTo>
                  <a:pt x="22140" y="791"/>
                  <a:pt x="22025" y="805"/>
                  <a:pt x="22011" y="834"/>
                </a:cubicBezTo>
                <a:cubicBezTo>
                  <a:pt x="21996" y="877"/>
                  <a:pt x="21953" y="877"/>
                  <a:pt x="21925" y="877"/>
                </a:cubicBezTo>
                <a:lnTo>
                  <a:pt x="21896" y="848"/>
                </a:lnTo>
                <a:lnTo>
                  <a:pt x="21881" y="834"/>
                </a:lnTo>
                <a:cubicBezTo>
                  <a:pt x="21870" y="834"/>
                  <a:pt x="21812" y="816"/>
                  <a:pt x="21783" y="816"/>
                </a:cubicBezTo>
                <a:cubicBezTo>
                  <a:pt x="21775" y="816"/>
                  <a:pt x="21769" y="817"/>
                  <a:pt x="21767" y="820"/>
                </a:cubicBezTo>
                <a:cubicBezTo>
                  <a:pt x="21738" y="820"/>
                  <a:pt x="21695" y="820"/>
                  <a:pt x="21680" y="805"/>
                </a:cubicBezTo>
                <a:lnTo>
                  <a:pt x="21666" y="834"/>
                </a:lnTo>
                <a:lnTo>
                  <a:pt x="21666" y="848"/>
                </a:lnTo>
                <a:cubicBezTo>
                  <a:pt x="21656" y="848"/>
                  <a:pt x="21640" y="855"/>
                  <a:pt x="21622" y="855"/>
                </a:cubicBezTo>
                <a:cubicBezTo>
                  <a:pt x="21613" y="855"/>
                  <a:pt x="21604" y="853"/>
                  <a:pt x="21594" y="848"/>
                </a:cubicBezTo>
                <a:lnTo>
                  <a:pt x="21565" y="863"/>
                </a:lnTo>
                <a:cubicBezTo>
                  <a:pt x="21554" y="863"/>
                  <a:pt x="21542" y="860"/>
                  <a:pt x="21531" y="860"/>
                </a:cubicBezTo>
                <a:cubicBezTo>
                  <a:pt x="21514" y="860"/>
                  <a:pt x="21496" y="866"/>
                  <a:pt x="21479" y="891"/>
                </a:cubicBezTo>
                <a:cubicBezTo>
                  <a:pt x="21479" y="894"/>
                  <a:pt x="21477" y="895"/>
                  <a:pt x="21475" y="895"/>
                </a:cubicBezTo>
                <a:cubicBezTo>
                  <a:pt x="21463" y="895"/>
                  <a:pt x="21433" y="877"/>
                  <a:pt x="21422" y="877"/>
                </a:cubicBezTo>
                <a:cubicBezTo>
                  <a:pt x="21407" y="863"/>
                  <a:pt x="21407" y="848"/>
                  <a:pt x="21393" y="834"/>
                </a:cubicBezTo>
                <a:cubicBezTo>
                  <a:pt x="21388" y="831"/>
                  <a:pt x="21383" y="830"/>
                  <a:pt x="21378" y="830"/>
                </a:cubicBezTo>
                <a:cubicBezTo>
                  <a:pt x="21355" y="830"/>
                  <a:pt x="21336" y="856"/>
                  <a:pt x="21336" y="891"/>
                </a:cubicBezTo>
                <a:lnTo>
                  <a:pt x="21336" y="906"/>
                </a:lnTo>
                <a:cubicBezTo>
                  <a:pt x="21334" y="907"/>
                  <a:pt x="21332" y="908"/>
                  <a:pt x="21330" y="908"/>
                </a:cubicBezTo>
                <a:cubicBezTo>
                  <a:pt x="21306" y="908"/>
                  <a:pt x="21232" y="847"/>
                  <a:pt x="21206" y="834"/>
                </a:cubicBezTo>
                <a:cubicBezTo>
                  <a:pt x="21163" y="834"/>
                  <a:pt x="21134" y="848"/>
                  <a:pt x="21134" y="863"/>
                </a:cubicBezTo>
                <a:lnTo>
                  <a:pt x="21120" y="863"/>
                </a:lnTo>
                <a:lnTo>
                  <a:pt x="21120" y="891"/>
                </a:lnTo>
                <a:cubicBezTo>
                  <a:pt x="21106" y="906"/>
                  <a:pt x="21091" y="906"/>
                  <a:pt x="21091" y="906"/>
                </a:cubicBezTo>
                <a:cubicBezTo>
                  <a:pt x="21091" y="891"/>
                  <a:pt x="21063" y="805"/>
                  <a:pt x="21048" y="791"/>
                </a:cubicBezTo>
                <a:cubicBezTo>
                  <a:pt x="21019" y="791"/>
                  <a:pt x="21063" y="748"/>
                  <a:pt x="21077" y="733"/>
                </a:cubicBezTo>
                <a:cubicBezTo>
                  <a:pt x="21106" y="719"/>
                  <a:pt x="21077" y="690"/>
                  <a:pt x="21077" y="676"/>
                </a:cubicBezTo>
                <a:cubicBezTo>
                  <a:pt x="21063" y="676"/>
                  <a:pt x="21077" y="662"/>
                  <a:pt x="21106" y="647"/>
                </a:cubicBezTo>
                <a:lnTo>
                  <a:pt x="21120" y="647"/>
                </a:lnTo>
                <a:cubicBezTo>
                  <a:pt x="21125" y="645"/>
                  <a:pt x="21130" y="644"/>
                  <a:pt x="21135" y="644"/>
                </a:cubicBezTo>
                <a:cubicBezTo>
                  <a:pt x="21148" y="644"/>
                  <a:pt x="21161" y="649"/>
                  <a:pt x="21172" y="649"/>
                </a:cubicBezTo>
                <a:cubicBezTo>
                  <a:pt x="21184" y="649"/>
                  <a:pt x="21192" y="643"/>
                  <a:pt x="21192" y="618"/>
                </a:cubicBezTo>
                <a:lnTo>
                  <a:pt x="21192" y="575"/>
                </a:lnTo>
                <a:cubicBezTo>
                  <a:pt x="21182" y="580"/>
                  <a:pt x="21171" y="582"/>
                  <a:pt x="21160" y="582"/>
                </a:cubicBezTo>
                <a:cubicBezTo>
                  <a:pt x="21138" y="582"/>
                  <a:pt x="21115" y="575"/>
                  <a:pt x="21106" y="575"/>
                </a:cubicBezTo>
                <a:lnTo>
                  <a:pt x="21106" y="561"/>
                </a:lnTo>
                <a:cubicBezTo>
                  <a:pt x="21106" y="538"/>
                  <a:pt x="21103" y="531"/>
                  <a:pt x="21099" y="531"/>
                </a:cubicBezTo>
                <a:cubicBezTo>
                  <a:pt x="21092" y="531"/>
                  <a:pt x="21080" y="547"/>
                  <a:pt x="21063" y="547"/>
                </a:cubicBezTo>
                <a:lnTo>
                  <a:pt x="21048" y="561"/>
                </a:lnTo>
                <a:cubicBezTo>
                  <a:pt x="21034" y="547"/>
                  <a:pt x="21019" y="532"/>
                  <a:pt x="21019" y="532"/>
                </a:cubicBezTo>
                <a:lnTo>
                  <a:pt x="21019" y="532"/>
                </a:lnTo>
                <a:cubicBezTo>
                  <a:pt x="21019" y="532"/>
                  <a:pt x="21034" y="575"/>
                  <a:pt x="21048" y="575"/>
                </a:cubicBezTo>
                <a:cubicBezTo>
                  <a:pt x="21048" y="590"/>
                  <a:pt x="21019" y="633"/>
                  <a:pt x="21005" y="633"/>
                </a:cubicBezTo>
                <a:cubicBezTo>
                  <a:pt x="21003" y="630"/>
                  <a:pt x="21000" y="629"/>
                  <a:pt x="20997" y="629"/>
                </a:cubicBezTo>
                <a:cubicBezTo>
                  <a:pt x="20986" y="629"/>
                  <a:pt x="20974" y="655"/>
                  <a:pt x="20962" y="690"/>
                </a:cubicBezTo>
                <a:lnTo>
                  <a:pt x="20948" y="705"/>
                </a:lnTo>
                <a:lnTo>
                  <a:pt x="20904" y="791"/>
                </a:lnTo>
                <a:cubicBezTo>
                  <a:pt x="20890" y="891"/>
                  <a:pt x="20861" y="978"/>
                  <a:pt x="20861" y="978"/>
                </a:cubicBezTo>
                <a:cubicBezTo>
                  <a:pt x="20861" y="978"/>
                  <a:pt x="20847" y="949"/>
                  <a:pt x="20847" y="935"/>
                </a:cubicBezTo>
                <a:cubicBezTo>
                  <a:pt x="20847" y="932"/>
                  <a:pt x="20846" y="931"/>
                  <a:pt x="20844" y="931"/>
                </a:cubicBezTo>
                <a:cubicBezTo>
                  <a:pt x="20837" y="931"/>
                  <a:pt x="20816" y="952"/>
                  <a:pt x="20804" y="963"/>
                </a:cubicBezTo>
                <a:cubicBezTo>
                  <a:pt x="20800" y="967"/>
                  <a:pt x="20793" y="969"/>
                  <a:pt x="20785" y="969"/>
                </a:cubicBezTo>
                <a:cubicBezTo>
                  <a:pt x="20767" y="969"/>
                  <a:pt x="20742" y="959"/>
                  <a:pt x="20732" y="949"/>
                </a:cubicBezTo>
                <a:cubicBezTo>
                  <a:pt x="20730" y="947"/>
                  <a:pt x="20726" y="946"/>
                  <a:pt x="20722" y="946"/>
                </a:cubicBezTo>
                <a:cubicBezTo>
                  <a:pt x="20705" y="946"/>
                  <a:pt x="20675" y="959"/>
                  <a:pt x="20658" y="959"/>
                </a:cubicBezTo>
                <a:cubicBezTo>
                  <a:pt x="20651" y="959"/>
                  <a:pt x="20646" y="956"/>
                  <a:pt x="20646" y="949"/>
                </a:cubicBezTo>
                <a:cubicBezTo>
                  <a:pt x="20646" y="954"/>
                  <a:pt x="20646" y="959"/>
                  <a:pt x="20646" y="963"/>
                </a:cubicBezTo>
                <a:cubicBezTo>
                  <a:pt x="20646" y="992"/>
                  <a:pt x="20588" y="1006"/>
                  <a:pt x="20560" y="1006"/>
                </a:cubicBezTo>
                <a:cubicBezTo>
                  <a:pt x="20545" y="1006"/>
                  <a:pt x="20502" y="920"/>
                  <a:pt x="20488" y="920"/>
                </a:cubicBezTo>
                <a:cubicBezTo>
                  <a:pt x="20473" y="920"/>
                  <a:pt x="20488" y="877"/>
                  <a:pt x="20502" y="863"/>
                </a:cubicBezTo>
                <a:cubicBezTo>
                  <a:pt x="20517" y="863"/>
                  <a:pt x="20473" y="834"/>
                  <a:pt x="20459" y="820"/>
                </a:cubicBezTo>
                <a:cubicBezTo>
                  <a:pt x="20445" y="805"/>
                  <a:pt x="20416" y="776"/>
                  <a:pt x="20416" y="776"/>
                </a:cubicBezTo>
                <a:cubicBezTo>
                  <a:pt x="20416" y="791"/>
                  <a:pt x="20373" y="805"/>
                  <a:pt x="20359" y="805"/>
                </a:cubicBezTo>
                <a:cubicBezTo>
                  <a:pt x="20359" y="805"/>
                  <a:pt x="20373" y="820"/>
                  <a:pt x="20387" y="834"/>
                </a:cubicBezTo>
                <a:lnTo>
                  <a:pt x="20430" y="834"/>
                </a:lnTo>
                <a:lnTo>
                  <a:pt x="20430" y="848"/>
                </a:lnTo>
                <a:cubicBezTo>
                  <a:pt x="20430" y="848"/>
                  <a:pt x="20430" y="877"/>
                  <a:pt x="20430" y="877"/>
                </a:cubicBezTo>
                <a:lnTo>
                  <a:pt x="20416" y="906"/>
                </a:lnTo>
                <a:cubicBezTo>
                  <a:pt x="20402" y="920"/>
                  <a:pt x="20445" y="978"/>
                  <a:pt x="20459" y="978"/>
                </a:cubicBezTo>
                <a:cubicBezTo>
                  <a:pt x="20473" y="992"/>
                  <a:pt x="20445" y="1021"/>
                  <a:pt x="20430" y="1021"/>
                </a:cubicBezTo>
                <a:cubicBezTo>
                  <a:pt x="20416" y="1021"/>
                  <a:pt x="20387" y="1035"/>
                  <a:pt x="20373" y="1049"/>
                </a:cubicBezTo>
                <a:lnTo>
                  <a:pt x="20359" y="1035"/>
                </a:lnTo>
                <a:lnTo>
                  <a:pt x="20344" y="1035"/>
                </a:lnTo>
                <a:cubicBezTo>
                  <a:pt x="20344" y="1006"/>
                  <a:pt x="20330" y="949"/>
                  <a:pt x="20315" y="949"/>
                </a:cubicBezTo>
                <a:cubicBezTo>
                  <a:pt x="20301" y="949"/>
                  <a:pt x="20287" y="1006"/>
                  <a:pt x="20287" y="1021"/>
                </a:cubicBezTo>
                <a:cubicBezTo>
                  <a:pt x="20287" y="1028"/>
                  <a:pt x="20287" y="1032"/>
                  <a:pt x="20285" y="1032"/>
                </a:cubicBezTo>
                <a:cubicBezTo>
                  <a:pt x="20283" y="1032"/>
                  <a:pt x="20280" y="1028"/>
                  <a:pt x="20272" y="1021"/>
                </a:cubicBezTo>
                <a:lnTo>
                  <a:pt x="20244" y="1021"/>
                </a:lnTo>
                <a:cubicBezTo>
                  <a:pt x="20244" y="1021"/>
                  <a:pt x="20229" y="1064"/>
                  <a:pt x="20229" y="1093"/>
                </a:cubicBezTo>
                <a:lnTo>
                  <a:pt x="20200" y="1107"/>
                </a:lnTo>
                <a:cubicBezTo>
                  <a:pt x="20172" y="1093"/>
                  <a:pt x="20215" y="978"/>
                  <a:pt x="20244" y="963"/>
                </a:cubicBezTo>
                <a:cubicBezTo>
                  <a:pt x="20272" y="963"/>
                  <a:pt x="20301" y="906"/>
                  <a:pt x="20315" y="834"/>
                </a:cubicBezTo>
                <a:lnTo>
                  <a:pt x="20287" y="776"/>
                </a:lnTo>
                <a:lnTo>
                  <a:pt x="20272" y="719"/>
                </a:lnTo>
                <a:cubicBezTo>
                  <a:pt x="20215" y="733"/>
                  <a:pt x="20215" y="805"/>
                  <a:pt x="20229" y="820"/>
                </a:cubicBezTo>
                <a:cubicBezTo>
                  <a:pt x="20242" y="846"/>
                  <a:pt x="20196" y="908"/>
                  <a:pt x="20177" y="908"/>
                </a:cubicBezTo>
                <a:cubicBezTo>
                  <a:pt x="20175" y="908"/>
                  <a:pt x="20173" y="907"/>
                  <a:pt x="20172" y="906"/>
                </a:cubicBezTo>
                <a:cubicBezTo>
                  <a:pt x="20168" y="898"/>
                  <a:pt x="20163" y="895"/>
                  <a:pt x="20157" y="895"/>
                </a:cubicBezTo>
                <a:cubicBezTo>
                  <a:pt x="20142" y="895"/>
                  <a:pt x="20121" y="921"/>
                  <a:pt x="20100" y="963"/>
                </a:cubicBezTo>
                <a:lnTo>
                  <a:pt x="20057" y="891"/>
                </a:lnTo>
                <a:cubicBezTo>
                  <a:pt x="20057" y="891"/>
                  <a:pt x="20028" y="906"/>
                  <a:pt x="20014" y="906"/>
                </a:cubicBezTo>
                <a:lnTo>
                  <a:pt x="19999" y="920"/>
                </a:lnTo>
                <a:cubicBezTo>
                  <a:pt x="19971" y="920"/>
                  <a:pt x="19942" y="906"/>
                  <a:pt x="19928" y="906"/>
                </a:cubicBezTo>
                <a:lnTo>
                  <a:pt x="19913" y="935"/>
                </a:lnTo>
                <a:cubicBezTo>
                  <a:pt x="19899" y="963"/>
                  <a:pt x="19884" y="1021"/>
                  <a:pt x="19884" y="1049"/>
                </a:cubicBezTo>
                <a:lnTo>
                  <a:pt x="19856" y="1049"/>
                </a:lnTo>
                <a:cubicBezTo>
                  <a:pt x="19841" y="1035"/>
                  <a:pt x="19841" y="1006"/>
                  <a:pt x="19841" y="978"/>
                </a:cubicBezTo>
                <a:lnTo>
                  <a:pt x="19827" y="963"/>
                </a:lnTo>
                <a:cubicBezTo>
                  <a:pt x="19827" y="955"/>
                  <a:pt x="19821" y="953"/>
                  <a:pt x="19813" y="953"/>
                </a:cubicBezTo>
                <a:cubicBezTo>
                  <a:pt x="19800" y="953"/>
                  <a:pt x="19779" y="959"/>
                  <a:pt x="19763" y="959"/>
                </a:cubicBezTo>
                <a:cubicBezTo>
                  <a:pt x="19753" y="959"/>
                  <a:pt x="19745" y="957"/>
                  <a:pt x="19741" y="949"/>
                </a:cubicBezTo>
                <a:cubicBezTo>
                  <a:pt x="19739" y="947"/>
                  <a:pt x="19735" y="946"/>
                  <a:pt x="19731" y="946"/>
                </a:cubicBezTo>
                <a:cubicBezTo>
                  <a:pt x="19707" y="946"/>
                  <a:pt x="19650" y="978"/>
                  <a:pt x="19626" y="978"/>
                </a:cubicBezTo>
                <a:cubicBezTo>
                  <a:pt x="19583" y="978"/>
                  <a:pt x="19540" y="992"/>
                  <a:pt x="19540" y="1006"/>
                </a:cubicBezTo>
                <a:cubicBezTo>
                  <a:pt x="19532" y="1014"/>
                  <a:pt x="19522" y="1017"/>
                  <a:pt x="19513" y="1017"/>
                </a:cubicBezTo>
                <a:cubicBezTo>
                  <a:pt x="19504" y="1017"/>
                  <a:pt x="19497" y="1014"/>
                  <a:pt x="19497" y="1006"/>
                </a:cubicBezTo>
                <a:cubicBezTo>
                  <a:pt x="19492" y="1002"/>
                  <a:pt x="19481" y="1000"/>
                  <a:pt x="19467" y="1000"/>
                </a:cubicBezTo>
                <a:cubicBezTo>
                  <a:pt x="19441" y="1000"/>
                  <a:pt x="19406" y="1006"/>
                  <a:pt x="19396" y="1006"/>
                </a:cubicBezTo>
                <a:cubicBezTo>
                  <a:pt x="19382" y="1021"/>
                  <a:pt x="19353" y="1035"/>
                  <a:pt x="19353" y="1035"/>
                </a:cubicBezTo>
                <a:cubicBezTo>
                  <a:pt x="19353" y="1049"/>
                  <a:pt x="19367" y="1049"/>
                  <a:pt x="19382" y="1049"/>
                </a:cubicBezTo>
                <a:cubicBezTo>
                  <a:pt x="19382" y="1049"/>
                  <a:pt x="19382" y="1093"/>
                  <a:pt x="19382" y="1107"/>
                </a:cubicBezTo>
                <a:cubicBezTo>
                  <a:pt x="19367" y="1121"/>
                  <a:pt x="19338" y="1150"/>
                  <a:pt x="19324" y="1179"/>
                </a:cubicBezTo>
                <a:cubicBezTo>
                  <a:pt x="19324" y="1193"/>
                  <a:pt x="19295" y="1222"/>
                  <a:pt x="19281" y="1236"/>
                </a:cubicBezTo>
                <a:cubicBezTo>
                  <a:pt x="19281" y="1243"/>
                  <a:pt x="19277" y="1246"/>
                  <a:pt x="19270" y="1246"/>
                </a:cubicBezTo>
                <a:cubicBezTo>
                  <a:pt x="19250" y="1246"/>
                  <a:pt x="19206" y="1218"/>
                  <a:pt x="19195" y="1208"/>
                </a:cubicBezTo>
                <a:cubicBezTo>
                  <a:pt x="19189" y="1202"/>
                  <a:pt x="19185" y="1200"/>
                  <a:pt x="19181" y="1200"/>
                </a:cubicBezTo>
                <a:cubicBezTo>
                  <a:pt x="19166" y="1200"/>
                  <a:pt x="19163" y="1242"/>
                  <a:pt x="19152" y="1265"/>
                </a:cubicBezTo>
                <a:cubicBezTo>
                  <a:pt x="19152" y="1279"/>
                  <a:pt x="19137" y="1308"/>
                  <a:pt x="19137" y="1322"/>
                </a:cubicBezTo>
                <a:lnTo>
                  <a:pt x="19123" y="1322"/>
                </a:lnTo>
                <a:cubicBezTo>
                  <a:pt x="19123" y="1322"/>
                  <a:pt x="19109" y="1322"/>
                  <a:pt x="19109" y="1308"/>
                </a:cubicBezTo>
                <a:cubicBezTo>
                  <a:pt x="19109" y="1308"/>
                  <a:pt x="19094" y="1294"/>
                  <a:pt x="19094" y="1279"/>
                </a:cubicBezTo>
                <a:lnTo>
                  <a:pt x="19094" y="1236"/>
                </a:lnTo>
                <a:cubicBezTo>
                  <a:pt x="19109" y="1208"/>
                  <a:pt x="19094" y="1136"/>
                  <a:pt x="19080" y="1121"/>
                </a:cubicBezTo>
                <a:cubicBezTo>
                  <a:pt x="19065" y="1107"/>
                  <a:pt x="19037" y="1006"/>
                  <a:pt x="19022" y="1006"/>
                </a:cubicBezTo>
                <a:cubicBezTo>
                  <a:pt x="19020" y="1005"/>
                  <a:pt x="19017" y="1005"/>
                  <a:pt x="19014" y="1005"/>
                </a:cubicBezTo>
                <a:cubicBezTo>
                  <a:pt x="18984" y="1005"/>
                  <a:pt x="18935" y="1068"/>
                  <a:pt x="18922" y="1107"/>
                </a:cubicBezTo>
                <a:cubicBezTo>
                  <a:pt x="18913" y="1124"/>
                  <a:pt x="18900" y="1131"/>
                  <a:pt x="18888" y="1131"/>
                </a:cubicBezTo>
                <a:cubicBezTo>
                  <a:pt x="18879" y="1131"/>
                  <a:pt x="18870" y="1127"/>
                  <a:pt x="18864" y="1121"/>
                </a:cubicBezTo>
                <a:cubicBezTo>
                  <a:pt x="18864" y="1120"/>
                  <a:pt x="18863" y="1119"/>
                  <a:pt x="18860" y="1119"/>
                </a:cubicBezTo>
                <a:cubicBezTo>
                  <a:pt x="18842" y="1119"/>
                  <a:pt x="18776" y="1144"/>
                  <a:pt x="18735" y="1144"/>
                </a:cubicBezTo>
                <a:cubicBezTo>
                  <a:pt x="18722" y="1144"/>
                  <a:pt x="18712" y="1142"/>
                  <a:pt x="18706" y="1136"/>
                </a:cubicBezTo>
                <a:cubicBezTo>
                  <a:pt x="18678" y="1121"/>
                  <a:pt x="18649" y="1049"/>
                  <a:pt x="18663" y="1021"/>
                </a:cubicBezTo>
                <a:cubicBezTo>
                  <a:pt x="18663" y="1017"/>
                  <a:pt x="18657" y="1015"/>
                  <a:pt x="18648" y="1015"/>
                </a:cubicBezTo>
                <a:cubicBezTo>
                  <a:pt x="18625" y="1015"/>
                  <a:pt x="18583" y="1025"/>
                  <a:pt x="18563" y="1035"/>
                </a:cubicBezTo>
                <a:cubicBezTo>
                  <a:pt x="18534" y="1049"/>
                  <a:pt x="18563" y="1093"/>
                  <a:pt x="18577" y="1107"/>
                </a:cubicBezTo>
                <a:cubicBezTo>
                  <a:pt x="18591" y="1121"/>
                  <a:pt x="18606" y="1164"/>
                  <a:pt x="18606" y="1193"/>
                </a:cubicBezTo>
                <a:cubicBezTo>
                  <a:pt x="18606" y="1208"/>
                  <a:pt x="18563" y="1222"/>
                  <a:pt x="18534" y="1236"/>
                </a:cubicBezTo>
                <a:cubicBezTo>
                  <a:pt x="18520" y="1251"/>
                  <a:pt x="18462" y="1265"/>
                  <a:pt x="18433" y="1294"/>
                </a:cubicBezTo>
                <a:cubicBezTo>
                  <a:pt x="18427" y="1300"/>
                  <a:pt x="18421" y="1303"/>
                  <a:pt x="18416" y="1303"/>
                </a:cubicBezTo>
                <a:cubicBezTo>
                  <a:pt x="18410" y="1303"/>
                  <a:pt x="18405" y="1296"/>
                  <a:pt x="18405" y="1279"/>
                </a:cubicBezTo>
                <a:lnTo>
                  <a:pt x="18405" y="1265"/>
                </a:lnTo>
                <a:cubicBezTo>
                  <a:pt x="18405" y="1208"/>
                  <a:pt x="18390" y="1193"/>
                  <a:pt x="18333" y="1179"/>
                </a:cubicBezTo>
                <a:lnTo>
                  <a:pt x="18318" y="1179"/>
                </a:lnTo>
                <a:cubicBezTo>
                  <a:pt x="18304" y="1164"/>
                  <a:pt x="18361" y="1093"/>
                  <a:pt x="18361" y="1049"/>
                </a:cubicBezTo>
                <a:cubicBezTo>
                  <a:pt x="18347" y="1021"/>
                  <a:pt x="18318" y="963"/>
                  <a:pt x="18275" y="949"/>
                </a:cubicBezTo>
                <a:lnTo>
                  <a:pt x="18261" y="1021"/>
                </a:lnTo>
                <a:lnTo>
                  <a:pt x="18261" y="1064"/>
                </a:lnTo>
                <a:cubicBezTo>
                  <a:pt x="18253" y="1060"/>
                  <a:pt x="18243" y="1058"/>
                  <a:pt x="18233" y="1058"/>
                </a:cubicBezTo>
                <a:cubicBezTo>
                  <a:pt x="18203" y="1058"/>
                  <a:pt x="18167" y="1072"/>
                  <a:pt x="18146" y="1093"/>
                </a:cubicBezTo>
                <a:lnTo>
                  <a:pt x="18146" y="1150"/>
                </a:lnTo>
                <a:lnTo>
                  <a:pt x="18160" y="1208"/>
                </a:lnTo>
                <a:cubicBezTo>
                  <a:pt x="18156" y="1209"/>
                  <a:pt x="18152" y="1210"/>
                  <a:pt x="18148" y="1210"/>
                </a:cubicBezTo>
                <a:cubicBezTo>
                  <a:pt x="18120" y="1210"/>
                  <a:pt x="18087" y="1175"/>
                  <a:pt x="18074" y="1150"/>
                </a:cubicBezTo>
                <a:cubicBezTo>
                  <a:pt x="18074" y="1155"/>
                  <a:pt x="18074" y="1160"/>
                  <a:pt x="18074" y="1164"/>
                </a:cubicBezTo>
                <a:cubicBezTo>
                  <a:pt x="18074" y="1179"/>
                  <a:pt x="18045" y="1208"/>
                  <a:pt x="18031" y="1208"/>
                </a:cubicBezTo>
                <a:cubicBezTo>
                  <a:pt x="18031" y="1222"/>
                  <a:pt x="17988" y="1251"/>
                  <a:pt x="17945" y="1265"/>
                </a:cubicBezTo>
                <a:lnTo>
                  <a:pt x="17916" y="1222"/>
                </a:lnTo>
                <a:lnTo>
                  <a:pt x="17916" y="1208"/>
                </a:lnTo>
                <a:cubicBezTo>
                  <a:pt x="17905" y="1208"/>
                  <a:pt x="17862" y="1232"/>
                  <a:pt x="17835" y="1232"/>
                </a:cubicBezTo>
                <a:cubicBezTo>
                  <a:pt x="17826" y="1232"/>
                  <a:pt x="17819" y="1229"/>
                  <a:pt x="17816" y="1222"/>
                </a:cubicBezTo>
                <a:cubicBezTo>
                  <a:pt x="17808" y="1208"/>
                  <a:pt x="17798" y="1200"/>
                  <a:pt x="17789" y="1200"/>
                </a:cubicBezTo>
                <a:cubicBezTo>
                  <a:pt x="17780" y="1200"/>
                  <a:pt x="17772" y="1208"/>
                  <a:pt x="17772" y="1222"/>
                </a:cubicBezTo>
                <a:lnTo>
                  <a:pt x="17758" y="1251"/>
                </a:lnTo>
                <a:lnTo>
                  <a:pt x="17758" y="1279"/>
                </a:lnTo>
                <a:cubicBezTo>
                  <a:pt x="17744" y="1322"/>
                  <a:pt x="17744" y="1380"/>
                  <a:pt x="17758" y="1423"/>
                </a:cubicBezTo>
                <a:lnTo>
                  <a:pt x="17772" y="1437"/>
                </a:lnTo>
                <a:cubicBezTo>
                  <a:pt x="17778" y="1443"/>
                  <a:pt x="17783" y="1446"/>
                  <a:pt x="17788" y="1446"/>
                </a:cubicBezTo>
                <a:cubicBezTo>
                  <a:pt x="17795" y="1446"/>
                  <a:pt x="17801" y="1436"/>
                  <a:pt x="17801" y="1409"/>
                </a:cubicBezTo>
                <a:lnTo>
                  <a:pt x="17801" y="1394"/>
                </a:lnTo>
                <a:cubicBezTo>
                  <a:pt x="17804" y="1389"/>
                  <a:pt x="17807" y="1386"/>
                  <a:pt x="17811" y="1386"/>
                </a:cubicBezTo>
                <a:cubicBezTo>
                  <a:pt x="17825" y="1386"/>
                  <a:pt x="17844" y="1429"/>
                  <a:pt x="17844" y="1452"/>
                </a:cubicBezTo>
                <a:cubicBezTo>
                  <a:pt x="17853" y="1469"/>
                  <a:pt x="17851" y="1476"/>
                  <a:pt x="17840" y="1476"/>
                </a:cubicBezTo>
                <a:cubicBezTo>
                  <a:pt x="17832" y="1476"/>
                  <a:pt x="17819" y="1472"/>
                  <a:pt x="17801" y="1466"/>
                </a:cubicBezTo>
                <a:lnTo>
                  <a:pt x="17801" y="1480"/>
                </a:lnTo>
                <a:lnTo>
                  <a:pt x="17772" y="1495"/>
                </a:lnTo>
                <a:cubicBezTo>
                  <a:pt x="17772" y="1498"/>
                  <a:pt x="17766" y="1500"/>
                  <a:pt x="17757" y="1500"/>
                </a:cubicBezTo>
                <a:cubicBezTo>
                  <a:pt x="17728" y="1500"/>
                  <a:pt x="17672" y="1484"/>
                  <a:pt x="17672" y="1452"/>
                </a:cubicBezTo>
                <a:cubicBezTo>
                  <a:pt x="17672" y="1441"/>
                  <a:pt x="17671" y="1436"/>
                  <a:pt x="17669" y="1436"/>
                </a:cubicBezTo>
                <a:cubicBezTo>
                  <a:pt x="17664" y="1436"/>
                  <a:pt x="17654" y="1474"/>
                  <a:pt x="17643" y="1495"/>
                </a:cubicBezTo>
                <a:cubicBezTo>
                  <a:pt x="17631" y="1507"/>
                  <a:pt x="17614" y="1511"/>
                  <a:pt x="17597" y="1511"/>
                </a:cubicBezTo>
                <a:cubicBezTo>
                  <a:pt x="17574" y="1511"/>
                  <a:pt x="17551" y="1503"/>
                  <a:pt x="17543" y="1495"/>
                </a:cubicBezTo>
                <a:cubicBezTo>
                  <a:pt x="17528" y="1480"/>
                  <a:pt x="17543" y="1409"/>
                  <a:pt x="17557" y="1394"/>
                </a:cubicBezTo>
                <a:cubicBezTo>
                  <a:pt x="17562" y="1385"/>
                  <a:pt x="17570" y="1382"/>
                  <a:pt x="17579" y="1382"/>
                </a:cubicBezTo>
                <a:cubicBezTo>
                  <a:pt x="17597" y="1382"/>
                  <a:pt x="17619" y="1394"/>
                  <a:pt x="17629" y="1394"/>
                </a:cubicBezTo>
                <a:lnTo>
                  <a:pt x="17643" y="1394"/>
                </a:lnTo>
                <a:lnTo>
                  <a:pt x="17643" y="1380"/>
                </a:lnTo>
                <a:lnTo>
                  <a:pt x="17629" y="1380"/>
                </a:lnTo>
                <a:cubicBezTo>
                  <a:pt x="17629" y="1366"/>
                  <a:pt x="17657" y="1351"/>
                  <a:pt x="17686" y="1351"/>
                </a:cubicBezTo>
                <a:cubicBezTo>
                  <a:pt x="17701" y="1351"/>
                  <a:pt x="17701" y="1322"/>
                  <a:pt x="17701" y="1294"/>
                </a:cubicBezTo>
                <a:lnTo>
                  <a:pt x="17701" y="1265"/>
                </a:lnTo>
                <a:lnTo>
                  <a:pt x="17701" y="1251"/>
                </a:lnTo>
                <a:cubicBezTo>
                  <a:pt x="17715" y="1222"/>
                  <a:pt x="17686" y="1193"/>
                  <a:pt x="17643" y="1164"/>
                </a:cubicBezTo>
                <a:lnTo>
                  <a:pt x="17643" y="1251"/>
                </a:lnTo>
                <a:lnTo>
                  <a:pt x="17643" y="1265"/>
                </a:lnTo>
                <a:cubicBezTo>
                  <a:pt x="17643" y="1279"/>
                  <a:pt x="17614" y="1279"/>
                  <a:pt x="17600" y="1279"/>
                </a:cubicBezTo>
                <a:lnTo>
                  <a:pt x="17600" y="1265"/>
                </a:lnTo>
                <a:lnTo>
                  <a:pt x="17586" y="1236"/>
                </a:lnTo>
                <a:cubicBezTo>
                  <a:pt x="17571" y="1222"/>
                  <a:pt x="17557" y="1208"/>
                  <a:pt x="17543" y="1193"/>
                </a:cubicBezTo>
                <a:cubicBezTo>
                  <a:pt x="17528" y="1208"/>
                  <a:pt x="17514" y="1208"/>
                  <a:pt x="17499" y="1222"/>
                </a:cubicBezTo>
                <a:lnTo>
                  <a:pt x="17471" y="1265"/>
                </a:lnTo>
                <a:cubicBezTo>
                  <a:pt x="17442" y="1236"/>
                  <a:pt x="17413" y="1179"/>
                  <a:pt x="17385" y="1164"/>
                </a:cubicBezTo>
                <a:cubicBezTo>
                  <a:pt x="17370" y="1150"/>
                  <a:pt x="17356" y="1136"/>
                  <a:pt x="17356" y="1136"/>
                </a:cubicBezTo>
                <a:cubicBezTo>
                  <a:pt x="17347" y="1154"/>
                  <a:pt x="17332" y="1172"/>
                  <a:pt x="17319" y="1172"/>
                </a:cubicBezTo>
                <a:cubicBezTo>
                  <a:pt x="17311" y="1172"/>
                  <a:pt x="17304" y="1166"/>
                  <a:pt x="17298" y="1150"/>
                </a:cubicBezTo>
                <a:lnTo>
                  <a:pt x="17284" y="1107"/>
                </a:lnTo>
                <a:lnTo>
                  <a:pt x="17284" y="1107"/>
                </a:lnTo>
                <a:cubicBezTo>
                  <a:pt x="17327" y="1121"/>
                  <a:pt x="17399" y="1136"/>
                  <a:pt x="17456" y="1150"/>
                </a:cubicBezTo>
                <a:cubicBezTo>
                  <a:pt x="17442" y="1136"/>
                  <a:pt x="17442" y="1136"/>
                  <a:pt x="17428" y="1136"/>
                </a:cubicBezTo>
                <a:cubicBezTo>
                  <a:pt x="17471" y="1064"/>
                  <a:pt x="17471" y="1064"/>
                  <a:pt x="17471" y="1064"/>
                </a:cubicBezTo>
                <a:cubicBezTo>
                  <a:pt x="17471" y="1051"/>
                  <a:pt x="17471" y="1004"/>
                  <a:pt x="17481" y="1004"/>
                </a:cubicBezTo>
                <a:cubicBezTo>
                  <a:pt x="17482" y="1004"/>
                  <a:pt x="17484" y="1005"/>
                  <a:pt x="17485" y="1006"/>
                </a:cubicBezTo>
                <a:cubicBezTo>
                  <a:pt x="17485" y="1014"/>
                  <a:pt x="17496" y="1017"/>
                  <a:pt x="17507" y="1017"/>
                </a:cubicBezTo>
                <a:cubicBezTo>
                  <a:pt x="17517" y="1017"/>
                  <a:pt x="17528" y="1014"/>
                  <a:pt x="17528" y="1006"/>
                </a:cubicBezTo>
                <a:cubicBezTo>
                  <a:pt x="17543" y="1006"/>
                  <a:pt x="17514" y="992"/>
                  <a:pt x="17499" y="992"/>
                </a:cubicBezTo>
                <a:cubicBezTo>
                  <a:pt x="17485" y="992"/>
                  <a:pt x="17471" y="963"/>
                  <a:pt x="17456" y="949"/>
                </a:cubicBezTo>
                <a:cubicBezTo>
                  <a:pt x="17456" y="942"/>
                  <a:pt x="17474" y="938"/>
                  <a:pt x="17494" y="938"/>
                </a:cubicBezTo>
                <a:cubicBezTo>
                  <a:pt x="17514" y="938"/>
                  <a:pt x="17535" y="942"/>
                  <a:pt x="17543" y="949"/>
                </a:cubicBezTo>
                <a:cubicBezTo>
                  <a:pt x="17562" y="949"/>
                  <a:pt x="17587" y="955"/>
                  <a:pt x="17606" y="955"/>
                </a:cubicBezTo>
                <a:cubicBezTo>
                  <a:pt x="17616" y="955"/>
                  <a:pt x="17624" y="954"/>
                  <a:pt x="17629" y="949"/>
                </a:cubicBezTo>
                <a:cubicBezTo>
                  <a:pt x="17657" y="949"/>
                  <a:pt x="17686" y="1049"/>
                  <a:pt x="17672" y="1078"/>
                </a:cubicBezTo>
                <a:cubicBezTo>
                  <a:pt x="17653" y="1106"/>
                  <a:pt x="17659" y="1122"/>
                  <a:pt x="17665" y="1122"/>
                </a:cubicBezTo>
                <a:cubicBezTo>
                  <a:pt x="17668" y="1122"/>
                  <a:pt x="17672" y="1117"/>
                  <a:pt x="17672" y="1107"/>
                </a:cubicBezTo>
                <a:cubicBezTo>
                  <a:pt x="17686" y="1093"/>
                  <a:pt x="17701" y="1006"/>
                  <a:pt x="17715" y="978"/>
                </a:cubicBezTo>
                <a:cubicBezTo>
                  <a:pt x="17715" y="949"/>
                  <a:pt x="17758" y="920"/>
                  <a:pt x="17772" y="920"/>
                </a:cubicBezTo>
                <a:cubicBezTo>
                  <a:pt x="17787" y="920"/>
                  <a:pt x="17787" y="949"/>
                  <a:pt x="17772" y="992"/>
                </a:cubicBezTo>
                <a:lnTo>
                  <a:pt x="17758" y="1021"/>
                </a:lnTo>
                <a:lnTo>
                  <a:pt x="17744" y="1049"/>
                </a:lnTo>
                <a:cubicBezTo>
                  <a:pt x="17733" y="1081"/>
                  <a:pt x="17760" y="1104"/>
                  <a:pt x="17776" y="1104"/>
                </a:cubicBezTo>
                <a:cubicBezTo>
                  <a:pt x="17782" y="1104"/>
                  <a:pt x="17787" y="1101"/>
                  <a:pt x="17787" y="1093"/>
                </a:cubicBezTo>
                <a:cubicBezTo>
                  <a:pt x="17787" y="1064"/>
                  <a:pt x="17787" y="1021"/>
                  <a:pt x="17801" y="1021"/>
                </a:cubicBezTo>
                <a:lnTo>
                  <a:pt x="17801" y="1006"/>
                </a:lnTo>
                <a:lnTo>
                  <a:pt x="17859" y="906"/>
                </a:lnTo>
                <a:cubicBezTo>
                  <a:pt x="17867" y="862"/>
                  <a:pt x="17898" y="845"/>
                  <a:pt x="17927" y="845"/>
                </a:cubicBezTo>
                <a:cubicBezTo>
                  <a:pt x="17945" y="845"/>
                  <a:pt x="17962" y="852"/>
                  <a:pt x="17974" y="863"/>
                </a:cubicBezTo>
                <a:cubicBezTo>
                  <a:pt x="17988" y="891"/>
                  <a:pt x="17988" y="920"/>
                  <a:pt x="17988" y="935"/>
                </a:cubicBezTo>
                <a:cubicBezTo>
                  <a:pt x="17974" y="935"/>
                  <a:pt x="17988" y="949"/>
                  <a:pt x="18002" y="963"/>
                </a:cubicBezTo>
                <a:cubicBezTo>
                  <a:pt x="18002" y="963"/>
                  <a:pt x="18002" y="1049"/>
                  <a:pt x="17988" y="1078"/>
                </a:cubicBezTo>
                <a:cubicBezTo>
                  <a:pt x="17988" y="1099"/>
                  <a:pt x="18011" y="1113"/>
                  <a:pt x="18023" y="1113"/>
                </a:cubicBezTo>
                <a:cubicBezTo>
                  <a:pt x="18028" y="1113"/>
                  <a:pt x="18031" y="1111"/>
                  <a:pt x="18031" y="1107"/>
                </a:cubicBezTo>
                <a:cubicBezTo>
                  <a:pt x="18045" y="1107"/>
                  <a:pt x="18074" y="1035"/>
                  <a:pt x="18089" y="1006"/>
                </a:cubicBezTo>
                <a:cubicBezTo>
                  <a:pt x="18089" y="992"/>
                  <a:pt x="18117" y="949"/>
                  <a:pt x="18146" y="949"/>
                </a:cubicBezTo>
                <a:cubicBezTo>
                  <a:pt x="18149" y="946"/>
                  <a:pt x="18152" y="945"/>
                  <a:pt x="18155" y="945"/>
                </a:cubicBezTo>
                <a:cubicBezTo>
                  <a:pt x="18170" y="945"/>
                  <a:pt x="18189" y="969"/>
                  <a:pt x="18189" y="992"/>
                </a:cubicBezTo>
                <a:cubicBezTo>
                  <a:pt x="18191" y="994"/>
                  <a:pt x="18193" y="994"/>
                  <a:pt x="18195" y="994"/>
                </a:cubicBezTo>
                <a:cubicBezTo>
                  <a:pt x="18216" y="994"/>
                  <a:pt x="18262" y="947"/>
                  <a:pt x="18275" y="935"/>
                </a:cubicBezTo>
                <a:cubicBezTo>
                  <a:pt x="18280" y="926"/>
                  <a:pt x="18290" y="922"/>
                  <a:pt x="18302" y="922"/>
                </a:cubicBezTo>
                <a:cubicBezTo>
                  <a:pt x="18329" y="922"/>
                  <a:pt x="18366" y="939"/>
                  <a:pt x="18376" y="949"/>
                </a:cubicBezTo>
                <a:cubicBezTo>
                  <a:pt x="18390" y="963"/>
                  <a:pt x="18376" y="1006"/>
                  <a:pt x="18376" y="1021"/>
                </a:cubicBezTo>
                <a:cubicBezTo>
                  <a:pt x="18361" y="1035"/>
                  <a:pt x="18390" y="1035"/>
                  <a:pt x="18405" y="1035"/>
                </a:cubicBezTo>
                <a:cubicBezTo>
                  <a:pt x="18419" y="1035"/>
                  <a:pt x="18433" y="1021"/>
                  <a:pt x="18448" y="1021"/>
                </a:cubicBezTo>
                <a:lnTo>
                  <a:pt x="18476" y="1006"/>
                </a:lnTo>
                <a:cubicBezTo>
                  <a:pt x="18491" y="1006"/>
                  <a:pt x="18520" y="992"/>
                  <a:pt x="18505" y="963"/>
                </a:cubicBezTo>
                <a:lnTo>
                  <a:pt x="18505" y="935"/>
                </a:lnTo>
                <a:cubicBezTo>
                  <a:pt x="18510" y="926"/>
                  <a:pt x="18517" y="922"/>
                  <a:pt x="18525" y="922"/>
                </a:cubicBezTo>
                <a:cubicBezTo>
                  <a:pt x="18543" y="922"/>
                  <a:pt x="18567" y="939"/>
                  <a:pt x="18577" y="949"/>
                </a:cubicBezTo>
                <a:cubicBezTo>
                  <a:pt x="18579" y="951"/>
                  <a:pt x="18581" y="952"/>
                  <a:pt x="18583" y="952"/>
                </a:cubicBezTo>
                <a:cubicBezTo>
                  <a:pt x="18595" y="952"/>
                  <a:pt x="18608" y="918"/>
                  <a:pt x="18620" y="906"/>
                </a:cubicBezTo>
                <a:cubicBezTo>
                  <a:pt x="18620" y="891"/>
                  <a:pt x="18721" y="891"/>
                  <a:pt x="18749" y="891"/>
                </a:cubicBezTo>
                <a:cubicBezTo>
                  <a:pt x="18762" y="896"/>
                  <a:pt x="18775" y="897"/>
                  <a:pt x="18786" y="897"/>
                </a:cubicBezTo>
                <a:cubicBezTo>
                  <a:pt x="18814" y="897"/>
                  <a:pt x="18836" y="887"/>
                  <a:pt x="18836" y="877"/>
                </a:cubicBezTo>
                <a:cubicBezTo>
                  <a:pt x="18850" y="877"/>
                  <a:pt x="18907" y="935"/>
                  <a:pt x="18936" y="949"/>
                </a:cubicBezTo>
                <a:cubicBezTo>
                  <a:pt x="18956" y="959"/>
                  <a:pt x="18977" y="969"/>
                  <a:pt x="18992" y="969"/>
                </a:cubicBezTo>
                <a:cubicBezTo>
                  <a:pt x="18998" y="969"/>
                  <a:pt x="19004" y="967"/>
                  <a:pt x="19008" y="963"/>
                </a:cubicBezTo>
                <a:lnTo>
                  <a:pt x="19022" y="949"/>
                </a:lnTo>
                <a:cubicBezTo>
                  <a:pt x="19022" y="949"/>
                  <a:pt x="19008" y="920"/>
                  <a:pt x="19008" y="906"/>
                </a:cubicBezTo>
                <a:cubicBezTo>
                  <a:pt x="19022" y="891"/>
                  <a:pt x="19051" y="891"/>
                  <a:pt x="19051" y="877"/>
                </a:cubicBezTo>
                <a:cubicBezTo>
                  <a:pt x="19065" y="820"/>
                  <a:pt x="19109" y="805"/>
                  <a:pt x="19109" y="762"/>
                </a:cubicBezTo>
                <a:lnTo>
                  <a:pt x="19123" y="733"/>
                </a:lnTo>
                <a:cubicBezTo>
                  <a:pt x="19109" y="705"/>
                  <a:pt x="19065" y="662"/>
                  <a:pt x="19065" y="633"/>
                </a:cubicBezTo>
                <a:cubicBezTo>
                  <a:pt x="19062" y="625"/>
                  <a:pt x="19059" y="622"/>
                  <a:pt x="19057" y="622"/>
                </a:cubicBezTo>
                <a:lnTo>
                  <a:pt x="19057" y="622"/>
                </a:lnTo>
                <a:cubicBezTo>
                  <a:pt x="19052" y="622"/>
                  <a:pt x="19055" y="648"/>
                  <a:pt x="19065" y="690"/>
                </a:cubicBezTo>
                <a:lnTo>
                  <a:pt x="19051" y="719"/>
                </a:lnTo>
                <a:lnTo>
                  <a:pt x="19037" y="748"/>
                </a:lnTo>
                <a:cubicBezTo>
                  <a:pt x="19008" y="748"/>
                  <a:pt x="19022" y="662"/>
                  <a:pt x="19008" y="647"/>
                </a:cubicBezTo>
                <a:cubicBezTo>
                  <a:pt x="18979" y="633"/>
                  <a:pt x="18951" y="604"/>
                  <a:pt x="18951" y="590"/>
                </a:cubicBezTo>
                <a:cubicBezTo>
                  <a:pt x="18951" y="590"/>
                  <a:pt x="18936" y="604"/>
                  <a:pt x="18922" y="633"/>
                </a:cubicBezTo>
                <a:lnTo>
                  <a:pt x="18922" y="662"/>
                </a:lnTo>
                <a:lnTo>
                  <a:pt x="18907" y="690"/>
                </a:lnTo>
                <a:cubicBezTo>
                  <a:pt x="18922" y="719"/>
                  <a:pt x="18893" y="748"/>
                  <a:pt x="18879" y="748"/>
                </a:cubicBezTo>
                <a:cubicBezTo>
                  <a:pt x="18864" y="748"/>
                  <a:pt x="18836" y="719"/>
                  <a:pt x="18807" y="690"/>
                </a:cubicBezTo>
                <a:lnTo>
                  <a:pt x="18778" y="676"/>
                </a:lnTo>
                <a:lnTo>
                  <a:pt x="18735" y="676"/>
                </a:lnTo>
                <a:cubicBezTo>
                  <a:pt x="18749" y="647"/>
                  <a:pt x="18764" y="561"/>
                  <a:pt x="18749" y="547"/>
                </a:cubicBezTo>
                <a:cubicBezTo>
                  <a:pt x="18735" y="532"/>
                  <a:pt x="18692" y="518"/>
                  <a:pt x="18678" y="518"/>
                </a:cubicBezTo>
                <a:cubicBezTo>
                  <a:pt x="18663" y="518"/>
                  <a:pt x="18620" y="504"/>
                  <a:pt x="18577" y="475"/>
                </a:cubicBezTo>
                <a:lnTo>
                  <a:pt x="18563" y="518"/>
                </a:lnTo>
                <a:lnTo>
                  <a:pt x="18534" y="561"/>
                </a:lnTo>
                <a:cubicBezTo>
                  <a:pt x="18520" y="590"/>
                  <a:pt x="18491" y="633"/>
                  <a:pt x="18476" y="633"/>
                </a:cubicBezTo>
                <a:cubicBezTo>
                  <a:pt x="18476" y="637"/>
                  <a:pt x="18475" y="639"/>
                  <a:pt x="18473" y="639"/>
                </a:cubicBezTo>
                <a:cubicBezTo>
                  <a:pt x="18468" y="639"/>
                  <a:pt x="18458" y="629"/>
                  <a:pt x="18448" y="618"/>
                </a:cubicBezTo>
                <a:lnTo>
                  <a:pt x="18448" y="604"/>
                </a:lnTo>
                <a:lnTo>
                  <a:pt x="18462" y="590"/>
                </a:lnTo>
                <a:cubicBezTo>
                  <a:pt x="18462" y="590"/>
                  <a:pt x="18448" y="561"/>
                  <a:pt x="18419" y="532"/>
                </a:cubicBezTo>
                <a:lnTo>
                  <a:pt x="18390" y="518"/>
                </a:lnTo>
                <a:lnTo>
                  <a:pt x="18376" y="504"/>
                </a:lnTo>
                <a:cubicBezTo>
                  <a:pt x="18351" y="516"/>
                  <a:pt x="18295" y="550"/>
                  <a:pt x="18279" y="550"/>
                </a:cubicBezTo>
                <a:cubicBezTo>
                  <a:pt x="18277" y="550"/>
                  <a:pt x="18275" y="549"/>
                  <a:pt x="18275" y="547"/>
                </a:cubicBezTo>
                <a:cubicBezTo>
                  <a:pt x="18261" y="532"/>
                  <a:pt x="18232" y="489"/>
                  <a:pt x="18232" y="475"/>
                </a:cubicBezTo>
                <a:cubicBezTo>
                  <a:pt x="18218" y="460"/>
                  <a:pt x="18247" y="432"/>
                  <a:pt x="18275" y="389"/>
                </a:cubicBezTo>
                <a:lnTo>
                  <a:pt x="18318" y="432"/>
                </a:lnTo>
                <a:cubicBezTo>
                  <a:pt x="18333" y="432"/>
                  <a:pt x="18318" y="389"/>
                  <a:pt x="18304" y="374"/>
                </a:cubicBezTo>
                <a:cubicBezTo>
                  <a:pt x="18304" y="360"/>
                  <a:pt x="18275" y="345"/>
                  <a:pt x="18261" y="345"/>
                </a:cubicBezTo>
                <a:lnTo>
                  <a:pt x="18247" y="317"/>
                </a:lnTo>
                <a:lnTo>
                  <a:pt x="18232" y="317"/>
                </a:lnTo>
                <a:cubicBezTo>
                  <a:pt x="18229" y="310"/>
                  <a:pt x="18224" y="307"/>
                  <a:pt x="18220" y="307"/>
                </a:cubicBezTo>
                <a:cubicBezTo>
                  <a:pt x="18206" y="307"/>
                  <a:pt x="18189" y="335"/>
                  <a:pt x="18189" y="345"/>
                </a:cubicBezTo>
                <a:cubicBezTo>
                  <a:pt x="18175" y="374"/>
                  <a:pt x="18175" y="417"/>
                  <a:pt x="18175" y="460"/>
                </a:cubicBezTo>
                <a:lnTo>
                  <a:pt x="18175" y="504"/>
                </a:lnTo>
                <a:lnTo>
                  <a:pt x="18175" y="518"/>
                </a:lnTo>
                <a:cubicBezTo>
                  <a:pt x="18160" y="518"/>
                  <a:pt x="18146" y="489"/>
                  <a:pt x="18132" y="475"/>
                </a:cubicBezTo>
                <a:cubicBezTo>
                  <a:pt x="18132" y="468"/>
                  <a:pt x="18124" y="464"/>
                  <a:pt x="18115" y="464"/>
                </a:cubicBezTo>
                <a:cubicBezTo>
                  <a:pt x="18106" y="464"/>
                  <a:pt x="18096" y="468"/>
                  <a:pt x="18089" y="475"/>
                </a:cubicBezTo>
                <a:cubicBezTo>
                  <a:pt x="18074" y="489"/>
                  <a:pt x="18103" y="532"/>
                  <a:pt x="18103" y="532"/>
                </a:cubicBezTo>
                <a:cubicBezTo>
                  <a:pt x="18117" y="547"/>
                  <a:pt x="18060" y="575"/>
                  <a:pt x="18045" y="590"/>
                </a:cubicBezTo>
                <a:cubicBezTo>
                  <a:pt x="18017" y="590"/>
                  <a:pt x="17974" y="532"/>
                  <a:pt x="17959" y="504"/>
                </a:cubicBezTo>
                <a:cubicBezTo>
                  <a:pt x="17957" y="501"/>
                  <a:pt x="17952" y="500"/>
                  <a:pt x="17948" y="500"/>
                </a:cubicBezTo>
                <a:cubicBezTo>
                  <a:pt x="17926" y="500"/>
                  <a:pt x="17887" y="523"/>
                  <a:pt x="17887" y="547"/>
                </a:cubicBezTo>
                <a:cubicBezTo>
                  <a:pt x="17887" y="575"/>
                  <a:pt x="17844" y="633"/>
                  <a:pt x="17844" y="662"/>
                </a:cubicBezTo>
                <a:cubicBezTo>
                  <a:pt x="17844" y="670"/>
                  <a:pt x="17842" y="673"/>
                  <a:pt x="17838" y="673"/>
                </a:cubicBezTo>
                <a:cubicBezTo>
                  <a:pt x="17830" y="673"/>
                  <a:pt x="17816" y="653"/>
                  <a:pt x="17816" y="633"/>
                </a:cubicBezTo>
                <a:cubicBezTo>
                  <a:pt x="17816" y="618"/>
                  <a:pt x="17816" y="575"/>
                  <a:pt x="17816" y="547"/>
                </a:cubicBezTo>
                <a:lnTo>
                  <a:pt x="17801" y="547"/>
                </a:lnTo>
                <a:lnTo>
                  <a:pt x="17772" y="518"/>
                </a:lnTo>
                <a:cubicBezTo>
                  <a:pt x="17744" y="532"/>
                  <a:pt x="17729" y="604"/>
                  <a:pt x="17715" y="618"/>
                </a:cubicBezTo>
                <a:cubicBezTo>
                  <a:pt x="17715" y="620"/>
                  <a:pt x="17714" y="621"/>
                  <a:pt x="17713" y="621"/>
                </a:cubicBezTo>
                <a:cubicBezTo>
                  <a:pt x="17707" y="621"/>
                  <a:pt x="17686" y="588"/>
                  <a:pt x="17686" y="575"/>
                </a:cubicBezTo>
                <a:cubicBezTo>
                  <a:pt x="17686" y="547"/>
                  <a:pt x="17672" y="504"/>
                  <a:pt x="17657" y="460"/>
                </a:cubicBezTo>
                <a:lnTo>
                  <a:pt x="17657" y="417"/>
                </a:lnTo>
                <a:cubicBezTo>
                  <a:pt x="17643" y="417"/>
                  <a:pt x="17672" y="389"/>
                  <a:pt x="17672" y="374"/>
                </a:cubicBezTo>
                <a:lnTo>
                  <a:pt x="17657" y="360"/>
                </a:lnTo>
                <a:cubicBezTo>
                  <a:pt x="17653" y="351"/>
                  <a:pt x="17648" y="348"/>
                  <a:pt x="17642" y="348"/>
                </a:cubicBezTo>
                <a:cubicBezTo>
                  <a:pt x="17628" y="348"/>
                  <a:pt x="17610" y="368"/>
                  <a:pt x="17600" y="389"/>
                </a:cubicBezTo>
                <a:cubicBezTo>
                  <a:pt x="17597" y="391"/>
                  <a:pt x="17595" y="392"/>
                  <a:pt x="17592" y="392"/>
                </a:cubicBezTo>
                <a:cubicBezTo>
                  <a:pt x="17581" y="392"/>
                  <a:pt x="17571" y="367"/>
                  <a:pt x="17571" y="331"/>
                </a:cubicBezTo>
                <a:lnTo>
                  <a:pt x="17571" y="288"/>
                </a:lnTo>
                <a:cubicBezTo>
                  <a:pt x="17571" y="288"/>
                  <a:pt x="17514" y="360"/>
                  <a:pt x="17485" y="360"/>
                </a:cubicBezTo>
                <a:cubicBezTo>
                  <a:pt x="17456" y="345"/>
                  <a:pt x="17399" y="345"/>
                  <a:pt x="17370" y="345"/>
                </a:cubicBezTo>
                <a:cubicBezTo>
                  <a:pt x="17356" y="360"/>
                  <a:pt x="17327" y="360"/>
                  <a:pt x="17327" y="360"/>
                </a:cubicBezTo>
                <a:lnTo>
                  <a:pt x="17313" y="345"/>
                </a:lnTo>
                <a:lnTo>
                  <a:pt x="17298" y="345"/>
                </a:lnTo>
                <a:cubicBezTo>
                  <a:pt x="17288" y="345"/>
                  <a:pt x="17253" y="370"/>
                  <a:pt x="17230" y="370"/>
                </a:cubicBezTo>
                <a:cubicBezTo>
                  <a:pt x="17222" y="370"/>
                  <a:pt x="17216" y="367"/>
                  <a:pt x="17212" y="360"/>
                </a:cubicBezTo>
                <a:cubicBezTo>
                  <a:pt x="17198" y="345"/>
                  <a:pt x="17183" y="331"/>
                  <a:pt x="17183" y="317"/>
                </a:cubicBezTo>
                <a:cubicBezTo>
                  <a:pt x="17183" y="302"/>
                  <a:pt x="17198" y="288"/>
                  <a:pt x="17198" y="288"/>
                </a:cubicBezTo>
                <a:cubicBezTo>
                  <a:pt x="17226" y="288"/>
                  <a:pt x="17241" y="302"/>
                  <a:pt x="17255" y="302"/>
                </a:cubicBezTo>
                <a:lnTo>
                  <a:pt x="17270" y="302"/>
                </a:lnTo>
                <a:cubicBezTo>
                  <a:pt x="17284" y="302"/>
                  <a:pt x="17284" y="274"/>
                  <a:pt x="17284" y="259"/>
                </a:cubicBezTo>
                <a:cubicBezTo>
                  <a:pt x="17284" y="245"/>
                  <a:pt x="17241" y="202"/>
                  <a:pt x="17241" y="187"/>
                </a:cubicBezTo>
                <a:cubicBezTo>
                  <a:pt x="17241" y="159"/>
                  <a:pt x="17198" y="144"/>
                  <a:pt x="17183" y="130"/>
                </a:cubicBezTo>
                <a:cubicBezTo>
                  <a:pt x="17169" y="130"/>
                  <a:pt x="17155" y="144"/>
                  <a:pt x="17155" y="144"/>
                </a:cubicBezTo>
                <a:cubicBezTo>
                  <a:pt x="17155" y="144"/>
                  <a:pt x="17183" y="173"/>
                  <a:pt x="17198" y="187"/>
                </a:cubicBezTo>
                <a:cubicBezTo>
                  <a:pt x="17198" y="187"/>
                  <a:pt x="17183" y="216"/>
                  <a:pt x="17169" y="231"/>
                </a:cubicBezTo>
                <a:lnTo>
                  <a:pt x="17155" y="259"/>
                </a:lnTo>
                <a:cubicBezTo>
                  <a:pt x="17146" y="268"/>
                  <a:pt x="17138" y="276"/>
                  <a:pt x="17130" y="276"/>
                </a:cubicBezTo>
                <a:cubicBezTo>
                  <a:pt x="17124" y="276"/>
                  <a:pt x="17118" y="271"/>
                  <a:pt x="17112" y="259"/>
                </a:cubicBezTo>
                <a:cubicBezTo>
                  <a:pt x="17105" y="253"/>
                  <a:pt x="17093" y="246"/>
                  <a:pt x="17081" y="246"/>
                </a:cubicBezTo>
                <a:cubicBezTo>
                  <a:pt x="17067" y="246"/>
                  <a:pt x="17054" y="256"/>
                  <a:pt x="17054" y="288"/>
                </a:cubicBezTo>
                <a:cubicBezTo>
                  <a:pt x="17047" y="310"/>
                  <a:pt x="17054" y="313"/>
                  <a:pt x="17065" y="313"/>
                </a:cubicBezTo>
                <a:cubicBezTo>
                  <a:pt x="17070" y="313"/>
                  <a:pt x="17077" y="312"/>
                  <a:pt x="17082" y="312"/>
                </a:cubicBezTo>
                <a:cubicBezTo>
                  <a:pt x="17088" y="312"/>
                  <a:pt x="17094" y="313"/>
                  <a:pt x="17097" y="317"/>
                </a:cubicBezTo>
                <a:cubicBezTo>
                  <a:pt x="17112" y="317"/>
                  <a:pt x="17112" y="331"/>
                  <a:pt x="17112" y="345"/>
                </a:cubicBezTo>
                <a:cubicBezTo>
                  <a:pt x="17112" y="360"/>
                  <a:pt x="17097" y="360"/>
                  <a:pt x="17097" y="374"/>
                </a:cubicBezTo>
                <a:lnTo>
                  <a:pt x="17068" y="374"/>
                </a:lnTo>
                <a:cubicBezTo>
                  <a:pt x="17060" y="374"/>
                  <a:pt x="17045" y="352"/>
                  <a:pt x="17032" y="352"/>
                </a:cubicBezTo>
                <a:cubicBezTo>
                  <a:pt x="17024" y="352"/>
                  <a:pt x="17016" y="361"/>
                  <a:pt x="17011" y="389"/>
                </a:cubicBezTo>
                <a:lnTo>
                  <a:pt x="17011" y="403"/>
                </a:lnTo>
                <a:cubicBezTo>
                  <a:pt x="16997" y="403"/>
                  <a:pt x="16968" y="389"/>
                  <a:pt x="16953" y="360"/>
                </a:cubicBezTo>
                <a:lnTo>
                  <a:pt x="16953" y="417"/>
                </a:lnTo>
                <a:cubicBezTo>
                  <a:pt x="16953" y="417"/>
                  <a:pt x="16939" y="432"/>
                  <a:pt x="16925" y="432"/>
                </a:cubicBezTo>
                <a:lnTo>
                  <a:pt x="16882" y="432"/>
                </a:lnTo>
                <a:cubicBezTo>
                  <a:pt x="16853" y="403"/>
                  <a:pt x="16824" y="360"/>
                  <a:pt x="16824" y="345"/>
                </a:cubicBezTo>
                <a:lnTo>
                  <a:pt x="16795" y="374"/>
                </a:lnTo>
                <a:cubicBezTo>
                  <a:pt x="16752" y="417"/>
                  <a:pt x="16695" y="432"/>
                  <a:pt x="16652" y="460"/>
                </a:cubicBezTo>
                <a:cubicBezTo>
                  <a:pt x="16652" y="460"/>
                  <a:pt x="16637" y="460"/>
                  <a:pt x="16637" y="446"/>
                </a:cubicBezTo>
                <a:cubicBezTo>
                  <a:pt x="16637" y="432"/>
                  <a:pt x="16637" y="417"/>
                  <a:pt x="16637" y="417"/>
                </a:cubicBezTo>
                <a:lnTo>
                  <a:pt x="16652" y="403"/>
                </a:lnTo>
                <a:cubicBezTo>
                  <a:pt x="16681" y="389"/>
                  <a:pt x="16652" y="374"/>
                  <a:pt x="16637" y="374"/>
                </a:cubicBezTo>
                <a:cubicBezTo>
                  <a:pt x="16637" y="374"/>
                  <a:pt x="16594" y="389"/>
                  <a:pt x="16566" y="403"/>
                </a:cubicBezTo>
                <a:lnTo>
                  <a:pt x="16580" y="475"/>
                </a:lnTo>
                <a:cubicBezTo>
                  <a:pt x="16580" y="489"/>
                  <a:pt x="16580" y="518"/>
                  <a:pt x="16580" y="532"/>
                </a:cubicBezTo>
                <a:cubicBezTo>
                  <a:pt x="16580" y="547"/>
                  <a:pt x="16566" y="547"/>
                  <a:pt x="16566" y="561"/>
                </a:cubicBezTo>
                <a:cubicBezTo>
                  <a:pt x="16551" y="561"/>
                  <a:pt x="16537" y="547"/>
                  <a:pt x="16537" y="547"/>
                </a:cubicBezTo>
                <a:cubicBezTo>
                  <a:pt x="16551" y="475"/>
                  <a:pt x="16494" y="417"/>
                  <a:pt x="16537" y="345"/>
                </a:cubicBezTo>
                <a:lnTo>
                  <a:pt x="16551" y="317"/>
                </a:lnTo>
                <a:cubicBezTo>
                  <a:pt x="16548" y="308"/>
                  <a:pt x="16544" y="305"/>
                  <a:pt x="16538" y="305"/>
                </a:cubicBezTo>
                <a:cubicBezTo>
                  <a:pt x="16516" y="305"/>
                  <a:pt x="16477" y="363"/>
                  <a:pt x="16465" y="374"/>
                </a:cubicBezTo>
                <a:cubicBezTo>
                  <a:pt x="16436" y="389"/>
                  <a:pt x="16408" y="403"/>
                  <a:pt x="16393" y="403"/>
                </a:cubicBezTo>
                <a:lnTo>
                  <a:pt x="16379" y="403"/>
                </a:lnTo>
                <a:lnTo>
                  <a:pt x="16364" y="417"/>
                </a:lnTo>
                <a:cubicBezTo>
                  <a:pt x="16350" y="417"/>
                  <a:pt x="16336" y="417"/>
                  <a:pt x="16336" y="389"/>
                </a:cubicBezTo>
                <a:lnTo>
                  <a:pt x="16336" y="374"/>
                </a:lnTo>
                <a:lnTo>
                  <a:pt x="16321" y="360"/>
                </a:lnTo>
                <a:cubicBezTo>
                  <a:pt x="16321" y="360"/>
                  <a:pt x="16307" y="345"/>
                  <a:pt x="16293" y="345"/>
                </a:cubicBezTo>
                <a:lnTo>
                  <a:pt x="16293" y="360"/>
                </a:lnTo>
                <a:lnTo>
                  <a:pt x="16278" y="374"/>
                </a:lnTo>
                <a:cubicBezTo>
                  <a:pt x="16264" y="374"/>
                  <a:pt x="16163" y="345"/>
                  <a:pt x="16120" y="345"/>
                </a:cubicBezTo>
                <a:cubicBezTo>
                  <a:pt x="16091" y="345"/>
                  <a:pt x="16063" y="374"/>
                  <a:pt x="16063" y="389"/>
                </a:cubicBezTo>
                <a:cubicBezTo>
                  <a:pt x="16048" y="403"/>
                  <a:pt x="16034" y="417"/>
                  <a:pt x="16034" y="432"/>
                </a:cubicBezTo>
                <a:cubicBezTo>
                  <a:pt x="16034" y="432"/>
                  <a:pt x="16005" y="432"/>
                  <a:pt x="15977" y="417"/>
                </a:cubicBezTo>
                <a:lnTo>
                  <a:pt x="15977" y="403"/>
                </a:lnTo>
                <a:lnTo>
                  <a:pt x="15948" y="302"/>
                </a:lnTo>
                <a:cubicBezTo>
                  <a:pt x="15890" y="345"/>
                  <a:pt x="15847" y="389"/>
                  <a:pt x="15847" y="389"/>
                </a:cubicBezTo>
                <a:lnTo>
                  <a:pt x="15847" y="403"/>
                </a:lnTo>
                <a:lnTo>
                  <a:pt x="15847" y="417"/>
                </a:lnTo>
                <a:lnTo>
                  <a:pt x="15833" y="417"/>
                </a:lnTo>
                <a:lnTo>
                  <a:pt x="15818" y="403"/>
                </a:lnTo>
                <a:lnTo>
                  <a:pt x="15818" y="389"/>
                </a:lnTo>
                <a:cubicBezTo>
                  <a:pt x="15818" y="389"/>
                  <a:pt x="15747" y="360"/>
                  <a:pt x="15747" y="331"/>
                </a:cubicBezTo>
                <a:cubicBezTo>
                  <a:pt x="15747" y="324"/>
                  <a:pt x="15744" y="322"/>
                  <a:pt x="15741" y="322"/>
                </a:cubicBezTo>
                <a:cubicBezTo>
                  <a:pt x="15728" y="322"/>
                  <a:pt x="15700" y="352"/>
                  <a:pt x="15689" y="374"/>
                </a:cubicBezTo>
                <a:cubicBezTo>
                  <a:pt x="15681" y="391"/>
                  <a:pt x="15672" y="398"/>
                  <a:pt x="15667" y="398"/>
                </a:cubicBezTo>
                <a:cubicBezTo>
                  <a:pt x="15663" y="398"/>
                  <a:pt x="15660" y="395"/>
                  <a:pt x="15660" y="389"/>
                </a:cubicBezTo>
                <a:cubicBezTo>
                  <a:pt x="15660" y="389"/>
                  <a:pt x="15632" y="374"/>
                  <a:pt x="15617" y="374"/>
                </a:cubicBezTo>
                <a:lnTo>
                  <a:pt x="15589" y="374"/>
                </a:lnTo>
                <a:lnTo>
                  <a:pt x="15546" y="360"/>
                </a:lnTo>
                <a:cubicBezTo>
                  <a:pt x="15560" y="317"/>
                  <a:pt x="15589" y="302"/>
                  <a:pt x="15589" y="302"/>
                </a:cubicBezTo>
                <a:cubicBezTo>
                  <a:pt x="15599" y="302"/>
                  <a:pt x="15634" y="278"/>
                  <a:pt x="15645" y="278"/>
                </a:cubicBezTo>
                <a:cubicBezTo>
                  <a:pt x="15649" y="278"/>
                  <a:pt x="15650" y="281"/>
                  <a:pt x="15646" y="288"/>
                </a:cubicBezTo>
                <a:cubicBezTo>
                  <a:pt x="15646" y="302"/>
                  <a:pt x="15650" y="310"/>
                  <a:pt x="15655" y="310"/>
                </a:cubicBezTo>
                <a:cubicBezTo>
                  <a:pt x="15660" y="310"/>
                  <a:pt x="15668" y="302"/>
                  <a:pt x="15675" y="288"/>
                </a:cubicBezTo>
                <a:lnTo>
                  <a:pt x="15689" y="288"/>
                </a:lnTo>
                <a:lnTo>
                  <a:pt x="15718" y="274"/>
                </a:lnTo>
                <a:cubicBezTo>
                  <a:pt x="15704" y="259"/>
                  <a:pt x="15646" y="216"/>
                  <a:pt x="15632" y="216"/>
                </a:cubicBezTo>
                <a:cubicBezTo>
                  <a:pt x="15603" y="231"/>
                  <a:pt x="15574" y="245"/>
                  <a:pt x="15574" y="245"/>
                </a:cubicBezTo>
                <a:cubicBezTo>
                  <a:pt x="15562" y="245"/>
                  <a:pt x="15518" y="213"/>
                  <a:pt x="15497" y="213"/>
                </a:cubicBezTo>
                <a:cubicBezTo>
                  <a:pt x="15493" y="213"/>
                  <a:pt x="15490" y="214"/>
                  <a:pt x="15488" y="216"/>
                </a:cubicBezTo>
                <a:cubicBezTo>
                  <a:pt x="15474" y="216"/>
                  <a:pt x="15416" y="216"/>
                  <a:pt x="15373" y="202"/>
                </a:cubicBezTo>
                <a:lnTo>
                  <a:pt x="15344" y="216"/>
                </a:lnTo>
                <a:cubicBezTo>
                  <a:pt x="15330" y="231"/>
                  <a:pt x="15316" y="231"/>
                  <a:pt x="15316" y="245"/>
                </a:cubicBezTo>
                <a:lnTo>
                  <a:pt x="15316" y="317"/>
                </a:lnTo>
                <a:cubicBezTo>
                  <a:pt x="15275" y="303"/>
                  <a:pt x="15273" y="239"/>
                  <a:pt x="15273" y="231"/>
                </a:cubicBezTo>
                <a:lnTo>
                  <a:pt x="15273" y="231"/>
                </a:lnTo>
                <a:cubicBezTo>
                  <a:pt x="15265" y="240"/>
                  <a:pt x="15247" y="261"/>
                  <a:pt x="15229" y="288"/>
                </a:cubicBezTo>
                <a:lnTo>
                  <a:pt x="15172" y="259"/>
                </a:lnTo>
                <a:cubicBezTo>
                  <a:pt x="15172" y="255"/>
                  <a:pt x="15171" y="253"/>
                  <a:pt x="15169" y="253"/>
                </a:cubicBezTo>
                <a:cubicBezTo>
                  <a:pt x="15165" y="253"/>
                  <a:pt x="15158" y="263"/>
                  <a:pt x="15158" y="274"/>
                </a:cubicBezTo>
                <a:lnTo>
                  <a:pt x="15158" y="288"/>
                </a:lnTo>
                <a:cubicBezTo>
                  <a:pt x="15158" y="317"/>
                  <a:pt x="15229" y="374"/>
                  <a:pt x="15215" y="403"/>
                </a:cubicBezTo>
                <a:cubicBezTo>
                  <a:pt x="15215" y="410"/>
                  <a:pt x="15209" y="413"/>
                  <a:pt x="15200" y="413"/>
                </a:cubicBezTo>
                <a:cubicBezTo>
                  <a:pt x="15171" y="413"/>
                  <a:pt x="15108" y="385"/>
                  <a:pt x="15086" y="374"/>
                </a:cubicBezTo>
                <a:cubicBezTo>
                  <a:pt x="15078" y="370"/>
                  <a:pt x="15069" y="369"/>
                  <a:pt x="15060" y="369"/>
                </a:cubicBezTo>
                <a:cubicBezTo>
                  <a:pt x="15035" y="369"/>
                  <a:pt x="15006" y="382"/>
                  <a:pt x="14985" y="403"/>
                </a:cubicBezTo>
                <a:lnTo>
                  <a:pt x="14985" y="446"/>
                </a:lnTo>
                <a:cubicBezTo>
                  <a:pt x="14973" y="494"/>
                  <a:pt x="14942" y="522"/>
                  <a:pt x="14923" y="522"/>
                </a:cubicBezTo>
                <a:cubicBezTo>
                  <a:pt x="14919" y="522"/>
                  <a:pt x="14916" y="520"/>
                  <a:pt x="14913" y="518"/>
                </a:cubicBezTo>
                <a:cubicBezTo>
                  <a:pt x="14885" y="518"/>
                  <a:pt x="14856" y="432"/>
                  <a:pt x="14842" y="432"/>
                </a:cubicBezTo>
                <a:cubicBezTo>
                  <a:pt x="14832" y="436"/>
                  <a:pt x="14822" y="438"/>
                  <a:pt x="14813" y="438"/>
                </a:cubicBezTo>
                <a:cubicBezTo>
                  <a:pt x="14795" y="438"/>
                  <a:pt x="14779" y="432"/>
                  <a:pt x="14770" y="432"/>
                </a:cubicBezTo>
                <a:cubicBezTo>
                  <a:pt x="14770" y="417"/>
                  <a:pt x="14813" y="360"/>
                  <a:pt x="14798" y="331"/>
                </a:cubicBezTo>
                <a:cubicBezTo>
                  <a:pt x="14784" y="302"/>
                  <a:pt x="14784" y="302"/>
                  <a:pt x="14813" y="302"/>
                </a:cubicBezTo>
                <a:lnTo>
                  <a:pt x="14827" y="317"/>
                </a:lnTo>
                <a:lnTo>
                  <a:pt x="14870" y="317"/>
                </a:lnTo>
                <a:cubicBezTo>
                  <a:pt x="14856" y="288"/>
                  <a:pt x="14813" y="245"/>
                  <a:pt x="14798" y="231"/>
                </a:cubicBezTo>
                <a:cubicBezTo>
                  <a:pt x="14784" y="231"/>
                  <a:pt x="14755" y="216"/>
                  <a:pt x="14727" y="216"/>
                </a:cubicBezTo>
                <a:lnTo>
                  <a:pt x="14698" y="187"/>
                </a:lnTo>
                <a:cubicBezTo>
                  <a:pt x="14698" y="173"/>
                  <a:pt x="14683" y="159"/>
                  <a:pt x="14669" y="144"/>
                </a:cubicBezTo>
                <a:lnTo>
                  <a:pt x="14669" y="130"/>
                </a:lnTo>
                <a:cubicBezTo>
                  <a:pt x="14669" y="120"/>
                  <a:pt x="14662" y="110"/>
                  <a:pt x="14658" y="110"/>
                </a:cubicBezTo>
                <a:cubicBezTo>
                  <a:pt x="14656" y="110"/>
                  <a:pt x="14655" y="111"/>
                  <a:pt x="14655" y="116"/>
                </a:cubicBezTo>
                <a:cubicBezTo>
                  <a:pt x="14640" y="116"/>
                  <a:pt x="14626" y="101"/>
                  <a:pt x="14626" y="87"/>
                </a:cubicBezTo>
                <a:cubicBezTo>
                  <a:pt x="14615" y="87"/>
                  <a:pt x="14585" y="105"/>
                  <a:pt x="14566" y="105"/>
                </a:cubicBezTo>
                <a:cubicBezTo>
                  <a:pt x="14561" y="105"/>
                  <a:pt x="14557" y="104"/>
                  <a:pt x="14554" y="101"/>
                </a:cubicBezTo>
                <a:cubicBezTo>
                  <a:pt x="14554" y="87"/>
                  <a:pt x="14511" y="73"/>
                  <a:pt x="14497" y="73"/>
                </a:cubicBezTo>
                <a:cubicBezTo>
                  <a:pt x="14482" y="73"/>
                  <a:pt x="14482" y="116"/>
                  <a:pt x="14482" y="130"/>
                </a:cubicBezTo>
                <a:cubicBezTo>
                  <a:pt x="14482" y="144"/>
                  <a:pt x="14468" y="159"/>
                  <a:pt x="14454" y="187"/>
                </a:cubicBezTo>
                <a:lnTo>
                  <a:pt x="14439" y="202"/>
                </a:lnTo>
                <a:lnTo>
                  <a:pt x="14439" y="216"/>
                </a:lnTo>
                <a:cubicBezTo>
                  <a:pt x="14454" y="231"/>
                  <a:pt x="14439" y="245"/>
                  <a:pt x="14425" y="245"/>
                </a:cubicBezTo>
                <a:cubicBezTo>
                  <a:pt x="14425" y="231"/>
                  <a:pt x="14339" y="187"/>
                  <a:pt x="14310" y="173"/>
                </a:cubicBezTo>
                <a:cubicBezTo>
                  <a:pt x="14308" y="172"/>
                  <a:pt x="14307" y="172"/>
                  <a:pt x="14305" y="172"/>
                </a:cubicBezTo>
                <a:cubicBezTo>
                  <a:pt x="14280" y="172"/>
                  <a:pt x="14267" y="275"/>
                  <a:pt x="14267" y="302"/>
                </a:cubicBezTo>
                <a:cubicBezTo>
                  <a:pt x="14267" y="315"/>
                  <a:pt x="14268" y="320"/>
                  <a:pt x="14270" y="320"/>
                </a:cubicBezTo>
                <a:cubicBezTo>
                  <a:pt x="14274" y="320"/>
                  <a:pt x="14281" y="290"/>
                  <a:pt x="14281" y="259"/>
                </a:cubicBezTo>
                <a:cubicBezTo>
                  <a:pt x="14281" y="255"/>
                  <a:pt x="14283" y="253"/>
                  <a:pt x="14287" y="253"/>
                </a:cubicBezTo>
                <a:cubicBezTo>
                  <a:pt x="14306" y="253"/>
                  <a:pt x="14367" y="309"/>
                  <a:pt x="14367" y="345"/>
                </a:cubicBezTo>
                <a:cubicBezTo>
                  <a:pt x="14367" y="389"/>
                  <a:pt x="14339" y="432"/>
                  <a:pt x="14310" y="446"/>
                </a:cubicBezTo>
                <a:lnTo>
                  <a:pt x="14281" y="460"/>
                </a:lnTo>
                <a:cubicBezTo>
                  <a:pt x="14238" y="475"/>
                  <a:pt x="14296" y="504"/>
                  <a:pt x="14281" y="532"/>
                </a:cubicBezTo>
                <a:cubicBezTo>
                  <a:pt x="14281" y="547"/>
                  <a:pt x="14267" y="561"/>
                  <a:pt x="14267" y="561"/>
                </a:cubicBezTo>
                <a:cubicBezTo>
                  <a:pt x="14252" y="561"/>
                  <a:pt x="14238" y="547"/>
                  <a:pt x="14238" y="547"/>
                </a:cubicBezTo>
                <a:lnTo>
                  <a:pt x="14224" y="504"/>
                </a:lnTo>
                <a:cubicBezTo>
                  <a:pt x="14224" y="488"/>
                  <a:pt x="14220" y="482"/>
                  <a:pt x="14214" y="482"/>
                </a:cubicBezTo>
                <a:cubicBezTo>
                  <a:pt x="14205" y="482"/>
                  <a:pt x="14190" y="500"/>
                  <a:pt x="14181" y="518"/>
                </a:cubicBezTo>
                <a:cubicBezTo>
                  <a:pt x="14181" y="525"/>
                  <a:pt x="14173" y="529"/>
                  <a:pt x="14163" y="529"/>
                </a:cubicBezTo>
                <a:cubicBezTo>
                  <a:pt x="14152" y="529"/>
                  <a:pt x="14138" y="525"/>
                  <a:pt x="14123" y="518"/>
                </a:cubicBezTo>
                <a:lnTo>
                  <a:pt x="14166" y="489"/>
                </a:lnTo>
                <a:cubicBezTo>
                  <a:pt x="14181" y="460"/>
                  <a:pt x="14181" y="417"/>
                  <a:pt x="14195" y="389"/>
                </a:cubicBezTo>
                <a:lnTo>
                  <a:pt x="14195" y="374"/>
                </a:lnTo>
                <a:cubicBezTo>
                  <a:pt x="14224" y="360"/>
                  <a:pt x="14224" y="345"/>
                  <a:pt x="14195" y="345"/>
                </a:cubicBezTo>
                <a:lnTo>
                  <a:pt x="14152" y="345"/>
                </a:lnTo>
                <a:cubicBezTo>
                  <a:pt x="14152" y="331"/>
                  <a:pt x="14138" y="317"/>
                  <a:pt x="14138" y="317"/>
                </a:cubicBezTo>
                <a:lnTo>
                  <a:pt x="14138" y="302"/>
                </a:lnTo>
                <a:cubicBezTo>
                  <a:pt x="14152" y="288"/>
                  <a:pt x="14195" y="274"/>
                  <a:pt x="14209" y="259"/>
                </a:cubicBezTo>
                <a:cubicBezTo>
                  <a:pt x="14224" y="245"/>
                  <a:pt x="14195" y="216"/>
                  <a:pt x="14181" y="216"/>
                </a:cubicBezTo>
                <a:cubicBezTo>
                  <a:pt x="14179" y="215"/>
                  <a:pt x="14177" y="214"/>
                  <a:pt x="14175" y="214"/>
                </a:cubicBezTo>
                <a:cubicBezTo>
                  <a:pt x="14157" y="214"/>
                  <a:pt x="14123" y="262"/>
                  <a:pt x="14123" y="288"/>
                </a:cubicBezTo>
                <a:cubicBezTo>
                  <a:pt x="14123" y="317"/>
                  <a:pt x="14080" y="345"/>
                  <a:pt x="14037" y="360"/>
                </a:cubicBezTo>
                <a:lnTo>
                  <a:pt x="14023" y="417"/>
                </a:lnTo>
                <a:lnTo>
                  <a:pt x="14023" y="432"/>
                </a:lnTo>
                <a:cubicBezTo>
                  <a:pt x="14008" y="432"/>
                  <a:pt x="13979" y="345"/>
                  <a:pt x="13965" y="345"/>
                </a:cubicBezTo>
                <a:cubicBezTo>
                  <a:pt x="13936" y="345"/>
                  <a:pt x="13908" y="302"/>
                  <a:pt x="13908" y="288"/>
                </a:cubicBezTo>
                <a:cubicBezTo>
                  <a:pt x="13908" y="274"/>
                  <a:pt x="13951" y="245"/>
                  <a:pt x="13965" y="245"/>
                </a:cubicBezTo>
                <a:cubicBezTo>
                  <a:pt x="13979" y="245"/>
                  <a:pt x="13922" y="187"/>
                  <a:pt x="13893" y="173"/>
                </a:cubicBezTo>
                <a:cubicBezTo>
                  <a:pt x="13879" y="144"/>
                  <a:pt x="13850" y="130"/>
                  <a:pt x="13836" y="130"/>
                </a:cubicBezTo>
                <a:cubicBezTo>
                  <a:pt x="13821" y="130"/>
                  <a:pt x="13821" y="144"/>
                  <a:pt x="13836" y="159"/>
                </a:cubicBezTo>
                <a:cubicBezTo>
                  <a:pt x="13836" y="173"/>
                  <a:pt x="13850" y="187"/>
                  <a:pt x="13836" y="202"/>
                </a:cubicBezTo>
                <a:lnTo>
                  <a:pt x="13821" y="231"/>
                </a:lnTo>
                <a:cubicBezTo>
                  <a:pt x="13836" y="245"/>
                  <a:pt x="13865" y="274"/>
                  <a:pt x="13865" y="288"/>
                </a:cubicBezTo>
                <a:cubicBezTo>
                  <a:pt x="13879" y="302"/>
                  <a:pt x="13865" y="360"/>
                  <a:pt x="13879" y="360"/>
                </a:cubicBezTo>
                <a:cubicBezTo>
                  <a:pt x="13893" y="374"/>
                  <a:pt x="13936" y="417"/>
                  <a:pt x="13922" y="446"/>
                </a:cubicBezTo>
                <a:cubicBezTo>
                  <a:pt x="13922" y="458"/>
                  <a:pt x="13909" y="463"/>
                  <a:pt x="13894" y="463"/>
                </a:cubicBezTo>
                <a:cubicBezTo>
                  <a:pt x="13874" y="463"/>
                  <a:pt x="13850" y="454"/>
                  <a:pt x="13850" y="446"/>
                </a:cubicBezTo>
                <a:cubicBezTo>
                  <a:pt x="13836" y="417"/>
                  <a:pt x="13793" y="274"/>
                  <a:pt x="13764" y="245"/>
                </a:cubicBezTo>
                <a:cubicBezTo>
                  <a:pt x="13747" y="219"/>
                  <a:pt x="13724" y="214"/>
                  <a:pt x="13706" y="214"/>
                </a:cubicBezTo>
                <a:cubicBezTo>
                  <a:pt x="13694" y="214"/>
                  <a:pt x="13684" y="216"/>
                  <a:pt x="13678" y="216"/>
                </a:cubicBezTo>
                <a:cubicBezTo>
                  <a:pt x="13663" y="231"/>
                  <a:pt x="13678" y="245"/>
                  <a:pt x="13678" y="245"/>
                </a:cubicBezTo>
                <a:cubicBezTo>
                  <a:pt x="13692" y="259"/>
                  <a:pt x="13706" y="274"/>
                  <a:pt x="13735" y="302"/>
                </a:cubicBezTo>
                <a:lnTo>
                  <a:pt x="13706" y="331"/>
                </a:lnTo>
                <a:cubicBezTo>
                  <a:pt x="13706" y="331"/>
                  <a:pt x="13721" y="360"/>
                  <a:pt x="13721" y="374"/>
                </a:cubicBezTo>
                <a:cubicBezTo>
                  <a:pt x="13721" y="374"/>
                  <a:pt x="13735" y="360"/>
                  <a:pt x="13750" y="360"/>
                </a:cubicBezTo>
                <a:lnTo>
                  <a:pt x="13750" y="360"/>
                </a:lnTo>
                <a:cubicBezTo>
                  <a:pt x="13735" y="389"/>
                  <a:pt x="13735" y="417"/>
                  <a:pt x="13735" y="432"/>
                </a:cubicBezTo>
                <a:lnTo>
                  <a:pt x="13735" y="460"/>
                </a:lnTo>
                <a:cubicBezTo>
                  <a:pt x="13735" y="475"/>
                  <a:pt x="13721" y="489"/>
                  <a:pt x="13721" y="489"/>
                </a:cubicBezTo>
                <a:cubicBezTo>
                  <a:pt x="13706" y="475"/>
                  <a:pt x="13678" y="432"/>
                  <a:pt x="13663" y="417"/>
                </a:cubicBezTo>
                <a:cubicBezTo>
                  <a:pt x="13661" y="413"/>
                  <a:pt x="13659" y="411"/>
                  <a:pt x="13656" y="411"/>
                </a:cubicBezTo>
                <a:cubicBezTo>
                  <a:pt x="13645" y="411"/>
                  <a:pt x="13635" y="465"/>
                  <a:pt x="13635" y="489"/>
                </a:cubicBezTo>
                <a:cubicBezTo>
                  <a:pt x="13635" y="496"/>
                  <a:pt x="13632" y="499"/>
                  <a:pt x="13629" y="499"/>
                </a:cubicBezTo>
                <a:cubicBezTo>
                  <a:pt x="13616" y="499"/>
                  <a:pt x="13588" y="468"/>
                  <a:pt x="13577" y="446"/>
                </a:cubicBezTo>
                <a:cubicBezTo>
                  <a:pt x="13565" y="423"/>
                  <a:pt x="13525" y="399"/>
                  <a:pt x="13503" y="399"/>
                </a:cubicBezTo>
                <a:cubicBezTo>
                  <a:pt x="13498" y="399"/>
                  <a:pt x="13494" y="400"/>
                  <a:pt x="13491" y="403"/>
                </a:cubicBezTo>
                <a:cubicBezTo>
                  <a:pt x="13487" y="407"/>
                  <a:pt x="13482" y="408"/>
                  <a:pt x="13476" y="408"/>
                </a:cubicBezTo>
                <a:cubicBezTo>
                  <a:pt x="13457" y="408"/>
                  <a:pt x="13430" y="392"/>
                  <a:pt x="13419" y="360"/>
                </a:cubicBezTo>
                <a:lnTo>
                  <a:pt x="13390" y="360"/>
                </a:lnTo>
                <a:cubicBezTo>
                  <a:pt x="13347" y="331"/>
                  <a:pt x="13347" y="302"/>
                  <a:pt x="13376" y="259"/>
                </a:cubicBezTo>
                <a:cubicBezTo>
                  <a:pt x="13376" y="259"/>
                  <a:pt x="13376" y="231"/>
                  <a:pt x="13376" y="231"/>
                </a:cubicBezTo>
                <a:cubicBezTo>
                  <a:pt x="13369" y="223"/>
                  <a:pt x="13362" y="220"/>
                  <a:pt x="13356" y="220"/>
                </a:cubicBezTo>
                <a:cubicBezTo>
                  <a:pt x="13351" y="220"/>
                  <a:pt x="13347" y="223"/>
                  <a:pt x="13347" y="231"/>
                </a:cubicBezTo>
                <a:lnTo>
                  <a:pt x="13319" y="259"/>
                </a:lnTo>
                <a:cubicBezTo>
                  <a:pt x="13290" y="274"/>
                  <a:pt x="13275" y="331"/>
                  <a:pt x="13290" y="345"/>
                </a:cubicBezTo>
                <a:cubicBezTo>
                  <a:pt x="13304" y="345"/>
                  <a:pt x="13290" y="374"/>
                  <a:pt x="13290" y="389"/>
                </a:cubicBezTo>
                <a:cubicBezTo>
                  <a:pt x="13287" y="391"/>
                  <a:pt x="13282" y="393"/>
                  <a:pt x="13277" y="393"/>
                </a:cubicBezTo>
                <a:cubicBezTo>
                  <a:pt x="13253" y="393"/>
                  <a:pt x="13209" y="374"/>
                  <a:pt x="13175" y="374"/>
                </a:cubicBezTo>
                <a:cubicBezTo>
                  <a:pt x="13132" y="374"/>
                  <a:pt x="13117" y="403"/>
                  <a:pt x="13117" y="403"/>
                </a:cubicBezTo>
                <a:cubicBezTo>
                  <a:pt x="13117" y="406"/>
                  <a:pt x="13115" y="407"/>
                  <a:pt x="13111" y="407"/>
                </a:cubicBezTo>
                <a:cubicBezTo>
                  <a:pt x="13093" y="407"/>
                  <a:pt x="13046" y="383"/>
                  <a:pt x="13046" y="360"/>
                </a:cubicBezTo>
                <a:cubicBezTo>
                  <a:pt x="13046" y="317"/>
                  <a:pt x="13046" y="259"/>
                  <a:pt x="13074" y="231"/>
                </a:cubicBezTo>
                <a:lnTo>
                  <a:pt x="13089" y="259"/>
                </a:lnTo>
                <a:lnTo>
                  <a:pt x="13132" y="302"/>
                </a:lnTo>
                <a:cubicBezTo>
                  <a:pt x="13146" y="259"/>
                  <a:pt x="13132" y="202"/>
                  <a:pt x="13117" y="202"/>
                </a:cubicBezTo>
                <a:lnTo>
                  <a:pt x="12988" y="202"/>
                </a:lnTo>
                <a:lnTo>
                  <a:pt x="12931" y="231"/>
                </a:lnTo>
                <a:cubicBezTo>
                  <a:pt x="12902" y="231"/>
                  <a:pt x="12888" y="259"/>
                  <a:pt x="12916" y="302"/>
                </a:cubicBezTo>
                <a:cubicBezTo>
                  <a:pt x="12916" y="302"/>
                  <a:pt x="12902" y="360"/>
                  <a:pt x="12888" y="374"/>
                </a:cubicBezTo>
                <a:lnTo>
                  <a:pt x="12873" y="374"/>
                </a:lnTo>
                <a:cubicBezTo>
                  <a:pt x="12859" y="360"/>
                  <a:pt x="12787" y="259"/>
                  <a:pt x="12773" y="231"/>
                </a:cubicBezTo>
                <a:cubicBezTo>
                  <a:pt x="12744" y="202"/>
                  <a:pt x="12730" y="173"/>
                  <a:pt x="12715" y="144"/>
                </a:cubicBezTo>
                <a:lnTo>
                  <a:pt x="12715" y="130"/>
                </a:lnTo>
                <a:cubicBezTo>
                  <a:pt x="12701" y="116"/>
                  <a:pt x="12701" y="101"/>
                  <a:pt x="12686" y="101"/>
                </a:cubicBezTo>
                <a:cubicBezTo>
                  <a:pt x="12686" y="101"/>
                  <a:pt x="12672" y="116"/>
                  <a:pt x="12672" y="116"/>
                </a:cubicBezTo>
                <a:cubicBezTo>
                  <a:pt x="12658" y="130"/>
                  <a:pt x="12672" y="144"/>
                  <a:pt x="12672" y="144"/>
                </a:cubicBezTo>
                <a:cubicBezTo>
                  <a:pt x="12661" y="177"/>
                  <a:pt x="12651" y="193"/>
                  <a:pt x="12640" y="193"/>
                </a:cubicBezTo>
                <a:cubicBezTo>
                  <a:pt x="12636" y="193"/>
                  <a:pt x="12633" y="191"/>
                  <a:pt x="12629" y="187"/>
                </a:cubicBezTo>
                <a:lnTo>
                  <a:pt x="12615" y="173"/>
                </a:lnTo>
                <a:cubicBezTo>
                  <a:pt x="12600" y="173"/>
                  <a:pt x="12586" y="187"/>
                  <a:pt x="12571" y="216"/>
                </a:cubicBezTo>
                <a:lnTo>
                  <a:pt x="12543" y="216"/>
                </a:lnTo>
                <a:cubicBezTo>
                  <a:pt x="12543" y="231"/>
                  <a:pt x="12528" y="245"/>
                  <a:pt x="12528" y="259"/>
                </a:cubicBezTo>
                <a:lnTo>
                  <a:pt x="12528" y="288"/>
                </a:lnTo>
                <a:cubicBezTo>
                  <a:pt x="12514" y="302"/>
                  <a:pt x="12485" y="302"/>
                  <a:pt x="12471" y="302"/>
                </a:cubicBezTo>
                <a:cubicBezTo>
                  <a:pt x="12471" y="302"/>
                  <a:pt x="12471" y="259"/>
                  <a:pt x="12471" y="259"/>
                </a:cubicBezTo>
                <a:cubicBezTo>
                  <a:pt x="12471" y="245"/>
                  <a:pt x="12442" y="202"/>
                  <a:pt x="12413" y="187"/>
                </a:cubicBezTo>
                <a:lnTo>
                  <a:pt x="12399" y="187"/>
                </a:lnTo>
                <a:lnTo>
                  <a:pt x="12356" y="245"/>
                </a:lnTo>
                <a:cubicBezTo>
                  <a:pt x="12299" y="231"/>
                  <a:pt x="12198" y="231"/>
                  <a:pt x="12184" y="216"/>
                </a:cubicBezTo>
                <a:cubicBezTo>
                  <a:pt x="12169" y="216"/>
                  <a:pt x="12097" y="202"/>
                  <a:pt x="12069" y="173"/>
                </a:cubicBezTo>
                <a:cubicBezTo>
                  <a:pt x="12065" y="166"/>
                  <a:pt x="12061" y="164"/>
                  <a:pt x="12057" y="164"/>
                </a:cubicBezTo>
                <a:cubicBezTo>
                  <a:pt x="12042" y="164"/>
                  <a:pt x="12026" y="194"/>
                  <a:pt x="12026" y="216"/>
                </a:cubicBezTo>
                <a:cubicBezTo>
                  <a:pt x="12031" y="222"/>
                  <a:pt x="12037" y="226"/>
                  <a:pt x="12044" y="226"/>
                </a:cubicBezTo>
                <a:cubicBezTo>
                  <a:pt x="12054" y="226"/>
                  <a:pt x="12066" y="219"/>
                  <a:pt x="12083" y="202"/>
                </a:cubicBezTo>
                <a:lnTo>
                  <a:pt x="12097" y="245"/>
                </a:lnTo>
                <a:lnTo>
                  <a:pt x="12126" y="302"/>
                </a:lnTo>
                <a:cubicBezTo>
                  <a:pt x="12152" y="290"/>
                  <a:pt x="12223" y="243"/>
                  <a:pt x="12248" y="243"/>
                </a:cubicBezTo>
                <a:cubicBezTo>
                  <a:pt x="12251" y="243"/>
                  <a:pt x="12254" y="243"/>
                  <a:pt x="12255" y="245"/>
                </a:cubicBezTo>
                <a:cubicBezTo>
                  <a:pt x="12270" y="259"/>
                  <a:pt x="12313" y="274"/>
                  <a:pt x="12342" y="288"/>
                </a:cubicBezTo>
                <a:lnTo>
                  <a:pt x="12399" y="288"/>
                </a:lnTo>
                <a:cubicBezTo>
                  <a:pt x="12442" y="331"/>
                  <a:pt x="12413" y="374"/>
                  <a:pt x="12413" y="374"/>
                </a:cubicBezTo>
                <a:cubicBezTo>
                  <a:pt x="12403" y="374"/>
                  <a:pt x="12360" y="350"/>
                  <a:pt x="12333" y="350"/>
                </a:cubicBezTo>
                <a:cubicBezTo>
                  <a:pt x="12324" y="350"/>
                  <a:pt x="12316" y="353"/>
                  <a:pt x="12313" y="360"/>
                </a:cubicBezTo>
                <a:cubicBezTo>
                  <a:pt x="12299" y="374"/>
                  <a:pt x="12255" y="374"/>
                  <a:pt x="12255" y="374"/>
                </a:cubicBezTo>
                <a:cubicBezTo>
                  <a:pt x="12249" y="368"/>
                  <a:pt x="12241" y="365"/>
                  <a:pt x="12231" y="365"/>
                </a:cubicBezTo>
                <a:cubicBezTo>
                  <a:pt x="12217" y="365"/>
                  <a:pt x="12200" y="372"/>
                  <a:pt x="12184" y="389"/>
                </a:cubicBezTo>
                <a:lnTo>
                  <a:pt x="12140" y="345"/>
                </a:lnTo>
                <a:lnTo>
                  <a:pt x="12140" y="331"/>
                </a:lnTo>
                <a:cubicBezTo>
                  <a:pt x="12112" y="345"/>
                  <a:pt x="12083" y="389"/>
                  <a:pt x="12069" y="403"/>
                </a:cubicBezTo>
                <a:lnTo>
                  <a:pt x="12054" y="417"/>
                </a:lnTo>
                <a:lnTo>
                  <a:pt x="12054" y="432"/>
                </a:lnTo>
                <a:cubicBezTo>
                  <a:pt x="12051" y="429"/>
                  <a:pt x="12047" y="428"/>
                  <a:pt x="12043" y="428"/>
                </a:cubicBezTo>
                <a:cubicBezTo>
                  <a:pt x="12024" y="428"/>
                  <a:pt x="11994" y="446"/>
                  <a:pt x="11982" y="446"/>
                </a:cubicBezTo>
                <a:cubicBezTo>
                  <a:pt x="11968" y="460"/>
                  <a:pt x="11911" y="460"/>
                  <a:pt x="11911" y="489"/>
                </a:cubicBezTo>
                <a:cubicBezTo>
                  <a:pt x="11896" y="518"/>
                  <a:pt x="11867" y="532"/>
                  <a:pt x="11867" y="547"/>
                </a:cubicBezTo>
                <a:cubicBezTo>
                  <a:pt x="11866" y="548"/>
                  <a:pt x="11864" y="549"/>
                  <a:pt x="11861" y="549"/>
                </a:cubicBezTo>
                <a:cubicBezTo>
                  <a:pt x="11838" y="549"/>
                  <a:pt x="11783" y="502"/>
                  <a:pt x="11796" y="489"/>
                </a:cubicBezTo>
                <a:cubicBezTo>
                  <a:pt x="11810" y="460"/>
                  <a:pt x="11796" y="403"/>
                  <a:pt x="11781" y="374"/>
                </a:cubicBezTo>
                <a:cubicBezTo>
                  <a:pt x="11781" y="372"/>
                  <a:pt x="11781" y="371"/>
                  <a:pt x="11780" y="371"/>
                </a:cubicBezTo>
                <a:cubicBezTo>
                  <a:pt x="11774" y="371"/>
                  <a:pt x="11751" y="405"/>
                  <a:pt x="11738" y="417"/>
                </a:cubicBezTo>
                <a:cubicBezTo>
                  <a:pt x="11724" y="432"/>
                  <a:pt x="11709" y="446"/>
                  <a:pt x="11709" y="460"/>
                </a:cubicBezTo>
                <a:lnTo>
                  <a:pt x="11695" y="475"/>
                </a:lnTo>
                <a:lnTo>
                  <a:pt x="11681" y="504"/>
                </a:lnTo>
                <a:cubicBezTo>
                  <a:pt x="11681" y="525"/>
                  <a:pt x="11665" y="538"/>
                  <a:pt x="11646" y="538"/>
                </a:cubicBezTo>
                <a:cubicBezTo>
                  <a:pt x="11639" y="538"/>
                  <a:pt x="11631" y="536"/>
                  <a:pt x="11623" y="532"/>
                </a:cubicBezTo>
                <a:lnTo>
                  <a:pt x="11609" y="518"/>
                </a:lnTo>
                <a:lnTo>
                  <a:pt x="11595" y="504"/>
                </a:lnTo>
                <a:cubicBezTo>
                  <a:pt x="11566" y="489"/>
                  <a:pt x="11566" y="446"/>
                  <a:pt x="11580" y="417"/>
                </a:cubicBezTo>
                <a:lnTo>
                  <a:pt x="11595" y="403"/>
                </a:lnTo>
                <a:cubicBezTo>
                  <a:pt x="11595" y="403"/>
                  <a:pt x="11623" y="417"/>
                  <a:pt x="11623" y="417"/>
                </a:cubicBezTo>
                <a:lnTo>
                  <a:pt x="11638" y="417"/>
                </a:lnTo>
                <a:cubicBezTo>
                  <a:pt x="11652" y="389"/>
                  <a:pt x="11595" y="374"/>
                  <a:pt x="11580" y="374"/>
                </a:cubicBezTo>
                <a:cubicBezTo>
                  <a:pt x="11566" y="374"/>
                  <a:pt x="11508" y="360"/>
                  <a:pt x="11494" y="345"/>
                </a:cubicBezTo>
                <a:cubicBezTo>
                  <a:pt x="11493" y="344"/>
                  <a:pt x="11491" y="344"/>
                  <a:pt x="11489" y="344"/>
                </a:cubicBezTo>
                <a:cubicBezTo>
                  <a:pt x="11474" y="344"/>
                  <a:pt x="11442" y="390"/>
                  <a:pt x="11427" y="390"/>
                </a:cubicBezTo>
                <a:cubicBezTo>
                  <a:pt x="11425" y="390"/>
                  <a:pt x="11423" y="390"/>
                  <a:pt x="11422" y="389"/>
                </a:cubicBezTo>
                <a:cubicBezTo>
                  <a:pt x="11393" y="374"/>
                  <a:pt x="11365" y="302"/>
                  <a:pt x="11365" y="274"/>
                </a:cubicBezTo>
                <a:cubicBezTo>
                  <a:pt x="11365" y="269"/>
                  <a:pt x="11363" y="267"/>
                  <a:pt x="11361" y="267"/>
                </a:cubicBezTo>
                <a:cubicBezTo>
                  <a:pt x="11347" y="267"/>
                  <a:pt x="11305" y="321"/>
                  <a:pt x="11293" y="345"/>
                </a:cubicBezTo>
                <a:cubicBezTo>
                  <a:pt x="11286" y="360"/>
                  <a:pt x="11271" y="363"/>
                  <a:pt x="11257" y="363"/>
                </a:cubicBezTo>
                <a:cubicBezTo>
                  <a:pt x="11243" y="363"/>
                  <a:pt x="11228" y="360"/>
                  <a:pt x="11221" y="360"/>
                </a:cubicBezTo>
                <a:cubicBezTo>
                  <a:pt x="11207" y="360"/>
                  <a:pt x="11149" y="374"/>
                  <a:pt x="11149" y="389"/>
                </a:cubicBezTo>
                <a:cubicBezTo>
                  <a:pt x="11147" y="393"/>
                  <a:pt x="11145" y="394"/>
                  <a:pt x="11143" y="394"/>
                </a:cubicBezTo>
                <a:cubicBezTo>
                  <a:pt x="11131" y="394"/>
                  <a:pt x="11122" y="329"/>
                  <a:pt x="11135" y="317"/>
                </a:cubicBezTo>
                <a:cubicBezTo>
                  <a:pt x="11135" y="288"/>
                  <a:pt x="11135" y="245"/>
                  <a:pt x="11135" y="231"/>
                </a:cubicBezTo>
                <a:cubicBezTo>
                  <a:pt x="11135" y="231"/>
                  <a:pt x="11106" y="231"/>
                  <a:pt x="11106" y="245"/>
                </a:cubicBezTo>
                <a:cubicBezTo>
                  <a:pt x="11106" y="245"/>
                  <a:pt x="11092" y="302"/>
                  <a:pt x="11077" y="374"/>
                </a:cubicBezTo>
                <a:lnTo>
                  <a:pt x="11005" y="374"/>
                </a:lnTo>
                <a:cubicBezTo>
                  <a:pt x="10962" y="374"/>
                  <a:pt x="10919" y="331"/>
                  <a:pt x="10934" y="302"/>
                </a:cubicBezTo>
                <a:cubicBezTo>
                  <a:pt x="10947" y="283"/>
                  <a:pt x="10960" y="275"/>
                  <a:pt x="10971" y="275"/>
                </a:cubicBezTo>
                <a:cubicBezTo>
                  <a:pt x="10985" y="275"/>
                  <a:pt x="10998" y="287"/>
                  <a:pt x="11005" y="302"/>
                </a:cubicBezTo>
                <a:lnTo>
                  <a:pt x="11020" y="302"/>
                </a:lnTo>
                <a:cubicBezTo>
                  <a:pt x="11020" y="288"/>
                  <a:pt x="11020" y="259"/>
                  <a:pt x="11020" y="259"/>
                </a:cubicBezTo>
                <a:lnTo>
                  <a:pt x="11005" y="245"/>
                </a:lnTo>
                <a:cubicBezTo>
                  <a:pt x="10991" y="245"/>
                  <a:pt x="11005" y="216"/>
                  <a:pt x="11020" y="216"/>
                </a:cubicBezTo>
                <a:cubicBezTo>
                  <a:pt x="11020" y="202"/>
                  <a:pt x="11005" y="144"/>
                  <a:pt x="11005" y="130"/>
                </a:cubicBezTo>
                <a:cubicBezTo>
                  <a:pt x="11001" y="121"/>
                  <a:pt x="10991" y="118"/>
                  <a:pt x="10979" y="118"/>
                </a:cubicBezTo>
                <a:cubicBezTo>
                  <a:pt x="10951" y="118"/>
                  <a:pt x="10910" y="134"/>
                  <a:pt x="10891" y="144"/>
                </a:cubicBezTo>
                <a:cubicBezTo>
                  <a:pt x="10876" y="152"/>
                  <a:pt x="10869" y="155"/>
                  <a:pt x="10865" y="155"/>
                </a:cubicBezTo>
                <a:cubicBezTo>
                  <a:pt x="10862" y="155"/>
                  <a:pt x="10862" y="152"/>
                  <a:pt x="10862" y="144"/>
                </a:cubicBezTo>
                <a:cubicBezTo>
                  <a:pt x="10862" y="144"/>
                  <a:pt x="10833" y="130"/>
                  <a:pt x="10819" y="130"/>
                </a:cubicBezTo>
                <a:cubicBezTo>
                  <a:pt x="10804" y="130"/>
                  <a:pt x="10804" y="144"/>
                  <a:pt x="10819" y="173"/>
                </a:cubicBezTo>
                <a:lnTo>
                  <a:pt x="10819" y="187"/>
                </a:lnTo>
                <a:lnTo>
                  <a:pt x="10819" y="202"/>
                </a:lnTo>
                <a:cubicBezTo>
                  <a:pt x="10819" y="213"/>
                  <a:pt x="10804" y="217"/>
                  <a:pt x="10785" y="217"/>
                </a:cubicBezTo>
                <a:cubicBezTo>
                  <a:pt x="10754" y="217"/>
                  <a:pt x="10713" y="205"/>
                  <a:pt x="10704" y="187"/>
                </a:cubicBezTo>
                <a:cubicBezTo>
                  <a:pt x="10704" y="159"/>
                  <a:pt x="10661" y="130"/>
                  <a:pt x="10632" y="130"/>
                </a:cubicBezTo>
                <a:cubicBezTo>
                  <a:pt x="10618" y="130"/>
                  <a:pt x="10661" y="231"/>
                  <a:pt x="10646" y="259"/>
                </a:cubicBezTo>
                <a:cubicBezTo>
                  <a:pt x="10646" y="302"/>
                  <a:pt x="10603" y="345"/>
                  <a:pt x="10603" y="360"/>
                </a:cubicBezTo>
                <a:cubicBezTo>
                  <a:pt x="10589" y="360"/>
                  <a:pt x="10560" y="345"/>
                  <a:pt x="10546" y="331"/>
                </a:cubicBezTo>
                <a:cubicBezTo>
                  <a:pt x="10543" y="328"/>
                  <a:pt x="10540" y="327"/>
                  <a:pt x="10538" y="327"/>
                </a:cubicBezTo>
                <a:cubicBezTo>
                  <a:pt x="10526" y="327"/>
                  <a:pt x="10517" y="348"/>
                  <a:pt x="10517" y="360"/>
                </a:cubicBezTo>
                <a:cubicBezTo>
                  <a:pt x="10517" y="360"/>
                  <a:pt x="10488" y="345"/>
                  <a:pt x="10474" y="317"/>
                </a:cubicBezTo>
                <a:lnTo>
                  <a:pt x="10445" y="288"/>
                </a:lnTo>
                <a:cubicBezTo>
                  <a:pt x="10445" y="288"/>
                  <a:pt x="10416" y="331"/>
                  <a:pt x="10416" y="345"/>
                </a:cubicBezTo>
                <a:cubicBezTo>
                  <a:pt x="10416" y="360"/>
                  <a:pt x="10460" y="389"/>
                  <a:pt x="10460" y="417"/>
                </a:cubicBezTo>
                <a:cubicBezTo>
                  <a:pt x="10474" y="432"/>
                  <a:pt x="10445" y="475"/>
                  <a:pt x="10431" y="475"/>
                </a:cubicBezTo>
                <a:cubicBezTo>
                  <a:pt x="10416" y="489"/>
                  <a:pt x="10460" y="547"/>
                  <a:pt x="10474" y="547"/>
                </a:cubicBezTo>
                <a:cubicBezTo>
                  <a:pt x="10488" y="561"/>
                  <a:pt x="10517" y="561"/>
                  <a:pt x="10531" y="561"/>
                </a:cubicBezTo>
                <a:cubicBezTo>
                  <a:pt x="10546" y="561"/>
                  <a:pt x="10503" y="633"/>
                  <a:pt x="10488" y="662"/>
                </a:cubicBezTo>
                <a:cubicBezTo>
                  <a:pt x="10485" y="668"/>
                  <a:pt x="10482" y="670"/>
                  <a:pt x="10479" y="670"/>
                </a:cubicBezTo>
                <a:cubicBezTo>
                  <a:pt x="10468" y="670"/>
                  <a:pt x="10460" y="629"/>
                  <a:pt x="10460" y="561"/>
                </a:cubicBezTo>
                <a:lnTo>
                  <a:pt x="10388" y="547"/>
                </a:lnTo>
                <a:cubicBezTo>
                  <a:pt x="10388" y="547"/>
                  <a:pt x="10388" y="518"/>
                  <a:pt x="10388" y="504"/>
                </a:cubicBezTo>
                <a:lnTo>
                  <a:pt x="10416" y="460"/>
                </a:lnTo>
                <a:cubicBezTo>
                  <a:pt x="10388" y="446"/>
                  <a:pt x="10359" y="417"/>
                  <a:pt x="10345" y="403"/>
                </a:cubicBezTo>
                <a:cubicBezTo>
                  <a:pt x="10345" y="389"/>
                  <a:pt x="10359" y="345"/>
                  <a:pt x="10345" y="345"/>
                </a:cubicBezTo>
                <a:cubicBezTo>
                  <a:pt x="10330" y="345"/>
                  <a:pt x="10301" y="360"/>
                  <a:pt x="10273" y="360"/>
                </a:cubicBezTo>
                <a:lnTo>
                  <a:pt x="10244" y="374"/>
                </a:lnTo>
                <a:lnTo>
                  <a:pt x="10215" y="374"/>
                </a:lnTo>
                <a:cubicBezTo>
                  <a:pt x="10187" y="403"/>
                  <a:pt x="10215" y="460"/>
                  <a:pt x="10230" y="475"/>
                </a:cubicBezTo>
                <a:cubicBezTo>
                  <a:pt x="10244" y="489"/>
                  <a:pt x="10230" y="532"/>
                  <a:pt x="10215" y="532"/>
                </a:cubicBezTo>
                <a:cubicBezTo>
                  <a:pt x="10215" y="536"/>
                  <a:pt x="10214" y="538"/>
                  <a:pt x="10212" y="538"/>
                </a:cubicBezTo>
                <a:cubicBezTo>
                  <a:pt x="10207" y="538"/>
                  <a:pt x="10197" y="528"/>
                  <a:pt x="10187" y="518"/>
                </a:cubicBezTo>
                <a:cubicBezTo>
                  <a:pt x="10187" y="514"/>
                  <a:pt x="10185" y="512"/>
                  <a:pt x="10183" y="512"/>
                </a:cubicBezTo>
                <a:cubicBezTo>
                  <a:pt x="10178" y="512"/>
                  <a:pt x="10168" y="522"/>
                  <a:pt x="10158" y="532"/>
                </a:cubicBezTo>
                <a:lnTo>
                  <a:pt x="10158" y="475"/>
                </a:lnTo>
                <a:lnTo>
                  <a:pt x="10143" y="460"/>
                </a:lnTo>
                <a:cubicBezTo>
                  <a:pt x="10141" y="458"/>
                  <a:pt x="10137" y="456"/>
                  <a:pt x="10133" y="456"/>
                </a:cubicBezTo>
                <a:cubicBezTo>
                  <a:pt x="10119" y="456"/>
                  <a:pt x="10100" y="475"/>
                  <a:pt x="10100" y="475"/>
                </a:cubicBezTo>
                <a:cubicBezTo>
                  <a:pt x="10096" y="479"/>
                  <a:pt x="10091" y="481"/>
                  <a:pt x="10085" y="481"/>
                </a:cubicBezTo>
                <a:cubicBezTo>
                  <a:pt x="10072" y="481"/>
                  <a:pt x="10057" y="471"/>
                  <a:pt x="10057" y="460"/>
                </a:cubicBezTo>
                <a:cubicBezTo>
                  <a:pt x="10043" y="446"/>
                  <a:pt x="10072" y="403"/>
                  <a:pt x="10057" y="389"/>
                </a:cubicBezTo>
                <a:cubicBezTo>
                  <a:pt x="10043" y="389"/>
                  <a:pt x="9971" y="360"/>
                  <a:pt x="9971" y="331"/>
                </a:cubicBezTo>
                <a:cubicBezTo>
                  <a:pt x="9957" y="302"/>
                  <a:pt x="9914" y="245"/>
                  <a:pt x="9899" y="216"/>
                </a:cubicBezTo>
                <a:cubicBezTo>
                  <a:pt x="9894" y="206"/>
                  <a:pt x="9887" y="201"/>
                  <a:pt x="9879" y="201"/>
                </a:cubicBezTo>
                <a:cubicBezTo>
                  <a:pt x="9864" y="201"/>
                  <a:pt x="9846" y="217"/>
                  <a:pt x="9827" y="245"/>
                </a:cubicBezTo>
                <a:lnTo>
                  <a:pt x="9813" y="202"/>
                </a:lnTo>
                <a:lnTo>
                  <a:pt x="9799" y="130"/>
                </a:lnTo>
                <a:cubicBezTo>
                  <a:pt x="9770" y="144"/>
                  <a:pt x="9756" y="202"/>
                  <a:pt x="9784" y="231"/>
                </a:cubicBezTo>
                <a:lnTo>
                  <a:pt x="9784" y="259"/>
                </a:lnTo>
                <a:cubicBezTo>
                  <a:pt x="9784" y="311"/>
                  <a:pt x="9799" y="318"/>
                  <a:pt x="9818" y="318"/>
                </a:cubicBezTo>
                <a:cubicBezTo>
                  <a:pt x="9825" y="318"/>
                  <a:pt x="9834" y="317"/>
                  <a:pt x="9842" y="317"/>
                </a:cubicBezTo>
                <a:cubicBezTo>
                  <a:pt x="9843" y="316"/>
                  <a:pt x="9844" y="315"/>
                  <a:pt x="9845" y="315"/>
                </a:cubicBezTo>
                <a:lnTo>
                  <a:pt x="9845" y="315"/>
                </a:lnTo>
                <a:cubicBezTo>
                  <a:pt x="9856" y="315"/>
                  <a:pt x="9855" y="389"/>
                  <a:pt x="9842" y="389"/>
                </a:cubicBezTo>
                <a:cubicBezTo>
                  <a:pt x="9840" y="390"/>
                  <a:pt x="9837" y="390"/>
                  <a:pt x="9835" y="390"/>
                </a:cubicBezTo>
                <a:cubicBezTo>
                  <a:pt x="9805" y="390"/>
                  <a:pt x="9756" y="315"/>
                  <a:pt x="9756" y="288"/>
                </a:cubicBezTo>
                <a:cubicBezTo>
                  <a:pt x="9746" y="261"/>
                  <a:pt x="9720" y="251"/>
                  <a:pt x="9698" y="251"/>
                </a:cubicBezTo>
                <a:cubicBezTo>
                  <a:pt x="9686" y="251"/>
                  <a:pt x="9675" y="254"/>
                  <a:pt x="9669" y="259"/>
                </a:cubicBezTo>
                <a:lnTo>
                  <a:pt x="9612" y="259"/>
                </a:lnTo>
                <a:cubicBezTo>
                  <a:pt x="9612" y="259"/>
                  <a:pt x="9597" y="274"/>
                  <a:pt x="9612" y="302"/>
                </a:cubicBezTo>
                <a:lnTo>
                  <a:pt x="9612" y="317"/>
                </a:lnTo>
                <a:cubicBezTo>
                  <a:pt x="9626" y="345"/>
                  <a:pt x="9626" y="360"/>
                  <a:pt x="9612" y="374"/>
                </a:cubicBezTo>
                <a:cubicBezTo>
                  <a:pt x="9597" y="389"/>
                  <a:pt x="9569" y="389"/>
                  <a:pt x="9554" y="403"/>
                </a:cubicBezTo>
                <a:lnTo>
                  <a:pt x="9554" y="417"/>
                </a:lnTo>
                <a:cubicBezTo>
                  <a:pt x="9550" y="426"/>
                  <a:pt x="9547" y="429"/>
                  <a:pt x="9545" y="429"/>
                </a:cubicBezTo>
                <a:cubicBezTo>
                  <a:pt x="9540" y="429"/>
                  <a:pt x="9540" y="409"/>
                  <a:pt x="9540" y="389"/>
                </a:cubicBezTo>
                <a:cubicBezTo>
                  <a:pt x="9526" y="374"/>
                  <a:pt x="9540" y="345"/>
                  <a:pt x="9540" y="317"/>
                </a:cubicBezTo>
                <a:lnTo>
                  <a:pt x="9554" y="288"/>
                </a:lnTo>
                <a:lnTo>
                  <a:pt x="9554" y="274"/>
                </a:lnTo>
                <a:cubicBezTo>
                  <a:pt x="9554" y="274"/>
                  <a:pt x="9511" y="259"/>
                  <a:pt x="9511" y="259"/>
                </a:cubicBezTo>
                <a:cubicBezTo>
                  <a:pt x="9497" y="259"/>
                  <a:pt x="9497" y="317"/>
                  <a:pt x="9483" y="317"/>
                </a:cubicBezTo>
                <a:cubicBezTo>
                  <a:pt x="9468" y="331"/>
                  <a:pt x="9454" y="331"/>
                  <a:pt x="9454" y="331"/>
                </a:cubicBezTo>
                <a:cubicBezTo>
                  <a:pt x="9439" y="331"/>
                  <a:pt x="9411" y="403"/>
                  <a:pt x="9396" y="417"/>
                </a:cubicBezTo>
                <a:cubicBezTo>
                  <a:pt x="9368" y="417"/>
                  <a:pt x="9368" y="302"/>
                  <a:pt x="9382" y="288"/>
                </a:cubicBezTo>
                <a:cubicBezTo>
                  <a:pt x="9411" y="274"/>
                  <a:pt x="9425" y="231"/>
                  <a:pt x="9425" y="216"/>
                </a:cubicBezTo>
                <a:cubicBezTo>
                  <a:pt x="9425" y="202"/>
                  <a:pt x="9454" y="173"/>
                  <a:pt x="9468" y="159"/>
                </a:cubicBezTo>
                <a:cubicBezTo>
                  <a:pt x="9468" y="144"/>
                  <a:pt x="9425" y="116"/>
                  <a:pt x="9353" y="116"/>
                </a:cubicBezTo>
                <a:lnTo>
                  <a:pt x="9310" y="187"/>
                </a:lnTo>
                <a:lnTo>
                  <a:pt x="9296" y="202"/>
                </a:lnTo>
                <a:cubicBezTo>
                  <a:pt x="9253" y="216"/>
                  <a:pt x="9195" y="245"/>
                  <a:pt x="9195" y="259"/>
                </a:cubicBezTo>
                <a:cubicBezTo>
                  <a:pt x="9210" y="274"/>
                  <a:pt x="9253" y="288"/>
                  <a:pt x="9281" y="302"/>
                </a:cubicBezTo>
                <a:cubicBezTo>
                  <a:pt x="9296" y="302"/>
                  <a:pt x="9324" y="360"/>
                  <a:pt x="9324" y="389"/>
                </a:cubicBezTo>
                <a:cubicBezTo>
                  <a:pt x="9324" y="405"/>
                  <a:pt x="9295" y="412"/>
                  <a:pt x="9265" y="412"/>
                </a:cubicBezTo>
                <a:cubicBezTo>
                  <a:pt x="9243" y="412"/>
                  <a:pt x="9221" y="409"/>
                  <a:pt x="9210" y="403"/>
                </a:cubicBezTo>
                <a:cubicBezTo>
                  <a:pt x="9181" y="403"/>
                  <a:pt x="9166" y="345"/>
                  <a:pt x="9181" y="331"/>
                </a:cubicBezTo>
                <a:cubicBezTo>
                  <a:pt x="9181" y="317"/>
                  <a:pt x="9166" y="317"/>
                  <a:pt x="9152" y="317"/>
                </a:cubicBezTo>
                <a:cubicBezTo>
                  <a:pt x="9149" y="314"/>
                  <a:pt x="9147" y="313"/>
                  <a:pt x="9145" y="313"/>
                </a:cubicBezTo>
                <a:cubicBezTo>
                  <a:pt x="9138" y="313"/>
                  <a:pt x="9138" y="334"/>
                  <a:pt x="9138" y="345"/>
                </a:cubicBezTo>
                <a:lnTo>
                  <a:pt x="9138" y="360"/>
                </a:lnTo>
                <a:lnTo>
                  <a:pt x="9123" y="432"/>
                </a:lnTo>
                <a:cubicBezTo>
                  <a:pt x="9080" y="432"/>
                  <a:pt x="8994" y="389"/>
                  <a:pt x="8965" y="389"/>
                </a:cubicBezTo>
                <a:cubicBezTo>
                  <a:pt x="8937" y="374"/>
                  <a:pt x="8908" y="360"/>
                  <a:pt x="8908" y="345"/>
                </a:cubicBezTo>
                <a:cubicBezTo>
                  <a:pt x="8908" y="331"/>
                  <a:pt x="8965" y="302"/>
                  <a:pt x="8980" y="302"/>
                </a:cubicBezTo>
                <a:cubicBezTo>
                  <a:pt x="9003" y="302"/>
                  <a:pt x="9053" y="284"/>
                  <a:pt x="9087" y="284"/>
                </a:cubicBezTo>
                <a:cubicBezTo>
                  <a:pt x="9096" y="284"/>
                  <a:pt x="9103" y="285"/>
                  <a:pt x="9109" y="288"/>
                </a:cubicBezTo>
                <a:cubicBezTo>
                  <a:pt x="9113" y="292"/>
                  <a:pt x="9119" y="294"/>
                  <a:pt x="9124" y="294"/>
                </a:cubicBezTo>
                <a:cubicBezTo>
                  <a:pt x="9138" y="294"/>
                  <a:pt x="9152" y="284"/>
                  <a:pt x="9152" y="274"/>
                </a:cubicBezTo>
                <a:lnTo>
                  <a:pt x="9152" y="259"/>
                </a:lnTo>
                <a:cubicBezTo>
                  <a:pt x="9143" y="242"/>
                  <a:pt x="9134" y="229"/>
                  <a:pt x="9122" y="229"/>
                </a:cubicBezTo>
                <a:cubicBezTo>
                  <a:pt x="9114" y="229"/>
                  <a:pt x="9106" y="234"/>
                  <a:pt x="9095" y="245"/>
                </a:cubicBezTo>
                <a:cubicBezTo>
                  <a:pt x="9095" y="252"/>
                  <a:pt x="9084" y="256"/>
                  <a:pt x="9071" y="256"/>
                </a:cubicBezTo>
                <a:cubicBezTo>
                  <a:pt x="9059" y="256"/>
                  <a:pt x="9044" y="252"/>
                  <a:pt x="9037" y="245"/>
                </a:cubicBezTo>
                <a:lnTo>
                  <a:pt x="8994" y="202"/>
                </a:lnTo>
                <a:cubicBezTo>
                  <a:pt x="8937" y="202"/>
                  <a:pt x="8850" y="216"/>
                  <a:pt x="8850" y="245"/>
                </a:cubicBezTo>
                <a:cubicBezTo>
                  <a:pt x="8850" y="255"/>
                  <a:pt x="8843" y="265"/>
                  <a:pt x="8839" y="265"/>
                </a:cubicBezTo>
                <a:cubicBezTo>
                  <a:pt x="8837" y="265"/>
                  <a:pt x="8836" y="263"/>
                  <a:pt x="8836" y="259"/>
                </a:cubicBezTo>
                <a:lnTo>
                  <a:pt x="8822" y="245"/>
                </a:lnTo>
                <a:cubicBezTo>
                  <a:pt x="8822" y="231"/>
                  <a:pt x="8764" y="216"/>
                  <a:pt x="8750" y="216"/>
                </a:cubicBezTo>
                <a:cubicBezTo>
                  <a:pt x="8750" y="221"/>
                  <a:pt x="8748" y="223"/>
                  <a:pt x="8746" y="223"/>
                </a:cubicBezTo>
                <a:cubicBezTo>
                  <a:pt x="8740" y="223"/>
                  <a:pt x="8731" y="216"/>
                  <a:pt x="8721" y="216"/>
                </a:cubicBezTo>
                <a:lnTo>
                  <a:pt x="8692" y="231"/>
                </a:lnTo>
                <a:cubicBezTo>
                  <a:pt x="8707" y="245"/>
                  <a:pt x="8721" y="274"/>
                  <a:pt x="8721" y="302"/>
                </a:cubicBezTo>
                <a:lnTo>
                  <a:pt x="8764" y="302"/>
                </a:lnTo>
                <a:cubicBezTo>
                  <a:pt x="8764" y="310"/>
                  <a:pt x="8761" y="313"/>
                  <a:pt x="8753" y="313"/>
                </a:cubicBezTo>
                <a:cubicBezTo>
                  <a:pt x="8746" y="313"/>
                  <a:pt x="8735" y="310"/>
                  <a:pt x="8721" y="302"/>
                </a:cubicBezTo>
                <a:lnTo>
                  <a:pt x="8721" y="302"/>
                </a:lnTo>
                <a:cubicBezTo>
                  <a:pt x="8750" y="360"/>
                  <a:pt x="8764" y="417"/>
                  <a:pt x="8735" y="417"/>
                </a:cubicBezTo>
                <a:cubicBezTo>
                  <a:pt x="8728" y="421"/>
                  <a:pt x="8721" y="423"/>
                  <a:pt x="8714" y="423"/>
                </a:cubicBezTo>
                <a:cubicBezTo>
                  <a:pt x="8694" y="423"/>
                  <a:pt x="8678" y="407"/>
                  <a:pt x="8678" y="374"/>
                </a:cubicBezTo>
                <a:lnTo>
                  <a:pt x="8678" y="360"/>
                </a:lnTo>
                <a:cubicBezTo>
                  <a:pt x="8678" y="345"/>
                  <a:pt x="8678" y="317"/>
                  <a:pt x="8692" y="317"/>
                </a:cubicBezTo>
                <a:lnTo>
                  <a:pt x="8707" y="302"/>
                </a:lnTo>
                <a:cubicBezTo>
                  <a:pt x="8692" y="302"/>
                  <a:pt x="8664" y="288"/>
                  <a:pt x="8649" y="288"/>
                </a:cubicBezTo>
                <a:lnTo>
                  <a:pt x="8635" y="274"/>
                </a:lnTo>
                <a:lnTo>
                  <a:pt x="8620" y="259"/>
                </a:lnTo>
                <a:cubicBezTo>
                  <a:pt x="8635" y="231"/>
                  <a:pt x="8620" y="216"/>
                  <a:pt x="8592" y="202"/>
                </a:cubicBezTo>
                <a:lnTo>
                  <a:pt x="8577" y="259"/>
                </a:lnTo>
                <a:lnTo>
                  <a:pt x="8577" y="274"/>
                </a:lnTo>
                <a:cubicBezTo>
                  <a:pt x="8577" y="288"/>
                  <a:pt x="8606" y="331"/>
                  <a:pt x="8620" y="345"/>
                </a:cubicBezTo>
                <a:cubicBezTo>
                  <a:pt x="8620" y="359"/>
                  <a:pt x="8620" y="419"/>
                  <a:pt x="8610" y="419"/>
                </a:cubicBezTo>
                <a:cubicBezTo>
                  <a:pt x="8609" y="419"/>
                  <a:pt x="8607" y="419"/>
                  <a:pt x="8606" y="417"/>
                </a:cubicBezTo>
                <a:cubicBezTo>
                  <a:pt x="8599" y="410"/>
                  <a:pt x="8585" y="410"/>
                  <a:pt x="8570" y="410"/>
                </a:cubicBezTo>
                <a:cubicBezTo>
                  <a:pt x="8556" y="410"/>
                  <a:pt x="8541" y="410"/>
                  <a:pt x="8534" y="403"/>
                </a:cubicBezTo>
                <a:cubicBezTo>
                  <a:pt x="8534" y="389"/>
                  <a:pt x="8506" y="389"/>
                  <a:pt x="8477" y="389"/>
                </a:cubicBezTo>
                <a:lnTo>
                  <a:pt x="8462" y="403"/>
                </a:lnTo>
                <a:cubicBezTo>
                  <a:pt x="8462" y="403"/>
                  <a:pt x="8448" y="389"/>
                  <a:pt x="8448" y="389"/>
                </a:cubicBezTo>
                <a:lnTo>
                  <a:pt x="8434" y="331"/>
                </a:lnTo>
                <a:cubicBezTo>
                  <a:pt x="8405" y="288"/>
                  <a:pt x="8405" y="202"/>
                  <a:pt x="8419" y="187"/>
                </a:cubicBezTo>
                <a:cubicBezTo>
                  <a:pt x="8419" y="159"/>
                  <a:pt x="8405" y="159"/>
                  <a:pt x="8362" y="159"/>
                </a:cubicBezTo>
                <a:lnTo>
                  <a:pt x="8362" y="173"/>
                </a:lnTo>
                <a:lnTo>
                  <a:pt x="8348" y="202"/>
                </a:lnTo>
                <a:cubicBezTo>
                  <a:pt x="8337" y="212"/>
                  <a:pt x="8277" y="222"/>
                  <a:pt x="8232" y="222"/>
                </a:cubicBezTo>
                <a:cubicBezTo>
                  <a:pt x="8214" y="222"/>
                  <a:pt x="8198" y="220"/>
                  <a:pt x="8189" y="216"/>
                </a:cubicBezTo>
                <a:cubicBezTo>
                  <a:pt x="8146" y="202"/>
                  <a:pt x="8103" y="187"/>
                  <a:pt x="8103" y="173"/>
                </a:cubicBezTo>
                <a:lnTo>
                  <a:pt x="8103" y="116"/>
                </a:lnTo>
                <a:cubicBezTo>
                  <a:pt x="8075" y="130"/>
                  <a:pt x="8017" y="130"/>
                  <a:pt x="8017" y="144"/>
                </a:cubicBezTo>
                <a:cubicBezTo>
                  <a:pt x="8005" y="144"/>
                  <a:pt x="7929" y="113"/>
                  <a:pt x="7890" y="113"/>
                </a:cubicBezTo>
                <a:cubicBezTo>
                  <a:pt x="7883" y="113"/>
                  <a:pt x="7878" y="114"/>
                  <a:pt x="7873" y="116"/>
                </a:cubicBezTo>
                <a:cubicBezTo>
                  <a:pt x="7845" y="144"/>
                  <a:pt x="7830" y="216"/>
                  <a:pt x="7845" y="245"/>
                </a:cubicBezTo>
                <a:cubicBezTo>
                  <a:pt x="7845" y="259"/>
                  <a:pt x="7802" y="288"/>
                  <a:pt x="7787" y="288"/>
                </a:cubicBezTo>
                <a:cubicBezTo>
                  <a:pt x="7773" y="288"/>
                  <a:pt x="7787" y="317"/>
                  <a:pt x="7816" y="331"/>
                </a:cubicBezTo>
                <a:lnTo>
                  <a:pt x="7845" y="360"/>
                </a:lnTo>
                <a:cubicBezTo>
                  <a:pt x="7859" y="360"/>
                  <a:pt x="7873" y="403"/>
                  <a:pt x="7873" y="417"/>
                </a:cubicBezTo>
                <a:cubicBezTo>
                  <a:pt x="7867" y="429"/>
                  <a:pt x="7861" y="434"/>
                  <a:pt x="7854" y="434"/>
                </a:cubicBezTo>
                <a:cubicBezTo>
                  <a:pt x="7844" y="434"/>
                  <a:pt x="7833" y="426"/>
                  <a:pt x="7816" y="417"/>
                </a:cubicBezTo>
                <a:lnTo>
                  <a:pt x="7816" y="403"/>
                </a:lnTo>
                <a:cubicBezTo>
                  <a:pt x="7787" y="403"/>
                  <a:pt x="7773" y="417"/>
                  <a:pt x="7787" y="432"/>
                </a:cubicBezTo>
                <a:lnTo>
                  <a:pt x="7802" y="446"/>
                </a:lnTo>
                <a:lnTo>
                  <a:pt x="7802" y="460"/>
                </a:lnTo>
                <a:cubicBezTo>
                  <a:pt x="7802" y="475"/>
                  <a:pt x="7787" y="489"/>
                  <a:pt x="7773" y="489"/>
                </a:cubicBezTo>
                <a:lnTo>
                  <a:pt x="7758" y="489"/>
                </a:lnTo>
                <a:lnTo>
                  <a:pt x="7744" y="475"/>
                </a:lnTo>
                <a:cubicBezTo>
                  <a:pt x="7730" y="460"/>
                  <a:pt x="7687" y="446"/>
                  <a:pt x="7658" y="432"/>
                </a:cubicBezTo>
                <a:lnTo>
                  <a:pt x="7644" y="374"/>
                </a:lnTo>
                <a:cubicBezTo>
                  <a:pt x="7644" y="331"/>
                  <a:pt x="7672" y="331"/>
                  <a:pt x="7672" y="302"/>
                </a:cubicBezTo>
                <a:lnTo>
                  <a:pt x="7672" y="288"/>
                </a:lnTo>
                <a:cubicBezTo>
                  <a:pt x="7672" y="274"/>
                  <a:pt x="7672" y="259"/>
                  <a:pt x="7644" y="259"/>
                </a:cubicBezTo>
                <a:lnTo>
                  <a:pt x="7644" y="274"/>
                </a:lnTo>
                <a:lnTo>
                  <a:pt x="7629" y="274"/>
                </a:lnTo>
                <a:cubicBezTo>
                  <a:pt x="7626" y="280"/>
                  <a:pt x="7619" y="282"/>
                  <a:pt x="7609" y="282"/>
                </a:cubicBezTo>
                <a:cubicBezTo>
                  <a:pt x="7587" y="282"/>
                  <a:pt x="7554" y="271"/>
                  <a:pt x="7526" y="271"/>
                </a:cubicBezTo>
                <a:cubicBezTo>
                  <a:pt x="7509" y="271"/>
                  <a:pt x="7494" y="275"/>
                  <a:pt x="7485" y="288"/>
                </a:cubicBezTo>
                <a:cubicBezTo>
                  <a:pt x="7473" y="327"/>
                  <a:pt x="7506" y="376"/>
                  <a:pt x="7533" y="376"/>
                </a:cubicBezTo>
                <a:cubicBezTo>
                  <a:pt x="7537" y="376"/>
                  <a:pt x="7540" y="376"/>
                  <a:pt x="7543" y="374"/>
                </a:cubicBezTo>
                <a:cubicBezTo>
                  <a:pt x="7553" y="364"/>
                  <a:pt x="7570" y="354"/>
                  <a:pt x="7580" y="354"/>
                </a:cubicBezTo>
                <a:cubicBezTo>
                  <a:pt x="7584" y="354"/>
                  <a:pt x="7586" y="356"/>
                  <a:pt x="7586" y="360"/>
                </a:cubicBezTo>
                <a:lnTo>
                  <a:pt x="7586" y="374"/>
                </a:lnTo>
                <a:cubicBezTo>
                  <a:pt x="7600" y="403"/>
                  <a:pt x="7644" y="432"/>
                  <a:pt x="7600" y="460"/>
                </a:cubicBezTo>
                <a:lnTo>
                  <a:pt x="7586" y="475"/>
                </a:lnTo>
                <a:cubicBezTo>
                  <a:pt x="7572" y="446"/>
                  <a:pt x="7543" y="417"/>
                  <a:pt x="7543" y="417"/>
                </a:cubicBezTo>
                <a:cubicBezTo>
                  <a:pt x="7529" y="417"/>
                  <a:pt x="7514" y="432"/>
                  <a:pt x="7500" y="446"/>
                </a:cubicBezTo>
                <a:cubicBezTo>
                  <a:pt x="7500" y="450"/>
                  <a:pt x="7499" y="452"/>
                  <a:pt x="7497" y="452"/>
                </a:cubicBezTo>
                <a:cubicBezTo>
                  <a:pt x="7492" y="452"/>
                  <a:pt x="7482" y="438"/>
                  <a:pt x="7471" y="417"/>
                </a:cubicBezTo>
                <a:lnTo>
                  <a:pt x="7471" y="403"/>
                </a:lnTo>
                <a:lnTo>
                  <a:pt x="7457" y="403"/>
                </a:lnTo>
                <a:cubicBezTo>
                  <a:pt x="7428" y="403"/>
                  <a:pt x="7414" y="345"/>
                  <a:pt x="7414" y="274"/>
                </a:cubicBezTo>
                <a:lnTo>
                  <a:pt x="7414" y="216"/>
                </a:lnTo>
                <a:cubicBezTo>
                  <a:pt x="7414" y="202"/>
                  <a:pt x="7399" y="187"/>
                  <a:pt x="7399" y="187"/>
                </a:cubicBezTo>
                <a:lnTo>
                  <a:pt x="7385" y="187"/>
                </a:lnTo>
                <a:cubicBezTo>
                  <a:pt x="7385" y="187"/>
                  <a:pt x="7371" y="259"/>
                  <a:pt x="7371" y="274"/>
                </a:cubicBezTo>
                <a:cubicBezTo>
                  <a:pt x="7356" y="302"/>
                  <a:pt x="7356" y="389"/>
                  <a:pt x="7342" y="403"/>
                </a:cubicBezTo>
                <a:cubicBezTo>
                  <a:pt x="7334" y="407"/>
                  <a:pt x="7327" y="409"/>
                  <a:pt x="7322" y="409"/>
                </a:cubicBezTo>
                <a:cubicBezTo>
                  <a:pt x="7306" y="409"/>
                  <a:pt x="7299" y="395"/>
                  <a:pt x="7299" y="374"/>
                </a:cubicBezTo>
                <a:lnTo>
                  <a:pt x="7299" y="360"/>
                </a:lnTo>
                <a:cubicBezTo>
                  <a:pt x="7299" y="331"/>
                  <a:pt x="7313" y="317"/>
                  <a:pt x="7313" y="302"/>
                </a:cubicBezTo>
                <a:cubicBezTo>
                  <a:pt x="7327" y="259"/>
                  <a:pt x="7299" y="231"/>
                  <a:pt x="7284" y="216"/>
                </a:cubicBezTo>
                <a:cubicBezTo>
                  <a:pt x="7280" y="215"/>
                  <a:pt x="7276" y="214"/>
                  <a:pt x="7272" y="214"/>
                </a:cubicBezTo>
                <a:cubicBezTo>
                  <a:pt x="7244" y="214"/>
                  <a:pt x="7254" y="261"/>
                  <a:pt x="7241" y="274"/>
                </a:cubicBezTo>
                <a:lnTo>
                  <a:pt x="7227" y="317"/>
                </a:lnTo>
                <a:cubicBezTo>
                  <a:pt x="7198" y="345"/>
                  <a:pt x="7169" y="389"/>
                  <a:pt x="7155" y="417"/>
                </a:cubicBezTo>
                <a:lnTo>
                  <a:pt x="7155" y="432"/>
                </a:lnTo>
                <a:lnTo>
                  <a:pt x="7155" y="446"/>
                </a:lnTo>
                <a:cubicBezTo>
                  <a:pt x="7153" y="448"/>
                  <a:pt x="7152" y="448"/>
                  <a:pt x="7151" y="448"/>
                </a:cubicBezTo>
                <a:cubicBezTo>
                  <a:pt x="7141" y="448"/>
                  <a:pt x="7141" y="401"/>
                  <a:pt x="7141" y="389"/>
                </a:cubicBezTo>
                <a:cubicBezTo>
                  <a:pt x="7141" y="374"/>
                  <a:pt x="7169" y="345"/>
                  <a:pt x="7198" y="331"/>
                </a:cubicBezTo>
                <a:lnTo>
                  <a:pt x="7198" y="317"/>
                </a:lnTo>
                <a:cubicBezTo>
                  <a:pt x="7213" y="274"/>
                  <a:pt x="7169" y="288"/>
                  <a:pt x="7155" y="274"/>
                </a:cubicBezTo>
                <a:cubicBezTo>
                  <a:pt x="7147" y="257"/>
                  <a:pt x="7133" y="250"/>
                  <a:pt x="7118" y="250"/>
                </a:cubicBezTo>
                <a:cubicBezTo>
                  <a:pt x="7107" y="250"/>
                  <a:pt x="7095" y="253"/>
                  <a:pt x="7083" y="259"/>
                </a:cubicBezTo>
                <a:cubicBezTo>
                  <a:pt x="7077" y="271"/>
                  <a:pt x="7071" y="276"/>
                  <a:pt x="7064" y="276"/>
                </a:cubicBezTo>
                <a:cubicBezTo>
                  <a:pt x="7054" y="276"/>
                  <a:pt x="7042" y="268"/>
                  <a:pt x="7026" y="259"/>
                </a:cubicBezTo>
                <a:cubicBezTo>
                  <a:pt x="7011" y="231"/>
                  <a:pt x="7011" y="216"/>
                  <a:pt x="7026" y="187"/>
                </a:cubicBezTo>
                <a:cubicBezTo>
                  <a:pt x="7040" y="173"/>
                  <a:pt x="7040" y="159"/>
                  <a:pt x="7011" y="159"/>
                </a:cubicBezTo>
                <a:cubicBezTo>
                  <a:pt x="7011" y="159"/>
                  <a:pt x="6997" y="173"/>
                  <a:pt x="6997" y="187"/>
                </a:cubicBezTo>
                <a:lnTo>
                  <a:pt x="6997" y="216"/>
                </a:lnTo>
                <a:cubicBezTo>
                  <a:pt x="6997" y="232"/>
                  <a:pt x="6962" y="243"/>
                  <a:pt x="6929" y="243"/>
                </a:cubicBezTo>
                <a:cubicBezTo>
                  <a:pt x="6901" y="243"/>
                  <a:pt x="6874" y="236"/>
                  <a:pt x="6868" y="216"/>
                </a:cubicBezTo>
                <a:cubicBezTo>
                  <a:pt x="6857" y="205"/>
                  <a:pt x="6844" y="201"/>
                  <a:pt x="6831" y="201"/>
                </a:cubicBezTo>
                <a:cubicBezTo>
                  <a:pt x="6810" y="201"/>
                  <a:pt x="6790" y="213"/>
                  <a:pt x="6781" y="231"/>
                </a:cubicBezTo>
                <a:cubicBezTo>
                  <a:pt x="6767" y="245"/>
                  <a:pt x="6724" y="274"/>
                  <a:pt x="6681" y="288"/>
                </a:cubicBezTo>
                <a:lnTo>
                  <a:pt x="6710" y="403"/>
                </a:lnTo>
                <a:lnTo>
                  <a:pt x="6724" y="403"/>
                </a:lnTo>
                <a:cubicBezTo>
                  <a:pt x="6710" y="417"/>
                  <a:pt x="6667" y="446"/>
                  <a:pt x="6652" y="446"/>
                </a:cubicBezTo>
                <a:cubicBezTo>
                  <a:pt x="6641" y="446"/>
                  <a:pt x="6592" y="428"/>
                  <a:pt x="6559" y="428"/>
                </a:cubicBezTo>
                <a:cubicBezTo>
                  <a:pt x="6550" y="428"/>
                  <a:pt x="6543" y="429"/>
                  <a:pt x="6537" y="432"/>
                </a:cubicBezTo>
                <a:cubicBezTo>
                  <a:pt x="6509" y="432"/>
                  <a:pt x="6509" y="389"/>
                  <a:pt x="6523" y="345"/>
                </a:cubicBezTo>
                <a:lnTo>
                  <a:pt x="6537" y="317"/>
                </a:lnTo>
                <a:lnTo>
                  <a:pt x="6537" y="288"/>
                </a:lnTo>
                <a:cubicBezTo>
                  <a:pt x="6548" y="256"/>
                  <a:pt x="6535" y="240"/>
                  <a:pt x="6515" y="240"/>
                </a:cubicBezTo>
                <a:cubicBezTo>
                  <a:pt x="6509" y="240"/>
                  <a:pt x="6501" y="241"/>
                  <a:pt x="6494" y="245"/>
                </a:cubicBezTo>
                <a:lnTo>
                  <a:pt x="6465" y="259"/>
                </a:lnTo>
                <a:cubicBezTo>
                  <a:pt x="6451" y="259"/>
                  <a:pt x="6437" y="274"/>
                  <a:pt x="6437" y="274"/>
                </a:cubicBezTo>
                <a:cubicBezTo>
                  <a:pt x="6437" y="288"/>
                  <a:pt x="6451" y="302"/>
                  <a:pt x="6451" y="317"/>
                </a:cubicBezTo>
                <a:cubicBezTo>
                  <a:pt x="6465" y="317"/>
                  <a:pt x="6480" y="331"/>
                  <a:pt x="6480" y="345"/>
                </a:cubicBezTo>
                <a:lnTo>
                  <a:pt x="6494" y="374"/>
                </a:lnTo>
                <a:cubicBezTo>
                  <a:pt x="6451" y="389"/>
                  <a:pt x="6394" y="403"/>
                  <a:pt x="6350" y="403"/>
                </a:cubicBezTo>
                <a:lnTo>
                  <a:pt x="6394" y="331"/>
                </a:lnTo>
                <a:lnTo>
                  <a:pt x="6408" y="288"/>
                </a:lnTo>
                <a:cubicBezTo>
                  <a:pt x="6394" y="216"/>
                  <a:pt x="6350" y="159"/>
                  <a:pt x="6350" y="159"/>
                </a:cubicBezTo>
                <a:cubicBezTo>
                  <a:pt x="6336" y="159"/>
                  <a:pt x="6336" y="259"/>
                  <a:pt x="6336" y="259"/>
                </a:cubicBezTo>
                <a:cubicBezTo>
                  <a:pt x="6322" y="274"/>
                  <a:pt x="6279" y="345"/>
                  <a:pt x="6279" y="374"/>
                </a:cubicBezTo>
                <a:cubicBezTo>
                  <a:pt x="6279" y="389"/>
                  <a:pt x="6279" y="460"/>
                  <a:pt x="6264" y="489"/>
                </a:cubicBezTo>
                <a:cubicBezTo>
                  <a:pt x="6264" y="504"/>
                  <a:pt x="6221" y="561"/>
                  <a:pt x="6207" y="575"/>
                </a:cubicBezTo>
                <a:cubicBezTo>
                  <a:pt x="6206" y="576"/>
                  <a:pt x="6205" y="577"/>
                  <a:pt x="6204" y="577"/>
                </a:cubicBezTo>
                <a:cubicBezTo>
                  <a:pt x="6191" y="577"/>
                  <a:pt x="6177" y="473"/>
                  <a:pt x="6164" y="446"/>
                </a:cubicBezTo>
                <a:cubicBezTo>
                  <a:pt x="6164" y="417"/>
                  <a:pt x="6106" y="389"/>
                  <a:pt x="6092" y="389"/>
                </a:cubicBezTo>
                <a:cubicBezTo>
                  <a:pt x="6077" y="389"/>
                  <a:pt x="6063" y="288"/>
                  <a:pt x="6034" y="259"/>
                </a:cubicBezTo>
                <a:cubicBezTo>
                  <a:pt x="6028" y="247"/>
                  <a:pt x="6015" y="243"/>
                  <a:pt x="6000" y="243"/>
                </a:cubicBezTo>
                <a:cubicBezTo>
                  <a:pt x="5979" y="243"/>
                  <a:pt x="5956" y="251"/>
                  <a:pt x="5948" y="259"/>
                </a:cubicBezTo>
                <a:cubicBezTo>
                  <a:pt x="5947" y="261"/>
                  <a:pt x="5945" y="262"/>
                  <a:pt x="5943" y="262"/>
                </a:cubicBezTo>
                <a:cubicBezTo>
                  <a:pt x="5925" y="262"/>
                  <a:pt x="5894" y="215"/>
                  <a:pt x="5919" y="202"/>
                </a:cubicBezTo>
                <a:cubicBezTo>
                  <a:pt x="5934" y="187"/>
                  <a:pt x="5919" y="159"/>
                  <a:pt x="5876" y="130"/>
                </a:cubicBezTo>
                <a:lnTo>
                  <a:pt x="5876" y="144"/>
                </a:lnTo>
                <a:lnTo>
                  <a:pt x="5833" y="202"/>
                </a:lnTo>
                <a:cubicBezTo>
                  <a:pt x="5826" y="191"/>
                  <a:pt x="5818" y="186"/>
                  <a:pt x="5809" y="186"/>
                </a:cubicBezTo>
                <a:cubicBezTo>
                  <a:pt x="5785" y="186"/>
                  <a:pt x="5761" y="224"/>
                  <a:pt x="5761" y="245"/>
                </a:cubicBezTo>
                <a:cubicBezTo>
                  <a:pt x="5747" y="288"/>
                  <a:pt x="5776" y="331"/>
                  <a:pt x="5776" y="345"/>
                </a:cubicBezTo>
                <a:cubicBezTo>
                  <a:pt x="5761" y="360"/>
                  <a:pt x="5733" y="389"/>
                  <a:pt x="5718" y="403"/>
                </a:cubicBezTo>
                <a:lnTo>
                  <a:pt x="5704" y="417"/>
                </a:lnTo>
                <a:lnTo>
                  <a:pt x="5704" y="446"/>
                </a:lnTo>
                <a:cubicBezTo>
                  <a:pt x="5690" y="460"/>
                  <a:pt x="5646" y="475"/>
                  <a:pt x="5632" y="475"/>
                </a:cubicBezTo>
                <a:cubicBezTo>
                  <a:pt x="5631" y="476"/>
                  <a:pt x="5629" y="477"/>
                  <a:pt x="5627" y="477"/>
                </a:cubicBezTo>
                <a:cubicBezTo>
                  <a:pt x="5612" y="477"/>
                  <a:pt x="5587" y="430"/>
                  <a:pt x="5575" y="417"/>
                </a:cubicBezTo>
                <a:cubicBezTo>
                  <a:pt x="5572" y="411"/>
                  <a:pt x="5565" y="409"/>
                  <a:pt x="5555" y="409"/>
                </a:cubicBezTo>
                <a:cubicBezTo>
                  <a:pt x="5530" y="409"/>
                  <a:pt x="5485" y="426"/>
                  <a:pt x="5450" y="426"/>
                </a:cubicBezTo>
                <a:cubicBezTo>
                  <a:pt x="5437" y="426"/>
                  <a:pt x="5426" y="423"/>
                  <a:pt x="5417" y="417"/>
                </a:cubicBezTo>
                <a:cubicBezTo>
                  <a:pt x="5388" y="403"/>
                  <a:pt x="5388" y="317"/>
                  <a:pt x="5402" y="288"/>
                </a:cubicBezTo>
                <a:cubicBezTo>
                  <a:pt x="5417" y="259"/>
                  <a:pt x="5402" y="216"/>
                  <a:pt x="5388" y="202"/>
                </a:cubicBezTo>
                <a:lnTo>
                  <a:pt x="5374" y="187"/>
                </a:lnTo>
                <a:cubicBezTo>
                  <a:pt x="5374" y="173"/>
                  <a:pt x="5359" y="159"/>
                  <a:pt x="5345" y="159"/>
                </a:cubicBezTo>
                <a:cubicBezTo>
                  <a:pt x="5316" y="187"/>
                  <a:pt x="5359" y="187"/>
                  <a:pt x="5359" y="216"/>
                </a:cubicBezTo>
                <a:lnTo>
                  <a:pt x="5359" y="231"/>
                </a:lnTo>
                <a:cubicBezTo>
                  <a:pt x="5359" y="256"/>
                  <a:pt x="5344" y="262"/>
                  <a:pt x="5328" y="262"/>
                </a:cubicBezTo>
                <a:cubicBezTo>
                  <a:pt x="5318" y="262"/>
                  <a:pt x="5307" y="259"/>
                  <a:pt x="5302" y="259"/>
                </a:cubicBezTo>
                <a:cubicBezTo>
                  <a:pt x="5302" y="245"/>
                  <a:pt x="5287" y="231"/>
                  <a:pt x="5273" y="231"/>
                </a:cubicBezTo>
                <a:lnTo>
                  <a:pt x="5259" y="245"/>
                </a:lnTo>
                <a:cubicBezTo>
                  <a:pt x="5253" y="250"/>
                  <a:pt x="5246" y="254"/>
                  <a:pt x="5239" y="254"/>
                </a:cubicBezTo>
                <a:cubicBezTo>
                  <a:pt x="5227" y="254"/>
                  <a:pt x="5215" y="244"/>
                  <a:pt x="5215" y="216"/>
                </a:cubicBezTo>
                <a:cubicBezTo>
                  <a:pt x="5215" y="187"/>
                  <a:pt x="5215" y="159"/>
                  <a:pt x="5244" y="159"/>
                </a:cubicBezTo>
                <a:lnTo>
                  <a:pt x="5273" y="159"/>
                </a:lnTo>
                <a:cubicBezTo>
                  <a:pt x="5287" y="130"/>
                  <a:pt x="5273" y="101"/>
                  <a:pt x="5259" y="101"/>
                </a:cubicBezTo>
                <a:lnTo>
                  <a:pt x="5244" y="116"/>
                </a:lnTo>
                <a:cubicBezTo>
                  <a:pt x="5237" y="123"/>
                  <a:pt x="5230" y="123"/>
                  <a:pt x="5223" y="123"/>
                </a:cubicBezTo>
                <a:cubicBezTo>
                  <a:pt x="5215" y="123"/>
                  <a:pt x="5208" y="123"/>
                  <a:pt x="5201" y="130"/>
                </a:cubicBezTo>
                <a:cubicBezTo>
                  <a:pt x="5187" y="144"/>
                  <a:pt x="5172" y="159"/>
                  <a:pt x="5172" y="173"/>
                </a:cubicBezTo>
                <a:lnTo>
                  <a:pt x="5158" y="216"/>
                </a:lnTo>
                <a:cubicBezTo>
                  <a:pt x="5129" y="216"/>
                  <a:pt x="5086" y="202"/>
                  <a:pt x="5086" y="202"/>
                </a:cubicBezTo>
                <a:cubicBezTo>
                  <a:pt x="5072" y="187"/>
                  <a:pt x="5057" y="173"/>
                  <a:pt x="5057" y="173"/>
                </a:cubicBezTo>
                <a:cubicBezTo>
                  <a:pt x="5057" y="159"/>
                  <a:pt x="5072" y="159"/>
                  <a:pt x="5101" y="159"/>
                </a:cubicBezTo>
                <a:lnTo>
                  <a:pt x="5129" y="159"/>
                </a:lnTo>
                <a:cubicBezTo>
                  <a:pt x="5144" y="159"/>
                  <a:pt x="5086" y="116"/>
                  <a:pt x="5072" y="116"/>
                </a:cubicBezTo>
                <a:cubicBezTo>
                  <a:pt x="5043" y="101"/>
                  <a:pt x="5000" y="101"/>
                  <a:pt x="5000" y="101"/>
                </a:cubicBezTo>
                <a:cubicBezTo>
                  <a:pt x="4986" y="116"/>
                  <a:pt x="4986" y="130"/>
                  <a:pt x="5000" y="159"/>
                </a:cubicBezTo>
                <a:lnTo>
                  <a:pt x="5014" y="187"/>
                </a:lnTo>
                <a:cubicBezTo>
                  <a:pt x="5004" y="198"/>
                  <a:pt x="4994" y="208"/>
                  <a:pt x="4984" y="208"/>
                </a:cubicBezTo>
                <a:cubicBezTo>
                  <a:pt x="4980" y="208"/>
                  <a:pt x="4975" y="206"/>
                  <a:pt x="4971" y="202"/>
                </a:cubicBezTo>
                <a:lnTo>
                  <a:pt x="4971" y="187"/>
                </a:lnTo>
                <a:lnTo>
                  <a:pt x="4957" y="187"/>
                </a:lnTo>
                <a:cubicBezTo>
                  <a:pt x="4957" y="185"/>
                  <a:pt x="4957" y="185"/>
                  <a:pt x="4956" y="185"/>
                </a:cubicBezTo>
                <a:cubicBezTo>
                  <a:pt x="4953" y="185"/>
                  <a:pt x="4940" y="218"/>
                  <a:pt x="4928" y="231"/>
                </a:cubicBezTo>
                <a:cubicBezTo>
                  <a:pt x="4928" y="259"/>
                  <a:pt x="4986" y="288"/>
                  <a:pt x="5000" y="288"/>
                </a:cubicBezTo>
                <a:cubicBezTo>
                  <a:pt x="5029" y="288"/>
                  <a:pt x="4986" y="331"/>
                  <a:pt x="4971" y="345"/>
                </a:cubicBezTo>
                <a:cubicBezTo>
                  <a:pt x="4957" y="360"/>
                  <a:pt x="4899" y="374"/>
                  <a:pt x="4885" y="403"/>
                </a:cubicBezTo>
                <a:cubicBezTo>
                  <a:pt x="4883" y="405"/>
                  <a:pt x="4881" y="406"/>
                  <a:pt x="4878" y="406"/>
                </a:cubicBezTo>
                <a:cubicBezTo>
                  <a:pt x="4863" y="406"/>
                  <a:pt x="4840" y="372"/>
                  <a:pt x="4828" y="360"/>
                </a:cubicBezTo>
                <a:cubicBezTo>
                  <a:pt x="4824" y="356"/>
                  <a:pt x="4822" y="355"/>
                  <a:pt x="4820" y="355"/>
                </a:cubicBezTo>
                <a:cubicBezTo>
                  <a:pt x="4813" y="355"/>
                  <a:pt x="4813" y="373"/>
                  <a:pt x="4813" y="417"/>
                </a:cubicBezTo>
                <a:lnTo>
                  <a:pt x="4799" y="417"/>
                </a:lnTo>
                <a:lnTo>
                  <a:pt x="4784" y="432"/>
                </a:lnTo>
                <a:cubicBezTo>
                  <a:pt x="4780" y="430"/>
                  <a:pt x="4777" y="429"/>
                  <a:pt x="4773" y="429"/>
                </a:cubicBezTo>
                <a:cubicBezTo>
                  <a:pt x="4752" y="429"/>
                  <a:pt x="4741" y="460"/>
                  <a:pt x="4741" y="460"/>
                </a:cubicBezTo>
                <a:cubicBezTo>
                  <a:pt x="4756" y="475"/>
                  <a:pt x="4727" y="504"/>
                  <a:pt x="4684" y="518"/>
                </a:cubicBezTo>
                <a:lnTo>
                  <a:pt x="4641" y="518"/>
                </a:lnTo>
                <a:cubicBezTo>
                  <a:pt x="4641" y="521"/>
                  <a:pt x="4640" y="522"/>
                  <a:pt x="4639" y="522"/>
                </a:cubicBezTo>
                <a:cubicBezTo>
                  <a:pt x="4636" y="522"/>
                  <a:pt x="4626" y="504"/>
                  <a:pt x="4626" y="504"/>
                </a:cubicBezTo>
                <a:lnTo>
                  <a:pt x="4626" y="489"/>
                </a:lnTo>
                <a:cubicBezTo>
                  <a:pt x="4626" y="479"/>
                  <a:pt x="4634" y="469"/>
                  <a:pt x="4648" y="469"/>
                </a:cubicBezTo>
                <a:cubicBezTo>
                  <a:pt x="4654" y="469"/>
                  <a:pt x="4661" y="471"/>
                  <a:pt x="4670" y="475"/>
                </a:cubicBezTo>
                <a:lnTo>
                  <a:pt x="4684" y="460"/>
                </a:lnTo>
                <a:cubicBezTo>
                  <a:pt x="4698" y="446"/>
                  <a:pt x="4698" y="432"/>
                  <a:pt x="4698" y="403"/>
                </a:cubicBezTo>
                <a:lnTo>
                  <a:pt x="4684" y="403"/>
                </a:lnTo>
                <a:lnTo>
                  <a:pt x="4626" y="374"/>
                </a:lnTo>
                <a:cubicBezTo>
                  <a:pt x="4569" y="317"/>
                  <a:pt x="4555" y="216"/>
                  <a:pt x="4569" y="202"/>
                </a:cubicBezTo>
                <a:cubicBezTo>
                  <a:pt x="4569" y="184"/>
                  <a:pt x="4552" y="172"/>
                  <a:pt x="4537" y="172"/>
                </a:cubicBezTo>
                <a:cubicBezTo>
                  <a:pt x="4527" y="172"/>
                  <a:pt x="4517" y="176"/>
                  <a:pt x="4511" y="187"/>
                </a:cubicBezTo>
                <a:cubicBezTo>
                  <a:pt x="4506" y="193"/>
                  <a:pt x="4500" y="197"/>
                  <a:pt x="4494" y="197"/>
                </a:cubicBezTo>
                <a:cubicBezTo>
                  <a:pt x="4485" y="197"/>
                  <a:pt x="4477" y="190"/>
                  <a:pt x="4468" y="173"/>
                </a:cubicBezTo>
                <a:lnTo>
                  <a:pt x="4454" y="144"/>
                </a:lnTo>
                <a:cubicBezTo>
                  <a:pt x="4454" y="116"/>
                  <a:pt x="4440" y="101"/>
                  <a:pt x="4425" y="87"/>
                </a:cubicBezTo>
                <a:lnTo>
                  <a:pt x="4425" y="73"/>
                </a:lnTo>
                <a:cubicBezTo>
                  <a:pt x="4411" y="73"/>
                  <a:pt x="4397" y="87"/>
                  <a:pt x="4411" y="101"/>
                </a:cubicBezTo>
                <a:lnTo>
                  <a:pt x="4411" y="116"/>
                </a:lnTo>
                <a:cubicBezTo>
                  <a:pt x="4411" y="144"/>
                  <a:pt x="4397" y="144"/>
                  <a:pt x="4397" y="144"/>
                </a:cubicBezTo>
                <a:lnTo>
                  <a:pt x="4382" y="130"/>
                </a:lnTo>
                <a:lnTo>
                  <a:pt x="4353" y="101"/>
                </a:lnTo>
                <a:cubicBezTo>
                  <a:pt x="4325" y="144"/>
                  <a:pt x="4339" y="202"/>
                  <a:pt x="4339" y="216"/>
                </a:cubicBezTo>
                <a:cubicBezTo>
                  <a:pt x="4353" y="216"/>
                  <a:pt x="4325" y="288"/>
                  <a:pt x="4310" y="302"/>
                </a:cubicBezTo>
                <a:cubicBezTo>
                  <a:pt x="4296" y="317"/>
                  <a:pt x="4238" y="317"/>
                  <a:pt x="4224" y="345"/>
                </a:cubicBezTo>
                <a:cubicBezTo>
                  <a:pt x="4224" y="356"/>
                  <a:pt x="4217" y="366"/>
                  <a:pt x="4213" y="366"/>
                </a:cubicBezTo>
                <a:cubicBezTo>
                  <a:pt x="4211" y="366"/>
                  <a:pt x="4210" y="364"/>
                  <a:pt x="4210" y="360"/>
                </a:cubicBezTo>
                <a:lnTo>
                  <a:pt x="4181" y="360"/>
                </a:lnTo>
                <a:cubicBezTo>
                  <a:pt x="4152" y="331"/>
                  <a:pt x="4124" y="302"/>
                  <a:pt x="4109" y="288"/>
                </a:cubicBezTo>
                <a:lnTo>
                  <a:pt x="4109" y="274"/>
                </a:lnTo>
                <a:cubicBezTo>
                  <a:pt x="4102" y="266"/>
                  <a:pt x="4091" y="263"/>
                  <a:pt x="4079" y="263"/>
                </a:cubicBezTo>
                <a:cubicBezTo>
                  <a:pt x="4066" y="263"/>
                  <a:pt x="4052" y="266"/>
                  <a:pt x="4037" y="274"/>
                </a:cubicBezTo>
                <a:lnTo>
                  <a:pt x="4037" y="216"/>
                </a:lnTo>
                <a:lnTo>
                  <a:pt x="4052" y="187"/>
                </a:lnTo>
                <a:cubicBezTo>
                  <a:pt x="4052" y="149"/>
                  <a:pt x="4039" y="130"/>
                  <a:pt x="4018" y="130"/>
                </a:cubicBezTo>
                <a:cubicBezTo>
                  <a:pt x="4007" y="130"/>
                  <a:pt x="3994" y="135"/>
                  <a:pt x="3980" y="144"/>
                </a:cubicBezTo>
                <a:lnTo>
                  <a:pt x="3980" y="173"/>
                </a:lnTo>
                <a:lnTo>
                  <a:pt x="3966" y="259"/>
                </a:lnTo>
                <a:cubicBezTo>
                  <a:pt x="3922" y="259"/>
                  <a:pt x="3894" y="274"/>
                  <a:pt x="3894" y="288"/>
                </a:cubicBezTo>
                <a:lnTo>
                  <a:pt x="3908" y="302"/>
                </a:lnTo>
                <a:cubicBezTo>
                  <a:pt x="3922" y="317"/>
                  <a:pt x="3966" y="302"/>
                  <a:pt x="3951" y="360"/>
                </a:cubicBezTo>
                <a:lnTo>
                  <a:pt x="3937" y="389"/>
                </a:lnTo>
                <a:cubicBezTo>
                  <a:pt x="3908" y="374"/>
                  <a:pt x="3865" y="345"/>
                  <a:pt x="3836" y="345"/>
                </a:cubicBezTo>
                <a:lnTo>
                  <a:pt x="3836" y="331"/>
                </a:lnTo>
                <a:lnTo>
                  <a:pt x="3836" y="259"/>
                </a:lnTo>
                <a:cubicBezTo>
                  <a:pt x="3793" y="259"/>
                  <a:pt x="3779" y="245"/>
                  <a:pt x="3779" y="216"/>
                </a:cubicBezTo>
                <a:lnTo>
                  <a:pt x="3793" y="187"/>
                </a:lnTo>
                <a:cubicBezTo>
                  <a:pt x="3793" y="171"/>
                  <a:pt x="3796" y="165"/>
                  <a:pt x="3799" y="165"/>
                </a:cubicBezTo>
                <a:cubicBezTo>
                  <a:pt x="3806" y="165"/>
                  <a:pt x="3818" y="189"/>
                  <a:pt x="3821" y="189"/>
                </a:cubicBezTo>
                <a:cubicBezTo>
                  <a:pt x="3822" y="189"/>
                  <a:pt x="3822" y="189"/>
                  <a:pt x="3822" y="187"/>
                </a:cubicBezTo>
                <a:cubicBezTo>
                  <a:pt x="3836" y="159"/>
                  <a:pt x="3851" y="116"/>
                  <a:pt x="3822" y="101"/>
                </a:cubicBezTo>
                <a:cubicBezTo>
                  <a:pt x="3793" y="87"/>
                  <a:pt x="3779" y="73"/>
                  <a:pt x="3764" y="58"/>
                </a:cubicBezTo>
                <a:lnTo>
                  <a:pt x="3736" y="1"/>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 name="Google Shape;197;p16"/>
          <p:cNvGrpSpPr/>
          <p:nvPr/>
        </p:nvGrpSpPr>
        <p:grpSpPr>
          <a:xfrm rot="1023969" flipH="1">
            <a:off x="-613110" y="3072067"/>
            <a:ext cx="1587421" cy="1669138"/>
            <a:chOff x="-1951641" y="1351303"/>
            <a:chExt cx="472101" cy="496404"/>
          </a:xfrm>
        </p:grpSpPr>
        <p:sp>
          <p:nvSpPr>
            <p:cNvPr id="198" name="Google Shape;198;p16"/>
            <p:cNvSpPr/>
            <p:nvPr/>
          </p:nvSpPr>
          <p:spPr>
            <a:xfrm>
              <a:off x="-1949460" y="1353485"/>
              <a:ext cx="468061" cy="491846"/>
            </a:xfrm>
            <a:custGeom>
              <a:avLst/>
              <a:gdLst/>
              <a:ahLst/>
              <a:cxnLst/>
              <a:rect l="l" t="t" r="r" b="b"/>
              <a:pathLst>
                <a:path w="21667" h="22768" extrusionOk="0">
                  <a:moveTo>
                    <a:pt x="16881" y="79"/>
                  </a:moveTo>
                  <a:cubicBezTo>
                    <a:pt x="16985" y="79"/>
                    <a:pt x="17086" y="87"/>
                    <a:pt x="17184" y="104"/>
                  </a:cubicBezTo>
                  <a:cubicBezTo>
                    <a:pt x="17471" y="147"/>
                    <a:pt x="17758" y="234"/>
                    <a:pt x="18031" y="305"/>
                  </a:cubicBezTo>
                  <a:cubicBezTo>
                    <a:pt x="18247" y="363"/>
                    <a:pt x="18477" y="435"/>
                    <a:pt x="18707" y="478"/>
                  </a:cubicBezTo>
                  <a:cubicBezTo>
                    <a:pt x="19281" y="593"/>
                    <a:pt x="19741" y="880"/>
                    <a:pt x="20043" y="1325"/>
                  </a:cubicBezTo>
                  <a:cubicBezTo>
                    <a:pt x="20416" y="1598"/>
                    <a:pt x="20646" y="2029"/>
                    <a:pt x="20862" y="2446"/>
                  </a:cubicBezTo>
                  <a:cubicBezTo>
                    <a:pt x="20933" y="2575"/>
                    <a:pt x="21020" y="2719"/>
                    <a:pt x="21092" y="2863"/>
                  </a:cubicBezTo>
                  <a:cubicBezTo>
                    <a:pt x="21178" y="3006"/>
                    <a:pt x="21250" y="3179"/>
                    <a:pt x="21293" y="3394"/>
                  </a:cubicBezTo>
                  <a:cubicBezTo>
                    <a:pt x="21422" y="4113"/>
                    <a:pt x="21523" y="4888"/>
                    <a:pt x="21465" y="5765"/>
                  </a:cubicBezTo>
                  <a:cubicBezTo>
                    <a:pt x="21422" y="6239"/>
                    <a:pt x="21451" y="6742"/>
                    <a:pt x="21537" y="7273"/>
                  </a:cubicBezTo>
                  <a:cubicBezTo>
                    <a:pt x="21637" y="7848"/>
                    <a:pt x="21508" y="8552"/>
                    <a:pt x="21364" y="9227"/>
                  </a:cubicBezTo>
                  <a:cubicBezTo>
                    <a:pt x="21192" y="9903"/>
                    <a:pt x="20761" y="10564"/>
                    <a:pt x="20344" y="11210"/>
                  </a:cubicBezTo>
                  <a:cubicBezTo>
                    <a:pt x="20071" y="11627"/>
                    <a:pt x="19784" y="12072"/>
                    <a:pt x="19583" y="12503"/>
                  </a:cubicBezTo>
                  <a:cubicBezTo>
                    <a:pt x="19138" y="13336"/>
                    <a:pt x="18592" y="14141"/>
                    <a:pt x="18017" y="14960"/>
                  </a:cubicBezTo>
                  <a:cubicBezTo>
                    <a:pt x="17931" y="15060"/>
                    <a:pt x="17859" y="15161"/>
                    <a:pt x="17773" y="15262"/>
                  </a:cubicBezTo>
                  <a:cubicBezTo>
                    <a:pt x="17658" y="15434"/>
                    <a:pt x="17528" y="15592"/>
                    <a:pt x="17399" y="15750"/>
                  </a:cubicBezTo>
                  <a:cubicBezTo>
                    <a:pt x="17370" y="15779"/>
                    <a:pt x="17342" y="15822"/>
                    <a:pt x="17313" y="15851"/>
                  </a:cubicBezTo>
                  <a:cubicBezTo>
                    <a:pt x="17155" y="16009"/>
                    <a:pt x="16997" y="16167"/>
                    <a:pt x="16853" y="16310"/>
                  </a:cubicBezTo>
                  <a:cubicBezTo>
                    <a:pt x="16336" y="16871"/>
                    <a:pt x="15790" y="17445"/>
                    <a:pt x="15172" y="17848"/>
                  </a:cubicBezTo>
                  <a:cubicBezTo>
                    <a:pt x="14712" y="18193"/>
                    <a:pt x="14238" y="18437"/>
                    <a:pt x="13779" y="18681"/>
                  </a:cubicBezTo>
                  <a:cubicBezTo>
                    <a:pt x="13362" y="18911"/>
                    <a:pt x="12931" y="19141"/>
                    <a:pt x="12514" y="19428"/>
                  </a:cubicBezTo>
                  <a:cubicBezTo>
                    <a:pt x="12270" y="19586"/>
                    <a:pt x="12026" y="19759"/>
                    <a:pt x="11796" y="19917"/>
                  </a:cubicBezTo>
                  <a:cubicBezTo>
                    <a:pt x="11537" y="20089"/>
                    <a:pt x="11264" y="20276"/>
                    <a:pt x="10991" y="20448"/>
                  </a:cubicBezTo>
                  <a:cubicBezTo>
                    <a:pt x="10086" y="20980"/>
                    <a:pt x="9282" y="21368"/>
                    <a:pt x="8535" y="21669"/>
                  </a:cubicBezTo>
                  <a:cubicBezTo>
                    <a:pt x="8218" y="21799"/>
                    <a:pt x="7888" y="21942"/>
                    <a:pt x="7486" y="22158"/>
                  </a:cubicBezTo>
                  <a:cubicBezTo>
                    <a:pt x="6911" y="22460"/>
                    <a:pt x="6351" y="22632"/>
                    <a:pt x="5848" y="22661"/>
                  </a:cubicBezTo>
                  <a:lnTo>
                    <a:pt x="5618" y="22661"/>
                  </a:lnTo>
                  <a:cubicBezTo>
                    <a:pt x="5426" y="22661"/>
                    <a:pt x="5222" y="22667"/>
                    <a:pt x="5022" y="22667"/>
                  </a:cubicBezTo>
                  <a:cubicBezTo>
                    <a:pt x="4922" y="22667"/>
                    <a:pt x="4823" y="22666"/>
                    <a:pt x="4727" y="22661"/>
                  </a:cubicBezTo>
                  <a:cubicBezTo>
                    <a:pt x="4569" y="22618"/>
                    <a:pt x="4426" y="22560"/>
                    <a:pt x="4282" y="22517"/>
                  </a:cubicBezTo>
                  <a:cubicBezTo>
                    <a:pt x="4153" y="22460"/>
                    <a:pt x="4023" y="22417"/>
                    <a:pt x="3880" y="22373"/>
                  </a:cubicBezTo>
                  <a:cubicBezTo>
                    <a:pt x="3578" y="22287"/>
                    <a:pt x="3319" y="22129"/>
                    <a:pt x="3075" y="21971"/>
                  </a:cubicBezTo>
                  <a:cubicBezTo>
                    <a:pt x="2903" y="21871"/>
                    <a:pt x="2730" y="21770"/>
                    <a:pt x="2558" y="21684"/>
                  </a:cubicBezTo>
                  <a:lnTo>
                    <a:pt x="2543" y="21669"/>
                  </a:lnTo>
                  <a:cubicBezTo>
                    <a:pt x="2385" y="21554"/>
                    <a:pt x="2242" y="21411"/>
                    <a:pt x="2098" y="21282"/>
                  </a:cubicBezTo>
                  <a:cubicBezTo>
                    <a:pt x="1940" y="21123"/>
                    <a:pt x="1768" y="20980"/>
                    <a:pt x="1595" y="20850"/>
                  </a:cubicBezTo>
                  <a:cubicBezTo>
                    <a:pt x="1408" y="20707"/>
                    <a:pt x="1279" y="20477"/>
                    <a:pt x="1164" y="20261"/>
                  </a:cubicBezTo>
                  <a:cubicBezTo>
                    <a:pt x="1092" y="20132"/>
                    <a:pt x="1020" y="19988"/>
                    <a:pt x="920" y="19859"/>
                  </a:cubicBezTo>
                  <a:lnTo>
                    <a:pt x="877" y="19802"/>
                  </a:lnTo>
                  <a:cubicBezTo>
                    <a:pt x="633" y="19414"/>
                    <a:pt x="374" y="19026"/>
                    <a:pt x="216" y="18552"/>
                  </a:cubicBezTo>
                  <a:cubicBezTo>
                    <a:pt x="202" y="18379"/>
                    <a:pt x="187" y="18221"/>
                    <a:pt x="158" y="18063"/>
                  </a:cubicBezTo>
                  <a:cubicBezTo>
                    <a:pt x="158" y="17991"/>
                    <a:pt x="144" y="17905"/>
                    <a:pt x="130" y="17819"/>
                  </a:cubicBezTo>
                  <a:cubicBezTo>
                    <a:pt x="115" y="17675"/>
                    <a:pt x="216" y="17517"/>
                    <a:pt x="288" y="17374"/>
                  </a:cubicBezTo>
                  <a:cubicBezTo>
                    <a:pt x="316" y="17331"/>
                    <a:pt x="331" y="17302"/>
                    <a:pt x="360" y="17259"/>
                  </a:cubicBezTo>
                  <a:cubicBezTo>
                    <a:pt x="417" y="17172"/>
                    <a:pt x="460" y="17072"/>
                    <a:pt x="503" y="16971"/>
                  </a:cubicBezTo>
                  <a:cubicBezTo>
                    <a:pt x="532" y="16885"/>
                    <a:pt x="575" y="16799"/>
                    <a:pt x="633" y="16698"/>
                  </a:cubicBezTo>
                  <a:cubicBezTo>
                    <a:pt x="704" y="16598"/>
                    <a:pt x="776" y="16497"/>
                    <a:pt x="848" y="16397"/>
                  </a:cubicBezTo>
                  <a:cubicBezTo>
                    <a:pt x="977" y="16210"/>
                    <a:pt x="1121" y="16009"/>
                    <a:pt x="1236" y="15793"/>
                  </a:cubicBezTo>
                  <a:cubicBezTo>
                    <a:pt x="1566" y="15290"/>
                    <a:pt x="1983" y="14831"/>
                    <a:pt x="2385" y="14400"/>
                  </a:cubicBezTo>
                  <a:cubicBezTo>
                    <a:pt x="2658" y="14084"/>
                    <a:pt x="2946" y="13767"/>
                    <a:pt x="3219" y="13423"/>
                  </a:cubicBezTo>
                  <a:cubicBezTo>
                    <a:pt x="3506" y="13035"/>
                    <a:pt x="3836" y="12676"/>
                    <a:pt x="4153" y="12316"/>
                  </a:cubicBezTo>
                  <a:cubicBezTo>
                    <a:pt x="4224" y="12245"/>
                    <a:pt x="4282" y="12173"/>
                    <a:pt x="4339" y="12115"/>
                  </a:cubicBezTo>
                  <a:cubicBezTo>
                    <a:pt x="4641" y="11770"/>
                    <a:pt x="4928" y="11426"/>
                    <a:pt x="5201" y="11081"/>
                  </a:cubicBezTo>
                  <a:cubicBezTo>
                    <a:pt x="5446" y="10793"/>
                    <a:pt x="5704" y="10477"/>
                    <a:pt x="5948" y="10190"/>
                  </a:cubicBezTo>
                  <a:cubicBezTo>
                    <a:pt x="6092" y="9974"/>
                    <a:pt x="6265" y="9773"/>
                    <a:pt x="6423" y="9587"/>
                  </a:cubicBezTo>
                  <a:cubicBezTo>
                    <a:pt x="6552" y="9443"/>
                    <a:pt x="6696" y="9285"/>
                    <a:pt x="6810" y="9127"/>
                  </a:cubicBezTo>
                  <a:cubicBezTo>
                    <a:pt x="7112" y="8725"/>
                    <a:pt x="7471" y="8351"/>
                    <a:pt x="7816" y="8006"/>
                  </a:cubicBezTo>
                  <a:cubicBezTo>
                    <a:pt x="7974" y="7848"/>
                    <a:pt x="8118" y="7676"/>
                    <a:pt x="8262" y="7518"/>
                  </a:cubicBezTo>
                  <a:cubicBezTo>
                    <a:pt x="8448" y="7302"/>
                    <a:pt x="8649" y="7072"/>
                    <a:pt x="8865" y="6886"/>
                  </a:cubicBezTo>
                  <a:cubicBezTo>
                    <a:pt x="9066" y="6684"/>
                    <a:pt x="9253" y="6469"/>
                    <a:pt x="9440" y="6268"/>
                  </a:cubicBezTo>
                  <a:cubicBezTo>
                    <a:pt x="9583" y="6110"/>
                    <a:pt x="9713" y="5952"/>
                    <a:pt x="9871" y="5794"/>
                  </a:cubicBezTo>
                  <a:cubicBezTo>
                    <a:pt x="10216" y="5463"/>
                    <a:pt x="10532" y="5104"/>
                    <a:pt x="10833" y="4745"/>
                  </a:cubicBezTo>
                  <a:cubicBezTo>
                    <a:pt x="11178" y="4357"/>
                    <a:pt x="11537" y="3955"/>
                    <a:pt x="11911" y="3595"/>
                  </a:cubicBezTo>
                  <a:cubicBezTo>
                    <a:pt x="12672" y="2877"/>
                    <a:pt x="13491" y="2130"/>
                    <a:pt x="14411" y="1325"/>
                  </a:cubicBezTo>
                  <a:cubicBezTo>
                    <a:pt x="14698" y="1081"/>
                    <a:pt x="14985" y="851"/>
                    <a:pt x="15258" y="650"/>
                  </a:cubicBezTo>
                  <a:cubicBezTo>
                    <a:pt x="15795" y="280"/>
                    <a:pt x="16372" y="79"/>
                    <a:pt x="16881" y="79"/>
                  </a:cubicBezTo>
                  <a:close/>
                  <a:moveTo>
                    <a:pt x="16933" y="0"/>
                  </a:moveTo>
                  <a:cubicBezTo>
                    <a:pt x="16591" y="0"/>
                    <a:pt x="16192" y="97"/>
                    <a:pt x="15761" y="291"/>
                  </a:cubicBezTo>
                  <a:cubicBezTo>
                    <a:pt x="15345" y="492"/>
                    <a:pt x="14942" y="823"/>
                    <a:pt x="14540" y="1153"/>
                  </a:cubicBezTo>
                  <a:cubicBezTo>
                    <a:pt x="13793" y="1785"/>
                    <a:pt x="13046" y="2460"/>
                    <a:pt x="12313" y="3150"/>
                  </a:cubicBezTo>
                  <a:cubicBezTo>
                    <a:pt x="11968" y="3466"/>
                    <a:pt x="11609" y="3797"/>
                    <a:pt x="11293" y="4170"/>
                  </a:cubicBezTo>
                  <a:cubicBezTo>
                    <a:pt x="11078" y="4371"/>
                    <a:pt x="10876" y="4601"/>
                    <a:pt x="10690" y="4831"/>
                  </a:cubicBezTo>
                  <a:cubicBezTo>
                    <a:pt x="10488" y="5061"/>
                    <a:pt x="10287" y="5305"/>
                    <a:pt x="10057" y="5521"/>
                  </a:cubicBezTo>
                  <a:cubicBezTo>
                    <a:pt x="9856" y="5722"/>
                    <a:pt x="9670" y="5937"/>
                    <a:pt x="9468" y="6138"/>
                  </a:cubicBezTo>
                  <a:cubicBezTo>
                    <a:pt x="9267" y="6383"/>
                    <a:pt x="9052" y="6613"/>
                    <a:pt x="8822" y="6828"/>
                  </a:cubicBezTo>
                  <a:cubicBezTo>
                    <a:pt x="8649" y="6986"/>
                    <a:pt x="8491" y="7173"/>
                    <a:pt x="8333" y="7345"/>
                  </a:cubicBezTo>
                  <a:cubicBezTo>
                    <a:pt x="8204" y="7503"/>
                    <a:pt x="8060" y="7661"/>
                    <a:pt x="7902" y="7819"/>
                  </a:cubicBezTo>
                  <a:cubicBezTo>
                    <a:pt x="7213" y="8480"/>
                    <a:pt x="6595" y="9242"/>
                    <a:pt x="6006" y="9989"/>
                  </a:cubicBezTo>
                  <a:cubicBezTo>
                    <a:pt x="5948" y="10061"/>
                    <a:pt x="5891" y="10133"/>
                    <a:pt x="5834" y="10204"/>
                  </a:cubicBezTo>
                  <a:cubicBezTo>
                    <a:pt x="5589" y="10549"/>
                    <a:pt x="5302" y="10865"/>
                    <a:pt x="5029" y="11167"/>
                  </a:cubicBezTo>
                  <a:cubicBezTo>
                    <a:pt x="4813" y="11411"/>
                    <a:pt x="4598" y="11655"/>
                    <a:pt x="4397" y="11914"/>
                  </a:cubicBezTo>
                  <a:cubicBezTo>
                    <a:pt x="4109" y="12288"/>
                    <a:pt x="3779" y="12647"/>
                    <a:pt x="3477" y="12992"/>
                  </a:cubicBezTo>
                  <a:cubicBezTo>
                    <a:pt x="3377" y="13107"/>
                    <a:pt x="3291" y="13207"/>
                    <a:pt x="3204" y="13308"/>
                  </a:cubicBezTo>
                  <a:cubicBezTo>
                    <a:pt x="3032" y="13509"/>
                    <a:pt x="2859" y="13710"/>
                    <a:pt x="2701" y="13911"/>
                  </a:cubicBezTo>
                  <a:cubicBezTo>
                    <a:pt x="2500" y="14155"/>
                    <a:pt x="2299" y="14400"/>
                    <a:pt x="2084" y="14629"/>
                  </a:cubicBezTo>
                  <a:cubicBezTo>
                    <a:pt x="2012" y="14716"/>
                    <a:pt x="1940" y="14802"/>
                    <a:pt x="1868" y="14888"/>
                  </a:cubicBezTo>
                  <a:cubicBezTo>
                    <a:pt x="1581" y="15204"/>
                    <a:pt x="1293" y="15535"/>
                    <a:pt x="1092" y="15894"/>
                  </a:cubicBezTo>
                  <a:cubicBezTo>
                    <a:pt x="1006" y="16052"/>
                    <a:pt x="891" y="16210"/>
                    <a:pt x="776" y="16354"/>
                  </a:cubicBezTo>
                  <a:cubicBezTo>
                    <a:pt x="647" y="16540"/>
                    <a:pt x="518" y="16713"/>
                    <a:pt x="446" y="16899"/>
                  </a:cubicBezTo>
                  <a:cubicBezTo>
                    <a:pt x="417" y="17043"/>
                    <a:pt x="331" y="17187"/>
                    <a:pt x="230" y="17331"/>
                  </a:cubicBezTo>
                  <a:cubicBezTo>
                    <a:pt x="202" y="17374"/>
                    <a:pt x="173" y="17431"/>
                    <a:pt x="144" y="17474"/>
                  </a:cubicBezTo>
                  <a:cubicBezTo>
                    <a:pt x="0" y="17776"/>
                    <a:pt x="44" y="17991"/>
                    <a:pt x="87" y="18236"/>
                  </a:cubicBezTo>
                  <a:cubicBezTo>
                    <a:pt x="115" y="18351"/>
                    <a:pt x="130" y="18480"/>
                    <a:pt x="130" y="18609"/>
                  </a:cubicBezTo>
                  <a:cubicBezTo>
                    <a:pt x="316" y="19141"/>
                    <a:pt x="618" y="19601"/>
                    <a:pt x="906" y="20046"/>
                  </a:cubicBezTo>
                  <a:lnTo>
                    <a:pt x="934" y="20103"/>
                  </a:lnTo>
                  <a:cubicBezTo>
                    <a:pt x="977" y="20175"/>
                    <a:pt x="1020" y="20247"/>
                    <a:pt x="1064" y="20319"/>
                  </a:cubicBezTo>
                  <a:cubicBezTo>
                    <a:pt x="1193" y="20549"/>
                    <a:pt x="1308" y="20779"/>
                    <a:pt x="1523" y="20922"/>
                  </a:cubicBezTo>
                  <a:cubicBezTo>
                    <a:pt x="1696" y="21052"/>
                    <a:pt x="1854" y="21195"/>
                    <a:pt x="2012" y="21339"/>
                  </a:cubicBezTo>
                  <a:cubicBezTo>
                    <a:pt x="2256" y="21583"/>
                    <a:pt x="2515" y="21827"/>
                    <a:pt x="2831" y="21971"/>
                  </a:cubicBezTo>
                  <a:lnTo>
                    <a:pt x="2845" y="21971"/>
                  </a:lnTo>
                  <a:cubicBezTo>
                    <a:pt x="3291" y="22302"/>
                    <a:pt x="3851" y="22503"/>
                    <a:pt x="4339" y="22661"/>
                  </a:cubicBezTo>
                  <a:cubicBezTo>
                    <a:pt x="4530" y="22746"/>
                    <a:pt x="4753" y="22768"/>
                    <a:pt x="4983" y="22768"/>
                  </a:cubicBezTo>
                  <a:cubicBezTo>
                    <a:pt x="5065" y="22768"/>
                    <a:pt x="5148" y="22765"/>
                    <a:pt x="5230" y="22761"/>
                  </a:cubicBezTo>
                  <a:lnTo>
                    <a:pt x="5561" y="22761"/>
                  </a:lnTo>
                  <a:cubicBezTo>
                    <a:pt x="5602" y="22763"/>
                    <a:pt x="5644" y="22764"/>
                    <a:pt x="5686" y="22764"/>
                  </a:cubicBezTo>
                  <a:cubicBezTo>
                    <a:pt x="6226" y="22764"/>
                    <a:pt x="6814" y="22594"/>
                    <a:pt x="7414" y="22287"/>
                  </a:cubicBezTo>
                  <a:cubicBezTo>
                    <a:pt x="7831" y="22057"/>
                    <a:pt x="8290" y="21856"/>
                    <a:pt x="8808" y="21655"/>
                  </a:cubicBezTo>
                  <a:cubicBezTo>
                    <a:pt x="9626" y="21310"/>
                    <a:pt x="10431" y="20894"/>
                    <a:pt x="11207" y="20419"/>
                  </a:cubicBezTo>
                  <a:cubicBezTo>
                    <a:pt x="11422" y="20261"/>
                    <a:pt x="11667" y="20103"/>
                    <a:pt x="11882" y="19945"/>
                  </a:cubicBezTo>
                  <a:cubicBezTo>
                    <a:pt x="12385" y="19601"/>
                    <a:pt x="12917" y="19241"/>
                    <a:pt x="13434" y="18954"/>
                  </a:cubicBezTo>
                  <a:cubicBezTo>
                    <a:pt x="14325" y="18494"/>
                    <a:pt x="15258" y="17977"/>
                    <a:pt x="16077" y="17201"/>
                  </a:cubicBezTo>
                  <a:cubicBezTo>
                    <a:pt x="16207" y="17101"/>
                    <a:pt x="16322" y="16971"/>
                    <a:pt x="16437" y="16842"/>
                  </a:cubicBezTo>
                  <a:cubicBezTo>
                    <a:pt x="16523" y="16756"/>
                    <a:pt x="16609" y="16670"/>
                    <a:pt x="16695" y="16583"/>
                  </a:cubicBezTo>
                  <a:cubicBezTo>
                    <a:pt x="17313" y="15980"/>
                    <a:pt x="17873" y="15305"/>
                    <a:pt x="18362" y="14586"/>
                  </a:cubicBezTo>
                  <a:cubicBezTo>
                    <a:pt x="18922" y="13739"/>
                    <a:pt x="19425" y="12977"/>
                    <a:pt x="19827" y="12173"/>
                  </a:cubicBezTo>
                  <a:cubicBezTo>
                    <a:pt x="20000" y="11842"/>
                    <a:pt x="20215" y="11526"/>
                    <a:pt x="20416" y="11210"/>
                  </a:cubicBezTo>
                  <a:cubicBezTo>
                    <a:pt x="20704" y="10750"/>
                    <a:pt x="21005" y="10291"/>
                    <a:pt x="21221" y="9802"/>
                  </a:cubicBezTo>
                  <a:cubicBezTo>
                    <a:pt x="21422" y="9371"/>
                    <a:pt x="21494" y="8940"/>
                    <a:pt x="21566" y="8523"/>
                  </a:cubicBezTo>
                  <a:cubicBezTo>
                    <a:pt x="21566" y="8480"/>
                    <a:pt x="21580" y="8437"/>
                    <a:pt x="21580" y="8394"/>
                  </a:cubicBezTo>
                  <a:cubicBezTo>
                    <a:pt x="21594" y="8322"/>
                    <a:pt x="21594" y="8250"/>
                    <a:pt x="21609" y="8179"/>
                  </a:cubicBezTo>
                  <a:cubicBezTo>
                    <a:pt x="21637" y="8021"/>
                    <a:pt x="21666" y="7834"/>
                    <a:pt x="21652" y="7690"/>
                  </a:cubicBezTo>
                  <a:cubicBezTo>
                    <a:pt x="21652" y="7475"/>
                    <a:pt x="21623" y="7273"/>
                    <a:pt x="21594" y="7087"/>
                  </a:cubicBezTo>
                  <a:cubicBezTo>
                    <a:pt x="21566" y="6914"/>
                    <a:pt x="21537" y="6727"/>
                    <a:pt x="21537" y="6541"/>
                  </a:cubicBezTo>
                  <a:cubicBezTo>
                    <a:pt x="21508" y="6282"/>
                    <a:pt x="21523" y="5995"/>
                    <a:pt x="21537" y="5707"/>
                  </a:cubicBezTo>
                  <a:cubicBezTo>
                    <a:pt x="21551" y="5492"/>
                    <a:pt x="21566" y="5248"/>
                    <a:pt x="21551" y="5032"/>
                  </a:cubicBezTo>
                  <a:cubicBezTo>
                    <a:pt x="21551" y="4314"/>
                    <a:pt x="21436" y="3667"/>
                    <a:pt x="21321" y="3179"/>
                  </a:cubicBezTo>
                  <a:cubicBezTo>
                    <a:pt x="21077" y="2561"/>
                    <a:pt x="20732" y="2015"/>
                    <a:pt x="20431" y="1555"/>
                  </a:cubicBezTo>
                  <a:cubicBezTo>
                    <a:pt x="20301" y="1455"/>
                    <a:pt x="20172" y="1325"/>
                    <a:pt x="20057" y="1196"/>
                  </a:cubicBezTo>
                  <a:cubicBezTo>
                    <a:pt x="19755" y="894"/>
                    <a:pt x="19439" y="564"/>
                    <a:pt x="18965" y="463"/>
                  </a:cubicBezTo>
                  <a:cubicBezTo>
                    <a:pt x="18692" y="406"/>
                    <a:pt x="18434" y="334"/>
                    <a:pt x="18175" y="262"/>
                  </a:cubicBezTo>
                  <a:cubicBezTo>
                    <a:pt x="17873" y="176"/>
                    <a:pt x="17572" y="90"/>
                    <a:pt x="17255" y="32"/>
                  </a:cubicBezTo>
                  <a:cubicBezTo>
                    <a:pt x="17155" y="11"/>
                    <a:pt x="17047" y="0"/>
                    <a:pt x="16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6"/>
            <p:cNvSpPr/>
            <p:nvPr/>
          </p:nvSpPr>
          <p:spPr>
            <a:xfrm>
              <a:off x="-1951641" y="1351303"/>
              <a:ext cx="472101" cy="496404"/>
            </a:xfrm>
            <a:custGeom>
              <a:avLst/>
              <a:gdLst/>
              <a:ahLst/>
              <a:cxnLst/>
              <a:rect l="l" t="t" r="r" b="b"/>
              <a:pathLst>
                <a:path w="21854" h="22979" extrusionOk="0">
                  <a:moveTo>
                    <a:pt x="16957" y="285"/>
                  </a:moveTo>
                  <a:cubicBezTo>
                    <a:pt x="17050" y="285"/>
                    <a:pt x="17140" y="292"/>
                    <a:pt x="17227" y="306"/>
                  </a:cubicBezTo>
                  <a:cubicBezTo>
                    <a:pt x="17515" y="363"/>
                    <a:pt x="17802" y="435"/>
                    <a:pt x="18075" y="507"/>
                  </a:cubicBezTo>
                  <a:cubicBezTo>
                    <a:pt x="18290" y="564"/>
                    <a:pt x="18520" y="636"/>
                    <a:pt x="18750" y="679"/>
                  </a:cubicBezTo>
                  <a:cubicBezTo>
                    <a:pt x="19310" y="794"/>
                    <a:pt x="19770" y="1082"/>
                    <a:pt x="20058" y="1498"/>
                  </a:cubicBezTo>
                  <a:lnTo>
                    <a:pt x="20058" y="1513"/>
                  </a:lnTo>
                  <a:lnTo>
                    <a:pt x="20072" y="1513"/>
                  </a:lnTo>
                  <a:cubicBezTo>
                    <a:pt x="20431" y="1786"/>
                    <a:pt x="20661" y="2202"/>
                    <a:pt x="20876" y="2619"/>
                  </a:cubicBezTo>
                  <a:cubicBezTo>
                    <a:pt x="20948" y="2763"/>
                    <a:pt x="21034" y="2906"/>
                    <a:pt x="21106" y="3036"/>
                  </a:cubicBezTo>
                  <a:cubicBezTo>
                    <a:pt x="21193" y="3179"/>
                    <a:pt x="21250" y="3352"/>
                    <a:pt x="21293" y="3553"/>
                  </a:cubicBezTo>
                  <a:cubicBezTo>
                    <a:pt x="21422" y="4271"/>
                    <a:pt x="21537" y="5033"/>
                    <a:pt x="21465" y="5895"/>
                  </a:cubicBezTo>
                  <a:cubicBezTo>
                    <a:pt x="21437" y="6383"/>
                    <a:pt x="21451" y="6886"/>
                    <a:pt x="21537" y="7432"/>
                  </a:cubicBezTo>
                  <a:cubicBezTo>
                    <a:pt x="21652" y="7992"/>
                    <a:pt x="21509" y="8682"/>
                    <a:pt x="21365" y="9343"/>
                  </a:cubicBezTo>
                  <a:cubicBezTo>
                    <a:pt x="21207" y="10004"/>
                    <a:pt x="20776" y="10650"/>
                    <a:pt x="20374" y="11282"/>
                  </a:cubicBezTo>
                  <a:cubicBezTo>
                    <a:pt x="20086" y="11713"/>
                    <a:pt x="19799" y="12144"/>
                    <a:pt x="19598" y="12590"/>
                  </a:cubicBezTo>
                  <a:cubicBezTo>
                    <a:pt x="19152" y="13409"/>
                    <a:pt x="18621" y="14199"/>
                    <a:pt x="18060" y="15018"/>
                  </a:cubicBezTo>
                  <a:cubicBezTo>
                    <a:pt x="17974" y="15118"/>
                    <a:pt x="17888" y="15219"/>
                    <a:pt x="17816" y="15334"/>
                  </a:cubicBezTo>
                  <a:cubicBezTo>
                    <a:pt x="17701" y="15492"/>
                    <a:pt x="17572" y="15650"/>
                    <a:pt x="17443" y="15794"/>
                  </a:cubicBezTo>
                  <a:cubicBezTo>
                    <a:pt x="17414" y="15837"/>
                    <a:pt x="17385" y="15865"/>
                    <a:pt x="17356" y="15894"/>
                  </a:cubicBezTo>
                  <a:cubicBezTo>
                    <a:pt x="17198" y="16038"/>
                    <a:pt x="17055" y="16196"/>
                    <a:pt x="16897" y="16368"/>
                  </a:cubicBezTo>
                  <a:cubicBezTo>
                    <a:pt x="16379" y="16914"/>
                    <a:pt x="15848" y="17475"/>
                    <a:pt x="15244" y="17877"/>
                  </a:cubicBezTo>
                  <a:cubicBezTo>
                    <a:pt x="14799" y="18207"/>
                    <a:pt x="14325" y="18452"/>
                    <a:pt x="13865" y="18696"/>
                  </a:cubicBezTo>
                  <a:cubicBezTo>
                    <a:pt x="13449" y="18926"/>
                    <a:pt x="13003" y="19156"/>
                    <a:pt x="12587" y="19443"/>
                  </a:cubicBezTo>
                  <a:cubicBezTo>
                    <a:pt x="12342" y="19601"/>
                    <a:pt x="12112" y="19773"/>
                    <a:pt x="11868" y="19931"/>
                  </a:cubicBezTo>
                  <a:cubicBezTo>
                    <a:pt x="11610" y="20118"/>
                    <a:pt x="11337" y="20305"/>
                    <a:pt x="11078" y="20463"/>
                  </a:cubicBezTo>
                  <a:cubicBezTo>
                    <a:pt x="10187" y="20980"/>
                    <a:pt x="9383" y="21383"/>
                    <a:pt x="8636" y="21684"/>
                  </a:cubicBezTo>
                  <a:cubicBezTo>
                    <a:pt x="8319" y="21799"/>
                    <a:pt x="7975" y="21957"/>
                    <a:pt x="7587" y="22158"/>
                  </a:cubicBezTo>
                  <a:cubicBezTo>
                    <a:pt x="7026" y="22460"/>
                    <a:pt x="6466" y="22632"/>
                    <a:pt x="5978" y="22661"/>
                  </a:cubicBezTo>
                  <a:lnTo>
                    <a:pt x="5762" y="22661"/>
                  </a:lnTo>
                  <a:cubicBezTo>
                    <a:pt x="5571" y="22661"/>
                    <a:pt x="5373" y="22668"/>
                    <a:pt x="5173" y="22668"/>
                  </a:cubicBezTo>
                  <a:cubicBezTo>
                    <a:pt x="5072" y="22668"/>
                    <a:pt x="4972" y="22666"/>
                    <a:pt x="4871" y="22661"/>
                  </a:cubicBezTo>
                  <a:cubicBezTo>
                    <a:pt x="4728" y="22618"/>
                    <a:pt x="4584" y="22561"/>
                    <a:pt x="4440" y="22518"/>
                  </a:cubicBezTo>
                  <a:cubicBezTo>
                    <a:pt x="4311" y="22460"/>
                    <a:pt x="4182" y="22417"/>
                    <a:pt x="4052" y="22374"/>
                  </a:cubicBezTo>
                  <a:cubicBezTo>
                    <a:pt x="3751" y="22288"/>
                    <a:pt x="3492" y="22130"/>
                    <a:pt x="3248" y="21972"/>
                  </a:cubicBezTo>
                  <a:cubicBezTo>
                    <a:pt x="3075" y="21871"/>
                    <a:pt x="2903" y="21770"/>
                    <a:pt x="2731" y="21684"/>
                  </a:cubicBezTo>
                  <a:cubicBezTo>
                    <a:pt x="2573" y="21555"/>
                    <a:pt x="2415" y="21426"/>
                    <a:pt x="2271" y="21282"/>
                  </a:cubicBezTo>
                  <a:cubicBezTo>
                    <a:pt x="2113" y="21138"/>
                    <a:pt x="1955" y="20995"/>
                    <a:pt x="1782" y="20851"/>
                  </a:cubicBezTo>
                  <a:cubicBezTo>
                    <a:pt x="1596" y="20722"/>
                    <a:pt x="1466" y="20506"/>
                    <a:pt x="1366" y="20291"/>
                  </a:cubicBezTo>
                  <a:cubicBezTo>
                    <a:pt x="1280" y="20147"/>
                    <a:pt x="1208" y="20003"/>
                    <a:pt x="1107" y="19888"/>
                  </a:cubicBezTo>
                  <a:lnTo>
                    <a:pt x="1064" y="19816"/>
                  </a:lnTo>
                  <a:cubicBezTo>
                    <a:pt x="820" y="19443"/>
                    <a:pt x="576" y="19055"/>
                    <a:pt x="417" y="18595"/>
                  </a:cubicBezTo>
                  <a:cubicBezTo>
                    <a:pt x="403" y="18437"/>
                    <a:pt x="389" y="18279"/>
                    <a:pt x="360" y="18121"/>
                  </a:cubicBezTo>
                  <a:cubicBezTo>
                    <a:pt x="346" y="18035"/>
                    <a:pt x="346" y="17949"/>
                    <a:pt x="331" y="17863"/>
                  </a:cubicBezTo>
                  <a:cubicBezTo>
                    <a:pt x="317" y="17762"/>
                    <a:pt x="403" y="17633"/>
                    <a:pt x="475" y="17489"/>
                  </a:cubicBezTo>
                  <a:cubicBezTo>
                    <a:pt x="504" y="17460"/>
                    <a:pt x="518" y="17417"/>
                    <a:pt x="532" y="17388"/>
                  </a:cubicBezTo>
                  <a:cubicBezTo>
                    <a:pt x="604" y="17288"/>
                    <a:pt x="647" y="17187"/>
                    <a:pt x="690" y="17072"/>
                  </a:cubicBezTo>
                  <a:cubicBezTo>
                    <a:pt x="734" y="16986"/>
                    <a:pt x="762" y="16914"/>
                    <a:pt x="805" y="16828"/>
                  </a:cubicBezTo>
                  <a:cubicBezTo>
                    <a:pt x="877" y="16742"/>
                    <a:pt x="949" y="16641"/>
                    <a:pt x="1021" y="16541"/>
                  </a:cubicBezTo>
                  <a:cubicBezTo>
                    <a:pt x="1150" y="16340"/>
                    <a:pt x="1294" y="16124"/>
                    <a:pt x="1409" y="15923"/>
                  </a:cubicBezTo>
                  <a:cubicBezTo>
                    <a:pt x="1739" y="15434"/>
                    <a:pt x="2142" y="14989"/>
                    <a:pt x="2544" y="14544"/>
                  </a:cubicBezTo>
                  <a:cubicBezTo>
                    <a:pt x="2817" y="14228"/>
                    <a:pt x="3119" y="13912"/>
                    <a:pt x="3377" y="13567"/>
                  </a:cubicBezTo>
                  <a:cubicBezTo>
                    <a:pt x="3679" y="13179"/>
                    <a:pt x="3995" y="12820"/>
                    <a:pt x="4311" y="12460"/>
                  </a:cubicBezTo>
                  <a:lnTo>
                    <a:pt x="4498" y="12259"/>
                  </a:lnTo>
                  <a:cubicBezTo>
                    <a:pt x="4799" y="11929"/>
                    <a:pt x="5087" y="11570"/>
                    <a:pt x="5374" y="11225"/>
                  </a:cubicBezTo>
                  <a:cubicBezTo>
                    <a:pt x="5604" y="10938"/>
                    <a:pt x="5863" y="10636"/>
                    <a:pt x="6121" y="10348"/>
                  </a:cubicBezTo>
                  <a:lnTo>
                    <a:pt x="6136" y="10320"/>
                  </a:lnTo>
                  <a:cubicBezTo>
                    <a:pt x="6265" y="10119"/>
                    <a:pt x="6423" y="9917"/>
                    <a:pt x="6595" y="9731"/>
                  </a:cubicBezTo>
                  <a:cubicBezTo>
                    <a:pt x="6725" y="9587"/>
                    <a:pt x="6854" y="9429"/>
                    <a:pt x="6969" y="9257"/>
                  </a:cubicBezTo>
                  <a:cubicBezTo>
                    <a:pt x="7271" y="8869"/>
                    <a:pt x="7630" y="8509"/>
                    <a:pt x="7960" y="8165"/>
                  </a:cubicBezTo>
                  <a:cubicBezTo>
                    <a:pt x="8118" y="8007"/>
                    <a:pt x="8276" y="7834"/>
                    <a:pt x="8420" y="7676"/>
                  </a:cubicBezTo>
                  <a:cubicBezTo>
                    <a:pt x="8592" y="7475"/>
                    <a:pt x="8794" y="7245"/>
                    <a:pt x="9009" y="7044"/>
                  </a:cubicBezTo>
                  <a:cubicBezTo>
                    <a:pt x="9225" y="6843"/>
                    <a:pt x="9411" y="6627"/>
                    <a:pt x="9598" y="6426"/>
                  </a:cubicBezTo>
                  <a:cubicBezTo>
                    <a:pt x="9742" y="6268"/>
                    <a:pt x="9871" y="6110"/>
                    <a:pt x="10015" y="5966"/>
                  </a:cubicBezTo>
                  <a:cubicBezTo>
                    <a:pt x="10360" y="5622"/>
                    <a:pt x="10690" y="5262"/>
                    <a:pt x="10992" y="4903"/>
                  </a:cubicBezTo>
                  <a:cubicBezTo>
                    <a:pt x="11337" y="4515"/>
                    <a:pt x="11681" y="4113"/>
                    <a:pt x="12069" y="3754"/>
                  </a:cubicBezTo>
                  <a:cubicBezTo>
                    <a:pt x="12816" y="3036"/>
                    <a:pt x="13635" y="2303"/>
                    <a:pt x="14555" y="1498"/>
                  </a:cubicBezTo>
                  <a:cubicBezTo>
                    <a:pt x="14842" y="1254"/>
                    <a:pt x="15130" y="1039"/>
                    <a:pt x="15388" y="837"/>
                  </a:cubicBezTo>
                  <a:cubicBezTo>
                    <a:pt x="15908" y="475"/>
                    <a:pt x="16468" y="285"/>
                    <a:pt x="16957" y="285"/>
                  </a:cubicBezTo>
                  <a:close/>
                  <a:moveTo>
                    <a:pt x="17076" y="1"/>
                  </a:moveTo>
                  <a:cubicBezTo>
                    <a:pt x="16716" y="1"/>
                    <a:pt x="16306" y="100"/>
                    <a:pt x="15862" y="306"/>
                  </a:cubicBezTo>
                  <a:cubicBezTo>
                    <a:pt x="15431" y="507"/>
                    <a:pt x="15015" y="837"/>
                    <a:pt x="14598" y="1182"/>
                  </a:cubicBezTo>
                  <a:cubicBezTo>
                    <a:pt x="13851" y="1814"/>
                    <a:pt x="13104" y="2490"/>
                    <a:pt x="12357" y="3179"/>
                  </a:cubicBezTo>
                  <a:cubicBezTo>
                    <a:pt x="12012" y="3510"/>
                    <a:pt x="11653" y="3840"/>
                    <a:pt x="11337" y="4199"/>
                  </a:cubicBezTo>
                  <a:cubicBezTo>
                    <a:pt x="11121" y="4415"/>
                    <a:pt x="10920" y="4659"/>
                    <a:pt x="10719" y="4889"/>
                  </a:cubicBezTo>
                  <a:cubicBezTo>
                    <a:pt x="10532" y="5104"/>
                    <a:pt x="10331" y="5349"/>
                    <a:pt x="10115" y="5550"/>
                  </a:cubicBezTo>
                  <a:cubicBezTo>
                    <a:pt x="9900" y="5765"/>
                    <a:pt x="9713" y="5981"/>
                    <a:pt x="9512" y="6196"/>
                  </a:cubicBezTo>
                  <a:cubicBezTo>
                    <a:pt x="9311" y="6426"/>
                    <a:pt x="9110" y="6656"/>
                    <a:pt x="8880" y="6872"/>
                  </a:cubicBezTo>
                  <a:cubicBezTo>
                    <a:pt x="8707" y="7030"/>
                    <a:pt x="8535" y="7216"/>
                    <a:pt x="8377" y="7403"/>
                  </a:cubicBezTo>
                  <a:cubicBezTo>
                    <a:pt x="8248" y="7547"/>
                    <a:pt x="8104" y="7705"/>
                    <a:pt x="7960" y="7849"/>
                  </a:cubicBezTo>
                  <a:cubicBezTo>
                    <a:pt x="7256" y="8524"/>
                    <a:pt x="6639" y="9300"/>
                    <a:pt x="6049" y="10047"/>
                  </a:cubicBezTo>
                  <a:lnTo>
                    <a:pt x="5863" y="10277"/>
                  </a:lnTo>
                  <a:cubicBezTo>
                    <a:pt x="5618" y="10593"/>
                    <a:pt x="5345" y="10909"/>
                    <a:pt x="5072" y="11211"/>
                  </a:cubicBezTo>
                  <a:cubicBezTo>
                    <a:pt x="4857" y="11455"/>
                    <a:pt x="4627" y="11713"/>
                    <a:pt x="4426" y="11972"/>
                  </a:cubicBezTo>
                  <a:cubicBezTo>
                    <a:pt x="4139" y="12346"/>
                    <a:pt x="3823" y="12705"/>
                    <a:pt x="3521" y="13050"/>
                  </a:cubicBezTo>
                  <a:cubicBezTo>
                    <a:pt x="3420" y="13150"/>
                    <a:pt x="3334" y="13251"/>
                    <a:pt x="3248" y="13366"/>
                  </a:cubicBezTo>
                  <a:cubicBezTo>
                    <a:pt x="3061" y="13567"/>
                    <a:pt x="2903" y="13768"/>
                    <a:pt x="2731" y="13969"/>
                  </a:cubicBezTo>
                  <a:cubicBezTo>
                    <a:pt x="2544" y="14213"/>
                    <a:pt x="2343" y="14443"/>
                    <a:pt x="2127" y="14687"/>
                  </a:cubicBezTo>
                  <a:cubicBezTo>
                    <a:pt x="2055" y="14774"/>
                    <a:pt x="1984" y="14845"/>
                    <a:pt x="1912" y="14946"/>
                  </a:cubicBezTo>
                  <a:cubicBezTo>
                    <a:pt x="1624" y="15262"/>
                    <a:pt x="1323" y="15593"/>
                    <a:pt x="1107" y="15980"/>
                  </a:cubicBezTo>
                  <a:cubicBezTo>
                    <a:pt x="1035" y="16124"/>
                    <a:pt x="920" y="16282"/>
                    <a:pt x="820" y="16426"/>
                  </a:cubicBezTo>
                  <a:cubicBezTo>
                    <a:pt x="676" y="16613"/>
                    <a:pt x="547" y="16799"/>
                    <a:pt x="446" y="17000"/>
                  </a:cubicBezTo>
                  <a:lnTo>
                    <a:pt x="446" y="17029"/>
                  </a:lnTo>
                  <a:cubicBezTo>
                    <a:pt x="417" y="17144"/>
                    <a:pt x="346" y="17273"/>
                    <a:pt x="259" y="17403"/>
                  </a:cubicBezTo>
                  <a:cubicBezTo>
                    <a:pt x="231" y="17446"/>
                    <a:pt x="188" y="17503"/>
                    <a:pt x="159" y="17575"/>
                  </a:cubicBezTo>
                  <a:cubicBezTo>
                    <a:pt x="1" y="17906"/>
                    <a:pt x="44" y="18150"/>
                    <a:pt x="87" y="18394"/>
                  </a:cubicBezTo>
                  <a:cubicBezTo>
                    <a:pt x="116" y="18509"/>
                    <a:pt x="130" y="18624"/>
                    <a:pt x="130" y="18753"/>
                  </a:cubicBezTo>
                  <a:lnTo>
                    <a:pt x="130" y="18782"/>
                  </a:lnTo>
                  <a:cubicBezTo>
                    <a:pt x="317" y="19328"/>
                    <a:pt x="619" y="19788"/>
                    <a:pt x="920" y="20233"/>
                  </a:cubicBezTo>
                  <a:lnTo>
                    <a:pt x="949" y="20276"/>
                  </a:lnTo>
                  <a:cubicBezTo>
                    <a:pt x="992" y="20348"/>
                    <a:pt x="1035" y="20434"/>
                    <a:pt x="1078" y="20506"/>
                  </a:cubicBezTo>
                  <a:cubicBezTo>
                    <a:pt x="1193" y="20736"/>
                    <a:pt x="1337" y="20966"/>
                    <a:pt x="1553" y="21110"/>
                  </a:cubicBezTo>
                  <a:cubicBezTo>
                    <a:pt x="1725" y="21239"/>
                    <a:pt x="1883" y="21383"/>
                    <a:pt x="2027" y="21541"/>
                  </a:cubicBezTo>
                  <a:cubicBezTo>
                    <a:pt x="2285" y="21770"/>
                    <a:pt x="2544" y="22015"/>
                    <a:pt x="2860" y="22158"/>
                  </a:cubicBezTo>
                  <a:cubicBezTo>
                    <a:pt x="3320" y="22503"/>
                    <a:pt x="3894" y="22704"/>
                    <a:pt x="4383" y="22862"/>
                  </a:cubicBezTo>
                  <a:cubicBezTo>
                    <a:pt x="4594" y="22968"/>
                    <a:pt x="4854" y="22978"/>
                    <a:pt x="5115" y="22978"/>
                  </a:cubicBezTo>
                  <a:cubicBezTo>
                    <a:pt x="5173" y="22978"/>
                    <a:pt x="5231" y="22977"/>
                    <a:pt x="5288" y="22977"/>
                  </a:cubicBezTo>
                  <a:cubicBezTo>
                    <a:pt x="5365" y="22977"/>
                    <a:pt x="5435" y="22971"/>
                    <a:pt x="5507" y="22971"/>
                  </a:cubicBezTo>
                  <a:cubicBezTo>
                    <a:pt x="5543" y="22971"/>
                    <a:pt x="5580" y="22972"/>
                    <a:pt x="5618" y="22977"/>
                  </a:cubicBezTo>
                  <a:cubicBezTo>
                    <a:pt x="5641" y="22978"/>
                    <a:pt x="5664" y="22978"/>
                    <a:pt x="5687" y="22978"/>
                  </a:cubicBezTo>
                  <a:cubicBezTo>
                    <a:pt x="6258" y="22978"/>
                    <a:pt x="6893" y="22806"/>
                    <a:pt x="7515" y="22474"/>
                  </a:cubicBezTo>
                  <a:cubicBezTo>
                    <a:pt x="7932" y="22259"/>
                    <a:pt x="8391" y="22058"/>
                    <a:pt x="8909" y="21857"/>
                  </a:cubicBezTo>
                  <a:cubicBezTo>
                    <a:pt x="9727" y="21497"/>
                    <a:pt x="10546" y="21081"/>
                    <a:pt x="11322" y="20607"/>
                  </a:cubicBezTo>
                  <a:cubicBezTo>
                    <a:pt x="11552" y="20449"/>
                    <a:pt x="11782" y="20291"/>
                    <a:pt x="12012" y="20133"/>
                  </a:cubicBezTo>
                  <a:cubicBezTo>
                    <a:pt x="12515" y="19788"/>
                    <a:pt x="13032" y="19429"/>
                    <a:pt x="13549" y="19141"/>
                  </a:cubicBezTo>
                  <a:cubicBezTo>
                    <a:pt x="14440" y="18681"/>
                    <a:pt x="15388" y="18150"/>
                    <a:pt x="16207" y="17374"/>
                  </a:cubicBezTo>
                  <a:cubicBezTo>
                    <a:pt x="16351" y="17259"/>
                    <a:pt x="16480" y="17130"/>
                    <a:pt x="16595" y="17000"/>
                  </a:cubicBezTo>
                  <a:cubicBezTo>
                    <a:pt x="16681" y="16914"/>
                    <a:pt x="16753" y="16828"/>
                    <a:pt x="16839" y="16742"/>
                  </a:cubicBezTo>
                  <a:cubicBezTo>
                    <a:pt x="17069" y="16526"/>
                    <a:pt x="17299" y="16282"/>
                    <a:pt x="17515" y="16038"/>
                  </a:cubicBezTo>
                  <a:cubicBezTo>
                    <a:pt x="17888" y="15621"/>
                    <a:pt x="18218" y="15176"/>
                    <a:pt x="18535" y="14716"/>
                  </a:cubicBezTo>
                  <a:cubicBezTo>
                    <a:pt x="19109" y="13868"/>
                    <a:pt x="19612" y="13093"/>
                    <a:pt x="20000" y="12288"/>
                  </a:cubicBezTo>
                  <a:cubicBezTo>
                    <a:pt x="20187" y="11972"/>
                    <a:pt x="20388" y="11656"/>
                    <a:pt x="20589" y="11340"/>
                  </a:cubicBezTo>
                  <a:cubicBezTo>
                    <a:pt x="20891" y="10880"/>
                    <a:pt x="21193" y="10406"/>
                    <a:pt x="21408" y="9917"/>
                  </a:cubicBezTo>
                  <a:cubicBezTo>
                    <a:pt x="21624" y="9458"/>
                    <a:pt x="21695" y="9027"/>
                    <a:pt x="21767" y="8596"/>
                  </a:cubicBezTo>
                  <a:lnTo>
                    <a:pt x="21782" y="8466"/>
                  </a:lnTo>
                  <a:cubicBezTo>
                    <a:pt x="21796" y="8395"/>
                    <a:pt x="21796" y="8323"/>
                    <a:pt x="21810" y="8251"/>
                  </a:cubicBezTo>
                  <a:cubicBezTo>
                    <a:pt x="21839" y="8078"/>
                    <a:pt x="21853" y="7906"/>
                    <a:pt x="21853" y="7734"/>
                  </a:cubicBezTo>
                  <a:cubicBezTo>
                    <a:pt x="21853" y="7518"/>
                    <a:pt x="21825" y="7317"/>
                    <a:pt x="21796" y="7130"/>
                  </a:cubicBezTo>
                  <a:cubicBezTo>
                    <a:pt x="21767" y="6958"/>
                    <a:pt x="21738" y="6785"/>
                    <a:pt x="21738" y="6599"/>
                  </a:cubicBezTo>
                  <a:cubicBezTo>
                    <a:pt x="21710" y="6340"/>
                    <a:pt x="21724" y="6053"/>
                    <a:pt x="21738" y="5780"/>
                  </a:cubicBezTo>
                  <a:cubicBezTo>
                    <a:pt x="21753" y="5550"/>
                    <a:pt x="21767" y="5306"/>
                    <a:pt x="21753" y="5090"/>
                  </a:cubicBezTo>
                  <a:cubicBezTo>
                    <a:pt x="21753" y="4372"/>
                    <a:pt x="21624" y="3711"/>
                    <a:pt x="21523" y="3222"/>
                  </a:cubicBezTo>
                  <a:lnTo>
                    <a:pt x="21523" y="3208"/>
                  </a:lnTo>
                  <a:cubicBezTo>
                    <a:pt x="21264" y="2590"/>
                    <a:pt x="20920" y="2044"/>
                    <a:pt x="20618" y="1584"/>
                  </a:cubicBezTo>
                  <a:lnTo>
                    <a:pt x="20618" y="1570"/>
                  </a:lnTo>
                  <a:lnTo>
                    <a:pt x="20603" y="1570"/>
                  </a:lnTo>
                  <a:cubicBezTo>
                    <a:pt x="20489" y="1455"/>
                    <a:pt x="20359" y="1340"/>
                    <a:pt x="20244" y="1211"/>
                  </a:cubicBezTo>
                  <a:cubicBezTo>
                    <a:pt x="19928" y="895"/>
                    <a:pt x="19612" y="564"/>
                    <a:pt x="19124" y="464"/>
                  </a:cubicBezTo>
                  <a:cubicBezTo>
                    <a:pt x="18851" y="406"/>
                    <a:pt x="18592" y="335"/>
                    <a:pt x="18333" y="263"/>
                  </a:cubicBezTo>
                  <a:cubicBezTo>
                    <a:pt x="18032" y="176"/>
                    <a:pt x="17730" y="90"/>
                    <a:pt x="17414" y="33"/>
                  </a:cubicBezTo>
                  <a:cubicBezTo>
                    <a:pt x="17307" y="11"/>
                    <a:pt x="17194" y="1"/>
                    <a:pt x="17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16"/>
          <p:cNvSpPr txBox="1">
            <a:spLocks noGrp="1"/>
          </p:cNvSpPr>
          <p:nvPr>
            <p:ph type="subTitle" idx="1"/>
          </p:nvPr>
        </p:nvSpPr>
        <p:spPr>
          <a:xfrm>
            <a:off x="1018950" y="1931000"/>
            <a:ext cx="2196000" cy="106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16"/>
          <p:cNvSpPr txBox="1">
            <a:spLocks noGrp="1"/>
          </p:cNvSpPr>
          <p:nvPr>
            <p:ph type="subTitle" idx="2"/>
          </p:nvPr>
        </p:nvSpPr>
        <p:spPr>
          <a:xfrm>
            <a:off x="1018925" y="1502225"/>
            <a:ext cx="21960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202" name="Google Shape;202;p16"/>
          <p:cNvSpPr txBox="1">
            <a:spLocks noGrp="1"/>
          </p:cNvSpPr>
          <p:nvPr>
            <p:ph type="subTitle" idx="3"/>
          </p:nvPr>
        </p:nvSpPr>
        <p:spPr>
          <a:xfrm>
            <a:off x="3473864" y="1931000"/>
            <a:ext cx="2196000" cy="106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16"/>
          <p:cNvSpPr txBox="1">
            <a:spLocks noGrp="1"/>
          </p:cNvSpPr>
          <p:nvPr>
            <p:ph type="subTitle" idx="4"/>
          </p:nvPr>
        </p:nvSpPr>
        <p:spPr>
          <a:xfrm>
            <a:off x="3473844" y="1502225"/>
            <a:ext cx="21960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204" name="Google Shape;204;p16"/>
          <p:cNvSpPr txBox="1">
            <a:spLocks noGrp="1"/>
          </p:cNvSpPr>
          <p:nvPr>
            <p:ph type="subTitle" idx="5"/>
          </p:nvPr>
        </p:nvSpPr>
        <p:spPr>
          <a:xfrm>
            <a:off x="5928778" y="1931000"/>
            <a:ext cx="2196000" cy="106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5" name="Google Shape;205;p16"/>
          <p:cNvSpPr txBox="1">
            <a:spLocks noGrp="1"/>
          </p:cNvSpPr>
          <p:nvPr>
            <p:ph type="subTitle" idx="6"/>
          </p:nvPr>
        </p:nvSpPr>
        <p:spPr>
          <a:xfrm>
            <a:off x="5928763" y="1502225"/>
            <a:ext cx="21960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206" name="Google Shape;206;p16"/>
          <p:cNvSpPr txBox="1">
            <a:spLocks noGrp="1"/>
          </p:cNvSpPr>
          <p:nvPr>
            <p:ph type="subTitle" idx="7"/>
          </p:nvPr>
        </p:nvSpPr>
        <p:spPr>
          <a:xfrm>
            <a:off x="1018950" y="3419700"/>
            <a:ext cx="2196000" cy="106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7" name="Google Shape;207;p16"/>
          <p:cNvSpPr txBox="1">
            <a:spLocks noGrp="1"/>
          </p:cNvSpPr>
          <p:nvPr>
            <p:ph type="subTitle" idx="8"/>
          </p:nvPr>
        </p:nvSpPr>
        <p:spPr>
          <a:xfrm>
            <a:off x="1018925" y="2990925"/>
            <a:ext cx="21960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208" name="Google Shape;208;p16"/>
          <p:cNvSpPr txBox="1">
            <a:spLocks noGrp="1"/>
          </p:cNvSpPr>
          <p:nvPr>
            <p:ph type="subTitle" idx="9"/>
          </p:nvPr>
        </p:nvSpPr>
        <p:spPr>
          <a:xfrm>
            <a:off x="3473864" y="3419700"/>
            <a:ext cx="2196000" cy="106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9" name="Google Shape;209;p16"/>
          <p:cNvSpPr txBox="1">
            <a:spLocks noGrp="1"/>
          </p:cNvSpPr>
          <p:nvPr>
            <p:ph type="subTitle" idx="13"/>
          </p:nvPr>
        </p:nvSpPr>
        <p:spPr>
          <a:xfrm>
            <a:off x="3473844" y="2990925"/>
            <a:ext cx="21960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210" name="Google Shape;210;p16"/>
          <p:cNvSpPr txBox="1">
            <a:spLocks noGrp="1"/>
          </p:cNvSpPr>
          <p:nvPr>
            <p:ph type="subTitle" idx="14"/>
          </p:nvPr>
        </p:nvSpPr>
        <p:spPr>
          <a:xfrm>
            <a:off x="5928778" y="3419700"/>
            <a:ext cx="2196000" cy="106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1" name="Google Shape;211;p16"/>
          <p:cNvSpPr txBox="1">
            <a:spLocks noGrp="1"/>
          </p:cNvSpPr>
          <p:nvPr>
            <p:ph type="subTitle" idx="15"/>
          </p:nvPr>
        </p:nvSpPr>
        <p:spPr>
          <a:xfrm>
            <a:off x="5928763" y="2990925"/>
            <a:ext cx="21960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212" name="Google Shape;212;p16"/>
          <p:cNvSpPr txBox="1">
            <a:spLocks noGrp="1"/>
          </p:cNvSpPr>
          <p:nvPr>
            <p:ph type="ctrTitle"/>
          </p:nvPr>
        </p:nvSpPr>
        <p:spPr>
          <a:xfrm>
            <a:off x="713175" y="615700"/>
            <a:ext cx="7717500" cy="574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191919"/>
              </a:buClr>
              <a:buSzPts val="5200"/>
              <a:buNone/>
              <a:defRPr b="0">
                <a:latin typeface="Playfair Display SemiBold"/>
                <a:ea typeface="Playfair Display SemiBold"/>
                <a:cs typeface="Playfair Display SemiBold"/>
                <a:sym typeface="Playfair Display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17"/>
        <p:cNvGrpSpPr/>
        <p:nvPr/>
      </p:nvGrpSpPr>
      <p:grpSpPr>
        <a:xfrm>
          <a:off x="0" y="0"/>
          <a:ext cx="0" cy="0"/>
          <a:chOff x="0" y="0"/>
          <a:chExt cx="0" cy="0"/>
        </a:xfrm>
      </p:grpSpPr>
      <p:pic>
        <p:nvPicPr>
          <p:cNvPr id="318" name="Google Shape;318;p20"/>
          <p:cNvPicPr preferRelativeResize="0"/>
          <p:nvPr/>
        </p:nvPicPr>
        <p:blipFill rotWithShape="1">
          <a:blip r:embed="rId2">
            <a:alphaModFix/>
          </a:blip>
          <a:srcRect/>
          <a:stretch/>
        </p:blipFill>
        <p:spPr>
          <a:xfrm rot="10800000" flipH="1">
            <a:off x="-25" y="0"/>
            <a:ext cx="9144000" cy="5143500"/>
          </a:xfrm>
          <a:prstGeom prst="rect">
            <a:avLst/>
          </a:prstGeom>
          <a:noFill/>
          <a:ln>
            <a:noFill/>
          </a:ln>
        </p:spPr>
      </p:pic>
      <p:sp>
        <p:nvSpPr>
          <p:cNvPr id="319" name="Google Shape;319;p20"/>
          <p:cNvSpPr/>
          <p:nvPr/>
        </p:nvSpPr>
        <p:spPr>
          <a:xfrm rot="-3683068" flipH="1">
            <a:off x="8376619" y="2524"/>
            <a:ext cx="2139143" cy="1269360"/>
          </a:xfrm>
          <a:custGeom>
            <a:avLst/>
            <a:gdLst/>
            <a:ahLst/>
            <a:cxnLst/>
            <a:rect l="l" t="t" r="r" b="b"/>
            <a:pathLst>
              <a:path w="45157" h="26796" extrusionOk="0">
                <a:moveTo>
                  <a:pt x="28893" y="245"/>
                </a:moveTo>
                <a:cubicBezTo>
                  <a:pt x="28936" y="245"/>
                  <a:pt x="28921" y="374"/>
                  <a:pt x="28921" y="417"/>
                </a:cubicBezTo>
                <a:cubicBezTo>
                  <a:pt x="28921" y="437"/>
                  <a:pt x="28921" y="448"/>
                  <a:pt x="28920" y="448"/>
                </a:cubicBezTo>
                <a:cubicBezTo>
                  <a:pt x="28918" y="448"/>
                  <a:pt x="28915" y="434"/>
                  <a:pt x="28907" y="403"/>
                </a:cubicBezTo>
                <a:cubicBezTo>
                  <a:pt x="28907" y="346"/>
                  <a:pt x="28864" y="259"/>
                  <a:pt x="28893" y="245"/>
                </a:cubicBezTo>
                <a:close/>
                <a:moveTo>
                  <a:pt x="27289" y="270"/>
                </a:moveTo>
                <a:cubicBezTo>
                  <a:pt x="27324" y="270"/>
                  <a:pt x="27380" y="293"/>
                  <a:pt x="27427" y="317"/>
                </a:cubicBezTo>
                <a:lnTo>
                  <a:pt x="27485" y="346"/>
                </a:lnTo>
                <a:lnTo>
                  <a:pt x="27528" y="374"/>
                </a:lnTo>
                <a:cubicBezTo>
                  <a:pt x="27553" y="439"/>
                  <a:pt x="27568" y="492"/>
                  <a:pt x="27560" y="492"/>
                </a:cubicBezTo>
                <a:cubicBezTo>
                  <a:pt x="27559" y="492"/>
                  <a:pt x="27558" y="491"/>
                  <a:pt x="27556" y="489"/>
                </a:cubicBezTo>
                <a:cubicBezTo>
                  <a:pt x="27528" y="489"/>
                  <a:pt x="27470" y="432"/>
                  <a:pt x="27441" y="389"/>
                </a:cubicBezTo>
                <a:lnTo>
                  <a:pt x="27413" y="374"/>
                </a:lnTo>
                <a:lnTo>
                  <a:pt x="27370" y="360"/>
                </a:lnTo>
                <a:cubicBezTo>
                  <a:pt x="27312" y="360"/>
                  <a:pt x="27255" y="346"/>
                  <a:pt x="27255" y="317"/>
                </a:cubicBezTo>
                <a:lnTo>
                  <a:pt x="27269" y="288"/>
                </a:lnTo>
                <a:lnTo>
                  <a:pt x="27269" y="274"/>
                </a:lnTo>
                <a:cubicBezTo>
                  <a:pt x="27274" y="271"/>
                  <a:pt x="27281" y="270"/>
                  <a:pt x="27289" y="270"/>
                </a:cubicBezTo>
                <a:close/>
                <a:moveTo>
                  <a:pt x="21541" y="458"/>
                </a:moveTo>
                <a:cubicBezTo>
                  <a:pt x="21545" y="458"/>
                  <a:pt x="21549" y="459"/>
                  <a:pt x="21551" y="461"/>
                </a:cubicBezTo>
                <a:cubicBezTo>
                  <a:pt x="21580" y="475"/>
                  <a:pt x="21580" y="504"/>
                  <a:pt x="21565" y="547"/>
                </a:cubicBezTo>
                <a:lnTo>
                  <a:pt x="21580" y="576"/>
                </a:lnTo>
                <a:cubicBezTo>
                  <a:pt x="21580" y="590"/>
                  <a:pt x="21522" y="604"/>
                  <a:pt x="21465" y="604"/>
                </a:cubicBezTo>
                <a:cubicBezTo>
                  <a:pt x="21461" y="605"/>
                  <a:pt x="21457" y="606"/>
                  <a:pt x="21453" y="606"/>
                </a:cubicBezTo>
                <a:cubicBezTo>
                  <a:pt x="21402" y="606"/>
                  <a:pt x="21367" y="517"/>
                  <a:pt x="21407" y="504"/>
                </a:cubicBezTo>
                <a:cubicBezTo>
                  <a:pt x="21444" y="491"/>
                  <a:pt x="21513" y="458"/>
                  <a:pt x="21541" y="458"/>
                </a:cubicBezTo>
                <a:close/>
                <a:moveTo>
                  <a:pt x="13831" y="502"/>
                </a:moveTo>
                <a:cubicBezTo>
                  <a:pt x="13867" y="502"/>
                  <a:pt x="13952" y="565"/>
                  <a:pt x="13965" y="604"/>
                </a:cubicBezTo>
                <a:cubicBezTo>
                  <a:pt x="13977" y="640"/>
                  <a:pt x="13930" y="665"/>
                  <a:pt x="13905" y="665"/>
                </a:cubicBezTo>
                <a:cubicBezTo>
                  <a:pt x="13900" y="665"/>
                  <a:pt x="13896" y="664"/>
                  <a:pt x="13893" y="662"/>
                </a:cubicBezTo>
                <a:cubicBezTo>
                  <a:pt x="13879" y="633"/>
                  <a:pt x="13821" y="590"/>
                  <a:pt x="13807" y="561"/>
                </a:cubicBezTo>
                <a:cubicBezTo>
                  <a:pt x="13778" y="547"/>
                  <a:pt x="13793" y="518"/>
                  <a:pt x="13821" y="504"/>
                </a:cubicBezTo>
                <a:cubicBezTo>
                  <a:pt x="13824" y="502"/>
                  <a:pt x="13827" y="502"/>
                  <a:pt x="13831" y="502"/>
                </a:cubicBezTo>
                <a:close/>
                <a:moveTo>
                  <a:pt x="31566" y="531"/>
                </a:moveTo>
                <a:cubicBezTo>
                  <a:pt x="31594" y="531"/>
                  <a:pt x="31633" y="543"/>
                  <a:pt x="31651" y="561"/>
                </a:cubicBezTo>
                <a:cubicBezTo>
                  <a:pt x="31680" y="576"/>
                  <a:pt x="31780" y="633"/>
                  <a:pt x="31823" y="633"/>
                </a:cubicBezTo>
                <a:cubicBezTo>
                  <a:pt x="31852" y="633"/>
                  <a:pt x="31809" y="662"/>
                  <a:pt x="31709" y="676"/>
                </a:cubicBezTo>
                <a:lnTo>
                  <a:pt x="31637" y="619"/>
                </a:lnTo>
                <a:lnTo>
                  <a:pt x="31622" y="604"/>
                </a:lnTo>
                <a:cubicBezTo>
                  <a:pt x="31614" y="610"/>
                  <a:pt x="31606" y="612"/>
                  <a:pt x="31598" y="612"/>
                </a:cubicBezTo>
                <a:cubicBezTo>
                  <a:pt x="31564" y="612"/>
                  <a:pt x="31536" y="570"/>
                  <a:pt x="31536" y="547"/>
                </a:cubicBezTo>
                <a:cubicBezTo>
                  <a:pt x="31536" y="536"/>
                  <a:pt x="31549" y="531"/>
                  <a:pt x="31566" y="531"/>
                </a:cubicBezTo>
                <a:close/>
                <a:moveTo>
                  <a:pt x="31374" y="539"/>
                </a:moveTo>
                <a:cubicBezTo>
                  <a:pt x="31383" y="539"/>
                  <a:pt x="31390" y="541"/>
                  <a:pt x="31392" y="547"/>
                </a:cubicBezTo>
                <a:cubicBezTo>
                  <a:pt x="31421" y="576"/>
                  <a:pt x="31392" y="619"/>
                  <a:pt x="31335" y="633"/>
                </a:cubicBezTo>
                <a:lnTo>
                  <a:pt x="31292" y="662"/>
                </a:lnTo>
                <a:lnTo>
                  <a:pt x="31234" y="676"/>
                </a:lnTo>
                <a:cubicBezTo>
                  <a:pt x="31177" y="676"/>
                  <a:pt x="31105" y="662"/>
                  <a:pt x="31076" y="662"/>
                </a:cubicBezTo>
                <a:cubicBezTo>
                  <a:pt x="31057" y="672"/>
                  <a:pt x="30989" y="688"/>
                  <a:pt x="30944" y="688"/>
                </a:cubicBezTo>
                <a:cubicBezTo>
                  <a:pt x="30924" y="688"/>
                  <a:pt x="30908" y="685"/>
                  <a:pt x="30904" y="676"/>
                </a:cubicBezTo>
                <a:cubicBezTo>
                  <a:pt x="30890" y="633"/>
                  <a:pt x="31005" y="619"/>
                  <a:pt x="31048" y="619"/>
                </a:cubicBezTo>
                <a:cubicBezTo>
                  <a:pt x="31091" y="619"/>
                  <a:pt x="31220" y="604"/>
                  <a:pt x="31249" y="590"/>
                </a:cubicBezTo>
                <a:cubicBezTo>
                  <a:pt x="31260" y="578"/>
                  <a:pt x="31337" y="539"/>
                  <a:pt x="31374" y="539"/>
                </a:cubicBezTo>
                <a:close/>
                <a:moveTo>
                  <a:pt x="29870" y="619"/>
                </a:moveTo>
                <a:lnTo>
                  <a:pt x="29927" y="676"/>
                </a:lnTo>
                <a:cubicBezTo>
                  <a:pt x="29963" y="662"/>
                  <a:pt x="30013" y="655"/>
                  <a:pt x="30058" y="655"/>
                </a:cubicBezTo>
                <a:cubicBezTo>
                  <a:pt x="30103" y="655"/>
                  <a:pt x="30142" y="662"/>
                  <a:pt x="30157" y="676"/>
                </a:cubicBezTo>
                <a:cubicBezTo>
                  <a:pt x="30171" y="690"/>
                  <a:pt x="30186" y="719"/>
                  <a:pt x="30186" y="734"/>
                </a:cubicBezTo>
                <a:cubicBezTo>
                  <a:pt x="30186" y="734"/>
                  <a:pt x="30142" y="734"/>
                  <a:pt x="30099" y="705"/>
                </a:cubicBezTo>
                <a:cubicBezTo>
                  <a:pt x="30095" y="703"/>
                  <a:pt x="30088" y="702"/>
                  <a:pt x="30080" y="702"/>
                </a:cubicBezTo>
                <a:cubicBezTo>
                  <a:pt x="30024" y="702"/>
                  <a:pt x="29903" y="736"/>
                  <a:pt x="29856" y="736"/>
                </a:cubicBezTo>
                <a:cubicBezTo>
                  <a:pt x="29849" y="736"/>
                  <a:pt x="29844" y="735"/>
                  <a:pt x="29841" y="734"/>
                </a:cubicBezTo>
                <a:cubicBezTo>
                  <a:pt x="29798" y="734"/>
                  <a:pt x="29783" y="690"/>
                  <a:pt x="29812" y="662"/>
                </a:cubicBezTo>
                <a:lnTo>
                  <a:pt x="29841" y="633"/>
                </a:lnTo>
                <a:cubicBezTo>
                  <a:pt x="29841" y="619"/>
                  <a:pt x="29870" y="619"/>
                  <a:pt x="29870" y="619"/>
                </a:cubicBezTo>
                <a:close/>
                <a:moveTo>
                  <a:pt x="42587" y="2801"/>
                </a:moveTo>
                <a:cubicBezTo>
                  <a:pt x="42646" y="2801"/>
                  <a:pt x="42588" y="2876"/>
                  <a:pt x="42628" y="2903"/>
                </a:cubicBezTo>
                <a:cubicBezTo>
                  <a:pt x="42671" y="2932"/>
                  <a:pt x="42642" y="2946"/>
                  <a:pt x="42613" y="2975"/>
                </a:cubicBezTo>
                <a:cubicBezTo>
                  <a:pt x="42604" y="2984"/>
                  <a:pt x="42597" y="2987"/>
                  <a:pt x="42590" y="2987"/>
                </a:cubicBezTo>
                <a:cubicBezTo>
                  <a:pt x="42576" y="2987"/>
                  <a:pt x="42566" y="2970"/>
                  <a:pt x="42556" y="2960"/>
                </a:cubicBezTo>
                <a:lnTo>
                  <a:pt x="42527" y="2946"/>
                </a:lnTo>
                <a:cubicBezTo>
                  <a:pt x="42498" y="2946"/>
                  <a:pt x="42470" y="2917"/>
                  <a:pt x="42470" y="2903"/>
                </a:cubicBezTo>
                <a:lnTo>
                  <a:pt x="42484" y="2889"/>
                </a:lnTo>
                <a:cubicBezTo>
                  <a:pt x="42498" y="2860"/>
                  <a:pt x="42527" y="2802"/>
                  <a:pt x="42570" y="2802"/>
                </a:cubicBezTo>
                <a:cubicBezTo>
                  <a:pt x="42577" y="2801"/>
                  <a:pt x="42582" y="2801"/>
                  <a:pt x="42587" y="2801"/>
                </a:cubicBezTo>
                <a:close/>
                <a:moveTo>
                  <a:pt x="41881" y="3779"/>
                </a:moveTo>
                <a:cubicBezTo>
                  <a:pt x="41924" y="3794"/>
                  <a:pt x="42010" y="3880"/>
                  <a:pt x="41995" y="3923"/>
                </a:cubicBezTo>
                <a:cubicBezTo>
                  <a:pt x="41977" y="3951"/>
                  <a:pt x="41958" y="3967"/>
                  <a:pt x="41944" y="3967"/>
                </a:cubicBezTo>
                <a:cubicBezTo>
                  <a:pt x="41936" y="3967"/>
                  <a:pt x="41929" y="3962"/>
                  <a:pt x="41924" y="3952"/>
                </a:cubicBezTo>
                <a:lnTo>
                  <a:pt x="41924" y="3923"/>
                </a:lnTo>
                <a:cubicBezTo>
                  <a:pt x="41938" y="3866"/>
                  <a:pt x="41924" y="3837"/>
                  <a:pt x="41852" y="3837"/>
                </a:cubicBezTo>
                <a:lnTo>
                  <a:pt x="41837" y="3837"/>
                </a:lnTo>
                <a:cubicBezTo>
                  <a:pt x="41837" y="3794"/>
                  <a:pt x="41852" y="3779"/>
                  <a:pt x="41881" y="3779"/>
                </a:cubicBezTo>
                <a:close/>
                <a:moveTo>
                  <a:pt x="40997" y="4543"/>
                </a:moveTo>
                <a:cubicBezTo>
                  <a:pt x="40990" y="4545"/>
                  <a:pt x="40983" y="4548"/>
                  <a:pt x="40975" y="4555"/>
                </a:cubicBezTo>
                <a:cubicBezTo>
                  <a:pt x="40961" y="4570"/>
                  <a:pt x="40975" y="4613"/>
                  <a:pt x="41004" y="4641"/>
                </a:cubicBezTo>
                <a:cubicBezTo>
                  <a:pt x="41033" y="4670"/>
                  <a:pt x="41076" y="4713"/>
                  <a:pt x="41133" y="4742"/>
                </a:cubicBezTo>
                <a:cubicBezTo>
                  <a:pt x="41191" y="4771"/>
                  <a:pt x="41191" y="4771"/>
                  <a:pt x="41162" y="4799"/>
                </a:cubicBezTo>
                <a:cubicBezTo>
                  <a:pt x="41090" y="4843"/>
                  <a:pt x="41004" y="4900"/>
                  <a:pt x="40932" y="4900"/>
                </a:cubicBezTo>
                <a:cubicBezTo>
                  <a:pt x="40846" y="4900"/>
                  <a:pt x="40904" y="4771"/>
                  <a:pt x="40817" y="4728"/>
                </a:cubicBezTo>
                <a:cubicBezTo>
                  <a:pt x="40817" y="4728"/>
                  <a:pt x="40817" y="4713"/>
                  <a:pt x="40817" y="4699"/>
                </a:cubicBezTo>
                <a:cubicBezTo>
                  <a:pt x="40798" y="4650"/>
                  <a:pt x="40785" y="4628"/>
                  <a:pt x="40751" y="4628"/>
                </a:cubicBezTo>
                <a:cubicBezTo>
                  <a:pt x="40735" y="4628"/>
                  <a:pt x="40715" y="4632"/>
                  <a:pt x="40688" y="4641"/>
                </a:cubicBezTo>
                <a:cubicBezTo>
                  <a:pt x="40674" y="4641"/>
                  <a:pt x="40645" y="4656"/>
                  <a:pt x="40631" y="4656"/>
                </a:cubicBezTo>
                <a:lnTo>
                  <a:pt x="40616" y="4656"/>
                </a:lnTo>
                <a:cubicBezTo>
                  <a:pt x="40573" y="4641"/>
                  <a:pt x="40659" y="4555"/>
                  <a:pt x="40702" y="4555"/>
                </a:cubicBezTo>
                <a:cubicBezTo>
                  <a:pt x="40760" y="4555"/>
                  <a:pt x="40846" y="4570"/>
                  <a:pt x="40875" y="4570"/>
                </a:cubicBezTo>
                <a:cubicBezTo>
                  <a:pt x="40899" y="4570"/>
                  <a:pt x="40954" y="4549"/>
                  <a:pt x="40997" y="4543"/>
                </a:cubicBezTo>
                <a:close/>
                <a:moveTo>
                  <a:pt x="41263" y="4914"/>
                </a:moveTo>
                <a:cubicBezTo>
                  <a:pt x="41335" y="4929"/>
                  <a:pt x="41392" y="4943"/>
                  <a:pt x="41464" y="4972"/>
                </a:cubicBezTo>
                <a:cubicBezTo>
                  <a:pt x="41464" y="4972"/>
                  <a:pt x="41478" y="5001"/>
                  <a:pt x="41464" y="5001"/>
                </a:cubicBezTo>
                <a:cubicBezTo>
                  <a:pt x="41450" y="5015"/>
                  <a:pt x="41435" y="5029"/>
                  <a:pt x="41421" y="5029"/>
                </a:cubicBezTo>
                <a:lnTo>
                  <a:pt x="41378" y="5015"/>
                </a:lnTo>
                <a:cubicBezTo>
                  <a:pt x="41341" y="5027"/>
                  <a:pt x="41229" y="5093"/>
                  <a:pt x="41172" y="5093"/>
                </a:cubicBezTo>
                <a:cubicBezTo>
                  <a:pt x="41162" y="5093"/>
                  <a:pt x="41154" y="5091"/>
                  <a:pt x="41148" y="5087"/>
                </a:cubicBezTo>
                <a:cubicBezTo>
                  <a:pt x="41119" y="5058"/>
                  <a:pt x="41119" y="5029"/>
                  <a:pt x="41162" y="5029"/>
                </a:cubicBezTo>
                <a:lnTo>
                  <a:pt x="41191" y="5029"/>
                </a:lnTo>
                <a:cubicBezTo>
                  <a:pt x="41248" y="5029"/>
                  <a:pt x="41234" y="5015"/>
                  <a:pt x="41205" y="4972"/>
                </a:cubicBezTo>
                <a:cubicBezTo>
                  <a:pt x="41205" y="4972"/>
                  <a:pt x="41248" y="4914"/>
                  <a:pt x="41263" y="4914"/>
                </a:cubicBezTo>
                <a:close/>
                <a:moveTo>
                  <a:pt x="40832" y="5561"/>
                </a:moveTo>
                <a:cubicBezTo>
                  <a:pt x="40846" y="5590"/>
                  <a:pt x="40846" y="5604"/>
                  <a:pt x="40860" y="5618"/>
                </a:cubicBezTo>
                <a:cubicBezTo>
                  <a:pt x="40860" y="5618"/>
                  <a:pt x="40846" y="5618"/>
                  <a:pt x="40846" y="5633"/>
                </a:cubicBezTo>
                <a:lnTo>
                  <a:pt x="40803" y="5647"/>
                </a:lnTo>
                <a:lnTo>
                  <a:pt x="40789" y="5662"/>
                </a:lnTo>
                <a:cubicBezTo>
                  <a:pt x="40760" y="5647"/>
                  <a:pt x="40746" y="5604"/>
                  <a:pt x="40746" y="5590"/>
                </a:cubicBezTo>
                <a:cubicBezTo>
                  <a:pt x="40746" y="5590"/>
                  <a:pt x="40789" y="5575"/>
                  <a:pt x="40832" y="5561"/>
                </a:cubicBezTo>
                <a:close/>
                <a:moveTo>
                  <a:pt x="920" y="5690"/>
                </a:moveTo>
                <a:cubicBezTo>
                  <a:pt x="963" y="5690"/>
                  <a:pt x="1106" y="5748"/>
                  <a:pt x="1106" y="5805"/>
                </a:cubicBezTo>
                <a:cubicBezTo>
                  <a:pt x="1113" y="5827"/>
                  <a:pt x="1113" y="5838"/>
                  <a:pt x="1108" y="5838"/>
                </a:cubicBezTo>
                <a:cubicBezTo>
                  <a:pt x="1103" y="5838"/>
                  <a:pt x="1092" y="5827"/>
                  <a:pt x="1078" y="5805"/>
                </a:cubicBezTo>
                <a:lnTo>
                  <a:pt x="1034" y="5776"/>
                </a:lnTo>
                <a:lnTo>
                  <a:pt x="1006" y="5776"/>
                </a:lnTo>
                <a:cubicBezTo>
                  <a:pt x="970" y="5795"/>
                  <a:pt x="941" y="5802"/>
                  <a:pt x="923" y="5802"/>
                </a:cubicBezTo>
                <a:cubicBezTo>
                  <a:pt x="899" y="5802"/>
                  <a:pt x="894" y="5787"/>
                  <a:pt x="920" y="5762"/>
                </a:cubicBezTo>
                <a:lnTo>
                  <a:pt x="920" y="5733"/>
                </a:lnTo>
                <a:lnTo>
                  <a:pt x="920" y="5690"/>
                </a:lnTo>
                <a:close/>
                <a:moveTo>
                  <a:pt x="1765" y="5742"/>
                </a:moveTo>
                <a:cubicBezTo>
                  <a:pt x="1774" y="5742"/>
                  <a:pt x="1784" y="5744"/>
                  <a:pt x="1796" y="5748"/>
                </a:cubicBezTo>
                <a:cubicBezTo>
                  <a:pt x="1839" y="5762"/>
                  <a:pt x="1940" y="5834"/>
                  <a:pt x="2011" y="5863"/>
                </a:cubicBezTo>
                <a:cubicBezTo>
                  <a:pt x="1997" y="5863"/>
                  <a:pt x="1997" y="5877"/>
                  <a:pt x="1954" y="5934"/>
                </a:cubicBezTo>
                <a:lnTo>
                  <a:pt x="1882" y="6021"/>
                </a:lnTo>
                <a:cubicBezTo>
                  <a:pt x="1853" y="5949"/>
                  <a:pt x="1767" y="5820"/>
                  <a:pt x="1753" y="5776"/>
                </a:cubicBezTo>
                <a:cubicBezTo>
                  <a:pt x="1732" y="5755"/>
                  <a:pt x="1742" y="5742"/>
                  <a:pt x="1765" y="5742"/>
                </a:cubicBezTo>
                <a:close/>
                <a:moveTo>
                  <a:pt x="41177" y="6222"/>
                </a:moveTo>
                <a:cubicBezTo>
                  <a:pt x="41119" y="6236"/>
                  <a:pt x="41119" y="6236"/>
                  <a:pt x="41119" y="6236"/>
                </a:cubicBezTo>
                <a:lnTo>
                  <a:pt x="41105" y="6236"/>
                </a:lnTo>
                <a:cubicBezTo>
                  <a:pt x="41119" y="6236"/>
                  <a:pt x="41148" y="6222"/>
                  <a:pt x="41177" y="6222"/>
                </a:cubicBezTo>
                <a:close/>
                <a:moveTo>
                  <a:pt x="1092" y="8133"/>
                </a:moveTo>
                <a:cubicBezTo>
                  <a:pt x="1092" y="8133"/>
                  <a:pt x="1106" y="8147"/>
                  <a:pt x="1106" y="8147"/>
                </a:cubicBezTo>
                <a:lnTo>
                  <a:pt x="1121" y="8190"/>
                </a:lnTo>
                <a:cubicBezTo>
                  <a:pt x="1164" y="8219"/>
                  <a:pt x="1207" y="8248"/>
                  <a:pt x="1221" y="8248"/>
                </a:cubicBezTo>
                <a:cubicBezTo>
                  <a:pt x="1236" y="8248"/>
                  <a:pt x="1221" y="8262"/>
                  <a:pt x="1193" y="8276"/>
                </a:cubicBezTo>
                <a:cubicBezTo>
                  <a:pt x="1149" y="8276"/>
                  <a:pt x="1121" y="8262"/>
                  <a:pt x="1092" y="8262"/>
                </a:cubicBezTo>
                <a:cubicBezTo>
                  <a:pt x="1084" y="8264"/>
                  <a:pt x="1077" y="8265"/>
                  <a:pt x="1071" y="8265"/>
                </a:cubicBezTo>
                <a:cubicBezTo>
                  <a:pt x="1031" y="8265"/>
                  <a:pt x="1024" y="8227"/>
                  <a:pt x="1049" y="8190"/>
                </a:cubicBezTo>
                <a:lnTo>
                  <a:pt x="1078" y="8147"/>
                </a:lnTo>
                <a:cubicBezTo>
                  <a:pt x="1092" y="8133"/>
                  <a:pt x="1092" y="8133"/>
                  <a:pt x="1092" y="8133"/>
                </a:cubicBezTo>
                <a:close/>
                <a:moveTo>
                  <a:pt x="42685" y="8980"/>
                </a:moveTo>
                <a:cubicBezTo>
                  <a:pt x="42685" y="9023"/>
                  <a:pt x="42685" y="9052"/>
                  <a:pt x="42656" y="9052"/>
                </a:cubicBezTo>
                <a:cubicBezTo>
                  <a:pt x="42642" y="9052"/>
                  <a:pt x="42642" y="9052"/>
                  <a:pt x="42628" y="9038"/>
                </a:cubicBezTo>
                <a:cubicBezTo>
                  <a:pt x="42642" y="9023"/>
                  <a:pt x="42671" y="8995"/>
                  <a:pt x="42671" y="8995"/>
                </a:cubicBezTo>
                <a:cubicBezTo>
                  <a:pt x="42671" y="8980"/>
                  <a:pt x="42671" y="8980"/>
                  <a:pt x="42685" y="8980"/>
                </a:cubicBezTo>
                <a:close/>
                <a:moveTo>
                  <a:pt x="1135" y="9153"/>
                </a:moveTo>
                <a:cubicBezTo>
                  <a:pt x="1135" y="9167"/>
                  <a:pt x="1149" y="9196"/>
                  <a:pt x="1164" y="9239"/>
                </a:cubicBezTo>
                <a:cubicBezTo>
                  <a:pt x="1149" y="9239"/>
                  <a:pt x="1135" y="9225"/>
                  <a:pt x="1121" y="9225"/>
                </a:cubicBezTo>
                <a:lnTo>
                  <a:pt x="1092" y="9225"/>
                </a:lnTo>
                <a:lnTo>
                  <a:pt x="1049" y="9210"/>
                </a:lnTo>
                <a:cubicBezTo>
                  <a:pt x="1036" y="9249"/>
                  <a:pt x="989" y="9299"/>
                  <a:pt x="969" y="9299"/>
                </a:cubicBezTo>
                <a:cubicBezTo>
                  <a:pt x="966" y="9299"/>
                  <a:pt x="964" y="9298"/>
                  <a:pt x="963" y="9296"/>
                </a:cubicBezTo>
                <a:cubicBezTo>
                  <a:pt x="948" y="9282"/>
                  <a:pt x="905" y="9225"/>
                  <a:pt x="905" y="9210"/>
                </a:cubicBezTo>
                <a:cubicBezTo>
                  <a:pt x="891" y="9196"/>
                  <a:pt x="1034" y="9167"/>
                  <a:pt x="1135" y="9153"/>
                </a:cubicBezTo>
                <a:close/>
                <a:moveTo>
                  <a:pt x="41174" y="9678"/>
                </a:moveTo>
                <a:cubicBezTo>
                  <a:pt x="41184" y="9678"/>
                  <a:pt x="41191" y="9689"/>
                  <a:pt x="41191" y="9699"/>
                </a:cubicBezTo>
                <a:lnTo>
                  <a:pt x="41133" y="9699"/>
                </a:lnTo>
                <a:cubicBezTo>
                  <a:pt x="41133" y="9684"/>
                  <a:pt x="41148" y="9684"/>
                  <a:pt x="41162" y="9684"/>
                </a:cubicBezTo>
                <a:cubicBezTo>
                  <a:pt x="41166" y="9680"/>
                  <a:pt x="41171" y="9678"/>
                  <a:pt x="41174" y="9678"/>
                </a:cubicBezTo>
                <a:close/>
                <a:moveTo>
                  <a:pt x="42570" y="11509"/>
                </a:moveTo>
                <a:cubicBezTo>
                  <a:pt x="42656" y="11509"/>
                  <a:pt x="42585" y="11595"/>
                  <a:pt x="42628" y="11610"/>
                </a:cubicBezTo>
                <a:cubicBezTo>
                  <a:pt x="42671" y="11638"/>
                  <a:pt x="42642" y="11667"/>
                  <a:pt x="42613" y="11681"/>
                </a:cubicBezTo>
                <a:cubicBezTo>
                  <a:pt x="42604" y="11696"/>
                  <a:pt x="42596" y="11701"/>
                  <a:pt x="42589" y="11701"/>
                </a:cubicBezTo>
                <a:cubicBezTo>
                  <a:pt x="42575" y="11701"/>
                  <a:pt x="42565" y="11681"/>
                  <a:pt x="42556" y="11681"/>
                </a:cubicBezTo>
                <a:lnTo>
                  <a:pt x="42527" y="11667"/>
                </a:lnTo>
                <a:cubicBezTo>
                  <a:pt x="42498" y="11653"/>
                  <a:pt x="42470" y="11638"/>
                  <a:pt x="42470" y="11610"/>
                </a:cubicBezTo>
                <a:lnTo>
                  <a:pt x="42484" y="11610"/>
                </a:lnTo>
                <a:cubicBezTo>
                  <a:pt x="42498" y="11566"/>
                  <a:pt x="42527" y="11509"/>
                  <a:pt x="42570" y="11509"/>
                </a:cubicBezTo>
                <a:close/>
                <a:moveTo>
                  <a:pt x="41866" y="12496"/>
                </a:moveTo>
                <a:cubicBezTo>
                  <a:pt x="41870" y="12496"/>
                  <a:pt x="41875" y="12498"/>
                  <a:pt x="41881" y="12500"/>
                </a:cubicBezTo>
                <a:cubicBezTo>
                  <a:pt x="41895" y="12500"/>
                  <a:pt x="41895" y="12500"/>
                  <a:pt x="41909" y="12515"/>
                </a:cubicBezTo>
                <a:cubicBezTo>
                  <a:pt x="41909" y="12515"/>
                  <a:pt x="41924" y="12529"/>
                  <a:pt x="41938" y="12558"/>
                </a:cubicBezTo>
                <a:lnTo>
                  <a:pt x="41981" y="12615"/>
                </a:lnTo>
                <a:lnTo>
                  <a:pt x="41995" y="12615"/>
                </a:lnTo>
                <a:cubicBezTo>
                  <a:pt x="41995" y="12630"/>
                  <a:pt x="41995" y="12630"/>
                  <a:pt x="41995" y="12644"/>
                </a:cubicBezTo>
                <a:cubicBezTo>
                  <a:pt x="41979" y="12669"/>
                  <a:pt x="41962" y="12684"/>
                  <a:pt x="41948" y="12684"/>
                </a:cubicBezTo>
                <a:cubicBezTo>
                  <a:pt x="41938" y="12684"/>
                  <a:pt x="41930" y="12676"/>
                  <a:pt x="41924" y="12658"/>
                </a:cubicBezTo>
                <a:lnTo>
                  <a:pt x="41924" y="12630"/>
                </a:lnTo>
                <a:cubicBezTo>
                  <a:pt x="41938" y="12587"/>
                  <a:pt x="41924" y="12558"/>
                  <a:pt x="41852" y="12543"/>
                </a:cubicBezTo>
                <a:lnTo>
                  <a:pt x="41837" y="12543"/>
                </a:lnTo>
                <a:cubicBezTo>
                  <a:pt x="41837" y="12520"/>
                  <a:pt x="41847" y="12496"/>
                  <a:pt x="41866" y="12496"/>
                </a:cubicBezTo>
                <a:close/>
                <a:moveTo>
                  <a:pt x="1451" y="14239"/>
                </a:moveTo>
                <a:cubicBezTo>
                  <a:pt x="1494" y="14239"/>
                  <a:pt x="1509" y="14267"/>
                  <a:pt x="1509" y="14296"/>
                </a:cubicBezTo>
                <a:cubicBezTo>
                  <a:pt x="1480" y="14282"/>
                  <a:pt x="1451" y="14282"/>
                  <a:pt x="1437" y="14282"/>
                </a:cubicBezTo>
                <a:lnTo>
                  <a:pt x="1437" y="14267"/>
                </a:lnTo>
                <a:cubicBezTo>
                  <a:pt x="1437" y="14267"/>
                  <a:pt x="1437" y="14253"/>
                  <a:pt x="1437" y="14239"/>
                </a:cubicBezTo>
                <a:close/>
                <a:moveTo>
                  <a:pt x="963" y="14411"/>
                </a:moveTo>
                <a:cubicBezTo>
                  <a:pt x="1006" y="14426"/>
                  <a:pt x="1063" y="14454"/>
                  <a:pt x="1092" y="14483"/>
                </a:cubicBezTo>
                <a:cubicBezTo>
                  <a:pt x="1080" y="14489"/>
                  <a:pt x="1068" y="14492"/>
                  <a:pt x="1055" y="14492"/>
                </a:cubicBezTo>
                <a:cubicBezTo>
                  <a:pt x="1037" y="14492"/>
                  <a:pt x="1017" y="14485"/>
                  <a:pt x="991" y="14469"/>
                </a:cubicBezTo>
                <a:lnTo>
                  <a:pt x="963" y="14440"/>
                </a:lnTo>
                <a:cubicBezTo>
                  <a:pt x="963" y="14426"/>
                  <a:pt x="963" y="14426"/>
                  <a:pt x="963" y="14411"/>
                </a:cubicBezTo>
                <a:close/>
                <a:moveTo>
                  <a:pt x="42478" y="15227"/>
                </a:moveTo>
                <a:cubicBezTo>
                  <a:pt x="42500" y="15227"/>
                  <a:pt x="42524" y="15252"/>
                  <a:pt x="42541" y="15288"/>
                </a:cubicBezTo>
                <a:lnTo>
                  <a:pt x="42570" y="15331"/>
                </a:lnTo>
                <a:lnTo>
                  <a:pt x="42599" y="15374"/>
                </a:lnTo>
                <a:cubicBezTo>
                  <a:pt x="42570" y="15402"/>
                  <a:pt x="42527" y="15446"/>
                  <a:pt x="42498" y="15446"/>
                </a:cubicBezTo>
                <a:lnTo>
                  <a:pt x="42470" y="15431"/>
                </a:lnTo>
                <a:lnTo>
                  <a:pt x="42441" y="15417"/>
                </a:lnTo>
                <a:cubicBezTo>
                  <a:pt x="42383" y="15417"/>
                  <a:pt x="42412" y="15302"/>
                  <a:pt x="42441" y="15259"/>
                </a:cubicBezTo>
                <a:cubicBezTo>
                  <a:pt x="42452" y="15237"/>
                  <a:pt x="42465" y="15227"/>
                  <a:pt x="42478" y="15227"/>
                </a:cubicBezTo>
                <a:close/>
                <a:moveTo>
                  <a:pt x="43245" y="20790"/>
                </a:moveTo>
                <a:cubicBezTo>
                  <a:pt x="43289" y="20862"/>
                  <a:pt x="43360" y="20991"/>
                  <a:pt x="43389" y="21020"/>
                </a:cubicBezTo>
                <a:cubicBezTo>
                  <a:pt x="43400" y="21052"/>
                  <a:pt x="43394" y="21069"/>
                  <a:pt x="43373" y="21069"/>
                </a:cubicBezTo>
                <a:cubicBezTo>
                  <a:pt x="43366" y="21069"/>
                  <a:pt x="43357" y="21067"/>
                  <a:pt x="43346" y="21063"/>
                </a:cubicBezTo>
                <a:cubicBezTo>
                  <a:pt x="43303" y="21049"/>
                  <a:pt x="43188" y="20977"/>
                  <a:pt x="43130" y="20948"/>
                </a:cubicBezTo>
                <a:cubicBezTo>
                  <a:pt x="43130" y="20934"/>
                  <a:pt x="43145" y="20920"/>
                  <a:pt x="43174" y="20876"/>
                </a:cubicBezTo>
                <a:lnTo>
                  <a:pt x="43245" y="20790"/>
                </a:lnTo>
                <a:close/>
                <a:moveTo>
                  <a:pt x="44034" y="20973"/>
                </a:moveTo>
                <a:lnTo>
                  <a:pt x="44034" y="20973"/>
                </a:lnTo>
                <a:cubicBezTo>
                  <a:pt x="44039" y="20973"/>
                  <a:pt x="44050" y="20984"/>
                  <a:pt x="44064" y="21006"/>
                </a:cubicBezTo>
                <a:lnTo>
                  <a:pt x="44107" y="21020"/>
                </a:lnTo>
                <a:lnTo>
                  <a:pt x="44136" y="21034"/>
                </a:lnTo>
                <a:cubicBezTo>
                  <a:pt x="44176" y="21014"/>
                  <a:pt x="44207" y="21004"/>
                  <a:pt x="44224" y="21004"/>
                </a:cubicBezTo>
                <a:cubicBezTo>
                  <a:pt x="44244" y="21004"/>
                  <a:pt x="44245" y="21018"/>
                  <a:pt x="44222" y="21049"/>
                </a:cubicBezTo>
                <a:lnTo>
                  <a:pt x="44222" y="21063"/>
                </a:lnTo>
                <a:lnTo>
                  <a:pt x="44222" y="21121"/>
                </a:lnTo>
                <a:cubicBezTo>
                  <a:pt x="44179" y="21121"/>
                  <a:pt x="44050" y="21063"/>
                  <a:pt x="44036" y="21006"/>
                </a:cubicBezTo>
                <a:cubicBezTo>
                  <a:pt x="44028" y="20984"/>
                  <a:pt x="44028" y="20973"/>
                  <a:pt x="44034" y="20973"/>
                </a:cubicBezTo>
                <a:close/>
                <a:moveTo>
                  <a:pt x="2835" y="22840"/>
                </a:moveTo>
                <a:cubicBezTo>
                  <a:pt x="2845" y="22840"/>
                  <a:pt x="2853" y="22847"/>
                  <a:pt x="2859" y="22859"/>
                </a:cubicBezTo>
                <a:lnTo>
                  <a:pt x="2845" y="22888"/>
                </a:lnTo>
                <a:cubicBezTo>
                  <a:pt x="2845" y="22945"/>
                  <a:pt x="2859" y="22974"/>
                  <a:pt x="2931" y="22974"/>
                </a:cubicBezTo>
                <a:cubicBezTo>
                  <a:pt x="2945" y="23017"/>
                  <a:pt x="2931" y="23031"/>
                  <a:pt x="2888" y="23031"/>
                </a:cubicBezTo>
                <a:cubicBezTo>
                  <a:pt x="2859" y="23017"/>
                  <a:pt x="2759" y="22931"/>
                  <a:pt x="2787" y="22888"/>
                </a:cubicBezTo>
                <a:cubicBezTo>
                  <a:pt x="2804" y="22854"/>
                  <a:pt x="2821" y="22840"/>
                  <a:pt x="2835" y="22840"/>
                </a:cubicBezTo>
                <a:close/>
                <a:moveTo>
                  <a:pt x="2185" y="23824"/>
                </a:moveTo>
                <a:cubicBezTo>
                  <a:pt x="2201" y="23824"/>
                  <a:pt x="2207" y="23841"/>
                  <a:pt x="2227" y="23850"/>
                </a:cubicBezTo>
                <a:lnTo>
                  <a:pt x="2241" y="23865"/>
                </a:lnTo>
                <a:cubicBezTo>
                  <a:pt x="2270" y="23865"/>
                  <a:pt x="2299" y="23894"/>
                  <a:pt x="2299" y="23908"/>
                </a:cubicBezTo>
                <a:lnTo>
                  <a:pt x="2299" y="23922"/>
                </a:lnTo>
                <a:cubicBezTo>
                  <a:pt x="2270" y="23951"/>
                  <a:pt x="2241" y="24008"/>
                  <a:pt x="2213" y="24008"/>
                </a:cubicBezTo>
                <a:cubicBezTo>
                  <a:pt x="2205" y="24010"/>
                  <a:pt x="2198" y="24010"/>
                  <a:pt x="2193" y="24010"/>
                </a:cubicBezTo>
                <a:cubicBezTo>
                  <a:pt x="2122" y="24010"/>
                  <a:pt x="2182" y="23934"/>
                  <a:pt x="2155" y="23908"/>
                </a:cubicBezTo>
                <a:cubicBezTo>
                  <a:pt x="2112" y="23879"/>
                  <a:pt x="2126" y="23865"/>
                  <a:pt x="2155" y="23836"/>
                </a:cubicBezTo>
                <a:cubicBezTo>
                  <a:pt x="2168" y="23827"/>
                  <a:pt x="2178" y="23824"/>
                  <a:pt x="2185" y="23824"/>
                </a:cubicBezTo>
                <a:close/>
                <a:moveTo>
                  <a:pt x="15030" y="26074"/>
                </a:moveTo>
                <a:cubicBezTo>
                  <a:pt x="15041" y="26074"/>
                  <a:pt x="15051" y="26075"/>
                  <a:pt x="15057" y="26077"/>
                </a:cubicBezTo>
                <a:cubicBezTo>
                  <a:pt x="15100" y="26077"/>
                  <a:pt x="15100" y="26120"/>
                  <a:pt x="15071" y="26149"/>
                </a:cubicBezTo>
                <a:lnTo>
                  <a:pt x="15057" y="26178"/>
                </a:lnTo>
                <a:cubicBezTo>
                  <a:pt x="15043" y="26178"/>
                  <a:pt x="15014" y="26192"/>
                  <a:pt x="15014" y="26192"/>
                </a:cubicBezTo>
                <a:lnTo>
                  <a:pt x="14956" y="26135"/>
                </a:lnTo>
                <a:cubicBezTo>
                  <a:pt x="14926" y="26147"/>
                  <a:pt x="14885" y="26151"/>
                  <a:pt x="14846" y="26151"/>
                </a:cubicBezTo>
                <a:cubicBezTo>
                  <a:pt x="14793" y="26151"/>
                  <a:pt x="14743" y="26143"/>
                  <a:pt x="14726" y="26135"/>
                </a:cubicBezTo>
                <a:cubicBezTo>
                  <a:pt x="14712" y="26120"/>
                  <a:pt x="14698" y="26077"/>
                  <a:pt x="14698" y="26077"/>
                </a:cubicBezTo>
                <a:lnTo>
                  <a:pt x="14698" y="26077"/>
                </a:lnTo>
                <a:cubicBezTo>
                  <a:pt x="14698" y="26077"/>
                  <a:pt x="14741" y="26077"/>
                  <a:pt x="14784" y="26092"/>
                </a:cubicBezTo>
                <a:cubicBezTo>
                  <a:pt x="14790" y="26094"/>
                  <a:pt x="14800" y="26095"/>
                  <a:pt x="14811" y="26095"/>
                </a:cubicBezTo>
                <a:cubicBezTo>
                  <a:pt x="14867" y="26095"/>
                  <a:pt x="14974" y="26074"/>
                  <a:pt x="15030" y="26074"/>
                </a:cubicBezTo>
                <a:close/>
                <a:moveTo>
                  <a:pt x="13933" y="26123"/>
                </a:moveTo>
                <a:cubicBezTo>
                  <a:pt x="13953" y="26123"/>
                  <a:pt x="13970" y="26126"/>
                  <a:pt x="13979" y="26135"/>
                </a:cubicBezTo>
                <a:cubicBezTo>
                  <a:pt x="13994" y="26164"/>
                  <a:pt x="13864" y="26192"/>
                  <a:pt x="13821" y="26192"/>
                </a:cubicBezTo>
                <a:cubicBezTo>
                  <a:pt x="13778" y="26192"/>
                  <a:pt x="13649" y="26207"/>
                  <a:pt x="13635" y="26221"/>
                </a:cubicBezTo>
                <a:cubicBezTo>
                  <a:pt x="13611" y="26233"/>
                  <a:pt x="13542" y="26272"/>
                  <a:pt x="13500" y="26272"/>
                </a:cubicBezTo>
                <a:cubicBezTo>
                  <a:pt x="13490" y="26272"/>
                  <a:pt x="13482" y="26270"/>
                  <a:pt x="13476" y="26264"/>
                </a:cubicBezTo>
                <a:cubicBezTo>
                  <a:pt x="13448" y="26235"/>
                  <a:pt x="13476" y="26192"/>
                  <a:pt x="13534" y="26178"/>
                </a:cubicBezTo>
                <a:lnTo>
                  <a:pt x="13591" y="26149"/>
                </a:lnTo>
                <a:lnTo>
                  <a:pt x="13635" y="26135"/>
                </a:lnTo>
                <a:cubicBezTo>
                  <a:pt x="13692" y="26135"/>
                  <a:pt x="13778" y="26149"/>
                  <a:pt x="13807" y="26149"/>
                </a:cubicBezTo>
                <a:cubicBezTo>
                  <a:pt x="13827" y="26139"/>
                  <a:pt x="13888" y="26123"/>
                  <a:pt x="13933" y="26123"/>
                </a:cubicBezTo>
                <a:close/>
                <a:moveTo>
                  <a:pt x="13160" y="26120"/>
                </a:moveTo>
                <a:lnTo>
                  <a:pt x="13247" y="26192"/>
                </a:lnTo>
                <a:cubicBezTo>
                  <a:pt x="13253" y="26191"/>
                  <a:pt x="13259" y="26190"/>
                  <a:pt x="13264" y="26190"/>
                </a:cubicBezTo>
                <a:cubicBezTo>
                  <a:pt x="13310" y="26190"/>
                  <a:pt x="13333" y="26238"/>
                  <a:pt x="13333" y="26264"/>
                </a:cubicBezTo>
                <a:cubicBezTo>
                  <a:pt x="13333" y="26273"/>
                  <a:pt x="13325" y="26276"/>
                  <a:pt x="13312" y="26276"/>
                </a:cubicBezTo>
                <a:cubicBezTo>
                  <a:pt x="13285" y="26276"/>
                  <a:pt x="13238" y="26260"/>
                  <a:pt x="13218" y="26250"/>
                </a:cubicBezTo>
                <a:cubicBezTo>
                  <a:pt x="13189" y="26235"/>
                  <a:pt x="13089" y="26164"/>
                  <a:pt x="13045" y="26164"/>
                </a:cubicBezTo>
                <a:cubicBezTo>
                  <a:pt x="13017" y="26164"/>
                  <a:pt x="13060" y="26149"/>
                  <a:pt x="13160" y="26120"/>
                </a:cubicBezTo>
                <a:close/>
                <a:moveTo>
                  <a:pt x="31115" y="26144"/>
                </a:moveTo>
                <a:cubicBezTo>
                  <a:pt x="31123" y="26144"/>
                  <a:pt x="31130" y="26146"/>
                  <a:pt x="31134" y="26149"/>
                </a:cubicBezTo>
                <a:cubicBezTo>
                  <a:pt x="31148" y="26164"/>
                  <a:pt x="31206" y="26221"/>
                  <a:pt x="31234" y="26250"/>
                </a:cubicBezTo>
                <a:cubicBezTo>
                  <a:pt x="31249" y="26264"/>
                  <a:pt x="31249" y="26293"/>
                  <a:pt x="31220" y="26307"/>
                </a:cubicBezTo>
                <a:cubicBezTo>
                  <a:pt x="31218" y="26308"/>
                  <a:pt x="31214" y="26309"/>
                  <a:pt x="31211" y="26309"/>
                </a:cubicBezTo>
                <a:cubicBezTo>
                  <a:pt x="31172" y="26309"/>
                  <a:pt x="31075" y="26245"/>
                  <a:pt x="31062" y="26192"/>
                </a:cubicBezTo>
                <a:cubicBezTo>
                  <a:pt x="31051" y="26160"/>
                  <a:pt x="31089" y="26144"/>
                  <a:pt x="31115" y="26144"/>
                </a:cubicBezTo>
                <a:close/>
                <a:moveTo>
                  <a:pt x="23505" y="26192"/>
                </a:moveTo>
                <a:cubicBezTo>
                  <a:pt x="23562" y="26192"/>
                  <a:pt x="23591" y="26293"/>
                  <a:pt x="23548" y="26307"/>
                </a:cubicBezTo>
                <a:cubicBezTo>
                  <a:pt x="23511" y="26320"/>
                  <a:pt x="23452" y="26353"/>
                  <a:pt x="23419" y="26353"/>
                </a:cubicBezTo>
                <a:cubicBezTo>
                  <a:pt x="23413" y="26353"/>
                  <a:pt x="23408" y="26352"/>
                  <a:pt x="23404" y="26350"/>
                </a:cubicBezTo>
                <a:cubicBezTo>
                  <a:pt x="23390" y="26336"/>
                  <a:pt x="23376" y="26293"/>
                  <a:pt x="23390" y="26264"/>
                </a:cubicBezTo>
                <a:lnTo>
                  <a:pt x="23376" y="26235"/>
                </a:lnTo>
                <a:lnTo>
                  <a:pt x="23376" y="26221"/>
                </a:lnTo>
                <a:cubicBezTo>
                  <a:pt x="23390" y="26207"/>
                  <a:pt x="23447" y="26192"/>
                  <a:pt x="23505" y="26192"/>
                </a:cubicBezTo>
                <a:close/>
                <a:moveTo>
                  <a:pt x="15971" y="26363"/>
                </a:moveTo>
                <a:cubicBezTo>
                  <a:pt x="15972" y="26363"/>
                  <a:pt x="15975" y="26372"/>
                  <a:pt x="15976" y="26392"/>
                </a:cubicBezTo>
                <a:lnTo>
                  <a:pt x="15976" y="26392"/>
                </a:lnTo>
                <a:cubicBezTo>
                  <a:pt x="15970" y="26373"/>
                  <a:pt x="15969" y="26363"/>
                  <a:pt x="15971" y="26363"/>
                </a:cubicBezTo>
                <a:close/>
                <a:moveTo>
                  <a:pt x="17356" y="26307"/>
                </a:moveTo>
                <a:lnTo>
                  <a:pt x="17356" y="26307"/>
                </a:lnTo>
                <a:cubicBezTo>
                  <a:pt x="17384" y="26322"/>
                  <a:pt x="17427" y="26365"/>
                  <a:pt x="17456" y="26408"/>
                </a:cubicBezTo>
                <a:lnTo>
                  <a:pt x="17499" y="26437"/>
                </a:lnTo>
                <a:lnTo>
                  <a:pt x="17528" y="26451"/>
                </a:lnTo>
                <a:cubicBezTo>
                  <a:pt x="17541" y="26448"/>
                  <a:pt x="17553" y="26447"/>
                  <a:pt x="17565" y="26447"/>
                </a:cubicBezTo>
                <a:cubicBezTo>
                  <a:pt x="17615" y="26447"/>
                  <a:pt x="17646" y="26471"/>
                  <a:pt x="17657" y="26494"/>
                </a:cubicBezTo>
                <a:lnTo>
                  <a:pt x="17643" y="26523"/>
                </a:lnTo>
                <a:lnTo>
                  <a:pt x="17629" y="26537"/>
                </a:lnTo>
                <a:cubicBezTo>
                  <a:pt x="17623" y="26540"/>
                  <a:pt x="17617" y="26541"/>
                  <a:pt x="17610" y="26541"/>
                </a:cubicBezTo>
                <a:cubicBezTo>
                  <a:pt x="17579" y="26541"/>
                  <a:pt x="17532" y="26517"/>
                  <a:pt x="17485" y="26494"/>
                </a:cubicBezTo>
                <a:lnTo>
                  <a:pt x="17427" y="26465"/>
                </a:lnTo>
                <a:lnTo>
                  <a:pt x="17384" y="26437"/>
                </a:lnTo>
                <a:cubicBezTo>
                  <a:pt x="17341" y="26365"/>
                  <a:pt x="17341" y="26307"/>
                  <a:pt x="17356" y="26307"/>
                </a:cubicBezTo>
                <a:close/>
                <a:moveTo>
                  <a:pt x="15976" y="26400"/>
                </a:moveTo>
                <a:lnTo>
                  <a:pt x="15976" y="26400"/>
                </a:lnTo>
                <a:cubicBezTo>
                  <a:pt x="15976" y="26403"/>
                  <a:pt x="15976" y="26405"/>
                  <a:pt x="15976" y="26408"/>
                </a:cubicBezTo>
                <a:cubicBezTo>
                  <a:pt x="15991" y="26451"/>
                  <a:pt x="16034" y="26551"/>
                  <a:pt x="15991" y="26551"/>
                </a:cubicBezTo>
                <a:cubicBezTo>
                  <a:pt x="15989" y="26552"/>
                  <a:pt x="15988" y="26553"/>
                  <a:pt x="15987" y="26553"/>
                </a:cubicBezTo>
                <a:cubicBezTo>
                  <a:pt x="15965" y="26553"/>
                  <a:pt x="15975" y="26446"/>
                  <a:pt x="15976" y="26400"/>
                </a:cubicBezTo>
                <a:close/>
                <a:moveTo>
                  <a:pt x="25444" y="1"/>
                </a:moveTo>
                <a:cubicBezTo>
                  <a:pt x="25411" y="45"/>
                  <a:pt x="25353" y="63"/>
                  <a:pt x="25302" y="63"/>
                </a:cubicBezTo>
                <a:cubicBezTo>
                  <a:pt x="25286" y="63"/>
                  <a:pt x="25271" y="62"/>
                  <a:pt x="25258" y="58"/>
                </a:cubicBezTo>
                <a:lnTo>
                  <a:pt x="25215" y="58"/>
                </a:lnTo>
                <a:cubicBezTo>
                  <a:pt x="25175" y="58"/>
                  <a:pt x="25112" y="118"/>
                  <a:pt x="25090" y="118"/>
                </a:cubicBezTo>
                <a:cubicBezTo>
                  <a:pt x="25088" y="118"/>
                  <a:pt x="25087" y="117"/>
                  <a:pt x="25085" y="116"/>
                </a:cubicBezTo>
                <a:lnTo>
                  <a:pt x="24985" y="73"/>
                </a:lnTo>
                <a:cubicBezTo>
                  <a:pt x="24961" y="108"/>
                  <a:pt x="24937" y="134"/>
                  <a:pt x="24930" y="134"/>
                </a:cubicBezTo>
                <a:cubicBezTo>
                  <a:pt x="24928" y="134"/>
                  <a:pt x="24927" y="133"/>
                  <a:pt x="24927" y="130"/>
                </a:cubicBezTo>
                <a:cubicBezTo>
                  <a:pt x="24927" y="130"/>
                  <a:pt x="24798" y="87"/>
                  <a:pt x="24740" y="87"/>
                </a:cubicBezTo>
                <a:cubicBezTo>
                  <a:pt x="24726" y="82"/>
                  <a:pt x="24704" y="81"/>
                  <a:pt x="24680" y="81"/>
                </a:cubicBezTo>
                <a:cubicBezTo>
                  <a:pt x="24632" y="81"/>
                  <a:pt x="24578" y="87"/>
                  <a:pt x="24568" y="87"/>
                </a:cubicBezTo>
                <a:cubicBezTo>
                  <a:pt x="24549" y="87"/>
                  <a:pt x="24511" y="93"/>
                  <a:pt x="24479" y="93"/>
                </a:cubicBezTo>
                <a:cubicBezTo>
                  <a:pt x="24463" y="93"/>
                  <a:pt x="24448" y="92"/>
                  <a:pt x="24439" y="87"/>
                </a:cubicBezTo>
                <a:lnTo>
                  <a:pt x="24338" y="87"/>
                </a:lnTo>
                <a:cubicBezTo>
                  <a:pt x="24313" y="74"/>
                  <a:pt x="24184" y="27"/>
                  <a:pt x="24116" y="27"/>
                </a:cubicBezTo>
                <a:cubicBezTo>
                  <a:pt x="24108" y="27"/>
                  <a:pt x="24100" y="28"/>
                  <a:pt x="24094" y="30"/>
                </a:cubicBezTo>
                <a:cubicBezTo>
                  <a:pt x="24036" y="44"/>
                  <a:pt x="23993" y="58"/>
                  <a:pt x="23979" y="73"/>
                </a:cubicBezTo>
                <a:lnTo>
                  <a:pt x="23965" y="87"/>
                </a:lnTo>
                <a:lnTo>
                  <a:pt x="23950" y="116"/>
                </a:lnTo>
                <a:cubicBezTo>
                  <a:pt x="23938" y="132"/>
                  <a:pt x="23927" y="138"/>
                  <a:pt x="23916" y="138"/>
                </a:cubicBezTo>
                <a:cubicBezTo>
                  <a:pt x="23890" y="138"/>
                  <a:pt x="23866" y="101"/>
                  <a:pt x="23835" y="101"/>
                </a:cubicBezTo>
                <a:lnTo>
                  <a:pt x="23591" y="101"/>
                </a:lnTo>
                <a:lnTo>
                  <a:pt x="23519" y="73"/>
                </a:lnTo>
                <a:cubicBezTo>
                  <a:pt x="23477" y="56"/>
                  <a:pt x="23435" y="49"/>
                  <a:pt x="23390" y="49"/>
                </a:cubicBezTo>
                <a:cubicBezTo>
                  <a:pt x="23358" y="49"/>
                  <a:pt x="23325" y="52"/>
                  <a:pt x="23289" y="58"/>
                </a:cubicBezTo>
                <a:lnTo>
                  <a:pt x="23275" y="58"/>
                </a:lnTo>
                <a:cubicBezTo>
                  <a:pt x="23272" y="61"/>
                  <a:pt x="23265" y="62"/>
                  <a:pt x="23256" y="62"/>
                </a:cubicBezTo>
                <a:cubicBezTo>
                  <a:pt x="23231" y="62"/>
                  <a:pt x="23188" y="54"/>
                  <a:pt x="23158" y="54"/>
                </a:cubicBezTo>
                <a:cubicBezTo>
                  <a:pt x="23147" y="54"/>
                  <a:pt x="23137" y="55"/>
                  <a:pt x="23131" y="58"/>
                </a:cubicBezTo>
                <a:cubicBezTo>
                  <a:pt x="23122" y="61"/>
                  <a:pt x="23110" y="62"/>
                  <a:pt x="23097" y="62"/>
                </a:cubicBezTo>
                <a:cubicBezTo>
                  <a:pt x="23062" y="62"/>
                  <a:pt x="23016" y="54"/>
                  <a:pt x="22985" y="54"/>
                </a:cubicBezTo>
                <a:cubicBezTo>
                  <a:pt x="22974" y="54"/>
                  <a:pt x="22965" y="55"/>
                  <a:pt x="22959" y="58"/>
                </a:cubicBezTo>
                <a:cubicBezTo>
                  <a:pt x="22950" y="61"/>
                  <a:pt x="22937" y="62"/>
                  <a:pt x="22921" y="62"/>
                </a:cubicBezTo>
                <a:cubicBezTo>
                  <a:pt x="22857" y="62"/>
                  <a:pt x="22749" y="44"/>
                  <a:pt x="22715" y="44"/>
                </a:cubicBezTo>
                <a:cubicBezTo>
                  <a:pt x="22657" y="44"/>
                  <a:pt x="22571" y="58"/>
                  <a:pt x="22542" y="73"/>
                </a:cubicBezTo>
                <a:lnTo>
                  <a:pt x="22456" y="73"/>
                </a:lnTo>
                <a:cubicBezTo>
                  <a:pt x="22445" y="70"/>
                  <a:pt x="22435" y="69"/>
                  <a:pt x="22426" y="69"/>
                </a:cubicBezTo>
                <a:cubicBezTo>
                  <a:pt x="22384" y="69"/>
                  <a:pt x="22355" y="92"/>
                  <a:pt x="22355" y="116"/>
                </a:cubicBezTo>
                <a:lnTo>
                  <a:pt x="22355" y="144"/>
                </a:lnTo>
                <a:lnTo>
                  <a:pt x="22370" y="173"/>
                </a:lnTo>
                <a:cubicBezTo>
                  <a:pt x="22384" y="188"/>
                  <a:pt x="22341" y="202"/>
                  <a:pt x="22312" y="202"/>
                </a:cubicBezTo>
                <a:cubicBezTo>
                  <a:pt x="22298" y="202"/>
                  <a:pt x="22284" y="144"/>
                  <a:pt x="22284" y="130"/>
                </a:cubicBezTo>
                <a:cubicBezTo>
                  <a:pt x="22284" y="101"/>
                  <a:pt x="22255" y="73"/>
                  <a:pt x="22212" y="44"/>
                </a:cubicBezTo>
                <a:lnTo>
                  <a:pt x="22154" y="58"/>
                </a:lnTo>
                <a:cubicBezTo>
                  <a:pt x="22140" y="58"/>
                  <a:pt x="22126" y="73"/>
                  <a:pt x="22126" y="87"/>
                </a:cubicBezTo>
                <a:cubicBezTo>
                  <a:pt x="22111" y="87"/>
                  <a:pt x="21910" y="130"/>
                  <a:pt x="21910" y="130"/>
                </a:cubicBezTo>
                <a:lnTo>
                  <a:pt x="21824" y="73"/>
                </a:lnTo>
                <a:cubicBezTo>
                  <a:pt x="21731" y="84"/>
                  <a:pt x="21563" y="105"/>
                  <a:pt x="21471" y="105"/>
                </a:cubicBezTo>
                <a:cubicBezTo>
                  <a:pt x="21450" y="105"/>
                  <a:pt x="21433" y="104"/>
                  <a:pt x="21422" y="101"/>
                </a:cubicBezTo>
                <a:cubicBezTo>
                  <a:pt x="21364" y="101"/>
                  <a:pt x="21278" y="87"/>
                  <a:pt x="21264" y="87"/>
                </a:cubicBezTo>
                <a:cubicBezTo>
                  <a:pt x="21252" y="99"/>
                  <a:pt x="21184" y="120"/>
                  <a:pt x="21143" y="120"/>
                </a:cubicBezTo>
                <a:cubicBezTo>
                  <a:pt x="21133" y="120"/>
                  <a:pt x="21125" y="119"/>
                  <a:pt x="21120" y="116"/>
                </a:cubicBezTo>
                <a:cubicBezTo>
                  <a:pt x="21110" y="111"/>
                  <a:pt x="21094" y="109"/>
                  <a:pt x="21077" y="109"/>
                </a:cubicBezTo>
                <a:cubicBezTo>
                  <a:pt x="21042" y="109"/>
                  <a:pt x="21000" y="116"/>
                  <a:pt x="20991" y="116"/>
                </a:cubicBezTo>
                <a:cubicBezTo>
                  <a:pt x="20976" y="101"/>
                  <a:pt x="20904" y="87"/>
                  <a:pt x="20833" y="73"/>
                </a:cubicBezTo>
                <a:lnTo>
                  <a:pt x="20804" y="87"/>
                </a:lnTo>
                <a:lnTo>
                  <a:pt x="20703" y="173"/>
                </a:lnTo>
                <a:cubicBezTo>
                  <a:pt x="20597" y="147"/>
                  <a:pt x="20356" y="71"/>
                  <a:pt x="20263" y="71"/>
                </a:cubicBezTo>
                <a:cubicBezTo>
                  <a:pt x="20256" y="71"/>
                  <a:pt x="20249" y="72"/>
                  <a:pt x="20243" y="73"/>
                </a:cubicBezTo>
                <a:cubicBezTo>
                  <a:pt x="20172" y="73"/>
                  <a:pt x="20143" y="159"/>
                  <a:pt x="20114" y="173"/>
                </a:cubicBezTo>
                <a:cubicBezTo>
                  <a:pt x="20113" y="174"/>
                  <a:pt x="20112" y="174"/>
                  <a:pt x="20110" y="174"/>
                </a:cubicBezTo>
                <a:cubicBezTo>
                  <a:pt x="20086" y="174"/>
                  <a:pt x="19982" y="86"/>
                  <a:pt x="19936" y="86"/>
                </a:cubicBezTo>
                <a:cubicBezTo>
                  <a:pt x="19933" y="86"/>
                  <a:pt x="19930" y="86"/>
                  <a:pt x="19927" y="87"/>
                </a:cubicBezTo>
                <a:cubicBezTo>
                  <a:pt x="19884" y="87"/>
                  <a:pt x="19669" y="101"/>
                  <a:pt x="19611" y="116"/>
                </a:cubicBezTo>
                <a:cubicBezTo>
                  <a:pt x="19573" y="116"/>
                  <a:pt x="19535" y="122"/>
                  <a:pt x="19509" y="122"/>
                </a:cubicBezTo>
                <a:cubicBezTo>
                  <a:pt x="19496" y="122"/>
                  <a:pt x="19487" y="121"/>
                  <a:pt x="19482" y="116"/>
                </a:cubicBezTo>
                <a:cubicBezTo>
                  <a:pt x="19482" y="116"/>
                  <a:pt x="19470" y="56"/>
                  <a:pt x="19446" y="56"/>
                </a:cubicBezTo>
                <a:cubicBezTo>
                  <a:pt x="19444" y="56"/>
                  <a:pt x="19442" y="57"/>
                  <a:pt x="19439" y="58"/>
                </a:cubicBezTo>
                <a:cubicBezTo>
                  <a:pt x="19410" y="73"/>
                  <a:pt x="19324" y="101"/>
                  <a:pt x="19295" y="116"/>
                </a:cubicBezTo>
                <a:cubicBezTo>
                  <a:pt x="19266" y="116"/>
                  <a:pt x="19209" y="87"/>
                  <a:pt x="19152" y="73"/>
                </a:cubicBezTo>
                <a:lnTo>
                  <a:pt x="19094" y="116"/>
                </a:lnTo>
                <a:cubicBezTo>
                  <a:pt x="19090" y="118"/>
                  <a:pt x="19085" y="119"/>
                  <a:pt x="19079" y="119"/>
                </a:cubicBezTo>
                <a:cubicBezTo>
                  <a:pt x="19041" y="119"/>
                  <a:pt x="18971" y="87"/>
                  <a:pt x="18922" y="87"/>
                </a:cubicBezTo>
                <a:lnTo>
                  <a:pt x="18879" y="87"/>
                </a:lnTo>
                <a:cubicBezTo>
                  <a:pt x="18853" y="104"/>
                  <a:pt x="18813" y="111"/>
                  <a:pt x="18779" y="111"/>
                </a:cubicBezTo>
                <a:cubicBezTo>
                  <a:pt x="18754" y="111"/>
                  <a:pt x="18732" y="107"/>
                  <a:pt x="18721" y="101"/>
                </a:cubicBezTo>
                <a:lnTo>
                  <a:pt x="18663" y="101"/>
                </a:lnTo>
                <a:cubicBezTo>
                  <a:pt x="18663" y="101"/>
                  <a:pt x="18663" y="116"/>
                  <a:pt x="18677" y="130"/>
                </a:cubicBezTo>
                <a:lnTo>
                  <a:pt x="18677" y="144"/>
                </a:lnTo>
                <a:cubicBezTo>
                  <a:pt x="18677" y="144"/>
                  <a:pt x="18663" y="173"/>
                  <a:pt x="18649" y="173"/>
                </a:cubicBezTo>
                <a:cubicBezTo>
                  <a:pt x="18634" y="159"/>
                  <a:pt x="18591" y="130"/>
                  <a:pt x="18577" y="130"/>
                </a:cubicBezTo>
                <a:cubicBezTo>
                  <a:pt x="18557" y="140"/>
                  <a:pt x="18544" y="163"/>
                  <a:pt x="18524" y="163"/>
                </a:cubicBezTo>
                <a:cubicBezTo>
                  <a:pt x="18515" y="163"/>
                  <a:pt x="18504" y="158"/>
                  <a:pt x="18491" y="144"/>
                </a:cubicBezTo>
                <a:cubicBezTo>
                  <a:pt x="18491" y="142"/>
                  <a:pt x="18489" y="140"/>
                  <a:pt x="18486" y="140"/>
                </a:cubicBezTo>
                <a:cubicBezTo>
                  <a:pt x="18475" y="140"/>
                  <a:pt x="18445" y="159"/>
                  <a:pt x="18433" y="159"/>
                </a:cubicBezTo>
                <a:lnTo>
                  <a:pt x="18390" y="159"/>
                </a:lnTo>
                <a:cubicBezTo>
                  <a:pt x="18347" y="144"/>
                  <a:pt x="18232" y="144"/>
                  <a:pt x="18203" y="130"/>
                </a:cubicBezTo>
                <a:cubicBezTo>
                  <a:pt x="18173" y="120"/>
                  <a:pt x="18114" y="110"/>
                  <a:pt x="18071" y="110"/>
                </a:cubicBezTo>
                <a:cubicBezTo>
                  <a:pt x="18054" y="110"/>
                  <a:pt x="18039" y="112"/>
                  <a:pt x="18031" y="116"/>
                </a:cubicBezTo>
                <a:cubicBezTo>
                  <a:pt x="18006" y="116"/>
                  <a:pt x="17939" y="84"/>
                  <a:pt x="17903" y="84"/>
                </a:cubicBezTo>
                <a:cubicBezTo>
                  <a:pt x="17897" y="84"/>
                  <a:pt x="17891" y="85"/>
                  <a:pt x="17887" y="87"/>
                </a:cubicBezTo>
                <a:cubicBezTo>
                  <a:pt x="17873" y="87"/>
                  <a:pt x="17815" y="101"/>
                  <a:pt x="17787" y="116"/>
                </a:cubicBezTo>
                <a:lnTo>
                  <a:pt x="17744" y="87"/>
                </a:lnTo>
                <a:lnTo>
                  <a:pt x="17672" y="58"/>
                </a:lnTo>
                <a:cubicBezTo>
                  <a:pt x="17663" y="92"/>
                  <a:pt x="17655" y="106"/>
                  <a:pt x="17649" y="106"/>
                </a:cubicBezTo>
                <a:cubicBezTo>
                  <a:pt x="17645" y="106"/>
                  <a:pt x="17643" y="99"/>
                  <a:pt x="17643" y="87"/>
                </a:cubicBezTo>
                <a:cubicBezTo>
                  <a:pt x="17638" y="82"/>
                  <a:pt x="17629" y="81"/>
                  <a:pt x="17617" y="81"/>
                </a:cubicBezTo>
                <a:cubicBezTo>
                  <a:pt x="17595" y="81"/>
                  <a:pt x="17566" y="87"/>
                  <a:pt x="17557" y="87"/>
                </a:cubicBezTo>
                <a:cubicBezTo>
                  <a:pt x="17542" y="94"/>
                  <a:pt x="17524" y="98"/>
                  <a:pt x="17505" y="98"/>
                </a:cubicBezTo>
                <a:cubicBezTo>
                  <a:pt x="17485" y="98"/>
                  <a:pt x="17463" y="94"/>
                  <a:pt x="17442" y="87"/>
                </a:cubicBezTo>
                <a:lnTo>
                  <a:pt x="17399" y="116"/>
                </a:lnTo>
                <a:lnTo>
                  <a:pt x="17370" y="159"/>
                </a:lnTo>
                <a:cubicBezTo>
                  <a:pt x="17360" y="166"/>
                  <a:pt x="17348" y="169"/>
                  <a:pt x="17337" y="169"/>
                </a:cubicBezTo>
                <a:cubicBezTo>
                  <a:pt x="17303" y="169"/>
                  <a:pt x="17269" y="141"/>
                  <a:pt x="17269" y="130"/>
                </a:cubicBezTo>
                <a:cubicBezTo>
                  <a:pt x="17269" y="118"/>
                  <a:pt x="17195" y="84"/>
                  <a:pt x="17147" y="84"/>
                </a:cubicBezTo>
                <a:cubicBezTo>
                  <a:pt x="17139" y="84"/>
                  <a:pt x="17132" y="85"/>
                  <a:pt x="17126" y="87"/>
                </a:cubicBezTo>
                <a:cubicBezTo>
                  <a:pt x="17100" y="87"/>
                  <a:pt x="17014" y="146"/>
                  <a:pt x="16977" y="146"/>
                </a:cubicBezTo>
                <a:cubicBezTo>
                  <a:pt x="16974" y="146"/>
                  <a:pt x="16970" y="146"/>
                  <a:pt x="16968" y="144"/>
                </a:cubicBezTo>
                <a:cubicBezTo>
                  <a:pt x="16953" y="137"/>
                  <a:pt x="16928" y="134"/>
                  <a:pt x="16899" y="134"/>
                </a:cubicBezTo>
                <a:cubicBezTo>
                  <a:pt x="16871" y="134"/>
                  <a:pt x="16838" y="137"/>
                  <a:pt x="16810" y="144"/>
                </a:cubicBezTo>
                <a:lnTo>
                  <a:pt x="16767" y="101"/>
                </a:lnTo>
                <a:lnTo>
                  <a:pt x="16680" y="30"/>
                </a:lnTo>
                <a:cubicBezTo>
                  <a:pt x="16623" y="87"/>
                  <a:pt x="16451" y="73"/>
                  <a:pt x="16422" y="101"/>
                </a:cubicBezTo>
                <a:cubicBezTo>
                  <a:pt x="16397" y="114"/>
                  <a:pt x="16319" y="147"/>
                  <a:pt x="16280" y="147"/>
                </a:cubicBezTo>
                <a:cubicBezTo>
                  <a:pt x="16273" y="147"/>
                  <a:pt x="16268" y="147"/>
                  <a:pt x="16264" y="144"/>
                </a:cubicBezTo>
                <a:cubicBezTo>
                  <a:pt x="16235" y="144"/>
                  <a:pt x="16048" y="101"/>
                  <a:pt x="15976" y="101"/>
                </a:cubicBezTo>
                <a:cubicBezTo>
                  <a:pt x="15905" y="101"/>
                  <a:pt x="15833" y="101"/>
                  <a:pt x="15818" y="116"/>
                </a:cubicBezTo>
                <a:cubicBezTo>
                  <a:pt x="15818" y="116"/>
                  <a:pt x="15766" y="147"/>
                  <a:pt x="15741" y="147"/>
                </a:cubicBezTo>
                <a:cubicBezTo>
                  <a:pt x="15737" y="147"/>
                  <a:pt x="15734" y="147"/>
                  <a:pt x="15732" y="144"/>
                </a:cubicBezTo>
                <a:cubicBezTo>
                  <a:pt x="15727" y="134"/>
                  <a:pt x="15715" y="130"/>
                  <a:pt x="15697" y="130"/>
                </a:cubicBezTo>
                <a:cubicBezTo>
                  <a:pt x="15665" y="130"/>
                  <a:pt x="15615" y="145"/>
                  <a:pt x="15560" y="173"/>
                </a:cubicBezTo>
                <a:lnTo>
                  <a:pt x="15517" y="159"/>
                </a:lnTo>
                <a:lnTo>
                  <a:pt x="15373" y="116"/>
                </a:lnTo>
                <a:cubicBezTo>
                  <a:pt x="15294" y="130"/>
                  <a:pt x="15197" y="134"/>
                  <a:pt x="15114" y="134"/>
                </a:cubicBezTo>
                <a:cubicBezTo>
                  <a:pt x="15032" y="134"/>
                  <a:pt x="14964" y="130"/>
                  <a:pt x="14942" y="130"/>
                </a:cubicBezTo>
                <a:cubicBezTo>
                  <a:pt x="14899" y="130"/>
                  <a:pt x="14841" y="202"/>
                  <a:pt x="14841" y="216"/>
                </a:cubicBezTo>
                <a:cubicBezTo>
                  <a:pt x="14841" y="218"/>
                  <a:pt x="14840" y="219"/>
                  <a:pt x="14836" y="219"/>
                </a:cubicBezTo>
                <a:cubicBezTo>
                  <a:pt x="14815" y="219"/>
                  <a:pt x="14737" y="184"/>
                  <a:pt x="14712" y="159"/>
                </a:cubicBezTo>
                <a:cubicBezTo>
                  <a:pt x="14707" y="156"/>
                  <a:pt x="14699" y="155"/>
                  <a:pt x="14690" y="155"/>
                </a:cubicBezTo>
                <a:cubicBezTo>
                  <a:pt x="14653" y="155"/>
                  <a:pt x="14592" y="176"/>
                  <a:pt x="14568" y="188"/>
                </a:cubicBezTo>
                <a:cubicBezTo>
                  <a:pt x="14554" y="202"/>
                  <a:pt x="14511" y="202"/>
                  <a:pt x="14497" y="202"/>
                </a:cubicBezTo>
                <a:lnTo>
                  <a:pt x="14468" y="188"/>
                </a:lnTo>
                <a:cubicBezTo>
                  <a:pt x="14415" y="150"/>
                  <a:pt x="14390" y="132"/>
                  <a:pt x="14363" y="132"/>
                </a:cubicBezTo>
                <a:cubicBezTo>
                  <a:pt x="14339" y="132"/>
                  <a:pt x="14314" y="146"/>
                  <a:pt x="14267" y="173"/>
                </a:cubicBezTo>
                <a:cubicBezTo>
                  <a:pt x="14238" y="202"/>
                  <a:pt x="14180" y="202"/>
                  <a:pt x="14166" y="231"/>
                </a:cubicBezTo>
                <a:lnTo>
                  <a:pt x="14152" y="274"/>
                </a:lnTo>
                <a:cubicBezTo>
                  <a:pt x="14123" y="274"/>
                  <a:pt x="14066" y="259"/>
                  <a:pt x="14066" y="245"/>
                </a:cubicBezTo>
                <a:cubicBezTo>
                  <a:pt x="14058" y="238"/>
                  <a:pt x="14048" y="234"/>
                  <a:pt x="14037" y="234"/>
                </a:cubicBezTo>
                <a:cubicBezTo>
                  <a:pt x="14026" y="234"/>
                  <a:pt x="14015" y="238"/>
                  <a:pt x="14008" y="245"/>
                </a:cubicBezTo>
                <a:cubicBezTo>
                  <a:pt x="13994" y="245"/>
                  <a:pt x="13979" y="188"/>
                  <a:pt x="13979" y="173"/>
                </a:cubicBezTo>
                <a:cubicBezTo>
                  <a:pt x="13965" y="144"/>
                  <a:pt x="13879" y="130"/>
                  <a:pt x="13850" y="130"/>
                </a:cubicBezTo>
                <a:cubicBezTo>
                  <a:pt x="13831" y="130"/>
                  <a:pt x="13773" y="124"/>
                  <a:pt x="13733" y="124"/>
                </a:cubicBezTo>
                <a:cubicBezTo>
                  <a:pt x="13713" y="124"/>
                  <a:pt x="13697" y="125"/>
                  <a:pt x="13692" y="130"/>
                </a:cubicBezTo>
                <a:cubicBezTo>
                  <a:pt x="13673" y="130"/>
                  <a:pt x="13622" y="124"/>
                  <a:pt x="13581" y="124"/>
                </a:cubicBezTo>
                <a:cubicBezTo>
                  <a:pt x="13561" y="124"/>
                  <a:pt x="13544" y="125"/>
                  <a:pt x="13534" y="130"/>
                </a:cubicBezTo>
                <a:cubicBezTo>
                  <a:pt x="13505" y="159"/>
                  <a:pt x="13419" y="173"/>
                  <a:pt x="13390" y="173"/>
                </a:cubicBezTo>
                <a:cubicBezTo>
                  <a:pt x="13362" y="159"/>
                  <a:pt x="13275" y="144"/>
                  <a:pt x="13261" y="130"/>
                </a:cubicBezTo>
                <a:cubicBezTo>
                  <a:pt x="13232" y="130"/>
                  <a:pt x="13175" y="130"/>
                  <a:pt x="13132" y="159"/>
                </a:cubicBezTo>
                <a:lnTo>
                  <a:pt x="13074" y="130"/>
                </a:lnTo>
                <a:cubicBezTo>
                  <a:pt x="13053" y="116"/>
                  <a:pt x="13028" y="109"/>
                  <a:pt x="13001" y="109"/>
                </a:cubicBezTo>
                <a:cubicBezTo>
                  <a:pt x="12974" y="109"/>
                  <a:pt x="12945" y="116"/>
                  <a:pt x="12916" y="130"/>
                </a:cubicBezTo>
                <a:lnTo>
                  <a:pt x="12859" y="159"/>
                </a:lnTo>
                <a:cubicBezTo>
                  <a:pt x="12772" y="159"/>
                  <a:pt x="12672" y="130"/>
                  <a:pt x="12658" y="101"/>
                </a:cubicBezTo>
                <a:cubicBezTo>
                  <a:pt x="12654" y="99"/>
                  <a:pt x="12649" y="99"/>
                  <a:pt x="12643" y="99"/>
                </a:cubicBezTo>
                <a:cubicBezTo>
                  <a:pt x="12606" y="99"/>
                  <a:pt x="12539" y="134"/>
                  <a:pt x="12514" y="159"/>
                </a:cubicBezTo>
                <a:cubicBezTo>
                  <a:pt x="12511" y="162"/>
                  <a:pt x="12505" y="163"/>
                  <a:pt x="12496" y="163"/>
                </a:cubicBezTo>
                <a:cubicBezTo>
                  <a:pt x="12459" y="163"/>
                  <a:pt x="12379" y="142"/>
                  <a:pt x="12356" y="130"/>
                </a:cubicBezTo>
                <a:cubicBezTo>
                  <a:pt x="12344" y="122"/>
                  <a:pt x="12332" y="119"/>
                  <a:pt x="12319" y="119"/>
                </a:cubicBezTo>
                <a:cubicBezTo>
                  <a:pt x="12285" y="119"/>
                  <a:pt x="12251" y="146"/>
                  <a:pt x="12241" y="188"/>
                </a:cubicBezTo>
                <a:lnTo>
                  <a:pt x="12183" y="173"/>
                </a:lnTo>
                <a:lnTo>
                  <a:pt x="12097" y="144"/>
                </a:lnTo>
                <a:cubicBezTo>
                  <a:pt x="12011" y="159"/>
                  <a:pt x="11925" y="173"/>
                  <a:pt x="11910" y="173"/>
                </a:cubicBezTo>
                <a:cubicBezTo>
                  <a:pt x="11898" y="160"/>
                  <a:pt x="11691" y="113"/>
                  <a:pt x="11575" y="113"/>
                </a:cubicBezTo>
                <a:cubicBezTo>
                  <a:pt x="11561" y="113"/>
                  <a:pt x="11548" y="114"/>
                  <a:pt x="11537" y="116"/>
                </a:cubicBezTo>
                <a:cubicBezTo>
                  <a:pt x="11468" y="116"/>
                  <a:pt x="11316" y="153"/>
                  <a:pt x="11236" y="153"/>
                </a:cubicBezTo>
                <a:cubicBezTo>
                  <a:pt x="11216" y="153"/>
                  <a:pt x="11201" y="150"/>
                  <a:pt x="11192" y="144"/>
                </a:cubicBezTo>
                <a:cubicBezTo>
                  <a:pt x="11176" y="134"/>
                  <a:pt x="11155" y="129"/>
                  <a:pt x="11134" y="129"/>
                </a:cubicBezTo>
                <a:cubicBezTo>
                  <a:pt x="11100" y="129"/>
                  <a:pt x="11066" y="141"/>
                  <a:pt x="11048" y="159"/>
                </a:cubicBezTo>
                <a:lnTo>
                  <a:pt x="11034" y="159"/>
                </a:lnTo>
                <a:lnTo>
                  <a:pt x="10948" y="130"/>
                </a:lnTo>
                <a:cubicBezTo>
                  <a:pt x="10862" y="144"/>
                  <a:pt x="10718" y="159"/>
                  <a:pt x="10617" y="159"/>
                </a:cubicBezTo>
                <a:lnTo>
                  <a:pt x="10560" y="130"/>
                </a:lnTo>
                <a:lnTo>
                  <a:pt x="10488" y="73"/>
                </a:lnTo>
                <a:cubicBezTo>
                  <a:pt x="10416" y="101"/>
                  <a:pt x="10258" y="116"/>
                  <a:pt x="10201" y="130"/>
                </a:cubicBezTo>
                <a:cubicBezTo>
                  <a:pt x="10172" y="130"/>
                  <a:pt x="10099" y="143"/>
                  <a:pt x="10049" y="143"/>
                </a:cubicBezTo>
                <a:cubicBezTo>
                  <a:pt x="10024" y="143"/>
                  <a:pt x="10004" y="140"/>
                  <a:pt x="10000" y="130"/>
                </a:cubicBezTo>
                <a:cubicBezTo>
                  <a:pt x="9995" y="125"/>
                  <a:pt x="9985" y="124"/>
                  <a:pt x="9974" y="124"/>
                </a:cubicBezTo>
                <a:cubicBezTo>
                  <a:pt x="9952" y="124"/>
                  <a:pt x="9923" y="130"/>
                  <a:pt x="9913" y="130"/>
                </a:cubicBezTo>
                <a:cubicBezTo>
                  <a:pt x="9885" y="130"/>
                  <a:pt x="9712" y="116"/>
                  <a:pt x="9655" y="116"/>
                </a:cubicBezTo>
                <a:cubicBezTo>
                  <a:pt x="9597" y="101"/>
                  <a:pt x="9511" y="101"/>
                  <a:pt x="9482" y="101"/>
                </a:cubicBezTo>
                <a:cubicBezTo>
                  <a:pt x="9454" y="101"/>
                  <a:pt x="9382" y="87"/>
                  <a:pt x="9367" y="87"/>
                </a:cubicBezTo>
                <a:cubicBezTo>
                  <a:pt x="9341" y="87"/>
                  <a:pt x="9232" y="146"/>
                  <a:pt x="9169" y="146"/>
                </a:cubicBezTo>
                <a:cubicBezTo>
                  <a:pt x="9163" y="146"/>
                  <a:pt x="9157" y="146"/>
                  <a:pt x="9152" y="144"/>
                </a:cubicBezTo>
                <a:lnTo>
                  <a:pt x="8893" y="144"/>
                </a:lnTo>
                <a:cubicBezTo>
                  <a:pt x="8863" y="134"/>
                  <a:pt x="8782" y="124"/>
                  <a:pt x="8727" y="124"/>
                </a:cubicBezTo>
                <a:cubicBezTo>
                  <a:pt x="8705" y="124"/>
                  <a:pt x="8686" y="126"/>
                  <a:pt x="8678" y="130"/>
                </a:cubicBezTo>
                <a:cubicBezTo>
                  <a:pt x="8635" y="130"/>
                  <a:pt x="8505" y="116"/>
                  <a:pt x="8448" y="116"/>
                </a:cubicBezTo>
                <a:cubicBezTo>
                  <a:pt x="8405" y="130"/>
                  <a:pt x="8304" y="130"/>
                  <a:pt x="8276" y="130"/>
                </a:cubicBezTo>
                <a:cubicBezTo>
                  <a:pt x="8253" y="130"/>
                  <a:pt x="8180" y="88"/>
                  <a:pt x="8148" y="88"/>
                </a:cubicBezTo>
                <a:cubicBezTo>
                  <a:pt x="8138" y="88"/>
                  <a:pt x="8132" y="91"/>
                  <a:pt x="8132" y="101"/>
                </a:cubicBezTo>
                <a:cubicBezTo>
                  <a:pt x="8132" y="118"/>
                  <a:pt x="8127" y="125"/>
                  <a:pt x="8120" y="125"/>
                </a:cubicBezTo>
                <a:cubicBezTo>
                  <a:pt x="8115" y="125"/>
                  <a:pt x="8109" y="122"/>
                  <a:pt x="8103" y="116"/>
                </a:cubicBezTo>
                <a:cubicBezTo>
                  <a:pt x="8103" y="114"/>
                  <a:pt x="8100" y="113"/>
                  <a:pt x="8094" y="113"/>
                </a:cubicBezTo>
                <a:cubicBezTo>
                  <a:pt x="8065" y="113"/>
                  <a:pt x="7976" y="133"/>
                  <a:pt x="7919" y="133"/>
                </a:cubicBezTo>
                <a:cubicBezTo>
                  <a:pt x="7907" y="133"/>
                  <a:pt x="7896" y="132"/>
                  <a:pt x="7888" y="130"/>
                </a:cubicBezTo>
                <a:cubicBezTo>
                  <a:pt x="7830" y="130"/>
                  <a:pt x="7744" y="130"/>
                  <a:pt x="7730" y="144"/>
                </a:cubicBezTo>
                <a:cubicBezTo>
                  <a:pt x="7724" y="147"/>
                  <a:pt x="7716" y="149"/>
                  <a:pt x="7706" y="149"/>
                </a:cubicBezTo>
                <a:cubicBezTo>
                  <a:pt x="7669" y="149"/>
                  <a:pt x="7609" y="130"/>
                  <a:pt x="7586" y="130"/>
                </a:cubicBezTo>
                <a:cubicBezTo>
                  <a:pt x="7557" y="130"/>
                  <a:pt x="7471" y="159"/>
                  <a:pt x="7385" y="188"/>
                </a:cubicBezTo>
                <a:lnTo>
                  <a:pt x="7327" y="159"/>
                </a:lnTo>
                <a:lnTo>
                  <a:pt x="7227" y="144"/>
                </a:lnTo>
                <a:cubicBezTo>
                  <a:pt x="7166" y="155"/>
                  <a:pt x="7076" y="165"/>
                  <a:pt x="7008" y="165"/>
                </a:cubicBezTo>
                <a:cubicBezTo>
                  <a:pt x="6980" y="165"/>
                  <a:pt x="6956" y="163"/>
                  <a:pt x="6939" y="159"/>
                </a:cubicBezTo>
                <a:lnTo>
                  <a:pt x="6882" y="188"/>
                </a:lnTo>
                <a:lnTo>
                  <a:pt x="6824" y="216"/>
                </a:lnTo>
                <a:cubicBezTo>
                  <a:pt x="6791" y="200"/>
                  <a:pt x="6747" y="193"/>
                  <a:pt x="6705" y="193"/>
                </a:cubicBezTo>
                <a:cubicBezTo>
                  <a:pt x="6676" y="193"/>
                  <a:pt x="6647" y="196"/>
                  <a:pt x="6623" y="202"/>
                </a:cubicBezTo>
                <a:lnTo>
                  <a:pt x="6566" y="216"/>
                </a:lnTo>
                <a:lnTo>
                  <a:pt x="6508" y="216"/>
                </a:lnTo>
                <a:cubicBezTo>
                  <a:pt x="6451" y="216"/>
                  <a:pt x="6350" y="202"/>
                  <a:pt x="6293" y="188"/>
                </a:cubicBezTo>
                <a:lnTo>
                  <a:pt x="6235" y="202"/>
                </a:lnTo>
                <a:lnTo>
                  <a:pt x="6178" y="216"/>
                </a:lnTo>
                <a:cubicBezTo>
                  <a:pt x="6106" y="216"/>
                  <a:pt x="6020" y="231"/>
                  <a:pt x="5962" y="274"/>
                </a:cubicBezTo>
                <a:lnTo>
                  <a:pt x="5905" y="231"/>
                </a:lnTo>
                <a:lnTo>
                  <a:pt x="5891" y="216"/>
                </a:lnTo>
                <a:cubicBezTo>
                  <a:pt x="5884" y="218"/>
                  <a:pt x="5875" y="219"/>
                  <a:pt x="5863" y="219"/>
                </a:cubicBezTo>
                <a:cubicBezTo>
                  <a:pt x="5818" y="219"/>
                  <a:pt x="5742" y="206"/>
                  <a:pt x="5688" y="206"/>
                </a:cubicBezTo>
                <a:cubicBezTo>
                  <a:pt x="5663" y="206"/>
                  <a:pt x="5643" y="209"/>
                  <a:pt x="5632" y="216"/>
                </a:cubicBezTo>
                <a:cubicBezTo>
                  <a:pt x="5600" y="249"/>
                  <a:pt x="5551" y="265"/>
                  <a:pt x="5523" y="265"/>
                </a:cubicBezTo>
                <a:cubicBezTo>
                  <a:pt x="5513" y="265"/>
                  <a:pt x="5506" y="263"/>
                  <a:pt x="5503" y="259"/>
                </a:cubicBezTo>
                <a:cubicBezTo>
                  <a:pt x="5503" y="257"/>
                  <a:pt x="5498" y="256"/>
                  <a:pt x="5491" y="256"/>
                </a:cubicBezTo>
                <a:cubicBezTo>
                  <a:pt x="5461" y="256"/>
                  <a:pt x="5380" y="277"/>
                  <a:pt x="5345" y="288"/>
                </a:cubicBezTo>
                <a:cubicBezTo>
                  <a:pt x="5302" y="288"/>
                  <a:pt x="5201" y="303"/>
                  <a:pt x="5129" y="317"/>
                </a:cubicBezTo>
                <a:lnTo>
                  <a:pt x="5043" y="288"/>
                </a:lnTo>
                <a:lnTo>
                  <a:pt x="5000" y="288"/>
                </a:lnTo>
                <a:cubicBezTo>
                  <a:pt x="4965" y="300"/>
                  <a:pt x="4875" y="339"/>
                  <a:pt x="4833" y="339"/>
                </a:cubicBezTo>
                <a:cubicBezTo>
                  <a:pt x="4823" y="339"/>
                  <a:pt x="4816" y="337"/>
                  <a:pt x="4813" y="331"/>
                </a:cubicBezTo>
                <a:cubicBezTo>
                  <a:pt x="4810" y="330"/>
                  <a:pt x="4805" y="329"/>
                  <a:pt x="4798" y="329"/>
                </a:cubicBezTo>
                <a:cubicBezTo>
                  <a:pt x="4744" y="329"/>
                  <a:pt x="4590" y="374"/>
                  <a:pt x="4526" y="374"/>
                </a:cubicBezTo>
                <a:cubicBezTo>
                  <a:pt x="4439" y="374"/>
                  <a:pt x="4310" y="389"/>
                  <a:pt x="4281" y="403"/>
                </a:cubicBezTo>
                <a:cubicBezTo>
                  <a:pt x="4258" y="403"/>
                  <a:pt x="4180" y="385"/>
                  <a:pt x="4135" y="385"/>
                </a:cubicBezTo>
                <a:cubicBezTo>
                  <a:pt x="4124" y="385"/>
                  <a:pt x="4115" y="386"/>
                  <a:pt x="4109" y="389"/>
                </a:cubicBezTo>
                <a:cubicBezTo>
                  <a:pt x="4080" y="403"/>
                  <a:pt x="3994" y="403"/>
                  <a:pt x="3922" y="403"/>
                </a:cubicBezTo>
                <a:lnTo>
                  <a:pt x="3865" y="446"/>
                </a:lnTo>
                <a:cubicBezTo>
                  <a:pt x="3836" y="446"/>
                  <a:pt x="3764" y="461"/>
                  <a:pt x="3692" y="504"/>
                </a:cubicBezTo>
                <a:lnTo>
                  <a:pt x="3692" y="475"/>
                </a:lnTo>
                <a:cubicBezTo>
                  <a:pt x="3684" y="464"/>
                  <a:pt x="3675" y="460"/>
                  <a:pt x="3666" y="460"/>
                </a:cubicBezTo>
                <a:cubicBezTo>
                  <a:pt x="3641" y="460"/>
                  <a:pt x="3613" y="491"/>
                  <a:pt x="3591" y="491"/>
                </a:cubicBezTo>
                <a:cubicBezTo>
                  <a:pt x="3580" y="491"/>
                  <a:pt x="3571" y="484"/>
                  <a:pt x="3563" y="461"/>
                </a:cubicBezTo>
                <a:cubicBezTo>
                  <a:pt x="3563" y="461"/>
                  <a:pt x="3463" y="489"/>
                  <a:pt x="3463" y="489"/>
                </a:cubicBezTo>
                <a:lnTo>
                  <a:pt x="3405" y="417"/>
                </a:lnTo>
                <a:cubicBezTo>
                  <a:pt x="3362" y="461"/>
                  <a:pt x="3276" y="518"/>
                  <a:pt x="3218" y="532"/>
                </a:cubicBezTo>
                <a:lnTo>
                  <a:pt x="3046" y="532"/>
                </a:lnTo>
                <a:cubicBezTo>
                  <a:pt x="2931" y="532"/>
                  <a:pt x="2773" y="547"/>
                  <a:pt x="2715" y="561"/>
                </a:cubicBezTo>
                <a:lnTo>
                  <a:pt x="2658" y="576"/>
                </a:lnTo>
                <a:lnTo>
                  <a:pt x="2600" y="590"/>
                </a:lnTo>
                <a:cubicBezTo>
                  <a:pt x="2543" y="604"/>
                  <a:pt x="2198" y="619"/>
                  <a:pt x="2083" y="647"/>
                </a:cubicBezTo>
                <a:cubicBezTo>
                  <a:pt x="2001" y="671"/>
                  <a:pt x="1890" y="694"/>
                  <a:pt x="1829" y="694"/>
                </a:cubicBezTo>
                <a:cubicBezTo>
                  <a:pt x="1815" y="694"/>
                  <a:pt x="1804" y="693"/>
                  <a:pt x="1796" y="690"/>
                </a:cubicBezTo>
                <a:lnTo>
                  <a:pt x="1753" y="719"/>
                </a:lnTo>
                <a:lnTo>
                  <a:pt x="1710" y="734"/>
                </a:lnTo>
                <a:cubicBezTo>
                  <a:pt x="1667" y="748"/>
                  <a:pt x="1580" y="762"/>
                  <a:pt x="1566" y="762"/>
                </a:cubicBezTo>
                <a:cubicBezTo>
                  <a:pt x="1552" y="762"/>
                  <a:pt x="1480" y="805"/>
                  <a:pt x="1451" y="820"/>
                </a:cubicBezTo>
                <a:cubicBezTo>
                  <a:pt x="1441" y="830"/>
                  <a:pt x="1416" y="840"/>
                  <a:pt x="1403" y="840"/>
                </a:cubicBezTo>
                <a:cubicBezTo>
                  <a:pt x="1397" y="840"/>
                  <a:pt x="1394" y="838"/>
                  <a:pt x="1394" y="834"/>
                </a:cubicBezTo>
                <a:cubicBezTo>
                  <a:pt x="1394" y="834"/>
                  <a:pt x="1351" y="834"/>
                  <a:pt x="1322" y="820"/>
                </a:cubicBezTo>
                <a:lnTo>
                  <a:pt x="1322" y="820"/>
                </a:lnTo>
                <a:lnTo>
                  <a:pt x="1336" y="848"/>
                </a:lnTo>
                <a:lnTo>
                  <a:pt x="1394" y="963"/>
                </a:lnTo>
                <a:cubicBezTo>
                  <a:pt x="1494" y="1064"/>
                  <a:pt x="1537" y="1179"/>
                  <a:pt x="1537" y="1179"/>
                </a:cubicBezTo>
                <a:cubicBezTo>
                  <a:pt x="1537" y="1179"/>
                  <a:pt x="1480" y="1222"/>
                  <a:pt x="1394" y="1265"/>
                </a:cubicBezTo>
                <a:lnTo>
                  <a:pt x="1494" y="1380"/>
                </a:lnTo>
                <a:lnTo>
                  <a:pt x="1523" y="1423"/>
                </a:lnTo>
                <a:cubicBezTo>
                  <a:pt x="1509" y="1466"/>
                  <a:pt x="1480" y="1524"/>
                  <a:pt x="1465" y="1567"/>
                </a:cubicBezTo>
                <a:lnTo>
                  <a:pt x="1509" y="1596"/>
                </a:lnTo>
                <a:lnTo>
                  <a:pt x="1537" y="1624"/>
                </a:lnTo>
                <a:cubicBezTo>
                  <a:pt x="1537" y="1667"/>
                  <a:pt x="1552" y="1725"/>
                  <a:pt x="1552" y="1768"/>
                </a:cubicBezTo>
                <a:lnTo>
                  <a:pt x="1552" y="1811"/>
                </a:lnTo>
                <a:lnTo>
                  <a:pt x="1552" y="1883"/>
                </a:lnTo>
                <a:cubicBezTo>
                  <a:pt x="1595" y="1883"/>
                  <a:pt x="1537" y="1926"/>
                  <a:pt x="1523" y="1955"/>
                </a:cubicBezTo>
                <a:cubicBezTo>
                  <a:pt x="1494" y="1998"/>
                  <a:pt x="1437" y="2070"/>
                  <a:pt x="1394" y="2127"/>
                </a:cubicBezTo>
                <a:lnTo>
                  <a:pt x="1465" y="2156"/>
                </a:lnTo>
                <a:cubicBezTo>
                  <a:pt x="1566" y="2213"/>
                  <a:pt x="1595" y="2256"/>
                  <a:pt x="1523" y="2343"/>
                </a:cubicBezTo>
                <a:lnTo>
                  <a:pt x="1494" y="2371"/>
                </a:lnTo>
                <a:cubicBezTo>
                  <a:pt x="1494" y="2415"/>
                  <a:pt x="1537" y="2515"/>
                  <a:pt x="1566" y="2529"/>
                </a:cubicBezTo>
                <a:cubicBezTo>
                  <a:pt x="1580" y="2558"/>
                  <a:pt x="1595" y="2573"/>
                  <a:pt x="1595" y="2587"/>
                </a:cubicBezTo>
                <a:cubicBezTo>
                  <a:pt x="1580" y="2587"/>
                  <a:pt x="1580" y="2616"/>
                  <a:pt x="1566" y="2616"/>
                </a:cubicBezTo>
                <a:cubicBezTo>
                  <a:pt x="1552" y="2630"/>
                  <a:pt x="1552" y="2673"/>
                  <a:pt x="1537" y="2687"/>
                </a:cubicBezTo>
                <a:cubicBezTo>
                  <a:pt x="1523" y="2702"/>
                  <a:pt x="1422" y="2759"/>
                  <a:pt x="1408" y="2788"/>
                </a:cubicBezTo>
                <a:cubicBezTo>
                  <a:pt x="1394" y="2817"/>
                  <a:pt x="1379" y="2860"/>
                  <a:pt x="1394" y="2874"/>
                </a:cubicBezTo>
                <a:lnTo>
                  <a:pt x="1408" y="2874"/>
                </a:lnTo>
                <a:cubicBezTo>
                  <a:pt x="1465" y="2874"/>
                  <a:pt x="1494" y="2903"/>
                  <a:pt x="1523" y="2960"/>
                </a:cubicBezTo>
                <a:lnTo>
                  <a:pt x="1537" y="3004"/>
                </a:lnTo>
                <a:cubicBezTo>
                  <a:pt x="1523" y="3061"/>
                  <a:pt x="1451" y="3090"/>
                  <a:pt x="1437" y="3090"/>
                </a:cubicBezTo>
                <a:cubicBezTo>
                  <a:pt x="1408" y="3090"/>
                  <a:pt x="1351" y="3190"/>
                  <a:pt x="1351" y="3190"/>
                </a:cubicBezTo>
                <a:cubicBezTo>
                  <a:pt x="1336" y="3190"/>
                  <a:pt x="1293" y="3162"/>
                  <a:pt x="1279" y="3147"/>
                </a:cubicBezTo>
                <a:cubicBezTo>
                  <a:pt x="1279" y="3145"/>
                  <a:pt x="1275" y="3143"/>
                  <a:pt x="1268" y="3143"/>
                </a:cubicBezTo>
                <a:cubicBezTo>
                  <a:pt x="1238" y="3143"/>
                  <a:pt x="1158" y="3164"/>
                  <a:pt x="1135" y="3176"/>
                </a:cubicBezTo>
                <a:cubicBezTo>
                  <a:pt x="1100" y="3199"/>
                  <a:pt x="1113" y="3223"/>
                  <a:pt x="1134" y="3223"/>
                </a:cubicBezTo>
                <a:cubicBezTo>
                  <a:pt x="1139" y="3223"/>
                  <a:pt x="1144" y="3222"/>
                  <a:pt x="1149" y="3219"/>
                </a:cubicBezTo>
                <a:cubicBezTo>
                  <a:pt x="1159" y="3219"/>
                  <a:pt x="1213" y="3206"/>
                  <a:pt x="1248" y="3206"/>
                </a:cubicBezTo>
                <a:cubicBezTo>
                  <a:pt x="1266" y="3206"/>
                  <a:pt x="1279" y="3210"/>
                  <a:pt x="1279" y="3219"/>
                </a:cubicBezTo>
                <a:cubicBezTo>
                  <a:pt x="1279" y="3243"/>
                  <a:pt x="1288" y="3266"/>
                  <a:pt x="1300" y="3266"/>
                </a:cubicBezTo>
                <a:cubicBezTo>
                  <a:pt x="1302" y="3266"/>
                  <a:pt x="1305" y="3265"/>
                  <a:pt x="1307" y="3262"/>
                </a:cubicBezTo>
                <a:cubicBezTo>
                  <a:pt x="1307" y="3262"/>
                  <a:pt x="1353" y="3244"/>
                  <a:pt x="1387" y="3244"/>
                </a:cubicBezTo>
                <a:cubicBezTo>
                  <a:pt x="1395" y="3244"/>
                  <a:pt x="1402" y="3245"/>
                  <a:pt x="1408" y="3248"/>
                </a:cubicBezTo>
                <a:cubicBezTo>
                  <a:pt x="1422" y="3262"/>
                  <a:pt x="1480" y="3305"/>
                  <a:pt x="1494" y="3320"/>
                </a:cubicBezTo>
                <a:cubicBezTo>
                  <a:pt x="1506" y="3320"/>
                  <a:pt x="1453" y="3338"/>
                  <a:pt x="1417" y="3338"/>
                </a:cubicBezTo>
                <a:cubicBezTo>
                  <a:pt x="1407" y="3338"/>
                  <a:pt x="1399" y="3337"/>
                  <a:pt x="1394" y="3334"/>
                </a:cubicBezTo>
                <a:lnTo>
                  <a:pt x="1264" y="3334"/>
                </a:lnTo>
                <a:cubicBezTo>
                  <a:pt x="1260" y="3338"/>
                  <a:pt x="1253" y="3340"/>
                  <a:pt x="1242" y="3340"/>
                </a:cubicBezTo>
                <a:cubicBezTo>
                  <a:pt x="1215" y="3340"/>
                  <a:pt x="1170" y="3326"/>
                  <a:pt x="1149" y="3305"/>
                </a:cubicBezTo>
                <a:cubicBezTo>
                  <a:pt x="1147" y="3303"/>
                  <a:pt x="1145" y="3302"/>
                  <a:pt x="1143" y="3302"/>
                </a:cubicBezTo>
                <a:cubicBezTo>
                  <a:pt x="1135" y="3302"/>
                  <a:pt x="1138" y="3327"/>
                  <a:pt x="1149" y="3363"/>
                </a:cubicBezTo>
                <a:lnTo>
                  <a:pt x="1178" y="3406"/>
                </a:lnTo>
                <a:lnTo>
                  <a:pt x="1178" y="3420"/>
                </a:lnTo>
                <a:cubicBezTo>
                  <a:pt x="1178" y="3449"/>
                  <a:pt x="1063" y="3492"/>
                  <a:pt x="1049" y="3521"/>
                </a:cubicBezTo>
                <a:cubicBezTo>
                  <a:pt x="1020" y="3550"/>
                  <a:pt x="1049" y="3621"/>
                  <a:pt x="1078" y="3636"/>
                </a:cubicBezTo>
                <a:cubicBezTo>
                  <a:pt x="1092" y="3650"/>
                  <a:pt x="1092" y="3708"/>
                  <a:pt x="1078" y="3751"/>
                </a:cubicBezTo>
                <a:lnTo>
                  <a:pt x="1049" y="3794"/>
                </a:lnTo>
                <a:lnTo>
                  <a:pt x="1020" y="3866"/>
                </a:lnTo>
                <a:cubicBezTo>
                  <a:pt x="1106" y="3894"/>
                  <a:pt x="1121" y="3923"/>
                  <a:pt x="1020" y="3923"/>
                </a:cubicBezTo>
                <a:lnTo>
                  <a:pt x="1020" y="3894"/>
                </a:lnTo>
                <a:lnTo>
                  <a:pt x="1006" y="3866"/>
                </a:lnTo>
                <a:cubicBezTo>
                  <a:pt x="998" y="3863"/>
                  <a:pt x="990" y="3862"/>
                  <a:pt x="983" y="3862"/>
                </a:cubicBezTo>
                <a:cubicBezTo>
                  <a:pt x="953" y="3862"/>
                  <a:pt x="931" y="3885"/>
                  <a:pt x="920" y="3909"/>
                </a:cubicBezTo>
                <a:lnTo>
                  <a:pt x="948" y="3923"/>
                </a:lnTo>
                <a:cubicBezTo>
                  <a:pt x="948" y="3937"/>
                  <a:pt x="934" y="3952"/>
                  <a:pt x="934" y="3966"/>
                </a:cubicBezTo>
                <a:cubicBezTo>
                  <a:pt x="905" y="4024"/>
                  <a:pt x="920" y="4038"/>
                  <a:pt x="991" y="4038"/>
                </a:cubicBezTo>
                <a:lnTo>
                  <a:pt x="1006" y="4038"/>
                </a:lnTo>
                <a:cubicBezTo>
                  <a:pt x="1034" y="4052"/>
                  <a:pt x="1034" y="4095"/>
                  <a:pt x="1020" y="4110"/>
                </a:cubicBezTo>
                <a:cubicBezTo>
                  <a:pt x="1020" y="4110"/>
                  <a:pt x="991" y="4153"/>
                  <a:pt x="963" y="4196"/>
                </a:cubicBezTo>
                <a:lnTo>
                  <a:pt x="977" y="4225"/>
                </a:lnTo>
                <a:cubicBezTo>
                  <a:pt x="1015" y="4313"/>
                  <a:pt x="1074" y="4357"/>
                  <a:pt x="1118" y="4357"/>
                </a:cubicBezTo>
                <a:cubicBezTo>
                  <a:pt x="1124" y="4357"/>
                  <a:pt x="1130" y="4356"/>
                  <a:pt x="1135" y="4354"/>
                </a:cubicBezTo>
                <a:lnTo>
                  <a:pt x="1149" y="4354"/>
                </a:lnTo>
                <a:cubicBezTo>
                  <a:pt x="1151" y="4353"/>
                  <a:pt x="1153" y="4352"/>
                  <a:pt x="1155" y="4352"/>
                </a:cubicBezTo>
                <a:cubicBezTo>
                  <a:pt x="1173" y="4352"/>
                  <a:pt x="1208" y="4399"/>
                  <a:pt x="1221" y="4412"/>
                </a:cubicBezTo>
                <a:cubicBezTo>
                  <a:pt x="1236" y="4440"/>
                  <a:pt x="1164" y="4512"/>
                  <a:pt x="1135" y="4527"/>
                </a:cubicBezTo>
                <a:cubicBezTo>
                  <a:pt x="1106" y="4541"/>
                  <a:pt x="1193" y="4570"/>
                  <a:pt x="1236" y="4570"/>
                </a:cubicBezTo>
                <a:cubicBezTo>
                  <a:pt x="1264" y="4570"/>
                  <a:pt x="1250" y="4641"/>
                  <a:pt x="1236" y="4656"/>
                </a:cubicBezTo>
                <a:cubicBezTo>
                  <a:pt x="1221" y="4670"/>
                  <a:pt x="1193" y="4685"/>
                  <a:pt x="1178" y="4685"/>
                </a:cubicBezTo>
                <a:lnTo>
                  <a:pt x="1135" y="4656"/>
                </a:lnTo>
                <a:cubicBezTo>
                  <a:pt x="1121" y="4641"/>
                  <a:pt x="1099" y="4638"/>
                  <a:pt x="1079" y="4638"/>
                </a:cubicBezTo>
                <a:cubicBezTo>
                  <a:pt x="1060" y="4638"/>
                  <a:pt x="1042" y="4641"/>
                  <a:pt x="1034" y="4641"/>
                </a:cubicBezTo>
                <a:cubicBezTo>
                  <a:pt x="1020" y="4656"/>
                  <a:pt x="1049" y="4728"/>
                  <a:pt x="1078" y="4785"/>
                </a:cubicBezTo>
                <a:cubicBezTo>
                  <a:pt x="1106" y="4843"/>
                  <a:pt x="1164" y="4871"/>
                  <a:pt x="1207" y="4871"/>
                </a:cubicBezTo>
                <a:lnTo>
                  <a:pt x="1221" y="4900"/>
                </a:lnTo>
                <a:lnTo>
                  <a:pt x="1264" y="4958"/>
                </a:lnTo>
                <a:cubicBezTo>
                  <a:pt x="1207" y="5001"/>
                  <a:pt x="1193" y="5058"/>
                  <a:pt x="1207" y="5058"/>
                </a:cubicBezTo>
                <a:cubicBezTo>
                  <a:pt x="1210" y="5061"/>
                  <a:pt x="1214" y="5062"/>
                  <a:pt x="1220" y="5062"/>
                </a:cubicBezTo>
                <a:cubicBezTo>
                  <a:pt x="1247" y="5062"/>
                  <a:pt x="1301" y="5038"/>
                  <a:pt x="1336" y="5015"/>
                </a:cubicBezTo>
                <a:lnTo>
                  <a:pt x="1394" y="5072"/>
                </a:lnTo>
                <a:lnTo>
                  <a:pt x="1394" y="5087"/>
                </a:lnTo>
                <a:cubicBezTo>
                  <a:pt x="1394" y="5087"/>
                  <a:pt x="1408" y="5058"/>
                  <a:pt x="1408" y="5029"/>
                </a:cubicBezTo>
                <a:lnTo>
                  <a:pt x="1422" y="5015"/>
                </a:lnTo>
                <a:lnTo>
                  <a:pt x="1451" y="4986"/>
                </a:lnTo>
                <a:cubicBezTo>
                  <a:pt x="1468" y="4969"/>
                  <a:pt x="1504" y="4962"/>
                  <a:pt x="1535" y="4962"/>
                </a:cubicBezTo>
                <a:cubicBezTo>
                  <a:pt x="1556" y="4962"/>
                  <a:pt x="1574" y="4966"/>
                  <a:pt x="1580" y="4972"/>
                </a:cubicBezTo>
                <a:cubicBezTo>
                  <a:pt x="1595" y="4986"/>
                  <a:pt x="1566" y="5058"/>
                  <a:pt x="1509" y="5116"/>
                </a:cubicBezTo>
                <a:lnTo>
                  <a:pt x="1494" y="5173"/>
                </a:lnTo>
                <a:cubicBezTo>
                  <a:pt x="1480" y="5230"/>
                  <a:pt x="1537" y="5274"/>
                  <a:pt x="1552" y="5331"/>
                </a:cubicBezTo>
                <a:lnTo>
                  <a:pt x="1566" y="5345"/>
                </a:lnTo>
                <a:cubicBezTo>
                  <a:pt x="1565" y="5347"/>
                  <a:pt x="1563" y="5347"/>
                  <a:pt x="1561" y="5347"/>
                </a:cubicBezTo>
                <a:cubicBezTo>
                  <a:pt x="1537" y="5347"/>
                  <a:pt x="1462" y="5285"/>
                  <a:pt x="1422" y="5259"/>
                </a:cubicBezTo>
                <a:cubicBezTo>
                  <a:pt x="1404" y="5247"/>
                  <a:pt x="1381" y="5243"/>
                  <a:pt x="1359" y="5243"/>
                </a:cubicBezTo>
                <a:cubicBezTo>
                  <a:pt x="1329" y="5243"/>
                  <a:pt x="1301" y="5251"/>
                  <a:pt x="1293" y="5259"/>
                </a:cubicBezTo>
                <a:cubicBezTo>
                  <a:pt x="1289" y="5263"/>
                  <a:pt x="1278" y="5265"/>
                  <a:pt x="1265" y="5265"/>
                </a:cubicBezTo>
                <a:cubicBezTo>
                  <a:pt x="1233" y="5265"/>
                  <a:pt x="1184" y="5255"/>
                  <a:pt x="1164" y="5245"/>
                </a:cubicBezTo>
                <a:cubicBezTo>
                  <a:pt x="1159" y="5242"/>
                  <a:pt x="1154" y="5241"/>
                  <a:pt x="1151" y="5241"/>
                </a:cubicBezTo>
                <a:cubicBezTo>
                  <a:pt x="1135" y="5241"/>
                  <a:pt x="1135" y="5267"/>
                  <a:pt x="1135" y="5302"/>
                </a:cubicBezTo>
                <a:lnTo>
                  <a:pt x="1149" y="5345"/>
                </a:lnTo>
                <a:lnTo>
                  <a:pt x="1149" y="5403"/>
                </a:lnTo>
                <a:cubicBezTo>
                  <a:pt x="1166" y="5399"/>
                  <a:pt x="1184" y="5397"/>
                  <a:pt x="1203" y="5397"/>
                </a:cubicBezTo>
                <a:cubicBezTo>
                  <a:pt x="1246" y="5397"/>
                  <a:pt x="1291" y="5407"/>
                  <a:pt x="1322" y="5417"/>
                </a:cubicBezTo>
                <a:lnTo>
                  <a:pt x="1322" y="5432"/>
                </a:lnTo>
                <a:lnTo>
                  <a:pt x="1336" y="5518"/>
                </a:lnTo>
                <a:cubicBezTo>
                  <a:pt x="1349" y="5505"/>
                  <a:pt x="1368" y="5498"/>
                  <a:pt x="1386" y="5498"/>
                </a:cubicBezTo>
                <a:cubicBezTo>
                  <a:pt x="1408" y="5498"/>
                  <a:pt x="1429" y="5508"/>
                  <a:pt x="1437" y="5532"/>
                </a:cubicBezTo>
                <a:lnTo>
                  <a:pt x="1451" y="5532"/>
                </a:lnTo>
                <a:cubicBezTo>
                  <a:pt x="1459" y="5531"/>
                  <a:pt x="1466" y="5530"/>
                  <a:pt x="1472" y="5530"/>
                </a:cubicBezTo>
                <a:cubicBezTo>
                  <a:pt x="1520" y="5530"/>
                  <a:pt x="1510" y="5578"/>
                  <a:pt x="1523" y="5604"/>
                </a:cubicBezTo>
                <a:lnTo>
                  <a:pt x="1537" y="5618"/>
                </a:lnTo>
                <a:cubicBezTo>
                  <a:pt x="1566" y="5618"/>
                  <a:pt x="1681" y="5633"/>
                  <a:pt x="1695" y="5662"/>
                </a:cubicBezTo>
                <a:cubicBezTo>
                  <a:pt x="1695" y="5690"/>
                  <a:pt x="1667" y="5762"/>
                  <a:pt x="1652" y="5791"/>
                </a:cubicBezTo>
                <a:cubicBezTo>
                  <a:pt x="1652" y="5793"/>
                  <a:pt x="1650" y="5794"/>
                  <a:pt x="1647" y="5794"/>
                </a:cubicBezTo>
                <a:cubicBezTo>
                  <a:pt x="1625" y="5794"/>
                  <a:pt x="1546" y="5760"/>
                  <a:pt x="1509" y="5748"/>
                </a:cubicBezTo>
                <a:cubicBezTo>
                  <a:pt x="1494" y="5748"/>
                  <a:pt x="1440" y="5751"/>
                  <a:pt x="1385" y="5751"/>
                </a:cubicBezTo>
                <a:cubicBezTo>
                  <a:pt x="1329" y="5751"/>
                  <a:pt x="1272" y="5748"/>
                  <a:pt x="1250" y="5733"/>
                </a:cubicBezTo>
                <a:cubicBezTo>
                  <a:pt x="1198" y="5720"/>
                  <a:pt x="1026" y="5660"/>
                  <a:pt x="953" y="5660"/>
                </a:cubicBezTo>
                <a:cubicBezTo>
                  <a:pt x="945" y="5660"/>
                  <a:pt x="939" y="5660"/>
                  <a:pt x="934" y="5662"/>
                </a:cubicBezTo>
                <a:cubicBezTo>
                  <a:pt x="887" y="5673"/>
                  <a:pt x="784" y="5694"/>
                  <a:pt x="724" y="5694"/>
                </a:cubicBezTo>
                <a:cubicBezTo>
                  <a:pt x="710" y="5694"/>
                  <a:pt x="698" y="5693"/>
                  <a:pt x="690" y="5690"/>
                </a:cubicBezTo>
                <a:cubicBezTo>
                  <a:pt x="661" y="5676"/>
                  <a:pt x="603" y="5662"/>
                  <a:pt x="575" y="5647"/>
                </a:cubicBezTo>
                <a:lnTo>
                  <a:pt x="575" y="5662"/>
                </a:lnTo>
                <a:cubicBezTo>
                  <a:pt x="562" y="5678"/>
                  <a:pt x="551" y="5684"/>
                  <a:pt x="540" y="5684"/>
                </a:cubicBezTo>
                <a:cubicBezTo>
                  <a:pt x="518" y="5684"/>
                  <a:pt x="500" y="5660"/>
                  <a:pt x="482" y="5660"/>
                </a:cubicBezTo>
                <a:cubicBezTo>
                  <a:pt x="480" y="5660"/>
                  <a:pt x="477" y="5660"/>
                  <a:pt x="474" y="5662"/>
                </a:cubicBezTo>
                <a:lnTo>
                  <a:pt x="431" y="5676"/>
                </a:lnTo>
                <a:cubicBezTo>
                  <a:pt x="417" y="5690"/>
                  <a:pt x="445" y="5762"/>
                  <a:pt x="460" y="5776"/>
                </a:cubicBezTo>
                <a:cubicBezTo>
                  <a:pt x="489" y="5791"/>
                  <a:pt x="517" y="5906"/>
                  <a:pt x="489" y="5920"/>
                </a:cubicBezTo>
                <a:cubicBezTo>
                  <a:pt x="445" y="5934"/>
                  <a:pt x="489" y="6136"/>
                  <a:pt x="503" y="6207"/>
                </a:cubicBezTo>
                <a:cubicBezTo>
                  <a:pt x="517" y="6236"/>
                  <a:pt x="532" y="6294"/>
                  <a:pt x="532" y="6322"/>
                </a:cubicBezTo>
                <a:cubicBezTo>
                  <a:pt x="517" y="6337"/>
                  <a:pt x="517" y="6337"/>
                  <a:pt x="517" y="6337"/>
                </a:cubicBezTo>
                <a:cubicBezTo>
                  <a:pt x="503" y="6337"/>
                  <a:pt x="517" y="6351"/>
                  <a:pt x="517" y="6366"/>
                </a:cubicBezTo>
                <a:cubicBezTo>
                  <a:pt x="517" y="6380"/>
                  <a:pt x="517" y="6380"/>
                  <a:pt x="503" y="6380"/>
                </a:cubicBezTo>
                <a:cubicBezTo>
                  <a:pt x="474" y="6380"/>
                  <a:pt x="402" y="6394"/>
                  <a:pt x="345" y="6409"/>
                </a:cubicBezTo>
                <a:lnTo>
                  <a:pt x="330" y="6466"/>
                </a:lnTo>
                <a:lnTo>
                  <a:pt x="316" y="6509"/>
                </a:lnTo>
                <a:cubicBezTo>
                  <a:pt x="316" y="6537"/>
                  <a:pt x="292" y="6559"/>
                  <a:pt x="259" y="6559"/>
                </a:cubicBezTo>
                <a:cubicBezTo>
                  <a:pt x="241" y="6559"/>
                  <a:pt x="221" y="6553"/>
                  <a:pt x="201" y="6538"/>
                </a:cubicBezTo>
                <a:lnTo>
                  <a:pt x="158" y="6552"/>
                </a:lnTo>
                <a:lnTo>
                  <a:pt x="115" y="6552"/>
                </a:lnTo>
                <a:cubicBezTo>
                  <a:pt x="43" y="6581"/>
                  <a:pt x="43" y="6624"/>
                  <a:pt x="101" y="6638"/>
                </a:cubicBezTo>
                <a:lnTo>
                  <a:pt x="158" y="6667"/>
                </a:lnTo>
                <a:cubicBezTo>
                  <a:pt x="172" y="6667"/>
                  <a:pt x="187" y="6696"/>
                  <a:pt x="187" y="6710"/>
                </a:cubicBezTo>
                <a:cubicBezTo>
                  <a:pt x="187" y="6725"/>
                  <a:pt x="158" y="6739"/>
                  <a:pt x="144" y="6739"/>
                </a:cubicBezTo>
                <a:cubicBezTo>
                  <a:pt x="86" y="6739"/>
                  <a:pt x="43" y="6753"/>
                  <a:pt x="14" y="6797"/>
                </a:cubicBezTo>
                <a:cubicBezTo>
                  <a:pt x="0" y="6811"/>
                  <a:pt x="0" y="6840"/>
                  <a:pt x="14" y="6854"/>
                </a:cubicBezTo>
                <a:cubicBezTo>
                  <a:pt x="24" y="6854"/>
                  <a:pt x="40" y="6860"/>
                  <a:pt x="54" y="6860"/>
                </a:cubicBezTo>
                <a:cubicBezTo>
                  <a:pt x="61" y="6860"/>
                  <a:pt x="67" y="6859"/>
                  <a:pt x="72" y="6854"/>
                </a:cubicBezTo>
                <a:lnTo>
                  <a:pt x="86" y="6854"/>
                </a:lnTo>
                <a:cubicBezTo>
                  <a:pt x="90" y="6852"/>
                  <a:pt x="94" y="6851"/>
                  <a:pt x="97" y="6851"/>
                </a:cubicBezTo>
                <a:cubicBezTo>
                  <a:pt x="118" y="6851"/>
                  <a:pt x="129" y="6890"/>
                  <a:pt x="129" y="6940"/>
                </a:cubicBezTo>
                <a:lnTo>
                  <a:pt x="201" y="6983"/>
                </a:lnTo>
                <a:cubicBezTo>
                  <a:pt x="230" y="6998"/>
                  <a:pt x="244" y="7041"/>
                  <a:pt x="273" y="7084"/>
                </a:cubicBezTo>
                <a:cubicBezTo>
                  <a:pt x="287" y="7127"/>
                  <a:pt x="259" y="7170"/>
                  <a:pt x="187" y="7170"/>
                </a:cubicBezTo>
                <a:lnTo>
                  <a:pt x="158" y="7156"/>
                </a:lnTo>
                <a:lnTo>
                  <a:pt x="158" y="7156"/>
                </a:lnTo>
                <a:cubicBezTo>
                  <a:pt x="144" y="7170"/>
                  <a:pt x="230" y="7328"/>
                  <a:pt x="287" y="7328"/>
                </a:cubicBezTo>
                <a:cubicBezTo>
                  <a:pt x="326" y="7328"/>
                  <a:pt x="402" y="7322"/>
                  <a:pt x="458" y="7322"/>
                </a:cubicBezTo>
                <a:cubicBezTo>
                  <a:pt x="485" y="7322"/>
                  <a:pt x="508" y="7323"/>
                  <a:pt x="517" y="7328"/>
                </a:cubicBezTo>
                <a:lnTo>
                  <a:pt x="690" y="7328"/>
                </a:lnTo>
                <a:cubicBezTo>
                  <a:pt x="694" y="7327"/>
                  <a:pt x="697" y="7326"/>
                  <a:pt x="701" y="7326"/>
                </a:cubicBezTo>
                <a:cubicBezTo>
                  <a:pt x="740" y="7326"/>
                  <a:pt x="776" y="7388"/>
                  <a:pt x="776" y="7414"/>
                </a:cubicBezTo>
                <a:cubicBezTo>
                  <a:pt x="776" y="7443"/>
                  <a:pt x="661" y="7472"/>
                  <a:pt x="618" y="7472"/>
                </a:cubicBezTo>
                <a:cubicBezTo>
                  <a:pt x="589" y="7472"/>
                  <a:pt x="618" y="7486"/>
                  <a:pt x="704" y="7501"/>
                </a:cubicBezTo>
                <a:lnTo>
                  <a:pt x="776" y="7515"/>
                </a:lnTo>
                <a:cubicBezTo>
                  <a:pt x="790" y="7515"/>
                  <a:pt x="805" y="7515"/>
                  <a:pt x="833" y="7529"/>
                </a:cubicBezTo>
                <a:lnTo>
                  <a:pt x="819" y="7529"/>
                </a:lnTo>
                <a:cubicBezTo>
                  <a:pt x="761" y="7558"/>
                  <a:pt x="675" y="7587"/>
                  <a:pt x="661" y="7601"/>
                </a:cubicBezTo>
                <a:cubicBezTo>
                  <a:pt x="661" y="7615"/>
                  <a:pt x="675" y="7630"/>
                  <a:pt x="704" y="7644"/>
                </a:cubicBezTo>
                <a:lnTo>
                  <a:pt x="718" y="7644"/>
                </a:lnTo>
                <a:cubicBezTo>
                  <a:pt x="790" y="7644"/>
                  <a:pt x="805" y="7673"/>
                  <a:pt x="790" y="7716"/>
                </a:cubicBezTo>
                <a:lnTo>
                  <a:pt x="776" y="7788"/>
                </a:lnTo>
                <a:cubicBezTo>
                  <a:pt x="733" y="7874"/>
                  <a:pt x="718" y="8090"/>
                  <a:pt x="761" y="8133"/>
                </a:cubicBezTo>
                <a:cubicBezTo>
                  <a:pt x="805" y="8176"/>
                  <a:pt x="876" y="8262"/>
                  <a:pt x="920" y="8319"/>
                </a:cubicBezTo>
                <a:lnTo>
                  <a:pt x="876" y="8363"/>
                </a:lnTo>
                <a:cubicBezTo>
                  <a:pt x="848" y="8377"/>
                  <a:pt x="805" y="8391"/>
                  <a:pt x="790" y="8420"/>
                </a:cubicBezTo>
                <a:cubicBezTo>
                  <a:pt x="761" y="8434"/>
                  <a:pt x="747" y="8463"/>
                  <a:pt x="747" y="8477"/>
                </a:cubicBezTo>
                <a:cubicBezTo>
                  <a:pt x="833" y="8535"/>
                  <a:pt x="747" y="8564"/>
                  <a:pt x="704" y="8578"/>
                </a:cubicBezTo>
                <a:lnTo>
                  <a:pt x="661" y="8578"/>
                </a:lnTo>
                <a:cubicBezTo>
                  <a:pt x="648" y="8587"/>
                  <a:pt x="633" y="8590"/>
                  <a:pt x="618" y="8590"/>
                </a:cubicBezTo>
                <a:cubicBezTo>
                  <a:pt x="586" y="8590"/>
                  <a:pt x="556" y="8574"/>
                  <a:pt x="546" y="8564"/>
                </a:cubicBezTo>
                <a:cubicBezTo>
                  <a:pt x="535" y="8553"/>
                  <a:pt x="474" y="8525"/>
                  <a:pt x="440" y="8525"/>
                </a:cubicBezTo>
                <a:cubicBezTo>
                  <a:pt x="429" y="8525"/>
                  <a:pt x="420" y="8528"/>
                  <a:pt x="417" y="8535"/>
                </a:cubicBezTo>
                <a:cubicBezTo>
                  <a:pt x="388" y="8578"/>
                  <a:pt x="359" y="8664"/>
                  <a:pt x="359" y="8693"/>
                </a:cubicBezTo>
                <a:cubicBezTo>
                  <a:pt x="350" y="8711"/>
                  <a:pt x="358" y="8723"/>
                  <a:pt x="375" y="8723"/>
                </a:cubicBezTo>
                <a:cubicBezTo>
                  <a:pt x="386" y="8723"/>
                  <a:pt x="400" y="8718"/>
                  <a:pt x="417" y="8707"/>
                </a:cubicBezTo>
                <a:lnTo>
                  <a:pt x="445" y="8707"/>
                </a:lnTo>
                <a:cubicBezTo>
                  <a:pt x="474" y="8707"/>
                  <a:pt x="517" y="8722"/>
                  <a:pt x="532" y="8736"/>
                </a:cubicBezTo>
                <a:lnTo>
                  <a:pt x="589" y="8779"/>
                </a:lnTo>
                <a:cubicBezTo>
                  <a:pt x="603" y="8750"/>
                  <a:pt x="690" y="8707"/>
                  <a:pt x="790" y="8693"/>
                </a:cubicBezTo>
                <a:lnTo>
                  <a:pt x="833" y="8722"/>
                </a:lnTo>
                <a:lnTo>
                  <a:pt x="876" y="8750"/>
                </a:lnTo>
                <a:cubicBezTo>
                  <a:pt x="876" y="8748"/>
                  <a:pt x="879" y="8747"/>
                  <a:pt x="883" y="8747"/>
                </a:cubicBezTo>
                <a:cubicBezTo>
                  <a:pt x="902" y="8747"/>
                  <a:pt x="954" y="8768"/>
                  <a:pt x="977" y="8779"/>
                </a:cubicBezTo>
                <a:cubicBezTo>
                  <a:pt x="977" y="8779"/>
                  <a:pt x="991" y="8794"/>
                  <a:pt x="991" y="8808"/>
                </a:cubicBezTo>
                <a:cubicBezTo>
                  <a:pt x="977" y="8808"/>
                  <a:pt x="963" y="8808"/>
                  <a:pt x="963" y="8794"/>
                </a:cubicBezTo>
                <a:cubicBezTo>
                  <a:pt x="951" y="8790"/>
                  <a:pt x="941" y="8788"/>
                  <a:pt x="931" y="8788"/>
                </a:cubicBezTo>
                <a:cubicBezTo>
                  <a:pt x="905" y="8788"/>
                  <a:pt x="887" y="8801"/>
                  <a:pt x="876" y="8822"/>
                </a:cubicBezTo>
                <a:cubicBezTo>
                  <a:pt x="862" y="8822"/>
                  <a:pt x="833" y="8822"/>
                  <a:pt x="833" y="8837"/>
                </a:cubicBezTo>
                <a:cubicBezTo>
                  <a:pt x="805" y="8865"/>
                  <a:pt x="833" y="8923"/>
                  <a:pt x="862" y="8937"/>
                </a:cubicBezTo>
                <a:cubicBezTo>
                  <a:pt x="876" y="8952"/>
                  <a:pt x="819" y="9009"/>
                  <a:pt x="790" y="9023"/>
                </a:cubicBezTo>
                <a:cubicBezTo>
                  <a:pt x="761" y="9038"/>
                  <a:pt x="761" y="9067"/>
                  <a:pt x="776" y="9067"/>
                </a:cubicBezTo>
                <a:cubicBezTo>
                  <a:pt x="776" y="9081"/>
                  <a:pt x="718" y="9110"/>
                  <a:pt x="704" y="9124"/>
                </a:cubicBezTo>
                <a:cubicBezTo>
                  <a:pt x="675" y="9124"/>
                  <a:pt x="603" y="9268"/>
                  <a:pt x="589" y="9325"/>
                </a:cubicBezTo>
                <a:cubicBezTo>
                  <a:pt x="575" y="9383"/>
                  <a:pt x="661" y="9397"/>
                  <a:pt x="704" y="9411"/>
                </a:cubicBezTo>
                <a:cubicBezTo>
                  <a:pt x="733" y="9411"/>
                  <a:pt x="848" y="9383"/>
                  <a:pt x="891" y="9368"/>
                </a:cubicBezTo>
                <a:cubicBezTo>
                  <a:pt x="899" y="9363"/>
                  <a:pt x="907" y="9360"/>
                  <a:pt x="915" y="9360"/>
                </a:cubicBezTo>
                <a:cubicBezTo>
                  <a:pt x="949" y="9360"/>
                  <a:pt x="977" y="9402"/>
                  <a:pt x="977" y="9426"/>
                </a:cubicBezTo>
                <a:cubicBezTo>
                  <a:pt x="985" y="9443"/>
                  <a:pt x="1004" y="9450"/>
                  <a:pt x="1032" y="9450"/>
                </a:cubicBezTo>
                <a:cubicBezTo>
                  <a:pt x="1052" y="9450"/>
                  <a:pt x="1077" y="9446"/>
                  <a:pt x="1106" y="9440"/>
                </a:cubicBezTo>
                <a:lnTo>
                  <a:pt x="1149" y="9426"/>
                </a:lnTo>
                <a:cubicBezTo>
                  <a:pt x="1164" y="9411"/>
                  <a:pt x="1178" y="9411"/>
                  <a:pt x="1193" y="9397"/>
                </a:cubicBezTo>
                <a:cubicBezTo>
                  <a:pt x="1193" y="9426"/>
                  <a:pt x="1193" y="9426"/>
                  <a:pt x="1193" y="9426"/>
                </a:cubicBezTo>
                <a:cubicBezTo>
                  <a:pt x="1207" y="9469"/>
                  <a:pt x="1178" y="9541"/>
                  <a:pt x="1164" y="9584"/>
                </a:cubicBezTo>
                <a:lnTo>
                  <a:pt x="1221" y="9613"/>
                </a:lnTo>
                <a:cubicBezTo>
                  <a:pt x="1207" y="9641"/>
                  <a:pt x="1236" y="9684"/>
                  <a:pt x="1250" y="9684"/>
                </a:cubicBezTo>
                <a:cubicBezTo>
                  <a:pt x="1264" y="9699"/>
                  <a:pt x="1336" y="9713"/>
                  <a:pt x="1408" y="9742"/>
                </a:cubicBezTo>
                <a:lnTo>
                  <a:pt x="1408" y="9785"/>
                </a:lnTo>
                <a:cubicBezTo>
                  <a:pt x="1422" y="9857"/>
                  <a:pt x="1509" y="9871"/>
                  <a:pt x="1537" y="9900"/>
                </a:cubicBezTo>
                <a:cubicBezTo>
                  <a:pt x="1523" y="9900"/>
                  <a:pt x="1465" y="9943"/>
                  <a:pt x="1394" y="9986"/>
                </a:cubicBezTo>
                <a:lnTo>
                  <a:pt x="1494" y="10087"/>
                </a:lnTo>
                <a:lnTo>
                  <a:pt x="1523" y="10130"/>
                </a:lnTo>
                <a:cubicBezTo>
                  <a:pt x="1509" y="10173"/>
                  <a:pt x="1480" y="10245"/>
                  <a:pt x="1465" y="10288"/>
                </a:cubicBezTo>
                <a:lnTo>
                  <a:pt x="1509" y="10316"/>
                </a:lnTo>
                <a:lnTo>
                  <a:pt x="1537" y="10345"/>
                </a:lnTo>
                <a:cubicBezTo>
                  <a:pt x="1537" y="10374"/>
                  <a:pt x="1552" y="10446"/>
                  <a:pt x="1552" y="10489"/>
                </a:cubicBezTo>
                <a:lnTo>
                  <a:pt x="1552" y="10518"/>
                </a:lnTo>
                <a:lnTo>
                  <a:pt x="1552" y="10604"/>
                </a:lnTo>
                <a:cubicBezTo>
                  <a:pt x="1595" y="10604"/>
                  <a:pt x="1537" y="10647"/>
                  <a:pt x="1523" y="10676"/>
                </a:cubicBezTo>
                <a:cubicBezTo>
                  <a:pt x="1494" y="10704"/>
                  <a:pt x="1437" y="10791"/>
                  <a:pt x="1394" y="10834"/>
                </a:cubicBezTo>
                <a:lnTo>
                  <a:pt x="1465" y="10877"/>
                </a:lnTo>
                <a:cubicBezTo>
                  <a:pt x="1566" y="10934"/>
                  <a:pt x="1595" y="10963"/>
                  <a:pt x="1523" y="11049"/>
                </a:cubicBezTo>
                <a:lnTo>
                  <a:pt x="1494" y="11078"/>
                </a:lnTo>
                <a:cubicBezTo>
                  <a:pt x="1494" y="11135"/>
                  <a:pt x="1537" y="11222"/>
                  <a:pt x="1566" y="11250"/>
                </a:cubicBezTo>
                <a:cubicBezTo>
                  <a:pt x="1580" y="11265"/>
                  <a:pt x="1595" y="11293"/>
                  <a:pt x="1595" y="11293"/>
                </a:cubicBezTo>
                <a:cubicBezTo>
                  <a:pt x="1580" y="11308"/>
                  <a:pt x="1580" y="11337"/>
                  <a:pt x="1566" y="11337"/>
                </a:cubicBezTo>
                <a:cubicBezTo>
                  <a:pt x="1552" y="11337"/>
                  <a:pt x="1552" y="11394"/>
                  <a:pt x="1537" y="11408"/>
                </a:cubicBezTo>
                <a:cubicBezTo>
                  <a:pt x="1523" y="11423"/>
                  <a:pt x="1422" y="11480"/>
                  <a:pt x="1408" y="11509"/>
                </a:cubicBezTo>
                <a:cubicBezTo>
                  <a:pt x="1394" y="11538"/>
                  <a:pt x="1379" y="11566"/>
                  <a:pt x="1394" y="11581"/>
                </a:cubicBezTo>
                <a:lnTo>
                  <a:pt x="1408" y="11581"/>
                </a:lnTo>
                <a:cubicBezTo>
                  <a:pt x="1465" y="11595"/>
                  <a:pt x="1494" y="11624"/>
                  <a:pt x="1523" y="11667"/>
                </a:cubicBezTo>
                <a:lnTo>
                  <a:pt x="1537" y="11724"/>
                </a:lnTo>
                <a:cubicBezTo>
                  <a:pt x="1523" y="11782"/>
                  <a:pt x="1451" y="11811"/>
                  <a:pt x="1437" y="11811"/>
                </a:cubicBezTo>
                <a:cubicBezTo>
                  <a:pt x="1408" y="11811"/>
                  <a:pt x="1351" y="11897"/>
                  <a:pt x="1351" y="11897"/>
                </a:cubicBezTo>
                <a:cubicBezTo>
                  <a:pt x="1348" y="11900"/>
                  <a:pt x="1344" y="11901"/>
                  <a:pt x="1340" y="11901"/>
                </a:cubicBezTo>
                <a:cubicBezTo>
                  <a:pt x="1321" y="11901"/>
                  <a:pt x="1290" y="11880"/>
                  <a:pt x="1279" y="11868"/>
                </a:cubicBezTo>
                <a:cubicBezTo>
                  <a:pt x="1279" y="11865"/>
                  <a:pt x="1275" y="11864"/>
                  <a:pt x="1268" y="11864"/>
                </a:cubicBezTo>
                <a:cubicBezTo>
                  <a:pt x="1238" y="11864"/>
                  <a:pt x="1158" y="11885"/>
                  <a:pt x="1135" y="11897"/>
                </a:cubicBezTo>
                <a:cubicBezTo>
                  <a:pt x="1092" y="11911"/>
                  <a:pt x="1121" y="11940"/>
                  <a:pt x="1149" y="11940"/>
                </a:cubicBezTo>
                <a:cubicBezTo>
                  <a:pt x="1159" y="11940"/>
                  <a:pt x="1213" y="11921"/>
                  <a:pt x="1248" y="11921"/>
                </a:cubicBezTo>
                <a:cubicBezTo>
                  <a:pt x="1266" y="11921"/>
                  <a:pt x="1279" y="11926"/>
                  <a:pt x="1279" y="11940"/>
                </a:cubicBezTo>
                <a:cubicBezTo>
                  <a:pt x="1279" y="11969"/>
                  <a:pt x="1293" y="11983"/>
                  <a:pt x="1307" y="11983"/>
                </a:cubicBezTo>
                <a:cubicBezTo>
                  <a:pt x="1307" y="11983"/>
                  <a:pt x="1360" y="11951"/>
                  <a:pt x="1393" y="11951"/>
                </a:cubicBezTo>
                <a:cubicBezTo>
                  <a:pt x="1399" y="11951"/>
                  <a:pt x="1404" y="11952"/>
                  <a:pt x="1408" y="11954"/>
                </a:cubicBezTo>
                <a:cubicBezTo>
                  <a:pt x="1422" y="11969"/>
                  <a:pt x="1480" y="12026"/>
                  <a:pt x="1494" y="12026"/>
                </a:cubicBezTo>
                <a:cubicBezTo>
                  <a:pt x="1509" y="12041"/>
                  <a:pt x="1422" y="12055"/>
                  <a:pt x="1394" y="12055"/>
                </a:cubicBezTo>
                <a:cubicBezTo>
                  <a:pt x="1379" y="12048"/>
                  <a:pt x="1354" y="12044"/>
                  <a:pt x="1329" y="12044"/>
                </a:cubicBezTo>
                <a:cubicBezTo>
                  <a:pt x="1304" y="12044"/>
                  <a:pt x="1279" y="12048"/>
                  <a:pt x="1264" y="12055"/>
                </a:cubicBezTo>
                <a:cubicBezTo>
                  <a:pt x="1250" y="12055"/>
                  <a:pt x="1178" y="12041"/>
                  <a:pt x="1149" y="12026"/>
                </a:cubicBezTo>
                <a:cubicBezTo>
                  <a:pt x="1146" y="12023"/>
                  <a:pt x="1143" y="12021"/>
                  <a:pt x="1142" y="12021"/>
                </a:cubicBezTo>
                <a:lnTo>
                  <a:pt x="1142" y="12021"/>
                </a:lnTo>
                <a:cubicBezTo>
                  <a:pt x="1136" y="12021"/>
                  <a:pt x="1138" y="12040"/>
                  <a:pt x="1149" y="12084"/>
                </a:cubicBezTo>
                <a:lnTo>
                  <a:pt x="1178" y="12112"/>
                </a:lnTo>
                <a:lnTo>
                  <a:pt x="1178" y="12141"/>
                </a:lnTo>
                <a:cubicBezTo>
                  <a:pt x="1178" y="12156"/>
                  <a:pt x="1063" y="12199"/>
                  <a:pt x="1049" y="12227"/>
                </a:cubicBezTo>
                <a:cubicBezTo>
                  <a:pt x="1020" y="12256"/>
                  <a:pt x="1049" y="12342"/>
                  <a:pt x="1078" y="12357"/>
                </a:cubicBezTo>
                <a:cubicBezTo>
                  <a:pt x="1092" y="12371"/>
                  <a:pt x="1092" y="12414"/>
                  <a:pt x="1078" y="12457"/>
                </a:cubicBezTo>
                <a:lnTo>
                  <a:pt x="1049" y="12500"/>
                </a:lnTo>
                <a:cubicBezTo>
                  <a:pt x="1034" y="12558"/>
                  <a:pt x="1020" y="12572"/>
                  <a:pt x="1020" y="12572"/>
                </a:cubicBezTo>
                <a:cubicBezTo>
                  <a:pt x="1020" y="12572"/>
                  <a:pt x="1006" y="12587"/>
                  <a:pt x="1006" y="12587"/>
                </a:cubicBezTo>
                <a:cubicBezTo>
                  <a:pt x="1006" y="12572"/>
                  <a:pt x="1006" y="12572"/>
                  <a:pt x="1006" y="12572"/>
                </a:cubicBezTo>
                <a:cubicBezTo>
                  <a:pt x="963" y="12572"/>
                  <a:pt x="934" y="12587"/>
                  <a:pt x="920" y="12615"/>
                </a:cubicBezTo>
                <a:lnTo>
                  <a:pt x="948" y="12644"/>
                </a:lnTo>
                <a:cubicBezTo>
                  <a:pt x="948" y="12644"/>
                  <a:pt x="934" y="12673"/>
                  <a:pt x="934" y="12687"/>
                </a:cubicBezTo>
                <a:cubicBezTo>
                  <a:pt x="905" y="12745"/>
                  <a:pt x="920" y="12759"/>
                  <a:pt x="991" y="12759"/>
                </a:cubicBezTo>
                <a:lnTo>
                  <a:pt x="1006" y="12759"/>
                </a:lnTo>
                <a:cubicBezTo>
                  <a:pt x="1034" y="12773"/>
                  <a:pt x="1034" y="12816"/>
                  <a:pt x="1020" y="12816"/>
                </a:cubicBezTo>
                <a:cubicBezTo>
                  <a:pt x="1020" y="12831"/>
                  <a:pt x="991" y="12874"/>
                  <a:pt x="963" y="12917"/>
                </a:cubicBezTo>
                <a:lnTo>
                  <a:pt x="977" y="12946"/>
                </a:lnTo>
                <a:cubicBezTo>
                  <a:pt x="1020" y="13032"/>
                  <a:pt x="1092" y="13075"/>
                  <a:pt x="1135" y="13075"/>
                </a:cubicBezTo>
                <a:lnTo>
                  <a:pt x="1149" y="13061"/>
                </a:lnTo>
                <a:cubicBezTo>
                  <a:pt x="1151" y="13059"/>
                  <a:pt x="1153" y="13058"/>
                  <a:pt x="1155" y="13058"/>
                </a:cubicBezTo>
                <a:cubicBezTo>
                  <a:pt x="1173" y="13058"/>
                  <a:pt x="1208" y="13107"/>
                  <a:pt x="1221" y="13132"/>
                </a:cubicBezTo>
                <a:cubicBezTo>
                  <a:pt x="1236" y="13147"/>
                  <a:pt x="1164" y="13219"/>
                  <a:pt x="1135" y="13233"/>
                </a:cubicBezTo>
                <a:cubicBezTo>
                  <a:pt x="1106" y="13262"/>
                  <a:pt x="1193" y="13276"/>
                  <a:pt x="1236" y="13291"/>
                </a:cubicBezTo>
                <a:cubicBezTo>
                  <a:pt x="1264" y="13291"/>
                  <a:pt x="1250" y="13348"/>
                  <a:pt x="1236" y="13362"/>
                </a:cubicBezTo>
                <a:cubicBezTo>
                  <a:pt x="1221" y="13391"/>
                  <a:pt x="1193" y="13405"/>
                  <a:pt x="1178" y="13405"/>
                </a:cubicBezTo>
                <a:lnTo>
                  <a:pt x="1135" y="13377"/>
                </a:lnTo>
                <a:cubicBezTo>
                  <a:pt x="1118" y="13360"/>
                  <a:pt x="1092" y="13353"/>
                  <a:pt x="1069" y="13353"/>
                </a:cubicBezTo>
                <a:cubicBezTo>
                  <a:pt x="1054" y="13353"/>
                  <a:pt x="1040" y="13356"/>
                  <a:pt x="1034" y="13362"/>
                </a:cubicBezTo>
                <a:cubicBezTo>
                  <a:pt x="1020" y="13377"/>
                  <a:pt x="1049" y="13434"/>
                  <a:pt x="1078" y="13492"/>
                </a:cubicBezTo>
                <a:cubicBezTo>
                  <a:pt x="1103" y="13542"/>
                  <a:pt x="1149" y="13581"/>
                  <a:pt x="1189" y="13581"/>
                </a:cubicBezTo>
                <a:cubicBezTo>
                  <a:pt x="1195" y="13581"/>
                  <a:pt x="1201" y="13580"/>
                  <a:pt x="1207" y="13578"/>
                </a:cubicBezTo>
                <a:lnTo>
                  <a:pt x="1221" y="13607"/>
                </a:lnTo>
                <a:lnTo>
                  <a:pt x="1264" y="13678"/>
                </a:lnTo>
                <a:cubicBezTo>
                  <a:pt x="1207" y="13707"/>
                  <a:pt x="1193" y="13765"/>
                  <a:pt x="1207" y="13779"/>
                </a:cubicBezTo>
                <a:cubicBezTo>
                  <a:pt x="1221" y="13779"/>
                  <a:pt x="1293" y="13765"/>
                  <a:pt x="1336" y="13736"/>
                </a:cubicBezTo>
                <a:lnTo>
                  <a:pt x="1394" y="13793"/>
                </a:lnTo>
                <a:cubicBezTo>
                  <a:pt x="1394" y="13793"/>
                  <a:pt x="1408" y="13779"/>
                  <a:pt x="1408" y="13750"/>
                </a:cubicBezTo>
                <a:lnTo>
                  <a:pt x="1422" y="13736"/>
                </a:lnTo>
                <a:lnTo>
                  <a:pt x="1451" y="13693"/>
                </a:lnTo>
                <a:cubicBezTo>
                  <a:pt x="1471" y="13683"/>
                  <a:pt x="1520" y="13672"/>
                  <a:pt x="1553" y="13672"/>
                </a:cubicBezTo>
                <a:cubicBezTo>
                  <a:pt x="1566" y="13672"/>
                  <a:pt x="1576" y="13674"/>
                  <a:pt x="1580" y="13678"/>
                </a:cubicBezTo>
                <a:cubicBezTo>
                  <a:pt x="1595" y="13707"/>
                  <a:pt x="1566" y="13765"/>
                  <a:pt x="1509" y="13836"/>
                </a:cubicBezTo>
                <a:lnTo>
                  <a:pt x="1494" y="13894"/>
                </a:lnTo>
                <a:cubicBezTo>
                  <a:pt x="1480" y="13937"/>
                  <a:pt x="1537" y="13995"/>
                  <a:pt x="1552" y="14052"/>
                </a:cubicBezTo>
                <a:lnTo>
                  <a:pt x="1566" y="14052"/>
                </a:lnTo>
                <a:cubicBezTo>
                  <a:pt x="1564" y="14056"/>
                  <a:pt x="1561" y="14058"/>
                  <a:pt x="1556" y="14058"/>
                </a:cubicBezTo>
                <a:cubicBezTo>
                  <a:pt x="1528" y="14058"/>
                  <a:pt x="1459" y="13992"/>
                  <a:pt x="1422" y="13980"/>
                </a:cubicBezTo>
                <a:cubicBezTo>
                  <a:pt x="1408" y="13966"/>
                  <a:pt x="1390" y="13962"/>
                  <a:pt x="1372" y="13962"/>
                </a:cubicBezTo>
                <a:cubicBezTo>
                  <a:pt x="1354" y="13962"/>
                  <a:pt x="1336" y="13966"/>
                  <a:pt x="1322" y="13966"/>
                </a:cubicBezTo>
                <a:cubicBezTo>
                  <a:pt x="1322" y="13951"/>
                  <a:pt x="1293" y="13923"/>
                  <a:pt x="1279" y="13908"/>
                </a:cubicBezTo>
                <a:cubicBezTo>
                  <a:pt x="1265" y="13895"/>
                  <a:pt x="1185" y="13749"/>
                  <a:pt x="1116" y="13749"/>
                </a:cubicBezTo>
                <a:cubicBezTo>
                  <a:pt x="1113" y="13749"/>
                  <a:pt x="1109" y="13750"/>
                  <a:pt x="1106" y="13750"/>
                </a:cubicBezTo>
                <a:cubicBezTo>
                  <a:pt x="1049" y="13765"/>
                  <a:pt x="1049" y="13793"/>
                  <a:pt x="1121" y="13822"/>
                </a:cubicBezTo>
                <a:cubicBezTo>
                  <a:pt x="1178" y="13851"/>
                  <a:pt x="1279" y="13951"/>
                  <a:pt x="1307" y="13966"/>
                </a:cubicBezTo>
                <a:cubicBezTo>
                  <a:pt x="1307" y="13966"/>
                  <a:pt x="1293" y="13980"/>
                  <a:pt x="1293" y="13980"/>
                </a:cubicBezTo>
                <a:cubicBezTo>
                  <a:pt x="1289" y="13984"/>
                  <a:pt x="1278" y="13986"/>
                  <a:pt x="1265" y="13986"/>
                </a:cubicBezTo>
                <a:cubicBezTo>
                  <a:pt x="1233" y="13986"/>
                  <a:pt x="1184" y="13976"/>
                  <a:pt x="1164" y="13966"/>
                </a:cubicBezTo>
                <a:cubicBezTo>
                  <a:pt x="1157" y="13959"/>
                  <a:pt x="1153" y="13955"/>
                  <a:pt x="1151" y="13955"/>
                </a:cubicBezTo>
                <a:cubicBezTo>
                  <a:pt x="1149" y="13955"/>
                  <a:pt x="1149" y="13959"/>
                  <a:pt x="1149" y="13966"/>
                </a:cubicBezTo>
                <a:cubicBezTo>
                  <a:pt x="1149" y="13966"/>
                  <a:pt x="1149" y="13951"/>
                  <a:pt x="1149" y="13951"/>
                </a:cubicBezTo>
                <a:lnTo>
                  <a:pt x="1106" y="13937"/>
                </a:lnTo>
                <a:cubicBezTo>
                  <a:pt x="1089" y="13933"/>
                  <a:pt x="1071" y="13931"/>
                  <a:pt x="1053" y="13931"/>
                </a:cubicBezTo>
                <a:cubicBezTo>
                  <a:pt x="1009" y="13931"/>
                  <a:pt x="964" y="13941"/>
                  <a:pt x="934" y="13951"/>
                </a:cubicBezTo>
                <a:lnTo>
                  <a:pt x="876" y="13966"/>
                </a:lnTo>
                <a:cubicBezTo>
                  <a:pt x="905" y="14023"/>
                  <a:pt x="905" y="14095"/>
                  <a:pt x="862" y="14138"/>
                </a:cubicBezTo>
                <a:lnTo>
                  <a:pt x="977" y="14138"/>
                </a:lnTo>
                <a:cubicBezTo>
                  <a:pt x="982" y="14141"/>
                  <a:pt x="987" y="14143"/>
                  <a:pt x="992" y="14143"/>
                </a:cubicBezTo>
                <a:cubicBezTo>
                  <a:pt x="1036" y="14143"/>
                  <a:pt x="1097" y="14052"/>
                  <a:pt x="1135" y="14052"/>
                </a:cubicBezTo>
                <a:lnTo>
                  <a:pt x="1149" y="14052"/>
                </a:lnTo>
                <a:cubicBezTo>
                  <a:pt x="1149" y="14052"/>
                  <a:pt x="1149" y="14052"/>
                  <a:pt x="1149" y="14066"/>
                </a:cubicBezTo>
                <a:lnTo>
                  <a:pt x="1149" y="14109"/>
                </a:lnTo>
                <a:cubicBezTo>
                  <a:pt x="1207" y="14109"/>
                  <a:pt x="1279" y="14124"/>
                  <a:pt x="1322" y="14138"/>
                </a:cubicBezTo>
                <a:cubicBezTo>
                  <a:pt x="1322" y="14138"/>
                  <a:pt x="1322" y="14138"/>
                  <a:pt x="1322" y="14153"/>
                </a:cubicBezTo>
                <a:cubicBezTo>
                  <a:pt x="1293" y="14167"/>
                  <a:pt x="1250" y="14167"/>
                  <a:pt x="1250" y="14181"/>
                </a:cubicBezTo>
                <a:cubicBezTo>
                  <a:pt x="1236" y="14224"/>
                  <a:pt x="1221" y="14311"/>
                  <a:pt x="1193" y="14397"/>
                </a:cubicBezTo>
                <a:cubicBezTo>
                  <a:pt x="1193" y="14397"/>
                  <a:pt x="1193" y="14397"/>
                  <a:pt x="1164" y="14426"/>
                </a:cubicBezTo>
                <a:cubicBezTo>
                  <a:pt x="1092" y="14397"/>
                  <a:pt x="1006" y="14382"/>
                  <a:pt x="963" y="14382"/>
                </a:cubicBezTo>
                <a:cubicBezTo>
                  <a:pt x="963" y="14354"/>
                  <a:pt x="948" y="14325"/>
                  <a:pt x="948" y="14296"/>
                </a:cubicBezTo>
                <a:lnTo>
                  <a:pt x="876" y="14325"/>
                </a:lnTo>
                <a:lnTo>
                  <a:pt x="819" y="14354"/>
                </a:lnTo>
                <a:cubicBezTo>
                  <a:pt x="790" y="14368"/>
                  <a:pt x="747" y="14397"/>
                  <a:pt x="718" y="14411"/>
                </a:cubicBezTo>
                <a:lnTo>
                  <a:pt x="690" y="14411"/>
                </a:lnTo>
                <a:cubicBezTo>
                  <a:pt x="661" y="14397"/>
                  <a:pt x="603" y="14368"/>
                  <a:pt x="575" y="14368"/>
                </a:cubicBezTo>
                <a:lnTo>
                  <a:pt x="575" y="14382"/>
                </a:lnTo>
                <a:cubicBezTo>
                  <a:pt x="563" y="14395"/>
                  <a:pt x="551" y="14399"/>
                  <a:pt x="541" y="14399"/>
                </a:cubicBezTo>
                <a:cubicBezTo>
                  <a:pt x="520" y="14399"/>
                  <a:pt x="502" y="14380"/>
                  <a:pt x="484" y="14380"/>
                </a:cubicBezTo>
                <a:cubicBezTo>
                  <a:pt x="481" y="14380"/>
                  <a:pt x="477" y="14381"/>
                  <a:pt x="474" y="14382"/>
                </a:cubicBezTo>
                <a:lnTo>
                  <a:pt x="431" y="14397"/>
                </a:lnTo>
                <a:cubicBezTo>
                  <a:pt x="417" y="14411"/>
                  <a:pt x="445" y="14469"/>
                  <a:pt x="460" y="14497"/>
                </a:cubicBezTo>
                <a:cubicBezTo>
                  <a:pt x="489" y="14512"/>
                  <a:pt x="517" y="14627"/>
                  <a:pt x="489" y="14641"/>
                </a:cubicBezTo>
                <a:cubicBezTo>
                  <a:pt x="445" y="14655"/>
                  <a:pt x="489" y="14857"/>
                  <a:pt x="503" y="14914"/>
                </a:cubicBezTo>
                <a:cubicBezTo>
                  <a:pt x="532" y="14971"/>
                  <a:pt x="546" y="15086"/>
                  <a:pt x="503" y="15101"/>
                </a:cubicBezTo>
                <a:cubicBezTo>
                  <a:pt x="474" y="15101"/>
                  <a:pt x="402" y="15115"/>
                  <a:pt x="345" y="15130"/>
                </a:cubicBezTo>
                <a:lnTo>
                  <a:pt x="330" y="15187"/>
                </a:lnTo>
                <a:lnTo>
                  <a:pt x="316" y="15216"/>
                </a:lnTo>
                <a:cubicBezTo>
                  <a:pt x="316" y="15254"/>
                  <a:pt x="291" y="15273"/>
                  <a:pt x="257" y="15273"/>
                </a:cubicBezTo>
                <a:cubicBezTo>
                  <a:pt x="239" y="15273"/>
                  <a:pt x="220" y="15268"/>
                  <a:pt x="201" y="15259"/>
                </a:cubicBezTo>
                <a:lnTo>
                  <a:pt x="115" y="15259"/>
                </a:lnTo>
                <a:cubicBezTo>
                  <a:pt x="43" y="15302"/>
                  <a:pt x="43" y="15331"/>
                  <a:pt x="101" y="15359"/>
                </a:cubicBezTo>
                <a:lnTo>
                  <a:pt x="158" y="15374"/>
                </a:lnTo>
                <a:cubicBezTo>
                  <a:pt x="172" y="15388"/>
                  <a:pt x="187" y="15402"/>
                  <a:pt x="187" y="15417"/>
                </a:cubicBezTo>
                <a:cubicBezTo>
                  <a:pt x="187" y="15431"/>
                  <a:pt x="158" y="15460"/>
                  <a:pt x="144" y="15460"/>
                </a:cubicBezTo>
                <a:cubicBezTo>
                  <a:pt x="134" y="15457"/>
                  <a:pt x="124" y="15456"/>
                  <a:pt x="115" y="15456"/>
                </a:cubicBezTo>
                <a:cubicBezTo>
                  <a:pt x="71" y="15456"/>
                  <a:pt x="38" y="15482"/>
                  <a:pt x="14" y="15517"/>
                </a:cubicBezTo>
                <a:cubicBezTo>
                  <a:pt x="0" y="15532"/>
                  <a:pt x="0" y="15561"/>
                  <a:pt x="14" y="15561"/>
                </a:cubicBezTo>
                <a:cubicBezTo>
                  <a:pt x="29" y="15575"/>
                  <a:pt x="57" y="15575"/>
                  <a:pt x="72" y="15575"/>
                </a:cubicBezTo>
                <a:lnTo>
                  <a:pt x="86" y="15575"/>
                </a:lnTo>
                <a:cubicBezTo>
                  <a:pt x="92" y="15569"/>
                  <a:pt x="98" y="15566"/>
                  <a:pt x="103" y="15566"/>
                </a:cubicBezTo>
                <a:cubicBezTo>
                  <a:pt x="120" y="15566"/>
                  <a:pt x="129" y="15605"/>
                  <a:pt x="129" y="15661"/>
                </a:cubicBezTo>
                <a:lnTo>
                  <a:pt x="201" y="15704"/>
                </a:lnTo>
                <a:cubicBezTo>
                  <a:pt x="230" y="15719"/>
                  <a:pt x="244" y="15762"/>
                  <a:pt x="273" y="15790"/>
                </a:cubicBezTo>
                <a:cubicBezTo>
                  <a:pt x="285" y="15840"/>
                  <a:pt x="265" y="15879"/>
                  <a:pt x="213" y="15879"/>
                </a:cubicBezTo>
                <a:cubicBezTo>
                  <a:pt x="205" y="15879"/>
                  <a:pt x="196" y="15879"/>
                  <a:pt x="187" y="15877"/>
                </a:cubicBezTo>
                <a:lnTo>
                  <a:pt x="158" y="15877"/>
                </a:lnTo>
                <a:cubicBezTo>
                  <a:pt x="144" y="15891"/>
                  <a:pt x="230" y="16035"/>
                  <a:pt x="287" y="16049"/>
                </a:cubicBezTo>
                <a:cubicBezTo>
                  <a:pt x="345" y="16049"/>
                  <a:pt x="489" y="16035"/>
                  <a:pt x="517" y="16035"/>
                </a:cubicBezTo>
                <a:cubicBezTo>
                  <a:pt x="546" y="16049"/>
                  <a:pt x="589" y="16049"/>
                  <a:pt x="618" y="16049"/>
                </a:cubicBezTo>
                <a:lnTo>
                  <a:pt x="647" y="16049"/>
                </a:lnTo>
                <a:lnTo>
                  <a:pt x="690" y="16035"/>
                </a:lnTo>
                <a:cubicBezTo>
                  <a:pt x="733" y="16035"/>
                  <a:pt x="776" y="16106"/>
                  <a:pt x="776" y="16135"/>
                </a:cubicBezTo>
                <a:cubicBezTo>
                  <a:pt x="776" y="16164"/>
                  <a:pt x="661" y="16178"/>
                  <a:pt x="618" y="16193"/>
                </a:cubicBezTo>
                <a:cubicBezTo>
                  <a:pt x="589" y="16193"/>
                  <a:pt x="618" y="16207"/>
                  <a:pt x="704" y="16221"/>
                </a:cubicBezTo>
                <a:lnTo>
                  <a:pt x="776" y="16221"/>
                </a:lnTo>
                <a:cubicBezTo>
                  <a:pt x="805" y="16221"/>
                  <a:pt x="833" y="16250"/>
                  <a:pt x="848" y="16265"/>
                </a:cubicBezTo>
                <a:cubicBezTo>
                  <a:pt x="833" y="16293"/>
                  <a:pt x="805" y="16322"/>
                  <a:pt x="790" y="16336"/>
                </a:cubicBezTo>
                <a:cubicBezTo>
                  <a:pt x="761" y="16351"/>
                  <a:pt x="761" y="16394"/>
                  <a:pt x="776" y="16408"/>
                </a:cubicBezTo>
                <a:cubicBezTo>
                  <a:pt x="776" y="16423"/>
                  <a:pt x="718" y="16451"/>
                  <a:pt x="704" y="16466"/>
                </a:cubicBezTo>
                <a:cubicBezTo>
                  <a:pt x="675" y="16480"/>
                  <a:pt x="603" y="16667"/>
                  <a:pt x="589" y="16739"/>
                </a:cubicBezTo>
                <a:cubicBezTo>
                  <a:pt x="575" y="16810"/>
                  <a:pt x="661" y="16839"/>
                  <a:pt x="704" y="16854"/>
                </a:cubicBezTo>
                <a:cubicBezTo>
                  <a:pt x="707" y="16855"/>
                  <a:pt x="711" y="16856"/>
                  <a:pt x="716" y="16856"/>
                </a:cubicBezTo>
                <a:cubicBezTo>
                  <a:pt x="757" y="16856"/>
                  <a:pt x="852" y="16809"/>
                  <a:pt x="891" y="16796"/>
                </a:cubicBezTo>
                <a:lnTo>
                  <a:pt x="905" y="16796"/>
                </a:lnTo>
                <a:cubicBezTo>
                  <a:pt x="920" y="16810"/>
                  <a:pt x="934" y="16825"/>
                  <a:pt x="963" y="16839"/>
                </a:cubicBezTo>
                <a:cubicBezTo>
                  <a:pt x="977" y="16854"/>
                  <a:pt x="977" y="16868"/>
                  <a:pt x="977" y="16882"/>
                </a:cubicBezTo>
                <a:cubicBezTo>
                  <a:pt x="985" y="16899"/>
                  <a:pt x="1004" y="16906"/>
                  <a:pt x="1032" y="16906"/>
                </a:cubicBezTo>
                <a:cubicBezTo>
                  <a:pt x="1052" y="16906"/>
                  <a:pt x="1077" y="16903"/>
                  <a:pt x="1106" y="16897"/>
                </a:cubicBezTo>
                <a:lnTo>
                  <a:pt x="1121" y="16897"/>
                </a:lnTo>
                <a:cubicBezTo>
                  <a:pt x="1164" y="16925"/>
                  <a:pt x="1207" y="16969"/>
                  <a:pt x="1221" y="16969"/>
                </a:cubicBezTo>
                <a:cubicBezTo>
                  <a:pt x="1250" y="16969"/>
                  <a:pt x="1121" y="17012"/>
                  <a:pt x="1092" y="17026"/>
                </a:cubicBezTo>
                <a:cubicBezTo>
                  <a:pt x="1049" y="17040"/>
                  <a:pt x="1049" y="17313"/>
                  <a:pt x="1092" y="17414"/>
                </a:cubicBezTo>
                <a:cubicBezTo>
                  <a:pt x="1126" y="17494"/>
                  <a:pt x="1052" y="17519"/>
                  <a:pt x="998" y="17519"/>
                </a:cubicBezTo>
                <a:cubicBezTo>
                  <a:pt x="984" y="17519"/>
                  <a:pt x="972" y="17517"/>
                  <a:pt x="963" y="17514"/>
                </a:cubicBezTo>
                <a:cubicBezTo>
                  <a:pt x="947" y="17506"/>
                  <a:pt x="932" y="17503"/>
                  <a:pt x="919" y="17503"/>
                </a:cubicBezTo>
                <a:cubicBezTo>
                  <a:pt x="886" y="17503"/>
                  <a:pt x="866" y="17527"/>
                  <a:pt x="876" y="17558"/>
                </a:cubicBezTo>
                <a:lnTo>
                  <a:pt x="891" y="17586"/>
                </a:lnTo>
                <a:lnTo>
                  <a:pt x="920" y="17629"/>
                </a:lnTo>
                <a:cubicBezTo>
                  <a:pt x="963" y="17658"/>
                  <a:pt x="991" y="17716"/>
                  <a:pt x="991" y="17730"/>
                </a:cubicBezTo>
                <a:cubicBezTo>
                  <a:pt x="991" y="17740"/>
                  <a:pt x="1006" y="17750"/>
                  <a:pt x="1029" y="17750"/>
                </a:cubicBezTo>
                <a:cubicBezTo>
                  <a:pt x="1039" y="17750"/>
                  <a:pt x="1051" y="17749"/>
                  <a:pt x="1063" y="17744"/>
                </a:cubicBezTo>
                <a:lnTo>
                  <a:pt x="1092" y="17744"/>
                </a:lnTo>
                <a:cubicBezTo>
                  <a:pt x="1106" y="17744"/>
                  <a:pt x="1106" y="17730"/>
                  <a:pt x="1106" y="17730"/>
                </a:cubicBezTo>
                <a:lnTo>
                  <a:pt x="1149" y="17730"/>
                </a:lnTo>
                <a:cubicBezTo>
                  <a:pt x="1149" y="17744"/>
                  <a:pt x="1149" y="17773"/>
                  <a:pt x="1149" y="17773"/>
                </a:cubicBezTo>
                <a:lnTo>
                  <a:pt x="1121" y="17787"/>
                </a:lnTo>
                <a:cubicBezTo>
                  <a:pt x="1092" y="17802"/>
                  <a:pt x="1049" y="17831"/>
                  <a:pt x="1049" y="17845"/>
                </a:cubicBezTo>
                <a:cubicBezTo>
                  <a:pt x="1049" y="17845"/>
                  <a:pt x="1078" y="17859"/>
                  <a:pt x="1092" y="17859"/>
                </a:cubicBezTo>
                <a:lnTo>
                  <a:pt x="1121" y="17859"/>
                </a:lnTo>
                <a:cubicBezTo>
                  <a:pt x="1135" y="17859"/>
                  <a:pt x="1164" y="17931"/>
                  <a:pt x="1178" y="18032"/>
                </a:cubicBezTo>
                <a:lnTo>
                  <a:pt x="1193" y="18104"/>
                </a:lnTo>
                <a:lnTo>
                  <a:pt x="1193" y="18147"/>
                </a:lnTo>
                <a:cubicBezTo>
                  <a:pt x="1207" y="18190"/>
                  <a:pt x="1178" y="18262"/>
                  <a:pt x="1164" y="18305"/>
                </a:cubicBezTo>
                <a:lnTo>
                  <a:pt x="1221" y="18333"/>
                </a:lnTo>
                <a:cubicBezTo>
                  <a:pt x="1207" y="18362"/>
                  <a:pt x="1236" y="18391"/>
                  <a:pt x="1250" y="18405"/>
                </a:cubicBezTo>
                <a:cubicBezTo>
                  <a:pt x="1264" y="18405"/>
                  <a:pt x="1336" y="18434"/>
                  <a:pt x="1408" y="18463"/>
                </a:cubicBezTo>
                <a:lnTo>
                  <a:pt x="1408" y="18491"/>
                </a:lnTo>
                <a:cubicBezTo>
                  <a:pt x="1437" y="18578"/>
                  <a:pt x="1537" y="18578"/>
                  <a:pt x="1552" y="18621"/>
                </a:cubicBezTo>
                <a:lnTo>
                  <a:pt x="1580" y="18707"/>
                </a:lnTo>
                <a:cubicBezTo>
                  <a:pt x="1647" y="18720"/>
                  <a:pt x="1811" y="18795"/>
                  <a:pt x="1881" y="18795"/>
                </a:cubicBezTo>
                <a:cubicBezTo>
                  <a:pt x="1887" y="18795"/>
                  <a:pt x="1892" y="18794"/>
                  <a:pt x="1896" y="18793"/>
                </a:cubicBezTo>
                <a:lnTo>
                  <a:pt x="1925" y="18793"/>
                </a:lnTo>
                <a:cubicBezTo>
                  <a:pt x="1954" y="18836"/>
                  <a:pt x="1968" y="18908"/>
                  <a:pt x="1954" y="18951"/>
                </a:cubicBezTo>
                <a:lnTo>
                  <a:pt x="1983" y="18994"/>
                </a:lnTo>
                <a:lnTo>
                  <a:pt x="1983" y="19009"/>
                </a:lnTo>
                <a:cubicBezTo>
                  <a:pt x="1997" y="19009"/>
                  <a:pt x="2083" y="19081"/>
                  <a:pt x="2169" y="19167"/>
                </a:cubicBezTo>
                <a:lnTo>
                  <a:pt x="2155" y="19353"/>
                </a:lnTo>
                <a:lnTo>
                  <a:pt x="2155" y="19368"/>
                </a:lnTo>
                <a:cubicBezTo>
                  <a:pt x="2169" y="19397"/>
                  <a:pt x="2227" y="19425"/>
                  <a:pt x="2313" y="19425"/>
                </a:cubicBezTo>
                <a:lnTo>
                  <a:pt x="2371" y="19425"/>
                </a:lnTo>
                <a:lnTo>
                  <a:pt x="2414" y="19411"/>
                </a:lnTo>
                <a:cubicBezTo>
                  <a:pt x="2424" y="19408"/>
                  <a:pt x="2432" y="19407"/>
                  <a:pt x="2439" y="19407"/>
                </a:cubicBezTo>
                <a:cubicBezTo>
                  <a:pt x="2474" y="19407"/>
                  <a:pt x="2476" y="19435"/>
                  <a:pt x="2428" y="19483"/>
                </a:cubicBezTo>
                <a:lnTo>
                  <a:pt x="2385" y="19526"/>
                </a:lnTo>
                <a:lnTo>
                  <a:pt x="2385" y="19540"/>
                </a:lnTo>
                <a:cubicBezTo>
                  <a:pt x="2395" y="19550"/>
                  <a:pt x="2405" y="19561"/>
                  <a:pt x="2415" y="19561"/>
                </a:cubicBezTo>
                <a:cubicBezTo>
                  <a:pt x="2420" y="19561"/>
                  <a:pt x="2424" y="19559"/>
                  <a:pt x="2428" y="19555"/>
                </a:cubicBezTo>
                <a:lnTo>
                  <a:pt x="2471" y="19555"/>
                </a:lnTo>
                <a:cubicBezTo>
                  <a:pt x="2474" y="19552"/>
                  <a:pt x="2477" y="19551"/>
                  <a:pt x="2481" y="19551"/>
                </a:cubicBezTo>
                <a:cubicBezTo>
                  <a:pt x="2495" y="19551"/>
                  <a:pt x="2514" y="19572"/>
                  <a:pt x="2514" y="19583"/>
                </a:cubicBezTo>
                <a:lnTo>
                  <a:pt x="2514" y="19612"/>
                </a:lnTo>
                <a:lnTo>
                  <a:pt x="2514" y="19641"/>
                </a:lnTo>
                <a:cubicBezTo>
                  <a:pt x="2500" y="19655"/>
                  <a:pt x="2442" y="19756"/>
                  <a:pt x="2457" y="19799"/>
                </a:cubicBezTo>
                <a:cubicBezTo>
                  <a:pt x="2471" y="19828"/>
                  <a:pt x="2500" y="19856"/>
                  <a:pt x="2500" y="19856"/>
                </a:cubicBezTo>
                <a:cubicBezTo>
                  <a:pt x="2500" y="19856"/>
                  <a:pt x="2529" y="19885"/>
                  <a:pt x="2543" y="19885"/>
                </a:cubicBezTo>
                <a:cubicBezTo>
                  <a:pt x="2543" y="19886"/>
                  <a:pt x="2544" y="19887"/>
                  <a:pt x="2544" y="19887"/>
                </a:cubicBezTo>
                <a:cubicBezTo>
                  <a:pt x="2553" y="19887"/>
                  <a:pt x="2595" y="19840"/>
                  <a:pt x="2631" y="19840"/>
                </a:cubicBezTo>
                <a:cubicBezTo>
                  <a:pt x="2636" y="19840"/>
                  <a:pt x="2640" y="19841"/>
                  <a:pt x="2644" y="19842"/>
                </a:cubicBezTo>
                <a:cubicBezTo>
                  <a:pt x="2672" y="19842"/>
                  <a:pt x="2672" y="19957"/>
                  <a:pt x="2644" y="20115"/>
                </a:cubicBezTo>
                <a:lnTo>
                  <a:pt x="2888" y="20115"/>
                </a:lnTo>
                <a:cubicBezTo>
                  <a:pt x="2902" y="20115"/>
                  <a:pt x="2931" y="20187"/>
                  <a:pt x="2917" y="20230"/>
                </a:cubicBezTo>
                <a:lnTo>
                  <a:pt x="2917" y="20259"/>
                </a:lnTo>
                <a:cubicBezTo>
                  <a:pt x="2871" y="20259"/>
                  <a:pt x="2769" y="20222"/>
                  <a:pt x="2723" y="20222"/>
                </a:cubicBezTo>
                <a:cubicBezTo>
                  <a:pt x="2712" y="20222"/>
                  <a:pt x="2704" y="20224"/>
                  <a:pt x="2701" y="20230"/>
                </a:cubicBezTo>
                <a:cubicBezTo>
                  <a:pt x="2687" y="20259"/>
                  <a:pt x="2715" y="20330"/>
                  <a:pt x="2744" y="20345"/>
                </a:cubicBezTo>
                <a:cubicBezTo>
                  <a:pt x="2748" y="20349"/>
                  <a:pt x="2761" y="20351"/>
                  <a:pt x="2778" y="20351"/>
                </a:cubicBezTo>
                <a:cubicBezTo>
                  <a:pt x="2818" y="20351"/>
                  <a:pt x="2882" y="20341"/>
                  <a:pt x="2902" y="20330"/>
                </a:cubicBezTo>
                <a:cubicBezTo>
                  <a:pt x="2945" y="20316"/>
                  <a:pt x="2988" y="20302"/>
                  <a:pt x="3017" y="20287"/>
                </a:cubicBezTo>
                <a:lnTo>
                  <a:pt x="3032" y="20273"/>
                </a:lnTo>
                <a:lnTo>
                  <a:pt x="3046" y="20259"/>
                </a:lnTo>
                <a:cubicBezTo>
                  <a:pt x="3050" y="20254"/>
                  <a:pt x="3057" y="20253"/>
                  <a:pt x="3064" y="20253"/>
                </a:cubicBezTo>
                <a:cubicBezTo>
                  <a:pt x="3082" y="20253"/>
                  <a:pt x="3103" y="20263"/>
                  <a:pt x="3103" y="20273"/>
                </a:cubicBezTo>
                <a:cubicBezTo>
                  <a:pt x="3118" y="20287"/>
                  <a:pt x="3146" y="20330"/>
                  <a:pt x="3175" y="20374"/>
                </a:cubicBezTo>
                <a:lnTo>
                  <a:pt x="3132" y="20417"/>
                </a:lnTo>
                <a:cubicBezTo>
                  <a:pt x="3161" y="20445"/>
                  <a:pt x="3290" y="20503"/>
                  <a:pt x="3333" y="20517"/>
                </a:cubicBezTo>
                <a:cubicBezTo>
                  <a:pt x="3348" y="20521"/>
                  <a:pt x="3362" y="20523"/>
                  <a:pt x="3376" y="20523"/>
                </a:cubicBezTo>
                <a:cubicBezTo>
                  <a:pt x="3418" y="20523"/>
                  <a:pt x="3455" y="20506"/>
                  <a:pt x="3477" y="20474"/>
                </a:cubicBezTo>
                <a:lnTo>
                  <a:pt x="3491" y="20532"/>
                </a:lnTo>
                <a:cubicBezTo>
                  <a:pt x="3503" y="20567"/>
                  <a:pt x="3515" y="20593"/>
                  <a:pt x="3543" y="20593"/>
                </a:cubicBezTo>
                <a:cubicBezTo>
                  <a:pt x="3549" y="20593"/>
                  <a:pt x="3555" y="20592"/>
                  <a:pt x="3563" y="20589"/>
                </a:cubicBezTo>
                <a:lnTo>
                  <a:pt x="3678" y="20575"/>
                </a:lnTo>
                <a:lnTo>
                  <a:pt x="3692" y="20575"/>
                </a:lnTo>
                <a:cubicBezTo>
                  <a:pt x="3635" y="20618"/>
                  <a:pt x="3577" y="20690"/>
                  <a:pt x="3563" y="20747"/>
                </a:cubicBezTo>
                <a:cubicBezTo>
                  <a:pt x="3534" y="20819"/>
                  <a:pt x="3534" y="20905"/>
                  <a:pt x="3534" y="20948"/>
                </a:cubicBezTo>
                <a:lnTo>
                  <a:pt x="3736" y="20948"/>
                </a:lnTo>
                <a:cubicBezTo>
                  <a:pt x="3764" y="21106"/>
                  <a:pt x="3635" y="21322"/>
                  <a:pt x="3577" y="21351"/>
                </a:cubicBezTo>
                <a:cubicBezTo>
                  <a:pt x="3520" y="21379"/>
                  <a:pt x="3520" y="21451"/>
                  <a:pt x="3563" y="21494"/>
                </a:cubicBezTo>
                <a:lnTo>
                  <a:pt x="3621" y="21523"/>
                </a:lnTo>
                <a:cubicBezTo>
                  <a:pt x="3664" y="21566"/>
                  <a:pt x="3649" y="21580"/>
                  <a:pt x="3621" y="21624"/>
                </a:cubicBezTo>
                <a:cubicBezTo>
                  <a:pt x="3606" y="21638"/>
                  <a:pt x="3635" y="21695"/>
                  <a:pt x="3649" y="21738"/>
                </a:cubicBezTo>
                <a:cubicBezTo>
                  <a:pt x="3671" y="21774"/>
                  <a:pt x="3682" y="21792"/>
                  <a:pt x="3694" y="21792"/>
                </a:cubicBezTo>
                <a:cubicBezTo>
                  <a:pt x="3707" y="21792"/>
                  <a:pt x="3721" y="21774"/>
                  <a:pt x="3750" y="21738"/>
                </a:cubicBezTo>
                <a:lnTo>
                  <a:pt x="3764" y="21724"/>
                </a:lnTo>
                <a:cubicBezTo>
                  <a:pt x="3807" y="21724"/>
                  <a:pt x="3836" y="21738"/>
                  <a:pt x="3836" y="21767"/>
                </a:cubicBezTo>
                <a:lnTo>
                  <a:pt x="3836" y="21796"/>
                </a:lnTo>
                <a:lnTo>
                  <a:pt x="3836" y="21810"/>
                </a:lnTo>
                <a:cubicBezTo>
                  <a:pt x="3793" y="21853"/>
                  <a:pt x="3822" y="21868"/>
                  <a:pt x="3879" y="21868"/>
                </a:cubicBezTo>
                <a:lnTo>
                  <a:pt x="3922" y="21853"/>
                </a:lnTo>
                <a:lnTo>
                  <a:pt x="3951" y="21839"/>
                </a:lnTo>
                <a:lnTo>
                  <a:pt x="3965" y="21839"/>
                </a:lnTo>
                <a:cubicBezTo>
                  <a:pt x="4008" y="21896"/>
                  <a:pt x="4095" y="21968"/>
                  <a:pt x="4095" y="22011"/>
                </a:cubicBezTo>
                <a:cubicBezTo>
                  <a:pt x="4066" y="22055"/>
                  <a:pt x="4138" y="22141"/>
                  <a:pt x="4181" y="22155"/>
                </a:cubicBezTo>
                <a:cubicBezTo>
                  <a:pt x="4210" y="22169"/>
                  <a:pt x="4123" y="22241"/>
                  <a:pt x="4080" y="22241"/>
                </a:cubicBezTo>
                <a:lnTo>
                  <a:pt x="3908" y="22241"/>
                </a:lnTo>
                <a:cubicBezTo>
                  <a:pt x="3883" y="22241"/>
                  <a:pt x="3795" y="22273"/>
                  <a:pt x="3753" y="22273"/>
                </a:cubicBezTo>
                <a:cubicBezTo>
                  <a:pt x="3745" y="22273"/>
                  <a:pt x="3740" y="22272"/>
                  <a:pt x="3736" y="22270"/>
                </a:cubicBezTo>
                <a:cubicBezTo>
                  <a:pt x="3707" y="22270"/>
                  <a:pt x="3664" y="22256"/>
                  <a:pt x="3649" y="22256"/>
                </a:cubicBezTo>
                <a:cubicBezTo>
                  <a:pt x="3637" y="22309"/>
                  <a:pt x="3621" y="22326"/>
                  <a:pt x="3601" y="22326"/>
                </a:cubicBezTo>
                <a:cubicBezTo>
                  <a:pt x="3573" y="22326"/>
                  <a:pt x="3539" y="22293"/>
                  <a:pt x="3506" y="22284"/>
                </a:cubicBezTo>
                <a:lnTo>
                  <a:pt x="3491" y="22284"/>
                </a:lnTo>
                <a:cubicBezTo>
                  <a:pt x="3477" y="22299"/>
                  <a:pt x="3477" y="22327"/>
                  <a:pt x="3477" y="22327"/>
                </a:cubicBezTo>
                <a:cubicBezTo>
                  <a:pt x="3489" y="22340"/>
                  <a:pt x="3417" y="22373"/>
                  <a:pt x="3369" y="22373"/>
                </a:cubicBezTo>
                <a:cubicBezTo>
                  <a:pt x="3361" y="22373"/>
                  <a:pt x="3354" y="22373"/>
                  <a:pt x="3348" y="22371"/>
                </a:cubicBezTo>
                <a:cubicBezTo>
                  <a:pt x="3341" y="22366"/>
                  <a:pt x="3334" y="22364"/>
                  <a:pt x="3327" y="22364"/>
                </a:cubicBezTo>
                <a:cubicBezTo>
                  <a:pt x="3292" y="22364"/>
                  <a:pt x="3261" y="22418"/>
                  <a:pt x="3261" y="22442"/>
                </a:cubicBezTo>
                <a:cubicBezTo>
                  <a:pt x="3261" y="22464"/>
                  <a:pt x="3247" y="22471"/>
                  <a:pt x="3231" y="22471"/>
                </a:cubicBezTo>
                <a:cubicBezTo>
                  <a:pt x="3215" y="22471"/>
                  <a:pt x="3197" y="22464"/>
                  <a:pt x="3190" y="22457"/>
                </a:cubicBezTo>
                <a:cubicBezTo>
                  <a:pt x="3190" y="22457"/>
                  <a:pt x="3133" y="22411"/>
                  <a:pt x="3110" y="22411"/>
                </a:cubicBezTo>
                <a:cubicBezTo>
                  <a:pt x="3107" y="22411"/>
                  <a:pt x="3105" y="22412"/>
                  <a:pt x="3103" y="22414"/>
                </a:cubicBezTo>
                <a:cubicBezTo>
                  <a:pt x="3089" y="22428"/>
                  <a:pt x="3060" y="22457"/>
                  <a:pt x="3046" y="22471"/>
                </a:cubicBezTo>
                <a:cubicBezTo>
                  <a:pt x="3032" y="22471"/>
                  <a:pt x="2945" y="22486"/>
                  <a:pt x="2917" y="22486"/>
                </a:cubicBezTo>
                <a:cubicBezTo>
                  <a:pt x="2873" y="22486"/>
                  <a:pt x="2830" y="22543"/>
                  <a:pt x="2816" y="22557"/>
                </a:cubicBezTo>
                <a:cubicBezTo>
                  <a:pt x="2802" y="22557"/>
                  <a:pt x="2759" y="22586"/>
                  <a:pt x="2730" y="22600"/>
                </a:cubicBezTo>
                <a:lnTo>
                  <a:pt x="2730" y="22615"/>
                </a:lnTo>
                <a:cubicBezTo>
                  <a:pt x="2701" y="22715"/>
                  <a:pt x="2687" y="22802"/>
                  <a:pt x="2672" y="22902"/>
                </a:cubicBezTo>
                <a:lnTo>
                  <a:pt x="2672" y="22931"/>
                </a:lnTo>
                <a:cubicBezTo>
                  <a:pt x="2687" y="22974"/>
                  <a:pt x="2658" y="23017"/>
                  <a:pt x="2600" y="23046"/>
                </a:cubicBezTo>
                <a:lnTo>
                  <a:pt x="2572" y="22960"/>
                </a:lnTo>
                <a:cubicBezTo>
                  <a:pt x="2557" y="22931"/>
                  <a:pt x="2514" y="22888"/>
                  <a:pt x="2486" y="22888"/>
                </a:cubicBezTo>
                <a:lnTo>
                  <a:pt x="2371" y="22902"/>
                </a:lnTo>
                <a:cubicBezTo>
                  <a:pt x="2351" y="22891"/>
                  <a:pt x="2327" y="22886"/>
                  <a:pt x="2300" y="22886"/>
                </a:cubicBezTo>
                <a:cubicBezTo>
                  <a:pt x="2191" y="22886"/>
                  <a:pt x="2038" y="22965"/>
                  <a:pt x="1968" y="22988"/>
                </a:cubicBezTo>
                <a:cubicBezTo>
                  <a:pt x="1896" y="23017"/>
                  <a:pt x="1882" y="23031"/>
                  <a:pt x="1954" y="23046"/>
                </a:cubicBezTo>
                <a:lnTo>
                  <a:pt x="1968" y="23060"/>
                </a:lnTo>
                <a:cubicBezTo>
                  <a:pt x="1983" y="23103"/>
                  <a:pt x="1997" y="23118"/>
                  <a:pt x="2040" y="23132"/>
                </a:cubicBezTo>
                <a:cubicBezTo>
                  <a:pt x="2083" y="23146"/>
                  <a:pt x="2069" y="23218"/>
                  <a:pt x="2040" y="23247"/>
                </a:cubicBezTo>
                <a:cubicBezTo>
                  <a:pt x="2011" y="23261"/>
                  <a:pt x="1983" y="23261"/>
                  <a:pt x="1983" y="23276"/>
                </a:cubicBezTo>
                <a:cubicBezTo>
                  <a:pt x="1954" y="23290"/>
                  <a:pt x="1940" y="23333"/>
                  <a:pt x="1940" y="23348"/>
                </a:cubicBezTo>
                <a:lnTo>
                  <a:pt x="1940" y="23362"/>
                </a:lnTo>
                <a:cubicBezTo>
                  <a:pt x="1983" y="23376"/>
                  <a:pt x="1997" y="23405"/>
                  <a:pt x="1954" y="23405"/>
                </a:cubicBezTo>
                <a:lnTo>
                  <a:pt x="1940" y="23419"/>
                </a:lnTo>
                <a:cubicBezTo>
                  <a:pt x="1928" y="23435"/>
                  <a:pt x="1917" y="23440"/>
                  <a:pt x="1908" y="23440"/>
                </a:cubicBezTo>
                <a:cubicBezTo>
                  <a:pt x="1889" y="23440"/>
                  <a:pt x="1873" y="23421"/>
                  <a:pt x="1858" y="23421"/>
                </a:cubicBezTo>
                <a:cubicBezTo>
                  <a:pt x="1851" y="23421"/>
                  <a:pt x="1845" y="23424"/>
                  <a:pt x="1839" y="23434"/>
                </a:cubicBezTo>
                <a:cubicBezTo>
                  <a:pt x="1810" y="23463"/>
                  <a:pt x="1782" y="23506"/>
                  <a:pt x="1753" y="23549"/>
                </a:cubicBezTo>
                <a:cubicBezTo>
                  <a:pt x="1753" y="23563"/>
                  <a:pt x="1753" y="23577"/>
                  <a:pt x="1738" y="23592"/>
                </a:cubicBezTo>
                <a:lnTo>
                  <a:pt x="1710" y="23649"/>
                </a:lnTo>
                <a:cubicBezTo>
                  <a:pt x="1755" y="23694"/>
                  <a:pt x="1808" y="23730"/>
                  <a:pt x="1843" y="23730"/>
                </a:cubicBezTo>
                <a:cubicBezTo>
                  <a:pt x="1853" y="23730"/>
                  <a:pt x="1861" y="23727"/>
                  <a:pt x="1868" y="23721"/>
                </a:cubicBezTo>
                <a:lnTo>
                  <a:pt x="1896" y="23707"/>
                </a:lnTo>
                <a:lnTo>
                  <a:pt x="1925" y="23678"/>
                </a:lnTo>
                <a:cubicBezTo>
                  <a:pt x="1928" y="23677"/>
                  <a:pt x="1930" y="23677"/>
                  <a:pt x="1932" y="23677"/>
                </a:cubicBezTo>
                <a:cubicBezTo>
                  <a:pt x="1983" y="23677"/>
                  <a:pt x="1980" y="23837"/>
                  <a:pt x="1911" y="23865"/>
                </a:cubicBezTo>
                <a:cubicBezTo>
                  <a:pt x="1839" y="23894"/>
                  <a:pt x="1796" y="23994"/>
                  <a:pt x="1796" y="24037"/>
                </a:cubicBezTo>
                <a:cubicBezTo>
                  <a:pt x="1796" y="24066"/>
                  <a:pt x="1839" y="24152"/>
                  <a:pt x="1868" y="24224"/>
                </a:cubicBezTo>
                <a:lnTo>
                  <a:pt x="1868" y="24296"/>
                </a:lnTo>
                <a:lnTo>
                  <a:pt x="1868" y="24325"/>
                </a:lnTo>
                <a:cubicBezTo>
                  <a:pt x="1859" y="24341"/>
                  <a:pt x="1866" y="24348"/>
                  <a:pt x="1881" y="24348"/>
                </a:cubicBezTo>
                <a:cubicBezTo>
                  <a:pt x="1892" y="24348"/>
                  <a:pt x="1907" y="24345"/>
                  <a:pt x="1925" y="24339"/>
                </a:cubicBezTo>
                <a:lnTo>
                  <a:pt x="1954" y="24339"/>
                </a:lnTo>
                <a:lnTo>
                  <a:pt x="1997" y="24353"/>
                </a:lnTo>
                <a:cubicBezTo>
                  <a:pt x="1968" y="24396"/>
                  <a:pt x="1940" y="24439"/>
                  <a:pt x="1940" y="24468"/>
                </a:cubicBezTo>
                <a:lnTo>
                  <a:pt x="1954" y="24511"/>
                </a:lnTo>
                <a:lnTo>
                  <a:pt x="1997" y="24569"/>
                </a:lnTo>
                <a:cubicBezTo>
                  <a:pt x="2033" y="24533"/>
                  <a:pt x="2068" y="24508"/>
                  <a:pt x="2079" y="24508"/>
                </a:cubicBezTo>
                <a:cubicBezTo>
                  <a:pt x="2082" y="24508"/>
                  <a:pt x="2083" y="24509"/>
                  <a:pt x="2083" y="24511"/>
                </a:cubicBezTo>
                <a:cubicBezTo>
                  <a:pt x="2098" y="24511"/>
                  <a:pt x="2055" y="24669"/>
                  <a:pt x="2040" y="24741"/>
                </a:cubicBezTo>
                <a:cubicBezTo>
                  <a:pt x="2026" y="24799"/>
                  <a:pt x="2026" y="24957"/>
                  <a:pt x="2055" y="24985"/>
                </a:cubicBezTo>
                <a:cubicBezTo>
                  <a:pt x="2076" y="24993"/>
                  <a:pt x="2101" y="24996"/>
                  <a:pt x="2126" y="24996"/>
                </a:cubicBezTo>
                <a:cubicBezTo>
                  <a:pt x="2152" y="24996"/>
                  <a:pt x="2177" y="24993"/>
                  <a:pt x="2198" y="24985"/>
                </a:cubicBezTo>
                <a:lnTo>
                  <a:pt x="2270" y="24985"/>
                </a:lnTo>
                <a:cubicBezTo>
                  <a:pt x="2328" y="24985"/>
                  <a:pt x="2270" y="25129"/>
                  <a:pt x="2227" y="25158"/>
                </a:cubicBezTo>
                <a:cubicBezTo>
                  <a:pt x="2184" y="25201"/>
                  <a:pt x="2126" y="25244"/>
                  <a:pt x="2098" y="25273"/>
                </a:cubicBezTo>
                <a:lnTo>
                  <a:pt x="2126" y="25302"/>
                </a:lnTo>
                <a:cubicBezTo>
                  <a:pt x="2155" y="25316"/>
                  <a:pt x="2155" y="25345"/>
                  <a:pt x="2126" y="25359"/>
                </a:cubicBezTo>
                <a:cubicBezTo>
                  <a:pt x="2098" y="25373"/>
                  <a:pt x="2055" y="25388"/>
                  <a:pt x="2026" y="25388"/>
                </a:cubicBezTo>
                <a:cubicBezTo>
                  <a:pt x="1954" y="25388"/>
                  <a:pt x="2011" y="25416"/>
                  <a:pt x="2011" y="25445"/>
                </a:cubicBezTo>
                <a:cubicBezTo>
                  <a:pt x="1997" y="25474"/>
                  <a:pt x="1954" y="25517"/>
                  <a:pt x="2055" y="25517"/>
                </a:cubicBezTo>
                <a:cubicBezTo>
                  <a:pt x="2098" y="25503"/>
                  <a:pt x="2169" y="25503"/>
                  <a:pt x="2227" y="25474"/>
                </a:cubicBezTo>
                <a:lnTo>
                  <a:pt x="2284" y="25474"/>
                </a:lnTo>
                <a:lnTo>
                  <a:pt x="2299" y="25503"/>
                </a:lnTo>
                <a:cubicBezTo>
                  <a:pt x="2313" y="25517"/>
                  <a:pt x="2356" y="25531"/>
                  <a:pt x="2356" y="25531"/>
                </a:cubicBezTo>
                <a:cubicBezTo>
                  <a:pt x="2371" y="25531"/>
                  <a:pt x="2457" y="25546"/>
                  <a:pt x="2486" y="25560"/>
                </a:cubicBezTo>
                <a:cubicBezTo>
                  <a:pt x="2514" y="25574"/>
                  <a:pt x="2615" y="25603"/>
                  <a:pt x="2629" y="25632"/>
                </a:cubicBezTo>
                <a:cubicBezTo>
                  <a:pt x="2644" y="25646"/>
                  <a:pt x="2701" y="25675"/>
                  <a:pt x="2744" y="25704"/>
                </a:cubicBezTo>
                <a:lnTo>
                  <a:pt x="2802" y="25675"/>
                </a:lnTo>
                <a:cubicBezTo>
                  <a:pt x="2804" y="25672"/>
                  <a:pt x="2808" y="25671"/>
                  <a:pt x="2811" y="25671"/>
                </a:cubicBezTo>
                <a:cubicBezTo>
                  <a:pt x="2826" y="25671"/>
                  <a:pt x="2845" y="25692"/>
                  <a:pt x="2845" y="25704"/>
                </a:cubicBezTo>
                <a:lnTo>
                  <a:pt x="2873" y="25804"/>
                </a:lnTo>
                <a:cubicBezTo>
                  <a:pt x="2934" y="25794"/>
                  <a:pt x="3060" y="25784"/>
                  <a:pt x="3149" y="25784"/>
                </a:cubicBezTo>
                <a:cubicBezTo>
                  <a:pt x="3185" y="25784"/>
                  <a:pt x="3216" y="25786"/>
                  <a:pt x="3233" y="25790"/>
                </a:cubicBezTo>
                <a:lnTo>
                  <a:pt x="3362" y="25790"/>
                </a:lnTo>
                <a:cubicBezTo>
                  <a:pt x="3376" y="25790"/>
                  <a:pt x="3506" y="25819"/>
                  <a:pt x="3664" y="25833"/>
                </a:cubicBezTo>
                <a:lnTo>
                  <a:pt x="3736" y="25934"/>
                </a:lnTo>
                <a:lnTo>
                  <a:pt x="3750" y="25948"/>
                </a:lnTo>
                <a:cubicBezTo>
                  <a:pt x="3752" y="25945"/>
                  <a:pt x="3760" y="25944"/>
                  <a:pt x="3771" y="25944"/>
                </a:cubicBezTo>
                <a:cubicBezTo>
                  <a:pt x="3820" y="25944"/>
                  <a:pt x="3939" y="25970"/>
                  <a:pt x="3951" y="26006"/>
                </a:cubicBezTo>
                <a:cubicBezTo>
                  <a:pt x="3957" y="26024"/>
                  <a:pt x="3982" y="26029"/>
                  <a:pt x="4010" y="26029"/>
                </a:cubicBezTo>
                <a:cubicBezTo>
                  <a:pt x="4048" y="26029"/>
                  <a:pt x="4093" y="26020"/>
                  <a:pt x="4109" y="26020"/>
                </a:cubicBezTo>
                <a:cubicBezTo>
                  <a:pt x="4152" y="26020"/>
                  <a:pt x="4296" y="26077"/>
                  <a:pt x="4353" y="26077"/>
                </a:cubicBezTo>
                <a:cubicBezTo>
                  <a:pt x="4396" y="26077"/>
                  <a:pt x="4554" y="26077"/>
                  <a:pt x="4598" y="26092"/>
                </a:cubicBezTo>
                <a:cubicBezTo>
                  <a:pt x="4619" y="26099"/>
                  <a:pt x="4641" y="26102"/>
                  <a:pt x="4659" y="26102"/>
                </a:cubicBezTo>
                <a:cubicBezTo>
                  <a:pt x="4677" y="26102"/>
                  <a:pt x="4691" y="26099"/>
                  <a:pt x="4698" y="26092"/>
                </a:cubicBezTo>
                <a:lnTo>
                  <a:pt x="4712" y="26092"/>
                </a:lnTo>
                <a:lnTo>
                  <a:pt x="4784" y="26063"/>
                </a:lnTo>
                <a:lnTo>
                  <a:pt x="4784" y="26063"/>
                </a:lnTo>
                <a:cubicBezTo>
                  <a:pt x="4772" y="26098"/>
                  <a:pt x="4790" y="26124"/>
                  <a:pt x="4812" y="26124"/>
                </a:cubicBezTo>
                <a:cubicBezTo>
                  <a:pt x="4817" y="26124"/>
                  <a:pt x="4822" y="26123"/>
                  <a:pt x="4827" y="26120"/>
                </a:cubicBezTo>
                <a:lnTo>
                  <a:pt x="4871" y="26120"/>
                </a:lnTo>
                <a:cubicBezTo>
                  <a:pt x="4871" y="26120"/>
                  <a:pt x="4885" y="26135"/>
                  <a:pt x="4885" y="26149"/>
                </a:cubicBezTo>
                <a:lnTo>
                  <a:pt x="4885" y="26178"/>
                </a:lnTo>
                <a:cubicBezTo>
                  <a:pt x="4885" y="26196"/>
                  <a:pt x="4892" y="26203"/>
                  <a:pt x="4902" y="26203"/>
                </a:cubicBezTo>
                <a:cubicBezTo>
                  <a:pt x="4924" y="26203"/>
                  <a:pt x="4961" y="26169"/>
                  <a:pt x="4971" y="26149"/>
                </a:cubicBezTo>
                <a:cubicBezTo>
                  <a:pt x="4976" y="26144"/>
                  <a:pt x="4987" y="26143"/>
                  <a:pt x="5000" y="26143"/>
                </a:cubicBezTo>
                <a:cubicBezTo>
                  <a:pt x="5027" y="26143"/>
                  <a:pt x="5062" y="26149"/>
                  <a:pt x="5072" y="26149"/>
                </a:cubicBezTo>
                <a:cubicBezTo>
                  <a:pt x="5100" y="26164"/>
                  <a:pt x="5072" y="26192"/>
                  <a:pt x="5029" y="26207"/>
                </a:cubicBezTo>
                <a:lnTo>
                  <a:pt x="5029" y="26235"/>
                </a:lnTo>
                <a:cubicBezTo>
                  <a:pt x="5029" y="26274"/>
                  <a:pt x="5054" y="26274"/>
                  <a:pt x="5084" y="26274"/>
                </a:cubicBezTo>
                <a:lnTo>
                  <a:pt x="5084" y="26274"/>
                </a:lnTo>
                <a:cubicBezTo>
                  <a:pt x="5099" y="26274"/>
                  <a:pt x="5115" y="26274"/>
                  <a:pt x="5129" y="26278"/>
                </a:cubicBezTo>
                <a:cubicBezTo>
                  <a:pt x="5143" y="26278"/>
                  <a:pt x="5158" y="26250"/>
                  <a:pt x="5158" y="26235"/>
                </a:cubicBezTo>
                <a:lnTo>
                  <a:pt x="5172" y="26221"/>
                </a:lnTo>
                <a:cubicBezTo>
                  <a:pt x="5174" y="26219"/>
                  <a:pt x="5176" y="26219"/>
                  <a:pt x="5179" y="26219"/>
                </a:cubicBezTo>
                <a:cubicBezTo>
                  <a:pt x="5197" y="26219"/>
                  <a:pt x="5236" y="26244"/>
                  <a:pt x="5265" y="26244"/>
                </a:cubicBezTo>
                <a:cubicBezTo>
                  <a:pt x="5274" y="26244"/>
                  <a:pt x="5281" y="26241"/>
                  <a:pt x="5287" y="26235"/>
                </a:cubicBezTo>
                <a:cubicBezTo>
                  <a:pt x="5291" y="26228"/>
                  <a:pt x="5297" y="26226"/>
                  <a:pt x="5306" y="26226"/>
                </a:cubicBezTo>
                <a:cubicBezTo>
                  <a:pt x="5333" y="26226"/>
                  <a:pt x="5377" y="26253"/>
                  <a:pt x="5388" y="26264"/>
                </a:cubicBezTo>
                <a:cubicBezTo>
                  <a:pt x="5394" y="26270"/>
                  <a:pt x="5406" y="26272"/>
                  <a:pt x="5421" y="26272"/>
                </a:cubicBezTo>
                <a:cubicBezTo>
                  <a:pt x="5473" y="26272"/>
                  <a:pt x="5563" y="26247"/>
                  <a:pt x="5603" y="26247"/>
                </a:cubicBezTo>
                <a:cubicBezTo>
                  <a:pt x="5609" y="26247"/>
                  <a:pt x="5614" y="26248"/>
                  <a:pt x="5618" y="26250"/>
                </a:cubicBezTo>
                <a:cubicBezTo>
                  <a:pt x="5646" y="26278"/>
                  <a:pt x="5704" y="26307"/>
                  <a:pt x="5733" y="26307"/>
                </a:cubicBezTo>
                <a:lnTo>
                  <a:pt x="5747" y="26307"/>
                </a:lnTo>
                <a:lnTo>
                  <a:pt x="5790" y="26278"/>
                </a:lnTo>
                <a:cubicBezTo>
                  <a:pt x="5794" y="26271"/>
                  <a:pt x="5805" y="26268"/>
                  <a:pt x="5821" y="26268"/>
                </a:cubicBezTo>
                <a:cubicBezTo>
                  <a:pt x="5857" y="26268"/>
                  <a:pt x="5914" y="26282"/>
                  <a:pt x="5952" y="26282"/>
                </a:cubicBezTo>
                <a:cubicBezTo>
                  <a:pt x="5962" y="26282"/>
                  <a:pt x="5970" y="26281"/>
                  <a:pt x="5977" y="26278"/>
                </a:cubicBezTo>
                <a:cubicBezTo>
                  <a:pt x="6020" y="26278"/>
                  <a:pt x="6092" y="26264"/>
                  <a:pt x="6120" y="26264"/>
                </a:cubicBezTo>
                <a:cubicBezTo>
                  <a:pt x="6135" y="26278"/>
                  <a:pt x="6207" y="26278"/>
                  <a:pt x="6264" y="26278"/>
                </a:cubicBezTo>
                <a:lnTo>
                  <a:pt x="6307" y="26264"/>
                </a:lnTo>
                <a:cubicBezTo>
                  <a:pt x="6321" y="26257"/>
                  <a:pt x="6333" y="26254"/>
                  <a:pt x="6344" y="26254"/>
                </a:cubicBezTo>
                <a:cubicBezTo>
                  <a:pt x="6392" y="26254"/>
                  <a:pt x="6412" y="26312"/>
                  <a:pt x="6447" y="26312"/>
                </a:cubicBezTo>
                <a:cubicBezTo>
                  <a:pt x="6453" y="26312"/>
                  <a:pt x="6459" y="26310"/>
                  <a:pt x="6465" y="26307"/>
                </a:cubicBezTo>
                <a:lnTo>
                  <a:pt x="6480" y="26307"/>
                </a:lnTo>
                <a:cubicBezTo>
                  <a:pt x="6480" y="26307"/>
                  <a:pt x="6553" y="26270"/>
                  <a:pt x="6575" y="26270"/>
                </a:cubicBezTo>
                <a:cubicBezTo>
                  <a:pt x="6581" y="26270"/>
                  <a:pt x="6583" y="26273"/>
                  <a:pt x="6580" y="26278"/>
                </a:cubicBezTo>
                <a:cubicBezTo>
                  <a:pt x="6580" y="26306"/>
                  <a:pt x="6586" y="26316"/>
                  <a:pt x="6594" y="26316"/>
                </a:cubicBezTo>
                <a:cubicBezTo>
                  <a:pt x="6598" y="26316"/>
                  <a:pt x="6604" y="26312"/>
                  <a:pt x="6609" y="26307"/>
                </a:cubicBezTo>
                <a:cubicBezTo>
                  <a:pt x="6609" y="26304"/>
                  <a:pt x="6612" y="26303"/>
                  <a:pt x="6617" y="26303"/>
                </a:cubicBezTo>
                <a:cubicBezTo>
                  <a:pt x="6626" y="26303"/>
                  <a:pt x="6640" y="26306"/>
                  <a:pt x="6656" y="26306"/>
                </a:cubicBezTo>
                <a:cubicBezTo>
                  <a:pt x="6670" y="26306"/>
                  <a:pt x="6685" y="26303"/>
                  <a:pt x="6695" y="26293"/>
                </a:cubicBezTo>
                <a:cubicBezTo>
                  <a:pt x="6708" y="26280"/>
                  <a:pt x="6757" y="26219"/>
                  <a:pt x="6787" y="26219"/>
                </a:cubicBezTo>
                <a:cubicBezTo>
                  <a:pt x="6790" y="26219"/>
                  <a:pt x="6793" y="26220"/>
                  <a:pt x="6796" y="26221"/>
                </a:cubicBezTo>
                <a:cubicBezTo>
                  <a:pt x="6824" y="26235"/>
                  <a:pt x="6882" y="26278"/>
                  <a:pt x="6882" y="26293"/>
                </a:cubicBezTo>
                <a:cubicBezTo>
                  <a:pt x="6885" y="26300"/>
                  <a:pt x="6891" y="26303"/>
                  <a:pt x="6899" y="26303"/>
                </a:cubicBezTo>
                <a:cubicBezTo>
                  <a:pt x="6921" y="26303"/>
                  <a:pt x="6957" y="26275"/>
                  <a:pt x="6968" y="26264"/>
                </a:cubicBezTo>
                <a:cubicBezTo>
                  <a:pt x="6968" y="26262"/>
                  <a:pt x="6969" y="26261"/>
                  <a:pt x="6970" y="26261"/>
                </a:cubicBezTo>
                <a:cubicBezTo>
                  <a:pt x="6979" y="26261"/>
                  <a:pt x="7015" y="26302"/>
                  <a:pt x="7040" y="26365"/>
                </a:cubicBezTo>
                <a:lnTo>
                  <a:pt x="7083" y="26307"/>
                </a:lnTo>
                <a:cubicBezTo>
                  <a:pt x="7112" y="26257"/>
                  <a:pt x="7133" y="26235"/>
                  <a:pt x="7157" y="26235"/>
                </a:cubicBezTo>
                <a:cubicBezTo>
                  <a:pt x="7180" y="26235"/>
                  <a:pt x="7205" y="26257"/>
                  <a:pt x="7241" y="26293"/>
                </a:cubicBezTo>
                <a:cubicBezTo>
                  <a:pt x="7241" y="26293"/>
                  <a:pt x="7260" y="26299"/>
                  <a:pt x="7273" y="26299"/>
                </a:cubicBezTo>
                <a:cubicBezTo>
                  <a:pt x="7279" y="26299"/>
                  <a:pt x="7284" y="26298"/>
                  <a:pt x="7284" y="26293"/>
                </a:cubicBezTo>
                <a:cubicBezTo>
                  <a:pt x="7303" y="26274"/>
                  <a:pt x="7318" y="26268"/>
                  <a:pt x="7332" y="26268"/>
                </a:cubicBezTo>
                <a:cubicBezTo>
                  <a:pt x="7362" y="26268"/>
                  <a:pt x="7384" y="26297"/>
                  <a:pt x="7414" y="26307"/>
                </a:cubicBezTo>
                <a:cubicBezTo>
                  <a:pt x="7442" y="26322"/>
                  <a:pt x="7485" y="26336"/>
                  <a:pt x="7514" y="26350"/>
                </a:cubicBezTo>
                <a:lnTo>
                  <a:pt x="7572" y="26379"/>
                </a:lnTo>
                <a:cubicBezTo>
                  <a:pt x="7643" y="26365"/>
                  <a:pt x="7730" y="26350"/>
                  <a:pt x="7730" y="26336"/>
                </a:cubicBezTo>
                <a:cubicBezTo>
                  <a:pt x="7741" y="26336"/>
                  <a:pt x="7789" y="26318"/>
                  <a:pt x="7816" y="26318"/>
                </a:cubicBezTo>
                <a:cubicBezTo>
                  <a:pt x="7822" y="26318"/>
                  <a:pt x="7827" y="26319"/>
                  <a:pt x="7830" y="26322"/>
                </a:cubicBezTo>
                <a:cubicBezTo>
                  <a:pt x="7833" y="26324"/>
                  <a:pt x="7837" y="26326"/>
                  <a:pt x="7841" y="26326"/>
                </a:cubicBezTo>
                <a:cubicBezTo>
                  <a:pt x="7860" y="26326"/>
                  <a:pt x="7890" y="26304"/>
                  <a:pt x="7902" y="26293"/>
                </a:cubicBezTo>
                <a:cubicBezTo>
                  <a:pt x="7916" y="26293"/>
                  <a:pt x="7945" y="26278"/>
                  <a:pt x="7974" y="26278"/>
                </a:cubicBezTo>
                <a:lnTo>
                  <a:pt x="7988" y="26293"/>
                </a:lnTo>
                <a:lnTo>
                  <a:pt x="8003" y="26307"/>
                </a:lnTo>
                <a:cubicBezTo>
                  <a:pt x="8014" y="26318"/>
                  <a:pt x="8031" y="26323"/>
                  <a:pt x="8049" y="26323"/>
                </a:cubicBezTo>
                <a:cubicBezTo>
                  <a:pt x="8078" y="26323"/>
                  <a:pt x="8109" y="26311"/>
                  <a:pt x="8118" y="26293"/>
                </a:cubicBezTo>
                <a:cubicBezTo>
                  <a:pt x="8120" y="26290"/>
                  <a:pt x="8124" y="26289"/>
                  <a:pt x="8127" y="26289"/>
                </a:cubicBezTo>
                <a:cubicBezTo>
                  <a:pt x="8142" y="26289"/>
                  <a:pt x="8163" y="26310"/>
                  <a:pt x="8175" y="26322"/>
                </a:cubicBezTo>
                <a:cubicBezTo>
                  <a:pt x="8175" y="26324"/>
                  <a:pt x="8181" y="26326"/>
                  <a:pt x="8190" y="26326"/>
                </a:cubicBezTo>
                <a:cubicBezTo>
                  <a:pt x="8229" y="26326"/>
                  <a:pt x="8330" y="26307"/>
                  <a:pt x="8376" y="26307"/>
                </a:cubicBezTo>
                <a:cubicBezTo>
                  <a:pt x="8405" y="26307"/>
                  <a:pt x="8459" y="26314"/>
                  <a:pt x="8496" y="26314"/>
                </a:cubicBezTo>
                <a:cubicBezTo>
                  <a:pt x="8515" y="26314"/>
                  <a:pt x="8529" y="26312"/>
                  <a:pt x="8534" y="26307"/>
                </a:cubicBezTo>
                <a:cubicBezTo>
                  <a:pt x="8563" y="26307"/>
                  <a:pt x="8663" y="26278"/>
                  <a:pt x="8778" y="26250"/>
                </a:cubicBezTo>
                <a:lnTo>
                  <a:pt x="8836" y="26278"/>
                </a:lnTo>
                <a:lnTo>
                  <a:pt x="8922" y="26322"/>
                </a:lnTo>
                <a:cubicBezTo>
                  <a:pt x="8933" y="26319"/>
                  <a:pt x="8946" y="26319"/>
                  <a:pt x="8962" y="26319"/>
                </a:cubicBezTo>
                <a:cubicBezTo>
                  <a:pt x="9038" y="26319"/>
                  <a:pt x="9165" y="26339"/>
                  <a:pt x="9241" y="26339"/>
                </a:cubicBezTo>
                <a:cubicBezTo>
                  <a:pt x="9257" y="26339"/>
                  <a:pt x="9271" y="26338"/>
                  <a:pt x="9281" y="26336"/>
                </a:cubicBezTo>
                <a:cubicBezTo>
                  <a:pt x="9353" y="26322"/>
                  <a:pt x="9511" y="26278"/>
                  <a:pt x="9569" y="26278"/>
                </a:cubicBezTo>
                <a:cubicBezTo>
                  <a:pt x="9626" y="26278"/>
                  <a:pt x="9727" y="26278"/>
                  <a:pt x="9798" y="26293"/>
                </a:cubicBezTo>
                <a:lnTo>
                  <a:pt x="9856" y="26278"/>
                </a:lnTo>
                <a:lnTo>
                  <a:pt x="9942" y="26250"/>
                </a:lnTo>
                <a:cubicBezTo>
                  <a:pt x="9966" y="26274"/>
                  <a:pt x="10004" y="26283"/>
                  <a:pt x="10041" y="26283"/>
                </a:cubicBezTo>
                <a:cubicBezTo>
                  <a:pt x="10091" y="26283"/>
                  <a:pt x="10141" y="26266"/>
                  <a:pt x="10158" y="26250"/>
                </a:cubicBezTo>
                <a:cubicBezTo>
                  <a:pt x="10183" y="26233"/>
                  <a:pt x="10233" y="26226"/>
                  <a:pt x="10278" y="26226"/>
                </a:cubicBezTo>
                <a:cubicBezTo>
                  <a:pt x="10311" y="26226"/>
                  <a:pt x="10341" y="26229"/>
                  <a:pt x="10359" y="26235"/>
                </a:cubicBezTo>
                <a:cubicBezTo>
                  <a:pt x="10378" y="26235"/>
                  <a:pt x="10423" y="26229"/>
                  <a:pt x="10459" y="26229"/>
                </a:cubicBezTo>
                <a:cubicBezTo>
                  <a:pt x="10477" y="26229"/>
                  <a:pt x="10493" y="26231"/>
                  <a:pt x="10502" y="26235"/>
                </a:cubicBezTo>
                <a:cubicBezTo>
                  <a:pt x="10527" y="26235"/>
                  <a:pt x="10626" y="26267"/>
                  <a:pt x="10680" y="26267"/>
                </a:cubicBezTo>
                <a:cubicBezTo>
                  <a:pt x="10690" y="26267"/>
                  <a:pt x="10697" y="26266"/>
                  <a:pt x="10704" y="26264"/>
                </a:cubicBezTo>
                <a:cubicBezTo>
                  <a:pt x="10747" y="26250"/>
                  <a:pt x="10819" y="26235"/>
                  <a:pt x="10862" y="26235"/>
                </a:cubicBezTo>
                <a:lnTo>
                  <a:pt x="10905" y="26250"/>
                </a:lnTo>
                <a:lnTo>
                  <a:pt x="10948" y="26278"/>
                </a:lnTo>
                <a:cubicBezTo>
                  <a:pt x="11020" y="26250"/>
                  <a:pt x="11135" y="26235"/>
                  <a:pt x="11192" y="26235"/>
                </a:cubicBezTo>
                <a:lnTo>
                  <a:pt x="11235" y="26235"/>
                </a:lnTo>
                <a:cubicBezTo>
                  <a:pt x="11270" y="26235"/>
                  <a:pt x="11286" y="26272"/>
                  <a:pt x="11320" y="26272"/>
                </a:cubicBezTo>
                <a:cubicBezTo>
                  <a:pt x="11329" y="26272"/>
                  <a:pt x="11339" y="26270"/>
                  <a:pt x="11350" y="26264"/>
                </a:cubicBezTo>
                <a:cubicBezTo>
                  <a:pt x="11365" y="26258"/>
                  <a:pt x="11380" y="26255"/>
                  <a:pt x="11392" y="26255"/>
                </a:cubicBezTo>
                <a:cubicBezTo>
                  <a:pt x="11437" y="26255"/>
                  <a:pt x="11459" y="26294"/>
                  <a:pt x="11436" y="26350"/>
                </a:cubicBezTo>
                <a:lnTo>
                  <a:pt x="11422" y="26365"/>
                </a:lnTo>
                <a:cubicBezTo>
                  <a:pt x="11410" y="26389"/>
                  <a:pt x="11519" y="26443"/>
                  <a:pt x="11572" y="26443"/>
                </a:cubicBezTo>
                <a:cubicBezTo>
                  <a:pt x="11582" y="26443"/>
                  <a:pt x="11590" y="26441"/>
                  <a:pt x="11594" y="26437"/>
                </a:cubicBezTo>
                <a:cubicBezTo>
                  <a:pt x="11609" y="26422"/>
                  <a:pt x="11566" y="26365"/>
                  <a:pt x="11537" y="26350"/>
                </a:cubicBezTo>
                <a:cubicBezTo>
                  <a:pt x="11523" y="26336"/>
                  <a:pt x="11523" y="26322"/>
                  <a:pt x="11537" y="26322"/>
                </a:cubicBezTo>
                <a:lnTo>
                  <a:pt x="11551" y="26307"/>
                </a:lnTo>
                <a:cubicBezTo>
                  <a:pt x="11566" y="26293"/>
                  <a:pt x="11580" y="26250"/>
                  <a:pt x="11609" y="26250"/>
                </a:cubicBezTo>
                <a:cubicBezTo>
                  <a:pt x="11613" y="26248"/>
                  <a:pt x="11617" y="26247"/>
                  <a:pt x="11621" y="26247"/>
                </a:cubicBezTo>
                <a:cubicBezTo>
                  <a:pt x="11646" y="26247"/>
                  <a:pt x="11670" y="26278"/>
                  <a:pt x="11695" y="26278"/>
                </a:cubicBezTo>
                <a:cubicBezTo>
                  <a:pt x="11767" y="26278"/>
                  <a:pt x="11824" y="26278"/>
                  <a:pt x="11853" y="26350"/>
                </a:cubicBezTo>
                <a:lnTo>
                  <a:pt x="11853" y="26379"/>
                </a:lnTo>
                <a:cubicBezTo>
                  <a:pt x="11896" y="26408"/>
                  <a:pt x="11982" y="26451"/>
                  <a:pt x="12040" y="26480"/>
                </a:cubicBezTo>
                <a:lnTo>
                  <a:pt x="12054" y="26523"/>
                </a:lnTo>
                <a:lnTo>
                  <a:pt x="12054" y="26537"/>
                </a:lnTo>
                <a:cubicBezTo>
                  <a:pt x="12059" y="26547"/>
                  <a:pt x="12065" y="26551"/>
                  <a:pt x="12073" y="26551"/>
                </a:cubicBezTo>
                <a:cubicBezTo>
                  <a:pt x="12088" y="26551"/>
                  <a:pt x="12107" y="26532"/>
                  <a:pt x="12126" y="26494"/>
                </a:cubicBezTo>
                <a:lnTo>
                  <a:pt x="12183" y="26465"/>
                </a:lnTo>
                <a:cubicBezTo>
                  <a:pt x="12227" y="26408"/>
                  <a:pt x="12327" y="26408"/>
                  <a:pt x="12356" y="26322"/>
                </a:cubicBezTo>
                <a:cubicBezTo>
                  <a:pt x="12364" y="26297"/>
                  <a:pt x="12391" y="26262"/>
                  <a:pt x="12419" y="26262"/>
                </a:cubicBezTo>
                <a:cubicBezTo>
                  <a:pt x="12439" y="26262"/>
                  <a:pt x="12459" y="26281"/>
                  <a:pt x="12471" y="26336"/>
                </a:cubicBezTo>
                <a:lnTo>
                  <a:pt x="12471" y="26350"/>
                </a:lnTo>
                <a:cubicBezTo>
                  <a:pt x="12500" y="26350"/>
                  <a:pt x="12600" y="26393"/>
                  <a:pt x="12600" y="26422"/>
                </a:cubicBezTo>
                <a:cubicBezTo>
                  <a:pt x="12600" y="26437"/>
                  <a:pt x="12571" y="26494"/>
                  <a:pt x="12557" y="26494"/>
                </a:cubicBezTo>
                <a:cubicBezTo>
                  <a:pt x="12543" y="26508"/>
                  <a:pt x="12485" y="26523"/>
                  <a:pt x="12413" y="26537"/>
                </a:cubicBezTo>
                <a:lnTo>
                  <a:pt x="12385" y="26465"/>
                </a:lnTo>
                <a:lnTo>
                  <a:pt x="12385" y="26451"/>
                </a:lnTo>
                <a:cubicBezTo>
                  <a:pt x="12370" y="26451"/>
                  <a:pt x="12313" y="26465"/>
                  <a:pt x="12298" y="26480"/>
                </a:cubicBezTo>
                <a:cubicBezTo>
                  <a:pt x="12284" y="26494"/>
                  <a:pt x="12341" y="26523"/>
                  <a:pt x="12370" y="26537"/>
                </a:cubicBezTo>
                <a:cubicBezTo>
                  <a:pt x="12385" y="26551"/>
                  <a:pt x="12442" y="26580"/>
                  <a:pt x="12442" y="26580"/>
                </a:cubicBezTo>
                <a:cubicBezTo>
                  <a:pt x="12455" y="26593"/>
                  <a:pt x="12490" y="26640"/>
                  <a:pt x="12518" y="26640"/>
                </a:cubicBezTo>
                <a:cubicBezTo>
                  <a:pt x="12522" y="26640"/>
                  <a:pt x="12525" y="26639"/>
                  <a:pt x="12528" y="26638"/>
                </a:cubicBezTo>
                <a:cubicBezTo>
                  <a:pt x="12543" y="26623"/>
                  <a:pt x="12600" y="26566"/>
                  <a:pt x="12643" y="26508"/>
                </a:cubicBezTo>
                <a:lnTo>
                  <a:pt x="12715" y="26508"/>
                </a:lnTo>
                <a:cubicBezTo>
                  <a:pt x="12733" y="26510"/>
                  <a:pt x="12750" y="26511"/>
                  <a:pt x="12767" y="26511"/>
                </a:cubicBezTo>
                <a:cubicBezTo>
                  <a:pt x="12876" y="26511"/>
                  <a:pt x="12977" y="26476"/>
                  <a:pt x="13089" y="26451"/>
                </a:cubicBezTo>
                <a:cubicBezTo>
                  <a:pt x="13089" y="26451"/>
                  <a:pt x="13103" y="26465"/>
                  <a:pt x="13117" y="26480"/>
                </a:cubicBezTo>
                <a:cubicBezTo>
                  <a:pt x="13103" y="26494"/>
                  <a:pt x="13045" y="26523"/>
                  <a:pt x="13017" y="26523"/>
                </a:cubicBezTo>
                <a:cubicBezTo>
                  <a:pt x="12988" y="26537"/>
                  <a:pt x="12873" y="26566"/>
                  <a:pt x="12873" y="26609"/>
                </a:cubicBezTo>
                <a:cubicBezTo>
                  <a:pt x="12873" y="26638"/>
                  <a:pt x="12787" y="26681"/>
                  <a:pt x="12758" y="26681"/>
                </a:cubicBezTo>
                <a:cubicBezTo>
                  <a:pt x="12729" y="26681"/>
                  <a:pt x="12701" y="26695"/>
                  <a:pt x="12701" y="26710"/>
                </a:cubicBezTo>
                <a:lnTo>
                  <a:pt x="12873" y="26710"/>
                </a:lnTo>
                <a:cubicBezTo>
                  <a:pt x="12916" y="26710"/>
                  <a:pt x="13017" y="26638"/>
                  <a:pt x="13045" y="26595"/>
                </a:cubicBezTo>
                <a:cubicBezTo>
                  <a:pt x="13052" y="26588"/>
                  <a:pt x="13060" y="26585"/>
                  <a:pt x="13067" y="26585"/>
                </a:cubicBezTo>
                <a:cubicBezTo>
                  <a:pt x="13093" y="26585"/>
                  <a:pt x="13121" y="26616"/>
                  <a:pt x="13132" y="26638"/>
                </a:cubicBezTo>
                <a:cubicBezTo>
                  <a:pt x="13132" y="26652"/>
                  <a:pt x="13103" y="26681"/>
                  <a:pt x="13045" y="26695"/>
                </a:cubicBezTo>
                <a:lnTo>
                  <a:pt x="13074" y="26738"/>
                </a:lnTo>
                <a:lnTo>
                  <a:pt x="13089" y="26738"/>
                </a:lnTo>
                <a:cubicBezTo>
                  <a:pt x="13117" y="26738"/>
                  <a:pt x="13159" y="26732"/>
                  <a:pt x="13188" y="26732"/>
                </a:cubicBezTo>
                <a:cubicBezTo>
                  <a:pt x="13202" y="26732"/>
                  <a:pt x="13213" y="26733"/>
                  <a:pt x="13218" y="26738"/>
                </a:cubicBezTo>
                <a:cubicBezTo>
                  <a:pt x="13220" y="26740"/>
                  <a:pt x="13222" y="26741"/>
                  <a:pt x="13224" y="26741"/>
                </a:cubicBezTo>
                <a:cubicBezTo>
                  <a:pt x="13236" y="26741"/>
                  <a:pt x="13249" y="26702"/>
                  <a:pt x="13261" y="26652"/>
                </a:cubicBezTo>
                <a:lnTo>
                  <a:pt x="13318" y="26652"/>
                </a:lnTo>
                <a:cubicBezTo>
                  <a:pt x="13390" y="26652"/>
                  <a:pt x="13433" y="26638"/>
                  <a:pt x="13448" y="26609"/>
                </a:cubicBezTo>
                <a:lnTo>
                  <a:pt x="13433" y="26595"/>
                </a:lnTo>
                <a:lnTo>
                  <a:pt x="13433" y="26566"/>
                </a:lnTo>
                <a:cubicBezTo>
                  <a:pt x="13419" y="26537"/>
                  <a:pt x="13405" y="26451"/>
                  <a:pt x="13419" y="26451"/>
                </a:cubicBezTo>
                <a:cubicBezTo>
                  <a:pt x="13445" y="26451"/>
                  <a:pt x="13538" y="26496"/>
                  <a:pt x="13579" y="26496"/>
                </a:cubicBezTo>
                <a:cubicBezTo>
                  <a:pt x="13584" y="26496"/>
                  <a:pt x="13588" y="26496"/>
                  <a:pt x="13591" y="26494"/>
                </a:cubicBezTo>
                <a:cubicBezTo>
                  <a:pt x="13604" y="26486"/>
                  <a:pt x="13613" y="26482"/>
                  <a:pt x="13619" y="26482"/>
                </a:cubicBezTo>
                <a:cubicBezTo>
                  <a:pt x="13633" y="26482"/>
                  <a:pt x="13630" y="26502"/>
                  <a:pt x="13620" y="26523"/>
                </a:cubicBezTo>
                <a:cubicBezTo>
                  <a:pt x="13606" y="26537"/>
                  <a:pt x="13505" y="26595"/>
                  <a:pt x="13534" y="26609"/>
                </a:cubicBezTo>
                <a:cubicBezTo>
                  <a:pt x="13548" y="26638"/>
                  <a:pt x="13606" y="26695"/>
                  <a:pt x="13606" y="26710"/>
                </a:cubicBezTo>
                <a:cubicBezTo>
                  <a:pt x="13620" y="26724"/>
                  <a:pt x="13649" y="26724"/>
                  <a:pt x="13663" y="26724"/>
                </a:cubicBezTo>
                <a:cubicBezTo>
                  <a:pt x="13663" y="26724"/>
                  <a:pt x="13678" y="26580"/>
                  <a:pt x="13692" y="26523"/>
                </a:cubicBezTo>
                <a:cubicBezTo>
                  <a:pt x="13721" y="26480"/>
                  <a:pt x="13735" y="26422"/>
                  <a:pt x="13721" y="26393"/>
                </a:cubicBezTo>
                <a:lnTo>
                  <a:pt x="13721" y="26379"/>
                </a:lnTo>
                <a:lnTo>
                  <a:pt x="13721" y="26350"/>
                </a:lnTo>
                <a:cubicBezTo>
                  <a:pt x="13746" y="26325"/>
                  <a:pt x="13795" y="26276"/>
                  <a:pt x="13815" y="26276"/>
                </a:cubicBezTo>
                <a:cubicBezTo>
                  <a:pt x="13818" y="26276"/>
                  <a:pt x="13820" y="26277"/>
                  <a:pt x="13821" y="26278"/>
                </a:cubicBezTo>
                <a:cubicBezTo>
                  <a:pt x="13836" y="26293"/>
                  <a:pt x="13864" y="26350"/>
                  <a:pt x="13893" y="26408"/>
                </a:cubicBezTo>
                <a:lnTo>
                  <a:pt x="13951" y="26437"/>
                </a:lnTo>
                <a:lnTo>
                  <a:pt x="13965" y="26451"/>
                </a:lnTo>
                <a:cubicBezTo>
                  <a:pt x="13979" y="26494"/>
                  <a:pt x="14051" y="26537"/>
                  <a:pt x="14037" y="26566"/>
                </a:cubicBezTo>
                <a:cubicBezTo>
                  <a:pt x="14022" y="26580"/>
                  <a:pt x="13965" y="26666"/>
                  <a:pt x="13936" y="26695"/>
                </a:cubicBezTo>
                <a:cubicBezTo>
                  <a:pt x="13933" y="26702"/>
                  <a:pt x="13937" y="26704"/>
                  <a:pt x="13946" y="26704"/>
                </a:cubicBezTo>
                <a:cubicBezTo>
                  <a:pt x="13975" y="26704"/>
                  <a:pt x="14058" y="26671"/>
                  <a:pt x="14080" y="26638"/>
                </a:cubicBezTo>
                <a:cubicBezTo>
                  <a:pt x="14109" y="26595"/>
                  <a:pt x="14166" y="26537"/>
                  <a:pt x="14224" y="26508"/>
                </a:cubicBezTo>
                <a:lnTo>
                  <a:pt x="14252" y="26523"/>
                </a:lnTo>
                <a:cubicBezTo>
                  <a:pt x="14281" y="26544"/>
                  <a:pt x="14306" y="26555"/>
                  <a:pt x="14328" y="26555"/>
                </a:cubicBezTo>
                <a:cubicBezTo>
                  <a:pt x="14349" y="26555"/>
                  <a:pt x="14367" y="26544"/>
                  <a:pt x="14382" y="26523"/>
                </a:cubicBezTo>
                <a:lnTo>
                  <a:pt x="14410" y="26480"/>
                </a:lnTo>
                <a:cubicBezTo>
                  <a:pt x="14468" y="26480"/>
                  <a:pt x="14511" y="26336"/>
                  <a:pt x="14511" y="26278"/>
                </a:cubicBezTo>
                <a:cubicBezTo>
                  <a:pt x="14511" y="26235"/>
                  <a:pt x="14583" y="26207"/>
                  <a:pt x="14597" y="26207"/>
                </a:cubicBezTo>
                <a:cubicBezTo>
                  <a:pt x="14626" y="26207"/>
                  <a:pt x="14669" y="26250"/>
                  <a:pt x="14712" y="26293"/>
                </a:cubicBezTo>
                <a:lnTo>
                  <a:pt x="14640" y="26350"/>
                </a:lnTo>
                <a:cubicBezTo>
                  <a:pt x="14612" y="26365"/>
                  <a:pt x="14612" y="26422"/>
                  <a:pt x="14583" y="26465"/>
                </a:cubicBezTo>
                <a:lnTo>
                  <a:pt x="14568" y="26480"/>
                </a:lnTo>
                <a:cubicBezTo>
                  <a:pt x="14540" y="26480"/>
                  <a:pt x="14497" y="26523"/>
                  <a:pt x="14468" y="26566"/>
                </a:cubicBezTo>
                <a:lnTo>
                  <a:pt x="14453" y="26623"/>
                </a:lnTo>
                <a:cubicBezTo>
                  <a:pt x="14453" y="26623"/>
                  <a:pt x="14410" y="26638"/>
                  <a:pt x="14396" y="26638"/>
                </a:cubicBezTo>
                <a:lnTo>
                  <a:pt x="14353" y="26623"/>
                </a:lnTo>
                <a:cubicBezTo>
                  <a:pt x="14310" y="26623"/>
                  <a:pt x="14267" y="26595"/>
                  <a:pt x="14238" y="26580"/>
                </a:cubicBezTo>
                <a:lnTo>
                  <a:pt x="14224" y="26566"/>
                </a:lnTo>
                <a:lnTo>
                  <a:pt x="14195" y="26566"/>
                </a:lnTo>
                <a:cubicBezTo>
                  <a:pt x="14152" y="26566"/>
                  <a:pt x="14094" y="26623"/>
                  <a:pt x="14094" y="26638"/>
                </a:cubicBezTo>
                <a:cubicBezTo>
                  <a:pt x="14094" y="26666"/>
                  <a:pt x="14094" y="26710"/>
                  <a:pt x="14094" y="26724"/>
                </a:cubicBezTo>
                <a:cubicBezTo>
                  <a:pt x="14094" y="26731"/>
                  <a:pt x="14098" y="26735"/>
                  <a:pt x="14103" y="26735"/>
                </a:cubicBezTo>
                <a:cubicBezTo>
                  <a:pt x="14109" y="26735"/>
                  <a:pt x="14116" y="26731"/>
                  <a:pt x="14123" y="26724"/>
                </a:cubicBezTo>
                <a:lnTo>
                  <a:pt x="14439" y="26724"/>
                </a:lnTo>
                <a:cubicBezTo>
                  <a:pt x="14468" y="26724"/>
                  <a:pt x="14511" y="26638"/>
                  <a:pt x="14525" y="26609"/>
                </a:cubicBezTo>
                <a:cubicBezTo>
                  <a:pt x="14538" y="26596"/>
                  <a:pt x="14572" y="26486"/>
                  <a:pt x="14609" y="26486"/>
                </a:cubicBezTo>
                <a:cubicBezTo>
                  <a:pt x="14615" y="26486"/>
                  <a:pt x="14620" y="26488"/>
                  <a:pt x="14626" y="26494"/>
                </a:cubicBezTo>
                <a:cubicBezTo>
                  <a:pt x="14630" y="26499"/>
                  <a:pt x="14635" y="26501"/>
                  <a:pt x="14640" y="26501"/>
                </a:cubicBezTo>
                <a:cubicBezTo>
                  <a:pt x="14663" y="26501"/>
                  <a:pt x="14686" y="26444"/>
                  <a:pt x="14698" y="26408"/>
                </a:cubicBezTo>
                <a:cubicBezTo>
                  <a:pt x="14698" y="26384"/>
                  <a:pt x="14707" y="26361"/>
                  <a:pt x="14719" y="26361"/>
                </a:cubicBezTo>
                <a:cubicBezTo>
                  <a:pt x="14721" y="26361"/>
                  <a:pt x="14724" y="26362"/>
                  <a:pt x="14726" y="26365"/>
                </a:cubicBezTo>
                <a:lnTo>
                  <a:pt x="14726" y="26379"/>
                </a:lnTo>
                <a:cubicBezTo>
                  <a:pt x="14737" y="26411"/>
                  <a:pt x="14717" y="26488"/>
                  <a:pt x="14761" y="26488"/>
                </a:cubicBezTo>
                <a:cubicBezTo>
                  <a:pt x="14778" y="26488"/>
                  <a:pt x="14803" y="26478"/>
                  <a:pt x="14841" y="26451"/>
                </a:cubicBezTo>
                <a:cubicBezTo>
                  <a:pt x="14841" y="26449"/>
                  <a:pt x="14843" y="26448"/>
                  <a:pt x="14845" y="26448"/>
                </a:cubicBezTo>
                <a:cubicBezTo>
                  <a:pt x="14860" y="26448"/>
                  <a:pt x="14913" y="26482"/>
                  <a:pt x="14913" y="26494"/>
                </a:cubicBezTo>
                <a:lnTo>
                  <a:pt x="14928" y="26652"/>
                </a:lnTo>
                <a:cubicBezTo>
                  <a:pt x="14971" y="26695"/>
                  <a:pt x="15043" y="26753"/>
                  <a:pt x="15071" y="26753"/>
                </a:cubicBezTo>
                <a:lnTo>
                  <a:pt x="15114" y="26753"/>
                </a:lnTo>
                <a:cubicBezTo>
                  <a:pt x="15129" y="26738"/>
                  <a:pt x="15129" y="26695"/>
                  <a:pt x="15129" y="26695"/>
                </a:cubicBezTo>
                <a:cubicBezTo>
                  <a:pt x="15114" y="26681"/>
                  <a:pt x="14985" y="26652"/>
                  <a:pt x="15014" y="26623"/>
                </a:cubicBezTo>
                <a:cubicBezTo>
                  <a:pt x="15016" y="26616"/>
                  <a:pt x="15020" y="26613"/>
                  <a:pt x="15025" y="26613"/>
                </a:cubicBezTo>
                <a:cubicBezTo>
                  <a:pt x="15048" y="26613"/>
                  <a:pt x="15096" y="26681"/>
                  <a:pt x="15143" y="26681"/>
                </a:cubicBezTo>
                <a:cubicBezTo>
                  <a:pt x="15201" y="26681"/>
                  <a:pt x="15387" y="26681"/>
                  <a:pt x="15430" y="26638"/>
                </a:cubicBezTo>
                <a:cubicBezTo>
                  <a:pt x="15455" y="26600"/>
                  <a:pt x="15491" y="26563"/>
                  <a:pt x="15500" y="26563"/>
                </a:cubicBezTo>
                <a:cubicBezTo>
                  <a:pt x="15501" y="26563"/>
                  <a:pt x="15502" y="26564"/>
                  <a:pt x="15502" y="26566"/>
                </a:cubicBezTo>
                <a:cubicBezTo>
                  <a:pt x="15542" y="26592"/>
                  <a:pt x="15484" y="26668"/>
                  <a:pt x="15543" y="26668"/>
                </a:cubicBezTo>
                <a:cubicBezTo>
                  <a:pt x="15548" y="26668"/>
                  <a:pt x="15553" y="26667"/>
                  <a:pt x="15560" y="26666"/>
                </a:cubicBezTo>
                <a:cubicBezTo>
                  <a:pt x="15603" y="26666"/>
                  <a:pt x="15632" y="26609"/>
                  <a:pt x="15646" y="26580"/>
                </a:cubicBezTo>
                <a:lnTo>
                  <a:pt x="15675" y="26551"/>
                </a:lnTo>
                <a:cubicBezTo>
                  <a:pt x="15675" y="26530"/>
                  <a:pt x="15736" y="26517"/>
                  <a:pt x="15781" y="26517"/>
                </a:cubicBezTo>
                <a:cubicBezTo>
                  <a:pt x="15797" y="26517"/>
                  <a:pt x="15811" y="26519"/>
                  <a:pt x="15818" y="26523"/>
                </a:cubicBezTo>
                <a:cubicBezTo>
                  <a:pt x="15861" y="26523"/>
                  <a:pt x="15847" y="26623"/>
                  <a:pt x="15804" y="26623"/>
                </a:cubicBezTo>
                <a:cubicBezTo>
                  <a:pt x="15761" y="26638"/>
                  <a:pt x="15689" y="26638"/>
                  <a:pt x="15646" y="26638"/>
                </a:cubicBezTo>
                <a:lnTo>
                  <a:pt x="15660" y="26681"/>
                </a:lnTo>
                <a:lnTo>
                  <a:pt x="15660" y="26695"/>
                </a:lnTo>
                <a:cubicBezTo>
                  <a:pt x="15703" y="26710"/>
                  <a:pt x="15775" y="26724"/>
                  <a:pt x="15790" y="26724"/>
                </a:cubicBezTo>
                <a:cubicBezTo>
                  <a:pt x="15802" y="26724"/>
                  <a:pt x="15883" y="26678"/>
                  <a:pt x="15921" y="26678"/>
                </a:cubicBezTo>
                <a:cubicBezTo>
                  <a:pt x="15926" y="26678"/>
                  <a:pt x="15930" y="26679"/>
                  <a:pt x="15933" y="26681"/>
                </a:cubicBezTo>
                <a:cubicBezTo>
                  <a:pt x="15962" y="26710"/>
                  <a:pt x="16005" y="26753"/>
                  <a:pt x="16019" y="26753"/>
                </a:cubicBezTo>
                <a:cubicBezTo>
                  <a:pt x="16034" y="26753"/>
                  <a:pt x="16048" y="26753"/>
                  <a:pt x="16048" y="26738"/>
                </a:cubicBezTo>
                <a:lnTo>
                  <a:pt x="16048" y="26724"/>
                </a:lnTo>
                <a:lnTo>
                  <a:pt x="16063" y="26710"/>
                </a:lnTo>
                <a:cubicBezTo>
                  <a:pt x="16048" y="26695"/>
                  <a:pt x="16134" y="26638"/>
                  <a:pt x="16163" y="26623"/>
                </a:cubicBezTo>
                <a:cubicBezTo>
                  <a:pt x="16171" y="26621"/>
                  <a:pt x="16178" y="26620"/>
                  <a:pt x="16185" y="26620"/>
                </a:cubicBezTo>
                <a:cubicBezTo>
                  <a:pt x="16221" y="26620"/>
                  <a:pt x="16254" y="26648"/>
                  <a:pt x="16278" y="26695"/>
                </a:cubicBezTo>
                <a:lnTo>
                  <a:pt x="16321" y="26710"/>
                </a:lnTo>
                <a:lnTo>
                  <a:pt x="16364" y="26724"/>
                </a:lnTo>
                <a:cubicBezTo>
                  <a:pt x="16436" y="26695"/>
                  <a:pt x="16565" y="26695"/>
                  <a:pt x="16594" y="26695"/>
                </a:cubicBezTo>
                <a:cubicBezTo>
                  <a:pt x="16623" y="26710"/>
                  <a:pt x="16680" y="26724"/>
                  <a:pt x="16695" y="26738"/>
                </a:cubicBezTo>
                <a:cubicBezTo>
                  <a:pt x="16706" y="26738"/>
                  <a:pt x="16810" y="26720"/>
                  <a:pt x="16880" y="26720"/>
                </a:cubicBezTo>
                <a:cubicBezTo>
                  <a:pt x="16898" y="26720"/>
                  <a:pt x="16913" y="26721"/>
                  <a:pt x="16925" y="26724"/>
                </a:cubicBezTo>
                <a:cubicBezTo>
                  <a:pt x="16982" y="26738"/>
                  <a:pt x="17083" y="26753"/>
                  <a:pt x="17140" y="26753"/>
                </a:cubicBezTo>
                <a:lnTo>
                  <a:pt x="17140" y="26652"/>
                </a:lnTo>
                <a:lnTo>
                  <a:pt x="17140" y="26623"/>
                </a:lnTo>
                <a:cubicBezTo>
                  <a:pt x="17148" y="26612"/>
                  <a:pt x="17159" y="26608"/>
                  <a:pt x="17171" y="26608"/>
                </a:cubicBezTo>
                <a:cubicBezTo>
                  <a:pt x="17208" y="26608"/>
                  <a:pt x="17259" y="26645"/>
                  <a:pt x="17269" y="26666"/>
                </a:cubicBezTo>
                <a:cubicBezTo>
                  <a:pt x="17275" y="26677"/>
                  <a:pt x="17297" y="26682"/>
                  <a:pt x="17325" y="26682"/>
                </a:cubicBezTo>
                <a:cubicBezTo>
                  <a:pt x="17370" y="26682"/>
                  <a:pt x="17430" y="26670"/>
                  <a:pt x="17456" y="26652"/>
                </a:cubicBezTo>
                <a:cubicBezTo>
                  <a:pt x="17471" y="26642"/>
                  <a:pt x="17489" y="26637"/>
                  <a:pt x="17506" y="26637"/>
                </a:cubicBezTo>
                <a:cubicBezTo>
                  <a:pt x="17536" y="26637"/>
                  <a:pt x="17567" y="26653"/>
                  <a:pt x="17586" y="26681"/>
                </a:cubicBezTo>
                <a:lnTo>
                  <a:pt x="17600" y="26695"/>
                </a:lnTo>
                <a:lnTo>
                  <a:pt x="17629" y="26724"/>
                </a:lnTo>
                <a:cubicBezTo>
                  <a:pt x="17631" y="26725"/>
                  <a:pt x="17632" y="26725"/>
                  <a:pt x="17634" y="26725"/>
                </a:cubicBezTo>
                <a:cubicBezTo>
                  <a:pt x="17663" y="26725"/>
                  <a:pt x="17700" y="26635"/>
                  <a:pt x="17700" y="26595"/>
                </a:cubicBezTo>
                <a:cubicBezTo>
                  <a:pt x="17700" y="26575"/>
                  <a:pt x="17709" y="26567"/>
                  <a:pt x="17719" y="26567"/>
                </a:cubicBezTo>
                <a:cubicBezTo>
                  <a:pt x="17731" y="26567"/>
                  <a:pt x="17744" y="26579"/>
                  <a:pt x="17744" y="26595"/>
                </a:cubicBezTo>
                <a:cubicBezTo>
                  <a:pt x="17744" y="26609"/>
                  <a:pt x="17815" y="26666"/>
                  <a:pt x="17787" y="26681"/>
                </a:cubicBezTo>
                <a:cubicBezTo>
                  <a:pt x="17758" y="26695"/>
                  <a:pt x="17801" y="26710"/>
                  <a:pt x="17902" y="26724"/>
                </a:cubicBezTo>
                <a:lnTo>
                  <a:pt x="17973" y="26738"/>
                </a:lnTo>
                <a:lnTo>
                  <a:pt x="17988" y="26738"/>
                </a:lnTo>
                <a:cubicBezTo>
                  <a:pt x="18002" y="26738"/>
                  <a:pt x="18060" y="26738"/>
                  <a:pt x="18131" y="26724"/>
                </a:cubicBezTo>
                <a:lnTo>
                  <a:pt x="18189" y="26724"/>
                </a:lnTo>
                <a:cubicBezTo>
                  <a:pt x="18203" y="26721"/>
                  <a:pt x="18218" y="26721"/>
                  <a:pt x="18232" y="26721"/>
                </a:cubicBezTo>
                <a:cubicBezTo>
                  <a:pt x="18261" y="26721"/>
                  <a:pt x="18290" y="26724"/>
                  <a:pt x="18318" y="26724"/>
                </a:cubicBezTo>
                <a:cubicBezTo>
                  <a:pt x="18361" y="26724"/>
                  <a:pt x="18404" y="26717"/>
                  <a:pt x="18448" y="26681"/>
                </a:cubicBezTo>
                <a:cubicBezTo>
                  <a:pt x="18457" y="26676"/>
                  <a:pt x="18468" y="26673"/>
                  <a:pt x="18479" y="26673"/>
                </a:cubicBezTo>
                <a:cubicBezTo>
                  <a:pt x="18500" y="26673"/>
                  <a:pt x="18519" y="26686"/>
                  <a:pt x="18519" y="26724"/>
                </a:cubicBezTo>
                <a:cubicBezTo>
                  <a:pt x="18526" y="26742"/>
                  <a:pt x="18532" y="26748"/>
                  <a:pt x="18539" y="26748"/>
                </a:cubicBezTo>
                <a:cubicBezTo>
                  <a:pt x="18549" y="26748"/>
                  <a:pt x="18560" y="26738"/>
                  <a:pt x="18577" y="26738"/>
                </a:cubicBezTo>
                <a:lnTo>
                  <a:pt x="18620" y="26724"/>
                </a:lnTo>
                <a:cubicBezTo>
                  <a:pt x="18625" y="26725"/>
                  <a:pt x="18629" y="26726"/>
                  <a:pt x="18634" y="26726"/>
                </a:cubicBezTo>
                <a:cubicBezTo>
                  <a:pt x="18672" y="26726"/>
                  <a:pt x="18708" y="26678"/>
                  <a:pt x="18721" y="26652"/>
                </a:cubicBezTo>
                <a:cubicBezTo>
                  <a:pt x="18721" y="26638"/>
                  <a:pt x="18742" y="26630"/>
                  <a:pt x="18774" y="26630"/>
                </a:cubicBezTo>
                <a:cubicBezTo>
                  <a:pt x="18807" y="26630"/>
                  <a:pt x="18850" y="26638"/>
                  <a:pt x="18893" y="26652"/>
                </a:cubicBezTo>
                <a:lnTo>
                  <a:pt x="18893" y="26738"/>
                </a:lnTo>
                <a:cubicBezTo>
                  <a:pt x="18893" y="26738"/>
                  <a:pt x="18950" y="26753"/>
                  <a:pt x="18979" y="26753"/>
                </a:cubicBezTo>
                <a:lnTo>
                  <a:pt x="19008" y="26724"/>
                </a:lnTo>
                <a:cubicBezTo>
                  <a:pt x="19017" y="26715"/>
                  <a:pt x="19030" y="26712"/>
                  <a:pt x="19044" y="26712"/>
                </a:cubicBezTo>
                <a:cubicBezTo>
                  <a:pt x="19076" y="26712"/>
                  <a:pt x="19113" y="26728"/>
                  <a:pt x="19123" y="26738"/>
                </a:cubicBezTo>
                <a:cubicBezTo>
                  <a:pt x="19129" y="26745"/>
                  <a:pt x="19138" y="26748"/>
                  <a:pt x="19147" y="26748"/>
                </a:cubicBezTo>
                <a:cubicBezTo>
                  <a:pt x="19176" y="26748"/>
                  <a:pt x="19212" y="26717"/>
                  <a:pt x="19223" y="26695"/>
                </a:cubicBezTo>
                <a:cubicBezTo>
                  <a:pt x="19223" y="26689"/>
                  <a:pt x="19236" y="26686"/>
                  <a:pt x="19255" y="26686"/>
                </a:cubicBezTo>
                <a:cubicBezTo>
                  <a:pt x="19283" y="26686"/>
                  <a:pt x="19325" y="26693"/>
                  <a:pt x="19367" y="26710"/>
                </a:cubicBezTo>
                <a:lnTo>
                  <a:pt x="19410" y="26753"/>
                </a:lnTo>
                <a:lnTo>
                  <a:pt x="19482" y="26796"/>
                </a:lnTo>
                <a:cubicBezTo>
                  <a:pt x="19514" y="26763"/>
                  <a:pt x="19571" y="26747"/>
                  <a:pt x="19621" y="26747"/>
                </a:cubicBezTo>
                <a:cubicBezTo>
                  <a:pt x="19638" y="26747"/>
                  <a:pt x="19654" y="26749"/>
                  <a:pt x="19669" y="26753"/>
                </a:cubicBezTo>
                <a:lnTo>
                  <a:pt x="19712" y="26753"/>
                </a:lnTo>
                <a:cubicBezTo>
                  <a:pt x="19750" y="26740"/>
                  <a:pt x="19811" y="26693"/>
                  <a:pt x="19845" y="26693"/>
                </a:cubicBezTo>
                <a:cubicBezTo>
                  <a:pt x="19849" y="26693"/>
                  <a:pt x="19852" y="26694"/>
                  <a:pt x="19856" y="26695"/>
                </a:cubicBezTo>
                <a:lnTo>
                  <a:pt x="19942" y="26738"/>
                </a:lnTo>
                <a:cubicBezTo>
                  <a:pt x="19964" y="26694"/>
                  <a:pt x="19986" y="26676"/>
                  <a:pt x="19995" y="26676"/>
                </a:cubicBezTo>
                <a:cubicBezTo>
                  <a:pt x="19998" y="26676"/>
                  <a:pt x="19999" y="26677"/>
                  <a:pt x="19999" y="26681"/>
                </a:cubicBezTo>
                <a:cubicBezTo>
                  <a:pt x="19999" y="26681"/>
                  <a:pt x="20143" y="26724"/>
                  <a:pt x="20186" y="26724"/>
                </a:cubicBezTo>
                <a:lnTo>
                  <a:pt x="20373" y="26724"/>
                </a:lnTo>
                <a:cubicBezTo>
                  <a:pt x="20382" y="26724"/>
                  <a:pt x="20424" y="26717"/>
                  <a:pt x="20455" y="26717"/>
                </a:cubicBezTo>
                <a:cubicBezTo>
                  <a:pt x="20470" y="26717"/>
                  <a:pt x="20483" y="26719"/>
                  <a:pt x="20488" y="26724"/>
                </a:cubicBezTo>
                <a:lnTo>
                  <a:pt x="20588" y="26724"/>
                </a:lnTo>
                <a:cubicBezTo>
                  <a:pt x="20614" y="26737"/>
                  <a:pt x="20753" y="26784"/>
                  <a:pt x="20824" y="26784"/>
                </a:cubicBezTo>
                <a:cubicBezTo>
                  <a:pt x="20833" y="26784"/>
                  <a:pt x="20841" y="26783"/>
                  <a:pt x="20847" y="26781"/>
                </a:cubicBezTo>
                <a:cubicBezTo>
                  <a:pt x="20890" y="26767"/>
                  <a:pt x="20947" y="26738"/>
                  <a:pt x="20962" y="26724"/>
                </a:cubicBezTo>
                <a:lnTo>
                  <a:pt x="20976" y="26710"/>
                </a:lnTo>
                <a:lnTo>
                  <a:pt x="20991" y="26681"/>
                </a:lnTo>
                <a:cubicBezTo>
                  <a:pt x="21001" y="26671"/>
                  <a:pt x="21010" y="26667"/>
                  <a:pt x="21018" y="26667"/>
                </a:cubicBezTo>
                <a:cubicBezTo>
                  <a:pt x="21048" y="26667"/>
                  <a:pt x="21072" y="26710"/>
                  <a:pt x="21105" y="26710"/>
                </a:cubicBezTo>
                <a:lnTo>
                  <a:pt x="21350" y="26710"/>
                </a:lnTo>
                <a:lnTo>
                  <a:pt x="21422" y="26738"/>
                </a:lnTo>
                <a:cubicBezTo>
                  <a:pt x="21508" y="26753"/>
                  <a:pt x="21580" y="26753"/>
                  <a:pt x="21651" y="26753"/>
                </a:cubicBezTo>
                <a:lnTo>
                  <a:pt x="21666" y="26753"/>
                </a:lnTo>
                <a:cubicBezTo>
                  <a:pt x="21672" y="26750"/>
                  <a:pt x="21681" y="26748"/>
                  <a:pt x="21692" y="26748"/>
                </a:cubicBezTo>
                <a:cubicBezTo>
                  <a:pt x="21723" y="26748"/>
                  <a:pt x="21767" y="26757"/>
                  <a:pt x="21797" y="26757"/>
                </a:cubicBezTo>
                <a:cubicBezTo>
                  <a:pt x="21809" y="26757"/>
                  <a:pt x="21818" y="26756"/>
                  <a:pt x="21824" y="26753"/>
                </a:cubicBezTo>
                <a:cubicBezTo>
                  <a:pt x="21830" y="26750"/>
                  <a:pt x="21840" y="26748"/>
                  <a:pt x="21852" y="26748"/>
                </a:cubicBezTo>
                <a:cubicBezTo>
                  <a:pt x="21885" y="26748"/>
                  <a:pt x="21935" y="26757"/>
                  <a:pt x="21968" y="26757"/>
                </a:cubicBezTo>
                <a:cubicBezTo>
                  <a:pt x="21980" y="26757"/>
                  <a:pt x="21990" y="26756"/>
                  <a:pt x="21996" y="26753"/>
                </a:cubicBezTo>
                <a:cubicBezTo>
                  <a:pt x="22002" y="26750"/>
                  <a:pt x="22013" y="26749"/>
                  <a:pt x="22027" y="26749"/>
                </a:cubicBezTo>
                <a:cubicBezTo>
                  <a:pt x="22084" y="26749"/>
                  <a:pt x="22195" y="26767"/>
                  <a:pt x="22241" y="26767"/>
                </a:cubicBezTo>
                <a:cubicBezTo>
                  <a:pt x="22298" y="26753"/>
                  <a:pt x="22370" y="26753"/>
                  <a:pt x="22413" y="26738"/>
                </a:cubicBezTo>
                <a:lnTo>
                  <a:pt x="22499" y="26738"/>
                </a:lnTo>
                <a:cubicBezTo>
                  <a:pt x="22507" y="26741"/>
                  <a:pt x="22515" y="26742"/>
                  <a:pt x="22523" y="26742"/>
                </a:cubicBezTo>
                <a:cubicBezTo>
                  <a:pt x="22561" y="26742"/>
                  <a:pt x="22600" y="26716"/>
                  <a:pt x="22600" y="26681"/>
                </a:cubicBezTo>
                <a:lnTo>
                  <a:pt x="22585" y="26652"/>
                </a:lnTo>
                <a:lnTo>
                  <a:pt x="22585" y="26638"/>
                </a:lnTo>
                <a:cubicBezTo>
                  <a:pt x="22571" y="26623"/>
                  <a:pt x="22614" y="26595"/>
                  <a:pt x="22643" y="26595"/>
                </a:cubicBezTo>
                <a:cubicBezTo>
                  <a:pt x="22657" y="26595"/>
                  <a:pt x="22672" y="26666"/>
                  <a:pt x="22672" y="26681"/>
                </a:cubicBezTo>
                <a:cubicBezTo>
                  <a:pt x="22657" y="26710"/>
                  <a:pt x="22700" y="26738"/>
                  <a:pt x="22743" y="26767"/>
                </a:cubicBezTo>
                <a:lnTo>
                  <a:pt x="22801" y="26753"/>
                </a:lnTo>
                <a:cubicBezTo>
                  <a:pt x="22815" y="26753"/>
                  <a:pt x="22830" y="26738"/>
                  <a:pt x="22830" y="26724"/>
                </a:cubicBezTo>
                <a:cubicBezTo>
                  <a:pt x="22844" y="26724"/>
                  <a:pt x="23045" y="26681"/>
                  <a:pt x="23045" y="26681"/>
                </a:cubicBezTo>
                <a:lnTo>
                  <a:pt x="23146" y="26738"/>
                </a:lnTo>
                <a:cubicBezTo>
                  <a:pt x="23219" y="26717"/>
                  <a:pt x="23362" y="26704"/>
                  <a:pt x="23456" y="26704"/>
                </a:cubicBezTo>
                <a:cubicBezTo>
                  <a:pt x="23490" y="26704"/>
                  <a:pt x="23518" y="26706"/>
                  <a:pt x="23534" y="26710"/>
                </a:cubicBezTo>
                <a:lnTo>
                  <a:pt x="23706" y="26710"/>
                </a:lnTo>
                <a:cubicBezTo>
                  <a:pt x="23718" y="26710"/>
                  <a:pt x="23794" y="26678"/>
                  <a:pt x="23833" y="26678"/>
                </a:cubicBezTo>
                <a:cubicBezTo>
                  <a:pt x="23840" y="26678"/>
                  <a:pt x="23846" y="26679"/>
                  <a:pt x="23850" y="26681"/>
                </a:cubicBezTo>
                <a:cubicBezTo>
                  <a:pt x="23864" y="26688"/>
                  <a:pt x="23889" y="26688"/>
                  <a:pt x="23914" y="26688"/>
                </a:cubicBezTo>
                <a:cubicBezTo>
                  <a:pt x="23939" y="26688"/>
                  <a:pt x="23965" y="26688"/>
                  <a:pt x="23979" y="26695"/>
                </a:cubicBezTo>
                <a:cubicBezTo>
                  <a:pt x="23993" y="26710"/>
                  <a:pt x="24065" y="26724"/>
                  <a:pt x="24137" y="26738"/>
                </a:cubicBezTo>
                <a:lnTo>
                  <a:pt x="24166" y="26710"/>
                </a:lnTo>
                <a:lnTo>
                  <a:pt x="24266" y="26623"/>
                </a:lnTo>
                <a:cubicBezTo>
                  <a:pt x="24381" y="26666"/>
                  <a:pt x="24654" y="26738"/>
                  <a:pt x="24726" y="26738"/>
                </a:cubicBezTo>
                <a:cubicBezTo>
                  <a:pt x="24798" y="26724"/>
                  <a:pt x="24841" y="26652"/>
                  <a:pt x="24855" y="26638"/>
                </a:cubicBezTo>
                <a:cubicBezTo>
                  <a:pt x="24857" y="26634"/>
                  <a:pt x="24860" y="26633"/>
                  <a:pt x="24864" y="26633"/>
                </a:cubicBezTo>
                <a:cubicBezTo>
                  <a:pt x="24897" y="26633"/>
                  <a:pt x="25004" y="26724"/>
                  <a:pt x="25042" y="26724"/>
                </a:cubicBezTo>
                <a:cubicBezTo>
                  <a:pt x="25100" y="26724"/>
                  <a:pt x="25301" y="26695"/>
                  <a:pt x="25373" y="26695"/>
                </a:cubicBezTo>
                <a:cubicBezTo>
                  <a:pt x="25430" y="26681"/>
                  <a:pt x="25488" y="26681"/>
                  <a:pt x="25488" y="26681"/>
                </a:cubicBezTo>
                <a:cubicBezTo>
                  <a:pt x="25501" y="26694"/>
                  <a:pt x="25514" y="26754"/>
                  <a:pt x="25538" y="26754"/>
                </a:cubicBezTo>
                <a:cubicBezTo>
                  <a:pt x="25540" y="26754"/>
                  <a:pt x="25542" y="26754"/>
                  <a:pt x="25545" y="26753"/>
                </a:cubicBezTo>
                <a:cubicBezTo>
                  <a:pt x="25559" y="26738"/>
                  <a:pt x="25660" y="26695"/>
                  <a:pt x="25689" y="26695"/>
                </a:cubicBezTo>
                <a:cubicBezTo>
                  <a:pt x="25703" y="26695"/>
                  <a:pt x="25775" y="26710"/>
                  <a:pt x="25818" y="26738"/>
                </a:cubicBezTo>
                <a:lnTo>
                  <a:pt x="25890" y="26695"/>
                </a:lnTo>
                <a:cubicBezTo>
                  <a:pt x="25896" y="26692"/>
                  <a:pt x="25904" y="26691"/>
                  <a:pt x="25913" y="26691"/>
                </a:cubicBezTo>
                <a:cubicBezTo>
                  <a:pt x="25952" y="26691"/>
                  <a:pt x="26016" y="26710"/>
                  <a:pt x="26062" y="26710"/>
                </a:cubicBezTo>
                <a:lnTo>
                  <a:pt x="26105" y="26710"/>
                </a:lnTo>
                <a:cubicBezTo>
                  <a:pt x="26148" y="26695"/>
                  <a:pt x="26235" y="26695"/>
                  <a:pt x="26263" y="26695"/>
                </a:cubicBezTo>
                <a:cubicBezTo>
                  <a:pt x="26278" y="26710"/>
                  <a:pt x="26321" y="26710"/>
                  <a:pt x="26321" y="26710"/>
                </a:cubicBezTo>
                <a:cubicBezTo>
                  <a:pt x="26335" y="26695"/>
                  <a:pt x="26321" y="26681"/>
                  <a:pt x="26306" y="26681"/>
                </a:cubicBezTo>
                <a:lnTo>
                  <a:pt x="26306" y="26666"/>
                </a:lnTo>
                <a:cubicBezTo>
                  <a:pt x="26306" y="26652"/>
                  <a:pt x="26321" y="26638"/>
                  <a:pt x="26335" y="26638"/>
                </a:cubicBezTo>
                <a:cubicBezTo>
                  <a:pt x="26358" y="26649"/>
                  <a:pt x="26382" y="26670"/>
                  <a:pt x="26397" y="26670"/>
                </a:cubicBezTo>
                <a:cubicBezTo>
                  <a:pt x="26401" y="26670"/>
                  <a:pt x="26404" y="26669"/>
                  <a:pt x="26407" y="26666"/>
                </a:cubicBezTo>
                <a:cubicBezTo>
                  <a:pt x="26426" y="26666"/>
                  <a:pt x="26439" y="26647"/>
                  <a:pt x="26458" y="26647"/>
                </a:cubicBezTo>
                <a:cubicBezTo>
                  <a:pt x="26468" y="26647"/>
                  <a:pt x="26479" y="26652"/>
                  <a:pt x="26493" y="26666"/>
                </a:cubicBezTo>
                <a:cubicBezTo>
                  <a:pt x="26493" y="26666"/>
                  <a:pt x="26521" y="26648"/>
                  <a:pt x="26539" y="26648"/>
                </a:cubicBezTo>
                <a:cubicBezTo>
                  <a:pt x="26544" y="26648"/>
                  <a:pt x="26548" y="26649"/>
                  <a:pt x="26551" y="26652"/>
                </a:cubicBezTo>
                <a:lnTo>
                  <a:pt x="26594" y="26652"/>
                </a:lnTo>
                <a:cubicBezTo>
                  <a:pt x="26651" y="26666"/>
                  <a:pt x="26766" y="26652"/>
                  <a:pt x="26795" y="26681"/>
                </a:cubicBezTo>
                <a:cubicBezTo>
                  <a:pt x="26815" y="26691"/>
                  <a:pt x="26871" y="26701"/>
                  <a:pt x="26913" y="26701"/>
                </a:cubicBezTo>
                <a:cubicBezTo>
                  <a:pt x="26930" y="26701"/>
                  <a:pt x="26945" y="26699"/>
                  <a:pt x="26953" y="26695"/>
                </a:cubicBezTo>
                <a:cubicBezTo>
                  <a:pt x="26982" y="26695"/>
                  <a:pt x="27082" y="26724"/>
                  <a:pt x="27097" y="26724"/>
                </a:cubicBezTo>
                <a:cubicBezTo>
                  <a:pt x="27125" y="26724"/>
                  <a:pt x="27168" y="26710"/>
                  <a:pt x="27212" y="26695"/>
                </a:cubicBezTo>
                <a:lnTo>
                  <a:pt x="27240" y="26710"/>
                </a:lnTo>
                <a:lnTo>
                  <a:pt x="27327" y="26753"/>
                </a:lnTo>
                <a:cubicBezTo>
                  <a:pt x="27335" y="26719"/>
                  <a:pt x="27343" y="26705"/>
                  <a:pt x="27349" y="26705"/>
                </a:cubicBezTo>
                <a:cubicBezTo>
                  <a:pt x="27353" y="26705"/>
                  <a:pt x="27355" y="26712"/>
                  <a:pt x="27355" y="26724"/>
                </a:cubicBezTo>
                <a:cubicBezTo>
                  <a:pt x="27355" y="26728"/>
                  <a:pt x="27361" y="26730"/>
                  <a:pt x="27370" y="26730"/>
                </a:cubicBezTo>
                <a:cubicBezTo>
                  <a:pt x="27392" y="26730"/>
                  <a:pt x="27431" y="26720"/>
                  <a:pt x="27441" y="26710"/>
                </a:cubicBezTo>
                <a:cubicBezTo>
                  <a:pt x="27470" y="26710"/>
                  <a:pt x="27513" y="26710"/>
                  <a:pt x="27556" y="26724"/>
                </a:cubicBezTo>
                <a:lnTo>
                  <a:pt x="27599" y="26681"/>
                </a:lnTo>
                <a:lnTo>
                  <a:pt x="27628" y="26652"/>
                </a:lnTo>
                <a:cubicBezTo>
                  <a:pt x="27641" y="26644"/>
                  <a:pt x="27655" y="26640"/>
                  <a:pt x="27668" y="26640"/>
                </a:cubicBezTo>
                <a:cubicBezTo>
                  <a:pt x="27700" y="26640"/>
                  <a:pt x="27729" y="26660"/>
                  <a:pt x="27729" y="26681"/>
                </a:cubicBezTo>
                <a:cubicBezTo>
                  <a:pt x="27729" y="26695"/>
                  <a:pt x="27829" y="26724"/>
                  <a:pt x="27872" y="26724"/>
                </a:cubicBezTo>
                <a:cubicBezTo>
                  <a:pt x="27899" y="26724"/>
                  <a:pt x="27984" y="26664"/>
                  <a:pt x="28021" y="26664"/>
                </a:cubicBezTo>
                <a:cubicBezTo>
                  <a:pt x="28025" y="26664"/>
                  <a:pt x="28028" y="26665"/>
                  <a:pt x="28031" y="26666"/>
                </a:cubicBezTo>
                <a:cubicBezTo>
                  <a:pt x="28052" y="26674"/>
                  <a:pt x="28081" y="26677"/>
                  <a:pt x="28110" y="26677"/>
                </a:cubicBezTo>
                <a:cubicBezTo>
                  <a:pt x="28138" y="26677"/>
                  <a:pt x="28167" y="26674"/>
                  <a:pt x="28189" y="26666"/>
                </a:cubicBezTo>
                <a:lnTo>
                  <a:pt x="28246" y="26710"/>
                </a:lnTo>
                <a:lnTo>
                  <a:pt x="28318" y="26767"/>
                </a:lnTo>
                <a:cubicBezTo>
                  <a:pt x="28390" y="26724"/>
                  <a:pt x="28548" y="26724"/>
                  <a:pt x="28576" y="26710"/>
                </a:cubicBezTo>
                <a:cubicBezTo>
                  <a:pt x="28614" y="26697"/>
                  <a:pt x="28683" y="26664"/>
                  <a:pt x="28719" y="26664"/>
                </a:cubicBezTo>
                <a:cubicBezTo>
                  <a:pt x="28725" y="26664"/>
                  <a:pt x="28730" y="26664"/>
                  <a:pt x="28734" y="26666"/>
                </a:cubicBezTo>
                <a:cubicBezTo>
                  <a:pt x="28763" y="26666"/>
                  <a:pt x="28964" y="26695"/>
                  <a:pt x="29036" y="26710"/>
                </a:cubicBezTo>
                <a:cubicBezTo>
                  <a:pt x="29108" y="26710"/>
                  <a:pt x="29180" y="26695"/>
                  <a:pt x="29180" y="26695"/>
                </a:cubicBezTo>
                <a:cubicBezTo>
                  <a:pt x="29191" y="26684"/>
                  <a:pt x="29235" y="26657"/>
                  <a:pt x="29262" y="26657"/>
                </a:cubicBezTo>
                <a:cubicBezTo>
                  <a:pt x="29270" y="26657"/>
                  <a:pt x="29277" y="26659"/>
                  <a:pt x="29280" y="26666"/>
                </a:cubicBezTo>
                <a:cubicBezTo>
                  <a:pt x="29284" y="26674"/>
                  <a:pt x="29293" y="26678"/>
                  <a:pt x="29305" y="26678"/>
                </a:cubicBezTo>
                <a:cubicBezTo>
                  <a:pt x="29336" y="26678"/>
                  <a:pt x="29391" y="26654"/>
                  <a:pt x="29453" y="26623"/>
                </a:cubicBezTo>
                <a:lnTo>
                  <a:pt x="29496" y="26638"/>
                </a:lnTo>
                <a:lnTo>
                  <a:pt x="29640" y="26695"/>
                </a:lnTo>
                <a:cubicBezTo>
                  <a:pt x="29719" y="26681"/>
                  <a:pt x="29816" y="26677"/>
                  <a:pt x="29900" y="26677"/>
                </a:cubicBezTo>
                <a:cubicBezTo>
                  <a:pt x="29984" y="26677"/>
                  <a:pt x="30056" y="26681"/>
                  <a:pt x="30085" y="26681"/>
                </a:cubicBezTo>
                <a:cubicBezTo>
                  <a:pt x="30128" y="26681"/>
                  <a:pt x="30171" y="26609"/>
                  <a:pt x="30186" y="26595"/>
                </a:cubicBezTo>
                <a:cubicBezTo>
                  <a:pt x="30186" y="26589"/>
                  <a:pt x="30189" y="26587"/>
                  <a:pt x="30194" y="26587"/>
                </a:cubicBezTo>
                <a:cubicBezTo>
                  <a:pt x="30216" y="26587"/>
                  <a:pt x="30277" y="26629"/>
                  <a:pt x="30301" y="26652"/>
                </a:cubicBezTo>
                <a:cubicBezTo>
                  <a:pt x="30306" y="26655"/>
                  <a:pt x="30314" y="26656"/>
                  <a:pt x="30324" y="26656"/>
                </a:cubicBezTo>
                <a:cubicBezTo>
                  <a:pt x="30365" y="26656"/>
                  <a:pt x="30433" y="26635"/>
                  <a:pt x="30444" y="26623"/>
                </a:cubicBezTo>
                <a:cubicBezTo>
                  <a:pt x="30465" y="26613"/>
                  <a:pt x="30485" y="26603"/>
                  <a:pt x="30505" y="26603"/>
                </a:cubicBezTo>
                <a:cubicBezTo>
                  <a:pt x="30514" y="26603"/>
                  <a:pt x="30522" y="26605"/>
                  <a:pt x="30530" y="26609"/>
                </a:cubicBezTo>
                <a:lnTo>
                  <a:pt x="30545" y="26623"/>
                </a:lnTo>
                <a:cubicBezTo>
                  <a:pt x="30605" y="26661"/>
                  <a:pt x="30634" y="26679"/>
                  <a:pt x="30662" y="26679"/>
                </a:cubicBezTo>
                <a:cubicBezTo>
                  <a:pt x="30688" y="26679"/>
                  <a:pt x="30713" y="26665"/>
                  <a:pt x="30760" y="26638"/>
                </a:cubicBezTo>
                <a:cubicBezTo>
                  <a:pt x="30789" y="26609"/>
                  <a:pt x="30846" y="26595"/>
                  <a:pt x="30861" y="26580"/>
                </a:cubicBezTo>
                <a:lnTo>
                  <a:pt x="30875" y="26537"/>
                </a:lnTo>
                <a:cubicBezTo>
                  <a:pt x="30883" y="26533"/>
                  <a:pt x="30893" y="26531"/>
                  <a:pt x="30903" y="26531"/>
                </a:cubicBezTo>
                <a:cubicBezTo>
                  <a:pt x="30931" y="26531"/>
                  <a:pt x="30961" y="26545"/>
                  <a:pt x="30961" y="26566"/>
                </a:cubicBezTo>
                <a:cubicBezTo>
                  <a:pt x="30969" y="26573"/>
                  <a:pt x="30979" y="26577"/>
                  <a:pt x="30990" y="26577"/>
                </a:cubicBezTo>
                <a:cubicBezTo>
                  <a:pt x="31001" y="26577"/>
                  <a:pt x="31012" y="26573"/>
                  <a:pt x="31019" y="26566"/>
                </a:cubicBezTo>
                <a:cubicBezTo>
                  <a:pt x="31033" y="26566"/>
                  <a:pt x="31048" y="26623"/>
                  <a:pt x="31048" y="26638"/>
                </a:cubicBezTo>
                <a:cubicBezTo>
                  <a:pt x="31062" y="26666"/>
                  <a:pt x="31148" y="26681"/>
                  <a:pt x="31177" y="26681"/>
                </a:cubicBezTo>
                <a:cubicBezTo>
                  <a:pt x="31196" y="26681"/>
                  <a:pt x="31254" y="26687"/>
                  <a:pt x="31298" y="26687"/>
                </a:cubicBezTo>
                <a:cubicBezTo>
                  <a:pt x="31321" y="26687"/>
                  <a:pt x="31340" y="26686"/>
                  <a:pt x="31349" y="26681"/>
                </a:cubicBezTo>
                <a:cubicBezTo>
                  <a:pt x="31359" y="26681"/>
                  <a:pt x="31407" y="26687"/>
                  <a:pt x="31446" y="26687"/>
                </a:cubicBezTo>
                <a:cubicBezTo>
                  <a:pt x="31466" y="26687"/>
                  <a:pt x="31483" y="26686"/>
                  <a:pt x="31493" y="26681"/>
                </a:cubicBezTo>
                <a:cubicBezTo>
                  <a:pt x="31522" y="26652"/>
                  <a:pt x="31608" y="26638"/>
                  <a:pt x="31637" y="26638"/>
                </a:cubicBezTo>
                <a:cubicBezTo>
                  <a:pt x="31665" y="26638"/>
                  <a:pt x="31752" y="26666"/>
                  <a:pt x="31780" y="26681"/>
                </a:cubicBezTo>
                <a:cubicBezTo>
                  <a:pt x="31809" y="26681"/>
                  <a:pt x="31867" y="26666"/>
                  <a:pt x="31910" y="26652"/>
                </a:cubicBezTo>
                <a:lnTo>
                  <a:pt x="31953" y="26681"/>
                </a:lnTo>
                <a:cubicBezTo>
                  <a:pt x="31986" y="26689"/>
                  <a:pt x="32019" y="26697"/>
                  <a:pt x="32052" y="26697"/>
                </a:cubicBezTo>
                <a:cubicBezTo>
                  <a:pt x="32077" y="26697"/>
                  <a:pt x="32101" y="26693"/>
                  <a:pt x="32125" y="26681"/>
                </a:cubicBezTo>
                <a:lnTo>
                  <a:pt x="32183" y="26652"/>
                </a:lnTo>
                <a:cubicBezTo>
                  <a:pt x="32269" y="26652"/>
                  <a:pt x="32369" y="26681"/>
                  <a:pt x="32384" y="26695"/>
                </a:cubicBezTo>
                <a:cubicBezTo>
                  <a:pt x="32390" y="26702"/>
                  <a:pt x="32400" y="26705"/>
                  <a:pt x="32412" y="26705"/>
                </a:cubicBezTo>
                <a:cubicBezTo>
                  <a:pt x="32449" y="26705"/>
                  <a:pt x="32505" y="26674"/>
                  <a:pt x="32527" y="26652"/>
                </a:cubicBezTo>
                <a:cubicBezTo>
                  <a:pt x="32530" y="26649"/>
                  <a:pt x="32537" y="26648"/>
                  <a:pt x="32545" y="26648"/>
                </a:cubicBezTo>
                <a:cubicBezTo>
                  <a:pt x="32583" y="26648"/>
                  <a:pt x="32662" y="26669"/>
                  <a:pt x="32685" y="26681"/>
                </a:cubicBezTo>
                <a:cubicBezTo>
                  <a:pt x="32697" y="26688"/>
                  <a:pt x="32710" y="26692"/>
                  <a:pt x="32722" y="26692"/>
                </a:cubicBezTo>
                <a:cubicBezTo>
                  <a:pt x="32757" y="26692"/>
                  <a:pt x="32794" y="26665"/>
                  <a:pt x="32815" y="26623"/>
                </a:cubicBezTo>
                <a:lnTo>
                  <a:pt x="32858" y="26638"/>
                </a:lnTo>
                <a:lnTo>
                  <a:pt x="32944" y="26666"/>
                </a:lnTo>
                <a:cubicBezTo>
                  <a:pt x="33030" y="26652"/>
                  <a:pt x="33131" y="26638"/>
                  <a:pt x="33145" y="26638"/>
                </a:cubicBezTo>
                <a:cubicBezTo>
                  <a:pt x="33145" y="26638"/>
                  <a:pt x="33359" y="26697"/>
                  <a:pt x="33473" y="26697"/>
                </a:cubicBezTo>
                <a:cubicBezTo>
                  <a:pt x="33485" y="26697"/>
                  <a:pt x="33495" y="26696"/>
                  <a:pt x="33504" y="26695"/>
                </a:cubicBezTo>
                <a:cubicBezTo>
                  <a:pt x="33581" y="26684"/>
                  <a:pt x="33723" y="26657"/>
                  <a:pt x="33807" y="26657"/>
                </a:cubicBezTo>
                <a:cubicBezTo>
                  <a:pt x="33833" y="26657"/>
                  <a:pt x="33853" y="26659"/>
                  <a:pt x="33864" y="26666"/>
                </a:cubicBezTo>
                <a:cubicBezTo>
                  <a:pt x="33879" y="26677"/>
                  <a:pt x="33898" y="26681"/>
                  <a:pt x="33917" y="26681"/>
                </a:cubicBezTo>
                <a:cubicBezTo>
                  <a:pt x="33952" y="26681"/>
                  <a:pt x="33989" y="26665"/>
                  <a:pt x="34007" y="26638"/>
                </a:cubicBezTo>
                <a:lnTo>
                  <a:pt x="34022" y="26652"/>
                </a:lnTo>
                <a:lnTo>
                  <a:pt x="34108" y="26681"/>
                </a:lnTo>
                <a:cubicBezTo>
                  <a:pt x="34171" y="26660"/>
                  <a:pt x="34265" y="26646"/>
                  <a:pt x="34350" y="26646"/>
                </a:cubicBezTo>
                <a:cubicBezTo>
                  <a:pt x="34381" y="26646"/>
                  <a:pt x="34411" y="26648"/>
                  <a:pt x="34438" y="26652"/>
                </a:cubicBezTo>
                <a:lnTo>
                  <a:pt x="34496" y="26681"/>
                </a:lnTo>
                <a:lnTo>
                  <a:pt x="34568" y="26738"/>
                </a:lnTo>
                <a:cubicBezTo>
                  <a:pt x="34639" y="26695"/>
                  <a:pt x="34812" y="26681"/>
                  <a:pt x="34855" y="26681"/>
                </a:cubicBezTo>
                <a:cubicBezTo>
                  <a:pt x="34889" y="26681"/>
                  <a:pt x="34988" y="26662"/>
                  <a:pt x="35041" y="26662"/>
                </a:cubicBezTo>
                <a:cubicBezTo>
                  <a:pt x="35054" y="26662"/>
                  <a:pt x="35065" y="26664"/>
                  <a:pt x="35070" y="26666"/>
                </a:cubicBezTo>
                <a:cubicBezTo>
                  <a:pt x="35078" y="26681"/>
                  <a:pt x="35096" y="26684"/>
                  <a:pt x="35114" y="26684"/>
                </a:cubicBezTo>
                <a:cubicBezTo>
                  <a:pt x="35132" y="26684"/>
                  <a:pt x="35149" y="26681"/>
                  <a:pt x="35157" y="26681"/>
                </a:cubicBezTo>
                <a:cubicBezTo>
                  <a:pt x="35171" y="26681"/>
                  <a:pt x="35358" y="26695"/>
                  <a:pt x="35415" y="26695"/>
                </a:cubicBezTo>
                <a:cubicBezTo>
                  <a:pt x="35473" y="26695"/>
                  <a:pt x="35559" y="26710"/>
                  <a:pt x="35588" y="26710"/>
                </a:cubicBezTo>
                <a:cubicBezTo>
                  <a:pt x="35593" y="26707"/>
                  <a:pt x="35601" y="26705"/>
                  <a:pt x="35609" y="26705"/>
                </a:cubicBezTo>
                <a:cubicBezTo>
                  <a:pt x="35643" y="26705"/>
                  <a:pt x="35691" y="26724"/>
                  <a:pt x="35703" y="26724"/>
                </a:cubicBezTo>
                <a:cubicBezTo>
                  <a:pt x="35731" y="26724"/>
                  <a:pt x="35861" y="26652"/>
                  <a:pt x="35918" y="26652"/>
                </a:cubicBezTo>
                <a:cubicBezTo>
                  <a:pt x="35940" y="26659"/>
                  <a:pt x="35994" y="26659"/>
                  <a:pt x="36047" y="26659"/>
                </a:cubicBezTo>
                <a:cubicBezTo>
                  <a:pt x="36101" y="26659"/>
                  <a:pt x="36155" y="26659"/>
                  <a:pt x="36177" y="26666"/>
                </a:cubicBezTo>
                <a:cubicBezTo>
                  <a:pt x="36223" y="26666"/>
                  <a:pt x="36315" y="26685"/>
                  <a:pt x="36364" y="26685"/>
                </a:cubicBezTo>
                <a:cubicBezTo>
                  <a:pt x="36377" y="26685"/>
                  <a:pt x="36386" y="26684"/>
                  <a:pt x="36392" y="26681"/>
                </a:cubicBezTo>
                <a:cubicBezTo>
                  <a:pt x="36435" y="26681"/>
                  <a:pt x="36565" y="26695"/>
                  <a:pt x="36622" y="26695"/>
                </a:cubicBezTo>
                <a:cubicBezTo>
                  <a:pt x="36680" y="26681"/>
                  <a:pt x="36780" y="26681"/>
                  <a:pt x="36809" y="26681"/>
                </a:cubicBezTo>
                <a:cubicBezTo>
                  <a:pt x="36820" y="26681"/>
                  <a:pt x="36899" y="26723"/>
                  <a:pt x="36935" y="26723"/>
                </a:cubicBezTo>
                <a:cubicBezTo>
                  <a:pt x="36946" y="26723"/>
                  <a:pt x="36953" y="26719"/>
                  <a:pt x="36953" y="26710"/>
                </a:cubicBezTo>
                <a:cubicBezTo>
                  <a:pt x="36953" y="26681"/>
                  <a:pt x="36967" y="26681"/>
                  <a:pt x="36967" y="26681"/>
                </a:cubicBezTo>
                <a:cubicBezTo>
                  <a:pt x="36970" y="26684"/>
                  <a:pt x="36978" y="26685"/>
                  <a:pt x="36989" y="26685"/>
                </a:cubicBezTo>
                <a:cubicBezTo>
                  <a:pt x="37035" y="26685"/>
                  <a:pt x="37136" y="26666"/>
                  <a:pt x="37182" y="26666"/>
                </a:cubicBezTo>
                <a:cubicBezTo>
                  <a:pt x="37230" y="26666"/>
                  <a:pt x="37285" y="26673"/>
                  <a:pt x="37320" y="26673"/>
                </a:cubicBezTo>
                <a:cubicBezTo>
                  <a:pt x="37337" y="26673"/>
                  <a:pt x="37350" y="26671"/>
                  <a:pt x="37355" y="26666"/>
                </a:cubicBezTo>
                <a:cubicBezTo>
                  <a:pt x="37361" y="26664"/>
                  <a:pt x="37369" y="26662"/>
                  <a:pt x="37378" y="26662"/>
                </a:cubicBezTo>
                <a:cubicBezTo>
                  <a:pt x="37416" y="26662"/>
                  <a:pt x="37476" y="26681"/>
                  <a:pt x="37499" y="26681"/>
                </a:cubicBezTo>
                <a:cubicBezTo>
                  <a:pt x="37527" y="26666"/>
                  <a:pt x="37613" y="26652"/>
                  <a:pt x="37700" y="26623"/>
                </a:cubicBezTo>
                <a:lnTo>
                  <a:pt x="37771" y="26638"/>
                </a:lnTo>
                <a:lnTo>
                  <a:pt x="37858" y="26666"/>
                </a:lnTo>
                <a:cubicBezTo>
                  <a:pt x="37958" y="26652"/>
                  <a:pt x="38088" y="26638"/>
                  <a:pt x="38159" y="26638"/>
                </a:cubicBezTo>
                <a:lnTo>
                  <a:pt x="38203" y="26623"/>
                </a:lnTo>
                <a:lnTo>
                  <a:pt x="38274" y="26595"/>
                </a:lnTo>
                <a:cubicBezTo>
                  <a:pt x="38305" y="26605"/>
                  <a:pt x="38357" y="26615"/>
                  <a:pt x="38410" y="26615"/>
                </a:cubicBezTo>
                <a:cubicBezTo>
                  <a:pt x="38432" y="26615"/>
                  <a:pt x="38454" y="26613"/>
                  <a:pt x="38475" y="26609"/>
                </a:cubicBezTo>
                <a:lnTo>
                  <a:pt x="38533" y="26595"/>
                </a:lnTo>
                <a:lnTo>
                  <a:pt x="38590" y="26595"/>
                </a:lnTo>
                <a:cubicBezTo>
                  <a:pt x="38648" y="26595"/>
                  <a:pt x="38748" y="26595"/>
                  <a:pt x="38806" y="26609"/>
                </a:cubicBezTo>
                <a:lnTo>
                  <a:pt x="38863" y="26595"/>
                </a:lnTo>
                <a:lnTo>
                  <a:pt x="38921" y="26580"/>
                </a:lnTo>
                <a:cubicBezTo>
                  <a:pt x="38931" y="26583"/>
                  <a:pt x="38943" y="26584"/>
                  <a:pt x="38956" y="26584"/>
                </a:cubicBezTo>
                <a:cubicBezTo>
                  <a:pt x="39014" y="26584"/>
                  <a:pt x="39089" y="26561"/>
                  <a:pt x="39136" y="26537"/>
                </a:cubicBezTo>
                <a:lnTo>
                  <a:pt x="39194" y="26580"/>
                </a:lnTo>
                <a:lnTo>
                  <a:pt x="39208" y="26595"/>
                </a:lnTo>
                <a:cubicBezTo>
                  <a:pt x="39217" y="26588"/>
                  <a:pt x="39232" y="26586"/>
                  <a:pt x="39250" y="26586"/>
                </a:cubicBezTo>
                <a:cubicBezTo>
                  <a:pt x="39300" y="26586"/>
                  <a:pt x="39375" y="26603"/>
                  <a:pt x="39425" y="26603"/>
                </a:cubicBezTo>
                <a:cubicBezTo>
                  <a:pt x="39443" y="26603"/>
                  <a:pt x="39458" y="26601"/>
                  <a:pt x="39467" y="26595"/>
                </a:cubicBezTo>
                <a:cubicBezTo>
                  <a:pt x="39499" y="26562"/>
                  <a:pt x="39556" y="26546"/>
                  <a:pt x="39582" y="26546"/>
                </a:cubicBezTo>
                <a:cubicBezTo>
                  <a:pt x="39591" y="26546"/>
                  <a:pt x="39596" y="26548"/>
                  <a:pt x="39596" y="26551"/>
                </a:cubicBezTo>
                <a:cubicBezTo>
                  <a:pt x="39599" y="26554"/>
                  <a:pt x="39605" y="26555"/>
                  <a:pt x="39613" y="26555"/>
                </a:cubicBezTo>
                <a:cubicBezTo>
                  <a:pt x="39647" y="26555"/>
                  <a:pt x="39719" y="26534"/>
                  <a:pt x="39754" y="26523"/>
                </a:cubicBezTo>
                <a:cubicBezTo>
                  <a:pt x="39797" y="26523"/>
                  <a:pt x="39898" y="26508"/>
                  <a:pt x="39984" y="26494"/>
                </a:cubicBezTo>
                <a:lnTo>
                  <a:pt x="40056" y="26508"/>
                </a:lnTo>
                <a:lnTo>
                  <a:pt x="40099" y="26523"/>
                </a:lnTo>
                <a:cubicBezTo>
                  <a:pt x="40150" y="26510"/>
                  <a:pt x="40258" y="26463"/>
                  <a:pt x="40292" y="26463"/>
                </a:cubicBezTo>
                <a:cubicBezTo>
                  <a:pt x="40296" y="26463"/>
                  <a:pt x="40299" y="26464"/>
                  <a:pt x="40300" y="26465"/>
                </a:cubicBezTo>
                <a:cubicBezTo>
                  <a:pt x="40303" y="26471"/>
                  <a:pt x="40313" y="26473"/>
                  <a:pt x="40329" y="26473"/>
                </a:cubicBezTo>
                <a:cubicBezTo>
                  <a:pt x="40390" y="26473"/>
                  <a:pt x="40530" y="26437"/>
                  <a:pt x="40587" y="26437"/>
                </a:cubicBezTo>
                <a:cubicBezTo>
                  <a:pt x="40674" y="26437"/>
                  <a:pt x="40803" y="26408"/>
                  <a:pt x="40832" y="26408"/>
                </a:cubicBezTo>
                <a:cubicBezTo>
                  <a:pt x="40855" y="26408"/>
                  <a:pt x="40942" y="26426"/>
                  <a:pt x="40991" y="26426"/>
                </a:cubicBezTo>
                <a:cubicBezTo>
                  <a:pt x="41003" y="26426"/>
                  <a:pt x="41013" y="26425"/>
                  <a:pt x="41018" y="26422"/>
                </a:cubicBezTo>
                <a:cubicBezTo>
                  <a:pt x="41039" y="26412"/>
                  <a:pt x="41081" y="26402"/>
                  <a:pt x="41129" y="26402"/>
                </a:cubicBezTo>
                <a:cubicBezTo>
                  <a:pt x="41149" y="26402"/>
                  <a:pt x="41170" y="26404"/>
                  <a:pt x="41191" y="26408"/>
                </a:cubicBezTo>
                <a:lnTo>
                  <a:pt x="41248" y="26365"/>
                </a:lnTo>
                <a:lnTo>
                  <a:pt x="41263" y="26350"/>
                </a:lnTo>
                <a:cubicBezTo>
                  <a:pt x="41268" y="26353"/>
                  <a:pt x="41275" y="26354"/>
                  <a:pt x="41283" y="26354"/>
                </a:cubicBezTo>
                <a:cubicBezTo>
                  <a:pt x="41317" y="26354"/>
                  <a:pt x="41374" y="26331"/>
                  <a:pt x="41421" y="26307"/>
                </a:cubicBezTo>
                <a:lnTo>
                  <a:pt x="41435" y="26322"/>
                </a:lnTo>
                <a:cubicBezTo>
                  <a:pt x="41445" y="26338"/>
                  <a:pt x="41456" y="26344"/>
                  <a:pt x="41467" y="26344"/>
                </a:cubicBezTo>
                <a:cubicBezTo>
                  <a:pt x="41492" y="26344"/>
                  <a:pt x="41519" y="26313"/>
                  <a:pt x="41540" y="26313"/>
                </a:cubicBezTo>
                <a:cubicBezTo>
                  <a:pt x="41550" y="26313"/>
                  <a:pt x="41558" y="26319"/>
                  <a:pt x="41564" y="26336"/>
                </a:cubicBezTo>
                <a:cubicBezTo>
                  <a:pt x="41564" y="26338"/>
                  <a:pt x="41566" y="26339"/>
                  <a:pt x="41569" y="26339"/>
                </a:cubicBezTo>
                <a:cubicBezTo>
                  <a:pt x="41585" y="26339"/>
                  <a:pt x="41632" y="26319"/>
                  <a:pt x="41655" y="26319"/>
                </a:cubicBezTo>
                <a:cubicBezTo>
                  <a:pt x="41659" y="26319"/>
                  <a:pt x="41663" y="26319"/>
                  <a:pt x="41665" y="26322"/>
                </a:cubicBezTo>
                <a:lnTo>
                  <a:pt x="41722" y="26393"/>
                </a:lnTo>
                <a:cubicBezTo>
                  <a:pt x="41751" y="26350"/>
                  <a:pt x="41837" y="26293"/>
                  <a:pt x="41895" y="26278"/>
                </a:cubicBezTo>
                <a:lnTo>
                  <a:pt x="42067" y="26278"/>
                </a:lnTo>
                <a:cubicBezTo>
                  <a:pt x="42197" y="26264"/>
                  <a:pt x="42355" y="26250"/>
                  <a:pt x="42412" y="26235"/>
                </a:cubicBezTo>
                <a:lnTo>
                  <a:pt x="42470" y="26235"/>
                </a:lnTo>
                <a:lnTo>
                  <a:pt x="42527" y="26221"/>
                </a:lnTo>
                <a:cubicBezTo>
                  <a:pt x="42585" y="26207"/>
                  <a:pt x="42944" y="26192"/>
                  <a:pt x="43044" y="26149"/>
                </a:cubicBezTo>
                <a:cubicBezTo>
                  <a:pt x="43128" y="26128"/>
                  <a:pt x="43220" y="26115"/>
                  <a:pt x="43286" y="26115"/>
                </a:cubicBezTo>
                <a:cubicBezTo>
                  <a:pt x="43310" y="26115"/>
                  <a:pt x="43331" y="26117"/>
                  <a:pt x="43346" y="26120"/>
                </a:cubicBezTo>
                <a:lnTo>
                  <a:pt x="43389" y="26092"/>
                </a:lnTo>
                <a:lnTo>
                  <a:pt x="43432" y="26077"/>
                </a:lnTo>
                <a:cubicBezTo>
                  <a:pt x="43475" y="26063"/>
                  <a:pt x="43547" y="26049"/>
                  <a:pt x="43576" y="26049"/>
                </a:cubicBezTo>
                <a:cubicBezTo>
                  <a:pt x="43590" y="26034"/>
                  <a:pt x="43662" y="26006"/>
                  <a:pt x="43691" y="25991"/>
                </a:cubicBezTo>
                <a:cubicBezTo>
                  <a:pt x="43705" y="25977"/>
                  <a:pt x="43748" y="25962"/>
                  <a:pt x="43748" y="25962"/>
                </a:cubicBezTo>
                <a:cubicBezTo>
                  <a:pt x="43748" y="25962"/>
                  <a:pt x="43791" y="25977"/>
                  <a:pt x="43820" y="25991"/>
                </a:cubicBezTo>
                <a:lnTo>
                  <a:pt x="43806" y="25962"/>
                </a:lnTo>
                <a:lnTo>
                  <a:pt x="43734" y="25847"/>
                </a:lnTo>
                <a:cubicBezTo>
                  <a:pt x="43648" y="25733"/>
                  <a:pt x="43590" y="25632"/>
                  <a:pt x="43605" y="25632"/>
                </a:cubicBezTo>
                <a:cubicBezTo>
                  <a:pt x="43605" y="25632"/>
                  <a:pt x="43662" y="25589"/>
                  <a:pt x="43734" y="25546"/>
                </a:cubicBezTo>
                <a:lnTo>
                  <a:pt x="43648" y="25431"/>
                </a:lnTo>
                <a:lnTo>
                  <a:pt x="43619" y="25388"/>
                </a:lnTo>
                <a:cubicBezTo>
                  <a:pt x="43633" y="25345"/>
                  <a:pt x="43662" y="25273"/>
                  <a:pt x="43662" y="25244"/>
                </a:cubicBezTo>
                <a:lnTo>
                  <a:pt x="43633" y="25215"/>
                </a:lnTo>
                <a:lnTo>
                  <a:pt x="43605" y="25187"/>
                </a:lnTo>
                <a:cubicBezTo>
                  <a:pt x="43590" y="25143"/>
                  <a:pt x="43590" y="25072"/>
                  <a:pt x="43576" y="25029"/>
                </a:cubicBezTo>
                <a:lnTo>
                  <a:pt x="43590" y="25000"/>
                </a:lnTo>
                <a:lnTo>
                  <a:pt x="43590" y="24928"/>
                </a:lnTo>
                <a:cubicBezTo>
                  <a:pt x="43533" y="24928"/>
                  <a:pt x="43605" y="24885"/>
                  <a:pt x="43619" y="24842"/>
                </a:cubicBezTo>
                <a:cubicBezTo>
                  <a:pt x="43633" y="24813"/>
                  <a:pt x="43691" y="24741"/>
                  <a:pt x="43748" y="24684"/>
                </a:cubicBezTo>
                <a:lnTo>
                  <a:pt x="43676" y="24641"/>
                </a:lnTo>
                <a:cubicBezTo>
                  <a:pt x="43561" y="24598"/>
                  <a:pt x="43547" y="24554"/>
                  <a:pt x="43619" y="24468"/>
                </a:cubicBezTo>
                <a:lnTo>
                  <a:pt x="43648" y="24439"/>
                </a:lnTo>
                <a:cubicBezTo>
                  <a:pt x="43648" y="24382"/>
                  <a:pt x="43605" y="24296"/>
                  <a:pt x="43576" y="24281"/>
                </a:cubicBezTo>
                <a:cubicBezTo>
                  <a:pt x="43547" y="24253"/>
                  <a:pt x="43547" y="24224"/>
                  <a:pt x="43547" y="24224"/>
                </a:cubicBezTo>
                <a:cubicBezTo>
                  <a:pt x="43547" y="24224"/>
                  <a:pt x="43561" y="24195"/>
                  <a:pt x="43576" y="24181"/>
                </a:cubicBezTo>
                <a:cubicBezTo>
                  <a:pt x="43590" y="24181"/>
                  <a:pt x="43590" y="24138"/>
                  <a:pt x="43605" y="24123"/>
                </a:cubicBezTo>
                <a:cubicBezTo>
                  <a:pt x="43619" y="24109"/>
                  <a:pt x="43705" y="24052"/>
                  <a:pt x="43734" y="24023"/>
                </a:cubicBezTo>
                <a:cubicBezTo>
                  <a:pt x="43748" y="23994"/>
                  <a:pt x="43763" y="23951"/>
                  <a:pt x="43748" y="23937"/>
                </a:cubicBezTo>
                <a:lnTo>
                  <a:pt x="43734" y="23937"/>
                </a:lnTo>
                <a:cubicBezTo>
                  <a:pt x="43662" y="23937"/>
                  <a:pt x="43648" y="23894"/>
                  <a:pt x="43619" y="23850"/>
                </a:cubicBezTo>
                <a:lnTo>
                  <a:pt x="43605" y="23793"/>
                </a:lnTo>
                <a:cubicBezTo>
                  <a:pt x="43619" y="23750"/>
                  <a:pt x="43691" y="23707"/>
                  <a:pt x="43705" y="23707"/>
                </a:cubicBezTo>
                <a:cubicBezTo>
                  <a:pt x="43707" y="23708"/>
                  <a:pt x="43709" y="23708"/>
                  <a:pt x="43711" y="23708"/>
                </a:cubicBezTo>
                <a:cubicBezTo>
                  <a:pt x="43740" y="23708"/>
                  <a:pt x="43778" y="23621"/>
                  <a:pt x="43791" y="23621"/>
                </a:cubicBezTo>
                <a:cubicBezTo>
                  <a:pt x="43806" y="23621"/>
                  <a:pt x="43849" y="23635"/>
                  <a:pt x="43863" y="23664"/>
                </a:cubicBezTo>
                <a:cubicBezTo>
                  <a:pt x="43863" y="23666"/>
                  <a:pt x="43865" y="23667"/>
                  <a:pt x="43869" y="23667"/>
                </a:cubicBezTo>
                <a:cubicBezTo>
                  <a:pt x="43894" y="23667"/>
                  <a:pt x="43982" y="23633"/>
                  <a:pt x="44007" y="23621"/>
                </a:cubicBezTo>
                <a:cubicBezTo>
                  <a:pt x="44050" y="23606"/>
                  <a:pt x="44021" y="23577"/>
                  <a:pt x="43993" y="23577"/>
                </a:cubicBezTo>
                <a:cubicBezTo>
                  <a:pt x="43983" y="23587"/>
                  <a:pt x="43918" y="23604"/>
                  <a:pt x="43884" y="23604"/>
                </a:cubicBezTo>
                <a:cubicBezTo>
                  <a:pt x="43868" y="23604"/>
                  <a:pt x="43859" y="23601"/>
                  <a:pt x="43863" y="23592"/>
                </a:cubicBezTo>
                <a:cubicBezTo>
                  <a:pt x="43863" y="23563"/>
                  <a:pt x="43849" y="23534"/>
                  <a:pt x="43834" y="23534"/>
                </a:cubicBezTo>
                <a:cubicBezTo>
                  <a:pt x="43834" y="23534"/>
                  <a:pt x="43782" y="23566"/>
                  <a:pt x="43749" y="23566"/>
                </a:cubicBezTo>
                <a:cubicBezTo>
                  <a:pt x="43743" y="23566"/>
                  <a:pt x="43738" y="23565"/>
                  <a:pt x="43734" y="23563"/>
                </a:cubicBezTo>
                <a:cubicBezTo>
                  <a:pt x="43720" y="23549"/>
                  <a:pt x="43662" y="23506"/>
                  <a:pt x="43648" y="23491"/>
                </a:cubicBezTo>
                <a:cubicBezTo>
                  <a:pt x="43638" y="23481"/>
                  <a:pt x="43678" y="23471"/>
                  <a:pt x="43712" y="23471"/>
                </a:cubicBezTo>
                <a:cubicBezTo>
                  <a:pt x="43727" y="23471"/>
                  <a:pt x="43740" y="23473"/>
                  <a:pt x="43748" y="23477"/>
                </a:cubicBezTo>
                <a:lnTo>
                  <a:pt x="43878" y="23477"/>
                </a:lnTo>
                <a:cubicBezTo>
                  <a:pt x="43882" y="23473"/>
                  <a:pt x="43891" y="23471"/>
                  <a:pt x="43902" y="23471"/>
                </a:cubicBezTo>
                <a:cubicBezTo>
                  <a:pt x="43930" y="23471"/>
                  <a:pt x="43972" y="23481"/>
                  <a:pt x="43993" y="23491"/>
                </a:cubicBezTo>
                <a:cubicBezTo>
                  <a:pt x="43997" y="23499"/>
                  <a:pt x="43999" y="23503"/>
                  <a:pt x="44001" y="23503"/>
                </a:cubicBezTo>
                <a:cubicBezTo>
                  <a:pt x="44006" y="23503"/>
                  <a:pt x="44003" y="23479"/>
                  <a:pt x="43993" y="23448"/>
                </a:cubicBezTo>
                <a:lnTo>
                  <a:pt x="43964" y="23405"/>
                </a:lnTo>
                <a:lnTo>
                  <a:pt x="43964" y="23391"/>
                </a:lnTo>
                <a:cubicBezTo>
                  <a:pt x="43964" y="23362"/>
                  <a:pt x="44079" y="23319"/>
                  <a:pt x="44093" y="23290"/>
                </a:cubicBezTo>
                <a:cubicBezTo>
                  <a:pt x="44122" y="23261"/>
                  <a:pt x="44093" y="23190"/>
                  <a:pt x="44079" y="23175"/>
                </a:cubicBezTo>
                <a:cubicBezTo>
                  <a:pt x="44050" y="23161"/>
                  <a:pt x="44050" y="23103"/>
                  <a:pt x="44064" y="23060"/>
                </a:cubicBezTo>
                <a:lnTo>
                  <a:pt x="44093" y="23017"/>
                </a:lnTo>
                <a:lnTo>
                  <a:pt x="44122" y="22945"/>
                </a:lnTo>
                <a:cubicBezTo>
                  <a:pt x="44036" y="22902"/>
                  <a:pt x="44021" y="22888"/>
                  <a:pt x="44122" y="22888"/>
                </a:cubicBezTo>
                <a:lnTo>
                  <a:pt x="44122" y="22902"/>
                </a:lnTo>
                <a:lnTo>
                  <a:pt x="44136" y="22945"/>
                </a:lnTo>
                <a:cubicBezTo>
                  <a:pt x="44144" y="22948"/>
                  <a:pt x="44152" y="22949"/>
                  <a:pt x="44158" y="22949"/>
                </a:cubicBezTo>
                <a:cubicBezTo>
                  <a:pt x="44189" y="22949"/>
                  <a:pt x="44211" y="22926"/>
                  <a:pt x="44222" y="22902"/>
                </a:cubicBezTo>
                <a:lnTo>
                  <a:pt x="44194" y="22873"/>
                </a:lnTo>
                <a:cubicBezTo>
                  <a:pt x="44194" y="22873"/>
                  <a:pt x="44208" y="22845"/>
                  <a:pt x="44208" y="22830"/>
                </a:cubicBezTo>
                <a:cubicBezTo>
                  <a:pt x="44237" y="22787"/>
                  <a:pt x="44222" y="22759"/>
                  <a:pt x="44165" y="22759"/>
                </a:cubicBezTo>
                <a:lnTo>
                  <a:pt x="44136" y="22759"/>
                </a:lnTo>
                <a:cubicBezTo>
                  <a:pt x="44107" y="22744"/>
                  <a:pt x="44107" y="22715"/>
                  <a:pt x="44122" y="22701"/>
                </a:cubicBezTo>
                <a:cubicBezTo>
                  <a:pt x="44122" y="22701"/>
                  <a:pt x="44165" y="22658"/>
                  <a:pt x="44194" y="22615"/>
                </a:cubicBezTo>
                <a:lnTo>
                  <a:pt x="44165" y="22572"/>
                </a:lnTo>
                <a:cubicBezTo>
                  <a:pt x="44127" y="22496"/>
                  <a:pt x="44068" y="22454"/>
                  <a:pt x="44025" y="22454"/>
                </a:cubicBezTo>
                <a:cubicBezTo>
                  <a:pt x="44018" y="22454"/>
                  <a:pt x="44012" y="22455"/>
                  <a:pt x="44007" y="22457"/>
                </a:cubicBezTo>
                <a:lnTo>
                  <a:pt x="43993" y="22457"/>
                </a:lnTo>
                <a:cubicBezTo>
                  <a:pt x="43991" y="22458"/>
                  <a:pt x="43989" y="22459"/>
                  <a:pt x="43987" y="22459"/>
                </a:cubicBezTo>
                <a:cubicBezTo>
                  <a:pt x="43969" y="22459"/>
                  <a:pt x="43933" y="22412"/>
                  <a:pt x="43921" y="22399"/>
                </a:cubicBezTo>
                <a:cubicBezTo>
                  <a:pt x="43906" y="22371"/>
                  <a:pt x="43978" y="22299"/>
                  <a:pt x="44007" y="22284"/>
                </a:cubicBezTo>
                <a:cubicBezTo>
                  <a:pt x="44036" y="22270"/>
                  <a:pt x="43949" y="22241"/>
                  <a:pt x="43906" y="22241"/>
                </a:cubicBezTo>
                <a:cubicBezTo>
                  <a:pt x="43878" y="22241"/>
                  <a:pt x="43892" y="22169"/>
                  <a:pt x="43906" y="22155"/>
                </a:cubicBezTo>
                <a:cubicBezTo>
                  <a:pt x="43921" y="22141"/>
                  <a:pt x="43949" y="22126"/>
                  <a:pt x="43964" y="22112"/>
                </a:cubicBezTo>
                <a:lnTo>
                  <a:pt x="43964" y="22126"/>
                </a:lnTo>
                <a:lnTo>
                  <a:pt x="44007" y="22141"/>
                </a:lnTo>
                <a:cubicBezTo>
                  <a:pt x="44024" y="22158"/>
                  <a:pt x="44050" y="22165"/>
                  <a:pt x="44073" y="22165"/>
                </a:cubicBezTo>
                <a:cubicBezTo>
                  <a:pt x="44088" y="22165"/>
                  <a:pt x="44101" y="22161"/>
                  <a:pt x="44107" y="22155"/>
                </a:cubicBezTo>
                <a:cubicBezTo>
                  <a:pt x="44122" y="22155"/>
                  <a:pt x="44093" y="22083"/>
                  <a:pt x="44064" y="22026"/>
                </a:cubicBezTo>
                <a:cubicBezTo>
                  <a:pt x="44039" y="21976"/>
                  <a:pt x="43993" y="21937"/>
                  <a:pt x="43953" y="21937"/>
                </a:cubicBezTo>
                <a:cubicBezTo>
                  <a:pt x="43947" y="21937"/>
                  <a:pt x="43941" y="21938"/>
                  <a:pt x="43935" y="21940"/>
                </a:cubicBezTo>
                <a:lnTo>
                  <a:pt x="43921" y="21911"/>
                </a:lnTo>
                <a:lnTo>
                  <a:pt x="43878" y="21853"/>
                </a:lnTo>
                <a:cubicBezTo>
                  <a:pt x="43935" y="21810"/>
                  <a:pt x="43949" y="21753"/>
                  <a:pt x="43935" y="21753"/>
                </a:cubicBezTo>
                <a:cubicBezTo>
                  <a:pt x="43928" y="21749"/>
                  <a:pt x="43919" y="21747"/>
                  <a:pt x="43909" y="21747"/>
                </a:cubicBezTo>
                <a:cubicBezTo>
                  <a:pt x="43878" y="21747"/>
                  <a:pt x="43838" y="21764"/>
                  <a:pt x="43806" y="21796"/>
                </a:cubicBezTo>
                <a:lnTo>
                  <a:pt x="43748" y="21724"/>
                </a:lnTo>
                <a:cubicBezTo>
                  <a:pt x="43748" y="21724"/>
                  <a:pt x="43734" y="21738"/>
                  <a:pt x="43734" y="21767"/>
                </a:cubicBezTo>
                <a:lnTo>
                  <a:pt x="43720" y="21796"/>
                </a:lnTo>
                <a:lnTo>
                  <a:pt x="43691" y="21825"/>
                </a:lnTo>
                <a:cubicBezTo>
                  <a:pt x="43674" y="21841"/>
                  <a:pt x="43637" y="21848"/>
                  <a:pt x="43607" y="21848"/>
                </a:cubicBezTo>
                <a:cubicBezTo>
                  <a:pt x="43586" y="21848"/>
                  <a:pt x="43567" y="21845"/>
                  <a:pt x="43561" y="21839"/>
                </a:cubicBezTo>
                <a:cubicBezTo>
                  <a:pt x="43533" y="21825"/>
                  <a:pt x="43576" y="21753"/>
                  <a:pt x="43633" y="21695"/>
                </a:cubicBezTo>
                <a:lnTo>
                  <a:pt x="43648" y="21638"/>
                </a:lnTo>
                <a:cubicBezTo>
                  <a:pt x="43648" y="21580"/>
                  <a:pt x="43605" y="21523"/>
                  <a:pt x="43576" y="21465"/>
                </a:cubicBezTo>
                <a:cubicBezTo>
                  <a:pt x="43577" y="21464"/>
                  <a:pt x="43579" y="21464"/>
                  <a:pt x="43581" y="21464"/>
                </a:cubicBezTo>
                <a:cubicBezTo>
                  <a:pt x="43605" y="21464"/>
                  <a:pt x="43680" y="21525"/>
                  <a:pt x="43720" y="21552"/>
                </a:cubicBezTo>
                <a:cubicBezTo>
                  <a:pt x="43734" y="21561"/>
                  <a:pt x="43751" y="21564"/>
                  <a:pt x="43769" y="21564"/>
                </a:cubicBezTo>
                <a:cubicBezTo>
                  <a:pt x="43804" y="21564"/>
                  <a:pt x="43839" y="21552"/>
                  <a:pt x="43849" y="21552"/>
                </a:cubicBezTo>
                <a:cubicBezTo>
                  <a:pt x="43855" y="21546"/>
                  <a:pt x="43873" y="21542"/>
                  <a:pt x="43894" y="21542"/>
                </a:cubicBezTo>
                <a:cubicBezTo>
                  <a:pt x="43925" y="21542"/>
                  <a:pt x="43961" y="21549"/>
                  <a:pt x="43978" y="21566"/>
                </a:cubicBezTo>
                <a:cubicBezTo>
                  <a:pt x="43983" y="21569"/>
                  <a:pt x="43988" y="21570"/>
                  <a:pt x="43992" y="21570"/>
                </a:cubicBezTo>
                <a:cubicBezTo>
                  <a:pt x="44011" y="21570"/>
                  <a:pt x="44019" y="21544"/>
                  <a:pt x="44007" y="21509"/>
                </a:cubicBezTo>
                <a:lnTo>
                  <a:pt x="43993" y="21465"/>
                </a:lnTo>
                <a:lnTo>
                  <a:pt x="43993" y="21408"/>
                </a:lnTo>
                <a:cubicBezTo>
                  <a:pt x="43935" y="21408"/>
                  <a:pt x="43863" y="21408"/>
                  <a:pt x="43820" y="21394"/>
                </a:cubicBezTo>
                <a:lnTo>
                  <a:pt x="43820" y="21365"/>
                </a:lnTo>
                <a:lnTo>
                  <a:pt x="43806" y="21293"/>
                </a:lnTo>
                <a:cubicBezTo>
                  <a:pt x="43793" y="21306"/>
                  <a:pt x="43774" y="21313"/>
                  <a:pt x="43756" y="21313"/>
                </a:cubicBezTo>
                <a:cubicBezTo>
                  <a:pt x="43734" y="21313"/>
                  <a:pt x="43713" y="21302"/>
                  <a:pt x="43705" y="21279"/>
                </a:cubicBezTo>
                <a:lnTo>
                  <a:pt x="43691" y="21279"/>
                </a:lnTo>
                <a:cubicBezTo>
                  <a:pt x="43684" y="21280"/>
                  <a:pt x="43679" y="21281"/>
                  <a:pt x="43673" y="21281"/>
                </a:cubicBezTo>
                <a:cubicBezTo>
                  <a:pt x="43621" y="21281"/>
                  <a:pt x="43631" y="21220"/>
                  <a:pt x="43605" y="21207"/>
                </a:cubicBezTo>
                <a:lnTo>
                  <a:pt x="43605" y="21192"/>
                </a:lnTo>
                <a:cubicBezTo>
                  <a:pt x="43576" y="21192"/>
                  <a:pt x="43447" y="21178"/>
                  <a:pt x="43447" y="21149"/>
                </a:cubicBezTo>
                <a:cubicBezTo>
                  <a:pt x="43447" y="21121"/>
                  <a:pt x="43475" y="21034"/>
                  <a:pt x="43475" y="21020"/>
                </a:cubicBezTo>
                <a:cubicBezTo>
                  <a:pt x="43478" y="21014"/>
                  <a:pt x="43484" y="21012"/>
                  <a:pt x="43492" y="21012"/>
                </a:cubicBezTo>
                <a:cubicBezTo>
                  <a:pt x="43527" y="21012"/>
                  <a:pt x="43599" y="21052"/>
                  <a:pt x="43633" y="21063"/>
                </a:cubicBezTo>
                <a:cubicBezTo>
                  <a:pt x="43648" y="21063"/>
                  <a:pt x="43702" y="21060"/>
                  <a:pt x="43757" y="21060"/>
                </a:cubicBezTo>
                <a:cubicBezTo>
                  <a:pt x="43813" y="21060"/>
                  <a:pt x="43870" y="21063"/>
                  <a:pt x="43892" y="21078"/>
                </a:cubicBezTo>
                <a:cubicBezTo>
                  <a:pt x="43943" y="21090"/>
                  <a:pt x="44108" y="21137"/>
                  <a:pt x="44184" y="21137"/>
                </a:cubicBezTo>
                <a:cubicBezTo>
                  <a:pt x="44194" y="21137"/>
                  <a:pt x="44202" y="21137"/>
                  <a:pt x="44208" y="21135"/>
                </a:cubicBezTo>
                <a:cubicBezTo>
                  <a:pt x="44248" y="21125"/>
                  <a:pt x="44328" y="21108"/>
                  <a:pt x="44389" y="21108"/>
                </a:cubicBezTo>
                <a:cubicBezTo>
                  <a:pt x="44416" y="21108"/>
                  <a:pt x="44439" y="21112"/>
                  <a:pt x="44452" y="21121"/>
                </a:cubicBezTo>
                <a:cubicBezTo>
                  <a:pt x="44495" y="21135"/>
                  <a:pt x="44538" y="21149"/>
                  <a:pt x="44567" y="21149"/>
                </a:cubicBezTo>
                <a:lnTo>
                  <a:pt x="44582" y="21149"/>
                </a:lnTo>
                <a:cubicBezTo>
                  <a:pt x="44591" y="21130"/>
                  <a:pt x="44601" y="21124"/>
                  <a:pt x="44611" y="21124"/>
                </a:cubicBezTo>
                <a:cubicBezTo>
                  <a:pt x="44631" y="21124"/>
                  <a:pt x="44653" y="21149"/>
                  <a:pt x="44682" y="21149"/>
                </a:cubicBezTo>
                <a:lnTo>
                  <a:pt x="44711" y="21135"/>
                </a:lnTo>
                <a:cubicBezTo>
                  <a:pt x="44740" y="21106"/>
                  <a:pt x="44711" y="21049"/>
                  <a:pt x="44682" y="21034"/>
                </a:cubicBezTo>
                <a:cubicBezTo>
                  <a:pt x="44668" y="21006"/>
                  <a:pt x="44625" y="20905"/>
                  <a:pt x="44668" y="20891"/>
                </a:cubicBezTo>
                <a:cubicBezTo>
                  <a:pt x="44697" y="20876"/>
                  <a:pt x="44653" y="20675"/>
                  <a:pt x="44639" y="20603"/>
                </a:cubicBezTo>
                <a:cubicBezTo>
                  <a:pt x="44610" y="20546"/>
                  <a:pt x="44610" y="20431"/>
                  <a:pt x="44639" y="20431"/>
                </a:cubicBezTo>
                <a:cubicBezTo>
                  <a:pt x="44682" y="20431"/>
                  <a:pt x="44754" y="20402"/>
                  <a:pt x="44811" y="20388"/>
                </a:cubicBezTo>
                <a:lnTo>
                  <a:pt x="44826" y="20345"/>
                </a:lnTo>
                <a:lnTo>
                  <a:pt x="44840" y="20302"/>
                </a:lnTo>
                <a:cubicBezTo>
                  <a:pt x="44840" y="20263"/>
                  <a:pt x="44859" y="20244"/>
                  <a:pt x="44889" y="20244"/>
                </a:cubicBezTo>
                <a:cubicBezTo>
                  <a:pt x="44904" y="20244"/>
                  <a:pt x="44922" y="20249"/>
                  <a:pt x="44941" y="20259"/>
                </a:cubicBezTo>
                <a:lnTo>
                  <a:pt x="45041" y="20259"/>
                </a:lnTo>
                <a:cubicBezTo>
                  <a:pt x="45099" y="20230"/>
                  <a:pt x="45099" y="20187"/>
                  <a:pt x="45041" y="20172"/>
                </a:cubicBezTo>
                <a:lnTo>
                  <a:pt x="44998" y="20144"/>
                </a:lnTo>
                <a:cubicBezTo>
                  <a:pt x="44984" y="20144"/>
                  <a:pt x="44969" y="20115"/>
                  <a:pt x="44969" y="20101"/>
                </a:cubicBezTo>
                <a:cubicBezTo>
                  <a:pt x="44969" y="20086"/>
                  <a:pt x="44998" y="20072"/>
                  <a:pt x="45013" y="20072"/>
                </a:cubicBezTo>
                <a:cubicBezTo>
                  <a:pt x="45070" y="20072"/>
                  <a:pt x="45113" y="20057"/>
                  <a:pt x="45142" y="20014"/>
                </a:cubicBezTo>
                <a:cubicBezTo>
                  <a:pt x="45156" y="20000"/>
                  <a:pt x="45156" y="19971"/>
                  <a:pt x="45142" y="19957"/>
                </a:cubicBezTo>
                <a:cubicBezTo>
                  <a:pt x="45128" y="19943"/>
                  <a:pt x="45099" y="19943"/>
                  <a:pt x="45084" y="19943"/>
                </a:cubicBezTo>
                <a:lnTo>
                  <a:pt x="45056" y="19957"/>
                </a:lnTo>
                <a:cubicBezTo>
                  <a:pt x="45054" y="19959"/>
                  <a:pt x="45052" y="19960"/>
                  <a:pt x="45050" y="19960"/>
                </a:cubicBezTo>
                <a:cubicBezTo>
                  <a:pt x="45038" y="19960"/>
                  <a:pt x="45027" y="19921"/>
                  <a:pt x="45027" y="19871"/>
                </a:cubicBezTo>
                <a:lnTo>
                  <a:pt x="44955" y="19828"/>
                </a:lnTo>
                <a:cubicBezTo>
                  <a:pt x="44912" y="19813"/>
                  <a:pt x="44898" y="19770"/>
                  <a:pt x="44883" y="19727"/>
                </a:cubicBezTo>
                <a:cubicBezTo>
                  <a:pt x="44858" y="19689"/>
                  <a:pt x="44889" y="19639"/>
                  <a:pt x="44937" y="19639"/>
                </a:cubicBezTo>
                <a:cubicBezTo>
                  <a:pt x="44943" y="19639"/>
                  <a:pt x="44949" y="19639"/>
                  <a:pt x="44955" y="19641"/>
                </a:cubicBezTo>
                <a:lnTo>
                  <a:pt x="44998" y="19641"/>
                </a:lnTo>
                <a:cubicBezTo>
                  <a:pt x="44998" y="19641"/>
                  <a:pt x="44926" y="19483"/>
                  <a:pt x="44869" y="19483"/>
                </a:cubicBezTo>
                <a:cubicBezTo>
                  <a:pt x="44821" y="19483"/>
                  <a:pt x="44741" y="19489"/>
                  <a:pt x="44689" y="19489"/>
                </a:cubicBezTo>
                <a:cubicBezTo>
                  <a:pt x="44663" y="19489"/>
                  <a:pt x="44644" y="19488"/>
                  <a:pt x="44639" y="19483"/>
                </a:cubicBezTo>
                <a:cubicBezTo>
                  <a:pt x="44610" y="19483"/>
                  <a:pt x="44567" y="19468"/>
                  <a:pt x="44538" y="19468"/>
                </a:cubicBezTo>
                <a:lnTo>
                  <a:pt x="44510" y="19483"/>
                </a:lnTo>
                <a:lnTo>
                  <a:pt x="44467" y="19483"/>
                </a:lnTo>
                <a:cubicBezTo>
                  <a:pt x="44462" y="19484"/>
                  <a:pt x="44458" y="19484"/>
                  <a:pt x="44454" y="19484"/>
                </a:cubicBezTo>
                <a:cubicBezTo>
                  <a:pt x="44403" y="19484"/>
                  <a:pt x="44366" y="19410"/>
                  <a:pt x="44366" y="19397"/>
                </a:cubicBezTo>
                <a:cubicBezTo>
                  <a:pt x="44366" y="19368"/>
                  <a:pt x="44481" y="19339"/>
                  <a:pt x="44524" y="19339"/>
                </a:cubicBezTo>
                <a:cubicBezTo>
                  <a:pt x="44567" y="19339"/>
                  <a:pt x="44524" y="19325"/>
                  <a:pt x="44438" y="19310"/>
                </a:cubicBezTo>
                <a:lnTo>
                  <a:pt x="44366" y="19296"/>
                </a:lnTo>
                <a:cubicBezTo>
                  <a:pt x="44280" y="19296"/>
                  <a:pt x="44222" y="19167"/>
                  <a:pt x="44251" y="19095"/>
                </a:cubicBezTo>
                <a:lnTo>
                  <a:pt x="44280" y="19023"/>
                </a:lnTo>
                <a:cubicBezTo>
                  <a:pt x="44280" y="18951"/>
                  <a:pt x="44222" y="18808"/>
                  <a:pt x="44237" y="18764"/>
                </a:cubicBezTo>
                <a:cubicBezTo>
                  <a:pt x="44265" y="18736"/>
                  <a:pt x="44237" y="18707"/>
                  <a:pt x="44179" y="18678"/>
                </a:cubicBezTo>
                <a:lnTo>
                  <a:pt x="44151" y="18649"/>
                </a:lnTo>
                <a:cubicBezTo>
                  <a:pt x="44145" y="18644"/>
                  <a:pt x="44139" y="18641"/>
                  <a:pt x="44134" y="18641"/>
                </a:cubicBezTo>
                <a:cubicBezTo>
                  <a:pt x="44110" y="18641"/>
                  <a:pt x="44090" y="18686"/>
                  <a:pt x="44068" y="18686"/>
                </a:cubicBezTo>
                <a:cubicBezTo>
                  <a:pt x="44058" y="18686"/>
                  <a:pt x="44047" y="18677"/>
                  <a:pt x="44036" y="18649"/>
                </a:cubicBezTo>
                <a:lnTo>
                  <a:pt x="44021" y="18621"/>
                </a:lnTo>
                <a:cubicBezTo>
                  <a:pt x="43978" y="18592"/>
                  <a:pt x="43935" y="18563"/>
                  <a:pt x="43906" y="18563"/>
                </a:cubicBezTo>
                <a:cubicBezTo>
                  <a:pt x="43892" y="18549"/>
                  <a:pt x="44021" y="18506"/>
                  <a:pt x="44064" y="18491"/>
                </a:cubicBezTo>
                <a:cubicBezTo>
                  <a:pt x="44107" y="18491"/>
                  <a:pt x="44093" y="18204"/>
                  <a:pt x="44050" y="18104"/>
                </a:cubicBezTo>
                <a:cubicBezTo>
                  <a:pt x="44016" y="18024"/>
                  <a:pt x="44090" y="17998"/>
                  <a:pt x="44144" y="17998"/>
                </a:cubicBezTo>
                <a:cubicBezTo>
                  <a:pt x="44158" y="17998"/>
                  <a:pt x="44170" y="18000"/>
                  <a:pt x="44179" y="18003"/>
                </a:cubicBezTo>
                <a:cubicBezTo>
                  <a:pt x="44195" y="18011"/>
                  <a:pt x="44210" y="18015"/>
                  <a:pt x="44223" y="18015"/>
                </a:cubicBezTo>
                <a:cubicBezTo>
                  <a:pt x="44257" y="18015"/>
                  <a:pt x="44280" y="17991"/>
                  <a:pt x="44280" y="17960"/>
                </a:cubicBezTo>
                <a:lnTo>
                  <a:pt x="44251" y="17931"/>
                </a:lnTo>
                <a:lnTo>
                  <a:pt x="44222" y="17902"/>
                </a:lnTo>
                <a:cubicBezTo>
                  <a:pt x="44179" y="17859"/>
                  <a:pt x="44151" y="17802"/>
                  <a:pt x="44151" y="17787"/>
                </a:cubicBezTo>
                <a:cubicBezTo>
                  <a:pt x="44151" y="17773"/>
                  <a:pt x="44122" y="17773"/>
                  <a:pt x="44079" y="17773"/>
                </a:cubicBezTo>
                <a:lnTo>
                  <a:pt x="44050" y="17787"/>
                </a:lnTo>
                <a:lnTo>
                  <a:pt x="44036" y="17787"/>
                </a:lnTo>
                <a:cubicBezTo>
                  <a:pt x="44028" y="17795"/>
                  <a:pt x="44021" y="17798"/>
                  <a:pt x="44016" y="17798"/>
                </a:cubicBezTo>
                <a:cubicBezTo>
                  <a:pt x="44010" y="17798"/>
                  <a:pt x="44007" y="17795"/>
                  <a:pt x="44007" y="17787"/>
                </a:cubicBezTo>
                <a:cubicBezTo>
                  <a:pt x="43993" y="17773"/>
                  <a:pt x="43993" y="17759"/>
                  <a:pt x="43993" y="17759"/>
                </a:cubicBezTo>
                <a:lnTo>
                  <a:pt x="44021" y="17730"/>
                </a:lnTo>
                <a:cubicBezTo>
                  <a:pt x="44050" y="17716"/>
                  <a:pt x="44093" y="17687"/>
                  <a:pt x="44093" y="17687"/>
                </a:cubicBezTo>
                <a:cubicBezTo>
                  <a:pt x="44093" y="17673"/>
                  <a:pt x="44079" y="17673"/>
                  <a:pt x="44050" y="17673"/>
                </a:cubicBezTo>
                <a:lnTo>
                  <a:pt x="44021" y="17673"/>
                </a:lnTo>
                <a:cubicBezTo>
                  <a:pt x="44007" y="17658"/>
                  <a:pt x="43978" y="17586"/>
                  <a:pt x="43964" y="17500"/>
                </a:cubicBezTo>
                <a:lnTo>
                  <a:pt x="43949" y="17414"/>
                </a:lnTo>
                <a:lnTo>
                  <a:pt x="43949" y="17371"/>
                </a:lnTo>
                <a:cubicBezTo>
                  <a:pt x="43935" y="17342"/>
                  <a:pt x="43964" y="17270"/>
                  <a:pt x="43978" y="17227"/>
                </a:cubicBezTo>
                <a:lnTo>
                  <a:pt x="43921" y="17198"/>
                </a:lnTo>
                <a:cubicBezTo>
                  <a:pt x="43935" y="17170"/>
                  <a:pt x="43906" y="17127"/>
                  <a:pt x="43892" y="17127"/>
                </a:cubicBezTo>
                <a:cubicBezTo>
                  <a:pt x="43878" y="17112"/>
                  <a:pt x="43806" y="17083"/>
                  <a:pt x="43734" y="17055"/>
                </a:cubicBezTo>
                <a:lnTo>
                  <a:pt x="43734" y="17026"/>
                </a:lnTo>
                <a:cubicBezTo>
                  <a:pt x="43705" y="16940"/>
                  <a:pt x="43605" y="16940"/>
                  <a:pt x="43590" y="16897"/>
                </a:cubicBezTo>
                <a:lnTo>
                  <a:pt x="43561" y="16810"/>
                </a:lnTo>
                <a:cubicBezTo>
                  <a:pt x="43496" y="16797"/>
                  <a:pt x="43336" y="16737"/>
                  <a:pt x="43253" y="16737"/>
                </a:cubicBezTo>
                <a:cubicBezTo>
                  <a:pt x="43245" y="16737"/>
                  <a:pt x="43238" y="16737"/>
                  <a:pt x="43231" y="16739"/>
                </a:cubicBezTo>
                <a:cubicBezTo>
                  <a:pt x="43225" y="16740"/>
                  <a:pt x="43218" y="16741"/>
                  <a:pt x="43212" y="16741"/>
                </a:cubicBezTo>
                <a:cubicBezTo>
                  <a:pt x="43162" y="16741"/>
                  <a:pt x="43116" y="16694"/>
                  <a:pt x="43116" y="16681"/>
                </a:cubicBezTo>
                <a:cubicBezTo>
                  <a:pt x="43116" y="16667"/>
                  <a:pt x="43102" y="16663"/>
                  <a:pt x="43086" y="16663"/>
                </a:cubicBezTo>
                <a:cubicBezTo>
                  <a:pt x="43069" y="16663"/>
                  <a:pt x="43051" y="16667"/>
                  <a:pt x="43044" y="16667"/>
                </a:cubicBezTo>
                <a:cubicBezTo>
                  <a:pt x="43030" y="16667"/>
                  <a:pt x="42872" y="16609"/>
                  <a:pt x="42814" y="16595"/>
                </a:cubicBezTo>
                <a:cubicBezTo>
                  <a:pt x="42814" y="16595"/>
                  <a:pt x="42814" y="16581"/>
                  <a:pt x="42814" y="16566"/>
                </a:cubicBezTo>
                <a:lnTo>
                  <a:pt x="42800" y="16523"/>
                </a:lnTo>
                <a:lnTo>
                  <a:pt x="42786" y="16523"/>
                </a:lnTo>
                <a:cubicBezTo>
                  <a:pt x="42786" y="16523"/>
                  <a:pt x="42771" y="16509"/>
                  <a:pt x="42743" y="16480"/>
                </a:cubicBezTo>
                <a:cubicBezTo>
                  <a:pt x="42757" y="16437"/>
                  <a:pt x="42771" y="16379"/>
                  <a:pt x="42771" y="16351"/>
                </a:cubicBezTo>
                <a:cubicBezTo>
                  <a:pt x="42771" y="16291"/>
                  <a:pt x="42778" y="16259"/>
                  <a:pt x="42792" y="16259"/>
                </a:cubicBezTo>
                <a:cubicBezTo>
                  <a:pt x="42798" y="16259"/>
                  <a:pt x="42805" y="16266"/>
                  <a:pt x="42814" y="16279"/>
                </a:cubicBezTo>
                <a:lnTo>
                  <a:pt x="42843" y="16279"/>
                </a:lnTo>
                <a:cubicBezTo>
                  <a:pt x="42850" y="16286"/>
                  <a:pt x="42857" y="16290"/>
                  <a:pt x="42865" y="16290"/>
                </a:cubicBezTo>
                <a:cubicBezTo>
                  <a:pt x="42872" y="16290"/>
                  <a:pt x="42879" y="16286"/>
                  <a:pt x="42886" y="16279"/>
                </a:cubicBezTo>
                <a:lnTo>
                  <a:pt x="42901" y="16265"/>
                </a:lnTo>
                <a:cubicBezTo>
                  <a:pt x="42901" y="16236"/>
                  <a:pt x="42843" y="16164"/>
                  <a:pt x="42829" y="16150"/>
                </a:cubicBezTo>
                <a:cubicBezTo>
                  <a:pt x="42800" y="16150"/>
                  <a:pt x="42728" y="16178"/>
                  <a:pt x="42699" y="16193"/>
                </a:cubicBezTo>
                <a:cubicBezTo>
                  <a:pt x="42686" y="16207"/>
                  <a:pt x="42698" y="16380"/>
                  <a:pt x="42661" y="16380"/>
                </a:cubicBezTo>
                <a:cubicBezTo>
                  <a:pt x="42659" y="16380"/>
                  <a:pt x="42658" y="16380"/>
                  <a:pt x="42656" y="16379"/>
                </a:cubicBezTo>
                <a:cubicBezTo>
                  <a:pt x="42628" y="16379"/>
                  <a:pt x="42599" y="16322"/>
                  <a:pt x="42613" y="16293"/>
                </a:cubicBezTo>
                <a:cubicBezTo>
                  <a:pt x="42613" y="16293"/>
                  <a:pt x="42613" y="16293"/>
                  <a:pt x="42599" y="16279"/>
                </a:cubicBezTo>
                <a:cubicBezTo>
                  <a:pt x="42613" y="16250"/>
                  <a:pt x="42613" y="16221"/>
                  <a:pt x="42613" y="16164"/>
                </a:cubicBezTo>
                <a:lnTo>
                  <a:pt x="42613" y="16150"/>
                </a:lnTo>
                <a:cubicBezTo>
                  <a:pt x="42613" y="16121"/>
                  <a:pt x="42541" y="16106"/>
                  <a:pt x="42470" y="16106"/>
                </a:cubicBezTo>
                <a:lnTo>
                  <a:pt x="42412" y="16106"/>
                </a:lnTo>
                <a:cubicBezTo>
                  <a:pt x="42369" y="16078"/>
                  <a:pt x="42355" y="16063"/>
                  <a:pt x="42340" y="16049"/>
                </a:cubicBezTo>
                <a:cubicBezTo>
                  <a:pt x="42340" y="16035"/>
                  <a:pt x="42355" y="16035"/>
                  <a:pt x="42355" y="16035"/>
                </a:cubicBezTo>
                <a:lnTo>
                  <a:pt x="42383" y="15992"/>
                </a:lnTo>
                <a:lnTo>
                  <a:pt x="42398" y="15992"/>
                </a:lnTo>
                <a:cubicBezTo>
                  <a:pt x="42410" y="16000"/>
                  <a:pt x="42419" y="16003"/>
                  <a:pt x="42426" y="16003"/>
                </a:cubicBezTo>
                <a:cubicBezTo>
                  <a:pt x="42441" y="16003"/>
                  <a:pt x="42441" y="15983"/>
                  <a:pt x="42441" y="15963"/>
                </a:cubicBezTo>
                <a:cubicBezTo>
                  <a:pt x="42426" y="15934"/>
                  <a:pt x="42398" y="15891"/>
                  <a:pt x="42398" y="15877"/>
                </a:cubicBezTo>
                <a:lnTo>
                  <a:pt x="42426" y="15834"/>
                </a:lnTo>
                <a:cubicBezTo>
                  <a:pt x="42470" y="15862"/>
                  <a:pt x="42527" y="15891"/>
                  <a:pt x="42556" y="15905"/>
                </a:cubicBezTo>
                <a:lnTo>
                  <a:pt x="42585" y="15877"/>
                </a:lnTo>
                <a:lnTo>
                  <a:pt x="42628" y="15834"/>
                </a:lnTo>
                <a:cubicBezTo>
                  <a:pt x="42685" y="15790"/>
                  <a:pt x="42628" y="15747"/>
                  <a:pt x="42599" y="15747"/>
                </a:cubicBezTo>
                <a:cubicBezTo>
                  <a:pt x="42556" y="15733"/>
                  <a:pt x="42585" y="15690"/>
                  <a:pt x="42642" y="15647"/>
                </a:cubicBezTo>
                <a:lnTo>
                  <a:pt x="42714" y="15632"/>
                </a:lnTo>
                <a:lnTo>
                  <a:pt x="42886" y="15632"/>
                </a:lnTo>
                <a:cubicBezTo>
                  <a:pt x="42929" y="15474"/>
                  <a:pt x="42944" y="15316"/>
                  <a:pt x="42944" y="15302"/>
                </a:cubicBezTo>
                <a:cubicBezTo>
                  <a:pt x="42944" y="15288"/>
                  <a:pt x="42901" y="15273"/>
                  <a:pt x="42843" y="15259"/>
                </a:cubicBezTo>
                <a:lnTo>
                  <a:pt x="42814" y="15230"/>
                </a:lnTo>
                <a:cubicBezTo>
                  <a:pt x="42786" y="15201"/>
                  <a:pt x="42771" y="15144"/>
                  <a:pt x="42771" y="15101"/>
                </a:cubicBezTo>
                <a:cubicBezTo>
                  <a:pt x="42757" y="15072"/>
                  <a:pt x="42757" y="15029"/>
                  <a:pt x="42771" y="14986"/>
                </a:cubicBezTo>
                <a:lnTo>
                  <a:pt x="42771" y="14943"/>
                </a:lnTo>
                <a:cubicBezTo>
                  <a:pt x="42781" y="14893"/>
                  <a:pt x="42750" y="14878"/>
                  <a:pt x="42720" y="14878"/>
                </a:cubicBezTo>
                <a:cubicBezTo>
                  <a:pt x="42707" y="14878"/>
                  <a:pt x="42694" y="14881"/>
                  <a:pt x="42685" y="14885"/>
                </a:cubicBezTo>
                <a:cubicBezTo>
                  <a:pt x="42671" y="14885"/>
                  <a:pt x="42656" y="14957"/>
                  <a:pt x="42671" y="15015"/>
                </a:cubicBezTo>
                <a:lnTo>
                  <a:pt x="42656" y="15029"/>
                </a:lnTo>
                <a:lnTo>
                  <a:pt x="42628" y="15072"/>
                </a:lnTo>
                <a:cubicBezTo>
                  <a:pt x="42599" y="15029"/>
                  <a:pt x="42527" y="14971"/>
                  <a:pt x="42484" y="14928"/>
                </a:cubicBezTo>
                <a:lnTo>
                  <a:pt x="42426" y="14943"/>
                </a:lnTo>
                <a:lnTo>
                  <a:pt x="42412" y="14943"/>
                </a:lnTo>
                <a:cubicBezTo>
                  <a:pt x="42412" y="14928"/>
                  <a:pt x="42441" y="14857"/>
                  <a:pt x="42441" y="14842"/>
                </a:cubicBezTo>
                <a:cubicBezTo>
                  <a:pt x="42455" y="14813"/>
                  <a:pt x="42412" y="14612"/>
                  <a:pt x="42470" y="14584"/>
                </a:cubicBezTo>
                <a:cubicBezTo>
                  <a:pt x="42527" y="14555"/>
                  <a:pt x="42541" y="14440"/>
                  <a:pt x="42541" y="14397"/>
                </a:cubicBezTo>
                <a:cubicBezTo>
                  <a:pt x="42527" y="14368"/>
                  <a:pt x="42527" y="14311"/>
                  <a:pt x="42513" y="14296"/>
                </a:cubicBezTo>
                <a:lnTo>
                  <a:pt x="42498" y="14296"/>
                </a:lnTo>
                <a:cubicBezTo>
                  <a:pt x="42484" y="14296"/>
                  <a:pt x="42455" y="14296"/>
                  <a:pt x="42455" y="14311"/>
                </a:cubicBezTo>
                <a:lnTo>
                  <a:pt x="42426" y="14382"/>
                </a:lnTo>
                <a:cubicBezTo>
                  <a:pt x="42411" y="14443"/>
                  <a:pt x="42381" y="14463"/>
                  <a:pt x="42353" y="14463"/>
                </a:cubicBezTo>
                <a:cubicBezTo>
                  <a:pt x="42327" y="14463"/>
                  <a:pt x="42304" y="14446"/>
                  <a:pt x="42297" y="14426"/>
                </a:cubicBezTo>
                <a:cubicBezTo>
                  <a:pt x="42297" y="14404"/>
                  <a:pt x="42274" y="14391"/>
                  <a:pt x="42250" y="14391"/>
                </a:cubicBezTo>
                <a:cubicBezTo>
                  <a:pt x="42242" y="14391"/>
                  <a:pt x="42233" y="14393"/>
                  <a:pt x="42225" y="14397"/>
                </a:cubicBezTo>
                <a:lnTo>
                  <a:pt x="42110" y="14397"/>
                </a:lnTo>
                <a:cubicBezTo>
                  <a:pt x="42110" y="14371"/>
                  <a:pt x="42106" y="14360"/>
                  <a:pt x="42100" y="14360"/>
                </a:cubicBezTo>
                <a:cubicBezTo>
                  <a:pt x="42086" y="14360"/>
                  <a:pt x="42059" y="14414"/>
                  <a:pt x="42039" y="14454"/>
                </a:cubicBezTo>
                <a:cubicBezTo>
                  <a:pt x="42024" y="14512"/>
                  <a:pt x="41967" y="14569"/>
                  <a:pt x="41967" y="14569"/>
                </a:cubicBezTo>
                <a:cubicBezTo>
                  <a:pt x="41967" y="14569"/>
                  <a:pt x="41909" y="14440"/>
                  <a:pt x="41837" y="14282"/>
                </a:cubicBezTo>
                <a:lnTo>
                  <a:pt x="41665" y="14397"/>
                </a:lnTo>
                <a:cubicBezTo>
                  <a:pt x="41636" y="14368"/>
                  <a:pt x="41636" y="14296"/>
                  <a:pt x="41636" y="14253"/>
                </a:cubicBezTo>
                <a:lnTo>
                  <a:pt x="41665" y="14210"/>
                </a:lnTo>
                <a:lnTo>
                  <a:pt x="41679" y="14196"/>
                </a:lnTo>
                <a:cubicBezTo>
                  <a:pt x="41722" y="14196"/>
                  <a:pt x="41766" y="14138"/>
                  <a:pt x="41780" y="14081"/>
                </a:cubicBezTo>
                <a:lnTo>
                  <a:pt x="41780" y="14081"/>
                </a:lnTo>
                <a:lnTo>
                  <a:pt x="41708" y="14095"/>
                </a:lnTo>
                <a:cubicBezTo>
                  <a:pt x="41692" y="14103"/>
                  <a:pt x="41672" y="14115"/>
                  <a:pt x="41662" y="14115"/>
                </a:cubicBezTo>
                <a:cubicBezTo>
                  <a:pt x="41654" y="14115"/>
                  <a:pt x="41652" y="14107"/>
                  <a:pt x="41665" y="14081"/>
                </a:cubicBezTo>
                <a:cubicBezTo>
                  <a:pt x="41694" y="13995"/>
                  <a:pt x="41679" y="13951"/>
                  <a:pt x="41622" y="13923"/>
                </a:cubicBezTo>
                <a:lnTo>
                  <a:pt x="41550" y="13880"/>
                </a:lnTo>
                <a:cubicBezTo>
                  <a:pt x="41543" y="13923"/>
                  <a:pt x="41525" y="13937"/>
                  <a:pt x="41505" y="13937"/>
                </a:cubicBezTo>
                <a:cubicBezTo>
                  <a:pt x="41485" y="13937"/>
                  <a:pt x="41464" y="13923"/>
                  <a:pt x="41450" y="13908"/>
                </a:cubicBezTo>
                <a:cubicBezTo>
                  <a:pt x="41443" y="13895"/>
                  <a:pt x="41402" y="13888"/>
                  <a:pt x="41356" y="13888"/>
                </a:cubicBezTo>
                <a:cubicBezTo>
                  <a:pt x="41299" y="13888"/>
                  <a:pt x="41235" y="13899"/>
                  <a:pt x="41220" y="13923"/>
                </a:cubicBezTo>
                <a:cubicBezTo>
                  <a:pt x="41200" y="13961"/>
                  <a:pt x="41175" y="13974"/>
                  <a:pt x="41156" y="13974"/>
                </a:cubicBezTo>
                <a:cubicBezTo>
                  <a:pt x="41146" y="13974"/>
                  <a:pt x="41138" y="13971"/>
                  <a:pt x="41133" y="13966"/>
                </a:cubicBezTo>
                <a:cubicBezTo>
                  <a:pt x="41133" y="13964"/>
                  <a:pt x="41133" y="13964"/>
                  <a:pt x="41132" y="13964"/>
                </a:cubicBezTo>
                <a:cubicBezTo>
                  <a:pt x="41121" y="13964"/>
                  <a:pt x="41073" y="14012"/>
                  <a:pt x="41047" y="14038"/>
                </a:cubicBezTo>
                <a:cubicBezTo>
                  <a:pt x="41047" y="14038"/>
                  <a:pt x="41033" y="14052"/>
                  <a:pt x="41033" y="14066"/>
                </a:cubicBezTo>
                <a:cubicBezTo>
                  <a:pt x="41033" y="14038"/>
                  <a:pt x="41033" y="14023"/>
                  <a:pt x="41047" y="14009"/>
                </a:cubicBezTo>
                <a:lnTo>
                  <a:pt x="41004" y="13951"/>
                </a:lnTo>
                <a:lnTo>
                  <a:pt x="40990" y="13937"/>
                </a:lnTo>
                <a:cubicBezTo>
                  <a:pt x="40975" y="13908"/>
                  <a:pt x="40918" y="13894"/>
                  <a:pt x="40860" y="13894"/>
                </a:cubicBezTo>
                <a:lnTo>
                  <a:pt x="40860" y="13822"/>
                </a:lnTo>
                <a:lnTo>
                  <a:pt x="40860" y="13793"/>
                </a:lnTo>
                <a:cubicBezTo>
                  <a:pt x="40817" y="13765"/>
                  <a:pt x="40832" y="13722"/>
                  <a:pt x="40846" y="13722"/>
                </a:cubicBezTo>
                <a:cubicBezTo>
                  <a:pt x="40875" y="13707"/>
                  <a:pt x="40688" y="13563"/>
                  <a:pt x="40702" y="13520"/>
                </a:cubicBezTo>
                <a:cubicBezTo>
                  <a:pt x="40717" y="13463"/>
                  <a:pt x="40645" y="13377"/>
                  <a:pt x="40616" y="13362"/>
                </a:cubicBezTo>
                <a:cubicBezTo>
                  <a:pt x="40573" y="13348"/>
                  <a:pt x="40659" y="13276"/>
                  <a:pt x="40702" y="13276"/>
                </a:cubicBezTo>
                <a:cubicBezTo>
                  <a:pt x="40741" y="13276"/>
                  <a:pt x="40792" y="13283"/>
                  <a:pt x="40830" y="13283"/>
                </a:cubicBezTo>
                <a:cubicBezTo>
                  <a:pt x="40849" y="13283"/>
                  <a:pt x="40865" y="13281"/>
                  <a:pt x="40875" y="13276"/>
                </a:cubicBezTo>
                <a:cubicBezTo>
                  <a:pt x="40918" y="13276"/>
                  <a:pt x="41018" y="13247"/>
                  <a:pt x="41047" y="13247"/>
                </a:cubicBezTo>
                <a:cubicBezTo>
                  <a:pt x="41090" y="13262"/>
                  <a:pt x="41119" y="13262"/>
                  <a:pt x="41133" y="13262"/>
                </a:cubicBezTo>
                <a:lnTo>
                  <a:pt x="41148" y="13262"/>
                </a:lnTo>
                <a:cubicBezTo>
                  <a:pt x="41154" y="13213"/>
                  <a:pt x="41168" y="13198"/>
                  <a:pt x="41186" y="13198"/>
                </a:cubicBezTo>
                <a:cubicBezTo>
                  <a:pt x="41211" y="13198"/>
                  <a:pt x="41244" y="13225"/>
                  <a:pt x="41277" y="13233"/>
                </a:cubicBezTo>
                <a:lnTo>
                  <a:pt x="41291" y="13247"/>
                </a:lnTo>
                <a:cubicBezTo>
                  <a:pt x="41306" y="13233"/>
                  <a:pt x="41306" y="13204"/>
                  <a:pt x="41306" y="13190"/>
                </a:cubicBezTo>
                <a:cubicBezTo>
                  <a:pt x="41294" y="13190"/>
                  <a:pt x="41356" y="13153"/>
                  <a:pt x="41404" y="13153"/>
                </a:cubicBezTo>
                <a:cubicBezTo>
                  <a:pt x="41416" y="13153"/>
                  <a:pt x="41427" y="13155"/>
                  <a:pt x="41435" y="13161"/>
                </a:cubicBezTo>
                <a:cubicBezTo>
                  <a:pt x="41440" y="13163"/>
                  <a:pt x="41444" y="13163"/>
                  <a:pt x="41449" y="13163"/>
                </a:cubicBezTo>
                <a:cubicBezTo>
                  <a:pt x="41487" y="13163"/>
                  <a:pt x="41521" y="13113"/>
                  <a:pt x="41521" y="13075"/>
                </a:cubicBezTo>
                <a:cubicBezTo>
                  <a:pt x="41521" y="13058"/>
                  <a:pt x="41541" y="13051"/>
                  <a:pt x="41560" y="13051"/>
                </a:cubicBezTo>
                <a:cubicBezTo>
                  <a:pt x="41574" y="13051"/>
                  <a:pt x="41587" y="13055"/>
                  <a:pt x="41593" y="13061"/>
                </a:cubicBezTo>
                <a:cubicBezTo>
                  <a:pt x="41593" y="13073"/>
                  <a:pt x="41646" y="13107"/>
                  <a:pt x="41670" y="13107"/>
                </a:cubicBezTo>
                <a:cubicBezTo>
                  <a:pt x="41674" y="13107"/>
                  <a:pt x="41677" y="13106"/>
                  <a:pt x="41679" y="13104"/>
                </a:cubicBezTo>
                <a:cubicBezTo>
                  <a:pt x="41679" y="13089"/>
                  <a:pt x="41722" y="13061"/>
                  <a:pt x="41737" y="13046"/>
                </a:cubicBezTo>
                <a:cubicBezTo>
                  <a:pt x="41751" y="13046"/>
                  <a:pt x="41837" y="13032"/>
                  <a:pt x="41866" y="13032"/>
                </a:cubicBezTo>
                <a:cubicBezTo>
                  <a:pt x="41895" y="13032"/>
                  <a:pt x="41938" y="12974"/>
                  <a:pt x="41967" y="12974"/>
                </a:cubicBezTo>
                <a:cubicBezTo>
                  <a:pt x="41981" y="12960"/>
                  <a:pt x="42024" y="12946"/>
                  <a:pt x="42053" y="12917"/>
                </a:cubicBezTo>
                <a:cubicBezTo>
                  <a:pt x="42060" y="12922"/>
                  <a:pt x="42067" y="12924"/>
                  <a:pt x="42074" y="12924"/>
                </a:cubicBezTo>
                <a:cubicBezTo>
                  <a:pt x="42113" y="12924"/>
                  <a:pt x="42156" y="12867"/>
                  <a:pt x="42168" y="12831"/>
                </a:cubicBezTo>
                <a:cubicBezTo>
                  <a:pt x="42180" y="12795"/>
                  <a:pt x="42240" y="12770"/>
                  <a:pt x="42277" y="12770"/>
                </a:cubicBezTo>
                <a:cubicBezTo>
                  <a:pt x="42285" y="12770"/>
                  <a:pt x="42292" y="12771"/>
                  <a:pt x="42297" y="12773"/>
                </a:cubicBezTo>
                <a:cubicBezTo>
                  <a:pt x="42298" y="12774"/>
                  <a:pt x="42298" y="12774"/>
                  <a:pt x="42298" y="12774"/>
                </a:cubicBezTo>
                <a:cubicBezTo>
                  <a:pt x="42302" y="12774"/>
                  <a:pt x="42153" y="12570"/>
                  <a:pt x="42139" y="12515"/>
                </a:cubicBezTo>
                <a:cubicBezTo>
                  <a:pt x="42139" y="12500"/>
                  <a:pt x="42153" y="12486"/>
                  <a:pt x="42182" y="12486"/>
                </a:cubicBezTo>
                <a:lnTo>
                  <a:pt x="42197" y="12558"/>
                </a:lnTo>
                <a:cubicBezTo>
                  <a:pt x="42211" y="12587"/>
                  <a:pt x="42268" y="12630"/>
                  <a:pt x="42283" y="12630"/>
                </a:cubicBezTo>
                <a:lnTo>
                  <a:pt x="42412" y="12615"/>
                </a:lnTo>
                <a:cubicBezTo>
                  <a:pt x="42432" y="12627"/>
                  <a:pt x="42456" y="12631"/>
                  <a:pt x="42483" y="12631"/>
                </a:cubicBezTo>
                <a:cubicBezTo>
                  <a:pt x="42592" y="12631"/>
                  <a:pt x="42742" y="12555"/>
                  <a:pt x="42800" y="12543"/>
                </a:cubicBezTo>
                <a:cubicBezTo>
                  <a:pt x="42886" y="12515"/>
                  <a:pt x="42886" y="12486"/>
                  <a:pt x="42814" y="12472"/>
                </a:cubicBezTo>
                <a:lnTo>
                  <a:pt x="42800" y="12457"/>
                </a:lnTo>
                <a:cubicBezTo>
                  <a:pt x="42786" y="12414"/>
                  <a:pt x="42771" y="12400"/>
                  <a:pt x="42728" y="12385"/>
                </a:cubicBezTo>
                <a:cubicBezTo>
                  <a:pt x="42685" y="12371"/>
                  <a:pt x="42699" y="12299"/>
                  <a:pt x="42743" y="12270"/>
                </a:cubicBezTo>
                <a:cubicBezTo>
                  <a:pt x="42757" y="12270"/>
                  <a:pt x="42786" y="12270"/>
                  <a:pt x="42800" y="12256"/>
                </a:cubicBezTo>
                <a:cubicBezTo>
                  <a:pt x="42814" y="12227"/>
                  <a:pt x="42843" y="12199"/>
                  <a:pt x="42829" y="12170"/>
                </a:cubicBezTo>
                <a:lnTo>
                  <a:pt x="42829" y="12156"/>
                </a:lnTo>
                <a:cubicBezTo>
                  <a:pt x="42814" y="12156"/>
                  <a:pt x="42800" y="12141"/>
                  <a:pt x="42800" y="12141"/>
                </a:cubicBezTo>
                <a:cubicBezTo>
                  <a:pt x="42800" y="12127"/>
                  <a:pt x="42800" y="12127"/>
                  <a:pt x="42800" y="12127"/>
                </a:cubicBezTo>
                <a:cubicBezTo>
                  <a:pt x="42814" y="12112"/>
                  <a:pt x="42814" y="12112"/>
                  <a:pt x="42814" y="12112"/>
                </a:cubicBezTo>
                <a:lnTo>
                  <a:pt x="42829" y="12098"/>
                </a:lnTo>
                <a:cubicBezTo>
                  <a:pt x="42839" y="12085"/>
                  <a:pt x="42848" y="12080"/>
                  <a:pt x="42857" y="12080"/>
                </a:cubicBezTo>
                <a:cubicBezTo>
                  <a:pt x="42878" y="12080"/>
                  <a:pt x="42896" y="12109"/>
                  <a:pt x="42913" y="12109"/>
                </a:cubicBezTo>
                <a:cubicBezTo>
                  <a:pt x="42919" y="12109"/>
                  <a:pt x="42924" y="12106"/>
                  <a:pt x="42929" y="12098"/>
                </a:cubicBezTo>
                <a:cubicBezTo>
                  <a:pt x="42958" y="12055"/>
                  <a:pt x="42987" y="12026"/>
                  <a:pt x="43016" y="11983"/>
                </a:cubicBezTo>
                <a:cubicBezTo>
                  <a:pt x="43016" y="11969"/>
                  <a:pt x="43016" y="11940"/>
                  <a:pt x="43030" y="11926"/>
                </a:cubicBezTo>
                <a:lnTo>
                  <a:pt x="43059" y="11868"/>
                </a:lnTo>
                <a:cubicBezTo>
                  <a:pt x="43011" y="11821"/>
                  <a:pt x="42963" y="11793"/>
                  <a:pt x="42924" y="11793"/>
                </a:cubicBezTo>
                <a:cubicBezTo>
                  <a:pt x="42916" y="11793"/>
                  <a:pt x="42908" y="11794"/>
                  <a:pt x="42901" y="11796"/>
                </a:cubicBezTo>
                <a:lnTo>
                  <a:pt x="42872" y="11825"/>
                </a:lnTo>
                <a:lnTo>
                  <a:pt x="42843" y="11839"/>
                </a:lnTo>
                <a:cubicBezTo>
                  <a:pt x="42841" y="11840"/>
                  <a:pt x="42839" y="11840"/>
                  <a:pt x="42837" y="11840"/>
                </a:cubicBezTo>
                <a:cubicBezTo>
                  <a:pt x="42786" y="11840"/>
                  <a:pt x="42789" y="11680"/>
                  <a:pt x="42857" y="11653"/>
                </a:cubicBezTo>
                <a:cubicBezTo>
                  <a:pt x="42929" y="11624"/>
                  <a:pt x="42972" y="11523"/>
                  <a:pt x="42972" y="11495"/>
                </a:cubicBezTo>
                <a:cubicBezTo>
                  <a:pt x="42972" y="11466"/>
                  <a:pt x="42929" y="11380"/>
                  <a:pt x="42901" y="11308"/>
                </a:cubicBezTo>
                <a:lnTo>
                  <a:pt x="42901" y="11236"/>
                </a:lnTo>
                <a:lnTo>
                  <a:pt x="42915" y="11207"/>
                </a:lnTo>
                <a:cubicBezTo>
                  <a:pt x="42923" y="11184"/>
                  <a:pt x="42913" y="11173"/>
                  <a:pt x="42896" y="11173"/>
                </a:cubicBezTo>
                <a:cubicBezTo>
                  <a:pt x="42882" y="11173"/>
                  <a:pt x="42863" y="11180"/>
                  <a:pt x="42843" y="11193"/>
                </a:cubicBezTo>
                <a:lnTo>
                  <a:pt x="42814" y="11179"/>
                </a:lnTo>
                <a:lnTo>
                  <a:pt x="42786" y="11164"/>
                </a:lnTo>
                <a:cubicBezTo>
                  <a:pt x="42800" y="11135"/>
                  <a:pt x="42829" y="11078"/>
                  <a:pt x="42843" y="11049"/>
                </a:cubicBezTo>
                <a:lnTo>
                  <a:pt x="42814" y="11020"/>
                </a:lnTo>
                <a:lnTo>
                  <a:pt x="42771" y="10963"/>
                </a:lnTo>
                <a:cubicBezTo>
                  <a:pt x="42743" y="10992"/>
                  <a:pt x="42699" y="11020"/>
                  <a:pt x="42685" y="11020"/>
                </a:cubicBezTo>
                <a:cubicBezTo>
                  <a:pt x="42685" y="11020"/>
                  <a:pt x="42714" y="10848"/>
                  <a:pt x="42728" y="10776"/>
                </a:cubicBezTo>
                <a:cubicBezTo>
                  <a:pt x="42743" y="10719"/>
                  <a:pt x="42743" y="10561"/>
                  <a:pt x="42714" y="10546"/>
                </a:cubicBezTo>
                <a:cubicBezTo>
                  <a:pt x="42689" y="10530"/>
                  <a:pt x="42658" y="10523"/>
                  <a:pt x="42629" y="10523"/>
                </a:cubicBezTo>
                <a:cubicBezTo>
                  <a:pt x="42608" y="10523"/>
                  <a:pt x="42588" y="10526"/>
                  <a:pt x="42570" y="10532"/>
                </a:cubicBezTo>
                <a:lnTo>
                  <a:pt x="42527" y="10532"/>
                </a:lnTo>
                <a:lnTo>
                  <a:pt x="42498" y="10546"/>
                </a:lnTo>
                <a:cubicBezTo>
                  <a:pt x="42455" y="10532"/>
                  <a:pt x="42498" y="10403"/>
                  <a:pt x="42541" y="10360"/>
                </a:cubicBezTo>
                <a:cubicBezTo>
                  <a:pt x="42585" y="10331"/>
                  <a:pt x="42642" y="10273"/>
                  <a:pt x="42671" y="10259"/>
                </a:cubicBezTo>
                <a:lnTo>
                  <a:pt x="42642" y="10230"/>
                </a:lnTo>
                <a:cubicBezTo>
                  <a:pt x="42613" y="10202"/>
                  <a:pt x="42613" y="10187"/>
                  <a:pt x="42642" y="10173"/>
                </a:cubicBezTo>
                <a:cubicBezTo>
                  <a:pt x="42671" y="10158"/>
                  <a:pt x="42714" y="10144"/>
                  <a:pt x="42743" y="10144"/>
                </a:cubicBezTo>
                <a:cubicBezTo>
                  <a:pt x="42814" y="10130"/>
                  <a:pt x="42757" y="10101"/>
                  <a:pt x="42757" y="10087"/>
                </a:cubicBezTo>
                <a:cubicBezTo>
                  <a:pt x="42771" y="10044"/>
                  <a:pt x="42814" y="10015"/>
                  <a:pt x="42714" y="10015"/>
                </a:cubicBezTo>
                <a:cubicBezTo>
                  <a:pt x="42671" y="10015"/>
                  <a:pt x="42613" y="10015"/>
                  <a:pt x="42556" y="10044"/>
                </a:cubicBezTo>
                <a:cubicBezTo>
                  <a:pt x="42541" y="10051"/>
                  <a:pt x="42527" y="10054"/>
                  <a:pt x="42514" y="10054"/>
                </a:cubicBezTo>
                <a:cubicBezTo>
                  <a:pt x="42502" y="10054"/>
                  <a:pt x="42491" y="10051"/>
                  <a:pt x="42484" y="10044"/>
                </a:cubicBezTo>
                <a:lnTo>
                  <a:pt x="42470" y="10029"/>
                </a:lnTo>
                <a:cubicBezTo>
                  <a:pt x="42470" y="10000"/>
                  <a:pt x="42426" y="9986"/>
                  <a:pt x="42412" y="9986"/>
                </a:cubicBezTo>
                <a:cubicBezTo>
                  <a:pt x="42409" y="9989"/>
                  <a:pt x="42404" y="9990"/>
                  <a:pt x="42397" y="9990"/>
                </a:cubicBezTo>
                <a:cubicBezTo>
                  <a:pt x="42367" y="9990"/>
                  <a:pt x="42306" y="9969"/>
                  <a:pt x="42283" y="9957"/>
                </a:cubicBezTo>
                <a:cubicBezTo>
                  <a:pt x="42254" y="9943"/>
                  <a:pt x="42168" y="9914"/>
                  <a:pt x="42153" y="9900"/>
                </a:cubicBezTo>
                <a:cubicBezTo>
                  <a:pt x="42139" y="9885"/>
                  <a:pt x="42082" y="9842"/>
                  <a:pt x="42024" y="9828"/>
                </a:cubicBezTo>
                <a:lnTo>
                  <a:pt x="41981" y="9857"/>
                </a:lnTo>
                <a:cubicBezTo>
                  <a:pt x="41967" y="9857"/>
                  <a:pt x="41924" y="9842"/>
                  <a:pt x="41924" y="9828"/>
                </a:cubicBezTo>
                <a:lnTo>
                  <a:pt x="41909" y="9727"/>
                </a:lnTo>
                <a:cubicBezTo>
                  <a:pt x="41809" y="9727"/>
                  <a:pt x="41608" y="9742"/>
                  <a:pt x="41550" y="9742"/>
                </a:cubicBezTo>
                <a:cubicBezTo>
                  <a:pt x="41521" y="9735"/>
                  <a:pt x="41493" y="9735"/>
                  <a:pt x="41469" y="9735"/>
                </a:cubicBezTo>
                <a:cubicBezTo>
                  <a:pt x="41446" y="9735"/>
                  <a:pt x="41428" y="9735"/>
                  <a:pt x="41421" y="9727"/>
                </a:cubicBezTo>
                <a:cubicBezTo>
                  <a:pt x="41406" y="9727"/>
                  <a:pt x="41363" y="9727"/>
                  <a:pt x="41291" y="9713"/>
                </a:cubicBezTo>
                <a:cubicBezTo>
                  <a:pt x="41306" y="9684"/>
                  <a:pt x="41277" y="9598"/>
                  <a:pt x="41263" y="9569"/>
                </a:cubicBezTo>
                <a:cubicBezTo>
                  <a:pt x="41248" y="9541"/>
                  <a:pt x="41234" y="9512"/>
                  <a:pt x="41234" y="9483"/>
                </a:cubicBezTo>
                <a:lnTo>
                  <a:pt x="41248" y="9483"/>
                </a:lnTo>
                <a:cubicBezTo>
                  <a:pt x="41264" y="9452"/>
                  <a:pt x="41308" y="9438"/>
                  <a:pt x="41352" y="9438"/>
                </a:cubicBezTo>
                <a:cubicBezTo>
                  <a:pt x="41391" y="9438"/>
                  <a:pt x="41430" y="9449"/>
                  <a:pt x="41450" y="9469"/>
                </a:cubicBezTo>
                <a:lnTo>
                  <a:pt x="41464" y="9483"/>
                </a:lnTo>
                <a:cubicBezTo>
                  <a:pt x="41467" y="9493"/>
                  <a:pt x="41472" y="9497"/>
                  <a:pt x="41479" y="9497"/>
                </a:cubicBezTo>
                <a:cubicBezTo>
                  <a:pt x="41502" y="9497"/>
                  <a:pt x="41542" y="9448"/>
                  <a:pt x="41564" y="9426"/>
                </a:cubicBezTo>
                <a:cubicBezTo>
                  <a:pt x="41566" y="9420"/>
                  <a:pt x="41568" y="9417"/>
                  <a:pt x="41570" y="9417"/>
                </a:cubicBezTo>
                <a:cubicBezTo>
                  <a:pt x="41583" y="9417"/>
                  <a:pt x="41593" y="9516"/>
                  <a:pt x="41593" y="9541"/>
                </a:cubicBezTo>
                <a:cubicBezTo>
                  <a:pt x="41593" y="9584"/>
                  <a:pt x="41536" y="9627"/>
                  <a:pt x="41507" y="9627"/>
                </a:cubicBezTo>
                <a:cubicBezTo>
                  <a:pt x="41493" y="9641"/>
                  <a:pt x="41536" y="9656"/>
                  <a:pt x="41593" y="9670"/>
                </a:cubicBezTo>
                <a:lnTo>
                  <a:pt x="41665" y="9670"/>
                </a:lnTo>
                <a:cubicBezTo>
                  <a:pt x="41679" y="9641"/>
                  <a:pt x="41722" y="9598"/>
                  <a:pt x="41737" y="9569"/>
                </a:cubicBezTo>
                <a:lnTo>
                  <a:pt x="41766" y="9598"/>
                </a:lnTo>
                <a:lnTo>
                  <a:pt x="41809" y="9627"/>
                </a:lnTo>
                <a:cubicBezTo>
                  <a:pt x="41844" y="9662"/>
                  <a:pt x="41880" y="9688"/>
                  <a:pt x="41899" y="9688"/>
                </a:cubicBezTo>
                <a:cubicBezTo>
                  <a:pt x="41903" y="9688"/>
                  <a:pt x="41907" y="9687"/>
                  <a:pt x="41909" y="9684"/>
                </a:cubicBezTo>
                <a:cubicBezTo>
                  <a:pt x="41924" y="9684"/>
                  <a:pt x="41952" y="9613"/>
                  <a:pt x="41981" y="9569"/>
                </a:cubicBezTo>
                <a:lnTo>
                  <a:pt x="42024" y="9584"/>
                </a:lnTo>
                <a:lnTo>
                  <a:pt x="42139" y="9656"/>
                </a:lnTo>
                <a:cubicBezTo>
                  <a:pt x="42225" y="9598"/>
                  <a:pt x="42225" y="9483"/>
                  <a:pt x="42211" y="9454"/>
                </a:cubicBezTo>
                <a:cubicBezTo>
                  <a:pt x="42211" y="9426"/>
                  <a:pt x="42197" y="9354"/>
                  <a:pt x="42197" y="9340"/>
                </a:cubicBezTo>
                <a:cubicBezTo>
                  <a:pt x="42182" y="9325"/>
                  <a:pt x="42197" y="9296"/>
                  <a:pt x="42197" y="9296"/>
                </a:cubicBezTo>
                <a:cubicBezTo>
                  <a:pt x="42197" y="9296"/>
                  <a:pt x="42268" y="9340"/>
                  <a:pt x="42297" y="9368"/>
                </a:cubicBezTo>
                <a:cubicBezTo>
                  <a:pt x="42326" y="9383"/>
                  <a:pt x="42283" y="9483"/>
                  <a:pt x="42312" y="9498"/>
                </a:cubicBezTo>
                <a:cubicBezTo>
                  <a:pt x="42326" y="9512"/>
                  <a:pt x="42355" y="9516"/>
                  <a:pt x="42382" y="9516"/>
                </a:cubicBezTo>
                <a:cubicBezTo>
                  <a:pt x="42409" y="9516"/>
                  <a:pt x="42434" y="9512"/>
                  <a:pt x="42441" y="9512"/>
                </a:cubicBezTo>
                <a:cubicBezTo>
                  <a:pt x="42455" y="9498"/>
                  <a:pt x="42455" y="9454"/>
                  <a:pt x="42441" y="9411"/>
                </a:cubicBezTo>
                <a:lnTo>
                  <a:pt x="42455" y="9397"/>
                </a:lnTo>
                <a:cubicBezTo>
                  <a:pt x="42498" y="9354"/>
                  <a:pt x="42527" y="9296"/>
                  <a:pt x="42599" y="9296"/>
                </a:cubicBezTo>
                <a:cubicBezTo>
                  <a:pt x="42613" y="9282"/>
                  <a:pt x="42570" y="9268"/>
                  <a:pt x="42556" y="9253"/>
                </a:cubicBezTo>
                <a:cubicBezTo>
                  <a:pt x="42543" y="9253"/>
                  <a:pt x="42608" y="9176"/>
                  <a:pt x="42653" y="9176"/>
                </a:cubicBezTo>
                <a:cubicBezTo>
                  <a:pt x="42659" y="9176"/>
                  <a:pt x="42665" y="9178"/>
                  <a:pt x="42671" y="9181"/>
                </a:cubicBezTo>
                <a:cubicBezTo>
                  <a:pt x="42673" y="9182"/>
                  <a:pt x="42676" y="9183"/>
                  <a:pt x="42678" y="9183"/>
                </a:cubicBezTo>
                <a:cubicBezTo>
                  <a:pt x="42722" y="9183"/>
                  <a:pt x="42785" y="9078"/>
                  <a:pt x="42771" y="9023"/>
                </a:cubicBezTo>
                <a:cubicBezTo>
                  <a:pt x="42771" y="9023"/>
                  <a:pt x="42771" y="9023"/>
                  <a:pt x="42771" y="9009"/>
                </a:cubicBezTo>
                <a:cubicBezTo>
                  <a:pt x="42786" y="9009"/>
                  <a:pt x="42786" y="8995"/>
                  <a:pt x="42814" y="8966"/>
                </a:cubicBezTo>
                <a:lnTo>
                  <a:pt x="42843" y="8980"/>
                </a:lnTo>
                <a:lnTo>
                  <a:pt x="42886" y="8980"/>
                </a:lnTo>
                <a:lnTo>
                  <a:pt x="42901" y="8966"/>
                </a:lnTo>
                <a:cubicBezTo>
                  <a:pt x="42901" y="8952"/>
                  <a:pt x="42886" y="8937"/>
                  <a:pt x="42872" y="8923"/>
                </a:cubicBezTo>
                <a:cubicBezTo>
                  <a:pt x="42901" y="8923"/>
                  <a:pt x="42944" y="8937"/>
                  <a:pt x="42972" y="8966"/>
                </a:cubicBezTo>
                <a:cubicBezTo>
                  <a:pt x="43001" y="8952"/>
                  <a:pt x="42958" y="8851"/>
                  <a:pt x="42987" y="8822"/>
                </a:cubicBezTo>
                <a:cubicBezTo>
                  <a:pt x="43016" y="8794"/>
                  <a:pt x="43102" y="8779"/>
                  <a:pt x="43116" y="8779"/>
                </a:cubicBezTo>
                <a:cubicBezTo>
                  <a:pt x="43120" y="8783"/>
                  <a:pt x="43123" y="8785"/>
                  <a:pt x="43125" y="8785"/>
                </a:cubicBezTo>
                <a:cubicBezTo>
                  <a:pt x="43129" y="8785"/>
                  <a:pt x="43127" y="8772"/>
                  <a:pt x="43116" y="8750"/>
                </a:cubicBezTo>
                <a:lnTo>
                  <a:pt x="43116" y="8736"/>
                </a:lnTo>
                <a:cubicBezTo>
                  <a:pt x="43116" y="8722"/>
                  <a:pt x="43130" y="8707"/>
                  <a:pt x="43130" y="8679"/>
                </a:cubicBezTo>
                <a:lnTo>
                  <a:pt x="43145" y="8607"/>
                </a:lnTo>
                <a:cubicBezTo>
                  <a:pt x="43102" y="8549"/>
                  <a:pt x="43087" y="8492"/>
                  <a:pt x="43102" y="8477"/>
                </a:cubicBezTo>
                <a:cubicBezTo>
                  <a:pt x="43102" y="8477"/>
                  <a:pt x="43130" y="8463"/>
                  <a:pt x="43159" y="8449"/>
                </a:cubicBezTo>
                <a:lnTo>
                  <a:pt x="43159" y="8434"/>
                </a:lnTo>
                <a:cubicBezTo>
                  <a:pt x="43154" y="8410"/>
                  <a:pt x="43146" y="8402"/>
                  <a:pt x="43138" y="8402"/>
                </a:cubicBezTo>
                <a:cubicBezTo>
                  <a:pt x="43121" y="8402"/>
                  <a:pt x="43102" y="8434"/>
                  <a:pt x="43102" y="8434"/>
                </a:cubicBezTo>
                <a:cubicBezTo>
                  <a:pt x="43073" y="8406"/>
                  <a:pt x="43016" y="8406"/>
                  <a:pt x="43044" y="8348"/>
                </a:cubicBezTo>
                <a:lnTo>
                  <a:pt x="43087" y="8291"/>
                </a:lnTo>
                <a:lnTo>
                  <a:pt x="43087" y="8291"/>
                </a:lnTo>
                <a:cubicBezTo>
                  <a:pt x="43073" y="8294"/>
                  <a:pt x="43059" y="8296"/>
                  <a:pt x="43045" y="8296"/>
                </a:cubicBezTo>
                <a:cubicBezTo>
                  <a:pt x="43005" y="8296"/>
                  <a:pt x="42972" y="8280"/>
                  <a:pt x="42972" y="8248"/>
                </a:cubicBezTo>
                <a:lnTo>
                  <a:pt x="42972" y="8219"/>
                </a:lnTo>
                <a:cubicBezTo>
                  <a:pt x="42987" y="8147"/>
                  <a:pt x="42987" y="8075"/>
                  <a:pt x="42886" y="8046"/>
                </a:cubicBezTo>
                <a:lnTo>
                  <a:pt x="42857" y="8032"/>
                </a:lnTo>
                <a:cubicBezTo>
                  <a:pt x="42829" y="7989"/>
                  <a:pt x="42800" y="7903"/>
                  <a:pt x="42814" y="7860"/>
                </a:cubicBezTo>
                <a:lnTo>
                  <a:pt x="42800" y="7817"/>
                </a:lnTo>
                <a:lnTo>
                  <a:pt x="42786" y="7802"/>
                </a:lnTo>
                <a:cubicBezTo>
                  <a:pt x="42771" y="7802"/>
                  <a:pt x="42685" y="7730"/>
                  <a:pt x="42599" y="7644"/>
                </a:cubicBezTo>
                <a:lnTo>
                  <a:pt x="42613" y="7457"/>
                </a:lnTo>
                <a:lnTo>
                  <a:pt x="42613" y="7429"/>
                </a:lnTo>
                <a:cubicBezTo>
                  <a:pt x="42613" y="7414"/>
                  <a:pt x="42541" y="7386"/>
                  <a:pt x="42470" y="7386"/>
                </a:cubicBezTo>
                <a:lnTo>
                  <a:pt x="42369" y="7386"/>
                </a:lnTo>
                <a:cubicBezTo>
                  <a:pt x="42350" y="7393"/>
                  <a:pt x="42337" y="7397"/>
                  <a:pt x="42327" y="7397"/>
                </a:cubicBezTo>
                <a:cubicBezTo>
                  <a:pt x="42301" y="7397"/>
                  <a:pt x="42312" y="7367"/>
                  <a:pt x="42355" y="7314"/>
                </a:cubicBezTo>
                <a:lnTo>
                  <a:pt x="42383" y="7285"/>
                </a:lnTo>
                <a:lnTo>
                  <a:pt x="42383" y="7271"/>
                </a:lnTo>
                <a:cubicBezTo>
                  <a:pt x="42383" y="7260"/>
                  <a:pt x="42376" y="7250"/>
                  <a:pt x="42362" y="7250"/>
                </a:cubicBezTo>
                <a:cubicBezTo>
                  <a:pt x="42356" y="7250"/>
                  <a:pt x="42349" y="7252"/>
                  <a:pt x="42340" y="7256"/>
                </a:cubicBezTo>
                <a:lnTo>
                  <a:pt x="42312" y="7256"/>
                </a:lnTo>
                <a:cubicBezTo>
                  <a:pt x="42283" y="7256"/>
                  <a:pt x="42268" y="7242"/>
                  <a:pt x="42254" y="7213"/>
                </a:cubicBezTo>
                <a:lnTo>
                  <a:pt x="42254" y="7199"/>
                </a:lnTo>
                <a:lnTo>
                  <a:pt x="42268" y="7170"/>
                </a:lnTo>
                <a:cubicBezTo>
                  <a:pt x="42283" y="7141"/>
                  <a:pt x="42326" y="7041"/>
                  <a:pt x="42312" y="7012"/>
                </a:cubicBezTo>
                <a:cubicBezTo>
                  <a:pt x="42297" y="6983"/>
                  <a:pt x="42283" y="6955"/>
                  <a:pt x="42283" y="6955"/>
                </a:cubicBezTo>
                <a:cubicBezTo>
                  <a:pt x="42268" y="6955"/>
                  <a:pt x="42254" y="6926"/>
                  <a:pt x="42240" y="6911"/>
                </a:cubicBezTo>
                <a:cubicBezTo>
                  <a:pt x="42227" y="6911"/>
                  <a:pt x="42178" y="6971"/>
                  <a:pt x="42148" y="6971"/>
                </a:cubicBezTo>
                <a:cubicBezTo>
                  <a:pt x="42145" y="6971"/>
                  <a:pt x="42142" y="6970"/>
                  <a:pt x="42139" y="6969"/>
                </a:cubicBezTo>
                <a:cubicBezTo>
                  <a:pt x="42096" y="6969"/>
                  <a:pt x="42096" y="6840"/>
                  <a:pt x="42125" y="6696"/>
                </a:cubicBezTo>
                <a:lnTo>
                  <a:pt x="41895" y="6696"/>
                </a:lnTo>
                <a:cubicBezTo>
                  <a:pt x="41881" y="6696"/>
                  <a:pt x="41852" y="6610"/>
                  <a:pt x="41866" y="6581"/>
                </a:cubicBezTo>
                <a:lnTo>
                  <a:pt x="41866" y="6552"/>
                </a:lnTo>
                <a:cubicBezTo>
                  <a:pt x="41909" y="6552"/>
                  <a:pt x="41993" y="6577"/>
                  <a:pt x="42038" y="6577"/>
                </a:cubicBezTo>
                <a:cubicBezTo>
                  <a:pt x="42053" y="6577"/>
                  <a:pt x="42064" y="6574"/>
                  <a:pt x="42067" y="6567"/>
                </a:cubicBezTo>
                <a:cubicBezTo>
                  <a:pt x="42096" y="6538"/>
                  <a:pt x="42053" y="6480"/>
                  <a:pt x="42039" y="6466"/>
                </a:cubicBezTo>
                <a:cubicBezTo>
                  <a:pt x="42034" y="6462"/>
                  <a:pt x="42022" y="6460"/>
                  <a:pt x="42004" y="6460"/>
                </a:cubicBezTo>
                <a:cubicBezTo>
                  <a:pt x="41963" y="6460"/>
                  <a:pt x="41897" y="6470"/>
                  <a:pt x="41866" y="6480"/>
                </a:cubicBezTo>
                <a:cubicBezTo>
                  <a:pt x="41837" y="6495"/>
                  <a:pt x="41780" y="6509"/>
                  <a:pt x="41766" y="6524"/>
                </a:cubicBezTo>
                <a:lnTo>
                  <a:pt x="41737" y="6538"/>
                </a:lnTo>
                <a:lnTo>
                  <a:pt x="41737" y="6552"/>
                </a:lnTo>
                <a:cubicBezTo>
                  <a:pt x="41733" y="6556"/>
                  <a:pt x="41726" y="6558"/>
                  <a:pt x="41719" y="6558"/>
                </a:cubicBezTo>
                <a:cubicBezTo>
                  <a:pt x="41701" y="6558"/>
                  <a:pt x="41679" y="6548"/>
                  <a:pt x="41679" y="6538"/>
                </a:cubicBezTo>
                <a:cubicBezTo>
                  <a:pt x="41665" y="6524"/>
                  <a:pt x="41636" y="6480"/>
                  <a:pt x="41608" y="6437"/>
                </a:cubicBezTo>
                <a:lnTo>
                  <a:pt x="41651" y="6394"/>
                </a:lnTo>
                <a:lnTo>
                  <a:pt x="41651" y="6380"/>
                </a:lnTo>
                <a:cubicBezTo>
                  <a:pt x="41622" y="6366"/>
                  <a:pt x="41493" y="6308"/>
                  <a:pt x="41450" y="6294"/>
                </a:cubicBezTo>
                <a:cubicBezTo>
                  <a:pt x="41441" y="6289"/>
                  <a:pt x="41431" y="6288"/>
                  <a:pt x="41421" y="6288"/>
                </a:cubicBezTo>
                <a:cubicBezTo>
                  <a:pt x="41397" y="6288"/>
                  <a:pt x="41369" y="6298"/>
                  <a:pt x="41349" y="6308"/>
                </a:cubicBezTo>
                <a:cubicBezTo>
                  <a:pt x="41335" y="6294"/>
                  <a:pt x="41320" y="6294"/>
                  <a:pt x="41306" y="6279"/>
                </a:cubicBezTo>
                <a:lnTo>
                  <a:pt x="41291" y="6279"/>
                </a:lnTo>
                <a:cubicBezTo>
                  <a:pt x="41277" y="6251"/>
                  <a:pt x="41277" y="6236"/>
                  <a:pt x="41263" y="6222"/>
                </a:cubicBezTo>
                <a:cubicBezTo>
                  <a:pt x="41306" y="6222"/>
                  <a:pt x="41349" y="6222"/>
                  <a:pt x="41363" y="6207"/>
                </a:cubicBezTo>
                <a:cubicBezTo>
                  <a:pt x="41392" y="6179"/>
                  <a:pt x="41450" y="6150"/>
                  <a:pt x="41507" y="6136"/>
                </a:cubicBezTo>
                <a:lnTo>
                  <a:pt x="41521" y="6193"/>
                </a:lnTo>
                <a:cubicBezTo>
                  <a:pt x="41521" y="6213"/>
                  <a:pt x="41536" y="6234"/>
                  <a:pt x="41544" y="6234"/>
                </a:cubicBezTo>
                <a:cubicBezTo>
                  <a:pt x="41548" y="6234"/>
                  <a:pt x="41550" y="6230"/>
                  <a:pt x="41550" y="6222"/>
                </a:cubicBezTo>
                <a:lnTo>
                  <a:pt x="41564" y="6150"/>
                </a:lnTo>
                <a:cubicBezTo>
                  <a:pt x="41622" y="6093"/>
                  <a:pt x="41694" y="5934"/>
                  <a:pt x="41722" y="5877"/>
                </a:cubicBezTo>
                <a:cubicBezTo>
                  <a:pt x="41731" y="5864"/>
                  <a:pt x="41742" y="5857"/>
                  <a:pt x="41752" y="5857"/>
                </a:cubicBezTo>
                <a:cubicBezTo>
                  <a:pt x="41775" y="5857"/>
                  <a:pt x="41799" y="5889"/>
                  <a:pt x="41809" y="5949"/>
                </a:cubicBezTo>
                <a:lnTo>
                  <a:pt x="41751" y="6064"/>
                </a:lnTo>
                <a:lnTo>
                  <a:pt x="41708" y="6121"/>
                </a:lnTo>
                <a:cubicBezTo>
                  <a:pt x="41679" y="6179"/>
                  <a:pt x="41665" y="6251"/>
                  <a:pt x="41679" y="6279"/>
                </a:cubicBezTo>
                <a:lnTo>
                  <a:pt x="41708" y="6251"/>
                </a:lnTo>
                <a:lnTo>
                  <a:pt x="41722" y="6251"/>
                </a:lnTo>
                <a:cubicBezTo>
                  <a:pt x="41726" y="6252"/>
                  <a:pt x="41729" y="6252"/>
                  <a:pt x="41732" y="6252"/>
                </a:cubicBezTo>
                <a:cubicBezTo>
                  <a:pt x="41770" y="6252"/>
                  <a:pt x="41794" y="6177"/>
                  <a:pt x="41794" y="6150"/>
                </a:cubicBezTo>
                <a:cubicBezTo>
                  <a:pt x="41794" y="6126"/>
                  <a:pt x="41807" y="6116"/>
                  <a:pt x="41831" y="6116"/>
                </a:cubicBezTo>
                <a:cubicBezTo>
                  <a:pt x="41850" y="6116"/>
                  <a:pt x="41877" y="6123"/>
                  <a:pt x="41909" y="6136"/>
                </a:cubicBezTo>
                <a:lnTo>
                  <a:pt x="41938" y="6179"/>
                </a:lnTo>
                <a:lnTo>
                  <a:pt x="41981" y="6222"/>
                </a:lnTo>
                <a:cubicBezTo>
                  <a:pt x="42067" y="6251"/>
                  <a:pt x="42096" y="6308"/>
                  <a:pt x="42039" y="6351"/>
                </a:cubicBezTo>
                <a:lnTo>
                  <a:pt x="42039" y="6380"/>
                </a:lnTo>
                <a:lnTo>
                  <a:pt x="42024" y="6423"/>
                </a:lnTo>
                <a:cubicBezTo>
                  <a:pt x="42038" y="6446"/>
                  <a:pt x="42056" y="6454"/>
                  <a:pt x="42074" y="6454"/>
                </a:cubicBezTo>
                <a:cubicBezTo>
                  <a:pt x="42114" y="6454"/>
                  <a:pt x="42158" y="6414"/>
                  <a:pt x="42168" y="6394"/>
                </a:cubicBezTo>
                <a:cubicBezTo>
                  <a:pt x="42179" y="6362"/>
                  <a:pt x="42230" y="6346"/>
                  <a:pt x="42267" y="6346"/>
                </a:cubicBezTo>
                <a:cubicBezTo>
                  <a:pt x="42279" y="6346"/>
                  <a:pt x="42290" y="6348"/>
                  <a:pt x="42297" y="6351"/>
                </a:cubicBezTo>
                <a:cubicBezTo>
                  <a:pt x="42312" y="6351"/>
                  <a:pt x="42125" y="6164"/>
                  <a:pt x="42125" y="6136"/>
                </a:cubicBezTo>
                <a:cubicBezTo>
                  <a:pt x="42139" y="6107"/>
                  <a:pt x="42197" y="6107"/>
                  <a:pt x="42211" y="6093"/>
                </a:cubicBezTo>
                <a:cubicBezTo>
                  <a:pt x="42240" y="6093"/>
                  <a:pt x="42268" y="6035"/>
                  <a:pt x="42297" y="5963"/>
                </a:cubicBezTo>
                <a:lnTo>
                  <a:pt x="42383" y="5949"/>
                </a:lnTo>
                <a:cubicBezTo>
                  <a:pt x="42426" y="5934"/>
                  <a:pt x="42455" y="5906"/>
                  <a:pt x="42498" y="5891"/>
                </a:cubicBezTo>
                <a:cubicBezTo>
                  <a:pt x="42556" y="5863"/>
                  <a:pt x="42484" y="5820"/>
                  <a:pt x="42498" y="5805"/>
                </a:cubicBezTo>
                <a:lnTo>
                  <a:pt x="42541" y="5776"/>
                </a:lnTo>
                <a:cubicBezTo>
                  <a:pt x="42599" y="5748"/>
                  <a:pt x="42685" y="5690"/>
                  <a:pt x="42699" y="5690"/>
                </a:cubicBezTo>
                <a:cubicBezTo>
                  <a:pt x="42699" y="5676"/>
                  <a:pt x="42671" y="5647"/>
                  <a:pt x="42613" y="5633"/>
                </a:cubicBezTo>
                <a:cubicBezTo>
                  <a:pt x="42594" y="5657"/>
                  <a:pt x="42577" y="5665"/>
                  <a:pt x="42560" y="5665"/>
                </a:cubicBezTo>
                <a:cubicBezTo>
                  <a:pt x="42525" y="5665"/>
                  <a:pt x="42494" y="5633"/>
                  <a:pt x="42455" y="5633"/>
                </a:cubicBezTo>
                <a:lnTo>
                  <a:pt x="42398" y="5633"/>
                </a:lnTo>
                <a:cubicBezTo>
                  <a:pt x="42340" y="5633"/>
                  <a:pt x="42254" y="5633"/>
                  <a:pt x="42225" y="5647"/>
                </a:cubicBezTo>
                <a:lnTo>
                  <a:pt x="42211" y="5590"/>
                </a:lnTo>
                <a:lnTo>
                  <a:pt x="42182" y="5518"/>
                </a:lnTo>
                <a:cubicBezTo>
                  <a:pt x="42125" y="5547"/>
                  <a:pt x="42096" y="5618"/>
                  <a:pt x="42096" y="5633"/>
                </a:cubicBezTo>
                <a:cubicBezTo>
                  <a:pt x="42110" y="5647"/>
                  <a:pt x="42082" y="5662"/>
                  <a:pt x="42053" y="5676"/>
                </a:cubicBezTo>
                <a:lnTo>
                  <a:pt x="42039" y="5662"/>
                </a:lnTo>
                <a:cubicBezTo>
                  <a:pt x="42013" y="5642"/>
                  <a:pt x="41993" y="5634"/>
                  <a:pt x="41976" y="5634"/>
                </a:cubicBezTo>
                <a:cubicBezTo>
                  <a:pt x="41955" y="5634"/>
                  <a:pt x="41939" y="5646"/>
                  <a:pt x="41924" y="5662"/>
                </a:cubicBezTo>
                <a:cubicBezTo>
                  <a:pt x="41905" y="5680"/>
                  <a:pt x="41887" y="5704"/>
                  <a:pt x="41865" y="5704"/>
                </a:cubicBezTo>
                <a:cubicBezTo>
                  <a:pt x="41852" y="5704"/>
                  <a:pt x="41839" y="5697"/>
                  <a:pt x="41823" y="5676"/>
                </a:cubicBezTo>
                <a:lnTo>
                  <a:pt x="41809" y="5676"/>
                </a:lnTo>
                <a:cubicBezTo>
                  <a:pt x="41780" y="5690"/>
                  <a:pt x="41708" y="5705"/>
                  <a:pt x="41651" y="5719"/>
                </a:cubicBezTo>
                <a:lnTo>
                  <a:pt x="41521" y="5719"/>
                </a:lnTo>
                <a:cubicBezTo>
                  <a:pt x="41494" y="5692"/>
                  <a:pt x="41461" y="5682"/>
                  <a:pt x="41440" y="5682"/>
                </a:cubicBezTo>
                <a:cubicBezTo>
                  <a:pt x="41428" y="5682"/>
                  <a:pt x="41421" y="5685"/>
                  <a:pt x="41421" y="5690"/>
                </a:cubicBezTo>
                <a:cubicBezTo>
                  <a:pt x="41417" y="5697"/>
                  <a:pt x="41412" y="5700"/>
                  <a:pt x="41406" y="5700"/>
                </a:cubicBezTo>
                <a:cubicBezTo>
                  <a:pt x="41387" y="5700"/>
                  <a:pt x="41360" y="5672"/>
                  <a:pt x="41349" y="5662"/>
                </a:cubicBezTo>
                <a:cubicBezTo>
                  <a:pt x="41344" y="5653"/>
                  <a:pt x="41336" y="5649"/>
                  <a:pt x="41326" y="5649"/>
                </a:cubicBezTo>
                <a:cubicBezTo>
                  <a:pt x="41303" y="5649"/>
                  <a:pt x="41273" y="5666"/>
                  <a:pt x="41263" y="5676"/>
                </a:cubicBezTo>
                <a:cubicBezTo>
                  <a:pt x="41248" y="5676"/>
                  <a:pt x="41291" y="5748"/>
                  <a:pt x="41320" y="5776"/>
                </a:cubicBezTo>
                <a:cubicBezTo>
                  <a:pt x="41335" y="5805"/>
                  <a:pt x="41306" y="5834"/>
                  <a:pt x="41248" y="5848"/>
                </a:cubicBezTo>
                <a:lnTo>
                  <a:pt x="41220" y="5834"/>
                </a:lnTo>
                <a:cubicBezTo>
                  <a:pt x="41177" y="5820"/>
                  <a:pt x="41133" y="5791"/>
                  <a:pt x="41090" y="5776"/>
                </a:cubicBezTo>
                <a:cubicBezTo>
                  <a:pt x="41062" y="5762"/>
                  <a:pt x="41018" y="5762"/>
                  <a:pt x="40990" y="5748"/>
                </a:cubicBezTo>
                <a:cubicBezTo>
                  <a:pt x="40990" y="5733"/>
                  <a:pt x="41004" y="5719"/>
                  <a:pt x="40990" y="5705"/>
                </a:cubicBezTo>
                <a:cubicBezTo>
                  <a:pt x="40961" y="5705"/>
                  <a:pt x="40918" y="5705"/>
                  <a:pt x="40904" y="5719"/>
                </a:cubicBezTo>
                <a:cubicBezTo>
                  <a:pt x="40889" y="5719"/>
                  <a:pt x="40889" y="5705"/>
                  <a:pt x="40889" y="5676"/>
                </a:cubicBezTo>
                <a:cubicBezTo>
                  <a:pt x="40889" y="5676"/>
                  <a:pt x="40889" y="5676"/>
                  <a:pt x="40904" y="5647"/>
                </a:cubicBezTo>
                <a:cubicBezTo>
                  <a:pt x="40904" y="5662"/>
                  <a:pt x="40918" y="5662"/>
                  <a:pt x="40932" y="5662"/>
                </a:cubicBezTo>
                <a:cubicBezTo>
                  <a:pt x="40947" y="5662"/>
                  <a:pt x="40932" y="5633"/>
                  <a:pt x="40918" y="5604"/>
                </a:cubicBezTo>
                <a:cubicBezTo>
                  <a:pt x="40918" y="5604"/>
                  <a:pt x="40918" y="5575"/>
                  <a:pt x="40904" y="5547"/>
                </a:cubicBezTo>
                <a:cubicBezTo>
                  <a:pt x="40932" y="5547"/>
                  <a:pt x="40947" y="5561"/>
                  <a:pt x="40961" y="5561"/>
                </a:cubicBezTo>
                <a:cubicBezTo>
                  <a:pt x="40986" y="5578"/>
                  <a:pt x="41012" y="5585"/>
                  <a:pt x="41031" y="5585"/>
                </a:cubicBezTo>
                <a:cubicBezTo>
                  <a:pt x="41045" y="5585"/>
                  <a:pt x="41056" y="5581"/>
                  <a:pt x="41062" y="5575"/>
                </a:cubicBezTo>
                <a:lnTo>
                  <a:pt x="41047" y="5561"/>
                </a:lnTo>
                <a:lnTo>
                  <a:pt x="41047" y="5503"/>
                </a:lnTo>
                <a:cubicBezTo>
                  <a:pt x="41018" y="5446"/>
                  <a:pt x="41018" y="5360"/>
                  <a:pt x="41033" y="5317"/>
                </a:cubicBezTo>
                <a:cubicBezTo>
                  <a:pt x="41047" y="5310"/>
                  <a:pt x="41062" y="5306"/>
                  <a:pt x="41076" y="5306"/>
                </a:cubicBezTo>
                <a:cubicBezTo>
                  <a:pt x="41090" y="5306"/>
                  <a:pt x="41105" y="5310"/>
                  <a:pt x="41119" y="5317"/>
                </a:cubicBezTo>
                <a:cubicBezTo>
                  <a:pt x="41205" y="5360"/>
                  <a:pt x="41320" y="5360"/>
                  <a:pt x="41335" y="5475"/>
                </a:cubicBezTo>
                <a:lnTo>
                  <a:pt x="41335" y="5503"/>
                </a:lnTo>
                <a:cubicBezTo>
                  <a:pt x="41335" y="5524"/>
                  <a:pt x="41356" y="5544"/>
                  <a:pt x="41379" y="5544"/>
                </a:cubicBezTo>
                <a:cubicBezTo>
                  <a:pt x="41388" y="5544"/>
                  <a:pt x="41398" y="5541"/>
                  <a:pt x="41406" y="5532"/>
                </a:cubicBezTo>
                <a:lnTo>
                  <a:pt x="41450" y="5532"/>
                </a:lnTo>
                <a:cubicBezTo>
                  <a:pt x="41454" y="5530"/>
                  <a:pt x="41457" y="5529"/>
                  <a:pt x="41461" y="5529"/>
                </a:cubicBezTo>
                <a:cubicBezTo>
                  <a:pt x="41482" y="5529"/>
                  <a:pt x="41493" y="5561"/>
                  <a:pt x="41493" y="5561"/>
                </a:cubicBezTo>
                <a:cubicBezTo>
                  <a:pt x="41493" y="5575"/>
                  <a:pt x="41550" y="5590"/>
                  <a:pt x="41579" y="5590"/>
                </a:cubicBezTo>
                <a:cubicBezTo>
                  <a:pt x="41622" y="5590"/>
                  <a:pt x="41507" y="5460"/>
                  <a:pt x="41464" y="5432"/>
                </a:cubicBezTo>
                <a:cubicBezTo>
                  <a:pt x="41421" y="5389"/>
                  <a:pt x="41392" y="5360"/>
                  <a:pt x="41392" y="5345"/>
                </a:cubicBezTo>
                <a:cubicBezTo>
                  <a:pt x="41406" y="5345"/>
                  <a:pt x="41450" y="5360"/>
                  <a:pt x="41464" y="5374"/>
                </a:cubicBezTo>
                <a:cubicBezTo>
                  <a:pt x="41478" y="5374"/>
                  <a:pt x="41564" y="5331"/>
                  <a:pt x="41593" y="5302"/>
                </a:cubicBezTo>
                <a:cubicBezTo>
                  <a:pt x="41622" y="5274"/>
                  <a:pt x="41622" y="5216"/>
                  <a:pt x="41622" y="5202"/>
                </a:cubicBezTo>
                <a:cubicBezTo>
                  <a:pt x="41622" y="5173"/>
                  <a:pt x="41651" y="5159"/>
                  <a:pt x="41679" y="5144"/>
                </a:cubicBezTo>
                <a:lnTo>
                  <a:pt x="41722" y="5159"/>
                </a:lnTo>
                <a:cubicBezTo>
                  <a:pt x="41737" y="5159"/>
                  <a:pt x="41751" y="5187"/>
                  <a:pt x="41766" y="5187"/>
                </a:cubicBezTo>
                <a:cubicBezTo>
                  <a:pt x="41841" y="5216"/>
                  <a:pt x="41917" y="5269"/>
                  <a:pt x="41997" y="5269"/>
                </a:cubicBezTo>
                <a:cubicBezTo>
                  <a:pt x="42039" y="5269"/>
                  <a:pt x="42081" y="5255"/>
                  <a:pt x="42125" y="5216"/>
                </a:cubicBezTo>
                <a:cubicBezTo>
                  <a:pt x="42125" y="5211"/>
                  <a:pt x="42128" y="5210"/>
                  <a:pt x="42133" y="5210"/>
                </a:cubicBezTo>
                <a:cubicBezTo>
                  <a:pt x="42142" y="5210"/>
                  <a:pt x="42158" y="5216"/>
                  <a:pt x="42168" y="5216"/>
                </a:cubicBezTo>
                <a:cubicBezTo>
                  <a:pt x="42197" y="5216"/>
                  <a:pt x="42225" y="5223"/>
                  <a:pt x="42250" y="5223"/>
                </a:cubicBezTo>
                <a:cubicBezTo>
                  <a:pt x="42262" y="5223"/>
                  <a:pt x="42273" y="5221"/>
                  <a:pt x="42283" y="5216"/>
                </a:cubicBezTo>
                <a:cubicBezTo>
                  <a:pt x="42308" y="5208"/>
                  <a:pt x="42318" y="5200"/>
                  <a:pt x="42328" y="5200"/>
                </a:cubicBezTo>
                <a:cubicBezTo>
                  <a:pt x="42335" y="5200"/>
                  <a:pt x="42342" y="5204"/>
                  <a:pt x="42355" y="5216"/>
                </a:cubicBezTo>
                <a:lnTo>
                  <a:pt x="42383" y="5245"/>
                </a:lnTo>
                <a:cubicBezTo>
                  <a:pt x="42390" y="5251"/>
                  <a:pt x="42400" y="5254"/>
                  <a:pt x="42414" y="5254"/>
                </a:cubicBezTo>
                <a:cubicBezTo>
                  <a:pt x="42466" y="5254"/>
                  <a:pt x="42563" y="5215"/>
                  <a:pt x="42642" y="5159"/>
                </a:cubicBezTo>
                <a:lnTo>
                  <a:pt x="42743" y="5202"/>
                </a:lnTo>
                <a:lnTo>
                  <a:pt x="42843" y="5259"/>
                </a:lnTo>
                <a:cubicBezTo>
                  <a:pt x="42872" y="5202"/>
                  <a:pt x="42843" y="5173"/>
                  <a:pt x="42771" y="5173"/>
                </a:cubicBezTo>
                <a:lnTo>
                  <a:pt x="42728" y="5101"/>
                </a:lnTo>
                <a:cubicBezTo>
                  <a:pt x="42715" y="5075"/>
                  <a:pt x="42700" y="5066"/>
                  <a:pt x="42683" y="5066"/>
                </a:cubicBezTo>
                <a:cubicBezTo>
                  <a:pt x="42643" y="5066"/>
                  <a:pt x="42596" y="5116"/>
                  <a:pt x="42556" y="5116"/>
                </a:cubicBezTo>
                <a:cubicBezTo>
                  <a:pt x="42541" y="5101"/>
                  <a:pt x="42527" y="5087"/>
                  <a:pt x="42513" y="5072"/>
                </a:cubicBezTo>
                <a:lnTo>
                  <a:pt x="42470" y="5044"/>
                </a:lnTo>
                <a:cubicBezTo>
                  <a:pt x="42426" y="5015"/>
                  <a:pt x="42412" y="4972"/>
                  <a:pt x="42455" y="4943"/>
                </a:cubicBezTo>
                <a:lnTo>
                  <a:pt x="42498" y="4914"/>
                </a:lnTo>
                <a:cubicBezTo>
                  <a:pt x="42541" y="4886"/>
                  <a:pt x="42484" y="4828"/>
                  <a:pt x="42527" y="4799"/>
                </a:cubicBezTo>
                <a:cubicBezTo>
                  <a:pt x="42556" y="4771"/>
                  <a:pt x="42556" y="4699"/>
                  <a:pt x="42455" y="4699"/>
                </a:cubicBezTo>
                <a:cubicBezTo>
                  <a:pt x="42452" y="4702"/>
                  <a:pt x="42449" y="4703"/>
                  <a:pt x="42445" y="4703"/>
                </a:cubicBezTo>
                <a:cubicBezTo>
                  <a:pt x="42429" y="4703"/>
                  <a:pt x="42406" y="4685"/>
                  <a:pt x="42383" y="4685"/>
                </a:cubicBezTo>
                <a:lnTo>
                  <a:pt x="42355" y="4670"/>
                </a:lnTo>
                <a:cubicBezTo>
                  <a:pt x="42326" y="4685"/>
                  <a:pt x="42312" y="4771"/>
                  <a:pt x="42268" y="4771"/>
                </a:cubicBezTo>
                <a:cubicBezTo>
                  <a:pt x="42240" y="4785"/>
                  <a:pt x="42254" y="4814"/>
                  <a:pt x="42326" y="4843"/>
                </a:cubicBezTo>
                <a:lnTo>
                  <a:pt x="42369" y="4871"/>
                </a:lnTo>
                <a:cubicBezTo>
                  <a:pt x="42383" y="4886"/>
                  <a:pt x="42383" y="4929"/>
                  <a:pt x="42369" y="4943"/>
                </a:cubicBezTo>
                <a:cubicBezTo>
                  <a:pt x="42358" y="4954"/>
                  <a:pt x="42356" y="4988"/>
                  <a:pt x="42332" y="4988"/>
                </a:cubicBezTo>
                <a:cubicBezTo>
                  <a:pt x="42324" y="4988"/>
                  <a:pt x="42312" y="4983"/>
                  <a:pt x="42297" y="4972"/>
                </a:cubicBezTo>
                <a:lnTo>
                  <a:pt x="42283" y="4958"/>
                </a:lnTo>
                <a:cubicBezTo>
                  <a:pt x="42254" y="4958"/>
                  <a:pt x="42168" y="4986"/>
                  <a:pt x="42110" y="5029"/>
                </a:cubicBezTo>
                <a:lnTo>
                  <a:pt x="42010" y="5029"/>
                </a:lnTo>
                <a:cubicBezTo>
                  <a:pt x="41995" y="5029"/>
                  <a:pt x="41952" y="5044"/>
                  <a:pt x="41938" y="5044"/>
                </a:cubicBezTo>
                <a:lnTo>
                  <a:pt x="41866" y="5087"/>
                </a:lnTo>
                <a:cubicBezTo>
                  <a:pt x="41809" y="5072"/>
                  <a:pt x="41737" y="4986"/>
                  <a:pt x="41722" y="4914"/>
                </a:cubicBezTo>
                <a:lnTo>
                  <a:pt x="41694" y="4843"/>
                </a:lnTo>
                <a:cubicBezTo>
                  <a:pt x="41679" y="4828"/>
                  <a:pt x="41651" y="4799"/>
                  <a:pt x="41636" y="4785"/>
                </a:cubicBezTo>
                <a:lnTo>
                  <a:pt x="41622" y="4785"/>
                </a:lnTo>
                <a:cubicBezTo>
                  <a:pt x="41608" y="4785"/>
                  <a:pt x="41579" y="4799"/>
                  <a:pt x="41579" y="4814"/>
                </a:cubicBezTo>
                <a:lnTo>
                  <a:pt x="41593" y="4828"/>
                </a:lnTo>
                <a:cubicBezTo>
                  <a:pt x="41622" y="4857"/>
                  <a:pt x="41622" y="4886"/>
                  <a:pt x="41579" y="4900"/>
                </a:cubicBezTo>
                <a:cubicBezTo>
                  <a:pt x="41576" y="4903"/>
                  <a:pt x="41573" y="4904"/>
                  <a:pt x="41569" y="4904"/>
                </a:cubicBezTo>
                <a:cubicBezTo>
                  <a:pt x="41554" y="4904"/>
                  <a:pt x="41533" y="4883"/>
                  <a:pt x="41521" y="4871"/>
                </a:cubicBezTo>
                <a:cubicBezTo>
                  <a:pt x="41493" y="4857"/>
                  <a:pt x="41493" y="4828"/>
                  <a:pt x="41464" y="4814"/>
                </a:cubicBezTo>
                <a:cubicBezTo>
                  <a:pt x="41363" y="4742"/>
                  <a:pt x="41349" y="4670"/>
                  <a:pt x="41421" y="4570"/>
                </a:cubicBezTo>
                <a:cubicBezTo>
                  <a:pt x="41417" y="4566"/>
                  <a:pt x="41412" y="4564"/>
                  <a:pt x="41406" y="4564"/>
                </a:cubicBezTo>
                <a:cubicBezTo>
                  <a:pt x="41391" y="4564"/>
                  <a:pt x="41370" y="4577"/>
                  <a:pt x="41349" y="4598"/>
                </a:cubicBezTo>
                <a:lnTo>
                  <a:pt x="41335" y="4627"/>
                </a:lnTo>
                <a:cubicBezTo>
                  <a:pt x="41320" y="4641"/>
                  <a:pt x="41291" y="4670"/>
                  <a:pt x="41277" y="4670"/>
                </a:cubicBezTo>
                <a:lnTo>
                  <a:pt x="41205" y="4641"/>
                </a:lnTo>
                <a:cubicBezTo>
                  <a:pt x="41133" y="4627"/>
                  <a:pt x="41062" y="4570"/>
                  <a:pt x="41033" y="4541"/>
                </a:cubicBezTo>
                <a:cubicBezTo>
                  <a:pt x="41033" y="4541"/>
                  <a:pt x="41039" y="4534"/>
                  <a:pt x="41043" y="4534"/>
                </a:cubicBezTo>
                <a:cubicBezTo>
                  <a:pt x="41046" y="4534"/>
                  <a:pt x="41047" y="4536"/>
                  <a:pt x="41047" y="4541"/>
                </a:cubicBezTo>
                <a:cubicBezTo>
                  <a:pt x="41090" y="4541"/>
                  <a:pt x="41119" y="4555"/>
                  <a:pt x="41133" y="4555"/>
                </a:cubicBezTo>
                <a:lnTo>
                  <a:pt x="41148" y="4555"/>
                </a:lnTo>
                <a:cubicBezTo>
                  <a:pt x="41154" y="4499"/>
                  <a:pt x="41169" y="4481"/>
                  <a:pt x="41188" y="4481"/>
                </a:cubicBezTo>
                <a:cubicBezTo>
                  <a:pt x="41212" y="4481"/>
                  <a:pt x="41245" y="4510"/>
                  <a:pt x="41277" y="4527"/>
                </a:cubicBezTo>
                <a:lnTo>
                  <a:pt x="41291" y="4527"/>
                </a:lnTo>
                <a:cubicBezTo>
                  <a:pt x="41306" y="4512"/>
                  <a:pt x="41306" y="4483"/>
                  <a:pt x="41306" y="4483"/>
                </a:cubicBezTo>
                <a:cubicBezTo>
                  <a:pt x="41294" y="4472"/>
                  <a:pt x="41357" y="4432"/>
                  <a:pt x="41405" y="4432"/>
                </a:cubicBezTo>
                <a:cubicBezTo>
                  <a:pt x="41416" y="4432"/>
                  <a:pt x="41427" y="4435"/>
                  <a:pt x="41435" y="4440"/>
                </a:cubicBezTo>
                <a:cubicBezTo>
                  <a:pt x="41442" y="4445"/>
                  <a:pt x="41449" y="4447"/>
                  <a:pt x="41456" y="4447"/>
                </a:cubicBezTo>
                <a:cubicBezTo>
                  <a:pt x="41491" y="4447"/>
                  <a:pt x="41521" y="4393"/>
                  <a:pt x="41521" y="4368"/>
                </a:cubicBezTo>
                <a:cubicBezTo>
                  <a:pt x="41521" y="4343"/>
                  <a:pt x="41542" y="4337"/>
                  <a:pt x="41562" y="4337"/>
                </a:cubicBezTo>
                <a:cubicBezTo>
                  <a:pt x="41575" y="4337"/>
                  <a:pt x="41587" y="4340"/>
                  <a:pt x="41593" y="4340"/>
                </a:cubicBezTo>
                <a:cubicBezTo>
                  <a:pt x="41593" y="4354"/>
                  <a:pt x="41665" y="4397"/>
                  <a:pt x="41679" y="4397"/>
                </a:cubicBezTo>
                <a:cubicBezTo>
                  <a:pt x="41679" y="4383"/>
                  <a:pt x="41722" y="4340"/>
                  <a:pt x="41737" y="4340"/>
                </a:cubicBezTo>
                <a:cubicBezTo>
                  <a:pt x="41751" y="4325"/>
                  <a:pt x="41837" y="4311"/>
                  <a:pt x="41866" y="4311"/>
                </a:cubicBezTo>
                <a:cubicBezTo>
                  <a:pt x="41895" y="4311"/>
                  <a:pt x="41938" y="4254"/>
                  <a:pt x="41967" y="4254"/>
                </a:cubicBezTo>
                <a:cubicBezTo>
                  <a:pt x="41981" y="4239"/>
                  <a:pt x="42024" y="4225"/>
                  <a:pt x="42053" y="4210"/>
                </a:cubicBezTo>
                <a:lnTo>
                  <a:pt x="42053" y="4182"/>
                </a:lnTo>
                <a:cubicBezTo>
                  <a:pt x="42082" y="4095"/>
                  <a:pt x="42096" y="3995"/>
                  <a:pt x="42110" y="3909"/>
                </a:cubicBezTo>
                <a:lnTo>
                  <a:pt x="42110" y="3880"/>
                </a:lnTo>
                <a:cubicBezTo>
                  <a:pt x="42096" y="3837"/>
                  <a:pt x="42125" y="3794"/>
                  <a:pt x="42182" y="3765"/>
                </a:cubicBezTo>
                <a:lnTo>
                  <a:pt x="42197" y="3837"/>
                </a:lnTo>
                <a:cubicBezTo>
                  <a:pt x="42211" y="3866"/>
                  <a:pt x="42268" y="3923"/>
                  <a:pt x="42283" y="3923"/>
                </a:cubicBezTo>
                <a:lnTo>
                  <a:pt x="42412" y="3894"/>
                </a:lnTo>
                <a:cubicBezTo>
                  <a:pt x="42434" y="3907"/>
                  <a:pt x="42461" y="3912"/>
                  <a:pt x="42491" y="3912"/>
                </a:cubicBezTo>
                <a:cubicBezTo>
                  <a:pt x="42599" y="3912"/>
                  <a:pt x="42744" y="3845"/>
                  <a:pt x="42800" y="3823"/>
                </a:cubicBezTo>
                <a:cubicBezTo>
                  <a:pt x="42886" y="3794"/>
                  <a:pt x="42886" y="3765"/>
                  <a:pt x="42814" y="3765"/>
                </a:cubicBezTo>
                <a:lnTo>
                  <a:pt x="42800" y="3736"/>
                </a:lnTo>
                <a:cubicBezTo>
                  <a:pt x="42786" y="3708"/>
                  <a:pt x="42771" y="3679"/>
                  <a:pt x="42728" y="3664"/>
                </a:cubicBezTo>
                <a:cubicBezTo>
                  <a:pt x="42685" y="3664"/>
                  <a:pt x="42699" y="3578"/>
                  <a:pt x="42743" y="3564"/>
                </a:cubicBezTo>
                <a:cubicBezTo>
                  <a:pt x="42757" y="3550"/>
                  <a:pt x="42786" y="3550"/>
                  <a:pt x="42800" y="3535"/>
                </a:cubicBezTo>
                <a:cubicBezTo>
                  <a:pt x="42814" y="3506"/>
                  <a:pt x="42843" y="3478"/>
                  <a:pt x="42829" y="3449"/>
                </a:cubicBezTo>
                <a:lnTo>
                  <a:pt x="42829" y="3435"/>
                </a:lnTo>
                <a:cubicBezTo>
                  <a:pt x="42786" y="3420"/>
                  <a:pt x="42786" y="3406"/>
                  <a:pt x="42814" y="3391"/>
                </a:cubicBezTo>
                <a:lnTo>
                  <a:pt x="42829" y="3377"/>
                </a:lnTo>
                <a:cubicBezTo>
                  <a:pt x="42839" y="3364"/>
                  <a:pt x="42848" y="3359"/>
                  <a:pt x="42857" y="3359"/>
                </a:cubicBezTo>
                <a:cubicBezTo>
                  <a:pt x="42878" y="3359"/>
                  <a:pt x="42896" y="3388"/>
                  <a:pt x="42913" y="3388"/>
                </a:cubicBezTo>
                <a:cubicBezTo>
                  <a:pt x="42919" y="3388"/>
                  <a:pt x="42924" y="3385"/>
                  <a:pt x="42929" y="3377"/>
                </a:cubicBezTo>
                <a:cubicBezTo>
                  <a:pt x="42958" y="3334"/>
                  <a:pt x="42987" y="3305"/>
                  <a:pt x="43016" y="3262"/>
                </a:cubicBezTo>
                <a:cubicBezTo>
                  <a:pt x="43016" y="3248"/>
                  <a:pt x="43016" y="3233"/>
                  <a:pt x="43030" y="3219"/>
                </a:cubicBezTo>
                <a:lnTo>
                  <a:pt x="43059" y="3162"/>
                </a:lnTo>
                <a:cubicBezTo>
                  <a:pt x="43011" y="3102"/>
                  <a:pt x="42963" y="3072"/>
                  <a:pt x="42923" y="3072"/>
                </a:cubicBezTo>
                <a:cubicBezTo>
                  <a:pt x="42915" y="3072"/>
                  <a:pt x="42908" y="3073"/>
                  <a:pt x="42901" y="3075"/>
                </a:cubicBezTo>
                <a:lnTo>
                  <a:pt x="42872" y="3104"/>
                </a:lnTo>
                <a:lnTo>
                  <a:pt x="42843" y="3133"/>
                </a:lnTo>
                <a:cubicBezTo>
                  <a:pt x="42786" y="3133"/>
                  <a:pt x="42786" y="2975"/>
                  <a:pt x="42857" y="2946"/>
                </a:cubicBezTo>
                <a:cubicBezTo>
                  <a:pt x="42929" y="2917"/>
                  <a:pt x="42972" y="2802"/>
                  <a:pt x="42972" y="2774"/>
                </a:cubicBezTo>
                <a:cubicBezTo>
                  <a:pt x="42972" y="2745"/>
                  <a:pt x="42929" y="2659"/>
                  <a:pt x="42901" y="2587"/>
                </a:cubicBezTo>
                <a:lnTo>
                  <a:pt x="42901" y="2515"/>
                </a:lnTo>
                <a:lnTo>
                  <a:pt x="42915" y="2486"/>
                </a:lnTo>
                <a:cubicBezTo>
                  <a:pt x="42924" y="2469"/>
                  <a:pt x="42911" y="2456"/>
                  <a:pt x="42889" y="2456"/>
                </a:cubicBezTo>
                <a:cubicBezTo>
                  <a:pt x="42876" y="2456"/>
                  <a:pt x="42860" y="2461"/>
                  <a:pt x="42843" y="2472"/>
                </a:cubicBezTo>
                <a:lnTo>
                  <a:pt x="42814" y="2472"/>
                </a:lnTo>
                <a:lnTo>
                  <a:pt x="42786" y="2443"/>
                </a:lnTo>
                <a:cubicBezTo>
                  <a:pt x="42800" y="2415"/>
                  <a:pt x="42829" y="2357"/>
                  <a:pt x="42843" y="2328"/>
                </a:cubicBezTo>
                <a:lnTo>
                  <a:pt x="42814" y="2300"/>
                </a:lnTo>
                <a:lnTo>
                  <a:pt x="42771" y="2242"/>
                </a:lnTo>
                <a:cubicBezTo>
                  <a:pt x="42743" y="2271"/>
                  <a:pt x="42699" y="2300"/>
                  <a:pt x="42685" y="2300"/>
                </a:cubicBezTo>
                <a:cubicBezTo>
                  <a:pt x="42685" y="2300"/>
                  <a:pt x="42714" y="2127"/>
                  <a:pt x="42728" y="2070"/>
                </a:cubicBezTo>
                <a:cubicBezTo>
                  <a:pt x="42743" y="1998"/>
                  <a:pt x="42743" y="1840"/>
                  <a:pt x="42714" y="1825"/>
                </a:cubicBezTo>
                <a:cubicBezTo>
                  <a:pt x="42683" y="1815"/>
                  <a:pt x="42646" y="1805"/>
                  <a:pt x="42611" y="1805"/>
                </a:cubicBezTo>
                <a:cubicBezTo>
                  <a:pt x="42597" y="1805"/>
                  <a:pt x="42583" y="1807"/>
                  <a:pt x="42570" y="1811"/>
                </a:cubicBezTo>
                <a:lnTo>
                  <a:pt x="42527" y="1825"/>
                </a:lnTo>
                <a:lnTo>
                  <a:pt x="42498" y="1825"/>
                </a:lnTo>
                <a:cubicBezTo>
                  <a:pt x="42455" y="1825"/>
                  <a:pt x="42498" y="1682"/>
                  <a:pt x="42541" y="1653"/>
                </a:cubicBezTo>
                <a:cubicBezTo>
                  <a:pt x="42585" y="1610"/>
                  <a:pt x="42642" y="1567"/>
                  <a:pt x="42671" y="1538"/>
                </a:cubicBezTo>
                <a:lnTo>
                  <a:pt x="42642" y="1509"/>
                </a:lnTo>
                <a:cubicBezTo>
                  <a:pt x="42613" y="1481"/>
                  <a:pt x="42613" y="1466"/>
                  <a:pt x="42642" y="1452"/>
                </a:cubicBezTo>
                <a:cubicBezTo>
                  <a:pt x="42671" y="1438"/>
                  <a:pt x="42714" y="1423"/>
                  <a:pt x="42743" y="1423"/>
                </a:cubicBezTo>
                <a:cubicBezTo>
                  <a:pt x="42814" y="1409"/>
                  <a:pt x="42757" y="1394"/>
                  <a:pt x="42757" y="1366"/>
                </a:cubicBezTo>
                <a:cubicBezTo>
                  <a:pt x="42771" y="1323"/>
                  <a:pt x="42814" y="1294"/>
                  <a:pt x="42714" y="1294"/>
                </a:cubicBezTo>
                <a:cubicBezTo>
                  <a:pt x="42671" y="1294"/>
                  <a:pt x="42613" y="1308"/>
                  <a:pt x="42556" y="1337"/>
                </a:cubicBezTo>
                <a:cubicBezTo>
                  <a:pt x="42527" y="1337"/>
                  <a:pt x="42498" y="1337"/>
                  <a:pt x="42484" y="1323"/>
                </a:cubicBezTo>
                <a:lnTo>
                  <a:pt x="42470" y="1308"/>
                </a:lnTo>
                <a:cubicBezTo>
                  <a:pt x="42470" y="1280"/>
                  <a:pt x="42426" y="1280"/>
                  <a:pt x="42412" y="1280"/>
                </a:cubicBezTo>
                <a:cubicBezTo>
                  <a:pt x="42398" y="1280"/>
                  <a:pt x="42312" y="1251"/>
                  <a:pt x="42283" y="1251"/>
                </a:cubicBezTo>
                <a:cubicBezTo>
                  <a:pt x="42254" y="1236"/>
                  <a:pt x="42168" y="1193"/>
                  <a:pt x="42153" y="1179"/>
                </a:cubicBezTo>
                <a:cubicBezTo>
                  <a:pt x="42139" y="1165"/>
                  <a:pt x="42082" y="1136"/>
                  <a:pt x="42024" y="1107"/>
                </a:cubicBezTo>
                <a:lnTo>
                  <a:pt x="41981" y="1136"/>
                </a:lnTo>
                <a:cubicBezTo>
                  <a:pt x="41967" y="1136"/>
                  <a:pt x="41924" y="1121"/>
                  <a:pt x="41924" y="1107"/>
                </a:cubicBezTo>
                <a:lnTo>
                  <a:pt x="41909" y="1007"/>
                </a:lnTo>
                <a:cubicBezTo>
                  <a:pt x="41809" y="1007"/>
                  <a:pt x="41608" y="1021"/>
                  <a:pt x="41550" y="1021"/>
                </a:cubicBezTo>
                <a:lnTo>
                  <a:pt x="41421" y="1021"/>
                </a:lnTo>
                <a:cubicBezTo>
                  <a:pt x="41406" y="1007"/>
                  <a:pt x="41277" y="992"/>
                  <a:pt x="41133" y="978"/>
                </a:cubicBezTo>
                <a:lnTo>
                  <a:pt x="41047" y="863"/>
                </a:lnTo>
                <a:cubicBezTo>
                  <a:pt x="41033" y="863"/>
                  <a:pt x="40846" y="848"/>
                  <a:pt x="40832" y="805"/>
                </a:cubicBezTo>
                <a:cubicBezTo>
                  <a:pt x="40826" y="787"/>
                  <a:pt x="40804" y="782"/>
                  <a:pt x="40777" y="782"/>
                </a:cubicBezTo>
                <a:cubicBezTo>
                  <a:pt x="40742" y="782"/>
                  <a:pt x="40698" y="791"/>
                  <a:pt x="40674" y="791"/>
                </a:cubicBezTo>
                <a:cubicBezTo>
                  <a:pt x="40645" y="791"/>
                  <a:pt x="40487" y="734"/>
                  <a:pt x="40444" y="734"/>
                </a:cubicBezTo>
                <a:cubicBezTo>
                  <a:pt x="40401" y="734"/>
                  <a:pt x="40243" y="734"/>
                  <a:pt x="40200" y="719"/>
                </a:cubicBezTo>
                <a:cubicBezTo>
                  <a:pt x="40178" y="712"/>
                  <a:pt x="40156" y="708"/>
                  <a:pt x="40138" y="708"/>
                </a:cubicBezTo>
                <a:cubicBezTo>
                  <a:pt x="40121" y="708"/>
                  <a:pt x="40106" y="712"/>
                  <a:pt x="40099" y="719"/>
                </a:cubicBezTo>
                <a:lnTo>
                  <a:pt x="40085" y="719"/>
                </a:lnTo>
                <a:lnTo>
                  <a:pt x="40013" y="734"/>
                </a:lnTo>
                <a:cubicBezTo>
                  <a:pt x="40027" y="705"/>
                  <a:pt x="39998" y="676"/>
                  <a:pt x="39970" y="676"/>
                </a:cubicBezTo>
                <a:lnTo>
                  <a:pt x="39927" y="690"/>
                </a:lnTo>
                <a:cubicBezTo>
                  <a:pt x="39927" y="690"/>
                  <a:pt x="39912" y="662"/>
                  <a:pt x="39912" y="647"/>
                </a:cubicBezTo>
                <a:lnTo>
                  <a:pt x="39912" y="633"/>
                </a:lnTo>
                <a:cubicBezTo>
                  <a:pt x="39912" y="615"/>
                  <a:pt x="39905" y="608"/>
                  <a:pt x="39894" y="608"/>
                </a:cubicBezTo>
                <a:cubicBezTo>
                  <a:pt x="39872" y="608"/>
                  <a:pt x="39836" y="638"/>
                  <a:pt x="39826" y="647"/>
                </a:cubicBezTo>
                <a:cubicBezTo>
                  <a:pt x="39820" y="659"/>
                  <a:pt x="39804" y="664"/>
                  <a:pt x="39786" y="664"/>
                </a:cubicBezTo>
                <a:cubicBezTo>
                  <a:pt x="39761" y="664"/>
                  <a:pt x="39734" y="656"/>
                  <a:pt x="39725" y="647"/>
                </a:cubicBezTo>
                <a:cubicBezTo>
                  <a:pt x="39697" y="647"/>
                  <a:pt x="39725" y="619"/>
                  <a:pt x="39769" y="590"/>
                </a:cubicBezTo>
                <a:lnTo>
                  <a:pt x="39769" y="576"/>
                </a:lnTo>
                <a:cubicBezTo>
                  <a:pt x="39769" y="536"/>
                  <a:pt x="39751" y="527"/>
                  <a:pt x="39728" y="527"/>
                </a:cubicBezTo>
                <a:cubicBezTo>
                  <a:pt x="39709" y="527"/>
                  <a:pt x="39687" y="532"/>
                  <a:pt x="39668" y="532"/>
                </a:cubicBezTo>
                <a:cubicBezTo>
                  <a:pt x="39654" y="532"/>
                  <a:pt x="39654" y="561"/>
                  <a:pt x="39639" y="576"/>
                </a:cubicBezTo>
                <a:lnTo>
                  <a:pt x="39625" y="590"/>
                </a:lnTo>
                <a:cubicBezTo>
                  <a:pt x="39614" y="590"/>
                  <a:pt x="39571" y="566"/>
                  <a:pt x="39538" y="566"/>
                </a:cubicBezTo>
                <a:cubicBezTo>
                  <a:pt x="39527" y="566"/>
                  <a:pt x="39517" y="568"/>
                  <a:pt x="39510" y="576"/>
                </a:cubicBezTo>
                <a:cubicBezTo>
                  <a:pt x="39507" y="578"/>
                  <a:pt x="39503" y="579"/>
                  <a:pt x="39497" y="579"/>
                </a:cubicBezTo>
                <a:cubicBezTo>
                  <a:pt x="39471" y="579"/>
                  <a:pt x="39421" y="556"/>
                  <a:pt x="39409" y="532"/>
                </a:cubicBezTo>
                <a:cubicBezTo>
                  <a:pt x="39408" y="531"/>
                  <a:pt x="39404" y="530"/>
                  <a:pt x="39399" y="530"/>
                </a:cubicBezTo>
                <a:cubicBezTo>
                  <a:pt x="39363" y="530"/>
                  <a:pt x="39252" y="563"/>
                  <a:pt x="39199" y="563"/>
                </a:cubicBezTo>
                <a:cubicBezTo>
                  <a:pt x="39191" y="563"/>
                  <a:pt x="39184" y="563"/>
                  <a:pt x="39179" y="561"/>
                </a:cubicBezTo>
                <a:cubicBezTo>
                  <a:pt x="39151" y="532"/>
                  <a:pt x="39093" y="504"/>
                  <a:pt x="39065" y="504"/>
                </a:cubicBezTo>
                <a:lnTo>
                  <a:pt x="39050" y="504"/>
                </a:lnTo>
                <a:lnTo>
                  <a:pt x="39021" y="518"/>
                </a:lnTo>
                <a:cubicBezTo>
                  <a:pt x="39012" y="532"/>
                  <a:pt x="38991" y="537"/>
                  <a:pt x="38966" y="537"/>
                </a:cubicBezTo>
                <a:cubicBezTo>
                  <a:pt x="38916" y="537"/>
                  <a:pt x="38849" y="518"/>
                  <a:pt x="38820" y="518"/>
                </a:cubicBezTo>
                <a:cubicBezTo>
                  <a:pt x="38777" y="518"/>
                  <a:pt x="38720" y="532"/>
                  <a:pt x="38691" y="532"/>
                </a:cubicBezTo>
                <a:lnTo>
                  <a:pt x="38547" y="532"/>
                </a:lnTo>
                <a:lnTo>
                  <a:pt x="38490" y="547"/>
                </a:lnTo>
                <a:cubicBezTo>
                  <a:pt x="38476" y="554"/>
                  <a:pt x="38465" y="557"/>
                  <a:pt x="38455" y="557"/>
                </a:cubicBezTo>
                <a:cubicBezTo>
                  <a:pt x="38406" y="557"/>
                  <a:pt x="38396" y="488"/>
                  <a:pt x="38356" y="488"/>
                </a:cubicBezTo>
                <a:cubicBezTo>
                  <a:pt x="38353" y="488"/>
                  <a:pt x="38350" y="488"/>
                  <a:pt x="38346" y="489"/>
                </a:cubicBezTo>
                <a:lnTo>
                  <a:pt x="38332" y="489"/>
                </a:lnTo>
                <a:cubicBezTo>
                  <a:pt x="38332" y="500"/>
                  <a:pt x="38270" y="534"/>
                  <a:pt x="38242" y="534"/>
                </a:cubicBezTo>
                <a:cubicBezTo>
                  <a:pt x="38233" y="534"/>
                  <a:pt x="38227" y="529"/>
                  <a:pt x="38231" y="518"/>
                </a:cubicBezTo>
                <a:cubicBezTo>
                  <a:pt x="38231" y="501"/>
                  <a:pt x="38226" y="494"/>
                  <a:pt x="38219" y="494"/>
                </a:cubicBezTo>
                <a:cubicBezTo>
                  <a:pt x="38214" y="494"/>
                  <a:pt x="38208" y="498"/>
                  <a:pt x="38203" y="504"/>
                </a:cubicBezTo>
                <a:cubicBezTo>
                  <a:pt x="38203" y="507"/>
                  <a:pt x="38200" y="508"/>
                  <a:pt x="38196" y="508"/>
                </a:cubicBezTo>
                <a:cubicBezTo>
                  <a:pt x="38184" y="508"/>
                  <a:pt x="38161" y="500"/>
                  <a:pt x="38145" y="500"/>
                </a:cubicBezTo>
                <a:cubicBezTo>
                  <a:pt x="38139" y="500"/>
                  <a:pt x="38134" y="501"/>
                  <a:pt x="38131" y="504"/>
                </a:cubicBezTo>
                <a:cubicBezTo>
                  <a:pt x="38102" y="532"/>
                  <a:pt x="38044" y="590"/>
                  <a:pt x="38016" y="590"/>
                </a:cubicBezTo>
                <a:cubicBezTo>
                  <a:pt x="37987" y="576"/>
                  <a:pt x="37944" y="532"/>
                  <a:pt x="37930" y="518"/>
                </a:cubicBezTo>
                <a:cubicBezTo>
                  <a:pt x="37926" y="511"/>
                  <a:pt x="37921" y="508"/>
                  <a:pt x="37915" y="508"/>
                </a:cubicBezTo>
                <a:cubicBezTo>
                  <a:pt x="37896" y="508"/>
                  <a:pt x="37869" y="536"/>
                  <a:pt x="37858" y="547"/>
                </a:cubicBezTo>
                <a:cubicBezTo>
                  <a:pt x="37856" y="549"/>
                  <a:pt x="37854" y="550"/>
                  <a:pt x="37851" y="550"/>
                </a:cubicBezTo>
                <a:cubicBezTo>
                  <a:pt x="37832" y="550"/>
                  <a:pt x="37797" y="509"/>
                  <a:pt x="37771" y="446"/>
                </a:cubicBezTo>
                <a:lnTo>
                  <a:pt x="37728" y="504"/>
                </a:lnTo>
                <a:cubicBezTo>
                  <a:pt x="37701" y="552"/>
                  <a:pt x="37680" y="570"/>
                  <a:pt x="37659" y="570"/>
                </a:cubicBezTo>
                <a:cubicBezTo>
                  <a:pt x="37637" y="570"/>
                  <a:pt x="37615" y="548"/>
                  <a:pt x="37585" y="518"/>
                </a:cubicBezTo>
                <a:cubicBezTo>
                  <a:pt x="37570" y="518"/>
                  <a:pt x="37542" y="504"/>
                  <a:pt x="37527" y="504"/>
                </a:cubicBezTo>
                <a:cubicBezTo>
                  <a:pt x="37512" y="524"/>
                  <a:pt x="37496" y="532"/>
                  <a:pt x="37481" y="532"/>
                </a:cubicBezTo>
                <a:cubicBezTo>
                  <a:pt x="37453" y="532"/>
                  <a:pt x="37426" y="508"/>
                  <a:pt x="37398" y="489"/>
                </a:cubicBezTo>
                <a:cubicBezTo>
                  <a:pt x="37369" y="475"/>
                  <a:pt x="37340" y="461"/>
                  <a:pt x="37312" y="446"/>
                </a:cubicBezTo>
                <a:lnTo>
                  <a:pt x="37240" y="432"/>
                </a:lnTo>
                <a:cubicBezTo>
                  <a:pt x="37168" y="446"/>
                  <a:pt x="37096" y="461"/>
                  <a:pt x="37082" y="461"/>
                </a:cubicBezTo>
                <a:cubicBezTo>
                  <a:pt x="37070" y="472"/>
                  <a:pt x="37030" y="493"/>
                  <a:pt x="37008" y="493"/>
                </a:cubicBezTo>
                <a:cubicBezTo>
                  <a:pt x="37003" y="493"/>
                  <a:pt x="36998" y="492"/>
                  <a:pt x="36996" y="489"/>
                </a:cubicBezTo>
                <a:cubicBezTo>
                  <a:pt x="36993" y="486"/>
                  <a:pt x="36989" y="485"/>
                  <a:pt x="36984" y="485"/>
                </a:cubicBezTo>
                <a:cubicBezTo>
                  <a:pt x="36965" y="485"/>
                  <a:pt x="36935" y="504"/>
                  <a:pt x="36924" y="504"/>
                </a:cubicBezTo>
                <a:cubicBezTo>
                  <a:pt x="36914" y="514"/>
                  <a:pt x="36896" y="524"/>
                  <a:pt x="36877" y="524"/>
                </a:cubicBezTo>
                <a:cubicBezTo>
                  <a:pt x="36869" y="524"/>
                  <a:pt x="36860" y="522"/>
                  <a:pt x="36852" y="518"/>
                </a:cubicBezTo>
                <a:lnTo>
                  <a:pt x="36838" y="518"/>
                </a:lnTo>
                <a:lnTo>
                  <a:pt x="36809" y="489"/>
                </a:lnTo>
                <a:cubicBezTo>
                  <a:pt x="36805" y="485"/>
                  <a:pt x="36796" y="483"/>
                  <a:pt x="36784" y="483"/>
                </a:cubicBezTo>
                <a:cubicBezTo>
                  <a:pt x="36757" y="483"/>
                  <a:pt x="36718" y="494"/>
                  <a:pt x="36708" y="504"/>
                </a:cubicBezTo>
                <a:cubicBezTo>
                  <a:pt x="36704" y="508"/>
                  <a:pt x="36699" y="510"/>
                  <a:pt x="36693" y="510"/>
                </a:cubicBezTo>
                <a:cubicBezTo>
                  <a:pt x="36678" y="510"/>
                  <a:pt x="36661" y="499"/>
                  <a:pt x="36651" y="489"/>
                </a:cubicBezTo>
                <a:cubicBezTo>
                  <a:pt x="36651" y="485"/>
                  <a:pt x="36635" y="483"/>
                  <a:pt x="36612" y="483"/>
                </a:cubicBezTo>
                <a:cubicBezTo>
                  <a:pt x="36566" y="483"/>
                  <a:pt x="36493" y="489"/>
                  <a:pt x="36464" y="489"/>
                </a:cubicBezTo>
                <a:lnTo>
                  <a:pt x="36292" y="489"/>
                </a:lnTo>
                <a:cubicBezTo>
                  <a:pt x="36277" y="504"/>
                  <a:pt x="36162" y="532"/>
                  <a:pt x="36062" y="561"/>
                </a:cubicBezTo>
                <a:lnTo>
                  <a:pt x="35990" y="532"/>
                </a:lnTo>
                <a:lnTo>
                  <a:pt x="35918" y="489"/>
                </a:lnTo>
                <a:cubicBezTo>
                  <a:pt x="35853" y="489"/>
                  <a:pt x="35716" y="465"/>
                  <a:pt x="35627" y="465"/>
                </a:cubicBezTo>
                <a:cubicBezTo>
                  <a:pt x="35598" y="465"/>
                  <a:pt x="35573" y="468"/>
                  <a:pt x="35559" y="475"/>
                </a:cubicBezTo>
                <a:cubicBezTo>
                  <a:pt x="35487" y="489"/>
                  <a:pt x="35329" y="532"/>
                  <a:pt x="35272" y="532"/>
                </a:cubicBezTo>
                <a:cubicBezTo>
                  <a:pt x="35200" y="532"/>
                  <a:pt x="35114" y="518"/>
                  <a:pt x="35042" y="518"/>
                </a:cubicBezTo>
                <a:lnTo>
                  <a:pt x="34984" y="532"/>
                </a:lnTo>
                <a:lnTo>
                  <a:pt x="34898" y="561"/>
                </a:lnTo>
                <a:cubicBezTo>
                  <a:pt x="34880" y="537"/>
                  <a:pt x="34844" y="528"/>
                  <a:pt x="34806" y="528"/>
                </a:cubicBezTo>
                <a:cubicBezTo>
                  <a:pt x="34754" y="528"/>
                  <a:pt x="34699" y="545"/>
                  <a:pt x="34683" y="561"/>
                </a:cubicBezTo>
                <a:cubicBezTo>
                  <a:pt x="34668" y="576"/>
                  <a:pt x="34629" y="579"/>
                  <a:pt x="34589" y="579"/>
                </a:cubicBezTo>
                <a:cubicBezTo>
                  <a:pt x="34550" y="579"/>
                  <a:pt x="34510" y="576"/>
                  <a:pt x="34496" y="576"/>
                </a:cubicBezTo>
                <a:cubicBezTo>
                  <a:pt x="34467" y="576"/>
                  <a:pt x="34426" y="582"/>
                  <a:pt x="34393" y="582"/>
                </a:cubicBezTo>
                <a:cubicBezTo>
                  <a:pt x="34376" y="582"/>
                  <a:pt x="34362" y="580"/>
                  <a:pt x="34352" y="576"/>
                </a:cubicBezTo>
                <a:cubicBezTo>
                  <a:pt x="34327" y="576"/>
                  <a:pt x="34218" y="544"/>
                  <a:pt x="34170" y="544"/>
                </a:cubicBezTo>
                <a:cubicBezTo>
                  <a:pt x="34162" y="544"/>
                  <a:pt x="34155" y="545"/>
                  <a:pt x="34151" y="547"/>
                </a:cubicBezTo>
                <a:cubicBezTo>
                  <a:pt x="34108" y="561"/>
                  <a:pt x="34036" y="576"/>
                  <a:pt x="33993" y="576"/>
                </a:cubicBezTo>
                <a:lnTo>
                  <a:pt x="33935" y="547"/>
                </a:lnTo>
                <a:lnTo>
                  <a:pt x="33907" y="532"/>
                </a:lnTo>
                <a:cubicBezTo>
                  <a:pt x="33821" y="547"/>
                  <a:pt x="33720" y="576"/>
                  <a:pt x="33662" y="576"/>
                </a:cubicBezTo>
                <a:lnTo>
                  <a:pt x="33619" y="576"/>
                </a:lnTo>
                <a:cubicBezTo>
                  <a:pt x="33587" y="565"/>
                  <a:pt x="33570" y="537"/>
                  <a:pt x="33539" y="537"/>
                </a:cubicBezTo>
                <a:cubicBezTo>
                  <a:pt x="33530" y="537"/>
                  <a:pt x="33518" y="540"/>
                  <a:pt x="33504" y="547"/>
                </a:cubicBezTo>
                <a:cubicBezTo>
                  <a:pt x="33492" y="549"/>
                  <a:pt x="33481" y="550"/>
                  <a:pt x="33471" y="550"/>
                </a:cubicBezTo>
                <a:cubicBezTo>
                  <a:pt x="33420" y="550"/>
                  <a:pt x="33394" y="520"/>
                  <a:pt x="33418" y="461"/>
                </a:cubicBezTo>
                <a:lnTo>
                  <a:pt x="33418" y="446"/>
                </a:lnTo>
                <a:cubicBezTo>
                  <a:pt x="33444" y="420"/>
                  <a:pt x="33316" y="358"/>
                  <a:pt x="33271" y="358"/>
                </a:cubicBezTo>
                <a:cubicBezTo>
                  <a:pt x="33266" y="358"/>
                  <a:pt x="33263" y="359"/>
                  <a:pt x="33260" y="360"/>
                </a:cubicBezTo>
                <a:cubicBezTo>
                  <a:pt x="33246" y="389"/>
                  <a:pt x="33289" y="432"/>
                  <a:pt x="33318" y="461"/>
                </a:cubicBezTo>
                <a:cubicBezTo>
                  <a:pt x="33346" y="475"/>
                  <a:pt x="33332" y="489"/>
                  <a:pt x="33318" y="489"/>
                </a:cubicBezTo>
                <a:lnTo>
                  <a:pt x="33303" y="489"/>
                </a:lnTo>
                <a:cubicBezTo>
                  <a:pt x="33289" y="518"/>
                  <a:pt x="33275" y="561"/>
                  <a:pt x="33246" y="561"/>
                </a:cubicBezTo>
                <a:cubicBezTo>
                  <a:pt x="33244" y="563"/>
                  <a:pt x="33241" y="564"/>
                  <a:pt x="33238" y="564"/>
                </a:cubicBezTo>
                <a:cubicBezTo>
                  <a:pt x="33219" y="564"/>
                  <a:pt x="33184" y="532"/>
                  <a:pt x="33160" y="532"/>
                </a:cubicBezTo>
                <a:cubicBezTo>
                  <a:pt x="33088" y="532"/>
                  <a:pt x="33030" y="532"/>
                  <a:pt x="33016" y="461"/>
                </a:cubicBezTo>
                <a:lnTo>
                  <a:pt x="33002" y="417"/>
                </a:lnTo>
                <a:cubicBezTo>
                  <a:pt x="32958" y="403"/>
                  <a:pt x="32872" y="360"/>
                  <a:pt x="32815" y="331"/>
                </a:cubicBezTo>
                <a:lnTo>
                  <a:pt x="32800" y="288"/>
                </a:lnTo>
                <a:lnTo>
                  <a:pt x="32800" y="259"/>
                </a:lnTo>
                <a:cubicBezTo>
                  <a:pt x="32800" y="256"/>
                  <a:pt x="32798" y="254"/>
                  <a:pt x="32794" y="254"/>
                </a:cubicBezTo>
                <a:cubicBezTo>
                  <a:pt x="32781" y="254"/>
                  <a:pt x="32751" y="273"/>
                  <a:pt x="32729" y="317"/>
                </a:cubicBezTo>
                <a:lnTo>
                  <a:pt x="32685" y="346"/>
                </a:lnTo>
                <a:cubicBezTo>
                  <a:pt x="32628" y="389"/>
                  <a:pt x="32542" y="403"/>
                  <a:pt x="32513" y="489"/>
                </a:cubicBezTo>
                <a:cubicBezTo>
                  <a:pt x="32505" y="514"/>
                  <a:pt x="32473" y="548"/>
                  <a:pt x="32442" y="548"/>
                </a:cubicBezTo>
                <a:cubicBezTo>
                  <a:pt x="32419" y="548"/>
                  <a:pt x="32396" y="530"/>
                  <a:pt x="32384" y="475"/>
                </a:cubicBezTo>
                <a:lnTo>
                  <a:pt x="32384" y="461"/>
                </a:lnTo>
                <a:cubicBezTo>
                  <a:pt x="32355" y="461"/>
                  <a:pt x="32269" y="417"/>
                  <a:pt x="32269" y="389"/>
                </a:cubicBezTo>
                <a:cubicBezTo>
                  <a:pt x="32269" y="374"/>
                  <a:pt x="32283" y="317"/>
                  <a:pt x="32298" y="303"/>
                </a:cubicBezTo>
                <a:cubicBezTo>
                  <a:pt x="32312" y="303"/>
                  <a:pt x="32384" y="288"/>
                  <a:pt x="32441" y="274"/>
                </a:cubicBezTo>
                <a:lnTo>
                  <a:pt x="32470" y="346"/>
                </a:lnTo>
                <a:lnTo>
                  <a:pt x="32484" y="346"/>
                </a:lnTo>
                <a:cubicBezTo>
                  <a:pt x="32487" y="349"/>
                  <a:pt x="32492" y="350"/>
                  <a:pt x="32497" y="350"/>
                </a:cubicBezTo>
                <a:cubicBezTo>
                  <a:pt x="32519" y="350"/>
                  <a:pt x="32556" y="331"/>
                  <a:pt x="32556" y="331"/>
                </a:cubicBezTo>
                <a:cubicBezTo>
                  <a:pt x="32571" y="317"/>
                  <a:pt x="32527" y="274"/>
                  <a:pt x="32499" y="274"/>
                </a:cubicBezTo>
                <a:cubicBezTo>
                  <a:pt x="32470" y="259"/>
                  <a:pt x="32427" y="231"/>
                  <a:pt x="32413" y="231"/>
                </a:cubicBezTo>
                <a:cubicBezTo>
                  <a:pt x="32413" y="218"/>
                  <a:pt x="32367" y="171"/>
                  <a:pt x="32347" y="171"/>
                </a:cubicBezTo>
                <a:cubicBezTo>
                  <a:pt x="32344" y="171"/>
                  <a:pt x="32342" y="172"/>
                  <a:pt x="32341" y="173"/>
                </a:cubicBezTo>
                <a:cubicBezTo>
                  <a:pt x="32326" y="188"/>
                  <a:pt x="32269" y="245"/>
                  <a:pt x="32226" y="288"/>
                </a:cubicBezTo>
                <a:lnTo>
                  <a:pt x="32140" y="288"/>
                </a:lnTo>
                <a:cubicBezTo>
                  <a:pt x="32025" y="288"/>
                  <a:pt x="31910" y="331"/>
                  <a:pt x="31780" y="360"/>
                </a:cubicBezTo>
                <a:cubicBezTo>
                  <a:pt x="31780" y="360"/>
                  <a:pt x="31766" y="346"/>
                  <a:pt x="31752" y="331"/>
                </a:cubicBezTo>
                <a:cubicBezTo>
                  <a:pt x="31766" y="317"/>
                  <a:pt x="31823" y="288"/>
                  <a:pt x="31852" y="274"/>
                </a:cubicBezTo>
                <a:cubicBezTo>
                  <a:pt x="31881" y="274"/>
                  <a:pt x="31996" y="231"/>
                  <a:pt x="31996" y="202"/>
                </a:cubicBezTo>
                <a:cubicBezTo>
                  <a:pt x="31996" y="159"/>
                  <a:pt x="32082" y="130"/>
                  <a:pt x="32111" y="130"/>
                </a:cubicBezTo>
                <a:cubicBezTo>
                  <a:pt x="32140" y="116"/>
                  <a:pt x="32168" y="101"/>
                  <a:pt x="32168" y="101"/>
                </a:cubicBezTo>
                <a:lnTo>
                  <a:pt x="31996" y="101"/>
                </a:lnTo>
                <a:cubicBezTo>
                  <a:pt x="31953" y="101"/>
                  <a:pt x="31852" y="173"/>
                  <a:pt x="31823" y="202"/>
                </a:cubicBezTo>
                <a:cubicBezTo>
                  <a:pt x="31816" y="213"/>
                  <a:pt x="31807" y="218"/>
                  <a:pt x="31798" y="218"/>
                </a:cubicBezTo>
                <a:cubicBezTo>
                  <a:pt x="31774" y="218"/>
                  <a:pt x="31748" y="184"/>
                  <a:pt x="31737" y="173"/>
                </a:cubicBezTo>
                <a:cubicBezTo>
                  <a:pt x="31737" y="144"/>
                  <a:pt x="31766" y="130"/>
                  <a:pt x="31823" y="116"/>
                </a:cubicBezTo>
                <a:lnTo>
                  <a:pt x="31795" y="58"/>
                </a:lnTo>
                <a:lnTo>
                  <a:pt x="31780" y="58"/>
                </a:lnTo>
                <a:cubicBezTo>
                  <a:pt x="31737" y="73"/>
                  <a:pt x="31665" y="73"/>
                  <a:pt x="31651" y="73"/>
                </a:cubicBezTo>
                <a:cubicBezTo>
                  <a:pt x="31649" y="71"/>
                  <a:pt x="31647" y="70"/>
                  <a:pt x="31645" y="70"/>
                </a:cubicBezTo>
                <a:cubicBezTo>
                  <a:pt x="31633" y="70"/>
                  <a:pt x="31620" y="109"/>
                  <a:pt x="31608" y="159"/>
                </a:cubicBezTo>
                <a:lnTo>
                  <a:pt x="31550" y="159"/>
                </a:lnTo>
                <a:cubicBezTo>
                  <a:pt x="31479" y="159"/>
                  <a:pt x="31436" y="159"/>
                  <a:pt x="31436" y="188"/>
                </a:cubicBezTo>
                <a:lnTo>
                  <a:pt x="31436" y="216"/>
                </a:lnTo>
                <a:lnTo>
                  <a:pt x="31436" y="245"/>
                </a:lnTo>
                <a:cubicBezTo>
                  <a:pt x="31450" y="274"/>
                  <a:pt x="31479" y="346"/>
                  <a:pt x="31450" y="360"/>
                </a:cubicBezTo>
                <a:cubicBezTo>
                  <a:pt x="31426" y="360"/>
                  <a:pt x="31352" y="310"/>
                  <a:pt x="31303" y="310"/>
                </a:cubicBezTo>
                <a:cubicBezTo>
                  <a:pt x="31293" y="310"/>
                  <a:pt x="31285" y="312"/>
                  <a:pt x="31278" y="317"/>
                </a:cubicBezTo>
                <a:cubicBezTo>
                  <a:pt x="31265" y="325"/>
                  <a:pt x="31256" y="329"/>
                  <a:pt x="31250" y="329"/>
                </a:cubicBezTo>
                <a:cubicBezTo>
                  <a:pt x="31236" y="329"/>
                  <a:pt x="31239" y="308"/>
                  <a:pt x="31249" y="288"/>
                </a:cubicBezTo>
                <a:cubicBezTo>
                  <a:pt x="31263" y="274"/>
                  <a:pt x="31364" y="216"/>
                  <a:pt x="31335" y="202"/>
                </a:cubicBezTo>
                <a:cubicBezTo>
                  <a:pt x="31321" y="173"/>
                  <a:pt x="31278" y="116"/>
                  <a:pt x="31263" y="101"/>
                </a:cubicBezTo>
                <a:cubicBezTo>
                  <a:pt x="31249" y="87"/>
                  <a:pt x="31220" y="87"/>
                  <a:pt x="31220" y="87"/>
                </a:cubicBezTo>
                <a:cubicBezTo>
                  <a:pt x="31206" y="87"/>
                  <a:pt x="31206" y="231"/>
                  <a:pt x="31177" y="274"/>
                </a:cubicBezTo>
                <a:cubicBezTo>
                  <a:pt x="31148" y="331"/>
                  <a:pt x="31148" y="389"/>
                  <a:pt x="31148" y="403"/>
                </a:cubicBezTo>
                <a:lnTo>
                  <a:pt x="31148" y="432"/>
                </a:lnTo>
                <a:lnTo>
                  <a:pt x="31148" y="461"/>
                </a:lnTo>
                <a:cubicBezTo>
                  <a:pt x="31135" y="486"/>
                  <a:pt x="31077" y="535"/>
                  <a:pt x="31064" y="535"/>
                </a:cubicBezTo>
                <a:cubicBezTo>
                  <a:pt x="31063" y="535"/>
                  <a:pt x="31062" y="534"/>
                  <a:pt x="31062" y="532"/>
                </a:cubicBezTo>
                <a:cubicBezTo>
                  <a:pt x="31048" y="504"/>
                  <a:pt x="31005" y="446"/>
                  <a:pt x="30976" y="403"/>
                </a:cubicBezTo>
                <a:lnTo>
                  <a:pt x="30933" y="360"/>
                </a:lnTo>
                <a:lnTo>
                  <a:pt x="30918" y="346"/>
                </a:lnTo>
                <a:cubicBezTo>
                  <a:pt x="30904" y="317"/>
                  <a:pt x="30832" y="274"/>
                  <a:pt x="30832" y="245"/>
                </a:cubicBezTo>
                <a:cubicBezTo>
                  <a:pt x="30846" y="231"/>
                  <a:pt x="30918" y="144"/>
                  <a:pt x="30933" y="116"/>
                </a:cubicBezTo>
                <a:cubicBezTo>
                  <a:pt x="30941" y="104"/>
                  <a:pt x="30936" y="98"/>
                  <a:pt x="30925" y="98"/>
                </a:cubicBezTo>
                <a:cubicBezTo>
                  <a:pt x="30896" y="98"/>
                  <a:pt x="30824" y="132"/>
                  <a:pt x="30803" y="173"/>
                </a:cubicBezTo>
                <a:cubicBezTo>
                  <a:pt x="30775" y="216"/>
                  <a:pt x="30703" y="274"/>
                  <a:pt x="30660" y="303"/>
                </a:cubicBezTo>
                <a:lnTo>
                  <a:pt x="30631" y="274"/>
                </a:lnTo>
                <a:cubicBezTo>
                  <a:pt x="30605" y="261"/>
                  <a:pt x="30582" y="254"/>
                  <a:pt x="30562" y="254"/>
                </a:cubicBezTo>
                <a:cubicBezTo>
                  <a:pt x="30538" y="254"/>
                  <a:pt x="30517" y="264"/>
                  <a:pt x="30502" y="288"/>
                </a:cubicBezTo>
                <a:lnTo>
                  <a:pt x="30473" y="331"/>
                </a:lnTo>
                <a:cubicBezTo>
                  <a:pt x="30415" y="331"/>
                  <a:pt x="30372" y="475"/>
                  <a:pt x="30372" y="518"/>
                </a:cubicBezTo>
                <a:cubicBezTo>
                  <a:pt x="30372" y="576"/>
                  <a:pt x="30301" y="604"/>
                  <a:pt x="30286" y="604"/>
                </a:cubicBezTo>
                <a:cubicBezTo>
                  <a:pt x="30257" y="590"/>
                  <a:pt x="30214" y="561"/>
                  <a:pt x="30171" y="518"/>
                </a:cubicBezTo>
                <a:lnTo>
                  <a:pt x="30243" y="461"/>
                </a:lnTo>
                <a:cubicBezTo>
                  <a:pt x="30272" y="432"/>
                  <a:pt x="30272" y="389"/>
                  <a:pt x="30301" y="346"/>
                </a:cubicBezTo>
                <a:lnTo>
                  <a:pt x="30315" y="331"/>
                </a:lnTo>
                <a:cubicBezTo>
                  <a:pt x="30344" y="331"/>
                  <a:pt x="30387" y="288"/>
                  <a:pt x="30401" y="231"/>
                </a:cubicBezTo>
                <a:lnTo>
                  <a:pt x="30430" y="188"/>
                </a:lnTo>
                <a:cubicBezTo>
                  <a:pt x="30430" y="173"/>
                  <a:pt x="30473" y="173"/>
                  <a:pt x="30487" y="173"/>
                </a:cubicBezTo>
                <a:lnTo>
                  <a:pt x="30530" y="173"/>
                </a:lnTo>
                <a:cubicBezTo>
                  <a:pt x="30559" y="188"/>
                  <a:pt x="30617" y="216"/>
                  <a:pt x="30631" y="231"/>
                </a:cubicBezTo>
                <a:lnTo>
                  <a:pt x="30660" y="231"/>
                </a:lnTo>
                <a:lnTo>
                  <a:pt x="30688" y="245"/>
                </a:lnTo>
                <a:cubicBezTo>
                  <a:pt x="30717" y="245"/>
                  <a:pt x="30789" y="188"/>
                  <a:pt x="30789" y="159"/>
                </a:cubicBezTo>
                <a:cubicBezTo>
                  <a:pt x="30789" y="144"/>
                  <a:pt x="30789" y="101"/>
                  <a:pt x="30789" y="87"/>
                </a:cubicBezTo>
                <a:cubicBezTo>
                  <a:pt x="30789" y="73"/>
                  <a:pt x="30775" y="73"/>
                  <a:pt x="30746" y="73"/>
                </a:cubicBezTo>
                <a:lnTo>
                  <a:pt x="30732" y="73"/>
                </a:lnTo>
                <a:lnTo>
                  <a:pt x="30660" y="87"/>
                </a:lnTo>
                <a:lnTo>
                  <a:pt x="30444" y="87"/>
                </a:lnTo>
                <a:cubicBezTo>
                  <a:pt x="30415" y="87"/>
                  <a:pt x="30372" y="173"/>
                  <a:pt x="30358" y="188"/>
                </a:cubicBezTo>
                <a:cubicBezTo>
                  <a:pt x="30345" y="213"/>
                  <a:pt x="30309" y="321"/>
                  <a:pt x="30270" y="321"/>
                </a:cubicBezTo>
                <a:cubicBezTo>
                  <a:pt x="30266" y="321"/>
                  <a:pt x="30262" y="320"/>
                  <a:pt x="30257" y="317"/>
                </a:cubicBezTo>
                <a:cubicBezTo>
                  <a:pt x="30253" y="312"/>
                  <a:pt x="30248" y="310"/>
                  <a:pt x="30244" y="310"/>
                </a:cubicBezTo>
                <a:cubicBezTo>
                  <a:pt x="30220" y="310"/>
                  <a:pt x="30198" y="365"/>
                  <a:pt x="30186" y="389"/>
                </a:cubicBezTo>
                <a:cubicBezTo>
                  <a:pt x="30186" y="432"/>
                  <a:pt x="30171" y="446"/>
                  <a:pt x="30157" y="446"/>
                </a:cubicBezTo>
                <a:lnTo>
                  <a:pt x="30157" y="432"/>
                </a:lnTo>
                <a:cubicBezTo>
                  <a:pt x="30146" y="400"/>
                  <a:pt x="30167" y="323"/>
                  <a:pt x="30122" y="323"/>
                </a:cubicBezTo>
                <a:cubicBezTo>
                  <a:pt x="30106" y="323"/>
                  <a:pt x="30080" y="333"/>
                  <a:pt x="30042" y="360"/>
                </a:cubicBezTo>
                <a:cubicBezTo>
                  <a:pt x="30042" y="360"/>
                  <a:pt x="29970" y="331"/>
                  <a:pt x="29970" y="303"/>
                </a:cubicBezTo>
                <a:lnTo>
                  <a:pt x="29970" y="144"/>
                </a:lnTo>
                <a:cubicBezTo>
                  <a:pt x="29913" y="101"/>
                  <a:pt x="29855" y="58"/>
                  <a:pt x="29812" y="44"/>
                </a:cubicBezTo>
                <a:lnTo>
                  <a:pt x="29798" y="58"/>
                </a:lnTo>
                <a:lnTo>
                  <a:pt x="29769" y="58"/>
                </a:lnTo>
                <a:cubicBezTo>
                  <a:pt x="29755" y="73"/>
                  <a:pt x="29755" y="116"/>
                  <a:pt x="29769" y="116"/>
                </a:cubicBezTo>
                <a:cubicBezTo>
                  <a:pt x="29769" y="130"/>
                  <a:pt x="29898" y="159"/>
                  <a:pt x="29884" y="188"/>
                </a:cubicBezTo>
                <a:cubicBezTo>
                  <a:pt x="29879" y="195"/>
                  <a:pt x="29873" y="198"/>
                  <a:pt x="29866" y="198"/>
                </a:cubicBezTo>
                <a:cubicBezTo>
                  <a:pt x="29835" y="198"/>
                  <a:pt x="29788" y="130"/>
                  <a:pt x="29740" y="130"/>
                </a:cubicBezTo>
                <a:cubicBezTo>
                  <a:pt x="29683" y="130"/>
                  <a:pt x="29496" y="130"/>
                  <a:pt x="29467" y="173"/>
                </a:cubicBezTo>
                <a:cubicBezTo>
                  <a:pt x="29424" y="216"/>
                  <a:pt x="29395" y="245"/>
                  <a:pt x="29381" y="245"/>
                </a:cubicBezTo>
                <a:cubicBezTo>
                  <a:pt x="29338" y="216"/>
                  <a:pt x="29410" y="130"/>
                  <a:pt x="29324" y="130"/>
                </a:cubicBezTo>
                <a:cubicBezTo>
                  <a:pt x="29295" y="130"/>
                  <a:pt x="29266" y="188"/>
                  <a:pt x="29237" y="231"/>
                </a:cubicBezTo>
                <a:lnTo>
                  <a:pt x="29223" y="259"/>
                </a:lnTo>
                <a:cubicBezTo>
                  <a:pt x="29223" y="280"/>
                  <a:pt x="29161" y="294"/>
                  <a:pt x="29111" y="294"/>
                </a:cubicBezTo>
                <a:cubicBezTo>
                  <a:pt x="29093" y="294"/>
                  <a:pt x="29076" y="292"/>
                  <a:pt x="29065" y="288"/>
                </a:cubicBezTo>
                <a:cubicBezTo>
                  <a:pt x="29036" y="288"/>
                  <a:pt x="29051" y="188"/>
                  <a:pt x="29094" y="173"/>
                </a:cubicBezTo>
                <a:lnTo>
                  <a:pt x="29237" y="173"/>
                </a:lnTo>
                <a:lnTo>
                  <a:pt x="29237" y="116"/>
                </a:lnTo>
                <a:lnTo>
                  <a:pt x="29223" y="101"/>
                </a:lnTo>
                <a:cubicBezTo>
                  <a:pt x="29194" y="101"/>
                  <a:pt x="29122" y="87"/>
                  <a:pt x="29108" y="87"/>
                </a:cubicBezTo>
                <a:cubicBezTo>
                  <a:pt x="29097" y="87"/>
                  <a:pt x="29021" y="124"/>
                  <a:pt x="28983" y="124"/>
                </a:cubicBezTo>
                <a:cubicBezTo>
                  <a:pt x="28974" y="124"/>
                  <a:pt x="28967" y="122"/>
                  <a:pt x="28964" y="116"/>
                </a:cubicBezTo>
                <a:cubicBezTo>
                  <a:pt x="28936" y="87"/>
                  <a:pt x="28893" y="58"/>
                  <a:pt x="28878" y="58"/>
                </a:cubicBezTo>
                <a:cubicBezTo>
                  <a:pt x="28864" y="58"/>
                  <a:pt x="28849" y="58"/>
                  <a:pt x="28835" y="73"/>
                </a:cubicBezTo>
                <a:lnTo>
                  <a:pt x="28835" y="87"/>
                </a:lnTo>
                <a:lnTo>
                  <a:pt x="28835" y="101"/>
                </a:lnTo>
                <a:cubicBezTo>
                  <a:pt x="28849" y="116"/>
                  <a:pt x="28763" y="173"/>
                  <a:pt x="28720" y="188"/>
                </a:cubicBezTo>
                <a:cubicBezTo>
                  <a:pt x="28715" y="190"/>
                  <a:pt x="28710" y="191"/>
                  <a:pt x="28704" y="191"/>
                </a:cubicBezTo>
                <a:cubicBezTo>
                  <a:pt x="28677" y="191"/>
                  <a:pt x="28643" y="163"/>
                  <a:pt x="28620" y="116"/>
                </a:cubicBezTo>
                <a:lnTo>
                  <a:pt x="28576" y="101"/>
                </a:lnTo>
                <a:lnTo>
                  <a:pt x="28533" y="87"/>
                </a:lnTo>
                <a:cubicBezTo>
                  <a:pt x="28491" y="104"/>
                  <a:pt x="28429" y="111"/>
                  <a:pt x="28380" y="111"/>
                </a:cubicBezTo>
                <a:cubicBezTo>
                  <a:pt x="28345" y="111"/>
                  <a:pt x="28315" y="107"/>
                  <a:pt x="28303" y="101"/>
                </a:cubicBezTo>
                <a:cubicBezTo>
                  <a:pt x="28275" y="101"/>
                  <a:pt x="28217" y="73"/>
                  <a:pt x="28203" y="73"/>
                </a:cubicBezTo>
                <a:cubicBezTo>
                  <a:pt x="28203" y="73"/>
                  <a:pt x="28126" y="79"/>
                  <a:pt x="28058" y="79"/>
                </a:cubicBezTo>
                <a:cubicBezTo>
                  <a:pt x="28024" y="79"/>
                  <a:pt x="27992" y="77"/>
                  <a:pt x="27973" y="73"/>
                </a:cubicBezTo>
                <a:cubicBezTo>
                  <a:pt x="27916" y="58"/>
                  <a:pt x="27829" y="58"/>
                  <a:pt x="27772" y="58"/>
                </a:cubicBezTo>
                <a:lnTo>
                  <a:pt x="27758" y="159"/>
                </a:lnTo>
                <a:lnTo>
                  <a:pt x="27758" y="188"/>
                </a:lnTo>
                <a:cubicBezTo>
                  <a:pt x="27750" y="199"/>
                  <a:pt x="27740" y="203"/>
                  <a:pt x="27729" y="203"/>
                </a:cubicBezTo>
                <a:cubicBezTo>
                  <a:pt x="27696" y="203"/>
                  <a:pt x="27653" y="166"/>
                  <a:pt x="27643" y="144"/>
                </a:cubicBezTo>
                <a:cubicBezTo>
                  <a:pt x="27637" y="134"/>
                  <a:pt x="27615" y="129"/>
                  <a:pt x="27587" y="129"/>
                </a:cubicBezTo>
                <a:cubicBezTo>
                  <a:pt x="27542" y="129"/>
                  <a:pt x="27482" y="141"/>
                  <a:pt x="27456" y="159"/>
                </a:cubicBezTo>
                <a:cubicBezTo>
                  <a:pt x="27441" y="169"/>
                  <a:pt x="27423" y="174"/>
                  <a:pt x="27407" y="174"/>
                </a:cubicBezTo>
                <a:cubicBezTo>
                  <a:pt x="27376" y="174"/>
                  <a:pt x="27345" y="158"/>
                  <a:pt x="27327" y="130"/>
                </a:cubicBezTo>
                <a:lnTo>
                  <a:pt x="27298" y="101"/>
                </a:lnTo>
                <a:lnTo>
                  <a:pt x="27283" y="87"/>
                </a:lnTo>
                <a:cubicBezTo>
                  <a:pt x="27282" y="86"/>
                  <a:pt x="27280" y="86"/>
                  <a:pt x="27278" y="86"/>
                </a:cubicBezTo>
                <a:cubicBezTo>
                  <a:pt x="27249" y="86"/>
                  <a:pt x="27212" y="176"/>
                  <a:pt x="27212" y="216"/>
                </a:cubicBezTo>
                <a:cubicBezTo>
                  <a:pt x="27212" y="233"/>
                  <a:pt x="27205" y="239"/>
                  <a:pt x="27197" y="239"/>
                </a:cubicBezTo>
                <a:cubicBezTo>
                  <a:pt x="27184" y="239"/>
                  <a:pt x="27168" y="225"/>
                  <a:pt x="27168" y="216"/>
                </a:cubicBezTo>
                <a:cubicBezTo>
                  <a:pt x="27154" y="202"/>
                  <a:pt x="27097" y="144"/>
                  <a:pt x="27125" y="130"/>
                </a:cubicBezTo>
                <a:cubicBezTo>
                  <a:pt x="27154" y="116"/>
                  <a:pt x="27111" y="87"/>
                  <a:pt x="27010" y="73"/>
                </a:cubicBezTo>
                <a:lnTo>
                  <a:pt x="26939" y="58"/>
                </a:lnTo>
                <a:lnTo>
                  <a:pt x="26924" y="58"/>
                </a:lnTo>
                <a:cubicBezTo>
                  <a:pt x="26910" y="58"/>
                  <a:pt x="26852" y="73"/>
                  <a:pt x="26781" y="87"/>
                </a:cubicBezTo>
                <a:lnTo>
                  <a:pt x="26723" y="87"/>
                </a:lnTo>
                <a:cubicBezTo>
                  <a:pt x="26709" y="89"/>
                  <a:pt x="26694" y="90"/>
                  <a:pt x="26680" y="90"/>
                </a:cubicBezTo>
                <a:cubicBezTo>
                  <a:pt x="26651" y="90"/>
                  <a:pt x="26623" y="87"/>
                  <a:pt x="26594" y="87"/>
                </a:cubicBezTo>
                <a:cubicBezTo>
                  <a:pt x="26551" y="87"/>
                  <a:pt x="26508" y="94"/>
                  <a:pt x="26464" y="130"/>
                </a:cubicBezTo>
                <a:cubicBezTo>
                  <a:pt x="26457" y="134"/>
                  <a:pt x="26449" y="136"/>
                  <a:pt x="26441" y="136"/>
                </a:cubicBezTo>
                <a:cubicBezTo>
                  <a:pt x="26417" y="136"/>
                  <a:pt x="26393" y="119"/>
                  <a:pt x="26393" y="87"/>
                </a:cubicBezTo>
                <a:cubicBezTo>
                  <a:pt x="26393" y="65"/>
                  <a:pt x="26385" y="58"/>
                  <a:pt x="26375" y="58"/>
                </a:cubicBezTo>
                <a:cubicBezTo>
                  <a:pt x="26364" y="58"/>
                  <a:pt x="26350" y="65"/>
                  <a:pt x="26335" y="73"/>
                </a:cubicBezTo>
                <a:lnTo>
                  <a:pt x="26306" y="87"/>
                </a:lnTo>
                <a:cubicBezTo>
                  <a:pt x="26300" y="85"/>
                  <a:pt x="26294" y="85"/>
                  <a:pt x="26288" y="85"/>
                </a:cubicBezTo>
                <a:cubicBezTo>
                  <a:pt x="26240" y="85"/>
                  <a:pt x="26206" y="133"/>
                  <a:pt x="26206" y="159"/>
                </a:cubicBezTo>
                <a:cubicBezTo>
                  <a:pt x="26199" y="173"/>
                  <a:pt x="26177" y="180"/>
                  <a:pt x="26147" y="180"/>
                </a:cubicBezTo>
                <a:cubicBezTo>
                  <a:pt x="26116" y="180"/>
                  <a:pt x="26077" y="173"/>
                  <a:pt x="26033" y="159"/>
                </a:cubicBezTo>
                <a:lnTo>
                  <a:pt x="26019" y="73"/>
                </a:lnTo>
                <a:cubicBezTo>
                  <a:pt x="26019" y="58"/>
                  <a:pt x="25962" y="58"/>
                  <a:pt x="25947" y="58"/>
                </a:cubicBezTo>
                <a:lnTo>
                  <a:pt x="25919" y="73"/>
                </a:lnTo>
                <a:cubicBezTo>
                  <a:pt x="25907" y="90"/>
                  <a:pt x="25889" y="95"/>
                  <a:pt x="25870" y="95"/>
                </a:cubicBezTo>
                <a:cubicBezTo>
                  <a:pt x="25840" y="95"/>
                  <a:pt x="25807" y="81"/>
                  <a:pt x="25789" y="73"/>
                </a:cubicBezTo>
                <a:cubicBezTo>
                  <a:pt x="25786" y="66"/>
                  <a:pt x="25780" y="63"/>
                  <a:pt x="25773" y="63"/>
                </a:cubicBezTo>
                <a:cubicBezTo>
                  <a:pt x="25750" y="63"/>
                  <a:pt x="25714" y="94"/>
                  <a:pt x="25703" y="116"/>
                </a:cubicBezTo>
                <a:cubicBezTo>
                  <a:pt x="25699" y="120"/>
                  <a:pt x="25692" y="121"/>
                  <a:pt x="25683" y="121"/>
                </a:cubicBezTo>
                <a:cubicBezTo>
                  <a:pt x="25657" y="121"/>
                  <a:pt x="25612" y="108"/>
                  <a:pt x="25559" y="87"/>
                </a:cubicBezTo>
                <a:lnTo>
                  <a:pt x="25516" y="58"/>
                </a:lnTo>
                <a:lnTo>
                  <a:pt x="25444" y="1"/>
                </a:ln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0" name="Google Shape;320;p20"/>
          <p:cNvSpPr/>
          <p:nvPr/>
        </p:nvSpPr>
        <p:spPr>
          <a:xfrm flipH="1">
            <a:off x="8052745" y="-884212"/>
            <a:ext cx="1537697" cy="1688514"/>
          </a:xfrm>
          <a:custGeom>
            <a:avLst/>
            <a:gdLst/>
            <a:ahLst/>
            <a:cxnLst/>
            <a:rect l="l" t="t" r="r" b="b"/>
            <a:pathLst>
              <a:path w="22644" h="24864" extrusionOk="0">
                <a:moveTo>
                  <a:pt x="13881" y="176"/>
                </a:moveTo>
                <a:cubicBezTo>
                  <a:pt x="14038" y="176"/>
                  <a:pt x="14196" y="192"/>
                  <a:pt x="14354" y="230"/>
                </a:cubicBezTo>
                <a:cubicBezTo>
                  <a:pt x="14699" y="230"/>
                  <a:pt x="15058" y="273"/>
                  <a:pt x="15374" y="460"/>
                </a:cubicBezTo>
                <a:cubicBezTo>
                  <a:pt x="15719" y="675"/>
                  <a:pt x="16064" y="920"/>
                  <a:pt x="16423" y="1121"/>
                </a:cubicBezTo>
                <a:cubicBezTo>
                  <a:pt x="16854" y="1322"/>
                  <a:pt x="17242" y="1595"/>
                  <a:pt x="17558" y="1940"/>
                </a:cubicBezTo>
                <a:cubicBezTo>
                  <a:pt x="18089" y="2399"/>
                  <a:pt x="18693" y="2773"/>
                  <a:pt x="19095" y="3348"/>
                </a:cubicBezTo>
                <a:cubicBezTo>
                  <a:pt x="19339" y="3721"/>
                  <a:pt x="19569" y="4080"/>
                  <a:pt x="19813" y="4454"/>
                </a:cubicBezTo>
                <a:cubicBezTo>
                  <a:pt x="19957" y="4971"/>
                  <a:pt x="20072" y="5503"/>
                  <a:pt x="20216" y="6034"/>
                </a:cubicBezTo>
                <a:cubicBezTo>
                  <a:pt x="20230" y="6437"/>
                  <a:pt x="20503" y="6781"/>
                  <a:pt x="20489" y="7198"/>
                </a:cubicBezTo>
                <a:cubicBezTo>
                  <a:pt x="20489" y="7414"/>
                  <a:pt x="20589" y="7600"/>
                  <a:pt x="20661" y="7801"/>
                </a:cubicBezTo>
                <a:cubicBezTo>
                  <a:pt x="20877" y="8132"/>
                  <a:pt x="20977" y="8520"/>
                  <a:pt x="21035" y="8893"/>
                </a:cubicBezTo>
                <a:cubicBezTo>
                  <a:pt x="21078" y="9425"/>
                  <a:pt x="21207" y="9942"/>
                  <a:pt x="21365" y="10459"/>
                </a:cubicBezTo>
                <a:cubicBezTo>
                  <a:pt x="21509" y="10919"/>
                  <a:pt x="21523" y="11408"/>
                  <a:pt x="21695" y="11853"/>
                </a:cubicBezTo>
                <a:cubicBezTo>
                  <a:pt x="21825" y="12198"/>
                  <a:pt x="21940" y="12557"/>
                  <a:pt x="22026" y="12916"/>
                </a:cubicBezTo>
                <a:cubicBezTo>
                  <a:pt x="22155" y="13505"/>
                  <a:pt x="22457" y="14080"/>
                  <a:pt x="22443" y="14698"/>
                </a:cubicBezTo>
                <a:cubicBezTo>
                  <a:pt x="22514" y="15603"/>
                  <a:pt x="22328" y="16494"/>
                  <a:pt x="22098" y="17356"/>
                </a:cubicBezTo>
                <a:cubicBezTo>
                  <a:pt x="21940" y="17758"/>
                  <a:pt x="21695" y="18117"/>
                  <a:pt x="21523" y="18519"/>
                </a:cubicBezTo>
                <a:cubicBezTo>
                  <a:pt x="21178" y="19310"/>
                  <a:pt x="20546" y="19942"/>
                  <a:pt x="19914" y="20516"/>
                </a:cubicBezTo>
                <a:cubicBezTo>
                  <a:pt x="19210" y="20976"/>
                  <a:pt x="18563" y="21508"/>
                  <a:pt x="17859" y="21968"/>
                </a:cubicBezTo>
                <a:cubicBezTo>
                  <a:pt x="17443" y="22241"/>
                  <a:pt x="17055" y="22585"/>
                  <a:pt x="16595" y="22830"/>
                </a:cubicBezTo>
                <a:cubicBezTo>
                  <a:pt x="16222" y="23016"/>
                  <a:pt x="15920" y="23318"/>
                  <a:pt x="15546" y="23505"/>
                </a:cubicBezTo>
                <a:cubicBezTo>
                  <a:pt x="15144" y="23663"/>
                  <a:pt x="14814" y="23950"/>
                  <a:pt x="14397" y="24080"/>
                </a:cubicBezTo>
                <a:cubicBezTo>
                  <a:pt x="13607" y="24295"/>
                  <a:pt x="12817" y="24597"/>
                  <a:pt x="11983" y="24669"/>
                </a:cubicBezTo>
                <a:cubicBezTo>
                  <a:pt x="11699" y="24674"/>
                  <a:pt x="11414" y="24684"/>
                  <a:pt x="11129" y="24684"/>
                </a:cubicBezTo>
                <a:cubicBezTo>
                  <a:pt x="10678" y="24684"/>
                  <a:pt x="10231" y="24659"/>
                  <a:pt x="9799" y="24554"/>
                </a:cubicBezTo>
                <a:cubicBezTo>
                  <a:pt x="9383" y="24453"/>
                  <a:pt x="8952" y="24439"/>
                  <a:pt x="8578" y="24252"/>
                </a:cubicBezTo>
                <a:cubicBezTo>
                  <a:pt x="8233" y="24094"/>
                  <a:pt x="7932" y="23835"/>
                  <a:pt x="7601" y="23649"/>
                </a:cubicBezTo>
                <a:cubicBezTo>
                  <a:pt x="7141" y="23361"/>
                  <a:pt x="6595" y="23232"/>
                  <a:pt x="6164" y="22887"/>
                </a:cubicBezTo>
                <a:cubicBezTo>
                  <a:pt x="5892" y="22672"/>
                  <a:pt x="5547" y="22600"/>
                  <a:pt x="5231" y="22528"/>
                </a:cubicBezTo>
                <a:cubicBezTo>
                  <a:pt x="4929" y="22312"/>
                  <a:pt x="4728" y="21968"/>
                  <a:pt x="4383" y="21810"/>
                </a:cubicBezTo>
                <a:cubicBezTo>
                  <a:pt x="3952" y="21608"/>
                  <a:pt x="3736" y="21163"/>
                  <a:pt x="3363" y="20876"/>
                </a:cubicBezTo>
                <a:cubicBezTo>
                  <a:pt x="3061" y="20631"/>
                  <a:pt x="2817" y="20330"/>
                  <a:pt x="2501" y="20114"/>
                </a:cubicBezTo>
                <a:cubicBezTo>
                  <a:pt x="2156" y="19841"/>
                  <a:pt x="1711" y="19626"/>
                  <a:pt x="1509" y="19209"/>
                </a:cubicBezTo>
                <a:cubicBezTo>
                  <a:pt x="1222" y="18620"/>
                  <a:pt x="1007" y="17988"/>
                  <a:pt x="633" y="17442"/>
                </a:cubicBezTo>
                <a:cubicBezTo>
                  <a:pt x="518" y="17025"/>
                  <a:pt x="432" y="16594"/>
                  <a:pt x="317" y="16178"/>
                </a:cubicBezTo>
                <a:cubicBezTo>
                  <a:pt x="260" y="15646"/>
                  <a:pt x="346" y="15114"/>
                  <a:pt x="245" y="14597"/>
                </a:cubicBezTo>
                <a:cubicBezTo>
                  <a:pt x="231" y="14339"/>
                  <a:pt x="159" y="14051"/>
                  <a:pt x="303" y="13807"/>
                </a:cubicBezTo>
                <a:cubicBezTo>
                  <a:pt x="748" y="13132"/>
                  <a:pt x="877" y="12313"/>
                  <a:pt x="1078" y="11551"/>
                </a:cubicBezTo>
                <a:cubicBezTo>
                  <a:pt x="1165" y="11221"/>
                  <a:pt x="1265" y="10876"/>
                  <a:pt x="1294" y="10531"/>
                </a:cubicBezTo>
                <a:cubicBezTo>
                  <a:pt x="1481" y="9368"/>
                  <a:pt x="1782" y="8218"/>
                  <a:pt x="2285" y="7141"/>
                </a:cubicBezTo>
                <a:cubicBezTo>
                  <a:pt x="2486" y="6753"/>
                  <a:pt x="2759" y="6394"/>
                  <a:pt x="2975" y="6006"/>
                </a:cubicBezTo>
                <a:cubicBezTo>
                  <a:pt x="3162" y="5690"/>
                  <a:pt x="3320" y="5345"/>
                  <a:pt x="3593" y="5086"/>
                </a:cubicBezTo>
                <a:cubicBezTo>
                  <a:pt x="3794" y="4871"/>
                  <a:pt x="3938" y="4612"/>
                  <a:pt x="4139" y="4411"/>
                </a:cubicBezTo>
                <a:cubicBezTo>
                  <a:pt x="4340" y="4253"/>
                  <a:pt x="4555" y="4123"/>
                  <a:pt x="4756" y="3965"/>
                </a:cubicBezTo>
                <a:cubicBezTo>
                  <a:pt x="5087" y="3707"/>
                  <a:pt x="5518" y="3606"/>
                  <a:pt x="5848" y="3333"/>
                </a:cubicBezTo>
                <a:cubicBezTo>
                  <a:pt x="6653" y="2845"/>
                  <a:pt x="7501" y="2399"/>
                  <a:pt x="8276" y="1853"/>
                </a:cubicBezTo>
                <a:cubicBezTo>
                  <a:pt x="8521" y="1695"/>
                  <a:pt x="8822" y="1652"/>
                  <a:pt x="9081" y="1494"/>
                </a:cubicBezTo>
                <a:cubicBezTo>
                  <a:pt x="9340" y="1365"/>
                  <a:pt x="9584" y="1164"/>
                  <a:pt x="9871" y="1078"/>
                </a:cubicBezTo>
                <a:cubicBezTo>
                  <a:pt x="10173" y="1020"/>
                  <a:pt x="10489" y="963"/>
                  <a:pt x="10776" y="848"/>
                </a:cubicBezTo>
                <a:cubicBezTo>
                  <a:pt x="11365" y="647"/>
                  <a:pt x="11998" y="618"/>
                  <a:pt x="12587" y="431"/>
                </a:cubicBezTo>
                <a:cubicBezTo>
                  <a:pt x="13000" y="304"/>
                  <a:pt x="13438" y="176"/>
                  <a:pt x="13881" y="176"/>
                </a:cubicBezTo>
                <a:close/>
                <a:moveTo>
                  <a:pt x="13878" y="0"/>
                </a:moveTo>
                <a:cubicBezTo>
                  <a:pt x="13537" y="0"/>
                  <a:pt x="13196" y="45"/>
                  <a:pt x="12874" y="158"/>
                </a:cubicBezTo>
                <a:cubicBezTo>
                  <a:pt x="12084" y="431"/>
                  <a:pt x="11250" y="460"/>
                  <a:pt x="10460" y="762"/>
                </a:cubicBezTo>
                <a:cubicBezTo>
                  <a:pt x="9986" y="862"/>
                  <a:pt x="9483" y="977"/>
                  <a:pt x="9095" y="1293"/>
                </a:cubicBezTo>
                <a:cubicBezTo>
                  <a:pt x="8794" y="1466"/>
                  <a:pt x="8435" y="1523"/>
                  <a:pt x="8147" y="1724"/>
                </a:cubicBezTo>
                <a:cubicBezTo>
                  <a:pt x="7889" y="1882"/>
                  <a:pt x="7673" y="2083"/>
                  <a:pt x="7400" y="2213"/>
                </a:cubicBezTo>
                <a:cubicBezTo>
                  <a:pt x="7027" y="2385"/>
                  <a:pt x="6710" y="2672"/>
                  <a:pt x="6323" y="2845"/>
                </a:cubicBezTo>
                <a:cubicBezTo>
                  <a:pt x="5920" y="3046"/>
                  <a:pt x="5561" y="3348"/>
                  <a:pt x="5144" y="3534"/>
                </a:cubicBezTo>
                <a:cubicBezTo>
                  <a:pt x="4800" y="3678"/>
                  <a:pt x="4512" y="3937"/>
                  <a:pt x="4196" y="4152"/>
                </a:cubicBezTo>
                <a:cubicBezTo>
                  <a:pt x="3894" y="4325"/>
                  <a:pt x="3736" y="4655"/>
                  <a:pt x="3507" y="4914"/>
                </a:cubicBezTo>
                <a:cubicBezTo>
                  <a:pt x="3047" y="5388"/>
                  <a:pt x="2817" y="6020"/>
                  <a:pt x="2443" y="6552"/>
                </a:cubicBezTo>
                <a:cubicBezTo>
                  <a:pt x="2213" y="6853"/>
                  <a:pt x="2055" y="7198"/>
                  <a:pt x="1912" y="7557"/>
                </a:cubicBezTo>
                <a:cubicBezTo>
                  <a:pt x="1452" y="8635"/>
                  <a:pt x="1222" y="9784"/>
                  <a:pt x="1050" y="10934"/>
                </a:cubicBezTo>
                <a:cubicBezTo>
                  <a:pt x="863" y="11695"/>
                  <a:pt x="705" y="12456"/>
                  <a:pt x="432" y="13189"/>
                </a:cubicBezTo>
                <a:cubicBezTo>
                  <a:pt x="346" y="13448"/>
                  <a:pt x="159" y="13649"/>
                  <a:pt x="73" y="13893"/>
                </a:cubicBezTo>
                <a:cubicBezTo>
                  <a:pt x="1" y="14525"/>
                  <a:pt x="145" y="15143"/>
                  <a:pt x="130" y="15761"/>
                </a:cubicBezTo>
                <a:cubicBezTo>
                  <a:pt x="102" y="16278"/>
                  <a:pt x="317" y="16752"/>
                  <a:pt x="403" y="17241"/>
                </a:cubicBezTo>
                <a:cubicBezTo>
                  <a:pt x="461" y="17557"/>
                  <a:pt x="691" y="17801"/>
                  <a:pt x="820" y="18103"/>
                </a:cubicBezTo>
                <a:cubicBezTo>
                  <a:pt x="1007" y="18505"/>
                  <a:pt x="1165" y="18936"/>
                  <a:pt x="1380" y="19338"/>
                </a:cubicBezTo>
                <a:cubicBezTo>
                  <a:pt x="1682" y="19884"/>
                  <a:pt x="2314" y="20085"/>
                  <a:pt x="2731" y="20516"/>
                </a:cubicBezTo>
                <a:cubicBezTo>
                  <a:pt x="3047" y="20847"/>
                  <a:pt x="3435" y="21106"/>
                  <a:pt x="3722" y="21479"/>
                </a:cubicBezTo>
                <a:cubicBezTo>
                  <a:pt x="3909" y="21738"/>
                  <a:pt x="4196" y="21896"/>
                  <a:pt x="4469" y="22054"/>
                </a:cubicBezTo>
                <a:cubicBezTo>
                  <a:pt x="4728" y="22212"/>
                  <a:pt x="4857" y="22499"/>
                  <a:pt x="5116" y="22643"/>
                </a:cubicBezTo>
                <a:cubicBezTo>
                  <a:pt x="5288" y="22729"/>
                  <a:pt x="5475" y="22758"/>
                  <a:pt x="5647" y="22815"/>
                </a:cubicBezTo>
                <a:cubicBezTo>
                  <a:pt x="5992" y="22916"/>
                  <a:pt x="6236" y="23174"/>
                  <a:pt x="6538" y="23347"/>
                </a:cubicBezTo>
                <a:cubicBezTo>
                  <a:pt x="6825" y="23447"/>
                  <a:pt x="7098" y="23577"/>
                  <a:pt x="7371" y="23706"/>
                </a:cubicBezTo>
                <a:cubicBezTo>
                  <a:pt x="7759" y="23922"/>
                  <a:pt x="8104" y="24209"/>
                  <a:pt x="8506" y="24410"/>
                </a:cubicBezTo>
                <a:cubicBezTo>
                  <a:pt x="8794" y="24539"/>
                  <a:pt x="9124" y="24597"/>
                  <a:pt x="9440" y="24654"/>
                </a:cubicBezTo>
                <a:cubicBezTo>
                  <a:pt x="10040" y="24792"/>
                  <a:pt x="10656" y="24864"/>
                  <a:pt x="11270" y="24864"/>
                </a:cubicBezTo>
                <a:cubicBezTo>
                  <a:pt x="12069" y="24864"/>
                  <a:pt x="12866" y="24742"/>
                  <a:pt x="13621" y="24482"/>
                </a:cubicBezTo>
                <a:cubicBezTo>
                  <a:pt x="14052" y="24338"/>
                  <a:pt x="14526" y="24266"/>
                  <a:pt x="14928" y="24022"/>
                </a:cubicBezTo>
                <a:cubicBezTo>
                  <a:pt x="15331" y="23763"/>
                  <a:pt x="15791" y="23591"/>
                  <a:pt x="16178" y="23304"/>
                </a:cubicBezTo>
                <a:cubicBezTo>
                  <a:pt x="16509" y="23045"/>
                  <a:pt x="16897" y="22887"/>
                  <a:pt x="17213" y="22643"/>
                </a:cubicBezTo>
                <a:cubicBezTo>
                  <a:pt x="17831" y="22169"/>
                  <a:pt x="18506" y="21766"/>
                  <a:pt x="19124" y="21278"/>
                </a:cubicBezTo>
                <a:cubicBezTo>
                  <a:pt x="19425" y="21034"/>
                  <a:pt x="19770" y="20847"/>
                  <a:pt x="20072" y="20603"/>
                </a:cubicBezTo>
                <a:cubicBezTo>
                  <a:pt x="20661" y="20057"/>
                  <a:pt x="21236" y="19468"/>
                  <a:pt x="21595" y="18749"/>
                </a:cubicBezTo>
                <a:cubicBezTo>
                  <a:pt x="21739" y="18419"/>
                  <a:pt x="21911" y="18088"/>
                  <a:pt x="22098" y="17772"/>
                </a:cubicBezTo>
                <a:cubicBezTo>
                  <a:pt x="22342" y="17212"/>
                  <a:pt x="22443" y="16609"/>
                  <a:pt x="22543" y="16005"/>
                </a:cubicBezTo>
                <a:cubicBezTo>
                  <a:pt x="22644" y="15574"/>
                  <a:pt x="22601" y="15143"/>
                  <a:pt x="22601" y="14698"/>
                </a:cubicBezTo>
                <a:cubicBezTo>
                  <a:pt x="22615" y="14023"/>
                  <a:pt x="22285" y="13390"/>
                  <a:pt x="22141" y="12729"/>
                </a:cubicBezTo>
                <a:cubicBezTo>
                  <a:pt x="22026" y="12169"/>
                  <a:pt x="21753" y="11666"/>
                  <a:pt x="21681" y="11106"/>
                </a:cubicBezTo>
                <a:cubicBezTo>
                  <a:pt x="21581" y="10416"/>
                  <a:pt x="21279" y="9770"/>
                  <a:pt x="21221" y="9066"/>
                </a:cubicBezTo>
                <a:cubicBezTo>
                  <a:pt x="21193" y="8592"/>
                  <a:pt x="21035" y="8146"/>
                  <a:pt x="20819" y="7730"/>
                </a:cubicBezTo>
                <a:cubicBezTo>
                  <a:pt x="20790" y="7643"/>
                  <a:pt x="20762" y="7557"/>
                  <a:pt x="20733" y="7485"/>
                </a:cubicBezTo>
                <a:cubicBezTo>
                  <a:pt x="20661" y="7069"/>
                  <a:pt x="20589" y="6652"/>
                  <a:pt x="20431" y="6264"/>
                </a:cubicBezTo>
                <a:cubicBezTo>
                  <a:pt x="20388" y="5905"/>
                  <a:pt x="20259" y="5560"/>
                  <a:pt x="20187" y="5215"/>
                </a:cubicBezTo>
                <a:cubicBezTo>
                  <a:pt x="20086" y="4842"/>
                  <a:pt x="20029" y="4440"/>
                  <a:pt x="19799" y="4123"/>
                </a:cubicBezTo>
                <a:cubicBezTo>
                  <a:pt x="19526" y="3736"/>
                  <a:pt x="19311" y="3305"/>
                  <a:pt x="18994" y="2945"/>
                </a:cubicBezTo>
                <a:cubicBezTo>
                  <a:pt x="18535" y="2414"/>
                  <a:pt x="17917" y="2069"/>
                  <a:pt x="17428" y="1580"/>
                </a:cubicBezTo>
                <a:cubicBezTo>
                  <a:pt x="17040" y="1178"/>
                  <a:pt x="16495" y="991"/>
                  <a:pt x="16049" y="675"/>
                </a:cubicBezTo>
                <a:cubicBezTo>
                  <a:pt x="15632" y="402"/>
                  <a:pt x="15201" y="72"/>
                  <a:pt x="14670" y="72"/>
                </a:cubicBezTo>
                <a:cubicBezTo>
                  <a:pt x="14411" y="28"/>
                  <a:pt x="14145" y="0"/>
                  <a:pt x="13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0"/>
          <p:cNvSpPr/>
          <p:nvPr/>
        </p:nvSpPr>
        <p:spPr>
          <a:xfrm rot="1535622" flipH="1">
            <a:off x="-848089" y="4396458"/>
            <a:ext cx="2091815" cy="1804929"/>
          </a:xfrm>
          <a:custGeom>
            <a:avLst/>
            <a:gdLst/>
            <a:ahLst/>
            <a:cxnLst/>
            <a:rect l="l" t="t" r="r" b="b"/>
            <a:pathLst>
              <a:path w="25273" h="21806" extrusionOk="0">
                <a:moveTo>
                  <a:pt x="15276" y="227"/>
                </a:moveTo>
                <a:cubicBezTo>
                  <a:pt x="15276" y="227"/>
                  <a:pt x="15275" y="228"/>
                  <a:pt x="15273" y="231"/>
                </a:cubicBezTo>
                <a:cubicBezTo>
                  <a:pt x="15273" y="231"/>
                  <a:pt x="15273" y="231"/>
                  <a:pt x="15273" y="231"/>
                </a:cubicBezTo>
                <a:lnTo>
                  <a:pt x="15273" y="231"/>
                </a:lnTo>
                <a:cubicBezTo>
                  <a:pt x="15275" y="228"/>
                  <a:pt x="15276" y="227"/>
                  <a:pt x="15276" y="227"/>
                </a:cubicBezTo>
                <a:close/>
                <a:moveTo>
                  <a:pt x="8031" y="302"/>
                </a:moveTo>
                <a:lnTo>
                  <a:pt x="8089" y="345"/>
                </a:lnTo>
                <a:cubicBezTo>
                  <a:pt x="8089" y="345"/>
                  <a:pt x="8089" y="345"/>
                  <a:pt x="8089" y="360"/>
                </a:cubicBezTo>
                <a:lnTo>
                  <a:pt x="8060" y="360"/>
                </a:lnTo>
                <a:cubicBezTo>
                  <a:pt x="7960" y="360"/>
                  <a:pt x="7974" y="317"/>
                  <a:pt x="8031" y="302"/>
                </a:cubicBezTo>
                <a:close/>
                <a:moveTo>
                  <a:pt x="8233" y="345"/>
                </a:moveTo>
                <a:cubicBezTo>
                  <a:pt x="8233" y="360"/>
                  <a:pt x="8204" y="360"/>
                  <a:pt x="8175" y="360"/>
                </a:cubicBezTo>
                <a:cubicBezTo>
                  <a:pt x="8189" y="345"/>
                  <a:pt x="8218" y="345"/>
                  <a:pt x="8233" y="345"/>
                </a:cubicBezTo>
                <a:close/>
                <a:moveTo>
                  <a:pt x="16953" y="360"/>
                </a:moveTo>
                <a:lnTo>
                  <a:pt x="16953" y="360"/>
                </a:lnTo>
                <a:cubicBezTo>
                  <a:pt x="16953" y="360"/>
                  <a:pt x="16953" y="360"/>
                  <a:pt x="16953" y="360"/>
                </a:cubicBezTo>
                <a:close/>
                <a:moveTo>
                  <a:pt x="12668" y="286"/>
                </a:moveTo>
                <a:cubicBezTo>
                  <a:pt x="12690" y="286"/>
                  <a:pt x="12709" y="290"/>
                  <a:pt x="12715" y="302"/>
                </a:cubicBezTo>
                <a:lnTo>
                  <a:pt x="12701" y="331"/>
                </a:lnTo>
                <a:lnTo>
                  <a:pt x="12701" y="345"/>
                </a:lnTo>
                <a:cubicBezTo>
                  <a:pt x="12679" y="356"/>
                  <a:pt x="12624" y="384"/>
                  <a:pt x="12593" y="384"/>
                </a:cubicBezTo>
                <a:cubicBezTo>
                  <a:pt x="12583" y="384"/>
                  <a:pt x="12575" y="381"/>
                  <a:pt x="12571" y="374"/>
                </a:cubicBezTo>
                <a:cubicBezTo>
                  <a:pt x="12557" y="345"/>
                  <a:pt x="12571" y="317"/>
                  <a:pt x="12586" y="302"/>
                </a:cubicBezTo>
                <a:cubicBezTo>
                  <a:pt x="12602" y="294"/>
                  <a:pt x="12638" y="286"/>
                  <a:pt x="12668" y="286"/>
                </a:cubicBezTo>
                <a:close/>
                <a:moveTo>
                  <a:pt x="15351" y="298"/>
                </a:moveTo>
                <a:cubicBezTo>
                  <a:pt x="15370" y="298"/>
                  <a:pt x="15422" y="319"/>
                  <a:pt x="15445" y="331"/>
                </a:cubicBezTo>
                <a:cubicBezTo>
                  <a:pt x="15474" y="345"/>
                  <a:pt x="15459" y="360"/>
                  <a:pt x="15431" y="374"/>
                </a:cubicBezTo>
                <a:lnTo>
                  <a:pt x="15416" y="389"/>
                </a:lnTo>
                <a:cubicBezTo>
                  <a:pt x="15406" y="395"/>
                  <a:pt x="15398" y="398"/>
                  <a:pt x="15392" y="398"/>
                </a:cubicBezTo>
                <a:cubicBezTo>
                  <a:pt x="15372" y="398"/>
                  <a:pt x="15370" y="371"/>
                  <a:pt x="15359" y="360"/>
                </a:cubicBezTo>
                <a:cubicBezTo>
                  <a:pt x="15359" y="345"/>
                  <a:pt x="15344" y="317"/>
                  <a:pt x="15344" y="302"/>
                </a:cubicBezTo>
                <a:cubicBezTo>
                  <a:pt x="15344" y="300"/>
                  <a:pt x="15347" y="298"/>
                  <a:pt x="15351" y="298"/>
                </a:cubicBezTo>
                <a:close/>
                <a:moveTo>
                  <a:pt x="14582" y="135"/>
                </a:moveTo>
                <a:cubicBezTo>
                  <a:pt x="14588" y="135"/>
                  <a:pt x="14594" y="138"/>
                  <a:pt x="14597" y="144"/>
                </a:cubicBezTo>
                <a:cubicBezTo>
                  <a:pt x="14626" y="159"/>
                  <a:pt x="14640" y="173"/>
                  <a:pt x="14655" y="187"/>
                </a:cubicBezTo>
                <a:lnTo>
                  <a:pt x="14655" y="202"/>
                </a:lnTo>
                <a:cubicBezTo>
                  <a:pt x="14640" y="245"/>
                  <a:pt x="14626" y="288"/>
                  <a:pt x="14626" y="317"/>
                </a:cubicBezTo>
                <a:lnTo>
                  <a:pt x="14626" y="360"/>
                </a:lnTo>
                <a:cubicBezTo>
                  <a:pt x="14669" y="403"/>
                  <a:pt x="14655" y="432"/>
                  <a:pt x="14626" y="432"/>
                </a:cubicBezTo>
                <a:lnTo>
                  <a:pt x="14597" y="417"/>
                </a:lnTo>
                <a:lnTo>
                  <a:pt x="14583" y="403"/>
                </a:lnTo>
                <a:cubicBezTo>
                  <a:pt x="14597" y="389"/>
                  <a:pt x="14612" y="331"/>
                  <a:pt x="14612" y="302"/>
                </a:cubicBezTo>
                <a:cubicBezTo>
                  <a:pt x="14597" y="288"/>
                  <a:pt x="14554" y="216"/>
                  <a:pt x="14540" y="187"/>
                </a:cubicBezTo>
                <a:cubicBezTo>
                  <a:pt x="14529" y="165"/>
                  <a:pt x="14560" y="135"/>
                  <a:pt x="14582" y="135"/>
                </a:cubicBezTo>
                <a:close/>
                <a:moveTo>
                  <a:pt x="14506" y="268"/>
                </a:moveTo>
                <a:cubicBezTo>
                  <a:pt x="14518" y="268"/>
                  <a:pt x="14540" y="278"/>
                  <a:pt x="14540" y="288"/>
                </a:cubicBezTo>
                <a:cubicBezTo>
                  <a:pt x="14554" y="302"/>
                  <a:pt x="14525" y="389"/>
                  <a:pt x="14540" y="417"/>
                </a:cubicBezTo>
                <a:cubicBezTo>
                  <a:pt x="14540" y="446"/>
                  <a:pt x="14554" y="475"/>
                  <a:pt x="14554" y="475"/>
                </a:cubicBezTo>
                <a:cubicBezTo>
                  <a:pt x="14545" y="475"/>
                  <a:pt x="14535" y="481"/>
                  <a:pt x="14525" y="481"/>
                </a:cubicBezTo>
                <a:cubicBezTo>
                  <a:pt x="14521" y="481"/>
                  <a:pt x="14516" y="480"/>
                  <a:pt x="14511" y="475"/>
                </a:cubicBezTo>
                <a:lnTo>
                  <a:pt x="14511" y="460"/>
                </a:lnTo>
                <a:lnTo>
                  <a:pt x="14482" y="417"/>
                </a:lnTo>
                <a:cubicBezTo>
                  <a:pt x="14468" y="374"/>
                  <a:pt x="14425" y="331"/>
                  <a:pt x="14410" y="317"/>
                </a:cubicBezTo>
                <a:lnTo>
                  <a:pt x="14425" y="288"/>
                </a:lnTo>
                <a:lnTo>
                  <a:pt x="14454" y="288"/>
                </a:lnTo>
                <a:cubicBezTo>
                  <a:pt x="14462" y="296"/>
                  <a:pt x="14470" y="305"/>
                  <a:pt x="14476" y="305"/>
                </a:cubicBezTo>
                <a:cubicBezTo>
                  <a:pt x="14480" y="305"/>
                  <a:pt x="14482" y="300"/>
                  <a:pt x="14482" y="288"/>
                </a:cubicBezTo>
                <a:lnTo>
                  <a:pt x="14497" y="274"/>
                </a:lnTo>
                <a:cubicBezTo>
                  <a:pt x="14497" y="269"/>
                  <a:pt x="14500" y="268"/>
                  <a:pt x="14506" y="268"/>
                </a:cubicBezTo>
                <a:close/>
                <a:moveTo>
                  <a:pt x="2122" y="302"/>
                </a:moveTo>
                <a:cubicBezTo>
                  <a:pt x="2125" y="302"/>
                  <a:pt x="2127" y="307"/>
                  <a:pt x="2127" y="317"/>
                </a:cubicBezTo>
                <a:lnTo>
                  <a:pt x="2127" y="331"/>
                </a:lnTo>
                <a:lnTo>
                  <a:pt x="2170" y="389"/>
                </a:lnTo>
                <a:cubicBezTo>
                  <a:pt x="2155" y="417"/>
                  <a:pt x="2112" y="460"/>
                  <a:pt x="2098" y="475"/>
                </a:cubicBezTo>
                <a:lnTo>
                  <a:pt x="2069" y="489"/>
                </a:lnTo>
                <a:cubicBezTo>
                  <a:pt x="2065" y="493"/>
                  <a:pt x="2061" y="495"/>
                  <a:pt x="2057" y="495"/>
                </a:cubicBezTo>
                <a:cubicBezTo>
                  <a:pt x="2047" y="495"/>
                  <a:pt x="2040" y="485"/>
                  <a:pt x="2040" y="475"/>
                </a:cubicBezTo>
                <a:cubicBezTo>
                  <a:pt x="2040" y="460"/>
                  <a:pt x="2112" y="389"/>
                  <a:pt x="2112" y="345"/>
                </a:cubicBezTo>
                <a:cubicBezTo>
                  <a:pt x="2112" y="318"/>
                  <a:pt x="2118" y="302"/>
                  <a:pt x="2122" y="302"/>
                </a:cubicBezTo>
                <a:close/>
                <a:moveTo>
                  <a:pt x="8089" y="403"/>
                </a:moveTo>
                <a:cubicBezTo>
                  <a:pt x="8075" y="417"/>
                  <a:pt x="8060" y="446"/>
                  <a:pt x="8060" y="460"/>
                </a:cubicBezTo>
                <a:cubicBezTo>
                  <a:pt x="8075" y="475"/>
                  <a:pt x="8060" y="489"/>
                  <a:pt x="8060" y="504"/>
                </a:cubicBezTo>
                <a:lnTo>
                  <a:pt x="8046" y="489"/>
                </a:lnTo>
                <a:cubicBezTo>
                  <a:pt x="8046" y="489"/>
                  <a:pt x="8031" y="489"/>
                  <a:pt x="8031" y="475"/>
                </a:cubicBezTo>
                <a:cubicBezTo>
                  <a:pt x="8003" y="446"/>
                  <a:pt x="7988" y="432"/>
                  <a:pt x="7988" y="417"/>
                </a:cubicBezTo>
                <a:cubicBezTo>
                  <a:pt x="8017" y="403"/>
                  <a:pt x="8060" y="403"/>
                  <a:pt x="8089" y="403"/>
                </a:cubicBezTo>
                <a:close/>
                <a:moveTo>
                  <a:pt x="8204" y="374"/>
                </a:moveTo>
                <a:cubicBezTo>
                  <a:pt x="8204" y="389"/>
                  <a:pt x="8247" y="460"/>
                  <a:pt x="8218" y="489"/>
                </a:cubicBezTo>
                <a:cubicBezTo>
                  <a:pt x="8214" y="503"/>
                  <a:pt x="8209" y="508"/>
                  <a:pt x="8205" y="508"/>
                </a:cubicBezTo>
                <a:cubicBezTo>
                  <a:pt x="8198" y="508"/>
                  <a:pt x="8194" y="485"/>
                  <a:pt x="8204" y="475"/>
                </a:cubicBezTo>
                <a:cubicBezTo>
                  <a:pt x="8218" y="460"/>
                  <a:pt x="8161" y="432"/>
                  <a:pt x="8132" y="432"/>
                </a:cubicBezTo>
                <a:cubicBezTo>
                  <a:pt x="8118" y="432"/>
                  <a:pt x="8132" y="403"/>
                  <a:pt x="8132" y="389"/>
                </a:cubicBezTo>
                <a:cubicBezTo>
                  <a:pt x="8175" y="389"/>
                  <a:pt x="8204" y="374"/>
                  <a:pt x="8204" y="374"/>
                </a:cubicBezTo>
                <a:close/>
                <a:moveTo>
                  <a:pt x="3175" y="475"/>
                </a:moveTo>
                <a:cubicBezTo>
                  <a:pt x="3190" y="475"/>
                  <a:pt x="3204" y="504"/>
                  <a:pt x="3218" y="532"/>
                </a:cubicBezTo>
                <a:lnTo>
                  <a:pt x="3218" y="547"/>
                </a:lnTo>
                <a:cubicBezTo>
                  <a:pt x="3197" y="554"/>
                  <a:pt x="3172" y="557"/>
                  <a:pt x="3152" y="557"/>
                </a:cubicBezTo>
                <a:cubicBezTo>
                  <a:pt x="3132" y="557"/>
                  <a:pt x="3118" y="554"/>
                  <a:pt x="3118" y="547"/>
                </a:cubicBezTo>
                <a:cubicBezTo>
                  <a:pt x="3103" y="547"/>
                  <a:pt x="3103" y="532"/>
                  <a:pt x="3089" y="518"/>
                </a:cubicBezTo>
                <a:lnTo>
                  <a:pt x="3103" y="518"/>
                </a:lnTo>
                <a:cubicBezTo>
                  <a:pt x="3132" y="504"/>
                  <a:pt x="3147" y="475"/>
                  <a:pt x="3175" y="475"/>
                </a:cubicBezTo>
                <a:close/>
                <a:moveTo>
                  <a:pt x="14425" y="446"/>
                </a:moveTo>
                <a:cubicBezTo>
                  <a:pt x="14439" y="446"/>
                  <a:pt x="14468" y="446"/>
                  <a:pt x="14482" y="475"/>
                </a:cubicBezTo>
                <a:lnTo>
                  <a:pt x="14482" y="518"/>
                </a:lnTo>
                <a:lnTo>
                  <a:pt x="14482" y="532"/>
                </a:lnTo>
                <a:cubicBezTo>
                  <a:pt x="14482" y="550"/>
                  <a:pt x="14477" y="562"/>
                  <a:pt x="14469" y="562"/>
                </a:cubicBezTo>
                <a:cubicBezTo>
                  <a:pt x="14465" y="562"/>
                  <a:pt x="14459" y="558"/>
                  <a:pt x="14454" y="547"/>
                </a:cubicBezTo>
                <a:cubicBezTo>
                  <a:pt x="14439" y="532"/>
                  <a:pt x="14425" y="460"/>
                  <a:pt x="14425" y="446"/>
                </a:cubicBezTo>
                <a:close/>
                <a:moveTo>
                  <a:pt x="17024" y="478"/>
                </a:moveTo>
                <a:cubicBezTo>
                  <a:pt x="17047" y="478"/>
                  <a:pt x="17068" y="482"/>
                  <a:pt x="17068" y="489"/>
                </a:cubicBezTo>
                <a:cubicBezTo>
                  <a:pt x="17083" y="489"/>
                  <a:pt x="17068" y="532"/>
                  <a:pt x="17068" y="547"/>
                </a:cubicBezTo>
                <a:cubicBezTo>
                  <a:pt x="17068" y="547"/>
                  <a:pt x="17040" y="532"/>
                  <a:pt x="17040" y="518"/>
                </a:cubicBezTo>
                <a:cubicBezTo>
                  <a:pt x="17040" y="504"/>
                  <a:pt x="17025" y="504"/>
                  <a:pt x="17025" y="504"/>
                </a:cubicBezTo>
                <a:lnTo>
                  <a:pt x="17025" y="518"/>
                </a:lnTo>
                <a:lnTo>
                  <a:pt x="16982" y="575"/>
                </a:lnTo>
                <a:cubicBezTo>
                  <a:pt x="16953" y="547"/>
                  <a:pt x="16939" y="518"/>
                  <a:pt x="16939" y="518"/>
                </a:cubicBezTo>
                <a:cubicBezTo>
                  <a:pt x="16939" y="518"/>
                  <a:pt x="16953" y="504"/>
                  <a:pt x="16968" y="489"/>
                </a:cubicBezTo>
                <a:cubicBezTo>
                  <a:pt x="16975" y="482"/>
                  <a:pt x="17000" y="478"/>
                  <a:pt x="17024" y="478"/>
                </a:cubicBezTo>
                <a:close/>
                <a:moveTo>
                  <a:pt x="16110" y="434"/>
                </a:moveTo>
                <a:cubicBezTo>
                  <a:pt x="16113" y="434"/>
                  <a:pt x="16116" y="437"/>
                  <a:pt x="16120" y="446"/>
                </a:cubicBezTo>
                <a:cubicBezTo>
                  <a:pt x="16126" y="458"/>
                  <a:pt x="16132" y="463"/>
                  <a:pt x="16140" y="463"/>
                </a:cubicBezTo>
                <a:cubicBezTo>
                  <a:pt x="16149" y="463"/>
                  <a:pt x="16161" y="454"/>
                  <a:pt x="16178" y="446"/>
                </a:cubicBezTo>
                <a:cubicBezTo>
                  <a:pt x="16178" y="446"/>
                  <a:pt x="16190" y="452"/>
                  <a:pt x="16199" y="452"/>
                </a:cubicBezTo>
                <a:cubicBezTo>
                  <a:pt x="16203" y="452"/>
                  <a:pt x="16206" y="451"/>
                  <a:pt x="16206" y="446"/>
                </a:cubicBezTo>
                <a:cubicBezTo>
                  <a:pt x="16211" y="442"/>
                  <a:pt x="16215" y="440"/>
                  <a:pt x="16219" y="440"/>
                </a:cubicBezTo>
                <a:cubicBezTo>
                  <a:pt x="16229" y="440"/>
                  <a:pt x="16239" y="450"/>
                  <a:pt x="16250" y="460"/>
                </a:cubicBezTo>
                <a:cubicBezTo>
                  <a:pt x="16264" y="475"/>
                  <a:pt x="16250" y="475"/>
                  <a:pt x="16250" y="504"/>
                </a:cubicBezTo>
                <a:lnTo>
                  <a:pt x="16235" y="547"/>
                </a:lnTo>
                <a:cubicBezTo>
                  <a:pt x="16217" y="574"/>
                  <a:pt x="16186" y="590"/>
                  <a:pt x="16155" y="590"/>
                </a:cubicBezTo>
                <a:cubicBezTo>
                  <a:pt x="16138" y="590"/>
                  <a:pt x="16121" y="586"/>
                  <a:pt x="16106" y="575"/>
                </a:cubicBezTo>
                <a:lnTo>
                  <a:pt x="16091" y="504"/>
                </a:lnTo>
                <a:cubicBezTo>
                  <a:pt x="16091" y="489"/>
                  <a:pt x="16077" y="475"/>
                  <a:pt x="16091" y="460"/>
                </a:cubicBezTo>
                <a:cubicBezTo>
                  <a:pt x="16101" y="451"/>
                  <a:pt x="16104" y="434"/>
                  <a:pt x="16110" y="434"/>
                </a:cubicBezTo>
                <a:close/>
                <a:moveTo>
                  <a:pt x="16379" y="446"/>
                </a:moveTo>
                <a:lnTo>
                  <a:pt x="16422" y="460"/>
                </a:lnTo>
                <a:lnTo>
                  <a:pt x="16436" y="475"/>
                </a:lnTo>
                <a:cubicBezTo>
                  <a:pt x="16436" y="489"/>
                  <a:pt x="16436" y="504"/>
                  <a:pt x="16436" y="518"/>
                </a:cubicBezTo>
                <a:lnTo>
                  <a:pt x="16422" y="532"/>
                </a:lnTo>
                <a:lnTo>
                  <a:pt x="16408" y="532"/>
                </a:lnTo>
                <a:cubicBezTo>
                  <a:pt x="16393" y="532"/>
                  <a:pt x="16393" y="547"/>
                  <a:pt x="16393" y="561"/>
                </a:cubicBezTo>
                <a:lnTo>
                  <a:pt x="16393" y="575"/>
                </a:lnTo>
                <a:lnTo>
                  <a:pt x="16393" y="590"/>
                </a:lnTo>
                <a:cubicBezTo>
                  <a:pt x="16391" y="592"/>
                  <a:pt x="16387" y="594"/>
                  <a:pt x="16384" y="594"/>
                </a:cubicBezTo>
                <a:cubicBezTo>
                  <a:pt x="16368" y="594"/>
                  <a:pt x="16342" y="570"/>
                  <a:pt x="16307" y="547"/>
                </a:cubicBezTo>
                <a:lnTo>
                  <a:pt x="16293" y="504"/>
                </a:lnTo>
                <a:lnTo>
                  <a:pt x="16278" y="504"/>
                </a:lnTo>
                <a:cubicBezTo>
                  <a:pt x="16293" y="489"/>
                  <a:pt x="16336" y="460"/>
                  <a:pt x="16379" y="446"/>
                </a:cubicBezTo>
                <a:close/>
                <a:moveTo>
                  <a:pt x="16860" y="471"/>
                </a:moveTo>
                <a:cubicBezTo>
                  <a:pt x="16872" y="471"/>
                  <a:pt x="16882" y="499"/>
                  <a:pt x="16882" y="547"/>
                </a:cubicBezTo>
                <a:lnTo>
                  <a:pt x="16853" y="561"/>
                </a:lnTo>
                <a:cubicBezTo>
                  <a:pt x="16839" y="590"/>
                  <a:pt x="16824" y="604"/>
                  <a:pt x="16824" y="604"/>
                </a:cubicBezTo>
                <a:lnTo>
                  <a:pt x="16810" y="604"/>
                </a:lnTo>
                <a:cubicBezTo>
                  <a:pt x="16810" y="575"/>
                  <a:pt x="16795" y="561"/>
                  <a:pt x="16795" y="547"/>
                </a:cubicBezTo>
                <a:lnTo>
                  <a:pt x="16767" y="504"/>
                </a:lnTo>
                <a:cubicBezTo>
                  <a:pt x="16781" y="504"/>
                  <a:pt x="16839" y="489"/>
                  <a:pt x="16853" y="475"/>
                </a:cubicBezTo>
                <a:cubicBezTo>
                  <a:pt x="16855" y="472"/>
                  <a:pt x="16858" y="471"/>
                  <a:pt x="16860" y="471"/>
                </a:cubicBezTo>
                <a:close/>
                <a:moveTo>
                  <a:pt x="17600" y="478"/>
                </a:moveTo>
                <a:cubicBezTo>
                  <a:pt x="17618" y="478"/>
                  <a:pt x="17636" y="482"/>
                  <a:pt x="17643" y="489"/>
                </a:cubicBezTo>
                <a:lnTo>
                  <a:pt x="17643" y="504"/>
                </a:lnTo>
                <a:lnTo>
                  <a:pt x="17643" y="547"/>
                </a:lnTo>
                <a:cubicBezTo>
                  <a:pt x="17629" y="518"/>
                  <a:pt x="17614" y="518"/>
                  <a:pt x="17600" y="518"/>
                </a:cubicBezTo>
                <a:cubicBezTo>
                  <a:pt x="17600" y="532"/>
                  <a:pt x="17614" y="561"/>
                  <a:pt x="17614" y="575"/>
                </a:cubicBezTo>
                <a:cubicBezTo>
                  <a:pt x="17614" y="590"/>
                  <a:pt x="17614" y="604"/>
                  <a:pt x="17600" y="618"/>
                </a:cubicBezTo>
                <a:cubicBezTo>
                  <a:pt x="17600" y="618"/>
                  <a:pt x="17586" y="604"/>
                  <a:pt x="17571" y="604"/>
                </a:cubicBezTo>
                <a:lnTo>
                  <a:pt x="17557" y="575"/>
                </a:lnTo>
                <a:cubicBezTo>
                  <a:pt x="17543" y="532"/>
                  <a:pt x="17543" y="489"/>
                  <a:pt x="17557" y="489"/>
                </a:cubicBezTo>
                <a:cubicBezTo>
                  <a:pt x="17564" y="482"/>
                  <a:pt x="17582" y="478"/>
                  <a:pt x="17600" y="478"/>
                </a:cubicBezTo>
                <a:close/>
                <a:moveTo>
                  <a:pt x="17454" y="495"/>
                </a:moveTo>
                <a:cubicBezTo>
                  <a:pt x="17460" y="495"/>
                  <a:pt x="17465" y="498"/>
                  <a:pt x="17471" y="504"/>
                </a:cubicBezTo>
                <a:cubicBezTo>
                  <a:pt x="17485" y="532"/>
                  <a:pt x="17428" y="561"/>
                  <a:pt x="17413" y="575"/>
                </a:cubicBezTo>
                <a:lnTo>
                  <a:pt x="17413" y="604"/>
                </a:lnTo>
                <a:lnTo>
                  <a:pt x="17428" y="647"/>
                </a:lnTo>
                <a:cubicBezTo>
                  <a:pt x="17427" y="648"/>
                  <a:pt x="17426" y="649"/>
                  <a:pt x="17425" y="649"/>
                </a:cubicBezTo>
                <a:cubicBezTo>
                  <a:pt x="17411" y="649"/>
                  <a:pt x="17400" y="559"/>
                  <a:pt x="17413" y="532"/>
                </a:cubicBezTo>
                <a:cubicBezTo>
                  <a:pt x="17431" y="505"/>
                  <a:pt x="17444" y="495"/>
                  <a:pt x="17454" y="495"/>
                </a:cubicBezTo>
                <a:close/>
                <a:moveTo>
                  <a:pt x="18591" y="676"/>
                </a:moveTo>
                <a:cubicBezTo>
                  <a:pt x="18606" y="676"/>
                  <a:pt x="18620" y="690"/>
                  <a:pt x="18620" y="705"/>
                </a:cubicBezTo>
                <a:cubicBezTo>
                  <a:pt x="18620" y="719"/>
                  <a:pt x="18563" y="776"/>
                  <a:pt x="18548" y="776"/>
                </a:cubicBezTo>
                <a:cubicBezTo>
                  <a:pt x="18534" y="776"/>
                  <a:pt x="18520" y="791"/>
                  <a:pt x="18505" y="791"/>
                </a:cubicBezTo>
                <a:lnTo>
                  <a:pt x="18491" y="776"/>
                </a:lnTo>
                <a:lnTo>
                  <a:pt x="18476" y="719"/>
                </a:lnTo>
                <a:cubicBezTo>
                  <a:pt x="18505" y="690"/>
                  <a:pt x="18563" y="676"/>
                  <a:pt x="18591" y="676"/>
                </a:cubicBezTo>
                <a:close/>
                <a:moveTo>
                  <a:pt x="10282" y="738"/>
                </a:moveTo>
                <a:cubicBezTo>
                  <a:pt x="10345" y="738"/>
                  <a:pt x="10385" y="820"/>
                  <a:pt x="10445" y="820"/>
                </a:cubicBezTo>
                <a:cubicBezTo>
                  <a:pt x="10429" y="823"/>
                  <a:pt x="10413" y="825"/>
                  <a:pt x="10397" y="825"/>
                </a:cubicBezTo>
                <a:cubicBezTo>
                  <a:pt x="10342" y="825"/>
                  <a:pt x="10289" y="803"/>
                  <a:pt x="10244" y="748"/>
                </a:cubicBezTo>
                <a:cubicBezTo>
                  <a:pt x="10258" y="741"/>
                  <a:pt x="10270" y="738"/>
                  <a:pt x="10282" y="738"/>
                </a:cubicBezTo>
                <a:close/>
                <a:moveTo>
                  <a:pt x="2778" y="723"/>
                </a:moveTo>
                <a:cubicBezTo>
                  <a:pt x="2784" y="723"/>
                  <a:pt x="2787" y="726"/>
                  <a:pt x="2787" y="733"/>
                </a:cubicBezTo>
                <a:cubicBezTo>
                  <a:pt x="2787" y="733"/>
                  <a:pt x="2787" y="762"/>
                  <a:pt x="2802" y="762"/>
                </a:cubicBezTo>
                <a:lnTo>
                  <a:pt x="2831" y="762"/>
                </a:lnTo>
                <a:cubicBezTo>
                  <a:pt x="2845" y="762"/>
                  <a:pt x="2845" y="776"/>
                  <a:pt x="2831" y="791"/>
                </a:cubicBezTo>
                <a:lnTo>
                  <a:pt x="2831" y="805"/>
                </a:lnTo>
                <a:lnTo>
                  <a:pt x="2802" y="820"/>
                </a:lnTo>
                <a:cubicBezTo>
                  <a:pt x="2793" y="829"/>
                  <a:pt x="2785" y="832"/>
                  <a:pt x="2779" y="832"/>
                </a:cubicBezTo>
                <a:cubicBezTo>
                  <a:pt x="2764" y="832"/>
                  <a:pt x="2754" y="815"/>
                  <a:pt x="2744" y="805"/>
                </a:cubicBezTo>
                <a:cubicBezTo>
                  <a:pt x="2744" y="776"/>
                  <a:pt x="2744" y="776"/>
                  <a:pt x="2730" y="776"/>
                </a:cubicBezTo>
                <a:lnTo>
                  <a:pt x="2730" y="791"/>
                </a:lnTo>
                <a:cubicBezTo>
                  <a:pt x="2716" y="805"/>
                  <a:pt x="2716" y="820"/>
                  <a:pt x="2701" y="834"/>
                </a:cubicBezTo>
                <a:cubicBezTo>
                  <a:pt x="2701" y="834"/>
                  <a:pt x="2687" y="820"/>
                  <a:pt x="2687" y="820"/>
                </a:cubicBezTo>
                <a:lnTo>
                  <a:pt x="2687" y="805"/>
                </a:lnTo>
                <a:cubicBezTo>
                  <a:pt x="2687" y="791"/>
                  <a:pt x="2730" y="733"/>
                  <a:pt x="2759" y="733"/>
                </a:cubicBezTo>
                <a:cubicBezTo>
                  <a:pt x="2766" y="726"/>
                  <a:pt x="2773" y="723"/>
                  <a:pt x="2778" y="723"/>
                </a:cubicBezTo>
                <a:close/>
                <a:moveTo>
                  <a:pt x="22488" y="825"/>
                </a:moveTo>
                <a:cubicBezTo>
                  <a:pt x="22482" y="825"/>
                  <a:pt x="22476" y="828"/>
                  <a:pt x="22471" y="834"/>
                </a:cubicBezTo>
                <a:cubicBezTo>
                  <a:pt x="22456" y="863"/>
                  <a:pt x="22427" y="920"/>
                  <a:pt x="22427" y="935"/>
                </a:cubicBezTo>
                <a:cubicBezTo>
                  <a:pt x="22427" y="935"/>
                  <a:pt x="22440" y="941"/>
                  <a:pt x="22457" y="941"/>
                </a:cubicBezTo>
                <a:cubicBezTo>
                  <a:pt x="22466" y="941"/>
                  <a:pt x="22475" y="939"/>
                  <a:pt x="22485" y="935"/>
                </a:cubicBezTo>
                <a:cubicBezTo>
                  <a:pt x="22499" y="935"/>
                  <a:pt x="22528" y="877"/>
                  <a:pt x="22514" y="848"/>
                </a:cubicBezTo>
                <a:cubicBezTo>
                  <a:pt x="22505" y="832"/>
                  <a:pt x="22497" y="825"/>
                  <a:pt x="22488" y="825"/>
                </a:cubicBezTo>
                <a:close/>
                <a:moveTo>
                  <a:pt x="3348" y="733"/>
                </a:moveTo>
                <a:cubicBezTo>
                  <a:pt x="3362" y="733"/>
                  <a:pt x="3405" y="805"/>
                  <a:pt x="3405" y="820"/>
                </a:cubicBezTo>
                <a:cubicBezTo>
                  <a:pt x="3420" y="848"/>
                  <a:pt x="3448" y="906"/>
                  <a:pt x="3463" y="920"/>
                </a:cubicBezTo>
                <a:cubicBezTo>
                  <a:pt x="3477" y="935"/>
                  <a:pt x="3463" y="949"/>
                  <a:pt x="3434" y="949"/>
                </a:cubicBezTo>
                <a:cubicBezTo>
                  <a:pt x="3391" y="949"/>
                  <a:pt x="3319" y="805"/>
                  <a:pt x="3305" y="791"/>
                </a:cubicBezTo>
                <a:cubicBezTo>
                  <a:pt x="3305" y="776"/>
                  <a:pt x="3305" y="748"/>
                  <a:pt x="3319" y="748"/>
                </a:cubicBezTo>
                <a:lnTo>
                  <a:pt x="3319" y="733"/>
                </a:lnTo>
                <a:close/>
                <a:moveTo>
                  <a:pt x="2313" y="575"/>
                </a:moveTo>
                <a:lnTo>
                  <a:pt x="2299" y="633"/>
                </a:lnTo>
                <a:lnTo>
                  <a:pt x="2285" y="690"/>
                </a:lnTo>
                <a:cubicBezTo>
                  <a:pt x="2313" y="676"/>
                  <a:pt x="2342" y="662"/>
                  <a:pt x="2342" y="647"/>
                </a:cubicBezTo>
                <a:cubicBezTo>
                  <a:pt x="2352" y="637"/>
                  <a:pt x="2376" y="621"/>
                  <a:pt x="2399" y="621"/>
                </a:cubicBezTo>
                <a:cubicBezTo>
                  <a:pt x="2409" y="621"/>
                  <a:pt x="2419" y="624"/>
                  <a:pt x="2428" y="633"/>
                </a:cubicBezTo>
                <a:lnTo>
                  <a:pt x="2443" y="662"/>
                </a:lnTo>
                <a:lnTo>
                  <a:pt x="2457" y="676"/>
                </a:lnTo>
                <a:cubicBezTo>
                  <a:pt x="2486" y="676"/>
                  <a:pt x="2500" y="662"/>
                  <a:pt x="2514" y="662"/>
                </a:cubicBezTo>
                <a:lnTo>
                  <a:pt x="2543" y="690"/>
                </a:lnTo>
                <a:cubicBezTo>
                  <a:pt x="2572" y="733"/>
                  <a:pt x="2586" y="776"/>
                  <a:pt x="2586" y="776"/>
                </a:cubicBezTo>
                <a:lnTo>
                  <a:pt x="2586" y="791"/>
                </a:lnTo>
                <a:lnTo>
                  <a:pt x="2543" y="791"/>
                </a:lnTo>
                <a:cubicBezTo>
                  <a:pt x="2514" y="791"/>
                  <a:pt x="2529" y="805"/>
                  <a:pt x="2529" y="820"/>
                </a:cubicBezTo>
                <a:cubicBezTo>
                  <a:pt x="2543" y="834"/>
                  <a:pt x="2543" y="848"/>
                  <a:pt x="2543" y="848"/>
                </a:cubicBezTo>
                <a:cubicBezTo>
                  <a:pt x="2543" y="848"/>
                  <a:pt x="2537" y="855"/>
                  <a:pt x="2528" y="855"/>
                </a:cubicBezTo>
                <a:cubicBezTo>
                  <a:pt x="2524" y="855"/>
                  <a:pt x="2519" y="853"/>
                  <a:pt x="2514" y="848"/>
                </a:cubicBezTo>
                <a:lnTo>
                  <a:pt x="2500" y="848"/>
                </a:lnTo>
                <a:lnTo>
                  <a:pt x="2471" y="820"/>
                </a:lnTo>
                <a:cubicBezTo>
                  <a:pt x="2450" y="805"/>
                  <a:pt x="2432" y="798"/>
                  <a:pt x="2419" y="798"/>
                </a:cubicBezTo>
                <a:cubicBezTo>
                  <a:pt x="2407" y="798"/>
                  <a:pt x="2399" y="805"/>
                  <a:pt x="2399" y="820"/>
                </a:cubicBezTo>
                <a:lnTo>
                  <a:pt x="2457" y="834"/>
                </a:lnTo>
                <a:cubicBezTo>
                  <a:pt x="2483" y="886"/>
                  <a:pt x="2438" y="951"/>
                  <a:pt x="2419" y="951"/>
                </a:cubicBezTo>
                <a:cubicBezTo>
                  <a:pt x="2417" y="951"/>
                  <a:pt x="2415" y="950"/>
                  <a:pt x="2414" y="949"/>
                </a:cubicBezTo>
                <a:cubicBezTo>
                  <a:pt x="2414" y="920"/>
                  <a:pt x="2385" y="877"/>
                  <a:pt x="2385" y="863"/>
                </a:cubicBezTo>
                <a:cubicBezTo>
                  <a:pt x="2385" y="858"/>
                  <a:pt x="2383" y="857"/>
                  <a:pt x="2378" y="857"/>
                </a:cubicBezTo>
                <a:cubicBezTo>
                  <a:pt x="2368" y="857"/>
                  <a:pt x="2348" y="867"/>
                  <a:pt x="2328" y="877"/>
                </a:cubicBezTo>
                <a:lnTo>
                  <a:pt x="2299" y="891"/>
                </a:lnTo>
                <a:cubicBezTo>
                  <a:pt x="2285" y="877"/>
                  <a:pt x="2270" y="848"/>
                  <a:pt x="2285" y="834"/>
                </a:cubicBezTo>
                <a:lnTo>
                  <a:pt x="2299" y="834"/>
                </a:lnTo>
                <a:lnTo>
                  <a:pt x="2299" y="820"/>
                </a:lnTo>
                <a:cubicBezTo>
                  <a:pt x="2301" y="820"/>
                  <a:pt x="2302" y="821"/>
                  <a:pt x="2303" y="821"/>
                </a:cubicBezTo>
                <a:cubicBezTo>
                  <a:pt x="2323" y="821"/>
                  <a:pt x="2284" y="717"/>
                  <a:pt x="2270" y="690"/>
                </a:cubicBezTo>
                <a:cubicBezTo>
                  <a:pt x="2249" y="658"/>
                  <a:pt x="2227" y="642"/>
                  <a:pt x="2218" y="642"/>
                </a:cubicBezTo>
                <a:cubicBezTo>
                  <a:pt x="2215" y="642"/>
                  <a:pt x="2213" y="644"/>
                  <a:pt x="2213" y="647"/>
                </a:cubicBezTo>
                <a:cubicBezTo>
                  <a:pt x="2198" y="647"/>
                  <a:pt x="2198" y="633"/>
                  <a:pt x="2198" y="604"/>
                </a:cubicBezTo>
                <a:lnTo>
                  <a:pt x="2198" y="590"/>
                </a:lnTo>
                <a:lnTo>
                  <a:pt x="2227" y="590"/>
                </a:lnTo>
                <a:cubicBezTo>
                  <a:pt x="2241" y="575"/>
                  <a:pt x="2285" y="575"/>
                  <a:pt x="2313" y="575"/>
                </a:cubicBezTo>
                <a:close/>
                <a:moveTo>
                  <a:pt x="3218" y="820"/>
                </a:moveTo>
                <a:cubicBezTo>
                  <a:pt x="3247" y="820"/>
                  <a:pt x="3333" y="949"/>
                  <a:pt x="3319" y="978"/>
                </a:cubicBezTo>
                <a:cubicBezTo>
                  <a:pt x="3316" y="981"/>
                  <a:pt x="3312" y="983"/>
                  <a:pt x="3309" y="983"/>
                </a:cubicBezTo>
                <a:cubicBezTo>
                  <a:pt x="3299" y="983"/>
                  <a:pt x="3290" y="964"/>
                  <a:pt x="3290" y="920"/>
                </a:cubicBezTo>
                <a:lnTo>
                  <a:pt x="3262" y="891"/>
                </a:lnTo>
                <a:lnTo>
                  <a:pt x="3247" y="863"/>
                </a:lnTo>
                <a:cubicBezTo>
                  <a:pt x="3204" y="834"/>
                  <a:pt x="3190" y="820"/>
                  <a:pt x="3218" y="820"/>
                </a:cubicBezTo>
                <a:close/>
                <a:moveTo>
                  <a:pt x="14396" y="848"/>
                </a:moveTo>
                <a:lnTo>
                  <a:pt x="14439" y="891"/>
                </a:lnTo>
                <a:cubicBezTo>
                  <a:pt x="14439" y="891"/>
                  <a:pt x="14454" y="877"/>
                  <a:pt x="14468" y="877"/>
                </a:cubicBezTo>
                <a:cubicBezTo>
                  <a:pt x="14482" y="877"/>
                  <a:pt x="14497" y="891"/>
                  <a:pt x="14497" y="891"/>
                </a:cubicBezTo>
                <a:cubicBezTo>
                  <a:pt x="14497" y="920"/>
                  <a:pt x="14497" y="963"/>
                  <a:pt x="14482" y="978"/>
                </a:cubicBezTo>
                <a:lnTo>
                  <a:pt x="14468" y="992"/>
                </a:lnTo>
                <a:cubicBezTo>
                  <a:pt x="14441" y="979"/>
                  <a:pt x="14403" y="904"/>
                  <a:pt x="14374" y="904"/>
                </a:cubicBezTo>
                <a:cubicBezTo>
                  <a:pt x="14372" y="904"/>
                  <a:pt x="14370" y="905"/>
                  <a:pt x="14367" y="906"/>
                </a:cubicBezTo>
                <a:cubicBezTo>
                  <a:pt x="14339" y="906"/>
                  <a:pt x="14353" y="877"/>
                  <a:pt x="14396" y="848"/>
                </a:cubicBezTo>
                <a:close/>
                <a:moveTo>
                  <a:pt x="4013" y="869"/>
                </a:moveTo>
                <a:cubicBezTo>
                  <a:pt x="4032" y="869"/>
                  <a:pt x="4056" y="888"/>
                  <a:pt x="4080" y="920"/>
                </a:cubicBezTo>
                <a:lnTo>
                  <a:pt x="4138" y="920"/>
                </a:lnTo>
                <a:cubicBezTo>
                  <a:pt x="4152" y="949"/>
                  <a:pt x="4138" y="978"/>
                  <a:pt x="4124" y="978"/>
                </a:cubicBezTo>
                <a:lnTo>
                  <a:pt x="4095" y="935"/>
                </a:lnTo>
                <a:cubicBezTo>
                  <a:pt x="4066" y="963"/>
                  <a:pt x="4023" y="992"/>
                  <a:pt x="3980" y="1021"/>
                </a:cubicBezTo>
                <a:lnTo>
                  <a:pt x="3951" y="1035"/>
                </a:lnTo>
                <a:lnTo>
                  <a:pt x="3937" y="1035"/>
                </a:lnTo>
                <a:cubicBezTo>
                  <a:pt x="3922" y="1021"/>
                  <a:pt x="3922" y="992"/>
                  <a:pt x="3951" y="963"/>
                </a:cubicBezTo>
                <a:lnTo>
                  <a:pt x="3966" y="920"/>
                </a:lnTo>
                <a:lnTo>
                  <a:pt x="3980" y="906"/>
                </a:lnTo>
                <a:cubicBezTo>
                  <a:pt x="3986" y="881"/>
                  <a:pt x="3998" y="869"/>
                  <a:pt x="4013" y="869"/>
                </a:cubicBezTo>
                <a:close/>
                <a:moveTo>
                  <a:pt x="4325" y="935"/>
                </a:moveTo>
                <a:cubicBezTo>
                  <a:pt x="4339" y="935"/>
                  <a:pt x="4339" y="935"/>
                  <a:pt x="4310" y="949"/>
                </a:cubicBezTo>
                <a:lnTo>
                  <a:pt x="4310" y="1006"/>
                </a:lnTo>
                <a:lnTo>
                  <a:pt x="4325" y="1035"/>
                </a:lnTo>
                <a:cubicBezTo>
                  <a:pt x="4282" y="1049"/>
                  <a:pt x="4238" y="1049"/>
                  <a:pt x="4224" y="1049"/>
                </a:cubicBezTo>
                <a:cubicBezTo>
                  <a:pt x="4224" y="1049"/>
                  <a:pt x="4167" y="1035"/>
                  <a:pt x="4167" y="1006"/>
                </a:cubicBezTo>
                <a:cubicBezTo>
                  <a:pt x="4181" y="978"/>
                  <a:pt x="4195" y="963"/>
                  <a:pt x="4210" y="963"/>
                </a:cubicBezTo>
                <a:cubicBezTo>
                  <a:pt x="4210" y="966"/>
                  <a:pt x="4211" y="967"/>
                  <a:pt x="4213" y="967"/>
                </a:cubicBezTo>
                <a:cubicBezTo>
                  <a:pt x="4220" y="967"/>
                  <a:pt x="4238" y="949"/>
                  <a:pt x="4238" y="949"/>
                </a:cubicBezTo>
                <a:cubicBezTo>
                  <a:pt x="4224" y="935"/>
                  <a:pt x="4296" y="935"/>
                  <a:pt x="4325" y="935"/>
                </a:cubicBezTo>
                <a:close/>
                <a:moveTo>
                  <a:pt x="15804" y="920"/>
                </a:moveTo>
                <a:cubicBezTo>
                  <a:pt x="15818" y="920"/>
                  <a:pt x="15847" y="935"/>
                  <a:pt x="15847" y="935"/>
                </a:cubicBezTo>
                <a:lnTo>
                  <a:pt x="15847" y="963"/>
                </a:lnTo>
                <a:cubicBezTo>
                  <a:pt x="15833" y="978"/>
                  <a:pt x="15775" y="1035"/>
                  <a:pt x="15747" y="1049"/>
                </a:cubicBezTo>
                <a:cubicBezTo>
                  <a:pt x="15743" y="1053"/>
                  <a:pt x="15739" y="1055"/>
                  <a:pt x="15736" y="1055"/>
                </a:cubicBezTo>
                <a:cubicBezTo>
                  <a:pt x="15727" y="1055"/>
                  <a:pt x="15722" y="1042"/>
                  <a:pt x="15732" y="1021"/>
                </a:cubicBezTo>
                <a:lnTo>
                  <a:pt x="15732" y="1006"/>
                </a:lnTo>
                <a:cubicBezTo>
                  <a:pt x="15732" y="992"/>
                  <a:pt x="15732" y="963"/>
                  <a:pt x="15732" y="949"/>
                </a:cubicBezTo>
                <a:cubicBezTo>
                  <a:pt x="15737" y="932"/>
                  <a:pt x="15741" y="926"/>
                  <a:pt x="15745" y="926"/>
                </a:cubicBezTo>
                <a:cubicBezTo>
                  <a:pt x="15754" y="926"/>
                  <a:pt x="15763" y="951"/>
                  <a:pt x="15771" y="951"/>
                </a:cubicBezTo>
                <a:cubicBezTo>
                  <a:pt x="15773" y="951"/>
                  <a:pt x="15774" y="950"/>
                  <a:pt x="15775" y="949"/>
                </a:cubicBezTo>
                <a:cubicBezTo>
                  <a:pt x="15775" y="949"/>
                  <a:pt x="15790" y="920"/>
                  <a:pt x="15804" y="920"/>
                </a:cubicBezTo>
                <a:close/>
                <a:moveTo>
                  <a:pt x="11495" y="958"/>
                </a:moveTo>
                <a:cubicBezTo>
                  <a:pt x="11500" y="958"/>
                  <a:pt x="11505" y="960"/>
                  <a:pt x="11508" y="963"/>
                </a:cubicBezTo>
                <a:cubicBezTo>
                  <a:pt x="11523" y="978"/>
                  <a:pt x="11537" y="1021"/>
                  <a:pt x="11537" y="1035"/>
                </a:cubicBezTo>
                <a:lnTo>
                  <a:pt x="11523" y="1035"/>
                </a:lnTo>
                <a:lnTo>
                  <a:pt x="11494" y="1049"/>
                </a:lnTo>
                <a:cubicBezTo>
                  <a:pt x="11480" y="1057"/>
                  <a:pt x="11458" y="1060"/>
                  <a:pt x="11436" y="1060"/>
                </a:cubicBezTo>
                <a:cubicBezTo>
                  <a:pt x="11415" y="1060"/>
                  <a:pt x="11393" y="1057"/>
                  <a:pt x="11379" y="1049"/>
                </a:cubicBezTo>
                <a:lnTo>
                  <a:pt x="11336" y="1049"/>
                </a:lnTo>
                <a:cubicBezTo>
                  <a:pt x="11336" y="1049"/>
                  <a:pt x="11322" y="1021"/>
                  <a:pt x="11336" y="1006"/>
                </a:cubicBezTo>
                <a:cubicBezTo>
                  <a:pt x="11336" y="992"/>
                  <a:pt x="11350" y="992"/>
                  <a:pt x="11350" y="978"/>
                </a:cubicBezTo>
                <a:cubicBezTo>
                  <a:pt x="11362" y="978"/>
                  <a:pt x="11410" y="1014"/>
                  <a:pt x="11436" y="1014"/>
                </a:cubicBezTo>
                <a:cubicBezTo>
                  <a:pt x="11443" y="1014"/>
                  <a:pt x="11448" y="1012"/>
                  <a:pt x="11451" y="1006"/>
                </a:cubicBezTo>
                <a:cubicBezTo>
                  <a:pt x="11462" y="974"/>
                  <a:pt x="11480" y="958"/>
                  <a:pt x="11495" y="958"/>
                </a:cubicBezTo>
                <a:close/>
                <a:moveTo>
                  <a:pt x="14138" y="863"/>
                </a:moveTo>
                <a:lnTo>
                  <a:pt x="14138" y="877"/>
                </a:lnTo>
                <a:cubicBezTo>
                  <a:pt x="14152" y="891"/>
                  <a:pt x="14152" y="920"/>
                  <a:pt x="14123" y="920"/>
                </a:cubicBezTo>
                <a:cubicBezTo>
                  <a:pt x="14109" y="920"/>
                  <a:pt x="14109" y="935"/>
                  <a:pt x="14094" y="935"/>
                </a:cubicBezTo>
                <a:cubicBezTo>
                  <a:pt x="14094" y="935"/>
                  <a:pt x="14094" y="949"/>
                  <a:pt x="14094" y="963"/>
                </a:cubicBezTo>
                <a:lnTo>
                  <a:pt x="14166" y="963"/>
                </a:lnTo>
                <a:cubicBezTo>
                  <a:pt x="14168" y="962"/>
                  <a:pt x="14168" y="961"/>
                  <a:pt x="14168" y="961"/>
                </a:cubicBezTo>
                <a:lnTo>
                  <a:pt x="14168" y="961"/>
                </a:lnTo>
                <a:cubicBezTo>
                  <a:pt x="14170" y="961"/>
                  <a:pt x="14130" y="1008"/>
                  <a:pt x="14103" y="1008"/>
                </a:cubicBezTo>
                <a:cubicBezTo>
                  <a:pt x="14100" y="1008"/>
                  <a:pt x="14097" y="1008"/>
                  <a:pt x="14094" y="1006"/>
                </a:cubicBezTo>
                <a:cubicBezTo>
                  <a:pt x="14092" y="1004"/>
                  <a:pt x="14089" y="1003"/>
                  <a:pt x="14085" y="1003"/>
                </a:cubicBezTo>
                <a:cubicBezTo>
                  <a:pt x="14070" y="1003"/>
                  <a:pt x="14051" y="1026"/>
                  <a:pt x="14051" y="1049"/>
                </a:cubicBezTo>
                <a:cubicBezTo>
                  <a:pt x="14051" y="1057"/>
                  <a:pt x="14048" y="1060"/>
                  <a:pt x="14042" y="1060"/>
                </a:cubicBezTo>
                <a:cubicBezTo>
                  <a:pt x="14037" y="1060"/>
                  <a:pt x="14030" y="1057"/>
                  <a:pt x="14023" y="1049"/>
                </a:cubicBezTo>
                <a:lnTo>
                  <a:pt x="14008" y="1049"/>
                </a:lnTo>
                <a:lnTo>
                  <a:pt x="13994" y="1035"/>
                </a:lnTo>
                <a:cubicBezTo>
                  <a:pt x="13990" y="1039"/>
                  <a:pt x="13985" y="1041"/>
                  <a:pt x="13982" y="1041"/>
                </a:cubicBezTo>
                <a:cubicBezTo>
                  <a:pt x="13972" y="1041"/>
                  <a:pt x="13965" y="1031"/>
                  <a:pt x="13965" y="1021"/>
                </a:cubicBezTo>
                <a:cubicBezTo>
                  <a:pt x="13965" y="1021"/>
                  <a:pt x="13979" y="992"/>
                  <a:pt x="14008" y="963"/>
                </a:cubicBezTo>
                <a:cubicBezTo>
                  <a:pt x="14023" y="949"/>
                  <a:pt x="14109" y="877"/>
                  <a:pt x="14138" y="863"/>
                </a:cubicBezTo>
                <a:close/>
                <a:moveTo>
                  <a:pt x="11937" y="937"/>
                </a:moveTo>
                <a:cubicBezTo>
                  <a:pt x="11947" y="937"/>
                  <a:pt x="11958" y="961"/>
                  <a:pt x="11968" y="992"/>
                </a:cubicBezTo>
                <a:lnTo>
                  <a:pt x="11968" y="1021"/>
                </a:lnTo>
                <a:lnTo>
                  <a:pt x="11968" y="1064"/>
                </a:lnTo>
                <a:cubicBezTo>
                  <a:pt x="11925" y="1064"/>
                  <a:pt x="11853" y="1049"/>
                  <a:pt x="11839" y="1006"/>
                </a:cubicBezTo>
                <a:cubicBezTo>
                  <a:pt x="11839" y="983"/>
                  <a:pt x="11848" y="959"/>
                  <a:pt x="11852" y="959"/>
                </a:cubicBezTo>
                <a:cubicBezTo>
                  <a:pt x="11853" y="959"/>
                  <a:pt x="11853" y="961"/>
                  <a:pt x="11853" y="963"/>
                </a:cubicBezTo>
                <a:cubicBezTo>
                  <a:pt x="11857" y="967"/>
                  <a:pt x="11864" y="969"/>
                  <a:pt x="11872" y="969"/>
                </a:cubicBezTo>
                <a:cubicBezTo>
                  <a:pt x="11890" y="969"/>
                  <a:pt x="11915" y="959"/>
                  <a:pt x="11925" y="949"/>
                </a:cubicBezTo>
                <a:cubicBezTo>
                  <a:pt x="11929" y="941"/>
                  <a:pt x="11933" y="937"/>
                  <a:pt x="11937" y="937"/>
                </a:cubicBezTo>
                <a:close/>
                <a:moveTo>
                  <a:pt x="13109" y="701"/>
                </a:moveTo>
                <a:cubicBezTo>
                  <a:pt x="13112" y="701"/>
                  <a:pt x="13115" y="702"/>
                  <a:pt x="13117" y="705"/>
                </a:cubicBezTo>
                <a:lnTo>
                  <a:pt x="13189" y="705"/>
                </a:lnTo>
                <a:lnTo>
                  <a:pt x="13218" y="748"/>
                </a:lnTo>
                <a:cubicBezTo>
                  <a:pt x="13218" y="755"/>
                  <a:pt x="13222" y="755"/>
                  <a:pt x="13227" y="755"/>
                </a:cubicBezTo>
                <a:cubicBezTo>
                  <a:pt x="13232" y="755"/>
                  <a:pt x="13240" y="755"/>
                  <a:pt x="13247" y="762"/>
                </a:cubicBezTo>
                <a:cubicBezTo>
                  <a:pt x="13247" y="762"/>
                  <a:pt x="13253" y="756"/>
                  <a:pt x="13257" y="756"/>
                </a:cubicBezTo>
                <a:cubicBezTo>
                  <a:pt x="13260" y="756"/>
                  <a:pt x="13261" y="757"/>
                  <a:pt x="13261" y="762"/>
                </a:cubicBezTo>
                <a:cubicBezTo>
                  <a:pt x="13261" y="776"/>
                  <a:pt x="13247" y="805"/>
                  <a:pt x="13218" y="834"/>
                </a:cubicBezTo>
                <a:lnTo>
                  <a:pt x="13218" y="877"/>
                </a:lnTo>
                <a:lnTo>
                  <a:pt x="13218" y="891"/>
                </a:lnTo>
                <a:cubicBezTo>
                  <a:pt x="13204" y="906"/>
                  <a:pt x="13132" y="935"/>
                  <a:pt x="13146" y="963"/>
                </a:cubicBezTo>
                <a:cubicBezTo>
                  <a:pt x="13146" y="992"/>
                  <a:pt x="13146" y="1049"/>
                  <a:pt x="13132" y="1064"/>
                </a:cubicBezTo>
                <a:cubicBezTo>
                  <a:pt x="13117" y="1064"/>
                  <a:pt x="13117" y="1049"/>
                  <a:pt x="13132" y="1021"/>
                </a:cubicBezTo>
                <a:cubicBezTo>
                  <a:pt x="13146" y="992"/>
                  <a:pt x="13074" y="906"/>
                  <a:pt x="13074" y="848"/>
                </a:cubicBezTo>
                <a:lnTo>
                  <a:pt x="13060" y="791"/>
                </a:lnTo>
                <a:lnTo>
                  <a:pt x="13060" y="762"/>
                </a:lnTo>
                <a:cubicBezTo>
                  <a:pt x="13072" y="727"/>
                  <a:pt x="13093" y="701"/>
                  <a:pt x="13109" y="701"/>
                </a:cubicBezTo>
                <a:close/>
                <a:moveTo>
                  <a:pt x="15043" y="920"/>
                </a:moveTo>
                <a:cubicBezTo>
                  <a:pt x="15071" y="920"/>
                  <a:pt x="15086" y="963"/>
                  <a:pt x="15086" y="978"/>
                </a:cubicBezTo>
                <a:cubicBezTo>
                  <a:pt x="15086" y="992"/>
                  <a:pt x="15100" y="1006"/>
                  <a:pt x="15100" y="1006"/>
                </a:cubicBezTo>
                <a:cubicBezTo>
                  <a:pt x="15114" y="1006"/>
                  <a:pt x="15129" y="1006"/>
                  <a:pt x="15129" y="1035"/>
                </a:cubicBezTo>
                <a:lnTo>
                  <a:pt x="15114" y="1049"/>
                </a:lnTo>
                <a:lnTo>
                  <a:pt x="15086" y="1049"/>
                </a:lnTo>
                <a:lnTo>
                  <a:pt x="15071" y="1064"/>
                </a:lnTo>
                <a:cubicBezTo>
                  <a:pt x="15043" y="1064"/>
                  <a:pt x="15028" y="1064"/>
                  <a:pt x="15028" y="1035"/>
                </a:cubicBezTo>
                <a:lnTo>
                  <a:pt x="15028" y="1021"/>
                </a:lnTo>
                <a:lnTo>
                  <a:pt x="15014" y="1021"/>
                </a:lnTo>
                <a:lnTo>
                  <a:pt x="15000" y="992"/>
                </a:lnTo>
                <a:cubicBezTo>
                  <a:pt x="14971" y="963"/>
                  <a:pt x="15028" y="920"/>
                  <a:pt x="15043" y="920"/>
                </a:cubicBezTo>
                <a:close/>
                <a:moveTo>
                  <a:pt x="8959" y="990"/>
                </a:moveTo>
                <a:cubicBezTo>
                  <a:pt x="8961" y="990"/>
                  <a:pt x="8964" y="990"/>
                  <a:pt x="8965" y="992"/>
                </a:cubicBezTo>
                <a:cubicBezTo>
                  <a:pt x="8980" y="1006"/>
                  <a:pt x="8951" y="1049"/>
                  <a:pt x="8937" y="1064"/>
                </a:cubicBezTo>
                <a:cubicBezTo>
                  <a:pt x="8932" y="1068"/>
                  <a:pt x="8927" y="1070"/>
                  <a:pt x="8921" y="1070"/>
                </a:cubicBezTo>
                <a:cubicBezTo>
                  <a:pt x="8908" y="1070"/>
                  <a:pt x="8893" y="1060"/>
                  <a:pt x="8893" y="1049"/>
                </a:cubicBezTo>
                <a:cubicBezTo>
                  <a:pt x="8881" y="1037"/>
                  <a:pt x="8936" y="990"/>
                  <a:pt x="8959" y="990"/>
                </a:cubicBezTo>
                <a:close/>
                <a:moveTo>
                  <a:pt x="10100" y="920"/>
                </a:moveTo>
                <a:lnTo>
                  <a:pt x="10100" y="920"/>
                </a:lnTo>
                <a:cubicBezTo>
                  <a:pt x="10115" y="935"/>
                  <a:pt x="10100" y="963"/>
                  <a:pt x="10072" y="992"/>
                </a:cubicBezTo>
                <a:lnTo>
                  <a:pt x="10086" y="1049"/>
                </a:lnTo>
                <a:cubicBezTo>
                  <a:pt x="10086" y="1049"/>
                  <a:pt x="10072" y="1078"/>
                  <a:pt x="10072" y="1078"/>
                </a:cubicBezTo>
                <a:cubicBezTo>
                  <a:pt x="10057" y="1078"/>
                  <a:pt x="10043" y="1064"/>
                  <a:pt x="10043" y="1064"/>
                </a:cubicBezTo>
                <a:lnTo>
                  <a:pt x="10028" y="1049"/>
                </a:lnTo>
                <a:cubicBezTo>
                  <a:pt x="10028" y="1035"/>
                  <a:pt x="9971" y="963"/>
                  <a:pt x="9985" y="949"/>
                </a:cubicBezTo>
                <a:cubicBezTo>
                  <a:pt x="9993" y="942"/>
                  <a:pt x="9996" y="938"/>
                  <a:pt x="10000" y="938"/>
                </a:cubicBezTo>
                <a:cubicBezTo>
                  <a:pt x="10003" y="938"/>
                  <a:pt x="10007" y="942"/>
                  <a:pt x="10014" y="949"/>
                </a:cubicBezTo>
                <a:cubicBezTo>
                  <a:pt x="10014" y="955"/>
                  <a:pt x="10024" y="958"/>
                  <a:pt x="10036" y="958"/>
                </a:cubicBezTo>
                <a:cubicBezTo>
                  <a:pt x="10052" y="958"/>
                  <a:pt x="10072" y="951"/>
                  <a:pt x="10072" y="935"/>
                </a:cubicBezTo>
                <a:cubicBezTo>
                  <a:pt x="10072" y="920"/>
                  <a:pt x="10100" y="920"/>
                  <a:pt x="10100" y="920"/>
                </a:cubicBezTo>
                <a:close/>
                <a:moveTo>
                  <a:pt x="15282" y="955"/>
                </a:moveTo>
                <a:cubicBezTo>
                  <a:pt x="15293" y="955"/>
                  <a:pt x="15305" y="958"/>
                  <a:pt x="15316" y="963"/>
                </a:cubicBezTo>
                <a:cubicBezTo>
                  <a:pt x="15340" y="976"/>
                  <a:pt x="15376" y="1009"/>
                  <a:pt x="15394" y="1009"/>
                </a:cubicBezTo>
                <a:cubicBezTo>
                  <a:pt x="15397" y="1009"/>
                  <a:pt x="15400" y="1008"/>
                  <a:pt x="15402" y="1006"/>
                </a:cubicBezTo>
                <a:cubicBezTo>
                  <a:pt x="15405" y="1004"/>
                  <a:pt x="15407" y="1002"/>
                  <a:pt x="15410" y="1002"/>
                </a:cubicBezTo>
                <a:cubicBezTo>
                  <a:pt x="15422" y="1002"/>
                  <a:pt x="15433" y="1023"/>
                  <a:pt x="15445" y="1035"/>
                </a:cubicBezTo>
                <a:cubicBezTo>
                  <a:pt x="15445" y="1049"/>
                  <a:pt x="15445" y="1078"/>
                  <a:pt x="15445" y="1078"/>
                </a:cubicBezTo>
                <a:cubicBezTo>
                  <a:pt x="15445" y="1078"/>
                  <a:pt x="15431" y="1078"/>
                  <a:pt x="15416" y="1064"/>
                </a:cubicBezTo>
                <a:cubicBezTo>
                  <a:pt x="15416" y="1049"/>
                  <a:pt x="15287" y="1035"/>
                  <a:pt x="15258" y="992"/>
                </a:cubicBezTo>
                <a:cubicBezTo>
                  <a:pt x="15249" y="965"/>
                  <a:pt x="15263" y="955"/>
                  <a:pt x="15282" y="955"/>
                </a:cubicBezTo>
                <a:close/>
                <a:moveTo>
                  <a:pt x="5086" y="978"/>
                </a:moveTo>
                <a:lnTo>
                  <a:pt x="5101" y="992"/>
                </a:lnTo>
                <a:cubicBezTo>
                  <a:pt x="5115" y="992"/>
                  <a:pt x="5129" y="1006"/>
                  <a:pt x="5129" y="1006"/>
                </a:cubicBezTo>
                <a:cubicBezTo>
                  <a:pt x="5129" y="1021"/>
                  <a:pt x="5115" y="1049"/>
                  <a:pt x="5115" y="1049"/>
                </a:cubicBezTo>
                <a:lnTo>
                  <a:pt x="5072" y="1035"/>
                </a:lnTo>
                <a:cubicBezTo>
                  <a:pt x="5053" y="1063"/>
                  <a:pt x="5035" y="1079"/>
                  <a:pt x="5024" y="1079"/>
                </a:cubicBezTo>
                <a:cubicBezTo>
                  <a:pt x="5018" y="1079"/>
                  <a:pt x="5014" y="1074"/>
                  <a:pt x="5014" y="1064"/>
                </a:cubicBezTo>
                <a:cubicBezTo>
                  <a:pt x="5000" y="1049"/>
                  <a:pt x="5029" y="978"/>
                  <a:pt x="5086" y="978"/>
                </a:cubicBezTo>
                <a:close/>
                <a:moveTo>
                  <a:pt x="5963" y="978"/>
                </a:moveTo>
                <a:cubicBezTo>
                  <a:pt x="5973" y="988"/>
                  <a:pt x="6004" y="998"/>
                  <a:pt x="6037" y="998"/>
                </a:cubicBezTo>
                <a:cubicBezTo>
                  <a:pt x="6051" y="998"/>
                  <a:pt x="6065" y="996"/>
                  <a:pt x="6077" y="992"/>
                </a:cubicBezTo>
                <a:lnTo>
                  <a:pt x="6077" y="1049"/>
                </a:lnTo>
                <a:lnTo>
                  <a:pt x="6063" y="1078"/>
                </a:lnTo>
                <a:cubicBezTo>
                  <a:pt x="6020" y="1093"/>
                  <a:pt x="5963" y="1093"/>
                  <a:pt x="5963" y="1093"/>
                </a:cubicBezTo>
                <a:lnTo>
                  <a:pt x="5963" y="1078"/>
                </a:lnTo>
                <a:lnTo>
                  <a:pt x="5948" y="1049"/>
                </a:lnTo>
                <a:cubicBezTo>
                  <a:pt x="5948" y="1006"/>
                  <a:pt x="5948" y="978"/>
                  <a:pt x="5963" y="978"/>
                </a:cubicBezTo>
                <a:close/>
                <a:moveTo>
                  <a:pt x="10488" y="963"/>
                </a:moveTo>
                <a:cubicBezTo>
                  <a:pt x="10517" y="963"/>
                  <a:pt x="10517" y="1093"/>
                  <a:pt x="10488" y="1093"/>
                </a:cubicBezTo>
                <a:cubicBezTo>
                  <a:pt x="10460" y="1093"/>
                  <a:pt x="10431" y="1035"/>
                  <a:pt x="10431" y="1006"/>
                </a:cubicBezTo>
                <a:cubicBezTo>
                  <a:pt x="10431" y="978"/>
                  <a:pt x="10460" y="963"/>
                  <a:pt x="10488" y="963"/>
                </a:cubicBezTo>
                <a:close/>
                <a:moveTo>
                  <a:pt x="8676" y="1018"/>
                </a:moveTo>
                <a:cubicBezTo>
                  <a:pt x="8703" y="1018"/>
                  <a:pt x="8735" y="1053"/>
                  <a:pt x="8735" y="1078"/>
                </a:cubicBezTo>
                <a:cubicBezTo>
                  <a:pt x="8735" y="1090"/>
                  <a:pt x="8728" y="1095"/>
                  <a:pt x="8717" y="1095"/>
                </a:cubicBezTo>
                <a:cubicBezTo>
                  <a:pt x="8702" y="1095"/>
                  <a:pt x="8680" y="1087"/>
                  <a:pt x="8664" y="1078"/>
                </a:cubicBezTo>
                <a:cubicBezTo>
                  <a:pt x="8649" y="1064"/>
                  <a:pt x="8649" y="1035"/>
                  <a:pt x="8664" y="1021"/>
                </a:cubicBezTo>
                <a:cubicBezTo>
                  <a:pt x="8668" y="1019"/>
                  <a:pt x="8672" y="1018"/>
                  <a:pt x="8676" y="1018"/>
                </a:cubicBezTo>
                <a:close/>
                <a:moveTo>
                  <a:pt x="11220" y="943"/>
                </a:moveTo>
                <a:cubicBezTo>
                  <a:pt x="11226" y="943"/>
                  <a:pt x="11231" y="944"/>
                  <a:pt x="11235" y="949"/>
                </a:cubicBezTo>
                <a:lnTo>
                  <a:pt x="11250" y="992"/>
                </a:lnTo>
                <a:cubicBezTo>
                  <a:pt x="11265" y="982"/>
                  <a:pt x="11275" y="977"/>
                  <a:pt x="11281" y="977"/>
                </a:cubicBezTo>
                <a:cubicBezTo>
                  <a:pt x="11291" y="977"/>
                  <a:pt x="11288" y="993"/>
                  <a:pt x="11278" y="1021"/>
                </a:cubicBezTo>
                <a:cubicBezTo>
                  <a:pt x="11253" y="1046"/>
                  <a:pt x="11181" y="1095"/>
                  <a:pt x="11156" y="1095"/>
                </a:cubicBezTo>
                <a:cubicBezTo>
                  <a:pt x="11153" y="1095"/>
                  <a:pt x="11151" y="1094"/>
                  <a:pt x="11149" y="1093"/>
                </a:cubicBezTo>
                <a:lnTo>
                  <a:pt x="11149" y="1078"/>
                </a:lnTo>
                <a:cubicBezTo>
                  <a:pt x="11135" y="1035"/>
                  <a:pt x="11178" y="1064"/>
                  <a:pt x="11178" y="1035"/>
                </a:cubicBezTo>
                <a:cubicBezTo>
                  <a:pt x="11192" y="1021"/>
                  <a:pt x="11163" y="992"/>
                  <a:pt x="11178" y="978"/>
                </a:cubicBezTo>
                <a:lnTo>
                  <a:pt x="11178" y="949"/>
                </a:lnTo>
                <a:cubicBezTo>
                  <a:pt x="11197" y="949"/>
                  <a:pt x="11210" y="943"/>
                  <a:pt x="11220" y="943"/>
                </a:cubicBezTo>
                <a:close/>
                <a:moveTo>
                  <a:pt x="5589" y="978"/>
                </a:moveTo>
                <a:cubicBezTo>
                  <a:pt x="5618" y="978"/>
                  <a:pt x="5632" y="1006"/>
                  <a:pt x="5618" y="1035"/>
                </a:cubicBezTo>
                <a:lnTo>
                  <a:pt x="5618" y="1049"/>
                </a:lnTo>
                <a:cubicBezTo>
                  <a:pt x="5603" y="1107"/>
                  <a:pt x="5603" y="1107"/>
                  <a:pt x="5546" y="1107"/>
                </a:cubicBezTo>
                <a:lnTo>
                  <a:pt x="5460" y="1107"/>
                </a:lnTo>
                <a:cubicBezTo>
                  <a:pt x="5445" y="1107"/>
                  <a:pt x="5431" y="1078"/>
                  <a:pt x="5431" y="1064"/>
                </a:cubicBezTo>
                <a:cubicBezTo>
                  <a:pt x="5445" y="1049"/>
                  <a:pt x="5488" y="1049"/>
                  <a:pt x="5546" y="1035"/>
                </a:cubicBezTo>
                <a:lnTo>
                  <a:pt x="5589" y="992"/>
                </a:lnTo>
                <a:lnTo>
                  <a:pt x="5589" y="978"/>
                </a:lnTo>
                <a:close/>
                <a:moveTo>
                  <a:pt x="6695" y="1021"/>
                </a:moveTo>
                <a:cubicBezTo>
                  <a:pt x="6724" y="1021"/>
                  <a:pt x="6710" y="1035"/>
                  <a:pt x="6695" y="1049"/>
                </a:cubicBezTo>
                <a:cubicBezTo>
                  <a:pt x="6667" y="1078"/>
                  <a:pt x="6595" y="1107"/>
                  <a:pt x="6595" y="1107"/>
                </a:cubicBezTo>
                <a:cubicBezTo>
                  <a:pt x="6580" y="1093"/>
                  <a:pt x="6623" y="1064"/>
                  <a:pt x="6623" y="1049"/>
                </a:cubicBezTo>
                <a:cubicBezTo>
                  <a:pt x="6638" y="1035"/>
                  <a:pt x="6681" y="1021"/>
                  <a:pt x="6695" y="1021"/>
                </a:cubicBezTo>
                <a:close/>
                <a:moveTo>
                  <a:pt x="10690" y="978"/>
                </a:moveTo>
                <a:cubicBezTo>
                  <a:pt x="10694" y="978"/>
                  <a:pt x="10699" y="982"/>
                  <a:pt x="10704" y="992"/>
                </a:cubicBezTo>
                <a:cubicBezTo>
                  <a:pt x="10718" y="1021"/>
                  <a:pt x="10776" y="1049"/>
                  <a:pt x="10732" y="1078"/>
                </a:cubicBezTo>
                <a:lnTo>
                  <a:pt x="10704" y="1107"/>
                </a:lnTo>
                <a:cubicBezTo>
                  <a:pt x="10704" y="1107"/>
                  <a:pt x="10689" y="1093"/>
                  <a:pt x="10689" y="1078"/>
                </a:cubicBezTo>
                <a:lnTo>
                  <a:pt x="10675" y="1035"/>
                </a:lnTo>
                <a:cubicBezTo>
                  <a:pt x="10675" y="997"/>
                  <a:pt x="10681" y="978"/>
                  <a:pt x="10690" y="978"/>
                </a:cubicBezTo>
                <a:close/>
                <a:moveTo>
                  <a:pt x="14353" y="963"/>
                </a:moveTo>
                <a:cubicBezTo>
                  <a:pt x="14367" y="963"/>
                  <a:pt x="14367" y="992"/>
                  <a:pt x="14367" y="1021"/>
                </a:cubicBezTo>
                <a:lnTo>
                  <a:pt x="14353" y="1049"/>
                </a:lnTo>
                <a:lnTo>
                  <a:pt x="14339" y="1078"/>
                </a:lnTo>
                <a:cubicBezTo>
                  <a:pt x="14321" y="1096"/>
                  <a:pt x="14303" y="1108"/>
                  <a:pt x="14289" y="1108"/>
                </a:cubicBezTo>
                <a:cubicBezTo>
                  <a:pt x="14280" y="1108"/>
                  <a:pt x="14272" y="1104"/>
                  <a:pt x="14267" y="1093"/>
                </a:cubicBezTo>
                <a:cubicBezTo>
                  <a:pt x="14252" y="1078"/>
                  <a:pt x="14281" y="978"/>
                  <a:pt x="14296" y="978"/>
                </a:cubicBezTo>
                <a:cubicBezTo>
                  <a:pt x="14310" y="978"/>
                  <a:pt x="14339" y="963"/>
                  <a:pt x="14353" y="963"/>
                </a:cubicBezTo>
                <a:close/>
                <a:moveTo>
                  <a:pt x="7422" y="1105"/>
                </a:moveTo>
                <a:cubicBezTo>
                  <a:pt x="7423" y="1105"/>
                  <a:pt x="7428" y="1113"/>
                  <a:pt x="7428" y="1121"/>
                </a:cubicBezTo>
                <a:cubicBezTo>
                  <a:pt x="7422" y="1109"/>
                  <a:pt x="7421" y="1105"/>
                  <a:pt x="7422" y="1105"/>
                </a:cubicBezTo>
                <a:close/>
                <a:moveTo>
                  <a:pt x="11034" y="949"/>
                </a:moveTo>
                <a:cubicBezTo>
                  <a:pt x="11077" y="949"/>
                  <a:pt x="11120" y="992"/>
                  <a:pt x="11120" y="1006"/>
                </a:cubicBezTo>
                <a:cubicBezTo>
                  <a:pt x="11120" y="1021"/>
                  <a:pt x="11077" y="1035"/>
                  <a:pt x="11063" y="1035"/>
                </a:cubicBezTo>
                <a:cubicBezTo>
                  <a:pt x="11049" y="1035"/>
                  <a:pt x="11034" y="1049"/>
                  <a:pt x="11034" y="1093"/>
                </a:cubicBezTo>
                <a:lnTo>
                  <a:pt x="11034" y="1121"/>
                </a:lnTo>
                <a:lnTo>
                  <a:pt x="11020" y="1121"/>
                </a:lnTo>
                <a:cubicBezTo>
                  <a:pt x="11015" y="1126"/>
                  <a:pt x="11010" y="1128"/>
                  <a:pt x="11006" y="1128"/>
                </a:cubicBezTo>
                <a:cubicBezTo>
                  <a:pt x="10997" y="1128"/>
                  <a:pt x="10991" y="1121"/>
                  <a:pt x="10991" y="1121"/>
                </a:cubicBezTo>
                <a:lnTo>
                  <a:pt x="10991" y="1107"/>
                </a:lnTo>
                <a:lnTo>
                  <a:pt x="10991" y="1078"/>
                </a:lnTo>
                <a:cubicBezTo>
                  <a:pt x="11005" y="1049"/>
                  <a:pt x="10991" y="1006"/>
                  <a:pt x="10962" y="1006"/>
                </a:cubicBezTo>
                <a:cubicBezTo>
                  <a:pt x="10934" y="1006"/>
                  <a:pt x="10876" y="978"/>
                  <a:pt x="10876" y="963"/>
                </a:cubicBezTo>
                <a:cubicBezTo>
                  <a:pt x="10876" y="949"/>
                  <a:pt x="10991" y="949"/>
                  <a:pt x="11034" y="949"/>
                </a:cubicBezTo>
                <a:close/>
                <a:moveTo>
                  <a:pt x="23879" y="963"/>
                </a:moveTo>
                <a:cubicBezTo>
                  <a:pt x="23879" y="1006"/>
                  <a:pt x="23821" y="1064"/>
                  <a:pt x="23821" y="1064"/>
                </a:cubicBezTo>
                <a:lnTo>
                  <a:pt x="23821" y="1078"/>
                </a:lnTo>
                <a:lnTo>
                  <a:pt x="23850" y="1107"/>
                </a:lnTo>
                <a:cubicBezTo>
                  <a:pt x="23835" y="1136"/>
                  <a:pt x="23821" y="1164"/>
                  <a:pt x="23850" y="1164"/>
                </a:cubicBezTo>
                <a:cubicBezTo>
                  <a:pt x="23864" y="1164"/>
                  <a:pt x="23893" y="1035"/>
                  <a:pt x="23879" y="992"/>
                </a:cubicBezTo>
                <a:cubicBezTo>
                  <a:pt x="23879" y="980"/>
                  <a:pt x="23879" y="971"/>
                  <a:pt x="23879" y="963"/>
                </a:cubicBezTo>
                <a:close/>
                <a:moveTo>
                  <a:pt x="11695" y="992"/>
                </a:moveTo>
                <a:lnTo>
                  <a:pt x="11695" y="1006"/>
                </a:lnTo>
                <a:cubicBezTo>
                  <a:pt x="11695" y="1049"/>
                  <a:pt x="11695" y="1093"/>
                  <a:pt x="11724" y="1136"/>
                </a:cubicBezTo>
                <a:lnTo>
                  <a:pt x="11738" y="1164"/>
                </a:lnTo>
                <a:cubicBezTo>
                  <a:pt x="11727" y="1167"/>
                  <a:pt x="11717" y="1168"/>
                  <a:pt x="11707" y="1168"/>
                </a:cubicBezTo>
                <a:cubicBezTo>
                  <a:pt x="11666" y="1168"/>
                  <a:pt x="11638" y="1147"/>
                  <a:pt x="11638" y="1136"/>
                </a:cubicBezTo>
                <a:cubicBezTo>
                  <a:pt x="11638" y="1121"/>
                  <a:pt x="11609" y="1078"/>
                  <a:pt x="11595" y="1078"/>
                </a:cubicBezTo>
                <a:cubicBezTo>
                  <a:pt x="11595" y="1064"/>
                  <a:pt x="11551" y="1006"/>
                  <a:pt x="11566" y="1006"/>
                </a:cubicBezTo>
                <a:cubicBezTo>
                  <a:pt x="11570" y="1003"/>
                  <a:pt x="11575" y="1001"/>
                  <a:pt x="11580" y="1001"/>
                </a:cubicBezTo>
                <a:cubicBezTo>
                  <a:pt x="11593" y="1001"/>
                  <a:pt x="11609" y="1014"/>
                  <a:pt x="11609" y="1035"/>
                </a:cubicBezTo>
                <a:cubicBezTo>
                  <a:pt x="11611" y="1037"/>
                  <a:pt x="11614" y="1038"/>
                  <a:pt x="11617" y="1038"/>
                </a:cubicBezTo>
                <a:cubicBezTo>
                  <a:pt x="11634" y="1038"/>
                  <a:pt x="11664" y="1006"/>
                  <a:pt x="11652" y="1006"/>
                </a:cubicBezTo>
                <a:cubicBezTo>
                  <a:pt x="11638" y="992"/>
                  <a:pt x="11666" y="992"/>
                  <a:pt x="11695" y="992"/>
                </a:cubicBezTo>
                <a:close/>
                <a:moveTo>
                  <a:pt x="6307" y="990"/>
                </a:moveTo>
                <a:cubicBezTo>
                  <a:pt x="6342" y="990"/>
                  <a:pt x="6366" y="1037"/>
                  <a:pt x="6379" y="1049"/>
                </a:cubicBezTo>
                <a:cubicBezTo>
                  <a:pt x="6379" y="1054"/>
                  <a:pt x="6382" y="1056"/>
                  <a:pt x="6387" y="1056"/>
                </a:cubicBezTo>
                <a:cubicBezTo>
                  <a:pt x="6397" y="1056"/>
                  <a:pt x="6413" y="1049"/>
                  <a:pt x="6422" y="1049"/>
                </a:cubicBezTo>
                <a:cubicBezTo>
                  <a:pt x="6425" y="1047"/>
                  <a:pt x="6427" y="1046"/>
                  <a:pt x="6429" y="1046"/>
                </a:cubicBezTo>
                <a:lnTo>
                  <a:pt x="6429" y="1046"/>
                </a:lnTo>
                <a:cubicBezTo>
                  <a:pt x="6436" y="1046"/>
                  <a:pt x="6434" y="1069"/>
                  <a:pt x="6422" y="1093"/>
                </a:cubicBezTo>
                <a:lnTo>
                  <a:pt x="6422" y="1107"/>
                </a:lnTo>
                <a:lnTo>
                  <a:pt x="6394" y="1179"/>
                </a:lnTo>
                <a:cubicBezTo>
                  <a:pt x="6336" y="1164"/>
                  <a:pt x="6307" y="1136"/>
                  <a:pt x="6322" y="1121"/>
                </a:cubicBezTo>
                <a:lnTo>
                  <a:pt x="6322" y="1093"/>
                </a:lnTo>
                <a:cubicBezTo>
                  <a:pt x="6322" y="1078"/>
                  <a:pt x="6307" y="1064"/>
                  <a:pt x="6307" y="1049"/>
                </a:cubicBezTo>
                <a:lnTo>
                  <a:pt x="6293" y="992"/>
                </a:lnTo>
                <a:cubicBezTo>
                  <a:pt x="6298" y="990"/>
                  <a:pt x="6302" y="990"/>
                  <a:pt x="6307" y="990"/>
                </a:cubicBezTo>
                <a:close/>
                <a:moveTo>
                  <a:pt x="15825" y="1090"/>
                </a:moveTo>
                <a:cubicBezTo>
                  <a:pt x="15841" y="1090"/>
                  <a:pt x="15864" y="1121"/>
                  <a:pt x="15876" y="1121"/>
                </a:cubicBezTo>
                <a:cubicBezTo>
                  <a:pt x="15890" y="1136"/>
                  <a:pt x="15919" y="1136"/>
                  <a:pt x="15933" y="1150"/>
                </a:cubicBezTo>
                <a:cubicBezTo>
                  <a:pt x="15948" y="1164"/>
                  <a:pt x="15948" y="1179"/>
                  <a:pt x="15919" y="1179"/>
                </a:cubicBezTo>
                <a:cubicBezTo>
                  <a:pt x="15890" y="1179"/>
                  <a:pt x="15818" y="1093"/>
                  <a:pt x="15818" y="1093"/>
                </a:cubicBezTo>
                <a:cubicBezTo>
                  <a:pt x="15821" y="1091"/>
                  <a:pt x="15823" y="1090"/>
                  <a:pt x="15825" y="1090"/>
                </a:cubicBezTo>
                <a:close/>
                <a:moveTo>
                  <a:pt x="17471" y="1064"/>
                </a:moveTo>
                <a:lnTo>
                  <a:pt x="17471" y="1064"/>
                </a:lnTo>
                <a:cubicBezTo>
                  <a:pt x="17514" y="1107"/>
                  <a:pt x="17557" y="1150"/>
                  <a:pt x="17571" y="1150"/>
                </a:cubicBezTo>
                <a:lnTo>
                  <a:pt x="17571" y="1164"/>
                </a:lnTo>
                <a:cubicBezTo>
                  <a:pt x="17571" y="1179"/>
                  <a:pt x="17571" y="1179"/>
                  <a:pt x="17571" y="1179"/>
                </a:cubicBezTo>
                <a:lnTo>
                  <a:pt x="17614" y="1179"/>
                </a:lnTo>
                <a:cubicBezTo>
                  <a:pt x="17629" y="1164"/>
                  <a:pt x="17571" y="1093"/>
                  <a:pt x="17543" y="1078"/>
                </a:cubicBezTo>
                <a:cubicBezTo>
                  <a:pt x="17528" y="1078"/>
                  <a:pt x="17485" y="1078"/>
                  <a:pt x="17471" y="1064"/>
                </a:cubicBezTo>
                <a:close/>
                <a:moveTo>
                  <a:pt x="16336" y="949"/>
                </a:moveTo>
                <a:cubicBezTo>
                  <a:pt x="16344" y="974"/>
                  <a:pt x="16355" y="982"/>
                  <a:pt x="16367" y="982"/>
                </a:cubicBezTo>
                <a:cubicBezTo>
                  <a:pt x="16387" y="982"/>
                  <a:pt x="16410" y="961"/>
                  <a:pt x="16428" y="961"/>
                </a:cubicBezTo>
                <a:cubicBezTo>
                  <a:pt x="16437" y="961"/>
                  <a:pt x="16444" y="965"/>
                  <a:pt x="16451" y="978"/>
                </a:cubicBezTo>
                <a:cubicBezTo>
                  <a:pt x="16479" y="1021"/>
                  <a:pt x="16479" y="1093"/>
                  <a:pt x="16508" y="1136"/>
                </a:cubicBezTo>
                <a:cubicBezTo>
                  <a:pt x="16522" y="1136"/>
                  <a:pt x="16508" y="1150"/>
                  <a:pt x="16508" y="1164"/>
                </a:cubicBezTo>
                <a:lnTo>
                  <a:pt x="16494" y="1164"/>
                </a:lnTo>
                <a:cubicBezTo>
                  <a:pt x="16479" y="1164"/>
                  <a:pt x="16465" y="1150"/>
                  <a:pt x="16465" y="1136"/>
                </a:cubicBezTo>
                <a:cubicBezTo>
                  <a:pt x="16465" y="1110"/>
                  <a:pt x="16455" y="1105"/>
                  <a:pt x="16443" y="1105"/>
                </a:cubicBezTo>
                <a:cubicBezTo>
                  <a:pt x="16436" y="1105"/>
                  <a:pt x="16428" y="1107"/>
                  <a:pt x="16422" y="1107"/>
                </a:cubicBezTo>
                <a:cubicBezTo>
                  <a:pt x="16408" y="1107"/>
                  <a:pt x="16408" y="1136"/>
                  <a:pt x="16393" y="1150"/>
                </a:cubicBezTo>
                <a:lnTo>
                  <a:pt x="16393" y="1164"/>
                </a:lnTo>
                <a:cubicBezTo>
                  <a:pt x="16393" y="1175"/>
                  <a:pt x="16372" y="1185"/>
                  <a:pt x="16359" y="1185"/>
                </a:cubicBezTo>
                <a:cubicBezTo>
                  <a:pt x="16354" y="1185"/>
                  <a:pt x="16350" y="1183"/>
                  <a:pt x="16350" y="1179"/>
                </a:cubicBezTo>
                <a:cubicBezTo>
                  <a:pt x="16350" y="1164"/>
                  <a:pt x="16321" y="1121"/>
                  <a:pt x="16293" y="1078"/>
                </a:cubicBezTo>
                <a:lnTo>
                  <a:pt x="16264" y="1078"/>
                </a:lnTo>
                <a:lnTo>
                  <a:pt x="16264" y="1093"/>
                </a:lnTo>
                <a:cubicBezTo>
                  <a:pt x="16264" y="1093"/>
                  <a:pt x="16221" y="1107"/>
                  <a:pt x="16206" y="1107"/>
                </a:cubicBezTo>
                <a:cubicBezTo>
                  <a:pt x="16192" y="1107"/>
                  <a:pt x="16163" y="1078"/>
                  <a:pt x="16163" y="1064"/>
                </a:cubicBezTo>
                <a:cubicBezTo>
                  <a:pt x="16149" y="1035"/>
                  <a:pt x="16163" y="1006"/>
                  <a:pt x="16192" y="1006"/>
                </a:cubicBezTo>
                <a:cubicBezTo>
                  <a:pt x="16197" y="1002"/>
                  <a:pt x="16210" y="1000"/>
                  <a:pt x="16225" y="1000"/>
                </a:cubicBezTo>
                <a:cubicBezTo>
                  <a:pt x="16256" y="1000"/>
                  <a:pt x="16297" y="1006"/>
                  <a:pt x="16307" y="1006"/>
                </a:cubicBezTo>
                <a:lnTo>
                  <a:pt x="16307" y="963"/>
                </a:lnTo>
                <a:cubicBezTo>
                  <a:pt x="16307" y="963"/>
                  <a:pt x="16336" y="949"/>
                  <a:pt x="16336" y="949"/>
                </a:cubicBezTo>
                <a:close/>
                <a:moveTo>
                  <a:pt x="4769" y="1004"/>
                </a:moveTo>
                <a:cubicBezTo>
                  <a:pt x="4774" y="1004"/>
                  <a:pt x="4779" y="1005"/>
                  <a:pt x="4784" y="1006"/>
                </a:cubicBezTo>
                <a:lnTo>
                  <a:pt x="4799" y="1035"/>
                </a:lnTo>
                <a:lnTo>
                  <a:pt x="4842" y="1064"/>
                </a:lnTo>
                <a:cubicBezTo>
                  <a:pt x="4813" y="1078"/>
                  <a:pt x="4784" y="1107"/>
                  <a:pt x="4770" y="1150"/>
                </a:cubicBezTo>
                <a:lnTo>
                  <a:pt x="4756" y="1179"/>
                </a:lnTo>
                <a:lnTo>
                  <a:pt x="4756" y="1193"/>
                </a:lnTo>
                <a:cubicBezTo>
                  <a:pt x="4741" y="1193"/>
                  <a:pt x="4713" y="1179"/>
                  <a:pt x="4713" y="1164"/>
                </a:cubicBezTo>
                <a:lnTo>
                  <a:pt x="4713" y="1150"/>
                </a:lnTo>
                <a:lnTo>
                  <a:pt x="4756" y="1107"/>
                </a:lnTo>
                <a:cubicBezTo>
                  <a:pt x="4731" y="1044"/>
                  <a:pt x="4738" y="1004"/>
                  <a:pt x="4769" y="1004"/>
                </a:cubicBezTo>
                <a:close/>
                <a:moveTo>
                  <a:pt x="10208" y="968"/>
                </a:moveTo>
                <a:cubicBezTo>
                  <a:pt x="10213" y="968"/>
                  <a:pt x="10215" y="972"/>
                  <a:pt x="10215" y="978"/>
                </a:cubicBezTo>
                <a:cubicBezTo>
                  <a:pt x="10215" y="992"/>
                  <a:pt x="10258" y="1049"/>
                  <a:pt x="10273" y="1049"/>
                </a:cubicBezTo>
                <a:cubicBezTo>
                  <a:pt x="10287" y="1049"/>
                  <a:pt x="10273" y="1078"/>
                  <a:pt x="10244" y="1107"/>
                </a:cubicBezTo>
                <a:lnTo>
                  <a:pt x="10215" y="1136"/>
                </a:lnTo>
                <a:cubicBezTo>
                  <a:pt x="10215" y="1150"/>
                  <a:pt x="10215" y="1208"/>
                  <a:pt x="10215" y="1208"/>
                </a:cubicBezTo>
                <a:cubicBezTo>
                  <a:pt x="10201" y="1193"/>
                  <a:pt x="10172" y="1179"/>
                  <a:pt x="10158" y="1179"/>
                </a:cubicBezTo>
                <a:cubicBezTo>
                  <a:pt x="10158" y="1164"/>
                  <a:pt x="10143" y="1107"/>
                  <a:pt x="10115" y="1064"/>
                </a:cubicBezTo>
                <a:lnTo>
                  <a:pt x="10158" y="1021"/>
                </a:lnTo>
                <a:lnTo>
                  <a:pt x="10172" y="992"/>
                </a:lnTo>
                <a:cubicBezTo>
                  <a:pt x="10189" y="975"/>
                  <a:pt x="10201" y="968"/>
                  <a:pt x="10208" y="968"/>
                </a:cubicBezTo>
                <a:close/>
                <a:moveTo>
                  <a:pt x="14138" y="1107"/>
                </a:moveTo>
                <a:lnTo>
                  <a:pt x="14138" y="1121"/>
                </a:lnTo>
                <a:cubicBezTo>
                  <a:pt x="14145" y="1136"/>
                  <a:pt x="14159" y="1139"/>
                  <a:pt x="14175" y="1139"/>
                </a:cubicBezTo>
                <a:cubicBezTo>
                  <a:pt x="14191" y="1139"/>
                  <a:pt x="14209" y="1136"/>
                  <a:pt x="14224" y="1136"/>
                </a:cubicBezTo>
                <a:cubicBezTo>
                  <a:pt x="14224" y="1136"/>
                  <a:pt x="14224" y="1164"/>
                  <a:pt x="14238" y="1179"/>
                </a:cubicBezTo>
                <a:cubicBezTo>
                  <a:pt x="14238" y="1179"/>
                  <a:pt x="14224" y="1193"/>
                  <a:pt x="14224" y="1193"/>
                </a:cubicBezTo>
                <a:lnTo>
                  <a:pt x="14181" y="1208"/>
                </a:lnTo>
                <a:cubicBezTo>
                  <a:pt x="14138" y="1193"/>
                  <a:pt x="14094" y="1179"/>
                  <a:pt x="14094" y="1164"/>
                </a:cubicBezTo>
                <a:cubicBezTo>
                  <a:pt x="14094" y="1164"/>
                  <a:pt x="14109" y="1136"/>
                  <a:pt x="14138" y="1107"/>
                </a:cubicBezTo>
                <a:close/>
                <a:moveTo>
                  <a:pt x="16896" y="906"/>
                </a:moveTo>
                <a:cubicBezTo>
                  <a:pt x="16910" y="906"/>
                  <a:pt x="16939" y="920"/>
                  <a:pt x="16968" y="920"/>
                </a:cubicBezTo>
                <a:lnTo>
                  <a:pt x="16968" y="935"/>
                </a:lnTo>
                <a:cubicBezTo>
                  <a:pt x="16982" y="963"/>
                  <a:pt x="16982" y="992"/>
                  <a:pt x="16997" y="1021"/>
                </a:cubicBezTo>
                <a:lnTo>
                  <a:pt x="16997" y="1035"/>
                </a:lnTo>
                <a:cubicBezTo>
                  <a:pt x="17011" y="1035"/>
                  <a:pt x="17040" y="949"/>
                  <a:pt x="17068" y="949"/>
                </a:cubicBezTo>
                <a:cubicBezTo>
                  <a:pt x="17083" y="949"/>
                  <a:pt x="17140" y="978"/>
                  <a:pt x="17140" y="978"/>
                </a:cubicBezTo>
                <a:cubicBezTo>
                  <a:pt x="17155" y="992"/>
                  <a:pt x="17126" y="1035"/>
                  <a:pt x="17112" y="1049"/>
                </a:cubicBezTo>
                <a:cubicBezTo>
                  <a:pt x="17097" y="1064"/>
                  <a:pt x="17083" y="1064"/>
                  <a:pt x="17068" y="1078"/>
                </a:cubicBezTo>
                <a:cubicBezTo>
                  <a:pt x="17063" y="1076"/>
                  <a:pt x="17058" y="1075"/>
                  <a:pt x="17053" y="1075"/>
                </a:cubicBezTo>
                <a:cubicBezTo>
                  <a:pt x="17025" y="1075"/>
                  <a:pt x="17025" y="1113"/>
                  <a:pt x="17025" y="1150"/>
                </a:cubicBezTo>
                <a:lnTo>
                  <a:pt x="17025" y="1208"/>
                </a:lnTo>
                <a:cubicBezTo>
                  <a:pt x="16997" y="1208"/>
                  <a:pt x="16939" y="1193"/>
                  <a:pt x="16939" y="1193"/>
                </a:cubicBezTo>
                <a:cubicBezTo>
                  <a:pt x="16925" y="1193"/>
                  <a:pt x="16910" y="1179"/>
                  <a:pt x="16910" y="1179"/>
                </a:cubicBezTo>
                <a:cubicBezTo>
                  <a:pt x="16910" y="1179"/>
                  <a:pt x="16925" y="1164"/>
                  <a:pt x="16939" y="1164"/>
                </a:cubicBezTo>
                <a:cubicBezTo>
                  <a:pt x="16953" y="1164"/>
                  <a:pt x="16982" y="1121"/>
                  <a:pt x="16982" y="1107"/>
                </a:cubicBezTo>
                <a:cubicBezTo>
                  <a:pt x="16978" y="1103"/>
                  <a:pt x="16975" y="1101"/>
                  <a:pt x="16970" y="1101"/>
                </a:cubicBezTo>
                <a:cubicBezTo>
                  <a:pt x="16959" y="1101"/>
                  <a:pt x="16946" y="1115"/>
                  <a:pt x="16925" y="1136"/>
                </a:cubicBezTo>
                <a:lnTo>
                  <a:pt x="16910" y="1078"/>
                </a:lnTo>
                <a:cubicBezTo>
                  <a:pt x="16896" y="1064"/>
                  <a:pt x="16896" y="1049"/>
                  <a:pt x="16896" y="1035"/>
                </a:cubicBezTo>
                <a:lnTo>
                  <a:pt x="16867" y="1021"/>
                </a:lnTo>
                <a:cubicBezTo>
                  <a:pt x="16867" y="978"/>
                  <a:pt x="16882" y="906"/>
                  <a:pt x="16896" y="906"/>
                </a:cubicBezTo>
                <a:close/>
                <a:moveTo>
                  <a:pt x="17112" y="1121"/>
                </a:moveTo>
                <a:cubicBezTo>
                  <a:pt x="17112" y="1121"/>
                  <a:pt x="17183" y="1150"/>
                  <a:pt x="17212" y="1179"/>
                </a:cubicBezTo>
                <a:cubicBezTo>
                  <a:pt x="17241" y="1193"/>
                  <a:pt x="17241" y="1222"/>
                  <a:pt x="17198" y="1222"/>
                </a:cubicBezTo>
                <a:cubicBezTo>
                  <a:pt x="17169" y="1222"/>
                  <a:pt x="17112" y="1136"/>
                  <a:pt x="17112" y="1121"/>
                </a:cubicBezTo>
                <a:close/>
                <a:moveTo>
                  <a:pt x="12787" y="1136"/>
                </a:moveTo>
                <a:cubicBezTo>
                  <a:pt x="12801" y="1136"/>
                  <a:pt x="12830" y="1164"/>
                  <a:pt x="12844" y="1208"/>
                </a:cubicBezTo>
                <a:lnTo>
                  <a:pt x="12873" y="1164"/>
                </a:lnTo>
                <a:lnTo>
                  <a:pt x="12888" y="1164"/>
                </a:lnTo>
                <a:lnTo>
                  <a:pt x="12902" y="1179"/>
                </a:lnTo>
                <a:cubicBezTo>
                  <a:pt x="12916" y="1193"/>
                  <a:pt x="12916" y="1208"/>
                  <a:pt x="12902" y="1222"/>
                </a:cubicBezTo>
                <a:cubicBezTo>
                  <a:pt x="12902" y="1222"/>
                  <a:pt x="12876" y="1228"/>
                  <a:pt x="12851" y="1228"/>
                </a:cubicBezTo>
                <a:cubicBezTo>
                  <a:pt x="12838" y="1228"/>
                  <a:pt x="12825" y="1227"/>
                  <a:pt x="12816" y="1222"/>
                </a:cubicBezTo>
                <a:cubicBezTo>
                  <a:pt x="12801" y="1222"/>
                  <a:pt x="12787" y="1208"/>
                  <a:pt x="12787" y="1179"/>
                </a:cubicBezTo>
                <a:lnTo>
                  <a:pt x="12787" y="1164"/>
                </a:lnTo>
                <a:lnTo>
                  <a:pt x="12787" y="1136"/>
                </a:lnTo>
                <a:close/>
                <a:moveTo>
                  <a:pt x="15158" y="1107"/>
                </a:moveTo>
                <a:cubicBezTo>
                  <a:pt x="15169" y="1130"/>
                  <a:pt x="15191" y="1154"/>
                  <a:pt x="15214" y="1154"/>
                </a:cubicBezTo>
                <a:cubicBezTo>
                  <a:pt x="15219" y="1154"/>
                  <a:pt x="15224" y="1153"/>
                  <a:pt x="15229" y="1150"/>
                </a:cubicBezTo>
                <a:lnTo>
                  <a:pt x="15229" y="1193"/>
                </a:lnTo>
                <a:lnTo>
                  <a:pt x="15215" y="1222"/>
                </a:lnTo>
                <a:cubicBezTo>
                  <a:pt x="15210" y="1227"/>
                  <a:pt x="15204" y="1228"/>
                  <a:pt x="15197" y="1228"/>
                </a:cubicBezTo>
                <a:cubicBezTo>
                  <a:pt x="15183" y="1228"/>
                  <a:pt x="15167" y="1222"/>
                  <a:pt x="15158" y="1222"/>
                </a:cubicBezTo>
                <a:cubicBezTo>
                  <a:pt x="15158" y="1208"/>
                  <a:pt x="15100" y="1179"/>
                  <a:pt x="15086" y="1164"/>
                </a:cubicBezTo>
                <a:cubicBezTo>
                  <a:pt x="15079" y="1150"/>
                  <a:pt x="15079" y="1143"/>
                  <a:pt x="15086" y="1143"/>
                </a:cubicBezTo>
                <a:cubicBezTo>
                  <a:pt x="15093" y="1143"/>
                  <a:pt x="15107" y="1150"/>
                  <a:pt x="15129" y="1164"/>
                </a:cubicBezTo>
                <a:lnTo>
                  <a:pt x="15129" y="1150"/>
                </a:lnTo>
                <a:lnTo>
                  <a:pt x="15158" y="1107"/>
                </a:lnTo>
                <a:close/>
                <a:moveTo>
                  <a:pt x="10934" y="1136"/>
                </a:moveTo>
                <a:cubicBezTo>
                  <a:pt x="10948" y="1136"/>
                  <a:pt x="10948" y="1179"/>
                  <a:pt x="10934" y="1222"/>
                </a:cubicBezTo>
                <a:cubicBezTo>
                  <a:pt x="10919" y="1251"/>
                  <a:pt x="10905" y="1251"/>
                  <a:pt x="10891" y="1251"/>
                </a:cubicBezTo>
                <a:cubicBezTo>
                  <a:pt x="10891" y="1251"/>
                  <a:pt x="10891" y="1236"/>
                  <a:pt x="10905" y="1236"/>
                </a:cubicBezTo>
                <a:lnTo>
                  <a:pt x="10919" y="1193"/>
                </a:lnTo>
                <a:cubicBezTo>
                  <a:pt x="10905" y="1179"/>
                  <a:pt x="10905" y="1150"/>
                  <a:pt x="10905" y="1136"/>
                </a:cubicBezTo>
                <a:close/>
                <a:moveTo>
                  <a:pt x="11281" y="1162"/>
                </a:moveTo>
                <a:cubicBezTo>
                  <a:pt x="11285" y="1162"/>
                  <a:pt x="11289" y="1162"/>
                  <a:pt x="11293" y="1164"/>
                </a:cubicBezTo>
                <a:cubicBezTo>
                  <a:pt x="11333" y="1164"/>
                  <a:pt x="11386" y="1252"/>
                  <a:pt x="11369" y="1252"/>
                </a:cubicBezTo>
                <a:cubicBezTo>
                  <a:pt x="11368" y="1252"/>
                  <a:pt x="11367" y="1252"/>
                  <a:pt x="11365" y="1251"/>
                </a:cubicBezTo>
                <a:cubicBezTo>
                  <a:pt x="11350" y="1236"/>
                  <a:pt x="11322" y="1222"/>
                  <a:pt x="11307" y="1222"/>
                </a:cubicBezTo>
                <a:lnTo>
                  <a:pt x="11293" y="1222"/>
                </a:lnTo>
                <a:lnTo>
                  <a:pt x="11250" y="1236"/>
                </a:lnTo>
                <a:cubicBezTo>
                  <a:pt x="11237" y="1199"/>
                  <a:pt x="11257" y="1162"/>
                  <a:pt x="11281" y="1162"/>
                </a:cubicBezTo>
                <a:close/>
                <a:moveTo>
                  <a:pt x="16522" y="904"/>
                </a:moveTo>
                <a:cubicBezTo>
                  <a:pt x="16522" y="904"/>
                  <a:pt x="16522" y="905"/>
                  <a:pt x="16522" y="906"/>
                </a:cubicBezTo>
                <a:cubicBezTo>
                  <a:pt x="16535" y="918"/>
                  <a:pt x="16579" y="952"/>
                  <a:pt x="16600" y="952"/>
                </a:cubicBezTo>
                <a:cubicBezTo>
                  <a:pt x="16604" y="952"/>
                  <a:pt x="16607" y="951"/>
                  <a:pt x="16609" y="949"/>
                </a:cubicBezTo>
                <a:cubicBezTo>
                  <a:pt x="16614" y="946"/>
                  <a:pt x="16619" y="945"/>
                  <a:pt x="16623" y="945"/>
                </a:cubicBezTo>
                <a:cubicBezTo>
                  <a:pt x="16642" y="945"/>
                  <a:pt x="16652" y="969"/>
                  <a:pt x="16652" y="992"/>
                </a:cubicBezTo>
                <a:cubicBezTo>
                  <a:pt x="16652" y="996"/>
                  <a:pt x="16655" y="998"/>
                  <a:pt x="16661" y="998"/>
                </a:cubicBezTo>
                <a:cubicBezTo>
                  <a:pt x="16675" y="998"/>
                  <a:pt x="16699" y="988"/>
                  <a:pt x="16709" y="978"/>
                </a:cubicBezTo>
                <a:cubicBezTo>
                  <a:pt x="16738" y="978"/>
                  <a:pt x="16752" y="1035"/>
                  <a:pt x="16752" y="1121"/>
                </a:cubicBezTo>
                <a:lnTo>
                  <a:pt x="16738" y="1193"/>
                </a:lnTo>
                <a:cubicBezTo>
                  <a:pt x="16738" y="1208"/>
                  <a:pt x="16724" y="1236"/>
                  <a:pt x="16709" y="1251"/>
                </a:cubicBezTo>
                <a:cubicBezTo>
                  <a:pt x="16709" y="1255"/>
                  <a:pt x="16706" y="1257"/>
                  <a:pt x="16702" y="1257"/>
                </a:cubicBezTo>
                <a:cubicBezTo>
                  <a:pt x="16693" y="1257"/>
                  <a:pt x="16681" y="1251"/>
                  <a:pt x="16681" y="1251"/>
                </a:cubicBezTo>
                <a:lnTo>
                  <a:pt x="16637" y="1179"/>
                </a:lnTo>
                <a:cubicBezTo>
                  <a:pt x="16623" y="1164"/>
                  <a:pt x="16580" y="1136"/>
                  <a:pt x="16566" y="1121"/>
                </a:cubicBezTo>
                <a:cubicBezTo>
                  <a:pt x="16566" y="1093"/>
                  <a:pt x="16537" y="1049"/>
                  <a:pt x="16522" y="1021"/>
                </a:cubicBezTo>
                <a:cubicBezTo>
                  <a:pt x="16496" y="994"/>
                  <a:pt x="16519" y="904"/>
                  <a:pt x="16522" y="904"/>
                </a:cubicBezTo>
                <a:close/>
                <a:moveTo>
                  <a:pt x="12097" y="992"/>
                </a:moveTo>
                <a:cubicBezTo>
                  <a:pt x="12097" y="992"/>
                  <a:pt x="12112" y="1006"/>
                  <a:pt x="12112" y="1006"/>
                </a:cubicBezTo>
                <a:lnTo>
                  <a:pt x="12126" y="1035"/>
                </a:lnTo>
                <a:cubicBezTo>
                  <a:pt x="12112" y="1064"/>
                  <a:pt x="12097" y="1107"/>
                  <a:pt x="12069" y="1136"/>
                </a:cubicBezTo>
                <a:lnTo>
                  <a:pt x="12112" y="1179"/>
                </a:lnTo>
                <a:cubicBezTo>
                  <a:pt x="12112" y="1179"/>
                  <a:pt x="12069" y="1193"/>
                  <a:pt x="12026" y="1208"/>
                </a:cubicBezTo>
                <a:lnTo>
                  <a:pt x="12011" y="1251"/>
                </a:lnTo>
                <a:lnTo>
                  <a:pt x="12011" y="1265"/>
                </a:lnTo>
                <a:cubicBezTo>
                  <a:pt x="11982" y="1236"/>
                  <a:pt x="11968" y="1208"/>
                  <a:pt x="11968" y="1193"/>
                </a:cubicBezTo>
                <a:lnTo>
                  <a:pt x="11968" y="1179"/>
                </a:lnTo>
                <a:lnTo>
                  <a:pt x="11982" y="1121"/>
                </a:lnTo>
                <a:cubicBezTo>
                  <a:pt x="11993" y="1069"/>
                  <a:pt x="12011" y="1032"/>
                  <a:pt x="12031" y="1032"/>
                </a:cubicBezTo>
                <a:cubicBezTo>
                  <a:pt x="12038" y="1032"/>
                  <a:pt x="12046" y="1038"/>
                  <a:pt x="12054" y="1049"/>
                </a:cubicBezTo>
                <a:lnTo>
                  <a:pt x="12097" y="992"/>
                </a:lnTo>
                <a:close/>
                <a:moveTo>
                  <a:pt x="9870" y="1006"/>
                </a:moveTo>
                <a:cubicBezTo>
                  <a:pt x="9899" y="1006"/>
                  <a:pt x="9914" y="1049"/>
                  <a:pt x="9914" y="1078"/>
                </a:cubicBezTo>
                <a:cubicBezTo>
                  <a:pt x="9902" y="1102"/>
                  <a:pt x="9871" y="1125"/>
                  <a:pt x="9852" y="1125"/>
                </a:cubicBezTo>
                <a:cubicBezTo>
                  <a:pt x="9848" y="1125"/>
                  <a:pt x="9844" y="1124"/>
                  <a:pt x="9842" y="1121"/>
                </a:cubicBezTo>
                <a:cubicBezTo>
                  <a:pt x="9839" y="1117"/>
                  <a:pt x="9837" y="1115"/>
                  <a:pt x="9834" y="1115"/>
                </a:cubicBezTo>
                <a:cubicBezTo>
                  <a:pt x="9819" y="1115"/>
                  <a:pt x="9801" y="1167"/>
                  <a:pt x="9813" y="1179"/>
                </a:cubicBezTo>
                <a:cubicBezTo>
                  <a:pt x="9827" y="1208"/>
                  <a:pt x="9856" y="1236"/>
                  <a:pt x="9885" y="1236"/>
                </a:cubicBezTo>
                <a:lnTo>
                  <a:pt x="9870" y="1265"/>
                </a:lnTo>
                <a:cubicBezTo>
                  <a:pt x="9870" y="1279"/>
                  <a:pt x="9842" y="1279"/>
                  <a:pt x="9827" y="1294"/>
                </a:cubicBezTo>
                <a:lnTo>
                  <a:pt x="9813" y="1294"/>
                </a:lnTo>
                <a:cubicBezTo>
                  <a:pt x="9799" y="1294"/>
                  <a:pt x="9784" y="1251"/>
                  <a:pt x="9784" y="1222"/>
                </a:cubicBezTo>
                <a:cubicBezTo>
                  <a:pt x="9784" y="1215"/>
                  <a:pt x="9781" y="1211"/>
                  <a:pt x="9775" y="1211"/>
                </a:cubicBezTo>
                <a:cubicBezTo>
                  <a:pt x="9770" y="1211"/>
                  <a:pt x="9763" y="1215"/>
                  <a:pt x="9756" y="1222"/>
                </a:cubicBezTo>
                <a:lnTo>
                  <a:pt x="9741" y="1222"/>
                </a:lnTo>
                <a:cubicBezTo>
                  <a:pt x="9741" y="1227"/>
                  <a:pt x="9740" y="1228"/>
                  <a:pt x="9737" y="1228"/>
                </a:cubicBezTo>
                <a:cubicBezTo>
                  <a:pt x="9733" y="1228"/>
                  <a:pt x="9727" y="1222"/>
                  <a:pt x="9727" y="1222"/>
                </a:cubicBezTo>
                <a:lnTo>
                  <a:pt x="9712" y="1208"/>
                </a:lnTo>
                <a:cubicBezTo>
                  <a:pt x="9712" y="1193"/>
                  <a:pt x="9741" y="1136"/>
                  <a:pt x="9770" y="1093"/>
                </a:cubicBezTo>
                <a:lnTo>
                  <a:pt x="9799" y="1049"/>
                </a:lnTo>
                <a:cubicBezTo>
                  <a:pt x="9813" y="1035"/>
                  <a:pt x="9827" y="1021"/>
                  <a:pt x="9842" y="1021"/>
                </a:cubicBezTo>
                <a:lnTo>
                  <a:pt x="9870" y="1006"/>
                </a:lnTo>
                <a:close/>
                <a:moveTo>
                  <a:pt x="2117" y="1104"/>
                </a:moveTo>
                <a:cubicBezTo>
                  <a:pt x="2121" y="1104"/>
                  <a:pt x="2124" y="1105"/>
                  <a:pt x="2127" y="1107"/>
                </a:cubicBezTo>
                <a:cubicBezTo>
                  <a:pt x="2141" y="1121"/>
                  <a:pt x="2141" y="1164"/>
                  <a:pt x="2141" y="1193"/>
                </a:cubicBezTo>
                <a:cubicBezTo>
                  <a:pt x="2141" y="1222"/>
                  <a:pt x="2141" y="1294"/>
                  <a:pt x="2112" y="1294"/>
                </a:cubicBezTo>
                <a:lnTo>
                  <a:pt x="2112" y="1279"/>
                </a:lnTo>
                <a:cubicBezTo>
                  <a:pt x="2098" y="1265"/>
                  <a:pt x="2098" y="1236"/>
                  <a:pt x="2083" y="1236"/>
                </a:cubicBezTo>
                <a:cubicBezTo>
                  <a:pt x="2079" y="1234"/>
                  <a:pt x="2076" y="1233"/>
                  <a:pt x="2074" y="1233"/>
                </a:cubicBezTo>
                <a:cubicBezTo>
                  <a:pt x="2058" y="1233"/>
                  <a:pt x="2067" y="1267"/>
                  <a:pt x="2055" y="1279"/>
                </a:cubicBezTo>
                <a:lnTo>
                  <a:pt x="2055" y="1294"/>
                </a:lnTo>
                <a:cubicBezTo>
                  <a:pt x="2040" y="1308"/>
                  <a:pt x="2026" y="1308"/>
                  <a:pt x="2026" y="1308"/>
                </a:cubicBezTo>
                <a:cubicBezTo>
                  <a:pt x="2012" y="1294"/>
                  <a:pt x="1983" y="1251"/>
                  <a:pt x="1983" y="1222"/>
                </a:cubicBezTo>
                <a:cubicBezTo>
                  <a:pt x="1968" y="1208"/>
                  <a:pt x="2012" y="1164"/>
                  <a:pt x="2026" y="1150"/>
                </a:cubicBezTo>
                <a:cubicBezTo>
                  <a:pt x="2038" y="1138"/>
                  <a:pt x="2093" y="1104"/>
                  <a:pt x="2117" y="1104"/>
                </a:cubicBezTo>
                <a:close/>
                <a:moveTo>
                  <a:pt x="7641" y="1202"/>
                </a:moveTo>
                <a:cubicBezTo>
                  <a:pt x="7652" y="1202"/>
                  <a:pt x="7666" y="1215"/>
                  <a:pt x="7687" y="1236"/>
                </a:cubicBezTo>
                <a:lnTo>
                  <a:pt x="7744" y="1222"/>
                </a:lnTo>
                <a:cubicBezTo>
                  <a:pt x="7758" y="1222"/>
                  <a:pt x="7773" y="1236"/>
                  <a:pt x="7787" y="1236"/>
                </a:cubicBezTo>
                <a:cubicBezTo>
                  <a:pt x="7802" y="1236"/>
                  <a:pt x="7802" y="1251"/>
                  <a:pt x="7802" y="1265"/>
                </a:cubicBezTo>
                <a:cubicBezTo>
                  <a:pt x="7787" y="1279"/>
                  <a:pt x="7758" y="1294"/>
                  <a:pt x="7744" y="1308"/>
                </a:cubicBezTo>
                <a:lnTo>
                  <a:pt x="7701" y="1294"/>
                </a:lnTo>
                <a:lnTo>
                  <a:pt x="7687" y="1279"/>
                </a:lnTo>
                <a:cubicBezTo>
                  <a:pt x="7644" y="1279"/>
                  <a:pt x="7615" y="1279"/>
                  <a:pt x="7615" y="1265"/>
                </a:cubicBezTo>
                <a:cubicBezTo>
                  <a:pt x="7615" y="1251"/>
                  <a:pt x="7629" y="1208"/>
                  <a:pt x="7629" y="1208"/>
                </a:cubicBezTo>
                <a:cubicBezTo>
                  <a:pt x="7633" y="1204"/>
                  <a:pt x="7637" y="1202"/>
                  <a:pt x="7641" y="1202"/>
                </a:cubicBezTo>
                <a:close/>
                <a:moveTo>
                  <a:pt x="7356" y="1193"/>
                </a:moveTo>
                <a:cubicBezTo>
                  <a:pt x="7371" y="1193"/>
                  <a:pt x="7385" y="1208"/>
                  <a:pt x="7399" y="1222"/>
                </a:cubicBezTo>
                <a:cubicBezTo>
                  <a:pt x="7414" y="1265"/>
                  <a:pt x="7442" y="1308"/>
                  <a:pt x="7428" y="1308"/>
                </a:cubicBezTo>
                <a:cubicBezTo>
                  <a:pt x="7428" y="1319"/>
                  <a:pt x="7424" y="1324"/>
                  <a:pt x="7418" y="1324"/>
                </a:cubicBezTo>
                <a:cubicBezTo>
                  <a:pt x="7401" y="1324"/>
                  <a:pt x="7367" y="1286"/>
                  <a:pt x="7356" y="1265"/>
                </a:cubicBezTo>
                <a:cubicBezTo>
                  <a:pt x="7327" y="1236"/>
                  <a:pt x="7342" y="1193"/>
                  <a:pt x="7356" y="1193"/>
                </a:cubicBezTo>
                <a:close/>
                <a:moveTo>
                  <a:pt x="3405" y="1236"/>
                </a:moveTo>
                <a:lnTo>
                  <a:pt x="3420" y="1251"/>
                </a:lnTo>
                <a:lnTo>
                  <a:pt x="3448" y="1265"/>
                </a:lnTo>
                <a:cubicBezTo>
                  <a:pt x="3477" y="1294"/>
                  <a:pt x="3477" y="1351"/>
                  <a:pt x="3463" y="1380"/>
                </a:cubicBezTo>
                <a:cubicBezTo>
                  <a:pt x="3463" y="1376"/>
                  <a:pt x="3463" y="1372"/>
                  <a:pt x="3463" y="1366"/>
                </a:cubicBezTo>
                <a:cubicBezTo>
                  <a:pt x="3463" y="1322"/>
                  <a:pt x="3376" y="1308"/>
                  <a:pt x="3376" y="1294"/>
                </a:cubicBezTo>
                <a:cubicBezTo>
                  <a:pt x="3362" y="1294"/>
                  <a:pt x="3348" y="1265"/>
                  <a:pt x="3348" y="1251"/>
                </a:cubicBezTo>
                <a:lnTo>
                  <a:pt x="3362" y="1236"/>
                </a:lnTo>
                <a:close/>
                <a:moveTo>
                  <a:pt x="18606" y="1322"/>
                </a:moveTo>
                <a:cubicBezTo>
                  <a:pt x="18620" y="1322"/>
                  <a:pt x="18620" y="1351"/>
                  <a:pt x="18606" y="1366"/>
                </a:cubicBezTo>
                <a:cubicBezTo>
                  <a:pt x="18588" y="1383"/>
                  <a:pt x="18559" y="1396"/>
                  <a:pt x="18536" y="1396"/>
                </a:cubicBezTo>
                <a:cubicBezTo>
                  <a:pt x="18522" y="1396"/>
                  <a:pt x="18511" y="1391"/>
                  <a:pt x="18505" y="1380"/>
                </a:cubicBezTo>
                <a:cubicBezTo>
                  <a:pt x="18498" y="1373"/>
                  <a:pt x="18502" y="1369"/>
                  <a:pt x="18511" y="1369"/>
                </a:cubicBezTo>
                <a:cubicBezTo>
                  <a:pt x="18520" y="1369"/>
                  <a:pt x="18534" y="1373"/>
                  <a:pt x="18548" y="1380"/>
                </a:cubicBezTo>
                <a:cubicBezTo>
                  <a:pt x="18563" y="1380"/>
                  <a:pt x="18548" y="1351"/>
                  <a:pt x="18548" y="1337"/>
                </a:cubicBezTo>
                <a:cubicBezTo>
                  <a:pt x="18548" y="1337"/>
                  <a:pt x="18577" y="1322"/>
                  <a:pt x="18606" y="1322"/>
                </a:cubicBezTo>
                <a:close/>
                <a:moveTo>
                  <a:pt x="18203" y="1322"/>
                </a:moveTo>
                <a:cubicBezTo>
                  <a:pt x="18218" y="1322"/>
                  <a:pt x="18232" y="1337"/>
                  <a:pt x="18218" y="1351"/>
                </a:cubicBezTo>
                <a:cubicBezTo>
                  <a:pt x="18203" y="1380"/>
                  <a:pt x="18203" y="1466"/>
                  <a:pt x="18218" y="1480"/>
                </a:cubicBezTo>
                <a:cubicBezTo>
                  <a:pt x="18228" y="1491"/>
                  <a:pt x="18217" y="1501"/>
                  <a:pt x="18199" y="1501"/>
                </a:cubicBezTo>
                <a:cubicBezTo>
                  <a:pt x="18192" y="1501"/>
                  <a:pt x="18183" y="1499"/>
                  <a:pt x="18175" y="1495"/>
                </a:cubicBezTo>
                <a:lnTo>
                  <a:pt x="18160" y="1480"/>
                </a:lnTo>
                <a:cubicBezTo>
                  <a:pt x="18146" y="1466"/>
                  <a:pt x="18132" y="1437"/>
                  <a:pt x="18132" y="1423"/>
                </a:cubicBezTo>
                <a:lnTo>
                  <a:pt x="18132" y="1394"/>
                </a:lnTo>
                <a:cubicBezTo>
                  <a:pt x="18146" y="1366"/>
                  <a:pt x="18189" y="1322"/>
                  <a:pt x="18203" y="1322"/>
                </a:cubicBezTo>
                <a:close/>
                <a:moveTo>
                  <a:pt x="11695" y="1441"/>
                </a:moveTo>
                <a:cubicBezTo>
                  <a:pt x="11706" y="1441"/>
                  <a:pt x="11717" y="1445"/>
                  <a:pt x="11724" y="1452"/>
                </a:cubicBezTo>
                <a:cubicBezTo>
                  <a:pt x="11738" y="1452"/>
                  <a:pt x="11738" y="1480"/>
                  <a:pt x="11724" y="1495"/>
                </a:cubicBezTo>
                <a:cubicBezTo>
                  <a:pt x="11714" y="1505"/>
                  <a:pt x="11682" y="1515"/>
                  <a:pt x="11659" y="1515"/>
                </a:cubicBezTo>
                <a:cubicBezTo>
                  <a:pt x="11650" y="1515"/>
                  <a:pt x="11642" y="1513"/>
                  <a:pt x="11638" y="1509"/>
                </a:cubicBezTo>
                <a:cubicBezTo>
                  <a:pt x="11638" y="1495"/>
                  <a:pt x="11652" y="1452"/>
                  <a:pt x="11666" y="1452"/>
                </a:cubicBezTo>
                <a:cubicBezTo>
                  <a:pt x="11674" y="1445"/>
                  <a:pt x="11684" y="1441"/>
                  <a:pt x="11695" y="1441"/>
                </a:cubicBezTo>
                <a:close/>
                <a:moveTo>
                  <a:pt x="3417" y="1362"/>
                </a:moveTo>
                <a:cubicBezTo>
                  <a:pt x="3423" y="1362"/>
                  <a:pt x="3429" y="1363"/>
                  <a:pt x="3434" y="1366"/>
                </a:cubicBezTo>
                <a:lnTo>
                  <a:pt x="3405" y="1409"/>
                </a:lnTo>
                <a:cubicBezTo>
                  <a:pt x="3405" y="1437"/>
                  <a:pt x="3405" y="1466"/>
                  <a:pt x="3391" y="1480"/>
                </a:cubicBezTo>
                <a:lnTo>
                  <a:pt x="3362" y="1524"/>
                </a:lnTo>
                <a:cubicBezTo>
                  <a:pt x="3319" y="1524"/>
                  <a:pt x="3305" y="1509"/>
                  <a:pt x="3333" y="1480"/>
                </a:cubicBezTo>
                <a:lnTo>
                  <a:pt x="3333" y="1452"/>
                </a:lnTo>
                <a:lnTo>
                  <a:pt x="3348" y="1409"/>
                </a:lnTo>
                <a:cubicBezTo>
                  <a:pt x="3359" y="1385"/>
                  <a:pt x="3390" y="1362"/>
                  <a:pt x="3417" y="1362"/>
                </a:cubicBezTo>
                <a:close/>
                <a:moveTo>
                  <a:pt x="17255" y="1524"/>
                </a:moveTo>
                <a:lnTo>
                  <a:pt x="17255" y="1524"/>
                </a:lnTo>
                <a:cubicBezTo>
                  <a:pt x="17262" y="1531"/>
                  <a:pt x="17262" y="1534"/>
                  <a:pt x="17261" y="1534"/>
                </a:cubicBezTo>
                <a:cubicBezTo>
                  <a:pt x="17259" y="1534"/>
                  <a:pt x="17255" y="1531"/>
                  <a:pt x="17255" y="1524"/>
                </a:cubicBezTo>
                <a:close/>
                <a:moveTo>
                  <a:pt x="16810" y="1351"/>
                </a:moveTo>
                <a:cubicBezTo>
                  <a:pt x="16867" y="1366"/>
                  <a:pt x="16925" y="1394"/>
                  <a:pt x="16925" y="1409"/>
                </a:cubicBezTo>
                <a:cubicBezTo>
                  <a:pt x="16925" y="1423"/>
                  <a:pt x="16925" y="1437"/>
                  <a:pt x="16910" y="1437"/>
                </a:cubicBezTo>
                <a:lnTo>
                  <a:pt x="16882" y="1437"/>
                </a:lnTo>
                <a:cubicBezTo>
                  <a:pt x="16867" y="1423"/>
                  <a:pt x="16857" y="1416"/>
                  <a:pt x="16849" y="1416"/>
                </a:cubicBezTo>
                <a:cubicBezTo>
                  <a:pt x="16842" y="1416"/>
                  <a:pt x="16839" y="1423"/>
                  <a:pt x="16839" y="1437"/>
                </a:cubicBezTo>
                <a:cubicBezTo>
                  <a:pt x="16839" y="1466"/>
                  <a:pt x="16824" y="1538"/>
                  <a:pt x="16824" y="1538"/>
                </a:cubicBezTo>
                <a:cubicBezTo>
                  <a:pt x="16824" y="1538"/>
                  <a:pt x="16810" y="1509"/>
                  <a:pt x="16810" y="1466"/>
                </a:cubicBezTo>
                <a:lnTo>
                  <a:pt x="16810" y="1437"/>
                </a:lnTo>
                <a:lnTo>
                  <a:pt x="16810" y="1423"/>
                </a:lnTo>
                <a:cubicBezTo>
                  <a:pt x="16810" y="1413"/>
                  <a:pt x="16803" y="1403"/>
                  <a:pt x="16793" y="1403"/>
                </a:cubicBezTo>
                <a:cubicBezTo>
                  <a:pt x="16790" y="1403"/>
                  <a:pt x="16785" y="1404"/>
                  <a:pt x="16781" y="1409"/>
                </a:cubicBezTo>
                <a:cubicBezTo>
                  <a:pt x="16767" y="1409"/>
                  <a:pt x="16752" y="1394"/>
                  <a:pt x="16752" y="1380"/>
                </a:cubicBezTo>
                <a:cubicBezTo>
                  <a:pt x="16752" y="1380"/>
                  <a:pt x="16752" y="1351"/>
                  <a:pt x="16767" y="1351"/>
                </a:cubicBezTo>
                <a:close/>
                <a:moveTo>
                  <a:pt x="17255" y="1351"/>
                </a:moveTo>
                <a:cubicBezTo>
                  <a:pt x="17270" y="1366"/>
                  <a:pt x="17327" y="1394"/>
                  <a:pt x="17356" y="1409"/>
                </a:cubicBezTo>
                <a:cubicBezTo>
                  <a:pt x="17370" y="1409"/>
                  <a:pt x="17370" y="1437"/>
                  <a:pt x="17356" y="1466"/>
                </a:cubicBezTo>
                <a:lnTo>
                  <a:pt x="17341" y="1495"/>
                </a:lnTo>
                <a:lnTo>
                  <a:pt x="17341" y="1524"/>
                </a:lnTo>
                <a:lnTo>
                  <a:pt x="17341" y="1538"/>
                </a:lnTo>
                <a:cubicBezTo>
                  <a:pt x="17333" y="1520"/>
                  <a:pt x="17302" y="1508"/>
                  <a:pt x="17279" y="1508"/>
                </a:cubicBezTo>
                <a:cubicBezTo>
                  <a:pt x="17266" y="1508"/>
                  <a:pt x="17255" y="1513"/>
                  <a:pt x="17255" y="1524"/>
                </a:cubicBezTo>
                <a:cubicBezTo>
                  <a:pt x="17241" y="1509"/>
                  <a:pt x="17255" y="1480"/>
                  <a:pt x="17255" y="1466"/>
                </a:cubicBezTo>
                <a:lnTo>
                  <a:pt x="17241" y="1437"/>
                </a:lnTo>
                <a:cubicBezTo>
                  <a:pt x="17226" y="1423"/>
                  <a:pt x="17226" y="1394"/>
                  <a:pt x="17241" y="1380"/>
                </a:cubicBezTo>
                <a:lnTo>
                  <a:pt x="17255" y="1351"/>
                </a:lnTo>
                <a:close/>
                <a:moveTo>
                  <a:pt x="16129" y="1422"/>
                </a:moveTo>
                <a:cubicBezTo>
                  <a:pt x="16133" y="1422"/>
                  <a:pt x="16135" y="1427"/>
                  <a:pt x="16135" y="1437"/>
                </a:cubicBezTo>
                <a:cubicBezTo>
                  <a:pt x="16120" y="1452"/>
                  <a:pt x="16178" y="1495"/>
                  <a:pt x="16178" y="1524"/>
                </a:cubicBezTo>
                <a:cubicBezTo>
                  <a:pt x="16178" y="1538"/>
                  <a:pt x="16170" y="1545"/>
                  <a:pt x="16160" y="1545"/>
                </a:cubicBezTo>
                <a:cubicBezTo>
                  <a:pt x="16149" y="1545"/>
                  <a:pt x="16135" y="1538"/>
                  <a:pt x="16120" y="1524"/>
                </a:cubicBezTo>
                <a:lnTo>
                  <a:pt x="16106" y="1480"/>
                </a:lnTo>
                <a:lnTo>
                  <a:pt x="16091" y="1466"/>
                </a:lnTo>
                <a:cubicBezTo>
                  <a:pt x="16110" y="1438"/>
                  <a:pt x="16123" y="1422"/>
                  <a:pt x="16129" y="1422"/>
                </a:cubicBezTo>
                <a:close/>
                <a:moveTo>
                  <a:pt x="12054" y="1452"/>
                </a:moveTo>
                <a:cubicBezTo>
                  <a:pt x="12054" y="1452"/>
                  <a:pt x="12069" y="1466"/>
                  <a:pt x="12083" y="1480"/>
                </a:cubicBezTo>
                <a:cubicBezTo>
                  <a:pt x="12083" y="1480"/>
                  <a:pt x="12083" y="1509"/>
                  <a:pt x="12069" y="1509"/>
                </a:cubicBezTo>
                <a:cubicBezTo>
                  <a:pt x="12040" y="1524"/>
                  <a:pt x="12026" y="1524"/>
                  <a:pt x="11997" y="1538"/>
                </a:cubicBezTo>
                <a:lnTo>
                  <a:pt x="11982" y="1538"/>
                </a:lnTo>
                <a:cubicBezTo>
                  <a:pt x="11978" y="1546"/>
                  <a:pt x="11971" y="1550"/>
                  <a:pt x="11963" y="1550"/>
                </a:cubicBezTo>
                <a:cubicBezTo>
                  <a:pt x="11940" y="1550"/>
                  <a:pt x="11911" y="1526"/>
                  <a:pt x="11911" y="1495"/>
                </a:cubicBezTo>
                <a:cubicBezTo>
                  <a:pt x="11904" y="1482"/>
                  <a:pt x="11909" y="1475"/>
                  <a:pt x="11922" y="1475"/>
                </a:cubicBezTo>
                <a:cubicBezTo>
                  <a:pt x="11938" y="1475"/>
                  <a:pt x="11965" y="1486"/>
                  <a:pt x="11997" y="1509"/>
                </a:cubicBezTo>
                <a:lnTo>
                  <a:pt x="12054" y="1452"/>
                </a:lnTo>
                <a:close/>
                <a:moveTo>
                  <a:pt x="15226" y="1376"/>
                </a:moveTo>
                <a:cubicBezTo>
                  <a:pt x="15245" y="1376"/>
                  <a:pt x="15275" y="1397"/>
                  <a:pt x="15287" y="1409"/>
                </a:cubicBezTo>
                <a:cubicBezTo>
                  <a:pt x="15301" y="1423"/>
                  <a:pt x="15287" y="1437"/>
                  <a:pt x="15273" y="1437"/>
                </a:cubicBezTo>
                <a:lnTo>
                  <a:pt x="15244" y="1466"/>
                </a:lnTo>
                <a:lnTo>
                  <a:pt x="15215" y="1480"/>
                </a:lnTo>
                <a:cubicBezTo>
                  <a:pt x="15201" y="1466"/>
                  <a:pt x="15186" y="1466"/>
                  <a:pt x="15186" y="1466"/>
                </a:cubicBezTo>
                <a:cubicBezTo>
                  <a:pt x="15186" y="1466"/>
                  <a:pt x="15172" y="1552"/>
                  <a:pt x="15143" y="1552"/>
                </a:cubicBezTo>
                <a:cubicBezTo>
                  <a:pt x="15129" y="1538"/>
                  <a:pt x="15129" y="1452"/>
                  <a:pt x="15129" y="1423"/>
                </a:cubicBezTo>
                <a:cubicBezTo>
                  <a:pt x="15143" y="1394"/>
                  <a:pt x="15158" y="1380"/>
                  <a:pt x="15158" y="1380"/>
                </a:cubicBezTo>
                <a:cubicBezTo>
                  <a:pt x="15162" y="1385"/>
                  <a:pt x="15170" y="1386"/>
                  <a:pt x="15179" y="1386"/>
                </a:cubicBezTo>
                <a:cubicBezTo>
                  <a:pt x="15196" y="1386"/>
                  <a:pt x="15215" y="1380"/>
                  <a:pt x="15215" y="1380"/>
                </a:cubicBezTo>
                <a:cubicBezTo>
                  <a:pt x="15218" y="1377"/>
                  <a:pt x="15222" y="1376"/>
                  <a:pt x="15226" y="1376"/>
                </a:cubicBezTo>
                <a:close/>
                <a:moveTo>
                  <a:pt x="15977" y="1409"/>
                </a:moveTo>
                <a:lnTo>
                  <a:pt x="15991" y="1437"/>
                </a:lnTo>
                <a:cubicBezTo>
                  <a:pt x="16020" y="1452"/>
                  <a:pt x="16048" y="1495"/>
                  <a:pt x="16063" y="1538"/>
                </a:cubicBezTo>
                <a:lnTo>
                  <a:pt x="16034" y="1524"/>
                </a:lnTo>
                <a:lnTo>
                  <a:pt x="15991" y="1524"/>
                </a:lnTo>
                <a:cubicBezTo>
                  <a:pt x="15991" y="1556"/>
                  <a:pt x="15975" y="1572"/>
                  <a:pt x="15961" y="1572"/>
                </a:cubicBezTo>
                <a:cubicBezTo>
                  <a:pt x="15956" y="1572"/>
                  <a:pt x="15951" y="1570"/>
                  <a:pt x="15948" y="1567"/>
                </a:cubicBezTo>
                <a:cubicBezTo>
                  <a:pt x="15948" y="1567"/>
                  <a:pt x="15948" y="1538"/>
                  <a:pt x="15962" y="1538"/>
                </a:cubicBezTo>
                <a:cubicBezTo>
                  <a:pt x="15962" y="1524"/>
                  <a:pt x="15962" y="1480"/>
                  <a:pt x="15962" y="1466"/>
                </a:cubicBezTo>
                <a:cubicBezTo>
                  <a:pt x="15948" y="1466"/>
                  <a:pt x="15948" y="1437"/>
                  <a:pt x="15962" y="1409"/>
                </a:cubicBezTo>
                <a:close/>
                <a:moveTo>
                  <a:pt x="12843" y="1420"/>
                </a:moveTo>
                <a:cubicBezTo>
                  <a:pt x="12844" y="1420"/>
                  <a:pt x="12844" y="1421"/>
                  <a:pt x="12844" y="1423"/>
                </a:cubicBezTo>
                <a:cubicBezTo>
                  <a:pt x="12859" y="1423"/>
                  <a:pt x="12888" y="1452"/>
                  <a:pt x="12902" y="1452"/>
                </a:cubicBezTo>
                <a:cubicBezTo>
                  <a:pt x="12902" y="1452"/>
                  <a:pt x="12888" y="1524"/>
                  <a:pt x="12888" y="1552"/>
                </a:cubicBezTo>
                <a:cubicBezTo>
                  <a:pt x="12882" y="1569"/>
                  <a:pt x="12874" y="1577"/>
                  <a:pt x="12865" y="1577"/>
                </a:cubicBezTo>
                <a:cubicBezTo>
                  <a:pt x="12851" y="1577"/>
                  <a:pt x="12833" y="1558"/>
                  <a:pt x="12816" y="1524"/>
                </a:cubicBezTo>
                <a:lnTo>
                  <a:pt x="12816" y="1495"/>
                </a:lnTo>
                <a:lnTo>
                  <a:pt x="12801" y="1480"/>
                </a:lnTo>
                <a:cubicBezTo>
                  <a:pt x="12814" y="1456"/>
                  <a:pt x="12837" y="1420"/>
                  <a:pt x="12843" y="1420"/>
                </a:cubicBezTo>
                <a:close/>
                <a:moveTo>
                  <a:pt x="5932" y="1543"/>
                </a:moveTo>
                <a:cubicBezTo>
                  <a:pt x="5948" y="1543"/>
                  <a:pt x="5965" y="1546"/>
                  <a:pt x="5977" y="1552"/>
                </a:cubicBezTo>
                <a:cubicBezTo>
                  <a:pt x="5991" y="1567"/>
                  <a:pt x="6006" y="1581"/>
                  <a:pt x="5977" y="1581"/>
                </a:cubicBezTo>
                <a:cubicBezTo>
                  <a:pt x="5971" y="1587"/>
                  <a:pt x="5953" y="1591"/>
                  <a:pt x="5933" y="1591"/>
                </a:cubicBezTo>
                <a:cubicBezTo>
                  <a:pt x="5906" y="1591"/>
                  <a:pt x="5876" y="1584"/>
                  <a:pt x="5876" y="1567"/>
                </a:cubicBezTo>
                <a:cubicBezTo>
                  <a:pt x="5885" y="1550"/>
                  <a:pt x="5908" y="1543"/>
                  <a:pt x="5932" y="1543"/>
                </a:cubicBezTo>
                <a:close/>
                <a:moveTo>
                  <a:pt x="8046" y="1480"/>
                </a:moveTo>
                <a:cubicBezTo>
                  <a:pt x="8060" y="1480"/>
                  <a:pt x="8089" y="1495"/>
                  <a:pt x="8089" y="1509"/>
                </a:cubicBezTo>
                <a:lnTo>
                  <a:pt x="8103" y="1567"/>
                </a:lnTo>
                <a:cubicBezTo>
                  <a:pt x="8135" y="1588"/>
                  <a:pt x="8143" y="1601"/>
                  <a:pt x="8129" y="1601"/>
                </a:cubicBezTo>
                <a:cubicBezTo>
                  <a:pt x="8123" y="1601"/>
                  <a:pt x="8115" y="1599"/>
                  <a:pt x="8103" y="1595"/>
                </a:cubicBezTo>
                <a:cubicBezTo>
                  <a:pt x="8075" y="1581"/>
                  <a:pt x="7988" y="1538"/>
                  <a:pt x="7988" y="1509"/>
                </a:cubicBezTo>
                <a:lnTo>
                  <a:pt x="8003" y="1509"/>
                </a:lnTo>
                <a:cubicBezTo>
                  <a:pt x="8017" y="1495"/>
                  <a:pt x="8031" y="1480"/>
                  <a:pt x="8046" y="1480"/>
                </a:cubicBezTo>
                <a:close/>
                <a:moveTo>
                  <a:pt x="9928" y="1524"/>
                </a:moveTo>
                <a:lnTo>
                  <a:pt x="9928" y="1538"/>
                </a:lnTo>
                <a:lnTo>
                  <a:pt x="9971" y="1581"/>
                </a:lnTo>
                <a:cubicBezTo>
                  <a:pt x="9993" y="1574"/>
                  <a:pt x="10011" y="1570"/>
                  <a:pt x="10021" y="1570"/>
                </a:cubicBezTo>
                <a:cubicBezTo>
                  <a:pt x="10032" y="1570"/>
                  <a:pt x="10036" y="1574"/>
                  <a:pt x="10028" y="1581"/>
                </a:cubicBezTo>
                <a:cubicBezTo>
                  <a:pt x="10014" y="1595"/>
                  <a:pt x="9971" y="1653"/>
                  <a:pt x="9942" y="1682"/>
                </a:cubicBezTo>
                <a:lnTo>
                  <a:pt x="9942" y="1610"/>
                </a:lnTo>
                <a:cubicBezTo>
                  <a:pt x="9942" y="1603"/>
                  <a:pt x="9935" y="1603"/>
                  <a:pt x="9928" y="1603"/>
                </a:cubicBezTo>
                <a:cubicBezTo>
                  <a:pt x="9921" y="1603"/>
                  <a:pt x="9914" y="1603"/>
                  <a:pt x="9914" y="1595"/>
                </a:cubicBezTo>
                <a:lnTo>
                  <a:pt x="9914" y="1581"/>
                </a:lnTo>
                <a:cubicBezTo>
                  <a:pt x="9899" y="1567"/>
                  <a:pt x="9914" y="1538"/>
                  <a:pt x="9928" y="1524"/>
                </a:cubicBezTo>
                <a:close/>
                <a:moveTo>
                  <a:pt x="8899" y="1506"/>
                </a:moveTo>
                <a:cubicBezTo>
                  <a:pt x="8915" y="1506"/>
                  <a:pt x="8955" y="1540"/>
                  <a:pt x="8965" y="1581"/>
                </a:cubicBezTo>
                <a:cubicBezTo>
                  <a:pt x="8965" y="1639"/>
                  <a:pt x="8951" y="1682"/>
                  <a:pt x="8937" y="1696"/>
                </a:cubicBezTo>
                <a:cubicBezTo>
                  <a:pt x="8922" y="1696"/>
                  <a:pt x="8893" y="1639"/>
                  <a:pt x="8879" y="1639"/>
                </a:cubicBezTo>
                <a:cubicBezTo>
                  <a:pt x="8879" y="1641"/>
                  <a:pt x="8879" y="1642"/>
                  <a:pt x="8878" y="1642"/>
                </a:cubicBezTo>
                <a:cubicBezTo>
                  <a:pt x="8874" y="1642"/>
                  <a:pt x="8865" y="1619"/>
                  <a:pt x="8865" y="1595"/>
                </a:cubicBezTo>
                <a:lnTo>
                  <a:pt x="8879" y="1552"/>
                </a:lnTo>
                <a:lnTo>
                  <a:pt x="8893" y="1524"/>
                </a:lnTo>
                <a:cubicBezTo>
                  <a:pt x="8889" y="1511"/>
                  <a:pt x="8892" y="1506"/>
                  <a:pt x="8899" y="1506"/>
                </a:cubicBezTo>
                <a:close/>
                <a:moveTo>
                  <a:pt x="16081" y="1586"/>
                </a:moveTo>
                <a:cubicBezTo>
                  <a:pt x="16091" y="1586"/>
                  <a:pt x="16100" y="1589"/>
                  <a:pt x="16106" y="1595"/>
                </a:cubicBezTo>
                <a:cubicBezTo>
                  <a:pt x="16106" y="1610"/>
                  <a:pt x="16106" y="1682"/>
                  <a:pt x="16077" y="1710"/>
                </a:cubicBezTo>
                <a:cubicBezTo>
                  <a:pt x="16074" y="1714"/>
                  <a:pt x="16068" y="1716"/>
                  <a:pt x="16062" y="1716"/>
                </a:cubicBezTo>
                <a:cubicBezTo>
                  <a:pt x="16043" y="1716"/>
                  <a:pt x="16016" y="1700"/>
                  <a:pt x="16005" y="1667"/>
                </a:cubicBezTo>
                <a:lnTo>
                  <a:pt x="16020" y="1639"/>
                </a:lnTo>
                <a:lnTo>
                  <a:pt x="16020" y="1610"/>
                </a:lnTo>
                <a:cubicBezTo>
                  <a:pt x="16045" y="1593"/>
                  <a:pt x="16065" y="1586"/>
                  <a:pt x="16081" y="1586"/>
                </a:cubicBezTo>
                <a:close/>
                <a:moveTo>
                  <a:pt x="10072" y="1726"/>
                </a:moveTo>
                <a:cubicBezTo>
                  <a:pt x="10113" y="1726"/>
                  <a:pt x="10167" y="1739"/>
                  <a:pt x="10158" y="1739"/>
                </a:cubicBezTo>
                <a:cubicBezTo>
                  <a:pt x="10158" y="1751"/>
                  <a:pt x="10120" y="1772"/>
                  <a:pt x="10106" y="1772"/>
                </a:cubicBezTo>
                <a:cubicBezTo>
                  <a:pt x="10102" y="1772"/>
                  <a:pt x="10100" y="1771"/>
                  <a:pt x="10100" y="1768"/>
                </a:cubicBezTo>
                <a:cubicBezTo>
                  <a:pt x="10100" y="1756"/>
                  <a:pt x="10093" y="1751"/>
                  <a:pt x="10083" y="1751"/>
                </a:cubicBezTo>
                <a:cubicBezTo>
                  <a:pt x="10069" y="1751"/>
                  <a:pt x="10051" y="1760"/>
                  <a:pt x="10043" y="1768"/>
                </a:cubicBezTo>
                <a:cubicBezTo>
                  <a:pt x="10035" y="1772"/>
                  <a:pt x="10030" y="1773"/>
                  <a:pt x="10026" y="1773"/>
                </a:cubicBezTo>
                <a:cubicBezTo>
                  <a:pt x="10015" y="1773"/>
                  <a:pt x="10018" y="1760"/>
                  <a:pt x="10028" y="1739"/>
                </a:cubicBezTo>
                <a:cubicBezTo>
                  <a:pt x="10033" y="1730"/>
                  <a:pt x="10051" y="1726"/>
                  <a:pt x="10072" y="1726"/>
                </a:cubicBezTo>
                <a:close/>
                <a:moveTo>
                  <a:pt x="14482" y="1682"/>
                </a:moveTo>
                <a:cubicBezTo>
                  <a:pt x="14497" y="1696"/>
                  <a:pt x="14497" y="1725"/>
                  <a:pt x="14482" y="1753"/>
                </a:cubicBezTo>
                <a:cubicBezTo>
                  <a:pt x="14475" y="1768"/>
                  <a:pt x="14454" y="1775"/>
                  <a:pt x="14436" y="1775"/>
                </a:cubicBezTo>
                <a:cubicBezTo>
                  <a:pt x="14418" y="1775"/>
                  <a:pt x="14403" y="1768"/>
                  <a:pt x="14410" y="1753"/>
                </a:cubicBezTo>
                <a:lnTo>
                  <a:pt x="14410" y="1739"/>
                </a:lnTo>
                <a:lnTo>
                  <a:pt x="14425" y="1710"/>
                </a:lnTo>
                <a:cubicBezTo>
                  <a:pt x="14425" y="1682"/>
                  <a:pt x="14468" y="1682"/>
                  <a:pt x="14482" y="1682"/>
                </a:cubicBezTo>
                <a:close/>
                <a:moveTo>
                  <a:pt x="11077" y="1690"/>
                </a:moveTo>
                <a:cubicBezTo>
                  <a:pt x="11095" y="1690"/>
                  <a:pt x="11111" y="1696"/>
                  <a:pt x="11120" y="1696"/>
                </a:cubicBezTo>
                <a:lnTo>
                  <a:pt x="11120" y="1710"/>
                </a:lnTo>
                <a:cubicBezTo>
                  <a:pt x="11120" y="1725"/>
                  <a:pt x="11106" y="1739"/>
                  <a:pt x="11106" y="1753"/>
                </a:cubicBezTo>
                <a:cubicBezTo>
                  <a:pt x="11077" y="1768"/>
                  <a:pt x="11049" y="1782"/>
                  <a:pt x="11020" y="1797"/>
                </a:cubicBezTo>
                <a:cubicBezTo>
                  <a:pt x="11005" y="1797"/>
                  <a:pt x="10977" y="1768"/>
                  <a:pt x="10962" y="1753"/>
                </a:cubicBezTo>
                <a:cubicBezTo>
                  <a:pt x="10962" y="1739"/>
                  <a:pt x="11034" y="1696"/>
                  <a:pt x="11049" y="1696"/>
                </a:cubicBezTo>
                <a:cubicBezTo>
                  <a:pt x="11058" y="1691"/>
                  <a:pt x="11068" y="1690"/>
                  <a:pt x="11077" y="1690"/>
                </a:cubicBezTo>
                <a:close/>
                <a:moveTo>
                  <a:pt x="2285" y="1753"/>
                </a:moveTo>
                <a:cubicBezTo>
                  <a:pt x="2299" y="1782"/>
                  <a:pt x="2313" y="1825"/>
                  <a:pt x="2328" y="1840"/>
                </a:cubicBezTo>
                <a:cubicBezTo>
                  <a:pt x="2342" y="1840"/>
                  <a:pt x="2371" y="1811"/>
                  <a:pt x="2385" y="1811"/>
                </a:cubicBezTo>
                <a:lnTo>
                  <a:pt x="2399" y="1811"/>
                </a:lnTo>
                <a:cubicBezTo>
                  <a:pt x="2414" y="1811"/>
                  <a:pt x="2356" y="1868"/>
                  <a:pt x="2328" y="1868"/>
                </a:cubicBezTo>
                <a:cubicBezTo>
                  <a:pt x="2299" y="1868"/>
                  <a:pt x="2270" y="1854"/>
                  <a:pt x="2270" y="1825"/>
                </a:cubicBezTo>
                <a:cubicBezTo>
                  <a:pt x="2270" y="1811"/>
                  <a:pt x="2270" y="1753"/>
                  <a:pt x="2285" y="1753"/>
                </a:cubicBezTo>
                <a:close/>
                <a:moveTo>
                  <a:pt x="2794" y="1781"/>
                </a:moveTo>
                <a:cubicBezTo>
                  <a:pt x="2800" y="1781"/>
                  <a:pt x="2813" y="1793"/>
                  <a:pt x="2831" y="1811"/>
                </a:cubicBezTo>
                <a:cubicBezTo>
                  <a:pt x="2859" y="1840"/>
                  <a:pt x="2931" y="1912"/>
                  <a:pt x="2902" y="1912"/>
                </a:cubicBezTo>
                <a:cubicBezTo>
                  <a:pt x="2888" y="1912"/>
                  <a:pt x="2802" y="1825"/>
                  <a:pt x="2787" y="1797"/>
                </a:cubicBezTo>
                <a:cubicBezTo>
                  <a:pt x="2787" y="1786"/>
                  <a:pt x="2789" y="1781"/>
                  <a:pt x="2794" y="1781"/>
                </a:cubicBezTo>
                <a:close/>
                <a:moveTo>
                  <a:pt x="13333" y="1840"/>
                </a:moveTo>
                <a:lnTo>
                  <a:pt x="13376" y="1897"/>
                </a:lnTo>
                <a:cubicBezTo>
                  <a:pt x="13398" y="1876"/>
                  <a:pt x="13416" y="1865"/>
                  <a:pt x="13426" y="1865"/>
                </a:cubicBezTo>
                <a:cubicBezTo>
                  <a:pt x="13437" y="1865"/>
                  <a:pt x="13441" y="1876"/>
                  <a:pt x="13434" y="1897"/>
                </a:cubicBezTo>
                <a:lnTo>
                  <a:pt x="13419" y="1912"/>
                </a:lnTo>
                <a:cubicBezTo>
                  <a:pt x="13412" y="1933"/>
                  <a:pt x="13405" y="1944"/>
                  <a:pt x="13394" y="1944"/>
                </a:cubicBezTo>
                <a:cubicBezTo>
                  <a:pt x="13383" y="1944"/>
                  <a:pt x="13369" y="1933"/>
                  <a:pt x="13347" y="1912"/>
                </a:cubicBezTo>
                <a:cubicBezTo>
                  <a:pt x="13347" y="1897"/>
                  <a:pt x="13319" y="1897"/>
                  <a:pt x="13319" y="1883"/>
                </a:cubicBezTo>
                <a:cubicBezTo>
                  <a:pt x="13304" y="1883"/>
                  <a:pt x="13304" y="1868"/>
                  <a:pt x="13319" y="1854"/>
                </a:cubicBezTo>
                <a:cubicBezTo>
                  <a:pt x="13319" y="1854"/>
                  <a:pt x="13333" y="1840"/>
                  <a:pt x="13333" y="1840"/>
                </a:cubicBezTo>
                <a:close/>
                <a:moveTo>
                  <a:pt x="7141" y="1883"/>
                </a:moveTo>
                <a:cubicBezTo>
                  <a:pt x="7155" y="1883"/>
                  <a:pt x="7155" y="1897"/>
                  <a:pt x="7141" y="1926"/>
                </a:cubicBezTo>
                <a:lnTo>
                  <a:pt x="7141" y="1940"/>
                </a:lnTo>
                <a:lnTo>
                  <a:pt x="7126" y="1940"/>
                </a:lnTo>
                <a:cubicBezTo>
                  <a:pt x="7098" y="1955"/>
                  <a:pt x="7083" y="1955"/>
                  <a:pt x="7083" y="1955"/>
                </a:cubicBezTo>
                <a:cubicBezTo>
                  <a:pt x="7083" y="1940"/>
                  <a:pt x="7083" y="1940"/>
                  <a:pt x="7083" y="1940"/>
                </a:cubicBezTo>
                <a:cubicBezTo>
                  <a:pt x="7083" y="1912"/>
                  <a:pt x="7098" y="1897"/>
                  <a:pt x="7098" y="1883"/>
                </a:cubicBezTo>
                <a:close/>
                <a:moveTo>
                  <a:pt x="13592" y="1840"/>
                </a:moveTo>
                <a:lnTo>
                  <a:pt x="13592" y="1840"/>
                </a:lnTo>
                <a:cubicBezTo>
                  <a:pt x="13563" y="1897"/>
                  <a:pt x="13534" y="1940"/>
                  <a:pt x="13505" y="1983"/>
                </a:cubicBezTo>
                <a:cubicBezTo>
                  <a:pt x="13448" y="1883"/>
                  <a:pt x="13448" y="1868"/>
                  <a:pt x="13592" y="1840"/>
                </a:cubicBezTo>
                <a:close/>
                <a:moveTo>
                  <a:pt x="6149" y="1725"/>
                </a:moveTo>
                <a:cubicBezTo>
                  <a:pt x="6164" y="1725"/>
                  <a:pt x="6192" y="1725"/>
                  <a:pt x="6207" y="1739"/>
                </a:cubicBezTo>
                <a:cubicBezTo>
                  <a:pt x="6236" y="1753"/>
                  <a:pt x="6221" y="1782"/>
                  <a:pt x="6192" y="1811"/>
                </a:cubicBezTo>
                <a:lnTo>
                  <a:pt x="6178" y="1811"/>
                </a:lnTo>
                <a:lnTo>
                  <a:pt x="6149" y="1797"/>
                </a:lnTo>
                <a:cubicBezTo>
                  <a:pt x="6121" y="1825"/>
                  <a:pt x="6063" y="1926"/>
                  <a:pt x="6063" y="1969"/>
                </a:cubicBezTo>
                <a:cubicBezTo>
                  <a:pt x="6063" y="1981"/>
                  <a:pt x="6062" y="1986"/>
                  <a:pt x="6060" y="1986"/>
                </a:cubicBezTo>
                <a:cubicBezTo>
                  <a:pt x="6054" y="1986"/>
                  <a:pt x="6041" y="1949"/>
                  <a:pt x="6020" y="1897"/>
                </a:cubicBezTo>
                <a:lnTo>
                  <a:pt x="6006" y="1825"/>
                </a:lnTo>
                <a:lnTo>
                  <a:pt x="6006" y="1811"/>
                </a:lnTo>
                <a:cubicBezTo>
                  <a:pt x="6006" y="1801"/>
                  <a:pt x="6013" y="1791"/>
                  <a:pt x="6022" y="1791"/>
                </a:cubicBezTo>
                <a:cubicBezTo>
                  <a:pt x="6026" y="1791"/>
                  <a:pt x="6030" y="1792"/>
                  <a:pt x="6034" y="1797"/>
                </a:cubicBezTo>
                <a:lnTo>
                  <a:pt x="6063" y="1797"/>
                </a:lnTo>
                <a:cubicBezTo>
                  <a:pt x="6063" y="1801"/>
                  <a:pt x="6064" y="1803"/>
                  <a:pt x="6066" y="1803"/>
                </a:cubicBezTo>
                <a:cubicBezTo>
                  <a:pt x="6070" y="1803"/>
                  <a:pt x="6077" y="1792"/>
                  <a:pt x="6077" y="1782"/>
                </a:cubicBezTo>
                <a:cubicBezTo>
                  <a:pt x="6077" y="1768"/>
                  <a:pt x="6135" y="1725"/>
                  <a:pt x="6149" y="1725"/>
                </a:cubicBezTo>
                <a:close/>
                <a:moveTo>
                  <a:pt x="13218" y="1840"/>
                </a:moveTo>
                <a:cubicBezTo>
                  <a:pt x="13232" y="1854"/>
                  <a:pt x="13247" y="1868"/>
                  <a:pt x="13247" y="1883"/>
                </a:cubicBezTo>
                <a:lnTo>
                  <a:pt x="13232" y="1897"/>
                </a:lnTo>
                <a:lnTo>
                  <a:pt x="13204" y="1926"/>
                </a:lnTo>
                <a:cubicBezTo>
                  <a:pt x="13161" y="1940"/>
                  <a:pt x="13117" y="1955"/>
                  <a:pt x="13103" y="1955"/>
                </a:cubicBezTo>
                <a:lnTo>
                  <a:pt x="13089" y="1955"/>
                </a:lnTo>
                <a:lnTo>
                  <a:pt x="13089" y="1983"/>
                </a:lnTo>
                <a:cubicBezTo>
                  <a:pt x="13085" y="1987"/>
                  <a:pt x="13081" y="1989"/>
                  <a:pt x="13076" y="1989"/>
                </a:cubicBezTo>
                <a:cubicBezTo>
                  <a:pt x="13061" y="1989"/>
                  <a:pt x="13042" y="1973"/>
                  <a:pt x="13031" y="1940"/>
                </a:cubicBezTo>
                <a:lnTo>
                  <a:pt x="12988" y="1969"/>
                </a:lnTo>
                <a:cubicBezTo>
                  <a:pt x="12979" y="1978"/>
                  <a:pt x="12973" y="1981"/>
                  <a:pt x="12968" y="1981"/>
                </a:cubicBezTo>
                <a:cubicBezTo>
                  <a:pt x="12958" y="1981"/>
                  <a:pt x="12955" y="1965"/>
                  <a:pt x="12945" y="1955"/>
                </a:cubicBezTo>
                <a:cubicBezTo>
                  <a:pt x="12945" y="1940"/>
                  <a:pt x="12945" y="1926"/>
                  <a:pt x="12945" y="1912"/>
                </a:cubicBezTo>
                <a:cubicBezTo>
                  <a:pt x="12959" y="1897"/>
                  <a:pt x="12974" y="1883"/>
                  <a:pt x="12988" y="1868"/>
                </a:cubicBezTo>
                <a:lnTo>
                  <a:pt x="13003" y="1868"/>
                </a:lnTo>
                <a:lnTo>
                  <a:pt x="13046" y="1912"/>
                </a:lnTo>
                <a:cubicBezTo>
                  <a:pt x="13074" y="1897"/>
                  <a:pt x="13175" y="1912"/>
                  <a:pt x="13175" y="1883"/>
                </a:cubicBezTo>
                <a:cubicBezTo>
                  <a:pt x="13189" y="1868"/>
                  <a:pt x="13218" y="1840"/>
                  <a:pt x="13218" y="1840"/>
                </a:cubicBezTo>
                <a:close/>
                <a:moveTo>
                  <a:pt x="12097" y="1854"/>
                </a:moveTo>
                <a:cubicBezTo>
                  <a:pt x="12112" y="1897"/>
                  <a:pt x="12184" y="1912"/>
                  <a:pt x="12198" y="1926"/>
                </a:cubicBezTo>
                <a:cubicBezTo>
                  <a:pt x="12212" y="1940"/>
                  <a:pt x="12212" y="1955"/>
                  <a:pt x="12184" y="1955"/>
                </a:cubicBezTo>
                <a:lnTo>
                  <a:pt x="12169" y="1969"/>
                </a:lnTo>
                <a:lnTo>
                  <a:pt x="12140" y="1969"/>
                </a:lnTo>
                <a:cubicBezTo>
                  <a:pt x="12126" y="1983"/>
                  <a:pt x="12105" y="1991"/>
                  <a:pt x="12083" y="1991"/>
                </a:cubicBezTo>
                <a:cubicBezTo>
                  <a:pt x="12061" y="1991"/>
                  <a:pt x="12040" y="1983"/>
                  <a:pt x="12026" y="1969"/>
                </a:cubicBezTo>
                <a:lnTo>
                  <a:pt x="12026" y="1955"/>
                </a:lnTo>
                <a:cubicBezTo>
                  <a:pt x="12026" y="1940"/>
                  <a:pt x="12026" y="1926"/>
                  <a:pt x="12026" y="1926"/>
                </a:cubicBezTo>
                <a:lnTo>
                  <a:pt x="12026" y="1912"/>
                </a:lnTo>
                <a:cubicBezTo>
                  <a:pt x="12026" y="1897"/>
                  <a:pt x="12026" y="1883"/>
                  <a:pt x="12040" y="1868"/>
                </a:cubicBezTo>
                <a:lnTo>
                  <a:pt x="12097" y="1854"/>
                </a:lnTo>
                <a:close/>
                <a:moveTo>
                  <a:pt x="12437" y="1876"/>
                </a:moveTo>
                <a:cubicBezTo>
                  <a:pt x="12439" y="1876"/>
                  <a:pt x="12435" y="1883"/>
                  <a:pt x="12428" y="1897"/>
                </a:cubicBezTo>
                <a:lnTo>
                  <a:pt x="12442" y="1912"/>
                </a:lnTo>
                <a:cubicBezTo>
                  <a:pt x="12442" y="1940"/>
                  <a:pt x="12457" y="1940"/>
                  <a:pt x="12442" y="1969"/>
                </a:cubicBezTo>
                <a:cubicBezTo>
                  <a:pt x="12428" y="1983"/>
                  <a:pt x="12421" y="1991"/>
                  <a:pt x="12413" y="1991"/>
                </a:cubicBezTo>
                <a:cubicBezTo>
                  <a:pt x="12406" y="1991"/>
                  <a:pt x="12399" y="1983"/>
                  <a:pt x="12385" y="1969"/>
                </a:cubicBezTo>
                <a:lnTo>
                  <a:pt x="12313" y="1969"/>
                </a:lnTo>
                <a:lnTo>
                  <a:pt x="12327" y="1955"/>
                </a:lnTo>
                <a:lnTo>
                  <a:pt x="12327" y="1926"/>
                </a:lnTo>
                <a:cubicBezTo>
                  <a:pt x="12327" y="1897"/>
                  <a:pt x="12399" y="1912"/>
                  <a:pt x="12413" y="1897"/>
                </a:cubicBezTo>
                <a:cubicBezTo>
                  <a:pt x="12428" y="1883"/>
                  <a:pt x="12435" y="1876"/>
                  <a:pt x="12437" y="1876"/>
                </a:cubicBezTo>
                <a:close/>
                <a:moveTo>
                  <a:pt x="11954" y="1912"/>
                </a:moveTo>
                <a:cubicBezTo>
                  <a:pt x="11982" y="1912"/>
                  <a:pt x="11997" y="1926"/>
                  <a:pt x="11982" y="1940"/>
                </a:cubicBezTo>
                <a:cubicBezTo>
                  <a:pt x="11982" y="1969"/>
                  <a:pt x="11925" y="1983"/>
                  <a:pt x="11896" y="1998"/>
                </a:cubicBezTo>
                <a:lnTo>
                  <a:pt x="11882" y="2012"/>
                </a:lnTo>
                <a:cubicBezTo>
                  <a:pt x="11872" y="2012"/>
                  <a:pt x="11856" y="2018"/>
                  <a:pt x="11847" y="2018"/>
                </a:cubicBezTo>
                <a:cubicBezTo>
                  <a:pt x="11842" y="2018"/>
                  <a:pt x="11839" y="2017"/>
                  <a:pt x="11839" y="2012"/>
                </a:cubicBezTo>
                <a:lnTo>
                  <a:pt x="11824" y="1998"/>
                </a:lnTo>
                <a:cubicBezTo>
                  <a:pt x="11839" y="1969"/>
                  <a:pt x="11939" y="1912"/>
                  <a:pt x="11954" y="1912"/>
                </a:cubicBezTo>
                <a:close/>
                <a:moveTo>
                  <a:pt x="9125" y="1947"/>
                </a:moveTo>
                <a:cubicBezTo>
                  <a:pt x="9136" y="1947"/>
                  <a:pt x="9149" y="1950"/>
                  <a:pt x="9166" y="1955"/>
                </a:cubicBezTo>
                <a:cubicBezTo>
                  <a:pt x="9127" y="2004"/>
                  <a:pt x="9095" y="2026"/>
                  <a:pt x="9060" y="2026"/>
                </a:cubicBezTo>
                <a:cubicBezTo>
                  <a:pt x="9043" y="2026"/>
                  <a:pt x="9027" y="2021"/>
                  <a:pt x="9008" y="2012"/>
                </a:cubicBezTo>
                <a:cubicBezTo>
                  <a:pt x="9078" y="1962"/>
                  <a:pt x="9099" y="1947"/>
                  <a:pt x="9125" y="1947"/>
                </a:cubicBezTo>
                <a:close/>
                <a:moveTo>
                  <a:pt x="7083" y="1955"/>
                </a:moveTo>
                <a:cubicBezTo>
                  <a:pt x="7083" y="2002"/>
                  <a:pt x="7073" y="2030"/>
                  <a:pt x="7070" y="2030"/>
                </a:cubicBezTo>
                <a:cubicBezTo>
                  <a:pt x="7069" y="2030"/>
                  <a:pt x="7069" y="2029"/>
                  <a:pt x="7069" y="2026"/>
                </a:cubicBezTo>
                <a:cubicBezTo>
                  <a:pt x="7054" y="2026"/>
                  <a:pt x="7069" y="1983"/>
                  <a:pt x="7083" y="1955"/>
                </a:cubicBezTo>
                <a:close/>
                <a:moveTo>
                  <a:pt x="8592" y="1926"/>
                </a:moveTo>
                <a:cubicBezTo>
                  <a:pt x="8635" y="1955"/>
                  <a:pt x="8678" y="1983"/>
                  <a:pt x="8678" y="1998"/>
                </a:cubicBezTo>
                <a:cubicBezTo>
                  <a:pt x="8678" y="1998"/>
                  <a:pt x="8592" y="2026"/>
                  <a:pt x="8563" y="2041"/>
                </a:cubicBezTo>
                <a:cubicBezTo>
                  <a:pt x="8520" y="2041"/>
                  <a:pt x="8491" y="2026"/>
                  <a:pt x="8491" y="1983"/>
                </a:cubicBezTo>
                <a:lnTo>
                  <a:pt x="8534" y="1955"/>
                </a:lnTo>
                <a:lnTo>
                  <a:pt x="8592" y="1926"/>
                </a:lnTo>
                <a:close/>
                <a:moveTo>
                  <a:pt x="9569" y="1897"/>
                </a:moveTo>
                <a:cubicBezTo>
                  <a:pt x="9583" y="1897"/>
                  <a:pt x="9583" y="1912"/>
                  <a:pt x="9583" y="1926"/>
                </a:cubicBezTo>
                <a:lnTo>
                  <a:pt x="9583" y="1940"/>
                </a:lnTo>
                <a:lnTo>
                  <a:pt x="9597" y="1955"/>
                </a:lnTo>
                <a:cubicBezTo>
                  <a:pt x="9612" y="1983"/>
                  <a:pt x="9612" y="2026"/>
                  <a:pt x="9597" y="2041"/>
                </a:cubicBezTo>
                <a:lnTo>
                  <a:pt x="9526" y="2041"/>
                </a:lnTo>
                <a:cubicBezTo>
                  <a:pt x="9526" y="2026"/>
                  <a:pt x="9526" y="1983"/>
                  <a:pt x="9540" y="1940"/>
                </a:cubicBezTo>
                <a:lnTo>
                  <a:pt x="9554" y="1912"/>
                </a:lnTo>
                <a:lnTo>
                  <a:pt x="9569" y="1897"/>
                </a:lnTo>
                <a:close/>
                <a:moveTo>
                  <a:pt x="11364" y="1688"/>
                </a:moveTo>
                <a:cubicBezTo>
                  <a:pt x="11375" y="1688"/>
                  <a:pt x="11388" y="1702"/>
                  <a:pt x="11379" y="1710"/>
                </a:cubicBezTo>
                <a:cubicBezTo>
                  <a:pt x="11379" y="1725"/>
                  <a:pt x="11350" y="1782"/>
                  <a:pt x="11365" y="1797"/>
                </a:cubicBezTo>
                <a:cubicBezTo>
                  <a:pt x="11379" y="1797"/>
                  <a:pt x="11393" y="1825"/>
                  <a:pt x="11393" y="1825"/>
                </a:cubicBezTo>
                <a:lnTo>
                  <a:pt x="11393" y="1840"/>
                </a:lnTo>
                <a:lnTo>
                  <a:pt x="11408" y="1883"/>
                </a:lnTo>
                <a:cubicBezTo>
                  <a:pt x="11422" y="1890"/>
                  <a:pt x="11444" y="1894"/>
                  <a:pt x="11467" y="1894"/>
                </a:cubicBezTo>
                <a:cubicBezTo>
                  <a:pt x="11490" y="1894"/>
                  <a:pt x="11515" y="1890"/>
                  <a:pt x="11537" y="1883"/>
                </a:cubicBezTo>
                <a:lnTo>
                  <a:pt x="11566" y="1926"/>
                </a:lnTo>
                <a:cubicBezTo>
                  <a:pt x="11570" y="1930"/>
                  <a:pt x="11574" y="1932"/>
                  <a:pt x="11578" y="1932"/>
                </a:cubicBezTo>
                <a:cubicBezTo>
                  <a:pt x="11587" y="1932"/>
                  <a:pt x="11595" y="1922"/>
                  <a:pt x="11595" y="1912"/>
                </a:cubicBezTo>
                <a:lnTo>
                  <a:pt x="11623" y="1883"/>
                </a:lnTo>
                <a:cubicBezTo>
                  <a:pt x="11631" y="1875"/>
                  <a:pt x="11640" y="1871"/>
                  <a:pt x="11650" y="1871"/>
                </a:cubicBezTo>
                <a:cubicBezTo>
                  <a:pt x="11674" y="1871"/>
                  <a:pt x="11699" y="1895"/>
                  <a:pt x="11709" y="1926"/>
                </a:cubicBezTo>
                <a:lnTo>
                  <a:pt x="11753" y="1897"/>
                </a:lnTo>
                <a:lnTo>
                  <a:pt x="11781" y="1883"/>
                </a:lnTo>
                <a:lnTo>
                  <a:pt x="11781" y="1883"/>
                </a:lnTo>
                <a:cubicBezTo>
                  <a:pt x="11810" y="1883"/>
                  <a:pt x="11781" y="1983"/>
                  <a:pt x="11767" y="1983"/>
                </a:cubicBezTo>
                <a:cubicBezTo>
                  <a:pt x="11738" y="1983"/>
                  <a:pt x="11681" y="1983"/>
                  <a:pt x="11652" y="1969"/>
                </a:cubicBezTo>
                <a:lnTo>
                  <a:pt x="11638" y="1998"/>
                </a:lnTo>
                <a:lnTo>
                  <a:pt x="11595" y="2026"/>
                </a:lnTo>
                <a:cubicBezTo>
                  <a:pt x="11580" y="2037"/>
                  <a:pt x="11567" y="2042"/>
                  <a:pt x="11555" y="2042"/>
                </a:cubicBezTo>
                <a:cubicBezTo>
                  <a:pt x="11518" y="2042"/>
                  <a:pt x="11494" y="2001"/>
                  <a:pt x="11494" y="1969"/>
                </a:cubicBezTo>
                <a:cubicBezTo>
                  <a:pt x="11494" y="1955"/>
                  <a:pt x="11487" y="1947"/>
                  <a:pt x="11478" y="1947"/>
                </a:cubicBezTo>
                <a:cubicBezTo>
                  <a:pt x="11469" y="1947"/>
                  <a:pt x="11458" y="1955"/>
                  <a:pt x="11451" y="1969"/>
                </a:cubicBezTo>
                <a:lnTo>
                  <a:pt x="11436" y="1998"/>
                </a:lnTo>
                <a:cubicBezTo>
                  <a:pt x="11436" y="1998"/>
                  <a:pt x="11422" y="2012"/>
                  <a:pt x="11422" y="2012"/>
                </a:cubicBezTo>
                <a:lnTo>
                  <a:pt x="11365" y="1969"/>
                </a:lnTo>
                <a:cubicBezTo>
                  <a:pt x="11342" y="2008"/>
                  <a:pt x="11323" y="2021"/>
                  <a:pt x="11310" y="2021"/>
                </a:cubicBezTo>
                <a:cubicBezTo>
                  <a:pt x="11299" y="2021"/>
                  <a:pt x="11293" y="2011"/>
                  <a:pt x="11293" y="1998"/>
                </a:cubicBezTo>
                <a:cubicBezTo>
                  <a:pt x="11303" y="1988"/>
                  <a:pt x="11299" y="1977"/>
                  <a:pt x="11290" y="1977"/>
                </a:cubicBezTo>
                <a:cubicBezTo>
                  <a:pt x="11287" y="1977"/>
                  <a:pt x="11283" y="1979"/>
                  <a:pt x="11278" y="1983"/>
                </a:cubicBezTo>
                <a:cubicBezTo>
                  <a:pt x="11264" y="1991"/>
                  <a:pt x="11235" y="1994"/>
                  <a:pt x="11208" y="1994"/>
                </a:cubicBezTo>
                <a:cubicBezTo>
                  <a:pt x="11181" y="1994"/>
                  <a:pt x="11156" y="1991"/>
                  <a:pt x="11149" y="1983"/>
                </a:cubicBezTo>
                <a:cubicBezTo>
                  <a:pt x="11145" y="1979"/>
                  <a:pt x="11141" y="1978"/>
                  <a:pt x="11138" y="1978"/>
                </a:cubicBezTo>
                <a:cubicBezTo>
                  <a:pt x="11128" y="1978"/>
                  <a:pt x="11120" y="1991"/>
                  <a:pt x="11120" y="2012"/>
                </a:cubicBezTo>
                <a:lnTo>
                  <a:pt x="11120" y="2041"/>
                </a:lnTo>
                <a:cubicBezTo>
                  <a:pt x="11116" y="2045"/>
                  <a:pt x="11112" y="2047"/>
                  <a:pt x="11108" y="2047"/>
                </a:cubicBezTo>
                <a:cubicBezTo>
                  <a:pt x="11099" y="2047"/>
                  <a:pt x="11092" y="2037"/>
                  <a:pt x="11092" y="2026"/>
                </a:cubicBezTo>
                <a:lnTo>
                  <a:pt x="11092" y="1998"/>
                </a:lnTo>
                <a:cubicBezTo>
                  <a:pt x="11092" y="1983"/>
                  <a:pt x="11087" y="1979"/>
                  <a:pt x="11079" y="1979"/>
                </a:cubicBezTo>
                <a:cubicBezTo>
                  <a:pt x="11065" y="1979"/>
                  <a:pt x="11039" y="1998"/>
                  <a:pt x="11020" y="1998"/>
                </a:cubicBezTo>
                <a:cubicBezTo>
                  <a:pt x="10991" y="1998"/>
                  <a:pt x="10948" y="1983"/>
                  <a:pt x="10934" y="1983"/>
                </a:cubicBezTo>
                <a:cubicBezTo>
                  <a:pt x="10919" y="1983"/>
                  <a:pt x="10905" y="1955"/>
                  <a:pt x="10905" y="1926"/>
                </a:cubicBezTo>
                <a:lnTo>
                  <a:pt x="10919" y="1912"/>
                </a:lnTo>
                <a:lnTo>
                  <a:pt x="10934" y="1897"/>
                </a:lnTo>
                <a:cubicBezTo>
                  <a:pt x="10940" y="1894"/>
                  <a:pt x="10950" y="1893"/>
                  <a:pt x="10960" y="1893"/>
                </a:cubicBezTo>
                <a:cubicBezTo>
                  <a:pt x="10979" y="1893"/>
                  <a:pt x="11003" y="1896"/>
                  <a:pt x="11021" y="1896"/>
                </a:cubicBezTo>
                <a:cubicBezTo>
                  <a:pt x="11037" y="1896"/>
                  <a:pt x="11049" y="1893"/>
                  <a:pt x="11049" y="1883"/>
                </a:cubicBezTo>
                <a:cubicBezTo>
                  <a:pt x="11057" y="1866"/>
                  <a:pt x="11070" y="1859"/>
                  <a:pt x="11086" y="1859"/>
                </a:cubicBezTo>
                <a:cubicBezTo>
                  <a:pt x="11097" y="1859"/>
                  <a:pt x="11108" y="1862"/>
                  <a:pt x="11120" y="1868"/>
                </a:cubicBezTo>
                <a:lnTo>
                  <a:pt x="11149" y="1883"/>
                </a:lnTo>
                <a:lnTo>
                  <a:pt x="11178" y="1912"/>
                </a:lnTo>
                <a:cubicBezTo>
                  <a:pt x="11192" y="1897"/>
                  <a:pt x="11264" y="1868"/>
                  <a:pt x="11293" y="1868"/>
                </a:cubicBezTo>
                <a:cubicBezTo>
                  <a:pt x="11307" y="1868"/>
                  <a:pt x="11322" y="1840"/>
                  <a:pt x="11322" y="1825"/>
                </a:cubicBezTo>
                <a:cubicBezTo>
                  <a:pt x="11322" y="1811"/>
                  <a:pt x="11293" y="1768"/>
                  <a:pt x="11278" y="1725"/>
                </a:cubicBezTo>
                <a:lnTo>
                  <a:pt x="11336" y="1710"/>
                </a:lnTo>
                <a:lnTo>
                  <a:pt x="11350" y="1710"/>
                </a:lnTo>
                <a:cubicBezTo>
                  <a:pt x="11350" y="1693"/>
                  <a:pt x="11357" y="1688"/>
                  <a:pt x="11364" y="1688"/>
                </a:cubicBezTo>
                <a:close/>
                <a:moveTo>
                  <a:pt x="8017" y="1968"/>
                </a:moveTo>
                <a:cubicBezTo>
                  <a:pt x="8049" y="1968"/>
                  <a:pt x="8089" y="2005"/>
                  <a:pt x="8089" y="2026"/>
                </a:cubicBezTo>
                <a:cubicBezTo>
                  <a:pt x="8103" y="2055"/>
                  <a:pt x="8031" y="2055"/>
                  <a:pt x="8003" y="2055"/>
                </a:cubicBezTo>
                <a:cubicBezTo>
                  <a:pt x="7974" y="2041"/>
                  <a:pt x="7974" y="2012"/>
                  <a:pt x="7988" y="1983"/>
                </a:cubicBezTo>
                <a:cubicBezTo>
                  <a:pt x="7996" y="1972"/>
                  <a:pt x="8006" y="1968"/>
                  <a:pt x="8017" y="1968"/>
                </a:cubicBezTo>
                <a:close/>
                <a:moveTo>
                  <a:pt x="10182" y="1890"/>
                </a:moveTo>
                <a:cubicBezTo>
                  <a:pt x="10189" y="1890"/>
                  <a:pt x="10196" y="1893"/>
                  <a:pt x="10201" y="1897"/>
                </a:cubicBezTo>
                <a:cubicBezTo>
                  <a:pt x="10214" y="1914"/>
                  <a:pt x="10224" y="1920"/>
                  <a:pt x="10233" y="1920"/>
                </a:cubicBezTo>
                <a:cubicBezTo>
                  <a:pt x="10251" y="1920"/>
                  <a:pt x="10263" y="1895"/>
                  <a:pt x="10279" y="1895"/>
                </a:cubicBezTo>
                <a:cubicBezTo>
                  <a:pt x="10282" y="1895"/>
                  <a:pt x="10284" y="1896"/>
                  <a:pt x="10287" y="1897"/>
                </a:cubicBezTo>
                <a:lnTo>
                  <a:pt x="10301" y="1926"/>
                </a:lnTo>
                <a:cubicBezTo>
                  <a:pt x="10330" y="1955"/>
                  <a:pt x="10345" y="1998"/>
                  <a:pt x="10330" y="2012"/>
                </a:cubicBezTo>
                <a:cubicBezTo>
                  <a:pt x="10330" y="2012"/>
                  <a:pt x="10330" y="2018"/>
                  <a:pt x="10326" y="2018"/>
                </a:cubicBezTo>
                <a:cubicBezTo>
                  <a:pt x="10324" y="2018"/>
                  <a:pt x="10321" y="2017"/>
                  <a:pt x="10316" y="2012"/>
                </a:cubicBezTo>
                <a:cubicBezTo>
                  <a:pt x="10309" y="2012"/>
                  <a:pt x="10276" y="2008"/>
                  <a:pt x="10244" y="2008"/>
                </a:cubicBezTo>
                <a:cubicBezTo>
                  <a:pt x="10212" y="2008"/>
                  <a:pt x="10179" y="2012"/>
                  <a:pt x="10172" y="2026"/>
                </a:cubicBezTo>
                <a:cubicBezTo>
                  <a:pt x="10168" y="2035"/>
                  <a:pt x="10159" y="2039"/>
                  <a:pt x="10149" y="2039"/>
                </a:cubicBezTo>
                <a:cubicBezTo>
                  <a:pt x="10126" y="2039"/>
                  <a:pt x="10096" y="2022"/>
                  <a:pt x="10086" y="2012"/>
                </a:cubicBezTo>
                <a:cubicBezTo>
                  <a:pt x="10082" y="2010"/>
                  <a:pt x="10078" y="2009"/>
                  <a:pt x="10075" y="2009"/>
                </a:cubicBezTo>
                <a:cubicBezTo>
                  <a:pt x="10053" y="2009"/>
                  <a:pt x="10041" y="2043"/>
                  <a:pt x="10028" y="2055"/>
                </a:cubicBezTo>
                <a:cubicBezTo>
                  <a:pt x="10028" y="2062"/>
                  <a:pt x="10026" y="2065"/>
                  <a:pt x="10022" y="2065"/>
                </a:cubicBezTo>
                <a:cubicBezTo>
                  <a:pt x="10009" y="2065"/>
                  <a:pt x="9982" y="2037"/>
                  <a:pt x="9971" y="2026"/>
                </a:cubicBezTo>
                <a:cubicBezTo>
                  <a:pt x="9971" y="2012"/>
                  <a:pt x="9928" y="2012"/>
                  <a:pt x="9914" y="2012"/>
                </a:cubicBezTo>
                <a:cubicBezTo>
                  <a:pt x="9899" y="2026"/>
                  <a:pt x="9813" y="2055"/>
                  <a:pt x="9770" y="2055"/>
                </a:cubicBezTo>
                <a:cubicBezTo>
                  <a:pt x="9768" y="2056"/>
                  <a:pt x="9766" y="2056"/>
                  <a:pt x="9764" y="2056"/>
                </a:cubicBezTo>
                <a:cubicBezTo>
                  <a:pt x="9731" y="2056"/>
                  <a:pt x="9655" y="1952"/>
                  <a:pt x="9655" y="1912"/>
                </a:cubicBezTo>
                <a:cubicBezTo>
                  <a:pt x="9655" y="1899"/>
                  <a:pt x="9660" y="1895"/>
                  <a:pt x="9667" y="1895"/>
                </a:cubicBezTo>
                <a:cubicBezTo>
                  <a:pt x="9677" y="1895"/>
                  <a:pt x="9690" y="1903"/>
                  <a:pt x="9698" y="1912"/>
                </a:cubicBezTo>
                <a:cubicBezTo>
                  <a:pt x="9698" y="1926"/>
                  <a:pt x="9712" y="1955"/>
                  <a:pt x="9712" y="1969"/>
                </a:cubicBezTo>
                <a:cubicBezTo>
                  <a:pt x="9712" y="1976"/>
                  <a:pt x="9720" y="1980"/>
                  <a:pt x="9730" y="1980"/>
                </a:cubicBezTo>
                <a:cubicBezTo>
                  <a:pt x="9741" y="1980"/>
                  <a:pt x="9756" y="1976"/>
                  <a:pt x="9770" y="1969"/>
                </a:cubicBezTo>
                <a:lnTo>
                  <a:pt x="9784" y="1940"/>
                </a:lnTo>
                <a:cubicBezTo>
                  <a:pt x="9784" y="1926"/>
                  <a:pt x="9784" y="1897"/>
                  <a:pt x="9813" y="1897"/>
                </a:cubicBezTo>
                <a:cubicBezTo>
                  <a:pt x="9827" y="1912"/>
                  <a:pt x="9827" y="1926"/>
                  <a:pt x="9827" y="1955"/>
                </a:cubicBezTo>
                <a:lnTo>
                  <a:pt x="9842" y="1955"/>
                </a:lnTo>
                <a:cubicBezTo>
                  <a:pt x="9853" y="1955"/>
                  <a:pt x="9883" y="1936"/>
                  <a:pt x="9902" y="1936"/>
                </a:cubicBezTo>
                <a:cubicBezTo>
                  <a:pt x="9907" y="1936"/>
                  <a:pt x="9911" y="1937"/>
                  <a:pt x="9914" y="1940"/>
                </a:cubicBezTo>
                <a:cubicBezTo>
                  <a:pt x="9915" y="1942"/>
                  <a:pt x="9917" y="1942"/>
                  <a:pt x="9919" y="1942"/>
                </a:cubicBezTo>
                <a:cubicBezTo>
                  <a:pt x="9939" y="1942"/>
                  <a:pt x="9990" y="1895"/>
                  <a:pt x="10020" y="1895"/>
                </a:cubicBezTo>
                <a:cubicBezTo>
                  <a:pt x="10023" y="1895"/>
                  <a:pt x="10026" y="1896"/>
                  <a:pt x="10028" y="1897"/>
                </a:cubicBezTo>
                <a:cubicBezTo>
                  <a:pt x="10057" y="1912"/>
                  <a:pt x="10086" y="1940"/>
                  <a:pt x="10100" y="1955"/>
                </a:cubicBezTo>
                <a:lnTo>
                  <a:pt x="10100" y="1969"/>
                </a:lnTo>
                <a:lnTo>
                  <a:pt x="10115" y="1969"/>
                </a:lnTo>
                <a:cubicBezTo>
                  <a:pt x="10122" y="1976"/>
                  <a:pt x="10129" y="1980"/>
                  <a:pt x="10136" y="1980"/>
                </a:cubicBezTo>
                <a:cubicBezTo>
                  <a:pt x="10143" y="1980"/>
                  <a:pt x="10151" y="1976"/>
                  <a:pt x="10158" y="1969"/>
                </a:cubicBezTo>
                <a:lnTo>
                  <a:pt x="10158" y="1955"/>
                </a:lnTo>
                <a:cubicBezTo>
                  <a:pt x="10148" y="1905"/>
                  <a:pt x="10165" y="1890"/>
                  <a:pt x="10182" y="1890"/>
                </a:cubicBezTo>
                <a:close/>
                <a:moveTo>
                  <a:pt x="10618" y="1710"/>
                </a:moveTo>
                <a:cubicBezTo>
                  <a:pt x="10632" y="1710"/>
                  <a:pt x="10632" y="1725"/>
                  <a:pt x="10618" y="1753"/>
                </a:cubicBezTo>
                <a:lnTo>
                  <a:pt x="10618" y="1782"/>
                </a:lnTo>
                <a:lnTo>
                  <a:pt x="10603" y="1825"/>
                </a:lnTo>
                <a:cubicBezTo>
                  <a:pt x="10603" y="1854"/>
                  <a:pt x="10589" y="1940"/>
                  <a:pt x="10603" y="1940"/>
                </a:cubicBezTo>
                <a:cubicBezTo>
                  <a:pt x="10605" y="1942"/>
                  <a:pt x="10607" y="1943"/>
                  <a:pt x="10609" y="1943"/>
                </a:cubicBezTo>
                <a:cubicBezTo>
                  <a:pt x="10623" y="1943"/>
                  <a:pt x="10648" y="1918"/>
                  <a:pt x="10670" y="1918"/>
                </a:cubicBezTo>
                <a:cubicBezTo>
                  <a:pt x="10677" y="1918"/>
                  <a:pt x="10683" y="1920"/>
                  <a:pt x="10689" y="1926"/>
                </a:cubicBezTo>
                <a:cubicBezTo>
                  <a:pt x="10692" y="1929"/>
                  <a:pt x="10695" y="1930"/>
                  <a:pt x="10699" y="1930"/>
                </a:cubicBezTo>
                <a:cubicBezTo>
                  <a:pt x="10714" y="1930"/>
                  <a:pt x="10735" y="1909"/>
                  <a:pt x="10747" y="1897"/>
                </a:cubicBezTo>
                <a:cubicBezTo>
                  <a:pt x="10752" y="1892"/>
                  <a:pt x="10756" y="1891"/>
                  <a:pt x="10761" y="1891"/>
                </a:cubicBezTo>
                <a:cubicBezTo>
                  <a:pt x="10771" y="1891"/>
                  <a:pt x="10780" y="1897"/>
                  <a:pt x="10790" y="1897"/>
                </a:cubicBezTo>
                <a:cubicBezTo>
                  <a:pt x="10790" y="1912"/>
                  <a:pt x="10790" y="1926"/>
                  <a:pt x="10776" y="1940"/>
                </a:cubicBezTo>
                <a:cubicBezTo>
                  <a:pt x="10776" y="1955"/>
                  <a:pt x="10790" y="1955"/>
                  <a:pt x="10804" y="1955"/>
                </a:cubicBezTo>
                <a:cubicBezTo>
                  <a:pt x="10804" y="1955"/>
                  <a:pt x="10833" y="1926"/>
                  <a:pt x="10833" y="1926"/>
                </a:cubicBezTo>
                <a:cubicBezTo>
                  <a:pt x="10833" y="1922"/>
                  <a:pt x="10837" y="1920"/>
                  <a:pt x="10842" y="1920"/>
                </a:cubicBezTo>
                <a:cubicBezTo>
                  <a:pt x="10855" y="1920"/>
                  <a:pt x="10876" y="1930"/>
                  <a:pt x="10876" y="1940"/>
                </a:cubicBezTo>
                <a:cubicBezTo>
                  <a:pt x="10891" y="1955"/>
                  <a:pt x="10862" y="1983"/>
                  <a:pt x="10819" y="1983"/>
                </a:cubicBezTo>
                <a:lnTo>
                  <a:pt x="10790" y="2041"/>
                </a:lnTo>
                <a:lnTo>
                  <a:pt x="10776" y="2070"/>
                </a:lnTo>
                <a:cubicBezTo>
                  <a:pt x="10768" y="2048"/>
                  <a:pt x="10740" y="2044"/>
                  <a:pt x="10709" y="2044"/>
                </a:cubicBezTo>
                <a:cubicBezTo>
                  <a:pt x="10694" y="2044"/>
                  <a:pt x="10678" y="2045"/>
                  <a:pt x="10664" y="2045"/>
                </a:cubicBezTo>
                <a:cubicBezTo>
                  <a:pt x="10651" y="2045"/>
                  <a:pt x="10639" y="2044"/>
                  <a:pt x="10632" y="2041"/>
                </a:cubicBezTo>
                <a:cubicBezTo>
                  <a:pt x="10603" y="2026"/>
                  <a:pt x="10560" y="2012"/>
                  <a:pt x="10560" y="2012"/>
                </a:cubicBezTo>
                <a:cubicBezTo>
                  <a:pt x="10546" y="2012"/>
                  <a:pt x="10517" y="2041"/>
                  <a:pt x="10503" y="2055"/>
                </a:cubicBezTo>
                <a:cubicBezTo>
                  <a:pt x="10503" y="2061"/>
                  <a:pt x="10498" y="2065"/>
                  <a:pt x="10490" y="2065"/>
                </a:cubicBezTo>
                <a:cubicBezTo>
                  <a:pt x="10479" y="2065"/>
                  <a:pt x="10462" y="2058"/>
                  <a:pt x="10445" y="2041"/>
                </a:cubicBezTo>
                <a:lnTo>
                  <a:pt x="10416" y="2055"/>
                </a:lnTo>
                <a:cubicBezTo>
                  <a:pt x="10413" y="2059"/>
                  <a:pt x="10409" y="2061"/>
                  <a:pt x="10406" y="2061"/>
                </a:cubicBezTo>
                <a:cubicBezTo>
                  <a:pt x="10396" y="2061"/>
                  <a:pt x="10388" y="2044"/>
                  <a:pt x="10388" y="2012"/>
                </a:cubicBezTo>
                <a:cubicBezTo>
                  <a:pt x="10388" y="1969"/>
                  <a:pt x="10517" y="1897"/>
                  <a:pt x="10517" y="1868"/>
                </a:cubicBezTo>
                <a:cubicBezTo>
                  <a:pt x="10517" y="1858"/>
                  <a:pt x="10524" y="1848"/>
                  <a:pt x="10533" y="1848"/>
                </a:cubicBezTo>
                <a:cubicBezTo>
                  <a:pt x="10537" y="1848"/>
                  <a:pt x="10541" y="1850"/>
                  <a:pt x="10546" y="1854"/>
                </a:cubicBezTo>
                <a:cubicBezTo>
                  <a:pt x="10546" y="1854"/>
                  <a:pt x="10546" y="1768"/>
                  <a:pt x="10531" y="1753"/>
                </a:cubicBezTo>
                <a:cubicBezTo>
                  <a:pt x="10517" y="1739"/>
                  <a:pt x="10531" y="1710"/>
                  <a:pt x="10546" y="1710"/>
                </a:cubicBezTo>
                <a:cubicBezTo>
                  <a:pt x="10555" y="1710"/>
                  <a:pt x="10578" y="1717"/>
                  <a:pt x="10596" y="1717"/>
                </a:cubicBezTo>
                <a:cubicBezTo>
                  <a:pt x="10605" y="1717"/>
                  <a:pt x="10613" y="1715"/>
                  <a:pt x="10618" y="1710"/>
                </a:cubicBezTo>
                <a:close/>
                <a:moveTo>
                  <a:pt x="8753" y="1951"/>
                </a:moveTo>
                <a:cubicBezTo>
                  <a:pt x="8788" y="1951"/>
                  <a:pt x="8859" y="1969"/>
                  <a:pt x="8893" y="1969"/>
                </a:cubicBezTo>
                <a:cubicBezTo>
                  <a:pt x="8922" y="1983"/>
                  <a:pt x="8951" y="2012"/>
                  <a:pt x="8951" y="2026"/>
                </a:cubicBezTo>
                <a:cubicBezTo>
                  <a:pt x="8951" y="2026"/>
                  <a:pt x="8951" y="2041"/>
                  <a:pt x="8937" y="2055"/>
                </a:cubicBezTo>
                <a:cubicBezTo>
                  <a:pt x="8926" y="2065"/>
                  <a:pt x="8888" y="2076"/>
                  <a:pt x="8861" y="2076"/>
                </a:cubicBezTo>
                <a:cubicBezTo>
                  <a:pt x="8849" y="2076"/>
                  <a:pt x="8840" y="2074"/>
                  <a:pt x="8836" y="2070"/>
                </a:cubicBezTo>
                <a:cubicBezTo>
                  <a:pt x="8836" y="2055"/>
                  <a:pt x="8779" y="2012"/>
                  <a:pt x="8750" y="1998"/>
                </a:cubicBezTo>
                <a:cubicBezTo>
                  <a:pt x="8735" y="1983"/>
                  <a:pt x="8735" y="1955"/>
                  <a:pt x="8735" y="1955"/>
                </a:cubicBezTo>
                <a:cubicBezTo>
                  <a:pt x="8738" y="1952"/>
                  <a:pt x="8745" y="1951"/>
                  <a:pt x="8753" y="1951"/>
                </a:cubicBezTo>
                <a:close/>
                <a:moveTo>
                  <a:pt x="4452" y="2035"/>
                </a:moveTo>
                <a:cubicBezTo>
                  <a:pt x="4462" y="2035"/>
                  <a:pt x="4473" y="2045"/>
                  <a:pt x="4483" y="2055"/>
                </a:cubicBezTo>
                <a:lnTo>
                  <a:pt x="4454" y="2098"/>
                </a:lnTo>
                <a:cubicBezTo>
                  <a:pt x="4442" y="2148"/>
                  <a:pt x="4418" y="2187"/>
                  <a:pt x="4403" y="2187"/>
                </a:cubicBezTo>
                <a:cubicBezTo>
                  <a:pt x="4401" y="2187"/>
                  <a:pt x="4398" y="2186"/>
                  <a:pt x="4397" y="2184"/>
                </a:cubicBezTo>
                <a:cubicBezTo>
                  <a:pt x="4391" y="2182"/>
                  <a:pt x="4383" y="2180"/>
                  <a:pt x="4375" y="2180"/>
                </a:cubicBezTo>
                <a:cubicBezTo>
                  <a:pt x="4341" y="2180"/>
                  <a:pt x="4293" y="2199"/>
                  <a:pt x="4282" y="2199"/>
                </a:cubicBezTo>
                <a:lnTo>
                  <a:pt x="4267" y="2184"/>
                </a:lnTo>
                <a:cubicBezTo>
                  <a:pt x="4267" y="2184"/>
                  <a:pt x="4267" y="2170"/>
                  <a:pt x="4267" y="2156"/>
                </a:cubicBezTo>
                <a:lnTo>
                  <a:pt x="4296" y="2141"/>
                </a:lnTo>
                <a:cubicBezTo>
                  <a:pt x="4306" y="2137"/>
                  <a:pt x="4318" y="2135"/>
                  <a:pt x="4332" y="2135"/>
                </a:cubicBezTo>
                <a:cubicBezTo>
                  <a:pt x="4360" y="2135"/>
                  <a:pt x="4392" y="2141"/>
                  <a:pt x="4411" y="2141"/>
                </a:cubicBezTo>
                <a:lnTo>
                  <a:pt x="4440" y="2084"/>
                </a:lnTo>
                <a:cubicBezTo>
                  <a:pt x="4440" y="2070"/>
                  <a:pt x="4425" y="2055"/>
                  <a:pt x="4440" y="2041"/>
                </a:cubicBezTo>
                <a:cubicBezTo>
                  <a:pt x="4444" y="2037"/>
                  <a:pt x="4448" y="2035"/>
                  <a:pt x="4452" y="2035"/>
                </a:cubicBezTo>
                <a:close/>
                <a:moveTo>
                  <a:pt x="1796" y="2255"/>
                </a:moveTo>
                <a:cubicBezTo>
                  <a:pt x="1794" y="2256"/>
                  <a:pt x="1793" y="2256"/>
                  <a:pt x="1796" y="2256"/>
                </a:cubicBezTo>
                <a:cubicBezTo>
                  <a:pt x="1796" y="2256"/>
                  <a:pt x="1796" y="2255"/>
                  <a:pt x="1796" y="2255"/>
                </a:cubicBezTo>
                <a:close/>
                <a:moveTo>
                  <a:pt x="5478" y="2096"/>
                </a:moveTo>
                <a:cubicBezTo>
                  <a:pt x="5488" y="2096"/>
                  <a:pt x="5488" y="2158"/>
                  <a:pt x="5488" y="2184"/>
                </a:cubicBezTo>
                <a:cubicBezTo>
                  <a:pt x="5488" y="2208"/>
                  <a:pt x="5498" y="2231"/>
                  <a:pt x="5517" y="2231"/>
                </a:cubicBezTo>
                <a:cubicBezTo>
                  <a:pt x="5521" y="2231"/>
                  <a:pt x="5526" y="2230"/>
                  <a:pt x="5532" y="2228"/>
                </a:cubicBezTo>
                <a:cubicBezTo>
                  <a:pt x="5546" y="2228"/>
                  <a:pt x="5546" y="2271"/>
                  <a:pt x="5532" y="2285"/>
                </a:cubicBezTo>
                <a:cubicBezTo>
                  <a:pt x="5527" y="2287"/>
                  <a:pt x="5523" y="2288"/>
                  <a:pt x="5518" y="2288"/>
                </a:cubicBezTo>
                <a:cubicBezTo>
                  <a:pt x="5491" y="2288"/>
                  <a:pt x="5458" y="2256"/>
                  <a:pt x="5445" y="2256"/>
                </a:cubicBezTo>
                <a:cubicBezTo>
                  <a:pt x="5431" y="2242"/>
                  <a:pt x="5417" y="2228"/>
                  <a:pt x="5417" y="2213"/>
                </a:cubicBezTo>
                <a:lnTo>
                  <a:pt x="5402" y="2199"/>
                </a:lnTo>
                <a:cubicBezTo>
                  <a:pt x="5402" y="2199"/>
                  <a:pt x="5417" y="2170"/>
                  <a:pt x="5417" y="2170"/>
                </a:cubicBezTo>
                <a:lnTo>
                  <a:pt x="5431" y="2184"/>
                </a:lnTo>
                <a:cubicBezTo>
                  <a:pt x="5431" y="2184"/>
                  <a:pt x="5445" y="2156"/>
                  <a:pt x="5431" y="2141"/>
                </a:cubicBezTo>
                <a:cubicBezTo>
                  <a:pt x="5431" y="2141"/>
                  <a:pt x="5460" y="2113"/>
                  <a:pt x="5474" y="2098"/>
                </a:cubicBezTo>
                <a:cubicBezTo>
                  <a:pt x="5475" y="2097"/>
                  <a:pt x="5477" y="2096"/>
                  <a:pt x="5478" y="2096"/>
                </a:cubicBezTo>
                <a:close/>
                <a:moveTo>
                  <a:pt x="25143" y="2213"/>
                </a:moveTo>
                <a:cubicBezTo>
                  <a:pt x="25114" y="2213"/>
                  <a:pt x="25114" y="2271"/>
                  <a:pt x="25143" y="2357"/>
                </a:cubicBezTo>
                <a:lnTo>
                  <a:pt x="25200" y="2271"/>
                </a:lnTo>
                <a:lnTo>
                  <a:pt x="25200" y="2256"/>
                </a:lnTo>
                <a:cubicBezTo>
                  <a:pt x="25205" y="2261"/>
                  <a:pt x="25211" y="2263"/>
                  <a:pt x="25218" y="2263"/>
                </a:cubicBezTo>
                <a:cubicBezTo>
                  <a:pt x="25231" y="2263"/>
                  <a:pt x="25243" y="2256"/>
                  <a:pt x="25243" y="2256"/>
                </a:cubicBezTo>
                <a:cubicBezTo>
                  <a:pt x="25258" y="2242"/>
                  <a:pt x="25172" y="2213"/>
                  <a:pt x="25143" y="2213"/>
                </a:cubicBezTo>
                <a:close/>
                <a:moveTo>
                  <a:pt x="25186" y="2357"/>
                </a:moveTo>
                <a:cubicBezTo>
                  <a:pt x="25157" y="2371"/>
                  <a:pt x="25128" y="2386"/>
                  <a:pt x="25114" y="2386"/>
                </a:cubicBezTo>
                <a:cubicBezTo>
                  <a:pt x="25100" y="2400"/>
                  <a:pt x="25085" y="2429"/>
                  <a:pt x="25100" y="2443"/>
                </a:cubicBezTo>
                <a:cubicBezTo>
                  <a:pt x="25114" y="2443"/>
                  <a:pt x="25114" y="2544"/>
                  <a:pt x="25100" y="2558"/>
                </a:cubicBezTo>
                <a:cubicBezTo>
                  <a:pt x="25100" y="2572"/>
                  <a:pt x="25114" y="2572"/>
                  <a:pt x="25128" y="2572"/>
                </a:cubicBezTo>
                <a:cubicBezTo>
                  <a:pt x="25143" y="2558"/>
                  <a:pt x="25229" y="2515"/>
                  <a:pt x="25272" y="2501"/>
                </a:cubicBezTo>
                <a:lnTo>
                  <a:pt x="25258" y="2400"/>
                </a:lnTo>
                <a:cubicBezTo>
                  <a:pt x="25258" y="2386"/>
                  <a:pt x="25243" y="2386"/>
                  <a:pt x="25243" y="2371"/>
                </a:cubicBezTo>
                <a:lnTo>
                  <a:pt x="25215" y="2371"/>
                </a:lnTo>
                <a:cubicBezTo>
                  <a:pt x="25215" y="2400"/>
                  <a:pt x="25215" y="2414"/>
                  <a:pt x="25215" y="2429"/>
                </a:cubicBezTo>
                <a:lnTo>
                  <a:pt x="25215" y="2443"/>
                </a:lnTo>
                <a:cubicBezTo>
                  <a:pt x="25229" y="2457"/>
                  <a:pt x="25229" y="2472"/>
                  <a:pt x="25215" y="2472"/>
                </a:cubicBezTo>
                <a:cubicBezTo>
                  <a:pt x="25200" y="2472"/>
                  <a:pt x="25172" y="2443"/>
                  <a:pt x="25186" y="2414"/>
                </a:cubicBezTo>
                <a:lnTo>
                  <a:pt x="25186" y="2400"/>
                </a:lnTo>
                <a:lnTo>
                  <a:pt x="25186" y="2357"/>
                </a:lnTo>
                <a:close/>
                <a:moveTo>
                  <a:pt x="23735" y="2256"/>
                </a:moveTo>
                <a:cubicBezTo>
                  <a:pt x="23720" y="2256"/>
                  <a:pt x="23677" y="2314"/>
                  <a:pt x="23677" y="2328"/>
                </a:cubicBezTo>
                <a:cubicBezTo>
                  <a:pt x="23663" y="2343"/>
                  <a:pt x="23649" y="2386"/>
                  <a:pt x="23663" y="2386"/>
                </a:cubicBezTo>
                <a:cubicBezTo>
                  <a:pt x="23677" y="2400"/>
                  <a:pt x="23692" y="2443"/>
                  <a:pt x="23649" y="2443"/>
                </a:cubicBezTo>
                <a:cubicBezTo>
                  <a:pt x="23606" y="2443"/>
                  <a:pt x="23519" y="2501"/>
                  <a:pt x="23534" y="2515"/>
                </a:cubicBezTo>
                <a:cubicBezTo>
                  <a:pt x="23534" y="2515"/>
                  <a:pt x="23546" y="2521"/>
                  <a:pt x="23555" y="2521"/>
                </a:cubicBezTo>
                <a:cubicBezTo>
                  <a:pt x="23559" y="2521"/>
                  <a:pt x="23562" y="2520"/>
                  <a:pt x="23562" y="2515"/>
                </a:cubicBezTo>
                <a:cubicBezTo>
                  <a:pt x="23562" y="2515"/>
                  <a:pt x="23584" y="2483"/>
                  <a:pt x="23599" y="2483"/>
                </a:cubicBezTo>
                <a:cubicBezTo>
                  <a:pt x="23601" y="2483"/>
                  <a:pt x="23603" y="2484"/>
                  <a:pt x="23606" y="2486"/>
                </a:cubicBezTo>
                <a:cubicBezTo>
                  <a:pt x="23606" y="2499"/>
                  <a:pt x="23637" y="2532"/>
                  <a:pt x="23655" y="2532"/>
                </a:cubicBezTo>
                <a:cubicBezTo>
                  <a:pt x="23658" y="2532"/>
                  <a:pt x="23661" y="2531"/>
                  <a:pt x="23663" y="2529"/>
                </a:cubicBezTo>
                <a:cubicBezTo>
                  <a:pt x="23671" y="2521"/>
                  <a:pt x="23699" y="2513"/>
                  <a:pt x="23718" y="2513"/>
                </a:cubicBezTo>
                <a:cubicBezTo>
                  <a:pt x="23732" y="2513"/>
                  <a:pt x="23741" y="2517"/>
                  <a:pt x="23735" y="2529"/>
                </a:cubicBezTo>
                <a:cubicBezTo>
                  <a:pt x="23720" y="2558"/>
                  <a:pt x="23749" y="2572"/>
                  <a:pt x="23778" y="2587"/>
                </a:cubicBezTo>
                <a:cubicBezTo>
                  <a:pt x="23778" y="2572"/>
                  <a:pt x="23778" y="2558"/>
                  <a:pt x="23778" y="2558"/>
                </a:cubicBezTo>
                <a:lnTo>
                  <a:pt x="23807" y="2544"/>
                </a:lnTo>
                <a:cubicBezTo>
                  <a:pt x="23835" y="2544"/>
                  <a:pt x="23835" y="2529"/>
                  <a:pt x="23835" y="2515"/>
                </a:cubicBezTo>
                <a:cubicBezTo>
                  <a:pt x="23835" y="2501"/>
                  <a:pt x="23821" y="2486"/>
                  <a:pt x="23807" y="2486"/>
                </a:cubicBezTo>
                <a:lnTo>
                  <a:pt x="23792" y="2472"/>
                </a:lnTo>
                <a:cubicBezTo>
                  <a:pt x="23778" y="2472"/>
                  <a:pt x="23764" y="2457"/>
                  <a:pt x="23778" y="2443"/>
                </a:cubicBezTo>
                <a:cubicBezTo>
                  <a:pt x="23792" y="2443"/>
                  <a:pt x="23807" y="2386"/>
                  <a:pt x="23778" y="2357"/>
                </a:cubicBezTo>
                <a:lnTo>
                  <a:pt x="23778" y="2299"/>
                </a:lnTo>
                <a:lnTo>
                  <a:pt x="23792" y="2285"/>
                </a:lnTo>
                <a:cubicBezTo>
                  <a:pt x="23778" y="2271"/>
                  <a:pt x="23749" y="2271"/>
                  <a:pt x="23735" y="2256"/>
                </a:cubicBezTo>
                <a:close/>
                <a:moveTo>
                  <a:pt x="2989" y="2371"/>
                </a:moveTo>
                <a:cubicBezTo>
                  <a:pt x="3032" y="2386"/>
                  <a:pt x="3075" y="2414"/>
                  <a:pt x="3060" y="2443"/>
                </a:cubicBezTo>
                <a:cubicBezTo>
                  <a:pt x="3060" y="2448"/>
                  <a:pt x="3054" y="2449"/>
                  <a:pt x="3045" y="2449"/>
                </a:cubicBezTo>
                <a:cubicBezTo>
                  <a:pt x="3027" y="2449"/>
                  <a:pt x="2998" y="2443"/>
                  <a:pt x="2989" y="2443"/>
                </a:cubicBezTo>
                <a:cubicBezTo>
                  <a:pt x="2974" y="2457"/>
                  <a:pt x="3017" y="2529"/>
                  <a:pt x="3032" y="2558"/>
                </a:cubicBezTo>
                <a:cubicBezTo>
                  <a:pt x="3046" y="2572"/>
                  <a:pt x="3017" y="2601"/>
                  <a:pt x="3003" y="2601"/>
                </a:cubicBezTo>
                <a:cubicBezTo>
                  <a:pt x="2989" y="2587"/>
                  <a:pt x="2960" y="2515"/>
                  <a:pt x="2945" y="2457"/>
                </a:cubicBezTo>
                <a:lnTo>
                  <a:pt x="2974" y="2429"/>
                </a:lnTo>
                <a:lnTo>
                  <a:pt x="2989" y="2371"/>
                </a:lnTo>
                <a:close/>
                <a:moveTo>
                  <a:pt x="3477" y="2501"/>
                </a:moveTo>
                <a:cubicBezTo>
                  <a:pt x="3520" y="2501"/>
                  <a:pt x="3549" y="2544"/>
                  <a:pt x="3534" y="2572"/>
                </a:cubicBezTo>
                <a:cubicBezTo>
                  <a:pt x="3534" y="2603"/>
                  <a:pt x="3497" y="2627"/>
                  <a:pt x="3471" y="2627"/>
                </a:cubicBezTo>
                <a:cubicBezTo>
                  <a:pt x="3461" y="2627"/>
                  <a:pt x="3452" y="2624"/>
                  <a:pt x="3448" y="2616"/>
                </a:cubicBezTo>
                <a:cubicBezTo>
                  <a:pt x="3434" y="2601"/>
                  <a:pt x="3434" y="2572"/>
                  <a:pt x="3448" y="2572"/>
                </a:cubicBezTo>
                <a:lnTo>
                  <a:pt x="3463" y="2587"/>
                </a:lnTo>
                <a:cubicBezTo>
                  <a:pt x="3469" y="2593"/>
                  <a:pt x="3475" y="2596"/>
                  <a:pt x="3479" y="2596"/>
                </a:cubicBezTo>
                <a:cubicBezTo>
                  <a:pt x="3486" y="2596"/>
                  <a:pt x="3491" y="2589"/>
                  <a:pt x="3491" y="2572"/>
                </a:cubicBezTo>
                <a:lnTo>
                  <a:pt x="3477" y="2501"/>
                </a:lnTo>
                <a:close/>
                <a:moveTo>
                  <a:pt x="2364" y="2267"/>
                </a:moveTo>
                <a:cubicBezTo>
                  <a:pt x="2375" y="2267"/>
                  <a:pt x="2385" y="2293"/>
                  <a:pt x="2385" y="2328"/>
                </a:cubicBezTo>
                <a:lnTo>
                  <a:pt x="2385" y="2357"/>
                </a:lnTo>
                <a:cubicBezTo>
                  <a:pt x="2356" y="2429"/>
                  <a:pt x="2428" y="2443"/>
                  <a:pt x="2443" y="2501"/>
                </a:cubicBezTo>
                <a:cubicBezTo>
                  <a:pt x="2457" y="2501"/>
                  <a:pt x="2500" y="2472"/>
                  <a:pt x="2529" y="2443"/>
                </a:cubicBezTo>
                <a:lnTo>
                  <a:pt x="2572" y="2472"/>
                </a:lnTo>
                <a:cubicBezTo>
                  <a:pt x="2579" y="2479"/>
                  <a:pt x="2590" y="2483"/>
                  <a:pt x="2601" y="2483"/>
                </a:cubicBezTo>
                <a:cubicBezTo>
                  <a:pt x="2611" y="2483"/>
                  <a:pt x="2622" y="2479"/>
                  <a:pt x="2629" y="2472"/>
                </a:cubicBezTo>
                <a:cubicBezTo>
                  <a:pt x="2637" y="2465"/>
                  <a:pt x="2644" y="2457"/>
                  <a:pt x="2649" y="2457"/>
                </a:cubicBezTo>
                <a:cubicBezTo>
                  <a:pt x="2655" y="2457"/>
                  <a:pt x="2658" y="2465"/>
                  <a:pt x="2658" y="2486"/>
                </a:cubicBezTo>
                <a:lnTo>
                  <a:pt x="2672" y="2501"/>
                </a:lnTo>
                <a:cubicBezTo>
                  <a:pt x="2672" y="2515"/>
                  <a:pt x="2687" y="2515"/>
                  <a:pt x="2687" y="2515"/>
                </a:cubicBezTo>
                <a:cubicBezTo>
                  <a:pt x="2687" y="2515"/>
                  <a:pt x="2687" y="2501"/>
                  <a:pt x="2687" y="2501"/>
                </a:cubicBezTo>
                <a:lnTo>
                  <a:pt x="2701" y="2501"/>
                </a:lnTo>
                <a:cubicBezTo>
                  <a:pt x="2701" y="2501"/>
                  <a:pt x="2701" y="2486"/>
                  <a:pt x="2701" y="2486"/>
                </a:cubicBezTo>
                <a:cubicBezTo>
                  <a:pt x="2701" y="2457"/>
                  <a:pt x="2687" y="2400"/>
                  <a:pt x="2687" y="2400"/>
                </a:cubicBezTo>
                <a:cubicBezTo>
                  <a:pt x="2687" y="2386"/>
                  <a:pt x="2730" y="2357"/>
                  <a:pt x="2744" y="2357"/>
                </a:cubicBezTo>
                <a:cubicBezTo>
                  <a:pt x="2759" y="2357"/>
                  <a:pt x="2759" y="2414"/>
                  <a:pt x="2759" y="2457"/>
                </a:cubicBezTo>
                <a:lnTo>
                  <a:pt x="2787" y="2486"/>
                </a:lnTo>
                <a:cubicBezTo>
                  <a:pt x="2800" y="2486"/>
                  <a:pt x="2813" y="2481"/>
                  <a:pt x="2823" y="2481"/>
                </a:cubicBezTo>
                <a:cubicBezTo>
                  <a:pt x="2836" y="2481"/>
                  <a:pt x="2845" y="2489"/>
                  <a:pt x="2845" y="2529"/>
                </a:cubicBezTo>
                <a:lnTo>
                  <a:pt x="2845" y="2587"/>
                </a:lnTo>
                <a:cubicBezTo>
                  <a:pt x="2838" y="2606"/>
                  <a:pt x="2823" y="2614"/>
                  <a:pt x="2807" y="2614"/>
                </a:cubicBezTo>
                <a:cubicBezTo>
                  <a:pt x="2787" y="2614"/>
                  <a:pt x="2767" y="2603"/>
                  <a:pt x="2759" y="2587"/>
                </a:cubicBezTo>
                <a:cubicBezTo>
                  <a:pt x="2759" y="2572"/>
                  <a:pt x="2716" y="2558"/>
                  <a:pt x="2701" y="2529"/>
                </a:cubicBezTo>
                <a:cubicBezTo>
                  <a:pt x="2701" y="2558"/>
                  <a:pt x="2701" y="2587"/>
                  <a:pt x="2687" y="2587"/>
                </a:cubicBezTo>
                <a:cubicBezTo>
                  <a:pt x="2683" y="2591"/>
                  <a:pt x="2676" y="2593"/>
                  <a:pt x="2668" y="2593"/>
                </a:cubicBezTo>
                <a:cubicBezTo>
                  <a:pt x="2650" y="2593"/>
                  <a:pt x="2625" y="2583"/>
                  <a:pt x="2615" y="2572"/>
                </a:cubicBezTo>
                <a:cubicBezTo>
                  <a:pt x="2611" y="2570"/>
                  <a:pt x="2607" y="2570"/>
                  <a:pt x="2602" y="2570"/>
                </a:cubicBezTo>
                <a:cubicBezTo>
                  <a:pt x="2575" y="2570"/>
                  <a:pt x="2543" y="2603"/>
                  <a:pt x="2543" y="2616"/>
                </a:cubicBezTo>
                <a:cubicBezTo>
                  <a:pt x="2535" y="2632"/>
                  <a:pt x="2521" y="2639"/>
                  <a:pt x="2506" y="2639"/>
                </a:cubicBezTo>
                <a:cubicBezTo>
                  <a:pt x="2495" y="2639"/>
                  <a:pt x="2483" y="2636"/>
                  <a:pt x="2471" y="2630"/>
                </a:cubicBezTo>
                <a:lnTo>
                  <a:pt x="2457" y="2630"/>
                </a:lnTo>
                <a:cubicBezTo>
                  <a:pt x="2443" y="2630"/>
                  <a:pt x="2428" y="2616"/>
                  <a:pt x="2428" y="2587"/>
                </a:cubicBezTo>
                <a:cubicBezTo>
                  <a:pt x="2428" y="2572"/>
                  <a:pt x="2414" y="2544"/>
                  <a:pt x="2399" y="2529"/>
                </a:cubicBezTo>
                <a:lnTo>
                  <a:pt x="2385" y="2515"/>
                </a:lnTo>
                <a:cubicBezTo>
                  <a:pt x="2371" y="2515"/>
                  <a:pt x="2328" y="2529"/>
                  <a:pt x="2313" y="2544"/>
                </a:cubicBezTo>
                <a:cubicBezTo>
                  <a:pt x="2313" y="2548"/>
                  <a:pt x="2312" y="2549"/>
                  <a:pt x="2310" y="2549"/>
                </a:cubicBezTo>
                <a:cubicBezTo>
                  <a:pt x="2306" y="2549"/>
                  <a:pt x="2295" y="2536"/>
                  <a:pt x="2285" y="2515"/>
                </a:cubicBezTo>
                <a:lnTo>
                  <a:pt x="2270" y="2472"/>
                </a:lnTo>
                <a:cubicBezTo>
                  <a:pt x="2270" y="2457"/>
                  <a:pt x="2313" y="2443"/>
                  <a:pt x="2328" y="2443"/>
                </a:cubicBezTo>
                <a:cubicBezTo>
                  <a:pt x="2342" y="2443"/>
                  <a:pt x="2356" y="2400"/>
                  <a:pt x="2356" y="2386"/>
                </a:cubicBezTo>
                <a:cubicBezTo>
                  <a:pt x="2356" y="2371"/>
                  <a:pt x="2328" y="2371"/>
                  <a:pt x="2313" y="2371"/>
                </a:cubicBezTo>
                <a:cubicBezTo>
                  <a:pt x="2313" y="2378"/>
                  <a:pt x="2306" y="2382"/>
                  <a:pt x="2299" y="2382"/>
                </a:cubicBezTo>
                <a:cubicBezTo>
                  <a:pt x="2292" y="2382"/>
                  <a:pt x="2285" y="2378"/>
                  <a:pt x="2285" y="2371"/>
                </a:cubicBezTo>
                <a:cubicBezTo>
                  <a:pt x="2270" y="2371"/>
                  <a:pt x="2270" y="2414"/>
                  <a:pt x="2256" y="2429"/>
                </a:cubicBezTo>
                <a:cubicBezTo>
                  <a:pt x="2241" y="2443"/>
                  <a:pt x="2184" y="2486"/>
                  <a:pt x="2155" y="2486"/>
                </a:cubicBezTo>
                <a:cubicBezTo>
                  <a:pt x="2141" y="2486"/>
                  <a:pt x="2083" y="2472"/>
                  <a:pt x="2069" y="2443"/>
                </a:cubicBezTo>
                <a:cubicBezTo>
                  <a:pt x="2069" y="2414"/>
                  <a:pt x="2098" y="2386"/>
                  <a:pt x="2112" y="2386"/>
                </a:cubicBezTo>
                <a:cubicBezTo>
                  <a:pt x="2127" y="2386"/>
                  <a:pt x="2227" y="2386"/>
                  <a:pt x="2241" y="2371"/>
                </a:cubicBezTo>
                <a:cubicBezTo>
                  <a:pt x="2256" y="2371"/>
                  <a:pt x="2256" y="2314"/>
                  <a:pt x="2241" y="2299"/>
                </a:cubicBezTo>
                <a:cubicBezTo>
                  <a:pt x="2241" y="2287"/>
                  <a:pt x="2249" y="2283"/>
                  <a:pt x="2258" y="2283"/>
                </a:cubicBezTo>
                <a:cubicBezTo>
                  <a:pt x="2270" y="2283"/>
                  <a:pt x="2285" y="2291"/>
                  <a:pt x="2285" y="2299"/>
                </a:cubicBezTo>
                <a:cubicBezTo>
                  <a:pt x="2287" y="2302"/>
                  <a:pt x="2291" y="2303"/>
                  <a:pt x="2296" y="2303"/>
                </a:cubicBezTo>
                <a:cubicBezTo>
                  <a:pt x="2314" y="2303"/>
                  <a:pt x="2345" y="2282"/>
                  <a:pt x="2356" y="2271"/>
                </a:cubicBezTo>
                <a:cubicBezTo>
                  <a:pt x="2359" y="2268"/>
                  <a:pt x="2361" y="2267"/>
                  <a:pt x="2364" y="2267"/>
                </a:cubicBezTo>
                <a:close/>
                <a:moveTo>
                  <a:pt x="3764" y="2587"/>
                </a:moveTo>
                <a:lnTo>
                  <a:pt x="3764" y="2616"/>
                </a:lnTo>
                <a:cubicBezTo>
                  <a:pt x="3764" y="2630"/>
                  <a:pt x="3779" y="2644"/>
                  <a:pt x="3793" y="2673"/>
                </a:cubicBezTo>
                <a:cubicBezTo>
                  <a:pt x="3779" y="2687"/>
                  <a:pt x="3736" y="2687"/>
                  <a:pt x="3721" y="2716"/>
                </a:cubicBezTo>
                <a:cubicBezTo>
                  <a:pt x="3721" y="2726"/>
                  <a:pt x="3707" y="2736"/>
                  <a:pt x="3693" y="2736"/>
                </a:cubicBezTo>
                <a:cubicBezTo>
                  <a:pt x="3688" y="2736"/>
                  <a:pt x="3682" y="2735"/>
                  <a:pt x="3678" y="2730"/>
                </a:cubicBezTo>
                <a:cubicBezTo>
                  <a:pt x="3678" y="2716"/>
                  <a:pt x="3693" y="2687"/>
                  <a:pt x="3721" y="2673"/>
                </a:cubicBezTo>
                <a:lnTo>
                  <a:pt x="3721" y="2630"/>
                </a:lnTo>
                <a:lnTo>
                  <a:pt x="3721" y="2616"/>
                </a:lnTo>
                <a:cubicBezTo>
                  <a:pt x="3736" y="2587"/>
                  <a:pt x="3750" y="2587"/>
                  <a:pt x="3764" y="2587"/>
                </a:cubicBezTo>
                <a:close/>
                <a:moveTo>
                  <a:pt x="3980" y="2687"/>
                </a:moveTo>
                <a:cubicBezTo>
                  <a:pt x="4037" y="2687"/>
                  <a:pt x="4066" y="2716"/>
                  <a:pt x="4066" y="2745"/>
                </a:cubicBezTo>
                <a:cubicBezTo>
                  <a:pt x="4061" y="2754"/>
                  <a:pt x="4050" y="2758"/>
                  <a:pt x="4037" y="2758"/>
                </a:cubicBezTo>
                <a:cubicBezTo>
                  <a:pt x="4010" y="2758"/>
                  <a:pt x="3975" y="2745"/>
                  <a:pt x="3966" y="2745"/>
                </a:cubicBezTo>
                <a:lnTo>
                  <a:pt x="3951" y="2759"/>
                </a:lnTo>
                <a:cubicBezTo>
                  <a:pt x="3951" y="2759"/>
                  <a:pt x="3937" y="2745"/>
                  <a:pt x="3922" y="2730"/>
                </a:cubicBezTo>
                <a:cubicBezTo>
                  <a:pt x="3922" y="2730"/>
                  <a:pt x="3937" y="2702"/>
                  <a:pt x="3937" y="2702"/>
                </a:cubicBezTo>
                <a:lnTo>
                  <a:pt x="3980" y="2687"/>
                </a:lnTo>
                <a:close/>
                <a:moveTo>
                  <a:pt x="4176" y="2648"/>
                </a:moveTo>
                <a:cubicBezTo>
                  <a:pt x="4181" y="2648"/>
                  <a:pt x="4188" y="2651"/>
                  <a:pt x="4195" y="2659"/>
                </a:cubicBezTo>
                <a:lnTo>
                  <a:pt x="4210" y="2673"/>
                </a:lnTo>
                <a:cubicBezTo>
                  <a:pt x="4210" y="2673"/>
                  <a:pt x="4224" y="2687"/>
                  <a:pt x="4238" y="2687"/>
                </a:cubicBezTo>
                <a:lnTo>
                  <a:pt x="4253" y="2687"/>
                </a:lnTo>
                <a:cubicBezTo>
                  <a:pt x="4256" y="2686"/>
                  <a:pt x="4259" y="2685"/>
                  <a:pt x="4261" y="2685"/>
                </a:cubicBezTo>
                <a:cubicBezTo>
                  <a:pt x="4281" y="2685"/>
                  <a:pt x="4280" y="2732"/>
                  <a:pt x="4267" y="2745"/>
                </a:cubicBezTo>
                <a:cubicBezTo>
                  <a:pt x="4253" y="2745"/>
                  <a:pt x="4195" y="2759"/>
                  <a:pt x="4195" y="2774"/>
                </a:cubicBezTo>
                <a:cubicBezTo>
                  <a:pt x="4195" y="2778"/>
                  <a:pt x="4192" y="2779"/>
                  <a:pt x="4186" y="2779"/>
                </a:cubicBezTo>
                <a:cubicBezTo>
                  <a:pt x="4171" y="2779"/>
                  <a:pt x="4144" y="2769"/>
                  <a:pt x="4124" y="2759"/>
                </a:cubicBezTo>
                <a:cubicBezTo>
                  <a:pt x="4109" y="2745"/>
                  <a:pt x="4109" y="2716"/>
                  <a:pt x="4138" y="2702"/>
                </a:cubicBezTo>
                <a:lnTo>
                  <a:pt x="4152" y="2673"/>
                </a:lnTo>
                <a:lnTo>
                  <a:pt x="4167" y="2659"/>
                </a:lnTo>
                <a:cubicBezTo>
                  <a:pt x="4167" y="2651"/>
                  <a:pt x="4170" y="2648"/>
                  <a:pt x="4176" y="2648"/>
                </a:cubicBezTo>
                <a:close/>
                <a:moveTo>
                  <a:pt x="11293" y="2932"/>
                </a:moveTo>
                <a:cubicBezTo>
                  <a:pt x="11322" y="2946"/>
                  <a:pt x="11322" y="2960"/>
                  <a:pt x="11307" y="2960"/>
                </a:cubicBezTo>
                <a:lnTo>
                  <a:pt x="11307" y="2975"/>
                </a:lnTo>
                <a:cubicBezTo>
                  <a:pt x="11268" y="2975"/>
                  <a:pt x="11288" y="3034"/>
                  <a:pt x="11260" y="3034"/>
                </a:cubicBezTo>
                <a:cubicBezTo>
                  <a:pt x="11257" y="3034"/>
                  <a:pt x="11254" y="3033"/>
                  <a:pt x="11250" y="3032"/>
                </a:cubicBezTo>
                <a:lnTo>
                  <a:pt x="11235" y="3018"/>
                </a:lnTo>
                <a:cubicBezTo>
                  <a:pt x="11207" y="3003"/>
                  <a:pt x="11192" y="2975"/>
                  <a:pt x="11207" y="2960"/>
                </a:cubicBezTo>
                <a:cubicBezTo>
                  <a:pt x="11207" y="2946"/>
                  <a:pt x="11278" y="2932"/>
                  <a:pt x="11293" y="2932"/>
                </a:cubicBezTo>
                <a:close/>
                <a:moveTo>
                  <a:pt x="3044" y="3043"/>
                </a:moveTo>
                <a:cubicBezTo>
                  <a:pt x="3066" y="3043"/>
                  <a:pt x="3106" y="3064"/>
                  <a:pt x="3118" y="3075"/>
                </a:cubicBezTo>
                <a:cubicBezTo>
                  <a:pt x="3118" y="3090"/>
                  <a:pt x="3118" y="3104"/>
                  <a:pt x="3118" y="3104"/>
                </a:cubicBezTo>
                <a:cubicBezTo>
                  <a:pt x="3118" y="3118"/>
                  <a:pt x="3103" y="3118"/>
                  <a:pt x="3103" y="3118"/>
                </a:cubicBezTo>
                <a:lnTo>
                  <a:pt x="3060" y="3075"/>
                </a:lnTo>
                <a:cubicBezTo>
                  <a:pt x="3048" y="3113"/>
                  <a:pt x="3003" y="3150"/>
                  <a:pt x="2982" y="3150"/>
                </a:cubicBezTo>
                <a:cubicBezTo>
                  <a:pt x="2979" y="3150"/>
                  <a:pt x="2976" y="3149"/>
                  <a:pt x="2974" y="3147"/>
                </a:cubicBezTo>
                <a:cubicBezTo>
                  <a:pt x="2960" y="3118"/>
                  <a:pt x="2974" y="3090"/>
                  <a:pt x="3003" y="3061"/>
                </a:cubicBezTo>
                <a:lnTo>
                  <a:pt x="3032" y="3047"/>
                </a:lnTo>
                <a:cubicBezTo>
                  <a:pt x="3034" y="3044"/>
                  <a:pt x="3039" y="3043"/>
                  <a:pt x="3044" y="3043"/>
                </a:cubicBezTo>
                <a:close/>
                <a:moveTo>
                  <a:pt x="21628" y="3185"/>
                </a:moveTo>
                <a:cubicBezTo>
                  <a:pt x="21623" y="3185"/>
                  <a:pt x="21616" y="3186"/>
                  <a:pt x="21608" y="3190"/>
                </a:cubicBezTo>
                <a:cubicBezTo>
                  <a:pt x="21594" y="3190"/>
                  <a:pt x="21522" y="3190"/>
                  <a:pt x="21522" y="3205"/>
                </a:cubicBezTo>
                <a:cubicBezTo>
                  <a:pt x="21522" y="3226"/>
                  <a:pt x="21530" y="3239"/>
                  <a:pt x="21540" y="3239"/>
                </a:cubicBezTo>
                <a:cubicBezTo>
                  <a:pt x="21543" y="3239"/>
                  <a:pt x="21547" y="3237"/>
                  <a:pt x="21551" y="3233"/>
                </a:cubicBezTo>
                <a:cubicBezTo>
                  <a:pt x="21555" y="3231"/>
                  <a:pt x="21560" y="3230"/>
                  <a:pt x="21565" y="3230"/>
                </a:cubicBezTo>
                <a:cubicBezTo>
                  <a:pt x="21590" y="3230"/>
                  <a:pt x="21623" y="3251"/>
                  <a:pt x="21634" y="3251"/>
                </a:cubicBezTo>
                <a:cubicBezTo>
                  <a:pt x="21636" y="3251"/>
                  <a:pt x="21637" y="3250"/>
                  <a:pt x="21637" y="3248"/>
                </a:cubicBezTo>
                <a:lnTo>
                  <a:pt x="21652" y="3248"/>
                </a:lnTo>
                <a:lnTo>
                  <a:pt x="21652" y="3219"/>
                </a:lnTo>
                <a:cubicBezTo>
                  <a:pt x="21652" y="3198"/>
                  <a:pt x="21644" y="3185"/>
                  <a:pt x="21628" y="3185"/>
                </a:cubicBezTo>
                <a:close/>
                <a:moveTo>
                  <a:pt x="21479" y="3219"/>
                </a:moveTo>
                <a:cubicBezTo>
                  <a:pt x="21479" y="3219"/>
                  <a:pt x="21450" y="3219"/>
                  <a:pt x="21422" y="3233"/>
                </a:cubicBezTo>
                <a:cubicBezTo>
                  <a:pt x="21407" y="3233"/>
                  <a:pt x="21350" y="3262"/>
                  <a:pt x="21336" y="3262"/>
                </a:cubicBezTo>
                <a:lnTo>
                  <a:pt x="21336" y="3276"/>
                </a:lnTo>
                <a:cubicBezTo>
                  <a:pt x="21336" y="3276"/>
                  <a:pt x="21336" y="3291"/>
                  <a:pt x="21350" y="3305"/>
                </a:cubicBezTo>
                <a:lnTo>
                  <a:pt x="21364" y="3305"/>
                </a:lnTo>
                <a:cubicBezTo>
                  <a:pt x="21379" y="3305"/>
                  <a:pt x="21422" y="3291"/>
                  <a:pt x="21450" y="3291"/>
                </a:cubicBezTo>
                <a:lnTo>
                  <a:pt x="21479" y="3262"/>
                </a:lnTo>
                <a:cubicBezTo>
                  <a:pt x="21479" y="3262"/>
                  <a:pt x="21479" y="3248"/>
                  <a:pt x="21479" y="3233"/>
                </a:cubicBezTo>
                <a:lnTo>
                  <a:pt x="21479" y="3219"/>
                </a:lnTo>
                <a:close/>
                <a:moveTo>
                  <a:pt x="2644" y="3219"/>
                </a:moveTo>
                <a:cubicBezTo>
                  <a:pt x="2644" y="3219"/>
                  <a:pt x="2629" y="3233"/>
                  <a:pt x="2629" y="3248"/>
                </a:cubicBezTo>
                <a:cubicBezTo>
                  <a:pt x="2619" y="3258"/>
                  <a:pt x="2596" y="3274"/>
                  <a:pt x="2577" y="3274"/>
                </a:cubicBezTo>
                <a:cubicBezTo>
                  <a:pt x="2569" y="3274"/>
                  <a:pt x="2562" y="3271"/>
                  <a:pt x="2558" y="3262"/>
                </a:cubicBezTo>
                <a:lnTo>
                  <a:pt x="2529" y="3248"/>
                </a:lnTo>
                <a:cubicBezTo>
                  <a:pt x="2529" y="3243"/>
                  <a:pt x="2528" y="3242"/>
                  <a:pt x="2525" y="3242"/>
                </a:cubicBezTo>
                <a:cubicBezTo>
                  <a:pt x="2520" y="3242"/>
                  <a:pt x="2510" y="3252"/>
                  <a:pt x="2500" y="3262"/>
                </a:cubicBezTo>
                <a:cubicBezTo>
                  <a:pt x="2500" y="3276"/>
                  <a:pt x="2529" y="3334"/>
                  <a:pt x="2543" y="3334"/>
                </a:cubicBezTo>
                <a:cubicBezTo>
                  <a:pt x="2572" y="3334"/>
                  <a:pt x="2672" y="3305"/>
                  <a:pt x="2672" y="3276"/>
                </a:cubicBezTo>
                <a:cubicBezTo>
                  <a:pt x="2658" y="3248"/>
                  <a:pt x="2644" y="3219"/>
                  <a:pt x="2644" y="3219"/>
                </a:cubicBezTo>
                <a:close/>
                <a:moveTo>
                  <a:pt x="20285" y="3240"/>
                </a:moveTo>
                <a:cubicBezTo>
                  <a:pt x="20268" y="3298"/>
                  <a:pt x="20214" y="3391"/>
                  <a:pt x="20200" y="3391"/>
                </a:cubicBezTo>
                <a:cubicBezTo>
                  <a:pt x="20199" y="3392"/>
                  <a:pt x="20198" y="3393"/>
                  <a:pt x="20198" y="3393"/>
                </a:cubicBezTo>
                <a:cubicBezTo>
                  <a:pt x="20188" y="3393"/>
                  <a:pt x="20202" y="3317"/>
                  <a:pt x="20215" y="3291"/>
                </a:cubicBezTo>
                <a:cubicBezTo>
                  <a:pt x="20227" y="3278"/>
                  <a:pt x="20251" y="3255"/>
                  <a:pt x="20285" y="3240"/>
                </a:cubicBezTo>
                <a:close/>
                <a:moveTo>
                  <a:pt x="20770" y="3360"/>
                </a:moveTo>
                <a:cubicBezTo>
                  <a:pt x="20766" y="3360"/>
                  <a:pt x="20763" y="3361"/>
                  <a:pt x="20761" y="3363"/>
                </a:cubicBezTo>
                <a:cubicBezTo>
                  <a:pt x="20761" y="3377"/>
                  <a:pt x="20790" y="3434"/>
                  <a:pt x="20804" y="3463"/>
                </a:cubicBezTo>
                <a:cubicBezTo>
                  <a:pt x="20818" y="3478"/>
                  <a:pt x="20876" y="3492"/>
                  <a:pt x="20890" y="3492"/>
                </a:cubicBezTo>
                <a:cubicBezTo>
                  <a:pt x="20904" y="3478"/>
                  <a:pt x="20904" y="3449"/>
                  <a:pt x="20876" y="3420"/>
                </a:cubicBezTo>
                <a:cubicBezTo>
                  <a:pt x="20851" y="3395"/>
                  <a:pt x="20794" y="3360"/>
                  <a:pt x="20770" y="3360"/>
                </a:cubicBezTo>
                <a:close/>
                <a:moveTo>
                  <a:pt x="21274" y="3269"/>
                </a:moveTo>
                <a:cubicBezTo>
                  <a:pt x="21264" y="3269"/>
                  <a:pt x="21249" y="3276"/>
                  <a:pt x="21235" y="3291"/>
                </a:cubicBezTo>
                <a:cubicBezTo>
                  <a:pt x="21206" y="3319"/>
                  <a:pt x="21177" y="3420"/>
                  <a:pt x="21177" y="3420"/>
                </a:cubicBezTo>
                <a:cubicBezTo>
                  <a:pt x="21174" y="3416"/>
                  <a:pt x="21170" y="3415"/>
                  <a:pt x="21167" y="3415"/>
                </a:cubicBezTo>
                <a:cubicBezTo>
                  <a:pt x="21156" y="3415"/>
                  <a:pt x="21145" y="3431"/>
                  <a:pt x="21134" y="3463"/>
                </a:cubicBezTo>
                <a:lnTo>
                  <a:pt x="21134" y="3492"/>
                </a:lnTo>
                <a:lnTo>
                  <a:pt x="21120" y="3492"/>
                </a:lnTo>
                <a:cubicBezTo>
                  <a:pt x="21130" y="3502"/>
                  <a:pt x="21140" y="3512"/>
                  <a:pt x="21150" y="3512"/>
                </a:cubicBezTo>
                <a:cubicBezTo>
                  <a:pt x="21155" y="3512"/>
                  <a:pt x="21159" y="3510"/>
                  <a:pt x="21163" y="3506"/>
                </a:cubicBezTo>
                <a:lnTo>
                  <a:pt x="21163" y="3449"/>
                </a:lnTo>
                <a:cubicBezTo>
                  <a:pt x="21192" y="3449"/>
                  <a:pt x="21221" y="3463"/>
                  <a:pt x="21221" y="3478"/>
                </a:cubicBezTo>
                <a:cubicBezTo>
                  <a:pt x="21221" y="3492"/>
                  <a:pt x="21264" y="3492"/>
                  <a:pt x="21278" y="3492"/>
                </a:cubicBezTo>
                <a:cubicBezTo>
                  <a:pt x="21284" y="3498"/>
                  <a:pt x="21292" y="3501"/>
                  <a:pt x="21299" y="3501"/>
                </a:cubicBezTo>
                <a:cubicBezTo>
                  <a:pt x="21309" y="3501"/>
                  <a:pt x="21315" y="3494"/>
                  <a:pt x="21307" y="3478"/>
                </a:cubicBezTo>
                <a:cubicBezTo>
                  <a:pt x="21292" y="3449"/>
                  <a:pt x="21307" y="3319"/>
                  <a:pt x="21292" y="3291"/>
                </a:cubicBezTo>
                <a:cubicBezTo>
                  <a:pt x="21292" y="3276"/>
                  <a:pt x="21285" y="3269"/>
                  <a:pt x="21274" y="3269"/>
                </a:cubicBezTo>
                <a:close/>
                <a:moveTo>
                  <a:pt x="20657" y="3428"/>
                </a:moveTo>
                <a:cubicBezTo>
                  <a:pt x="20653" y="3428"/>
                  <a:pt x="20646" y="3439"/>
                  <a:pt x="20646" y="3449"/>
                </a:cubicBezTo>
                <a:lnTo>
                  <a:pt x="20646" y="3463"/>
                </a:lnTo>
                <a:cubicBezTo>
                  <a:pt x="20646" y="3463"/>
                  <a:pt x="20660" y="3492"/>
                  <a:pt x="20675" y="3506"/>
                </a:cubicBezTo>
                <a:cubicBezTo>
                  <a:pt x="20689" y="3521"/>
                  <a:pt x="20761" y="3549"/>
                  <a:pt x="20775" y="3549"/>
                </a:cubicBezTo>
                <a:cubicBezTo>
                  <a:pt x="20790" y="3549"/>
                  <a:pt x="20804" y="3535"/>
                  <a:pt x="20790" y="3506"/>
                </a:cubicBezTo>
                <a:cubicBezTo>
                  <a:pt x="20790" y="3492"/>
                  <a:pt x="20732" y="3463"/>
                  <a:pt x="20703" y="3434"/>
                </a:cubicBezTo>
                <a:lnTo>
                  <a:pt x="20660" y="3434"/>
                </a:lnTo>
                <a:cubicBezTo>
                  <a:pt x="20660" y="3430"/>
                  <a:pt x="20659" y="3428"/>
                  <a:pt x="20657" y="3428"/>
                </a:cubicBezTo>
                <a:close/>
                <a:moveTo>
                  <a:pt x="4971" y="3334"/>
                </a:moveTo>
                <a:cubicBezTo>
                  <a:pt x="4986" y="3334"/>
                  <a:pt x="4986" y="3363"/>
                  <a:pt x="4986" y="3377"/>
                </a:cubicBezTo>
                <a:cubicBezTo>
                  <a:pt x="4986" y="3406"/>
                  <a:pt x="4971" y="3449"/>
                  <a:pt x="4986" y="3449"/>
                </a:cubicBezTo>
                <a:cubicBezTo>
                  <a:pt x="4986" y="3463"/>
                  <a:pt x="5014" y="3478"/>
                  <a:pt x="5014" y="3506"/>
                </a:cubicBezTo>
                <a:cubicBezTo>
                  <a:pt x="5014" y="3535"/>
                  <a:pt x="5000" y="3549"/>
                  <a:pt x="4986" y="3549"/>
                </a:cubicBezTo>
                <a:cubicBezTo>
                  <a:pt x="4971" y="3549"/>
                  <a:pt x="4942" y="3578"/>
                  <a:pt x="4957" y="3607"/>
                </a:cubicBezTo>
                <a:lnTo>
                  <a:pt x="5000" y="3607"/>
                </a:lnTo>
                <a:cubicBezTo>
                  <a:pt x="5000" y="3636"/>
                  <a:pt x="5000" y="3664"/>
                  <a:pt x="4986" y="3664"/>
                </a:cubicBezTo>
                <a:lnTo>
                  <a:pt x="4971" y="3664"/>
                </a:lnTo>
                <a:cubicBezTo>
                  <a:pt x="4957" y="3650"/>
                  <a:pt x="4899" y="3636"/>
                  <a:pt x="4871" y="3636"/>
                </a:cubicBezTo>
                <a:cubicBezTo>
                  <a:pt x="4856" y="3636"/>
                  <a:pt x="4871" y="3621"/>
                  <a:pt x="4914" y="3607"/>
                </a:cubicBezTo>
                <a:lnTo>
                  <a:pt x="4899" y="3549"/>
                </a:lnTo>
                <a:cubicBezTo>
                  <a:pt x="4885" y="3492"/>
                  <a:pt x="4928" y="3449"/>
                  <a:pt x="4914" y="3377"/>
                </a:cubicBezTo>
                <a:cubicBezTo>
                  <a:pt x="4914" y="3377"/>
                  <a:pt x="4928" y="3363"/>
                  <a:pt x="4942" y="3348"/>
                </a:cubicBezTo>
                <a:cubicBezTo>
                  <a:pt x="4957" y="3348"/>
                  <a:pt x="4971" y="3334"/>
                  <a:pt x="4971" y="3334"/>
                </a:cubicBezTo>
                <a:close/>
                <a:moveTo>
                  <a:pt x="6566" y="3492"/>
                </a:moveTo>
                <a:cubicBezTo>
                  <a:pt x="6580" y="3492"/>
                  <a:pt x="6580" y="3535"/>
                  <a:pt x="6580" y="3535"/>
                </a:cubicBezTo>
                <a:lnTo>
                  <a:pt x="6537" y="3592"/>
                </a:lnTo>
                <a:cubicBezTo>
                  <a:pt x="6566" y="3607"/>
                  <a:pt x="6609" y="3621"/>
                  <a:pt x="6623" y="3636"/>
                </a:cubicBezTo>
                <a:cubicBezTo>
                  <a:pt x="6623" y="3636"/>
                  <a:pt x="6609" y="3664"/>
                  <a:pt x="6595" y="3664"/>
                </a:cubicBezTo>
                <a:cubicBezTo>
                  <a:pt x="6595" y="3664"/>
                  <a:pt x="6523" y="3664"/>
                  <a:pt x="6509" y="3636"/>
                </a:cubicBezTo>
                <a:cubicBezTo>
                  <a:pt x="6494" y="3607"/>
                  <a:pt x="6494" y="3578"/>
                  <a:pt x="6509" y="3578"/>
                </a:cubicBezTo>
                <a:cubicBezTo>
                  <a:pt x="6537" y="3564"/>
                  <a:pt x="6537" y="3506"/>
                  <a:pt x="6552" y="3492"/>
                </a:cubicBezTo>
                <a:close/>
                <a:moveTo>
                  <a:pt x="8945" y="3598"/>
                </a:moveTo>
                <a:cubicBezTo>
                  <a:pt x="8974" y="3598"/>
                  <a:pt x="9002" y="3608"/>
                  <a:pt x="9008" y="3621"/>
                </a:cubicBezTo>
                <a:cubicBezTo>
                  <a:pt x="9023" y="3636"/>
                  <a:pt x="9008" y="3650"/>
                  <a:pt x="8965" y="3650"/>
                </a:cubicBezTo>
                <a:lnTo>
                  <a:pt x="8965" y="3722"/>
                </a:lnTo>
                <a:cubicBezTo>
                  <a:pt x="8965" y="3728"/>
                  <a:pt x="8958" y="3731"/>
                  <a:pt x="8948" y="3731"/>
                </a:cubicBezTo>
                <a:cubicBezTo>
                  <a:pt x="8935" y="3731"/>
                  <a:pt x="8916" y="3724"/>
                  <a:pt x="8908" y="3707"/>
                </a:cubicBezTo>
                <a:lnTo>
                  <a:pt x="8879" y="3650"/>
                </a:lnTo>
                <a:cubicBezTo>
                  <a:pt x="8879" y="3611"/>
                  <a:pt x="8912" y="3598"/>
                  <a:pt x="8945" y="3598"/>
                </a:cubicBezTo>
                <a:close/>
                <a:moveTo>
                  <a:pt x="8348" y="3636"/>
                </a:moveTo>
                <a:cubicBezTo>
                  <a:pt x="8376" y="3636"/>
                  <a:pt x="8391" y="3636"/>
                  <a:pt x="8362" y="3679"/>
                </a:cubicBezTo>
                <a:lnTo>
                  <a:pt x="8348" y="3693"/>
                </a:lnTo>
                <a:cubicBezTo>
                  <a:pt x="8362" y="3722"/>
                  <a:pt x="8376" y="3751"/>
                  <a:pt x="8376" y="3751"/>
                </a:cubicBezTo>
                <a:cubicBezTo>
                  <a:pt x="8372" y="3755"/>
                  <a:pt x="8369" y="3756"/>
                  <a:pt x="8367" y="3756"/>
                </a:cubicBezTo>
                <a:cubicBezTo>
                  <a:pt x="8361" y="3756"/>
                  <a:pt x="8358" y="3746"/>
                  <a:pt x="8348" y="3736"/>
                </a:cubicBezTo>
                <a:cubicBezTo>
                  <a:pt x="8348" y="3736"/>
                  <a:pt x="8290" y="3736"/>
                  <a:pt x="8276" y="3751"/>
                </a:cubicBezTo>
                <a:lnTo>
                  <a:pt x="8247" y="3751"/>
                </a:lnTo>
                <a:cubicBezTo>
                  <a:pt x="8247" y="3751"/>
                  <a:pt x="8261" y="3707"/>
                  <a:pt x="8290" y="3650"/>
                </a:cubicBezTo>
                <a:lnTo>
                  <a:pt x="8348" y="3636"/>
                </a:lnTo>
                <a:close/>
                <a:moveTo>
                  <a:pt x="9166" y="3578"/>
                </a:moveTo>
                <a:lnTo>
                  <a:pt x="9166" y="3578"/>
                </a:lnTo>
                <a:cubicBezTo>
                  <a:pt x="9181" y="3578"/>
                  <a:pt x="9166" y="3693"/>
                  <a:pt x="9152" y="3736"/>
                </a:cubicBezTo>
                <a:cubicBezTo>
                  <a:pt x="9145" y="3758"/>
                  <a:pt x="9141" y="3768"/>
                  <a:pt x="9140" y="3768"/>
                </a:cubicBezTo>
                <a:cubicBezTo>
                  <a:pt x="9138" y="3768"/>
                  <a:pt x="9138" y="3758"/>
                  <a:pt x="9138" y="3736"/>
                </a:cubicBezTo>
                <a:cubicBezTo>
                  <a:pt x="9152" y="3693"/>
                  <a:pt x="9152" y="3578"/>
                  <a:pt x="9166" y="3578"/>
                </a:cubicBezTo>
                <a:close/>
                <a:moveTo>
                  <a:pt x="6810" y="3521"/>
                </a:moveTo>
                <a:cubicBezTo>
                  <a:pt x="6810" y="3521"/>
                  <a:pt x="6839" y="3521"/>
                  <a:pt x="6839" y="3535"/>
                </a:cubicBezTo>
                <a:cubicBezTo>
                  <a:pt x="6853" y="3535"/>
                  <a:pt x="6911" y="3564"/>
                  <a:pt x="6925" y="3578"/>
                </a:cubicBezTo>
                <a:lnTo>
                  <a:pt x="6925" y="3607"/>
                </a:lnTo>
                <a:cubicBezTo>
                  <a:pt x="6925" y="3607"/>
                  <a:pt x="6940" y="3607"/>
                  <a:pt x="6940" y="3592"/>
                </a:cubicBezTo>
                <a:lnTo>
                  <a:pt x="6968" y="3549"/>
                </a:lnTo>
                <a:cubicBezTo>
                  <a:pt x="6997" y="3592"/>
                  <a:pt x="7040" y="3664"/>
                  <a:pt x="7040" y="3693"/>
                </a:cubicBezTo>
                <a:cubicBezTo>
                  <a:pt x="7054" y="3722"/>
                  <a:pt x="7040" y="3779"/>
                  <a:pt x="7026" y="3794"/>
                </a:cubicBezTo>
                <a:cubicBezTo>
                  <a:pt x="7022" y="3797"/>
                  <a:pt x="7015" y="3799"/>
                  <a:pt x="7007" y="3799"/>
                </a:cubicBezTo>
                <a:cubicBezTo>
                  <a:pt x="6984" y="3799"/>
                  <a:pt x="6950" y="3786"/>
                  <a:pt x="6940" y="3765"/>
                </a:cubicBezTo>
                <a:cubicBezTo>
                  <a:pt x="6925" y="3751"/>
                  <a:pt x="6911" y="3722"/>
                  <a:pt x="6911" y="3707"/>
                </a:cubicBezTo>
                <a:cubicBezTo>
                  <a:pt x="6911" y="3693"/>
                  <a:pt x="6853" y="3621"/>
                  <a:pt x="6839" y="3592"/>
                </a:cubicBezTo>
                <a:cubicBezTo>
                  <a:pt x="6810" y="3564"/>
                  <a:pt x="6810" y="3535"/>
                  <a:pt x="6810" y="3521"/>
                </a:cubicBezTo>
                <a:close/>
                <a:moveTo>
                  <a:pt x="8616" y="3662"/>
                </a:moveTo>
                <a:cubicBezTo>
                  <a:pt x="8618" y="3662"/>
                  <a:pt x="8619" y="3663"/>
                  <a:pt x="8620" y="3664"/>
                </a:cubicBezTo>
                <a:cubicBezTo>
                  <a:pt x="8632" y="3676"/>
                  <a:pt x="8691" y="3697"/>
                  <a:pt x="8728" y="3697"/>
                </a:cubicBezTo>
                <a:cubicBezTo>
                  <a:pt x="8737" y="3697"/>
                  <a:pt x="8744" y="3696"/>
                  <a:pt x="8750" y="3693"/>
                </a:cubicBezTo>
                <a:cubicBezTo>
                  <a:pt x="8764" y="3693"/>
                  <a:pt x="8779" y="3722"/>
                  <a:pt x="8764" y="3765"/>
                </a:cubicBezTo>
                <a:lnTo>
                  <a:pt x="8735" y="3765"/>
                </a:lnTo>
                <a:cubicBezTo>
                  <a:pt x="8725" y="3761"/>
                  <a:pt x="8715" y="3759"/>
                  <a:pt x="8706" y="3759"/>
                </a:cubicBezTo>
                <a:cubicBezTo>
                  <a:pt x="8678" y="3759"/>
                  <a:pt x="8656" y="3776"/>
                  <a:pt x="8635" y="3808"/>
                </a:cubicBezTo>
                <a:lnTo>
                  <a:pt x="8592" y="3851"/>
                </a:lnTo>
                <a:cubicBezTo>
                  <a:pt x="8563" y="3808"/>
                  <a:pt x="8506" y="3736"/>
                  <a:pt x="8477" y="3722"/>
                </a:cubicBezTo>
                <a:cubicBezTo>
                  <a:pt x="8462" y="3707"/>
                  <a:pt x="8491" y="3707"/>
                  <a:pt x="8534" y="3707"/>
                </a:cubicBezTo>
                <a:lnTo>
                  <a:pt x="8563" y="3707"/>
                </a:lnTo>
                <a:cubicBezTo>
                  <a:pt x="8564" y="3709"/>
                  <a:pt x="8566" y="3709"/>
                  <a:pt x="8567" y="3709"/>
                </a:cubicBezTo>
                <a:cubicBezTo>
                  <a:pt x="8581" y="3709"/>
                  <a:pt x="8603" y="3662"/>
                  <a:pt x="8616" y="3662"/>
                </a:cubicBezTo>
                <a:close/>
                <a:moveTo>
                  <a:pt x="8830" y="3931"/>
                </a:moveTo>
                <a:cubicBezTo>
                  <a:pt x="8867" y="3931"/>
                  <a:pt x="8916" y="3941"/>
                  <a:pt x="8937" y="3952"/>
                </a:cubicBezTo>
                <a:cubicBezTo>
                  <a:pt x="8980" y="3966"/>
                  <a:pt x="8980" y="3980"/>
                  <a:pt x="8937" y="3980"/>
                </a:cubicBezTo>
                <a:cubicBezTo>
                  <a:pt x="8908" y="3980"/>
                  <a:pt x="8807" y="3995"/>
                  <a:pt x="8779" y="3995"/>
                </a:cubicBezTo>
                <a:cubicBezTo>
                  <a:pt x="8764" y="3995"/>
                  <a:pt x="8750" y="3980"/>
                  <a:pt x="8750" y="3952"/>
                </a:cubicBezTo>
                <a:lnTo>
                  <a:pt x="8764" y="3952"/>
                </a:lnTo>
                <a:lnTo>
                  <a:pt x="8793" y="3937"/>
                </a:lnTo>
                <a:cubicBezTo>
                  <a:pt x="8801" y="3933"/>
                  <a:pt x="8815" y="3931"/>
                  <a:pt x="8830" y="3931"/>
                </a:cubicBezTo>
                <a:close/>
                <a:moveTo>
                  <a:pt x="9885" y="3980"/>
                </a:moveTo>
                <a:cubicBezTo>
                  <a:pt x="9899" y="3995"/>
                  <a:pt x="9942" y="4023"/>
                  <a:pt x="9942" y="4038"/>
                </a:cubicBezTo>
                <a:cubicBezTo>
                  <a:pt x="9957" y="4038"/>
                  <a:pt x="9971" y="4052"/>
                  <a:pt x="9957" y="4067"/>
                </a:cubicBezTo>
                <a:cubicBezTo>
                  <a:pt x="9957" y="4071"/>
                  <a:pt x="9952" y="4073"/>
                  <a:pt x="9945" y="4073"/>
                </a:cubicBezTo>
                <a:cubicBezTo>
                  <a:pt x="9933" y="4073"/>
                  <a:pt x="9914" y="4067"/>
                  <a:pt x="9914" y="4067"/>
                </a:cubicBezTo>
                <a:cubicBezTo>
                  <a:pt x="9899" y="4052"/>
                  <a:pt x="9856" y="4052"/>
                  <a:pt x="9856" y="4052"/>
                </a:cubicBezTo>
                <a:cubicBezTo>
                  <a:pt x="9842" y="4052"/>
                  <a:pt x="9842" y="4009"/>
                  <a:pt x="9842" y="3995"/>
                </a:cubicBezTo>
                <a:cubicBezTo>
                  <a:pt x="9842" y="3995"/>
                  <a:pt x="9870" y="3980"/>
                  <a:pt x="9885" y="3980"/>
                </a:cubicBezTo>
                <a:close/>
                <a:moveTo>
                  <a:pt x="10330" y="3952"/>
                </a:moveTo>
                <a:lnTo>
                  <a:pt x="10345" y="3966"/>
                </a:lnTo>
                <a:lnTo>
                  <a:pt x="10359" y="3966"/>
                </a:lnTo>
                <a:cubicBezTo>
                  <a:pt x="10388" y="3980"/>
                  <a:pt x="10445" y="4052"/>
                  <a:pt x="10431" y="4067"/>
                </a:cubicBezTo>
                <a:cubicBezTo>
                  <a:pt x="10425" y="4073"/>
                  <a:pt x="10416" y="4076"/>
                  <a:pt x="10408" y="4076"/>
                </a:cubicBezTo>
                <a:cubicBezTo>
                  <a:pt x="10395" y="4076"/>
                  <a:pt x="10382" y="4069"/>
                  <a:pt x="10373" y="4052"/>
                </a:cubicBezTo>
                <a:cubicBezTo>
                  <a:pt x="10359" y="4038"/>
                  <a:pt x="10316" y="3980"/>
                  <a:pt x="10330" y="3952"/>
                </a:cubicBezTo>
                <a:close/>
                <a:moveTo>
                  <a:pt x="10115" y="3952"/>
                </a:moveTo>
                <a:cubicBezTo>
                  <a:pt x="10115" y="3952"/>
                  <a:pt x="10129" y="3995"/>
                  <a:pt x="10129" y="4009"/>
                </a:cubicBezTo>
                <a:cubicBezTo>
                  <a:pt x="10129" y="4015"/>
                  <a:pt x="10131" y="4017"/>
                  <a:pt x="10135" y="4017"/>
                </a:cubicBezTo>
                <a:cubicBezTo>
                  <a:pt x="10151" y="4017"/>
                  <a:pt x="10192" y="3980"/>
                  <a:pt x="10215" y="3980"/>
                </a:cubicBezTo>
                <a:cubicBezTo>
                  <a:pt x="10244" y="3980"/>
                  <a:pt x="10244" y="4081"/>
                  <a:pt x="10215" y="4081"/>
                </a:cubicBezTo>
                <a:cubicBezTo>
                  <a:pt x="10187" y="4095"/>
                  <a:pt x="10158" y="4095"/>
                  <a:pt x="10143" y="4095"/>
                </a:cubicBezTo>
                <a:lnTo>
                  <a:pt x="10129" y="4081"/>
                </a:lnTo>
                <a:lnTo>
                  <a:pt x="10100" y="4052"/>
                </a:lnTo>
                <a:cubicBezTo>
                  <a:pt x="10057" y="4023"/>
                  <a:pt x="10043" y="3980"/>
                  <a:pt x="10043" y="3980"/>
                </a:cubicBezTo>
                <a:cubicBezTo>
                  <a:pt x="10057" y="3980"/>
                  <a:pt x="10100" y="3966"/>
                  <a:pt x="10115" y="3952"/>
                </a:cubicBezTo>
                <a:close/>
                <a:moveTo>
                  <a:pt x="12356" y="3980"/>
                </a:moveTo>
                <a:lnTo>
                  <a:pt x="12370" y="4038"/>
                </a:lnTo>
                <a:lnTo>
                  <a:pt x="12370" y="4067"/>
                </a:lnTo>
                <a:cubicBezTo>
                  <a:pt x="12379" y="4100"/>
                  <a:pt x="12377" y="4114"/>
                  <a:pt x="12372" y="4114"/>
                </a:cubicBezTo>
                <a:cubicBezTo>
                  <a:pt x="12368" y="4114"/>
                  <a:pt x="12362" y="4107"/>
                  <a:pt x="12356" y="4095"/>
                </a:cubicBezTo>
                <a:cubicBezTo>
                  <a:pt x="12327" y="4067"/>
                  <a:pt x="12299" y="3995"/>
                  <a:pt x="12356" y="3980"/>
                </a:cubicBezTo>
                <a:close/>
                <a:moveTo>
                  <a:pt x="13024" y="3955"/>
                </a:moveTo>
                <a:cubicBezTo>
                  <a:pt x="13031" y="3955"/>
                  <a:pt x="13038" y="3959"/>
                  <a:pt x="13046" y="3966"/>
                </a:cubicBezTo>
                <a:cubicBezTo>
                  <a:pt x="13060" y="3966"/>
                  <a:pt x="13031" y="4052"/>
                  <a:pt x="13017" y="4095"/>
                </a:cubicBezTo>
                <a:lnTo>
                  <a:pt x="13003" y="4124"/>
                </a:lnTo>
                <a:cubicBezTo>
                  <a:pt x="13003" y="4129"/>
                  <a:pt x="13001" y="4130"/>
                  <a:pt x="12998" y="4130"/>
                </a:cubicBezTo>
                <a:cubicBezTo>
                  <a:pt x="12993" y="4130"/>
                  <a:pt x="12983" y="4124"/>
                  <a:pt x="12974" y="4124"/>
                </a:cubicBezTo>
                <a:cubicBezTo>
                  <a:pt x="12974" y="4110"/>
                  <a:pt x="13003" y="4067"/>
                  <a:pt x="12988" y="4052"/>
                </a:cubicBezTo>
                <a:cubicBezTo>
                  <a:pt x="12974" y="4023"/>
                  <a:pt x="12988" y="3980"/>
                  <a:pt x="13003" y="3966"/>
                </a:cubicBezTo>
                <a:cubicBezTo>
                  <a:pt x="13010" y="3959"/>
                  <a:pt x="13017" y="3955"/>
                  <a:pt x="13024" y="3955"/>
                </a:cubicBezTo>
                <a:close/>
                <a:moveTo>
                  <a:pt x="11867" y="3995"/>
                </a:moveTo>
                <a:cubicBezTo>
                  <a:pt x="11896" y="4009"/>
                  <a:pt x="11896" y="4038"/>
                  <a:pt x="11867" y="4067"/>
                </a:cubicBezTo>
                <a:cubicBezTo>
                  <a:pt x="11839" y="4095"/>
                  <a:pt x="11767" y="4153"/>
                  <a:pt x="11753" y="4153"/>
                </a:cubicBezTo>
                <a:lnTo>
                  <a:pt x="11753" y="4138"/>
                </a:lnTo>
                <a:lnTo>
                  <a:pt x="11738" y="4138"/>
                </a:lnTo>
                <a:cubicBezTo>
                  <a:pt x="11738" y="4124"/>
                  <a:pt x="11781" y="4081"/>
                  <a:pt x="11824" y="4038"/>
                </a:cubicBezTo>
                <a:lnTo>
                  <a:pt x="11867" y="4009"/>
                </a:lnTo>
                <a:lnTo>
                  <a:pt x="11867" y="3995"/>
                </a:lnTo>
                <a:close/>
                <a:moveTo>
                  <a:pt x="12085" y="3970"/>
                </a:moveTo>
                <a:cubicBezTo>
                  <a:pt x="12094" y="3970"/>
                  <a:pt x="12105" y="3973"/>
                  <a:pt x="12112" y="3980"/>
                </a:cubicBezTo>
                <a:lnTo>
                  <a:pt x="12140" y="4009"/>
                </a:lnTo>
                <a:cubicBezTo>
                  <a:pt x="12140" y="4023"/>
                  <a:pt x="12155" y="4038"/>
                  <a:pt x="12155" y="4052"/>
                </a:cubicBezTo>
                <a:lnTo>
                  <a:pt x="12140" y="4081"/>
                </a:lnTo>
                <a:cubicBezTo>
                  <a:pt x="12155" y="4095"/>
                  <a:pt x="12169" y="4124"/>
                  <a:pt x="12169" y="4138"/>
                </a:cubicBezTo>
                <a:lnTo>
                  <a:pt x="12169" y="4153"/>
                </a:lnTo>
                <a:cubicBezTo>
                  <a:pt x="12169" y="4153"/>
                  <a:pt x="12163" y="4159"/>
                  <a:pt x="12154" y="4159"/>
                </a:cubicBezTo>
                <a:cubicBezTo>
                  <a:pt x="12150" y="4159"/>
                  <a:pt x="12145" y="4158"/>
                  <a:pt x="12140" y="4153"/>
                </a:cubicBezTo>
                <a:lnTo>
                  <a:pt x="12097" y="4124"/>
                </a:lnTo>
                <a:cubicBezTo>
                  <a:pt x="12069" y="4081"/>
                  <a:pt x="12054" y="3995"/>
                  <a:pt x="12069" y="3980"/>
                </a:cubicBezTo>
                <a:cubicBezTo>
                  <a:pt x="12069" y="3973"/>
                  <a:pt x="12076" y="3970"/>
                  <a:pt x="12085" y="3970"/>
                </a:cubicBezTo>
                <a:close/>
                <a:moveTo>
                  <a:pt x="8319" y="4009"/>
                </a:moveTo>
                <a:cubicBezTo>
                  <a:pt x="8319" y="4009"/>
                  <a:pt x="8333" y="4023"/>
                  <a:pt x="8333" y="4038"/>
                </a:cubicBezTo>
                <a:lnTo>
                  <a:pt x="8333" y="4067"/>
                </a:lnTo>
                <a:cubicBezTo>
                  <a:pt x="8320" y="4080"/>
                  <a:pt x="8331" y="4128"/>
                  <a:pt x="8343" y="4169"/>
                </a:cubicBezTo>
                <a:lnTo>
                  <a:pt x="8343" y="4169"/>
                </a:lnTo>
                <a:cubicBezTo>
                  <a:pt x="8325" y="4122"/>
                  <a:pt x="8276" y="4106"/>
                  <a:pt x="8276" y="4067"/>
                </a:cubicBezTo>
                <a:cubicBezTo>
                  <a:pt x="8261" y="4052"/>
                  <a:pt x="8276" y="4023"/>
                  <a:pt x="8290" y="4023"/>
                </a:cubicBezTo>
                <a:cubicBezTo>
                  <a:pt x="8290" y="4009"/>
                  <a:pt x="8304" y="4009"/>
                  <a:pt x="8319" y="4009"/>
                </a:cubicBezTo>
                <a:close/>
                <a:moveTo>
                  <a:pt x="20861" y="4038"/>
                </a:moveTo>
                <a:cubicBezTo>
                  <a:pt x="20818" y="4052"/>
                  <a:pt x="20775" y="4081"/>
                  <a:pt x="20775" y="4081"/>
                </a:cubicBezTo>
                <a:lnTo>
                  <a:pt x="20775" y="4095"/>
                </a:lnTo>
                <a:cubicBezTo>
                  <a:pt x="20775" y="4110"/>
                  <a:pt x="20775" y="4110"/>
                  <a:pt x="20775" y="4124"/>
                </a:cubicBezTo>
                <a:cubicBezTo>
                  <a:pt x="20746" y="4138"/>
                  <a:pt x="20732" y="4138"/>
                  <a:pt x="20718" y="4138"/>
                </a:cubicBezTo>
                <a:lnTo>
                  <a:pt x="20718" y="4124"/>
                </a:lnTo>
                <a:lnTo>
                  <a:pt x="20675" y="4095"/>
                </a:lnTo>
                <a:cubicBezTo>
                  <a:pt x="20660" y="4110"/>
                  <a:pt x="20617" y="4138"/>
                  <a:pt x="20603" y="4153"/>
                </a:cubicBezTo>
                <a:lnTo>
                  <a:pt x="20588" y="4153"/>
                </a:lnTo>
                <a:lnTo>
                  <a:pt x="20588" y="4167"/>
                </a:lnTo>
                <a:cubicBezTo>
                  <a:pt x="20574" y="4182"/>
                  <a:pt x="20588" y="4210"/>
                  <a:pt x="20603" y="4225"/>
                </a:cubicBezTo>
                <a:lnTo>
                  <a:pt x="20617" y="4225"/>
                </a:lnTo>
                <a:cubicBezTo>
                  <a:pt x="20660" y="4196"/>
                  <a:pt x="20689" y="4182"/>
                  <a:pt x="20732" y="4182"/>
                </a:cubicBezTo>
                <a:lnTo>
                  <a:pt x="20746" y="4182"/>
                </a:lnTo>
                <a:cubicBezTo>
                  <a:pt x="20761" y="4167"/>
                  <a:pt x="20775" y="4153"/>
                  <a:pt x="20790" y="4138"/>
                </a:cubicBezTo>
                <a:cubicBezTo>
                  <a:pt x="20804" y="4153"/>
                  <a:pt x="20804" y="4153"/>
                  <a:pt x="20804" y="4153"/>
                </a:cubicBezTo>
                <a:cubicBezTo>
                  <a:pt x="20818" y="4153"/>
                  <a:pt x="20861" y="4138"/>
                  <a:pt x="20890" y="4124"/>
                </a:cubicBezTo>
                <a:cubicBezTo>
                  <a:pt x="20919" y="4110"/>
                  <a:pt x="20991" y="4110"/>
                  <a:pt x="20991" y="4081"/>
                </a:cubicBezTo>
                <a:cubicBezTo>
                  <a:pt x="20991" y="4078"/>
                  <a:pt x="20987" y="4077"/>
                  <a:pt x="20981" y="4077"/>
                </a:cubicBezTo>
                <a:cubicBezTo>
                  <a:pt x="20953" y="4077"/>
                  <a:pt x="20876" y="4098"/>
                  <a:pt x="20818" y="4110"/>
                </a:cubicBezTo>
                <a:cubicBezTo>
                  <a:pt x="20847" y="4081"/>
                  <a:pt x="20890" y="4052"/>
                  <a:pt x="20904" y="4038"/>
                </a:cubicBezTo>
                <a:close/>
                <a:moveTo>
                  <a:pt x="17701" y="4138"/>
                </a:moveTo>
                <a:cubicBezTo>
                  <a:pt x="17715" y="4138"/>
                  <a:pt x="17744" y="4138"/>
                  <a:pt x="17758" y="4153"/>
                </a:cubicBezTo>
                <a:lnTo>
                  <a:pt x="17758" y="4167"/>
                </a:lnTo>
                <a:cubicBezTo>
                  <a:pt x="17758" y="4182"/>
                  <a:pt x="17744" y="4210"/>
                  <a:pt x="17729" y="4225"/>
                </a:cubicBezTo>
                <a:lnTo>
                  <a:pt x="17701" y="4239"/>
                </a:lnTo>
                <a:cubicBezTo>
                  <a:pt x="17657" y="4239"/>
                  <a:pt x="17629" y="4239"/>
                  <a:pt x="17629" y="4225"/>
                </a:cubicBezTo>
                <a:cubicBezTo>
                  <a:pt x="17629" y="4210"/>
                  <a:pt x="17686" y="4153"/>
                  <a:pt x="17701" y="4138"/>
                </a:cubicBezTo>
                <a:close/>
                <a:moveTo>
                  <a:pt x="22615" y="4252"/>
                </a:moveTo>
                <a:cubicBezTo>
                  <a:pt x="22615" y="4258"/>
                  <a:pt x="22614" y="4263"/>
                  <a:pt x="22614" y="4268"/>
                </a:cubicBezTo>
                <a:lnTo>
                  <a:pt x="22629" y="4296"/>
                </a:lnTo>
                <a:cubicBezTo>
                  <a:pt x="22629" y="4304"/>
                  <a:pt x="22629" y="4311"/>
                  <a:pt x="22628" y="4318"/>
                </a:cubicBezTo>
                <a:lnTo>
                  <a:pt x="22628" y="4318"/>
                </a:lnTo>
                <a:cubicBezTo>
                  <a:pt x="22600" y="4300"/>
                  <a:pt x="22602" y="4266"/>
                  <a:pt x="22614" y="4253"/>
                </a:cubicBezTo>
                <a:cubicBezTo>
                  <a:pt x="22615" y="4253"/>
                  <a:pt x="22615" y="4253"/>
                  <a:pt x="22615" y="4252"/>
                </a:cubicBezTo>
                <a:close/>
                <a:moveTo>
                  <a:pt x="23649" y="4282"/>
                </a:moveTo>
                <a:cubicBezTo>
                  <a:pt x="23634" y="4282"/>
                  <a:pt x="23577" y="4296"/>
                  <a:pt x="23548" y="4325"/>
                </a:cubicBezTo>
                <a:lnTo>
                  <a:pt x="23534" y="4340"/>
                </a:lnTo>
                <a:cubicBezTo>
                  <a:pt x="23548" y="4354"/>
                  <a:pt x="23562" y="4383"/>
                  <a:pt x="23577" y="4383"/>
                </a:cubicBezTo>
                <a:cubicBezTo>
                  <a:pt x="23578" y="4384"/>
                  <a:pt x="23580" y="4385"/>
                  <a:pt x="23583" y="4385"/>
                </a:cubicBezTo>
                <a:cubicBezTo>
                  <a:pt x="23603" y="4385"/>
                  <a:pt x="23650" y="4336"/>
                  <a:pt x="23663" y="4311"/>
                </a:cubicBezTo>
                <a:cubicBezTo>
                  <a:pt x="23677" y="4296"/>
                  <a:pt x="23677" y="4282"/>
                  <a:pt x="23649" y="4282"/>
                </a:cubicBezTo>
                <a:close/>
                <a:moveTo>
                  <a:pt x="6509" y="4195"/>
                </a:moveTo>
                <a:cubicBezTo>
                  <a:pt x="6494" y="4195"/>
                  <a:pt x="6485" y="4211"/>
                  <a:pt x="6494" y="4239"/>
                </a:cubicBezTo>
                <a:lnTo>
                  <a:pt x="6509" y="4253"/>
                </a:lnTo>
                <a:cubicBezTo>
                  <a:pt x="6566" y="4253"/>
                  <a:pt x="6566" y="4325"/>
                  <a:pt x="6580" y="4368"/>
                </a:cubicBezTo>
                <a:cubicBezTo>
                  <a:pt x="6580" y="4411"/>
                  <a:pt x="6580" y="4411"/>
                  <a:pt x="6580" y="4411"/>
                </a:cubicBezTo>
                <a:cubicBezTo>
                  <a:pt x="6595" y="4411"/>
                  <a:pt x="6623" y="4383"/>
                  <a:pt x="6623" y="4368"/>
                </a:cubicBezTo>
                <a:cubicBezTo>
                  <a:pt x="6623" y="4354"/>
                  <a:pt x="6566" y="4253"/>
                  <a:pt x="6537" y="4210"/>
                </a:cubicBezTo>
                <a:cubicBezTo>
                  <a:pt x="6527" y="4200"/>
                  <a:pt x="6517" y="4195"/>
                  <a:pt x="6509" y="4195"/>
                </a:cubicBezTo>
                <a:close/>
                <a:moveTo>
                  <a:pt x="9416" y="4252"/>
                </a:moveTo>
                <a:cubicBezTo>
                  <a:pt x="9433" y="4252"/>
                  <a:pt x="9443" y="4286"/>
                  <a:pt x="9454" y="4296"/>
                </a:cubicBezTo>
                <a:cubicBezTo>
                  <a:pt x="9497" y="4340"/>
                  <a:pt x="9497" y="4397"/>
                  <a:pt x="9439" y="4411"/>
                </a:cubicBezTo>
                <a:lnTo>
                  <a:pt x="9425" y="4340"/>
                </a:lnTo>
                <a:cubicBezTo>
                  <a:pt x="9411" y="4311"/>
                  <a:pt x="9382" y="4296"/>
                  <a:pt x="9396" y="4268"/>
                </a:cubicBezTo>
                <a:cubicBezTo>
                  <a:pt x="9404" y="4256"/>
                  <a:pt x="9411" y="4252"/>
                  <a:pt x="9416" y="4252"/>
                </a:cubicBezTo>
                <a:close/>
                <a:moveTo>
                  <a:pt x="23742" y="4156"/>
                </a:moveTo>
                <a:cubicBezTo>
                  <a:pt x="23738" y="4156"/>
                  <a:pt x="23735" y="4160"/>
                  <a:pt x="23735" y="4167"/>
                </a:cubicBezTo>
                <a:cubicBezTo>
                  <a:pt x="23720" y="4167"/>
                  <a:pt x="23706" y="4182"/>
                  <a:pt x="23706" y="4196"/>
                </a:cubicBezTo>
                <a:lnTo>
                  <a:pt x="23735" y="4225"/>
                </a:lnTo>
                <a:cubicBezTo>
                  <a:pt x="23720" y="4253"/>
                  <a:pt x="23692" y="4296"/>
                  <a:pt x="23692" y="4311"/>
                </a:cubicBezTo>
                <a:lnTo>
                  <a:pt x="23692" y="4340"/>
                </a:lnTo>
                <a:lnTo>
                  <a:pt x="23692" y="4368"/>
                </a:lnTo>
                <a:cubicBezTo>
                  <a:pt x="23701" y="4396"/>
                  <a:pt x="23716" y="4412"/>
                  <a:pt x="23734" y="4412"/>
                </a:cubicBezTo>
                <a:cubicBezTo>
                  <a:pt x="23743" y="4412"/>
                  <a:pt x="23753" y="4407"/>
                  <a:pt x="23764" y="4397"/>
                </a:cubicBezTo>
                <a:lnTo>
                  <a:pt x="23764" y="4368"/>
                </a:lnTo>
                <a:lnTo>
                  <a:pt x="23764" y="4325"/>
                </a:lnTo>
                <a:cubicBezTo>
                  <a:pt x="23778" y="4311"/>
                  <a:pt x="23792" y="4296"/>
                  <a:pt x="23807" y="4282"/>
                </a:cubicBezTo>
                <a:cubicBezTo>
                  <a:pt x="23807" y="4282"/>
                  <a:pt x="23778" y="4210"/>
                  <a:pt x="23764" y="4182"/>
                </a:cubicBezTo>
                <a:lnTo>
                  <a:pt x="23749" y="4167"/>
                </a:lnTo>
                <a:cubicBezTo>
                  <a:pt x="23749" y="4160"/>
                  <a:pt x="23746" y="4156"/>
                  <a:pt x="23742" y="4156"/>
                </a:cubicBezTo>
                <a:close/>
                <a:moveTo>
                  <a:pt x="8047" y="3858"/>
                </a:moveTo>
                <a:cubicBezTo>
                  <a:pt x="8061" y="3858"/>
                  <a:pt x="8120" y="3902"/>
                  <a:pt x="8132" y="3937"/>
                </a:cubicBezTo>
                <a:cubicBezTo>
                  <a:pt x="8161" y="3966"/>
                  <a:pt x="8132" y="4023"/>
                  <a:pt x="8060" y="4052"/>
                </a:cubicBezTo>
                <a:lnTo>
                  <a:pt x="8017" y="4095"/>
                </a:lnTo>
                <a:lnTo>
                  <a:pt x="7974" y="4153"/>
                </a:lnTo>
                <a:cubicBezTo>
                  <a:pt x="7917" y="4153"/>
                  <a:pt x="7873" y="4196"/>
                  <a:pt x="7873" y="4210"/>
                </a:cubicBezTo>
                <a:cubicBezTo>
                  <a:pt x="7873" y="4239"/>
                  <a:pt x="7960" y="4239"/>
                  <a:pt x="7988" y="4239"/>
                </a:cubicBezTo>
                <a:cubicBezTo>
                  <a:pt x="8017" y="4239"/>
                  <a:pt x="8060" y="4325"/>
                  <a:pt x="8060" y="4354"/>
                </a:cubicBezTo>
                <a:cubicBezTo>
                  <a:pt x="8060" y="4383"/>
                  <a:pt x="8003" y="4383"/>
                  <a:pt x="7988" y="4383"/>
                </a:cubicBezTo>
                <a:cubicBezTo>
                  <a:pt x="7960" y="4383"/>
                  <a:pt x="7873" y="4368"/>
                  <a:pt x="7845" y="4340"/>
                </a:cubicBezTo>
                <a:cubicBezTo>
                  <a:pt x="7842" y="4337"/>
                  <a:pt x="7838" y="4336"/>
                  <a:pt x="7834" y="4336"/>
                </a:cubicBezTo>
                <a:cubicBezTo>
                  <a:pt x="7816" y="4336"/>
                  <a:pt x="7787" y="4359"/>
                  <a:pt x="7787" y="4383"/>
                </a:cubicBezTo>
                <a:cubicBezTo>
                  <a:pt x="7783" y="4387"/>
                  <a:pt x="7778" y="4389"/>
                  <a:pt x="7772" y="4389"/>
                </a:cubicBezTo>
                <a:cubicBezTo>
                  <a:pt x="7758" y="4389"/>
                  <a:pt x="7744" y="4378"/>
                  <a:pt x="7744" y="4368"/>
                </a:cubicBezTo>
                <a:cubicBezTo>
                  <a:pt x="7744" y="4361"/>
                  <a:pt x="7737" y="4358"/>
                  <a:pt x="7726" y="4358"/>
                </a:cubicBezTo>
                <a:cubicBezTo>
                  <a:pt x="7715" y="4358"/>
                  <a:pt x="7701" y="4361"/>
                  <a:pt x="7687" y="4368"/>
                </a:cubicBezTo>
                <a:lnTo>
                  <a:pt x="7672" y="4368"/>
                </a:lnTo>
                <a:lnTo>
                  <a:pt x="7658" y="4383"/>
                </a:lnTo>
                <a:cubicBezTo>
                  <a:pt x="7629" y="4383"/>
                  <a:pt x="7586" y="4397"/>
                  <a:pt x="7572" y="4411"/>
                </a:cubicBezTo>
                <a:cubicBezTo>
                  <a:pt x="7572" y="4414"/>
                  <a:pt x="7571" y="4415"/>
                  <a:pt x="7569" y="4415"/>
                </a:cubicBezTo>
                <a:cubicBezTo>
                  <a:pt x="7562" y="4415"/>
                  <a:pt x="7543" y="4394"/>
                  <a:pt x="7543" y="4383"/>
                </a:cubicBezTo>
                <a:cubicBezTo>
                  <a:pt x="7529" y="4368"/>
                  <a:pt x="7543" y="4311"/>
                  <a:pt x="7543" y="4296"/>
                </a:cubicBezTo>
                <a:cubicBezTo>
                  <a:pt x="7529" y="4282"/>
                  <a:pt x="7557" y="4239"/>
                  <a:pt x="7557" y="4239"/>
                </a:cubicBezTo>
                <a:cubicBezTo>
                  <a:pt x="7572" y="4239"/>
                  <a:pt x="7600" y="4253"/>
                  <a:pt x="7600" y="4268"/>
                </a:cubicBezTo>
                <a:lnTo>
                  <a:pt x="7687" y="4268"/>
                </a:lnTo>
                <a:lnTo>
                  <a:pt x="7715" y="4282"/>
                </a:lnTo>
                <a:cubicBezTo>
                  <a:pt x="7735" y="4292"/>
                  <a:pt x="7748" y="4309"/>
                  <a:pt x="7759" y="4309"/>
                </a:cubicBezTo>
                <a:cubicBezTo>
                  <a:pt x="7764" y="4309"/>
                  <a:pt x="7768" y="4305"/>
                  <a:pt x="7773" y="4296"/>
                </a:cubicBezTo>
                <a:lnTo>
                  <a:pt x="7787" y="4268"/>
                </a:lnTo>
                <a:cubicBezTo>
                  <a:pt x="7816" y="4253"/>
                  <a:pt x="7830" y="4210"/>
                  <a:pt x="7830" y="4196"/>
                </a:cubicBezTo>
                <a:lnTo>
                  <a:pt x="7845" y="4182"/>
                </a:lnTo>
                <a:lnTo>
                  <a:pt x="7845" y="4167"/>
                </a:lnTo>
                <a:cubicBezTo>
                  <a:pt x="7859" y="4167"/>
                  <a:pt x="7873" y="4124"/>
                  <a:pt x="7888" y="4095"/>
                </a:cubicBezTo>
                <a:cubicBezTo>
                  <a:pt x="7888" y="4067"/>
                  <a:pt x="7830" y="3980"/>
                  <a:pt x="7845" y="3966"/>
                </a:cubicBezTo>
                <a:cubicBezTo>
                  <a:pt x="7845" y="3952"/>
                  <a:pt x="7859" y="3923"/>
                  <a:pt x="7873" y="3923"/>
                </a:cubicBezTo>
                <a:cubicBezTo>
                  <a:pt x="7873" y="3923"/>
                  <a:pt x="7917" y="3966"/>
                  <a:pt x="7931" y="3980"/>
                </a:cubicBezTo>
                <a:cubicBezTo>
                  <a:pt x="7945" y="4009"/>
                  <a:pt x="7974" y="4038"/>
                  <a:pt x="7988" y="4038"/>
                </a:cubicBezTo>
                <a:cubicBezTo>
                  <a:pt x="7988" y="4023"/>
                  <a:pt x="8003" y="4009"/>
                  <a:pt x="8003" y="3995"/>
                </a:cubicBezTo>
                <a:lnTo>
                  <a:pt x="8003" y="3980"/>
                </a:lnTo>
                <a:lnTo>
                  <a:pt x="8003" y="3966"/>
                </a:lnTo>
                <a:cubicBezTo>
                  <a:pt x="7998" y="3961"/>
                  <a:pt x="8001" y="3960"/>
                  <a:pt x="8008" y="3960"/>
                </a:cubicBezTo>
                <a:cubicBezTo>
                  <a:pt x="8022" y="3960"/>
                  <a:pt x="8051" y="3966"/>
                  <a:pt x="8060" y="3966"/>
                </a:cubicBezTo>
                <a:cubicBezTo>
                  <a:pt x="8062" y="3967"/>
                  <a:pt x="8064" y="3968"/>
                  <a:pt x="8066" y="3968"/>
                </a:cubicBezTo>
                <a:cubicBezTo>
                  <a:pt x="8085" y="3968"/>
                  <a:pt x="8059" y="3892"/>
                  <a:pt x="8046" y="3865"/>
                </a:cubicBezTo>
                <a:cubicBezTo>
                  <a:pt x="8043" y="3860"/>
                  <a:pt x="8044" y="3858"/>
                  <a:pt x="8047" y="3858"/>
                </a:cubicBezTo>
                <a:close/>
                <a:moveTo>
                  <a:pt x="10924" y="4264"/>
                </a:moveTo>
                <a:cubicBezTo>
                  <a:pt x="10927" y="4264"/>
                  <a:pt x="10931" y="4265"/>
                  <a:pt x="10934" y="4268"/>
                </a:cubicBezTo>
                <a:lnTo>
                  <a:pt x="10948" y="4282"/>
                </a:lnTo>
                <a:cubicBezTo>
                  <a:pt x="10977" y="4296"/>
                  <a:pt x="10948" y="4368"/>
                  <a:pt x="10948" y="4383"/>
                </a:cubicBezTo>
                <a:cubicBezTo>
                  <a:pt x="10934" y="4397"/>
                  <a:pt x="10919" y="4397"/>
                  <a:pt x="10919" y="4397"/>
                </a:cubicBezTo>
                <a:cubicBezTo>
                  <a:pt x="10919" y="4393"/>
                  <a:pt x="10917" y="4391"/>
                  <a:pt x="10913" y="4391"/>
                </a:cubicBezTo>
                <a:cubicBezTo>
                  <a:pt x="10905" y="4391"/>
                  <a:pt x="10891" y="4401"/>
                  <a:pt x="10891" y="4411"/>
                </a:cubicBezTo>
                <a:cubicBezTo>
                  <a:pt x="10891" y="4426"/>
                  <a:pt x="10876" y="4426"/>
                  <a:pt x="10876" y="4426"/>
                </a:cubicBezTo>
                <a:lnTo>
                  <a:pt x="10862" y="4426"/>
                </a:lnTo>
                <a:cubicBezTo>
                  <a:pt x="10819" y="4397"/>
                  <a:pt x="10876" y="4368"/>
                  <a:pt x="10862" y="4340"/>
                </a:cubicBezTo>
                <a:lnTo>
                  <a:pt x="10862" y="4311"/>
                </a:lnTo>
                <a:cubicBezTo>
                  <a:pt x="10841" y="4300"/>
                  <a:pt x="10835" y="4282"/>
                  <a:pt x="10834" y="4268"/>
                </a:cubicBezTo>
                <a:lnTo>
                  <a:pt x="10834" y="4268"/>
                </a:lnTo>
                <a:cubicBezTo>
                  <a:pt x="10848" y="4268"/>
                  <a:pt x="10862" y="4282"/>
                  <a:pt x="10876" y="4282"/>
                </a:cubicBezTo>
                <a:cubicBezTo>
                  <a:pt x="10888" y="4282"/>
                  <a:pt x="10908" y="4264"/>
                  <a:pt x="10924" y="4264"/>
                </a:cubicBezTo>
                <a:close/>
                <a:moveTo>
                  <a:pt x="23318" y="4325"/>
                </a:moveTo>
                <a:lnTo>
                  <a:pt x="23261" y="4340"/>
                </a:lnTo>
                <a:cubicBezTo>
                  <a:pt x="23232" y="4354"/>
                  <a:pt x="23218" y="4368"/>
                  <a:pt x="23218" y="4411"/>
                </a:cubicBezTo>
                <a:lnTo>
                  <a:pt x="23218" y="4440"/>
                </a:lnTo>
                <a:cubicBezTo>
                  <a:pt x="23230" y="4452"/>
                  <a:pt x="23244" y="4457"/>
                  <a:pt x="23258" y="4457"/>
                </a:cubicBezTo>
                <a:cubicBezTo>
                  <a:pt x="23278" y="4457"/>
                  <a:pt x="23296" y="4448"/>
                  <a:pt x="23304" y="4440"/>
                </a:cubicBezTo>
                <a:cubicBezTo>
                  <a:pt x="23318" y="4426"/>
                  <a:pt x="23333" y="4368"/>
                  <a:pt x="23318" y="4325"/>
                </a:cubicBezTo>
                <a:close/>
                <a:moveTo>
                  <a:pt x="22348" y="4476"/>
                </a:moveTo>
                <a:cubicBezTo>
                  <a:pt x="22339" y="4477"/>
                  <a:pt x="22331" y="4479"/>
                  <a:pt x="22327" y="4483"/>
                </a:cubicBezTo>
                <a:lnTo>
                  <a:pt x="22327" y="4493"/>
                </a:lnTo>
                <a:lnTo>
                  <a:pt x="22327" y="4493"/>
                </a:lnTo>
                <a:cubicBezTo>
                  <a:pt x="22335" y="4491"/>
                  <a:pt x="22342" y="4486"/>
                  <a:pt x="22348" y="4476"/>
                </a:cubicBezTo>
                <a:close/>
                <a:moveTo>
                  <a:pt x="8276" y="4196"/>
                </a:moveTo>
                <a:lnTo>
                  <a:pt x="8276" y="4196"/>
                </a:lnTo>
                <a:cubicBezTo>
                  <a:pt x="8319" y="4210"/>
                  <a:pt x="8333" y="4253"/>
                  <a:pt x="8304" y="4296"/>
                </a:cubicBezTo>
                <a:lnTo>
                  <a:pt x="8304" y="4354"/>
                </a:lnTo>
                <a:lnTo>
                  <a:pt x="8304" y="4426"/>
                </a:lnTo>
                <a:cubicBezTo>
                  <a:pt x="8329" y="4463"/>
                  <a:pt x="8343" y="4500"/>
                  <a:pt x="8328" y="4500"/>
                </a:cubicBezTo>
                <a:cubicBezTo>
                  <a:pt x="8326" y="4500"/>
                  <a:pt x="8323" y="4500"/>
                  <a:pt x="8319" y="4498"/>
                </a:cubicBezTo>
                <a:cubicBezTo>
                  <a:pt x="8290" y="4498"/>
                  <a:pt x="8261" y="4426"/>
                  <a:pt x="8276" y="4411"/>
                </a:cubicBezTo>
                <a:cubicBezTo>
                  <a:pt x="8276" y="4397"/>
                  <a:pt x="8261" y="4354"/>
                  <a:pt x="8247" y="4354"/>
                </a:cubicBezTo>
                <a:cubicBezTo>
                  <a:pt x="8233" y="4354"/>
                  <a:pt x="8204" y="4340"/>
                  <a:pt x="8189" y="4325"/>
                </a:cubicBezTo>
                <a:lnTo>
                  <a:pt x="8189" y="4296"/>
                </a:lnTo>
                <a:cubicBezTo>
                  <a:pt x="8189" y="4282"/>
                  <a:pt x="8204" y="4268"/>
                  <a:pt x="8218" y="4253"/>
                </a:cubicBezTo>
                <a:cubicBezTo>
                  <a:pt x="8218" y="4253"/>
                  <a:pt x="8233" y="4268"/>
                  <a:pt x="8233" y="4268"/>
                </a:cubicBezTo>
                <a:lnTo>
                  <a:pt x="8247" y="4282"/>
                </a:lnTo>
                <a:cubicBezTo>
                  <a:pt x="8254" y="4289"/>
                  <a:pt x="8261" y="4293"/>
                  <a:pt x="8268" y="4293"/>
                </a:cubicBezTo>
                <a:cubicBezTo>
                  <a:pt x="8276" y="4293"/>
                  <a:pt x="8283" y="4289"/>
                  <a:pt x="8290" y="4282"/>
                </a:cubicBezTo>
                <a:lnTo>
                  <a:pt x="8290" y="4268"/>
                </a:lnTo>
                <a:lnTo>
                  <a:pt x="8276" y="4196"/>
                </a:lnTo>
                <a:close/>
                <a:moveTo>
                  <a:pt x="9354" y="4350"/>
                </a:moveTo>
                <a:cubicBezTo>
                  <a:pt x="9358" y="4350"/>
                  <a:pt x="9370" y="4376"/>
                  <a:pt x="9382" y="4411"/>
                </a:cubicBezTo>
                <a:cubicBezTo>
                  <a:pt x="9382" y="4440"/>
                  <a:pt x="9411" y="4526"/>
                  <a:pt x="9396" y="4526"/>
                </a:cubicBezTo>
                <a:cubicBezTo>
                  <a:pt x="9382" y="4526"/>
                  <a:pt x="9353" y="4512"/>
                  <a:pt x="9310" y="4483"/>
                </a:cubicBezTo>
                <a:lnTo>
                  <a:pt x="9296" y="4440"/>
                </a:lnTo>
                <a:lnTo>
                  <a:pt x="9281" y="4411"/>
                </a:lnTo>
                <a:cubicBezTo>
                  <a:pt x="9310" y="4383"/>
                  <a:pt x="9353" y="4354"/>
                  <a:pt x="9353" y="4354"/>
                </a:cubicBezTo>
                <a:cubicBezTo>
                  <a:pt x="9353" y="4351"/>
                  <a:pt x="9354" y="4350"/>
                  <a:pt x="9354" y="4350"/>
                </a:cubicBezTo>
                <a:close/>
                <a:moveTo>
                  <a:pt x="22868" y="4418"/>
                </a:moveTo>
                <a:cubicBezTo>
                  <a:pt x="22865" y="4418"/>
                  <a:pt x="22861" y="4420"/>
                  <a:pt x="22858" y="4426"/>
                </a:cubicBezTo>
                <a:cubicBezTo>
                  <a:pt x="22830" y="4440"/>
                  <a:pt x="22787" y="4483"/>
                  <a:pt x="22801" y="4498"/>
                </a:cubicBezTo>
                <a:cubicBezTo>
                  <a:pt x="22830" y="4512"/>
                  <a:pt x="22902" y="4526"/>
                  <a:pt x="22916" y="4526"/>
                </a:cubicBezTo>
                <a:cubicBezTo>
                  <a:pt x="22916" y="4512"/>
                  <a:pt x="22916" y="4498"/>
                  <a:pt x="22902" y="4498"/>
                </a:cubicBezTo>
                <a:cubicBezTo>
                  <a:pt x="22887" y="4498"/>
                  <a:pt x="22858" y="4483"/>
                  <a:pt x="22887" y="4469"/>
                </a:cubicBezTo>
                <a:cubicBezTo>
                  <a:pt x="22899" y="4457"/>
                  <a:pt x="22882" y="4418"/>
                  <a:pt x="22868" y="4418"/>
                </a:cubicBezTo>
                <a:close/>
                <a:moveTo>
                  <a:pt x="21739" y="4477"/>
                </a:moveTo>
                <a:cubicBezTo>
                  <a:pt x="21747" y="4477"/>
                  <a:pt x="21752" y="4479"/>
                  <a:pt x="21752" y="4483"/>
                </a:cubicBezTo>
                <a:cubicBezTo>
                  <a:pt x="21767" y="4498"/>
                  <a:pt x="21752" y="4512"/>
                  <a:pt x="21738" y="4526"/>
                </a:cubicBezTo>
                <a:cubicBezTo>
                  <a:pt x="21738" y="4531"/>
                  <a:pt x="21730" y="4533"/>
                  <a:pt x="21718" y="4533"/>
                </a:cubicBezTo>
                <a:cubicBezTo>
                  <a:pt x="21695" y="4533"/>
                  <a:pt x="21656" y="4526"/>
                  <a:pt x="21637" y="4526"/>
                </a:cubicBezTo>
                <a:cubicBezTo>
                  <a:pt x="21627" y="4537"/>
                  <a:pt x="21610" y="4547"/>
                  <a:pt x="21600" y="4547"/>
                </a:cubicBezTo>
                <a:cubicBezTo>
                  <a:pt x="21597" y="4547"/>
                  <a:pt x="21594" y="4545"/>
                  <a:pt x="21594" y="4541"/>
                </a:cubicBezTo>
                <a:lnTo>
                  <a:pt x="21580" y="4541"/>
                </a:lnTo>
                <a:cubicBezTo>
                  <a:pt x="21580" y="4526"/>
                  <a:pt x="21580" y="4512"/>
                  <a:pt x="21594" y="4512"/>
                </a:cubicBezTo>
                <a:lnTo>
                  <a:pt x="21637" y="4498"/>
                </a:lnTo>
                <a:cubicBezTo>
                  <a:pt x="21678" y="4487"/>
                  <a:pt x="21718" y="4477"/>
                  <a:pt x="21739" y="4477"/>
                </a:cubicBezTo>
                <a:close/>
                <a:moveTo>
                  <a:pt x="17696" y="4348"/>
                </a:moveTo>
                <a:cubicBezTo>
                  <a:pt x="17715" y="4348"/>
                  <a:pt x="17729" y="4358"/>
                  <a:pt x="17729" y="4368"/>
                </a:cubicBezTo>
                <a:cubicBezTo>
                  <a:pt x="17729" y="4368"/>
                  <a:pt x="17686" y="4469"/>
                  <a:pt x="17686" y="4512"/>
                </a:cubicBezTo>
                <a:cubicBezTo>
                  <a:pt x="17686" y="4526"/>
                  <a:pt x="17683" y="4534"/>
                  <a:pt x="17677" y="4534"/>
                </a:cubicBezTo>
                <a:cubicBezTo>
                  <a:pt x="17672" y="4534"/>
                  <a:pt x="17665" y="4526"/>
                  <a:pt x="17657" y="4512"/>
                </a:cubicBezTo>
                <a:cubicBezTo>
                  <a:pt x="17657" y="4497"/>
                  <a:pt x="17645" y="4481"/>
                  <a:pt x="17627" y="4481"/>
                </a:cubicBezTo>
                <a:cubicBezTo>
                  <a:pt x="17611" y="4481"/>
                  <a:pt x="17591" y="4493"/>
                  <a:pt x="17571" y="4526"/>
                </a:cubicBezTo>
                <a:lnTo>
                  <a:pt x="17528" y="4541"/>
                </a:lnTo>
                <a:lnTo>
                  <a:pt x="17514" y="4555"/>
                </a:lnTo>
                <a:cubicBezTo>
                  <a:pt x="17499" y="4526"/>
                  <a:pt x="17528" y="4469"/>
                  <a:pt x="17543" y="4469"/>
                </a:cubicBezTo>
                <a:cubicBezTo>
                  <a:pt x="17557" y="4455"/>
                  <a:pt x="17543" y="4411"/>
                  <a:pt x="17557" y="4397"/>
                </a:cubicBezTo>
                <a:cubicBezTo>
                  <a:pt x="17571" y="4383"/>
                  <a:pt x="17657" y="4354"/>
                  <a:pt x="17672" y="4354"/>
                </a:cubicBezTo>
                <a:cubicBezTo>
                  <a:pt x="17680" y="4350"/>
                  <a:pt x="17689" y="4348"/>
                  <a:pt x="17696" y="4348"/>
                </a:cubicBezTo>
                <a:close/>
                <a:moveTo>
                  <a:pt x="23706" y="4512"/>
                </a:moveTo>
                <a:cubicBezTo>
                  <a:pt x="23677" y="4526"/>
                  <a:pt x="23677" y="4541"/>
                  <a:pt x="23720" y="4555"/>
                </a:cubicBezTo>
                <a:cubicBezTo>
                  <a:pt x="23735" y="4562"/>
                  <a:pt x="23764" y="4566"/>
                  <a:pt x="23789" y="4566"/>
                </a:cubicBezTo>
                <a:cubicBezTo>
                  <a:pt x="23814" y="4566"/>
                  <a:pt x="23835" y="4562"/>
                  <a:pt x="23835" y="4555"/>
                </a:cubicBezTo>
                <a:cubicBezTo>
                  <a:pt x="23835" y="4541"/>
                  <a:pt x="23749" y="4512"/>
                  <a:pt x="23706" y="4512"/>
                </a:cubicBezTo>
                <a:close/>
                <a:moveTo>
                  <a:pt x="9155" y="4405"/>
                </a:moveTo>
                <a:cubicBezTo>
                  <a:pt x="9161" y="4405"/>
                  <a:pt x="9171" y="4416"/>
                  <a:pt x="9181" y="4426"/>
                </a:cubicBezTo>
                <a:cubicBezTo>
                  <a:pt x="9210" y="4440"/>
                  <a:pt x="9253" y="4512"/>
                  <a:pt x="9224" y="4541"/>
                </a:cubicBezTo>
                <a:lnTo>
                  <a:pt x="9210" y="4555"/>
                </a:lnTo>
                <a:lnTo>
                  <a:pt x="9181" y="4569"/>
                </a:lnTo>
                <a:cubicBezTo>
                  <a:pt x="9138" y="4526"/>
                  <a:pt x="9152" y="4498"/>
                  <a:pt x="9166" y="4498"/>
                </a:cubicBezTo>
                <a:cubicBezTo>
                  <a:pt x="9181" y="4483"/>
                  <a:pt x="9166" y="4455"/>
                  <a:pt x="9152" y="4440"/>
                </a:cubicBezTo>
                <a:cubicBezTo>
                  <a:pt x="9152" y="4426"/>
                  <a:pt x="9152" y="4411"/>
                  <a:pt x="9152" y="4411"/>
                </a:cubicBezTo>
                <a:cubicBezTo>
                  <a:pt x="9152" y="4407"/>
                  <a:pt x="9153" y="4405"/>
                  <a:pt x="9155" y="4405"/>
                </a:cubicBezTo>
                <a:close/>
                <a:moveTo>
                  <a:pt x="8448" y="3909"/>
                </a:moveTo>
                <a:cubicBezTo>
                  <a:pt x="8491" y="3909"/>
                  <a:pt x="8549" y="3937"/>
                  <a:pt x="8563" y="3966"/>
                </a:cubicBezTo>
                <a:lnTo>
                  <a:pt x="8563" y="3980"/>
                </a:lnTo>
                <a:lnTo>
                  <a:pt x="8549" y="4023"/>
                </a:lnTo>
                <a:cubicBezTo>
                  <a:pt x="8534" y="4052"/>
                  <a:pt x="8534" y="4124"/>
                  <a:pt x="8534" y="4138"/>
                </a:cubicBezTo>
                <a:cubicBezTo>
                  <a:pt x="8549" y="4153"/>
                  <a:pt x="8534" y="4182"/>
                  <a:pt x="8534" y="4182"/>
                </a:cubicBezTo>
                <a:cubicBezTo>
                  <a:pt x="8520" y="4182"/>
                  <a:pt x="8549" y="4253"/>
                  <a:pt x="8549" y="4282"/>
                </a:cubicBezTo>
                <a:cubicBezTo>
                  <a:pt x="8549" y="4306"/>
                  <a:pt x="8557" y="4316"/>
                  <a:pt x="8572" y="4316"/>
                </a:cubicBezTo>
                <a:cubicBezTo>
                  <a:pt x="8585" y="4316"/>
                  <a:pt x="8601" y="4309"/>
                  <a:pt x="8620" y="4296"/>
                </a:cubicBezTo>
                <a:lnTo>
                  <a:pt x="8635" y="4253"/>
                </a:lnTo>
                <a:cubicBezTo>
                  <a:pt x="8635" y="4225"/>
                  <a:pt x="8649" y="4225"/>
                  <a:pt x="8664" y="4225"/>
                </a:cubicBezTo>
                <a:cubicBezTo>
                  <a:pt x="8707" y="4225"/>
                  <a:pt x="8721" y="4239"/>
                  <a:pt x="8721" y="4282"/>
                </a:cubicBezTo>
                <a:cubicBezTo>
                  <a:pt x="8721" y="4296"/>
                  <a:pt x="8707" y="4296"/>
                  <a:pt x="8707" y="4296"/>
                </a:cubicBezTo>
                <a:lnTo>
                  <a:pt x="8635" y="4296"/>
                </a:lnTo>
                <a:lnTo>
                  <a:pt x="8635" y="4368"/>
                </a:lnTo>
                <a:lnTo>
                  <a:pt x="8649" y="4383"/>
                </a:lnTo>
                <a:cubicBezTo>
                  <a:pt x="8637" y="4395"/>
                  <a:pt x="8625" y="4429"/>
                  <a:pt x="8612" y="4429"/>
                </a:cubicBezTo>
                <a:cubicBezTo>
                  <a:pt x="8610" y="4429"/>
                  <a:pt x="8608" y="4428"/>
                  <a:pt x="8606" y="4426"/>
                </a:cubicBezTo>
                <a:cubicBezTo>
                  <a:pt x="8606" y="4423"/>
                  <a:pt x="8606" y="4422"/>
                  <a:pt x="8605" y="4422"/>
                </a:cubicBezTo>
                <a:lnTo>
                  <a:pt x="8605" y="4422"/>
                </a:lnTo>
                <a:cubicBezTo>
                  <a:pt x="8602" y="4422"/>
                  <a:pt x="8594" y="4445"/>
                  <a:pt x="8606" y="4469"/>
                </a:cubicBezTo>
                <a:lnTo>
                  <a:pt x="8592" y="4498"/>
                </a:lnTo>
                <a:cubicBezTo>
                  <a:pt x="8592" y="4512"/>
                  <a:pt x="8577" y="4541"/>
                  <a:pt x="8563" y="4569"/>
                </a:cubicBezTo>
                <a:lnTo>
                  <a:pt x="8549" y="4569"/>
                </a:lnTo>
                <a:cubicBezTo>
                  <a:pt x="8545" y="4573"/>
                  <a:pt x="8541" y="4575"/>
                  <a:pt x="8537" y="4575"/>
                </a:cubicBezTo>
                <a:cubicBezTo>
                  <a:pt x="8528" y="4575"/>
                  <a:pt x="8520" y="4562"/>
                  <a:pt x="8520" y="4541"/>
                </a:cubicBezTo>
                <a:lnTo>
                  <a:pt x="8549" y="4498"/>
                </a:lnTo>
                <a:cubicBezTo>
                  <a:pt x="8549" y="4464"/>
                  <a:pt x="8524" y="4450"/>
                  <a:pt x="8501" y="4450"/>
                </a:cubicBezTo>
                <a:cubicBezTo>
                  <a:pt x="8484" y="4450"/>
                  <a:pt x="8468" y="4457"/>
                  <a:pt x="8462" y="4469"/>
                </a:cubicBezTo>
                <a:cubicBezTo>
                  <a:pt x="8458" y="4473"/>
                  <a:pt x="8453" y="4475"/>
                  <a:pt x="8447" y="4475"/>
                </a:cubicBezTo>
                <a:cubicBezTo>
                  <a:pt x="8432" y="4475"/>
                  <a:pt x="8415" y="4465"/>
                  <a:pt x="8405" y="4455"/>
                </a:cubicBezTo>
                <a:cubicBezTo>
                  <a:pt x="8405" y="4440"/>
                  <a:pt x="8448" y="4383"/>
                  <a:pt x="8462" y="4368"/>
                </a:cubicBezTo>
                <a:cubicBezTo>
                  <a:pt x="8477" y="4340"/>
                  <a:pt x="8462" y="4239"/>
                  <a:pt x="8434" y="4210"/>
                </a:cubicBezTo>
                <a:cubicBezTo>
                  <a:pt x="8425" y="4193"/>
                  <a:pt x="8405" y="4180"/>
                  <a:pt x="8384" y="4180"/>
                </a:cubicBezTo>
                <a:cubicBezTo>
                  <a:pt x="8372" y="4180"/>
                  <a:pt x="8358" y="4185"/>
                  <a:pt x="8348" y="4196"/>
                </a:cubicBezTo>
                <a:cubicBezTo>
                  <a:pt x="8348" y="4196"/>
                  <a:pt x="8348" y="4196"/>
                  <a:pt x="8348" y="4182"/>
                </a:cubicBezTo>
                <a:cubicBezTo>
                  <a:pt x="8348" y="4182"/>
                  <a:pt x="8348" y="4182"/>
                  <a:pt x="8391" y="4167"/>
                </a:cubicBezTo>
                <a:lnTo>
                  <a:pt x="8391" y="4153"/>
                </a:lnTo>
                <a:cubicBezTo>
                  <a:pt x="8393" y="4155"/>
                  <a:pt x="8395" y="4156"/>
                  <a:pt x="8397" y="4156"/>
                </a:cubicBezTo>
                <a:cubicBezTo>
                  <a:pt x="8409" y="4156"/>
                  <a:pt x="8419" y="4124"/>
                  <a:pt x="8419" y="4124"/>
                </a:cubicBezTo>
                <a:cubicBezTo>
                  <a:pt x="8419" y="4120"/>
                  <a:pt x="8423" y="4118"/>
                  <a:pt x="8429" y="4118"/>
                </a:cubicBezTo>
                <a:cubicBezTo>
                  <a:pt x="8442" y="4118"/>
                  <a:pt x="8467" y="4128"/>
                  <a:pt x="8477" y="4138"/>
                </a:cubicBezTo>
                <a:cubicBezTo>
                  <a:pt x="8477" y="4142"/>
                  <a:pt x="8478" y="4144"/>
                  <a:pt x="8479" y="4144"/>
                </a:cubicBezTo>
                <a:cubicBezTo>
                  <a:pt x="8483" y="4144"/>
                  <a:pt x="8491" y="4131"/>
                  <a:pt x="8491" y="4110"/>
                </a:cubicBezTo>
                <a:lnTo>
                  <a:pt x="8462" y="4081"/>
                </a:lnTo>
                <a:lnTo>
                  <a:pt x="8448" y="4067"/>
                </a:lnTo>
                <a:cubicBezTo>
                  <a:pt x="8448" y="4050"/>
                  <a:pt x="8438" y="4043"/>
                  <a:pt x="8427" y="4043"/>
                </a:cubicBezTo>
                <a:cubicBezTo>
                  <a:pt x="8419" y="4043"/>
                  <a:pt x="8411" y="4046"/>
                  <a:pt x="8405" y="4052"/>
                </a:cubicBezTo>
                <a:cubicBezTo>
                  <a:pt x="8391" y="4052"/>
                  <a:pt x="8376" y="4052"/>
                  <a:pt x="8362" y="4038"/>
                </a:cubicBezTo>
                <a:cubicBezTo>
                  <a:pt x="8362" y="4038"/>
                  <a:pt x="8419" y="3909"/>
                  <a:pt x="8448" y="3909"/>
                </a:cubicBezTo>
                <a:close/>
                <a:moveTo>
                  <a:pt x="22004" y="4552"/>
                </a:moveTo>
                <a:cubicBezTo>
                  <a:pt x="22007" y="4553"/>
                  <a:pt x="22009" y="4554"/>
                  <a:pt x="22011" y="4555"/>
                </a:cubicBezTo>
                <a:cubicBezTo>
                  <a:pt x="22030" y="4568"/>
                  <a:pt x="22041" y="4587"/>
                  <a:pt x="22044" y="4603"/>
                </a:cubicBezTo>
                <a:lnTo>
                  <a:pt x="22044" y="4603"/>
                </a:lnTo>
                <a:cubicBezTo>
                  <a:pt x="22033" y="4598"/>
                  <a:pt x="22022" y="4591"/>
                  <a:pt x="22011" y="4584"/>
                </a:cubicBezTo>
                <a:lnTo>
                  <a:pt x="22004" y="4552"/>
                </a:lnTo>
                <a:close/>
                <a:moveTo>
                  <a:pt x="7503" y="4502"/>
                </a:moveTo>
                <a:cubicBezTo>
                  <a:pt x="7527" y="4502"/>
                  <a:pt x="7565" y="4526"/>
                  <a:pt x="7586" y="4526"/>
                </a:cubicBezTo>
                <a:cubicBezTo>
                  <a:pt x="7587" y="4525"/>
                  <a:pt x="7588" y="4525"/>
                  <a:pt x="7589" y="4525"/>
                </a:cubicBezTo>
                <a:lnTo>
                  <a:pt x="7589" y="4525"/>
                </a:lnTo>
                <a:cubicBezTo>
                  <a:pt x="7598" y="4525"/>
                  <a:pt x="7584" y="4599"/>
                  <a:pt x="7557" y="4613"/>
                </a:cubicBezTo>
                <a:cubicBezTo>
                  <a:pt x="7552" y="4615"/>
                  <a:pt x="7547" y="4616"/>
                  <a:pt x="7542" y="4616"/>
                </a:cubicBezTo>
                <a:cubicBezTo>
                  <a:pt x="7519" y="4616"/>
                  <a:pt x="7497" y="4593"/>
                  <a:pt x="7485" y="4569"/>
                </a:cubicBezTo>
                <a:lnTo>
                  <a:pt x="7485" y="4541"/>
                </a:lnTo>
                <a:lnTo>
                  <a:pt x="7485" y="4512"/>
                </a:lnTo>
                <a:cubicBezTo>
                  <a:pt x="7489" y="4505"/>
                  <a:pt x="7495" y="4502"/>
                  <a:pt x="7503" y="4502"/>
                </a:cubicBezTo>
                <a:close/>
                <a:moveTo>
                  <a:pt x="4925" y="4489"/>
                </a:moveTo>
                <a:cubicBezTo>
                  <a:pt x="4945" y="4489"/>
                  <a:pt x="4973" y="4499"/>
                  <a:pt x="5000" y="4526"/>
                </a:cubicBezTo>
                <a:lnTo>
                  <a:pt x="5029" y="4569"/>
                </a:lnTo>
                <a:cubicBezTo>
                  <a:pt x="5043" y="4584"/>
                  <a:pt x="5029" y="4598"/>
                  <a:pt x="5029" y="4613"/>
                </a:cubicBezTo>
                <a:cubicBezTo>
                  <a:pt x="5019" y="4613"/>
                  <a:pt x="5016" y="4619"/>
                  <a:pt x="5011" y="4619"/>
                </a:cubicBezTo>
                <a:cubicBezTo>
                  <a:pt x="5008" y="4619"/>
                  <a:pt x="5005" y="4617"/>
                  <a:pt x="5000" y="4613"/>
                </a:cubicBezTo>
                <a:cubicBezTo>
                  <a:pt x="4986" y="4598"/>
                  <a:pt x="4971" y="4584"/>
                  <a:pt x="4957" y="4569"/>
                </a:cubicBezTo>
                <a:lnTo>
                  <a:pt x="4942" y="4526"/>
                </a:lnTo>
                <a:cubicBezTo>
                  <a:pt x="4914" y="4526"/>
                  <a:pt x="4885" y="4512"/>
                  <a:pt x="4899" y="4498"/>
                </a:cubicBezTo>
                <a:cubicBezTo>
                  <a:pt x="4905" y="4492"/>
                  <a:pt x="4914" y="4489"/>
                  <a:pt x="4925" y="4489"/>
                </a:cubicBezTo>
                <a:close/>
                <a:moveTo>
                  <a:pt x="7744" y="4472"/>
                </a:moveTo>
                <a:cubicBezTo>
                  <a:pt x="7751" y="4472"/>
                  <a:pt x="7766" y="4476"/>
                  <a:pt x="7787" y="4483"/>
                </a:cubicBezTo>
                <a:lnTo>
                  <a:pt x="7830" y="4483"/>
                </a:lnTo>
                <a:cubicBezTo>
                  <a:pt x="7833" y="4482"/>
                  <a:pt x="7835" y="4481"/>
                  <a:pt x="7838" y="4481"/>
                </a:cubicBezTo>
                <a:cubicBezTo>
                  <a:pt x="7864" y="4481"/>
                  <a:pt x="7888" y="4543"/>
                  <a:pt x="7888" y="4569"/>
                </a:cubicBezTo>
                <a:cubicBezTo>
                  <a:pt x="7888" y="4584"/>
                  <a:pt x="7888" y="4627"/>
                  <a:pt x="7873" y="4627"/>
                </a:cubicBezTo>
                <a:cubicBezTo>
                  <a:pt x="7873" y="4627"/>
                  <a:pt x="7859" y="4613"/>
                  <a:pt x="7859" y="4584"/>
                </a:cubicBezTo>
                <a:lnTo>
                  <a:pt x="7845" y="4569"/>
                </a:lnTo>
                <a:cubicBezTo>
                  <a:pt x="7845" y="4555"/>
                  <a:pt x="7830" y="4555"/>
                  <a:pt x="7816" y="4555"/>
                </a:cubicBezTo>
                <a:lnTo>
                  <a:pt x="7787" y="4555"/>
                </a:lnTo>
                <a:cubicBezTo>
                  <a:pt x="7787" y="4584"/>
                  <a:pt x="7744" y="4598"/>
                  <a:pt x="7744" y="4598"/>
                </a:cubicBezTo>
                <a:cubicBezTo>
                  <a:pt x="7730" y="4598"/>
                  <a:pt x="7715" y="4613"/>
                  <a:pt x="7701" y="4613"/>
                </a:cubicBezTo>
                <a:lnTo>
                  <a:pt x="7687" y="4613"/>
                </a:lnTo>
                <a:cubicBezTo>
                  <a:pt x="7658" y="4613"/>
                  <a:pt x="7644" y="4584"/>
                  <a:pt x="7658" y="4541"/>
                </a:cubicBezTo>
                <a:lnTo>
                  <a:pt x="7672" y="4526"/>
                </a:lnTo>
                <a:cubicBezTo>
                  <a:pt x="7672" y="4520"/>
                  <a:pt x="7675" y="4517"/>
                  <a:pt x="7679" y="4517"/>
                </a:cubicBezTo>
                <a:cubicBezTo>
                  <a:pt x="7684" y="4517"/>
                  <a:pt x="7693" y="4524"/>
                  <a:pt x="7701" y="4541"/>
                </a:cubicBezTo>
                <a:cubicBezTo>
                  <a:pt x="7704" y="4546"/>
                  <a:pt x="7708" y="4549"/>
                  <a:pt x="7712" y="4549"/>
                </a:cubicBezTo>
                <a:cubicBezTo>
                  <a:pt x="7730" y="4549"/>
                  <a:pt x="7756" y="4506"/>
                  <a:pt x="7744" y="4483"/>
                </a:cubicBezTo>
                <a:cubicBezTo>
                  <a:pt x="7737" y="4476"/>
                  <a:pt x="7737" y="4472"/>
                  <a:pt x="7744" y="4472"/>
                </a:cubicBezTo>
                <a:close/>
                <a:moveTo>
                  <a:pt x="21482" y="4525"/>
                </a:moveTo>
                <a:cubicBezTo>
                  <a:pt x="21493" y="4525"/>
                  <a:pt x="21492" y="4627"/>
                  <a:pt x="21465" y="4627"/>
                </a:cubicBezTo>
                <a:cubicBezTo>
                  <a:pt x="21457" y="4631"/>
                  <a:pt x="21444" y="4633"/>
                  <a:pt x="21429" y="4633"/>
                </a:cubicBezTo>
                <a:cubicBezTo>
                  <a:pt x="21388" y="4633"/>
                  <a:pt x="21332" y="4619"/>
                  <a:pt x="21321" y="4598"/>
                </a:cubicBezTo>
                <a:cubicBezTo>
                  <a:pt x="21307" y="4569"/>
                  <a:pt x="21307" y="4555"/>
                  <a:pt x="21321" y="4555"/>
                </a:cubicBezTo>
                <a:cubicBezTo>
                  <a:pt x="21350" y="4555"/>
                  <a:pt x="21465" y="4541"/>
                  <a:pt x="21479" y="4526"/>
                </a:cubicBezTo>
                <a:cubicBezTo>
                  <a:pt x="21480" y="4526"/>
                  <a:pt x="21481" y="4525"/>
                  <a:pt x="21482" y="4525"/>
                </a:cubicBezTo>
                <a:close/>
                <a:moveTo>
                  <a:pt x="9712" y="3837"/>
                </a:moveTo>
                <a:cubicBezTo>
                  <a:pt x="9727" y="3837"/>
                  <a:pt x="9727" y="3837"/>
                  <a:pt x="9741" y="3851"/>
                </a:cubicBezTo>
                <a:cubicBezTo>
                  <a:pt x="9727" y="3894"/>
                  <a:pt x="9698" y="3923"/>
                  <a:pt x="9727" y="3952"/>
                </a:cubicBezTo>
                <a:lnTo>
                  <a:pt x="9741" y="3966"/>
                </a:lnTo>
                <a:cubicBezTo>
                  <a:pt x="9741" y="3966"/>
                  <a:pt x="9756" y="4023"/>
                  <a:pt x="9770" y="4067"/>
                </a:cubicBezTo>
                <a:lnTo>
                  <a:pt x="9727" y="4110"/>
                </a:lnTo>
                <a:lnTo>
                  <a:pt x="9712" y="4124"/>
                </a:lnTo>
                <a:cubicBezTo>
                  <a:pt x="9712" y="4153"/>
                  <a:pt x="9727" y="4210"/>
                  <a:pt x="9741" y="4239"/>
                </a:cubicBezTo>
                <a:cubicBezTo>
                  <a:pt x="9741" y="4239"/>
                  <a:pt x="9741" y="4253"/>
                  <a:pt x="9741" y="4268"/>
                </a:cubicBezTo>
                <a:cubicBezTo>
                  <a:pt x="9727" y="4282"/>
                  <a:pt x="9727" y="4296"/>
                  <a:pt x="9712" y="4311"/>
                </a:cubicBezTo>
                <a:cubicBezTo>
                  <a:pt x="9698" y="4311"/>
                  <a:pt x="9698" y="4282"/>
                  <a:pt x="9698" y="4239"/>
                </a:cubicBezTo>
                <a:lnTo>
                  <a:pt x="9684" y="4196"/>
                </a:lnTo>
                <a:lnTo>
                  <a:pt x="9684" y="4182"/>
                </a:lnTo>
                <a:cubicBezTo>
                  <a:pt x="9684" y="4167"/>
                  <a:pt x="9641" y="4110"/>
                  <a:pt x="9655" y="4110"/>
                </a:cubicBezTo>
                <a:cubicBezTo>
                  <a:pt x="9669" y="4095"/>
                  <a:pt x="9641" y="4052"/>
                  <a:pt x="9641" y="4052"/>
                </a:cubicBezTo>
                <a:cubicBezTo>
                  <a:pt x="9626" y="4067"/>
                  <a:pt x="9597" y="4095"/>
                  <a:pt x="9597" y="4095"/>
                </a:cubicBezTo>
                <a:cubicBezTo>
                  <a:pt x="9583" y="4081"/>
                  <a:pt x="9569" y="4052"/>
                  <a:pt x="9554" y="4038"/>
                </a:cubicBezTo>
                <a:cubicBezTo>
                  <a:pt x="9554" y="4034"/>
                  <a:pt x="9552" y="4032"/>
                  <a:pt x="9548" y="4032"/>
                </a:cubicBezTo>
                <a:cubicBezTo>
                  <a:pt x="9537" y="4032"/>
                  <a:pt x="9510" y="4046"/>
                  <a:pt x="9468" y="4067"/>
                </a:cubicBezTo>
                <a:cubicBezTo>
                  <a:pt x="9454" y="4095"/>
                  <a:pt x="9425" y="4138"/>
                  <a:pt x="9411" y="4153"/>
                </a:cubicBezTo>
                <a:cubicBezTo>
                  <a:pt x="9401" y="4163"/>
                  <a:pt x="9364" y="4179"/>
                  <a:pt x="9337" y="4179"/>
                </a:cubicBezTo>
                <a:cubicBezTo>
                  <a:pt x="9325" y="4179"/>
                  <a:pt x="9315" y="4176"/>
                  <a:pt x="9310" y="4167"/>
                </a:cubicBezTo>
                <a:cubicBezTo>
                  <a:pt x="9310" y="4167"/>
                  <a:pt x="9353" y="4138"/>
                  <a:pt x="9396" y="4110"/>
                </a:cubicBezTo>
                <a:lnTo>
                  <a:pt x="9396" y="4110"/>
                </a:lnTo>
                <a:cubicBezTo>
                  <a:pt x="9324" y="4138"/>
                  <a:pt x="9253" y="4182"/>
                  <a:pt x="9253" y="4196"/>
                </a:cubicBezTo>
                <a:cubicBezTo>
                  <a:pt x="9250" y="4199"/>
                  <a:pt x="9247" y="4200"/>
                  <a:pt x="9245" y="4200"/>
                </a:cubicBezTo>
                <a:cubicBezTo>
                  <a:pt x="9233" y="4200"/>
                  <a:pt x="9224" y="4176"/>
                  <a:pt x="9224" y="4153"/>
                </a:cubicBezTo>
                <a:lnTo>
                  <a:pt x="9224" y="4124"/>
                </a:lnTo>
                <a:lnTo>
                  <a:pt x="9224" y="4110"/>
                </a:lnTo>
                <a:cubicBezTo>
                  <a:pt x="9224" y="4095"/>
                  <a:pt x="9224" y="4067"/>
                  <a:pt x="9224" y="4067"/>
                </a:cubicBezTo>
                <a:cubicBezTo>
                  <a:pt x="9224" y="4067"/>
                  <a:pt x="9210" y="4110"/>
                  <a:pt x="9210" y="4124"/>
                </a:cubicBezTo>
                <a:cubicBezTo>
                  <a:pt x="9210" y="4136"/>
                  <a:pt x="9156" y="4170"/>
                  <a:pt x="9123" y="4170"/>
                </a:cubicBezTo>
                <a:cubicBezTo>
                  <a:pt x="9118" y="4170"/>
                  <a:pt x="9113" y="4169"/>
                  <a:pt x="9109" y="4167"/>
                </a:cubicBezTo>
                <a:cubicBezTo>
                  <a:pt x="9106" y="4160"/>
                  <a:pt x="9102" y="4157"/>
                  <a:pt x="9099" y="4157"/>
                </a:cubicBezTo>
                <a:cubicBezTo>
                  <a:pt x="9089" y="4157"/>
                  <a:pt x="9084" y="4185"/>
                  <a:pt x="9095" y="4196"/>
                </a:cubicBezTo>
                <a:cubicBezTo>
                  <a:pt x="9095" y="4201"/>
                  <a:pt x="9098" y="4202"/>
                  <a:pt x="9102" y="4202"/>
                </a:cubicBezTo>
                <a:cubicBezTo>
                  <a:pt x="9111" y="4202"/>
                  <a:pt x="9123" y="4196"/>
                  <a:pt x="9123" y="4196"/>
                </a:cubicBezTo>
                <a:cubicBezTo>
                  <a:pt x="9127" y="4192"/>
                  <a:pt x="9130" y="4190"/>
                  <a:pt x="9132" y="4190"/>
                </a:cubicBezTo>
                <a:cubicBezTo>
                  <a:pt x="9138" y="4190"/>
                  <a:pt x="9138" y="4204"/>
                  <a:pt x="9138" y="4225"/>
                </a:cubicBezTo>
                <a:lnTo>
                  <a:pt x="9138" y="4253"/>
                </a:lnTo>
                <a:lnTo>
                  <a:pt x="9138" y="4268"/>
                </a:lnTo>
                <a:cubicBezTo>
                  <a:pt x="9128" y="4268"/>
                  <a:pt x="9106" y="4261"/>
                  <a:pt x="9092" y="4261"/>
                </a:cubicBezTo>
                <a:cubicBezTo>
                  <a:pt x="9085" y="4261"/>
                  <a:pt x="9080" y="4263"/>
                  <a:pt x="9080" y="4268"/>
                </a:cubicBezTo>
                <a:cubicBezTo>
                  <a:pt x="9066" y="4282"/>
                  <a:pt x="9138" y="4340"/>
                  <a:pt x="9152" y="4354"/>
                </a:cubicBezTo>
                <a:cubicBezTo>
                  <a:pt x="9181" y="4354"/>
                  <a:pt x="9166" y="4368"/>
                  <a:pt x="9152" y="4383"/>
                </a:cubicBezTo>
                <a:cubicBezTo>
                  <a:pt x="9126" y="4383"/>
                  <a:pt x="9111" y="4456"/>
                  <a:pt x="9087" y="4456"/>
                </a:cubicBezTo>
                <a:cubicBezTo>
                  <a:pt x="9085" y="4456"/>
                  <a:pt x="9082" y="4456"/>
                  <a:pt x="9080" y="4455"/>
                </a:cubicBezTo>
                <a:cubicBezTo>
                  <a:pt x="9066" y="4455"/>
                  <a:pt x="9066" y="4512"/>
                  <a:pt x="9037" y="4526"/>
                </a:cubicBezTo>
                <a:cubicBezTo>
                  <a:pt x="9023" y="4541"/>
                  <a:pt x="9052" y="4555"/>
                  <a:pt x="9066" y="4555"/>
                </a:cubicBezTo>
                <a:cubicBezTo>
                  <a:pt x="9080" y="4555"/>
                  <a:pt x="9109" y="4569"/>
                  <a:pt x="9123" y="4598"/>
                </a:cubicBezTo>
                <a:lnTo>
                  <a:pt x="9138" y="4613"/>
                </a:lnTo>
                <a:cubicBezTo>
                  <a:pt x="9138" y="4613"/>
                  <a:pt x="9138" y="4641"/>
                  <a:pt x="9138" y="4641"/>
                </a:cubicBezTo>
                <a:cubicBezTo>
                  <a:pt x="9128" y="4641"/>
                  <a:pt x="9119" y="4648"/>
                  <a:pt x="9113" y="4648"/>
                </a:cubicBezTo>
                <a:cubicBezTo>
                  <a:pt x="9111" y="4648"/>
                  <a:pt x="9109" y="4646"/>
                  <a:pt x="9109" y="4641"/>
                </a:cubicBezTo>
                <a:lnTo>
                  <a:pt x="9095" y="4627"/>
                </a:lnTo>
                <a:cubicBezTo>
                  <a:pt x="9095" y="4624"/>
                  <a:pt x="9089" y="4623"/>
                  <a:pt x="9081" y="4623"/>
                </a:cubicBezTo>
                <a:cubicBezTo>
                  <a:pt x="9066" y="4623"/>
                  <a:pt x="9041" y="4626"/>
                  <a:pt x="9018" y="4626"/>
                </a:cubicBezTo>
                <a:cubicBezTo>
                  <a:pt x="8996" y="4626"/>
                  <a:pt x="8976" y="4623"/>
                  <a:pt x="8965" y="4613"/>
                </a:cubicBezTo>
                <a:cubicBezTo>
                  <a:pt x="8944" y="4592"/>
                  <a:pt x="8916" y="4578"/>
                  <a:pt x="8902" y="4578"/>
                </a:cubicBezTo>
                <a:cubicBezTo>
                  <a:pt x="8897" y="4578"/>
                  <a:pt x="8893" y="4580"/>
                  <a:pt x="8893" y="4584"/>
                </a:cubicBezTo>
                <a:cubicBezTo>
                  <a:pt x="8879" y="4584"/>
                  <a:pt x="8850" y="4613"/>
                  <a:pt x="8850" y="4627"/>
                </a:cubicBezTo>
                <a:cubicBezTo>
                  <a:pt x="8836" y="4641"/>
                  <a:pt x="8807" y="4656"/>
                  <a:pt x="8793" y="4656"/>
                </a:cubicBezTo>
                <a:cubicBezTo>
                  <a:pt x="8779" y="4656"/>
                  <a:pt x="8793" y="4541"/>
                  <a:pt x="8764" y="4541"/>
                </a:cubicBezTo>
                <a:cubicBezTo>
                  <a:pt x="8751" y="4541"/>
                  <a:pt x="8774" y="4481"/>
                  <a:pt x="8799" y="4481"/>
                </a:cubicBezTo>
                <a:cubicBezTo>
                  <a:pt x="8802" y="4481"/>
                  <a:pt x="8805" y="4482"/>
                  <a:pt x="8807" y="4483"/>
                </a:cubicBezTo>
                <a:cubicBezTo>
                  <a:pt x="8816" y="4492"/>
                  <a:pt x="8826" y="4496"/>
                  <a:pt x="8837" y="4496"/>
                </a:cubicBezTo>
                <a:cubicBezTo>
                  <a:pt x="8860" y="4496"/>
                  <a:pt x="8884" y="4479"/>
                  <a:pt x="8893" y="4469"/>
                </a:cubicBezTo>
                <a:cubicBezTo>
                  <a:pt x="8893" y="4469"/>
                  <a:pt x="8937" y="4455"/>
                  <a:pt x="8951" y="4455"/>
                </a:cubicBezTo>
                <a:lnTo>
                  <a:pt x="8994" y="4455"/>
                </a:lnTo>
                <a:cubicBezTo>
                  <a:pt x="8994" y="4455"/>
                  <a:pt x="8994" y="4440"/>
                  <a:pt x="8994" y="4426"/>
                </a:cubicBezTo>
                <a:cubicBezTo>
                  <a:pt x="8994" y="4426"/>
                  <a:pt x="8937" y="4383"/>
                  <a:pt x="8922" y="4368"/>
                </a:cubicBezTo>
                <a:cubicBezTo>
                  <a:pt x="8893" y="4368"/>
                  <a:pt x="8893" y="4340"/>
                  <a:pt x="8908" y="4325"/>
                </a:cubicBezTo>
                <a:lnTo>
                  <a:pt x="8908" y="4325"/>
                </a:lnTo>
                <a:cubicBezTo>
                  <a:pt x="8908" y="4325"/>
                  <a:pt x="8946" y="4344"/>
                  <a:pt x="8972" y="4344"/>
                </a:cubicBezTo>
                <a:cubicBezTo>
                  <a:pt x="8984" y="4344"/>
                  <a:pt x="8994" y="4340"/>
                  <a:pt x="8994" y="4325"/>
                </a:cubicBezTo>
                <a:cubicBezTo>
                  <a:pt x="8994" y="4298"/>
                  <a:pt x="8994" y="4288"/>
                  <a:pt x="8998" y="4288"/>
                </a:cubicBezTo>
                <a:cubicBezTo>
                  <a:pt x="9000" y="4288"/>
                  <a:pt x="9003" y="4291"/>
                  <a:pt x="9008" y="4296"/>
                </a:cubicBezTo>
                <a:cubicBezTo>
                  <a:pt x="9008" y="4298"/>
                  <a:pt x="9009" y="4299"/>
                  <a:pt x="9009" y="4299"/>
                </a:cubicBezTo>
                <a:cubicBezTo>
                  <a:pt x="9014" y="4299"/>
                  <a:pt x="9040" y="4246"/>
                  <a:pt x="9066" y="4182"/>
                </a:cubicBezTo>
                <a:lnTo>
                  <a:pt x="9008" y="4095"/>
                </a:lnTo>
                <a:lnTo>
                  <a:pt x="9008" y="4081"/>
                </a:lnTo>
                <a:cubicBezTo>
                  <a:pt x="9008" y="4050"/>
                  <a:pt x="9016" y="4026"/>
                  <a:pt x="9025" y="4026"/>
                </a:cubicBezTo>
                <a:cubicBezTo>
                  <a:pt x="9029" y="4026"/>
                  <a:pt x="9033" y="4030"/>
                  <a:pt x="9037" y="4038"/>
                </a:cubicBezTo>
                <a:lnTo>
                  <a:pt x="9037" y="4052"/>
                </a:lnTo>
                <a:lnTo>
                  <a:pt x="9052" y="4067"/>
                </a:lnTo>
                <a:cubicBezTo>
                  <a:pt x="9052" y="4075"/>
                  <a:pt x="9061" y="4083"/>
                  <a:pt x="9075" y="4083"/>
                </a:cubicBezTo>
                <a:cubicBezTo>
                  <a:pt x="9085" y="4083"/>
                  <a:pt x="9097" y="4079"/>
                  <a:pt x="9109" y="4067"/>
                </a:cubicBezTo>
                <a:lnTo>
                  <a:pt x="9123" y="4067"/>
                </a:lnTo>
                <a:cubicBezTo>
                  <a:pt x="9152" y="4067"/>
                  <a:pt x="9166" y="4052"/>
                  <a:pt x="9166" y="4023"/>
                </a:cubicBezTo>
                <a:lnTo>
                  <a:pt x="9166" y="3995"/>
                </a:lnTo>
                <a:cubicBezTo>
                  <a:pt x="9181" y="3980"/>
                  <a:pt x="9195" y="3952"/>
                  <a:pt x="9224" y="3937"/>
                </a:cubicBezTo>
                <a:lnTo>
                  <a:pt x="9224" y="3980"/>
                </a:lnTo>
                <a:cubicBezTo>
                  <a:pt x="9238" y="3995"/>
                  <a:pt x="9224" y="4009"/>
                  <a:pt x="9238" y="4023"/>
                </a:cubicBezTo>
                <a:lnTo>
                  <a:pt x="9238" y="4038"/>
                </a:lnTo>
                <a:cubicBezTo>
                  <a:pt x="9253" y="4038"/>
                  <a:pt x="9267" y="4023"/>
                  <a:pt x="9267" y="4023"/>
                </a:cubicBezTo>
                <a:lnTo>
                  <a:pt x="9267" y="4009"/>
                </a:lnTo>
                <a:cubicBezTo>
                  <a:pt x="9267" y="3995"/>
                  <a:pt x="9253" y="3966"/>
                  <a:pt x="9253" y="3966"/>
                </a:cubicBezTo>
                <a:lnTo>
                  <a:pt x="9267" y="3952"/>
                </a:lnTo>
                <a:cubicBezTo>
                  <a:pt x="9281" y="3952"/>
                  <a:pt x="9296" y="3966"/>
                  <a:pt x="9296" y="3995"/>
                </a:cubicBezTo>
                <a:lnTo>
                  <a:pt x="9353" y="3995"/>
                </a:lnTo>
                <a:cubicBezTo>
                  <a:pt x="9369" y="4018"/>
                  <a:pt x="9394" y="4029"/>
                  <a:pt x="9417" y="4029"/>
                </a:cubicBezTo>
                <a:cubicBezTo>
                  <a:pt x="9437" y="4029"/>
                  <a:pt x="9455" y="4022"/>
                  <a:pt x="9468" y="4009"/>
                </a:cubicBezTo>
                <a:lnTo>
                  <a:pt x="9483" y="3980"/>
                </a:lnTo>
                <a:lnTo>
                  <a:pt x="9497" y="3966"/>
                </a:lnTo>
                <a:cubicBezTo>
                  <a:pt x="9500" y="3963"/>
                  <a:pt x="9503" y="3962"/>
                  <a:pt x="9507" y="3962"/>
                </a:cubicBezTo>
                <a:cubicBezTo>
                  <a:pt x="9522" y="3962"/>
                  <a:pt x="9540" y="3980"/>
                  <a:pt x="9540" y="3980"/>
                </a:cubicBezTo>
                <a:cubicBezTo>
                  <a:pt x="9554" y="3995"/>
                  <a:pt x="9483" y="4009"/>
                  <a:pt x="9483" y="4052"/>
                </a:cubicBezTo>
                <a:cubicBezTo>
                  <a:pt x="9540" y="4023"/>
                  <a:pt x="9597" y="3995"/>
                  <a:pt x="9597" y="3980"/>
                </a:cubicBezTo>
                <a:cubicBezTo>
                  <a:pt x="9607" y="3980"/>
                  <a:pt x="9629" y="3974"/>
                  <a:pt x="9647" y="3974"/>
                </a:cubicBezTo>
                <a:cubicBezTo>
                  <a:pt x="9657" y="3974"/>
                  <a:pt x="9665" y="3976"/>
                  <a:pt x="9669" y="3980"/>
                </a:cubicBezTo>
                <a:cubicBezTo>
                  <a:pt x="9684" y="3980"/>
                  <a:pt x="9684" y="3923"/>
                  <a:pt x="9669" y="3909"/>
                </a:cubicBezTo>
                <a:cubicBezTo>
                  <a:pt x="9669" y="3880"/>
                  <a:pt x="9698" y="3851"/>
                  <a:pt x="9712" y="3837"/>
                </a:cubicBezTo>
                <a:close/>
                <a:moveTo>
                  <a:pt x="10301" y="4067"/>
                </a:moveTo>
                <a:lnTo>
                  <a:pt x="10301" y="4138"/>
                </a:lnTo>
                <a:cubicBezTo>
                  <a:pt x="10345" y="4138"/>
                  <a:pt x="10431" y="4167"/>
                  <a:pt x="10460" y="4182"/>
                </a:cubicBezTo>
                <a:cubicBezTo>
                  <a:pt x="10474" y="4196"/>
                  <a:pt x="10488" y="4253"/>
                  <a:pt x="10488" y="4268"/>
                </a:cubicBezTo>
                <a:cubicBezTo>
                  <a:pt x="10474" y="4282"/>
                  <a:pt x="10574" y="4282"/>
                  <a:pt x="10589" y="4311"/>
                </a:cubicBezTo>
                <a:cubicBezTo>
                  <a:pt x="10592" y="4314"/>
                  <a:pt x="10594" y="4315"/>
                  <a:pt x="10597" y="4315"/>
                </a:cubicBezTo>
                <a:cubicBezTo>
                  <a:pt x="10608" y="4315"/>
                  <a:pt x="10618" y="4294"/>
                  <a:pt x="10618" y="4282"/>
                </a:cubicBezTo>
                <a:cubicBezTo>
                  <a:pt x="10618" y="4268"/>
                  <a:pt x="10646" y="4253"/>
                  <a:pt x="10661" y="4253"/>
                </a:cubicBezTo>
                <a:cubicBezTo>
                  <a:pt x="10675" y="4253"/>
                  <a:pt x="10689" y="4311"/>
                  <a:pt x="10689" y="4340"/>
                </a:cubicBezTo>
                <a:cubicBezTo>
                  <a:pt x="10689" y="4342"/>
                  <a:pt x="10690" y="4343"/>
                  <a:pt x="10692" y="4343"/>
                </a:cubicBezTo>
                <a:cubicBezTo>
                  <a:pt x="10700" y="4343"/>
                  <a:pt x="10721" y="4322"/>
                  <a:pt x="10732" y="4311"/>
                </a:cubicBezTo>
                <a:cubicBezTo>
                  <a:pt x="10740" y="4304"/>
                  <a:pt x="10750" y="4300"/>
                  <a:pt x="10763" y="4300"/>
                </a:cubicBezTo>
                <a:cubicBezTo>
                  <a:pt x="10776" y="4300"/>
                  <a:pt x="10790" y="4304"/>
                  <a:pt x="10804" y="4311"/>
                </a:cubicBezTo>
                <a:lnTo>
                  <a:pt x="10790" y="4354"/>
                </a:lnTo>
                <a:cubicBezTo>
                  <a:pt x="10790" y="4383"/>
                  <a:pt x="10790" y="4397"/>
                  <a:pt x="10776" y="4426"/>
                </a:cubicBezTo>
                <a:cubicBezTo>
                  <a:pt x="10771" y="4430"/>
                  <a:pt x="10767" y="4432"/>
                  <a:pt x="10763" y="4432"/>
                </a:cubicBezTo>
                <a:cubicBezTo>
                  <a:pt x="10753" y="4432"/>
                  <a:pt x="10743" y="4422"/>
                  <a:pt x="10732" y="4411"/>
                </a:cubicBezTo>
                <a:lnTo>
                  <a:pt x="10718" y="4411"/>
                </a:lnTo>
                <a:cubicBezTo>
                  <a:pt x="10704" y="4426"/>
                  <a:pt x="10675" y="4440"/>
                  <a:pt x="10661" y="4455"/>
                </a:cubicBezTo>
                <a:cubicBezTo>
                  <a:pt x="10658" y="4457"/>
                  <a:pt x="10655" y="4458"/>
                  <a:pt x="10651" y="4458"/>
                </a:cubicBezTo>
                <a:cubicBezTo>
                  <a:pt x="10633" y="4458"/>
                  <a:pt x="10603" y="4428"/>
                  <a:pt x="10603" y="4368"/>
                </a:cubicBezTo>
                <a:lnTo>
                  <a:pt x="10531" y="4397"/>
                </a:lnTo>
                <a:cubicBezTo>
                  <a:pt x="10531" y="4397"/>
                  <a:pt x="10531" y="4383"/>
                  <a:pt x="10517" y="4368"/>
                </a:cubicBezTo>
                <a:cubicBezTo>
                  <a:pt x="10517" y="4354"/>
                  <a:pt x="10488" y="4340"/>
                  <a:pt x="10488" y="4340"/>
                </a:cubicBezTo>
                <a:lnTo>
                  <a:pt x="10488" y="4340"/>
                </a:lnTo>
                <a:cubicBezTo>
                  <a:pt x="10460" y="4368"/>
                  <a:pt x="10503" y="4383"/>
                  <a:pt x="10503" y="4397"/>
                </a:cubicBezTo>
                <a:lnTo>
                  <a:pt x="10503" y="4411"/>
                </a:lnTo>
                <a:cubicBezTo>
                  <a:pt x="10488" y="4426"/>
                  <a:pt x="10402" y="4440"/>
                  <a:pt x="10373" y="4440"/>
                </a:cubicBezTo>
                <a:cubicBezTo>
                  <a:pt x="10345" y="4440"/>
                  <a:pt x="10301" y="4483"/>
                  <a:pt x="10301" y="4512"/>
                </a:cubicBezTo>
                <a:cubicBezTo>
                  <a:pt x="10293" y="4529"/>
                  <a:pt x="10294" y="4536"/>
                  <a:pt x="10300" y="4536"/>
                </a:cubicBezTo>
                <a:cubicBezTo>
                  <a:pt x="10304" y="4536"/>
                  <a:pt x="10310" y="4532"/>
                  <a:pt x="10316" y="4526"/>
                </a:cubicBezTo>
                <a:lnTo>
                  <a:pt x="10330" y="4526"/>
                </a:lnTo>
                <a:cubicBezTo>
                  <a:pt x="10345" y="4526"/>
                  <a:pt x="10359" y="4541"/>
                  <a:pt x="10359" y="4541"/>
                </a:cubicBezTo>
                <a:cubicBezTo>
                  <a:pt x="10345" y="4584"/>
                  <a:pt x="10345" y="4613"/>
                  <a:pt x="10316" y="4641"/>
                </a:cubicBezTo>
                <a:lnTo>
                  <a:pt x="10316" y="4656"/>
                </a:lnTo>
                <a:cubicBezTo>
                  <a:pt x="10287" y="4656"/>
                  <a:pt x="10273" y="4613"/>
                  <a:pt x="10273" y="4555"/>
                </a:cubicBezTo>
                <a:lnTo>
                  <a:pt x="10273" y="4512"/>
                </a:lnTo>
                <a:lnTo>
                  <a:pt x="10258" y="4469"/>
                </a:lnTo>
                <a:lnTo>
                  <a:pt x="10187" y="4469"/>
                </a:lnTo>
                <a:lnTo>
                  <a:pt x="10187" y="4455"/>
                </a:lnTo>
                <a:lnTo>
                  <a:pt x="10129" y="4383"/>
                </a:lnTo>
                <a:cubicBezTo>
                  <a:pt x="10129" y="4420"/>
                  <a:pt x="10129" y="4445"/>
                  <a:pt x="10129" y="4455"/>
                </a:cubicBezTo>
                <a:cubicBezTo>
                  <a:pt x="10126" y="4452"/>
                  <a:pt x="10124" y="4451"/>
                  <a:pt x="10121" y="4451"/>
                </a:cubicBezTo>
                <a:cubicBezTo>
                  <a:pt x="10110" y="4451"/>
                  <a:pt x="10100" y="4472"/>
                  <a:pt x="10100" y="4483"/>
                </a:cubicBezTo>
                <a:cubicBezTo>
                  <a:pt x="10097" y="4487"/>
                  <a:pt x="10094" y="4489"/>
                  <a:pt x="10092" y="4489"/>
                </a:cubicBezTo>
                <a:cubicBezTo>
                  <a:pt x="10086" y="4489"/>
                  <a:pt x="10086" y="4472"/>
                  <a:pt x="10086" y="4440"/>
                </a:cubicBezTo>
                <a:lnTo>
                  <a:pt x="10086" y="4426"/>
                </a:lnTo>
                <a:cubicBezTo>
                  <a:pt x="10086" y="4411"/>
                  <a:pt x="10072" y="4411"/>
                  <a:pt x="10057" y="4411"/>
                </a:cubicBezTo>
                <a:cubicBezTo>
                  <a:pt x="10057" y="4407"/>
                  <a:pt x="10056" y="4405"/>
                  <a:pt x="10053" y="4405"/>
                </a:cubicBezTo>
                <a:cubicBezTo>
                  <a:pt x="10049" y="4405"/>
                  <a:pt x="10043" y="4411"/>
                  <a:pt x="10043" y="4411"/>
                </a:cubicBezTo>
                <a:lnTo>
                  <a:pt x="10043" y="4455"/>
                </a:lnTo>
                <a:cubicBezTo>
                  <a:pt x="10055" y="4491"/>
                  <a:pt x="10016" y="4547"/>
                  <a:pt x="9995" y="4547"/>
                </a:cubicBezTo>
                <a:cubicBezTo>
                  <a:pt x="9991" y="4547"/>
                  <a:pt x="9988" y="4545"/>
                  <a:pt x="9985" y="4541"/>
                </a:cubicBezTo>
                <a:cubicBezTo>
                  <a:pt x="9957" y="4526"/>
                  <a:pt x="9885" y="4469"/>
                  <a:pt x="9870" y="4469"/>
                </a:cubicBezTo>
                <a:cubicBezTo>
                  <a:pt x="9842" y="4469"/>
                  <a:pt x="9870" y="4498"/>
                  <a:pt x="9885" y="4512"/>
                </a:cubicBezTo>
                <a:cubicBezTo>
                  <a:pt x="9899" y="4526"/>
                  <a:pt x="9914" y="4541"/>
                  <a:pt x="9914" y="4555"/>
                </a:cubicBezTo>
                <a:cubicBezTo>
                  <a:pt x="9914" y="4569"/>
                  <a:pt x="9899" y="4584"/>
                  <a:pt x="9899" y="4584"/>
                </a:cubicBezTo>
                <a:lnTo>
                  <a:pt x="9885" y="4584"/>
                </a:lnTo>
                <a:lnTo>
                  <a:pt x="9842" y="4555"/>
                </a:lnTo>
                <a:cubicBezTo>
                  <a:pt x="9784" y="4512"/>
                  <a:pt x="9756" y="4455"/>
                  <a:pt x="9770" y="4440"/>
                </a:cubicBezTo>
                <a:lnTo>
                  <a:pt x="9784" y="4440"/>
                </a:lnTo>
                <a:cubicBezTo>
                  <a:pt x="9827" y="4426"/>
                  <a:pt x="9784" y="4397"/>
                  <a:pt x="9784" y="4397"/>
                </a:cubicBezTo>
                <a:lnTo>
                  <a:pt x="9799" y="4383"/>
                </a:lnTo>
                <a:cubicBezTo>
                  <a:pt x="9813" y="4368"/>
                  <a:pt x="9784" y="4311"/>
                  <a:pt x="9784" y="4282"/>
                </a:cubicBezTo>
                <a:cubicBezTo>
                  <a:pt x="9784" y="4282"/>
                  <a:pt x="9784" y="4268"/>
                  <a:pt x="9770" y="4253"/>
                </a:cubicBezTo>
                <a:lnTo>
                  <a:pt x="9770" y="4253"/>
                </a:lnTo>
                <a:cubicBezTo>
                  <a:pt x="9799" y="4282"/>
                  <a:pt x="9856" y="4325"/>
                  <a:pt x="9870" y="4354"/>
                </a:cubicBezTo>
                <a:cubicBezTo>
                  <a:pt x="9870" y="4389"/>
                  <a:pt x="9900" y="4415"/>
                  <a:pt x="9918" y="4415"/>
                </a:cubicBezTo>
                <a:cubicBezTo>
                  <a:pt x="9922" y="4415"/>
                  <a:pt x="9925" y="4414"/>
                  <a:pt x="9928" y="4411"/>
                </a:cubicBezTo>
                <a:lnTo>
                  <a:pt x="9899" y="4354"/>
                </a:lnTo>
                <a:lnTo>
                  <a:pt x="9885" y="4340"/>
                </a:lnTo>
                <a:cubicBezTo>
                  <a:pt x="9899" y="4296"/>
                  <a:pt x="9914" y="4253"/>
                  <a:pt x="9914" y="4253"/>
                </a:cubicBezTo>
                <a:lnTo>
                  <a:pt x="9928" y="4253"/>
                </a:lnTo>
                <a:cubicBezTo>
                  <a:pt x="9942" y="4268"/>
                  <a:pt x="9957" y="4282"/>
                  <a:pt x="9971" y="4325"/>
                </a:cubicBezTo>
                <a:lnTo>
                  <a:pt x="9971" y="4368"/>
                </a:lnTo>
                <a:cubicBezTo>
                  <a:pt x="10000" y="4354"/>
                  <a:pt x="10043" y="4340"/>
                  <a:pt x="10072" y="4340"/>
                </a:cubicBezTo>
                <a:lnTo>
                  <a:pt x="10100" y="4368"/>
                </a:lnTo>
                <a:lnTo>
                  <a:pt x="10100" y="4383"/>
                </a:lnTo>
                <a:cubicBezTo>
                  <a:pt x="10103" y="4384"/>
                  <a:pt x="10107" y="4385"/>
                  <a:pt x="10110" y="4385"/>
                </a:cubicBezTo>
                <a:cubicBezTo>
                  <a:pt x="10138" y="4385"/>
                  <a:pt x="10174" y="4336"/>
                  <a:pt x="10187" y="4311"/>
                </a:cubicBezTo>
                <a:cubicBezTo>
                  <a:pt x="10189" y="4305"/>
                  <a:pt x="10194" y="4303"/>
                  <a:pt x="10199" y="4303"/>
                </a:cubicBezTo>
                <a:cubicBezTo>
                  <a:pt x="10221" y="4303"/>
                  <a:pt x="10261" y="4345"/>
                  <a:pt x="10273" y="4368"/>
                </a:cubicBezTo>
                <a:cubicBezTo>
                  <a:pt x="10279" y="4378"/>
                  <a:pt x="10284" y="4382"/>
                  <a:pt x="10288" y="4382"/>
                </a:cubicBezTo>
                <a:cubicBezTo>
                  <a:pt x="10301" y="4382"/>
                  <a:pt x="10298" y="4333"/>
                  <a:pt x="10287" y="4311"/>
                </a:cubicBezTo>
                <a:cubicBezTo>
                  <a:pt x="10273" y="4282"/>
                  <a:pt x="10258" y="4239"/>
                  <a:pt x="10258" y="4225"/>
                </a:cubicBezTo>
                <a:lnTo>
                  <a:pt x="10258" y="4210"/>
                </a:lnTo>
                <a:lnTo>
                  <a:pt x="10287" y="4182"/>
                </a:lnTo>
                <a:cubicBezTo>
                  <a:pt x="10287" y="4138"/>
                  <a:pt x="10273" y="4081"/>
                  <a:pt x="10273" y="4067"/>
                </a:cubicBezTo>
                <a:close/>
                <a:moveTo>
                  <a:pt x="7095" y="4492"/>
                </a:moveTo>
                <a:cubicBezTo>
                  <a:pt x="7097" y="4492"/>
                  <a:pt x="7098" y="4494"/>
                  <a:pt x="7098" y="4498"/>
                </a:cubicBezTo>
                <a:cubicBezTo>
                  <a:pt x="7112" y="4526"/>
                  <a:pt x="7169" y="4541"/>
                  <a:pt x="7184" y="4555"/>
                </a:cubicBezTo>
                <a:lnTo>
                  <a:pt x="7184" y="4569"/>
                </a:lnTo>
                <a:cubicBezTo>
                  <a:pt x="7177" y="4584"/>
                  <a:pt x="7169" y="4591"/>
                  <a:pt x="7162" y="4591"/>
                </a:cubicBezTo>
                <a:cubicBezTo>
                  <a:pt x="7155" y="4591"/>
                  <a:pt x="7148" y="4584"/>
                  <a:pt x="7141" y="4569"/>
                </a:cubicBezTo>
                <a:lnTo>
                  <a:pt x="7126" y="4569"/>
                </a:lnTo>
                <a:cubicBezTo>
                  <a:pt x="7112" y="4569"/>
                  <a:pt x="7112" y="4584"/>
                  <a:pt x="7112" y="4584"/>
                </a:cubicBezTo>
                <a:lnTo>
                  <a:pt x="7112" y="4598"/>
                </a:lnTo>
                <a:cubicBezTo>
                  <a:pt x="7112" y="4613"/>
                  <a:pt x="7126" y="4627"/>
                  <a:pt x="7126" y="4641"/>
                </a:cubicBezTo>
                <a:cubicBezTo>
                  <a:pt x="7126" y="4656"/>
                  <a:pt x="7126" y="4670"/>
                  <a:pt x="7112" y="4684"/>
                </a:cubicBezTo>
                <a:cubicBezTo>
                  <a:pt x="7112" y="4684"/>
                  <a:pt x="7098" y="4684"/>
                  <a:pt x="7098" y="4670"/>
                </a:cubicBezTo>
                <a:cubicBezTo>
                  <a:pt x="7083" y="4641"/>
                  <a:pt x="7069" y="4613"/>
                  <a:pt x="7069" y="4584"/>
                </a:cubicBezTo>
                <a:lnTo>
                  <a:pt x="7069" y="4555"/>
                </a:lnTo>
                <a:cubicBezTo>
                  <a:pt x="7080" y="4511"/>
                  <a:pt x="7091" y="4492"/>
                  <a:pt x="7095" y="4492"/>
                </a:cubicBezTo>
                <a:close/>
                <a:moveTo>
                  <a:pt x="17054" y="4541"/>
                </a:moveTo>
                <a:lnTo>
                  <a:pt x="17054" y="4541"/>
                </a:lnTo>
                <a:cubicBezTo>
                  <a:pt x="17068" y="4541"/>
                  <a:pt x="17054" y="4627"/>
                  <a:pt x="17025" y="4641"/>
                </a:cubicBezTo>
                <a:cubicBezTo>
                  <a:pt x="17011" y="4641"/>
                  <a:pt x="16982" y="4641"/>
                  <a:pt x="16968" y="4656"/>
                </a:cubicBezTo>
                <a:cubicBezTo>
                  <a:pt x="16968" y="4656"/>
                  <a:pt x="16982" y="4670"/>
                  <a:pt x="16982" y="4684"/>
                </a:cubicBezTo>
                <a:lnTo>
                  <a:pt x="16968" y="4684"/>
                </a:lnTo>
                <a:cubicBezTo>
                  <a:pt x="16968" y="4699"/>
                  <a:pt x="16925" y="4713"/>
                  <a:pt x="16896" y="4713"/>
                </a:cubicBezTo>
                <a:lnTo>
                  <a:pt x="16867" y="4713"/>
                </a:lnTo>
                <a:cubicBezTo>
                  <a:pt x="16853" y="4713"/>
                  <a:pt x="16839" y="4699"/>
                  <a:pt x="16839" y="4684"/>
                </a:cubicBezTo>
                <a:cubicBezTo>
                  <a:pt x="16839" y="4670"/>
                  <a:pt x="16882" y="4613"/>
                  <a:pt x="16896" y="4613"/>
                </a:cubicBezTo>
                <a:cubicBezTo>
                  <a:pt x="16910" y="4598"/>
                  <a:pt x="16939" y="4584"/>
                  <a:pt x="16953" y="4584"/>
                </a:cubicBezTo>
                <a:cubicBezTo>
                  <a:pt x="16956" y="4586"/>
                  <a:pt x="16958" y="4587"/>
                  <a:pt x="16962" y="4587"/>
                </a:cubicBezTo>
                <a:cubicBezTo>
                  <a:pt x="16983" y="4587"/>
                  <a:pt x="17029" y="4553"/>
                  <a:pt x="17054" y="4541"/>
                </a:cubicBezTo>
                <a:close/>
                <a:moveTo>
                  <a:pt x="17758" y="4598"/>
                </a:moveTo>
                <a:cubicBezTo>
                  <a:pt x="17758" y="4598"/>
                  <a:pt x="17758" y="4613"/>
                  <a:pt x="17758" y="4627"/>
                </a:cubicBezTo>
                <a:lnTo>
                  <a:pt x="17744" y="4656"/>
                </a:lnTo>
                <a:cubicBezTo>
                  <a:pt x="17715" y="4684"/>
                  <a:pt x="17686" y="4727"/>
                  <a:pt x="17657" y="4742"/>
                </a:cubicBezTo>
                <a:lnTo>
                  <a:pt x="17629" y="4727"/>
                </a:lnTo>
                <a:lnTo>
                  <a:pt x="17614" y="4727"/>
                </a:lnTo>
                <a:cubicBezTo>
                  <a:pt x="17586" y="4713"/>
                  <a:pt x="17571" y="4684"/>
                  <a:pt x="17586" y="4656"/>
                </a:cubicBezTo>
                <a:lnTo>
                  <a:pt x="17586" y="4641"/>
                </a:lnTo>
                <a:lnTo>
                  <a:pt x="17614" y="4598"/>
                </a:lnTo>
                <a:cubicBezTo>
                  <a:pt x="17657" y="4598"/>
                  <a:pt x="17701" y="4613"/>
                  <a:pt x="17729" y="4627"/>
                </a:cubicBezTo>
                <a:lnTo>
                  <a:pt x="17744" y="4598"/>
                </a:lnTo>
                <a:close/>
                <a:moveTo>
                  <a:pt x="8341" y="4611"/>
                </a:moveTo>
                <a:cubicBezTo>
                  <a:pt x="8343" y="4611"/>
                  <a:pt x="8345" y="4611"/>
                  <a:pt x="8348" y="4613"/>
                </a:cubicBezTo>
                <a:lnTo>
                  <a:pt x="8362" y="4613"/>
                </a:lnTo>
                <a:lnTo>
                  <a:pt x="8391" y="4627"/>
                </a:lnTo>
                <a:cubicBezTo>
                  <a:pt x="8376" y="4656"/>
                  <a:pt x="8319" y="4699"/>
                  <a:pt x="8304" y="4727"/>
                </a:cubicBezTo>
                <a:cubicBezTo>
                  <a:pt x="8299" y="4738"/>
                  <a:pt x="8296" y="4743"/>
                  <a:pt x="8293" y="4743"/>
                </a:cubicBezTo>
                <a:cubicBezTo>
                  <a:pt x="8290" y="4743"/>
                  <a:pt x="8290" y="4731"/>
                  <a:pt x="8290" y="4713"/>
                </a:cubicBezTo>
                <a:cubicBezTo>
                  <a:pt x="8290" y="4687"/>
                  <a:pt x="8315" y="4611"/>
                  <a:pt x="8341" y="4611"/>
                </a:cubicBezTo>
                <a:close/>
                <a:moveTo>
                  <a:pt x="20732" y="4699"/>
                </a:moveTo>
                <a:cubicBezTo>
                  <a:pt x="20775" y="4699"/>
                  <a:pt x="20861" y="4727"/>
                  <a:pt x="20876" y="4742"/>
                </a:cubicBezTo>
                <a:cubicBezTo>
                  <a:pt x="20876" y="4749"/>
                  <a:pt x="20851" y="4753"/>
                  <a:pt x="20822" y="4753"/>
                </a:cubicBezTo>
                <a:cubicBezTo>
                  <a:pt x="20793" y="4753"/>
                  <a:pt x="20761" y="4749"/>
                  <a:pt x="20746" y="4742"/>
                </a:cubicBezTo>
                <a:cubicBezTo>
                  <a:pt x="20703" y="4727"/>
                  <a:pt x="20703" y="4713"/>
                  <a:pt x="20732" y="4699"/>
                </a:cubicBezTo>
                <a:close/>
                <a:moveTo>
                  <a:pt x="21493" y="4659"/>
                </a:moveTo>
                <a:cubicBezTo>
                  <a:pt x="21485" y="4667"/>
                  <a:pt x="21479" y="4675"/>
                  <a:pt x="21479" y="4684"/>
                </a:cubicBezTo>
                <a:cubicBezTo>
                  <a:pt x="21494" y="4713"/>
                  <a:pt x="21508" y="4785"/>
                  <a:pt x="21494" y="4785"/>
                </a:cubicBezTo>
                <a:cubicBezTo>
                  <a:pt x="21490" y="4781"/>
                  <a:pt x="21485" y="4780"/>
                  <a:pt x="21478" y="4780"/>
                </a:cubicBezTo>
                <a:cubicBezTo>
                  <a:pt x="21475" y="4780"/>
                  <a:pt x="21471" y="4781"/>
                  <a:pt x="21467" y="4781"/>
                </a:cubicBezTo>
                <a:lnTo>
                  <a:pt x="21467" y="4781"/>
                </a:lnTo>
                <a:cubicBezTo>
                  <a:pt x="21455" y="4762"/>
                  <a:pt x="21444" y="4743"/>
                  <a:pt x="21436" y="4727"/>
                </a:cubicBezTo>
                <a:lnTo>
                  <a:pt x="21422" y="4699"/>
                </a:lnTo>
                <a:cubicBezTo>
                  <a:pt x="21453" y="4678"/>
                  <a:pt x="21477" y="4665"/>
                  <a:pt x="21493" y="4659"/>
                </a:cubicBezTo>
                <a:close/>
                <a:moveTo>
                  <a:pt x="6424" y="4535"/>
                </a:moveTo>
                <a:cubicBezTo>
                  <a:pt x="6428" y="4535"/>
                  <a:pt x="6432" y="4537"/>
                  <a:pt x="6437" y="4541"/>
                </a:cubicBezTo>
                <a:lnTo>
                  <a:pt x="6465" y="4555"/>
                </a:lnTo>
                <a:cubicBezTo>
                  <a:pt x="6480" y="4584"/>
                  <a:pt x="6509" y="4613"/>
                  <a:pt x="6509" y="4627"/>
                </a:cubicBezTo>
                <a:lnTo>
                  <a:pt x="6509" y="4641"/>
                </a:lnTo>
                <a:lnTo>
                  <a:pt x="6465" y="4684"/>
                </a:lnTo>
                <a:cubicBezTo>
                  <a:pt x="6509" y="4713"/>
                  <a:pt x="6537" y="4742"/>
                  <a:pt x="6566" y="4756"/>
                </a:cubicBezTo>
                <a:lnTo>
                  <a:pt x="6552" y="4785"/>
                </a:lnTo>
                <a:lnTo>
                  <a:pt x="6552" y="4799"/>
                </a:lnTo>
                <a:lnTo>
                  <a:pt x="6494" y="4799"/>
                </a:lnTo>
                <a:lnTo>
                  <a:pt x="6480" y="4771"/>
                </a:lnTo>
                <a:lnTo>
                  <a:pt x="6465" y="4713"/>
                </a:lnTo>
                <a:cubicBezTo>
                  <a:pt x="6451" y="4656"/>
                  <a:pt x="6422" y="4627"/>
                  <a:pt x="6408" y="4627"/>
                </a:cubicBezTo>
                <a:cubicBezTo>
                  <a:pt x="6405" y="4628"/>
                  <a:pt x="6402" y="4629"/>
                  <a:pt x="6399" y="4629"/>
                </a:cubicBezTo>
                <a:cubicBezTo>
                  <a:pt x="6376" y="4629"/>
                  <a:pt x="6366" y="4582"/>
                  <a:pt x="6379" y="4569"/>
                </a:cubicBezTo>
                <a:lnTo>
                  <a:pt x="6394" y="4555"/>
                </a:lnTo>
                <a:cubicBezTo>
                  <a:pt x="6404" y="4545"/>
                  <a:pt x="6414" y="4535"/>
                  <a:pt x="6424" y="4535"/>
                </a:cubicBezTo>
                <a:close/>
                <a:moveTo>
                  <a:pt x="6379" y="4706"/>
                </a:moveTo>
                <a:cubicBezTo>
                  <a:pt x="6384" y="4706"/>
                  <a:pt x="6389" y="4708"/>
                  <a:pt x="6394" y="4713"/>
                </a:cubicBezTo>
                <a:cubicBezTo>
                  <a:pt x="6408" y="4742"/>
                  <a:pt x="6408" y="4785"/>
                  <a:pt x="6394" y="4799"/>
                </a:cubicBezTo>
                <a:cubicBezTo>
                  <a:pt x="6390" y="4803"/>
                  <a:pt x="6383" y="4805"/>
                  <a:pt x="6375" y="4805"/>
                </a:cubicBezTo>
                <a:cubicBezTo>
                  <a:pt x="6353" y="4805"/>
                  <a:pt x="6322" y="4792"/>
                  <a:pt x="6322" y="4771"/>
                </a:cubicBezTo>
                <a:cubicBezTo>
                  <a:pt x="6322" y="4759"/>
                  <a:pt x="6352" y="4706"/>
                  <a:pt x="6379" y="4706"/>
                </a:cubicBezTo>
                <a:close/>
                <a:moveTo>
                  <a:pt x="7730" y="4670"/>
                </a:moveTo>
                <a:cubicBezTo>
                  <a:pt x="7758" y="4670"/>
                  <a:pt x="7758" y="4670"/>
                  <a:pt x="7758" y="4684"/>
                </a:cubicBezTo>
                <a:cubicBezTo>
                  <a:pt x="7744" y="4684"/>
                  <a:pt x="7758" y="4713"/>
                  <a:pt x="7773" y="4742"/>
                </a:cubicBezTo>
                <a:lnTo>
                  <a:pt x="7773" y="4785"/>
                </a:lnTo>
                <a:cubicBezTo>
                  <a:pt x="7787" y="4814"/>
                  <a:pt x="7773" y="4842"/>
                  <a:pt x="7758" y="4871"/>
                </a:cubicBezTo>
                <a:lnTo>
                  <a:pt x="7758" y="4886"/>
                </a:lnTo>
                <a:cubicBezTo>
                  <a:pt x="7730" y="4886"/>
                  <a:pt x="7715" y="4871"/>
                  <a:pt x="7715" y="4857"/>
                </a:cubicBezTo>
                <a:lnTo>
                  <a:pt x="7715" y="4828"/>
                </a:lnTo>
                <a:lnTo>
                  <a:pt x="7715" y="4799"/>
                </a:lnTo>
                <a:cubicBezTo>
                  <a:pt x="7715" y="4785"/>
                  <a:pt x="7712" y="4778"/>
                  <a:pt x="7708" y="4778"/>
                </a:cubicBezTo>
                <a:cubicBezTo>
                  <a:pt x="7705" y="4778"/>
                  <a:pt x="7701" y="4785"/>
                  <a:pt x="7701" y="4799"/>
                </a:cubicBezTo>
                <a:lnTo>
                  <a:pt x="7687" y="4842"/>
                </a:lnTo>
                <a:cubicBezTo>
                  <a:pt x="7687" y="4842"/>
                  <a:pt x="7672" y="4857"/>
                  <a:pt x="7658" y="4857"/>
                </a:cubicBezTo>
                <a:cubicBezTo>
                  <a:pt x="7644" y="4828"/>
                  <a:pt x="7615" y="4756"/>
                  <a:pt x="7629" y="4756"/>
                </a:cubicBezTo>
                <a:cubicBezTo>
                  <a:pt x="7629" y="4742"/>
                  <a:pt x="7701" y="4670"/>
                  <a:pt x="7730" y="4670"/>
                </a:cubicBezTo>
                <a:close/>
                <a:moveTo>
                  <a:pt x="21228" y="4854"/>
                </a:moveTo>
                <a:cubicBezTo>
                  <a:pt x="21224" y="4873"/>
                  <a:pt x="21219" y="4889"/>
                  <a:pt x="21213" y="4891"/>
                </a:cubicBezTo>
                <a:lnTo>
                  <a:pt x="21213" y="4891"/>
                </a:lnTo>
                <a:cubicBezTo>
                  <a:pt x="21210" y="4889"/>
                  <a:pt x="21208" y="4887"/>
                  <a:pt x="21206" y="4886"/>
                </a:cubicBezTo>
                <a:lnTo>
                  <a:pt x="21206" y="4886"/>
                </a:lnTo>
                <a:cubicBezTo>
                  <a:pt x="21208" y="4890"/>
                  <a:pt x="21210" y="4891"/>
                  <a:pt x="21212" y="4891"/>
                </a:cubicBezTo>
                <a:cubicBezTo>
                  <a:pt x="21213" y="4891"/>
                  <a:pt x="21213" y="4891"/>
                  <a:pt x="21213" y="4891"/>
                </a:cubicBezTo>
                <a:lnTo>
                  <a:pt x="21213" y="4891"/>
                </a:lnTo>
                <a:cubicBezTo>
                  <a:pt x="21231" y="4903"/>
                  <a:pt x="21266" y="4914"/>
                  <a:pt x="21278" y="4914"/>
                </a:cubicBezTo>
                <a:lnTo>
                  <a:pt x="21292" y="4900"/>
                </a:lnTo>
                <a:cubicBezTo>
                  <a:pt x="21292" y="4890"/>
                  <a:pt x="21265" y="4873"/>
                  <a:pt x="21228" y="4854"/>
                </a:cubicBezTo>
                <a:close/>
                <a:moveTo>
                  <a:pt x="14801" y="4837"/>
                </a:moveTo>
                <a:cubicBezTo>
                  <a:pt x="14806" y="4837"/>
                  <a:pt x="14816" y="4853"/>
                  <a:pt x="14827" y="4886"/>
                </a:cubicBezTo>
                <a:cubicBezTo>
                  <a:pt x="14838" y="4907"/>
                  <a:pt x="14801" y="4944"/>
                  <a:pt x="14781" y="4944"/>
                </a:cubicBezTo>
                <a:cubicBezTo>
                  <a:pt x="14774" y="4944"/>
                  <a:pt x="14770" y="4940"/>
                  <a:pt x="14770" y="4929"/>
                </a:cubicBezTo>
                <a:cubicBezTo>
                  <a:pt x="14770" y="4900"/>
                  <a:pt x="14784" y="4842"/>
                  <a:pt x="14798" y="4842"/>
                </a:cubicBezTo>
                <a:cubicBezTo>
                  <a:pt x="14798" y="4839"/>
                  <a:pt x="14799" y="4837"/>
                  <a:pt x="14801" y="4837"/>
                </a:cubicBezTo>
                <a:close/>
                <a:moveTo>
                  <a:pt x="7904" y="4674"/>
                </a:moveTo>
                <a:cubicBezTo>
                  <a:pt x="7906" y="4674"/>
                  <a:pt x="7909" y="4677"/>
                  <a:pt x="7917" y="4684"/>
                </a:cubicBezTo>
                <a:cubicBezTo>
                  <a:pt x="7931" y="4699"/>
                  <a:pt x="7945" y="4785"/>
                  <a:pt x="7931" y="4799"/>
                </a:cubicBezTo>
                <a:cubicBezTo>
                  <a:pt x="7917" y="4814"/>
                  <a:pt x="7945" y="4828"/>
                  <a:pt x="7974" y="4828"/>
                </a:cubicBezTo>
                <a:lnTo>
                  <a:pt x="7974" y="4842"/>
                </a:lnTo>
                <a:cubicBezTo>
                  <a:pt x="7988" y="4886"/>
                  <a:pt x="8003" y="4914"/>
                  <a:pt x="8046" y="4929"/>
                </a:cubicBezTo>
                <a:cubicBezTo>
                  <a:pt x="8046" y="4929"/>
                  <a:pt x="8060" y="4957"/>
                  <a:pt x="8046" y="4972"/>
                </a:cubicBezTo>
                <a:cubicBezTo>
                  <a:pt x="8046" y="4986"/>
                  <a:pt x="8031" y="4986"/>
                  <a:pt x="8017" y="4986"/>
                </a:cubicBezTo>
                <a:lnTo>
                  <a:pt x="7988" y="4957"/>
                </a:lnTo>
                <a:cubicBezTo>
                  <a:pt x="7945" y="4929"/>
                  <a:pt x="7873" y="4857"/>
                  <a:pt x="7873" y="4828"/>
                </a:cubicBezTo>
                <a:cubicBezTo>
                  <a:pt x="7873" y="4799"/>
                  <a:pt x="7845" y="4727"/>
                  <a:pt x="7859" y="4713"/>
                </a:cubicBezTo>
                <a:cubicBezTo>
                  <a:pt x="7873" y="4713"/>
                  <a:pt x="7902" y="4684"/>
                  <a:pt x="7902" y="4684"/>
                </a:cubicBezTo>
                <a:cubicBezTo>
                  <a:pt x="7902" y="4677"/>
                  <a:pt x="7902" y="4674"/>
                  <a:pt x="7904" y="4674"/>
                </a:cubicBezTo>
                <a:close/>
                <a:moveTo>
                  <a:pt x="9830" y="4896"/>
                </a:moveTo>
                <a:cubicBezTo>
                  <a:pt x="9862" y="4896"/>
                  <a:pt x="9906" y="4926"/>
                  <a:pt x="9870" y="4986"/>
                </a:cubicBezTo>
                <a:lnTo>
                  <a:pt x="9842" y="4943"/>
                </a:lnTo>
                <a:cubicBezTo>
                  <a:pt x="9813" y="4914"/>
                  <a:pt x="9813" y="4914"/>
                  <a:pt x="9813" y="4900"/>
                </a:cubicBezTo>
                <a:cubicBezTo>
                  <a:pt x="9818" y="4897"/>
                  <a:pt x="9824" y="4896"/>
                  <a:pt x="9830" y="4896"/>
                </a:cubicBezTo>
                <a:close/>
                <a:moveTo>
                  <a:pt x="8151" y="4768"/>
                </a:moveTo>
                <a:cubicBezTo>
                  <a:pt x="8161" y="4768"/>
                  <a:pt x="8159" y="4815"/>
                  <a:pt x="8146" y="4828"/>
                </a:cubicBezTo>
                <a:cubicBezTo>
                  <a:pt x="8146" y="4842"/>
                  <a:pt x="8189" y="4857"/>
                  <a:pt x="8204" y="4857"/>
                </a:cubicBezTo>
                <a:cubicBezTo>
                  <a:pt x="8233" y="4871"/>
                  <a:pt x="8189" y="4943"/>
                  <a:pt x="8175" y="4972"/>
                </a:cubicBezTo>
                <a:cubicBezTo>
                  <a:pt x="8170" y="4982"/>
                  <a:pt x="8165" y="4987"/>
                  <a:pt x="8160" y="4987"/>
                </a:cubicBezTo>
                <a:cubicBezTo>
                  <a:pt x="8152" y="4987"/>
                  <a:pt x="8146" y="4971"/>
                  <a:pt x="8146" y="4943"/>
                </a:cubicBezTo>
                <a:cubicBezTo>
                  <a:pt x="8132" y="4900"/>
                  <a:pt x="8132" y="4771"/>
                  <a:pt x="8146" y="4771"/>
                </a:cubicBezTo>
                <a:cubicBezTo>
                  <a:pt x="8148" y="4769"/>
                  <a:pt x="8149" y="4768"/>
                  <a:pt x="8151" y="4768"/>
                </a:cubicBezTo>
                <a:close/>
                <a:moveTo>
                  <a:pt x="15933" y="4860"/>
                </a:moveTo>
                <a:cubicBezTo>
                  <a:pt x="15966" y="4860"/>
                  <a:pt x="15998" y="4864"/>
                  <a:pt x="16005" y="4871"/>
                </a:cubicBezTo>
                <a:cubicBezTo>
                  <a:pt x="16020" y="4900"/>
                  <a:pt x="15919" y="4957"/>
                  <a:pt x="15876" y="4972"/>
                </a:cubicBezTo>
                <a:cubicBezTo>
                  <a:pt x="15859" y="4983"/>
                  <a:pt x="15845" y="4987"/>
                  <a:pt x="15834" y="4987"/>
                </a:cubicBezTo>
                <a:cubicBezTo>
                  <a:pt x="15815" y="4987"/>
                  <a:pt x="15804" y="4975"/>
                  <a:pt x="15804" y="4957"/>
                </a:cubicBezTo>
                <a:cubicBezTo>
                  <a:pt x="15804" y="4929"/>
                  <a:pt x="15847" y="4871"/>
                  <a:pt x="15862" y="4871"/>
                </a:cubicBezTo>
                <a:cubicBezTo>
                  <a:pt x="15869" y="4864"/>
                  <a:pt x="15901" y="4860"/>
                  <a:pt x="15933" y="4860"/>
                </a:cubicBezTo>
                <a:close/>
                <a:moveTo>
                  <a:pt x="9582" y="4906"/>
                </a:moveTo>
                <a:cubicBezTo>
                  <a:pt x="9591" y="4906"/>
                  <a:pt x="9601" y="4909"/>
                  <a:pt x="9612" y="4914"/>
                </a:cubicBezTo>
                <a:lnTo>
                  <a:pt x="9626" y="4943"/>
                </a:lnTo>
                <a:cubicBezTo>
                  <a:pt x="9633" y="4950"/>
                  <a:pt x="9641" y="4954"/>
                  <a:pt x="9648" y="4954"/>
                </a:cubicBezTo>
                <a:cubicBezTo>
                  <a:pt x="9655" y="4954"/>
                  <a:pt x="9662" y="4950"/>
                  <a:pt x="9669" y="4943"/>
                </a:cubicBezTo>
                <a:cubicBezTo>
                  <a:pt x="9674" y="4934"/>
                  <a:pt x="9678" y="4931"/>
                  <a:pt x="9682" y="4931"/>
                </a:cubicBezTo>
                <a:cubicBezTo>
                  <a:pt x="9690" y="4931"/>
                  <a:pt x="9694" y="4947"/>
                  <a:pt x="9684" y="4957"/>
                </a:cubicBezTo>
                <a:lnTo>
                  <a:pt x="9684" y="5000"/>
                </a:lnTo>
                <a:cubicBezTo>
                  <a:pt x="9655" y="4986"/>
                  <a:pt x="9626" y="4972"/>
                  <a:pt x="9612" y="4972"/>
                </a:cubicBezTo>
                <a:lnTo>
                  <a:pt x="9597" y="4957"/>
                </a:lnTo>
                <a:lnTo>
                  <a:pt x="9569" y="4943"/>
                </a:lnTo>
                <a:cubicBezTo>
                  <a:pt x="9560" y="4916"/>
                  <a:pt x="9568" y="4906"/>
                  <a:pt x="9582" y="4906"/>
                </a:cubicBezTo>
                <a:close/>
                <a:moveTo>
                  <a:pt x="18528" y="4938"/>
                </a:moveTo>
                <a:lnTo>
                  <a:pt x="18528" y="4938"/>
                </a:lnTo>
                <a:cubicBezTo>
                  <a:pt x="18533" y="4938"/>
                  <a:pt x="18530" y="4954"/>
                  <a:pt x="18520" y="4986"/>
                </a:cubicBezTo>
                <a:lnTo>
                  <a:pt x="18491" y="5000"/>
                </a:lnTo>
                <a:cubicBezTo>
                  <a:pt x="18484" y="5008"/>
                  <a:pt x="18473" y="5011"/>
                  <a:pt x="18462" y="5011"/>
                </a:cubicBezTo>
                <a:cubicBezTo>
                  <a:pt x="18451" y="5011"/>
                  <a:pt x="18441" y="5008"/>
                  <a:pt x="18433" y="5000"/>
                </a:cubicBezTo>
                <a:cubicBezTo>
                  <a:pt x="18419" y="5000"/>
                  <a:pt x="18405" y="4972"/>
                  <a:pt x="18419" y="4957"/>
                </a:cubicBezTo>
                <a:lnTo>
                  <a:pt x="18419" y="4943"/>
                </a:lnTo>
                <a:cubicBezTo>
                  <a:pt x="18429" y="4943"/>
                  <a:pt x="18457" y="4949"/>
                  <a:pt x="18484" y="4949"/>
                </a:cubicBezTo>
                <a:cubicBezTo>
                  <a:pt x="18497" y="4949"/>
                  <a:pt x="18510" y="4948"/>
                  <a:pt x="18520" y="4943"/>
                </a:cubicBezTo>
                <a:cubicBezTo>
                  <a:pt x="18523" y="4939"/>
                  <a:pt x="18526" y="4938"/>
                  <a:pt x="18528" y="4938"/>
                </a:cubicBezTo>
                <a:close/>
                <a:moveTo>
                  <a:pt x="8664" y="4929"/>
                </a:moveTo>
                <a:cubicBezTo>
                  <a:pt x="8692" y="4929"/>
                  <a:pt x="8750" y="5000"/>
                  <a:pt x="8721" y="5015"/>
                </a:cubicBezTo>
                <a:cubicBezTo>
                  <a:pt x="8707" y="5015"/>
                  <a:pt x="8649" y="5015"/>
                  <a:pt x="8635" y="4986"/>
                </a:cubicBezTo>
                <a:cubicBezTo>
                  <a:pt x="8620" y="4957"/>
                  <a:pt x="8635" y="4929"/>
                  <a:pt x="8664" y="4929"/>
                </a:cubicBezTo>
                <a:close/>
                <a:moveTo>
                  <a:pt x="8792" y="4853"/>
                </a:moveTo>
                <a:cubicBezTo>
                  <a:pt x="8792" y="4853"/>
                  <a:pt x="8793" y="4854"/>
                  <a:pt x="8793" y="4857"/>
                </a:cubicBezTo>
                <a:cubicBezTo>
                  <a:pt x="8807" y="4857"/>
                  <a:pt x="8822" y="4871"/>
                  <a:pt x="8836" y="4900"/>
                </a:cubicBezTo>
                <a:cubicBezTo>
                  <a:pt x="8807" y="4929"/>
                  <a:pt x="8807" y="4972"/>
                  <a:pt x="8836" y="5000"/>
                </a:cubicBezTo>
                <a:lnTo>
                  <a:pt x="8836" y="5015"/>
                </a:lnTo>
                <a:cubicBezTo>
                  <a:pt x="8831" y="5020"/>
                  <a:pt x="8824" y="5023"/>
                  <a:pt x="8816" y="5023"/>
                </a:cubicBezTo>
                <a:cubicBezTo>
                  <a:pt x="8803" y="5023"/>
                  <a:pt x="8788" y="5013"/>
                  <a:pt x="8779" y="4986"/>
                </a:cubicBezTo>
                <a:lnTo>
                  <a:pt x="8793" y="4957"/>
                </a:lnTo>
                <a:lnTo>
                  <a:pt x="8793" y="4929"/>
                </a:lnTo>
                <a:cubicBezTo>
                  <a:pt x="8781" y="4881"/>
                  <a:pt x="8789" y="4853"/>
                  <a:pt x="8792" y="4853"/>
                </a:cubicBezTo>
                <a:close/>
                <a:moveTo>
                  <a:pt x="16364" y="4943"/>
                </a:moveTo>
                <a:cubicBezTo>
                  <a:pt x="16364" y="4957"/>
                  <a:pt x="16350" y="5015"/>
                  <a:pt x="16336" y="5044"/>
                </a:cubicBezTo>
                <a:cubicBezTo>
                  <a:pt x="16330" y="5050"/>
                  <a:pt x="16324" y="5053"/>
                  <a:pt x="16319" y="5053"/>
                </a:cubicBezTo>
                <a:cubicBezTo>
                  <a:pt x="16312" y="5053"/>
                  <a:pt x="16307" y="5046"/>
                  <a:pt x="16307" y="5029"/>
                </a:cubicBezTo>
                <a:cubicBezTo>
                  <a:pt x="16293" y="5000"/>
                  <a:pt x="16350" y="4943"/>
                  <a:pt x="16364" y="4943"/>
                </a:cubicBezTo>
                <a:close/>
                <a:moveTo>
                  <a:pt x="20632" y="4857"/>
                </a:moveTo>
                <a:lnTo>
                  <a:pt x="20632" y="4857"/>
                </a:lnTo>
                <a:cubicBezTo>
                  <a:pt x="20588" y="4957"/>
                  <a:pt x="20517" y="4986"/>
                  <a:pt x="20473" y="5058"/>
                </a:cubicBezTo>
                <a:cubicBezTo>
                  <a:pt x="20445" y="4943"/>
                  <a:pt x="20445" y="4929"/>
                  <a:pt x="20632" y="4857"/>
                </a:cubicBezTo>
                <a:close/>
                <a:moveTo>
                  <a:pt x="7615" y="4857"/>
                </a:moveTo>
                <a:cubicBezTo>
                  <a:pt x="7629" y="4900"/>
                  <a:pt x="7629" y="4943"/>
                  <a:pt x="7644" y="5000"/>
                </a:cubicBezTo>
                <a:lnTo>
                  <a:pt x="7615" y="5029"/>
                </a:lnTo>
                <a:lnTo>
                  <a:pt x="7600" y="5044"/>
                </a:lnTo>
                <a:cubicBezTo>
                  <a:pt x="7594" y="5056"/>
                  <a:pt x="7586" y="5060"/>
                  <a:pt x="7579" y="5060"/>
                </a:cubicBezTo>
                <a:cubicBezTo>
                  <a:pt x="7569" y="5060"/>
                  <a:pt x="7563" y="5052"/>
                  <a:pt x="7572" y="5044"/>
                </a:cubicBezTo>
                <a:lnTo>
                  <a:pt x="7572" y="5029"/>
                </a:lnTo>
                <a:lnTo>
                  <a:pt x="7572" y="5015"/>
                </a:lnTo>
                <a:cubicBezTo>
                  <a:pt x="7586" y="5000"/>
                  <a:pt x="7615" y="4972"/>
                  <a:pt x="7629" y="4929"/>
                </a:cubicBezTo>
                <a:lnTo>
                  <a:pt x="7600" y="4900"/>
                </a:lnTo>
                <a:lnTo>
                  <a:pt x="7600" y="4886"/>
                </a:lnTo>
                <a:cubicBezTo>
                  <a:pt x="7600" y="4871"/>
                  <a:pt x="7615" y="4871"/>
                  <a:pt x="7615" y="4857"/>
                </a:cubicBezTo>
                <a:close/>
                <a:moveTo>
                  <a:pt x="21623" y="4914"/>
                </a:moveTo>
                <a:cubicBezTo>
                  <a:pt x="21652" y="4914"/>
                  <a:pt x="21666" y="4957"/>
                  <a:pt x="21652" y="4986"/>
                </a:cubicBezTo>
                <a:lnTo>
                  <a:pt x="21652" y="5015"/>
                </a:lnTo>
                <a:lnTo>
                  <a:pt x="21637" y="5029"/>
                </a:lnTo>
                <a:cubicBezTo>
                  <a:pt x="21608" y="5044"/>
                  <a:pt x="21580" y="5044"/>
                  <a:pt x="21551" y="5058"/>
                </a:cubicBezTo>
                <a:lnTo>
                  <a:pt x="21522" y="5058"/>
                </a:lnTo>
                <a:cubicBezTo>
                  <a:pt x="21518" y="5062"/>
                  <a:pt x="21516" y="5064"/>
                  <a:pt x="21514" y="5064"/>
                </a:cubicBezTo>
                <a:cubicBezTo>
                  <a:pt x="21509" y="5064"/>
                  <a:pt x="21512" y="5050"/>
                  <a:pt x="21522" y="5029"/>
                </a:cubicBezTo>
                <a:lnTo>
                  <a:pt x="21537" y="5000"/>
                </a:lnTo>
                <a:lnTo>
                  <a:pt x="21551" y="4972"/>
                </a:lnTo>
                <a:cubicBezTo>
                  <a:pt x="21565" y="4943"/>
                  <a:pt x="21608" y="4914"/>
                  <a:pt x="21623" y="4914"/>
                </a:cubicBezTo>
                <a:close/>
                <a:moveTo>
                  <a:pt x="6983" y="4957"/>
                </a:moveTo>
                <a:cubicBezTo>
                  <a:pt x="6997" y="4957"/>
                  <a:pt x="6997" y="5015"/>
                  <a:pt x="6997" y="5044"/>
                </a:cubicBezTo>
                <a:cubicBezTo>
                  <a:pt x="6997" y="5054"/>
                  <a:pt x="6983" y="5064"/>
                  <a:pt x="6964" y="5064"/>
                </a:cubicBezTo>
                <a:cubicBezTo>
                  <a:pt x="6956" y="5064"/>
                  <a:pt x="6948" y="5062"/>
                  <a:pt x="6940" y="5058"/>
                </a:cubicBezTo>
                <a:cubicBezTo>
                  <a:pt x="6925" y="5058"/>
                  <a:pt x="6954" y="4957"/>
                  <a:pt x="6983" y="4957"/>
                </a:cubicBezTo>
                <a:close/>
                <a:moveTo>
                  <a:pt x="7917" y="4957"/>
                </a:moveTo>
                <a:lnTo>
                  <a:pt x="7931" y="4972"/>
                </a:lnTo>
                <a:cubicBezTo>
                  <a:pt x="7960" y="4986"/>
                  <a:pt x="7960" y="4986"/>
                  <a:pt x="7945" y="4986"/>
                </a:cubicBezTo>
                <a:cubicBezTo>
                  <a:pt x="7943" y="4985"/>
                  <a:pt x="7941" y="4985"/>
                  <a:pt x="7939" y="4985"/>
                </a:cubicBezTo>
                <a:cubicBezTo>
                  <a:pt x="7913" y="4985"/>
                  <a:pt x="7887" y="5072"/>
                  <a:pt x="7873" y="5072"/>
                </a:cubicBezTo>
                <a:lnTo>
                  <a:pt x="7873" y="5058"/>
                </a:lnTo>
                <a:cubicBezTo>
                  <a:pt x="7859" y="5029"/>
                  <a:pt x="7816" y="5015"/>
                  <a:pt x="7830" y="4972"/>
                </a:cubicBezTo>
                <a:cubicBezTo>
                  <a:pt x="7830" y="4957"/>
                  <a:pt x="7845" y="4957"/>
                  <a:pt x="7859" y="4957"/>
                </a:cubicBezTo>
                <a:cubicBezTo>
                  <a:pt x="7859" y="4957"/>
                  <a:pt x="7859" y="4972"/>
                  <a:pt x="7873" y="4972"/>
                </a:cubicBezTo>
                <a:lnTo>
                  <a:pt x="7888" y="4972"/>
                </a:lnTo>
                <a:cubicBezTo>
                  <a:pt x="7902" y="4972"/>
                  <a:pt x="7902" y="4957"/>
                  <a:pt x="7917" y="4957"/>
                </a:cubicBezTo>
                <a:close/>
                <a:moveTo>
                  <a:pt x="16781" y="5029"/>
                </a:moveTo>
                <a:cubicBezTo>
                  <a:pt x="16781" y="5029"/>
                  <a:pt x="16823" y="5061"/>
                  <a:pt x="16844" y="5061"/>
                </a:cubicBezTo>
                <a:cubicBezTo>
                  <a:pt x="16848" y="5061"/>
                  <a:pt x="16851" y="5060"/>
                  <a:pt x="16853" y="5058"/>
                </a:cubicBezTo>
                <a:cubicBezTo>
                  <a:pt x="16859" y="5046"/>
                  <a:pt x="16865" y="5041"/>
                  <a:pt x="16870" y="5041"/>
                </a:cubicBezTo>
                <a:cubicBezTo>
                  <a:pt x="16877" y="5041"/>
                  <a:pt x="16882" y="5050"/>
                  <a:pt x="16882" y="5058"/>
                </a:cubicBezTo>
                <a:cubicBezTo>
                  <a:pt x="16882" y="5072"/>
                  <a:pt x="16810" y="5072"/>
                  <a:pt x="16795" y="5087"/>
                </a:cubicBezTo>
                <a:cubicBezTo>
                  <a:pt x="16789" y="5094"/>
                  <a:pt x="16782" y="5096"/>
                  <a:pt x="16777" y="5096"/>
                </a:cubicBezTo>
                <a:cubicBezTo>
                  <a:pt x="16761" y="5096"/>
                  <a:pt x="16756" y="5069"/>
                  <a:pt x="16767" y="5058"/>
                </a:cubicBezTo>
                <a:cubicBezTo>
                  <a:pt x="16767" y="5044"/>
                  <a:pt x="16781" y="5029"/>
                  <a:pt x="16781" y="5029"/>
                </a:cubicBezTo>
                <a:close/>
                <a:moveTo>
                  <a:pt x="17892" y="5040"/>
                </a:moveTo>
                <a:cubicBezTo>
                  <a:pt x="17922" y="5040"/>
                  <a:pt x="17962" y="5061"/>
                  <a:pt x="17974" y="5072"/>
                </a:cubicBezTo>
                <a:cubicBezTo>
                  <a:pt x="17988" y="5087"/>
                  <a:pt x="17873" y="5115"/>
                  <a:pt x="17830" y="5130"/>
                </a:cubicBezTo>
                <a:cubicBezTo>
                  <a:pt x="17772" y="5130"/>
                  <a:pt x="17744" y="5130"/>
                  <a:pt x="17744" y="5115"/>
                </a:cubicBezTo>
                <a:cubicBezTo>
                  <a:pt x="17744" y="5087"/>
                  <a:pt x="17830" y="5058"/>
                  <a:pt x="17873" y="5044"/>
                </a:cubicBezTo>
                <a:cubicBezTo>
                  <a:pt x="17878" y="5041"/>
                  <a:pt x="17885" y="5040"/>
                  <a:pt x="17892" y="5040"/>
                </a:cubicBezTo>
                <a:close/>
                <a:moveTo>
                  <a:pt x="5546" y="5015"/>
                </a:moveTo>
                <a:cubicBezTo>
                  <a:pt x="5546" y="5015"/>
                  <a:pt x="5546" y="5044"/>
                  <a:pt x="5546" y="5044"/>
                </a:cubicBezTo>
                <a:cubicBezTo>
                  <a:pt x="5546" y="5058"/>
                  <a:pt x="5560" y="5115"/>
                  <a:pt x="5560" y="5130"/>
                </a:cubicBezTo>
                <a:cubicBezTo>
                  <a:pt x="5560" y="5137"/>
                  <a:pt x="5553" y="5141"/>
                  <a:pt x="5544" y="5141"/>
                </a:cubicBezTo>
                <a:cubicBezTo>
                  <a:pt x="5535" y="5141"/>
                  <a:pt x="5524" y="5137"/>
                  <a:pt x="5517" y="5130"/>
                </a:cubicBezTo>
                <a:cubicBezTo>
                  <a:pt x="5488" y="5101"/>
                  <a:pt x="5532" y="5015"/>
                  <a:pt x="5546" y="5015"/>
                </a:cubicBezTo>
                <a:close/>
                <a:moveTo>
                  <a:pt x="9423" y="4868"/>
                </a:moveTo>
                <a:cubicBezTo>
                  <a:pt x="9424" y="4868"/>
                  <a:pt x="9425" y="4869"/>
                  <a:pt x="9425" y="4871"/>
                </a:cubicBezTo>
                <a:cubicBezTo>
                  <a:pt x="9439" y="4871"/>
                  <a:pt x="9425" y="4900"/>
                  <a:pt x="9396" y="4929"/>
                </a:cubicBezTo>
                <a:lnTo>
                  <a:pt x="9396" y="4957"/>
                </a:lnTo>
                <a:lnTo>
                  <a:pt x="9382" y="4986"/>
                </a:lnTo>
                <a:cubicBezTo>
                  <a:pt x="9368" y="5029"/>
                  <a:pt x="9396" y="5087"/>
                  <a:pt x="9396" y="5101"/>
                </a:cubicBezTo>
                <a:cubicBezTo>
                  <a:pt x="9411" y="5115"/>
                  <a:pt x="9396" y="5144"/>
                  <a:pt x="9382" y="5144"/>
                </a:cubicBezTo>
                <a:cubicBezTo>
                  <a:pt x="9378" y="5148"/>
                  <a:pt x="9373" y="5150"/>
                  <a:pt x="9368" y="5150"/>
                </a:cubicBezTo>
                <a:cubicBezTo>
                  <a:pt x="9354" y="5150"/>
                  <a:pt x="9339" y="5136"/>
                  <a:pt x="9339" y="5115"/>
                </a:cubicBezTo>
                <a:cubicBezTo>
                  <a:pt x="9339" y="5072"/>
                  <a:pt x="9339" y="5029"/>
                  <a:pt x="9353" y="5015"/>
                </a:cubicBezTo>
                <a:cubicBezTo>
                  <a:pt x="9353" y="5015"/>
                  <a:pt x="9368" y="4957"/>
                  <a:pt x="9353" y="4943"/>
                </a:cubicBezTo>
                <a:cubicBezTo>
                  <a:pt x="9339" y="4943"/>
                  <a:pt x="9339" y="4929"/>
                  <a:pt x="9353" y="4914"/>
                </a:cubicBezTo>
                <a:cubicBezTo>
                  <a:pt x="9378" y="4902"/>
                  <a:pt x="9413" y="4868"/>
                  <a:pt x="9423" y="4868"/>
                </a:cubicBezTo>
                <a:close/>
                <a:moveTo>
                  <a:pt x="8924" y="5000"/>
                </a:moveTo>
                <a:cubicBezTo>
                  <a:pt x="8934" y="5000"/>
                  <a:pt x="8947" y="5016"/>
                  <a:pt x="8965" y="5044"/>
                </a:cubicBezTo>
                <a:cubicBezTo>
                  <a:pt x="8980" y="5072"/>
                  <a:pt x="9023" y="5159"/>
                  <a:pt x="9023" y="5159"/>
                </a:cubicBezTo>
                <a:cubicBezTo>
                  <a:pt x="9018" y="5163"/>
                  <a:pt x="9013" y="5165"/>
                  <a:pt x="9008" y="5165"/>
                </a:cubicBezTo>
                <a:cubicBezTo>
                  <a:pt x="8999" y="5165"/>
                  <a:pt x="8989" y="5159"/>
                  <a:pt x="8980" y="5159"/>
                </a:cubicBezTo>
                <a:lnTo>
                  <a:pt x="8965" y="5144"/>
                </a:lnTo>
                <a:lnTo>
                  <a:pt x="8922" y="5087"/>
                </a:lnTo>
                <a:cubicBezTo>
                  <a:pt x="8908" y="5072"/>
                  <a:pt x="8865" y="5072"/>
                  <a:pt x="8865" y="5072"/>
                </a:cubicBezTo>
                <a:cubicBezTo>
                  <a:pt x="8865" y="5058"/>
                  <a:pt x="8893" y="5029"/>
                  <a:pt x="8908" y="5015"/>
                </a:cubicBezTo>
                <a:cubicBezTo>
                  <a:pt x="8913" y="5005"/>
                  <a:pt x="8918" y="5000"/>
                  <a:pt x="8924" y="5000"/>
                </a:cubicBezTo>
                <a:close/>
                <a:moveTo>
                  <a:pt x="7090" y="5008"/>
                </a:moveTo>
                <a:lnTo>
                  <a:pt x="7090" y="5008"/>
                </a:lnTo>
                <a:cubicBezTo>
                  <a:pt x="7082" y="5023"/>
                  <a:pt x="7067" y="5057"/>
                  <a:pt x="7040" y="5101"/>
                </a:cubicBezTo>
                <a:lnTo>
                  <a:pt x="7026" y="5173"/>
                </a:lnTo>
                <a:cubicBezTo>
                  <a:pt x="7026" y="5173"/>
                  <a:pt x="7011" y="5173"/>
                  <a:pt x="6997" y="5159"/>
                </a:cubicBezTo>
                <a:cubicBezTo>
                  <a:pt x="6997" y="5159"/>
                  <a:pt x="7040" y="5087"/>
                  <a:pt x="7040" y="5072"/>
                </a:cubicBezTo>
                <a:cubicBezTo>
                  <a:pt x="7052" y="5048"/>
                  <a:pt x="7075" y="5023"/>
                  <a:pt x="7090" y="5008"/>
                </a:cubicBezTo>
                <a:close/>
                <a:moveTo>
                  <a:pt x="16573" y="5005"/>
                </a:moveTo>
                <a:cubicBezTo>
                  <a:pt x="16580" y="5005"/>
                  <a:pt x="16592" y="5012"/>
                  <a:pt x="16609" y="5029"/>
                </a:cubicBezTo>
                <a:cubicBezTo>
                  <a:pt x="16637" y="5058"/>
                  <a:pt x="16681" y="5130"/>
                  <a:pt x="16681" y="5130"/>
                </a:cubicBezTo>
                <a:cubicBezTo>
                  <a:pt x="16666" y="5130"/>
                  <a:pt x="16623" y="5159"/>
                  <a:pt x="16609" y="5173"/>
                </a:cubicBezTo>
                <a:cubicBezTo>
                  <a:pt x="16606" y="5176"/>
                  <a:pt x="16602" y="5177"/>
                  <a:pt x="16597" y="5177"/>
                </a:cubicBezTo>
                <a:cubicBezTo>
                  <a:pt x="16575" y="5177"/>
                  <a:pt x="16534" y="5153"/>
                  <a:pt x="16522" y="5130"/>
                </a:cubicBezTo>
                <a:cubicBezTo>
                  <a:pt x="16522" y="5101"/>
                  <a:pt x="16551" y="5087"/>
                  <a:pt x="16566" y="5087"/>
                </a:cubicBezTo>
                <a:cubicBezTo>
                  <a:pt x="16567" y="5088"/>
                  <a:pt x="16569" y="5089"/>
                  <a:pt x="16570" y="5089"/>
                </a:cubicBezTo>
                <a:cubicBezTo>
                  <a:pt x="16580" y="5089"/>
                  <a:pt x="16578" y="5040"/>
                  <a:pt x="16566" y="5015"/>
                </a:cubicBezTo>
                <a:cubicBezTo>
                  <a:pt x="16566" y="5009"/>
                  <a:pt x="16568" y="5005"/>
                  <a:pt x="16573" y="5005"/>
                </a:cubicBezTo>
                <a:close/>
                <a:moveTo>
                  <a:pt x="7313" y="5072"/>
                </a:moveTo>
                <a:cubicBezTo>
                  <a:pt x="7327" y="5072"/>
                  <a:pt x="7399" y="5115"/>
                  <a:pt x="7399" y="5159"/>
                </a:cubicBezTo>
                <a:cubicBezTo>
                  <a:pt x="7399" y="5186"/>
                  <a:pt x="7387" y="5202"/>
                  <a:pt x="7367" y="5202"/>
                </a:cubicBezTo>
                <a:cubicBezTo>
                  <a:pt x="7356" y="5202"/>
                  <a:pt x="7343" y="5197"/>
                  <a:pt x="7327" y="5187"/>
                </a:cubicBezTo>
                <a:lnTo>
                  <a:pt x="7313" y="5115"/>
                </a:lnTo>
                <a:lnTo>
                  <a:pt x="7313" y="5101"/>
                </a:lnTo>
                <a:cubicBezTo>
                  <a:pt x="7293" y="5111"/>
                  <a:pt x="7265" y="5121"/>
                  <a:pt x="7251" y="5121"/>
                </a:cubicBezTo>
                <a:cubicBezTo>
                  <a:pt x="7245" y="5121"/>
                  <a:pt x="7241" y="5120"/>
                  <a:pt x="7241" y="5115"/>
                </a:cubicBezTo>
                <a:cubicBezTo>
                  <a:pt x="7241" y="5087"/>
                  <a:pt x="7299" y="5072"/>
                  <a:pt x="7313" y="5072"/>
                </a:cubicBezTo>
                <a:close/>
                <a:moveTo>
                  <a:pt x="13178" y="5111"/>
                </a:moveTo>
                <a:cubicBezTo>
                  <a:pt x="13185" y="5111"/>
                  <a:pt x="13204" y="5133"/>
                  <a:pt x="13204" y="5144"/>
                </a:cubicBezTo>
                <a:cubicBezTo>
                  <a:pt x="13218" y="5159"/>
                  <a:pt x="13204" y="5173"/>
                  <a:pt x="13175" y="5202"/>
                </a:cubicBezTo>
                <a:cubicBezTo>
                  <a:pt x="13144" y="5212"/>
                  <a:pt x="13085" y="5222"/>
                  <a:pt x="13053" y="5222"/>
                </a:cubicBezTo>
                <a:cubicBezTo>
                  <a:pt x="13040" y="5222"/>
                  <a:pt x="13031" y="5220"/>
                  <a:pt x="13031" y="5216"/>
                </a:cubicBezTo>
                <a:cubicBezTo>
                  <a:pt x="13031" y="5202"/>
                  <a:pt x="13046" y="5159"/>
                  <a:pt x="13060" y="5115"/>
                </a:cubicBezTo>
                <a:lnTo>
                  <a:pt x="13089" y="5159"/>
                </a:lnTo>
                <a:lnTo>
                  <a:pt x="13103" y="5173"/>
                </a:lnTo>
                <a:cubicBezTo>
                  <a:pt x="13146" y="5173"/>
                  <a:pt x="13175" y="5130"/>
                  <a:pt x="13175" y="5115"/>
                </a:cubicBezTo>
                <a:cubicBezTo>
                  <a:pt x="13175" y="5113"/>
                  <a:pt x="13176" y="5111"/>
                  <a:pt x="13178" y="5111"/>
                </a:cubicBezTo>
                <a:close/>
                <a:moveTo>
                  <a:pt x="17456" y="5130"/>
                </a:moveTo>
                <a:cubicBezTo>
                  <a:pt x="17485" y="5130"/>
                  <a:pt x="17499" y="5144"/>
                  <a:pt x="17499" y="5159"/>
                </a:cubicBezTo>
                <a:cubicBezTo>
                  <a:pt x="17499" y="5159"/>
                  <a:pt x="17471" y="5187"/>
                  <a:pt x="17442" y="5202"/>
                </a:cubicBezTo>
                <a:lnTo>
                  <a:pt x="17399" y="5230"/>
                </a:lnTo>
                <a:cubicBezTo>
                  <a:pt x="17399" y="5230"/>
                  <a:pt x="17370" y="5216"/>
                  <a:pt x="17370" y="5216"/>
                </a:cubicBezTo>
                <a:cubicBezTo>
                  <a:pt x="17370" y="5202"/>
                  <a:pt x="17370" y="5173"/>
                  <a:pt x="17385" y="5173"/>
                </a:cubicBezTo>
                <a:cubicBezTo>
                  <a:pt x="17399" y="5159"/>
                  <a:pt x="17413" y="5144"/>
                  <a:pt x="17428" y="5144"/>
                </a:cubicBezTo>
                <a:lnTo>
                  <a:pt x="17456" y="5130"/>
                </a:lnTo>
                <a:close/>
                <a:moveTo>
                  <a:pt x="21770" y="5109"/>
                </a:moveTo>
                <a:cubicBezTo>
                  <a:pt x="21781" y="5109"/>
                  <a:pt x="21790" y="5111"/>
                  <a:pt x="21795" y="5115"/>
                </a:cubicBezTo>
                <a:cubicBezTo>
                  <a:pt x="21795" y="5130"/>
                  <a:pt x="21781" y="5159"/>
                  <a:pt x="21767" y="5173"/>
                </a:cubicBezTo>
                <a:cubicBezTo>
                  <a:pt x="21753" y="5200"/>
                  <a:pt x="21677" y="5289"/>
                  <a:pt x="21655" y="5289"/>
                </a:cubicBezTo>
                <a:cubicBezTo>
                  <a:pt x="21654" y="5289"/>
                  <a:pt x="21653" y="5289"/>
                  <a:pt x="21652" y="5288"/>
                </a:cubicBezTo>
                <a:cubicBezTo>
                  <a:pt x="21652" y="5273"/>
                  <a:pt x="21623" y="5245"/>
                  <a:pt x="21608" y="5230"/>
                </a:cubicBezTo>
                <a:lnTo>
                  <a:pt x="21608" y="5202"/>
                </a:lnTo>
                <a:lnTo>
                  <a:pt x="21608" y="5173"/>
                </a:lnTo>
                <a:lnTo>
                  <a:pt x="21680" y="5173"/>
                </a:lnTo>
                <a:cubicBezTo>
                  <a:pt x="21680" y="5159"/>
                  <a:pt x="21695" y="5115"/>
                  <a:pt x="21709" y="5115"/>
                </a:cubicBezTo>
                <a:cubicBezTo>
                  <a:pt x="21719" y="5115"/>
                  <a:pt x="21747" y="5109"/>
                  <a:pt x="21770" y="5109"/>
                </a:cubicBezTo>
                <a:close/>
                <a:moveTo>
                  <a:pt x="21314" y="5009"/>
                </a:moveTo>
                <a:cubicBezTo>
                  <a:pt x="21328" y="5009"/>
                  <a:pt x="21336" y="5019"/>
                  <a:pt x="21336" y="5029"/>
                </a:cubicBezTo>
                <a:lnTo>
                  <a:pt x="21321" y="5044"/>
                </a:lnTo>
                <a:cubicBezTo>
                  <a:pt x="21307" y="5087"/>
                  <a:pt x="21278" y="5115"/>
                  <a:pt x="21264" y="5159"/>
                </a:cubicBezTo>
                <a:lnTo>
                  <a:pt x="21264" y="5202"/>
                </a:lnTo>
                <a:cubicBezTo>
                  <a:pt x="21264" y="5252"/>
                  <a:pt x="21253" y="5291"/>
                  <a:pt x="21241" y="5291"/>
                </a:cubicBezTo>
                <a:cubicBezTo>
                  <a:pt x="21239" y="5291"/>
                  <a:pt x="21237" y="5290"/>
                  <a:pt x="21235" y="5288"/>
                </a:cubicBezTo>
                <a:cubicBezTo>
                  <a:pt x="21221" y="5288"/>
                  <a:pt x="21221" y="5230"/>
                  <a:pt x="21206" y="5173"/>
                </a:cubicBezTo>
                <a:lnTo>
                  <a:pt x="21177" y="5130"/>
                </a:lnTo>
                <a:lnTo>
                  <a:pt x="21163" y="5101"/>
                </a:lnTo>
                <a:cubicBezTo>
                  <a:pt x="21163" y="5073"/>
                  <a:pt x="21181" y="5057"/>
                  <a:pt x="21194" y="5057"/>
                </a:cubicBezTo>
                <a:cubicBezTo>
                  <a:pt x="21201" y="5057"/>
                  <a:pt x="21206" y="5062"/>
                  <a:pt x="21206" y="5072"/>
                </a:cubicBezTo>
                <a:cubicBezTo>
                  <a:pt x="21216" y="5082"/>
                  <a:pt x="21234" y="5093"/>
                  <a:pt x="21253" y="5093"/>
                </a:cubicBezTo>
                <a:cubicBezTo>
                  <a:pt x="21261" y="5093"/>
                  <a:pt x="21270" y="5091"/>
                  <a:pt x="21278" y="5087"/>
                </a:cubicBezTo>
                <a:lnTo>
                  <a:pt x="21292" y="5029"/>
                </a:lnTo>
                <a:lnTo>
                  <a:pt x="21292" y="5015"/>
                </a:lnTo>
                <a:cubicBezTo>
                  <a:pt x="21301" y="5011"/>
                  <a:pt x="21308" y="5009"/>
                  <a:pt x="21314" y="5009"/>
                </a:cubicBezTo>
                <a:close/>
                <a:moveTo>
                  <a:pt x="16119" y="5196"/>
                </a:moveTo>
                <a:cubicBezTo>
                  <a:pt x="16149" y="5196"/>
                  <a:pt x="16188" y="5261"/>
                  <a:pt x="16163" y="5273"/>
                </a:cubicBezTo>
                <a:cubicBezTo>
                  <a:pt x="16153" y="5284"/>
                  <a:pt x="16129" y="5294"/>
                  <a:pt x="16105" y="5294"/>
                </a:cubicBezTo>
                <a:cubicBezTo>
                  <a:pt x="16095" y="5294"/>
                  <a:pt x="16086" y="5292"/>
                  <a:pt x="16077" y="5288"/>
                </a:cubicBezTo>
                <a:cubicBezTo>
                  <a:pt x="16063" y="5259"/>
                  <a:pt x="16077" y="5230"/>
                  <a:pt x="16106" y="5202"/>
                </a:cubicBezTo>
                <a:cubicBezTo>
                  <a:pt x="16110" y="5198"/>
                  <a:pt x="16115" y="5196"/>
                  <a:pt x="16119" y="5196"/>
                </a:cubicBezTo>
                <a:close/>
                <a:moveTo>
                  <a:pt x="21465" y="5178"/>
                </a:moveTo>
                <a:cubicBezTo>
                  <a:pt x="21472" y="5178"/>
                  <a:pt x="21482" y="5181"/>
                  <a:pt x="21494" y="5187"/>
                </a:cubicBezTo>
                <a:lnTo>
                  <a:pt x="21508" y="5202"/>
                </a:lnTo>
                <a:lnTo>
                  <a:pt x="21537" y="5216"/>
                </a:lnTo>
                <a:cubicBezTo>
                  <a:pt x="21529" y="5232"/>
                  <a:pt x="21516" y="5252"/>
                  <a:pt x="21507" y="5270"/>
                </a:cubicBezTo>
                <a:lnTo>
                  <a:pt x="21507" y="5270"/>
                </a:lnTo>
                <a:lnTo>
                  <a:pt x="21494" y="5230"/>
                </a:lnTo>
                <a:cubicBezTo>
                  <a:pt x="21474" y="5224"/>
                  <a:pt x="21455" y="5218"/>
                  <a:pt x="21440" y="5212"/>
                </a:cubicBezTo>
                <a:lnTo>
                  <a:pt x="21440" y="5212"/>
                </a:lnTo>
                <a:lnTo>
                  <a:pt x="21436" y="5216"/>
                </a:lnTo>
                <a:cubicBezTo>
                  <a:pt x="21426" y="5226"/>
                  <a:pt x="21416" y="5243"/>
                  <a:pt x="21402" y="5243"/>
                </a:cubicBezTo>
                <a:cubicBezTo>
                  <a:pt x="21399" y="5243"/>
                  <a:pt x="21396" y="5242"/>
                  <a:pt x="21393" y="5241"/>
                </a:cubicBezTo>
                <a:lnTo>
                  <a:pt x="21393" y="5241"/>
                </a:lnTo>
                <a:cubicBezTo>
                  <a:pt x="21393" y="5242"/>
                  <a:pt x="21393" y="5243"/>
                  <a:pt x="21393" y="5245"/>
                </a:cubicBezTo>
                <a:lnTo>
                  <a:pt x="21407" y="5259"/>
                </a:lnTo>
                <a:lnTo>
                  <a:pt x="21422" y="5288"/>
                </a:lnTo>
                <a:cubicBezTo>
                  <a:pt x="21425" y="5291"/>
                  <a:pt x="21428" y="5294"/>
                  <a:pt x="21430" y="5297"/>
                </a:cubicBezTo>
                <a:lnTo>
                  <a:pt x="21430" y="5297"/>
                </a:lnTo>
                <a:cubicBezTo>
                  <a:pt x="21415" y="5292"/>
                  <a:pt x="21400" y="5288"/>
                  <a:pt x="21393" y="5288"/>
                </a:cubicBezTo>
                <a:cubicBezTo>
                  <a:pt x="21379" y="5288"/>
                  <a:pt x="21364" y="5331"/>
                  <a:pt x="21364" y="5345"/>
                </a:cubicBezTo>
                <a:cubicBezTo>
                  <a:pt x="21364" y="5355"/>
                  <a:pt x="21350" y="5366"/>
                  <a:pt x="21326" y="5366"/>
                </a:cubicBezTo>
                <a:cubicBezTo>
                  <a:pt x="21316" y="5366"/>
                  <a:pt x="21305" y="5364"/>
                  <a:pt x="21292" y="5360"/>
                </a:cubicBezTo>
                <a:lnTo>
                  <a:pt x="21292" y="5317"/>
                </a:lnTo>
                <a:cubicBezTo>
                  <a:pt x="21280" y="5280"/>
                  <a:pt x="21319" y="5224"/>
                  <a:pt x="21357" y="5224"/>
                </a:cubicBezTo>
                <a:cubicBezTo>
                  <a:pt x="21365" y="5224"/>
                  <a:pt x="21372" y="5226"/>
                  <a:pt x="21379" y="5230"/>
                </a:cubicBezTo>
                <a:cubicBezTo>
                  <a:pt x="21384" y="5236"/>
                  <a:pt x="21389" y="5239"/>
                  <a:pt x="21393" y="5241"/>
                </a:cubicBezTo>
                <a:lnTo>
                  <a:pt x="21393" y="5241"/>
                </a:lnTo>
                <a:cubicBezTo>
                  <a:pt x="21393" y="5228"/>
                  <a:pt x="21394" y="5215"/>
                  <a:pt x="21407" y="5202"/>
                </a:cubicBezTo>
                <a:cubicBezTo>
                  <a:pt x="21407" y="5202"/>
                  <a:pt x="21421" y="5206"/>
                  <a:pt x="21440" y="5212"/>
                </a:cubicBezTo>
                <a:lnTo>
                  <a:pt x="21440" y="5212"/>
                </a:lnTo>
                <a:lnTo>
                  <a:pt x="21450" y="5202"/>
                </a:lnTo>
                <a:cubicBezTo>
                  <a:pt x="21450" y="5185"/>
                  <a:pt x="21455" y="5178"/>
                  <a:pt x="21465" y="5178"/>
                </a:cubicBezTo>
                <a:close/>
                <a:moveTo>
                  <a:pt x="14870" y="5302"/>
                </a:moveTo>
                <a:cubicBezTo>
                  <a:pt x="14899" y="5302"/>
                  <a:pt x="14956" y="5317"/>
                  <a:pt x="14971" y="5317"/>
                </a:cubicBezTo>
                <a:cubicBezTo>
                  <a:pt x="14985" y="5331"/>
                  <a:pt x="14971" y="5331"/>
                  <a:pt x="14928" y="5331"/>
                </a:cubicBezTo>
                <a:lnTo>
                  <a:pt x="14913" y="5374"/>
                </a:lnTo>
                <a:cubicBezTo>
                  <a:pt x="14913" y="5379"/>
                  <a:pt x="14909" y="5380"/>
                  <a:pt x="14902" y="5380"/>
                </a:cubicBezTo>
                <a:cubicBezTo>
                  <a:pt x="14888" y="5380"/>
                  <a:pt x="14865" y="5374"/>
                  <a:pt x="14856" y="5374"/>
                </a:cubicBezTo>
                <a:cubicBezTo>
                  <a:pt x="14856" y="5374"/>
                  <a:pt x="14856" y="5331"/>
                  <a:pt x="14856" y="5331"/>
                </a:cubicBezTo>
                <a:lnTo>
                  <a:pt x="14870" y="5302"/>
                </a:lnTo>
                <a:close/>
                <a:moveTo>
                  <a:pt x="16449" y="5111"/>
                </a:moveTo>
                <a:cubicBezTo>
                  <a:pt x="16454" y="5111"/>
                  <a:pt x="16459" y="5113"/>
                  <a:pt x="16465" y="5115"/>
                </a:cubicBezTo>
                <a:lnTo>
                  <a:pt x="16479" y="5115"/>
                </a:lnTo>
                <a:cubicBezTo>
                  <a:pt x="16508" y="5130"/>
                  <a:pt x="16508" y="5187"/>
                  <a:pt x="16479" y="5230"/>
                </a:cubicBezTo>
                <a:lnTo>
                  <a:pt x="16465" y="5230"/>
                </a:lnTo>
                <a:lnTo>
                  <a:pt x="16422" y="5216"/>
                </a:lnTo>
                <a:cubicBezTo>
                  <a:pt x="16408" y="5259"/>
                  <a:pt x="16364" y="5317"/>
                  <a:pt x="16336" y="5345"/>
                </a:cubicBezTo>
                <a:lnTo>
                  <a:pt x="16321" y="5374"/>
                </a:lnTo>
                <a:cubicBezTo>
                  <a:pt x="16321" y="5374"/>
                  <a:pt x="16315" y="5380"/>
                  <a:pt x="16311" y="5380"/>
                </a:cubicBezTo>
                <a:cubicBezTo>
                  <a:pt x="16309" y="5380"/>
                  <a:pt x="16307" y="5379"/>
                  <a:pt x="16307" y="5374"/>
                </a:cubicBezTo>
                <a:cubicBezTo>
                  <a:pt x="16293" y="5374"/>
                  <a:pt x="16293" y="5360"/>
                  <a:pt x="16293" y="5360"/>
                </a:cubicBezTo>
                <a:lnTo>
                  <a:pt x="16293" y="5331"/>
                </a:lnTo>
                <a:cubicBezTo>
                  <a:pt x="16307" y="5317"/>
                  <a:pt x="16307" y="5245"/>
                  <a:pt x="16321" y="5173"/>
                </a:cubicBezTo>
                <a:lnTo>
                  <a:pt x="16408" y="5130"/>
                </a:lnTo>
                <a:cubicBezTo>
                  <a:pt x="16419" y="5130"/>
                  <a:pt x="16431" y="5111"/>
                  <a:pt x="16449" y="5111"/>
                </a:cubicBezTo>
                <a:close/>
                <a:moveTo>
                  <a:pt x="7536" y="5225"/>
                </a:moveTo>
                <a:cubicBezTo>
                  <a:pt x="7540" y="5225"/>
                  <a:pt x="7543" y="5232"/>
                  <a:pt x="7543" y="5245"/>
                </a:cubicBezTo>
                <a:cubicBezTo>
                  <a:pt x="7557" y="5273"/>
                  <a:pt x="7629" y="5331"/>
                  <a:pt x="7600" y="5360"/>
                </a:cubicBezTo>
                <a:lnTo>
                  <a:pt x="7572" y="5345"/>
                </a:lnTo>
                <a:lnTo>
                  <a:pt x="7543" y="5331"/>
                </a:lnTo>
                <a:cubicBezTo>
                  <a:pt x="7514" y="5345"/>
                  <a:pt x="7485" y="5360"/>
                  <a:pt x="7442" y="5360"/>
                </a:cubicBezTo>
                <a:lnTo>
                  <a:pt x="7457" y="5417"/>
                </a:lnTo>
                <a:cubicBezTo>
                  <a:pt x="7450" y="5424"/>
                  <a:pt x="7442" y="5428"/>
                  <a:pt x="7435" y="5428"/>
                </a:cubicBezTo>
                <a:cubicBezTo>
                  <a:pt x="7428" y="5428"/>
                  <a:pt x="7421" y="5424"/>
                  <a:pt x="7414" y="5417"/>
                </a:cubicBezTo>
                <a:lnTo>
                  <a:pt x="7414" y="5403"/>
                </a:lnTo>
                <a:lnTo>
                  <a:pt x="7414" y="5388"/>
                </a:lnTo>
                <a:cubicBezTo>
                  <a:pt x="7428" y="5360"/>
                  <a:pt x="7500" y="5302"/>
                  <a:pt x="7514" y="5259"/>
                </a:cubicBezTo>
                <a:cubicBezTo>
                  <a:pt x="7522" y="5235"/>
                  <a:pt x="7530" y="5225"/>
                  <a:pt x="7536" y="5225"/>
                </a:cubicBezTo>
                <a:close/>
                <a:moveTo>
                  <a:pt x="16212" y="5335"/>
                </a:moveTo>
                <a:cubicBezTo>
                  <a:pt x="16224" y="5335"/>
                  <a:pt x="16235" y="5338"/>
                  <a:pt x="16235" y="5345"/>
                </a:cubicBezTo>
                <a:cubicBezTo>
                  <a:pt x="16235" y="5360"/>
                  <a:pt x="16264" y="5403"/>
                  <a:pt x="16278" y="5417"/>
                </a:cubicBezTo>
                <a:cubicBezTo>
                  <a:pt x="16278" y="5431"/>
                  <a:pt x="16235" y="5431"/>
                  <a:pt x="16221" y="5431"/>
                </a:cubicBezTo>
                <a:cubicBezTo>
                  <a:pt x="16192" y="5446"/>
                  <a:pt x="16135" y="5446"/>
                  <a:pt x="16120" y="5446"/>
                </a:cubicBezTo>
                <a:cubicBezTo>
                  <a:pt x="16091" y="5446"/>
                  <a:pt x="16077" y="5446"/>
                  <a:pt x="16063" y="5417"/>
                </a:cubicBezTo>
                <a:cubicBezTo>
                  <a:pt x="16063" y="5403"/>
                  <a:pt x="16163" y="5360"/>
                  <a:pt x="16178" y="5345"/>
                </a:cubicBezTo>
                <a:cubicBezTo>
                  <a:pt x="16185" y="5338"/>
                  <a:pt x="16199" y="5335"/>
                  <a:pt x="16212" y="5335"/>
                </a:cubicBezTo>
                <a:close/>
                <a:moveTo>
                  <a:pt x="16508" y="5345"/>
                </a:moveTo>
                <a:lnTo>
                  <a:pt x="16508" y="5374"/>
                </a:lnTo>
                <a:lnTo>
                  <a:pt x="16508" y="5388"/>
                </a:lnTo>
                <a:cubicBezTo>
                  <a:pt x="16508" y="5403"/>
                  <a:pt x="16494" y="5403"/>
                  <a:pt x="16479" y="5403"/>
                </a:cubicBezTo>
                <a:lnTo>
                  <a:pt x="16479" y="5417"/>
                </a:lnTo>
                <a:cubicBezTo>
                  <a:pt x="16465" y="5417"/>
                  <a:pt x="16451" y="5417"/>
                  <a:pt x="16451" y="5431"/>
                </a:cubicBezTo>
                <a:lnTo>
                  <a:pt x="16436" y="5431"/>
                </a:lnTo>
                <a:cubicBezTo>
                  <a:pt x="16451" y="5446"/>
                  <a:pt x="16436" y="5460"/>
                  <a:pt x="16436" y="5460"/>
                </a:cubicBezTo>
                <a:cubicBezTo>
                  <a:pt x="16422" y="5460"/>
                  <a:pt x="16379" y="5403"/>
                  <a:pt x="16393" y="5374"/>
                </a:cubicBezTo>
                <a:cubicBezTo>
                  <a:pt x="16400" y="5360"/>
                  <a:pt x="16408" y="5352"/>
                  <a:pt x="16413" y="5352"/>
                </a:cubicBezTo>
                <a:cubicBezTo>
                  <a:pt x="16418" y="5352"/>
                  <a:pt x="16422" y="5360"/>
                  <a:pt x="16422" y="5374"/>
                </a:cubicBezTo>
                <a:cubicBezTo>
                  <a:pt x="16422" y="5380"/>
                  <a:pt x="16425" y="5382"/>
                  <a:pt x="16429" y="5382"/>
                </a:cubicBezTo>
                <a:cubicBezTo>
                  <a:pt x="16448" y="5382"/>
                  <a:pt x="16497" y="5345"/>
                  <a:pt x="16508" y="5345"/>
                </a:cubicBezTo>
                <a:close/>
                <a:moveTo>
                  <a:pt x="12069" y="5345"/>
                </a:moveTo>
                <a:cubicBezTo>
                  <a:pt x="12083" y="5360"/>
                  <a:pt x="12083" y="5360"/>
                  <a:pt x="12083" y="5374"/>
                </a:cubicBezTo>
                <a:lnTo>
                  <a:pt x="12069" y="5388"/>
                </a:lnTo>
                <a:lnTo>
                  <a:pt x="12054" y="5403"/>
                </a:lnTo>
                <a:cubicBezTo>
                  <a:pt x="12040" y="5431"/>
                  <a:pt x="12026" y="5460"/>
                  <a:pt x="12026" y="5475"/>
                </a:cubicBezTo>
                <a:cubicBezTo>
                  <a:pt x="12023" y="5477"/>
                  <a:pt x="12020" y="5478"/>
                  <a:pt x="12018" y="5478"/>
                </a:cubicBezTo>
                <a:cubicBezTo>
                  <a:pt x="12006" y="5478"/>
                  <a:pt x="11992" y="5453"/>
                  <a:pt x="11968" y="5417"/>
                </a:cubicBezTo>
                <a:lnTo>
                  <a:pt x="11997" y="5388"/>
                </a:lnTo>
                <a:lnTo>
                  <a:pt x="12026" y="5374"/>
                </a:lnTo>
                <a:cubicBezTo>
                  <a:pt x="12040" y="5360"/>
                  <a:pt x="12069" y="5345"/>
                  <a:pt x="12069" y="5345"/>
                </a:cubicBezTo>
                <a:close/>
                <a:moveTo>
                  <a:pt x="5431" y="5144"/>
                </a:moveTo>
                <a:cubicBezTo>
                  <a:pt x="5445" y="5144"/>
                  <a:pt x="5503" y="5159"/>
                  <a:pt x="5488" y="5187"/>
                </a:cubicBezTo>
                <a:lnTo>
                  <a:pt x="5488" y="5288"/>
                </a:lnTo>
                <a:cubicBezTo>
                  <a:pt x="5497" y="5285"/>
                  <a:pt x="5504" y="5284"/>
                  <a:pt x="5511" y="5284"/>
                </a:cubicBezTo>
                <a:cubicBezTo>
                  <a:pt x="5541" y="5284"/>
                  <a:pt x="5558" y="5305"/>
                  <a:pt x="5546" y="5317"/>
                </a:cubicBezTo>
                <a:cubicBezTo>
                  <a:pt x="5546" y="5331"/>
                  <a:pt x="5546" y="5345"/>
                  <a:pt x="5546" y="5360"/>
                </a:cubicBezTo>
                <a:lnTo>
                  <a:pt x="5546" y="5374"/>
                </a:lnTo>
                <a:lnTo>
                  <a:pt x="5532" y="5431"/>
                </a:lnTo>
                <a:cubicBezTo>
                  <a:pt x="5503" y="5460"/>
                  <a:pt x="5445" y="5503"/>
                  <a:pt x="5431" y="5503"/>
                </a:cubicBezTo>
                <a:cubicBezTo>
                  <a:pt x="5417" y="5503"/>
                  <a:pt x="5417" y="5446"/>
                  <a:pt x="5417" y="5431"/>
                </a:cubicBezTo>
                <a:cubicBezTo>
                  <a:pt x="5431" y="5403"/>
                  <a:pt x="5460" y="5360"/>
                  <a:pt x="5474" y="5345"/>
                </a:cubicBezTo>
                <a:cubicBezTo>
                  <a:pt x="5488" y="5331"/>
                  <a:pt x="5474" y="5288"/>
                  <a:pt x="5474" y="5273"/>
                </a:cubicBezTo>
                <a:cubicBezTo>
                  <a:pt x="5472" y="5272"/>
                  <a:pt x="5470" y="5271"/>
                  <a:pt x="5467" y="5271"/>
                </a:cubicBezTo>
                <a:cubicBezTo>
                  <a:pt x="5444" y="5271"/>
                  <a:pt x="5385" y="5318"/>
                  <a:pt x="5359" y="5331"/>
                </a:cubicBezTo>
                <a:cubicBezTo>
                  <a:pt x="5330" y="5360"/>
                  <a:pt x="5302" y="5403"/>
                  <a:pt x="5302" y="5446"/>
                </a:cubicBezTo>
                <a:lnTo>
                  <a:pt x="5287" y="5460"/>
                </a:lnTo>
                <a:lnTo>
                  <a:pt x="5273" y="5475"/>
                </a:lnTo>
                <a:cubicBezTo>
                  <a:pt x="5259" y="5460"/>
                  <a:pt x="5230" y="5431"/>
                  <a:pt x="5230" y="5431"/>
                </a:cubicBezTo>
                <a:cubicBezTo>
                  <a:pt x="5230" y="5417"/>
                  <a:pt x="5201" y="5403"/>
                  <a:pt x="5187" y="5388"/>
                </a:cubicBezTo>
                <a:lnTo>
                  <a:pt x="5201" y="5360"/>
                </a:lnTo>
                <a:lnTo>
                  <a:pt x="5244" y="5360"/>
                </a:lnTo>
                <a:lnTo>
                  <a:pt x="5259" y="5374"/>
                </a:lnTo>
                <a:cubicBezTo>
                  <a:pt x="5261" y="5375"/>
                  <a:pt x="5264" y="5376"/>
                  <a:pt x="5266" y="5376"/>
                </a:cubicBezTo>
                <a:cubicBezTo>
                  <a:pt x="5287" y="5376"/>
                  <a:pt x="5286" y="5317"/>
                  <a:pt x="5273" y="5317"/>
                </a:cubicBezTo>
                <a:cubicBezTo>
                  <a:pt x="5259" y="5317"/>
                  <a:pt x="5230" y="5317"/>
                  <a:pt x="5215" y="5331"/>
                </a:cubicBezTo>
                <a:lnTo>
                  <a:pt x="5215" y="5317"/>
                </a:lnTo>
                <a:cubicBezTo>
                  <a:pt x="5201" y="5302"/>
                  <a:pt x="5201" y="5273"/>
                  <a:pt x="5201" y="5273"/>
                </a:cubicBezTo>
                <a:lnTo>
                  <a:pt x="5230" y="5245"/>
                </a:lnTo>
                <a:cubicBezTo>
                  <a:pt x="5248" y="5233"/>
                  <a:pt x="5266" y="5228"/>
                  <a:pt x="5281" y="5228"/>
                </a:cubicBezTo>
                <a:cubicBezTo>
                  <a:pt x="5302" y="5228"/>
                  <a:pt x="5316" y="5236"/>
                  <a:pt x="5316" y="5245"/>
                </a:cubicBezTo>
                <a:cubicBezTo>
                  <a:pt x="5323" y="5252"/>
                  <a:pt x="5330" y="5255"/>
                  <a:pt x="5338" y="5255"/>
                </a:cubicBezTo>
                <a:cubicBezTo>
                  <a:pt x="5345" y="5255"/>
                  <a:pt x="5352" y="5252"/>
                  <a:pt x="5359" y="5245"/>
                </a:cubicBezTo>
                <a:cubicBezTo>
                  <a:pt x="5359" y="5173"/>
                  <a:pt x="5402" y="5173"/>
                  <a:pt x="5431" y="5144"/>
                </a:cubicBezTo>
                <a:close/>
                <a:moveTo>
                  <a:pt x="20960" y="5446"/>
                </a:moveTo>
                <a:lnTo>
                  <a:pt x="20960" y="5446"/>
                </a:lnTo>
                <a:cubicBezTo>
                  <a:pt x="20994" y="5470"/>
                  <a:pt x="21028" y="5498"/>
                  <a:pt x="21048" y="5518"/>
                </a:cubicBezTo>
                <a:lnTo>
                  <a:pt x="21005" y="5518"/>
                </a:lnTo>
                <a:cubicBezTo>
                  <a:pt x="20962" y="5518"/>
                  <a:pt x="20919" y="5503"/>
                  <a:pt x="20904" y="5489"/>
                </a:cubicBezTo>
                <a:lnTo>
                  <a:pt x="20904" y="5475"/>
                </a:lnTo>
                <a:lnTo>
                  <a:pt x="20904" y="5460"/>
                </a:lnTo>
                <a:cubicBezTo>
                  <a:pt x="20907" y="5458"/>
                  <a:pt x="20909" y="5457"/>
                  <a:pt x="20912" y="5457"/>
                </a:cubicBezTo>
                <a:cubicBezTo>
                  <a:pt x="20931" y="5457"/>
                  <a:pt x="20964" y="5489"/>
                  <a:pt x="20976" y="5489"/>
                </a:cubicBezTo>
                <a:cubicBezTo>
                  <a:pt x="20976" y="5479"/>
                  <a:pt x="20963" y="5470"/>
                  <a:pt x="20942" y="5460"/>
                </a:cubicBezTo>
                <a:lnTo>
                  <a:pt x="20942" y="5460"/>
                </a:lnTo>
                <a:cubicBezTo>
                  <a:pt x="20939" y="5460"/>
                  <a:pt x="20936" y="5460"/>
                  <a:pt x="20933" y="5460"/>
                </a:cubicBezTo>
                <a:lnTo>
                  <a:pt x="20927" y="5454"/>
                </a:lnTo>
                <a:lnTo>
                  <a:pt x="20927" y="5454"/>
                </a:lnTo>
                <a:cubicBezTo>
                  <a:pt x="20932" y="5456"/>
                  <a:pt x="20937" y="5458"/>
                  <a:pt x="20942" y="5460"/>
                </a:cubicBezTo>
                <a:lnTo>
                  <a:pt x="20942" y="5460"/>
                </a:lnTo>
                <a:cubicBezTo>
                  <a:pt x="20950" y="5459"/>
                  <a:pt x="20957" y="5457"/>
                  <a:pt x="20960" y="5446"/>
                </a:cubicBezTo>
                <a:close/>
                <a:moveTo>
                  <a:pt x="20587" y="5466"/>
                </a:moveTo>
                <a:lnTo>
                  <a:pt x="20587" y="5466"/>
                </a:lnTo>
                <a:cubicBezTo>
                  <a:pt x="20586" y="5475"/>
                  <a:pt x="20586" y="5482"/>
                  <a:pt x="20588" y="5489"/>
                </a:cubicBezTo>
                <a:lnTo>
                  <a:pt x="20617" y="5503"/>
                </a:lnTo>
                <a:lnTo>
                  <a:pt x="20647" y="5513"/>
                </a:lnTo>
                <a:lnTo>
                  <a:pt x="20647" y="5513"/>
                </a:lnTo>
                <a:cubicBezTo>
                  <a:pt x="20649" y="5507"/>
                  <a:pt x="20655" y="5499"/>
                  <a:pt x="20663" y="5490"/>
                </a:cubicBezTo>
                <a:lnTo>
                  <a:pt x="20663" y="5490"/>
                </a:lnTo>
                <a:cubicBezTo>
                  <a:pt x="20661" y="5499"/>
                  <a:pt x="20660" y="5508"/>
                  <a:pt x="20660" y="5518"/>
                </a:cubicBezTo>
                <a:lnTo>
                  <a:pt x="20647" y="5513"/>
                </a:lnTo>
                <a:lnTo>
                  <a:pt x="20647" y="5513"/>
                </a:lnTo>
                <a:cubicBezTo>
                  <a:pt x="20646" y="5515"/>
                  <a:pt x="20646" y="5516"/>
                  <a:pt x="20646" y="5518"/>
                </a:cubicBezTo>
                <a:cubicBezTo>
                  <a:pt x="20639" y="5518"/>
                  <a:pt x="20624" y="5521"/>
                  <a:pt x="20610" y="5521"/>
                </a:cubicBezTo>
                <a:cubicBezTo>
                  <a:pt x="20596" y="5521"/>
                  <a:pt x="20581" y="5518"/>
                  <a:pt x="20574" y="5503"/>
                </a:cubicBezTo>
                <a:cubicBezTo>
                  <a:pt x="20574" y="5494"/>
                  <a:pt x="20580" y="5480"/>
                  <a:pt x="20587" y="5466"/>
                </a:cubicBezTo>
                <a:close/>
                <a:moveTo>
                  <a:pt x="11566" y="5417"/>
                </a:moveTo>
                <a:cubicBezTo>
                  <a:pt x="11580" y="5417"/>
                  <a:pt x="11638" y="5460"/>
                  <a:pt x="11638" y="5489"/>
                </a:cubicBezTo>
                <a:cubicBezTo>
                  <a:pt x="11638" y="5503"/>
                  <a:pt x="11623" y="5518"/>
                  <a:pt x="11609" y="5532"/>
                </a:cubicBezTo>
                <a:lnTo>
                  <a:pt x="11580" y="5532"/>
                </a:lnTo>
                <a:cubicBezTo>
                  <a:pt x="11566" y="5518"/>
                  <a:pt x="11551" y="5475"/>
                  <a:pt x="11537" y="5446"/>
                </a:cubicBezTo>
                <a:cubicBezTo>
                  <a:pt x="11537" y="5431"/>
                  <a:pt x="11537" y="5417"/>
                  <a:pt x="11566" y="5417"/>
                </a:cubicBezTo>
                <a:close/>
                <a:moveTo>
                  <a:pt x="5733" y="5475"/>
                </a:moveTo>
                <a:cubicBezTo>
                  <a:pt x="5733" y="5475"/>
                  <a:pt x="5747" y="5489"/>
                  <a:pt x="5747" y="5503"/>
                </a:cubicBezTo>
                <a:lnTo>
                  <a:pt x="5747" y="5518"/>
                </a:lnTo>
                <a:cubicBezTo>
                  <a:pt x="5733" y="5518"/>
                  <a:pt x="5675" y="5546"/>
                  <a:pt x="5661" y="5546"/>
                </a:cubicBezTo>
                <a:cubicBezTo>
                  <a:pt x="5657" y="5548"/>
                  <a:pt x="5653" y="5549"/>
                  <a:pt x="5650" y="5549"/>
                </a:cubicBezTo>
                <a:cubicBezTo>
                  <a:pt x="5628" y="5549"/>
                  <a:pt x="5618" y="5516"/>
                  <a:pt x="5618" y="5503"/>
                </a:cubicBezTo>
                <a:cubicBezTo>
                  <a:pt x="5618" y="5489"/>
                  <a:pt x="5646" y="5475"/>
                  <a:pt x="5690" y="5475"/>
                </a:cubicBezTo>
                <a:close/>
                <a:moveTo>
                  <a:pt x="16748" y="5387"/>
                </a:moveTo>
                <a:cubicBezTo>
                  <a:pt x="16750" y="5387"/>
                  <a:pt x="16751" y="5387"/>
                  <a:pt x="16752" y="5388"/>
                </a:cubicBezTo>
                <a:cubicBezTo>
                  <a:pt x="16767" y="5388"/>
                  <a:pt x="16810" y="5446"/>
                  <a:pt x="16824" y="5460"/>
                </a:cubicBezTo>
                <a:cubicBezTo>
                  <a:pt x="16824" y="5475"/>
                  <a:pt x="16867" y="5518"/>
                  <a:pt x="16867" y="5546"/>
                </a:cubicBezTo>
                <a:cubicBezTo>
                  <a:pt x="16865" y="5549"/>
                  <a:pt x="16861" y="5550"/>
                  <a:pt x="16857" y="5550"/>
                </a:cubicBezTo>
                <a:cubicBezTo>
                  <a:pt x="16838" y="5550"/>
                  <a:pt x="16807" y="5527"/>
                  <a:pt x="16795" y="5503"/>
                </a:cubicBezTo>
                <a:cubicBezTo>
                  <a:pt x="16788" y="5499"/>
                  <a:pt x="16780" y="5498"/>
                  <a:pt x="16773" y="5498"/>
                </a:cubicBezTo>
                <a:cubicBezTo>
                  <a:pt x="16752" y="5498"/>
                  <a:pt x="16734" y="5511"/>
                  <a:pt x="16724" y="5532"/>
                </a:cubicBezTo>
                <a:cubicBezTo>
                  <a:pt x="16721" y="5535"/>
                  <a:pt x="16719" y="5536"/>
                  <a:pt x="16717" y="5536"/>
                </a:cubicBezTo>
                <a:cubicBezTo>
                  <a:pt x="16709" y="5536"/>
                  <a:pt x="16709" y="5512"/>
                  <a:pt x="16709" y="5489"/>
                </a:cubicBezTo>
                <a:cubicBezTo>
                  <a:pt x="16709" y="5450"/>
                  <a:pt x="16733" y="5387"/>
                  <a:pt x="16748" y="5387"/>
                </a:cubicBezTo>
                <a:close/>
                <a:moveTo>
                  <a:pt x="20466" y="5428"/>
                </a:moveTo>
                <a:cubicBezTo>
                  <a:pt x="20473" y="5428"/>
                  <a:pt x="20480" y="5429"/>
                  <a:pt x="20488" y="5431"/>
                </a:cubicBezTo>
                <a:lnTo>
                  <a:pt x="20517" y="5446"/>
                </a:lnTo>
                <a:cubicBezTo>
                  <a:pt x="20531" y="5446"/>
                  <a:pt x="20560" y="5460"/>
                  <a:pt x="20560" y="5489"/>
                </a:cubicBezTo>
                <a:lnTo>
                  <a:pt x="20574" y="5489"/>
                </a:lnTo>
                <a:cubicBezTo>
                  <a:pt x="20560" y="5518"/>
                  <a:pt x="20531" y="5532"/>
                  <a:pt x="20502" y="5532"/>
                </a:cubicBezTo>
                <a:lnTo>
                  <a:pt x="20488" y="5561"/>
                </a:lnTo>
                <a:cubicBezTo>
                  <a:pt x="20473" y="5561"/>
                  <a:pt x="20430" y="5546"/>
                  <a:pt x="20430" y="5518"/>
                </a:cubicBezTo>
                <a:lnTo>
                  <a:pt x="20416" y="5489"/>
                </a:lnTo>
                <a:cubicBezTo>
                  <a:pt x="20416" y="5453"/>
                  <a:pt x="20435" y="5428"/>
                  <a:pt x="20466" y="5428"/>
                </a:cubicBezTo>
                <a:close/>
                <a:moveTo>
                  <a:pt x="16005" y="5388"/>
                </a:moveTo>
                <a:lnTo>
                  <a:pt x="16020" y="5417"/>
                </a:lnTo>
                <a:cubicBezTo>
                  <a:pt x="16034" y="5446"/>
                  <a:pt x="16048" y="5546"/>
                  <a:pt x="16048" y="5561"/>
                </a:cubicBezTo>
                <a:cubicBezTo>
                  <a:pt x="16042" y="5567"/>
                  <a:pt x="16034" y="5570"/>
                  <a:pt x="16025" y="5570"/>
                </a:cubicBezTo>
                <a:cubicBezTo>
                  <a:pt x="16013" y="5570"/>
                  <a:pt x="15999" y="5563"/>
                  <a:pt x="15991" y="5546"/>
                </a:cubicBezTo>
                <a:cubicBezTo>
                  <a:pt x="16027" y="5482"/>
                  <a:pt x="16012" y="5471"/>
                  <a:pt x="15988" y="5471"/>
                </a:cubicBezTo>
                <a:cubicBezTo>
                  <a:pt x="15974" y="5471"/>
                  <a:pt x="15958" y="5475"/>
                  <a:pt x="15948" y="5475"/>
                </a:cubicBezTo>
                <a:cubicBezTo>
                  <a:pt x="15948" y="5460"/>
                  <a:pt x="15977" y="5431"/>
                  <a:pt x="15977" y="5417"/>
                </a:cubicBezTo>
                <a:cubicBezTo>
                  <a:pt x="15991" y="5403"/>
                  <a:pt x="16005" y="5388"/>
                  <a:pt x="16005" y="5388"/>
                </a:cubicBezTo>
                <a:close/>
                <a:moveTo>
                  <a:pt x="11505" y="5483"/>
                </a:moveTo>
                <a:cubicBezTo>
                  <a:pt x="11514" y="5483"/>
                  <a:pt x="11519" y="5497"/>
                  <a:pt x="11508" y="5518"/>
                </a:cubicBezTo>
                <a:cubicBezTo>
                  <a:pt x="11494" y="5532"/>
                  <a:pt x="11436" y="5604"/>
                  <a:pt x="11422" y="5604"/>
                </a:cubicBezTo>
                <a:cubicBezTo>
                  <a:pt x="11393" y="5590"/>
                  <a:pt x="11379" y="5590"/>
                  <a:pt x="11365" y="5590"/>
                </a:cubicBezTo>
                <a:cubicBezTo>
                  <a:pt x="11365" y="5590"/>
                  <a:pt x="11350" y="5561"/>
                  <a:pt x="11365" y="5546"/>
                </a:cubicBezTo>
                <a:lnTo>
                  <a:pt x="11365" y="5532"/>
                </a:lnTo>
                <a:lnTo>
                  <a:pt x="11379" y="5518"/>
                </a:lnTo>
                <a:cubicBezTo>
                  <a:pt x="11391" y="5518"/>
                  <a:pt x="11425" y="5486"/>
                  <a:pt x="11434" y="5486"/>
                </a:cubicBezTo>
                <a:cubicBezTo>
                  <a:pt x="11436" y="5486"/>
                  <a:pt x="11436" y="5487"/>
                  <a:pt x="11436" y="5489"/>
                </a:cubicBezTo>
                <a:cubicBezTo>
                  <a:pt x="11446" y="5489"/>
                  <a:pt x="11462" y="5495"/>
                  <a:pt x="11476" y="5495"/>
                </a:cubicBezTo>
                <a:cubicBezTo>
                  <a:pt x="11483" y="5495"/>
                  <a:pt x="11489" y="5494"/>
                  <a:pt x="11494" y="5489"/>
                </a:cubicBezTo>
                <a:cubicBezTo>
                  <a:pt x="11498" y="5485"/>
                  <a:pt x="11502" y="5483"/>
                  <a:pt x="11505" y="5483"/>
                </a:cubicBezTo>
                <a:close/>
                <a:moveTo>
                  <a:pt x="14152" y="5546"/>
                </a:moveTo>
                <a:cubicBezTo>
                  <a:pt x="14166" y="5561"/>
                  <a:pt x="14181" y="5575"/>
                  <a:pt x="14181" y="5590"/>
                </a:cubicBezTo>
                <a:lnTo>
                  <a:pt x="14181" y="5604"/>
                </a:lnTo>
                <a:cubicBezTo>
                  <a:pt x="14181" y="5618"/>
                  <a:pt x="14166" y="5618"/>
                  <a:pt x="14166" y="5618"/>
                </a:cubicBezTo>
                <a:lnTo>
                  <a:pt x="14123" y="5647"/>
                </a:lnTo>
                <a:cubicBezTo>
                  <a:pt x="14100" y="5635"/>
                  <a:pt x="14040" y="5596"/>
                  <a:pt x="14017" y="5596"/>
                </a:cubicBezTo>
                <a:cubicBezTo>
                  <a:pt x="14011" y="5596"/>
                  <a:pt x="14008" y="5598"/>
                  <a:pt x="14008" y="5604"/>
                </a:cubicBezTo>
                <a:cubicBezTo>
                  <a:pt x="13998" y="5625"/>
                  <a:pt x="13987" y="5638"/>
                  <a:pt x="13982" y="5638"/>
                </a:cubicBezTo>
                <a:cubicBezTo>
                  <a:pt x="13981" y="5638"/>
                  <a:pt x="13979" y="5636"/>
                  <a:pt x="13979" y="5633"/>
                </a:cubicBezTo>
                <a:cubicBezTo>
                  <a:pt x="13965" y="5618"/>
                  <a:pt x="14023" y="5561"/>
                  <a:pt x="14037" y="5546"/>
                </a:cubicBezTo>
                <a:close/>
                <a:moveTo>
                  <a:pt x="18783" y="5487"/>
                </a:moveTo>
                <a:cubicBezTo>
                  <a:pt x="18800" y="5487"/>
                  <a:pt x="18836" y="5549"/>
                  <a:pt x="18836" y="5575"/>
                </a:cubicBezTo>
                <a:cubicBezTo>
                  <a:pt x="18850" y="5604"/>
                  <a:pt x="18850" y="5633"/>
                  <a:pt x="18850" y="5647"/>
                </a:cubicBezTo>
                <a:cubicBezTo>
                  <a:pt x="18847" y="5650"/>
                  <a:pt x="18843" y="5651"/>
                  <a:pt x="18837" y="5651"/>
                </a:cubicBezTo>
                <a:cubicBezTo>
                  <a:pt x="18811" y="5651"/>
                  <a:pt x="18761" y="5627"/>
                  <a:pt x="18749" y="5604"/>
                </a:cubicBezTo>
                <a:cubicBezTo>
                  <a:pt x="18721" y="5590"/>
                  <a:pt x="18678" y="5532"/>
                  <a:pt x="18678" y="5503"/>
                </a:cubicBezTo>
                <a:cubicBezTo>
                  <a:pt x="18678" y="5494"/>
                  <a:pt x="18680" y="5491"/>
                  <a:pt x="18685" y="5491"/>
                </a:cubicBezTo>
                <a:cubicBezTo>
                  <a:pt x="18694" y="5491"/>
                  <a:pt x="18711" y="5508"/>
                  <a:pt x="18721" y="5518"/>
                </a:cubicBezTo>
                <a:cubicBezTo>
                  <a:pt x="18721" y="5520"/>
                  <a:pt x="18722" y="5522"/>
                  <a:pt x="18725" y="5522"/>
                </a:cubicBezTo>
                <a:cubicBezTo>
                  <a:pt x="18736" y="5522"/>
                  <a:pt x="18767" y="5501"/>
                  <a:pt x="18778" y="5489"/>
                </a:cubicBezTo>
                <a:cubicBezTo>
                  <a:pt x="18779" y="5488"/>
                  <a:pt x="18781" y="5487"/>
                  <a:pt x="18783" y="5487"/>
                </a:cubicBezTo>
                <a:close/>
                <a:moveTo>
                  <a:pt x="5954" y="5579"/>
                </a:moveTo>
                <a:cubicBezTo>
                  <a:pt x="5959" y="5579"/>
                  <a:pt x="5963" y="5582"/>
                  <a:pt x="5963" y="5590"/>
                </a:cubicBezTo>
                <a:cubicBezTo>
                  <a:pt x="5977" y="5590"/>
                  <a:pt x="6020" y="5633"/>
                  <a:pt x="6034" y="5647"/>
                </a:cubicBezTo>
                <a:cubicBezTo>
                  <a:pt x="6049" y="5676"/>
                  <a:pt x="6034" y="5690"/>
                  <a:pt x="6020" y="5690"/>
                </a:cubicBezTo>
                <a:cubicBezTo>
                  <a:pt x="5991" y="5690"/>
                  <a:pt x="5934" y="5661"/>
                  <a:pt x="5934" y="5633"/>
                </a:cubicBezTo>
                <a:lnTo>
                  <a:pt x="5934" y="5604"/>
                </a:lnTo>
                <a:lnTo>
                  <a:pt x="5934" y="5590"/>
                </a:lnTo>
                <a:cubicBezTo>
                  <a:pt x="5941" y="5582"/>
                  <a:pt x="5948" y="5579"/>
                  <a:pt x="5954" y="5579"/>
                </a:cubicBezTo>
                <a:close/>
                <a:moveTo>
                  <a:pt x="4181" y="5575"/>
                </a:moveTo>
                <a:cubicBezTo>
                  <a:pt x="4210" y="5575"/>
                  <a:pt x="4224" y="5575"/>
                  <a:pt x="4224" y="5590"/>
                </a:cubicBezTo>
                <a:lnTo>
                  <a:pt x="4224" y="5604"/>
                </a:lnTo>
                <a:cubicBezTo>
                  <a:pt x="4224" y="5627"/>
                  <a:pt x="4224" y="5651"/>
                  <a:pt x="4240" y="5651"/>
                </a:cubicBezTo>
                <a:cubicBezTo>
                  <a:pt x="4243" y="5651"/>
                  <a:pt x="4248" y="5650"/>
                  <a:pt x="4253" y="5647"/>
                </a:cubicBezTo>
                <a:cubicBezTo>
                  <a:pt x="4296" y="5633"/>
                  <a:pt x="4253" y="5618"/>
                  <a:pt x="4253" y="5604"/>
                </a:cubicBezTo>
                <a:lnTo>
                  <a:pt x="4253" y="5590"/>
                </a:lnTo>
                <a:cubicBezTo>
                  <a:pt x="4260" y="5582"/>
                  <a:pt x="4267" y="5579"/>
                  <a:pt x="4274" y="5579"/>
                </a:cubicBezTo>
                <a:cubicBezTo>
                  <a:pt x="4282" y="5579"/>
                  <a:pt x="4289" y="5582"/>
                  <a:pt x="4296" y="5590"/>
                </a:cubicBezTo>
                <a:lnTo>
                  <a:pt x="4310" y="5633"/>
                </a:lnTo>
                <a:cubicBezTo>
                  <a:pt x="4310" y="5676"/>
                  <a:pt x="4224" y="5704"/>
                  <a:pt x="4181" y="5704"/>
                </a:cubicBezTo>
                <a:cubicBezTo>
                  <a:pt x="4152" y="5690"/>
                  <a:pt x="4095" y="5661"/>
                  <a:pt x="4080" y="5661"/>
                </a:cubicBezTo>
                <a:cubicBezTo>
                  <a:pt x="4080" y="5647"/>
                  <a:pt x="4095" y="5618"/>
                  <a:pt x="4095" y="5604"/>
                </a:cubicBezTo>
                <a:cubicBezTo>
                  <a:pt x="4109" y="5604"/>
                  <a:pt x="4167" y="5575"/>
                  <a:pt x="4181" y="5575"/>
                </a:cubicBezTo>
                <a:close/>
                <a:moveTo>
                  <a:pt x="16202" y="5511"/>
                </a:moveTo>
                <a:cubicBezTo>
                  <a:pt x="16210" y="5511"/>
                  <a:pt x="16216" y="5513"/>
                  <a:pt x="16221" y="5518"/>
                </a:cubicBezTo>
                <a:lnTo>
                  <a:pt x="16235" y="5518"/>
                </a:lnTo>
                <a:lnTo>
                  <a:pt x="16264" y="5532"/>
                </a:lnTo>
                <a:lnTo>
                  <a:pt x="16422" y="5532"/>
                </a:lnTo>
                <a:cubicBezTo>
                  <a:pt x="16436" y="5532"/>
                  <a:pt x="16436" y="5590"/>
                  <a:pt x="16422" y="5647"/>
                </a:cubicBezTo>
                <a:lnTo>
                  <a:pt x="16379" y="5604"/>
                </a:lnTo>
                <a:lnTo>
                  <a:pt x="16364" y="5604"/>
                </a:lnTo>
                <a:cubicBezTo>
                  <a:pt x="16350" y="5618"/>
                  <a:pt x="16321" y="5647"/>
                  <a:pt x="16307" y="5647"/>
                </a:cubicBezTo>
                <a:lnTo>
                  <a:pt x="16293" y="5618"/>
                </a:lnTo>
                <a:cubicBezTo>
                  <a:pt x="16264" y="5633"/>
                  <a:pt x="16221" y="5661"/>
                  <a:pt x="16178" y="5690"/>
                </a:cubicBezTo>
                <a:lnTo>
                  <a:pt x="16135" y="5704"/>
                </a:lnTo>
                <a:lnTo>
                  <a:pt x="16120" y="5719"/>
                </a:lnTo>
                <a:cubicBezTo>
                  <a:pt x="16106" y="5704"/>
                  <a:pt x="16063" y="5690"/>
                  <a:pt x="16048" y="5690"/>
                </a:cubicBezTo>
                <a:cubicBezTo>
                  <a:pt x="16048" y="5695"/>
                  <a:pt x="16044" y="5696"/>
                  <a:pt x="16037" y="5696"/>
                </a:cubicBezTo>
                <a:cubicBezTo>
                  <a:pt x="16023" y="5696"/>
                  <a:pt x="16000" y="5690"/>
                  <a:pt x="15991" y="5690"/>
                </a:cubicBezTo>
                <a:cubicBezTo>
                  <a:pt x="15977" y="5676"/>
                  <a:pt x="15962" y="5661"/>
                  <a:pt x="15962" y="5661"/>
                </a:cubicBezTo>
                <a:lnTo>
                  <a:pt x="16005" y="5661"/>
                </a:lnTo>
                <a:cubicBezTo>
                  <a:pt x="16034" y="5661"/>
                  <a:pt x="16091" y="5604"/>
                  <a:pt x="16091" y="5590"/>
                </a:cubicBezTo>
                <a:cubicBezTo>
                  <a:pt x="16077" y="5561"/>
                  <a:pt x="16135" y="5532"/>
                  <a:pt x="16149" y="5518"/>
                </a:cubicBezTo>
                <a:cubicBezTo>
                  <a:pt x="16168" y="5518"/>
                  <a:pt x="16187" y="5511"/>
                  <a:pt x="16202" y="5511"/>
                </a:cubicBezTo>
                <a:close/>
                <a:moveTo>
                  <a:pt x="15620" y="5602"/>
                </a:moveTo>
                <a:cubicBezTo>
                  <a:pt x="15624" y="5602"/>
                  <a:pt x="15628" y="5603"/>
                  <a:pt x="15632" y="5604"/>
                </a:cubicBezTo>
                <a:cubicBezTo>
                  <a:pt x="15660" y="5604"/>
                  <a:pt x="15675" y="5661"/>
                  <a:pt x="15675" y="5690"/>
                </a:cubicBezTo>
                <a:cubicBezTo>
                  <a:pt x="15675" y="5711"/>
                  <a:pt x="15667" y="5724"/>
                  <a:pt x="15657" y="5724"/>
                </a:cubicBezTo>
                <a:cubicBezTo>
                  <a:pt x="15654" y="5724"/>
                  <a:pt x="15650" y="5723"/>
                  <a:pt x="15646" y="5719"/>
                </a:cubicBezTo>
                <a:lnTo>
                  <a:pt x="15646" y="5690"/>
                </a:lnTo>
                <a:lnTo>
                  <a:pt x="15632" y="5647"/>
                </a:lnTo>
                <a:cubicBezTo>
                  <a:pt x="15617" y="5661"/>
                  <a:pt x="15589" y="5690"/>
                  <a:pt x="15574" y="5690"/>
                </a:cubicBezTo>
                <a:cubicBezTo>
                  <a:pt x="15574" y="5694"/>
                  <a:pt x="15572" y="5696"/>
                  <a:pt x="15568" y="5696"/>
                </a:cubicBezTo>
                <a:cubicBezTo>
                  <a:pt x="15559" y="5696"/>
                  <a:pt x="15541" y="5686"/>
                  <a:pt x="15531" y="5676"/>
                </a:cubicBezTo>
                <a:cubicBezTo>
                  <a:pt x="15531" y="5663"/>
                  <a:pt x="15579" y="5602"/>
                  <a:pt x="15620" y="5602"/>
                </a:cubicBezTo>
                <a:close/>
                <a:moveTo>
                  <a:pt x="21819" y="5544"/>
                </a:moveTo>
                <a:cubicBezTo>
                  <a:pt x="21816" y="5544"/>
                  <a:pt x="21813" y="5545"/>
                  <a:pt x="21810" y="5546"/>
                </a:cubicBezTo>
                <a:cubicBezTo>
                  <a:pt x="21781" y="5561"/>
                  <a:pt x="21767" y="5618"/>
                  <a:pt x="21752" y="5690"/>
                </a:cubicBezTo>
                <a:cubicBezTo>
                  <a:pt x="21773" y="5711"/>
                  <a:pt x="21787" y="5724"/>
                  <a:pt x="21798" y="5724"/>
                </a:cubicBezTo>
                <a:cubicBezTo>
                  <a:pt x="21802" y="5724"/>
                  <a:pt x="21806" y="5723"/>
                  <a:pt x="21810" y="5719"/>
                </a:cubicBezTo>
                <a:cubicBezTo>
                  <a:pt x="21824" y="5719"/>
                  <a:pt x="21881" y="5690"/>
                  <a:pt x="21881" y="5676"/>
                </a:cubicBezTo>
                <a:cubicBezTo>
                  <a:pt x="21896" y="5676"/>
                  <a:pt x="21910" y="5647"/>
                  <a:pt x="21896" y="5618"/>
                </a:cubicBezTo>
                <a:cubicBezTo>
                  <a:pt x="21883" y="5593"/>
                  <a:pt x="21847" y="5544"/>
                  <a:pt x="21819" y="5544"/>
                </a:cubicBezTo>
                <a:close/>
                <a:moveTo>
                  <a:pt x="5072" y="5505"/>
                </a:moveTo>
                <a:cubicBezTo>
                  <a:pt x="5080" y="5505"/>
                  <a:pt x="5086" y="5508"/>
                  <a:pt x="5086" y="5518"/>
                </a:cubicBezTo>
                <a:cubicBezTo>
                  <a:pt x="5101" y="5546"/>
                  <a:pt x="5072" y="5590"/>
                  <a:pt x="5072" y="5590"/>
                </a:cubicBezTo>
                <a:cubicBezTo>
                  <a:pt x="5057" y="5604"/>
                  <a:pt x="5043" y="5604"/>
                  <a:pt x="5029" y="5604"/>
                </a:cubicBezTo>
                <a:cubicBezTo>
                  <a:pt x="5029" y="5604"/>
                  <a:pt x="5014" y="5618"/>
                  <a:pt x="5014" y="5647"/>
                </a:cubicBezTo>
                <a:lnTo>
                  <a:pt x="5029" y="5661"/>
                </a:lnTo>
                <a:lnTo>
                  <a:pt x="5029" y="5676"/>
                </a:lnTo>
                <a:cubicBezTo>
                  <a:pt x="5043" y="5690"/>
                  <a:pt x="5029" y="5733"/>
                  <a:pt x="5029" y="5748"/>
                </a:cubicBezTo>
                <a:cubicBezTo>
                  <a:pt x="5014" y="5748"/>
                  <a:pt x="4971" y="5676"/>
                  <a:pt x="4971" y="5647"/>
                </a:cubicBezTo>
                <a:cubicBezTo>
                  <a:pt x="4959" y="5624"/>
                  <a:pt x="4948" y="5600"/>
                  <a:pt x="4936" y="5600"/>
                </a:cubicBezTo>
                <a:cubicBezTo>
                  <a:pt x="4933" y="5600"/>
                  <a:pt x="4931" y="5601"/>
                  <a:pt x="4928" y="5604"/>
                </a:cubicBezTo>
                <a:lnTo>
                  <a:pt x="4914" y="5590"/>
                </a:lnTo>
                <a:lnTo>
                  <a:pt x="4899" y="5590"/>
                </a:lnTo>
                <a:cubicBezTo>
                  <a:pt x="4885" y="5575"/>
                  <a:pt x="4885" y="5561"/>
                  <a:pt x="4885" y="5546"/>
                </a:cubicBezTo>
                <a:cubicBezTo>
                  <a:pt x="4885" y="5543"/>
                  <a:pt x="4886" y="5542"/>
                  <a:pt x="4888" y="5542"/>
                </a:cubicBezTo>
                <a:cubicBezTo>
                  <a:pt x="4894" y="5542"/>
                  <a:pt x="4907" y="5551"/>
                  <a:pt x="4917" y="5551"/>
                </a:cubicBezTo>
                <a:cubicBezTo>
                  <a:pt x="4921" y="5551"/>
                  <a:pt x="4925" y="5549"/>
                  <a:pt x="4928" y="5546"/>
                </a:cubicBezTo>
                <a:cubicBezTo>
                  <a:pt x="4931" y="5543"/>
                  <a:pt x="4936" y="5542"/>
                  <a:pt x="4942" y="5542"/>
                </a:cubicBezTo>
                <a:cubicBezTo>
                  <a:pt x="4959" y="5542"/>
                  <a:pt x="4986" y="5551"/>
                  <a:pt x="5007" y="5551"/>
                </a:cubicBezTo>
                <a:cubicBezTo>
                  <a:pt x="5015" y="5551"/>
                  <a:pt x="5023" y="5549"/>
                  <a:pt x="5029" y="5546"/>
                </a:cubicBezTo>
                <a:cubicBezTo>
                  <a:pt x="5043" y="5546"/>
                  <a:pt x="5057" y="5532"/>
                  <a:pt x="5043" y="5518"/>
                </a:cubicBezTo>
                <a:cubicBezTo>
                  <a:pt x="5033" y="5518"/>
                  <a:pt x="5056" y="5505"/>
                  <a:pt x="5072" y="5505"/>
                </a:cubicBezTo>
                <a:close/>
                <a:moveTo>
                  <a:pt x="21398" y="5688"/>
                </a:moveTo>
                <a:cubicBezTo>
                  <a:pt x="21396" y="5688"/>
                  <a:pt x="21395" y="5689"/>
                  <a:pt x="21393" y="5690"/>
                </a:cubicBezTo>
                <a:cubicBezTo>
                  <a:pt x="21393" y="5704"/>
                  <a:pt x="21364" y="5733"/>
                  <a:pt x="21336" y="5762"/>
                </a:cubicBezTo>
                <a:lnTo>
                  <a:pt x="21422" y="5762"/>
                </a:lnTo>
                <a:cubicBezTo>
                  <a:pt x="21422" y="5748"/>
                  <a:pt x="21422" y="5748"/>
                  <a:pt x="21422" y="5748"/>
                </a:cubicBezTo>
                <a:cubicBezTo>
                  <a:pt x="21422" y="5735"/>
                  <a:pt x="21410" y="5688"/>
                  <a:pt x="21398" y="5688"/>
                </a:cubicBezTo>
                <a:close/>
                <a:moveTo>
                  <a:pt x="21063" y="5762"/>
                </a:moveTo>
                <a:cubicBezTo>
                  <a:pt x="21077" y="5776"/>
                  <a:pt x="21091" y="5776"/>
                  <a:pt x="21106" y="5776"/>
                </a:cubicBezTo>
                <a:cubicBezTo>
                  <a:pt x="21091" y="5762"/>
                  <a:pt x="21091" y="5762"/>
                  <a:pt x="21091" y="5762"/>
                </a:cubicBezTo>
                <a:close/>
                <a:moveTo>
                  <a:pt x="21652" y="5633"/>
                </a:moveTo>
                <a:cubicBezTo>
                  <a:pt x="21623" y="5676"/>
                  <a:pt x="21594" y="5719"/>
                  <a:pt x="21594" y="5719"/>
                </a:cubicBezTo>
                <a:cubicBezTo>
                  <a:pt x="21594" y="5719"/>
                  <a:pt x="21608" y="5748"/>
                  <a:pt x="21623" y="5762"/>
                </a:cubicBezTo>
                <a:lnTo>
                  <a:pt x="21637" y="5762"/>
                </a:lnTo>
                <a:cubicBezTo>
                  <a:pt x="21666" y="5762"/>
                  <a:pt x="21709" y="5762"/>
                  <a:pt x="21738" y="5776"/>
                </a:cubicBezTo>
                <a:cubicBezTo>
                  <a:pt x="21738" y="5776"/>
                  <a:pt x="21738" y="5762"/>
                  <a:pt x="21738" y="5748"/>
                </a:cubicBezTo>
                <a:cubicBezTo>
                  <a:pt x="21723" y="5733"/>
                  <a:pt x="21709" y="5704"/>
                  <a:pt x="21695" y="5690"/>
                </a:cubicBezTo>
                <a:lnTo>
                  <a:pt x="21652" y="5633"/>
                </a:lnTo>
                <a:close/>
                <a:moveTo>
                  <a:pt x="17990" y="5615"/>
                </a:moveTo>
                <a:cubicBezTo>
                  <a:pt x="17999" y="5615"/>
                  <a:pt x="18031" y="5651"/>
                  <a:pt x="18031" y="5676"/>
                </a:cubicBezTo>
                <a:cubicBezTo>
                  <a:pt x="18038" y="5683"/>
                  <a:pt x="18038" y="5686"/>
                  <a:pt x="18031" y="5686"/>
                </a:cubicBezTo>
                <a:cubicBezTo>
                  <a:pt x="18024" y="5686"/>
                  <a:pt x="18009" y="5683"/>
                  <a:pt x="17988" y="5676"/>
                </a:cubicBezTo>
                <a:lnTo>
                  <a:pt x="17988" y="5762"/>
                </a:lnTo>
                <a:lnTo>
                  <a:pt x="17988" y="5791"/>
                </a:lnTo>
                <a:cubicBezTo>
                  <a:pt x="17959" y="5776"/>
                  <a:pt x="17902" y="5733"/>
                  <a:pt x="17887" y="5704"/>
                </a:cubicBezTo>
                <a:cubicBezTo>
                  <a:pt x="17887" y="5676"/>
                  <a:pt x="17902" y="5676"/>
                  <a:pt x="17916" y="5676"/>
                </a:cubicBezTo>
                <a:lnTo>
                  <a:pt x="17945" y="5690"/>
                </a:lnTo>
                <a:lnTo>
                  <a:pt x="17959" y="5690"/>
                </a:lnTo>
                <a:cubicBezTo>
                  <a:pt x="17974" y="5690"/>
                  <a:pt x="17988" y="5633"/>
                  <a:pt x="17988" y="5618"/>
                </a:cubicBezTo>
                <a:cubicBezTo>
                  <a:pt x="17988" y="5616"/>
                  <a:pt x="17989" y="5615"/>
                  <a:pt x="17990" y="5615"/>
                </a:cubicBezTo>
                <a:close/>
                <a:moveTo>
                  <a:pt x="21752" y="5704"/>
                </a:moveTo>
                <a:cubicBezTo>
                  <a:pt x="21752" y="5733"/>
                  <a:pt x="21752" y="5762"/>
                  <a:pt x="21752" y="5776"/>
                </a:cubicBezTo>
                <a:cubicBezTo>
                  <a:pt x="21767" y="5791"/>
                  <a:pt x="21767" y="5791"/>
                  <a:pt x="21781" y="5791"/>
                </a:cubicBezTo>
                <a:cubicBezTo>
                  <a:pt x="21795" y="5805"/>
                  <a:pt x="21795" y="5805"/>
                  <a:pt x="21810" y="5805"/>
                </a:cubicBezTo>
                <a:lnTo>
                  <a:pt x="21810" y="5791"/>
                </a:lnTo>
                <a:cubicBezTo>
                  <a:pt x="21781" y="5762"/>
                  <a:pt x="21767" y="5733"/>
                  <a:pt x="21752" y="5704"/>
                </a:cubicBezTo>
                <a:close/>
                <a:moveTo>
                  <a:pt x="17715" y="5647"/>
                </a:moveTo>
                <a:cubicBezTo>
                  <a:pt x="17715" y="5659"/>
                  <a:pt x="17757" y="5725"/>
                  <a:pt x="17778" y="5725"/>
                </a:cubicBezTo>
                <a:cubicBezTo>
                  <a:pt x="17782" y="5725"/>
                  <a:pt x="17785" y="5723"/>
                  <a:pt x="17787" y="5719"/>
                </a:cubicBezTo>
                <a:cubicBezTo>
                  <a:pt x="17816" y="5704"/>
                  <a:pt x="17844" y="5690"/>
                  <a:pt x="17844" y="5690"/>
                </a:cubicBezTo>
                <a:cubicBezTo>
                  <a:pt x="17844" y="5690"/>
                  <a:pt x="17844" y="5748"/>
                  <a:pt x="17844" y="5762"/>
                </a:cubicBezTo>
                <a:cubicBezTo>
                  <a:pt x="17844" y="5791"/>
                  <a:pt x="17830" y="5819"/>
                  <a:pt x="17816" y="5819"/>
                </a:cubicBezTo>
                <a:cubicBezTo>
                  <a:pt x="17806" y="5829"/>
                  <a:pt x="17775" y="5846"/>
                  <a:pt x="17753" y="5846"/>
                </a:cubicBezTo>
                <a:cubicBezTo>
                  <a:pt x="17742" y="5846"/>
                  <a:pt x="17734" y="5843"/>
                  <a:pt x="17729" y="5834"/>
                </a:cubicBezTo>
                <a:lnTo>
                  <a:pt x="17715" y="5819"/>
                </a:lnTo>
                <a:lnTo>
                  <a:pt x="17701" y="5776"/>
                </a:lnTo>
                <a:cubicBezTo>
                  <a:pt x="17701" y="5733"/>
                  <a:pt x="17701" y="5676"/>
                  <a:pt x="17701" y="5661"/>
                </a:cubicBezTo>
                <a:lnTo>
                  <a:pt x="17715" y="5647"/>
                </a:lnTo>
                <a:close/>
                <a:moveTo>
                  <a:pt x="16853" y="5805"/>
                </a:moveTo>
                <a:cubicBezTo>
                  <a:pt x="16867" y="5805"/>
                  <a:pt x="16882" y="5819"/>
                  <a:pt x="16882" y="5819"/>
                </a:cubicBezTo>
                <a:lnTo>
                  <a:pt x="16882" y="5848"/>
                </a:lnTo>
                <a:cubicBezTo>
                  <a:pt x="16882" y="5862"/>
                  <a:pt x="16882" y="5877"/>
                  <a:pt x="16896" y="5891"/>
                </a:cubicBezTo>
                <a:cubicBezTo>
                  <a:pt x="16867" y="5877"/>
                  <a:pt x="16867" y="5877"/>
                  <a:pt x="16882" y="5877"/>
                </a:cubicBezTo>
                <a:lnTo>
                  <a:pt x="16839" y="5834"/>
                </a:lnTo>
                <a:cubicBezTo>
                  <a:pt x="16839" y="5834"/>
                  <a:pt x="16853" y="5805"/>
                  <a:pt x="16853" y="5805"/>
                </a:cubicBezTo>
                <a:close/>
                <a:moveTo>
                  <a:pt x="16939" y="5842"/>
                </a:moveTo>
                <a:cubicBezTo>
                  <a:pt x="16947" y="5842"/>
                  <a:pt x="16976" y="5856"/>
                  <a:pt x="16997" y="5877"/>
                </a:cubicBezTo>
                <a:cubicBezTo>
                  <a:pt x="16982" y="5891"/>
                  <a:pt x="16953" y="5891"/>
                  <a:pt x="16939" y="5891"/>
                </a:cubicBezTo>
                <a:cubicBezTo>
                  <a:pt x="16939" y="5877"/>
                  <a:pt x="16939" y="5862"/>
                  <a:pt x="16939" y="5848"/>
                </a:cubicBezTo>
                <a:cubicBezTo>
                  <a:pt x="16935" y="5844"/>
                  <a:pt x="16936" y="5842"/>
                  <a:pt x="16939" y="5842"/>
                </a:cubicBezTo>
                <a:close/>
                <a:moveTo>
                  <a:pt x="17413" y="5661"/>
                </a:moveTo>
                <a:lnTo>
                  <a:pt x="17413" y="5676"/>
                </a:lnTo>
                <a:cubicBezTo>
                  <a:pt x="17442" y="5690"/>
                  <a:pt x="17428" y="5733"/>
                  <a:pt x="17442" y="5762"/>
                </a:cubicBezTo>
                <a:cubicBezTo>
                  <a:pt x="17449" y="5769"/>
                  <a:pt x="17464" y="5773"/>
                  <a:pt x="17476" y="5773"/>
                </a:cubicBezTo>
                <a:cubicBezTo>
                  <a:pt x="17489" y="5773"/>
                  <a:pt x="17499" y="5769"/>
                  <a:pt x="17499" y="5762"/>
                </a:cubicBezTo>
                <a:lnTo>
                  <a:pt x="17514" y="5719"/>
                </a:lnTo>
                <a:cubicBezTo>
                  <a:pt x="17528" y="5726"/>
                  <a:pt x="17550" y="5726"/>
                  <a:pt x="17569" y="5726"/>
                </a:cubicBezTo>
                <a:cubicBezTo>
                  <a:pt x="17589" y="5726"/>
                  <a:pt x="17607" y="5726"/>
                  <a:pt x="17614" y="5733"/>
                </a:cubicBezTo>
                <a:cubicBezTo>
                  <a:pt x="17643" y="5748"/>
                  <a:pt x="17657" y="5748"/>
                  <a:pt x="17672" y="5762"/>
                </a:cubicBezTo>
                <a:cubicBezTo>
                  <a:pt x="17672" y="5776"/>
                  <a:pt x="17672" y="5791"/>
                  <a:pt x="17672" y="5791"/>
                </a:cubicBezTo>
                <a:lnTo>
                  <a:pt x="17643" y="5805"/>
                </a:lnTo>
                <a:cubicBezTo>
                  <a:pt x="17633" y="5815"/>
                  <a:pt x="17608" y="5825"/>
                  <a:pt x="17595" y="5825"/>
                </a:cubicBezTo>
                <a:cubicBezTo>
                  <a:pt x="17589" y="5825"/>
                  <a:pt x="17586" y="5824"/>
                  <a:pt x="17586" y="5819"/>
                </a:cubicBezTo>
                <a:cubicBezTo>
                  <a:pt x="17586" y="5819"/>
                  <a:pt x="17562" y="5879"/>
                  <a:pt x="17547" y="5879"/>
                </a:cubicBezTo>
                <a:cubicBezTo>
                  <a:pt x="17545" y="5879"/>
                  <a:pt x="17544" y="5878"/>
                  <a:pt x="17543" y="5877"/>
                </a:cubicBezTo>
                <a:cubicBezTo>
                  <a:pt x="17514" y="5877"/>
                  <a:pt x="17485" y="5848"/>
                  <a:pt x="17471" y="5834"/>
                </a:cubicBezTo>
                <a:lnTo>
                  <a:pt x="17442" y="5877"/>
                </a:lnTo>
                <a:cubicBezTo>
                  <a:pt x="17428" y="5891"/>
                  <a:pt x="17413" y="5891"/>
                  <a:pt x="17399" y="5906"/>
                </a:cubicBezTo>
                <a:cubicBezTo>
                  <a:pt x="17399" y="5906"/>
                  <a:pt x="17385" y="5891"/>
                  <a:pt x="17385" y="5891"/>
                </a:cubicBezTo>
                <a:cubicBezTo>
                  <a:pt x="17385" y="5891"/>
                  <a:pt x="17385" y="5891"/>
                  <a:pt x="17370" y="5906"/>
                </a:cubicBezTo>
                <a:lnTo>
                  <a:pt x="17327" y="5906"/>
                </a:lnTo>
                <a:cubicBezTo>
                  <a:pt x="17313" y="5920"/>
                  <a:pt x="17313" y="5920"/>
                  <a:pt x="17313" y="5920"/>
                </a:cubicBezTo>
                <a:cubicBezTo>
                  <a:pt x="17298" y="5906"/>
                  <a:pt x="17284" y="5891"/>
                  <a:pt x="17270" y="5877"/>
                </a:cubicBezTo>
                <a:cubicBezTo>
                  <a:pt x="17268" y="5875"/>
                  <a:pt x="17266" y="5874"/>
                  <a:pt x="17264" y="5874"/>
                </a:cubicBezTo>
                <a:cubicBezTo>
                  <a:pt x="17252" y="5874"/>
                  <a:pt x="17241" y="5910"/>
                  <a:pt x="17241" y="5934"/>
                </a:cubicBezTo>
                <a:cubicBezTo>
                  <a:pt x="17241" y="5934"/>
                  <a:pt x="17241" y="5934"/>
                  <a:pt x="17241" y="5920"/>
                </a:cubicBezTo>
                <a:lnTo>
                  <a:pt x="17212" y="5920"/>
                </a:lnTo>
                <a:lnTo>
                  <a:pt x="17198" y="5906"/>
                </a:lnTo>
                <a:cubicBezTo>
                  <a:pt x="17198" y="5920"/>
                  <a:pt x="17198" y="5920"/>
                  <a:pt x="17198" y="5920"/>
                </a:cubicBezTo>
                <a:lnTo>
                  <a:pt x="17183" y="5920"/>
                </a:lnTo>
                <a:cubicBezTo>
                  <a:pt x="17169" y="5934"/>
                  <a:pt x="17140" y="5949"/>
                  <a:pt x="17126" y="5949"/>
                </a:cubicBezTo>
                <a:lnTo>
                  <a:pt x="17083" y="5949"/>
                </a:lnTo>
                <a:lnTo>
                  <a:pt x="17054" y="5934"/>
                </a:lnTo>
                <a:cubicBezTo>
                  <a:pt x="17054" y="5934"/>
                  <a:pt x="17054" y="5920"/>
                  <a:pt x="17054" y="5920"/>
                </a:cubicBezTo>
                <a:cubicBezTo>
                  <a:pt x="17112" y="5906"/>
                  <a:pt x="17183" y="5877"/>
                  <a:pt x="17270" y="5848"/>
                </a:cubicBezTo>
                <a:cubicBezTo>
                  <a:pt x="17241" y="5848"/>
                  <a:pt x="17227" y="5848"/>
                  <a:pt x="17212" y="5862"/>
                </a:cubicBezTo>
                <a:lnTo>
                  <a:pt x="17212" y="5862"/>
                </a:lnTo>
                <a:cubicBezTo>
                  <a:pt x="17227" y="5848"/>
                  <a:pt x="17241" y="5848"/>
                  <a:pt x="17270" y="5834"/>
                </a:cubicBezTo>
                <a:lnTo>
                  <a:pt x="17270" y="5791"/>
                </a:lnTo>
                <a:cubicBezTo>
                  <a:pt x="17277" y="5767"/>
                  <a:pt x="17281" y="5756"/>
                  <a:pt x="17287" y="5756"/>
                </a:cubicBezTo>
                <a:cubicBezTo>
                  <a:pt x="17293" y="5756"/>
                  <a:pt x="17300" y="5763"/>
                  <a:pt x="17313" y="5776"/>
                </a:cubicBezTo>
                <a:cubicBezTo>
                  <a:pt x="17313" y="5791"/>
                  <a:pt x="17341" y="5791"/>
                  <a:pt x="17341" y="5805"/>
                </a:cubicBezTo>
                <a:cubicBezTo>
                  <a:pt x="17341" y="5819"/>
                  <a:pt x="17341" y="5819"/>
                  <a:pt x="17341" y="5819"/>
                </a:cubicBezTo>
                <a:cubicBezTo>
                  <a:pt x="17370" y="5819"/>
                  <a:pt x="17399" y="5805"/>
                  <a:pt x="17413" y="5805"/>
                </a:cubicBezTo>
                <a:lnTo>
                  <a:pt x="17413" y="5791"/>
                </a:lnTo>
                <a:lnTo>
                  <a:pt x="17370" y="5733"/>
                </a:lnTo>
                <a:cubicBezTo>
                  <a:pt x="17385" y="5690"/>
                  <a:pt x="17399" y="5661"/>
                  <a:pt x="17413" y="5661"/>
                </a:cubicBezTo>
                <a:close/>
                <a:moveTo>
                  <a:pt x="13893" y="5848"/>
                </a:moveTo>
                <a:cubicBezTo>
                  <a:pt x="13951" y="5848"/>
                  <a:pt x="13936" y="5862"/>
                  <a:pt x="13850" y="5891"/>
                </a:cubicBezTo>
                <a:lnTo>
                  <a:pt x="13807" y="5949"/>
                </a:lnTo>
                <a:lnTo>
                  <a:pt x="13793" y="5963"/>
                </a:lnTo>
                <a:cubicBezTo>
                  <a:pt x="13764" y="5963"/>
                  <a:pt x="13836" y="5848"/>
                  <a:pt x="13893" y="5848"/>
                </a:cubicBezTo>
                <a:close/>
                <a:moveTo>
                  <a:pt x="17040" y="5920"/>
                </a:moveTo>
                <a:cubicBezTo>
                  <a:pt x="17040" y="5934"/>
                  <a:pt x="17040" y="5934"/>
                  <a:pt x="17040" y="5934"/>
                </a:cubicBezTo>
                <a:cubicBezTo>
                  <a:pt x="17040" y="5949"/>
                  <a:pt x="17040" y="5949"/>
                  <a:pt x="17040" y="5963"/>
                </a:cubicBezTo>
                <a:cubicBezTo>
                  <a:pt x="17025" y="5949"/>
                  <a:pt x="17011" y="5949"/>
                  <a:pt x="16997" y="5934"/>
                </a:cubicBezTo>
                <a:lnTo>
                  <a:pt x="16982" y="5934"/>
                </a:lnTo>
                <a:cubicBezTo>
                  <a:pt x="16997" y="5934"/>
                  <a:pt x="17011" y="5934"/>
                  <a:pt x="17040" y="5920"/>
                </a:cubicBezTo>
                <a:close/>
                <a:moveTo>
                  <a:pt x="8434" y="5963"/>
                </a:moveTo>
                <a:cubicBezTo>
                  <a:pt x="8434" y="5963"/>
                  <a:pt x="8434" y="5963"/>
                  <a:pt x="8434" y="5963"/>
                </a:cubicBezTo>
                <a:lnTo>
                  <a:pt x="8434" y="5963"/>
                </a:lnTo>
                <a:close/>
                <a:moveTo>
                  <a:pt x="9281" y="5791"/>
                </a:moveTo>
                <a:lnTo>
                  <a:pt x="9296" y="5819"/>
                </a:lnTo>
                <a:cubicBezTo>
                  <a:pt x="9296" y="5834"/>
                  <a:pt x="9296" y="5848"/>
                  <a:pt x="9296" y="5862"/>
                </a:cubicBezTo>
                <a:cubicBezTo>
                  <a:pt x="9281" y="5877"/>
                  <a:pt x="9224" y="5949"/>
                  <a:pt x="9210" y="5963"/>
                </a:cubicBezTo>
                <a:lnTo>
                  <a:pt x="9210" y="5977"/>
                </a:lnTo>
                <a:cubicBezTo>
                  <a:pt x="9210" y="5977"/>
                  <a:pt x="9166" y="5949"/>
                  <a:pt x="9166" y="5934"/>
                </a:cubicBezTo>
                <a:cubicBezTo>
                  <a:pt x="9166" y="5927"/>
                  <a:pt x="9159" y="5924"/>
                  <a:pt x="9150" y="5924"/>
                </a:cubicBezTo>
                <a:cubicBezTo>
                  <a:pt x="9141" y="5924"/>
                  <a:pt x="9131" y="5927"/>
                  <a:pt x="9123" y="5934"/>
                </a:cubicBezTo>
                <a:cubicBezTo>
                  <a:pt x="9120" y="5936"/>
                  <a:pt x="9117" y="5937"/>
                  <a:pt x="9112" y="5937"/>
                </a:cubicBezTo>
                <a:cubicBezTo>
                  <a:pt x="9080" y="5937"/>
                  <a:pt x="9023" y="5890"/>
                  <a:pt x="9023" y="5877"/>
                </a:cubicBezTo>
                <a:cubicBezTo>
                  <a:pt x="9023" y="5877"/>
                  <a:pt x="9052" y="5819"/>
                  <a:pt x="9066" y="5805"/>
                </a:cubicBezTo>
                <a:cubicBezTo>
                  <a:pt x="9066" y="5791"/>
                  <a:pt x="9080" y="5791"/>
                  <a:pt x="9095" y="5791"/>
                </a:cubicBezTo>
                <a:lnTo>
                  <a:pt x="9095" y="5805"/>
                </a:lnTo>
                <a:lnTo>
                  <a:pt x="9095" y="5877"/>
                </a:lnTo>
                <a:cubicBezTo>
                  <a:pt x="9138" y="5848"/>
                  <a:pt x="9210" y="5819"/>
                  <a:pt x="9281" y="5791"/>
                </a:cubicBezTo>
                <a:close/>
                <a:moveTo>
                  <a:pt x="16594" y="5776"/>
                </a:moveTo>
                <a:cubicBezTo>
                  <a:pt x="16623" y="5776"/>
                  <a:pt x="16666" y="5805"/>
                  <a:pt x="16666" y="5834"/>
                </a:cubicBezTo>
                <a:cubicBezTo>
                  <a:pt x="16666" y="5848"/>
                  <a:pt x="16666" y="5891"/>
                  <a:pt x="16666" y="5906"/>
                </a:cubicBezTo>
                <a:cubicBezTo>
                  <a:pt x="16681" y="5906"/>
                  <a:pt x="16709" y="5934"/>
                  <a:pt x="16709" y="5934"/>
                </a:cubicBezTo>
                <a:cubicBezTo>
                  <a:pt x="16709" y="5949"/>
                  <a:pt x="16709" y="5963"/>
                  <a:pt x="16709" y="5963"/>
                </a:cubicBezTo>
                <a:lnTo>
                  <a:pt x="16652" y="5963"/>
                </a:lnTo>
                <a:cubicBezTo>
                  <a:pt x="16652" y="5963"/>
                  <a:pt x="16637" y="5977"/>
                  <a:pt x="16637" y="5977"/>
                </a:cubicBezTo>
                <a:cubicBezTo>
                  <a:pt x="16623" y="5977"/>
                  <a:pt x="16623" y="5977"/>
                  <a:pt x="16623" y="5963"/>
                </a:cubicBezTo>
                <a:cubicBezTo>
                  <a:pt x="16623" y="5949"/>
                  <a:pt x="16609" y="5949"/>
                  <a:pt x="16609" y="5949"/>
                </a:cubicBezTo>
                <a:cubicBezTo>
                  <a:pt x="16606" y="5951"/>
                  <a:pt x="16604" y="5952"/>
                  <a:pt x="16602" y="5952"/>
                </a:cubicBezTo>
                <a:cubicBezTo>
                  <a:pt x="16595" y="5952"/>
                  <a:pt x="16597" y="5927"/>
                  <a:pt x="16609" y="5891"/>
                </a:cubicBezTo>
                <a:cubicBezTo>
                  <a:pt x="16609" y="5848"/>
                  <a:pt x="16580" y="5776"/>
                  <a:pt x="16594" y="5776"/>
                </a:cubicBezTo>
                <a:close/>
                <a:moveTo>
                  <a:pt x="16910" y="5963"/>
                </a:moveTo>
                <a:cubicBezTo>
                  <a:pt x="16910" y="5977"/>
                  <a:pt x="16896" y="5992"/>
                  <a:pt x="16896" y="5992"/>
                </a:cubicBezTo>
                <a:cubicBezTo>
                  <a:pt x="16896" y="5996"/>
                  <a:pt x="16895" y="5998"/>
                  <a:pt x="16893" y="5998"/>
                </a:cubicBezTo>
                <a:cubicBezTo>
                  <a:pt x="16889" y="5998"/>
                  <a:pt x="16882" y="5988"/>
                  <a:pt x="16882" y="5977"/>
                </a:cubicBezTo>
                <a:cubicBezTo>
                  <a:pt x="16882" y="5977"/>
                  <a:pt x="16896" y="5963"/>
                  <a:pt x="16910" y="5963"/>
                </a:cubicBezTo>
                <a:close/>
                <a:moveTo>
                  <a:pt x="8664" y="5704"/>
                </a:moveTo>
                <a:cubicBezTo>
                  <a:pt x="8692" y="5719"/>
                  <a:pt x="8735" y="5748"/>
                  <a:pt x="8735" y="5748"/>
                </a:cubicBezTo>
                <a:cubicBezTo>
                  <a:pt x="8750" y="5748"/>
                  <a:pt x="8735" y="5776"/>
                  <a:pt x="8721" y="5805"/>
                </a:cubicBezTo>
                <a:lnTo>
                  <a:pt x="8779" y="5805"/>
                </a:lnTo>
                <a:cubicBezTo>
                  <a:pt x="8793" y="5819"/>
                  <a:pt x="8807" y="5834"/>
                  <a:pt x="8807" y="5862"/>
                </a:cubicBezTo>
                <a:cubicBezTo>
                  <a:pt x="8822" y="5891"/>
                  <a:pt x="8836" y="5906"/>
                  <a:pt x="8850" y="5934"/>
                </a:cubicBezTo>
                <a:lnTo>
                  <a:pt x="8865" y="5949"/>
                </a:lnTo>
                <a:cubicBezTo>
                  <a:pt x="8850" y="5963"/>
                  <a:pt x="8836" y="5977"/>
                  <a:pt x="8822" y="5977"/>
                </a:cubicBezTo>
                <a:cubicBezTo>
                  <a:pt x="8793" y="5906"/>
                  <a:pt x="8764" y="5862"/>
                  <a:pt x="8707" y="5834"/>
                </a:cubicBezTo>
                <a:cubicBezTo>
                  <a:pt x="8692" y="5862"/>
                  <a:pt x="8678" y="5906"/>
                  <a:pt x="8692" y="5906"/>
                </a:cubicBezTo>
                <a:cubicBezTo>
                  <a:pt x="8707" y="5934"/>
                  <a:pt x="8649" y="5949"/>
                  <a:pt x="8620" y="5963"/>
                </a:cubicBezTo>
                <a:lnTo>
                  <a:pt x="8534" y="5963"/>
                </a:lnTo>
                <a:lnTo>
                  <a:pt x="8506" y="5977"/>
                </a:lnTo>
                <a:cubicBezTo>
                  <a:pt x="8497" y="5986"/>
                  <a:pt x="8484" y="5994"/>
                  <a:pt x="8472" y="5994"/>
                </a:cubicBezTo>
                <a:cubicBezTo>
                  <a:pt x="8463" y="5994"/>
                  <a:pt x="8454" y="5990"/>
                  <a:pt x="8448" y="5977"/>
                </a:cubicBezTo>
                <a:lnTo>
                  <a:pt x="8434" y="5963"/>
                </a:lnTo>
                <a:cubicBezTo>
                  <a:pt x="8423" y="5995"/>
                  <a:pt x="8412" y="6012"/>
                  <a:pt x="8401" y="6012"/>
                </a:cubicBezTo>
                <a:cubicBezTo>
                  <a:pt x="8398" y="6012"/>
                  <a:pt x="8394" y="6010"/>
                  <a:pt x="8391" y="6006"/>
                </a:cubicBezTo>
                <a:lnTo>
                  <a:pt x="8391" y="5992"/>
                </a:lnTo>
                <a:cubicBezTo>
                  <a:pt x="8362" y="5963"/>
                  <a:pt x="8376" y="5949"/>
                  <a:pt x="8391" y="5920"/>
                </a:cubicBezTo>
                <a:lnTo>
                  <a:pt x="8405" y="5920"/>
                </a:lnTo>
                <a:cubicBezTo>
                  <a:pt x="8419" y="5920"/>
                  <a:pt x="8462" y="5920"/>
                  <a:pt x="8506" y="5934"/>
                </a:cubicBezTo>
                <a:lnTo>
                  <a:pt x="8534" y="5891"/>
                </a:lnTo>
                <a:cubicBezTo>
                  <a:pt x="8544" y="5881"/>
                  <a:pt x="8555" y="5871"/>
                  <a:pt x="8565" y="5871"/>
                </a:cubicBezTo>
                <a:cubicBezTo>
                  <a:pt x="8569" y="5871"/>
                  <a:pt x="8573" y="5873"/>
                  <a:pt x="8577" y="5877"/>
                </a:cubicBezTo>
                <a:cubicBezTo>
                  <a:pt x="8606" y="5877"/>
                  <a:pt x="8635" y="5862"/>
                  <a:pt x="8649" y="5805"/>
                </a:cubicBezTo>
                <a:lnTo>
                  <a:pt x="8678" y="5805"/>
                </a:lnTo>
                <a:cubicBezTo>
                  <a:pt x="8678" y="5805"/>
                  <a:pt x="8678" y="5791"/>
                  <a:pt x="8664" y="5776"/>
                </a:cubicBezTo>
                <a:cubicBezTo>
                  <a:pt x="8664" y="5762"/>
                  <a:pt x="8649" y="5748"/>
                  <a:pt x="8649" y="5733"/>
                </a:cubicBezTo>
                <a:lnTo>
                  <a:pt x="8664" y="5704"/>
                </a:lnTo>
                <a:close/>
                <a:moveTo>
                  <a:pt x="16436" y="5992"/>
                </a:moveTo>
                <a:cubicBezTo>
                  <a:pt x="16436" y="5992"/>
                  <a:pt x="16436" y="5992"/>
                  <a:pt x="16451" y="6006"/>
                </a:cubicBezTo>
                <a:cubicBezTo>
                  <a:pt x="16436" y="6006"/>
                  <a:pt x="16422" y="6006"/>
                  <a:pt x="16422" y="6020"/>
                </a:cubicBezTo>
                <a:lnTo>
                  <a:pt x="16422" y="6020"/>
                </a:lnTo>
                <a:cubicBezTo>
                  <a:pt x="16422" y="6006"/>
                  <a:pt x="16436" y="5992"/>
                  <a:pt x="16436" y="5992"/>
                </a:cubicBezTo>
                <a:close/>
                <a:moveTo>
                  <a:pt x="15258" y="6006"/>
                </a:moveTo>
                <a:cubicBezTo>
                  <a:pt x="15258" y="6006"/>
                  <a:pt x="15287" y="6006"/>
                  <a:pt x="15316" y="6021"/>
                </a:cubicBezTo>
                <a:cubicBezTo>
                  <a:pt x="15301" y="6035"/>
                  <a:pt x="15301" y="6035"/>
                  <a:pt x="15287" y="6035"/>
                </a:cubicBezTo>
                <a:lnTo>
                  <a:pt x="15244" y="6035"/>
                </a:lnTo>
                <a:cubicBezTo>
                  <a:pt x="15244" y="6035"/>
                  <a:pt x="15244" y="6006"/>
                  <a:pt x="15244" y="6006"/>
                </a:cubicBezTo>
                <a:close/>
                <a:moveTo>
                  <a:pt x="8161" y="5992"/>
                </a:moveTo>
                <a:cubicBezTo>
                  <a:pt x="8175" y="5992"/>
                  <a:pt x="8175" y="6035"/>
                  <a:pt x="8161" y="6078"/>
                </a:cubicBezTo>
                <a:lnTo>
                  <a:pt x="8118" y="6064"/>
                </a:lnTo>
                <a:cubicBezTo>
                  <a:pt x="8103" y="6064"/>
                  <a:pt x="8089" y="6064"/>
                  <a:pt x="8075" y="6049"/>
                </a:cubicBezTo>
                <a:cubicBezTo>
                  <a:pt x="8060" y="6049"/>
                  <a:pt x="8060" y="6035"/>
                  <a:pt x="8060" y="6021"/>
                </a:cubicBezTo>
                <a:lnTo>
                  <a:pt x="8060" y="6006"/>
                </a:lnTo>
                <a:cubicBezTo>
                  <a:pt x="8060" y="6006"/>
                  <a:pt x="8132" y="5992"/>
                  <a:pt x="8161" y="5992"/>
                </a:cubicBezTo>
                <a:close/>
                <a:moveTo>
                  <a:pt x="13304" y="5992"/>
                </a:moveTo>
                <a:lnTo>
                  <a:pt x="13304" y="6021"/>
                </a:lnTo>
                <a:lnTo>
                  <a:pt x="13319" y="6049"/>
                </a:lnTo>
                <a:cubicBezTo>
                  <a:pt x="13347" y="6078"/>
                  <a:pt x="13333" y="6092"/>
                  <a:pt x="13319" y="6092"/>
                </a:cubicBezTo>
                <a:cubicBezTo>
                  <a:pt x="13313" y="6089"/>
                  <a:pt x="13306" y="6088"/>
                  <a:pt x="13298" y="6088"/>
                </a:cubicBezTo>
                <a:cubicBezTo>
                  <a:pt x="13269" y="6088"/>
                  <a:pt x="13230" y="6107"/>
                  <a:pt x="13218" y="6107"/>
                </a:cubicBezTo>
                <a:lnTo>
                  <a:pt x="13218" y="6092"/>
                </a:lnTo>
                <a:cubicBezTo>
                  <a:pt x="13232" y="6064"/>
                  <a:pt x="13261" y="6021"/>
                  <a:pt x="13304" y="5992"/>
                </a:cubicBezTo>
                <a:close/>
                <a:moveTo>
                  <a:pt x="7599" y="5909"/>
                </a:moveTo>
                <a:cubicBezTo>
                  <a:pt x="7604" y="5909"/>
                  <a:pt x="7615" y="5913"/>
                  <a:pt x="7629" y="5920"/>
                </a:cubicBezTo>
                <a:lnTo>
                  <a:pt x="7644" y="5992"/>
                </a:lnTo>
                <a:lnTo>
                  <a:pt x="7644" y="6021"/>
                </a:lnTo>
                <a:cubicBezTo>
                  <a:pt x="7687" y="6078"/>
                  <a:pt x="7701" y="6107"/>
                  <a:pt x="7687" y="6121"/>
                </a:cubicBezTo>
                <a:cubicBezTo>
                  <a:pt x="7658" y="6121"/>
                  <a:pt x="7600" y="6064"/>
                  <a:pt x="7586" y="6049"/>
                </a:cubicBezTo>
                <a:cubicBezTo>
                  <a:pt x="7572" y="6021"/>
                  <a:pt x="7615" y="5949"/>
                  <a:pt x="7600" y="5920"/>
                </a:cubicBezTo>
                <a:cubicBezTo>
                  <a:pt x="7593" y="5913"/>
                  <a:pt x="7593" y="5909"/>
                  <a:pt x="7599" y="5909"/>
                </a:cubicBezTo>
                <a:close/>
                <a:moveTo>
                  <a:pt x="14321" y="6101"/>
                </a:moveTo>
                <a:cubicBezTo>
                  <a:pt x="14331" y="6101"/>
                  <a:pt x="14339" y="6114"/>
                  <a:pt x="14339" y="6135"/>
                </a:cubicBezTo>
                <a:lnTo>
                  <a:pt x="14296" y="6135"/>
                </a:lnTo>
                <a:cubicBezTo>
                  <a:pt x="14296" y="6121"/>
                  <a:pt x="14310" y="6121"/>
                  <a:pt x="14310" y="6107"/>
                </a:cubicBezTo>
                <a:cubicBezTo>
                  <a:pt x="14314" y="6103"/>
                  <a:pt x="14318" y="6101"/>
                  <a:pt x="14321" y="6101"/>
                </a:cubicBezTo>
                <a:close/>
                <a:moveTo>
                  <a:pt x="7366" y="5958"/>
                </a:moveTo>
                <a:cubicBezTo>
                  <a:pt x="7377" y="5958"/>
                  <a:pt x="7388" y="5977"/>
                  <a:pt x="7399" y="6021"/>
                </a:cubicBezTo>
                <a:lnTo>
                  <a:pt x="7414" y="6049"/>
                </a:lnTo>
                <a:cubicBezTo>
                  <a:pt x="7414" y="6064"/>
                  <a:pt x="7428" y="6078"/>
                  <a:pt x="7428" y="6078"/>
                </a:cubicBezTo>
                <a:cubicBezTo>
                  <a:pt x="7471" y="6092"/>
                  <a:pt x="7457" y="6107"/>
                  <a:pt x="7442" y="6121"/>
                </a:cubicBezTo>
                <a:lnTo>
                  <a:pt x="7414" y="6135"/>
                </a:lnTo>
                <a:cubicBezTo>
                  <a:pt x="7405" y="6140"/>
                  <a:pt x="7396" y="6141"/>
                  <a:pt x="7386" y="6141"/>
                </a:cubicBezTo>
                <a:cubicBezTo>
                  <a:pt x="7363" y="6141"/>
                  <a:pt x="7342" y="6131"/>
                  <a:pt x="7342" y="6121"/>
                </a:cubicBezTo>
                <a:cubicBezTo>
                  <a:pt x="7327" y="6107"/>
                  <a:pt x="7342" y="5992"/>
                  <a:pt x="7356" y="5963"/>
                </a:cubicBezTo>
                <a:cubicBezTo>
                  <a:pt x="7360" y="5960"/>
                  <a:pt x="7363" y="5958"/>
                  <a:pt x="7366" y="5958"/>
                </a:cubicBezTo>
                <a:close/>
                <a:moveTo>
                  <a:pt x="7973" y="6126"/>
                </a:moveTo>
                <a:cubicBezTo>
                  <a:pt x="7981" y="6126"/>
                  <a:pt x="7991" y="6130"/>
                  <a:pt x="8003" y="6135"/>
                </a:cubicBezTo>
                <a:cubicBezTo>
                  <a:pt x="8003" y="6150"/>
                  <a:pt x="8017" y="6179"/>
                  <a:pt x="8017" y="6193"/>
                </a:cubicBezTo>
                <a:cubicBezTo>
                  <a:pt x="8003" y="6193"/>
                  <a:pt x="7988" y="6179"/>
                  <a:pt x="7974" y="6179"/>
                </a:cubicBezTo>
                <a:lnTo>
                  <a:pt x="7945" y="6164"/>
                </a:lnTo>
                <a:cubicBezTo>
                  <a:pt x="7945" y="6150"/>
                  <a:pt x="7945" y="6150"/>
                  <a:pt x="7945" y="6150"/>
                </a:cubicBezTo>
                <a:cubicBezTo>
                  <a:pt x="7954" y="6133"/>
                  <a:pt x="7962" y="6126"/>
                  <a:pt x="7973" y="6126"/>
                </a:cubicBezTo>
                <a:close/>
                <a:moveTo>
                  <a:pt x="6365" y="6078"/>
                </a:moveTo>
                <a:lnTo>
                  <a:pt x="6394" y="6092"/>
                </a:lnTo>
                <a:lnTo>
                  <a:pt x="6408" y="6107"/>
                </a:lnTo>
                <a:cubicBezTo>
                  <a:pt x="6437" y="6107"/>
                  <a:pt x="6465" y="6150"/>
                  <a:pt x="6480" y="6164"/>
                </a:cubicBezTo>
                <a:cubicBezTo>
                  <a:pt x="6451" y="6164"/>
                  <a:pt x="6408" y="6193"/>
                  <a:pt x="6379" y="6207"/>
                </a:cubicBezTo>
                <a:lnTo>
                  <a:pt x="6307" y="6207"/>
                </a:lnTo>
                <a:cubicBezTo>
                  <a:pt x="6293" y="6179"/>
                  <a:pt x="6293" y="6150"/>
                  <a:pt x="6307" y="6150"/>
                </a:cubicBezTo>
                <a:cubicBezTo>
                  <a:pt x="6307" y="6150"/>
                  <a:pt x="6336" y="6179"/>
                  <a:pt x="6350" y="6193"/>
                </a:cubicBezTo>
                <a:lnTo>
                  <a:pt x="6365" y="6150"/>
                </a:lnTo>
                <a:lnTo>
                  <a:pt x="6379" y="6135"/>
                </a:lnTo>
                <a:cubicBezTo>
                  <a:pt x="6350" y="6107"/>
                  <a:pt x="6350" y="6078"/>
                  <a:pt x="6365" y="6078"/>
                </a:cubicBezTo>
                <a:close/>
                <a:moveTo>
                  <a:pt x="5934" y="6078"/>
                </a:moveTo>
                <a:cubicBezTo>
                  <a:pt x="5991" y="6078"/>
                  <a:pt x="6049" y="6107"/>
                  <a:pt x="6049" y="6135"/>
                </a:cubicBezTo>
                <a:cubicBezTo>
                  <a:pt x="6049" y="6150"/>
                  <a:pt x="6049" y="6193"/>
                  <a:pt x="6034" y="6222"/>
                </a:cubicBezTo>
                <a:cubicBezTo>
                  <a:pt x="6034" y="6222"/>
                  <a:pt x="6034" y="6207"/>
                  <a:pt x="6020" y="6207"/>
                </a:cubicBezTo>
                <a:lnTo>
                  <a:pt x="5934" y="6207"/>
                </a:lnTo>
                <a:cubicBezTo>
                  <a:pt x="5948" y="6193"/>
                  <a:pt x="5948" y="6193"/>
                  <a:pt x="5948" y="6193"/>
                </a:cubicBezTo>
                <a:lnTo>
                  <a:pt x="5934" y="6078"/>
                </a:lnTo>
                <a:close/>
                <a:moveTo>
                  <a:pt x="4238" y="6236"/>
                </a:moveTo>
                <a:cubicBezTo>
                  <a:pt x="4253" y="6250"/>
                  <a:pt x="4267" y="6250"/>
                  <a:pt x="4267" y="6265"/>
                </a:cubicBezTo>
                <a:lnTo>
                  <a:pt x="4267" y="6294"/>
                </a:lnTo>
                <a:cubicBezTo>
                  <a:pt x="4267" y="6308"/>
                  <a:pt x="4267" y="6308"/>
                  <a:pt x="4267" y="6322"/>
                </a:cubicBezTo>
                <a:lnTo>
                  <a:pt x="4238" y="6322"/>
                </a:lnTo>
                <a:cubicBezTo>
                  <a:pt x="4238" y="6294"/>
                  <a:pt x="4238" y="6236"/>
                  <a:pt x="4238" y="6236"/>
                </a:cubicBezTo>
                <a:close/>
                <a:moveTo>
                  <a:pt x="4023" y="6294"/>
                </a:moveTo>
                <a:cubicBezTo>
                  <a:pt x="4080" y="6294"/>
                  <a:pt x="4152" y="6294"/>
                  <a:pt x="4138" y="6322"/>
                </a:cubicBezTo>
                <a:cubicBezTo>
                  <a:pt x="4138" y="6322"/>
                  <a:pt x="4138" y="6322"/>
                  <a:pt x="4138" y="6351"/>
                </a:cubicBezTo>
                <a:lnTo>
                  <a:pt x="4109" y="6351"/>
                </a:lnTo>
                <a:cubicBezTo>
                  <a:pt x="4109" y="6351"/>
                  <a:pt x="4066" y="6322"/>
                  <a:pt x="4023" y="6294"/>
                </a:cubicBezTo>
                <a:close/>
                <a:moveTo>
                  <a:pt x="3898" y="6270"/>
                </a:moveTo>
                <a:cubicBezTo>
                  <a:pt x="3915" y="6270"/>
                  <a:pt x="3940" y="6277"/>
                  <a:pt x="3966" y="6294"/>
                </a:cubicBezTo>
                <a:cubicBezTo>
                  <a:pt x="3922" y="6308"/>
                  <a:pt x="3894" y="6322"/>
                  <a:pt x="3879" y="6337"/>
                </a:cubicBezTo>
                <a:lnTo>
                  <a:pt x="3865" y="6337"/>
                </a:lnTo>
                <a:cubicBezTo>
                  <a:pt x="3851" y="6351"/>
                  <a:pt x="3822" y="6380"/>
                  <a:pt x="3822" y="6380"/>
                </a:cubicBezTo>
                <a:lnTo>
                  <a:pt x="3764" y="6308"/>
                </a:lnTo>
                <a:cubicBezTo>
                  <a:pt x="3764" y="6322"/>
                  <a:pt x="3764" y="6337"/>
                  <a:pt x="3764" y="6351"/>
                </a:cubicBezTo>
                <a:cubicBezTo>
                  <a:pt x="3750" y="6337"/>
                  <a:pt x="3750" y="6322"/>
                  <a:pt x="3750" y="6294"/>
                </a:cubicBezTo>
                <a:lnTo>
                  <a:pt x="3793" y="6294"/>
                </a:lnTo>
                <a:lnTo>
                  <a:pt x="3822" y="6308"/>
                </a:lnTo>
                <a:cubicBezTo>
                  <a:pt x="3827" y="6311"/>
                  <a:pt x="3833" y="6312"/>
                  <a:pt x="3838" y="6312"/>
                </a:cubicBezTo>
                <a:cubicBezTo>
                  <a:pt x="3861" y="6312"/>
                  <a:pt x="3879" y="6291"/>
                  <a:pt x="3879" y="6279"/>
                </a:cubicBezTo>
                <a:cubicBezTo>
                  <a:pt x="3879" y="6273"/>
                  <a:pt x="3887" y="6270"/>
                  <a:pt x="3898" y="6270"/>
                </a:cubicBezTo>
                <a:close/>
                <a:moveTo>
                  <a:pt x="3583" y="6333"/>
                </a:moveTo>
                <a:cubicBezTo>
                  <a:pt x="3586" y="6333"/>
                  <a:pt x="3589" y="6334"/>
                  <a:pt x="3592" y="6337"/>
                </a:cubicBezTo>
                <a:cubicBezTo>
                  <a:pt x="3606" y="6351"/>
                  <a:pt x="3635" y="6365"/>
                  <a:pt x="3649" y="6365"/>
                </a:cubicBezTo>
                <a:cubicBezTo>
                  <a:pt x="3664" y="6365"/>
                  <a:pt x="3664" y="6380"/>
                  <a:pt x="3678" y="6380"/>
                </a:cubicBezTo>
                <a:cubicBezTo>
                  <a:pt x="3673" y="6385"/>
                  <a:pt x="3667" y="6386"/>
                  <a:pt x="3661" y="6386"/>
                </a:cubicBezTo>
                <a:cubicBezTo>
                  <a:pt x="3648" y="6386"/>
                  <a:pt x="3635" y="6380"/>
                  <a:pt x="3635" y="6380"/>
                </a:cubicBezTo>
                <a:cubicBezTo>
                  <a:pt x="3621" y="6380"/>
                  <a:pt x="3578" y="6380"/>
                  <a:pt x="3563" y="6394"/>
                </a:cubicBezTo>
                <a:cubicBezTo>
                  <a:pt x="3563" y="6380"/>
                  <a:pt x="3563" y="6380"/>
                  <a:pt x="3563" y="6380"/>
                </a:cubicBezTo>
                <a:cubicBezTo>
                  <a:pt x="3551" y="6356"/>
                  <a:pt x="3569" y="6333"/>
                  <a:pt x="3583" y="6333"/>
                </a:cubicBezTo>
                <a:close/>
                <a:moveTo>
                  <a:pt x="3434" y="6337"/>
                </a:moveTo>
                <a:cubicBezTo>
                  <a:pt x="3463" y="6337"/>
                  <a:pt x="3477" y="6351"/>
                  <a:pt x="3463" y="6365"/>
                </a:cubicBezTo>
                <a:cubicBezTo>
                  <a:pt x="3463" y="6380"/>
                  <a:pt x="3463" y="6380"/>
                  <a:pt x="3463" y="6394"/>
                </a:cubicBezTo>
                <a:cubicBezTo>
                  <a:pt x="3448" y="6408"/>
                  <a:pt x="3448" y="6408"/>
                  <a:pt x="3434" y="6423"/>
                </a:cubicBezTo>
                <a:cubicBezTo>
                  <a:pt x="3420" y="6423"/>
                  <a:pt x="3420" y="6408"/>
                  <a:pt x="3420" y="6408"/>
                </a:cubicBezTo>
                <a:cubicBezTo>
                  <a:pt x="3376" y="6365"/>
                  <a:pt x="3420" y="6337"/>
                  <a:pt x="3434" y="6337"/>
                </a:cubicBezTo>
                <a:close/>
                <a:moveTo>
                  <a:pt x="3314" y="6345"/>
                </a:moveTo>
                <a:cubicBezTo>
                  <a:pt x="3319" y="6345"/>
                  <a:pt x="3319" y="6355"/>
                  <a:pt x="3319" y="6365"/>
                </a:cubicBezTo>
                <a:cubicBezTo>
                  <a:pt x="3319" y="6378"/>
                  <a:pt x="3295" y="6439"/>
                  <a:pt x="3269" y="6439"/>
                </a:cubicBezTo>
                <a:cubicBezTo>
                  <a:pt x="3267" y="6439"/>
                  <a:pt x="3264" y="6438"/>
                  <a:pt x="3262" y="6437"/>
                </a:cubicBezTo>
                <a:cubicBezTo>
                  <a:pt x="3233" y="6423"/>
                  <a:pt x="3247" y="6380"/>
                  <a:pt x="3262" y="6380"/>
                </a:cubicBezTo>
                <a:cubicBezTo>
                  <a:pt x="3276" y="6380"/>
                  <a:pt x="3290" y="6365"/>
                  <a:pt x="3305" y="6351"/>
                </a:cubicBezTo>
                <a:cubicBezTo>
                  <a:pt x="3309" y="6347"/>
                  <a:pt x="3312" y="6345"/>
                  <a:pt x="3314" y="6345"/>
                </a:cubicBezTo>
                <a:close/>
                <a:moveTo>
                  <a:pt x="2968" y="6361"/>
                </a:moveTo>
                <a:cubicBezTo>
                  <a:pt x="2972" y="6361"/>
                  <a:pt x="2974" y="6362"/>
                  <a:pt x="2974" y="6365"/>
                </a:cubicBezTo>
                <a:cubicBezTo>
                  <a:pt x="2974" y="6380"/>
                  <a:pt x="2960" y="6394"/>
                  <a:pt x="2917" y="6394"/>
                </a:cubicBezTo>
                <a:lnTo>
                  <a:pt x="2917" y="6452"/>
                </a:lnTo>
                <a:cubicBezTo>
                  <a:pt x="2902" y="6452"/>
                  <a:pt x="2902" y="6466"/>
                  <a:pt x="2902" y="6466"/>
                </a:cubicBezTo>
                <a:cubicBezTo>
                  <a:pt x="2888" y="6480"/>
                  <a:pt x="2859" y="6495"/>
                  <a:pt x="2845" y="6509"/>
                </a:cubicBezTo>
                <a:lnTo>
                  <a:pt x="2831" y="6509"/>
                </a:lnTo>
                <a:cubicBezTo>
                  <a:pt x="2831" y="6495"/>
                  <a:pt x="2831" y="6495"/>
                  <a:pt x="2816" y="6495"/>
                </a:cubicBezTo>
                <a:lnTo>
                  <a:pt x="2787" y="6437"/>
                </a:lnTo>
                <a:cubicBezTo>
                  <a:pt x="2787" y="6437"/>
                  <a:pt x="2773" y="6452"/>
                  <a:pt x="2759" y="6452"/>
                </a:cubicBezTo>
                <a:cubicBezTo>
                  <a:pt x="2759" y="6437"/>
                  <a:pt x="2759" y="6437"/>
                  <a:pt x="2759" y="6423"/>
                </a:cubicBezTo>
                <a:lnTo>
                  <a:pt x="2773" y="6423"/>
                </a:lnTo>
                <a:lnTo>
                  <a:pt x="2802" y="6394"/>
                </a:lnTo>
                <a:cubicBezTo>
                  <a:pt x="2831" y="6394"/>
                  <a:pt x="2888" y="6394"/>
                  <a:pt x="2902" y="6380"/>
                </a:cubicBezTo>
                <a:cubicBezTo>
                  <a:pt x="2914" y="6380"/>
                  <a:pt x="2953" y="6361"/>
                  <a:pt x="2968" y="6361"/>
                </a:cubicBezTo>
                <a:close/>
                <a:moveTo>
                  <a:pt x="2572" y="6423"/>
                </a:moveTo>
                <a:cubicBezTo>
                  <a:pt x="2586" y="6423"/>
                  <a:pt x="2644" y="6452"/>
                  <a:pt x="2672" y="6466"/>
                </a:cubicBezTo>
                <a:cubicBezTo>
                  <a:pt x="2672" y="6480"/>
                  <a:pt x="2672" y="6495"/>
                  <a:pt x="2672" y="6523"/>
                </a:cubicBezTo>
                <a:cubicBezTo>
                  <a:pt x="2672" y="6523"/>
                  <a:pt x="2658" y="6523"/>
                  <a:pt x="2629" y="6509"/>
                </a:cubicBezTo>
                <a:cubicBezTo>
                  <a:pt x="2615" y="6480"/>
                  <a:pt x="2572" y="6452"/>
                  <a:pt x="2572" y="6452"/>
                </a:cubicBezTo>
                <a:lnTo>
                  <a:pt x="2572" y="6423"/>
                </a:lnTo>
                <a:close/>
                <a:moveTo>
                  <a:pt x="22844" y="9224"/>
                </a:moveTo>
                <a:lnTo>
                  <a:pt x="22801" y="9282"/>
                </a:lnTo>
                <a:cubicBezTo>
                  <a:pt x="22787" y="9325"/>
                  <a:pt x="22772" y="9325"/>
                  <a:pt x="22772" y="9339"/>
                </a:cubicBezTo>
                <a:cubicBezTo>
                  <a:pt x="22801" y="9354"/>
                  <a:pt x="22873" y="9411"/>
                  <a:pt x="22887" y="9426"/>
                </a:cubicBezTo>
                <a:cubicBezTo>
                  <a:pt x="22895" y="9429"/>
                  <a:pt x="22901" y="9431"/>
                  <a:pt x="22905" y="9431"/>
                </a:cubicBezTo>
                <a:cubicBezTo>
                  <a:pt x="22916" y="9431"/>
                  <a:pt x="22916" y="9418"/>
                  <a:pt x="22916" y="9397"/>
                </a:cubicBezTo>
                <a:cubicBezTo>
                  <a:pt x="22902" y="9368"/>
                  <a:pt x="22858" y="9268"/>
                  <a:pt x="22844" y="9224"/>
                </a:cubicBezTo>
                <a:close/>
                <a:moveTo>
                  <a:pt x="23256" y="9355"/>
                </a:moveTo>
                <a:cubicBezTo>
                  <a:pt x="23254" y="9355"/>
                  <a:pt x="23254" y="9363"/>
                  <a:pt x="23261" y="9382"/>
                </a:cubicBezTo>
                <a:cubicBezTo>
                  <a:pt x="23261" y="9426"/>
                  <a:pt x="23333" y="9469"/>
                  <a:pt x="23361" y="9469"/>
                </a:cubicBezTo>
                <a:lnTo>
                  <a:pt x="23361" y="9426"/>
                </a:lnTo>
                <a:lnTo>
                  <a:pt x="23361" y="9411"/>
                </a:lnTo>
                <a:cubicBezTo>
                  <a:pt x="23369" y="9395"/>
                  <a:pt x="23368" y="9384"/>
                  <a:pt x="23359" y="9384"/>
                </a:cubicBezTo>
                <a:cubicBezTo>
                  <a:pt x="23351" y="9384"/>
                  <a:pt x="23338" y="9392"/>
                  <a:pt x="23318" y="9411"/>
                </a:cubicBezTo>
                <a:lnTo>
                  <a:pt x="23304" y="9397"/>
                </a:lnTo>
                <a:lnTo>
                  <a:pt x="23275" y="9382"/>
                </a:lnTo>
                <a:cubicBezTo>
                  <a:pt x="23267" y="9367"/>
                  <a:pt x="23259" y="9355"/>
                  <a:pt x="23256" y="9355"/>
                </a:cubicBezTo>
                <a:close/>
                <a:moveTo>
                  <a:pt x="1144" y="10775"/>
                </a:moveTo>
                <a:cubicBezTo>
                  <a:pt x="1147" y="10775"/>
                  <a:pt x="1150" y="10779"/>
                  <a:pt x="1150" y="10790"/>
                </a:cubicBezTo>
                <a:lnTo>
                  <a:pt x="1150" y="10805"/>
                </a:lnTo>
                <a:cubicBezTo>
                  <a:pt x="1150" y="10848"/>
                  <a:pt x="1164" y="10877"/>
                  <a:pt x="1193" y="10877"/>
                </a:cubicBezTo>
                <a:cubicBezTo>
                  <a:pt x="1207" y="10905"/>
                  <a:pt x="1193" y="10920"/>
                  <a:pt x="1178" y="10920"/>
                </a:cubicBezTo>
                <a:cubicBezTo>
                  <a:pt x="1164" y="10905"/>
                  <a:pt x="1106" y="10834"/>
                  <a:pt x="1121" y="10805"/>
                </a:cubicBezTo>
                <a:cubicBezTo>
                  <a:pt x="1130" y="10787"/>
                  <a:pt x="1139" y="10775"/>
                  <a:pt x="1144" y="10775"/>
                </a:cubicBezTo>
                <a:close/>
                <a:moveTo>
                  <a:pt x="818" y="11511"/>
                </a:moveTo>
                <a:cubicBezTo>
                  <a:pt x="828" y="11511"/>
                  <a:pt x="838" y="11528"/>
                  <a:pt x="848" y="11538"/>
                </a:cubicBezTo>
                <a:cubicBezTo>
                  <a:pt x="862" y="11552"/>
                  <a:pt x="877" y="11566"/>
                  <a:pt x="877" y="11581"/>
                </a:cubicBezTo>
                <a:cubicBezTo>
                  <a:pt x="862" y="11609"/>
                  <a:pt x="848" y="11652"/>
                  <a:pt x="833" y="11652"/>
                </a:cubicBezTo>
                <a:cubicBezTo>
                  <a:pt x="830" y="11654"/>
                  <a:pt x="826" y="11654"/>
                  <a:pt x="823" y="11654"/>
                </a:cubicBezTo>
                <a:cubicBezTo>
                  <a:pt x="795" y="11654"/>
                  <a:pt x="818" y="11594"/>
                  <a:pt x="805" y="11581"/>
                </a:cubicBezTo>
                <a:cubicBezTo>
                  <a:pt x="790" y="11552"/>
                  <a:pt x="790" y="11552"/>
                  <a:pt x="805" y="11523"/>
                </a:cubicBezTo>
                <a:cubicBezTo>
                  <a:pt x="809" y="11514"/>
                  <a:pt x="814" y="11511"/>
                  <a:pt x="818" y="11511"/>
                </a:cubicBezTo>
                <a:close/>
                <a:moveTo>
                  <a:pt x="1652" y="13132"/>
                </a:moveTo>
                <a:cubicBezTo>
                  <a:pt x="1681" y="13132"/>
                  <a:pt x="1695" y="13147"/>
                  <a:pt x="1710" y="13161"/>
                </a:cubicBezTo>
                <a:cubicBezTo>
                  <a:pt x="1701" y="13169"/>
                  <a:pt x="1693" y="13173"/>
                  <a:pt x="1685" y="13173"/>
                </a:cubicBezTo>
                <a:cubicBezTo>
                  <a:pt x="1667" y="13173"/>
                  <a:pt x="1652" y="13153"/>
                  <a:pt x="1652" y="13132"/>
                </a:cubicBezTo>
                <a:close/>
                <a:moveTo>
                  <a:pt x="21077" y="13535"/>
                </a:moveTo>
                <a:cubicBezTo>
                  <a:pt x="21063" y="13549"/>
                  <a:pt x="21034" y="13549"/>
                  <a:pt x="21019" y="13549"/>
                </a:cubicBezTo>
                <a:cubicBezTo>
                  <a:pt x="21019" y="13563"/>
                  <a:pt x="21019" y="13578"/>
                  <a:pt x="21019" y="13592"/>
                </a:cubicBezTo>
                <a:cubicBezTo>
                  <a:pt x="21005" y="13606"/>
                  <a:pt x="20991" y="13606"/>
                  <a:pt x="20976" y="13621"/>
                </a:cubicBezTo>
                <a:lnTo>
                  <a:pt x="20962" y="13635"/>
                </a:lnTo>
                <a:cubicBezTo>
                  <a:pt x="20962" y="13635"/>
                  <a:pt x="20976" y="13650"/>
                  <a:pt x="20991" y="13664"/>
                </a:cubicBezTo>
                <a:cubicBezTo>
                  <a:pt x="21005" y="13664"/>
                  <a:pt x="21091" y="13578"/>
                  <a:pt x="21077" y="13549"/>
                </a:cubicBezTo>
                <a:cubicBezTo>
                  <a:pt x="21077" y="13549"/>
                  <a:pt x="21077" y="13549"/>
                  <a:pt x="21077" y="13535"/>
                </a:cubicBezTo>
                <a:close/>
                <a:moveTo>
                  <a:pt x="21381" y="13853"/>
                </a:moveTo>
                <a:cubicBezTo>
                  <a:pt x="21355" y="13853"/>
                  <a:pt x="21321" y="13869"/>
                  <a:pt x="21321" y="13879"/>
                </a:cubicBezTo>
                <a:cubicBezTo>
                  <a:pt x="21321" y="13903"/>
                  <a:pt x="21302" y="13926"/>
                  <a:pt x="21287" y="13926"/>
                </a:cubicBezTo>
                <a:cubicBezTo>
                  <a:pt x="21284" y="13926"/>
                  <a:pt x="21281" y="13925"/>
                  <a:pt x="21278" y="13923"/>
                </a:cubicBezTo>
                <a:cubicBezTo>
                  <a:pt x="21277" y="13921"/>
                  <a:pt x="21275" y="13920"/>
                  <a:pt x="21274" y="13920"/>
                </a:cubicBezTo>
                <a:cubicBezTo>
                  <a:pt x="21261" y="13920"/>
                  <a:pt x="21248" y="13973"/>
                  <a:pt x="21235" y="14037"/>
                </a:cubicBezTo>
                <a:lnTo>
                  <a:pt x="21307" y="14023"/>
                </a:lnTo>
                <a:cubicBezTo>
                  <a:pt x="21321" y="14023"/>
                  <a:pt x="21350" y="13994"/>
                  <a:pt x="21364" y="13994"/>
                </a:cubicBezTo>
                <a:lnTo>
                  <a:pt x="21379" y="13994"/>
                </a:lnTo>
                <a:cubicBezTo>
                  <a:pt x="21391" y="14006"/>
                  <a:pt x="21400" y="14011"/>
                  <a:pt x="21407" y="14011"/>
                </a:cubicBezTo>
                <a:cubicBezTo>
                  <a:pt x="21417" y="14011"/>
                  <a:pt x="21422" y="14003"/>
                  <a:pt x="21422" y="13994"/>
                </a:cubicBezTo>
                <a:cubicBezTo>
                  <a:pt x="21422" y="13966"/>
                  <a:pt x="21407" y="13894"/>
                  <a:pt x="21407" y="13865"/>
                </a:cubicBezTo>
                <a:cubicBezTo>
                  <a:pt x="21403" y="13856"/>
                  <a:pt x="21393" y="13853"/>
                  <a:pt x="21381" y="13853"/>
                </a:cubicBezTo>
                <a:close/>
                <a:moveTo>
                  <a:pt x="1753" y="13750"/>
                </a:moveTo>
                <a:cubicBezTo>
                  <a:pt x="1767" y="13750"/>
                  <a:pt x="1839" y="13764"/>
                  <a:pt x="1839" y="13764"/>
                </a:cubicBezTo>
                <a:cubicBezTo>
                  <a:pt x="1839" y="13764"/>
                  <a:pt x="1825" y="13779"/>
                  <a:pt x="1796" y="13779"/>
                </a:cubicBezTo>
                <a:lnTo>
                  <a:pt x="1782" y="13779"/>
                </a:lnTo>
                <a:lnTo>
                  <a:pt x="1710" y="13822"/>
                </a:lnTo>
                <a:cubicBezTo>
                  <a:pt x="1710" y="13923"/>
                  <a:pt x="1739" y="13980"/>
                  <a:pt x="1753" y="13980"/>
                </a:cubicBezTo>
                <a:cubicBezTo>
                  <a:pt x="1757" y="13976"/>
                  <a:pt x="1761" y="13974"/>
                  <a:pt x="1766" y="13974"/>
                </a:cubicBezTo>
                <a:cubicBezTo>
                  <a:pt x="1776" y="13974"/>
                  <a:pt x="1786" y="13984"/>
                  <a:pt x="1796" y="13994"/>
                </a:cubicBezTo>
                <a:lnTo>
                  <a:pt x="1782" y="14037"/>
                </a:lnTo>
                <a:cubicBezTo>
                  <a:pt x="1766" y="14061"/>
                  <a:pt x="1750" y="14072"/>
                  <a:pt x="1734" y="14072"/>
                </a:cubicBezTo>
                <a:cubicBezTo>
                  <a:pt x="1721" y="14072"/>
                  <a:pt x="1708" y="14065"/>
                  <a:pt x="1695" y="14052"/>
                </a:cubicBezTo>
                <a:lnTo>
                  <a:pt x="1681" y="14023"/>
                </a:lnTo>
                <a:cubicBezTo>
                  <a:pt x="1667" y="14009"/>
                  <a:pt x="1638" y="13994"/>
                  <a:pt x="1638" y="13966"/>
                </a:cubicBezTo>
                <a:cubicBezTo>
                  <a:pt x="1624" y="13951"/>
                  <a:pt x="1667" y="13937"/>
                  <a:pt x="1638" y="13894"/>
                </a:cubicBezTo>
                <a:cubicBezTo>
                  <a:pt x="1638" y="13894"/>
                  <a:pt x="1638" y="13879"/>
                  <a:pt x="1652" y="13879"/>
                </a:cubicBezTo>
                <a:lnTo>
                  <a:pt x="1695" y="13836"/>
                </a:lnTo>
                <a:cubicBezTo>
                  <a:pt x="1695" y="13793"/>
                  <a:pt x="1724" y="13750"/>
                  <a:pt x="1753" y="13750"/>
                </a:cubicBezTo>
                <a:close/>
                <a:moveTo>
                  <a:pt x="244" y="14195"/>
                </a:moveTo>
                <a:lnTo>
                  <a:pt x="259" y="14210"/>
                </a:lnTo>
                <a:cubicBezTo>
                  <a:pt x="287" y="14210"/>
                  <a:pt x="273" y="14282"/>
                  <a:pt x="259" y="14310"/>
                </a:cubicBezTo>
                <a:cubicBezTo>
                  <a:pt x="253" y="14321"/>
                  <a:pt x="246" y="14326"/>
                  <a:pt x="238" y="14326"/>
                </a:cubicBezTo>
                <a:cubicBezTo>
                  <a:pt x="225" y="14326"/>
                  <a:pt x="210" y="14314"/>
                  <a:pt x="201" y="14296"/>
                </a:cubicBezTo>
                <a:lnTo>
                  <a:pt x="201" y="14267"/>
                </a:lnTo>
                <a:lnTo>
                  <a:pt x="173" y="14239"/>
                </a:lnTo>
                <a:cubicBezTo>
                  <a:pt x="187" y="14210"/>
                  <a:pt x="216" y="14195"/>
                  <a:pt x="230" y="14195"/>
                </a:cubicBezTo>
                <a:close/>
                <a:moveTo>
                  <a:pt x="604" y="14483"/>
                </a:moveTo>
                <a:cubicBezTo>
                  <a:pt x="604" y="14483"/>
                  <a:pt x="604" y="14497"/>
                  <a:pt x="589" y="14512"/>
                </a:cubicBezTo>
                <a:lnTo>
                  <a:pt x="589" y="14526"/>
                </a:lnTo>
                <a:lnTo>
                  <a:pt x="604" y="14569"/>
                </a:lnTo>
                <a:cubicBezTo>
                  <a:pt x="593" y="14584"/>
                  <a:pt x="580" y="14589"/>
                  <a:pt x="565" y="14589"/>
                </a:cubicBezTo>
                <a:cubicBezTo>
                  <a:pt x="544" y="14589"/>
                  <a:pt x="522" y="14580"/>
                  <a:pt x="504" y="14580"/>
                </a:cubicBezTo>
                <a:cubicBezTo>
                  <a:pt x="498" y="14580"/>
                  <a:pt x="493" y="14581"/>
                  <a:pt x="489" y="14583"/>
                </a:cubicBezTo>
                <a:cubicBezTo>
                  <a:pt x="460" y="14583"/>
                  <a:pt x="446" y="14555"/>
                  <a:pt x="431" y="14540"/>
                </a:cubicBezTo>
                <a:lnTo>
                  <a:pt x="431" y="14526"/>
                </a:lnTo>
                <a:cubicBezTo>
                  <a:pt x="431" y="14526"/>
                  <a:pt x="460" y="14512"/>
                  <a:pt x="460" y="14512"/>
                </a:cubicBezTo>
                <a:cubicBezTo>
                  <a:pt x="489" y="14526"/>
                  <a:pt x="517" y="14540"/>
                  <a:pt x="532" y="14540"/>
                </a:cubicBezTo>
                <a:cubicBezTo>
                  <a:pt x="560" y="14540"/>
                  <a:pt x="575" y="14497"/>
                  <a:pt x="604" y="14483"/>
                </a:cubicBezTo>
                <a:close/>
                <a:moveTo>
                  <a:pt x="348" y="14389"/>
                </a:moveTo>
                <a:cubicBezTo>
                  <a:pt x="356" y="14389"/>
                  <a:pt x="381" y="14441"/>
                  <a:pt x="417" y="14512"/>
                </a:cubicBezTo>
                <a:lnTo>
                  <a:pt x="402" y="14583"/>
                </a:lnTo>
                <a:cubicBezTo>
                  <a:pt x="402" y="14583"/>
                  <a:pt x="402" y="14598"/>
                  <a:pt x="388" y="14598"/>
                </a:cubicBezTo>
                <a:cubicBezTo>
                  <a:pt x="388" y="14602"/>
                  <a:pt x="386" y="14604"/>
                  <a:pt x="382" y="14604"/>
                </a:cubicBezTo>
                <a:cubicBezTo>
                  <a:pt x="374" y="14604"/>
                  <a:pt x="359" y="14594"/>
                  <a:pt x="359" y="14583"/>
                </a:cubicBezTo>
                <a:lnTo>
                  <a:pt x="359" y="14540"/>
                </a:lnTo>
                <a:cubicBezTo>
                  <a:pt x="345" y="14497"/>
                  <a:pt x="345" y="14411"/>
                  <a:pt x="345" y="14397"/>
                </a:cubicBezTo>
                <a:cubicBezTo>
                  <a:pt x="345" y="14392"/>
                  <a:pt x="346" y="14389"/>
                  <a:pt x="348" y="14389"/>
                </a:cubicBezTo>
                <a:close/>
                <a:moveTo>
                  <a:pt x="21925" y="14813"/>
                </a:moveTo>
                <a:cubicBezTo>
                  <a:pt x="21896" y="14813"/>
                  <a:pt x="21896" y="14828"/>
                  <a:pt x="21910" y="14856"/>
                </a:cubicBezTo>
                <a:cubicBezTo>
                  <a:pt x="21936" y="14895"/>
                  <a:pt x="21996" y="14945"/>
                  <a:pt x="22008" y="14945"/>
                </a:cubicBezTo>
                <a:cubicBezTo>
                  <a:pt x="22010" y="14945"/>
                  <a:pt x="22011" y="14944"/>
                  <a:pt x="22011" y="14943"/>
                </a:cubicBezTo>
                <a:cubicBezTo>
                  <a:pt x="22024" y="14930"/>
                  <a:pt x="22025" y="14869"/>
                  <a:pt x="22014" y="14869"/>
                </a:cubicBezTo>
                <a:lnTo>
                  <a:pt x="22014" y="14869"/>
                </a:lnTo>
                <a:cubicBezTo>
                  <a:pt x="22013" y="14869"/>
                  <a:pt x="22012" y="14869"/>
                  <a:pt x="22011" y="14871"/>
                </a:cubicBezTo>
                <a:cubicBezTo>
                  <a:pt x="22011" y="14872"/>
                  <a:pt x="22010" y="14873"/>
                  <a:pt x="22009" y="14873"/>
                </a:cubicBezTo>
                <a:cubicBezTo>
                  <a:pt x="21999" y="14873"/>
                  <a:pt x="21950" y="14826"/>
                  <a:pt x="21925" y="14813"/>
                </a:cubicBezTo>
                <a:close/>
                <a:moveTo>
                  <a:pt x="22282" y="14918"/>
                </a:moveTo>
                <a:cubicBezTo>
                  <a:pt x="22274" y="14918"/>
                  <a:pt x="22269" y="14921"/>
                  <a:pt x="22269" y="14928"/>
                </a:cubicBezTo>
                <a:cubicBezTo>
                  <a:pt x="22269" y="14957"/>
                  <a:pt x="22298" y="15029"/>
                  <a:pt x="22298" y="15029"/>
                </a:cubicBezTo>
                <a:cubicBezTo>
                  <a:pt x="22312" y="15029"/>
                  <a:pt x="22341" y="15043"/>
                  <a:pt x="22370" y="15043"/>
                </a:cubicBezTo>
                <a:lnTo>
                  <a:pt x="22384" y="15029"/>
                </a:lnTo>
                <a:lnTo>
                  <a:pt x="22399" y="15000"/>
                </a:lnTo>
                <a:cubicBezTo>
                  <a:pt x="22413" y="14957"/>
                  <a:pt x="22399" y="14928"/>
                  <a:pt x="22370" y="14928"/>
                </a:cubicBezTo>
                <a:cubicBezTo>
                  <a:pt x="22366" y="14930"/>
                  <a:pt x="22360" y="14931"/>
                  <a:pt x="22354" y="14931"/>
                </a:cubicBezTo>
                <a:cubicBezTo>
                  <a:pt x="22331" y="14931"/>
                  <a:pt x="22300" y="14918"/>
                  <a:pt x="22282" y="14918"/>
                </a:cubicBezTo>
                <a:close/>
                <a:moveTo>
                  <a:pt x="21881" y="14914"/>
                </a:moveTo>
                <a:cubicBezTo>
                  <a:pt x="21867" y="14914"/>
                  <a:pt x="21853" y="14914"/>
                  <a:pt x="21838" y="14928"/>
                </a:cubicBezTo>
                <a:cubicBezTo>
                  <a:pt x="21824" y="14957"/>
                  <a:pt x="21810" y="15014"/>
                  <a:pt x="21810" y="15043"/>
                </a:cubicBezTo>
                <a:lnTo>
                  <a:pt x="21853" y="15014"/>
                </a:lnTo>
                <a:lnTo>
                  <a:pt x="21853" y="15000"/>
                </a:lnTo>
                <a:cubicBezTo>
                  <a:pt x="21896" y="15029"/>
                  <a:pt x="21910" y="15058"/>
                  <a:pt x="21896" y="15072"/>
                </a:cubicBezTo>
                <a:lnTo>
                  <a:pt x="21896" y="15086"/>
                </a:lnTo>
                <a:lnTo>
                  <a:pt x="21925" y="15144"/>
                </a:lnTo>
                <a:cubicBezTo>
                  <a:pt x="21968" y="15115"/>
                  <a:pt x="22011" y="15058"/>
                  <a:pt x="22011" y="15014"/>
                </a:cubicBezTo>
                <a:lnTo>
                  <a:pt x="21982" y="15000"/>
                </a:lnTo>
                <a:cubicBezTo>
                  <a:pt x="21939" y="15000"/>
                  <a:pt x="21925" y="14957"/>
                  <a:pt x="21896" y="14928"/>
                </a:cubicBezTo>
                <a:lnTo>
                  <a:pt x="21881" y="14914"/>
                </a:lnTo>
                <a:close/>
                <a:moveTo>
                  <a:pt x="22298" y="15101"/>
                </a:moveTo>
                <a:cubicBezTo>
                  <a:pt x="22298" y="15101"/>
                  <a:pt x="22269" y="15101"/>
                  <a:pt x="22255" y="15115"/>
                </a:cubicBezTo>
                <a:cubicBezTo>
                  <a:pt x="22255" y="15129"/>
                  <a:pt x="22284" y="15201"/>
                  <a:pt x="22298" y="15216"/>
                </a:cubicBezTo>
                <a:cubicBezTo>
                  <a:pt x="22305" y="15223"/>
                  <a:pt x="22320" y="15226"/>
                  <a:pt x="22334" y="15226"/>
                </a:cubicBezTo>
                <a:cubicBezTo>
                  <a:pt x="22348" y="15226"/>
                  <a:pt x="22363" y="15223"/>
                  <a:pt x="22370" y="15216"/>
                </a:cubicBezTo>
                <a:lnTo>
                  <a:pt x="22356" y="15187"/>
                </a:lnTo>
                <a:lnTo>
                  <a:pt x="22327" y="15158"/>
                </a:lnTo>
                <a:cubicBezTo>
                  <a:pt x="22312" y="15129"/>
                  <a:pt x="22298" y="15101"/>
                  <a:pt x="22298" y="15101"/>
                </a:cubicBezTo>
                <a:close/>
                <a:moveTo>
                  <a:pt x="3575" y="15328"/>
                </a:moveTo>
                <a:cubicBezTo>
                  <a:pt x="3577" y="15328"/>
                  <a:pt x="3578" y="15329"/>
                  <a:pt x="3578" y="15331"/>
                </a:cubicBezTo>
                <a:cubicBezTo>
                  <a:pt x="3592" y="15345"/>
                  <a:pt x="3592" y="15374"/>
                  <a:pt x="3592" y="15402"/>
                </a:cubicBezTo>
                <a:lnTo>
                  <a:pt x="3563" y="15402"/>
                </a:lnTo>
                <a:lnTo>
                  <a:pt x="3520" y="15388"/>
                </a:lnTo>
                <a:cubicBezTo>
                  <a:pt x="3520" y="15419"/>
                  <a:pt x="3516" y="15433"/>
                  <a:pt x="3512" y="15433"/>
                </a:cubicBezTo>
                <a:cubicBezTo>
                  <a:pt x="3509" y="15433"/>
                  <a:pt x="3506" y="15422"/>
                  <a:pt x="3506" y="15402"/>
                </a:cubicBezTo>
                <a:cubicBezTo>
                  <a:pt x="3518" y="15365"/>
                  <a:pt x="3563" y="15328"/>
                  <a:pt x="3575" y="15328"/>
                </a:cubicBezTo>
                <a:close/>
                <a:moveTo>
                  <a:pt x="2838" y="15329"/>
                </a:moveTo>
                <a:cubicBezTo>
                  <a:pt x="2840" y="15329"/>
                  <a:pt x="2842" y="15329"/>
                  <a:pt x="2845" y="15331"/>
                </a:cubicBezTo>
                <a:lnTo>
                  <a:pt x="2859" y="15345"/>
                </a:lnTo>
                <a:lnTo>
                  <a:pt x="2888" y="15345"/>
                </a:lnTo>
                <a:cubicBezTo>
                  <a:pt x="2902" y="15345"/>
                  <a:pt x="2888" y="15402"/>
                  <a:pt x="2888" y="15431"/>
                </a:cubicBezTo>
                <a:cubicBezTo>
                  <a:pt x="2881" y="15445"/>
                  <a:pt x="2874" y="15453"/>
                  <a:pt x="2866" y="15453"/>
                </a:cubicBezTo>
                <a:cubicBezTo>
                  <a:pt x="2859" y="15453"/>
                  <a:pt x="2852" y="15445"/>
                  <a:pt x="2845" y="15431"/>
                </a:cubicBezTo>
                <a:cubicBezTo>
                  <a:pt x="2832" y="15392"/>
                  <a:pt x="2819" y="15329"/>
                  <a:pt x="2838" y="15329"/>
                </a:cubicBezTo>
                <a:close/>
                <a:moveTo>
                  <a:pt x="3276" y="15316"/>
                </a:moveTo>
                <a:cubicBezTo>
                  <a:pt x="3290" y="15316"/>
                  <a:pt x="3348" y="15388"/>
                  <a:pt x="3362" y="15402"/>
                </a:cubicBezTo>
                <a:cubicBezTo>
                  <a:pt x="3373" y="15424"/>
                  <a:pt x="3342" y="15455"/>
                  <a:pt x="3320" y="15455"/>
                </a:cubicBezTo>
                <a:cubicBezTo>
                  <a:pt x="3314" y="15455"/>
                  <a:pt x="3308" y="15452"/>
                  <a:pt x="3305" y="15445"/>
                </a:cubicBezTo>
                <a:cubicBezTo>
                  <a:pt x="3292" y="15433"/>
                  <a:pt x="3279" y="15425"/>
                  <a:pt x="3266" y="15425"/>
                </a:cubicBezTo>
                <a:cubicBezTo>
                  <a:pt x="3250" y="15425"/>
                  <a:pt x="3234" y="15436"/>
                  <a:pt x="3218" y="15460"/>
                </a:cubicBezTo>
                <a:lnTo>
                  <a:pt x="3204" y="15460"/>
                </a:lnTo>
                <a:lnTo>
                  <a:pt x="3175" y="15445"/>
                </a:lnTo>
                <a:cubicBezTo>
                  <a:pt x="3175" y="15411"/>
                  <a:pt x="3191" y="15392"/>
                  <a:pt x="3213" y="15392"/>
                </a:cubicBezTo>
                <a:cubicBezTo>
                  <a:pt x="3228" y="15392"/>
                  <a:pt x="3245" y="15400"/>
                  <a:pt x="3262" y="15417"/>
                </a:cubicBezTo>
                <a:lnTo>
                  <a:pt x="3276" y="15316"/>
                </a:lnTo>
                <a:close/>
                <a:moveTo>
                  <a:pt x="3764" y="15338"/>
                </a:moveTo>
                <a:cubicBezTo>
                  <a:pt x="3774" y="15338"/>
                  <a:pt x="3784" y="15345"/>
                  <a:pt x="3793" y="15345"/>
                </a:cubicBezTo>
                <a:lnTo>
                  <a:pt x="3807" y="15359"/>
                </a:lnTo>
                <a:cubicBezTo>
                  <a:pt x="3793" y="15388"/>
                  <a:pt x="3779" y="15431"/>
                  <a:pt x="3764" y="15460"/>
                </a:cubicBezTo>
                <a:lnTo>
                  <a:pt x="3736" y="15489"/>
                </a:lnTo>
                <a:cubicBezTo>
                  <a:pt x="3736" y="15489"/>
                  <a:pt x="3707" y="15489"/>
                  <a:pt x="3707" y="15474"/>
                </a:cubicBezTo>
                <a:cubicBezTo>
                  <a:pt x="3707" y="15460"/>
                  <a:pt x="3707" y="15445"/>
                  <a:pt x="3721" y="15431"/>
                </a:cubicBezTo>
                <a:cubicBezTo>
                  <a:pt x="3736" y="15417"/>
                  <a:pt x="3736" y="15388"/>
                  <a:pt x="3707" y="15345"/>
                </a:cubicBezTo>
                <a:lnTo>
                  <a:pt x="3750" y="15345"/>
                </a:lnTo>
                <a:cubicBezTo>
                  <a:pt x="3755" y="15340"/>
                  <a:pt x="3760" y="15338"/>
                  <a:pt x="3764" y="15338"/>
                </a:cubicBezTo>
                <a:close/>
                <a:moveTo>
                  <a:pt x="3902" y="15401"/>
                </a:moveTo>
                <a:cubicBezTo>
                  <a:pt x="3904" y="15401"/>
                  <a:pt x="3906" y="15401"/>
                  <a:pt x="3908" y="15402"/>
                </a:cubicBezTo>
                <a:lnTo>
                  <a:pt x="3908" y="15417"/>
                </a:lnTo>
                <a:lnTo>
                  <a:pt x="3908" y="15445"/>
                </a:lnTo>
                <a:cubicBezTo>
                  <a:pt x="3898" y="15488"/>
                  <a:pt x="3879" y="15514"/>
                  <a:pt x="3865" y="15514"/>
                </a:cubicBezTo>
                <a:cubicBezTo>
                  <a:pt x="3859" y="15514"/>
                  <a:pt x="3854" y="15511"/>
                  <a:pt x="3851" y="15503"/>
                </a:cubicBezTo>
                <a:cubicBezTo>
                  <a:pt x="3837" y="15489"/>
                  <a:pt x="3874" y="15401"/>
                  <a:pt x="3902" y="15401"/>
                </a:cubicBezTo>
                <a:close/>
                <a:moveTo>
                  <a:pt x="1666" y="15438"/>
                </a:moveTo>
                <a:cubicBezTo>
                  <a:pt x="1671" y="15438"/>
                  <a:pt x="1676" y="15440"/>
                  <a:pt x="1681" y="15445"/>
                </a:cubicBezTo>
                <a:lnTo>
                  <a:pt x="1695" y="15460"/>
                </a:lnTo>
                <a:lnTo>
                  <a:pt x="1710" y="15474"/>
                </a:lnTo>
                <a:cubicBezTo>
                  <a:pt x="1724" y="15489"/>
                  <a:pt x="1710" y="15503"/>
                  <a:pt x="1695" y="15517"/>
                </a:cubicBezTo>
                <a:lnTo>
                  <a:pt x="1681" y="15517"/>
                </a:lnTo>
                <a:lnTo>
                  <a:pt x="1667" y="15532"/>
                </a:lnTo>
                <a:cubicBezTo>
                  <a:pt x="1663" y="15535"/>
                  <a:pt x="1659" y="15537"/>
                  <a:pt x="1655" y="15537"/>
                </a:cubicBezTo>
                <a:cubicBezTo>
                  <a:pt x="1646" y="15537"/>
                  <a:pt x="1638" y="15524"/>
                  <a:pt x="1638" y="15503"/>
                </a:cubicBezTo>
                <a:cubicBezTo>
                  <a:pt x="1638" y="15480"/>
                  <a:pt x="1647" y="15438"/>
                  <a:pt x="1666" y="15438"/>
                </a:cubicBezTo>
                <a:close/>
                <a:moveTo>
                  <a:pt x="1566" y="15273"/>
                </a:moveTo>
                <a:lnTo>
                  <a:pt x="1581" y="15287"/>
                </a:lnTo>
                <a:lnTo>
                  <a:pt x="1581" y="15302"/>
                </a:lnTo>
                <a:cubicBezTo>
                  <a:pt x="1595" y="15316"/>
                  <a:pt x="1595" y="15417"/>
                  <a:pt x="1595" y="15445"/>
                </a:cubicBezTo>
                <a:cubicBezTo>
                  <a:pt x="1581" y="15474"/>
                  <a:pt x="1552" y="15546"/>
                  <a:pt x="1552" y="15560"/>
                </a:cubicBezTo>
                <a:cubicBezTo>
                  <a:pt x="1537" y="15575"/>
                  <a:pt x="1523" y="15575"/>
                  <a:pt x="1523" y="15575"/>
                </a:cubicBezTo>
                <a:cubicBezTo>
                  <a:pt x="1523" y="15575"/>
                  <a:pt x="1523" y="15560"/>
                  <a:pt x="1523" y="15532"/>
                </a:cubicBezTo>
                <a:cubicBezTo>
                  <a:pt x="1537" y="15503"/>
                  <a:pt x="1537" y="15431"/>
                  <a:pt x="1537" y="15402"/>
                </a:cubicBezTo>
                <a:lnTo>
                  <a:pt x="1523" y="15374"/>
                </a:lnTo>
                <a:lnTo>
                  <a:pt x="1523" y="15345"/>
                </a:lnTo>
                <a:cubicBezTo>
                  <a:pt x="1537" y="15331"/>
                  <a:pt x="1552" y="15287"/>
                  <a:pt x="1566" y="15273"/>
                </a:cubicBezTo>
                <a:close/>
                <a:moveTo>
                  <a:pt x="21120" y="15661"/>
                </a:moveTo>
                <a:cubicBezTo>
                  <a:pt x="21106" y="15675"/>
                  <a:pt x="21106" y="15704"/>
                  <a:pt x="21120" y="15733"/>
                </a:cubicBezTo>
                <a:lnTo>
                  <a:pt x="21177" y="15733"/>
                </a:lnTo>
                <a:cubicBezTo>
                  <a:pt x="21163" y="15718"/>
                  <a:pt x="21163" y="15718"/>
                  <a:pt x="21163" y="15718"/>
                </a:cubicBezTo>
                <a:lnTo>
                  <a:pt x="21134" y="15704"/>
                </a:lnTo>
                <a:cubicBezTo>
                  <a:pt x="21134" y="15704"/>
                  <a:pt x="21134" y="15690"/>
                  <a:pt x="21120" y="15675"/>
                </a:cubicBezTo>
                <a:cubicBezTo>
                  <a:pt x="21120" y="15675"/>
                  <a:pt x="21120" y="15661"/>
                  <a:pt x="21120" y="15661"/>
                </a:cubicBezTo>
                <a:close/>
                <a:moveTo>
                  <a:pt x="21250" y="15556"/>
                </a:moveTo>
                <a:cubicBezTo>
                  <a:pt x="21243" y="15556"/>
                  <a:pt x="21238" y="15558"/>
                  <a:pt x="21235" y="15560"/>
                </a:cubicBezTo>
                <a:cubicBezTo>
                  <a:pt x="21221" y="15589"/>
                  <a:pt x="21177" y="15632"/>
                  <a:pt x="21177" y="15632"/>
                </a:cubicBezTo>
                <a:cubicBezTo>
                  <a:pt x="21177" y="15632"/>
                  <a:pt x="21221" y="15632"/>
                  <a:pt x="21249" y="15618"/>
                </a:cubicBezTo>
                <a:cubicBezTo>
                  <a:pt x="21264" y="15618"/>
                  <a:pt x="21278" y="15632"/>
                  <a:pt x="21264" y="15675"/>
                </a:cubicBezTo>
                <a:cubicBezTo>
                  <a:pt x="21264" y="15701"/>
                  <a:pt x="21264" y="15781"/>
                  <a:pt x="21273" y="15781"/>
                </a:cubicBezTo>
                <a:cubicBezTo>
                  <a:pt x="21275" y="15781"/>
                  <a:pt x="21276" y="15779"/>
                  <a:pt x="21278" y="15776"/>
                </a:cubicBezTo>
                <a:cubicBezTo>
                  <a:pt x="21292" y="15762"/>
                  <a:pt x="21350" y="15776"/>
                  <a:pt x="21379" y="15733"/>
                </a:cubicBezTo>
                <a:cubicBezTo>
                  <a:pt x="21407" y="15704"/>
                  <a:pt x="21364" y="15575"/>
                  <a:pt x="21336" y="15575"/>
                </a:cubicBezTo>
                <a:cubicBezTo>
                  <a:pt x="21324" y="15575"/>
                  <a:pt x="21276" y="15556"/>
                  <a:pt x="21250" y="15556"/>
                </a:cubicBezTo>
                <a:close/>
                <a:moveTo>
                  <a:pt x="3750" y="15762"/>
                </a:moveTo>
                <a:cubicBezTo>
                  <a:pt x="3750" y="15762"/>
                  <a:pt x="3779" y="15776"/>
                  <a:pt x="3779" y="15790"/>
                </a:cubicBezTo>
                <a:lnTo>
                  <a:pt x="3764" y="15833"/>
                </a:lnTo>
                <a:cubicBezTo>
                  <a:pt x="3779" y="15848"/>
                  <a:pt x="3779" y="15862"/>
                  <a:pt x="3793" y="15891"/>
                </a:cubicBezTo>
                <a:cubicBezTo>
                  <a:pt x="3764" y="15891"/>
                  <a:pt x="3750" y="15891"/>
                  <a:pt x="3707" y="15876"/>
                </a:cubicBezTo>
                <a:cubicBezTo>
                  <a:pt x="3693" y="15876"/>
                  <a:pt x="3664" y="15876"/>
                  <a:pt x="3649" y="15891"/>
                </a:cubicBezTo>
                <a:cubicBezTo>
                  <a:pt x="3664" y="15862"/>
                  <a:pt x="3664" y="15833"/>
                  <a:pt x="3664" y="15819"/>
                </a:cubicBezTo>
                <a:cubicBezTo>
                  <a:pt x="3649" y="15805"/>
                  <a:pt x="3635" y="15776"/>
                  <a:pt x="3635" y="15776"/>
                </a:cubicBezTo>
                <a:lnTo>
                  <a:pt x="3664" y="15776"/>
                </a:lnTo>
                <a:cubicBezTo>
                  <a:pt x="3666" y="15774"/>
                  <a:pt x="3668" y="15773"/>
                  <a:pt x="3671" y="15773"/>
                </a:cubicBezTo>
                <a:cubicBezTo>
                  <a:pt x="3686" y="15773"/>
                  <a:pt x="3707" y="15807"/>
                  <a:pt x="3707" y="15819"/>
                </a:cubicBezTo>
                <a:cubicBezTo>
                  <a:pt x="3707" y="15848"/>
                  <a:pt x="3721" y="15848"/>
                  <a:pt x="3721" y="15848"/>
                </a:cubicBezTo>
                <a:cubicBezTo>
                  <a:pt x="3736" y="15833"/>
                  <a:pt x="3721" y="15805"/>
                  <a:pt x="3736" y="15805"/>
                </a:cubicBezTo>
                <a:cubicBezTo>
                  <a:pt x="3736" y="15790"/>
                  <a:pt x="3736" y="15776"/>
                  <a:pt x="3750" y="15762"/>
                </a:cubicBezTo>
                <a:close/>
                <a:moveTo>
                  <a:pt x="3333" y="15891"/>
                </a:moveTo>
                <a:cubicBezTo>
                  <a:pt x="3348" y="15891"/>
                  <a:pt x="3405" y="15905"/>
                  <a:pt x="3391" y="15934"/>
                </a:cubicBezTo>
                <a:lnTo>
                  <a:pt x="3391" y="15948"/>
                </a:lnTo>
                <a:lnTo>
                  <a:pt x="3391" y="15977"/>
                </a:lnTo>
                <a:cubicBezTo>
                  <a:pt x="3391" y="15977"/>
                  <a:pt x="3391" y="15991"/>
                  <a:pt x="3391" y="15991"/>
                </a:cubicBezTo>
                <a:cubicBezTo>
                  <a:pt x="3391" y="16006"/>
                  <a:pt x="3376" y="16020"/>
                  <a:pt x="3362" y="16034"/>
                </a:cubicBezTo>
                <a:cubicBezTo>
                  <a:pt x="3348" y="16034"/>
                  <a:pt x="3348" y="16020"/>
                  <a:pt x="3333" y="16006"/>
                </a:cubicBezTo>
                <a:lnTo>
                  <a:pt x="3305" y="15963"/>
                </a:lnTo>
                <a:cubicBezTo>
                  <a:pt x="3290" y="15920"/>
                  <a:pt x="3305" y="15891"/>
                  <a:pt x="3333" y="15891"/>
                </a:cubicBezTo>
                <a:close/>
                <a:moveTo>
                  <a:pt x="3060" y="15977"/>
                </a:moveTo>
                <a:cubicBezTo>
                  <a:pt x="3075" y="15977"/>
                  <a:pt x="3103" y="15977"/>
                  <a:pt x="3103" y="15991"/>
                </a:cubicBezTo>
                <a:cubicBezTo>
                  <a:pt x="3103" y="15991"/>
                  <a:pt x="3103" y="16006"/>
                  <a:pt x="3103" y="16006"/>
                </a:cubicBezTo>
                <a:cubicBezTo>
                  <a:pt x="3103" y="16006"/>
                  <a:pt x="3089" y="16020"/>
                  <a:pt x="3089" y="16034"/>
                </a:cubicBezTo>
                <a:cubicBezTo>
                  <a:pt x="3075" y="16049"/>
                  <a:pt x="3075" y="16049"/>
                  <a:pt x="3075" y="16049"/>
                </a:cubicBezTo>
                <a:cubicBezTo>
                  <a:pt x="3060" y="16049"/>
                  <a:pt x="3060" y="16049"/>
                  <a:pt x="3060" y="16063"/>
                </a:cubicBezTo>
                <a:lnTo>
                  <a:pt x="3046" y="16049"/>
                </a:lnTo>
                <a:cubicBezTo>
                  <a:pt x="3032" y="16034"/>
                  <a:pt x="3032" y="16020"/>
                  <a:pt x="3017" y="16020"/>
                </a:cubicBezTo>
                <a:cubicBezTo>
                  <a:pt x="3017" y="16006"/>
                  <a:pt x="3032" y="16006"/>
                  <a:pt x="3032" y="15991"/>
                </a:cubicBezTo>
                <a:lnTo>
                  <a:pt x="3060" y="15977"/>
                </a:lnTo>
                <a:close/>
                <a:moveTo>
                  <a:pt x="4009" y="16020"/>
                </a:moveTo>
                <a:cubicBezTo>
                  <a:pt x="3994" y="16049"/>
                  <a:pt x="3994" y="16078"/>
                  <a:pt x="3980" y="16092"/>
                </a:cubicBezTo>
                <a:cubicBezTo>
                  <a:pt x="3966" y="16078"/>
                  <a:pt x="3980" y="16049"/>
                  <a:pt x="4009" y="16020"/>
                </a:cubicBezTo>
                <a:close/>
                <a:moveTo>
                  <a:pt x="2575" y="16101"/>
                </a:moveTo>
                <a:cubicBezTo>
                  <a:pt x="2579" y="16101"/>
                  <a:pt x="2582" y="16102"/>
                  <a:pt x="2586" y="16106"/>
                </a:cubicBezTo>
                <a:cubicBezTo>
                  <a:pt x="2601" y="16106"/>
                  <a:pt x="2601" y="16135"/>
                  <a:pt x="2601" y="16135"/>
                </a:cubicBezTo>
                <a:cubicBezTo>
                  <a:pt x="2601" y="16164"/>
                  <a:pt x="2601" y="16193"/>
                  <a:pt x="2572" y="16193"/>
                </a:cubicBezTo>
                <a:cubicBezTo>
                  <a:pt x="2572" y="16193"/>
                  <a:pt x="2558" y="16207"/>
                  <a:pt x="2558" y="16207"/>
                </a:cubicBezTo>
                <a:cubicBezTo>
                  <a:pt x="2558" y="16193"/>
                  <a:pt x="2543" y="16178"/>
                  <a:pt x="2543" y="16178"/>
                </a:cubicBezTo>
                <a:cubicBezTo>
                  <a:pt x="2518" y="16178"/>
                  <a:pt x="2492" y="16167"/>
                  <a:pt x="2477" y="16154"/>
                </a:cubicBezTo>
                <a:lnTo>
                  <a:pt x="2477" y="16154"/>
                </a:lnTo>
                <a:lnTo>
                  <a:pt x="2514" y="16164"/>
                </a:lnTo>
                <a:cubicBezTo>
                  <a:pt x="2529" y="16164"/>
                  <a:pt x="2558" y="16149"/>
                  <a:pt x="2558" y="16135"/>
                </a:cubicBezTo>
                <a:cubicBezTo>
                  <a:pt x="2558" y="16114"/>
                  <a:pt x="2565" y="16101"/>
                  <a:pt x="2575" y="16101"/>
                </a:cubicBezTo>
                <a:close/>
                <a:moveTo>
                  <a:pt x="2313" y="16221"/>
                </a:moveTo>
                <a:cubicBezTo>
                  <a:pt x="2313" y="16236"/>
                  <a:pt x="2313" y="16236"/>
                  <a:pt x="2313" y="16236"/>
                </a:cubicBezTo>
                <a:cubicBezTo>
                  <a:pt x="2313" y="16236"/>
                  <a:pt x="2313" y="16250"/>
                  <a:pt x="2299" y="16264"/>
                </a:cubicBezTo>
                <a:cubicBezTo>
                  <a:pt x="2299" y="16250"/>
                  <a:pt x="2299" y="16236"/>
                  <a:pt x="2313" y="16221"/>
                </a:cubicBezTo>
                <a:close/>
                <a:moveTo>
                  <a:pt x="18705" y="16170"/>
                </a:moveTo>
                <a:cubicBezTo>
                  <a:pt x="18706" y="16170"/>
                  <a:pt x="18706" y="16173"/>
                  <a:pt x="18706" y="16178"/>
                </a:cubicBezTo>
                <a:cubicBezTo>
                  <a:pt x="18706" y="16193"/>
                  <a:pt x="18706" y="16207"/>
                  <a:pt x="18721" y="16207"/>
                </a:cubicBezTo>
                <a:cubicBezTo>
                  <a:pt x="18721" y="16221"/>
                  <a:pt x="18735" y="16236"/>
                  <a:pt x="18735" y="16236"/>
                </a:cubicBezTo>
                <a:cubicBezTo>
                  <a:pt x="18706" y="16250"/>
                  <a:pt x="18678" y="16264"/>
                  <a:pt x="18649" y="16279"/>
                </a:cubicBezTo>
                <a:cubicBezTo>
                  <a:pt x="18649" y="16279"/>
                  <a:pt x="18634" y="16264"/>
                  <a:pt x="18634" y="16250"/>
                </a:cubicBezTo>
                <a:cubicBezTo>
                  <a:pt x="18634" y="16250"/>
                  <a:pt x="18634" y="16221"/>
                  <a:pt x="18634" y="16221"/>
                </a:cubicBezTo>
                <a:lnTo>
                  <a:pt x="18678" y="16221"/>
                </a:lnTo>
                <a:cubicBezTo>
                  <a:pt x="18697" y="16183"/>
                  <a:pt x="18703" y="16170"/>
                  <a:pt x="18705" y="16170"/>
                </a:cubicBezTo>
                <a:close/>
                <a:moveTo>
                  <a:pt x="18459" y="16296"/>
                </a:moveTo>
                <a:cubicBezTo>
                  <a:pt x="18466" y="16296"/>
                  <a:pt x="18472" y="16299"/>
                  <a:pt x="18476" y="16307"/>
                </a:cubicBezTo>
                <a:cubicBezTo>
                  <a:pt x="18505" y="16322"/>
                  <a:pt x="18520" y="16351"/>
                  <a:pt x="18491" y="16365"/>
                </a:cubicBezTo>
                <a:cubicBezTo>
                  <a:pt x="18488" y="16368"/>
                  <a:pt x="18484" y="16369"/>
                  <a:pt x="18480" y="16369"/>
                </a:cubicBezTo>
                <a:cubicBezTo>
                  <a:pt x="18462" y="16369"/>
                  <a:pt x="18433" y="16348"/>
                  <a:pt x="18433" y="16336"/>
                </a:cubicBezTo>
                <a:cubicBezTo>
                  <a:pt x="18423" y="16316"/>
                  <a:pt x="18442" y="16296"/>
                  <a:pt x="18459" y="16296"/>
                </a:cubicBezTo>
                <a:close/>
                <a:moveTo>
                  <a:pt x="2008" y="16374"/>
                </a:moveTo>
                <a:cubicBezTo>
                  <a:pt x="2013" y="16374"/>
                  <a:pt x="2019" y="16381"/>
                  <a:pt x="2026" y="16394"/>
                </a:cubicBezTo>
                <a:cubicBezTo>
                  <a:pt x="2012" y="16408"/>
                  <a:pt x="1997" y="16437"/>
                  <a:pt x="1997" y="16437"/>
                </a:cubicBezTo>
                <a:cubicBezTo>
                  <a:pt x="1997" y="16437"/>
                  <a:pt x="1997" y="16451"/>
                  <a:pt x="2012" y="16451"/>
                </a:cubicBezTo>
                <a:cubicBezTo>
                  <a:pt x="1997" y="16451"/>
                  <a:pt x="1997" y="16466"/>
                  <a:pt x="1997" y="16466"/>
                </a:cubicBezTo>
                <a:cubicBezTo>
                  <a:pt x="1983" y="16451"/>
                  <a:pt x="1983" y="16451"/>
                  <a:pt x="1968" y="16437"/>
                </a:cubicBezTo>
                <a:lnTo>
                  <a:pt x="1954" y="16480"/>
                </a:lnTo>
                <a:cubicBezTo>
                  <a:pt x="1954" y="16494"/>
                  <a:pt x="1968" y="16523"/>
                  <a:pt x="1954" y="16523"/>
                </a:cubicBezTo>
                <a:lnTo>
                  <a:pt x="1954" y="16537"/>
                </a:lnTo>
                <a:lnTo>
                  <a:pt x="1940" y="16537"/>
                </a:lnTo>
                <a:cubicBezTo>
                  <a:pt x="1925" y="16523"/>
                  <a:pt x="1925" y="16494"/>
                  <a:pt x="1940" y="16480"/>
                </a:cubicBezTo>
                <a:cubicBezTo>
                  <a:pt x="1953" y="16454"/>
                  <a:pt x="1943" y="16406"/>
                  <a:pt x="1981" y="16406"/>
                </a:cubicBezTo>
                <a:cubicBezTo>
                  <a:pt x="1986" y="16406"/>
                  <a:pt x="1991" y="16406"/>
                  <a:pt x="1997" y="16408"/>
                </a:cubicBezTo>
                <a:cubicBezTo>
                  <a:pt x="1997" y="16384"/>
                  <a:pt x="2002" y="16374"/>
                  <a:pt x="2008" y="16374"/>
                </a:cubicBezTo>
                <a:close/>
                <a:moveTo>
                  <a:pt x="2001" y="16574"/>
                </a:moveTo>
                <a:cubicBezTo>
                  <a:pt x="2007" y="16574"/>
                  <a:pt x="2016" y="16580"/>
                  <a:pt x="2026" y="16580"/>
                </a:cubicBezTo>
                <a:cubicBezTo>
                  <a:pt x="2026" y="16595"/>
                  <a:pt x="2012" y="16609"/>
                  <a:pt x="1997" y="16609"/>
                </a:cubicBezTo>
                <a:cubicBezTo>
                  <a:pt x="1983" y="16609"/>
                  <a:pt x="1983" y="16595"/>
                  <a:pt x="1983" y="16595"/>
                </a:cubicBezTo>
                <a:cubicBezTo>
                  <a:pt x="1983" y="16595"/>
                  <a:pt x="1997" y="16580"/>
                  <a:pt x="1997" y="16580"/>
                </a:cubicBezTo>
                <a:cubicBezTo>
                  <a:pt x="1997" y="16576"/>
                  <a:pt x="1999" y="16574"/>
                  <a:pt x="2001" y="16574"/>
                </a:cubicBezTo>
                <a:close/>
                <a:moveTo>
                  <a:pt x="1629" y="16616"/>
                </a:moveTo>
                <a:cubicBezTo>
                  <a:pt x="1642" y="16616"/>
                  <a:pt x="1660" y="16624"/>
                  <a:pt x="1681" y="16638"/>
                </a:cubicBezTo>
                <a:lnTo>
                  <a:pt x="1638" y="16681"/>
                </a:lnTo>
                <a:cubicBezTo>
                  <a:pt x="1624" y="16681"/>
                  <a:pt x="1609" y="16667"/>
                  <a:pt x="1609" y="16667"/>
                </a:cubicBezTo>
                <a:cubicBezTo>
                  <a:pt x="1609" y="16667"/>
                  <a:pt x="1609" y="16652"/>
                  <a:pt x="1609" y="16638"/>
                </a:cubicBezTo>
                <a:cubicBezTo>
                  <a:pt x="1609" y="16624"/>
                  <a:pt x="1616" y="16616"/>
                  <a:pt x="1629" y="16616"/>
                </a:cubicBezTo>
                <a:close/>
                <a:moveTo>
                  <a:pt x="1854" y="16480"/>
                </a:moveTo>
                <a:cubicBezTo>
                  <a:pt x="1854" y="16494"/>
                  <a:pt x="1854" y="16494"/>
                  <a:pt x="1854" y="16494"/>
                </a:cubicBezTo>
                <a:cubicBezTo>
                  <a:pt x="1868" y="16523"/>
                  <a:pt x="1839" y="16552"/>
                  <a:pt x="1825" y="16566"/>
                </a:cubicBezTo>
                <a:lnTo>
                  <a:pt x="1839" y="16566"/>
                </a:lnTo>
                <a:cubicBezTo>
                  <a:pt x="1825" y="16595"/>
                  <a:pt x="1825" y="16652"/>
                  <a:pt x="1839" y="16681"/>
                </a:cubicBezTo>
                <a:cubicBezTo>
                  <a:pt x="1802" y="16656"/>
                  <a:pt x="1754" y="16621"/>
                  <a:pt x="1742" y="16621"/>
                </a:cubicBezTo>
                <a:cubicBezTo>
                  <a:pt x="1740" y="16621"/>
                  <a:pt x="1739" y="16622"/>
                  <a:pt x="1739" y="16624"/>
                </a:cubicBezTo>
                <a:cubicBezTo>
                  <a:pt x="1739" y="16638"/>
                  <a:pt x="1710" y="16681"/>
                  <a:pt x="1667" y="16710"/>
                </a:cubicBezTo>
                <a:cubicBezTo>
                  <a:pt x="1681" y="16695"/>
                  <a:pt x="1695" y="16681"/>
                  <a:pt x="1695" y="16667"/>
                </a:cubicBezTo>
                <a:cubicBezTo>
                  <a:pt x="1710" y="16652"/>
                  <a:pt x="1710" y="16624"/>
                  <a:pt x="1695" y="16609"/>
                </a:cubicBezTo>
                <a:lnTo>
                  <a:pt x="1681" y="16580"/>
                </a:lnTo>
                <a:cubicBezTo>
                  <a:pt x="1681" y="16566"/>
                  <a:pt x="1667" y="16523"/>
                  <a:pt x="1681" y="16509"/>
                </a:cubicBezTo>
                <a:cubicBezTo>
                  <a:pt x="1688" y="16501"/>
                  <a:pt x="1699" y="16498"/>
                  <a:pt x="1708" y="16498"/>
                </a:cubicBezTo>
                <a:cubicBezTo>
                  <a:pt x="1717" y="16498"/>
                  <a:pt x="1724" y="16501"/>
                  <a:pt x="1724" y="16509"/>
                </a:cubicBezTo>
                <a:cubicBezTo>
                  <a:pt x="1739" y="16523"/>
                  <a:pt x="1753" y="16530"/>
                  <a:pt x="1767" y="16530"/>
                </a:cubicBezTo>
                <a:cubicBezTo>
                  <a:pt x="1782" y="16530"/>
                  <a:pt x="1796" y="16523"/>
                  <a:pt x="1810" y="16509"/>
                </a:cubicBezTo>
                <a:lnTo>
                  <a:pt x="1825" y="16480"/>
                </a:lnTo>
                <a:close/>
                <a:moveTo>
                  <a:pt x="2641" y="16650"/>
                </a:moveTo>
                <a:cubicBezTo>
                  <a:pt x="2646" y="16650"/>
                  <a:pt x="2652" y="16655"/>
                  <a:pt x="2658" y="16667"/>
                </a:cubicBezTo>
                <a:cubicBezTo>
                  <a:pt x="2658" y="16681"/>
                  <a:pt x="2672" y="16695"/>
                  <a:pt x="2672" y="16710"/>
                </a:cubicBezTo>
                <a:lnTo>
                  <a:pt x="2658" y="16738"/>
                </a:lnTo>
                <a:cubicBezTo>
                  <a:pt x="2658" y="16753"/>
                  <a:pt x="2658" y="16767"/>
                  <a:pt x="2658" y="16767"/>
                </a:cubicBezTo>
                <a:cubicBezTo>
                  <a:pt x="2644" y="16767"/>
                  <a:pt x="2644" y="16767"/>
                  <a:pt x="2629" y="16753"/>
                </a:cubicBezTo>
                <a:lnTo>
                  <a:pt x="2601" y="16738"/>
                </a:lnTo>
                <a:lnTo>
                  <a:pt x="2586" y="16738"/>
                </a:lnTo>
                <a:cubicBezTo>
                  <a:pt x="2586" y="16724"/>
                  <a:pt x="2586" y="16695"/>
                  <a:pt x="2601" y="16667"/>
                </a:cubicBezTo>
                <a:lnTo>
                  <a:pt x="2629" y="16667"/>
                </a:lnTo>
                <a:cubicBezTo>
                  <a:pt x="2629" y="16658"/>
                  <a:pt x="2634" y="16650"/>
                  <a:pt x="2641" y="16650"/>
                </a:cubicBezTo>
                <a:close/>
                <a:moveTo>
                  <a:pt x="2428" y="16738"/>
                </a:moveTo>
                <a:cubicBezTo>
                  <a:pt x="2457" y="16753"/>
                  <a:pt x="2471" y="16767"/>
                  <a:pt x="2500" y="16767"/>
                </a:cubicBezTo>
                <a:cubicBezTo>
                  <a:pt x="2500" y="16782"/>
                  <a:pt x="2514" y="16810"/>
                  <a:pt x="2514" y="16825"/>
                </a:cubicBezTo>
                <a:cubicBezTo>
                  <a:pt x="2514" y="16825"/>
                  <a:pt x="2508" y="16831"/>
                  <a:pt x="2495" y="16831"/>
                </a:cubicBezTo>
                <a:cubicBezTo>
                  <a:pt x="2489" y="16831"/>
                  <a:pt x="2481" y="16829"/>
                  <a:pt x="2471" y="16825"/>
                </a:cubicBezTo>
                <a:lnTo>
                  <a:pt x="2443" y="16825"/>
                </a:lnTo>
                <a:cubicBezTo>
                  <a:pt x="2414" y="16825"/>
                  <a:pt x="2385" y="16810"/>
                  <a:pt x="2371" y="16796"/>
                </a:cubicBezTo>
                <a:cubicBezTo>
                  <a:pt x="2356" y="16782"/>
                  <a:pt x="2356" y="16767"/>
                  <a:pt x="2356" y="16753"/>
                </a:cubicBezTo>
                <a:cubicBezTo>
                  <a:pt x="2356" y="16738"/>
                  <a:pt x="2371" y="16738"/>
                  <a:pt x="2385" y="16738"/>
                </a:cubicBezTo>
                <a:close/>
                <a:moveTo>
                  <a:pt x="2125" y="16761"/>
                </a:moveTo>
                <a:cubicBezTo>
                  <a:pt x="2135" y="16761"/>
                  <a:pt x="2145" y="16771"/>
                  <a:pt x="2155" y="16782"/>
                </a:cubicBezTo>
                <a:cubicBezTo>
                  <a:pt x="2150" y="16779"/>
                  <a:pt x="2145" y="16778"/>
                  <a:pt x="2140" y="16778"/>
                </a:cubicBezTo>
                <a:cubicBezTo>
                  <a:pt x="2122" y="16778"/>
                  <a:pt x="2112" y="16799"/>
                  <a:pt x="2112" y="16810"/>
                </a:cubicBezTo>
                <a:cubicBezTo>
                  <a:pt x="2112" y="16822"/>
                  <a:pt x="2082" y="16835"/>
                  <a:pt x="2055" y="16838"/>
                </a:cubicBezTo>
                <a:lnTo>
                  <a:pt x="2055" y="16838"/>
                </a:lnTo>
                <a:cubicBezTo>
                  <a:pt x="2057" y="16823"/>
                  <a:pt x="2098" y="16781"/>
                  <a:pt x="2112" y="16767"/>
                </a:cubicBezTo>
                <a:cubicBezTo>
                  <a:pt x="2116" y="16763"/>
                  <a:pt x="2121" y="16761"/>
                  <a:pt x="2125" y="16761"/>
                </a:cubicBezTo>
                <a:close/>
                <a:moveTo>
                  <a:pt x="2241" y="16738"/>
                </a:moveTo>
                <a:cubicBezTo>
                  <a:pt x="2256" y="16738"/>
                  <a:pt x="2270" y="16767"/>
                  <a:pt x="2285" y="16796"/>
                </a:cubicBezTo>
                <a:cubicBezTo>
                  <a:pt x="2299" y="16825"/>
                  <a:pt x="2299" y="16839"/>
                  <a:pt x="2299" y="16839"/>
                </a:cubicBezTo>
                <a:cubicBezTo>
                  <a:pt x="2285" y="16839"/>
                  <a:pt x="2256" y="16839"/>
                  <a:pt x="2241" y="16825"/>
                </a:cubicBezTo>
                <a:cubicBezTo>
                  <a:pt x="2241" y="16810"/>
                  <a:pt x="2227" y="16810"/>
                  <a:pt x="2227" y="16810"/>
                </a:cubicBezTo>
                <a:cubicBezTo>
                  <a:pt x="2213" y="16796"/>
                  <a:pt x="2213" y="16796"/>
                  <a:pt x="2198" y="16782"/>
                </a:cubicBezTo>
                <a:cubicBezTo>
                  <a:pt x="2198" y="16782"/>
                  <a:pt x="2213" y="16753"/>
                  <a:pt x="2227" y="16738"/>
                </a:cubicBezTo>
                <a:close/>
                <a:moveTo>
                  <a:pt x="2586" y="16796"/>
                </a:moveTo>
                <a:cubicBezTo>
                  <a:pt x="2601" y="16810"/>
                  <a:pt x="2601" y="16825"/>
                  <a:pt x="2586" y="16839"/>
                </a:cubicBezTo>
                <a:cubicBezTo>
                  <a:pt x="2586" y="16825"/>
                  <a:pt x="2586" y="16810"/>
                  <a:pt x="2586" y="16796"/>
                </a:cubicBezTo>
                <a:close/>
                <a:moveTo>
                  <a:pt x="2155" y="16796"/>
                </a:moveTo>
                <a:cubicBezTo>
                  <a:pt x="2170" y="16810"/>
                  <a:pt x="2170" y="16825"/>
                  <a:pt x="2184" y="16839"/>
                </a:cubicBezTo>
                <a:cubicBezTo>
                  <a:pt x="2184" y="16839"/>
                  <a:pt x="2184" y="16839"/>
                  <a:pt x="2112" y="16853"/>
                </a:cubicBezTo>
                <a:cubicBezTo>
                  <a:pt x="2127" y="16839"/>
                  <a:pt x="2141" y="16825"/>
                  <a:pt x="2155" y="16796"/>
                </a:cubicBezTo>
                <a:close/>
                <a:moveTo>
                  <a:pt x="1997" y="16825"/>
                </a:moveTo>
                <a:cubicBezTo>
                  <a:pt x="1997" y="16839"/>
                  <a:pt x="2012" y="16853"/>
                  <a:pt x="2012" y="16868"/>
                </a:cubicBezTo>
                <a:cubicBezTo>
                  <a:pt x="1997" y="16868"/>
                  <a:pt x="1997" y="16882"/>
                  <a:pt x="1997" y="16897"/>
                </a:cubicBezTo>
                <a:cubicBezTo>
                  <a:pt x="1983" y="16868"/>
                  <a:pt x="1983" y="16839"/>
                  <a:pt x="1968" y="16825"/>
                </a:cubicBezTo>
                <a:close/>
                <a:moveTo>
                  <a:pt x="2356" y="16882"/>
                </a:moveTo>
                <a:cubicBezTo>
                  <a:pt x="2356" y="16882"/>
                  <a:pt x="2371" y="16897"/>
                  <a:pt x="2371" y="16925"/>
                </a:cubicBezTo>
                <a:lnTo>
                  <a:pt x="2356" y="16925"/>
                </a:lnTo>
                <a:cubicBezTo>
                  <a:pt x="2356" y="16925"/>
                  <a:pt x="2342" y="16911"/>
                  <a:pt x="2342" y="16897"/>
                </a:cubicBezTo>
                <a:cubicBezTo>
                  <a:pt x="2342" y="16897"/>
                  <a:pt x="2356" y="16882"/>
                  <a:pt x="2356" y="16882"/>
                </a:cubicBezTo>
                <a:close/>
                <a:moveTo>
                  <a:pt x="2238" y="16880"/>
                </a:moveTo>
                <a:cubicBezTo>
                  <a:pt x="2234" y="16898"/>
                  <a:pt x="2227" y="16929"/>
                  <a:pt x="2227" y="16940"/>
                </a:cubicBezTo>
                <a:cubicBezTo>
                  <a:pt x="2223" y="16944"/>
                  <a:pt x="2219" y="16946"/>
                  <a:pt x="2214" y="16946"/>
                </a:cubicBezTo>
                <a:cubicBezTo>
                  <a:pt x="2202" y="16946"/>
                  <a:pt x="2186" y="16935"/>
                  <a:pt x="2155" y="16925"/>
                </a:cubicBezTo>
                <a:cubicBezTo>
                  <a:pt x="2170" y="16925"/>
                  <a:pt x="2170" y="16911"/>
                  <a:pt x="2184" y="16911"/>
                </a:cubicBezTo>
                <a:lnTo>
                  <a:pt x="2213" y="16897"/>
                </a:lnTo>
                <a:lnTo>
                  <a:pt x="2227" y="16897"/>
                </a:lnTo>
                <a:cubicBezTo>
                  <a:pt x="2227" y="16897"/>
                  <a:pt x="2234" y="16889"/>
                  <a:pt x="2238" y="16880"/>
                </a:cubicBezTo>
                <a:close/>
                <a:moveTo>
                  <a:pt x="1753" y="17256"/>
                </a:moveTo>
                <a:cubicBezTo>
                  <a:pt x="1753" y="17270"/>
                  <a:pt x="1767" y="17284"/>
                  <a:pt x="1767" y="17284"/>
                </a:cubicBezTo>
                <a:lnTo>
                  <a:pt x="1767" y="17299"/>
                </a:lnTo>
                <a:cubicBezTo>
                  <a:pt x="1767" y="17313"/>
                  <a:pt x="1767" y="17313"/>
                  <a:pt x="1782" y="17328"/>
                </a:cubicBezTo>
                <a:lnTo>
                  <a:pt x="1753" y="17328"/>
                </a:lnTo>
                <a:cubicBezTo>
                  <a:pt x="1747" y="17333"/>
                  <a:pt x="1741" y="17337"/>
                  <a:pt x="1735" y="17337"/>
                </a:cubicBezTo>
                <a:cubicBezTo>
                  <a:pt x="1727" y="17337"/>
                  <a:pt x="1718" y="17330"/>
                  <a:pt x="1710" y="17313"/>
                </a:cubicBezTo>
                <a:cubicBezTo>
                  <a:pt x="1710" y="17313"/>
                  <a:pt x="1724" y="17299"/>
                  <a:pt x="1724" y="17299"/>
                </a:cubicBezTo>
                <a:cubicBezTo>
                  <a:pt x="1731" y="17292"/>
                  <a:pt x="1735" y="17288"/>
                  <a:pt x="1733" y="17288"/>
                </a:cubicBezTo>
                <a:lnTo>
                  <a:pt x="1733" y="17288"/>
                </a:lnTo>
                <a:cubicBezTo>
                  <a:pt x="1731" y="17288"/>
                  <a:pt x="1724" y="17292"/>
                  <a:pt x="1710" y="17299"/>
                </a:cubicBezTo>
                <a:lnTo>
                  <a:pt x="1695" y="17299"/>
                </a:lnTo>
                <a:cubicBezTo>
                  <a:pt x="1695" y="17299"/>
                  <a:pt x="1710" y="17270"/>
                  <a:pt x="1710" y="17270"/>
                </a:cubicBezTo>
                <a:cubicBezTo>
                  <a:pt x="1724" y="17270"/>
                  <a:pt x="1739" y="17270"/>
                  <a:pt x="1753" y="17256"/>
                </a:cubicBezTo>
                <a:close/>
                <a:moveTo>
                  <a:pt x="884" y="17340"/>
                </a:moveTo>
                <a:cubicBezTo>
                  <a:pt x="887" y="17340"/>
                  <a:pt x="889" y="17340"/>
                  <a:pt x="891" y="17342"/>
                </a:cubicBezTo>
                <a:cubicBezTo>
                  <a:pt x="905" y="17356"/>
                  <a:pt x="905" y="17385"/>
                  <a:pt x="891" y="17385"/>
                </a:cubicBezTo>
                <a:lnTo>
                  <a:pt x="877" y="17385"/>
                </a:lnTo>
                <a:cubicBezTo>
                  <a:pt x="848" y="17385"/>
                  <a:pt x="848" y="17399"/>
                  <a:pt x="862" y="17428"/>
                </a:cubicBezTo>
                <a:cubicBezTo>
                  <a:pt x="862" y="17428"/>
                  <a:pt x="848" y="17471"/>
                  <a:pt x="833" y="17471"/>
                </a:cubicBezTo>
                <a:cubicBezTo>
                  <a:pt x="805" y="17471"/>
                  <a:pt x="762" y="17442"/>
                  <a:pt x="733" y="17428"/>
                </a:cubicBezTo>
                <a:cubicBezTo>
                  <a:pt x="733" y="17428"/>
                  <a:pt x="733" y="17414"/>
                  <a:pt x="733" y="17399"/>
                </a:cubicBezTo>
                <a:cubicBezTo>
                  <a:pt x="733" y="17399"/>
                  <a:pt x="747" y="17385"/>
                  <a:pt x="762" y="17385"/>
                </a:cubicBezTo>
                <a:lnTo>
                  <a:pt x="776" y="17399"/>
                </a:lnTo>
                <a:cubicBezTo>
                  <a:pt x="802" y="17387"/>
                  <a:pt x="861" y="17340"/>
                  <a:pt x="884" y="17340"/>
                </a:cubicBezTo>
                <a:close/>
                <a:moveTo>
                  <a:pt x="1391" y="17218"/>
                </a:moveTo>
                <a:cubicBezTo>
                  <a:pt x="1396" y="17218"/>
                  <a:pt x="1402" y="17221"/>
                  <a:pt x="1408" y="17227"/>
                </a:cubicBezTo>
                <a:lnTo>
                  <a:pt x="1408" y="17241"/>
                </a:lnTo>
                <a:lnTo>
                  <a:pt x="1423" y="17256"/>
                </a:lnTo>
                <a:cubicBezTo>
                  <a:pt x="1437" y="17270"/>
                  <a:pt x="1408" y="17299"/>
                  <a:pt x="1394" y="17299"/>
                </a:cubicBezTo>
                <a:cubicBezTo>
                  <a:pt x="1379" y="17299"/>
                  <a:pt x="1322" y="17356"/>
                  <a:pt x="1322" y="17385"/>
                </a:cubicBezTo>
                <a:cubicBezTo>
                  <a:pt x="1322" y="17399"/>
                  <a:pt x="1322" y="17399"/>
                  <a:pt x="1336" y="17414"/>
                </a:cubicBezTo>
                <a:cubicBezTo>
                  <a:pt x="1325" y="17402"/>
                  <a:pt x="1285" y="17381"/>
                  <a:pt x="1262" y="17381"/>
                </a:cubicBezTo>
                <a:cubicBezTo>
                  <a:pt x="1257" y="17381"/>
                  <a:pt x="1253" y="17382"/>
                  <a:pt x="1250" y="17385"/>
                </a:cubicBezTo>
                <a:cubicBezTo>
                  <a:pt x="1250" y="17414"/>
                  <a:pt x="1193" y="17457"/>
                  <a:pt x="1164" y="17471"/>
                </a:cubicBezTo>
                <a:cubicBezTo>
                  <a:pt x="1163" y="17472"/>
                  <a:pt x="1162" y="17472"/>
                  <a:pt x="1161" y="17472"/>
                </a:cubicBezTo>
                <a:cubicBezTo>
                  <a:pt x="1148" y="17472"/>
                  <a:pt x="1135" y="17369"/>
                  <a:pt x="1135" y="17342"/>
                </a:cubicBezTo>
                <a:cubicBezTo>
                  <a:pt x="1135" y="17311"/>
                  <a:pt x="1171" y="17281"/>
                  <a:pt x="1192" y="17281"/>
                </a:cubicBezTo>
                <a:cubicBezTo>
                  <a:pt x="1201" y="17281"/>
                  <a:pt x="1207" y="17286"/>
                  <a:pt x="1207" y="17299"/>
                </a:cubicBezTo>
                <a:cubicBezTo>
                  <a:pt x="1210" y="17306"/>
                  <a:pt x="1216" y="17308"/>
                  <a:pt x="1223" y="17308"/>
                </a:cubicBezTo>
                <a:cubicBezTo>
                  <a:pt x="1246" y="17308"/>
                  <a:pt x="1279" y="17281"/>
                  <a:pt x="1279" y="17270"/>
                </a:cubicBezTo>
                <a:cubicBezTo>
                  <a:pt x="1270" y="17253"/>
                  <a:pt x="1272" y="17246"/>
                  <a:pt x="1280" y="17246"/>
                </a:cubicBezTo>
                <a:cubicBezTo>
                  <a:pt x="1286" y="17246"/>
                  <a:pt x="1296" y="17250"/>
                  <a:pt x="1308" y="17256"/>
                </a:cubicBezTo>
                <a:lnTo>
                  <a:pt x="1336" y="17256"/>
                </a:lnTo>
                <a:cubicBezTo>
                  <a:pt x="1341" y="17260"/>
                  <a:pt x="1346" y="17262"/>
                  <a:pt x="1351" y="17262"/>
                </a:cubicBezTo>
                <a:cubicBezTo>
                  <a:pt x="1360" y="17262"/>
                  <a:pt x="1370" y="17256"/>
                  <a:pt x="1379" y="17256"/>
                </a:cubicBezTo>
                <a:lnTo>
                  <a:pt x="1379" y="17241"/>
                </a:lnTo>
                <a:cubicBezTo>
                  <a:pt x="1379" y="17225"/>
                  <a:pt x="1384" y="17218"/>
                  <a:pt x="1391" y="17218"/>
                </a:cubicBezTo>
                <a:close/>
                <a:moveTo>
                  <a:pt x="21211" y="17505"/>
                </a:moveTo>
                <a:cubicBezTo>
                  <a:pt x="21201" y="17505"/>
                  <a:pt x="21189" y="17508"/>
                  <a:pt x="21177" y="17514"/>
                </a:cubicBezTo>
                <a:lnTo>
                  <a:pt x="21177" y="17529"/>
                </a:lnTo>
                <a:cubicBezTo>
                  <a:pt x="21163" y="17543"/>
                  <a:pt x="21177" y="17572"/>
                  <a:pt x="21177" y="17586"/>
                </a:cubicBezTo>
                <a:cubicBezTo>
                  <a:pt x="21163" y="17601"/>
                  <a:pt x="21149" y="17601"/>
                  <a:pt x="21120" y="17615"/>
                </a:cubicBezTo>
                <a:cubicBezTo>
                  <a:pt x="21120" y="17629"/>
                  <a:pt x="21134" y="17644"/>
                  <a:pt x="21149" y="17644"/>
                </a:cubicBezTo>
                <a:cubicBezTo>
                  <a:pt x="21150" y="17645"/>
                  <a:pt x="21151" y="17645"/>
                  <a:pt x="21152" y="17645"/>
                </a:cubicBezTo>
                <a:cubicBezTo>
                  <a:pt x="21174" y="17645"/>
                  <a:pt x="21248" y="17556"/>
                  <a:pt x="21235" y="17529"/>
                </a:cubicBezTo>
                <a:cubicBezTo>
                  <a:pt x="21235" y="17512"/>
                  <a:pt x="21225" y="17505"/>
                  <a:pt x="21211" y="17505"/>
                </a:cubicBezTo>
                <a:close/>
                <a:moveTo>
                  <a:pt x="21535" y="17847"/>
                </a:moveTo>
                <a:cubicBezTo>
                  <a:pt x="21513" y="17847"/>
                  <a:pt x="21479" y="17864"/>
                  <a:pt x="21479" y="17873"/>
                </a:cubicBezTo>
                <a:cubicBezTo>
                  <a:pt x="21479" y="17902"/>
                  <a:pt x="21436" y="17917"/>
                  <a:pt x="21436" y="17917"/>
                </a:cubicBezTo>
                <a:cubicBezTo>
                  <a:pt x="21434" y="17915"/>
                  <a:pt x="21432" y="17914"/>
                  <a:pt x="21431" y="17914"/>
                </a:cubicBezTo>
                <a:cubicBezTo>
                  <a:pt x="21418" y="17914"/>
                  <a:pt x="21405" y="17955"/>
                  <a:pt x="21393" y="18017"/>
                </a:cubicBezTo>
                <a:lnTo>
                  <a:pt x="21465" y="18017"/>
                </a:lnTo>
                <a:cubicBezTo>
                  <a:pt x="21479" y="18017"/>
                  <a:pt x="21508" y="17988"/>
                  <a:pt x="21522" y="17988"/>
                </a:cubicBezTo>
                <a:lnTo>
                  <a:pt x="21537" y="17988"/>
                </a:lnTo>
                <a:cubicBezTo>
                  <a:pt x="21549" y="17994"/>
                  <a:pt x="21558" y="17998"/>
                  <a:pt x="21565" y="17998"/>
                </a:cubicBezTo>
                <a:cubicBezTo>
                  <a:pt x="21575" y="17998"/>
                  <a:pt x="21580" y="17991"/>
                  <a:pt x="21580" y="17974"/>
                </a:cubicBezTo>
                <a:cubicBezTo>
                  <a:pt x="21580" y="17960"/>
                  <a:pt x="21565" y="17873"/>
                  <a:pt x="21551" y="17859"/>
                </a:cubicBezTo>
                <a:cubicBezTo>
                  <a:pt x="21551" y="17850"/>
                  <a:pt x="21544" y="17847"/>
                  <a:pt x="21535" y="17847"/>
                </a:cubicBezTo>
                <a:close/>
                <a:moveTo>
                  <a:pt x="1897" y="17744"/>
                </a:moveTo>
                <a:cubicBezTo>
                  <a:pt x="1911" y="17744"/>
                  <a:pt x="1983" y="17759"/>
                  <a:pt x="1983" y="17759"/>
                </a:cubicBezTo>
                <a:lnTo>
                  <a:pt x="1940" y="17759"/>
                </a:lnTo>
                <a:lnTo>
                  <a:pt x="1925" y="17773"/>
                </a:lnTo>
                <a:lnTo>
                  <a:pt x="1854" y="17816"/>
                </a:lnTo>
                <a:cubicBezTo>
                  <a:pt x="1854" y="17906"/>
                  <a:pt x="1877" y="17962"/>
                  <a:pt x="1892" y="17962"/>
                </a:cubicBezTo>
                <a:cubicBezTo>
                  <a:pt x="1894" y="17962"/>
                  <a:pt x="1895" y="17961"/>
                  <a:pt x="1897" y="17960"/>
                </a:cubicBezTo>
                <a:cubicBezTo>
                  <a:pt x="1911" y="17960"/>
                  <a:pt x="1925" y="17960"/>
                  <a:pt x="1940" y="17974"/>
                </a:cubicBezTo>
                <a:lnTo>
                  <a:pt x="1940" y="17988"/>
                </a:lnTo>
                <a:lnTo>
                  <a:pt x="1925" y="18032"/>
                </a:lnTo>
                <a:cubicBezTo>
                  <a:pt x="1910" y="18055"/>
                  <a:pt x="1894" y="18066"/>
                  <a:pt x="1878" y="18066"/>
                </a:cubicBezTo>
                <a:cubicBezTo>
                  <a:pt x="1865" y="18066"/>
                  <a:pt x="1852" y="18059"/>
                  <a:pt x="1839" y="18046"/>
                </a:cubicBezTo>
                <a:lnTo>
                  <a:pt x="1825" y="18017"/>
                </a:lnTo>
                <a:cubicBezTo>
                  <a:pt x="1810" y="18003"/>
                  <a:pt x="1796" y="17974"/>
                  <a:pt x="1782" y="17960"/>
                </a:cubicBezTo>
                <a:cubicBezTo>
                  <a:pt x="1767" y="17931"/>
                  <a:pt x="1825" y="17917"/>
                  <a:pt x="1782" y="17888"/>
                </a:cubicBezTo>
                <a:cubicBezTo>
                  <a:pt x="1782" y="17888"/>
                  <a:pt x="1796" y="17873"/>
                  <a:pt x="1796" y="17859"/>
                </a:cubicBezTo>
                <a:lnTo>
                  <a:pt x="1839" y="17830"/>
                </a:lnTo>
                <a:cubicBezTo>
                  <a:pt x="1839" y="17773"/>
                  <a:pt x="1868" y="17744"/>
                  <a:pt x="1897" y="17744"/>
                </a:cubicBezTo>
                <a:close/>
                <a:moveTo>
                  <a:pt x="747" y="18477"/>
                </a:moveTo>
                <a:cubicBezTo>
                  <a:pt x="747" y="18477"/>
                  <a:pt x="747" y="18491"/>
                  <a:pt x="733" y="18506"/>
                </a:cubicBezTo>
                <a:lnTo>
                  <a:pt x="733" y="18520"/>
                </a:lnTo>
                <a:lnTo>
                  <a:pt x="747" y="18563"/>
                </a:lnTo>
                <a:cubicBezTo>
                  <a:pt x="738" y="18573"/>
                  <a:pt x="725" y="18576"/>
                  <a:pt x="711" y="18576"/>
                </a:cubicBezTo>
                <a:cubicBezTo>
                  <a:pt x="683" y="18576"/>
                  <a:pt x="651" y="18563"/>
                  <a:pt x="632" y="18563"/>
                </a:cubicBezTo>
                <a:cubicBezTo>
                  <a:pt x="604" y="18563"/>
                  <a:pt x="589" y="18549"/>
                  <a:pt x="575" y="18534"/>
                </a:cubicBezTo>
                <a:lnTo>
                  <a:pt x="589" y="18520"/>
                </a:lnTo>
                <a:cubicBezTo>
                  <a:pt x="589" y="18506"/>
                  <a:pt x="604" y="18506"/>
                  <a:pt x="618" y="18506"/>
                </a:cubicBezTo>
                <a:cubicBezTo>
                  <a:pt x="632" y="18506"/>
                  <a:pt x="661" y="18534"/>
                  <a:pt x="675" y="18534"/>
                </a:cubicBezTo>
                <a:cubicBezTo>
                  <a:pt x="704" y="18520"/>
                  <a:pt x="719" y="18491"/>
                  <a:pt x="747" y="18477"/>
                </a:cubicBezTo>
                <a:close/>
                <a:moveTo>
                  <a:pt x="490" y="18374"/>
                </a:moveTo>
                <a:cubicBezTo>
                  <a:pt x="495" y="18374"/>
                  <a:pt x="522" y="18428"/>
                  <a:pt x="560" y="18506"/>
                </a:cubicBezTo>
                <a:lnTo>
                  <a:pt x="560" y="18563"/>
                </a:lnTo>
                <a:cubicBezTo>
                  <a:pt x="546" y="18577"/>
                  <a:pt x="546" y="18592"/>
                  <a:pt x="532" y="18592"/>
                </a:cubicBezTo>
                <a:cubicBezTo>
                  <a:pt x="532" y="18592"/>
                  <a:pt x="517" y="18592"/>
                  <a:pt x="503" y="18577"/>
                </a:cubicBezTo>
                <a:lnTo>
                  <a:pt x="503" y="18534"/>
                </a:lnTo>
                <a:cubicBezTo>
                  <a:pt x="489" y="18477"/>
                  <a:pt x="489" y="18405"/>
                  <a:pt x="489" y="18376"/>
                </a:cubicBezTo>
                <a:cubicBezTo>
                  <a:pt x="489" y="18375"/>
                  <a:pt x="489" y="18374"/>
                  <a:pt x="490" y="18374"/>
                </a:cubicBezTo>
                <a:close/>
                <a:moveTo>
                  <a:pt x="22070" y="18804"/>
                </a:moveTo>
                <a:cubicBezTo>
                  <a:pt x="22054" y="18804"/>
                  <a:pt x="22057" y="18827"/>
                  <a:pt x="22068" y="18850"/>
                </a:cubicBezTo>
                <a:cubicBezTo>
                  <a:pt x="22094" y="18877"/>
                  <a:pt x="22156" y="18939"/>
                  <a:pt x="22167" y="18939"/>
                </a:cubicBezTo>
                <a:cubicBezTo>
                  <a:pt x="22168" y="18939"/>
                  <a:pt x="22169" y="18938"/>
                  <a:pt x="22169" y="18937"/>
                </a:cubicBezTo>
                <a:cubicBezTo>
                  <a:pt x="22182" y="18924"/>
                  <a:pt x="22183" y="18863"/>
                  <a:pt x="22172" y="18863"/>
                </a:cubicBezTo>
                <a:lnTo>
                  <a:pt x="22172" y="18863"/>
                </a:lnTo>
                <a:cubicBezTo>
                  <a:pt x="22171" y="18863"/>
                  <a:pt x="22170" y="18864"/>
                  <a:pt x="22169" y="18865"/>
                </a:cubicBezTo>
                <a:cubicBezTo>
                  <a:pt x="22169" y="18865"/>
                  <a:pt x="22111" y="18807"/>
                  <a:pt x="22083" y="18807"/>
                </a:cubicBezTo>
                <a:cubicBezTo>
                  <a:pt x="22077" y="18805"/>
                  <a:pt x="22073" y="18804"/>
                  <a:pt x="22070" y="18804"/>
                </a:cubicBezTo>
                <a:close/>
                <a:moveTo>
                  <a:pt x="359" y="18850"/>
                </a:moveTo>
                <a:lnTo>
                  <a:pt x="388" y="18865"/>
                </a:lnTo>
                <a:lnTo>
                  <a:pt x="402" y="18879"/>
                </a:lnTo>
                <a:cubicBezTo>
                  <a:pt x="417" y="18879"/>
                  <a:pt x="402" y="18937"/>
                  <a:pt x="388" y="18965"/>
                </a:cubicBezTo>
                <a:cubicBezTo>
                  <a:pt x="383" y="18976"/>
                  <a:pt x="377" y="18981"/>
                  <a:pt x="372" y="18981"/>
                </a:cubicBezTo>
                <a:cubicBezTo>
                  <a:pt x="363" y="18981"/>
                  <a:pt x="354" y="18969"/>
                  <a:pt x="345" y="18951"/>
                </a:cubicBezTo>
                <a:lnTo>
                  <a:pt x="331" y="18922"/>
                </a:lnTo>
                <a:lnTo>
                  <a:pt x="316" y="18894"/>
                </a:lnTo>
                <a:cubicBezTo>
                  <a:pt x="331" y="18879"/>
                  <a:pt x="345" y="18865"/>
                  <a:pt x="359" y="18850"/>
                </a:cubicBezTo>
                <a:close/>
                <a:moveTo>
                  <a:pt x="22447" y="18910"/>
                </a:moveTo>
                <a:cubicBezTo>
                  <a:pt x="22435" y="18910"/>
                  <a:pt x="22427" y="18913"/>
                  <a:pt x="22427" y="18922"/>
                </a:cubicBezTo>
                <a:cubicBezTo>
                  <a:pt x="22427" y="18951"/>
                  <a:pt x="22442" y="19023"/>
                  <a:pt x="22456" y="19023"/>
                </a:cubicBezTo>
                <a:cubicBezTo>
                  <a:pt x="22471" y="19023"/>
                  <a:pt x="22499" y="19037"/>
                  <a:pt x="22528" y="19037"/>
                </a:cubicBezTo>
                <a:lnTo>
                  <a:pt x="22528" y="19009"/>
                </a:lnTo>
                <a:lnTo>
                  <a:pt x="22557" y="18980"/>
                </a:lnTo>
                <a:cubicBezTo>
                  <a:pt x="22571" y="18951"/>
                  <a:pt x="22557" y="18922"/>
                  <a:pt x="22528" y="18922"/>
                </a:cubicBezTo>
                <a:cubicBezTo>
                  <a:pt x="22509" y="18922"/>
                  <a:pt x="22471" y="18910"/>
                  <a:pt x="22447" y="18910"/>
                </a:cubicBezTo>
                <a:close/>
                <a:moveTo>
                  <a:pt x="22040" y="18908"/>
                </a:moveTo>
                <a:cubicBezTo>
                  <a:pt x="22025" y="18908"/>
                  <a:pt x="22011" y="18908"/>
                  <a:pt x="21996" y="18922"/>
                </a:cubicBezTo>
                <a:cubicBezTo>
                  <a:pt x="21982" y="18937"/>
                  <a:pt x="21953" y="19009"/>
                  <a:pt x="21968" y="19037"/>
                </a:cubicBezTo>
                <a:lnTo>
                  <a:pt x="22011" y="19009"/>
                </a:lnTo>
                <a:lnTo>
                  <a:pt x="22011" y="18994"/>
                </a:lnTo>
                <a:cubicBezTo>
                  <a:pt x="22054" y="19023"/>
                  <a:pt x="22068" y="19052"/>
                  <a:pt x="22054" y="19066"/>
                </a:cubicBezTo>
                <a:lnTo>
                  <a:pt x="22083" y="19123"/>
                </a:lnTo>
                <a:cubicBezTo>
                  <a:pt x="22126" y="19095"/>
                  <a:pt x="22169" y="19037"/>
                  <a:pt x="22169" y="18994"/>
                </a:cubicBezTo>
                <a:lnTo>
                  <a:pt x="22140" y="18994"/>
                </a:lnTo>
                <a:cubicBezTo>
                  <a:pt x="22083" y="18994"/>
                  <a:pt x="22083" y="18937"/>
                  <a:pt x="22054" y="18922"/>
                </a:cubicBezTo>
                <a:lnTo>
                  <a:pt x="22040" y="18908"/>
                </a:lnTo>
                <a:close/>
                <a:moveTo>
                  <a:pt x="22450" y="19089"/>
                </a:moveTo>
                <a:cubicBezTo>
                  <a:pt x="22441" y="19089"/>
                  <a:pt x="22423" y="19099"/>
                  <a:pt x="22413" y="19109"/>
                </a:cubicBezTo>
                <a:cubicBezTo>
                  <a:pt x="22413" y="19123"/>
                  <a:pt x="22442" y="19195"/>
                  <a:pt x="22456" y="19210"/>
                </a:cubicBezTo>
                <a:cubicBezTo>
                  <a:pt x="22463" y="19217"/>
                  <a:pt x="22478" y="19220"/>
                  <a:pt x="22492" y="19220"/>
                </a:cubicBezTo>
                <a:cubicBezTo>
                  <a:pt x="22506" y="19220"/>
                  <a:pt x="22521" y="19217"/>
                  <a:pt x="22528" y="19210"/>
                </a:cubicBezTo>
                <a:lnTo>
                  <a:pt x="22499" y="19167"/>
                </a:lnTo>
                <a:lnTo>
                  <a:pt x="22485" y="19152"/>
                </a:lnTo>
                <a:cubicBezTo>
                  <a:pt x="22471" y="19123"/>
                  <a:pt x="22456" y="19095"/>
                  <a:pt x="22456" y="19095"/>
                </a:cubicBezTo>
                <a:cubicBezTo>
                  <a:pt x="22456" y="19091"/>
                  <a:pt x="22454" y="19089"/>
                  <a:pt x="22450" y="19089"/>
                </a:cubicBezTo>
                <a:close/>
                <a:moveTo>
                  <a:pt x="3719" y="19308"/>
                </a:moveTo>
                <a:cubicBezTo>
                  <a:pt x="3721" y="19308"/>
                  <a:pt x="3721" y="19309"/>
                  <a:pt x="3721" y="19310"/>
                </a:cubicBezTo>
                <a:cubicBezTo>
                  <a:pt x="3736" y="19325"/>
                  <a:pt x="3736" y="19368"/>
                  <a:pt x="3736" y="19396"/>
                </a:cubicBezTo>
                <a:lnTo>
                  <a:pt x="3707" y="19382"/>
                </a:lnTo>
                <a:lnTo>
                  <a:pt x="3666" y="19382"/>
                </a:lnTo>
                <a:cubicBezTo>
                  <a:pt x="3674" y="19347"/>
                  <a:pt x="3711" y="19308"/>
                  <a:pt x="3719" y="19308"/>
                </a:cubicBezTo>
                <a:close/>
                <a:moveTo>
                  <a:pt x="3663" y="19399"/>
                </a:moveTo>
                <a:cubicBezTo>
                  <a:pt x="3662" y="19414"/>
                  <a:pt x="3659" y="19422"/>
                  <a:pt x="3658" y="19422"/>
                </a:cubicBezTo>
                <a:cubicBezTo>
                  <a:pt x="3657" y="19422"/>
                  <a:pt x="3658" y="19415"/>
                  <a:pt x="3663" y="19399"/>
                </a:cubicBezTo>
                <a:close/>
                <a:moveTo>
                  <a:pt x="2979" y="19319"/>
                </a:moveTo>
                <a:cubicBezTo>
                  <a:pt x="2981" y="19319"/>
                  <a:pt x="2985" y="19321"/>
                  <a:pt x="2989" y="19325"/>
                </a:cubicBezTo>
                <a:lnTo>
                  <a:pt x="3017" y="19325"/>
                </a:lnTo>
                <a:lnTo>
                  <a:pt x="3032" y="19339"/>
                </a:lnTo>
                <a:cubicBezTo>
                  <a:pt x="3033" y="19338"/>
                  <a:pt x="3034" y="19337"/>
                  <a:pt x="3035" y="19337"/>
                </a:cubicBezTo>
                <a:cubicBezTo>
                  <a:pt x="3046" y="19337"/>
                  <a:pt x="3045" y="19399"/>
                  <a:pt x="3032" y="19425"/>
                </a:cubicBezTo>
                <a:cubicBezTo>
                  <a:pt x="3026" y="19436"/>
                  <a:pt x="3021" y="19441"/>
                  <a:pt x="3015" y="19441"/>
                </a:cubicBezTo>
                <a:cubicBezTo>
                  <a:pt x="3006" y="19441"/>
                  <a:pt x="2997" y="19429"/>
                  <a:pt x="2989" y="19411"/>
                </a:cubicBezTo>
                <a:cubicBezTo>
                  <a:pt x="2976" y="19386"/>
                  <a:pt x="2964" y="19319"/>
                  <a:pt x="2979" y="19319"/>
                </a:cubicBezTo>
                <a:close/>
                <a:moveTo>
                  <a:pt x="3420" y="19310"/>
                </a:moveTo>
                <a:cubicBezTo>
                  <a:pt x="3434" y="19310"/>
                  <a:pt x="3491" y="19368"/>
                  <a:pt x="3506" y="19396"/>
                </a:cubicBezTo>
                <a:cubicBezTo>
                  <a:pt x="3517" y="19418"/>
                  <a:pt x="3485" y="19449"/>
                  <a:pt x="3464" y="19449"/>
                </a:cubicBezTo>
                <a:cubicBezTo>
                  <a:pt x="3457" y="19449"/>
                  <a:pt x="3452" y="19446"/>
                  <a:pt x="3448" y="19440"/>
                </a:cubicBezTo>
                <a:cubicBezTo>
                  <a:pt x="3441" y="19425"/>
                  <a:pt x="3427" y="19418"/>
                  <a:pt x="3411" y="19418"/>
                </a:cubicBezTo>
                <a:cubicBezTo>
                  <a:pt x="3394" y="19418"/>
                  <a:pt x="3376" y="19425"/>
                  <a:pt x="3362" y="19440"/>
                </a:cubicBezTo>
                <a:lnTo>
                  <a:pt x="3348" y="19440"/>
                </a:lnTo>
                <a:lnTo>
                  <a:pt x="3319" y="19425"/>
                </a:lnTo>
                <a:cubicBezTo>
                  <a:pt x="3319" y="19394"/>
                  <a:pt x="3331" y="19380"/>
                  <a:pt x="3349" y="19380"/>
                </a:cubicBezTo>
                <a:cubicBezTo>
                  <a:pt x="3365" y="19380"/>
                  <a:pt x="3385" y="19391"/>
                  <a:pt x="3405" y="19411"/>
                </a:cubicBezTo>
                <a:lnTo>
                  <a:pt x="3420" y="19310"/>
                </a:lnTo>
                <a:close/>
                <a:moveTo>
                  <a:pt x="3894" y="19325"/>
                </a:moveTo>
                <a:cubicBezTo>
                  <a:pt x="3908" y="19325"/>
                  <a:pt x="3937" y="19325"/>
                  <a:pt x="3937" y="19339"/>
                </a:cubicBezTo>
                <a:lnTo>
                  <a:pt x="3951" y="19353"/>
                </a:lnTo>
                <a:cubicBezTo>
                  <a:pt x="3951" y="19382"/>
                  <a:pt x="3922" y="19425"/>
                  <a:pt x="3908" y="19454"/>
                </a:cubicBezTo>
                <a:lnTo>
                  <a:pt x="3879" y="19483"/>
                </a:lnTo>
                <a:cubicBezTo>
                  <a:pt x="3879" y="19483"/>
                  <a:pt x="3851" y="19468"/>
                  <a:pt x="3851" y="19468"/>
                </a:cubicBezTo>
                <a:cubicBezTo>
                  <a:pt x="3851" y="19454"/>
                  <a:pt x="3851" y="19440"/>
                  <a:pt x="3865" y="19425"/>
                </a:cubicBezTo>
                <a:lnTo>
                  <a:pt x="3865" y="19411"/>
                </a:lnTo>
                <a:cubicBezTo>
                  <a:pt x="3879" y="19411"/>
                  <a:pt x="3879" y="19368"/>
                  <a:pt x="3865" y="19339"/>
                </a:cubicBezTo>
                <a:lnTo>
                  <a:pt x="3894" y="19325"/>
                </a:lnTo>
                <a:close/>
                <a:moveTo>
                  <a:pt x="4046" y="19381"/>
                </a:moveTo>
                <a:cubicBezTo>
                  <a:pt x="4048" y="19381"/>
                  <a:pt x="4050" y="19381"/>
                  <a:pt x="4052" y="19382"/>
                </a:cubicBezTo>
                <a:lnTo>
                  <a:pt x="4052" y="19396"/>
                </a:lnTo>
                <a:lnTo>
                  <a:pt x="4052" y="19440"/>
                </a:lnTo>
                <a:cubicBezTo>
                  <a:pt x="4040" y="19475"/>
                  <a:pt x="4018" y="19501"/>
                  <a:pt x="4003" y="19501"/>
                </a:cubicBezTo>
                <a:cubicBezTo>
                  <a:pt x="4000" y="19501"/>
                  <a:pt x="3997" y="19500"/>
                  <a:pt x="3994" y="19497"/>
                </a:cubicBezTo>
                <a:cubicBezTo>
                  <a:pt x="3981" y="19470"/>
                  <a:pt x="4018" y="19381"/>
                  <a:pt x="4046" y="19381"/>
                </a:cubicBezTo>
                <a:close/>
                <a:moveTo>
                  <a:pt x="1816" y="19423"/>
                </a:moveTo>
                <a:cubicBezTo>
                  <a:pt x="1819" y="19423"/>
                  <a:pt x="1822" y="19424"/>
                  <a:pt x="1825" y="19425"/>
                </a:cubicBezTo>
                <a:lnTo>
                  <a:pt x="1854" y="19454"/>
                </a:lnTo>
                <a:cubicBezTo>
                  <a:pt x="1868" y="19483"/>
                  <a:pt x="1854" y="19497"/>
                  <a:pt x="1839" y="19511"/>
                </a:cubicBezTo>
                <a:lnTo>
                  <a:pt x="1825" y="19526"/>
                </a:lnTo>
                <a:cubicBezTo>
                  <a:pt x="1796" y="19526"/>
                  <a:pt x="1782" y="19511"/>
                  <a:pt x="1782" y="19497"/>
                </a:cubicBezTo>
                <a:cubicBezTo>
                  <a:pt x="1782" y="19471"/>
                  <a:pt x="1793" y="19423"/>
                  <a:pt x="1816" y="19423"/>
                </a:cubicBezTo>
                <a:close/>
                <a:moveTo>
                  <a:pt x="1710" y="19253"/>
                </a:moveTo>
                <a:lnTo>
                  <a:pt x="1724" y="19267"/>
                </a:lnTo>
                <a:lnTo>
                  <a:pt x="1739" y="19281"/>
                </a:lnTo>
                <a:cubicBezTo>
                  <a:pt x="1739" y="19310"/>
                  <a:pt x="1739" y="19411"/>
                  <a:pt x="1739" y="19440"/>
                </a:cubicBezTo>
                <a:cubicBezTo>
                  <a:pt x="1739" y="19468"/>
                  <a:pt x="1695" y="19526"/>
                  <a:pt x="1695" y="19540"/>
                </a:cubicBezTo>
                <a:cubicBezTo>
                  <a:pt x="1681" y="19554"/>
                  <a:pt x="1667" y="19569"/>
                  <a:pt x="1667" y="19569"/>
                </a:cubicBezTo>
                <a:cubicBezTo>
                  <a:pt x="1667" y="19569"/>
                  <a:pt x="1667" y="19540"/>
                  <a:pt x="1681" y="19526"/>
                </a:cubicBezTo>
                <a:cubicBezTo>
                  <a:pt x="1681" y="19497"/>
                  <a:pt x="1681" y="19425"/>
                  <a:pt x="1681" y="19382"/>
                </a:cubicBezTo>
                <a:lnTo>
                  <a:pt x="1667" y="19353"/>
                </a:lnTo>
                <a:lnTo>
                  <a:pt x="1667" y="19339"/>
                </a:lnTo>
                <a:cubicBezTo>
                  <a:pt x="1681" y="19310"/>
                  <a:pt x="1695" y="19281"/>
                  <a:pt x="1710" y="19253"/>
                </a:cubicBezTo>
                <a:close/>
                <a:moveTo>
                  <a:pt x="17002" y="19509"/>
                </a:moveTo>
                <a:cubicBezTo>
                  <a:pt x="17020" y="19509"/>
                  <a:pt x="17053" y="19558"/>
                  <a:pt x="17040" y="19583"/>
                </a:cubicBezTo>
                <a:cubicBezTo>
                  <a:pt x="17040" y="19592"/>
                  <a:pt x="17036" y="19595"/>
                  <a:pt x="17029" y="19595"/>
                </a:cubicBezTo>
                <a:cubicBezTo>
                  <a:pt x="17016" y="19595"/>
                  <a:pt x="16992" y="19579"/>
                  <a:pt x="16982" y="19569"/>
                </a:cubicBezTo>
                <a:cubicBezTo>
                  <a:pt x="16968" y="19540"/>
                  <a:pt x="16968" y="19526"/>
                  <a:pt x="16997" y="19511"/>
                </a:cubicBezTo>
                <a:cubicBezTo>
                  <a:pt x="16998" y="19510"/>
                  <a:pt x="17000" y="19509"/>
                  <a:pt x="17002" y="19509"/>
                </a:cubicBezTo>
                <a:close/>
                <a:moveTo>
                  <a:pt x="15603" y="19540"/>
                </a:moveTo>
                <a:cubicBezTo>
                  <a:pt x="15632" y="19540"/>
                  <a:pt x="15646" y="19569"/>
                  <a:pt x="15660" y="19583"/>
                </a:cubicBezTo>
                <a:lnTo>
                  <a:pt x="15646" y="19598"/>
                </a:lnTo>
                <a:lnTo>
                  <a:pt x="15603" y="19626"/>
                </a:lnTo>
                <a:cubicBezTo>
                  <a:pt x="15617" y="19655"/>
                  <a:pt x="15617" y="19684"/>
                  <a:pt x="15603" y="19698"/>
                </a:cubicBezTo>
                <a:lnTo>
                  <a:pt x="15589" y="19713"/>
                </a:lnTo>
                <a:lnTo>
                  <a:pt x="15574" y="19713"/>
                </a:lnTo>
                <a:cubicBezTo>
                  <a:pt x="15560" y="19713"/>
                  <a:pt x="15546" y="19698"/>
                  <a:pt x="15546" y="19684"/>
                </a:cubicBezTo>
                <a:cubicBezTo>
                  <a:pt x="15546" y="19669"/>
                  <a:pt x="15546" y="19655"/>
                  <a:pt x="15546" y="19641"/>
                </a:cubicBezTo>
                <a:lnTo>
                  <a:pt x="15546" y="19626"/>
                </a:lnTo>
                <a:cubicBezTo>
                  <a:pt x="15531" y="19583"/>
                  <a:pt x="15560" y="19540"/>
                  <a:pt x="15589" y="19540"/>
                </a:cubicBezTo>
                <a:close/>
                <a:moveTo>
                  <a:pt x="15761" y="19598"/>
                </a:moveTo>
                <a:lnTo>
                  <a:pt x="15804" y="19626"/>
                </a:lnTo>
                <a:cubicBezTo>
                  <a:pt x="15818" y="19655"/>
                  <a:pt x="15818" y="19684"/>
                  <a:pt x="15804" y="19698"/>
                </a:cubicBezTo>
                <a:cubicBezTo>
                  <a:pt x="15790" y="19713"/>
                  <a:pt x="15761" y="19713"/>
                  <a:pt x="15747" y="19727"/>
                </a:cubicBezTo>
                <a:lnTo>
                  <a:pt x="15732" y="19727"/>
                </a:lnTo>
                <a:cubicBezTo>
                  <a:pt x="15718" y="19727"/>
                  <a:pt x="15704" y="19713"/>
                  <a:pt x="15704" y="19698"/>
                </a:cubicBezTo>
                <a:cubicBezTo>
                  <a:pt x="15718" y="19684"/>
                  <a:pt x="15747" y="19641"/>
                  <a:pt x="15761" y="19598"/>
                </a:cubicBezTo>
                <a:close/>
                <a:moveTo>
                  <a:pt x="21163" y="19554"/>
                </a:moveTo>
                <a:cubicBezTo>
                  <a:pt x="21149" y="19598"/>
                  <a:pt x="21149" y="19626"/>
                  <a:pt x="21163" y="19626"/>
                </a:cubicBezTo>
                <a:cubicBezTo>
                  <a:pt x="21177" y="19641"/>
                  <a:pt x="21221" y="19655"/>
                  <a:pt x="21221" y="19669"/>
                </a:cubicBezTo>
                <a:cubicBezTo>
                  <a:pt x="21206" y="19684"/>
                  <a:pt x="21192" y="19713"/>
                  <a:pt x="21206" y="19727"/>
                </a:cubicBezTo>
                <a:cubicBezTo>
                  <a:pt x="21221" y="19727"/>
                  <a:pt x="21264" y="19741"/>
                  <a:pt x="21292" y="19741"/>
                </a:cubicBezTo>
                <a:lnTo>
                  <a:pt x="21336" y="19756"/>
                </a:lnTo>
                <a:cubicBezTo>
                  <a:pt x="21350" y="19741"/>
                  <a:pt x="21336" y="19727"/>
                  <a:pt x="21321" y="19698"/>
                </a:cubicBezTo>
                <a:lnTo>
                  <a:pt x="21292" y="19698"/>
                </a:lnTo>
                <a:cubicBezTo>
                  <a:pt x="21292" y="19684"/>
                  <a:pt x="21278" y="19684"/>
                  <a:pt x="21278" y="19669"/>
                </a:cubicBezTo>
                <a:lnTo>
                  <a:pt x="21278" y="19641"/>
                </a:lnTo>
                <a:cubicBezTo>
                  <a:pt x="21264" y="19612"/>
                  <a:pt x="21235" y="19598"/>
                  <a:pt x="21206" y="19598"/>
                </a:cubicBezTo>
                <a:lnTo>
                  <a:pt x="21192" y="19598"/>
                </a:lnTo>
                <a:lnTo>
                  <a:pt x="21163" y="19554"/>
                </a:lnTo>
                <a:close/>
                <a:moveTo>
                  <a:pt x="18079" y="19631"/>
                </a:moveTo>
                <a:cubicBezTo>
                  <a:pt x="18088" y="19631"/>
                  <a:pt x="18097" y="19637"/>
                  <a:pt x="18103" y="19655"/>
                </a:cubicBezTo>
                <a:cubicBezTo>
                  <a:pt x="18103" y="19684"/>
                  <a:pt x="18132" y="19713"/>
                  <a:pt x="18160" y="19713"/>
                </a:cubicBezTo>
                <a:lnTo>
                  <a:pt x="18189" y="19741"/>
                </a:lnTo>
                <a:cubicBezTo>
                  <a:pt x="18189" y="19751"/>
                  <a:pt x="18182" y="19756"/>
                  <a:pt x="18170" y="19756"/>
                </a:cubicBezTo>
                <a:cubicBezTo>
                  <a:pt x="18148" y="19756"/>
                  <a:pt x="18111" y="19740"/>
                  <a:pt x="18074" y="19713"/>
                </a:cubicBezTo>
                <a:lnTo>
                  <a:pt x="18031" y="19684"/>
                </a:lnTo>
                <a:cubicBezTo>
                  <a:pt x="18031" y="19684"/>
                  <a:pt x="18045" y="19641"/>
                  <a:pt x="18045" y="19641"/>
                </a:cubicBezTo>
                <a:cubicBezTo>
                  <a:pt x="18054" y="19641"/>
                  <a:pt x="18067" y="19631"/>
                  <a:pt x="18079" y="19631"/>
                </a:cubicBezTo>
                <a:close/>
                <a:moveTo>
                  <a:pt x="21415" y="19549"/>
                </a:moveTo>
                <a:cubicBezTo>
                  <a:pt x="21405" y="19549"/>
                  <a:pt x="21397" y="19550"/>
                  <a:pt x="21393" y="19554"/>
                </a:cubicBezTo>
                <a:cubicBezTo>
                  <a:pt x="21379" y="19569"/>
                  <a:pt x="21336" y="19626"/>
                  <a:pt x="21336" y="19626"/>
                </a:cubicBezTo>
                <a:cubicBezTo>
                  <a:pt x="21336" y="19626"/>
                  <a:pt x="21379" y="19612"/>
                  <a:pt x="21407" y="19612"/>
                </a:cubicBezTo>
                <a:cubicBezTo>
                  <a:pt x="21410" y="19609"/>
                  <a:pt x="21413" y="19608"/>
                  <a:pt x="21415" y="19608"/>
                </a:cubicBezTo>
                <a:cubicBezTo>
                  <a:pt x="21426" y="19608"/>
                  <a:pt x="21433" y="19632"/>
                  <a:pt x="21422" y="19655"/>
                </a:cubicBezTo>
                <a:cubicBezTo>
                  <a:pt x="21422" y="19695"/>
                  <a:pt x="21422" y="19772"/>
                  <a:pt x="21433" y="19772"/>
                </a:cubicBezTo>
                <a:cubicBezTo>
                  <a:pt x="21434" y="19772"/>
                  <a:pt x="21435" y="19771"/>
                  <a:pt x="21436" y="19770"/>
                </a:cubicBezTo>
                <a:cubicBezTo>
                  <a:pt x="21450" y="19756"/>
                  <a:pt x="21508" y="19756"/>
                  <a:pt x="21537" y="19727"/>
                </a:cubicBezTo>
                <a:cubicBezTo>
                  <a:pt x="21565" y="19698"/>
                  <a:pt x="21522" y="19569"/>
                  <a:pt x="21494" y="19569"/>
                </a:cubicBezTo>
                <a:cubicBezTo>
                  <a:pt x="21473" y="19559"/>
                  <a:pt x="21439" y="19549"/>
                  <a:pt x="21415" y="19549"/>
                </a:cubicBezTo>
                <a:close/>
                <a:moveTo>
                  <a:pt x="15349" y="19719"/>
                </a:moveTo>
                <a:cubicBezTo>
                  <a:pt x="15357" y="19719"/>
                  <a:pt x="15365" y="19721"/>
                  <a:pt x="15373" y="19727"/>
                </a:cubicBezTo>
                <a:lnTo>
                  <a:pt x="15387" y="19741"/>
                </a:lnTo>
                <a:cubicBezTo>
                  <a:pt x="15402" y="19756"/>
                  <a:pt x="15387" y="19799"/>
                  <a:pt x="15359" y="19813"/>
                </a:cubicBezTo>
                <a:lnTo>
                  <a:pt x="15344" y="19813"/>
                </a:lnTo>
                <a:cubicBezTo>
                  <a:pt x="15330" y="19813"/>
                  <a:pt x="15316" y="19817"/>
                  <a:pt x="15301" y="19817"/>
                </a:cubicBezTo>
                <a:cubicBezTo>
                  <a:pt x="15287" y="19817"/>
                  <a:pt x="15273" y="19813"/>
                  <a:pt x="15258" y="19799"/>
                </a:cubicBezTo>
                <a:cubicBezTo>
                  <a:pt x="15258" y="19784"/>
                  <a:pt x="15258" y="19770"/>
                  <a:pt x="15273" y="19770"/>
                </a:cubicBezTo>
                <a:cubicBezTo>
                  <a:pt x="15296" y="19758"/>
                  <a:pt x="15319" y="19719"/>
                  <a:pt x="15349" y="19719"/>
                </a:cubicBezTo>
                <a:close/>
                <a:moveTo>
                  <a:pt x="17140" y="19813"/>
                </a:moveTo>
                <a:cubicBezTo>
                  <a:pt x="17154" y="19827"/>
                  <a:pt x="17142" y="19853"/>
                  <a:pt x="17129" y="19868"/>
                </a:cubicBezTo>
                <a:lnTo>
                  <a:pt x="17129" y="19868"/>
                </a:lnTo>
                <a:cubicBezTo>
                  <a:pt x="17128" y="19864"/>
                  <a:pt x="17127" y="19860"/>
                  <a:pt x="17126" y="19856"/>
                </a:cubicBezTo>
                <a:cubicBezTo>
                  <a:pt x="17126" y="19813"/>
                  <a:pt x="17140" y="19813"/>
                  <a:pt x="17140" y="19813"/>
                </a:cubicBezTo>
                <a:close/>
                <a:moveTo>
                  <a:pt x="5201" y="19865"/>
                </a:moveTo>
                <a:cubicBezTo>
                  <a:pt x="5215" y="19865"/>
                  <a:pt x="5234" y="19878"/>
                  <a:pt x="5244" y="19899"/>
                </a:cubicBezTo>
                <a:lnTo>
                  <a:pt x="5259" y="19914"/>
                </a:lnTo>
                <a:lnTo>
                  <a:pt x="5259" y="19942"/>
                </a:lnTo>
                <a:cubicBezTo>
                  <a:pt x="5266" y="19957"/>
                  <a:pt x="5266" y="19964"/>
                  <a:pt x="5262" y="19964"/>
                </a:cubicBezTo>
                <a:cubicBezTo>
                  <a:pt x="5259" y="19964"/>
                  <a:pt x="5251" y="19957"/>
                  <a:pt x="5244" y="19942"/>
                </a:cubicBezTo>
                <a:lnTo>
                  <a:pt x="5215" y="19942"/>
                </a:lnTo>
                <a:lnTo>
                  <a:pt x="5187" y="19928"/>
                </a:lnTo>
                <a:cubicBezTo>
                  <a:pt x="5182" y="19930"/>
                  <a:pt x="5178" y="19930"/>
                  <a:pt x="5175" y="19930"/>
                </a:cubicBezTo>
                <a:cubicBezTo>
                  <a:pt x="5150" y="19930"/>
                  <a:pt x="5174" y="19883"/>
                  <a:pt x="5187" y="19871"/>
                </a:cubicBezTo>
                <a:cubicBezTo>
                  <a:pt x="5191" y="19867"/>
                  <a:pt x="5195" y="19865"/>
                  <a:pt x="5201" y="19865"/>
                </a:cubicBezTo>
                <a:close/>
                <a:moveTo>
                  <a:pt x="9684" y="19827"/>
                </a:moveTo>
                <a:cubicBezTo>
                  <a:pt x="9712" y="19842"/>
                  <a:pt x="9756" y="19899"/>
                  <a:pt x="9741" y="19942"/>
                </a:cubicBezTo>
                <a:cubicBezTo>
                  <a:pt x="9732" y="19960"/>
                  <a:pt x="9723" y="19972"/>
                  <a:pt x="9718" y="19972"/>
                </a:cubicBezTo>
                <a:cubicBezTo>
                  <a:pt x="9715" y="19972"/>
                  <a:pt x="9712" y="19968"/>
                  <a:pt x="9712" y="19957"/>
                </a:cubicBezTo>
                <a:lnTo>
                  <a:pt x="9712" y="19942"/>
                </a:lnTo>
                <a:cubicBezTo>
                  <a:pt x="9712" y="19899"/>
                  <a:pt x="9698" y="19871"/>
                  <a:pt x="9669" y="19871"/>
                </a:cubicBezTo>
                <a:cubicBezTo>
                  <a:pt x="9655" y="19842"/>
                  <a:pt x="9669" y="19827"/>
                  <a:pt x="9684" y="19827"/>
                </a:cubicBezTo>
                <a:close/>
                <a:moveTo>
                  <a:pt x="3894" y="19756"/>
                </a:moveTo>
                <a:cubicBezTo>
                  <a:pt x="3908" y="19756"/>
                  <a:pt x="3922" y="19770"/>
                  <a:pt x="3922" y="19770"/>
                </a:cubicBezTo>
                <a:lnTo>
                  <a:pt x="3922" y="19827"/>
                </a:lnTo>
                <a:cubicBezTo>
                  <a:pt x="3937" y="19871"/>
                  <a:pt x="3980" y="19971"/>
                  <a:pt x="3966" y="19985"/>
                </a:cubicBezTo>
                <a:cubicBezTo>
                  <a:pt x="3964" y="19987"/>
                  <a:pt x="3961" y="19988"/>
                  <a:pt x="3959" y="19988"/>
                </a:cubicBezTo>
                <a:cubicBezTo>
                  <a:pt x="3944" y="19988"/>
                  <a:pt x="3921" y="19949"/>
                  <a:pt x="3908" y="19899"/>
                </a:cubicBezTo>
                <a:lnTo>
                  <a:pt x="3807" y="19914"/>
                </a:lnTo>
                <a:lnTo>
                  <a:pt x="3793" y="19914"/>
                </a:lnTo>
                <a:cubicBezTo>
                  <a:pt x="3793" y="19899"/>
                  <a:pt x="3822" y="19827"/>
                  <a:pt x="3807" y="19799"/>
                </a:cubicBezTo>
                <a:cubicBezTo>
                  <a:pt x="3793" y="19784"/>
                  <a:pt x="3779" y="19770"/>
                  <a:pt x="3779" y="19770"/>
                </a:cubicBezTo>
                <a:lnTo>
                  <a:pt x="3793" y="19770"/>
                </a:lnTo>
                <a:lnTo>
                  <a:pt x="3807" y="19756"/>
                </a:lnTo>
                <a:cubicBezTo>
                  <a:pt x="3822" y="19756"/>
                  <a:pt x="3851" y="19799"/>
                  <a:pt x="3851" y="19813"/>
                </a:cubicBezTo>
                <a:cubicBezTo>
                  <a:pt x="3851" y="19827"/>
                  <a:pt x="3865" y="19842"/>
                  <a:pt x="3879" y="19842"/>
                </a:cubicBezTo>
                <a:lnTo>
                  <a:pt x="3879" y="19827"/>
                </a:lnTo>
                <a:cubicBezTo>
                  <a:pt x="3879" y="19813"/>
                  <a:pt x="3865" y="19799"/>
                  <a:pt x="3879" y="19784"/>
                </a:cubicBezTo>
                <a:cubicBezTo>
                  <a:pt x="3879" y="19770"/>
                  <a:pt x="3879" y="19756"/>
                  <a:pt x="3894" y="19756"/>
                </a:cubicBezTo>
                <a:close/>
                <a:moveTo>
                  <a:pt x="9985" y="19899"/>
                </a:moveTo>
                <a:cubicBezTo>
                  <a:pt x="10014" y="19928"/>
                  <a:pt x="10043" y="19971"/>
                  <a:pt x="10043" y="19985"/>
                </a:cubicBezTo>
                <a:cubicBezTo>
                  <a:pt x="10057" y="20000"/>
                  <a:pt x="10043" y="20000"/>
                  <a:pt x="10014" y="20000"/>
                </a:cubicBezTo>
                <a:cubicBezTo>
                  <a:pt x="10000" y="19993"/>
                  <a:pt x="9971" y="19993"/>
                  <a:pt x="9944" y="19993"/>
                </a:cubicBezTo>
                <a:cubicBezTo>
                  <a:pt x="9917" y="19993"/>
                  <a:pt x="9892" y="19993"/>
                  <a:pt x="9885" y="19985"/>
                </a:cubicBezTo>
                <a:cubicBezTo>
                  <a:pt x="9885" y="19971"/>
                  <a:pt x="9885" y="19928"/>
                  <a:pt x="9914" y="19914"/>
                </a:cubicBezTo>
                <a:lnTo>
                  <a:pt x="9928" y="19914"/>
                </a:lnTo>
                <a:cubicBezTo>
                  <a:pt x="9934" y="19926"/>
                  <a:pt x="9940" y="19930"/>
                  <a:pt x="9946" y="19930"/>
                </a:cubicBezTo>
                <a:cubicBezTo>
                  <a:pt x="9954" y="19930"/>
                  <a:pt x="9963" y="19922"/>
                  <a:pt x="9971" y="19914"/>
                </a:cubicBezTo>
                <a:lnTo>
                  <a:pt x="9985" y="19899"/>
                </a:lnTo>
                <a:close/>
                <a:moveTo>
                  <a:pt x="3477" y="19885"/>
                </a:moveTo>
                <a:cubicBezTo>
                  <a:pt x="3491" y="19885"/>
                  <a:pt x="3549" y="19899"/>
                  <a:pt x="3534" y="19928"/>
                </a:cubicBezTo>
                <a:lnTo>
                  <a:pt x="3534" y="19942"/>
                </a:lnTo>
                <a:lnTo>
                  <a:pt x="3534" y="19957"/>
                </a:lnTo>
                <a:cubicBezTo>
                  <a:pt x="3549" y="19985"/>
                  <a:pt x="3534" y="20014"/>
                  <a:pt x="3534" y="20029"/>
                </a:cubicBezTo>
                <a:lnTo>
                  <a:pt x="3506" y="20029"/>
                </a:lnTo>
                <a:cubicBezTo>
                  <a:pt x="3506" y="20029"/>
                  <a:pt x="3491" y="20014"/>
                  <a:pt x="3477" y="20000"/>
                </a:cubicBezTo>
                <a:lnTo>
                  <a:pt x="3448" y="19942"/>
                </a:lnTo>
                <a:cubicBezTo>
                  <a:pt x="3434" y="19914"/>
                  <a:pt x="3448" y="19885"/>
                  <a:pt x="3477" y="19885"/>
                </a:cubicBezTo>
                <a:close/>
                <a:moveTo>
                  <a:pt x="17201" y="19769"/>
                </a:moveTo>
                <a:cubicBezTo>
                  <a:pt x="17231" y="19769"/>
                  <a:pt x="17255" y="19806"/>
                  <a:pt x="17255" y="19827"/>
                </a:cubicBezTo>
                <a:cubicBezTo>
                  <a:pt x="17241" y="19842"/>
                  <a:pt x="17284" y="19957"/>
                  <a:pt x="17298" y="20000"/>
                </a:cubicBezTo>
                <a:cubicBezTo>
                  <a:pt x="17308" y="20038"/>
                  <a:pt x="17305" y="20051"/>
                  <a:pt x="17297" y="20051"/>
                </a:cubicBezTo>
                <a:cubicBezTo>
                  <a:pt x="17294" y="20051"/>
                  <a:pt x="17289" y="20048"/>
                  <a:pt x="17284" y="20043"/>
                </a:cubicBezTo>
                <a:cubicBezTo>
                  <a:pt x="17270" y="20043"/>
                  <a:pt x="17241" y="20029"/>
                  <a:pt x="17212" y="20014"/>
                </a:cubicBezTo>
                <a:lnTo>
                  <a:pt x="17198" y="20029"/>
                </a:lnTo>
                <a:cubicBezTo>
                  <a:pt x="17185" y="20046"/>
                  <a:pt x="17174" y="20051"/>
                  <a:pt x="17163" y="20051"/>
                </a:cubicBezTo>
                <a:cubicBezTo>
                  <a:pt x="17141" y="20051"/>
                  <a:pt x="17123" y="20027"/>
                  <a:pt x="17105" y="20027"/>
                </a:cubicBezTo>
                <a:cubicBezTo>
                  <a:pt x="17103" y="20027"/>
                  <a:pt x="17100" y="20027"/>
                  <a:pt x="17097" y="20029"/>
                </a:cubicBezTo>
                <a:lnTo>
                  <a:pt x="17068" y="20043"/>
                </a:lnTo>
                <a:cubicBezTo>
                  <a:pt x="17025" y="20029"/>
                  <a:pt x="16997" y="20014"/>
                  <a:pt x="16997" y="20000"/>
                </a:cubicBezTo>
                <a:cubicBezTo>
                  <a:pt x="16997" y="20000"/>
                  <a:pt x="17040" y="19942"/>
                  <a:pt x="17025" y="19928"/>
                </a:cubicBezTo>
                <a:cubicBezTo>
                  <a:pt x="17025" y="19899"/>
                  <a:pt x="16997" y="19871"/>
                  <a:pt x="16997" y="19871"/>
                </a:cubicBezTo>
                <a:cubicBezTo>
                  <a:pt x="16997" y="19856"/>
                  <a:pt x="17025" y="19856"/>
                  <a:pt x="17040" y="19842"/>
                </a:cubicBezTo>
                <a:cubicBezTo>
                  <a:pt x="17040" y="19842"/>
                  <a:pt x="17083" y="19957"/>
                  <a:pt x="17097" y="19971"/>
                </a:cubicBezTo>
                <a:cubicBezTo>
                  <a:pt x="17098" y="19972"/>
                  <a:pt x="17099" y="19973"/>
                  <a:pt x="17101" y="19973"/>
                </a:cubicBezTo>
                <a:cubicBezTo>
                  <a:pt x="17114" y="19973"/>
                  <a:pt x="17134" y="19912"/>
                  <a:pt x="17129" y="19870"/>
                </a:cubicBezTo>
                <a:lnTo>
                  <a:pt x="17129" y="19870"/>
                </a:lnTo>
                <a:cubicBezTo>
                  <a:pt x="17135" y="19870"/>
                  <a:pt x="17148" y="19867"/>
                  <a:pt x="17169" y="19856"/>
                </a:cubicBezTo>
                <a:lnTo>
                  <a:pt x="17169" y="19784"/>
                </a:lnTo>
                <a:cubicBezTo>
                  <a:pt x="17180" y="19773"/>
                  <a:pt x="17191" y="19769"/>
                  <a:pt x="17201" y="19769"/>
                </a:cubicBezTo>
                <a:close/>
                <a:moveTo>
                  <a:pt x="15030" y="19996"/>
                </a:moveTo>
                <a:cubicBezTo>
                  <a:pt x="15040" y="19996"/>
                  <a:pt x="15054" y="20001"/>
                  <a:pt x="15071" y="20014"/>
                </a:cubicBezTo>
                <a:lnTo>
                  <a:pt x="15100" y="20043"/>
                </a:lnTo>
                <a:cubicBezTo>
                  <a:pt x="15100" y="20043"/>
                  <a:pt x="15100" y="20072"/>
                  <a:pt x="15100" y="20072"/>
                </a:cubicBezTo>
                <a:cubicBezTo>
                  <a:pt x="15100" y="20086"/>
                  <a:pt x="15086" y="20086"/>
                  <a:pt x="15086" y="20086"/>
                </a:cubicBezTo>
                <a:lnTo>
                  <a:pt x="15057" y="20043"/>
                </a:lnTo>
                <a:cubicBezTo>
                  <a:pt x="15050" y="20057"/>
                  <a:pt x="15039" y="20065"/>
                  <a:pt x="15028" y="20065"/>
                </a:cubicBezTo>
                <a:cubicBezTo>
                  <a:pt x="15018" y="20065"/>
                  <a:pt x="15007" y="20057"/>
                  <a:pt x="15000" y="20043"/>
                </a:cubicBezTo>
                <a:cubicBezTo>
                  <a:pt x="15000" y="20023"/>
                  <a:pt x="15007" y="19996"/>
                  <a:pt x="15030" y="19996"/>
                </a:cubicBezTo>
                <a:close/>
                <a:moveTo>
                  <a:pt x="3204" y="19971"/>
                </a:moveTo>
                <a:cubicBezTo>
                  <a:pt x="3218" y="19971"/>
                  <a:pt x="3247" y="19971"/>
                  <a:pt x="3247" y="19985"/>
                </a:cubicBezTo>
                <a:cubicBezTo>
                  <a:pt x="3262" y="20000"/>
                  <a:pt x="3247" y="20029"/>
                  <a:pt x="3218" y="20029"/>
                </a:cubicBezTo>
                <a:cubicBezTo>
                  <a:pt x="3190" y="20029"/>
                  <a:pt x="3218" y="20072"/>
                  <a:pt x="3204" y="20086"/>
                </a:cubicBezTo>
                <a:lnTo>
                  <a:pt x="3204" y="20100"/>
                </a:lnTo>
                <a:cubicBezTo>
                  <a:pt x="3200" y="20105"/>
                  <a:pt x="3196" y="20106"/>
                  <a:pt x="3191" y="20106"/>
                </a:cubicBezTo>
                <a:cubicBezTo>
                  <a:pt x="3181" y="20106"/>
                  <a:pt x="3171" y="20096"/>
                  <a:pt x="3161" y="20086"/>
                </a:cubicBezTo>
                <a:cubicBezTo>
                  <a:pt x="3161" y="20086"/>
                  <a:pt x="3190" y="20014"/>
                  <a:pt x="3175" y="20014"/>
                </a:cubicBezTo>
                <a:cubicBezTo>
                  <a:pt x="3147" y="20014"/>
                  <a:pt x="3161" y="20000"/>
                  <a:pt x="3190" y="19985"/>
                </a:cubicBezTo>
                <a:lnTo>
                  <a:pt x="3204" y="19971"/>
                </a:lnTo>
                <a:close/>
                <a:moveTo>
                  <a:pt x="16450" y="19836"/>
                </a:moveTo>
                <a:cubicBezTo>
                  <a:pt x="16465" y="19836"/>
                  <a:pt x="16483" y="19850"/>
                  <a:pt x="16494" y="19871"/>
                </a:cubicBezTo>
                <a:lnTo>
                  <a:pt x="16479" y="19899"/>
                </a:lnTo>
                <a:lnTo>
                  <a:pt x="16451" y="19928"/>
                </a:lnTo>
                <a:cubicBezTo>
                  <a:pt x="16460" y="19956"/>
                  <a:pt x="16487" y="19972"/>
                  <a:pt x="16513" y="19972"/>
                </a:cubicBezTo>
                <a:cubicBezTo>
                  <a:pt x="16527" y="19972"/>
                  <a:pt x="16541" y="19967"/>
                  <a:pt x="16551" y="19957"/>
                </a:cubicBezTo>
                <a:cubicBezTo>
                  <a:pt x="16566" y="19942"/>
                  <a:pt x="16594" y="19914"/>
                  <a:pt x="16609" y="19914"/>
                </a:cubicBezTo>
                <a:lnTo>
                  <a:pt x="16623" y="19914"/>
                </a:lnTo>
                <a:lnTo>
                  <a:pt x="16637" y="19899"/>
                </a:lnTo>
                <a:cubicBezTo>
                  <a:pt x="16639" y="19897"/>
                  <a:pt x="16641" y="19896"/>
                  <a:pt x="16643" y="19896"/>
                </a:cubicBezTo>
                <a:cubicBezTo>
                  <a:pt x="16655" y="19896"/>
                  <a:pt x="16666" y="19932"/>
                  <a:pt x="16666" y="19957"/>
                </a:cubicBezTo>
                <a:cubicBezTo>
                  <a:pt x="16666" y="19967"/>
                  <a:pt x="16695" y="19977"/>
                  <a:pt x="16712" y="19977"/>
                </a:cubicBezTo>
                <a:cubicBezTo>
                  <a:pt x="16719" y="19977"/>
                  <a:pt x="16724" y="19975"/>
                  <a:pt x="16724" y="19971"/>
                </a:cubicBezTo>
                <a:cubicBezTo>
                  <a:pt x="16724" y="19942"/>
                  <a:pt x="16724" y="19928"/>
                  <a:pt x="16738" y="19914"/>
                </a:cubicBezTo>
                <a:cubicBezTo>
                  <a:pt x="16767" y="19914"/>
                  <a:pt x="16752" y="19856"/>
                  <a:pt x="16767" y="19856"/>
                </a:cubicBezTo>
                <a:cubicBezTo>
                  <a:pt x="16781" y="19856"/>
                  <a:pt x="16810" y="19871"/>
                  <a:pt x="16824" y="19871"/>
                </a:cubicBezTo>
                <a:lnTo>
                  <a:pt x="16853" y="19885"/>
                </a:lnTo>
                <a:cubicBezTo>
                  <a:pt x="16882" y="19899"/>
                  <a:pt x="16910" y="19899"/>
                  <a:pt x="16925" y="19899"/>
                </a:cubicBezTo>
                <a:lnTo>
                  <a:pt x="16925" y="19885"/>
                </a:lnTo>
                <a:cubicBezTo>
                  <a:pt x="16925" y="19856"/>
                  <a:pt x="16939" y="19842"/>
                  <a:pt x="16953" y="19842"/>
                </a:cubicBezTo>
                <a:lnTo>
                  <a:pt x="16968" y="19856"/>
                </a:lnTo>
                <a:cubicBezTo>
                  <a:pt x="16968" y="19885"/>
                  <a:pt x="16925" y="19971"/>
                  <a:pt x="16910" y="19985"/>
                </a:cubicBezTo>
                <a:cubicBezTo>
                  <a:pt x="16903" y="20001"/>
                  <a:pt x="16891" y="20016"/>
                  <a:pt x="16882" y="20027"/>
                </a:cubicBezTo>
                <a:lnTo>
                  <a:pt x="16882" y="20027"/>
                </a:lnTo>
                <a:cubicBezTo>
                  <a:pt x="16882" y="20017"/>
                  <a:pt x="16882" y="20004"/>
                  <a:pt x="16882" y="19985"/>
                </a:cubicBezTo>
                <a:lnTo>
                  <a:pt x="16882" y="19971"/>
                </a:lnTo>
                <a:lnTo>
                  <a:pt x="16896" y="19957"/>
                </a:lnTo>
                <a:cubicBezTo>
                  <a:pt x="16896" y="19945"/>
                  <a:pt x="16888" y="19940"/>
                  <a:pt x="16877" y="19940"/>
                </a:cubicBezTo>
                <a:cubicBezTo>
                  <a:pt x="16862" y="19940"/>
                  <a:pt x="16841" y="19948"/>
                  <a:pt x="16824" y="19957"/>
                </a:cubicBezTo>
                <a:cubicBezTo>
                  <a:pt x="16795" y="19957"/>
                  <a:pt x="16795" y="20000"/>
                  <a:pt x="16795" y="20000"/>
                </a:cubicBezTo>
                <a:cubicBezTo>
                  <a:pt x="16810" y="20014"/>
                  <a:pt x="16810" y="20029"/>
                  <a:pt x="16810" y="20043"/>
                </a:cubicBezTo>
                <a:lnTo>
                  <a:pt x="16839" y="20043"/>
                </a:lnTo>
                <a:cubicBezTo>
                  <a:pt x="16834" y="20048"/>
                  <a:pt x="16829" y="20049"/>
                  <a:pt x="16825" y="20049"/>
                </a:cubicBezTo>
                <a:cubicBezTo>
                  <a:pt x="16816" y="20049"/>
                  <a:pt x="16810" y="20043"/>
                  <a:pt x="16810" y="20043"/>
                </a:cubicBezTo>
                <a:cubicBezTo>
                  <a:pt x="16810" y="20039"/>
                  <a:pt x="16807" y="20037"/>
                  <a:pt x="16804" y="20037"/>
                </a:cubicBezTo>
                <a:cubicBezTo>
                  <a:pt x="16794" y="20037"/>
                  <a:pt x="16777" y="20047"/>
                  <a:pt x="16767" y="20057"/>
                </a:cubicBezTo>
                <a:cubicBezTo>
                  <a:pt x="16767" y="20060"/>
                  <a:pt x="16766" y="20061"/>
                  <a:pt x="16765" y="20061"/>
                </a:cubicBezTo>
                <a:cubicBezTo>
                  <a:pt x="16761" y="20061"/>
                  <a:pt x="16747" y="20035"/>
                  <a:pt x="16724" y="20000"/>
                </a:cubicBezTo>
                <a:lnTo>
                  <a:pt x="16695" y="20043"/>
                </a:lnTo>
                <a:lnTo>
                  <a:pt x="16666" y="20086"/>
                </a:lnTo>
                <a:cubicBezTo>
                  <a:pt x="16656" y="20065"/>
                  <a:pt x="16630" y="20052"/>
                  <a:pt x="16600" y="20052"/>
                </a:cubicBezTo>
                <a:cubicBezTo>
                  <a:pt x="16589" y="20052"/>
                  <a:pt x="16577" y="20053"/>
                  <a:pt x="16566" y="20057"/>
                </a:cubicBezTo>
                <a:lnTo>
                  <a:pt x="16537" y="20057"/>
                </a:lnTo>
                <a:cubicBezTo>
                  <a:pt x="16522" y="20057"/>
                  <a:pt x="16508" y="20029"/>
                  <a:pt x="16494" y="20029"/>
                </a:cubicBezTo>
                <a:cubicBezTo>
                  <a:pt x="16479" y="20043"/>
                  <a:pt x="16479" y="20072"/>
                  <a:pt x="16465" y="20100"/>
                </a:cubicBezTo>
                <a:cubicBezTo>
                  <a:pt x="16460" y="20105"/>
                  <a:pt x="16454" y="20107"/>
                  <a:pt x="16446" y="20107"/>
                </a:cubicBezTo>
                <a:cubicBezTo>
                  <a:pt x="16431" y="20107"/>
                  <a:pt x="16412" y="20100"/>
                  <a:pt x="16393" y="20100"/>
                </a:cubicBezTo>
                <a:lnTo>
                  <a:pt x="16364" y="20086"/>
                </a:lnTo>
                <a:cubicBezTo>
                  <a:pt x="16350" y="20086"/>
                  <a:pt x="16350" y="20072"/>
                  <a:pt x="16350" y="20072"/>
                </a:cubicBezTo>
                <a:cubicBezTo>
                  <a:pt x="16350" y="20057"/>
                  <a:pt x="16350" y="20043"/>
                  <a:pt x="16364" y="20029"/>
                </a:cubicBezTo>
                <a:lnTo>
                  <a:pt x="16379" y="20014"/>
                </a:lnTo>
                <a:cubicBezTo>
                  <a:pt x="16393" y="20014"/>
                  <a:pt x="16408" y="19957"/>
                  <a:pt x="16393" y="19942"/>
                </a:cubicBezTo>
                <a:cubicBezTo>
                  <a:pt x="16379" y="19942"/>
                  <a:pt x="16408" y="19871"/>
                  <a:pt x="16436" y="19842"/>
                </a:cubicBezTo>
                <a:cubicBezTo>
                  <a:pt x="16440" y="19838"/>
                  <a:pt x="16445" y="19836"/>
                  <a:pt x="16450" y="19836"/>
                </a:cubicBezTo>
                <a:close/>
                <a:moveTo>
                  <a:pt x="4138" y="19899"/>
                </a:moveTo>
                <a:lnTo>
                  <a:pt x="4181" y="19928"/>
                </a:lnTo>
                <a:lnTo>
                  <a:pt x="4195" y="19928"/>
                </a:lnTo>
                <a:cubicBezTo>
                  <a:pt x="4210" y="19942"/>
                  <a:pt x="4210" y="19957"/>
                  <a:pt x="4181" y="19971"/>
                </a:cubicBezTo>
                <a:cubicBezTo>
                  <a:pt x="4167" y="19971"/>
                  <a:pt x="4124" y="20100"/>
                  <a:pt x="4109" y="20115"/>
                </a:cubicBezTo>
                <a:cubicBezTo>
                  <a:pt x="4109" y="20115"/>
                  <a:pt x="4095" y="20115"/>
                  <a:pt x="4080" y="20086"/>
                </a:cubicBezTo>
                <a:lnTo>
                  <a:pt x="4095" y="20043"/>
                </a:lnTo>
                <a:cubicBezTo>
                  <a:pt x="4109" y="20000"/>
                  <a:pt x="4124" y="19942"/>
                  <a:pt x="4138" y="19899"/>
                </a:cubicBezTo>
                <a:close/>
                <a:moveTo>
                  <a:pt x="14842" y="19928"/>
                </a:moveTo>
                <a:cubicBezTo>
                  <a:pt x="14870" y="19942"/>
                  <a:pt x="14885" y="19942"/>
                  <a:pt x="14899" y="19957"/>
                </a:cubicBezTo>
                <a:cubicBezTo>
                  <a:pt x="14899" y="19971"/>
                  <a:pt x="14928" y="20014"/>
                  <a:pt x="14928" y="20029"/>
                </a:cubicBezTo>
                <a:cubicBezTo>
                  <a:pt x="14928" y="20043"/>
                  <a:pt x="14928" y="20043"/>
                  <a:pt x="14942" y="20057"/>
                </a:cubicBezTo>
                <a:lnTo>
                  <a:pt x="14956" y="20072"/>
                </a:lnTo>
                <a:cubicBezTo>
                  <a:pt x="14956" y="20072"/>
                  <a:pt x="14956" y="20100"/>
                  <a:pt x="14956" y="20100"/>
                </a:cubicBezTo>
                <a:cubicBezTo>
                  <a:pt x="14956" y="20115"/>
                  <a:pt x="14956" y="20115"/>
                  <a:pt x="14942" y="20115"/>
                </a:cubicBezTo>
                <a:lnTo>
                  <a:pt x="14928" y="20129"/>
                </a:lnTo>
                <a:cubicBezTo>
                  <a:pt x="14899" y="20129"/>
                  <a:pt x="14870" y="20115"/>
                  <a:pt x="14856" y="20100"/>
                </a:cubicBezTo>
                <a:lnTo>
                  <a:pt x="14842" y="20086"/>
                </a:lnTo>
                <a:cubicBezTo>
                  <a:pt x="14827" y="20086"/>
                  <a:pt x="14827" y="20057"/>
                  <a:pt x="14827" y="20043"/>
                </a:cubicBezTo>
                <a:lnTo>
                  <a:pt x="14842" y="20029"/>
                </a:lnTo>
                <a:cubicBezTo>
                  <a:pt x="14856" y="20014"/>
                  <a:pt x="14856" y="20000"/>
                  <a:pt x="14842" y="20000"/>
                </a:cubicBezTo>
                <a:lnTo>
                  <a:pt x="14827" y="19985"/>
                </a:lnTo>
                <a:cubicBezTo>
                  <a:pt x="14827" y="19971"/>
                  <a:pt x="14827" y="19957"/>
                  <a:pt x="14842" y="19942"/>
                </a:cubicBezTo>
                <a:lnTo>
                  <a:pt x="14842" y="19928"/>
                </a:lnTo>
                <a:close/>
                <a:moveTo>
                  <a:pt x="10092" y="20051"/>
                </a:moveTo>
                <a:cubicBezTo>
                  <a:pt x="10102" y="20051"/>
                  <a:pt x="10110" y="20053"/>
                  <a:pt x="10115" y="20057"/>
                </a:cubicBezTo>
                <a:lnTo>
                  <a:pt x="10158" y="20100"/>
                </a:lnTo>
                <a:cubicBezTo>
                  <a:pt x="10187" y="20057"/>
                  <a:pt x="10230" y="20057"/>
                  <a:pt x="10244" y="20057"/>
                </a:cubicBezTo>
                <a:cubicBezTo>
                  <a:pt x="10244" y="20072"/>
                  <a:pt x="10230" y="20115"/>
                  <a:pt x="10215" y="20129"/>
                </a:cubicBezTo>
                <a:cubicBezTo>
                  <a:pt x="10215" y="20136"/>
                  <a:pt x="10208" y="20140"/>
                  <a:pt x="10199" y="20140"/>
                </a:cubicBezTo>
                <a:cubicBezTo>
                  <a:pt x="10190" y="20140"/>
                  <a:pt x="10179" y="20136"/>
                  <a:pt x="10172" y="20129"/>
                </a:cubicBezTo>
                <a:cubicBezTo>
                  <a:pt x="10143" y="20129"/>
                  <a:pt x="10014" y="20129"/>
                  <a:pt x="10014" y="20115"/>
                </a:cubicBezTo>
                <a:cubicBezTo>
                  <a:pt x="10000" y="20086"/>
                  <a:pt x="10014" y="20072"/>
                  <a:pt x="10028" y="20057"/>
                </a:cubicBezTo>
                <a:cubicBezTo>
                  <a:pt x="10048" y="20057"/>
                  <a:pt x="10073" y="20051"/>
                  <a:pt x="10092" y="20051"/>
                </a:cubicBezTo>
                <a:close/>
                <a:moveTo>
                  <a:pt x="14339" y="20029"/>
                </a:moveTo>
                <a:cubicBezTo>
                  <a:pt x="14367" y="20029"/>
                  <a:pt x="14396" y="20057"/>
                  <a:pt x="14396" y="20086"/>
                </a:cubicBezTo>
                <a:cubicBezTo>
                  <a:pt x="14396" y="20104"/>
                  <a:pt x="14380" y="20116"/>
                  <a:pt x="14367" y="20116"/>
                </a:cubicBezTo>
                <a:cubicBezTo>
                  <a:pt x="14359" y="20116"/>
                  <a:pt x="14353" y="20111"/>
                  <a:pt x="14353" y="20100"/>
                </a:cubicBezTo>
                <a:cubicBezTo>
                  <a:pt x="14343" y="20090"/>
                  <a:pt x="14326" y="20080"/>
                  <a:pt x="14311" y="20080"/>
                </a:cubicBezTo>
                <a:cubicBezTo>
                  <a:pt x="14305" y="20080"/>
                  <a:pt x="14300" y="20082"/>
                  <a:pt x="14296" y="20086"/>
                </a:cubicBezTo>
                <a:lnTo>
                  <a:pt x="14267" y="20115"/>
                </a:lnTo>
                <a:lnTo>
                  <a:pt x="14252" y="20129"/>
                </a:lnTo>
                <a:cubicBezTo>
                  <a:pt x="14241" y="20140"/>
                  <a:pt x="14231" y="20145"/>
                  <a:pt x="14221" y="20145"/>
                </a:cubicBezTo>
                <a:cubicBezTo>
                  <a:pt x="14206" y="20145"/>
                  <a:pt x="14195" y="20133"/>
                  <a:pt x="14195" y="20115"/>
                </a:cubicBezTo>
                <a:cubicBezTo>
                  <a:pt x="14195" y="20102"/>
                  <a:pt x="14183" y="20041"/>
                  <a:pt x="14192" y="20041"/>
                </a:cubicBezTo>
                <a:lnTo>
                  <a:pt x="14192" y="20041"/>
                </a:lnTo>
                <a:cubicBezTo>
                  <a:pt x="14193" y="20041"/>
                  <a:pt x="14194" y="20042"/>
                  <a:pt x="14195" y="20043"/>
                </a:cubicBezTo>
                <a:cubicBezTo>
                  <a:pt x="14209" y="20043"/>
                  <a:pt x="14310" y="20029"/>
                  <a:pt x="14339" y="20029"/>
                </a:cubicBezTo>
                <a:close/>
                <a:moveTo>
                  <a:pt x="8620" y="20014"/>
                </a:moveTo>
                <a:lnTo>
                  <a:pt x="8649" y="20043"/>
                </a:lnTo>
                <a:lnTo>
                  <a:pt x="8678" y="20086"/>
                </a:lnTo>
                <a:cubicBezTo>
                  <a:pt x="8688" y="20136"/>
                  <a:pt x="8670" y="20151"/>
                  <a:pt x="8654" y="20151"/>
                </a:cubicBezTo>
                <a:cubicBezTo>
                  <a:pt x="8646" y="20151"/>
                  <a:pt x="8639" y="20148"/>
                  <a:pt x="8635" y="20144"/>
                </a:cubicBezTo>
                <a:cubicBezTo>
                  <a:pt x="8635" y="20144"/>
                  <a:pt x="8635" y="20129"/>
                  <a:pt x="8620" y="20129"/>
                </a:cubicBezTo>
                <a:cubicBezTo>
                  <a:pt x="8620" y="20100"/>
                  <a:pt x="8620" y="20057"/>
                  <a:pt x="8620" y="20014"/>
                </a:cubicBezTo>
                <a:close/>
                <a:moveTo>
                  <a:pt x="16163" y="19856"/>
                </a:moveTo>
                <a:cubicBezTo>
                  <a:pt x="16206" y="19928"/>
                  <a:pt x="16206" y="19985"/>
                  <a:pt x="16192" y="19985"/>
                </a:cubicBezTo>
                <a:cubicBezTo>
                  <a:pt x="16178" y="19985"/>
                  <a:pt x="16077" y="20043"/>
                  <a:pt x="16063" y="20057"/>
                </a:cubicBezTo>
                <a:cubicBezTo>
                  <a:pt x="16048" y="20072"/>
                  <a:pt x="16063" y="20086"/>
                  <a:pt x="16091" y="20086"/>
                </a:cubicBezTo>
                <a:lnTo>
                  <a:pt x="16120" y="20086"/>
                </a:lnTo>
                <a:cubicBezTo>
                  <a:pt x="16135" y="20100"/>
                  <a:pt x="16135" y="20115"/>
                  <a:pt x="16135" y="20115"/>
                </a:cubicBezTo>
                <a:cubicBezTo>
                  <a:pt x="16135" y="20129"/>
                  <a:pt x="16135" y="20144"/>
                  <a:pt x="16120" y="20144"/>
                </a:cubicBezTo>
                <a:lnTo>
                  <a:pt x="16091" y="20158"/>
                </a:lnTo>
                <a:cubicBezTo>
                  <a:pt x="16048" y="20158"/>
                  <a:pt x="15962" y="20072"/>
                  <a:pt x="15933" y="20029"/>
                </a:cubicBezTo>
                <a:cubicBezTo>
                  <a:pt x="15919" y="20000"/>
                  <a:pt x="15876" y="19957"/>
                  <a:pt x="15862" y="19957"/>
                </a:cubicBezTo>
                <a:cubicBezTo>
                  <a:pt x="15833" y="19957"/>
                  <a:pt x="15847" y="19942"/>
                  <a:pt x="15862" y="19914"/>
                </a:cubicBezTo>
                <a:lnTo>
                  <a:pt x="15876" y="19899"/>
                </a:lnTo>
                <a:cubicBezTo>
                  <a:pt x="15883" y="19892"/>
                  <a:pt x="15890" y="19889"/>
                  <a:pt x="15898" y="19889"/>
                </a:cubicBezTo>
                <a:cubicBezTo>
                  <a:pt x="15905" y="19889"/>
                  <a:pt x="15912" y="19892"/>
                  <a:pt x="15919" y="19899"/>
                </a:cubicBezTo>
                <a:lnTo>
                  <a:pt x="15933" y="19914"/>
                </a:lnTo>
                <a:cubicBezTo>
                  <a:pt x="15948" y="19899"/>
                  <a:pt x="16005" y="19885"/>
                  <a:pt x="16034" y="19871"/>
                </a:cubicBezTo>
                <a:lnTo>
                  <a:pt x="16063" y="19914"/>
                </a:lnTo>
                <a:cubicBezTo>
                  <a:pt x="16077" y="19928"/>
                  <a:pt x="16106" y="19942"/>
                  <a:pt x="16106" y="19942"/>
                </a:cubicBezTo>
                <a:lnTo>
                  <a:pt x="16163" y="19856"/>
                </a:lnTo>
                <a:close/>
                <a:moveTo>
                  <a:pt x="4023" y="19914"/>
                </a:moveTo>
                <a:cubicBezTo>
                  <a:pt x="4023" y="19914"/>
                  <a:pt x="4037" y="19928"/>
                  <a:pt x="4037" y="19942"/>
                </a:cubicBezTo>
                <a:lnTo>
                  <a:pt x="4037" y="19957"/>
                </a:lnTo>
                <a:cubicBezTo>
                  <a:pt x="4037" y="20029"/>
                  <a:pt x="4066" y="20100"/>
                  <a:pt x="3994" y="20144"/>
                </a:cubicBezTo>
                <a:lnTo>
                  <a:pt x="3980" y="20158"/>
                </a:lnTo>
                <a:cubicBezTo>
                  <a:pt x="3974" y="20170"/>
                  <a:pt x="3970" y="20174"/>
                  <a:pt x="3968" y="20174"/>
                </a:cubicBezTo>
                <a:cubicBezTo>
                  <a:pt x="3966" y="20174"/>
                  <a:pt x="3966" y="20166"/>
                  <a:pt x="3966" y="20158"/>
                </a:cubicBezTo>
                <a:cubicBezTo>
                  <a:pt x="3966" y="20144"/>
                  <a:pt x="3980" y="20057"/>
                  <a:pt x="3994" y="20029"/>
                </a:cubicBezTo>
                <a:cubicBezTo>
                  <a:pt x="3994" y="20000"/>
                  <a:pt x="3994" y="19942"/>
                  <a:pt x="4009" y="19928"/>
                </a:cubicBezTo>
                <a:cubicBezTo>
                  <a:pt x="4009" y="19914"/>
                  <a:pt x="4023" y="19914"/>
                  <a:pt x="4023" y="19914"/>
                </a:cubicBezTo>
                <a:close/>
                <a:moveTo>
                  <a:pt x="14569" y="19942"/>
                </a:moveTo>
                <a:cubicBezTo>
                  <a:pt x="14569" y="19957"/>
                  <a:pt x="14569" y="19985"/>
                  <a:pt x="14583" y="20000"/>
                </a:cubicBezTo>
                <a:lnTo>
                  <a:pt x="14640" y="20000"/>
                </a:lnTo>
                <a:lnTo>
                  <a:pt x="14655" y="19985"/>
                </a:lnTo>
                <a:cubicBezTo>
                  <a:pt x="14669" y="19971"/>
                  <a:pt x="14683" y="19964"/>
                  <a:pt x="14696" y="19964"/>
                </a:cubicBezTo>
                <a:cubicBezTo>
                  <a:pt x="14709" y="19964"/>
                  <a:pt x="14719" y="19971"/>
                  <a:pt x="14727" y="19985"/>
                </a:cubicBezTo>
                <a:lnTo>
                  <a:pt x="14755" y="20000"/>
                </a:lnTo>
                <a:cubicBezTo>
                  <a:pt x="14741" y="20029"/>
                  <a:pt x="14683" y="20129"/>
                  <a:pt x="14655" y="20158"/>
                </a:cubicBezTo>
                <a:cubicBezTo>
                  <a:pt x="14648" y="20171"/>
                  <a:pt x="14639" y="20178"/>
                  <a:pt x="14631" y="20178"/>
                </a:cubicBezTo>
                <a:cubicBezTo>
                  <a:pt x="14620" y="20178"/>
                  <a:pt x="14612" y="20167"/>
                  <a:pt x="14612" y="20144"/>
                </a:cubicBezTo>
                <a:cubicBezTo>
                  <a:pt x="14612" y="20119"/>
                  <a:pt x="14561" y="20065"/>
                  <a:pt x="14536" y="20065"/>
                </a:cubicBezTo>
                <a:cubicBezTo>
                  <a:pt x="14532" y="20065"/>
                  <a:pt x="14528" y="20067"/>
                  <a:pt x="14525" y="20072"/>
                </a:cubicBezTo>
                <a:cubicBezTo>
                  <a:pt x="14511" y="20100"/>
                  <a:pt x="14511" y="20100"/>
                  <a:pt x="14511" y="20100"/>
                </a:cubicBezTo>
                <a:cubicBezTo>
                  <a:pt x="14511" y="20100"/>
                  <a:pt x="14540" y="20043"/>
                  <a:pt x="14540" y="20014"/>
                </a:cubicBezTo>
                <a:cubicBezTo>
                  <a:pt x="14525" y="20000"/>
                  <a:pt x="14525" y="19971"/>
                  <a:pt x="14525" y="19957"/>
                </a:cubicBezTo>
                <a:lnTo>
                  <a:pt x="14540" y="19942"/>
                </a:lnTo>
                <a:close/>
                <a:moveTo>
                  <a:pt x="10402" y="20057"/>
                </a:moveTo>
                <a:cubicBezTo>
                  <a:pt x="10445" y="20057"/>
                  <a:pt x="10445" y="20158"/>
                  <a:pt x="10431" y="20172"/>
                </a:cubicBezTo>
                <a:cubicBezTo>
                  <a:pt x="10416" y="20179"/>
                  <a:pt x="10402" y="20183"/>
                  <a:pt x="10388" y="20183"/>
                </a:cubicBezTo>
                <a:cubicBezTo>
                  <a:pt x="10373" y="20183"/>
                  <a:pt x="10359" y="20179"/>
                  <a:pt x="10345" y="20172"/>
                </a:cubicBezTo>
                <a:cubicBezTo>
                  <a:pt x="10330" y="20158"/>
                  <a:pt x="10301" y="20086"/>
                  <a:pt x="10345" y="20072"/>
                </a:cubicBezTo>
                <a:lnTo>
                  <a:pt x="10359" y="20057"/>
                </a:lnTo>
                <a:close/>
                <a:moveTo>
                  <a:pt x="8523" y="20094"/>
                </a:moveTo>
                <a:cubicBezTo>
                  <a:pt x="8527" y="20094"/>
                  <a:pt x="8534" y="20105"/>
                  <a:pt x="8534" y="20115"/>
                </a:cubicBezTo>
                <a:cubicBezTo>
                  <a:pt x="8534" y="20129"/>
                  <a:pt x="8491" y="20144"/>
                  <a:pt x="8448" y="20158"/>
                </a:cubicBezTo>
                <a:lnTo>
                  <a:pt x="8419" y="20172"/>
                </a:lnTo>
                <a:lnTo>
                  <a:pt x="8391" y="20172"/>
                </a:lnTo>
                <a:cubicBezTo>
                  <a:pt x="8348" y="20172"/>
                  <a:pt x="8304" y="20187"/>
                  <a:pt x="8290" y="20187"/>
                </a:cubicBezTo>
                <a:lnTo>
                  <a:pt x="8276" y="20187"/>
                </a:lnTo>
                <a:lnTo>
                  <a:pt x="8276" y="20172"/>
                </a:lnTo>
                <a:cubicBezTo>
                  <a:pt x="8261" y="20158"/>
                  <a:pt x="8276" y="20129"/>
                  <a:pt x="8276" y="20129"/>
                </a:cubicBezTo>
                <a:cubicBezTo>
                  <a:pt x="8285" y="20129"/>
                  <a:pt x="8301" y="20142"/>
                  <a:pt x="8315" y="20142"/>
                </a:cubicBezTo>
                <a:cubicBezTo>
                  <a:pt x="8322" y="20142"/>
                  <a:pt x="8328" y="20139"/>
                  <a:pt x="8333" y="20129"/>
                </a:cubicBezTo>
                <a:cubicBezTo>
                  <a:pt x="8333" y="20119"/>
                  <a:pt x="8369" y="20109"/>
                  <a:pt x="8400" y="20109"/>
                </a:cubicBezTo>
                <a:cubicBezTo>
                  <a:pt x="8413" y="20109"/>
                  <a:pt x="8425" y="20111"/>
                  <a:pt x="8434" y="20115"/>
                </a:cubicBezTo>
                <a:lnTo>
                  <a:pt x="8506" y="20115"/>
                </a:lnTo>
                <a:lnTo>
                  <a:pt x="8506" y="20100"/>
                </a:lnTo>
                <a:lnTo>
                  <a:pt x="8520" y="20100"/>
                </a:lnTo>
                <a:cubicBezTo>
                  <a:pt x="8520" y="20096"/>
                  <a:pt x="8521" y="20094"/>
                  <a:pt x="8523" y="20094"/>
                </a:cubicBezTo>
                <a:close/>
                <a:moveTo>
                  <a:pt x="12457" y="20000"/>
                </a:moveTo>
                <a:cubicBezTo>
                  <a:pt x="12471" y="20000"/>
                  <a:pt x="12457" y="20029"/>
                  <a:pt x="12457" y="20043"/>
                </a:cubicBezTo>
                <a:cubicBezTo>
                  <a:pt x="12457" y="20043"/>
                  <a:pt x="12457" y="20072"/>
                  <a:pt x="12485" y="20086"/>
                </a:cubicBezTo>
                <a:lnTo>
                  <a:pt x="12500" y="20100"/>
                </a:lnTo>
                <a:cubicBezTo>
                  <a:pt x="12514" y="20129"/>
                  <a:pt x="12543" y="20158"/>
                  <a:pt x="12514" y="20172"/>
                </a:cubicBezTo>
                <a:lnTo>
                  <a:pt x="12485" y="20201"/>
                </a:lnTo>
                <a:cubicBezTo>
                  <a:pt x="12471" y="20172"/>
                  <a:pt x="12457" y="20129"/>
                  <a:pt x="12442" y="20100"/>
                </a:cubicBezTo>
                <a:lnTo>
                  <a:pt x="12442" y="20086"/>
                </a:lnTo>
                <a:cubicBezTo>
                  <a:pt x="12399" y="20043"/>
                  <a:pt x="12413" y="20014"/>
                  <a:pt x="12457" y="20000"/>
                </a:cubicBezTo>
                <a:close/>
                <a:moveTo>
                  <a:pt x="9727" y="20100"/>
                </a:moveTo>
                <a:cubicBezTo>
                  <a:pt x="9756" y="20100"/>
                  <a:pt x="9799" y="20144"/>
                  <a:pt x="9799" y="20172"/>
                </a:cubicBezTo>
                <a:cubicBezTo>
                  <a:pt x="9799" y="20187"/>
                  <a:pt x="9770" y="20215"/>
                  <a:pt x="9741" y="20215"/>
                </a:cubicBezTo>
                <a:lnTo>
                  <a:pt x="9727" y="20201"/>
                </a:lnTo>
                <a:lnTo>
                  <a:pt x="9712" y="20172"/>
                </a:lnTo>
                <a:cubicBezTo>
                  <a:pt x="9712" y="20129"/>
                  <a:pt x="9712" y="20100"/>
                  <a:pt x="9727" y="20100"/>
                </a:cubicBezTo>
                <a:close/>
                <a:moveTo>
                  <a:pt x="9930" y="20093"/>
                </a:moveTo>
                <a:cubicBezTo>
                  <a:pt x="9946" y="20093"/>
                  <a:pt x="9957" y="20100"/>
                  <a:pt x="9957" y="20115"/>
                </a:cubicBezTo>
                <a:lnTo>
                  <a:pt x="9957" y="20129"/>
                </a:lnTo>
                <a:lnTo>
                  <a:pt x="9957" y="20158"/>
                </a:lnTo>
                <a:cubicBezTo>
                  <a:pt x="9957" y="20187"/>
                  <a:pt x="9957" y="20215"/>
                  <a:pt x="9942" y="20215"/>
                </a:cubicBezTo>
                <a:lnTo>
                  <a:pt x="9928" y="20215"/>
                </a:lnTo>
                <a:cubicBezTo>
                  <a:pt x="9842" y="20187"/>
                  <a:pt x="9813" y="20158"/>
                  <a:pt x="9827" y="20144"/>
                </a:cubicBezTo>
                <a:lnTo>
                  <a:pt x="9870" y="20115"/>
                </a:lnTo>
                <a:cubicBezTo>
                  <a:pt x="9892" y="20100"/>
                  <a:pt x="9914" y="20093"/>
                  <a:pt x="9930" y="20093"/>
                </a:cubicBezTo>
                <a:close/>
                <a:moveTo>
                  <a:pt x="15546" y="19899"/>
                </a:moveTo>
                <a:cubicBezTo>
                  <a:pt x="15646" y="19914"/>
                  <a:pt x="15732" y="19928"/>
                  <a:pt x="15747" y="19928"/>
                </a:cubicBezTo>
                <a:lnTo>
                  <a:pt x="15747" y="19914"/>
                </a:lnTo>
                <a:cubicBezTo>
                  <a:pt x="15755" y="19909"/>
                  <a:pt x="15761" y="19908"/>
                  <a:pt x="15766" y="19908"/>
                </a:cubicBezTo>
                <a:cubicBezTo>
                  <a:pt x="15778" y="19908"/>
                  <a:pt x="15784" y="19918"/>
                  <a:pt x="15804" y="19928"/>
                </a:cubicBezTo>
                <a:cubicBezTo>
                  <a:pt x="15833" y="19957"/>
                  <a:pt x="15790" y="19971"/>
                  <a:pt x="15804" y="19985"/>
                </a:cubicBezTo>
                <a:lnTo>
                  <a:pt x="15818" y="20014"/>
                </a:lnTo>
                <a:cubicBezTo>
                  <a:pt x="15818" y="20029"/>
                  <a:pt x="15818" y="20057"/>
                  <a:pt x="15804" y="20057"/>
                </a:cubicBezTo>
                <a:cubicBezTo>
                  <a:pt x="15790" y="20057"/>
                  <a:pt x="15790" y="20201"/>
                  <a:pt x="15775" y="20215"/>
                </a:cubicBezTo>
                <a:cubicBezTo>
                  <a:pt x="15775" y="20218"/>
                  <a:pt x="15774" y="20219"/>
                  <a:pt x="15772" y="20219"/>
                </a:cubicBezTo>
                <a:cubicBezTo>
                  <a:pt x="15760" y="20219"/>
                  <a:pt x="15722" y="20191"/>
                  <a:pt x="15675" y="20144"/>
                </a:cubicBezTo>
                <a:lnTo>
                  <a:pt x="15646" y="20086"/>
                </a:lnTo>
                <a:lnTo>
                  <a:pt x="15617" y="20043"/>
                </a:lnTo>
                <a:cubicBezTo>
                  <a:pt x="15597" y="20016"/>
                  <a:pt x="15580" y="20001"/>
                  <a:pt x="15567" y="20001"/>
                </a:cubicBezTo>
                <a:cubicBezTo>
                  <a:pt x="15554" y="20001"/>
                  <a:pt x="15546" y="20019"/>
                  <a:pt x="15546" y="20057"/>
                </a:cubicBezTo>
                <a:lnTo>
                  <a:pt x="15488" y="20029"/>
                </a:lnTo>
                <a:cubicBezTo>
                  <a:pt x="15474" y="20043"/>
                  <a:pt x="15431" y="20072"/>
                  <a:pt x="15387" y="20100"/>
                </a:cubicBezTo>
                <a:lnTo>
                  <a:pt x="15373" y="20086"/>
                </a:lnTo>
                <a:lnTo>
                  <a:pt x="15344" y="20086"/>
                </a:lnTo>
                <a:cubicBezTo>
                  <a:pt x="15316" y="20072"/>
                  <a:pt x="15287" y="20057"/>
                  <a:pt x="15258" y="20057"/>
                </a:cubicBezTo>
                <a:lnTo>
                  <a:pt x="15244" y="20057"/>
                </a:lnTo>
                <a:lnTo>
                  <a:pt x="15229" y="20072"/>
                </a:lnTo>
                <a:cubicBezTo>
                  <a:pt x="15226" y="20073"/>
                  <a:pt x="15222" y="20074"/>
                  <a:pt x="15219" y="20074"/>
                </a:cubicBezTo>
                <a:cubicBezTo>
                  <a:pt x="15189" y="20074"/>
                  <a:pt x="15201" y="20012"/>
                  <a:pt x="15201" y="19985"/>
                </a:cubicBezTo>
                <a:cubicBezTo>
                  <a:pt x="15208" y="19971"/>
                  <a:pt x="15219" y="19968"/>
                  <a:pt x="15229" y="19968"/>
                </a:cubicBezTo>
                <a:cubicBezTo>
                  <a:pt x="15240" y="19968"/>
                  <a:pt x="15251" y="19971"/>
                  <a:pt x="15258" y="19971"/>
                </a:cubicBezTo>
                <a:cubicBezTo>
                  <a:pt x="15258" y="19973"/>
                  <a:pt x="15259" y="19974"/>
                  <a:pt x="15260" y="19974"/>
                </a:cubicBezTo>
                <a:cubicBezTo>
                  <a:pt x="15270" y="19974"/>
                  <a:pt x="15303" y="19940"/>
                  <a:pt x="15316" y="19928"/>
                </a:cubicBezTo>
                <a:cubicBezTo>
                  <a:pt x="15321" y="19918"/>
                  <a:pt x="15329" y="19913"/>
                  <a:pt x="15340" y="19913"/>
                </a:cubicBezTo>
                <a:cubicBezTo>
                  <a:pt x="15359" y="19913"/>
                  <a:pt x="15383" y="19929"/>
                  <a:pt x="15402" y="19957"/>
                </a:cubicBezTo>
                <a:lnTo>
                  <a:pt x="15445" y="19942"/>
                </a:lnTo>
                <a:lnTo>
                  <a:pt x="15546" y="19899"/>
                </a:lnTo>
                <a:close/>
                <a:moveTo>
                  <a:pt x="5504" y="19967"/>
                </a:moveTo>
                <a:cubicBezTo>
                  <a:pt x="5508" y="19967"/>
                  <a:pt x="5512" y="19968"/>
                  <a:pt x="5517" y="19971"/>
                </a:cubicBezTo>
                <a:cubicBezTo>
                  <a:pt x="5532" y="19971"/>
                  <a:pt x="5532" y="20000"/>
                  <a:pt x="5532" y="20014"/>
                </a:cubicBezTo>
                <a:cubicBezTo>
                  <a:pt x="5532" y="20029"/>
                  <a:pt x="5517" y="20029"/>
                  <a:pt x="5517" y="20043"/>
                </a:cubicBezTo>
                <a:lnTo>
                  <a:pt x="5503" y="20072"/>
                </a:lnTo>
                <a:cubicBezTo>
                  <a:pt x="5546" y="20100"/>
                  <a:pt x="5560" y="20129"/>
                  <a:pt x="5546" y="20144"/>
                </a:cubicBezTo>
                <a:lnTo>
                  <a:pt x="5517" y="20144"/>
                </a:lnTo>
                <a:cubicBezTo>
                  <a:pt x="5515" y="20145"/>
                  <a:pt x="5513" y="20146"/>
                  <a:pt x="5511" y="20146"/>
                </a:cubicBezTo>
                <a:cubicBezTo>
                  <a:pt x="5499" y="20146"/>
                  <a:pt x="5488" y="20111"/>
                  <a:pt x="5488" y="20086"/>
                </a:cubicBezTo>
                <a:cubicBezTo>
                  <a:pt x="5488" y="20072"/>
                  <a:pt x="5474" y="20057"/>
                  <a:pt x="5474" y="20057"/>
                </a:cubicBezTo>
                <a:cubicBezTo>
                  <a:pt x="5474" y="20057"/>
                  <a:pt x="5460" y="20158"/>
                  <a:pt x="5460" y="20201"/>
                </a:cubicBezTo>
                <a:cubicBezTo>
                  <a:pt x="5460" y="20219"/>
                  <a:pt x="5454" y="20225"/>
                  <a:pt x="5446" y="20225"/>
                </a:cubicBezTo>
                <a:cubicBezTo>
                  <a:pt x="5435" y="20225"/>
                  <a:pt x="5419" y="20215"/>
                  <a:pt x="5402" y="20215"/>
                </a:cubicBezTo>
                <a:cubicBezTo>
                  <a:pt x="5388" y="20215"/>
                  <a:pt x="5402" y="20201"/>
                  <a:pt x="5445" y="20187"/>
                </a:cubicBezTo>
                <a:lnTo>
                  <a:pt x="5417" y="20144"/>
                </a:lnTo>
                <a:cubicBezTo>
                  <a:pt x="5388" y="20100"/>
                  <a:pt x="5417" y="20086"/>
                  <a:pt x="5417" y="20057"/>
                </a:cubicBezTo>
                <a:lnTo>
                  <a:pt x="5388" y="20000"/>
                </a:lnTo>
                <a:cubicBezTo>
                  <a:pt x="5400" y="19988"/>
                  <a:pt x="5412" y="19983"/>
                  <a:pt x="5423" y="19983"/>
                </a:cubicBezTo>
                <a:cubicBezTo>
                  <a:pt x="5438" y="19983"/>
                  <a:pt x="5451" y="19992"/>
                  <a:pt x="5460" y="20000"/>
                </a:cubicBezTo>
                <a:cubicBezTo>
                  <a:pt x="5470" y="20010"/>
                  <a:pt x="5473" y="20020"/>
                  <a:pt x="5479" y="20020"/>
                </a:cubicBezTo>
                <a:cubicBezTo>
                  <a:pt x="5481" y="20020"/>
                  <a:pt x="5484" y="20018"/>
                  <a:pt x="5488" y="20014"/>
                </a:cubicBezTo>
                <a:cubicBezTo>
                  <a:pt x="5488" y="19991"/>
                  <a:pt x="5488" y="19967"/>
                  <a:pt x="5504" y="19967"/>
                </a:cubicBezTo>
                <a:close/>
                <a:moveTo>
                  <a:pt x="12658" y="20100"/>
                </a:moveTo>
                <a:lnTo>
                  <a:pt x="12701" y="20129"/>
                </a:lnTo>
                <a:cubicBezTo>
                  <a:pt x="12704" y="20132"/>
                  <a:pt x="12708" y="20133"/>
                  <a:pt x="12712" y="20133"/>
                </a:cubicBezTo>
                <a:cubicBezTo>
                  <a:pt x="12723" y="20133"/>
                  <a:pt x="12736" y="20125"/>
                  <a:pt x="12747" y="20125"/>
                </a:cubicBezTo>
                <a:cubicBezTo>
                  <a:pt x="12752" y="20125"/>
                  <a:pt x="12755" y="20126"/>
                  <a:pt x="12758" y="20129"/>
                </a:cubicBezTo>
                <a:lnTo>
                  <a:pt x="12859" y="20129"/>
                </a:lnTo>
                <a:cubicBezTo>
                  <a:pt x="12859" y="20144"/>
                  <a:pt x="12902" y="20187"/>
                  <a:pt x="12902" y="20215"/>
                </a:cubicBezTo>
                <a:cubicBezTo>
                  <a:pt x="12898" y="20219"/>
                  <a:pt x="12895" y="20221"/>
                  <a:pt x="12891" y="20221"/>
                </a:cubicBezTo>
                <a:cubicBezTo>
                  <a:pt x="12880" y="20221"/>
                  <a:pt x="12870" y="20205"/>
                  <a:pt x="12859" y="20172"/>
                </a:cubicBezTo>
                <a:lnTo>
                  <a:pt x="12801" y="20201"/>
                </a:lnTo>
                <a:lnTo>
                  <a:pt x="12758" y="20230"/>
                </a:lnTo>
                <a:cubicBezTo>
                  <a:pt x="12686" y="20230"/>
                  <a:pt x="12643" y="20172"/>
                  <a:pt x="12658" y="20100"/>
                </a:cubicBezTo>
                <a:close/>
                <a:moveTo>
                  <a:pt x="2730" y="20086"/>
                </a:moveTo>
                <a:cubicBezTo>
                  <a:pt x="2744" y="20100"/>
                  <a:pt x="2744" y="20115"/>
                  <a:pt x="2744" y="20129"/>
                </a:cubicBezTo>
                <a:cubicBezTo>
                  <a:pt x="2744" y="20158"/>
                  <a:pt x="2744" y="20187"/>
                  <a:pt x="2716" y="20187"/>
                </a:cubicBezTo>
                <a:cubicBezTo>
                  <a:pt x="2701" y="20187"/>
                  <a:pt x="2687" y="20201"/>
                  <a:pt x="2672" y="20215"/>
                </a:cubicBezTo>
                <a:lnTo>
                  <a:pt x="2644" y="20230"/>
                </a:lnTo>
                <a:cubicBezTo>
                  <a:pt x="2640" y="20232"/>
                  <a:pt x="2636" y="20232"/>
                  <a:pt x="2633" y="20232"/>
                </a:cubicBezTo>
                <a:cubicBezTo>
                  <a:pt x="2608" y="20232"/>
                  <a:pt x="2588" y="20192"/>
                  <a:pt x="2601" y="20129"/>
                </a:cubicBezTo>
                <a:lnTo>
                  <a:pt x="2601" y="20129"/>
                </a:lnTo>
                <a:lnTo>
                  <a:pt x="2658" y="20144"/>
                </a:lnTo>
                <a:cubicBezTo>
                  <a:pt x="2662" y="20148"/>
                  <a:pt x="2668" y="20149"/>
                  <a:pt x="2673" y="20149"/>
                </a:cubicBezTo>
                <a:cubicBezTo>
                  <a:pt x="2687" y="20149"/>
                  <a:pt x="2701" y="20139"/>
                  <a:pt x="2701" y="20129"/>
                </a:cubicBezTo>
                <a:cubicBezTo>
                  <a:pt x="2701" y="20100"/>
                  <a:pt x="2716" y="20086"/>
                  <a:pt x="2730" y="20086"/>
                </a:cubicBezTo>
                <a:close/>
                <a:moveTo>
                  <a:pt x="13563" y="20100"/>
                </a:moveTo>
                <a:cubicBezTo>
                  <a:pt x="13577" y="20100"/>
                  <a:pt x="13620" y="20115"/>
                  <a:pt x="13606" y="20129"/>
                </a:cubicBezTo>
                <a:cubicBezTo>
                  <a:pt x="13606" y="20129"/>
                  <a:pt x="13620" y="20144"/>
                  <a:pt x="13635" y="20158"/>
                </a:cubicBezTo>
                <a:lnTo>
                  <a:pt x="13649" y="20172"/>
                </a:lnTo>
                <a:cubicBezTo>
                  <a:pt x="13663" y="20187"/>
                  <a:pt x="13721" y="20172"/>
                  <a:pt x="13692" y="20230"/>
                </a:cubicBezTo>
                <a:cubicBezTo>
                  <a:pt x="13685" y="20237"/>
                  <a:pt x="13671" y="20241"/>
                  <a:pt x="13654" y="20241"/>
                </a:cubicBezTo>
                <a:cubicBezTo>
                  <a:pt x="13638" y="20241"/>
                  <a:pt x="13620" y="20237"/>
                  <a:pt x="13606" y="20230"/>
                </a:cubicBezTo>
                <a:lnTo>
                  <a:pt x="13577" y="20201"/>
                </a:lnTo>
                <a:cubicBezTo>
                  <a:pt x="13548" y="20144"/>
                  <a:pt x="13548" y="20100"/>
                  <a:pt x="13563" y="20100"/>
                </a:cubicBezTo>
                <a:close/>
                <a:moveTo>
                  <a:pt x="13112" y="20055"/>
                </a:moveTo>
                <a:cubicBezTo>
                  <a:pt x="13125" y="20055"/>
                  <a:pt x="13138" y="20063"/>
                  <a:pt x="13146" y="20072"/>
                </a:cubicBezTo>
                <a:cubicBezTo>
                  <a:pt x="13161" y="20072"/>
                  <a:pt x="13204" y="20086"/>
                  <a:pt x="13218" y="20086"/>
                </a:cubicBezTo>
                <a:cubicBezTo>
                  <a:pt x="13229" y="20086"/>
                  <a:pt x="13272" y="20062"/>
                  <a:pt x="13293" y="20062"/>
                </a:cubicBezTo>
                <a:cubicBezTo>
                  <a:pt x="13300" y="20062"/>
                  <a:pt x="13304" y="20065"/>
                  <a:pt x="13304" y="20072"/>
                </a:cubicBezTo>
                <a:cubicBezTo>
                  <a:pt x="13319" y="20086"/>
                  <a:pt x="13275" y="20129"/>
                  <a:pt x="13204" y="20172"/>
                </a:cubicBezTo>
                <a:lnTo>
                  <a:pt x="13161" y="20129"/>
                </a:lnTo>
                <a:cubicBezTo>
                  <a:pt x="13161" y="20119"/>
                  <a:pt x="13153" y="20109"/>
                  <a:pt x="13144" y="20109"/>
                </a:cubicBezTo>
                <a:cubicBezTo>
                  <a:pt x="13140" y="20109"/>
                  <a:pt x="13136" y="20111"/>
                  <a:pt x="13132" y="20115"/>
                </a:cubicBezTo>
                <a:cubicBezTo>
                  <a:pt x="13103" y="20129"/>
                  <a:pt x="13074" y="20230"/>
                  <a:pt x="13060" y="20244"/>
                </a:cubicBezTo>
                <a:lnTo>
                  <a:pt x="13046" y="20244"/>
                </a:lnTo>
                <a:cubicBezTo>
                  <a:pt x="13017" y="20230"/>
                  <a:pt x="13017" y="20201"/>
                  <a:pt x="13017" y="20187"/>
                </a:cubicBezTo>
                <a:cubicBezTo>
                  <a:pt x="13017" y="20172"/>
                  <a:pt x="12988" y="20172"/>
                  <a:pt x="12974" y="20172"/>
                </a:cubicBezTo>
                <a:cubicBezTo>
                  <a:pt x="12959" y="20172"/>
                  <a:pt x="12945" y="20172"/>
                  <a:pt x="12945" y="20158"/>
                </a:cubicBezTo>
                <a:cubicBezTo>
                  <a:pt x="12945" y="20158"/>
                  <a:pt x="12974" y="20100"/>
                  <a:pt x="12988" y="20086"/>
                </a:cubicBezTo>
                <a:cubicBezTo>
                  <a:pt x="12992" y="20082"/>
                  <a:pt x="12999" y="20080"/>
                  <a:pt x="13006" y="20080"/>
                </a:cubicBezTo>
                <a:cubicBezTo>
                  <a:pt x="13024" y="20080"/>
                  <a:pt x="13046" y="20090"/>
                  <a:pt x="13046" y="20100"/>
                </a:cubicBezTo>
                <a:cubicBezTo>
                  <a:pt x="13048" y="20103"/>
                  <a:pt x="13052" y="20104"/>
                  <a:pt x="13055" y="20104"/>
                </a:cubicBezTo>
                <a:cubicBezTo>
                  <a:pt x="13070" y="20104"/>
                  <a:pt x="13089" y="20083"/>
                  <a:pt x="13089" y="20072"/>
                </a:cubicBezTo>
                <a:cubicBezTo>
                  <a:pt x="13095" y="20060"/>
                  <a:pt x="13103" y="20055"/>
                  <a:pt x="13112" y="20055"/>
                </a:cubicBezTo>
                <a:close/>
                <a:moveTo>
                  <a:pt x="14885" y="20201"/>
                </a:moveTo>
                <a:cubicBezTo>
                  <a:pt x="14899" y="20201"/>
                  <a:pt x="14913" y="20215"/>
                  <a:pt x="14928" y="20230"/>
                </a:cubicBezTo>
                <a:cubicBezTo>
                  <a:pt x="14928" y="20230"/>
                  <a:pt x="14913" y="20273"/>
                  <a:pt x="14913" y="20273"/>
                </a:cubicBezTo>
                <a:cubicBezTo>
                  <a:pt x="14913" y="20280"/>
                  <a:pt x="14888" y="20284"/>
                  <a:pt x="14859" y="20284"/>
                </a:cubicBezTo>
                <a:cubicBezTo>
                  <a:pt x="14831" y="20284"/>
                  <a:pt x="14798" y="20280"/>
                  <a:pt x="14784" y="20273"/>
                </a:cubicBezTo>
                <a:cubicBezTo>
                  <a:pt x="14741" y="20273"/>
                  <a:pt x="14741" y="20258"/>
                  <a:pt x="14755" y="20258"/>
                </a:cubicBezTo>
                <a:cubicBezTo>
                  <a:pt x="14784" y="20258"/>
                  <a:pt x="14870" y="20215"/>
                  <a:pt x="14885" y="20201"/>
                </a:cubicBezTo>
                <a:close/>
                <a:moveTo>
                  <a:pt x="8204" y="20086"/>
                </a:moveTo>
                <a:cubicBezTo>
                  <a:pt x="8204" y="20086"/>
                  <a:pt x="8218" y="20100"/>
                  <a:pt x="8233" y="20115"/>
                </a:cubicBezTo>
                <a:lnTo>
                  <a:pt x="8189" y="20244"/>
                </a:lnTo>
                <a:lnTo>
                  <a:pt x="8189" y="20287"/>
                </a:lnTo>
                <a:cubicBezTo>
                  <a:pt x="8189" y="20294"/>
                  <a:pt x="8186" y="20298"/>
                  <a:pt x="8179" y="20298"/>
                </a:cubicBezTo>
                <a:cubicBezTo>
                  <a:pt x="8172" y="20298"/>
                  <a:pt x="8161" y="20294"/>
                  <a:pt x="8146" y="20287"/>
                </a:cubicBezTo>
                <a:cubicBezTo>
                  <a:pt x="8161" y="20273"/>
                  <a:pt x="8161" y="20258"/>
                  <a:pt x="8161" y="20244"/>
                </a:cubicBezTo>
                <a:lnTo>
                  <a:pt x="8175" y="20215"/>
                </a:lnTo>
                <a:lnTo>
                  <a:pt x="8189" y="20187"/>
                </a:lnTo>
                <a:cubicBezTo>
                  <a:pt x="8175" y="20172"/>
                  <a:pt x="8175" y="20129"/>
                  <a:pt x="8189" y="20115"/>
                </a:cubicBezTo>
                <a:lnTo>
                  <a:pt x="8204" y="20086"/>
                </a:lnTo>
                <a:close/>
                <a:moveTo>
                  <a:pt x="3376" y="20129"/>
                </a:moveTo>
                <a:cubicBezTo>
                  <a:pt x="3391" y="20129"/>
                  <a:pt x="3376" y="20201"/>
                  <a:pt x="3362" y="20230"/>
                </a:cubicBezTo>
                <a:cubicBezTo>
                  <a:pt x="3362" y="20258"/>
                  <a:pt x="3333" y="20287"/>
                  <a:pt x="3333" y="20302"/>
                </a:cubicBezTo>
                <a:cubicBezTo>
                  <a:pt x="3319" y="20302"/>
                  <a:pt x="3262" y="20244"/>
                  <a:pt x="3247" y="20244"/>
                </a:cubicBezTo>
                <a:cubicBezTo>
                  <a:pt x="3218" y="20244"/>
                  <a:pt x="3218" y="20230"/>
                  <a:pt x="3247" y="20215"/>
                </a:cubicBezTo>
                <a:lnTo>
                  <a:pt x="3262" y="20215"/>
                </a:lnTo>
                <a:lnTo>
                  <a:pt x="3319" y="20230"/>
                </a:lnTo>
                <a:cubicBezTo>
                  <a:pt x="3333" y="20201"/>
                  <a:pt x="3348" y="20158"/>
                  <a:pt x="3348" y="20144"/>
                </a:cubicBezTo>
                <a:lnTo>
                  <a:pt x="3348" y="20129"/>
                </a:lnTo>
                <a:close/>
                <a:moveTo>
                  <a:pt x="9506" y="19936"/>
                </a:moveTo>
                <a:cubicBezTo>
                  <a:pt x="9518" y="19936"/>
                  <a:pt x="9540" y="19947"/>
                  <a:pt x="9540" y="19957"/>
                </a:cubicBezTo>
                <a:cubicBezTo>
                  <a:pt x="9540" y="19971"/>
                  <a:pt x="9526" y="20014"/>
                  <a:pt x="9526" y="20029"/>
                </a:cubicBezTo>
                <a:cubicBezTo>
                  <a:pt x="9511" y="20043"/>
                  <a:pt x="9526" y="20072"/>
                  <a:pt x="9540" y="20100"/>
                </a:cubicBezTo>
                <a:lnTo>
                  <a:pt x="9583" y="20100"/>
                </a:lnTo>
                <a:cubicBezTo>
                  <a:pt x="9590" y="20093"/>
                  <a:pt x="9601" y="20090"/>
                  <a:pt x="9610" y="20090"/>
                </a:cubicBezTo>
                <a:cubicBezTo>
                  <a:pt x="9619" y="20090"/>
                  <a:pt x="9626" y="20093"/>
                  <a:pt x="9626" y="20100"/>
                </a:cubicBezTo>
                <a:lnTo>
                  <a:pt x="9641" y="20129"/>
                </a:lnTo>
                <a:cubicBezTo>
                  <a:pt x="9669" y="20144"/>
                  <a:pt x="9669" y="20158"/>
                  <a:pt x="9641" y="20158"/>
                </a:cubicBezTo>
                <a:lnTo>
                  <a:pt x="9626" y="20158"/>
                </a:lnTo>
                <a:lnTo>
                  <a:pt x="9612" y="20144"/>
                </a:lnTo>
                <a:cubicBezTo>
                  <a:pt x="9583" y="20172"/>
                  <a:pt x="9569" y="20215"/>
                  <a:pt x="9583" y="20244"/>
                </a:cubicBezTo>
                <a:lnTo>
                  <a:pt x="9540" y="20244"/>
                </a:lnTo>
                <a:cubicBezTo>
                  <a:pt x="9511" y="20244"/>
                  <a:pt x="9526" y="20201"/>
                  <a:pt x="9526" y="20172"/>
                </a:cubicBezTo>
                <a:cubicBezTo>
                  <a:pt x="9511" y="20158"/>
                  <a:pt x="9483" y="20158"/>
                  <a:pt x="9454" y="20158"/>
                </a:cubicBezTo>
                <a:cubicBezTo>
                  <a:pt x="9439" y="20158"/>
                  <a:pt x="9439" y="20158"/>
                  <a:pt x="9439" y="20172"/>
                </a:cubicBezTo>
                <a:lnTo>
                  <a:pt x="9439" y="20201"/>
                </a:lnTo>
                <a:cubicBezTo>
                  <a:pt x="9454" y="20215"/>
                  <a:pt x="9439" y="20230"/>
                  <a:pt x="9425" y="20244"/>
                </a:cubicBezTo>
                <a:lnTo>
                  <a:pt x="9411" y="20244"/>
                </a:lnTo>
                <a:cubicBezTo>
                  <a:pt x="9396" y="20230"/>
                  <a:pt x="9368" y="20215"/>
                  <a:pt x="9339" y="20215"/>
                </a:cubicBezTo>
                <a:cubicBezTo>
                  <a:pt x="9339" y="20215"/>
                  <a:pt x="9324" y="20230"/>
                  <a:pt x="9310" y="20244"/>
                </a:cubicBezTo>
                <a:cubicBezTo>
                  <a:pt x="9310" y="20271"/>
                  <a:pt x="9304" y="20281"/>
                  <a:pt x="9296" y="20281"/>
                </a:cubicBezTo>
                <a:cubicBezTo>
                  <a:pt x="9292" y="20281"/>
                  <a:pt x="9287" y="20278"/>
                  <a:pt x="9281" y="20273"/>
                </a:cubicBezTo>
                <a:lnTo>
                  <a:pt x="9267" y="20258"/>
                </a:lnTo>
                <a:cubicBezTo>
                  <a:pt x="9267" y="20244"/>
                  <a:pt x="9253" y="20244"/>
                  <a:pt x="9210" y="20244"/>
                </a:cubicBezTo>
                <a:cubicBezTo>
                  <a:pt x="9195" y="20258"/>
                  <a:pt x="9195" y="20258"/>
                  <a:pt x="9195" y="20258"/>
                </a:cubicBezTo>
                <a:cubicBezTo>
                  <a:pt x="9195" y="20258"/>
                  <a:pt x="9181" y="20244"/>
                  <a:pt x="9166" y="20244"/>
                </a:cubicBezTo>
                <a:cubicBezTo>
                  <a:pt x="9138" y="20244"/>
                  <a:pt x="9109" y="20244"/>
                  <a:pt x="9066" y="20258"/>
                </a:cubicBezTo>
                <a:lnTo>
                  <a:pt x="9037" y="20244"/>
                </a:lnTo>
                <a:lnTo>
                  <a:pt x="8994" y="20230"/>
                </a:lnTo>
                <a:cubicBezTo>
                  <a:pt x="8994" y="20251"/>
                  <a:pt x="8987" y="20262"/>
                  <a:pt x="8978" y="20262"/>
                </a:cubicBezTo>
                <a:cubicBezTo>
                  <a:pt x="8969" y="20262"/>
                  <a:pt x="8958" y="20251"/>
                  <a:pt x="8951" y="20230"/>
                </a:cubicBezTo>
                <a:lnTo>
                  <a:pt x="8922" y="20201"/>
                </a:lnTo>
                <a:lnTo>
                  <a:pt x="8893" y="20172"/>
                </a:lnTo>
                <a:cubicBezTo>
                  <a:pt x="8850" y="20215"/>
                  <a:pt x="8836" y="20273"/>
                  <a:pt x="8850" y="20273"/>
                </a:cubicBezTo>
                <a:cubicBezTo>
                  <a:pt x="8850" y="20287"/>
                  <a:pt x="8836" y="20287"/>
                  <a:pt x="8822" y="20302"/>
                </a:cubicBezTo>
                <a:lnTo>
                  <a:pt x="8807" y="20302"/>
                </a:lnTo>
                <a:cubicBezTo>
                  <a:pt x="8789" y="20305"/>
                  <a:pt x="8773" y="20307"/>
                  <a:pt x="8759" y="20307"/>
                </a:cubicBezTo>
                <a:cubicBezTo>
                  <a:pt x="8717" y="20307"/>
                  <a:pt x="8696" y="20291"/>
                  <a:pt x="8707" y="20258"/>
                </a:cubicBezTo>
                <a:lnTo>
                  <a:pt x="8721" y="20230"/>
                </a:lnTo>
                <a:lnTo>
                  <a:pt x="8735" y="20187"/>
                </a:lnTo>
                <a:cubicBezTo>
                  <a:pt x="8753" y="20193"/>
                  <a:pt x="8769" y="20196"/>
                  <a:pt x="8780" y="20196"/>
                </a:cubicBezTo>
                <a:cubicBezTo>
                  <a:pt x="8795" y="20196"/>
                  <a:pt x="8801" y="20189"/>
                  <a:pt x="8793" y="20172"/>
                </a:cubicBezTo>
                <a:cubicBezTo>
                  <a:pt x="8793" y="20158"/>
                  <a:pt x="8721" y="20086"/>
                  <a:pt x="8721" y="20072"/>
                </a:cubicBezTo>
                <a:cubicBezTo>
                  <a:pt x="8707" y="20043"/>
                  <a:pt x="8721" y="20029"/>
                  <a:pt x="8735" y="20029"/>
                </a:cubicBezTo>
                <a:lnTo>
                  <a:pt x="8779" y="20029"/>
                </a:lnTo>
                <a:cubicBezTo>
                  <a:pt x="8793" y="20057"/>
                  <a:pt x="8822" y="20086"/>
                  <a:pt x="8822" y="20100"/>
                </a:cubicBezTo>
                <a:lnTo>
                  <a:pt x="8836" y="20115"/>
                </a:lnTo>
                <a:lnTo>
                  <a:pt x="8893" y="20172"/>
                </a:lnTo>
                <a:cubicBezTo>
                  <a:pt x="8893" y="20129"/>
                  <a:pt x="8908" y="20072"/>
                  <a:pt x="8908" y="20057"/>
                </a:cubicBezTo>
                <a:lnTo>
                  <a:pt x="8922" y="20057"/>
                </a:lnTo>
                <a:cubicBezTo>
                  <a:pt x="8937" y="20072"/>
                  <a:pt x="8965" y="20115"/>
                  <a:pt x="8980" y="20144"/>
                </a:cubicBezTo>
                <a:lnTo>
                  <a:pt x="9023" y="20129"/>
                </a:lnTo>
                <a:lnTo>
                  <a:pt x="9037" y="20115"/>
                </a:lnTo>
                <a:cubicBezTo>
                  <a:pt x="9041" y="20117"/>
                  <a:pt x="9045" y="20118"/>
                  <a:pt x="9048" y="20118"/>
                </a:cubicBezTo>
                <a:cubicBezTo>
                  <a:pt x="9066" y="20118"/>
                  <a:pt x="9066" y="20084"/>
                  <a:pt x="9066" y="20072"/>
                </a:cubicBezTo>
                <a:cubicBezTo>
                  <a:pt x="9057" y="20055"/>
                  <a:pt x="9049" y="20048"/>
                  <a:pt x="9041" y="20048"/>
                </a:cubicBezTo>
                <a:cubicBezTo>
                  <a:pt x="9035" y="20048"/>
                  <a:pt x="9029" y="20051"/>
                  <a:pt x="9023" y="20057"/>
                </a:cubicBezTo>
                <a:cubicBezTo>
                  <a:pt x="9008" y="20057"/>
                  <a:pt x="8994" y="20043"/>
                  <a:pt x="8994" y="20043"/>
                </a:cubicBezTo>
                <a:cubicBezTo>
                  <a:pt x="8994" y="20029"/>
                  <a:pt x="8994" y="20000"/>
                  <a:pt x="9008" y="20000"/>
                </a:cubicBezTo>
                <a:lnTo>
                  <a:pt x="9037" y="20000"/>
                </a:lnTo>
                <a:cubicBezTo>
                  <a:pt x="9049" y="19994"/>
                  <a:pt x="9063" y="19990"/>
                  <a:pt x="9077" y="19990"/>
                </a:cubicBezTo>
                <a:cubicBezTo>
                  <a:pt x="9097" y="19990"/>
                  <a:pt x="9115" y="19997"/>
                  <a:pt x="9123" y="20014"/>
                </a:cubicBezTo>
                <a:lnTo>
                  <a:pt x="9123" y="20029"/>
                </a:lnTo>
                <a:lnTo>
                  <a:pt x="9123" y="20057"/>
                </a:lnTo>
                <a:cubicBezTo>
                  <a:pt x="9109" y="20100"/>
                  <a:pt x="9138" y="20158"/>
                  <a:pt x="9152" y="20172"/>
                </a:cubicBezTo>
                <a:cubicBezTo>
                  <a:pt x="9166" y="20172"/>
                  <a:pt x="9238" y="20158"/>
                  <a:pt x="9253" y="20129"/>
                </a:cubicBezTo>
                <a:cubicBezTo>
                  <a:pt x="9257" y="20125"/>
                  <a:pt x="9261" y="20123"/>
                  <a:pt x="9265" y="20123"/>
                </a:cubicBezTo>
                <a:cubicBezTo>
                  <a:pt x="9274" y="20123"/>
                  <a:pt x="9281" y="20133"/>
                  <a:pt x="9281" y="20144"/>
                </a:cubicBezTo>
                <a:cubicBezTo>
                  <a:pt x="9267" y="20158"/>
                  <a:pt x="9267" y="20172"/>
                  <a:pt x="9253" y="20187"/>
                </a:cubicBezTo>
                <a:cubicBezTo>
                  <a:pt x="9267" y="20187"/>
                  <a:pt x="9281" y="20187"/>
                  <a:pt x="9296" y="20201"/>
                </a:cubicBezTo>
                <a:lnTo>
                  <a:pt x="9310" y="20187"/>
                </a:lnTo>
                <a:cubicBezTo>
                  <a:pt x="9310" y="20129"/>
                  <a:pt x="9339" y="20115"/>
                  <a:pt x="9368" y="20115"/>
                </a:cubicBezTo>
                <a:lnTo>
                  <a:pt x="9382" y="20115"/>
                </a:lnTo>
                <a:cubicBezTo>
                  <a:pt x="9382" y="20111"/>
                  <a:pt x="9384" y="20109"/>
                  <a:pt x="9388" y="20109"/>
                </a:cubicBezTo>
                <a:cubicBezTo>
                  <a:pt x="9398" y="20109"/>
                  <a:pt x="9415" y="20119"/>
                  <a:pt x="9425" y="20129"/>
                </a:cubicBezTo>
                <a:cubicBezTo>
                  <a:pt x="9425" y="20132"/>
                  <a:pt x="9427" y="20133"/>
                  <a:pt x="9429" y="20133"/>
                </a:cubicBezTo>
                <a:cubicBezTo>
                  <a:pt x="9440" y="20133"/>
                  <a:pt x="9471" y="20110"/>
                  <a:pt x="9483" y="20086"/>
                </a:cubicBezTo>
                <a:cubicBezTo>
                  <a:pt x="9483" y="20072"/>
                  <a:pt x="9483" y="19957"/>
                  <a:pt x="9497" y="19942"/>
                </a:cubicBezTo>
                <a:cubicBezTo>
                  <a:pt x="9497" y="19938"/>
                  <a:pt x="9501" y="19936"/>
                  <a:pt x="9506" y="19936"/>
                </a:cubicBezTo>
                <a:close/>
                <a:moveTo>
                  <a:pt x="12148" y="20212"/>
                </a:moveTo>
                <a:cubicBezTo>
                  <a:pt x="12151" y="20212"/>
                  <a:pt x="12153" y="20213"/>
                  <a:pt x="12155" y="20215"/>
                </a:cubicBezTo>
                <a:lnTo>
                  <a:pt x="12184" y="20244"/>
                </a:lnTo>
                <a:cubicBezTo>
                  <a:pt x="12212" y="20287"/>
                  <a:pt x="12241" y="20330"/>
                  <a:pt x="12227" y="20330"/>
                </a:cubicBezTo>
                <a:cubicBezTo>
                  <a:pt x="12212" y="20330"/>
                  <a:pt x="12184" y="20302"/>
                  <a:pt x="12184" y="20287"/>
                </a:cubicBezTo>
                <a:cubicBezTo>
                  <a:pt x="12198" y="20287"/>
                  <a:pt x="12184" y="20273"/>
                  <a:pt x="12155" y="20273"/>
                </a:cubicBezTo>
                <a:lnTo>
                  <a:pt x="12126" y="20273"/>
                </a:lnTo>
                <a:cubicBezTo>
                  <a:pt x="12112" y="20280"/>
                  <a:pt x="12101" y="20284"/>
                  <a:pt x="12094" y="20284"/>
                </a:cubicBezTo>
                <a:cubicBezTo>
                  <a:pt x="12087" y="20284"/>
                  <a:pt x="12083" y="20280"/>
                  <a:pt x="12083" y="20273"/>
                </a:cubicBezTo>
                <a:lnTo>
                  <a:pt x="12083" y="20258"/>
                </a:lnTo>
                <a:cubicBezTo>
                  <a:pt x="12108" y="20246"/>
                  <a:pt x="12132" y="20212"/>
                  <a:pt x="12148" y="20212"/>
                </a:cubicBezTo>
                <a:close/>
                <a:moveTo>
                  <a:pt x="8093" y="20271"/>
                </a:moveTo>
                <a:cubicBezTo>
                  <a:pt x="8101" y="20271"/>
                  <a:pt x="8109" y="20279"/>
                  <a:pt x="8118" y="20287"/>
                </a:cubicBezTo>
                <a:lnTo>
                  <a:pt x="8132" y="20302"/>
                </a:lnTo>
                <a:cubicBezTo>
                  <a:pt x="8132" y="20316"/>
                  <a:pt x="8132" y="20330"/>
                  <a:pt x="8118" y="20345"/>
                </a:cubicBezTo>
                <a:lnTo>
                  <a:pt x="8103" y="20330"/>
                </a:lnTo>
                <a:cubicBezTo>
                  <a:pt x="8075" y="20330"/>
                  <a:pt x="8060" y="20316"/>
                  <a:pt x="8075" y="20287"/>
                </a:cubicBezTo>
                <a:cubicBezTo>
                  <a:pt x="8081" y="20275"/>
                  <a:pt x="8087" y="20271"/>
                  <a:pt x="8093" y="20271"/>
                </a:cubicBezTo>
                <a:close/>
                <a:moveTo>
                  <a:pt x="8103" y="20129"/>
                </a:moveTo>
                <a:cubicBezTo>
                  <a:pt x="8132" y="20144"/>
                  <a:pt x="8132" y="20201"/>
                  <a:pt x="8132" y="20273"/>
                </a:cubicBezTo>
                <a:cubicBezTo>
                  <a:pt x="8103" y="20258"/>
                  <a:pt x="8075" y="20230"/>
                  <a:pt x="8060" y="20215"/>
                </a:cubicBezTo>
                <a:cubicBezTo>
                  <a:pt x="8040" y="20205"/>
                  <a:pt x="8020" y="20195"/>
                  <a:pt x="8014" y="20195"/>
                </a:cubicBezTo>
                <a:cubicBezTo>
                  <a:pt x="8012" y="20195"/>
                  <a:pt x="8013" y="20197"/>
                  <a:pt x="8017" y="20201"/>
                </a:cubicBezTo>
                <a:lnTo>
                  <a:pt x="8017" y="20215"/>
                </a:lnTo>
                <a:cubicBezTo>
                  <a:pt x="8031" y="20244"/>
                  <a:pt x="8060" y="20258"/>
                  <a:pt x="8046" y="20302"/>
                </a:cubicBezTo>
                <a:cubicBezTo>
                  <a:pt x="8040" y="20307"/>
                  <a:pt x="8035" y="20310"/>
                  <a:pt x="8030" y="20310"/>
                </a:cubicBezTo>
                <a:cubicBezTo>
                  <a:pt x="8011" y="20310"/>
                  <a:pt x="8000" y="20273"/>
                  <a:pt x="7988" y="20273"/>
                </a:cubicBezTo>
                <a:lnTo>
                  <a:pt x="7974" y="20273"/>
                </a:lnTo>
                <a:cubicBezTo>
                  <a:pt x="7968" y="20284"/>
                  <a:pt x="7957" y="20288"/>
                  <a:pt x="7943" y="20288"/>
                </a:cubicBezTo>
                <a:cubicBezTo>
                  <a:pt x="7920" y="20288"/>
                  <a:pt x="7891" y="20276"/>
                  <a:pt x="7873" y="20258"/>
                </a:cubicBezTo>
                <a:cubicBezTo>
                  <a:pt x="7871" y="20253"/>
                  <a:pt x="7868" y="20251"/>
                  <a:pt x="7865" y="20251"/>
                </a:cubicBezTo>
                <a:cubicBezTo>
                  <a:pt x="7854" y="20251"/>
                  <a:pt x="7845" y="20293"/>
                  <a:pt x="7845" y="20316"/>
                </a:cubicBezTo>
                <a:cubicBezTo>
                  <a:pt x="7845" y="20330"/>
                  <a:pt x="7816" y="20373"/>
                  <a:pt x="7802" y="20373"/>
                </a:cubicBezTo>
                <a:cubicBezTo>
                  <a:pt x="7787" y="20359"/>
                  <a:pt x="7758" y="20345"/>
                  <a:pt x="7758" y="20345"/>
                </a:cubicBezTo>
                <a:cubicBezTo>
                  <a:pt x="7745" y="20362"/>
                  <a:pt x="7734" y="20369"/>
                  <a:pt x="7725" y="20369"/>
                </a:cubicBezTo>
                <a:cubicBezTo>
                  <a:pt x="7705" y="20369"/>
                  <a:pt x="7692" y="20336"/>
                  <a:pt x="7672" y="20316"/>
                </a:cubicBezTo>
                <a:cubicBezTo>
                  <a:pt x="7658" y="20302"/>
                  <a:pt x="7629" y="20316"/>
                  <a:pt x="7629" y="20273"/>
                </a:cubicBezTo>
                <a:cubicBezTo>
                  <a:pt x="7644" y="20230"/>
                  <a:pt x="7644" y="20187"/>
                  <a:pt x="7658" y="20158"/>
                </a:cubicBezTo>
                <a:lnTo>
                  <a:pt x="7701" y="20129"/>
                </a:lnTo>
                <a:cubicBezTo>
                  <a:pt x="7730" y="20172"/>
                  <a:pt x="7730" y="20201"/>
                  <a:pt x="7715" y="20201"/>
                </a:cubicBezTo>
                <a:lnTo>
                  <a:pt x="7701" y="20215"/>
                </a:lnTo>
                <a:cubicBezTo>
                  <a:pt x="7687" y="20215"/>
                  <a:pt x="7687" y="20230"/>
                  <a:pt x="7687" y="20244"/>
                </a:cubicBezTo>
                <a:cubicBezTo>
                  <a:pt x="7687" y="20258"/>
                  <a:pt x="7687" y="20273"/>
                  <a:pt x="7701" y="20273"/>
                </a:cubicBezTo>
                <a:lnTo>
                  <a:pt x="7730" y="20287"/>
                </a:lnTo>
                <a:lnTo>
                  <a:pt x="7787" y="20287"/>
                </a:lnTo>
                <a:cubicBezTo>
                  <a:pt x="7787" y="20287"/>
                  <a:pt x="7816" y="20230"/>
                  <a:pt x="7802" y="20215"/>
                </a:cubicBezTo>
                <a:cubicBezTo>
                  <a:pt x="7802" y="20187"/>
                  <a:pt x="7830" y="20144"/>
                  <a:pt x="7845" y="20144"/>
                </a:cubicBezTo>
                <a:lnTo>
                  <a:pt x="7888" y="20144"/>
                </a:lnTo>
                <a:cubicBezTo>
                  <a:pt x="7907" y="20144"/>
                  <a:pt x="7926" y="20150"/>
                  <a:pt x="7941" y="20150"/>
                </a:cubicBezTo>
                <a:cubicBezTo>
                  <a:pt x="7948" y="20150"/>
                  <a:pt x="7955" y="20148"/>
                  <a:pt x="7960" y="20144"/>
                </a:cubicBezTo>
                <a:cubicBezTo>
                  <a:pt x="8003" y="20144"/>
                  <a:pt x="8031" y="20129"/>
                  <a:pt x="8075" y="20129"/>
                </a:cubicBezTo>
                <a:close/>
                <a:moveTo>
                  <a:pt x="13347" y="20287"/>
                </a:moveTo>
                <a:cubicBezTo>
                  <a:pt x="13347" y="20302"/>
                  <a:pt x="13347" y="20345"/>
                  <a:pt x="13319" y="20388"/>
                </a:cubicBezTo>
                <a:lnTo>
                  <a:pt x="13275" y="20416"/>
                </a:lnTo>
                <a:cubicBezTo>
                  <a:pt x="13275" y="20416"/>
                  <a:pt x="13161" y="20388"/>
                  <a:pt x="13161" y="20373"/>
                </a:cubicBezTo>
                <a:cubicBezTo>
                  <a:pt x="13161" y="20373"/>
                  <a:pt x="13161" y="20359"/>
                  <a:pt x="13161" y="20345"/>
                </a:cubicBezTo>
                <a:cubicBezTo>
                  <a:pt x="13175" y="20345"/>
                  <a:pt x="13175" y="20330"/>
                  <a:pt x="13189" y="20330"/>
                </a:cubicBezTo>
                <a:lnTo>
                  <a:pt x="13218" y="20373"/>
                </a:lnTo>
                <a:cubicBezTo>
                  <a:pt x="13261" y="20359"/>
                  <a:pt x="13333" y="20330"/>
                  <a:pt x="13333" y="20316"/>
                </a:cubicBezTo>
                <a:cubicBezTo>
                  <a:pt x="13333" y="20287"/>
                  <a:pt x="13347" y="20287"/>
                  <a:pt x="13347" y="20287"/>
                </a:cubicBezTo>
                <a:close/>
                <a:moveTo>
                  <a:pt x="10294" y="20327"/>
                </a:moveTo>
                <a:cubicBezTo>
                  <a:pt x="10297" y="20327"/>
                  <a:pt x="10299" y="20328"/>
                  <a:pt x="10301" y="20330"/>
                </a:cubicBezTo>
                <a:cubicBezTo>
                  <a:pt x="10316" y="20345"/>
                  <a:pt x="10330" y="20416"/>
                  <a:pt x="10287" y="20431"/>
                </a:cubicBezTo>
                <a:lnTo>
                  <a:pt x="10244" y="20460"/>
                </a:lnTo>
                <a:cubicBezTo>
                  <a:pt x="10230" y="20445"/>
                  <a:pt x="10215" y="20431"/>
                  <a:pt x="10230" y="20402"/>
                </a:cubicBezTo>
                <a:lnTo>
                  <a:pt x="10287" y="20402"/>
                </a:lnTo>
                <a:cubicBezTo>
                  <a:pt x="10275" y="20355"/>
                  <a:pt x="10283" y="20327"/>
                  <a:pt x="10294" y="20327"/>
                </a:cubicBezTo>
                <a:close/>
                <a:moveTo>
                  <a:pt x="11207" y="20187"/>
                </a:moveTo>
                <a:lnTo>
                  <a:pt x="11221" y="20215"/>
                </a:lnTo>
                <a:cubicBezTo>
                  <a:pt x="11221" y="20244"/>
                  <a:pt x="11207" y="20302"/>
                  <a:pt x="11207" y="20330"/>
                </a:cubicBezTo>
                <a:cubicBezTo>
                  <a:pt x="11207" y="20345"/>
                  <a:pt x="11178" y="20345"/>
                  <a:pt x="11163" y="20345"/>
                </a:cubicBezTo>
                <a:cubicBezTo>
                  <a:pt x="11159" y="20340"/>
                  <a:pt x="11156" y="20339"/>
                  <a:pt x="11154" y="20339"/>
                </a:cubicBezTo>
                <a:cubicBezTo>
                  <a:pt x="11149" y="20339"/>
                  <a:pt x="11149" y="20349"/>
                  <a:pt x="11149" y="20359"/>
                </a:cubicBezTo>
                <a:lnTo>
                  <a:pt x="11163" y="20402"/>
                </a:lnTo>
                <a:cubicBezTo>
                  <a:pt x="11192" y="20445"/>
                  <a:pt x="11192" y="20460"/>
                  <a:pt x="11178" y="20460"/>
                </a:cubicBezTo>
                <a:lnTo>
                  <a:pt x="11149" y="20460"/>
                </a:lnTo>
                <a:cubicBezTo>
                  <a:pt x="11135" y="20460"/>
                  <a:pt x="11120" y="20431"/>
                  <a:pt x="11120" y="20402"/>
                </a:cubicBezTo>
                <a:cubicBezTo>
                  <a:pt x="11120" y="20391"/>
                  <a:pt x="11087" y="20364"/>
                  <a:pt x="11071" y="20364"/>
                </a:cubicBezTo>
                <a:cubicBezTo>
                  <a:pt x="11066" y="20364"/>
                  <a:pt x="11063" y="20366"/>
                  <a:pt x="11063" y="20373"/>
                </a:cubicBezTo>
                <a:cubicBezTo>
                  <a:pt x="11063" y="20382"/>
                  <a:pt x="11058" y="20385"/>
                  <a:pt x="11051" y="20385"/>
                </a:cubicBezTo>
                <a:cubicBezTo>
                  <a:pt x="11035" y="20385"/>
                  <a:pt x="11010" y="20365"/>
                  <a:pt x="11020" y="20345"/>
                </a:cubicBezTo>
                <a:cubicBezTo>
                  <a:pt x="11020" y="20316"/>
                  <a:pt x="11049" y="20258"/>
                  <a:pt x="11063" y="20230"/>
                </a:cubicBezTo>
                <a:lnTo>
                  <a:pt x="11106" y="20244"/>
                </a:lnTo>
                <a:lnTo>
                  <a:pt x="11120" y="20244"/>
                </a:lnTo>
                <a:cubicBezTo>
                  <a:pt x="11149" y="20215"/>
                  <a:pt x="11178" y="20187"/>
                  <a:pt x="11192" y="20187"/>
                </a:cubicBezTo>
                <a:close/>
                <a:moveTo>
                  <a:pt x="9885" y="20273"/>
                </a:moveTo>
                <a:lnTo>
                  <a:pt x="9914" y="20316"/>
                </a:lnTo>
                <a:cubicBezTo>
                  <a:pt x="9918" y="20326"/>
                  <a:pt x="9922" y="20329"/>
                  <a:pt x="9924" y="20329"/>
                </a:cubicBezTo>
                <a:cubicBezTo>
                  <a:pt x="9930" y="20329"/>
                  <a:pt x="9933" y="20316"/>
                  <a:pt x="9942" y="20316"/>
                </a:cubicBezTo>
                <a:cubicBezTo>
                  <a:pt x="9954" y="20305"/>
                  <a:pt x="9964" y="20300"/>
                  <a:pt x="9974" y="20300"/>
                </a:cubicBezTo>
                <a:cubicBezTo>
                  <a:pt x="10001" y="20300"/>
                  <a:pt x="10022" y="20334"/>
                  <a:pt x="10043" y="20345"/>
                </a:cubicBezTo>
                <a:cubicBezTo>
                  <a:pt x="10057" y="20345"/>
                  <a:pt x="10057" y="20402"/>
                  <a:pt x="10028" y="20431"/>
                </a:cubicBezTo>
                <a:lnTo>
                  <a:pt x="10014" y="20445"/>
                </a:lnTo>
                <a:cubicBezTo>
                  <a:pt x="10004" y="20455"/>
                  <a:pt x="9994" y="20460"/>
                  <a:pt x="9984" y="20460"/>
                </a:cubicBezTo>
                <a:cubicBezTo>
                  <a:pt x="9967" y="20460"/>
                  <a:pt x="9952" y="20444"/>
                  <a:pt x="9942" y="20416"/>
                </a:cubicBezTo>
                <a:lnTo>
                  <a:pt x="9914" y="20416"/>
                </a:lnTo>
                <a:lnTo>
                  <a:pt x="9885" y="20402"/>
                </a:lnTo>
                <a:cubicBezTo>
                  <a:pt x="9870" y="20373"/>
                  <a:pt x="9856" y="20316"/>
                  <a:pt x="9885" y="20273"/>
                </a:cubicBezTo>
                <a:close/>
                <a:moveTo>
                  <a:pt x="12859" y="20330"/>
                </a:moveTo>
                <a:cubicBezTo>
                  <a:pt x="12873" y="20345"/>
                  <a:pt x="12888" y="20373"/>
                  <a:pt x="12873" y="20388"/>
                </a:cubicBezTo>
                <a:lnTo>
                  <a:pt x="12873" y="20402"/>
                </a:lnTo>
                <a:cubicBezTo>
                  <a:pt x="12844" y="20416"/>
                  <a:pt x="12816" y="20416"/>
                  <a:pt x="12787" y="20431"/>
                </a:cubicBezTo>
                <a:cubicBezTo>
                  <a:pt x="12787" y="20431"/>
                  <a:pt x="12787" y="20445"/>
                  <a:pt x="12787" y="20460"/>
                </a:cubicBezTo>
                <a:lnTo>
                  <a:pt x="12787" y="20474"/>
                </a:lnTo>
                <a:lnTo>
                  <a:pt x="12758" y="20474"/>
                </a:lnTo>
                <a:cubicBezTo>
                  <a:pt x="12758" y="20474"/>
                  <a:pt x="12744" y="20431"/>
                  <a:pt x="12744" y="20416"/>
                </a:cubicBezTo>
                <a:cubicBezTo>
                  <a:pt x="12744" y="20402"/>
                  <a:pt x="12787" y="20373"/>
                  <a:pt x="12816" y="20345"/>
                </a:cubicBezTo>
                <a:lnTo>
                  <a:pt x="12859" y="20345"/>
                </a:lnTo>
                <a:lnTo>
                  <a:pt x="12859" y="20330"/>
                </a:lnTo>
                <a:close/>
                <a:moveTo>
                  <a:pt x="15790" y="20302"/>
                </a:moveTo>
                <a:cubicBezTo>
                  <a:pt x="15804" y="20302"/>
                  <a:pt x="15833" y="20316"/>
                  <a:pt x="15833" y="20316"/>
                </a:cubicBezTo>
                <a:cubicBezTo>
                  <a:pt x="15847" y="20330"/>
                  <a:pt x="15862" y="20373"/>
                  <a:pt x="15862" y="20388"/>
                </a:cubicBezTo>
                <a:cubicBezTo>
                  <a:pt x="15856" y="20399"/>
                  <a:pt x="15851" y="20403"/>
                  <a:pt x="15845" y="20403"/>
                </a:cubicBezTo>
                <a:cubicBezTo>
                  <a:pt x="15836" y="20403"/>
                  <a:pt x="15827" y="20391"/>
                  <a:pt x="15818" y="20373"/>
                </a:cubicBezTo>
                <a:lnTo>
                  <a:pt x="15804" y="20373"/>
                </a:lnTo>
                <a:cubicBezTo>
                  <a:pt x="15803" y="20372"/>
                  <a:pt x="15802" y="20372"/>
                  <a:pt x="15801" y="20372"/>
                </a:cubicBezTo>
                <a:cubicBezTo>
                  <a:pt x="15785" y="20372"/>
                  <a:pt x="15760" y="20447"/>
                  <a:pt x="15747" y="20474"/>
                </a:cubicBezTo>
                <a:cubicBezTo>
                  <a:pt x="15744" y="20479"/>
                  <a:pt x="15740" y="20482"/>
                  <a:pt x="15736" y="20482"/>
                </a:cubicBezTo>
                <a:cubicBezTo>
                  <a:pt x="15717" y="20482"/>
                  <a:pt x="15686" y="20440"/>
                  <a:pt x="15675" y="20416"/>
                </a:cubicBezTo>
                <a:cubicBezTo>
                  <a:pt x="15660" y="20388"/>
                  <a:pt x="15675" y="20345"/>
                  <a:pt x="15704" y="20330"/>
                </a:cubicBezTo>
                <a:lnTo>
                  <a:pt x="15732" y="20316"/>
                </a:lnTo>
                <a:cubicBezTo>
                  <a:pt x="15736" y="20313"/>
                  <a:pt x="15739" y="20312"/>
                  <a:pt x="15742" y="20312"/>
                </a:cubicBezTo>
                <a:cubicBezTo>
                  <a:pt x="15748" y="20312"/>
                  <a:pt x="15755" y="20315"/>
                  <a:pt x="15763" y="20315"/>
                </a:cubicBezTo>
                <a:cubicBezTo>
                  <a:pt x="15770" y="20315"/>
                  <a:pt x="15779" y="20312"/>
                  <a:pt x="15790" y="20302"/>
                </a:cubicBezTo>
                <a:close/>
                <a:moveTo>
                  <a:pt x="10876" y="19971"/>
                </a:moveTo>
                <a:lnTo>
                  <a:pt x="10905" y="20000"/>
                </a:lnTo>
                <a:cubicBezTo>
                  <a:pt x="10916" y="20044"/>
                  <a:pt x="10944" y="20063"/>
                  <a:pt x="10969" y="20063"/>
                </a:cubicBezTo>
                <a:cubicBezTo>
                  <a:pt x="10977" y="20063"/>
                  <a:pt x="10984" y="20061"/>
                  <a:pt x="10991" y="20057"/>
                </a:cubicBezTo>
                <a:lnTo>
                  <a:pt x="11063" y="20057"/>
                </a:lnTo>
                <a:cubicBezTo>
                  <a:pt x="11135" y="20057"/>
                  <a:pt x="11178" y="20029"/>
                  <a:pt x="11163" y="20029"/>
                </a:cubicBezTo>
                <a:cubicBezTo>
                  <a:pt x="11163" y="20014"/>
                  <a:pt x="11221" y="19985"/>
                  <a:pt x="11250" y="19985"/>
                </a:cubicBezTo>
                <a:cubicBezTo>
                  <a:pt x="11278" y="19985"/>
                  <a:pt x="11293" y="20057"/>
                  <a:pt x="11293" y="20086"/>
                </a:cubicBezTo>
                <a:cubicBezTo>
                  <a:pt x="11293" y="20100"/>
                  <a:pt x="11278" y="20129"/>
                  <a:pt x="11250" y="20129"/>
                </a:cubicBezTo>
                <a:lnTo>
                  <a:pt x="11235" y="20115"/>
                </a:lnTo>
                <a:lnTo>
                  <a:pt x="11221" y="20100"/>
                </a:lnTo>
                <a:cubicBezTo>
                  <a:pt x="11207" y="20100"/>
                  <a:pt x="11163" y="20144"/>
                  <a:pt x="11149" y="20144"/>
                </a:cubicBezTo>
                <a:cubicBezTo>
                  <a:pt x="11149" y="20144"/>
                  <a:pt x="11106" y="20129"/>
                  <a:pt x="11092" y="20129"/>
                </a:cubicBezTo>
                <a:lnTo>
                  <a:pt x="11077" y="20129"/>
                </a:lnTo>
                <a:lnTo>
                  <a:pt x="11049" y="20158"/>
                </a:lnTo>
                <a:cubicBezTo>
                  <a:pt x="11034" y="20129"/>
                  <a:pt x="11020" y="20100"/>
                  <a:pt x="11005" y="20100"/>
                </a:cubicBezTo>
                <a:cubicBezTo>
                  <a:pt x="10977" y="20115"/>
                  <a:pt x="10962" y="20115"/>
                  <a:pt x="10948" y="20129"/>
                </a:cubicBezTo>
                <a:lnTo>
                  <a:pt x="10934" y="20129"/>
                </a:lnTo>
                <a:cubicBezTo>
                  <a:pt x="10932" y="20131"/>
                  <a:pt x="10930" y="20132"/>
                  <a:pt x="10928" y="20132"/>
                </a:cubicBezTo>
                <a:cubicBezTo>
                  <a:pt x="10916" y="20132"/>
                  <a:pt x="10905" y="20098"/>
                  <a:pt x="10905" y="20086"/>
                </a:cubicBezTo>
                <a:cubicBezTo>
                  <a:pt x="10905" y="20084"/>
                  <a:pt x="10904" y="20082"/>
                  <a:pt x="10902" y="20082"/>
                </a:cubicBezTo>
                <a:cubicBezTo>
                  <a:pt x="10895" y="20082"/>
                  <a:pt x="10869" y="20110"/>
                  <a:pt x="10833" y="20158"/>
                </a:cubicBezTo>
                <a:lnTo>
                  <a:pt x="10790" y="20172"/>
                </a:lnTo>
                <a:cubicBezTo>
                  <a:pt x="10776" y="20201"/>
                  <a:pt x="10776" y="20215"/>
                  <a:pt x="10761" y="20244"/>
                </a:cubicBezTo>
                <a:cubicBezTo>
                  <a:pt x="10761" y="20270"/>
                  <a:pt x="10772" y="20275"/>
                  <a:pt x="10783" y="20275"/>
                </a:cubicBezTo>
                <a:cubicBezTo>
                  <a:pt x="10791" y="20275"/>
                  <a:pt x="10799" y="20273"/>
                  <a:pt x="10804" y="20273"/>
                </a:cubicBezTo>
                <a:lnTo>
                  <a:pt x="10833" y="20273"/>
                </a:lnTo>
                <a:lnTo>
                  <a:pt x="10833" y="20287"/>
                </a:lnTo>
                <a:cubicBezTo>
                  <a:pt x="10833" y="20302"/>
                  <a:pt x="10833" y="20316"/>
                  <a:pt x="10819" y="20316"/>
                </a:cubicBezTo>
                <a:lnTo>
                  <a:pt x="10804" y="20316"/>
                </a:lnTo>
                <a:cubicBezTo>
                  <a:pt x="10790" y="20316"/>
                  <a:pt x="10761" y="20402"/>
                  <a:pt x="10747" y="20416"/>
                </a:cubicBezTo>
                <a:cubicBezTo>
                  <a:pt x="10718" y="20431"/>
                  <a:pt x="10704" y="20445"/>
                  <a:pt x="10704" y="20460"/>
                </a:cubicBezTo>
                <a:lnTo>
                  <a:pt x="10704" y="20474"/>
                </a:lnTo>
                <a:cubicBezTo>
                  <a:pt x="10704" y="20474"/>
                  <a:pt x="10747" y="20488"/>
                  <a:pt x="10776" y="20503"/>
                </a:cubicBezTo>
                <a:lnTo>
                  <a:pt x="10804" y="20531"/>
                </a:lnTo>
                <a:cubicBezTo>
                  <a:pt x="10814" y="20531"/>
                  <a:pt x="10804" y="20538"/>
                  <a:pt x="10788" y="20538"/>
                </a:cubicBezTo>
                <a:cubicBezTo>
                  <a:pt x="10780" y="20538"/>
                  <a:pt x="10771" y="20536"/>
                  <a:pt x="10761" y="20531"/>
                </a:cubicBezTo>
                <a:cubicBezTo>
                  <a:pt x="10732" y="20531"/>
                  <a:pt x="10661" y="20488"/>
                  <a:pt x="10646" y="20474"/>
                </a:cubicBezTo>
                <a:lnTo>
                  <a:pt x="10661" y="20445"/>
                </a:lnTo>
                <a:cubicBezTo>
                  <a:pt x="10687" y="20419"/>
                  <a:pt x="10665" y="20357"/>
                  <a:pt x="10716" y="20357"/>
                </a:cubicBezTo>
                <a:cubicBezTo>
                  <a:pt x="10720" y="20357"/>
                  <a:pt x="10726" y="20358"/>
                  <a:pt x="10732" y="20359"/>
                </a:cubicBezTo>
                <a:cubicBezTo>
                  <a:pt x="10732" y="20359"/>
                  <a:pt x="10747" y="20316"/>
                  <a:pt x="10747" y="20302"/>
                </a:cubicBezTo>
                <a:lnTo>
                  <a:pt x="10732" y="20258"/>
                </a:lnTo>
                <a:cubicBezTo>
                  <a:pt x="10732" y="20215"/>
                  <a:pt x="10732" y="20158"/>
                  <a:pt x="10718" y="20129"/>
                </a:cubicBezTo>
                <a:lnTo>
                  <a:pt x="10704" y="20129"/>
                </a:lnTo>
                <a:cubicBezTo>
                  <a:pt x="10689" y="20144"/>
                  <a:pt x="10661" y="20158"/>
                  <a:pt x="10661" y="20172"/>
                </a:cubicBezTo>
                <a:lnTo>
                  <a:pt x="10632" y="20201"/>
                </a:lnTo>
                <a:cubicBezTo>
                  <a:pt x="10618" y="20172"/>
                  <a:pt x="10646" y="20100"/>
                  <a:pt x="10704" y="20043"/>
                </a:cubicBezTo>
                <a:lnTo>
                  <a:pt x="10776" y="20057"/>
                </a:lnTo>
                <a:lnTo>
                  <a:pt x="10804" y="20072"/>
                </a:lnTo>
                <a:cubicBezTo>
                  <a:pt x="10819" y="20029"/>
                  <a:pt x="10862" y="19985"/>
                  <a:pt x="10876" y="19971"/>
                </a:cubicBezTo>
                <a:close/>
                <a:moveTo>
                  <a:pt x="8592" y="20144"/>
                </a:moveTo>
                <a:cubicBezTo>
                  <a:pt x="8606" y="20172"/>
                  <a:pt x="8620" y="20201"/>
                  <a:pt x="8635" y="20244"/>
                </a:cubicBezTo>
                <a:lnTo>
                  <a:pt x="8620" y="20258"/>
                </a:lnTo>
                <a:cubicBezTo>
                  <a:pt x="8611" y="20277"/>
                  <a:pt x="8602" y="20295"/>
                  <a:pt x="8590" y="20295"/>
                </a:cubicBezTo>
                <a:cubicBezTo>
                  <a:pt x="8582" y="20295"/>
                  <a:pt x="8574" y="20289"/>
                  <a:pt x="8563" y="20273"/>
                </a:cubicBezTo>
                <a:lnTo>
                  <a:pt x="8534" y="20258"/>
                </a:lnTo>
                <a:cubicBezTo>
                  <a:pt x="8520" y="20316"/>
                  <a:pt x="8520" y="20488"/>
                  <a:pt x="8477" y="20531"/>
                </a:cubicBezTo>
                <a:cubicBezTo>
                  <a:pt x="8470" y="20538"/>
                  <a:pt x="8463" y="20541"/>
                  <a:pt x="8457" y="20541"/>
                </a:cubicBezTo>
                <a:cubicBezTo>
                  <a:pt x="8436" y="20541"/>
                  <a:pt x="8419" y="20510"/>
                  <a:pt x="8419" y="20488"/>
                </a:cubicBezTo>
                <a:cubicBezTo>
                  <a:pt x="8419" y="20460"/>
                  <a:pt x="8448" y="20431"/>
                  <a:pt x="8448" y="20431"/>
                </a:cubicBezTo>
                <a:cubicBezTo>
                  <a:pt x="8462" y="20431"/>
                  <a:pt x="8491" y="20373"/>
                  <a:pt x="8477" y="20359"/>
                </a:cubicBezTo>
                <a:cubicBezTo>
                  <a:pt x="8477" y="20336"/>
                  <a:pt x="8439" y="20312"/>
                  <a:pt x="8417" y="20312"/>
                </a:cubicBezTo>
                <a:cubicBezTo>
                  <a:pt x="8412" y="20312"/>
                  <a:pt x="8408" y="20313"/>
                  <a:pt x="8405" y="20316"/>
                </a:cubicBezTo>
                <a:cubicBezTo>
                  <a:pt x="8391" y="20316"/>
                  <a:pt x="8362" y="20345"/>
                  <a:pt x="8333" y="20373"/>
                </a:cubicBezTo>
                <a:lnTo>
                  <a:pt x="8304" y="20402"/>
                </a:lnTo>
                <a:cubicBezTo>
                  <a:pt x="8290" y="20431"/>
                  <a:pt x="8290" y="20460"/>
                  <a:pt x="8319" y="20460"/>
                </a:cubicBezTo>
                <a:lnTo>
                  <a:pt x="8348" y="20460"/>
                </a:lnTo>
                <a:cubicBezTo>
                  <a:pt x="8348" y="20488"/>
                  <a:pt x="8319" y="20517"/>
                  <a:pt x="8304" y="20517"/>
                </a:cubicBezTo>
                <a:lnTo>
                  <a:pt x="8290" y="20517"/>
                </a:lnTo>
                <a:lnTo>
                  <a:pt x="8276" y="20503"/>
                </a:lnTo>
                <a:cubicBezTo>
                  <a:pt x="8276" y="20445"/>
                  <a:pt x="8276" y="20373"/>
                  <a:pt x="8290" y="20345"/>
                </a:cubicBezTo>
                <a:lnTo>
                  <a:pt x="8304" y="20316"/>
                </a:lnTo>
                <a:cubicBezTo>
                  <a:pt x="8304" y="20302"/>
                  <a:pt x="8319" y="20302"/>
                  <a:pt x="8319" y="20287"/>
                </a:cubicBezTo>
                <a:cubicBezTo>
                  <a:pt x="8333" y="20258"/>
                  <a:pt x="8348" y="20244"/>
                  <a:pt x="8376" y="20244"/>
                </a:cubicBezTo>
                <a:cubicBezTo>
                  <a:pt x="8405" y="20244"/>
                  <a:pt x="8434" y="20244"/>
                  <a:pt x="8462" y="20201"/>
                </a:cubicBezTo>
                <a:lnTo>
                  <a:pt x="8491" y="20158"/>
                </a:lnTo>
                <a:cubicBezTo>
                  <a:pt x="8499" y="20182"/>
                  <a:pt x="8511" y="20192"/>
                  <a:pt x="8523" y="20192"/>
                </a:cubicBezTo>
                <a:cubicBezTo>
                  <a:pt x="8533" y="20192"/>
                  <a:pt x="8542" y="20185"/>
                  <a:pt x="8549" y="20172"/>
                </a:cubicBezTo>
                <a:lnTo>
                  <a:pt x="8563" y="20158"/>
                </a:lnTo>
                <a:lnTo>
                  <a:pt x="8592" y="20144"/>
                </a:lnTo>
                <a:close/>
                <a:moveTo>
                  <a:pt x="2157" y="20355"/>
                </a:moveTo>
                <a:cubicBezTo>
                  <a:pt x="2166" y="20355"/>
                  <a:pt x="2177" y="20366"/>
                  <a:pt x="2184" y="20388"/>
                </a:cubicBezTo>
                <a:lnTo>
                  <a:pt x="2155" y="20431"/>
                </a:lnTo>
                <a:cubicBezTo>
                  <a:pt x="2141" y="20445"/>
                  <a:pt x="2127" y="20474"/>
                  <a:pt x="2127" y="20488"/>
                </a:cubicBezTo>
                <a:cubicBezTo>
                  <a:pt x="2114" y="20513"/>
                  <a:pt x="2123" y="20549"/>
                  <a:pt x="2098" y="20549"/>
                </a:cubicBezTo>
                <a:cubicBezTo>
                  <a:pt x="2094" y="20549"/>
                  <a:pt x="2089" y="20548"/>
                  <a:pt x="2083" y="20546"/>
                </a:cubicBezTo>
                <a:cubicBezTo>
                  <a:pt x="2083" y="20546"/>
                  <a:pt x="2069" y="20474"/>
                  <a:pt x="2083" y="20474"/>
                </a:cubicBezTo>
                <a:cubicBezTo>
                  <a:pt x="2098" y="20445"/>
                  <a:pt x="2083" y="20388"/>
                  <a:pt x="2141" y="20388"/>
                </a:cubicBezTo>
                <a:cubicBezTo>
                  <a:pt x="2141" y="20366"/>
                  <a:pt x="2148" y="20355"/>
                  <a:pt x="2157" y="20355"/>
                </a:cubicBezTo>
                <a:close/>
                <a:moveTo>
                  <a:pt x="9244" y="20384"/>
                </a:moveTo>
                <a:cubicBezTo>
                  <a:pt x="9247" y="20384"/>
                  <a:pt x="9250" y="20385"/>
                  <a:pt x="9253" y="20388"/>
                </a:cubicBezTo>
                <a:cubicBezTo>
                  <a:pt x="9253" y="20402"/>
                  <a:pt x="9238" y="20460"/>
                  <a:pt x="9224" y="20460"/>
                </a:cubicBezTo>
                <a:cubicBezTo>
                  <a:pt x="9210" y="20460"/>
                  <a:pt x="9210" y="20474"/>
                  <a:pt x="9210" y="20488"/>
                </a:cubicBezTo>
                <a:lnTo>
                  <a:pt x="9238" y="20488"/>
                </a:lnTo>
                <a:cubicBezTo>
                  <a:pt x="9238" y="20503"/>
                  <a:pt x="9224" y="20560"/>
                  <a:pt x="9210" y="20560"/>
                </a:cubicBezTo>
                <a:cubicBezTo>
                  <a:pt x="9195" y="20560"/>
                  <a:pt x="9166" y="20517"/>
                  <a:pt x="9138" y="20488"/>
                </a:cubicBezTo>
                <a:lnTo>
                  <a:pt x="9095" y="20488"/>
                </a:lnTo>
                <a:cubicBezTo>
                  <a:pt x="9095" y="20488"/>
                  <a:pt x="9080" y="20474"/>
                  <a:pt x="9066" y="20460"/>
                </a:cubicBezTo>
                <a:cubicBezTo>
                  <a:pt x="9066" y="20445"/>
                  <a:pt x="9066" y="20416"/>
                  <a:pt x="9066" y="20402"/>
                </a:cubicBezTo>
                <a:lnTo>
                  <a:pt x="9095" y="20402"/>
                </a:lnTo>
                <a:cubicBezTo>
                  <a:pt x="9109" y="20402"/>
                  <a:pt x="9123" y="20416"/>
                  <a:pt x="9152" y="20431"/>
                </a:cubicBezTo>
                <a:lnTo>
                  <a:pt x="9195" y="20445"/>
                </a:lnTo>
                <a:cubicBezTo>
                  <a:pt x="9207" y="20410"/>
                  <a:pt x="9229" y="20384"/>
                  <a:pt x="9244" y="20384"/>
                </a:cubicBezTo>
                <a:close/>
                <a:moveTo>
                  <a:pt x="10295" y="20539"/>
                </a:moveTo>
                <a:cubicBezTo>
                  <a:pt x="10310" y="20539"/>
                  <a:pt x="10328" y="20589"/>
                  <a:pt x="10316" y="20589"/>
                </a:cubicBezTo>
                <a:cubicBezTo>
                  <a:pt x="10301" y="20603"/>
                  <a:pt x="10301" y="20618"/>
                  <a:pt x="10316" y="20632"/>
                </a:cubicBezTo>
                <a:cubicBezTo>
                  <a:pt x="10316" y="20632"/>
                  <a:pt x="10287" y="20603"/>
                  <a:pt x="10258" y="20589"/>
                </a:cubicBezTo>
                <a:cubicBezTo>
                  <a:pt x="10244" y="20589"/>
                  <a:pt x="10258" y="20560"/>
                  <a:pt x="10287" y="20546"/>
                </a:cubicBezTo>
                <a:cubicBezTo>
                  <a:pt x="10289" y="20541"/>
                  <a:pt x="10292" y="20539"/>
                  <a:pt x="10295" y="20539"/>
                </a:cubicBezTo>
                <a:close/>
                <a:moveTo>
                  <a:pt x="6873" y="20569"/>
                </a:moveTo>
                <a:cubicBezTo>
                  <a:pt x="6902" y="20569"/>
                  <a:pt x="6925" y="20582"/>
                  <a:pt x="6925" y="20603"/>
                </a:cubicBezTo>
                <a:lnTo>
                  <a:pt x="6911" y="20618"/>
                </a:lnTo>
                <a:cubicBezTo>
                  <a:pt x="6911" y="20632"/>
                  <a:pt x="6896" y="20646"/>
                  <a:pt x="6882" y="20661"/>
                </a:cubicBezTo>
                <a:cubicBezTo>
                  <a:pt x="6868" y="20675"/>
                  <a:pt x="6882" y="20689"/>
                  <a:pt x="6882" y="20704"/>
                </a:cubicBezTo>
                <a:lnTo>
                  <a:pt x="6896" y="20718"/>
                </a:lnTo>
                <a:cubicBezTo>
                  <a:pt x="6889" y="20733"/>
                  <a:pt x="6882" y="20740"/>
                  <a:pt x="6875" y="20740"/>
                </a:cubicBezTo>
                <a:cubicBezTo>
                  <a:pt x="6868" y="20740"/>
                  <a:pt x="6861" y="20733"/>
                  <a:pt x="6853" y="20718"/>
                </a:cubicBezTo>
                <a:lnTo>
                  <a:pt x="6853" y="20689"/>
                </a:lnTo>
                <a:cubicBezTo>
                  <a:pt x="6839" y="20661"/>
                  <a:pt x="6853" y="20646"/>
                  <a:pt x="6810" y="20632"/>
                </a:cubicBezTo>
                <a:cubicBezTo>
                  <a:pt x="6796" y="20632"/>
                  <a:pt x="6796" y="20589"/>
                  <a:pt x="6810" y="20575"/>
                </a:cubicBezTo>
                <a:lnTo>
                  <a:pt x="6839" y="20575"/>
                </a:lnTo>
                <a:cubicBezTo>
                  <a:pt x="6851" y="20571"/>
                  <a:pt x="6862" y="20569"/>
                  <a:pt x="6873" y="20569"/>
                </a:cubicBezTo>
                <a:close/>
                <a:moveTo>
                  <a:pt x="2730" y="20776"/>
                </a:moveTo>
                <a:cubicBezTo>
                  <a:pt x="2759" y="20790"/>
                  <a:pt x="2744" y="20819"/>
                  <a:pt x="2730" y="20819"/>
                </a:cubicBezTo>
                <a:cubicBezTo>
                  <a:pt x="2730" y="20833"/>
                  <a:pt x="2716" y="20833"/>
                  <a:pt x="2687" y="20833"/>
                </a:cubicBezTo>
                <a:cubicBezTo>
                  <a:pt x="2701" y="20819"/>
                  <a:pt x="2701" y="20804"/>
                  <a:pt x="2730" y="20776"/>
                </a:cubicBezTo>
                <a:close/>
                <a:moveTo>
                  <a:pt x="6164" y="20675"/>
                </a:moveTo>
                <a:cubicBezTo>
                  <a:pt x="6178" y="20675"/>
                  <a:pt x="6207" y="20704"/>
                  <a:pt x="6221" y="20704"/>
                </a:cubicBezTo>
                <a:cubicBezTo>
                  <a:pt x="6279" y="20704"/>
                  <a:pt x="6221" y="20733"/>
                  <a:pt x="6236" y="20747"/>
                </a:cubicBezTo>
                <a:lnTo>
                  <a:pt x="6236" y="20776"/>
                </a:lnTo>
                <a:cubicBezTo>
                  <a:pt x="6247" y="20787"/>
                  <a:pt x="6247" y="20791"/>
                  <a:pt x="6243" y="20791"/>
                </a:cubicBezTo>
                <a:cubicBezTo>
                  <a:pt x="6236" y="20791"/>
                  <a:pt x="6216" y="20779"/>
                  <a:pt x="6207" y="20761"/>
                </a:cubicBezTo>
                <a:cubicBezTo>
                  <a:pt x="6200" y="20754"/>
                  <a:pt x="6192" y="20751"/>
                  <a:pt x="6187" y="20751"/>
                </a:cubicBezTo>
                <a:cubicBezTo>
                  <a:pt x="6182" y="20751"/>
                  <a:pt x="6178" y="20754"/>
                  <a:pt x="6178" y="20761"/>
                </a:cubicBezTo>
                <a:cubicBezTo>
                  <a:pt x="6178" y="20790"/>
                  <a:pt x="6149" y="20848"/>
                  <a:pt x="6135" y="20862"/>
                </a:cubicBezTo>
                <a:lnTo>
                  <a:pt x="6121" y="20848"/>
                </a:lnTo>
                <a:cubicBezTo>
                  <a:pt x="6121" y="20848"/>
                  <a:pt x="6106" y="20833"/>
                  <a:pt x="6106" y="20819"/>
                </a:cubicBezTo>
                <a:lnTo>
                  <a:pt x="6121" y="20804"/>
                </a:lnTo>
                <a:cubicBezTo>
                  <a:pt x="6121" y="20776"/>
                  <a:pt x="6135" y="20733"/>
                  <a:pt x="6135" y="20689"/>
                </a:cubicBezTo>
                <a:lnTo>
                  <a:pt x="6164" y="20675"/>
                </a:lnTo>
                <a:close/>
                <a:moveTo>
                  <a:pt x="6623" y="20618"/>
                </a:moveTo>
                <a:cubicBezTo>
                  <a:pt x="6638" y="20618"/>
                  <a:pt x="6667" y="20618"/>
                  <a:pt x="6667" y="20632"/>
                </a:cubicBezTo>
                <a:cubicBezTo>
                  <a:pt x="6667" y="20666"/>
                  <a:pt x="6671" y="20680"/>
                  <a:pt x="6681" y="20680"/>
                </a:cubicBezTo>
                <a:cubicBezTo>
                  <a:pt x="6688" y="20680"/>
                  <a:pt x="6698" y="20673"/>
                  <a:pt x="6710" y="20661"/>
                </a:cubicBezTo>
                <a:lnTo>
                  <a:pt x="6724" y="20646"/>
                </a:lnTo>
                <a:cubicBezTo>
                  <a:pt x="6738" y="20646"/>
                  <a:pt x="6753" y="20675"/>
                  <a:pt x="6753" y="20675"/>
                </a:cubicBezTo>
                <a:cubicBezTo>
                  <a:pt x="6753" y="20689"/>
                  <a:pt x="6753" y="20718"/>
                  <a:pt x="6738" y="20747"/>
                </a:cubicBezTo>
                <a:lnTo>
                  <a:pt x="6781" y="20733"/>
                </a:lnTo>
                <a:cubicBezTo>
                  <a:pt x="6796" y="20733"/>
                  <a:pt x="6810" y="20733"/>
                  <a:pt x="6825" y="20747"/>
                </a:cubicBezTo>
                <a:lnTo>
                  <a:pt x="6839" y="20761"/>
                </a:lnTo>
                <a:cubicBezTo>
                  <a:pt x="6839" y="20790"/>
                  <a:pt x="6853" y="20848"/>
                  <a:pt x="6839" y="20862"/>
                </a:cubicBezTo>
                <a:cubicBezTo>
                  <a:pt x="6839" y="20862"/>
                  <a:pt x="6833" y="20868"/>
                  <a:pt x="6824" y="20868"/>
                </a:cubicBezTo>
                <a:cubicBezTo>
                  <a:pt x="6820" y="20868"/>
                  <a:pt x="6815" y="20867"/>
                  <a:pt x="6810" y="20862"/>
                </a:cubicBezTo>
                <a:lnTo>
                  <a:pt x="6796" y="20833"/>
                </a:lnTo>
                <a:cubicBezTo>
                  <a:pt x="6796" y="20819"/>
                  <a:pt x="6781" y="20804"/>
                  <a:pt x="6781" y="20804"/>
                </a:cubicBezTo>
                <a:lnTo>
                  <a:pt x="6767" y="20804"/>
                </a:lnTo>
                <a:cubicBezTo>
                  <a:pt x="6753" y="20804"/>
                  <a:pt x="6738" y="20819"/>
                  <a:pt x="6738" y="20848"/>
                </a:cubicBezTo>
                <a:lnTo>
                  <a:pt x="6753" y="20848"/>
                </a:lnTo>
                <a:lnTo>
                  <a:pt x="6753" y="20862"/>
                </a:lnTo>
                <a:cubicBezTo>
                  <a:pt x="6767" y="20862"/>
                  <a:pt x="6767" y="20891"/>
                  <a:pt x="6767" y="20919"/>
                </a:cubicBezTo>
                <a:lnTo>
                  <a:pt x="6738" y="20919"/>
                </a:lnTo>
                <a:cubicBezTo>
                  <a:pt x="6695" y="20919"/>
                  <a:pt x="6667" y="20876"/>
                  <a:pt x="6667" y="20819"/>
                </a:cubicBezTo>
                <a:cubicBezTo>
                  <a:pt x="6681" y="20761"/>
                  <a:pt x="6623" y="20632"/>
                  <a:pt x="6623" y="20618"/>
                </a:cubicBezTo>
                <a:close/>
                <a:moveTo>
                  <a:pt x="4466" y="20950"/>
                </a:moveTo>
                <a:lnTo>
                  <a:pt x="4466" y="20950"/>
                </a:lnTo>
                <a:cubicBezTo>
                  <a:pt x="4463" y="20953"/>
                  <a:pt x="4460" y="20954"/>
                  <a:pt x="4459" y="20954"/>
                </a:cubicBezTo>
                <a:cubicBezTo>
                  <a:pt x="4458" y="20954"/>
                  <a:pt x="4460" y="20952"/>
                  <a:pt x="4466" y="20950"/>
                </a:cubicBezTo>
                <a:close/>
                <a:moveTo>
                  <a:pt x="4500" y="20856"/>
                </a:moveTo>
                <a:cubicBezTo>
                  <a:pt x="4506" y="20856"/>
                  <a:pt x="4516" y="20866"/>
                  <a:pt x="4526" y="20876"/>
                </a:cubicBezTo>
                <a:lnTo>
                  <a:pt x="4540" y="20905"/>
                </a:lnTo>
                <a:cubicBezTo>
                  <a:pt x="4555" y="20948"/>
                  <a:pt x="4569" y="20991"/>
                  <a:pt x="4555" y="20991"/>
                </a:cubicBezTo>
                <a:cubicBezTo>
                  <a:pt x="4555" y="20993"/>
                  <a:pt x="4554" y="20993"/>
                  <a:pt x="4553" y="20993"/>
                </a:cubicBezTo>
                <a:cubicBezTo>
                  <a:pt x="4543" y="20993"/>
                  <a:pt x="4500" y="20954"/>
                  <a:pt x="4474" y="20949"/>
                </a:cubicBezTo>
                <a:lnTo>
                  <a:pt x="4474" y="20949"/>
                </a:lnTo>
                <a:cubicBezTo>
                  <a:pt x="4476" y="20948"/>
                  <a:pt x="4479" y="20948"/>
                  <a:pt x="4483" y="20948"/>
                </a:cubicBezTo>
                <a:lnTo>
                  <a:pt x="4468" y="20891"/>
                </a:lnTo>
                <a:cubicBezTo>
                  <a:pt x="4468" y="20891"/>
                  <a:pt x="4483" y="20862"/>
                  <a:pt x="4497" y="20862"/>
                </a:cubicBezTo>
                <a:cubicBezTo>
                  <a:pt x="4497" y="20858"/>
                  <a:pt x="4498" y="20856"/>
                  <a:pt x="4500" y="20856"/>
                </a:cubicBezTo>
                <a:close/>
                <a:moveTo>
                  <a:pt x="4253" y="20833"/>
                </a:moveTo>
                <a:lnTo>
                  <a:pt x="4267" y="20848"/>
                </a:lnTo>
                <a:lnTo>
                  <a:pt x="4296" y="20876"/>
                </a:lnTo>
                <a:cubicBezTo>
                  <a:pt x="4282" y="20905"/>
                  <a:pt x="4296" y="20948"/>
                  <a:pt x="4325" y="20977"/>
                </a:cubicBezTo>
                <a:lnTo>
                  <a:pt x="4353" y="20991"/>
                </a:lnTo>
                <a:cubicBezTo>
                  <a:pt x="4368" y="20991"/>
                  <a:pt x="4353" y="21006"/>
                  <a:pt x="4353" y="21020"/>
                </a:cubicBezTo>
                <a:cubicBezTo>
                  <a:pt x="4353" y="21020"/>
                  <a:pt x="4353" y="21034"/>
                  <a:pt x="4339" y="21034"/>
                </a:cubicBezTo>
                <a:lnTo>
                  <a:pt x="4296" y="21049"/>
                </a:lnTo>
                <a:cubicBezTo>
                  <a:pt x="4289" y="21056"/>
                  <a:pt x="4282" y="21059"/>
                  <a:pt x="4276" y="21059"/>
                </a:cubicBezTo>
                <a:cubicBezTo>
                  <a:pt x="4271" y="21059"/>
                  <a:pt x="4267" y="21056"/>
                  <a:pt x="4267" y="21049"/>
                </a:cubicBezTo>
                <a:cubicBezTo>
                  <a:pt x="4260" y="21041"/>
                  <a:pt x="4242" y="21038"/>
                  <a:pt x="4224" y="21038"/>
                </a:cubicBezTo>
                <a:cubicBezTo>
                  <a:pt x="4206" y="21038"/>
                  <a:pt x="4188" y="21041"/>
                  <a:pt x="4181" y="21049"/>
                </a:cubicBezTo>
                <a:cubicBezTo>
                  <a:pt x="4181" y="21052"/>
                  <a:pt x="4180" y="21054"/>
                  <a:pt x="4179" y="21054"/>
                </a:cubicBezTo>
                <a:cubicBezTo>
                  <a:pt x="4176" y="21054"/>
                  <a:pt x="4170" y="21038"/>
                  <a:pt x="4181" y="21006"/>
                </a:cubicBezTo>
                <a:lnTo>
                  <a:pt x="4195" y="20991"/>
                </a:lnTo>
                <a:lnTo>
                  <a:pt x="4238" y="20962"/>
                </a:lnTo>
                <a:cubicBezTo>
                  <a:pt x="4238" y="20919"/>
                  <a:pt x="4224" y="20862"/>
                  <a:pt x="4224" y="20848"/>
                </a:cubicBezTo>
                <a:cubicBezTo>
                  <a:pt x="4224" y="20833"/>
                  <a:pt x="4238" y="20833"/>
                  <a:pt x="4253" y="20833"/>
                </a:cubicBezTo>
                <a:close/>
                <a:moveTo>
                  <a:pt x="2970" y="21026"/>
                </a:moveTo>
                <a:cubicBezTo>
                  <a:pt x="2979" y="21026"/>
                  <a:pt x="2986" y="21028"/>
                  <a:pt x="2989" y="21034"/>
                </a:cubicBezTo>
                <a:cubicBezTo>
                  <a:pt x="3003" y="21049"/>
                  <a:pt x="2974" y="21077"/>
                  <a:pt x="2931" y="21077"/>
                </a:cubicBezTo>
                <a:lnTo>
                  <a:pt x="2874" y="21106"/>
                </a:lnTo>
                <a:cubicBezTo>
                  <a:pt x="2865" y="21123"/>
                  <a:pt x="2852" y="21130"/>
                  <a:pt x="2842" y="21130"/>
                </a:cubicBezTo>
                <a:cubicBezTo>
                  <a:pt x="2835" y="21130"/>
                  <a:pt x="2831" y="21126"/>
                  <a:pt x="2831" y="21120"/>
                </a:cubicBezTo>
                <a:lnTo>
                  <a:pt x="2816" y="21092"/>
                </a:lnTo>
                <a:lnTo>
                  <a:pt x="2802" y="21077"/>
                </a:lnTo>
                <a:cubicBezTo>
                  <a:pt x="2802" y="21063"/>
                  <a:pt x="2816" y="21049"/>
                  <a:pt x="2845" y="21049"/>
                </a:cubicBezTo>
                <a:cubicBezTo>
                  <a:pt x="2848" y="21050"/>
                  <a:pt x="2852" y="21051"/>
                  <a:pt x="2857" y="21051"/>
                </a:cubicBezTo>
                <a:cubicBezTo>
                  <a:pt x="2887" y="21051"/>
                  <a:pt x="2941" y="21026"/>
                  <a:pt x="2970" y="21026"/>
                </a:cubicBezTo>
                <a:close/>
                <a:moveTo>
                  <a:pt x="2700" y="21002"/>
                </a:moveTo>
                <a:cubicBezTo>
                  <a:pt x="2705" y="21002"/>
                  <a:pt x="2711" y="21003"/>
                  <a:pt x="2716" y="21006"/>
                </a:cubicBezTo>
                <a:lnTo>
                  <a:pt x="2687" y="21049"/>
                </a:lnTo>
                <a:cubicBezTo>
                  <a:pt x="2672" y="21063"/>
                  <a:pt x="2672" y="21092"/>
                  <a:pt x="2672" y="21120"/>
                </a:cubicBezTo>
                <a:lnTo>
                  <a:pt x="2672" y="21135"/>
                </a:lnTo>
                <a:cubicBezTo>
                  <a:pt x="2672" y="21152"/>
                  <a:pt x="2643" y="21159"/>
                  <a:pt x="2613" y="21159"/>
                </a:cubicBezTo>
                <a:cubicBezTo>
                  <a:pt x="2591" y="21159"/>
                  <a:pt x="2569" y="21155"/>
                  <a:pt x="2558" y="21149"/>
                </a:cubicBezTo>
                <a:cubicBezTo>
                  <a:pt x="2547" y="21139"/>
                  <a:pt x="2537" y="21129"/>
                  <a:pt x="2532" y="21129"/>
                </a:cubicBezTo>
                <a:cubicBezTo>
                  <a:pt x="2530" y="21129"/>
                  <a:pt x="2529" y="21131"/>
                  <a:pt x="2529" y="21135"/>
                </a:cubicBezTo>
                <a:lnTo>
                  <a:pt x="2543" y="21149"/>
                </a:lnTo>
                <a:lnTo>
                  <a:pt x="2558" y="21164"/>
                </a:lnTo>
                <a:cubicBezTo>
                  <a:pt x="2572" y="21164"/>
                  <a:pt x="2558" y="21192"/>
                  <a:pt x="2500" y="21221"/>
                </a:cubicBezTo>
                <a:lnTo>
                  <a:pt x="2457" y="21235"/>
                </a:lnTo>
                <a:lnTo>
                  <a:pt x="2457" y="21250"/>
                </a:lnTo>
                <a:cubicBezTo>
                  <a:pt x="2428" y="21250"/>
                  <a:pt x="2371" y="21250"/>
                  <a:pt x="2313" y="21235"/>
                </a:cubicBezTo>
                <a:lnTo>
                  <a:pt x="2256" y="21235"/>
                </a:lnTo>
                <a:cubicBezTo>
                  <a:pt x="2241" y="21235"/>
                  <a:pt x="2241" y="21235"/>
                  <a:pt x="2241" y="21250"/>
                </a:cubicBezTo>
                <a:cubicBezTo>
                  <a:pt x="2227" y="21264"/>
                  <a:pt x="2213" y="21279"/>
                  <a:pt x="2213" y="21279"/>
                </a:cubicBezTo>
                <a:lnTo>
                  <a:pt x="2170" y="21264"/>
                </a:lnTo>
                <a:cubicBezTo>
                  <a:pt x="2144" y="21247"/>
                  <a:pt x="2119" y="21240"/>
                  <a:pt x="2103" y="21240"/>
                </a:cubicBezTo>
                <a:cubicBezTo>
                  <a:pt x="2091" y="21240"/>
                  <a:pt x="2083" y="21244"/>
                  <a:pt x="2083" y="21250"/>
                </a:cubicBezTo>
                <a:cubicBezTo>
                  <a:pt x="2076" y="21257"/>
                  <a:pt x="2062" y="21261"/>
                  <a:pt x="2049" y="21261"/>
                </a:cubicBezTo>
                <a:cubicBezTo>
                  <a:pt x="2037" y="21261"/>
                  <a:pt x="2026" y="21257"/>
                  <a:pt x="2026" y="21250"/>
                </a:cubicBezTo>
                <a:cubicBezTo>
                  <a:pt x="2012" y="21221"/>
                  <a:pt x="2012" y="21149"/>
                  <a:pt x="2026" y="21149"/>
                </a:cubicBezTo>
                <a:cubicBezTo>
                  <a:pt x="2029" y="21152"/>
                  <a:pt x="2031" y="21153"/>
                  <a:pt x="2034" y="21153"/>
                </a:cubicBezTo>
                <a:cubicBezTo>
                  <a:pt x="2045" y="21153"/>
                  <a:pt x="2055" y="21132"/>
                  <a:pt x="2055" y="21120"/>
                </a:cubicBezTo>
                <a:cubicBezTo>
                  <a:pt x="2055" y="21106"/>
                  <a:pt x="2069" y="21106"/>
                  <a:pt x="2083" y="21106"/>
                </a:cubicBezTo>
                <a:lnTo>
                  <a:pt x="2098" y="21120"/>
                </a:lnTo>
                <a:cubicBezTo>
                  <a:pt x="2112" y="21135"/>
                  <a:pt x="2127" y="21164"/>
                  <a:pt x="2141" y="21178"/>
                </a:cubicBezTo>
                <a:cubicBezTo>
                  <a:pt x="2155" y="21200"/>
                  <a:pt x="2162" y="21210"/>
                  <a:pt x="2170" y="21210"/>
                </a:cubicBezTo>
                <a:cubicBezTo>
                  <a:pt x="2177" y="21210"/>
                  <a:pt x="2184" y="21200"/>
                  <a:pt x="2198" y="21178"/>
                </a:cubicBezTo>
                <a:lnTo>
                  <a:pt x="2213" y="21164"/>
                </a:lnTo>
                <a:cubicBezTo>
                  <a:pt x="2226" y="21137"/>
                  <a:pt x="2287" y="21076"/>
                  <a:pt x="2319" y="21076"/>
                </a:cubicBezTo>
                <a:cubicBezTo>
                  <a:pt x="2322" y="21076"/>
                  <a:pt x="2325" y="21076"/>
                  <a:pt x="2328" y="21077"/>
                </a:cubicBezTo>
                <a:cubicBezTo>
                  <a:pt x="2352" y="21090"/>
                  <a:pt x="2388" y="21123"/>
                  <a:pt x="2406" y="21123"/>
                </a:cubicBezTo>
                <a:cubicBezTo>
                  <a:pt x="2409" y="21123"/>
                  <a:pt x="2412" y="21122"/>
                  <a:pt x="2414" y="21120"/>
                </a:cubicBezTo>
                <a:cubicBezTo>
                  <a:pt x="2428" y="21120"/>
                  <a:pt x="2471" y="21092"/>
                  <a:pt x="2486" y="21092"/>
                </a:cubicBezTo>
                <a:cubicBezTo>
                  <a:pt x="2500" y="21092"/>
                  <a:pt x="2514" y="21063"/>
                  <a:pt x="2529" y="21034"/>
                </a:cubicBezTo>
                <a:lnTo>
                  <a:pt x="2558" y="21049"/>
                </a:lnTo>
                <a:lnTo>
                  <a:pt x="2629" y="21077"/>
                </a:lnTo>
                <a:cubicBezTo>
                  <a:pt x="2641" y="21030"/>
                  <a:pt x="2673" y="21002"/>
                  <a:pt x="2700" y="21002"/>
                </a:cubicBezTo>
                <a:close/>
                <a:moveTo>
                  <a:pt x="3855" y="21189"/>
                </a:moveTo>
                <a:cubicBezTo>
                  <a:pt x="3859" y="21189"/>
                  <a:pt x="3863" y="21190"/>
                  <a:pt x="3865" y="21192"/>
                </a:cubicBezTo>
                <a:cubicBezTo>
                  <a:pt x="3879" y="21192"/>
                  <a:pt x="3879" y="21221"/>
                  <a:pt x="3865" y="21235"/>
                </a:cubicBezTo>
                <a:lnTo>
                  <a:pt x="3851" y="21235"/>
                </a:lnTo>
                <a:cubicBezTo>
                  <a:pt x="3844" y="21229"/>
                  <a:pt x="3837" y="21226"/>
                  <a:pt x="3830" y="21226"/>
                </a:cubicBezTo>
                <a:cubicBezTo>
                  <a:pt x="3810" y="21226"/>
                  <a:pt x="3793" y="21253"/>
                  <a:pt x="3793" y="21264"/>
                </a:cubicBezTo>
                <a:lnTo>
                  <a:pt x="3764" y="21293"/>
                </a:lnTo>
                <a:cubicBezTo>
                  <a:pt x="3750" y="21264"/>
                  <a:pt x="3736" y="21235"/>
                  <a:pt x="3750" y="21221"/>
                </a:cubicBezTo>
                <a:cubicBezTo>
                  <a:pt x="3762" y="21221"/>
                  <a:pt x="3827" y="21189"/>
                  <a:pt x="3855" y="21189"/>
                </a:cubicBezTo>
                <a:close/>
                <a:moveTo>
                  <a:pt x="3132" y="21164"/>
                </a:moveTo>
                <a:lnTo>
                  <a:pt x="3132" y="21207"/>
                </a:lnTo>
                <a:cubicBezTo>
                  <a:pt x="3147" y="21235"/>
                  <a:pt x="3118" y="21293"/>
                  <a:pt x="3075" y="21307"/>
                </a:cubicBezTo>
                <a:lnTo>
                  <a:pt x="3046" y="21307"/>
                </a:lnTo>
                <a:cubicBezTo>
                  <a:pt x="3032" y="21307"/>
                  <a:pt x="3017" y="21293"/>
                  <a:pt x="3017" y="21293"/>
                </a:cubicBezTo>
                <a:cubicBezTo>
                  <a:pt x="3017" y="21279"/>
                  <a:pt x="3032" y="21250"/>
                  <a:pt x="3032" y="21250"/>
                </a:cubicBezTo>
                <a:cubicBezTo>
                  <a:pt x="3060" y="21235"/>
                  <a:pt x="3075" y="21235"/>
                  <a:pt x="3089" y="21221"/>
                </a:cubicBezTo>
                <a:cubicBezTo>
                  <a:pt x="3103" y="21221"/>
                  <a:pt x="3118" y="21207"/>
                  <a:pt x="3103" y="21178"/>
                </a:cubicBezTo>
                <a:cubicBezTo>
                  <a:pt x="3103" y="21178"/>
                  <a:pt x="3118" y="21164"/>
                  <a:pt x="3132" y="21164"/>
                </a:cubicBezTo>
                <a:close/>
                <a:moveTo>
                  <a:pt x="3247" y="21178"/>
                </a:moveTo>
                <a:cubicBezTo>
                  <a:pt x="3265" y="21178"/>
                  <a:pt x="3283" y="21185"/>
                  <a:pt x="3290" y="21192"/>
                </a:cubicBezTo>
                <a:cubicBezTo>
                  <a:pt x="3290" y="21207"/>
                  <a:pt x="3305" y="21250"/>
                  <a:pt x="3319" y="21279"/>
                </a:cubicBezTo>
                <a:lnTo>
                  <a:pt x="3319" y="21307"/>
                </a:lnTo>
                <a:lnTo>
                  <a:pt x="3290" y="21307"/>
                </a:lnTo>
                <a:cubicBezTo>
                  <a:pt x="3285" y="21310"/>
                  <a:pt x="3280" y="21311"/>
                  <a:pt x="3276" y="21311"/>
                </a:cubicBezTo>
                <a:cubicBezTo>
                  <a:pt x="3257" y="21311"/>
                  <a:pt x="3247" y="21288"/>
                  <a:pt x="3247" y="21264"/>
                </a:cubicBezTo>
                <a:cubicBezTo>
                  <a:pt x="3247" y="21260"/>
                  <a:pt x="3246" y="21258"/>
                  <a:pt x="3244" y="21258"/>
                </a:cubicBezTo>
                <a:cubicBezTo>
                  <a:pt x="3239" y="21258"/>
                  <a:pt x="3229" y="21268"/>
                  <a:pt x="3218" y="21279"/>
                </a:cubicBezTo>
                <a:cubicBezTo>
                  <a:pt x="3218" y="21279"/>
                  <a:pt x="3190" y="21250"/>
                  <a:pt x="3204" y="21207"/>
                </a:cubicBezTo>
                <a:cubicBezTo>
                  <a:pt x="3211" y="21185"/>
                  <a:pt x="3229" y="21178"/>
                  <a:pt x="3247" y="21178"/>
                </a:cubicBezTo>
                <a:close/>
                <a:moveTo>
                  <a:pt x="1954" y="21164"/>
                </a:moveTo>
                <a:cubicBezTo>
                  <a:pt x="1968" y="21164"/>
                  <a:pt x="1983" y="21178"/>
                  <a:pt x="1983" y="21207"/>
                </a:cubicBezTo>
                <a:cubicBezTo>
                  <a:pt x="1940" y="21235"/>
                  <a:pt x="1954" y="21322"/>
                  <a:pt x="1897" y="21322"/>
                </a:cubicBezTo>
                <a:cubicBezTo>
                  <a:pt x="1892" y="21326"/>
                  <a:pt x="1888" y="21328"/>
                  <a:pt x="1884" y="21328"/>
                </a:cubicBezTo>
                <a:cubicBezTo>
                  <a:pt x="1874" y="21328"/>
                  <a:pt x="1864" y="21317"/>
                  <a:pt x="1854" y="21307"/>
                </a:cubicBezTo>
                <a:lnTo>
                  <a:pt x="1854" y="21293"/>
                </a:lnTo>
                <a:cubicBezTo>
                  <a:pt x="1839" y="21279"/>
                  <a:pt x="1854" y="21250"/>
                  <a:pt x="1854" y="21250"/>
                </a:cubicBezTo>
                <a:cubicBezTo>
                  <a:pt x="1863" y="21254"/>
                  <a:pt x="1871" y="21256"/>
                  <a:pt x="1877" y="21256"/>
                </a:cubicBezTo>
                <a:cubicBezTo>
                  <a:pt x="1912" y="21256"/>
                  <a:pt x="1916" y="21202"/>
                  <a:pt x="1940" y="21178"/>
                </a:cubicBezTo>
                <a:lnTo>
                  <a:pt x="1954" y="21164"/>
                </a:lnTo>
                <a:close/>
                <a:moveTo>
                  <a:pt x="3710" y="21176"/>
                </a:moveTo>
                <a:cubicBezTo>
                  <a:pt x="3716" y="21176"/>
                  <a:pt x="3721" y="21184"/>
                  <a:pt x="3721" y="21192"/>
                </a:cubicBezTo>
                <a:lnTo>
                  <a:pt x="3707" y="21207"/>
                </a:lnTo>
                <a:cubicBezTo>
                  <a:pt x="3678" y="21221"/>
                  <a:pt x="3678" y="21250"/>
                  <a:pt x="3649" y="21322"/>
                </a:cubicBezTo>
                <a:lnTo>
                  <a:pt x="3635" y="21336"/>
                </a:lnTo>
                <a:cubicBezTo>
                  <a:pt x="3631" y="21340"/>
                  <a:pt x="3628" y="21341"/>
                  <a:pt x="3625" y="21341"/>
                </a:cubicBezTo>
                <a:cubicBezTo>
                  <a:pt x="3614" y="21341"/>
                  <a:pt x="3606" y="21325"/>
                  <a:pt x="3606" y="21293"/>
                </a:cubicBezTo>
                <a:cubicBezTo>
                  <a:pt x="3606" y="21254"/>
                  <a:pt x="3618" y="21190"/>
                  <a:pt x="3642" y="21190"/>
                </a:cubicBezTo>
                <a:cubicBezTo>
                  <a:pt x="3644" y="21190"/>
                  <a:pt x="3647" y="21191"/>
                  <a:pt x="3649" y="21192"/>
                </a:cubicBezTo>
                <a:lnTo>
                  <a:pt x="3693" y="21192"/>
                </a:lnTo>
                <a:cubicBezTo>
                  <a:pt x="3699" y="21180"/>
                  <a:pt x="3705" y="21176"/>
                  <a:pt x="3710" y="21176"/>
                </a:cubicBezTo>
                <a:close/>
                <a:moveTo>
                  <a:pt x="2919" y="21220"/>
                </a:moveTo>
                <a:cubicBezTo>
                  <a:pt x="2928" y="21220"/>
                  <a:pt x="2937" y="21232"/>
                  <a:pt x="2945" y="21250"/>
                </a:cubicBezTo>
                <a:cubicBezTo>
                  <a:pt x="2945" y="21276"/>
                  <a:pt x="2899" y="21383"/>
                  <a:pt x="2879" y="21383"/>
                </a:cubicBezTo>
                <a:cubicBezTo>
                  <a:pt x="2877" y="21383"/>
                  <a:pt x="2875" y="21382"/>
                  <a:pt x="2874" y="21379"/>
                </a:cubicBezTo>
                <a:cubicBezTo>
                  <a:pt x="2859" y="21350"/>
                  <a:pt x="2874" y="21250"/>
                  <a:pt x="2902" y="21235"/>
                </a:cubicBezTo>
                <a:cubicBezTo>
                  <a:pt x="2908" y="21224"/>
                  <a:pt x="2913" y="21220"/>
                  <a:pt x="2919" y="21220"/>
                </a:cubicBezTo>
                <a:close/>
                <a:moveTo>
                  <a:pt x="1023" y="21329"/>
                </a:moveTo>
                <a:cubicBezTo>
                  <a:pt x="1028" y="21329"/>
                  <a:pt x="1032" y="21331"/>
                  <a:pt x="1035" y="21336"/>
                </a:cubicBezTo>
                <a:cubicBezTo>
                  <a:pt x="1049" y="21350"/>
                  <a:pt x="1049" y="21365"/>
                  <a:pt x="1035" y="21379"/>
                </a:cubicBezTo>
                <a:lnTo>
                  <a:pt x="1020" y="21379"/>
                </a:lnTo>
                <a:cubicBezTo>
                  <a:pt x="991" y="21379"/>
                  <a:pt x="991" y="21393"/>
                  <a:pt x="1006" y="21408"/>
                </a:cubicBezTo>
                <a:cubicBezTo>
                  <a:pt x="1006" y="21422"/>
                  <a:pt x="991" y="21465"/>
                  <a:pt x="977" y="21465"/>
                </a:cubicBezTo>
                <a:cubicBezTo>
                  <a:pt x="948" y="21451"/>
                  <a:pt x="920" y="21437"/>
                  <a:pt x="877" y="21422"/>
                </a:cubicBezTo>
                <a:cubicBezTo>
                  <a:pt x="877" y="21422"/>
                  <a:pt x="877" y="21393"/>
                  <a:pt x="877" y="21393"/>
                </a:cubicBezTo>
                <a:cubicBezTo>
                  <a:pt x="891" y="21379"/>
                  <a:pt x="891" y="21379"/>
                  <a:pt x="905" y="21379"/>
                </a:cubicBezTo>
                <a:lnTo>
                  <a:pt x="920" y="21379"/>
                </a:lnTo>
                <a:cubicBezTo>
                  <a:pt x="944" y="21379"/>
                  <a:pt x="997" y="21329"/>
                  <a:pt x="1023" y="21329"/>
                </a:cubicBezTo>
                <a:close/>
                <a:moveTo>
                  <a:pt x="1541" y="21201"/>
                </a:moveTo>
                <a:cubicBezTo>
                  <a:pt x="1544" y="21201"/>
                  <a:pt x="1548" y="21203"/>
                  <a:pt x="1552" y="21207"/>
                </a:cubicBezTo>
                <a:lnTo>
                  <a:pt x="1566" y="21221"/>
                </a:lnTo>
                <a:lnTo>
                  <a:pt x="1566" y="21235"/>
                </a:lnTo>
                <a:cubicBezTo>
                  <a:pt x="1581" y="21250"/>
                  <a:pt x="1552" y="21293"/>
                  <a:pt x="1537" y="21293"/>
                </a:cubicBezTo>
                <a:cubicBezTo>
                  <a:pt x="1523" y="21293"/>
                  <a:pt x="1466" y="21350"/>
                  <a:pt x="1466" y="21379"/>
                </a:cubicBezTo>
                <a:cubicBezTo>
                  <a:pt x="1480" y="21379"/>
                  <a:pt x="1480" y="21393"/>
                  <a:pt x="1480" y="21393"/>
                </a:cubicBezTo>
                <a:cubicBezTo>
                  <a:pt x="1470" y="21383"/>
                  <a:pt x="1438" y="21373"/>
                  <a:pt x="1420" y="21373"/>
                </a:cubicBezTo>
                <a:cubicBezTo>
                  <a:pt x="1413" y="21373"/>
                  <a:pt x="1408" y="21375"/>
                  <a:pt x="1408" y="21379"/>
                </a:cubicBezTo>
                <a:cubicBezTo>
                  <a:pt x="1394" y="21408"/>
                  <a:pt x="1336" y="21451"/>
                  <a:pt x="1308" y="21465"/>
                </a:cubicBezTo>
                <a:cubicBezTo>
                  <a:pt x="1293" y="21465"/>
                  <a:pt x="1279" y="21365"/>
                  <a:pt x="1279" y="21322"/>
                </a:cubicBezTo>
                <a:cubicBezTo>
                  <a:pt x="1279" y="21300"/>
                  <a:pt x="1321" y="21269"/>
                  <a:pt x="1341" y="21269"/>
                </a:cubicBezTo>
                <a:cubicBezTo>
                  <a:pt x="1347" y="21269"/>
                  <a:pt x="1351" y="21272"/>
                  <a:pt x="1351" y="21279"/>
                </a:cubicBezTo>
                <a:cubicBezTo>
                  <a:pt x="1355" y="21292"/>
                  <a:pt x="1363" y="21297"/>
                  <a:pt x="1373" y="21297"/>
                </a:cubicBezTo>
                <a:cubicBezTo>
                  <a:pt x="1395" y="21297"/>
                  <a:pt x="1423" y="21270"/>
                  <a:pt x="1423" y="21250"/>
                </a:cubicBezTo>
                <a:cubicBezTo>
                  <a:pt x="1414" y="21242"/>
                  <a:pt x="1415" y="21233"/>
                  <a:pt x="1424" y="21233"/>
                </a:cubicBezTo>
                <a:cubicBezTo>
                  <a:pt x="1430" y="21233"/>
                  <a:pt x="1439" y="21238"/>
                  <a:pt x="1451" y="21250"/>
                </a:cubicBezTo>
                <a:lnTo>
                  <a:pt x="1480" y="21250"/>
                </a:lnTo>
                <a:cubicBezTo>
                  <a:pt x="1494" y="21250"/>
                  <a:pt x="1509" y="21250"/>
                  <a:pt x="1523" y="21235"/>
                </a:cubicBezTo>
                <a:cubicBezTo>
                  <a:pt x="1523" y="21214"/>
                  <a:pt x="1531" y="21201"/>
                  <a:pt x="1541" y="21201"/>
                </a:cubicBezTo>
                <a:close/>
                <a:moveTo>
                  <a:pt x="3736" y="1"/>
                </a:moveTo>
                <a:cubicBezTo>
                  <a:pt x="3736" y="15"/>
                  <a:pt x="3707" y="44"/>
                  <a:pt x="3693" y="58"/>
                </a:cubicBezTo>
                <a:cubicBezTo>
                  <a:pt x="3693" y="58"/>
                  <a:pt x="3678" y="44"/>
                  <a:pt x="3664" y="29"/>
                </a:cubicBezTo>
                <a:cubicBezTo>
                  <a:pt x="3664" y="25"/>
                  <a:pt x="3661" y="23"/>
                  <a:pt x="3656" y="23"/>
                </a:cubicBezTo>
                <a:cubicBezTo>
                  <a:pt x="3648" y="23"/>
                  <a:pt x="3635" y="29"/>
                  <a:pt x="3635" y="29"/>
                </a:cubicBezTo>
                <a:cubicBezTo>
                  <a:pt x="3631" y="25"/>
                  <a:pt x="3627" y="23"/>
                  <a:pt x="3622" y="23"/>
                </a:cubicBezTo>
                <a:cubicBezTo>
                  <a:pt x="3612" y="23"/>
                  <a:pt x="3602" y="34"/>
                  <a:pt x="3592" y="44"/>
                </a:cubicBezTo>
                <a:lnTo>
                  <a:pt x="3578" y="73"/>
                </a:lnTo>
                <a:lnTo>
                  <a:pt x="3578" y="101"/>
                </a:lnTo>
                <a:cubicBezTo>
                  <a:pt x="3573" y="106"/>
                  <a:pt x="3563" y="108"/>
                  <a:pt x="3552" y="108"/>
                </a:cubicBezTo>
                <a:cubicBezTo>
                  <a:pt x="3530" y="108"/>
                  <a:pt x="3501" y="101"/>
                  <a:pt x="3491" y="101"/>
                </a:cubicBezTo>
                <a:lnTo>
                  <a:pt x="3434" y="101"/>
                </a:lnTo>
                <a:lnTo>
                  <a:pt x="3420" y="87"/>
                </a:lnTo>
                <a:lnTo>
                  <a:pt x="3391" y="44"/>
                </a:lnTo>
                <a:lnTo>
                  <a:pt x="3391" y="44"/>
                </a:lnTo>
                <a:cubicBezTo>
                  <a:pt x="3391" y="87"/>
                  <a:pt x="3405" y="130"/>
                  <a:pt x="3405" y="130"/>
                </a:cubicBezTo>
                <a:cubicBezTo>
                  <a:pt x="3410" y="135"/>
                  <a:pt x="3415" y="136"/>
                  <a:pt x="3420" y="136"/>
                </a:cubicBezTo>
                <a:cubicBezTo>
                  <a:pt x="3431" y="136"/>
                  <a:pt x="3444" y="130"/>
                  <a:pt x="3463" y="130"/>
                </a:cubicBezTo>
                <a:lnTo>
                  <a:pt x="3477" y="130"/>
                </a:lnTo>
                <a:cubicBezTo>
                  <a:pt x="3491" y="144"/>
                  <a:pt x="3520" y="173"/>
                  <a:pt x="3534" y="173"/>
                </a:cubicBezTo>
                <a:lnTo>
                  <a:pt x="3563" y="187"/>
                </a:lnTo>
                <a:cubicBezTo>
                  <a:pt x="3570" y="180"/>
                  <a:pt x="3585" y="177"/>
                  <a:pt x="3601" y="177"/>
                </a:cubicBezTo>
                <a:cubicBezTo>
                  <a:pt x="3617" y="177"/>
                  <a:pt x="3635" y="180"/>
                  <a:pt x="3649" y="187"/>
                </a:cubicBezTo>
                <a:lnTo>
                  <a:pt x="3664" y="187"/>
                </a:lnTo>
                <a:lnTo>
                  <a:pt x="3721" y="116"/>
                </a:lnTo>
                <a:lnTo>
                  <a:pt x="3721" y="116"/>
                </a:lnTo>
                <a:cubicBezTo>
                  <a:pt x="3736" y="187"/>
                  <a:pt x="3678" y="274"/>
                  <a:pt x="3649" y="288"/>
                </a:cubicBezTo>
                <a:cubicBezTo>
                  <a:pt x="3621" y="302"/>
                  <a:pt x="3606" y="331"/>
                  <a:pt x="3606" y="345"/>
                </a:cubicBezTo>
                <a:cubicBezTo>
                  <a:pt x="3606" y="345"/>
                  <a:pt x="3621" y="360"/>
                  <a:pt x="3621" y="360"/>
                </a:cubicBezTo>
                <a:cubicBezTo>
                  <a:pt x="3621" y="360"/>
                  <a:pt x="3653" y="347"/>
                  <a:pt x="3674" y="347"/>
                </a:cubicBezTo>
                <a:cubicBezTo>
                  <a:pt x="3685" y="347"/>
                  <a:pt x="3693" y="350"/>
                  <a:pt x="3693" y="360"/>
                </a:cubicBezTo>
                <a:cubicBezTo>
                  <a:pt x="3705" y="385"/>
                  <a:pt x="3653" y="420"/>
                  <a:pt x="3629" y="420"/>
                </a:cubicBezTo>
                <a:cubicBezTo>
                  <a:pt x="3626" y="420"/>
                  <a:pt x="3623" y="419"/>
                  <a:pt x="3621" y="417"/>
                </a:cubicBezTo>
                <a:cubicBezTo>
                  <a:pt x="3592" y="389"/>
                  <a:pt x="3578" y="360"/>
                  <a:pt x="3592" y="345"/>
                </a:cubicBezTo>
                <a:cubicBezTo>
                  <a:pt x="3592" y="317"/>
                  <a:pt x="3592" y="317"/>
                  <a:pt x="3606" y="317"/>
                </a:cubicBezTo>
                <a:cubicBezTo>
                  <a:pt x="3606" y="317"/>
                  <a:pt x="3606" y="274"/>
                  <a:pt x="3606" y="245"/>
                </a:cubicBezTo>
                <a:cubicBezTo>
                  <a:pt x="3606" y="235"/>
                  <a:pt x="3599" y="225"/>
                  <a:pt x="3585" y="225"/>
                </a:cubicBezTo>
                <a:cubicBezTo>
                  <a:pt x="3579" y="225"/>
                  <a:pt x="3572" y="226"/>
                  <a:pt x="3563" y="231"/>
                </a:cubicBezTo>
                <a:lnTo>
                  <a:pt x="3549" y="216"/>
                </a:lnTo>
                <a:cubicBezTo>
                  <a:pt x="3534" y="216"/>
                  <a:pt x="3520" y="202"/>
                  <a:pt x="3506" y="187"/>
                </a:cubicBezTo>
                <a:lnTo>
                  <a:pt x="3463" y="187"/>
                </a:lnTo>
                <a:cubicBezTo>
                  <a:pt x="3463" y="187"/>
                  <a:pt x="3448" y="187"/>
                  <a:pt x="3448" y="202"/>
                </a:cubicBezTo>
                <a:cubicBezTo>
                  <a:pt x="3420" y="216"/>
                  <a:pt x="3405" y="274"/>
                  <a:pt x="3420" y="302"/>
                </a:cubicBezTo>
                <a:lnTo>
                  <a:pt x="3434" y="317"/>
                </a:lnTo>
                <a:cubicBezTo>
                  <a:pt x="3439" y="314"/>
                  <a:pt x="3445" y="313"/>
                  <a:pt x="3450" y="313"/>
                </a:cubicBezTo>
                <a:cubicBezTo>
                  <a:pt x="3473" y="313"/>
                  <a:pt x="3491" y="334"/>
                  <a:pt x="3491" y="345"/>
                </a:cubicBezTo>
                <a:cubicBezTo>
                  <a:pt x="3491" y="360"/>
                  <a:pt x="3434" y="360"/>
                  <a:pt x="3420" y="360"/>
                </a:cubicBezTo>
                <a:cubicBezTo>
                  <a:pt x="3410" y="360"/>
                  <a:pt x="3394" y="366"/>
                  <a:pt x="3380" y="366"/>
                </a:cubicBezTo>
                <a:cubicBezTo>
                  <a:pt x="3373" y="366"/>
                  <a:pt x="3367" y="365"/>
                  <a:pt x="3362" y="360"/>
                </a:cubicBezTo>
                <a:cubicBezTo>
                  <a:pt x="3362" y="360"/>
                  <a:pt x="3362" y="331"/>
                  <a:pt x="3362" y="317"/>
                </a:cubicBezTo>
                <a:lnTo>
                  <a:pt x="3376" y="317"/>
                </a:lnTo>
                <a:lnTo>
                  <a:pt x="3405" y="302"/>
                </a:lnTo>
                <a:cubicBezTo>
                  <a:pt x="3391" y="288"/>
                  <a:pt x="3348" y="245"/>
                  <a:pt x="3333" y="231"/>
                </a:cubicBezTo>
                <a:cubicBezTo>
                  <a:pt x="3305" y="231"/>
                  <a:pt x="3276" y="245"/>
                  <a:pt x="3262" y="259"/>
                </a:cubicBezTo>
                <a:lnTo>
                  <a:pt x="3247" y="288"/>
                </a:lnTo>
                <a:cubicBezTo>
                  <a:pt x="3247" y="302"/>
                  <a:pt x="3262" y="331"/>
                  <a:pt x="3262" y="345"/>
                </a:cubicBezTo>
                <a:cubicBezTo>
                  <a:pt x="3262" y="360"/>
                  <a:pt x="3262" y="360"/>
                  <a:pt x="3262" y="374"/>
                </a:cubicBezTo>
                <a:cubicBezTo>
                  <a:pt x="3247" y="389"/>
                  <a:pt x="3247" y="403"/>
                  <a:pt x="3233" y="403"/>
                </a:cubicBezTo>
                <a:cubicBezTo>
                  <a:pt x="3233" y="403"/>
                  <a:pt x="3218" y="389"/>
                  <a:pt x="3218" y="389"/>
                </a:cubicBezTo>
                <a:lnTo>
                  <a:pt x="3233" y="317"/>
                </a:lnTo>
                <a:cubicBezTo>
                  <a:pt x="3190" y="302"/>
                  <a:pt x="3075" y="231"/>
                  <a:pt x="3060" y="187"/>
                </a:cubicBezTo>
                <a:cubicBezTo>
                  <a:pt x="3046" y="159"/>
                  <a:pt x="3032" y="116"/>
                  <a:pt x="3017" y="87"/>
                </a:cubicBezTo>
                <a:lnTo>
                  <a:pt x="3017" y="87"/>
                </a:lnTo>
                <a:cubicBezTo>
                  <a:pt x="3024" y="101"/>
                  <a:pt x="3028" y="108"/>
                  <a:pt x="3032" y="108"/>
                </a:cubicBezTo>
                <a:cubicBezTo>
                  <a:pt x="3035" y="108"/>
                  <a:pt x="3039" y="101"/>
                  <a:pt x="3046" y="87"/>
                </a:cubicBezTo>
                <a:cubicBezTo>
                  <a:pt x="3056" y="77"/>
                  <a:pt x="3045" y="67"/>
                  <a:pt x="3027" y="67"/>
                </a:cubicBezTo>
                <a:cubicBezTo>
                  <a:pt x="3020" y="67"/>
                  <a:pt x="3011" y="68"/>
                  <a:pt x="3003" y="73"/>
                </a:cubicBezTo>
                <a:cubicBezTo>
                  <a:pt x="2974" y="87"/>
                  <a:pt x="2974" y="116"/>
                  <a:pt x="2989" y="130"/>
                </a:cubicBezTo>
                <a:cubicBezTo>
                  <a:pt x="2974" y="116"/>
                  <a:pt x="2945" y="101"/>
                  <a:pt x="2945" y="101"/>
                </a:cubicBezTo>
                <a:lnTo>
                  <a:pt x="2945" y="101"/>
                </a:lnTo>
                <a:cubicBezTo>
                  <a:pt x="2945" y="101"/>
                  <a:pt x="2945" y="159"/>
                  <a:pt x="2960" y="173"/>
                </a:cubicBezTo>
                <a:cubicBezTo>
                  <a:pt x="2960" y="187"/>
                  <a:pt x="2974" y="216"/>
                  <a:pt x="2974" y="231"/>
                </a:cubicBezTo>
                <a:cubicBezTo>
                  <a:pt x="2974" y="241"/>
                  <a:pt x="2967" y="251"/>
                  <a:pt x="2963" y="251"/>
                </a:cubicBezTo>
                <a:cubicBezTo>
                  <a:pt x="2961" y="251"/>
                  <a:pt x="2960" y="249"/>
                  <a:pt x="2960" y="245"/>
                </a:cubicBezTo>
                <a:lnTo>
                  <a:pt x="2888" y="187"/>
                </a:lnTo>
                <a:cubicBezTo>
                  <a:pt x="2802" y="144"/>
                  <a:pt x="2672" y="101"/>
                  <a:pt x="2658" y="101"/>
                </a:cubicBezTo>
                <a:cubicBezTo>
                  <a:pt x="2629" y="101"/>
                  <a:pt x="2672" y="130"/>
                  <a:pt x="2687" y="144"/>
                </a:cubicBezTo>
                <a:cubicBezTo>
                  <a:pt x="2701" y="144"/>
                  <a:pt x="2730" y="159"/>
                  <a:pt x="2773" y="173"/>
                </a:cubicBezTo>
                <a:lnTo>
                  <a:pt x="2773" y="216"/>
                </a:lnTo>
                <a:lnTo>
                  <a:pt x="2773" y="259"/>
                </a:lnTo>
                <a:cubicBezTo>
                  <a:pt x="2762" y="292"/>
                  <a:pt x="2743" y="308"/>
                  <a:pt x="2735" y="308"/>
                </a:cubicBezTo>
                <a:cubicBezTo>
                  <a:pt x="2732" y="308"/>
                  <a:pt x="2730" y="306"/>
                  <a:pt x="2730" y="302"/>
                </a:cubicBezTo>
                <a:lnTo>
                  <a:pt x="2730" y="288"/>
                </a:lnTo>
                <a:cubicBezTo>
                  <a:pt x="2716" y="259"/>
                  <a:pt x="2773" y="245"/>
                  <a:pt x="2730" y="202"/>
                </a:cubicBezTo>
                <a:lnTo>
                  <a:pt x="2701" y="173"/>
                </a:lnTo>
                <a:cubicBezTo>
                  <a:pt x="2687" y="202"/>
                  <a:pt x="2629" y="245"/>
                  <a:pt x="2572" y="259"/>
                </a:cubicBezTo>
                <a:lnTo>
                  <a:pt x="2615" y="345"/>
                </a:lnTo>
                <a:cubicBezTo>
                  <a:pt x="2601" y="360"/>
                  <a:pt x="2558" y="403"/>
                  <a:pt x="2529" y="432"/>
                </a:cubicBezTo>
                <a:lnTo>
                  <a:pt x="2543" y="532"/>
                </a:lnTo>
                <a:cubicBezTo>
                  <a:pt x="2543" y="532"/>
                  <a:pt x="2543" y="547"/>
                  <a:pt x="2529" y="547"/>
                </a:cubicBezTo>
                <a:cubicBezTo>
                  <a:pt x="2529" y="561"/>
                  <a:pt x="2514" y="561"/>
                  <a:pt x="2514" y="561"/>
                </a:cubicBezTo>
                <a:cubicBezTo>
                  <a:pt x="2500" y="532"/>
                  <a:pt x="2486" y="504"/>
                  <a:pt x="2471" y="475"/>
                </a:cubicBezTo>
                <a:cubicBezTo>
                  <a:pt x="2471" y="460"/>
                  <a:pt x="2500" y="446"/>
                  <a:pt x="2500" y="417"/>
                </a:cubicBezTo>
                <a:lnTo>
                  <a:pt x="2500" y="360"/>
                </a:lnTo>
                <a:cubicBezTo>
                  <a:pt x="2529" y="345"/>
                  <a:pt x="2572" y="231"/>
                  <a:pt x="2586" y="187"/>
                </a:cubicBezTo>
                <a:cubicBezTo>
                  <a:pt x="2586" y="159"/>
                  <a:pt x="2543" y="130"/>
                  <a:pt x="2529" y="130"/>
                </a:cubicBezTo>
                <a:cubicBezTo>
                  <a:pt x="2514" y="130"/>
                  <a:pt x="2500" y="216"/>
                  <a:pt x="2500" y="231"/>
                </a:cubicBezTo>
                <a:cubicBezTo>
                  <a:pt x="2500" y="257"/>
                  <a:pt x="2464" y="319"/>
                  <a:pt x="2447" y="319"/>
                </a:cubicBezTo>
                <a:cubicBezTo>
                  <a:pt x="2445" y="319"/>
                  <a:pt x="2444" y="318"/>
                  <a:pt x="2443" y="317"/>
                </a:cubicBezTo>
                <a:cubicBezTo>
                  <a:pt x="2414" y="302"/>
                  <a:pt x="2414" y="274"/>
                  <a:pt x="2428" y="259"/>
                </a:cubicBezTo>
                <a:cubicBezTo>
                  <a:pt x="2428" y="259"/>
                  <a:pt x="2443" y="231"/>
                  <a:pt x="2457" y="202"/>
                </a:cubicBezTo>
                <a:lnTo>
                  <a:pt x="2428" y="187"/>
                </a:lnTo>
                <a:lnTo>
                  <a:pt x="2414" y="173"/>
                </a:lnTo>
                <a:cubicBezTo>
                  <a:pt x="2385" y="173"/>
                  <a:pt x="2342" y="187"/>
                  <a:pt x="2342" y="216"/>
                </a:cubicBezTo>
                <a:cubicBezTo>
                  <a:pt x="2356" y="231"/>
                  <a:pt x="2356" y="245"/>
                  <a:pt x="2342" y="245"/>
                </a:cubicBezTo>
                <a:lnTo>
                  <a:pt x="2328" y="259"/>
                </a:lnTo>
                <a:cubicBezTo>
                  <a:pt x="2299" y="245"/>
                  <a:pt x="2285" y="231"/>
                  <a:pt x="2285" y="187"/>
                </a:cubicBezTo>
                <a:lnTo>
                  <a:pt x="2285" y="159"/>
                </a:lnTo>
                <a:cubicBezTo>
                  <a:pt x="2285" y="130"/>
                  <a:pt x="2313" y="130"/>
                  <a:pt x="2328" y="130"/>
                </a:cubicBezTo>
                <a:lnTo>
                  <a:pt x="2342" y="116"/>
                </a:lnTo>
                <a:cubicBezTo>
                  <a:pt x="2346" y="112"/>
                  <a:pt x="2343" y="110"/>
                  <a:pt x="2336" y="110"/>
                </a:cubicBezTo>
                <a:cubicBezTo>
                  <a:pt x="2317" y="110"/>
                  <a:pt x="2263" y="126"/>
                  <a:pt x="2241" y="159"/>
                </a:cubicBezTo>
                <a:cubicBezTo>
                  <a:pt x="2213" y="187"/>
                  <a:pt x="2184" y="231"/>
                  <a:pt x="2184" y="245"/>
                </a:cubicBezTo>
                <a:cubicBezTo>
                  <a:pt x="2170" y="245"/>
                  <a:pt x="2170" y="231"/>
                  <a:pt x="2155" y="216"/>
                </a:cubicBezTo>
                <a:lnTo>
                  <a:pt x="2155" y="187"/>
                </a:lnTo>
                <a:cubicBezTo>
                  <a:pt x="2155" y="187"/>
                  <a:pt x="2155" y="173"/>
                  <a:pt x="2155" y="159"/>
                </a:cubicBezTo>
                <a:lnTo>
                  <a:pt x="2170" y="159"/>
                </a:lnTo>
                <a:cubicBezTo>
                  <a:pt x="2170" y="144"/>
                  <a:pt x="2155" y="130"/>
                  <a:pt x="2127" y="130"/>
                </a:cubicBezTo>
                <a:lnTo>
                  <a:pt x="2098" y="130"/>
                </a:lnTo>
                <a:cubicBezTo>
                  <a:pt x="2098" y="130"/>
                  <a:pt x="2055" y="231"/>
                  <a:pt x="2040" y="245"/>
                </a:cubicBezTo>
                <a:cubicBezTo>
                  <a:pt x="2026" y="274"/>
                  <a:pt x="2012" y="288"/>
                  <a:pt x="1997" y="288"/>
                </a:cubicBezTo>
                <a:lnTo>
                  <a:pt x="1997" y="274"/>
                </a:lnTo>
                <a:cubicBezTo>
                  <a:pt x="1997" y="274"/>
                  <a:pt x="1983" y="259"/>
                  <a:pt x="1983" y="245"/>
                </a:cubicBezTo>
                <a:cubicBezTo>
                  <a:pt x="1970" y="220"/>
                  <a:pt x="1958" y="185"/>
                  <a:pt x="1927" y="185"/>
                </a:cubicBezTo>
                <a:cubicBezTo>
                  <a:pt x="1922" y="185"/>
                  <a:pt x="1917" y="185"/>
                  <a:pt x="1911" y="187"/>
                </a:cubicBezTo>
                <a:lnTo>
                  <a:pt x="1882" y="202"/>
                </a:lnTo>
                <a:cubicBezTo>
                  <a:pt x="1882" y="245"/>
                  <a:pt x="1854" y="288"/>
                  <a:pt x="1839" y="288"/>
                </a:cubicBezTo>
                <a:cubicBezTo>
                  <a:pt x="1839" y="288"/>
                  <a:pt x="1810" y="302"/>
                  <a:pt x="1796" y="331"/>
                </a:cubicBezTo>
                <a:lnTo>
                  <a:pt x="1782" y="345"/>
                </a:lnTo>
                <a:lnTo>
                  <a:pt x="1782" y="374"/>
                </a:lnTo>
                <a:cubicBezTo>
                  <a:pt x="1767" y="374"/>
                  <a:pt x="1724" y="345"/>
                  <a:pt x="1710" y="345"/>
                </a:cubicBezTo>
                <a:cubicBezTo>
                  <a:pt x="1710" y="331"/>
                  <a:pt x="1710" y="317"/>
                  <a:pt x="1710" y="302"/>
                </a:cubicBezTo>
                <a:lnTo>
                  <a:pt x="1667" y="317"/>
                </a:lnTo>
                <a:cubicBezTo>
                  <a:pt x="1624" y="317"/>
                  <a:pt x="1652" y="374"/>
                  <a:pt x="1652" y="403"/>
                </a:cubicBezTo>
                <a:lnTo>
                  <a:pt x="1638" y="417"/>
                </a:lnTo>
                <a:cubicBezTo>
                  <a:pt x="1652" y="417"/>
                  <a:pt x="1681" y="432"/>
                  <a:pt x="1695" y="446"/>
                </a:cubicBezTo>
                <a:cubicBezTo>
                  <a:pt x="1710" y="446"/>
                  <a:pt x="1739" y="475"/>
                  <a:pt x="1782" y="489"/>
                </a:cubicBezTo>
                <a:lnTo>
                  <a:pt x="1782" y="417"/>
                </a:lnTo>
                <a:cubicBezTo>
                  <a:pt x="1782" y="417"/>
                  <a:pt x="1810" y="403"/>
                  <a:pt x="1810" y="403"/>
                </a:cubicBezTo>
                <a:cubicBezTo>
                  <a:pt x="1825" y="403"/>
                  <a:pt x="1825" y="417"/>
                  <a:pt x="1825" y="432"/>
                </a:cubicBezTo>
                <a:lnTo>
                  <a:pt x="1825" y="460"/>
                </a:lnTo>
                <a:cubicBezTo>
                  <a:pt x="1825" y="489"/>
                  <a:pt x="1854" y="561"/>
                  <a:pt x="1897" y="604"/>
                </a:cubicBezTo>
                <a:lnTo>
                  <a:pt x="1940" y="647"/>
                </a:lnTo>
                <a:lnTo>
                  <a:pt x="1983" y="662"/>
                </a:lnTo>
                <a:cubicBezTo>
                  <a:pt x="1997" y="647"/>
                  <a:pt x="2055" y="647"/>
                  <a:pt x="2069" y="633"/>
                </a:cubicBezTo>
                <a:cubicBezTo>
                  <a:pt x="2083" y="633"/>
                  <a:pt x="2098" y="647"/>
                  <a:pt x="2127" y="676"/>
                </a:cubicBezTo>
                <a:lnTo>
                  <a:pt x="2141" y="705"/>
                </a:lnTo>
                <a:cubicBezTo>
                  <a:pt x="2141" y="709"/>
                  <a:pt x="2144" y="711"/>
                  <a:pt x="2149" y="711"/>
                </a:cubicBezTo>
                <a:cubicBezTo>
                  <a:pt x="2158" y="711"/>
                  <a:pt x="2174" y="705"/>
                  <a:pt x="2184" y="705"/>
                </a:cubicBezTo>
                <a:cubicBezTo>
                  <a:pt x="2198" y="705"/>
                  <a:pt x="2227" y="705"/>
                  <a:pt x="2241" y="719"/>
                </a:cubicBezTo>
                <a:lnTo>
                  <a:pt x="2256" y="733"/>
                </a:lnTo>
                <a:cubicBezTo>
                  <a:pt x="2256" y="762"/>
                  <a:pt x="2241" y="805"/>
                  <a:pt x="2241" y="805"/>
                </a:cubicBezTo>
                <a:cubicBezTo>
                  <a:pt x="2241" y="808"/>
                  <a:pt x="2239" y="809"/>
                  <a:pt x="2234" y="809"/>
                </a:cubicBezTo>
                <a:cubicBezTo>
                  <a:pt x="2212" y="809"/>
                  <a:pt x="2150" y="786"/>
                  <a:pt x="2127" y="762"/>
                </a:cubicBezTo>
                <a:cubicBezTo>
                  <a:pt x="2118" y="745"/>
                  <a:pt x="2105" y="738"/>
                  <a:pt x="2095" y="738"/>
                </a:cubicBezTo>
                <a:cubicBezTo>
                  <a:pt x="2088" y="738"/>
                  <a:pt x="2083" y="742"/>
                  <a:pt x="2083" y="748"/>
                </a:cubicBezTo>
                <a:lnTo>
                  <a:pt x="2098" y="762"/>
                </a:lnTo>
                <a:lnTo>
                  <a:pt x="2098" y="776"/>
                </a:lnTo>
                <a:cubicBezTo>
                  <a:pt x="2098" y="791"/>
                  <a:pt x="2026" y="834"/>
                  <a:pt x="2012" y="863"/>
                </a:cubicBezTo>
                <a:cubicBezTo>
                  <a:pt x="2003" y="880"/>
                  <a:pt x="2000" y="887"/>
                  <a:pt x="1998" y="887"/>
                </a:cubicBezTo>
                <a:cubicBezTo>
                  <a:pt x="1997" y="887"/>
                  <a:pt x="1997" y="883"/>
                  <a:pt x="1997" y="877"/>
                </a:cubicBezTo>
                <a:cubicBezTo>
                  <a:pt x="1997" y="877"/>
                  <a:pt x="1976" y="845"/>
                  <a:pt x="1961" y="845"/>
                </a:cubicBezTo>
                <a:cubicBezTo>
                  <a:pt x="1958" y="845"/>
                  <a:pt x="1956" y="846"/>
                  <a:pt x="1954" y="848"/>
                </a:cubicBezTo>
                <a:cubicBezTo>
                  <a:pt x="1954" y="848"/>
                  <a:pt x="1897" y="762"/>
                  <a:pt x="1854" y="748"/>
                </a:cubicBezTo>
                <a:cubicBezTo>
                  <a:pt x="1843" y="738"/>
                  <a:pt x="1835" y="733"/>
                  <a:pt x="1829" y="733"/>
                </a:cubicBezTo>
                <a:cubicBezTo>
                  <a:pt x="1818" y="733"/>
                  <a:pt x="1816" y="749"/>
                  <a:pt x="1825" y="776"/>
                </a:cubicBezTo>
                <a:lnTo>
                  <a:pt x="1839" y="805"/>
                </a:lnTo>
                <a:lnTo>
                  <a:pt x="1854" y="820"/>
                </a:lnTo>
                <a:cubicBezTo>
                  <a:pt x="1854" y="834"/>
                  <a:pt x="1839" y="848"/>
                  <a:pt x="1825" y="848"/>
                </a:cubicBezTo>
                <a:cubicBezTo>
                  <a:pt x="1825" y="848"/>
                  <a:pt x="1796" y="863"/>
                  <a:pt x="1767" y="863"/>
                </a:cubicBezTo>
                <a:lnTo>
                  <a:pt x="1739" y="848"/>
                </a:lnTo>
                <a:cubicBezTo>
                  <a:pt x="1733" y="843"/>
                  <a:pt x="1728" y="840"/>
                  <a:pt x="1723" y="840"/>
                </a:cubicBezTo>
                <a:cubicBezTo>
                  <a:pt x="1704" y="840"/>
                  <a:pt x="1690" y="880"/>
                  <a:pt x="1667" y="891"/>
                </a:cubicBezTo>
                <a:cubicBezTo>
                  <a:pt x="1624" y="891"/>
                  <a:pt x="1624" y="920"/>
                  <a:pt x="1624" y="963"/>
                </a:cubicBezTo>
                <a:cubicBezTo>
                  <a:pt x="1624" y="973"/>
                  <a:pt x="1609" y="984"/>
                  <a:pt x="1601" y="984"/>
                </a:cubicBezTo>
                <a:cubicBezTo>
                  <a:pt x="1597" y="984"/>
                  <a:pt x="1595" y="982"/>
                  <a:pt x="1595" y="978"/>
                </a:cubicBezTo>
                <a:cubicBezTo>
                  <a:pt x="1581" y="978"/>
                  <a:pt x="1581" y="949"/>
                  <a:pt x="1581" y="935"/>
                </a:cubicBezTo>
                <a:lnTo>
                  <a:pt x="1595" y="906"/>
                </a:lnTo>
                <a:cubicBezTo>
                  <a:pt x="1603" y="881"/>
                  <a:pt x="1583" y="865"/>
                  <a:pt x="1564" y="865"/>
                </a:cubicBezTo>
                <a:cubicBezTo>
                  <a:pt x="1550" y="865"/>
                  <a:pt x="1537" y="873"/>
                  <a:pt x="1537" y="891"/>
                </a:cubicBezTo>
                <a:cubicBezTo>
                  <a:pt x="1537" y="913"/>
                  <a:pt x="1534" y="924"/>
                  <a:pt x="1527" y="924"/>
                </a:cubicBezTo>
                <a:cubicBezTo>
                  <a:pt x="1519" y="924"/>
                  <a:pt x="1509" y="913"/>
                  <a:pt x="1494" y="891"/>
                </a:cubicBezTo>
                <a:lnTo>
                  <a:pt x="1480" y="863"/>
                </a:lnTo>
                <a:cubicBezTo>
                  <a:pt x="1471" y="835"/>
                  <a:pt x="1456" y="825"/>
                  <a:pt x="1446" y="825"/>
                </a:cubicBezTo>
                <a:cubicBezTo>
                  <a:pt x="1441" y="825"/>
                  <a:pt x="1437" y="829"/>
                  <a:pt x="1437" y="834"/>
                </a:cubicBezTo>
                <a:cubicBezTo>
                  <a:pt x="1394" y="891"/>
                  <a:pt x="1351" y="935"/>
                  <a:pt x="1322" y="1006"/>
                </a:cubicBezTo>
                <a:cubicBezTo>
                  <a:pt x="1322" y="1021"/>
                  <a:pt x="1322" y="1035"/>
                  <a:pt x="1336" y="1035"/>
                </a:cubicBezTo>
                <a:cubicBezTo>
                  <a:pt x="1336" y="1035"/>
                  <a:pt x="1343" y="1041"/>
                  <a:pt x="1351" y="1041"/>
                </a:cubicBezTo>
                <a:cubicBezTo>
                  <a:pt x="1355" y="1041"/>
                  <a:pt x="1360" y="1040"/>
                  <a:pt x="1365" y="1035"/>
                </a:cubicBezTo>
                <a:cubicBezTo>
                  <a:pt x="1365" y="1035"/>
                  <a:pt x="1365" y="1021"/>
                  <a:pt x="1365" y="1021"/>
                </a:cubicBezTo>
                <a:cubicBezTo>
                  <a:pt x="1375" y="982"/>
                  <a:pt x="1384" y="963"/>
                  <a:pt x="1402" y="963"/>
                </a:cubicBezTo>
                <a:cubicBezTo>
                  <a:pt x="1411" y="963"/>
                  <a:pt x="1423" y="968"/>
                  <a:pt x="1437" y="978"/>
                </a:cubicBezTo>
                <a:lnTo>
                  <a:pt x="1466" y="1006"/>
                </a:lnTo>
                <a:cubicBezTo>
                  <a:pt x="1509" y="1006"/>
                  <a:pt x="1595" y="1049"/>
                  <a:pt x="1609" y="1049"/>
                </a:cubicBezTo>
                <a:cubicBezTo>
                  <a:pt x="1624" y="1049"/>
                  <a:pt x="1667" y="1035"/>
                  <a:pt x="1710" y="1035"/>
                </a:cubicBezTo>
                <a:lnTo>
                  <a:pt x="1739" y="1035"/>
                </a:lnTo>
                <a:cubicBezTo>
                  <a:pt x="1753" y="1021"/>
                  <a:pt x="1767" y="1021"/>
                  <a:pt x="1782" y="1021"/>
                </a:cubicBezTo>
                <a:cubicBezTo>
                  <a:pt x="1782" y="1021"/>
                  <a:pt x="1796" y="1035"/>
                  <a:pt x="1796" y="1035"/>
                </a:cubicBezTo>
                <a:cubicBezTo>
                  <a:pt x="1808" y="1035"/>
                  <a:pt x="1828" y="1017"/>
                  <a:pt x="1836" y="1017"/>
                </a:cubicBezTo>
                <a:cubicBezTo>
                  <a:pt x="1838" y="1017"/>
                  <a:pt x="1839" y="1018"/>
                  <a:pt x="1839" y="1021"/>
                </a:cubicBezTo>
                <a:lnTo>
                  <a:pt x="1854" y="1035"/>
                </a:lnTo>
                <a:cubicBezTo>
                  <a:pt x="1854" y="1043"/>
                  <a:pt x="1858" y="1052"/>
                  <a:pt x="1865" y="1052"/>
                </a:cubicBezTo>
                <a:cubicBezTo>
                  <a:pt x="1870" y="1052"/>
                  <a:pt x="1876" y="1047"/>
                  <a:pt x="1882" y="1035"/>
                </a:cubicBezTo>
                <a:lnTo>
                  <a:pt x="1897" y="1035"/>
                </a:lnTo>
                <a:cubicBezTo>
                  <a:pt x="1911" y="1021"/>
                  <a:pt x="1925" y="1021"/>
                  <a:pt x="1940" y="1021"/>
                </a:cubicBezTo>
                <a:lnTo>
                  <a:pt x="1954" y="1035"/>
                </a:lnTo>
                <a:cubicBezTo>
                  <a:pt x="1954" y="1064"/>
                  <a:pt x="1954" y="1121"/>
                  <a:pt x="1954" y="1179"/>
                </a:cubicBezTo>
                <a:lnTo>
                  <a:pt x="1940" y="1222"/>
                </a:lnTo>
                <a:cubicBezTo>
                  <a:pt x="1925" y="1236"/>
                  <a:pt x="1882" y="1222"/>
                  <a:pt x="1911" y="1279"/>
                </a:cubicBezTo>
                <a:cubicBezTo>
                  <a:pt x="1925" y="1294"/>
                  <a:pt x="1940" y="1322"/>
                  <a:pt x="1954" y="1337"/>
                </a:cubicBezTo>
                <a:lnTo>
                  <a:pt x="1968" y="1366"/>
                </a:lnTo>
                <a:cubicBezTo>
                  <a:pt x="2012" y="1366"/>
                  <a:pt x="2026" y="1394"/>
                  <a:pt x="2026" y="1409"/>
                </a:cubicBezTo>
                <a:cubicBezTo>
                  <a:pt x="2026" y="1416"/>
                  <a:pt x="2022" y="1419"/>
                  <a:pt x="2017" y="1419"/>
                </a:cubicBezTo>
                <a:cubicBezTo>
                  <a:pt x="2012" y="1419"/>
                  <a:pt x="2004" y="1416"/>
                  <a:pt x="1997" y="1409"/>
                </a:cubicBezTo>
                <a:lnTo>
                  <a:pt x="1983" y="1394"/>
                </a:lnTo>
                <a:cubicBezTo>
                  <a:pt x="1983" y="1394"/>
                  <a:pt x="1968" y="1437"/>
                  <a:pt x="1968" y="1452"/>
                </a:cubicBezTo>
                <a:cubicBezTo>
                  <a:pt x="1958" y="1462"/>
                  <a:pt x="1948" y="1472"/>
                  <a:pt x="1933" y="1472"/>
                </a:cubicBezTo>
                <a:cubicBezTo>
                  <a:pt x="1927" y="1472"/>
                  <a:pt x="1919" y="1470"/>
                  <a:pt x="1911" y="1466"/>
                </a:cubicBezTo>
                <a:lnTo>
                  <a:pt x="1897" y="1452"/>
                </a:lnTo>
                <a:cubicBezTo>
                  <a:pt x="1854" y="1423"/>
                  <a:pt x="1911" y="1409"/>
                  <a:pt x="1897" y="1380"/>
                </a:cubicBezTo>
                <a:cubicBezTo>
                  <a:pt x="1897" y="1366"/>
                  <a:pt x="1882" y="1351"/>
                  <a:pt x="1868" y="1351"/>
                </a:cubicBezTo>
                <a:cubicBezTo>
                  <a:pt x="1839" y="1337"/>
                  <a:pt x="1854" y="1322"/>
                  <a:pt x="1868" y="1294"/>
                </a:cubicBezTo>
                <a:lnTo>
                  <a:pt x="1868" y="1279"/>
                </a:lnTo>
                <a:cubicBezTo>
                  <a:pt x="1868" y="1265"/>
                  <a:pt x="1854" y="1265"/>
                  <a:pt x="1854" y="1251"/>
                </a:cubicBezTo>
                <a:lnTo>
                  <a:pt x="1839" y="1265"/>
                </a:lnTo>
                <a:lnTo>
                  <a:pt x="1825" y="1265"/>
                </a:lnTo>
                <a:cubicBezTo>
                  <a:pt x="1810" y="1279"/>
                  <a:pt x="1810" y="1308"/>
                  <a:pt x="1810" y="1322"/>
                </a:cubicBezTo>
                <a:cubicBezTo>
                  <a:pt x="1810" y="1322"/>
                  <a:pt x="1782" y="1380"/>
                  <a:pt x="1753" y="1437"/>
                </a:cubicBezTo>
                <a:lnTo>
                  <a:pt x="1767" y="1509"/>
                </a:lnTo>
                <a:cubicBezTo>
                  <a:pt x="1767" y="1516"/>
                  <a:pt x="1771" y="1520"/>
                  <a:pt x="1775" y="1520"/>
                </a:cubicBezTo>
                <a:cubicBezTo>
                  <a:pt x="1778" y="1520"/>
                  <a:pt x="1782" y="1516"/>
                  <a:pt x="1782" y="1509"/>
                </a:cubicBezTo>
                <a:cubicBezTo>
                  <a:pt x="1796" y="1509"/>
                  <a:pt x="1796" y="1538"/>
                  <a:pt x="1810" y="1595"/>
                </a:cubicBezTo>
                <a:lnTo>
                  <a:pt x="1782" y="1624"/>
                </a:lnTo>
                <a:cubicBezTo>
                  <a:pt x="1776" y="1627"/>
                  <a:pt x="1771" y="1628"/>
                  <a:pt x="1767" y="1628"/>
                </a:cubicBezTo>
                <a:cubicBezTo>
                  <a:pt x="1747" y="1628"/>
                  <a:pt x="1736" y="1607"/>
                  <a:pt x="1724" y="1595"/>
                </a:cubicBezTo>
                <a:lnTo>
                  <a:pt x="1710" y="1581"/>
                </a:lnTo>
                <a:lnTo>
                  <a:pt x="1652" y="1581"/>
                </a:lnTo>
                <a:lnTo>
                  <a:pt x="1624" y="1567"/>
                </a:lnTo>
                <a:cubicBezTo>
                  <a:pt x="1624" y="1567"/>
                  <a:pt x="1609" y="1567"/>
                  <a:pt x="1609" y="1581"/>
                </a:cubicBezTo>
                <a:cubicBezTo>
                  <a:pt x="1595" y="1581"/>
                  <a:pt x="1595" y="1595"/>
                  <a:pt x="1595" y="1610"/>
                </a:cubicBezTo>
                <a:lnTo>
                  <a:pt x="1638" y="1639"/>
                </a:lnTo>
                <a:cubicBezTo>
                  <a:pt x="1673" y="1674"/>
                  <a:pt x="1719" y="1700"/>
                  <a:pt x="1734" y="1700"/>
                </a:cubicBezTo>
                <a:cubicBezTo>
                  <a:pt x="1737" y="1700"/>
                  <a:pt x="1739" y="1699"/>
                  <a:pt x="1739" y="1696"/>
                </a:cubicBezTo>
                <a:cubicBezTo>
                  <a:pt x="1753" y="1696"/>
                  <a:pt x="1796" y="1739"/>
                  <a:pt x="1796" y="1753"/>
                </a:cubicBezTo>
                <a:cubicBezTo>
                  <a:pt x="1799" y="1757"/>
                  <a:pt x="1804" y="1759"/>
                  <a:pt x="1808" y="1759"/>
                </a:cubicBezTo>
                <a:cubicBezTo>
                  <a:pt x="1823" y="1759"/>
                  <a:pt x="1843" y="1740"/>
                  <a:pt x="1854" y="1696"/>
                </a:cubicBezTo>
                <a:lnTo>
                  <a:pt x="1882" y="1725"/>
                </a:lnTo>
                <a:cubicBezTo>
                  <a:pt x="1911" y="1739"/>
                  <a:pt x="1940" y="1753"/>
                  <a:pt x="1897" y="1797"/>
                </a:cubicBezTo>
                <a:lnTo>
                  <a:pt x="1897" y="1811"/>
                </a:lnTo>
                <a:cubicBezTo>
                  <a:pt x="1897" y="1840"/>
                  <a:pt x="1954" y="1897"/>
                  <a:pt x="1940" y="1912"/>
                </a:cubicBezTo>
                <a:cubicBezTo>
                  <a:pt x="1940" y="1926"/>
                  <a:pt x="1925" y="1983"/>
                  <a:pt x="1925" y="2012"/>
                </a:cubicBezTo>
                <a:cubicBezTo>
                  <a:pt x="1925" y="2026"/>
                  <a:pt x="1911" y="2055"/>
                  <a:pt x="1882" y="2070"/>
                </a:cubicBezTo>
                <a:lnTo>
                  <a:pt x="1882" y="2026"/>
                </a:lnTo>
                <a:lnTo>
                  <a:pt x="1882" y="1940"/>
                </a:lnTo>
                <a:cubicBezTo>
                  <a:pt x="1839" y="1955"/>
                  <a:pt x="1796" y="2012"/>
                  <a:pt x="1796" y="2041"/>
                </a:cubicBezTo>
                <a:cubicBezTo>
                  <a:pt x="1796" y="2048"/>
                  <a:pt x="1795" y="2050"/>
                  <a:pt x="1794" y="2050"/>
                </a:cubicBezTo>
                <a:cubicBezTo>
                  <a:pt x="1790" y="2050"/>
                  <a:pt x="1782" y="2023"/>
                  <a:pt x="1782" y="2012"/>
                </a:cubicBezTo>
                <a:cubicBezTo>
                  <a:pt x="1782" y="1998"/>
                  <a:pt x="1796" y="1940"/>
                  <a:pt x="1782" y="1926"/>
                </a:cubicBezTo>
                <a:cubicBezTo>
                  <a:pt x="1778" y="1924"/>
                  <a:pt x="1774" y="1923"/>
                  <a:pt x="1770" y="1923"/>
                </a:cubicBezTo>
                <a:cubicBezTo>
                  <a:pt x="1746" y="1923"/>
                  <a:pt x="1722" y="1960"/>
                  <a:pt x="1710" y="1998"/>
                </a:cubicBezTo>
                <a:lnTo>
                  <a:pt x="1652" y="1940"/>
                </a:lnTo>
                <a:cubicBezTo>
                  <a:pt x="1652" y="1936"/>
                  <a:pt x="1651" y="1934"/>
                  <a:pt x="1649" y="1934"/>
                </a:cubicBezTo>
                <a:cubicBezTo>
                  <a:pt x="1644" y="1934"/>
                  <a:pt x="1634" y="1944"/>
                  <a:pt x="1624" y="1955"/>
                </a:cubicBezTo>
                <a:lnTo>
                  <a:pt x="1595" y="1955"/>
                </a:lnTo>
                <a:cubicBezTo>
                  <a:pt x="1581" y="1955"/>
                  <a:pt x="1552" y="1926"/>
                  <a:pt x="1552" y="1897"/>
                </a:cubicBezTo>
                <a:lnTo>
                  <a:pt x="1552" y="1868"/>
                </a:lnTo>
                <a:lnTo>
                  <a:pt x="1552" y="1825"/>
                </a:lnTo>
                <a:cubicBezTo>
                  <a:pt x="1523" y="1825"/>
                  <a:pt x="1523" y="1868"/>
                  <a:pt x="1537" y="1897"/>
                </a:cubicBezTo>
                <a:lnTo>
                  <a:pt x="1509" y="1955"/>
                </a:lnTo>
                <a:cubicBezTo>
                  <a:pt x="1500" y="1982"/>
                  <a:pt x="1485" y="1992"/>
                  <a:pt x="1471" y="1992"/>
                </a:cubicBezTo>
                <a:cubicBezTo>
                  <a:pt x="1464" y="1992"/>
                  <a:pt x="1457" y="1989"/>
                  <a:pt x="1451" y="1983"/>
                </a:cubicBezTo>
                <a:lnTo>
                  <a:pt x="1408" y="1955"/>
                </a:lnTo>
                <a:cubicBezTo>
                  <a:pt x="1379" y="1897"/>
                  <a:pt x="1379" y="1840"/>
                  <a:pt x="1394" y="1840"/>
                </a:cubicBezTo>
                <a:cubicBezTo>
                  <a:pt x="1423" y="1840"/>
                  <a:pt x="1437" y="1883"/>
                  <a:pt x="1437" y="1897"/>
                </a:cubicBezTo>
                <a:cubicBezTo>
                  <a:pt x="1437" y="1904"/>
                  <a:pt x="1439" y="1907"/>
                  <a:pt x="1443" y="1907"/>
                </a:cubicBezTo>
                <a:cubicBezTo>
                  <a:pt x="1455" y="1907"/>
                  <a:pt x="1480" y="1876"/>
                  <a:pt x="1480" y="1854"/>
                </a:cubicBezTo>
                <a:cubicBezTo>
                  <a:pt x="1480" y="1825"/>
                  <a:pt x="1480" y="1797"/>
                  <a:pt x="1480" y="1768"/>
                </a:cubicBezTo>
                <a:lnTo>
                  <a:pt x="1480" y="1753"/>
                </a:lnTo>
                <a:lnTo>
                  <a:pt x="1480" y="1739"/>
                </a:lnTo>
                <a:cubicBezTo>
                  <a:pt x="1466" y="1725"/>
                  <a:pt x="1451" y="1725"/>
                  <a:pt x="1437" y="1725"/>
                </a:cubicBezTo>
                <a:lnTo>
                  <a:pt x="1437" y="1739"/>
                </a:lnTo>
                <a:cubicBezTo>
                  <a:pt x="1437" y="1773"/>
                  <a:pt x="1431" y="1784"/>
                  <a:pt x="1421" y="1784"/>
                </a:cubicBezTo>
                <a:cubicBezTo>
                  <a:pt x="1410" y="1784"/>
                  <a:pt x="1395" y="1769"/>
                  <a:pt x="1379" y="1753"/>
                </a:cubicBezTo>
                <a:lnTo>
                  <a:pt x="1379" y="1739"/>
                </a:lnTo>
                <a:cubicBezTo>
                  <a:pt x="1370" y="1739"/>
                  <a:pt x="1341" y="1752"/>
                  <a:pt x="1319" y="1752"/>
                </a:cubicBezTo>
                <a:cubicBezTo>
                  <a:pt x="1308" y="1752"/>
                  <a:pt x="1298" y="1749"/>
                  <a:pt x="1293" y="1739"/>
                </a:cubicBezTo>
                <a:cubicBezTo>
                  <a:pt x="1293" y="1725"/>
                  <a:pt x="1264" y="1696"/>
                  <a:pt x="1264" y="1696"/>
                </a:cubicBezTo>
                <a:cubicBezTo>
                  <a:pt x="1264" y="1696"/>
                  <a:pt x="1233" y="1728"/>
                  <a:pt x="1215" y="1728"/>
                </a:cubicBezTo>
                <a:cubicBezTo>
                  <a:pt x="1212" y="1728"/>
                  <a:pt x="1209" y="1727"/>
                  <a:pt x="1207" y="1725"/>
                </a:cubicBezTo>
                <a:cubicBezTo>
                  <a:pt x="1200" y="1710"/>
                  <a:pt x="1182" y="1707"/>
                  <a:pt x="1164" y="1707"/>
                </a:cubicBezTo>
                <a:cubicBezTo>
                  <a:pt x="1146" y="1707"/>
                  <a:pt x="1128" y="1710"/>
                  <a:pt x="1121" y="1710"/>
                </a:cubicBezTo>
                <a:cubicBezTo>
                  <a:pt x="1106" y="1725"/>
                  <a:pt x="1106" y="1739"/>
                  <a:pt x="1121" y="1753"/>
                </a:cubicBezTo>
                <a:lnTo>
                  <a:pt x="1135" y="1768"/>
                </a:lnTo>
                <a:lnTo>
                  <a:pt x="1150" y="1782"/>
                </a:lnTo>
                <a:cubicBezTo>
                  <a:pt x="1150" y="1782"/>
                  <a:pt x="1178" y="1797"/>
                  <a:pt x="1193" y="1797"/>
                </a:cubicBezTo>
                <a:lnTo>
                  <a:pt x="1207" y="1797"/>
                </a:lnTo>
                <a:cubicBezTo>
                  <a:pt x="1215" y="1788"/>
                  <a:pt x="1224" y="1780"/>
                  <a:pt x="1232" y="1780"/>
                </a:cubicBezTo>
                <a:cubicBezTo>
                  <a:pt x="1238" y="1780"/>
                  <a:pt x="1244" y="1784"/>
                  <a:pt x="1250" y="1797"/>
                </a:cubicBezTo>
                <a:cubicBezTo>
                  <a:pt x="1250" y="1811"/>
                  <a:pt x="1236" y="1840"/>
                  <a:pt x="1236" y="1854"/>
                </a:cubicBezTo>
                <a:lnTo>
                  <a:pt x="1221" y="1868"/>
                </a:lnTo>
                <a:cubicBezTo>
                  <a:pt x="1221" y="1879"/>
                  <a:pt x="1243" y="1889"/>
                  <a:pt x="1256" y="1889"/>
                </a:cubicBezTo>
                <a:cubicBezTo>
                  <a:pt x="1261" y="1889"/>
                  <a:pt x="1264" y="1887"/>
                  <a:pt x="1264" y="1883"/>
                </a:cubicBezTo>
                <a:cubicBezTo>
                  <a:pt x="1269" y="1874"/>
                  <a:pt x="1274" y="1871"/>
                  <a:pt x="1280" y="1871"/>
                </a:cubicBezTo>
                <a:cubicBezTo>
                  <a:pt x="1293" y="1871"/>
                  <a:pt x="1308" y="1891"/>
                  <a:pt x="1308" y="1912"/>
                </a:cubicBezTo>
                <a:cubicBezTo>
                  <a:pt x="1322" y="1926"/>
                  <a:pt x="1293" y="1955"/>
                  <a:pt x="1250" y="1983"/>
                </a:cubicBezTo>
                <a:lnTo>
                  <a:pt x="1207" y="1983"/>
                </a:lnTo>
                <a:lnTo>
                  <a:pt x="1178" y="1998"/>
                </a:lnTo>
                <a:cubicBezTo>
                  <a:pt x="1178" y="1987"/>
                  <a:pt x="1170" y="1982"/>
                  <a:pt x="1159" y="1982"/>
                </a:cubicBezTo>
                <a:cubicBezTo>
                  <a:pt x="1141" y="1982"/>
                  <a:pt x="1115" y="1994"/>
                  <a:pt x="1106" y="2012"/>
                </a:cubicBezTo>
                <a:cubicBezTo>
                  <a:pt x="1106" y="2041"/>
                  <a:pt x="1121" y="2084"/>
                  <a:pt x="1121" y="2084"/>
                </a:cubicBezTo>
                <a:cubicBezTo>
                  <a:pt x="1135" y="2098"/>
                  <a:pt x="1121" y="2127"/>
                  <a:pt x="1106" y="2141"/>
                </a:cubicBezTo>
                <a:cubicBezTo>
                  <a:pt x="1092" y="2156"/>
                  <a:pt x="1106" y="2170"/>
                  <a:pt x="1121" y="2184"/>
                </a:cubicBezTo>
                <a:lnTo>
                  <a:pt x="1121" y="2213"/>
                </a:lnTo>
                <a:cubicBezTo>
                  <a:pt x="1135" y="2256"/>
                  <a:pt x="1164" y="2271"/>
                  <a:pt x="1193" y="2271"/>
                </a:cubicBezTo>
                <a:lnTo>
                  <a:pt x="1221" y="2271"/>
                </a:lnTo>
                <a:cubicBezTo>
                  <a:pt x="1222" y="2272"/>
                  <a:pt x="1223" y="2272"/>
                  <a:pt x="1224" y="2272"/>
                </a:cubicBezTo>
                <a:cubicBezTo>
                  <a:pt x="1234" y="2272"/>
                  <a:pt x="1220" y="2199"/>
                  <a:pt x="1207" y="2199"/>
                </a:cubicBezTo>
                <a:cubicBezTo>
                  <a:pt x="1178" y="2184"/>
                  <a:pt x="1150" y="2141"/>
                  <a:pt x="1164" y="2127"/>
                </a:cubicBezTo>
                <a:cubicBezTo>
                  <a:pt x="1164" y="2113"/>
                  <a:pt x="1207" y="2055"/>
                  <a:pt x="1221" y="2055"/>
                </a:cubicBezTo>
                <a:cubicBezTo>
                  <a:pt x="1236" y="2070"/>
                  <a:pt x="1250" y="2098"/>
                  <a:pt x="1250" y="2141"/>
                </a:cubicBezTo>
                <a:lnTo>
                  <a:pt x="1250" y="2170"/>
                </a:lnTo>
                <a:lnTo>
                  <a:pt x="1250" y="2184"/>
                </a:lnTo>
                <a:cubicBezTo>
                  <a:pt x="1236" y="2199"/>
                  <a:pt x="1250" y="2199"/>
                  <a:pt x="1264" y="2199"/>
                </a:cubicBezTo>
                <a:cubicBezTo>
                  <a:pt x="1264" y="2199"/>
                  <a:pt x="1293" y="2127"/>
                  <a:pt x="1293" y="2098"/>
                </a:cubicBezTo>
                <a:cubicBezTo>
                  <a:pt x="1298" y="2089"/>
                  <a:pt x="1302" y="2086"/>
                  <a:pt x="1306" y="2086"/>
                </a:cubicBezTo>
                <a:cubicBezTo>
                  <a:pt x="1315" y="2086"/>
                  <a:pt x="1322" y="2103"/>
                  <a:pt x="1322" y="2113"/>
                </a:cubicBezTo>
                <a:cubicBezTo>
                  <a:pt x="1322" y="2127"/>
                  <a:pt x="1308" y="2199"/>
                  <a:pt x="1308" y="2213"/>
                </a:cubicBezTo>
                <a:cubicBezTo>
                  <a:pt x="1322" y="2242"/>
                  <a:pt x="1336" y="2285"/>
                  <a:pt x="1322" y="2314"/>
                </a:cubicBezTo>
                <a:cubicBezTo>
                  <a:pt x="1322" y="2318"/>
                  <a:pt x="1323" y="2320"/>
                  <a:pt x="1324" y="2320"/>
                </a:cubicBezTo>
                <a:cubicBezTo>
                  <a:pt x="1330" y="2320"/>
                  <a:pt x="1351" y="2266"/>
                  <a:pt x="1351" y="2242"/>
                </a:cubicBezTo>
                <a:cubicBezTo>
                  <a:pt x="1365" y="2213"/>
                  <a:pt x="1379" y="2156"/>
                  <a:pt x="1379" y="2141"/>
                </a:cubicBezTo>
                <a:cubicBezTo>
                  <a:pt x="1394" y="2127"/>
                  <a:pt x="1394" y="2113"/>
                  <a:pt x="1394" y="2113"/>
                </a:cubicBezTo>
                <a:cubicBezTo>
                  <a:pt x="1408" y="2113"/>
                  <a:pt x="1408" y="2141"/>
                  <a:pt x="1408" y="2170"/>
                </a:cubicBezTo>
                <a:lnTo>
                  <a:pt x="1408" y="2213"/>
                </a:lnTo>
                <a:lnTo>
                  <a:pt x="1423" y="2228"/>
                </a:lnTo>
                <a:cubicBezTo>
                  <a:pt x="1423" y="2271"/>
                  <a:pt x="1451" y="2299"/>
                  <a:pt x="1466" y="2299"/>
                </a:cubicBezTo>
                <a:cubicBezTo>
                  <a:pt x="1470" y="2295"/>
                  <a:pt x="1475" y="2293"/>
                  <a:pt x="1480" y="2293"/>
                </a:cubicBezTo>
                <a:cubicBezTo>
                  <a:pt x="1490" y="2293"/>
                  <a:pt x="1499" y="2299"/>
                  <a:pt x="1509" y="2299"/>
                </a:cubicBezTo>
                <a:lnTo>
                  <a:pt x="1523" y="2299"/>
                </a:lnTo>
                <a:lnTo>
                  <a:pt x="1566" y="2242"/>
                </a:lnTo>
                <a:cubicBezTo>
                  <a:pt x="1577" y="2245"/>
                  <a:pt x="1587" y="2246"/>
                  <a:pt x="1594" y="2246"/>
                </a:cubicBezTo>
                <a:cubicBezTo>
                  <a:pt x="1628" y="2246"/>
                  <a:pt x="1635" y="2225"/>
                  <a:pt x="1624" y="2213"/>
                </a:cubicBezTo>
                <a:cubicBezTo>
                  <a:pt x="1612" y="2202"/>
                  <a:pt x="1638" y="2181"/>
                  <a:pt x="1664" y="2181"/>
                </a:cubicBezTo>
                <a:cubicBezTo>
                  <a:pt x="1670" y="2181"/>
                  <a:pt x="1676" y="2182"/>
                  <a:pt x="1681" y="2184"/>
                </a:cubicBezTo>
                <a:cubicBezTo>
                  <a:pt x="1684" y="2188"/>
                  <a:pt x="1690" y="2189"/>
                  <a:pt x="1697" y="2189"/>
                </a:cubicBezTo>
                <a:cubicBezTo>
                  <a:pt x="1716" y="2189"/>
                  <a:pt x="1747" y="2180"/>
                  <a:pt x="1766" y="2180"/>
                </a:cubicBezTo>
                <a:cubicBezTo>
                  <a:pt x="1773" y="2180"/>
                  <a:pt x="1779" y="2181"/>
                  <a:pt x="1782" y="2184"/>
                </a:cubicBezTo>
                <a:cubicBezTo>
                  <a:pt x="1796" y="2198"/>
                  <a:pt x="1796" y="2239"/>
                  <a:pt x="1796" y="2255"/>
                </a:cubicBezTo>
                <a:lnTo>
                  <a:pt x="1796" y="2255"/>
                </a:lnTo>
                <a:cubicBezTo>
                  <a:pt x="1806" y="2251"/>
                  <a:pt x="1856" y="2239"/>
                  <a:pt x="1868" y="2228"/>
                </a:cubicBezTo>
                <a:cubicBezTo>
                  <a:pt x="1872" y="2224"/>
                  <a:pt x="1877" y="2222"/>
                  <a:pt x="1883" y="2222"/>
                </a:cubicBezTo>
                <a:cubicBezTo>
                  <a:pt x="1918" y="2222"/>
                  <a:pt x="1988" y="2276"/>
                  <a:pt x="2016" y="2276"/>
                </a:cubicBezTo>
                <a:cubicBezTo>
                  <a:pt x="2021" y="2276"/>
                  <a:pt x="2024" y="2274"/>
                  <a:pt x="2026" y="2271"/>
                </a:cubicBezTo>
                <a:cubicBezTo>
                  <a:pt x="2034" y="2266"/>
                  <a:pt x="2043" y="2265"/>
                  <a:pt x="2050" y="2265"/>
                </a:cubicBezTo>
                <a:cubicBezTo>
                  <a:pt x="2069" y="2265"/>
                  <a:pt x="2083" y="2275"/>
                  <a:pt x="2083" y="2285"/>
                </a:cubicBezTo>
                <a:cubicBezTo>
                  <a:pt x="2083" y="2299"/>
                  <a:pt x="2040" y="2343"/>
                  <a:pt x="2026" y="2343"/>
                </a:cubicBezTo>
                <a:lnTo>
                  <a:pt x="1983" y="2343"/>
                </a:lnTo>
                <a:cubicBezTo>
                  <a:pt x="1968" y="2343"/>
                  <a:pt x="1968" y="2357"/>
                  <a:pt x="1968" y="2371"/>
                </a:cubicBezTo>
                <a:cubicBezTo>
                  <a:pt x="1983" y="2386"/>
                  <a:pt x="1997" y="2400"/>
                  <a:pt x="2012" y="2414"/>
                </a:cubicBezTo>
                <a:lnTo>
                  <a:pt x="2055" y="2457"/>
                </a:lnTo>
                <a:cubicBezTo>
                  <a:pt x="2026" y="2486"/>
                  <a:pt x="1983" y="2529"/>
                  <a:pt x="1983" y="2544"/>
                </a:cubicBezTo>
                <a:cubicBezTo>
                  <a:pt x="1968" y="2544"/>
                  <a:pt x="1925" y="2486"/>
                  <a:pt x="1911" y="2472"/>
                </a:cubicBezTo>
                <a:cubicBezTo>
                  <a:pt x="1903" y="2455"/>
                  <a:pt x="1894" y="2448"/>
                  <a:pt x="1886" y="2448"/>
                </a:cubicBezTo>
                <a:cubicBezTo>
                  <a:pt x="1880" y="2448"/>
                  <a:pt x="1874" y="2452"/>
                  <a:pt x="1868" y="2457"/>
                </a:cubicBezTo>
                <a:cubicBezTo>
                  <a:pt x="1868" y="2460"/>
                  <a:pt x="1867" y="2461"/>
                  <a:pt x="1865" y="2461"/>
                </a:cubicBezTo>
                <a:cubicBezTo>
                  <a:pt x="1857" y="2461"/>
                  <a:pt x="1836" y="2440"/>
                  <a:pt x="1825" y="2429"/>
                </a:cubicBezTo>
                <a:cubicBezTo>
                  <a:pt x="1825" y="2414"/>
                  <a:pt x="1868" y="2386"/>
                  <a:pt x="1897" y="2386"/>
                </a:cubicBezTo>
                <a:cubicBezTo>
                  <a:pt x="1911" y="2386"/>
                  <a:pt x="1868" y="2357"/>
                  <a:pt x="1854" y="2343"/>
                </a:cubicBezTo>
                <a:cubicBezTo>
                  <a:pt x="1850" y="2339"/>
                  <a:pt x="1845" y="2337"/>
                  <a:pt x="1839" y="2337"/>
                </a:cubicBezTo>
                <a:cubicBezTo>
                  <a:pt x="1825" y="2337"/>
                  <a:pt x="1807" y="2350"/>
                  <a:pt x="1796" y="2371"/>
                </a:cubicBezTo>
                <a:lnTo>
                  <a:pt x="1796" y="2400"/>
                </a:lnTo>
                <a:cubicBezTo>
                  <a:pt x="1779" y="2450"/>
                  <a:pt x="1772" y="2471"/>
                  <a:pt x="1755" y="2471"/>
                </a:cubicBezTo>
                <a:cubicBezTo>
                  <a:pt x="1743" y="2471"/>
                  <a:pt x="1725" y="2461"/>
                  <a:pt x="1695" y="2443"/>
                </a:cubicBezTo>
                <a:lnTo>
                  <a:pt x="1681" y="2443"/>
                </a:lnTo>
                <a:cubicBezTo>
                  <a:pt x="1677" y="2439"/>
                  <a:pt x="1671" y="2437"/>
                  <a:pt x="1666" y="2437"/>
                </a:cubicBezTo>
                <a:cubicBezTo>
                  <a:pt x="1651" y="2437"/>
                  <a:pt x="1634" y="2447"/>
                  <a:pt x="1624" y="2457"/>
                </a:cubicBezTo>
                <a:cubicBezTo>
                  <a:pt x="1624" y="2462"/>
                  <a:pt x="1617" y="2464"/>
                  <a:pt x="1608" y="2464"/>
                </a:cubicBezTo>
                <a:cubicBezTo>
                  <a:pt x="1590" y="2464"/>
                  <a:pt x="1561" y="2457"/>
                  <a:pt x="1552" y="2457"/>
                </a:cubicBezTo>
                <a:cubicBezTo>
                  <a:pt x="1523" y="2443"/>
                  <a:pt x="1509" y="2429"/>
                  <a:pt x="1494" y="2429"/>
                </a:cubicBezTo>
                <a:cubicBezTo>
                  <a:pt x="1484" y="2439"/>
                  <a:pt x="1475" y="2455"/>
                  <a:pt x="1460" y="2455"/>
                </a:cubicBezTo>
                <a:cubicBezTo>
                  <a:pt x="1453" y="2455"/>
                  <a:pt x="1446" y="2452"/>
                  <a:pt x="1437" y="2443"/>
                </a:cubicBezTo>
                <a:cubicBezTo>
                  <a:pt x="1437" y="2414"/>
                  <a:pt x="1423" y="2371"/>
                  <a:pt x="1423" y="2371"/>
                </a:cubicBezTo>
                <a:lnTo>
                  <a:pt x="1451" y="2343"/>
                </a:lnTo>
                <a:cubicBezTo>
                  <a:pt x="1437" y="2314"/>
                  <a:pt x="1394" y="2285"/>
                  <a:pt x="1365" y="2285"/>
                </a:cubicBezTo>
                <a:lnTo>
                  <a:pt x="1365" y="2343"/>
                </a:lnTo>
                <a:lnTo>
                  <a:pt x="1365" y="2386"/>
                </a:lnTo>
                <a:cubicBezTo>
                  <a:pt x="1336" y="2386"/>
                  <a:pt x="1293" y="2400"/>
                  <a:pt x="1279" y="2414"/>
                </a:cubicBezTo>
                <a:lnTo>
                  <a:pt x="1264" y="2429"/>
                </a:lnTo>
                <a:cubicBezTo>
                  <a:pt x="1264" y="2429"/>
                  <a:pt x="1218" y="2410"/>
                  <a:pt x="1185" y="2410"/>
                </a:cubicBezTo>
                <a:cubicBezTo>
                  <a:pt x="1177" y="2410"/>
                  <a:pt x="1170" y="2411"/>
                  <a:pt x="1164" y="2414"/>
                </a:cubicBezTo>
                <a:cubicBezTo>
                  <a:pt x="1161" y="2420"/>
                  <a:pt x="1157" y="2422"/>
                  <a:pt x="1153" y="2422"/>
                </a:cubicBezTo>
                <a:cubicBezTo>
                  <a:pt x="1134" y="2422"/>
                  <a:pt x="1104" y="2380"/>
                  <a:pt x="1092" y="2357"/>
                </a:cubicBezTo>
                <a:cubicBezTo>
                  <a:pt x="1092" y="2349"/>
                  <a:pt x="1090" y="2345"/>
                  <a:pt x="1086" y="2345"/>
                </a:cubicBezTo>
                <a:cubicBezTo>
                  <a:pt x="1076" y="2345"/>
                  <a:pt x="1055" y="2369"/>
                  <a:pt x="1035" y="2400"/>
                </a:cubicBezTo>
                <a:lnTo>
                  <a:pt x="1020" y="2443"/>
                </a:lnTo>
                <a:cubicBezTo>
                  <a:pt x="1006" y="2443"/>
                  <a:pt x="991" y="2400"/>
                  <a:pt x="991" y="2386"/>
                </a:cubicBezTo>
                <a:cubicBezTo>
                  <a:pt x="991" y="2378"/>
                  <a:pt x="977" y="2375"/>
                  <a:pt x="961" y="2375"/>
                </a:cubicBezTo>
                <a:cubicBezTo>
                  <a:pt x="945" y="2375"/>
                  <a:pt x="927" y="2378"/>
                  <a:pt x="920" y="2386"/>
                </a:cubicBezTo>
                <a:cubicBezTo>
                  <a:pt x="891" y="2386"/>
                  <a:pt x="905" y="2343"/>
                  <a:pt x="920" y="2328"/>
                </a:cubicBezTo>
                <a:cubicBezTo>
                  <a:pt x="934" y="2314"/>
                  <a:pt x="920" y="2299"/>
                  <a:pt x="891" y="2299"/>
                </a:cubicBezTo>
                <a:lnTo>
                  <a:pt x="862" y="2299"/>
                </a:lnTo>
                <a:cubicBezTo>
                  <a:pt x="833" y="2299"/>
                  <a:pt x="848" y="2256"/>
                  <a:pt x="833" y="2242"/>
                </a:cubicBezTo>
                <a:cubicBezTo>
                  <a:pt x="826" y="2235"/>
                  <a:pt x="819" y="2231"/>
                  <a:pt x="814" y="2231"/>
                </a:cubicBezTo>
                <a:cubicBezTo>
                  <a:pt x="808" y="2231"/>
                  <a:pt x="805" y="2235"/>
                  <a:pt x="805" y="2242"/>
                </a:cubicBezTo>
                <a:cubicBezTo>
                  <a:pt x="805" y="2242"/>
                  <a:pt x="805" y="2256"/>
                  <a:pt x="805" y="2271"/>
                </a:cubicBezTo>
                <a:lnTo>
                  <a:pt x="819" y="2314"/>
                </a:lnTo>
                <a:cubicBezTo>
                  <a:pt x="833" y="2357"/>
                  <a:pt x="805" y="2429"/>
                  <a:pt x="790" y="2429"/>
                </a:cubicBezTo>
                <a:cubicBezTo>
                  <a:pt x="790" y="2443"/>
                  <a:pt x="762" y="2443"/>
                  <a:pt x="747" y="2443"/>
                </a:cubicBezTo>
                <a:lnTo>
                  <a:pt x="747" y="2429"/>
                </a:lnTo>
                <a:cubicBezTo>
                  <a:pt x="747" y="2429"/>
                  <a:pt x="747" y="2400"/>
                  <a:pt x="762" y="2400"/>
                </a:cubicBezTo>
                <a:lnTo>
                  <a:pt x="762" y="2386"/>
                </a:lnTo>
                <a:cubicBezTo>
                  <a:pt x="790" y="2371"/>
                  <a:pt x="747" y="2343"/>
                  <a:pt x="733" y="2328"/>
                </a:cubicBezTo>
                <a:cubicBezTo>
                  <a:pt x="730" y="2325"/>
                  <a:pt x="728" y="2324"/>
                  <a:pt x="726" y="2324"/>
                </a:cubicBezTo>
                <a:cubicBezTo>
                  <a:pt x="719" y="2324"/>
                  <a:pt x="719" y="2345"/>
                  <a:pt x="719" y="2357"/>
                </a:cubicBezTo>
                <a:cubicBezTo>
                  <a:pt x="719" y="2371"/>
                  <a:pt x="704" y="2386"/>
                  <a:pt x="704" y="2386"/>
                </a:cubicBezTo>
                <a:cubicBezTo>
                  <a:pt x="704" y="2386"/>
                  <a:pt x="632" y="2357"/>
                  <a:pt x="604" y="2343"/>
                </a:cubicBezTo>
                <a:lnTo>
                  <a:pt x="546" y="2343"/>
                </a:lnTo>
                <a:cubicBezTo>
                  <a:pt x="546" y="2386"/>
                  <a:pt x="532" y="2386"/>
                  <a:pt x="503" y="2386"/>
                </a:cubicBezTo>
                <a:cubicBezTo>
                  <a:pt x="489" y="2386"/>
                  <a:pt x="460" y="2400"/>
                  <a:pt x="446" y="2414"/>
                </a:cubicBezTo>
                <a:cubicBezTo>
                  <a:pt x="431" y="2429"/>
                  <a:pt x="417" y="2443"/>
                  <a:pt x="431" y="2457"/>
                </a:cubicBezTo>
                <a:cubicBezTo>
                  <a:pt x="431" y="2470"/>
                  <a:pt x="432" y="2474"/>
                  <a:pt x="434" y="2474"/>
                </a:cubicBezTo>
                <a:cubicBezTo>
                  <a:pt x="438" y="2474"/>
                  <a:pt x="446" y="2455"/>
                  <a:pt x="455" y="2455"/>
                </a:cubicBezTo>
                <a:cubicBezTo>
                  <a:pt x="457" y="2455"/>
                  <a:pt x="458" y="2456"/>
                  <a:pt x="460" y="2457"/>
                </a:cubicBezTo>
                <a:lnTo>
                  <a:pt x="489" y="2472"/>
                </a:lnTo>
                <a:cubicBezTo>
                  <a:pt x="532" y="2486"/>
                  <a:pt x="546" y="2515"/>
                  <a:pt x="546" y="2515"/>
                </a:cubicBezTo>
                <a:cubicBezTo>
                  <a:pt x="546" y="2529"/>
                  <a:pt x="560" y="2529"/>
                  <a:pt x="589" y="2544"/>
                </a:cubicBezTo>
                <a:lnTo>
                  <a:pt x="589" y="2587"/>
                </a:lnTo>
                <a:cubicBezTo>
                  <a:pt x="589" y="2601"/>
                  <a:pt x="604" y="2601"/>
                  <a:pt x="618" y="2601"/>
                </a:cubicBezTo>
                <a:cubicBezTo>
                  <a:pt x="618" y="2601"/>
                  <a:pt x="632" y="2587"/>
                  <a:pt x="632" y="2572"/>
                </a:cubicBezTo>
                <a:lnTo>
                  <a:pt x="632" y="2544"/>
                </a:lnTo>
                <a:cubicBezTo>
                  <a:pt x="618" y="2515"/>
                  <a:pt x="647" y="2457"/>
                  <a:pt x="675" y="2443"/>
                </a:cubicBezTo>
                <a:cubicBezTo>
                  <a:pt x="678" y="2441"/>
                  <a:pt x="681" y="2439"/>
                  <a:pt x="683" y="2439"/>
                </a:cubicBezTo>
                <a:cubicBezTo>
                  <a:pt x="694" y="2439"/>
                  <a:pt x="702" y="2465"/>
                  <a:pt x="690" y="2501"/>
                </a:cubicBezTo>
                <a:lnTo>
                  <a:pt x="690" y="2544"/>
                </a:lnTo>
                <a:cubicBezTo>
                  <a:pt x="690" y="2558"/>
                  <a:pt x="675" y="2587"/>
                  <a:pt x="675" y="2616"/>
                </a:cubicBezTo>
                <a:cubicBezTo>
                  <a:pt x="675" y="2659"/>
                  <a:pt x="684" y="2678"/>
                  <a:pt x="713" y="2678"/>
                </a:cubicBezTo>
                <a:cubicBezTo>
                  <a:pt x="723" y="2678"/>
                  <a:pt x="734" y="2676"/>
                  <a:pt x="747" y="2673"/>
                </a:cubicBezTo>
                <a:lnTo>
                  <a:pt x="762" y="2673"/>
                </a:lnTo>
                <a:cubicBezTo>
                  <a:pt x="776" y="2673"/>
                  <a:pt x="790" y="2630"/>
                  <a:pt x="790" y="2601"/>
                </a:cubicBezTo>
                <a:cubicBezTo>
                  <a:pt x="792" y="2599"/>
                  <a:pt x="796" y="2598"/>
                  <a:pt x="800" y="2598"/>
                </a:cubicBezTo>
                <a:cubicBezTo>
                  <a:pt x="827" y="2598"/>
                  <a:pt x="895" y="2634"/>
                  <a:pt x="920" y="2659"/>
                </a:cubicBezTo>
                <a:cubicBezTo>
                  <a:pt x="938" y="2686"/>
                  <a:pt x="957" y="2702"/>
                  <a:pt x="968" y="2702"/>
                </a:cubicBezTo>
                <a:cubicBezTo>
                  <a:pt x="974" y="2702"/>
                  <a:pt x="977" y="2698"/>
                  <a:pt x="977" y="2687"/>
                </a:cubicBezTo>
                <a:lnTo>
                  <a:pt x="977" y="2673"/>
                </a:lnTo>
                <a:lnTo>
                  <a:pt x="977" y="2659"/>
                </a:lnTo>
                <a:cubicBezTo>
                  <a:pt x="977" y="2658"/>
                  <a:pt x="977" y="2657"/>
                  <a:pt x="977" y="2657"/>
                </a:cubicBezTo>
                <a:cubicBezTo>
                  <a:pt x="980" y="2657"/>
                  <a:pt x="1008" y="2774"/>
                  <a:pt x="1049" y="2774"/>
                </a:cubicBezTo>
                <a:cubicBezTo>
                  <a:pt x="1078" y="2774"/>
                  <a:pt x="1121" y="2788"/>
                  <a:pt x="1106" y="2802"/>
                </a:cubicBezTo>
                <a:cubicBezTo>
                  <a:pt x="1106" y="2802"/>
                  <a:pt x="1135" y="2817"/>
                  <a:pt x="1150" y="2831"/>
                </a:cubicBezTo>
                <a:lnTo>
                  <a:pt x="1164" y="2788"/>
                </a:lnTo>
                <a:lnTo>
                  <a:pt x="1164" y="2759"/>
                </a:lnTo>
                <a:cubicBezTo>
                  <a:pt x="1166" y="2757"/>
                  <a:pt x="1168" y="2756"/>
                  <a:pt x="1171" y="2756"/>
                </a:cubicBezTo>
                <a:cubicBezTo>
                  <a:pt x="1190" y="2756"/>
                  <a:pt x="1223" y="2792"/>
                  <a:pt x="1236" y="2817"/>
                </a:cubicBezTo>
                <a:cubicBezTo>
                  <a:pt x="1240" y="2820"/>
                  <a:pt x="1245" y="2822"/>
                  <a:pt x="1252" y="2822"/>
                </a:cubicBezTo>
                <a:cubicBezTo>
                  <a:pt x="1271" y="2822"/>
                  <a:pt x="1297" y="2809"/>
                  <a:pt x="1308" y="2788"/>
                </a:cubicBezTo>
                <a:lnTo>
                  <a:pt x="1308" y="2759"/>
                </a:lnTo>
                <a:lnTo>
                  <a:pt x="1308" y="2702"/>
                </a:lnTo>
                <a:cubicBezTo>
                  <a:pt x="1313" y="2693"/>
                  <a:pt x="1319" y="2690"/>
                  <a:pt x="1326" y="2690"/>
                </a:cubicBezTo>
                <a:cubicBezTo>
                  <a:pt x="1352" y="2690"/>
                  <a:pt x="1379" y="2748"/>
                  <a:pt x="1379" y="2759"/>
                </a:cubicBezTo>
                <a:cubicBezTo>
                  <a:pt x="1379" y="2788"/>
                  <a:pt x="1351" y="2917"/>
                  <a:pt x="1365" y="2946"/>
                </a:cubicBezTo>
                <a:cubicBezTo>
                  <a:pt x="1372" y="2966"/>
                  <a:pt x="1381" y="2977"/>
                  <a:pt x="1391" y="2977"/>
                </a:cubicBezTo>
                <a:cubicBezTo>
                  <a:pt x="1403" y="2977"/>
                  <a:pt x="1415" y="2962"/>
                  <a:pt x="1423" y="2932"/>
                </a:cubicBezTo>
                <a:lnTo>
                  <a:pt x="1437" y="2917"/>
                </a:lnTo>
                <a:lnTo>
                  <a:pt x="1480" y="2874"/>
                </a:lnTo>
                <a:cubicBezTo>
                  <a:pt x="1451" y="2845"/>
                  <a:pt x="1451" y="2788"/>
                  <a:pt x="1466" y="2774"/>
                </a:cubicBezTo>
                <a:cubicBezTo>
                  <a:pt x="1466" y="2771"/>
                  <a:pt x="1467" y="2770"/>
                  <a:pt x="1468" y="2770"/>
                </a:cubicBezTo>
                <a:cubicBezTo>
                  <a:pt x="1475" y="2770"/>
                  <a:pt x="1497" y="2796"/>
                  <a:pt x="1509" y="2831"/>
                </a:cubicBezTo>
                <a:lnTo>
                  <a:pt x="1509" y="2874"/>
                </a:lnTo>
                <a:cubicBezTo>
                  <a:pt x="1494" y="2888"/>
                  <a:pt x="1480" y="2903"/>
                  <a:pt x="1480" y="2917"/>
                </a:cubicBezTo>
                <a:lnTo>
                  <a:pt x="1480" y="2975"/>
                </a:lnTo>
                <a:cubicBezTo>
                  <a:pt x="1523" y="2975"/>
                  <a:pt x="1595" y="2946"/>
                  <a:pt x="1581" y="2932"/>
                </a:cubicBezTo>
                <a:cubicBezTo>
                  <a:pt x="1581" y="2917"/>
                  <a:pt x="1624" y="2888"/>
                  <a:pt x="1638" y="2860"/>
                </a:cubicBezTo>
                <a:cubicBezTo>
                  <a:pt x="1652" y="2845"/>
                  <a:pt x="1667" y="2831"/>
                  <a:pt x="1667" y="2831"/>
                </a:cubicBezTo>
                <a:lnTo>
                  <a:pt x="1695" y="2845"/>
                </a:lnTo>
                <a:cubicBezTo>
                  <a:pt x="1724" y="2860"/>
                  <a:pt x="1767" y="2903"/>
                  <a:pt x="1796" y="2932"/>
                </a:cubicBezTo>
                <a:lnTo>
                  <a:pt x="1825" y="2960"/>
                </a:lnTo>
                <a:lnTo>
                  <a:pt x="1839" y="2960"/>
                </a:lnTo>
                <a:cubicBezTo>
                  <a:pt x="1832" y="2968"/>
                  <a:pt x="1818" y="2971"/>
                  <a:pt x="1803" y="2971"/>
                </a:cubicBezTo>
                <a:cubicBezTo>
                  <a:pt x="1789" y="2971"/>
                  <a:pt x="1775" y="2968"/>
                  <a:pt x="1767" y="2960"/>
                </a:cubicBezTo>
                <a:lnTo>
                  <a:pt x="1767" y="2960"/>
                </a:lnTo>
                <a:cubicBezTo>
                  <a:pt x="1773" y="2966"/>
                  <a:pt x="1783" y="2976"/>
                  <a:pt x="1796" y="2989"/>
                </a:cubicBezTo>
                <a:lnTo>
                  <a:pt x="1810" y="3047"/>
                </a:lnTo>
                <a:lnTo>
                  <a:pt x="1810" y="3061"/>
                </a:lnTo>
                <a:cubicBezTo>
                  <a:pt x="1839" y="3061"/>
                  <a:pt x="1882" y="3032"/>
                  <a:pt x="1925" y="3003"/>
                </a:cubicBezTo>
                <a:lnTo>
                  <a:pt x="1954" y="3061"/>
                </a:lnTo>
                <a:lnTo>
                  <a:pt x="1968" y="3075"/>
                </a:lnTo>
                <a:cubicBezTo>
                  <a:pt x="1997" y="3061"/>
                  <a:pt x="1983" y="3003"/>
                  <a:pt x="1954" y="2989"/>
                </a:cubicBezTo>
                <a:cubicBezTo>
                  <a:pt x="1940" y="2975"/>
                  <a:pt x="1968" y="2932"/>
                  <a:pt x="1983" y="2932"/>
                </a:cubicBezTo>
                <a:cubicBezTo>
                  <a:pt x="1983" y="2929"/>
                  <a:pt x="1985" y="2928"/>
                  <a:pt x="1990" y="2928"/>
                </a:cubicBezTo>
                <a:cubicBezTo>
                  <a:pt x="2009" y="2928"/>
                  <a:pt x="2060" y="2949"/>
                  <a:pt x="2083" y="2960"/>
                </a:cubicBezTo>
                <a:cubicBezTo>
                  <a:pt x="2088" y="2963"/>
                  <a:pt x="2093" y="2964"/>
                  <a:pt x="2098" y="2964"/>
                </a:cubicBezTo>
                <a:cubicBezTo>
                  <a:pt x="2122" y="2964"/>
                  <a:pt x="2143" y="2936"/>
                  <a:pt x="2155" y="2888"/>
                </a:cubicBezTo>
                <a:lnTo>
                  <a:pt x="2213" y="2960"/>
                </a:lnTo>
                <a:cubicBezTo>
                  <a:pt x="2213" y="2975"/>
                  <a:pt x="2227" y="2975"/>
                  <a:pt x="2227" y="2975"/>
                </a:cubicBezTo>
                <a:lnTo>
                  <a:pt x="2270" y="2888"/>
                </a:lnTo>
                <a:cubicBezTo>
                  <a:pt x="2313" y="2932"/>
                  <a:pt x="2356" y="2975"/>
                  <a:pt x="2356" y="2989"/>
                </a:cubicBezTo>
                <a:lnTo>
                  <a:pt x="2356" y="3003"/>
                </a:lnTo>
                <a:cubicBezTo>
                  <a:pt x="2356" y="3018"/>
                  <a:pt x="2356" y="3032"/>
                  <a:pt x="2342" y="3032"/>
                </a:cubicBezTo>
                <a:lnTo>
                  <a:pt x="2328" y="3032"/>
                </a:lnTo>
                <a:cubicBezTo>
                  <a:pt x="2315" y="3032"/>
                  <a:pt x="2271" y="3000"/>
                  <a:pt x="2259" y="3000"/>
                </a:cubicBezTo>
                <a:cubicBezTo>
                  <a:pt x="2257" y="3000"/>
                  <a:pt x="2256" y="3001"/>
                  <a:pt x="2256" y="3003"/>
                </a:cubicBezTo>
                <a:cubicBezTo>
                  <a:pt x="2241" y="3018"/>
                  <a:pt x="2227" y="3047"/>
                  <a:pt x="2213" y="3061"/>
                </a:cubicBezTo>
                <a:lnTo>
                  <a:pt x="2227" y="3075"/>
                </a:lnTo>
                <a:lnTo>
                  <a:pt x="2227" y="3090"/>
                </a:lnTo>
                <a:cubicBezTo>
                  <a:pt x="2241" y="3090"/>
                  <a:pt x="2270" y="3075"/>
                  <a:pt x="2313" y="3061"/>
                </a:cubicBezTo>
                <a:lnTo>
                  <a:pt x="2328" y="3104"/>
                </a:lnTo>
                <a:lnTo>
                  <a:pt x="2385" y="3176"/>
                </a:lnTo>
                <a:cubicBezTo>
                  <a:pt x="2385" y="3134"/>
                  <a:pt x="2401" y="3107"/>
                  <a:pt x="2414" y="3107"/>
                </a:cubicBezTo>
                <a:cubicBezTo>
                  <a:pt x="2419" y="3107"/>
                  <a:pt x="2424" y="3111"/>
                  <a:pt x="2428" y="3118"/>
                </a:cubicBezTo>
                <a:lnTo>
                  <a:pt x="2500" y="3118"/>
                </a:lnTo>
                <a:cubicBezTo>
                  <a:pt x="2529" y="3147"/>
                  <a:pt x="2586" y="3219"/>
                  <a:pt x="2601" y="3219"/>
                </a:cubicBezTo>
                <a:lnTo>
                  <a:pt x="2658" y="3219"/>
                </a:lnTo>
                <a:cubicBezTo>
                  <a:pt x="2658" y="3219"/>
                  <a:pt x="2701" y="3205"/>
                  <a:pt x="2716" y="3205"/>
                </a:cubicBezTo>
                <a:cubicBezTo>
                  <a:pt x="2730" y="3205"/>
                  <a:pt x="2744" y="3205"/>
                  <a:pt x="2744" y="3190"/>
                </a:cubicBezTo>
                <a:lnTo>
                  <a:pt x="2759" y="3104"/>
                </a:lnTo>
                <a:cubicBezTo>
                  <a:pt x="2766" y="3126"/>
                  <a:pt x="2777" y="3133"/>
                  <a:pt x="2786" y="3133"/>
                </a:cubicBezTo>
                <a:cubicBezTo>
                  <a:pt x="2795" y="3133"/>
                  <a:pt x="2802" y="3126"/>
                  <a:pt x="2802" y="3118"/>
                </a:cubicBezTo>
                <a:cubicBezTo>
                  <a:pt x="2802" y="3108"/>
                  <a:pt x="2809" y="3098"/>
                  <a:pt x="2818" y="3098"/>
                </a:cubicBezTo>
                <a:cubicBezTo>
                  <a:pt x="2822" y="3098"/>
                  <a:pt x="2826" y="3100"/>
                  <a:pt x="2831" y="3104"/>
                </a:cubicBezTo>
                <a:lnTo>
                  <a:pt x="2831" y="3118"/>
                </a:lnTo>
                <a:lnTo>
                  <a:pt x="2845" y="3161"/>
                </a:lnTo>
                <a:cubicBezTo>
                  <a:pt x="2870" y="3174"/>
                  <a:pt x="2919" y="3221"/>
                  <a:pt x="2939" y="3221"/>
                </a:cubicBezTo>
                <a:cubicBezTo>
                  <a:pt x="2942" y="3221"/>
                  <a:pt x="2944" y="3221"/>
                  <a:pt x="2945" y="3219"/>
                </a:cubicBezTo>
                <a:cubicBezTo>
                  <a:pt x="2952" y="3207"/>
                  <a:pt x="2963" y="3202"/>
                  <a:pt x="2975" y="3202"/>
                </a:cubicBezTo>
                <a:cubicBezTo>
                  <a:pt x="2991" y="3202"/>
                  <a:pt x="3009" y="3211"/>
                  <a:pt x="3017" y="3219"/>
                </a:cubicBezTo>
                <a:cubicBezTo>
                  <a:pt x="3020" y="3222"/>
                  <a:pt x="3024" y="3223"/>
                  <a:pt x="3028" y="3223"/>
                </a:cubicBezTo>
                <a:cubicBezTo>
                  <a:pt x="3047" y="3223"/>
                  <a:pt x="3083" y="3199"/>
                  <a:pt x="3118" y="3176"/>
                </a:cubicBezTo>
                <a:lnTo>
                  <a:pt x="3147" y="3133"/>
                </a:lnTo>
                <a:lnTo>
                  <a:pt x="3161" y="3047"/>
                </a:lnTo>
                <a:cubicBezTo>
                  <a:pt x="3204" y="3090"/>
                  <a:pt x="3190" y="3161"/>
                  <a:pt x="3175" y="3190"/>
                </a:cubicBezTo>
                <a:cubicBezTo>
                  <a:pt x="3175" y="3205"/>
                  <a:pt x="3175" y="3233"/>
                  <a:pt x="3175" y="3233"/>
                </a:cubicBezTo>
                <a:cubicBezTo>
                  <a:pt x="3175" y="3233"/>
                  <a:pt x="3262" y="3233"/>
                  <a:pt x="3290" y="3248"/>
                </a:cubicBezTo>
                <a:cubicBezTo>
                  <a:pt x="3298" y="3252"/>
                  <a:pt x="3306" y="3253"/>
                  <a:pt x="3313" y="3253"/>
                </a:cubicBezTo>
                <a:cubicBezTo>
                  <a:pt x="3334" y="3253"/>
                  <a:pt x="3355" y="3240"/>
                  <a:pt x="3376" y="3219"/>
                </a:cubicBezTo>
                <a:lnTo>
                  <a:pt x="3376" y="3276"/>
                </a:lnTo>
                <a:cubicBezTo>
                  <a:pt x="3376" y="3291"/>
                  <a:pt x="3391" y="3291"/>
                  <a:pt x="3391" y="3291"/>
                </a:cubicBezTo>
                <a:cubicBezTo>
                  <a:pt x="3420" y="3276"/>
                  <a:pt x="3448" y="3276"/>
                  <a:pt x="3463" y="3262"/>
                </a:cubicBezTo>
                <a:lnTo>
                  <a:pt x="3477" y="3262"/>
                </a:lnTo>
                <a:cubicBezTo>
                  <a:pt x="3477" y="3262"/>
                  <a:pt x="3491" y="3276"/>
                  <a:pt x="3491" y="3291"/>
                </a:cubicBezTo>
                <a:cubicBezTo>
                  <a:pt x="3491" y="3291"/>
                  <a:pt x="3520" y="3319"/>
                  <a:pt x="3534" y="3319"/>
                </a:cubicBezTo>
                <a:cubicBezTo>
                  <a:pt x="3537" y="3322"/>
                  <a:pt x="3540" y="3323"/>
                  <a:pt x="3545" y="3323"/>
                </a:cubicBezTo>
                <a:cubicBezTo>
                  <a:pt x="3565" y="3323"/>
                  <a:pt x="3602" y="3309"/>
                  <a:pt x="3632" y="3309"/>
                </a:cubicBezTo>
                <a:cubicBezTo>
                  <a:pt x="3645" y="3309"/>
                  <a:pt x="3656" y="3312"/>
                  <a:pt x="3664" y="3319"/>
                </a:cubicBezTo>
                <a:cubicBezTo>
                  <a:pt x="3678" y="3334"/>
                  <a:pt x="3678" y="3406"/>
                  <a:pt x="3664" y="3420"/>
                </a:cubicBezTo>
                <a:cubicBezTo>
                  <a:pt x="3664" y="3434"/>
                  <a:pt x="3693" y="3463"/>
                  <a:pt x="3707" y="3463"/>
                </a:cubicBezTo>
                <a:cubicBezTo>
                  <a:pt x="3711" y="3467"/>
                  <a:pt x="3717" y="3469"/>
                  <a:pt x="3723" y="3469"/>
                </a:cubicBezTo>
                <a:cubicBezTo>
                  <a:pt x="3737" y="3469"/>
                  <a:pt x="3754" y="3459"/>
                  <a:pt x="3764" y="3449"/>
                </a:cubicBezTo>
                <a:cubicBezTo>
                  <a:pt x="3766" y="3447"/>
                  <a:pt x="3767" y="3447"/>
                  <a:pt x="3768" y="3447"/>
                </a:cubicBezTo>
                <a:cubicBezTo>
                  <a:pt x="3781" y="3447"/>
                  <a:pt x="3796" y="3506"/>
                  <a:pt x="3822" y="3506"/>
                </a:cubicBezTo>
                <a:cubicBezTo>
                  <a:pt x="3836" y="3506"/>
                  <a:pt x="3851" y="3521"/>
                  <a:pt x="3836" y="3535"/>
                </a:cubicBezTo>
                <a:cubicBezTo>
                  <a:pt x="3836" y="3535"/>
                  <a:pt x="3879" y="3549"/>
                  <a:pt x="3894" y="3578"/>
                </a:cubicBezTo>
                <a:cubicBezTo>
                  <a:pt x="3894" y="3581"/>
                  <a:pt x="3894" y="3582"/>
                  <a:pt x="3895" y="3582"/>
                </a:cubicBezTo>
                <a:cubicBezTo>
                  <a:pt x="3898" y="3582"/>
                  <a:pt x="3908" y="3558"/>
                  <a:pt x="3908" y="3535"/>
                </a:cubicBezTo>
                <a:cubicBezTo>
                  <a:pt x="3908" y="3529"/>
                  <a:pt x="3911" y="3526"/>
                  <a:pt x="3914" y="3526"/>
                </a:cubicBezTo>
                <a:cubicBezTo>
                  <a:pt x="3920" y="3526"/>
                  <a:pt x="3928" y="3533"/>
                  <a:pt x="3937" y="3549"/>
                </a:cubicBezTo>
                <a:lnTo>
                  <a:pt x="3937" y="3578"/>
                </a:lnTo>
                <a:lnTo>
                  <a:pt x="3937" y="3592"/>
                </a:lnTo>
                <a:cubicBezTo>
                  <a:pt x="3937" y="3592"/>
                  <a:pt x="3951" y="3607"/>
                  <a:pt x="3966" y="3607"/>
                </a:cubicBezTo>
                <a:lnTo>
                  <a:pt x="3980" y="3578"/>
                </a:lnTo>
                <a:cubicBezTo>
                  <a:pt x="3994" y="3535"/>
                  <a:pt x="3951" y="3463"/>
                  <a:pt x="3937" y="3449"/>
                </a:cubicBezTo>
                <a:cubicBezTo>
                  <a:pt x="3922" y="3420"/>
                  <a:pt x="3908" y="3391"/>
                  <a:pt x="3908" y="3377"/>
                </a:cubicBezTo>
                <a:cubicBezTo>
                  <a:pt x="3915" y="3370"/>
                  <a:pt x="3922" y="3366"/>
                  <a:pt x="3928" y="3366"/>
                </a:cubicBezTo>
                <a:cubicBezTo>
                  <a:pt x="3933" y="3366"/>
                  <a:pt x="3937" y="3370"/>
                  <a:pt x="3937" y="3377"/>
                </a:cubicBezTo>
                <a:cubicBezTo>
                  <a:pt x="3951" y="3391"/>
                  <a:pt x="3966" y="3420"/>
                  <a:pt x="3966" y="3420"/>
                </a:cubicBezTo>
                <a:cubicBezTo>
                  <a:pt x="4023" y="3420"/>
                  <a:pt x="4037" y="3463"/>
                  <a:pt x="4052" y="3506"/>
                </a:cubicBezTo>
                <a:lnTo>
                  <a:pt x="4052" y="3521"/>
                </a:lnTo>
                <a:cubicBezTo>
                  <a:pt x="4057" y="3525"/>
                  <a:pt x="4063" y="3527"/>
                  <a:pt x="4069" y="3527"/>
                </a:cubicBezTo>
                <a:cubicBezTo>
                  <a:pt x="4082" y="3527"/>
                  <a:pt x="4095" y="3521"/>
                  <a:pt x="4095" y="3521"/>
                </a:cubicBezTo>
                <a:cubicBezTo>
                  <a:pt x="4109" y="3506"/>
                  <a:pt x="4095" y="3492"/>
                  <a:pt x="4080" y="3463"/>
                </a:cubicBezTo>
                <a:lnTo>
                  <a:pt x="4066" y="3449"/>
                </a:lnTo>
                <a:lnTo>
                  <a:pt x="4052" y="3434"/>
                </a:lnTo>
                <a:cubicBezTo>
                  <a:pt x="4052" y="3406"/>
                  <a:pt x="4066" y="3377"/>
                  <a:pt x="4109" y="3348"/>
                </a:cubicBezTo>
                <a:lnTo>
                  <a:pt x="4152" y="3348"/>
                </a:lnTo>
                <a:cubicBezTo>
                  <a:pt x="4167" y="3348"/>
                  <a:pt x="4195" y="3377"/>
                  <a:pt x="4210" y="3391"/>
                </a:cubicBezTo>
                <a:cubicBezTo>
                  <a:pt x="4224" y="3391"/>
                  <a:pt x="4238" y="3391"/>
                  <a:pt x="4253" y="3377"/>
                </a:cubicBezTo>
                <a:lnTo>
                  <a:pt x="4253" y="3363"/>
                </a:lnTo>
                <a:cubicBezTo>
                  <a:pt x="4238" y="3348"/>
                  <a:pt x="4224" y="3334"/>
                  <a:pt x="4210" y="3334"/>
                </a:cubicBezTo>
                <a:cubicBezTo>
                  <a:pt x="4210" y="3319"/>
                  <a:pt x="4195" y="3305"/>
                  <a:pt x="4210" y="3291"/>
                </a:cubicBezTo>
                <a:cubicBezTo>
                  <a:pt x="4210" y="3276"/>
                  <a:pt x="4224" y="3276"/>
                  <a:pt x="4238" y="3276"/>
                </a:cubicBezTo>
                <a:cubicBezTo>
                  <a:pt x="4253" y="3291"/>
                  <a:pt x="4296" y="3305"/>
                  <a:pt x="4296" y="3319"/>
                </a:cubicBezTo>
                <a:lnTo>
                  <a:pt x="4296" y="3391"/>
                </a:lnTo>
                <a:cubicBezTo>
                  <a:pt x="4319" y="3380"/>
                  <a:pt x="4361" y="3359"/>
                  <a:pt x="4376" y="3359"/>
                </a:cubicBezTo>
                <a:cubicBezTo>
                  <a:pt x="4380" y="3359"/>
                  <a:pt x="4382" y="3360"/>
                  <a:pt x="4382" y="3363"/>
                </a:cubicBezTo>
                <a:cubicBezTo>
                  <a:pt x="4397" y="3363"/>
                  <a:pt x="4440" y="3420"/>
                  <a:pt x="4454" y="3434"/>
                </a:cubicBezTo>
                <a:cubicBezTo>
                  <a:pt x="4457" y="3437"/>
                  <a:pt x="4462" y="3439"/>
                  <a:pt x="4468" y="3439"/>
                </a:cubicBezTo>
                <a:cubicBezTo>
                  <a:pt x="4485" y="3439"/>
                  <a:pt x="4510" y="3430"/>
                  <a:pt x="4526" y="3430"/>
                </a:cubicBezTo>
                <a:cubicBezTo>
                  <a:pt x="4532" y="3430"/>
                  <a:pt x="4537" y="3431"/>
                  <a:pt x="4540" y="3434"/>
                </a:cubicBezTo>
                <a:cubicBezTo>
                  <a:pt x="4555" y="3449"/>
                  <a:pt x="4612" y="3492"/>
                  <a:pt x="4612" y="3506"/>
                </a:cubicBezTo>
                <a:cubicBezTo>
                  <a:pt x="4612" y="3520"/>
                  <a:pt x="4588" y="3594"/>
                  <a:pt x="4606" y="3594"/>
                </a:cubicBezTo>
                <a:cubicBezTo>
                  <a:pt x="4608" y="3594"/>
                  <a:pt x="4610" y="3594"/>
                  <a:pt x="4612" y="3592"/>
                </a:cubicBezTo>
                <a:lnTo>
                  <a:pt x="4612" y="3592"/>
                </a:lnTo>
                <a:cubicBezTo>
                  <a:pt x="4626" y="3592"/>
                  <a:pt x="4598" y="3664"/>
                  <a:pt x="4569" y="3664"/>
                </a:cubicBezTo>
                <a:cubicBezTo>
                  <a:pt x="4540" y="3664"/>
                  <a:pt x="4526" y="3693"/>
                  <a:pt x="4540" y="3722"/>
                </a:cubicBezTo>
                <a:lnTo>
                  <a:pt x="4583" y="3679"/>
                </a:lnTo>
                <a:lnTo>
                  <a:pt x="4598" y="3664"/>
                </a:lnTo>
                <a:cubicBezTo>
                  <a:pt x="4626" y="3679"/>
                  <a:pt x="4698" y="3707"/>
                  <a:pt x="4713" y="3707"/>
                </a:cubicBezTo>
                <a:lnTo>
                  <a:pt x="4799" y="3707"/>
                </a:lnTo>
                <a:cubicBezTo>
                  <a:pt x="4799" y="3707"/>
                  <a:pt x="4836" y="3726"/>
                  <a:pt x="4858" y="3726"/>
                </a:cubicBezTo>
                <a:cubicBezTo>
                  <a:pt x="4863" y="3726"/>
                  <a:pt x="4868" y="3725"/>
                  <a:pt x="4871" y="3722"/>
                </a:cubicBezTo>
                <a:cubicBezTo>
                  <a:pt x="4885" y="3707"/>
                  <a:pt x="4914" y="3693"/>
                  <a:pt x="4942" y="3693"/>
                </a:cubicBezTo>
                <a:lnTo>
                  <a:pt x="4957" y="3707"/>
                </a:lnTo>
                <a:lnTo>
                  <a:pt x="4986" y="3751"/>
                </a:lnTo>
                <a:cubicBezTo>
                  <a:pt x="5014" y="3722"/>
                  <a:pt x="5057" y="3636"/>
                  <a:pt x="5057" y="3607"/>
                </a:cubicBezTo>
                <a:cubicBezTo>
                  <a:pt x="5057" y="3578"/>
                  <a:pt x="5043" y="3535"/>
                  <a:pt x="5043" y="3521"/>
                </a:cubicBezTo>
                <a:lnTo>
                  <a:pt x="5057" y="3506"/>
                </a:lnTo>
                <a:lnTo>
                  <a:pt x="5072" y="3492"/>
                </a:lnTo>
                <a:cubicBezTo>
                  <a:pt x="5101" y="3478"/>
                  <a:pt x="5086" y="3463"/>
                  <a:pt x="5043" y="3463"/>
                </a:cubicBezTo>
                <a:lnTo>
                  <a:pt x="5014" y="3420"/>
                </a:lnTo>
                <a:cubicBezTo>
                  <a:pt x="5014" y="3406"/>
                  <a:pt x="5043" y="3391"/>
                  <a:pt x="5057" y="3391"/>
                </a:cubicBezTo>
                <a:cubicBezTo>
                  <a:pt x="5072" y="3391"/>
                  <a:pt x="5072" y="3363"/>
                  <a:pt x="5057" y="3348"/>
                </a:cubicBezTo>
                <a:cubicBezTo>
                  <a:pt x="5057" y="3341"/>
                  <a:pt x="5061" y="3337"/>
                  <a:pt x="5068" y="3337"/>
                </a:cubicBezTo>
                <a:cubicBezTo>
                  <a:pt x="5075" y="3337"/>
                  <a:pt x="5086" y="3341"/>
                  <a:pt x="5101" y="3348"/>
                </a:cubicBezTo>
                <a:cubicBezTo>
                  <a:pt x="5129" y="3406"/>
                  <a:pt x="5172" y="3406"/>
                  <a:pt x="5215" y="3406"/>
                </a:cubicBezTo>
                <a:cubicBezTo>
                  <a:pt x="5232" y="3406"/>
                  <a:pt x="5244" y="3396"/>
                  <a:pt x="5251" y="3396"/>
                </a:cubicBezTo>
                <a:cubicBezTo>
                  <a:pt x="5256" y="3396"/>
                  <a:pt x="5259" y="3402"/>
                  <a:pt x="5259" y="3420"/>
                </a:cubicBezTo>
                <a:cubicBezTo>
                  <a:pt x="5268" y="3458"/>
                  <a:pt x="5252" y="3458"/>
                  <a:pt x="5236" y="3458"/>
                </a:cubicBezTo>
                <a:lnTo>
                  <a:pt x="5236" y="3458"/>
                </a:lnTo>
                <a:cubicBezTo>
                  <a:pt x="5228" y="3458"/>
                  <a:pt x="5220" y="3458"/>
                  <a:pt x="5215" y="3463"/>
                </a:cubicBezTo>
                <a:lnTo>
                  <a:pt x="5201" y="3463"/>
                </a:lnTo>
                <a:cubicBezTo>
                  <a:pt x="5201" y="3463"/>
                  <a:pt x="5249" y="3523"/>
                  <a:pt x="5279" y="3523"/>
                </a:cubicBezTo>
                <a:cubicBezTo>
                  <a:pt x="5282" y="3523"/>
                  <a:pt x="5285" y="3522"/>
                  <a:pt x="5287" y="3521"/>
                </a:cubicBezTo>
                <a:cubicBezTo>
                  <a:pt x="5294" y="3514"/>
                  <a:pt x="5300" y="3511"/>
                  <a:pt x="5305" y="3511"/>
                </a:cubicBezTo>
                <a:cubicBezTo>
                  <a:pt x="5321" y="3511"/>
                  <a:pt x="5327" y="3542"/>
                  <a:pt x="5316" y="3564"/>
                </a:cubicBezTo>
                <a:cubicBezTo>
                  <a:pt x="5316" y="3592"/>
                  <a:pt x="5330" y="3607"/>
                  <a:pt x="5345" y="3621"/>
                </a:cubicBezTo>
                <a:lnTo>
                  <a:pt x="5359" y="3636"/>
                </a:lnTo>
                <a:lnTo>
                  <a:pt x="5388" y="3679"/>
                </a:lnTo>
                <a:cubicBezTo>
                  <a:pt x="5417" y="3679"/>
                  <a:pt x="5488" y="3664"/>
                  <a:pt x="5503" y="3664"/>
                </a:cubicBezTo>
                <a:cubicBezTo>
                  <a:pt x="5532" y="3664"/>
                  <a:pt x="5560" y="3636"/>
                  <a:pt x="5575" y="3592"/>
                </a:cubicBezTo>
                <a:lnTo>
                  <a:pt x="5560" y="3578"/>
                </a:lnTo>
                <a:cubicBezTo>
                  <a:pt x="5532" y="3506"/>
                  <a:pt x="5589" y="3463"/>
                  <a:pt x="5589" y="3406"/>
                </a:cubicBezTo>
                <a:cubicBezTo>
                  <a:pt x="5603" y="3406"/>
                  <a:pt x="5632" y="3406"/>
                  <a:pt x="5632" y="3434"/>
                </a:cubicBezTo>
                <a:lnTo>
                  <a:pt x="5632" y="3449"/>
                </a:lnTo>
                <a:cubicBezTo>
                  <a:pt x="5618" y="3463"/>
                  <a:pt x="5661" y="3492"/>
                  <a:pt x="5675" y="3492"/>
                </a:cubicBezTo>
                <a:cubicBezTo>
                  <a:pt x="5690" y="3506"/>
                  <a:pt x="5718" y="3506"/>
                  <a:pt x="5747" y="3506"/>
                </a:cubicBezTo>
                <a:lnTo>
                  <a:pt x="5761" y="3535"/>
                </a:lnTo>
                <a:cubicBezTo>
                  <a:pt x="5776" y="3535"/>
                  <a:pt x="5805" y="3549"/>
                  <a:pt x="5776" y="3578"/>
                </a:cubicBezTo>
                <a:cubicBezTo>
                  <a:pt x="5761" y="3621"/>
                  <a:pt x="5776" y="3636"/>
                  <a:pt x="5790" y="3650"/>
                </a:cubicBezTo>
                <a:cubicBezTo>
                  <a:pt x="5797" y="3664"/>
                  <a:pt x="5808" y="3671"/>
                  <a:pt x="5819" y="3671"/>
                </a:cubicBezTo>
                <a:cubicBezTo>
                  <a:pt x="5830" y="3671"/>
                  <a:pt x="5840" y="3664"/>
                  <a:pt x="5848" y="3650"/>
                </a:cubicBezTo>
                <a:cubicBezTo>
                  <a:pt x="5855" y="3643"/>
                  <a:pt x="5862" y="3639"/>
                  <a:pt x="5867" y="3639"/>
                </a:cubicBezTo>
                <a:cubicBezTo>
                  <a:pt x="5873" y="3639"/>
                  <a:pt x="5876" y="3643"/>
                  <a:pt x="5876" y="3650"/>
                </a:cubicBezTo>
                <a:cubicBezTo>
                  <a:pt x="5891" y="3679"/>
                  <a:pt x="5905" y="3707"/>
                  <a:pt x="5919" y="3736"/>
                </a:cubicBezTo>
                <a:lnTo>
                  <a:pt x="5934" y="3736"/>
                </a:lnTo>
                <a:cubicBezTo>
                  <a:pt x="5948" y="3722"/>
                  <a:pt x="6020" y="3679"/>
                  <a:pt x="6077" y="3664"/>
                </a:cubicBezTo>
                <a:lnTo>
                  <a:pt x="6121" y="3693"/>
                </a:lnTo>
                <a:lnTo>
                  <a:pt x="6135" y="3707"/>
                </a:lnTo>
                <a:cubicBezTo>
                  <a:pt x="6149" y="3693"/>
                  <a:pt x="6164" y="3664"/>
                  <a:pt x="6149" y="3636"/>
                </a:cubicBezTo>
                <a:lnTo>
                  <a:pt x="6164" y="3621"/>
                </a:lnTo>
                <a:lnTo>
                  <a:pt x="6178" y="3592"/>
                </a:lnTo>
                <a:cubicBezTo>
                  <a:pt x="6181" y="3589"/>
                  <a:pt x="6184" y="3587"/>
                  <a:pt x="6186" y="3587"/>
                </a:cubicBezTo>
                <a:cubicBezTo>
                  <a:pt x="6192" y="3587"/>
                  <a:pt x="6192" y="3606"/>
                  <a:pt x="6192" y="3650"/>
                </a:cubicBezTo>
                <a:lnTo>
                  <a:pt x="6250" y="3592"/>
                </a:lnTo>
                <a:lnTo>
                  <a:pt x="6250" y="3578"/>
                </a:lnTo>
                <a:cubicBezTo>
                  <a:pt x="6279" y="3607"/>
                  <a:pt x="6279" y="3650"/>
                  <a:pt x="6279" y="3664"/>
                </a:cubicBezTo>
                <a:cubicBezTo>
                  <a:pt x="6264" y="3679"/>
                  <a:pt x="6279" y="3722"/>
                  <a:pt x="6293" y="3736"/>
                </a:cubicBezTo>
                <a:cubicBezTo>
                  <a:pt x="6307" y="3765"/>
                  <a:pt x="6264" y="3765"/>
                  <a:pt x="6250" y="3765"/>
                </a:cubicBezTo>
                <a:cubicBezTo>
                  <a:pt x="6221" y="3779"/>
                  <a:pt x="6164" y="3765"/>
                  <a:pt x="6149" y="3794"/>
                </a:cubicBezTo>
                <a:cubicBezTo>
                  <a:pt x="6149" y="3822"/>
                  <a:pt x="6221" y="3822"/>
                  <a:pt x="6236" y="3851"/>
                </a:cubicBezTo>
                <a:cubicBezTo>
                  <a:pt x="6241" y="3857"/>
                  <a:pt x="6250" y="3861"/>
                  <a:pt x="6259" y="3861"/>
                </a:cubicBezTo>
                <a:cubicBezTo>
                  <a:pt x="6271" y="3861"/>
                  <a:pt x="6285" y="3854"/>
                  <a:pt x="6293" y="3837"/>
                </a:cubicBezTo>
                <a:cubicBezTo>
                  <a:pt x="6308" y="3852"/>
                  <a:pt x="6321" y="3858"/>
                  <a:pt x="6333" y="3858"/>
                </a:cubicBezTo>
                <a:cubicBezTo>
                  <a:pt x="6356" y="3858"/>
                  <a:pt x="6375" y="3836"/>
                  <a:pt x="6394" y="3808"/>
                </a:cubicBezTo>
                <a:lnTo>
                  <a:pt x="6408" y="3794"/>
                </a:lnTo>
                <a:cubicBezTo>
                  <a:pt x="6437" y="3794"/>
                  <a:pt x="6480" y="3779"/>
                  <a:pt x="6509" y="3765"/>
                </a:cubicBezTo>
                <a:lnTo>
                  <a:pt x="6509" y="3837"/>
                </a:lnTo>
                <a:cubicBezTo>
                  <a:pt x="6509" y="3837"/>
                  <a:pt x="6523" y="3851"/>
                  <a:pt x="6537" y="3851"/>
                </a:cubicBezTo>
                <a:lnTo>
                  <a:pt x="6580" y="3851"/>
                </a:lnTo>
                <a:cubicBezTo>
                  <a:pt x="6591" y="3854"/>
                  <a:pt x="6602" y="3855"/>
                  <a:pt x="6612" y="3855"/>
                </a:cubicBezTo>
                <a:cubicBezTo>
                  <a:pt x="6653" y="3855"/>
                  <a:pt x="6681" y="3834"/>
                  <a:pt x="6681" y="3822"/>
                </a:cubicBezTo>
                <a:cubicBezTo>
                  <a:pt x="6667" y="3822"/>
                  <a:pt x="6638" y="3808"/>
                  <a:pt x="6609" y="3794"/>
                </a:cubicBezTo>
                <a:lnTo>
                  <a:pt x="6638" y="3751"/>
                </a:lnTo>
                <a:cubicBezTo>
                  <a:pt x="6667" y="3736"/>
                  <a:pt x="6667" y="3693"/>
                  <a:pt x="6667" y="3664"/>
                </a:cubicBezTo>
                <a:lnTo>
                  <a:pt x="6681" y="3636"/>
                </a:lnTo>
                <a:cubicBezTo>
                  <a:pt x="6681" y="3628"/>
                  <a:pt x="6684" y="3624"/>
                  <a:pt x="6689" y="3624"/>
                </a:cubicBezTo>
                <a:cubicBezTo>
                  <a:pt x="6703" y="3624"/>
                  <a:pt x="6732" y="3651"/>
                  <a:pt x="6753" y="3693"/>
                </a:cubicBezTo>
                <a:lnTo>
                  <a:pt x="6738" y="3751"/>
                </a:lnTo>
                <a:lnTo>
                  <a:pt x="6724" y="3808"/>
                </a:lnTo>
                <a:cubicBezTo>
                  <a:pt x="6767" y="3837"/>
                  <a:pt x="6839" y="3894"/>
                  <a:pt x="6853" y="3894"/>
                </a:cubicBezTo>
                <a:cubicBezTo>
                  <a:pt x="6882" y="3894"/>
                  <a:pt x="6925" y="3894"/>
                  <a:pt x="6954" y="3880"/>
                </a:cubicBezTo>
                <a:lnTo>
                  <a:pt x="6983" y="3909"/>
                </a:lnTo>
                <a:cubicBezTo>
                  <a:pt x="6997" y="3909"/>
                  <a:pt x="7040" y="3865"/>
                  <a:pt x="7054" y="3851"/>
                </a:cubicBezTo>
                <a:lnTo>
                  <a:pt x="7069" y="3851"/>
                </a:lnTo>
                <a:cubicBezTo>
                  <a:pt x="7069" y="3851"/>
                  <a:pt x="7101" y="3875"/>
                  <a:pt x="7117" y="3875"/>
                </a:cubicBezTo>
                <a:cubicBezTo>
                  <a:pt x="7123" y="3875"/>
                  <a:pt x="7126" y="3873"/>
                  <a:pt x="7126" y="3865"/>
                </a:cubicBezTo>
                <a:cubicBezTo>
                  <a:pt x="7126" y="3864"/>
                  <a:pt x="7127" y="3863"/>
                  <a:pt x="7127" y="3863"/>
                </a:cubicBezTo>
                <a:cubicBezTo>
                  <a:pt x="7133" y="3863"/>
                  <a:pt x="7158" y="3909"/>
                  <a:pt x="7184" y="3909"/>
                </a:cubicBezTo>
                <a:lnTo>
                  <a:pt x="7241" y="3909"/>
                </a:lnTo>
                <a:lnTo>
                  <a:pt x="7270" y="3808"/>
                </a:lnTo>
                <a:cubicBezTo>
                  <a:pt x="7270" y="3808"/>
                  <a:pt x="7284" y="3794"/>
                  <a:pt x="7284" y="3794"/>
                </a:cubicBezTo>
                <a:lnTo>
                  <a:pt x="7313" y="3794"/>
                </a:lnTo>
                <a:cubicBezTo>
                  <a:pt x="7313" y="3794"/>
                  <a:pt x="7313" y="3808"/>
                  <a:pt x="7313" y="3822"/>
                </a:cubicBezTo>
                <a:cubicBezTo>
                  <a:pt x="7299" y="3837"/>
                  <a:pt x="7284" y="3851"/>
                  <a:pt x="7313" y="3851"/>
                </a:cubicBezTo>
                <a:cubicBezTo>
                  <a:pt x="7313" y="3851"/>
                  <a:pt x="7342" y="3837"/>
                  <a:pt x="7342" y="3822"/>
                </a:cubicBezTo>
                <a:lnTo>
                  <a:pt x="7327" y="3751"/>
                </a:lnTo>
                <a:cubicBezTo>
                  <a:pt x="7343" y="3740"/>
                  <a:pt x="7358" y="3736"/>
                  <a:pt x="7372" y="3736"/>
                </a:cubicBezTo>
                <a:cubicBezTo>
                  <a:pt x="7397" y="3736"/>
                  <a:pt x="7419" y="3751"/>
                  <a:pt x="7428" y="3779"/>
                </a:cubicBezTo>
                <a:lnTo>
                  <a:pt x="7428" y="3808"/>
                </a:lnTo>
                <a:lnTo>
                  <a:pt x="7428" y="3837"/>
                </a:lnTo>
                <a:cubicBezTo>
                  <a:pt x="7414" y="3894"/>
                  <a:pt x="7457" y="3909"/>
                  <a:pt x="7471" y="3909"/>
                </a:cubicBezTo>
                <a:cubicBezTo>
                  <a:pt x="7474" y="3906"/>
                  <a:pt x="7479" y="3905"/>
                  <a:pt x="7484" y="3905"/>
                </a:cubicBezTo>
                <a:cubicBezTo>
                  <a:pt x="7507" y="3905"/>
                  <a:pt x="7546" y="3923"/>
                  <a:pt x="7557" y="3923"/>
                </a:cubicBezTo>
                <a:cubicBezTo>
                  <a:pt x="7572" y="3923"/>
                  <a:pt x="7629" y="3909"/>
                  <a:pt x="7658" y="3909"/>
                </a:cubicBezTo>
                <a:lnTo>
                  <a:pt x="7687" y="3937"/>
                </a:lnTo>
                <a:lnTo>
                  <a:pt x="7730" y="3980"/>
                </a:lnTo>
                <a:cubicBezTo>
                  <a:pt x="7739" y="3971"/>
                  <a:pt x="7745" y="3968"/>
                  <a:pt x="7749" y="3968"/>
                </a:cubicBezTo>
                <a:cubicBezTo>
                  <a:pt x="7758" y="3968"/>
                  <a:pt x="7758" y="3985"/>
                  <a:pt x="7758" y="3995"/>
                </a:cubicBezTo>
                <a:cubicBezTo>
                  <a:pt x="7758" y="4009"/>
                  <a:pt x="7730" y="4052"/>
                  <a:pt x="7701" y="4067"/>
                </a:cubicBezTo>
                <a:lnTo>
                  <a:pt x="7701" y="4110"/>
                </a:lnTo>
                <a:lnTo>
                  <a:pt x="7701" y="4124"/>
                </a:lnTo>
                <a:cubicBezTo>
                  <a:pt x="7696" y="4130"/>
                  <a:pt x="7691" y="4132"/>
                  <a:pt x="7687" y="4132"/>
                </a:cubicBezTo>
                <a:cubicBezTo>
                  <a:pt x="7672" y="4132"/>
                  <a:pt x="7672" y="4090"/>
                  <a:pt x="7672" y="4067"/>
                </a:cubicBezTo>
                <a:cubicBezTo>
                  <a:pt x="7672" y="4065"/>
                  <a:pt x="7671" y="4064"/>
                  <a:pt x="7670" y="4064"/>
                </a:cubicBezTo>
                <a:cubicBezTo>
                  <a:pt x="7658" y="4064"/>
                  <a:pt x="7602" y="4113"/>
                  <a:pt x="7615" y="4138"/>
                </a:cubicBezTo>
                <a:cubicBezTo>
                  <a:pt x="7615" y="4167"/>
                  <a:pt x="7586" y="4196"/>
                  <a:pt x="7557" y="4196"/>
                </a:cubicBezTo>
                <a:lnTo>
                  <a:pt x="7529" y="4182"/>
                </a:lnTo>
                <a:lnTo>
                  <a:pt x="7500" y="4153"/>
                </a:lnTo>
                <a:cubicBezTo>
                  <a:pt x="7471" y="4182"/>
                  <a:pt x="7471" y="4225"/>
                  <a:pt x="7485" y="4253"/>
                </a:cubicBezTo>
                <a:lnTo>
                  <a:pt x="7485" y="4282"/>
                </a:lnTo>
                <a:lnTo>
                  <a:pt x="7500" y="4311"/>
                </a:lnTo>
                <a:cubicBezTo>
                  <a:pt x="7485" y="4340"/>
                  <a:pt x="7485" y="4397"/>
                  <a:pt x="7485" y="4440"/>
                </a:cubicBezTo>
                <a:lnTo>
                  <a:pt x="7471" y="4469"/>
                </a:lnTo>
                <a:cubicBezTo>
                  <a:pt x="7457" y="4469"/>
                  <a:pt x="7442" y="4455"/>
                  <a:pt x="7428" y="4440"/>
                </a:cubicBezTo>
                <a:lnTo>
                  <a:pt x="7428" y="4426"/>
                </a:lnTo>
                <a:cubicBezTo>
                  <a:pt x="7424" y="4417"/>
                  <a:pt x="7419" y="4413"/>
                  <a:pt x="7415" y="4413"/>
                </a:cubicBezTo>
                <a:cubicBezTo>
                  <a:pt x="7405" y="4413"/>
                  <a:pt x="7395" y="4430"/>
                  <a:pt x="7385" y="4440"/>
                </a:cubicBezTo>
                <a:cubicBezTo>
                  <a:pt x="7385" y="4447"/>
                  <a:pt x="7383" y="4450"/>
                  <a:pt x="7379" y="4450"/>
                </a:cubicBezTo>
                <a:cubicBezTo>
                  <a:pt x="7367" y="4450"/>
                  <a:pt x="7342" y="4419"/>
                  <a:pt x="7342" y="4397"/>
                </a:cubicBezTo>
                <a:cubicBezTo>
                  <a:pt x="7341" y="4396"/>
                  <a:pt x="7339" y="4395"/>
                  <a:pt x="7338" y="4395"/>
                </a:cubicBezTo>
                <a:cubicBezTo>
                  <a:pt x="7325" y="4395"/>
                  <a:pt x="7314" y="4456"/>
                  <a:pt x="7327" y="4469"/>
                </a:cubicBezTo>
                <a:cubicBezTo>
                  <a:pt x="7342" y="4483"/>
                  <a:pt x="7356" y="4512"/>
                  <a:pt x="7356" y="4541"/>
                </a:cubicBezTo>
                <a:cubicBezTo>
                  <a:pt x="7350" y="4554"/>
                  <a:pt x="7340" y="4561"/>
                  <a:pt x="7332" y="4561"/>
                </a:cubicBezTo>
                <a:cubicBezTo>
                  <a:pt x="7322" y="4561"/>
                  <a:pt x="7313" y="4550"/>
                  <a:pt x="7313" y="4526"/>
                </a:cubicBezTo>
                <a:lnTo>
                  <a:pt x="7313" y="4469"/>
                </a:lnTo>
                <a:cubicBezTo>
                  <a:pt x="7284" y="4469"/>
                  <a:pt x="7256" y="4440"/>
                  <a:pt x="7256" y="4426"/>
                </a:cubicBezTo>
                <a:cubicBezTo>
                  <a:pt x="7256" y="4411"/>
                  <a:pt x="7198" y="4368"/>
                  <a:pt x="7213" y="4354"/>
                </a:cubicBezTo>
                <a:cubicBezTo>
                  <a:pt x="7213" y="4325"/>
                  <a:pt x="7241" y="4311"/>
                  <a:pt x="7256" y="4311"/>
                </a:cubicBezTo>
                <a:cubicBezTo>
                  <a:pt x="7256" y="4296"/>
                  <a:pt x="7270" y="4296"/>
                  <a:pt x="7270" y="4296"/>
                </a:cubicBezTo>
                <a:cubicBezTo>
                  <a:pt x="7270" y="4296"/>
                  <a:pt x="7241" y="4282"/>
                  <a:pt x="7227" y="4268"/>
                </a:cubicBezTo>
                <a:cubicBezTo>
                  <a:pt x="7217" y="4268"/>
                  <a:pt x="7201" y="4261"/>
                  <a:pt x="7192" y="4261"/>
                </a:cubicBezTo>
                <a:cubicBezTo>
                  <a:pt x="7187" y="4261"/>
                  <a:pt x="7184" y="4263"/>
                  <a:pt x="7184" y="4268"/>
                </a:cubicBezTo>
                <a:cubicBezTo>
                  <a:pt x="7169" y="4268"/>
                  <a:pt x="7169" y="4311"/>
                  <a:pt x="7155" y="4354"/>
                </a:cubicBezTo>
                <a:lnTo>
                  <a:pt x="7141" y="4368"/>
                </a:lnTo>
                <a:cubicBezTo>
                  <a:pt x="7133" y="4375"/>
                  <a:pt x="7123" y="4375"/>
                  <a:pt x="7110" y="4375"/>
                </a:cubicBezTo>
                <a:cubicBezTo>
                  <a:pt x="7098" y="4375"/>
                  <a:pt x="7083" y="4375"/>
                  <a:pt x="7069" y="4383"/>
                </a:cubicBezTo>
                <a:cubicBezTo>
                  <a:pt x="7054" y="4383"/>
                  <a:pt x="7054" y="4411"/>
                  <a:pt x="7040" y="4426"/>
                </a:cubicBezTo>
                <a:lnTo>
                  <a:pt x="7026" y="4426"/>
                </a:lnTo>
                <a:cubicBezTo>
                  <a:pt x="7015" y="4426"/>
                  <a:pt x="6980" y="4402"/>
                  <a:pt x="6957" y="4402"/>
                </a:cubicBezTo>
                <a:cubicBezTo>
                  <a:pt x="6949" y="4402"/>
                  <a:pt x="6943" y="4404"/>
                  <a:pt x="6940" y="4411"/>
                </a:cubicBezTo>
                <a:cubicBezTo>
                  <a:pt x="6933" y="4424"/>
                  <a:pt x="6924" y="4431"/>
                  <a:pt x="6913" y="4431"/>
                </a:cubicBezTo>
                <a:cubicBezTo>
                  <a:pt x="6899" y="4431"/>
                  <a:pt x="6884" y="4421"/>
                  <a:pt x="6868" y="4397"/>
                </a:cubicBezTo>
                <a:lnTo>
                  <a:pt x="6882" y="4311"/>
                </a:lnTo>
                <a:cubicBezTo>
                  <a:pt x="6872" y="4301"/>
                  <a:pt x="6862" y="4291"/>
                  <a:pt x="6852" y="4291"/>
                </a:cubicBezTo>
                <a:cubicBezTo>
                  <a:pt x="6847" y="4291"/>
                  <a:pt x="6843" y="4292"/>
                  <a:pt x="6839" y="4296"/>
                </a:cubicBezTo>
                <a:lnTo>
                  <a:pt x="6839" y="4311"/>
                </a:lnTo>
                <a:lnTo>
                  <a:pt x="6825" y="4325"/>
                </a:lnTo>
                <a:cubicBezTo>
                  <a:pt x="6825" y="4354"/>
                  <a:pt x="6810" y="4368"/>
                  <a:pt x="6781" y="4368"/>
                </a:cubicBezTo>
                <a:lnTo>
                  <a:pt x="6753" y="4368"/>
                </a:lnTo>
                <a:lnTo>
                  <a:pt x="6738" y="4383"/>
                </a:lnTo>
                <a:cubicBezTo>
                  <a:pt x="6731" y="4390"/>
                  <a:pt x="6720" y="4393"/>
                  <a:pt x="6711" y="4393"/>
                </a:cubicBezTo>
                <a:cubicBezTo>
                  <a:pt x="6702" y="4393"/>
                  <a:pt x="6695" y="4390"/>
                  <a:pt x="6695" y="4383"/>
                </a:cubicBezTo>
                <a:lnTo>
                  <a:pt x="6695" y="4368"/>
                </a:lnTo>
                <a:cubicBezTo>
                  <a:pt x="6681" y="4340"/>
                  <a:pt x="6667" y="4311"/>
                  <a:pt x="6681" y="4296"/>
                </a:cubicBezTo>
                <a:cubicBezTo>
                  <a:pt x="6681" y="4273"/>
                  <a:pt x="6700" y="4250"/>
                  <a:pt x="6723" y="4250"/>
                </a:cubicBezTo>
                <a:cubicBezTo>
                  <a:pt x="6728" y="4250"/>
                  <a:pt x="6733" y="4251"/>
                  <a:pt x="6738" y="4253"/>
                </a:cubicBezTo>
                <a:lnTo>
                  <a:pt x="6781" y="4253"/>
                </a:lnTo>
                <a:cubicBezTo>
                  <a:pt x="6825" y="4253"/>
                  <a:pt x="6825" y="4225"/>
                  <a:pt x="6810" y="4225"/>
                </a:cubicBezTo>
                <a:cubicBezTo>
                  <a:pt x="6801" y="4225"/>
                  <a:pt x="6753" y="4212"/>
                  <a:pt x="6718" y="4212"/>
                </a:cubicBezTo>
                <a:cubicBezTo>
                  <a:pt x="6700" y="4212"/>
                  <a:pt x="6686" y="4215"/>
                  <a:pt x="6681" y="4225"/>
                </a:cubicBezTo>
                <a:cubicBezTo>
                  <a:pt x="6652" y="4253"/>
                  <a:pt x="6638" y="4296"/>
                  <a:pt x="6638" y="4296"/>
                </a:cubicBezTo>
                <a:lnTo>
                  <a:pt x="6638" y="4311"/>
                </a:lnTo>
                <a:cubicBezTo>
                  <a:pt x="6638" y="4325"/>
                  <a:pt x="6638" y="4354"/>
                  <a:pt x="6652" y="4368"/>
                </a:cubicBezTo>
                <a:lnTo>
                  <a:pt x="6652" y="4383"/>
                </a:lnTo>
                <a:cubicBezTo>
                  <a:pt x="6667" y="4411"/>
                  <a:pt x="6623" y="4411"/>
                  <a:pt x="6609" y="4411"/>
                </a:cubicBezTo>
                <a:lnTo>
                  <a:pt x="6580" y="4411"/>
                </a:lnTo>
                <a:cubicBezTo>
                  <a:pt x="6566" y="4411"/>
                  <a:pt x="6552" y="4426"/>
                  <a:pt x="6552" y="4440"/>
                </a:cubicBezTo>
                <a:lnTo>
                  <a:pt x="6537" y="4426"/>
                </a:lnTo>
                <a:lnTo>
                  <a:pt x="6509" y="4426"/>
                </a:lnTo>
                <a:cubicBezTo>
                  <a:pt x="6494" y="4411"/>
                  <a:pt x="6480" y="4368"/>
                  <a:pt x="6480" y="4325"/>
                </a:cubicBezTo>
                <a:lnTo>
                  <a:pt x="6451" y="4311"/>
                </a:lnTo>
                <a:cubicBezTo>
                  <a:pt x="6451" y="4282"/>
                  <a:pt x="6408" y="4253"/>
                  <a:pt x="6394" y="4253"/>
                </a:cubicBezTo>
                <a:cubicBezTo>
                  <a:pt x="6365" y="4253"/>
                  <a:pt x="6336" y="4296"/>
                  <a:pt x="6336" y="4311"/>
                </a:cubicBezTo>
                <a:cubicBezTo>
                  <a:pt x="6336" y="4325"/>
                  <a:pt x="6379" y="4340"/>
                  <a:pt x="6394" y="4340"/>
                </a:cubicBezTo>
                <a:cubicBezTo>
                  <a:pt x="6408" y="4354"/>
                  <a:pt x="6408" y="4354"/>
                  <a:pt x="6408" y="4368"/>
                </a:cubicBezTo>
                <a:lnTo>
                  <a:pt x="6394" y="4383"/>
                </a:lnTo>
                <a:cubicBezTo>
                  <a:pt x="6394" y="4383"/>
                  <a:pt x="6336" y="4469"/>
                  <a:pt x="6336" y="4469"/>
                </a:cubicBezTo>
                <a:lnTo>
                  <a:pt x="6322" y="4483"/>
                </a:lnTo>
                <a:cubicBezTo>
                  <a:pt x="6307" y="4483"/>
                  <a:pt x="6293" y="4512"/>
                  <a:pt x="6279" y="4541"/>
                </a:cubicBezTo>
                <a:lnTo>
                  <a:pt x="6264" y="4512"/>
                </a:lnTo>
                <a:lnTo>
                  <a:pt x="6250" y="4483"/>
                </a:lnTo>
                <a:cubicBezTo>
                  <a:pt x="6246" y="4472"/>
                  <a:pt x="6241" y="4468"/>
                  <a:pt x="6235" y="4468"/>
                </a:cubicBezTo>
                <a:cubicBezTo>
                  <a:pt x="6218" y="4468"/>
                  <a:pt x="6196" y="4508"/>
                  <a:pt x="6207" y="4541"/>
                </a:cubicBezTo>
                <a:cubicBezTo>
                  <a:pt x="6207" y="4569"/>
                  <a:pt x="6221" y="4598"/>
                  <a:pt x="6221" y="4613"/>
                </a:cubicBezTo>
                <a:lnTo>
                  <a:pt x="6236" y="4598"/>
                </a:lnTo>
                <a:lnTo>
                  <a:pt x="6250" y="4598"/>
                </a:lnTo>
                <a:cubicBezTo>
                  <a:pt x="6254" y="4597"/>
                  <a:pt x="6257" y="4596"/>
                  <a:pt x="6260" y="4596"/>
                </a:cubicBezTo>
                <a:cubicBezTo>
                  <a:pt x="6288" y="4596"/>
                  <a:pt x="6263" y="4657"/>
                  <a:pt x="6250" y="4670"/>
                </a:cubicBezTo>
                <a:cubicBezTo>
                  <a:pt x="6236" y="4699"/>
                  <a:pt x="6236" y="4727"/>
                  <a:pt x="6236" y="4742"/>
                </a:cubicBezTo>
                <a:lnTo>
                  <a:pt x="6250" y="4742"/>
                </a:lnTo>
                <a:lnTo>
                  <a:pt x="6264" y="4756"/>
                </a:lnTo>
                <a:cubicBezTo>
                  <a:pt x="6279" y="4771"/>
                  <a:pt x="6279" y="4785"/>
                  <a:pt x="6279" y="4785"/>
                </a:cubicBezTo>
                <a:cubicBezTo>
                  <a:pt x="6279" y="4799"/>
                  <a:pt x="6250" y="4799"/>
                  <a:pt x="6236" y="4799"/>
                </a:cubicBezTo>
                <a:cubicBezTo>
                  <a:pt x="6221" y="4799"/>
                  <a:pt x="6221" y="4842"/>
                  <a:pt x="6221" y="4842"/>
                </a:cubicBezTo>
                <a:cubicBezTo>
                  <a:pt x="6236" y="4857"/>
                  <a:pt x="6264" y="4886"/>
                  <a:pt x="6293" y="4900"/>
                </a:cubicBezTo>
                <a:lnTo>
                  <a:pt x="6279" y="4957"/>
                </a:lnTo>
                <a:cubicBezTo>
                  <a:pt x="6279" y="4986"/>
                  <a:pt x="6279" y="5015"/>
                  <a:pt x="6279" y="5029"/>
                </a:cubicBezTo>
                <a:lnTo>
                  <a:pt x="6279" y="5072"/>
                </a:lnTo>
                <a:cubicBezTo>
                  <a:pt x="6307" y="5087"/>
                  <a:pt x="6350" y="5115"/>
                  <a:pt x="6394" y="5144"/>
                </a:cubicBezTo>
                <a:lnTo>
                  <a:pt x="6394" y="5058"/>
                </a:lnTo>
                <a:lnTo>
                  <a:pt x="6394" y="5029"/>
                </a:lnTo>
                <a:cubicBezTo>
                  <a:pt x="6422" y="5000"/>
                  <a:pt x="6437" y="4972"/>
                  <a:pt x="6422" y="4957"/>
                </a:cubicBezTo>
                <a:lnTo>
                  <a:pt x="6422" y="4957"/>
                </a:lnTo>
                <a:cubicBezTo>
                  <a:pt x="6412" y="4967"/>
                  <a:pt x="6402" y="4984"/>
                  <a:pt x="6393" y="4984"/>
                </a:cubicBezTo>
                <a:cubicBezTo>
                  <a:pt x="6388" y="4984"/>
                  <a:pt x="6384" y="4981"/>
                  <a:pt x="6379" y="4972"/>
                </a:cubicBezTo>
                <a:lnTo>
                  <a:pt x="6365" y="4957"/>
                </a:lnTo>
                <a:cubicBezTo>
                  <a:pt x="6379" y="4929"/>
                  <a:pt x="6422" y="4857"/>
                  <a:pt x="6437" y="4842"/>
                </a:cubicBezTo>
                <a:cubicBezTo>
                  <a:pt x="6441" y="4840"/>
                  <a:pt x="6444" y="4840"/>
                  <a:pt x="6448" y="4840"/>
                </a:cubicBezTo>
                <a:cubicBezTo>
                  <a:pt x="6469" y="4840"/>
                  <a:pt x="6482" y="4873"/>
                  <a:pt x="6494" y="4886"/>
                </a:cubicBezTo>
                <a:cubicBezTo>
                  <a:pt x="6494" y="4900"/>
                  <a:pt x="6537" y="4914"/>
                  <a:pt x="6566" y="4914"/>
                </a:cubicBezTo>
                <a:cubicBezTo>
                  <a:pt x="6580" y="4914"/>
                  <a:pt x="6623" y="5000"/>
                  <a:pt x="6638" y="5029"/>
                </a:cubicBezTo>
                <a:cubicBezTo>
                  <a:pt x="6638" y="5044"/>
                  <a:pt x="6652" y="5058"/>
                  <a:pt x="6667" y="5072"/>
                </a:cubicBezTo>
                <a:lnTo>
                  <a:pt x="6695" y="5072"/>
                </a:lnTo>
                <a:cubicBezTo>
                  <a:pt x="6667" y="5029"/>
                  <a:pt x="6638" y="5000"/>
                  <a:pt x="6638" y="4986"/>
                </a:cubicBezTo>
                <a:lnTo>
                  <a:pt x="6623" y="4972"/>
                </a:lnTo>
                <a:cubicBezTo>
                  <a:pt x="6623" y="4957"/>
                  <a:pt x="6623" y="4943"/>
                  <a:pt x="6638" y="4929"/>
                </a:cubicBezTo>
                <a:cubicBezTo>
                  <a:pt x="6638" y="4929"/>
                  <a:pt x="6644" y="4922"/>
                  <a:pt x="6653" y="4922"/>
                </a:cubicBezTo>
                <a:cubicBezTo>
                  <a:pt x="6657" y="4922"/>
                  <a:pt x="6662" y="4924"/>
                  <a:pt x="6667" y="4929"/>
                </a:cubicBezTo>
                <a:cubicBezTo>
                  <a:pt x="6681" y="4972"/>
                  <a:pt x="6738" y="4986"/>
                  <a:pt x="6753" y="5044"/>
                </a:cubicBezTo>
                <a:cubicBezTo>
                  <a:pt x="6753" y="5058"/>
                  <a:pt x="6781" y="5072"/>
                  <a:pt x="6810" y="5087"/>
                </a:cubicBezTo>
                <a:cubicBezTo>
                  <a:pt x="6810" y="5087"/>
                  <a:pt x="6810" y="5101"/>
                  <a:pt x="6810" y="5115"/>
                </a:cubicBezTo>
                <a:cubicBezTo>
                  <a:pt x="6810" y="5115"/>
                  <a:pt x="6796" y="5130"/>
                  <a:pt x="6781" y="5130"/>
                </a:cubicBezTo>
                <a:lnTo>
                  <a:pt x="6767" y="5130"/>
                </a:lnTo>
                <a:cubicBezTo>
                  <a:pt x="6738" y="5115"/>
                  <a:pt x="6710" y="5101"/>
                  <a:pt x="6667" y="5101"/>
                </a:cubicBezTo>
                <a:cubicBezTo>
                  <a:pt x="6695" y="5130"/>
                  <a:pt x="6710" y="5159"/>
                  <a:pt x="6724" y="5187"/>
                </a:cubicBezTo>
                <a:lnTo>
                  <a:pt x="6681" y="5216"/>
                </a:lnTo>
                <a:lnTo>
                  <a:pt x="6638" y="5230"/>
                </a:lnTo>
                <a:cubicBezTo>
                  <a:pt x="6638" y="5202"/>
                  <a:pt x="6623" y="5159"/>
                  <a:pt x="6623" y="5130"/>
                </a:cubicBezTo>
                <a:lnTo>
                  <a:pt x="6623" y="5101"/>
                </a:lnTo>
                <a:cubicBezTo>
                  <a:pt x="6623" y="5101"/>
                  <a:pt x="6623" y="5087"/>
                  <a:pt x="6638" y="5087"/>
                </a:cubicBezTo>
                <a:cubicBezTo>
                  <a:pt x="6623" y="5072"/>
                  <a:pt x="6623" y="5072"/>
                  <a:pt x="6609" y="5072"/>
                </a:cubicBezTo>
                <a:lnTo>
                  <a:pt x="6609" y="5087"/>
                </a:lnTo>
                <a:cubicBezTo>
                  <a:pt x="6608" y="5088"/>
                  <a:pt x="6606" y="5089"/>
                  <a:pt x="6604" y="5089"/>
                </a:cubicBezTo>
                <a:cubicBezTo>
                  <a:pt x="6589" y="5089"/>
                  <a:pt x="6564" y="5040"/>
                  <a:pt x="6552" y="5015"/>
                </a:cubicBezTo>
                <a:cubicBezTo>
                  <a:pt x="6552" y="5006"/>
                  <a:pt x="6547" y="5003"/>
                  <a:pt x="6541" y="5003"/>
                </a:cubicBezTo>
                <a:cubicBezTo>
                  <a:pt x="6528" y="5003"/>
                  <a:pt x="6504" y="5019"/>
                  <a:pt x="6494" y="5029"/>
                </a:cubicBezTo>
                <a:cubicBezTo>
                  <a:pt x="6480" y="5044"/>
                  <a:pt x="6494" y="5058"/>
                  <a:pt x="6509" y="5072"/>
                </a:cubicBezTo>
                <a:lnTo>
                  <a:pt x="6523" y="5072"/>
                </a:lnTo>
                <a:lnTo>
                  <a:pt x="6537" y="5087"/>
                </a:lnTo>
                <a:cubicBezTo>
                  <a:pt x="6552" y="5101"/>
                  <a:pt x="6552" y="5115"/>
                  <a:pt x="6537" y="5130"/>
                </a:cubicBezTo>
                <a:lnTo>
                  <a:pt x="6523" y="5130"/>
                </a:lnTo>
                <a:lnTo>
                  <a:pt x="6509" y="5144"/>
                </a:lnTo>
                <a:cubicBezTo>
                  <a:pt x="6506" y="5147"/>
                  <a:pt x="6502" y="5148"/>
                  <a:pt x="6497" y="5148"/>
                </a:cubicBezTo>
                <a:cubicBezTo>
                  <a:pt x="6478" y="5148"/>
                  <a:pt x="6448" y="5130"/>
                  <a:pt x="6437" y="5130"/>
                </a:cubicBezTo>
                <a:cubicBezTo>
                  <a:pt x="6437" y="5127"/>
                  <a:pt x="6436" y="5126"/>
                  <a:pt x="6434" y="5126"/>
                </a:cubicBezTo>
                <a:cubicBezTo>
                  <a:pt x="6427" y="5126"/>
                  <a:pt x="6405" y="5149"/>
                  <a:pt x="6394" y="5173"/>
                </a:cubicBezTo>
                <a:cubicBezTo>
                  <a:pt x="6379" y="5187"/>
                  <a:pt x="6365" y="5187"/>
                  <a:pt x="6350" y="5187"/>
                </a:cubicBezTo>
                <a:cubicBezTo>
                  <a:pt x="6350" y="5173"/>
                  <a:pt x="6322" y="5130"/>
                  <a:pt x="6293" y="5087"/>
                </a:cubicBezTo>
                <a:lnTo>
                  <a:pt x="6279" y="5187"/>
                </a:lnTo>
                <a:cubicBezTo>
                  <a:pt x="6279" y="5199"/>
                  <a:pt x="6250" y="5220"/>
                  <a:pt x="6232" y="5220"/>
                </a:cubicBezTo>
                <a:cubicBezTo>
                  <a:pt x="6228" y="5220"/>
                  <a:pt x="6224" y="5219"/>
                  <a:pt x="6221" y="5216"/>
                </a:cubicBezTo>
                <a:lnTo>
                  <a:pt x="6207" y="5216"/>
                </a:lnTo>
                <a:cubicBezTo>
                  <a:pt x="6202" y="5213"/>
                  <a:pt x="6197" y="5212"/>
                  <a:pt x="6192" y="5212"/>
                </a:cubicBezTo>
                <a:cubicBezTo>
                  <a:pt x="6173" y="5212"/>
                  <a:pt x="6164" y="5236"/>
                  <a:pt x="6164" y="5259"/>
                </a:cubicBezTo>
                <a:lnTo>
                  <a:pt x="6178" y="5288"/>
                </a:lnTo>
                <a:lnTo>
                  <a:pt x="6207" y="5331"/>
                </a:lnTo>
                <a:cubicBezTo>
                  <a:pt x="6203" y="5333"/>
                  <a:pt x="6198" y="5334"/>
                  <a:pt x="6194" y="5334"/>
                </a:cubicBezTo>
                <a:cubicBezTo>
                  <a:pt x="6167" y="5334"/>
                  <a:pt x="6135" y="5300"/>
                  <a:pt x="6135" y="5288"/>
                </a:cubicBezTo>
                <a:cubicBezTo>
                  <a:pt x="6135" y="5278"/>
                  <a:pt x="6106" y="5267"/>
                  <a:pt x="6079" y="5267"/>
                </a:cubicBezTo>
                <a:cubicBezTo>
                  <a:pt x="6068" y="5267"/>
                  <a:pt x="6057" y="5269"/>
                  <a:pt x="6049" y="5273"/>
                </a:cubicBezTo>
                <a:cubicBezTo>
                  <a:pt x="6020" y="5273"/>
                  <a:pt x="6006" y="5230"/>
                  <a:pt x="6020" y="5216"/>
                </a:cubicBezTo>
                <a:cubicBezTo>
                  <a:pt x="6020" y="5202"/>
                  <a:pt x="5977" y="5187"/>
                  <a:pt x="5934" y="5187"/>
                </a:cubicBezTo>
                <a:lnTo>
                  <a:pt x="5905" y="5245"/>
                </a:lnTo>
                <a:cubicBezTo>
                  <a:pt x="5905" y="5245"/>
                  <a:pt x="5891" y="5230"/>
                  <a:pt x="5876" y="5230"/>
                </a:cubicBezTo>
                <a:lnTo>
                  <a:pt x="5862" y="5230"/>
                </a:lnTo>
                <a:cubicBezTo>
                  <a:pt x="5836" y="5230"/>
                  <a:pt x="5834" y="5185"/>
                  <a:pt x="5843" y="5185"/>
                </a:cubicBezTo>
                <a:lnTo>
                  <a:pt x="5843" y="5185"/>
                </a:lnTo>
                <a:cubicBezTo>
                  <a:pt x="5845" y="5185"/>
                  <a:pt x="5846" y="5186"/>
                  <a:pt x="5848" y="5187"/>
                </a:cubicBezTo>
                <a:cubicBezTo>
                  <a:pt x="5862" y="5187"/>
                  <a:pt x="5876" y="5159"/>
                  <a:pt x="5862" y="5115"/>
                </a:cubicBezTo>
                <a:lnTo>
                  <a:pt x="5862" y="5115"/>
                </a:lnTo>
                <a:lnTo>
                  <a:pt x="5833" y="5159"/>
                </a:lnTo>
                <a:cubicBezTo>
                  <a:pt x="5827" y="5165"/>
                  <a:pt x="5815" y="5171"/>
                  <a:pt x="5803" y="5171"/>
                </a:cubicBezTo>
                <a:cubicBezTo>
                  <a:pt x="5789" y="5171"/>
                  <a:pt x="5776" y="5162"/>
                  <a:pt x="5776" y="5130"/>
                </a:cubicBezTo>
                <a:cubicBezTo>
                  <a:pt x="5776" y="5120"/>
                  <a:pt x="5769" y="5109"/>
                  <a:pt x="5764" y="5109"/>
                </a:cubicBezTo>
                <a:cubicBezTo>
                  <a:pt x="5763" y="5109"/>
                  <a:pt x="5761" y="5111"/>
                  <a:pt x="5761" y="5115"/>
                </a:cubicBezTo>
                <a:lnTo>
                  <a:pt x="5747" y="5115"/>
                </a:lnTo>
                <a:cubicBezTo>
                  <a:pt x="5743" y="5120"/>
                  <a:pt x="5740" y="5121"/>
                  <a:pt x="5738" y="5121"/>
                </a:cubicBezTo>
                <a:cubicBezTo>
                  <a:pt x="5733" y="5121"/>
                  <a:pt x="5733" y="5111"/>
                  <a:pt x="5733" y="5101"/>
                </a:cubicBezTo>
                <a:lnTo>
                  <a:pt x="5718" y="5087"/>
                </a:lnTo>
                <a:cubicBezTo>
                  <a:pt x="5718" y="5072"/>
                  <a:pt x="5704" y="5058"/>
                  <a:pt x="5690" y="5044"/>
                </a:cubicBezTo>
                <a:lnTo>
                  <a:pt x="5675" y="4986"/>
                </a:lnTo>
                <a:cubicBezTo>
                  <a:pt x="5644" y="4965"/>
                  <a:pt x="5604" y="4952"/>
                  <a:pt x="5580" y="4952"/>
                </a:cubicBezTo>
                <a:cubicBezTo>
                  <a:pt x="5571" y="4952"/>
                  <a:pt x="5564" y="4954"/>
                  <a:pt x="5560" y="4957"/>
                </a:cubicBezTo>
                <a:lnTo>
                  <a:pt x="5532" y="4972"/>
                </a:lnTo>
                <a:cubicBezTo>
                  <a:pt x="5532" y="4972"/>
                  <a:pt x="5503" y="4957"/>
                  <a:pt x="5503" y="4943"/>
                </a:cubicBezTo>
                <a:cubicBezTo>
                  <a:pt x="5517" y="4914"/>
                  <a:pt x="5474" y="4900"/>
                  <a:pt x="5460" y="4900"/>
                </a:cubicBezTo>
                <a:cubicBezTo>
                  <a:pt x="5445" y="4900"/>
                  <a:pt x="5445" y="4785"/>
                  <a:pt x="5460" y="4785"/>
                </a:cubicBezTo>
                <a:cubicBezTo>
                  <a:pt x="5474" y="4771"/>
                  <a:pt x="5503" y="4756"/>
                  <a:pt x="5517" y="4742"/>
                </a:cubicBezTo>
                <a:lnTo>
                  <a:pt x="5517" y="4742"/>
                </a:lnTo>
                <a:cubicBezTo>
                  <a:pt x="5503" y="4756"/>
                  <a:pt x="5488" y="4771"/>
                  <a:pt x="5488" y="4785"/>
                </a:cubicBezTo>
                <a:cubicBezTo>
                  <a:pt x="5488" y="4799"/>
                  <a:pt x="5503" y="4814"/>
                  <a:pt x="5517" y="4814"/>
                </a:cubicBezTo>
                <a:lnTo>
                  <a:pt x="5546" y="4785"/>
                </a:lnTo>
                <a:cubicBezTo>
                  <a:pt x="5560" y="4799"/>
                  <a:pt x="5575" y="4807"/>
                  <a:pt x="5585" y="4807"/>
                </a:cubicBezTo>
                <a:cubicBezTo>
                  <a:pt x="5596" y="4807"/>
                  <a:pt x="5603" y="4799"/>
                  <a:pt x="5603" y="4785"/>
                </a:cubicBezTo>
                <a:lnTo>
                  <a:pt x="5618" y="4771"/>
                </a:lnTo>
                <a:cubicBezTo>
                  <a:pt x="5618" y="4742"/>
                  <a:pt x="5646" y="4742"/>
                  <a:pt x="5646" y="4727"/>
                </a:cubicBezTo>
                <a:cubicBezTo>
                  <a:pt x="5675" y="4699"/>
                  <a:pt x="5675" y="4670"/>
                  <a:pt x="5690" y="4641"/>
                </a:cubicBezTo>
                <a:lnTo>
                  <a:pt x="5704" y="4627"/>
                </a:lnTo>
                <a:cubicBezTo>
                  <a:pt x="5733" y="4598"/>
                  <a:pt x="5761" y="4569"/>
                  <a:pt x="5761" y="4569"/>
                </a:cubicBezTo>
                <a:cubicBezTo>
                  <a:pt x="5766" y="4565"/>
                  <a:pt x="5770" y="4563"/>
                  <a:pt x="5774" y="4563"/>
                </a:cubicBezTo>
                <a:cubicBezTo>
                  <a:pt x="5783" y="4563"/>
                  <a:pt x="5790" y="4574"/>
                  <a:pt x="5790" y="4584"/>
                </a:cubicBezTo>
                <a:lnTo>
                  <a:pt x="5790" y="4613"/>
                </a:lnTo>
                <a:cubicBezTo>
                  <a:pt x="5790" y="4627"/>
                  <a:pt x="5718" y="4670"/>
                  <a:pt x="5704" y="4699"/>
                </a:cubicBezTo>
                <a:cubicBezTo>
                  <a:pt x="5690" y="4727"/>
                  <a:pt x="5675" y="4785"/>
                  <a:pt x="5675" y="4842"/>
                </a:cubicBezTo>
                <a:lnTo>
                  <a:pt x="5646" y="4871"/>
                </a:lnTo>
                <a:cubicBezTo>
                  <a:pt x="5646" y="4871"/>
                  <a:pt x="5646" y="4886"/>
                  <a:pt x="5646" y="4886"/>
                </a:cubicBezTo>
                <a:cubicBezTo>
                  <a:pt x="5661" y="4900"/>
                  <a:pt x="5675" y="4900"/>
                  <a:pt x="5675" y="4914"/>
                </a:cubicBezTo>
                <a:lnTo>
                  <a:pt x="5690" y="4914"/>
                </a:lnTo>
                <a:cubicBezTo>
                  <a:pt x="5690" y="4918"/>
                  <a:pt x="5695" y="4920"/>
                  <a:pt x="5702" y="4920"/>
                </a:cubicBezTo>
                <a:cubicBezTo>
                  <a:pt x="5720" y="4920"/>
                  <a:pt x="5751" y="4910"/>
                  <a:pt x="5761" y="4900"/>
                </a:cubicBezTo>
                <a:cubicBezTo>
                  <a:pt x="5776" y="4871"/>
                  <a:pt x="5805" y="4828"/>
                  <a:pt x="5805" y="4814"/>
                </a:cubicBezTo>
                <a:cubicBezTo>
                  <a:pt x="5814" y="4814"/>
                  <a:pt x="5830" y="4807"/>
                  <a:pt x="5844" y="4807"/>
                </a:cubicBezTo>
                <a:cubicBezTo>
                  <a:pt x="5851" y="4807"/>
                  <a:pt x="5857" y="4809"/>
                  <a:pt x="5862" y="4814"/>
                </a:cubicBezTo>
                <a:cubicBezTo>
                  <a:pt x="5876" y="4814"/>
                  <a:pt x="5891" y="4814"/>
                  <a:pt x="5905" y="4799"/>
                </a:cubicBezTo>
                <a:lnTo>
                  <a:pt x="5905" y="4785"/>
                </a:lnTo>
                <a:cubicBezTo>
                  <a:pt x="5919" y="4771"/>
                  <a:pt x="5934" y="4771"/>
                  <a:pt x="5934" y="4771"/>
                </a:cubicBezTo>
                <a:cubicBezTo>
                  <a:pt x="5948" y="4771"/>
                  <a:pt x="5963" y="4785"/>
                  <a:pt x="5948" y="4799"/>
                </a:cubicBezTo>
                <a:lnTo>
                  <a:pt x="5948" y="4828"/>
                </a:lnTo>
                <a:cubicBezTo>
                  <a:pt x="5934" y="4871"/>
                  <a:pt x="5963" y="4886"/>
                  <a:pt x="5977" y="4886"/>
                </a:cubicBezTo>
                <a:cubicBezTo>
                  <a:pt x="5991" y="4886"/>
                  <a:pt x="5991" y="4814"/>
                  <a:pt x="6006" y="4799"/>
                </a:cubicBezTo>
                <a:cubicBezTo>
                  <a:pt x="6020" y="4799"/>
                  <a:pt x="6006" y="4771"/>
                  <a:pt x="5991" y="4771"/>
                </a:cubicBezTo>
                <a:cubicBezTo>
                  <a:pt x="5977" y="4756"/>
                  <a:pt x="5991" y="4699"/>
                  <a:pt x="6006" y="4684"/>
                </a:cubicBezTo>
                <a:cubicBezTo>
                  <a:pt x="6006" y="4670"/>
                  <a:pt x="6013" y="4666"/>
                  <a:pt x="6020" y="4666"/>
                </a:cubicBezTo>
                <a:cubicBezTo>
                  <a:pt x="6027" y="4666"/>
                  <a:pt x="6034" y="4670"/>
                  <a:pt x="6034" y="4670"/>
                </a:cubicBezTo>
                <a:cubicBezTo>
                  <a:pt x="6034" y="4684"/>
                  <a:pt x="6063" y="4727"/>
                  <a:pt x="6077" y="4742"/>
                </a:cubicBezTo>
                <a:cubicBezTo>
                  <a:pt x="6077" y="4756"/>
                  <a:pt x="6092" y="4771"/>
                  <a:pt x="6121" y="4771"/>
                </a:cubicBezTo>
                <a:lnTo>
                  <a:pt x="6164" y="4771"/>
                </a:lnTo>
                <a:cubicBezTo>
                  <a:pt x="6165" y="4771"/>
                  <a:pt x="6167" y="4772"/>
                  <a:pt x="6168" y="4772"/>
                </a:cubicBezTo>
                <a:cubicBezTo>
                  <a:pt x="6188" y="4772"/>
                  <a:pt x="6165" y="4683"/>
                  <a:pt x="6140" y="4683"/>
                </a:cubicBezTo>
                <a:cubicBezTo>
                  <a:pt x="6138" y="4683"/>
                  <a:pt x="6137" y="4684"/>
                  <a:pt x="6135" y="4684"/>
                </a:cubicBezTo>
                <a:cubicBezTo>
                  <a:pt x="6134" y="4685"/>
                  <a:pt x="6133" y="4686"/>
                  <a:pt x="6132" y="4686"/>
                </a:cubicBezTo>
                <a:cubicBezTo>
                  <a:pt x="6119" y="4686"/>
                  <a:pt x="6108" y="4597"/>
                  <a:pt x="6135" y="4584"/>
                </a:cubicBezTo>
                <a:cubicBezTo>
                  <a:pt x="6164" y="4569"/>
                  <a:pt x="6149" y="4541"/>
                  <a:pt x="6135" y="4541"/>
                </a:cubicBezTo>
                <a:cubicBezTo>
                  <a:pt x="6121" y="4526"/>
                  <a:pt x="6077" y="4483"/>
                  <a:pt x="6077" y="4469"/>
                </a:cubicBezTo>
                <a:cubicBezTo>
                  <a:pt x="6070" y="4462"/>
                  <a:pt x="6060" y="4458"/>
                  <a:pt x="6049" y="4458"/>
                </a:cubicBezTo>
                <a:cubicBezTo>
                  <a:pt x="6038" y="4458"/>
                  <a:pt x="6027" y="4462"/>
                  <a:pt x="6020" y="4469"/>
                </a:cubicBezTo>
                <a:cubicBezTo>
                  <a:pt x="6006" y="4483"/>
                  <a:pt x="6034" y="4512"/>
                  <a:pt x="6034" y="4526"/>
                </a:cubicBezTo>
                <a:cubicBezTo>
                  <a:pt x="6034" y="4531"/>
                  <a:pt x="6031" y="4532"/>
                  <a:pt x="6025" y="4532"/>
                </a:cubicBezTo>
                <a:cubicBezTo>
                  <a:pt x="6012" y="4532"/>
                  <a:pt x="5987" y="4522"/>
                  <a:pt x="5977" y="4512"/>
                </a:cubicBezTo>
                <a:cubicBezTo>
                  <a:pt x="5963" y="4512"/>
                  <a:pt x="5891" y="4498"/>
                  <a:pt x="5876" y="4469"/>
                </a:cubicBezTo>
                <a:cubicBezTo>
                  <a:pt x="5876" y="4467"/>
                  <a:pt x="5876" y="4466"/>
                  <a:pt x="5876" y="4466"/>
                </a:cubicBezTo>
                <a:cubicBezTo>
                  <a:pt x="5873" y="4466"/>
                  <a:pt x="5862" y="4502"/>
                  <a:pt x="5862" y="4526"/>
                </a:cubicBezTo>
                <a:cubicBezTo>
                  <a:pt x="5862" y="4533"/>
                  <a:pt x="5859" y="4536"/>
                  <a:pt x="5856" y="4536"/>
                </a:cubicBezTo>
                <a:cubicBezTo>
                  <a:pt x="5843" y="4536"/>
                  <a:pt x="5815" y="4509"/>
                  <a:pt x="5805" y="4498"/>
                </a:cubicBezTo>
                <a:cubicBezTo>
                  <a:pt x="5790" y="4483"/>
                  <a:pt x="5747" y="4440"/>
                  <a:pt x="5747" y="4426"/>
                </a:cubicBezTo>
                <a:cubicBezTo>
                  <a:pt x="5761" y="4411"/>
                  <a:pt x="5761" y="4368"/>
                  <a:pt x="5761" y="4340"/>
                </a:cubicBezTo>
                <a:lnTo>
                  <a:pt x="5747" y="4325"/>
                </a:lnTo>
                <a:lnTo>
                  <a:pt x="5733" y="4311"/>
                </a:lnTo>
                <a:cubicBezTo>
                  <a:pt x="5704" y="4311"/>
                  <a:pt x="5690" y="4383"/>
                  <a:pt x="5704" y="4397"/>
                </a:cubicBezTo>
                <a:cubicBezTo>
                  <a:pt x="5704" y="4411"/>
                  <a:pt x="5697" y="4419"/>
                  <a:pt x="5684" y="4419"/>
                </a:cubicBezTo>
                <a:cubicBezTo>
                  <a:pt x="5672" y="4419"/>
                  <a:pt x="5654" y="4411"/>
                  <a:pt x="5632" y="4397"/>
                </a:cubicBezTo>
                <a:lnTo>
                  <a:pt x="5618" y="4383"/>
                </a:lnTo>
                <a:lnTo>
                  <a:pt x="5589" y="4354"/>
                </a:lnTo>
                <a:cubicBezTo>
                  <a:pt x="5575" y="4368"/>
                  <a:pt x="5546" y="4411"/>
                  <a:pt x="5517" y="4426"/>
                </a:cubicBezTo>
                <a:lnTo>
                  <a:pt x="5517" y="4483"/>
                </a:lnTo>
                <a:cubicBezTo>
                  <a:pt x="5517" y="4483"/>
                  <a:pt x="5474" y="4455"/>
                  <a:pt x="5460" y="4440"/>
                </a:cubicBezTo>
                <a:cubicBezTo>
                  <a:pt x="5458" y="4439"/>
                  <a:pt x="5457" y="4438"/>
                  <a:pt x="5455" y="4438"/>
                </a:cubicBezTo>
                <a:cubicBezTo>
                  <a:pt x="5442" y="4438"/>
                  <a:pt x="5429" y="4485"/>
                  <a:pt x="5417" y="4498"/>
                </a:cubicBezTo>
                <a:cubicBezTo>
                  <a:pt x="5417" y="4512"/>
                  <a:pt x="5388" y="4512"/>
                  <a:pt x="5374" y="4512"/>
                </a:cubicBezTo>
                <a:cubicBezTo>
                  <a:pt x="5374" y="4512"/>
                  <a:pt x="5359" y="4541"/>
                  <a:pt x="5345" y="4569"/>
                </a:cubicBezTo>
                <a:lnTo>
                  <a:pt x="5316" y="4555"/>
                </a:lnTo>
                <a:cubicBezTo>
                  <a:pt x="5302" y="4541"/>
                  <a:pt x="5316" y="4512"/>
                  <a:pt x="5330" y="4483"/>
                </a:cubicBezTo>
                <a:cubicBezTo>
                  <a:pt x="5330" y="4483"/>
                  <a:pt x="5316" y="4469"/>
                  <a:pt x="5316" y="4455"/>
                </a:cubicBezTo>
                <a:lnTo>
                  <a:pt x="5287" y="4397"/>
                </a:lnTo>
                <a:cubicBezTo>
                  <a:pt x="5316" y="4383"/>
                  <a:pt x="5330" y="4368"/>
                  <a:pt x="5316" y="4354"/>
                </a:cubicBezTo>
                <a:lnTo>
                  <a:pt x="5287" y="4354"/>
                </a:lnTo>
                <a:cubicBezTo>
                  <a:pt x="5273" y="4368"/>
                  <a:pt x="5244" y="4383"/>
                  <a:pt x="5230" y="4411"/>
                </a:cubicBezTo>
                <a:lnTo>
                  <a:pt x="5215" y="4426"/>
                </a:lnTo>
                <a:cubicBezTo>
                  <a:pt x="5220" y="4440"/>
                  <a:pt x="5211" y="4447"/>
                  <a:pt x="5196" y="4447"/>
                </a:cubicBezTo>
                <a:cubicBezTo>
                  <a:pt x="5166" y="4447"/>
                  <a:pt x="5115" y="4421"/>
                  <a:pt x="5115" y="4383"/>
                </a:cubicBezTo>
                <a:cubicBezTo>
                  <a:pt x="5115" y="4344"/>
                  <a:pt x="5109" y="4332"/>
                  <a:pt x="5104" y="4332"/>
                </a:cubicBezTo>
                <a:cubicBezTo>
                  <a:pt x="5102" y="4332"/>
                  <a:pt x="5101" y="4335"/>
                  <a:pt x="5101" y="4340"/>
                </a:cubicBezTo>
                <a:cubicBezTo>
                  <a:pt x="5101" y="4356"/>
                  <a:pt x="5091" y="4363"/>
                  <a:pt x="5077" y="4363"/>
                </a:cubicBezTo>
                <a:cubicBezTo>
                  <a:pt x="5067" y="4363"/>
                  <a:pt x="5055" y="4360"/>
                  <a:pt x="5043" y="4354"/>
                </a:cubicBezTo>
                <a:lnTo>
                  <a:pt x="5029" y="4340"/>
                </a:lnTo>
                <a:lnTo>
                  <a:pt x="4986" y="4325"/>
                </a:lnTo>
                <a:cubicBezTo>
                  <a:pt x="4981" y="4338"/>
                  <a:pt x="4978" y="4343"/>
                  <a:pt x="4976" y="4343"/>
                </a:cubicBezTo>
                <a:cubicBezTo>
                  <a:pt x="4973" y="4343"/>
                  <a:pt x="4976" y="4316"/>
                  <a:pt x="4986" y="4296"/>
                </a:cubicBezTo>
                <a:cubicBezTo>
                  <a:pt x="4986" y="4280"/>
                  <a:pt x="4976" y="4273"/>
                  <a:pt x="4959" y="4273"/>
                </a:cubicBezTo>
                <a:cubicBezTo>
                  <a:pt x="4947" y="4273"/>
                  <a:pt x="4932" y="4276"/>
                  <a:pt x="4914" y="4282"/>
                </a:cubicBezTo>
                <a:lnTo>
                  <a:pt x="4914" y="4354"/>
                </a:lnTo>
                <a:lnTo>
                  <a:pt x="4914" y="4397"/>
                </a:lnTo>
                <a:cubicBezTo>
                  <a:pt x="4885" y="4440"/>
                  <a:pt x="4856" y="4440"/>
                  <a:pt x="4856" y="4440"/>
                </a:cubicBezTo>
                <a:cubicBezTo>
                  <a:pt x="4856" y="4440"/>
                  <a:pt x="4814" y="4408"/>
                  <a:pt x="4784" y="4408"/>
                </a:cubicBezTo>
                <a:cubicBezTo>
                  <a:pt x="4779" y="4408"/>
                  <a:pt x="4774" y="4409"/>
                  <a:pt x="4770" y="4411"/>
                </a:cubicBezTo>
                <a:cubicBezTo>
                  <a:pt x="4756" y="4426"/>
                  <a:pt x="4713" y="4455"/>
                  <a:pt x="4698" y="4469"/>
                </a:cubicBezTo>
                <a:cubicBezTo>
                  <a:pt x="4698" y="4469"/>
                  <a:pt x="4727" y="4354"/>
                  <a:pt x="4741" y="4325"/>
                </a:cubicBezTo>
                <a:cubicBezTo>
                  <a:pt x="4756" y="4282"/>
                  <a:pt x="4784" y="4268"/>
                  <a:pt x="4784" y="4268"/>
                </a:cubicBezTo>
                <a:cubicBezTo>
                  <a:pt x="4799" y="4268"/>
                  <a:pt x="4799" y="4253"/>
                  <a:pt x="4799" y="4239"/>
                </a:cubicBezTo>
                <a:cubicBezTo>
                  <a:pt x="4784" y="4210"/>
                  <a:pt x="4770" y="4210"/>
                  <a:pt x="4756" y="4196"/>
                </a:cubicBezTo>
                <a:lnTo>
                  <a:pt x="4756" y="4182"/>
                </a:lnTo>
                <a:cubicBezTo>
                  <a:pt x="4756" y="4160"/>
                  <a:pt x="4733" y="4147"/>
                  <a:pt x="4715" y="4147"/>
                </a:cubicBezTo>
                <a:cubicBezTo>
                  <a:pt x="4708" y="4147"/>
                  <a:pt x="4702" y="4149"/>
                  <a:pt x="4698" y="4153"/>
                </a:cubicBezTo>
                <a:cubicBezTo>
                  <a:pt x="4684" y="4153"/>
                  <a:pt x="4670" y="4167"/>
                  <a:pt x="4670" y="4167"/>
                </a:cubicBezTo>
                <a:lnTo>
                  <a:pt x="4670" y="4182"/>
                </a:lnTo>
                <a:cubicBezTo>
                  <a:pt x="4670" y="4182"/>
                  <a:pt x="4670" y="4196"/>
                  <a:pt x="4670" y="4210"/>
                </a:cubicBezTo>
                <a:cubicBezTo>
                  <a:pt x="4684" y="4210"/>
                  <a:pt x="4713" y="4225"/>
                  <a:pt x="4741" y="4225"/>
                </a:cubicBezTo>
                <a:lnTo>
                  <a:pt x="4727" y="4253"/>
                </a:lnTo>
                <a:lnTo>
                  <a:pt x="4727" y="4282"/>
                </a:lnTo>
                <a:cubicBezTo>
                  <a:pt x="4698" y="4282"/>
                  <a:pt x="4598" y="4282"/>
                  <a:pt x="4598" y="4311"/>
                </a:cubicBezTo>
                <a:cubicBezTo>
                  <a:pt x="4583" y="4354"/>
                  <a:pt x="4626" y="4383"/>
                  <a:pt x="4655" y="4383"/>
                </a:cubicBezTo>
                <a:cubicBezTo>
                  <a:pt x="4684" y="4383"/>
                  <a:pt x="4655" y="4411"/>
                  <a:pt x="4641" y="4426"/>
                </a:cubicBezTo>
                <a:cubicBezTo>
                  <a:pt x="4626" y="4440"/>
                  <a:pt x="4641" y="4483"/>
                  <a:pt x="4655" y="4483"/>
                </a:cubicBezTo>
                <a:cubicBezTo>
                  <a:pt x="4670" y="4498"/>
                  <a:pt x="4655" y="4512"/>
                  <a:pt x="4641" y="4526"/>
                </a:cubicBezTo>
                <a:cubicBezTo>
                  <a:pt x="4641" y="4526"/>
                  <a:pt x="4598" y="4469"/>
                  <a:pt x="4583" y="4426"/>
                </a:cubicBezTo>
                <a:cubicBezTo>
                  <a:pt x="4583" y="4397"/>
                  <a:pt x="4540" y="4368"/>
                  <a:pt x="4526" y="4368"/>
                </a:cubicBezTo>
                <a:cubicBezTo>
                  <a:pt x="4526" y="4368"/>
                  <a:pt x="4511" y="4368"/>
                  <a:pt x="4497" y="4354"/>
                </a:cubicBezTo>
                <a:lnTo>
                  <a:pt x="4497" y="4282"/>
                </a:lnTo>
                <a:cubicBezTo>
                  <a:pt x="4526" y="4268"/>
                  <a:pt x="4540" y="4253"/>
                  <a:pt x="4555" y="4253"/>
                </a:cubicBezTo>
                <a:lnTo>
                  <a:pt x="4526" y="4253"/>
                </a:lnTo>
                <a:lnTo>
                  <a:pt x="4497" y="4268"/>
                </a:lnTo>
                <a:cubicBezTo>
                  <a:pt x="4484" y="4308"/>
                  <a:pt x="4434" y="4384"/>
                  <a:pt x="4415" y="4384"/>
                </a:cubicBezTo>
                <a:cubicBezTo>
                  <a:pt x="4413" y="4384"/>
                  <a:pt x="4412" y="4384"/>
                  <a:pt x="4411" y="4383"/>
                </a:cubicBezTo>
                <a:cubicBezTo>
                  <a:pt x="4410" y="4381"/>
                  <a:pt x="4408" y="4381"/>
                  <a:pt x="4407" y="4381"/>
                </a:cubicBezTo>
                <a:cubicBezTo>
                  <a:pt x="4398" y="4381"/>
                  <a:pt x="4398" y="4428"/>
                  <a:pt x="4407" y="4428"/>
                </a:cubicBezTo>
                <a:cubicBezTo>
                  <a:pt x="4408" y="4428"/>
                  <a:pt x="4410" y="4427"/>
                  <a:pt x="4411" y="4426"/>
                </a:cubicBezTo>
                <a:lnTo>
                  <a:pt x="4497" y="4426"/>
                </a:lnTo>
                <a:lnTo>
                  <a:pt x="4497" y="4455"/>
                </a:lnTo>
                <a:lnTo>
                  <a:pt x="4497" y="4483"/>
                </a:lnTo>
                <a:cubicBezTo>
                  <a:pt x="4488" y="4522"/>
                  <a:pt x="4472" y="4534"/>
                  <a:pt x="4458" y="4534"/>
                </a:cubicBezTo>
                <a:cubicBezTo>
                  <a:pt x="4451" y="4534"/>
                  <a:pt x="4444" y="4531"/>
                  <a:pt x="4440" y="4526"/>
                </a:cubicBezTo>
                <a:cubicBezTo>
                  <a:pt x="4440" y="4512"/>
                  <a:pt x="4339" y="4455"/>
                  <a:pt x="4310" y="4440"/>
                </a:cubicBezTo>
                <a:cubicBezTo>
                  <a:pt x="4282" y="4411"/>
                  <a:pt x="4238" y="4411"/>
                  <a:pt x="4210" y="4411"/>
                </a:cubicBezTo>
                <a:lnTo>
                  <a:pt x="4195" y="4368"/>
                </a:lnTo>
                <a:lnTo>
                  <a:pt x="4195" y="4311"/>
                </a:lnTo>
                <a:cubicBezTo>
                  <a:pt x="4194" y="4314"/>
                  <a:pt x="4192" y="4316"/>
                  <a:pt x="4190" y="4316"/>
                </a:cubicBezTo>
                <a:cubicBezTo>
                  <a:pt x="4174" y="4316"/>
                  <a:pt x="4152" y="4235"/>
                  <a:pt x="4152" y="4210"/>
                </a:cubicBezTo>
                <a:cubicBezTo>
                  <a:pt x="4152" y="4182"/>
                  <a:pt x="4124" y="4153"/>
                  <a:pt x="4095" y="4153"/>
                </a:cubicBezTo>
                <a:lnTo>
                  <a:pt x="4080" y="4153"/>
                </a:lnTo>
                <a:cubicBezTo>
                  <a:pt x="4066" y="4167"/>
                  <a:pt x="4037" y="4153"/>
                  <a:pt x="4037" y="4182"/>
                </a:cubicBezTo>
                <a:cubicBezTo>
                  <a:pt x="4052" y="4196"/>
                  <a:pt x="4066" y="4210"/>
                  <a:pt x="4066" y="4225"/>
                </a:cubicBezTo>
                <a:lnTo>
                  <a:pt x="4095" y="4253"/>
                </a:lnTo>
                <a:cubicBezTo>
                  <a:pt x="4109" y="4311"/>
                  <a:pt x="4080" y="4354"/>
                  <a:pt x="4052" y="4354"/>
                </a:cubicBezTo>
                <a:lnTo>
                  <a:pt x="4023" y="4340"/>
                </a:lnTo>
                <a:lnTo>
                  <a:pt x="4009" y="4340"/>
                </a:lnTo>
                <a:cubicBezTo>
                  <a:pt x="4005" y="4336"/>
                  <a:pt x="4000" y="4334"/>
                  <a:pt x="3995" y="4334"/>
                </a:cubicBezTo>
                <a:cubicBezTo>
                  <a:pt x="3981" y="4334"/>
                  <a:pt x="3966" y="4347"/>
                  <a:pt x="3966" y="4368"/>
                </a:cubicBezTo>
                <a:lnTo>
                  <a:pt x="3951" y="4383"/>
                </a:lnTo>
                <a:lnTo>
                  <a:pt x="3937" y="4397"/>
                </a:lnTo>
                <a:cubicBezTo>
                  <a:pt x="3922" y="4397"/>
                  <a:pt x="3908" y="4383"/>
                  <a:pt x="3908" y="4354"/>
                </a:cubicBezTo>
                <a:cubicBezTo>
                  <a:pt x="3922" y="4325"/>
                  <a:pt x="3937" y="4311"/>
                  <a:pt x="3951" y="4296"/>
                </a:cubicBezTo>
                <a:lnTo>
                  <a:pt x="3980" y="4268"/>
                </a:lnTo>
                <a:cubicBezTo>
                  <a:pt x="3976" y="4254"/>
                  <a:pt x="3973" y="4248"/>
                  <a:pt x="3969" y="4248"/>
                </a:cubicBezTo>
                <a:cubicBezTo>
                  <a:pt x="3958" y="4248"/>
                  <a:pt x="3944" y="4303"/>
                  <a:pt x="3922" y="4325"/>
                </a:cubicBezTo>
                <a:cubicBezTo>
                  <a:pt x="3894" y="4354"/>
                  <a:pt x="3865" y="4368"/>
                  <a:pt x="3851" y="4368"/>
                </a:cubicBezTo>
                <a:lnTo>
                  <a:pt x="3836" y="4368"/>
                </a:lnTo>
                <a:lnTo>
                  <a:pt x="3822" y="4325"/>
                </a:lnTo>
                <a:cubicBezTo>
                  <a:pt x="3793" y="4354"/>
                  <a:pt x="3764" y="4397"/>
                  <a:pt x="3764" y="4440"/>
                </a:cubicBezTo>
                <a:lnTo>
                  <a:pt x="3779" y="4469"/>
                </a:lnTo>
                <a:lnTo>
                  <a:pt x="3793" y="4483"/>
                </a:lnTo>
                <a:cubicBezTo>
                  <a:pt x="3807" y="4512"/>
                  <a:pt x="3779" y="4569"/>
                  <a:pt x="3764" y="4584"/>
                </a:cubicBezTo>
                <a:cubicBezTo>
                  <a:pt x="3750" y="4584"/>
                  <a:pt x="3764" y="4598"/>
                  <a:pt x="3793" y="4598"/>
                </a:cubicBezTo>
                <a:lnTo>
                  <a:pt x="3836" y="4598"/>
                </a:lnTo>
                <a:cubicBezTo>
                  <a:pt x="3836" y="4611"/>
                  <a:pt x="3802" y="4658"/>
                  <a:pt x="3774" y="4658"/>
                </a:cubicBezTo>
                <a:cubicBezTo>
                  <a:pt x="3771" y="4658"/>
                  <a:pt x="3768" y="4657"/>
                  <a:pt x="3764" y="4656"/>
                </a:cubicBezTo>
                <a:cubicBezTo>
                  <a:pt x="3750" y="4656"/>
                  <a:pt x="3707" y="4598"/>
                  <a:pt x="3693" y="4598"/>
                </a:cubicBezTo>
                <a:cubicBezTo>
                  <a:pt x="3678" y="4584"/>
                  <a:pt x="3664" y="4569"/>
                  <a:pt x="3649" y="4569"/>
                </a:cubicBezTo>
                <a:lnTo>
                  <a:pt x="3649" y="4555"/>
                </a:lnTo>
                <a:cubicBezTo>
                  <a:pt x="3649" y="4541"/>
                  <a:pt x="3664" y="4526"/>
                  <a:pt x="3664" y="4526"/>
                </a:cubicBezTo>
                <a:lnTo>
                  <a:pt x="3736" y="4526"/>
                </a:lnTo>
                <a:cubicBezTo>
                  <a:pt x="3747" y="4503"/>
                  <a:pt x="3682" y="4479"/>
                  <a:pt x="3650" y="4479"/>
                </a:cubicBezTo>
                <a:cubicBezTo>
                  <a:pt x="3643" y="4479"/>
                  <a:pt x="3638" y="4481"/>
                  <a:pt x="3635" y="4483"/>
                </a:cubicBezTo>
                <a:cubicBezTo>
                  <a:pt x="3621" y="4483"/>
                  <a:pt x="3606" y="4512"/>
                  <a:pt x="3606" y="4541"/>
                </a:cubicBezTo>
                <a:lnTo>
                  <a:pt x="3606" y="4569"/>
                </a:lnTo>
                <a:lnTo>
                  <a:pt x="3606" y="4627"/>
                </a:lnTo>
                <a:cubicBezTo>
                  <a:pt x="3563" y="4641"/>
                  <a:pt x="3563" y="4713"/>
                  <a:pt x="3578" y="4713"/>
                </a:cubicBezTo>
                <a:cubicBezTo>
                  <a:pt x="3592" y="4727"/>
                  <a:pt x="3635" y="4727"/>
                  <a:pt x="3649" y="4727"/>
                </a:cubicBezTo>
                <a:lnTo>
                  <a:pt x="3649" y="4713"/>
                </a:lnTo>
                <a:lnTo>
                  <a:pt x="3649" y="4641"/>
                </a:lnTo>
                <a:cubicBezTo>
                  <a:pt x="3693" y="4670"/>
                  <a:pt x="3721" y="4727"/>
                  <a:pt x="3721" y="4742"/>
                </a:cubicBezTo>
                <a:cubicBezTo>
                  <a:pt x="3721" y="4756"/>
                  <a:pt x="3764" y="4771"/>
                  <a:pt x="3779" y="4771"/>
                </a:cubicBezTo>
                <a:cubicBezTo>
                  <a:pt x="3793" y="4771"/>
                  <a:pt x="3836" y="4684"/>
                  <a:pt x="3865" y="4670"/>
                </a:cubicBezTo>
                <a:cubicBezTo>
                  <a:pt x="3873" y="4666"/>
                  <a:pt x="3878" y="4664"/>
                  <a:pt x="3882" y="4664"/>
                </a:cubicBezTo>
                <a:cubicBezTo>
                  <a:pt x="3894" y="4664"/>
                  <a:pt x="3894" y="4678"/>
                  <a:pt x="3894" y="4699"/>
                </a:cubicBezTo>
                <a:lnTo>
                  <a:pt x="3879" y="4727"/>
                </a:lnTo>
                <a:lnTo>
                  <a:pt x="3879" y="4742"/>
                </a:lnTo>
                <a:cubicBezTo>
                  <a:pt x="3883" y="4745"/>
                  <a:pt x="3887" y="4746"/>
                  <a:pt x="3893" y="4746"/>
                </a:cubicBezTo>
                <a:cubicBezTo>
                  <a:pt x="3903" y="4746"/>
                  <a:pt x="3915" y="4743"/>
                  <a:pt x="3926" y="4743"/>
                </a:cubicBezTo>
                <a:cubicBezTo>
                  <a:pt x="3937" y="4743"/>
                  <a:pt x="3946" y="4746"/>
                  <a:pt x="3951" y="4756"/>
                </a:cubicBezTo>
                <a:cubicBezTo>
                  <a:pt x="3951" y="4779"/>
                  <a:pt x="3989" y="4822"/>
                  <a:pt x="4011" y="4822"/>
                </a:cubicBezTo>
                <a:cubicBezTo>
                  <a:pt x="4016" y="4822"/>
                  <a:pt x="4020" y="4819"/>
                  <a:pt x="4023" y="4814"/>
                </a:cubicBezTo>
                <a:cubicBezTo>
                  <a:pt x="4037" y="4785"/>
                  <a:pt x="4023" y="4727"/>
                  <a:pt x="4009" y="4699"/>
                </a:cubicBezTo>
                <a:cubicBezTo>
                  <a:pt x="4004" y="4695"/>
                  <a:pt x="4005" y="4693"/>
                  <a:pt x="4009" y="4693"/>
                </a:cubicBezTo>
                <a:cubicBezTo>
                  <a:pt x="4017" y="4693"/>
                  <a:pt x="4042" y="4703"/>
                  <a:pt x="4052" y="4713"/>
                </a:cubicBezTo>
                <a:cubicBezTo>
                  <a:pt x="4052" y="4742"/>
                  <a:pt x="4080" y="4756"/>
                  <a:pt x="4080" y="4756"/>
                </a:cubicBezTo>
                <a:cubicBezTo>
                  <a:pt x="4082" y="4758"/>
                  <a:pt x="4083" y="4758"/>
                  <a:pt x="4084" y="4758"/>
                </a:cubicBezTo>
                <a:cubicBezTo>
                  <a:pt x="4092" y="4758"/>
                  <a:pt x="4079" y="4696"/>
                  <a:pt x="4066" y="4670"/>
                </a:cubicBezTo>
                <a:cubicBezTo>
                  <a:pt x="4066" y="4668"/>
                  <a:pt x="4067" y="4667"/>
                  <a:pt x="4069" y="4667"/>
                </a:cubicBezTo>
                <a:cubicBezTo>
                  <a:pt x="4081" y="4667"/>
                  <a:pt x="4126" y="4703"/>
                  <a:pt x="4138" y="4727"/>
                </a:cubicBezTo>
                <a:cubicBezTo>
                  <a:pt x="4152" y="4756"/>
                  <a:pt x="4238" y="4771"/>
                  <a:pt x="4253" y="4771"/>
                </a:cubicBezTo>
                <a:cubicBezTo>
                  <a:pt x="4282" y="4771"/>
                  <a:pt x="4325" y="4771"/>
                  <a:pt x="4339" y="4785"/>
                </a:cubicBezTo>
                <a:cubicBezTo>
                  <a:pt x="4339" y="4817"/>
                  <a:pt x="4347" y="4833"/>
                  <a:pt x="4363" y="4833"/>
                </a:cubicBezTo>
                <a:cubicBezTo>
                  <a:pt x="4369" y="4833"/>
                  <a:pt x="4375" y="4832"/>
                  <a:pt x="4382" y="4828"/>
                </a:cubicBezTo>
                <a:lnTo>
                  <a:pt x="4397" y="4828"/>
                </a:lnTo>
                <a:cubicBezTo>
                  <a:pt x="4411" y="4828"/>
                  <a:pt x="4440" y="4799"/>
                  <a:pt x="4440" y="4799"/>
                </a:cubicBezTo>
                <a:cubicBezTo>
                  <a:pt x="4454" y="4799"/>
                  <a:pt x="4397" y="4756"/>
                  <a:pt x="4382" y="4742"/>
                </a:cubicBezTo>
                <a:cubicBezTo>
                  <a:pt x="4353" y="4742"/>
                  <a:pt x="4382" y="4656"/>
                  <a:pt x="4382" y="4613"/>
                </a:cubicBezTo>
                <a:cubicBezTo>
                  <a:pt x="4382" y="4602"/>
                  <a:pt x="4382" y="4598"/>
                  <a:pt x="4383" y="4598"/>
                </a:cubicBezTo>
                <a:cubicBezTo>
                  <a:pt x="4386" y="4598"/>
                  <a:pt x="4392" y="4613"/>
                  <a:pt x="4411" y="4641"/>
                </a:cubicBezTo>
                <a:lnTo>
                  <a:pt x="4411" y="4684"/>
                </a:lnTo>
                <a:lnTo>
                  <a:pt x="4411" y="4713"/>
                </a:lnTo>
                <a:cubicBezTo>
                  <a:pt x="4417" y="4716"/>
                  <a:pt x="4422" y="4717"/>
                  <a:pt x="4427" y="4717"/>
                </a:cubicBezTo>
                <a:cubicBezTo>
                  <a:pt x="4445" y="4717"/>
                  <a:pt x="4457" y="4699"/>
                  <a:pt x="4468" y="4699"/>
                </a:cubicBezTo>
                <a:cubicBezTo>
                  <a:pt x="4468" y="4684"/>
                  <a:pt x="4468" y="4656"/>
                  <a:pt x="4483" y="4641"/>
                </a:cubicBezTo>
                <a:lnTo>
                  <a:pt x="4483" y="4627"/>
                </a:lnTo>
                <a:cubicBezTo>
                  <a:pt x="4490" y="4620"/>
                  <a:pt x="4497" y="4616"/>
                  <a:pt x="4502" y="4616"/>
                </a:cubicBezTo>
                <a:cubicBezTo>
                  <a:pt x="4508" y="4616"/>
                  <a:pt x="4511" y="4620"/>
                  <a:pt x="4511" y="4627"/>
                </a:cubicBezTo>
                <a:lnTo>
                  <a:pt x="4526" y="4627"/>
                </a:lnTo>
                <a:cubicBezTo>
                  <a:pt x="4526" y="4641"/>
                  <a:pt x="4497" y="4713"/>
                  <a:pt x="4511" y="4742"/>
                </a:cubicBezTo>
                <a:cubicBezTo>
                  <a:pt x="4511" y="4756"/>
                  <a:pt x="4511" y="4799"/>
                  <a:pt x="4497" y="4814"/>
                </a:cubicBezTo>
                <a:lnTo>
                  <a:pt x="4511" y="4814"/>
                </a:lnTo>
                <a:lnTo>
                  <a:pt x="4526" y="4842"/>
                </a:lnTo>
                <a:cubicBezTo>
                  <a:pt x="4540" y="4828"/>
                  <a:pt x="4583" y="4814"/>
                  <a:pt x="4612" y="4814"/>
                </a:cubicBezTo>
                <a:lnTo>
                  <a:pt x="4612" y="4857"/>
                </a:lnTo>
                <a:lnTo>
                  <a:pt x="4612" y="4929"/>
                </a:lnTo>
                <a:cubicBezTo>
                  <a:pt x="4608" y="4921"/>
                  <a:pt x="4601" y="4919"/>
                  <a:pt x="4591" y="4919"/>
                </a:cubicBezTo>
                <a:cubicBezTo>
                  <a:pt x="4569" y="4919"/>
                  <a:pt x="4536" y="4932"/>
                  <a:pt x="4513" y="4932"/>
                </a:cubicBezTo>
                <a:cubicBezTo>
                  <a:pt x="4507" y="4932"/>
                  <a:pt x="4501" y="4931"/>
                  <a:pt x="4497" y="4929"/>
                </a:cubicBezTo>
                <a:lnTo>
                  <a:pt x="4368" y="4929"/>
                </a:lnTo>
                <a:cubicBezTo>
                  <a:pt x="4353" y="4929"/>
                  <a:pt x="4353" y="4972"/>
                  <a:pt x="4353" y="5000"/>
                </a:cubicBezTo>
                <a:cubicBezTo>
                  <a:pt x="4368" y="5015"/>
                  <a:pt x="4325" y="5072"/>
                  <a:pt x="4296" y="5072"/>
                </a:cubicBezTo>
                <a:cubicBezTo>
                  <a:pt x="4282" y="5072"/>
                  <a:pt x="4224" y="5101"/>
                  <a:pt x="4210" y="5101"/>
                </a:cubicBezTo>
                <a:cubicBezTo>
                  <a:pt x="4195" y="5101"/>
                  <a:pt x="4210" y="5058"/>
                  <a:pt x="4224" y="5044"/>
                </a:cubicBezTo>
                <a:cubicBezTo>
                  <a:pt x="4234" y="5034"/>
                  <a:pt x="4210" y="5017"/>
                  <a:pt x="4184" y="5017"/>
                </a:cubicBezTo>
                <a:cubicBezTo>
                  <a:pt x="4173" y="5017"/>
                  <a:pt x="4161" y="5020"/>
                  <a:pt x="4152" y="5029"/>
                </a:cubicBezTo>
                <a:cubicBezTo>
                  <a:pt x="4146" y="5041"/>
                  <a:pt x="4135" y="5046"/>
                  <a:pt x="4124" y="5046"/>
                </a:cubicBezTo>
                <a:cubicBezTo>
                  <a:pt x="4109" y="5046"/>
                  <a:pt x="4095" y="5037"/>
                  <a:pt x="4095" y="5029"/>
                </a:cubicBezTo>
                <a:cubicBezTo>
                  <a:pt x="4091" y="5025"/>
                  <a:pt x="4087" y="5024"/>
                  <a:pt x="4084" y="5024"/>
                </a:cubicBezTo>
                <a:cubicBezTo>
                  <a:pt x="4074" y="5024"/>
                  <a:pt x="4066" y="5037"/>
                  <a:pt x="4066" y="5058"/>
                </a:cubicBezTo>
                <a:lnTo>
                  <a:pt x="4066" y="5072"/>
                </a:lnTo>
                <a:lnTo>
                  <a:pt x="4066" y="5101"/>
                </a:lnTo>
                <a:cubicBezTo>
                  <a:pt x="4080" y="5130"/>
                  <a:pt x="4066" y="5173"/>
                  <a:pt x="4052" y="5187"/>
                </a:cubicBezTo>
                <a:lnTo>
                  <a:pt x="4080" y="5187"/>
                </a:lnTo>
                <a:lnTo>
                  <a:pt x="4095" y="5202"/>
                </a:lnTo>
                <a:cubicBezTo>
                  <a:pt x="4102" y="5209"/>
                  <a:pt x="4113" y="5216"/>
                  <a:pt x="4124" y="5216"/>
                </a:cubicBezTo>
                <a:cubicBezTo>
                  <a:pt x="4134" y="5216"/>
                  <a:pt x="4145" y="5209"/>
                  <a:pt x="4152" y="5187"/>
                </a:cubicBezTo>
                <a:cubicBezTo>
                  <a:pt x="4159" y="5173"/>
                  <a:pt x="4170" y="5166"/>
                  <a:pt x="4179" y="5166"/>
                </a:cubicBezTo>
                <a:cubicBezTo>
                  <a:pt x="4188" y="5166"/>
                  <a:pt x="4195" y="5173"/>
                  <a:pt x="4195" y="5187"/>
                </a:cubicBezTo>
                <a:lnTo>
                  <a:pt x="4210" y="5259"/>
                </a:lnTo>
                <a:cubicBezTo>
                  <a:pt x="4238" y="5230"/>
                  <a:pt x="4282" y="5216"/>
                  <a:pt x="4310" y="5187"/>
                </a:cubicBezTo>
                <a:lnTo>
                  <a:pt x="4325" y="5202"/>
                </a:lnTo>
                <a:cubicBezTo>
                  <a:pt x="4339" y="5202"/>
                  <a:pt x="4353" y="5245"/>
                  <a:pt x="4368" y="5273"/>
                </a:cubicBezTo>
                <a:cubicBezTo>
                  <a:pt x="4368" y="5274"/>
                  <a:pt x="4368" y="5275"/>
                  <a:pt x="4369" y="5275"/>
                </a:cubicBezTo>
                <a:cubicBezTo>
                  <a:pt x="4375" y="5275"/>
                  <a:pt x="4427" y="5185"/>
                  <a:pt x="4454" y="5159"/>
                </a:cubicBezTo>
                <a:cubicBezTo>
                  <a:pt x="4483" y="5130"/>
                  <a:pt x="4483" y="5087"/>
                  <a:pt x="4468" y="5087"/>
                </a:cubicBezTo>
                <a:cubicBezTo>
                  <a:pt x="4454" y="5087"/>
                  <a:pt x="4425" y="5058"/>
                  <a:pt x="4411" y="5044"/>
                </a:cubicBezTo>
                <a:lnTo>
                  <a:pt x="4411" y="5015"/>
                </a:lnTo>
                <a:lnTo>
                  <a:pt x="4411" y="5000"/>
                </a:lnTo>
                <a:cubicBezTo>
                  <a:pt x="4415" y="4992"/>
                  <a:pt x="4423" y="4989"/>
                  <a:pt x="4432" y="4989"/>
                </a:cubicBezTo>
                <a:cubicBezTo>
                  <a:pt x="4455" y="4989"/>
                  <a:pt x="4487" y="5009"/>
                  <a:pt x="4497" y="5029"/>
                </a:cubicBezTo>
                <a:cubicBezTo>
                  <a:pt x="4499" y="5031"/>
                  <a:pt x="4501" y="5031"/>
                  <a:pt x="4503" y="5031"/>
                </a:cubicBezTo>
                <a:cubicBezTo>
                  <a:pt x="4520" y="5031"/>
                  <a:pt x="4556" y="4983"/>
                  <a:pt x="4569" y="4957"/>
                </a:cubicBezTo>
                <a:cubicBezTo>
                  <a:pt x="4569" y="4955"/>
                  <a:pt x="4569" y="4954"/>
                  <a:pt x="4569" y="4954"/>
                </a:cubicBezTo>
                <a:lnTo>
                  <a:pt x="4569" y="4954"/>
                </a:lnTo>
                <a:cubicBezTo>
                  <a:pt x="4573" y="4954"/>
                  <a:pt x="4595" y="5089"/>
                  <a:pt x="4569" y="5115"/>
                </a:cubicBezTo>
                <a:cubicBezTo>
                  <a:pt x="4533" y="5151"/>
                  <a:pt x="4537" y="5177"/>
                  <a:pt x="4563" y="5177"/>
                </a:cubicBezTo>
                <a:cubicBezTo>
                  <a:pt x="4569" y="5177"/>
                  <a:pt x="4576" y="5175"/>
                  <a:pt x="4583" y="5173"/>
                </a:cubicBezTo>
                <a:lnTo>
                  <a:pt x="4670" y="5173"/>
                </a:lnTo>
                <a:cubicBezTo>
                  <a:pt x="4673" y="5174"/>
                  <a:pt x="4677" y="5174"/>
                  <a:pt x="4680" y="5174"/>
                </a:cubicBezTo>
                <a:cubicBezTo>
                  <a:pt x="4729" y="5174"/>
                  <a:pt x="4740" y="5084"/>
                  <a:pt x="4727" y="5044"/>
                </a:cubicBezTo>
                <a:cubicBezTo>
                  <a:pt x="4713" y="5015"/>
                  <a:pt x="4713" y="4943"/>
                  <a:pt x="4698" y="4929"/>
                </a:cubicBezTo>
                <a:cubicBezTo>
                  <a:pt x="4698" y="4914"/>
                  <a:pt x="4684" y="4828"/>
                  <a:pt x="4698" y="4828"/>
                </a:cubicBezTo>
                <a:cubicBezTo>
                  <a:pt x="4698" y="4814"/>
                  <a:pt x="4698" y="4756"/>
                  <a:pt x="4684" y="4727"/>
                </a:cubicBezTo>
                <a:cubicBezTo>
                  <a:pt x="4684" y="4713"/>
                  <a:pt x="4670" y="4684"/>
                  <a:pt x="4670" y="4684"/>
                </a:cubicBezTo>
                <a:lnTo>
                  <a:pt x="4684" y="4670"/>
                </a:lnTo>
                <a:lnTo>
                  <a:pt x="4698" y="4656"/>
                </a:lnTo>
                <a:cubicBezTo>
                  <a:pt x="4709" y="4650"/>
                  <a:pt x="4717" y="4647"/>
                  <a:pt x="4725" y="4647"/>
                </a:cubicBezTo>
                <a:cubicBezTo>
                  <a:pt x="4737" y="4647"/>
                  <a:pt x="4747" y="4657"/>
                  <a:pt x="4756" y="4684"/>
                </a:cubicBezTo>
                <a:lnTo>
                  <a:pt x="4741" y="4713"/>
                </a:lnTo>
                <a:lnTo>
                  <a:pt x="4741" y="4742"/>
                </a:lnTo>
                <a:cubicBezTo>
                  <a:pt x="4756" y="4771"/>
                  <a:pt x="4770" y="4799"/>
                  <a:pt x="4784" y="4799"/>
                </a:cubicBezTo>
                <a:lnTo>
                  <a:pt x="4799" y="4799"/>
                </a:lnTo>
                <a:cubicBezTo>
                  <a:pt x="4828" y="4799"/>
                  <a:pt x="4842" y="4814"/>
                  <a:pt x="4842" y="4828"/>
                </a:cubicBezTo>
                <a:cubicBezTo>
                  <a:pt x="4832" y="4838"/>
                  <a:pt x="4836" y="4848"/>
                  <a:pt x="4849" y="4848"/>
                </a:cubicBezTo>
                <a:cubicBezTo>
                  <a:pt x="4855" y="4848"/>
                  <a:pt x="4862" y="4847"/>
                  <a:pt x="4871" y="4842"/>
                </a:cubicBezTo>
                <a:lnTo>
                  <a:pt x="4871" y="4886"/>
                </a:lnTo>
                <a:cubicBezTo>
                  <a:pt x="4871" y="4900"/>
                  <a:pt x="4871" y="4914"/>
                  <a:pt x="4871" y="4914"/>
                </a:cubicBezTo>
                <a:lnTo>
                  <a:pt x="4885" y="4943"/>
                </a:lnTo>
                <a:cubicBezTo>
                  <a:pt x="4899" y="4950"/>
                  <a:pt x="4914" y="4954"/>
                  <a:pt x="4926" y="4954"/>
                </a:cubicBezTo>
                <a:cubicBezTo>
                  <a:pt x="4939" y="4954"/>
                  <a:pt x="4950" y="4950"/>
                  <a:pt x="4957" y="4943"/>
                </a:cubicBezTo>
                <a:cubicBezTo>
                  <a:pt x="4971" y="4929"/>
                  <a:pt x="4942" y="4857"/>
                  <a:pt x="4928" y="4842"/>
                </a:cubicBezTo>
                <a:cubicBezTo>
                  <a:pt x="4914" y="4814"/>
                  <a:pt x="4957" y="4799"/>
                  <a:pt x="4971" y="4799"/>
                </a:cubicBezTo>
                <a:cubicBezTo>
                  <a:pt x="4974" y="4802"/>
                  <a:pt x="4978" y="4803"/>
                  <a:pt x="4982" y="4803"/>
                </a:cubicBezTo>
                <a:cubicBezTo>
                  <a:pt x="5001" y="4803"/>
                  <a:pt x="5031" y="4782"/>
                  <a:pt x="5043" y="4771"/>
                </a:cubicBezTo>
                <a:cubicBezTo>
                  <a:pt x="5043" y="4742"/>
                  <a:pt x="5072" y="4727"/>
                  <a:pt x="5086" y="4699"/>
                </a:cubicBezTo>
                <a:lnTo>
                  <a:pt x="5101" y="4684"/>
                </a:lnTo>
                <a:cubicBezTo>
                  <a:pt x="5115" y="4656"/>
                  <a:pt x="5057" y="4641"/>
                  <a:pt x="5101" y="4627"/>
                </a:cubicBezTo>
                <a:lnTo>
                  <a:pt x="5129" y="4613"/>
                </a:lnTo>
                <a:cubicBezTo>
                  <a:pt x="5144" y="4641"/>
                  <a:pt x="5244" y="4670"/>
                  <a:pt x="5273" y="4699"/>
                </a:cubicBezTo>
                <a:cubicBezTo>
                  <a:pt x="5302" y="4713"/>
                  <a:pt x="5330" y="4727"/>
                  <a:pt x="5359" y="4727"/>
                </a:cubicBezTo>
                <a:lnTo>
                  <a:pt x="5359" y="4670"/>
                </a:lnTo>
                <a:lnTo>
                  <a:pt x="5374" y="4641"/>
                </a:lnTo>
                <a:cubicBezTo>
                  <a:pt x="5388" y="4634"/>
                  <a:pt x="5409" y="4631"/>
                  <a:pt x="5427" y="4631"/>
                </a:cubicBezTo>
                <a:cubicBezTo>
                  <a:pt x="5445" y="4631"/>
                  <a:pt x="5460" y="4634"/>
                  <a:pt x="5460" y="4641"/>
                </a:cubicBezTo>
                <a:cubicBezTo>
                  <a:pt x="5445" y="4656"/>
                  <a:pt x="5460" y="4684"/>
                  <a:pt x="5460" y="4684"/>
                </a:cubicBezTo>
                <a:lnTo>
                  <a:pt x="5417" y="4684"/>
                </a:lnTo>
                <a:lnTo>
                  <a:pt x="5402" y="4699"/>
                </a:lnTo>
                <a:cubicBezTo>
                  <a:pt x="5375" y="4754"/>
                  <a:pt x="5365" y="4780"/>
                  <a:pt x="5342" y="4780"/>
                </a:cubicBezTo>
                <a:cubicBezTo>
                  <a:pt x="5330" y="4780"/>
                  <a:pt x="5313" y="4772"/>
                  <a:pt x="5287" y="4756"/>
                </a:cubicBezTo>
                <a:lnTo>
                  <a:pt x="5259" y="4727"/>
                </a:lnTo>
                <a:lnTo>
                  <a:pt x="5259" y="4727"/>
                </a:lnTo>
                <a:cubicBezTo>
                  <a:pt x="5244" y="4756"/>
                  <a:pt x="5316" y="4828"/>
                  <a:pt x="5345" y="4828"/>
                </a:cubicBezTo>
                <a:cubicBezTo>
                  <a:pt x="5374" y="4842"/>
                  <a:pt x="5388" y="4886"/>
                  <a:pt x="5388" y="4943"/>
                </a:cubicBezTo>
                <a:lnTo>
                  <a:pt x="5374" y="4986"/>
                </a:lnTo>
                <a:cubicBezTo>
                  <a:pt x="5374" y="5000"/>
                  <a:pt x="5359" y="5015"/>
                  <a:pt x="5359" y="5015"/>
                </a:cubicBezTo>
                <a:cubicBezTo>
                  <a:pt x="5345" y="5015"/>
                  <a:pt x="5345" y="5000"/>
                  <a:pt x="5330" y="4986"/>
                </a:cubicBezTo>
                <a:lnTo>
                  <a:pt x="5330" y="4972"/>
                </a:lnTo>
                <a:cubicBezTo>
                  <a:pt x="5316" y="4943"/>
                  <a:pt x="5244" y="4943"/>
                  <a:pt x="5244" y="4900"/>
                </a:cubicBezTo>
                <a:cubicBezTo>
                  <a:pt x="5241" y="4893"/>
                  <a:pt x="5237" y="4890"/>
                  <a:pt x="5234" y="4890"/>
                </a:cubicBezTo>
                <a:cubicBezTo>
                  <a:pt x="5224" y="4890"/>
                  <a:pt x="5215" y="4918"/>
                  <a:pt x="5215" y="4929"/>
                </a:cubicBezTo>
                <a:cubicBezTo>
                  <a:pt x="5215" y="4943"/>
                  <a:pt x="5158" y="4943"/>
                  <a:pt x="5144" y="4943"/>
                </a:cubicBezTo>
                <a:cubicBezTo>
                  <a:pt x="5115" y="4943"/>
                  <a:pt x="5144" y="5000"/>
                  <a:pt x="5158" y="5015"/>
                </a:cubicBezTo>
                <a:cubicBezTo>
                  <a:pt x="5172" y="5029"/>
                  <a:pt x="5187" y="5044"/>
                  <a:pt x="5187" y="5058"/>
                </a:cubicBezTo>
                <a:cubicBezTo>
                  <a:pt x="5187" y="5058"/>
                  <a:pt x="5158" y="5087"/>
                  <a:pt x="5172" y="5101"/>
                </a:cubicBezTo>
                <a:cubicBezTo>
                  <a:pt x="5172" y="5115"/>
                  <a:pt x="5172" y="5144"/>
                  <a:pt x="5172" y="5159"/>
                </a:cubicBezTo>
                <a:cubicBezTo>
                  <a:pt x="5158" y="5159"/>
                  <a:pt x="5144" y="5130"/>
                  <a:pt x="5129" y="5101"/>
                </a:cubicBezTo>
                <a:cubicBezTo>
                  <a:pt x="5122" y="5094"/>
                  <a:pt x="5104" y="5090"/>
                  <a:pt x="5086" y="5090"/>
                </a:cubicBezTo>
                <a:cubicBezTo>
                  <a:pt x="5068" y="5090"/>
                  <a:pt x="5050" y="5094"/>
                  <a:pt x="5043" y="5101"/>
                </a:cubicBezTo>
                <a:cubicBezTo>
                  <a:pt x="5029" y="5101"/>
                  <a:pt x="5000" y="5159"/>
                  <a:pt x="5000" y="5173"/>
                </a:cubicBezTo>
                <a:cubicBezTo>
                  <a:pt x="4986" y="5202"/>
                  <a:pt x="5029" y="5245"/>
                  <a:pt x="5043" y="5245"/>
                </a:cubicBezTo>
                <a:cubicBezTo>
                  <a:pt x="5057" y="5259"/>
                  <a:pt x="5043" y="5288"/>
                  <a:pt x="5029" y="5317"/>
                </a:cubicBezTo>
                <a:lnTo>
                  <a:pt x="5014" y="5317"/>
                </a:lnTo>
                <a:cubicBezTo>
                  <a:pt x="5014" y="5317"/>
                  <a:pt x="5000" y="5302"/>
                  <a:pt x="4986" y="5288"/>
                </a:cubicBezTo>
                <a:lnTo>
                  <a:pt x="4971" y="5273"/>
                </a:lnTo>
                <a:cubicBezTo>
                  <a:pt x="4957" y="5273"/>
                  <a:pt x="4928" y="5302"/>
                  <a:pt x="4914" y="5302"/>
                </a:cubicBezTo>
                <a:cubicBezTo>
                  <a:pt x="4914" y="5317"/>
                  <a:pt x="4856" y="5317"/>
                  <a:pt x="4842" y="5345"/>
                </a:cubicBezTo>
                <a:cubicBezTo>
                  <a:pt x="4842" y="5350"/>
                  <a:pt x="4839" y="5352"/>
                  <a:pt x="4834" y="5352"/>
                </a:cubicBezTo>
                <a:cubicBezTo>
                  <a:pt x="4826" y="5352"/>
                  <a:pt x="4813" y="5345"/>
                  <a:pt x="4813" y="5345"/>
                </a:cubicBezTo>
                <a:cubicBezTo>
                  <a:pt x="4799" y="5331"/>
                  <a:pt x="4770" y="5317"/>
                  <a:pt x="4756" y="5317"/>
                </a:cubicBezTo>
                <a:lnTo>
                  <a:pt x="4713" y="5317"/>
                </a:lnTo>
                <a:cubicBezTo>
                  <a:pt x="4710" y="5315"/>
                  <a:pt x="4708" y="5315"/>
                  <a:pt x="4706" y="5315"/>
                </a:cubicBezTo>
                <a:cubicBezTo>
                  <a:pt x="4686" y="5315"/>
                  <a:pt x="4700" y="5375"/>
                  <a:pt x="4713" y="5388"/>
                </a:cubicBezTo>
                <a:cubicBezTo>
                  <a:pt x="4727" y="5403"/>
                  <a:pt x="4756" y="5417"/>
                  <a:pt x="4784" y="5417"/>
                </a:cubicBezTo>
                <a:lnTo>
                  <a:pt x="4799" y="5417"/>
                </a:lnTo>
                <a:cubicBezTo>
                  <a:pt x="4799" y="5417"/>
                  <a:pt x="4799" y="5431"/>
                  <a:pt x="4799" y="5431"/>
                </a:cubicBezTo>
                <a:lnTo>
                  <a:pt x="4799" y="5446"/>
                </a:lnTo>
                <a:cubicBezTo>
                  <a:pt x="4799" y="5453"/>
                  <a:pt x="4774" y="5457"/>
                  <a:pt x="4745" y="5457"/>
                </a:cubicBezTo>
                <a:cubicBezTo>
                  <a:pt x="4716" y="5457"/>
                  <a:pt x="4684" y="5453"/>
                  <a:pt x="4670" y="5446"/>
                </a:cubicBezTo>
                <a:cubicBezTo>
                  <a:pt x="4641" y="5431"/>
                  <a:pt x="4555" y="5388"/>
                  <a:pt x="4540" y="5374"/>
                </a:cubicBezTo>
                <a:cubicBezTo>
                  <a:pt x="4511" y="5360"/>
                  <a:pt x="4468" y="5302"/>
                  <a:pt x="4454" y="5273"/>
                </a:cubicBezTo>
                <a:cubicBezTo>
                  <a:pt x="4454" y="5270"/>
                  <a:pt x="4453" y="5268"/>
                  <a:pt x="4452" y="5268"/>
                </a:cubicBezTo>
                <a:cubicBezTo>
                  <a:pt x="4448" y="5268"/>
                  <a:pt x="4440" y="5284"/>
                  <a:pt x="4440" y="5317"/>
                </a:cubicBezTo>
                <a:lnTo>
                  <a:pt x="4440" y="5345"/>
                </a:lnTo>
                <a:lnTo>
                  <a:pt x="4440" y="5374"/>
                </a:lnTo>
                <a:cubicBezTo>
                  <a:pt x="4411" y="5388"/>
                  <a:pt x="4397" y="5403"/>
                  <a:pt x="4397" y="5417"/>
                </a:cubicBezTo>
                <a:cubicBezTo>
                  <a:pt x="4411" y="5431"/>
                  <a:pt x="4353" y="5489"/>
                  <a:pt x="4325" y="5518"/>
                </a:cubicBezTo>
                <a:cubicBezTo>
                  <a:pt x="4313" y="5524"/>
                  <a:pt x="4303" y="5527"/>
                  <a:pt x="4295" y="5527"/>
                </a:cubicBezTo>
                <a:cubicBezTo>
                  <a:pt x="4284" y="5527"/>
                  <a:pt x="4276" y="5520"/>
                  <a:pt x="4267" y="5503"/>
                </a:cubicBezTo>
                <a:lnTo>
                  <a:pt x="4282" y="5489"/>
                </a:lnTo>
                <a:cubicBezTo>
                  <a:pt x="4296" y="5417"/>
                  <a:pt x="4282" y="5388"/>
                  <a:pt x="4238" y="5388"/>
                </a:cubicBezTo>
                <a:lnTo>
                  <a:pt x="4210" y="5374"/>
                </a:lnTo>
                <a:lnTo>
                  <a:pt x="4124" y="5374"/>
                </a:lnTo>
                <a:lnTo>
                  <a:pt x="4109" y="5360"/>
                </a:lnTo>
                <a:lnTo>
                  <a:pt x="4095" y="5360"/>
                </a:lnTo>
                <a:cubicBezTo>
                  <a:pt x="4095" y="5360"/>
                  <a:pt x="4052" y="5331"/>
                  <a:pt x="4037" y="5317"/>
                </a:cubicBezTo>
                <a:cubicBezTo>
                  <a:pt x="4035" y="5314"/>
                  <a:pt x="4032" y="5313"/>
                  <a:pt x="4031" y="5313"/>
                </a:cubicBezTo>
                <a:cubicBezTo>
                  <a:pt x="4023" y="5313"/>
                  <a:pt x="4023" y="5334"/>
                  <a:pt x="4023" y="5345"/>
                </a:cubicBezTo>
                <a:cubicBezTo>
                  <a:pt x="4037" y="5360"/>
                  <a:pt x="3966" y="5403"/>
                  <a:pt x="3951" y="5431"/>
                </a:cubicBezTo>
                <a:cubicBezTo>
                  <a:pt x="3922" y="5446"/>
                  <a:pt x="3894" y="5446"/>
                  <a:pt x="3894" y="5446"/>
                </a:cubicBezTo>
                <a:cubicBezTo>
                  <a:pt x="3879" y="5431"/>
                  <a:pt x="3908" y="5417"/>
                  <a:pt x="3908" y="5403"/>
                </a:cubicBezTo>
                <a:cubicBezTo>
                  <a:pt x="3922" y="5403"/>
                  <a:pt x="3908" y="5388"/>
                  <a:pt x="3908" y="5388"/>
                </a:cubicBezTo>
                <a:cubicBezTo>
                  <a:pt x="3894" y="5388"/>
                  <a:pt x="3851" y="5374"/>
                  <a:pt x="3836" y="5374"/>
                </a:cubicBezTo>
                <a:cubicBezTo>
                  <a:pt x="3833" y="5377"/>
                  <a:pt x="3828" y="5378"/>
                  <a:pt x="3822" y="5378"/>
                </a:cubicBezTo>
                <a:cubicBezTo>
                  <a:pt x="3806" y="5378"/>
                  <a:pt x="3781" y="5370"/>
                  <a:pt x="3764" y="5370"/>
                </a:cubicBezTo>
                <a:cubicBezTo>
                  <a:pt x="3758" y="5370"/>
                  <a:pt x="3753" y="5371"/>
                  <a:pt x="3750" y="5374"/>
                </a:cubicBezTo>
                <a:lnTo>
                  <a:pt x="3664" y="5374"/>
                </a:lnTo>
                <a:lnTo>
                  <a:pt x="3649" y="5417"/>
                </a:lnTo>
                <a:lnTo>
                  <a:pt x="3649" y="5431"/>
                </a:lnTo>
                <a:cubicBezTo>
                  <a:pt x="3641" y="5448"/>
                  <a:pt x="3618" y="5455"/>
                  <a:pt x="3600" y="5455"/>
                </a:cubicBezTo>
                <a:cubicBezTo>
                  <a:pt x="3587" y="5455"/>
                  <a:pt x="3578" y="5452"/>
                  <a:pt x="3578" y="5446"/>
                </a:cubicBezTo>
                <a:cubicBezTo>
                  <a:pt x="3578" y="5441"/>
                  <a:pt x="3574" y="5439"/>
                  <a:pt x="3570" y="5439"/>
                </a:cubicBezTo>
                <a:cubicBezTo>
                  <a:pt x="3560" y="5439"/>
                  <a:pt x="3544" y="5446"/>
                  <a:pt x="3534" y="5446"/>
                </a:cubicBezTo>
                <a:cubicBezTo>
                  <a:pt x="3520" y="5460"/>
                  <a:pt x="3463" y="5503"/>
                  <a:pt x="3477" y="5518"/>
                </a:cubicBezTo>
                <a:cubicBezTo>
                  <a:pt x="3491" y="5532"/>
                  <a:pt x="3506" y="5561"/>
                  <a:pt x="3506" y="5561"/>
                </a:cubicBezTo>
                <a:cubicBezTo>
                  <a:pt x="3513" y="5554"/>
                  <a:pt x="3538" y="5550"/>
                  <a:pt x="3561" y="5550"/>
                </a:cubicBezTo>
                <a:cubicBezTo>
                  <a:pt x="3585" y="5550"/>
                  <a:pt x="3606" y="5554"/>
                  <a:pt x="3606" y="5561"/>
                </a:cubicBezTo>
                <a:cubicBezTo>
                  <a:pt x="3621" y="5575"/>
                  <a:pt x="3592" y="5647"/>
                  <a:pt x="3592" y="5661"/>
                </a:cubicBezTo>
                <a:cubicBezTo>
                  <a:pt x="3606" y="5690"/>
                  <a:pt x="3549" y="5733"/>
                  <a:pt x="3534" y="5748"/>
                </a:cubicBezTo>
                <a:cubicBezTo>
                  <a:pt x="3530" y="5756"/>
                  <a:pt x="3524" y="5759"/>
                  <a:pt x="3516" y="5759"/>
                </a:cubicBezTo>
                <a:cubicBezTo>
                  <a:pt x="3499" y="5759"/>
                  <a:pt x="3477" y="5739"/>
                  <a:pt x="3477" y="5719"/>
                </a:cubicBezTo>
                <a:cubicBezTo>
                  <a:pt x="3463" y="5704"/>
                  <a:pt x="3463" y="5647"/>
                  <a:pt x="3477" y="5618"/>
                </a:cubicBezTo>
                <a:cubicBezTo>
                  <a:pt x="3491" y="5604"/>
                  <a:pt x="3534" y="5575"/>
                  <a:pt x="3534" y="5575"/>
                </a:cubicBezTo>
                <a:cubicBezTo>
                  <a:pt x="3534" y="5568"/>
                  <a:pt x="3506" y="5568"/>
                  <a:pt x="3475" y="5568"/>
                </a:cubicBezTo>
                <a:cubicBezTo>
                  <a:pt x="3445" y="5568"/>
                  <a:pt x="3412" y="5568"/>
                  <a:pt x="3405" y="5561"/>
                </a:cubicBezTo>
                <a:cubicBezTo>
                  <a:pt x="3391" y="5561"/>
                  <a:pt x="3391" y="5546"/>
                  <a:pt x="3405" y="5532"/>
                </a:cubicBezTo>
                <a:lnTo>
                  <a:pt x="3420" y="5532"/>
                </a:lnTo>
                <a:cubicBezTo>
                  <a:pt x="3434" y="5518"/>
                  <a:pt x="3434" y="5489"/>
                  <a:pt x="3420" y="5475"/>
                </a:cubicBezTo>
                <a:lnTo>
                  <a:pt x="3391" y="5475"/>
                </a:lnTo>
                <a:cubicBezTo>
                  <a:pt x="3348" y="5489"/>
                  <a:pt x="3290" y="5489"/>
                  <a:pt x="3290" y="5489"/>
                </a:cubicBezTo>
                <a:cubicBezTo>
                  <a:pt x="3276" y="5489"/>
                  <a:pt x="3218" y="5503"/>
                  <a:pt x="3204" y="5518"/>
                </a:cubicBezTo>
                <a:cubicBezTo>
                  <a:pt x="3175" y="5518"/>
                  <a:pt x="3204" y="5561"/>
                  <a:pt x="3204" y="5575"/>
                </a:cubicBezTo>
                <a:cubicBezTo>
                  <a:pt x="3218" y="5590"/>
                  <a:pt x="3190" y="5590"/>
                  <a:pt x="3161" y="5604"/>
                </a:cubicBezTo>
                <a:cubicBezTo>
                  <a:pt x="3147" y="5604"/>
                  <a:pt x="3161" y="5661"/>
                  <a:pt x="3175" y="5690"/>
                </a:cubicBezTo>
                <a:cubicBezTo>
                  <a:pt x="3177" y="5691"/>
                  <a:pt x="3178" y="5692"/>
                  <a:pt x="3180" y="5692"/>
                </a:cubicBezTo>
                <a:cubicBezTo>
                  <a:pt x="3196" y="5692"/>
                  <a:pt x="3228" y="5645"/>
                  <a:pt x="3253" y="5645"/>
                </a:cubicBezTo>
                <a:cubicBezTo>
                  <a:pt x="3256" y="5645"/>
                  <a:pt x="3259" y="5646"/>
                  <a:pt x="3262" y="5647"/>
                </a:cubicBezTo>
                <a:cubicBezTo>
                  <a:pt x="3290" y="5647"/>
                  <a:pt x="3290" y="5776"/>
                  <a:pt x="3276" y="5805"/>
                </a:cubicBezTo>
                <a:cubicBezTo>
                  <a:pt x="3247" y="5848"/>
                  <a:pt x="3262" y="5891"/>
                  <a:pt x="3262" y="5906"/>
                </a:cubicBezTo>
                <a:cubicBezTo>
                  <a:pt x="3276" y="5906"/>
                  <a:pt x="3276" y="5920"/>
                  <a:pt x="3276" y="5920"/>
                </a:cubicBezTo>
                <a:cubicBezTo>
                  <a:pt x="3276" y="5934"/>
                  <a:pt x="3247" y="5934"/>
                  <a:pt x="3233" y="5934"/>
                </a:cubicBezTo>
                <a:cubicBezTo>
                  <a:pt x="3218" y="5934"/>
                  <a:pt x="3218" y="5891"/>
                  <a:pt x="3218" y="5848"/>
                </a:cubicBezTo>
                <a:lnTo>
                  <a:pt x="3204" y="5834"/>
                </a:lnTo>
                <a:cubicBezTo>
                  <a:pt x="3204" y="5805"/>
                  <a:pt x="3175" y="5791"/>
                  <a:pt x="3147" y="5776"/>
                </a:cubicBezTo>
                <a:lnTo>
                  <a:pt x="3132" y="5748"/>
                </a:lnTo>
                <a:cubicBezTo>
                  <a:pt x="3128" y="5743"/>
                  <a:pt x="3123" y="5742"/>
                  <a:pt x="3117" y="5742"/>
                </a:cubicBezTo>
                <a:cubicBezTo>
                  <a:pt x="3103" y="5742"/>
                  <a:pt x="3089" y="5752"/>
                  <a:pt x="3089" y="5762"/>
                </a:cubicBezTo>
                <a:cubicBezTo>
                  <a:pt x="3089" y="5762"/>
                  <a:pt x="2974" y="5776"/>
                  <a:pt x="2960" y="5791"/>
                </a:cubicBezTo>
                <a:cubicBezTo>
                  <a:pt x="2945" y="5819"/>
                  <a:pt x="2945" y="5834"/>
                  <a:pt x="2945" y="5834"/>
                </a:cubicBezTo>
                <a:lnTo>
                  <a:pt x="2960" y="5834"/>
                </a:lnTo>
                <a:lnTo>
                  <a:pt x="2960" y="5848"/>
                </a:lnTo>
                <a:cubicBezTo>
                  <a:pt x="2974" y="5848"/>
                  <a:pt x="2974" y="5862"/>
                  <a:pt x="2945" y="5877"/>
                </a:cubicBezTo>
                <a:lnTo>
                  <a:pt x="2931" y="5862"/>
                </a:lnTo>
                <a:cubicBezTo>
                  <a:pt x="2931" y="5862"/>
                  <a:pt x="2917" y="5848"/>
                  <a:pt x="2917" y="5848"/>
                </a:cubicBezTo>
                <a:cubicBezTo>
                  <a:pt x="2917" y="5810"/>
                  <a:pt x="2904" y="5803"/>
                  <a:pt x="2887" y="5803"/>
                </a:cubicBezTo>
                <a:cubicBezTo>
                  <a:pt x="2878" y="5803"/>
                  <a:pt x="2869" y="5805"/>
                  <a:pt x="2859" y="5805"/>
                </a:cubicBezTo>
                <a:cubicBezTo>
                  <a:pt x="2845" y="5805"/>
                  <a:pt x="2831" y="5805"/>
                  <a:pt x="2816" y="5848"/>
                </a:cubicBezTo>
                <a:lnTo>
                  <a:pt x="2816" y="5891"/>
                </a:lnTo>
                <a:cubicBezTo>
                  <a:pt x="2787" y="5920"/>
                  <a:pt x="2773" y="5977"/>
                  <a:pt x="2773" y="5992"/>
                </a:cubicBezTo>
                <a:cubicBezTo>
                  <a:pt x="2773" y="6006"/>
                  <a:pt x="2744" y="6021"/>
                  <a:pt x="2716" y="6021"/>
                </a:cubicBezTo>
                <a:lnTo>
                  <a:pt x="2687" y="6035"/>
                </a:lnTo>
                <a:cubicBezTo>
                  <a:pt x="2674" y="6047"/>
                  <a:pt x="2673" y="6081"/>
                  <a:pt x="2654" y="6081"/>
                </a:cubicBezTo>
                <a:cubicBezTo>
                  <a:pt x="2651" y="6081"/>
                  <a:pt x="2648" y="6080"/>
                  <a:pt x="2644" y="6078"/>
                </a:cubicBezTo>
                <a:lnTo>
                  <a:pt x="2629" y="6078"/>
                </a:lnTo>
                <a:cubicBezTo>
                  <a:pt x="2628" y="6079"/>
                  <a:pt x="2627" y="6080"/>
                  <a:pt x="2625" y="6080"/>
                </a:cubicBezTo>
                <a:cubicBezTo>
                  <a:pt x="2613" y="6080"/>
                  <a:pt x="2602" y="6021"/>
                  <a:pt x="2615" y="6021"/>
                </a:cubicBezTo>
                <a:cubicBezTo>
                  <a:pt x="2638" y="6009"/>
                  <a:pt x="2614" y="5988"/>
                  <a:pt x="2597" y="5988"/>
                </a:cubicBezTo>
                <a:cubicBezTo>
                  <a:pt x="2593" y="5988"/>
                  <a:pt x="2589" y="5989"/>
                  <a:pt x="2586" y="5992"/>
                </a:cubicBezTo>
                <a:cubicBezTo>
                  <a:pt x="2584" y="5994"/>
                  <a:pt x="2582" y="5995"/>
                  <a:pt x="2580" y="5995"/>
                </a:cubicBezTo>
                <a:cubicBezTo>
                  <a:pt x="2572" y="5995"/>
                  <a:pt x="2572" y="5968"/>
                  <a:pt x="2572" y="5920"/>
                </a:cubicBezTo>
                <a:lnTo>
                  <a:pt x="2529" y="5949"/>
                </a:lnTo>
                <a:lnTo>
                  <a:pt x="2486" y="5963"/>
                </a:lnTo>
                <a:cubicBezTo>
                  <a:pt x="2477" y="5955"/>
                  <a:pt x="2471" y="5951"/>
                  <a:pt x="2467" y="5951"/>
                </a:cubicBezTo>
                <a:cubicBezTo>
                  <a:pt x="2458" y="5951"/>
                  <a:pt x="2461" y="5971"/>
                  <a:pt x="2471" y="5992"/>
                </a:cubicBezTo>
                <a:cubicBezTo>
                  <a:pt x="2471" y="6021"/>
                  <a:pt x="2457" y="6064"/>
                  <a:pt x="2443" y="6092"/>
                </a:cubicBezTo>
                <a:lnTo>
                  <a:pt x="2414" y="6107"/>
                </a:lnTo>
                <a:lnTo>
                  <a:pt x="2399" y="6135"/>
                </a:lnTo>
                <a:cubicBezTo>
                  <a:pt x="2379" y="6125"/>
                  <a:pt x="2344" y="6115"/>
                  <a:pt x="2311" y="6115"/>
                </a:cubicBezTo>
                <a:cubicBezTo>
                  <a:pt x="2297" y="6115"/>
                  <a:pt x="2283" y="6117"/>
                  <a:pt x="2270" y="6121"/>
                </a:cubicBezTo>
                <a:lnTo>
                  <a:pt x="2241" y="6135"/>
                </a:lnTo>
                <a:lnTo>
                  <a:pt x="2213" y="6150"/>
                </a:lnTo>
                <a:cubicBezTo>
                  <a:pt x="2184" y="6164"/>
                  <a:pt x="2155" y="6193"/>
                  <a:pt x="2141" y="6207"/>
                </a:cubicBezTo>
                <a:lnTo>
                  <a:pt x="2127" y="6222"/>
                </a:lnTo>
                <a:lnTo>
                  <a:pt x="2127" y="6236"/>
                </a:lnTo>
                <a:cubicBezTo>
                  <a:pt x="2112" y="6250"/>
                  <a:pt x="2083" y="6279"/>
                  <a:pt x="2055" y="6294"/>
                </a:cubicBezTo>
                <a:lnTo>
                  <a:pt x="2055" y="6337"/>
                </a:lnTo>
                <a:cubicBezTo>
                  <a:pt x="2055" y="6337"/>
                  <a:pt x="2036" y="6355"/>
                  <a:pt x="2029" y="6355"/>
                </a:cubicBezTo>
                <a:cubicBezTo>
                  <a:pt x="2027" y="6355"/>
                  <a:pt x="2026" y="6354"/>
                  <a:pt x="2026" y="6351"/>
                </a:cubicBezTo>
                <a:cubicBezTo>
                  <a:pt x="2012" y="6337"/>
                  <a:pt x="2012" y="6322"/>
                  <a:pt x="1997" y="6294"/>
                </a:cubicBezTo>
                <a:lnTo>
                  <a:pt x="1997" y="6279"/>
                </a:lnTo>
                <a:cubicBezTo>
                  <a:pt x="1997" y="6265"/>
                  <a:pt x="1972" y="6258"/>
                  <a:pt x="1947" y="6258"/>
                </a:cubicBezTo>
                <a:cubicBezTo>
                  <a:pt x="1922" y="6258"/>
                  <a:pt x="1897" y="6265"/>
                  <a:pt x="1897" y="6279"/>
                </a:cubicBezTo>
                <a:cubicBezTo>
                  <a:pt x="1882" y="6294"/>
                  <a:pt x="1882" y="6322"/>
                  <a:pt x="1897" y="6322"/>
                </a:cubicBezTo>
                <a:cubicBezTo>
                  <a:pt x="1897" y="6322"/>
                  <a:pt x="1925" y="6308"/>
                  <a:pt x="1983" y="6294"/>
                </a:cubicBezTo>
                <a:lnTo>
                  <a:pt x="1983" y="6294"/>
                </a:lnTo>
                <a:lnTo>
                  <a:pt x="1968" y="6394"/>
                </a:lnTo>
                <a:lnTo>
                  <a:pt x="1968" y="6423"/>
                </a:lnTo>
                <a:cubicBezTo>
                  <a:pt x="1968" y="6446"/>
                  <a:pt x="1978" y="6470"/>
                  <a:pt x="1989" y="6470"/>
                </a:cubicBezTo>
                <a:cubicBezTo>
                  <a:pt x="1992" y="6470"/>
                  <a:pt x="1995" y="6469"/>
                  <a:pt x="1997" y="6466"/>
                </a:cubicBezTo>
                <a:lnTo>
                  <a:pt x="2026" y="6466"/>
                </a:lnTo>
                <a:cubicBezTo>
                  <a:pt x="2040" y="6466"/>
                  <a:pt x="2055" y="6437"/>
                  <a:pt x="2055" y="6408"/>
                </a:cubicBezTo>
                <a:cubicBezTo>
                  <a:pt x="2069" y="6394"/>
                  <a:pt x="2112" y="6380"/>
                  <a:pt x="2127" y="6380"/>
                </a:cubicBezTo>
                <a:cubicBezTo>
                  <a:pt x="2141" y="6380"/>
                  <a:pt x="2141" y="6337"/>
                  <a:pt x="2127" y="6322"/>
                </a:cubicBezTo>
                <a:cubicBezTo>
                  <a:pt x="2127" y="6318"/>
                  <a:pt x="2130" y="6316"/>
                  <a:pt x="2136" y="6316"/>
                </a:cubicBezTo>
                <a:cubicBezTo>
                  <a:pt x="2149" y="6316"/>
                  <a:pt x="2174" y="6326"/>
                  <a:pt x="2184" y="6337"/>
                </a:cubicBezTo>
                <a:cubicBezTo>
                  <a:pt x="2198" y="6337"/>
                  <a:pt x="2198" y="6408"/>
                  <a:pt x="2198" y="6437"/>
                </a:cubicBezTo>
                <a:cubicBezTo>
                  <a:pt x="2198" y="6446"/>
                  <a:pt x="2209" y="6449"/>
                  <a:pt x="2225" y="6449"/>
                </a:cubicBezTo>
                <a:cubicBezTo>
                  <a:pt x="2264" y="6449"/>
                  <a:pt x="2332" y="6429"/>
                  <a:pt x="2342" y="6408"/>
                </a:cubicBezTo>
                <a:cubicBezTo>
                  <a:pt x="2371" y="6380"/>
                  <a:pt x="2342" y="6294"/>
                  <a:pt x="2328" y="6279"/>
                </a:cubicBezTo>
                <a:cubicBezTo>
                  <a:pt x="2299" y="6250"/>
                  <a:pt x="2356" y="6236"/>
                  <a:pt x="2356" y="6193"/>
                </a:cubicBezTo>
                <a:cubicBezTo>
                  <a:pt x="2356" y="6180"/>
                  <a:pt x="2356" y="6173"/>
                  <a:pt x="2358" y="6173"/>
                </a:cubicBezTo>
                <a:cubicBezTo>
                  <a:pt x="2359" y="6173"/>
                  <a:pt x="2363" y="6184"/>
                  <a:pt x="2371" y="6207"/>
                </a:cubicBezTo>
                <a:lnTo>
                  <a:pt x="2385" y="6222"/>
                </a:lnTo>
                <a:lnTo>
                  <a:pt x="2399" y="6236"/>
                </a:lnTo>
                <a:cubicBezTo>
                  <a:pt x="2428" y="6236"/>
                  <a:pt x="2428" y="6308"/>
                  <a:pt x="2428" y="6322"/>
                </a:cubicBezTo>
                <a:cubicBezTo>
                  <a:pt x="2428" y="6351"/>
                  <a:pt x="2471" y="6365"/>
                  <a:pt x="2486" y="6365"/>
                </a:cubicBezTo>
                <a:cubicBezTo>
                  <a:pt x="2500" y="6365"/>
                  <a:pt x="2558" y="6437"/>
                  <a:pt x="2572" y="6466"/>
                </a:cubicBezTo>
                <a:cubicBezTo>
                  <a:pt x="2572" y="6480"/>
                  <a:pt x="2572" y="6495"/>
                  <a:pt x="2586" y="6509"/>
                </a:cubicBezTo>
                <a:lnTo>
                  <a:pt x="2572" y="6509"/>
                </a:lnTo>
                <a:cubicBezTo>
                  <a:pt x="2543" y="6538"/>
                  <a:pt x="2514" y="6566"/>
                  <a:pt x="2514" y="6566"/>
                </a:cubicBezTo>
                <a:cubicBezTo>
                  <a:pt x="2500" y="6552"/>
                  <a:pt x="2471" y="6538"/>
                  <a:pt x="2428" y="6523"/>
                </a:cubicBezTo>
                <a:lnTo>
                  <a:pt x="2414" y="6538"/>
                </a:lnTo>
                <a:cubicBezTo>
                  <a:pt x="2409" y="6551"/>
                  <a:pt x="2402" y="6555"/>
                  <a:pt x="2394" y="6555"/>
                </a:cubicBezTo>
                <a:cubicBezTo>
                  <a:pt x="2384" y="6555"/>
                  <a:pt x="2372" y="6549"/>
                  <a:pt x="2362" y="6549"/>
                </a:cubicBezTo>
                <a:cubicBezTo>
                  <a:pt x="2354" y="6549"/>
                  <a:pt x="2346" y="6553"/>
                  <a:pt x="2342" y="6566"/>
                </a:cubicBezTo>
                <a:cubicBezTo>
                  <a:pt x="2333" y="6575"/>
                  <a:pt x="2314" y="6589"/>
                  <a:pt x="2297" y="6589"/>
                </a:cubicBezTo>
                <a:cubicBezTo>
                  <a:pt x="2286" y="6589"/>
                  <a:pt x="2276" y="6583"/>
                  <a:pt x="2270" y="6566"/>
                </a:cubicBezTo>
                <a:cubicBezTo>
                  <a:pt x="2270" y="6566"/>
                  <a:pt x="2241" y="6581"/>
                  <a:pt x="2241" y="6581"/>
                </a:cubicBezTo>
                <a:cubicBezTo>
                  <a:pt x="2241" y="6607"/>
                  <a:pt x="2238" y="6615"/>
                  <a:pt x="2233" y="6615"/>
                </a:cubicBezTo>
                <a:cubicBezTo>
                  <a:pt x="2225" y="6615"/>
                  <a:pt x="2214" y="6603"/>
                  <a:pt x="2198" y="6595"/>
                </a:cubicBezTo>
                <a:lnTo>
                  <a:pt x="2184" y="6595"/>
                </a:lnTo>
                <a:cubicBezTo>
                  <a:pt x="2161" y="6595"/>
                  <a:pt x="2083" y="6577"/>
                  <a:pt x="2038" y="6577"/>
                </a:cubicBezTo>
                <a:cubicBezTo>
                  <a:pt x="2027" y="6577"/>
                  <a:pt x="2017" y="6578"/>
                  <a:pt x="2012" y="6581"/>
                </a:cubicBezTo>
                <a:cubicBezTo>
                  <a:pt x="1983" y="6595"/>
                  <a:pt x="1954" y="6610"/>
                  <a:pt x="1940" y="6610"/>
                </a:cubicBezTo>
                <a:lnTo>
                  <a:pt x="1940" y="6681"/>
                </a:lnTo>
                <a:cubicBezTo>
                  <a:pt x="1897" y="6667"/>
                  <a:pt x="1868" y="6638"/>
                  <a:pt x="1854" y="6638"/>
                </a:cubicBezTo>
                <a:lnTo>
                  <a:pt x="1854" y="6667"/>
                </a:lnTo>
                <a:lnTo>
                  <a:pt x="1839" y="6667"/>
                </a:lnTo>
                <a:cubicBezTo>
                  <a:pt x="1839" y="6670"/>
                  <a:pt x="1838" y="6671"/>
                  <a:pt x="1836" y="6671"/>
                </a:cubicBezTo>
                <a:cubicBezTo>
                  <a:pt x="1830" y="6671"/>
                  <a:pt x="1817" y="6663"/>
                  <a:pt x="1807" y="6663"/>
                </a:cubicBezTo>
                <a:cubicBezTo>
                  <a:pt x="1803" y="6663"/>
                  <a:pt x="1799" y="6664"/>
                  <a:pt x="1796" y="6667"/>
                </a:cubicBezTo>
                <a:cubicBezTo>
                  <a:pt x="1782" y="6667"/>
                  <a:pt x="1739" y="6681"/>
                  <a:pt x="1724" y="6681"/>
                </a:cubicBezTo>
                <a:cubicBezTo>
                  <a:pt x="1723" y="6680"/>
                  <a:pt x="1721" y="6679"/>
                  <a:pt x="1719" y="6679"/>
                </a:cubicBezTo>
                <a:cubicBezTo>
                  <a:pt x="1704" y="6679"/>
                  <a:pt x="1680" y="6726"/>
                  <a:pt x="1667" y="6739"/>
                </a:cubicBezTo>
                <a:cubicBezTo>
                  <a:pt x="1667" y="6753"/>
                  <a:pt x="1660" y="6757"/>
                  <a:pt x="1651" y="6757"/>
                </a:cubicBezTo>
                <a:cubicBezTo>
                  <a:pt x="1642" y="6757"/>
                  <a:pt x="1631" y="6753"/>
                  <a:pt x="1624" y="6753"/>
                </a:cubicBezTo>
                <a:cubicBezTo>
                  <a:pt x="1624" y="6739"/>
                  <a:pt x="1581" y="6725"/>
                  <a:pt x="1566" y="6725"/>
                </a:cubicBezTo>
                <a:cubicBezTo>
                  <a:pt x="1541" y="6725"/>
                  <a:pt x="1526" y="6770"/>
                  <a:pt x="1514" y="6770"/>
                </a:cubicBezTo>
                <a:cubicBezTo>
                  <a:pt x="1512" y="6770"/>
                  <a:pt x="1510" y="6769"/>
                  <a:pt x="1509" y="6768"/>
                </a:cubicBezTo>
                <a:cubicBezTo>
                  <a:pt x="1494" y="6753"/>
                  <a:pt x="1451" y="6753"/>
                  <a:pt x="1437" y="6753"/>
                </a:cubicBezTo>
                <a:lnTo>
                  <a:pt x="1423" y="6782"/>
                </a:lnTo>
                <a:lnTo>
                  <a:pt x="1408" y="6811"/>
                </a:lnTo>
                <a:cubicBezTo>
                  <a:pt x="1404" y="6824"/>
                  <a:pt x="1396" y="6829"/>
                  <a:pt x="1388" y="6829"/>
                </a:cubicBezTo>
                <a:cubicBezTo>
                  <a:pt x="1369" y="6829"/>
                  <a:pt x="1346" y="6806"/>
                  <a:pt x="1336" y="6796"/>
                </a:cubicBezTo>
                <a:cubicBezTo>
                  <a:pt x="1334" y="6794"/>
                  <a:pt x="1331" y="6793"/>
                  <a:pt x="1327" y="6793"/>
                </a:cubicBezTo>
                <a:cubicBezTo>
                  <a:pt x="1306" y="6793"/>
                  <a:pt x="1264" y="6814"/>
                  <a:pt x="1236" y="6814"/>
                </a:cubicBezTo>
                <a:cubicBezTo>
                  <a:pt x="1231" y="6814"/>
                  <a:pt x="1226" y="6813"/>
                  <a:pt x="1221" y="6811"/>
                </a:cubicBezTo>
                <a:cubicBezTo>
                  <a:pt x="1207" y="6796"/>
                  <a:pt x="1178" y="6782"/>
                  <a:pt x="1164" y="6782"/>
                </a:cubicBezTo>
                <a:lnTo>
                  <a:pt x="1150" y="6796"/>
                </a:lnTo>
                <a:lnTo>
                  <a:pt x="1150" y="6825"/>
                </a:lnTo>
                <a:cubicBezTo>
                  <a:pt x="1138" y="6842"/>
                  <a:pt x="1127" y="6848"/>
                  <a:pt x="1117" y="6848"/>
                </a:cubicBezTo>
                <a:cubicBezTo>
                  <a:pt x="1103" y="6848"/>
                  <a:pt x="1092" y="6834"/>
                  <a:pt x="1092" y="6825"/>
                </a:cubicBezTo>
                <a:cubicBezTo>
                  <a:pt x="1089" y="6822"/>
                  <a:pt x="1087" y="6821"/>
                  <a:pt x="1084" y="6821"/>
                </a:cubicBezTo>
                <a:cubicBezTo>
                  <a:pt x="1073" y="6821"/>
                  <a:pt x="1063" y="6842"/>
                  <a:pt x="1063" y="6854"/>
                </a:cubicBezTo>
                <a:cubicBezTo>
                  <a:pt x="1063" y="6854"/>
                  <a:pt x="1020" y="6854"/>
                  <a:pt x="1020" y="6868"/>
                </a:cubicBezTo>
                <a:cubicBezTo>
                  <a:pt x="1020" y="6883"/>
                  <a:pt x="1006" y="6883"/>
                  <a:pt x="991" y="6883"/>
                </a:cubicBezTo>
                <a:cubicBezTo>
                  <a:pt x="977" y="6868"/>
                  <a:pt x="948" y="6868"/>
                  <a:pt x="934" y="6868"/>
                </a:cubicBezTo>
                <a:cubicBezTo>
                  <a:pt x="934" y="6883"/>
                  <a:pt x="948" y="6897"/>
                  <a:pt x="963" y="6911"/>
                </a:cubicBezTo>
                <a:cubicBezTo>
                  <a:pt x="963" y="6911"/>
                  <a:pt x="934" y="6940"/>
                  <a:pt x="905" y="6983"/>
                </a:cubicBezTo>
                <a:lnTo>
                  <a:pt x="891" y="6954"/>
                </a:lnTo>
                <a:lnTo>
                  <a:pt x="862" y="6883"/>
                </a:lnTo>
                <a:cubicBezTo>
                  <a:pt x="819" y="6897"/>
                  <a:pt x="790" y="6954"/>
                  <a:pt x="776" y="6969"/>
                </a:cubicBezTo>
                <a:cubicBezTo>
                  <a:pt x="776" y="6973"/>
                  <a:pt x="775" y="6974"/>
                  <a:pt x="773" y="6974"/>
                </a:cubicBezTo>
                <a:cubicBezTo>
                  <a:pt x="767" y="6974"/>
                  <a:pt x="754" y="6961"/>
                  <a:pt x="733" y="6940"/>
                </a:cubicBezTo>
                <a:lnTo>
                  <a:pt x="719" y="6983"/>
                </a:lnTo>
                <a:cubicBezTo>
                  <a:pt x="704" y="7012"/>
                  <a:pt x="690" y="7023"/>
                  <a:pt x="675" y="7023"/>
                </a:cubicBezTo>
                <a:cubicBezTo>
                  <a:pt x="661" y="7023"/>
                  <a:pt x="647" y="7012"/>
                  <a:pt x="632" y="6998"/>
                </a:cubicBezTo>
                <a:lnTo>
                  <a:pt x="632" y="6983"/>
                </a:lnTo>
                <a:cubicBezTo>
                  <a:pt x="618" y="6998"/>
                  <a:pt x="632" y="7069"/>
                  <a:pt x="618" y="7098"/>
                </a:cubicBezTo>
                <a:cubicBezTo>
                  <a:pt x="604" y="7112"/>
                  <a:pt x="560" y="7127"/>
                  <a:pt x="560" y="7127"/>
                </a:cubicBezTo>
                <a:cubicBezTo>
                  <a:pt x="546" y="7127"/>
                  <a:pt x="546" y="7127"/>
                  <a:pt x="560" y="7141"/>
                </a:cubicBezTo>
                <a:lnTo>
                  <a:pt x="560" y="7156"/>
                </a:lnTo>
                <a:cubicBezTo>
                  <a:pt x="560" y="7170"/>
                  <a:pt x="546" y="7184"/>
                  <a:pt x="546" y="7199"/>
                </a:cubicBezTo>
                <a:lnTo>
                  <a:pt x="546" y="7256"/>
                </a:lnTo>
                <a:cubicBezTo>
                  <a:pt x="560" y="7299"/>
                  <a:pt x="575" y="7357"/>
                  <a:pt x="560" y="7357"/>
                </a:cubicBezTo>
                <a:cubicBezTo>
                  <a:pt x="560" y="7357"/>
                  <a:pt x="546" y="7371"/>
                  <a:pt x="532" y="7385"/>
                </a:cubicBezTo>
                <a:cubicBezTo>
                  <a:pt x="537" y="7405"/>
                  <a:pt x="541" y="7411"/>
                  <a:pt x="546" y="7411"/>
                </a:cubicBezTo>
                <a:cubicBezTo>
                  <a:pt x="554" y="7411"/>
                  <a:pt x="560" y="7385"/>
                  <a:pt x="560" y="7385"/>
                </a:cubicBezTo>
                <a:cubicBezTo>
                  <a:pt x="575" y="7414"/>
                  <a:pt x="604" y="7414"/>
                  <a:pt x="589" y="7457"/>
                </a:cubicBezTo>
                <a:lnTo>
                  <a:pt x="575" y="7500"/>
                </a:lnTo>
                <a:cubicBezTo>
                  <a:pt x="583" y="7497"/>
                  <a:pt x="590" y="7495"/>
                  <a:pt x="597" y="7495"/>
                </a:cubicBezTo>
                <a:cubicBezTo>
                  <a:pt x="617" y="7495"/>
                  <a:pt x="632" y="7508"/>
                  <a:pt x="632" y="7529"/>
                </a:cubicBezTo>
                <a:lnTo>
                  <a:pt x="632" y="7558"/>
                </a:lnTo>
                <a:cubicBezTo>
                  <a:pt x="618" y="7615"/>
                  <a:pt x="618" y="7658"/>
                  <a:pt x="675" y="7687"/>
                </a:cubicBezTo>
                <a:lnTo>
                  <a:pt x="690" y="7687"/>
                </a:lnTo>
                <a:cubicBezTo>
                  <a:pt x="704" y="7730"/>
                  <a:pt x="719" y="7788"/>
                  <a:pt x="704" y="7831"/>
                </a:cubicBezTo>
                <a:lnTo>
                  <a:pt x="719" y="7860"/>
                </a:lnTo>
                <a:cubicBezTo>
                  <a:pt x="733" y="7874"/>
                  <a:pt x="776" y="7931"/>
                  <a:pt x="819" y="7989"/>
                </a:cubicBezTo>
                <a:lnTo>
                  <a:pt x="805" y="8133"/>
                </a:lnTo>
                <a:lnTo>
                  <a:pt x="805" y="8147"/>
                </a:lnTo>
                <a:cubicBezTo>
                  <a:pt x="805" y="8161"/>
                  <a:pt x="848" y="8190"/>
                  <a:pt x="877" y="8190"/>
                </a:cubicBezTo>
                <a:lnTo>
                  <a:pt x="920" y="8176"/>
                </a:lnTo>
                <a:lnTo>
                  <a:pt x="934" y="8176"/>
                </a:lnTo>
                <a:cubicBezTo>
                  <a:pt x="939" y="8173"/>
                  <a:pt x="943" y="8172"/>
                  <a:pt x="947" y="8172"/>
                </a:cubicBezTo>
                <a:cubicBezTo>
                  <a:pt x="962" y="8172"/>
                  <a:pt x="960" y="8198"/>
                  <a:pt x="948" y="8233"/>
                </a:cubicBezTo>
                <a:lnTo>
                  <a:pt x="920" y="8262"/>
                </a:lnTo>
                <a:lnTo>
                  <a:pt x="920" y="8276"/>
                </a:lnTo>
                <a:cubicBezTo>
                  <a:pt x="920" y="8276"/>
                  <a:pt x="934" y="8291"/>
                  <a:pt x="948" y="8291"/>
                </a:cubicBezTo>
                <a:lnTo>
                  <a:pt x="948" y="8276"/>
                </a:lnTo>
                <a:lnTo>
                  <a:pt x="963" y="8276"/>
                </a:lnTo>
                <a:cubicBezTo>
                  <a:pt x="977" y="8276"/>
                  <a:pt x="991" y="8291"/>
                  <a:pt x="991" y="8305"/>
                </a:cubicBezTo>
                <a:lnTo>
                  <a:pt x="991" y="8334"/>
                </a:lnTo>
                <a:lnTo>
                  <a:pt x="991" y="8348"/>
                </a:lnTo>
                <a:cubicBezTo>
                  <a:pt x="977" y="8362"/>
                  <a:pt x="948" y="8434"/>
                  <a:pt x="963" y="8463"/>
                </a:cubicBezTo>
                <a:cubicBezTo>
                  <a:pt x="963" y="8492"/>
                  <a:pt x="977" y="8506"/>
                  <a:pt x="977" y="8506"/>
                </a:cubicBezTo>
                <a:cubicBezTo>
                  <a:pt x="977" y="8520"/>
                  <a:pt x="991" y="8535"/>
                  <a:pt x="991" y="8535"/>
                </a:cubicBezTo>
                <a:cubicBezTo>
                  <a:pt x="993" y="8536"/>
                  <a:pt x="995" y="8537"/>
                  <a:pt x="997" y="8537"/>
                </a:cubicBezTo>
                <a:cubicBezTo>
                  <a:pt x="1012" y="8537"/>
                  <a:pt x="1036" y="8492"/>
                  <a:pt x="1049" y="8492"/>
                </a:cubicBezTo>
                <a:cubicBezTo>
                  <a:pt x="1063" y="8506"/>
                  <a:pt x="1063" y="8592"/>
                  <a:pt x="1049" y="8707"/>
                </a:cubicBezTo>
                <a:lnTo>
                  <a:pt x="1178" y="8707"/>
                </a:lnTo>
                <a:cubicBezTo>
                  <a:pt x="1178" y="8707"/>
                  <a:pt x="1193" y="8765"/>
                  <a:pt x="1193" y="8793"/>
                </a:cubicBezTo>
                <a:lnTo>
                  <a:pt x="1178" y="8808"/>
                </a:lnTo>
                <a:cubicBezTo>
                  <a:pt x="1167" y="8808"/>
                  <a:pt x="1119" y="8789"/>
                  <a:pt x="1092" y="8789"/>
                </a:cubicBezTo>
                <a:cubicBezTo>
                  <a:pt x="1086" y="8789"/>
                  <a:pt x="1081" y="8791"/>
                  <a:pt x="1078" y="8793"/>
                </a:cubicBezTo>
                <a:cubicBezTo>
                  <a:pt x="1078" y="8822"/>
                  <a:pt x="1092" y="8880"/>
                  <a:pt x="1092" y="8880"/>
                </a:cubicBezTo>
                <a:cubicBezTo>
                  <a:pt x="1096" y="8884"/>
                  <a:pt x="1104" y="8886"/>
                  <a:pt x="1114" y="8886"/>
                </a:cubicBezTo>
                <a:cubicBezTo>
                  <a:pt x="1136" y="8886"/>
                  <a:pt x="1168" y="8875"/>
                  <a:pt x="1178" y="8865"/>
                </a:cubicBezTo>
                <a:cubicBezTo>
                  <a:pt x="1207" y="8865"/>
                  <a:pt x="1221" y="8851"/>
                  <a:pt x="1236" y="8837"/>
                </a:cubicBezTo>
                <a:lnTo>
                  <a:pt x="1250" y="8822"/>
                </a:lnTo>
                <a:cubicBezTo>
                  <a:pt x="1255" y="8817"/>
                  <a:pt x="1260" y="8816"/>
                  <a:pt x="1264" y="8816"/>
                </a:cubicBezTo>
                <a:cubicBezTo>
                  <a:pt x="1272" y="8816"/>
                  <a:pt x="1279" y="8822"/>
                  <a:pt x="1279" y="8822"/>
                </a:cubicBezTo>
                <a:cubicBezTo>
                  <a:pt x="1293" y="8837"/>
                  <a:pt x="1308" y="8865"/>
                  <a:pt x="1308" y="8908"/>
                </a:cubicBezTo>
                <a:lnTo>
                  <a:pt x="1293" y="8937"/>
                </a:lnTo>
                <a:cubicBezTo>
                  <a:pt x="1308" y="8966"/>
                  <a:pt x="1379" y="9009"/>
                  <a:pt x="1394" y="9009"/>
                </a:cubicBezTo>
                <a:cubicBezTo>
                  <a:pt x="1401" y="9013"/>
                  <a:pt x="1409" y="9015"/>
                  <a:pt x="1417" y="9015"/>
                </a:cubicBezTo>
                <a:cubicBezTo>
                  <a:pt x="1437" y="9015"/>
                  <a:pt x="1455" y="9001"/>
                  <a:pt x="1466" y="8980"/>
                </a:cubicBezTo>
                <a:lnTo>
                  <a:pt x="1480" y="9023"/>
                </a:lnTo>
                <a:cubicBezTo>
                  <a:pt x="1480" y="9052"/>
                  <a:pt x="1480" y="9066"/>
                  <a:pt x="1509" y="9066"/>
                </a:cubicBezTo>
                <a:lnTo>
                  <a:pt x="1566" y="9052"/>
                </a:lnTo>
                <a:cubicBezTo>
                  <a:pt x="1624" y="9081"/>
                  <a:pt x="1681" y="9109"/>
                  <a:pt x="1695" y="9124"/>
                </a:cubicBezTo>
                <a:cubicBezTo>
                  <a:pt x="1695" y="9124"/>
                  <a:pt x="1721" y="9117"/>
                  <a:pt x="1742" y="9117"/>
                </a:cubicBezTo>
                <a:cubicBezTo>
                  <a:pt x="1753" y="9117"/>
                  <a:pt x="1763" y="9119"/>
                  <a:pt x="1767" y="9124"/>
                </a:cubicBezTo>
                <a:cubicBezTo>
                  <a:pt x="1782" y="9138"/>
                  <a:pt x="1753" y="9167"/>
                  <a:pt x="1695" y="9210"/>
                </a:cubicBezTo>
                <a:lnTo>
                  <a:pt x="1710" y="9296"/>
                </a:lnTo>
                <a:cubicBezTo>
                  <a:pt x="1710" y="9311"/>
                  <a:pt x="1695" y="9311"/>
                  <a:pt x="1681" y="9311"/>
                </a:cubicBezTo>
                <a:lnTo>
                  <a:pt x="1652" y="9325"/>
                </a:lnTo>
                <a:cubicBezTo>
                  <a:pt x="1638" y="9368"/>
                  <a:pt x="1609" y="9440"/>
                  <a:pt x="1624" y="9454"/>
                </a:cubicBezTo>
                <a:lnTo>
                  <a:pt x="1667" y="9454"/>
                </a:lnTo>
                <a:cubicBezTo>
                  <a:pt x="1681" y="9454"/>
                  <a:pt x="1681" y="9454"/>
                  <a:pt x="1681" y="9483"/>
                </a:cubicBezTo>
                <a:lnTo>
                  <a:pt x="1667" y="9497"/>
                </a:lnTo>
                <a:lnTo>
                  <a:pt x="1667" y="9512"/>
                </a:lnTo>
                <a:cubicBezTo>
                  <a:pt x="1667" y="9519"/>
                  <a:pt x="1670" y="9523"/>
                  <a:pt x="1676" y="9523"/>
                </a:cubicBezTo>
                <a:cubicBezTo>
                  <a:pt x="1681" y="9523"/>
                  <a:pt x="1688" y="9519"/>
                  <a:pt x="1695" y="9512"/>
                </a:cubicBezTo>
                <a:lnTo>
                  <a:pt x="1724" y="9497"/>
                </a:lnTo>
                <a:cubicBezTo>
                  <a:pt x="1739" y="9512"/>
                  <a:pt x="1753" y="9541"/>
                  <a:pt x="1753" y="9541"/>
                </a:cubicBezTo>
                <a:cubicBezTo>
                  <a:pt x="1753" y="9552"/>
                  <a:pt x="1697" y="9573"/>
                  <a:pt x="1660" y="9573"/>
                </a:cubicBezTo>
                <a:cubicBezTo>
                  <a:pt x="1651" y="9573"/>
                  <a:pt x="1644" y="9572"/>
                  <a:pt x="1638" y="9569"/>
                </a:cubicBezTo>
                <a:cubicBezTo>
                  <a:pt x="1630" y="9552"/>
                  <a:pt x="1616" y="9545"/>
                  <a:pt x="1607" y="9545"/>
                </a:cubicBezTo>
                <a:cubicBezTo>
                  <a:pt x="1600" y="9545"/>
                  <a:pt x="1595" y="9549"/>
                  <a:pt x="1595" y="9555"/>
                </a:cubicBezTo>
                <a:lnTo>
                  <a:pt x="1595" y="9569"/>
                </a:lnTo>
                <a:lnTo>
                  <a:pt x="1595" y="9612"/>
                </a:lnTo>
                <a:cubicBezTo>
                  <a:pt x="1609" y="9655"/>
                  <a:pt x="1609" y="9727"/>
                  <a:pt x="1595" y="9770"/>
                </a:cubicBezTo>
                <a:lnTo>
                  <a:pt x="1624" y="9813"/>
                </a:lnTo>
                <a:lnTo>
                  <a:pt x="1624" y="9828"/>
                </a:lnTo>
                <a:cubicBezTo>
                  <a:pt x="1638" y="9842"/>
                  <a:pt x="1667" y="9857"/>
                  <a:pt x="1695" y="9857"/>
                </a:cubicBezTo>
                <a:lnTo>
                  <a:pt x="1695" y="9900"/>
                </a:lnTo>
                <a:lnTo>
                  <a:pt x="1681" y="9928"/>
                </a:lnTo>
                <a:cubicBezTo>
                  <a:pt x="1710" y="9957"/>
                  <a:pt x="1710" y="9986"/>
                  <a:pt x="1695" y="9986"/>
                </a:cubicBezTo>
                <a:cubicBezTo>
                  <a:pt x="1681" y="10000"/>
                  <a:pt x="1782" y="10101"/>
                  <a:pt x="1767" y="10144"/>
                </a:cubicBezTo>
                <a:cubicBezTo>
                  <a:pt x="1767" y="10187"/>
                  <a:pt x="1796" y="10245"/>
                  <a:pt x="1810" y="10259"/>
                </a:cubicBezTo>
                <a:cubicBezTo>
                  <a:pt x="1839" y="10259"/>
                  <a:pt x="1796" y="10316"/>
                  <a:pt x="1767" y="10316"/>
                </a:cubicBezTo>
                <a:cubicBezTo>
                  <a:pt x="1758" y="10321"/>
                  <a:pt x="1747" y="10323"/>
                  <a:pt x="1735" y="10323"/>
                </a:cubicBezTo>
                <a:cubicBezTo>
                  <a:pt x="1713" y="10323"/>
                  <a:pt x="1691" y="10316"/>
                  <a:pt x="1681" y="10316"/>
                </a:cubicBezTo>
                <a:cubicBezTo>
                  <a:pt x="1667" y="10316"/>
                  <a:pt x="1609" y="10345"/>
                  <a:pt x="1595" y="10345"/>
                </a:cubicBezTo>
                <a:cubicBezTo>
                  <a:pt x="1581" y="10331"/>
                  <a:pt x="1552" y="10331"/>
                  <a:pt x="1552" y="10331"/>
                </a:cubicBezTo>
                <a:cubicBezTo>
                  <a:pt x="1546" y="10373"/>
                  <a:pt x="1537" y="10388"/>
                  <a:pt x="1527" y="10388"/>
                </a:cubicBezTo>
                <a:cubicBezTo>
                  <a:pt x="1513" y="10388"/>
                  <a:pt x="1497" y="10362"/>
                  <a:pt x="1480" y="10345"/>
                </a:cubicBezTo>
                <a:cubicBezTo>
                  <a:pt x="1466" y="10359"/>
                  <a:pt x="1466" y="10374"/>
                  <a:pt x="1466" y="10388"/>
                </a:cubicBezTo>
                <a:cubicBezTo>
                  <a:pt x="1478" y="10388"/>
                  <a:pt x="1437" y="10420"/>
                  <a:pt x="1417" y="10420"/>
                </a:cubicBezTo>
                <a:cubicBezTo>
                  <a:pt x="1413" y="10420"/>
                  <a:pt x="1410" y="10419"/>
                  <a:pt x="1408" y="10417"/>
                </a:cubicBezTo>
                <a:cubicBezTo>
                  <a:pt x="1403" y="10411"/>
                  <a:pt x="1398" y="10409"/>
                  <a:pt x="1393" y="10409"/>
                </a:cubicBezTo>
                <a:cubicBezTo>
                  <a:pt x="1374" y="10409"/>
                  <a:pt x="1365" y="10451"/>
                  <a:pt x="1365" y="10474"/>
                </a:cubicBezTo>
                <a:cubicBezTo>
                  <a:pt x="1358" y="10489"/>
                  <a:pt x="1351" y="10492"/>
                  <a:pt x="1343" y="10492"/>
                </a:cubicBezTo>
                <a:cubicBezTo>
                  <a:pt x="1336" y="10492"/>
                  <a:pt x="1329" y="10489"/>
                  <a:pt x="1322" y="10489"/>
                </a:cubicBezTo>
                <a:cubicBezTo>
                  <a:pt x="1322" y="10474"/>
                  <a:pt x="1293" y="10446"/>
                  <a:pt x="1279" y="10446"/>
                </a:cubicBezTo>
                <a:cubicBezTo>
                  <a:pt x="1279" y="10460"/>
                  <a:pt x="1264" y="10489"/>
                  <a:pt x="1250" y="10489"/>
                </a:cubicBezTo>
                <a:cubicBezTo>
                  <a:pt x="1250" y="10503"/>
                  <a:pt x="1207" y="10503"/>
                  <a:pt x="1178" y="10503"/>
                </a:cubicBezTo>
                <a:cubicBezTo>
                  <a:pt x="1164" y="10503"/>
                  <a:pt x="1150" y="10546"/>
                  <a:pt x="1135" y="10561"/>
                </a:cubicBezTo>
                <a:cubicBezTo>
                  <a:pt x="1135" y="10561"/>
                  <a:pt x="1106" y="10575"/>
                  <a:pt x="1092" y="10589"/>
                </a:cubicBezTo>
                <a:lnTo>
                  <a:pt x="1092" y="10604"/>
                </a:lnTo>
                <a:cubicBezTo>
                  <a:pt x="1078" y="10676"/>
                  <a:pt x="1063" y="10747"/>
                  <a:pt x="1063" y="10819"/>
                </a:cubicBezTo>
                <a:lnTo>
                  <a:pt x="1063" y="10848"/>
                </a:lnTo>
                <a:cubicBezTo>
                  <a:pt x="1078" y="10877"/>
                  <a:pt x="1063" y="10905"/>
                  <a:pt x="1035" y="10920"/>
                </a:cubicBezTo>
                <a:lnTo>
                  <a:pt x="1020" y="10862"/>
                </a:lnTo>
                <a:cubicBezTo>
                  <a:pt x="1006" y="10848"/>
                  <a:pt x="991" y="10805"/>
                  <a:pt x="977" y="10805"/>
                </a:cubicBezTo>
                <a:lnTo>
                  <a:pt x="905" y="10819"/>
                </a:lnTo>
                <a:cubicBezTo>
                  <a:pt x="897" y="10811"/>
                  <a:pt x="886" y="10807"/>
                  <a:pt x="874" y="10807"/>
                </a:cubicBezTo>
                <a:cubicBezTo>
                  <a:pt x="825" y="10807"/>
                  <a:pt x="753" y="10865"/>
                  <a:pt x="719" y="10877"/>
                </a:cubicBezTo>
                <a:cubicBezTo>
                  <a:pt x="675" y="10905"/>
                  <a:pt x="675" y="10920"/>
                  <a:pt x="704" y="10934"/>
                </a:cubicBezTo>
                <a:lnTo>
                  <a:pt x="719" y="10948"/>
                </a:lnTo>
                <a:cubicBezTo>
                  <a:pt x="719" y="10977"/>
                  <a:pt x="733" y="10992"/>
                  <a:pt x="747" y="10992"/>
                </a:cubicBezTo>
                <a:cubicBezTo>
                  <a:pt x="776" y="11006"/>
                  <a:pt x="762" y="11063"/>
                  <a:pt x="747" y="11078"/>
                </a:cubicBezTo>
                <a:cubicBezTo>
                  <a:pt x="733" y="11092"/>
                  <a:pt x="719" y="11092"/>
                  <a:pt x="719" y="11092"/>
                </a:cubicBezTo>
                <a:cubicBezTo>
                  <a:pt x="704" y="11121"/>
                  <a:pt x="690" y="11135"/>
                  <a:pt x="704" y="11164"/>
                </a:cubicBezTo>
                <a:lnTo>
                  <a:pt x="704" y="11178"/>
                </a:lnTo>
                <a:cubicBezTo>
                  <a:pt x="719" y="11178"/>
                  <a:pt x="719" y="11193"/>
                  <a:pt x="704" y="11207"/>
                </a:cubicBezTo>
                <a:lnTo>
                  <a:pt x="704" y="11221"/>
                </a:lnTo>
                <a:cubicBezTo>
                  <a:pt x="697" y="11232"/>
                  <a:pt x="691" y="11236"/>
                  <a:pt x="686" y="11236"/>
                </a:cubicBezTo>
                <a:cubicBezTo>
                  <a:pt x="672" y="11236"/>
                  <a:pt x="663" y="11214"/>
                  <a:pt x="654" y="11214"/>
                </a:cubicBezTo>
                <a:cubicBezTo>
                  <a:pt x="652" y="11214"/>
                  <a:pt x="649" y="11216"/>
                  <a:pt x="647" y="11221"/>
                </a:cubicBezTo>
                <a:cubicBezTo>
                  <a:pt x="632" y="11250"/>
                  <a:pt x="618" y="11279"/>
                  <a:pt x="604" y="11308"/>
                </a:cubicBezTo>
                <a:cubicBezTo>
                  <a:pt x="604" y="11322"/>
                  <a:pt x="604" y="11336"/>
                  <a:pt x="604" y="11351"/>
                </a:cubicBezTo>
                <a:lnTo>
                  <a:pt x="589" y="11380"/>
                </a:lnTo>
                <a:cubicBezTo>
                  <a:pt x="611" y="11423"/>
                  <a:pt x="633" y="11442"/>
                  <a:pt x="649" y="11442"/>
                </a:cubicBezTo>
                <a:cubicBezTo>
                  <a:pt x="653" y="11442"/>
                  <a:pt x="658" y="11440"/>
                  <a:pt x="661" y="11437"/>
                </a:cubicBezTo>
                <a:lnTo>
                  <a:pt x="675" y="11423"/>
                </a:lnTo>
                <a:lnTo>
                  <a:pt x="690" y="11408"/>
                </a:lnTo>
                <a:cubicBezTo>
                  <a:pt x="691" y="11407"/>
                  <a:pt x="693" y="11407"/>
                  <a:pt x="694" y="11407"/>
                </a:cubicBezTo>
                <a:cubicBezTo>
                  <a:pt x="718" y="11407"/>
                  <a:pt x="717" y="11525"/>
                  <a:pt x="690" y="11552"/>
                </a:cubicBezTo>
                <a:cubicBezTo>
                  <a:pt x="647" y="11566"/>
                  <a:pt x="632" y="11652"/>
                  <a:pt x="632" y="11681"/>
                </a:cubicBezTo>
                <a:cubicBezTo>
                  <a:pt x="632" y="11696"/>
                  <a:pt x="647" y="11767"/>
                  <a:pt x="661" y="11811"/>
                </a:cubicBezTo>
                <a:lnTo>
                  <a:pt x="661" y="11868"/>
                </a:lnTo>
                <a:lnTo>
                  <a:pt x="661" y="11897"/>
                </a:lnTo>
                <a:cubicBezTo>
                  <a:pt x="653" y="11905"/>
                  <a:pt x="659" y="11913"/>
                  <a:pt x="668" y="11913"/>
                </a:cubicBezTo>
                <a:cubicBezTo>
                  <a:pt x="675" y="11913"/>
                  <a:pt x="684" y="11909"/>
                  <a:pt x="690" y="11897"/>
                </a:cubicBezTo>
                <a:lnTo>
                  <a:pt x="704" y="11911"/>
                </a:lnTo>
                <a:lnTo>
                  <a:pt x="733" y="11925"/>
                </a:lnTo>
                <a:cubicBezTo>
                  <a:pt x="719" y="11954"/>
                  <a:pt x="704" y="11983"/>
                  <a:pt x="690" y="12012"/>
                </a:cubicBezTo>
                <a:lnTo>
                  <a:pt x="704" y="12040"/>
                </a:lnTo>
                <a:lnTo>
                  <a:pt x="733" y="12084"/>
                </a:lnTo>
                <a:cubicBezTo>
                  <a:pt x="747" y="12055"/>
                  <a:pt x="776" y="12026"/>
                  <a:pt x="776" y="12026"/>
                </a:cubicBezTo>
                <a:lnTo>
                  <a:pt x="776" y="12026"/>
                </a:lnTo>
                <a:cubicBezTo>
                  <a:pt x="776" y="12040"/>
                  <a:pt x="762" y="12170"/>
                  <a:pt x="747" y="12213"/>
                </a:cubicBezTo>
                <a:cubicBezTo>
                  <a:pt x="747" y="12256"/>
                  <a:pt x="747" y="12385"/>
                  <a:pt x="762" y="12400"/>
                </a:cubicBezTo>
                <a:cubicBezTo>
                  <a:pt x="769" y="12407"/>
                  <a:pt x="780" y="12410"/>
                  <a:pt x="792" y="12410"/>
                </a:cubicBezTo>
                <a:cubicBezTo>
                  <a:pt x="805" y="12410"/>
                  <a:pt x="819" y="12407"/>
                  <a:pt x="833" y="12400"/>
                </a:cubicBezTo>
                <a:lnTo>
                  <a:pt x="862" y="12400"/>
                </a:lnTo>
                <a:cubicBezTo>
                  <a:pt x="891" y="12400"/>
                  <a:pt x="862" y="12500"/>
                  <a:pt x="848" y="12529"/>
                </a:cubicBezTo>
                <a:cubicBezTo>
                  <a:pt x="819" y="12558"/>
                  <a:pt x="790" y="12586"/>
                  <a:pt x="776" y="12615"/>
                </a:cubicBezTo>
                <a:lnTo>
                  <a:pt x="790" y="12629"/>
                </a:lnTo>
                <a:cubicBezTo>
                  <a:pt x="805" y="12658"/>
                  <a:pt x="805" y="12658"/>
                  <a:pt x="790" y="12673"/>
                </a:cubicBezTo>
                <a:cubicBezTo>
                  <a:pt x="776" y="12687"/>
                  <a:pt x="762" y="12701"/>
                  <a:pt x="747" y="12701"/>
                </a:cubicBezTo>
                <a:cubicBezTo>
                  <a:pt x="704" y="12701"/>
                  <a:pt x="733" y="12730"/>
                  <a:pt x="733" y="12744"/>
                </a:cubicBezTo>
                <a:cubicBezTo>
                  <a:pt x="733" y="12768"/>
                  <a:pt x="714" y="12791"/>
                  <a:pt x="738" y="12791"/>
                </a:cubicBezTo>
                <a:cubicBezTo>
                  <a:pt x="743" y="12791"/>
                  <a:pt x="751" y="12790"/>
                  <a:pt x="762" y="12788"/>
                </a:cubicBezTo>
                <a:cubicBezTo>
                  <a:pt x="776" y="12788"/>
                  <a:pt x="805" y="12788"/>
                  <a:pt x="848" y="12773"/>
                </a:cubicBezTo>
                <a:cubicBezTo>
                  <a:pt x="848" y="12766"/>
                  <a:pt x="851" y="12762"/>
                  <a:pt x="857" y="12762"/>
                </a:cubicBezTo>
                <a:cubicBezTo>
                  <a:pt x="862" y="12762"/>
                  <a:pt x="869" y="12766"/>
                  <a:pt x="877" y="12773"/>
                </a:cubicBezTo>
                <a:lnTo>
                  <a:pt x="877" y="12788"/>
                </a:lnTo>
                <a:cubicBezTo>
                  <a:pt x="891" y="12802"/>
                  <a:pt x="905" y="12816"/>
                  <a:pt x="905" y="12816"/>
                </a:cubicBezTo>
                <a:cubicBezTo>
                  <a:pt x="908" y="12813"/>
                  <a:pt x="912" y="12812"/>
                  <a:pt x="917" y="12812"/>
                </a:cubicBezTo>
                <a:cubicBezTo>
                  <a:pt x="936" y="12812"/>
                  <a:pt x="966" y="12831"/>
                  <a:pt x="977" y="12831"/>
                </a:cubicBezTo>
                <a:cubicBezTo>
                  <a:pt x="991" y="12845"/>
                  <a:pt x="1035" y="12874"/>
                  <a:pt x="1035" y="12888"/>
                </a:cubicBezTo>
                <a:cubicBezTo>
                  <a:pt x="1049" y="12902"/>
                  <a:pt x="1078" y="12917"/>
                  <a:pt x="1106" y="12931"/>
                </a:cubicBezTo>
                <a:lnTo>
                  <a:pt x="1135" y="12917"/>
                </a:lnTo>
                <a:cubicBezTo>
                  <a:pt x="1135" y="12917"/>
                  <a:pt x="1150" y="12931"/>
                  <a:pt x="1150" y="12931"/>
                </a:cubicBezTo>
                <a:lnTo>
                  <a:pt x="1164" y="13017"/>
                </a:lnTo>
                <a:cubicBezTo>
                  <a:pt x="1207" y="13003"/>
                  <a:pt x="1322" y="13003"/>
                  <a:pt x="1351" y="13003"/>
                </a:cubicBezTo>
                <a:lnTo>
                  <a:pt x="1408" y="13003"/>
                </a:lnTo>
                <a:cubicBezTo>
                  <a:pt x="1423" y="13003"/>
                  <a:pt x="1480" y="13017"/>
                  <a:pt x="1552" y="13032"/>
                </a:cubicBezTo>
                <a:lnTo>
                  <a:pt x="1595" y="13118"/>
                </a:lnTo>
                <a:cubicBezTo>
                  <a:pt x="1609" y="13118"/>
                  <a:pt x="1624" y="13118"/>
                  <a:pt x="1638" y="13132"/>
                </a:cubicBezTo>
                <a:cubicBezTo>
                  <a:pt x="1638" y="13132"/>
                  <a:pt x="1624" y="13132"/>
                  <a:pt x="1624" y="13147"/>
                </a:cubicBezTo>
                <a:lnTo>
                  <a:pt x="1609" y="13161"/>
                </a:lnTo>
                <a:cubicBezTo>
                  <a:pt x="1595" y="13175"/>
                  <a:pt x="1581" y="13204"/>
                  <a:pt x="1581" y="13219"/>
                </a:cubicBezTo>
                <a:lnTo>
                  <a:pt x="1595" y="13247"/>
                </a:lnTo>
                <a:cubicBezTo>
                  <a:pt x="1595" y="13276"/>
                  <a:pt x="1609" y="13290"/>
                  <a:pt x="1624" y="13290"/>
                </a:cubicBezTo>
                <a:lnTo>
                  <a:pt x="1624" y="13319"/>
                </a:lnTo>
                <a:cubicBezTo>
                  <a:pt x="1624" y="13336"/>
                  <a:pt x="1634" y="13343"/>
                  <a:pt x="1645" y="13343"/>
                </a:cubicBezTo>
                <a:cubicBezTo>
                  <a:pt x="1652" y="13343"/>
                  <a:pt x="1661" y="13339"/>
                  <a:pt x="1667" y="13333"/>
                </a:cubicBezTo>
                <a:lnTo>
                  <a:pt x="1681" y="13362"/>
                </a:lnTo>
                <a:lnTo>
                  <a:pt x="1681" y="13434"/>
                </a:lnTo>
                <a:cubicBezTo>
                  <a:pt x="1710" y="13477"/>
                  <a:pt x="1710" y="13506"/>
                  <a:pt x="1681" y="13520"/>
                </a:cubicBezTo>
                <a:lnTo>
                  <a:pt x="1667" y="13506"/>
                </a:lnTo>
                <a:cubicBezTo>
                  <a:pt x="1658" y="13498"/>
                  <a:pt x="1650" y="13489"/>
                  <a:pt x="1642" y="13489"/>
                </a:cubicBezTo>
                <a:cubicBezTo>
                  <a:pt x="1636" y="13489"/>
                  <a:pt x="1630" y="13494"/>
                  <a:pt x="1624" y="13506"/>
                </a:cubicBezTo>
                <a:cubicBezTo>
                  <a:pt x="1609" y="13535"/>
                  <a:pt x="1581" y="13535"/>
                  <a:pt x="1566" y="13535"/>
                </a:cubicBezTo>
                <a:cubicBezTo>
                  <a:pt x="1537" y="13549"/>
                  <a:pt x="1523" y="13563"/>
                  <a:pt x="1509" y="13578"/>
                </a:cubicBezTo>
                <a:cubicBezTo>
                  <a:pt x="1509" y="13592"/>
                  <a:pt x="1509" y="13592"/>
                  <a:pt x="1509" y="13592"/>
                </a:cubicBezTo>
                <a:lnTo>
                  <a:pt x="1509" y="13606"/>
                </a:lnTo>
                <a:cubicBezTo>
                  <a:pt x="1509" y="13621"/>
                  <a:pt x="1480" y="13693"/>
                  <a:pt x="1451" y="13707"/>
                </a:cubicBezTo>
                <a:cubicBezTo>
                  <a:pt x="1437" y="13736"/>
                  <a:pt x="1466" y="13750"/>
                  <a:pt x="1466" y="13750"/>
                </a:cubicBezTo>
                <a:cubicBezTo>
                  <a:pt x="1480" y="13750"/>
                  <a:pt x="1537" y="13808"/>
                  <a:pt x="1523" y="13822"/>
                </a:cubicBezTo>
                <a:cubicBezTo>
                  <a:pt x="1523" y="13836"/>
                  <a:pt x="1494" y="13879"/>
                  <a:pt x="1494" y="13908"/>
                </a:cubicBezTo>
                <a:lnTo>
                  <a:pt x="1494" y="13937"/>
                </a:lnTo>
                <a:lnTo>
                  <a:pt x="1494" y="13966"/>
                </a:lnTo>
                <a:cubicBezTo>
                  <a:pt x="1466" y="13994"/>
                  <a:pt x="1437" y="14023"/>
                  <a:pt x="1423" y="14023"/>
                </a:cubicBezTo>
                <a:lnTo>
                  <a:pt x="1408" y="14023"/>
                </a:lnTo>
                <a:lnTo>
                  <a:pt x="1408" y="14009"/>
                </a:lnTo>
                <a:cubicBezTo>
                  <a:pt x="1408" y="14009"/>
                  <a:pt x="1437" y="13865"/>
                  <a:pt x="1423" y="13836"/>
                </a:cubicBezTo>
                <a:cubicBezTo>
                  <a:pt x="1394" y="13808"/>
                  <a:pt x="1379" y="13793"/>
                  <a:pt x="1379" y="13793"/>
                </a:cubicBezTo>
                <a:lnTo>
                  <a:pt x="1379" y="13808"/>
                </a:lnTo>
                <a:lnTo>
                  <a:pt x="1351" y="13808"/>
                </a:lnTo>
                <a:lnTo>
                  <a:pt x="1351" y="13822"/>
                </a:lnTo>
                <a:cubicBezTo>
                  <a:pt x="1322" y="13808"/>
                  <a:pt x="1250" y="13750"/>
                  <a:pt x="1236" y="13736"/>
                </a:cubicBezTo>
                <a:cubicBezTo>
                  <a:pt x="1234" y="13734"/>
                  <a:pt x="1232" y="13733"/>
                  <a:pt x="1230" y="13733"/>
                </a:cubicBezTo>
                <a:cubicBezTo>
                  <a:pt x="1218" y="13733"/>
                  <a:pt x="1209" y="13772"/>
                  <a:pt x="1221" y="13822"/>
                </a:cubicBezTo>
                <a:lnTo>
                  <a:pt x="1207" y="13865"/>
                </a:lnTo>
                <a:lnTo>
                  <a:pt x="1193" y="13894"/>
                </a:lnTo>
                <a:cubicBezTo>
                  <a:pt x="1189" y="13895"/>
                  <a:pt x="1186" y="13896"/>
                  <a:pt x="1183" y="13896"/>
                </a:cubicBezTo>
                <a:cubicBezTo>
                  <a:pt x="1158" y="13896"/>
                  <a:pt x="1137" y="13849"/>
                  <a:pt x="1150" y="13836"/>
                </a:cubicBezTo>
                <a:cubicBezTo>
                  <a:pt x="1178" y="13836"/>
                  <a:pt x="1178" y="13808"/>
                  <a:pt x="1164" y="13793"/>
                </a:cubicBezTo>
                <a:lnTo>
                  <a:pt x="1164" y="13793"/>
                </a:lnTo>
                <a:lnTo>
                  <a:pt x="1150" y="13808"/>
                </a:lnTo>
                <a:lnTo>
                  <a:pt x="1092" y="13822"/>
                </a:lnTo>
                <a:cubicBezTo>
                  <a:pt x="1049" y="13779"/>
                  <a:pt x="1006" y="13736"/>
                  <a:pt x="991" y="13721"/>
                </a:cubicBezTo>
                <a:lnTo>
                  <a:pt x="977" y="13721"/>
                </a:lnTo>
                <a:cubicBezTo>
                  <a:pt x="977" y="13721"/>
                  <a:pt x="963" y="13736"/>
                  <a:pt x="963" y="13750"/>
                </a:cubicBezTo>
                <a:lnTo>
                  <a:pt x="963" y="13779"/>
                </a:lnTo>
                <a:cubicBezTo>
                  <a:pt x="963" y="13808"/>
                  <a:pt x="905" y="13851"/>
                  <a:pt x="891" y="13865"/>
                </a:cubicBezTo>
                <a:cubicBezTo>
                  <a:pt x="862" y="13865"/>
                  <a:pt x="862" y="13822"/>
                  <a:pt x="862" y="13808"/>
                </a:cubicBezTo>
                <a:cubicBezTo>
                  <a:pt x="862" y="13801"/>
                  <a:pt x="861" y="13798"/>
                  <a:pt x="858" y="13798"/>
                </a:cubicBezTo>
                <a:cubicBezTo>
                  <a:pt x="849" y="13798"/>
                  <a:pt x="830" y="13825"/>
                  <a:pt x="819" y="13836"/>
                </a:cubicBezTo>
                <a:cubicBezTo>
                  <a:pt x="805" y="13851"/>
                  <a:pt x="819" y="13923"/>
                  <a:pt x="833" y="13937"/>
                </a:cubicBezTo>
                <a:cubicBezTo>
                  <a:pt x="833" y="13966"/>
                  <a:pt x="848" y="13994"/>
                  <a:pt x="848" y="14009"/>
                </a:cubicBezTo>
                <a:cubicBezTo>
                  <a:pt x="840" y="14032"/>
                  <a:pt x="815" y="14043"/>
                  <a:pt x="791" y="14043"/>
                </a:cubicBezTo>
                <a:cubicBezTo>
                  <a:pt x="772" y="14043"/>
                  <a:pt x="754" y="14036"/>
                  <a:pt x="747" y="14023"/>
                </a:cubicBezTo>
                <a:lnTo>
                  <a:pt x="733" y="14009"/>
                </a:lnTo>
                <a:cubicBezTo>
                  <a:pt x="730" y="14003"/>
                  <a:pt x="727" y="14001"/>
                  <a:pt x="723" y="14001"/>
                </a:cubicBezTo>
                <a:cubicBezTo>
                  <a:pt x="708" y="14001"/>
                  <a:pt x="690" y="14040"/>
                  <a:pt x="690" y="14052"/>
                </a:cubicBezTo>
                <a:cubicBezTo>
                  <a:pt x="688" y="14056"/>
                  <a:pt x="686" y="14058"/>
                  <a:pt x="684" y="14058"/>
                </a:cubicBezTo>
                <a:cubicBezTo>
                  <a:pt x="672" y="14058"/>
                  <a:pt x="661" y="13990"/>
                  <a:pt x="661" y="13966"/>
                </a:cubicBezTo>
                <a:cubicBezTo>
                  <a:pt x="661" y="13937"/>
                  <a:pt x="704" y="13908"/>
                  <a:pt x="704" y="13894"/>
                </a:cubicBezTo>
                <a:cubicBezTo>
                  <a:pt x="719" y="13894"/>
                  <a:pt x="704" y="13879"/>
                  <a:pt x="675" y="13865"/>
                </a:cubicBezTo>
                <a:lnTo>
                  <a:pt x="632" y="13879"/>
                </a:lnTo>
                <a:cubicBezTo>
                  <a:pt x="618" y="13894"/>
                  <a:pt x="604" y="13923"/>
                  <a:pt x="589" y="13951"/>
                </a:cubicBezTo>
                <a:lnTo>
                  <a:pt x="575" y="13937"/>
                </a:lnTo>
                <a:lnTo>
                  <a:pt x="560" y="13908"/>
                </a:lnTo>
                <a:cubicBezTo>
                  <a:pt x="546" y="13865"/>
                  <a:pt x="517" y="13851"/>
                  <a:pt x="517" y="13851"/>
                </a:cubicBezTo>
                <a:cubicBezTo>
                  <a:pt x="503" y="13865"/>
                  <a:pt x="489" y="13908"/>
                  <a:pt x="474" y="13951"/>
                </a:cubicBezTo>
                <a:lnTo>
                  <a:pt x="460" y="13937"/>
                </a:lnTo>
                <a:lnTo>
                  <a:pt x="402" y="13879"/>
                </a:lnTo>
                <a:cubicBezTo>
                  <a:pt x="359" y="13923"/>
                  <a:pt x="359" y="14009"/>
                  <a:pt x="359" y="14037"/>
                </a:cubicBezTo>
                <a:cubicBezTo>
                  <a:pt x="359" y="14066"/>
                  <a:pt x="374" y="14109"/>
                  <a:pt x="374" y="14124"/>
                </a:cubicBezTo>
                <a:cubicBezTo>
                  <a:pt x="374" y="14138"/>
                  <a:pt x="374" y="14152"/>
                  <a:pt x="374" y="14152"/>
                </a:cubicBezTo>
                <a:cubicBezTo>
                  <a:pt x="359" y="14152"/>
                  <a:pt x="331" y="14109"/>
                  <a:pt x="316" y="14095"/>
                </a:cubicBezTo>
                <a:cubicBezTo>
                  <a:pt x="302" y="14081"/>
                  <a:pt x="331" y="14009"/>
                  <a:pt x="316" y="13994"/>
                </a:cubicBezTo>
                <a:cubicBezTo>
                  <a:pt x="311" y="13990"/>
                  <a:pt x="303" y="13988"/>
                  <a:pt x="294" y="13988"/>
                </a:cubicBezTo>
                <a:cubicBezTo>
                  <a:pt x="276" y="13988"/>
                  <a:pt x="254" y="13994"/>
                  <a:pt x="244" y="13994"/>
                </a:cubicBezTo>
                <a:cubicBezTo>
                  <a:pt x="244" y="13994"/>
                  <a:pt x="244" y="14037"/>
                  <a:pt x="244" y="14066"/>
                </a:cubicBezTo>
                <a:lnTo>
                  <a:pt x="244" y="14081"/>
                </a:lnTo>
                <a:cubicBezTo>
                  <a:pt x="216" y="14109"/>
                  <a:pt x="201" y="14152"/>
                  <a:pt x="173" y="14152"/>
                </a:cubicBezTo>
                <a:lnTo>
                  <a:pt x="158" y="14152"/>
                </a:lnTo>
                <a:cubicBezTo>
                  <a:pt x="158" y="14167"/>
                  <a:pt x="173" y="14181"/>
                  <a:pt x="187" y="14181"/>
                </a:cubicBezTo>
                <a:cubicBezTo>
                  <a:pt x="187" y="14181"/>
                  <a:pt x="166" y="14244"/>
                  <a:pt x="142" y="14244"/>
                </a:cubicBezTo>
                <a:cubicBezTo>
                  <a:pt x="138" y="14244"/>
                  <a:pt x="134" y="14243"/>
                  <a:pt x="129" y="14239"/>
                </a:cubicBezTo>
                <a:cubicBezTo>
                  <a:pt x="129" y="14238"/>
                  <a:pt x="127" y="14237"/>
                  <a:pt x="126" y="14237"/>
                </a:cubicBezTo>
                <a:cubicBezTo>
                  <a:pt x="110" y="14237"/>
                  <a:pt x="73" y="14327"/>
                  <a:pt x="86" y="14354"/>
                </a:cubicBezTo>
                <a:cubicBezTo>
                  <a:pt x="86" y="14385"/>
                  <a:pt x="79" y="14408"/>
                  <a:pt x="69" y="14408"/>
                </a:cubicBezTo>
                <a:cubicBezTo>
                  <a:pt x="66" y="14408"/>
                  <a:pt x="62" y="14405"/>
                  <a:pt x="58" y="14397"/>
                </a:cubicBezTo>
                <a:lnTo>
                  <a:pt x="29" y="14397"/>
                </a:lnTo>
                <a:lnTo>
                  <a:pt x="15" y="14411"/>
                </a:lnTo>
                <a:cubicBezTo>
                  <a:pt x="15" y="14425"/>
                  <a:pt x="43" y="14468"/>
                  <a:pt x="58" y="14468"/>
                </a:cubicBezTo>
                <a:cubicBezTo>
                  <a:pt x="72" y="14468"/>
                  <a:pt x="101" y="14454"/>
                  <a:pt x="115" y="14454"/>
                </a:cubicBezTo>
                <a:cubicBezTo>
                  <a:pt x="129" y="14440"/>
                  <a:pt x="115" y="14339"/>
                  <a:pt x="144" y="14339"/>
                </a:cubicBezTo>
                <a:cubicBezTo>
                  <a:pt x="158" y="14339"/>
                  <a:pt x="158" y="14368"/>
                  <a:pt x="158" y="14382"/>
                </a:cubicBezTo>
                <a:cubicBezTo>
                  <a:pt x="158" y="14397"/>
                  <a:pt x="187" y="14425"/>
                  <a:pt x="201" y="14425"/>
                </a:cubicBezTo>
                <a:cubicBezTo>
                  <a:pt x="216" y="14425"/>
                  <a:pt x="216" y="14468"/>
                  <a:pt x="201" y="14483"/>
                </a:cubicBezTo>
                <a:cubicBezTo>
                  <a:pt x="201" y="14490"/>
                  <a:pt x="205" y="14494"/>
                  <a:pt x="210" y="14494"/>
                </a:cubicBezTo>
                <a:cubicBezTo>
                  <a:pt x="216" y="14494"/>
                  <a:pt x="223" y="14490"/>
                  <a:pt x="230" y="14483"/>
                </a:cubicBezTo>
                <a:lnTo>
                  <a:pt x="259" y="14497"/>
                </a:lnTo>
                <a:cubicBezTo>
                  <a:pt x="302" y="14526"/>
                  <a:pt x="316" y="14555"/>
                  <a:pt x="273" y="14569"/>
                </a:cubicBezTo>
                <a:lnTo>
                  <a:pt x="273" y="14555"/>
                </a:lnTo>
                <a:cubicBezTo>
                  <a:pt x="265" y="14551"/>
                  <a:pt x="260" y="14549"/>
                  <a:pt x="256" y="14549"/>
                </a:cubicBezTo>
                <a:cubicBezTo>
                  <a:pt x="244" y="14549"/>
                  <a:pt x="244" y="14562"/>
                  <a:pt x="244" y="14583"/>
                </a:cubicBezTo>
                <a:cubicBezTo>
                  <a:pt x="244" y="14598"/>
                  <a:pt x="273" y="14612"/>
                  <a:pt x="273" y="14627"/>
                </a:cubicBezTo>
                <a:lnTo>
                  <a:pt x="244" y="14655"/>
                </a:lnTo>
                <a:cubicBezTo>
                  <a:pt x="230" y="14627"/>
                  <a:pt x="201" y="14612"/>
                  <a:pt x="187" y="14612"/>
                </a:cubicBezTo>
                <a:lnTo>
                  <a:pt x="173" y="14627"/>
                </a:lnTo>
                <a:lnTo>
                  <a:pt x="158" y="14655"/>
                </a:lnTo>
                <a:cubicBezTo>
                  <a:pt x="129" y="14670"/>
                  <a:pt x="158" y="14698"/>
                  <a:pt x="173" y="14698"/>
                </a:cubicBezTo>
                <a:cubicBezTo>
                  <a:pt x="187" y="14698"/>
                  <a:pt x="173" y="14727"/>
                  <a:pt x="144" y="14756"/>
                </a:cubicBezTo>
                <a:lnTo>
                  <a:pt x="115" y="14756"/>
                </a:lnTo>
                <a:lnTo>
                  <a:pt x="15" y="14770"/>
                </a:lnTo>
                <a:cubicBezTo>
                  <a:pt x="0" y="14856"/>
                  <a:pt x="0" y="14943"/>
                  <a:pt x="0" y="14957"/>
                </a:cubicBezTo>
                <a:cubicBezTo>
                  <a:pt x="0" y="14957"/>
                  <a:pt x="15" y="14971"/>
                  <a:pt x="43" y="14971"/>
                </a:cubicBezTo>
                <a:lnTo>
                  <a:pt x="58" y="14986"/>
                </a:lnTo>
                <a:cubicBezTo>
                  <a:pt x="72" y="15000"/>
                  <a:pt x="86" y="15043"/>
                  <a:pt x="86" y="15072"/>
                </a:cubicBezTo>
                <a:cubicBezTo>
                  <a:pt x="86" y="15086"/>
                  <a:pt x="86" y="15101"/>
                  <a:pt x="86" y="15129"/>
                </a:cubicBezTo>
                <a:lnTo>
                  <a:pt x="86" y="15158"/>
                </a:lnTo>
                <a:cubicBezTo>
                  <a:pt x="77" y="15185"/>
                  <a:pt x="91" y="15195"/>
                  <a:pt x="106" y="15195"/>
                </a:cubicBezTo>
                <a:cubicBezTo>
                  <a:pt x="115" y="15195"/>
                  <a:pt x="124" y="15192"/>
                  <a:pt x="129" y="15187"/>
                </a:cubicBezTo>
                <a:cubicBezTo>
                  <a:pt x="129" y="15187"/>
                  <a:pt x="144" y="15144"/>
                  <a:pt x="129" y="15115"/>
                </a:cubicBezTo>
                <a:lnTo>
                  <a:pt x="144" y="15101"/>
                </a:lnTo>
                <a:lnTo>
                  <a:pt x="158" y="15086"/>
                </a:lnTo>
                <a:cubicBezTo>
                  <a:pt x="173" y="15101"/>
                  <a:pt x="201" y="15144"/>
                  <a:pt x="230" y="15158"/>
                </a:cubicBezTo>
                <a:lnTo>
                  <a:pt x="259" y="15158"/>
                </a:lnTo>
                <a:cubicBezTo>
                  <a:pt x="259" y="15158"/>
                  <a:pt x="244" y="15201"/>
                  <a:pt x="244" y="15216"/>
                </a:cubicBezTo>
                <a:cubicBezTo>
                  <a:pt x="244" y="15230"/>
                  <a:pt x="259" y="15345"/>
                  <a:pt x="230" y="15359"/>
                </a:cubicBezTo>
                <a:cubicBezTo>
                  <a:pt x="201" y="15374"/>
                  <a:pt x="201" y="15445"/>
                  <a:pt x="201" y="15460"/>
                </a:cubicBezTo>
                <a:cubicBezTo>
                  <a:pt x="201" y="15489"/>
                  <a:pt x="201" y="15517"/>
                  <a:pt x="216" y="15517"/>
                </a:cubicBezTo>
                <a:lnTo>
                  <a:pt x="244" y="15517"/>
                </a:lnTo>
                <a:lnTo>
                  <a:pt x="259" y="15474"/>
                </a:lnTo>
                <a:cubicBezTo>
                  <a:pt x="266" y="15438"/>
                  <a:pt x="277" y="15427"/>
                  <a:pt x="287" y="15427"/>
                </a:cubicBezTo>
                <a:cubicBezTo>
                  <a:pt x="298" y="15427"/>
                  <a:pt x="309" y="15438"/>
                  <a:pt x="316" y="15445"/>
                </a:cubicBezTo>
                <a:cubicBezTo>
                  <a:pt x="316" y="15462"/>
                  <a:pt x="326" y="15469"/>
                  <a:pt x="337" y="15469"/>
                </a:cubicBezTo>
                <a:cubicBezTo>
                  <a:pt x="345" y="15469"/>
                  <a:pt x="353" y="15466"/>
                  <a:pt x="359" y="15460"/>
                </a:cubicBezTo>
                <a:lnTo>
                  <a:pt x="417" y="15460"/>
                </a:lnTo>
                <a:cubicBezTo>
                  <a:pt x="412" y="15478"/>
                  <a:pt x="412" y="15484"/>
                  <a:pt x="414" y="15484"/>
                </a:cubicBezTo>
                <a:cubicBezTo>
                  <a:pt x="419" y="15484"/>
                  <a:pt x="436" y="15451"/>
                  <a:pt x="446" y="15431"/>
                </a:cubicBezTo>
                <a:cubicBezTo>
                  <a:pt x="460" y="15402"/>
                  <a:pt x="489" y="15374"/>
                  <a:pt x="489" y="15374"/>
                </a:cubicBezTo>
                <a:cubicBezTo>
                  <a:pt x="489" y="15374"/>
                  <a:pt x="517" y="15445"/>
                  <a:pt x="546" y="15532"/>
                </a:cubicBezTo>
                <a:lnTo>
                  <a:pt x="632" y="15474"/>
                </a:lnTo>
                <a:lnTo>
                  <a:pt x="632" y="15460"/>
                </a:lnTo>
                <a:cubicBezTo>
                  <a:pt x="647" y="15489"/>
                  <a:pt x="647" y="15517"/>
                  <a:pt x="647" y="15546"/>
                </a:cubicBezTo>
                <a:lnTo>
                  <a:pt x="632" y="15575"/>
                </a:lnTo>
                <a:lnTo>
                  <a:pt x="632" y="15589"/>
                </a:lnTo>
                <a:cubicBezTo>
                  <a:pt x="604" y="15589"/>
                  <a:pt x="589" y="15618"/>
                  <a:pt x="575" y="15647"/>
                </a:cubicBezTo>
                <a:lnTo>
                  <a:pt x="604" y="15632"/>
                </a:lnTo>
                <a:cubicBezTo>
                  <a:pt x="618" y="15632"/>
                  <a:pt x="629" y="15629"/>
                  <a:pt x="634" y="15629"/>
                </a:cubicBezTo>
                <a:cubicBezTo>
                  <a:pt x="639" y="15629"/>
                  <a:pt x="639" y="15632"/>
                  <a:pt x="632" y="15647"/>
                </a:cubicBezTo>
                <a:cubicBezTo>
                  <a:pt x="618" y="15690"/>
                  <a:pt x="632" y="15718"/>
                  <a:pt x="661" y="15733"/>
                </a:cubicBezTo>
                <a:lnTo>
                  <a:pt x="690" y="15762"/>
                </a:lnTo>
                <a:cubicBezTo>
                  <a:pt x="697" y="15740"/>
                  <a:pt x="708" y="15733"/>
                  <a:pt x="717" y="15733"/>
                </a:cubicBezTo>
                <a:cubicBezTo>
                  <a:pt x="726" y="15733"/>
                  <a:pt x="733" y="15740"/>
                  <a:pt x="733" y="15747"/>
                </a:cubicBezTo>
                <a:cubicBezTo>
                  <a:pt x="739" y="15753"/>
                  <a:pt x="760" y="15757"/>
                  <a:pt x="783" y="15757"/>
                </a:cubicBezTo>
                <a:cubicBezTo>
                  <a:pt x="816" y="15757"/>
                  <a:pt x="854" y="15750"/>
                  <a:pt x="862" y="15733"/>
                </a:cubicBezTo>
                <a:cubicBezTo>
                  <a:pt x="871" y="15716"/>
                  <a:pt x="879" y="15709"/>
                  <a:pt x="885" y="15709"/>
                </a:cubicBezTo>
                <a:cubicBezTo>
                  <a:pt x="888" y="15709"/>
                  <a:pt x="891" y="15712"/>
                  <a:pt x="891" y="15718"/>
                </a:cubicBezTo>
                <a:cubicBezTo>
                  <a:pt x="905" y="15718"/>
                  <a:pt x="934" y="15690"/>
                  <a:pt x="934" y="15675"/>
                </a:cubicBezTo>
                <a:cubicBezTo>
                  <a:pt x="948" y="15661"/>
                  <a:pt x="991" y="15589"/>
                  <a:pt x="991" y="15560"/>
                </a:cubicBezTo>
                <a:cubicBezTo>
                  <a:pt x="991" y="15546"/>
                  <a:pt x="1049" y="15532"/>
                  <a:pt x="1078" y="15532"/>
                </a:cubicBezTo>
                <a:cubicBezTo>
                  <a:pt x="1106" y="15532"/>
                  <a:pt x="1106" y="15589"/>
                  <a:pt x="1106" y="15603"/>
                </a:cubicBezTo>
                <a:cubicBezTo>
                  <a:pt x="1106" y="15618"/>
                  <a:pt x="1106" y="15632"/>
                  <a:pt x="1106" y="15647"/>
                </a:cubicBezTo>
                <a:cubicBezTo>
                  <a:pt x="1106" y="15647"/>
                  <a:pt x="1135" y="15603"/>
                  <a:pt x="1150" y="15589"/>
                </a:cubicBezTo>
                <a:cubicBezTo>
                  <a:pt x="1150" y="15583"/>
                  <a:pt x="1150" y="15580"/>
                  <a:pt x="1151" y="15580"/>
                </a:cubicBezTo>
                <a:cubicBezTo>
                  <a:pt x="1156" y="15580"/>
                  <a:pt x="1167" y="15616"/>
                  <a:pt x="1178" y="15661"/>
                </a:cubicBezTo>
                <a:lnTo>
                  <a:pt x="1150" y="15704"/>
                </a:lnTo>
                <a:cubicBezTo>
                  <a:pt x="1150" y="15704"/>
                  <a:pt x="1150" y="15733"/>
                  <a:pt x="1164" y="15733"/>
                </a:cubicBezTo>
                <a:cubicBezTo>
                  <a:pt x="1164" y="15733"/>
                  <a:pt x="1178" y="15733"/>
                  <a:pt x="1193" y="15718"/>
                </a:cubicBezTo>
                <a:lnTo>
                  <a:pt x="1207" y="15704"/>
                </a:lnTo>
                <a:cubicBezTo>
                  <a:pt x="1215" y="15679"/>
                  <a:pt x="1224" y="15664"/>
                  <a:pt x="1229" y="15664"/>
                </a:cubicBezTo>
                <a:cubicBezTo>
                  <a:pt x="1233" y="15664"/>
                  <a:pt x="1236" y="15672"/>
                  <a:pt x="1236" y="15690"/>
                </a:cubicBezTo>
                <a:cubicBezTo>
                  <a:pt x="1264" y="15690"/>
                  <a:pt x="1293" y="15704"/>
                  <a:pt x="1308" y="15704"/>
                </a:cubicBezTo>
                <a:cubicBezTo>
                  <a:pt x="1334" y="15704"/>
                  <a:pt x="1324" y="15763"/>
                  <a:pt x="1355" y="15763"/>
                </a:cubicBezTo>
                <a:cubicBezTo>
                  <a:pt x="1358" y="15763"/>
                  <a:pt x="1361" y="15763"/>
                  <a:pt x="1365" y="15762"/>
                </a:cubicBezTo>
                <a:lnTo>
                  <a:pt x="1408" y="15762"/>
                </a:lnTo>
                <a:cubicBezTo>
                  <a:pt x="1466" y="15762"/>
                  <a:pt x="1509" y="15690"/>
                  <a:pt x="1509" y="15661"/>
                </a:cubicBezTo>
                <a:cubicBezTo>
                  <a:pt x="1509" y="15632"/>
                  <a:pt x="1537" y="15603"/>
                  <a:pt x="1581" y="15603"/>
                </a:cubicBezTo>
                <a:lnTo>
                  <a:pt x="1595" y="15632"/>
                </a:lnTo>
                <a:lnTo>
                  <a:pt x="1638" y="15675"/>
                </a:lnTo>
                <a:cubicBezTo>
                  <a:pt x="1695" y="15690"/>
                  <a:pt x="1767" y="15718"/>
                  <a:pt x="1796" y="15718"/>
                </a:cubicBezTo>
                <a:lnTo>
                  <a:pt x="1810" y="15747"/>
                </a:lnTo>
                <a:cubicBezTo>
                  <a:pt x="1814" y="15755"/>
                  <a:pt x="1818" y="15757"/>
                  <a:pt x="1822" y="15757"/>
                </a:cubicBezTo>
                <a:cubicBezTo>
                  <a:pt x="1830" y="15757"/>
                  <a:pt x="1839" y="15744"/>
                  <a:pt x="1847" y="15744"/>
                </a:cubicBezTo>
                <a:cubicBezTo>
                  <a:pt x="1849" y="15744"/>
                  <a:pt x="1851" y="15745"/>
                  <a:pt x="1854" y="15747"/>
                </a:cubicBezTo>
                <a:cubicBezTo>
                  <a:pt x="1882" y="15762"/>
                  <a:pt x="1897" y="15776"/>
                  <a:pt x="1925" y="15790"/>
                </a:cubicBezTo>
                <a:cubicBezTo>
                  <a:pt x="1925" y="15797"/>
                  <a:pt x="1929" y="15801"/>
                  <a:pt x="1933" y="15801"/>
                </a:cubicBezTo>
                <a:cubicBezTo>
                  <a:pt x="1936" y="15801"/>
                  <a:pt x="1940" y="15797"/>
                  <a:pt x="1940" y="15790"/>
                </a:cubicBezTo>
                <a:cubicBezTo>
                  <a:pt x="1954" y="15762"/>
                  <a:pt x="1997" y="15776"/>
                  <a:pt x="2012" y="15762"/>
                </a:cubicBezTo>
                <a:lnTo>
                  <a:pt x="2026" y="15747"/>
                </a:lnTo>
                <a:cubicBezTo>
                  <a:pt x="2055" y="15704"/>
                  <a:pt x="2069" y="15690"/>
                  <a:pt x="2069" y="15690"/>
                </a:cubicBezTo>
                <a:cubicBezTo>
                  <a:pt x="2069" y="15704"/>
                  <a:pt x="2098" y="15733"/>
                  <a:pt x="2112" y="15776"/>
                </a:cubicBezTo>
                <a:lnTo>
                  <a:pt x="2170" y="15747"/>
                </a:lnTo>
                <a:lnTo>
                  <a:pt x="2184" y="15747"/>
                </a:lnTo>
                <a:cubicBezTo>
                  <a:pt x="2198" y="15747"/>
                  <a:pt x="2213" y="15762"/>
                  <a:pt x="2241" y="15790"/>
                </a:cubicBezTo>
                <a:lnTo>
                  <a:pt x="2256" y="15805"/>
                </a:lnTo>
                <a:lnTo>
                  <a:pt x="2299" y="15876"/>
                </a:lnTo>
                <a:cubicBezTo>
                  <a:pt x="2313" y="15848"/>
                  <a:pt x="2342" y="15805"/>
                  <a:pt x="2371" y="15762"/>
                </a:cubicBezTo>
                <a:lnTo>
                  <a:pt x="2414" y="15762"/>
                </a:lnTo>
                <a:cubicBezTo>
                  <a:pt x="2443" y="15762"/>
                  <a:pt x="2457" y="15704"/>
                  <a:pt x="2471" y="15675"/>
                </a:cubicBezTo>
                <a:lnTo>
                  <a:pt x="2486" y="15675"/>
                </a:lnTo>
                <a:cubicBezTo>
                  <a:pt x="2486" y="15675"/>
                  <a:pt x="2486" y="15762"/>
                  <a:pt x="2486" y="15805"/>
                </a:cubicBezTo>
                <a:cubicBezTo>
                  <a:pt x="2474" y="15828"/>
                  <a:pt x="2491" y="15852"/>
                  <a:pt x="2505" y="15852"/>
                </a:cubicBezTo>
                <a:cubicBezTo>
                  <a:pt x="2509" y="15852"/>
                  <a:pt x="2512" y="15850"/>
                  <a:pt x="2514" y="15848"/>
                </a:cubicBezTo>
                <a:cubicBezTo>
                  <a:pt x="2525" y="15848"/>
                  <a:pt x="2568" y="15823"/>
                  <a:pt x="2595" y="15823"/>
                </a:cubicBezTo>
                <a:cubicBezTo>
                  <a:pt x="2604" y="15823"/>
                  <a:pt x="2611" y="15826"/>
                  <a:pt x="2615" y="15833"/>
                </a:cubicBezTo>
                <a:cubicBezTo>
                  <a:pt x="2629" y="15848"/>
                  <a:pt x="2658" y="15891"/>
                  <a:pt x="2658" y="15920"/>
                </a:cubicBezTo>
                <a:lnTo>
                  <a:pt x="2687" y="15920"/>
                </a:lnTo>
                <a:cubicBezTo>
                  <a:pt x="2716" y="15920"/>
                  <a:pt x="2730" y="15948"/>
                  <a:pt x="2759" y="15948"/>
                </a:cubicBezTo>
                <a:lnTo>
                  <a:pt x="2787" y="15948"/>
                </a:lnTo>
                <a:cubicBezTo>
                  <a:pt x="2816" y="15948"/>
                  <a:pt x="2845" y="15963"/>
                  <a:pt x="2845" y="15963"/>
                </a:cubicBezTo>
                <a:lnTo>
                  <a:pt x="2859" y="15963"/>
                </a:lnTo>
                <a:cubicBezTo>
                  <a:pt x="2859" y="15977"/>
                  <a:pt x="2859" y="15991"/>
                  <a:pt x="2845" y="15991"/>
                </a:cubicBezTo>
                <a:cubicBezTo>
                  <a:pt x="2845" y="16006"/>
                  <a:pt x="2831" y="16006"/>
                  <a:pt x="2816" y="16006"/>
                </a:cubicBezTo>
                <a:cubicBezTo>
                  <a:pt x="2812" y="16004"/>
                  <a:pt x="2807" y="16004"/>
                  <a:pt x="2803" y="16004"/>
                </a:cubicBezTo>
                <a:cubicBezTo>
                  <a:pt x="2782" y="16004"/>
                  <a:pt x="2757" y="16015"/>
                  <a:pt x="2734" y="16015"/>
                </a:cubicBezTo>
                <a:cubicBezTo>
                  <a:pt x="2709" y="16015"/>
                  <a:pt x="2686" y="16002"/>
                  <a:pt x="2672" y="15948"/>
                </a:cubicBezTo>
                <a:cubicBezTo>
                  <a:pt x="2672" y="15948"/>
                  <a:pt x="2658" y="15948"/>
                  <a:pt x="2644" y="15963"/>
                </a:cubicBezTo>
                <a:lnTo>
                  <a:pt x="2629" y="15991"/>
                </a:lnTo>
                <a:cubicBezTo>
                  <a:pt x="2622" y="16006"/>
                  <a:pt x="2611" y="16013"/>
                  <a:pt x="2601" y="16013"/>
                </a:cubicBezTo>
                <a:cubicBezTo>
                  <a:pt x="2590" y="16013"/>
                  <a:pt x="2579" y="16006"/>
                  <a:pt x="2572" y="15991"/>
                </a:cubicBezTo>
                <a:cubicBezTo>
                  <a:pt x="2572" y="15990"/>
                  <a:pt x="2572" y="15990"/>
                  <a:pt x="2571" y="15990"/>
                </a:cubicBezTo>
                <a:cubicBezTo>
                  <a:pt x="2568" y="15990"/>
                  <a:pt x="2542" y="16065"/>
                  <a:pt x="2529" y="16092"/>
                </a:cubicBezTo>
                <a:cubicBezTo>
                  <a:pt x="2529" y="16103"/>
                  <a:pt x="2515" y="16105"/>
                  <a:pt x="2496" y="16105"/>
                </a:cubicBezTo>
                <a:cubicBezTo>
                  <a:pt x="2476" y="16105"/>
                  <a:pt x="2449" y="16102"/>
                  <a:pt x="2428" y="16102"/>
                </a:cubicBezTo>
                <a:cubicBezTo>
                  <a:pt x="2416" y="16102"/>
                  <a:pt x="2406" y="16103"/>
                  <a:pt x="2399" y="16106"/>
                </a:cubicBezTo>
                <a:cubicBezTo>
                  <a:pt x="2356" y="16121"/>
                  <a:pt x="2313" y="16164"/>
                  <a:pt x="2299" y="16193"/>
                </a:cubicBezTo>
                <a:cubicBezTo>
                  <a:pt x="2299" y="16193"/>
                  <a:pt x="2299" y="16193"/>
                  <a:pt x="2299" y="16207"/>
                </a:cubicBezTo>
                <a:lnTo>
                  <a:pt x="2256" y="16207"/>
                </a:lnTo>
                <a:lnTo>
                  <a:pt x="2213" y="16193"/>
                </a:lnTo>
                <a:lnTo>
                  <a:pt x="2170" y="16178"/>
                </a:lnTo>
                <a:cubicBezTo>
                  <a:pt x="2155" y="16193"/>
                  <a:pt x="2141" y="16207"/>
                  <a:pt x="2127" y="16221"/>
                </a:cubicBezTo>
                <a:cubicBezTo>
                  <a:pt x="2127" y="16207"/>
                  <a:pt x="2127" y="16207"/>
                  <a:pt x="2127" y="16193"/>
                </a:cubicBezTo>
                <a:cubicBezTo>
                  <a:pt x="2127" y="16178"/>
                  <a:pt x="2069" y="16121"/>
                  <a:pt x="2055" y="16121"/>
                </a:cubicBezTo>
                <a:cubicBezTo>
                  <a:pt x="2049" y="16118"/>
                  <a:pt x="2044" y="16117"/>
                  <a:pt x="2039" y="16117"/>
                </a:cubicBezTo>
                <a:cubicBezTo>
                  <a:pt x="2016" y="16117"/>
                  <a:pt x="1997" y="16140"/>
                  <a:pt x="1997" y="16164"/>
                </a:cubicBezTo>
                <a:lnTo>
                  <a:pt x="2055" y="16164"/>
                </a:lnTo>
                <a:cubicBezTo>
                  <a:pt x="2055" y="16164"/>
                  <a:pt x="2069" y="16178"/>
                  <a:pt x="2069" y="16178"/>
                </a:cubicBezTo>
                <a:cubicBezTo>
                  <a:pt x="2069" y="16193"/>
                  <a:pt x="2069" y="16207"/>
                  <a:pt x="2069" y="16207"/>
                </a:cubicBezTo>
                <a:cubicBezTo>
                  <a:pt x="2055" y="16221"/>
                  <a:pt x="2055" y="16236"/>
                  <a:pt x="2040" y="16236"/>
                </a:cubicBezTo>
                <a:lnTo>
                  <a:pt x="2026" y="16236"/>
                </a:lnTo>
                <a:lnTo>
                  <a:pt x="2026" y="16221"/>
                </a:lnTo>
                <a:cubicBezTo>
                  <a:pt x="2012" y="16236"/>
                  <a:pt x="2012" y="16236"/>
                  <a:pt x="1997" y="16250"/>
                </a:cubicBezTo>
                <a:lnTo>
                  <a:pt x="2012" y="16264"/>
                </a:lnTo>
                <a:cubicBezTo>
                  <a:pt x="1981" y="16275"/>
                  <a:pt x="1951" y="16285"/>
                  <a:pt x="1930" y="16285"/>
                </a:cubicBezTo>
                <a:cubicBezTo>
                  <a:pt x="1922" y="16285"/>
                  <a:pt x="1915" y="16283"/>
                  <a:pt x="1911" y="16279"/>
                </a:cubicBezTo>
                <a:cubicBezTo>
                  <a:pt x="1897" y="16279"/>
                  <a:pt x="1925" y="16164"/>
                  <a:pt x="1897" y="16149"/>
                </a:cubicBezTo>
                <a:cubicBezTo>
                  <a:pt x="1892" y="16145"/>
                  <a:pt x="1887" y="16143"/>
                  <a:pt x="1883" y="16143"/>
                </a:cubicBezTo>
                <a:cubicBezTo>
                  <a:pt x="1874" y="16143"/>
                  <a:pt x="1868" y="16149"/>
                  <a:pt x="1868" y="16149"/>
                </a:cubicBezTo>
                <a:cubicBezTo>
                  <a:pt x="1868" y="16149"/>
                  <a:pt x="1854" y="16221"/>
                  <a:pt x="1839" y="16322"/>
                </a:cubicBezTo>
                <a:lnTo>
                  <a:pt x="1767" y="16351"/>
                </a:lnTo>
                <a:lnTo>
                  <a:pt x="1739" y="16365"/>
                </a:lnTo>
                <a:cubicBezTo>
                  <a:pt x="1731" y="16372"/>
                  <a:pt x="1721" y="16376"/>
                  <a:pt x="1712" y="16376"/>
                </a:cubicBezTo>
                <a:cubicBezTo>
                  <a:pt x="1703" y="16376"/>
                  <a:pt x="1695" y="16372"/>
                  <a:pt x="1695" y="16365"/>
                </a:cubicBezTo>
                <a:cubicBezTo>
                  <a:pt x="1693" y="16362"/>
                  <a:pt x="1690" y="16361"/>
                  <a:pt x="1687" y="16361"/>
                </a:cubicBezTo>
                <a:cubicBezTo>
                  <a:pt x="1675" y="16361"/>
                  <a:pt x="1664" y="16379"/>
                  <a:pt x="1652" y="16379"/>
                </a:cubicBezTo>
                <a:cubicBezTo>
                  <a:pt x="1638" y="16394"/>
                  <a:pt x="1638" y="16394"/>
                  <a:pt x="1624" y="16394"/>
                </a:cubicBezTo>
                <a:cubicBezTo>
                  <a:pt x="1624" y="16379"/>
                  <a:pt x="1609" y="16322"/>
                  <a:pt x="1595" y="16264"/>
                </a:cubicBezTo>
                <a:lnTo>
                  <a:pt x="1552" y="16250"/>
                </a:lnTo>
                <a:lnTo>
                  <a:pt x="1537" y="16250"/>
                </a:lnTo>
                <a:cubicBezTo>
                  <a:pt x="1537" y="16229"/>
                  <a:pt x="1530" y="16216"/>
                  <a:pt x="1526" y="16216"/>
                </a:cubicBezTo>
                <a:cubicBezTo>
                  <a:pt x="1524" y="16216"/>
                  <a:pt x="1523" y="16217"/>
                  <a:pt x="1523" y="16221"/>
                </a:cubicBezTo>
                <a:cubicBezTo>
                  <a:pt x="1523" y="16221"/>
                  <a:pt x="1509" y="16264"/>
                  <a:pt x="1494" y="16322"/>
                </a:cubicBezTo>
                <a:lnTo>
                  <a:pt x="1437" y="16250"/>
                </a:lnTo>
                <a:lnTo>
                  <a:pt x="1408" y="16250"/>
                </a:lnTo>
                <a:cubicBezTo>
                  <a:pt x="1408" y="16264"/>
                  <a:pt x="1408" y="16279"/>
                  <a:pt x="1408" y="16279"/>
                </a:cubicBezTo>
                <a:lnTo>
                  <a:pt x="1451" y="16351"/>
                </a:lnTo>
                <a:cubicBezTo>
                  <a:pt x="1408" y="16365"/>
                  <a:pt x="1336" y="16394"/>
                  <a:pt x="1308" y="16422"/>
                </a:cubicBezTo>
                <a:lnTo>
                  <a:pt x="1293" y="16394"/>
                </a:lnTo>
                <a:lnTo>
                  <a:pt x="1279" y="16379"/>
                </a:lnTo>
                <a:cubicBezTo>
                  <a:pt x="1279" y="16351"/>
                  <a:pt x="1250" y="16322"/>
                  <a:pt x="1221" y="16322"/>
                </a:cubicBezTo>
                <a:lnTo>
                  <a:pt x="1193" y="16322"/>
                </a:lnTo>
                <a:cubicBezTo>
                  <a:pt x="1193" y="16336"/>
                  <a:pt x="1207" y="16351"/>
                  <a:pt x="1221" y="16351"/>
                </a:cubicBezTo>
                <a:lnTo>
                  <a:pt x="1264" y="16351"/>
                </a:lnTo>
                <a:cubicBezTo>
                  <a:pt x="1264" y="16365"/>
                  <a:pt x="1264" y="16394"/>
                  <a:pt x="1264" y="16394"/>
                </a:cubicBezTo>
                <a:lnTo>
                  <a:pt x="1221" y="16408"/>
                </a:lnTo>
                <a:cubicBezTo>
                  <a:pt x="1215" y="16410"/>
                  <a:pt x="1209" y="16410"/>
                  <a:pt x="1203" y="16410"/>
                </a:cubicBezTo>
                <a:cubicBezTo>
                  <a:pt x="1154" y="16410"/>
                  <a:pt x="1118" y="16365"/>
                  <a:pt x="1092" y="16365"/>
                </a:cubicBezTo>
                <a:cubicBezTo>
                  <a:pt x="1078" y="16365"/>
                  <a:pt x="1035" y="16351"/>
                  <a:pt x="1020" y="16336"/>
                </a:cubicBezTo>
                <a:cubicBezTo>
                  <a:pt x="1006" y="16336"/>
                  <a:pt x="1006" y="16351"/>
                  <a:pt x="1020" y="16379"/>
                </a:cubicBezTo>
                <a:lnTo>
                  <a:pt x="1035" y="16394"/>
                </a:lnTo>
                <a:cubicBezTo>
                  <a:pt x="1063" y="16422"/>
                  <a:pt x="1035" y="16437"/>
                  <a:pt x="1035" y="16466"/>
                </a:cubicBezTo>
                <a:cubicBezTo>
                  <a:pt x="1035" y="16493"/>
                  <a:pt x="1023" y="16503"/>
                  <a:pt x="1011" y="16503"/>
                </a:cubicBezTo>
                <a:cubicBezTo>
                  <a:pt x="1004" y="16503"/>
                  <a:pt x="997" y="16500"/>
                  <a:pt x="991" y="16494"/>
                </a:cubicBezTo>
                <a:lnTo>
                  <a:pt x="934" y="16466"/>
                </a:lnTo>
                <a:cubicBezTo>
                  <a:pt x="891" y="16480"/>
                  <a:pt x="790" y="16480"/>
                  <a:pt x="790" y="16494"/>
                </a:cubicBezTo>
                <a:cubicBezTo>
                  <a:pt x="776" y="16509"/>
                  <a:pt x="733" y="16537"/>
                  <a:pt x="719" y="16552"/>
                </a:cubicBezTo>
                <a:lnTo>
                  <a:pt x="704" y="16494"/>
                </a:lnTo>
                <a:cubicBezTo>
                  <a:pt x="704" y="16484"/>
                  <a:pt x="697" y="16468"/>
                  <a:pt x="693" y="16468"/>
                </a:cubicBezTo>
                <a:cubicBezTo>
                  <a:pt x="691" y="16468"/>
                  <a:pt x="690" y="16471"/>
                  <a:pt x="690" y="16480"/>
                </a:cubicBezTo>
                <a:lnTo>
                  <a:pt x="675" y="16537"/>
                </a:lnTo>
                <a:cubicBezTo>
                  <a:pt x="661" y="16580"/>
                  <a:pt x="618" y="16695"/>
                  <a:pt x="604" y="16738"/>
                </a:cubicBezTo>
                <a:cubicBezTo>
                  <a:pt x="599" y="16748"/>
                  <a:pt x="594" y="16753"/>
                  <a:pt x="589" y="16753"/>
                </a:cubicBezTo>
                <a:cubicBezTo>
                  <a:pt x="580" y="16753"/>
                  <a:pt x="570" y="16734"/>
                  <a:pt x="560" y="16695"/>
                </a:cubicBezTo>
                <a:lnTo>
                  <a:pt x="589" y="16609"/>
                </a:lnTo>
                <a:lnTo>
                  <a:pt x="604" y="16566"/>
                </a:lnTo>
                <a:cubicBezTo>
                  <a:pt x="618" y="16509"/>
                  <a:pt x="632" y="16451"/>
                  <a:pt x="632" y="16437"/>
                </a:cubicBezTo>
                <a:lnTo>
                  <a:pt x="632" y="16437"/>
                </a:lnTo>
                <a:lnTo>
                  <a:pt x="604" y="16466"/>
                </a:lnTo>
                <a:cubicBezTo>
                  <a:pt x="602" y="16464"/>
                  <a:pt x="600" y="16463"/>
                  <a:pt x="599" y="16463"/>
                </a:cubicBezTo>
                <a:cubicBezTo>
                  <a:pt x="586" y="16463"/>
                  <a:pt x="575" y="16512"/>
                  <a:pt x="575" y="16537"/>
                </a:cubicBezTo>
                <a:cubicBezTo>
                  <a:pt x="575" y="16552"/>
                  <a:pt x="568" y="16559"/>
                  <a:pt x="557" y="16559"/>
                </a:cubicBezTo>
                <a:cubicBezTo>
                  <a:pt x="546" y="16559"/>
                  <a:pt x="532" y="16552"/>
                  <a:pt x="517" y="16537"/>
                </a:cubicBezTo>
                <a:lnTo>
                  <a:pt x="489" y="16509"/>
                </a:lnTo>
                <a:lnTo>
                  <a:pt x="474" y="16480"/>
                </a:lnTo>
                <a:cubicBezTo>
                  <a:pt x="431" y="16466"/>
                  <a:pt x="417" y="16422"/>
                  <a:pt x="446" y="16394"/>
                </a:cubicBezTo>
                <a:lnTo>
                  <a:pt x="446" y="16365"/>
                </a:lnTo>
                <a:lnTo>
                  <a:pt x="446" y="16322"/>
                </a:lnTo>
                <a:cubicBezTo>
                  <a:pt x="441" y="16309"/>
                  <a:pt x="434" y="16304"/>
                  <a:pt x="426" y="16304"/>
                </a:cubicBezTo>
                <a:cubicBezTo>
                  <a:pt x="409" y="16304"/>
                  <a:pt x="388" y="16331"/>
                  <a:pt x="388" y="16351"/>
                </a:cubicBezTo>
                <a:cubicBezTo>
                  <a:pt x="374" y="16379"/>
                  <a:pt x="331" y="16394"/>
                  <a:pt x="316" y="16394"/>
                </a:cubicBezTo>
                <a:cubicBezTo>
                  <a:pt x="316" y="16393"/>
                  <a:pt x="315" y="16393"/>
                  <a:pt x="315" y="16393"/>
                </a:cubicBezTo>
                <a:lnTo>
                  <a:pt x="315" y="16393"/>
                </a:lnTo>
                <a:cubicBezTo>
                  <a:pt x="311" y="16393"/>
                  <a:pt x="402" y="16524"/>
                  <a:pt x="402" y="16552"/>
                </a:cubicBezTo>
                <a:cubicBezTo>
                  <a:pt x="402" y="16566"/>
                  <a:pt x="374" y="16566"/>
                  <a:pt x="359" y="16580"/>
                </a:cubicBezTo>
                <a:cubicBezTo>
                  <a:pt x="345" y="16580"/>
                  <a:pt x="331" y="16624"/>
                  <a:pt x="316" y="16681"/>
                </a:cubicBezTo>
                <a:lnTo>
                  <a:pt x="273" y="16695"/>
                </a:lnTo>
                <a:cubicBezTo>
                  <a:pt x="259" y="16695"/>
                  <a:pt x="244" y="16724"/>
                  <a:pt x="216" y="16738"/>
                </a:cubicBezTo>
                <a:cubicBezTo>
                  <a:pt x="187" y="16753"/>
                  <a:pt x="230" y="16782"/>
                  <a:pt x="216" y="16796"/>
                </a:cubicBezTo>
                <a:lnTo>
                  <a:pt x="201" y="16825"/>
                </a:lnTo>
                <a:cubicBezTo>
                  <a:pt x="173" y="16839"/>
                  <a:pt x="129" y="16882"/>
                  <a:pt x="115" y="16882"/>
                </a:cubicBezTo>
                <a:cubicBezTo>
                  <a:pt x="115" y="16897"/>
                  <a:pt x="129" y="16911"/>
                  <a:pt x="158" y="16925"/>
                </a:cubicBezTo>
                <a:cubicBezTo>
                  <a:pt x="168" y="16911"/>
                  <a:pt x="177" y="16906"/>
                  <a:pt x="187" y="16906"/>
                </a:cubicBezTo>
                <a:cubicBezTo>
                  <a:pt x="206" y="16906"/>
                  <a:pt x="225" y="16925"/>
                  <a:pt x="244" y="16925"/>
                </a:cubicBezTo>
                <a:lnTo>
                  <a:pt x="359" y="16925"/>
                </a:lnTo>
                <a:lnTo>
                  <a:pt x="359" y="16954"/>
                </a:lnTo>
                <a:lnTo>
                  <a:pt x="374" y="17011"/>
                </a:lnTo>
                <a:cubicBezTo>
                  <a:pt x="402" y="16997"/>
                  <a:pt x="417" y="16940"/>
                  <a:pt x="417" y="16925"/>
                </a:cubicBezTo>
                <a:cubicBezTo>
                  <a:pt x="417" y="16911"/>
                  <a:pt x="431" y="16911"/>
                  <a:pt x="446" y="16897"/>
                </a:cubicBezTo>
                <a:lnTo>
                  <a:pt x="446" y="16911"/>
                </a:lnTo>
                <a:cubicBezTo>
                  <a:pt x="458" y="16923"/>
                  <a:pt x="467" y="16927"/>
                  <a:pt x="475" y="16927"/>
                </a:cubicBezTo>
                <a:cubicBezTo>
                  <a:pt x="486" y="16927"/>
                  <a:pt x="495" y="16919"/>
                  <a:pt x="503" y="16911"/>
                </a:cubicBezTo>
                <a:cubicBezTo>
                  <a:pt x="512" y="16893"/>
                  <a:pt x="521" y="16875"/>
                  <a:pt x="534" y="16875"/>
                </a:cubicBezTo>
                <a:cubicBezTo>
                  <a:pt x="541" y="16875"/>
                  <a:pt x="550" y="16881"/>
                  <a:pt x="560" y="16897"/>
                </a:cubicBezTo>
                <a:cubicBezTo>
                  <a:pt x="575" y="16882"/>
                  <a:pt x="618" y="16868"/>
                  <a:pt x="632" y="16868"/>
                </a:cubicBezTo>
                <a:lnTo>
                  <a:pt x="661" y="16868"/>
                </a:lnTo>
                <a:lnTo>
                  <a:pt x="704" y="16853"/>
                </a:lnTo>
                <a:cubicBezTo>
                  <a:pt x="722" y="16881"/>
                  <a:pt x="741" y="16891"/>
                  <a:pt x="751" y="16891"/>
                </a:cubicBezTo>
                <a:cubicBezTo>
                  <a:pt x="758" y="16891"/>
                  <a:pt x="762" y="16887"/>
                  <a:pt x="762" y="16882"/>
                </a:cubicBezTo>
                <a:cubicBezTo>
                  <a:pt x="762" y="16879"/>
                  <a:pt x="763" y="16878"/>
                  <a:pt x="764" y="16878"/>
                </a:cubicBezTo>
                <a:cubicBezTo>
                  <a:pt x="772" y="16878"/>
                  <a:pt x="790" y="16899"/>
                  <a:pt x="790" y="16911"/>
                </a:cubicBezTo>
                <a:cubicBezTo>
                  <a:pt x="795" y="16915"/>
                  <a:pt x="800" y="16917"/>
                  <a:pt x="806" y="16917"/>
                </a:cubicBezTo>
                <a:cubicBezTo>
                  <a:pt x="819" y="16917"/>
                  <a:pt x="833" y="16907"/>
                  <a:pt x="833" y="16897"/>
                </a:cubicBezTo>
                <a:cubicBezTo>
                  <a:pt x="833" y="16897"/>
                  <a:pt x="819" y="16839"/>
                  <a:pt x="805" y="16810"/>
                </a:cubicBezTo>
                <a:cubicBezTo>
                  <a:pt x="790" y="16796"/>
                  <a:pt x="805" y="16767"/>
                  <a:pt x="833" y="16767"/>
                </a:cubicBezTo>
                <a:lnTo>
                  <a:pt x="848" y="16782"/>
                </a:lnTo>
                <a:cubicBezTo>
                  <a:pt x="877" y="16782"/>
                  <a:pt x="891" y="16810"/>
                  <a:pt x="920" y="16825"/>
                </a:cubicBezTo>
                <a:cubicBezTo>
                  <a:pt x="934" y="16839"/>
                  <a:pt x="963" y="16825"/>
                  <a:pt x="977" y="16853"/>
                </a:cubicBezTo>
                <a:cubicBezTo>
                  <a:pt x="982" y="16858"/>
                  <a:pt x="987" y="16860"/>
                  <a:pt x="991" y="16860"/>
                </a:cubicBezTo>
                <a:cubicBezTo>
                  <a:pt x="1007" y="16860"/>
                  <a:pt x="1019" y="16832"/>
                  <a:pt x="1035" y="16832"/>
                </a:cubicBezTo>
                <a:cubicBezTo>
                  <a:pt x="1039" y="16832"/>
                  <a:pt x="1044" y="16834"/>
                  <a:pt x="1049" y="16839"/>
                </a:cubicBezTo>
                <a:lnTo>
                  <a:pt x="1078" y="16853"/>
                </a:lnTo>
                <a:cubicBezTo>
                  <a:pt x="1092" y="16810"/>
                  <a:pt x="1063" y="16767"/>
                  <a:pt x="1049" y="16767"/>
                </a:cubicBezTo>
                <a:cubicBezTo>
                  <a:pt x="1049" y="16767"/>
                  <a:pt x="1063" y="16753"/>
                  <a:pt x="1106" y="16738"/>
                </a:cubicBezTo>
                <a:lnTo>
                  <a:pt x="1135" y="16753"/>
                </a:lnTo>
                <a:cubicBezTo>
                  <a:pt x="1150" y="16753"/>
                  <a:pt x="1135" y="16810"/>
                  <a:pt x="1178" y="16810"/>
                </a:cubicBezTo>
                <a:cubicBezTo>
                  <a:pt x="1193" y="16796"/>
                  <a:pt x="1221" y="16782"/>
                  <a:pt x="1250" y="16782"/>
                </a:cubicBezTo>
                <a:lnTo>
                  <a:pt x="1279" y="16767"/>
                </a:lnTo>
                <a:cubicBezTo>
                  <a:pt x="1322" y="16767"/>
                  <a:pt x="1365" y="16695"/>
                  <a:pt x="1365" y="16667"/>
                </a:cubicBezTo>
                <a:cubicBezTo>
                  <a:pt x="1365" y="16657"/>
                  <a:pt x="1392" y="16640"/>
                  <a:pt x="1409" y="16640"/>
                </a:cubicBezTo>
                <a:cubicBezTo>
                  <a:pt x="1417" y="16640"/>
                  <a:pt x="1423" y="16643"/>
                  <a:pt x="1423" y="16652"/>
                </a:cubicBezTo>
                <a:cubicBezTo>
                  <a:pt x="1418" y="16661"/>
                  <a:pt x="1418" y="16665"/>
                  <a:pt x="1420" y="16665"/>
                </a:cubicBezTo>
                <a:cubicBezTo>
                  <a:pt x="1425" y="16665"/>
                  <a:pt x="1441" y="16648"/>
                  <a:pt x="1451" y="16638"/>
                </a:cubicBezTo>
                <a:cubicBezTo>
                  <a:pt x="1455" y="16631"/>
                  <a:pt x="1460" y="16628"/>
                  <a:pt x="1466" y="16628"/>
                </a:cubicBezTo>
                <a:cubicBezTo>
                  <a:pt x="1485" y="16628"/>
                  <a:pt x="1512" y="16656"/>
                  <a:pt x="1523" y="16667"/>
                </a:cubicBezTo>
                <a:cubicBezTo>
                  <a:pt x="1528" y="16677"/>
                  <a:pt x="1538" y="16680"/>
                  <a:pt x="1548" y="16680"/>
                </a:cubicBezTo>
                <a:cubicBezTo>
                  <a:pt x="1559" y="16680"/>
                  <a:pt x="1572" y="16677"/>
                  <a:pt x="1581" y="16677"/>
                </a:cubicBezTo>
                <a:cubicBezTo>
                  <a:pt x="1587" y="16677"/>
                  <a:pt x="1592" y="16678"/>
                  <a:pt x="1595" y="16681"/>
                </a:cubicBezTo>
                <a:cubicBezTo>
                  <a:pt x="1566" y="16724"/>
                  <a:pt x="1581" y="16753"/>
                  <a:pt x="1609" y="16767"/>
                </a:cubicBezTo>
                <a:lnTo>
                  <a:pt x="1638" y="16782"/>
                </a:lnTo>
                <a:lnTo>
                  <a:pt x="1652" y="16796"/>
                </a:lnTo>
                <a:cubicBezTo>
                  <a:pt x="1665" y="16809"/>
                  <a:pt x="1684" y="16816"/>
                  <a:pt x="1705" y="16816"/>
                </a:cubicBezTo>
                <a:cubicBezTo>
                  <a:pt x="1730" y="16816"/>
                  <a:pt x="1758" y="16805"/>
                  <a:pt x="1782" y="16782"/>
                </a:cubicBezTo>
                <a:lnTo>
                  <a:pt x="1825" y="16767"/>
                </a:lnTo>
                <a:lnTo>
                  <a:pt x="1882" y="16753"/>
                </a:lnTo>
                <a:cubicBezTo>
                  <a:pt x="1897" y="16810"/>
                  <a:pt x="1925" y="16839"/>
                  <a:pt x="1940" y="16853"/>
                </a:cubicBezTo>
                <a:cubicBezTo>
                  <a:pt x="1940" y="16868"/>
                  <a:pt x="1925" y="16897"/>
                  <a:pt x="1911" y="16911"/>
                </a:cubicBezTo>
                <a:cubicBezTo>
                  <a:pt x="1897" y="16940"/>
                  <a:pt x="1911" y="16940"/>
                  <a:pt x="1925" y="16940"/>
                </a:cubicBezTo>
                <a:cubicBezTo>
                  <a:pt x="1929" y="16936"/>
                  <a:pt x="1932" y="16934"/>
                  <a:pt x="1934" y="16934"/>
                </a:cubicBezTo>
                <a:cubicBezTo>
                  <a:pt x="1940" y="16934"/>
                  <a:pt x="1940" y="16947"/>
                  <a:pt x="1940" y="16968"/>
                </a:cubicBezTo>
                <a:lnTo>
                  <a:pt x="1925" y="16983"/>
                </a:lnTo>
                <a:lnTo>
                  <a:pt x="1911" y="16997"/>
                </a:lnTo>
                <a:cubicBezTo>
                  <a:pt x="1907" y="17001"/>
                  <a:pt x="1902" y="17003"/>
                  <a:pt x="1897" y="17003"/>
                </a:cubicBezTo>
                <a:cubicBezTo>
                  <a:pt x="1881" y="17003"/>
                  <a:pt x="1860" y="16989"/>
                  <a:pt x="1839" y="16968"/>
                </a:cubicBezTo>
                <a:lnTo>
                  <a:pt x="1825" y="16954"/>
                </a:lnTo>
                <a:cubicBezTo>
                  <a:pt x="1796" y="16954"/>
                  <a:pt x="1796" y="16925"/>
                  <a:pt x="1796" y="16911"/>
                </a:cubicBezTo>
                <a:lnTo>
                  <a:pt x="1782" y="16853"/>
                </a:lnTo>
                <a:cubicBezTo>
                  <a:pt x="1765" y="16870"/>
                  <a:pt x="1748" y="16877"/>
                  <a:pt x="1731" y="16877"/>
                </a:cubicBezTo>
                <a:cubicBezTo>
                  <a:pt x="1719" y="16877"/>
                  <a:pt x="1707" y="16874"/>
                  <a:pt x="1695" y="16868"/>
                </a:cubicBezTo>
                <a:lnTo>
                  <a:pt x="1681" y="16853"/>
                </a:lnTo>
                <a:lnTo>
                  <a:pt x="1652" y="16825"/>
                </a:lnTo>
                <a:cubicBezTo>
                  <a:pt x="1609" y="16839"/>
                  <a:pt x="1595" y="16882"/>
                  <a:pt x="1595" y="16897"/>
                </a:cubicBezTo>
                <a:cubicBezTo>
                  <a:pt x="1595" y="16911"/>
                  <a:pt x="1609" y="16925"/>
                  <a:pt x="1624" y="16925"/>
                </a:cubicBezTo>
                <a:cubicBezTo>
                  <a:pt x="1624" y="16925"/>
                  <a:pt x="1652" y="16983"/>
                  <a:pt x="1667" y="16983"/>
                </a:cubicBezTo>
                <a:cubicBezTo>
                  <a:pt x="1670" y="16980"/>
                  <a:pt x="1674" y="16979"/>
                  <a:pt x="1678" y="16979"/>
                </a:cubicBezTo>
                <a:cubicBezTo>
                  <a:pt x="1697" y="16979"/>
                  <a:pt x="1727" y="16997"/>
                  <a:pt x="1739" y="16997"/>
                </a:cubicBezTo>
                <a:cubicBezTo>
                  <a:pt x="1753" y="17011"/>
                  <a:pt x="1753" y="17026"/>
                  <a:pt x="1724" y="17055"/>
                </a:cubicBezTo>
                <a:lnTo>
                  <a:pt x="1652" y="17069"/>
                </a:lnTo>
                <a:cubicBezTo>
                  <a:pt x="1645" y="17076"/>
                  <a:pt x="1638" y="17080"/>
                  <a:pt x="1631" y="17080"/>
                </a:cubicBezTo>
                <a:cubicBezTo>
                  <a:pt x="1624" y="17080"/>
                  <a:pt x="1616" y="17076"/>
                  <a:pt x="1609" y="17069"/>
                </a:cubicBezTo>
                <a:lnTo>
                  <a:pt x="1609" y="17055"/>
                </a:lnTo>
                <a:cubicBezTo>
                  <a:pt x="1609" y="17049"/>
                  <a:pt x="1607" y="17045"/>
                  <a:pt x="1603" y="17045"/>
                </a:cubicBezTo>
                <a:cubicBezTo>
                  <a:pt x="1597" y="17045"/>
                  <a:pt x="1589" y="17052"/>
                  <a:pt x="1581" y="17069"/>
                </a:cubicBezTo>
                <a:cubicBezTo>
                  <a:pt x="1537" y="17083"/>
                  <a:pt x="1494" y="17083"/>
                  <a:pt x="1466" y="17112"/>
                </a:cubicBezTo>
                <a:cubicBezTo>
                  <a:pt x="1451" y="17098"/>
                  <a:pt x="1437" y="17083"/>
                  <a:pt x="1437" y="17055"/>
                </a:cubicBezTo>
                <a:lnTo>
                  <a:pt x="1423" y="17055"/>
                </a:lnTo>
                <a:lnTo>
                  <a:pt x="1408" y="17040"/>
                </a:lnTo>
                <a:cubicBezTo>
                  <a:pt x="1404" y="17031"/>
                  <a:pt x="1395" y="17028"/>
                  <a:pt x="1384" y="17028"/>
                </a:cubicBezTo>
                <a:cubicBezTo>
                  <a:pt x="1361" y="17028"/>
                  <a:pt x="1327" y="17045"/>
                  <a:pt x="1308" y="17055"/>
                </a:cubicBezTo>
                <a:cubicBezTo>
                  <a:pt x="1305" y="17056"/>
                  <a:pt x="1302" y="17056"/>
                  <a:pt x="1300" y="17056"/>
                </a:cubicBezTo>
                <a:cubicBezTo>
                  <a:pt x="1271" y="17056"/>
                  <a:pt x="1234" y="16995"/>
                  <a:pt x="1221" y="16968"/>
                </a:cubicBezTo>
                <a:cubicBezTo>
                  <a:pt x="1207" y="16954"/>
                  <a:pt x="1150" y="16954"/>
                  <a:pt x="1135" y="16954"/>
                </a:cubicBezTo>
                <a:cubicBezTo>
                  <a:pt x="1121" y="16968"/>
                  <a:pt x="1106" y="16997"/>
                  <a:pt x="1106" y="17026"/>
                </a:cubicBezTo>
                <a:lnTo>
                  <a:pt x="1106" y="17055"/>
                </a:lnTo>
                <a:cubicBezTo>
                  <a:pt x="1092" y="17069"/>
                  <a:pt x="1092" y="17083"/>
                  <a:pt x="1078" y="17083"/>
                </a:cubicBezTo>
                <a:cubicBezTo>
                  <a:pt x="1063" y="17083"/>
                  <a:pt x="1049" y="17069"/>
                  <a:pt x="1049" y="17055"/>
                </a:cubicBezTo>
                <a:lnTo>
                  <a:pt x="1049" y="16997"/>
                </a:lnTo>
                <a:cubicBezTo>
                  <a:pt x="1049" y="16954"/>
                  <a:pt x="1020" y="16897"/>
                  <a:pt x="1006" y="16897"/>
                </a:cubicBezTo>
                <a:cubicBezTo>
                  <a:pt x="991" y="16897"/>
                  <a:pt x="1006" y="16925"/>
                  <a:pt x="1006" y="16940"/>
                </a:cubicBezTo>
                <a:cubicBezTo>
                  <a:pt x="1006" y="16954"/>
                  <a:pt x="1020" y="16997"/>
                  <a:pt x="1020" y="17011"/>
                </a:cubicBezTo>
                <a:cubicBezTo>
                  <a:pt x="1020" y="17011"/>
                  <a:pt x="1035" y="17055"/>
                  <a:pt x="1035" y="17083"/>
                </a:cubicBezTo>
                <a:lnTo>
                  <a:pt x="1006" y="17083"/>
                </a:lnTo>
                <a:cubicBezTo>
                  <a:pt x="977" y="17083"/>
                  <a:pt x="963" y="17083"/>
                  <a:pt x="963" y="17112"/>
                </a:cubicBezTo>
                <a:cubicBezTo>
                  <a:pt x="973" y="17162"/>
                  <a:pt x="955" y="17177"/>
                  <a:pt x="934" y="17177"/>
                </a:cubicBezTo>
                <a:cubicBezTo>
                  <a:pt x="924" y="17177"/>
                  <a:pt x="914" y="17174"/>
                  <a:pt x="905" y="17170"/>
                </a:cubicBezTo>
                <a:cubicBezTo>
                  <a:pt x="862" y="17141"/>
                  <a:pt x="805" y="17141"/>
                  <a:pt x="805" y="17055"/>
                </a:cubicBezTo>
                <a:lnTo>
                  <a:pt x="805" y="17026"/>
                </a:lnTo>
                <a:cubicBezTo>
                  <a:pt x="794" y="17005"/>
                  <a:pt x="784" y="16991"/>
                  <a:pt x="773" y="16991"/>
                </a:cubicBezTo>
                <a:cubicBezTo>
                  <a:pt x="769" y="16991"/>
                  <a:pt x="765" y="16993"/>
                  <a:pt x="762" y="16997"/>
                </a:cubicBezTo>
                <a:lnTo>
                  <a:pt x="747" y="16997"/>
                </a:lnTo>
                <a:lnTo>
                  <a:pt x="747" y="17011"/>
                </a:lnTo>
                <a:cubicBezTo>
                  <a:pt x="733" y="17011"/>
                  <a:pt x="719" y="16983"/>
                  <a:pt x="719" y="16983"/>
                </a:cubicBezTo>
                <a:cubicBezTo>
                  <a:pt x="719" y="16968"/>
                  <a:pt x="690" y="16968"/>
                  <a:pt x="675" y="16968"/>
                </a:cubicBezTo>
                <a:cubicBezTo>
                  <a:pt x="661" y="16968"/>
                  <a:pt x="719" y="17055"/>
                  <a:pt x="733" y="17083"/>
                </a:cubicBezTo>
                <a:cubicBezTo>
                  <a:pt x="762" y="17112"/>
                  <a:pt x="776" y="17141"/>
                  <a:pt x="762" y="17141"/>
                </a:cubicBezTo>
                <a:cubicBezTo>
                  <a:pt x="762" y="17141"/>
                  <a:pt x="747" y="17126"/>
                  <a:pt x="733" y="17126"/>
                </a:cubicBezTo>
                <a:cubicBezTo>
                  <a:pt x="733" y="17126"/>
                  <a:pt x="690" y="17155"/>
                  <a:pt x="675" y="17184"/>
                </a:cubicBezTo>
                <a:cubicBezTo>
                  <a:pt x="661" y="17198"/>
                  <a:pt x="647" y="17241"/>
                  <a:pt x="661" y="17256"/>
                </a:cubicBezTo>
                <a:cubicBezTo>
                  <a:pt x="661" y="17270"/>
                  <a:pt x="647" y="17284"/>
                  <a:pt x="618" y="17299"/>
                </a:cubicBezTo>
                <a:lnTo>
                  <a:pt x="604" y="17284"/>
                </a:lnTo>
                <a:cubicBezTo>
                  <a:pt x="604" y="17284"/>
                  <a:pt x="589" y="17270"/>
                  <a:pt x="575" y="17270"/>
                </a:cubicBezTo>
                <a:cubicBezTo>
                  <a:pt x="545" y="17250"/>
                  <a:pt x="509" y="17204"/>
                  <a:pt x="466" y="17204"/>
                </a:cubicBezTo>
                <a:cubicBezTo>
                  <a:pt x="447" y="17204"/>
                  <a:pt x="425" y="17214"/>
                  <a:pt x="402" y="17241"/>
                </a:cubicBezTo>
                <a:cubicBezTo>
                  <a:pt x="402" y="17246"/>
                  <a:pt x="401" y="17248"/>
                  <a:pt x="399" y="17248"/>
                </a:cubicBezTo>
                <a:cubicBezTo>
                  <a:pt x="394" y="17248"/>
                  <a:pt x="388" y="17241"/>
                  <a:pt x="388" y="17241"/>
                </a:cubicBezTo>
                <a:cubicBezTo>
                  <a:pt x="369" y="17241"/>
                  <a:pt x="356" y="17235"/>
                  <a:pt x="341" y="17235"/>
                </a:cubicBezTo>
                <a:cubicBezTo>
                  <a:pt x="334" y="17235"/>
                  <a:pt x="326" y="17237"/>
                  <a:pt x="316" y="17241"/>
                </a:cubicBezTo>
                <a:cubicBezTo>
                  <a:pt x="309" y="17249"/>
                  <a:pt x="305" y="17252"/>
                  <a:pt x="302" y="17252"/>
                </a:cubicBezTo>
                <a:cubicBezTo>
                  <a:pt x="298" y="17252"/>
                  <a:pt x="295" y="17249"/>
                  <a:pt x="287" y="17241"/>
                </a:cubicBezTo>
                <a:lnTo>
                  <a:pt x="273" y="17227"/>
                </a:lnTo>
                <a:cubicBezTo>
                  <a:pt x="270" y="17221"/>
                  <a:pt x="265" y="17218"/>
                  <a:pt x="258" y="17218"/>
                </a:cubicBezTo>
                <a:cubicBezTo>
                  <a:pt x="234" y="17218"/>
                  <a:pt x="189" y="17254"/>
                  <a:pt x="144" y="17299"/>
                </a:cubicBezTo>
                <a:lnTo>
                  <a:pt x="101" y="17256"/>
                </a:lnTo>
                <a:lnTo>
                  <a:pt x="43" y="17213"/>
                </a:lnTo>
                <a:lnTo>
                  <a:pt x="43" y="17213"/>
                </a:lnTo>
                <a:cubicBezTo>
                  <a:pt x="29" y="17256"/>
                  <a:pt x="43" y="17284"/>
                  <a:pt x="86" y="17284"/>
                </a:cubicBezTo>
                <a:lnTo>
                  <a:pt x="101" y="17328"/>
                </a:lnTo>
                <a:cubicBezTo>
                  <a:pt x="109" y="17349"/>
                  <a:pt x="118" y="17357"/>
                  <a:pt x="127" y="17357"/>
                </a:cubicBezTo>
                <a:cubicBezTo>
                  <a:pt x="145" y="17357"/>
                  <a:pt x="162" y="17326"/>
                  <a:pt x="180" y="17326"/>
                </a:cubicBezTo>
                <a:cubicBezTo>
                  <a:pt x="182" y="17326"/>
                  <a:pt x="185" y="17326"/>
                  <a:pt x="187" y="17328"/>
                </a:cubicBezTo>
                <a:cubicBezTo>
                  <a:pt x="201" y="17328"/>
                  <a:pt x="201" y="17342"/>
                  <a:pt x="216" y="17356"/>
                </a:cubicBezTo>
                <a:lnTo>
                  <a:pt x="230" y="17371"/>
                </a:lnTo>
                <a:cubicBezTo>
                  <a:pt x="259" y="17385"/>
                  <a:pt x="259" y="17428"/>
                  <a:pt x="230" y="17457"/>
                </a:cubicBezTo>
                <a:lnTo>
                  <a:pt x="216" y="17471"/>
                </a:lnTo>
                <a:cubicBezTo>
                  <a:pt x="201" y="17500"/>
                  <a:pt x="230" y="17529"/>
                  <a:pt x="201" y="17557"/>
                </a:cubicBezTo>
                <a:cubicBezTo>
                  <a:pt x="187" y="17572"/>
                  <a:pt x="187" y="17629"/>
                  <a:pt x="230" y="17629"/>
                </a:cubicBezTo>
                <a:cubicBezTo>
                  <a:pt x="244" y="17629"/>
                  <a:pt x="259" y="17644"/>
                  <a:pt x="273" y="17644"/>
                </a:cubicBezTo>
                <a:lnTo>
                  <a:pt x="287" y="17658"/>
                </a:lnTo>
                <a:cubicBezTo>
                  <a:pt x="302" y="17644"/>
                  <a:pt x="316" y="17586"/>
                  <a:pt x="331" y="17572"/>
                </a:cubicBezTo>
                <a:cubicBezTo>
                  <a:pt x="345" y="17572"/>
                  <a:pt x="331" y="17543"/>
                  <a:pt x="302" y="17529"/>
                </a:cubicBezTo>
                <a:lnTo>
                  <a:pt x="287" y="17500"/>
                </a:lnTo>
                <a:cubicBezTo>
                  <a:pt x="273" y="17500"/>
                  <a:pt x="273" y="17457"/>
                  <a:pt x="273" y="17457"/>
                </a:cubicBezTo>
                <a:cubicBezTo>
                  <a:pt x="284" y="17446"/>
                  <a:pt x="287" y="17418"/>
                  <a:pt x="300" y="17418"/>
                </a:cubicBezTo>
                <a:cubicBezTo>
                  <a:pt x="304" y="17418"/>
                  <a:pt x="309" y="17421"/>
                  <a:pt x="316" y="17428"/>
                </a:cubicBezTo>
                <a:lnTo>
                  <a:pt x="331" y="17442"/>
                </a:lnTo>
                <a:cubicBezTo>
                  <a:pt x="345" y="17442"/>
                  <a:pt x="374" y="17414"/>
                  <a:pt x="402" y="17385"/>
                </a:cubicBezTo>
                <a:lnTo>
                  <a:pt x="460" y="17385"/>
                </a:lnTo>
                <a:cubicBezTo>
                  <a:pt x="474" y="17385"/>
                  <a:pt x="489" y="17385"/>
                  <a:pt x="503" y="17371"/>
                </a:cubicBezTo>
                <a:lnTo>
                  <a:pt x="532" y="17342"/>
                </a:lnTo>
                <a:cubicBezTo>
                  <a:pt x="560" y="17356"/>
                  <a:pt x="604" y="17414"/>
                  <a:pt x="604" y="17471"/>
                </a:cubicBezTo>
                <a:lnTo>
                  <a:pt x="618" y="17529"/>
                </a:lnTo>
                <a:cubicBezTo>
                  <a:pt x="618" y="17543"/>
                  <a:pt x="632" y="17557"/>
                  <a:pt x="647" y="17572"/>
                </a:cubicBezTo>
                <a:lnTo>
                  <a:pt x="661" y="17572"/>
                </a:lnTo>
                <a:cubicBezTo>
                  <a:pt x="661" y="17572"/>
                  <a:pt x="675" y="17557"/>
                  <a:pt x="675" y="17543"/>
                </a:cubicBezTo>
                <a:cubicBezTo>
                  <a:pt x="661" y="17514"/>
                  <a:pt x="661" y="17486"/>
                  <a:pt x="675" y="17486"/>
                </a:cubicBezTo>
                <a:cubicBezTo>
                  <a:pt x="678" y="17483"/>
                  <a:pt x="681" y="17482"/>
                  <a:pt x="684" y="17482"/>
                </a:cubicBezTo>
                <a:cubicBezTo>
                  <a:pt x="695" y="17482"/>
                  <a:pt x="704" y="17500"/>
                  <a:pt x="704" y="17500"/>
                </a:cubicBezTo>
                <a:cubicBezTo>
                  <a:pt x="719" y="17514"/>
                  <a:pt x="719" y="17543"/>
                  <a:pt x="733" y="17557"/>
                </a:cubicBezTo>
                <a:cubicBezTo>
                  <a:pt x="762" y="17572"/>
                  <a:pt x="762" y="17601"/>
                  <a:pt x="776" y="17629"/>
                </a:cubicBezTo>
                <a:cubicBezTo>
                  <a:pt x="776" y="17644"/>
                  <a:pt x="776" y="17658"/>
                  <a:pt x="776" y="17672"/>
                </a:cubicBezTo>
                <a:cubicBezTo>
                  <a:pt x="776" y="17687"/>
                  <a:pt x="776" y="17687"/>
                  <a:pt x="776" y="17687"/>
                </a:cubicBezTo>
                <a:lnTo>
                  <a:pt x="762" y="17701"/>
                </a:lnTo>
                <a:cubicBezTo>
                  <a:pt x="762" y="17744"/>
                  <a:pt x="675" y="17787"/>
                  <a:pt x="675" y="17802"/>
                </a:cubicBezTo>
                <a:cubicBezTo>
                  <a:pt x="675" y="17816"/>
                  <a:pt x="690" y="17816"/>
                  <a:pt x="719" y="17816"/>
                </a:cubicBezTo>
                <a:lnTo>
                  <a:pt x="747" y="17802"/>
                </a:lnTo>
                <a:lnTo>
                  <a:pt x="776" y="17787"/>
                </a:lnTo>
                <a:cubicBezTo>
                  <a:pt x="805" y="17787"/>
                  <a:pt x="833" y="17730"/>
                  <a:pt x="848" y="17730"/>
                </a:cubicBezTo>
                <a:cubicBezTo>
                  <a:pt x="862" y="17730"/>
                  <a:pt x="848" y="17715"/>
                  <a:pt x="833" y="17687"/>
                </a:cubicBezTo>
                <a:cubicBezTo>
                  <a:pt x="833" y="17687"/>
                  <a:pt x="833" y="17687"/>
                  <a:pt x="819" y="17672"/>
                </a:cubicBezTo>
                <a:cubicBezTo>
                  <a:pt x="819" y="17658"/>
                  <a:pt x="819" y="17658"/>
                  <a:pt x="833" y="17658"/>
                </a:cubicBezTo>
                <a:lnTo>
                  <a:pt x="862" y="17672"/>
                </a:lnTo>
                <a:cubicBezTo>
                  <a:pt x="905" y="17701"/>
                  <a:pt x="948" y="17730"/>
                  <a:pt x="948" y="17759"/>
                </a:cubicBezTo>
                <a:lnTo>
                  <a:pt x="977" y="17744"/>
                </a:lnTo>
                <a:cubicBezTo>
                  <a:pt x="977" y="17744"/>
                  <a:pt x="977" y="17701"/>
                  <a:pt x="963" y="17687"/>
                </a:cubicBezTo>
                <a:cubicBezTo>
                  <a:pt x="948" y="17658"/>
                  <a:pt x="920" y="17629"/>
                  <a:pt x="905" y="17601"/>
                </a:cubicBezTo>
                <a:cubicBezTo>
                  <a:pt x="877" y="17586"/>
                  <a:pt x="862" y="17572"/>
                  <a:pt x="891" y="17557"/>
                </a:cubicBezTo>
                <a:cubicBezTo>
                  <a:pt x="920" y="17529"/>
                  <a:pt x="963" y="17486"/>
                  <a:pt x="991" y="17486"/>
                </a:cubicBezTo>
                <a:cubicBezTo>
                  <a:pt x="1049" y="17486"/>
                  <a:pt x="1020" y="17586"/>
                  <a:pt x="1049" y="17615"/>
                </a:cubicBezTo>
                <a:cubicBezTo>
                  <a:pt x="1049" y="17615"/>
                  <a:pt x="1049" y="17629"/>
                  <a:pt x="1049" y="17629"/>
                </a:cubicBezTo>
                <a:cubicBezTo>
                  <a:pt x="1059" y="17679"/>
                  <a:pt x="1069" y="17694"/>
                  <a:pt x="1088" y="17694"/>
                </a:cubicBezTo>
                <a:cubicBezTo>
                  <a:pt x="1097" y="17694"/>
                  <a:pt x="1107" y="17691"/>
                  <a:pt x="1121" y="17687"/>
                </a:cubicBezTo>
                <a:cubicBezTo>
                  <a:pt x="1135" y="17672"/>
                  <a:pt x="1150" y="17658"/>
                  <a:pt x="1164" y="17658"/>
                </a:cubicBezTo>
                <a:lnTo>
                  <a:pt x="1221" y="17672"/>
                </a:lnTo>
                <a:cubicBezTo>
                  <a:pt x="1250" y="17629"/>
                  <a:pt x="1250" y="17557"/>
                  <a:pt x="1236" y="17543"/>
                </a:cubicBezTo>
                <a:cubicBezTo>
                  <a:pt x="1221" y="17529"/>
                  <a:pt x="1264" y="17500"/>
                  <a:pt x="1293" y="17500"/>
                </a:cubicBezTo>
                <a:cubicBezTo>
                  <a:pt x="1308" y="17500"/>
                  <a:pt x="1351" y="17486"/>
                  <a:pt x="1351" y="17486"/>
                </a:cubicBezTo>
                <a:lnTo>
                  <a:pt x="1351" y="17486"/>
                </a:lnTo>
                <a:cubicBezTo>
                  <a:pt x="1351" y="17486"/>
                  <a:pt x="1351" y="17500"/>
                  <a:pt x="1336" y="17500"/>
                </a:cubicBezTo>
                <a:cubicBezTo>
                  <a:pt x="1336" y="17500"/>
                  <a:pt x="1336" y="17514"/>
                  <a:pt x="1336" y="17529"/>
                </a:cubicBezTo>
                <a:lnTo>
                  <a:pt x="1336" y="17543"/>
                </a:lnTo>
                <a:cubicBezTo>
                  <a:pt x="1293" y="17601"/>
                  <a:pt x="1308" y="17658"/>
                  <a:pt x="1351" y="17687"/>
                </a:cubicBezTo>
                <a:cubicBezTo>
                  <a:pt x="1355" y="17691"/>
                  <a:pt x="1359" y="17693"/>
                  <a:pt x="1362" y="17693"/>
                </a:cubicBezTo>
                <a:cubicBezTo>
                  <a:pt x="1376" y="17693"/>
                  <a:pt x="1370" y="17641"/>
                  <a:pt x="1394" y="17629"/>
                </a:cubicBezTo>
                <a:lnTo>
                  <a:pt x="1466" y="17629"/>
                </a:lnTo>
                <a:cubicBezTo>
                  <a:pt x="1451" y="17586"/>
                  <a:pt x="1379" y="17557"/>
                  <a:pt x="1379" y="17543"/>
                </a:cubicBezTo>
                <a:cubicBezTo>
                  <a:pt x="1379" y="17529"/>
                  <a:pt x="1379" y="17500"/>
                  <a:pt x="1365" y="17500"/>
                </a:cubicBezTo>
                <a:lnTo>
                  <a:pt x="1408" y="17500"/>
                </a:lnTo>
                <a:cubicBezTo>
                  <a:pt x="1408" y="17500"/>
                  <a:pt x="1394" y="17414"/>
                  <a:pt x="1408" y="17399"/>
                </a:cubicBezTo>
                <a:cubicBezTo>
                  <a:pt x="1414" y="17388"/>
                  <a:pt x="1425" y="17384"/>
                  <a:pt x="1439" y="17384"/>
                </a:cubicBezTo>
                <a:cubicBezTo>
                  <a:pt x="1462" y="17384"/>
                  <a:pt x="1491" y="17396"/>
                  <a:pt x="1509" y="17414"/>
                </a:cubicBezTo>
                <a:cubicBezTo>
                  <a:pt x="1511" y="17416"/>
                  <a:pt x="1513" y="17417"/>
                  <a:pt x="1515" y="17417"/>
                </a:cubicBezTo>
                <a:cubicBezTo>
                  <a:pt x="1527" y="17417"/>
                  <a:pt x="1537" y="17381"/>
                  <a:pt x="1537" y="17356"/>
                </a:cubicBezTo>
                <a:cubicBezTo>
                  <a:pt x="1537" y="17346"/>
                  <a:pt x="1530" y="17336"/>
                  <a:pt x="1521" y="17336"/>
                </a:cubicBezTo>
                <a:cubicBezTo>
                  <a:pt x="1517" y="17336"/>
                  <a:pt x="1513" y="17338"/>
                  <a:pt x="1509" y="17342"/>
                </a:cubicBezTo>
                <a:lnTo>
                  <a:pt x="1509" y="17356"/>
                </a:lnTo>
                <a:lnTo>
                  <a:pt x="1494" y="17356"/>
                </a:lnTo>
                <a:cubicBezTo>
                  <a:pt x="1480" y="17342"/>
                  <a:pt x="1480" y="17299"/>
                  <a:pt x="1480" y="17256"/>
                </a:cubicBezTo>
                <a:lnTo>
                  <a:pt x="1466" y="17227"/>
                </a:lnTo>
                <a:cubicBezTo>
                  <a:pt x="1466" y="17227"/>
                  <a:pt x="1494" y="17198"/>
                  <a:pt x="1509" y="17198"/>
                </a:cubicBezTo>
                <a:lnTo>
                  <a:pt x="1509" y="17213"/>
                </a:lnTo>
                <a:cubicBezTo>
                  <a:pt x="1510" y="17214"/>
                  <a:pt x="1512" y="17215"/>
                  <a:pt x="1514" y="17215"/>
                </a:cubicBezTo>
                <a:cubicBezTo>
                  <a:pt x="1529" y="17215"/>
                  <a:pt x="1552" y="17168"/>
                  <a:pt x="1552" y="17155"/>
                </a:cubicBezTo>
                <a:cubicBezTo>
                  <a:pt x="1553" y="17154"/>
                  <a:pt x="1555" y="17153"/>
                  <a:pt x="1557" y="17153"/>
                </a:cubicBezTo>
                <a:cubicBezTo>
                  <a:pt x="1574" y="17153"/>
                  <a:pt x="1617" y="17200"/>
                  <a:pt x="1644" y="17200"/>
                </a:cubicBezTo>
                <a:cubicBezTo>
                  <a:pt x="1647" y="17200"/>
                  <a:pt x="1650" y="17200"/>
                  <a:pt x="1652" y="17198"/>
                </a:cubicBezTo>
                <a:cubicBezTo>
                  <a:pt x="1667" y="17198"/>
                  <a:pt x="1681" y="17241"/>
                  <a:pt x="1681" y="17284"/>
                </a:cubicBezTo>
                <a:lnTo>
                  <a:pt x="1681" y="17328"/>
                </a:lnTo>
                <a:cubicBezTo>
                  <a:pt x="1681" y="17342"/>
                  <a:pt x="1667" y="17356"/>
                  <a:pt x="1652" y="17356"/>
                </a:cubicBezTo>
                <a:cubicBezTo>
                  <a:pt x="1638" y="17342"/>
                  <a:pt x="1609" y="17241"/>
                  <a:pt x="1581" y="17241"/>
                </a:cubicBezTo>
                <a:cubicBezTo>
                  <a:pt x="1552" y="17241"/>
                  <a:pt x="1566" y="17284"/>
                  <a:pt x="1581" y="17299"/>
                </a:cubicBezTo>
                <a:cubicBezTo>
                  <a:pt x="1595" y="17313"/>
                  <a:pt x="1609" y="17371"/>
                  <a:pt x="1638" y="17414"/>
                </a:cubicBezTo>
                <a:lnTo>
                  <a:pt x="1681" y="17414"/>
                </a:lnTo>
                <a:cubicBezTo>
                  <a:pt x="1710" y="17414"/>
                  <a:pt x="1751" y="17407"/>
                  <a:pt x="1780" y="17407"/>
                </a:cubicBezTo>
                <a:cubicBezTo>
                  <a:pt x="1794" y="17407"/>
                  <a:pt x="1806" y="17409"/>
                  <a:pt x="1810" y="17414"/>
                </a:cubicBezTo>
                <a:cubicBezTo>
                  <a:pt x="1839" y="17428"/>
                  <a:pt x="1825" y="17442"/>
                  <a:pt x="1796" y="17457"/>
                </a:cubicBezTo>
                <a:lnTo>
                  <a:pt x="1782" y="17471"/>
                </a:lnTo>
                <a:lnTo>
                  <a:pt x="1767" y="17486"/>
                </a:lnTo>
                <a:cubicBezTo>
                  <a:pt x="1753" y="17486"/>
                  <a:pt x="1753" y="17500"/>
                  <a:pt x="1767" y="17500"/>
                </a:cubicBezTo>
                <a:cubicBezTo>
                  <a:pt x="1753" y="17514"/>
                  <a:pt x="1753" y="17514"/>
                  <a:pt x="1739" y="17514"/>
                </a:cubicBezTo>
                <a:cubicBezTo>
                  <a:pt x="1724" y="17500"/>
                  <a:pt x="1695" y="17486"/>
                  <a:pt x="1667" y="17486"/>
                </a:cubicBezTo>
                <a:lnTo>
                  <a:pt x="1652" y="17486"/>
                </a:lnTo>
                <a:cubicBezTo>
                  <a:pt x="1638" y="17500"/>
                  <a:pt x="1652" y="17543"/>
                  <a:pt x="1667" y="17586"/>
                </a:cubicBezTo>
                <a:lnTo>
                  <a:pt x="1667" y="17601"/>
                </a:lnTo>
                <a:cubicBezTo>
                  <a:pt x="1667" y="17615"/>
                  <a:pt x="1624" y="17672"/>
                  <a:pt x="1595" y="17701"/>
                </a:cubicBezTo>
                <a:cubicBezTo>
                  <a:pt x="1581" y="17715"/>
                  <a:pt x="1609" y="17744"/>
                  <a:pt x="1624" y="17744"/>
                </a:cubicBezTo>
                <a:cubicBezTo>
                  <a:pt x="1624" y="17744"/>
                  <a:pt x="1681" y="17802"/>
                  <a:pt x="1681" y="17816"/>
                </a:cubicBezTo>
                <a:cubicBezTo>
                  <a:pt x="1667" y="17830"/>
                  <a:pt x="1652" y="17859"/>
                  <a:pt x="1638" y="17888"/>
                </a:cubicBezTo>
                <a:lnTo>
                  <a:pt x="1638" y="17931"/>
                </a:lnTo>
                <a:lnTo>
                  <a:pt x="1638" y="17960"/>
                </a:lnTo>
                <a:cubicBezTo>
                  <a:pt x="1626" y="17983"/>
                  <a:pt x="1595" y="18007"/>
                  <a:pt x="1577" y="18007"/>
                </a:cubicBezTo>
                <a:cubicBezTo>
                  <a:pt x="1572" y="18007"/>
                  <a:pt x="1569" y="18005"/>
                  <a:pt x="1566" y="18003"/>
                </a:cubicBezTo>
                <a:lnTo>
                  <a:pt x="1552" y="18003"/>
                </a:lnTo>
                <a:cubicBezTo>
                  <a:pt x="1552" y="18003"/>
                  <a:pt x="1595" y="17845"/>
                  <a:pt x="1566" y="17816"/>
                </a:cubicBezTo>
                <a:cubicBezTo>
                  <a:pt x="1552" y="17802"/>
                  <a:pt x="1523" y="17787"/>
                  <a:pt x="1523" y="17787"/>
                </a:cubicBezTo>
                <a:cubicBezTo>
                  <a:pt x="1509" y="17787"/>
                  <a:pt x="1509" y="17802"/>
                  <a:pt x="1494" y="17802"/>
                </a:cubicBezTo>
                <a:cubicBezTo>
                  <a:pt x="1466" y="17787"/>
                  <a:pt x="1408" y="17744"/>
                  <a:pt x="1379" y="17730"/>
                </a:cubicBezTo>
                <a:cubicBezTo>
                  <a:pt x="1378" y="17728"/>
                  <a:pt x="1376" y="17727"/>
                  <a:pt x="1374" y="17727"/>
                </a:cubicBezTo>
                <a:cubicBezTo>
                  <a:pt x="1365" y="17727"/>
                  <a:pt x="1365" y="17766"/>
                  <a:pt x="1365" y="17816"/>
                </a:cubicBezTo>
                <a:lnTo>
                  <a:pt x="1351" y="17845"/>
                </a:lnTo>
                <a:lnTo>
                  <a:pt x="1336" y="17888"/>
                </a:lnTo>
                <a:cubicBezTo>
                  <a:pt x="1334" y="17889"/>
                  <a:pt x="1331" y="17890"/>
                  <a:pt x="1329" y="17890"/>
                </a:cubicBezTo>
                <a:cubicBezTo>
                  <a:pt x="1303" y="17890"/>
                  <a:pt x="1280" y="17830"/>
                  <a:pt x="1293" y="17830"/>
                </a:cubicBezTo>
                <a:cubicBezTo>
                  <a:pt x="1322" y="17816"/>
                  <a:pt x="1322" y="17802"/>
                  <a:pt x="1308" y="17787"/>
                </a:cubicBezTo>
                <a:lnTo>
                  <a:pt x="1293" y="17787"/>
                </a:lnTo>
                <a:lnTo>
                  <a:pt x="1250" y="17802"/>
                </a:lnTo>
                <a:cubicBezTo>
                  <a:pt x="1193" y="17759"/>
                  <a:pt x="1150" y="17715"/>
                  <a:pt x="1135" y="17715"/>
                </a:cubicBezTo>
                <a:lnTo>
                  <a:pt x="1121" y="17715"/>
                </a:lnTo>
                <a:cubicBezTo>
                  <a:pt x="1121" y="17715"/>
                  <a:pt x="1106" y="17730"/>
                  <a:pt x="1106" y="17744"/>
                </a:cubicBezTo>
                <a:lnTo>
                  <a:pt x="1106" y="17773"/>
                </a:lnTo>
                <a:cubicBezTo>
                  <a:pt x="1106" y="17802"/>
                  <a:pt x="1049" y="17845"/>
                  <a:pt x="1035" y="17845"/>
                </a:cubicBezTo>
                <a:cubicBezTo>
                  <a:pt x="1033" y="17847"/>
                  <a:pt x="1031" y="17848"/>
                  <a:pt x="1029" y="17848"/>
                </a:cubicBezTo>
                <a:cubicBezTo>
                  <a:pt x="1017" y="17848"/>
                  <a:pt x="1006" y="17812"/>
                  <a:pt x="1006" y="17787"/>
                </a:cubicBezTo>
                <a:cubicBezTo>
                  <a:pt x="1006" y="17785"/>
                  <a:pt x="1005" y="17783"/>
                  <a:pt x="1003" y="17783"/>
                </a:cubicBezTo>
                <a:cubicBezTo>
                  <a:pt x="995" y="17783"/>
                  <a:pt x="974" y="17804"/>
                  <a:pt x="963" y="17816"/>
                </a:cubicBezTo>
                <a:cubicBezTo>
                  <a:pt x="963" y="17830"/>
                  <a:pt x="977" y="17902"/>
                  <a:pt x="977" y="17931"/>
                </a:cubicBezTo>
                <a:cubicBezTo>
                  <a:pt x="991" y="17960"/>
                  <a:pt x="991" y="17988"/>
                  <a:pt x="991" y="17988"/>
                </a:cubicBezTo>
                <a:lnTo>
                  <a:pt x="991" y="18003"/>
                </a:lnTo>
                <a:cubicBezTo>
                  <a:pt x="984" y="18027"/>
                  <a:pt x="958" y="18037"/>
                  <a:pt x="935" y="18037"/>
                </a:cubicBezTo>
                <a:cubicBezTo>
                  <a:pt x="915" y="18037"/>
                  <a:pt x="897" y="18030"/>
                  <a:pt x="891" y="18017"/>
                </a:cubicBezTo>
                <a:lnTo>
                  <a:pt x="877" y="18003"/>
                </a:lnTo>
                <a:cubicBezTo>
                  <a:pt x="877" y="17996"/>
                  <a:pt x="875" y="17993"/>
                  <a:pt x="872" y="17993"/>
                </a:cubicBezTo>
                <a:cubicBezTo>
                  <a:pt x="864" y="17993"/>
                  <a:pt x="844" y="18024"/>
                  <a:pt x="833" y="18046"/>
                </a:cubicBezTo>
                <a:cubicBezTo>
                  <a:pt x="831" y="18050"/>
                  <a:pt x="830" y="18052"/>
                  <a:pt x="828" y="18052"/>
                </a:cubicBezTo>
                <a:cubicBezTo>
                  <a:pt x="819" y="18052"/>
                  <a:pt x="819" y="17984"/>
                  <a:pt x="819" y="17960"/>
                </a:cubicBezTo>
                <a:cubicBezTo>
                  <a:pt x="819" y="17917"/>
                  <a:pt x="848" y="17888"/>
                  <a:pt x="862" y="17888"/>
                </a:cubicBezTo>
                <a:cubicBezTo>
                  <a:pt x="862" y="17888"/>
                  <a:pt x="848" y="17873"/>
                  <a:pt x="819" y="17859"/>
                </a:cubicBezTo>
                <a:lnTo>
                  <a:pt x="776" y="17859"/>
                </a:lnTo>
                <a:cubicBezTo>
                  <a:pt x="776" y="17873"/>
                  <a:pt x="747" y="17902"/>
                  <a:pt x="747" y="17931"/>
                </a:cubicBezTo>
                <a:lnTo>
                  <a:pt x="733" y="17917"/>
                </a:lnTo>
                <a:lnTo>
                  <a:pt x="704" y="17888"/>
                </a:lnTo>
                <a:cubicBezTo>
                  <a:pt x="690" y="17859"/>
                  <a:pt x="661" y="17845"/>
                  <a:pt x="661" y="17845"/>
                </a:cubicBezTo>
                <a:cubicBezTo>
                  <a:pt x="647" y="17859"/>
                  <a:pt x="632" y="17902"/>
                  <a:pt x="618" y="17945"/>
                </a:cubicBezTo>
                <a:lnTo>
                  <a:pt x="604" y="17917"/>
                </a:lnTo>
                <a:lnTo>
                  <a:pt x="546" y="17873"/>
                </a:lnTo>
                <a:cubicBezTo>
                  <a:pt x="503" y="17902"/>
                  <a:pt x="503" y="18003"/>
                  <a:pt x="503" y="18017"/>
                </a:cubicBezTo>
                <a:cubicBezTo>
                  <a:pt x="503" y="18046"/>
                  <a:pt x="517" y="18103"/>
                  <a:pt x="517" y="18118"/>
                </a:cubicBezTo>
                <a:cubicBezTo>
                  <a:pt x="517" y="18118"/>
                  <a:pt x="517" y="18146"/>
                  <a:pt x="517" y="18146"/>
                </a:cubicBezTo>
                <a:cubicBezTo>
                  <a:pt x="517" y="18146"/>
                  <a:pt x="474" y="18103"/>
                  <a:pt x="460" y="18089"/>
                </a:cubicBezTo>
                <a:cubicBezTo>
                  <a:pt x="446" y="18075"/>
                  <a:pt x="474" y="18003"/>
                  <a:pt x="460" y="17988"/>
                </a:cubicBezTo>
                <a:cubicBezTo>
                  <a:pt x="453" y="17981"/>
                  <a:pt x="438" y="17978"/>
                  <a:pt x="424" y="17978"/>
                </a:cubicBezTo>
                <a:cubicBezTo>
                  <a:pt x="410" y="17978"/>
                  <a:pt x="395" y="17981"/>
                  <a:pt x="388" y="17988"/>
                </a:cubicBezTo>
                <a:cubicBezTo>
                  <a:pt x="388" y="17988"/>
                  <a:pt x="388" y="18017"/>
                  <a:pt x="388" y="18060"/>
                </a:cubicBezTo>
                <a:lnTo>
                  <a:pt x="388" y="18075"/>
                </a:lnTo>
                <a:cubicBezTo>
                  <a:pt x="363" y="18099"/>
                  <a:pt x="349" y="18135"/>
                  <a:pt x="327" y="18135"/>
                </a:cubicBezTo>
                <a:cubicBezTo>
                  <a:pt x="324" y="18135"/>
                  <a:pt x="320" y="18134"/>
                  <a:pt x="316" y="18132"/>
                </a:cubicBezTo>
                <a:lnTo>
                  <a:pt x="316" y="18132"/>
                </a:lnTo>
                <a:cubicBezTo>
                  <a:pt x="302" y="18146"/>
                  <a:pt x="331" y="18161"/>
                  <a:pt x="331" y="18175"/>
                </a:cubicBezTo>
                <a:cubicBezTo>
                  <a:pt x="344" y="18175"/>
                  <a:pt x="309" y="18235"/>
                  <a:pt x="281" y="18235"/>
                </a:cubicBezTo>
                <a:cubicBezTo>
                  <a:pt x="278" y="18235"/>
                  <a:pt x="276" y="18234"/>
                  <a:pt x="273" y="18233"/>
                </a:cubicBezTo>
                <a:cubicBezTo>
                  <a:pt x="272" y="18232"/>
                  <a:pt x="271" y="18231"/>
                  <a:pt x="270" y="18231"/>
                </a:cubicBezTo>
                <a:cubicBezTo>
                  <a:pt x="255" y="18231"/>
                  <a:pt x="230" y="18308"/>
                  <a:pt x="230" y="18348"/>
                </a:cubicBezTo>
                <a:cubicBezTo>
                  <a:pt x="230" y="18380"/>
                  <a:pt x="222" y="18396"/>
                  <a:pt x="212" y="18396"/>
                </a:cubicBezTo>
                <a:cubicBezTo>
                  <a:pt x="208" y="18396"/>
                  <a:pt x="205" y="18394"/>
                  <a:pt x="201" y="18391"/>
                </a:cubicBezTo>
                <a:lnTo>
                  <a:pt x="187" y="18376"/>
                </a:lnTo>
                <a:cubicBezTo>
                  <a:pt x="187" y="18376"/>
                  <a:pt x="173" y="18376"/>
                  <a:pt x="173" y="18391"/>
                </a:cubicBezTo>
                <a:cubicBezTo>
                  <a:pt x="158" y="18405"/>
                  <a:pt x="187" y="18448"/>
                  <a:pt x="201" y="18463"/>
                </a:cubicBezTo>
                <a:cubicBezTo>
                  <a:pt x="216" y="18463"/>
                  <a:pt x="244" y="18448"/>
                  <a:pt x="259" y="18434"/>
                </a:cubicBezTo>
                <a:cubicBezTo>
                  <a:pt x="273" y="18434"/>
                  <a:pt x="259" y="18319"/>
                  <a:pt x="287" y="18319"/>
                </a:cubicBezTo>
                <a:cubicBezTo>
                  <a:pt x="302" y="18333"/>
                  <a:pt x="316" y="18362"/>
                  <a:pt x="302" y="18376"/>
                </a:cubicBezTo>
                <a:cubicBezTo>
                  <a:pt x="302" y="18391"/>
                  <a:pt x="331" y="18405"/>
                  <a:pt x="345" y="18419"/>
                </a:cubicBezTo>
                <a:cubicBezTo>
                  <a:pt x="359" y="18419"/>
                  <a:pt x="359" y="18463"/>
                  <a:pt x="359" y="18463"/>
                </a:cubicBezTo>
                <a:cubicBezTo>
                  <a:pt x="345" y="18477"/>
                  <a:pt x="359" y="18477"/>
                  <a:pt x="374" y="18477"/>
                </a:cubicBezTo>
                <a:lnTo>
                  <a:pt x="402" y="18491"/>
                </a:lnTo>
                <a:cubicBezTo>
                  <a:pt x="446" y="18506"/>
                  <a:pt x="460" y="18534"/>
                  <a:pt x="431" y="18549"/>
                </a:cubicBezTo>
                <a:lnTo>
                  <a:pt x="417" y="18549"/>
                </a:lnTo>
                <a:cubicBezTo>
                  <a:pt x="408" y="18545"/>
                  <a:pt x="402" y="18543"/>
                  <a:pt x="398" y="18543"/>
                </a:cubicBezTo>
                <a:cubicBezTo>
                  <a:pt x="388" y="18543"/>
                  <a:pt x="388" y="18553"/>
                  <a:pt x="388" y="18563"/>
                </a:cubicBezTo>
                <a:cubicBezTo>
                  <a:pt x="402" y="18577"/>
                  <a:pt x="417" y="18606"/>
                  <a:pt x="417" y="18606"/>
                </a:cubicBezTo>
                <a:lnTo>
                  <a:pt x="402" y="18635"/>
                </a:lnTo>
                <a:cubicBezTo>
                  <a:pt x="374" y="18621"/>
                  <a:pt x="345" y="18606"/>
                  <a:pt x="331" y="18606"/>
                </a:cubicBezTo>
                <a:lnTo>
                  <a:pt x="316" y="18621"/>
                </a:lnTo>
                <a:lnTo>
                  <a:pt x="302" y="18635"/>
                </a:lnTo>
                <a:cubicBezTo>
                  <a:pt x="273" y="18664"/>
                  <a:pt x="302" y="18692"/>
                  <a:pt x="316" y="18692"/>
                </a:cubicBezTo>
                <a:cubicBezTo>
                  <a:pt x="331" y="18692"/>
                  <a:pt x="316" y="18721"/>
                  <a:pt x="287" y="18750"/>
                </a:cubicBezTo>
                <a:lnTo>
                  <a:pt x="173" y="18750"/>
                </a:lnTo>
                <a:cubicBezTo>
                  <a:pt x="158" y="18836"/>
                  <a:pt x="144" y="18937"/>
                  <a:pt x="144" y="18937"/>
                </a:cubicBezTo>
                <a:cubicBezTo>
                  <a:pt x="144" y="18951"/>
                  <a:pt x="173" y="18951"/>
                  <a:pt x="187" y="18965"/>
                </a:cubicBezTo>
                <a:lnTo>
                  <a:pt x="201" y="18980"/>
                </a:lnTo>
                <a:cubicBezTo>
                  <a:pt x="216" y="18994"/>
                  <a:pt x="230" y="19023"/>
                  <a:pt x="230" y="19052"/>
                </a:cubicBezTo>
                <a:cubicBezTo>
                  <a:pt x="230" y="19080"/>
                  <a:pt x="230" y="19095"/>
                  <a:pt x="230" y="19109"/>
                </a:cubicBezTo>
                <a:lnTo>
                  <a:pt x="230" y="19152"/>
                </a:lnTo>
                <a:cubicBezTo>
                  <a:pt x="220" y="19173"/>
                  <a:pt x="240" y="19187"/>
                  <a:pt x="257" y="19187"/>
                </a:cubicBezTo>
                <a:cubicBezTo>
                  <a:pt x="263" y="19187"/>
                  <a:pt x="269" y="19185"/>
                  <a:pt x="273" y="19181"/>
                </a:cubicBezTo>
                <a:cubicBezTo>
                  <a:pt x="273" y="19167"/>
                  <a:pt x="287" y="19138"/>
                  <a:pt x="273" y="19095"/>
                </a:cubicBezTo>
                <a:lnTo>
                  <a:pt x="287" y="19095"/>
                </a:lnTo>
                <a:lnTo>
                  <a:pt x="302" y="19080"/>
                </a:lnTo>
                <a:cubicBezTo>
                  <a:pt x="316" y="19095"/>
                  <a:pt x="345" y="19123"/>
                  <a:pt x="374" y="19152"/>
                </a:cubicBezTo>
                <a:lnTo>
                  <a:pt x="402" y="19152"/>
                </a:lnTo>
                <a:cubicBezTo>
                  <a:pt x="402" y="19171"/>
                  <a:pt x="399" y="19199"/>
                  <a:pt x="388" y="19210"/>
                </a:cubicBezTo>
                <a:cubicBezTo>
                  <a:pt x="388" y="19210"/>
                  <a:pt x="402" y="19339"/>
                  <a:pt x="374" y="19353"/>
                </a:cubicBezTo>
                <a:cubicBezTo>
                  <a:pt x="345" y="19368"/>
                  <a:pt x="345" y="19425"/>
                  <a:pt x="345" y="19454"/>
                </a:cubicBezTo>
                <a:cubicBezTo>
                  <a:pt x="345" y="19468"/>
                  <a:pt x="359" y="19497"/>
                  <a:pt x="359" y="19511"/>
                </a:cubicBezTo>
                <a:lnTo>
                  <a:pt x="388" y="19511"/>
                </a:lnTo>
                <a:lnTo>
                  <a:pt x="402" y="19454"/>
                </a:lnTo>
                <a:cubicBezTo>
                  <a:pt x="410" y="19425"/>
                  <a:pt x="424" y="19414"/>
                  <a:pt x="437" y="19414"/>
                </a:cubicBezTo>
                <a:cubicBezTo>
                  <a:pt x="449" y="19414"/>
                  <a:pt x="460" y="19425"/>
                  <a:pt x="460" y="19440"/>
                </a:cubicBezTo>
                <a:cubicBezTo>
                  <a:pt x="470" y="19450"/>
                  <a:pt x="480" y="19460"/>
                  <a:pt x="490" y="19460"/>
                </a:cubicBezTo>
                <a:cubicBezTo>
                  <a:pt x="495" y="19460"/>
                  <a:pt x="499" y="19458"/>
                  <a:pt x="503" y="19454"/>
                </a:cubicBezTo>
                <a:lnTo>
                  <a:pt x="560" y="19454"/>
                </a:lnTo>
                <a:cubicBezTo>
                  <a:pt x="560" y="19467"/>
                  <a:pt x="562" y="19472"/>
                  <a:pt x="564" y="19472"/>
                </a:cubicBezTo>
                <a:cubicBezTo>
                  <a:pt x="569" y="19472"/>
                  <a:pt x="579" y="19445"/>
                  <a:pt x="589" y="19425"/>
                </a:cubicBezTo>
                <a:cubicBezTo>
                  <a:pt x="604" y="19382"/>
                  <a:pt x="632" y="19353"/>
                  <a:pt x="632" y="19353"/>
                </a:cubicBezTo>
                <a:cubicBezTo>
                  <a:pt x="632" y="19353"/>
                  <a:pt x="661" y="19425"/>
                  <a:pt x="690" y="19526"/>
                </a:cubicBezTo>
                <a:lnTo>
                  <a:pt x="776" y="19454"/>
                </a:lnTo>
                <a:cubicBezTo>
                  <a:pt x="790" y="19468"/>
                  <a:pt x="790" y="19511"/>
                  <a:pt x="790" y="19540"/>
                </a:cubicBezTo>
                <a:lnTo>
                  <a:pt x="776" y="19554"/>
                </a:lnTo>
                <a:lnTo>
                  <a:pt x="776" y="19569"/>
                </a:lnTo>
                <a:cubicBezTo>
                  <a:pt x="762" y="19569"/>
                  <a:pt x="733" y="19598"/>
                  <a:pt x="719" y="19626"/>
                </a:cubicBezTo>
                <a:lnTo>
                  <a:pt x="762" y="19626"/>
                </a:lnTo>
                <a:cubicBezTo>
                  <a:pt x="769" y="19619"/>
                  <a:pt x="776" y="19612"/>
                  <a:pt x="780" y="19612"/>
                </a:cubicBezTo>
                <a:cubicBezTo>
                  <a:pt x="783" y="19612"/>
                  <a:pt x="783" y="19619"/>
                  <a:pt x="776" y="19641"/>
                </a:cubicBezTo>
                <a:cubicBezTo>
                  <a:pt x="762" y="19684"/>
                  <a:pt x="776" y="19713"/>
                  <a:pt x="805" y="19727"/>
                </a:cubicBezTo>
                <a:lnTo>
                  <a:pt x="833" y="19741"/>
                </a:lnTo>
                <a:cubicBezTo>
                  <a:pt x="841" y="19720"/>
                  <a:pt x="851" y="19713"/>
                  <a:pt x="862" y="19713"/>
                </a:cubicBezTo>
                <a:cubicBezTo>
                  <a:pt x="873" y="19713"/>
                  <a:pt x="884" y="19720"/>
                  <a:pt x="891" y="19727"/>
                </a:cubicBezTo>
                <a:cubicBezTo>
                  <a:pt x="891" y="19735"/>
                  <a:pt x="924" y="19743"/>
                  <a:pt x="956" y="19743"/>
                </a:cubicBezTo>
                <a:cubicBezTo>
                  <a:pt x="978" y="19743"/>
                  <a:pt x="1000" y="19739"/>
                  <a:pt x="1006" y="19727"/>
                </a:cubicBezTo>
                <a:cubicBezTo>
                  <a:pt x="1014" y="19701"/>
                  <a:pt x="1023" y="19696"/>
                  <a:pt x="1029" y="19696"/>
                </a:cubicBezTo>
                <a:cubicBezTo>
                  <a:pt x="1032" y="19696"/>
                  <a:pt x="1035" y="19698"/>
                  <a:pt x="1035" y="19698"/>
                </a:cubicBezTo>
                <a:cubicBezTo>
                  <a:pt x="1037" y="19701"/>
                  <a:pt x="1041" y="19702"/>
                  <a:pt x="1044" y="19702"/>
                </a:cubicBezTo>
                <a:cubicBezTo>
                  <a:pt x="1059" y="19702"/>
                  <a:pt x="1078" y="19681"/>
                  <a:pt x="1078" y="19669"/>
                </a:cubicBezTo>
                <a:cubicBezTo>
                  <a:pt x="1092" y="19641"/>
                  <a:pt x="1135" y="19569"/>
                  <a:pt x="1135" y="19554"/>
                </a:cubicBezTo>
                <a:cubicBezTo>
                  <a:pt x="1135" y="19540"/>
                  <a:pt x="1193" y="19511"/>
                  <a:pt x="1221" y="19511"/>
                </a:cubicBezTo>
                <a:cubicBezTo>
                  <a:pt x="1250" y="19511"/>
                  <a:pt x="1264" y="19569"/>
                  <a:pt x="1250" y="19583"/>
                </a:cubicBezTo>
                <a:cubicBezTo>
                  <a:pt x="1250" y="19612"/>
                  <a:pt x="1250" y="19626"/>
                  <a:pt x="1250" y="19626"/>
                </a:cubicBezTo>
                <a:cubicBezTo>
                  <a:pt x="1250" y="19626"/>
                  <a:pt x="1279" y="19583"/>
                  <a:pt x="1293" y="19569"/>
                </a:cubicBezTo>
                <a:cubicBezTo>
                  <a:pt x="1296" y="19566"/>
                  <a:pt x="1298" y="19565"/>
                  <a:pt x="1301" y="19565"/>
                </a:cubicBezTo>
                <a:cubicBezTo>
                  <a:pt x="1312" y="19565"/>
                  <a:pt x="1322" y="19593"/>
                  <a:pt x="1322" y="19641"/>
                </a:cubicBezTo>
                <a:lnTo>
                  <a:pt x="1293" y="19684"/>
                </a:lnTo>
                <a:cubicBezTo>
                  <a:pt x="1293" y="19684"/>
                  <a:pt x="1293" y="19713"/>
                  <a:pt x="1308" y="19727"/>
                </a:cubicBezTo>
                <a:cubicBezTo>
                  <a:pt x="1308" y="19727"/>
                  <a:pt x="1322" y="19727"/>
                  <a:pt x="1336" y="19713"/>
                </a:cubicBezTo>
                <a:lnTo>
                  <a:pt x="1351" y="19684"/>
                </a:lnTo>
                <a:cubicBezTo>
                  <a:pt x="1359" y="19660"/>
                  <a:pt x="1366" y="19649"/>
                  <a:pt x="1372" y="19649"/>
                </a:cubicBezTo>
                <a:cubicBezTo>
                  <a:pt x="1377" y="19649"/>
                  <a:pt x="1379" y="19656"/>
                  <a:pt x="1379" y="19669"/>
                </a:cubicBezTo>
                <a:cubicBezTo>
                  <a:pt x="1408" y="19684"/>
                  <a:pt x="1437" y="19684"/>
                  <a:pt x="1466" y="19698"/>
                </a:cubicBezTo>
                <a:cubicBezTo>
                  <a:pt x="1492" y="19698"/>
                  <a:pt x="1470" y="19758"/>
                  <a:pt x="1499" y="19758"/>
                </a:cubicBezTo>
                <a:cubicBezTo>
                  <a:pt x="1501" y="19758"/>
                  <a:pt x="1505" y="19757"/>
                  <a:pt x="1509" y="19756"/>
                </a:cubicBezTo>
                <a:lnTo>
                  <a:pt x="1552" y="19741"/>
                </a:lnTo>
                <a:cubicBezTo>
                  <a:pt x="1609" y="19741"/>
                  <a:pt x="1652" y="19669"/>
                  <a:pt x="1652" y="19641"/>
                </a:cubicBezTo>
                <a:cubicBezTo>
                  <a:pt x="1652" y="19626"/>
                  <a:pt x="1681" y="19598"/>
                  <a:pt x="1724" y="19598"/>
                </a:cubicBezTo>
                <a:lnTo>
                  <a:pt x="1753" y="19612"/>
                </a:lnTo>
                <a:lnTo>
                  <a:pt x="1782" y="19669"/>
                </a:lnTo>
                <a:cubicBezTo>
                  <a:pt x="1839" y="19684"/>
                  <a:pt x="1911" y="19698"/>
                  <a:pt x="1940" y="19713"/>
                </a:cubicBezTo>
                <a:lnTo>
                  <a:pt x="1954" y="19727"/>
                </a:lnTo>
                <a:cubicBezTo>
                  <a:pt x="1959" y="19741"/>
                  <a:pt x="1964" y="19746"/>
                  <a:pt x="1968" y="19746"/>
                </a:cubicBezTo>
                <a:cubicBezTo>
                  <a:pt x="1978" y="19746"/>
                  <a:pt x="1988" y="19727"/>
                  <a:pt x="1997" y="19727"/>
                </a:cubicBezTo>
                <a:cubicBezTo>
                  <a:pt x="2026" y="19756"/>
                  <a:pt x="2040" y="19770"/>
                  <a:pt x="2069" y="19784"/>
                </a:cubicBezTo>
                <a:lnTo>
                  <a:pt x="2083" y="19784"/>
                </a:lnTo>
                <a:cubicBezTo>
                  <a:pt x="2098" y="19763"/>
                  <a:pt x="2112" y="19759"/>
                  <a:pt x="2125" y="19759"/>
                </a:cubicBezTo>
                <a:cubicBezTo>
                  <a:pt x="2131" y="19759"/>
                  <a:pt x="2137" y="19760"/>
                  <a:pt x="2142" y="19760"/>
                </a:cubicBezTo>
                <a:cubicBezTo>
                  <a:pt x="2147" y="19760"/>
                  <a:pt x="2152" y="19759"/>
                  <a:pt x="2155" y="19756"/>
                </a:cubicBezTo>
                <a:lnTo>
                  <a:pt x="2184" y="19727"/>
                </a:lnTo>
                <a:cubicBezTo>
                  <a:pt x="2198" y="19698"/>
                  <a:pt x="2213" y="19684"/>
                  <a:pt x="2213" y="19684"/>
                </a:cubicBezTo>
                <a:cubicBezTo>
                  <a:pt x="2227" y="19684"/>
                  <a:pt x="2241" y="19727"/>
                  <a:pt x="2256" y="19756"/>
                </a:cubicBezTo>
                <a:lnTo>
                  <a:pt x="2313" y="19741"/>
                </a:lnTo>
                <a:lnTo>
                  <a:pt x="2328" y="19727"/>
                </a:lnTo>
                <a:cubicBezTo>
                  <a:pt x="2342" y="19727"/>
                  <a:pt x="2371" y="19756"/>
                  <a:pt x="2385" y="19784"/>
                </a:cubicBezTo>
                <a:lnTo>
                  <a:pt x="2399" y="19799"/>
                </a:lnTo>
                <a:lnTo>
                  <a:pt x="2443" y="19856"/>
                </a:lnTo>
                <a:cubicBezTo>
                  <a:pt x="2457" y="19842"/>
                  <a:pt x="2500" y="19784"/>
                  <a:pt x="2514" y="19756"/>
                </a:cubicBezTo>
                <a:lnTo>
                  <a:pt x="2558" y="19756"/>
                </a:lnTo>
                <a:cubicBezTo>
                  <a:pt x="2586" y="19741"/>
                  <a:pt x="2601" y="19698"/>
                  <a:pt x="2615" y="19669"/>
                </a:cubicBezTo>
                <a:lnTo>
                  <a:pt x="2629" y="19655"/>
                </a:lnTo>
                <a:cubicBezTo>
                  <a:pt x="2629" y="19669"/>
                  <a:pt x="2644" y="19756"/>
                  <a:pt x="2629" y="19784"/>
                </a:cubicBezTo>
                <a:cubicBezTo>
                  <a:pt x="2629" y="19827"/>
                  <a:pt x="2658" y="19842"/>
                  <a:pt x="2672" y="19842"/>
                </a:cubicBezTo>
                <a:cubicBezTo>
                  <a:pt x="2685" y="19842"/>
                  <a:pt x="2729" y="19810"/>
                  <a:pt x="2750" y="19810"/>
                </a:cubicBezTo>
                <a:cubicBezTo>
                  <a:pt x="2754" y="19810"/>
                  <a:pt x="2757" y="19811"/>
                  <a:pt x="2759" y="19813"/>
                </a:cubicBezTo>
                <a:cubicBezTo>
                  <a:pt x="2773" y="19842"/>
                  <a:pt x="2802" y="19885"/>
                  <a:pt x="2816" y="19914"/>
                </a:cubicBezTo>
                <a:lnTo>
                  <a:pt x="2845" y="19914"/>
                </a:lnTo>
                <a:cubicBezTo>
                  <a:pt x="2859" y="19914"/>
                  <a:pt x="2874" y="19942"/>
                  <a:pt x="2902" y="19942"/>
                </a:cubicBezTo>
                <a:lnTo>
                  <a:pt x="2931" y="19942"/>
                </a:lnTo>
                <a:cubicBezTo>
                  <a:pt x="2960" y="19942"/>
                  <a:pt x="2989" y="19942"/>
                  <a:pt x="3003" y="19957"/>
                </a:cubicBezTo>
                <a:cubicBezTo>
                  <a:pt x="3003" y="19971"/>
                  <a:pt x="3003" y="19985"/>
                  <a:pt x="3003" y="19985"/>
                </a:cubicBezTo>
                <a:cubicBezTo>
                  <a:pt x="2989" y="20000"/>
                  <a:pt x="2974" y="20000"/>
                  <a:pt x="2960" y="20000"/>
                </a:cubicBezTo>
                <a:cubicBezTo>
                  <a:pt x="2954" y="19998"/>
                  <a:pt x="2949" y="19997"/>
                  <a:pt x="2942" y="19997"/>
                </a:cubicBezTo>
                <a:cubicBezTo>
                  <a:pt x="2924" y="19997"/>
                  <a:pt x="2903" y="20003"/>
                  <a:pt x="2884" y="20003"/>
                </a:cubicBezTo>
                <a:cubicBezTo>
                  <a:pt x="2859" y="20003"/>
                  <a:pt x="2838" y="19993"/>
                  <a:pt x="2831" y="19942"/>
                </a:cubicBezTo>
                <a:lnTo>
                  <a:pt x="2802" y="19942"/>
                </a:lnTo>
                <a:lnTo>
                  <a:pt x="2773" y="19971"/>
                </a:lnTo>
                <a:cubicBezTo>
                  <a:pt x="2766" y="19993"/>
                  <a:pt x="2755" y="20000"/>
                  <a:pt x="2744" y="20000"/>
                </a:cubicBezTo>
                <a:cubicBezTo>
                  <a:pt x="2734" y="20000"/>
                  <a:pt x="2723" y="19993"/>
                  <a:pt x="2716" y="19985"/>
                </a:cubicBezTo>
                <a:cubicBezTo>
                  <a:pt x="2716" y="19984"/>
                  <a:pt x="2715" y="19984"/>
                  <a:pt x="2715" y="19984"/>
                </a:cubicBezTo>
                <a:cubicBezTo>
                  <a:pt x="2711" y="19984"/>
                  <a:pt x="2687" y="20046"/>
                  <a:pt x="2687" y="20072"/>
                </a:cubicBezTo>
                <a:cubicBezTo>
                  <a:pt x="2680" y="20093"/>
                  <a:pt x="2651" y="20097"/>
                  <a:pt x="2620" y="20097"/>
                </a:cubicBezTo>
                <a:cubicBezTo>
                  <a:pt x="2605" y="20097"/>
                  <a:pt x="2589" y="20096"/>
                  <a:pt x="2576" y="20096"/>
                </a:cubicBezTo>
                <a:cubicBezTo>
                  <a:pt x="2562" y="20096"/>
                  <a:pt x="2550" y="20097"/>
                  <a:pt x="2543" y="20100"/>
                </a:cubicBezTo>
                <a:cubicBezTo>
                  <a:pt x="2500" y="20115"/>
                  <a:pt x="2457" y="20158"/>
                  <a:pt x="2443" y="20187"/>
                </a:cubicBezTo>
                <a:lnTo>
                  <a:pt x="2457" y="20215"/>
                </a:lnTo>
                <a:lnTo>
                  <a:pt x="2457" y="20230"/>
                </a:lnTo>
                <a:cubicBezTo>
                  <a:pt x="2469" y="20242"/>
                  <a:pt x="2391" y="20294"/>
                  <a:pt x="2339" y="20294"/>
                </a:cubicBezTo>
                <a:cubicBezTo>
                  <a:pt x="2329" y="20294"/>
                  <a:pt x="2320" y="20292"/>
                  <a:pt x="2313" y="20287"/>
                </a:cubicBezTo>
                <a:cubicBezTo>
                  <a:pt x="2270" y="20258"/>
                  <a:pt x="2256" y="20201"/>
                  <a:pt x="2270" y="20187"/>
                </a:cubicBezTo>
                <a:cubicBezTo>
                  <a:pt x="2285" y="20172"/>
                  <a:pt x="2227" y="20115"/>
                  <a:pt x="2198" y="20100"/>
                </a:cubicBezTo>
                <a:cubicBezTo>
                  <a:pt x="2170" y="20100"/>
                  <a:pt x="2141" y="20115"/>
                  <a:pt x="2141" y="20158"/>
                </a:cubicBezTo>
                <a:lnTo>
                  <a:pt x="2198" y="20158"/>
                </a:lnTo>
                <a:cubicBezTo>
                  <a:pt x="2198" y="20158"/>
                  <a:pt x="2213" y="20158"/>
                  <a:pt x="2213" y="20172"/>
                </a:cubicBezTo>
                <a:cubicBezTo>
                  <a:pt x="2213" y="20187"/>
                  <a:pt x="2213" y="20201"/>
                  <a:pt x="2213" y="20201"/>
                </a:cubicBezTo>
                <a:lnTo>
                  <a:pt x="2184" y="20230"/>
                </a:lnTo>
                <a:cubicBezTo>
                  <a:pt x="2141" y="20273"/>
                  <a:pt x="2069" y="20273"/>
                  <a:pt x="2055" y="20273"/>
                </a:cubicBezTo>
                <a:cubicBezTo>
                  <a:pt x="2040" y="20273"/>
                  <a:pt x="2069" y="20144"/>
                  <a:pt x="2055" y="20144"/>
                </a:cubicBezTo>
                <a:cubicBezTo>
                  <a:pt x="2026" y="20129"/>
                  <a:pt x="2012" y="20129"/>
                  <a:pt x="2012" y="20129"/>
                </a:cubicBezTo>
                <a:cubicBezTo>
                  <a:pt x="2012" y="20144"/>
                  <a:pt x="1997" y="20215"/>
                  <a:pt x="1983" y="20302"/>
                </a:cubicBezTo>
                <a:lnTo>
                  <a:pt x="1911" y="20330"/>
                </a:lnTo>
                <a:lnTo>
                  <a:pt x="1897" y="20345"/>
                </a:lnTo>
                <a:cubicBezTo>
                  <a:pt x="1882" y="20359"/>
                  <a:pt x="1868" y="20363"/>
                  <a:pt x="1857" y="20363"/>
                </a:cubicBezTo>
                <a:cubicBezTo>
                  <a:pt x="1846" y="20363"/>
                  <a:pt x="1839" y="20359"/>
                  <a:pt x="1839" y="20359"/>
                </a:cubicBezTo>
                <a:cubicBezTo>
                  <a:pt x="1835" y="20355"/>
                  <a:pt x="1831" y="20353"/>
                  <a:pt x="1827" y="20353"/>
                </a:cubicBezTo>
                <a:cubicBezTo>
                  <a:pt x="1816" y="20353"/>
                  <a:pt x="1806" y="20363"/>
                  <a:pt x="1796" y="20373"/>
                </a:cubicBezTo>
                <a:cubicBezTo>
                  <a:pt x="1796" y="20381"/>
                  <a:pt x="1792" y="20384"/>
                  <a:pt x="1787" y="20384"/>
                </a:cubicBezTo>
                <a:cubicBezTo>
                  <a:pt x="1782" y="20384"/>
                  <a:pt x="1775" y="20381"/>
                  <a:pt x="1767" y="20373"/>
                </a:cubicBezTo>
                <a:cubicBezTo>
                  <a:pt x="1767" y="20373"/>
                  <a:pt x="1753" y="20316"/>
                  <a:pt x="1739" y="20258"/>
                </a:cubicBezTo>
                <a:lnTo>
                  <a:pt x="1695" y="20230"/>
                </a:lnTo>
                <a:lnTo>
                  <a:pt x="1681" y="20230"/>
                </a:lnTo>
                <a:cubicBezTo>
                  <a:pt x="1681" y="20201"/>
                  <a:pt x="1667" y="20201"/>
                  <a:pt x="1667" y="20201"/>
                </a:cubicBezTo>
                <a:cubicBezTo>
                  <a:pt x="1667" y="20215"/>
                  <a:pt x="1652" y="20258"/>
                  <a:pt x="1638" y="20302"/>
                </a:cubicBezTo>
                <a:lnTo>
                  <a:pt x="1581" y="20244"/>
                </a:lnTo>
                <a:lnTo>
                  <a:pt x="1552" y="20244"/>
                </a:lnTo>
                <a:cubicBezTo>
                  <a:pt x="1552" y="20244"/>
                  <a:pt x="1552" y="20258"/>
                  <a:pt x="1552" y="20258"/>
                </a:cubicBezTo>
                <a:lnTo>
                  <a:pt x="1595" y="20345"/>
                </a:lnTo>
                <a:cubicBezTo>
                  <a:pt x="1552" y="20359"/>
                  <a:pt x="1480" y="20388"/>
                  <a:pt x="1466" y="20402"/>
                </a:cubicBezTo>
                <a:lnTo>
                  <a:pt x="1437" y="20388"/>
                </a:lnTo>
                <a:lnTo>
                  <a:pt x="1423" y="20373"/>
                </a:lnTo>
                <a:cubicBezTo>
                  <a:pt x="1423" y="20338"/>
                  <a:pt x="1403" y="20312"/>
                  <a:pt x="1380" y="20312"/>
                </a:cubicBezTo>
                <a:cubicBezTo>
                  <a:pt x="1375" y="20312"/>
                  <a:pt x="1370" y="20313"/>
                  <a:pt x="1365" y="20316"/>
                </a:cubicBezTo>
                <a:lnTo>
                  <a:pt x="1336" y="20316"/>
                </a:lnTo>
                <a:cubicBezTo>
                  <a:pt x="1336" y="20330"/>
                  <a:pt x="1351" y="20330"/>
                  <a:pt x="1365" y="20330"/>
                </a:cubicBezTo>
                <a:lnTo>
                  <a:pt x="1379" y="20330"/>
                </a:lnTo>
                <a:cubicBezTo>
                  <a:pt x="1394" y="20330"/>
                  <a:pt x="1408" y="20345"/>
                  <a:pt x="1408" y="20345"/>
                </a:cubicBezTo>
                <a:cubicBezTo>
                  <a:pt x="1408" y="20359"/>
                  <a:pt x="1408" y="20388"/>
                  <a:pt x="1408" y="20388"/>
                </a:cubicBezTo>
                <a:lnTo>
                  <a:pt x="1365" y="20388"/>
                </a:lnTo>
                <a:cubicBezTo>
                  <a:pt x="1360" y="20389"/>
                  <a:pt x="1355" y="20390"/>
                  <a:pt x="1350" y="20390"/>
                </a:cubicBezTo>
                <a:cubicBezTo>
                  <a:pt x="1315" y="20390"/>
                  <a:pt x="1273" y="20357"/>
                  <a:pt x="1246" y="20357"/>
                </a:cubicBezTo>
                <a:cubicBezTo>
                  <a:pt x="1243" y="20357"/>
                  <a:pt x="1239" y="20357"/>
                  <a:pt x="1236" y="20359"/>
                </a:cubicBezTo>
                <a:cubicBezTo>
                  <a:pt x="1221" y="20359"/>
                  <a:pt x="1193" y="20345"/>
                  <a:pt x="1164" y="20330"/>
                </a:cubicBezTo>
                <a:cubicBezTo>
                  <a:pt x="1150" y="20330"/>
                  <a:pt x="1150" y="20345"/>
                  <a:pt x="1164" y="20373"/>
                </a:cubicBezTo>
                <a:lnTo>
                  <a:pt x="1178" y="20373"/>
                </a:lnTo>
                <a:cubicBezTo>
                  <a:pt x="1221" y="20402"/>
                  <a:pt x="1178" y="20431"/>
                  <a:pt x="1178" y="20460"/>
                </a:cubicBezTo>
                <a:cubicBezTo>
                  <a:pt x="1178" y="20485"/>
                  <a:pt x="1168" y="20491"/>
                  <a:pt x="1157" y="20491"/>
                </a:cubicBezTo>
                <a:cubicBezTo>
                  <a:pt x="1149" y="20491"/>
                  <a:pt x="1141" y="20488"/>
                  <a:pt x="1135" y="20488"/>
                </a:cubicBezTo>
                <a:lnTo>
                  <a:pt x="1092" y="20460"/>
                </a:lnTo>
                <a:cubicBezTo>
                  <a:pt x="1063" y="20467"/>
                  <a:pt x="1027" y="20467"/>
                  <a:pt x="997" y="20467"/>
                </a:cubicBezTo>
                <a:cubicBezTo>
                  <a:pt x="966" y="20467"/>
                  <a:pt x="941" y="20467"/>
                  <a:pt x="934" y="20474"/>
                </a:cubicBezTo>
                <a:cubicBezTo>
                  <a:pt x="920" y="20503"/>
                  <a:pt x="891" y="20531"/>
                  <a:pt x="862" y="20546"/>
                </a:cubicBezTo>
                <a:lnTo>
                  <a:pt x="848" y="20488"/>
                </a:lnTo>
                <a:cubicBezTo>
                  <a:pt x="848" y="20478"/>
                  <a:pt x="841" y="20462"/>
                  <a:pt x="837" y="20462"/>
                </a:cubicBezTo>
                <a:cubicBezTo>
                  <a:pt x="835" y="20462"/>
                  <a:pt x="833" y="20465"/>
                  <a:pt x="833" y="20474"/>
                </a:cubicBezTo>
                <a:lnTo>
                  <a:pt x="833" y="20531"/>
                </a:lnTo>
                <a:cubicBezTo>
                  <a:pt x="805" y="20560"/>
                  <a:pt x="762" y="20689"/>
                  <a:pt x="747" y="20733"/>
                </a:cubicBezTo>
                <a:cubicBezTo>
                  <a:pt x="743" y="20742"/>
                  <a:pt x="738" y="20746"/>
                  <a:pt x="734" y="20746"/>
                </a:cubicBezTo>
                <a:cubicBezTo>
                  <a:pt x="724" y="20746"/>
                  <a:pt x="714" y="20724"/>
                  <a:pt x="704" y="20675"/>
                </a:cubicBezTo>
                <a:lnTo>
                  <a:pt x="733" y="20589"/>
                </a:lnTo>
                <a:lnTo>
                  <a:pt x="762" y="20546"/>
                </a:lnTo>
                <a:cubicBezTo>
                  <a:pt x="776" y="20503"/>
                  <a:pt x="776" y="20445"/>
                  <a:pt x="776" y="20416"/>
                </a:cubicBezTo>
                <a:lnTo>
                  <a:pt x="776" y="20416"/>
                </a:lnTo>
                <a:lnTo>
                  <a:pt x="762" y="20445"/>
                </a:lnTo>
                <a:lnTo>
                  <a:pt x="747" y="20460"/>
                </a:lnTo>
                <a:cubicBezTo>
                  <a:pt x="746" y="20458"/>
                  <a:pt x="744" y="20457"/>
                  <a:pt x="743" y="20457"/>
                </a:cubicBezTo>
                <a:cubicBezTo>
                  <a:pt x="730" y="20457"/>
                  <a:pt x="719" y="20506"/>
                  <a:pt x="719" y="20531"/>
                </a:cubicBezTo>
                <a:cubicBezTo>
                  <a:pt x="719" y="20546"/>
                  <a:pt x="711" y="20553"/>
                  <a:pt x="701" y="20553"/>
                </a:cubicBezTo>
                <a:cubicBezTo>
                  <a:pt x="690" y="20553"/>
                  <a:pt x="675" y="20546"/>
                  <a:pt x="661" y="20531"/>
                </a:cubicBezTo>
                <a:lnTo>
                  <a:pt x="647" y="20503"/>
                </a:lnTo>
                <a:lnTo>
                  <a:pt x="618" y="20474"/>
                </a:lnTo>
                <a:cubicBezTo>
                  <a:pt x="575" y="20445"/>
                  <a:pt x="560" y="20402"/>
                  <a:pt x="589" y="20373"/>
                </a:cubicBezTo>
                <a:lnTo>
                  <a:pt x="589" y="20345"/>
                </a:lnTo>
                <a:lnTo>
                  <a:pt x="604" y="20316"/>
                </a:lnTo>
                <a:cubicBezTo>
                  <a:pt x="595" y="20303"/>
                  <a:pt x="585" y="20298"/>
                  <a:pt x="575" y="20298"/>
                </a:cubicBezTo>
                <a:cubicBezTo>
                  <a:pt x="553" y="20298"/>
                  <a:pt x="532" y="20325"/>
                  <a:pt x="532" y="20345"/>
                </a:cubicBezTo>
                <a:cubicBezTo>
                  <a:pt x="521" y="20366"/>
                  <a:pt x="495" y="20379"/>
                  <a:pt x="482" y="20379"/>
                </a:cubicBezTo>
                <a:cubicBezTo>
                  <a:pt x="477" y="20379"/>
                  <a:pt x="474" y="20377"/>
                  <a:pt x="474" y="20373"/>
                </a:cubicBezTo>
                <a:lnTo>
                  <a:pt x="474" y="20373"/>
                </a:lnTo>
                <a:cubicBezTo>
                  <a:pt x="460" y="20373"/>
                  <a:pt x="546" y="20517"/>
                  <a:pt x="546" y="20531"/>
                </a:cubicBezTo>
                <a:cubicBezTo>
                  <a:pt x="546" y="20560"/>
                  <a:pt x="517" y="20560"/>
                  <a:pt x="503" y="20560"/>
                </a:cubicBezTo>
                <a:cubicBezTo>
                  <a:pt x="503" y="20575"/>
                  <a:pt x="474" y="20618"/>
                  <a:pt x="460" y="20661"/>
                </a:cubicBezTo>
                <a:lnTo>
                  <a:pt x="417" y="20675"/>
                </a:lnTo>
                <a:cubicBezTo>
                  <a:pt x="402" y="20689"/>
                  <a:pt x="388" y="20704"/>
                  <a:pt x="374" y="20718"/>
                </a:cubicBezTo>
                <a:cubicBezTo>
                  <a:pt x="331" y="20747"/>
                  <a:pt x="374" y="20776"/>
                  <a:pt x="359" y="20790"/>
                </a:cubicBezTo>
                <a:lnTo>
                  <a:pt x="345" y="20819"/>
                </a:lnTo>
                <a:cubicBezTo>
                  <a:pt x="316" y="20833"/>
                  <a:pt x="273" y="20862"/>
                  <a:pt x="273" y="20876"/>
                </a:cubicBezTo>
                <a:cubicBezTo>
                  <a:pt x="259" y="20876"/>
                  <a:pt x="273" y="20905"/>
                  <a:pt x="302" y="20919"/>
                </a:cubicBezTo>
                <a:cubicBezTo>
                  <a:pt x="311" y="20900"/>
                  <a:pt x="321" y="20894"/>
                  <a:pt x="331" y="20894"/>
                </a:cubicBezTo>
                <a:cubicBezTo>
                  <a:pt x="350" y="20894"/>
                  <a:pt x="369" y="20919"/>
                  <a:pt x="388" y="20919"/>
                </a:cubicBezTo>
                <a:lnTo>
                  <a:pt x="417" y="20919"/>
                </a:lnTo>
                <a:cubicBezTo>
                  <a:pt x="446" y="20919"/>
                  <a:pt x="489" y="20919"/>
                  <a:pt x="503" y="20905"/>
                </a:cubicBezTo>
                <a:lnTo>
                  <a:pt x="503" y="20948"/>
                </a:lnTo>
                <a:lnTo>
                  <a:pt x="517" y="21006"/>
                </a:lnTo>
                <a:cubicBezTo>
                  <a:pt x="546" y="20977"/>
                  <a:pt x="560" y="20934"/>
                  <a:pt x="560" y="20919"/>
                </a:cubicBezTo>
                <a:cubicBezTo>
                  <a:pt x="560" y="20905"/>
                  <a:pt x="575" y="20891"/>
                  <a:pt x="589" y="20891"/>
                </a:cubicBezTo>
                <a:cubicBezTo>
                  <a:pt x="604" y="20905"/>
                  <a:pt x="614" y="20912"/>
                  <a:pt x="623" y="20912"/>
                </a:cubicBezTo>
                <a:cubicBezTo>
                  <a:pt x="632" y="20912"/>
                  <a:pt x="639" y="20905"/>
                  <a:pt x="647" y="20891"/>
                </a:cubicBezTo>
                <a:cubicBezTo>
                  <a:pt x="656" y="20881"/>
                  <a:pt x="666" y="20858"/>
                  <a:pt x="681" y="20858"/>
                </a:cubicBezTo>
                <a:cubicBezTo>
                  <a:pt x="687" y="20858"/>
                  <a:pt x="695" y="20863"/>
                  <a:pt x="704" y="20876"/>
                </a:cubicBezTo>
                <a:lnTo>
                  <a:pt x="704" y="20891"/>
                </a:lnTo>
                <a:cubicBezTo>
                  <a:pt x="719" y="20876"/>
                  <a:pt x="762" y="20862"/>
                  <a:pt x="790" y="20848"/>
                </a:cubicBezTo>
                <a:lnTo>
                  <a:pt x="848" y="20848"/>
                </a:lnTo>
                <a:cubicBezTo>
                  <a:pt x="862" y="20869"/>
                  <a:pt x="877" y="20876"/>
                  <a:pt x="887" y="20876"/>
                </a:cubicBezTo>
                <a:cubicBezTo>
                  <a:pt x="898" y="20876"/>
                  <a:pt x="905" y="20869"/>
                  <a:pt x="905" y="20862"/>
                </a:cubicBezTo>
                <a:cubicBezTo>
                  <a:pt x="905" y="20862"/>
                  <a:pt x="934" y="20891"/>
                  <a:pt x="934" y="20905"/>
                </a:cubicBezTo>
                <a:cubicBezTo>
                  <a:pt x="937" y="20908"/>
                  <a:pt x="940" y="20909"/>
                  <a:pt x="944" y="20909"/>
                </a:cubicBezTo>
                <a:cubicBezTo>
                  <a:pt x="959" y="20909"/>
                  <a:pt x="977" y="20891"/>
                  <a:pt x="977" y="20891"/>
                </a:cubicBezTo>
                <a:cubicBezTo>
                  <a:pt x="991" y="20876"/>
                  <a:pt x="963" y="20819"/>
                  <a:pt x="948" y="20804"/>
                </a:cubicBezTo>
                <a:cubicBezTo>
                  <a:pt x="948" y="20790"/>
                  <a:pt x="963" y="20761"/>
                  <a:pt x="991" y="20761"/>
                </a:cubicBezTo>
                <a:lnTo>
                  <a:pt x="1006" y="20761"/>
                </a:lnTo>
                <a:cubicBezTo>
                  <a:pt x="1020" y="20776"/>
                  <a:pt x="1049" y="20804"/>
                  <a:pt x="1063" y="20819"/>
                </a:cubicBezTo>
                <a:cubicBezTo>
                  <a:pt x="1092" y="20819"/>
                  <a:pt x="1121" y="20819"/>
                  <a:pt x="1121" y="20833"/>
                </a:cubicBezTo>
                <a:cubicBezTo>
                  <a:pt x="1128" y="20843"/>
                  <a:pt x="1134" y="20847"/>
                  <a:pt x="1139" y="20847"/>
                </a:cubicBezTo>
                <a:cubicBezTo>
                  <a:pt x="1155" y="20847"/>
                  <a:pt x="1167" y="20817"/>
                  <a:pt x="1185" y="20817"/>
                </a:cubicBezTo>
                <a:cubicBezTo>
                  <a:pt x="1187" y="20817"/>
                  <a:pt x="1190" y="20817"/>
                  <a:pt x="1193" y="20819"/>
                </a:cubicBezTo>
                <a:lnTo>
                  <a:pt x="1221" y="20848"/>
                </a:lnTo>
                <a:cubicBezTo>
                  <a:pt x="1236" y="20804"/>
                  <a:pt x="1207" y="20761"/>
                  <a:pt x="1207" y="20761"/>
                </a:cubicBezTo>
                <a:cubicBezTo>
                  <a:pt x="1193" y="20761"/>
                  <a:pt x="1207" y="20747"/>
                  <a:pt x="1250" y="20733"/>
                </a:cubicBezTo>
                <a:lnTo>
                  <a:pt x="1279" y="20733"/>
                </a:lnTo>
                <a:cubicBezTo>
                  <a:pt x="1305" y="20733"/>
                  <a:pt x="1284" y="20792"/>
                  <a:pt x="1312" y="20792"/>
                </a:cubicBezTo>
                <a:cubicBezTo>
                  <a:pt x="1315" y="20792"/>
                  <a:pt x="1318" y="20791"/>
                  <a:pt x="1322" y="20790"/>
                </a:cubicBezTo>
                <a:cubicBezTo>
                  <a:pt x="1336" y="20790"/>
                  <a:pt x="1365" y="20761"/>
                  <a:pt x="1394" y="20761"/>
                </a:cubicBezTo>
                <a:lnTo>
                  <a:pt x="1423" y="20761"/>
                </a:lnTo>
                <a:cubicBezTo>
                  <a:pt x="1466" y="20761"/>
                  <a:pt x="1509" y="20689"/>
                  <a:pt x="1509" y="20661"/>
                </a:cubicBezTo>
                <a:cubicBezTo>
                  <a:pt x="1509" y="20643"/>
                  <a:pt x="1531" y="20631"/>
                  <a:pt x="1547" y="20631"/>
                </a:cubicBezTo>
                <a:cubicBezTo>
                  <a:pt x="1558" y="20631"/>
                  <a:pt x="1566" y="20635"/>
                  <a:pt x="1566" y="20646"/>
                </a:cubicBezTo>
                <a:cubicBezTo>
                  <a:pt x="1562" y="20655"/>
                  <a:pt x="1561" y="20658"/>
                  <a:pt x="1563" y="20658"/>
                </a:cubicBezTo>
                <a:cubicBezTo>
                  <a:pt x="1567" y="20658"/>
                  <a:pt x="1585" y="20638"/>
                  <a:pt x="1595" y="20618"/>
                </a:cubicBezTo>
                <a:cubicBezTo>
                  <a:pt x="1597" y="20616"/>
                  <a:pt x="1599" y="20615"/>
                  <a:pt x="1602" y="20615"/>
                </a:cubicBezTo>
                <a:cubicBezTo>
                  <a:pt x="1621" y="20615"/>
                  <a:pt x="1654" y="20648"/>
                  <a:pt x="1667" y="20661"/>
                </a:cubicBezTo>
                <a:cubicBezTo>
                  <a:pt x="1671" y="20669"/>
                  <a:pt x="1678" y="20671"/>
                  <a:pt x="1686" y="20671"/>
                </a:cubicBezTo>
                <a:cubicBezTo>
                  <a:pt x="1700" y="20671"/>
                  <a:pt x="1717" y="20665"/>
                  <a:pt x="1728" y="20665"/>
                </a:cubicBezTo>
                <a:cubicBezTo>
                  <a:pt x="1734" y="20665"/>
                  <a:pt x="1739" y="20667"/>
                  <a:pt x="1739" y="20675"/>
                </a:cubicBezTo>
                <a:cubicBezTo>
                  <a:pt x="1742" y="20682"/>
                  <a:pt x="1744" y="20685"/>
                  <a:pt x="1746" y="20685"/>
                </a:cubicBezTo>
                <a:cubicBezTo>
                  <a:pt x="1753" y="20685"/>
                  <a:pt x="1753" y="20654"/>
                  <a:pt x="1753" y="20632"/>
                </a:cubicBezTo>
                <a:cubicBezTo>
                  <a:pt x="1753" y="20615"/>
                  <a:pt x="1763" y="20608"/>
                  <a:pt x="1780" y="20608"/>
                </a:cubicBezTo>
                <a:cubicBezTo>
                  <a:pt x="1792" y="20608"/>
                  <a:pt x="1807" y="20612"/>
                  <a:pt x="1825" y="20618"/>
                </a:cubicBezTo>
                <a:lnTo>
                  <a:pt x="1796" y="20661"/>
                </a:lnTo>
                <a:lnTo>
                  <a:pt x="1753" y="20718"/>
                </a:lnTo>
                <a:cubicBezTo>
                  <a:pt x="1782" y="20718"/>
                  <a:pt x="1839" y="20675"/>
                  <a:pt x="1854" y="20661"/>
                </a:cubicBezTo>
                <a:cubicBezTo>
                  <a:pt x="1854" y="20632"/>
                  <a:pt x="1854" y="20603"/>
                  <a:pt x="1839" y="20589"/>
                </a:cubicBezTo>
                <a:lnTo>
                  <a:pt x="1825" y="20575"/>
                </a:lnTo>
                <a:cubicBezTo>
                  <a:pt x="1825" y="20546"/>
                  <a:pt x="1825" y="20517"/>
                  <a:pt x="1825" y="20503"/>
                </a:cubicBezTo>
                <a:cubicBezTo>
                  <a:pt x="1835" y="20493"/>
                  <a:pt x="1852" y="20482"/>
                  <a:pt x="1867" y="20482"/>
                </a:cubicBezTo>
                <a:cubicBezTo>
                  <a:pt x="1873" y="20482"/>
                  <a:pt x="1878" y="20484"/>
                  <a:pt x="1882" y="20488"/>
                </a:cubicBezTo>
                <a:cubicBezTo>
                  <a:pt x="1895" y="20508"/>
                  <a:pt x="1905" y="20516"/>
                  <a:pt x="1915" y="20516"/>
                </a:cubicBezTo>
                <a:cubicBezTo>
                  <a:pt x="1927" y="20516"/>
                  <a:pt x="1938" y="20504"/>
                  <a:pt x="1954" y="20488"/>
                </a:cubicBezTo>
                <a:lnTo>
                  <a:pt x="1968" y="20474"/>
                </a:lnTo>
                <a:cubicBezTo>
                  <a:pt x="2012" y="20474"/>
                  <a:pt x="2026" y="20488"/>
                  <a:pt x="2026" y="20503"/>
                </a:cubicBezTo>
                <a:lnTo>
                  <a:pt x="2012" y="20517"/>
                </a:lnTo>
                <a:lnTo>
                  <a:pt x="1983" y="20546"/>
                </a:lnTo>
                <a:cubicBezTo>
                  <a:pt x="1968" y="20575"/>
                  <a:pt x="1983" y="20675"/>
                  <a:pt x="1983" y="20704"/>
                </a:cubicBezTo>
                <a:cubicBezTo>
                  <a:pt x="1983" y="20714"/>
                  <a:pt x="1983" y="20724"/>
                  <a:pt x="1983" y="20733"/>
                </a:cubicBezTo>
                <a:cubicBezTo>
                  <a:pt x="1983" y="20718"/>
                  <a:pt x="1997" y="20675"/>
                  <a:pt x="1997" y="20675"/>
                </a:cubicBezTo>
                <a:cubicBezTo>
                  <a:pt x="2002" y="20672"/>
                  <a:pt x="2007" y="20671"/>
                  <a:pt x="2010" y="20671"/>
                </a:cubicBezTo>
                <a:cubicBezTo>
                  <a:pt x="2026" y="20671"/>
                  <a:pt x="2026" y="20695"/>
                  <a:pt x="2026" y="20718"/>
                </a:cubicBezTo>
                <a:cubicBezTo>
                  <a:pt x="2040" y="20718"/>
                  <a:pt x="2069" y="20646"/>
                  <a:pt x="2083" y="20632"/>
                </a:cubicBezTo>
                <a:cubicBezTo>
                  <a:pt x="2112" y="20618"/>
                  <a:pt x="2127" y="20575"/>
                  <a:pt x="2141" y="20560"/>
                </a:cubicBezTo>
                <a:cubicBezTo>
                  <a:pt x="2142" y="20559"/>
                  <a:pt x="2145" y="20558"/>
                  <a:pt x="2147" y="20558"/>
                </a:cubicBezTo>
                <a:cubicBezTo>
                  <a:pt x="2170" y="20558"/>
                  <a:pt x="2229" y="20606"/>
                  <a:pt x="2241" y="20632"/>
                </a:cubicBezTo>
                <a:cubicBezTo>
                  <a:pt x="2256" y="20661"/>
                  <a:pt x="2270" y="20689"/>
                  <a:pt x="2270" y="20704"/>
                </a:cubicBezTo>
                <a:lnTo>
                  <a:pt x="2285" y="20704"/>
                </a:lnTo>
                <a:cubicBezTo>
                  <a:pt x="2285" y="20704"/>
                  <a:pt x="2299" y="20689"/>
                  <a:pt x="2299" y="20675"/>
                </a:cubicBezTo>
                <a:cubicBezTo>
                  <a:pt x="2313" y="20675"/>
                  <a:pt x="2313" y="20661"/>
                  <a:pt x="2313" y="20646"/>
                </a:cubicBezTo>
                <a:cubicBezTo>
                  <a:pt x="2313" y="20619"/>
                  <a:pt x="2319" y="20603"/>
                  <a:pt x="2327" y="20603"/>
                </a:cubicBezTo>
                <a:cubicBezTo>
                  <a:pt x="2332" y="20603"/>
                  <a:pt x="2337" y="20607"/>
                  <a:pt x="2342" y="20618"/>
                </a:cubicBezTo>
                <a:lnTo>
                  <a:pt x="2356" y="20632"/>
                </a:lnTo>
                <a:cubicBezTo>
                  <a:pt x="2371" y="20632"/>
                  <a:pt x="2443" y="20603"/>
                  <a:pt x="2500" y="20575"/>
                </a:cubicBezTo>
                <a:lnTo>
                  <a:pt x="2558" y="20646"/>
                </a:lnTo>
                <a:cubicBezTo>
                  <a:pt x="2572" y="20632"/>
                  <a:pt x="2586" y="20589"/>
                  <a:pt x="2586" y="20575"/>
                </a:cubicBezTo>
                <a:cubicBezTo>
                  <a:pt x="2586" y="20569"/>
                  <a:pt x="2596" y="20565"/>
                  <a:pt x="2609" y="20565"/>
                </a:cubicBezTo>
                <a:cubicBezTo>
                  <a:pt x="2626" y="20565"/>
                  <a:pt x="2650" y="20572"/>
                  <a:pt x="2658" y="20589"/>
                </a:cubicBezTo>
                <a:cubicBezTo>
                  <a:pt x="2658" y="20601"/>
                  <a:pt x="2661" y="20605"/>
                  <a:pt x="2664" y="20605"/>
                </a:cubicBezTo>
                <a:cubicBezTo>
                  <a:pt x="2668" y="20605"/>
                  <a:pt x="2672" y="20597"/>
                  <a:pt x="2672" y="20589"/>
                </a:cubicBezTo>
                <a:cubicBezTo>
                  <a:pt x="2683" y="20579"/>
                  <a:pt x="2700" y="20569"/>
                  <a:pt x="2730" y="20569"/>
                </a:cubicBezTo>
                <a:cubicBezTo>
                  <a:pt x="2742" y="20569"/>
                  <a:pt x="2756" y="20570"/>
                  <a:pt x="2773" y="20575"/>
                </a:cubicBezTo>
                <a:lnTo>
                  <a:pt x="2859" y="20575"/>
                </a:lnTo>
                <a:cubicBezTo>
                  <a:pt x="2863" y="20570"/>
                  <a:pt x="2868" y="20569"/>
                  <a:pt x="2871" y="20569"/>
                </a:cubicBezTo>
                <a:cubicBezTo>
                  <a:pt x="2881" y="20569"/>
                  <a:pt x="2888" y="20579"/>
                  <a:pt x="2888" y="20589"/>
                </a:cubicBezTo>
                <a:lnTo>
                  <a:pt x="2888" y="20603"/>
                </a:lnTo>
                <a:lnTo>
                  <a:pt x="2902" y="20618"/>
                </a:lnTo>
                <a:cubicBezTo>
                  <a:pt x="2917" y="20603"/>
                  <a:pt x="2931" y="20531"/>
                  <a:pt x="2960" y="20531"/>
                </a:cubicBezTo>
                <a:cubicBezTo>
                  <a:pt x="2974" y="20531"/>
                  <a:pt x="3003" y="20560"/>
                  <a:pt x="3017" y="20589"/>
                </a:cubicBezTo>
                <a:cubicBezTo>
                  <a:pt x="3019" y="20591"/>
                  <a:pt x="3021" y="20592"/>
                  <a:pt x="3023" y="20592"/>
                </a:cubicBezTo>
                <a:cubicBezTo>
                  <a:pt x="3035" y="20592"/>
                  <a:pt x="3048" y="20551"/>
                  <a:pt x="3060" y="20488"/>
                </a:cubicBezTo>
                <a:lnTo>
                  <a:pt x="3132" y="20488"/>
                </a:lnTo>
                <a:cubicBezTo>
                  <a:pt x="3132" y="20503"/>
                  <a:pt x="3118" y="20560"/>
                  <a:pt x="3103" y="20575"/>
                </a:cubicBezTo>
                <a:cubicBezTo>
                  <a:pt x="3103" y="20589"/>
                  <a:pt x="3132" y="20603"/>
                  <a:pt x="3190" y="20603"/>
                </a:cubicBezTo>
                <a:lnTo>
                  <a:pt x="3190" y="20517"/>
                </a:lnTo>
                <a:cubicBezTo>
                  <a:pt x="3190" y="20503"/>
                  <a:pt x="3190" y="20488"/>
                  <a:pt x="3204" y="20488"/>
                </a:cubicBezTo>
                <a:lnTo>
                  <a:pt x="3218" y="20488"/>
                </a:lnTo>
                <a:cubicBezTo>
                  <a:pt x="3218" y="20503"/>
                  <a:pt x="3233" y="20531"/>
                  <a:pt x="3247" y="20546"/>
                </a:cubicBezTo>
                <a:lnTo>
                  <a:pt x="3276" y="20517"/>
                </a:lnTo>
                <a:lnTo>
                  <a:pt x="3290" y="20474"/>
                </a:lnTo>
                <a:cubicBezTo>
                  <a:pt x="3297" y="20469"/>
                  <a:pt x="3304" y="20467"/>
                  <a:pt x="3310" y="20467"/>
                </a:cubicBezTo>
                <a:cubicBezTo>
                  <a:pt x="3342" y="20467"/>
                  <a:pt x="3362" y="20524"/>
                  <a:pt x="3362" y="20560"/>
                </a:cubicBezTo>
                <a:cubicBezTo>
                  <a:pt x="3362" y="20574"/>
                  <a:pt x="3366" y="20579"/>
                  <a:pt x="3373" y="20579"/>
                </a:cubicBezTo>
                <a:cubicBezTo>
                  <a:pt x="3387" y="20579"/>
                  <a:pt x="3410" y="20556"/>
                  <a:pt x="3420" y="20546"/>
                </a:cubicBezTo>
                <a:cubicBezTo>
                  <a:pt x="3428" y="20538"/>
                  <a:pt x="3436" y="20529"/>
                  <a:pt x="3444" y="20529"/>
                </a:cubicBezTo>
                <a:cubicBezTo>
                  <a:pt x="3451" y="20529"/>
                  <a:pt x="3457" y="20534"/>
                  <a:pt x="3463" y="20546"/>
                </a:cubicBezTo>
                <a:cubicBezTo>
                  <a:pt x="3491" y="20546"/>
                  <a:pt x="3563" y="20531"/>
                  <a:pt x="3606" y="20503"/>
                </a:cubicBezTo>
                <a:lnTo>
                  <a:pt x="3621" y="20503"/>
                </a:lnTo>
                <a:lnTo>
                  <a:pt x="3649" y="20517"/>
                </a:lnTo>
                <a:cubicBezTo>
                  <a:pt x="3664" y="20517"/>
                  <a:pt x="3721" y="20503"/>
                  <a:pt x="3779" y="20474"/>
                </a:cubicBezTo>
                <a:lnTo>
                  <a:pt x="3807" y="20445"/>
                </a:lnTo>
                <a:cubicBezTo>
                  <a:pt x="3807" y="20440"/>
                  <a:pt x="3809" y="20439"/>
                  <a:pt x="3812" y="20439"/>
                </a:cubicBezTo>
                <a:cubicBezTo>
                  <a:pt x="3817" y="20439"/>
                  <a:pt x="3827" y="20445"/>
                  <a:pt x="3836" y="20445"/>
                </a:cubicBezTo>
                <a:lnTo>
                  <a:pt x="3851" y="20488"/>
                </a:lnTo>
                <a:cubicBezTo>
                  <a:pt x="3894" y="20474"/>
                  <a:pt x="3937" y="20445"/>
                  <a:pt x="3966" y="20431"/>
                </a:cubicBezTo>
                <a:lnTo>
                  <a:pt x="3994" y="20460"/>
                </a:lnTo>
                <a:cubicBezTo>
                  <a:pt x="4009" y="20474"/>
                  <a:pt x="4023" y="20479"/>
                  <a:pt x="4037" y="20479"/>
                </a:cubicBezTo>
                <a:cubicBezTo>
                  <a:pt x="4066" y="20479"/>
                  <a:pt x="4095" y="20460"/>
                  <a:pt x="4124" y="20460"/>
                </a:cubicBezTo>
                <a:lnTo>
                  <a:pt x="4167" y="20445"/>
                </a:lnTo>
                <a:cubicBezTo>
                  <a:pt x="4170" y="20456"/>
                  <a:pt x="4175" y="20460"/>
                  <a:pt x="4180" y="20460"/>
                </a:cubicBezTo>
                <a:cubicBezTo>
                  <a:pt x="4194" y="20460"/>
                  <a:pt x="4213" y="20420"/>
                  <a:pt x="4224" y="20388"/>
                </a:cubicBezTo>
                <a:cubicBezTo>
                  <a:pt x="4238" y="20359"/>
                  <a:pt x="4253" y="20316"/>
                  <a:pt x="4267" y="20316"/>
                </a:cubicBezTo>
                <a:cubicBezTo>
                  <a:pt x="4267" y="20316"/>
                  <a:pt x="4282" y="20316"/>
                  <a:pt x="4282" y="20330"/>
                </a:cubicBezTo>
                <a:lnTo>
                  <a:pt x="4267" y="20345"/>
                </a:lnTo>
                <a:lnTo>
                  <a:pt x="4267" y="20416"/>
                </a:lnTo>
                <a:cubicBezTo>
                  <a:pt x="4282" y="20460"/>
                  <a:pt x="4382" y="20488"/>
                  <a:pt x="4397" y="20503"/>
                </a:cubicBezTo>
                <a:cubicBezTo>
                  <a:pt x="4411" y="20531"/>
                  <a:pt x="4411" y="20575"/>
                  <a:pt x="4382" y="20603"/>
                </a:cubicBezTo>
                <a:cubicBezTo>
                  <a:pt x="4411" y="20603"/>
                  <a:pt x="4440" y="20603"/>
                  <a:pt x="4454" y="20575"/>
                </a:cubicBezTo>
                <a:lnTo>
                  <a:pt x="4468" y="20575"/>
                </a:lnTo>
                <a:cubicBezTo>
                  <a:pt x="4483" y="20546"/>
                  <a:pt x="4440" y="20488"/>
                  <a:pt x="4425" y="20460"/>
                </a:cubicBezTo>
                <a:cubicBezTo>
                  <a:pt x="4413" y="20435"/>
                  <a:pt x="4465" y="20399"/>
                  <a:pt x="4498" y="20399"/>
                </a:cubicBezTo>
                <a:cubicBezTo>
                  <a:pt x="4503" y="20399"/>
                  <a:pt x="4508" y="20400"/>
                  <a:pt x="4511" y="20402"/>
                </a:cubicBezTo>
                <a:cubicBezTo>
                  <a:pt x="4540" y="20431"/>
                  <a:pt x="4540" y="20460"/>
                  <a:pt x="4526" y="20460"/>
                </a:cubicBezTo>
                <a:cubicBezTo>
                  <a:pt x="4511" y="20460"/>
                  <a:pt x="4511" y="20488"/>
                  <a:pt x="4511" y="20488"/>
                </a:cubicBezTo>
                <a:cubicBezTo>
                  <a:pt x="4526" y="20503"/>
                  <a:pt x="4555" y="20517"/>
                  <a:pt x="4569" y="20531"/>
                </a:cubicBezTo>
                <a:cubicBezTo>
                  <a:pt x="4569" y="20533"/>
                  <a:pt x="4569" y="20534"/>
                  <a:pt x="4570" y="20534"/>
                </a:cubicBezTo>
                <a:cubicBezTo>
                  <a:pt x="4573" y="20534"/>
                  <a:pt x="4585" y="20501"/>
                  <a:pt x="4598" y="20488"/>
                </a:cubicBezTo>
                <a:cubicBezTo>
                  <a:pt x="4598" y="20474"/>
                  <a:pt x="4612" y="20460"/>
                  <a:pt x="4641" y="20460"/>
                </a:cubicBezTo>
                <a:lnTo>
                  <a:pt x="4641" y="20416"/>
                </a:lnTo>
                <a:lnTo>
                  <a:pt x="4626" y="20345"/>
                </a:lnTo>
                <a:lnTo>
                  <a:pt x="4626" y="20345"/>
                </a:lnTo>
                <a:cubicBezTo>
                  <a:pt x="4670" y="20359"/>
                  <a:pt x="4713" y="20359"/>
                  <a:pt x="4713" y="20359"/>
                </a:cubicBezTo>
                <a:cubicBezTo>
                  <a:pt x="4713" y="20359"/>
                  <a:pt x="4745" y="20335"/>
                  <a:pt x="4761" y="20335"/>
                </a:cubicBezTo>
                <a:cubicBezTo>
                  <a:pt x="4766" y="20335"/>
                  <a:pt x="4770" y="20337"/>
                  <a:pt x="4770" y="20345"/>
                </a:cubicBezTo>
                <a:cubicBezTo>
                  <a:pt x="4770" y="20352"/>
                  <a:pt x="4781" y="20355"/>
                  <a:pt x="4793" y="20355"/>
                </a:cubicBezTo>
                <a:cubicBezTo>
                  <a:pt x="4806" y="20355"/>
                  <a:pt x="4820" y="20352"/>
                  <a:pt x="4828" y="20345"/>
                </a:cubicBezTo>
                <a:cubicBezTo>
                  <a:pt x="4831" y="20337"/>
                  <a:pt x="4836" y="20333"/>
                  <a:pt x="4842" y="20333"/>
                </a:cubicBezTo>
                <a:cubicBezTo>
                  <a:pt x="4856" y="20333"/>
                  <a:pt x="4874" y="20360"/>
                  <a:pt x="4885" y="20402"/>
                </a:cubicBezTo>
                <a:lnTo>
                  <a:pt x="4928" y="20330"/>
                </a:lnTo>
                <a:cubicBezTo>
                  <a:pt x="4928" y="20330"/>
                  <a:pt x="4957" y="20330"/>
                  <a:pt x="4971" y="20345"/>
                </a:cubicBezTo>
                <a:cubicBezTo>
                  <a:pt x="4985" y="20362"/>
                  <a:pt x="4995" y="20369"/>
                  <a:pt x="5004" y="20369"/>
                </a:cubicBezTo>
                <a:cubicBezTo>
                  <a:pt x="5025" y="20369"/>
                  <a:pt x="5038" y="20336"/>
                  <a:pt x="5057" y="20316"/>
                </a:cubicBezTo>
                <a:cubicBezTo>
                  <a:pt x="5057" y="20316"/>
                  <a:pt x="5129" y="20215"/>
                  <a:pt x="5129" y="20215"/>
                </a:cubicBezTo>
                <a:cubicBezTo>
                  <a:pt x="5144" y="20215"/>
                  <a:pt x="5158" y="20215"/>
                  <a:pt x="5158" y="20230"/>
                </a:cubicBezTo>
                <a:cubicBezTo>
                  <a:pt x="5187" y="20268"/>
                  <a:pt x="5203" y="20281"/>
                  <a:pt x="5227" y="20281"/>
                </a:cubicBezTo>
                <a:cubicBezTo>
                  <a:pt x="5239" y="20281"/>
                  <a:pt x="5254" y="20278"/>
                  <a:pt x="5273" y="20273"/>
                </a:cubicBezTo>
                <a:lnTo>
                  <a:pt x="5345" y="20258"/>
                </a:lnTo>
                <a:cubicBezTo>
                  <a:pt x="5367" y="20275"/>
                  <a:pt x="5392" y="20284"/>
                  <a:pt x="5416" y="20284"/>
                </a:cubicBezTo>
                <a:cubicBezTo>
                  <a:pt x="5452" y="20284"/>
                  <a:pt x="5485" y="20265"/>
                  <a:pt x="5503" y="20230"/>
                </a:cubicBezTo>
                <a:lnTo>
                  <a:pt x="5575" y="20230"/>
                </a:lnTo>
                <a:cubicBezTo>
                  <a:pt x="5575" y="20231"/>
                  <a:pt x="5575" y="20232"/>
                  <a:pt x="5575" y="20232"/>
                </a:cubicBezTo>
                <a:cubicBezTo>
                  <a:pt x="5578" y="20232"/>
                  <a:pt x="5591" y="20187"/>
                  <a:pt x="5603" y="20187"/>
                </a:cubicBezTo>
                <a:cubicBezTo>
                  <a:pt x="5618" y="20187"/>
                  <a:pt x="5632" y="20215"/>
                  <a:pt x="5646" y="20215"/>
                </a:cubicBezTo>
                <a:cubicBezTo>
                  <a:pt x="5675" y="20215"/>
                  <a:pt x="5704" y="20215"/>
                  <a:pt x="5718" y="20201"/>
                </a:cubicBezTo>
                <a:cubicBezTo>
                  <a:pt x="5729" y="20190"/>
                  <a:pt x="5734" y="20185"/>
                  <a:pt x="5736" y="20185"/>
                </a:cubicBezTo>
                <a:cubicBezTo>
                  <a:pt x="5740" y="20185"/>
                  <a:pt x="5738" y="20198"/>
                  <a:pt x="5747" y="20215"/>
                </a:cubicBezTo>
                <a:cubicBezTo>
                  <a:pt x="5747" y="20230"/>
                  <a:pt x="5761" y="20244"/>
                  <a:pt x="5761" y="20244"/>
                </a:cubicBezTo>
                <a:lnTo>
                  <a:pt x="5819" y="20244"/>
                </a:lnTo>
                <a:lnTo>
                  <a:pt x="5876" y="20258"/>
                </a:lnTo>
                <a:cubicBezTo>
                  <a:pt x="5891" y="20237"/>
                  <a:pt x="5909" y="20230"/>
                  <a:pt x="5923" y="20230"/>
                </a:cubicBezTo>
                <a:cubicBezTo>
                  <a:pt x="5937" y="20230"/>
                  <a:pt x="5948" y="20237"/>
                  <a:pt x="5948" y="20244"/>
                </a:cubicBezTo>
                <a:cubicBezTo>
                  <a:pt x="5963" y="20244"/>
                  <a:pt x="6020" y="20316"/>
                  <a:pt x="6049" y="20316"/>
                </a:cubicBezTo>
                <a:cubicBezTo>
                  <a:pt x="6077" y="20302"/>
                  <a:pt x="6092" y="20273"/>
                  <a:pt x="6077" y="20258"/>
                </a:cubicBezTo>
                <a:lnTo>
                  <a:pt x="6077" y="20244"/>
                </a:lnTo>
                <a:cubicBezTo>
                  <a:pt x="6077" y="20230"/>
                  <a:pt x="6077" y="20201"/>
                  <a:pt x="6092" y="20201"/>
                </a:cubicBezTo>
                <a:cubicBezTo>
                  <a:pt x="6096" y="20192"/>
                  <a:pt x="6099" y="20189"/>
                  <a:pt x="6102" y="20189"/>
                </a:cubicBezTo>
                <a:cubicBezTo>
                  <a:pt x="6106" y="20189"/>
                  <a:pt x="6106" y="20205"/>
                  <a:pt x="6106" y="20215"/>
                </a:cubicBezTo>
                <a:lnTo>
                  <a:pt x="6135" y="20258"/>
                </a:lnTo>
                <a:cubicBezTo>
                  <a:pt x="6149" y="20230"/>
                  <a:pt x="6149" y="20201"/>
                  <a:pt x="6149" y="20172"/>
                </a:cubicBezTo>
                <a:lnTo>
                  <a:pt x="6192" y="20201"/>
                </a:lnTo>
                <a:cubicBezTo>
                  <a:pt x="6221" y="20230"/>
                  <a:pt x="6279" y="20201"/>
                  <a:pt x="6322" y="20244"/>
                </a:cubicBezTo>
                <a:lnTo>
                  <a:pt x="6336" y="20244"/>
                </a:lnTo>
                <a:cubicBezTo>
                  <a:pt x="6339" y="20243"/>
                  <a:pt x="6342" y="20242"/>
                  <a:pt x="6346" y="20242"/>
                </a:cubicBezTo>
                <a:cubicBezTo>
                  <a:pt x="6371" y="20242"/>
                  <a:pt x="6394" y="20289"/>
                  <a:pt x="6394" y="20302"/>
                </a:cubicBezTo>
                <a:cubicBezTo>
                  <a:pt x="6394" y="20330"/>
                  <a:pt x="6365" y="20359"/>
                  <a:pt x="6336" y="20388"/>
                </a:cubicBezTo>
                <a:lnTo>
                  <a:pt x="6379" y="20402"/>
                </a:lnTo>
                <a:cubicBezTo>
                  <a:pt x="6408" y="20402"/>
                  <a:pt x="6408" y="20373"/>
                  <a:pt x="6408" y="20345"/>
                </a:cubicBezTo>
                <a:lnTo>
                  <a:pt x="6408" y="20316"/>
                </a:lnTo>
                <a:cubicBezTo>
                  <a:pt x="6408" y="20289"/>
                  <a:pt x="6446" y="20200"/>
                  <a:pt x="6474" y="20200"/>
                </a:cubicBezTo>
                <a:cubicBezTo>
                  <a:pt x="6476" y="20200"/>
                  <a:pt x="6478" y="20200"/>
                  <a:pt x="6480" y="20201"/>
                </a:cubicBezTo>
                <a:cubicBezTo>
                  <a:pt x="6509" y="20201"/>
                  <a:pt x="6523" y="20201"/>
                  <a:pt x="6523" y="20172"/>
                </a:cubicBezTo>
                <a:lnTo>
                  <a:pt x="6523" y="20158"/>
                </a:lnTo>
                <a:lnTo>
                  <a:pt x="6523" y="20115"/>
                </a:lnTo>
                <a:cubicBezTo>
                  <a:pt x="6548" y="20128"/>
                  <a:pt x="6631" y="20175"/>
                  <a:pt x="6659" y="20175"/>
                </a:cubicBezTo>
                <a:cubicBezTo>
                  <a:pt x="6662" y="20175"/>
                  <a:pt x="6665" y="20174"/>
                  <a:pt x="6667" y="20172"/>
                </a:cubicBezTo>
                <a:cubicBezTo>
                  <a:pt x="6695" y="20172"/>
                  <a:pt x="6753" y="20144"/>
                  <a:pt x="6796" y="20115"/>
                </a:cubicBezTo>
                <a:lnTo>
                  <a:pt x="6839" y="20086"/>
                </a:lnTo>
                <a:lnTo>
                  <a:pt x="6853" y="20086"/>
                </a:lnTo>
                <a:cubicBezTo>
                  <a:pt x="6882" y="20086"/>
                  <a:pt x="6882" y="20129"/>
                  <a:pt x="6853" y="20158"/>
                </a:cubicBezTo>
                <a:lnTo>
                  <a:pt x="6825" y="20187"/>
                </a:lnTo>
                <a:lnTo>
                  <a:pt x="6781" y="20201"/>
                </a:lnTo>
                <a:cubicBezTo>
                  <a:pt x="6753" y="20215"/>
                  <a:pt x="6724" y="20244"/>
                  <a:pt x="6738" y="20273"/>
                </a:cubicBezTo>
                <a:lnTo>
                  <a:pt x="6767" y="20244"/>
                </a:lnTo>
                <a:cubicBezTo>
                  <a:pt x="6810" y="20230"/>
                  <a:pt x="6853" y="20230"/>
                  <a:pt x="6882" y="20172"/>
                </a:cubicBezTo>
                <a:lnTo>
                  <a:pt x="6896" y="20144"/>
                </a:lnTo>
                <a:cubicBezTo>
                  <a:pt x="6918" y="20136"/>
                  <a:pt x="6950" y="20133"/>
                  <a:pt x="6984" y="20133"/>
                </a:cubicBezTo>
                <a:cubicBezTo>
                  <a:pt x="7019" y="20133"/>
                  <a:pt x="7054" y="20136"/>
                  <a:pt x="7083" y="20144"/>
                </a:cubicBezTo>
                <a:lnTo>
                  <a:pt x="7141" y="20158"/>
                </a:lnTo>
                <a:lnTo>
                  <a:pt x="7198" y="20158"/>
                </a:lnTo>
                <a:cubicBezTo>
                  <a:pt x="7256" y="20158"/>
                  <a:pt x="7327" y="20086"/>
                  <a:pt x="7313" y="20072"/>
                </a:cubicBezTo>
                <a:cubicBezTo>
                  <a:pt x="7313" y="20060"/>
                  <a:pt x="7316" y="20055"/>
                  <a:pt x="7322" y="20055"/>
                </a:cubicBezTo>
                <a:cubicBezTo>
                  <a:pt x="7330" y="20055"/>
                  <a:pt x="7346" y="20063"/>
                  <a:pt x="7371" y="20072"/>
                </a:cubicBezTo>
                <a:lnTo>
                  <a:pt x="7385" y="20144"/>
                </a:lnTo>
                <a:lnTo>
                  <a:pt x="7385" y="20158"/>
                </a:lnTo>
                <a:cubicBezTo>
                  <a:pt x="7385" y="20162"/>
                  <a:pt x="7386" y="20164"/>
                  <a:pt x="7388" y="20164"/>
                </a:cubicBezTo>
                <a:cubicBezTo>
                  <a:pt x="7393" y="20164"/>
                  <a:pt x="7403" y="20150"/>
                  <a:pt x="7414" y="20129"/>
                </a:cubicBezTo>
                <a:lnTo>
                  <a:pt x="7428" y="20100"/>
                </a:lnTo>
                <a:cubicBezTo>
                  <a:pt x="7442" y="20100"/>
                  <a:pt x="7457" y="20086"/>
                  <a:pt x="7457" y="20086"/>
                </a:cubicBezTo>
                <a:lnTo>
                  <a:pt x="7500" y="20215"/>
                </a:lnTo>
                <a:cubicBezTo>
                  <a:pt x="7554" y="20183"/>
                  <a:pt x="7600" y="20167"/>
                  <a:pt x="7619" y="20167"/>
                </a:cubicBezTo>
                <a:cubicBezTo>
                  <a:pt x="7626" y="20167"/>
                  <a:pt x="7629" y="20169"/>
                  <a:pt x="7629" y="20172"/>
                </a:cubicBezTo>
                <a:lnTo>
                  <a:pt x="7615" y="20187"/>
                </a:lnTo>
                <a:lnTo>
                  <a:pt x="7600" y="20244"/>
                </a:lnTo>
                <a:cubicBezTo>
                  <a:pt x="7597" y="20243"/>
                  <a:pt x="7593" y="20242"/>
                  <a:pt x="7590" y="20242"/>
                </a:cubicBezTo>
                <a:cubicBezTo>
                  <a:pt x="7557" y="20242"/>
                  <a:pt x="7559" y="20304"/>
                  <a:pt x="7572" y="20330"/>
                </a:cubicBezTo>
                <a:cubicBezTo>
                  <a:pt x="7586" y="20359"/>
                  <a:pt x="7543" y="20388"/>
                  <a:pt x="7500" y="20416"/>
                </a:cubicBezTo>
                <a:lnTo>
                  <a:pt x="7442" y="20402"/>
                </a:lnTo>
                <a:lnTo>
                  <a:pt x="7414" y="20388"/>
                </a:lnTo>
                <a:cubicBezTo>
                  <a:pt x="7401" y="20413"/>
                  <a:pt x="7365" y="20462"/>
                  <a:pt x="7347" y="20462"/>
                </a:cubicBezTo>
                <a:cubicBezTo>
                  <a:pt x="7345" y="20462"/>
                  <a:pt x="7343" y="20461"/>
                  <a:pt x="7342" y="20460"/>
                </a:cubicBezTo>
                <a:cubicBezTo>
                  <a:pt x="7329" y="20460"/>
                  <a:pt x="7280" y="20400"/>
                  <a:pt x="7250" y="20400"/>
                </a:cubicBezTo>
                <a:cubicBezTo>
                  <a:pt x="7247" y="20400"/>
                  <a:pt x="7244" y="20401"/>
                  <a:pt x="7241" y="20402"/>
                </a:cubicBezTo>
                <a:cubicBezTo>
                  <a:pt x="7213" y="20416"/>
                  <a:pt x="7213" y="20460"/>
                  <a:pt x="7227" y="20474"/>
                </a:cubicBezTo>
                <a:cubicBezTo>
                  <a:pt x="7227" y="20474"/>
                  <a:pt x="7256" y="20517"/>
                  <a:pt x="7284" y="20560"/>
                </a:cubicBezTo>
                <a:lnTo>
                  <a:pt x="7371" y="20546"/>
                </a:lnTo>
                <a:cubicBezTo>
                  <a:pt x="7385" y="20546"/>
                  <a:pt x="7385" y="20546"/>
                  <a:pt x="7399" y="20560"/>
                </a:cubicBezTo>
                <a:cubicBezTo>
                  <a:pt x="7414" y="20575"/>
                  <a:pt x="7399" y="20603"/>
                  <a:pt x="7385" y="20618"/>
                </a:cubicBezTo>
                <a:lnTo>
                  <a:pt x="7327" y="20618"/>
                </a:lnTo>
                <a:lnTo>
                  <a:pt x="7284" y="20603"/>
                </a:lnTo>
                <a:cubicBezTo>
                  <a:pt x="7227" y="20646"/>
                  <a:pt x="7184" y="20689"/>
                  <a:pt x="7169" y="20689"/>
                </a:cubicBezTo>
                <a:lnTo>
                  <a:pt x="7155" y="20689"/>
                </a:lnTo>
                <a:lnTo>
                  <a:pt x="7054" y="20646"/>
                </a:lnTo>
                <a:lnTo>
                  <a:pt x="7011" y="20661"/>
                </a:lnTo>
                <a:cubicBezTo>
                  <a:pt x="7004" y="20664"/>
                  <a:pt x="6996" y="20666"/>
                  <a:pt x="6988" y="20666"/>
                </a:cubicBezTo>
                <a:cubicBezTo>
                  <a:pt x="6964" y="20666"/>
                  <a:pt x="6940" y="20650"/>
                  <a:pt x="6940" y="20618"/>
                </a:cubicBezTo>
                <a:lnTo>
                  <a:pt x="6968" y="20589"/>
                </a:lnTo>
                <a:cubicBezTo>
                  <a:pt x="6983" y="20575"/>
                  <a:pt x="6997" y="20575"/>
                  <a:pt x="7011" y="20575"/>
                </a:cubicBezTo>
                <a:cubicBezTo>
                  <a:pt x="7034" y="20537"/>
                  <a:pt x="7049" y="20519"/>
                  <a:pt x="7062" y="20519"/>
                </a:cubicBezTo>
                <a:cubicBezTo>
                  <a:pt x="7074" y="20519"/>
                  <a:pt x="7084" y="20533"/>
                  <a:pt x="7098" y="20560"/>
                </a:cubicBezTo>
                <a:lnTo>
                  <a:pt x="7126" y="20603"/>
                </a:lnTo>
                <a:cubicBezTo>
                  <a:pt x="7155" y="20603"/>
                  <a:pt x="7155" y="20517"/>
                  <a:pt x="7141" y="20488"/>
                </a:cubicBezTo>
                <a:cubicBezTo>
                  <a:pt x="7126" y="20460"/>
                  <a:pt x="7098" y="20431"/>
                  <a:pt x="7083" y="20431"/>
                </a:cubicBezTo>
                <a:lnTo>
                  <a:pt x="7054" y="20445"/>
                </a:lnTo>
                <a:cubicBezTo>
                  <a:pt x="7045" y="20445"/>
                  <a:pt x="7035" y="20458"/>
                  <a:pt x="7026" y="20458"/>
                </a:cubicBezTo>
                <a:cubicBezTo>
                  <a:pt x="7021" y="20458"/>
                  <a:pt x="7016" y="20455"/>
                  <a:pt x="7011" y="20445"/>
                </a:cubicBezTo>
                <a:lnTo>
                  <a:pt x="6997" y="20431"/>
                </a:lnTo>
                <a:cubicBezTo>
                  <a:pt x="6983" y="20416"/>
                  <a:pt x="6968" y="20388"/>
                  <a:pt x="6983" y="20373"/>
                </a:cubicBezTo>
                <a:lnTo>
                  <a:pt x="6983" y="20345"/>
                </a:lnTo>
                <a:cubicBezTo>
                  <a:pt x="6983" y="20330"/>
                  <a:pt x="6983" y="20316"/>
                  <a:pt x="6983" y="20316"/>
                </a:cubicBezTo>
                <a:cubicBezTo>
                  <a:pt x="6975" y="20309"/>
                  <a:pt x="6968" y="20305"/>
                  <a:pt x="6963" y="20305"/>
                </a:cubicBezTo>
                <a:cubicBezTo>
                  <a:pt x="6957" y="20305"/>
                  <a:pt x="6954" y="20309"/>
                  <a:pt x="6954" y="20316"/>
                </a:cubicBezTo>
                <a:lnTo>
                  <a:pt x="6925" y="20330"/>
                </a:lnTo>
                <a:cubicBezTo>
                  <a:pt x="6925" y="20373"/>
                  <a:pt x="6925" y="20431"/>
                  <a:pt x="6940" y="20460"/>
                </a:cubicBezTo>
                <a:lnTo>
                  <a:pt x="6954" y="20474"/>
                </a:lnTo>
                <a:cubicBezTo>
                  <a:pt x="6954" y="20503"/>
                  <a:pt x="7011" y="20488"/>
                  <a:pt x="6983" y="20546"/>
                </a:cubicBezTo>
                <a:cubicBezTo>
                  <a:pt x="6980" y="20548"/>
                  <a:pt x="6977" y="20550"/>
                  <a:pt x="6973" y="20550"/>
                </a:cubicBezTo>
                <a:cubicBezTo>
                  <a:pt x="6953" y="20550"/>
                  <a:pt x="6920" y="20524"/>
                  <a:pt x="6896" y="20488"/>
                </a:cubicBezTo>
                <a:lnTo>
                  <a:pt x="6896" y="20474"/>
                </a:lnTo>
                <a:cubicBezTo>
                  <a:pt x="6882" y="20474"/>
                  <a:pt x="6853" y="20488"/>
                  <a:pt x="6839" y="20503"/>
                </a:cubicBezTo>
                <a:cubicBezTo>
                  <a:pt x="6837" y="20507"/>
                  <a:pt x="6835" y="20509"/>
                  <a:pt x="6833" y="20509"/>
                </a:cubicBezTo>
                <a:cubicBezTo>
                  <a:pt x="6825" y="20509"/>
                  <a:pt x="6825" y="20457"/>
                  <a:pt x="6825" y="20445"/>
                </a:cubicBezTo>
                <a:cubicBezTo>
                  <a:pt x="6825" y="20435"/>
                  <a:pt x="6823" y="20430"/>
                  <a:pt x="6820" y="20430"/>
                </a:cubicBezTo>
                <a:cubicBezTo>
                  <a:pt x="6814" y="20430"/>
                  <a:pt x="6805" y="20446"/>
                  <a:pt x="6796" y="20474"/>
                </a:cubicBezTo>
                <a:lnTo>
                  <a:pt x="6738" y="20474"/>
                </a:lnTo>
                <a:cubicBezTo>
                  <a:pt x="6731" y="20435"/>
                  <a:pt x="6723" y="20422"/>
                  <a:pt x="6713" y="20422"/>
                </a:cubicBezTo>
                <a:cubicBezTo>
                  <a:pt x="6704" y="20422"/>
                  <a:pt x="6694" y="20432"/>
                  <a:pt x="6681" y="20445"/>
                </a:cubicBezTo>
                <a:cubicBezTo>
                  <a:pt x="6681" y="20460"/>
                  <a:pt x="6667" y="20474"/>
                  <a:pt x="6652" y="20474"/>
                </a:cubicBezTo>
                <a:lnTo>
                  <a:pt x="6652" y="20488"/>
                </a:lnTo>
                <a:cubicBezTo>
                  <a:pt x="6638" y="20488"/>
                  <a:pt x="6623" y="20460"/>
                  <a:pt x="6623" y="20445"/>
                </a:cubicBezTo>
                <a:cubicBezTo>
                  <a:pt x="6623" y="20445"/>
                  <a:pt x="6623" y="20388"/>
                  <a:pt x="6623" y="20373"/>
                </a:cubicBezTo>
                <a:lnTo>
                  <a:pt x="6609" y="20373"/>
                </a:lnTo>
                <a:cubicBezTo>
                  <a:pt x="6609" y="20375"/>
                  <a:pt x="6609" y="20376"/>
                  <a:pt x="6608" y="20376"/>
                </a:cubicBezTo>
                <a:cubicBezTo>
                  <a:pt x="6601" y="20376"/>
                  <a:pt x="6578" y="20343"/>
                  <a:pt x="6566" y="20330"/>
                </a:cubicBezTo>
                <a:cubicBezTo>
                  <a:pt x="6565" y="20329"/>
                  <a:pt x="6564" y="20329"/>
                  <a:pt x="6563" y="20329"/>
                </a:cubicBezTo>
                <a:cubicBezTo>
                  <a:pt x="6548" y="20329"/>
                  <a:pt x="6525" y="20417"/>
                  <a:pt x="6552" y="20431"/>
                </a:cubicBezTo>
                <a:cubicBezTo>
                  <a:pt x="6566" y="20460"/>
                  <a:pt x="6580" y="20517"/>
                  <a:pt x="6580" y="20531"/>
                </a:cubicBezTo>
                <a:cubicBezTo>
                  <a:pt x="6580" y="20546"/>
                  <a:pt x="6537" y="20575"/>
                  <a:pt x="6537" y="20575"/>
                </a:cubicBezTo>
                <a:cubicBezTo>
                  <a:pt x="6523" y="20575"/>
                  <a:pt x="6480" y="20517"/>
                  <a:pt x="6480" y="20488"/>
                </a:cubicBezTo>
                <a:cubicBezTo>
                  <a:pt x="6465" y="20460"/>
                  <a:pt x="6422" y="20445"/>
                  <a:pt x="6408" y="20445"/>
                </a:cubicBezTo>
                <a:cubicBezTo>
                  <a:pt x="6394" y="20460"/>
                  <a:pt x="6365" y="20460"/>
                  <a:pt x="6336" y="20460"/>
                </a:cubicBezTo>
                <a:lnTo>
                  <a:pt x="6322" y="20474"/>
                </a:lnTo>
                <a:lnTo>
                  <a:pt x="6293" y="20474"/>
                </a:lnTo>
                <a:cubicBezTo>
                  <a:pt x="6289" y="20476"/>
                  <a:pt x="6285" y="20477"/>
                  <a:pt x="6280" y="20477"/>
                </a:cubicBezTo>
                <a:cubicBezTo>
                  <a:pt x="6253" y="20477"/>
                  <a:pt x="6221" y="20443"/>
                  <a:pt x="6221" y="20431"/>
                </a:cubicBezTo>
                <a:cubicBezTo>
                  <a:pt x="6221" y="20414"/>
                  <a:pt x="6216" y="20407"/>
                  <a:pt x="6212" y="20407"/>
                </a:cubicBezTo>
                <a:cubicBezTo>
                  <a:pt x="6209" y="20407"/>
                  <a:pt x="6207" y="20411"/>
                  <a:pt x="6207" y="20416"/>
                </a:cubicBezTo>
                <a:lnTo>
                  <a:pt x="6192" y="20416"/>
                </a:lnTo>
                <a:cubicBezTo>
                  <a:pt x="6178" y="20445"/>
                  <a:pt x="6192" y="20445"/>
                  <a:pt x="6192" y="20460"/>
                </a:cubicBezTo>
                <a:lnTo>
                  <a:pt x="6207" y="20488"/>
                </a:lnTo>
                <a:cubicBezTo>
                  <a:pt x="6195" y="20512"/>
                  <a:pt x="6183" y="20535"/>
                  <a:pt x="6172" y="20535"/>
                </a:cubicBezTo>
                <a:cubicBezTo>
                  <a:pt x="6169" y="20535"/>
                  <a:pt x="6166" y="20534"/>
                  <a:pt x="6164" y="20531"/>
                </a:cubicBezTo>
                <a:lnTo>
                  <a:pt x="6135" y="20517"/>
                </a:lnTo>
                <a:lnTo>
                  <a:pt x="6135" y="20503"/>
                </a:lnTo>
                <a:cubicBezTo>
                  <a:pt x="6121" y="20488"/>
                  <a:pt x="6135" y="20416"/>
                  <a:pt x="6135" y="20402"/>
                </a:cubicBezTo>
                <a:cubicBezTo>
                  <a:pt x="6149" y="20388"/>
                  <a:pt x="6121" y="20388"/>
                  <a:pt x="6106" y="20388"/>
                </a:cubicBezTo>
                <a:cubicBezTo>
                  <a:pt x="6092" y="20402"/>
                  <a:pt x="6077" y="20402"/>
                  <a:pt x="6063" y="20402"/>
                </a:cubicBezTo>
                <a:lnTo>
                  <a:pt x="6049" y="20402"/>
                </a:lnTo>
                <a:cubicBezTo>
                  <a:pt x="6034" y="20402"/>
                  <a:pt x="6020" y="20431"/>
                  <a:pt x="6020" y="20445"/>
                </a:cubicBezTo>
                <a:lnTo>
                  <a:pt x="6034" y="20460"/>
                </a:lnTo>
                <a:cubicBezTo>
                  <a:pt x="6034" y="20474"/>
                  <a:pt x="6049" y="20488"/>
                  <a:pt x="6063" y="20488"/>
                </a:cubicBezTo>
                <a:cubicBezTo>
                  <a:pt x="6092" y="20503"/>
                  <a:pt x="6121" y="20517"/>
                  <a:pt x="6106" y="20560"/>
                </a:cubicBezTo>
                <a:lnTo>
                  <a:pt x="6092" y="20618"/>
                </a:lnTo>
                <a:cubicBezTo>
                  <a:pt x="6063" y="20589"/>
                  <a:pt x="5934" y="20589"/>
                  <a:pt x="5891" y="20575"/>
                </a:cubicBezTo>
                <a:cubicBezTo>
                  <a:pt x="5848" y="20575"/>
                  <a:pt x="5819" y="20503"/>
                  <a:pt x="5819" y="20488"/>
                </a:cubicBezTo>
                <a:cubicBezTo>
                  <a:pt x="5819" y="20474"/>
                  <a:pt x="5862" y="20460"/>
                  <a:pt x="5876" y="20460"/>
                </a:cubicBezTo>
                <a:cubicBezTo>
                  <a:pt x="5891" y="20460"/>
                  <a:pt x="5905" y="20445"/>
                  <a:pt x="5891" y="20431"/>
                </a:cubicBezTo>
                <a:lnTo>
                  <a:pt x="5862" y="20431"/>
                </a:lnTo>
                <a:cubicBezTo>
                  <a:pt x="5819" y="20431"/>
                  <a:pt x="5790" y="20460"/>
                  <a:pt x="5790" y="20503"/>
                </a:cubicBezTo>
                <a:lnTo>
                  <a:pt x="5790" y="20531"/>
                </a:lnTo>
                <a:cubicBezTo>
                  <a:pt x="5776" y="20546"/>
                  <a:pt x="5761" y="20560"/>
                  <a:pt x="5747" y="20575"/>
                </a:cubicBezTo>
                <a:cubicBezTo>
                  <a:pt x="5733" y="20589"/>
                  <a:pt x="5733" y="20603"/>
                  <a:pt x="5718" y="20603"/>
                </a:cubicBezTo>
                <a:cubicBezTo>
                  <a:pt x="5708" y="20607"/>
                  <a:pt x="5697" y="20608"/>
                  <a:pt x="5686" y="20608"/>
                </a:cubicBezTo>
                <a:cubicBezTo>
                  <a:pt x="5675" y="20608"/>
                  <a:pt x="5664" y="20607"/>
                  <a:pt x="5654" y="20607"/>
                </a:cubicBezTo>
                <a:cubicBezTo>
                  <a:pt x="5632" y="20607"/>
                  <a:pt x="5611" y="20610"/>
                  <a:pt x="5589" y="20632"/>
                </a:cubicBezTo>
                <a:cubicBezTo>
                  <a:pt x="5589" y="20635"/>
                  <a:pt x="5588" y="20636"/>
                  <a:pt x="5585" y="20636"/>
                </a:cubicBezTo>
                <a:cubicBezTo>
                  <a:pt x="5574" y="20636"/>
                  <a:pt x="5543" y="20612"/>
                  <a:pt x="5532" y="20589"/>
                </a:cubicBezTo>
                <a:lnTo>
                  <a:pt x="5517" y="20575"/>
                </a:lnTo>
                <a:cubicBezTo>
                  <a:pt x="5517" y="20547"/>
                  <a:pt x="5523" y="20531"/>
                  <a:pt x="5531" y="20531"/>
                </a:cubicBezTo>
                <a:cubicBezTo>
                  <a:pt x="5536" y="20531"/>
                  <a:pt x="5541" y="20536"/>
                  <a:pt x="5546" y="20546"/>
                </a:cubicBezTo>
                <a:lnTo>
                  <a:pt x="5575" y="20503"/>
                </a:lnTo>
                <a:lnTo>
                  <a:pt x="5589" y="20488"/>
                </a:lnTo>
                <a:cubicBezTo>
                  <a:pt x="5594" y="20491"/>
                  <a:pt x="5601" y="20492"/>
                  <a:pt x="5608" y="20492"/>
                </a:cubicBezTo>
                <a:cubicBezTo>
                  <a:pt x="5638" y="20492"/>
                  <a:pt x="5675" y="20471"/>
                  <a:pt x="5675" y="20460"/>
                </a:cubicBezTo>
                <a:cubicBezTo>
                  <a:pt x="5675" y="20445"/>
                  <a:pt x="5589" y="20445"/>
                  <a:pt x="5546" y="20445"/>
                </a:cubicBezTo>
                <a:cubicBezTo>
                  <a:pt x="5511" y="20445"/>
                  <a:pt x="5449" y="20464"/>
                  <a:pt x="5419" y="20464"/>
                </a:cubicBezTo>
                <a:cubicBezTo>
                  <a:pt x="5411" y="20464"/>
                  <a:pt x="5405" y="20462"/>
                  <a:pt x="5402" y="20460"/>
                </a:cubicBezTo>
                <a:cubicBezTo>
                  <a:pt x="5374" y="20460"/>
                  <a:pt x="5374" y="20402"/>
                  <a:pt x="5374" y="20388"/>
                </a:cubicBezTo>
                <a:cubicBezTo>
                  <a:pt x="5374" y="20373"/>
                  <a:pt x="5374" y="20366"/>
                  <a:pt x="5370" y="20366"/>
                </a:cubicBezTo>
                <a:cubicBezTo>
                  <a:pt x="5366" y="20366"/>
                  <a:pt x="5359" y="20373"/>
                  <a:pt x="5345" y="20388"/>
                </a:cubicBezTo>
                <a:lnTo>
                  <a:pt x="5330" y="20402"/>
                </a:lnTo>
                <a:cubicBezTo>
                  <a:pt x="5316" y="20402"/>
                  <a:pt x="5316" y="20416"/>
                  <a:pt x="5316" y="20416"/>
                </a:cubicBezTo>
                <a:cubicBezTo>
                  <a:pt x="5316" y="20416"/>
                  <a:pt x="5330" y="20474"/>
                  <a:pt x="5345" y="20531"/>
                </a:cubicBezTo>
                <a:lnTo>
                  <a:pt x="5402" y="20517"/>
                </a:lnTo>
                <a:cubicBezTo>
                  <a:pt x="5417" y="20517"/>
                  <a:pt x="5417" y="20531"/>
                  <a:pt x="5417" y="20546"/>
                </a:cubicBezTo>
                <a:cubicBezTo>
                  <a:pt x="5417" y="20560"/>
                  <a:pt x="5402" y="20575"/>
                  <a:pt x="5402" y="20575"/>
                </a:cubicBezTo>
                <a:cubicBezTo>
                  <a:pt x="5400" y="20574"/>
                  <a:pt x="5397" y="20573"/>
                  <a:pt x="5395" y="20573"/>
                </a:cubicBezTo>
                <a:cubicBezTo>
                  <a:pt x="5366" y="20573"/>
                  <a:pt x="5369" y="20642"/>
                  <a:pt x="5347" y="20642"/>
                </a:cubicBezTo>
                <a:cubicBezTo>
                  <a:pt x="5343" y="20642"/>
                  <a:pt x="5337" y="20639"/>
                  <a:pt x="5330" y="20632"/>
                </a:cubicBezTo>
                <a:lnTo>
                  <a:pt x="5273" y="20589"/>
                </a:lnTo>
                <a:cubicBezTo>
                  <a:pt x="5246" y="20616"/>
                  <a:pt x="5218" y="20626"/>
                  <a:pt x="5198" y="20626"/>
                </a:cubicBezTo>
                <a:cubicBezTo>
                  <a:pt x="5187" y="20626"/>
                  <a:pt x="5178" y="20623"/>
                  <a:pt x="5172" y="20618"/>
                </a:cubicBezTo>
                <a:cubicBezTo>
                  <a:pt x="5172" y="20618"/>
                  <a:pt x="5129" y="20560"/>
                  <a:pt x="5129" y="20546"/>
                </a:cubicBezTo>
                <a:cubicBezTo>
                  <a:pt x="5115" y="20531"/>
                  <a:pt x="5086" y="20503"/>
                  <a:pt x="5072" y="20488"/>
                </a:cubicBezTo>
                <a:lnTo>
                  <a:pt x="5057" y="20503"/>
                </a:lnTo>
                <a:cubicBezTo>
                  <a:pt x="5043" y="20517"/>
                  <a:pt x="5029" y="20560"/>
                  <a:pt x="5014" y="20603"/>
                </a:cubicBezTo>
                <a:lnTo>
                  <a:pt x="5000" y="20618"/>
                </a:lnTo>
                <a:cubicBezTo>
                  <a:pt x="4993" y="20632"/>
                  <a:pt x="4982" y="20632"/>
                  <a:pt x="4971" y="20632"/>
                </a:cubicBezTo>
                <a:cubicBezTo>
                  <a:pt x="4960" y="20632"/>
                  <a:pt x="4950" y="20632"/>
                  <a:pt x="4942" y="20646"/>
                </a:cubicBezTo>
                <a:cubicBezTo>
                  <a:pt x="4932" y="20636"/>
                  <a:pt x="4915" y="20626"/>
                  <a:pt x="4901" y="20626"/>
                </a:cubicBezTo>
                <a:cubicBezTo>
                  <a:pt x="4895" y="20626"/>
                  <a:pt x="4889" y="20628"/>
                  <a:pt x="4885" y="20632"/>
                </a:cubicBezTo>
                <a:lnTo>
                  <a:pt x="4871" y="20603"/>
                </a:lnTo>
                <a:lnTo>
                  <a:pt x="4856" y="20589"/>
                </a:lnTo>
                <a:cubicBezTo>
                  <a:pt x="4784" y="20603"/>
                  <a:pt x="4684" y="20646"/>
                  <a:pt x="4626" y="20661"/>
                </a:cubicBezTo>
                <a:lnTo>
                  <a:pt x="4583" y="20646"/>
                </a:lnTo>
                <a:lnTo>
                  <a:pt x="4569" y="20632"/>
                </a:lnTo>
                <a:cubicBezTo>
                  <a:pt x="4561" y="20628"/>
                  <a:pt x="4553" y="20626"/>
                  <a:pt x="4547" y="20626"/>
                </a:cubicBezTo>
                <a:cubicBezTo>
                  <a:pt x="4532" y="20626"/>
                  <a:pt x="4522" y="20636"/>
                  <a:pt x="4511" y="20646"/>
                </a:cubicBezTo>
                <a:lnTo>
                  <a:pt x="4511" y="20675"/>
                </a:lnTo>
                <a:cubicBezTo>
                  <a:pt x="4497" y="20675"/>
                  <a:pt x="4483" y="20661"/>
                  <a:pt x="4483" y="20661"/>
                </a:cubicBezTo>
                <a:cubicBezTo>
                  <a:pt x="4468" y="20646"/>
                  <a:pt x="4526" y="20618"/>
                  <a:pt x="4483" y="20618"/>
                </a:cubicBezTo>
                <a:lnTo>
                  <a:pt x="4440" y="20603"/>
                </a:lnTo>
                <a:cubicBezTo>
                  <a:pt x="4425" y="20646"/>
                  <a:pt x="4440" y="20718"/>
                  <a:pt x="4440" y="20747"/>
                </a:cubicBezTo>
                <a:lnTo>
                  <a:pt x="4411" y="20733"/>
                </a:lnTo>
                <a:lnTo>
                  <a:pt x="4382" y="20689"/>
                </a:lnTo>
                <a:cubicBezTo>
                  <a:pt x="4339" y="20689"/>
                  <a:pt x="4282" y="20632"/>
                  <a:pt x="4282" y="20603"/>
                </a:cubicBezTo>
                <a:cubicBezTo>
                  <a:pt x="4267" y="20575"/>
                  <a:pt x="4296" y="20503"/>
                  <a:pt x="4296" y="20503"/>
                </a:cubicBezTo>
                <a:cubicBezTo>
                  <a:pt x="4296" y="20502"/>
                  <a:pt x="4296" y="20501"/>
                  <a:pt x="4295" y="20501"/>
                </a:cubicBezTo>
                <a:cubicBezTo>
                  <a:pt x="4285" y="20501"/>
                  <a:pt x="4224" y="20577"/>
                  <a:pt x="4224" y="20603"/>
                </a:cubicBezTo>
                <a:cubicBezTo>
                  <a:pt x="4224" y="20618"/>
                  <a:pt x="4224" y="20661"/>
                  <a:pt x="4210" y="20689"/>
                </a:cubicBezTo>
                <a:lnTo>
                  <a:pt x="4210" y="20704"/>
                </a:lnTo>
                <a:cubicBezTo>
                  <a:pt x="4195" y="20718"/>
                  <a:pt x="4167" y="20733"/>
                  <a:pt x="4152" y="20733"/>
                </a:cubicBezTo>
                <a:lnTo>
                  <a:pt x="4138" y="20733"/>
                </a:lnTo>
                <a:cubicBezTo>
                  <a:pt x="4126" y="20709"/>
                  <a:pt x="4114" y="20686"/>
                  <a:pt x="4111" y="20686"/>
                </a:cubicBezTo>
                <a:cubicBezTo>
                  <a:pt x="4110" y="20686"/>
                  <a:pt x="4109" y="20687"/>
                  <a:pt x="4109" y="20689"/>
                </a:cubicBezTo>
                <a:lnTo>
                  <a:pt x="4095" y="20704"/>
                </a:lnTo>
                <a:cubicBezTo>
                  <a:pt x="4080" y="20718"/>
                  <a:pt x="4066" y="20718"/>
                  <a:pt x="4052" y="20718"/>
                </a:cubicBezTo>
                <a:lnTo>
                  <a:pt x="4052" y="20704"/>
                </a:lnTo>
                <a:lnTo>
                  <a:pt x="4037" y="20675"/>
                </a:lnTo>
                <a:cubicBezTo>
                  <a:pt x="4023" y="20632"/>
                  <a:pt x="4052" y="20575"/>
                  <a:pt x="4052" y="20575"/>
                </a:cubicBezTo>
                <a:cubicBezTo>
                  <a:pt x="4066" y="20575"/>
                  <a:pt x="4080" y="20560"/>
                  <a:pt x="4080" y="20560"/>
                </a:cubicBezTo>
                <a:cubicBezTo>
                  <a:pt x="4080" y="20560"/>
                  <a:pt x="4037" y="20546"/>
                  <a:pt x="4023" y="20546"/>
                </a:cubicBezTo>
                <a:cubicBezTo>
                  <a:pt x="4009" y="20546"/>
                  <a:pt x="3994" y="20575"/>
                  <a:pt x="3980" y="20618"/>
                </a:cubicBezTo>
                <a:lnTo>
                  <a:pt x="3966" y="20661"/>
                </a:lnTo>
                <a:cubicBezTo>
                  <a:pt x="3966" y="20675"/>
                  <a:pt x="3951" y="20689"/>
                  <a:pt x="3951" y="20704"/>
                </a:cubicBezTo>
                <a:cubicBezTo>
                  <a:pt x="3937" y="20718"/>
                  <a:pt x="3908" y="20718"/>
                  <a:pt x="3894" y="20733"/>
                </a:cubicBezTo>
                <a:cubicBezTo>
                  <a:pt x="3879" y="20733"/>
                  <a:pt x="3879" y="20718"/>
                  <a:pt x="3879" y="20718"/>
                </a:cubicBezTo>
                <a:cubicBezTo>
                  <a:pt x="3879" y="20704"/>
                  <a:pt x="3879" y="20689"/>
                  <a:pt x="3879" y="20689"/>
                </a:cubicBezTo>
                <a:lnTo>
                  <a:pt x="3894" y="20661"/>
                </a:lnTo>
                <a:cubicBezTo>
                  <a:pt x="3937" y="20646"/>
                  <a:pt x="3922" y="20603"/>
                  <a:pt x="3865" y="20575"/>
                </a:cubicBezTo>
                <a:lnTo>
                  <a:pt x="3836" y="20546"/>
                </a:lnTo>
                <a:cubicBezTo>
                  <a:pt x="3822" y="20546"/>
                  <a:pt x="3807" y="20546"/>
                  <a:pt x="3807" y="20575"/>
                </a:cubicBezTo>
                <a:lnTo>
                  <a:pt x="3822" y="20589"/>
                </a:lnTo>
                <a:cubicBezTo>
                  <a:pt x="3822" y="20589"/>
                  <a:pt x="3793" y="20603"/>
                  <a:pt x="3736" y="20603"/>
                </a:cubicBezTo>
                <a:lnTo>
                  <a:pt x="3721" y="20546"/>
                </a:lnTo>
                <a:lnTo>
                  <a:pt x="3707" y="20531"/>
                </a:lnTo>
                <a:cubicBezTo>
                  <a:pt x="3707" y="20530"/>
                  <a:pt x="3707" y="20530"/>
                  <a:pt x="3707" y="20530"/>
                </a:cubicBezTo>
                <a:cubicBezTo>
                  <a:pt x="3704" y="20530"/>
                  <a:pt x="3693" y="20591"/>
                  <a:pt x="3693" y="20618"/>
                </a:cubicBezTo>
                <a:cubicBezTo>
                  <a:pt x="3693" y="20639"/>
                  <a:pt x="3708" y="20652"/>
                  <a:pt x="3722" y="20652"/>
                </a:cubicBezTo>
                <a:cubicBezTo>
                  <a:pt x="3727" y="20652"/>
                  <a:pt x="3732" y="20650"/>
                  <a:pt x="3736" y="20646"/>
                </a:cubicBezTo>
                <a:cubicBezTo>
                  <a:pt x="3750" y="20646"/>
                  <a:pt x="3764" y="20675"/>
                  <a:pt x="3764" y="20704"/>
                </a:cubicBezTo>
                <a:lnTo>
                  <a:pt x="3750" y="20718"/>
                </a:lnTo>
                <a:lnTo>
                  <a:pt x="3736" y="20747"/>
                </a:lnTo>
                <a:cubicBezTo>
                  <a:pt x="3714" y="20761"/>
                  <a:pt x="3696" y="20768"/>
                  <a:pt x="3684" y="20768"/>
                </a:cubicBezTo>
                <a:cubicBezTo>
                  <a:pt x="3671" y="20768"/>
                  <a:pt x="3664" y="20761"/>
                  <a:pt x="3664" y="20747"/>
                </a:cubicBezTo>
                <a:lnTo>
                  <a:pt x="3664" y="20733"/>
                </a:lnTo>
                <a:cubicBezTo>
                  <a:pt x="3664" y="20718"/>
                  <a:pt x="3649" y="20704"/>
                  <a:pt x="3635" y="20704"/>
                </a:cubicBezTo>
                <a:cubicBezTo>
                  <a:pt x="3606" y="20704"/>
                  <a:pt x="3621" y="20733"/>
                  <a:pt x="3635" y="20761"/>
                </a:cubicBezTo>
                <a:cubicBezTo>
                  <a:pt x="3635" y="20778"/>
                  <a:pt x="3630" y="20785"/>
                  <a:pt x="3620" y="20785"/>
                </a:cubicBezTo>
                <a:cubicBezTo>
                  <a:pt x="3613" y="20785"/>
                  <a:pt x="3604" y="20782"/>
                  <a:pt x="3592" y="20776"/>
                </a:cubicBezTo>
                <a:lnTo>
                  <a:pt x="3563" y="20761"/>
                </a:lnTo>
                <a:cubicBezTo>
                  <a:pt x="3563" y="20761"/>
                  <a:pt x="3549" y="20747"/>
                  <a:pt x="3549" y="20747"/>
                </a:cubicBezTo>
                <a:cubicBezTo>
                  <a:pt x="3563" y="20718"/>
                  <a:pt x="3563" y="20689"/>
                  <a:pt x="3578" y="20661"/>
                </a:cubicBezTo>
                <a:cubicBezTo>
                  <a:pt x="3578" y="20661"/>
                  <a:pt x="3563" y="20646"/>
                  <a:pt x="3563" y="20646"/>
                </a:cubicBezTo>
                <a:cubicBezTo>
                  <a:pt x="3556" y="20639"/>
                  <a:pt x="3549" y="20636"/>
                  <a:pt x="3543" y="20636"/>
                </a:cubicBezTo>
                <a:cubicBezTo>
                  <a:pt x="3538" y="20636"/>
                  <a:pt x="3534" y="20639"/>
                  <a:pt x="3534" y="20646"/>
                </a:cubicBezTo>
                <a:lnTo>
                  <a:pt x="3534" y="20661"/>
                </a:lnTo>
                <a:cubicBezTo>
                  <a:pt x="3534" y="20675"/>
                  <a:pt x="3534" y="20761"/>
                  <a:pt x="3520" y="20776"/>
                </a:cubicBezTo>
                <a:cubicBezTo>
                  <a:pt x="3506" y="20790"/>
                  <a:pt x="3477" y="20819"/>
                  <a:pt x="3463" y="20819"/>
                </a:cubicBezTo>
                <a:cubicBezTo>
                  <a:pt x="3448" y="20819"/>
                  <a:pt x="3434" y="20747"/>
                  <a:pt x="3434" y="20733"/>
                </a:cubicBezTo>
                <a:cubicBezTo>
                  <a:pt x="3434" y="20704"/>
                  <a:pt x="3448" y="20675"/>
                  <a:pt x="3448" y="20675"/>
                </a:cubicBezTo>
                <a:lnTo>
                  <a:pt x="3463" y="20675"/>
                </a:lnTo>
                <a:lnTo>
                  <a:pt x="3477" y="20661"/>
                </a:lnTo>
                <a:cubicBezTo>
                  <a:pt x="3490" y="20648"/>
                  <a:pt x="3491" y="20587"/>
                  <a:pt x="3481" y="20587"/>
                </a:cubicBezTo>
                <a:cubicBezTo>
                  <a:pt x="3479" y="20587"/>
                  <a:pt x="3478" y="20588"/>
                  <a:pt x="3477" y="20589"/>
                </a:cubicBezTo>
                <a:cubicBezTo>
                  <a:pt x="3463" y="20603"/>
                  <a:pt x="3448" y="20632"/>
                  <a:pt x="3434" y="20632"/>
                </a:cubicBezTo>
                <a:lnTo>
                  <a:pt x="3420" y="20646"/>
                </a:lnTo>
                <a:cubicBezTo>
                  <a:pt x="3396" y="20670"/>
                  <a:pt x="3373" y="20693"/>
                  <a:pt x="3349" y="20693"/>
                </a:cubicBezTo>
                <a:cubicBezTo>
                  <a:pt x="3344" y="20693"/>
                  <a:pt x="3339" y="20692"/>
                  <a:pt x="3333" y="20689"/>
                </a:cubicBezTo>
                <a:lnTo>
                  <a:pt x="3290" y="20689"/>
                </a:lnTo>
                <a:cubicBezTo>
                  <a:pt x="3262" y="20675"/>
                  <a:pt x="3233" y="20618"/>
                  <a:pt x="3233" y="20603"/>
                </a:cubicBezTo>
                <a:cubicBezTo>
                  <a:pt x="3230" y="20598"/>
                  <a:pt x="3227" y="20595"/>
                  <a:pt x="3223" y="20595"/>
                </a:cubicBezTo>
                <a:cubicBezTo>
                  <a:pt x="3208" y="20595"/>
                  <a:pt x="3187" y="20635"/>
                  <a:pt x="3175" y="20646"/>
                </a:cubicBezTo>
                <a:cubicBezTo>
                  <a:pt x="3175" y="20661"/>
                  <a:pt x="3190" y="20718"/>
                  <a:pt x="3218" y="20776"/>
                </a:cubicBezTo>
                <a:lnTo>
                  <a:pt x="3276" y="20761"/>
                </a:lnTo>
                <a:cubicBezTo>
                  <a:pt x="3290" y="20776"/>
                  <a:pt x="3290" y="20804"/>
                  <a:pt x="3276" y="20819"/>
                </a:cubicBezTo>
                <a:lnTo>
                  <a:pt x="3262" y="20819"/>
                </a:lnTo>
                <a:cubicBezTo>
                  <a:pt x="3254" y="20823"/>
                  <a:pt x="3246" y="20824"/>
                  <a:pt x="3239" y="20824"/>
                </a:cubicBezTo>
                <a:cubicBezTo>
                  <a:pt x="3218" y="20824"/>
                  <a:pt x="3200" y="20811"/>
                  <a:pt x="3190" y="20790"/>
                </a:cubicBezTo>
                <a:cubicBezTo>
                  <a:pt x="3161" y="20733"/>
                  <a:pt x="3118" y="20689"/>
                  <a:pt x="3089" y="20646"/>
                </a:cubicBezTo>
                <a:cubicBezTo>
                  <a:pt x="3075" y="20646"/>
                  <a:pt x="3060" y="20704"/>
                  <a:pt x="3060" y="20718"/>
                </a:cubicBezTo>
                <a:cubicBezTo>
                  <a:pt x="3060" y="20725"/>
                  <a:pt x="3057" y="20729"/>
                  <a:pt x="3051" y="20729"/>
                </a:cubicBezTo>
                <a:cubicBezTo>
                  <a:pt x="3046" y="20729"/>
                  <a:pt x="3039" y="20725"/>
                  <a:pt x="3032" y="20718"/>
                </a:cubicBezTo>
                <a:lnTo>
                  <a:pt x="3017" y="20718"/>
                </a:lnTo>
                <a:cubicBezTo>
                  <a:pt x="3012" y="20713"/>
                  <a:pt x="3006" y="20712"/>
                  <a:pt x="2999" y="20712"/>
                </a:cubicBezTo>
                <a:cubicBezTo>
                  <a:pt x="2985" y="20712"/>
                  <a:pt x="2969" y="20718"/>
                  <a:pt x="2960" y="20718"/>
                </a:cubicBezTo>
                <a:lnTo>
                  <a:pt x="2945" y="20718"/>
                </a:lnTo>
                <a:cubicBezTo>
                  <a:pt x="2945" y="20711"/>
                  <a:pt x="2942" y="20709"/>
                  <a:pt x="2937" y="20709"/>
                </a:cubicBezTo>
                <a:cubicBezTo>
                  <a:pt x="2920" y="20709"/>
                  <a:pt x="2885" y="20736"/>
                  <a:pt x="2874" y="20747"/>
                </a:cubicBezTo>
                <a:cubicBezTo>
                  <a:pt x="2859" y="20754"/>
                  <a:pt x="2841" y="20758"/>
                  <a:pt x="2823" y="20758"/>
                </a:cubicBezTo>
                <a:cubicBezTo>
                  <a:pt x="2805" y="20758"/>
                  <a:pt x="2787" y="20754"/>
                  <a:pt x="2773" y="20747"/>
                </a:cubicBezTo>
                <a:lnTo>
                  <a:pt x="2744" y="20733"/>
                </a:lnTo>
                <a:cubicBezTo>
                  <a:pt x="2730" y="20718"/>
                  <a:pt x="2701" y="20718"/>
                  <a:pt x="2672" y="20718"/>
                </a:cubicBezTo>
                <a:lnTo>
                  <a:pt x="2658" y="20718"/>
                </a:lnTo>
                <a:cubicBezTo>
                  <a:pt x="2629" y="20733"/>
                  <a:pt x="2644" y="20776"/>
                  <a:pt x="2672" y="20833"/>
                </a:cubicBezTo>
                <a:lnTo>
                  <a:pt x="2629" y="20833"/>
                </a:lnTo>
                <a:cubicBezTo>
                  <a:pt x="2601" y="20862"/>
                  <a:pt x="2558" y="20891"/>
                  <a:pt x="2529" y="20905"/>
                </a:cubicBezTo>
                <a:lnTo>
                  <a:pt x="2514" y="20919"/>
                </a:lnTo>
                <a:cubicBezTo>
                  <a:pt x="2500" y="20919"/>
                  <a:pt x="2486" y="20891"/>
                  <a:pt x="2486" y="20891"/>
                </a:cubicBezTo>
                <a:cubicBezTo>
                  <a:pt x="2486" y="20876"/>
                  <a:pt x="2500" y="20862"/>
                  <a:pt x="2514" y="20862"/>
                </a:cubicBezTo>
                <a:lnTo>
                  <a:pt x="2529" y="20848"/>
                </a:lnTo>
                <a:cubicBezTo>
                  <a:pt x="2543" y="20848"/>
                  <a:pt x="2471" y="20833"/>
                  <a:pt x="2457" y="20804"/>
                </a:cubicBezTo>
                <a:cubicBezTo>
                  <a:pt x="2448" y="20796"/>
                  <a:pt x="2443" y="20792"/>
                  <a:pt x="2441" y="20792"/>
                </a:cubicBezTo>
                <a:lnTo>
                  <a:pt x="2441" y="20792"/>
                </a:lnTo>
                <a:cubicBezTo>
                  <a:pt x="2437" y="20792"/>
                  <a:pt x="2447" y="20809"/>
                  <a:pt x="2457" y="20819"/>
                </a:cubicBezTo>
                <a:cubicBezTo>
                  <a:pt x="2457" y="20825"/>
                  <a:pt x="2447" y="20828"/>
                  <a:pt x="2435" y="20828"/>
                </a:cubicBezTo>
                <a:cubicBezTo>
                  <a:pt x="2417" y="20828"/>
                  <a:pt x="2394" y="20821"/>
                  <a:pt x="2385" y="20804"/>
                </a:cubicBezTo>
                <a:cubicBezTo>
                  <a:pt x="2380" y="20795"/>
                  <a:pt x="2374" y="20792"/>
                  <a:pt x="2368" y="20792"/>
                </a:cubicBezTo>
                <a:cubicBezTo>
                  <a:pt x="2355" y="20792"/>
                  <a:pt x="2342" y="20804"/>
                  <a:pt x="2342" y="20804"/>
                </a:cubicBezTo>
                <a:cubicBezTo>
                  <a:pt x="2328" y="20819"/>
                  <a:pt x="2342" y="20848"/>
                  <a:pt x="2371" y="20848"/>
                </a:cubicBezTo>
                <a:lnTo>
                  <a:pt x="2385" y="20862"/>
                </a:lnTo>
                <a:cubicBezTo>
                  <a:pt x="2385" y="20862"/>
                  <a:pt x="2371" y="20919"/>
                  <a:pt x="2371" y="20934"/>
                </a:cubicBezTo>
                <a:cubicBezTo>
                  <a:pt x="2368" y="20936"/>
                  <a:pt x="2364" y="20937"/>
                  <a:pt x="2359" y="20937"/>
                </a:cubicBezTo>
                <a:cubicBezTo>
                  <a:pt x="2336" y="20937"/>
                  <a:pt x="2289" y="20912"/>
                  <a:pt x="2241" y="20876"/>
                </a:cubicBezTo>
                <a:lnTo>
                  <a:pt x="2299" y="20776"/>
                </a:lnTo>
                <a:cubicBezTo>
                  <a:pt x="2294" y="20767"/>
                  <a:pt x="2289" y="20763"/>
                  <a:pt x="2283" y="20763"/>
                </a:cubicBezTo>
                <a:cubicBezTo>
                  <a:pt x="2269" y="20763"/>
                  <a:pt x="2256" y="20780"/>
                  <a:pt x="2256" y="20790"/>
                </a:cubicBezTo>
                <a:cubicBezTo>
                  <a:pt x="2256" y="20804"/>
                  <a:pt x="2213" y="20833"/>
                  <a:pt x="2184" y="20833"/>
                </a:cubicBezTo>
                <a:cubicBezTo>
                  <a:pt x="2170" y="20833"/>
                  <a:pt x="2198" y="20848"/>
                  <a:pt x="2198" y="20862"/>
                </a:cubicBezTo>
                <a:cubicBezTo>
                  <a:pt x="2213" y="20862"/>
                  <a:pt x="2241" y="20891"/>
                  <a:pt x="2256" y="20905"/>
                </a:cubicBezTo>
                <a:cubicBezTo>
                  <a:pt x="2261" y="20910"/>
                  <a:pt x="2249" y="20914"/>
                  <a:pt x="2231" y="20914"/>
                </a:cubicBezTo>
                <a:cubicBezTo>
                  <a:pt x="2200" y="20914"/>
                  <a:pt x="2150" y="20904"/>
                  <a:pt x="2141" y="20876"/>
                </a:cubicBezTo>
                <a:cubicBezTo>
                  <a:pt x="2127" y="20848"/>
                  <a:pt x="2112" y="20804"/>
                  <a:pt x="2098" y="20804"/>
                </a:cubicBezTo>
                <a:cubicBezTo>
                  <a:pt x="2098" y="20803"/>
                  <a:pt x="2098" y="20803"/>
                  <a:pt x="2098" y="20803"/>
                </a:cubicBezTo>
                <a:cubicBezTo>
                  <a:pt x="2096" y="20803"/>
                  <a:pt x="2082" y="20878"/>
                  <a:pt x="2069" y="20905"/>
                </a:cubicBezTo>
                <a:cubicBezTo>
                  <a:pt x="2040" y="20919"/>
                  <a:pt x="2069" y="20919"/>
                  <a:pt x="2069" y="20919"/>
                </a:cubicBezTo>
                <a:cubicBezTo>
                  <a:pt x="2083" y="20919"/>
                  <a:pt x="2083" y="20934"/>
                  <a:pt x="2083" y="20962"/>
                </a:cubicBezTo>
                <a:lnTo>
                  <a:pt x="2069" y="20962"/>
                </a:lnTo>
                <a:lnTo>
                  <a:pt x="2055" y="20977"/>
                </a:lnTo>
                <a:cubicBezTo>
                  <a:pt x="2049" y="20988"/>
                  <a:pt x="2042" y="20992"/>
                  <a:pt x="2033" y="20992"/>
                </a:cubicBezTo>
                <a:cubicBezTo>
                  <a:pt x="2018" y="20992"/>
                  <a:pt x="2001" y="20980"/>
                  <a:pt x="1983" y="20962"/>
                </a:cubicBezTo>
                <a:lnTo>
                  <a:pt x="1968" y="20948"/>
                </a:lnTo>
                <a:cubicBezTo>
                  <a:pt x="1940" y="20934"/>
                  <a:pt x="1940" y="20919"/>
                  <a:pt x="1940" y="20891"/>
                </a:cubicBezTo>
                <a:lnTo>
                  <a:pt x="1925" y="20848"/>
                </a:lnTo>
                <a:cubicBezTo>
                  <a:pt x="1909" y="20856"/>
                  <a:pt x="1892" y="20864"/>
                  <a:pt x="1876" y="20864"/>
                </a:cubicBezTo>
                <a:cubicBezTo>
                  <a:pt x="1863" y="20864"/>
                  <a:pt x="1851" y="20860"/>
                  <a:pt x="1839" y="20848"/>
                </a:cubicBezTo>
                <a:lnTo>
                  <a:pt x="1825" y="20833"/>
                </a:lnTo>
                <a:lnTo>
                  <a:pt x="1796" y="20819"/>
                </a:lnTo>
                <a:cubicBezTo>
                  <a:pt x="1753" y="20819"/>
                  <a:pt x="1739" y="20876"/>
                  <a:pt x="1739" y="20891"/>
                </a:cubicBezTo>
                <a:cubicBezTo>
                  <a:pt x="1739" y="20905"/>
                  <a:pt x="1753" y="20919"/>
                  <a:pt x="1767" y="20919"/>
                </a:cubicBezTo>
                <a:cubicBezTo>
                  <a:pt x="1767" y="20918"/>
                  <a:pt x="1768" y="20917"/>
                  <a:pt x="1768" y="20917"/>
                </a:cubicBezTo>
                <a:cubicBezTo>
                  <a:pt x="1772" y="20917"/>
                  <a:pt x="1793" y="20964"/>
                  <a:pt x="1806" y="20964"/>
                </a:cubicBezTo>
                <a:cubicBezTo>
                  <a:pt x="1808" y="20964"/>
                  <a:pt x="1809" y="20964"/>
                  <a:pt x="1810" y="20962"/>
                </a:cubicBezTo>
                <a:cubicBezTo>
                  <a:pt x="1825" y="20962"/>
                  <a:pt x="1868" y="20991"/>
                  <a:pt x="1882" y="20991"/>
                </a:cubicBezTo>
                <a:cubicBezTo>
                  <a:pt x="1897" y="20991"/>
                  <a:pt x="1897" y="21020"/>
                  <a:pt x="1868" y="21049"/>
                </a:cubicBezTo>
                <a:lnTo>
                  <a:pt x="1796" y="21063"/>
                </a:lnTo>
                <a:lnTo>
                  <a:pt x="1767" y="21063"/>
                </a:lnTo>
                <a:lnTo>
                  <a:pt x="1753" y="21049"/>
                </a:lnTo>
                <a:cubicBezTo>
                  <a:pt x="1753" y="21038"/>
                  <a:pt x="1751" y="21033"/>
                  <a:pt x="1747" y="21033"/>
                </a:cubicBezTo>
                <a:cubicBezTo>
                  <a:pt x="1742" y="21033"/>
                  <a:pt x="1733" y="21045"/>
                  <a:pt x="1724" y="21063"/>
                </a:cubicBezTo>
                <a:cubicBezTo>
                  <a:pt x="1681" y="21063"/>
                  <a:pt x="1652" y="21063"/>
                  <a:pt x="1609" y="21092"/>
                </a:cubicBezTo>
                <a:lnTo>
                  <a:pt x="1609" y="21106"/>
                </a:lnTo>
                <a:cubicBezTo>
                  <a:pt x="1595" y="21092"/>
                  <a:pt x="1595" y="21063"/>
                  <a:pt x="1581" y="21049"/>
                </a:cubicBezTo>
                <a:lnTo>
                  <a:pt x="1566" y="21034"/>
                </a:lnTo>
                <a:lnTo>
                  <a:pt x="1552" y="21020"/>
                </a:lnTo>
                <a:cubicBezTo>
                  <a:pt x="1548" y="21016"/>
                  <a:pt x="1540" y="21014"/>
                  <a:pt x="1530" y="21014"/>
                </a:cubicBezTo>
                <a:cubicBezTo>
                  <a:pt x="1506" y="21014"/>
                  <a:pt x="1472" y="21024"/>
                  <a:pt x="1451" y="21034"/>
                </a:cubicBezTo>
                <a:cubicBezTo>
                  <a:pt x="1448" y="21036"/>
                  <a:pt x="1445" y="21037"/>
                  <a:pt x="1441" y="21037"/>
                </a:cubicBezTo>
                <a:cubicBezTo>
                  <a:pt x="1414" y="21037"/>
                  <a:pt x="1378" y="20988"/>
                  <a:pt x="1365" y="20962"/>
                </a:cubicBezTo>
                <a:cubicBezTo>
                  <a:pt x="1357" y="20946"/>
                  <a:pt x="1333" y="20939"/>
                  <a:pt x="1313" y="20939"/>
                </a:cubicBezTo>
                <a:cubicBezTo>
                  <a:pt x="1298" y="20939"/>
                  <a:pt x="1285" y="20942"/>
                  <a:pt x="1279" y="20948"/>
                </a:cubicBezTo>
                <a:cubicBezTo>
                  <a:pt x="1264" y="20948"/>
                  <a:pt x="1250" y="20977"/>
                  <a:pt x="1250" y="21020"/>
                </a:cubicBezTo>
                <a:lnTo>
                  <a:pt x="1250" y="21049"/>
                </a:lnTo>
                <a:cubicBezTo>
                  <a:pt x="1250" y="21049"/>
                  <a:pt x="1236" y="21063"/>
                  <a:pt x="1221" y="21063"/>
                </a:cubicBezTo>
                <a:cubicBezTo>
                  <a:pt x="1221" y="21063"/>
                  <a:pt x="1207" y="21049"/>
                  <a:pt x="1207" y="21049"/>
                </a:cubicBezTo>
                <a:lnTo>
                  <a:pt x="1193" y="20991"/>
                </a:lnTo>
                <a:cubicBezTo>
                  <a:pt x="1193" y="20934"/>
                  <a:pt x="1164" y="20891"/>
                  <a:pt x="1150" y="20891"/>
                </a:cubicBezTo>
                <a:cubicBezTo>
                  <a:pt x="1135" y="20891"/>
                  <a:pt x="1150" y="20919"/>
                  <a:pt x="1150" y="20934"/>
                </a:cubicBezTo>
                <a:cubicBezTo>
                  <a:pt x="1150" y="20948"/>
                  <a:pt x="1164" y="20991"/>
                  <a:pt x="1164" y="20991"/>
                </a:cubicBezTo>
                <a:cubicBezTo>
                  <a:pt x="1164" y="21006"/>
                  <a:pt x="1178" y="21034"/>
                  <a:pt x="1178" y="21063"/>
                </a:cubicBezTo>
                <a:lnTo>
                  <a:pt x="1150" y="21063"/>
                </a:lnTo>
                <a:cubicBezTo>
                  <a:pt x="1121" y="21063"/>
                  <a:pt x="1106" y="21063"/>
                  <a:pt x="1106" y="21106"/>
                </a:cubicBezTo>
                <a:cubicBezTo>
                  <a:pt x="1116" y="21156"/>
                  <a:pt x="1099" y="21171"/>
                  <a:pt x="1078" y="21171"/>
                </a:cubicBezTo>
                <a:cubicBezTo>
                  <a:pt x="1068" y="21171"/>
                  <a:pt x="1058" y="21168"/>
                  <a:pt x="1049" y="21164"/>
                </a:cubicBezTo>
                <a:cubicBezTo>
                  <a:pt x="1006" y="21135"/>
                  <a:pt x="948" y="21120"/>
                  <a:pt x="948" y="21034"/>
                </a:cubicBezTo>
                <a:lnTo>
                  <a:pt x="948" y="21020"/>
                </a:lnTo>
                <a:cubicBezTo>
                  <a:pt x="938" y="20999"/>
                  <a:pt x="927" y="20986"/>
                  <a:pt x="917" y="20986"/>
                </a:cubicBezTo>
                <a:cubicBezTo>
                  <a:pt x="913" y="20986"/>
                  <a:pt x="909" y="20987"/>
                  <a:pt x="905" y="20991"/>
                </a:cubicBezTo>
                <a:lnTo>
                  <a:pt x="891" y="20991"/>
                </a:lnTo>
                <a:cubicBezTo>
                  <a:pt x="888" y="20994"/>
                  <a:pt x="885" y="20995"/>
                  <a:pt x="883" y="20995"/>
                </a:cubicBezTo>
                <a:cubicBezTo>
                  <a:pt x="872" y="20995"/>
                  <a:pt x="862" y="20974"/>
                  <a:pt x="862" y="20962"/>
                </a:cubicBezTo>
                <a:cubicBezTo>
                  <a:pt x="862" y="20962"/>
                  <a:pt x="833" y="20948"/>
                  <a:pt x="819" y="20948"/>
                </a:cubicBezTo>
                <a:cubicBezTo>
                  <a:pt x="805" y="20948"/>
                  <a:pt x="862" y="21049"/>
                  <a:pt x="877" y="21063"/>
                </a:cubicBezTo>
                <a:cubicBezTo>
                  <a:pt x="905" y="21092"/>
                  <a:pt x="920" y="21120"/>
                  <a:pt x="920" y="21135"/>
                </a:cubicBezTo>
                <a:cubicBezTo>
                  <a:pt x="905" y="21135"/>
                  <a:pt x="891" y="21120"/>
                  <a:pt x="877" y="21120"/>
                </a:cubicBezTo>
                <a:cubicBezTo>
                  <a:pt x="877" y="21118"/>
                  <a:pt x="876" y="21118"/>
                  <a:pt x="874" y="21118"/>
                </a:cubicBezTo>
                <a:cubicBezTo>
                  <a:pt x="865" y="21118"/>
                  <a:pt x="831" y="21151"/>
                  <a:pt x="819" y="21164"/>
                </a:cubicBezTo>
                <a:cubicBezTo>
                  <a:pt x="805" y="21178"/>
                  <a:pt x="805" y="21235"/>
                  <a:pt x="805" y="21250"/>
                </a:cubicBezTo>
                <a:cubicBezTo>
                  <a:pt x="805" y="21264"/>
                  <a:pt x="790" y="21279"/>
                  <a:pt x="776" y="21279"/>
                </a:cubicBezTo>
                <a:lnTo>
                  <a:pt x="747" y="21279"/>
                </a:lnTo>
                <a:cubicBezTo>
                  <a:pt x="747" y="21279"/>
                  <a:pt x="733" y="21264"/>
                  <a:pt x="733" y="21250"/>
                </a:cubicBezTo>
                <a:cubicBezTo>
                  <a:pt x="695" y="21231"/>
                  <a:pt x="658" y="21188"/>
                  <a:pt x="617" y="21188"/>
                </a:cubicBezTo>
                <a:cubicBezTo>
                  <a:pt x="594" y="21188"/>
                  <a:pt x="571" y="21200"/>
                  <a:pt x="546" y="21235"/>
                </a:cubicBezTo>
                <a:lnTo>
                  <a:pt x="532" y="21235"/>
                </a:lnTo>
                <a:cubicBezTo>
                  <a:pt x="513" y="21235"/>
                  <a:pt x="500" y="21229"/>
                  <a:pt x="489" y="21229"/>
                </a:cubicBezTo>
                <a:cubicBezTo>
                  <a:pt x="484" y="21229"/>
                  <a:pt x="479" y="21231"/>
                  <a:pt x="474" y="21235"/>
                </a:cubicBezTo>
                <a:cubicBezTo>
                  <a:pt x="460" y="21243"/>
                  <a:pt x="453" y="21246"/>
                  <a:pt x="447" y="21246"/>
                </a:cubicBezTo>
                <a:cubicBezTo>
                  <a:pt x="442" y="21246"/>
                  <a:pt x="438" y="21243"/>
                  <a:pt x="431" y="21235"/>
                </a:cubicBezTo>
                <a:lnTo>
                  <a:pt x="417" y="21207"/>
                </a:lnTo>
                <a:cubicBezTo>
                  <a:pt x="414" y="21204"/>
                  <a:pt x="411" y="21203"/>
                  <a:pt x="406" y="21203"/>
                </a:cubicBezTo>
                <a:cubicBezTo>
                  <a:pt x="383" y="21203"/>
                  <a:pt x="335" y="21231"/>
                  <a:pt x="287" y="21279"/>
                </a:cubicBezTo>
                <a:lnTo>
                  <a:pt x="244" y="21235"/>
                </a:lnTo>
                <a:lnTo>
                  <a:pt x="187" y="21207"/>
                </a:lnTo>
                <a:lnTo>
                  <a:pt x="187" y="21207"/>
                </a:lnTo>
                <a:cubicBezTo>
                  <a:pt x="173" y="21235"/>
                  <a:pt x="187" y="21264"/>
                  <a:pt x="230" y="21264"/>
                </a:cubicBezTo>
                <a:lnTo>
                  <a:pt x="244" y="21322"/>
                </a:lnTo>
                <a:cubicBezTo>
                  <a:pt x="253" y="21338"/>
                  <a:pt x="261" y="21344"/>
                  <a:pt x="269" y="21344"/>
                </a:cubicBezTo>
                <a:cubicBezTo>
                  <a:pt x="290" y="21344"/>
                  <a:pt x="310" y="21307"/>
                  <a:pt x="331" y="21307"/>
                </a:cubicBezTo>
                <a:cubicBezTo>
                  <a:pt x="345" y="21322"/>
                  <a:pt x="345" y="21336"/>
                  <a:pt x="359" y="21336"/>
                </a:cubicBezTo>
                <a:lnTo>
                  <a:pt x="374" y="21365"/>
                </a:lnTo>
                <a:cubicBezTo>
                  <a:pt x="402" y="21379"/>
                  <a:pt x="402" y="21422"/>
                  <a:pt x="388" y="21437"/>
                </a:cubicBezTo>
                <a:lnTo>
                  <a:pt x="359" y="21465"/>
                </a:lnTo>
                <a:cubicBezTo>
                  <a:pt x="345" y="21480"/>
                  <a:pt x="374" y="21523"/>
                  <a:pt x="345" y="21552"/>
                </a:cubicBezTo>
                <a:cubicBezTo>
                  <a:pt x="345" y="21566"/>
                  <a:pt x="331" y="21623"/>
                  <a:pt x="388" y="21623"/>
                </a:cubicBezTo>
                <a:cubicBezTo>
                  <a:pt x="388" y="21623"/>
                  <a:pt x="402" y="21638"/>
                  <a:pt x="417" y="21638"/>
                </a:cubicBezTo>
                <a:lnTo>
                  <a:pt x="431" y="21638"/>
                </a:lnTo>
                <a:cubicBezTo>
                  <a:pt x="446" y="21638"/>
                  <a:pt x="460" y="21566"/>
                  <a:pt x="474" y="21566"/>
                </a:cubicBezTo>
                <a:cubicBezTo>
                  <a:pt x="489" y="21566"/>
                  <a:pt x="489" y="21537"/>
                  <a:pt x="446" y="21523"/>
                </a:cubicBezTo>
                <a:lnTo>
                  <a:pt x="431" y="21494"/>
                </a:lnTo>
                <a:cubicBezTo>
                  <a:pt x="417" y="21480"/>
                  <a:pt x="417" y="21451"/>
                  <a:pt x="431" y="21437"/>
                </a:cubicBezTo>
                <a:cubicBezTo>
                  <a:pt x="431" y="21427"/>
                  <a:pt x="438" y="21410"/>
                  <a:pt x="447" y="21410"/>
                </a:cubicBezTo>
                <a:cubicBezTo>
                  <a:pt x="451" y="21410"/>
                  <a:pt x="455" y="21413"/>
                  <a:pt x="460" y="21422"/>
                </a:cubicBezTo>
                <a:lnTo>
                  <a:pt x="474" y="21437"/>
                </a:lnTo>
                <a:cubicBezTo>
                  <a:pt x="489" y="21422"/>
                  <a:pt x="532" y="21408"/>
                  <a:pt x="560" y="21379"/>
                </a:cubicBezTo>
                <a:lnTo>
                  <a:pt x="604" y="21379"/>
                </a:lnTo>
                <a:cubicBezTo>
                  <a:pt x="618" y="21379"/>
                  <a:pt x="632" y="21365"/>
                  <a:pt x="647" y="21365"/>
                </a:cubicBezTo>
                <a:lnTo>
                  <a:pt x="675" y="21336"/>
                </a:lnTo>
                <a:cubicBezTo>
                  <a:pt x="704" y="21350"/>
                  <a:pt x="747" y="21408"/>
                  <a:pt x="747" y="21465"/>
                </a:cubicBezTo>
                <a:lnTo>
                  <a:pt x="762" y="21508"/>
                </a:lnTo>
                <a:cubicBezTo>
                  <a:pt x="776" y="21523"/>
                  <a:pt x="790" y="21537"/>
                  <a:pt x="790" y="21552"/>
                </a:cubicBezTo>
                <a:lnTo>
                  <a:pt x="805" y="21566"/>
                </a:lnTo>
                <a:cubicBezTo>
                  <a:pt x="805" y="21552"/>
                  <a:pt x="819" y="21552"/>
                  <a:pt x="819" y="21537"/>
                </a:cubicBezTo>
                <a:lnTo>
                  <a:pt x="819" y="21523"/>
                </a:lnTo>
                <a:cubicBezTo>
                  <a:pt x="805" y="21508"/>
                  <a:pt x="805" y="21480"/>
                  <a:pt x="819" y="21465"/>
                </a:cubicBezTo>
                <a:cubicBezTo>
                  <a:pt x="833" y="21465"/>
                  <a:pt x="848" y="21480"/>
                  <a:pt x="848" y="21494"/>
                </a:cubicBezTo>
                <a:cubicBezTo>
                  <a:pt x="862" y="21508"/>
                  <a:pt x="862" y="21523"/>
                  <a:pt x="877" y="21537"/>
                </a:cubicBezTo>
                <a:cubicBezTo>
                  <a:pt x="920" y="21595"/>
                  <a:pt x="934" y="21652"/>
                  <a:pt x="905" y="21724"/>
                </a:cubicBezTo>
                <a:cubicBezTo>
                  <a:pt x="905" y="21728"/>
                  <a:pt x="906" y="21730"/>
                  <a:pt x="908" y="21730"/>
                </a:cubicBezTo>
                <a:cubicBezTo>
                  <a:pt x="913" y="21730"/>
                  <a:pt x="924" y="21716"/>
                  <a:pt x="934" y="21695"/>
                </a:cubicBezTo>
                <a:lnTo>
                  <a:pt x="948" y="21681"/>
                </a:lnTo>
                <a:cubicBezTo>
                  <a:pt x="948" y="21666"/>
                  <a:pt x="963" y="21652"/>
                  <a:pt x="977" y="21652"/>
                </a:cubicBezTo>
                <a:lnTo>
                  <a:pt x="1006" y="21666"/>
                </a:lnTo>
                <a:cubicBezTo>
                  <a:pt x="1049" y="21681"/>
                  <a:pt x="1092" y="21724"/>
                  <a:pt x="1092" y="21753"/>
                </a:cubicBezTo>
                <a:lnTo>
                  <a:pt x="1121" y="21724"/>
                </a:lnTo>
                <a:cubicBezTo>
                  <a:pt x="1135" y="21724"/>
                  <a:pt x="1121" y="21681"/>
                  <a:pt x="1106" y="21666"/>
                </a:cubicBezTo>
                <a:cubicBezTo>
                  <a:pt x="1092" y="21638"/>
                  <a:pt x="1078" y="21609"/>
                  <a:pt x="1049" y="21595"/>
                </a:cubicBezTo>
                <a:cubicBezTo>
                  <a:pt x="1020" y="21566"/>
                  <a:pt x="1020" y="21566"/>
                  <a:pt x="1035" y="21552"/>
                </a:cubicBezTo>
                <a:cubicBezTo>
                  <a:pt x="1060" y="21526"/>
                  <a:pt x="1097" y="21477"/>
                  <a:pt x="1136" y="21477"/>
                </a:cubicBezTo>
                <a:cubicBezTo>
                  <a:pt x="1140" y="21477"/>
                  <a:pt x="1145" y="21478"/>
                  <a:pt x="1150" y="21480"/>
                </a:cubicBezTo>
                <a:cubicBezTo>
                  <a:pt x="1193" y="21480"/>
                  <a:pt x="1164" y="21566"/>
                  <a:pt x="1207" y="21609"/>
                </a:cubicBezTo>
                <a:cubicBezTo>
                  <a:pt x="1207" y="21609"/>
                  <a:pt x="1193" y="21609"/>
                  <a:pt x="1207" y="21623"/>
                </a:cubicBezTo>
                <a:cubicBezTo>
                  <a:pt x="1217" y="21662"/>
                  <a:pt x="1220" y="21681"/>
                  <a:pt x="1234" y="21681"/>
                </a:cubicBezTo>
                <a:cubicBezTo>
                  <a:pt x="1241" y="21681"/>
                  <a:pt x="1250" y="21676"/>
                  <a:pt x="1264" y="21666"/>
                </a:cubicBezTo>
                <a:cubicBezTo>
                  <a:pt x="1279" y="21666"/>
                  <a:pt x="1293" y="21652"/>
                  <a:pt x="1308" y="21652"/>
                </a:cubicBezTo>
                <a:lnTo>
                  <a:pt x="1365" y="21666"/>
                </a:lnTo>
                <a:cubicBezTo>
                  <a:pt x="1408" y="21609"/>
                  <a:pt x="1394" y="21537"/>
                  <a:pt x="1379" y="21537"/>
                </a:cubicBezTo>
                <a:cubicBezTo>
                  <a:pt x="1367" y="21525"/>
                  <a:pt x="1408" y="21491"/>
                  <a:pt x="1429" y="21491"/>
                </a:cubicBezTo>
                <a:cubicBezTo>
                  <a:pt x="1432" y="21491"/>
                  <a:pt x="1435" y="21492"/>
                  <a:pt x="1437" y="21494"/>
                </a:cubicBezTo>
                <a:cubicBezTo>
                  <a:pt x="1453" y="21494"/>
                  <a:pt x="1469" y="21490"/>
                  <a:pt x="1480" y="21486"/>
                </a:cubicBezTo>
                <a:lnTo>
                  <a:pt x="1480" y="21486"/>
                </a:lnTo>
                <a:cubicBezTo>
                  <a:pt x="1480" y="21498"/>
                  <a:pt x="1480" y="21510"/>
                  <a:pt x="1480" y="21523"/>
                </a:cubicBezTo>
                <a:cubicBezTo>
                  <a:pt x="1437" y="21580"/>
                  <a:pt x="1466" y="21638"/>
                  <a:pt x="1494" y="21681"/>
                </a:cubicBezTo>
                <a:cubicBezTo>
                  <a:pt x="1498" y="21685"/>
                  <a:pt x="1502" y="21687"/>
                  <a:pt x="1504" y="21687"/>
                </a:cubicBezTo>
                <a:cubicBezTo>
                  <a:pt x="1520" y="21687"/>
                  <a:pt x="1513" y="21623"/>
                  <a:pt x="1537" y="21623"/>
                </a:cubicBezTo>
                <a:cubicBezTo>
                  <a:pt x="1537" y="21619"/>
                  <a:pt x="1537" y="21617"/>
                  <a:pt x="1538" y="21617"/>
                </a:cubicBezTo>
                <a:cubicBezTo>
                  <a:pt x="1539" y="21617"/>
                  <a:pt x="1542" y="21623"/>
                  <a:pt x="1552" y="21623"/>
                </a:cubicBezTo>
                <a:lnTo>
                  <a:pt x="1609" y="21623"/>
                </a:lnTo>
                <a:cubicBezTo>
                  <a:pt x="1595" y="21566"/>
                  <a:pt x="1523" y="21552"/>
                  <a:pt x="1523" y="21537"/>
                </a:cubicBezTo>
                <a:cubicBezTo>
                  <a:pt x="1523" y="21523"/>
                  <a:pt x="1523" y="21494"/>
                  <a:pt x="1509" y="21480"/>
                </a:cubicBezTo>
                <a:lnTo>
                  <a:pt x="1523" y="21480"/>
                </a:lnTo>
                <a:cubicBezTo>
                  <a:pt x="1523" y="21494"/>
                  <a:pt x="1537" y="21494"/>
                  <a:pt x="1552" y="21494"/>
                </a:cubicBezTo>
                <a:cubicBezTo>
                  <a:pt x="1552" y="21494"/>
                  <a:pt x="1537" y="21408"/>
                  <a:pt x="1552" y="21379"/>
                </a:cubicBezTo>
                <a:cubicBezTo>
                  <a:pt x="1556" y="21375"/>
                  <a:pt x="1565" y="21373"/>
                  <a:pt x="1576" y="21373"/>
                </a:cubicBezTo>
                <a:cubicBezTo>
                  <a:pt x="1603" y="21373"/>
                  <a:pt x="1642" y="21383"/>
                  <a:pt x="1652" y="21393"/>
                </a:cubicBezTo>
                <a:cubicBezTo>
                  <a:pt x="1654" y="21395"/>
                  <a:pt x="1656" y="21396"/>
                  <a:pt x="1658" y="21396"/>
                </a:cubicBezTo>
                <a:cubicBezTo>
                  <a:pt x="1670" y="21396"/>
                  <a:pt x="1681" y="21363"/>
                  <a:pt x="1681" y="21350"/>
                </a:cubicBezTo>
                <a:cubicBezTo>
                  <a:pt x="1681" y="21334"/>
                  <a:pt x="1676" y="21327"/>
                  <a:pt x="1672" y="21327"/>
                </a:cubicBezTo>
                <a:cubicBezTo>
                  <a:pt x="1669" y="21327"/>
                  <a:pt x="1667" y="21330"/>
                  <a:pt x="1667" y="21336"/>
                </a:cubicBezTo>
                <a:lnTo>
                  <a:pt x="1652" y="21336"/>
                </a:lnTo>
                <a:lnTo>
                  <a:pt x="1638" y="21350"/>
                </a:lnTo>
                <a:cubicBezTo>
                  <a:pt x="1624" y="21322"/>
                  <a:pt x="1624" y="21279"/>
                  <a:pt x="1624" y="21250"/>
                </a:cubicBezTo>
                <a:lnTo>
                  <a:pt x="1624" y="21221"/>
                </a:lnTo>
                <a:cubicBezTo>
                  <a:pt x="1609" y="21207"/>
                  <a:pt x="1638" y="21192"/>
                  <a:pt x="1652" y="21192"/>
                </a:cubicBezTo>
                <a:lnTo>
                  <a:pt x="1667" y="21192"/>
                </a:lnTo>
                <a:cubicBezTo>
                  <a:pt x="1667" y="21194"/>
                  <a:pt x="1667" y="21195"/>
                  <a:pt x="1668" y="21195"/>
                </a:cubicBezTo>
                <a:cubicBezTo>
                  <a:pt x="1674" y="21195"/>
                  <a:pt x="1697" y="21162"/>
                  <a:pt x="1710" y="21149"/>
                </a:cubicBezTo>
                <a:cubicBezTo>
                  <a:pt x="1710" y="21148"/>
                  <a:pt x="1711" y="21147"/>
                  <a:pt x="1712" y="21147"/>
                </a:cubicBezTo>
                <a:cubicBezTo>
                  <a:pt x="1722" y="21147"/>
                  <a:pt x="1771" y="21192"/>
                  <a:pt x="1796" y="21192"/>
                </a:cubicBezTo>
                <a:cubicBezTo>
                  <a:pt x="1810" y="21192"/>
                  <a:pt x="1839" y="21235"/>
                  <a:pt x="1825" y="21279"/>
                </a:cubicBezTo>
                <a:lnTo>
                  <a:pt x="1825" y="21322"/>
                </a:lnTo>
                <a:cubicBezTo>
                  <a:pt x="1825" y="21322"/>
                  <a:pt x="1810" y="21336"/>
                  <a:pt x="1796" y="21336"/>
                </a:cubicBezTo>
                <a:cubicBezTo>
                  <a:pt x="1782" y="21336"/>
                  <a:pt x="1753" y="21221"/>
                  <a:pt x="1724" y="21221"/>
                </a:cubicBezTo>
                <a:cubicBezTo>
                  <a:pt x="1695" y="21221"/>
                  <a:pt x="1710" y="21279"/>
                  <a:pt x="1724" y="21293"/>
                </a:cubicBezTo>
                <a:cubicBezTo>
                  <a:pt x="1739" y="21307"/>
                  <a:pt x="1767" y="21350"/>
                  <a:pt x="1782" y="21408"/>
                </a:cubicBezTo>
                <a:lnTo>
                  <a:pt x="1825" y="21408"/>
                </a:lnTo>
                <a:cubicBezTo>
                  <a:pt x="1859" y="21408"/>
                  <a:pt x="1912" y="21389"/>
                  <a:pt x="1947" y="21389"/>
                </a:cubicBezTo>
                <a:cubicBezTo>
                  <a:pt x="1955" y="21389"/>
                  <a:pt x="1963" y="21391"/>
                  <a:pt x="1968" y="21393"/>
                </a:cubicBezTo>
                <a:cubicBezTo>
                  <a:pt x="1983" y="21408"/>
                  <a:pt x="1968" y="21437"/>
                  <a:pt x="1940" y="21451"/>
                </a:cubicBezTo>
                <a:lnTo>
                  <a:pt x="1925" y="21465"/>
                </a:lnTo>
                <a:lnTo>
                  <a:pt x="1911" y="21480"/>
                </a:lnTo>
                <a:cubicBezTo>
                  <a:pt x="1897" y="21480"/>
                  <a:pt x="1911" y="21494"/>
                  <a:pt x="1925" y="21494"/>
                </a:cubicBezTo>
                <a:lnTo>
                  <a:pt x="1940" y="21595"/>
                </a:lnTo>
                <a:cubicBezTo>
                  <a:pt x="1997" y="21566"/>
                  <a:pt x="2069" y="21552"/>
                  <a:pt x="2112" y="21537"/>
                </a:cubicBezTo>
                <a:lnTo>
                  <a:pt x="2155" y="21523"/>
                </a:lnTo>
                <a:cubicBezTo>
                  <a:pt x="2170" y="21523"/>
                  <a:pt x="2141" y="21494"/>
                  <a:pt x="2127" y="21480"/>
                </a:cubicBezTo>
                <a:cubicBezTo>
                  <a:pt x="2112" y="21480"/>
                  <a:pt x="2127" y="21465"/>
                  <a:pt x="2170" y="21451"/>
                </a:cubicBezTo>
                <a:lnTo>
                  <a:pt x="2184" y="21465"/>
                </a:lnTo>
                <a:cubicBezTo>
                  <a:pt x="2213" y="21537"/>
                  <a:pt x="2270" y="21508"/>
                  <a:pt x="2313" y="21552"/>
                </a:cubicBezTo>
                <a:cubicBezTo>
                  <a:pt x="2320" y="21558"/>
                  <a:pt x="2326" y="21561"/>
                  <a:pt x="2332" y="21561"/>
                </a:cubicBezTo>
                <a:cubicBezTo>
                  <a:pt x="2349" y="21561"/>
                  <a:pt x="2360" y="21534"/>
                  <a:pt x="2371" y="21523"/>
                </a:cubicBezTo>
                <a:cubicBezTo>
                  <a:pt x="2385" y="21494"/>
                  <a:pt x="2371" y="21465"/>
                  <a:pt x="2356" y="21451"/>
                </a:cubicBezTo>
                <a:lnTo>
                  <a:pt x="2313" y="21437"/>
                </a:lnTo>
                <a:cubicBezTo>
                  <a:pt x="2285" y="21393"/>
                  <a:pt x="2299" y="21350"/>
                  <a:pt x="2328" y="21350"/>
                </a:cubicBezTo>
                <a:lnTo>
                  <a:pt x="2371" y="21336"/>
                </a:lnTo>
                <a:cubicBezTo>
                  <a:pt x="2392" y="21336"/>
                  <a:pt x="2413" y="21306"/>
                  <a:pt x="2433" y="21306"/>
                </a:cubicBezTo>
                <a:cubicBezTo>
                  <a:pt x="2441" y="21306"/>
                  <a:pt x="2449" y="21310"/>
                  <a:pt x="2457" y="21322"/>
                </a:cubicBezTo>
                <a:cubicBezTo>
                  <a:pt x="2461" y="21326"/>
                  <a:pt x="2466" y="21328"/>
                  <a:pt x="2470" y="21328"/>
                </a:cubicBezTo>
                <a:cubicBezTo>
                  <a:pt x="2486" y="21328"/>
                  <a:pt x="2501" y="21307"/>
                  <a:pt x="2516" y="21307"/>
                </a:cubicBezTo>
                <a:cubicBezTo>
                  <a:pt x="2525" y="21307"/>
                  <a:pt x="2534" y="21314"/>
                  <a:pt x="2543" y="21336"/>
                </a:cubicBezTo>
                <a:cubicBezTo>
                  <a:pt x="2543" y="21336"/>
                  <a:pt x="2558" y="21322"/>
                  <a:pt x="2558" y="21322"/>
                </a:cubicBezTo>
                <a:lnTo>
                  <a:pt x="2572" y="21293"/>
                </a:lnTo>
                <a:cubicBezTo>
                  <a:pt x="2575" y="21286"/>
                  <a:pt x="2579" y="21283"/>
                  <a:pt x="2582" y="21283"/>
                </a:cubicBezTo>
                <a:cubicBezTo>
                  <a:pt x="2592" y="21283"/>
                  <a:pt x="2601" y="21314"/>
                  <a:pt x="2601" y="21336"/>
                </a:cubicBezTo>
                <a:cubicBezTo>
                  <a:pt x="2601" y="21350"/>
                  <a:pt x="2601" y="21393"/>
                  <a:pt x="2586" y="21422"/>
                </a:cubicBezTo>
                <a:lnTo>
                  <a:pt x="2558" y="21437"/>
                </a:lnTo>
                <a:cubicBezTo>
                  <a:pt x="2558" y="21437"/>
                  <a:pt x="2529" y="21422"/>
                  <a:pt x="2514" y="21408"/>
                </a:cubicBezTo>
                <a:lnTo>
                  <a:pt x="2457" y="21379"/>
                </a:lnTo>
                <a:cubicBezTo>
                  <a:pt x="2443" y="21379"/>
                  <a:pt x="2414" y="21393"/>
                  <a:pt x="2414" y="21408"/>
                </a:cubicBezTo>
                <a:cubicBezTo>
                  <a:pt x="2399" y="21422"/>
                  <a:pt x="2414" y="21451"/>
                  <a:pt x="2428" y="21465"/>
                </a:cubicBezTo>
                <a:cubicBezTo>
                  <a:pt x="2428" y="21484"/>
                  <a:pt x="2430" y="21491"/>
                  <a:pt x="2432" y="21491"/>
                </a:cubicBezTo>
                <a:cubicBezTo>
                  <a:pt x="2438" y="21491"/>
                  <a:pt x="2447" y="21465"/>
                  <a:pt x="2457" y="21465"/>
                </a:cubicBezTo>
                <a:cubicBezTo>
                  <a:pt x="2466" y="21460"/>
                  <a:pt x="2473" y="21457"/>
                  <a:pt x="2480" y="21457"/>
                </a:cubicBezTo>
                <a:cubicBezTo>
                  <a:pt x="2506" y="21457"/>
                  <a:pt x="2520" y="21494"/>
                  <a:pt x="2543" y="21494"/>
                </a:cubicBezTo>
                <a:lnTo>
                  <a:pt x="2558" y="21494"/>
                </a:lnTo>
                <a:cubicBezTo>
                  <a:pt x="2566" y="21512"/>
                  <a:pt x="2575" y="21524"/>
                  <a:pt x="2581" y="21524"/>
                </a:cubicBezTo>
                <a:cubicBezTo>
                  <a:pt x="2584" y="21524"/>
                  <a:pt x="2586" y="21519"/>
                  <a:pt x="2586" y="21508"/>
                </a:cubicBezTo>
                <a:lnTo>
                  <a:pt x="2601" y="21494"/>
                </a:lnTo>
                <a:lnTo>
                  <a:pt x="2658" y="21465"/>
                </a:lnTo>
                <a:cubicBezTo>
                  <a:pt x="2658" y="21405"/>
                  <a:pt x="2668" y="21376"/>
                  <a:pt x="2688" y="21376"/>
                </a:cubicBezTo>
                <a:cubicBezTo>
                  <a:pt x="2692" y="21376"/>
                  <a:pt x="2696" y="21377"/>
                  <a:pt x="2701" y="21379"/>
                </a:cubicBezTo>
                <a:lnTo>
                  <a:pt x="2701" y="21393"/>
                </a:lnTo>
                <a:lnTo>
                  <a:pt x="2687" y="21422"/>
                </a:lnTo>
                <a:cubicBezTo>
                  <a:pt x="2672" y="21465"/>
                  <a:pt x="2687" y="21480"/>
                  <a:pt x="2716" y="21480"/>
                </a:cubicBezTo>
                <a:lnTo>
                  <a:pt x="2744" y="21451"/>
                </a:lnTo>
                <a:cubicBezTo>
                  <a:pt x="2751" y="21444"/>
                  <a:pt x="2766" y="21440"/>
                  <a:pt x="2778" y="21440"/>
                </a:cubicBezTo>
                <a:cubicBezTo>
                  <a:pt x="2791" y="21440"/>
                  <a:pt x="2802" y="21444"/>
                  <a:pt x="2802" y="21451"/>
                </a:cubicBezTo>
                <a:cubicBezTo>
                  <a:pt x="2831" y="21480"/>
                  <a:pt x="2816" y="21494"/>
                  <a:pt x="2787" y="21494"/>
                </a:cubicBezTo>
                <a:lnTo>
                  <a:pt x="2773" y="21494"/>
                </a:lnTo>
                <a:cubicBezTo>
                  <a:pt x="2773" y="21523"/>
                  <a:pt x="2759" y="21566"/>
                  <a:pt x="2759" y="21580"/>
                </a:cubicBezTo>
                <a:lnTo>
                  <a:pt x="2744" y="21580"/>
                </a:lnTo>
                <a:cubicBezTo>
                  <a:pt x="2716" y="21595"/>
                  <a:pt x="2716" y="21623"/>
                  <a:pt x="2730" y="21638"/>
                </a:cubicBezTo>
                <a:lnTo>
                  <a:pt x="2744" y="21652"/>
                </a:lnTo>
                <a:cubicBezTo>
                  <a:pt x="2773" y="21652"/>
                  <a:pt x="2787" y="21580"/>
                  <a:pt x="2787" y="21566"/>
                </a:cubicBezTo>
                <a:cubicBezTo>
                  <a:pt x="2787" y="21552"/>
                  <a:pt x="2831" y="21494"/>
                  <a:pt x="2888" y="21465"/>
                </a:cubicBezTo>
                <a:lnTo>
                  <a:pt x="2931" y="21422"/>
                </a:lnTo>
                <a:cubicBezTo>
                  <a:pt x="2931" y="21408"/>
                  <a:pt x="2960" y="21408"/>
                  <a:pt x="2960" y="21408"/>
                </a:cubicBezTo>
                <a:lnTo>
                  <a:pt x="2974" y="21422"/>
                </a:lnTo>
                <a:cubicBezTo>
                  <a:pt x="2977" y="21428"/>
                  <a:pt x="2982" y="21430"/>
                  <a:pt x="2987" y="21430"/>
                </a:cubicBezTo>
                <a:cubicBezTo>
                  <a:pt x="3010" y="21430"/>
                  <a:pt x="3052" y="21393"/>
                  <a:pt x="3075" y="21393"/>
                </a:cubicBezTo>
                <a:cubicBezTo>
                  <a:pt x="3103" y="21408"/>
                  <a:pt x="3147" y="21451"/>
                  <a:pt x="3147" y="21465"/>
                </a:cubicBezTo>
                <a:cubicBezTo>
                  <a:pt x="3147" y="21480"/>
                  <a:pt x="3147" y="21494"/>
                  <a:pt x="3147" y="21494"/>
                </a:cubicBezTo>
                <a:cubicBezTo>
                  <a:pt x="3161" y="21494"/>
                  <a:pt x="3161" y="21451"/>
                  <a:pt x="3161" y="21437"/>
                </a:cubicBezTo>
                <a:cubicBezTo>
                  <a:pt x="3161" y="21431"/>
                  <a:pt x="3166" y="21427"/>
                  <a:pt x="3173" y="21427"/>
                </a:cubicBezTo>
                <a:cubicBezTo>
                  <a:pt x="3182" y="21427"/>
                  <a:pt x="3196" y="21434"/>
                  <a:pt x="3204" y="21451"/>
                </a:cubicBezTo>
                <a:lnTo>
                  <a:pt x="3233" y="21465"/>
                </a:lnTo>
                <a:lnTo>
                  <a:pt x="3247" y="21465"/>
                </a:lnTo>
                <a:cubicBezTo>
                  <a:pt x="3263" y="21460"/>
                  <a:pt x="3273" y="21457"/>
                  <a:pt x="3278" y="21457"/>
                </a:cubicBezTo>
                <a:cubicBezTo>
                  <a:pt x="3286" y="21457"/>
                  <a:pt x="3280" y="21467"/>
                  <a:pt x="3262" y="21494"/>
                </a:cubicBezTo>
                <a:lnTo>
                  <a:pt x="3247" y="21523"/>
                </a:lnTo>
                <a:lnTo>
                  <a:pt x="3247" y="21552"/>
                </a:lnTo>
                <a:cubicBezTo>
                  <a:pt x="3247" y="21580"/>
                  <a:pt x="3218" y="21609"/>
                  <a:pt x="3190" y="21609"/>
                </a:cubicBezTo>
                <a:lnTo>
                  <a:pt x="3190" y="21552"/>
                </a:lnTo>
                <a:cubicBezTo>
                  <a:pt x="3204" y="21537"/>
                  <a:pt x="3190" y="21523"/>
                  <a:pt x="3190" y="21523"/>
                </a:cubicBezTo>
                <a:lnTo>
                  <a:pt x="3175" y="21523"/>
                </a:lnTo>
                <a:cubicBezTo>
                  <a:pt x="3161" y="21537"/>
                  <a:pt x="3147" y="21566"/>
                  <a:pt x="3132" y="21580"/>
                </a:cubicBezTo>
                <a:lnTo>
                  <a:pt x="3118" y="21595"/>
                </a:lnTo>
                <a:cubicBezTo>
                  <a:pt x="3103" y="21580"/>
                  <a:pt x="3089" y="21523"/>
                  <a:pt x="3089" y="21508"/>
                </a:cubicBezTo>
                <a:cubicBezTo>
                  <a:pt x="3089" y="21480"/>
                  <a:pt x="3046" y="21465"/>
                  <a:pt x="3046" y="21465"/>
                </a:cubicBezTo>
                <a:cubicBezTo>
                  <a:pt x="3032" y="21465"/>
                  <a:pt x="3032" y="21494"/>
                  <a:pt x="3046" y="21494"/>
                </a:cubicBezTo>
                <a:cubicBezTo>
                  <a:pt x="3046" y="21494"/>
                  <a:pt x="3060" y="21537"/>
                  <a:pt x="3075" y="21595"/>
                </a:cubicBezTo>
                <a:lnTo>
                  <a:pt x="3089" y="21638"/>
                </a:lnTo>
                <a:lnTo>
                  <a:pt x="3089" y="21652"/>
                </a:lnTo>
                <a:cubicBezTo>
                  <a:pt x="3081" y="21656"/>
                  <a:pt x="3071" y="21658"/>
                  <a:pt x="3060" y="21658"/>
                </a:cubicBezTo>
                <a:cubicBezTo>
                  <a:pt x="3034" y="21658"/>
                  <a:pt x="3000" y="21648"/>
                  <a:pt x="2960" y="21638"/>
                </a:cubicBezTo>
                <a:lnTo>
                  <a:pt x="2931" y="21580"/>
                </a:lnTo>
                <a:cubicBezTo>
                  <a:pt x="2922" y="21562"/>
                  <a:pt x="2913" y="21550"/>
                  <a:pt x="2904" y="21550"/>
                </a:cubicBezTo>
                <a:cubicBezTo>
                  <a:pt x="2899" y="21550"/>
                  <a:pt x="2893" y="21555"/>
                  <a:pt x="2888" y="21566"/>
                </a:cubicBezTo>
                <a:cubicBezTo>
                  <a:pt x="2888" y="21580"/>
                  <a:pt x="2888" y="21609"/>
                  <a:pt x="2902" y="21623"/>
                </a:cubicBezTo>
                <a:lnTo>
                  <a:pt x="2902" y="21638"/>
                </a:lnTo>
                <a:cubicBezTo>
                  <a:pt x="2917" y="21652"/>
                  <a:pt x="2902" y="21695"/>
                  <a:pt x="2888" y="21710"/>
                </a:cubicBezTo>
                <a:cubicBezTo>
                  <a:pt x="2888" y="21724"/>
                  <a:pt x="2960" y="21753"/>
                  <a:pt x="2989" y="21767"/>
                </a:cubicBezTo>
                <a:cubicBezTo>
                  <a:pt x="3017" y="21767"/>
                  <a:pt x="3017" y="21767"/>
                  <a:pt x="3017" y="21738"/>
                </a:cubicBezTo>
                <a:lnTo>
                  <a:pt x="2989" y="21738"/>
                </a:lnTo>
                <a:cubicBezTo>
                  <a:pt x="2974" y="21724"/>
                  <a:pt x="2989" y="21681"/>
                  <a:pt x="3003" y="21681"/>
                </a:cubicBezTo>
                <a:lnTo>
                  <a:pt x="3017" y="21695"/>
                </a:lnTo>
                <a:cubicBezTo>
                  <a:pt x="3046" y="21724"/>
                  <a:pt x="3089" y="21753"/>
                  <a:pt x="3118" y="21796"/>
                </a:cubicBezTo>
                <a:cubicBezTo>
                  <a:pt x="3124" y="21802"/>
                  <a:pt x="3132" y="21805"/>
                  <a:pt x="3140" y="21805"/>
                </a:cubicBezTo>
                <a:cubicBezTo>
                  <a:pt x="3151" y="21805"/>
                  <a:pt x="3161" y="21798"/>
                  <a:pt x="3161" y="21781"/>
                </a:cubicBezTo>
                <a:cubicBezTo>
                  <a:pt x="3161" y="21738"/>
                  <a:pt x="3175" y="21753"/>
                  <a:pt x="3190" y="21738"/>
                </a:cubicBezTo>
                <a:cubicBezTo>
                  <a:pt x="3204" y="21724"/>
                  <a:pt x="3204" y="21695"/>
                  <a:pt x="3204" y="21681"/>
                </a:cubicBezTo>
                <a:cubicBezTo>
                  <a:pt x="3190" y="21666"/>
                  <a:pt x="3233" y="21652"/>
                  <a:pt x="3247" y="21652"/>
                </a:cubicBezTo>
                <a:cubicBezTo>
                  <a:pt x="3262" y="21652"/>
                  <a:pt x="3276" y="21724"/>
                  <a:pt x="3262" y="21738"/>
                </a:cubicBezTo>
                <a:cubicBezTo>
                  <a:pt x="3247" y="21753"/>
                  <a:pt x="3276" y="21781"/>
                  <a:pt x="3305" y="21781"/>
                </a:cubicBezTo>
                <a:cubicBezTo>
                  <a:pt x="3307" y="21783"/>
                  <a:pt x="3309" y="21784"/>
                  <a:pt x="3311" y="21784"/>
                </a:cubicBezTo>
                <a:cubicBezTo>
                  <a:pt x="3322" y="21784"/>
                  <a:pt x="3331" y="21751"/>
                  <a:pt x="3319" y="21738"/>
                </a:cubicBezTo>
                <a:cubicBezTo>
                  <a:pt x="3319" y="21724"/>
                  <a:pt x="3319" y="21681"/>
                  <a:pt x="3333" y="21623"/>
                </a:cubicBezTo>
                <a:lnTo>
                  <a:pt x="3305" y="21595"/>
                </a:lnTo>
                <a:cubicBezTo>
                  <a:pt x="3290" y="21595"/>
                  <a:pt x="3305" y="21566"/>
                  <a:pt x="3319" y="21552"/>
                </a:cubicBezTo>
                <a:lnTo>
                  <a:pt x="3333" y="21537"/>
                </a:lnTo>
                <a:cubicBezTo>
                  <a:pt x="3348" y="21523"/>
                  <a:pt x="3362" y="21508"/>
                  <a:pt x="3348" y="21494"/>
                </a:cubicBezTo>
                <a:lnTo>
                  <a:pt x="3333" y="21494"/>
                </a:lnTo>
                <a:cubicBezTo>
                  <a:pt x="3319" y="21480"/>
                  <a:pt x="3376" y="21437"/>
                  <a:pt x="3391" y="21422"/>
                </a:cubicBezTo>
                <a:cubicBezTo>
                  <a:pt x="3391" y="21393"/>
                  <a:pt x="3405" y="21365"/>
                  <a:pt x="3420" y="21350"/>
                </a:cubicBezTo>
                <a:cubicBezTo>
                  <a:pt x="3420" y="21349"/>
                  <a:pt x="3420" y="21348"/>
                  <a:pt x="3420" y="21348"/>
                </a:cubicBezTo>
                <a:cubicBezTo>
                  <a:pt x="3423" y="21348"/>
                  <a:pt x="3434" y="21395"/>
                  <a:pt x="3434" y="21408"/>
                </a:cubicBezTo>
                <a:cubicBezTo>
                  <a:pt x="3434" y="21408"/>
                  <a:pt x="3476" y="21440"/>
                  <a:pt x="3497" y="21440"/>
                </a:cubicBezTo>
                <a:cubicBezTo>
                  <a:pt x="3501" y="21440"/>
                  <a:pt x="3504" y="21439"/>
                  <a:pt x="3506" y="21437"/>
                </a:cubicBezTo>
                <a:cubicBezTo>
                  <a:pt x="3520" y="21437"/>
                  <a:pt x="3563" y="21422"/>
                  <a:pt x="3606" y="21408"/>
                </a:cubicBezTo>
                <a:lnTo>
                  <a:pt x="3649" y="21408"/>
                </a:lnTo>
                <a:cubicBezTo>
                  <a:pt x="3664" y="21393"/>
                  <a:pt x="3664" y="21365"/>
                  <a:pt x="3664" y="21365"/>
                </a:cubicBezTo>
                <a:cubicBezTo>
                  <a:pt x="3678" y="21350"/>
                  <a:pt x="3693" y="21350"/>
                  <a:pt x="3707" y="21350"/>
                </a:cubicBezTo>
                <a:cubicBezTo>
                  <a:pt x="3721" y="21365"/>
                  <a:pt x="3736" y="21393"/>
                  <a:pt x="3764" y="21408"/>
                </a:cubicBezTo>
                <a:lnTo>
                  <a:pt x="3793" y="21422"/>
                </a:lnTo>
                <a:cubicBezTo>
                  <a:pt x="3807" y="21379"/>
                  <a:pt x="3822" y="21350"/>
                  <a:pt x="3822" y="21350"/>
                </a:cubicBezTo>
                <a:cubicBezTo>
                  <a:pt x="3847" y="21367"/>
                  <a:pt x="3872" y="21374"/>
                  <a:pt x="3895" y="21374"/>
                </a:cubicBezTo>
                <a:cubicBezTo>
                  <a:pt x="3911" y="21374"/>
                  <a:pt x="3925" y="21371"/>
                  <a:pt x="3937" y="21365"/>
                </a:cubicBezTo>
                <a:lnTo>
                  <a:pt x="3966" y="21336"/>
                </a:lnTo>
                <a:cubicBezTo>
                  <a:pt x="3966" y="21365"/>
                  <a:pt x="3994" y="21408"/>
                  <a:pt x="4009" y="21422"/>
                </a:cubicBezTo>
                <a:cubicBezTo>
                  <a:pt x="4009" y="21422"/>
                  <a:pt x="4055" y="21385"/>
                  <a:pt x="4088" y="21385"/>
                </a:cubicBezTo>
                <a:cubicBezTo>
                  <a:pt x="4096" y="21385"/>
                  <a:pt x="4103" y="21388"/>
                  <a:pt x="4109" y="21393"/>
                </a:cubicBezTo>
                <a:cubicBezTo>
                  <a:pt x="4115" y="21396"/>
                  <a:pt x="4119" y="21397"/>
                  <a:pt x="4121" y="21397"/>
                </a:cubicBezTo>
                <a:cubicBezTo>
                  <a:pt x="4132" y="21397"/>
                  <a:pt x="4121" y="21376"/>
                  <a:pt x="4109" y="21365"/>
                </a:cubicBezTo>
                <a:cubicBezTo>
                  <a:pt x="4095" y="21350"/>
                  <a:pt x="4109" y="21336"/>
                  <a:pt x="4138" y="21336"/>
                </a:cubicBezTo>
                <a:lnTo>
                  <a:pt x="4152" y="21350"/>
                </a:lnTo>
                <a:cubicBezTo>
                  <a:pt x="4181" y="21350"/>
                  <a:pt x="4195" y="21365"/>
                  <a:pt x="4224" y="21365"/>
                </a:cubicBezTo>
                <a:cubicBezTo>
                  <a:pt x="4228" y="21369"/>
                  <a:pt x="4234" y="21371"/>
                  <a:pt x="4239" y="21371"/>
                </a:cubicBezTo>
                <a:cubicBezTo>
                  <a:pt x="4253" y="21371"/>
                  <a:pt x="4267" y="21361"/>
                  <a:pt x="4267" y="21350"/>
                </a:cubicBezTo>
                <a:cubicBezTo>
                  <a:pt x="4267" y="21314"/>
                  <a:pt x="4278" y="21307"/>
                  <a:pt x="4291" y="21307"/>
                </a:cubicBezTo>
                <a:cubicBezTo>
                  <a:pt x="4299" y="21307"/>
                  <a:pt x="4308" y="21310"/>
                  <a:pt x="4315" y="21310"/>
                </a:cubicBezTo>
                <a:cubicBezTo>
                  <a:pt x="4319" y="21310"/>
                  <a:pt x="4322" y="21310"/>
                  <a:pt x="4325" y="21307"/>
                </a:cubicBezTo>
                <a:lnTo>
                  <a:pt x="4368" y="21293"/>
                </a:lnTo>
                <a:cubicBezTo>
                  <a:pt x="4368" y="21310"/>
                  <a:pt x="4372" y="21316"/>
                  <a:pt x="4378" y="21316"/>
                </a:cubicBezTo>
                <a:cubicBezTo>
                  <a:pt x="4388" y="21316"/>
                  <a:pt x="4402" y="21302"/>
                  <a:pt x="4411" y="21293"/>
                </a:cubicBezTo>
                <a:cubicBezTo>
                  <a:pt x="4416" y="21282"/>
                  <a:pt x="4426" y="21277"/>
                  <a:pt x="4438" y="21277"/>
                </a:cubicBezTo>
                <a:cubicBezTo>
                  <a:pt x="4456" y="21277"/>
                  <a:pt x="4479" y="21290"/>
                  <a:pt x="4497" y="21307"/>
                </a:cubicBezTo>
                <a:lnTo>
                  <a:pt x="4540" y="21322"/>
                </a:lnTo>
                <a:lnTo>
                  <a:pt x="4583" y="21322"/>
                </a:lnTo>
                <a:cubicBezTo>
                  <a:pt x="4595" y="21325"/>
                  <a:pt x="4605" y="21327"/>
                  <a:pt x="4614" y="21327"/>
                </a:cubicBezTo>
                <a:cubicBezTo>
                  <a:pt x="4639" y="21327"/>
                  <a:pt x="4651" y="21314"/>
                  <a:pt x="4641" y="21293"/>
                </a:cubicBezTo>
                <a:lnTo>
                  <a:pt x="4670" y="21279"/>
                </a:lnTo>
                <a:cubicBezTo>
                  <a:pt x="4684" y="21279"/>
                  <a:pt x="4698" y="21264"/>
                  <a:pt x="4713" y="21250"/>
                </a:cubicBezTo>
                <a:lnTo>
                  <a:pt x="4727" y="21250"/>
                </a:lnTo>
                <a:cubicBezTo>
                  <a:pt x="4728" y="21251"/>
                  <a:pt x="4729" y="21251"/>
                  <a:pt x="4731" y="21251"/>
                </a:cubicBezTo>
                <a:cubicBezTo>
                  <a:pt x="4746" y="21251"/>
                  <a:pt x="4772" y="21178"/>
                  <a:pt x="4799" y="21178"/>
                </a:cubicBezTo>
                <a:cubicBezTo>
                  <a:pt x="4828" y="21192"/>
                  <a:pt x="4871" y="21207"/>
                  <a:pt x="4885" y="21235"/>
                </a:cubicBezTo>
                <a:lnTo>
                  <a:pt x="4885" y="21250"/>
                </a:lnTo>
                <a:lnTo>
                  <a:pt x="4885" y="21279"/>
                </a:lnTo>
                <a:cubicBezTo>
                  <a:pt x="4879" y="21295"/>
                  <a:pt x="4880" y="21301"/>
                  <a:pt x="4885" y="21301"/>
                </a:cubicBezTo>
                <a:cubicBezTo>
                  <a:pt x="4891" y="21301"/>
                  <a:pt x="4905" y="21287"/>
                  <a:pt x="4914" y="21279"/>
                </a:cubicBezTo>
                <a:cubicBezTo>
                  <a:pt x="4928" y="21250"/>
                  <a:pt x="4971" y="21192"/>
                  <a:pt x="4986" y="21178"/>
                </a:cubicBezTo>
                <a:cubicBezTo>
                  <a:pt x="4986" y="21185"/>
                  <a:pt x="4986" y="21195"/>
                  <a:pt x="4986" y="21207"/>
                </a:cubicBezTo>
                <a:lnTo>
                  <a:pt x="5029" y="21221"/>
                </a:lnTo>
                <a:lnTo>
                  <a:pt x="5072" y="21235"/>
                </a:lnTo>
                <a:cubicBezTo>
                  <a:pt x="5083" y="21203"/>
                  <a:pt x="5110" y="21187"/>
                  <a:pt x="5128" y="21187"/>
                </a:cubicBezTo>
                <a:cubicBezTo>
                  <a:pt x="5135" y="21187"/>
                  <a:pt x="5140" y="21189"/>
                  <a:pt x="5144" y="21192"/>
                </a:cubicBezTo>
                <a:lnTo>
                  <a:pt x="5172" y="21221"/>
                </a:lnTo>
                <a:cubicBezTo>
                  <a:pt x="5187" y="21250"/>
                  <a:pt x="5201" y="21279"/>
                  <a:pt x="5215" y="21307"/>
                </a:cubicBezTo>
                <a:lnTo>
                  <a:pt x="5230" y="21307"/>
                </a:lnTo>
                <a:cubicBezTo>
                  <a:pt x="5244" y="21307"/>
                  <a:pt x="5244" y="21279"/>
                  <a:pt x="5244" y="21279"/>
                </a:cubicBezTo>
                <a:cubicBezTo>
                  <a:pt x="5244" y="21264"/>
                  <a:pt x="5302" y="21221"/>
                  <a:pt x="5316" y="21221"/>
                </a:cubicBezTo>
                <a:cubicBezTo>
                  <a:pt x="5326" y="21216"/>
                  <a:pt x="5337" y="21215"/>
                  <a:pt x="5347" y="21215"/>
                </a:cubicBezTo>
                <a:cubicBezTo>
                  <a:pt x="5369" y="21215"/>
                  <a:pt x="5388" y="21221"/>
                  <a:pt x="5388" y="21221"/>
                </a:cubicBezTo>
                <a:cubicBezTo>
                  <a:pt x="5402" y="21235"/>
                  <a:pt x="5417" y="21235"/>
                  <a:pt x="5445" y="21235"/>
                </a:cubicBezTo>
                <a:lnTo>
                  <a:pt x="5460" y="21221"/>
                </a:lnTo>
                <a:cubicBezTo>
                  <a:pt x="5474" y="21207"/>
                  <a:pt x="5503" y="21192"/>
                  <a:pt x="5503" y="21178"/>
                </a:cubicBezTo>
                <a:lnTo>
                  <a:pt x="5503" y="21106"/>
                </a:lnTo>
                <a:cubicBezTo>
                  <a:pt x="5546" y="21049"/>
                  <a:pt x="5575" y="21006"/>
                  <a:pt x="5560" y="21006"/>
                </a:cubicBezTo>
                <a:lnTo>
                  <a:pt x="5560" y="21006"/>
                </a:lnTo>
                <a:cubicBezTo>
                  <a:pt x="5560" y="21006"/>
                  <a:pt x="5503" y="21063"/>
                  <a:pt x="5488" y="21092"/>
                </a:cubicBezTo>
                <a:cubicBezTo>
                  <a:pt x="5485" y="21096"/>
                  <a:pt x="5480" y="21097"/>
                  <a:pt x="5475" y="21097"/>
                </a:cubicBezTo>
                <a:cubicBezTo>
                  <a:pt x="5461" y="21097"/>
                  <a:pt x="5445" y="21084"/>
                  <a:pt x="5445" y="21063"/>
                </a:cubicBezTo>
                <a:lnTo>
                  <a:pt x="5402" y="21063"/>
                </a:lnTo>
                <a:lnTo>
                  <a:pt x="5359" y="21077"/>
                </a:lnTo>
                <a:cubicBezTo>
                  <a:pt x="5374" y="21034"/>
                  <a:pt x="5388" y="20977"/>
                  <a:pt x="5388" y="20962"/>
                </a:cubicBezTo>
                <a:cubicBezTo>
                  <a:pt x="5390" y="20960"/>
                  <a:pt x="5392" y="20960"/>
                  <a:pt x="5395" y="20960"/>
                </a:cubicBezTo>
                <a:cubicBezTo>
                  <a:pt x="5410" y="20960"/>
                  <a:pt x="5433" y="20993"/>
                  <a:pt x="5445" y="21006"/>
                </a:cubicBezTo>
                <a:cubicBezTo>
                  <a:pt x="5445" y="21008"/>
                  <a:pt x="5447" y="21008"/>
                  <a:pt x="5449" y="21008"/>
                </a:cubicBezTo>
                <a:cubicBezTo>
                  <a:pt x="5465" y="21008"/>
                  <a:pt x="5521" y="20975"/>
                  <a:pt x="5546" y="20962"/>
                </a:cubicBezTo>
                <a:cubicBezTo>
                  <a:pt x="5555" y="20954"/>
                  <a:pt x="5564" y="20950"/>
                  <a:pt x="5572" y="20950"/>
                </a:cubicBezTo>
                <a:cubicBezTo>
                  <a:pt x="5590" y="20950"/>
                  <a:pt x="5603" y="20967"/>
                  <a:pt x="5603" y="20977"/>
                </a:cubicBezTo>
                <a:cubicBezTo>
                  <a:pt x="5603" y="20991"/>
                  <a:pt x="5675" y="20991"/>
                  <a:pt x="5675" y="21020"/>
                </a:cubicBezTo>
                <a:cubicBezTo>
                  <a:pt x="5690" y="21034"/>
                  <a:pt x="5690" y="21063"/>
                  <a:pt x="5661" y="21063"/>
                </a:cubicBezTo>
                <a:lnTo>
                  <a:pt x="5646" y="21063"/>
                </a:lnTo>
                <a:lnTo>
                  <a:pt x="5546" y="21106"/>
                </a:lnTo>
                <a:cubicBezTo>
                  <a:pt x="5570" y="21138"/>
                  <a:pt x="5598" y="21148"/>
                  <a:pt x="5621" y="21148"/>
                </a:cubicBezTo>
                <a:cubicBezTo>
                  <a:pt x="5639" y="21148"/>
                  <a:pt x="5654" y="21141"/>
                  <a:pt x="5661" y="21135"/>
                </a:cubicBezTo>
                <a:cubicBezTo>
                  <a:pt x="5690" y="21135"/>
                  <a:pt x="5733" y="21164"/>
                  <a:pt x="5747" y="21178"/>
                </a:cubicBezTo>
                <a:cubicBezTo>
                  <a:pt x="5747" y="21178"/>
                  <a:pt x="5761" y="21135"/>
                  <a:pt x="5776" y="21120"/>
                </a:cubicBezTo>
                <a:cubicBezTo>
                  <a:pt x="5776" y="21113"/>
                  <a:pt x="5777" y="21109"/>
                  <a:pt x="5779" y="21109"/>
                </a:cubicBezTo>
                <a:cubicBezTo>
                  <a:pt x="5783" y="21109"/>
                  <a:pt x="5794" y="21136"/>
                  <a:pt x="5805" y="21178"/>
                </a:cubicBezTo>
                <a:lnTo>
                  <a:pt x="5819" y="21221"/>
                </a:lnTo>
                <a:cubicBezTo>
                  <a:pt x="5819" y="21235"/>
                  <a:pt x="5833" y="21250"/>
                  <a:pt x="5848" y="21250"/>
                </a:cubicBezTo>
                <a:cubicBezTo>
                  <a:pt x="5876" y="21235"/>
                  <a:pt x="5848" y="21221"/>
                  <a:pt x="5833" y="21207"/>
                </a:cubicBezTo>
                <a:cubicBezTo>
                  <a:pt x="5833" y="21192"/>
                  <a:pt x="5833" y="21164"/>
                  <a:pt x="5862" y="21164"/>
                </a:cubicBezTo>
                <a:cubicBezTo>
                  <a:pt x="5864" y="21162"/>
                  <a:pt x="5865" y="21161"/>
                  <a:pt x="5866" y="21161"/>
                </a:cubicBezTo>
                <a:cubicBezTo>
                  <a:pt x="5873" y="21161"/>
                  <a:pt x="5877" y="21180"/>
                  <a:pt x="5887" y="21180"/>
                </a:cubicBezTo>
                <a:cubicBezTo>
                  <a:pt x="5891" y="21180"/>
                  <a:pt x="5897" y="21176"/>
                  <a:pt x="5905" y="21164"/>
                </a:cubicBezTo>
                <a:cubicBezTo>
                  <a:pt x="5912" y="21156"/>
                  <a:pt x="5927" y="21153"/>
                  <a:pt x="5943" y="21153"/>
                </a:cubicBezTo>
                <a:cubicBezTo>
                  <a:pt x="5959" y="21153"/>
                  <a:pt x="5977" y="21156"/>
                  <a:pt x="5991" y="21164"/>
                </a:cubicBezTo>
                <a:cubicBezTo>
                  <a:pt x="5998" y="21171"/>
                  <a:pt x="6002" y="21174"/>
                  <a:pt x="6007" y="21174"/>
                </a:cubicBezTo>
                <a:cubicBezTo>
                  <a:pt x="6013" y="21174"/>
                  <a:pt x="6020" y="21171"/>
                  <a:pt x="6034" y="21164"/>
                </a:cubicBezTo>
                <a:cubicBezTo>
                  <a:pt x="6042" y="21156"/>
                  <a:pt x="6056" y="21153"/>
                  <a:pt x="6072" y="21153"/>
                </a:cubicBezTo>
                <a:cubicBezTo>
                  <a:pt x="6088" y="21153"/>
                  <a:pt x="6106" y="21156"/>
                  <a:pt x="6121" y="21164"/>
                </a:cubicBezTo>
                <a:cubicBezTo>
                  <a:pt x="6124" y="21165"/>
                  <a:pt x="6127" y="21166"/>
                  <a:pt x="6130" y="21166"/>
                </a:cubicBezTo>
                <a:cubicBezTo>
                  <a:pt x="6150" y="21166"/>
                  <a:pt x="6170" y="21141"/>
                  <a:pt x="6189" y="21141"/>
                </a:cubicBezTo>
                <a:cubicBezTo>
                  <a:pt x="6195" y="21141"/>
                  <a:pt x="6201" y="21143"/>
                  <a:pt x="6207" y="21149"/>
                </a:cubicBezTo>
                <a:lnTo>
                  <a:pt x="6221" y="21164"/>
                </a:lnTo>
                <a:cubicBezTo>
                  <a:pt x="6250" y="21164"/>
                  <a:pt x="6279" y="21149"/>
                  <a:pt x="6293" y="21135"/>
                </a:cubicBezTo>
                <a:cubicBezTo>
                  <a:pt x="6305" y="21123"/>
                  <a:pt x="6316" y="21102"/>
                  <a:pt x="6320" y="21102"/>
                </a:cubicBezTo>
                <a:cubicBezTo>
                  <a:pt x="6321" y="21102"/>
                  <a:pt x="6322" y="21103"/>
                  <a:pt x="6322" y="21106"/>
                </a:cubicBezTo>
                <a:lnTo>
                  <a:pt x="6365" y="21120"/>
                </a:lnTo>
                <a:cubicBezTo>
                  <a:pt x="6373" y="21125"/>
                  <a:pt x="6383" y="21126"/>
                  <a:pt x="6392" y="21126"/>
                </a:cubicBezTo>
                <a:cubicBezTo>
                  <a:pt x="6415" y="21126"/>
                  <a:pt x="6437" y="21116"/>
                  <a:pt x="6437" y="21106"/>
                </a:cubicBezTo>
                <a:cubicBezTo>
                  <a:pt x="6437" y="21102"/>
                  <a:pt x="6439" y="21100"/>
                  <a:pt x="6442" y="21100"/>
                </a:cubicBezTo>
                <a:cubicBezTo>
                  <a:pt x="6452" y="21100"/>
                  <a:pt x="6473" y="21114"/>
                  <a:pt x="6494" y="21135"/>
                </a:cubicBezTo>
                <a:lnTo>
                  <a:pt x="6509" y="21149"/>
                </a:lnTo>
                <a:lnTo>
                  <a:pt x="6523" y="21164"/>
                </a:lnTo>
                <a:cubicBezTo>
                  <a:pt x="6523" y="21164"/>
                  <a:pt x="6537" y="21135"/>
                  <a:pt x="6537" y="21120"/>
                </a:cubicBezTo>
                <a:lnTo>
                  <a:pt x="6537" y="21106"/>
                </a:lnTo>
                <a:cubicBezTo>
                  <a:pt x="6537" y="21106"/>
                  <a:pt x="6537" y="21092"/>
                  <a:pt x="6537" y="21092"/>
                </a:cubicBezTo>
                <a:cubicBezTo>
                  <a:pt x="6537" y="21092"/>
                  <a:pt x="6537" y="21077"/>
                  <a:pt x="6537" y="21077"/>
                </a:cubicBezTo>
                <a:cubicBezTo>
                  <a:pt x="6537" y="21063"/>
                  <a:pt x="6552" y="21063"/>
                  <a:pt x="6552" y="21063"/>
                </a:cubicBezTo>
                <a:lnTo>
                  <a:pt x="6580" y="21120"/>
                </a:lnTo>
                <a:cubicBezTo>
                  <a:pt x="6609" y="21178"/>
                  <a:pt x="6609" y="21221"/>
                  <a:pt x="6580" y="21221"/>
                </a:cubicBezTo>
                <a:lnTo>
                  <a:pt x="6566" y="21221"/>
                </a:lnTo>
                <a:cubicBezTo>
                  <a:pt x="6566" y="21221"/>
                  <a:pt x="6552" y="21235"/>
                  <a:pt x="6552" y="21250"/>
                </a:cubicBezTo>
                <a:cubicBezTo>
                  <a:pt x="6552" y="21293"/>
                  <a:pt x="6566" y="21279"/>
                  <a:pt x="6580" y="21293"/>
                </a:cubicBezTo>
                <a:lnTo>
                  <a:pt x="6595" y="21293"/>
                </a:lnTo>
                <a:cubicBezTo>
                  <a:pt x="6609" y="21293"/>
                  <a:pt x="6638" y="21279"/>
                  <a:pt x="6652" y="21250"/>
                </a:cubicBezTo>
                <a:lnTo>
                  <a:pt x="6681" y="21279"/>
                </a:lnTo>
                <a:cubicBezTo>
                  <a:pt x="6681" y="21279"/>
                  <a:pt x="6695" y="21279"/>
                  <a:pt x="6710" y="21264"/>
                </a:cubicBezTo>
                <a:cubicBezTo>
                  <a:pt x="6710" y="21264"/>
                  <a:pt x="6710" y="21250"/>
                  <a:pt x="6710" y="21235"/>
                </a:cubicBezTo>
                <a:cubicBezTo>
                  <a:pt x="6695" y="21221"/>
                  <a:pt x="6695" y="21207"/>
                  <a:pt x="6681" y="21192"/>
                </a:cubicBezTo>
                <a:cubicBezTo>
                  <a:pt x="6667" y="21178"/>
                  <a:pt x="6623" y="21192"/>
                  <a:pt x="6638" y="21149"/>
                </a:cubicBezTo>
                <a:lnTo>
                  <a:pt x="6652" y="21120"/>
                </a:lnTo>
                <a:cubicBezTo>
                  <a:pt x="6656" y="21114"/>
                  <a:pt x="6660" y="21111"/>
                  <a:pt x="6664" y="21111"/>
                </a:cubicBezTo>
                <a:cubicBezTo>
                  <a:pt x="6679" y="21111"/>
                  <a:pt x="6699" y="21142"/>
                  <a:pt x="6710" y="21164"/>
                </a:cubicBezTo>
                <a:cubicBezTo>
                  <a:pt x="6714" y="21171"/>
                  <a:pt x="6720" y="21175"/>
                  <a:pt x="6730" y="21175"/>
                </a:cubicBezTo>
                <a:cubicBezTo>
                  <a:pt x="6755" y="21175"/>
                  <a:pt x="6797" y="21148"/>
                  <a:pt x="6839" y="21106"/>
                </a:cubicBezTo>
                <a:lnTo>
                  <a:pt x="6896" y="21092"/>
                </a:lnTo>
                <a:lnTo>
                  <a:pt x="6968" y="21092"/>
                </a:lnTo>
                <a:cubicBezTo>
                  <a:pt x="6983" y="21006"/>
                  <a:pt x="6968" y="20905"/>
                  <a:pt x="6968" y="20891"/>
                </a:cubicBezTo>
                <a:cubicBezTo>
                  <a:pt x="6968" y="20876"/>
                  <a:pt x="6997" y="20862"/>
                  <a:pt x="7026" y="20848"/>
                </a:cubicBezTo>
                <a:lnTo>
                  <a:pt x="7040" y="20891"/>
                </a:lnTo>
                <a:cubicBezTo>
                  <a:pt x="7054" y="20891"/>
                  <a:pt x="7040" y="20919"/>
                  <a:pt x="7040" y="20934"/>
                </a:cubicBezTo>
                <a:cubicBezTo>
                  <a:pt x="7040" y="20948"/>
                  <a:pt x="7040" y="20977"/>
                  <a:pt x="7040" y="21006"/>
                </a:cubicBezTo>
                <a:cubicBezTo>
                  <a:pt x="7040" y="21020"/>
                  <a:pt x="7054" y="21034"/>
                  <a:pt x="7054" y="21049"/>
                </a:cubicBezTo>
                <a:cubicBezTo>
                  <a:pt x="7054" y="21063"/>
                  <a:pt x="7040" y="21063"/>
                  <a:pt x="7040" y="21063"/>
                </a:cubicBezTo>
                <a:lnTo>
                  <a:pt x="7011" y="21077"/>
                </a:lnTo>
                <a:cubicBezTo>
                  <a:pt x="6997" y="21106"/>
                  <a:pt x="6997" y="21164"/>
                  <a:pt x="7011" y="21192"/>
                </a:cubicBezTo>
                <a:cubicBezTo>
                  <a:pt x="7011" y="21195"/>
                  <a:pt x="7012" y="21196"/>
                  <a:pt x="7014" y="21196"/>
                </a:cubicBezTo>
                <a:cubicBezTo>
                  <a:pt x="7021" y="21196"/>
                  <a:pt x="7043" y="21168"/>
                  <a:pt x="7054" y="21120"/>
                </a:cubicBezTo>
                <a:lnTo>
                  <a:pt x="7083" y="21106"/>
                </a:lnTo>
                <a:cubicBezTo>
                  <a:pt x="7085" y="21105"/>
                  <a:pt x="7086" y="21104"/>
                  <a:pt x="7087" y="21104"/>
                </a:cubicBezTo>
                <a:cubicBezTo>
                  <a:pt x="7095" y="21104"/>
                  <a:pt x="7103" y="21124"/>
                  <a:pt x="7111" y="21124"/>
                </a:cubicBezTo>
                <a:cubicBezTo>
                  <a:pt x="7116" y="21124"/>
                  <a:pt x="7121" y="21117"/>
                  <a:pt x="7126" y="21092"/>
                </a:cubicBezTo>
                <a:cubicBezTo>
                  <a:pt x="7126" y="21063"/>
                  <a:pt x="7155" y="21049"/>
                  <a:pt x="7169" y="21020"/>
                </a:cubicBezTo>
                <a:cubicBezTo>
                  <a:pt x="7178" y="21012"/>
                  <a:pt x="7186" y="21003"/>
                  <a:pt x="7194" y="21003"/>
                </a:cubicBezTo>
                <a:cubicBezTo>
                  <a:pt x="7200" y="21003"/>
                  <a:pt x="7206" y="21008"/>
                  <a:pt x="7213" y="21020"/>
                </a:cubicBezTo>
                <a:cubicBezTo>
                  <a:pt x="7213" y="21034"/>
                  <a:pt x="7213" y="21049"/>
                  <a:pt x="7198" y="21077"/>
                </a:cubicBezTo>
                <a:cubicBezTo>
                  <a:pt x="7198" y="21092"/>
                  <a:pt x="7241" y="21092"/>
                  <a:pt x="7241" y="21092"/>
                </a:cubicBezTo>
                <a:cubicBezTo>
                  <a:pt x="7256" y="21092"/>
                  <a:pt x="7299" y="21006"/>
                  <a:pt x="7313" y="20991"/>
                </a:cubicBezTo>
                <a:cubicBezTo>
                  <a:pt x="7317" y="20987"/>
                  <a:pt x="7322" y="20986"/>
                  <a:pt x="7327" y="20986"/>
                </a:cubicBezTo>
                <a:cubicBezTo>
                  <a:pt x="7342" y="20986"/>
                  <a:pt x="7360" y="20999"/>
                  <a:pt x="7371" y="21020"/>
                </a:cubicBezTo>
                <a:lnTo>
                  <a:pt x="7385" y="21034"/>
                </a:lnTo>
                <a:cubicBezTo>
                  <a:pt x="7385" y="21049"/>
                  <a:pt x="7399" y="21063"/>
                  <a:pt x="7414" y="21063"/>
                </a:cubicBezTo>
                <a:cubicBezTo>
                  <a:pt x="7428" y="21049"/>
                  <a:pt x="7428" y="21034"/>
                  <a:pt x="7414" y="21006"/>
                </a:cubicBezTo>
                <a:cubicBezTo>
                  <a:pt x="7399" y="20991"/>
                  <a:pt x="7399" y="20962"/>
                  <a:pt x="7414" y="20948"/>
                </a:cubicBezTo>
                <a:cubicBezTo>
                  <a:pt x="7428" y="20948"/>
                  <a:pt x="7442" y="20962"/>
                  <a:pt x="7457" y="20977"/>
                </a:cubicBezTo>
                <a:lnTo>
                  <a:pt x="7471" y="20991"/>
                </a:lnTo>
                <a:cubicBezTo>
                  <a:pt x="7471" y="21020"/>
                  <a:pt x="7471" y="21049"/>
                  <a:pt x="7485" y="21049"/>
                </a:cubicBezTo>
                <a:cubicBezTo>
                  <a:pt x="7485" y="21063"/>
                  <a:pt x="7514" y="21077"/>
                  <a:pt x="7557" y="21106"/>
                </a:cubicBezTo>
                <a:lnTo>
                  <a:pt x="7586" y="21120"/>
                </a:lnTo>
                <a:lnTo>
                  <a:pt x="7629" y="21135"/>
                </a:lnTo>
                <a:cubicBezTo>
                  <a:pt x="7658" y="21106"/>
                  <a:pt x="7658" y="21063"/>
                  <a:pt x="7644" y="21049"/>
                </a:cubicBezTo>
                <a:cubicBezTo>
                  <a:pt x="7644" y="21049"/>
                  <a:pt x="7629" y="20991"/>
                  <a:pt x="7644" y="20977"/>
                </a:cubicBezTo>
                <a:cubicBezTo>
                  <a:pt x="7646" y="20974"/>
                  <a:pt x="7649" y="20973"/>
                  <a:pt x="7653" y="20973"/>
                </a:cubicBezTo>
                <a:cubicBezTo>
                  <a:pt x="7668" y="20973"/>
                  <a:pt x="7689" y="20996"/>
                  <a:pt x="7701" y="21020"/>
                </a:cubicBezTo>
                <a:cubicBezTo>
                  <a:pt x="7701" y="21024"/>
                  <a:pt x="7702" y="21026"/>
                  <a:pt x="7704" y="21026"/>
                </a:cubicBezTo>
                <a:cubicBezTo>
                  <a:pt x="7709" y="21026"/>
                  <a:pt x="7719" y="21012"/>
                  <a:pt x="7730" y="20991"/>
                </a:cubicBezTo>
                <a:lnTo>
                  <a:pt x="7744" y="20977"/>
                </a:lnTo>
                <a:lnTo>
                  <a:pt x="7773" y="20962"/>
                </a:lnTo>
                <a:cubicBezTo>
                  <a:pt x="7773" y="21006"/>
                  <a:pt x="7830" y="21106"/>
                  <a:pt x="7859" y="21120"/>
                </a:cubicBezTo>
                <a:cubicBezTo>
                  <a:pt x="7888" y="21120"/>
                  <a:pt x="7917" y="21006"/>
                  <a:pt x="7902" y="20962"/>
                </a:cubicBezTo>
                <a:cubicBezTo>
                  <a:pt x="7902" y="20942"/>
                  <a:pt x="7905" y="20932"/>
                  <a:pt x="7911" y="20932"/>
                </a:cubicBezTo>
                <a:cubicBezTo>
                  <a:pt x="7919" y="20932"/>
                  <a:pt x="7930" y="20946"/>
                  <a:pt x="7945" y="20977"/>
                </a:cubicBezTo>
                <a:lnTo>
                  <a:pt x="7988" y="20977"/>
                </a:lnTo>
                <a:lnTo>
                  <a:pt x="8031" y="20991"/>
                </a:lnTo>
                <a:cubicBezTo>
                  <a:pt x="8060" y="20977"/>
                  <a:pt x="8118" y="20962"/>
                  <a:pt x="8146" y="20934"/>
                </a:cubicBezTo>
                <a:lnTo>
                  <a:pt x="8161" y="20948"/>
                </a:lnTo>
                <a:cubicBezTo>
                  <a:pt x="8174" y="20961"/>
                  <a:pt x="8184" y="20966"/>
                  <a:pt x="8193" y="20966"/>
                </a:cubicBezTo>
                <a:cubicBezTo>
                  <a:pt x="8213" y="20966"/>
                  <a:pt x="8223" y="20939"/>
                  <a:pt x="8233" y="20919"/>
                </a:cubicBezTo>
                <a:cubicBezTo>
                  <a:pt x="8247" y="20919"/>
                  <a:pt x="8261" y="20934"/>
                  <a:pt x="8261" y="20948"/>
                </a:cubicBezTo>
                <a:lnTo>
                  <a:pt x="8290" y="20948"/>
                </a:lnTo>
                <a:cubicBezTo>
                  <a:pt x="8290" y="20934"/>
                  <a:pt x="8304" y="20905"/>
                  <a:pt x="8319" y="20891"/>
                </a:cubicBezTo>
                <a:cubicBezTo>
                  <a:pt x="8333" y="20891"/>
                  <a:pt x="8333" y="20905"/>
                  <a:pt x="8333" y="20919"/>
                </a:cubicBezTo>
                <a:cubicBezTo>
                  <a:pt x="8348" y="20919"/>
                  <a:pt x="8319" y="20991"/>
                  <a:pt x="8333" y="21020"/>
                </a:cubicBezTo>
                <a:cubicBezTo>
                  <a:pt x="8339" y="21023"/>
                  <a:pt x="8343" y="21024"/>
                  <a:pt x="8347" y="21024"/>
                </a:cubicBezTo>
                <a:cubicBezTo>
                  <a:pt x="8362" y="21024"/>
                  <a:pt x="8362" y="21003"/>
                  <a:pt x="8362" y="20991"/>
                </a:cubicBezTo>
                <a:cubicBezTo>
                  <a:pt x="8376" y="20977"/>
                  <a:pt x="8376" y="20948"/>
                  <a:pt x="8391" y="20934"/>
                </a:cubicBezTo>
                <a:cubicBezTo>
                  <a:pt x="8391" y="20905"/>
                  <a:pt x="8405" y="20862"/>
                  <a:pt x="8419" y="20848"/>
                </a:cubicBezTo>
                <a:cubicBezTo>
                  <a:pt x="8419" y="20844"/>
                  <a:pt x="8421" y="20842"/>
                  <a:pt x="8425" y="20842"/>
                </a:cubicBezTo>
                <a:cubicBezTo>
                  <a:pt x="8435" y="20842"/>
                  <a:pt x="8456" y="20855"/>
                  <a:pt x="8477" y="20876"/>
                </a:cubicBezTo>
                <a:lnTo>
                  <a:pt x="8506" y="20905"/>
                </a:lnTo>
                <a:cubicBezTo>
                  <a:pt x="8506" y="20917"/>
                  <a:pt x="8500" y="20922"/>
                  <a:pt x="8493" y="20922"/>
                </a:cubicBezTo>
                <a:cubicBezTo>
                  <a:pt x="8484" y="20922"/>
                  <a:pt x="8471" y="20913"/>
                  <a:pt x="8462" y="20905"/>
                </a:cubicBezTo>
                <a:cubicBezTo>
                  <a:pt x="8462" y="20901"/>
                  <a:pt x="8460" y="20899"/>
                  <a:pt x="8457" y="20899"/>
                </a:cubicBezTo>
                <a:cubicBezTo>
                  <a:pt x="8448" y="20899"/>
                  <a:pt x="8434" y="20909"/>
                  <a:pt x="8434" y="20919"/>
                </a:cubicBezTo>
                <a:cubicBezTo>
                  <a:pt x="8419" y="20919"/>
                  <a:pt x="8462" y="20962"/>
                  <a:pt x="8477" y="20977"/>
                </a:cubicBezTo>
                <a:cubicBezTo>
                  <a:pt x="8481" y="20981"/>
                  <a:pt x="8486" y="20982"/>
                  <a:pt x="8491" y="20982"/>
                </a:cubicBezTo>
                <a:cubicBezTo>
                  <a:pt x="8506" y="20982"/>
                  <a:pt x="8524" y="20969"/>
                  <a:pt x="8534" y="20948"/>
                </a:cubicBezTo>
                <a:lnTo>
                  <a:pt x="8549" y="20934"/>
                </a:lnTo>
                <a:cubicBezTo>
                  <a:pt x="8563" y="20919"/>
                  <a:pt x="8577" y="20919"/>
                  <a:pt x="8592" y="20919"/>
                </a:cubicBezTo>
                <a:lnTo>
                  <a:pt x="8606" y="20934"/>
                </a:lnTo>
                <a:cubicBezTo>
                  <a:pt x="8606" y="20938"/>
                  <a:pt x="8607" y="20940"/>
                  <a:pt x="8608" y="20940"/>
                </a:cubicBezTo>
                <a:cubicBezTo>
                  <a:pt x="8615" y="20940"/>
                  <a:pt x="8637" y="20884"/>
                  <a:pt x="8649" y="20848"/>
                </a:cubicBezTo>
                <a:cubicBezTo>
                  <a:pt x="8649" y="20842"/>
                  <a:pt x="8650" y="20839"/>
                  <a:pt x="8653" y="20839"/>
                </a:cubicBezTo>
                <a:cubicBezTo>
                  <a:pt x="8661" y="20839"/>
                  <a:pt x="8684" y="20880"/>
                  <a:pt x="8707" y="20948"/>
                </a:cubicBezTo>
                <a:lnTo>
                  <a:pt x="8750" y="20948"/>
                </a:lnTo>
                <a:lnTo>
                  <a:pt x="8807" y="20934"/>
                </a:lnTo>
                <a:cubicBezTo>
                  <a:pt x="8850" y="20891"/>
                  <a:pt x="8937" y="20891"/>
                  <a:pt x="8951" y="20891"/>
                </a:cubicBezTo>
                <a:cubicBezTo>
                  <a:pt x="8956" y="20893"/>
                  <a:pt x="8961" y="20895"/>
                  <a:pt x="8966" y="20895"/>
                </a:cubicBezTo>
                <a:cubicBezTo>
                  <a:pt x="8985" y="20895"/>
                  <a:pt x="8994" y="20874"/>
                  <a:pt x="8994" y="20862"/>
                </a:cubicBezTo>
                <a:lnTo>
                  <a:pt x="8994" y="20833"/>
                </a:lnTo>
                <a:lnTo>
                  <a:pt x="8980" y="20819"/>
                </a:lnTo>
                <a:cubicBezTo>
                  <a:pt x="8967" y="20819"/>
                  <a:pt x="9022" y="20773"/>
                  <a:pt x="9055" y="20773"/>
                </a:cubicBezTo>
                <a:cubicBezTo>
                  <a:pt x="9059" y="20773"/>
                  <a:pt x="9063" y="20774"/>
                  <a:pt x="9066" y="20776"/>
                </a:cubicBezTo>
                <a:cubicBezTo>
                  <a:pt x="9109" y="20790"/>
                  <a:pt x="9123" y="20819"/>
                  <a:pt x="9109" y="20833"/>
                </a:cubicBezTo>
                <a:cubicBezTo>
                  <a:pt x="9120" y="20854"/>
                  <a:pt x="9145" y="20868"/>
                  <a:pt x="9164" y="20868"/>
                </a:cubicBezTo>
                <a:cubicBezTo>
                  <a:pt x="9171" y="20868"/>
                  <a:pt x="9177" y="20866"/>
                  <a:pt x="9181" y="20862"/>
                </a:cubicBezTo>
                <a:cubicBezTo>
                  <a:pt x="9199" y="20844"/>
                  <a:pt x="9211" y="20826"/>
                  <a:pt x="9225" y="20826"/>
                </a:cubicBezTo>
                <a:cubicBezTo>
                  <a:pt x="9233" y="20826"/>
                  <a:pt x="9242" y="20832"/>
                  <a:pt x="9253" y="20848"/>
                </a:cubicBezTo>
                <a:cubicBezTo>
                  <a:pt x="9257" y="20852"/>
                  <a:pt x="9262" y="20853"/>
                  <a:pt x="9268" y="20853"/>
                </a:cubicBezTo>
                <a:cubicBezTo>
                  <a:pt x="9283" y="20853"/>
                  <a:pt x="9300" y="20843"/>
                  <a:pt x="9310" y="20833"/>
                </a:cubicBezTo>
                <a:cubicBezTo>
                  <a:pt x="9324" y="20833"/>
                  <a:pt x="9339" y="20819"/>
                  <a:pt x="9353" y="20819"/>
                </a:cubicBezTo>
                <a:cubicBezTo>
                  <a:pt x="9368" y="20819"/>
                  <a:pt x="9382" y="20833"/>
                  <a:pt x="9382" y="20848"/>
                </a:cubicBezTo>
                <a:cubicBezTo>
                  <a:pt x="9382" y="20862"/>
                  <a:pt x="9382" y="20876"/>
                  <a:pt x="9368" y="20876"/>
                </a:cubicBezTo>
                <a:lnTo>
                  <a:pt x="9353" y="20905"/>
                </a:lnTo>
                <a:cubicBezTo>
                  <a:pt x="9324" y="20919"/>
                  <a:pt x="9339" y="20934"/>
                  <a:pt x="9382" y="20948"/>
                </a:cubicBezTo>
                <a:lnTo>
                  <a:pt x="9396" y="20905"/>
                </a:lnTo>
                <a:cubicBezTo>
                  <a:pt x="9406" y="20905"/>
                  <a:pt x="9409" y="20892"/>
                  <a:pt x="9414" y="20892"/>
                </a:cubicBezTo>
                <a:cubicBezTo>
                  <a:pt x="9417" y="20892"/>
                  <a:pt x="9420" y="20895"/>
                  <a:pt x="9425" y="20905"/>
                </a:cubicBezTo>
                <a:lnTo>
                  <a:pt x="9439" y="20919"/>
                </a:lnTo>
                <a:cubicBezTo>
                  <a:pt x="9439" y="20934"/>
                  <a:pt x="9439" y="20962"/>
                  <a:pt x="9439" y="20977"/>
                </a:cubicBezTo>
                <a:lnTo>
                  <a:pt x="9468" y="20977"/>
                </a:lnTo>
                <a:cubicBezTo>
                  <a:pt x="9468" y="20962"/>
                  <a:pt x="9483" y="20905"/>
                  <a:pt x="9483" y="20876"/>
                </a:cubicBezTo>
                <a:cubicBezTo>
                  <a:pt x="9483" y="20866"/>
                  <a:pt x="9497" y="20856"/>
                  <a:pt x="9515" y="20856"/>
                </a:cubicBezTo>
                <a:cubicBezTo>
                  <a:pt x="9523" y="20856"/>
                  <a:pt x="9532" y="20858"/>
                  <a:pt x="9540" y="20862"/>
                </a:cubicBezTo>
                <a:lnTo>
                  <a:pt x="9540" y="20876"/>
                </a:lnTo>
                <a:cubicBezTo>
                  <a:pt x="9554" y="20891"/>
                  <a:pt x="9540" y="20919"/>
                  <a:pt x="9511" y="20919"/>
                </a:cubicBezTo>
                <a:cubicBezTo>
                  <a:pt x="9511" y="20948"/>
                  <a:pt x="9511" y="20962"/>
                  <a:pt x="9540" y="20977"/>
                </a:cubicBezTo>
                <a:lnTo>
                  <a:pt x="9540" y="20962"/>
                </a:lnTo>
                <a:cubicBezTo>
                  <a:pt x="9544" y="20954"/>
                  <a:pt x="9549" y="20950"/>
                  <a:pt x="9553" y="20950"/>
                </a:cubicBezTo>
                <a:cubicBezTo>
                  <a:pt x="9563" y="20950"/>
                  <a:pt x="9573" y="20967"/>
                  <a:pt x="9583" y="20977"/>
                </a:cubicBezTo>
                <a:lnTo>
                  <a:pt x="9597" y="20977"/>
                </a:lnTo>
                <a:cubicBezTo>
                  <a:pt x="9626" y="20962"/>
                  <a:pt x="9641" y="20934"/>
                  <a:pt x="9655" y="20919"/>
                </a:cubicBezTo>
                <a:lnTo>
                  <a:pt x="9684" y="20919"/>
                </a:lnTo>
                <a:lnTo>
                  <a:pt x="9741" y="20948"/>
                </a:lnTo>
                <a:cubicBezTo>
                  <a:pt x="9745" y="20949"/>
                  <a:pt x="9749" y="20950"/>
                  <a:pt x="9753" y="20950"/>
                </a:cubicBezTo>
                <a:cubicBezTo>
                  <a:pt x="9799" y="20950"/>
                  <a:pt x="9799" y="20873"/>
                  <a:pt x="9799" y="20833"/>
                </a:cubicBezTo>
                <a:cubicBezTo>
                  <a:pt x="9799" y="20804"/>
                  <a:pt x="9799" y="20704"/>
                  <a:pt x="9799" y="20675"/>
                </a:cubicBezTo>
                <a:cubicBezTo>
                  <a:pt x="9784" y="20646"/>
                  <a:pt x="9799" y="20618"/>
                  <a:pt x="9813" y="20589"/>
                </a:cubicBezTo>
                <a:lnTo>
                  <a:pt x="9842" y="20575"/>
                </a:lnTo>
                <a:lnTo>
                  <a:pt x="9856" y="20575"/>
                </a:lnTo>
                <a:cubicBezTo>
                  <a:pt x="9856" y="20589"/>
                  <a:pt x="9870" y="20589"/>
                  <a:pt x="9870" y="20603"/>
                </a:cubicBezTo>
                <a:cubicBezTo>
                  <a:pt x="9885" y="20618"/>
                  <a:pt x="9885" y="20646"/>
                  <a:pt x="9899" y="20675"/>
                </a:cubicBezTo>
                <a:cubicBezTo>
                  <a:pt x="9899" y="20689"/>
                  <a:pt x="9914" y="20704"/>
                  <a:pt x="9928" y="20704"/>
                </a:cubicBezTo>
                <a:lnTo>
                  <a:pt x="9957" y="20704"/>
                </a:lnTo>
                <a:cubicBezTo>
                  <a:pt x="9962" y="20706"/>
                  <a:pt x="9966" y="20708"/>
                  <a:pt x="9970" y="20708"/>
                </a:cubicBezTo>
                <a:cubicBezTo>
                  <a:pt x="9985" y="20708"/>
                  <a:pt x="9983" y="20684"/>
                  <a:pt x="9971" y="20661"/>
                </a:cubicBezTo>
                <a:lnTo>
                  <a:pt x="9957" y="20618"/>
                </a:lnTo>
                <a:cubicBezTo>
                  <a:pt x="9971" y="20603"/>
                  <a:pt x="10000" y="20575"/>
                  <a:pt x="10028" y="20560"/>
                </a:cubicBezTo>
                <a:lnTo>
                  <a:pt x="10057" y="20575"/>
                </a:lnTo>
                <a:lnTo>
                  <a:pt x="10086" y="20589"/>
                </a:lnTo>
                <a:cubicBezTo>
                  <a:pt x="10086" y="20632"/>
                  <a:pt x="10072" y="20675"/>
                  <a:pt x="10072" y="20675"/>
                </a:cubicBezTo>
                <a:cubicBezTo>
                  <a:pt x="10057" y="20675"/>
                  <a:pt x="10086" y="20733"/>
                  <a:pt x="10100" y="20761"/>
                </a:cubicBezTo>
                <a:cubicBezTo>
                  <a:pt x="10100" y="20764"/>
                  <a:pt x="10101" y="20765"/>
                  <a:pt x="10103" y="20765"/>
                </a:cubicBezTo>
                <a:cubicBezTo>
                  <a:pt x="10110" y="20765"/>
                  <a:pt x="10129" y="20742"/>
                  <a:pt x="10129" y="20718"/>
                </a:cubicBezTo>
                <a:cubicBezTo>
                  <a:pt x="10129" y="20716"/>
                  <a:pt x="10130" y="20715"/>
                  <a:pt x="10132" y="20715"/>
                </a:cubicBezTo>
                <a:cubicBezTo>
                  <a:pt x="10145" y="20715"/>
                  <a:pt x="10191" y="20749"/>
                  <a:pt x="10215" y="20761"/>
                </a:cubicBezTo>
                <a:cubicBezTo>
                  <a:pt x="10230" y="20776"/>
                  <a:pt x="10244" y="20804"/>
                  <a:pt x="10230" y="20819"/>
                </a:cubicBezTo>
                <a:cubicBezTo>
                  <a:pt x="10172" y="20833"/>
                  <a:pt x="10129" y="20848"/>
                  <a:pt x="10072" y="20862"/>
                </a:cubicBezTo>
                <a:cubicBezTo>
                  <a:pt x="10057" y="20862"/>
                  <a:pt x="10057" y="20876"/>
                  <a:pt x="10057" y="20891"/>
                </a:cubicBezTo>
                <a:cubicBezTo>
                  <a:pt x="10057" y="20905"/>
                  <a:pt x="10086" y="20905"/>
                  <a:pt x="10100" y="20905"/>
                </a:cubicBezTo>
                <a:lnTo>
                  <a:pt x="10115" y="20934"/>
                </a:lnTo>
                <a:lnTo>
                  <a:pt x="10129" y="20934"/>
                </a:lnTo>
                <a:cubicBezTo>
                  <a:pt x="10143" y="20919"/>
                  <a:pt x="10172" y="20876"/>
                  <a:pt x="10201" y="20833"/>
                </a:cubicBezTo>
                <a:lnTo>
                  <a:pt x="10244" y="20876"/>
                </a:lnTo>
                <a:cubicBezTo>
                  <a:pt x="10268" y="20912"/>
                  <a:pt x="10311" y="20937"/>
                  <a:pt x="10349" y="20937"/>
                </a:cubicBezTo>
                <a:cubicBezTo>
                  <a:pt x="10358" y="20937"/>
                  <a:pt x="10366" y="20936"/>
                  <a:pt x="10373" y="20934"/>
                </a:cubicBezTo>
                <a:lnTo>
                  <a:pt x="10416" y="20934"/>
                </a:lnTo>
                <a:cubicBezTo>
                  <a:pt x="10460" y="20891"/>
                  <a:pt x="10517" y="20819"/>
                  <a:pt x="10503" y="20819"/>
                </a:cubicBezTo>
                <a:cubicBezTo>
                  <a:pt x="10503" y="20804"/>
                  <a:pt x="10474" y="20761"/>
                  <a:pt x="10445" y="20733"/>
                </a:cubicBezTo>
                <a:lnTo>
                  <a:pt x="10416" y="20704"/>
                </a:lnTo>
                <a:cubicBezTo>
                  <a:pt x="10416" y="20704"/>
                  <a:pt x="10431" y="20675"/>
                  <a:pt x="10431" y="20675"/>
                </a:cubicBezTo>
                <a:lnTo>
                  <a:pt x="10460" y="20675"/>
                </a:lnTo>
                <a:lnTo>
                  <a:pt x="10474" y="20689"/>
                </a:lnTo>
                <a:cubicBezTo>
                  <a:pt x="10474" y="20696"/>
                  <a:pt x="10476" y="20699"/>
                  <a:pt x="10481" y="20699"/>
                </a:cubicBezTo>
                <a:cubicBezTo>
                  <a:pt x="10494" y="20699"/>
                  <a:pt x="10524" y="20672"/>
                  <a:pt x="10546" y="20661"/>
                </a:cubicBezTo>
                <a:cubicBezTo>
                  <a:pt x="10547" y="20657"/>
                  <a:pt x="10549" y="20656"/>
                  <a:pt x="10552" y="20656"/>
                </a:cubicBezTo>
                <a:cubicBezTo>
                  <a:pt x="10566" y="20656"/>
                  <a:pt x="10587" y="20736"/>
                  <a:pt x="10574" y="20761"/>
                </a:cubicBezTo>
                <a:cubicBezTo>
                  <a:pt x="10574" y="20790"/>
                  <a:pt x="10603" y="20819"/>
                  <a:pt x="10618" y="20819"/>
                </a:cubicBezTo>
                <a:cubicBezTo>
                  <a:pt x="10646" y="20819"/>
                  <a:pt x="10589" y="20761"/>
                  <a:pt x="10589" y="20718"/>
                </a:cubicBezTo>
                <a:cubicBezTo>
                  <a:pt x="10603" y="20689"/>
                  <a:pt x="10646" y="20675"/>
                  <a:pt x="10689" y="20675"/>
                </a:cubicBezTo>
                <a:lnTo>
                  <a:pt x="10704" y="20704"/>
                </a:lnTo>
                <a:cubicBezTo>
                  <a:pt x="10725" y="20725"/>
                  <a:pt x="10754" y="20738"/>
                  <a:pt x="10773" y="20738"/>
                </a:cubicBezTo>
                <a:cubicBezTo>
                  <a:pt x="10780" y="20738"/>
                  <a:pt x="10786" y="20736"/>
                  <a:pt x="10790" y="20733"/>
                </a:cubicBezTo>
                <a:cubicBezTo>
                  <a:pt x="10809" y="20720"/>
                  <a:pt x="10826" y="20713"/>
                  <a:pt x="10841" y="20713"/>
                </a:cubicBezTo>
                <a:cubicBezTo>
                  <a:pt x="10859" y="20713"/>
                  <a:pt x="10875" y="20723"/>
                  <a:pt x="10891" y="20747"/>
                </a:cubicBezTo>
                <a:lnTo>
                  <a:pt x="10905" y="20776"/>
                </a:lnTo>
                <a:cubicBezTo>
                  <a:pt x="10934" y="20761"/>
                  <a:pt x="10962" y="20718"/>
                  <a:pt x="10977" y="20689"/>
                </a:cubicBezTo>
                <a:lnTo>
                  <a:pt x="10934" y="20632"/>
                </a:lnTo>
                <a:cubicBezTo>
                  <a:pt x="10962" y="20632"/>
                  <a:pt x="10991" y="20646"/>
                  <a:pt x="11005" y="20675"/>
                </a:cubicBezTo>
                <a:lnTo>
                  <a:pt x="11034" y="20689"/>
                </a:lnTo>
                <a:cubicBezTo>
                  <a:pt x="11040" y="20700"/>
                  <a:pt x="11047" y="20705"/>
                  <a:pt x="11056" y="20705"/>
                </a:cubicBezTo>
                <a:cubicBezTo>
                  <a:pt x="11071" y="20705"/>
                  <a:pt x="11088" y="20693"/>
                  <a:pt x="11106" y="20675"/>
                </a:cubicBezTo>
                <a:lnTo>
                  <a:pt x="11120" y="20661"/>
                </a:lnTo>
                <a:cubicBezTo>
                  <a:pt x="11163" y="20675"/>
                  <a:pt x="11178" y="20704"/>
                  <a:pt x="11163" y="20747"/>
                </a:cubicBezTo>
                <a:lnTo>
                  <a:pt x="11163" y="20776"/>
                </a:lnTo>
                <a:lnTo>
                  <a:pt x="11163" y="20790"/>
                </a:lnTo>
                <a:cubicBezTo>
                  <a:pt x="11192" y="20804"/>
                  <a:pt x="11192" y="20819"/>
                  <a:pt x="11192" y="20819"/>
                </a:cubicBezTo>
                <a:lnTo>
                  <a:pt x="11178" y="20819"/>
                </a:lnTo>
                <a:lnTo>
                  <a:pt x="11163" y="20833"/>
                </a:lnTo>
                <a:cubicBezTo>
                  <a:pt x="11149" y="20833"/>
                  <a:pt x="11135" y="20862"/>
                  <a:pt x="11135" y="20876"/>
                </a:cubicBezTo>
                <a:lnTo>
                  <a:pt x="11163" y="20891"/>
                </a:lnTo>
                <a:lnTo>
                  <a:pt x="11192" y="20891"/>
                </a:lnTo>
                <a:cubicBezTo>
                  <a:pt x="11192" y="20934"/>
                  <a:pt x="11192" y="20977"/>
                  <a:pt x="11192" y="21006"/>
                </a:cubicBezTo>
                <a:lnTo>
                  <a:pt x="11207" y="21006"/>
                </a:lnTo>
                <a:cubicBezTo>
                  <a:pt x="11221" y="21006"/>
                  <a:pt x="11250" y="20948"/>
                  <a:pt x="11264" y="20934"/>
                </a:cubicBezTo>
                <a:cubicBezTo>
                  <a:pt x="11264" y="20919"/>
                  <a:pt x="11235" y="20848"/>
                  <a:pt x="11250" y="20819"/>
                </a:cubicBezTo>
                <a:cubicBezTo>
                  <a:pt x="11264" y="20790"/>
                  <a:pt x="11235" y="20761"/>
                  <a:pt x="11221" y="20761"/>
                </a:cubicBezTo>
                <a:cubicBezTo>
                  <a:pt x="11207" y="20747"/>
                  <a:pt x="11221" y="20704"/>
                  <a:pt x="11250" y="20646"/>
                </a:cubicBezTo>
                <a:lnTo>
                  <a:pt x="11307" y="20646"/>
                </a:lnTo>
                <a:cubicBezTo>
                  <a:pt x="11307" y="20661"/>
                  <a:pt x="11322" y="20675"/>
                  <a:pt x="11307" y="20689"/>
                </a:cubicBezTo>
                <a:lnTo>
                  <a:pt x="11307" y="20704"/>
                </a:lnTo>
                <a:lnTo>
                  <a:pt x="11293" y="20704"/>
                </a:lnTo>
                <a:cubicBezTo>
                  <a:pt x="11278" y="20718"/>
                  <a:pt x="11293" y="20747"/>
                  <a:pt x="11307" y="20761"/>
                </a:cubicBezTo>
                <a:cubicBezTo>
                  <a:pt x="11307" y="20761"/>
                  <a:pt x="11365" y="20718"/>
                  <a:pt x="11379" y="20689"/>
                </a:cubicBezTo>
                <a:cubicBezTo>
                  <a:pt x="11386" y="20675"/>
                  <a:pt x="11393" y="20668"/>
                  <a:pt x="11401" y="20668"/>
                </a:cubicBezTo>
                <a:cubicBezTo>
                  <a:pt x="11408" y="20668"/>
                  <a:pt x="11415" y="20675"/>
                  <a:pt x="11422" y="20689"/>
                </a:cubicBezTo>
                <a:lnTo>
                  <a:pt x="11436" y="20704"/>
                </a:lnTo>
                <a:lnTo>
                  <a:pt x="11451" y="20718"/>
                </a:lnTo>
                <a:cubicBezTo>
                  <a:pt x="11465" y="20747"/>
                  <a:pt x="11494" y="20776"/>
                  <a:pt x="11494" y="20776"/>
                </a:cubicBezTo>
                <a:cubicBezTo>
                  <a:pt x="11498" y="20780"/>
                  <a:pt x="11501" y="20782"/>
                  <a:pt x="11504" y="20782"/>
                </a:cubicBezTo>
                <a:cubicBezTo>
                  <a:pt x="11510" y="20782"/>
                  <a:pt x="11513" y="20771"/>
                  <a:pt x="11523" y="20761"/>
                </a:cubicBezTo>
                <a:lnTo>
                  <a:pt x="11523" y="20747"/>
                </a:lnTo>
                <a:lnTo>
                  <a:pt x="11537" y="20747"/>
                </a:lnTo>
                <a:cubicBezTo>
                  <a:pt x="11537" y="20718"/>
                  <a:pt x="11609" y="20618"/>
                  <a:pt x="11609" y="20575"/>
                </a:cubicBezTo>
                <a:cubicBezTo>
                  <a:pt x="11613" y="20562"/>
                  <a:pt x="11624" y="20558"/>
                  <a:pt x="11637" y="20558"/>
                </a:cubicBezTo>
                <a:cubicBezTo>
                  <a:pt x="11659" y="20558"/>
                  <a:pt x="11689" y="20569"/>
                  <a:pt x="11713" y="20569"/>
                </a:cubicBezTo>
                <a:cubicBezTo>
                  <a:pt x="11723" y="20569"/>
                  <a:pt x="11732" y="20566"/>
                  <a:pt x="11738" y="20560"/>
                </a:cubicBezTo>
                <a:cubicBezTo>
                  <a:pt x="11742" y="20559"/>
                  <a:pt x="11746" y="20558"/>
                  <a:pt x="11749" y="20558"/>
                </a:cubicBezTo>
                <a:cubicBezTo>
                  <a:pt x="11781" y="20558"/>
                  <a:pt x="11780" y="20618"/>
                  <a:pt x="11767" y="20618"/>
                </a:cubicBezTo>
                <a:cubicBezTo>
                  <a:pt x="11738" y="20632"/>
                  <a:pt x="11724" y="20675"/>
                  <a:pt x="11724" y="20689"/>
                </a:cubicBezTo>
                <a:cubicBezTo>
                  <a:pt x="11724" y="20704"/>
                  <a:pt x="11709" y="20790"/>
                  <a:pt x="11724" y="20790"/>
                </a:cubicBezTo>
                <a:cubicBezTo>
                  <a:pt x="11725" y="20791"/>
                  <a:pt x="11726" y="20792"/>
                  <a:pt x="11728" y="20792"/>
                </a:cubicBezTo>
                <a:cubicBezTo>
                  <a:pt x="11746" y="20792"/>
                  <a:pt x="11786" y="20724"/>
                  <a:pt x="11839" y="20632"/>
                </a:cubicBezTo>
                <a:lnTo>
                  <a:pt x="11925" y="20718"/>
                </a:lnTo>
                <a:cubicBezTo>
                  <a:pt x="11939" y="20718"/>
                  <a:pt x="11968" y="20689"/>
                  <a:pt x="11968" y="20689"/>
                </a:cubicBezTo>
                <a:cubicBezTo>
                  <a:pt x="11954" y="20675"/>
                  <a:pt x="11925" y="20618"/>
                  <a:pt x="11925" y="20589"/>
                </a:cubicBezTo>
                <a:cubicBezTo>
                  <a:pt x="11931" y="20577"/>
                  <a:pt x="11940" y="20572"/>
                  <a:pt x="11949" y="20572"/>
                </a:cubicBezTo>
                <a:cubicBezTo>
                  <a:pt x="11961" y="20572"/>
                  <a:pt x="11974" y="20581"/>
                  <a:pt x="11982" y="20589"/>
                </a:cubicBezTo>
                <a:cubicBezTo>
                  <a:pt x="11984" y="20591"/>
                  <a:pt x="11986" y="20592"/>
                  <a:pt x="11988" y="20592"/>
                </a:cubicBezTo>
                <a:cubicBezTo>
                  <a:pt x="12001" y="20592"/>
                  <a:pt x="12011" y="20558"/>
                  <a:pt x="12011" y="20546"/>
                </a:cubicBezTo>
                <a:cubicBezTo>
                  <a:pt x="12011" y="20541"/>
                  <a:pt x="12014" y="20539"/>
                  <a:pt x="12019" y="20539"/>
                </a:cubicBezTo>
                <a:cubicBezTo>
                  <a:pt x="12027" y="20539"/>
                  <a:pt x="12040" y="20546"/>
                  <a:pt x="12040" y="20546"/>
                </a:cubicBezTo>
                <a:cubicBezTo>
                  <a:pt x="12054" y="20560"/>
                  <a:pt x="12040" y="20589"/>
                  <a:pt x="12040" y="20618"/>
                </a:cubicBezTo>
                <a:lnTo>
                  <a:pt x="12069" y="20603"/>
                </a:lnTo>
                <a:lnTo>
                  <a:pt x="12083" y="20603"/>
                </a:lnTo>
                <a:cubicBezTo>
                  <a:pt x="12097" y="20603"/>
                  <a:pt x="12112" y="20603"/>
                  <a:pt x="12112" y="20589"/>
                </a:cubicBezTo>
                <a:cubicBezTo>
                  <a:pt x="12112" y="20589"/>
                  <a:pt x="12126" y="20603"/>
                  <a:pt x="12126" y="20603"/>
                </a:cubicBezTo>
                <a:lnTo>
                  <a:pt x="12112" y="20603"/>
                </a:lnTo>
                <a:cubicBezTo>
                  <a:pt x="12112" y="20603"/>
                  <a:pt x="12112" y="20646"/>
                  <a:pt x="12112" y="20689"/>
                </a:cubicBezTo>
                <a:cubicBezTo>
                  <a:pt x="12112" y="20700"/>
                  <a:pt x="12118" y="20705"/>
                  <a:pt x="12127" y="20705"/>
                </a:cubicBezTo>
                <a:cubicBezTo>
                  <a:pt x="12140" y="20705"/>
                  <a:pt x="12160" y="20693"/>
                  <a:pt x="12169" y="20675"/>
                </a:cubicBezTo>
                <a:cubicBezTo>
                  <a:pt x="12169" y="20689"/>
                  <a:pt x="12184" y="20704"/>
                  <a:pt x="12184" y="20718"/>
                </a:cubicBezTo>
                <a:cubicBezTo>
                  <a:pt x="12184" y="20761"/>
                  <a:pt x="12255" y="20804"/>
                  <a:pt x="12284" y="20804"/>
                </a:cubicBezTo>
                <a:cubicBezTo>
                  <a:pt x="12286" y="20806"/>
                  <a:pt x="12288" y="20806"/>
                  <a:pt x="12290" y="20806"/>
                </a:cubicBezTo>
                <a:cubicBezTo>
                  <a:pt x="12313" y="20806"/>
                  <a:pt x="12312" y="20730"/>
                  <a:pt x="12299" y="20704"/>
                </a:cubicBezTo>
                <a:cubicBezTo>
                  <a:pt x="12284" y="20675"/>
                  <a:pt x="12299" y="20618"/>
                  <a:pt x="12313" y="20603"/>
                </a:cubicBezTo>
                <a:cubicBezTo>
                  <a:pt x="12313" y="20598"/>
                  <a:pt x="12314" y="20597"/>
                  <a:pt x="12317" y="20597"/>
                </a:cubicBezTo>
                <a:cubicBezTo>
                  <a:pt x="12321" y="20597"/>
                  <a:pt x="12327" y="20603"/>
                  <a:pt x="12327" y="20603"/>
                </a:cubicBezTo>
                <a:cubicBezTo>
                  <a:pt x="12342" y="20618"/>
                  <a:pt x="12356" y="20675"/>
                  <a:pt x="12385" y="20733"/>
                </a:cubicBezTo>
                <a:lnTo>
                  <a:pt x="12428" y="20733"/>
                </a:lnTo>
                <a:cubicBezTo>
                  <a:pt x="12442" y="20718"/>
                  <a:pt x="12442" y="20689"/>
                  <a:pt x="12428" y="20689"/>
                </a:cubicBezTo>
                <a:cubicBezTo>
                  <a:pt x="12428" y="20675"/>
                  <a:pt x="12471" y="20675"/>
                  <a:pt x="12485" y="20675"/>
                </a:cubicBezTo>
                <a:cubicBezTo>
                  <a:pt x="12488" y="20678"/>
                  <a:pt x="12491" y="20679"/>
                  <a:pt x="12494" y="20679"/>
                </a:cubicBezTo>
                <a:cubicBezTo>
                  <a:pt x="12505" y="20679"/>
                  <a:pt x="12517" y="20658"/>
                  <a:pt x="12528" y="20646"/>
                </a:cubicBezTo>
                <a:cubicBezTo>
                  <a:pt x="12528" y="20632"/>
                  <a:pt x="12543" y="20589"/>
                  <a:pt x="12557" y="20589"/>
                </a:cubicBezTo>
                <a:cubicBezTo>
                  <a:pt x="12559" y="20591"/>
                  <a:pt x="12561" y="20592"/>
                  <a:pt x="12563" y="20592"/>
                </a:cubicBezTo>
                <a:cubicBezTo>
                  <a:pt x="12575" y="20592"/>
                  <a:pt x="12586" y="20558"/>
                  <a:pt x="12586" y="20546"/>
                </a:cubicBezTo>
                <a:cubicBezTo>
                  <a:pt x="12589" y="20543"/>
                  <a:pt x="12594" y="20542"/>
                  <a:pt x="12600" y="20542"/>
                </a:cubicBezTo>
                <a:cubicBezTo>
                  <a:pt x="12617" y="20542"/>
                  <a:pt x="12643" y="20550"/>
                  <a:pt x="12665" y="20550"/>
                </a:cubicBezTo>
                <a:cubicBezTo>
                  <a:pt x="12673" y="20550"/>
                  <a:pt x="12680" y="20549"/>
                  <a:pt x="12686" y="20546"/>
                </a:cubicBezTo>
                <a:cubicBezTo>
                  <a:pt x="12691" y="20542"/>
                  <a:pt x="12696" y="20540"/>
                  <a:pt x="12702" y="20540"/>
                </a:cubicBezTo>
                <a:cubicBezTo>
                  <a:pt x="12715" y="20540"/>
                  <a:pt x="12730" y="20550"/>
                  <a:pt x="12730" y="20560"/>
                </a:cubicBezTo>
                <a:lnTo>
                  <a:pt x="12730" y="20575"/>
                </a:lnTo>
                <a:cubicBezTo>
                  <a:pt x="12730" y="20602"/>
                  <a:pt x="12735" y="20612"/>
                  <a:pt x="12743" y="20612"/>
                </a:cubicBezTo>
                <a:cubicBezTo>
                  <a:pt x="12748" y="20612"/>
                  <a:pt x="12753" y="20609"/>
                  <a:pt x="12758" y="20603"/>
                </a:cubicBezTo>
                <a:cubicBezTo>
                  <a:pt x="12773" y="20589"/>
                  <a:pt x="12787" y="20560"/>
                  <a:pt x="12787" y="20546"/>
                </a:cubicBezTo>
                <a:lnTo>
                  <a:pt x="12801" y="20546"/>
                </a:lnTo>
                <a:cubicBezTo>
                  <a:pt x="12830" y="20546"/>
                  <a:pt x="12830" y="20503"/>
                  <a:pt x="12830" y="20488"/>
                </a:cubicBezTo>
                <a:cubicBezTo>
                  <a:pt x="12830" y="20486"/>
                  <a:pt x="12833" y="20484"/>
                  <a:pt x="12837" y="20484"/>
                </a:cubicBezTo>
                <a:cubicBezTo>
                  <a:pt x="12856" y="20484"/>
                  <a:pt x="12907" y="20505"/>
                  <a:pt x="12931" y="20517"/>
                </a:cubicBezTo>
                <a:cubicBezTo>
                  <a:pt x="12957" y="20530"/>
                  <a:pt x="12995" y="20591"/>
                  <a:pt x="13001" y="20591"/>
                </a:cubicBezTo>
                <a:cubicBezTo>
                  <a:pt x="13002" y="20591"/>
                  <a:pt x="13003" y="20590"/>
                  <a:pt x="13003" y="20589"/>
                </a:cubicBezTo>
                <a:cubicBezTo>
                  <a:pt x="13006" y="20585"/>
                  <a:pt x="13009" y="20584"/>
                  <a:pt x="13011" y="20584"/>
                </a:cubicBezTo>
                <a:lnTo>
                  <a:pt x="13011" y="20584"/>
                </a:lnTo>
                <a:cubicBezTo>
                  <a:pt x="13016" y="20584"/>
                  <a:pt x="13013" y="20600"/>
                  <a:pt x="13003" y="20632"/>
                </a:cubicBezTo>
                <a:lnTo>
                  <a:pt x="13031" y="20661"/>
                </a:lnTo>
                <a:lnTo>
                  <a:pt x="13031" y="20675"/>
                </a:lnTo>
                <a:cubicBezTo>
                  <a:pt x="13031" y="20677"/>
                  <a:pt x="13032" y="20677"/>
                  <a:pt x="13033" y="20677"/>
                </a:cubicBezTo>
                <a:cubicBezTo>
                  <a:pt x="13043" y="20677"/>
                  <a:pt x="13090" y="20630"/>
                  <a:pt x="13103" y="20618"/>
                </a:cubicBezTo>
                <a:cubicBezTo>
                  <a:pt x="13108" y="20608"/>
                  <a:pt x="13114" y="20605"/>
                  <a:pt x="13121" y="20605"/>
                </a:cubicBezTo>
                <a:cubicBezTo>
                  <a:pt x="13133" y="20605"/>
                  <a:pt x="13146" y="20618"/>
                  <a:pt x="13146" y="20618"/>
                </a:cubicBezTo>
                <a:cubicBezTo>
                  <a:pt x="13146" y="20619"/>
                  <a:pt x="13146" y="20619"/>
                  <a:pt x="13146" y="20619"/>
                </a:cubicBezTo>
                <a:cubicBezTo>
                  <a:pt x="13148" y="20619"/>
                  <a:pt x="13162" y="20530"/>
                  <a:pt x="13189" y="20517"/>
                </a:cubicBezTo>
                <a:cubicBezTo>
                  <a:pt x="13200" y="20496"/>
                  <a:pt x="13218" y="20483"/>
                  <a:pt x="13238" y="20483"/>
                </a:cubicBezTo>
                <a:cubicBezTo>
                  <a:pt x="13246" y="20483"/>
                  <a:pt x="13253" y="20484"/>
                  <a:pt x="13261" y="20488"/>
                </a:cubicBezTo>
                <a:lnTo>
                  <a:pt x="13290" y="20445"/>
                </a:lnTo>
                <a:cubicBezTo>
                  <a:pt x="13315" y="20471"/>
                  <a:pt x="13364" y="20519"/>
                  <a:pt x="13384" y="20519"/>
                </a:cubicBezTo>
                <a:cubicBezTo>
                  <a:pt x="13387" y="20519"/>
                  <a:pt x="13389" y="20519"/>
                  <a:pt x="13390" y="20517"/>
                </a:cubicBezTo>
                <a:cubicBezTo>
                  <a:pt x="13405" y="20517"/>
                  <a:pt x="13462" y="20474"/>
                  <a:pt x="13477" y="20460"/>
                </a:cubicBezTo>
                <a:cubicBezTo>
                  <a:pt x="13491" y="20460"/>
                  <a:pt x="13520" y="20474"/>
                  <a:pt x="13520" y="20488"/>
                </a:cubicBezTo>
                <a:cubicBezTo>
                  <a:pt x="13534" y="20488"/>
                  <a:pt x="13548" y="20503"/>
                  <a:pt x="13577" y="20503"/>
                </a:cubicBezTo>
                <a:lnTo>
                  <a:pt x="13592" y="20488"/>
                </a:lnTo>
                <a:cubicBezTo>
                  <a:pt x="13620" y="20488"/>
                  <a:pt x="13649" y="20460"/>
                  <a:pt x="13649" y="20445"/>
                </a:cubicBezTo>
                <a:cubicBezTo>
                  <a:pt x="13663" y="20445"/>
                  <a:pt x="13721" y="20488"/>
                  <a:pt x="13735" y="20503"/>
                </a:cubicBezTo>
                <a:cubicBezTo>
                  <a:pt x="13764" y="20503"/>
                  <a:pt x="13807" y="20460"/>
                  <a:pt x="13807" y="20445"/>
                </a:cubicBezTo>
                <a:cubicBezTo>
                  <a:pt x="13804" y="20440"/>
                  <a:pt x="13804" y="20437"/>
                  <a:pt x="13805" y="20437"/>
                </a:cubicBezTo>
                <a:lnTo>
                  <a:pt x="13805" y="20437"/>
                </a:lnTo>
                <a:cubicBezTo>
                  <a:pt x="13809" y="20437"/>
                  <a:pt x="13841" y="20479"/>
                  <a:pt x="13865" y="20503"/>
                </a:cubicBezTo>
                <a:cubicBezTo>
                  <a:pt x="13870" y="20514"/>
                  <a:pt x="13880" y="20518"/>
                  <a:pt x="13890" y="20518"/>
                </a:cubicBezTo>
                <a:cubicBezTo>
                  <a:pt x="13908" y="20518"/>
                  <a:pt x="13927" y="20506"/>
                  <a:pt x="13936" y="20488"/>
                </a:cubicBezTo>
                <a:cubicBezTo>
                  <a:pt x="13936" y="20474"/>
                  <a:pt x="13936" y="20445"/>
                  <a:pt x="13951" y="20416"/>
                </a:cubicBezTo>
                <a:lnTo>
                  <a:pt x="13936" y="20402"/>
                </a:lnTo>
                <a:lnTo>
                  <a:pt x="13936" y="20373"/>
                </a:lnTo>
                <a:cubicBezTo>
                  <a:pt x="13936" y="20359"/>
                  <a:pt x="13908" y="20330"/>
                  <a:pt x="13879" y="20316"/>
                </a:cubicBezTo>
                <a:lnTo>
                  <a:pt x="13850" y="20302"/>
                </a:lnTo>
                <a:cubicBezTo>
                  <a:pt x="13836" y="20302"/>
                  <a:pt x="13836" y="20273"/>
                  <a:pt x="13836" y="20273"/>
                </a:cubicBezTo>
                <a:lnTo>
                  <a:pt x="13836" y="20230"/>
                </a:lnTo>
                <a:cubicBezTo>
                  <a:pt x="13865" y="20172"/>
                  <a:pt x="13879" y="20100"/>
                  <a:pt x="13865" y="20072"/>
                </a:cubicBezTo>
                <a:lnTo>
                  <a:pt x="13893" y="20057"/>
                </a:lnTo>
                <a:lnTo>
                  <a:pt x="13951" y="20057"/>
                </a:lnTo>
                <a:cubicBezTo>
                  <a:pt x="13994" y="20043"/>
                  <a:pt x="14051" y="20043"/>
                  <a:pt x="14066" y="20043"/>
                </a:cubicBezTo>
                <a:lnTo>
                  <a:pt x="14080" y="20057"/>
                </a:lnTo>
                <a:cubicBezTo>
                  <a:pt x="14109" y="20086"/>
                  <a:pt x="14066" y="20086"/>
                  <a:pt x="14066" y="20115"/>
                </a:cubicBezTo>
                <a:cubicBezTo>
                  <a:pt x="14066" y="20144"/>
                  <a:pt x="14051" y="20158"/>
                  <a:pt x="14037" y="20158"/>
                </a:cubicBezTo>
                <a:lnTo>
                  <a:pt x="14023" y="20144"/>
                </a:lnTo>
                <a:cubicBezTo>
                  <a:pt x="14010" y="20144"/>
                  <a:pt x="13966" y="20112"/>
                  <a:pt x="13945" y="20112"/>
                </a:cubicBezTo>
                <a:cubicBezTo>
                  <a:pt x="13941" y="20112"/>
                  <a:pt x="13938" y="20113"/>
                  <a:pt x="13936" y="20115"/>
                </a:cubicBezTo>
                <a:cubicBezTo>
                  <a:pt x="13922" y="20144"/>
                  <a:pt x="13936" y="20230"/>
                  <a:pt x="13936" y="20273"/>
                </a:cubicBezTo>
                <a:cubicBezTo>
                  <a:pt x="13922" y="20302"/>
                  <a:pt x="13951" y="20345"/>
                  <a:pt x="13965" y="20345"/>
                </a:cubicBezTo>
                <a:lnTo>
                  <a:pt x="13979" y="20316"/>
                </a:lnTo>
                <a:cubicBezTo>
                  <a:pt x="13979" y="20287"/>
                  <a:pt x="13979" y="20258"/>
                  <a:pt x="13994" y="20244"/>
                </a:cubicBezTo>
                <a:cubicBezTo>
                  <a:pt x="13994" y="20244"/>
                  <a:pt x="14023" y="20244"/>
                  <a:pt x="14037" y="20258"/>
                </a:cubicBezTo>
                <a:lnTo>
                  <a:pt x="14066" y="20273"/>
                </a:lnTo>
                <a:cubicBezTo>
                  <a:pt x="14109" y="20273"/>
                  <a:pt x="14109" y="20316"/>
                  <a:pt x="14109" y="20316"/>
                </a:cubicBezTo>
                <a:cubicBezTo>
                  <a:pt x="14109" y="20316"/>
                  <a:pt x="14080" y="20316"/>
                  <a:pt x="14051" y="20302"/>
                </a:cubicBezTo>
                <a:lnTo>
                  <a:pt x="14037" y="20330"/>
                </a:lnTo>
                <a:lnTo>
                  <a:pt x="13979" y="20388"/>
                </a:lnTo>
                <a:cubicBezTo>
                  <a:pt x="13979" y="20465"/>
                  <a:pt x="14003" y="20519"/>
                  <a:pt x="14028" y="20519"/>
                </a:cubicBezTo>
                <a:cubicBezTo>
                  <a:pt x="14031" y="20519"/>
                  <a:pt x="14034" y="20519"/>
                  <a:pt x="14037" y="20517"/>
                </a:cubicBezTo>
                <a:lnTo>
                  <a:pt x="14037" y="20460"/>
                </a:lnTo>
                <a:lnTo>
                  <a:pt x="14037" y="20445"/>
                </a:lnTo>
                <a:cubicBezTo>
                  <a:pt x="14037" y="20431"/>
                  <a:pt x="14037" y="20431"/>
                  <a:pt x="14051" y="20431"/>
                </a:cubicBezTo>
                <a:lnTo>
                  <a:pt x="14066" y="20445"/>
                </a:lnTo>
                <a:cubicBezTo>
                  <a:pt x="14066" y="20460"/>
                  <a:pt x="14080" y="20474"/>
                  <a:pt x="14080" y="20503"/>
                </a:cubicBezTo>
                <a:lnTo>
                  <a:pt x="14094" y="20575"/>
                </a:lnTo>
                <a:cubicBezTo>
                  <a:pt x="14123" y="20560"/>
                  <a:pt x="14152" y="20517"/>
                  <a:pt x="14138" y="20517"/>
                </a:cubicBezTo>
                <a:cubicBezTo>
                  <a:pt x="14138" y="20503"/>
                  <a:pt x="14252" y="20460"/>
                  <a:pt x="14310" y="20431"/>
                </a:cubicBezTo>
                <a:cubicBezTo>
                  <a:pt x="14324" y="20431"/>
                  <a:pt x="14353" y="20416"/>
                  <a:pt x="14367" y="20416"/>
                </a:cubicBezTo>
                <a:lnTo>
                  <a:pt x="14339" y="20416"/>
                </a:lnTo>
                <a:lnTo>
                  <a:pt x="14296" y="20402"/>
                </a:lnTo>
                <a:cubicBezTo>
                  <a:pt x="14267" y="20359"/>
                  <a:pt x="14252" y="20302"/>
                  <a:pt x="14252" y="20287"/>
                </a:cubicBezTo>
                <a:lnTo>
                  <a:pt x="14252" y="20273"/>
                </a:lnTo>
                <a:lnTo>
                  <a:pt x="14267" y="20273"/>
                </a:lnTo>
                <a:cubicBezTo>
                  <a:pt x="14281" y="20273"/>
                  <a:pt x="14353" y="20359"/>
                  <a:pt x="14367" y="20373"/>
                </a:cubicBezTo>
                <a:cubicBezTo>
                  <a:pt x="14382" y="20388"/>
                  <a:pt x="14382" y="20402"/>
                  <a:pt x="14367" y="20416"/>
                </a:cubicBezTo>
                <a:cubicBezTo>
                  <a:pt x="14382" y="20416"/>
                  <a:pt x="14396" y="20416"/>
                  <a:pt x="14396" y="20431"/>
                </a:cubicBezTo>
                <a:cubicBezTo>
                  <a:pt x="14396" y="20431"/>
                  <a:pt x="14396" y="20431"/>
                  <a:pt x="14367" y="20416"/>
                </a:cubicBezTo>
                <a:cubicBezTo>
                  <a:pt x="14367" y="20431"/>
                  <a:pt x="14353" y="20445"/>
                  <a:pt x="14353" y="20445"/>
                </a:cubicBezTo>
                <a:lnTo>
                  <a:pt x="14396" y="20460"/>
                </a:lnTo>
                <a:cubicBezTo>
                  <a:pt x="14442" y="20441"/>
                  <a:pt x="14504" y="20423"/>
                  <a:pt x="14548" y="20423"/>
                </a:cubicBezTo>
                <a:cubicBezTo>
                  <a:pt x="14573" y="20423"/>
                  <a:pt x="14592" y="20429"/>
                  <a:pt x="14597" y="20445"/>
                </a:cubicBezTo>
                <a:cubicBezTo>
                  <a:pt x="14626" y="20474"/>
                  <a:pt x="14640" y="20517"/>
                  <a:pt x="14626" y="20546"/>
                </a:cubicBezTo>
                <a:cubicBezTo>
                  <a:pt x="14621" y="20551"/>
                  <a:pt x="14616" y="20552"/>
                  <a:pt x="14612" y="20552"/>
                </a:cubicBezTo>
                <a:cubicBezTo>
                  <a:pt x="14602" y="20552"/>
                  <a:pt x="14592" y="20546"/>
                  <a:pt x="14583" y="20546"/>
                </a:cubicBezTo>
                <a:cubicBezTo>
                  <a:pt x="14583" y="20560"/>
                  <a:pt x="14569" y="20575"/>
                  <a:pt x="14569" y="20589"/>
                </a:cubicBezTo>
                <a:cubicBezTo>
                  <a:pt x="14569" y="20589"/>
                  <a:pt x="14583" y="20603"/>
                  <a:pt x="14597" y="20603"/>
                </a:cubicBezTo>
                <a:lnTo>
                  <a:pt x="14612" y="20603"/>
                </a:lnTo>
                <a:cubicBezTo>
                  <a:pt x="14640" y="20589"/>
                  <a:pt x="14669" y="20546"/>
                  <a:pt x="14669" y="20503"/>
                </a:cubicBezTo>
                <a:lnTo>
                  <a:pt x="14669" y="20460"/>
                </a:lnTo>
                <a:cubicBezTo>
                  <a:pt x="14669" y="20445"/>
                  <a:pt x="14683" y="20445"/>
                  <a:pt x="14698" y="20431"/>
                </a:cubicBezTo>
                <a:cubicBezTo>
                  <a:pt x="14698" y="20416"/>
                  <a:pt x="14698" y="20402"/>
                  <a:pt x="14698" y="20402"/>
                </a:cubicBezTo>
                <a:cubicBezTo>
                  <a:pt x="14683" y="20388"/>
                  <a:pt x="14683" y="20373"/>
                  <a:pt x="14712" y="20373"/>
                </a:cubicBezTo>
                <a:cubicBezTo>
                  <a:pt x="14727" y="20373"/>
                  <a:pt x="14712" y="20474"/>
                  <a:pt x="14712" y="20517"/>
                </a:cubicBezTo>
                <a:cubicBezTo>
                  <a:pt x="14700" y="20542"/>
                  <a:pt x="14687" y="20577"/>
                  <a:pt x="14684" y="20577"/>
                </a:cubicBezTo>
                <a:cubicBezTo>
                  <a:pt x="14684" y="20577"/>
                  <a:pt x="14683" y="20577"/>
                  <a:pt x="14683" y="20575"/>
                </a:cubicBezTo>
                <a:cubicBezTo>
                  <a:pt x="14669" y="20575"/>
                  <a:pt x="14683" y="20618"/>
                  <a:pt x="14683" y="20632"/>
                </a:cubicBezTo>
                <a:cubicBezTo>
                  <a:pt x="14688" y="20640"/>
                  <a:pt x="14693" y="20644"/>
                  <a:pt x="14699" y="20644"/>
                </a:cubicBezTo>
                <a:cubicBezTo>
                  <a:pt x="14712" y="20644"/>
                  <a:pt x="14727" y="20624"/>
                  <a:pt x="14727" y="20603"/>
                </a:cubicBezTo>
                <a:cubicBezTo>
                  <a:pt x="14727" y="20589"/>
                  <a:pt x="14741" y="20560"/>
                  <a:pt x="14755" y="20546"/>
                </a:cubicBezTo>
                <a:cubicBezTo>
                  <a:pt x="14770" y="20546"/>
                  <a:pt x="14770" y="20560"/>
                  <a:pt x="14784" y="20575"/>
                </a:cubicBezTo>
                <a:lnTo>
                  <a:pt x="14784" y="20589"/>
                </a:lnTo>
                <a:cubicBezTo>
                  <a:pt x="14784" y="20618"/>
                  <a:pt x="14798" y="20646"/>
                  <a:pt x="14798" y="20646"/>
                </a:cubicBezTo>
                <a:cubicBezTo>
                  <a:pt x="14798" y="20646"/>
                  <a:pt x="14813" y="20589"/>
                  <a:pt x="14813" y="20575"/>
                </a:cubicBezTo>
                <a:cubicBezTo>
                  <a:pt x="14827" y="20546"/>
                  <a:pt x="14770" y="20488"/>
                  <a:pt x="14770" y="20460"/>
                </a:cubicBezTo>
                <a:cubicBezTo>
                  <a:pt x="14770" y="20431"/>
                  <a:pt x="14798" y="20402"/>
                  <a:pt x="14813" y="20402"/>
                </a:cubicBezTo>
                <a:cubicBezTo>
                  <a:pt x="14813" y="20405"/>
                  <a:pt x="14813" y="20406"/>
                  <a:pt x="14814" y="20406"/>
                </a:cubicBezTo>
                <a:cubicBezTo>
                  <a:pt x="14818" y="20406"/>
                  <a:pt x="14830" y="20385"/>
                  <a:pt x="14842" y="20373"/>
                </a:cubicBezTo>
                <a:lnTo>
                  <a:pt x="14856" y="20359"/>
                </a:lnTo>
                <a:lnTo>
                  <a:pt x="14885" y="20359"/>
                </a:lnTo>
                <a:cubicBezTo>
                  <a:pt x="14904" y="20369"/>
                  <a:pt x="14924" y="20386"/>
                  <a:pt x="14944" y="20386"/>
                </a:cubicBezTo>
                <a:cubicBezTo>
                  <a:pt x="14953" y="20386"/>
                  <a:pt x="14962" y="20382"/>
                  <a:pt x="14971" y="20373"/>
                </a:cubicBezTo>
                <a:cubicBezTo>
                  <a:pt x="14971" y="20369"/>
                  <a:pt x="14974" y="20367"/>
                  <a:pt x="14979" y="20367"/>
                </a:cubicBezTo>
                <a:cubicBezTo>
                  <a:pt x="14988" y="20367"/>
                  <a:pt x="15004" y="20373"/>
                  <a:pt x="15014" y="20373"/>
                </a:cubicBezTo>
                <a:cubicBezTo>
                  <a:pt x="15026" y="20386"/>
                  <a:pt x="15028" y="20419"/>
                  <a:pt x="15047" y="20419"/>
                </a:cubicBezTo>
                <a:cubicBezTo>
                  <a:pt x="15050" y="20419"/>
                  <a:pt x="15053" y="20419"/>
                  <a:pt x="15057" y="20416"/>
                </a:cubicBezTo>
                <a:lnTo>
                  <a:pt x="15071" y="20402"/>
                </a:lnTo>
                <a:cubicBezTo>
                  <a:pt x="15076" y="20405"/>
                  <a:pt x="15081" y="20406"/>
                  <a:pt x="15085" y="20406"/>
                </a:cubicBezTo>
                <a:cubicBezTo>
                  <a:pt x="15105" y="20406"/>
                  <a:pt x="15114" y="20378"/>
                  <a:pt x="15114" y="20330"/>
                </a:cubicBezTo>
                <a:lnTo>
                  <a:pt x="15201" y="20330"/>
                </a:lnTo>
                <a:cubicBezTo>
                  <a:pt x="15258" y="20345"/>
                  <a:pt x="15287" y="20431"/>
                  <a:pt x="15258" y="20445"/>
                </a:cubicBezTo>
                <a:lnTo>
                  <a:pt x="15287" y="20445"/>
                </a:lnTo>
                <a:lnTo>
                  <a:pt x="15330" y="20416"/>
                </a:lnTo>
                <a:lnTo>
                  <a:pt x="15387" y="20402"/>
                </a:lnTo>
                <a:cubicBezTo>
                  <a:pt x="15431" y="20358"/>
                  <a:pt x="15467" y="20339"/>
                  <a:pt x="15481" y="20339"/>
                </a:cubicBezTo>
                <a:cubicBezTo>
                  <a:pt x="15486" y="20339"/>
                  <a:pt x="15488" y="20341"/>
                  <a:pt x="15488" y="20345"/>
                </a:cubicBezTo>
                <a:lnTo>
                  <a:pt x="15488" y="20359"/>
                </a:lnTo>
                <a:cubicBezTo>
                  <a:pt x="15488" y="20386"/>
                  <a:pt x="15500" y="20396"/>
                  <a:pt x="15512" y="20396"/>
                </a:cubicBezTo>
                <a:cubicBezTo>
                  <a:pt x="15519" y="20396"/>
                  <a:pt x="15526" y="20393"/>
                  <a:pt x="15531" y="20388"/>
                </a:cubicBezTo>
                <a:cubicBezTo>
                  <a:pt x="15546" y="20373"/>
                  <a:pt x="15531" y="20330"/>
                  <a:pt x="15574" y="20330"/>
                </a:cubicBezTo>
                <a:lnTo>
                  <a:pt x="15589" y="20330"/>
                </a:lnTo>
                <a:cubicBezTo>
                  <a:pt x="15603" y="20330"/>
                  <a:pt x="15632" y="20388"/>
                  <a:pt x="15617" y="20416"/>
                </a:cubicBezTo>
                <a:cubicBezTo>
                  <a:pt x="15607" y="20427"/>
                  <a:pt x="15597" y="20437"/>
                  <a:pt x="15592" y="20437"/>
                </a:cubicBezTo>
                <a:cubicBezTo>
                  <a:pt x="15590" y="20437"/>
                  <a:pt x="15589" y="20435"/>
                  <a:pt x="15589" y="20431"/>
                </a:cubicBezTo>
                <a:lnTo>
                  <a:pt x="15560" y="20431"/>
                </a:lnTo>
                <a:cubicBezTo>
                  <a:pt x="15560" y="20431"/>
                  <a:pt x="15560" y="20488"/>
                  <a:pt x="15560" y="20517"/>
                </a:cubicBezTo>
                <a:cubicBezTo>
                  <a:pt x="15560" y="20521"/>
                  <a:pt x="15563" y="20523"/>
                  <a:pt x="15568" y="20523"/>
                </a:cubicBezTo>
                <a:cubicBezTo>
                  <a:pt x="15581" y="20523"/>
                  <a:pt x="15607" y="20509"/>
                  <a:pt x="15617" y="20488"/>
                </a:cubicBezTo>
                <a:cubicBezTo>
                  <a:pt x="15618" y="20487"/>
                  <a:pt x="15620" y="20487"/>
                  <a:pt x="15621" y="20487"/>
                </a:cubicBezTo>
                <a:cubicBezTo>
                  <a:pt x="15636" y="20487"/>
                  <a:pt x="15663" y="20561"/>
                  <a:pt x="15689" y="20575"/>
                </a:cubicBezTo>
                <a:cubicBezTo>
                  <a:pt x="15718" y="20575"/>
                  <a:pt x="15790" y="20503"/>
                  <a:pt x="15804" y="20474"/>
                </a:cubicBezTo>
                <a:cubicBezTo>
                  <a:pt x="15809" y="20464"/>
                  <a:pt x="15814" y="20460"/>
                  <a:pt x="15818" y="20460"/>
                </a:cubicBezTo>
                <a:cubicBezTo>
                  <a:pt x="15828" y="20460"/>
                  <a:pt x="15838" y="20479"/>
                  <a:pt x="15847" y="20517"/>
                </a:cubicBezTo>
                <a:lnTo>
                  <a:pt x="15890" y="20531"/>
                </a:lnTo>
                <a:lnTo>
                  <a:pt x="15905" y="20546"/>
                </a:lnTo>
                <a:cubicBezTo>
                  <a:pt x="15933" y="20546"/>
                  <a:pt x="15948" y="20503"/>
                  <a:pt x="15948" y="20488"/>
                </a:cubicBezTo>
                <a:cubicBezTo>
                  <a:pt x="15962" y="20474"/>
                  <a:pt x="15919" y="20460"/>
                  <a:pt x="15905" y="20460"/>
                </a:cubicBezTo>
                <a:cubicBezTo>
                  <a:pt x="15890" y="20445"/>
                  <a:pt x="15890" y="20373"/>
                  <a:pt x="15905" y="20359"/>
                </a:cubicBezTo>
                <a:cubicBezTo>
                  <a:pt x="15905" y="20330"/>
                  <a:pt x="15962" y="20302"/>
                  <a:pt x="15977" y="20302"/>
                </a:cubicBezTo>
                <a:cubicBezTo>
                  <a:pt x="16005" y="20302"/>
                  <a:pt x="16034" y="20316"/>
                  <a:pt x="16063" y="20345"/>
                </a:cubicBezTo>
                <a:lnTo>
                  <a:pt x="16091" y="20330"/>
                </a:lnTo>
                <a:lnTo>
                  <a:pt x="16106" y="20330"/>
                </a:lnTo>
                <a:cubicBezTo>
                  <a:pt x="16135" y="20330"/>
                  <a:pt x="16135" y="20302"/>
                  <a:pt x="16106" y="20287"/>
                </a:cubicBezTo>
                <a:lnTo>
                  <a:pt x="16106" y="20273"/>
                </a:lnTo>
                <a:lnTo>
                  <a:pt x="16120" y="20215"/>
                </a:lnTo>
                <a:cubicBezTo>
                  <a:pt x="16163" y="20230"/>
                  <a:pt x="16192" y="20273"/>
                  <a:pt x="16192" y="20302"/>
                </a:cubicBezTo>
                <a:cubicBezTo>
                  <a:pt x="16192" y="20305"/>
                  <a:pt x="16194" y="20307"/>
                  <a:pt x="16198" y="20307"/>
                </a:cubicBezTo>
                <a:cubicBezTo>
                  <a:pt x="16209" y="20307"/>
                  <a:pt x="16236" y="20294"/>
                  <a:pt x="16278" y="20273"/>
                </a:cubicBezTo>
                <a:lnTo>
                  <a:pt x="16364" y="20273"/>
                </a:lnTo>
                <a:cubicBezTo>
                  <a:pt x="16380" y="20241"/>
                  <a:pt x="16414" y="20231"/>
                  <a:pt x="16445" y="20231"/>
                </a:cubicBezTo>
                <a:cubicBezTo>
                  <a:pt x="16471" y="20231"/>
                  <a:pt x="16495" y="20238"/>
                  <a:pt x="16508" y="20244"/>
                </a:cubicBezTo>
                <a:cubicBezTo>
                  <a:pt x="16522" y="20273"/>
                  <a:pt x="16566" y="20287"/>
                  <a:pt x="16580" y="20302"/>
                </a:cubicBezTo>
                <a:cubicBezTo>
                  <a:pt x="16580" y="20302"/>
                  <a:pt x="16609" y="20287"/>
                  <a:pt x="16637" y="20258"/>
                </a:cubicBezTo>
                <a:lnTo>
                  <a:pt x="16666" y="20258"/>
                </a:lnTo>
                <a:cubicBezTo>
                  <a:pt x="16681" y="20258"/>
                  <a:pt x="16681" y="20230"/>
                  <a:pt x="16681" y="20215"/>
                </a:cubicBezTo>
                <a:cubicBezTo>
                  <a:pt x="16681" y="20177"/>
                  <a:pt x="16681" y="20164"/>
                  <a:pt x="16693" y="20164"/>
                </a:cubicBezTo>
                <a:cubicBezTo>
                  <a:pt x="16700" y="20164"/>
                  <a:pt x="16709" y="20167"/>
                  <a:pt x="16724" y="20172"/>
                </a:cubicBezTo>
                <a:cubicBezTo>
                  <a:pt x="16738" y="20172"/>
                  <a:pt x="16752" y="20187"/>
                  <a:pt x="16767" y="20187"/>
                </a:cubicBezTo>
                <a:lnTo>
                  <a:pt x="16810" y="20129"/>
                </a:lnTo>
                <a:cubicBezTo>
                  <a:pt x="16824" y="20172"/>
                  <a:pt x="16882" y="20187"/>
                  <a:pt x="16896" y="20187"/>
                </a:cubicBezTo>
                <a:cubicBezTo>
                  <a:pt x="16899" y="20184"/>
                  <a:pt x="16900" y="20183"/>
                  <a:pt x="16901" y="20183"/>
                </a:cubicBezTo>
                <a:lnTo>
                  <a:pt x="16901" y="20183"/>
                </a:lnTo>
                <a:cubicBezTo>
                  <a:pt x="16905" y="20183"/>
                  <a:pt x="16896" y="20204"/>
                  <a:pt x="16896" y="20215"/>
                </a:cubicBezTo>
                <a:cubicBezTo>
                  <a:pt x="16892" y="20220"/>
                  <a:pt x="16894" y="20221"/>
                  <a:pt x="16899" y="20221"/>
                </a:cubicBezTo>
                <a:cubicBezTo>
                  <a:pt x="16912" y="20221"/>
                  <a:pt x="16943" y="20211"/>
                  <a:pt x="16953" y="20201"/>
                </a:cubicBezTo>
                <a:cubicBezTo>
                  <a:pt x="16968" y="20187"/>
                  <a:pt x="16982" y="20158"/>
                  <a:pt x="16997" y="20158"/>
                </a:cubicBezTo>
                <a:cubicBezTo>
                  <a:pt x="16997" y="20158"/>
                  <a:pt x="17011" y="20187"/>
                  <a:pt x="17025" y="20201"/>
                </a:cubicBezTo>
                <a:cubicBezTo>
                  <a:pt x="17025" y="20201"/>
                  <a:pt x="17040" y="20187"/>
                  <a:pt x="17054" y="20172"/>
                </a:cubicBezTo>
                <a:cubicBezTo>
                  <a:pt x="17054" y="20158"/>
                  <a:pt x="17068" y="20129"/>
                  <a:pt x="17083" y="20115"/>
                </a:cubicBezTo>
                <a:lnTo>
                  <a:pt x="17112" y="20158"/>
                </a:lnTo>
                <a:cubicBezTo>
                  <a:pt x="17126" y="20172"/>
                  <a:pt x="17140" y="20215"/>
                  <a:pt x="17155" y="20215"/>
                </a:cubicBezTo>
                <a:cubicBezTo>
                  <a:pt x="17178" y="20204"/>
                  <a:pt x="17201" y="20183"/>
                  <a:pt x="17224" y="20183"/>
                </a:cubicBezTo>
                <a:cubicBezTo>
                  <a:pt x="17230" y="20183"/>
                  <a:pt x="17235" y="20184"/>
                  <a:pt x="17241" y="20187"/>
                </a:cubicBezTo>
                <a:lnTo>
                  <a:pt x="17270" y="20187"/>
                </a:lnTo>
                <a:cubicBezTo>
                  <a:pt x="17270" y="20158"/>
                  <a:pt x="17284" y="20129"/>
                  <a:pt x="17298" y="20129"/>
                </a:cubicBezTo>
                <a:lnTo>
                  <a:pt x="17313" y="20129"/>
                </a:lnTo>
                <a:cubicBezTo>
                  <a:pt x="17341" y="20158"/>
                  <a:pt x="17341" y="20187"/>
                  <a:pt x="17341" y="20230"/>
                </a:cubicBezTo>
                <a:cubicBezTo>
                  <a:pt x="17343" y="20231"/>
                  <a:pt x="17344" y="20232"/>
                  <a:pt x="17346" y="20232"/>
                </a:cubicBezTo>
                <a:cubicBezTo>
                  <a:pt x="17356" y="20232"/>
                  <a:pt x="17356" y="20184"/>
                  <a:pt x="17356" y="20158"/>
                </a:cubicBezTo>
                <a:cubicBezTo>
                  <a:pt x="17356" y="20141"/>
                  <a:pt x="17376" y="20134"/>
                  <a:pt x="17395" y="20134"/>
                </a:cubicBezTo>
                <a:cubicBezTo>
                  <a:pt x="17408" y="20134"/>
                  <a:pt x="17422" y="20138"/>
                  <a:pt x="17428" y="20144"/>
                </a:cubicBezTo>
                <a:cubicBezTo>
                  <a:pt x="17438" y="20144"/>
                  <a:pt x="17481" y="20119"/>
                  <a:pt x="17508" y="20119"/>
                </a:cubicBezTo>
                <a:cubicBezTo>
                  <a:pt x="17517" y="20119"/>
                  <a:pt x="17525" y="20122"/>
                  <a:pt x="17528" y="20129"/>
                </a:cubicBezTo>
                <a:cubicBezTo>
                  <a:pt x="17537" y="20146"/>
                  <a:pt x="17550" y="20153"/>
                  <a:pt x="17562" y="20153"/>
                </a:cubicBezTo>
                <a:cubicBezTo>
                  <a:pt x="17571" y="20153"/>
                  <a:pt x="17580" y="20149"/>
                  <a:pt x="17586" y="20144"/>
                </a:cubicBezTo>
                <a:cubicBezTo>
                  <a:pt x="17586" y="20129"/>
                  <a:pt x="17571" y="20129"/>
                  <a:pt x="17543" y="20129"/>
                </a:cubicBezTo>
                <a:lnTo>
                  <a:pt x="17543" y="20086"/>
                </a:lnTo>
                <a:lnTo>
                  <a:pt x="17543" y="20057"/>
                </a:lnTo>
                <a:cubicBezTo>
                  <a:pt x="17557" y="20043"/>
                  <a:pt x="17557" y="20000"/>
                  <a:pt x="17557" y="20000"/>
                </a:cubicBezTo>
                <a:cubicBezTo>
                  <a:pt x="17557" y="19985"/>
                  <a:pt x="17557" y="19985"/>
                  <a:pt x="17543" y="19985"/>
                </a:cubicBezTo>
                <a:lnTo>
                  <a:pt x="17485" y="19985"/>
                </a:lnTo>
                <a:cubicBezTo>
                  <a:pt x="17478" y="19993"/>
                  <a:pt x="17464" y="19996"/>
                  <a:pt x="17446" y="19996"/>
                </a:cubicBezTo>
                <a:cubicBezTo>
                  <a:pt x="17428" y="19996"/>
                  <a:pt x="17406" y="19993"/>
                  <a:pt x="17385" y="19985"/>
                </a:cubicBezTo>
                <a:lnTo>
                  <a:pt x="17370" y="19957"/>
                </a:lnTo>
                <a:cubicBezTo>
                  <a:pt x="17356" y="19957"/>
                  <a:pt x="17356" y="19928"/>
                  <a:pt x="17356" y="19928"/>
                </a:cubicBezTo>
                <a:cubicBezTo>
                  <a:pt x="17370" y="19914"/>
                  <a:pt x="17370" y="19914"/>
                  <a:pt x="17370" y="19914"/>
                </a:cubicBezTo>
                <a:cubicBezTo>
                  <a:pt x="17399" y="19914"/>
                  <a:pt x="17413" y="19942"/>
                  <a:pt x="17442" y="19942"/>
                </a:cubicBezTo>
                <a:lnTo>
                  <a:pt x="17456" y="19928"/>
                </a:lnTo>
                <a:cubicBezTo>
                  <a:pt x="17471" y="19928"/>
                  <a:pt x="17514" y="19928"/>
                  <a:pt x="17543" y="19899"/>
                </a:cubicBezTo>
                <a:lnTo>
                  <a:pt x="17557" y="19914"/>
                </a:lnTo>
                <a:lnTo>
                  <a:pt x="17657" y="19928"/>
                </a:lnTo>
                <a:cubicBezTo>
                  <a:pt x="17772" y="19914"/>
                  <a:pt x="17873" y="19899"/>
                  <a:pt x="17902" y="19899"/>
                </a:cubicBezTo>
                <a:lnTo>
                  <a:pt x="17959" y="19899"/>
                </a:lnTo>
                <a:cubicBezTo>
                  <a:pt x="17988" y="19899"/>
                  <a:pt x="18031" y="19842"/>
                  <a:pt x="18031" y="19813"/>
                </a:cubicBezTo>
                <a:cubicBezTo>
                  <a:pt x="18031" y="19809"/>
                  <a:pt x="18033" y="19808"/>
                  <a:pt x="18036" y="19808"/>
                </a:cubicBezTo>
                <a:cubicBezTo>
                  <a:pt x="18045" y="19808"/>
                  <a:pt x="18067" y="19824"/>
                  <a:pt x="18089" y="19856"/>
                </a:cubicBezTo>
                <a:cubicBezTo>
                  <a:pt x="18099" y="19866"/>
                  <a:pt x="18109" y="19876"/>
                  <a:pt x="18124" y="19876"/>
                </a:cubicBezTo>
                <a:cubicBezTo>
                  <a:pt x="18130" y="19876"/>
                  <a:pt x="18138" y="19875"/>
                  <a:pt x="18146" y="19871"/>
                </a:cubicBezTo>
                <a:lnTo>
                  <a:pt x="18175" y="19842"/>
                </a:lnTo>
                <a:cubicBezTo>
                  <a:pt x="18203" y="19885"/>
                  <a:pt x="18232" y="19942"/>
                  <a:pt x="18203" y="19971"/>
                </a:cubicBezTo>
                <a:lnTo>
                  <a:pt x="18175" y="19971"/>
                </a:lnTo>
                <a:cubicBezTo>
                  <a:pt x="18175" y="19985"/>
                  <a:pt x="18175" y="20000"/>
                  <a:pt x="18175" y="20014"/>
                </a:cubicBezTo>
                <a:lnTo>
                  <a:pt x="18189" y="20029"/>
                </a:lnTo>
                <a:lnTo>
                  <a:pt x="18203" y="20029"/>
                </a:lnTo>
                <a:cubicBezTo>
                  <a:pt x="18218" y="20029"/>
                  <a:pt x="18247" y="20014"/>
                  <a:pt x="18261" y="20014"/>
                </a:cubicBezTo>
                <a:lnTo>
                  <a:pt x="18275" y="20000"/>
                </a:lnTo>
                <a:cubicBezTo>
                  <a:pt x="18290" y="20014"/>
                  <a:pt x="18318" y="20043"/>
                  <a:pt x="18318" y="20057"/>
                </a:cubicBezTo>
                <a:lnTo>
                  <a:pt x="18376" y="20057"/>
                </a:lnTo>
                <a:cubicBezTo>
                  <a:pt x="18405" y="20057"/>
                  <a:pt x="18462" y="20000"/>
                  <a:pt x="18476" y="19985"/>
                </a:cubicBezTo>
                <a:cubicBezTo>
                  <a:pt x="18476" y="19971"/>
                  <a:pt x="18462" y="19928"/>
                  <a:pt x="18448" y="19928"/>
                </a:cubicBezTo>
                <a:cubicBezTo>
                  <a:pt x="18433" y="19928"/>
                  <a:pt x="18405" y="19942"/>
                  <a:pt x="18405" y="19942"/>
                </a:cubicBezTo>
                <a:cubicBezTo>
                  <a:pt x="18390" y="19942"/>
                  <a:pt x="18361" y="19942"/>
                  <a:pt x="18333" y="19957"/>
                </a:cubicBezTo>
                <a:lnTo>
                  <a:pt x="18304" y="19971"/>
                </a:lnTo>
                <a:cubicBezTo>
                  <a:pt x="18290" y="19971"/>
                  <a:pt x="18290" y="19928"/>
                  <a:pt x="18290" y="19914"/>
                </a:cubicBezTo>
                <a:cubicBezTo>
                  <a:pt x="18290" y="19899"/>
                  <a:pt x="18376" y="19885"/>
                  <a:pt x="18419" y="19885"/>
                </a:cubicBezTo>
                <a:cubicBezTo>
                  <a:pt x="18448" y="19885"/>
                  <a:pt x="18491" y="19871"/>
                  <a:pt x="18505" y="19871"/>
                </a:cubicBezTo>
                <a:cubicBezTo>
                  <a:pt x="18505" y="19871"/>
                  <a:pt x="18563" y="19842"/>
                  <a:pt x="18577" y="19842"/>
                </a:cubicBezTo>
                <a:cubicBezTo>
                  <a:pt x="18591" y="19856"/>
                  <a:pt x="18620" y="19957"/>
                  <a:pt x="18591" y="19957"/>
                </a:cubicBezTo>
                <a:cubicBezTo>
                  <a:pt x="18563" y="19957"/>
                  <a:pt x="18563" y="19985"/>
                  <a:pt x="18577" y="20043"/>
                </a:cubicBezTo>
                <a:lnTo>
                  <a:pt x="18606" y="20057"/>
                </a:lnTo>
                <a:lnTo>
                  <a:pt x="18634" y="20072"/>
                </a:lnTo>
                <a:cubicBezTo>
                  <a:pt x="18663" y="20043"/>
                  <a:pt x="18663" y="19985"/>
                  <a:pt x="18663" y="19985"/>
                </a:cubicBezTo>
                <a:cubicBezTo>
                  <a:pt x="18649" y="19971"/>
                  <a:pt x="18649" y="19914"/>
                  <a:pt x="18649" y="19885"/>
                </a:cubicBezTo>
                <a:cubicBezTo>
                  <a:pt x="18663" y="19871"/>
                  <a:pt x="18706" y="19842"/>
                  <a:pt x="18764" y="19827"/>
                </a:cubicBezTo>
                <a:lnTo>
                  <a:pt x="18793" y="19856"/>
                </a:lnTo>
                <a:lnTo>
                  <a:pt x="18864" y="19914"/>
                </a:lnTo>
                <a:cubicBezTo>
                  <a:pt x="18890" y="19879"/>
                  <a:pt x="18922" y="19860"/>
                  <a:pt x="18949" y="19860"/>
                </a:cubicBezTo>
                <a:cubicBezTo>
                  <a:pt x="18967" y="19860"/>
                  <a:pt x="18982" y="19868"/>
                  <a:pt x="18994" y="19885"/>
                </a:cubicBezTo>
                <a:lnTo>
                  <a:pt x="19008" y="19871"/>
                </a:lnTo>
                <a:lnTo>
                  <a:pt x="19022" y="19856"/>
                </a:lnTo>
                <a:cubicBezTo>
                  <a:pt x="19033" y="19845"/>
                  <a:pt x="19046" y="19841"/>
                  <a:pt x="19058" y="19841"/>
                </a:cubicBezTo>
                <a:cubicBezTo>
                  <a:pt x="19078" y="19841"/>
                  <a:pt x="19094" y="19853"/>
                  <a:pt x="19094" y="19871"/>
                </a:cubicBezTo>
                <a:cubicBezTo>
                  <a:pt x="19109" y="19885"/>
                  <a:pt x="19094" y="19899"/>
                  <a:pt x="19094" y="19899"/>
                </a:cubicBezTo>
                <a:cubicBezTo>
                  <a:pt x="19083" y="19899"/>
                  <a:pt x="19048" y="19875"/>
                  <a:pt x="19038" y="19875"/>
                </a:cubicBezTo>
                <a:cubicBezTo>
                  <a:pt x="19034" y="19875"/>
                  <a:pt x="19033" y="19878"/>
                  <a:pt x="19037" y="19885"/>
                </a:cubicBezTo>
                <a:cubicBezTo>
                  <a:pt x="19037" y="19914"/>
                  <a:pt x="19080" y="19957"/>
                  <a:pt x="19109" y="19957"/>
                </a:cubicBezTo>
                <a:cubicBezTo>
                  <a:pt x="19110" y="19958"/>
                  <a:pt x="19110" y="19958"/>
                  <a:pt x="19111" y="19958"/>
                </a:cubicBezTo>
                <a:cubicBezTo>
                  <a:pt x="19125" y="19958"/>
                  <a:pt x="19136" y="19868"/>
                  <a:pt x="19123" y="19827"/>
                </a:cubicBezTo>
                <a:cubicBezTo>
                  <a:pt x="19123" y="19795"/>
                  <a:pt x="19155" y="19779"/>
                  <a:pt x="19178" y="19779"/>
                </a:cubicBezTo>
                <a:cubicBezTo>
                  <a:pt x="19185" y="19779"/>
                  <a:pt x="19191" y="19781"/>
                  <a:pt x="19195" y="19784"/>
                </a:cubicBezTo>
                <a:cubicBezTo>
                  <a:pt x="19209" y="19799"/>
                  <a:pt x="19238" y="19827"/>
                  <a:pt x="19252" y="19842"/>
                </a:cubicBezTo>
                <a:lnTo>
                  <a:pt x="19267" y="19842"/>
                </a:lnTo>
                <a:lnTo>
                  <a:pt x="19281" y="19856"/>
                </a:lnTo>
                <a:cubicBezTo>
                  <a:pt x="19310" y="19856"/>
                  <a:pt x="19295" y="19885"/>
                  <a:pt x="19281" y="19885"/>
                </a:cubicBezTo>
                <a:cubicBezTo>
                  <a:pt x="19267" y="19899"/>
                  <a:pt x="19324" y="19899"/>
                  <a:pt x="19338" y="19899"/>
                </a:cubicBezTo>
                <a:cubicBezTo>
                  <a:pt x="19353" y="19899"/>
                  <a:pt x="19353" y="19885"/>
                  <a:pt x="19353" y="19856"/>
                </a:cubicBezTo>
                <a:cubicBezTo>
                  <a:pt x="19353" y="19842"/>
                  <a:pt x="19382" y="19827"/>
                  <a:pt x="19382" y="19827"/>
                </a:cubicBezTo>
                <a:lnTo>
                  <a:pt x="19410" y="19856"/>
                </a:lnTo>
                <a:cubicBezTo>
                  <a:pt x="19417" y="19871"/>
                  <a:pt x="19435" y="19874"/>
                  <a:pt x="19452" y="19874"/>
                </a:cubicBezTo>
                <a:cubicBezTo>
                  <a:pt x="19468" y="19874"/>
                  <a:pt x="19482" y="19871"/>
                  <a:pt x="19482" y="19871"/>
                </a:cubicBezTo>
                <a:cubicBezTo>
                  <a:pt x="19487" y="19866"/>
                  <a:pt x="19498" y="19864"/>
                  <a:pt x="19512" y="19864"/>
                </a:cubicBezTo>
                <a:cubicBezTo>
                  <a:pt x="19540" y="19864"/>
                  <a:pt x="19578" y="19871"/>
                  <a:pt x="19597" y="19871"/>
                </a:cubicBezTo>
                <a:cubicBezTo>
                  <a:pt x="19611" y="19856"/>
                  <a:pt x="19655" y="19784"/>
                  <a:pt x="19655" y="19770"/>
                </a:cubicBezTo>
                <a:cubicBezTo>
                  <a:pt x="19657" y="19764"/>
                  <a:pt x="19662" y="19762"/>
                  <a:pt x="19667" y="19762"/>
                </a:cubicBezTo>
                <a:cubicBezTo>
                  <a:pt x="19689" y="19762"/>
                  <a:pt x="19729" y="19804"/>
                  <a:pt x="19741" y="19827"/>
                </a:cubicBezTo>
                <a:cubicBezTo>
                  <a:pt x="19748" y="19842"/>
                  <a:pt x="19773" y="19845"/>
                  <a:pt x="19800" y="19845"/>
                </a:cubicBezTo>
                <a:cubicBezTo>
                  <a:pt x="19827" y="19845"/>
                  <a:pt x="19856" y="19842"/>
                  <a:pt x="19870" y="19842"/>
                </a:cubicBezTo>
                <a:cubicBezTo>
                  <a:pt x="19890" y="19832"/>
                  <a:pt x="19925" y="19821"/>
                  <a:pt x="19964" y="19821"/>
                </a:cubicBezTo>
                <a:cubicBezTo>
                  <a:pt x="19980" y="19821"/>
                  <a:pt x="19997" y="19823"/>
                  <a:pt x="20014" y="19827"/>
                </a:cubicBezTo>
                <a:lnTo>
                  <a:pt x="20057" y="19813"/>
                </a:lnTo>
                <a:lnTo>
                  <a:pt x="20071" y="19813"/>
                </a:lnTo>
                <a:cubicBezTo>
                  <a:pt x="20074" y="19816"/>
                  <a:pt x="20077" y="19817"/>
                  <a:pt x="20079" y="19817"/>
                </a:cubicBezTo>
                <a:cubicBezTo>
                  <a:pt x="20091" y="19817"/>
                  <a:pt x="20103" y="19796"/>
                  <a:pt x="20114" y="19784"/>
                </a:cubicBezTo>
                <a:cubicBezTo>
                  <a:pt x="20114" y="19777"/>
                  <a:pt x="20121" y="19774"/>
                  <a:pt x="20132" y="19774"/>
                </a:cubicBezTo>
                <a:cubicBezTo>
                  <a:pt x="20143" y="19774"/>
                  <a:pt x="20157" y="19777"/>
                  <a:pt x="20172" y="19784"/>
                </a:cubicBezTo>
                <a:lnTo>
                  <a:pt x="20200" y="19799"/>
                </a:lnTo>
                <a:cubicBezTo>
                  <a:pt x="20212" y="19799"/>
                  <a:pt x="20214" y="19841"/>
                  <a:pt x="20234" y="19841"/>
                </a:cubicBezTo>
                <a:cubicBezTo>
                  <a:pt x="20240" y="19841"/>
                  <a:pt x="20248" y="19837"/>
                  <a:pt x="20258" y="19827"/>
                </a:cubicBezTo>
                <a:cubicBezTo>
                  <a:pt x="20272" y="19799"/>
                  <a:pt x="20301" y="19799"/>
                  <a:pt x="20330" y="19799"/>
                </a:cubicBezTo>
                <a:lnTo>
                  <a:pt x="20344" y="19799"/>
                </a:lnTo>
                <a:cubicBezTo>
                  <a:pt x="20373" y="19827"/>
                  <a:pt x="20430" y="19799"/>
                  <a:pt x="20473" y="19842"/>
                </a:cubicBezTo>
                <a:cubicBezTo>
                  <a:pt x="20473" y="19845"/>
                  <a:pt x="20475" y="19846"/>
                  <a:pt x="20476" y="19846"/>
                </a:cubicBezTo>
                <a:cubicBezTo>
                  <a:pt x="20484" y="19846"/>
                  <a:pt x="20505" y="19825"/>
                  <a:pt x="20517" y="19813"/>
                </a:cubicBezTo>
                <a:lnTo>
                  <a:pt x="20531" y="19813"/>
                </a:lnTo>
                <a:cubicBezTo>
                  <a:pt x="20538" y="19820"/>
                  <a:pt x="20543" y="19823"/>
                  <a:pt x="20547" y="19823"/>
                </a:cubicBezTo>
                <a:cubicBezTo>
                  <a:pt x="20559" y="19823"/>
                  <a:pt x="20556" y="19795"/>
                  <a:pt x="20545" y="19784"/>
                </a:cubicBezTo>
                <a:cubicBezTo>
                  <a:pt x="20545" y="19770"/>
                  <a:pt x="20517" y="19713"/>
                  <a:pt x="20517" y="19698"/>
                </a:cubicBezTo>
                <a:cubicBezTo>
                  <a:pt x="20517" y="19696"/>
                  <a:pt x="20515" y="19694"/>
                  <a:pt x="20511" y="19694"/>
                </a:cubicBezTo>
                <a:cubicBezTo>
                  <a:pt x="20497" y="19694"/>
                  <a:pt x="20456" y="19718"/>
                  <a:pt x="20445" y="19741"/>
                </a:cubicBezTo>
                <a:cubicBezTo>
                  <a:pt x="20439" y="19744"/>
                  <a:pt x="20436" y="19745"/>
                  <a:pt x="20433" y="19745"/>
                </a:cubicBezTo>
                <a:cubicBezTo>
                  <a:pt x="20421" y="19745"/>
                  <a:pt x="20430" y="19722"/>
                  <a:pt x="20430" y="19698"/>
                </a:cubicBezTo>
                <a:cubicBezTo>
                  <a:pt x="20442" y="19687"/>
                  <a:pt x="20397" y="19665"/>
                  <a:pt x="20372" y="19665"/>
                </a:cubicBezTo>
                <a:cubicBezTo>
                  <a:pt x="20366" y="19665"/>
                  <a:pt x="20361" y="19667"/>
                  <a:pt x="20359" y="19669"/>
                </a:cubicBezTo>
                <a:cubicBezTo>
                  <a:pt x="20348" y="19680"/>
                  <a:pt x="20317" y="19690"/>
                  <a:pt x="20294" y="19690"/>
                </a:cubicBezTo>
                <a:cubicBezTo>
                  <a:pt x="20284" y="19690"/>
                  <a:pt x="20277" y="19688"/>
                  <a:pt x="20272" y="19684"/>
                </a:cubicBezTo>
                <a:cubicBezTo>
                  <a:pt x="20272" y="19669"/>
                  <a:pt x="20229" y="19626"/>
                  <a:pt x="20186" y="19583"/>
                </a:cubicBezTo>
                <a:lnTo>
                  <a:pt x="20200" y="19526"/>
                </a:lnTo>
                <a:lnTo>
                  <a:pt x="20200" y="19511"/>
                </a:lnTo>
                <a:cubicBezTo>
                  <a:pt x="20213" y="19499"/>
                  <a:pt x="20222" y="19495"/>
                  <a:pt x="20229" y="19495"/>
                </a:cubicBezTo>
                <a:cubicBezTo>
                  <a:pt x="20239" y="19495"/>
                  <a:pt x="20244" y="19503"/>
                  <a:pt x="20244" y="19511"/>
                </a:cubicBezTo>
                <a:lnTo>
                  <a:pt x="20244" y="19526"/>
                </a:lnTo>
                <a:cubicBezTo>
                  <a:pt x="20231" y="19563"/>
                  <a:pt x="20240" y="19600"/>
                  <a:pt x="20262" y="19600"/>
                </a:cubicBezTo>
                <a:cubicBezTo>
                  <a:pt x="20265" y="19600"/>
                  <a:pt x="20268" y="19599"/>
                  <a:pt x="20272" y="19598"/>
                </a:cubicBezTo>
                <a:lnTo>
                  <a:pt x="20301" y="19598"/>
                </a:lnTo>
                <a:cubicBezTo>
                  <a:pt x="20330" y="19598"/>
                  <a:pt x="20344" y="19554"/>
                  <a:pt x="20344" y="19540"/>
                </a:cubicBezTo>
                <a:cubicBezTo>
                  <a:pt x="20344" y="19526"/>
                  <a:pt x="20344" y="19511"/>
                  <a:pt x="20344" y="19511"/>
                </a:cubicBezTo>
                <a:lnTo>
                  <a:pt x="20359" y="19511"/>
                </a:lnTo>
                <a:cubicBezTo>
                  <a:pt x="20387" y="19511"/>
                  <a:pt x="20402" y="19526"/>
                  <a:pt x="20402" y="19526"/>
                </a:cubicBezTo>
                <a:lnTo>
                  <a:pt x="20402" y="19540"/>
                </a:lnTo>
                <a:lnTo>
                  <a:pt x="20387" y="19554"/>
                </a:lnTo>
                <a:cubicBezTo>
                  <a:pt x="20387" y="19569"/>
                  <a:pt x="20402" y="19598"/>
                  <a:pt x="20416" y="19598"/>
                </a:cubicBezTo>
                <a:lnTo>
                  <a:pt x="20430" y="19598"/>
                </a:lnTo>
                <a:lnTo>
                  <a:pt x="20430" y="19583"/>
                </a:lnTo>
                <a:cubicBezTo>
                  <a:pt x="20436" y="19571"/>
                  <a:pt x="20448" y="19567"/>
                  <a:pt x="20459" y="19567"/>
                </a:cubicBezTo>
                <a:cubicBezTo>
                  <a:pt x="20473" y="19567"/>
                  <a:pt x="20488" y="19575"/>
                  <a:pt x="20488" y="19583"/>
                </a:cubicBezTo>
                <a:cubicBezTo>
                  <a:pt x="20488" y="19590"/>
                  <a:pt x="20509" y="19594"/>
                  <a:pt x="20533" y="19594"/>
                </a:cubicBezTo>
                <a:cubicBezTo>
                  <a:pt x="20556" y="19594"/>
                  <a:pt x="20581" y="19590"/>
                  <a:pt x="20588" y="19583"/>
                </a:cubicBezTo>
                <a:cubicBezTo>
                  <a:pt x="20601" y="19571"/>
                  <a:pt x="20615" y="19567"/>
                  <a:pt x="20628" y="19567"/>
                </a:cubicBezTo>
                <a:cubicBezTo>
                  <a:pt x="20646" y="19567"/>
                  <a:pt x="20660" y="19575"/>
                  <a:pt x="20660" y="19583"/>
                </a:cubicBezTo>
                <a:cubicBezTo>
                  <a:pt x="20660" y="19585"/>
                  <a:pt x="20661" y="19586"/>
                  <a:pt x="20663" y="19586"/>
                </a:cubicBezTo>
                <a:cubicBezTo>
                  <a:pt x="20671" y="19586"/>
                  <a:pt x="20703" y="19552"/>
                  <a:pt x="20703" y="19540"/>
                </a:cubicBezTo>
                <a:cubicBezTo>
                  <a:pt x="20718" y="19526"/>
                  <a:pt x="20775" y="19511"/>
                  <a:pt x="20790" y="19511"/>
                </a:cubicBezTo>
                <a:cubicBezTo>
                  <a:pt x="20804" y="19511"/>
                  <a:pt x="20833" y="19526"/>
                  <a:pt x="20847" y="19526"/>
                </a:cubicBezTo>
                <a:lnTo>
                  <a:pt x="20833" y="19612"/>
                </a:lnTo>
                <a:cubicBezTo>
                  <a:pt x="20876" y="19598"/>
                  <a:pt x="20933" y="19598"/>
                  <a:pt x="20933" y="19569"/>
                </a:cubicBezTo>
                <a:cubicBezTo>
                  <a:pt x="20948" y="19554"/>
                  <a:pt x="20948" y="19497"/>
                  <a:pt x="20962" y="19454"/>
                </a:cubicBezTo>
                <a:lnTo>
                  <a:pt x="20976" y="19440"/>
                </a:lnTo>
                <a:cubicBezTo>
                  <a:pt x="20997" y="19429"/>
                  <a:pt x="21011" y="19395"/>
                  <a:pt x="21034" y="19395"/>
                </a:cubicBezTo>
                <a:cubicBezTo>
                  <a:pt x="21042" y="19395"/>
                  <a:pt x="21051" y="19399"/>
                  <a:pt x="21063" y="19411"/>
                </a:cubicBezTo>
                <a:lnTo>
                  <a:pt x="21077" y="19440"/>
                </a:lnTo>
                <a:cubicBezTo>
                  <a:pt x="21077" y="19454"/>
                  <a:pt x="21077" y="19483"/>
                  <a:pt x="21091" y="19511"/>
                </a:cubicBezTo>
                <a:lnTo>
                  <a:pt x="21120" y="19497"/>
                </a:lnTo>
                <a:lnTo>
                  <a:pt x="21149" y="19483"/>
                </a:lnTo>
                <a:cubicBezTo>
                  <a:pt x="21177" y="19468"/>
                  <a:pt x="21221" y="19440"/>
                  <a:pt x="21221" y="19425"/>
                </a:cubicBezTo>
                <a:cubicBezTo>
                  <a:pt x="21235" y="19425"/>
                  <a:pt x="21221" y="19396"/>
                  <a:pt x="21206" y="19382"/>
                </a:cubicBezTo>
                <a:lnTo>
                  <a:pt x="21206" y="19396"/>
                </a:lnTo>
                <a:cubicBezTo>
                  <a:pt x="21163" y="19396"/>
                  <a:pt x="21163" y="19368"/>
                  <a:pt x="21163" y="19339"/>
                </a:cubicBezTo>
                <a:lnTo>
                  <a:pt x="21177" y="19281"/>
                </a:lnTo>
                <a:cubicBezTo>
                  <a:pt x="21192" y="19224"/>
                  <a:pt x="21206" y="19052"/>
                  <a:pt x="21177" y="19023"/>
                </a:cubicBezTo>
                <a:cubicBezTo>
                  <a:pt x="21149" y="18994"/>
                  <a:pt x="21120" y="18922"/>
                  <a:pt x="21106" y="18879"/>
                </a:cubicBezTo>
                <a:lnTo>
                  <a:pt x="21120" y="18850"/>
                </a:lnTo>
                <a:cubicBezTo>
                  <a:pt x="21134" y="18836"/>
                  <a:pt x="21149" y="18822"/>
                  <a:pt x="21163" y="18807"/>
                </a:cubicBezTo>
                <a:cubicBezTo>
                  <a:pt x="21177" y="18793"/>
                  <a:pt x="21192" y="18764"/>
                  <a:pt x="21192" y="18764"/>
                </a:cubicBezTo>
                <a:cubicBezTo>
                  <a:pt x="21149" y="18721"/>
                  <a:pt x="21192" y="18692"/>
                  <a:pt x="21206" y="18692"/>
                </a:cubicBezTo>
                <a:lnTo>
                  <a:pt x="21235" y="18678"/>
                </a:lnTo>
                <a:cubicBezTo>
                  <a:pt x="21238" y="18675"/>
                  <a:pt x="21241" y="18674"/>
                  <a:pt x="21245" y="18674"/>
                </a:cubicBezTo>
                <a:cubicBezTo>
                  <a:pt x="21260" y="18674"/>
                  <a:pt x="21281" y="18692"/>
                  <a:pt x="21292" y="18692"/>
                </a:cubicBezTo>
                <a:cubicBezTo>
                  <a:pt x="21292" y="18704"/>
                  <a:pt x="21330" y="18725"/>
                  <a:pt x="21344" y="18725"/>
                </a:cubicBezTo>
                <a:cubicBezTo>
                  <a:pt x="21348" y="18725"/>
                  <a:pt x="21350" y="18724"/>
                  <a:pt x="21350" y="18721"/>
                </a:cubicBezTo>
                <a:cubicBezTo>
                  <a:pt x="21364" y="18692"/>
                  <a:pt x="21379" y="18621"/>
                  <a:pt x="21379" y="18592"/>
                </a:cubicBezTo>
                <a:cubicBezTo>
                  <a:pt x="21379" y="18585"/>
                  <a:pt x="21379" y="18581"/>
                  <a:pt x="21375" y="18581"/>
                </a:cubicBezTo>
                <a:cubicBezTo>
                  <a:pt x="21371" y="18581"/>
                  <a:pt x="21364" y="18585"/>
                  <a:pt x="21350" y="18592"/>
                </a:cubicBezTo>
                <a:lnTo>
                  <a:pt x="21336" y="18592"/>
                </a:lnTo>
                <a:cubicBezTo>
                  <a:pt x="21321" y="18592"/>
                  <a:pt x="21307" y="18577"/>
                  <a:pt x="21292" y="18563"/>
                </a:cubicBezTo>
                <a:lnTo>
                  <a:pt x="21264" y="18534"/>
                </a:lnTo>
                <a:cubicBezTo>
                  <a:pt x="21264" y="18563"/>
                  <a:pt x="21221" y="18592"/>
                  <a:pt x="21163" y="18606"/>
                </a:cubicBezTo>
                <a:lnTo>
                  <a:pt x="21149" y="18577"/>
                </a:lnTo>
                <a:lnTo>
                  <a:pt x="21120" y="18563"/>
                </a:lnTo>
                <a:cubicBezTo>
                  <a:pt x="21120" y="18563"/>
                  <a:pt x="21091" y="18549"/>
                  <a:pt x="21077" y="18534"/>
                </a:cubicBezTo>
                <a:cubicBezTo>
                  <a:pt x="21063" y="18520"/>
                  <a:pt x="21077" y="18491"/>
                  <a:pt x="21077" y="18491"/>
                </a:cubicBezTo>
                <a:cubicBezTo>
                  <a:pt x="21077" y="18491"/>
                  <a:pt x="21102" y="18504"/>
                  <a:pt x="21124" y="18504"/>
                </a:cubicBezTo>
                <a:cubicBezTo>
                  <a:pt x="21134" y="18504"/>
                  <a:pt x="21144" y="18501"/>
                  <a:pt x="21149" y="18491"/>
                </a:cubicBezTo>
                <a:cubicBezTo>
                  <a:pt x="21149" y="18477"/>
                  <a:pt x="21134" y="18419"/>
                  <a:pt x="21134" y="18419"/>
                </a:cubicBezTo>
                <a:cubicBezTo>
                  <a:pt x="21120" y="18405"/>
                  <a:pt x="21149" y="18362"/>
                  <a:pt x="21163" y="18348"/>
                </a:cubicBezTo>
                <a:cubicBezTo>
                  <a:pt x="21177" y="18348"/>
                  <a:pt x="21177" y="18319"/>
                  <a:pt x="21177" y="18319"/>
                </a:cubicBezTo>
                <a:cubicBezTo>
                  <a:pt x="21163" y="18305"/>
                  <a:pt x="21206" y="18290"/>
                  <a:pt x="21206" y="18276"/>
                </a:cubicBezTo>
                <a:cubicBezTo>
                  <a:pt x="21221" y="18276"/>
                  <a:pt x="21264" y="18161"/>
                  <a:pt x="21264" y="18118"/>
                </a:cubicBezTo>
                <a:cubicBezTo>
                  <a:pt x="21278" y="18075"/>
                  <a:pt x="21235" y="18060"/>
                  <a:pt x="21206" y="18060"/>
                </a:cubicBezTo>
                <a:cubicBezTo>
                  <a:pt x="21203" y="18058"/>
                  <a:pt x="21199" y="18056"/>
                  <a:pt x="21194" y="18056"/>
                </a:cubicBezTo>
                <a:cubicBezTo>
                  <a:pt x="21171" y="18056"/>
                  <a:pt x="21132" y="18077"/>
                  <a:pt x="21120" y="18089"/>
                </a:cubicBezTo>
                <a:cubicBezTo>
                  <a:pt x="21116" y="18091"/>
                  <a:pt x="21112" y="18092"/>
                  <a:pt x="21109" y="18092"/>
                </a:cubicBezTo>
                <a:cubicBezTo>
                  <a:pt x="21088" y="18092"/>
                  <a:pt x="21077" y="18058"/>
                  <a:pt x="21077" y="18046"/>
                </a:cubicBezTo>
                <a:cubicBezTo>
                  <a:pt x="21067" y="18036"/>
                  <a:pt x="21049" y="18026"/>
                  <a:pt x="21030" y="18026"/>
                </a:cubicBezTo>
                <a:cubicBezTo>
                  <a:pt x="21022" y="18026"/>
                  <a:pt x="21013" y="18027"/>
                  <a:pt x="21005" y="18032"/>
                </a:cubicBezTo>
                <a:lnTo>
                  <a:pt x="20991" y="18046"/>
                </a:lnTo>
                <a:cubicBezTo>
                  <a:pt x="20976" y="18046"/>
                  <a:pt x="20962" y="18060"/>
                  <a:pt x="20962" y="18075"/>
                </a:cubicBezTo>
                <a:lnTo>
                  <a:pt x="20948" y="18118"/>
                </a:lnTo>
                <a:cubicBezTo>
                  <a:pt x="20948" y="18161"/>
                  <a:pt x="20976" y="18190"/>
                  <a:pt x="20991" y="18190"/>
                </a:cubicBezTo>
                <a:lnTo>
                  <a:pt x="21019" y="18204"/>
                </a:lnTo>
                <a:lnTo>
                  <a:pt x="21034" y="18204"/>
                </a:lnTo>
                <a:cubicBezTo>
                  <a:pt x="21046" y="18179"/>
                  <a:pt x="21059" y="18144"/>
                  <a:pt x="21071" y="18144"/>
                </a:cubicBezTo>
                <a:cubicBezTo>
                  <a:pt x="21073" y="18144"/>
                  <a:pt x="21075" y="18145"/>
                  <a:pt x="21077" y="18146"/>
                </a:cubicBezTo>
                <a:cubicBezTo>
                  <a:pt x="21091" y="18161"/>
                  <a:pt x="21106" y="18190"/>
                  <a:pt x="21106" y="18204"/>
                </a:cubicBezTo>
                <a:cubicBezTo>
                  <a:pt x="21120" y="18218"/>
                  <a:pt x="21019" y="18247"/>
                  <a:pt x="20976" y="18261"/>
                </a:cubicBezTo>
                <a:cubicBezTo>
                  <a:pt x="20971" y="18264"/>
                  <a:pt x="20965" y="18265"/>
                  <a:pt x="20960" y="18265"/>
                </a:cubicBezTo>
                <a:cubicBezTo>
                  <a:pt x="20938" y="18265"/>
                  <a:pt x="20919" y="18244"/>
                  <a:pt x="20919" y="18233"/>
                </a:cubicBezTo>
                <a:cubicBezTo>
                  <a:pt x="20933" y="18233"/>
                  <a:pt x="20933" y="18190"/>
                  <a:pt x="20933" y="18175"/>
                </a:cubicBezTo>
                <a:cubicBezTo>
                  <a:pt x="20933" y="18161"/>
                  <a:pt x="20919" y="18118"/>
                  <a:pt x="20904" y="18089"/>
                </a:cubicBezTo>
                <a:lnTo>
                  <a:pt x="20876" y="18060"/>
                </a:lnTo>
                <a:lnTo>
                  <a:pt x="20861" y="18032"/>
                </a:lnTo>
                <a:cubicBezTo>
                  <a:pt x="20847" y="18032"/>
                  <a:pt x="20818" y="18032"/>
                  <a:pt x="20804" y="18046"/>
                </a:cubicBezTo>
                <a:lnTo>
                  <a:pt x="20761" y="18032"/>
                </a:lnTo>
                <a:cubicBezTo>
                  <a:pt x="20732" y="18032"/>
                  <a:pt x="20660" y="18017"/>
                  <a:pt x="20632" y="18017"/>
                </a:cubicBezTo>
                <a:lnTo>
                  <a:pt x="20588" y="18003"/>
                </a:lnTo>
                <a:cubicBezTo>
                  <a:pt x="20588" y="18003"/>
                  <a:pt x="20582" y="17996"/>
                  <a:pt x="20578" y="17996"/>
                </a:cubicBezTo>
                <a:cubicBezTo>
                  <a:pt x="20576" y="17996"/>
                  <a:pt x="20574" y="17998"/>
                  <a:pt x="20574" y="18003"/>
                </a:cubicBezTo>
                <a:lnTo>
                  <a:pt x="20502" y="18046"/>
                </a:lnTo>
                <a:cubicBezTo>
                  <a:pt x="20445" y="18003"/>
                  <a:pt x="20416" y="17888"/>
                  <a:pt x="20416" y="17859"/>
                </a:cubicBezTo>
                <a:cubicBezTo>
                  <a:pt x="20416" y="17830"/>
                  <a:pt x="20373" y="17787"/>
                  <a:pt x="20330" y="17773"/>
                </a:cubicBezTo>
                <a:lnTo>
                  <a:pt x="20287" y="17773"/>
                </a:lnTo>
                <a:lnTo>
                  <a:pt x="20244" y="17787"/>
                </a:lnTo>
                <a:cubicBezTo>
                  <a:pt x="20232" y="17799"/>
                  <a:pt x="20220" y="17806"/>
                  <a:pt x="20211" y="17806"/>
                </a:cubicBezTo>
                <a:cubicBezTo>
                  <a:pt x="20198" y="17806"/>
                  <a:pt x="20192" y="17792"/>
                  <a:pt x="20200" y="17759"/>
                </a:cubicBezTo>
                <a:lnTo>
                  <a:pt x="20200" y="17759"/>
                </a:lnTo>
                <a:lnTo>
                  <a:pt x="20129" y="17773"/>
                </a:lnTo>
                <a:cubicBezTo>
                  <a:pt x="20100" y="17773"/>
                  <a:pt x="20100" y="17744"/>
                  <a:pt x="20114" y="17715"/>
                </a:cubicBezTo>
                <a:cubicBezTo>
                  <a:pt x="20125" y="17705"/>
                  <a:pt x="20136" y="17677"/>
                  <a:pt x="20153" y="17677"/>
                </a:cubicBezTo>
                <a:cubicBezTo>
                  <a:pt x="20159" y="17677"/>
                  <a:pt x="20165" y="17680"/>
                  <a:pt x="20172" y="17687"/>
                </a:cubicBezTo>
                <a:cubicBezTo>
                  <a:pt x="20186" y="17701"/>
                  <a:pt x="20200" y="17701"/>
                  <a:pt x="20215" y="17701"/>
                </a:cubicBezTo>
                <a:lnTo>
                  <a:pt x="20244" y="17701"/>
                </a:lnTo>
                <a:cubicBezTo>
                  <a:pt x="20258" y="17704"/>
                  <a:pt x="20272" y="17705"/>
                  <a:pt x="20284" y="17705"/>
                </a:cubicBezTo>
                <a:cubicBezTo>
                  <a:pt x="20343" y="17705"/>
                  <a:pt x="20370" y="17677"/>
                  <a:pt x="20359" y="17629"/>
                </a:cubicBezTo>
                <a:lnTo>
                  <a:pt x="20359" y="17629"/>
                </a:lnTo>
                <a:lnTo>
                  <a:pt x="20315" y="17658"/>
                </a:lnTo>
                <a:cubicBezTo>
                  <a:pt x="20307" y="17667"/>
                  <a:pt x="20300" y="17670"/>
                  <a:pt x="20296" y="17670"/>
                </a:cubicBezTo>
                <a:cubicBezTo>
                  <a:pt x="20285" y="17670"/>
                  <a:pt x="20282" y="17654"/>
                  <a:pt x="20272" y="17644"/>
                </a:cubicBezTo>
                <a:cubicBezTo>
                  <a:pt x="20215" y="17615"/>
                  <a:pt x="20200" y="17615"/>
                  <a:pt x="20100" y="17615"/>
                </a:cubicBezTo>
                <a:cubicBezTo>
                  <a:pt x="20100" y="17615"/>
                  <a:pt x="20086" y="17615"/>
                  <a:pt x="20086" y="17601"/>
                </a:cubicBezTo>
                <a:lnTo>
                  <a:pt x="20042" y="17601"/>
                </a:lnTo>
                <a:cubicBezTo>
                  <a:pt x="20042" y="17629"/>
                  <a:pt x="19999" y="17759"/>
                  <a:pt x="19999" y="17802"/>
                </a:cubicBezTo>
                <a:cubicBezTo>
                  <a:pt x="19999" y="17823"/>
                  <a:pt x="19999" y="17836"/>
                  <a:pt x="19994" y="17836"/>
                </a:cubicBezTo>
                <a:cubicBezTo>
                  <a:pt x="19992" y="17836"/>
                  <a:pt x="19989" y="17834"/>
                  <a:pt x="19985" y="17830"/>
                </a:cubicBezTo>
                <a:cubicBezTo>
                  <a:pt x="19985" y="17816"/>
                  <a:pt x="19971" y="17773"/>
                  <a:pt x="19942" y="17730"/>
                </a:cubicBezTo>
                <a:lnTo>
                  <a:pt x="19971" y="17672"/>
                </a:lnTo>
                <a:lnTo>
                  <a:pt x="19985" y="17629"/>
                </a:lnTo>
                <a:cubicBezTo>
                  <a:pt x="19942" y="17629"/>
                  <a:pt x="19884" y="17615"/>
                  <a:pt x="19856" y="17615"/>
                </a:cubicBezTo>
                <a:lnTo>
                  <a:pt x="19856" y="17572"/>
                </a:lnTo>
                <a:cubicBezTo>
                  <a:pt x="19841" y="17557"/>
                  <a:pt x="19841" y="17514"/>
                  <a:pt x="19856" y="17500"/>
                </a:cubicBezTo>
                <a:lnTo>
                  <a:pt x="19870" y="17486"/>
                </a:lnTo>
                <a:cubicBezTo>
                  <a:pt x="19874" y="17484"/>
                  <a:pt x="19878" y="17483"/>
                  <a:pt x="19881" y="17483"/>
                </a:cubicBezTo>
                <a:cubicBezTo>
                  <a:pt x="19903" y="17483"/>
                  <a:pt x="19913" y="17516"/>
                  <a:pt x="19913" y="17529"/>
                </a:cubicBezTo>
                <a:cubicBezTo>
                  <a:pt x="19899" y="17543"/>
                  <a:pt x="19928" y="17572"/>
                  <a:pt x="19971" y="17586"/>
                </a:cubicBezTo>
                <a:lnTo>
                  <a:pt x="19971" y="17514"/>
                </a:lnTo>
                <a:lnTo>
                  <a:pt x="19971" y="17471"/>
                </a:lnTo>
                <a:cubicBezTo>
                  <a:pt x="19999" y="17471"/>
                  <a:pt x="20042" y="17457"/>
                  <a:pt x="20042" y="17457"/>
                </a:cubicBezTo>
                <a:cubicBezTo>
                  <a:pt x="20057" y="17442"/>
                  <a:pt x="20057" y="17428"/>
                  <a:pt x="20042" y="17414"/>
                </a:cubicBezTo>
                <a:lnTo>
                  <a:pt x="20028" y="17399"/>
                </a:lnTo>
                <a:lnTo>
                  <a:pt x="19985" y="17399"/>
                </a:lnTo>
                <a:cubicBezTo>
                  <a:pt x="19942" y="17399"/>
                  <a:pt x="19899" y="17356"/>
                  <a:pt x="19899" y="17342"/>
                </a:cubicBezTo>
                <a:cubicBezTo>
                  <a:pt x="19899" y="17328"/>
                  <a:pt x="19928" y="17328"/>
                  <a:pt x="19942" y="17328"/>
                </a:cubicBezTo>
                <a:lnTo>
                  <a:pt x="19956" y="17342"/>
                </a:lnTo>
                <a:cubicBezTo>
                  <a:pt x="19966" y="17352"/>
                  <a:pt x="19976" y="17375"/>
                  <a:pt x="19990" y="17375"/>
                </a:cubicBezTo>
                <a:cubicBezTo>
                  <a:pt x="19997" y="17375"/>
                  <a:pt x="20005" y="17370"/>
                  <a:pt x="20014" y="17356"/>
                </a:cubicBezTo>
                <a:cubicBezTo>
                  <a:pt x="20021" y="17349"/>
                  <a:pt x="20032" y="17346"/>
                  <a:pt x="20042" y="17346"/>
                </a:cubicBezTo>
                <a:cubicBezTo>
                  <a:pt x="20053" y="17346"/>
                  <a:pt x="20064" y="17349"/>
                  <a:pt x="20071" y="17356"/>
                </a:cubicBezTo>
                <a:cubicBezTo>
                  <a:pt x="20082" y="17363"/>
                  <a:pt x="20089" y="17366"/>
                  <a:pt x="20095" y="17366"/>
                </a:cubicBezTo>
                <a:cubicBezTo>
                  <a:pt x="20113" y="17366"/>
                  <a:pt x="20111" y="17338"/>
                  <a:pt x="20100" y="17328"/>
                </a:cubicBezTo>
                <a:lnTo>
                  <a:pt x="20086" y="17313"/>
                </a:lnTo>
                <a:cubicBezTo>
                  <a:pt x="20100" y="17284"/>
                  <a:pt x="20114" y="17227"/>
                  <a:pt x="20129" y="17184"/>
                </a:cubicBezTo>
                <a:lnTo>
                  <a:pt x="20172" y="17184"/>
                </a:lnTo>
                <a:cubicBezTo>
                  <a:pt x="20200" y="17184"/>
                  <a:pt x="20200" y="17170"/>
                  <a:pt x="20200" y="17141"/>
                </a:cubicBezTo>
                <a:cubicBezTo>
                  <a:pt x="20186" y="17126"/>
                  <a:pt x="20172" y="17112"/>
                  <a:pt x="20186" y="17112"/>
                </a:cubicBezTo>
                <a:lnTo>
                  <a:pt x="20215" y="17055"/>
                </a:lnTo>
                <a:cubicBezTo>
                  <a:pt x="20200" y="16983"/>
                  <a:pt x="20172" y="16911"/>
                  <a:pt x="20157" y="16911"/>
                </a:cubicBezTo>
                <a:cubicBezTo>
                  <a:pt x="20157" y="16911"/>
                  <a:pt x="20114" y="16940"/>
                  <a:pt x="20071" y="16968"/>
                </a:cubicBezTo>
                <a:lnTo>
                  <a:pt x="20028" y="16925"/>
                </a:lnTo>
                <a:cubicBezTo>
                  <a:pt x="20024" y="16921"/>
                  <a:pt x="20018" y="16919"/>
                  <a:pt x="20013" y="16919"/>
                </a:cubicBezTo>
                <a:cubicBezTo>
                  <a:pt x="19999" y="16919"/>
                  <a:pt x="19985" y="16929"/>
                  <a:pt x="19985" y="16940"/>
                </a:cubicBezTo>
                <a:lnTo>
                  <a:pt x="19971" y="16968"/>
                </a:lnTo>
                <a:cubicBezTo>
                  <a:pt x="19971" y="16997"/>
                  <a:pt x="19956" y="16997"/>
                  <a:pt x="19942" y="16997"/>
                </a:cubicBezTo>
                <a:cubicBezTo>
                  <a:pt x="19942" y="16983"/>
                  <a:pt x="19956" y="16954"/>
                  <a:pt x="19956" y="16954"/>
                </a:cubicBezTo>
                <a:cubicBezTo>
                  <a:pt x="19956" y="16952"/>
                  <a:pt x="19956" y="16951"/>
                  <a:pt x="19955" y="16951"/>
                </a:cubicBezTo>
                <a:cubicBezTo>
                  <a:pt x="19949" y="16951"/>
                  <a:pt x="19926" y="16987"/>
                  <a:pt x="19913" y="17011"/>
                </a:cubicBezTo>
                <a:lnTo>
                  <a:pt x="19899" y="17011"/>
                </a:lnTo>
                <a:cubicBezTo>
                  <a:pt x="19884" y="16997"/>
                  <a:pt x="19870" y="16925"/>
                  <a:pt x="19870" y="16911"/>
                </a:cubicBezTo>
                <a:cubicBezTo>
                  <a:pt x="19870" y="16882"/>
                  <a:pt x="19856" y="16868"/>
                  <a:pt x="19841" y="16868"/>
                </a:cubicBezTo>
                <a:cubicBezTo>
                  <a:pt x="19841" y="16868"/>
                  <a:pt x="19827" y="16810"/>
                  <a:pt x="19813" y="16810"/>
                </a:cubicBezTo>
                <a:cubicBezTo>
                  <a:pt x="19798" y="16810"/>
                  <a:pt x="19798" y="16796"/>
                  <a:pt x="19813" y="16796"/>
                </a:cubicBezTo>
                <a:lnTo>
                  <a:pt x="19899" y="16810"/>
                </a:lnTo>
                <a:cubicBezTo>
                  <a:pt x="19928" y="16767"/>
                  <a:pt x="19971" y="16695"/>
                  <a:pt x="19971" y="16681"/>
                </a:cubicBezTo>
                <a:cubicBezTo>
                  <a:pt x="19985" y="16667"/>
                  <a:pt x="19971" y="16652"/>
                  <a:pt x="19942" y="16652"/>
                </a:cubicBezTo>
                <a:lnTo>
                  <a:pt x="19942" y="16638"/>
                </a:lnTo>
                <a:cubicBezTo>
                  <a:pt x="19928" y="16602"/>
                  <a:pt x="19906" y="16591"/>
                  <a:pt x="19884" y="16591"/>
                </a:cubicBezTo>
                <a:cubicBezTo>
                  <a:pt x="19863" y="16591"/>
                  <a:pt x="19841" y="16602"/>
                  <a:pt x="19827" y="16609"/>
                </a:cubicBezTo>
                <a:lnTo>
                  <a:pt x="19784" y="16638"/>
                </a:lnTo>
                <a:cubicBezTo>
                  <a:pt x="19755" y="16624"/>
                  <a:pt x="19755" y="16537"/>
                  <a:pt x="19755" y="16523"/>
                </a:cubicBezTo>
                <a:cubicBezTo>
                  <a:pt x="19769" y="16509"/>
                  <a:pt x="19769" y="16494"/>
                  <a:pt x="19784" y="16494"/>
                </a:cubicBezTo>
                <a:cubicBezTo>
                  <a:pt x="19769" y="16552"/>
                  <a:pt x="19813" y="16552"/>
                  <a:pt x="19827" y="16552"/>
                </a:cubicBezTo>
                <a:lnTo>
                  <a:pt x="19884" y="16537"/>
                </a:lnTo>
                <a:cubicBezTo>
                  <a:pt x="19856" y="16509"/>
                  <a:pt x="19827" y="16466"/>
                  <a:pt x="19813" y="16451"/>
                </a:cubicBezTo>
                <a:lnTo>
                  <a:pt x="19827" y="16422"/>
                </a:lnTo>
                <a:cubicBezTo>
                  <a:pt x="19841" y="16394"/>
                  <a:pt x="19841" y="16365"/>
                  <a:pt x="19856" y="16336"/>
                </a:cubicBezTo>
                <a:cubicBezTo>
                  <a:pt x="19852" y="16332"/>
                  <a:pt x="19848" y="16331"/>
                  <a:pt x="19844" y="16331"/>
                </a:cubicBezTo>
                <a:cubicBezTo>
                  <a:pt x="19834" y="16331"/>
                  <a:pt x="19823" y="16344"/>
                  <a:pt x="19813" y="16365"/>
                </a:cubicBezTo>
                <a:lnTo>
                  <a:pt x="19798" y="16365"/>
                </a:lnTo>
                <a:cubicBezTo>
                  <a:pt x="19769" y="16351"/>
                  <a:pt x="19784" y="16322"/>
                  <a:pt x="19798" y="16293"/>
                </a:cubicBezTo>
                <a:cubicBezTo>
                  <a:pt x="19798" y="16293"/>
                  <a:pt x="19784" y="16250"/>
                  <a:pt x="19769" y="16207"/>
                </a:cubicBezTo>
                <a:lnTo>
                  <a:pt x="19726" y="16207"/>
                </a:lnTo>
                <a:cubicBezTo>
                  <a:pt x="19717" y="16212"/>
                  <a:pt x="19707" y="16215"/>
                  <a:pt x="19698" y="16215"/>
                </a:cubicBezTo>
                <a:cubicBezTo>
                  <a:pt x="19680" y="16215"/>
                  <a:pt x="19664" y="16202"/>
                  <a:pt x="19655" y="16164"/>
                </a:cubicBezTo>
                <a:cubicBezTo>
                  <a:pt x="19655" y="16164"/>
                  <a:pt x="19626" y="16149"/>
                  <a:pt x="19626" y="16149"/>
                </a:cubicBezTo>
                <a:lnTo>
                  <a:pt x="19611" y="16236"/>
                </a:lnTo>
                <a:cubicBezTo>
                  <a:pt x="19568" y="16221"/>
                  <a:pt x="19540" y="16149"/>
                  <a:pt x="19554" y="16135"/>
                </a:cubicBezTo>
                <a:cubicBezTo>
                  <a:pt x="19554" y="16121"/>
                  <a:pt x="19568" y="16092"/>
                  <a:pt x="19583" y="16078"/>
                </a:cubicBezTo>
                <a:lnTo>
                  <a:pt x="19597" y="16078"/>
                </a:lnTo>
                <a:lnTo>
                  <a:pt x="19626" y="16106"/>
                </a:lnTo>
                <a:cubicBezTo>
                  <a:pt x="19669" y="16092"/>
                  <a:pt x="19683" y="16034"/>
                  <a:pt x="19683" y="16006"/>
                </a:cubicBezTo>
                <a:cubicBezTo>
                  <a:pt x="19683" y="15991"/>
                  <a:pt x="19683" y="15977"/>
                  <a:pt x="19698" y="15963"/>
                </a:cubicBezTo>
                <a:cubicBezTo>
                  <a:pt x="19698" y="15963"/>
                  <a:pt x="19769" y="15891"/>
                  <a:pt x="19784" y="15848"/>
                </a:cubicBezTo>
                <a:cubicBezTo>
                  <a:pt x="19784" y="15848"/>
                  <a:pt x="19784" y="15833"/>
                  <a:pt x="19784" y="15833"/>
                </a:cubicBezTo>
                <a:lnTo>
                  <a:pt x="19928" y="15833"/>
                </a:lnTo>
                <a:cubicBezTo>
                  <a:pt x="19930" y="15835"/>
                  <a:pt x="19932" y="15836"/>
                  <a:pt x="19933" y="15836"/>
                </a:cubicBezTo>
                <a:cubicBezTo>
                  <a:pt x="19946" y="15836"/>
                  <a:pt x="19956" y="15803"/>
                  <a:pt x="19956" y="15790"/>
                </a:cubicBezTo>
                <a:cubicBezTo>
                  <a:pt x="19963" y="15783"/>
                  <a:pt x="19971" y="15779"/>
                  <a:pt x="19981" y="15779"/>
                </a:cubicBezTo>
                <a:cubicBezTo>
                  <a:pt x="19992" y="15779"/>
                  <a:pt x="20007" y="15783"/>
                  <a:pt x="20028" y="15790"/>
                </a:cubicBezTo>
                <a:lnTo>
                  <a:pt x="20042" y="15805"/>
                </a:lnTo>
                <a:cubicBezTo>
                  <a:pt x="20064" y="15815"/>
                  <a:pt x="20069" y="15849"/>
                  <a:pt x="20082" y="15849"/>
                </a:cubicBezTo>
                <a:cubicBezTo>
                  <a:pt x="20087" y="15849"/>
                  <a:pt x="20092" y="15845"/>
                  <a:pt x="20100" y="15833"/>
                </a:cubicBezTo>
                <a:cubicBezTo>
                  <a:pt x="20129" y="15819"/>
                  <a:pt x="20157" y="15819"/>
                  <a:pt x="20186" y="15805"/>
                </a:cubicBezTo>
                <a:cubicBezTo>
                  <a:pt x="20186" y="15805"/>
                  <a:pt x="20186" y="15805"/>
                  <a:pt x="20186" y="15819"/>
                </a:cubicBezTo>
                <a:cubicBezTo>
                  <a:pt x="20200" y="15829"/>
                  <a:pt x="20216" y="15830"/>
                  <a:pt x="20233" y="15830"/>
                </a:cubicBezTo>
                <a:cubicBezTo>
                  <a:pt x="20241" y="15830"/>
                  <a:pt x="20250" y="15830"/>
                  <a:pt x="20258" y="15830"/>
                </a:cubicBezTo>
                <a:cubicBezTo>
                  <a:pt x="20283" y="15830"/>
                  <a:pt x="20308" y="15833"/>
                  <a:pt x="20330" y="15862"/>
                </a:cubicBezTo>
                <a:cubicBezTo>
                  <a:pt x="20330" y="15862"/>
                  <a:pt x="20359" y="15833"/>
                  <a:pt x="20373" y="15833"/>
                </a:cubicBezTo>
                <a:lnTo>
                  <a:pt x="20387" y="15833"/>
                </a:lnTo>
                <a:cubicBezTo>
                  <a:pt x="20391" y="15835"/>
                  <a:pt x="20394" y="15836"/>
                  <a:pt x="20397" y="15836"/>
                </a:cubicBezTo>
                <a:cubicBezTo>
                  <a:pt x="20412" y="15836"/>
                  <a:pt x="20402" y="15803"/>
                  <a:pt x="20402" y="15790"/>
                </a:cubicBezTo>
                <a:cubicBezTo>
                  <a:pt x="20402" y="15776"/>
                  <a:pt x="20373" y="15733"/>
                  <a:pt x="20373" y="15704"/>
                </a:cubicBezTo>
                <a:cubicBezTo>
                  <a:pt x="20373" y="15702"/>
                  <a:pt x="20372" y="15701"/>
                  <a:pt x="20370" y="15701"/>
                </a:cubicBezTo>
                <a:cubicBezTo>
                  <a:pt x="20358" y="15701"/>
                  <a:pt x="20313" y="15735"/>
                  <a:pt x="20301" y="15747"/>
                </a:cubicBezTo>
                <a:cubicBezTo>
                  <a:pt x="20294" y="15754"/>
                  <a:pt x="20290" y="15757"/>
                  <a:pt x="20287" y="15757"/>
                </a:cubicBezTo>
                <a:cubicBezTo>
                  <a:pt x="20278" y="15757"/>
                  <a:pt x="20287" y="15729"/>
                  <a:pt x="20287" y="15718"/>
                </a:cubicBezTo>
                <a:cubicBezTo>
                  <a:pt x="20298" y="15695"/>
                  <a:pt x="20253" y="15671"/>
                  <a:pt x="20228" y="15671"/>
                </a:cubicBezTo>
                <a:cubicBezTo>
                  <a:pt x="20222" y="15671"/>
                  <a:pt x="20217" y="15673"/>
                  <a:pt x="20215" y="15675"/>
                </a:cubicBezTo>
                <a:cubicBezTo>
                  <a:pt x="20205" y="15685"/>
                  <a:pt x="20173" y="15696"/>
                  <a:pt x="20150" y="15696"/>
                </a:cubicBezTo>
                <a:cubicBezTo>
                  <a:pt x="20141" y="15696"/>
                  <a:pt x="20133" y="15694"/>
                  <a:pt x="20129" y="15690"/>
                </a:cubicBezTo>
                <a:cubicBezTo>
                  <a:pt x="20114" y="15690"/>
                  <a:pt x="20071" y="15647"/>
                  <a:pt x="20042" y="15589"/>
                </a:cubicBezTo>
                <a:lnTo>
                  <a:pt x="20057" y="15546"/>
                </a:lnTo>
                <a:lnTo>
                  <a:pt x="20057" y="15517"/>
                </a:lnTo>
                <a:cubicBezTo>
                  <a:pt x="20063" y="15511"/>
                  <a:pt x="20071" y="15508"/>
                  <a:pt x="20079" y="15508"/>
                </a:cubicBezTo>
                <a:cubicBezTo>
                  <a:pt x="20090" y="15508"/>
                  <a:pt x="20100" y="15515"/>
                  <a:pt x="20100" y="15532"/>
                </a:cubicBezTo>
                <a:cubicBezTo>
                  <a:pt x="20086" y="15589"/>
                  <a:pt x="20100" y="15618"/>
                  <a:pt x="20114" y="15618"/>
                </a:cubicBezTo>
                <a:lnTo>
                  <a:pt x="20143" y="15603"/>
                </a:lnTo>
                <a:cubicBezTo>
                  <a:pt x="20186" y="15603"/>
                  <a:pt x="20200" y="15575"/>
                  <a:pt x="20200" y="15560"/>
                </a:cubicBezTo>
                <a:cubicBezTo>
                  <a:pt x="20200" y="15546"/>
                  <a:pt x="20200" y="15532"/>
                  <a:pt x="20200" y="15532"/>
                </a:cubicBezTo>
                <a:lnTo>
                  <a:pt x="20215" y="15532"/>
                </a:lnTo>
                <a:cubicBezTo>
                  <a:pt x="20223" y="15527"/>
                  <a:pt x="20230" y="15526"/>
                  <a:pt x="20236" y="15526"/>
                </a:cubicBezTo>
                <a:cubicBezTo>
                  <a:pt x="20251" y="15526"/>
                  <a:pt x="20258" y="15536"/>
                  <a:pt x="20258" y="15546"/>
                </a:cubicBezTo>
                <a:lnTo>
                  <a:pt x="20244" y="15546"/>
                </a:lnTo>
                <a:lnTo>
                  <a:pt x="20244" y="15575"/>
                </a:lnTo>
                <a:cubicBezTo>
                  <a:pt x="20244" y="15589"/>
                  <a:pt x="20258" y="15603"/>
                  <a:pt x="20272" y="15618"/>
                </a:cubicBezTo>
                <a:lnTo>
                  <a:pt x="20272" y="15603"/>
                </a:lnTo>
                <a:lnTo>
                  <a:pt x="20287" y="15589"/>
                </a:lnTo>
                <a:cubicBezTo>
                  <a:pt x="20291" y="15580"/>
                  <a:pt x="20298" y="15576"/>
                  <a:pt x="20305" y="15576"/>
                </a:cubicBezTo>
                <a:cubicBezTo>
                  <a:pt x="20319" y="15576"/>
                  <a:pt x="20335" y="15589"/>
                  <a:pt x="20344" y="15589"/>
                </a:cubicBezTo>
                <a:cubicBezTo>
                  <a:pt x="20344" y="15596"/>
                  <a:pt x="20366" y="15600"/>
                  <a:pt x="20389" y="15600"/>
                </a:cubicBezTo>
                <a:cubicBezTo>
                  <a:pt x="20412" y="15600"/>
                  <a:pt x="20438" y="15596"/>
                  <a:pt x="20445" y="15589"/>
                </a:cubicBezTo>
                <a:cubicBezTo>
                  <a:pt x="20457" y="15583"/>
                  <a:pt x="20469" y="15580"/>
                  <a:pt x="20479" y="15580"/>
                </a:cubicBezTo>
                <a:cubicBezTo>
                  <a:pt x="20495" y="15580"/>
                  <a:pt x="20508" y="15587"/>
                  <a:pt x="20517" y="15603"/>
                </a:cubicBezTo>
                <a:cubicBezTo>
                  <a:pt x="20517" y="15605"/>
                  <a:pt x="20517" y="15606"/>
                  <a:pt x="20518" y="15606"/>
                </a:cubicBezTo>
                <a:cubicBezTo>
                  <a:pt x="20523" y="15606"/>
                  <a:pt x="20547" y="15559"/>
                  <a:pt x="20560" y="15546"/>
                </a:cubicBezTo>
                <a:cubicBezTo>
                  <a:pt x="20560" y="15536"/>
                  <a:pt x="20596" y="15526"/>
                  <a:pt x="20622" y="15526"/>
                </a:cubicBezTo>
                <a:cubicBezTo>
                  <a:pt x="20633" y="15526"/>
                  <a:pt x="20642" y="15527"/>
                  <a:pt x="20646" y="15532"/>
                </a:cubicBezTo>
                <a:lnTo>
                  <a:pt x="20703" y="15532"/>
                </a:lnTo>
                <a:lnTo>
                  <a:pt x="20689" y="15618"/>
                </a:lnTo>
                <a:cubicBezTo>
                  <a:pt x="20732" y="15603"/>
                  <a:pt x="20790" y="15603"/>
                  <a:pt x="20790" y="15589"/>
                </a:cubicBezTo>
                <a:cubicBezTo>
                  <a:pt x="20790" y="15575"/>
                  <a:pt x="20804" y="15517"/>
                  <a:pt x="20818" y="15460"/>
                </a:cubicBezTo>
                <a:lnTo>
                  <a:pt x="20833" y="15445"/>
                </a:lnTo>
                <a:cubicBezTo>
                  <a:pt x="20852" y="15436"/>
                  <a:pt x="20865" y="15412"/>
                  <a:pt x="20885" y="15412"/>
                </a:cubicBezTo>
                <a:cubicBezTo>
                  <a:pt x="20894" y="15412"/>
                  <a:pt x="20905" y="15417"/>
                  <a:pt x="20919" y="15431"/>
                </a:cubicBezTo>
                <a:lnTo>
                  <a:pt x="20933" y="15445"/>
                </a:lnTo>
                <a:cubicBezTo>
                  <a:pt x="20933" y="15460"/>
                  <a:pt x="20933" y="15503"/>
                  <a:pt x="20948" y="15532"/>
                </a:cubicBezTo>
                <a:lnTo>
                  <a:pt x="20976" y="15503"/>
                </a:lnTo>
                <a:lnTo>
                  <a:pt x="21005" y="15489"/>
                </a:lnTo>
                <a:cubicBezTo>
                  <a:pt x="21034" y="15474"/>
                  <a:pt x="21077" y="15445"/>
                  <a:pt x="21077" y="15445"/>
                </a:cubicBezTo>
                <a:cubicBezTo>
                  <a:pt x="21091" y="15431"/>
                  <a:pt x="21077" y="15417"/>
                  <a:pt x="21063" y="15402"/>
                </a:cubicBezTo>
                <a:cubicBezTo>
                  <a:pt x="21019" y="15402"/>
                  <a:pt x="21019" y="15374"/>
                  <a:pt x="21019" y="15345"/>
                </a:cubicBezTo>
                <a:lnTo>
                  <a:pt x="21034" y="15287"/>
                </a:lnTo>
                <a:cubicBezTo>
                  <a:pt x="21048" y="15230"/>
                  <a:pt x="21063" y="15058"/>
                  <a:pt x="21034" y="15029"/>
                </a:cubicBezTo>
                <a:cubicBezTo>
                  <a:pt x="21005" y="15000"/>
                  <a:pt x="20976" y="14928"/>
                  <a:pt x="20948" y="14885"/>
                </a:cubicBezTo>
                <a:lnTo>
                  <a:pt x="20976" y="14856"/>
                </a:lnTo>
                <a:cubicBezTo>
                  <a:pt x="20991" y="14842"/>
                  <a:pt x="21005" y="14842"/>
                  <a:pt x="21019" y="14813"/>
                </a:cubicBezTo>
                <a:cubicBezTo>
                  <a:pt x="21034" y="14813"/>
                  <a:pt x="21048" y="14785"/>
                  <a:pt x="21048" y="14785"/>
                </a:cubicBezTo>
                <a:cubicBezTo>
                  <a:pt x="21005" y="14727"/>
                  <a:pt x="21034" y="14713"/>
                  <a:pt x="21063" y="14698"/>
                </a:cubicBezTo>
                <a:lnTo>
                  <a:pt x="21091" y="14698"/>
                </a:lnTo>
                <a:cubicBezTo>
                  <a:pt x="21095" y="14694"/>
                  <a:pt x="21101" y="14692"/>
                  <a:pt x="21107" y="14692"/>
                </a:cubicBezTo>
                <a:cubicBezTo>
                  <a:pt x="21120" y="14692"/>
                  <a:pt x="21134" y="14703"/>
                  <a:pt x="21134" y="14713"/>
                </a:cubicBezTo>
                <a:cubicBezTo>
                  <a:pt x="21145" y="14713"/>
                  <a:pt x="21180" y="14737"/>
                  <a:pt x="21197" y="14737"/>
                </a:cubicBezTo>
                <a:cubicBezTo>
                  <a:pt x="21203" y="14737"/>
                  <a:pt x="21206" y="14734"/>
                  <a:pt x="21206" y="14727"/>
                </a:cubicBezTo>
                <a:cubicBezTo>
                  <a:pt x="21221" y="14698"/>
                  <a:pt x="21235" y="14627"/>
                  <a:pt x="21235" y="14612"/>
                </a:cubicBezTo>
                <a:cubicBezTo>
                  <a:pt x="21235" y="14595"/>
                  <a:pt x="21230" y="14588"/>
                  <a:pt x="21223" y="14588"/>
                </a:cubicBezTo>
                <a:cubicBezTo>
                  <a:pt x="21218" y="14588"/>
                  <a:pt x="21212" y="14592"/>
                  <a:pt x="21206" y="14598"/>
                </a:cubicBezTo>
                <a:lnTo>
                  <a:pt x="21192" y="14598"/>
                </a:lnTo>
                <a:cubicBezTo>
                  <a:pt x="21177" y="14598"/>
                  <a:pt x="21163" y="14583"/>
                  <a:pt x="21149" y="14569"/>
                </a:cubicBezTo>
                <a:lnTo>
                  <a:pt x="21120" y="14540"/>
                </a:lnTo>
                <a:cubicBezTo>
                  <a:pt x="21120" y="14569"/>
                  <a:pt x="21063" y="14598"/>
                  <a:pt x="21019" y="14612"/>
                </a:cubicBezTo>
                <a:lnTo>
                  <a:pt x="20991" y="14583"/>
                </a:lnTo>
                <a:lnTo>
                  <a:pt x="20976" y="14569"/>
                </a:lnTo>
                <a:cubicBezTo>
                  <a:pt x="20976" y="14569"/>
                  <a:pt x="20948" y="14555"/>
                  <a:pt x="20933" y="14540"/>
                </a:cubicBezTo>
                <a:cubicBezTo>
                  <a:pt x="20919" y="14540"/>
                  <a:pt x="20933" y="14512"/>
                  <a:pt x="20933" y="14497"/>
                </a:cubicBezTo>
                <a:cubicBezTo>
                  <a:pt x="20933" y="14497"/>
                  <a:pt x="20970" y="14516"/>
                  <a:pt x="20992" y="14516"/>
                </a:cubicBezTo>
                <a:cubicBezTo>
                  <a:pt x="20998" y="14516"/>
                  <a:pt x="21002" y="14514"/>
                  <a:pt x="21005" y="14512"/>
                </a:cubicBezTo>
                <a:cubicBezTo>
                  <a:pt x="21005" y="14483"/>
                  <a:pt x="20991" y="14440"/>
                  <a:pt x="20991" y="14425"/>
                </a:cubicBezTo>
                <a:cubicBezTo>
                  <a:pt x="20976" y="14411"/>
                  <a:pt x="21005" y="14382"/>
                  <a:pt x="21019" y="14368"/>
                </a:cubicBezTo>
                <a:cubicBezTo>
                  <a:pt x="21034" y="14354"/>
                  <a:pt x="21034" y="14325"/>
                  <a:pt x="21034" y="14325"/>
                </a:cubicBezTo>
                <a:cubicBezTo>
                  <a:pt x="21019" y="14325"/>
                  <a:pt x="21048" y="14296"/>
                  <a:pt x="21063" y="14296"/>
                </a:cubicBezTo>
                <a:cubicBezTo>
                  <a:pt x="21077" y="14282"/>
                  <a:pt x="21120" y="14181"/>
                  <a:pt x="21120" y="14138"/>
                </a:cubicBezTo>
                <a:cubicBezTo>
                  <a:pt x="21134" y="14095"/>
                  <a:pt x="21077" y="14081"/>
                  <a:pt x="21063" y="14066"/>
                </a:cubicBezTo>
                <a:cubicBezTo>
                  <a:pt x="21048" y="14066"/>
                  <a:pt x="20991" y="14095"/>
                  <a:pt x="20976" y="14109"/>
                </a:cubicBezTo>
                <a:cubicBezTo>
                  <a:pt x="20973" y="14111"/>
                  <a:pt x="20970" y="14112"/>
                  <a:pt x="20967" y="14112"/>
                </a:cubicBezTo>
                <a:cubicBezTo>
                  <a:pt x="20944" y="14112"/>
                  <a:pt x="20932" y="14065"/>
                  <a:pt x="20919" y="14052"/>
                </a:cubicBezTo>
                <a:cubicBezTo>
                  <a:pt x="20919" y="14045"/>
                  <a:pt x="20912" y="14041"/>
                  <a:pt x="20901" y="14041"/>
                </a:cubicBezTo>
                <a:cubicBezTo>
                  <a:pt x="20890" y="14041"/>
                  <a:pt x="20876" y="14045"/>
                  <a:pt x="20861" y="14052"/>
                </a:cubicBezTo>
                <a:lnTo>
                  <a:pt x="20847" y="14052"/>
                </a:lnTo>
                <a:cubicBezTo>
                  <a:pt x="20833" y="14066"/>
                  <a:pt x="20818" y="14081"/>
                  <a:pt x="20818" y="14095"/>
                </a:cubicBezTo>
                <a:lnTo>
                  <a:pt x="20804" y="14124"/>
                </a:lnTo>
                <a:cubicBezTo>
                  <a:pt x="20804" y="14167"/>
                  <a:pt x="20833" y="14195"/>
                  <a:pt x="20847" y="14210"/>
                </a:cubicBezTo>
                <a:lnTo>
                  <a:pt x="20890" y="14210"/>
                </a:lnTo>
                <a:cubicBezTo>
                  <a:pt x="20903" y="14197"/>
                  <a:pt x="20916" y="14150"/>
                  <a:pt x="20928" y="14150"/>
                </a:cubicBezTo>
                <a:cubicBezTo>
                  <a:pt x="20930" y="14150"/>
                  <a:pt x="20932" y="14151"/>
                  <a:pt x="20933" y="14152"/>
                </a:cubicBezTo>
                <a:cubicBezTo>
                  <a:pt x="20948" y="14167"/>
                  <a:pt x="20962" y="14210"/>
                  <a:pt x="20962" y="14224"/>
                </a:cubicBezTo>
                <a:cubicBezTo>
                  <a:pt x="20976" y="14224"/>
                  <a:pt x="20876" y="14253"/>
                  <a:pt x="20833" y="14267"/>
                </a:cubicBezTo>
                <a:cubicBezTo>
                  <a:pt x="20827" y="14270"/>
                  <a:pt x="20821" y="14271"/>
                  <a:pt x="20816" y="14271"/>
                </a:cubicBezTo>
                <a:cubicBezTo>
                  <a:pt x="20794" y="14271"/>
                  <a:pt x="20775" y="14253"/>
                  <a:pt x="20775" y="14253"/>
                </a:cubicBezTo>
                <a:cubicBezTo>
                  <a:pt x="20775" y="14239"/>
                  <a:pt x="20790" y="14195"/>
                  <a:pt x="20790" y="14181"/>
                </a:cubicBezTo>
                <a:cubicBezTo>
                  <a:pt x="20790" y="14167"/>
                  <a:pt x="20775" y="14124"/>
                  <a:pt x="20761" y="14095"/>
                </a:cubicBezTo>
                <a:lnTo>
                  <a:pt x="20732" y="14066"/>
                </a:lnTo>
                <a:lnTo>
                  <a:pt x="20718" y="14037"/>
                </a:lnTo>
                <a:cubicBezTo>
                  <a:pt x="20689" y="14037"/>
                  <a:pt x="20675" y="14052"/>
                  <a:pt x="20660" y="14052"/>
                </a:cubicBezTo>
                <a:lnTo>
                  <a:pt x="20617" y="14052"/>
                </a:lnTo>
                <a:cubicBezTo>
                  <a:pt x="20588" y="14037"/>
                  <a:pt x="20517" y="14037"/>
                  <a:pt x="20488" y="14023"/>
                </a:cubicBezTo>
                <a:lnTo>
                  <a:pt x="20445" y="14009"/>
                </a:lnTo>
                <a:lnTo>
                  <a:pt x="20416" y="14009"/>
                </a:lnTo>
                <a:lnTo>
                  <a:pt x="20359" y="14052"/>
                </a:lnTo>
                <a:cubicBezTo>
                  <a:pt x="20301" y="14009"/>
                  <a:pt x="20272" y="13894"/>
                  <a:pt x="20272" y="13865"/>
                </a:cubicBezTo>
                <a:cubicBezTo>
                  <a:pt x="20272" y="13836"/>
                  <a:pt x="20229" y="13793"/>
                  <a:pt x="20186" y="13779"/>
                </a:cubicBezTo>
                <a:lnTo>
                  <a:pt x="20143" y="13793"/>
                </a:lnTo>
                <a:lnTo>
                  <a:pt x="20100" y="13793"/>
                </a:lnTo>
                <a:cubicBezTo>
                  <a:pt x="20089" y="13810"/>
                  <a:pt x="20077" y="13818"/>
                  <a:pt x="20068" y="13818"/>
                </a:cubicBezTo>
                <a:cubicBezTo>
                  <a:pt x="20053" y="13818"/>
                  <a:pt x="20042" y="13799"/>
                  <a:pt x="20042" y="13764"/>
                </a:cubicBezTo>
                <a:lnTo>
                  <a:pt x="19985" y="13779"/>
                </a:lnTo>
                <a:cubicBezTo>
                  <a:pt x="19981" y="13781"/>
                  <a:pt x="19978" y="13782"/>
                  <a:pt x="19975" y="13782"/>
                </a:cubicBezTo>
                <a:cubicBezTo>
                  <a:pt x="19957" y="13782"/>
                  <a:pt x="19958" y="13748"/>
                  <a:pt x="19971" y="13736"/>
                </a:cubicBezTo>
                <a:cubicBezTo>
                  <a:pt x="19981" y="13716"/>
                  <a:pt x="19991" y="13689"/>
                  <a:pt x="20005" y="13689"/>
                </a:cubicBezTo>
                <a:cubicBezTo>
                  <a:pt x="20012" y="13689"/>
                  <a:pt x="20019" y="13694"/>
                  <a:pt x="20028" y="13707"/>
                </a:cubicBezTo>
                <a:cubicBezTo>
                  <a:pt x="20042" y="13707"/>
                  <a:pt x="20057" y="13721"/>
                  <a:pt x="20071" y="13721"/>
                </a:cubicBezTo>
                <a:lnTo>
                  <a:pt x="20100" y="13707"/>
                </a:lnTo>
                <a:cubicBezTo>
                  <a:pt x="20116" y="13713"/>
                  <a:pt x="20131" y="13716"/>
                  <a:pt x="20144" y="13716"/>
                </a:cubicBezTo>
                <a:cubicBezTo>
                  <a:pt x="20194" y="13716"/>
                  <a:pt x="20226" y="13680"/>
                  <a:pt x="20215" y="13635"/>
                </a:cubicBezTo>
                <a:lnTo>
                  <a:pt x="20215" y="13635"/>
                </a:lnTo>
                <a:lnTo>
                  <a:pt x="20172" y="13678"/>
                </a:lnTo>
                <a:cubicBezTo>
                  <a:pt x="20166" y="13681"/>
                  <a:pt x="20161" y="13682"/>
                  <a:pt x="20158" y="13682"/>
                </a:cubicBezTo>
                <a:cubicBezTo>
                  <a:pt x="20142" y="13682"/>
                  <a:pt x="20140" y="13664"/>
                  <a:pt x="20129" y="13664"/>
                </a:cubicBezTo>
                <a:cubicBezTo>
                  <a:pt x="20087" y="13643"/>
                  <a:pt x="20060" y="13630"/>
                  <a:pt x="20015" y="13630"/>
                </a:cubicBezTo>
                <a:cubicBezTo>
                  <a:pt x="19998" y="13630"/>
                  <a:pt x="19979" y="13631"/>
                  <a:pt x="19956" y="13635"/>
                </a:cubicBezTo>
                <a:cubicBezTo>
                  <a:pt x="19956" y="13635"/>
                  <a:pt x="19942" y="13621"/>
                  <a:pt x="19942" y="13621"/>
                </a:cubicBezTo>
                <a:lnTo>
                  <a:pt x="19899" y="13606"/>
                </a:lnTo>
                <a:cubicBezTo>
                  <a:pt x="19899" y="13650"/>
                  <a:pt x="19856" y="13764"/>
                  <a:pt x="19856" y="13808"/>
                </a:cubicBezTo>
                <a:cubicBezTo>
                  <a:pt x="19856" y="13835"/>
                  <a:pt x="19850" y="13845"/>
                  <a:pt x="19846" y="13845"/>
                </a:cubicBezTo>
                <a:cubicBezTo>
                  <a:pt x="19843" y="13845"/>
                  <a:pt x="19841" y="13842"/>
                  <a:pt x="19841" y="13836"/>
                </a:cubicBezTo>
                <a:cubicBezTo>
                  <a:pt x="19841" y="13836"/>
                  <a:pt x="19827" y="13793"/>
                  <a:pt x="19798" y="13750"/>
                </a:cubicBezTo>
                <a:lnTo>
                  <a:pt x="19813" y="13693"/>
                </a:lnTo>
                <a:lnTo>
                  <a:pt x="19841" y="13650"/>
                </a:lnTo>
                <a:cubicBezTo>
                  <a:pt x="19798" y="13635"/>
                  <a:pt x="19741" y="13635"/>
                  <a:pt x="19712" y="13635"/>
                </a:cubicBezTo>
                <a:lnTo>
                  <a:pt x="19712" y="13592"/>
                </a:lnTo>
                <a:cubicBezTo>
                  <a:pt x="19712" y="13578"/>
                  <a:pt x="19698" y="13563"/>
                  <a:pt x="19698" y="13549"/>
                </a:cubicBezTo>
                <a:lnTo>
                  <a:pt x="19712" y="13549"/>
                </a:lnTo>
                <a:lnTo>
                  <a:pt x="19741" y="13563"/>
                </a:lnTo>
                <a:cubicBezTo>
                  <a:pt x="19741" y="13563"/>
                  <a:pt x="19755" y="13549"/>
                  <a:pt x="19769" y="13549"/>
                </a:cubicBezTo>
                <a:cubicBezTo>
                  <a:pt x="19769" y="13563"/>
                  <a:pt x="19784" y="13578"/>
                  <a:pt x="19827" y="13592"/>
                </a:cubicBezTo>
                <a:cubicBezTo>
                  <a:pt x="19827" y="13592"/>
                  <a:pt x="19827" y="13592"/>
                  <a:pt x="19827" y="13520"/>
                </a:cubicBezTo>
                <a:cubicBezTo>
                  <a:pt x="19829" y="13522"/>
                  <a:pt x="19833" y="13523"/>
                  <a:pt x="19838" y="13523"/>
                </a:cubicBezTo>
                <a:cubicBezTo>
                  <a:pt x="19869" y="13523"/>
                  <a:pt x="19948" y="13491"/>
                  <a:pt x="19985" y="13491"/>
                </a:cubicBezTo>
                <a:cubicBezTo>
                  <a:pt x="20014" y="13491"/>
                  <a:pt x="20086" y="13477"/>
                  <a:pt x="20100" y="13477"/>
                </a:cubicBezTo>
                <a:cubicBezTo>
                  <a:pt x="20110" y="13477"/>
                  <a:pt x="20138" y="13484"/>
                  <a:pt x="20161" y="13484"/>
                </a:cubicBezTo>
                <a:cubicBezTo>
                  <a:pt x="20172" y="13484"/>
                  <a:pt x="20181" y="13482"/>
                  <a:pt x="20186" y="13477"/>
                </a:cubicBezTo>
                <a:cubicBezTo>
                  <a:pt x="20196" y="13477"/>
                  <a:pt x="20218" y="13471"/>
                  <a:pt x="20240" y="13471"/>
                </a:cubicBezTo>
                <a:cubicBezTo>
                  <a:pt x="20252" y="13471"/>
                  <a:pt x="20263" y="13472"/>
                  <a:pt x="20272" y="13477"/>
                </a:cubicBezTo>
                <a:lnTo>
                  <a:pt x="20301" y="13434"/>
                </a:lnTo>
                <a:lnTo>
                  <a:pt x="20315" y="13434"/>
                </a:lnTo>
                <a:cubicBezTo>
                  <a:pt x="20318" y="13437"/>
                  <a:pt x="20321" y="13438"/>
                  <a:pt x="20325" y="13438"/>
                </a:cubicBezTo>
                <a:cubicBezTo>
                  <a:pt x="20340" y="13438"/>
                  <a:pt x="20364" y="13414"/>
                  <a:pt x="20387" y="13391"/>
                </a:cubicBezTo>
                <a:lnTo>
                  <a:pt x="20402" y="13420"/>
                </a:lnTo>
                <a:cubicBezTo>
                  <a:pt x="20404" y="13428"/>
                  <a:pt x="20407" y="13431"/>
                  <a:pt x="20411" y="13431"/>
                </a:cubicBezTo>
                <a:cubicBezTo>
                  <a:pt x="20422" y="13431"/>
                  <a:pt x="20436" y="13401"/>
                  <a:pt x="20447" y="13401"/>
                </a:cubicBezTo>
                <a:cubicBezTo>
                  <a:pt x="20452" y="13401"/>
                  <a:pt x="20456" y="13406"/>
                  <a:pt x="20459" y="13420"/>
                </a:cubicBezTo>
                <a:cubicBezTo>
                  <a:pt x="20459" y="13420"/>
                  <a:pt x="20502" y="13405"/>
                  <a:pt x="20517" y="13405"/>
                </a:cubicBezTo>
                <a:lnTo>
                  <a:pt x="20545" y="13463"/>
                </a:lnTo>
                <a:cubicBezTo>
                  <a:pt x="20560" y="13434"/>
                  <a:pt x="20603" y="13391"/>
                  <a:pt x="20632" y="13377"/>
                </a:cubicBezTo>
                <a:lnTo>
                  <a:pt x="20718" y="13377"/>
                </a:lnTo>
                <a:cubicBezTo>
                  <a:pt x="20775" y="13362"/>
                  <a:pt x="20861" y="13362"/>
                  <a:pt x="20890" y="13348"/>
                </a:cubicBezTo>
                <a:lnTo>
                  <a:pt x="20919" y="13348"/>
                </a:lnTo>
                <a:lnTo>
                  <a:pt x="20948" y="13333"/>
                </a:lnTo>
                <a:cubicBezTo>
                  <a:pt x="20976" y="13319"/>
                  <a:pt x="21149" y="13305"/>
                  <a:pt x="21206" y="13276"/>
                </a:cubicBezTo>
                <a:cubicBezTo>
                  <a:pt x="21264" y="13262"/>
                  <a:pt x="21321" y="13247"/>
                  <a:pt x="21350" y="13247"/>
                </a:cubicBezTo>
                <a:lnTo>
                  <a:pt x="21379" y="13233"/>
                </a:lnTo>
                <a:lnTo>
                  <a:pt x="21393" y="13219"/>
                </a:lnTo>
                <a:cubicBezTo>
                  <a:pt x="21407" y="13204"/>
                  <a:pt x="21450" y="13204"/>
                  <a:pt x="21465" y="13190"/>
                </a:cubicBezTo>
                <a:cubicBezTo>
                  <a:pt x="21479" y="13190"/>
                  <a:pt x="21508" y="13175"/>
                  <a:pt x="21522" y="13161"/>
                </a:cubicBezTo>
                <a:cubicBezTo>
                  <a:pt x="21532" y="13151"/>
                  <a:pt x="21543" y="13141"/>
                  <a:pt x="21548" y="13141"/>
                </a:cubicBezTo>
                <a:cubicBezTo>
                  <a:pt x="21550" y="13141"/>
                  <a:pt x="21551" y="13142"/>
                  <a:pt x="21551" y="13147"/>
                </a:cubicBezTo>
                <a:cubicBezTo>
                  <a:pt x="21551" y="13147"/>
                  <a:pt x="21565" y="13147"/>
                  <a:pt x="21594" y="13161"/>
                </a:cubicBezTo>
                <a:lnTo>
                  <a:pt x="21580" y="13132"/>
                </a:lnTo>
                <a:lnTo>
                  <a:pt x="21551" y="13046"/>
                </a:lnTo>
                <a:cubicBezTo>
                  <a:pt x="21508" y="12974"/>
                  <a:pt x="21479" y="12888"/>
                  <a:pt x="21479" y="12888"/>
                </a:cubicBezTo>
                <a:cubicBezTo>
                  <a:pt x="21479" y="12888"/>
                  <a:pt x="21508" y="12859"/>
                  <a:pt x="21551" y="12816"/>
                </a:cubicBezTo>
                <a:lnTo>
                  <a:pt x="21508" y="12730"/>
                </a:lnTo>
                <a:lnTo>
                  <a:pt x="21479" y="12701"/>
                </a:lnTo>
                <a:cubicBezTo>
                  <a:pt x="21494" y="12673"/>
                  <a:pt x="21508" y="12615"/>
                  <a:pt x="21508" y="12586"/>
                </a:cubicBezTo>
                <a:lnTo>
                  <a:pt x="21494" y="12572"/>
                </a:lnTo>
                <a:lnTo>
                  <a:pt x="21479" y="12543"/>
                </a:lnTo>
                <a:cubicBezTo>
                  <a:pt x="21479" y="12515"/>
                  <a:pt x="21479" y="12471"/>
                  <a:pt x="21465" y="12428"/>
                </a:cubicBezTo>
                <a:lnTo>
                  <a:pt x="21465" y="12414"/>
                </a:lnTo>
                <a:lnTo>
                  <a:pt x="21479" y="12356"/>
                </a:lnTo>
                <a:cubicBezTo>
                  <a:pt x="21450" y="12342"/>
                  <a:pt x="21479" y="12313"/>
                  <a:pt x="21494" y="12285"/>
                </a:cubicBezTo>
                <a:cubicBezTo>
                  <a:pt x="21494" y="12270"/>
                  <a:pt x="21522" y="12213"/>
                  <a:pt x="21551" y="12170"/>
                </a:cubicBezTo>
                <a:lnTo>
                  <a:pt x="21508" y="12141"/>
                </a:lnTo>
                <a:cubicBezTo>
                  <a:pt x="21465" y="12098"/>
                  <a:pt x="21450" y="12069"/>
                  <a:pt x="21494" y="12012"/>
                </a:cubicBezTo>
                <a:lnTo>
                  <a:pt x="21508" y="11983"/>
                </a:lnTo>
                <a:cubicBezTo>
                  <a:pt x="21508" y="11940"/>
                  <a:pt x="21479" y="11882"/>
                  <a:pt x="21465" y="11854"/>
                </a:cubicBezTo>
                <a:cubicBezTo>
                  <a:pt x="21450" y="11839"/>
                  <a:pt x="21450" y="11825"/>
                  <a:pt x="21450" y="11825"/>
                </a:cubicBezTo>
                <a:cubicBezTo>
                  <a:pt x="21450" y="11825"/>
                  <a:pt x="21465" y="11796"/>
                  <a:pt x="21465" y="11796"/>
                </a:cubicBezTo>
                <a:cubicBezTo>
                  <a:pt x="21479" y="11796"/>
                  <a:pt x="21479" y="11753"/>
                  <a:pt x="21479" y="11739"/>
                </a:cubicBezTo>
                <a:cubicBezTo>
                  <a:pt x="21479" y="11724"/>
                  <a:pt x="21537" y="11681"/>
                  <a:pt x="21537" y="11667"/>
                </a:cubicBezTo>
                <a:cubicBezTo>
                  <a:pt x="21551" y="11638"/>
                  <a:pt x="21551" y="11609"/>
                  <a:pt x="21551" y="11609"/>
                </a:cubicBezTo>
                <a:lnTo>
                  <a:pt x="21537" y="11609"/>
                </a:lnTo>
                <a:cubicBezTo>
                  <a:pt x="21508" y="11595"/>
                  <a:pt x="21494" y="11581"/>
                  <a:pt x="21494" y="11538"/>
                </a:cubicBezTo>
                <a:lnTo>
                  <a:pt x="21479" y="11494"/>
                </a:lnTo>
                <a:cubicBezTo>
                  <a:pt x="21494" y="11466"/>
                  <a:pt x="21522" y="11437"/>
                  <a:pt x="21537" y="11437"/>
                </a:cubicBezTo>
                <a:cubicBezTo>
                  <a:pt x="21537" y="11437"/>
                  <a:pt x="21565" y="11365"/>
                  <a:pt x="21580" y="11365"/>
                </a:cubicBezTo>
                <a:cubicBezTo>
                  <a:pt x="21580" y="11365"/>
                  <a:pt x="21608" y="11380"/>
                  <a:pt x="21608" y="11394"/>
                </a:cubicBezTo>
                <a:cubicBezTo>
                  <a:pt x="21608" y="11397"/>
                  <a:pt x="21611" y="11398"/>
                  <a:pt x="21614" y="11398"/>
                </a:cubicBezTo>
                <a:cubicBezTo>
                  <a:pt x="21629" y="11398"/>
                  <a:pt x="21669" y="11377"/>
                  <a:pt x="21680" y="11365"/>
                </a:cubicBezTo>
                <a:cubicBezTo>
                  <a:pt x="21709" y="11351"/>
                  <a:pt x="21680" y="11336"/>
                  <a:pt x="21680" y="11336"/>
                </a:cubicBezTo>
                <a:cubicBezTo>
                  <a:pt x="21671" y="11336"/>
                  <a:pt x="21642" y="11349"/>
                  <a:pt x="21624" y="11349"/>
                </a:cubicBezTo>
                <a:cubicBezTo>
                  <a:pt x="21615" y="11349"/>
                  <a:pt x="21608" y="11346"/>
                  <a:pt x="21608" y="11336"/>
                </a:cubicBezTo>
                <a:cubicBezTo>
                  <a:pt x="21608" y="11322"/>
                  <a:pt x="21608" y="11308"/>
                  <a:pt x="21594" y="11308"/>
                </a:cubicBezTo>
                <a:cubicBezTo>
                  <a:pt x="21594" y="11308"/>
                  <a:pt x="21567" y="11326"/>
                  <a:pt x="21555" y="11326"/>
                </a:cubicBezTo>
                <a:cubicBezTo>
                  <a:pt x="21553" y="11326"/>
                  <a:pt x="21551" y="11325"/>
                  <a:pt x="21551" y="11322"/>
                </a:cubicBezTo>
                <a:cubicBezTo>
                  <a:pt x="21537" y="11308"/>
                  <a:pt x="21508" y="11279"/>
                  <a:pt x="21508" y="11265"/>
                </a:cubicBezTo>
                <a:cubicBezTo>
                  <a:pt x="21494" y="11250"/>
                  <a:pt x="21537" y="11250"/>
                  <a:pt x="21551" y="11250"/>
                </a:cubicBezTo>
                <a:lnTo>
                  <a:pt x="21608" y="11250"/>
                </a:lnTo>
                <a:cubicBezTo>
                  <a:pt x="21623" y="11250"/>
                  <a:pt x="21666" y="11250"/>
                  <a:pt x="21666" y="11265"/>
                </a:cubicBezTo>
                <a:cubicBezTo>
                  <a:pt x="21670" y="11268"/>
                  <a:pt x="21673" y="11270"/>
                  <a:pt x="21675" y="11270"/>
                </a:cubicBezTo>
                <a:cubicBezTo>
                  <a:pt x="21680" y="11270"/>
                  <a:pt x="21680" y="11257"/>
                  <a:pt x="21680" y="11236"/>
                </a:cubicBezTo>
                <a:lnTo>
                  <a:pt x="21666" y="11207"/>
                </a:lnTo>
                <a:lnTo>
                  <a:pt x="21652" y="11193"/>
                </a:lnTo>
                <a:cubicBezTo>
                  <a:pt x="21652" y="11164"/>
                  <a:pt x="21709" y="11135"/>
                  <a:pt x="21723" y="11121"/>
                </a:cubicBezTo>
                <a:cubicBezTo>
                  <a:pt x="21738" y="11092"/>
                  <a:pt x="21723" y="11035"/>
                  <a:pt x="21709" y="11020"/>
                </a:cubicBezTo>
                <a:cubicBezTo>
                  <a:pt x="21709" y="11006"/>
                  <a:pt x="21709" y="10977"/>
                  <a:pt x="21709" y="10934"/>
                </a:cubicBezTo>
                <a:lnTo>
                  <a:pt x="21723" y="10905"/>
                </a:lnTo>
                <a:lnTo>
                  <a:pt x="21738" y="10848"/>
                </a:lnTo>
                <a:cubicBezTo>
                  <a:pt x="21695" y="10819"/>
                  <a:pt x="21695" y="10805"/>
                  <a:pt x="21738" y="10805"/>
                </a:cubicBezTo>
                <a:lnTo>
                  <a:pt x="21738" y="10819"/>
                </a:lnTo>
                <a:lnTo>
                  <a:pt x="21752" y="10848"/>
                </a:lnTo>
                <a:cubicBezTo>
                  <a:pt x="21756" y="10852"/>
                  <a:pt x="21760" y="10854"/>
                  <a:pt x="21764" y="10854"/>
                </a:cubicBezTo>
                <a:cubicBezTo>
                  <a:pt x="21774" y="10854"/>
                  <a:pt x="21785" y="10840"/>
                  <a:pt x="21795" y="10819"/>
                </a:cubicBezTo>
                <a:lnTo>
                  <a:pt x="21781" y="10805"/>
                </a:lnTo>
                <a:cubicBezTo>
                  <a:pt x="21767" y="10790"/>
                  <a:pt x="21781" y="10776"/>
                  <a:pt x="21781" y="10776"/>
                </a:cubicBezTo>
                <a:cubicBezTo>
                  <a:pt x="21795" y="10733"/>
                  <a:pt x="21781" y="10719"/>
                  <a:pt x="21752" y="10719"/>
                </a:cubicBezTo>
                <a:lnTo>
                  <a:pt x="21738" y="10719"/>
                </a:lnTo>
                <a:cubicBezTo>
                  <a:pt x="21738" y="10704"/>
                  <a:pt x="21738" y="10676"/>
                  <a:pt x="21738" y="10661"/>
                </a:cubicBezTo>
                <a:cubicBezTo>
                  <a:pt x="21738" y="10661"/>
                  <a:pt x="21752" y="10632"/>
                  <a:pt x="21767" y="10604"/>
                </a:cubicBezTo>
                <a:lnTo>
                  <a:pt x="21767" y="10575"/>
                </a:lnTo>
                <a:cubicBezTo>
                  <a:pt x="21738" y="10503"/>
                  <a:pt x="21709" y="10474"/>
                  <a:pt x="21680" y="10474"/>
                </a:cubicBezTo>
                <a:lnTo>
                  <a:pt x="21680" y="10489"/>
                </a:lnTo>
                <a:cubicBezTo>
                  <a:pt x="21666" y="10489"/>
                  <a:pt x="21652" y="10446"/>
                  <a:pt x="21637" y="10431"/>
                </a:cubicBezTo>
                <a:cubicBezTo>
                  <a:pt x="21637" y="10417"/>
                  <a:pt x="21666" y="10359"/>
                  <a:pt x="21680" y="10345"/>
                </a:cubicBezTo>
                <a:cubicBezTo>
                  <a:pt x="21695" y="10331"/>
                  <a:pt x="21652" y="10316"/>
                  <a:pt x="21637" y="10316"/>
                </a:cubicBezTo>
                <a:cubicBezTo>
                  <a:pt x="21623" y="10316"/>
                  <a:pt x="21623" y="10273"/>
                  <a:pt x="21637" y="10259"/>
                </a:cubicBezTo>
                <a:cubicBezTo>
                  <a:pt x="21637" y="10245"/>
                  <a:pt x="21652" y="10230"/>
                  <a:pt x="21652" y="10230"/>
                </a:cubicBezTo>
                <a:lnTo>
                  <a:pt x="21666" y="10230"/>
                </a:lnTo>
                <a:lnTo>
                  <a:pt x="21680" y="10245"/>
                </a:lnTo>
                <a:cubicBezTo>
                  <a:pt x="21689" y="10261"/>
                  <a:pt x="21702" y="10268"/>
                  <a:pt x="21715" y="10268"/>
                </a:cubicBezTo>
                <a:cubicBezTo>
                  <a:pt x="21723" y="10268"/>
                  <a:pt x="21732" y="10265"/>
                  <a:pt x="21738" y="10259"/>
                </a:cubicBezTo>
                <a:cubicBezTo>
                  <a:pt x="21738" y="10245"/>
                  <a:pt x="21723" y="10201"/>
                  <a:pt x="21709" y="10158"/>
                </a:cubicBezTo>
                <a:cubicBezTo>
                  <a:pt x="21695" y="10115"/>
                  <a:pt x="21666" y="10086"/>
                  <a:pt x="21652" y="10086"/>
                </a:cubicBezTo>
                <a:lnTo>
                  <a:pt x="21637" y="10072"/>
                </a:lnTo>
                <a:lnTo>
                  <a:pt x="21623" y="10029"/>
                </a:lnTo>
                <a:cubicBezTo>
                  <a:pt x="21652" y="9986"/>
                  <a:pt x="21652" y="9957"/>
                  <a:pt x="21637" y="9943"/>
                </a:cubicBezTo>
                <a:lnTo>
                  <a:pt x="21637" y="9943"/>
                </a:lnTo>
                <a:cubicBezTo>
                  <a:pt x="21637" y="9943"/>
                  <a:pt x="21608" y="9957"/>
                  <a:pt x="21580" y="9972"/>
                </a:cubicBezTo>
                <a:lnTo>
                  <a:pt x="21551" y="9928"/>
                </a:lnTo>
                <a:cubicBezTo>
                  <a:pt x="21551" y="9928"/>
                  <a:pt x="21551" y="9943"/>
                  <a:pt x="21537" y="9957"/>
                </a:cubicBezTo>
                <a:lnTo>
                  <a:pt x="21537" y="9986"/>
                </a:lnTo>
                <a:lnTo>
                  <a:pt x="21522" y="10000"/>
                </a:lnTo>
                <a:cubicBezTo>
                  <a:pt x="21514" y="10017"/>
                  <a:pt x="21496" y="10024"/>
                  <a:pt x="21482" y="10024"/>
                </a:cubicBezTo>
                <a:cubicBezTo>
                  <a:pt x="21472" y="10024"/>
                  <a:pt x="21465" y="10021"/>
                  <a:pt x="21465" y="10015"/>
                </a:cubicBezTo>
                <a:cubicBezTo>
                  <a:pt x="21450" y="10000"/>
                  <a:pt x="21465" y="9957"/>
                  <a:pt x="21494" y="9900"/>
                </a:cubicBezTo>
                <a:lnTo>
                  <a:pt x="21494" y="9857"/>
                </a:lnTo>
                <a:cubicBezTo>
                  <a:pt x="21508" y="9813"/>
                  <a:pt x="21479" y="9785"/>
                  <a:pt x="21465" y="9742"/>
                </a:cubicBezTo>
                <a:lnTo>
                  <a:pt x="21465" y="9727"/>
                </a:lnTo>
                <a:cubicBezTo>
                  <a:pt x="21466" y="9726"/>
                  <a:pt x="21468" y="9725"/>
                  <a:pt x="21470" y="9725"/>
                </a:cubicBezTo>
                <a:cubicBezTo>
                  <a:pt x="21488" y="9725"/>
                  <a:pt x="21524" y="9773"/>
                  <a:pt x="21537" y="9799"/>
                </a:cubicBezTo>
                <a:cubicBezTo>
                  <a:pt x="21541" y="9803"/>
                  <a:pt x="21548" y="9805"/>
                  <a:pt x="21555" y="9805"/>
                </a:cubicBezTo>
                <a:cubicBezTo>
                  <a:pt x="21573" y="9805"/>
                  <a:pt x="21594" y="9795"/>
                  <a:pt x="21594" y="9785"/>
                </a:cubicBezTo>
                <a:cubicBezTo>
                  <a:pt x="21608" y="9785"/>
                  <a:pt x="21652" y="9785"/>
                  <a:pt x="21666" y="9799"/>
                </a:cubicBezTo>
                <a:cubicBezTo>
                  <a:pt x="21670" y="9803"/>
                  <a:pt x="21672" y="9805"/>
                  <a:pt x="21674" y="9805"/>
                </a:cubicBezTo>
                <a:cubicBezTo>
                  <a:pt x="21680" y="9805"/>
                  <a:pt x="21680" y="9788"/>
                  <a:pt x="21680" y="9756"/>
                </a:cubicBezTo>
                <a:lnTo>
                  <a:pt x="21680" y="9727"/>
                </a:lnTo>
                <a:lnTo>
                  <a:pt x="21666" y="9684"/>
                </a:lnTo>
                <a:cubicBezTo>
                  <a:pt x="21652" y="9684"/>
                  <a:pt x="21608" y="9684"/>
                  <a:pt x="21580" y="9670"/>
                </a:cubicBezTo>
                <a:lnTo>
                  <a:pt x="21580" y="9655"/>
                </a:lnTo>
                <a:lnTo>
                  <a:pt x="21580" y="9598"/>
                </a:lnTo>
                <a:cubicBezTo>
                  <a:pt x="21573" y="9611"/>
                  <a:pt x="21564" y="9618"/>
                  <a:pt x="21556" y="9618"/>
                </a:cubicBezTo>
                <a:cubicBezTo>
                  <a:pt x="21545" y="9618"/>
                  <a:pt x="21537" y="9607"/>
                  <a:pt x="21537" y="9584"/>
                </a:cubicBezTo>
                <a:lnTo>
                  <a:pt x="21522" y="9584"/>
                </a:lnTo>
                <a:cubicBezTo>
                  <a:pt x="21516" y="9586"/>
                  <a:pt x="21511" y="9587"/>
                  <a:pt x="21507" y="9587"/>
                </a:cubicBezTo>
                <a:cubicBezTo>
                  <a:pt x="21483" y="9587"/>
                  <a:pt x="21492" y="9553"/>
                  <a:pt x="21479" y="9541"/>
                </a:cubicBezTo>
                <a:lnTo>
                  <a:pt x="21479" y="9526"/>
                </a:lnTo>
                <a:cubicBezTo>
                  <a:pt x="21465" y="9526"/>
                  <a:pt x="21407" y="9512"/>
                  <a:pt x="21407" y="9483"/>
                </a:cubicBezTo>
                <a:cubicBezTo>
                  <a:pt x="21393" y="9469"/>
                  <a:pt x="21407" y="9411"/>
                  <a:pt x="21422" y="9397"/>
                </a:cubicBezTo>
                <a:cubicBezTo>
                  <a:pt x="21422" y="9394"/>
                  <a:pt x="21424" y="9393"/>
                  <a:pt x="21427" y="9393"/>
                </a:cubicBezTo>
                <a:cubicBezTo>
                  <a:pt x="21442" y="9393"/>
                  <a:pt x="21482" y="9414"/>
                  <a:pt x="21494" y="9426"/>
                </a:cubicBezTo>
                <a:cubicBezTo>
                  <a:pt x="21501" y="9426"/>
                  <a:pt x="21529" y="9422"/>
                  <a:pt x="21558" y="9422"/>
                </a:cubicBezTo>
                <a:cubicBezTo>
                  <a:pt x="21587" y="9422"/>
                  <a:pt x="21616" y="9426"/>
                  <a:pt x="21623" y="9440"/>
                </a:cubicBezTo>
                <a:cubicBezTo>
                  <a:pt x="21648" y="9452"/>
                  <a:pt x="21725" y="9486"/>
                  <a:pt x="21765" y="9486"/>
                </a:cubicBezTo>
                <a:cubicBezTo>
                  <a:pt x="21771" y="9486"/>
                  <a:pt x="21777" y="9485"/>
                  <a:pt x="21781" y="9483"/>
                </a:cubicBezTo>
                <a:cubicBezTo>
                  <a:pt x="21801" y="9473"/>
                  <a:pt x="21843" y="9463"/>
                  <a:pt x="21871" y="9463"/>
                </a:cubicBezTo>
                <a:cubicBezTo>
                  <a:pt x="21882" y="9463"/>
                  <a:pt x="21892" y="9464"/>
                  <a:pt x="21896" y="9469"/>
                </a:cubicBezTo>
                <a:cubicBezTo>
                  <a:pt x="21925" y="9483"/>
                  <a:pt x="21953" y="9497"/>
                  <a:pt x="21968" y="9497"/>
                </a:cubicBezTo>
                <a:lnTo>
                  <a:pt x="21968" y="9483"/>
                </a:lnTo>
                <a:cubicBezTo>
                  <a:pt x="21971" y="9476"/>
                  <a:pt x="21975" y="9473"/>
                  <a:pt x="21979" y="9473"/>
                </a:cubicBezTo>
                <a:cubicBezTo>
                  <a:pt x="21987" y="9473"/>
                  <a:pt x="21996" y="9486"/>
                  <a:pt x="22004" y="9486"/>
                </a:cubicBezTo>
                <a:cubicBezTo>
                  <a:pt x="22006" y="9486"/>
                  <a:pt x="22009" y="9485"/>
                  <a:pt x="22011" y="9483"/>
                </a:cubicBezTo>
                <a:lnTo>
                  <a:pt x="22025" y="9483"/>
                </a:lnTo>
                <a:cubicBezTo>
                  <a:pt x="22040" y="9469"/>
                  <a:pt x="22025" y="9411"/>
                  <a:pt x="22025" y="9397"/>
                </a:cubicBezTo>
                <a:cubicBezTo>
                  <a:pt x="22011" y="9382"/>
                  <a:pt x="21996" y="9311"/>
                  <a:pt x="22011" y="9296"/>
                </a:cubicBezTo>
                <a:cubicBezTo>
                  <a:pt x="22025" y="9282"/>
                  <a:pt x="22011" y="9124"/>
                  <a:pt x="21996" y="9081"/>
                </a:cubicBezTo>
                <a:cubicBezTo>
                  <a:pt x="21982" y="9038"/>
                  <a:pt x="21982" y="8951"/>
                  <a:pt x="21996" y="8951"/>
                </a:cubicBezTo>
                <a:cubicBezTo>
                  <a:pt x="22011" y="8937"/>
                  <a:pt x="22054" y="8937"/>
                  <a:pt x="22083" y="8923"/>
                </a:cubicBezTo>
                <a:lnTo>
                  <a:pt x="22083" y="8880"/>
                </a:lnTo>
                <a:lnTo>
                  <a:pt x="22097" y="8851"/>
                </a:lnTo>
                <a:cubicBezTo>
                  <a:pt x="22097" y="8823"/>
                  <a:pt x="22109" y="8807"/>
                  <a:pt x="22125" y="8807"/>
                </a:cubicBezTo>
                <a:cubicBezTo>
                  <a:pt x="22134" y="8807"/>
                  <a:pt x="22144" y="8812"/>
                  <a:pt x="22154" y="8822"/>
                </a:cubicBezTo>
                <a:lnTo>
                  <a:pt x="22198" y="8822"/>
                </a:lnTo>
                <a:cubicBezTo>
                  <a:pt x="22226" y="8793"/>
                  <a:pt x="22226" y="8765"/>
                  <a:pt x="22198" y="8750"/>
                </a:cubicBezTo>
                <a:lnTo>
                  <a:pt x="22169" y="8736"/>
                </a:lnTo>
                <a:cubicBezTo>
                  <a:pt x="22169" y="8722"/>
                  <a:pt x="22154" y="8707"/>
                  <a:pt x="22154" y="8693"/>
                </a:cubicBezTo>
                <a:cubicBezTo>
                  <a:pt x="22154" y="8693"/>
                  <a:pt x="22164" y="8674"/>
                  <a:pt x="22175" y="8674"/>
                </a:cubicBezTo>
                <a:cubicBezTo>
                  <a:pt x="22177" y="8674"/>
                  <a:pt x="22180" y="8676"/>
                  <a:pt x="22183" y="8678"/>
                </a:cubicBezTo>
                <a:cubicBezTo>
                  <a:pt x="22212" y="8678"/>
                  <a:pt x="22226" y="8664"/>
                  <a:pt x="22241" y="8635"/>
                </a:cubicBezTo>
                <a:cubicBezTo>
                  <a:pt x="22255" y="8621"/>
                  <a:pt x="22255" y="8592"/>
                  <a:pt x="22241" y="8592"/>
                </a:cubicBezTo>
                <a:cubicBezTo>
                  <a:pt x="22241" y="8578"/>
                  <a:pt x="22226" y="8578"/>
                  <a:pt x="22212" y="8578"/>
                </a:cubicBezTo>
                <a:cubicBezTo>
                  <a:pt x="22209" y="8580"/>
                  <a:pt x="22207" y="8582"/>
                  <a:pt x="22204" y="8582"/>
                </a:cubicBezTo>
                <a:cubicBezTo>
                  <a:pt x="22193" y="8582"/>
                  <a:pt x="22183" y="8556"/>
                  <a:pt x="22183" y="8520"/>
                </a:cubicBezTo>
                <a:lnTo>
                  <a:pt x="22154" y="8492"/>
                </a:lnTo>
                <a:cubicBezTo>
                  <a:pt x="22140" y="8477"/>
                  <a:pt x="22126" y="8449"/>
                  <a:pt x="22111" y="8420"/>
                </a:cubicBezTo>
                <a:cubicBezTo>
                  <a:pt x="22111" y="8377"/>
                  <a:pt x="22126" y="8348"/>
                  <a:pt x="22154" y="8348"/>
                </a:cubicBezTo>
                <a:lnTo>
                  <a:pt x="22169" y="8348"/>
                </a:lnTo>
                <a:cubicBezTo>
                  <a:pt x="22183" y="8348"/>
                  <a:pt x="22140" y="8233"/>
                  <a:pt x="22111" y="8233"/>
                </a:cubicBezTo>
                <a:cubicBezTo>
                  <a:pt x="22097" y="8228"/>
                  <a:pt x="22081" y="8227"/>
                  <a:pt x="22066" y="8227"/>
                </a:cubicBezTo>
                <a:cubicBezTo>
                  <a:pt x="22035" y="8227"/>
                  <a:pt x="22006" y="8233"/>
                  <a:pt x="21996" y="8233"/>
                </a:cubicBezTo>
                <a:cubicBezTo>
                  <a:pt x="21982" y="8233"/>
                  <a:pt x="21953" y="8219"/>
                  <a:pt x="21939" y="8219"/>
                </a:cubicBezTo>
                <a:lnTo>
                  <a:pt x="21925" y="8219"/>
                </a:lnTo>
                <a:lnTo>
                  <a:pt x="21910" y="8233"/>
                </a:lnTo>
                <a:cubicBezTo>
                  <a:pt x="21881" y="8233"/>
                  <a:pt x="21867" y="8176"/>
                  <a:pt x="21867" y="8161"/>
                </a:cubicBezTo>
                <a:cubicBezTo>
                  <a:pt x="21867" y="8147"/>
                  <a:pt x="21925" y="8118"/>
                  <a:pt x="21939" y="8118"/>
                </a:cubicBezTo>
                <a:cubicBezTo>
                  <a:pt x="21953" y="8118"/>
                  <a:pt x="21939" y="8104"/>
                  <a:pt x="21896" y="8089"/>
                </a:cubicBezTo>
                <a:lnTo>
                  <a:pt x="21867" y="8089"/>
                </a:lnTo>
                <a:cubicBezTo>
                  <a:pt x="21824" y="8089"/>
                  <a:pt x="21781" y="7989"/>
                  <a:pt x="21810" y="7931"/>
                </a:cubicBezTo>
                <a:lnTo>
                  <a:pt x="21824" y="7888"/>
                </a:lnTo>
                <a:cubicBezTo>
                  <a:pt x="21810" y="7831"/>
                  <a:pt x="21795" y="7716"/>
                  <a:pt x="21795" y="7687"/>
                </a:cubicBezTo>
                <a:cubicBezTo>
                  <a:pt x="21810" y="7673"/>
                  <a:pt x="21795" y="7644"/>
                  <a:pt x="21767" y="7615"/>
                </a:cubicBezTo>
                <a:lnTo>
                  <a:pt x="21752" y="7601"/>
                </a:lnTo>
                <a:cubicBezTo>
                  <a:pt x="21750" y="7597"/>
                  <a:pt x="21748" y="7596"/>
                  <a:pt x="21746" y="7596"/>
                </a:cubicBezTo>
                <a:cubicBezTo>
                  <a:pt x="21738" y="7596"/>
                  <a:pt x="21728" y="7627"/>
                  <a:pt x="21715" y="7627"/>
                </a:cubicBezTo>
                <a:cubicBezTo>
                  <a:pt x="21709" y="7627"/>
                  <a:pt x="21703" y="7621"/>
                  <a:pt x="21695" y="7601"/>
                </a:cubicBezTo>
                <a:lnTo>
                  <a:pt x="21695" y="7572"/>
                </a:lnTo>
                <a:cubicBezTo>
                  <a:pt x="21666" y="7558"/>
                  <a:pt x="21637" y="7529"/>
                  <a:pt x="21637" y="7529"/>
                </a:cubicBezTo>
                <a:cubicBezTo>
                  <a:pt x="21623" y="7529"/>
                  <a:pt x="21680" y="7500"/>
                  <a:pt x="21709" y="7486"/>
                </a:cubicBezTo>
                <a:cubicBezTo>
                  <a:pt x="21723" y="7472"/>
                  <a:pt x="21723" y="7270"/>
                  <a:pt x="21695" y="7184"/>
                </a:cubicBezTo>
                <a:cubicBezTo>
                  <a:pt x="21684" y="7129"/>
                  <a:pt x="21716" y="7107"/>
                  <a:pt x="21744" y="7107"/>
                </a:cubicBezTo>
                <a:cubicBezTo>
                  <a:pt x="21752" y="7107"/>
                  <a:pt x="21760" y="7109"/>
                  <a:pt x="21767" y="7112"/>
                </a:cubicBezTo>
                <a:cubicBezTo>
                  <a:pt x="21774" y="7116"/>
                  <a:pt x="21781" y="7118"/>
                  <a:pt x="21787" y="7118"/>
                </a:cubicBezTo>
                <a:cubicBezTo>
                  <a:pt x="21802" y="7118"/>
                  <a:pt x="21810" y="7105"/>
                  <a:pt x="21810" y="7084"/>
                </a:cubicBezTo>
                <a:lnTo>
                  <a:pt x="21810" y="7055"/>
                </a:lnTo>
                <a:lnTo>
                  <a:pt x="21795" y="7026"/>
                </a:lnTo>
                <a:cubicBezTo>
                  <a:pt x="21767" y="7012"/>
                  <a:pt x="21752" y="6954"/>
                  <a:pt x="21752" y="6954"/>
                </a:cubicBezTo>
                <a:cubicBezTo>
                  <a:pt x="21752" y="6940"/>
                  <a:pt x="21738" y="6940"/>
                  <a:pt x="21723" y="6940"/>
                </a:cubicBezTo>
                <a:lnTo>
                  <a:pt x="21695" y="6940"/>
                </a:lnTo>
                <a:cubicBezTo>
                  <a:pt x="21695" y="6940"/>
                  <a:pt x="21695" y="6954"/>
                  <a:pt x="21695" y="6954"/>
                </a:cubicBezTo>
                <a:lnTo>
                  <a:pt x="21680" y="6954"/>
                </a:lnTo>
                <a:cubicBezTo>
                  <a:pt x="21680" y="6940"/>
                  <a:pt x="21666" y="6926"/>
                  <a:pt x="21680" y="6926"/>
                </a:cubicBezTo>
                <a:lnTo>
                  <a:pt x="21695" y="6911"/>
                </a:lnTo>
                <a:cubicBezTo>
                  <a:pt x="21709" y="6897"/>
                  <a:pt x="21723" y="6868"/>
                  <a:pt x="21723" y="6868"/>
                </a:cubicBezTo>
                <a:cubicBezTo>
                  <a:pt x="21723" y="6854"/>
                  <a:pt x="21709" y="6854"/>
                  <a:pt x="21709" y="6854"/>
                </a:cubicBezTo>
                <a:lnTo>
                  <a:pt x="21695" y="6854"/>
                </a:lnTo>
                <a:cubicBezTo>
                  <a:pt x="21680" y="6854"/>
                  <a:pt x="21666" y="6796"/>
                  <a:pt x="21652" y="6725"/>
                </a:cubicBezTo>
                <a:lnTo>
                  <a:pt x="21652" y="6667"/>
                </a:lnTo>
                <a:lnTo>
                  <a:pt x="21652" y="6638"/>
                </a:lnTo>
                <a:cubicBezTo>
                  <a:pt x="21652" y="6610"/>
                  <a:pt x="21652" y="6552"/>
                  <a:pt x="21666" y="6523"/>
                </a:cubicBezTo>
                <a:lnTo>
                  <a:pt x="21637" y="6495"/>
                </a:lnTo>
                <a:cubicBezTo>
                  <a:pt x="21652" y="6480"/>
                  <a:pt x="21637" y="6452"/>
                  <a:pt x="21623" y="6437"/>
                </a:cubicBezTo>
                <a:cubicBezTo>
                  <a:pt x="21623" y="6437"/>
                  <a:pt x="21580" y="6423"/>
                  <a:pt x="21551" y="6394"/>
                </a:cubicBezTo>
                <a:lnTo>
                  <a:pt x="21537" y="6365"/>
                </a:lnTo>
                <a:cubicBezTo>
                  <a:pt x="21537" y="6308"/>
                  <a:pt x="21479" y="6308"/>
                  <a:pt x="21465" y="6279"/>
                </a:cubicBezTo>
                <a:lnTo>
                  <a:pt x="21465" y="6207"/>
                </a:lnTo>
                <a:cubicBezTo>
                  <a:pt x="21426" y="6195"/>
                  <a:pt x="21342" y="6148"/>
                  <a:pt x="21304" y="6148"/>
                </a:cubicBezTo>
                <a:cubicBezTo>
                  <a:pt x="21300" y="6148"/>
                  <a:pt x="21296" y="6148"/>
                  <a:pt x="21292" y="6150"/>
                </a:cubicBezTo>
                <a:cubicBezTo>
                  <a:pt x="21288" y="6152"/>
                  <a:pt x="21284" y="6153"/>
                  <a:pt x="21280" y="6153"/>
                </a:cubicBezTo>
                <a:cubicBezTo>
                  <a:pt x="21256" y="6153"/>
                  <a:pt x="21235" y="6119"/>
                  <a:pt x="21235" y="6107"/>
                </a:cubicBezTo>
                <a:cubicBezTo>
                  <a:pt x="21235" y="6092"/>
                  <a:pt x="21206" y="6092"/>
                  <a:pt x="21206" y="6092"/>
                </a:cubicBezTo>
                <a:cubicBezTo>
                  <a:pt x="21205" y="6094"/>
                  <a:pt x="21202" y="6095"/>
                  <a:pt x="21199" y="6095"/>
                </a:cubicBezTo>
                <a:cubicBezTo>
                  <a:pt x="21176" y="6095"/>
                  <a:pt x="21117" y="6049"/>
                  <a:pt x="21091" y="6049"/>
                </a:cubicBezTo>
                <a:lnTo>
                  <a:pt x="21005" y="6049"/>
                </a:lnTo>
                <a:cubicBezTo>
                  <a:pt x="20994" y="6049"/>
                  <a:pt x="20959" y="6074"/>
                  <a:pt x="20948" y="6074"/>
                </a:cubicBezTo>
                <a:cubicBezTo>
                  <a:pt x="20945" y="6074"/>
                  <a:pt x="20944" y="6071"/>
                  <a:pt x="20948" y="6064"/>
                </a:cubicBezTo>
                <a:cubicBezTo>
                  <a:pt x="20948" y="6049"/>
                  <a:pt x="20940" y="6046"/>
                  <a:pt x="20931" y="6046"/>
                </a:cubicBezTo>
                <a:cubicBezTo>
                  <a:pt x="20922" y="6046"/>
                  <a:pt x="20912" y="6049"/>
                  <a:pt x="20904" y="6049"/>
                </a:cubicBezTo>
                <a:cubicBezTo>
                  <a:pt x="20904" y="6049"/>
                  <a:pt x="20847" y="6035"/>
                  <a:pt x="20833" y="6035"/>
                </a:cubicBezTo>
                <a:cubicBezTo>
                  <a:pt x="20818" y="6035"/>
                  <a:pt x="20746" y="6021"/>
                  <a:pt x="20718" y="6006"/>
                </a:cubicBezTo>
                <a:cubicBezTo>
                  <a:pt x="20703" y="5992"/>
                  <a:pt x="20660" y="5977"/>
                  <a:pt x="20632" y="5963"/>
                </a:cubicBezTo>
                <a:cubicBezTo>
                  <a:pt x="20632" y="5963"/>
                  <a:pt x="20632" y="5963"/>
                  <a:pt x="20632" y="5949"/>
                </a:cubicBezTo>
                <a:cubicBezTo>
                  <a:pt x="20660" y="5920"/>
                  <a:pt x="20660" y="5877"/>
                  <a:pt x="20660" y="5848"/>
                </a:cubicBezTo>
                <a:lnTo>
                  <a:pt x="20660" y="5819"/>
                </a:lnTo>
                <a:cubicBezTo>
                  <a:pt x="20660" y="5762"/>
                  <a:pt x="20689" y="5762"/>
                  <a:pt x="20689" y="5762"/>
                </a:cubicBezTo>
                <a:cubicBezTo>
                  <a:pt x="20692" y="5765"/>
                  <a:pt x="20694" y="5766"/>
                  <a:pt x="20696" y="5766"/>
                </a:cubicBezTo>
                <a:cubicBezTo>
                  <a:pt x="20703" y="5766"/>
                  <a:pt x="20703" y="5742"/>
                  <a:pt x="20703" y="5719"/>
                </a:cubicBezTo>
                <a:lnTo>
                  <a:pt x="20718" y="5704"/>
                </a:lnTo>
                <a:lnTo>
                  <a:pt x="20732" y="5676"/>
                </a:lnTo>
                <a:cubicBezTo>
                  <a:pt x="20732" y="5647"/>
                  <a:pt x="20718" y="5633"/>
                  <a:pt x="20703" y="5633"/>
                </a:cubicBezTo>
                <a:cubicBezTo>
                  <a:pt x="20697" y="5639"/>
                  <a:pt x="20682" y="5642"/>
                  <a:pt x="20664" y="5642"/>
                </a:cubicBezTo>
                <a:cubicBezTo>
                  <a:pt x="20639" y="5642"/>
                  <a:pt x="20611" y="5635"/>
                  <a:pt x="20603" y="5618"/>
                </a:cubicBezTo>
                <a:cubicBezTo>
                  <a:pt x="20596" y="5611"/>
                  <a:pt x="20585" y="5607"/>
                  <a:pt x="20574" y="5607"/>
                </a:cubicBezTo>
                <a:cubicBezTo>
                  <a:pt x="20563" y="5607"/>
                  <a:pt x="20552" y="5611"/>
                  <a:pt x="20545" y="5618"/>
                </a:cubicBezTo>
                <a:lnTo>
                  <a:pt x="20531" y="5633"/>
                </a:lnTo>
                <a:lnTo>
                  <a:pt x="20517" y="5647"/>
                </a:lnTo>
                <a:cubicBezTo>
                  <a:pt x="20545" y="5661"/>
                  <a:pt x="20588" y="5676"/>
                  <a:pt x="20603" y="5690"/>
                </a:cubicBezTo>
                <a:cubicBezTo>
                  <a:pt x="20603" y="5690"/>
                  <a:pt x="20617" y="5748"/>
                  <a:pt x="20603" y="5748"/>
                </a:cubicBezTo>
                <a:cubicBezTo>
                  <a:pt x="20588" y="5748"/>
                  <a:pt x="20574" y="5762"/>
                  <a:pt x="20574" y="5762"/>
                </a:cubicBezTo>
                <a:cubicBezTo>
                  <a:pt x="20574" y="5805"/>
                  <a:pt x="20574" y="5848"/>
                  <a:pt x="20574" y="5891"/>
                </a:cubicBezTo>
                <a:cubicBezTo>
                  <a:pt x="20560" y="5877"/>
                  <a:pt x="20545" y="5877"/>
                  <a:pt x="20531" y="5877"/>
                </a:cubicBezTo>
                <a:cubicBezTo>
                  <a:pt x="20528" y="5874"/>
                  <a:pt x="20525" y="5873"/>
                  <a:pt x="20522" y="5873"/>
                </a:cubicBezTo>
                <a:cubicBezTo>
                  <a:pt x="20511" y="5873"/>
                  <a:pt x="20499" y="5891"/>
                  <a:pt x="20488" y="5891"/>
                </a:cubicBezTo>
                <a:cubicBezTo>
                  <a:pt x="20459" y="5877"/>
                  <a:pt x="20502" y="5848"/>
                  <a:pt x="20488" y="5848"/>
                </a:cubicBezTo>
                <a:cubicBezTo>
                  <a:pt x="20464" y="5825"/>
                  <a:pt x="20431" y="5801"/>
                  <a:pt x="20412" y="5801"/>
                </a:cubicBezTo>
                <a:cubicBezTo>
                  <a:pt x="20408" y="5801"/>
                  <a:pt x="20404" y="5802"/>
                  <a:pt x="20402" y="5805"/>
                </a:cubicBezTo>
                <a:cubicBezTo>
                  <a:pt x="20387" y="5819"/>
                  <a:pt x="20387" y="5819"/>
                  <a:pt x="20373" y="5819"/>
                </a:cubicBezTo>
                <a:cubicBezTo>
                  <a:pt x="20373" y="5805"/>
                  <a:pt x="20373" y="5805"/>
                  <a:pt x="20373" y="5791"/>
                </a:cubicBezTo>
                <a:cubicBezTo>
                  <a:pt x="20373" y="5788"/>
                  <a:pt x="20375" y="5788"/>
                  <a:pt x="20378" y="5788"/>
                </a:cubicBezTo>
                <a:cubicBezTo>
                  <a:pt x="20392" y="5788"/>
                  <a:pt x="20427" y="5801"/>
                  <a:pt x="20456" y="5801"/>
                </a:cubicBezTo>
                <a:cubicBezTo>
                  <a:pt x="20469" y="5801"/>
                  <a:pt x="20480" y="5798"/>
                  <a:pt x="20488" y="5791"/>
                </a:cubicBezTo>
                <a:cubicBezTo>
                  <a:pt x="20517" y="5776"/>
                  <a:pt x="20502" y="5704"/>
                  <a:pt x="20488" y="5690"/>
                </a:cubicBezTo>
                <a:cubicBezTo>
                  <a:pt x="20488" y="5661"/>
                  <a:pt x="20502" y="5618"/>
                  <a:pt x="20517" y="5590"/>
                </a:cubicBezTo>
                <a:lnTo>
                  <a:pt x="20545" y="5561"/>
                </a:lnTo>
                <a:cubicBezTo>
                  <a:pt x="20560" y="5575"/>
                  <a:pt x="20617" y="5575"/>
                  <a:pt x="20632" y="5575"/>
                </a:cubicBezTo>
                <a:cubicBezTo>
                  <a:pt x="20646" y="5561"/>
                  <a:pt x="20675" y="5546"/>
                  <a:pt x="20689" y="5518"/>
                </a:cubicBezTo>
                <a:lnTo>
                  <a:pt x="20718" y="5546"/>
                </a:lnTo>
                <a:lnTo>
                  <a:pt x="20732" y="5575"/>
                </a:lnTo>
                <a:cubicBezTo>
                  <a:pt x="20732" y="5587"/>
                  <a:pt x="20740" y="5592"/>
                  <a:pt x="20750" y="5592"/>
                </a:cubicBezTo>
                <a:cubicBezTo>
                  <a:pt x="20763" y="5592"/>
                  <a:pt x="20781" y="5583"/>
                  <a:pt x="20790" y="5575"/>
                </a:cubicBezTo>
                <a:cubicBezTo>
                  <a:pt x="20804" y="5561"/>
                  <a:pt x="20833" y="5532"/>
                  <a:pt x="20833" y="5532"/>
                </a:cubicBezTo>
                <a:cubicBezTo>
                  <a:pt x="20833" y="5518"/>
                  <a:pt x="20818" y="5503"/>
                  <a:pt x="20804" y="5489"/>
                </a:cubicBezTo>
                <a:lnTo>
                  <a:pt x="20804" y="5475"/>
                </a:lnTo>
                <a:cubicBezTo>
                  <a:pt x="20798" y="5462"/>
                  <a:pt x="20794" y="5458"/>
                  <a:pt x="20791" y="5458"/>
                </a:cubicBezTo>
                <a:cubicBezTo>
                  <a:pt x="20787" y="5458"/>
                  <a:pt x="20783" y="5466"/>
                  <a:pt x="20775" y="5475"/>
                </a:cubicBezTo>
                <a:lnTo>
                  <a:pt x="20775" y="5489"/>
                </a:lnTo>
                <a:lnTo>
                  <a:pt x="20775" y="5503"/>
                </a:lnTo>
                <a:cubicBezTo>
                  <a:pt x="20761" y="5503"/>
                  <a:pt x="20746" y="5489"/>
                  <a:pt x="20746" y="5475"/>
                </a:cubicBezTo>
                <a:lnTo>
                  <a:pt x="20746" y="5446"/>
                </a:lnTo>
                <a:lnTo>
                  <a:pt x="20718" y="5446"/>
                </a:lnTo>
                <a:cubicBezTo>
                  <a:pt x="20701" y="5454"/>
                  <a:pt x="20679" y="5473"/>
                  <a:pt x="20663" y="5490"/>
                </a:cubicBezTo>
                <a:lnTo>
                  <a:pt x="20663" y="5490"/>
                </a:lnTo>
                <a:cubicBezTo>
                  <a:pt x="20674" y="5443"/>
                  <a:pt x="20706" y="5400"/>
                  <a:pt x="20718" y="5388"/>
                </a:cubicBezTo>
                <a:cubicBezTo>
                  <a:pt x="20726" y="5380"/>
                  <a:pt x="20725" y="5371"/>
                  <a:pt x="20712" y="5365"/>
                </a:cubicBezTo>
                <a:lnTo>
                  <a:pt x="20712" y="5365"/>
                </a:lnTo>
                <a:lnTo>
                  <a:pt x="20703" y="5374"/>
                </a:lnTo>
                <a:cubicBezTo>
                  <a:pt x="20689" y="5403"/>
                  <a:pt x="20689" y="5417"/>
                  <a:pt x="20675" y="5417"/>
                </a:cubicBezTo>
                <a:cubicBezTo>
                  <a:pt x="20646" y="5431"/>
                  <a:pt x="20617" y="5446"/>
                  <a:pt x="20603" y="5446"/>
                </a:cubicBezTo>
                <a:cubicBezTo>
                  <a:pt x="20597" y="5451"/>
                  <a:pt x="20592" y="5459"/>
                  <a:pt x="20587" y="5466"/>
                </a:cubicBezTo>
                <a:lnTo>
                  <a:pt x="20587" y="5466"/>
                </a:lnTo>
                <a:cubicBezTo>
                  <a:pt x="20595" y="5421"/>
                  <a:pt x="20650" y="5360"/>
                  <a:pt x="20675" y="5360"/>
                </a:cubicBezTo>
                <a:cubicBezTo>
                  <a:pt x="20691" y="5360"/>
                  <a:pt x="20704" y="5362"/>
                  <a:pt x="20712" y="5365"/>
                </a:cubicBezTo>
                <a:lnTo>
                  <a:pt x="20712" y="5365"/>
                </a:lnTo>
                <a:lnTo>
                  <a:pt x="20718" y="5360"/>
                </a:lnTo>
                <a:lnTo>
                  <a:pt x="20732" y="5345"/>
                </a:lnTo>
                <a:cubicBezTo>
                  <a:pt x="20746" y="5360"/>
                  <a:pt x="20761" y="5374"/>
                  <a:pt x="20746" y="5403"/>
                </a:cubicBezTo>
                <a:cubicBezTo>
                  <a:pt x="20761" y="5388"/>
                  <a:pt x="20775" y="5388"/>
                  <a:pt x="20775" y="5388"/>
                </a:cubicBezTo>
                <a:lnTo>
                  <a:pt x="20790" y="5374"/>
                </a:lnTo>
                <a:cubicBezTo>
                  <a:pt x="20814" y="5362"/>
                  <a:pt x="20839" y="5328"/>
                  <a:pt x="20845" y="5328"/>
                </a:cubicBezTo>
                <a:cubicBezTo>
                  <a:pt x="20846" y="5328"/>
                  <a:pt x="20847" y="5329"/>
                  <a:pt x="20847" y="5331"/>
                </a:cubicBezTo>
                <a:cubicBezTo>
                  <a:pt x="20851" y="5333"/>
                  <a:pt x="20854" y="5335"/>
                  <a:pt x="20858" y="5337"/>
                </a:cubicBezTo>
                <a:lnTo>
                  <a:pt x="20858" y="5337"/>
                </a:lnTo>
                <a:cubicBezTo>
                  <a:pt x="20863" y="5330"/>
                  <a:pt x="20869" y="5323"/>
                  <a:pt x="20876" y="5317"/>
                </a:cubicBezTo>
                <a:cubicBezTo>
                  <a:pt x="20882" y="5322"/>
                  <a:pt x="20890" y="5326"/>
                  <a:pt x="20898" y="5326"/>
                </a:cubicBezTo>
                <a:cubicBezTo>
                  <a:pt x="20909" y="5326"/>
                  <a:pt x="20919" y="5319"/>
                  <a:pt x="20919" y="5302"/>
                </a:cubicBezTo>
                <a:lnTo>
                  <a:pt x="20933" y="5288"/>
                </a:lnTo>
                <a:cubicBezTo>
                  <a:pt x="20943" y="5278"/>
                  <a:pt x="20946" y="5267"/>
                  <a:pt x="20957" y="5267"/>
                </a:cubicBezTo>
                <a:cubicBezTo>
                  <a:pt x="20962" y="5267"/>
                  <a:pt x="20968" y="5269"/>
                  <a:pt x="20976" y="5273"/>
                </a:cubicBezTo>
                <a:lnTo>
                  <a:pt x="21005" y="5288"/>
                </a:lnTo>
                <a:cubicBezTo>
                  <a:pt x="21034" y="5288"/>
                  <a:pt x="21077" y="5273"/>
                  <a:pt x="21077" y="5273"/>
                </a:cubicBezTo>
                <a:cubicBezTo>
                  <a:pt x="21091" y="5273"/>
                  <a:pt x="21091" y="5302"/>
                  <a:pt x="21091" y="5302"/>
                </a:cubicBezTo>
                <a:cubicBezTo>
                  <a:pt x="21091" y="5309"/>
                  <a:pt x="21095" y="5313"/>
                  <a:pt x="21098" y="5313"/>
                </a:cubicBezTo>
                <a:cubicBezTo>
                  <a:pt x="21102" y="5313"/>
                  <a:pt x="21106" y="5309"/>
                  <a:pt x="21106" y="5302"/>
                </a:cubicBezTo>
                <a:cubicBezTo>
                  <a:pt x="21120" y="5302"/>
                  <a:pt x="21163" y="5345"/>
                  <a:pt x="21163" y="5360"/>
                </a:cubicBezTo>
                <a:cubicBezTo>
                  <a:pt x="21149" y="5374"/>
                  <a:pt x="21106" y="5431"/>
                  <a:pt x="21091" y="5431"/>
                </a:cubicBezTo>
                <a:lnTo>
                  <a:pt x="21048" y="5431"/>
                </a:lnTo>
                <a:cubicBezTo>
                  <a:pt x="21048" y="5417"/>
                  <a:pt x="21019" y="5417"/>
                  <a:pt x="21005" y="5417"/>
                </a:cubicBezTo>
                <a:lnTo>
                  <a:pt x="20991" y="5388"/>
                </a:lnTo>
                <a:lnTo>
                  <a:pt x="20991" y="5374"/>
                </a:lnTo>
                <a:cubicBezTo>
                  <a:pt x="20983" y="5370"/>
                  <a:pt x="20977" y="5368"/>
                  <a:pt x="20973" y="5368"/>
                </a:cubicBezTo>
                <a:cubicBezTo>
                  <a:pt x="20962" y="5368"/>
                  <a:pt x="20962" y="5382"/>
                  <a:pt x="20962" y="5403"/>
                </a:cubicBezTo>
                <a:lnTo>
                  <a:pt x="20962" y="5417"/>
                </a:lnTo>
                <a:lnTo>
                  <a:pt x="20962" y="5431"/>
                </a:lnTo>
                <a:cubicBezTo>
                  <a:pt x="20962" y="5437"/>
                  <a:pt x="20961" y="5442"/>
                  <a:pt x="20960" y="5446"/>
                </a:cubicBezTo>
                <a:lnTo>
                  <a:pt x="20960" y="5446"/>
                </a:lnTo>
                <a:cubicBezTo>
                  <a:pt x="20946" y="5436"/>
                  <a:pt x="20932" y="5426"/>
                  <a:pt x="20919" y="5417"/>
                </a:cubicBezTo>
                <a:cubicBezTo>
                  <a:pt x="20906" y="5379"/>
                  <a:pt x="20883" y="5353"/>
                  <a:pt x="20858" y="5337"/>
                </a:cubicBezTo>
                <a:lnTo>
                  <a:pt x="20858" y="5337"/>
                </a:lnTo>
                <a:cubicBezTo>
                  <a:pt x="20840" y="5359"/>
                  <a:pt x="20829" y="5381"/>
                  <a:pt x="20818" y="5403"/>
                </a:cubicBezTo>
                <a:lnTo>
                  <a:pt x="20818" y="5431"/>
                </a:lnTo>
                <a:lnTo>
                  <a:pt x="20833" y="5417"/>
                </a:lnTo>
                <a:cubicBezTo>
                  <a:pt x="20838" y="5414"/>
                  <a:pt x="20843" y="5413"/>
                  <a:pt x="20848" y="5413"/>
                </a:cubicBezTo>
                <a:cubicBezTo>
                  <a:pt x="20859" y="5413"/>
                  <a:pt x="20867" y="5420"/>
                  <a:pt x="20874" y="5428"/>
                </a:cubicBezTo>
                <a:lnTo>
                  <a:pt x="20874" y="5428"/>
                </a:lnTo>
                <a:cubicBezTo>
                  <a:pt x="20880" y="5420"/>
                  <a:pt x="20885" y="5413"/>
                  <a:pt x="20891" y="5413"/>
                </a:cubicBezTo>
                <a:cubicBezTo>
                  <a:pt x="20895" y="5413"/>
                  <a:pt x="20900" y="5418"/>
                  <a:pt x="20904" y="5431"/>
                </a:cubicBezTo>
                <a:lnTo>
                  <a:pt x="20919" y="5446"/>
                </a:lnTo>
                <a:lnTo>
                  <a:pt x="20927" y="5454"/>
                </a:lnTo>
                <a:lnTo>
                  <a:pt x="20927" y="5454"/>
                </a:lnTo>
                <a:cubicBezTo>
                  <a:pt x="20920" y="5451"/>
                  <a:pt x="20912" y="5449"/>
                  <a:pt x="20904" y="5446"/>
                </a:cubicBezTo>
                <a:lnTo>
                  <a:pt x="20890" y="5446"/>
                </a:lnTo>
                <a:cubicBezTo>
                  <a:pt x="20885" y="5441"/>
                  <a:pt x="20880" y="5434"/>
                  <a:pt x="20874" y="5428"/>
                </a:cubicBezTo>
                <a:lnTo>
                  <a:pt x="20874" y="5428"/>
                </a:lnTo>
                <a:cubicBezTo>
                  <a:pt x="20870" y="5434"/>
                  <a:pt x="20866" y="5441"/>
                  <a:pt x="20861" y="5446"/>
                </a:cubicBezTo>
                <a:cubicBezTo>
                  <a:pt x="20861" y="5457"/>
                  <a:pt x="20859" y="5462"/>
                  <a:pt x="20855" y="5462"/>
                </a:cubicBezTo>
                <a:cubicBezTo>
                  <a:pt x="20848" y="5462"/>
                  <a:pt x="20836" y="5449"/>
                  <a:pt x="20818" y="5431"/>
                </a:cubicBezTo>
                <a:lnTo>
                  <a:pt x="20818" y="5431"/>
                </a:lnTo>
                <a:cubicBezTo>
                  <a:pt x="20818" y="5460"/>
                  <a:pt x="20833" y="5489"/>
                  <a:pt x="20833" y="5489"/>
                </a:cubicBezTo>
                <a:cubicBezTo>
                  <a:pt x="20833" y="5503"/>
                  <a:pt x="20847" y="5503"/>
                  <a:pt x="20861" y="5503"/>
                </a:cubicBezTo>
                <a:lnTo>
                  <a:pt x="20890" y="5532"/>
                </a:lnTo>
                <a:lnTo>
                  <a:pt x="20904" y="5561"/>
                </a:lnTo>
                <a:cubicBezTo>
                  <a:pt x="20948" y="5590"/>
                  <a:pt x="21034" y="5633"/>
                  <a:pt x="21063" y="5661"/>
                </a:cubicBezTo>
                <a:cubicBezTo>
                  <a:pt x="21065" y="5663"/>
                  <a:pt x="21067" y="5663"/>
                  <a:pt x="21070" y="5663"/>
                </a:cubicBezTo>
                <a:cubicBezTo>
                  <a:pt x="21091" y="5663"/>
                  <a:pt x="21091" y="5601"/>
                  <a:pt x="21091" y="5575"/>
                </a:cubicBezTo>
                <a:cubicBezTo>
                  <a:pt x="21091" y="5566"/>
                  <a:pt x="21098" y="5563"/>
                  <a:pt x="21109" y="5563"/>
                </a:cubicBezTo>
                <a:cubicBezTo>
                  <a:pt x="21132" y="5563"/>
                  <a:pt x="21172" y="5580"/>
                  <a:pt x="21192" y="5590"/>
                </a:cubicBezTo>
                <a:cubicBezTo>
                  <a:pt x="21196" y="5592"/>
                  <a:pt x="21200" y="5592"/>
                  <a:pt x="21203" y="5592"/>
                </a:cubicBezTo>
                <a:cubicBezTo>
                  <a:pt x="21224" y="5592"/>
                  <a:pt x="21233" y="5559"/>
                  <a:pt x="21221" y="5546"/>
                </a:cubicBezTo>
                <a:cubicBezTo>
                  <a:pt x="21221" y="5532"/>
                  <a:pt x="21224" y="5525"/>
                  <a:pt x="21231" y="5525"/>
                </a:cubicBezTo>
                <a:cubicBezTo>
                  <a:pt x="21239" y="5525"/>
                  <a:pt x="21249" y="5532"/>
                  <a:pt x="21264" y="5546"/>
                </a:cubicBezTo>
                <a:lnTo>
                  <a:pt x="21292" y="5546"/>
                </a:lnTo>
                <a:lnTo>
                  <a:pt x="21321" y="5561"/>
                </a:lnTo>
                <a:cubicBezTo>
                  <a:pt x="21323" y="5565"/>
                  <a:pt x="21325" y="5567"/>
                  <a:pt x="21328" y="5567"/>
                </a:cubicBezTo>
                <a:cubicBezTo>
                  <a:pt x="21343" y="5567"/>
                  <a:pt x="21368" y="5497"/>
                  <a:pt x="21393" y="5460"/>
                </a:cubicBezTo>
                <a:cubicBezTo>
                  <a:pt x="21407" y="5417"/>
                  <a:pt x="21364" y="5403"/>
                  <a:pt x="21364" y="5403"/>
                </a:cubicBezTo>
                <a:cubicBezTo>
                  <a:pt x="21363" y="5404"/>
                  <a:pt x="21362" y="5404"/>
                  <a:pt x="21362" y="5404"/>
                </a:cubicBezTo>
                <a:cubicBezTo>
                  <a:pt x="21354" y="5404"/>
                  <a:pt x="21381" y="5331"/>
                  <a:pt x="21407" y="5331"/>
                </a:cubicBezTo>
                <a:cubicBezTo>
                  <a:pt x="21433" y="5331"/>
                  <a:pt x="21447" y="5320"/>
                  <a:pt x="21430" y="5297"/>
                </a:cubicBezTo>
                <a:lnTo>
                  <a:pt x="21430" y="5297"/>
                </a:lnTo>
                <a:cubicBezTo>
                  <a:pt x="21444" y="5303"/>
                  <a:pt x="21458" y="5310"/>
                  <a:pt x="21465" y="5317"/>
                </a:cubicBezTo>
                <a:lnTo>
                  <a:pt x="21479" y="5317"/>
                </a:lnTo>
                <a:lnTo>
                  <a:pt x="21494" y="5302"/>
                </a:lnTo>
                <a:cubicBezTo>
                  <a:pt x="21494" y="5296"/>
                  <a:pt x="21499" y="5284"/>
                  <a:pt x="21507" y="5270"/>
                </a:cubicBezTo>
                <a:lnTo>
                  <a:pt x="21507" y="5270"/>
                </a:lnTo>
                <a:lnTo>
                  <a:pt x="21508" y="5273"/>
                </a:lnTo>
                <a:cubicBezTo>
                  <a:pt x="21522" y="5317"/>
                  <a:pt x="21537" y="5317"/>
                  <a:pt x="21565" y="5317"/>
                </a:cubicBezTo>
                <a:lnTo>
                  <a:pt x="21666" y="5317"/>
                </a:lnTo>
                <a:lnTo>
                  <a:pt x="21680" y="5345"/>
                </a:lnTo>
                <a:lnTo>
                  <a:pt x="21695" y="5360"/>
                </a:lnTo>
                <a:cubicBezTo>
                  <a:pt x="21695" y="5369"/>
                  <a:pt x="21696" y="5373"/>
                  <a:pt x="21698" y="5373"/>
                </a:cubicBezTo>
                <a:cubicBezTo>
                  <a:pt x="21706" y="5373"/>
                  <a:pt x="21723" y="5325"/>
                  <a:pt x="21723" y="5302"/>
                </a:cubicBezTo>
                <a:cubicBezTo>
                  <a:pt x="21727" y="5295"/>
                  <a:pt x="21731" y="5293"/>
                  <a:pt x="21736" y="5293"/>
                </a:cubicBezTo>
                <a:cubicBezTo>
                  <a:pt x="21750" y="5293"/>
                  <a:pt x="21767" y="5320"/>
                  <a:pt x="21767" y="5331"/>
                </a:cubicBezTo>
                <a:cubicBezTo>
                  <a:pt x="21781" y="5345"/>
                  <a:pt x="21824" y="5360"/>
                  <a:pt x="21838" y="5360"/>
                </a:cubicBezTo>
                <a:cubicBezTo>
                  <a:pt x="21853" y="5345"/>
                  <a:pt x="21881" y="5345"/>
                  <a:pt x="21881" y="5331"/>
                </a:cubicBezTo>
                <a:lnTo>
                  <a:pt x="21881" y="5317"/>
                </a:lnTo>
                <a:cubicBezTo>
                  <a:pt x="21881" y="5302"/>
                  <a:pt x="21881" y="5288"/>
                  <a:pt x="21881" y="5288"/>
                </a:cubicBezTo>
                <a:lnTo>
                  <a:pt x="21838" y="5288"/>
                </a:lnTo>
                <a:cubicBezTo>
                  <a:pt x="21824" y="5259"/>
                  <a:pt x="21838" y="5245"/>
                  <a:pt x="21853" y="5230"/>
                </a:cubicBezTo>
                <a:lnTo>
                  <a:pt x="21867" y="5259"/>
                </a:lnTo>
                <a:cubicBezTo>
                  <a:pt x="21896" y="5302"/>
                  <a:pt x="21925" y="5374"/>
                  <a:pt x="21925" y="5388"/>
                </a:cubicBezTo>
                <a:cubicBezTo>
                  <a:pt x="21927" y="5394"/>
                  <a:pt x="21930" y="5396"/>
                  <a:pt x="21933" y="5396"/>
                </a:cubicBezTo>
                <a:cubicBezTo>
                  <a:pt x="21944" y="5396"/>
                  <a:pt x="21953" y="5357"/>
                  <a:pt x="21953" y="5345"/>
                </a:cubicBezTo>
                <a:cubicBezTo>
                  <a:pt x="21953" y="5331"/>
                  <a:pt x="21982" y="5317"/>
                  <a:pt x="22011" y="5317"/>
                </a:cubicBezTo>
                <a:lnTo>
                  <a:pt x="22011" y="5331"/>
                </a:lnTo>
                <a:lnTo>
                  <a:pt x="22025" y="5345"/>
                </a:lnTo>
                <a:cubicBezTo>
                  <a:pt x="22025" y="5378"/>
                  <a:pt x="22033" y="5394"/>
                  <a:pt x="22043" y="5394"/>
                </a:cubicBezTo>
                <a:cubicBezTo>
                  <a:pt x="22047" y="5394"/>
                  <a:pt x="22050" y="5392"/>
                  <a:pt x="22054" y="5388"/>
                </a:cubicBezTo>
                <a:lnTo>
                  <a:pt x="22068" y="5388"/>
                </a:lnTo>
                <a:lnTo>
                  <a:pt x="22126" y="5360"/>
                </a:lnTo>
                <a:cubicBezTo>
                  <a:pt x="22117" y="5332"/>
                  <a:pt x="22136" y="5322"/>
                  <a:pt x="22159" y="5322"/>
                </a:cubicBezTo>
                <a:cubicBezTo>
                  <a:pt x="22173" y="5322"/>
                  <a:pt x="22187" y="5326"/>
                  <a:pt x="22198" y="5331"/>
                </a:cubicBezTo>
                <a:cubicBezTo>
                  <a:pt x="22201" y="5339"/>
                  <a:pt x="22205" y="5342"/>
                  <a:pt x="22209" y="5342"/>
                </a:cubicBezTo>
                <a:cubicBezTo>
                  <a:pt x="22218" y="5342"/>
                  <a:pt x="22222" y="5316"/>
                  <a:pt x="22212" y="5273"/>
                </a:cubicBezTo>
                <a:lnTo>
                  <a:pt x="22198" y="5230"/>
                </a:lnTo>
                <a:cubicBezTo>
                  <a:pt x="22198" y="5216"/>
                  <a:pt x="22198" y="5202"/>
                  <a:pt x="22198" y="5202"/>
                </a:cubicBezTo>
                <a:lnTo>
                  <a:pt x="22212" y="5202"/>
                </a:lnTo>
                <a:cubicBezTo>
                  <a:pt x="22212" y="5202"/>
                  <a:pt x="22312" y="5273"/>
                  <a:pt x="22327" y="5273"/>
                </a:cubicBezTo>
                <a:cubicBezTo>
                  <a:pt x="22356" y="5273"/>
                  <a:pt x="22356" y="5202"/>
                  <a:pt x="22370" y="5187"/>
                </a:cubicBezTo>
                <a:cubicBezTo>
                  <a:pt x="22370" y="5182"/>
                  <a:pt x="22372" y="5180"/>
                  <a:pt x="22376" y="5180"/>
                </a:cubicBezTo>
                <a:cubicBezTo>
                  <a:pt x="22389" y="5180"/>
                  <a:pt x="22424" y="5209"/>
                  <a:pt x="22444" y="5209"/>
                </a:cubicBezTo>
                <a:cubicBezTo>
                  <a:pt x="22449" y="5209"/>
                  <a:pt x="22454" y="5207"/>
                  <a:pt x="22456" y="5202"/>
                </a:cubicBezTo>
                <a:cubicBezTo>
                  <a:pt x="22485" y="5187"/>
                  <a:pt x="22471" y="5173"/>
                  <a:pt x="22456" y="5173"/>
                </a:cubicBezTo>
                <a:lnTo>
                  <a:pt x="22442" y="5159"/>
                </a:lnTo>
                <a:lnTo>
                  <a:pt x="22427" y="5159"/>
                </a:lnTo>
                <a:cubicBezTo>
                  <a:pt x="22427" y="5144"/>
                  <a:pt x="22427" y="5115"/>
                  <a:pt x="22427" y="5115"/>
                </a:cubicBezTo>
                <a:lnTo>
                  <a:pt x="22485" y="5115"/>
                </a:lnTo>
                <a:lnTo>
                  <a:pt x="22485" y="5130"/>
                </a:lnTo>
                <a:lnTo>
                  <a:pt x="22514" y="5159"/>
                </a:lnTo>
                <a:cubicBezTo>
                  <a:pt x="22542" y="5202"/>
                  <a:pt x="22571" y="5216"/>
                  <a:pt x="22571" y="5216"/>
                </a:cubicBezTo>
                <a:cubicBezTo>
                  <a:pt x="22585" y="5216"/>
                  <a:pt x="22571" y="5144"/>
                  <a:pt x="22571" y="5130"/>
                </a:cubicBezTo>
                <a:cubicBezTo>
                  <a:pt x="22557" y="5101"/>
                  <a:pt x="22585" y="5072"/>
                  <a:pt x="22629" y="5072"/>
                </a:cubicBezTo>
                <a:lnTo>
                  <a:pt x="22657" y="5072"/>
                </a:lnTo>
                <a:cubicBezTo>
                  <a:pt x="22672" y="5072"/>
                  <a:pt x="22686" y="5072"/>
                  <a:pt x="22686" y="5058"/>
                </a:cubicBezTo>
                <a:lnTo>
                  <a:pt x="22700" y="4972"/>
                </a:lnTo>
                <a:cubicBezTo>
                  <a:pt x="22758" y="4986"/>
                  <a:pt x="22787" y="5044"/>
                  <a:pt x="22772" y="5087"/>
                </a:cubicBezTo>
                <a:lnTo>
                  <a:pt x="22700" y="5087"/>
                </a:lnTo>
                <a:cubicBezTo>
                  <a:pt x="22715" y="5144"/>
                  <a:pt x="22715" y="5202"/>
                  <a:pt x="22729" y="5216"/>
                </a:cubicBezTo>
                <a:lnTo>
                  <a:pt x="22758" y="5216"/>
                </a:lnTo>
                <a:lnTo>
                  <a:pt x="22758" y="5202"/>
                </a:lnTo>
                <a:cubicBezTo>
                  <a:pt x="22772" y="5173"/>
                  <a:pt x="22758" y="5144"/>
                  <a:pt x="22801" y="5130"/>
                </a:cubicBezTo>
                <a:lnTo>
                  <a:pt x="22844" y="5101"/>
                </a:lnTo>
                <a:cubicBezTo>
                  <a:pt x="22873" y="5044"/>
                  <a:pt x="22902" y="4986"/>
                  <a:pt x="22902" y="4986"/>
                </a:cubicBezTo>
                <a:cubicBezTo>
                  <a:pt x="22902" y="4972"/>
                  <a:pt x="22887" y="4972"/>
                  <a:pt x="22887" y="4972"/>
                </a:cubicBezTo>
                <a:cubicBezTo>
                  <a:pt x="22873" y="4972"/>
                  <a:pt x="22844" y="4972"/>
                  <a:pt x="22830" y="4957"/>
                </a:cubicBezTo>
                <a:cubicBezTo>
                  <a:pt x="22815" y="4957"/>
                  <a:pt x="22801" y="4943"/>
                  <a:pt x="22787" y="4929"/>
                </a:cubicBezTo>
                <a:cubicBezTo>
                  <a:pt x="22787" y="4917"/>
                  <a:pt x="22796" y="4896"/>
                  <a:pt x="22800" y="4896"/>
                </a:cubicBezTo>
                <a:cubicBezTo>
                  <a:pt x="22800" y="4896"/>
                  <a:pt x="22801" y="4897"/>
                  <a:pt x="22801" y="4900"/>
                </a:cubicBezTo>
                <a:lnTo>
                  <a:pt x="22887" y="4914"/>
                </a:lnTo>
                <a:cubicBezTo>
                  <a:pt x="22930" y="4842"/>
                  <a:pt x="22916" y="4771"/>
                  <a:pt x="22902" y="4771"/>
                </a:cubicBezTo>
                <a:lnTo>
                  <a:pt x="22902" y="4771"/>
                </a:lnTo>
                <a:cubicBezTo>
                  <a:pt x="22896" y="4773"/>
                  <a:pt x="22892" y="4775"/>
                  <a:pt x="22888" y="4775"/>
                </a:cubicBezTo>
                <a:cubicBezTo>
                  <a:pt x="22873" y="4775"/>
                  <a:pt x="22873" y="4753"/>
                  <a:pt x="22873" y="4742"/>
                </a:cubicBezTo>
                <a:cubicBezTo>
                  <a:pt x="22873" y="4727"/>
                  <a:pt x="22858" y="4713"/>
                  <a:pt x="22844" y="4713"/>
                </a:cubicBezTo>
                <a:lnTo>
                  <a:pt x="22815" y="4756"/>
                </a:lnTo>
                <a:cubicBezTo>
                  <a:pt x="22804" y="4733"/>
                  <a:pt x="22754" y="4691"/>
                  <a:pt x="22721" y="4691"/>
                </a:cubicBezTo>
                <a:cubicBezTo>
                  <a:pt x="22713" y="4691"/>
                  <a:pt x="22706" y="4693"/>
                  <a:pt x="22700" y="4699"/>
                </a:cubicBezTo>
                <a:cubicBezTo>
                  <a:pt x="22686" y="4727"/>
                  <a:pt x="22672" y="4756"/>
                  <a:pt x="22686" y="4771"/>
                </a:cubicBezTo>
                <a:lnTo>
                  <a:pt x="22686" y="4756"/>
                </a:lnTo>
                <a:lnTo>
                  <a:pt x="22715" y="4727"/>
                </a:lnTo>
                <a:cubicBezTo>
                  <a:pt x="22743" y="4742"/>
                  <a:pt x="22758" y="4828"/>
                  <a:pt x="22729" y="4828"/>
                </a:cubicBezTo>
                <a:cubicBezTo>
                  <a:pt x="22726" y="4825"/>
                  <a:pt x="22724" y="4824"/>
                  <a:pt x="22722" y="4824"/>
                </a:cubicBezTo>
                <a:lnTo>
                  <a:pt x="22722" y="4824"/>
                </a:lnTo>
                <a:cubicBezTo>
                  <a:pt x="22715" y="4824"/>
                  <a:pt x="22718" y="4845"/>
                  <a:pt x="22729" y="4857"/>
                </a:cubicBezTo>
                <a:cubicBezTo>
                  <a:pt x="22729" y="4865"/>
                  <a:pt x="22705" y="4873"/>
                  <a:pt x="22682" y="4873"/>
                </a:cubicBezTo>
                <a:cubicBezTo>
                  <a:pt x="22665" y="4873"/>
                  <a:pt x="22649" y="4869"/>
                  <a:pt x="22643" y="4857"/>
                </a:cubicBezTo>
                <a:cubicBezTo>
                  <a:pt x="22629" y="4828"/>
                  <a:pt x="22629" y="4727"/>
                  <a:pt x="22629" y="4699"/>
                </a:cubicBezTo>
                <a:cubicBezTo>
                  <a:pt x="22624" y="4690"/>
                  <a:pt x="22620" y="4686"/>
                  <a:pt x="22616" y="4686"/>
                </a:cubicBezTo>
                <a:cubicBezTo>
                  <a:pt x="22607" y="4686"/>
                  <a:pt x="22600" y="4703"/>
                  <a:pt x="22600" y="4713"/>
                </a:cubicBezTo>
                <a:cubicBezTo>
                  <a:pt x="22600" y="4717"/>
                  <a:pt x="22598" y="4719"/>
                  <a:pt x="22594" y="4719"/>
                </a:cubicBezTo>
                <a:cubicBezTo>
                  <a:pt x="22585" y="4719"/>
                  <a:pt x="22567" y="4705"/>
                  <a:pt x="22557" y="4684"/>
                </a:cubicBezTo>
                <a:lnTo>
                  <a:pt x="22528" y="4684"/>
                </a:lnTo>
                <a:cubicBezTo>
                  <a:pt x="22514" y="4684"/>
                  <a:pt x="22485" y="4699"/>
                  <a:pt x="22471" y="4699"/>
                </a:cubicBezTo>
                <a:lnTo>
                  <a:pt x="22442" y="4699"/>
                </a:lnTo>
                <a:cubicBezTo>
                  <a:pt x="22413" y="4713"/>
                  <a:pt x="22384" y="4771"/>
                  <a:pt x="22384" y="4799"/>
                </a:cubicBezTo>
                <a:cubicBezTo>
                  <a:pt x="22384" y="4814"/>
                  <a:pt x="22384" y="4828"/>
                  <a:pt x="22370" y="4828"/>
                </a:cubicBezTo>
                <a:lnTo>
                  <a:pt x="22341" y="4785"/>
                </a:lnTo>
                <a:lnTo>
                  <a:pt x="22327" y="4756"/>
                </a:lnTo>
                <a:cubicBezTo>
                  <a:pt x="22298" y="4727"/>
                  <a:pt x="22269" y="4713"/>
                  <a:pt x="22269" y="4713"/>
                </a:cubicBezTo>
                <a:lnTo>
                  <a:pt x="22255" y="4727"/>
                </a:lnTo>
                <a:lnTo>
                  <a:pt x="22226" y="4727"/>
                </a:lnTo>
                <a:cubicBezTo>
                  <a:pt x="22214" y="4763"/>
                  <a:pt x="22193" y="4789"/>
                  <a:pt x="22162" y="4789"/>
                </a:cubicBezTo>
                <a:cubicBezTo>
                  <a:pt x="22155" y="4789"/>
                  <a:pt x="22148" y="4788"/>
                  <a:pt x="22140" y="4785"/>
                </a:cubicBezTo>
                <a:lnTo>
                  <a:pt x="22126" y="4771"/>
                </a:lnTo>
                <a:lnTo>
                  <a:pt x="22097" y="4756"/>
                </a:lnTo>
                <a:cubicBezTo>
                  <a:pt x="22083" y="4742"/>
                  <a:pt x="22054" y="4742"/>
                  <a:pt x="22054" y="4742"/>
                </a:cubicBezTo>
                <a:cubicBezTo>
                  <a:pt x="22054" y="4742"/>
                  <a:pt x="22011" y="4842"/>
                  <a:pt x="21996" y="4842"/>
                </a:cubicBezTo>
                <a:cubicBezTo>
                  <a:pt x="21968" y="4842"/>
                  <a:pt x="21939" y="4828"/>
                  <a:pt x="21925" y="4828"/>
                </a:cubicBezTo>
                <a:lnTo>
                  <a:pt x="21838" y="4828"/>
                </a:lnTo>
                <a:cubicBezTo>
                  <a:pt x="21825" y="4819"/>
                  <a:pt x="21814" y="4816"/>
                  <a:pt x="21806" y="4816"/>
                </a:cubicBezTo>
                <a:cubicBezTo>
                  <a:pt x="21788" y="4816"/>
                  <a:pt x="21781" y="4833"/>
                  <a:pt x="21781" y="4842"/>
                </a:cubicBezTo>
                <a:cubicBezTo>
                  <a:pt x="21795" y="4857"/>
                  <a:pt x="21752" y="4914"/>
                  <a:pt x="21738" y="4929"/>
                </a:cubicBezTo>
                <a:cubicBezTo>
                  <a:pt x="21736" y="4930"/>
                  <a:pt x="21734" y="4931"/>
                  <a:pt x="21732" y="4931"/>
                </a:cubicBezTo>
                <a:cubicBezTo>
                  <a:pt x="21716" y="4931"/>
                  <a:pt x="21693" y="4891"/>
                  <a:pt x="21680" y="4828"/>
                </a:cubicBezTo>
                <a:lnTo>
                  <a:pt x="21652" y="4871"/>
                </a:lnTo>
                <a:lnTo>
                  <a:pt x="21623" y="4900"/>
                </a:lnTo>
                <a:cubicBezTo>
                  <a:pt x="21580" y="4929"/>
                  <a:pt x="21479" y="4986"/>
                  <a:pt x="21465" y="4986"/>
                </a:cubicBezTo>
                <a:cubicBezTo>
                  <a:pt x="21450" y="4972"/>
                  <a:pt x="21436" y="4900"/>
                  <a:pt x="21450" y="4886"/>
                </a:cubicBezTo>
                <a:cubicBezTo>
                  <a:pt x="21479" y="4886"/>
                  <a:pt x="21479" y="4857"/>
                  <a:pt x="21465" y="4842"/>
                </a:cubicBezTo>
                <a:lnTo>
                  <a:pt x="21465" y="4842"/>
                </a:lnTo>
                <a:cubicBezTo>
                  <a:pt x="21450" y="4842"/>
                  <a:pt x="21379" y="4943"/>
                  <a:pt x="21336" y="4957"/>
                </a:cubicBezTo>
                <a:cubicBezTo>
                  <a:pt x="21292" y="4986"/>
                  <a:pt x="21249" y="4986"/>
                  <a:pt x="21221" y="4986"/>
                </a:cubicBezTo>
                <a:lnTo>
                  <a:pt x="21206" y="4986"/>
                </a:lnTo>
                <a:lnTo>
                  <a:pt x="21149" y="5000"/>
                </a:lnTo>
                <a:cubicBezTo>
                  <a:pt x="21106" y="5015"/>
                  <a:pt x="21019" y="5044"/>
                  <a:pt x="21005" y="5044"/>
                </a:cubicBezTo>
                <a:cubicBezTo>
                  <a:pt x="20991" y="5044"/>
                  <a:pt x="21019" y="4943"/>
                  <a:pt x="21034" y="4929"/>
                </a:cubicBezTo>
                <a:cubicBezTo>
                  <a:pt x="21048" y="4914"/>
                  <a:pt x="21106" y="4914"/>
                  <a:pt x="21120" y="4914"/>
                </a:cubicBezTo>
                <a:cubicBezTo>
                  <a:pt x="21132" y="4914"/>
                  <a:pt x="21176" y="4883"/>
                  <a:pt x="21198" y="4883"/>
                </a:cubicBezTo>
                <a:cubicBezTo>
                  <a:pt x="21201" y="4883"/>
                  <a:pt x="21204" y="4883"/>
                  <a:pt x="21206" y="4886"/>
                </a:cubicBezTo>
                <a:cubicBezTo>
                  <a:pt x="21199" y="4878"/>
                  <a:pt x="21188" y="4875"/>
                  <a:pt x="21177" y="4875"/>
                </a:cubicBezTo>
                <a:cubicBezTo>
                  <a:pt x="21167" y="4875"/>
                  <a:pt x="21156" y="4878"/>
                  <a:pt x="21149" y="4886"/>
                </a:cubicBezTo>
                <a:cubicBezTo>
                  <a:pt x="21142" y="4889"/>
                  <a:pt x="21133" y="4891"/>
                  <a:pt x="21126" y="4891"/>
                </a:cubicBezTo>
                <a:cubicBezTo>
                  <a:pt x="21102" y="4891"/>
                  <a:pt x="21080" y="4875"/>
                  <a:pt x="21091" y="4842"/>
                </a:cubicBezTo>
                <a:lnTo>
                  <a:pt x="21120" y="4828"/>
                </a:lnTo>
                <a:lnTo>
                  <a:pt x="21177" y="4828"/>
                </a:lnTo>
                <a:cubicBezTo>
                  <a:pt x="21195" y="4837"/>
                  <a:pt x="21212" y="4846"/>
                  <a:pt x="21228" y="4854"/>
                </a:cubicBezTo>
                <a:lnTo>
                  <a:pt x="21228" y="4854"/>
                </a:lnTo>
                <a:cubicBezTo>
                  <a:pt x="21232" y="4834"/>
                  <a:pt x="21235" y="4812"/>
                  <a:pt x="21235" y="4799"/>
                </a:cubicBezTo>
                <a:cubicBezTo>
                  <a:pt x="21225" y="4779"/>
                  <a:pt x="21229" y="4759"/>
                  <a:pt x="21242" y="4759"/>
                </a:cubicBezTo>
                <a:cubicBezTo>
                  <a:pt x="21248" y="4759"/>
                  <a:pt x="21255" y="4762"/>
                  <a:pt x="21264" y="4771"/>
                </a:cubicBezTo>
                <a:lnTo>
                  <a:pt x="21278" y="4756"/>
                </a:lnTo>
                <a:lnTo>
                  <a:pt x="21307" y="4742"/>
                </a:lnTo>
                <a:cubicBezTo>
                  <a:pt x="21312" y="4731"/>
                  <a:pt x="21328" y="4726"/>
                  <a:pt x="21347" y="4726"/>
                </a:cubicBezTo>
                <a:cubicBezTo>
                  <a:pt x="21377" y="4726"/>
                  <a:pt x="21413" y="4738"/>
                  <a:pt x="21422" y="4756"/>
                </a:cubicBezTo>
                <a:cubicBezTo>
                  <a:pt x="21429" y="4778"/>
                  <a:pt x="21443" y="4781"/>
                  <a:pt x="21458" y="4781"/>
                </a:cubicBezTo>
                <a:cubicBezTo>
                  <a:pt x="21461" y="4781"/>
                  <a:pt x="21464" y="4781"/>
                  <a:pt x="21467" y="4781"/>
                </a:cubicBezTo>
                <a:lnTo>
                  <a:pt x="21467" y="4781"/>
                </a:lnTo>
                <a:cubicBezTo>
                  <a:pt x="21477" y="4798"/>
                  <a:pt x="21487" y="4815"/>
                  <a:pt x="21494" y="4828"/>
                </a:cubicBezTo>
                <a:lnTo>
                  <a:pt x="21522" y="4828"/>
                </a:lnTo>
                <a:cubicBezTo>
                  <a:pt x="21537" y="4814"/>
                  <a:pt x="21537" y="4799"/>
                  <a:pt x="21537" y="4785"/>
                </a:cubicBezTo>
                <a:lnTo>
                  <a:pt x="21522" y="4742"/>
                </a:lnTo>
                <a:cubicBezTo>
                  <a:pt x="21508" y="4699"/>
                  <a:pt x="21508" y="4656"/>
                  <a:pt x="21508" y="4656"/>
                </a:cubicBezTo>
                <a:cubicBezTo>
                  <a:pt x="21504" y="4656"/>
                  <a:pt x="21499" y="4657"/>
                  <a:pt x="21493" y="4659"/>
                </a:cubicBezTo>
                <a:lnTo>
                  <a:pt x="21493" y="4659"/>
                </a:lnTo>
                <a:cubicBezTo>
                  <a:pt x="21506" y="4646"/>
                  <a:pt x="21526" y="4637"/>
                  <a:pt x="21539" y="4637"/>
                </a:cubicBezTo>
                <a:cubicBezTo>
                  <a:pt x="21544" y="4637"/>
                  <a:pt x="21548" y="4639"/>
                  <a:pt x="21551" y="4641"/>
                </a:cubicBezTo>
                <a:cubicBezTo>
                  <a:pt x="21565" y="4656"/>
                  <a:pt x="21580" y="4670"/>
                  <a:pt x="21580" y="4670"/>
                </a:cubicBezTo>
                <a:lnTo>
                  <a:pt x="21565" y="4684"/>
                </a:lnTo>
                <a:cubicBezTo>
                  <a:pt x="21551" y="4684"/>
                  <a:pt x="21551" y="4713"/>
                  <a:pt x="21551" y="4727"/>
                </a:cubicBezTo>
                <a:lnTo>
                  <a:pt x="21565" y="4742"/>
                </a:lnTo>
                <a:cubicBezTo>
                  <a:pt x="21580" y="4756"/>
                  <a:pt x="21594" y="4756"/>
                  <a:pt x="21608" y="4756"/>
                </a:cubicBezTo>
                <a:cubicBezTo>
                  <a:pt x="21623" y="4756"/>
                  <a:pt x="21623" y="4727"/>
                  <a:pt x="21637" y="4713"/>
                </a:cubicBezTo>
                <a:cubicBezTo>
                  <a:pt x="21637" y="4699"/>
                  <a:pt x="21637" y="4684"/>
                  <a:pt x="21637" y="4670"/>
                </a:cubicBezTo>
                <a:cubicBezTo>
                  <a:pt x="21637" y="4660"/>
                  <a:pt x="21644" y="4650"/>
                  <a:pt x="21654" y="4650"/>
                </a:cubicBezTo>
                <a:cubicBezTo>
                  <a:pt x="21658" y="4650"/>
                  <a:pt x="21662" y="4651"/>
                  <a:pt x="21666" y="4656"/>
                </a:cubicBezTo>
                <a:cubicBezTo>
                  <a:pt x="21680" y="4670"/>
                  <a:pt x="21680" y="4713"/>
                  <a:pt x="21680" y="4742"/>
                </a:cubicBezTo>
                <a:cubicBezTo>
                  <a:pt x="21680" y="4756"/>
                  <a:pt x="21709" y="4756"/>
                  <a:pt x="21709" y="4756"/>
                </a:cubicBezTo>
                <a:cubicBezTo>
                  <a:pt x="21709" y="4756"/>
                  <a:pt x="21722" y="4750"/>
                  <a:pt x="21739" y="4750"/>
                </a:cubicBezTo>
                <a:cubicBezTo>
                  <a:pt x="21747" y="4750"/>
                  <a:pt x="21757" y="4751"/>
                  <a:pt x="21767" y="4756"/>
                </a:cubicBezTo>
                <a:lnTo>
                  <a:pt x="21752" y="4699"/>
                </a:lnTo>
                <a:lnTo>
                  <a:pt x="21752" y="4684"/>
                </a:lnTo>
                <a:cubicBezTo>
                  <a:pt x="21752" y="4677"/>
                  <a:pt x="21755" y="4675"/>
                  <a:pt x="21761" y="4675"/>
                </a:cubicBezTo>
                <a:cubicBezTo>
                  <a:pt x="21778" y="4675"/>
                  <a:pt x="21817" y="4702"/>
                  <a:pt x="21838" y="4713"/>
                </a:cubicBezTo>
                <a:cubicBezTo>
                  <a:pt x="21846" y="4721"/>
                  <a:pt x="21853" y="4725"/>
                  <a:pt x="21859" y="4725"/>
                </a:cubicBezTo>
                <a:cubicBezTo>
                  <a:pt x="21861" y="4725"/>
                  <a:pt x="21864" y="4724"/>
                  <a:pt x="21866" y="4723"/>
                </a:cubicBezTo>
                <a:lnTo>
                  <a:pt x="21866" y="4723"/>
                </a:lnTo>
                <a:cubicBezTo>
                  <a:pt x="21871" y="4742"/>
                  <a:pt x="21926" y="4742"/>
                  <a:pt x="21939" y="4742"/>
                </a:cubicBezTo>
                <a:cubicBezTo>
                  <a:pt x="21968" y="4727"/>
                  <a:pt x="21968" y="4713"/>
                  <a:pt x="21953" y="4699"/>
                </a:cubicBezTo>
                <a:lnTo>
                  <a:pt x="21953" y="4670"/>
                </a:lnTo>
                <a:cubicBezTo>
                  <a:pt x="21968" y="4627"/>
                  <a:pt x="21939" y="4613"/>
                  <a:pt x="21910" y="4613"/>
                </a:cubicBezTo>
                <a:cubicBezTo>
                  <a:pt x="21896" y="4627"/>
                  <a:pt x="21896" y="4656"/>
                  <a:pt x="21910" y="4684"/>
                </a:cubicBezTo>
                <a:lnTo>
                  <a:pt x="21881" y="4713"/>
                </a:lnTo>
                <a:lnTo>
                  <a:pt x="21874" y="4713"/>
                </a:lnTo>
                <a:cubicBezTo>
                  <a:pt x="21872" y="4718"/>
                  <a:pt x="21869" y="4721"/>
                  <a:pt x="21866" y="4723"/>
                </a:cubicBezTo>
                <a:lnTo>
                  <a:pt x="21866" y="4723"/>
                </a:lnTo>
                <a:cubicBezTo>
                  <a:pt x="21865" y="4720"/>
                  <a:pt x="21865" y="4717"/>
                  <a:pt x="21867" y="4713"/>
                </a:cubicBezTo>
                <a:lnTo>
                  <a:pt x="21874" y="4713"/>
                </a:lnTo>
                <a:cubicBezTo>
                  <a:pt x="21879" y="4703"/>
                  <a:pt x="21881" y="4688"/>
                  <a:pt x="21881" y="4670"/>
                </a:cubicBezTo>
                <a:lnTo>
                  <a:pt x="21881" y="4641"/>
                </a:lnTo>
                <a:lnTo>
                  <a:pt x="21896" y="4598"/>
                </a:lnTo>
                <a:cubicBezTo>
                  <a:pt x="21901" y="4603"/>
                  <a:pt x="21907" y="4605"/>
                  <a:pt x="21914" y="4605"/>
                </a:cubicBezTo>
                <a:cubicBezTo>
                  <a:pt x="21928" y="4605"/>
                  <a:pt x="21944" y="4598"/>
                  <a:pt x="21953" y="4598"/>
                </a:cubicBezTo>
                <a:cubicBezTo>
                  <a:pt x="21953" y="4598"/>
                  <a:pt x="21953" y="4569"/>
                  <a:pt x="21953" y="4555"/>
                </a:cubicBezTo>
                <a:lnTo>
                  <a:pt x="21953" y="4541"/>
                </a:lnTo>
                <a:cubicBezTo>
                  <a:pt x="21968" y="4526"/>
                  <a:pt x="21968" y="4512"/>
                  <a:pt x="21982" y="4498"/>
                </a:cubicBezTo>
                <a:cubicBezTo>
                  <a:pt x="21982" y="4498"/>
                  <a:pt x="21996" y="4512"/>
                  <a:pt x="21996" y="4512"/>
                </a:cubicBezTo>
                <a:lnTo>
                  <a:pt x="22004" y="4552"/>
                </a:lnTo>
                <a:lnTo>
                  <a:pt x="22004" y="4552"/>
                </a:lnTo>
                <a:cubicBezTo>
                  <a:pt x="21992" y="4547"/>
                  <a:pt x="21980" y="4544"/>
                  <a:pt x="21971" y="4544"/>
                </a:cubicBezTo>
                <a:cubicBezTo>
                  <a:pt x="21960" y="4544"/>
                  <a:pt x="21953" y="4548"/>
                  <a:pt x="21953" y="4555"/>
                </a:cubicBezTo>
                <a:cubicBezTo>
                  <a:pt x="21968" y="4569"/>
                  <a:pt x="21996" y="4613"/>
                  <a:pt x="22025" y="4627"/>
                </a:cubicBezTo>
                <a:cubicBezTo>
                  <a:pt x="22028" y="4628"/>
                  <a:pt x="22031" y="4629"/>
                  <a:pt x="22033" y="4629"/>
                </a:cubicBezTo>
                <a:cubicBezTo>
                  <a:pt x="22043" y="4629"/>
                  <a:pt x="22047" y="4618"/>
                  <a:pt x="22044" y="4603"/>
                </a:cubicBezTo>
                <a:lnTo>
                  <a:pt x="22044" y="4603"/>
                </a:lnTo>
                <a:cubicBezTo>
                  <a:pt x="22056" y="4608"/>
                  <a:pt x="22067" y="4611"/>
                  <a:pt x="22077" y="4611"/>
                </a:cubicBezTo>
                <a:cubicBezTo>
                  <a:pt x="22093" y="4611"/>
                  <a:pt x="22105" y="4603"/>
                  <a:pt x="22111" y="4584"/>
                </a:cubicBezTo>
                <a:lnTo>
                  <a:pt x="22111" y="4641"/>
                </a:lnTo>
                <a:cubicBezTo>
                  <a:pt x="22126" y="4670"/>
                  <a:pt x="22111" y="4713"/>
                  <a:pt x="22140" y="4713"/>
                </a:cubicBezTo>
                <a:cubicBezTo>
                  <a:pt x="22149" y="4713"/>
                  <a:pt x="22158" y="4702"/>
                  <a:pt x="22166" y="4691"/>
                </a:cubicBezTo>
                <a:lnTo>
                  <a:pt x="22166" y="4691"/>
                </a:lnTo>
                <a:cubicBezTo>
                  <a:pt x="22174" y="4696"/>
                  <a:pt x="22184" y="4699"/>
                  <a:pt x="22198" y="4699"/>
                </a:cubicBezTo>
                <a:cubicBezTo>
                  <a:pt x="22207" y="4699"/>
                  <a:pt x="22236" y="4705"/>
                  <a:pt x="22258" y="4705"/>
                </a:cubicBezTo>
                <a:cubicBezTo>
                  <a:pt x="22269" y="4705"/>
                  <a:pt x="22279" y="4704"/>
                  <a:pt x="22284" y="4699"/>
                </a:cubicBezTo>
                <a:cubicBezTo>
                  <a:pt x="22284" y="4699"/>
                  <a:pt x="22298" y="4684"/>
                  <a:pt x="22298" y="4656"/>
                </a:cubicBezTo>
                <a:lnTo>
                  <a:pt x="22284" y="4656"/>
                </a:lnTo>
                <a:lnTo>
                  <a:pt x="22257" y="4638"/>
                </a:lnTo>
                <a:lnTo>
                  <a:pt x="22257" y="4638"/>
                </a:lnTo>
                <a:cubicBezTo>
                  <a:pt x="22255" y="4638"/>
                  <a:pt x="22253" y="4638"/>
                  <a:pt x="22251" y="4638"/>
                </a:cubicBezTo>
                <a:cubicBezTo>
                  <a:pt x="22223" y="4638"/>
                  <a:pt x="22198" y="4641"/>
                  <a:pt x="22198" y="4656"/>
                </a:cubicBezTo>
                <a:lnTo>
                  <a:pt x="22183" y="4670"/>
                </a:lnTo>
                <a:cubicBezTo>
                  <a:pt x="22178" y="4676"/>
                  <a:pt x="22172" y="4683"/>
                  <a:pt x="22166" y="4691"/>
                </a:cubicBezTo>
                <a:lnTo>
                  <a:pt x="22166" y="4691"/>
                </a:lnTo>
                <a:cubicBezTo>
                  <a:pt x="22158" y="4685"/>
                  <a:pt x="22154" y="4678"/>
                  <a:pt x="22154" y="4670"/>
                </a:cubicBezTo>
                <a:cubicBezTo>
                  <a:pt x="22154" y="4647"/>
                  <a:pt x="22183" y="4623"/>
                  <a:pt x="22217" y="4623"/>
                </a:cubicBezTo>
                <a:cubicBezTo>
                  <a:pt x="22225" y="4623"/>
                  <a:pt x="22233" y="4624"/>
                  <a:pt x="22241" y="4627"/>
                </a:cubicBezTo>
                <a:lnTo>
                  <a:pt x="22257" y="4638"/>
                </a:lnTo>
                <a:lnTo>
                  <a:pt x="22257" y="4638"/>
                </a:lnTo>
                <a:cubicBezTo>
                  <a:pt x="22284" y="4638"/>
                  <a:pt x="22313" y="4641"/>
                  <a:pt x="22327" y="4641"/>
                </a:cubicBezTo>
                <a:cubicBezTo>
                  <a:pt x="22370" y="4641"/>
                  <a:pt x="22384" y="4584"/>
                  <a:pt x="22384" y="4555"/>
                </a:cubicBezTo>
                <a:cubicBezTo>
                  <a:pt x="22384" y="4541"/>
                  <a:pt x="22370" y="4526"/>
                  <a:pt x="22356" y="4526"/>
                </a:cubicBezTo>
                <a:lnTo>
                  <a:pt x="22341" y="4526"/>
                </a:lnTo>
                <a:cubicBezTo>
                  <a:pt x="22341" y="4526"/>
                  <a:pt x="22327" y="4498"/>
                  <a:pt x="22327" y="4498"/>
                </a:cubicBezTo>
                <a:lnTo>
                  <a:pt x="22327" y="4493"/>
                </a:lnTo>
                <a:lnTo>
                  <a:pt x="22327" y="4493"/>
                </a:lnTo>
                <a:cubicBezTo>
                  <a:pt x="22325" y="4494"/>
                  <a:pt x="22323" y="4494"/>
                  <a:pt x="22321" y="4494"/>
                </a:cubicBezTo>
                <a:cubicBezTo>
                  <a:pt x="22309" y="4494"/>
                  <a:pt x="22295" y="4486"/>
                  <a:pt x="22284" y="4469"/>
                </a:cubicBezTo>
                <a:lnTo>
                  <a:pt x="22327" y="4426"/>
                </a:lnTo>
                <a:lnTo>
                  <a:pt x="22341" y="4411"/>
                </a:lnTo>
                <a:cubicBezTo>
                  <a:pt x="22341" y="4397"/>
                  <a:pt x="22356" y="4340"/>
                  <a:pt x="22384" y="4296"/>
                </a:cubicBezTo>
                <a:lnTo>
                  <a:pt x="22427" y="4282"/>
                </a:lnTo>
                <a:cubicBezTo>
                  <a:pt x="22427" y="4282"/>
                  <a:pt x="22442" y="4296"/>
                  <a:pt x="22456" y="4311"/>
                </a:cubicBezTo>
                <a:cubicBezTo>
                  <a:pt x="22456" y="4325"/>
                  <a:pt x="22356" y="4383"/>
                  <a:pt x="22356" y="4440"/>
                </a:cubicBezTo>
                <a:cubicBezTo>
                  <a:pt x="22356" y="4455"/>
                  <a:pt x="22353" y="4467"/>
                  <a:pt x="22348" y="4476"/>
                </a:cubicBezTo>
                <a:lnTo>
                  <a:pt x="22348" y="4476"/>
                </a:lnTo>
                <a:cubicBezTo>
                  <a:pt x="22352" y="4476"/>
                  <a:pt x="22358" y="4476"/>
                  <a:pt x="22363" y="4476"/>
                </a:cubicBezTo>
                <a:cubicBezTo>
                  <a:pt x="22377" y="4476"/>
                  <a:pt x="22391" y="4476"/>
                  <a:pt x="22399" y="4469"/>
                </a:cubicBezTo>
                <a:cubicBezTo>
                  <a:pt x="22410" y="4457"/>
                  <a:pt x="22450" y="4436"/>
                  <a:pt x="22473" y="4436"/>
                </a:cubicBezTo>
                <a:cubicBezTo>
                  <a:pt x="22478" y="4436"/>
                  <a:pt x="22482" y="4437"/>
                  <a:pt x="22485" y="4440"/>
                </a:cubicBezTo>
                <a:cubicBezTo>
                  <a:pt x="22499" y="4455"/>
                  <a:pt x="22514" y="4483"/>
                  <a:pt x="22514" y="4526"/>
                </a:cubicBezTo>
                <a:lnTo>
                  <a:pt x="22514" y="4555"/>
                </a:lnTo>
                <a:lnTo>
                  <a:pt x="22514" y="4569"/>
                </a:lnTo>
                <a:cubicBezTo>
                  <a:pt x="22514" y="4569"/>
                  <a:pt x="22542" y="4569"/>
                  <a:pt x="22571" y="4541"/>
                </a:cubicBezTo>
                <a:lnTo>
                  <a:pt x="22600" y="4569"/>
                </a:lnTo>
                <a:lnTo>
                  <a:pt x="22629" y="4598"/>
                </a:lnTo>
                <a:cubicBezTo>
                  <a:pt x="22630" y="4599"/>
                  <a:pt x="22631" y="4600"/>
                  <a:pt x="22633" y="4600"/>
                </a:cubicBezTo>
                <a:cubicBezTo>
                  <a:pt x="22652" y="4600"/>
                  <a:pt x="22703" y="4525"/>
                  <a:pt x="22729" y="4512"/>
                </a:cubicBezTo>
                <a:cubicBezTo>
                  <a:pt x="22758" y="4483"/>
                  <a:pt x="22715" y="4469"/>
                  <a:pt x="22700" y="4469"/>
                </a:cubicBezTo>
                <a:cubicBezTo>
                  <a:pt x="22686" y="4469"/>
                  <a:pt x="22672" y="4440"/>
                  <a:pt x="22686" y="4397"/>
                </a:cubicBezTo>
                <a:lnTo>
                  <a:pt x="22686" y="4368"/>
                </a:lnTo>
                <a:cubicBezTo>
                  <a:pt x="22686" y="4358"/>
                  <a:pt x="22679" y="4348"/>
                  <a:pt x="22670" y="4348"/>
                </a:cubicBezTo>
                <a:cubicBezTo>
                  <a:pt x="22666" y="4348"/>
                  <a:pt x="22662" y="4350"/>
                  <a:pt x="22657" y="4354"/>
                </a:cubicBezTo>
                <a:lnTo>
                  <a:pt x="22643" y="4383"/>
                </a:lnTo>
                <a:cubicBezTo>
                  <a:pt x="22643" y="4414"/>
                  <a:pt x="22635" y="4437"/>
                  <a:pt x="22615" y="4437"/>
                </a:cubicBezTo>
                <a:cubicBezTo>
                  <a:pt x="22607" y="4437"/>
                  <a:pt x="22597" y="4434"/>
                  <a:pt x="22585" y="4426"/>
                </a:cubicBezTo>
                <a:lnTo>
                  <a:pt x="22571" y="4411"/>
                </a:lnTo>
                <a:cubicBezTo>
                  <a:pt x="22557" y="4397"/>
                  <a:pt x="22557" y="4368"/>
                  <a:pt x="22557" y="4368"/>
                </a:cubicBezTo>
                <a:cubicBezTo>
                  <a:pt x="22571" y="4354"/>
                  <a:pt x="22585" y="4340"/>
                  <a:pt x="22585" y="4340"/>
                </a:cubicBezTo>
                <a:cubicBezTo>
                  <a:pt x="22593" y="4342"/>
                  <a:pt x="22600" y="4343"/>
                  <a:pt x="22605" y="4343"/>
                </a:cubicBezTo>
                <a:cubicBezTo>
                  <a:pt x="22621" y="4343"/>
                  <a:pt x="22626" y="4332"/>
                  <a:pt x="22628" y="4318"/>
                </a:cubicBezTo>
                <a:lnTo>
                  <a:pt x="22628" y="4318"/>
                </a:lnTo>
                <a:cubicBezTo>
                  <a:pt x="22632" y="4321"/>
                  <a:pt x="22637" y="4323"/>
                  <a:pt x="22643" y="4325"/>
                </a:cubicBezTo>
                <a:lnTo>
                  <a:pt x="22657" y="4325"/>
                </a:lnTo>
                <a:cubicBezTo>
                  <a:pt x="22657" y="4326"/>
                  <a:pt x="22657" y="4327"/>
                  <a:pt x="22658" y="4327"/>
                </a:cubicBezTo>
                <a:cubicBezTo>
                  <a:pt x="22660" y="4327"/>
                  <a:pt x="22670" y="4266"/>
                  <a:pt x="22657" y="4253"/>
                </a:cubicBezTo>
                <a:cubicBezTo>
                  <a:pt x="22650" y="4246"/>
                  <a:pt x="22643" y="4243"/>
                  <a:pt x="22636" y="4243"/>
                </a:cubicBezTo>
                <a:cubicBezTo>
                  <a:pt x="22629" y="4243"/>
                  <a:pt x="22622" y="4246"/>
                  <a:pt x="22615" y="4252"/>
                </a:cubicBezTo>
                <a:lnTo>
                  <a:pt x="22615" y="4252"/>
                </a:lnTo>
                <a:cubicBezTo>
                  <a:pt x="22619" y="4222"/>
                  <a:pt x="22635" y="4177"/>
                  <a:pt x="22672" y="4153"/>
                </a:cubicBezTo>
                <a:lnTo>
                  <a:pt x="22672" y="4081"/>
                </a:lnTo>
                <a:cubicBezTo>
                  <a:pt x="22700" y="4081"/>
                  <a:pt x="22715" y="4095"/>
                  <a:pt x="22715" y="4095"/>
                </a:cubicBezTo>
                <a:cubicBezTo>
                  <a:pt x="22715" y="4110"/>
                  <a:pt x="22657" y="4196"/>
                  <a:pt x="22672" y="4239"/>
                </a:cubicBezTo>
                <a:cubicBezTo>
                  <a:pt x="22672" y="4282"/>
                  <a:pt x="22743" y="4296"/>
                  <a:pt x="22772" y="4296"/>
                </a:cubicBezTo>
                <a:cubicBezTo>
                  <a:pt x="22801" y="4296"/>
                  <a:pt x="22787" y="4325"/>
                  <a:pt x="22772" y="4340"/>
                </a:cubicBezTo>
                <a:cubicBezTo>
                  <a:pt x="22772" y="4354"/>
                  <a:pt x="22801" y="4383"/>
                  <a:pt x="22815" y="4397"/>
                </a:cubicBezTo>
                <a:cubicBezTo>
                  <a:pt x="22818" y="4399"/>
                  <a:pt x="22821" y="4399"/>
                  <a:pt x="22824" y="4399"/>
                </a:cubicBezTo>
                <a:cubicBezTo>
                  <a:pt x="22847" y="4399"/>
                  <a:pt x="22858" y="4351"/>
                  <a:pt x="22858" y="4325"/>
                </a:cubicBezTo>
                <a:cubicBezTo>
                  <a:pt x="22858" y="4311"/>
                  <a:pt x="22887" y="4296"/>
                  <a:pt x="22902" y="4296"/>
                </a:cubicBezTo>
                <a:cubicBezTo>
                  <a:pt x="22902" y="4298"/>
                  <a:pt x="22902" y="4299"/>
                  <a:pt x="22904" y="4299"/>
                </a:cubicBezTo>
                <a:cubicBezTo>
                  <a:pt x="22913" y="4299"/>
                  <a:pt x="22947" y="4266"/>
                  <a:pt x="22959" y="4253"/>
                </a:cubicBezTo>
                <a:cubicBezTo>
                  <a:pt x="22973" y="4239"/>
                  <a:pt x="22988" y="4225"/>
                  <a:pt x="23002" y="4225"/>
                </a:cubicBezTo>
                <a:lnTo>
                  <a:pt x="23016" y="4225"/>
                </a:lnTo>
                <a:lnTo>
                  <a:pt x="23016" y="4239"/>
                </a:lnTo>
                <a:cubicBezTo>
                  <a:pt x="23016" y="4253"/>
                  <a:pt x="22973" y="4311"/>
                  <a:pt x="22959" y="4311"/>
                </a:cubicBezTo>
                <a:cubicBezTo>
                  <a:pt x="22945" y="4325"/>
                  <a:pt x="22973" y="4383"/>
                  <a:pt x="22973" y="4397"/>
                </a:cubicBezTo>
                <a:cubicBezTo>
                  <a:pt x="22988" y="4411"/>
                  <a:pt x="22959" y="4440"/>
                  <a:pt x="22945" y="4440"/>
                </a:cubicBezTo>
                <a:cubicBezTo>
                  <a:pt x="22930" y="4440"/>
                  <a:pt x="22945" y="4469"/>
                  <a:pt x="22945" y="4483"/>
                </a:cubicBezTo>
                <a:cubicBezTo>
                  <a:pt x="22959" y="4483"/>
                  <a:pt x="23002" y="4469"/>
                  <a:pt x="23045" y="4440"/>
                </a:cubicBezTo>
                <a:lnTo>
                  <a:pt x="23031" y="4383"/>
                </a:lnTo>
                <a:lnTo>
                  <a:pt x="23031" y="4368"/>
                </a:lnTo>
                <a:cubicBezTo>
                  <a:pt x="23031" y="4354"/>
                  <a:pt x="23074" y="4325"/>
                  <a:pt x="23074" y="4311"/>
                </a:cubicBezTo>
                <a:cubicBezTo>
                  <a:pt x="23074" y="4282"/>
                  <a:pt x="23031" y="4167"/>
                  <a:pt x="23002" y="4153"/>
                </a:cubicBezTo>
                <a:cubicBezTo>
                  <a:pt x="22991" y="4142"/>
                  <a:pt x="22980" y="4137"/>
                  <a:pt x="22971" y="4137"/>
                </a:cubicBezTo>
                <a:cubicBezTo>
                  <a:pt x="22956" y="4137"/>
                  <a:pt x="22945" y="4149"/>
                  <a:pt x="22945" y="4167"/>
                </a:cubicBezTo>
                <a:cubicBezTo>
                  <a:pt x="22945" y="4182"/>
                  <a:pt x="22916" y="4182"/>
                  <a:pt x="22887" y="4182"/>
                </a:cubicBezTo>
                <a:lnTo>
                  <a:pt x="22873" y="4196"/>
                </a:lnTo>
                <a:cubicBezTo>
                  <a:pt x="22870" y="4197"/>
                  <a:pt x="22867" y="4198"/>
                  <a:pt x="22865" y="4198"/>
                </a:cubicBezTo>
                <a:cubicBezTo>
                  <a:pt x="22846" y="4198"/>
                  <a:pt x="22828" y="4168"/>
                  <a:pt x="22820" y="4168"/>
                </a:cubicBezTo>
                <a:cubicBezTo>
                  <a:pt x="22817" y="4168"/>
                  <a:pt x="22815" y="4171"/>
                  <a:pt x="22815" y="4182"/>
                </a:cubicBezTo>
                <a:cubicBezTo>
                  <a:pt x="22801" y="4225"/>
                  <a:pt x="22772" y="4210"/>
                  <a:pt x="22772" y="4225"/>
                </a:cubicBezTo>
                <a:cubicBezTo>
                  <a:pt x="22758" y="4239"/>
                  <a:pt x="22758" y="4239"/>
                  <a:pt x="22758" y="4239"/>
                </a:cubicBezTo>
                <a:cubicBezTo>
                  <a:pt x="22743" y="4225"/>
                  <a:pt x="22729" y="4225"/>
                  <a:pt x="22715" y="4210"/>
                </a:cubicBezTo>
                <a:lnTo>
                  <a:pt x="22715" y="4196"/>
                </a:lnTo>
                <a:cubicBezTo>
                  <a:pt x="22715" y="4182"/>
                  <a:pt x="22758" y="4138"/>
                  <a:pt x="22787" y="4095"/>
                </a:cubicBezTo>
                <a:lnTo>
                  <a:pt x="22858" y="4095"/>
                </a:lnTo>
                <a:cubicBezTo>
                  <a:pt x="22869" y="4063"/>
                  <a:pt x="22848" y="4047"/>
                  <a:pt x="22830" y="4047"/>
                </a:cubicBezTo>
                <a:cubicBezTo>
                  <a:pt x="22824" y="4047"/>
                  <a:pt x="22819" y="4049"/>
                  <a:pt x="22815" y="4052"/>
                </a:cubicBezTo>
                <a:cubicBezTo>
                  <a:pt x="22806" y="4052"/>
                  <a:pt x="22790" y="4059"/>
                  <a:pt x="22776" y="4059"/>
                </a:cubicBezTo>
                <a:cubicBezTo>
                  <a:pt x="22769" y="4059"/>
                  <a:pt x="22763" y="4057"/>
                  <a:pt x="22758" y="4052"/>
                </a:cubicBezTo>
                <a:lnTo>
                  <a:pt x="22758" y="4023"/>
                </a:lnTo>
                <a:lnTo>
                  <a:pt x="22772" y="4009"/>
                </a:lnTo>
                <a:cubicBezTo>
                  <a:pt x="22772" y="3995"/>
                  <a:pt x="22758" y="3980"/>
                  <a:pt x="22758" y="3980"/>
                </a:cubicBezTo>
                <a:cubicBezTo>
                  <a:pt x="22758" y="3980"/>
                  <a:pt x="22729" y="4009"/>
                  <a:pt x="22700" y="4038"/>
                </a:cubicBezTo>
                <a:lnTo>
                  <a:pt x="22700" y="3966"/>
                </a:lnTo>
                <a:lnTo>
                  <a:pt x="22686" y="3966"/>
                </a:lnTo>
                <a:cubicBezTo>
                  <a:pt x="22686" y="3959"/>
                  <a:pt x="22679" y="3955"/>
                  <a:pt x="22666" y="3955"/>
                </a:cubicBezTo>
                <a:cubicBezTo>
                  <a:pt x="22654" y="3955"/>
                  <a:pt x="22636" y="3959"/>
                  <a:pt x="22614" y="3966"/>
                </a:cubicBezTo>
                <a:lnTo>
                  <a:pt x="22600" y="3923"/>
                </a:lnTo>
                <a:lnTo>
                  <a:pt x="22585" y="3851"/>
                </a:lnTo>
                <a:cubicBezTo>
                  <a:pt x="22571" y="3858"/>
                  <a:pt x="22550" y="3862"/>
                  <a:pt x="22530" y="3862"/>
                </a:cubicBezTo>
                <a:cubicBezTo>
                  <a:pt x="22510" y="3862"/>
                  <a:pt x="22492" y="3858"/>
                  <a:pt x="22485" y="3851"/>
                </a:cubicBezTo>
                <a:cubicBezTo>
                  <a:pt x="22485" y="3849"/>
                  <a:pt x="22483" y="3848"/>
                  <a:pt x="22480" y="3848"/>
                </a:cubicBezTo>
                <a:cubicBezTo>
                  <a:pt x="22466" y="3848"/>
                  <a:pt x="22432" y="3861"/>
                  <a:pt x="22408" y="3861"/>
                </a:cubicBezTo>
                <a:cubicBezTo>
                  <a:pt x="22397" y="3861"/>
                  <a:pt x="22388" y="3859"/>
                  <a:pt x="22384" y="3851"/>
                </a:cubicBezTo>
                <a:cubicBezTo>
                  <a:pt x="22370" y="3822"/>
                  <a:pt x="22341" y="3822"/>
                  <a:pt x="22341" y="3822"/>
                </a:cubicBezTo>
                <a:lnTo>
                  <a:pt x="22341" y="3822"/>
                </a:lnTo>
                <a:cubicBezTo>
                  <a:pt x="22327" y="3837"/>
                  <a:pt x="22356" y="3865"/>
                  <a:pt x="22370" y="3880"/>
                </a:cubicBezTo>
                <a:cubicBezTo>
                  <a:pt x="22384" y="3894"/>
                  <a:pt x="22384" y="3909"/>
                  <a:pt x="22370" y="3923"/>
                </a:cubicBezTo>
                <a:lnTo>
                  <a:pt x="22341" y="3923"/>
                </a:lnTo>
                <a:lnTo>
                  <a:pt x="22327" y="3909"/>
                </a:lnTo>
                <a:cubicBezTo>
                  <a:pt x="22312" y="3909"/>
                  <a:pt x="22298" y="3952"/>
                  <a:pt x="22298" y="3952"/>
                </a:cubicBezTo>
                <a:cubicBezTo>
                  <a:pt x="22284" y="3966"/>
                  <a:pt x="22269" y="3980"/>
                  <a:pt x="22255" y="3995"/>
                </a:cubicBezTo>
                <a:lnTo>
                  <a:pt x="22255" y="4009"/>
                </a:lnTo>
                <a:lnTo>
                  <a:pt x="22241" y="4009"/>
                </a:lnTo>
                <a:cubicBezTo>
                  <a:pt x="22239" y="4011"/>
                  <a:pt x="22237" y="4011"/>
                  <a:pt x="22235" y="4011"/>
                </a:cubicBezTo>
                <a:cubicBezTo>
                  <a:pt x="22220" y="4011"/>
                  <a:pt x="22199" y="3964"/>
                  <a:pt x="22212" y="3952"/>
                </a:cubicBezTo>
                <a:cubicBezTo>
                  <a:pt x="22212" y="3952"/>
                  <a:pt x="22255" y="3909"/>
                  <a:pt x="22269" y="3909"/>
                </a:cubicBezTo>
                <a:cubicBezTo>
                  <a:pt x="22269" y="3894"/>
                  <a:pt x="22269" y="3865"/>
                  <a:pt x="22255" y="3837"/>
                </a:cubicBezTo>
                <a:lnTo>
                  <a:pt x="22241" y="3865"/>
                </a:lnTo>
                <a:cubicBezTo>
                  <a:pt x="22212" y="3923"/>
                  <a:pt x="22169" y="3909"/>
                  <a:pt x="22140" y="3937"/>
                </a:cubicBezTo>
                <a:cubicBezTo>
                  <a:pt x="22130" y="3947"/>
                  <a:pt x="22119" y="3948"/>
                  <a:pt x="22108" y="3948"/>
                </a:cubicBezTo>
                <a:cubicBezTo>
                  <a:pt x="22103" y="3948"/>
                  <a:pt x="22097" y="3948"/>
                  <a:pt x="22092" y="3948"/>
                </a:cubicBezTo>
                <a:cubicBezTo>
                  <a:pt x="22075" y="3948"/>
                  <a:pt x="22061" y="3952"/>
                  <a:pt x="22054" y="3980"/>
                </a:cubicBezTo>
                <a:lnTo>
                  <a:pt x="22054" y="3995"/>
                </a:lnTo>
                <a:cubicBezTo>
                  <a:pt x="22054" y="4009"/>
                  <a:pt x="22068" y="4023"/>
                  <a:pt x="22083" y="4038"/>
                </a:cubicBezTo>
                <a:lnTo>
                  <a:pt x="22126" y="3980"/>
                </a:lnTo>
                <a:lnTo>
                  <a:pt x="22126" y="3980"/>
                </a:lnTo>
                <a:cubicBezTo>
                  <a:pt x="22140" y="4023"/>
                  <a:pt x="22097" y="4095"/>
                  <a:pt x="22083" y="4095"/>
                </a:cubicBezTo>
                <a:cubicBezTo>
                  <a:pt x="22068" y="4110"/>
                  <a:pt x="22054" y="4124"/>
                  <a:pt x="22054" y="4124"/>
                </a:cubicBezTo>
                <a:lnTo>
                  <a:pt x="22068" y="4138"/>
                </a:lnTo>
                <a:lnTo>
                  <a:pt x="22068" y="4153"/>
                </a:lnTo>
                <a:cubicBezTo>
                  <a:pt x="22083" y="4182"/>
                  <a:pt x="22068" y="4196"/>
                  <a:pt x="22054" y="4196"/>
                </a:cubicBezTo>
                <a:lnTo>
                  <a:pt x="22025" y="4225"/>
                </a:lnTo>
                <a:cubicBezTo>
                  <a:pt x="22025" y="4225"/>
                  <a:pt x="22011" y="4196"/>
                  <a:pt x="21996" y="4182"/>
                </a:cubicBezTo>
                <a:lnTo>
                  <a:pt x="21996" y="4167"/>
                </a:lnTo>
                <a:cubicBezTo>
                  <a:pt x="21996" y="4156"/>
                  <a:pt x="21982" y="4152"/>
                  <a:pt x="21964" y="4152"/>
                </a:cubicBezTo>
                <a:cubicBezTo>
                  <a:pt x="21934" y="4152"/>
                  <a:pt x="21896" y="4164"/>
                  <a:pt x="21896" y="4182"/>
                </a:cubicBezTo>
                <a:cubicBezTo>
                  <a:pt x="21889" y="4189"/>
                  <a:pt x="21849" y="4189"/>
                  <a:pt x="21804" y="4189"/>
                </a:cubicBezTo>
                <a:cubicBezTo>
                  <a:pt x="21759" y="4189"/>
                  <a:pt x="21709" y="4189"/>
                  <a:pt x="21680" y="4196"/>
                </a:cubicBezTo>
                <a:cubicBezTo>
                  <a:pt x="21623" y="4225"/>
                  <a:pt x="21594" y="4383"/>
                  <a:pt x="21608" y="4440"/>
                </a:cubicBezTo>
                <a:cubicBezTo>
                  <a:pt x="21608" y="4464"/>
                  <a:pt x="21596" y="4473"/>
                  <a:pt x="21581" y="4473"/>
                </a:cubicBezTo>
                <a:cubicBezTo>
                  <a:pt x="21561" y="4473"/>
                  <a:pt x="21537" y="4457"/>
                  <a:pt x="21537" y="4440"/>
                </a:cubicBezTo>
                <a:cubicBezTo>
                  <a:pt x="21537" y="4423"/>
                  <a:pt x="21528" y="4417"/>
                  <a:pt x="21516" y="4417"/>
                </a:cubicBezTo>
                <a:cubicBezTo>
                  <a:pt x="21498" y="4417"/>
                  <a:pt x="21474" y="4431"/>
                  <a:pt x="21465" y="4440"/>
                </a:cubicBezTo>
                <a:cubicBezTo>
                  <a:pt x="21461" y="4444"/>
                  <a:pt x="21455" y="4446"/>
                  <a:pt x="21449" y="4446"/>
                </a:cubicBezTo>
                <a:cubicBezTo>
                  <a:pt x="21435" y="4446"/>
                  <a:pt x="21418" y="4436"/>
                  <a:pt x="21407" y="4426"/>
                </a:cubicBezTo>
                <a:cubicBezTo>
                  <a:pt x="21393" y="4411"/>
                  <a:pt x="21422" y="4383"/>
                  <a:pt x="21422" y="4368"/>
                </a:cubicBezTo>
                <a:cubicBezTo>
                  <a:pt x="21436" y="4368"/>
                  <a:pt x="21407" y="4325"/>
                  <a:pt x="21393" y="4325"/>
                </a:cubicBezTo>
                <a:cubicBezTo>
                  <a:pt x="21379" y="4311"/>
                  <a:pt x="21350" y="4296"/>
                  <a:pt x="21336" y="4296"/>
                </a:cubicBezTo>
                <a:cubicBezTo>
                  <a:pt x="21329" y="4309"/>
                  <a:pt x="21320" y="4316"/>
                  <a:pt x="21310" y="4316"/>
                </a:cubicBezTo>
                <a:cubicBezTo>
                  <a:pt x="21298" y="4316"/>
                  <a:pt x="21286" y="4306"/>
                  <a:pt x="21278" y="4282"/>
                </a:cubicBezTo>
                <a:cubicBezTo>
                  <a:pt x="21272" y="4270"/>
                  <a:pt x="21266" y="4266"/>
                  <a:pt x="21259" y="4266"/>
                </a:cubicBezTo>
                <a:cubicBezTo>
                  <a:pt x="21249" y="4266"/>
                  <a:pt x="21237" y="4274"/>
                  <a:pt x="21221" y="4282"/>
                </a:cubicBezTo>
                <a:lnTo>
                  <a:pt x="21206" y="4282"/>
                </a:lnTo>
                <a:cubicBezTo>
                  <a:pt x="21192" y="4282"/>
                  <a:pt x="21249" y="4225"/>
                  <a:pt x="21278" y="4225"/>
                </a:cubicBezTo>
                <a:cubicBezTo>
                  <a:pt x="21307" y="4210"/>
                  <a:pt x="21336" y="4196"/>
                  <a:pt x="21350" y="4196"/>
                </a:cubicBezTo>
                <a:lnTo>
                  <a:pt x="21364" y="4210"/>
                </a:lnTo>
                <a:cubicBezTo>
                  <a:pt x="21373" y="4214"/>
                  <a:pt x="21382" y="4216"/>
                  <a:pt x="21392" y="4216"/>
                </a:cubicBezTo>
                <a:cubicBezTo>
                  <a:pt x="21415" y="4216"/>
                  <a:pt x="21436" y="4206"/>
                  <a:pt x="21436" y="4196"/>
                </a:cubicBezTo>
                <a:cubicBezTo>
                  <a:pt x="21450" y="4182"/>
                  <a:pt x="21479" y="4095"/>
                  <a:pt x="21465" y="4081"/>
                </a:cubicBezTo>
                <a:cubicBezTo>
                  <a:pt x="21458" y="4074"/>
                  <a:pt x="21447" y="4070"/>
                  <a:pt x="21436" y="4070"/>
                </a:cubicBezTo>
                <a:cubicBezTo>
                  <a:pt x="21425" y="4070"/>
                  <a:pt x="21415" y="4074"/>
                  <a:pt x="21407" y="4081"/>
                </a:cubicBezTo>
                <a:cubicBezTo>
                  <a:pt x="21407" y="4084"/>
                  <a:pt x="21407" y="4085"/>
                  <a:pt x="21406" y="4085"/>
                </a:cubicBezTo>
                <a:cubicBezTo>
                  <a:pt x="21402" y="4085"/>
                  <a:pt x="21390" y="4067"/>
                  <a:pt x="21379" y="4067"/>
                </a:cubicBezTo>
                <a:cubicBezTo>
                  <a:pt x="21379" y="4052"/>
                  <a:pt x="21321" y="4052"/>
                  <a:pt x="21307" y="4052"/>
                </a:cubicBezTo>
                <a:cubicBezTo>
                  <a:pt x="21292" y="4067"/>
                  <a:pt x="21278" y="4081"/>
                  <a:pt x="21264" y="4095"/>
                </a:cubicBezTo>
                <a:lnTo>
                  <a:pt x="21264" y="4110"/>
                </a:lnTo>
                <a:lnTo>
                  <a:pt x="21264" y="4124"/>
                </a:lnTo>
                <a:cubicBezTo>
                  <a:pt x="21278" y="4138"/>
                  <a:pt x="21264" y="4153"/>
                  <a:pt x="21264" y="4153"/>
                </a:cubicBezTo>
                <a:cubicBezTo>
                  <a:pt x="21249" y="4153"/>
                  <a:pt x="21221" y="4138"/>
                  <a:pt x="21192" y="4124"/>
                </a:cubicBezTo>
                <a:lnTo>
                  <a:pt x="21163" y="4124"/>
                </a:lnTo>
                <a:lnTo>
                  <a:pt x="21134" y="4138"/>
                </a:lnTo>
                <a:cubicBezTo>
                  <a:pt x="21132" y="4141"/>
                  <a:pt x="21129" y="4141"/>
                  <a:pt x="21124" y="4141"/>
                </a:cubicBezTo>
                <a:cubicBezTo>
                  <a:pt x="21108" y="4141"/>
                  <a:pt x="21077" y="4128"/>
                  <a:pt x="21061" y="4128"/>
                </a:cubicBezTo>
                <a:cubicBezTo>
                  <a:pt x="21053" y="4128"/>
                  <a:pt x="21048" y="4131"/>
                  <a:pt x="21048" y="4138"/>
                </a:cubicBezTo>
                <a:cubicBezTo>
                  <a:pt x="21048" y="4167"/>
                  <a:pt x="21019" y="4182"/>
                  <a:pt x="21019" y="4182"/>
                </a:cubicBezTo>
                <a:cubicBezTo>
                  <a:pt x="21019" y="4184"/>
                  <a:pt x="21018" y="4185"/>
                  <a:pt x="21014" y="4185"/>
                </a:cubicBezTo>
                <a:cubicBezTo>
                  <a:pt x="20999" y="4185"/>
                  <a:pt x="20950" y="4164"/>
                  <a:pt x="20920" y="4164"/>
                </a:cubicBezTo>
                <a:cubicBezTo>
                  <a:pt x="20914" y="4164"/>
                  <a:pt x="20909" y="4165"/>
                  <a:pt x="20904" y="4167"/>
                </a:cubicBezTo>
                <a:cubicBezTo>
                  <a:pt x="20876" y="4196"/>
                  <a:pt x="20833" y="4239"/>
                  <a:pt x="20818" y="4239"/>
                </a:cubicBezTo>
                <a:cubicBezTo>
                  <a:pt x="20818" y="4239"/>
                  <a:pt x="20790" y="4210"/>
                  <a:pt x="20775" y="4182"/>
                </a:cubicBezTo>
                <a:cubicBezTo>
                  <a:pt x="20775" y="4180"/>
                  <a:pt x="20775" y="4179"/>
                  <a:pt x="20774" y="4179"/>
                </a:cubicBezTo>
                <a:cubicBezTo>
                  <a:pt x="20768" y="4179"/>
                  <a:pt x="20746" y="4212"/>
                  <a:pt x="20746" y="4225"/>
                </a:cubicBezTo>
                <a:cubicBezTo>
                  <a:pt x="20746" y="4239"/>
                  <a:pt x="20746" y="4268"/>
                  <a:pt x="20761" y="4282"/>
                </a:cubicBezTo>
                <a:cubicBezTo>
                  <a:pt x="20751" y="4272"/>
                  <a:pt x="20740" y="4262"/>
                  <a:pt x="20730" y="4262"/>
                </a:cubicBezTo>
                <a:cubicBezTo>
                  <a:pt x="20726" y="4262"/>
                  <a:pt x="20722" y="4264"/>
                  <a:pt x="20718" y="4268"/>
                </a:cubicBezTo>
                <a:cubicBezTo>
                  <a:pt x="20703" y="4268"/>
                  <a:pt x="20617" y="4282"/>
                  <a:pt x="20617" y="4311"/>
                </a:cubicBezTo>
                <a:cubicBezTo>
                  <a:pt x="20617" y="4325"/>
                  <a:pt x="20617" y="4368"/>
                  <a:pt x="20603" y="4383"/>
                </a:cubicBezTo>
                <a:cubicBezTo>
                  <a:pt x="20603" y="4397"/>
                  <a:pt x="20617" y="4440"/>
                  <a:pt x="20660" y="4469"/>
                </a:cubicBezTo>
                <a:cubicBezTo>
                  <a:pt x="20639" y="4455"/>
                  <a:pt x="20610" y="4447"/>
                  <a:pt x="20587" y="4447"/>
                </a:cubicBezTo>
                <a:cubicBezTo>
                  <a:pt x="20563" y="4447"/>
                  <a:pt x="20545" y="4455"/>
                  <a:pt x="20545" y="4469"/>
                </a:cubicBezTo>
                <a:cubicBezTo>
                  <a:pt x="20545" y="4498"/>
                  <a:pt x="20502" y="4498"/>
                  <a:pt x="20473" y="4498"/>
                </a:cubicBezTo>
                <a:cubicBezTo>
                  <a:pt x="20471" y="4495"/>
                  <a:pt x="20467" y="4494"/>
                  <a:pt x="20463" y="4494"/>
                </a:cubicBezTo>
                <a:cubicBezTo>
                  <a:pt x="20443" y="4494"/>
                  <a:pt x="20406" y="4520"/>
                  <a:pt x="20359" y="4555"/>
                </a:cubicBezTo>
                <a:lnTo>
                  <a:pt x="20344" y="4613"/>
                </a:lnTo>
                <a:lnTo>
                  <a:pt x="20330" y="4656"/>
                </a:lnTo>
                <a:cubicBezTo>
                  <a:pt x="20315" y="4641"/>
                  <a:pt x="20301" y="4613"/>
                  <a:pt x="20315" y="4584"/>
                </a:cubicBezTo>
                <a:lnTo>
                  <a:pt x="20315" y="4498"/>
                </a:lnTo>
                <a:lnTo>
                  <a:pt x="20315" y="4469"/>
                </a:lnTo>
                <a:cubicBezTo>
                  <a:pt x="20346" y="4459"/>
                  <a:pt x="20369" y="4449"/>
                  <a:pt x="20385" y="4449"/>
                </a:cubicBezTo>
                <a:cubicBezTo>
                  <a:pt x="20392" y="4449"/>
                  <a:pt x="20397" y="4450"/>
                  <a:pt x="20402" y="4455"/>
                </a:cubicBezTo>
                <a:cubicBezTo>
                  <a:pt x="20402" y="4455"/>
                  <a:pt x="20445" y="4397"/>
                  <a:pt x="20473" y="4397"/>
                </a:cubicBezTo>
                <a:cubicBezTo>
                  <a:pt x="20488" y="4397"/>
                  <a:pt x="20531" y="4383"/>
                  <a:pt x="20531" y="4368"/>
                </a:cubicBezTo>
                <a:cubicBezTo>
                  <a:pt x="20545" y="4354"/>
                  <a:pt x="20531" y="4325"/>
                  <a:pt x="20517" y="4311"/>
                </a:cubicBezTo>
                <a:lnTo>
                  <a:pt x="20502" y="4340"/>
                </a:lnTo>
                <a:cubicBezTo>
                  <a:pt x="20502" y="4340"/>
                  <a:pt x="20488" y="4325"/>
                  <a:pt x="20473" y="4325"/>
                </a:cubicBezTo>
                <a:lnTo>
                  <a:pt x="20430" y="4325"/>
                </a:lnTo>
                <a:lnTo>
                  <a:pt x="20430" y="4383"/>
                </a:lnTo>
                <a:cubicBezTo>
                  <a:pt x="20416" y="4368"/>
                  <a:pt x="20344" y="4311"/>
                  <a:pt x="20315" y="4296"/>
                </a:cubicBezTo>
                <a:cubicBezTo>
                  <a:pt x="20306" y="4296"/>
                  <a:pt x="20290" y="4290"/>
                  <a:pt x="20276" y="4290"/>
                </a:cubicBezTo>
                <a:cubicBezTo>
                  <a:pt x="20269" y="4290"/>
                  <a:pt x="20263" y="4292"/>
                  <a:pt x="20258" y="4296"/>
                </a:cubicBezTo>
                <a:lnTo>
                  <a:pt x="20258" y="4311"/>
                </a:lnTo>
                <a:lnTo>
                  <a:pt x="20244" y="4325"/>
                </a:lnTo>
                <a:cubicBezTo>
                  <a:pt x="20244" y="4354"/>
                  <a:pt x="20200" y="4368"/>
                  <a:pt x="20186" y="4368"/>
                </a:cubicBezTo>
                <a:cubicBezTo>
                  <a:pt x="20175" y="4368"/>
                  <a:pt x="20136" y="4350"/>
                  <a:pt x="20128" y="4350"/>
                </a:cubicBezTo>
                <a:lnTo>
                  <a:pt x="20128" y="4350"/>
                </a:lnTo>
                <a:cubicBezTo>
                  <a:pt x="20126" y="4350"/>
                  <a:pt x="20126" y="4351"/>
                  <a:pt x="20129" y="4354"/>
                </a:cubicBezTo>
                <a:cubicBezTo>
                  <a:pt x="20143" y="4383"/>
                  <a:pt x="20028" y="4411"/>
                  <a:pt x="19985" y="4426"/>
                </a:cubicBezTo>
                <a:cubicBezTo>
                  <a:pt x="19950" y="4437"/>
                  <a:pt x="19896" y="4458"/>
                  <a:pt x="19877" y="4458"/>
                </a:cubicBezTo>
                <a:cubicBezTo>
                  <a:pt x="19873" y="4458"/>
                  <a:pt x="19870" y="4457"/>
                  <a:pt x="19870" y="4455"/>
                </a:cubicBezTo>
                <a:cubicBezTo>
                  <a:pt x="19870" y="4426"/>
                  <a:pt x="19856" y="4426"/>
                  <a:pt x="19841" y="4426"/>
                </a:cubicBezTo>
                <a:cubicBezTo>
                  <a:pt x="19841" y="4426"/>
                  <a:pt x="19769" y="4455"/>
                  <a:pt x="19741" y="4455"/>
                </a:cubicBezTo>
                <a:cubicBezTo>
                  <a:pt x="19726" y="4469"/>
                  <a:pt x="19683" y="4469"/>
                  <a:pt x="19683" y="4483"/>
                </a:cubicBezTo>
                <a:lnTo>
                  <a:pt x="19669" y="4498"/>
                </a:lnTo>
                <a:lnTo>
                  <a:pt x="19655" y="4512"/>
                </a:lnTo>
                <a:cubicBezTo>
                  <a:pt x="19650" y="4514"/>
                  <a:pt x="19645" y="4516"/>
                  <a:pt x="19641" y="4516"/>
                </a:cubicBezTo>
                <a:cubicBezTo>
                  <a:pt x="19621" y="4516"/>
                  <a:pt x="19611" y="4488"/>
                  <a:pt x="19611" y="4440"/>
                </a:cubicBezTo>
                <a:lnTo>
                  <a:pt x="19597" y="4440"/>
                </a:lnTo>
                <a:lnTo>
                  <a:pt x="19540" y="4411"/>
                </a:lnTo>
                <a:cubicBezTo>
                  <a:pt x="19540" y="4469"/>
                  <a:pt x="19525" y="4526"/>
                  <a:pt x="19525" y="4555"/>
                </a:cubicBezTo>
                <a:lnTo>
                  <a:pt x="19511" y="4569"/>
                </a:lnTo>
                <a:cubicBezTo>
                  <a:pt x="19511" y="4584"/>
                  <a:pt x="19482" y="4584"/>
                  <a:pt x="19468" y="4584"/>
                </a:cubicBezTo>
                <a:cubicBezTo>
                  <a:pt x="19468" y="4574"/>
                  <a:pt x="19461" y="4563"/>
                  <a:pt x="19451" y="4563"/>
                </a:cubicBezTo>
                <a:cubicBezTo>
                  <a:pt x="19447" y="4563"/>
                  <a:pt x="19443" y="4565"/>
                  <a:pt x="19439" y="4569"/>
                </a:cubicBezTo>
                <a:lnTo>
                  <a:pt x="19425" y="4598"/>
                </a:lnTo>
                <a:cubicBezTo>
                  <a:pt x="19421" y="4600"/>
                  <a:pt x="19416" y="4601"/>
                  <a:pt x="19411" y="4601"/>
                </a:cubicBezTo>
                <a:cubicBezTo>
                  <a:pt x="19381" y="4601"/>
                  <a:pt x="19338" y="4567"/>
                  <a:pt x="19338" y="4555"/>
                </a:cubicBezTo>
                <a:cubicBezTo>
                  <a:pt x="19334" y="4551"/>
                  <a:pt x="19329" y="4549"/>
                  <a:pt x="19323" y="4549"/>
                </a:cubicBezTo>
                <a:cubicBezTo>
                  <a:pt x="19308" y="4549"/>
                  <a:pt x="19291" y="4559"/>
                  <a:pt x="19281" y="4569"/>
                </a:cubicBezTo>
                <a:cubicBezTo>
                  <a:pt x="19281" y="4584"/>
                  <a:pt x="19252" y="4584"/>
                  <a:pt x="19209" y="4584"/>
                </a:cubicBezTo>
                <a:lnTo>
                  <a:pt x="19195" y="4627"/>
                </a:lnTo>
                <a:cubicBezTo>
                  <a:pt x="19195" y="4641"/>
                  <a:pt x="19152" y="4641"/>
                  <a:pt x="19180" y="4684"/>
                </a:cubicBezTo>
                <a:cubicBezTo>
                  <a:pt x="19193" y="4697"/>
                  <a:pt x="19183" y="4744"/>
                  <a:pt x="19211" y="4744"/>
                </a:cubicBezTo>
                <a:cubicBezTo>
                  <a:pt x="19215" y="4744"/>
                  <a:pt x="19219" y="4743"/>
                  <a:pt x="19224" y="4742"/>
                </a:cubicBezTo>
                <a:lnTo>
                  <a:pt x="19252" y="4742"/>
                </a:lnTo>
                <a:cubicBezTo>
                  <a:pt x="19281" y="4742"/>
                  <a:pt x="19238" y="4771"/>
                  <a:pt x="19209" y="4785"/>
                </a:cubicBezTo>
                <a:cubicBezTo>
                  <a:pt x="19195" y="4785"/>
                  <a:pt x="19137" y="4785"/>
                  <a:pt x="19137" y="4771"/>
                </a:cubicBezTo>
                <a:cubicBezTo>
                  <a:pt x="19123" y="4742"/>
                  <a:pt x="19123" y="4656"/>
                  <a:pt x="19109" y="4656"/>
                </a:cubicBezTo>
                <a:cubicBezTo>
                  <a:pt x="19094" y="4656"/>
                  <a:pt x="19080" y="4656"/>
                  <a:pt x="19051" y="4670"/>
                </a:cubicBezTo>
                <a:lnTo>
                  <a:pt x="19051" y="4627"/>
                </a:lnTo>
                <a:lnTo>
                  <a:pt x="19037" y="4613"/>
                </a:lnTo>
                <a:cubicBezTo>
                  <a:pt x="19008" y="4613"/>
                  <a:pt x="18979" y="4684"/>
                  <a:pt x="18979" y="4699"/>
                </a:cubicBezTo>
                <a:cubicBezTo>
                  <a:pt x="18979" y="4708"/>
                  <a:pt x="18975" y="4711"/>
                  <a:pt x="18969" y="4711"/>
                </a:cubicBezTo>
                <a:cubicBezTo>
                  <a:pt x="18957" y="4711"/>
                  <a:pt x="18936" y="4694"/>
                  <a:pt x="18936" y="4684"/>
                </a:cubicBezTo>
                <a:cubicBezTo>
                  <a:pt x="18926" y="4674"/>
                  <a:pt x="18896" y="4658"/>
                  <a:pt x="18868" y="4658"/>
                </a:cubicBezTo>
                <a:cubicBezTo>
                  <a:pt x="18856" y="4658"/>
                  <a:pt x="18845" y="4661"/>
                  <a:pt x="18836" y="4670"/>
                </a:cubicBezTo>
                <a:cubicBezTo>
                  <a:pt x="18830" y="4682"/>
                  <a:pt x="18821" y="4687"/>
                  <a:pt x="18813" y="4687"/>
                </a:cubicBezTo>
                <a:cubicBezTo>
                  <a:pt x="18802" y="4687"/>
                  <a:pt x="18793" y="4678"/>
                  <a:pt x="18793" y="4670"/>
                </a:cubicBezTo>
                <a:cubicBezTo>
                  <a:pt x="18793" y="4670"/>
                  <a:pt x="18778" y="4684"/>
                  <a:pt x="18778" y="4713"/>
                </a:cubicBezTo>
                <a:lnTo>
                  <a:pt x="18764" y="4742"/>
                </a:lnTo>
                <a:lnTo>
                  <a:pt x="18735" y="4785"/>
                </a:lnTo>
                <a:cubicBezTo>
                  <a:pt x="18742" y="4792"/>
                  <a:pt x="18753" y="4796"/>
                  <a:pt x="18764" y="4796"/>
                </a:cubicBezTo>
                <a:cubicBezTo>
                  <a:pt x="18775" y="4796"/>
                  <a:pt x="18785" y="4792"/>
                  <a:pt x="18793" y="4785"/>
                </a:cubicBezTo>
                <a:lnTo>
                  <a:pt x="18879" y="4785"/>
                </a:lnTo>
                <a:lnTo>
                  <a:pt x="18907" y="4828"/>
                </a:lnTo>
                <a:cubicBezTo>
                  <a:pt x="18922" y="4857"/>
                  <a:pt x="18922" y="4857"/>
                  <a:pt x="18879" y="4871"/>
                </a:cubicBezTo>
                <a:cubicBezTo>
                  <a:pt x="18850" y="4871"/>
                  <a:pt x="18836" y="4886"/>
                  <a:pt x="18821" y="4886"/>
                </a:cubicBezTo>
                <a:cubicBezTo>
                  <a:pt x="18793" y="4886"/>
                  <a:pt x="18778" y="4871"/>
                  <a:pt x="18749" y="4857"/>
                </a:cubicBezTo>
                <a:lnTo>
                  <a:pt x="18735" y="4857"/>
                </a:lnTo>
                <a:cubicBezTo>
                  <a:pt x="18706" y="4842"/>
                  <a:pt x="18649" y="4814"/>
                  <a:pt x="18649" y="4799"/>
                </a:cubicBezTo>
                <a:cubicBezTo>
                  <a:pt x="18663" y="4785"/>
                  <a:pt x="18634" y="4742"/>
                  <a:pt x="18606" y="4742"/>
                </a:cubicBezTo>
                <a:cubicBezTo>
                  <a:pt x="18602" y="4738"/>
                  <a:pt x="18595" y="4736"/>
                  <a:pt x="18587" y="4736"/>
                </a:cubicBezTo>
                <a:cubicBezTo>
                  <a:pt x="18569" y="4736"/>
                  <a:pt x="18544" y="4746"/>
                  <a:pt x="18534" y="4756"/>
                </a:cubicBezTo>
                <a:cubicBezTo>
                  <a:pt x="18531" y="4759"/>
                  <a:pt x="18528" y="4760"/>
                  <a:pt x="18524" y="4760"/>
                </a:cubicBezTo>
                <a:cubicBezTo>
                  <a:pt x="18509" y="4760"/>
                  <a:pt x="18488" y="4739"/>
                  <a:pt x="18476" y="4727"/>
                </a:cubicBezTo>
                <a:cubicBezTo>
                  <a:pt x="18476" y="4726"/>
                  <a:pt x="18476" y="4725"/>
                  <a:pt x="18474" y="4725"/>
                </a:cubicBezTo>
                <a:cubicBezTo>
                  <a:pt x="18461" y="4725"/>
                  <a:pt x="18401" y="4772"/>
                  <a:pt x="18376" y="4785"/>
                </a:cubicBezTo>
                <a:cubicBezTo>
                  <a:pt x="18347" y="4785"/>
                  <a:pt x="18333" y="4799"/>
                  <a:pt x="18318" y="4799"/>
                </a:cubicBezTo>
                <a:lnTo>
                  <a:pt x="18318" y="4814"/>
                </a:lnTo>
                <a:cubicBezTo>
                  <a:pt x="18318" y="4828"/>
                  <a:pt x="18304" y="4842"/>
                  <a:pt x="18290" y="4857"/>
                </a:cubicBezTo>
                <a:cubicBezTo>
                  <a:pt x="18290" y="4857"/>
                  <a:pt x="18275" y="4842"/>
                  <a:pt x="18275" y="4828"/>
                </a:cubicBezTo>
                <a:lnTo>
                  <a:pt x="18275" y="4814"/>
                </a:lnTo>
                <a:lnTo>
                  <a:pt x="18275" y="4799"/>
                </a:lnTo>
                <a:cubicBezTo>
                  <a:pt x="18275" y="4785"/>
                  <a:pt x="18261" y="4785"/>
                  <a:pt x="18261" y="4785"/>
                </a:cubicBezTo>
                <a:lnTo>
                  <a:pt x="18247" y="4799"/>
                </a:lnTo>
                <a:lnTo>
                  <a:pt x="18232" y="4814"/>
                </a:lnTo>
                <a:cubicBezTo>
                  <a:pt x="18232" y="4814"/>
                  <a:pt x="18132" y="4857"/>
                  <a:pt x="18103" y="4871"/>
                </a:cubicBezTo>
                <a:cubicBezTo>
                  <a:pt x="18097" y="4874"/>
                  <a:pt x="18090" y="4875"/>
                  <a:pt x="18083" y="4875"/>
                </a:cubicBezTo>
                <a:cubicBezTo>
                  <a:pt x="18053" y="4875"/>
                  <a:pt x="18017" y="4857"/>
                  <a:pt x="18017" y="4857"/>
                </a:cubicBezTo>
                <a:cubicBezTo>
                  <a:pt x="18012" y="4853"/>
                  <a:pt x="18008" y="4851"/>
                  <a:pt x="18004" y="4851"/>
                </a:cubicBezTo>
                <a:cubicBezTo>
                  <a:pt x="17994" y="4851"/>
                  <a:pt x="17984" y="4861"/>
                  <a:pt x="17974" y="4871"/>
                </a:cubicBezTo>
                <a:cubicBezTo>
                  <a:pt x="17974" y="4886"/>
                  <a:pt x="17945" y="4886"/>
                  <a:pt x="17916" y="4886"/>
                </a:cubicBezTo>
                <a:lnTo>
                  <a:pt x="17916" y="4943"/>
                </a:lnTo>
                <a:cubicBezTo>
                  <a:pt x="17887" y="4943"/>
                  <a:pt x="17859" y="4914"/>
                  <a:pt x="17844" y="4900"/>
                </a:cubicBezTo>
                <a:cubicBezTo>
                  <a:pt x="17844" y="4893"/>
                  <a:pt x="17841" y="4889"/>
                  <a:pt x="17835" y="4889"/>
                </a:cubicBezTo>
                <a:cubicBezTo>
                  <a:pt x="17830" y="4889"/>
                  <a:pt x="17823" y="4893"/>
                  <a:pt x="17816" y="4900"/>
                </a:cubicBezTo>
                <a:lnTo>
                  <a:pt x="17801" y="4914"/>
                </a:lnTo>
                <a:cubicBezTo>
                  <a:pt x="17787" y="4914"/>
                  <a:pt x="17758" y="4914"/>
                  <a:pt x="17744" y="4929"/>
                </a:cubicBezTo>
                <a:cubicBezTo>
                  <a:pt x="17729" y="4929"/>
                  <a:pt x="17715" y="4929"/>
                  <a:pt x="17715" y="4943"/>
                </a:cubicBezTo>
                <a:cubicBezTo>
                  <a:pt x="17690" y="4977"/>
                  <a:pt x="17669" y="4991"/>
                  <a:pt x="17648" y="4991"/>
                </a:cubicBezTo>
                <a:cubicBezTo>
                  <a:pt x="17633" y="4991"/>
                  <a:pt x="17618" y="4984"/>
                  <a:pt x="17600" y="4972"/>
                </a:cubicBezTo>
                <a:lnTo>
                  <a:pt x="17528" y="4929"/>
                </a:lnTo>
                <a:cubicBezTo>
                  <a:pt x="17471" y="4986"/>
                  <a:pt x="17385" y="5058"/>
                  <a:pt x="17370" y="5058"/>
                </a:cubicBezTo>
                <a:cubicBezTo>
                  <a:pt x="17356" y="5072"/>
                  <a:pt x="17341" y="5087"/>
                  <a:pt x="17327" y="5101"/>
                </a:cubicBezTo>
                <a:lnTo>
                  <a:pt x="17327" y="5115"/>
                </a:lnTo>
                <a:cubicBezTo>
                  <a:pt x="17327" y="5173"/>
                  <a:pt x="17284" y="5187"/>
                  <a:pt x="17270" y="5216"/>
                </a:cubicBezTo>
                <a:cubicBezTo>
                  <a:pt x="17270" y="5223"/>
                  <a:pt x="17262" y="5227"/>
                  <a:pt x="17255" y="5227"/>
                </a:cubicBezTo>
                <a:cubicBezTo>
                  <a:pt x="17248" y="5227"/>
                  <a:pt x="17241" y="5223"/>
                  <a:pt x="17241" y="5216"/>
                </a:cubicBezTo>
                <a:cubicBezTo>
                  <a:pt x="17226" y="5216"/>
                  <a:pt x="17226" y="5187"/>
                  <a:pt x="17226" y="5187"/>
                </a:cubicBezTo>
                <a:cubicBezTo>
                  <a:pt x="17270" y="5144"/>
                  <a:pt x="17255" y="5115"/>
                  <a:pt x="17212" y="5101"/>
                </a:cubicBezTo>
                <a:lnTo>
                  <a:pt x="17198" y="5087"/>
                </a:lnTo>
                <a:cubicBezTo>
                  <a:pt x="17169" y="5058"/>
                  <a:pt x="17140" y="5058"/>
                  <a:pt x="17140" y="5058"/>
                </a:cubicBezTo>
                <a:cubicBezTo>
                  <a:pt x="17140" y="5063"/>
                  <a:pt x="17137" y="5064"/>
                  <a:pt x="17132" y="5064"/>
                </a:cubicBezTo>
                <a:cubicBezTo>
                  <a:pt x="17123" y="5064"/>
                  <a:pt x="17107" y="5058"/>
                  <a:pt x="17097" y="5058"/>
                </a:cubicBezTo>
                <a:cubicBezTo>
                  <a:pt x="17097" y="5056"/>
                  <a:pt x="17096" y="5056"/>
                  <a:pt x="17095" y="5056"/>
                </a:cubicBezTo>
                <a:cubicBezTo>
                  <a:pt x="17085" y="5056"/>
                  <a:pt x="17040" y="5104"/>
                  <a:pt x="17040" y="5130"/>
                </a:cubicBezTo>
                <a:cubicBezTo>
                  <a:pt x="17025" y="5144"/>
                  <a:pt x="17011" y="5187"/>
                  <a:pt x="16997" y="5216"/>
                </a:cubicBezTo>
                <a:cubicBezTo>
                  <a:pt x="16997" y="5230"/>
                  <a:pt x="17004" y="5238"/>
                  <a:pt x="17015" y="5238"/>
                </a:cubicBezTo>
                <a:cubicBezTo>
                  <a:pt x="17025" y="5238"/>
                  <a:pt x="17040" y="5230"/>
                  <a:pt x="17054" y="5216"/>
                </a:cubicBezTo>
                <a:lnTo>
                  <a:pt x="17068" y="5202"/>
                </a:lnTo>
                <a:lnTo>
                  <a:pt x="17097" y="5187"/>
                </a:lnTo>
                <a:cubicBezTo>
                  <a:pt x="17126" y="5187"/>
                  <a:pt x="17169" y="5230"/>
                  <a:pt x="17183" y="5259"/>
                </a:cubicBezTo>
                <a:cubicBezTo>
                  <a:pt x="17198" y="5288"/>
                  <a:pt x="17183" y="5331"/>
                  <a:pt x="17140" y="5345"/>
                </a:cubicBezTo>
                <a:lnTo>
                  <a:pt x="17112" y="5331"/>
                </a:lnTo>
                <a:lnTo>
                  <a:pt x="17083" y="5331"/>
                </a:lnTo>
                <a:cubicBezTo>
                  <a:pt x="17083" y="5289"/>
                  <a:pt x="17075" y="5262"/>
                  <a:pt x="17060" y="5262"/>
                </a:cubicBezTo>
                <a:cubicBezTo>
                  <a:pt x="17054" y="5262"/>
                  <a:pt x="17047" y="5266"/>
                  <a:pt x="17040" y="5273"/>
                </a:cubicBezTo>
                <a:lnTo>
                  <a:pt x="17011" y="5288"/>
                </a:lnTo>
                <a:cubicBezTo>
                  <a:pt x="17011" y="5302"/>
                  <a:pt x="17011" y="5345"/>
                  <a:pt x="17011" y="5345"/>
                </a:cubicBezTo>
                <a:cubicBezTo>
                  <a:pt x="16997" y="5360"/>
                  <a:pt x="16968" y="5374"/>
                  <a:pt x="16953" y="5374"/>
                </a:cubicBezTo>
                <a:lnTo>
                  <a:pt x="16939" y="5374"/>
                </a:lnTo>
                <a:cubicBezTo>
                  <a:pt x="16925" y="5374"/>
                  <a:pt x="16910" y="5360"/>
                  <a:pt x="16925" y="5331"/>
                </a:cubicBezTo>
                <a:lnTo>
                  <a:pt x="16925" y="5317"/>
                </a:lnTo>
                <a:lnTo>
                  <a:pt x="16939" y="5317"/>
                </a:lnTo>
                <a:lnTo>
                  <a:pt x="16939" y="5302"/>
                </a:lnTo>
                <a:cubicBezTo>
                  <a:pt x="16953" y="5288"/>
                  <a:pt x="16939" y="5273"/>
                  <a:pt x="16925" y="5259"/>
                </a:cubicBezTo>
                <a:lnTo>
                  <a:pt x="16910" y="5259"/>
                </a:lnTo>
                <a:lnTo>
                  <a:pt x="16896" y="5273"/>
                </a:lnTo>
                <a:cubicBezTo>
                  <a:pt x="16894" y="5275"/>
                  <a:pt x="16892" y="5276"/>
                  <a:pt x="16890" y="5276"/>
                </a:cubicBezTo>
                <a:cubicBezTo>
                  <a:pt x="16878" y="5276"/>
                  <a:pt x="16867" y="5241"/>
                  <a:pt x="16867" y="5216"/>
                </a:cubicBezTo>
                <a:cubicBezTo>
                  <a:pt x="16882" y="5202"/>
                  <a:pt x="16925" y="5115"/>
                  <a:pt x="16925" y="5087"/>
                </a:cubicBezTo>
                <a:cubicBezTo>
                  <a:pt x="16925" y="5058"/>
                  <a:pt x="16968" y="4986"/>
                  <a:pt x="16982" y="4972"/>
                </a:cubicBezTo>
                <a:cubicBezTo>
                  <a:pt x="16985" y="4969"/>
                  <a:pt x="16988" y="4968"/>
                  <a:pt x="16992" y="4968"/>
                </a:cubicBezTo>
                <a:cubicBezTo>
                  <a:pt x="17007" y="4968"/>
                  <a:pt x="17028" y="4989"/>
                  <a:pt x="17040" y="5000"/>
                </a:cubicBezTo>
                <a:cubicBezTo>
                  <a:pt x="17040" y="5011"/>
                  <a:pt x="17042" y="5016"/>
                  <a:pt x="17045" y="5016"/>
                </a:cubicBezTo>
                <a:cubicBezTo>
                  <a:pt x="17051" y="5016"/>
                  <a:pt x="17060" y="5004"/>
                  <a:pt x="17068" y="4986"/>
                </a:cubicBezTo>
                <a:cubicBezTo>
                  <a:pt x="17068" y="4972"/>
                  <a:pt x="17083" y="4957"/>
                  <a:pt x="17083" y="4957"/>
                </a:cubicBezTo>
                <a:lnTo>
                  <a:pt x="17112" y="4972"/>
                </a:lnTo>
                <a:cubicBezTo>
                  <a:pt x="17126" y="4972"/>
                  <a:pt x="17126" y="4957"/>
                  <a:pt x="17126" y="4943"/>
                </a:cubicBezTo>
                <a:cubicBezTo>
                  <a:pt x="17120" y="4937"/>
                  <a:pt x="17121" y="4934"/>
                  <a:pt x="17127" y="4934"/>
                </a:cubicBezTo>
                <a:cubicBezTo>
                  <a:pt x="17135" y="4934"/>
                  <a:pt x="17152" y="4941"/>
                  <a:pt x="17169" y="4957"/>
                </a:cubicBezTo>
                <a:lnTo>
                  <a:pt x="17198" y="4943"/>
                </a:lnTo>
                <a:lnTo>
                  <a:pt x="17212" y="4943"/>
                </a:lnTo>
                <a:cubicBezTo>
                  <a:pt x="17226" y="4921"/>
                  <a:pt x="17241" y="4914"/>
                  <a:pt x="17253" y="4914"/>
                </a:cubicBezTo>
                <a:cubicBezTo>
                  <a:pt x="17266" y="4914"/>
                  <a:pt x="17277" y="4921"/>
                  <a:pt x="17284" y="4929"/>
                </a:cubicBezTo>
                <a:cubicBezTo>
                  <a:pt x="17284" y="4932"/>
                  <a:pt x="17286" y="4934"/>
                  <a:pt x="17289" y="4934"/>
                </a:cubicBezTo>
                <a:cubicBezTo>
                  <a:pt x="17299" y="4934"/>
                  <a:pt x="17323" y="4918"/>
                  <a:pt x="17356" y="4886"/>
                </a:cubicBezTo>
                <a:lnTo>
                  <a:pt x="17399" y="4914"/>
                </a:lnTo>
                <a:cubicBezTo>
                  <a:pt x="17413" y="4914"/>
                  <a:pt x="17456" y="4871"/>
                  <a:pt x="17471" y="4871"/>
                </a:cubicBezTo>
                <a:cubicBezTo>
                  <a:pt x="17514" y="4871"/>
                  <a:pt x="17528" y="4842"/>
                  <a:pt x="17557" y="4814"/>
                </a:cubicBezTo>
                <a:lnTo>
                  <a:pt x="17557" y="4799"/>
                </a:lnTo>
                <a:cubicBezTo>
                  <a:pt x="17580" y="4811"/>
                  <a:pt x="17632" y="4832"/>
                  <a:pt x="17658" y="4832"/>
                </a:cubicBezTo>
                <a:cubicBezTo>
                  <a:pt x="17664" y="4832"/>
                  <a:pt x="17669" y="4831"/>
                  <a:pt x="17672" y="4828"/>
                </a:cubicBezTo>
                <a:cubicBezTo>
                  <a:pt x="17701" y="4814"/>
                  <a:pt x="17715" y="4771"/>
                  <a:pt x="17715" y="4756"/>
                </a:cubicBezTo>
                <a:cubicBezTo>
                  <a:pt x="17715" y="4754"/>
                  <a:pt x="17716" y="4753"/>
                  <a:pt x="17717" y="4753"/>
                </a:cubicBezTo>
                <a:cubicBezTo>
                  <a:pt x="17726" y="4753"/>
                  <a:pt x="17758" y="4787"/>
                  <a:pt x="17758" y="4799"/>
                </a:cubicBezTo>
                <a:cubicBezTo>
                  <a:pt x="17761" y="4802"/>
                  <a:pt x="17765" y="4803"/>
                  <a:pt x="17771" y="4803"/>
                </a:cubicBezTo>
                <a:cubicBezTo>
                  <a:pt x="17793" y="4803"/>
                  <a:pt x="17835" y="4782"/>
                  <a:pt x="17859" y="4771"/>
                </a:cubicBezTo>
                <a:cubicBezTo>
                  <a:pt x="17887" y="4756"/>
                  <a:pt x="17930" y="4670"/>
                  <a:pt x="17945" y="4670"/>
                </a:cubicBezTo>
                <a:cubicBezTo>
                  <a:pt x="17974" y="4670"/>
                  <a:pt x="17945" y="4627"/>
                  <a:pt x="17916" y="4613"/>
                </a:cubicBezTo>
                <a:cubicBezTo>
                  <a:pt x="17902" y="4613"/>
                  <a:pt x="17844" y="4613"/>
                  <a:pt x="17830" y="4598"/>
                </a:cubicBezTo>
                <a:cubicBezTo>
                  <a:pt x="17816" y="4584"/>
                  <a:pt x="17844" y="4555"/>
                  <a:pt x="17887" y="4541"/>
                </a:cubicBezTo>
                <a:lnTo>
                  <a:pt x="17930" y="4526"/>
                </a:lnTo>
                <a:lnTo>
                  <a:pt x="17974" y="4526"/>
                </a:lnTo>
                <a:cubicBezTo>
                  <a:pt x="18017" y="4541"/>
                  <a:pt x="18031" y="4555"/>
                  <a:pt x="18017" y="4555"/>
                </a:cubicBezTo>
                <a:cubicBezTo>
                  <a:pt x="18002" y="4555"/>
                  <a:pt x="18002" y="4627"/>
                  <a:pt x="18002" y="4641"/>
                </a:cubicBezTo>
                <a:cubicBezTo>
                  <a:pt x="18008" y="4647"/>
                  <a:pt x="18014" y="4651"/>
                  <a:pt x="18020" y="4651"/>
                </a:cubicBezTo>
                <a:cubicBezTo>
                  <a:pt x="18029" y="4651"/>
                  <a:pt x="18037" y="4644"/>
                  <a:pt x="18045" y="4627"/>
                </a:cubicBezTo>
                <a:lnTo>
                  <a:pt x="18074" y="4670"/>
                </a:lnTo>
                <a:cubicBezTo>
                  <a:pt x="18074" y="4672"/>
                  <a:pt x="18075" y="4672"/>
                  <a:pt x="18076" y="4672"/>
                </a:cubicBezTo>
                <a:cubicBezTo>
                  <a:pt x="18086" y="4672"/>
                  <a:pt x="18136" y="4622"/>
                  <a:pt x="18175" y="4584"/>
                </a:cubicBezTo>
                <a:lnTo>
                  <a:pt x="18247" y="4569"/>
                </a:lnTo>
                <a:cubicBezTo>
                  <a:pt x="18247" y="4569"/>
                  <a:pt x="18247" y="4541"/>
                  <a:pt x="18247" y="4541"/>
                </a:cubicBezTo>
                <a:lnTo>
                  <a:pt x="18261" y="4498"/>
                </a:lnTo>
                <a:cubicBezTo>
                  <a:pt x="18266" y="4487"/>
                  <a:pt x="18274" y="4482"/>
                  <a:pt x="18282" y="4482"/>
                </a:cubicBezTo>
                <a:cubicBezTo>
                  <a:pt x="18295" y="4482"/>
                  <a:pt x="18310" y="4494"/>
                  <a:pt x="18318" y="4512"/>
                </a:cubicBezTo>
                <a:cubicBezTo>
                  <a:pt x="18333" y="4526"/>
                  <a:pt x="18318" y="4555"/>
                  <a:pt x="18304" y="4555"/>
                </a:cubicBezTo>
                <a:cubicBezTo>
                  <a:pt x="18304" y="4555"/>
                  <a:pt x="18290" y="4627"/>
                  <a:pt x="18304" y="4656"/>
                </a:cubicBezTo>
                <a:cubicBezTo>
                  <a:pt x="18307" y="4658"/>
                  <a:pt x="18311" y="4660"/>
                  <a:pt x="18315" y="4660"/>
                </a:cubicBezTo>
                <a:cubicBezTo>
                  <a:pt x="18333" y="4660"/>
                  <a:pt x="18361" y="4639"/>
                  <a:pt x="18361" y="4627"/>
                </a:cubicBezTo>
                <a:cubicBezTo>
                  <a:pt x="18376" y="4613"/>
                  <a:pt x="18433" y="4613"/>
                  <a:pt x="18448" y="4613"/>
                </a:cubicBezTo>
                <a:cubicBezTo>
                  <a:pt x="18462" y="4613"/>
                  <a:pt x="18476" y="4569"/>
                  <a:pt x="18476" y="4555"/>
                </a:cubicBezTo>
                <a:cubicBezTo>
                  <a:pt x="18476" y="4551"/>
                  <a:pt x="18479" y="4549"/>
                  <a:pt x="18483" y="4549"/>
                </a:cubicBezTo>
                <a:cubicBezTo>
                  <a:pt x="18492" y="4549"/>
                  <a:pt x="18509" y="4559"/>
                  <a:pt x="18520" y="4569"/>
                </a:cubicBezTo>
                <a:lnTo>
                  <a:pt x="18577" y="4569"/>
                </a:lnTo>
                <a:cubicBezTo>
                  <a:pt x="18606" y="4555"/>
                  <a:pt x="18663" y="4526"/>
                  <a:pt x="18692" y="4512"/>
                </a:cubicBezTo>
                <a:lnTo>
                  <a:pt x="18721" y="4526"/>
                </a:lnTo>
                <a:cubicBezTo>
                  <a:pt x="18721" y="4526"/>
                  <a:pt x="18735" y="4512"/>
                  <a:pt x="18735" y="4512"/>
                </a:cubicBezTo>
                <a:lnTo>
                  <a:pt x="18721" y="4426"/>
                </a:lnTo>
                <a:lnTo>
                  <a:pt x="18721" y="4426"/>
                </a:lnTo>
                <a:cubicBezTo>
                  <a:pt x="18764" y="4440"/>
                  <a:pt x="18836" y="4426"/>
                  <a:pt x="18850" y="4455"/>
                </a:cubicBezTo>
                <a:cubicBezTo>
                  <a:pt x="18853" y="4457"/>
                  <a:pt x="18855" y="4458"/>
                  <a:pt x="18857" y="4458"/>
                </a:cubicBezTo>
                <a:cubicBezTo>
                  <a:pt x="18864" y="4458"/>
                  <a:pt x="18862" y="4437"/>
                  <a:pt x="18850" y="4426"/>
                </a:cubicBezTo>
                <a:cubicBezTo>
                  <a:pt x="18850" y="4422"/>
                  <a:pt x="18854" y="4420"/>
                  <a:pt x="18859" y="4420"/>
                </a:cubicBezTo>
                <a:cubicBezTo>
                  <a:pt x="18873" y="4420"/>
                  <a:pt x="18897" y="4430"/>
                  <a:pt x="18907" y="4440"/>
                </a:cubicBezTo>
                <a:cubicBezTo>
                  <a:pt x="18909" y="4442"/>
                  <a:pt x="18912" y="4443"/>
                  <a:pt x="18914" y="4443"/>
                </a:cubicBezTo>
                <a:cubicBezTo>
                  <a:pt x="18930" y="4443"/>
                  <a:pt x="18953" y="4409"/>
                  <a:pt x="18965" y="4397"/>
                </a:cubicBezTo>
                <a:cubicBezTo>
                  <a:pt x="18965" y="4383"/>
                  <a:pt x="19008" y="4354"/>
                  <a:pt x="19051" y="4340"/>
                </a:cubicBezTo>
                <a:lnTo>
                  <a:pt x="19008" y="4268"/>
                </a:lnTo>
                <a:cubicBezTo>
                  <a:pt x="19008" y="4268"/>
                  <a:pt x="19022" y="4239"/>
                  <a:pt x="19037" y="4225"/>
                </a:cubicBezTo>
                <a:cubicBezTo>
                  <a:pt x="19037" y="4220"/>
                  <a:pt x="19040" y="4218"/>
                  <a:pt x="19044" y="4218"/>
                </a:cubicBezTo>
                <a:cubicBezTo>
                  <a:pt x="19053" y="4218"/>
                  <a:pt x="19065" y="4225"/>
                  <a:pt x="19065" y="4225"/>
                </a:cubicBezTo>
                <a:cubicBezTo>
                  <a:pt x="19065" y="4239"/>
                  <a:pt x="19065" y="4253"/>
                  <a:pt x="19065" y="4268"/>
                </a:cubicBezTo>
                <a:lnTo>
                  <a:pt x="19065" y="4282"/>
                </a:lnTo>
                <a:cubicBezTo>
                  <a:pt x="19065" y="4296"/>
                  <a:pt x="19080" y="4325"/>
                  <a:pt x="19109" y="4340"/>
                </a:cubicBezTo>
                <a:lnTo>
                  <a:pt x="19123" y="4368"/>
                </a:lnTo>
                <a:cubicBezTo>
                  <a:pt x="19137" y="4397"/>
                  <a:pt x="19152" y="4411"/>
                  <a:pt x="19166" y="4440"/>
                </a:cubicBezTo>
                <a:lnTo>
                  <a:pt x="19180" y="4469"/>
                </a:lnTo>
                <a:cubicBezTo>
                  <a:pt x="19180" y="4455"/>
                  <a:pt x="19209" y="4426"/>
                  <a:pt x="19224" y="4426"/>
                </a:cubicBezTo>
                <a:cubicBezTo>
                  <a:pt x="19238" y="4426"/>
                  <a:pt x="19209" y="4383"/>
                  <a:pt x="19195" y="4383"/>
                </a:cubicBezTo>
                <a:cubicBezTo>
                  <a:pt x="19180" y="4368"/>
                  <a:pt x="19166" y="4354"/>
                  <a:pt x="19166" y="4340"/>
                </a:cubicBezTo>
                <a:lnTo>
                  <a:pt x="19166" y="4325"/>
                </a:lnTo>
                <a:cubicBezTo>
                  <a:pt x="19168" y="4323"/>
                  <a:pt x="19171" y="4322"/>
                  <a:pt x="19176" y="4322"/>
                </a:cubicBezTo>
                <a:cubicBezTo>
                  <a:pt x="19196" y="4322"/>
                  <a:pt x="19237" y="4343"/>
                  <a:pt x="19257" y="4343"/>
                </a:cubicBezTo>
                <a:cubicBezTo>
                  <a:pt x="19261" y="4343"/>
                  <a:pt x="19265" y="4342"/>
                  <a:pt x="19267" y="4340"/>
                </a:cubicBezTo>
                <a:cubicBezTo>
                  <a:pt x="19295" y="4311"/>
                  <a:pt x="19324" y="4282"/>
                  <a:pt x="19353" y="4268"/>
                </a:cubicBezTo>
                <a:lnTo>
                  <a:pt x="19367" y="4239"/>
                </a:lnTo>
                <a:lnTo>
                  <a:pt x="19410" y="4196"/>
                </a:lnTo>
                <a:cubicBezTo>
                  <a:pt x="19417" y="4217"/>
                  <a:pt x="19428" y="4225"/>
                  <a:pt x="19439" y="4225"/>
                </a:cubicBezTo>
                <a:cubicBezTo>
                  <a:pt x="19450" y="4225"/>
                  <a:pt x="19461" y="4217"/>
                  <a:pt x="19468" y="4210"/>
                </a:cubicBezTo>
                <a:cubicBezTo>
                  <a:pt x="19474" y="4204"/>
                  <a:pt x="19490" y="4201"/>
                  <a:pt x="19506" y="4201"/>
                </a:cubicBezTo>
                <a:cubicBezTo>
                  <a:pt x="19529" y="4201"/>
                  <a:pt x="19554" y="4208"/>
                  <a:pt x="19554" y="4225"/>
                </a:cubicBezTo>
                <a:cubicBezTo>
                  <a:pt x="19557" y="4231"/>
                  <a:pt x="19563" y="4234"/>
                  <a:pt x="19570" y="4234"/>
                </a:cubicBezTo>
                <a:cubicBezTo>
                  <a:pt x="19593" y="4234"/>
                  <a:pt x="19632" y="4204"/>
                  <a:pt x="19655" y="4182"/>
                </a:cubicBezTo>
                <a:cubicBezTo>
                  <a:pt x="19683" y="4153"/>
                  <a:pt x="19726" y="4095"/>
                  <a:pt x="19741" y="4081"/>
                </a:cubicBezTo>
                <a:cubicBezTo>
                  <a:pt x="19751" y="4071"/>
                  <a:pt x="19783" y="4061"/>
                  <a:pt x="19805" y="4061"/>
                </a:cubicBezTo>
                <a:cubicBezTo>
                  <a:pt x="19815" y="4061"/>
                  <a:pt x="19823" y="4062"/>
                  <a:pt x="19827" y="4067"/>
                </a:cubicBezTo>
                <a:cubicBezTo>
                  <a:pt x="19841" y="4095"/>
                  <a:pt x="19856" y="4110"/>
                  <a:pt x="19870" y="4110"/>
                </a:cubicBezTo>
                <a:cubicBezTo>
                  <a:pt x="19870" y="4112"/>
                  <a:pt x="19871" y="4114"/>
                  <a:pt x="19872" y="4114"/>
                </a:cubicBezTo>
                <a:cubicBezTo>
                  <a:pt x="19876" y="4114"/>
                  <a:pt x="19887" y="4093"/>
                  <a:pt x="19899" y="4081"/>
                </a:cubicBezTo>
                <a:lnTo>
                  <a:pt x="19899" y="4067"/>
                </a:lnTo>
                <a:lnTo>
                  <a:pt x="19913" y="4067"/>
                </a:lnTo>
                <a:cubicBezTo>
                  <a:pt x="19915" y="4069"/>
                  <a:pt x="19917" y="4069"/>
                  <a:pt x="19920" y="4069"/>
                </a:cubicBezTo>
                <a:cubicBezTo>
                  <a:pt x="19935" y="4069"/>
                  <a:pt x="19956" y="4034"/>
                  <a:pt x="19956" y="4009"/>
                </a:cubicBezTo>
                <a:cubicBezTo>
                  <a:pt x="19956" y="4004"/>
                  <a:pt x="19960" y="4001"/>
                  <a:pt x="19967" y="4001"/>
                </a:cubicBezTo>
                <a:cubicBezTo>
                  <a:pt x="19979" y="4001"/>
                  <a:pt x="20001" y="4011"/>
                  <a:pt x="20028" y="4038"/>
                </a:cubicBezTo>
                <a:lnTo>
                  <a:pt x="20057" y="4067"/>
                </a:lnTo>
                <a:cubicBezTo>
                  <a:pt x="20057" y="4067"/>
                  <a:pt x="20071" y="4067"/>
                  <a:pt x="20086" y="4052"/>
                </a:cubicBezTo>
                <a:cubicBezTo>
                  <a:pt x="20086" y="4052"/>
                  <a:pt x="20086" y="4038"/>
                  <a:pt x="20086" y="4038"/>
                </a:cubicBezTo>
                <a:lnTo>
                  <a:pt x="20071" y="3966"/>
                </a:lnTo>
                <a:cubicBezTo>
                  <a:pt x="19999" y="3952"/>
                  <a:pt x="19913" y="3937"/>
                  <a:pt x="19899" y="3937"/>
                </a:cubicBezTo>
                <a:cubicBezTo>
                  <a:pt x="19884" y="3937"/>
                  <a:pt x="19942" y="3865"/>
                  <a:pt x="19971" y="3865"/>
                </a:cubicBezTo>
                <a:cubicBezTo>
                  <a:pt x="19999" y="3851"/>
                  <a:pt x="20042" y="3851"/>
                  <a:pt x="20057" y="3837"/>
                </a:cubicBezTo>
                <a:cubicBezTo>
                  <a:pt x="20071" y="3837"/>
                  <a:pt x="20114" y="3779"/>
                  <a:pt x="20114" y="3765"/>
                </a:cubicBezTo>
                <a:cubicBezTo>
                  <a:pt x="20100" y="3751"/>
                  <a:pt x="20086" y="3722"/>
                  <a:pt x="20086" y="3707"/>
                </a:cubicBezTo>
                <a:cubicBezTo>
                  <a:pt x="20071" y="3707"/>
                  <a:pt x="20057" y="3779"/>
                  <a:pt x="20042" y="3794"/>
                </a:cubicBezTo>
                <a:cubicBezTo>
                  <a:pt x="20031" y="3794"/>
                  <a:pt x="19983" y="3775"/>
                  <a:pt x="19949" y="3775"/>
                </a:cubicBezTo>
                <a:cubicBezTo>
                  <a:pt x="19941" y="3775"/>
                  <a:pt x="19933" y="3776"/>
                  <a:pt x="19928" y="3779"/>
                </a:cubicBezTo>
                <a:cubicBezTo>
                  <a:pt x="19915" y="3792"/>
                  <a:pt x="19892" y="3825"/>
                  <a:pt x="19877" y="3825"/>
                </a:cubicBezTo>
                <a:cubicBezTo>
                  <a:pt x="19874" y="3825"/>
                  <a:pt x="19872" y="3824"/>
                  <a:pt x="19870" y="3822"/>
                </a:cubicBezTo>
                <a:cubicBezTo>
                  <a:pt x="19856" y="3808"/>
                  <a:pt x="19827" y="3808"/>
                  <a:pt x="19813" y="3808"/>
                </a:cubicBezTo>
                <a:cubicBezTo>
                  <a:pt x="19812" y="3809"/>
                  <a:pt x="19812" y="3809"/>
                  <a:pt x="19811" y="3809"/>
                </a:cubicBezTo>
                <a:cubicBezTo>
                  <a:pt x="19808" y="3809"/>
                  <a:pt x="19906" y="3678"/>
                  <a:pt x="19963" y="3678"/>
                </a:cubicBezTo>
                <a:cubicBezTo>
                  <a:pt x="19966" y="3678"/>
                  <a:pt x="19968" y="3678"/>
                  <a:pt x="19971" y="3679"/>
                </a:cubicBezTo>
                <a:cubicBezTo>
                  <a:pt x="19979" y="3681"/>
                  <a:pt x="19986" y="3682"/>
                  <a:pt x="19993" y="3682"/>
                </a:cubicBezTo>
                <a:cubicBezTo>
                  <a:pt x="20036" y="3682"/>
                  <a:pt x="20057" y="3648"/>
                  <a:pt x="20057" y="3636"/>
                </a:cubicBezTo>
                <a:cubicBezTo>
                  <a:pt x="20057" y="3633"/>
                  <a:pt x="20060" y="3632"/>
                  <a:pt x="20065" y="3632"/>
                </a:cubicBezTo>
                <a:cubicBezTo>
                  <a:pt x="20087" y="3632"/>
                  <a:pt x="20151" y="3655"/>
                  <a:pt x="20186" y="3679"/>
                </a:cubicBezTo>
                <a:cubicBezTo>
                  <a:pt x="20190" y="3680"/>
                  <a:pt x="20193" y="3681"/>
                  <a:pt x="20197" y="3681"/>
                </a:cubicBezTo>
                <a:cubicBezTo>
                  <a:pt x="20229" y="3681"/>
                  <a:pt x="20229" y="3619"/>
                  <a:pt x="20229" y="3592"/>
                </a:cubicBezTo>
                <a:cubicBezTo>
                  <a:pt x="20215" y="3578"/>
                  <a:pt x="20272" y="3564"/>
                  <a:pt x="20287" y="3564"/>
                </a:cubicBezTo>
                <a:cubicBezTo>
                  <a:pt x="20288" y="3565"/>
                  <a:pt x="20289" y="3566"/>
                  <a:pt x="20291" y="3566"/>
                </a:cubicBezTo>
                <a:cubicBezTo>
                  <a:pt x="20306" y="3566"/>
                  <a:pt x="20331" y="3505"/>
                  <a:pt x="20344" y="3492"/>
                </a:cubicBezTo>
                <a:cubicBezTo>
                  <a:pt x="20373" y="3492"/>
                  <a:pt x="20402" y="3492"/>
                  <a:pt x="20416" y="3506"/>
                </a:cubicBezTo>
                <a:lnTo>
                  <a:pt x="20416" y="3535"/>
                </a:lnTo>
                <a:cubicBezTo>
                  <a:pt x="20416" y="3535"/>
                  <a:pt x="20430" y="3549"/>
                  <a:pt x="20445" y="3549"/>
                </a:cubicBezTo>
                <a:cubicBezTo>
                  <a:pt x="20445" y="3549"/>
                  <a:pt x="20459" y="3521"/>
                  <a:pt x="20459" y="3521"/>
                </a:cubicBezTo>
                <a:lnTo>
                  <a:pt x="20459" y="3492"/>
                </a:lnTo>
                <a:cubicBezTo>
                  <a:pt x="20450" y="3465"/>
                  <a:pt x="20464" y="3455"/>
                  <a:pt x="20479" y="3455"/>
                </a:cubicBezTo>
                <a:cubicBezTo>
                  <a:pt x="20488" y="3455"/>
                  <a:pt x="20497" y="3458"/>
                  <a:pt x="20502" y="3463"/>
                </a:cubicBezTo>
                <a:cubicBezTo>
                  <a:pt x="20506" y="3467"/>
                  <a:pt x="20509" y="3469"/>
                  <a:pt x="20513" y="3469"/>
                </a:cubicBezTo>
                <a:cubicBezTo>
                  <a:pt x="20522" y="3469"/>
                  <a:pt x="20527" y="3452"/>
                  <a:pt x="20517" y="3420"/>
                </a:cubicBezTo>
                <a:lnTo>
                  <a:pt x="20517" y="3420"/>
                </a:lnTo>
                <a:lnTo>
                  <a:pt x="20545" y="3434"/>
                </a:lnTo>
                <a:lnTo>
                  <a:pt x="20588" y="3449"/>
                </a:lnTo>
                <a:cubicBezTo>
                  <a:pt x="20632" y="3434"/>
                  <a:pt x="20703" y="3363"/>
                  <a:pt x="20718" y="3363"/>
                </a:cubicBezTo>
                <a:cubicBezTo>
                  <a:pt x="20732" y="3363"/>
                  <a:pt x="20746" y="3334"/>
                  <a:pt x="20746" y="3334"/>
                </a:cubicBezTo>
                <a:cubicBezTo>
                  <a:pt x="20746" y="3334"/>
                  <a:pt x="20746" y="3291"/>
                  <a:pt x="20746" y="3262"/>
                </a:cubicBezTo>
                <a:lnTo>
                  <a:pt x="20746" y="3219"/>
                </a:lnTo>
                <a:lnTo>
                  <a:pt x="20718" y="3161"/>
                </a:lnTo>
                <a:cubicBezTo>
                  <a:pt x="20703" y="3161"/>
                  <a:pt x="20675" y="3176"/>
                  <a:pt x="20660" y="3176"/>
                </a:cubicBezTo>
                <a:cubicBezTo>
                  <a:pt x="20660" y="3176"/>
                  <a:pt x="20660" y="3161"/>
                  <a:pt x="20660" y="3147"/>
                </a:cubicBezTo>
                <a:lnTo>
                  <a:pt x="20660" y="3133"/>
                </a:lnTo>
                <a:lnTo>
                  <a:pt x="20675" y="3104"/>
                </a:lnTo>
                <a:cubicBezTo>
                  <a:pt x="20646" y="3104"/>
                  <a:pt x="20588" y="3118"/>
                  <a:pt x="20545" y="3161"/>
                </a:cubicBezTo>
                <a:lnTo>
                  <a:pt x="20545" y="3233"/>
                </a:lnTo>
                <a:lnTo>
                  <a:pt x="20560" y="3276"/>
                </a:lnTo>
                <a:cubicBezTo>
                  <a:pt x="20574" y="3319"/>
                  <a:pt x="20545" y="3377"/>
                  <a:pt x="20531" y="3377"/>
                </a:cubicBezTo>
                <a:cubicBezTo>
                  <a:pt x="20528" y="3380"/>
                  <a:pt x="20524" y="3381"/>
                  <a:pt x="20519" y="3381"/>
                </a:cubicBezTo>
                <a:cubicBezTo>
                  <a:pt x="20493" y="3381"/>
                  <a:pt x="20445" y="3355"/>
                  <a:pt x="20445" y="3319"/>
                </a:cubicBezTo>
                <a:cubicBezTo>
                  <a:pt x="20445" y="3298"/>
                  <a:pt x="20429" y="3285"/>
                  <a:pt x="20410" y="3285"/>
                </a:cubicBezTo>
                <a:cubicBezTo>
                  <a:pt x="20403" y="3285"/>
                  <a:pt x="20395" y="3287"/>
                  <a:pt x="20387" y="3291"/>
                </a:cubicBezTo>
                <a:lnTo>
                  <a:pt x="20359" y="3291"/>
                </a:lnTo>
                <a:cubicBezTo>
                  <a:pt x="20359" y="3291"/>
                  <a:pt x="20330" y="3305"/>
                  <a:pt x="20330" y="3305"/>
                </a:cubicBezTo>
                <a:lnTo>
                  <a:pt x="20289" y="3238"/>
                </a:lnTo>
                <a:lnTo>
                  <a:pt x="20289" y="3238"/>
                </a:lnTo>
                <a:cubicBezTo>
                  <a:pt x="20293" y="3236"/>
                  <a:pt x="20297" y="3235"/>
                  <a:pt x="20301" y="3233"/>
                </a:cubicBezTo>
                <a:lnTo>
                  <a:pt x="20330" y="3219"/>
                </a:lnTo>
                <a:cubicBezTo>
                  <a:pt x="20344" y="3205"/>
                  <a:pt x="20359" y="3190"/>
                  <a:pt x="20359" y="3190"/>
                </a:cubicBezTo>
                <a:lnTo>
                  <a:pt x="20359" y="3090"/>
                </a:lnTo>
                <a:cubicBezTo>
                  <a:pt x="20416" y="3090"/>
                  <a:pt x="20430" y="3133"/>
                  <a:pt x="20430" y="3161"/>
                </a:cubicBezTo>
                <a:cubicBezTo>
                  <a:pt x="20422" y="3170"/>
                  <a:pt x="20428" y="3178"/>
                  <a:pt x="20440" y="3178"/>
                </a:cubicBezTo>
                <a:cubicBezTo>
                  <a:pt x="20449" y="3178"/>
                  <a:pt x="20461" y="3174"/>
                  <a:pt x="20473" y="3161"/>
                </a:cubicBezTo>
                <a:lnTo>
                  <a:pt x="20502" y="3161"/>
                </a:lnTo>
                <a:lnTo>
                  <a:pt x="20560" y="3133"/>
                </a:lnTo>
                <a:cubicBezTo>
                  <a:pt x="20531" y="3104"/>
                  <a:pt x="20545" y="3047"/>
                  <a:pt x="20560" y="3047"/>
                </a:cubicBezTo>
                <a:cubicBezTo>
                  <a:pt x="20588" y="3032"/>
                  <a:pt x="20632" y="3018"/>
                  <a:pt x="20646" y="3018"/>
                </a:cubicBezTo>
                <a:cubicBezTo>
                  <a:pt x="20675" y="3032"/>
                  <a:pt x="20703" y="3047"/>
                  <a:pt x="20746" y="3075"/>
                </a:cubicBezTo>
                <a:lnTo>
                  <a:pt x="20775" y="3104"/>
                </a:lnTo>
                <a:lnTo>
                  <a:pt x="20790" y="3118"/>
                </a:lnTo>
                <a:cubicBezTo>
                  <a:pt x="20804" y="3176"/>
                  <a:pt x="20818" y="3219"/>
                  <a:pt x="20804" y="3233"/>
                </a:cubicBezTo>
                <a:lnTo>
                  <a:pt x="20775" y="3262"/>
                </a:lnTo>
                <a:cubicBezTo>
                  <a:pt x="20775" y="3291"/>
                  <a:pt x="20804" y="3334"/>
                  <a:pt x="20818" y="3334"/>
                </a:cubicBezTo>
                <a:cubicBezTo>
                  <a:pt x="20829" y="3334"/>
                  <a:pt x="20864" y="3310"/>
                  <a:pt x="20887" y="3310"/>
                </a:cubicBezTo>
                <a:cubicBezTo>
                  <a:pt x="20895" y="3310"/>
                  <a:pt x="20901" y="3312"/>
                  <a:pt x="20904" y="3319"/>
                </a:cubicBezTo>
                <a:cubicBezTo>
                  <a:pt x="20919" y="3334"/>
                  <a:pt x="20948" y="3334"/>
                  <a:pt x="20948" y="3334"/>
                </a:cubicBezTo>
                <a:cubicBezTo>
                  <a:pt x="20948" y="3319"/>
                  <a:pt x="20976" y="3319"/>
                  <a:pt x="20991" y="3319"/>
                </a:cubicBezTo>
                <a:lnTo>
                  <a:pt x="20991" y="3291"/>
                </a:lnTo>
                <a:lnTo>
                  <a:pt x="20976" y="3248"/>
                </a:lnTo>
                <a:cubicBezTo>
                  <a:pt x="20962" y="3219"/>
                  <a:pt x="20962" y="3176"/>
                  <a:pt x="20976" y="3176"/>
                </a:cubicBezTo>
                <a:cubicBezTo>
                  <a:pt x="20976" y="3176"/>
                  <a:pt x="20940" y="3157"/>
                  <a:pt x="20917" y="3157"/>
                </a:cubicBezTo>
                <a:cubicBezTo>
                  <a:pt x="20912" y="3157"/>
                  <a:pt x="20907" y="3159"/>
                  <a:pt x="20904" y="3161"/>
                </a:cubicBezTo>
                <a:cubicBezTo>
                  <a:pt x="20898" y="3174"/>
                  <a:pt x="20892" y="3181"/>
                  <a:pt x="20886" y="3181"/>
                </a:cubicBezTo>
                <a:cubicBezTo>
                  <a:pt x="20880" y="3181"/>
                  <a:pt x="20876" y="3171"/>
                  <a:pt x="20876" y="3147"/>
                </a:cubicBezTo>
                <a:lnTo>
                  <a:pt x="20861" y="3118"/>
                </a:lnTo>
                <a:lnTo>
                  <a:pt x="20847" y="3104"/>
                </a:lnTo>
                <a:cubicBezTo>
                  <a:pt x="20833" y="3075"/>
                  <a:pt x="20847" y="3032"/>
                  <a:pt x="20847" y="3018"/>
                </a:cubicBezTo>
                <a:cubicBezTo>
                  <a:pt x="20849" y="3016"/>
                  <a:pt x="20851" y="3015"/>
                  <a:pt x="20853" y="3015"/>
                </a:cubicBezTo>
                <a:cubicBezTo>
                  <a:pt x="20865" y="3015"/>
                  <a:pt x="20876" y="3049"/>
                  <a:pt x="20876" y="3061"/>
                </a:cubicBezTo>
                <a:cubicBezTo>
                  <a:pt x="20876" y="3068"/>
                  <a:pt x="20879" y="3071"/>
                  <a:pt x="20885" y="3071"/>
                </a:cubicBezTo>
                <a:cubicBezTo>
                  <a:pt x="20902" y="3071"/>
                  <a:pt x="20937" y="3047"/>
                  <a:pt x="20948" y="3047"/>
                </a:cubicBezTo>
                <a:cubicBezTo>
                  <a:pt x="20957" y="3051"/>
                  <a:pt x="20968" y="3053"/>
                  <a:pt x="20980" y="3053"/>
                </a:cubicBezTo>
                <a:cubicBezTo>
                  <a:pt x="21003" y="3053"/>
                  <a:pt x="21029" y="3047"/>
                  <a:pt x="21048" y="3047"/>
                </a:cubicBezTo>
                <a:lnTo>
                  <a:pt x="21063" y="3003"/>
                </a:lnTo>
                <a:cubicBezTo>
                  <a:pt x="21063" y="2975"/>
                  <a:pt x="21077" y="2975"/>
                  <a:pt x="21091" y="2975"/>
                </a:cubicBezTo>
                <a:lnTo>
                  <a:pt x="21106" y="2975"/>
                </a:lnTo>
                <a:cubicBezTo>
                  <a:pt x="21134" y="2975"/>
                  <a:pt x="21134" y="2932"/>
                  <a:pt x="21134" y="2932"/>
                </a:cubicBezTo>
                <a:cubicBezTo>
                  <a:pt x="21120" y="2917"/>
                  <a:pt x="21149" y="2917"/>
                  <a:pt x="21149" y="2917"/>
                </a:cubicBezTo>
                <a:cubicBezTo>
                  <a:pt x="21154" y="2912"/>
                  <a:pt x="21163" y="2911"/>
                  <a:pt x="21174" y="2911"/>
                </a:cubicBezTo>
                <a:cubicBezTo>
                  <a:pt x="21197" y="2911"/>
                  <a:pt x="21225" y="2917"/>
                  <a:pt x="21235" y="2917"/>
                </a:cubicBezTo>
                <a:cubicBezTo>
                  <a:pt x="21245" y="2917"/>
                  <a:pt x="21273" y="2924"/>
                  <a:pt x="21296" y="2924"/>
                </a:cubicBezTo>
                <a:cubicBezTo>
                  <a:pt x="21307" y="2924"/>
                  <a:pt x="21316" y="2922"/>
                  <a:pt x="21321" y="2917"/>
                </a:cubicBezTo>
                <a:cubicBezTo>
                  <a:pt x="21333" y="2906"/>
                  <a:pt x="21363" y="2885"/>
                  <a:pt x="21374" y="2885"/>
                </a:cubicBezTo>
                <a:cubicBezTo>
                  <a:pt x="21377" y="2885"/>
                  <a:pt x="21379" y="2886"/>
                  <a:pt x="21379" y="2888"/>
                </a:cubicBezTo>
                <a:cubicBezTo>
                  <a:pt x="21379" y="2903"/>
                  <a:pt x="21422" y="2903"/>
                  <a:pt x="21450" y="2903"/>
                </a:cubicBezTo>
                <a:lnTo>
                  <a:pt x="21479" y="2903"/>
                </a:lnTo>
                <a:cubicBezTo>
                  <a:pt x="21483" y="2904"/>
                  <a:pt x="21486" y="2904"/>
                  <a:pt x="21488" y="2904"/>
                </a:cubicBezTo>
                <a:cubicBezTo>
                  <a:pt x="21531" y="2904"/>
                  <a:pt x="21514" y="2815"/>
                  <a:pt x="21556" y="2815"/>
                </a:cubicBezTo>
                <a:cubicBezTo>
                  <a:pt x="21559" y="2815"/>
                  <a:pt x="21562" y="2816"/>
                  <a:pt x="21565" y="2817"/>
                </a:cubicBezTo>
                <a:cubicBezTo>
                  <a:pt x="21580" y="2802"/>
                  <a:pt x="21565" y="2788"/>
                  <a:pt x="21551" y="2774"/>
                </a:cubicBezTo>
                <a:cubicBezTo>
                  <a:pt x="21537" y="2774"/>
                  <a:pt x="21551" y="2759"/>
                  <a:pt x="21565" y="2745"/>
                </a:cubicBezTo>
                <a:lnTo>
                  <a:pt x="21580" y="2730"/>
                </a:lnTo>
                <a:cubicBezTo>
                  <a:pt x="21594" y="2716"/>
                  <a:pt x="21608" y="2702"/>
                  <a:pt x="21623" y="2702"/>
                </a:cubicBezTo>
                <a:lnTo>
                  <a:pt x="21637" y="2702"/>
                </a:lnTo>
                <a:cubicBezTo>
                  <a:pt x="21652" y="2730"/>
                  <a:pt x="21637" y="2788"/>
                  <a:pt x="21623" y="2802"/>
                </a:cubicBezTo>
                <a:cubicBezTo>
                  <a:pt x="21608" y="2802"/>
                  <a:pt x="21666" y="2817"/>
                  <a:pt x="21680" y="2817"/>
                </a:cubicBezTo>
                <a:cubicBezTo>
                  <a:pt x="21695" y="2817"/>
                  <a:pt x="21709" y="2802"/>
                  <a:pt x="21709" y="2774"/>
                </a:cubicBezTo>
                <a:lnTo>
                  <a:pt x="21695" y="2759"/>
                </a:lnTo>
                <a:cubicBezTo>
                  <a:pt x="21695" y="2745"/>
                  <a:pt x="21695" y="2730"/>
                  <a:pt x="21723" y="2730"/>
                </a:cubicBezTo>
                <a:lnTo>
                  <a:pt x="21723" y="2745"/>
                </a:lnTo>
                <a:lnTo>
                  <a:pt x="21738" y="2759"/>
                </a:lnTo>
                <a:cubicBezTo>
                  <a:pt x="21738" y="2760"/>
                  <a:pt x="21738" y="2760"/>
                  <a:pt x="21739" y="2760"/>
                </a:cubicBezTo>
                <a:cubicBezTo>
                  <a:pt x="21749" y="2760"/>
                  <a:pt x="21840" y="2658"/>
                  <a:pt x="21867" y="2644"/>
                </a:cubicBezTo>
                <a:cubicBezTo>
                  <a:pt x="21896" y="2644"/>
                  <a:pt x="21939" y="2630"/>
                  <a:pt x="21953" y="2616"/>
                </a:cubicBezTo>
                <a:cubicBezTo>
                  <a:pt x="21953" y="2576"/>
                  <a:pt x="21967" y="2567"/>
                  <a:pt x="21981" y="2567"/>
                </a:cubicBezTo>
                <a:cubicBezTo>
                  <a:pt x="21992" y="2567"/>
                  <a:pt x="22004" y="2572"/>
                  <a:pt x="22011" y="2572"/>
                </a:cubicBezTo>
                <a:cubicBezTo>
                  <a:pt x="22025" y="2572"/>
                  <a:pt x="22040" y="2630"/>
                  <a:pt x="22040" y="2659"/>
                </a:cubicBezTo>
                <a:lnTo>
                  <a:pt x="22040" y="2673"/>
                </a:lnTo>
                <a:cubicBezTo>
                  <a:pt x="22040" y="2687"/>
                  <a:pt x="22054" y="2687"/>
                  <a:pt x="22068" y="2687"/>
                </a:cubicBezTo>
                <a:lnTo>
                  <a:pt x="22068" y="2673"/>
                </a:lnTo>
                <a:lnTo>
                  <a:pt x="22068" y="2659"/>
                </a:lnTo>
                <a:cubicBezTo>
                  <a:pt x="22068" y="2648"/>
                  <a:pt x="22077" y="2643"/>
                  <a:pt x="22088" y="2643"/>
                </a:cubicBezTo>
                <a:cubicBezTo>
                  <a:pt x="22106" y="2643"/>
                  <a:pt x="22131" y="2655"/>
                  <a:pt x="22140" y="2673"/>
                </a:cubicBezTo>
                <a:cubicBezTo>
                  <a:pt x="22140" y="2682"/>
                  <a:pt x="22146" y="2685"/>
                  <a:pt x="22153" y="2685"/>
                </a:cubicBezTo>
                <a:cubicBezTo>
                  <a:pt x="22170" y="2685"/>
                  <a:pt x="22198" y="2669"/>
                  <a:pt x="22198" y="2659"/>
                </a:cubicBezTo>
                <a:cubicBezTo>
                  <a:pt x="22212" y="2630"/>
                  <a:pt x="22269" y="2601"/>
                  <a:pt x="22241" y="2601"/>
                </a:cubicBezTo>
                <a:cubicBezTo>
                  <a:pt x="22241" y="2601"/>
                  <a:pt x="22226" y="2601"/>
                  <a:pt x="22212" y="2587"/>
                </a:cubicBezTo>
                <a:cubicBezTo>
                  <a:pt x="22226" y="2572"/>
                  <a:pt x="22269" y="2529"/>
                  <a:pt x="22284" y="2515"/>
                </a:cubicBezTo>
                <a:cubicBezTo>
                  <a:pt x="22298" y="2515"/>
                  <a:pt x="22312" y="2501"/>
                  <a:pt x="22341" y="2486"/>
                </a:cubicBezTo>
                <a:lnTo>
                  <a:pt x="22298" y="2457"/>
                </a:lnTo>
                <a:cubicBezTo>
                  <a:pt x="22269" y="2429"/>
                  <a:pt x="22269" y="2414"/>
                  <a:pt x="22284" y="2400"/>
                </a:cubicBezTo>
                <a:lnTo>
                  <a:pt x="22284" y="2386"/>
                </a:lnTo>
                <a:cubicBezTo>
                  <a:pt x="22298" y="2371"/>
                  <a:pt x="22255" y="2228"/>
                  <a:pt x="22241" y="2199"/>
                </a:cubicBezTo>
                <a:cubicBezTo>
                  <a:pt x="22228" y="2174"/>
                  <a:pt x="22248" y="2139"/>
                  <a:pt x="22272" y="2139"/>
                </a:cubicBezTo>
                <a:cubicBezTo>
                  <a:pt x="22276" y="2139"/>
                  <a:pt x="22280" y="2139"/>
                  <a:pt x="22284" y="2141"/>
                </a:cubicBezTo>
                <a:cubicBezTo>
                  <a:pt x="22298" y="2141"/>
                  <a:pt x="22341" y="2141"/>
                  <a:pt x="22370" y="2127"/>
                </a:cubicBezTo>
                <a:lnTo>
                  <a:pt x="22399" y="2113"/>
                </a:lnTo>
                <a:lnTo>
                  <a:pt x="22427" y="2084"/>
                </a:lnTo>
                <a:cubicBezTo>
                  <a:pt x="22442" y="2062"/>
                  <a:pt x="22463" y="2055"/>
                  <a:pt x="22483" y="2055"/>
                </a:cubicBezTo>
                <a:cubicBezTo>
                  <a:pt x="22503" y="2055"/>
                  <a:pt x="22521" y="2062"/>
                  <a:pt x="22528" y="2070"/>
                </a:cubicBezTo>
                <a:cubicBezTo>
                  <a:pt x="22532" y="2074"/>
                  <a:pt x="22536" y="2076"/>
                  <a:pt x="22540" y="2076"/>
                </a:cubicBezTo>
                <a:cubicBezTo>
                  <a:pt x="22550" y="2076"/>
                  <a:pt x="22557" y="2065"/>
                  <a:pt x="22557" y="2055"/>
                </a:cubicBezTo>
                <a:lnTo>
                  <a:pt x="22557" y="2041"/>
                </a:lnTo>
                <a:cubicBezTo>
                  <a:pt x="22557" y="1998"/>
                  <a:pt x="22528" y="1955"/>
                  <a:pt x="22571" y="1926"/>
                </a:cubicBezTo>
                <a:cubicBezTo>
                  <a:pt x="22571" y="1912"/>
                  <a:pt x="22528" y="1897"/>
                  <a:pt x="22528" y="1883"/>
                </a:cubicBezTo>
                <a:cubicBezTo>
                  <a:pt x="22528" y="1854"/>
                  <a:pt x="22471" y="1753"/>
                  <a:pt x="22442" y="1753"/>
                </a:cubicBezTo>
                <a:cubicBezTo>
                  <a:pt x="22423" y="1753"/>
                  <a:pt x="22378" y="1766"/>
                  <a:pt x="22350" y="1766"/>
                </a:cubicBezTo>
                <a:cubicBezTo>
                  <a:pt x="22336" y="1766"/>
                  <a:pt x="22327" y="1763"/>
                  <a:pt x="22327" y="1753"/>
                </a:cubicBezTo>
                <a:cubicBezTo>
                  <a:pt x="22327" y="1751"/>
                  <a:pt x="22326" y="1751"/>
                  <a:pt x="22325" y="1751"/>
                </a:cubicBezTo>
                <a:cubicBezTo>
                  <a:pt x="22315" y="1751"/>
                  <a:pt x="22282" y="1784"/>
                  <a:pt x="22269" y="1797"/>
                </a:cubicBezTo>
                <a:cubicBezTo>
                  <a:pt x="22241" y="1811"/>
                  <a:pt x="22226" y="1840"/>
                  <a:pt x="22212" y="1840"/>
                </a:cubicBezTo>
                <a:cubicBezTo>
                  <a:pt x="22198" y="1825"/>
                  <a:pt x="22183" y="1825"/>
                  <a:pt x="22183" y="1811"/>
                </a:cubicBezTo>
                <a:lnTo>
                  <a:pt x="22198" y="1782"/>
                </a:lnTo>
                <a:cubicBezTo>
                  <a:pt x="22183" y="1768"/>
                  <a:pt x="22169" y="1768"/>
                  <a:pt x="22169" y="1753"/>
                </a:cubicBezTo>
                <a:cubicBezTo>
                  <a:pt x="22169" y="1768"/>
                  <a:pt x="22169" y="1768"/>
                  <a:pt x="22169" y="1768"/>
                </a:cubicBezTo>
                <a:cubicBezTo>
                  <a:pt x="22154" y="1782"/>
                  <a:pt x="22154" y="1797"/>
                  <a:pt x="22140" y="1811"/>
                </a:cubicBezTo>
                <a:lnTo>
                  <a:pt x="22111" y="1825"/>
                </a:lnTo>
                <a:cubicBezTo>
                  <a:pt x="22083" y="1825"/>
                  <a:pt x="22040" y="1782"/>
                  <a:pt x="22068" y="1753"/>
                </a:cubicBezTo>
                <a:cubicBezTo>
                  <a:pt x="22083" y="1739"/>
                  <a:pt x="22097" y="1739"/>
                  <a:pt x="22126" y="1725"/>
                </a:cubicBezTo>
                <a:cubicBezTo>
                  <a:pt x="22111" y="1696"/>
                  <a:pt x="22083" y="1682"/>
                  <a:pt x="22097" y="1667"/>
                </a:cubicBezTo>
                <a:cubicBezTo>
                  <a:pt x="22105" y="1644"/>
                  <a:pt x="22117" y="1633"/>
                  <a:pt x="22129" y="1633"/>
                </a:cubicBezTo>
                <a:cubicBezTo>
                  <a:pt x="22139" y="1633"/>
                  <a:pt x="22148" y="1640"/>
                  <a:pt x="22154" y="1653"/>
                </a:cubicBezTo>
                <a:lnTo>
                  <a:pt x="22183" y="1653"/>
                </a:lnTo>
                <a:cubicBezTo>
                  <a:pt x="22198" y="1653"/>
                  <a:pt x="22212" y="1667"/>
                  <a:pt x="22212" y="1696"/>
                </a:cubicBezTo>
                <a:cubicBezTo>
                  <a:pt x="22241" y="1682"/>
                  <a:pt x="22255" y="1667"/>
                  <a:pt x="22255" y="1667"/>
                </a:cubicBezTo>
                <a:cubicBezTo>
                  <a:pt x="22269" y="1639"/>
                  <a:pt x="22284" y="1610"/>
                  <a:pt x="22284" y="1610"/>
                </a:cubicBezTo>
                <a:cubicBezTo>
                  <a:pt x="22284" y="1608"/>
                  <a:pt x="22285" y="1607"/>
                  <a:pt x="22286" y="1607"/>
                </a:cubicBezTo>
                <a:cubicBezTo>
                  <a:pt x="22295" y="1607"/>
                  <a:pt x="22329" y="1641"/>
                  <a:pt x="22341" y="1653"/>
                </a:cubicBezTo>
                <a:cubicBezTo>
                  <a:pt x="22356" y="1667"/>
                  <a:pt x="22370" y="1682"/>
                  <a:pt x="22370" y="1682"/>
                </a:cubicBezTo>
                <a:cubicBezTo>
                  <a:pt x="22370" y="1682"/>
                  <a:pt x="22370" y="1610"/>
                  <a:pt x="22370" y="1581"/>
                </a:cubicBezTo>
                <a:cubicBezTo>
                  <a:pt x="22370" y="1567"/>
                  <a:pt x="22377" y="1560"/>
                  <a:pt x="22388" y="1560"/>
                </a:cubicBezTo>
                <a:cubicBezTo>
                  <a:pt x="22399" y="1560"/>
                  <a:pt x="22413" y="1567"/>
                  <a:pt x="22427" y="1581"/>
                </a:cubicBezTo>
                <a:lnTo>
                  <a:pt x="22456" y="1595"/>
                </a:lnTo>
                <a:cubicBezTo>
                  <a:pt x="22485" y="1595"/>
                  <a:pt x="22528" y="1595"/>
                  <a:pt x="22528" y="1581"/>
                </a:cubicBezTo>
                <a:cubicBezTo>
                  <a:pt x="22536" y="1541"/>
                  <a:pt x="22526" y="1532"/>
                  <a:pt x="22514" y="1532"/>
                </a:cubicBezTo>
                <a:cubicBezTo>
                  <a:pt x="22503" y="1532"/>
                  <a:pt x="22491" y="1538"/>
                  <a:pt x="22485" y="1538"/>
                </a:cubicBezTo>
                <a:cubicBezTo>
                  <a:pt x="22471" y="1538"/>
                  <a:pt x="22471" y="1524"/>
                  <a:pt x="22471" y="1524"/>
                </a:cubicBezTo>
                <a:cubicBezTo>
                  <a:pt x="22442" y="1509"/>
                  <a:pt x="22442" y="1480"/>
                  <a:pt x="22442" y="1437"/>
                </a:cubicBezTo>
                <a:cubicBezTo>
                  <a:pt x="22442" y="1416"/>
                  <a:pt x="22449" y="1412"/>
                  <a:pt x="22458" y="1412"/>
                </a:cubicBezTo>
                <a:cubicBezTo>
                  <a:pt x="22462" y="1412"/>
                  <a:pt x="22467" y="1413"/>
                  <a:pt x="22472" y="1413"/>
                </a:cubicBezTo>
                <a:cubicBezTo>
                  <a:pt x="22477" y="1413"/>
                  <a:pt x="22481" y="1412"/>
                  <a:pt x="22485" y="1409"/>
                </a:cubicBezTo>
                <a:cubicBezTo>
                  <a:pt x="22499" y="1394"/>
                  <a:pt x="22514" y="1366"/>
                  <a:pt x="22528" y="1351"/>
                </a:cubicBezTo>
                <a:lnTo>
                  <a:pt x="22542" y="1351"/>
                </a:lnTo>
                <a:cubicBezTo>
                  <a:pt x="22542" y="1366"/>
                  <a:pt x="22528" y="1423"/>
                  <a:pt x="22542" y="1437"/>
                </a:cubicBezTo>
                <a:cubicBezTo>
                  <a:pt x="22557" y="1437"/>
                  <a:pt x="22585" y="1409"/>
                  <a:pt x="22585" y="1366"/>
                </a:cubicBezTo>
                <a:lnTo>
                  <a:pt x="22571" y="1351"/>
                </a:lnTo>
                <a:cubicBezTo>
                  <a:pt x="22571" y="1322"/>
                  <a:pt x="22542" y="1322"/>
                  <a:pt x="22528" y="1294"/>
                </a:cubicBezTo>
                <a:lnTo>
                  <a:pt x="22514" y="1294"/>
                </a:lnTo>
                <a:cubicBezTo>
                  <a:pt x="22514" y="1265"/>
                  <a:pt x="22471" y="1208"/>
                  <a:pt x="22485" y="1193"/>
                </a:cubicBezTo>
                <a:cubicBezTo>
                  <a:pt x="22496" y="1193"/>
                  <a:pt x="22466" y="1169"/>
                  <a:pt x="22444" y="1169"/>
                </a:cubicBezTo>
                <a:cubicBezTo>
                  <a:pt x="22437" y="1169"/>
                  <a:pt x="22431" y="1172"/>
                  <a:pt x="22427" y="1179"/>
                </a:cubicBezTo>
                <a:cubicBezTo>
                  <a:pt x="22427" y="1187"/>
                  <a:pt x="22424" y="1190"/>
                  <a:pt x="22419" y="1190"/>
                </a:cubicBezTo>
                <a:cubicBezTo>
                  <a:pt x="22404" y="1190"/>
                  <a:pt x="22376" y="1167"/>
                  <a:pt x="22356" y="1136"/>
                </a:cubicBezTo>
                <a:lnTo>
                  <a:pt x="22384" y="1121"/>
                </a:lnTo>
                <a:lnTo>
                  <a:pt x="22427" y="1093"/>
                </a:lnTo>
                <a:cubicBezTo>
                  <a:pt x="22427" y="1049"/>
                  <a:pt x="22413" y="992"/>
                  <a:pt x="22413" y="992"/>
                </a:cubicBezTo>
                <a:cubicBezTo>
                  <a:pt x="22413" y="992"/>
                  <a:pt x="22370" y="1021"/>
                  <a:pt x="22356" y="1035"/>
                </a:cubicBezTo>
                <a:cubicBezTo>
                  <a:pt x="22352" y="1039"/>
                  <a:pt x="22348" y="1040"/>
                  <a:pt x="22345" y="1040"/>
                </a:cubicBezTo>
                <a:cubicBezTo>
                  <a:pt x="22336" y="1040"/>
                  <a:pt x="22330" y="1024"/>
                  <a:pt x="22341" y="992"/>
                </a:cubicBezTo>
                <a:lnTo>
                  <a:pt x="22341" y="978"/>
                </a:lnTo>
                <a:cubicBezTo>
                  <a:pt x="22356" y="949"/>
                  <a:pt x="22356" y="920"/>
                  <a:pt x="22356" y="891"/>
                </a:cubicBezTo>
                <a:lnTo>
                  <a:pt x="22356" y="877"/>
                </a:lnTo>
                <a:cubicBezTo>
                  <a:pt x="22356" y="877"/>
                  <a:pt x="22341" y="863"/>
                  <a:pt x="22341" y="863"/>
                </a:cubicBezTo>
                <a:lnTo>
                  <a:pt x="22327" y="877"/>
                </a:lnTo>
                <a:lnTo>
                  <a:pt x="22327" y="891"/>
                </a:lnTo>
                <a:cubicBezTo>
                  <a:pt x="22324" y="894"/>
                  <a:pt x="22320" y="895"/>
                  <a:pt x="22315" y="895"/>
                </a:cubicBezTo>
                <a:cubicBezTo>
                  <a:pt x="22296" y="895"/>
                  <a:pt x="22267" y="877"/>
                  <a:pt x="22255" y="877"/>
                </a:cubicBezTo>
                <a:cubicBezTo>
                  <a:pt x="22241" y="863"/>
                  <a:pt x="22212" y="863"/>
                  <a:pt x="22198" y="863"/>
                </a:cubicBezTo>
                <a:lnTo>
                  <a:pt x="22198" y="848"/>
                </a:lnTo>
                <a:lnTo>
                  <a:pt x="22183" y="762"/>
                </a:lnTo>
                <a:cubicBezTo>
                  <a:pt x="22140" y="791"/>
                  <a:pt x="22025" y="805"/>
                  <a:pt x="22011" y="834"/>
                </a:cubicBezTo>
                <a:cubicBezTo>
                  <a:pt x="21996" y="877"/>
                  <a:pt x="21953" y="877"/>
                  <a:pt x="21925" y="877"/>
                </a:cubicBezTo>
                <a:lnTo>
                  <a:pt x="21896" y="848"/>
                </a:lnTo>
                <a:lnTo>
                  <a:pt x="21881" y="834"/>
                </a:lnTo>
                <a:cubicBezTo>
                  <a:pt x="21870" y="834"/>
                  <a:pt x="21812" y="816"/>
                  <a:pt x="21783" y="816"/>
                </a:cubicBezTo>
                <a:cubicBezTo>
                  <a:pt x="21775" y="816"/>
                  <a:pt x="21769" y="817"/>
                  <a:pt x="21767" y="820"/>
                </a:cubicBezTo>
                <a:cubicBezTo>
                  <a:pt x="21738" y="820"/>
                  <a:pt x="21695" y="820"/>
                  <a:pt x="21680" y="805"/>
                </a:cubicBezTo>
                <a:lnTo>
                  <a:pt x="21666" y="834"/>
                </a:lnTo>
                <a:lnTo>
                  <a:pt x="21666" y="848"/>
                </a:lnTo>
                <a:cubicBezTo>
                  <a:pt x="21656" y="848"/>
                  <a:pt x="21640" y="855"/>
                  <a:pt x="21622" y="855"/>
                </a:cubicBezTo>
                <a:cubicBezTo>
                  <a:pt x="21613" y="855"/>
                  <a:pt x="21604" y="853"/>
                  <a:pt x="21594" y="848"/>
                </a:cubicBezTo>
                <a:lnTo>
                  <a:pt x="21565" y="863"/>
                </a:lnTo>
                <a:cubicBezTo>
                  <a:pt x="21554" y="863"/>
                  <a:pt x="21542" y="860"/>
                  <a:pt x="21531" y="860"/>
                </a:cubicBezTo>
                <a:cubicBezTo>
                  <a:pt x="21514" y="860"/>
                  <a:pt x="21496" y="866"/>
                  <a:pt x="21479" y="891"/>
                </a:cubicBezTo>
                <a:cubicBezTo>
                  <a:pt x="21479" y="894"/>
                  <a:pt x="21477" y="895"/>
                  <a:pt x="21475" y="895"/>
                </a:cubicBezTo>
                <a:cubicBezTo>
                  <a:pt x="21463" y="895"/>
                  <a:pt x="21433" y="877"/>
                  <a:pt x="21422" y="877"/>
                </a:cubicBezTo>
                <a:cubicBezTo>
                  <a:pt x="21407" y="863"/>
                  <a:pt x="21407" y="848"/>
                  <a:pt x="21393" y="834"/>
                </a:cubicBezTo>
                <a:cubicBezTo>
                  <a:pt x="21388" y="831"/>
                  <a:pt x="21383" y="830"/>
                  <a:pt x="21378" y="830"/>
                </a:cubicBezTo>
                <a:cubicBezTo>
                  <a:pt x="21355" y="830"/>
                  <a:pt x="21336" y="856"/>
                  <a:pt x="21336" y="891"/>
                </a:cubicBezTo>
                <a:lnTo>
                  <a:pt x="21336" y="906"/>
                </a:lnTo>
                <a:cubicBezTo>
                  <a:pt x="21334" y="907"/>
                  <a:pt x="21332" y="908"/>
                  <a:pt x="21330" y="908"/>
                </a:cubicBezTo>
                <a:cubicBezTo>
                  <a:pt x="21306" y="908"/>
                  <a:pt x="21232" y="847"/>
                  <a:pt x="21206" y="834"/>
                </a:cubicBezTo>
                <a:cubicBezTo>
                  <a:pt x="21163" y="834"/>
                  <a:pt x="21134" y="848"/>
                  <a:pt x="21134" y="863"/>
                </a:cubicBezTo>
                <a:lnTo>
                  <a:pt x="21120" y="863"/>
                </a:lnTo>
                <a:lnTo>
                  <a:pt x="21120" y="891"/>
                </a:lnTo>
                <a:cubicBezTo>
                  <a:pt x="21106" y="906"/>
                  <a:pt x="21091" y="906"/>
                  <a:pt x="21091" y="906"/>
                </a:cubicBezTo>
                <a:cubicBezTo>
                  <a:pt x="21091" y="891"/>
                  <a:pt x="21063" y="805"/>
                  <a:pt x="21048" y="791"/>
                </a:cubicBezTo>
                <a:cubicBezTo>
                  <a:pt x="21019" y="791"/>
                  <a:pt x="21063" y="748"/>
                  <a:pt x="21077" y="733"/>
                </a:cubicBezTo>
                <a:cubicBezTo>
                  <a:pt x="21106" y="719"/>
                  <a:pt x="21077" y="690"/>
                  <a:pt x="21077" y="676"/>
                </a:cubicBezTo>
                <a:cubicBezTo>
                  <a:pt x="21063" y="676"/>
                  <a:pt x="21077" y="662"/>
                  <a:pt x="21106" y="647"/>
                </a:cubicBezTo>
                <a:lnTo>
                  <a:pt x="21120" y="647"/>
                </a:lnTo>
                <a:cubicBezTo>
                  <a:pt x="21125" y="645"/>
                  <a:pt x="21130" y="644"/>
                  <a:pt x="21135" y="644"/>
                </a:cubicBezTo>
                <a:cubicBezTo>
                  <a:pt x="21148" y="644"/>
                  <a:pt x="21161" y="649"/>
                  <a:pt x="21172" y="649"/>
                </a:cubicBezTo>
                <a:cubicBezTo>
                  <a:pt x="21184" y="649"/>
                  <a:pt x="21192" y="643"/>
                  <a:pt x="21192" y="618"/>
                </a:cubicBezTo>
                <a:lnTo>
                  <a:pt x="21192" y="575"/>
                </a:lnTo>
                <a:cubicBezTo>
                  <a:pt x="21182" y="580"/>
                  <a:pt x="21171" y="582"/>
                  <a:pt x="21160" y="582"/>
                </a:cubicBezTo>
                <a:cubicBezTo>
                  <a:pt x="21138" y="582"/>
                  <a:pt x="21115" y="575"/>
                  <a:pt x="21106" y="575"/>
                </a:cubicBezTo>
                <a:lnTo>
                  <a:pt x="21106" y="561"/>
                </a:lnTo>
                <a:cubicBezTo>
                  <a:pt x="21106" y="538"/>
                  <a:pt x="21103" y="531"/>
                  <a:pt x="21099" y="531"/>
                </a:cubicBezTo>
                <a:cubicBezTo>
                  <a:pt x="21092" y="531"/>
                  <a:pt x="21080" y="547"/>
                  <a:pt x="21063" y="547"/>
                </a:cubicBezTo>
                <a:lnTo>
                  <a:pt x="21048" y="561"/>
                </a:lnTo>
                <a:cubicBezTo>
                  <a:pt x="21034" y="547"/>
                  <a:pt x="21019" y="532"/>
                  <a:pt x="21019" y="532"/>
                </a:cubicBezTo>
                <a:lnTo>
                  <a:pt x="21019" y="532"/>
                </a:lnTo>
                <a:cubicBezTo>
                  <a:pt x="21019" y="532"/>
                  <a:pt x="21034" y="575"/>
                  <a:pt x="21048" y="575"/>
                </a:cubicBezTo>
                <a:cubicBezTo>
                  <a:pt x="21048" y="590"/>
                  <a:pt x="21019" y="633"/>
                  <a:pt x="21005" y="633"/>
                </a:cubicBezTo>
                <a:cubicBezTo>
                  <a:pt x="21003" y="630"/>
                  <a:pt x="21000" y="629"/>
                  <a:pt x="20997" y="629"/>
                </a:cubicBezTo>
                <a:cubicBezTo>
                  <a:pt x="20986" y="629"/>
                  <a:pt x="20974" y="655"/>
                  <a:pt x="20962" y="690"/>
                </a:cubicBezTo>
                <a:lnTo>
                  <a:pt x="20948" y="705"/>
                </a:lnTo>
                <a:lnTo>
                  <a:pt x="20904" y="791"/>
                </a:lnTo>
                <a:cubicBezTo>
                  <a:pt x="20890" y="891"/>
                  <a:pt x="20861" y="978"/>
                  <a:pt x="20861" y="978"/>
                </a:cubicBezTo>
                <a:cubicBezTo>
                  <a:pt x="20861" y="978"/>
                  <a:pt x="20847" y="949"/>
                  <a:pt x="20847" y="935"/>
                </a:cubicBezTo>
                <a:cubicBezTo>
                  <a:pt x="20847" y="932"/>
                  <a:pt x="20846" y="931"/>
                  <a:pt x="20844" y="931"/>
                </a:cubicBezTo>
                <a:cubicBezTo>
                  <a:pt x="20837" y="931"/>
                  <a:pt x="20816" y="952"/>
                  <a:pt x="20804" y="963"/>
                </a:cubicBezTo>
                <a:cubicBezTo>
                  <a:pt x="20800" y="967"/>
                  <a:pt x="20793" y="969"/>
                  <a:pt x="20785" y="969"/>
                </a:cubicBezTo>
                <a:cubicBezTo>
                  <a:pt x="20767" y="969"/>
                  <a:pt x="20742" y="959"/>
                  <a:pt x="20732" y="949"/>
                </a:cubicBezTo>
                <a:cubicBezTo>
                  <a:pt x="20730" y="947"/>
                  <a:pt x="20726" y="946"/>
                  <a:pt x="20722" y="946"/>
                </a:cubicBezTo>
                <a:cubicBezTo>
                  <a:pt x="20705" y="946"/>
                  <a:pt x="20675" y="959"/>
                  <a:pt x="20658" y="959"/>
                </a:cubicBezTo>
                <a:cubicBezTo>
                  <a:pt x="20651" y="959"/>
                  <a:pt x="20646" y="956"/>
                  <a:pt x="20646" y="949"/>
                </a:cubicBezTo>
                <a:cubicBezTo>
                  <a:pt x="20646" y="954"/>
                  <a:pt x="20646" y="959"/>
                  <a:pt x="20646" y="963"/>
                </a:cubicBezTo>
                <a:cubicBezTo>
                  <a:pt x="20646" y="992"/>
                  <a:pt x="20588" y="1006"/>
                  <a:pt x="20560" y="1006"/>
                </a:cubicBezTo>
                <a:cubicBezTo>
                  <a:pt x="20545" y="1006"/>
                  <a:pt x="20502" y="920"/>
                  <a:pt x="20488" y="920"/>
                </a:cubicBezTo>
                <a:cubicBezTo>
                  <a:pt x="20473" y="920"/>
                  <a:pt x="20488" y="877"/>
                  <a:pt x="20502" y="863"/>
                </a:cubicBezTo>
                <a:cubicBezTo>
                  <a:pt x="20517" y="863"/>
                  <a:pt x="20473" y="834"/>
                  <a:pt x="20459" y="820"/>
                </a:cubicBezTo>
                <a:cubicBezTo>
                  <a:pt x="20445" y="805"/>
                  <a:pt x="20416" y="776"/>
                  <a:pt x="20416" y="776"/>
                </a:cubicBezTo>
                <a:cubicBezTo>
                  <a:pt x="20416" y="791"/>
                  <a:pt x="20373" y="805"/>
                  <a:pt x="20359" y="805"/>
                </a:cubicBezTo>
                <a:cubicBezTo>
                  <a:pt x="20359" y="805"/>
                  <a:pt x="20373" y="820"/>
                  <a:pt x="20387" y="834"/>
                </a:cubicBezTo>
                <a:lnTo>
                  <a:pt x="20430" y="834"/>
                </a:lnTo>
                <a:lnTo>
                  <a:pt x="20430" y="848"/>
                </a:lnTo>
                <a:cubicBezTo>
                  <a:pt x="20430" y="848"/>
                  <a:pt x="20430" y="877"/>
                  <a:pt x="20430" y="877"/>
                </a:cubicBezTo>
                <a:lnTo>
                  <a:pt x="20416" y="906"/>
                </a:lnTo>
                <a:cubicBezTo>
                  <a:pt x="20402" y="920"/>
                  <a:pt x="20445" y="978"/>
                  <a:pt x="20459" y="978"/>
                </a:cubicBezTo>
                <a:cubicBezTo>
                  <a:pt x="20473" y="992"/>
                  <a:pt x="20445" y="1021"/>
                  <a:pt x="20430" y="1021"/>
                </a:cubicBezTo>
                <a:cubicBezTo>
                  <a:pt x="20416" y="1021"/>
                  <a:pt x="20387" y="1035"/>
                  <a:pt x="20373" y="1049"/>
                </a:cubicBezTo>
                <a:lnTo>
                  <a:pt x="20359" y="1035"/>
                </a:lnTo>
                <a:lnTo>
                  <a:pt x="20344" y="1035"/>
                </a:lnTo>
                <a:cubicBezTo>
                  <a:pt x="20344" y="1006"/>
                  <a:pt x="20330" y="949"/>
                  <a:pt x="20315" y="949"/>
                </a:cubicBezTo>
                <a:cubicBezTo>
                  <a:pt x="20301" y="949"/>
                  <a:pt x="20287" y="1006"/>
                  <a:pt x="20287" y="1021"/>
                </a:cubicBezTo>
                <a:cubicBezTo>
                  <a:pt x="20287" y="1028"/>
                  <a:pt x="20287" y="1032"/>
                  <a:pt x="20285" y="1032"/>
                </a:cubicBezTo>
                <a:cubicBezTo>
                  <a:pt x="20283" y="1032"/>
                  <a:pt x="20280" y="1028"/>
                  <a:pt x="20272" y="1021"/>
                </a:cubicBezTo>
                <a:lnTo>
                  <a:pt x="20244" y="1021"/>
                </a:lnTo>
                <a:cubicBezTo>
                  <a:pt x="20244" y="1021"/>
                  <a:pt x="20229" y="1064"/>
                  <a:pt x="20229" y="1093"/>
                </a:cubicBezTo>
                <a:lnTo>
                  <a:pt x="20200" y="1107"/>
                </a:lnTo>
                <a:cubicBezTo>
                  <a:pt x="20172" y="1093"/>
                  <a:pt x="20215" y="978"/>
                  <a:pt x="20244" y="963"/>
                </a:cubicBezTo>
                <a:cubicBezTo>
                  <a:pt x="20272" y="963"/>
                  <a:pt x="20301" y="906"/>
                  <a:pt x="20315" y="834"/>
                </a:cubicBezTo>
                <a:lnTo>
                  <a:pt x="20287" y="776"/>
                </a:lnTo>
                <a:lnTo>
                  <a:pt x="20272" y="719"/>
                </a:lnTo>
                <a:cubicBezTo>
                  <a:pt x="20215" y="733"/>
                  <a:pt x="20215" y="805"/>
                  <a:pt x="20229" y="820"/>
                </a:cubicBezTo>
                <a:cubicBezTo>
                  <a:pt x="20242" y="846"/>
                  <a:pt x="20196" y="908"/>
                  <a:pt x="20177" y="908"/>
                </a:cubicBezTo>
                <a:cubicBezTo>
                  <a:pt x="20175" y="908"/>
                  <a:pt x="20173" y="907"/>
                  <a:pt x="20172" y="906"/>
                </a:cubicBezTo>
                <a:cubicBezTo>
                  <a:pt x="20168" y="898"/>
                  <a:pt x="20163" y="895"/>
                  <a:pt x="20157" y="895"/>
                </a:cubicBezTo>
                <a:cubicBezTo>
                  <a:pt x="20142" y="895"/>
                  <a:pt x="20121" y="921"/>
                  <a:pt x="20100" y="963"/>
                </a:cubicBezTo>
                <a:lnTo>
                  <a:pt x="20057" y="891"/>
                </a:lnTo>
                <a:cubicBezTo>
                  <a:pt x="20057" y="891"/>
                  <a:pt x="20028" y="906"/>
                  <a:pt x="20014" y="906"/>
                </a:cubicBezTo>
                <a:lnTo>
                  <a:pt x="19999" y="920"/>
                </a:lnTo>
                <a:cubicBezTo>
                  <a:pt x="19971" y="920"/>
                  <a:pt x="19942" y="906"/>
                  <a:pt x="19928" y="906"/>
                </a:cubicBezTo>
                <a:lnTo>
                  <a:pt x="19913" y="935"/>
                </a:lnTo>
                <a:cubicBezTo>
                  <a:pt x="19899" y="963"/>
                  <a:pt x="19884" y="1021"/>
                  <a:pt x="19884" y="1049"/>
                </a:cubicBezTo>
                <a:lnTo>
                  <a:pt x="19856" y="1049"/>
                </a:lnTo>
                <a:cubicBezTo>
                  <a:pt x="19841" y="1035"/>
                  <a:pt x="19841" y="1006"/>
                  <a:pt x="19841" y="978"/>
                </a:cubicBezTo>
                <a:lnTo>
                  <a:pt x="19827" y="963"/>
                </a:lnTo>
                <a:cubicBezTo>
                  <a:pt x="19827" y="955"/>
                  <a:pt x="19821" y="953"/>
                  <a:pt x="19813" y="953"/>
                </a:cubicBezTo>
                <a:cubicBezTo>
                  <a:pt x="19800" y="953"/>
                  <a:pt x="19779" y="959"/>
                  <a:pt x="19763" y="959"/>
                </a:cubicBezTo>
                <a:cubicBezTo>
                  <a:pt x="19753" y="959"/>
                  <a:pt x="19745" y="957"/>
                  <a:pt x="19741" y="949"/>
                </a:cubicBezTo>
                <a:cubicBezTo>
                  <a:pt x="19739" y="947"/>
                  <a:pt x="19735" y="946"/>
                  <a:pt x="19731" y="946"/>
                </a:cubicBezTo>
                <a:cubicBezTo>
                  <a:pt x="19707" y="946"/>
                  <a:pt x="19650" y="978"/>
                  <a:pt x="19626" y="978"/>
                </a:cubicBezTo>
                <a:cubicBezTo>
                  <a:pt x="19583" y="978"/>
                  <a:pt x="19540" y="992"/>
                  <a:pt x="19540" y="1006"/>
                </a:cubicBezTo>
                <a:cubicBezTo>
                  <a:pt x="19532" y="1014"/>
                  <a:pt x="19522" y="1017"/>
                  <a:pt x="19513" y="1017"/>
                </a:cubicBezTo>
                <a:cubicBezTo>
                  <a:pt x="19504" y="1017"/>
                  <a:pt x="19497" y="1014"/>
                  <a:pt x="19497" y="1006"/>
                </a:cubicBezTo>
                <a:cubicBezTo>
                  <a:pt x="19492" y="1002"/>
                  <a:pt x="19481" y="1000"/>
                  <a:pt x="19467" y="1000"/>
                </a:cubicBezTo>
                <a:cubicBezTo>
                  <a:pt x="19441" y="1000"/>
                  <a:pt x="19406" y="1006"/>
                  <a:pt x="19396" y="1006"/>
                </a:cubicBezTo>
                <a:cubicBezTo>
                  <a:pt x="19382" y="1021"/>
                  <a:pt x="19353" y="1035"/>
                  <a:pt x="19353" y="1035"/>
                </a:cubicBezTo>
                <a:cubicBezTo>
                  <a:pt x="19353" y="1049"/>
                  <a:pt x="19367" y="1049"/>
                  <a:pt x="19382" y="1049"/>
                </a:cubicBezTo>
                <a:cubicBezTo>
                  <a:pt x="19382" y="1049"/>
                  <a:pt x="19382" y="1093"/>
                  <a:pt x="19382" y="1107"/>
                </a:cubicBezTo>
                <a:cubicBezTo>
                  <a:pt x="19367" y="1121"/>
                  <a:pt x="19338" y="1150"/>
                  <a:pt x="19324" y="1179"/>
                </a:cubicBezTo>
                <a:cubicBezTo>
                  <a:pt x="19324" y="1193"/>
                  <a:pt x="19295" y="1222"/>
                  <a:pt x="19281" y="1236"/>
                </a:cubicBezTo>
                <a:cubicBezTo>
                  <a:pt x="19281" y="1243"/>
                  <a:pt x="19277" y="1246"/>
                  <a:pt x="19270" y="1246"/>
                </a:cubicBezTo>
                <a:cubicBezTo>
                  <a:pt x="19250" y="1246"/>
                  <a:pt x="19206" y="1218"/>
                  <a:pt x="19195" y="1208"/>
                </a:cubicBezTo>
                <a:cubicBezTo>
                  <a:pt x="19189" y="1202"/>
                  <a:pt x="19185" y="1200"/>
                  <a:pt x="19181" y="1200"/>
                </a:cubicBezTo>
                <a:cubicBezTo>
                  <a:pt x="19166" y="1200"/>
                  <a:pt x="19163" y="1242"/>
                  <a:pt x="19152" y="1265"/>
                </a:cubicBezTo>
                <a:cubicBezTo>
                  <a:pt x="19152" y="1279"/>
                  <a:pt x="19137" y="1308"/>
                  <a:pt x="19137" y="1322"/>
                </a:cubicBezTo>
                <a:lnTo>
                  <a:pt x="19123" y="1322"/>
                </a:lnTo>
                <a:cubicBezTo>
                  <a:pt x="19123" y="1322"/>
                  <a:pt x="19109" y="1322"/>
                  <a:pt x="19109" y="1308"/>
                </a:cubicBezTo>
                <a:cubicBezTo>
                  <a:pt x="19109" y="1308"/>
                  <a:pt x="19094" y="1294"/>
                  <a:pt x="19094" y="1279"/>
                </a:cubicBezTo>
                <a:lnTo>
                  <a:pt x="19094" y="1236"/>
                </a:lnTo>
                <a:cubicBezTo>
                  <a:pt x="19109" y="1208"/>
                  <a:pt x="19094" y="1136"/>
                  <a:pt x="19080" y="1121"/>
                </a:cubicBezTo>
                <a:cubicBezTo>
                  <a:pt x="19065" y="1107"/>
                  <a:pt x="19037" y="1006"/>
                  <a:pt x="19022" y="1006"/>
                </a:cubicBezTo>
                <a:cubicBezTo>
                  <a:pt x="19020" y="1005"/>
                  <a:pt x="19017" y="1005"/>
                  <a:pt x="19014" y="1005"/>
                </a:cubicBezTo>
                <a:cubicBezTo>
                  <a:pt x="18984" y="1005"/>
                  <a:pt x="18935" y="1068"/>
                  <a:pt x="18922" y="1107"/>
                </a:cubicBezTo>
                <a:cubicBezTo>
                  <a:pt x="18913" y="1124"/>
                  <a:pt x="18900" y="1131"/>
                  <a:pt x="18888" y="1131"/>
                </a:cubicBezTo>
                <a:cubicBezTo>
                  <a:pt x="18879" y="1131"/>
                  <a:pt x="18870" y="1127"/>
                  <a:pt x="18864" y="1121"/>
                </a:cubicBezTo>
                <a:cubicBezTo>
                  <a:pt x="18864" y="1120"/>
                  <a:pt x="18863" y="1119"/>
                  <a:pt x="18860" y="1119"/>
                </a:cubicBezTo>
                <a:cubicBezTo>
                  <a:pt x="18842" y="1119"/>
                  <a:pt x="18776" y="1144"/>
                  <a:pt x="18735" y="1144"/>
                </a:cubicBezTo>
                <a:cubicBezTo>
                  <a:pt x="18722" y="1144"/>
                  <a:pt x="18712" y="1142"/>
                  <a:pt x="18706" y="1136"/>
                </a:cubicBezTo>
                <a:cubicBezTo>
                  <a:pt x="18678" y="1121"/>
                  <a:pt x="18649" y="1049"/>
                  <a:pt x="18663" y="1021"/>
                </a:cubicBezTo>
                <a:cubicBezTo>
                  <a:pt x="18663" y="1017"/>
                  <a:pt x="18657" y="1015"/>
                  <a:pt x="18648" y="1015"/>
                </a:cubicBezTo>
                <a:cubicBezTo>
                  <a:pt x="18625" y="1015"/>
                  <a:pt x="18583" y="1025"/>
                  <a:pt x="18563" y="1035"/>
                </a:cubicBezTo>
                <a:cubicBezTo>
                  <a:pt x="18534" y="1049"/>
                  <a:pt x="18563" y="1093"/>
                  <a:pt x="18577" y="1107"/>
                </a:cubicBezTo>
                <a:cubicBezTo>
                  <a:pt x="18591" y="1121"/>
                  <a:pt x="18606" y="1164"/>
                  <a:pt x="18606" y="1193"/>
                </a:cubicBezTo>
                <a:cubicBezTo>
                  <a:pt x="18606" y="1208"/>
                  <a:pt x="18563" y="1222"/>
                  <a:pt x="18534" y="1236"/>
                </a:cubicBezTo>
                <a:cubicBezTo>
                  <a:pt x="18520" y="1251"/>
                  <a:pt x="18462" y="1265"/>
                  <a:pt x="18433" y="1294"/>
                </a:cubicBezTo>
                <a:cubicBezTo>
                  <a:pt x="18427" y="1300"/>
                  <a:pt x="18421" y="1303"/>
                  <a:pt x="18416" y="1303"/>
                </a:cubicBezTo>
                <a:cubicBezTo>
                  <a:pt x="18410" y="1303"/>
                  <a:pt x="18405" y="1296"/>
                  <a:pt x="18405" y="1279"/>
                </a:cubicBezTo>
                <a:lnTo>
                  <a:pt x="18405" y="1265"/>
                </a:lnTo>
                <a:cubicBezTo>
                  <a:pt x="18405" y="1208"/>
                  <a:pt x="18390" y="1193"/>
                  <a:pt x="18333" y="1179"/>
                </a:cubicBezTo>
                <a:lnTo>
                  <a:pt x="18318" y="1179"/>
                </a:lnTo>
                <a:cubicBezTo>
                  <a:pt x="18304" y="1164"/>
                  <a:pt x="18361" y="1093"/>
                  <a:pt x="18361" y="1049"/>
                </a:cubicBezTo>
                <a:cubicBezTo>
                  <a:pt x="18347" y="1021"/>
                  <a:pt x="18318" y="963"/>
                  <a:pt x="18275" y="949"/>
                </a:cubicBezTo>
                <a:lnTo>
                  <a:pt x="18261" y="1021"/>
                </a:lnTo>
                <a:lnTo>
                  <a:pt x="18261" y="1064"/>
                </a:lnTo>
                <a:cubicBezTo>
                  <a:pt x="18253" y="1060"/>
                  <a:pt x="18243" y="1058"/>
                  <a:pt x="18233" y="1058"/>
                </a:cubicBezTo>
                <a:cubicBezTo>
                  <a:pt x="18203" y="1058"/>
                  <a:pt x="18167" y="1072"/>
                  <a:pt x="18146" y="1093"/>
                </a:cubicBezTo>
                <a:lnTo>
                  <a:pt x="18146" y="1150"/>
                </a:lnTo>
                <a:lnTo>
                  <a:pt x="18160" y="1208"/>
                </a:lnTo>
                <a:cubicBezTo>
                  <a:pt x="18156" y="1209"/>
                  <a:pt x="18152" y="1210"/>
                  <a:pt x="18148" y="1210"/>
                </a:cubicBezTo>
                <a:cubicBezTo>
                  <a:pt x="18120" y="1210"/>
                  <a:pt x="18087" y="1175"/>
                  <a:pt x="18074" y="1150"/>
                </a:cubicBezTo>
                <a:cubicBezTo>
                  <a:pt x="18074" y="1155"/>
                  <a:pt x="18074" y="1160"/>
                  <a:pt x="18074" y="1164"/>
                </a:cubicBezTo>
                <a:cubicBezTo>
                  <a:pt x="18074" y="1179"/>
                  <a:pt x="18045" y="1208"/>
                  <a:pt x="18031" y="1208"/>
                </a:cubicBezTo>
                <a:cubicBezTo>
                  <a:pt x="18031" y="1222"/>
                  <a:pt x="17988" y="1251"/>
                  <a:pt x="17945" y="1265"/>
                </a:cubicBezTo>
                <a:lnTo>
                  <a:pt x="17916" y="1222"/>
                </a:lnTo>
                <a:lnTo>
                  <a:pt x="17916" y="1208"/>
                </a:lnTo>
                <a:cubicBezTo>
                  <a:pt x="17905" y="1208"/>
                  <a:pt x="17862" y="1232"/>
                  <a:pt x="17835" y="1232"/>
                </a:cubicBezTo>
                <a:cubicBezTo>
                  <a:pt x="17826" y="1232"/>
                  <a:pt x="17819" y="1229"/>
                  <a:pt x="17816" y="1222"/>
                </a:cubicBezTo>
                <a:cubicBezTo>
                  <a:pt x="17808" y="1208"/>
                  <a:pt x="17798" y="1200"/>
                  <a:pt x="17789" y="1200"/>
                </a:cubicBezTo>
                <a:cubicBezTo>
                  <a:pt x="17780" y="1200"/>
                  <a:pt x="17772" y="1208"/>
                  <a:pt x="17772" y="1222"/>
                </a:cubicBezTo>
                <a:lnTo>
                  <a:pt x="17758" y="1251"/>
                </a:lnTo>
                <a:lnTo>
                  <a:pt x="17758" y="1279"/>
                </a:lnTo>
                <a:cubicBezTo>
                  <a:pt x="17744" y="1322"/>
                  <a:pt x="17744" y="1380"/>
                  <a:pt x="17758" y="1423"/>
                </a:cubicBezTo>
                <a:lnTo>
                  <a:pt x="17772" y="1437"/>
                </a:lnTo>
                <a:cubicBezTo>
                  <a:pt x="17778" y="1443"/>
                  <a:pt x="17783" y="1446"/>
                  <a:pt x="17788" y="1446"/>
                </a:cubicBezTo>
                <a:cubicBezTo>
                  <a:pt x="17795" y="1446"/>
                  <a:pt x="17801" y="1436"/>
                  <a:pt x="17801" y="1409"/>
                </a:cubicBezTo>
                <a:lnTo>
                  <a:pt x="17801" y="1394"/>
                </a:lnTo>
                <a:cubicBezTo>
                  <a:pt x="17804" y="1389"/>
                  <a:pt x="17807" y="1386"/>
                  <a:pt x="17811" y="1386"/>
                </a:cubicBezTo>
                <a:cubicBezTo>
                  <a:pt x="17825" y="1386"/>
                  <a:pt x="17844" y="1429"/>
                  <a:pt x="17844" y="1452"/>
                </a:cubicBezTo>
                <a:cubicBezTo>
                  <a:pt x="17853" y="1469"/>
                  <a:pt x="17851" y="1476"/>
                  <a:pt x="17840" y="1476"/>
                </a:cubicBezTo>
                <a:cubicBezTo>
                  <a:pt x="17832" y="1476"/>
                  <a:pt x="17819" y="1472"/>
                  <a:pt x="17801" y="1466"/>
                </a:cubicBezTo>
                <a:lnTo>
                  <a:pt x="17801" y="1480"/>
                </a:lnTo>
                <a:lnTo>
                  <a:pt x="17772" y="1495"/>
                </a:lnTo>
                <a:cubicBezTo>
                  <a:pt x="17772" y="1498"/>
                  <a:pt x="17766" y="1500"/>
                  <a:pt x="17757" y="1500"/>
                </a:cubicBezTo>
                <a:cubicBezTo>
                  <a:pt x="17728" y="1500"/>
                  <a:pt x="17672" y="1484"/>
                  <a:pt x="17672" y="1452"/>
                </a:cubicBezTo>
                <a:cubicBezTo>
                  <a:pt x="17672" y="1441"/>
                  <a:pt x="17671" y="1436"/>
                  <a:pt x="17669" y="1436"/>
                </a:cubicBezTo>
                <a:cubicBezTo>
                  <a:pt x="17664" y="1436"/>
                  <a:pt x="17654" y="1474"/>
                  <a:pt x="17643" y="1495"/>
                </a:cubicBezTo>
                <a:cubicBezTo>
                  <a:pt x="17631" y="1507"/>
                  <a:pt x="17614" y="1511"/>
                  <a:pt x="17597" y="1511"/>
                </a:cubicBezTo>
                <a:cubicBezTo>
                  <a:pt x="17574" y="1511"/>
                  <a:pt x="17551" y="1503"/>
                  <a:pt x="17543" y="1495"/>
                </a:cubicBezTo>
                <a:cubicBezTo>
                  <a:pt x="17528" y="1480"/>
                  <a:pt x="17543" y="1409"/>
                  <a:pt x="17557" y="1394"/>
                </a:cubicBezTo>
                <a:cubicBezTo>
                  <a:pt x="17562" y="1385"/>
                  <a:pt x="17570" y="1382"/>
                  <a:pt x="17579" y="1382"/>
                </a:cubicBezTo>
                <a:cubicBezTo>
                  <a:pt x="17597" y="1382"/>
                  <a:pt x="17619" y="1394"/>
                  <a:pt x="17629" y="1394"/>
                </a:cubicBezTo>
                <a:lnTo>
                  <a:pt x="17643" y="1394"/>
                </a:lnTo>
                <a:lnTo>
                  <a:pt x="17643" y="1380"/>
                </a:lnTo>
                <a:lnTo>
                  <a:pt x="17629" y="1380"/>
                </a:lnTo>
                <a:cubicBezTo>
                  <a:pt x="17629" y="1366"/>
                  <a:pt x="17657" y="1351"/>
                  <a:pt x="17686" y="1351"/>
                </a:cubicBezTo>
                <a:cubicBezTo>
                  <a:pt x="17701" y="1351"/>
                  <a:pt x="17701" y="1322"/>
                  <a:pt x="17701" y="1294"/>
                </a:cubicBezTo>
                <a:lnTo>
                  <a:pt x="17701" y="1265"/>
                </a:lnTo>
                <a:lnTo>
                  <a:pt x="17701" y="1251"/>
                </a:lnTo>
                <a:cubicBezTo>
                  <a:pt x="17715" y="1222"/>
                  <a:pt x="17686" y="1193"/>
                  <a:pt x="17643" y="1164"/>
                </a:cubicBezTo>
                <a:lnTo>
                  <a:pt x="17643" y="1251"/>
                </a:lnTo>
                <a:lnTo>
                  <a:pt x="17643" y="1265"/>
                </a:lnTo>
                <a:cubicBezTo>
                  <a:pt x="17643" y="1279"/>
                  <a:pt x="17614" y="1279"/>
                  <a:pt x="17600" y="1279"/>
                </a:cubicBezTo>
                <a:lnTo>
                  <a:pt x="17600" y="1265"/>
                </a:lnTo>
                <a:lnTo>
                  <a:pt x="17586" y="1236"/>
                </a:lnTo>
                <a:cubicBezTo>
                  <a:pt x="17571" y="1222"/>
                  <a:pt x="17557" y="1208"/>
                  <a:pt x="17543" y="1193"/>
                </a:cubicBezTo>
                <a:cubicBezTo>
                  <a:pt x="17528" y="1208"/>
                  <a:pt x="17514" y="1208"/>
                  <a:pt x="17499" y="1222"/>
                </a:cubicBezTo>
                <a:lnTo>
                  <a:pt x="17471" y="1265"/>
                </a:lnTo>
                <a:cubicBezTo>
                  <a:pt x="17442" y="1236"/>
                  <a:pt x="17413" y="1179"/>
                  <a:pt x="17385" y="1164"/>
                </a:cubicBezTo>
                <a:cubicBezTo>
                  <a:pt x="17370" y="1150"/>
                  <a:pt x="17356" y="1136"/>
                  <a:pt x="17356" y="1136"/>
                </a:cubicBezTo>
                <a:cubicBezTo>
                  <a:pt x="17347" y="1154"/>
                  <a:pt x="17332" y="1172"/>
                  <a:pt x="17319" y="1172"/>
                </a:cubicBezTo>
                <a:cubicBezTo>
                  <a:pt x="17311" y="1172"/>
                  <a:pt x="17304" y="1166"/>
                  <a:pt x="17298" y="1150"/>
                </a:cubicBezTo>
                <a:lnTo>
                  <a:pt x="17284" y="1107"/>
                </a:lnTo>
                <a:lnTo>
                  <a:pt x="17284" y="1107"/>
                </a:lnTo>
                <a:cubicBezTo>
                  <a:pt x="17327" y="1121"/>
                  <a:pt x="17399" y="1136"/>
                  <a:pt x="17456" y="1150"/>
                </a:cubicBezTo>
                <a:cubicBezTo>
                  <a:pt x="17442" y="1136"/>
                  <a:pt x="17442" y="1136"/>
                  <a:pt x="17428" y="1136"/>
                </a:cubicBezTo>
                <a:cubicBezTo>
                  <a:pt x="17471" y="1064"/>
                  <a:pt x="17471" y="1064"/>
                  <a:pt x="17471" y="1064"/>
                </a:cubicBezTo>
                <a:cubicBezTo>
                  <a:pt x="17471" y="1051"/>
                  <a:pt x="17471" y="1004"/>
                  <a:pt x="17481" y="1004"/>
                </a:cubicBezTo>
                <a:cubicBezTo>
                  <a:pt x="17482" y="1004"/>
                  <a:pt x="17484" y="1005"/>
                  <a:pt x="17485" y="1006"/>
                </a:cubicBezTo>
                <a:cubicBezTo>
                  <a:pt x="17485" y="1014"/>
                  <a:pt x="17496" y="1017"/>
                  <a:pt x="17507" y="1017"/>
                </a:cubicBezTo>
                <a:cubicBezTo>
                  <a:pt x="17517" y="1017"/>
                  <a:pt x="17528" y="1014"/>
                  <a:pt x="17528" y="1006"/>
                </a:cubicBezTo>
                <a:cubicBezTo>
                  <a:pt x="17543" y="1006"/>
                  <a:pt x="17514" y="992"/>
                  <a:pt x="17499" y="992"/>
                </a:cubicBezTo>
                <a:cubicBezTo>
                  <a:pt x="17485" y="992"/>
                  <a:pt x="17471" y="963"/>
                  <a:pt x="17456" y="949"/>
                </a:cubicBezTo>
                <a:cubicBezTo>
                  <a:pt x="17456" y="942"/>
                  <a:pt x="17474" y="938"/>
                  <a:pt x="17494" y="938"/>
                </a:cubicBezTo>
                <a:cubicBezTo>
                  <a:pt x="17514" y="938"/>
                  <a:pt x="17535" y="942"/>
                  <a:pt x="17543" y="949"/>
                </a:cubicBezTo>
                <a:cubicBezTo>
                  <a:pt x="17562" y="949"/>
                  <a:pt x="17587" y="955"/>
                  <a:pt x="17606" y="955"/>
                </a:cubicBezTo>
                <a:cubicBezTo>
                  <a:pt x="17616" y="955"/>
                  <a:pt x="17624" y="954"/>
                  <a:pt x="17629" y="949"/>
                </a:cubicBezTo>
                <a:cubicBezTo>
                  <a:pt x="17657" y="949"/>
                  <a:pt x="17686" y="1049"/>
                  <a:pt x="17672" y="1078"/>
                </a:cubicBezTo>
                <a:cubicBezTo>
                  <a:pt x="17653" y="1106"/>
                  <a:pt x="17659" y="1122"/>
                  <a:pt x="17665" y="1122"/>
                </a:cubicBezTo>
                <a:cubicBezTo>
                  <a:pt x="17668" y="1122"/>
                  <a:pt x="17672" y="1117"/>
                  <a:pt x="17672" y="1107"/>
                </a:cubicBezTo>
                <a:cubicBezTo>
                  <a:pt x="17686" y="1093"/>
                  <a:pt x="17701" y="1006"/>
                  <a:pt x="17715" y="978"/>
                </a:cubicBezTo>
                <a:cubicBezTo>
                  <a:pt x="17715" y="949"/>
                  <a:pt x="17758" y="920"/>
                  <a:pt x="17772" y="920"/>
                </a:cubicBezTo>
                <a:cubicBezTo>
                  <a:pt x="17787" y="920"/>
                  <a:pt x="17787" y="949"/>
                  <a:pt x="17772" y="992"/>
                </a:cubicBezTo>
                <a:lnTo>
                  <a:pt x="17758" y="1021"/>
                </a:lnTo>
                <a:lnTo>
                  <a:pt x="17744" y="1049"/>
                </a:lnTo>
                <a:cubicBezTo>
                  <a:pt x="17733" y="1081"/>
                  <a:pt x="17760" y="1104"/>
                  <a:pt x="17776" y="1104"/>
                </a:cubicBezTo>
                <a:cubicBezTo>
                  <a:pt x="17782" y="1104"/>
                  <a:pt x="17787" y="1101"/>
                  <a:pt x="17787" y="1093"/>
                </a:cubicBezTo>
                <a:cubicBezTo>
                  <a:pt x="17787" y="1064"/>
                  <a:pt x="17787" y="1021"/>
                  <a:pt x="17801" y="1021"/>
                </a:cubicBezTo>
                <a:lnTo>
                  <a:pt x="17801" y="1006"/>
                </a:lnTo>
                <a:lnTo>
                  <a:pt x="17859" y="906"/>
                </a:lnTo>
                <a:cubicBezTo>
                  <a:pt x="17867" y="862"/>
                  <a:pt x="17898" y="845"/>
                  <a:pt x="17927" y="845"/>
                </a:cubicBezTo>
                <a:cubicBezTo>
                  <a:pt x="17945" y="845"/>
                  <a:pt x="17962" y="852"/>
                  <a:pt x="17974" y="863"/>
                </a:cubicBezTo>
                <a:cubicBezTo>
                  <a:pt x="17988" y="891"/>
                  <a:pt x="17988" y="920"/>
                  <a:pt x="17988" y="935"/>
                </a:cubicBezTo>
                <a:cubicBezTo>
                  <a:pt x="17974" y="935"/>
                  <a:pt x="17988" y="949"/>
                  <a:pt x="18002" y="963"/>
                </a:cubicBezTo>
                <a:cubicBezTo>
                  <a:pt x="18002" y="963"/>
                  <a:pt x="18002" y="1049"/>
                  <a:pt x="17988" y="1078"/>
                </a:cubicBezTo>
                <a:cubicBezTo>
                  <a:pt x="17988" y="1099"/>
                  <a:pt x="18011" y="1113"/>
                  <a:pt x="18023" y="1113"/>
                </a:cubicBezTo>
                <a:cubicBezTo>
                  <a:pt x="18028" y="1113"/>
                  <a:pt x="18031" y="1111"/>
                  <a:pt x="18031" y="1107"/>
                </a:cubicBezTo>
                <a:cubicBezTo>
                  <a:pt x="18045" y="1107"/>
                  <a:pt x="18074" y="1035"/>
                  <a:pt x="18089" y="1006"/>
                </a:cubicBezTo>
                <a:cubicBezTo>
                  <a:pt x="18089" y="992"/>
                  <a:pt x="18117" y="949"/>
                  <a:pt x="18146" y="949"/>
                </a:cubicBezTo>
                <a:cubicBezTo>
                  <a:pt x="18149" y="946"/>
                  <a:pt x="18152" y="945"/>
                  <a:pt x="18155" y="945"/>
                </a:cubicBezTo>
                <a:cubicBezTo>
                  <a:pt x="18170" y="945"/>
                  <a:pt x="18189" y="969"/>
                  <a:pt x="18189" y="992"/>
                </a:cubicBezTo>
                <a:cubicBezTo>
                  <a:pt x="18191" y="994"/>
                  <a:pt x="18193" y="994"/>
                  <a:pt x="18195" y="994"/>
                </a:cubicBezTo>
                <a:cubicBezTo>
                  <a:pt x="18216" y="994"/>
                  <a:pt x="18262" y="947"/>
                  <a:pt x="18275" y="935"/>
                </a:cubicBezTo>
                <a:cubicBezTo>
                  <a:pt x="18280" y="926"/>
                  <a:pt x="18290" y="922"/>
                  <a:pt x="18302" y="922"/>
                </a:cubicBezTo>
                <a:cubicBezTo>
                  <a:pt x="18329" y="922"/>
                  <a:pt x="18366" y="939"/>
                  <a:pt x="18376" y="949"/>
                </a:cubicBezTo>
                <a:cubicBezTo>
                  <a:pt x="18390" y="963"/>
                  <a:pt x="18376" y="1006"/>
                  <a:pt x="18376" y="1021"/>
                </a:cubicBezTo>
                <a:cubicBezTo>
                  <a:pt x="18361" y="1035"/>
                  <a:pt x="18390" y="1035"/>
                  <a:pt x="18405" y="1035"/>
                </a:cubicBezTo>
                <a:cubicBezTo>
                  <a:pt x="18419" y="1035"/>
                  <a:pt x="18433" y="1021"/>
                  <a:pt x="18448" y="1021"/>
                </a:cubicBezTo>
                <a:lnTo>
                  <a:pt x="18476" y="1006"/>
                </a:lnTo>
                <a:cubicBezTo>
                  <a:pt x="18491" y="1006"/>
                  <a:pt x="18520" y="992"/>
                  <a:pt x="18505" y="963"/>
                </a:cubicBezTo>
                <a:lnTo>
                  <a:pt x="18505" y="935"/>
                </a:lnTo>
                <a:cubicBezTo>
                  <a:pt x="18510" y="926"/>
                  <a:pt x="18517" y="922"/>
                  <a:pt x="18525" y="922"/>
                </a:cubicBezTo>
                <a:cubicBezTo>
                  <a:pt x="18543" y="922"/>
                  <a:pt x="18567" y="939"/>
                  <a:pt x="18577" y="949"/>
                </a:cubicBezTo>
                <a:cubicBezTo>
                  <a:pt x="18579" y="951"/>
                  <a:pt x="18581" y="952"/>
                  <a:pt x="18583" y="952"/>
                </a:cubicBezTo>
                <a:cubicBezTo>
                  <a:pt x="18595" y="952"/>
                  <a:pt x="18608" y="918"/>
                  <a:pt x="18620" y="906"/>
                </a:cubicBezTo>
                <a:cubicBezTo>
                  <a:pt x="18620" y="891"/>
                  <a:pt x="18721" y="891"/>
                  <a:pt x="18749" y="891"/>
                </a:cubicBezTo>
                <a:cubicBezTo>
                  <a:pt x="18762" y="896"/>
                  <a:pt x="18775" y="897"/>
                  <a:pt x="18786" y="897"/>
                </a:cubicBezTo>
                <a:cubicBezTo>
                  <a:pt x="18814" y="897"/>
                  <a:pt x="18836" y="887"/>
                  <a:pt x="18836" y="877"/>
                </a:cubicBezTo>
                <a:cubicBezTo>
                  <a:pt x="18850" y="877"/>
                  <a:pt x="18907" y="935"/>
                  <a:pt x="18936" y="949"/>
                </a:cubicBezTo>
                <a:cubicBezTo>
                  <a:pt x="18956" y="959"/>
                  <a:pt x="18977" y="969"/>
                  <a:pt x="18992" y="969"/>
                </a:cubicBezTo>
                <a:cubicBezTo>
                  <a:pt x="18998" y="969"/>
                  <a:pt x="19004" y="967"/>
                  <a:pt x="19008" y="963"/>
                </a:cubicBezTo>
                <a:lnTo>
                  <a:pt x="19022" y="949"/>
                </a:lnTo>
                <a:cubicBezTo>
                  <a:pt x="19022" y="949"/>
                  <a:pt x="19008" y="920"/>
                  <a:pt x="19008" y="906"/>
                </a:cubicBezTo>
                <a:cubicBezTo>
                  <a:pt x="19022" y="891"/>
                  <a:pt x="19051" y="891"/>
                  <a:pt x="19051" y="877"/>
                </a:cubicBezTo>
                <a:cubicBezTo>
                  <a:pt x="19065" y="820"/>
                  <a:pt x="19109" y="805"/>
                  <a:pt x="19109" y="762"/>
                </a:cubicBezTo>
                <a:lnTo>
                  <a:pt x="19123" y="733"/>
                </a:lnTo>
                <a:cubicBezTo>
                  <a:pt x="19109" y="705"/>
                  <a:pt x="19065" y="662"/>
                  <a:pt x="19065" y="633"/>
                </a:cubicBezTo>
                <a:cubicBezTo>
                  <a:pt x="19062" y="625"/>
                  <a:pt x="19059" y="622"/>
                  <a:pt x="19057" y="622"/>
                </a:cubicBezTo>
                <a:lnTo>
                  <a:pt x="19057" y="622"/>
                </a:lnTo>
                <a:cubicBezTo>
                  <a:pt x="19052" y="622"/>
                  <a:pt x="19055" y="648"/>
                  <a:pt x="19065" y="690"/>
                </a:cubicBezTo>
                <a:lnTo>
                  <a:pt x="19051" y="719"/>
                </a:lnTo>
                <a:lnTo>
                  <a:pt x="19037" y="748"/>
                </a:lnTo>
                <a:cubicBezTo>
                  <a:pt x="19008" y="748"/>
                  <a:pt x="19022" y="662"/>
                  <a:pt x="19008" y="647"/>
                </a:cubicBezTo>
                <a:cubicBezTo>
                  <a:pt x="18979" y="633"/>
                  <a:pt x="18951" y="604"/>
                  <a:pt x="18951" y="590"/>
                </a:cubicBezTo>
                <a:cubicBezTo>
                  <a:pt x="18951" y="590"/>
                  <a:pt x="18936" y="604"/>
                  <a:pt x="18922" y="633"/>
                </a:cubicBezTo>
                <a:lnTo>
                  <a:pt x="18922" y="662"/>
                </a:lnTo>
                <a:lnTo>
                  <a:pt x="18907" y="690"/>
                </a:lnTo>
                <a:cubicBezTo>
                  <a:pt x="18922" y="719"/>
                  <a:pt x="18893" y="748"/>
                  <a:pt x="18879" y="748"/>
                </a:cubicBezTo>
                <a:cubicBezTo>
                  <a:pt x="18864" y="748"/>
                  <a:pt x="18836" y="719"/>
                  <a:pt x="18807" y="690"/>
                </a:cubicBezTo>
                <a:lnTo>
                  <a:pt x="18778" y="676"/>
                </a:lnTo>
                <a:lnTo>
                  <a:pt x="18735" y="676"/>
                </a:lnTo>
                <a:cubicBezTo>
                  <a:pt x="18749" y="647"/>
                  <a:pt x="18764" y="561"/>
                  <a:pt x="18749" y="547"/>
                </a:cubicBezTo>
                <a:cubicBezTo>
                  <a:pt x="18735" y="532"/>
                  <a:pt x="18692" y="518"/>
                  <a:pt x="18678" y="518"/>
                </a:cubicBezTo>
                <a:cubicBezTo>
                  <a:pt x="18663" y="518"/>
                  <a:pt x="18620" y="504"/>
                  <a:pt x="18577" y="475"/>
                </a:cubicBezTo>
                <a:lnTo>
                  <a:pt x="18563" y="518"/>
                </a:lnTo>
                <a:lnTo>
                  <a:pt x="18534" y="561"/>
                </a:lnTo>
                <a:cubicBezTo>
                  <a:pt x="18520" y="590"/>
                  <a:pt x="18491" y="633"/>
                  <a:pt x="18476" y="633"/>
                </a:cubicBezTo>
                <a:cubicBezTo>
                  <a:pt x="18476" y="637"/>
                  <a:pt x="18475" y="639"/>
                  <a:pt x="18473" y="639"/>
                </a:cubicBezTo>
                <a:cubicBezTo>
                  <a:pt x="18468" y="639"/>
                  <a:pt x="18458" y="629"/>
                  <a:pt x="18448" y="618"/>
                </a:cubicBezTo>
                <a:lnTo>
                  <a:pt x="18448" y="604"/>
                </a:lnTo>
                <a:lnTo>
                  <a:pt x="18462" y="590"/>
                </a:lnTo>
                <a:cubicBezTo>
                  <a:pt x="18462" y="590"/>
                  <a:pt x="18448" y="561"/>
                  <a:pt x="18419" y="532"/>
                </a:cubicBezTo>
                <a:lnTo>
                  <a:pt x="18390" y="518"/>
                </a:lnTo>
                <a:lnTo>
                  <a:pt x="18376" y="504"/>
                </a:lnTo>
                <a:cubicBezTo>
                  <a:pt x="18351" y="516"/>
                  <a:pt x="18295" y="550"/>
                  <a:pt x="18279" y="550"/>
                </a:cubicBezTo>
                <a:cubicBezTo>
                  <a:pt x="18277" y="550"/>
                  <a:pt x="18275" y="549"/>
                  <a:pt x="18275" y="547"/>
                </a:cubicBezTo>
                <a:cubicBezTo>
                  <a:pt x="18261" y="532"/>
                  <a:pt x="18232" y="489"/>
                  <a:pt x="18232" y="475"/>
                </a:cubicBezTo>
                <a:cubicBezTo>
                  <a:pt x="18218" y="460"/>
                  <a:pt x="18247" y="432"/>
                  <a:pt x="18275" y="389"/>
                </a:cubicBezTo>
                <a:lnTo>
                  <a:pt x="18318" y="432"/>
                </a:lnTo>
                <a:cubicBezTo>
                  <a:pt x="18333" y="432"/>
                  <a:pt x="18318" y="389"/>
                  <a:pt x="18304" y="374"/>
                </a:cubicBezTo>
                <a:cubicBezTo>
                  <a:pt x="18304" y="360"/>
                  <a:pt x="18275" y="345"/>
                  <a:pt x="18261" y="345"/>
                </a:cubicBezTo>
                <a:lnTo>
                  <a:pt x="18247" y="317"/>
                </a:lnTo>
                <a:lnTo>
                  <a:pt x="18232" y="317"/>
                </a:lnTo>
                <a:cubicBezTo>
                  <a:pt x="18229" y="310"/>
                  <a:pt x="18224" y="307"/>
                  <a:pt x="18220" y="307"/>
                </a:cubicBezTo>
                <a:cubicBezTo>
                  <a:pt x="18206" y="307"/>
                  <a:pt x="18189" y="335"/>
                  <a:pt x="18189" y="345"/>
                </a:cubicBezTo>
                <a:cubicBezTo>
                  <a:pt x="18175" y="374"/>
                  <a:pt x="18175" y="417"/>
                  <a:pt x="18175" y="460"/>
                </a:cubicBezTo>
                <a:lnTo>
                  <a:pt x="18175" y="504"/>
                </a:lnTo>
                <a:lnTo>
                  <a:pt x="18175" y="518"/>
                </a:lnTo>
                <a:cubicBezTo>
                  <a:pt x="18160" y="518"/>
                  <a:pt x="18146" y="489"/>
                  <a:pt x="18132" y="475"/>
                </a:cubicBezTo>
                <a:cubicBezTo>
                  <a:pt x="18132" y="468"/>
                  <a:pt x="18124" y="464"/>
                  <a:pt x="18115" y="464"/>
                </a:cubicBezTo>
                <a:cubicBezTo>
                  <a:pt x="18106" y="464"/>
                  <a:pt x="18096" y="468"/>
                  <a:pt x="18089" y="475"/>
                </a:cubicBezTo>
                <a:cubicBezTo>
                  <a:pt x="18074" y="489"/>
                  <a:pt x="18103" y="532"/>
                  <a:pt x="18103" y="532"/>
                </a:cubicBezTo>
                <a:cubicBezTo>
                  <a:pt x="18117" y="547"/>
                  <a:pt x="18060" y="575"/>
                  <a:pt x="18045" y="590"/>
                </a:cubicBezTo>
                <a:cubicBezTo>
                  <a:pt x="18017" y="590"/>
                  <a:pt x="17974" y="532"/>
                  <a:pt x="17959" y="504"/>
                </a:cubicBezTo>
                <a:cubicBezTo>
                  <a:pt x="17957" y="501"/>
                  <a:pt x="17952" y="500"/>
                  <a:pt x="17948" y="500"/>
                </a:cubicBezTo>
                <a:cubicBezTo>
                  <a:pt x="17926" y="500"/>
                  <a:pt x="17887" y="523"/>
                  <a:pt x="17887" y="547"/>
                </a:cubicBezTo>
                <a:cubicBezTo>
                  <a:pt x="17887" y="575"/>
                  <a:pt x="17844" y="633"/>
                  <a:pt x="17844" y="662"/>
                </a:cubicBezTo>
                <a:cubicBezTo>
                  <a:pt x="17844" y="670"/>
                  <a:pt x="17842" y="673"/>
                  <a:pt x="17838" y="673"/>
                </a:cubicBezTo>
                <a:cubicBezTo>
                  <a:pt x="17830" y="673"/>
                  <a:pt x="17816" y="653"/>
                  <a:pt x="17816" y="633"/>
                </a:cubicBezTo>
                <a:cubicBezTo>
                  <a:pt x="17816" y="618"/>
                  <a:pt x="17816" y="575"/>
                  <a:pt x="17816" y="547"/>
                </a:cubicBezTo>
                <a:lnTo>
                  <a:pt x="17801" y="547"/>
                </a:lnTo>
                <a:lnTo>
                  <a:pt x="17772" y="518"/>
                </a:lnTo>
                <a:cubicBezTo>
                  <a:pt x="17744" y="532"/>
                  <a:pt x="17729" y="604"/>
                  <a:pt x="17715" y="618"/>
                </a:cubicBezTo>
                <a:cubicBezTo>
                  <a:pt x="17715" y="620"/>
                  <a:pt x="17714" y="621"/>
                  <a:pt x="17713" y="621"/>
                </a:cubicBezTo>
                <a:cubicBezTo>
                  <a:pt x="17707" y="621"/>
                  <a:pt x="17686" y="588"/>
                  <a:pt x="17686" y="575"/>
                </a:cubicBezTo>
                <a:cubicBezTo>
                  <a:pt x="17686" y="547"/>
                  <a:pt x="17672" y="504"/>
                  <a:pt x="17657" y="460"/>
                </a:cubicBezTo>
                <a:lnTo>
                  <a:pt x="17657" y="417"/>
                </a:lnTo>
                <a:cubicBezTo>
                  <a:pt x="17643" y="417"/>
                  <a:pt x="17672" y="389"/>
                  <a:pt x="17672" y="374"/>
                </a:cubicBezTo>
                <a:lnTo>
                  <a:pt x="17657" y="360"/>
                </a:lnTo>
                <a:cubicBezTo>
                  <a:pt x="17653" y="351"/>
                  <a:pt x="17648" y="348"/>
                  <a:pt x="17642" y="348"/>
                </a:cubicBezTo>
                <a:cubicBezTo>
                  <a:pt x="17628" y="348"/>
                  <a:pt x="17610" y="368"/>
                  <a:pt x="17600" y="389"/>
                </a:cubicBezTo>
                <a:cubicBezTo>
                  <a:pt x="17597" y="391"/>
                  <a:pt x="17595" y="392"/>
                  <a:pt x="17592" y="392"/>
                </a:cubicBezTo>
                <a:cubicBezTo>
                  <a:pt x="17581" y="392"/>
                  <a:pt x="17571" y="367"/>
                  <a:pt x="17571" y="331"/>
                </a:cubicBezTo>
                <a:lnTo>
                  <a:pt x="17571" y="288"/>
                </a:lnTo>
                <a:cubicBezTo>
                  <a:pt x="17571" y="288"/>
                  <a:pt x="17514" y="360"/>
                  <a:pt x="17485" y="360"/>
                </a:cubicBezTo>
                <a:cubicBezTo>
                  <a:pt x="17456" y="345"/>
                  <a:pt x="17399" y="345"/>
                  <a:pt x="17370" y="345"/>
                </a:cubicBezTo>
                <a:cubicBezTo>
                  <a:pt x="17356" y="360"/>
                  <a:pt x="17327" y="360"/>
                  <a:pt x="17327" y="360"/>
                </a:cubicBezTo>
                <a:lnTo>
                  <a:pt x="17313" y="345"/>
                </a:lnTo>
                <a:lnTo>
                  <a:pt x="17298" y="345"/>
                </a:lnTo>
                <a:cubicBezTo>
                  <a:pt x="17288" y="345"/>
                  <a:pt x="17253" y="370"/>
                  <a:pt x="17230" y="370"/>
                </a:cubicBezTo>
                <a:cubicBezTo>
                  <a:pt x="17222" y="370"/>
                  <a:pt x="17216" y="367"/>
                  <a:pt x="17212" y="360"/>
                </a:cubicBezTo>
                <a:cubicBezTo>
                  <a:pt x="17198" y="345"/>
                  <a:pt x="17183" y="331"/>
                  <a:pt x="17183" y="317"/>
                </a:cubicBezTo>
                <a:cubicBezTo>
                  <a:pt x="17183" y="302"/>
                  <a:pt x="17198" y="288"/>
                  <a:pt x="17198" y="288"/>
                </a:cubicBezTo>
                <a:cubicBezTo>
                  <a:pt x="17226" y="288"/>
                  <a:pt x="17241" y="302"/>
                  <a:pt x="17255" y="302"/>
                </a:cubicBezTo>
                <a:lnTo>
                  <a:pt x="17270" y="302"/>
                </a:lnTo>
                <a:cubicBezTo>
                  <a:pt x="17284" y="302"/>
                  <a:pt x="17284" y="274"/>
                  <a:pt x="17284" y="259"/>
                </a:cubicBezTo>
                <a:cubicBezTo>
                  <a:pt x="17284" y="245"/>
                  <a:pt x="17241" y="202"/>
                  <a:pt x="17241" y="187"/>
                </a:cubicBezTo>
                <a:cubicBezTo>
                  <a:pt x="17241" y="159"/>
                  <a:pt x="17198" y="144"/>
                  <a:pt x="17183" y="130"/>
                </a:cubicBezTo>
                <a:cubicBezTo>
                  <a:pt x="17169" y="130"/>
                  <a:pt x="17155" y="144"/>
                  <a:pt x="17155" y="144"/>
                </a:cubicBezTo>
                <a:cubicBezTo>
                  <a:pt x="17155" y="144"/>
                  <a:pt x="17183" y="173"/>
                  <a:pt x="17198" y="187"/>
                </a:cubicBezTo>
                <a:cubicBezTo>
                  <a:pt x="17198" y="187"/>
                  <a:pt x="17183" y="216"/>
                  <a:pt x="17169" y="231"/>
                </a:cubicBezTo>
                <a:lnTo>
                  <a:pt x="17155" y="259"/>
                </a:lnTo>
                <a:cubicBezTo>
                  <a:pt x="17146" y="268"/>
                  <a:pt x="17138" y="276"/>
                  <a:pt x="17130" y="276"/>
                </a:cubicBezTo>
                <a:cubicBezTo>
                  <a:pt x="17124" y="276"/>
                  <a:pt x="17118" y="271"/>
                  <a:pt x="17112" y="259"/>
                </a:cubicBezTo>
                <a:cubicBezTo>
                  <a:pt x="17105" y="253"/>
                  <a:pt x="17093" y="246"/>
                  <a:pt x="17081" y="246"/>
                </a:cubicBezTo>
                <a:cubicBezTo>
                  <a:pt x="17067" y="246"/>
                  <a:pt x="17054" y="256"/>
                  <a:pt x="17054" y="288"/>
                </a:cubicBezTo>
                <a:cubicBezTo>
                  <a:pt x="17047" y="310"/>
                  <a:pt x="17054" y="313"/>
                  <a:pt x="17065" y="313"/>
                </a:cubicBezTo>
                <a:cubicBezTo>
                  <a:pt x="17070" y="313"/>
                  <a:pt x="17077" y="312"/>
                  <a:pt x="17082" y="312"/>
                </a:cubicBezTo>
                <a:cubicBezTo>
                  <a:pt x="17088" y="312"/>
                  <a:pt x="17094" y="313"/>
                  <a:pt x="17097" y="317"/>
                </a:cubicBezTo>
                <a:cubicBezTo>
                  <a:pt x="17112" y="317"/>
                  <a:pt x="17112" y="331"/>
                  <a:pt x="17112" y="345"/>
                </a:cubicBezTo>
                <a:cubicBezTo>
                  <a:pt x="17112" y="360"/>
                  <a:pt x="17097" y="360"/>
                  <a:pt x="17097" y="374"/>
                </a:cubicBezTo>
                <a:lnTo>
                  <a:pt x="17068" y="374"/>
                </a:lnTo>
                <a:cubicBezTo>
                  <a:pt x="17060" y="374"/>
                  <a:pt x="17045" y="352"/>
                  <a:pt x="17032" y="352"/>
                </a:cubicBezTo>
                <a:cubicBezTo>
                  <a:pt x="17024" y="352"/>
                  <a:pt x="17016" y="361"/>
                  <a:pt x="17011" y="389"/>
                </a:cubicBezTo>
                <a:lnTo>
                  <a:pt x="17011" y="403"/>
                </a:lnTo>
                <a:cubicBezTo>
                  <a:pt x="16997" y="403"/>
                  <a:pt x="16968" y="389"/>
                  <a:pt x="16953" y="360"/>
                </a:cubicBezTo>
                <a:lnTo>
                  <a:pt x="16953" y="417"/>
                </a:lnTo>
                <a:cubicBezTo>
                  <a:pt x="16953" y="417"/>
                  <a:pt x="16939" y="432"/>
                  <a:pt x="16925" y="432"/>
                </a:cubicBezTo>
                <a:lnTo>
                  <a:pt x="16882" y="432"/>
                </a:lnTo>
                <a:cubicBezTo>
                  <a:pt x="16853" y="403"/>
                  <a:pt x="16824" y="360"/>
                  <a:pt x="16824" y="345"/>
                </a:cubicBezTo>
                <a:lnTo>
                  <a:pt x="16795" y="374"/>
                </a:lnTo>
                <a:cubicBezTo>
                  <a:pt x="16752" y="417"/>
                  <a:pt x="16695" y="432"/>
                  <a:pt x="16652" y="460"/>
                </a:cubicBezTo>
                <a:cubicBezTo>
                  <a:pt x="16652" y="460"/>
                  <a:pt x="16637" y="460"/>
                  <a:pt x="16637" y="446"/>
                </a:cubicBezTo>
                <a:cubicBezTo>
                  <a:pt x="16637" y="432"/>
                  <a:pt x="16637" y="417"/>
                  <a:pt x="16637" y="417"/>
                </a:cubicBezTo>
                <a:lnTo>
                  <a:pt x="16652" y="403"/>
                </a:lnTo>
                <a:cubicBezTo>
                  <a:pt x="16681" y="389"/>
                  <a:pt x="16652" y="374"/>
                  <a:pt x="16637" y="374"/>
                </a:cubicBezTo>
                <a:cubicBezTo>
                  <a:pt x="16637" y="374"/>
                  <a:pt x="16594" y="389"/>
                  <a:pt x="16566" y="403"/>
                </a:cubicBezTo>
                <a:lnTo>
                  <a:pt x="16580" y="475"/>
                </a:lnTo>
                <a:cubicBezTo>
                  <a:pt x="16580" y="489"/>
                  <a:pt x="16580" y="518"/>
                  <a:pt x="16580" y="532"/>
                </a:cubicBezTo>
                <a:cubicBezTo>
                  <a:pt x="16580" y="547"/>
                  <a:pt x="16566" y="547"/>
                  <a:pt x="16566" y="561"/>
                </a:cubicBezTo>
                <a:cubicBezTo>
                  <a:pt x="16551" y="561"/>
                  <a:pt x="16537" y="547"/>
                  <a:pt x="16537" y="547"/>
                </a:cubicBezTo>
                <a:cubicBezTo>
                  <a:pt x="16551" y="475"/>
                  <a:pt x="16494" y="417"/>
                  <a:pt x="16537" y="345"/>
                </a:cubicBezTo>
                <a:lnTo>
                  <a:pt x="16551" y="317"/>
                </a:lnTo>
                <a:cubicBezTo>
                  <a:pt x="16548" y="308"/>
                  <a:pt x="16544" y="305"/>
                  <a:pt x="16538" y="305"/>
                </a:cubicBezTo>
                <a:cubicBezTo>
                  <a:pt x="16516" y="305"/>
                  <a:pt x="16477" y="363"/>
                  <a:pt x="16465" y="374"/>
                </a:cubicBezTo>
                <a:cubicBezTo>
                  <a:pt x="16436" y="389"/>
                  <a:pt x="16408" y="403"/>
                  <a:pt x="16393" y="403"/>
                </a:cubicBezTo>
                <a:lnTo>
                  <a:pt x="16379" y="403"/>
                </a:lnTo>
                <a:lnTo>
                  <a:pt x="16364" y="417"/>
                </a:lnTo>
                <a:cubicBezTo>
                  <a:pt x="16350" y="417"/>
                  <a:pt x="16336" y="417"/>
                  <a:pt x="16336" y="389"/>
                </a:cubicBezTo>
                <a:lnTo>
                  <a:pt x="16336" y="374"/>
                </a:lnTo>
                <a:lnTo>
                  <a:pt x="16321" y="360"/>
                </a:lnTo>
                <a:cubicBezTo>
                  <a:pt x="16321" y="360"/>
                  <a:pt x="16307" y="345"/>
                  <a:pt x="16293" y="345"/>
                </a:cubicBezTo>
                <a:lnTo>
                  <a:pt x="16293" y="360"/>
                </a:lnTo>
                <a:lnTo>
                  <a:pt x="16278" y="374"/>
                </a:lnTo>
                <a:cubicBezTo>
                  <a:pt x="16264" y="374"/>
                  <a:pt x="16163" y="345"/>
                  <a:pt x="16120" y="345"/>
                </a:cubicBezTo>
                <a:cubicBezTo>
                  <a:pt x="16091" y="345"/>
                  <a:pt x="16063" y="374"/>
                  <a:pt x="16063" y="389"/>
                </a:cubicBezTo>
                <a:cubicBezTo>
                  <a:pt x="16048" y="403"/>
                  <a:pt x="16034" y="417"/>
                  <a:pt x="16034" y="432"/>
                </a:cubicBezTo>
                <a:cubicBezTo>
                  <a:pt x="16034" y="432"/>
                  <a:pt x="16005" y="432"/>
                  <a:pt x="15977" y="417"/>
                </a:cubicBezTo>
                <a:lnTo>
                  <a:pt x="15977" y="403"/>
                </a:lnTo>
                <a:lnTo>
                  <a:pt x="15948" y="302"/>
                </a:lnTo>
                <a:cubicBezTo>
                  <a:pt x="15890" y="345"/>
                  <a:pt x="15847" y="389"/>
                  <a:pt x="15847" y="389"/>
                </a:cubicBezTo>
                <a:lnTo>
                  <a:pt x="15847" y="403"/>
                </a:lnTo>
                <a:lnTo>
                  <a:pt x="15847" y="417"/>
                </a:lnTo>
                <a:lnTo>
                  <a:pt x="15833" y="417"/>
                </a:lnTo>
                <a:lnTo>
                  <a:pt x="15818" y="403"/>
                </a:lnTo>
                <a:lnTo>
                  <a:pt x="15818" y="389"/>
                </a:lnTo>
                <a:cubicBezTo>
                  <a:pt x="15818" y="389"/>
                  <a:pt x="15747" y="360"/>
                  <a:pt x="15747" y="331"/>
                </a:cubicBezTo>
                <a:cubicBezTo>
                  <a:pt x="15747" y="324"/>
                  <a:pt x="15744" y="322"/>
                  <a:pt x="15741" y="322"/>
                </a:cubicBezTo>
                <a:cubicBezTo>
                  <a:pt x="15728" y="322"/>
                  <a:pt x="15700" y="352"/>
                  <a:pt x="15689" y="374"/>
                </a:cubicBezTo>
                <a:cubicBezTo>
                  <a:pt x="15681" y="391"/>
                  <a:pt x="15672" y="398"/>
                  <a:pt x="15667" y="398"/>
                </a:cubicBezTo>
                <a:cubicBezTo>
                  <a:pt x="15663" y="398"/>
                  <a:pt x="15660" y="395"/>
                  <a:pt x="15660" y="389"/>
                </a:cubicBezTo>
                <a:cubicBezTo>
                  <a:pt x="15660" y="389"/>
                  <a:pt x="15632" y="374"/>
                  <a:pt x="15617" y="374"/>
                </a:cubicBezTo>
                <a:lnTo>
                  <a:pt x="15589" y="374"/>
                </a:lnTo>
                <a:lnTo>
                  <a:pt x="15546" y="360"/>
                </a:lnTo>
                <a:cubicBezTo>
                  <a:pt x="15560" y="317"/>
                  <a:pt x="15589" y="302"/>
                  <a:pt x="15589" y="302"/>
                </a:cubicBezTo>
                <a:cubicBezTo>
                  <a:pt x="15599" y="302"/>
                  <a:pt x="15634" y="278"/>
                  <a:pt x="15645" y="278"/>
                </a:cubicBezTo>
                <a:cubicBezTo>
                  <a:pt x="15649" y="278"/>
                  <a:pt x="15650" y="281"/>
                  <a:pt x="15646" y="288"/>
                </a:cubicBezTo>
                <a:cubicBezTo>
                  <a:pt x="15646" y="302"/>
                  <a:pt x="15650" y="310"/>
                  <a:pt x="15655" y="310"/>
                </a:cubicBezTo>
                <a:cubicBezTo>
                  <a:pt x="15660" y="310"/>
                  <a:pt x="15668" y="302"/>
                  <a:pt x="15675" y="288"/>
                </a:cubicBezTo>
                <a:lnTo>
                  <a:pt x="15689" y="288"/>
                </a:lnTo>
                <a:lnTo>
                  <a:pt x="15718" y="274"/>
                </a:lnTo>
                <a:cubicBezTo>
                  <a:pt x="15704" y="259"/>
                  <a:pt x="15646" y="216"/>
                  <a:pt x="15632" y="216"/>
                </a:cubicBezTo>
                <a:cubicBezTo>
                  <a:pt x="15603" y="231"/>
                  <a:pt x="15574" y="245"/>
                  <a:pt x="15574" y="245"/>
                </a:cubicBezTo>
                <a:cubicBezTo>
                  <a:pt x="15562" y="245"/>
                  <a:pt x="15518" y="213"/>
                  <a:pt x="15497" y="213"/>
                </a:cubicBezTo>
                <a:cubicBezTo>
                  <a:pt x="15493" y="213"/>
                  <a:pt x="15490" y="214"/>
                  <a:pt x="15488" y="216"/>
                </a:cubicBezTo>
                <a:cubicBezTo>
                  <a:pt x="15474" y="216"/>
                  <a:pt x="15416" y="216"/>
                  <a:pt x="15373" y="202"/>
                </a:cubicBezTo>
                <a:lnTo>
                  <a:pt x="15344" y="216"/>
                </a:lnTo>
                <a:cubicBezTo>
                  <a:pt x="15330" y="231"/>
                  <a:pt x="15316" y="231"/>
                  <a:pt x="15316" y="245"/>
                </a:cubicBezTo>
                <a:lnTo>
                  <a:pt x="15316" y="317"/>
                </a:lnTo>
                <a:cubicBezTo>
                  <a:pt x="15275" y="303"/>
                  <a:pt x="15273" y="239"/>
                  <a:pt x="15273" y="231"/>
                </a:cubicBezTo>
                <a:lnTo>
                  <a:pt x="15273" y="231"/>
                </a:lnTo>
                <a:cubicBezTo>
                  <a:pt x="15265" y="240"/>
                  <a:pt x="15247" y="261"/>
                  <a:pt x="15229" y="288"/>
                </a:cubicBezTo>
                <a:lnTo>
                  <a:pt x="15172" y="259"/>
                </a:lnTo>
                <a:cubicBezTo>
                  <a:pt x="15172" y="255"/>
                  <a:pt x="15171" y="253"/>
                  <a:pt x="15169" y="253"/>
                </a:cubicBezTo>
                <a:cubicBezTo>
                  <a:pt x="15165" y="253"/>
                  <a:pt x="15158" y="263"/>
                  <a:pt x="15158" y="274"/>
                </a:cubicBezTo>
                <a:lnTo>
                  <a:pt x="15158" y="288"/>
                </a:lnTo>
                <a:cubicBezTo>
                  <a:pt x="15158" y="317"/>
                  <a:pt x="15229" y="374"/>
                  <a:pt x="15215" y="403"/>
                </a:cubicBezTo>
                <a:cubicBezTo>
                  <a:pt x="15215" y="410"/>
                  <a:pt x="15209" y="413"/>
                  <a:pt x="15200" y="413"/>
                </a:cubicBezTo>
                <a:cubicBezTo>
                  <a:pt x="15171" y="413"/>
                  <a:pt x="15108" y="385"/>
                  <a:pt x="15086" y="374"/>
                </a:cubicBezTo>
                <a:cubicBezTo>
                  <a:pt x="15078" y="370"/>
                  <a:pt x="15069" y="369"/>
                  <a:pt x="15060" y="369"/>
                </a:cubicBezTo>
                <a:cubicBezTo>
                  <a:pt x="15035" y="369"/>
                  <a:pt x="15006" y="382"/>
                  <a:pt x="14985" y="403"/>
                </a:cubicBezTo>
                <a:lnTo>
                  <a:pt x="14985" y="446"/>
                </a:lnTo>
                <a:cubicBezTo>
                  <a:pt x="14973" y="494"/>
                  <a:pt x="14942" y="522"/>
                  <a:pt x="14923" y="522"/>
                </a:cubicBezTo>
                <a:cubicBezTo>
                  <a:pt x="14919" y="522"/>
                  <a:pt x="14916" y="520"/>
                  <a:pt x="14913" y="518"/>
                </a:cubicBezTo>
                <a:cubicBezTo>
                  <a:pt x="14885" y="518"/>
                  <a:pt x="14856" y="432"/>
                  <a:pt x="14842" y="432"/>
                </a:cubicBezTo>
                <a:cubicBezTo>
                  <a:pt x="14832" y="436"/>
                  <a:pt x="14822" y="438"/>
                  <a:pt x="14813" y="438"/>
                </a:cubicBezTo>
                <a:cubicBezTo>
                  <a:pt x="14795" y="438"/>
                  <a:pt x="14779" y="432"/>
                  <a:pt x="14770" y="432"/>
                </a:cubicBezTo>
                <a:cubicBezTo>
                  <a:pt x="14770" y="417"/>
                  <a:pt x="14813" y="360"/>
                  <a:pt x="14798" y="331"/>
                </a:cubicBezTo>
                <a:cubicBezTo>
                  <a:pt x="14784" y="302"/>
                  <a:pt x="14784" y="302"/>
                  <a:pt x="14813" y="302"/>
                </a:cubicBezTo>
                <a:lnTo>
                  <a:pt x="14827" y="317"/>
                </a:lnTo>
                <a:lnTo>
                  <a:pt x="14870" y="317"/>
                </a:lnTo>
                <a:cubicBezTo>
                  <a:pt x="14856" y="288"/>
                  <a:pt x="14813" y="245"/>
                  <a:pt x="14798" y="231"/>
                </a:cubicBezTo>
                <a:cubicBezTo>
                  <a:pt x="14784" y="231"/>
                  <a:pt x="14755" y="216"/>
                  <a:pt x="14727" y="216"/>
                </a:cubicBezTo>
                <a:lnTo>
                  <a:pt x="14698" y="187"/>
                </a:lnTo>
                <a:cubicBezTo>
                  <a:pt x="14698" y="173"/>
                  <a:pt x="14683" y="159"/>
                  <a:pt x="14669" y="144"/>
                </a:cubicBezTo>
                <a:lnTo>
                  <a:pt x="14669" y="130"/>
                </a:lnTo>
                <a:cubicBezTo>
                  <a:pt x="14669" y="120"/>
                  <a:pt x="14662" y="110"/>
                  <a:pt x="14658" y="110"/>
                </a:cubicBezTo>
                <a:cubicBezTo>
                  <a:pt x="14656" y="110"/>
                  <a:pt x="14655" y="111"/>
                  <a:pt x="14655" y="116"/>
                </a:cubicBezTo>
                <a:cubicBezTo>
                  <a:pt x="14640" y="116"/>
                  <a:pt x="14626" y="101"/>
                  <a:pt x="14626" y="87"/>
                </a:cubicBezTo>
                <a:cubicBezTo>
                  <a:pt x="14615" y="87"/>
                  <a:pt x="14585" y="105"/>
                  <a:pt x="14566" y="105"/>
                </a:cubicBezTo>
                <a:cubicBezTo>
                  <a:pt x="14561" y="105"/>
                  <a:pt x="14557" y="104"/>
                  <a:pt x="14554" y="101"/>
                </a:cubicBezTo>
                <a:cubicBezTo>
                  <a:pt x="14554" y="87"/>
                  <a:pt x="14511" y="73"/>
                  <a:pt x="14497" y="73"/>
                </a:cubicBezTo>
                <a:cubicBezTo>
                  <a:pt x="14482" y="73"/>
                  <a:pt x="14482" y="116"/>
                  <a:pt x="14482" y="130"/>
                </a:cubicBezTo>
                <a:cubicBezTo>
                  <a:pt x="14482" y="144"/>
                  <a:pt x="14468" y="159"/>
                  <a:pt x="14454" y="187"/>
                </a:cubicBezTo>
                <a:lnTo>
                  <a:pt x="14439" y="202"/>
                </a:lnTo>
                <a:lnTo>
                  <a:pt x="14439" y="216"/>
                </a:lnTo>
                <a:cubicBezTo>
                  <a:pt x="14454" y="231"/>
                  <a:pt x="14439" y="245"/>
                  <a:pt x="14425" y="245"/>
                </a:cubicBezTo>
                <a:cubicBezTo>
                  <a:pt x="14425" y="231"/>
                  <a:pt x="14339" y="187"/>
                  <a:pt x="14310" y="173"/>
                </a:cubicBezTo>
                <a:cubicBezTo>
                  <a:pt x="14308" y="172"/>
                  <a:pt x="14307" y="172"/>
                  <a:pt x="14305" y="172"/>
                </a:cubicBezTo>
                <a:cubicBezTo>
                  <a:pt x="14280" y="172"/>
                  <a:pt x="14267" y="275"/>
                  <a:pt x="14267" y="302"/>
                </a:cubicBezTo>
                <a:cubicBezTo>
                  <a:pt x="14267" y="315"/>
                  <a:pt x="14268" y="320"/>
                  <a:pt x="14270" y="320"/>
                </a:cubicBezTo>
                <a:cubicBezTo>
                  <a:pt x="14274" y="320"/>
                  <a:pt x="14281" y="290"/>
                  <a:pt x="14281" y="259"/>
                </a:cubicBezTo>
                <a:cubicBezTo>
                  <a:pt x="14281" y="255"/>
                  <a:pt x="14283" y="253"/>
                  <a:pt x="14287" y="253"/>
                </a:cubicBezTo>
                <a:cubicBezTo>
                  <a:pt x="14306" y="253"/>
                  <a:pt x="14367" y="309"/>
                  <a:pt x="14367" y="345"/>
                </a:cubicBezTo>
                <a:cubicBezTo>
                  <a:pt x="14367" y="389"/>
                  <a:pt x="14339" y="432"/>
                  <a:pt x="14310" y="446"/>
                </a:cubicBezTo>
                <a:lnTo>
                  <a:pt x="14281" y="460"/>
                </a:lnTo>
                <a:cubicBezTo>
                  <a:pt x="14238" y="475"/>
                  <a:pt x="14296" y="504"/>
                  <a:pt x="14281" y="532"/>
                </a:cubicBezTo>
                <a:cubicBezTo>
                  <a:pt x="14281" y="547"/>
                  <a:pt x="14267" y="561"/>
                  <a:pt x="14267" y="561"/>
                </a:cubicBezTo>
                <a:cubicBezTo>
                  <a:pt x="14252" y="561"/>
                  <a:pt x="14238" y="547"/>
                  <a:pt x="14238" y="547"/>
                </a:cubicBezTo>
                <a:lnTo>
                  <a:pt x="14224" y="504"/>
                </a:lnTo>
                <a:cubicBezTo>
                  <a:pt x="14224" y="488"/>
                  <a:pt x="14220" y="482"/>
                  <a:pt x="14214" y="482"/>
                </a:cubicBezTo>
                <a:cubicBezTo>
                  <a:pt x="14205" y="482"/>
                  <a:pt x="14190" y="500"/>
                  <a:pt x="14181" y="518"/>
                </a:cubicBezTo>
                <a:cubicBezTo>
                  <a:pt x="14181" y="525"/>
                  <a:pt x="14173" y="529"/>
                  <a:pt x="14163" y="529"/>
                </a:cubicBezTo>
                <a:cubicBezTo>
                  <a:pt x="14152" y="529"/>
                  <a:pt x="14138" y="525"/>
                  <a:pt x="14123" y="518"/>
                </a:cubicBezTo>
                <a:lnTo>
                  <a:pt x="14166" y="489"/>
                </a:lnTo>
                <a:cubicBezTo>
                  <a:pt x="14181" y="460"/>
                  <a:pt x="14181" y="417"/>
                  <a:pt x="14195" y="389"/>
                </a:cubicBezTo>
                <a:lnTo>
                  <a:pt x="14195" y="374"/>
                </a:lnTo>
                <a:cubicBezTo>
                  <a:pt x="14224" y="360"/>
                  <a:pt x="14224" y="345"/>
                  <a:pt x="14195" y="345"/>
                </a:cubicBezTo>
                <a:lnTo>
                  <a:pt x="14152" y="345"/>
                </a:lnTo>
                <a:cubicBezTo>
                  <a:pt x="14152" y="331"/>
                  <a:pt x="14138" y="317"/>
                  <a:pt x="14138" y="317"/>
                </a:cubicBezTo>
                <a:lnTo>
                  <a:pt x="14138" y="302"/>
                </a:lnTo>
                <a:cubicBezTo>
                  <a:pt x="14152" y="288"/>
                  <a:pt x="14195" y="274"/>
                  <a:pt x="14209" y="259"/>
                </a:cubicBezTo>
                <a:cubicBezTo>
                  <a:pt x="14224" y="245"/>
                  <a:pt x="14195" y="216"/>
                  <a:pt x="14181" y="216"/>
                </a:cubicBezTo>
                <a:cubicBezTo>
                  <a:pt x="14179" y="215"/>
                  <a:pt x="14177" y="214"/>
                  <a:pt x="14175" y="214"/>
                </a:cubicBezTo>
                <a:cubicBezTo>
                  <a:pt x="14157" y="214"/>
                  <a:pt x="14123" y="262"/>
                  <a:pt x="14123" y="288"/>
                </a:cubicBezTo>
                <a:cubicBezTo>
                  <a:pt x="14123" y="317"/>
                  <a:pt x="14080" y="345"/>
                  <a:pt x="14037" y="360"/>
                </a:cubicBezTo>
                <a:lnTo>
                  <a:pt x="14023" y="417"/>
                </a:lnTo>
                <a:lnTo>
                  <a:pt x="14023" y="432"/>
                </a:lnTo>
                <a:cubicBezTo>
                  <a:pt x="14008" y="432"/>
                  <a:pt x="13979" y="345"/>
                  <a:pt x="13965" y="345"/>
                </a:cubicBezTo>
                <a:cubicBezTo>
                  <a:pt x="13936" y="345"/>
                  <a:pt x="13908" y="302"/>
                  <a:pt x="13908" y="288"/>
                </a:cubicBezTo>
                <a:cubicBezTo>
                  <a:pt x="13908" y="274"/>
                  <a:pt x="13951" y="245"/>
                  <a:pt x="13965" y="245"/>
                </a:cubicBezTo>
                <a:cubicBezTo>
                  <a:pt x="13979" y="245"/>
                  <a:pt x="13922" y="187"/>
                  <a:pt x="13893" y="173"/>
                </a:cubicBezTo>
                <a:cubicBezTo>
                  <a:pt x="13879" y="144"/>
                  <a:pt x="13850" y="130"/>
                  <a:pt x="13836" y="130"/>
                </a:cubicBezTo>
                <a:cubicBezTo>
                  <a:pt x="13821" y="130"/>
                  <a:pt x="13821" y="144"/>
                  <a:pt x="13836" y="159"/>
                </a:cubicBezTo>
                <a:cubicBezTo>
                  <a:pt x="13836" y="173"/>
                  <a:pt x="13850" y="187"/>
                  <a:pt x="13836" y="202"/>
                </a:cubicBezTo>
                <a:lnTo>
                  <a:pt x="13821" y="231"/>
                </a:lnTo>
                <a:cubicBezTo>
                  <a:pt x="13836" y="245"/>
                  <a:pt x="13865" y="274"/>
                  <a:pt x="13865" y="288"/>
                </a:cubicBezTo>
                <a:cubicBezTo>
                  <a:pt x="13879" y="302"/>
                  <a:pt x="13865" y="360"/>
                  <a:pt x="13879" y="360"/>
                </a:cubicBezTo>
                <a:cubicBezTo>
                  <a:pt x="13893" y="374"/>
                  <a:pt x="13936" y="417"/>
                  <a:pt x="13922" y="446"/>
                </a:cubicBezTo>
                <a:cubicBezTo>
                  <a:pt x="13922" y="458"/>
                  <a:pt x="13909" y="463"/>
                  <a:pt x="13894" y="463"/>
                </a:cubicBezTo>
                <a:cubicBezTo>
                  <a:pt x="13874" y="463"/>
                  <a:pt x="13850" y="454"/>
                  <a:pt x="13850" y="446"/>
                </a:cubicBezTo>
                <a:cubicBezTo>
                  <a:pt x="13836" y="417"/>
                  <a:pt x="13793" y="274"/>
                  <a:pt x="13764" y="245"/>
                </a:cubicBezTo>
                <a:cubicBezTo>
                  <a:pt x="13747" y="219"/>
                  <a:pt x="13724" y="214"/>
                  <a:pt x="13706" y="214"/>
                </a:cubicBezTo>
                <a:cubicBezTo>
                  <a:pt x="13694" y="214"/>
                  <a:pt x="13684" y="216"/>
                  <a:pt x="13678" y="216"/>
                </a:cubicBezTo>
                <a:cubicBezTo>
                  <a:pt x="13663" y="231"/>
                  <a:pt x="13678" y="245"/>
                  <a:pt x="13678" y="245"/>
                </a:cubicBezTo>
                <a:cubicBezTo>
                  <a:pt x="13692" y="259"/>
                  <a:pt x="13706" y="274"/>
                  <a:pt x="13735" y="302"/>
                </a:cubicBezTo>
                <a:lnTo>
                  <a:pt x="13706" y="331"/>
                </a:lnTo>
                <a:cubicBezTo>
                  <a:pt x="13706" y="331"/>
                  <a:pt x="13721" y="360"/>
                  <a:pt x="13721" y="374"/>
                </a:cubicBezTo>
                <a:cubicBezTo>
                  <a:pt x="13721" y="374"/>
                  <a:pt x="13735" y="360"/>
                  <a:pt x="13750" y="360"/>
                </a:cubicBezTo>
                <a:lnTo>
                  <a:pt x="13750" y="360"/>
                </a:lnTo>
                <a:cubicBezTo>
                  <a:pt x="13735" y="389"/>
                  <a:pt x="13735" y="417"/>
                  <a:pt x="13735" y="432"/>
                </a:cubicBezTo>
                <a:lnTo>
                  <a:pt x="13735" y="460"/>
                </a:lnTo>
                <a:cubicBezTo>
                  <a:pt x="13735" y="475"/>
                  <a:pt x="13721" y="489"/>
                  <a:pt x="13721" y="489"/>
                </a:cubicBezTo>
                <a:cubicBezTo>
                  <a:pt x="13706" y="475"/>
                  <a:pt x="13678" y="432"/>
                  <a:pt x="13663" y="417"/>
                </a:cubicBezTo>
                <a:cubicBezTo>
                  <a:pt x="13661" y="413"/>
                  <a:pt x="13659" y="411"/>
                  <a:pt x="13656" y="411"/>
                </a:cubicBezTo>
                <a:cubicBezTo>
                  <a:pt x="13645" y="411"/>
                  <a:pt x="13635" y="465"/>
                  <a:pt x="13635" y="489"/>
                </a:cubicBezTo>
                <a:cubicBezTo>
                  <a:pt x="13635" y="496"/>
                  <a:pt x="13632" y="499"/>
                  <a:pt x="13629" y="499"/>
                </a:cubicBezTo>
                <a:cubicBezTo>
                  <a:pt x="13616" y="499"/>
                  <a:pt x="13588" y="468"/>
                  <a:pt x="13577" y="446"/>
                </a:cubicBezTo>
                <a:cubicBezTo>
                  <a:pt x="13565" y="423"/>
                  <a:pt x="13525" y="399"/>
                  <a:pt x="13503" y="399"/>
                </a:cubicBezTo>
                <a:cubicBezTo>
                  <a:pt x="13498" y="399"/>
                  <a:pt x="13494" y="400"/>
                  <a:pt x="13491" y="403"/>
                </a:cubicBezTo>
                <a:cubicBezTo>
                  <a:pt x="13487" y="407"/>
                  <a:pt x="13482" y="408"/>
                  <a:pt x="13476" y="408"/>
                </a:cubicBezTo>
                <a:cubicBezTo>
                  <a:pt x="13457" y="408"/>
                  <a:pt x="13430" y="392"/>
                  <a:pt x="13419" y="360"/>
                </a:cubicBezTo>
                <a:lnTo>
                  <a:pt x="13390" y="360"/>
                </a:lnTo>
                <a:cubicBezTo>
                  <a:pt x="13347" y="331"/>
                  <a:pt x="13347" y="302"/>
                  <a:pt x="13376" y="259"/>
                </a:cubicBezTo>
                <a:cubicBezTo>
                  <a:pt x="13376" y="259"/>
                  <a:pt x="13376" y="231"/>
                  <a:pt x="13376" y="231"/>
                </a:cubicBezTo>
                <a:cubicBezTo>
                  <a:pt x="13369" y="223"/>
                  <a:pt x="13362" y="220"/>
                  <a:pt x="13356" y="220"/>
                </a:cubicBezTo>
                <a:cubicBezTo>
                  <a:pt x="13351" y="220"/>
                  <a:pt x="13347" y="223"/>
                  <a:pt x="13347" y="231"/>
                </a:cubicBezTo>
                <a:lnTo>
                  <a:pt x="13319" y="259"/>
                </a:lnTo>
                <a:cubicBezTo>
                  <a:pt x="13290" y="274"/>
                  <a:pt x="13275" y="331"/>
                  <a:pt x="13290" y="345"/>
                </a:cubicBezTo>
                <a:cubicBezTo>
                  <a:pt x="13304" y="345"/>
                  <a:pt x="13290" y="374"/>
                  <a:pt x="13290" y="389"/>
                </a:cubicBezTo>
                <a:cubicBezTo>
                  <a:pt x="13287" y="391"/>
                  <a:pt x="13282" y="393"/>
                  <a:pt x="13277" y="393"/>
                </a:cubicBezTo>
                <a:cubicBezTo>
                  <a:pt x="13253" y="393"/>
                  <a:pt x="13209" y="374"/>
                  <a:pt x="13175" y="374"/>
                </a:cubicBezTo>
                <a:cubicBezTo>
                  <a:pt x="13132" y="374"/>
                  <a:pt x="13117" y="403"/>
                  <a:pt x="13117" y="403"/>
                </a:cubicBezTo>
                <a:cubicBezTo>
                  <a:pt x="13117" y="406"/>
                  <a:pt x="13115" y="407"/>
                  <a:pt x="13111" y="407"/>
                </a:cubicBezTo>
                <a:cubicBezTo>
                  <a:pt x="13093" y="407"/>
                  <a:pt x="13046" y="383"/>
                  <a:pt x="13046" y="360"/>
                </a:cubicBezTo>
                <a:cubicBezTo>
                  <a:pt x="13046" y="317"/>
                  <a:pt x="13046" y="259"/>
                  <a:pt x="13074" y="231"/>
                </a:cubicBezTo>
                <a:lnTo>
                  <a:pt x="13089" y="259"/>
                </a:lnTo>
                <a:lnTo>
                  <a:pt x="13132" y="302"/>
                </a:lnTo>
                <a:cubicBezTo>
                  <a:pt x="13146" y="259"/>
                  <a:pt x="13132" y="202"/>
                  <a:pt x="13117" y="202"/>
                </a:cubicBezTo>
                <a:lnTo>
                  <a:pt x="12988" y="202"/>
                </a:lnTo>
                <a:lnTo>
                  <a:pt x="12931" y="231"/>
                </a:lnTo>
                <a:cubicBezTo>
                  <a:pt x="12902" y="231"/>
                  <a:pt x="12888" y="259"/>
                  <a:pt x="12916" y="302"/>
                </a:cubicBezTo>
                <a:cubicBezTo>
                  <a:pt x="12916" y="302"/>
                  <a:pt x="12902" y="360"/>
                  <a:pt x="12888" y="374"/>
                </a:cubicBezTo>
                <a:lnTo>
                  <a:pt x="12873" y="374"/>
                </a:lnTo>
                <a:cubicBezTo>
                  <a:pt x="12859" y="360"/>
                  <a:pt x="12787" y="259"/>
                  <a:pt x="12773" y="231"/>
                </a:cubicBezTo>
                <a:cubicBezTo>
                  <a:pt x="12744" y="202"/>
                  <a:pt x="12730" y="173"/>
                  <a:pt x="12715" y="144"/>
                </a:cubicBezTo>
                <a:lnTo>
                  <a:pt x="12715" y="130"/>
                </a:lnTo>
                <a:cubicBezTo>
                  <a:pt x="12701" y="116"/>
                  <a:pt x="12701" y="101"/>
                  <a:pt x="12686" y="101"/>
                </a:cubicBezTo>
                <a:cubicBezTo>
                  <a:pt x="12686" y="101"/>
                  <a:pt x="12672" y="116"/>
                  <a:pt x="12672" y="116"/>
                </a:cubicBezTo>
                <a:cubicBezTo>
                  <a:pt x="12658" y="130"/>
                  <a:pt x="12672" y="144"/>
                  <a:pt x="12672" y="144"/>
                </a:cubicBezTo>
                <a:cubicBezTo>
                  <a:pt x="12661" y="177"/>
                  <a:pt x="12651" y="193"/>
                  <a:pt x="12640" y="193"/>
                </a:cubicBezTo>
                <a:cubicBezTo>
                  <a:pt x="12636" y="193"/>
                  <a:pt x="12633" y="191"/>
                  <a:pt x="12629" y="187"/>
                </a:cubicBezTo>
                <a:lnTo>
                  <a:pt x="12615" y="173"/>
                </a:lnTo>
                <a:cubicBezTo>
                  <a:pt x="12600" y="173"/>
                  <a:pt x="12586" y="187"/>
                  <a:pt x="12571" y="216"/>
                </a:cubicBezTo>
                <a:lnTo>
                  <a:pt x="12543" y="216"/>
                </a:lnTo>
                <a:cubicBezTo>
                  <a:pt x="12543" y="231"/>
                  <a:pt x="12528" y="245"/>
                  <a:pt x="12528" y="259"/>
                </a:cubicBezTo>
                <a:lnTo>
                  <a:pt x="12528" y="288"/>
                </a:lnTo>
                <a:cubicBezTo>
                  <a:pt x="12514" y="302"/>
                  <a:pt x="12485" y="302"/>
                  <a:pt x="12471" y="302"/>
                </a:cubicBezTo>
                <a:cubicBezTo>
                  <a:pt x="12471" y="302"/>
                  <a:pt x="12471" y="259"/>
                  <a:pt x="12471" y="259"/>
                </a:cubicBezTo>
                <a:cubicBezTo>
                  <a:pt x="12471" y="245"/>
                  <a:pt x="12442" y="202"/>
                  <a:pt x="12413" y="187"/>
                </a:cubicBezTo>
                <a:lnTo>
                  <a:pt x="12399" y="187"/>
                </a:lnTo>
                <a:lnTo>
                  <a:pt x="12356" y="245"/>
                </a:lnTo>
                <a:cubicBezTo>
                  <a:pt x="12299" y="231"/>
                  <a:pt x="12198" y="231"/>
                  <a:pt x="12184" y="216"/>
                </a:cubicBezTo>
                <a:cubicBezTo>
                  <a:pt x="12169" y="216"/>
                  <a:pt x="12097" y="202"/>
                  <a:pt x="12069" y="173"/>
                </a:cubicBezTo>
                <a:cubicBezTo>
                  <a:pt x="12065" y="166"/>
                  <a:pt x="12061" y="164"/>
                  <a:pt x="12057" y="164"/>
                </a:cubicBezTo>
                <a:cubicBezTo>
                  <a:pt x="12042" y="164"/>
                  <a:pt x="12026" y="194"/>
                  <a:pt x="12026" y="216"/>
                </a:cubicBezTo>
                <a:cubicBezTo>
                  <a:pt x="12031" y="222"/>
                  <a:pt x="12037" y="226"/>
                  <a:pt x="12044" y="226"/>
                </a:cubicBezTo>
                <a:cubicBezTo>
                  <a:pt x="12054" y="226"/>
                  <a:pt x="12066" y="219"/>
                  <a:pt x="12083" y="202"/>
                </a:cubicBezTo>
                <a:lnTo>
                  <a:pt x="12097" y="245"/>
                </a:lnTo>
                <a:lnTo>
                  <a:pt x="12126" y="302"/>
                </a:lnTo>
                <a:cubicBezTo>
                  <a:pt x="12152" y="290"/>
                  <a:pt x="12223" y="243"/>
                  <a:pt x="12248" y="243"/>
                </a:cubicBezTo>
                <a:cubicBezTo>
                  <a:pt x="12251" y="243"/>
                  <a:pt x="12254" y="243"/>
                  <a:pt x="12255" y="245"/>
                </a:cubicBezTo>
                <a:cubicBezTo>
                  <a:pt x="12270" y="259"/>
                  <a:pt x="12313" y="274"/>
                  <a:pt x="12342" y="288"/>
                </a:cubicBezTo>
                <a:lnTo>
                  <a:pt x="12399" y="288"/>
                </a:lnTo>
                <a:cubicBezTo>
                  <a:pt x="12442" y="331"/>
                  <a:pt x="12413" y="374"/>
                  <a:pt x="12413" y="374"/>
                </a:cubicBezTo>
                <a:cubicBezTo>
                  <a:pt x="12403" y="374"/>
                  <a:pt x="12360" y="350"/>
                  <a:pt x="12333" y="350"/>
                </a:cubicBezTo>
                <a:cubicBezTo>
                  <a:pt x="12324" y="350"/>
                  <a:pt x="12316" y="353"/>
                  <a:pt x="12313" y="360"/>
                </a:cubicBezTo>
                <a:cubicBezTo>
                  <a:pt x="12299" y="374"/>
                  <a:pt x="12255" y="374"/>
                  <a:pt x="12255" y="374"/>
                </a:cubicBezTo>
                <a:cubicBezTo>
                  <a:pt x="12249" y="368"/>
                  <a:pt x="12241" y="365"/>
                  <a:pt x="12231" y="365"/>
                </a:cubicBezTo>
                <a:cubicBezTo>
                  <a:pt x="12217" y="365"/>
                  <a:pt x="12200" y="372"/>
                  <a:pt x="12184" y="389"/>
                </a:cubicBezTo>
                <a:lnTo>
                  <a:pt x="12140" y="345"/>
                </a:lnTo>
                <a:lnTo>
                  <a:pt x="12140" y="331"/>
                </a:lnTo>
                <a:cubicBezTo>
                  <a:pt x="12112" y="345"/>
                  <a:pt x="12083" y="389"/>
                  <a:pt x="12069" y="403"/>
                </a:cubicBezTo>
                <a:lnTo>
                  <a:pt x="12054" y="417"/>
                </a:lnTo>
                <a:lnTo>
                  <a:pt x="12054" y="432"/>
                </a:lnTo>
                <a:cubicBezTo>
                  <a:pt x="12051" y="429"/>
                  <a:pt x="12047" y="428"/>
                  <a:pt x="12043" y="428"/>
                </a:cubicBezTo>
                <a:cubicBezTo>
                  <a:pt x="12024" y="428"/>
                  <a:pt x="11994" y="446"/>
                  <a:pt x="11982" y="446"/>
                </a:cubicBezTo>
                <a:cubicBezTo>
                  <a:pt x="11968" y="460"/>
                  <a:pt x="11911" y="460"/>
                  <a:pt x="11911" y="489"/>
                </a:cubicBezTo>
                <a:cubicBezTo>
                  <a:pt x="11896" y="518"/>
                  <a:pt x="11867" y="532"/>
                  <a:pt x="11867" y="547"/>
                </a:cubicBezTo>
                <a:cubicBezTo>
                  <a:pt x="11866" y="548"/>
                  <a:pt x="11864" y="549"/>
                  <a:pt x="11861" y="549"/>
                </a:cubicBezTo>
                <a:cubicBezTo>
                  <a:pt x="11838" y="549"/>
                  <a:pt x="11783" y="502"/>
                  <a:pt x="11796" y="489"/>
                </a:cubicBezTo>
                <a:cubicBezTo>
                  <a:pt x="11810" y="460"/>
                  <a:pt x="11796" y="403"/>
                  <a:pt x="11781" y="374"/>
                </a:cubicBezTo>
                <a:cubicBezTo>
                  <a:pt x="11781" y="372"/>
                  <a:pt x="11781" y="371"/>
                  <a:pt x="11780" y="371"/>
                </a:cubicBezTo>
                <a:cubicBezTo>
                  <a:pt x="11774" y="371"/>
                  <a:pt x="11751" y="405"/>
                  <a:pt x="11738" y="417"/>
                </a:cubicBezTo>
                <a:cubicBezTo>
                  <a:pt x="11724" y="432"/>
                  <a:pt x="11709" y="446"/>
                  <a:pt x="11709" y="460"/>
                </a:cubicBezTo>
                <a:lnTo>
                  <a:pt x="11695" y="475"/>
                </a:lnTo>
                <a:lnTo>
                  <a:pt x="11681" y="504"/>
                </a:lnTo>
                <a:cubicBezTo>
                  <a:pt x="11681" y="525"/>
                  <a:pt x="11665" y="538"/>
                  <a:pt x="11646" y="538"/>
                </a:cubicBezTo>
                <a:cubicBezTo>
                  <a:pt x="11639" y="538"/>
                  <a:pt x="11631" y="536"/>
                  <a:pt x="11623" y="532"/>
                </a:cubicBezTo>
                <a:lnTo>
                  <a:pt x="11609" y="518"/>
                </a:lnTo>
                <a:lnTo>
                  <a:pt x="11595" y="504"/>
                </a:lnTo>
                <a:cubicBezTo>
                  <a:pt x="11566" y="489"/>
                  <a:pt x="11566" y="446"/>
                  <a:pt x="11580" y="417"/>
                </a:cubicBezTo>
                <a:lnTo>
                  <a:pt x="11595" y="403"/>
                </a:lnTo>
                <a:cubicBezTo>
                  <a:pt x="11595" y="403"/>
                  <a:pt x="11623" y="417"/>
                  <a:pt x="11623" y="417"/>
                </a:cubicBezTo>
                <a:lnTo>
                  <a:pt x="11638" y="417"/>
                </a:lnTo>
                <a:cubicBezTo>
                  <a:pt x="11652" y="389"/>
                  <a:pt x="11595" y="374"/>
                  <a:pt x="11580" y="374"/>
                </a:cubicBezTo>
                <a:cubicBezTo>
                  <a:pt x="11566" y="374"/>
                  <a:pt x="11508" y="360"/>
                  <a:pt x="11494" y="345"/>
                </a:cubicBezTo>
                <a:cubicBezTo>
                  <a:pt x="11493" y="344"/>
                  <a:pt x="11491" y="344"/>
                  <a:pt x="11489" y="344"/>
                </a:cubicBezTo>
                <a:cubicBezTo>
                  <a:pt x="11474" y="344"/>
                  <a:pt x="11442" y="390"/>
                  <a:pt x="11427" y="390"/>
                </a:cubicBezTo>
                <a:cubicBezTo>
                  <a:pt x="11425" y="390"/>
                  <a:pt x="11423" y="390"/>
                  <a:pt x="11422" y="389"/>
                </a:cubicBezTo>
                <a:cubicBezTo>
                  <a:pt x="11393" y="374"/>
                  <a:pt x="11365" y="302"/>
                  <a:pt x="11365" y="274"/>
                </a:cubicBezTo>
                <a:cubicBezTo>
                  <a:pt x="11365" y="269"/>
                  <a:pt x="11363" y="267"/>
                  <a:pt x="11361" y="267"/>
                </a:cubicBezTo>
                <a:cubicBezTo>
                  <a:pt x="11347" y="267"/>
                  <a:pt x="11305" y="321"/>
                  <a:pt x="11293" y="345"/>
                </a:cubicBezTo>
                <a:cubicBezTo>
                  <a:pt x="11286" y="360"/>
                  <a:pt x="11271" y="363"/>
                  <a:pt x="11257" y="363"/>
                </a:cubicBezTo>
                <a:cubicBezTo>
                  <a:pt x="11243" y="363"/>
                  <a:pt x="11228" y="360"/>
                  <a:pt x="11221" y="360"/>
                </a:cubicBezTo>
                <a:cubicBezTo>
                  <a:pt x="11207" y="360"/>
                  <a:pt x="11149" y="374"/>
                  <a:pt x="11149" y="389"/>
                </a:cubicBezTo>
                <a:cubicBezTo>
                  <a:pt x="11147" y="393"/>
                  <a:pt x="11145" y="394"/>
                  <a:pt x="11143" y="394"/>
                </a:cubicBezTo>
                <a:cubicBezTo>
                  <a:pt x="11131" y="394"/>
                  <a:pt x="11122" y="329"/>
                  <a:pt x="11135" y="317"/>
                </a:cubicBezTo>
                <a:cubicBezTo>
                  <a:pt x="11135" y="288"/>
                  <a:pt x="11135" y="245"/>
                  <a:pt x="11135" y="231"/>
                </a:cubicBezTo>
                <a:cubicBezTo>
                  <a:pt x="11135" y="231"/>
                  <a:pt x="11106" y="231"/>
                  <a:pt x="11106" y="245"/>
                </a:cubicBezTo>
                <a:cubicBezTo>
                  <a:pt x="11106" y="245"/>
                  <a:pt x="11092" y="302"/>
                  <a:pt x="11077" y="374"/>
                </a:cubicBezTo>
                <a:lnTo>
                  <a:pt x="11005" y="374"/>
                </a:lnTo>
                <a:cubicBezTo>
                  <a:pt x="10962" y="374"/>
                  <a:pt x="10919" y="331"/>
                  <a:pt x="10934" y="302"/>
                </a:cubicBezTo>
                <a:cubicBezTo>
                  <a:pt x="10947" y="283"/>
                  <a:pt x="10960" y="275"/>
                  <a:pt x="10971" y="275"/>
                </a:cubicBezTo>
                <a:cubicBezTo>
                  <a:pt x="10985" y="275"/>
                  <a:pt x="10998" y="287"/>
                  <a:pt x="11005" y="302"/>
                </a:cubicBezTo>
                <a:lnTo>
                  <a:pt x="11020" y="302"/>
                </a:lnTo>
                <a:cubicBezTo>
                  <a:pt x="11020" y="288"/>
                  <a:pt x="11020" y="259"/>
                  <a:pt x="11020" y="259"/>
                </a:cubicBezTo>
                <a:lnTo>
                  <a:pt x="11005" y="245"/>
                </a:lnTo>
                <a:cubicBezTo>
                  <a:pt x="10991" y="245"/>
                  <a:pt x="11005" y="216"/>
                  <a:pt x="11020" y="216"/>
                </a:cubicBezTo>
                <a:cubicBezTo>
                  <a:pt x="11020" y="202"/>
                  <a:pt x="11005" y="144"/>
                  <a:pt x="11005" y="130"/>
                </a:cubicBezTo>
                <a:cubicBezTo>
                  <a:pt x="11001" y="121"/>
                  <a:pt x="10991" y="118"/>
                  <a:pt x="10979" y="118"/>
                </a:cubicBezTo>
                <a:cubicBezTo>
                  <a:pt x="10951" y="118"/>
                  <a:pt x="10910" y="134"/>
                  <a:pt x="10891" y="144"/>
                </a:cubicBezTo>
                <a:cubicBezTo>
                  <a:pt x="10876" y="152"/>
                  <a:pt x="10869" y="155"/>
                  <a:pt x="10865" y="155"/>
                </a:cubicBezTo>
                <a:cubicBezTo>
                  <a:pt x="10862" y="155"/>
                  <a:pt x="10862" y="152"/>
                  <a:pt x="10862" y="144"/>
                </a:cubicBezTo>
                <a:cubicBezTo>
                  <a:pt x="10862" y="144"/>
                  <a:pt x="10833" y="130"/>
                  <a:pt x="10819" y="130"/>
                </a:cubicBezTo>
                <a:cubicBezTo>
                  <a:pt x="10804" y="130"/>
                  <a:pt x="10804" y="144"/>
                  <a:pt x="10819" y="173"/>
                </a:cubicBezTo>
                <a:lnTo>
                  <a:pt x="10819" y="187"/>
                </a:lnTo>
                <a:lnTo>
                  <a:pt x="10819" y="202"/>
                </a:lnTo>
                <a:cubicBezTo>
                  <a:pt x="10819" y="213"/>
                  <a:pt x="10804" y="217"/>
                  <a:pt x="10785" y="217"/>
                </a:cubicBezTo>
                <a:cubicBezTo>
                  <a:pt x="10754" y="217"/>
                  <a:pt x="10713" y="205"/>
                  <a:pt x="10704" y="187"/>
                </a:cubicBezTo>
                <a:cubicBezTo>
                  <a:pt x="10704" y="159"/>
                  <a:pt x="10661" y="130"/>
                  <a:pt x="10632" y="130"/>
                </a:cubicBezTo>
                <a:cubicBezTo>
                  <a:pt x="10618" y="130"/>
                  <a:pt x="10661" y="231"/>
                  <a:pt x="10646" y="259"/>
                </a:cubicBezTo>
                <a:cubicBezTo>
                  <a:pt x="10646" y="302"/>
                  <a:pt x="10603" y="345"/>
                  <a:pt x="10603" y="360"/>
                </a:cubicBezTo>
                <a:cubicBezTo>
                  <a:pt x="10589" y="360"/>
                  <a:pt x="10560" y="345"/>
                  <a:pt x="10546" y="331"/>
                </a:cubicBezTo>
                <a:cubicBezTo>
                  <a:pt x="10543" y="328"/>
                  <a:pt x="10540" y="327"/>
                  <a:pt x="10538" y="327"/>
                </a:cubicBezTo>
                <a:cubicBezTo>
                  <a:pt x="10526" y="327"/>
                  <a:pt x="10517" y="348"/>
                  <a:pt x="10517" y="360"/>
                </a:cubicBezTo>
                <a:cubicBezTo>
                  <a:pt x="10517" y="360"/>
                  <a:pt x="10488" y="345"/>
                  <a:pt x="10474" y="317"/>
                </a:cubicBezTo>
                <a:lnTo>
                  <a:pt x="10445" y="288"/>
                </a:lnTo>
                <a:cubicBezTo>
                  <a:pt x="10445" y="288"/>
                  <a:pt x="10416" y="331"/>
                  <a:pt x="10416" y="345"/>
                </a:cubicBezTo>
                <a:cubicBezTo>
                  <a:pt x="10416" y="360"/>
                  <a:pt x="10460" y="389"/>
                  <a:pt x="10460" y="417"/>
                </a:cubicBezTo>
                <a:cubicBezTo>
                  <a:pt x="10474" y="432"/>
                  <a:pt x="10445" y="475"/>
                  <a:pt x="10431" y="475"/>
                </a:cubicBezTo>
                <a:cubicBezTo>
                  <a:pt x="10416" y="489"/>
                  <a:pt x="10460" y="547"/>
                  <a:pt x="10474" y="547"/>
                </a:cubicBezTo>
                <a:cubicBezTo>
                  <a:pt x="10488" y="561"/>
                  <a:pt x="10517" y="561"/>
                  <a:pt x="10531" y="561"/>
                </a:cubicBezTo>
                <a:cubicBezTo>
                  <a:pt x="10546" y="561"/>
                  <a:pt x="10503" y="633"/>
                  <a:pt x="10488" y="662"/>
                </a:cubicBezTo>
                <a:cubicBezTo>
                  <a:pt x="10485" y="668"/>
                  <a:pt x="10482" y="670"/>
                  <a:pt x="10479" y="670"/>
                </a:cubicBezTo>
                <a:cubicBezTo>
                  <a:pt x="10468" y="670"/>
                  <a:pt x="10460" y="629"/>
                  <a:pt x="10460" y="561"/>
                </a:cubicBezTo>
                <a:lnTo>
                  <a:pt x="10388" y="547"/>
                </a:lnTo>
                <a:cubicBezTo>
                  <a:pt x="10388" y="547"/>
                  <a:pt x="10388" y="518"/>
                  <a:pt x="10388" y="504"/>
                </a:cubicBezTo>
                <a:lnTo>
                  <a:pt x="10416" y="460"/>
                </a:lnTo>
                <a:cubicBezTo>
                  <a:pt x="10388" y="446"/>
                  <a:pt x="10359" y="417"/>
                  <a:pt x="10345" y="403"/>
                </a:cubicBezTo>
                <a:cubicBezTo>
                  <a:pt x="10345" y="389"/>
                  <a:pt x="10359" y="345"/>
                  <a:pt x="10345" y="345"/>
                </a:cubicBezTo>
                <a:cubicBezTo>
                  <a:pt x="10330" y="345"/>
                  <a:pt x="10301" y="360"/>
                  <a:pt x="10273" y="360"/>
                </a:cubicBezTo>
                <a:lnTo>
                  <a:pt x="10244" y="374"/>
                </a:lnTo>
                <a:lnTo>
                  <a:pt x="10215" y="374"/>
                </a:lnTo>
                <a:cubicBezTo>
                  <a:pt x="10187" y="403"/>
                  <a:pt x="10215" y="460"/>
                  <a:pt x="10230" y="475"/>
                </a:cubicBezTo>
                <a:cubicBezTo>
                  <a:pt x="10244" y="489"/>
                  <a:pt x="10230" y="532"/>
                  <a:pt x="10215" y="532"/>
                </a:cubicBezTo>
                <a:cubicBezTo>
                  <a:pt x="10215" y="536"/>
                  <a:pt x="10214" y="538"/>
                  <a:pt x="10212" y="538"/>
                </a:cubicBezTo>
                <a:cubicBezTo>
                  <a:pt x="10207" y="538"/>
                  <a:pt x="10197" y="528"/>
                  <a:pt x="10187" y="518"/>
                </a:cubicBezTo>
                <a:cubicBezTo>
                  <a:pt x="10187" y="514"/>
                  <a:pt x="10185" y="512"/>
                  <a:pt x="10183" y="512"/>
                </a:cubicBezTo>
                <a:cubicBezTo>
                  <a:pt x="10178" y="512"/>
                  <a:pt x="10168" y="522"/>
                  <a:pt x="10158" y="532"/>
                </a:cubicBezTo>
                <a:lnTo>
                  <a:pt x="10158" y="475"/>
                </a:lnTo>
                <a:lnTo>
                  <a:pt x="10143" y="460"/>
                </a:lnTo>
                <a:cubicBezTo>
                  <a:pt x="10141" y="458"/>
                  <a:pt x="10137" y="456"/>
                  <a:pt x="10133" y="456"/>
                </a:cubicBezTo>
                <a:cubicBezTo>
                  <a:pt x="10119" y="456"/>
                  <a:pt x="10100" y="475"/>
                  <a:pt x="10100" y="475"/>
                </a:cubicBezTo>
                <a:cubicBezTo>
                  <a:pt x="10096" y="479"/>
                  <a:pt x="10091" y="481"/>
                  <a:pt x="10085" y="481"/>
                </a:cubicBezTo>
                <a:cubicBezTo>
                  <a:pt x="10072" y="481"/>
                  <a:pt x="10057" y="471"/>
                  <a:pt x="10057" y="460"/>
                </a:cubicBezTo>
                <a:cubicBezTo>
                  <a:pt x="10043" y="446"/>
                  <a:pt x="10072" y="403"/>
                  <a:pt x="10057" y="389"/>
                </a:cubicBezTo>
                <a:cubicBezTo>
                  <a:pt x="10043" y="389"/>
                  <a:pt x="9971" y="360"/>
                  <a:pt x="9971" y="331"/>
                </a:cubicBezTo>
                <a:cubicBezTo>
                  <a:pt x="9957" y="302"/>
                  <a:pt x="9914" y="245"/>
                  <a:pt x="9899" y="216"/>
                </a:cubicBezTo>
                <a:cubicBezTo>
                  <a:pt x="9894" y="206"/>
                  <a:pt x="9887" y="201"/>
                  <a:pt x="9879" y="201"/>
                </a:cubicBezTo>
                <a:cubicBezTo>
                  <a:pt x="9864" y="201"/>
                  <a:pt x="9846" y="217"/>
                  <a:pt x="9827" y="245"/>
                </a:cubicBezTo>
                <a:lnTo>
                  <a:pt x="9813" y="202"/>
                </a:lnTo>
                <a:lnTo>
                  <a:pt x="9799" y="130"/>
                </a:lnTo>
                <a:cubicBezTo>
                  <a:pt x="9770" y="144"/>
                  <a:pt x="9756" y="202"/>
                  <a:pt x="9784" y="231"/>
                </a:cubicBezTo>
                <a:lnTo>
                  <a:pt x="9784" y="259"/>
                </a:lnTo>
                <a:cubicBezTo>
                  <a:pt x="9784" y="311"/>
                  <a:pt x="9799" y="318"/>
                  <a:pt x="9818" y="318"/>
                </a:cubicBezTo>
                <a:cubicBezTo>
                  <a:pt x="9825" y="318"/>
                  <a:pt x="9834" y="317"/>
                  <a:pt x="9842" y="317"/>
                </a:cubicBezTo>
                <a:cubicBezTo>
                  <a:pt x="9843" y="316"/>
                  <a:pt x="9844" y="315"/>
                  <a:pt x="9845" y="315"/>
                </a:cubicBezTo>
                <a:lnTo>
                  <a:pt x="9845" y="315"/>
                </a:lnTo>
                <a:cubicBezTo>
                  <a:pt x="9856" y="315"/>
                  <a:pt x="9855" y="389"/>
                  <a:pt x="9842" y="389"/>
                </a:cubicBezTo>
                <a:cubicBezTo>
                  <a:pt x="9840" y="390"/>
                  <a:pt x="9837" y="390"/>
                  <a:pt x="9835" y="390"/>
                </a:cubicBezTo>
                <a:cubicBezTo>
                  <a:pt x="9805" y="390"/>
                  <a:pt x="9756" y="315"/>
                  <a:pt x="9756" y="288"/>
                </a:cubicBezTo>
                <a:cubicBezTo>
                  <a:pt x="9746" y="261"/>
                  <a:pt x="9720" y="251"/>
                  <a:pt x="9698" y="251"/>
                </a:cubicBezTo>
                <a:cubicBezTo>
                  <a:pt x="9686" y="251"/>
                  <a:pt x="9675" y="254"/>
                  <a:pt x="9669" y="259"/>
                </a:cubicBezTo>
                <a:lnTo>
                  <a:pt x="9612" y="259"/>
                </a:lnTo>
                <a:cubicBezTo>
                  <a:pt x="9612" y="259"/>
                  <a:pt x="9597" y="274"/>
                  <a:pt x="9612" y="302"/>
                </a:cubicBezTo>
                <a:lnTo>
                  <a:pt x="9612" y="317"/>
                </a:lnTo>
                <a:cubicBezTo>
                  <a:pt x="9626" y="345"/>
                  <a:pt x="9626" y="360"/>
                  <a:pt x="9612" y="374"/>
                </a:cubicBezTo>
                <a:cubicBezTo>
                  <a:pt x="9597" y="389"/>
                  <a:pt x="9569" y="389"/>
                  <a:pt x="9554" y="403"/>
                </a:cubicBezTo>
                <a:lnTo>
                  <a:pt x="9554" y="417"/>
                </a:lnTo>
                <a:cubicBezTo>
                  <a:pt x="9550" y="426"/>
                  <a:pt x="9547" y="429"/>
                  <a:pt x="9545" y="429"/>
                </a:cubicBezTo>
                <a:cubicBezTo>
                  <a:pt x="9540" y="429"/>
                  <a:pt x="9540" y="409"/>
                  <a:pt x="9540" y="389"/>
                </a:cubicBezTo>
                <a:cubicBezTo>
                  <a:pt x="9526" y="374"/>
                  <a:pt x="9540" y="345"/>
                  <a:pt x="9540" y="317"/>
                </a:cubicBezTo>
                <a:lnTo>
                  <a:pt x="9554" y="288"/>
                </a:lnTo>
                <a:lnTo>
                  <a:pt x="9554" y="274"/>
                </a:lnTo>
                <a:cubicBezTo>
                  <a:pt x="9554" y="274"/>
                  <a:pt x="9511" y="259"/>
                  <a:pt x="9511" y="259"/>
                </a:cubicBezTo>
                <a:cubicBezTo>
                  <a:pt x="9497" y="259"/>
                  <a:pt x="9497" y="317"/>
                  <a:pt x="9483" y="317"/>
                </a:cubicBezTo>
                <a:cubicBezTo>
                  <a:pt x="9468" y="331"/>
                  <a:pt x="9454" y="331"/>
                  <a:pt x="9454" y="331"/>
                </a:cubicBezTo>
                <a:cubicBezTo>
                  <a:pt x="9439" y="331"/>
                  <a:pt x="9411" y="403"/>
                  <a:pt x="9396" y="417"/>
                </a:cubicBezTo>
                <a:cubicBezTo>
                  <a:pt x="9368" y="417"/>
                  <a:pt x="9368" y="302"/>
                  <a:pt x="9382" y="288"/>
                </a:cubicBezTo>
                <a:cubicBezTo>
                  <a:pt x="9411" y="274"/>
                  <a:pt x="9425" y="231"/>
                  <a:pt x="9425" y="216"/>
                </a:cubicBezTo>
                <a:cubicBezTo>
                  <a:pt x="9425" y="202"/>
                  <a:pt x="9454" y="173"/>
                  <a:pt x="9468" y="159"/>
                </a:cubicBezTo>
                <a:cubicBezTo>
                  <a:pt x="9468" y="144"/>
                  <a:pt x="9425" y="116"/>
                  <a:pt x="9353" y="116"/>
                </a:cubicBezTo>
                <a:lnTo>
                  <a:pt x="9310" y="187"/>
                </a:lnTo>
                <a:lnTo>
                  <a:pt x="9296" y="202"/>
                </a:lnTo>
                <a:cubicBezTo>
                  <a:pt x="9253" y="216"/>
                  <a:pt x="9195" y="245"/>
                  <a:pt x="9195" y="259"/>
                </a:cubicBezTo>
                <a:cubicBezTo>
                  <a:pt x="9210" y="274"/>
                  <a:pt x="9253" y="288"/>
                  <a:pt x="9281" y="302"/>
                </a:cubicBezTo>
                <a:cubicBezTo>
                  <a:pt x="9296" y="302"/>
                  <a:pt x="9324" y="360"/>
                  <a:pt x="9324" y="389"/>
                </a:cubicBezTo>
                <a:cubicBezTo>
                  <a:pt x="9324" y="405"/>
                  <a:pt x="9295" y="412"/>
                  <a:pt x="9265" y="412"/>
                </a:cubicBezTo>
                <a:cubicBezTo>
                  <a:pt x="9243" y="412"/>
                  <a:pt x="9221" y="409"/>
                  <a:pt x="9210" y="403"/>
                </a:cubicBezTo>
                <a:cubicBezTo>
                  <a:pt x="9181" y="403"/>
                  <a:pt x="9166" y="345"/>
                  <a:pt x="9181" y="331"/>
                </a:cubicBezTo>
                <a:cubicBezTo>
                  <a:pt x="9181" y="317"/>
                  <a:pt x="9166" y="317"/>
                  <a:pt x="9152" y="317"/>
                </a:cubicBezTo>
                <a:cubicBezTo>
                  <a:pt x="9149" y="314"/>
                  <a:pt x="9147" y="313"/>
                  <a:pt x="9145" y="313"/>
                </a:cubicBezTo>
                <a:cubicBezTo>
                  <a:pt x="9138" y="313"/>
                  <a:pt x="9138" y="334"/>
                  <a:pt x="9138" y="345"/>
                </a:cubicBezTo>
                <a:lnTo>
                  <a:pt x="9138" y="360"/>
                </a:lnTo>
                <a:lnTo>
                  <a:pt x="9123" y="432"/>
                </a:lnTo>
                <a:cubicBezTo>
                  <a:pt x="9080" y="432"/>
                  <a:pt x="8994" y="389"/>
                  <a:pt x="8965" y="389"/>
                </a:cubicBezTo>
                <a:cubicBezTo>
                  <a:pt x="8937" y="374"/>
                  <a:pt x="8908" y="360"/>
                  <a:pt x="8908" y="345"/>
                </a:cubicBezTo>
                <a:cubicBezTo>
                  <a:pt x="8908" y="331"/>
                  <a:pt x="8965" y="302"/>
                  <a:pt x="8980" y="302"/>
                </a:cubicBezTo>
                <a:cubicBezTo>
                  <a:pt x="9003" y="302"/>
                  <a:pt x="9053" y="284"/>
                  <a:pt x="9087" y="284"/>
                </a:cubicBezTo>
                <a:cubicBezTo>
                  <a:pt x="9096" y="284"/>
                  <a:pt x="9103" y="285"/>
                  <a:pt x="9109" y="288"/>
                </a:cubicBezTo>
                <a:cubicBezTo>
                  <a:pt x="9113" y="292"/>
                  <a:pt x="9119" y="294"/>
                  <a:pt x="9124" y="294"/>
                </a:cubicBezTo>
                <a:cubicBezTo>
                  <a:pt x="9138" y="294"/>
                  <a:pt x="9152" y="284"/>
                  <a:pt x="9152" y="274"/>
                </a:cubicBezTo>
                <a:lnTo>
                  <a:pt x="9152" y="259"/>
                </a:lnTo>
                <a:cubicBezTo>
                  <a:pt x="9143" y="242"/>
                  <a:pt x="9134" y="229"/>
                  <a:pt x="9122" y="229"/>
                </a:cubicBezTo>
                <a:cubicBezTo>
                  <a:pt x="9114" y="229"/>
                  <a:pt x="9106" y="234"/>
                  <a:pt x="9095" y="245"/>
                </a:cubicBezTo>
                <a:cubicBezTo>
                  <a:pt x="9095" y="252"/>
                  <a:pt x="9084" y="256"/>
                  <a:pt x="9071" y="256"/>
                </a:cubicBezTo>
                <a:cubicBezTo>
                  <a:pt x="9059" y="256"/>
                  <a:pt x="9044" y="252"/>
                  <a:pt x="9037" y="245"/>
                </a:cubicBezTo>
                <a:lnTo>
                  <a:pt x="8994" y="202"/>
                </a:lnTo>
                <a:cubicBezTo>
                  <a:pt x="8937" y="202"/>
                  <a:pt x="8850" y="216"/>
                  <a:pt x="8850" y="245"/>
                </a:cubicBezTo>
                <a:cubicBezTo>
                  <a:pt x="8850" y="255"/>
                  <a:pt x="8843" y="265"/>
                  <a:pt x="8839" y="265"/>
                </a:cubicBezTo>
                <a:cubicBezTo>
                  <a:pt x="8837" y="265"/>
                  <a:pt x="8836" y="263"/>
                  <a:pt x="8836" y="259"/>
                </a:cubicBezTo>
                <a:lnTo>
                  <a:pt x="8822" y="245"/>
                </a:lnTo>
                <a:cubicBezTo>
                  <a:pt x="8822" y="231"/>
                  <a:pt x="8764" y="216"/>
                  <a:pt x="8750" y="216"/>
                </a:cubicBezTo>
                <a:cubicBezTo>
                  <a:pt x="8750" y="221"/>
                  <a:pt x="8748" y="223"/>
                  <a:pt x="8746" y="223"/>
                </a:cubicBezTo>
                <a:cubicBezTo>
                  <a:pt x="8740" y="223"/>
                  <a:pt x="8731" y="216"/>
                  <a:pt x="8721" y="216"/>
                </a:cubicBezTo>
                <a:lnTo>
                  <a:pt x="8692" y="231"/>
                </a:lnTo>
                <a:cubicBezTo>
                  <a:pt x="8707" y="245"/>
                  <a:pt x="8721" y="274"/>
                  <a:pt x="8721" y="302"/>
                </a:cubicBezTo>
                <a:lnTo>
                  <a:pt x="8764" y="302"/>
                </a:lnTo>
                <a:cubicBezTo>
                  <a:pt x="8764" y="310"/>
                  <a:pt x="8761" y="313"/>
                  <a:pt x="8753" y="313"/>
                </a:cubicBezTo>
                <a:cubicBezTo>
                  <a:pt x="8746" y="313"/>
                  <a:pt x="8735" y="310"/>
                  <a:pt x="8721" y="302"/>
                </a:cubicBezTo>
                <a:lnTo>
                  <a:pt x="8721" y="302"/>
                </a:lnTo>
                <a:cubicBezTo>
                  <a:pt x="8750" y="360"/>
                  <a:pt x="8764" y="417"/>
                  <a:pt x="8735" y="417"/>
                </a:cubicBezTo>
                <a:cubicBezTo>
                  <a:pt x="8728" y="421"/>
                  <a:pt x="8721" y="423"/>
                  <a:pt x="8714" y="423"/>
                </a:cubicBezTo>
                <a:cubicBezTo>
                  <a:pt x="8694" y="423"/>
                  <a:pt x="8678" y="407"/>
                  <a:pt x="8678" y="374"/>
                </a:cubicBezTo>
                <a:lnTo>
                  <a:pt x="8678" y="360"/>
                </a:lnTo>
                <a:cubicBezTo>
                  <a:pt x="8678" y="345"/>
                  <a:pt x="8678" y="317"/>
                  <a:pt x="8692" y="317"/>
                </a:cubicBezTo>
                <a:lnTo>
                  <a:pt x="8707" y="302"/>
                </a:lnTo>
                <a:cubicBezTo>
                  <a:pt x="8692" y="302"/>
                  <a:pt x="8664" y="288"/>
                  <a:pt x="8649" y="288"/>
                </a:cubicBezTo>
                <a:lnTo>
                  <a:pt x="8635" y="274"/>
                </a:lnTo>
                <a:lnTo>
                  <a:pt x="8620" y="259"/>
                </a:lnTo>
                <a:cubicBezTo>
                  <a:pt x="8635" y="231"/>
                  <a:pt x="8620" y="216"/>
                  <a:pt x="8592" y="202"/>
                </a:cubicBezTo>
                <a:lnTo>
                  <a:pt x="8577" y="259"/>
                </a:lnTo>
                <a:lnTo>
                  <a:pt x="8577" y="274"/>
                </a:lnTo>
                <a:cubicBezTo>
                  <a:pt x="8577" y="288"/>
                  <a:pt x="8606" y="331"/>
                  <a:pt x="8620" y="345"/>
                </a:cubicBezTo>
                <a:cubicBezTo>
                  <a:pt x="8620" y="359"/>
                  <a:pt x="8620" y="419"/>
                  <a:pt x="8610" y="419"/>
                </a:cubicBezTo>
                <a:cubicBezTo>
                  <a:pt x="8609" y="419"/>
                  <a:pt x="8607" y="419"/>
                  <a:pt x="8606" y="417"/>
                </a:cubicBezTo>
                <a:cubicBezTo>
                  <a:pt x="8599" y="410"/>
                  <a:pt x="8585" y="410"/>
                  <a:pt x="8570" y="410"/>
                </a:cubicBezTo>
                <a:cubicBezTo>
                  <a:pt x="8556" y="410"/>
                  <a:pt x="8541" y="410"/>
                  <a:pt x="8534" y="403"/>
                </a:cubicBezTo>
                <a:cubicBezTo>
                  <a:pt x="8534" y="389"/>
                  <a:pt x="8506" y="389"/>
                  <a:pt x="8477" y="389"/>
                </a:cubicBezTo>
                <a:lnTo>
                  <a:pt x="8462" y="403"/>
                </a:lnTo>
                <a:cubicBezTo>
                  <a:pt x="8462" y="403"/>
                  <a:pt x="8448" y="389"/>
                  <a:pt x="8448" y="389"/>
                </a:cubicBezTo>
                <a:lnTo>
                  <a:pt x="8434" y="331"/>
                </a:lnTo>
                <a:cubicBezTo>
                  <a:pt x="8405" y="288"/>
                  <a:pt x="8405" y="202"/>
                  <a:pt x="8419" y="187"/>
                </a:cubicBezTo>
                <a:cubicBezTo>
                  <a:pt x="8419" y="159"/>
                  <a:pt x="8405" y="159"/>
                  <a:pt x="8362" y="159"/>
                </a:cubicBezTo>
                <a:lnTo>
                  <a:pt x="8362" y="173"/>
                </a:lnTo>
                <a:lnTo>
                  <a:pt x="8348" y="202"/>
                </a:lnTo>
                <a:cubicBezTo>
                  <a:pt x="8337" y="212"/>
                  <a:pt x="8277" y="222"/>
                  <a:pt x="8232" y="222"/>
                </a:cubicBezTo>
                <a:cubicBezTo>
                  <a:pt x="8214" y="222"/>
                  <a:pt x="8198" y="220"/>
                  <a:pt x="8189" y="216"/>
                </a:cubicBezTo>
                <a:cubicBezTo>
                  <a:pt x="8146" y="202"/>
                  <a:pt x="8103" y="187"/>
                  <a:pt x="8103" y="173"/>
                </a:cubicBezTo>
                <a:lnTo>
                  <a:pt x="8103" y="116"/>
                </a:lnTo>
                <a:cubicBezTo>
                  <a:pt x="8075" y="130"/>
                  <a:pt x="8017" y="130"/>
                  <a:pt x="8017" y="144"/>
                </a:cubicBezTo>
                <a:cubicBezTo>
                  <a:pt x="8005" y="144"/>
                  <a:pt x="7929" y="113"/>
                  <a:pt x="7890" y="113"/>
                </a:cubicBezTo>
                <a:cubicBezTo>
                  <a:pt x="7883" y="113"/>
                  <a:pt x="7878" y="114"/>
                  <a:pt x="7873" y="116"/>
                </a:cubicBezTo>
                <a:cubicBezTo>
                  <a:pt x="7845" y="144"/>
                  <a:pt x="7830" y="216"/>
                  <a:pt x="7845" y="245"/>
                </a:cubicBezTo>
                <a:cubicBezTo>
                  <a:pt x="7845" y="259"/>
                  <a:pt x="7802" y="288"/>
                  <a:pt x="7787" y="288"/>
                </a:cubicBezTo>
                <a:cubicBezTo>
                  <a:pt x="7773" y="288"/>
                  <a:pt x="7787" y="317"/>
                  <a:pt x="7816" y="331"/>
                </a:cubicBezTo>
                <a:lnTo>
                  <a:pt x="7845" y="360"/>
                </a:lnTo>
                <a:cubicBezTo>
                  <a:pt x="7859" y="360"/>
                  <a:pt x="7873" y="403"/>
                  <a:pt x="7873" y="417"/>
                </a:cubicBezTo>
                <a:cubicBezTo>
                  <a:pt x="7867" y="429"/>
                  <a:pt x="7861" y="434"/>
                  <a:pt x="7854" y="434"/>
                </a:cubicBezTo>
                <a:cubicBezTo>
                  <a:pt x="7844" y="434"/>
                  <a:pt x="7833" y="426"/>
                  <a:pt x="7816" y="417"/>
                </a:cubicBezTo>
                <a:lnTo>
                  <a:pt x="7816" y="403"/>
                </a:lnTo>
                <a:cubicBezTo>
                  <a:pt x="7787" y="403"/>
                  <a:pt x="7773" y="417"/>
                  <a:pt x="7787" y="432"/>
                </a:cubicBezTo>
                <a:lnTo>
                  <a:pt x="7802" y="446"/>
                </a:lnTo>
                <a:lnTo>
                  <a:pt x="7802" y="460"/>
                </a:lnTo>
                <a:cubicBezTo>
                  <a:pt x="7802" y="475"/>
                  <a:pt x="7787" y="489"/>
                  <a:pt x="7773" y="489"/>
                </a:cubicBezTo>
                <a:lnTo>
                  <a:pt x="7758" y="489"/>
                </a:lnTo>
                <a:lnTo>
                  <a:pt x="7744" y="475"/>
                </a:lnTo>
                <a:cubicBezTo>
                  <a:pt x="7730" y="460"/>
                  <a:pt x="7687" y="446"/>
                  <a:pt x="7658" y="432"/>
                </a:cubicBezTo>
                <a:lnTo>
                  <a:pt x="7644" y="374"/>
                </a:lnTo>
                <a:cubicBezTo>
                  <a:pt x="7644" y="331"/>
                  <a:pt x="7672" y="331"/>
                  <a:pt x="7672" y="302"/>
                </a:cubicBezTo>
                <a:lnTo>
                  <a:pt x="7672" y="288"/>
                </a:lnTo>
                <a:cubicBezTo>
                  <a:pt x="7672" y="274"/>
                  <a:pt x="7672" y="259"/>
                  <a:pt x="7644" y="259"/>
                </a:cubicBezTo>
                <a:lnTo>
                  <a:pt x="7644" y="274"/>
                </a:lnTo>
                <a:lnTo>
                  <a:pt x="7629" y="274"/>
                </a:lnTo>
                <a:cubicBezTo>
                  <a:pt x="7626" y="280"/>
                  <a:pt x="7619" y="282"/>
                  <a:pt x="7609" y="282"/>
                </a:cubicBezTo>
                <a:cubicBezTo>
                  <a:pt x="7587" y="282"/>
                  <a:pt x="7554" y="271"/>
                  <a:pt x="7526" y="271"/>
                </a:cubicBezTo>
                <a:cubicBezTo>
                  <a:pt x="7509" y="271"/>
                  <a:pt x="7494" y="275"/>
                  <a:pt x="7485" y="288"/>
                </a:cubicBezTo>
                <a:cubicBezTo>
                  <a:pt x="7473" y="327"/>
                  <a:pt x="7506" y="376"/>
                  <a:pt x="7533" y="376"/>
                </a:cubicBezTo>
                <a:cubicBezTo>
                  <a:pt x="7537" y="376"/>
                  <a:pt x="7540" y="376"/>
                  <a:pt x="7543" y="374"/>
                </a:cubicBezTo>
                <a:cubicBezTo>
                  <a:pt x="7553" y="364"/>
                  <a:pt x="7570" y="354"/>
                  <a:pt x="7580" y="354"/>
                </a:cubicBezTo>
                <a:cubicBezTo>
                  <a:pt x="7584" y="354"/>
                  <a:pt x="7586" y="356"/>
                  <a:pt x="7586" y="360"/>
                </a:cubicBezTo>
                <a:lnTo>
                  <a:pt x="7586" y="374"/>
                </a:lnTo>
                <a:cubicBezTo>
                  <a:pt x="7600" y="403"/>
                  <a:pt x="7644" y="432"/>
                  <a:pt x="7600" y="460"/>
                </a:cubicBezTo>
                <a:lnTo>
                  <a:pt x="7586" y="475"/>
                </a:lnTo>
                <a:cubicBezTo>
                  <a:pt x="7572" y="446"/>
                  <a:pt x="7543" y="417"/>
                  <a:pt x="7543" y="417"/>
                </a:cubicBezTo>
                <a:cubicBezTo>
                  <a:pt x="7529" y="417"/>
                  <a:pt x="7514" y="432"/>
                  <a:pt x="7500" y="446"/>
                </a:cubicBezTo>
                <a:cubicBezTo>
                  <a:pt x="7500" y="450"/>
                  <a:pt x="7499" y="452"/>
                  <a:pt x="7497" y="452"/>
                </a:cubicBezTo>
                <a:cubicBezTo>
                  <a:pt x="7492" y="452"/>
                  <a:pt x="7482" y="438"/>
                  <a:pt x="7471" y="417"/>
                </a:cubicBezTo>
                <a:lnTo>
                  <a:pt x="7471" y="403"/>
                </a:lnTo>
                <a:lnTo>
                  <a:pt x="7457" y="403"/>
                </a:lnTo>
                <a:cubicBezTo>
                  <a:pt x="7428" y="403"/>
                  <a:pt x="7414" y="345"/>
                  <a:pt x="7414" y="274"/>
                </a:cubicBezTo>
                <a:lnTo>
                  <a:pt x="7414" y="216"/>
                </a:lnTo>
                <a:cubicBezTo>
                  <a:pt x="7414" y="202"/>
                  <a:pt x="7399" y="187"/>
                  <a:pt x="7399" y="187"/>
                </a:cubicBezTo>
                <a:lnTo>
                  <a:pt x="7385" y="187"/>
                </a:lnTo>
                <a:cubicBezTo>
                  <a:pt x="7385" y="187"/>
                  <a:pt x="7371" y="259"/>
                  <a:pt x="7371" y="274"/>
                </a:cubicBezTo>
                <a:cubicBezTo>
                  <a:pt x="7356" y="302"/>
                  <a:pt x="7356" y="389"/>
                  <a:pt x="7342" y="403"/>
                </a:cubicBezTo>
                <a:cubicBezTo>
                  <a:pt x="7334" y="407"/>
                  <a:pt x="7327" y="409"/>
                  <a:pt x="7322" y="409"/>
                </a:cubicBezTo>
                <a:cubicBezTo>
                  <a:pt x="7306" y="409"/>
                  <a:pt x="7299" y="395"/>
                  <a:pt x="7299" y="374"/>
                </a:cubicBezTo>
                <a:lnTo>
                  <a:pt x="7299" y="360"/>
                </a:lnTo>
                <a:cubicBezTo>
                  <a:pt x="7299" y="331"/>
                  <a:pt x="7313" y="317"/>
                  <a:pt x="7313" y="302"/>
                </a:cubicBezTo>
                <a:cubicBezTo>
                  <a:pt x="7327" y="259"/>
                  <a:pt x="7299" y="231"/>
                  <a:pt x="7284" y="216"/>
                </a:cubicBezTo>
                <a:cubicBezTo>
                  <a:pt x="7280" y="215"/>
                  <a:pt x="7276" y="214"/>
                  <a:pt x="7272" y="214"/>
                </a:cubicBezTo>
                <a:cubicBezTo>
                  <a:pt x="7244" y="214"/>
                  <a:pt x="7254" y="261"/>
                  <a:pt x="7241" y="274"/>
                </a:cubicBezTo>
                <a:lnTo>
                  <a:pt x="7227" y="317"/>
                </a:lnTo>
                <a:cubicBezTo>
                  <a:pt x="7198" y="345"/>
                  <a:pt x="7169" y="389"/>
                  <a:pt x="7155" y="417"/>
                </a:cubicBezTo>
                <a:lnTo>
                  <a:pt x="7155" y="432"/>
                </a:lnTo>
                <a:lnTo>
                  <a:pt x="7155" y="446"/>
                </a:lnTo>
                <a:cubicBezTo>
                  <a:pt x="7153" y="448"/>
                  <a:pt x="7152" y="448"/>
                  <a:pt x="7151" y="448"/>
                </a:cubicBezTo>
                <a:cubicBezTo>
                  <a:pt x="7141" y="448"/>
                  <a:pt x="7141" y="401"/>
                  <a:pt x="7141" y="389"/>
                </a:cubicBezTo>
                <a:cubicBezTo>
                  <a:pt x="7141" y="374"/>
                  <a:pt x="7169" y="345"/>
                  <a:pt x="7198" y="331"/>
                </a:cubicBezTo>
                <a:lnTo>
                  <a:pt x="7198" y="317"/>
                </a:lnTo>
                <a:cubicBezTo>
                  <a:pt x="7213" y="274"/>
                  <a:pt x="7169" y="288"/>
                  <a:pt x="7155" y="274"/>
                </a:cubicBezTo>
                <a:cubicBezTo>
                  <a:pt x="7147" y="257"/>
                  <a:pt x="7133" y="250"/>
                  <a:pt x="7118" y="250"/>
                </a:cubicBezTo>
                <a:cubicBezTo>
                  <a:pt x="7107" y="250"/>
                  <a:pt x="7095" y="253"/>
                  <a:pt x="7083" y="259"/>
                </a:cubicBezTo>
                <a:cubicBezTo>
                  <a:pt x="7077" y="271"/>
                  <a:pt x="7071" y="276"/>
                  <a:pt x="7064" y="276"/>
                </a:cubicBezTo>
                <a:cubicBezTo>
                  <a:pt x="7054" y="276"/>
                  <a:pt x="7042" y="268"/>
                  <a:pt x="7026" y="259"/>
                </a:cubicBezTo>
                <a:cubicBezTo>
                  <a:pt x="7011" y="231"/>
                  <a:pt x="7011" y="216"/>
                  <a:pt x="7026" y="187"/>
                </a:cubicBezTo>
                <a:cubicBezTo>
                  <a:pt x="7040" y="173"/>
                  <a:pt x="7040" y="159"/>
                  <a:pt x="7011" y="159"/>
                </a:cubicBezTo>
                <a:cubicBezTo>
                  <a:pt x="7011" y="159"/>
                  <a:pt x="6997" y="173"/>
                  <a:pt x="6997" y="187"/>
                </a:cubicBezTo>
                <a:lnTo>
                  <a:pt x="6997" y="216"/>
                </a:lnTo>
                <a:cubicBezTo>
                  <a:pt x="6997" y="232"/>
                  <a:pt x="6962" y="243"/>
                  <a:pt x="6929" y="243"/>
                </a:cubicBezTo>
                <a:cubicBezTo>
                  <a:pt x="6901" y="243"/>
                  <a:pt x="6874" y="236"/>
                  <a:pt x="6868" y="216"/>
                </a:cubicBezTo>
                <a:cubicBezTo>
                  <a:pt x="6857" y="205"/>
                  <a:pt x="6844" y="201"/>
                  <a:pt x="6831" y="201"/>
                </a:cubicBezTo>
                <a:cubicBezTo>
                  <a:pt x="6810" y="201"/>
                  <a:pt x="6790" y="213"/>
                  <a:pt x="6781" y="231"/>
                </a:cubicBezTo>
                <a:cubicBezTo>
                  <a:pt x="6767" y="245"/>
                  <a:pt x="6724" y="274"/>
                  <a:pt x="6681" y="288"/>
                </a:cubicBezTo>
                <a:lnTo>
                  <a:pt x="6710" y="403"/>
                </a:lnTo>
                <a:lnTo>
                  <a:pt x="6724" y="403"/>
                </a:lnTo>
                <a:cubicBezTo>
                  <a:pt x="6710" y="417"/>
                  <a:pt x="6667" y="446"/>
                  <a:pt x="6652" y="446"/>
                </a:cubicBezTo>
                <a:cubicBezTo>
                  <a:pt x="6641" y="446"/>
                  <a:pt x="6592" y="428"/>
                  <a:pt x="6559" y="428"/>
                </a:cubicBezTo>
                <a:cubicBezTo>
                  <a:pt x="6550" y="428"/>
                  <a:pt x="6543" y="429"/>
                  <a:pt x="6537" y="432"/>
                </a:cubicBezTo>
                <a:cubicBezTo>
                  <a:pt x="6509" y="432"/>
                  <a:pt x="6509" y="389"/>
                  <a:pt x="6523" y="345"/>
                </a:cubicBezTo>
                <a:lnTo>
                  <a:pt x="6537" y="317"/>
                </a:lnTo>
                <a:lnTo>
                  <a:pt x="6537" y="288"/>
                </a:lnTo>
                <a:cubicBezTo>
                  <a:pt x="6548" y="256"/>
                  <a:pt x="6535" y="240"/>
                  <a:pt x="6515" y="240"/>
                </a:cubicBezTo>
                <a:cubicBezTo>
                  <a:pt x="6509" y="240"/>
                  <a:pt x="6501" y="241"/>
                  <a:pt x="6494" y="245"/>
                </a:cubicBezTo>
                <a:lnTo>
                  <a:pt x="6465" y="259"/>
                </a:lnTo>
                <a:cubicBezTo>
                  <a:pt x="6451" y="259"/>
                  <a:pt x="6437" y="274"/>
                  <a:pt x="6437" y="274"/>
                </a:cubicBezTo>
                <a:cubicBezTo>
                  <a:pt x="6437" y="288"/>
                  <a:pt x="6451" y="302"/>
                  <a:pt x="6451" y="317"/>
                </a:cubicBezTo>
                <a:cubicBezTo>
                  <a:pt x="6465" y="317"/>
                  <a:pt x="6480" y="331"/>
                  <a:pt x="6480" y="345"/>
                </a:cubicBezTo>
                <a:lnTo>
                  <a:pt x="6494" y="374"/>
                </a:lnTo>
                <a:cubicBezTo>
                  <a:pt x="6451" y="389"/>
                  <a:pt x="6394" y="403"/>
                  <a:pt x="6350" y="403"/>
                </a:cubicBezTo>
                <a:lnTo>
                  <a:pt x="6394" y="331"/>
                </a:lnTo>
                <a:lnTo>
                  <a:pt x="6408" y="288"/>
                </a:lnTo>
                <a:cubicBezTo>
                  <a:pt x="6394" y="216"/>
                  <a:pt x="6350" y="159"/>
                  <a:pt x="6350" y="159"/>
                </a:cubicBezTo>
                <a:cubicBezTo>
                  <a:pt x="6336" y="159"/>
                  <a:pt x="6336" y="259"/>
                  <a:pt x="6336" y="259"/>
                </a:cubicBezTo>
                <a:cubicBezTo>
                  <a:pt x="6322" y="274"/>
                  <a:pt x="6279" y="345"/>
                  <a:pt x="6279" y="374"/>
                </a:cubicBezTo>
                <a:cubicBezTo>
                  <a:pt x="6279" y="389"/>
                  <a:pt x="6279" y="460"/>
                  <a:pt x="6264" y="489"/>
                </a:cubicBezTo>
                <a:cubicBezTo>
                  <a:pt x="6264" y="504"/>
                  <a:pt x="6221" y="561"/>
                  <a:pt x="6207" y="575"/>
                </a:cubicBezTo>
                <a:cubicBezTo>
                  <a:pt x="6206" y="576"/>
                  <a:pt x="6205" y="577"/>
                  <a:pt x="6204" y="577"/>
                </a:cubicBezTo>
                <a:cubicBezTo>
                  <a:pt x="6191" y="577"/>
                  <a:pt x="6177" y="473"/>
                  <a:pt x="6164" y="446"/>
                </a:cubicBezTo>
                <a:cubicBezTo>
                  <a:pt x="6164" y="417"/>
                  <a:pt x="6106" y="389"/>
                  <a:pt x="6092" y="389"/>
                </a:cubicBezTo>
                <a:cubicBezTo>
                  <a:pt x="6077" y="389"/>
                  <a:pt x="6063" y="288"/>
                  <a:pt x="6034" y="259"/>
                </a:cubicBezTo>
                <a:cubicBezTo>
                  <a:pt x="6028" y="247"/>
                  <a:pt x="6015" y="243"/>
                  <a:pt x="6000" y="243"/>
                </a:cubicBezTo>
                <a:cubicBezTo>
                  <a:pt x="5979" y="243"/>
                  <a:pt x="5956" y="251"/>
                  <a:pt x="5948" y="259"/>
                </a:cubicBezTo>
                <a:cubicBezTo>
                  <a:pt x="5947" y="261"/>
                  <a:pt x="5945" y="262"/>
                  <a:pt x="5943" y="262"/>
                </a:cubicBezTo>
                <a:cubicBezTo>
                  <a:pt x="5925" y="262"/>
                  <a:pt x="5894" y="215"/>
                  <a:pt x="5919" y="202"/>
                </a:cubicBezTo>
                <a:cubicBezTo>
                  <a:pt x="5934" y="187"/>
                  <a:pt x="5919" y="159"/>
                  <a:pt x="5876" y="130"/>
                </a:cubicBezTo>
                <a:lnTo>
                  <a:pt x="5876" y="144"/>
                </a:lnTo>
                <a:lnTo>
                  <a:pt x="5833" y="202"/>
                </a:lnTo>
                <a:cubicBezTo>
                  <a:pt x="5826" y="191"/>
                  <a:pt x="5818" y="186"/>
                  <a:pt x="5809" y="186"/>
                </a:cubicBezTo>
                <a:cubicBezTo>
                  <a:pt x="5785" y="186"/>
                  <a:pt x="5761" y="224"/>
                  <a:pt x="5761" y="245"/>
                </a:cubicBezTo>
                <a:cubicBezTo>
                  <a:pt x="5747" y="288"/>
                  <a:pt x="5776" y="331"/>
                  <a:pt x="5776" y="345"/>
                </a:cubicBezTo>
                <a:cubicBezTo>
                  <a:pt x="5761" y="360"/>
                  <a:pt x="5733" y="389"/>
                  <a:pt x="5718" y="403"/>
                </a:cubicBezTo>
                <a:lnTo>
                  <a:pt x="5704" y="417"/>
                </a:lnTo>
                <a:lnTo>
                  <a:pt x="5704" y="446"/>
                </a:lnTo>
                <a:cubicBezTo>
                  <a:pt x="5690" y="460"/>
                  <a:pt x="5646" y="475"/>
                  <a:pt x="5632" y="475"/>
                </a:cubicBezTo>
                <a:cubicBezTo>
                  <a:pt x="5631" y="476"/>
                  <a:pt x="5629" y="477"/>
                  <a:pt x="5627" y="477"/>
                </a:cubicBezTo>
                <a:cubicBezTo>
                  <a:pt x="5612" y="477"/>
                  <a:pt x="5587" y="430"/>
                  <a:pt x="5575" y="417"/>
                </a:cubicBezTo>
                <a:cubicBezTo>
                  <a:pt x="5572" y="411"/>
                  <a:pt x="5565" y="409"/>
                  <a:pt x="5555" y="409"/>
                </a:cubicBezTo>
                <a:cubicBezTo>
                  <a:pt x="5530" y="409"/>
                  <a:pt x="5485" y="426"/>
                  <a:pt x="5450" y="426"/>
                </a:cubicBezTo>
                <a:cubicBezTo>
                  <a:pt x="5437" y="426"/>
                  <a:pt x="5426" y="423"/>
                  <a:pt x="5417" y="417"/>
                </a:cubicBezTo>
                <a:cubicBezTo>
                  <a:pt x="5388" y="403"/>
                  <a:pt x="5388" y="317"/>
                  <a:pt x="5402" y="288"/>
                </a:cubicBezTo>
                <a:cubicBezTo>
                  <a:pt x="5417" y="259"/>
                  <a:pt x="5402" y="216"/>
                  <a:pt x="5388" y="202"/>
                </a:cubicBezTo>
                <a:lnTo>
                  <a:pt x="5374" y="187"/>
                </a:lnTo>
                <a:cubicBezTo>
                  <a:pt x="5374" y="173"/>
                  <a:pt x="5359" y="159"/>
                  <a:pt x="5345" y="159"/>
                </a:cubicBezTo>
                <a:cubicBezTo>
                  <a:pt x="5316" y="187"/>
                  <a:pt x="5359" y="187"/>
                  <a:pt x="5359" y="216"/>
                </a:cubicBezTo>
                <a:lnTo>
                  <a:pt x="5359" y="231"/>
                </a:lnTo>
                <a:cubicBezTo>
                  <a:pt x="5359" y="256"/>
                  <a:pt x="5344" y="262"/>
                  <a:pt x="5328" y="262"/>
                </a:cubicBezTo>
                <a:cubicBezTo>
                  <a:pt x="5318" y="262"/>
                  <a:pt x="5307" y="259"/>
                  <a:pt x="5302" y="259"/>
                </a:cubicBezTo>
                <a:cubicBezTo>
                  <a:pt x="5302" y="245"/>
                  <a:pt x="5287" y="231"/>
                  <a:pt x="5273" y="231"/>
                </a:cubicBezTo>
                <a:lnTo>
                  <a:pt x="5259" y="245"/>
                </a:lnTo>
                <a:cubicBezTo>
                  <a:pt x="5253" y="250"/>
                  <a:pt x="5246" y="254"/>
                  <a:pt x="5239" y="254"/>
                </a:cubicBezTo>
                <a:cubicBezTo>
                  <a:pt x="5227" y="254"/>
                  <a:pt x="5215" y="244"/>
                  <a:pt x="5215" y="216"/>
                </a:cubicBezTo>
                <a:cubicBezTo>
                  <a:pt x="5215" y="187"/>
                  <a:pt x="5215" y="159"/>
                  <a:pt x="5244" y="159"/>
                </a:cubicBezTo>
                <a:lnTo>
                  <a:pt x="5273" y="159"/>
                </a:lnTo>
                <a:cubicBezTo>
                  <a:pt x="5287" y="130"/>
                  <a:pt x="5273" y="101"/>
                  <a:pt x="5259" y="101"/>
                </a:cubicBezTo>
                <a:lnTo>
                  <a:pt x="5244" y="116"/>
                </a:lnTo>
                <a:cubicBezTo>
                  <a:pt x="5237" y="123"/>
                  <a:pt x="5230" y="123"/>
                  <a:pt x="5223" y="123"/>
                </a:cubicBezTo>
                <a:cubicBezTo>
                  <a:pt x="5215" y="123"/>
                  <a:pt x="5208" y="123"/>
                  <a:pt x="5201" y="130"/>
                </a:cubicBezTo>
                <a:cubicBezTo>
                  <a:pt x="5187" y="144"/>
                  <a:pt x="5172" y="159"/>
                  <a:pt x="5172" y="173"/>
                </a:cubicBezTo>
                <a:lnTo>
                  <a:pt x="5158" y="216"/>
                </a:lnTo>
                <a:cubicBezTo>
                  <a:pt x="5129" y="216"/>
                  <a:pt x="5086" y="202"/>
                  <a:pt x="5086" y="202"/>
                </a:cubicBezTo>
                <a:cubicBezTo>
                  <a:pt x="5072" y="187"/>
                  <a:pt x="5057" y="173"/>
                  <a:pt x="5057" y="173"/>
                </a:cubicBezTo>
                <a:cubicBezTo>
                  <a:pt x="5057" y="159"/>
                  <a:pt x="5072" y="159"/>
                  <a:pt x="5101" y="159"/>
                </a:cubicBezTo>
                <a:lnTo>
                  <a:pt x="5129" y="159"/>
                </a:lnTo>
                <a:cubicBezTo>
                  <a:pt x="5144" y="159"/>
                  <a:pt x="5086" y="116"/>
                  <a:pt x="5072" y="116"/>
                </a:cubicBezTo>
                <a:cubicBezTo>
                  <a:pt x="5043" y="101"/>
                  <a:pt x="5000" y="101"/>
                  <a:pt x="5000" y="101"/>
                </a:cubicBezTo>
                <a:cubicBezTo>
                  <a:pt x="4986" y="116"/>
                  <a:pt x="4986" y="130"/>
                  <a:pt x="5000" y="159"/>
                </a:cubicBezTo>
                <a:lnTo>
                  <a:pt x="5014" y="187"/>
                </a:lnTo>
                <a:cubicBezTo>
                  <a:pt x="5004" y="198"/>
                  <a:pt x="4994" y="208"/>
                  <a:pt x="4984" y="208"/>
                </a:cubicBezTo>
                <a:cubicBezTo>
                  <a:pt x="4980" y="208"/>
                  <a:pt x="4975" y="206"/>
                  <a:pt x="4971" y="202"/>
                </a:cubicBezTo>
                <a:lnTo>
                  <a:pt x="4971" y="187"/>
                </a:lnTo>
                <a:lnTo>
                  <a:pt x="4957" y="187"/>
                </a:lnTo>
                <a:cubicBezTo>
                  <a:pt x="4957" y="185"/>
                  <a:pt x="4957" y="185"/>
                  <a:pt x="4956" y="185"/>
                </a:cubicBezTo>
                <a:cubicBezTo>
                  <a:pt x="4953" y="185"/>
                  <a:pt x="4940" y="218"/>
                  <a:pt x="4928" y="231"/>
                </a:cubicBezTo>
                <a:cubicBezTo>
                  <a:pt x="4928" y="259"/>
                  <a:pt x="4986" y="288"/>
                  <a:pt x="5000" y="288"/>
                </a:cubicBezTo>
                <a:cubicBezTo>
                  <a:pt x="5029" y="288"/>
                  <a:pt x="4986" y="331"/>
                  <a:pt x="4971" y="345"/>
                </a:cubicBezTo>
                <a:cubicBezTo>
                  <a:pt x="4957" y="360"/>
                  <a:pt x="4899" y="374"/>
                  <a:pt x="4885" y="403"/>
                </a:cubicBezTo>
                <a:cubicBezTo>
                  <a:pt x="4883" y="405"/>
                  <a:pt x="4881" y="406"/>
                  <a:pt x="4878" y="406"/>
                </a:cubicBezTo>
                <a:cubicBezTo>
                  <a:pt x="4863" y="406"/>
                  <a:pt x="4840" y="372"/>
                  <a:pt x="4828" y="360"/>
                </a:cubicBezTo>
                <a:cubicBezTo>
                  <a:pt x="4824" y="356"/>
                  <a:pt x="4822" y="355"/>
                  <a:pt x="4820" y="355"/>
                </a:cubicBezTo>
                <a:cubicBezTo>
                  <a:pt x="4813" y="355"/>
                  <a:pt x="4813" y="373"/>
                  <a:pt x="4813" y="417"/>
                </a:cubicBezTo>
                <a:lnTo>
                  <a:pt x="4799" y="417"/>
                </a:lnTo>
                <a:lnTo>
                  <a:pt x="4784" y="432"/>
                </a:lnTo>
                <a:cubicBezTo>
                  <a:pt x="4780" y="430"/>
                  <a:pt x="4777" y="429"/>
                  <a:pt x="4773" y="429"/>
                </a:cubicBezTo>
                <a:cubicBezTo>
                  <a:pt x="4752" y="429"/>
                  <a:pt x="4741" y="460"/>
                  <a:pt x="4741" y="460"/>
                </a:cubicBezTo>
                <a:cubicBezTo>
                  <a:pt x="4756" y="475"/>
                  <a:pt x="4727" y="504"/>
                  <a:pt x="4684" y="518"/>
                </a:cubicBezTo>
                <a:lnTo>
                  <a:pt x="4641" y="518"/>
                </a:lnTo>
                <a:cubicBezTo>
                  <a:pt x="4641" y="521"/>
                  <a:pt x="4640" y="522"/>
                  <a:pt x="4639" y="522"/>
                </a:cubicBezTo>
                <a:cubicBezTo>
                  <a:pt x="4636" y="522"/>
                  <a:pt x="4626" y="504"/>
                  <a:pt x="4626" y="504"/>
                </a:cubicBezTo>
                <a:lnTo>
                  <a:pt x="4626" y="489"/>
                </a:lnTo>
                <a:cubicBezTo>
                  <a:pt x="4626" y="479"/>
                  <a:pt x="4634" y="469"/>
                  <a:pt x="4648" y="469"/>
                </a:cubicBezTo>
                <a:cubicBezTo>
                  <a:pt x="4654" y="469"/>
                  <a:pt x="4661" y="471"/>
                  <a:pt x="4670" y="475"/>
                </a:cubicBezTo>
                <a:lnTo>
                  <a:pt x="4684" y="460"/>
                </a:lnTo>
                <a:cubicBezTo>
                  <a:pt x="4698" y="446"/>
                  <a:pt x="4698" y="432"/>
                  <a:pt x="4698" y="403"/>
                </a:cubicBezTo>
                <a:lnTo>
                  <a:pt x="4684" y="403"/>
                </a:lnTo>
                <a:lnTo>
                  <a:pt x="4626" y="374"/>
                </a:lnTo>
                <a:cubicBezTo>
                  <a:pt x="4569" y="317"/>
                  <a:pt x="4555" y="216"/>
                  <a:pt x="4569" y="202"/>
                </a:cubicBezTo>
                <a:cubicBezTo>
                  <a:pt x="4569" y="184"/>
                  <a:pt x="4552" y="172"/>
                  <a:pt x="4537" y="172"/>
                </a:cubicBezTo>
                <a:cubicBezTo>
                  <a:pt x="4527" y="172"/>
                  <a:pt x="4517" y="176"/>
                  <a:pt x="4511" y="187"/>
                </a:cubicBezTo>
                <a:cubicBezTo>
                  <a:pt x="4506" y="193"/>
                  <a:pt x="4500" y="197"/>
                  <a:pt x="4494" y="197"/>
                </a:cubicBezTo>
                <a:cubicBezTo>
                  <a:pt x="4485" y="197"/>
                  <a:pt x="4477" y="190"/>
                  <a:pt x="4468" y="173"/>
                </a:cubicBezTo>
                <a:lnTo>
                  <a:pt x="4454" y="144"/>
                </a:lnTo>
                <a:cubicBezTo>
                  <a:pt x="4454" y="116"/>
                  <a:pt x="4440" y="101"/>
                  <a:pt x="4425" y="87"/>
                </a:cubicBezTo>
                <a:lnTo>
                  <a:pt x="4425" y="73"/>
                </a:lnTo>
                <a:cubicBezTo>
                  <a:pt x="4411" y="73"/>
                  <a:pt x="4397" y="87"/>
                  <a:pt x="4411" y="101"/>
                </a:cubicBezTo>
                <a:lnTo>
                  <a:pt x="4411" y="116"/>
                </a:lnTo>
                <a:cubicBezTo>
                  <a:pt x="4411" y="144"/>
                  <a:pt x="4397" y="144"/>
                  <a:pt x="4397" y="144"/>
                </a:cubicBezTo>
                <a:lnTo>
                  <a:pt x="4382" y="130"/>
                </a:lnTo>
                <a:lnTo>
                  <a:pt x="4353" y="101"/>
                </a:lnTo>
                <a:cubicBezTo>
                  <a:pt x="4325" y="144"/>
                  <a:pt x="4339" y="202"/>
                  <a:pt x="4339" y="216"/>
                </a:cubicBezTo>
                <a:cubicBezTo>
                  <a:pt x="4353" y="216"/>
                  <a:pt x="4325" y="288"/>
                  <a:pt x="4310" y="302"/>
                </a:cubicBezTo>
                <a:cubicBezTo>
                  <a:pt x="4296" y="317"/>
                  <a:pt x="4238" y="317"/>
                  <a:pt x="4224" y="345"/>
                </a:cubicBezTo>
                <a:cubicBezTo>
                  <a:pt x="4224" y="356"/>
                  <a:pt x="4217" y="366"/>
                  <a:pt x="4213" y="366"/>
                </a:cubicBezTo>
                <a:cubicBezTo>
                  <a:pt x="4211" y="366"/>
                  <a:pt x="4210" y="364"/>
                  <a:pt x="4210" y="360"/>
                </a:cubicBezTo>
                <a:lnTo>
                  <a:pt x="4181" y="360"/>
                </a:lnTo>
                <a:cubicBezTo>
                  <a:pt x="4152" y="331"/>
                  <a:pt x="4124" y="302"/>
                  <a:pt x="4109" y="288"/>
                </a:cubicBezTo>
                <a:lnTo>
                  <a:pt x="4109" y="274"/>
                </a:lnTo>
                <a:cubicBezTo>
                  <a:pt x="4102" y="266"/>
                  <a:pt x="4091" y="263"/>
                  <a:pt x="4079" y="263"/>
                </a:cubicBezTo>
                <a:cubicBezTo>
                  <a:pt x="4066" y="263"/>
                  <a:pt x="4052" y="266"/>
                  <a:pt x="4037" y="274"/>
                </a:cubicBezTo>
                <a:lnTo>
                  <a:pt x="4037" y="216"/>
                </a:lnTo>
                <a:lnTo>
                  <a:pt x="4052" y="187"/>
                </a:lnTo>
                <a:cubicBezTo>
                  <a:pt x="4052" y="149"/>
                  <a:pt x="4039" y="130"/>
                  <a:pt x="4018" y="130"/>
                </a:cubicBezTo>
                <a:cubicBezTo>
                  <a:pt x="4007" y="130"/>
                  <a:pt x="3994" y="135"/>
                  <a:pt x="3980" y="144"/>
                </a:cubicBezTo>
                <a:lnTo>
                  <a:pt x="3980" y="173"/>
                </a:lnTo>
                <a:lnTo>
                  <a:pt x="3966" y="259"/>
                </a:lnTo>
                <a:cubicBezTo>
                  <a:pt x="3922" y="259"/>
                  <a:pt x="3894" y="274"/>
                  <a:pt x="3894" y="288"/>
                </a:cubicBezTo>
                <a:lnTo>
                  <a:pt x="3908" y="302"/>
                </a:lnTo>
                <a:cubicBezTo>
                  <a:pt x="3922" y="317"/>
                  <a:pt x="3966" y="302"/>
                  <a:pt x="3951" y="360"/>
                </a:cubicBezTo>
                <a:lnTo>
                  <a:pt x="3937" y="389"/>
                </a:lnTo>
                <a:cubicBezTo>
                  <a:pt x="3908" y="374"/>
                  <a:pt x="3865" y="345"/>
                  <a:pt x="3836" y="345"/>
                </a:cubicBezTo>
                <a:lnTo>
                  <a:pt x="3836" y="331"/>
                </a:lnTo>
                <a:lnTo>
                  <a:pt x="3836" y="259"/>
                </a:lnTo>
                <a:cubicBezTo>
                  <a:pt x="3793" y="259"/>
                  <a:pt x="3779" y="245"/>
                  <a:pt x="3779" y="216"/>
                </a:cubicBezTo>
                <a:lnTo>
                  <a:pt x="3793" y="187"/>
                </a:lnTo>
                <a:cubicBezTo>
                  <a:pt x="3793" y="171"/>
                  <a:pt x="3796" y="165"/>
                  <a:pt x="3799" y="165"/>
                </a:cubicBezTo>
                <a:cubicBezTo>
                  <a:pt x="3806" y="165"/>
                  <a:pt x="3818" y="189"/>
                  <a:pt x="3821" y="189"/>
                </a:cubicBezTo>
                <a:cubicBezTo>
                  <a:pt x="3822" y="189"/>
                  <a:pt x="3822" y="189"/>
                  <a:pt x="3822" y="187"/>
                </a:cubicBezTo>
                <a:cubicBezTo>
                  <a:pt x="3836" y="159"/>
                  <a:pt x="3851" y="116"/>
                  <a:pt x="3822" y="101"/>
                </a:cubicBezTo>
                <a:cubicBezTo>
                  <a:pt x="3793" y="87"/>
                  <a:pt x="3779" y="73"/>
                  <a:pt x="3764" y="58"/>
                </a:cubicBezTo>
                <a:lnTo>
                  <a:pt x="3736" y="1"/>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20"/>
          <p:cNvGrpSpPr/>
          <p:nvPr/>
        </p:nvGrpSpPr>
        <p:grpSpPr>
          <a:xfrm rot="1023969" flipH="1">
            <a:off x="-613110" y="3072067"/>
            <a:ext cx="1587421" cy="1669138"/>
            <a:chOff x="-1951641" y="1351303"/>
            <a:chExt cx="472101" cy="496404"/>
          </a:xfrm>
        </p:grpSpPr>
        <p:sp>
          <p:nvSpPr>
            <p:cNvPr id="323" name="Google Shape;323;p20"/>
            <p:cNvSpPr/>
            <p:nvPr/>
          </p:nvSpPr>
          <p:spPr>
            <a:xfrm>
              <a:off x="-1949460" y="1353485"/>
              <a:ext cx="468061" cy="491846"/>
            </a:xfrm>
            <a:custGeom>
              <a:avLst/>
              <a:gdLst/>
              <a:ahLst/>
              <a:cxnLst/>
              <a:rect l="l" t="t" r="r" b="b"/>
              <a:pathLst>
                <a:path w="21667" h="22768" extrusionOk="0">
                  <a:moveTo>
                    <a:pt x="16881" y="79"/>
                  </a:moveTo>
                  <a:cubicBezTo>
                    <a:pt x="16985" y="79"/>
                    <a:pt x="17086" y="87"/>
                    <a:pt x="17184" y="104"/>
                  </a:cubicBezTo>
                  <a:cubicBezTo>
                    <a:pt x="17471" y="147"/>
                    <a:pt x="17758" y="234"/>
                    <a:pt x="18031" y="305"/>
                  </a:cubicBezTo>
                  <a:cubicBezTo>
                    <a:pt x="18247" y="363"/>
                    <a:pt x="18477" y="435"/>
                    <a:pt x="18707" y="478"/>
                  </a:cubicBezTo>
                  <a:cubicBezTo>
                    <a:pt x="19281" y="593"/>
                    <a:pt x="19741" y="880"/>
                    <a:pt x="20043" y="1325"/>
                  </a:cubicBezTo>
                  <a:cubicBezTo>
                    <a:pt x="20416" y="1598"/>
                    <a:pt x="20646" y="2029"/>
                    <a:pt x="20862" y="2446"/>
                  </a:cubicBezTo>
                  <a:cubicBezTo>
                    <a:pt x="20933" y="2575"/>
                    <a:pt x="21020" y="2719"/>
                    <a:pt x="21092" y="2863"/>
                  </a:cubicBezTo>
                  <a:cubicBezTo>
                    <a:pt x="21178" y="3006"/>
                    <a:pt x="21250" y="3179"/>
                    <a:pt x="21293" y="3394"/>
                  </a:cubicBezTo>
                  <a:cubicBezTo>
                    <a:pt x="21422" y="4113"/>
                    <a:pt x="21523" y="4888"/>
                    <a:pt x="21465" y="5765"/>
                  </a:cubicBezTo>
                  <a:cubicBezTo>
                    <a:pt x="21422" y="6239"/>
                    <a:pt x="21451" y="6742"/>
                    <a:pt x="21537" y="7273"/>
                  </a:cubicBezTo>
                  <a:cubicBezTo>
                    <a:pt x="21637" y="7848"/>
                    <a:pt x="21508" y="8552"/>
                    <a:pt x="21364" y="9227"/>
                  </a:cubicBezTo>
                  <a:cubicBezTo>
                    <a:pt x="21192" y="9903"/>
                    <a:pt x="20761" y="10564"/>
                    <a:pt x="20344" y="11210"/>
                  </a:cubicBezTo>
                  <a:cubicBezTo>
                    <a:pt x="20071" y="11627"/>
                    <a:pt x="19784" y="12072"/>
                    <a:pt x="19583" y="12503"/>
                  </a:cubicBezTo>
                  <a:cubicBezTo>
                    <a:pt x="19138" y="13336"/>
                    <a:pt x="18592" y="14141"/>
                    <a:pt x="18017" y="14960"/>
                  </a:cubicBezTo>
                  <a:cubicBezTo>
                    <a:pt x="17931" y="15060"/>
                    <a:pt x="17859" y="15161"/>
                    <a:pt x="17773" y="15262"/>
                  </a:cubicBezTo>
                  <a:cubicBezTo>
                    <a:pt x="17658" y="15434"/>
                    <a:pt x="17528" y="15592"/>
                    <a:pt x="17399" y="15750"/>
                  </a:cubicBezTo>
                  <a:cubicBezTo>
                    <a:pt x="17370" y="15779"/>
                    <a:pt x="17342" y="15822"/>
                    <a:pt x="17313" y="15851"/>
                  </a:cubicBezTo>
                  <a:cubicBezTo>
                    <a:pt x="17155" y="16009"/>
                    <a:pt x="16997" y="16167"/>
                    <a:pt x="16853" y="16310"/>
                  </a:cubicBezTo>
                  <a:cubicBezTo>
                    <a:pt x="16336" y="16871"/>
                    <a:pt x="15790" y="17445"/>
                    <a:pt x="15172" y="17848"/>
                  </a:cubicBezTo>
                  <a:cubicBezTo>
                    <a:pt x="14712" y="18193"/>
                    <a:pt x="14238" y="18437"/>
                    <a:pt x="13779" y="18681"/>
                  </a:cubicBezTo>
                  <a:cubicBezTo>
                    <a:pt x="13362" y="18911"/>
                    <a:pt x="12931" y="19141"/>
                    <a:pt x="12514" y="19428"/>
                  </a:cubicBezTo>
                  <a:cubicBezTo>
                    <a:pt x="12270" y="19586"/>
                    <a:pt x="12026" y="19759"/>
                    <a:pt x="11796" y="19917"/>
                  </a:cubicBezTo>
                  <a:cubicBezTo>
                    <a:pt x="11537" y="20089"/>
                    <a:pt x="11264" y="20276"/>
                    <a:pt x="10991" y="20448"/>
                  </a:cubicBezTo>
                  <a:cubicBezTo>
                    <a:pt x="10086" y="20980"/>
                    <a:pt x="9282" y="21368"/>
                    <a:pt x="8535" y="21669"/>
                  </a:cubicBezTo>
                  <a:cubicBezTo>
                    <a:pt x="8218" y="21799"/>
                    <a:pt x="7888" y="21942"/>
                    <a:pt x="7486" y="22158"/>
                  </a:cubicBezTo>
                  <a:cubicBezTo>
                    <a:pt x="6911" y="22460"/>
                    <a:pt x="6351" y="22632"/>
                    <a:pt x="5848" y="22661"/>
                  </a:cubicBezTo>
                  <a:lnTo>
                    <a:pt x="5618" y="22661"/>
                  </a:lnTo>
                  <a:cubicBezTo>
                    <a:pt x="5426" y="22661"/>
                    <a:pt x="5222" y="22667"/>
                    <a:pt x="5022" y="22667"/>
                  </a:cubicBezTo>
                  <a:cubicBezTo>
                    <a:pt x="4922" y="22667"/>
                    <a:pt x="4823" y="22666"/>
                    <a:pt x="4727" y="22661"/>
                  </a:cubicBezTo>
                  <a:cubicBezTo>
                    <a:pt x="4569" y="22618"/>
                    <a:pt x="4426" y="22560"/>
                    <a:pt x="4282" y="22517"/>
                  </a:cubicBezTo>
                  <a:cubicBezTo>
                    <a:pt x="4153" y="22460"/>
                    <a:pt x="4023" y="22417"/>
                    <a:pt x="3880" y="22373"/>
                  </a:cubicBezTo>
                  <a:cubicBezTo>
                    <a:pt x="3578" y="22287"/>
                    <a:pt x="3319" y="22129"/>
                    <a:pt x="3075" y="21971"/>
                  </a:cubicBezTo>
                  <a:cubicBezTo>
                    <a:pt x="2903" y="21871"/>
                    <a:pt x="2730" y="21770"/>
                    <a:pt x="2558" y="21684"/>
                  </a:cubicBezTo>
                  <a:lnTo>
                    <a:pt x="2543" y="21669"/>
                  </a:lnTo>
                  <a:cubicBezTo>
                    <a:pt x="2385" y="21554"/>
                    <a:pt x="2242" y="21411"/>
                    <a:pt x="2098" y="21282"/>
                  </a:cubicBezTo>
                  <a:cubicBezTo>
                    <a:pt x="1940" y="21123"/>
                    <a:pt x="1768" y="20980"/>
                    <a:pt x="1595" y="20850"/>
                  </a:cubicBezTo>
                  <a:cubicBezTo>
                    <a:pt x="1408" y="20707"/>
                    <a:pt x="1279" y="20477"/>
                    <a:pt x="1164" y="20261"/>
                  </a:cubicBezTo>
                  <a:cubicBezTo>
                    <a:pt x="1092" y="20132"/>
                    <a:pt x="1020" y="19988"/>
                    <a:pt x="920" y="19859"/>
                  </a:cubicBezTo>
                  <a:lnTo>
                    <a:pt x="877" y="19802"/>
                  </a:lnTo>
                  <a:cubicBezTo>
                    <a:pt x="633" y="19414"/>
                    <a:pt x="374" y="19026"/>
                    <a:pt x="216" y="18552"/>
                  </a:cubicBezTo>
                  <a:cubicBezTo>
                    <a:pt x="202" y="18379"/>
                    <a:pt x="187" y="18221"/>
                    <a:pt x="158" y="18063"/>
                  </a:cubicBezTo>
                  <a:cubicBezTo>
                    <a:pt x="158" y="17991"/>
                    <a:pt x="144" y="17905"/>
                    <a:pt x="130" y="17819"/>
                  </a:cubicBezTo>
                  <a:cubicBezTo>
                    <a:pt x="115" y="17675"/>
                    <a:pt x="216" y="17517"/>
                    <a:pt x="288" y="17374"/>
                  </a:cubicBezTo>
                  <a:cubicBezTo>
                    <a:pt x="316" y="17331"/>
                    <a:pt x="331" y="17302"/>
                    <a:pt x="360" y="17259"/>
                  </a:cubicBezTo>
                  <a:cubicBezTo>
                    <a:pt x="417" y="17172"/>
                    <a:pt x="460" y="17072"/>
                    <a:pt x="503" y="16971"/>
                  </a:cubicBezTo>
                  <a:cubicBezTo>
                    <a:pt x="532" y="16885"/>
                    <a:pt x="575" y="16799"/>
                    <a:pt x="633" y="16698"/>
                  </a:cubicBezTo>
                  <a:cubicBezTo>
                    <a:pt x="704" y="16598"/>
                    <a:pt x="776" y="16497"/>
                    <a:pt x="848" y="16397"/>
                  </a:cubicBezTo>
                  <a:cubicBezTo>
                    <a:pt x="977" y="16210"/>
                    <a:pt x="1121" y="16009"/>
                    <a:pt x="1236" y="15793"/>
                  </a:cubicBezTo>
                  <a:cubicBezTo>
                    <a:pt x="1566" y="15290"/>
                    <a:pt x="1983" y="14831"/>
                    <a:pt x="2385" y="14400"/>
                  </a:cubicBezTo>
                  <a:cubicBezTo>
                    <a:pt x="2658" y="14084"/>
                    <a:pt x="2946" y="13767"/>
                    <a:pt x="3219" y="13423"/>
                  </a:cubicBezTo>
                  <a:cubicBezTo>
                    <a:pt x="3506" y="13035"/>
                    <a:pt x="3836" y="12676"/>
                    <a:pt x="4153" y="12316"/>
                  </a:cubicBezTo>
                  <a:cubicBezTo>
                    <a:pt x="4224" y="12245"/>
                    <a:pt x="4282" y="12173"/>
                    <a:pt x="4339" y="12115"/>
                  </a:cubicBezTo>
                  <a:cubicBezTo>
                    <a:pt x="4641" y="11770"/>
                    <a:pt x="4928" y="11426"/>
                    <a:pt x="5201" y="11081"/>
                  </a:cubicBezTo>
                  <a:cubicBezTo>
                    <a:pt x="5446" y="10793"/>
                    <a:pt x="5704" y="10477"/>
                    <a:pt x="5948" y="10190"/>
                  </a:cubicBezTo>
                  <a:cubicBezTo>
                    <a:pt x="6092" y="9974"/>
                    <a:pt x="6265" y="9773"/>
                    <a:pt x="6423" y="9587"/>
                  </a:cubicBezTo>
                  <a:cubicBezTo>
                    <a:pt x="6552" y="9443"/>
                    <a:pt x="6696" y="9285"/>
                    <a:pt x="6810" y="9127"/>
                  </a:cubicBezTo>
                  <a:cubicBezTo>
                    <a:pt x="7112" y="8725"/>
                    <a:pt x="7471" y="8351"/>
                    <a:pt x="7816" y="8006"/>
                  </a:cubicBezTo>
                  <a:cubicBezTo>
                    <a:pt x="7974" y="7848"/>
                    <a:pt x="8118" y="7676"/>
                    <a:pt x="8262" y="7518"/>
                  </a:cubicBezTo>
                  <a:cubicBezTo>
                    <a:pt x="8448" y="7302"/>
                    <a:pt x="8649" y="7072"/>
                    <a:pt x="8865" y="6886"/>
                  </a:cubicBezTo>
                  <a:cubicBezTo>
                    <a:pt x="9066" y="6684"/>
                    <a:pt x="9253" y="6469"/>
                    <a:pt x="9440" y="6268"/>
                  </a:cubicBezTo>
                  <a:cubicBezTo>
                    <a:pt x="9583" y="6110"/>
                    <a:pt x="9713" y="5952"/>
                    <a:pt x="9871" y="5794"/>
                  </a:cubicBezTo>
                  <a:cubicBezTo>
                    <a:pt x="10216" y="5463"/>
                    <a:pt x="10532" y="5104"/>
                    <a:pt x="10833" y="4745"/>
                  </a:cubicBezTo>
                  <a:cubicBezTo>
                    <a:pt x="11178" y="4357"/>
                    <a:pt x="11537" y="3955"/>
                    <a:pt x="11911" y="3595"/>
                  </a:cubicBezTo>
                  <a:cubicBezTo>
                    <a:pt x="12672" y="2877"/>
                    <a:pt x="13491" y="2130"/>
                    <a:pt x="14411" y="1325"/>
                  </a:cubicBezTo>
                  <a:cubicBezTo>
                    <a:pt x="14698" y="1081"/>
                    <a:pt x="14985" y="851"/>
                    <a:pt x="15258" y="650"/>
                  </a:cubicBezTo>
                  <a:cubicBezTo>
                    <a:pt x="15795" y="280"/>
                    <a:pt x="16372" y="79"/>
                    <a:pt x="16881" y="79"/>
                  </a:cubicBezTo>
                  <a:close/>
                  <a:moveTo>
                    <a:pt x="16933" y="0"/>
                  </a:moveTo>
                  <a:cubicBezTo>
                    <a:pt x="16591" y="0"/>
                    <a:pt x="16192" y="97"/>
                    <a:pt x="15761" y="291"/>
                  </a:cubicBezTo>
                  <a:cubicBezTo>
                    <a:pt x="15345" y="492"/>
                    <a:pt x="14942" y="823"/>
                    <a:pt x="14540" y="1153"/>
                  </a:cubicBezTo>
                  <a:cubicBezTo>
                    <a:pt x="13793" y="1785"/>
                    <a:pt x="13046" y="2460"/>
                    <a:pt x="12313" y="3150"/>
                  </a:cubicBezTo>
                  <a:cubicBezTo>
                    <a:pt x="11968" y="3466"/>
                    <a:pt x="11609" y="3797"/>
                    <a:pt x="11293" y="4170"/>
                  </a:cubicBezTo>
                  <a:cubicBezTo>
                    <a:pt x="11078" y="4371"/>
                    <a:pt x="10876" y="4601"/>
                    <a:pt x="10690" y="4831"/>
                  </a:cubicBezTo>
                  <a:cubicBezTo>
                    <a:pt x="10488" y="5061"/>
                    <a:pt x="10287" y="5305"/>
                    <a:pt x="10057" y="5521"/>
                  </a:cubicBezTo>
                  <a:cubicBezTo>
                    <a:pt x="9856" y="5722"/>
                    <a:pt x="9670" y="5937"/>
                    <a:pt x="9468" y="6138"/>
                  </a:cubicBezTo>
                  <a:cubicBezTo>
                    <a:pt x="9267" y="6383"/>
                    <a:pt x="9052" y="6613"/>
                    <a:pt x="8822" y="6828"/>
                  </a:cubicBezTo>
                  <a:cubicBezTo>
                    <a:pt x="8649" y="6986"/>
                    <a:pt x="8491" y="7173"/>
                    <a:pt x="8333" y="7345"/>
                  </a:cubicBezTo>
                  <a:cubicBezTo>
                    <a:pt x="8204" y="7503"/>
                    <a:pt x="8060" y="7661"/>
                    <a:pt x="7902" y="7819"/>
                  </a:cubicBezTo>
                  <a:cubicBezTo>
                    <a:pt x="7213" y="8480"/>
                    <a:pt x="6595" y="9242"/>
                    <a:pt x="6006" y="9989"/>
                  </a:cubicBezTo>
                  <a:cubicBezTo>
                    <a:pt x="5948" y="10061"/>
                    <a:pt x="5891" y="10133"/>
                    <a:pt x="5834" y="10204"/>
                  </a:cubicBezTo>
                  <a:cubicBezTo>
                    <a:pt x="5589" y="10549"/>
                    <a:pt x="5302" y="10865"/>
                    <a:pt x="5029" y="11167"/>
                  </a:cubicBezTo>
                  <a:cubicBezTo>
                    <a:pt x="4813" y="11411"/>
                    <a:pt x="4598" y="11655"/>
                    <a:pt x="4397" y="11914"/>
                  </a:cubicBezTo>
                  <a:cubicBezTo>
                    <a:pt x="4109" y="12288"/>
                    <a:pt x="3779" y="12647"/>
                    <a:pt x="3477" y="12992"/>
                  </a:cubicBezTo>
                  <a:cubicBezTo>
                    <a:pt x="3377" y="13107"/>
                    <a:pt x="3291" y="13207"/>
                    <a:pt x="3204" y="13308"/>
                  </a:cubicBezTo>
                  <a:cubicBezTo>
                    <a:pt x="3032" y="13509"/>
                    <a:pt x="2859" y="13710"/>
                    <a:pt x="2701" y="13911"/>
                  </a:cubicBezTo>
                  <a:cubicBezTo>
                    <a:pt x="2500" y="14155"/>
                    <a:pt x="2299" y="14400"/>
                    <a:pt x="2084" y="14629"/>
                  </a:cubicBezTo>
                  <a:cubicBezTo>
                    <a:pt x="2012" y="14716"/>
                    <a:pt x="1940" y="14802"/>
                    <a:pt x="1868" y="14888"/>
                  </a:cubicBezTo>
                  <a:cubicBezTo>
                    <a:pt x="1581" y="15204"/>
                    <a:pt x="1293" y="15535"/>
                    <a:pt x="1092" y="15894"/>
                  </a:cubicBezTo>
                  <a:cubicBezTo>
                    <a:pt x="1006" y="16052"/>
                    <a:pt x="891" y="16210"/>
                    <a:pt x="776" y="16354"/>
                  </a:cubicBezTo>
                  <a:cubicBezTo>
                    <a:pt x="647" y="16540"/>
                    <a:pt x="518" y="16713"/>
                    <a:pt x="446" y="16899"/>
                  </a:cubicBezTo>
                  <a:cubicBezTo>
                    <a:pt x="417" y="17043"/>
                    <a:pt x="331" y="17187"/>
                    <a:pt x="230" y="17331"/>
                  </a:cubicBezTo>
                  <a:cubicBezTo>
                    <a:pt x="202" y="17374"/>
                    <a:pt x="173" y="17431"/>
                    <a:pt x="144" y="17474"/>
                  </a:cubicBezTo>
                  <a:cubicBezTo>
                    <a:pt x="0" y="17776"/>
                    <a:pt x="44" y="17991"/>
                    <a:pt x="87" y="18236"/>
                  </a:cubicBezTo>
                  <a:cubicBezTo>
                    <a:pt x="115" y="18351"/>
                    <a:pt x="130" y="18480"/>
                    <a:pt x="130" y="18609"/>
                  </a:cubicBezTo>
                  <a:cubicBezTo>
                    <a:pt x="316" y="19141"/>
                    <a:pt x="618" y="19601"/>
                    <a:pt x="906" y="20046"/>
                  </a:cubicBezTo>
                  <a:lnTo>
                    <a:pt x="934" y="20103"/>
                  </a:lnTo>
                  <a:cubicBezTo>
                    <a:pt x="977" y="20175"/>
                    <a:pt x="1020" y="20247"/>
                    <a:pt x="1064" y="20319"/>
                  </a:cubicBezTo>
                  <a:cubicBezTo>
                    <a:pt x="1193" y="20549"/>
                    <a:pt x="1308" y="20779"/>
                    <a:pt x="1523" y="20922"/>
                  </a:cubicBezTo>
                  <a:cubicBezTo>
                    <a:pt x="1696" y="21052"/>
                    <a:pt x="1854" y="21195"/>
                    <a:pt x="2012" y="21339"/>
                  </a:cubicBezTo>
                  <a:cubicBezTo>
                    <a:pt x="2256" y="21583"/>
                    <a:pt x="2515" y="21827"/>
                    <a:pt x="2831" y="21971"/>
                  </a:cubicBezTo>
                  <a:lnTo>
                    <a:pt x="2845" y="21971"/>
                  </a:lnTo>
                  <a:cubicBezTo>
                    <a:pt x="3291" y="22302"/>
                    <a:pt x="3851" y="22503"/>
                    <a:pt x="4339" y="22661"/>
                  </a:cubicBezTo>
                  <a:cubicBezTo>
                    <a:pt x="4530" y="22746"/>
                    <a:pt x="4753" y="22768"/>
                    <a:pt x="4983" y="22768"/>
                  </a:cubicBezTo>
                  <a:cubicBezTo>
                    <a:pt x="5065" y="22768"/>
                    <a:pt x="5148" y="22765"/>
                    <a:pt x="5230" y="22761"/>
                  </a:cubicBezTo>
                  <a:lnTo>
                    <a:pt x="5561" y="22761"/>
                  </a:lnTo>
                  <a:cubicBezTo>
                    <a:pt x="5602" y="22763"/>
                    <a:pt x="5644" y="22764"/>
                    <a:pt x="5686" y="22764"/>
                  </a:cubicBezTo>
                  <a:cubicBezTo>
                    <a:pt x="6226" y="22764"/>
                    <a:pt x="6814" y="22594"/>
                    <a:pt x="7414" y="22287"/>
                  </a:cubicBezTo>
                  <a:cubicBezTo>
                    <a:pt x="7831" y="22057"/>
                    <a:pt x="8290" y="21856"/>
                    <a:pt x="8808" y="21655"/>
                  </a:cubicBezTo>
                  <a:cubicBezTo>
                    <a:pt x="9626" y="21310"/>
                    <a:pt x="10431" y="20894"/>
                    <a:pt x="11207" y="20419"/>
                  </a:cubicBezTo>
                  <a:cubicBezTo>
                    <a:pt x="11422" y="20261"/>
                    <a:pt x="11667" y="20103"/>
                    <a:pt x="11882" y="19945"/>
                  </a:cubicBezTo>
                  <a:cubicBezTo>
                    <a:pt x="12385" y="19601"/>
                    <a:pt x="12917" y="19241"/>
                    <a:pt x="13434" y="18954"/>
                  </a:cubicBezTo>
                  <a:cubicBezTo>
                    <a:pt x="14325" y="18494"/>
                    <a:pt x="15258" y="17977"/>
                    <a:pt x="16077" y="17201"/>
                  </a:cubicBezTo>
                  <a:cubicBezTo>
                    <a:pt x="16207" y="17101"/>
                    <a:pt x="16322" y="16971"/>
                    <a:pt x="16437" y="16842"/>
                  </a:cubicBezTo>
                  <a:cubicBezTo>
                    <a:pt x="16523" y="16756"/>
                    <a:pt x="16609" y="16670"/>
                    <a:pt x="16695" y="16583"/>
                  </a:cubicBezTo>
                  <a:cubicBezTo>
                    <a:pt x="17313" y="15980"/>
                    <a:pt x="17873" y="15305"/>
                    <a:pt x="18362" y="14586"/>
                  </a:cubicBezTo>
                  <a:cubicBezTo>
                    <a:pt x="18922" y="13739"/>
                    <a:pt x="19425" y="12977"/>
                    <a:pt x="19827" y="12173"/>
                  </a:cubicBezTo>
                  <a:cubicBezTo>
                    <a:pt x="20000" y="11842"/>
                    <a:pt x="20215" y="11526"/>
                    <a:pt x="20416" y="11210"/>
                  </a:cubicBezTo>
                  <a:cubicBezTo>
                    <a:pt x="20704" y="10750"/>
                    <a:pt x="21005" y="10291"/>
                    <a:pt x="21221" y="9802"/>
                  </a:cubicBezTo>
                  <a:cubicBezTo>
                    <a:pt x="21422" y="9371"/>
                    <a:pt x="21494" y="8940"/>
                    <a:pt x="21566" y="8523"/>
                  </a:cubicBezTo>
                  <a:cubicBezTo>
                    <a:pt x="21566" y="8480"/>
                    <a:pt x="21580" y="8437"/>
                    <a:pt x="21580" y="8394"/>
                  </a:cubicBezTo>
                  <a:cubicBezTo>
                    <a:pt x="21594" y="8322"/>
                    <a:pt x="21594" y="8250"/>
                    <a:pt x="21609" y="8179"/>
                  </a:cubicBezTo>
                  <a:cubicBezTo>
                    <a:pt x="21637" y="8021"/>
                    <a:pt x="21666" y="7834"/>
                    <a:pt x="21652" y="7690"/>
                  </a:cubicBezTo>
                  <a:cubicBezTo>
                    <a:pt x="21652" y="7475"/>
                    <a:pt x="21623" y="7273"/>
                    <a:pt x="21594" y="7087"/>
                  </a:cubicBezTo>
                  <a:cubicBezTo>
                    <a:pt x="21566" y="6914"/>
                    <a:pt x="21537" y="6727"/>
                    <a:pt x="21537" y="6541"/>
                  </a:cubicBezTo>
                  <a:cubicBezTo>
                    <a:pt x="21508" y="6282"/>
                    <a:pt x="21523" y="5995"/>
                    <a:pt x="21537" y="5707"/>
                  </a:cubicBezTo>
                  <a:cubicBezTo>
                    <a:pt x="21551" y="5492"/>
                    <a:pt x="21566" y="5248"/>
                    <a:pt x="21551" y="5032"/>
                  </a:cubicBezTo>
                  <a:cubicBezTo>
                    <a:pt x="21551" y="4314"/>
                    <a:pt x="21436" y="3667"/>
                    <a:pt x="21321" y="3179"/>
                  </a:cubicBezTo>
                  <a:cubicBezTo>
                    <a:pt x="21077" y="2561"/>
                    <a:pt x="20732" y="2015"/>
                    <a:pt x="20431" y="1555"/>
                  </a:cubicBezTo>
                  <a:cubicBezTo>
                    <a:pt x="20301" y="1455"/>
                    <a:pt x="20172" y="1325"/>
                    <a:pt x="20057" y="1196"/>
                  </a:cubicBezTo>
                  <a:cubicBezTo>
                    <a:pt x="19755" y="894"/>
                    <a:pt x="19439" y="564"/>
                    <a:pt x="18965" y="463"/>
                  </a:cubicBezTo>
                  <a:cubicBezTo>
                    <a:pt x="18692" y="406"/>
                    <a:pt x="18434" y="334"/>
                    <a:pt x="18175" y="262"/>
                  </a:cubicBezTo>
                  <a:cubicBezTo>
                    <a:pt x="17873" y="176"/>
                    <a:pt x="17572" y="90"/>
                    <a:pt x="17255" y="32"/>
                  </a:cubicBezTo>
                  <a:cubicBezTo>
                    <a:pt x="17155" y="11"/>
                    <a:pt x="17047" y="0"/>
                    <a:pt x="16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1951641" y="1351303"/>
              <a:ext cx="472101" cy="496404"/>
            </a:xfrm>
            <a:custGeom>
              <a:avLst/>
              <a:gdLst/>
              <a:ahLst/>
              <a:cxnLst/>
              <a:rect l="l" t="t" r="r" b="b"/>
              <a:pathLst>
                <a:path w="21854" h="22979" extrusionOk="0">
                  <a:moveTo>
                    <a:pt x="16957" y="285"/>
                  </a:moveTo>
                  <a:cubicBezTo>
                    <a:pt x="17050" y="285"/>
                    <a:pt x="17140" y="292"/>
                    <a:pt x="17227" y="306"/>
                  </a:cubicBezTo>
                  <a:cubicBezTo>
                    <a:pt x="17515" y="363"/>
                    <a:pt x="17802" y="435"/>
                    <a:pt x="18075" y="507"/>
                  </a:cubicBezTo>
                  <a:cubicBezTo>
                    <a:pt x="18290" y="564"/>
                    <a:pt x="18520" y="636"/>
                    <a:pt x="18750" y="679"/>
                  </a:cubicBezTo>
                  <a:cubicBezTo>
                    <a:pt x="19310" y="794"/>
                    <a:pt x="19770" y="1082"/>
                    <a:pt x="20058" y="1498"/>
                  </a:cubicBezTo>
                  <a:lnTo>
                    <a:pt x="20058" y="1513"/>
                  </a:lnTo>
                  <a:lnTo>
                    <a:pt x="20072" y="1513"/>
                  </a:lnTo>
                  <a:cubicBezTo>
                    <a:pt x="20431" y="1786"/>
                    <a:pt x="20661" y="2202"/>
                    <a:pt x="20876" y="2619"/>
                  </a:cubicBezTo>
                  <a:cubicBezTo>
                    <a:pt x="20948" y="2763"/>
                    <a:pt x="21034" y="2906"/>
                    <a:pt x="21106" y="3036"/>
                  </a:cubicBezTo>
                  <a:cubicBezTo>
                    <a:pt x="21193" y="3179"/>
                    <a:pt x="21250" y="3352"/>
                    <a:pt x="21293" y="3553"/>
                  </a:cubicBezTo>
                  <a:cubicBezTo>
                    <a:pt x="21422" y="4271"/>
                    <a:pt x="21537" y="5033"/>
                    <a:pt x="21465" y="5895"/>
                  </a:cubicBezTo>
                  <a:cubicBezTo>
                    <a:pt x="21437" y="6383"/>
                    <a:pt x="21451" y="6886"/>
                    <a:pt x="21537" y="7432"/>
                  </a:cubicBezTo>
                  <a:cubicBezTo>
                    <a:pt x="21652" y="7992"/>
                    <a:pt x="21509" y="8682"/>
                    <a:pt x="21365" y="9343"/>
                  </a:cubicBezTo>
                  <a:cubicBezTo>
                    <a:pt x="21207" y="10004"/>
                    <a:pt x="20776" y="10650"/>
                    <a:pt x="20374" y="11282"/>
                  </a:cubicBezTo>
                  <a:cubicBezTo>
                    <a:pt x="20086" y="11713"/>
                    <a:pt x="19799" y="12144"/>
                    <a:pt x="19598" y="12590"/>
                  </a:cubicBezTo>
                  <a:cubicBezTo>
                    <a:pt x="19152" y="13409"/>
                    <a:pt x="18621" y="14199"/>
                    <a:pt x="18060" y="15018"/>
                  </a:cubicBezTo>
                  <a:cubicBezTo>
                    <a:pt x="17974" y="15118"/>
                    <a:pt x="17888" y="15219"/>
                    <a:pt x="17816" y="15334"/>
                  </a:cubicBezTo>
                  <a:cubicBezTo>
                    <a:pt x="17701" y="15492"/>
                    <a:pt x="17572" y="15650"/>
                    <a:pt x="17443" y="15794"/>
                  </a:cubicBezTo>
                  <a:cubicBezTo>
                    <a:pt x="17414" y="15837"/>
                    <a:pt x="17385" y="15865"/>
                    <a:pt x="17356" y="15894"/>
                  </a:cubicBezTo>
                  <a:cubicBezTo>
                    <a:pt x="17198" y="16038"/>
                    <a:pt x="17055" y="16196"/>
                    <a:pt x="16897" y="16368"/>
                  </a:cubicBezTo>
                  <a:cubicBezTo>
                    <a:pt x="16379" y="16914"/>
                    <a:pt x="15848" y="17475"/>
                    <a:pt x="15244" y="17877"/>
                  </a:cubicBezTo>
                  <a:cubicBezTo>
                    <a:pt x="14799" y="18207"/>
                    <a:pt x="14325" y="18452"/>
                    <a:pt x="13865" y="18696"/>
                  </a:cubicBezTo>
                  <a:cubicBezTo>
                    <a:pt x="13449" y="18926"/>
                    <a:pt x="13003" y="19156"/>
                    <a:pt x="12587" y="19443"/>
                  </a:cubicBezTo>
                  <a:cubicBezTo>
                    <a:pt x="12342" y="19601"/>
                    <a:pt x="12112" y="19773"/>
                    <a:pt x="11868" y="19931"/>
                  </a:cubicBezTo>
                  <a:cubicBezTo>
                    <a:pt x="11610" y="20118"/>
                    <a:pt x="11337" y="20305"/>
                    <a:pt x="11078" y="20463"/>
                  </a:cubicBezTo>
                  <a:cubicBezTo>
                    <a:pt x="10187" y="20980"/>
                    <a:pt x="9383" y="21383"/>
                    <a:pt x="8636" y="21684"/>
                  </a:cubicBezTo>
                  <a:cubicBezTo>
                    <a:pt x="8319" y="21799"/>
                    <a:pt x="7975" y="21957"/>
                    <a:pt x="7587" y="22158"/>
                  </a:cubicBezTo>
                  <a:cubicBezTo>
                    <a:pt x="7026" y="22460"/>
                    <a:pt x="6466" y="22632"/>
                    <a:pt x="5978" y="22661"/>
                  </a:cubicBezTo>
                  <a:lnTo>
                    <a:pt x="5762" y="22661"/>
                  </a:lnTo>
                  <a:cubicBezTo>
                    <a:pt x="5571" y="22661"/>
                    <a:pt x="5373" y="22668"/>
                    <a:pt x="5173" y="22668"/>
                  </a:cubicBezTo>
                  <a:cubicBezTo>
                    <a:pt x="5072" y="22668"/>
                    <a:pt x="4972" y="22666"/>
                    <a:pt x="4871" y="22661"/>
                  </a:cubicBezTo>
                  <a:cubicBezTo>
                    <a:pt x="4728" y="22618"/>
                    <a:pt x="4584" y="22561"/>
                    <a:pt x="4440" y="22518"/>
                  </a:cubicBezTo>
                  <a:cubicBezTo>
                    <a:pt x="4311" y="22460"/>
                    <a:pt x="4182" y="22417"/>
                    <a:pt x="4052" y="22374"/>
                  </a:cubicBezTo>
                  <a:cubicBezTo>
                    <a:pt x="3751" y="22288"/>
                    <a:pt x="3492" y="22130"/>
                    <a:pt x="3248" y="21972"/>
                  </a:cubicBezTo>
                  <a:cubicBezTo>
                    <a:pt x="3075" y="21871"/>
                    <a:pt x="2903" y="21770"/>
                    <a:pt x="2731" y="21684"/>
                  </a:cubicBezTo>
                  <a:cubicBezTo>
                    <a:pt x="2573" y="21555"/>
                    <a:pt x="2415" y="21426"/>
                    <a:pt x="2271" y="21282"/>
                  </a:cubicBezTo>
                  <a:cubicBezTo>
                    <a:pt x="2113" y="21138"/>
                    <a:pt x="1955" y="20995"/>
                    <a:pt x="1782" y="20851"/>
                  </a:cubicBezTo>
                  <a:cubicBezTo>
                    <a:pt x="1596" y="20722"/>
                    <a:pt x="1466" y="20506"/>
                    <a:pt x="1366" y="20291"/>
                  </a:cubicBezTo>
                  <a:cubicBezTo>
                    <a:pt x="1280" y="20147"/>
                    <a:pt x="1208" y="20003"/>
                    <a:pt x="1107" y="19888"/>
                  </a:cubicBezTo>
                  <a:lnTo>
                    <a:pt x="1064" y="19816"/>
                  </a:lnTo>
                  <a:cubicBezTo>
                    <a:pt x="820" y="19443"/>
                    <a:pt x="576" y="19055"/>
                    <a:pt x="417" y="18595"/>
                  </a:cubicBezTo>
                  <a:cubicBezTo>
                    <a:pt x="403" y="18437"/>
                    <a:pt x="389" y="18279"/>
                    <a:pt x="360" y="18121"/>
                  </a:cubicBezTo>
                  <a:cubicBezTo>
                    <a:pt x="346" y="18035"/>
                    <a:pt x="346" y="17949"/>
                    <a:pt x="331" y="17863"/>
                  </a:cubicBezTo>
                  <a:cubicBezTo>
                    <a:pt x="317" y="17762"/>
                    <a:pt x="403" y="17633"/>
                    <a:pt x="475" y="17489"/>
                  </a:cubicBezTo>
                  <a:cubicBezTo>
                    <a:pt x="504" y="17460"/>
                    <a:pt x="518" y="17417"/>
                    <a:pt x="532" y="17388"/>
                  </a:cubicBezTo>
                  <a:cubicBezTo>
                    <a:pt x="604" y="17288"/>
                    <a:pt x="647" y="17187"/>
                    <a:pt x="690" y="17072"/>
                  </a:cubicBezTo>
                  <a:cubicBezTo>
                    <a:pt x="734" y="16986"/>
                    <a:pt x="762" y="16914"/>
                    <a:pt x="805" y="16828"/>
                  </a:cubicBezTo>
                  <a:cubicBezTo>
                    <a:pt x="877" y="16742"/>
                    <a:pt x="949" y="16641"/>
                    <a:pt x="1021" y="16541"/>
                  </a:cubicBezTo>
                  <a:cubicBezTo>
                    <a:pt x="1150" y="16340"/>
                    <a:pt x="1294" y="16124"/>
                    <a:pt x="1409" y="15923"/>
                  </a:cubicBezTo>
                  <a:cubicBezTo>
                    <a:pt x="1739" y="15434"/>
                    <a:pt x="2142" y="14989"/>
                    <a:pt x="2544" y="14544"/>
                  </a:cubicBezTo>
                  <a:cubicBezTo>
                    <a:pt x="2817" y="14228"/>
                    <a:pt x="3119" y="13912"/>
                    <a:pt x="3377" y="13567"/>
                  </a:cubicBezTo>
                  <a:cubicBezTo>
                    <a:pt x="3679" y="13179"/>
                    <a:pt x="3995" y="12820"/>
                    <a:pt x="4311" y="12460"/>
                  </a:cubicBezTo>
                  <a:lnTo>
                    <a:pt x="4498" y="12259"/>
                  </a:lnTo>
                  <a:cubicBezTo>
                    <a:pt x="4799" y="11929"/>
                    <a:pt x="5087" y="11570"/>
                    <a:pt x="5374" y="11225"/>
                  </a:cubicBezTo>
                  <a:cubicBezTo>
                    <a:pt x="5604" y="10938"/>
                    <a:pt x="5863" y="10636"/>
                    <a:pt x="6121" y="10348"/>
                  </a:cubicBezTo>
                  <a:lnTo>
                    <a:pt x="6136" y="10320"/>
                  </a:lnTo>
                  <a:cubicBezTo>
                    <a:pt x="6265" y="10119"/>
                    <a:pt x="6423" y="9917"/>
                    <a:pt x="6595" y="9731"/>
                  </a:cubicBezTo>
                  <a:cubicBezTo>
                    <a:pt x="6725" y="9587"/>
                    <a:pt x="6854" y="9429"/>
                    <a:pt x="6969" y="9257"/>
                  </a:cubicBezTo>
                  <a:cubicBezTo>
                    <a:pt x="7271" y="8869"/>
                    <a:pt x="7630" y="8509"/>
                    <a:pt x="7960" y="8165"/>
                  </a:cubicBezTo>
                  <a:cubicBezTo>
                    <a:pt x="8118" y="8007"/>
                    <a:pt x="8276" y="7834"/>
                    <a:pt x="8420" y="7676"/>
                  </a:cubicBezTo>
                  <a:cubicBezTo>
                    <a:pt x="8592" y="7475"/>
                    <a:pt x="8794" y="7245"/>
                    <a:pt x="9009" y="7044"/>
                  </a:cubicBezTo>
                  <a:cubicBezTo>
                    <a:pt x="9225" y="6843"/>
                    <a:pt x="9411" y="6627"/>
                    <a:pt x="9598" y="6426"/>
                  </a:cubicBezTo>
                  <a:cubicBezTo>
                    <a:pt x="9742" y="6268"/>
                    <a:pt x="9871" y="6110"/>
                    <a:pt x="10015" y="5966"/>
                  </a:cubicBezTo>
                  <a:cubicBezTo>
                    <a:pt x="10360" y="5622"/>
                    <a:pt x="10690" y="5262"/>
                    <a:pt x="10992" y="4903"/>
                  </a:cubicBezTo>
                  <a:cubicBezTo>
                    <a:pt x="11337" y="4515"/>
                    <a:pt x="11681" y="4113"/>
                    <a:pt x="12069" y="3754"/>
                  </a:cubicBezTo>
                  <a:cubicBezTo>
                    <a:pt x="12816" y="3036"/>
                    <a:pt x="13635" y="2303"/>
                    <a:pt x="14555" y="1498"/>
                  </a:cubicBezTo>
                  <a:cubicBezTo>
                    <a:pt x="14842" y="1254"/>
                    <a:pt x="15130" y="1039"/>
                    <a:pt x="15388" y="837"/>
                  </a:cubicBezTo>
                  <a:cubicBezTo>
                    <a:pt x="15908" y="475"/>
                    <a:pt x="16468" y="285"/>
                    <a:pt x="16957" y="285"/>
                  </a:cubicBezTo>
                  <a:close/>
                  <a:moveTo>
                    <a:pt x="17076" y="1"/>
                  </a:moveTo>
                  <a:cubicBezTo>
                    <a:pt x="16716" y="1"/>
                    <a:pt x="16306" y="100"/>
                    <a:pt x="15862" y="306"/>
                  </a:cubicBezTo>
                  <a:cubicBezTo>
                    <a:pt x="15431" y="507"/>
                    <a:pt x="15015" y="837"/>
                    <a:pt x="14598" y="1182"/>
                  </a:cubicBezTo>
                  <a:cubicBezTo>
                    <a:pt x="13851" y="1814"/>
                    <a:pt x="13104" y="2490"/>
                    <a:pt x="12357" y="3179"/>
                  </a:cubicBezTo>
                  <a:cubicBezTo>
                    <a:pt x="12012" y="3510"/>
                    <a:pt x="11653" y="3840"/>
                    <a:pt x="11337" y="4199"/>
                  </a:cubicBezTo>
                  <a:cubicBezTo>
                    <a:pt x="11121" y="4415"/>
                    <a:pt x="10920" y="4659"/>
                    <a:pt x="10719" y="4889"/>
                  </a:cubicBezTo>
                  <a:cubicBezTo>
                    <a:pt x="10532" y="5104"/>
                    <a:pt x="10331" y="5349"/>
                    <a:pt x="10115" y="5550"/>
                  </a:cubicBezTo>
                  <a:cubicBezTo>
                    <a:pt x="9900" y="5765"/>
                    <a:pt x="9713" y="5981"/>
                    <a:pt x="9512" y="6196"/>
                  </a:cubicBezTo>
                  <a:cubicBezTo>
                    <a:pt x="9311" y="6426"/>
                    <a:pt x="9110" y="6656"/>
                    <a:pt x="8880" y="6872"/>
                  </a:cubicBezTo>
                  <a:cubicBezTo>
                    <a:pt x="8707" y="7030"/>
                    <a:pt x="8535" y="7216"/>
                    <a:pt x="8377" y="7403"/>
                  </a:cubicBezTo>
                  <a:cubicBezTo>
                    <a:pt x="8248" y="7547"/>
                    <a:pt x="8104" y="7705"/>
                    <a:pt x="7960" y="7849"/>
                  </a:cubicBezTo>
                  <a:cubicBezTo>
                    <a:pt x="7256" y="8524"/>
                    <a:pt x="6639" y="9300"/>
                    <a:pt x="6049" y="10047"/>
                  </a:cubicBezTo>
                  <a:lnTo>
                    <a:pt x="5863" y="10277"/>
                  </a:lnTo>
                  <a:cubicBezTo>
                    <a:pt x="5618" y="10593"/>
                    <a:pt x="5345" y="10909"/>
                    <a:pt x="5072" y="11211"/>
                  </a:cubicBezTo>
                  <a:cubicBezTo>
                    <a:pt x="4857" y="11455"/>
                    <a:pt x="4627" y="11713"/>
                    <a:pt x="4426" y="11972"/>
                  </a:cubicBezTo>
                  <a:cubicBezTo>
                    <a:pt x="4139" y="12346"/>
                    <a:pt x="3823" y="12705"/>
                    <a:pt x="3521" y="13050"/>
                  </a:cubicBezTo>
                  <a:cubicBezTo>
                    <a:pt x="3420" y="13150"/>
                    <a:pt x="3334" y="13251"/>
                    <a:pt x="3248" y="13366"/>
                  </a:cubicBezTo>
                  <a:cubicBezTo>
                    <a:pt x="3061" y="13567"/>
                    <a:pt x="2903" y="13768"/>
                    <a:pt x="2731" y="13969"/>
                  </a:cubicBezTo>
                  <a:cubicBezTo>
                    <a:pt x="2544" y="14213"/>
                    <a:pt x="2343" y="14443"/>
                    <a:pt x="2127" y="14687"/>
                  </a:cubicBezTo>
                  <a:cubicBezTo>
                    <a:pt x="2055" y="14774"/>
                    <a:pt x="1984" y="14845"/>
                    <a:pt x="1912" y="14946"/>
                  </a:cubicBezTo>
                  <a:cubicBezTo>
                    <a:pt x="1624" y="15262"/>
                    <a:pt x="1323" y="15593"/>
                    <a:pt x="1107" y="15980"/>
                  </a:cubicBezTo>
                  <a:cubicBezTo>
                    <a:pt x="1035" y="16124"/>
                    <a:pt x="920" y="16282"/>
                    <a:pt x="820" y="16426"/>
                  </a:cubicBezTo>
                  <a:cubicBezTo>
                    <a:pt x="676" y="16613"/>
                    <a:pt x="547" y="16799"/>
                    <a:pt x="446" y="17000"/>
                  </a:cubicBezTo>
                  <a:lnTo>
                    <a:pt x="446" y="17029"/>
                  </a:lnTo>
                  <a:cubicBezTo>
                    <a:pt x="417" y="17144"/>
                    <a:pt x="346" y="17273"/>
                    <a:pt x="259" y="17403"/>
                  </a:cubicBezTo>
                  <a:cubicBezTo>
                    <a:pt x="231" y="17446"/>
                    <a:pt x="188" y="17503"/>
                    <a:pt x="159" y="17575"/>
                  </a:cubicBezTo>
                  <a:cubicBezTo>
                    <a:pt x="1" y="17906"/>
                    <a:pt x="44" y="18150"/>
                    <a:pt x="87" y="18394"/>
                  </a:cubicBezTo>
                  <a:cubicBezTo>
                    <a:pt x="116" y="18509"/>
                    <a:pt x="130" y="18624"/>
                    <a:pt x="130" y="18753"/>
                  </a:cubicBezTo>
                  <a:lnTo>
                    <a:pt x="130" y="18782"/>
                  </a:lnTo>
                  <a:cubicBezTo>
                    <a:pt x="317" y="19328"/>
                    <a:pt x="619" y="19788"/>
                    <a:pt x="920" y="20233"/>
                  </a:cubicBezTo>
                  <a:lnTo>
                    <a:pt x="949" y="20276"/>
                  </a:lnTo>
                  <a:cubicBezTo>
                    <a:pt x="992" y="20348"/>
                    <a:pt x="1035" y="20434"/>
                    <a:pt x="1078" y="20506"/>
                  </a:cubicBezTo>
                  <a:cubicBezTo>
                    <a:pt x="1193" y="20736"/>
                    <a:pt x="1337" y="20966"/>
                    <a:pt x="1553" y="21110"/>
                  </a:cubicBezTo>
                  <a:cubicBezTo>
                    <a:pt x="1725" y="21239"/>
                    <a:pt x="1883" y="21383"/>
                    <a:pt x="2027" y="21541"/>
                  </a:cubicBezTo>
                  <a:cubicBezTo>
                    <a:pt x="2285" y="21770"/>
                    <a:pt x="2544" y="22015"/>
                    <a:pt x="2860" y="22158"/>
                  </a:cubicBezTo>
                  <a:cubicBezTo>
                    <a:pt x="3320" y="22503"/>
                    <a:pt x="3894" y="22704"/>
                    <a:pt x="4383" y="22862"/>
                  </a:cubicBezTo>
                  <a:cubicBezTo>
                    <a:pt x="4594" y="22968"/>
                    <a:pt x="4854" y="22978"/>
                    <a:pt x="5115" y="22978"/>
                  </a:cubicBezTo>
                  <a:cubicBezTo>
                    <a:pt x="5173" y="22978"/>
                    <a:pt x="5231" y="22977"/>
                    <a:pt x="5288" y="22977"/>
                  </a:cubicBezTo>
                  <a:cubicBezTo>
                    <a:pt x="5365" y="22977"/>
                    <a:pt x="5435" y="22971"/>
                    <a:pt x="5507" y="22971"/>
                  </a:cubicBezTo>
                  <a:cubicBezTo>
                    <a:pt x="5543" y="22971"/>
                    <a:pt x="5580" y="22972"/>
                    <a:pt x="5618" y="22977"/>
                  </a:cubicBezTo>
                  <a:cubicBezTo>
                    <a:pt x="5641" y="22978"/>
                    <a:pt x="5664" y="22978"/>
                    <a:pt x="5687" y="22978"/>
                  </a:cubicBezTo>
                  <a:cubicBezTo>
                    <a:pt x="6258" y="22978"/>
                    <a:pt x="6893" y="22806"/>
                    <a:pt x="7515" y="22474"/>
                  </a:cubicBezTo>
                  <a:cubicBezTo>
                    <a:pt x="7932" y="22259"/>
                    <a:pt x="8391" y="22058"/>
                    <a:pt x="8909" y="21857"/>
                  </a:cubicBezTo>
                  <a:cubicBezTo>
                    <a:pt x="9727" y="21497"/>
                    <a:pt x="10546" y="21081"/>
                    <a:pt x="11322" y="20607"/>
                  </a:cubicBezTo>
                  <a:cubicBezTo>
                    <a:pt x="11552" y="20449"/>
                    <a:pt x="11782" y="20291"/>
                    <a:pt x="12012" y="20133"/>
                  </a:cubicBezTo>
                  <a:cubicBezTo>
                    <a:pt x="12515" y="19788"/>
                    <a:pt x="13032" y="19429"/>
                    <a:pt x="13549" y="19141"/>
                  </a:cubicBezTo>
                  <a:cubicBezTo>
                    <a:pt x="14440" y="18681"/>
                    <a:pt x="15388" y="18150"/>
                    <a:pt x="16207" y="17374"/>
                  </a:cubicBezTo>
                  <a:cubicBezTo>
                    <a:pt x="16351" y="17259"/>
                    <a:pt x="16480" y="17130"/>
                    <a:pt x="16595" y="17000"/>
                  </a:cubicBezTo>
                  <a:cubicBezTo>
                    <a:pt x="16681" y="16914"/>
                    <a:pt x="16753" y="16828"/>
                    <a:pt x="16839" y="16742"/>
                  </a:cubicBezTo>
                  <a:cubicBezTo>
                    <a:pt x="17069" y="16526"/>
                    <a:pt x="17299" y="16282"/>
                    <a:pt x="17515" y="16038"/>
                  </a:cubicBezTo>
                  <a:cubicBezTo>
                    <a:pt x="17888" y="15621"/>
                    <a:pt x="18218" y="15176"/>
                    <a:pt x="18535" y="14716"/>
                  </a:cubicBezTo>
                  <a:cubicBezTo>
                    <a:pt x="19109" y="13868"/>
                    <a:pt x="19612" y="13093"/>
                    <a:pt x="20000" y="12288"/>
                  </a:cubicBezTo>
                  <a:cubicBezTo>
                    <a:pt x="20187" y="11972"/>
                    <a:pt x="20388" y="11656"/>
                    <a:pt x="20589" y="11340"/>
                  </a:cubicBezTo>
                  <a:cubicBezTo>
                    <a:pt x="20891" y="10880"/>
                    <a:pt x="21193" y="10406"/>
                    <a:pt x="21408" y="9917"/>
                  </a:cubicBezTo>
                  <a:cubicBezTo>
                    <a:pt x="21624" y="9458"/>
                    <a:pt x="21695" y="9027"/>
                    <a:pt x="21767" y="8596"/>
                  </a:cubicBezTo>
                  <a:lnTo>
                    <a:pt x="21782" y="8466"/>
                  </a:lnTo>
                  <a:cubicBezTo>
                    <a:pt x="21796" y="8395"/>
                    <a:pt x="21796" y="8323"/>
                    <a:pt x="21810" y="8251"/>
                  </a:cubicBezTo>
                  <a:cubicBezTo>
                    <a:pt x="21839" y="8078"/>
                    <a:pt x="21853" y="7906"/>
                    <a:pt x="21853" y="7734"/>
                  </a:cubicBezTo>
                  <a:cubicBezTo>
                    <a:pt x="21853" y="7518"/>
                    <a:pt x="21825" y="7317"/>
                    <a:pt x="21796" y="7130"/>
                  </a:cubicBezTo>
                  <a:cubicBezTo>
                    <a:pt x="21767" y="6958"/>
                    <a:pt x="21738" y="6785"/>
                    <a:pt x="21738" y="6599"/>
                  </a:cubicBezTo>
                  <a:cubicBezTo>
                    <a:pt x="21710" y="6340"/>
                    <a:pt x="21724" y="6053"/>
                    <a:pt x="21738" y="5780"/>
                  </a:cubicBezTo>
                  <a:cubicBezTo>
                    <a:pt x="21753" y="5550"/>
                    <a:pt x="21767" y="5306"/>
                    <a:pt x="21753" y="5090"/>
                  </a:cubicBezTo>
                  <a:cubicBezTo>
                    <a:pt x="21753" y="4372"/>
                    <a:pt x="21624" y="3711"/>
                    <a:pt x="21523" y="3222"/>
                  </a:cubicBezTo>
                  <a:lnTo>
                    <a:pt x="21523" y="3208"/>
                  </a:lnTo>
                  <a:cubicBezTo>
                    <a:pt x="21264" y="2590"/>
                    <a:pt x="20920" y="2044"/>
                    <a:pt x="20618" y="1584"/>
                  </a:cubicBezTo>
                  <a:lnTo>
                    <a:pt x="20618" y="1570"/>
                  </a:lnTo>
                  <a:lnTo>
                    <a:pt x="20603" y="1570"/>
                  </a:lnTo>
                  <a:cubicBezTo>
                    <a:pt x="20489" y="1455"/>
                    <a:pt x="20359" y="1340"/>
                    <a:pt x="20244" y="1211"/>
                  </a:cubicBezTo>
                  <a:cubicBezTo>
                    <a:pt x="19928" y="895"/>
                    <a:pt x="19612" y="564"/>
                    <a:pt x="19124" y="464"/>
                  </a:cubicBezTo>
                  <a:cubicBezTo>
                    <a:pt x="18851" y="406"/>
                    <a:pt x="18592" y="335"/>
                    <a:pt x="18333" y="263"/>
                  </a:cubicBezTo>
                  <a:cubicBezTo>
                    <a:pt x="18032" y="176"/>
                    <a:pt x="17730" y="90"/>
                    <a:pt x="17414" y="33"/>
                  </a:cubicBezTo>
                  <a:cubicBezTo>
                    <a:pt x="17307" y="11"/>
                    <a:pt x="17194" y="1"/>
                    <a:pt x="17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25"/>
        <p:cNvGrpSpPr/>
        <p:nvPr/>
      </p:nvGrpSpPr>
      <p:grpSpPr>
        <a:xfrm>
          <a:off x="0" y="0"/>
          <a:ext cx="0" cy="0"/>
          <a:chOff x="0" y="0"/>
          <a:chExt cx="0" cy="0"/>
        </a:xfrm>
      </p:grpSpPr>
      <p:pic>
        <p:nvPicPr>
          <p:cNvPr id="326" name="Google Shape;326;p21"/>
          <p:cNvPicPr preferRelativeResize="0"/>
          <p:nvPr/>
        </p:nvPicPr>
        <p:blipFill rotWithShape="1">
          <a:blip r:embed="rId2">
            <a:alphaModFix/>
          </a:blip>
          <a:srcRect/>
          <a:stretch/>
        </p:blipFill>
        <p:spPr>
          <a:xfrm>
            <a:off x="-25" y="0"/>
            <a:ext cx="9144000" cy="5143500"/>
          </a:xfrm>
          <a:prstGeom prst="rect">
            <a:avLst/>
          </a:prstGeom>
          <a:noFill/>
          <a:ln>
            <a:noFill/>
          </a:ln>
        </p:spPr>
      </p:pic>
      <p:sp>
        <p:nvSpPr>
          <p:cNvPr id="327" name="Google Shape;327;p21"/>
          <p:cNvSpPr/>
          <p:nvPr/>
        </p:nvSpPr>
        <p:spPr>
          <a:xfrm rot="-9729063" flipH="1">
            <a:off x="120486" y="-1420458"/>
            <a:ext cx="994976" cy="2131557"/>
          </a:xfrm>
          <a:custGeom>
            <a:avLst/>
            <a:gdLst/>
            <a:ahLst/>
            <a:cxnLst/>
            <a:rect l="l" t="t" r="r" b="b"/>
            <a:pathLst>
              <a:path w="6854" h="29727" extrusionOk="0">
                <a:moveTo>
                  <a:pt x="3017" y="245"/>
                </a:moveTo>
                <a:cubicBezTo>
                  <a:pt x="3032" y="274"/>
                  <a:pt x="3060" y="303"/>
                  <a:pt x="3060" y="317"/>
                </a:cubicBezTo>
                <a:lnTo>
                  <a:pt x="3046" y="346"/>
                </a:lnTo>
                <a:lnTo>
                  <a:pt x="3032" y="360"/>
                </a:lnTo>
                <a:cubicBezTo>
                  <a:pt x="3032" y="377"/>
                  <a:pt x="3023" y="383"/>
                  <a:pt x="3010" y="383"/>
                </a:cubicBezTo>
                <a:cubicBezTo>
                  <a:pt x="2991" y="383"/>
                  <a:pt x="2963" y="369"/>
                  <a:pt x="2946" y="360"/>
                </a:cubicBezTo>
                <a:cubicBezTo>
                  <a:pt x="2917" y="346"/>
                  <a:pt x="2931" y="303"/>
                  <a:pt x="2960" y="288"/>
                </a:cubicBezTo>
                <a:lnTo>
                  <a:pt x="2989" y="274"/>
                </a:lnTo>
                <a:lnTo>
                  <a:pt x="3017" y="245"/>
                </a:lnTo>
                <a:close/>
                <a:moveTo>
                  <a:pt x="3549" y="489"/>
                </a:moveTo>
                <a:cubicBezTo>
                  <a:pt x="3563" y="489"/>
                  <a:pt x="3506" y="533"/>
                  <a:pt x="3420" y="590"/>
                </a:cubicBezTo>
                <a:lnTo>
                  <a:pt x="3362" y="576"/>
                </a:lnTo>
                <a:cubicBezTo>
                  <a:pt x="3348" y="576"/>
                  <a:pt x="3333" y="561"/>
                  <a:pt x="3333" y="561"/>
                </a:cubicBezTo>
                <a:cubicBezTo>
                  <a:pt x="3333" y="547"/>
                  <a:pt x="3333" y="518"/>
                  <a:pt x="3348" y="518"/>
                </a:cubicBezTo>
                <a:lnTo>
                  <a:pt x="3391" y="518"/>
                </a:lnTo>
                <a:cubicBezTo>
                  <a:pt x="3448" y="504"/>
                  <a:pt x="3535" y="489"/>
                  <a:pt x="3549" y="489"/>
                </a:cubicBezTo>
                <a:close/>
                <a:moveTo>
                  <a:pt x="3405" y="619"/>
                </a:moveTo>
                <a:cubicBezTo>
                  <a:pt x="3420" y="619"/>
                  <a:pt x="3420" y="648"/>
                  <a:pt x="3420" y="662"/>
                </a:cubicBezTo>
                <a:cubicBezTo>
                  <a:pt x="3420" y="691"/>
                  <a:pt x="3391" y="734"/>
                  <a:pt x="3391" y="762"/>
                </a:cubicBezTo>
                <a:cubicBezTo>
                  <a:pt x="3405" y="791"/>
                  <a:pt x="3434" y="820"/>
                  <a:pt x="3448" y="849"/>
                </a:cubicBezTo>
                <a:cubicBezTo>
                  <a:pt x="3448" y="853"/>
                  <a:pt x="3447" y="855"/>
                  <a:pt x="3445" y="855"/>
                </a:cubicBezTo>
                <a:cubicBezTo>
                  <a:pt x="3440" y="855"/>
                  <a:pt x="3430" y="844"/>
                  <a:pt x="3420" y="834"/>
                </a:cubicBezTo>
                <a:lnTo>
                  <a:pt x="3405" y="849"/>
                </a:lnTo>
                <a:lnTo>
                  <a:pt x="3362" y="849"/>
                </a:lnTo>
                <a:cubicBezTo>
                  <a:pt x="3333" y="820"/>
                  <a:pt x="3362" y="734"/>
                  <a:pt x="3362" y="691"/>
                </a:cubicBezTo>
                <a:cubicBezTo>
                  <a:pt x="3362" y="662"/>
                  <a:pt x="3377" y="633"/>
                  <a:pt x="3391" y="619"/>
                </a:cubicBezTo>
                <a:close/>
                <a:moveTo>
                  <a:pt x="431" y="1035"/>
                </a:moveTo>
                <a:cubicBezTo>
                  <a:pt x="446" y="1050"/>
                  <a:pt x="460" y="1064"/>
                  <a:pt x="460" y="1064"/>
                </a:cubicBezTo>
                <a:lnTo>
                  <a:pt x="446" y="1093"/>
                </a:lnTo>
                <a:cubicBezTo>
                  <a:pt x="460" y="1136"/>
                  <a:pt x="517" y="1237"/>
                  <a:pt x="503" y="1251"/>
                </a:cubicBezTo>
                <a:cubicBezTo>
                  <a:pt x="489" y="1265"/>
                  <a:pt x="478" y="1272"/>
                  <a:pt x="471" y="1272"/>
                </a:cubicBezTo>
                <a:cubicBezTo>
                  <a:pt x="464" y="1272"/>
                  <a:pt x="460" y="1265"/>
                  <a:pt x="460" y="1251"/>
                </a:cubicBezTo>
                <a:lnTo>
                  <a:pt x="460" y="1237"/>
                </a:lnTo>
                <a:cubicBezTo>
                  <a:pt x="460" y="1213"/>
                  <a:pt x="456" y="1202"/>
                  <a:pt x="447" y="1202"/>
                </a:cubicBezTo>
                <a:cubicBezTo>
                  <a:pt x="440" y="1202"/>
                  <a:pt x="430" y="1209"/>
                  <a:pt x="417" y="1222"/>
                </a:cubicBezTo>
                <a:cubicBezTo>
                  <a:pt x="403" y="1222"/>
                  <a:pt x="359" y="1193"/>
                  <a:pt x="359" y="1179"/>
                </a:cubicBezTo>
                <a:cubicBezTo>
                  <a:pt x="374" y="1136"/>
                  <a:pt x="388" y="1079"/>
                  <a:pt x="403" y="1035"/>
                </a:cubicBezTo>
                <a:close/>
                <a:moveTo>
                  <a:pt x="503" y="1596"/>
                </a:moveTo>
                <a:cubicBezTo>
                  <a:pt x="546" y="1596"/>
                  <a:pt x="589" y="1696"/>
                  <a:pt x="546" y="1711"/>
                </a:cubicBezTo>
                <a:cubicBezTo>
                  <a:pt x="520" y="1724"/>
                  <a:pt x="554" y="1798"/>
                  <a:pt x="571" y="1798"/>
                </a:cubicBezTo>
                <a:cubicBezTo>
                  <a:pt x="573" y="1798"/>
                  <a:pt x="574" y="1798"/>
                  <a:pt x="575" y="1797"/>
                </a:cubicBezTo>
                <a:cubicBezTo>
                  <a:pt x="582" y="1793"/>
                  <a:pt x="588" y="1791"/>
                  <a:pt x="591" y="1791"/>
                </a:cubicBezTo>
                <a:cubicBezTo>
                  <a:pt x="603" y="1791"/>
                  <a:pt x="600" y="1808"/>
                  <a:pt x="589" y="1840"/>
                </a:cubicBezTo>
                <a:lnTo>
                  <a:pt x="589" y="1869"/>
                </a:lnTo>
                <a:cubicBezTo>
                  <a:pt x="575" y="1897"/>
                  <a:pt x="589" y="1912"/>
                  <a:pt x="589" y="1926"/>
                </a:cubicBezTo>
                <a:lnTo>
                  <a:pt x="604" y="1941"/>
                </a:lnTo>
                <a:cubicBezTo>
                  <a:pt x="632" y="1941"/>
                  <a:pt x="632" y="1955"/>
                  <a:pt x="618" y="1984"/>
                </a:cubicBezTo>
                <a:lnTo>
                  <a:pt x="604" y="1984"/>
                </a:lnTo>
                <a:lnTo>
                  <a:pt x="589" y="1998"/>
                </a:lnTo>
                <a:cubicBezTo>
                  <a:pt x="586" y="2005"/>
                  <a:pt x="581" y="2008"/>
                  <a:pt x="575" y="2008"/>
                </a:cubicBezTo>
                <a:cubicBezTo>
                  <a:pt x="558" y="2008"/>
                  <a:pt x="535" y="1980"/>
                  <a:pt x="546" y="1969"/>
                </a:cubicBezTo>
                <a:cubicBezTo>
                  <a:pt x="546" y="1943"/>
                  <a:pt x="497" y="1867"/>
                  <a:pt x="456" y="1867"/>
                </a:cubicBezTo>
                <a:cubicBezTo>
                  <a:pt x="452" y="1867"/>
                  <a:pt x="449" y="1868"/>
                  <a:pt x="446" y="1869"/>
                </a:cubicBezTo>
                <a:cubicBezTo>
                  <a:pt x="440" y="1869"/>
                  <a:pt x="436" y="1869"/>
                  <a:pt x="431" y="1870"/>
                </a:cubicBezTo>
                <a:lnTo>
                  <a:pt x="431" y="1870"/>
                </a:lnTo>
                <a:cubicBezTo>
                  <a:pt x="454" y="1841"/>
                  <a:pt x="469" y="1780"/>
                  <a:pt x="446" y="1768"/>
                </a:cubicBezTo>
                <a:cubicBezTo>
                  <a:pt x="431" y="1754"/>
                  <a:pt x="374" y="1668"/>
                  <a:pt x="359" y="1639"/>
                </a:cubicBezTo>
                <a:cubicBezTo>
                  <a:pt x="359" y="1610"/>
                  <a:pt x="460" y="1596"/>
                  <a:pt x="503" y="1596"/>
                </a:cubicBezTo>
                <a:close/>
                <a:moveTo>
                  <a:pt x="2558" y="2142"/>
                </a:moveTo>
                <a:cubicBezTo>
                  <a:pt x="2586" y="2156"/>
                  <a:pt x="2615" y="2185"/>
                  <a:pt x="2644" y="2199"/>
                </a:cubicBezTo>
                <a:lnTo>
                  <a:pt x="2629" y="2214"/>
                </a:lnTo>
                <a:lnTo>
                  <a:pt x="2615" y="2228"/>
                </a:lnTo>
                <a:cubicBezTo>
                  <a:pt x="2595" y="2238"/>
                  <a:pt x="2539" y="2248"/>
                  <a:pt x="2497" y="2248"/>
                </a:cubicBezTo>
                <a:cubicBezTo>
                  <a:pt x="2480" y="2248"/>
                  <a:pt x="2465" y="2246"/>
                  <a:pt x="2457" y="2242"/>
                </a:cubicBezTo>
                <a:cubicBezTo>
                  <a:pt x="2428" y="2228"/>
                  <a:pt x="2356" y="2185"/>
                  <a:pt x="2342" y="2170"/>
                </a:cubicBezTo>
                <a:cubicBezTo>
                  <a:pt x="2328" y="2156"/>
                  <a:pt x="2328" y="2142"/>
                  <a:pt x="2328" y="2142"/>
                </a:cubicBezTo>
                <a:lnTo>
                  <a:pt x="2328" y="2142"/>
                </a:lnTo>
                <a:cubicBezTo>
                  <a:pt x="2328" y="2142"/>
                  <a:pt x="2342" y="2142"/>
                  <a:pt x="2371" y="2156"/>
                </a:cubicBezTo>
                <a:lnTo>
                  <a:pt x="2515" y="2156"/>
                </a:lnTo>
                <a:lnTo>
                  <a:pt x="2543" y="2142"/>
                </a:lnTo>
                <a:close/>
                <a:moveTo>
                  <a:pt x="2400" y="2300"/>
                </a:moveTo>
                <a:cubicBezTo>
                  <a:pt x="2428" y="2300"/>
                  <a:pt x="2486" y="2328"/>
                  <a:pt x="2471" y="2357"/>
                </a:cubicBezTo>
                <a:lnTo>
                  <a:pt x="2443" y="2386"/>
                </a:lnTo>
                <a:lnTo>
                  <a:pt x="2428" y="2400"/>
                </a:lnTo>
                <a:cubicBezTo>
                  <a:pt x="2422" y="2406"/>
                  <a:pt x="2416" y="2410"/>
                  <a:pt x="2410" y="2410"/>
                </a:cubicBezTo>
                <a:cubicBezTo>
                  <a:pt x="2402" y="2410"/>
                  <a:pt x="2394" y="2403"/>
                  <a:pt x="2385" y="2386"/>
                </a:cubicBezTo>
                <a:lnTo>
                  <a:pt x="2385" y="2372"/>
                </a:lnTo>
                <a:lnTo>
                  <a:pt x="2371" y="2357"/>
                </a:lnTo>
                <a:cubicBezTo>
                  <a:pt x="2356" y="2314"/>
                  <a:pt x="2371" y="2300"/>
                  <a:pt x="2400" y="2300"/>
                </a:cubicBezTo>
                <a:close/>
                <a:moveTo>
                  <a:pt x="546" y="2386"/>
                </a:moveTo>
                <a:cubicBezTo>
                  <a:pt x="546" y="2386"/>
                  <a:pt x="575" y="2400"/>
                  <a:pt x="575" y="2400"/>
                </a:cubicBezTo>
                <a:cubicBezTo>
                  <a:pt x="561" y="2487"/>
                  <a:pt x="632" y="2487"/>
                  <a:pt x="661" y="2515"/>
                </a:cubicBezTo>
                <a:lnTo>
                  <a:pt x="661" y="2530"/>
                </a:lnTo>
                <a:cubicBezTo>
                  <a:pt x="676" y="2558"/>
                  <a:pt x="647" y="2573"/>
                  <a:pt x="618" y="2573"/>
                </a:cubicBezTo>
                <a:cubicBezTo>
                  <a:pt x="589" y="2515"/>
                  <a:pt x="517" y="2530"/>
                  <a:pt x="503" y="2458"/>
                </a:cubicBezTo>
                <a:cubicBezTo>
                  <a:pt x="503" y="2443"/>
                  <a:pt x="503" y="2415"/>
                  <a:pt x="517" y="2400"/>
                </a:cubicBezTo>
                <a:lnTo>
                  <a:pt x="546" y="2386"/>
                </a:lnTo>
                <a:close/>
                <a:moveTo>
                  <a:pt x="3992" y="2294"/>
                </a:moveTo>
                <a:cubicBezTo>
                  <a:pt x="4007" y="2294"/>
                  <a:pt x="4018" y="2320"/>
                  <a:pt x="4032" y="2320"/>
                </a:cubicBezTo>
                <a:cubicBezTo>
                  <a:pt x="4038" y="2320"/>
                  <a:pt x="4044" y="2315"/>
                  <a:pt x="4052" y="2300"/>
                </a:cubicBezTo>
                <a:cubicBezTo>
                  <a:pt x="4066" y="2300"/>
                  <a:pt x="4081" y="2314"/>
                  <a:pt x="4081" y="2314"/>
                </a:cubicBezTo>
                <a:lnTo>
                  <a:pt x="4124" y="2386"/>
                </a:lnTo>
                <a:cubicBezTo>
                  <a:pt x="4167" y="2386"/>
                  <a:pt x="4210" y="2429"/>
                  <a:pt x="4210" y="2458"/>
                </a:cubicBezTo>
                <a:cubicBezTo>
                  <a:pt x="4210" y="2487"/>
                  <a:pt x="4195" y="2573"/>
                  <a:pt x="4195" y="2573"/>
                </a:cubicBezTo>
                <a:cubicBezTo>
                  <a:pt x="4195" y="2573"/>
                  <a:pt x="4195" y="2558"/>
                  <a:pt x="4181" y="2530"/>
                </a:cubicBezTo>
                <a:lnTo>
                  <a:pt x="4181" y="2501"/>
                </a:lnTo>
                <a:lnTo>
                  <a:pt x="4138" y="2415"/>
                </a:lnTo>
                <a:cubicBezTo>
                  <a:pt x="4127" y="2413"/>
                  <a:pt x="4116" y="2412"/>
                  <a:pt x="4107" y="2412"/>
                </a:cubicBezTo>
                <a:cubicBezTo>
                  <a:pt x="4026" y="2412"/>
                  <a:pt x="3980" y="2459"/>
                  <a:pt x="3980" y="2472"/>
                </a:cubicBezTo>
                <a:cubicBezTo>
                  <a:pt x="3980" y="2487"/>
                  <a:pt x="3980" y="2515"/>
                  <a:pt x="3966" y="2515"/>
                </a:cubicBezTo>
                <a:lnTo>
                  <a:pt x="3923" y="2501"/>
                </a:lnTo>
                <a:cubicBezTo>
                  <a:pt x="3865" y="2472"/>
                  <a:pt x="3865" y="2429"/>
                  <a:pt x="3894" y="2386"/>
                </a:cubicBezTo>
                <a:lnTo>
                  <a:pt x="3923" y="2357"/>
                </a:lnTo>
                <a:cubicBezTo>
                  <a:pt x="3951" y="2343"/>
                  <a:pt x="3966" y="2314"/>
                  <a:pt x="3980" y="2300"/>
                </a:cubicBezTo>
                <a:cubicBezTo>
                  <a:pt x="3984" y="2295"/>
                  <a:pt x="3988" y="2294"/>
                  <a:pt x="3992" y="2294"/>
                </a:cubicBezTo>
                <a:close/>
                <a:moveTo>
                  <a:pt x="5546" y="2688"/>
                </a:moveTo>
                <a:cubicBezTo>
                  <a:pt x="5560" y="2688"/>
                  <a:pt x="5575" y="2716"/>
                  <a:pt x="5560" y="2716"/>
                </a:cubicBezTo>
                <a:lnTo>
                  <a:pt x="5546" y="2788"/>
                </a:lnTo>
                <a:cubicBezTo>
                  <a:pt x="5524" y="2781"/>
                  <a:pt x="5502" y="2762"/>
                  <a:pt x="5486" y="2738"/>
                </a:cubicBezTo>
                <a:lnTo>
                  <a:pt x="5486" y="2738"/>
                </a:lnTo>
                <a:cubicBezTo>
                  <a:pt x="5492" y="2734"/>
                  <a:pt x="5498" y="2731"/>
                  <a:pt x="5503" y="2731"/>
                </a:cubicBezTo>
                <a:lnTo>
                  <a:pt x="5503" y="2702"/>
                </a:lnTo>
                <a:cubicBezTo>
                  <a:pt x="5503" y="2688"/>
                  <a:pt x="5532" y="2688"/>
                  <a:pt x="5546" y="2688"/>
                </a:cubicBezTo>
                <a:close/>
                <a:moveTo>
                  <a:pt x="1372" y="2710"/>
                </a:moveTo>
                <a:cubicBezTo>
                  <a:pt x="1382" y="2710"/>
                  <a:pt x="1390" y="2712"/>
                  <a:pt x="1394" y="2716"/>
                </a:cubicBezTo>
                <a:cubicBezTo>
                  <a:pt x="1408" y="2745"/>
                  <a:pt x="1480" y="2731"/>
                  <a:pt x="1466" y="2803"/>
                </a:cubicBezTo>
                <a:cubicBezTo>
                  <a:pt x="1523" y="2817"/>
                  <a:pt x="1523" y="2831"/>
                  <a:pt x="1466" y="2860"/>
                </a:cubicBezTo>
                <a:lnTo>
                  <a:pt x="1423" y="2817"/>
                </a:lnTo>
                <a:cubicBezTo>
                  <a:pt x="1408" y="2803"/>
                  <a:pt x="1394" y="2788"/>
                  <a:pt x="1365" y="2774"/>
                </a:cubicBezTo>
                <a:cubicBezTo>
                  <a:pt x="1336" y="2774"/>
                  <a:pt x="1293" y="2774"/>
                  <a:pt x="1308" y="2731"/>
                </a:cubicBezTo>
                <a:cubicBezTo>
                  <a:pt x="1318" y="2721"/>
                  <a:pt x="1350" y="2710"/>
                  <a:pt x="1372" y="2710"/>
                </a:cubicBezTo>
                <a:close/>
                <a:moveTo>
                  <a:pt x="5138" y="2671"/>
                </a:moveTo>
                <a:cubicBezTo>
                  <a:pt x="5140" y="2671"/>
                  <a:pt x="5142" y="2672"/>
                  <a:pt x="5144" y="2673"/>
                </a:cubicBezTo>
                <a:cubicBezTo>
                  <a:pt x="5158" y="2688"/>
                  <a:pt x="5201" y="2745"/>
                  <a:pt x="5216" y="2774"/>
                </a:cubicBezTo>
                <a:cubicBezTo>
                  <a:pt x="5230" y="2788"/>
                  <a:pt x="5201" y="2831"/>
                  <a:pt x="5144" y="2860"/>
                </a:cubicBezTo>
                <a:lnTo>
                  <a:pt x="5129" y="2759"/>
                </a:lnTo>
                <a:lnTo>
                  <a:pt x="5115" y="2731"/>
                </a:lnTo>
                <a:cubicBezTo>
                  <a:pt x="5089" y="2718"/>
                  <a:pt x="5121" y="2671"/>
                  <a:pt x="5138" y="2671"/>
                </a:cubicBezTo>
                <a:close/>
                <a:moveTo>
                  <a:pt x="5431" y="2889"/>
                </a:moveTo>
                <a:lnTo>
                  <a:pt x="5460" y="2903"/>
                </a:lnTo>
                <a:lnTo>
                  <a:pt x="5489" y="2903"/>
                </a:lnTo>
                <a:cubicBezTo>
                  <a:pt x="5517" y="2946"/>
                  <a:pt x="5575" y="2961"/>
                  <a:pt x="5560" y="3018"/>
                </a:cubicBezTo>
                <a:cubicBezTo>
                  <a:pt x="5560" y="3047"/>
                  <a:pt x="5517" y="3076"/>
                  <a:pt x="5489" y="3090"/>
                </a:cubicBezTo>
                <a:lnTo>
                  <a:pt x="5474" y="3104"/>
                </a:lnTo>
                <a:cubicBezTo>
                  <a:pt x="5431" y="3104"/>
                  <a:pt x="5417" y="3061"/>
                  <a:pt x="5431" y="3018"/>
                </a:cubicBezTo>
                <a:lnTo>
                  <a:pt x="5445" y="2989"/>
                </a:lnTo>
                <a:cubicBezTo>
                  <a:pt x="5445" y="2975"/>
                  <a:pt x="5431" y="2946"/>
                  <a:pt x="5431" y="2946"/>
                </a:cubicBezTo>
                <a:lnTo>
                  <a:pt x="5388" y="2946"/>
                </a:lnTo>
                <a:cubicBezTo>
                  <a:pt x="5388" y="2918"/>
                  <a:pt x="5402" y="2889"/>
                  <a:pt x="5431" y="2889"/>
                </a:cubicBezTo>
                <a:close/>
                <a:moveTo>
                  <a:pt x="5431" y="3162"/>
                </a:moveTo>
                <a:cubicBezTo>
                  <a:pt x="5445" y="3162"/>
                  <a:pt x="5489" y="3176"/>
                  <a:pt x="5503" y="3176"/>
                </a:cubicBezTo>
                <a:cubicBezTo>
                  <a:pt x="5503" y="3219"/>
                  <a:pt x="5532" y="3219"/>
                  <a:pt x="5560" y="3248"/>
                </a:cubicBezTo>
                <a:lnTo>
                  <a:pt x="5575" y="3248"/>
                </a:lnTo>
                <a:cubicBezTo>
                  <a:pt x="5560" y="3262"/>
                  <a:pt x="5546" y="3277"/>
                  <a:pt x="5546" y="3277"/>
                </a:cubicBezTo>
                <a:lnTo>
                  <a:pt x="5532" y="3277"/>
                </a:lnTo>
                <a:lnTo>
                  <a:pt x="5517" y="3262"/>
                </a:lnTo>
                <a:cubicBezTo>
                  <a:pt x="5489" y="3262"/>
                  <a:pt x="5474" y="3277"/>
                  <a:pt x="5489" y="3291"/>
                </a:cubicBezTo>
                <a:cubicBezTo>
                  <a:pt x="5500" y="3313"/>
                  <a:pt x="5460" y="3344"/>
                  <a:pt x="5441" y="3344"/>
                </a:cubicBezTo>
                <a:cubicBezTo>
                  <a:pt x="5435" y="3344"/>
                  <a:pt x="5431" y="3341"/>
                  <a:pt x="5431" y="3334"/>
                </a:cubicBezTo>
                <a:cubicBezTo>
                  <a:pt x="5431" y="3291"/>
                  <a:pt x="5431" y="3248"/>
                  <a:pt x="5431" y="3234"/>
                </a:cubicBezTo>
                <a:lnTo>
                  <a:pt x="5417" y="3219"/>
                </a:lnTo>
                <a:cubicBezTo>
                  <a:pt x="5417" y="3205"/>
                  <a:pt x="5417" y="3162"/>
                  <a:pt x="5431" y="3162"/>
                </a:cubicBezTo>
                <a:close/>
                <a:moveTo>
                  <a:pt x="5230" y="3104"/>
                </a:moveTo>
                <a:cubicBezTo>
                  <a:pt x="5244" y="3104"/>
                  <a:pt x="5259" y="3119"/>
                  <a:pt x="5244" y="3133"/>
                </a:cubicBezTo>
                <a:lnTo>
                  <a:pt x="5244" y="3205"/>
                </a:lnTo>
                <a:cubicBezTo>
                  <a:pt x="5216" y="3291"/>
                  <a:pt x="5201" y="3349"/>
                  <a:pt x="5187" y="3349"/>
                </a:cubicBezTo>
                <a:cubicBezTo>
                  <a:pt x="5172" y="3349"/>
                  <a:pt x="5144" y="3320"/>
                  <a:pt x="5158" y="3277"/>
                </a:cubicBezTo>
                <a:lnTo>
                  <a:pt x="5158" y="3234"/>
                </a:lnTo>
                <a:cubicBezTo>
                  <a:pt x="5158" y="3191"/>
                  <a:pt x="5172" y="3147"/>
                  <a:pt x="5187" y="3119"/>
                </a:cubicBezTo>
                <a:cubicBezTo>
                  <a:pt x="5201" y="3104"/>
                  <a:pt x="5216" y="3104"/>
                  <a:pt x="5230" y="3104"/>
                </a:cubicBezTo>
                <a:close/>
                <a:moveTo>
                  <a:pt x="5086" y="3205"/>
                </a:moveTo>
                <a:lnTo>
                  <a:pt x="5086" y="3219"/>
                </a:lnTo>
                <a:lnTo>
                  <a:pt x="5101" y="3305"/>
                </a:lnTo>
                <a:cubicBezTo>
                  <a:pt x="5065" y="3368"/>
                  <a:pt x="5035" y="3403"/>
                  <a:pt x="5017" y="3403"/>
                </a:cubicBezTo>
                <a:cubicBezTo>
                  <a:pt x="5006" y="3403"/>
                  <a:pt x="5000" y="3390"/>
                  <a:pt x="5000" y="3363"/>
                </a:cubicBezTo>
                <a:lnTo>
                  <a:pt x="5000" y="3320"/>
                </a:lnTo>
                <a:lnTo>
                  <a:pt x="5000" y="3277"/>
                </a:lnTo>
                <a:cubicBezTo>
                  <a:pt x="5029" y="3262"/>
                  <a:pt x="5043" y="3248"/>
                  <a:pt x="5043" y="3234"/>
                </a:cubicBezTo>
                <a:lnTo>
                  <a:pt x="5043" y="3219"/>
                </a:lnTo>
                <a:cubicBezTo>
                  <a:pt x="5058" y="3205"/>
                  <a:pt x="5072" y="3205"/>
                  <a:pt x="5086" y="3205"/>
                </a:cubicBezTo>
                <a:close/>
                <a:moveTo>
                  <a:pt x="5268" y="3424"/>
                </a:moveTo>
                <a:cubicBezTo>
                  <a:pt x="5284" y="3424"/>
                  <a:pt x="5302" y="3428"/>
                  <a:pt x="5316" y="3435"/>
                </a:cubicBezTo>
                <a:lnTo>
                  <a:pt x="5330" y="3478"/>
                </a:lnTo>
                <a:cubicBezTo>
                  <a:pt x="5330" y="3492"/>
                  <a:pt x="5359" y="3507"/>
                  <a:pt x="5330" y="3521"/>
                </a:cubicBezTo>
                <a:cubicBezTo>
                  <a:pt x="5316" y="3535"/>
                  <a:pt x="5287" y="3550"/>
                  <a:pt x="5273" y="3550"/>
                </a:cubicBezTo>
                <a:lnTo>
                  <a:pt x="5244" y="3535"/>
                </a:lnTo>
                <a:cubicBezTo>
                  <a:pt x="5225" y="3522"/>
                  <a:pt x="5206" y="3515"/>
                  <a:pt x="5190" y="3515"/>
                </a:cubicBezTo>
                <a:cubicBezTo>
                  <a:pt x="5171" y="3515"/>
                  <a:pt x="5158" y="3526"/>
                  <a:pt x="5158" y="3550"/>
                </a:cubicBezTo>
                <a:lnTo>
                  <a:pt x="5144" y="3550"/>
                </a:lnTo>
                <a:cubicBezTo>
                  <a:pt x="5138" y="3552"/>
                  <a:pt x="5132" y="3553"/>
                  <a:pt x="5127" y="3553"/>
                </a:cubicBezTo>
                <a:cubicBezTo>
                  <a:pt x="5097" y="3553"/>
                  <a:pt x="5084" y="3519"/>
                  <a:pt x="5072" y="3507"/>
                </a:cubicBezTo>
                <a:cubicBezTo>
                  <a:pt x="5058" y="3492"/>
                  <a:pt x="5072" y="3463"/>
                  <a:pt x="5086" y="3449"/>
                </a:cubicBezTo>
                <a:lnTo>
                  <a:pt x="5115" y="3435"/>
                </a:lnTo>
                <a:cubicBezTo>
                  <a:pt x="5122" y="3427"/>
                  <a:pt x="5133" y="3425"/>
                  <a:pt x="5145" y="3425"/>
                </a:cubicBezTo>
                <a:cubicBezTo>
                  <a:pt x="5171" y="3425"/>
                  <a:pt x="5203" y="3438"/>
                  <a:pt x="5220" y="3438"/>
                </a:cubicBezTo>
                <a:cubicBezTo>
                  <a:pt x="5224" y="3438"/>
                  <a:pt x="5228" y="3437"/>
                  <a:pt x="5230" y="3435"/>
                </a:cubicBezTo>
                <a:cubicBezTo>
                  <a:pt x="5237" y="3428"/>
                  <a:pt x="5251" y="3424"/>
                  <a:pt x="5268" y="3424"/>
                </a:cubicBezTo>
                <a:close/>
                <a:moveTo>
                  <a:pt x="643" y="2627"/>
                </a:moveTo>
                <a:cubicBezTo>
                  <a:pt x="665" y="2627"/>
                  <a:pt x="683" y="2630"/>
                  <a:pt x="676" y="2645"/>
                </a:cubicBezTo>
                <a:cubicBezTo>
                  <a:pt x="676" y="2659"/>
                  <a:pt x="704" y="2688"/>
                  <a:pt x="719" y="2688"/>
                </a:cubicBezTo>
                <a:cubicBezTo>
                  <a:pt x="719" y="2688"/>
                  <a:pt x="733" y="2716"/>
                  <a:pt x="733" y="2731"/>
                </a:cubicBezTo>
                <a:lnTo>
                  <a:pt x="719" y="2745"/>
                </a:lnTo>
                <a:cubicBezTo>
                  <a:pt x="704" y="2774"/>
                  <a:pt x="676" y="2788"/>
                  <a:pt x="647" y="2803"/>
                </a:cubicBezTo>
                <a:cubicBezTo>
                  <a:pt x="618" y="2846"/>
                  <a:pt x="618" y="2831"/>
                  <a:pt x="647" y="2874"/>
                </a:cubicBezTo>
                <a:lnTo>
                  <a:pt x="676" y="2903"/>
                </a:lnTo>
                <a:cubicBezTo>
                  <a:pt x="704" y="2932"/>
                  <a:pt x="776" y="3032"/>
                  <a:pt x="762" y="3061"/>
                </a:cubicBezTo>
                <a:cubicBezTo>
                  <a:pt x="747" y="3090"/>
                  <a:pt x="704" y="3176"/>
                  <a:pt x="704" y="3191"/>
                </a:cubicBezTo>
                <a:cubicBezTo>
                  <a:pt x="719" y="3205"/>
                  <a:pt x="747" y="3277"/>
                  <a:pt x="747" y="3291"/>
                </a:cubicBezTo>
                <a:cubicBezTo>
                  <a:pt x="747" y="3305"/>
                  <a:pt x="776" y="3334"/>
                  <a:pt x="805" y="3334"/>
                </a:cubicBezTo>
                <a:lnTo>
                  <a:pt x="790" y="3377"/>
                </a:lnTo>
                <a:lnTo>
                  <a:pt x="762" y="3478"/>
                </a:lnTo>
                <a:cubicBezTo>
                  <a:pt x="819" y="3507"/>
                  <a:pt x="848" y="3564"/>
                  <a:pt x="834" y="3607"/>
                </a:cubicBezTo>
                <a:lnTo>
                  <a:pt x="790" y="3564"/>
                </a:lnTo>
                <a:cubicBezTo>
                  <a:pt x="776" y="3550"/>
                  <a:pt x="747" y="3550"/>
                  <a:pt x="719" y="3550"/>
                </a:cubicBezTo>
                <a:lnTo>
                  <a:pt x="690" y="3550"/>
                </a:lnTo>
                <a:cubicBezTo>
                  <a:pt x="676" y="3550"/>
                  <a:pt x="661" y="3435"/>
                  <a:pt x="690" y="3392"/>
                </a:cubicBezTo>
                <a:cubicBezTo>
                  <a:pt x="702" y="3368"/>
                  <a:pt x="713" y="3345"/>
                  <a:pt x="702" y="3345"/>
                </a:cubicBezTo>
                <a:cubicBezTo>
                  <a:pt x="699" y="3345"/>
                  <a:pt x="695" y="3346"/>
                  <a:pt x="690" y="3349"/>
                </a:cubicBezTo>
                <a:lnTo>
                  <a:pt x="676" y="3377"/>
                </a:lnTo>
                <a:cubicBezTo>
                  <a:pt x="672" y="3385"/>
                  <a:pt x="667" y="3388"/>
                  <a:pt x="662" y="3388"/>
                </a:cubicBezTo>
                <a:cubicBezTo>
                  <a:pt x="647" y="3388"/>
                  <a:pt x="629" y="3359"/>
                  <a:pt x="618" y="3305"/>
                </a:cubicBezTo>
                <a:lnTo>
                  <a:pt x="589" y="3248"/>
                </a:lnTo>
                <a:lnTo>
                  <a:pt x="589" y="3234"/>
                </a:lnTo>
                <a:cubicBezTo>
                  <a:pt x="589" y="3219"/>
                  <a:pt x="589" y="3133"/>
                  <a:pt x="604" y="3047"/>
                </a:cubicBezTo>
                <a:lnTo>
                  <a:pt x="604" y="2975"/>
                </a:lnTo>
                <a:cubicBezTo>
                  <a:pt x="604" y="2946"/>
                  <a:pt x="604" y="2946"/>
                  <a:pt x="575" y="2932"/>
                </a:cubicBezTo>
                <a:cubicBezTo>
                  <a:pt x="561" y="2932"/>
                  <a:pt x="546" y="2903"/>
                  <a:pt x="546" y="2889"/>
                </a:cubicBezTo>
                <a:lnTo>
                  <a:pt x="575" y="2846"/>
                </a:lnTo>
                <a:cubicBezTo>
                  <a:pt x="589" y="2788"/>
                  <a:pt x="604" y="2731"/>
                  <a:pt x="589" y="2716"/>
                </a:cubicBezTo>
                <a:cubicBezTo>
                  <a:pt x="575" y="2702"/>
                  <a:pt x="575" y="2645"/>
                  <a:pt x="589" y="2630"/>
                </a:cubicBezTo>
                <a:cubicBezTo>
                  <a:pt x="596" y="2630"/>
                  <a:pt x="622" y="2627"/>
                  <a:pt x="643" y="2627"/>
                </a:cubicBezTo>
                <a:close/>
                <a:moveTo>
                  <a:pt x="1019" y="3574"/>
                </a:moveTo>
                <a:lnTo>
                  <a:pt x="1078" y="3622"/>
                </a:lnTo>
                <a:lnTo>
                  <a:pt x="1078" y="3636"/>
                </a:lnTo>
                <a:cubicBezTo>
                  <a:pt x="1068" y="3645"/>
                  <a:pt x="1060" y="3649"/>
                  <a:pt x="1053" y="3649"/>
                </a:cubicBezTo>
                <a:cubicBezTo>
                  <a:pt x="1039" y="3649"/>
                  <a:pt x="1030" y="3636"/>
                  <a:pt x="1020" y="3636"/>
                </a:cubicBezTo>
                <a:cubicBezTo>
                  <a:pt x="1020" y="3629"/>
                  <a:pt x="1020" y="3603"/>
                  <a:pt x="1019" y="3574"/>
                </a:cubicBezTo>
                <a:close/>
                <a:moveTo>
                  <a:pt x="1703" y="3445"/>
                </a:moveTo>
                <a:cubicBezTo>
                  <a:pt x="1714" y="3445"/>
                  <a:pt x="1726" y="3447"/>
                  <a:pt x="1739" y="3449"/>
                </a:cubicBezTo>
                <a:lnTo>
                  <a:pt x="1724" y="3535"/>
                </a:lnTo>
                <a:cubicBezTo>
                  <a:pt x="1710" y="3550"/>
                  <a:pt x="1739" y="3578"/>
                  <a:pt x="1739" y="3578"/>
                </a:cubicBezTo>
                <a:cubicBezTo>
                  <a:pt x="1782" y="3578"/>
                  <a:pt x="1782" y="3607"/>
                  <a:pt x="1782" y="3636"/>
                </a:cubicBezTo>
                <a:cubicBezTo>
                  <a:pt x="1782" y="3636"/>
                  <a:pt x="1753" y="3650"/>
                  <a:pt x="1739" y="3650"/>
                </a:cubicBezTo>
                <a:cubicBezTo>
                  <a:pt x="1710" y="3650"/>
                  <a:pt x="1681" y="3650"/>
                  <a:pt x="1681" y="3607"/>
                </a:cubicBezTo>
                <a:cubicBezTo>
                  <a:pt x="1681" y="3593"/>
                  <a:pt x="1667" y="3564"/>
                  <a:pt x="1652" y="3550"/>
                </a:cubicBezTo>
                <a:lnTo>
                  <a:pt x="1638" y="3507"/>
                </a:lnTo>
                <a:cubicBezTo>
                  <a:pt x="1626" y="3471"/>
                  <a:pt x="1653" y="3445"/>
                  <a:pt x="1703" y="3445"/>
                </a:cubicBezTo>
                <a:close/>
                <a:moveTo>
                  <a:pt x="5747" y="3808"/>
                </a:moveTo>
                <a:cubicBezTo>
                  <a:pt x="5776" y="3808"/>
                  <a:pt x="5848" y="3866"/>
                  <a:pt x="5848" y="3894"/>
                </a:cubicBezTo>
                <a:cubicBezTo>
                  <a:pt x="5848" y="3905"/>
                  <a:pt x="5835" y="3910"/>
                  <a:pt x="5818" y="3910"/>
                </a:cubicBezTo>
                <a:cubicBezTo>
                  <a:pt x="5790" y="3910"/>
                  <a:pt x="5751" y="3898"/>
                  <a:pt x="5733" y="3880"/>
                </a:cubicBezTo>
                <a:cubicBezTo>
                  <a:pt x="5718" y="3837"/>
                  <a:pt x="5718" y="3808"/>
                  <a:pt x="5747" y="3808"/>
                </a:cubicBezTo>
                <a:close/>
                <a:moveTo>
                  <a:pt x="484" y="3831"/>
                </a:moveTo>
                <a:cubicBezTo>
                  <a:pt x="529" y="3831"/>
                  <a:pt x="593" y="3845"/>
                  <a:pt x="604" y="3866"/>
                </a:cubicBezTo>
                <a:cubicBezTo>
                  <a:pt x="618" y="3880"/>
                  <a:pt x="604" y="3909"/>
                  <a:pt x="575" y="3923"/>
                </a:cubicBezTo>
                <a:cubicBezTo>
                  <a:pt x="546" y="3923"/>
                  <a:pt x="417" y="3851"/>
                  <a:pt x="446" y="3837"/>
                </a:cubicBezTo>
                <a:cubicBezTo>
                  <a:pt x="453" y="3833"/>
                  <a:pt x="467" y="3831"/>
                  <a:pt x="484" y="3831"/>
                </a:cubicBezTo>
                <a:close/>
                <a:moveTo>
                  <a:pt x="769" y="3733"/>
                </a:moveTo>
                <a:cubicBezTo>
                  <a:pt x="781" y="3733"/>
                  <a:pt x="790" y="3758"/>
                  <a:pt x="790" y="3794"/>
                </a:cubicBezTo>
                <a:cubicBezTo>
                  <a:pt x="776" y="3837"/>
                  <a:pt x="834" y="3966"/>
                  <a:pt x="805" y="3995"/>
                </a:cubicBezTo>
                <a:cubicBezTo>
                  <a:pt x="802" y="3997"/>
                  <a:pt x="800" y="3999"/>
                  <a:pt x="797" y="3999"/>
                </a:cubicBezTo>
                <a:cubicBezTo>
                  <a:pt x="782" y="3999"/>
                  <a:pt x="762" y="3967"/>
                  <a:pt x="762" y="3894"/>
                </a:cubicBezTo>
                <a:lnTo>
                  <a:pt x="733" y="3837"/>
                </a:lnTo>
                <a:lnTo>
                  <a:pt x="733" y="3823"/>
                </a:lnTo>
                <a:cubicBezTo>
                  <a:pt x="704" y="3808"/>
                  <a:pt x="690" y="3780"/>
                  <a:pt x="719" y="3765"/>
                </a:cubicBezTo>
                <a:lnTo>
                  <a:pt x="747" y="3751"/>
                </a:lnTo>
                <a:lnTo>
                  <a:pt x="762" y="3736"/>
                </a:lnTo>
                <a:cubicBezTo>
                  <a:pt x="764" y="3734"/>
                  <a:pt x="767" y="3733"/>
                  <a:pt x="769" y="3733"/>
                </a:cubicBezTo>
                <a:close/>
                <a:moveTo>
                  <a:pt x="2550" y="3966"/>
                </a:moveTo>
                <a:cubicBezTo>
                  <a:pt x="2572" y="3966"/>
                  <a:pt x="2586" y="3974"/>
                  <a:pt x="2572" y="3995"/>
                </a:cubicBezTo>
                <a:lnTo>
                  <a:pt x="2572" y="4024"/>
                </a:lnTo>
                <a:lnTo>
                  <a:pt x="2572" y="4038"/>
                </a:lnTo>
                <a:cubicBezTo>
                  <a:pt x="2572" y="4058"/>
                  <a:pt x="2557" y="4065"/>
                  <a:pt x="2539" y="4065"/>
                </a:cubicBezTo>
                <a:cubicBezTo>
                  <a:pt x="2516" y="4065"/>
                  <a:pt x="2487" y="4054"/>
                  <a:pt x="2471" y="4038"/>
                </a:cubicBezTo>
                <a:cubicBezTo>
                  <a:pt x="2443" y="4024"/>
                  <a:pt x="2443" y="3995"/>
                  <a:pt x="2486" y="3981"/>
                </a:cubicBezTo>
                <a:cubicBezTo>
                  <a:pt x="2500" y="3974"/>
                  <a:pt x="2529" y="3966"/>
                  <a:pt x="2550" y="3966"/>
                </a:cubicBezTo>
                <a:close/>
                <a:moveTo>
                  <a:pt x="546" y="4038"/>
                </a:moveTo>
                <a:cubicBezTo>
                  <a:pt x="561" y="4038"/>
                  <a:pt x="575" y="4038"/>
                  <a:pt x="575" y="4053"/>
                </a:cubicBezTo>
                <a:cubicBezTo>
                  <a:pt x="589" y="4081"/>
                  <a:pt x="589" y="4110"/>
                  <a:pt x="604" y="4139"/>
                </a:cubicBezTo>
                <a:cubicBezTo>
                  <a:pt x="612" y="4147"/>
                  <a:pt x="620" y="4155"/>
                  <a:pt x="629" y="4155"/>
                </a:cubicBezTo>
                <a:cubicBezTo>
                  <a:pt x="635" y="4155"/>
                  <a:pt x="641" y="4151"/>
                  <a:pt x="647" y="4139"/>
                </a:cubicBezTo>
                <a:cubicBezTo>
                  <a:pt x="661" y="4139"/>
                  <a:pt x="676" y="4167"/>
                  <a:pt x="676" y="4182"/>
                </a:cubicBezTo>
                <a:lnTo>
                  <a:pt x="632" y="4196"/>
                </a:lnTo>
                <a:cubicBezTo>
                  <a:pt x="627" y="4198"/>
                  <a:pt x="621" y="4199"/>
                  <a:pt x="615" y="4199"/>
                </a:cubicBezTo>
                <a:cubicBezTo>
                  <a:pt x="578" y="4199"/>
                  <a:pt x="544" y="4160"/>
                  <a:pt x="532" y="4110"/>
                </a:cubicBezTo>
                <a:lnTo>
                  <a:pt x="517" y="4067"/>
                </a:lnTo>
                <a:cubicBezTo>
                  <a:pt x="517" y="4053"/>
                  <a:pt x="532" y="4038"/>
                  <a:pt x="546" y="4038"/>
                </a:cubicBezTo>
                <a:close/>
                <a:moveTo>
                  <a:pt x="1867" y="4234"/>
                </a:moveTo>
                <a:cubicBezTo>
                  <a:pt x="1877" y="4234"/>
                  <a:pt x="1889" y="4244"/>
                  <a:pt x="1897" y="4268"/>
                </a:cubicBezTo>
                <a:lnTo>
                  <a:pt x="1911" y="4297"/>
                </a:lnTo>
                <a:cubicBezTo>
                  <a:pt x="1911" y="4311"/>
                  <a:pt x="1911" y="4340"/>
                  <a:pt x="1897" y="4354"/>
                </a:cubicBezTo>
                <a:cubicBezTo>
                  <a:pt x="1889" y="4358"/>
                  <a:pt x="1881" y="4360"/>
                  <a:pt x="1874" y="4360"/>
                </a:cubicBezTo>
                <a:cubicBezTo>
                  <a:pt x="1855" y="4360"/>
                  <a:pt x="1839" y="4347"/>
                  <a:pt x="1839" y="4326"/>
                </a:cubicBezTo>
                <a:cubicBezTo>
                  <a:pt x="1839" y="4300"/>
                  <a:pt x="1824" y="4294"/>
                  <a:pt x="1808" y="4294"/>
                </a:cubicBezTo>
                <a:cubicBezTo>
                  <a:pt x="1798" y="4294"/>
                  <a:pt x="1788" y="4297"/>
                  <a:pt x="1782" y="4297"/>
                </a:cubicBezTo>
                <a:lnTo>
                  <a:pt x="1767" y="4282"/>
                </a:lnTo>
                <a:cubicBezTo>
                  <a:pt x="1753" y="4268"/>
                  <a:pt x="1767" y="4239"/>
                  <a:pt x="1782" y="4239"/>
                </a:cubicBezTo>
                <a:cubicBezTo>
                  <a:pt x="1782" y="4239"/>
                  <a:pt x="1822" y="4264"/>
                  <a:pt x="1842" y="4264"/>
                </a:cubicBezTo>
                <a:cubicBezTo>
                  <a:pt x="1849" y="4264"/>
                  <a:pt x="1854" y="4261"/>
                  <a:pt x="1854" y="4254"/>
                </a:cubicBezTo>
                <a:cubicBezTo>
                  <a:pt x="1854" y="4241"/>
                  <a:pt x="1859" y="4234"/>
                  <a:pt x="1867" y="4234"/>
                </a:cubicBezTo>
                <a:close/>
                <a:moveTo>
                  <a:pt x="596" y="4287"/>
                </a:moveTo>
                <a:cubicBezTo>
                  <a:pt x="606" y="4287"/>
                  <a:pt x="619" y="4290"/>
                  <a:pt x="632" y="4297"/>
                </a:cubicBezTo>
                <a:cubicBezTo>
                  <a:pt x="676" y="4326"/>
                  <a:pt x="661" y="4383"/>
                  <a:pt x="647" y="4397"/>
                </a:cubicBezTo>
                <a:cubicBezTo>
                  <a:pt x="632" y="4426"/>
                  <a:pt x="589" y="4440"/>
                  <a:pt x="561" y="4440"/>
                </a:cubicBezTo>
                <a:lnTo>
                  <a:pt x="532" y="4455"/>
                </a:lnTo>
                <a:cubicBezTo>
                  <a:pt x="532" y="4455"/>
                  <a:pt x="517" y="4426"/>
                  <a:pt x="517" y="4412"/>
                </a:cubicBezTo>
                <a:cubicBezTo>
                  <a:pt x="503" y="4369"/>
                  <a:pt x="532" y="4354"/>
                  <a:pt x="575" y="4354"/>
                </a:cubicBezTo>
                <a:cubicBezTo>
                  <a:pt x="575" y="4340"/>
                  <a:pt x="575" y="4326"/>
                  <a:pt x="561" y="4326"/>
                </a:cubicBezTo>
                <a:cubicBezTo>
                  <a:pt x="550" y="4315"/>
                  <a:pt x="564" y="4287"/>
                  <a:pt x="596" y="4287"/>
                </a:cubicBezTo>
                <a:close/>
                <a:moveTo>
                  <a:pt x="1633" y="4322"/>
                </a:moveTo>
                <a:cubicBezTo>
                  <a:pt x="1638" y="4322"/>
                  <a:pt x="1645" y="4333"/>
                  <a:pt x="1652" y="4354"/>
                </a:cubicBezTo>
                <a:lnTo>
                  <a:pt x="1638" y="4383"/>
                </a:lnTo>
                <a:lnTo>
                  <a:pt x="1624" y="4455"/>
                </a:lnTo>
                <a:cubicBezTo>
                  <a:pt x="1667" y="4469"/>
                  <a:pt x="1710" y="4484"/>
                  <a:pt x="1724" y="4484"/>
                </a:cubicBezTo>
                <a:lnTo>
                  <a:pt x="1739" y="4498"/>
                </a:lnTo>
                <a:cubicBezTo>
                  <a:pt x="1739" y="4498"/>
                  <a:pt x="1753" y="4512"/>
                  <a:pt x="1753" y="4527"/>
                </a:cubicBezTo>
                <a:lnTo>
                  <a:pt x="1753" y="4541"/>
                </a:lnTo>
                <a:cubicBezTo>
                  <a:pt x="1739" y="4541"/>
                  <a:pt x="1667" y="4527"/>
                  <a:pt x="1638" y="4512"/>
                </a:cubicBezTo>
                <a:cubicBezTo>
                  <a:pt x="1609" y="4512"/>
                  <a:pt x="1566" y="4484"/>
                  <a:pt x="1566" y="4469"/>
                </a:cubicBezTo>
                <a:cubicBezTo>
                  <a:pt x="1566" y="4455"/>
                  <a:pt x="1624" y="4383"/>
                  <a:pt x="1624" y="4354"/>
                </a:cubicBezTo>
                <a:cubicBezTo>
                  <a:pt x="1624" y="4333"/>
                  <a:pt x="1627" y="4322"/>
                  <a:pt x="1633" y="4322"/>
                </a:cubicBezTo>
                <a:close/>
                <a:moveTo>
                  <a:pt x="2457" y="4455"/>
                </a:moveTo>
                <a:cubicBezTo>
                  <a:pt x="2529" y="4455"/>
                  <a:pt x="2529" y="4512"/>
                  <a:pt x="2486" y="4570"/>
                </a:cubicBezTo>
                <a:lnTo>
                  <a:pt x="2586" y="4584"/>
                </a:lnTo>
                <a:lnTo>
                  <a:pt x="2601" y="4598"/>
                </a:lnTo>
                <a:cubicBezTo>
                  <a:pt x="2586" y="4613"/>
                  <a:pt x="2529" y="4699"/>
                  <a:pt x="2500" y="4713"/>
                </a:cubicBezTo>
                <a:cubicBezTo>
                  <a:pt x="2498" y="4715"/>
                  <a:pt x="2496" y="4715"/>
                  <a:pt x="2493" y="4715"/>
                </a:cubicBezTo>
                <a:cubicBezTo>
                  <a:pt x="2465" y="4715"/>
                  <a:pt x="2431" y="4640"/>
                  <a:pt x="2457" y="4627"/>
                </a:cubicBezTo>
                <a:cubicBezTo>
                  <a:pt x="2486" y="4598"/>
                  <a:pt x="2486" y="4555"/>
                  <a:pt x="2443" y="4512"/>
                </a:cubicBezTo>
                <a:lnTo>
                  <a:pt x="2457" y="4498"/>
                </a:lnTo>
                <a:lnTo>
                  <a:pt x="2457" y="4455"/>
                </a:lnTo>
                <a:close/>
                <a:moveTo>
                  <a:pt x="1925" y="4627"/>
                </a:moveTo>
                <a:cubicBezTo>
                  <a:pt x="1969" y="4627"/>
                  <a:pt x="1997" y="4642"/>
                  <a:pt x="1997" y="4670"/>
                </a:cubicBezTo>
                <a:cubicBezTo>
                  <a:pt x="1997" y="4696"/>
                  <a:pt x="1985" y="4758"/>
                  <a:pt x="1962" y="4758"/>
                </a:cubicBezTo>
                <a:cubicBezTo>
                  <a:pt x="1959" y="4758"/>
                  <a:pt x="1957" y="4758"/>
                  <a:pt x="1954" y="4757"/>
                </a:cubicBezTo>
                <a:lnTo>
                  <a:pt x="1911" y="4757"/>
                </a:lnTo>
                <a:cubicBezTo>
                  <a:pt x="1907" y="4761"/>
                  <a:pt x="1900" y="4762"/>
                  <a:pt x="1893" y="4762"/>
                </a:cubicBezTo>
                <a:cubicBezTo>
                  <a:pt x="1874" y="4762"/>
                  <a:pt x="1849" y="4752"/>
                  <a:pt x="1839" y="4742"/>
                </a:cubicBezTo>
                <a:lnTo>
                  <a:pt x="1839" y="4728"/>
                </a:lnTo>
                <a:cubicBezTo>
                  <a:pt x="1854" y="4699"/>
                  <a:pt x="1868" y="4685"/>
                  <a:pt x="1882" y="4685"/>
                </a:cubicBezTo>
                <a:lnTo>
                  <a:pt x="1925" y="4627"/>
                </a:lnTo>
                <a:close/>
                <a:moveTo>
                  <a:pt x="532" y="4843"/>
                </a:moveTo>
                <a:cubicBezTo>
                  <a:pt x="575" y="4843"/>
                  <a:pt x="661" y="4871"/>
                  <a:pt x="647" y="4915"/>
                </a:cubicBezTo>
                <a:lnTo>
                  <a:pt x="647" y="4943"/>
                </a:lnTo>
                <a:lnTo>
                  <a:pt x="647" y="4972"/>
                </a:lnTo>
                <a:cubicBezTo>
                  <a:pt x="661" y="5001"/>
                  <a:pt x="661" y="5015"/>
                  <a:pt x="632" y="5015"/>
                </a:cubicBezTo>
                <a:lnTo>
                  <a:pt x="632" y="5001"/>
                </a:lnTo>
                <a:cubicBezTo>
                  <a:pt x="604" y="4958"/>
                  <a:pt x="589" y="4943"/>
                  <a:pt x="517" y="4900"/>
                </a:cubicBezTo>
                <a:lnTo>
                  <a:pt x="503" y="4900"/>
                </a:lnTo>
                <a:cubicBezTo>
                  <a:pt x="474" y="4871"/>
                  <a:pt x="503" y="4843"/>
                  <a:pt x="532" y="4843"/>
                </a:cubicBezTo>
                <a:close/>
                <a:moveTo>
                  <a:pt x="2476" y="4923"/>
                </a:moveTo>
                <a:cubicBezTo>
                  <a:pt x="2480" y="4923"/>
                  <a:pt x="2488" y="4925"/>
                  <a:pt x="2500" y="4929"/>
                </a:cubicBezTo>
                <a:cubicBezTo>
                  <a:pt x="2543" y="4929"/>
                  <a:pt x="2601" y="5015"/>
                  <a:pt x="2586" y="5015"/>
                </a:cubicBezTo>
                <a:cubicBezTo>
                  <a:pt x="2572" y="5030"/>
                  <a:pt x="2529" y="5030"/>
                  <a:pt x="2500" y="5030"/>
                </a:cubicBezTo>
                <a:lnTo>
                  <a:pt x="2515" y="5001"/>
                </a:lnTo>
                <a:lnTo>
                  <a:pt x="2515" y="4943"/>
                </a:lnTo>
                <a:cubicBezTo>
                  <a:pt x="2484" y="4933"/>
                  <a:pt x="2468" y="4923"/>
                  <a:pt x="2476" y="4923"/>
                </a:cubicBezTo>
                <a:close/>
                <a:moveTo>
                  <a:pt x="590" y="5049"/>
                </a:moveTo>
                <a:cubicBezTo>
                  <a:pt x="599" y="5049"/>
                  <a:pt x="604" y="5052"/>
                  <a:pt x="604" y="5058"/>
                </a:cubicBezTo>
                <a:cubicBezTo>
                  <a:pt x="604" y="5058"/>
                  <a:pt x="661" y="5188"/>
                  <a:pt x="647" y="5216"/>
                </a:cubicBezTo>
                <a:cubicBezTo>
                  <a:pt x="640" y="5231"/>
                  <a:pt x="632" y="5238"/>
                  <a:pt x="623" y="5238"/>
                </a:cubicBezTo>
                <a:cubicBezTo>
                  <a:pt x="614" y="5238"/>
                  <a:pt x="604" y="5231"/>
                  <a:pt x="589" y="5216"/>
                </a:cubicBezTo>
                <a:lnTo>
                  <a:pt x="604" y="5202"/>
                </a:lnTo>
                <a:cubicBezTo>
                  <a:pt x="618" y="5159"/>
                  <a:pt x="575" y="5130"/>
                  <a:pt x="575" y="5116"/>
                </a:cubicBezTo>
                <a:lnTo>
                  <a:pt x="532" y="5073"/>
                </a:lnTo>
                <a:cubicBezTo>
                  <a:pt x="557" y="5056"/>
                  <a:pt x="577" y="5049"/>
                  <a:pt x="590" y="5049"/>
                </a:cubicBezTo>
                <a:close/>
                <a:moveTo>
                  <a:pt x="2443" y="5196"/>
                </a:moveTo>
                <a:cubicBezTo>
                  <a:pt x="2452" y="5196"/>
                  <a:pt x="2462" y="5202"/>
                  <a:pt x="2471" y="5202"/>
                </a:cubicBezTo>
                <a:lnTo>
                  <a:pt x="2486" y="5216"/>
                </a:lnTo>
                <a:cubicBezTo>
                  <a:pt x="2486" y="5227"/>
                  <a:pt x="2492" y="5232"/>
                  <a:pt x="2501" y="5232"/>
                </a:cubicBezTo>
                <a:cubicBezTo>
                  <a:pt x="2517" y="5232"/>
                  <a:pt x="2540" y="5220"/>
                  <a:pt x="2558" y="5202"/>
                </a:cubicBezTo>
                <a:lnTo>
                  <a:pt x="2572" y="5259"/>
                </a:lnTo>
                <a:cubicBezTo>
                  <a:pt x="2572" y="5274"/>
                  <a:pt x="2572" y="5302"/>
                  <a:pt x="2558" y="5317"/>
                </a:cubicBezTo>
                <a:lnTo>
                  <a:pt x="2543" y="5331"/>
                </a:lnTo>
                <a:cubicBezTo>
                  <a:pt x="2515" y="5331"/>
                  <a:pt x="2471" y="5302"/>
                  <a:pt x="2443" y="5274"/>
                </a:cubicBezTo>
                <a:lnTo>
                  <a:pt x="2414" y="5231"/>
                </a:lnTo>
                <a:cubicBezTo>
                  <a:pt x="2414" y="5231"/>
                  <a:pt x="2414" y="5202"/>
                  <a:pt x="2428" y="5202"/>
                </a:cubicBezTo>
                <a:cubicBezTo>
                  <a:pt x="2433" y="5197"/>
                  <a:pt x="2438" y="5196"/>
                  <a:pt x="2443" y="5196"/>
                </a:cubicBezTo>
                <a:close/>
                <a:moveTo>
                  <a:pt x="2112" y="5101"/>
                </a:moveTo>
                <a:lnTo>
                  <a:pt x="2127" y="5130"/>
                </a:lnTo>
                <a:cubicBezTo>
                  <a:pt x="2127" y="5159"/>
                  <a:pt x="2083" y="5202"/>
                  <a:pt x="2069" y="5202"/>
                </a:cubicBezTo>
                <a:cubicBezTo>
                  <a:pt x="2055" y="5202"/>
                  <a:pt x="2040" y="5216"/>
                  <a:pt x="2040" y="5231"/>
                </a:cubicBezTo>
                <a:lnTo>
                  <a:pt x="2098" y="5231"/>
                </a:lnTo>
                <a:cubicBezTo>
                  <a:pt x="2112" y="5231"/>
                  <a:pt x="2127" y="5245"/>
                  <a:pt x="2127" y="5259"/>
                </a:cubicBezTo>
                <a:cubicBezTo>
                  <a:pt x="2127" y="5259"/>
                  <a:pt x="2112" y="5288"/>
                  <a:pt x="2112" y="5288"/>
                </a:cubicBezTo>
                <a:lnTo>
                  <a:pt x="2055" y="5288"/>
                </a:lnTo>
                <a:cubicBezTo>
                  <a:pt x="2020" y="5311"/>
                  <a:pt x="1938" y="5353"/>
                  <a:pt x="1900" y="5353"/>
                </a:cubicBezTo>
                <a:cubicBezTo>
                  <a:pt x="1892" y="5353"/>
                  <a:pt x="1885" y="5351"/>
                  <a:pt x="1882" y="5346"/>
                </a:cubicBezTo>
                <a:cubicBezTo>
                  <a:pt x="1868" y="5331"/>
                  <a:pt x="1911" y="5288"/>
                  <a:pt x="1983" y="5274"/>
                </a:cubicBezTo>
                <a:lnTo>
                  <a:pt x="1969" y="5130"/>
                </a:lnTo>
                <a:lnTo>
                  <a:pt x="1969" y="5116"/>
                </a:lnTo>
                <a:cubicBezTo>
                  <a:pt x="1979" y="5116"/>
                  <a:pt x="2022" y="5140"/>
                  <a:pt x="2055" y="5140"/>
                </a:cubicBezTo>
                <a:cubicBezTo>
                  <a:pt x="2066" y="5140"/>
                  <a:pt x="2076" y="5137"/>
                  <a:pt x="2083" y="5130"/>
                </a:cubicBezTo>
                <a:cubicBezTo>
                  <a:pt x="2098" y="5116"/>
                  <a:pt x="2112" y="5101"/>
                  <a:pt x="2112" y="5101"/>
                </a:cubicBezTo>
                <a:close/>
                <a:moveTo>
                  <a:pt x="1710" y="5346"/>
                </a:moveTo>
                <a:cubicBezTo>
                  <a:pt x="1724" y="5360"/>
                  <a:pt x="1811" y="5389"/>
                  <a:pt x="1839" y="5389"/>
                </a:cubicBezTo>
                <a:cubicBezTo>
                  <a:pt x="1868" y="5389"/>
                  <a:pt x="1925" y="5403"/>
                  <a:pt x="1940" y="5403"/>
                </a:cubicBezTo>
                <a:cubicBezTo>
                  <a:pt x="1954" y="5417"/>
                  <a:pt x="1969" y="5432"/>
                  <a:pt x="1969" y="5446"/>
                </a:cubicBezTo>
                <a:cubicBezTo>
                  <a:pt x="1969" y="5446"/>
                  <a:pt x="1954" y="5446"/>
                  <a:pt x="1940" y="5461"/>
                </a:cubicBezTo>
                <a:lnTo>
                  <a:pt x="1925" y="5461"/>
                </a:lnTo>
                <a:cubicBezTo>
                  <a:pt x="1912" y="5458"/>
                  <a:pt x="1898" y="5457"/>
                  <a:pt x="1885" y="5457"/>
                </a:cubicBezTo>
                <a:cubicBezTo>
                  <a:pt x="1869" y="5457"/>
                  <a:pt x="1854" y="5458"/>
                  <a:pt x="1839" y="5458"/>
                </a:cubicBezTo>
                <a:cubicBezTo>
                  <a:pt x="1793" y="5458"/>
                  <a:pt x="1751" y="5450"/>
                  <a:pt x="1724" y="5389"/>
                </a:cubicBezTo>
                <a:lnTo>
                  <a:pt x="1710" y="5374"/>
                </a:lnTo>
                <a:cubicBezTo>
                  <a:pt x="1681" y="5360"/>
                  <a:pt x="1696" y="5346"/>
                  <a:pt x="1710" y="5346"/>
                </a:cubicBezTo>
                <a:close/>
                <a:moveTo>
                  <a:pt x="2415" y="5395"/>
                </a:moveTo>
                <a:cubicBezTo>
                  <a:pt x="2448" y="5395"/>
                  <a:pt x="2512" y="5440"/>
                  <a:pt x="2500" y="5475"/>
                </a:cubicBezTo>
                <a:lnTo>
                  <a:pt x="2457" y="5475"/>
                </a:lnTo>
                <a:cubicBezTo>
                  <a:pt x="2400" y="5461"/>
                  <a:pt x="2385" y="5417"/>
                  <a:pt x="2400" y="5403"/>
                </a:cubicBezTo>
                <a:cubicBezTo>
                  <a:pt x="2402" y="5398"/>
                  <a:pt x="2408" y="5395"/>
                  <a:pt x="2415" y="5395"/>
                </a:cubicBezTo>
                <a:close/>
                <a:moveTo>
                  <a:pt x="5935" y="5368"/>
                </a:moveTo>
                <a:cubicBezTo>
                  <a:pt x="5953" y="5368"/>
                  <a:pt x="5975" y="5390"/>
                  <a:pt x="5991" y="5432"/>
                </a:cubicBezTo>
                <a:lnTo>
                  <a:pt x="6006" y="5475"/>
                </a:lnTo>
                <a:cubicBezTo>
                  <a:pt x="6006" y="5489"/>
                  <a:pt x="6006" y="5518"/>
                  <a:pt x="5991" y="5518"/>
                </a:cubicBezTo>
                <a:cubicBezTo>
                  <a:pt x="5977" y="5518"/>
                  <a:pt x="5963" y="5518"/>
                  <a:pt x="5948" y="5504"/>
                </a:cubicBezTo>
                <a:cubicBezTo>
                  <a:pt x="5948" y="5489"/>
                  <a:pt x="5948" y="5475"/>
                  <a:pt x="5934" y="5461"/>
                </a:cubicBezTo>
                <a:lnTo>
                  <a:pt x="5905" y="5403"/>
                </a:lnTo>
                <a:cubicBezTo>
                  <a:pt x="5911" y="5379"/>
                  <a:pt x="5922" y="5368"/>
                  <a:pt x="5935" y="5368"/>
                </a:cubicBezTo>
                <a:close/>
                <a:moveTo>
                  <a:pt x="1796" y="5518"/>
                </a:moveTo>
                <a:lnTo>
                  <a:pt x="1825" y="5532"/>
                </a:lnTo>
                <a:cubicBezTo>
                  <a:pt x="1868" y="5547"/>
                  <a:pt x="1940" y="5575"/>
                  <a:pt x="1969" y="5604"/>
                </a:cubicBezTo>
                <a:lnTo>
                  <a:pt x="1954" y="5647"/>
                </a:lnTo>
                <a:lnTo>
                  <a:pt x="1940" y="5676"/>
                </a:lnTo>
                <a:cubicBezTo>
                  <a:pt x="1934" y="5687"/>
                  <a:pt x="1929" y="5692"/>
                  <a:pt x="1924" y="5692"/>
                </a:cubicBezTo>
                <a:cubicBezTo>
                  <a:pt x="1917" y="5692"/>
                  <a:pt x="1911" y="5679"/>
                  <a:pt x="1911" y="5662"/>
                </a:cubicBezTo>
                <a:cubicBezTo>
                  <a:pt x="1897" y="5633"/>
                  <a:pt x="1767" y="5575"/>
                  <a:pt x="1767" y="5561"/>
                </a:cubicBezTo>
                <a:cubicBezTo>
                  <a:pt x="1753" y="5561"/>
                  <a:pt x="1767" y="5532"/>
                  <a:pt x="1782" y="5518"/>
                </a:cubicBezTo>
                <a:close/>
                <a:moveTo>
                  <a:pt x="790" y="5651"/>
                </a:moveTo>
                <a:cubicBezTo>
                  <a:pt x="798" y="5651"/>
                  <a:pt x="812" y="5654"/>
                  <a:pt x="834" y="5662"/>
                </a:cubicBezTo>
                <a:lnTo>
                  <a:pt x="848" y="5676"/>
                </a:lnTo>
                <a:lnTo>
                  <a:pt x="877" y="5748"/>
                </a:lnTo>
                <a:cubicBezTo>
                  <a:pt x="934" y="5734"/>
                  <a:pt x="992" y="5719"/>
                  <a:pt x="1006" y="5719"/>
                </a:cubicBezTo>
                <a:cubicBezTo>
                  <a:pt x="1006" y="5719"/>
                  <a:pt x="1020" y="5748"/>
                  <a:pt x="1006" y="5762"/>
                </a:cubicBezTo>
                <a:lnTo>
                  <a:pt x="1006" y="5777"/>
                </a:lnTo>
                <a:lnTo>
                  <a:pt x="977" y="5820"/>
                </a:lnTo>
                <a:cubicBezTo>
                  <a:pt x="969" y="5812"/>
                  <a:pt x="959" y="5808"/>
                  <a:pt x="948" y="5808"/>
                </a:cubicBezTo>
                <a:cubicBezTo>
                  <a:pt x="920" y="5808"/>
                  <a:pt x="887" y="5832"/>
                  <a:pt x="877" y="5863"/>
                </a:cubicBezTo>
                <a:lnTo>
                  <a:pt x="848" y="5906"/>
                </a:lnTo>
                <a:lnTo>
                  <a:pt x="819" y="5906"/>
                </a:lnTo>
                <a:cubicBezTo>
                  <a:pt x="819" y="5906"/>
                  <a:pt x="805" y="5892"/>
                  <a:pt x="805" y="5892"/>
                </a:cubicBezTo>
                <a:lnTo>
                  <a:pt x="790" y="5820"/>
                </a:lnTo>
                <a:cubicBezTo>
                  <a:pt x="776" y="5805"/>
                  <a:pt x="776" y="5791"/>
                  <a:pt x="790" y="5777"/>
                </a:cubicBezTo>
                <a:cubicBezTo>
                  <a:pt x="805" y="5762"/>
                  <a:pt x="805" y="5676"/>
                  <a:pt x="790" y="5662"/>
                </a:cubicBezTo>
                <a:cubicBezTo>
                  <a:pt x="783" y="5654"/>
                  <a:pt x="783" y="5651"/>
                  <a:pt x="790" y="5651"/>
                </a:cubicBezTo>
                <a:close/>
                <a:moveTo>
                  <a:pt x="948" y="6064"/>
                </a:moveTo>
                <a:cubicBezTo>
                  <a:pt x="963" y="6064"/>
                  <a:pt x="977" y="6093"/>
                  <a:pt x="992" y="6093"/>
                </a:cubicBezTo>
                <a:cubicBezTo>
                  <a:pt x="992" y="6107"/>
                  <a:pt x="977" y="6121"/>
                  <a:pt x="963" y="6136"/>
                </a:cubicBezTo>
                <a:lnTo>
                  <a:pt x="934" y="6150"/>
                </a:lnTo>
                <a:cubicBezTo>
                  <a:pt x="905" y="6179"/>
                  <a:pt x="862" y="6193"/>
                  <a:pt x="848" y="6193"/>
                </a:cubicBezTo>
                <a:cubicBezTo>
                  <a:pt x="848" y="6179"/>
                  <a:pt x="891" y="6107"/>
                  <a:pt x="891" y="6064"/>
                </a:cubicBezTo>
                <a:cubicBezTo>
                  <a:pt x="891" y="6068"/>
                  <a:pt x="891" y="6073"/>
                  <a:pt x="891" y="6078"/>
                </a:cubicBezTo>
                <a:lnTo>
                  <a:pt x="948" y="6064"/>
                </a:lnTo>
                <a:close/>
                <a:moveTo>
                  <a:pt x="1961" y="7030"/>
                </a:moveTo>
                <a:cubicBezTo>
                  <a:pt x="1979" y="7030"/>
                  <a:pt x="2003" y="7053"/>
                  <a:pt x="2012" y="7070"/>
                </a:cubicBezTo>
                <a:cubicBezTo>
                  <a:pt x="2026" y="7084"/>
                  <a:pt x="2012" y="7127"/>
                  <a:pt x="1983" y="7141"/>
                </a:cubicBezTo>
                <a:lnTo>
                  <a:pt x="1954" y="7156"/>
                </a:lnTo>
                <a:lnTo>
                  <a:pt x="1940" y="7170"/>
                </a:lnTo>
                <a:cubicBezTo>
                  <a:pt x="1932" y="7174"/>
                  <a:pt x="1925" y="7176"/>
                  <a:pt x="1920" y="7176"/>
                </a:cubicBezTo>
                <a:cubicBezTo>
                  <a:pt x="1906" y="7176"/>
                  <a:pt x="1904" y="7163"/>
                  <a:pt x="1925" y="7141"/>
                </a:cubicBezTo>
                <a:lnTo>
                  <a:pt x="1940" y="7098"/>
                </a:lnTo>
                <a:lnTo>
                  <a:pt x="1940" y="7070"/>
                </a:lnTo>
                <a:cubicBezTo>
                  <a:pt x="1940" y="7041"/>
                  <a:pt x="1949" y="7030"/>
                  <a:pt x="1961" y="7030"/>
                </a:cubicBezTo>
                <a:close/>
                <a:moveTo>
                  <a:pt x="1868" y="7357"/>
                </a:moveTo>
                <a:cubicBezTo>
                  <a:pt x="1911" y="7386"/>
                  <a:pt x="1897" y="7429"/>
                  <a:pt x="1868" y="7443"/>
                </a:cubicBezTo>
                <a:cubicBezTo>
                  <a:pt x="1854" y="7458"/>
                  <a:pt x="1854" y="7472"/>
                  <a:pt x="1854" y="7486"/>
                </a:cubicBezTo>
                <a:lnTo>
                  <a:pt x="1868" y="7486"/>
                </a:lnTo>
                <a:cubicBezTo>
                  <a:pt x="1897" y="7486"/>
                  <a:pt x="1911" y="7501"/>
                  <a:pt x="1911" y="7529"/>
                </a:cubicBezTo>
                <a:cubicBezTo>
                  <a:pt x="1897" y="7544"/>
                  <a:pt x="1868" y="7544"/>
                  <a:pt x="1854" y="7544"/>
                </a:cubicBezTo>
                <a:cubicBezTo>
                  <a:pt x="1854" y="7544"/>
                  <a:pt x="1839" y="7529"/>
                  <a:pt x="1839" y="7529"/>
                </a:cubicBezTo>
                <a:lnTo>
                  <a:pt x="1796" y="7515"/>
                </a:lnTo>
                <a:cubicBezTo>
                  <a:pt x="1787" y="7553"/>
                  <a:pt x="1764" y="7573"/>
                  <a:pt x="1750" y="7573"/>
                </a:cubicBezTo>
                <a:cubicBezTo>
                  <a:pt x="1743" y="7573"/>
                  <a:pt x="1739" y="7568"/>
                  <a:pt x="1739" y="7558"/>
                </a:cubicBezTo>
                <a:lnTo>
                  <a:pt x="1724" y="7544"/>
                </a:lnTo>
                <a:lnTo>
                  <a:pt x="1724" y="7529"/>
                </a:lnTo>
                <a:cubicBezTo>
                  <a:pt x="1724" y="7515"/>
                  <a:pt x="1767" y="7486"/>
                  <a:pt x="1782" y="7486"/>
                </a:cubicBezTo>
                <a:cubicBezTo>
                  <a:pt x="1796" y="7472"/>
                  <a:pt x="1811" y="7472"/>
                  <a:pt x="1811" y="7458"/>
                </a:cubicBezTo>
                <a:lnTo>
                  <a:pt x="1667" y="7458"/>
                </a:lnTo>
                <a:cubicBezTo>
                  <a:pt x="1624" y="7458"/>
                  <a:pt x="1652" y="7400"/>
                  <a:pt x="1652" y="7371"/>
                </a:cubicBezTo>
                <a:cubicBezTo>
                  <a:pt x="1652" y="7362"/>
                  <a:pt x="1654" y="7357"/>
                  <a:pt x="1657" y="7357"/>
                </a:cubicBezTo>
                <a:cubicBezTo>
                  <a:pt x="1663" y="7357"/>
                  <a:pt x="1676" y="7380"/>
                  <a:pt x="1696" y="7429"/>
                </a:cubicBezTo>
                <a:lnTo>
                  <a:pt x="1724" y="7386"/>
                </a:lnTo>
                <a:cubicBezTo>
                  <a:pt x="1740" y="7370"/>
                  <a:pt x="1751" y="7366"/>
                  <a:pt x="1761" y="7366"/>
                </a:cubicBezTo>
                <a:cubicBezTo>
                  <a:pt x="1775" y="7366"/>
                  <a:pt x="1786" y="7374"/>
                  <a:pt x="1798" y="7374"/>
                </a:cubicBezTo>
                <a:cubicBezTo>
                  <a:pt x="1802" y="7374"/>
                  <a:pt x="1806" y="7374"/>
                  <a:pt x="1811" y="7371"/>
                </a:cubicBezTo>
                <a:lnTo>
                  <a:pt x="1868" y="7357"/>
                </a:lnTo>
                <a:close/>
                <a:moveTo>
                  <a:pt x="1049" y="8363"/>
                </a:moveTo>
                <a:cubicBezTo>
                  <a:pt x="1063" y="8377"/>
                  <a:pt x="1121" y="8391"/>
                  <a:pt x="1164" y="8391"/>
                </a:cubicBezTo>
                <a:lnTo>
                  <a:pt x="1178" y="8435"/>
                </a:lnTo>
                <a:cubicBezTo>
                  <a:pt x="1178" y="8449"/>
                  <a:pt x="1150" y="8478"/>
                  <a:pt x="1150" y="8506"/>
                </a:cubicBezTo>
                <a:cubicBezTo>
                  <a:pt x="1150" y="8534"/>
                  <a:pt x="1143" y="8543"/>
                  <a:pt x="1135" y="8543"/>
                </a:cubicBezTo>
                <a:cubicBezTo>
                  <a:pt x="1121" y="8543"/>
                  <a:pt x="1101" y="8521"/>
                  <a:pt x="1092" y="8521"/>
                </a:cubicBezTo>
                <a:lnTo>
                  <a:pt x="1078" y="8535"/>
                </a:lnTo>
                <a:cubicBezTo>
                  <a:pt x="1072" y="8541"/>
                  <a:pt x="1068" y="8543"/>
                  <a:pt x="1066" y="8543"/>
                </a:cubicBezTo>
                <a:cubicBezTo>
                  <a:pt x="1055" y="8543"/>
                  <a:pt x="1066" y="8504"/>
                  <a:pt x="1078" y="8492"/>
                </a:cubicBezTo>
                <a:cubicBezTo>
                  <a:pt x="1107" y="8478"/>
                  <a:pt x="1107" y="8463"/>
                  <a:pt x="1078" y="8449"/>
                </a:cubicBezTo>
                <a:cubicBezTo>
                  <a:pt x="1063" y="8449"/>
                  <a:pt x="992" y="8406"/>
                  <a:pt x="992" y="8391"/>
                </a:cubicBezTo>
                <a:lnTo>
                  <a:pt x="992" y="8377"/>
                </a:lnTo>
                <a:cubicBezTo>
                  <a:pt x="992" y="8363"/>
                  <a:pt x="1020" y="8363"/>
                  <a:pt x="1035" y="8363"/>
                </a:cubicBezTo>
                <a:close/>
                <a:moveTo>
                  <a:pt x="1229" y="9079"/>
                </a:moveTo>
                <a:cubicBezTo>
                  <a:pt x="1232" y="9079"/>
                  <a:pt x="1235" y="9080"/>
                  <a:pt x="1236" y="9081"/>
                </a:cubicBezTo>
                <a:cubicBezTo>
                  <a:pt x="1236" y="9095"/>
                  <a:pt x="1236" y="9124"/>
                  <a:pt x="1221" y="9124"/>
                </a:cubicBezTo>
                <a:cubicBezTo>
                  <a:pt x="1164" y="9139"/>
                  <a:pt x="1164" y="9153"/>
                  <a:pt x="1193" y="9196"/>
                </a:cubicBezTo>
                <a:lnTo>
                  <a:pt x="1207" y="9210"/>
                </a:lnTo>
                <a:cubicBezTo>
                  <a:pt x="1207" y="9239"/>
                  <a:pt x="1178" y="9253"/>
                  <a:pt x="1178" y="9253"/>
                </a:cubicBezTo>
                <a:cubicBezTo>
                  <a:pt x="1164" y="9253"/>
                  <a:pt x="1135" y="9253"/>
                  <a:pt x="1107" y="9239"/>
                </a:cubicBezTo>
                <a:lnTo>
                  <a:pt x="1107" y="9297"/>
                </a:lnTo>
                <a:cubicBezTo>
                  <a:pt x="1107" y="9325"/>
                  <a:pt x="1107" y="9340"/>
                  <a:pt x="1107" y="9354"/>
                </a:cubicBezTo>
                <a:lnTo>
                  <a:pt x="1078" y="9368"/>
                </a:lnTo>
                <a:cubicBezTo>
                  <a:pt x="1063" y="9383"/>
                  <a:pt x="1006" y="9383"/>
                  <a:pt x="992" y="9383"/>
                </a:cubicBezTo>
                <a:cubicBezTo>
                  <a:pt x="977" y="9383"/>
                  <a:pt x="977" y="9354"/>
                  <a:pt x="977" y="9325"/>
                </a:cubicBezTo>
                <a:lnTo>
                  <a:pt x="1006" y="9325"/>
                </a:lnTo>
                <a:cubicBezTo>
                  <a:pt x="1020" y="9311"/>
                  <a:pt x="1035" y="9297"/>
                  <a:pt x="1049" y="9282"/>
                </a:cubicBezTo>
                <a:lnTo>
                  <a:pt x="1049" y="9268"/>
                </a:lnTo>
                <a:cubicBezTo>
                  <a:pt x="1049" y="9253"/>
                  <a:pt x="1020" y="9239"/>
                  <a:pt x="1006" y="9239"/>
                </a:cubicBezTo>
                <a:lnTo>
                  <a:pt x="992" y="9253"/>
                </a:lnTo>
                <a:lnTo>
                  <a:pt x="977" y="9253"/>
                </a:lnTo>
                <a:cubicBezTo>
                  <a:pt x="977" y="9268"/>
                  <a:pt x="963" y="9282"/>
                  <a:pt x="934" y="9282"/>
                </a:cubicBezTo>
                <a:lnTo>
                  <a:pt x="934" y="9268"/>
                </a:lnTo>
                <a:lnTo>
                  <a:pt x="920" y="9225"/>
                </a:lnTo>
                <a:cubicBezTo>
                  <a:pt x="934" y="9182"/>
                  <a:pt x="977" y="9139"/>
                  <a:pt x="1020" y="9139"/>
                </a:cubicBezTo>
                <a:cubicBezTo>
                  <a:pt x="1073" y="9139"/>
                  <a:pt x="1196" y="9079"/>
                  <a:pt x="1229" y="9079"/>
                </a:cubicBezTo>
                <a:close/>
                <a:moveTo>
                  <a:pt x="1239" y="9323"/>
                </a:moveTo>
                <a:cubicBezTo>
                  <a:pt x="1253" y="9323"/>
                  <a:pt x="1271" y="9331"/>
                  <a:pt x="1279" y="9340"/>
                </a:cubicBezTo>
                <a:lnTo>
                  <a:pt x="1293" y="9383"/>
                </a:lnTo>
                <a:cubicBezTo>
                  <a:pt x="1293" y="9440"/>
                  <a:pt x="1279" y="9483"/>
                  <a:pt x="1250" y="9498"/>
                </a:cubicBezTo>
                <a:lnTo>
                  <a:pt x="1236" y="9483"/>
                </a:lnTo>
                <a:cubicBezTo>
                  <a:pt x="1221" y="9483"/>
                  <a:pt x="1193" y="9455"/>
                  <a:pt x="1193" y="9440"/>
                </a:cubicBezTo>
                <a:cubicBezTo>
                  <a:pt x="1178" y="9433"/>
                  <a:pt x="1171" y="9429"/>
                  <a:pt x="1164" y="9429"/>
                </a:cubicBezTo>
                <a:cubicBezTo>
                  <a:pt x="1157" y="9429"/>
                  <a:pt x="1150" y="9433"/>
                  <a:pt x="1135" y="9440"/>
                </a:cubicBezTo>
                <a:lnTo>
                  <a:pt x="1135" y="9455"/>
                </a:lnTo>
                <a:cubicBezTo>
                  <a:pt x="1107" y="9440"/>
                  <a:pt x="1107" y="9412"/>
                  <a:pt x="1135" y="9397"/>
                </a:cubicBezTo>
                <a:lnTo>
                  <a:pt x="1164" y="9397"/>
                </a:lnTo>
                <a:cubicBezTo>
                  <a:pt x="1193" y="9383"/>
                  <a:pt x="1207" y="9383"/>
                  <a:pt x="1221" y="9340"/>
                </a:cubicBezTo>
                <a:cubicBezTo>
                  <a:pt x="1221" y="9328"/>
                  <a:pt x="1229" y="9323"/>
                  <a:pt x="1239" y="9323"/>
                </a:cubicBezTo>
                <a:close/>
                <a:moveTo>
                  <a:pt x="1558" y="11101"/>
                </a:moveTo>
                <a:cubicBezTo>
                  <a:pt x="1565" y="11101"/>
                  <a:pt x="1573" y="11103"/>
                  <a:pt x="1581" y="11107"/>
                </a:cubicBezTo>
                <a:cubicBezTo>
                  <a:pt x="1609" y="11121"/>
                  <a:pt x="1595" y="11136"/>
                  <a:pt x="1581" y="11164"/>
                </a:cubicBezTo>
                <a:lnTo>
                  <a:pt x="1566" y="11179"/>
                </a:lnTo>
                <a:cubicBezTo>
                  <a:pt x="1564" y="11181"/>
                  <a:pt x="1562" y="11184"/>
                  <a:pt x="1563" y="11188"/>
                </a:cubicBezTo>
                <a:lnTo>
                  <a:pt x="1563" y="11188"/>
                </a:lnTo>
                <a:cubicBezTo>
                  <a:pt x="1550" y="11185"/>
                  <a:pt x="1536" y="11182"/>
                  <a:pt x="1523" y="11179"/>
                </a:cubicBezTo>
                <a:lnTo>
                  <a:pt x="1523" y="11136"/>
                </a:lnTo>
                <a:cubicBezTo>
                  <a:pt x="1523" y="11115"/>
                  <a:pt x="1539" y="11101"/>
                  <a:pt x="1558" y="11101"/>
                </a:cubicBezTo>
                <a:close/>
                <a:moveTo>
                  <a:pt x="1583" y="10487"/>
                </a:moveTo>
                <a:cubicBezTo>
                  <a:pt x="1586" y="10487"/>
                  <a:pt x="1590" y="10487"/>
                  <a:pt x="1595" y="10489"/>
                </a:cubicBezTo>
                <a:cubicBezTo>
                  <a:pt x="1638" y="10489"/>
                  <a:pt x="1681" y="10503"/>
                  <a:pt x="1710" y="10532"/>
                </a:cubicBezTo>
                <a:lnTo>
                  <a:pt x="1739" y="10575"/>
                </a:lnTo>
                <a:cubicBezTo>
                  <a:pt x="1711" y="10603"/>
                  <a:pt x="1689" y="10619"/>
                  <a:pt x="1673" y="10619"/>
                </a:cubicBezTo>
                <a:cubicBezTo>
                  <a:pt x="1664" y="10619"/>
                  <a:pt x="1658" y="10614"/>
                  <a:pt x="1652" y="10604"/>
                </a:cubicBezTo>
                <a:lnTo>
                  <a:pt x="1652" y="10575"/>
                </a:lnTo>
                <a:cubicBezTo>
                  <a:pt x="1652" y="10561"/>
                  <a:pt x="1638" y="10547"/>
                  <a:pt x="1624" y="10547"/>
                </a:cubicBezTo>
                <a:cubicBezTo>
                  <a:pt x="1609" y="10547"/>
                  <a:pt x="1595" y="10561"/>
                  <a:pt x="1595" y="10575"/>
                </a:cubicBezTo>
                <a:lnTo>
                  <a:pt x="1581" y="10618"/>
                </a:lnTo>
                <a:cubicBezTo>
                  <a:pt x="1581" y="10661"/>
                  <a:pt x="1581" y="10705"/>
                  <a:pt x="1581" y="10705"/>
                </a:cubicBezTo>
                <a:cubicBezTo>
                  <a:pt x="1581" y="10705"/>
                  <a:pt x="1638" y="10733"/>
                  <a:pt x="1652" y="10733"/>
                </a:cubicBezTo>
                <a:cubicBezTo>
                  <a:pt x="1658" y="10731"/>
                  <a:pt x="1664" y="10729"/>
                  <a:pt x="1669" y="10729"/>
                </a:cubicBezTo>
                <a:cubicBezTo>
                  <a:pt x="1696" y="10729"/>
                  <a:pt x="1724" y="10753"/>
                  <a:pt x="1724" y="10776"/>
                </a:cubicBezTo>
                <a:cubicBezTo>
                  <a:pt x="1724" y="10791"/>
                  <a:pt x="1739" y="10820"/>
                  <a:pt x="1739" y="10834"/>
                </a:cubicBezTo>
                <a:lnTo>
                  <a:pt x="1724" y="10848"/>
                </a:lnTo>
                <a:cubicBezTo>
                  <a:pt x="1724" y="10877"/>
                  <a:pt x="1710" y="10920"/>
                  <a:pt x="1724" y="10949"/>
                </a:cubicBezTo>
                <a:cubicBezTo>
                  <a:pt x="1724" y="10992"/>
                  <a:pt x="1753" y="11049"/>
                  <a:pt x="1753" y="11092"/>
                </a:cubicBezTo>
                <a:lnTo>
                  <a:pt x="1739" y="11136"/>
                </a:lnTo>
                <a:cubicBezTo>
                  <a:pt x="1729" y="11174"/>
                  <a:pt x="1681" y="11193"/>
                  <a:pt x="1621" y="11193"/>
                </a:cubicBezTo>
                <a:cubicBezTo>
                  <a:pt x="1609" y="11193"/>
                  <a:pt x="1598" y="11192"/>
                  <a:pt x="1586" y="11191"/>
                </a:cubicBezTo>
                <a:lnTo>
                  <a:pt x="1586" y="11191"/>
                </a:lnTo>
                <a:cubicBezTo>
                  <a:pt x="1604" y="11153"/>
                  <a:pt x="1631" y="11108"/>
                  <a:pt x="1638" y="11078"/>
                </a:cubicBezTo>
                <a:cubicBezTo>
                  <a:pt x="1662" y="11043"/>
                  <a:pt x="1676" y="11017"/>
                  <a:pt x="1672" y="11017"/>
                </a:cubicBezTo>
                <a:lnTo>
                  <a:pt x="1672" y="11017"/>
                </a:lnTo>
                <a:cubicBezTo>
                  <a:pt x="1671" y="11017"/>
                  <a:pt x="1669" y="11018"/>
                  <a:pt x="1667" y="11021"/>
                </a:cubicBezTo>
                <a:lnTo>
                  <a:pt x="1652" y="11021"/>
                </a:lnTo>
                <a:cubicBezTo>
                  <a:pt x="1631" y="11031"/>
                  <a:pt x="1618" y="11065"/>
                  <a:pt x="1595" y="11065"/>
                </a:cubicBezTo>
                <a:cubicBezTo>
                  <a:pt x="1587" y="11065"/>
                  <a:pt x="1578" y="11061"/>
                  <a:pt x="1566" y="11049"/>
                </a:cubicBezTo>
                <a:cubicBezTo>
                  <a:pt x="1538" y="11021"/>
                  <a:pt x="1595" y="11006"/>
                  <a:pt x="1595" y="10978"/>
                </a:cubicBezTo>
                <a:lnTo>
                  <a:pt x="1581" y="10963"/>
                </a:lnTo>
                <a:cubicBezTo>
                  <a:pt x="1566" y="10934"/>
                  <a:pt x="1581" y="10863"/>
                  <a:pt x="1609" y="10834"/>
                </a:cubicBezTo>
                <a:cubicBezTo>
                  <a:pt x="1638" y="10805"/>
                  <a:pt x="1566" y="10776"/>
                  <a:pt x="1552" y="10776"/>
                </a:cubicBezTo>
                <a:cubicBezTo>
                  <a:pt x="1538" y="10776"/>
                  <a:pt x="1480" y="10748"/>
                  <a:pt x="1494" y="10719"/>
                </a:cubicBezTo>
                <a:cubicBezTo>
                  <a:pt x="1509" y="10705"/>
                  <a:pt x="1523" y="10676"/>
                  <a:pt x="1523" y="10661"/>
                </a:cubicBezTo>
                <a:cubicBezTo>
                  <a:pt x="1466" y="10604"/>
                  <a:pt x="1523" y="10575"/>
                  <a:pt x="1552" y="10547"/>
                </a:cubicBezTo>
                <a:cubicBezTo>
                  <a:pt x="1565" y="10534"/>
                  <a:pt x="1555" y="10487"/>
                  <a:pt x="1583" y="10487"/>
                </a:cubicBezTo>
                <a:close/>
                <a:moveTo>
                  <a:pt x="1578" y="11209"/>
                </a:moveTo>
                <a:lnTo>
                  <a:pt x="1578" y="11209"/>
                </a:lnTo>
                <a:cubicBezTo>
                  <a:pt x="1589" y="11216"/>
                  <a:pt x="1605" y="11222"/>
                  <a:pt x="1624" y="11222"/>
                </a:cubicBezTo>
                <a:lnTo>
                  <a:pt x="1652" y="11251"/>
                </a:lnTo>
                <a:lnTo>
                  <a:pt x="1681" y="11265"/>
                </a:lnTo>
                <a:cubicBezTo>
                  <a:pt x="1687" y="11253"/>
                  <a:pt x="1698" y="11248"/>
                  <a:pt x="1712" y="11248"/>
                </a:cubicBezTo>
                <a:cubicBezTo>
                  <a:pt x="1729" y="11248"/>
                  <a:pt x="1751" y="11257"/>
                  <a:pt x="1767" y="11265"/>
                </a:cubicBezTo>
                <a:lnTo>
                  <a:pt x="1782" y="11294"/>
                </a:lnTo>
                <a:cubicBezTo>
                  <a:pt x="1782" y="11294"/>
                  <a:pt x="1767" y="11308"/>
                  <a:pt x="1753" y="11322"/>
                </a:cubicBezTo>
                <a:lnTo>
                  <a:pt x="1624" y="11279"/>
                </a:lnTo>
                <a:lnTo>
                  <a:pt x="1581" y="11265"/>
                </a:lnTo>
                <a:cubicBezTo>
                  <a:pt x="1563" y="11259"/>
                  <a:pt x="1567" y="11237"/>
                  <a:pt x="1578" y="11209"/>
                </a:cubicBezTo>
                <a:close/>
                <a:moveTo>
                  <a:pt x="1711" y="11374"/>
                </a:moveTo>
                <a:cubicBezTo>
                  <a:pt x="1724" y="11374"/>
                  <a:pt x="1739" y="11384"/>
                  <a:pt x="1739" y="11394"/>
                </a:cubicBezTo>
                <a:cubicBezTo>
                  <a:pt x="1739" y="11394"/>
                  <a:pt x="1710" y="11452"/>
                  <a:pt x="1739" y="11452"/>
                </a:cubicBezTo>
                <a:cubicBezTo>
                  <a:pt x="1767" y="11466"/>
                  <a:pt x="1767" y="11567"/>
                  <a:pt x="1767" y="11595"/>
                </a:cubicBezTo>
                <a:cubicBezTo>
                  <a:pt x="1753" y="11638"/>
                  <a:pt x="1753" y="11682"/>
                  <a:pt x="1753" y="11696"/>
                </a:cubicBezTo>
                <a:lnTo>
                  <a:pt x="1767" y="11710"/>
                </a:lnTo>
                <a:lnTo>
                  <a:pt x="1782" y="11725"/>
                </a:lnTo>
                <a:cubicBezTo>
                  <a:pt x="1796" y="11725"/>
                  <a:pt x="1767" y="11739"/>
                  <a:pt x="1753" y="11739"/>
                </a:cubicBezTo>
                <a:cubicBezTo>
                  <a:pt x="1739" y="11739"/>
                  <a:pt x="1724" y="11696"/>
                  <a:pt x="1710" y="11638"/>
                </a:cubicBezTo>
                <a:lnTo>
                  <a:pt x="1696" y="11581"/>
                </a:lnTo>
                <a:lnTo>
                  <a:pt x="1696" y="11538"/>
                </a:lnTo>
                <a:cubicBezTo>
                  <a:pt x="1696" y="11495"/>
                  <a:pt x="1681" y="11437"/>
                  <a:pt x="1681" y="11409"/>
                </a:cubicBezTo>
                <a:lnTo>
                  <a:pt x="1681" y="11394"/>
                </a:lnTo>
                <a:lnTo>
                  <a:pt x="1696" y="11380"/>
                </a:lnTo>
                <a:cubicBezTo>
                  <a:pt x="1700" y="11376"/>
                  <a:pt x="1705" y="11374"/>
                  <a:pt x="1711" y="11374"/>
                </a:cubicBezTo>
                <a:close/>
                <a:moveTo>
                  <a:pt x="1351" y="11380"/>
                </a:moveTo>
                <a:cubicBezTo>
                  <a:pt x="1423" y="11380"/>
                  <a:pt x="1494" y="11394"/>
                  <a:pt x="1523" y="11409"/>
                </a:cubicBezTo>
                <a:lnTo>
                  <a:pt x="1538" y="11423"/>
                </a:lnTo>
                <a:cubicBezTo>
                  <a:pt x="1552" y="11437"/>
                  <a:pt x="1566" y="11452"/>
                  <a:pt x="1581" y="11452"/>
                </a:cubicBezTo>
                <a:cubicBezTo>
                  <a:pt x="1609" y="11466"/>
                  <a:pt x="1624" y="11495"/>
                  <a:pt x="1624" y="11523"/>
                </a:cubicBezTo>
                <a:cubicBezTo>
                  <a:pt x="1624" y="11567"/>
                  <a:pt x="1624" y="11610"/>
                  <a:pt x="1667" y="11653"/>
                </a:cubicBezTo>
                <a:lnTo>
                  <a:pt x="1710" y="11682"/>
                </a:lnTo>
                <a:cubicBezTo>
                  <a:pt x="1667" y="11710"/>
                  <a:pt x="1667" y="11739"/>
                  <a:pt x="1710" y="11768"/>
                </a:cubicBezTo>
                <a:lnTo>
                  <a:pt x="1710" y="11796"/>
                </a:lnTo>
                <a:lnTo>
                  <a:pt x="1724" y="11825"/>
                </a:lnTo>
                <a:cubicBezTo>
                  <a:pt x="1722" y="11829"/>
                  <a:pt x="1720" y="11832"/>
                  <a:pt x="1719" y="11836"/>
                </a:cubicBezTo>
                <a:lnTo>
                  <a:pt x="1719" y="11836"/>
                </a:lnTo>
                <a:cubicBezTo>
                  <a:pt x="1691" y="11849"/>
                  <a:pt x="1659" y="11865"/>
                  <a:pt x="1624" y="11883"/>
                </a:cubicBezTo>
                <a:lnTo>
                  <a:pt x="1609" y="11868"/>
                </a:lnTo>
                <a:cubicBezTo>
                  <a:pt x="1581" y="11854"/>
                  <a:pt x="1552" y="11840"/>
                  <a:pt x="1581" y="11782"/>
                </a:cubicBezTo>
                <a:lnTo>
                  <a:pt x="1609" y="11753"/>
                </a:lnTo>
                <a:cubicBezTo>
                  <a:pt x="1552" y="11739"/>
                  <a:pt x="1365" y="11725"/>
                  <a:pt x="1336" y="11667"/>
                </a:cubicBezTo>
                <a:cubicBezTo>
                  <a:pt x="1293" y="11624"/>
                  <a:pt x="1351" y="11581"/>
                  <a:pt x="1380" y="11581"/>
                </a:cubicBezTo>
                <a:cubicBezTo>
                  <a:pt x="1408" y="11581"/>
                  <a:pt x="1423" y="11624"/>
                  <a:pt x="1423" y="11638"/>
                </a:cubicBezTo>
                <a:cubicBezTo>
                  <a:pt x="1423" y="11650"/>
                  <a:pt x="1470" y="11671"/>
                  <a:pt x="1495" y="11671"/>
                </a:cubicBezTo>
                <a:cubicBezTo>
                  <a:pt x="1501" y="11671"/>
                  <a:pt x="1506" y="11670"/>
                  <a:pt x="1509" y="11667"/>
                </a:cubicBezTo>
                <a:cubicBezTo>
                  <a:pt x="1523" y="11653"/>
                  <a:pt x="1566" y="11595"/>
                  <a:pt x="1552" y="11581"/>
                </a:cubicBezTo>
                <a:cubicBezTo>
                  <a:pt x="1538" y="11552"/>
                  <a:pt x="1509" y="11509"/>
                  <a:pt x="1480" y="11466"/>
                </a:cubicBezTo>
                <a:lnTo>
                  <a:pt x="1451" y="11423"/>
                </a:lnTo>
                <a:cubicBezTo>
                  <a:pt x="1446" y="11418"/>
                  <a:pt x="1439" y="11414"/>
                  <a:pt x="1432" y="11414"/>
                </a:cubicBezTo>
                <a:cubicBezTo>
                  <a:pt x="1420" y="11414"/>
                  <a:pt x="1408" y="11424"/>
                  <a:pt x="1408" y="11452"/>
                </a:cubicBezTo>
                <a:lnTo>
                  <a:pt x="1394" y="11495"/>
                </a:lnTo>
                <a:cubicBezTo>
                  <a:pt x="1380" y="11480"/>
                  <a:pt x="1336" y="11452"/>
                  <a:pt x="1336" y="11423"/>
                </a:cubicBezTo>
                <a:lnTo>
                  <a:pt x="1336" y="11409"/>
                </a:lnTo>
                <a:lnTo>
                  <a:pt x="1351" y="11380"/>
                </a:lnTo>
                <a:close/>
                <a:moveTo>
                  <a:pt x="1854" y="11868"/>
                </a:moveTo>
                <a:lnTo>
                  <a:pt x="1825" y="11911"/>
                </a:lnTo>
                <a:lnTo>
                  <a:pt x="1782" y="11955"/>
                </a:lnTo>
                <a:cubicBezTo>
                  <a:pt x="1777" y="11956"/>
                  <a:pt x="1772" y="11956"/>
                  <a:pt x="1767" y="11956"/>
                </a:cubicBezTo>
                <a:cubicBezTo>
                  <a:pt x="1722" y="11956"/>
                  <a:pt x="1711" y="11897"/>
                  <a:pt x="1724" y="11897"/>
                </a:cubicBezTo>
                <a:cubicBezTo>
                  <a:pt x="1729" y="11892"/>
                  <a:pt x="1740" y="11882"/>
                  <a:pt x="1752" y="11870"/>
                </a:cubicBezTo>
                <a:lnTo>
                  <a:pt x="1752" y="11870"/>
                </a:lnTo>
                <a:cubicBezTo>
                  <a:pt x="1763" y="11872"/>
                  <a:pt x="1777" y="11874"/>
                  <a:pt x="1793" y="11874"/>
                </a:cubicBezTo>
                <a:cubicBezTo>
                  <a:pt x="1811" y="11874"/>
                  <a:pt x="1832" y="11872"/>
                  <a:pt x="1854" y="11868"/>
                </a:cubicBezTo>
                <a:close/>
                <a:moveTo>
                  <a:pt x="1597" y="11981"/>
                </a:moveTo>
                <a:cubicBezTo>
                  <a:pt x="1601" y="11981"/>
                  <a:pt x="1605" y="11982"/>
                  <a:pt x="1609" y="11983"/>
                </a:cubicBezTo>
                <a:lnTo>
                  <a:pt x="1638" y="12012"/>
                </a:lnTo>
                <a:lnTo>
                  <a:pt x="1681" y="12026"/>
                </a:lnTo>
                <a:cubicBezTo>
                  <a:pt x="1669" y="12076"/>
                  <a:pt x="1667" y="12115"/>
                  <a:pt x="1686" y="12115"/>
                </a:cubicBezTo>
                <a:cubicBezTo>
                  <a:pt x="1689" y="12115"/>
                  <a:pt x="1692" y="12114"/>
                  <a:pt x="1696" y="12113"/>
                </a:cubicBezTo>
                <a:cubicBezTo>
                  <a:pt x="1710" y="12113"/>
                  <a:pt x="1782" y="12012"/>
                  <a:pt x="1811" y="11998"/>
                </a:cubicBezTo>
                <a:cubicBezTo>
                  <a:pt x="1814" y="11994"/>
                  <a:pt x="1818" y="11992"/>
                  <a:pt x="1822" y="11992"/>
                </a:cubicBezTo>
                <a:cubicBezTo>
                  <a:pt x="1832" y="11992"/>
                  <a:pt x="1839" y="12005"/>
                  <a:pt x="1839" y="12026"/>
                </a:cubicBezTo>
                <a:lnTo>
                  <a:pt x="1839" y="12055"/>
                </a:lnTo>
                <a:lnTo>
                  <a:pt x="1839" y="12098"/>
                </a:lnTo>
                <a:cubicBezTo>
                  <a:pt x="1811" y="12113"/>
                  <a:pt x="1782" y="12141"/>
                  <a:pt x="1767" y="12156"/>
                </a:cubicBezTo>
                <a:lnTo>
                  <a:pt x="1767" y="12170"/>
                </a:lnTo>
                <a:lnTo>
                  <a:pt x="1696" y="12242"/>
                </a:lnTo>
                <a:cubicBezTo>
                  <a:pt x="1652" y="12199"/>
                  <a:pt x="1595" y="12184"/>
                  <a:pt x="1595" y="12184"/>
                </a:cubicBezTo>
                <a:cubicBezTo>
                  <a:pt x="1581" y="12184"/>
                  <a:pt x="1566" y="12184"/>
                  <a:pt x="1566" y="12156"/>
                </a:cubicBezTo>
                <a:lnTo>
                  <a:pt x="1566" y="12141"/>
                </a:lnTo>
                <a:lnTo>
                  <a:pt x="1566" y="12113"/>
                </a:lnTo>
                <a:cubicBezTo>
                  <a:pt x="1553" y="12035"/>
                  <a:pt x="1564" y="11981"/>
                  <a:pt x="1597" y="11981"/>
                </a:cubicBezTo>
                <a:close/>
                <a:moveTo>
                  <a:pt x="1437" y="12494"/>
                </a:moveTo>
                <a:cubicBezTo>
                  <a:pt x="1442" y="12494"/>
                  <a:pt x="1447" y="12496"/>
                  <a:pt x="1451" y="12500"/>
                </a:cubicBezTo>
                <a:cubicBezTo>
                  <a:pt x="1466" y="12500"/>
                  <a:pt x="1466" y="12529"/>
                  <a:pt x="1466" y="12544"/>
                </a:cubicBezTo>
                <a:cubicBezTo>
                  <a:pt x="1451" y="12558"/>
                  <a:pt x="1437" y="12587"/>
                  <a:pt x="1437" y="12601"/>
                </a:cubicBezTo>
                <a:lnTo>
                  <a:pt x="1408" y="12659"/>
                </a:lnTo>
                <a:cubicBezTo>
                  <a:pt x="1466" y="12702"/>
                  <a:pt x="1494" y="12745"/>
                  <a:pt x="1466" y="12745"/>
                </a:cubicBezTo>
                <a:cubicBezTo>
                  <a:pt x="1463" y="12747"/>
                  <a:pt x="1459" y="12749"/>
                  <a:pt x="1455" y="12749"/>
                </a:cubicBezTo>
                <a:cubicBezTo>
                  <a:pt x="1436" y="12749"/>
                  <a:pt x="1405" y="12728"/>
                  <a:pt x="1394" y="12716"/>
                </a:cubicBezTo>
                <a:cubicBezTo>
                  <a:pt x="1394" y="12702"/>
                  <a:pt x="1380" y="12687"/>
                  <a:pt x="1365" y="12687"/>
                </a:cubicBezTo>
                <a:lnTo>
                  <a:pt x="1365" y="12702"/>
                </a:lnTo>
                <a:lnTo>
                  <a:pt x="1365" y="12730"/>
                </a:lnTo>
                <a:cubicBezTo>
                  <a:pt x="1351" y="12730"/>
                  <a:pt x="1293" y="12716"/>
                  <a:pt x="1293" y="12702"/>
                </a:cubicBezTo>
                <a:cubicBezTo>
                  <a:pt x="1308" y="12673"/>
                  <a:pt x="1336" y="12630"/>
                  <a:pt x="1365" y="12587"/>
                </a:cubicBezTo>
                <a:lnTo>
                  <a:pt x="1365" y="12529"/>
                </a:lnTo>
                <a:cubicBezTo>
                  <a:pt x="1380" y="12515"/>
                  <a:pt x="1394" y="12500"/>
                  <a:pt x="1408" y="12500"/>
                </a:cubicBezTo>
                <a:cubicBezTo>
                  <a:pt x="1418" y="12500"/>
                  <a:pt x="1427" y="12494"/>
                  <a:pt x="1437" y="12494"/>
                </a:cubicBezTo>
                <a:close/>
                <a:moveTo>
                  <a:pt x="1710" y="12256"/>
                </a:moveTo>
                <a:cubicBezTo>
                  <a:pt x="1753" y="12256"/>
                  <a:pt x="1796" y="12271"/>
                  <a:pt x="1811" y="12271"/>
                </a:cubicBezTo>
                <a:lnTo>
                  <a:pt x="1811" y="12285"/>
                </a:lnTo>
                <a:lnTo>
                  <a:pt x="1811" y="12299"/>
                </a:lnTo>
                <a:cubicBezTo>
                  <a:pt x="1796" y="12314"/>
                  <a:pt x="1753" y="12342"/>
                  <a:pt x="1724" y="12371"/>
                </a:cubicBezTo>
                <a:lnTo>
                  <a:pt x="1753" y="12429"/>
                </a:lnTo>
                <a:lnTo>
                  <a:pt x="1753" y="12443"/>
                </a:lnTo>
                <a:cubicBezTo>
                  <a:pt x="1742" y="12475"/>
                  <a:pt x="1764" y="12491"/>
                  <a:pt x="1787" y="12491"/>
                </a:cubicBezTo>
                <a:cubicBezTo>
                  <a:pt x="1795" y="12491"/>
                  <a:pt x="1803" y="12490"/>
                  <a:pt x="1811" y="12486"/>
                </a:cubicBezTo>
                <a:cubicBezTo>
                  <a:pt x="1825" y="12486"/>
                  <a:pt x="1825" y="12457"/>
                  <a:pt x="1811" y="12443"/>
                </a:cubicBezTo>
                <a:lnTo>
                  <a:pt x="1811" y="12429"/>
                </a:lnTo>
                <a:cubicBezTo>
                  <a:pt x="1811" y="12414"/>
                  <a:pt x="1825" y="12400"/>
                  <a:pt x="1839" y="12386"/>
                </a:cubicBezTo>
                <a:cubicBezTo>
                  <a:pt x="1854" y="12386"/>
                  <a:pt x="1868" y="12400"/>
                  <a:pt x="1868" y="12400"/>
                </a:cubicBezTo>
                <a:lnTo>
                  <a:pt x="1882" y="12443"/>
                </a:lnTo>
                <a:cubicBezTo>
                  <a:pt x="1897" y="12500"/>
                  <a:pt x="1882" y="12558"/>
                  <a:pt x="1868" y="12572"/>
                </a:cubicBezTo>
                <a:lnTo>
                  <a:pt x="1811" y="12572"/>
                </a:lnTo>
                <a:cubicBezTo>
                  <a:pt x="1805" y="12570"/>
                  <a:pt x="1798" y="12569"/>
                  <a:pt x="1792" y="12569"/>
                </a:cubicBezTo>
                <a:cubicBezTo>
                  <a:pt x="1752" y="12569"/>
                  <a:pt x="1708" y="12603"/>
                  <a:pt x="1696" y="12615"/>
                </a:cubicBezTo>
                <a:cubicBezTo>
                  <a:pt x="1696" y="12630"/>
                  <a:pt x="1710" y="12730"/>
                  <a:pt x="1739" y="12759"/>
                </a:cubicBezTo>
                <a:cubicBezTo>
                  <a:pt x="1753" y="12773"/>
                  <a:pt x="1739" y="12788"/>
                  <a:pt x="1724" y="12788"/>
                </a:cubicBezTo>
                <a:cubicBezTo>
                  <a:pt x="1712" y="12788"/>
                  <a:pt x="1688" y="12766"/>
                  <a:pt x="1673" y="12741"/>
                </a:cubicBezTo>
                <a:lnTo>
                  <a:pt x="1673" y="12741"/>
                </a:lnTo>
                <a:cubicBezTo>
                  <a:pt x="1671" y="12765"/>
                  <a:pt x="1669" y="12790"/>
                  <a:pt x="1667" y="12817"/>
                </a:cubicBezTo>
                <a:lnTo>
                  <a:pt x="1681" y="12817"/>
                </a:lnTo>
                <a:cubicBezTo>
                  <a:pt x="1739" y="12831"/>
                  <a:pt x="1753" y="12860"/>
                  <a:pt x="1753" y="12917"/>
                </a:cubicBezTo>
                <a:lnTo>
                  <a:pt x="1753" y="12931"/>
                </a:lnTo>
                <a:cubicBezTo>
                  <a:pt x="1767" y="12946"/>
                  <a:pt x="1753" y="12975"/>
                  <a:pt x="1739" y="12989"/>
                </a:cubicBezTo>
                <a:cubicBezTo>
                  <a:pt x="1724" y="12989"/>
                  <a:pt x="1767" y="13046"/>
                  <a:pt x="1782" y="13061"/>
                </a:cubicBezTo>
                <a:cubicBezTo>
                  <a:pt x="1796" y="13090"/>
                  <a:pt x="1911" y="13075"/>
                  <a:pt x="1940" y="13090"/>
                </a:cubicBezTo>
                <a:cubicBezTo>
                  <a:pt x="1954" y="13104"/>
                  <a:pt x="1940" y="13147"/>
                  <a:pt x="1925" y="13147"/>
                </a:cubicBezTo>
                <a:cubicBezTo>
                  <a:pt x="1923" y="13150"/>
                  <a:pt x="1919" y="13151"/>
                  <a:pt x="1914" y="13151"/>
                </a:cubicBezTo>
                <a:cubicBezTo>
                  <a:pt x="1895" y="13151"/>
                  <a:pt x="1862" y="13130"/>
                  <a:pt x="1839" y="13118"/>
                </a:cubicBezTo>
                <a:cubicBezTo>
                  <a:pt x="1836" y="13115"/>
                  <a:pt x="1831" y="13113"/>
                  <a:pt x="1826" y="13113"/>
                </a:cubicBezTo>
                <a:cubicBezTo>
                  <a:pt x="1811" y="13113"/>
                  <a:pt x="1789" y="13129"/>
                  <a:pt x="1767" y="13161"/>
                </a:cubicBezTo>
                <a:lnTo>
                  <a:pt x="1782" y="13204"/>
                </a:lnTo>
                <a:cubicBezTo>
                  <a:pt x="1782" y="13233"/>
                  <a:pt x="1782" y="13276"/>
                  <a:pt x="1767" y="13276"/>
                </a:cubicBezTo>
                <a:lnTo>
                  <a:pt x="1739" y="13291"/>
                </a:lnTo>
                <a:cubicBezTo>
                  <a:pt x="1731" y="13314"/>
                  <a:pt x="1723" y="13325"/>
                  <a:pt x="1717" y="13325"/>
                </a:cubicBezTo>
                <a:cubicBezTo>
                  <a:pt x="1713" y="13325"/>
                  <a:pt x="1710" y="13318"/>
                  <a:pt x="1710" y="13305"/>
                </a:cubicBezTo>
                <a:lnTo>
                  <a:pt x="1710" y="13276"/>
                </a:lnTo>
                <a:lnTo>
                  <a:pt x="1724" y="13248"/>
                </a:lnTo>
                <a:cubicBezTo>
                  <a:pt x="1696" y="13219"/>
                  <a:pt x="1652" y="13204"/>
                  <a:pt x="1624" y="13204"/>
                </a:cubicBezTo>
                <a:lnTo>
                  <a:pt x="1624" y="13161"/>
                </a:lnTo>
                <a:cubicBezTo>
                  <a:pt x="1624" y="13133"/>
                  <a:pt x="1635" y="13125"/>
                  <a:pt x="1649" y="13125"/>
                </a:cubicBezTo>
                <a:cubicBezTo>
                  <a:pt x="1663" y="13125"/>
                  <a:pt x="1681" y="13133"/>
                  <a:pt x="1696" y="13133"/>
                </a:cubicBezTo>
                <a:cubicBezTo>
                  <a:pt x="1710" y="13118"/>
                  <a:pt x="1724" y="13061"/>
                  <a:pt x="1724" y="13046"/>
                </a:cubicBezTo>
                <a:cubicBezTo>
                  <a:pt x="1724" y="13018"/>
                  <a:pt x="1710" y="13003"/>
                  <a:pt x="1696" y="13003"/>
                </a:cubicBezTo>
                <a:lnTo>
                  <a:pt x="1696" y="13018"/>
                </a:lnTo>
                <a:lnTo>
                  <a:pt x="1667" y="13018"/>
                </a:lnTo>
                <a:cubicBezTo>
                  <a:pt x="1663" y="13022"/>
                  <a:pt x="1658" y="13024"/>
                  <a:pt x="1654" y="13024"/>
                </a:cubicBezTo>
                <a:cubicBezTo>
                  <a:pt x="1644" y="13024"/>
                  <a:pt x="1634" y="13013"/>
                  <a:pt x="1624" y="13003"/>
                </a:cubicBezTo>
                <a:lnTo>
                  <a:pt x="1624" y="12975"/>
                </a:lnTo>
                <a:cubicBezTo>
                  <a:pt x="1638" y="12946"/>
                  <a:pt x="1652" y="12917"/>
                  <a:pt x="1652" y="12874"/>
                </a:cubicBezTo>
                <a:cubicBezTo>
                  <a:pt x="1652" y="12874"/>
                  <a:pt x="1638" y="12845"/>
                  <a:pt x="1624" y="12845"/>
                </a:cubicBezTo>
                <a:cubicBezTo>
                  <a:pt x="1581" y="12831"/>
                  <a:pt x="1581" y="12802"/>
                  <a:pt x="1595" y="12788"/>
                </a:cubicBezTo>
                <a:lnTo>
                  <a:pt x="1609" y="12773"/>
                </a:lnTo>
                <a:cubicBezTo>
                  <a:pt x="1622" y="12773"/>
                  <a:pt x="1629" y="12747"/>
                  <a:pt x="1631" y="12705"/>
                </a:cubicBezTo>
                <a:lnTo>
                  <a:pt x="1631" y="12705"/>
                </a:lnTo>
                <a:lnTo>
                  <a:pt x="1638" y="12716"/>
                </a:lnTo>
                <a:lnTo>
                  <a:pt x="1667" y="12730"/>
                </a:lnTo>
                <a:cubicBezTo>
                  <a:pt x="1669" y="12734"/>
                  <a:pt x="1671" y="12738"/>
                  <a:pt x="1673" y="12741"/>
                </a:cubicBezTo>
                <a:lnTo>
                  <a:pt x="1673" y="12741"/>
                </a:lnTo>
                <a:cubicBezTo>
                  <a:pt x="1681" y="12623"/>
                  <a:pt x="1679" y="12544"/>
                  <a:pt x="1667" y="12544"/>
                </a:cubicBezTo>
                <a:cubicBezTo>
                  <a:pt x="1657" y="12553"/>
                  <a:pt x="1641" y="12588"/>
                  <a:pt x="1628" y="12623"/>
                </a:cubicBezTo>
                <a:lnTo>
                  <a:pt x="1628" y="12623"/>
                </a:lnTo>
                <a:cubicBezTo>
                  <a:pt x="1630" y="12654"/>
                  <a:pt x="1631" y="12682"/>
                  <a:pt x="1631" y="12705"/>
                </a:cubicBezTo>
                <a:lnTo>
                  <a:pt x="1631" y="12705"/>
                </a:lnTo>
                <a:lnTo>
                  <a:pt x="1609" y="12673"/>
                </a:lnTo>
                <a:cubicBezTo>
                  <a:pt x="1614" y="12658"/>
                  <a:pt x="1621" y="12641"/>
                  <a:pt x="1628" y="12623"/>
                </a:cubicBezTo>
                <a:lnTo>
                  <a:pt x="1628" y="12623"/>
                </a:lnTo>
                <a:cubicBezTo>
                  <a:pt x="1624" y="12586"/>
                  <a:pt x="1618" y="12544"/>
                  <a:pt x="1609" y="12500"/>
                </a:cubicBezTo>
                <a:lnTo>
                  <a:pt x="1624" y="12457"/>
                </a:lnTo>
                <a:lnTo>
                  <a:pt x="1638" y="12400"/>
                </a:lnTo>
                <a:cubicBezTo>
                  <a:pt x="1595" y="12386"/>
                  <a:pt x="1595" y="12357"/>
                  <a:pt x="1638" y="12328"/>
                </a:cubicBezTo>
                <a:lnTo>
                  <a:pt x="1667" y="12285"/>
                </a:lnTo>
                <a:lnTo>
                  <a:pt x="1710" y="12256"/>
                </a:lnTo>
                <a:close/>
                <a:moveTo>
                  <a:pt x="2031" y="13328"/>
                </a:moveTo>
                <a:cubicBezTo>
                  <a:pt x="2046" y="13328"/>
                  <a:pt x="2051" y="13341"/>
                  <a:pt x="2040" y="13363"/>
                </a:cubicBezTo>
                <a:cubicBezTo>
                  <a:pt x="2040" y="13388"/>
                  <a:pt x="1983" y="13437"/>
                  <a:pt x="1951" y="13437"/>
                </a:cubicBezTo>
                <a:cubicBezTo>
                  <a:pt x="1947" y="13437"/>
                  <a:pt x="1943" y="13436"/>
                  <a:pt x="1940" y="13434"/>
                </a:cubicBezTo>
                <a:cubicBezTo>
                  <a:pt x="1897" y="13420"/>
                  <a:pt x="1897" y="13391"/>
                  <a:pt x="1925" y="13391"/>
                </a:cubicBezTo>
                <a:lnTo>
                  <a:pt x="1940" y="13391"/>
                </a:lnTo>
                <a:cubicBezTo>
                  <a:pt x="1983" y="13391"/>
                  <a:pt x="2012" y="13377"/>
                  <a:pt x="2012" y="13334"/>
                </a:cubicBezTo>
                <a:cubicBezTo>
                  <a:pt x="2019" y="13330"/>
                  <a:pt x="2026" y="13328"/>
                  <a:pt x="2031" y="13328"/>
                </a:cubicBezTo>
                <a:close/>
                <a:moveTo>
                  <a:pt x="1729" y="13400"/>
                </a:moveTo>
                <a:cubicBezTo>
                  <a:pt x="1753" y="13400"/>
                  <a:pt x="1767" y="13410"/>
                  <a:pt x="1767" y="13420"/>
                </a:cubicBezTo>
                <a:cubicBezTo>
                  <a:pt x="1767" y="13449"/>
                  <a:pt x="1724" y="13506"/>
                  <a:pt x="1696" y="13506"/>
                </a:cubicBezTo>
                <a:cubicBezTo>
                  <a:pt x="1681" y="13506"/>
                  <a:pt x="1652" y="13477"/>
                  <a:pt x="1652" y="13449"/>
                </a:cubicBezTo>
                <a:lnTo>
                  <a:pt x="1667" y="13420"/>
                </a:lnTo>
                <a:lnTo>
                  <a:pt x="1696" y="13406"/>
                </a:lnTo>
                <a:cubicBezTo>
                  <a:pt x="1708" y="13401"/>
                  <a:pt x="1720" y="13400"/>
                  <a:pt x="1729" y="13400"/>
                </a:cubicBezTo>
                <a:close/>
                <a:moveTo>
                  <a:pt x="1717" y="13546"/>
                </a:moveTo>
                <a:cubicBezTo>
                  <a:pt x="1720" y="13546"/>
                  <a:pt x="1722" y="13547"/>
                  <a:pt x="1724" y="13549"/>
                </a:cubicBezTo>
                <a:lnTo>
                  <a:pt x="1753" y="13607"/>
                </a:lnTo>
                <a:cubicBezTo>
                  <a:pt x="1782" y="13679"/>
                  <a:pt x="1782" y="13750"/>
                  <a:pt x="1767" y="13750"/>
                </a:cubicBezTo>
                <a:lnTo>
                  <a:pt x="1710" y="13750"/>
                </a:lnTo>
                <a:cubicBezTo>
                  <a:pt x="1681" y="13750"/>
                  <a:pt x="1652" y="13722"/>
                  <a:pt x="1652" y="13707"/>
                </a:cubicBezTo>
                <a:lnTo>
                  <a:pt x="1652" y="13693"/>
                </a:lnTo>
                <a:cubicBezTo>
                  <a:pt x="1677" y="13583"/>
                  <a:pt x="1701" y="13546"/>
                  <a:pt x="1717" y="13546"/>
                </a:cubicBezTo>
                <a:close/>
                <a:moveTo>
                  <a:pt x="1912" y="13638"/>
                </a:moveTo>
                <a:cubicBezTo>
                  <a:pt x="1927" y="13638"/>
                  <a:pt x="1948" y="13662"/>
                  <a:pt x="1969" y="13693"/>
                </a:cubicBezTo>
                <a:cubicBezTo>
                  <a:pt x="1940" y="13722"/>
                  <a:pt x="1954" y="13736"/>
                  <a:pt x="1969" y="13765"/>
                </a:cubicBezTo>
                <a:lnTo>
                  <a:pt x="1983" y="13779"/>
                </a:lnTo>
                <a:cubicBezTo>
                  <a:pt x="1954" y="13808"/>
                  <a:pt x="1897" y="13851"/>
                  <a:pt x="1882" y="13865"/>
                </a:cubicBezTo>
                <a:cubicBezTo>
                  <a:pt x="1880" y="13868"/>
                  <a:pt x="1878" y="13869"/>
                  <a:pt x="1876" y="13869"/>
                </a:cubicBezTo>
                <a:cubicBezTo>
                  <a:pt x="1868" y="13869"/>
                  <a:pt x="1871" y="13846"/>
                  <a:pt x="1882" y="13822"/>
                </a:cubicBezTo>
                <a:cubicBezTo>
                  <a:pt x="1882" y="13779"/>
                  <a:pt x="1882" y="13664"/>
                  <a:pt x="1897" y="13650"/>
                </a:cubicBezTo>
                <a:cubicBezTo>
                  <a:pt x="1901" y="13642"/>
                  <a:pt x="1906" y="13638"/>
                  <a:pt x="1912" y="13638"/>
                </a:cubicBezTo>
                <a:close/>
                <a:moveTo>
                  <a:pt x="1531" y="13615"/>
                </a:moveTo>
                <a:cubicBezTo>
                  <a:pt x="1553" y="13615"/>
                  <a:pt x="1576" y="13623"/>
                  <a:pt x="1595" y="13635"/>
                </a:cubicBezTo>
                <a:lnTo>
                  <a:pt x="1552" y="13679"/>
                </a:lnTo>
                <a:cubicBezTo>
                  <a:pt x="1523" y="13693"/>
                  <a:pt x="1538" y="13707"/>
                  <a:pt x="1552" y="13722"/>
                </a:cubicBezTo>
                <a:cubicBezTo>
                  <a:pt x="1581" y="13779"/>
                  <a:pt x="1523" y="13808"/>
                  <a:pt x="1523" y="13865"/>
                </a:cubicBezTo>
                <a:cubicBezTo>
                  <a:pt x="1517" y="13871"/>
                  <a:pt x="1504" y="13875"/>
                  <a:pt x="1489" y="13875"/>
                </a:cubicBezTo>
                <a:cubicBezTo>
                  <a:pt x="1469" y="13875"/>
                  <a:pt x="1445" y="13868"/>
                  <a:pt x="1437" y="13851"/>
                </a:cubicBezTo>
                <a:lnTo>
                  <a:pt x="1408" y="13822"/>
                </a:lnTo>
                <a:cubicBezTo>
                  <a:pt x="1394" y="13779"/>
                  <a:pt x="1408" y="13736"/>
                  <a:pt x="1437" y="13722"/>
                </a:cubicBezTo>
                <a:lnTo>
                  <a:pt x="1451" y="13679"/>
                </a:lnTo>
                <a:lnTo>
                  <a:pt x="1451" y="13650"/>
                </a:lnTo>
                <a:cubicBezTo>
                  <a:pt x="1475" y="13626"/>
                  <a:pt x="1503" y="13615"/>
                  <a:pt x="1531" y="13615"/>
                </a:cubicBezTo>
                <a:close/>
                <a:moveTo>
                  <a:pt x="1753" y="13808"/>
                </a:moveTo>
                <a:cubicBezTo>
                  <a:pt x="1782" y="13808"/>
                  <a:pt x="1811" y="13822"/>
                  <a:pt x="1811" y="13822"/>
                </a:cubicBezTo>
                <a:lnTo>
                  <a:pt x="1811" y="13837"/>
                </a:lnTo>
                <a:cubicBezTo>
                  <a:pt x="1811" y="13880"/>
                  <a:pt x="1825" y="13923"/>
                  <a:pt x="1811" y="13966"/>
                </a:cubicBezTo>
                <a:lnTo>
                  <a:pt x="1782" y="14023"/>
                </a:lnTo>
                <a:cubicBezTo>
                  <a:pt x="1811" y="14052"/>
                  <a:pt x="1825" y="14124"/>
                  <a:pt x="1811" y="14138"/>
                </a:cubicBezTo>
                <a:cubicBezTo>
                  <a:pt x="1811" y="14141"/>
                  <a:pt x="1808" y="14142"/>
                  <a:pt x="1805" y="14142"/>
                </a:cubicBezTo>
                <a:cubicBezTo>
                  <a:pt x="1790" y="14142"/>
                  <a:pt x="1750" y="14121"/>
                  <a:pt x="1739" y="14110"/>
                </a:cubicBezTo>
                <a:cubicBezTo>
                  <a:pt x="1724" y="14095"/>
                  <a:pt x="1724" y="14066"/>
                  <a:pt x="1739" y="14038"/>
                </a:cubicBezTo>
                <a:cubicBezTo>
                  <a:pt x="1739" y="14009"/>
                  <a:pt x="1739" y="13808"/>
                  <a:pt x="1753" y="13808"/>
                </a:cubicBezTo>
                <a:close/>
                <a:moveTo>
                  <a:pt x="1466" y="14110"/>
                </a:moveTo>
                <a:lnTo>
                  <a:pt x="1466" y="14124"/>
                </a:lnTo>
                <a:lnTo>
                  <a:pt x="1466" y="14196"/>
                </a:lnTo>
                <a:cubicBezTo>
                  <a:pt x="1478" y="14192"/>
                  <a:pt x="1490" y="14190"/>
                  <a:pt x="1499" y="14190"/>
                </a:cubicBezTo>
                <a:cubicBezTo>
                  <a:pt x="1522" y="14190"/>
                  <a:pt x="1533" y="14200"/>
                  <a:pt x="1523" y="14210"/>
                </a:cubicBezTo>
                <a:cubicBezTo>
                  <a:pt x="1516" y="14225"/>
                  <a:pt x="1498" y="14235"/>
                  <a:pt x="1478" y="14235"/>
                </a:cubicBezTo>
                <a:cubicBezTo>
                  <a:pt x="1459" y="14235"/>
                  <a:pt x="1437" y="14225"/>
                  <a:pt x="1423" y="14196"/>
                </a:cubicBezTo>
                <a:lnTo>
                  <a:pt x="1408" y="14138"/>
                </a:lnTo>
                <a:lnTo>
                  <a:pt x="1394" y="14138"/>
                </a:lnTo>
                <a:cubicBezTo>
                  <a:pt x="1408" y="14110"/>
                  <a:pt x="1437" y="14110"/>
                  <a:pt x="1466" y="14110"/>
                </a:cubicBezTo>
                <a:close/>
                <a:moveTo>
                  <a:pt x="1281" y="14158"/>
                </a:moveTo>
                <a:cubicBezTo>
                  <a:pt x="1291" y="14158"/>
                  <a:pt x="1304" y="14168"/>
                  <a:pt x="1322" y="14196"/>
                </a:cubicBezTo>
                <a:cubicBezTo>
                  <a:pt x="1334" y="14221"/>
                  <a:pt x="1293" y="14256"/>
                  <a:pt x="1273" y="14256"/>
                </a:cubicBezTo>
                <a:cubicBezTo>
                  <a:pt x="1269" y="14256"/>
                  <a:pt x="1267" y="14255"/>
                  <a:pt x="1265" y="14253"/>
                </a:cubicBezTo>
                <a:cubicBezTo>
                  <a:pt x="1256" y="14236"/>
                  <a:pt x="1248" y="14229"/>
                  <a:pt x="1239" y="14229"/>
                </a:cubicBezTo>
                <a:cubicBezTo>
                  <a:pt x="1233" y="14229"/>
                  <a:pt x="1227" y="14233"/>
                  <a:pt x="1221" y="14239"/>
                </a:cubicBezTo>
                <a:cubicBezTo>
                  <a:pt x="1221" y="14239"/>
                  <a:pt x="1250" y="14196"/>
                  <a:pt x="1265" y="14167"/>
                </a:cubicBezTo>
                <a:cubicBezTo>
                  <a:pt x="1270" y="14162"/>
                  <a:pt x="1275" y="14158"/>
                  <a:pt x="1281" y="14158"/>
                </a:cubicBezTo>
                <a:close/>
                <a:moveTo>
                  <a:pt x="1773" y="14249"/>
                </a:moveTo>
                <a:cubicBezTo>
                  <a:pt x="1788" y="14249"/>
                  <a:pt x="1801" y="14254"/>
                  <a:pt x="1811" y="14268"/>
                </a:cubicBezTo>
                <a:lnTo>
                  <a:pt x="1811" y="14311"/>
                </a:lnTo>
                <a:lnTo>
                  <a:pt x="1825" y="14354"/>
                </a:lnTo>
                <a:cubicBezTo>
                  <a:pt x="1815" y="14392"/>
                  <a:pt x="1767" y="14411"/>
                  <a:pt x="1732" y="14411"/>
                </a:cubicBezTo>
                <a:cubicBezTo>
                  <a:pt x="1715" y="14411"/>
                  <a:pt x="1700" y="14407"/>
                  <a:pt x="1696" y="14397"/>
                </a:cubicBezTo>
                <a:cubicBezTo>
                  <a:pt x="1681" y="14354"/>
                  <a:pt x="1681" y="14311"/>
                  <a:pt x="1696" y="14282"/>
                </a:cubicBezTo>
                <a:cubicBezTo>
                  <a:pt x="1705" y="14272"/>
                  <a:pt x="1742" y="14249"/>
                  <a:pt x="1773" y="14249"/>
                </a:cubicBezTo>
                <a:close/>
                <a:moveTo>
                  <a:pt x="6624" y="15058"/>
                </a:moveTo>
                <a:cubicBezTo>
                  <a:pt x="6623" y="15058"/>
                  <a:pt x="6622" y="15058"/>
                  <a:pt x="6621" y="15058"/>
                </a:cubicBezTo>
                <a:lnTo>
                  <a:pt x="6621" y="15058"/>
                </a:lnTo>
                <a:cubicBezTo>
                  <a:pt x="6627" y="15058"/>
                  <a:pt x="6628" y="15058"/>
                  <a:pt x="6624" y="15058"/>
                </a:cubicBezTo>
                <a:close/>
                <a:moveTo>
                  <a:pt x="1523" y="15216"/>
                </a:moveTo>
                <a:cubicBezTo>
                  <a:pt x="1552" y="15230"/>
                  <a:pt x="1595" y="15259"/>
                  <a:pt x="1624" y="15288"/>
                </a:cubicBezTo>
                <a:lnTo>
                  <a:pt x="1624" y="15331"/>
                </a:lnTo>
                <a:lnTo>
                  <a:pt x="1624" y="15374"/>
                </a:lnTo>
                <a:cubicBezTo>
                  <a:pt x="1652" y="15403"/>
                  <a:pt x="1681" y="15446"/>
                  <a:pt x="1681" y="15460"/>
                </a:cubicBezTo>
                <a:lnTo>
                  <a:pt x="1681" y="15474"/>
                </a:lnTo>
                <a:lnTo>
                  <a:pt x="1652" y="15503"/>
                </a:lnTo>
                <a:cubicBezTo>
                  <a:pt x="1624" y="15503"/>
                  <a:pt x="1552" y="15489"/>
                  <a:pt x="1538" y="15489"/>
                </a:cubicBezTo>
                <a:cubicBezTo>
                  <a:pt x="1523" y="15474"/>
                  <a:pt x="1523" y="15446"/>
                  <a:pt x="1523" y="15431"/>
                </a:cubicBezTo>
                <a:cubicBezTo>
                  <a:pt x="1523" y="15417"/>
                  <a:pt x="1523" y="15403"/>
                  <a:pt x="1509" y="15403"/>
                </a:cubicBezTo>
                <a:lnTo>
                  <a:pt x="1466" y="15431"/>
                </a:lnTo>
                <a:cubicBezTo>
                  <a:pt x="1439" y="15449"/>
                  <a:pt x="1418" y="15461"/>
                  <a:pt x="1406" y="15461"/>
                </a:cubicBezTo>
                <a:cubicBezTo>
                  <a:pt x="1398" y="15461"/>
                  <a:pt x="1394" y="15457"/>
                  <a:pt x="1394" y="15446"/>
                </a:cubicBezTo>
                <a:lnTo>
                  <a:pt x="1408" y="15431"/>
                </a:lnTo>
                <a:lnTo>
                  <a:pt x="1408" y="15417"/>
                </a:lnTo>
                <a:cubicBezTo>
                  <a:pt x="1408" y="15388"/>
                  <a:pt x="1423" y="15360"/>
                  <a:pt x="1451" y="15360"/>
                </a:cubicBezTo>
                <a:cubicBezTo>
                  <a:pt x="1480" y="15360"/>
                  <a:pt x="1523" y="15273"/>
                  <a:pt x="1494" y="15273"/>
                </a:cubicBezTo>
                <a:cubicBezTo>
                  <a:pt x="1466" y="15273"/>
                  <a:pt x="1494" y="15216"/>
                  <a:pt x="1523" y="15216"/>
                </a:cubicBezTo>
                <a:close/>
                <a:moveTo>
                  <a:pt x="1667" y="14670"/>
                </a:moveTo>
                <a:cubicBezTo>
                  <a:pt x="1696" y="14670"/>
                  <a:pt x="1767" y="14713"/>
                  <a:pt x="1825" y="14785"/>
                </a:cubicBezTo>
                <a:lnTo>
                  <a:pt x="1811" y="14871"/>
                </a:lnTo>
                <a:lnTo>
                  <a:pt x="1811" y="14914"/>
                </a:lnTo>
                <a:cubicBezTo>
                  <a:pt x="1854" y="14943"/>
                  <a:pt x="1897" y="15000"/>
                  <a:pt x="1911" y="15029"/>
                </a:cubicBezTo>
                <a:lnTo>
                  <a:pt x="1868" y="15058"/>
                </a:lnTo>
                <a:cubicBezTo>
                  <a:pt x="1825" y="15087"/>
                  <a:pt x="1811" y="15130"/>
                  <a:pt x="1811" y="15187"/>
                </a:cubicBezTo>
                <a:lnTo>
                  <a:pt x="1811" y="15273"/>
                </a:lnTo>
                <a:cubicBezTo>
                  <a:pt x="1811" y="15374"/>
                  <a:pt x="1839" y="15431"/>
                  <a:pt x="1854" y="15431"/>
                </a:cubicBezTo>
                <a:cubicBezTo>
                  <a:pt x="1854" y="15431"/>
                  <a:pt x="1882" y="15503"/>
                  <a:pt x="1882" y="15546"/>
                </a:cubicBezTo>
                <a:cubicBezTo>
                  <a:pt x="1882" y="15575"/>
                  <a:pt x="1811" y="15604"/>
                  <a:pt x="1796" y="15604"/>
                </a:cubicBezTo>
                <a:cubicBezTo>
                  <a:pt x="1767" y="15604"/>
                  <a:pt x="1739" y="15575"/>
                  <a:pt x="1739" y="15546"/>
                </a:cubicBezTo>
                <a:lnTo>
                  <a:pt x="1753" y="15532"/>
                </a:lnTo>
                <a:lnTo>
                  <a:pt x="1782" y="15503"/>
                </a:lnTo>
                <a:cubicBezTo>
                  <a:pt x="1767" y="15489"/>
                  <a:pt x="1724" y="15431"/>
                  <a:pt x="1724" y="15417"/>
                </a:cubicBezTo>
                <a:cubicBezTo>
                  <a:pt x="1739" y="15403"/>
                  <a:pt x="1739" y="15360"/>
                  <a:pt x="1753" y="15316"/>
                </a:cubicBezTo>
                <a:lnTo>
                  <a:pt x="1739" y="15302"/>
                </a:lnTo>
                <a:lnTo>
                  <a:pt x="1710" y="15259"/>
                </a:lnTo>
                <a:cubicBezTo>
                  <a:pt x="1739" y="15245"/>
                  <a:pt x="1767" y="15216"/>
                  <a:pt x="1767" y="15202"/>
                </a:cubicBezTo>
                <a:cubicBezTo>
                  <a:pt x="1767" y="15173"/>
                  <a:pt x="1753" y="15144"/>
                  <a:pt x="1753" y="15130"/>
                </a:cubicBezTo>
                <a:lnTo>
                  <a:pt x="1739" y="15101"/>
                </a:lnTo>
                <a:cubicBezTo>
                  <a:pt x="1724" y="15087"/>
                  <a:pt x="1767" y="15072"/>
                  <a:pt x="1782" y="15058"/>
                </a:cubicBezTo>
                <a:cubicBezTo>
                  <a:pt x="1811" y="15058"/>
                  <a:pt x="1782" y="15015"/>
                  <a:pt x="1724" y="14957"/>
                </a:cubicBezTo>
                <a:lnTo>
                  <a:pt x="1696" y="14914"/>
                </a:lnTo>
                <a:cubicBezTo>
                  <a:pt x="1667" y="14871"/>
                  <a:pt x="1652" y="14871"/>
                  <a:pt x="1624" y="14871"/>
                </a:cubicBezTo>
                <a:cubicBezTo>
                  <a:pt x="1581" y="14871"/>
                  <a:pt x="1595" y="14900"/>
                  <a:pt x="1595" y="14929"/>
                </a:cubicBezTo>
                <a:cubicBezTo>
                  <a:pt x="1595" y="14943"/>
                  <a:pt x="1595" y="14957"/>
                  <a:pt x="1581" y="14957"/>
                </a:cubicBezTo>
                <a:lnTo>
                  <a:pt x="1566" y="14957"/>
                </a:lnTo>
                <a:cubicBezTo>
                  <a:pt x="1562" y="14961"/>
                  <a:pt x="1558" y="14963"/>
                  <a:pt x="1554" y="14963"/>
                </a:cubicBezTo>
                <a:cubicBezTo>
                  <a:pt x="1546" y="14963"/>
                  <a:pt x="1542" y="14953"/>
                  <a:pt x="1552" y="14943"/>
                </a:cubicBezTo>
                <a:lnTo>
                  <a:pt x="1552" y="14929"/>
                </a:lnTo>
                <a:lnTo>
                  <a:pt x="1552" y="14914"/>
                </a:lnTo>
                <a:cubicBezTo>
                  <a:pt x="1552" y="14900"/>
                  <a:pt x="1451" y="14871"/>
                  <a:pt x="1451" y="14842"/>
                </a:cubicBezTo>
                <a:cubicBezTo>
                  <a:pt x="1437" y="14814"/>
                  <a:pt x="1408" y="14770"/>
                  <a:pt x="1394" y="14770"/>
                </a:cubicBezTo>
                <a:lnTo>
                  <a:pt x="1380" y="14785"/>
                </a:lnTo>
                <a:cubicBezTo>
                  <a:pt x="1380" y="14785"/>
                  <a:pt x="1365" y="14842"/>
                  <a:pt x="1351" y="14885"/>
                </a:cubicBezTo>
                <a:lnTo>
                  <a:pt x="1336" y="14929"/>
                </a:lnTo>
                <a:lnTo>
                  <a:pt x="1322" y="14929"/>
                </a:lnTo>
                <a:cubicBezTo>
                  <a:pt x="1322" y="14929"/>
                  <a:pt x="1322" y="14900"/>
                  <a:pt x="1322" y="14871"/>
                </a:cubicBezTo>
                <a:cubicBezTo>
                  <a:pt x="1336" y="14828"/>
                  <a:pt x="1365" y="14727"/>
                  <a:pt x="1380" y="14713"/>
                </a:cubicBezTo>
                <a:lnTo>
                  <a:pt x="1408" y="14727"/>
                </a:lnTo>
                <a:cubicBezTo>
                  <a:pt x="1437" y="14756"/>
                  <a:pt x="1523" y="14727"/>
                  <a:pt x="1494" y="14814"/>
                </a:cubicBezTo>
                <a:cubicBezTo>
                  <a:pt x="1494" y="14814"/>
                  <a:pt x="1538" y="14842"/>
                  <a:pt x="1566" y="14842"/>
                </a:cubicBezTo>
                <a:lnTo>
                  <a:pt x="1609" y="14828"/>
                </a:lnTo>
                <a:cubicBezTo>
                  <a:pt x="1652" y="14828"/>
                  <a:pt x="1724" y="14814"/>
                  <a:pt x="1739" y="14799"/>
                </a:cubicBezTo>
                <a:lnTo>
                  <a:pt x="1739" y="14785"/>
                </a:lnTo>
                <a:cubicBezTo>
                  <a:pt x="1724" y="14756"/>
                  <a:pt x="1710" y="14727"/>
                  <a:pt x="1696" y="14713"/>
                </a:cubicBezTo>
                <a:lnTo>
                  <a:pt x="1667" y="14670"/>
                </a:lnTo>
                <a:close/>
                <a:moveTo>
                  <a:pt x="1595" y="16710"/>
                </a:moveTo>
                <a:cubicBezTo>
                  <a:pt x="1624" y="16739"/>
                  <a:pt x="1652" y="16796"/>
                  <a:pt x="1652" y="16811"/>
                </a:cubicBezTo>
                <a:lnTo>
                  <a:pt x="1624" y="16854"/>
                </a:lnTo>
                <a:cubicBezTo>
                  <a:pt x="1588" y="16889"/>
                  <a:pt x="1553" y="16915"/>
                  <a:pt x="1541" y="16915"/>
                </a:cubicBezTo>
                <a:cubicBezTo>
                  <a:pt x="1539" y="16915"/>
                  <a:pt x="1538" y="16914"/>
                  <a:pt x="1538" y="16911"/>
                </a:cubicBezTo>
                <a:cubicBezTo>
                  <a:pt x="1538" y="16899"/>
                  <a:pt x="1559" y="16865"/>
                  <a:pt x="1565" y="16865"/>
                </a:cubicBezTo>
                <a:cubicBezTo>
                  <a:pt x="1566" y="16865"/>
                  <a:pt x="1566" y="16866"/>
                  <a:pt x="1566" y="16868"/>
                </a:cubicBezTo>
                <a:cubicBezTo>
                  <a:pt x="1581" y="16868"/>
                  <a:pt x="1595" y="16854"/>
                  <a:pt x="1595" y="16811"/>
                </a:cubicBezTo>
                <a:lnTo>
                  <a:pt x="1595" y="16796"/>
                </a:lnTo>
                <a:lnTo>
                  <a:pt x="1581" y="16768"/>
                </a:lnTo>
                <a:cubicBezTo>
                  <a:pt x="1581" y="16739"/>
                  <a:pt x="1581" y="16710"/>
                  <a:pt x="1595" y="16710"/>
                </a:cubicBezTo>
                <a:close/>
                <a:moveTo>
                  <a:pt x="1836" y="17176"/>
                </a:moveTo>
                <a:cubicBezTo>
                  <a:pt x="1852" y="17176"/>
                  <a:pt x="1860" y="17195"/>
                  <a:pt x="1868" y="17227"/>
                </a:cubicBezTo>
                <a:lnTo>
                  <a:pt x="1882" y="17242"/>
                </a:lnTo>
                <a:lnTo>
                  <a:pt x="1839" y="17242"/>
                </a:lnTo>
                <a:cubicBezTo>
                  <a:pt x="1835" y="17238"/>
                  <a:pt x="1832" y="17236"/>
                  <a:pt x="1827" y="17236"/>
                </a:cubicBezTo>
                <a:cubicBezTo>
                  <a:pt x="1816" y="17236"/>
                  <a:pt x="1803" y="17249"/>
                  <a:pt x="1782" y="17270"/>
                </a:cubicBezTo>
                <a:lnTo>
                  <a:pt x="1767" y="17285"/>
                </a:lnTo>
                <a:cubicBezTo>
                  <a:pt x="1747" y="17305"/>
                  <a:pt x="1734" y="17325"/>
                  <a:pt x="1718" y="17325"/>
                </a:cubicBezTo>
                <a:cubicBezTo>
                  <a:pt x="1711" y="17325"/>
                  <a:pt x="1704" y="17322"/>
                  <a:pt x="1696" y="17313"/>
                </a:cubicBezTo>
                <a:lnTo>
                  <a:pt x="1667" y="17270"/>
                </a:lnTo>
                <a:cubicBezTo>
                  <a:pt x="1696" y="17256"/>
                  <a:pt x="1739" y="17227"/>
                  <a:pt x="1767" y="17227"/>
                </a:cubicBezTo>
                <a:lnTo>
                  <a:pt x="1782" y="17213"/>
                </a:lnTo>
                <a:cubicBezTo>
                  <a:pt x="1807" y="17188"/>
                  <a:pt x="1824" y="17176"/>
                  <a:pt x="1836" y="17176"/>
                </a:cubicBezTo>
                <a:close/>
                <a:moveTo>
                  <a:pt x="1451" y="17644"/>
                </a:moveTo>
                <a:cubicBezTo>
                  <a:pt x="1466" y="17644"/>
                  <a:pt x="1494" y="17687"/>
                  <a:pt x="1509" y="17745"/>
                </a:cubicBezTo>
                <a:lnTo>
                  <a:pt x="1523" y="17788"/>
                </a:lnTo>
                <a:lnTo>
                  <a:pt x="1523" y="17802"/>
                </a:lnTo>
                <a:cubicBezTo>
                  <a:pt x="1523" y="17812"/>
                  <a:pt x="1509" y="17822"/>
                  <a:pt x="1490" y="17822"/>
                </a:cubicBezTo>
                <a:cubicBezTo>
                  <a:pt x="1483" y="17822"/>
                  <a:pt x="1474" y="17821"/>
                  <a:pt x="1466" y="17816"/>
                </a:cubicBezTo>
                <a:cubicBezTo>
                  <a:pt x="1451" y="17773"/>
                  <a:pt x="1451" y="17730"/>
                  <a:pt x="1437" y="17701"/>
                </a:cubicBezTo>
                <a:cubicBezTo>
                  <a:pt x="1437" y="17697"/>
                  <a:pt x="1434" y="17695"/>
                  <a:pt x="1429" y="17695"/>
                </a:cubicBezTo>
                <a:cubicBezTo>
                  <a:pt x="1419" y="17695"/>
                  <a:pt x="1403" y="17701"/>
                  <a:pt x="1394" y="17701"/>
                </a:cubicBezTo>
                <a:cubicBezTo>
                  <a:pt x="1380" y="17687"/>
                  <a:pt x="1380" y="17673"/>
                  <a:pt x="1380" y="17658"/>
                </a:cubicBezTo>
                <a:cubicBezTo>
                  <a:pt x="1380" y="17658"/>
                  <a:pt x="1437" y="17644"/>
                  <a:pt x="1451" y="17644"/>
                </a:cubicBezTo>
                <a:close/>
                <a:moveTo>
                  <a:pt x="1741" y="17508"/>
                </a:moveTo>
                <a:cubicBezTo>
                  <a:pt x="1750" y="17508"/>
                  <a:pt x="1759" y="17510"/>
                  <a:pt x="1767" y="17515"/>
                </a:cubicBezTo>
                <a:lnTo>
                  <a:pt x="1739" y="17586"/>
                </a:lnTo>
                <a:cubicBezTo>
                  <a:pt x="1724" y="17601"/>
                  <a:pt x="1753" y="17630"/>
                  <a:pt x="1753" y="17658"/>
                </a:cubicBezTo>
                <a:lnTo>
                  <a:pt x="1753" y="17687"/>
                </a:lnTo>
                <a:cubicBezTo>
                  <a:pt x="1739" y="17716"/>
                  <a:pt x="1753" y="17773"/>
                  <a:pt x="1739" y="17788"/>
                </a:cubicBezTo>
                <a:cubicBezTo>
                  <a:pt x="1739" y="17800"/>
                  <a:pt x="1693" y="17847"/>
                  <a:pt x="1663" y="17847"/>
                </a:cubicBezTo>
                <a:cubicBezTo>
                  <a:pt x="1659" y="17847"/>
                  <a:pt x="1656" y="17847"/>
                  <a:pt x="1652" y="17845"/>
                </a:cubicBezTo>
                <a:cubicBezTo>
                  <a:pt x="1638" y="17831"/>
                  <a:pt x="1652" y="17816"/>
                  <a:pt x="1696" y="17788"/>
                </a:cubicBezTo>
                <a:lnTo>
                  <a:pt x="1667" y="17716"/>
                </a:lnTo>
                <a:lnTo>
                  <a:pt x="1624" y="17658"/>
                </a:lnTo>
                <a:cubicBezTo>
                  <a:pt x="1636" y="17573"/>
                  <a:pt x="1690" y="17508"/>
                  <a:pt x="1741" y="17508"/>
                </a:cubicBezTo>
                <a:close/>
                <a:moveTo>
                  <a:pt x="1710" y="17917"/>
                </a:moveTo>
                <a:cubicBezTo>
                  <a:pt x="1710" y="17917"/>
                  <a:pt x="1767" y="17960"/>
                  <a:pt x="1782" y="17974"/>
                </a:cubicBezTo>
                <a:cubicBezTo>
                  <a:pt x="1796" y="18003"/>
                  <a:pt x="1782" y="18046"/>
                  <a:pt x="1767" y="18061"/>
                </a:cubicBezTo>
                <a:cubicBezTo>
                  <a:pt x="1753" y="18075"/>
                  <a:pt x="1796" y="18118"/>
                  <a:pt x="1811" y="18132"/>
                </a:cubicBezTo>
                <a:cubicBezTo>
                  <a:pt x="1825" y="18132"/>
                  <a:pt x="1811" y="18190"/>
                  <a:pt x="1811" y="18204"/>
                </a:cubicBezTo>
                <a:cubicBezTo>
                  <a:pt x="1796" y="18233"/>
                  <a:pt x="1782" y="18290"/>
                  <a:pt x="1782" y="18305"/>
                </a:cubicBezTo>
                <a:cubicBezTo>
                  <a:pt x="1796" y="18334"/>
                  <a:pt x="1825" y="18420"/>
                  <a:pt x="1811" y="18434"/>
                </a:cubicBezTo>
                <a:cubicBezTo>
                  <a:pt x="1808" y="18435"/>
                  <a:pt x="1805" y="18436"/>
                  <a:pt x="1803" y="18436"/>
                </a:cubicBezTo>
                <a:cubicBezTo>
                  <a:pt x="1774" y="18436"/>
                  <a:pt x="1735" y="18368"/>
                  <a:pt x="1696" y="18276"/>
                </a:cubicBezTo>
                <a:lnTo>
                  <a:pt x="1739" y="18233"/>
                </a:lnTo>
                <a:lnTo>
                  <a:pt x="1739" y="18219"/>
                </a:lnTo>
                <a:cubicBezTo>
                  <a:pt x="1767" y="18219"/>
                  <a:pt x="1767" y="18204"/>
                  <a:pt x="1753" y="18176"/>
                </a:cubicBezTo>
                <a:cubicBezTo>
                  <a:pt x="1739" y="18147"/>
                  <a:pt x="1638" y="18089"/>
                  <a:pt x="1624" y="18089"/>
                </a:cubicBezTo>
                <a:lnTo>
                  <a:pt x="1624" y="18075"/>
                </a:lnTo>
                <a:lnTo>
                  <a:pt x="1624" y="18046"/>
                </a:lnTo>
                <a:cubicBezTo>
                  <a:pt x="1624" y="18032"/>
                  <a:pt x="1667" y="18017"/>
                  <a:pt x="1681" y="18017"/>
                </a:cubicBezTo>
                <a:cubicBezTo>
                  <a:pt x="1696" y="18017"/>
                  <a:pt x="1696" y="17974"/>
                  <a:pt x="1696" y="17946"/>
                </a:cubicBezTo>
                <a:cubicBezTo>
                  <a:pt x="1696" y="17931"/>
                  <a:pt x="1696" y="17917"/>
                  <a:pt x="1710" y="17917"/>
                </a:cubicBezTo>
                <a:close/>
                <a:moveTo>
                  <a:pt x="1500" y="18222"/>
                </a:moveTo>
                <a:cubicBezTo>
                  <a:pt x="1505" y="18222"/>
                  <a:pt x="1509" y="18226"/>
                  <a:pt x="1509" y="18233"/>
                </a:cubicBezTo>
                <a:cubicBezTo>
                  <a:pt x="1523" y="18233"/>
                  <a:pt x="1523" y="18247"/>
                  <a:pt x="1523" y="18247"/>
                </a:cubicBezTo>
                <a:lnTo>
                  <a:pt x="1480" y="18305"/>
                </a:lnTo>
                <a:cubicBezTo>
                  <a:pt x="1509" y="18362"/>
                  <a:pt x="1523" y="18463"/>
                  <a:pt x="1552" y="18463"/>
                </a:cubicBezTo>
                <a:cubicBezTo>
                  <a:pt x="1566" y="18463"/>
                  <a:pt x="1581" y="18477"/>
                  <a:pt x="1581" y="18477"/>
                </a:cubicBezTo>
                <a:cubicBezTo>
                  <a:pt x="1577" y="18481"/>
                  <a:pt x="1571" y="18483"/>
                  <a:pt x="1563" y="18483"/>
                </a:cubicBezTo>
                <a:cubicBezTo>
                  <a:pt x="1539" y="18483"/>
                  <a:pt x="1502" y="18466"/>
                  <a:pt x="1480" y="18434"/>
                </a:cubicBezTo>
                <a:lnTo>
                  <a:pt x="1451" y="18391"/>
                </a:lnTo>
                <a:cubicBezTo>
                  <a:pt x="1451" y="18391"/>
                  <a:pt x="1480" y="18233"/>
                  <a:pt x="1480" y="18233"/>
                </a:cubicBezTo>
                <a:cubicBezTo>
                  <a:pt x="1487" y="18226"/>
                  <a:pt x="1494" y="18222"/>
                  <a:pt x="1500" y="18222"/>
                </a:cubicBezTo>
                <a:close/>
                <a:moveTo>
                  <a:pt x="1752" y="18764"/>
                </a:moveTo>
                <a:cubicBezTo>
                  <a:pt x="1762" y="18764"/>
                  <a:pt x="1767" y="18769"/>
                  <a:pt x="1767" y="18779"/>
                </a:cubicBezTo>
                <a:cubicBezTo>
                  <a:pt x="1767" y="18808"/>
                  <a:pt x="1753" y="18851"/>
                  <a:pt x="1739" y="18851"/>
                </a:cubicBezTo>
                <a:cubicBezTo>
                  <a:pt x="1739" y="18851"/>
                  <a:pt x="1724" y="18865"/>
                  <a:pt x="1710" y="18894"/>
                </a:cubicBezTo>
                <a:lnTo>
                  <a:pt x="1696" y="18908"/>
                </a:lnTo>
                <a:cubicBezTo>
                  <a:pt x="1684" y="18920"/>
                  <a:pt x="1692" y="18972"/>
                  <a:pt x="1661" y="18972"/>
                </a:cubicBezTo>
                <a:cubicBezTo>
                  <a:pt x="1655" y="18972"/>
                  <a:pt x="1648" y="18970"/>
                  <a:pt x="1638" y="18966"/>
                </a:cubicBezTo>
                <a:cubicBezTo>
                  <a:pt x="1624" y="18951"/>
                  <a:pt x="1609" y="18880"/>
                  <a:pt x="1638" y="18851"/>
                </a:cubicBezTo>
                <a:lnTo>
                  <a:pt x="1667" y="18808"/>
                </a:lnTo>
                <a:cubicBezTo>
                  <a:pt x="1704" y="18780"/>
                  <a:pt x="1735" y="18764"/>
                  <a:pt x="1752" y="18764"/>
                </a:cubicBezTo>
                <a:close/>
                <a:moveTo>
                  <a:pt x="1816" y="19657"/>
                </a:moveTo>
                <a:cubicBezTo>
                  <a:pt x="1825" y="19657"/>
                  <a:pt x="1830" y="19660"/>
                  <a:pt x="1825" y="19670"/>
                </a:cubicBezTo>
                <a:cubicBezTo>
                  <a:pt x="1825" y="19684"/>
                  <a:pt x="1854" y="19813"/>
                  <a:pt x="1839" y="19871"/>
                </a:cubicBezTo>
                <a:cubicBezTo>
                  <a:pt x="1839" y="19908"/>
                  <a:pt x="1818" y="19946"/>
                  <a:pt x="1793" y="19946"/>
                </a:cubicBezTo>
                <a:cubicBezTo>
                  <a:pt x="1789" y="19946"/>
                  <a:pt x="1786" y="19945"/>
                  <a:pt x="1782" y="19943"/>
                </a:cubicBezTo>
                <a:cubicBezTo>
                  <a:pt x="1767" y="19943"/>
                  <a:pt x="1739" y="19885"/>
                  <a:pt x="1767" y="19885"/>
                </a:cubicBezTo>
                <a:cubicBezTo>
                  <a:pt x="1782" y="19871"/>
                  <a:pt x="1796" y="19828"/>
                  <a:pt x="1782" y="19799"/>
                </a:cubicBezTo>
                <a:lnTo>
                  <a:pt x="1767" y="19770"/>
                </a:lnTo>
                <a:lnTo>
                  <a:pt x="1739" y="19742"/>
                </a:lnTo>
                <a:cubicBezTo>
                  <a:pt x="1710" y="19713"/>
                  <a:pt x="1739" y="19670"/>
                  <a:pt x="1753" y="19670"/>
                </a:cubicBezTo>
                <a:cubicBezTo>
                  <a:pt x="1763" y="19670"/>
                  <a:pt x="1798" y="19657"/>
                  <a:pt x="1816" y="19657"/>
                </a:cubicBezTo>
                <a:close/>
                <a:moveTo>
                  <a:pt x="1767" y="20115"/>
                </a:moveTo>
                <a:cubicBezTo>
                  <a:pt x="1768" y="20115"/>
                  <a:pt x="1769" y="20115"/>
                  <a:pt x="1769" y="20115"/>
                </a:cubicBezTo>
                <a:lnTo>
                  <a:pt x="1769" y="20115"/>
                </a:lnTo>
                <a:cubicBezTo>
                  <a:pt x="1768" y="20115"/>
                  <a:pt x="1767" y="20115"/>
                  <a:pt x="1767" y="20115"/>
                </a:cubicBezTo>
                <a:close/>
                <a:moveTo>
                  <a:pt x="1925" y="20129"/>
                </a:moveTo>
                <a:lnTo>
                  <a:pt x="1925" y="20144"/>
                </a:lnTo>
                <a:cubicBezTo>
                  <a:pt x="1940" y="20144"/>
                  <a:pt x="1940" y="20173"/>
                  <a:pt x="1925" y="20187"/>
                </a:cubicBezTo>
                <a:cubicBezTo>
                  <a:pt x="1911" y="20201"/>
                  <a:pt x="1897" y="20201"/>
                  <a:pt x="1882" y="20201"/>
                </a:cubicBezTo>
                <a:lnTo>
                  <a:pt x="1868" y="20216"/>
                </a:lnTo>
                <a:cubicBezTo>
                  <a:pt x="1868" y="20230"/>
                  <a:pt x="1868" y="20259"/>
                  <a:pt x="1868" y="20302"/>
                </a:cubicBezTo>
                <a:lnTo>
                  <a:pt x="1882" y="20316"/>
                </a:lnTo>
                <a:cubicBezTo>
                  <a:pt x="1911" y="20345"/>
                  <a:pt x="1911" y="20388"/>
                  <a:pt x="1897" y="20417"/>
                </a:cubicBezTo>
                <a:lnTo>
                  <a:pt x="1868" y="20460"/>
                </a:lnTo>
                <a:cubicBezTo>
                  <a:pt x="1839" y="20431"/>
                  <a:pt x="1739" y="20345"/>
                  <a:pt x="1710" y="20316"/>
                </a:cubicBezTo>
                <a:cubicBezTo>
                  <a:pt x="1681" y="20288"/>
                  <a:pt x="1681" y="20259"/>
                  <a:pt x="1724" y="20259"/>
                </a:cubicBezTo>
                <a:cubicBezTo>
                  <a:pt x="1767" y="20259"/>
                  <a:pt x="1839" y="20144"/>
                  <a:pt x="1811" y="20129"/>
                </a:cubicBezTo>
                <a:lnTo>
                  <a:pt x="1811" y="20129"/>
                </a:lnTo>
                <a:cubicBezTo>
                  <a:pt x="1828" y="20137"/>
                  <a:pt x="1846" y="20144"/>
                  <a:pt x="1854" y="20144"/>
                </a:cubicBezTo>
                <a:cubicBezTo>
                  <a:pt x="1882" y="20129"/>
                  <a:pt x="1911" y="20129"/>
                  <a:pt x="1925" y="20129"/>
                </a:cubicBezTo>
                <a:close/>
                <a:moveTo>
                  <a:pt x="1604" y="20435"/>
                </a:moveTo>
                <a:cubicBezTo>
                  <a:pt x="1607" y="20435"/>
                  <a:pt x="1609" y="20443"/>
                  <a:pt x="1609" y="20460"/>
                </a:cubicBezTo>
                <a:cubicBezTo>
                  <a:pt x="1609" y="20489"/>
                  <a:pt x="1652" y="20618"/>
                  <a:pt x="1667" y="20632"/>
                </a:cubicBezTo>
                <a:cubicBezTo>
                  <a:pt x="1667" y="20647"/>
                  <a:pt x="1652" y="20675"/>
                  <a:pt x="1638" y="20690"/>
                </a:cubicBezTo>
                <a:cubicBezTo>
                  <a:pt x="1638" y="20690"/>
                  <a:pt x="1595" y="20675"/>
                  <a:pt x="1581" y="20675"/>
                </a:cubicBezTo>
                <a:cubicBezTo>
                  <a:pt x="1581" y="20675"/>
                  <a:pt x="1581" y="20532"/>
                  <a:pt x="1595" y="20489"/>
                </a:cubicBezTo>
                <a:cubicBezTo>
                  <a:pt x="1595" y="20454"/>
                  <a:pt x="1600" y="20435"/>
                  <a:pt x="1604" y="20435"/>
                </a:cubicBezTo>
                <a:close/>
                <a:moveTo>
                  <a:pt x="1821" y="20554"/>
                </a:moveTo>
                <a:cubicBezTo>
                  <a:pt x="1828" y="20554"/>
                  <a:pt x="1834" y="20556"/>
                  <a:pt x="1839" y="20560"/>
                </a:cubicBezTo>
                <a:lnTo>
                  <a:pt x="1854" y="20560"/>
                </a:lnTo>
                <a:cubicBezTo>
                  <a:pt x="1854" y="20575"/>
                  <a:pt x="1857" y="20582"/>
                  <a:pt x="1863" y="20582"/>
                </a:cubicBezTo>
                <a:cubicBezTo>
                  <a:pt x="1868" y="20582"/>
                  <a:pt x="1875" y="20575"/>
                  <a:pt x="1882" y="20560"/>
                </a:cubicBezTo>
                <a:lnTo>
                  <a:pt x="1897" y="20560"/>
                </a:lnTo>
                <a:cubicBezTo>
                  <a:pt x="1897" y="20556"/>
                  <a:pt x="1899" y="20555"/>
                  <a:pt x="1903" y="20555"/>
                </a:cubicBezTo>
                <a:cubicBezTo>
                  <a:pt x="1912" y="20555"/>
                  <a:pt x="1930" y="20565"/>
                  <a:pt x="1940" y="20575"/>
                </a:cubicBezTo>
                <a:cubicBezTo>
                  <a:pt x="1940" y="20604"/>
                  <a:pt x="1925" y="20632"/>
                  <a:pt x="1911" y="20647"/>
                </a:cubicBezTo>
                <a:cubicBezTo>
                  <a:pt x="1911" y="20661"/>
                  <a:pt x="1854" y="20690"/>
                  <a:pt x="1854" y="20690"/>
                </a:cubicBezTo>
                <a:cubicBezTo>
                  <a:pt x="1839" y="20690"/>
                  <a:pt x="1825" y="20690"/>
                  <a:pt x="1811" y="20719"/>
                </a:cubicBezTo>
                <a:lnTo>
                  <a:pt x="1811" y="20733"/>
                </a:lnTo>
                <a:cubicBezTo>
                  <a:pt x="1796" y="20747"/>
                  <a:pt x="1782" y="20747"/>
                  <a:pt x="1767" y="20747"/>
                </a:cubicBezTo>
                <a:cubicBezTo>
                  <a:pt x="1753" y="20733"/>
                  <a:pt x="1753" y="20719"/>
                  <a:pt x="1753" y="20719"/>
                </a:cubicBezTo>
                <a:lnTo>
                  <a:pt x="1739" y="20690"/>
                </a:lnTo>
                <a:cubicBezTo>
                  <a:pt x="1739" y="20661"/>
                  <a:pt x="1753" y="20604"/>
                  <a:pt x="1767" y="20589"/>
                </a:cubicBezTo>
                <a:lnTo>
                  <a:pt x="1782" y="20560"/>
                </a:lnTo>
                <a:cubicBezTo>
                  <a:pt x="1791" y="20560"/>
                  <a:pt x="1807" y="20554"/>
                  <a:pt x="1821" y="20554"/>
                </a:cubicBezTo>
                <a:close/>
                <a:moveTo>
                  <a:pt x="1841" y="20801"/>
                </a:moveTo>
                <a:cubicBezTo>
                  <a:pt x="1870" y="20801"/>
                  <a:pt x="1904" y="20831"/>
                  <a:pt x="1868" y="20891"/>
                </a:cubicBezTo>
                <a:lnTo>
                  <a:pt x="1825" y="20934"/>
                </a:lnTo>
                <a:lnTo>
                  <a:pt x="1796" y="20934"/>
                </a:lnTo>
                <a:cubicBezTo>
                  <a:pt x="1796" y="20934"/>
                  <a:pt x="1782" y="20920"/>
                  <a:pt x="1782" y="20920"/>
                </a:cubicBezTo>
                <a:lnTo>
                  <a:pt x="1825" y="20877"/>
                </a:lnTo>
                <a:cubicBezTo>
                  <a:pt x="1796" y="20848"/>
                  <a:pt x="1796" y="20805"/>
                  <a:pt x="1825" y="20805"/>
                </a:cubicBezTo>
                <a:cubicBezTo>
                  <a:pt x="1830" y="20802"/>
                  <a:pt x="1835" y="20801"/>
                  <a:pt x="1841" y="20801"/>
                </a:cubicBezTo>
                <a:close/>
                <a:moveTo>
                  <a:pt x="2112" y="21164"/>
                </a:moveTo>
                <a:cubicBezTo>
                  <a:pt x="2127" y="21221"/>
                  <a:pt x="2184" y="21250"/>
                  <a:pt x="2155" y="21308"/>
                </a:cubicBezTo>
                <a:lnTo>
                  <a:pt x="2141" y="21322"/>
                </a:lnTo>
                <a:cubicBezTo>
                  <a:pt x="2135" y="21333"/>
                  <a:pt x="2126" y="21338"/>
                  <a:pt x="2115" y="21338"/>
                </a:cubicBezTo>
                <a:cubicBezTo>
                  <a:pt x="2098" y="21338"/>
                  <a:pt x="2078" y="21325"/>
                  <a:pt x="2069" y="21308"/>
                </a:cubicBezTo>
                <a:lnTo>
                  <a:pt x="2069" y="21279"/>
                </a:lnTo>
                <a:cubicBezTo>
                  <a:pt x="2069" y="21236"/>
                  <a:pt x="2040" y="21193"/>
                  <a:pt x="2083" y="21164"/>
                </a:cubicBezTo>
                <a:close/>
                <a:moveTo>
                  <a:pt x="2270" y="21552"/>
                </a:moveTo>
                <a:cubicBezTo>
                  <a:pt x="2299" y="21552"/>
                  <a:pt x="2342" y="21581"/>
                  <a:pt x="2342" y="21609"/>
                </a:cubicBezTo>
                <a:lnTo>
                  <a:pt x="2356" y="21638"/>
                </a:lnTo>
                <a:cubicBezTo>
                  <a:pt x="2342" y="21667"/>
                  <a:pt x="2328" y="21710"/>
                  <a:pt x="2299" y="21724"/>
                </a:cubicBezTo>
                <a:lnTo>
                  <a:pt x="2285" y="21695"/>
                </a:lnTo>
                <a:lnTo>
                  <a:pt x="2256" y="21652"/>
                </a:lnTo>
                <a:cubicBezTo>
                  <a:pt x="2247" y="21657"/>
                  <a:pt x="2239" y="21658"/>
                  <a:pt x="2231" y="21658"/>
                </a:cubicBezTo>
                <a:cubicBezTo>
                  <a:pt x="2212" y="21658"/>
                  <a:pt x="2194" y="21648"/>
                  <a:pt x="2184" y="21638"/>
                </a:cubicBezTo>
                <a:lnTo>
                  <a:pt x="2170" y="21609"/>
                </a:lnTo>
                <a:lnTo>
                  <a:pt x="2170" y="21595"/>
                </a:lnTo>
                <a:cubicBezTo>
                  <a:pt x="2170" y="21581"/>
                  <a:pt x="2184" y="21566"/>
                  <a:pt x="2198" y="21566"/>
                </a:cubicBezTo>
                <a:lnTo>
                  <a:pt x="2242" y="21566"/>
                </a:lnTo>
                <a:lnTo>
                  <a:pt x="2270" y="21552"/>
                </a:lnTo>
                <a:close/>
                <a:moveTo>
                  <a:pt x="1839" y="21065"/>
                </a:moveTo>
                <a:cubicBezTo>
                  <a:pt x="1860" y="21065"/>
                  <a:pt x="1884" y="21071"/>
                  <a:pt x="1897" y="21078"/>
                </a:cubicBezTo>
                <a:cubicBezTo>
                  <a:pt x="1925" y="21092"/>
                  <a:pt x="1911" y="21135"/>
                  <a:pt x="1897" y="21150"/>
                </a:cubicBezTo>
                <a:cubicBezTo>
                  <a:pt x="1897" y="21164"/>
                  <a:pt x="1940" y="21221"/>
                  <a:pt x="1954" y="21236"/>
                </a:cubicBezTo>
                <a:cubicBezTo>
                  <a:pt x="1969" y="21250"/>
                  <a:pt x="1954" y="21308"/>
                  <a:pt x="1925" y="21351"/>
                </a:cubicBezTo>
                <a:lnTo>
                  <a:pt x="1940" y="21408"/>
                </a:lnTo>
                <a:lnTo>
                  <a:pt x="1983" y="21552"/>
                </a:lnTo>
                <a:cubicBezTo>
                  <a:pt x="1969" y="21695"/>
                  <a:pt x="1954" y="21825"/>
                  <a:pt x="1954" y="21839"/>
                </a:cubicBezTo>
                <a:cubicBezTo>
                  <a:pt x="1983" y="21868"/>
                  <a:pt x="1969" y="21882"/>
                  <a:pt x="1954" y="21911"/>
                </a:cubicBezTo>
                <a:cubicBezTo>
                  <a:pt x="1946" y="21923"/>
                  <a:pt x="1938" y="21927"/>
                  <a:pt x="1930" y="21927"/>
                </a:cubicBezTo>
                <a:cubicBezTo>
                  <a:pt x="1914" y="21927"/>
                  <a:pt x="1898" y="21909"/>
                  <a:pt x="1888" y="21909"/>
                </a:cubicBezTo>
                <a:cubicBezTo>
                  <a:pt x="1886" y="21909"/>
                  <a:pt x="1884" y="21909"/>
                  <a:pt x="1882" y="21911"/>
                </a:cubicBezTo>
                <a:lnTo>
                  <a:pt x="1868" y="21925"/>
                </a:lnTo>
                <a:cubicBezTo>
                  <a:pt x="1854" y="21933"/>
                  <a:pt x="1839" y="21936"/>
                  <a:pt x="1828" y="21936"/>
                </a:cubicBezTo>
                <a:cubicBezTo>
                  <a:pt x="1818" y="21936"/>
                  <a:pt x="1811" y="21933"/>
                  <a:pt x="1811" y="21925"/>
                </a:cubicBezTo>
                <a:cubicBezTo>
                  <a:pt x="1811" y="21897"/>
                  <a:pt x="1667" y="21897"/>
                  <a:pt x="1652" y="21882"/>
                </a:cubicBezTo>
                <a:cubicBezTo>
                  <a:pt x="1638" y="21868"/>
                  <a:pt x="1667" y="21810"/>
                  <a:pt x="1724" y="21753"/>
                </a:cubicBezTo>
                <a:lnTo>
                  <a:pt x="1782" y="21695"/>
                </a:lnTo>
                <a:lnTo>
                  <a:pt x="1825" y="21652"/>
                </a:lnTo>
                <a:cubicBezTo>
                  <a:pt x="1897" y="21609"/>
                  <a:pt x="1882" y="21566"/>
                  <a:pt x="1825" y="21566"/>
                </a:cubicBezTo>
                <a:lnTo>
                  <a:pt x="1839" y="21480"/>
                </a:lnTo>
                <a:lnTo>
                  <a:pt x="1839" y="21466"/>
                </a:lnTo>
                <a:cubicBezTo>
                  <a:pt x="1825" y="21451"/>
                  <a:pt x="1796" y="21394"/>
                  <a:pt x="1767" y="21336"/>
                </a:cubicBezTo>
                <a:lnTo>
                  <a:pt x="1782" y="21308"/>
                </a:lnTo>
                <a:lnTo>
                  <a:pt x="1796" y="21279"/>
                </a:lnTo>
                <a:cubicBezTo>
                  <a:pt x="1796" y="21236"/>
                  <a:pt x="1811" y="21193"/>
                  <a:pt x="1811" y="21164"/>
                </a:cubicBezTo>
                <a:lnTo>
                  <a:pt x="1811" y="21135"/>
                </a:lnTo>
                <a:lnTo>
                  <a:pt x="1811" y="21106"/>
                </a:lnTo>
                <a:cubicBezTo>
                  <a:pt x="1795" y="21075"/>
                  <a:pt x="1814" y="21065"/>
                  <a:pt x="1839" y="21065"/>
                </a:cubicBezTo>
                <a:close/>
                <a:moveTo>
                  <a:pt x="2184" y="21782"/>
                </a:moveTo>
                <a:cubicBezTo>
                  <a:pt x="2198" y="21796"/>
                  <a:pt x="2256" y="21839"/>
                  <a:pt x="2285" y="21868"/>
                </a:cubicBezTo>
                <a:lnTo>
                  <a:pt x="2256" y="21925"/>
                </a:lnTo>
                <a:cubicBezTo>
                  <a:pt x="2249" y="21933"/>
                  <a:pt x="2234" y="21936"/>
                  <a:pt x="2222" y="21936"/>
                </a:cubicBezTo>
                <a:cubicBezTo>
                  <a:pt x="2209" y="21936"/>
                  <a:pt x="2198" y="21933"/>
                  <a:pt x="2198" y="21925"/>
                </a:cubicBezTo>
                <a:cubicBezTo>
                  <a:pt x="2184" y="21897"/>
                  <a:pt x="2170" y="21868"/>
                  <a:pt x="2155" y="21839"/>
                </a:cubicBezTo>
                <a:lnTo>
                  <a:pt x="2155" y="21825"/>
                </a:lnTo>
                <a:cubicBezTo>
                  <a:pt x="2155" y="21796"/>
                  <a:pt x="2170" y="21782"/>
                  <a:pt x="2184" y="21782"/>
                </a:cubicBezTo>
                <a:close/>
                <a:moveTo>
                  <a:pt x="1461" y="21733"/>
                </a:moveTo>
                <a:cubicBezTo>
                  <a:pt x="1486" y="21733"/>
                  <a:pt x="1516" y="21749"/>
                  <a:pt x="1538" y="21782"/>
                </a:cubicBezTo>
                <a:lnTo>
                  <a:pt x="1552" y="21810"/>
                </a:lnTo>
                <a:cubicBezTo>
                  <a:pt x="1552" y="21839"/>
                  <a:pt x="1538" y="21868"/>
                  <a:pt x="1552" y="21897"/>
                </a:cubicBezTo>
                <a:cubicBezTo>
                  <a:pt x="1566" y="21911"/>
                  <a:pt x="1552" y="21954"/>
                  <a:pt x="1538" y="21968"/>
                </a:cubicBezTo>
                <a:cubicBezTo>
                  <a:pt x="1523" y="21983"/>
                  <a:pt x="1494" y="21997"/>
                  <a:pt x="1480" y="21997"/>
                </a:cubicBezTo>
                <a:cubicBezTo>
                  <a:pt x="1451" y="21983"/>
                  <a:pt x="1466" y="21954"/>
                  <a:pt x="1480" y="21925"/>
                </a:cubicBezTo>
                <a:lnTo>
                  <a:pt x="1494" y="21925"/>
                </a:lnTo>
                <a:cubicBezTo>
                  <a:pt x="1494" y="21911"/>
                  <a:pt x="1423" y="21854"/>
                  <a:pt x="1380" y="21839"/>
                </a:cubicBezTo>
                <a:cubicBezTo>
                  <a:pt x="1351" y="21810"/>
                  <a:pt x="1408" y="21753"/>
                  <a:pt x="1437" y="21739"/>
                </a:cubicBezTo>
                <a:cubicBezTo>
                  <a:pt x="1444" y="21735"/>
                  <a:pt x="1452" y="21733"/>
                  <a:pt x="1461" y="21733"/>
                </a:cubicBezTo>
                <a:close/>
                <a:moveTo>
                  <a:pt x="1933" y="21976"/>
                </a:moveTo>
                <a:cubicBezTo>
                  <a:pt x="1940" y="21976"/>
                  <a:pt x="1947" y="21983"/>
                  <a:pt x="1954" y="21997"/>
                </a:cubicBezTo>
                <a:lnTo>
                  <a:pt x="1969" y="22026"/>
                </a:lnTo>
                <a:cubicBezTo>
                  <a:pt x="1997" y="22040"/>
                  <a:pt x="1997" y="22055"/>
                  <a:pt x="1983" y="22083"/>
                </a:cubicBezTo>
                <a:lnTo>
                  <a:pt x="1969" y="22098"/>
                </a:lnTo>
                <a:cubicBezTo>
                  <a:pt x="1969" y="22127"/>
                  <a:pt x="1983" y="22198"/>
                  <a:pt x="1997" y="22241"/>
                </a:cubicBezTo>
                <a:lnTo>
                  <a:pt x="1954" y="22285"/>
                </a:lnTo>
                <a:cubicBezTo>
                  <a:pt x="1954" y="22299"/>
                  <a:pt x="1940" y="22328"/>
                  <a:pt x="1940" y="22342"/>
                </a:cubicBezTo>
                <a:lnTo>
                  <a:pt x="2026" y="22428"/>
                </a:lnTo>
                <a:cubicBezTo>
                  <a:pt x="1980" y="22456"/>
                  <a:pt x="1933" y="22472"/>
                  <a:pt x="1910" y="22472"/>
                </a:cubicBezTo>
                <a:cubicBezTo>
                  <a:pt x="1897" y="22472"/>
                  <a:pt x="1892" y="22467"/>
                  <a:pt x="1897" y="22457"/>
                </a:cubicBezTo>
                <a:cubicBezTo>
                  <a:pt x="1897" y="22443"/>
                  <a:pt x="1839" y="22299"/>
                  <a:pt x="1811" y="22285"/>
                </a:cubicBezTo>
                <a:cubicBezTo>
                  <a:pt x="1807" y="22281"/>
                  <a:pt x="1803" y="22279"/>
                  <a:pt x="1800" y="22279"/>
                </a:cubicBezTo>
                <a:cubicBezTo>
                  <a:pt x="1790" y="22279"/>
                  <a:pt x="1782" y="22295"/>
                  <a:pt x="1782" y="22328"/>
                </a:cubicBezTo>
                <a:lnTo>
                  <a:pt x="1782" y="22356"/>
                </a:lnTo>
                <a:cubicBezTo>
                  <a:pt x="1782" y="22371"/>
                  <a:pt x="1767" y="22385"/>
                  <a:pt x="1753" y="22385"/>
                </a:cubicBezTo>
                <a:cubicBezTo>
                  <a:pt x="1739" y="22385"/>
                  <a:pt x="1724" y="22371"/>
                  <a:pt x="1724" y="22371"/>
                </a:cubicBezTo>
                <a:lnTo>
                  <a:pt x="1710" y="22313"/>
                </a:lnTo>
                <a:cubicBezTo>
                  <a:pt x="1710" y="22256"/>
                  <a:pt x="1811" y="22141"/>
                  <a:pt x="1839" y="22112"/>
                </a:cubicBezTo>
                <a:cubicBezTo>
                  <a:pt x="1868" y="22083"/>
                  <a:pt x="1911" y="22026"/>
                  <a:pt x="1911" y="21997"/>
                </a:cubicBezTo>
                <a:cubicBezTo>
                  <a:pt x="1918" y="21983"/>
                  <a:pt x="1925" y="21976"/>
                  <a:pt x="1933" y="21976"/>
                </a:cubicBezTo>
                <a:close/>
                <a:moveTo>
                  <a:pt x="1796" y="22672"/>
                </a:moveTo>
                <a:cubicBezTo>
                  <a:pt x="1811" y="22687"/>
                  <a:pt x="1839" y="22687"/>
                  <a:pt x="1839" y="22687"/>
                </a:cubicBezTo>
                <a:lnTo>
                  <a:pt x="1854" y="22716"/>
                </a:lnTo>
                <a:cubicBezTo>
                  <a:pt x="1864" y="22737"/>
                  <a:pt x="1898" y="22750"/>
                  <a:pt x="1915" y="22750"/>
                </a:cubicBezTo>
                <a:cubicBezTo>
                  <a:pt x="1921" y="22750"/>
                  <a:pt x="1925" y="22748"/>
                  <a:pt x="1925" y="22744"/>
                </a:cubicBezTo>
                <a:cubicBezTo>
                  <a:pt x="1928" y="22739"/>
                  <a:pt x="1933" y="22736"/>
                  <a:pt x="1940" y="22736"/>
                </a:cubicBezTo>
                <a:cubicBezTo>
                  <a:pt x="1966" y="22736"/>
                  <a:pt x="2017" y="22776"/>
                  <a:pt x="2040" y="22787"/>
                </a:cubicBezTo>
                <a:cubicBezTo>
                  <a:pt x="2055" y="22816"/>
                  <a:pt x="2040" y="22859"/>
                  <a:pt x="1997" y="22888"/>
                </a:cubicBezTo>
                <a:lnTo>
                  <a:pt x="1983" y="22859"/>
                </a:lnTo>
                <a:lnTo>
                  <a:pt x="1940" y="22831"/>
                </a:lnTo>
                <a:cubicBezTo>
                  <a:pt x="1911" y="22831"/>
                  <a:pt x="1897" y="22931"/>
                  <a:pt x="1925" y="22960"/>
                </a:cubicBezTo>
                <a:cubicBezTo>
                  <a:pt x="1940" y="22989"/>
                  <a:pt x="1969" y="23032"/>
                  <a:pt x="1969" y="23046"/>
                </a:cubicBezTo>
                <a:lnTo>
                  <a:pt x="1969" y="23060"/>
                </a:lnTo>
                <a:lnTo>
                  <a:pt x="1983" y="23089"/>
                </a:lnTo>
                <a:cubicBezTo>
                  <a:pt x="1997" y="23103"/>
                  <a:pt x="1940" y="23132"/>
                  <a:pt x="1925" y="23132"/>
                </a:cubicBezTo>
                <a:cubicBezTo>
                  <a:pt x="1897" y="23132"/>
                  <a:pt x="1897" y="23218"/>
                  <a:pt x="1911" y="23218"/>
                </a:cubicBezTo>
                <a:cubicBezTo>
                  <a:pt x="1918" y="23211"/>
                  <a:pt x="1929" y="23208"/>
                  <a:pt x="1940" y="23208"/>
                </a:cubicBezTo>
                <a:cubicBezTo>
                  <a:pt x="1951" y="23208"/>
                  <a:pt x="1961" y="23211"/>
                  <a:pt x="1969" y="23218"/>
                </a:cubicBezTo>
                <a:cubicBezTo>
                  <a:pt x="1954" y="23276"/>
                  <a:pt x="2026" y="23247"/>
                  <a:pt x="2026" y="23276"/>
                </a:cubicBezTo>
                <a:cubicBezTo>
                  <a:pt x="2026" y="23290"/>
                  <a:pt x="2012" y="23319"/>
                  <a:pt x="1997" y="23348"/>
                </a:cubicBezTo>
                <a:lnTo>
                  <a:pt x="1983" y="23376"/>
                </a:lnTo>
                <a:cubicBezTo>
                  <a:pt x="1983" y="23420"/>
                  <a:pt x="1983" y="23463"/>
                  <a:pt x="1983" y="23477"/>
                </a:cubicBezTo>
                <a:lnTo>
                  <a:pt x="1997" y="23477"/>
                </a:lnTo>
                <a:cubicBezTo>
                  <a:pt x="2026" y="23477"/>
                  <a:pt x="2040" y="23506"/>
                  <a:pt x="2026" y="23534"/>
                </a:cubicBezTo>
                <a:lnTo>
                  <a:pt x="2026" y="23549"/>
                </a:lnTo>
                <a:cubicBezTo>
                  <a:pt x="1997" y="23549"/>
                  <a:pt x="1911" y="23491"/>
                  <a:pt x="1882" y="23463"/>
                </a:cubicBezTo>
                <a:cubicBezTo>
                  <a:pt x="1868" y="23434"/>
                  <a:pt x="1825" y="23420"/>
                  <a:pt x="1825" y="23420"/>
                </a:cubicBezTo>
                <a:cubicBezTo>
                  <a:pt x="1825" y="23405"/>
                  <a:pt x="1825" y="23376"/>
                  <a:pt x="1825" y="23362"/>
                </a:cubicBezTo>
                <a:cubicBezTo>
                  <a:pt x="1825" y="23348"/>
                  <a:pt x="1825" y="23333"/>
                  <a:pt x="1839" y="23333"/>
                </a:cubicBezTo>
                <a:cubicBezTo>
                  <a:pt x="1839" y="23319"/>
                  <a:pt x="1825" y="23276"/>
                  <a:pt x="1825" y="23276"/>
                </a:cubicBezTo>
                <a:cubicBezTo>
                  <a:pt x="1811" y="23262"/>
                  <a:pt x="1825" y="23233"/>
                  <a:pt x="1868" y="23204"/>
                </a:cubicBezTo>
                <a:lnTo>
                  <a:pt x="1825" y="23161"/>
                </a:lnTo>
                <a:lnTo>
                  <a:pt x="1782" y="23118"/>
                </a:lnTo>
                <a:cubicBezTo>
                  <a:pt x="1811" y="23089"/>
                  <a:pt x="1825" y="23032"/>
                  <a:pt x="1811" y="22989"/>
                </a:cubicBezTo>
                <a:lnTo>
                  <a:pt x="1811" y="22945"/>
                </a:lnTo>
                <a:cubicBezTo>
                  <a:pt x="1811" y="22931"/>
                  <a:pt x="1839" y="22902"/>
                  <a:pt x="1839" y="22888"/>
                </a:cubicBezTo>
                <a:cubicBezTo>
                  <a:pt x="1825" y="22874"/>
                  <a:pt x="1796" y="22859"/>
                  <a:pt x="1782" y="22845"/>
                </a:cubicBezTo>
                <a:lnTo>
                  <a:pt x="1767" y="22845"/>
                </a:lnTo>
                <a:cubicBezTo>
                  <a:pt x="1767" y="22831"/>
                  <a:pt x="1767" y="22787"/>
                  <a:pt x="1767" y="22744"/>
                </a:cubicBezTo>
                <a:lnTo>
                  <a:pt x="1782" y="22701"/>
                </a:lnTo>
                <a:cubicBezTo>
                  <a:pt x="1782" y="22687"/>
                  <a:pt x="1796" y="22672"/>
                  <a:pt x="1796" y="22672"/>
                </a:cubicBezTo>
                <a:close/>
                <a:moveTo>
                  <a:pt x="2351" y="23554"/>
                </a:moveTo>
                <a:cubicBezTo>
                  <a:pt x="2363" y="23554"/>
                  <a:pt x="2377" y="23561"/>
                  <a:pt x="2385" y="23578"/>
                </a:cubicBezTo>
                <a:cubicBezTo>
                  <a:pt x="2385" y="23603"/>
                  <a:pt x="2340" y="23652"/>
                  <a:pt x="2309" y="23652"/>
                </a:cubicBezTo>
                <a:cubicBezTo>
                  <a:pt x="2306" y="23652"/>
                  <a:pt x="2302" y="23651"/>
                  <a:pt x="2299" y="23649"/>
                </a:cubicBezTo>
                <a:cubicBezTo>
                  <a:pt x="2270" y="23635"/>
                  <a:pt x="2299" y="23578"/>
                  <a:pt x="2328" y="23563"/>
                </a:cubicBezTo>
                <a:cubicBezTo>
                  <a:pt x="2334" y="23557"/>
                  <a:pt x="2342" y="23554"/>
                  <a:pt x="2351" y="23554"/>
                </a:cubicBezTo>
                <a:close/>
                <a:moveTo>
                  <a:pt x="2012" y="23578"/>
                </a:moveTo>
                <a:cubicBezTo>
                  <a:pt x="2026" y="23578"/>
                  <a:pt x="2026" y="23621"/>
                  <a:pt x="2026" y="23635"/>
                </a:cubicBezTo>
                <a:cubicBezTo>
                  <a:pt x="2026" y="23649"/>
                  <a:pt x="1911" y="23707"/>
                  <a:pt x="1897" y="23721"/>
                </a:cubicBezTo>
                <a:cubicBezTo>
                  <a:pt x="1897" y="23745"/>
                  <a:pt x="1954" y="23768"/>
                  <a:pt x="1999" y="23768"/>
                </a:cubicBezTo>
                <a:cubicBezTo>
                  <a:pt x="2009" y="23768"/>
                  <a:pt x="2018" y="23767"/>
                  <a:pt x="2026" y="23764"/>
                </a:cubicBezTo>
                <a:cubicBezTo>
                  <a:pt x="2069" y="23764"/>
                  <a:pt x="2069" y="23779"/>
                  <a:pt x="2069" y="23793"/>
                </a:cubicBezTo>
                <a:cubicBezTo>
                  <a:pt x="2055" y="23793"/>
                  <a:pt x="2026" y="23793"/>
                  <a:pt x="2012" y="23779"/>
                </a:cubicBezTo>
                <a:cubicBezTo>
                  <a:pt x="2009" y="23776"/>
                  <a:pt x="2007" y="23775"/>
                  <a:pt x="2005" y="23775"/>
                </a:cubicBezTo>
                <a:cubicBezTo>
                  <a:pt x="1998" y="23775"/>
                  <a:pt x="2000" y="23801"/>
                  <a:pt x="2012" y="23836"/>
                </a:cubicBezTo>
                <a:lnTo>
                  <a:pt x="2026" y="23836"/>
                </a:lnTo>
                <a:lnTo>
                  <a:pt x="2098" y="23822"/>
                </a:lnTo>
                <a:lnTo>
                  <a:pt x="2098" y="23822"/>
                </a:lnTo>
                <a:cubicBezTo>
                  <a:pt x="2136" y="23886"/>
                  <a:pt x="2094" y="23939"/>
                  <a:pt x="2065" y="23939"/>
                </a:cubicBezTo>
                <a:cubicBezTo>
                  <a:pt x="2061" y="23939"/>
                  <a:pt x="2058" y="23938"/>
                  <a:pt x="2055" y="23937"/>
                </a:cubicBezTo>
                <a:cubicBezTo>
                  <a:pt x="2053" y="23935"/>
                  <a:pt x="2051" y="23935"/>
                  <a:pt x="2048" y="23935"/>
                </a:cubicBezTo>
                <a:cubicBezTo>
                  <a:pt x="2018" y="23935"/>
                  <a:pt x="1907" y="23996"/>
                  <a:pt x="1868" y="24009"/>
                </a:cubicBezTo>
                <a:cubicBezTo>
                  <a:pt x="1855" y="24018"/>
                  <a:pt x="1844" y="24021"/>
                  <a:pt x="1836" y="24021"/>
                </a:cubicBezTo>
                <a:cubicBezTo>
                  <a:pt x="1819" y="24021"/>
                  <a:pt x="1815" y="24004"/>
                  <a:pt x="1825" y="23994"/>
                </a:cubicBezTo>
                <a:cubicBezTo>
                  <a:pt x="1839" y="23980"/>
                  <a:pt x="1854" y="23922"/>
                  <a:pt x="1854" y="23879"/>
                </a:cubicBezTo>
                <a:lnTo>
                  <a:pt x="1839" y="23865"/>
                </a:lnTo>
                <a:cubicBezTo>
                  <a:pt x="1782" y="23807"/>
                  <a:pt x="1868" y="23779"/>
                  <a:pt x="1854" y="23721"/>
                </a:cubicBezTo>
                <a:lnTo>
                  <a:pt x="1825" y="23678"/>
                </a:lnTo>
                <a:cubicBezTo>
                  <a:pt x="1839" y="23635"/>
                  <a:pt x="1854" y="23578"/>
                  <a:pt x="1868" y="23578"/>
                </a:cubicBezTo>
                <a:cubicBezTo>
                  <a:pt x="1881" y="23578"/>
                  <a:pt x="1930" y="23637"/>
                  <a:pt x="1949" y="23637"/>
                </a:cubicBezTo>
                <a:cubicBezTo>
                  <a:pt x="1951" y="23637"/>
                  <a:pt x="1953" y="23636"/>
                  <a:pt x="1954" y="23635"/>
                </a:cubicBezTo>
                <a:cubicBezTo>
                  <a:pt x="1983" y="23621"/>
                  <a:pt x="2012" y="23592"/>
                  <a:pt x="2012" y="23578"/>
                </a:cubicBezTo>
                <a:close/>
                <a:moveTo>
                  <a:pt x="2213" y="25029"/>
                </a:moveTo>
                <a:cubicBezTo>
                  <a:pt x="2213" y="25029"/>
                  <a:pt x="2256" y="25043"/>
                  <a:pt x="2256" y="25057"/>
                </a:cubicBezTo>
                <a:cubicBezTo>
                  <a:pt x="2256" y="25086"/>
                  <a:pt x="2270" y="25115"/>
                  <a:pt x="2227" y="25129"/>
                </a:cubicBezTo>
                <a:cubicBezTo>
                  <a:pt x="2198" y="25144"/>
                  <a:pt x="2184" y="25172"/>
                  <a:pt x="2170" y="25201"/>
                </a:cubicBezTo>
                <a:lnTo>
                  <a:pt x="2141" y="25244"/>
                </a:lnTo>
                <a:cubicBezTo>
                  <a:pt x="2112" y="25244"/>
                  <a:pt x="2127" y="25172"/>
                  <a:pt x="2170" y="25101"/>
                </a:cubicBezTo>
                <a:lnTo>
                  <a:pt x="2213" y="25029"/>
                </a:lnTo>
                <a:close/>
                <a:moveTo>
                  <a:pt x="5680" y="25587"/>
                </a:moveTo>
                <a:cubicBezTo>
                  <a:pt x="5695" y="25587"/>
                  <a:pt x="5715" y="25635"/>
                  <a:pt x="5690" y="25661"/>
                </a:cubicBezTo>
                <a:cubicBezTo>
                  <a:pt x="5681" y="25688"/>
                  <a:pt x="5666" y="25698"/>
                  <a:pt x="5652" y="25698"/>
                </a:cubicBezTo>
                <a:cubicBezTo>
                  <a:pt x="5645" y="25698"/>
                  <a:pt x="5637" y="25695"/>
                  <a:pt x="5632" y="25690"/>
                </a:cubicBezTo>
                <a:cubicBezTo>
                  <a:pt x="5618" y="25661"/>
                  <a:pt x="5647" y="25589"/>
                  <a:pt x="5675" y="25589"/>
                </a:cubicBezTo>
                <a:cubicBezTo>
                  <a:pt x="5677" y="25587"/>
                  <a:pt x="5679" y="25587"/>
                  <a:pt x="5680" y="25587"/>
                </a:cubicBezTo>
                <a:close/>
                <a:moveTo>
                  <a:pt x="5761" y="25870"/>
                </a:moveTo>
                <a:cubicBezTo>
                  <a:pt x="5769" y="25870"/>
                  <a:pt x="5776" y="25876"/>
                  <a:pt x="5776" y="25876"/>
                </a:cubicBezTo>
                <a:lnTo>
                  <a:pt x="5790" y="25934"/>
                </a:lnTo>
                <a:cubicBezTo>
                  <a:pt x="5833" y="25966"/>
                  <a:pt x="5836" y="25982"/>
                  <a:pt x="5829" y="25982"/>
                </a:cubicBezTo>
                <a:cubicBezTo>
                  <a:pt x="5826" y="25982"/>
                  <a:pt x="5823" y="25981"/>
                  <a:pt x="5819" y="25977"/>
                </a:cubicBezTo>
                <a:cubicBezTo>
                  <a:pt x="5805" y="25977"/>
                  <a:pt x="5790" y="25977"/>
                  <a:pt x="5790" y="25991"/>
                </a:cubicBezTo>
                <a:cubicBezTo>
                  <a:pt x="5790" y="26006"/>
                  <a:pt x="5776" y="26020"/>
                  <a:pt x="5762" y="26020"/>
                </a:cubicBezTo>
                <a:cubicBezTo>
                  <a:pt x="5747" y="25977"/>
                  <a:pt x="5733" y="25948"/>
                  <a:pt x="5733" y="25905"/>
                </a:cubicBezTo>
                <a:cubicBezTo>
                  <a:pt x="5718" y="25891"/>
                  <a:pt x="5733" y="25876"/>
                  <a:pt x="5747" y="25876"/>
                </a:cubicBezTo>
                <a:cubicBezTo>
                  <a:pt x="5752" y="25872"/>
                  <a:pt x="5757" y="25870"/>
                  <a:pt x="5761" y="25870"/>
                </a:cubicBezTo>
                <a:close/>
                <a:moveTo>
                  <a:pt x="4331" y="27367"/>
                </a:moveTo>
                <a:cubicBezTo>
                  <a:pt x="4334" y="27367"/>
                  <a:pt x="4336" y="27368"/>
                  <a:pt x="4339" y="27371"/>
                </a:cubicBezTo>
                <a:cubicBezTo>
                  <a:pt x="4354" y="27399"/>
                  <a:pt x="4354" y="27428"/>
                  <a:pt x="4382" y="27442"/>
                </a:cubicBezTo>
                <a:cubicBezTo>
                  <a:pt x="4382" y="27442"/>
                  <a:pt x="4395" y="27436"/>
                  <a:pt x="4408" y="27436"/>
                </a:cubicBezTo>
                <a:cubicBezTo>
                  <a:pt x="4414" y="27436"/>
                  <a:pt x="4421" y="27438"/>
                  <a:pt x="4425" y="27442"/>
                </a:cubicBezTo>
                <a:lnTo>
                  <a:pt x="4454" y="27442"/>
                </a:lnTo>
                <a:cubicBezTo>
                  <a:pt x="4468" y="27485"/>
                  <a:pt x="4454" y="27514"/>
                  <a:pt x="4425" y="27529"/>
                </a:cubicBezTo>
                <a:cubicBezTo>
                  <a:pt x="4397" y="27529"/>
                  <a:pt x="4296" y="27428"/>
                  <a:pt x="4310" y="27399"/>
                </a:cubicBezTo>
                <a:cubicBezTo>
                  <a:pt x="4310" y="27388"/>
                  <a:pt x="4320" y="27367"/>
                  <a:pt x="4331" y="27367"/>
                </a:cubicBezTo>
                <a:close/>
                <a:moveTo>
                  <a:pt x="2292" y="27404"/>
                </a:moveTo>
                <a:cubicBezTo>
                  <a:pt x="2306" y="27404"/>
                  <a:pt x="2324" y="27408"/>
                  <a:pt x="2342" y="27414"/>
                </a:cubicBezTo>
                <a:lnTo>
                  <a:pt x="2299" y="27471"/>
                </a:lnTo>
                <a:lnTo>
                  <a:pt x="2285" y="27471"/>
                </a:lnTo>
                <a:cubicBezTo>
                  <a:pt x="2299" y="27514"/>
                  <a:pt x="2285" y="27557"/>
                  <a:pt x="2242" y="27572"/>
                </a:cubicBezTo>
                <a:lnTo>
                  <a:pt x="2213" y="27586"/>
                </a:lnTo>
                <a:cubicBezTo>
                  <a:pt x="2213" y="27586"/>
                  <a:pt x="2198" y="27586"/>
                  <a:pt x="2198" y="27600"/>
                </a:cubicBezTo>
                <a:lnTo>
                  <a:pt x="2184" y="27629"/>
                </a:lnTo>
                <a:cubicBezTo>
                  <a:pt x="2176" y="27646"/>
                  <a:pt x="2162" y="27653"/>
                  <a:pt x="2150" y="27653"/>
                </a:cubicBezTo>
                <a:cubicBezTo>
                  <a:pt x="2141" y="27653"/>
                  <a:pt x="2133" y="27649"/>
                  <a:pt x="2127" y="27644"/>
                </a:cubicBezTo>
                <a:lnTo>
                  <a:pt x="2141" y="27600"/>
                </a:lnTo>
                <a:cubicBezTo>
                  <a:pt x="2141" y="27557"/>
                  <a:pt x="2155" y="27500"/>
                  <a:pt x="2155" y="27471"/>
                </a:cubicBezTo>
                <a:cubicBezTo>
                  <a:pt x="2158" y="27468"/>
                  <a:pt x="2162" y="27467"/>
                  <a:pt x="2166" y="27467"/>
                </a:cubicBezTo>
                <a:cubicBezTo>
                  <a:pt x="2185" y="27467"/>
                  <a:pt x="2213" y="27488"/>
                  <a:pt x="2213" y="27500"/>
                </a:cubicBezTo>
                <a:cubicBezTo>
                  <a:pt x="2214" y="27501"/>
                  <a:pt x="2216" y="27502"/>
                  <a:pt x="2218" y="27502"/>
                </a:cubicBezTo>
                <a:cubicBezTo>
                  <a:pt x="2233" y="27502"/>
                  <a:pt x="2256" y="27454"/>
                  <a:pt x="2256" y="27428"/>
                </a:cubicBezTo>
                <a:cubicBezTo>
                  <a:pt x="2256" y="27411"/>
                  <a:pt x="2271" y="27404"/>
                  <a:pt x="2292" y="27404"/>
                </a:cubicBezTo>
                <a:close/>
                <a:moveTo>
                  <a:pt x="2270" y="27644"/>
                </a:moveTo>
                <a:cubicBezTo>
                  <a:pt x="2270" y="27644"/>
                  <a:pt x="2313" y="27701"/>
                  <a:pt x="2342" y="27730"/>
                </a:cubicBezTo>
                <a:cubicBezTo>
                  <a:pt x="2356" y="27744"/>
                  <a:pt x="2328" y="27830"/>
                  <a:pt x="2328" y="27859"/>
                </a:cubicBezTo>
                <a:cubicBezTo>
                  <a:pt x="2328" y="27882"/>
                  <a:pt x="2234" y="27924"/>
                  <a:pt x="2183" y="27924"/>
                </a:cubicBezTo>
                <a:cubicBezTo>
                  <a:pt x="2170" y="27924"/>
                  <a:pt x="2161" y="27922"/>
                  <a:pt x="2155" y="27917"/>
                </a:cubicBezTo>
                <a:cubicBezTo>
                  <a:pt x="2127" y="27888"/>
                  <a:pt x="2127" y="27802"/>
                  <a:pt x="2112" y="27773"/>
                </a:cubicBezTo>
                <a:cubicBezTo>
                  <a:pt x="2105" y="27766"/>
                  <a:pt x="2123" y="27762"/>
                  <a:pt x="2148" y="27762"/>
                </a:cubicBezTo>
                <a:cubicBezTo>
                  <a:pt x="2173" y="27762"/>
                  <a:pt x="2206" y="27766"/>
                  <a:pt x="2227" y="27773"/>
                </a:cubicBezTo>
                <a:cubicBezTo>
                  <a:pt x="2270" y="27773"/>
                  <a:pt x="2285" y="27758"/>
                  <a:pt x="2285" y="27730"/>
                </a:cubicBezTo>
                <a:cubicBezTo>
                  <a:pt x="2270" y="27715"/>
                  <a:pt x="2256" y="27658"/>
                  <a:pt x="2270" y="27644"/>
                </a:cubicBezTo>
                <a:close/>
                <a:moveTo>
                  <a:pt x="3923" y="27730"/>
                </a:moveTo>
                <a:cubicBezTo>
                  <a:pt x="3994" y="27744"/>
                  <a:pt x="4052" y="27758"/>
                  <a:pt x="4037" y="27773"/>
                </a:cubicBezTo>
                <a:cubicBezTo>
                  <a:pt x="4023" y="27787"/>
                  <a:pt x="4052" y="27830"/>
                  <a:pt x="4066" y="27845"/>
                </a:cubicBezTo>
                <a:cubicBezTo>
                  <a:pt x="4095" y="27845"/>
                  <a:pt x="4124" y="27931"/>
                  <a:pt x="4095" y="27945"/>
                </a:cubicBezTo>
                <a:cubicBezTo>
                  <a:pt x="4066" y="27945"/>
                  <a:pt x="3994" y="27960"/>
                  <a:pt x="3966" y="27974"/>
                </a:cubicBezTo>
                <a:cubicBezTo>
                  <a:pt x="3937" y="27974"/>
                  <a:pt x="3937" y="27945"/>
                  <a:pt x="3951" y="27917"/>
                </a:cubicBezTo>
                <a:lnTo>
                  <a:pt x="3951" y="27888"/>
                </a:lnTo>
                <a:cubicBezTo>
                  <a:pt x="3951" y="27859"/>
                  <a:pt x="3937" y="27845"/>
                  <a:pt x="3923" y="27816"/>
                </a:cubicBezTo>
                <a:lnTo>
                  <a:pt x="3923" y="27730"/>
                </a:lnTo>
                <a:close/>
                <a:moveTo>
                  <a:pt x="2894" y="28473"/>
                </a:moveTo>
                <a:cubicBezTo>
                  <a:pt x="2928" y="28473"/>
                  <a:pt x="2977" y="28494"/>
                  <a:pt x="2989" y="28506"/>
                </a:cubicBezTo>
                <a:cubicBezTo>
                  <a:pt x="3003" y="28520"/>
                  <a:pt x="3017" y="28549"/>
                  <a:pt x="3003" y="28563"/>
                </a:cubicBezTo>
                <a:lnTo>
                  <a:pt x="2989" y="28577"/>
                </a:lnTo>
                <a:cubicBezTo>
                  <a:pt x="2974" y="28620"/>
                  <a:pt x="2917" y="28635"/>
                  <a:pt x="2917" y="28692"/>
                </a:cubicBezTo>
                <a:lnTo>
                  <a:pt x="2917" y="28735"/>
                </a:lnTo>
                <a:cubicBezTo>
                  <a:pt x="2874" y="28735"/>
                  <a:pt x="2802" y="28678"/>
                  <a:pt x="2773" y="28620"/>
                </a:cubicBezTo>
                <a:lnTo>
                  <a:pt x="2831" y="28577"/>
                </a:lnTo>
                <a:lnTo>
                  <a:pt x="2845" y="28577"/>
                </a:lnTo>
                <a:cubicBezTo>
                  <a:pt x="2849" y="28585"/>
                  <a:pt x="2854" y="28589"/>
                  <a:pt x="2860" y="28589"/>
                </a:cubicBezTo>
                <a:cubicBezTo>
                  <a:pt x="2875" y="28589"/>
                  <a:pt x="2896" y="28565"/>
                  <a:pt x="2917" y="28534"/>
                </a:cubicBezTo>
                <a:lnTo>
                  <a:pt x="2902" y="28520"/>
                </a:lnTo>
                <a:lnTo>
                  <a:pt x="2874" y="28477"/>
                </a:lnTo>
                <a:cubicBezTo>
                  <a:pt x="2879" y="28474"/>
                  <a:pt x="2886" y="28473"/>
                  <a:pt x="2894" y="28473"/>
                </a:cubicBezTo>
                <a:close/>
                <a:moveTo>
                  <a:pt x="3091" y="28590"/>
                </a:moveTo>
                <a:cubicBezTo>
                  <a:pt x="3105" y="28590"/>
                  <a:pt x="3112" y="28603"/>
                  <a:pt x="3104" y="28620"/>
                </a:cubicBezTo>
                <a:cubicBezTo>
                  <a:pt x="3104" y="28664"/>
                  <a:pt x="3046" y="28735"/>
                  <a:pt x="3046" y="28750"/>
                </a:cubicBezTo>
                <a:cubicBezTo>
                  <a:pt x="3056" y="28750"/>
                  <a:pt x="3027" y="28756"/>
                  <a:pt x="3002" y="28756"/>
                </a:cubicBezTo>
                <a:cubicBezTo>
                  <a:pt x="2990" y="28756"/>
                  <a:pt x="2979" y="28755"/>
                  <a:pt x="2974" y="28750"/>
                </a:cubicBezTo>
                <a:cubicBezTo>
                  <a:pt x="2960" y="28735"/>
                  <a:pt x="3032" y="28649"/>
                  <a:pt x="3060" y="28606"/>
                </a:cubicBezTo>
                <a:cubicBezTo>
                  <a:pt x="3071" y="28595"/>
                  <a:pt x="3082" y="28590"/>
                  <a:pt x="3091" y="28590"/>
                </a:cubicBezTo>
                <a:close/>
                <a:moveTo>
                  <a:pt x="2792" y="29063"/>
                </a:moveTo>
                <a:cubicBezTo>
                  <a:pt x="2796" y="29063"/>
                  <a:pt x="2800" y="29064"/>
                  <a:pt x="2802" y="29066"/>
                </a:cubicBezTo>
                <a:cubicBezTo>
                  <a:pt x="2816" y="29066"/>
                  <a:pt x="2816" y="29109"/>
                  <a:pt x="2816" y="29109"/>
                </a:cubicBezTo>
                <a:cubicBezTo>
                  <a:pt x="2816" y="29109"/>
                  <a:pt x="2787" y="29138"/>
                  <a:pt x="2759" y="29152"/>
                </a:cubicBezTo>
                <a:lnTo>
                  <a:pt x="2730" y="29181"/>
                </a:lnTo>
                <a:lnTo>
                  <a:pt x="2687" y="29210"/>
                </a:lnTo>
                <a:cubicBezTo>
                  <a:pt x="2673" y="29181"/>
                  <a:pt x="2673" y="29138"/>
                  <a:pt x="2687" y="29109"/>
                </a:cubicBezTo>
                <a:cubicBezTo>
                  <a:pt x="2699" y="29097"/>
                  <a:pt x="2765" y="29063"/>
                  <a:pt x="2792" y="29063"/>
                </a:cubicBezTo>
                <a:close/>
                <a:moveTo>
                  <a:pt x="2989" y="29066"/>
                </a:moveTo>
                <a:cubicBezTo>
                  <a:pt x="3017" y="29066"/>
                  <a:pt x="2989" y="29166"/>
                  <a:pt x="2989" y="29210"/>
                </a:cubicBezTo>
                <a:cubicBezTo>
                  <a:pt x="2989" y="29237"/>
                  <a:pt x="2977" y="29253"/>
                  <a:pt x="2960" y="29253"/>
                </a:cubicBezTo>
                <a:cubicBezTo>
                  <a:pt x="2952" y="29253"/>
                  <a:pt x="2941" y="29248"/>
                  <a:pt x="2931" y="29238"/>
                </a:cubicBezTo>
                <a:lnTo>
                  <a:pt x="2888" y="29210"/>
                </a:lnTo>
                <a:lnTo>
                  <a:pt x="2874" y="29195"/>
                </a:lnTo>
                <a:cubicBezTo>
                  <a:pt x="2874" y="29166"/>
                  <a:pt x="2888" y="29123"/>
                  <a:pt x="2888" y="29109"/>
                </a:cubicBezTo>
                <a:cubicBezTo>
                  <a:pt x="2888" y="29109"/>
                  <a:pt x="2960" y="29066"/>
                  <a:pt x="2989" y="29066"/>
                </a:cubicBezTo>
                <a:close/>
                <a:moveTo>
                  <a:pt x="2974" y="1"/>
                </a:moveTo>
                <a:cubicBezTo>
                  <a:pt x="2960" y="1"/>
                  <a:pt x="2960" y="44"/>
                  <a:pt x="2946" y="73"/>
                </a:cubicBezTo>
                <a:lnTo>
                  <a:pt x="2931" y="102"/>
                </a:lnTo>
                <a:cubicBezTo>
                  <a:pt x="2917" y="116"/>
                  <a:pt x="2874" y="130"/>
                  <a:pt x="2845" y="130"/>
                </a:cubicBezTo>
                <a:lnTo>
                  <a:pt x="2759" y="130"/>
                </a:lnTo>
                <a:cubicBezTo>
                  <a:pt x="2754" y="129"/>
                  <a:pt x="2750" y="128"/>
                  <a:pt x="2746" y="128"/>
                </a:cubicBezTo>
                <a:cubicBezTo>
                  <a:pt x="2716" y="128"/>
                  <a:pt x="2716" y="175"/>
                  <a:pt x="2716" y="188"/>
                </a:cubicBezTo>
                <a:cubicBezTo>
                  <a:pt x="2730" y="202"/>
                  <a:pt x="2773" y="202"/>
                  <a:pt x="2802" y="202"/>
                </a:cubicBezTo>
                <a:lnTo>
                  <a:pt x="2816" y="202"/>
                </a:lnTo>
                <a:lnTo>
                  <a:pt x="2831" y="231"/>
                </a:lnTo>
                <a:cubicBezTo>
                  <a:pt x="2816" y="245"/>
                  <a:pt x="2773" y="288"/>
                  <a:pt x="2759" y="331"/>
                </a:cubicBezTo>
                <a:lnTo>
                  <a:pt x="2759" y="375"/>
                </a:lnTo>
                <a:cubicBezTo>
                  <a:pt x="2759" y="375"/>
                  <a:pt x="2716" y="360"/>
                  <a:pt x="2701" y="360"/>
                </a:cubicBezTo>
                <a:cubicBezTo>
                  <a:pt x="2698" y="357"/>
                  <a:pt x="2687" y="356"/>
                  <a:pt x="2673" y="356"/>
                </a:cubicBezTo>
                <a:cubicBezTo>
                  <a:pt x="2658" y="356"/>
                  <a:pt x="2640" y="357"/>
                  <a:pt x="2622" y="357"/>
                </a:cubicBezTo>
                <a:cubicBezTo>
                  <a:pt x="2586" y="357"/>
                  <a:pt x="2550" y="353"/>
                  <a:pt x="2543" y="331"/>
                </a:cubicBezTo>
                <a:cubicBezTo>
                  <a:pt x="2529" y="303"/>
                  <a:pt x="2457" y="288"/>
                  <a:pt x="2443" y="288"/>
                </a:cubicBezTo>
                <a:cubicBezTo>
                  <a:pt x="2414" y="288"/>
                  <a:pt x="2385" y="303"/>
                  <a:pt x="2385" y="303"/>
                </a:cubicBezTo>
                <a:lnTo>
                  <a:pt x="2385" y="317"/>
                </a:lnTo>
                <a:cubicBezTo>
                  <a:pt x="2385" y="331"/>
                  <a:pt x="2385" y="346"/>
                  <a:pt x="2385" y="346"/>
                </a:cubicBezTo>
                <a:lnTo>
                  <a:pt x="2428" y="360"/>
                </a:lnTo>
                <a:cubicBezTo>
                  <a:pt x="2500" y="389"/>
                  <a:pt x="2486" y="446"/>
                  <a:pt x="2457" y="446"/>
                </a:cubicBezTo>
                <a:cubicBezTo>
                  <a:pt x="2428" y="461"/>
                  <a:pt x="2428" y="489"/>
                  <a:pt x="2443" y="504"/>
                </a:cubicBezTo>
                <a:lnTo>
                  <a:pt x="2443" y="518"/>
                </a:lnTo>
                <a:lnTo>
                  <a:pt x="2443" y="590"/>
                </a:lnTo>
                <a:cubicBezTo>
                  <a:pt x="2385" y="590"/>
                  <a:pt x="2443" y="619"/>
                  <a:pt x="2471" y="633"/>
                </a:cubicBezTo>
                <a:cubicBezTo>
                  <a:pt x="2515" y="648"/>
                  <a:pt x="2543" y="691"/>
                  <a:pt x="2543" y="691"/>
                </a:cubicBezTo>
                <a:cubicBezTo>
                  <a:pt x="2543" y="691"/>
                  <a:pt x="2457" y="734"/>
                  <a:pt x="2371" y="777"/>
                </a:cubicBezTo>
                <a:lnTo>
                  <a:pt x="2443" y="892"/>
                </a:lnTo>
                <a:lnTo>
                  <a:pt x="2443" y="906"/>
                </a:lnTo>
                <a:cubicBezTo>
                  <a:pt x="2414" y="920"/>
                  <a:pt x="2385" y="920"/>
                  <a:pt x="2356" y="920"/>
                </a:cubicBezTo>
                <a:lnTo>
                  <a:pt x="2328" y="906"/>
                </a:lnTo>
                <a:lnTo>
                  <a:pt x="2313" y="892"/>
                </a:lnTo>
                <a:cubicBezTo>
                  <a:pt x="2313" y="863"/>
                  <a:pt x="2285" y="834"/>
                  <a:pt x="2256" y="820"/>
                </a:cubicBezTo>
                <a:lnTo>
                  <a:pt x="2256" y="820"/>
                </a:lnTo>
                <a:lnTo>
                  <a:pt x="2270" y="863"/>
                </a:lnTo>
                <a:cubicBezTo>
                  <a:pt x="2270" y="886"/>
                  <a:pt x="2280" y="910"/>
                  <a:pt x="2268" y="910"/>
                </a:cubicBezTo>
                <a:cubicBezTo>
                  <a:pt x="2265" y="910"/>
                  <a:pt x="2261" y="909"/>
                  <a:pt x="2256" y="906"/>
                </a:cubicBezTo>
                <a:cubicBezTo>
                  <a:pt x="2234" y="895"/>
                  <a:pt x="2218" y="890"/>
                  <a:pt x="2206" y="890"/>
                </a:cubicBezTo>
                <a:cubicBezTo>
                  <a:pt x="2185" y="890"/>
                  <a:pt x="2173" y="903"/>
                  <a:pt x="2155" y="920"/>
                </a:cubicBezTo>
                <a:lnTo>
                  <a:pt x="2141" y="978"/>
                </a:lnTo>
                <a:cubicBezTo>
                  <a:pt x="2184" y="992"/>
                  <a:pt x="2170" y="1021"/>
                  <a:pt x="2155" y="1050"/>
                </a:cubicBezTo>
                <a:cubicBezTo>
                  <a:pt x="2141" y="1064"/>
                  <a:pt x="2127" y="1193"/>
                  <a:pt x="2170" y="1208"/>
                </a:cubicBezTo>
                <a:cubicBezTo>
                  <a:pt x="2198" y="1237"/>
                  <a:pt x="2198" y="1265"/>
                  <a:pt x="2184" y="1265"/>
                </a:cubicBezTo>
                <a:cubicBezTo>
                  <a:pt x="2170" y="1265"/>
                  <a:pt x="2213" y="1308"/>
                  <a:pt x="2227" y="1323"/>
                </a:cubicBezTo>
                <a:cubicBezTo>
                  <a:pt x="2240" y="1336"/>
                  <a:pt x="2301" y="1396"/>
                  <a:pt x="2333" y="1396"/>
                </a:cubicBezTo>
                <a:cubicBezTo>
                  <a:pt x="2337" y="1396"/>
                  <a:pt x="2340" y="1396"/>
                  <a:pt x="2342" y="1395"/>
                </a:cubicBezTo>
                <a:cubicBezTo>
                  <a:pt x="2356" y="1395"/>
                  <a:pt x="2371" y="1481"/>
                  <a:pt x="2371" y="1524"/>
                </a:cubicBezTo>
                <a:cubicBezTo>
                  <a:pt x="2371" y="1553"/>
                  <a:pt x="2313" y="1567"/>
                  <a:pt x="2299" y="1567"/>
                </a:cubicBezTo>
                <a:cubicBezTo>
                  <a:pt x="2292" y="1560"/>
                  <a:pt x="2281" y="1556"/>
                  <a:pt x="2272" y="1556"/>
                </a:cubicBezTo>
                <a:cubicBezTo>
                  <a:pt x="2263" y="1556"/>
                  <a:pt x="2256" y="1560"/>
                  <a:pt x="2256" y="1567"/>
                </a:cubicBezTo>
                <a:cubicBezTo>
                  <a:pt x="2256" y="1567"/>
                  <a:pt x="2299" y="1596"/>
                  <a:pt x="2313" y="1610"/>
                </a:cubicBezTo>
                <a:cubicBezTo>
                  <a:pt x="2342" y="1624"/>
                  <a:pt x="2299" y="1653"/>
                  <a:pt x="2242" y="1653"/>
                </a:cubicBezTo>
                <a:lnTo>
                  <a:pt x="2198" y="1624"/>
                </a:lnTo>
                <a:cubicBezTo>
                  <a:pt x="2198" y="1620"/>
                  <a:pt x="2196" y="1619"/>
                  <a:pt x="2192" y="1619"/>
                </a:cubicBezTo>
                <a:cubicBezTo>
                  <a:pt x="2183" y="1619"/>
                  <a:pt x="2165" y="1629"/>
                  <a:pt x="2155" y="1639"/>
                </a:cubicBezTo>
                <a:cubicBezTo>
                  <a:pt x="2155" y="1639"/>
                  <a:pt x="2155" y="1668"/>
                  <a:pt x="2170" y="1668"/>
                </a:cubicBezTo>
                <a:lnTo>
                  <a:pt x="2198" y="1696"/>
                </a:lnTo>
                <a:cubicBezTo>
                  <a:pt x="2242" y="1711"/>
                  <a:pt x="2242" y="1739"/>
                  <a:pt x="2213" y="1739"/>
                </a:cubicBezTo>
                <a:cubicBezTo>
                  <a:pt x="2198" y="1783"/>
                  <a:pt x="2198" y="1811"/>
                  <a:pt x="2198" y="1854"/>
                </a:cubicBezTo>
                <a:cubicBezTo>
                  <a:pt x="2184" y="1897"/>
                  <a:pt x="2112" y="1854"/>
                  <a:pt x="2127" y="1912"/>
                </a:cubicBezTo>
                <a:lnTo>
                  <a:pt x="2141" y="1984"/>
                </a:lnTo>
                <a:cubicBezTo>
                  <a:pt x="2141" y="2070"/>
                  <a:pt x="2213" y="2127"/>
                  <a:pt x="2242" y="2127"/>
                </a:cubicBezTo>
                <a:cubicBezTo>
                  <a:pt x="2270" y="2127"/>
                  <a:pt x="2299" y="2170"/>
                  <a:pt x="2299" y="2228"/>
                </a:cubicBezTo>
                <a:lnTo>
                  <a:pt x="2270" y="2257"/>
                </a:lnTo>
                <a:lnTo>
                  <a:pt x="2213" y="2300"/>
                </a:lnTo>
                <a:cubicBezTo>
                  <a:pt x="2198" y="2386"/>
                  <a:pt x="2184" y="2472"/>
                  <a:pt x="2170" y="2515"/>
                </a:cubicBezTo>
                <a:lnTo>
                  <a:pt x="2155" y="2544"/>
                </a:lnTo>
                <a:cubicBezTo>
                  <a:pt x="2112" y="2573"/>
                  <a:pt x="2170" y="2587"/>
                  <a:pt x="2155" y="2616"/>
                </a:cubicBezTo>
                <a:cubicBezTo>
                  <a:pt x="2127" y="2645"/>
                  <a:pt x="2112" y="2673"/>
                  <a:pt x="2098" y="2702"/>
                </a:cubicBezTo>
                <a:cubicBezTo>
                  <a:pt x="2098" y="2702"/>
                  <a:pt x="2098" y="2731"/>
                  <a:pt x="2098" y="2731"/>
                </a:cubicBezTo>
                <a:cubicBezTo>
                  <a:pt x="2141" y="2759"/>
                  <a:pt x="2112" y="2803"/>
                  <a:pt x="2127" y="2831"/>
                </a:cubicBezTo>
                <a:lnTo>
                  <a:pt x="2155" y="2860"/>
                </a:lnTo>
                <a:cubicBezTo>
                  <a:pt x="2184" y="2874"/>
                  <a:pt x="2198" y="2903"/>
                  <a:pt x="2198" y="2918"/>
                </a:cubicBezTo>
                <a:cubicBezTo>
                  <a:pt x="2198" y="2918"/>
                  <a:pt x="2155" y="2946"/>
                  <a:pt x="2127" y="2961"/>
                </a:cubicBezTo>
                <a:lnTo>
                  <a:pt x="2155" y="3047"/>
                </a:lnTo>
                <a:lnTo>
                  <a:pt x="2155" y="3061"/>
                </a:lnTo>
                <a:cubicBezTo>
                  <a:pt x="2155" y="3076"/>
                  <a:pt x="2127" y="3119"/>
                  <a:pt x="2098" y="3147"/>
                </a:cubicBezTo>
                <a:lnTo>
                  <a:pt x="2083" y="3162"/>
                </a:lnTo>
                <a:lnTo>
                  <a:pt x="2026" y="3219"/>
                </a:lnTo>
                <a:cubicBezTo>
                  <a:pt x="2040" y="3248"/>
                  <a:pt x="2083" y="3291"/>
                  <a:pt x="2127" y="3334"/>
                </a:cubicBezTo>
                <a:lnTo>
                  <a:pt x="2127" y="3392"/>
                </a:lnTo>
                <a:cubicBezTo>
                  <a:pt x="2141" y="3420"/>
                  <a:pt x="2198" y="3449"/>
                  <a:pt x="2227" y="3478"/>
                </a:cubicBezTo>
                <a:cubicBezTo>
                  <a:pt x="2227" y="3492"/>
                  <a:pt x="2127" y="3492"/>
                  <a:pt x="2098" y="3492"/>
                </a:cubicBezTo>
                <a:cubicBezTo>
                  <a:pt x="2092" y="3490"/>
                  <a:pt x="2086" y="3489"/>
                  <a:pt x="2081" y="3489"/>
                </a:cubicBezTo>
                <a:cubicBezTo>
                  <a:pt x="2051" y="3489"/>
                  <a:pt x="2040" y="3523"/>
                  <a:pt x="2040" y="3535"/>
                </a:cubicBezTo>
                <a:cubicBezTo>
                  <a:pt x="2040" y="3564"/>
                  <a:pt x="2083" y="3650"/>
                  <a:pt x="2069" y="3665"/>
                </a:cubicBezTo>
                <a:cubicBezTo>
                  <a:pt x="2040" y="3693"/>
                  <a:pt x="1997" y="3722"/>
                  <a:pt x="1969" y="3736"/>
                </a:cubicBezTo>
                <a:lnTo>
                  <a:pt x="1969" y="3780"/>
                </a:lnTo>
                <a:cubicBezTo>
                  <a:pt x="1969" y="3808"/>
                  <a:pt x="1940" y="3837"/>
                  <a:pt x="1940" y="3866"/>
                </a:cubicBezTo>
                <a:lnTo>
                  <a:pt x="1940" y="3909"/>
                </a:lnTo>
                <a:cubicBezTo>
                  <a:pt x="1940" y="3952"/>
                  <a:pt x="1925" y="3995"/>
                  <a:pt x="1925" y="3995"/>
                </a:cubicBezTo>
                <a:cubicBezTo>
                  <a:pt x="1918" y="4002"/>
                  <a:pt x="1911" y="4006"/>
                  <a:pt x="1906" y="4006"/>
                </a:cubicBezTo>
                <a:cubicBezTo>
                  <a:pt x="1900" y="4006"/>
                  <a:pt x="1897" y="4002"/>
                  <a:pt x="1897" y="3995"/>
                </a:cubicBezTo>
                <a:cubicBezTo>
                  <a:pt x="1882" y="3981"/>
                  <a:pt x="1868" y="3966"/>
                  <a:pt x="1882" y="3952"/>
                </a:cubicBezTo>
                <a:cubicBezTo>
                  <a:pt x="1897" y="3894"/>
                  <a:pt x="1825" y="3794"/>
                  <a:pt x="1940" y="3765"/>
                </a:cubicBezTo>
                <a:cubicBezTo>
                  <a:pt x="1940" y="3765"/>
                  <a:pt x="1940" y="3722"/>
                  <a:pt x="1925" y="3722"/>
                </a:cubicBezTo>
                <a:lnTo>
                  <a:pt x="1897" y="3693"/>
                </a:lnTo>
                <a:cubicBezTo>
                  <a:pt x="1868" y="3665"/>
                  <a:pt x="1868" y="3622"/>
                  <a:pt x="1882" y="3622"/>
                </a:cubicBezTo>
                <a:cubicBezTo>
                  <a:pt x="1911" y="3607"/>
                  <a:pt x="1825" y="3564"/>
                  <a:pt x="1796" y="3564"/>
                </a:cubicBezTo>
                <a:cubicBezTo>
                  <a:pt x="1767" y="3550"/>
                  <a:pt x="1796" y="3406"/>
                  <a:pt x="1782" y="3363"/>
                </a:cubicBezTo>
                <a:cubicBezTo>
                  <a:pt x="1753" y="3305"/>
                  <a:pt x="1724" y="3248"/>
                  <a:pt x="1681" y="3234"/>
                </a:cubicBezTo>
                <a:lnTo>
                  <a:pt x="1652" y="3234"/>
                </a:lnTo>
                <a:lnTo>
                  <a:pt x="1638" y="3248"/>
                </a:lnTo>
                <a:cubicBezTo>
                  <a:pt x="1637" y="3249"/>
                  <a:pt x="1637" y="3249"/>
                  <a:pt x="1636" y="3249"/>
                </a:cubicBezTo>
                <a:cubicBezTo>
                  <a:pt x="1618" y="3249"/>
                  <a:pt x="1553" y="3102"/>
                  <a:pt x="1581" y="3047"/>
                </a:cubicBezTo>
                <a:cubicBezTo>
                  <a:pt x="1603" y="3003"/>
                  <a:pt x="1641" y="2984"/>
                  <a:pt x="1665" y="2984"/>
                </a:cubicBezTo>
                <a:cubicBezTo>
                  <a:pt x="1672" y="2984"/>
                  <a:pt x="1678" y="2986"/>
                  <a:pt x="1681" y="2989"/>
                </a:cubicBezTo>
                <a:cubicBezTo>
                  <a:pt x="1696" y="2989"/>
                  <a:pt x="1753" y="2918"/>
                  <a:pt x="1767" y="2874"/>
                </a:cubicBezTo>
                <a:cubicBezTo>
                  <a:pt x="1767" y="2846"/>
                  <a:pt x="1753" y="2817"/>
                  <a:pt x="1710" y="2817"/>
                </a:cubicBezTo>
                <a:lnTo>
                  <a:pt x="1710" y="2889"/>
                </a:lnTo>
                <a:cubicBezTo>
                  <a:pt x="1710" y="2889"/>
                  <a:pt x="1710" y="2903"/>
                  <a:pt x="1696" y="2903"/>
                </a:cubicBezTo>
                <a:lnTo>
                  <a:pt x="1667" y="2903"/>
                </a:lnTo>
                <a:lnTo>
                  <a:pt x="1638" y="2860"/>
                </a:lnTo>
                <a:cubicBezTo>
                  <a:pt x="1595" y="2803"/>
                  <a:pt x="1581" y="2702"/>
                  <a:pt x="1595" y="2688"/>
                </a:cubicBezTo>
                <a:cubicBezTo>
                  <a:pt x="1595" y="2680"/>
                  <a:pt x="1605" y="2677"/>
                  <a:pt x="1619" y="2677"/>
                </a:cubicBezTo>
                <a:cubicBezTo>
                  <a:pt x="1642" y="2677"/>
                  <a:pt x="1677" y="2684"/>
                  <a:pt x="1700" y="2684"/>
                </a:cubicBezTo>
                <a:cubicBezTo>
                  <a:pt x="1714" y="2684"/>
                  <a:pt x="1724" y="2681"/>
                  <a:pt x="1724" y="2673"/>
                </a:cubicBezTo>
                <a:cubicBezTo>
                  <a:pt x="1739" y="2659"/>
                  <a:pt x="1739" y="2630"/>
                  <a:pt x="1739" y="2616"/>
                </a:cubicBezTo>
                <a:cubicBezTo>
                  <a:pt x="1724" y="2616"/>
                  <a:pt x="1652" y="2601"/>
                  <a:pt x="1566" y="2587"/>
                </a:cubicBezTo>
                <a:lnTo>
                  <a:pt x="1523" y="2487"/>
                </a:lnTo>
                <a:lnTo>
                  <a:pt x="1523" y="2458"/>
                </a:lnTo>
                <a:cubicBezTo>
                  <a:pt x="1494" y="2429"/>
                  <a:pt x="1494" y="2386"/>
                  <a:pt x="1509" y="2372"/>
                </a:cubicBezTo>
                <a:cubicBezTo>
                  <a:pt x="1523" y="2372"/>
                  <a:pt x="1509" y="2328"/>
                  <a:pt x="1494" y="2328"/>
                </a:cubicBezTo>
                <a:cubicBezTo>
                  <a:pt x="1480" y="2314"/>
                  <a:pt x="1480" y="2300"/>
                  <a:pt x="1480" y="2285"/>
                </a:cubicBezTo>
                <a:cubicBezTo>
                  <a:pt x="1494" y="2285"/>
                  <a:pt x="1552" y="2271"/>
                  <a:pt x="1609" y="2242"/>
                </a:cubicBezTo>
                <a:lnTo>
                  <a:pt x="1624" y="2170"/>
                </a:lnTo>
                <a:lnTo>
                  <a:pt x="1638" y="2170"/>
                </a:lnTo>
                <a:cubicBezTo>
                  <a:pt x="1667" y="2170"/>
                  <a:pt x="1667" y="2142"/>
                  <a:pt x="1667" y="2142"/>
                </a:cubicBezTo>
                <a:cubicBezTo>
                  <a:pt x="1652" y="2142"/>
                  <a:pt x="1609" y="2127"/>
                  <a:pt x="1552" y="2113"/>
                </a:cubicBezTo>
                <a:lnTo>
                  <a:pt x="1624" y="2012"/>
                </a:lnTo>
                <a:cubicBezTo>
                  <a:pt x="1624" y="2012"/>
                  <a:pt x="1624" y="1998"/>
                  <a:pt x="1624" y="1984"/>
                </a:cubicBezTo>
                <a:cubicBezTo>
                  <a:pt x="1624" y="1984"/>
                  <a:pt x="1617" y="1977"/>
                  <a:pt x="1609" y="1977"/>
                </a:cubicBezTo>
                <a:cubicBezTo>
                  <a:pt x="1605" y="1977"/>
                  <a:pt x="1600" y="1979"/>
                  <a:pt x="1595" y="1984"/>
                </a:cubicBezTo>
                <a:lnTo>
                  <a:pt x="1523" y="2041"/>
                </a:lnTo>
                <a:cubicBezTo>
                  <a:pt x="1509" y="1969"/>
                  <a:pt x="1466" y="1883"/>
                  <a:pt x="1451" y="1854"/>
                </a:cubicBezTo>
                <a:lnTo>
                  <a:pt x="1480" y="1826"/>
                </a:lnTo>
                <a:lnTo>
                  <a:pt x="1494" y="1797"/>
                </a:lnTo>
                <a:cubicBezTo>
                  <a:pt x="1523" y="1797"/>
                  <a:pt x="1566" y="1768"/>
                  <a:pt x="1552" y="1725"/>
                </a:cubicBezTo>
                <a:lnTo>
                  <a:pt x="1552" y="1682"/>
                </a:lnTo>
                <a:cubicBezTo>
                  <a:pt x="1538" y="1682"/>
                  <a:pt x="1523" y="1696"/>
                  <a:pt x="1523" y="1725"/>
                </a:cubicBezTo>
                <a:lnTo>
                  <a:pt x="1523" y="1739"/>
                </a:lnTo>
                <a:cubicBezTo>
                  <a:pt x="1523" y="1754"/>
                  <a:pt x="1523" y="1768"/>
                  <a:pt x="1523" y="1768"/>
                </a:cubicBezTo>
                <a:lnTo>
                  <a:pt x="1480" y="1768"/>
                </a:lnTo>
                <a:lnTo>
                  <a:pt x="1466" y="1711"/>
                </a:lnTo>
                <a:cubicBezTo>
                  <a:pt x="1451" y="1653"/>
                  <a:pt x="1509" y="1581"/>
                  <a:pt x="1509" y="1553"/>
                </a:cubicBezTo>
                <a:cubicBezTo>
                  <a:pt x="1509" y="1510"/>
                  <a:pt x="1523" y="1466"/>
                  <a:pt x="1538" y="1438"/>
                </a:cubicBezTo>
                <a:cubicBezTo>
                  <a:pt x="1538" y="1431"/>
                  <a:pt x="1534" y="1427"/>
                  <a:pt x="1527" y="1427"/>
                </a:cubicBezTo>
                <a:cubicBezTo>
                  <a:pt x="1520" y="1427"/>
                  <a:pt x="1509" y="1431"/>
                  <a:pt x="1494" y="1438"/>
                </a:cubicBezTo>
                <a:lnTo>
                  <a:pt x="1480" y="1452"/>
                </a:lnTo>
                <a:cubicBezTo>
                  <a:pt x="1470" y="1471"/>
                  <a:pt x="1461" y="1478"/>
                  <a:pt x="1451" y="1478"/>
                </a:cubicBezTo>
                <a:cubicBezTo>
                  <a:pt x="1432" y="1478"/>
                  <a:pt x="1413" y="1452"/>
                  <a:pt x="1394" y="1452"/>
                </a:cubicBezTo>
                <a:cubicBezTo>
                  <a:pt x="1351" y="1452"/>
                  <a:pt x="1365" y="1409"/>
                  <a:pt x="1365" y="1395"/>
                </a:cubicBezTo>
                <a:lnTo>
                  <a:pt x="1408" y="1323"/>
                </a:lnTo>
                <a:cubicBezTo>
                  <a:pt x="1380" y="1251"/>
                  <a:pt x="1394" y="1122"/>
                  <a:pt x="1380" y="1107"/>
                </a:cubicBezTo>
                <a:cubicBezTo>
                  <a:pt x="1351" y="1093"/>
                  <a:pt x="1336" y="1050"/>
                  <a:pt x="1322" y="1007"/>
                </a:cubicBezTo>
                <a:lnTo>
                  <a:pt x="1365" y="1007"/>
                </a:lnTo>
                <a:cubicBezTo>
                  <a:pt x="1394" y="1007"/>
                  <a:pt x="1408" y="978"/>
                  <a:pt x="1380" y="978"/>
                </a:cubicBezTo>
                <a:lnTo>
                  <a:pt x="1336" y="964"/>
                </a:lnTo>
                <a:cubicBezTo>
                  <a:pt x="1293" y="920"/>
                  <a:pt x="1164" y="877"/>
                  <a:pt x="1121" y="863"/>
                </a:cubicBezTo>
                <a:cubicBezTo>
                  <a:pt x="1092" y="834"/>
                  <a:pt x="1107" y="806"/>
                  <a:pt x="1164" y="791"/>
                </a:cubicBezTo>
                <a:lnTo>
                  <a:pt x="1265" y="849"/>
                </a:lnTo>
                <a:lnTo>
                  <a:pt x="1308" y="863"/>
                </a:lnTo>
                <a:cubicBezTo>
                  <a:pt x="1351" y="892"/>
                  <a:pt x="1408" y="892"/>
                  <a:pt x="1437" y="892"/>
                </a:cubicBezTo>
                <a:lnTo>
                  <a:pt x="1408" y="863"/>
                </a:lnTo>
                <a:cubicBezTo>
                  <a:pt x="1423" y="834"/>
                  <a:pt x="1351" y="806"/>
                  <a:pt x="1322" y="806"/>
                </a:cubicBezTo>
                <a:cubicBezTo>
                  <a:pt x="1293" y="806"/>
                  <a:pt x="1293" y="777"/>
                  <a:pt x="1322" y="734"/>
                </a:cubicBezTo>
                <a:lnTo>
                  <a:pt x="1351" y="705"/>
                </a:lnTo>
                <a:lnTo>
                  <a:pt x="1394" y="676"/>
                </a:lnTo>
                <a:cubicBezTo>
                  <a:pt x="1403" y="641"/>
                  <a:pt x="1422" y="622"/>
                  <a:pt x="1442" y="622"/>
                </a:cubicBezTo>
                <a:cubicBezTo>
                  <a:pt x="1455" y="622"/>
                  <a:pt x="1469" y="631"/>
                  <a:pt x="1480" y="648"/>
                </a:cubicBezTo>
                <a:lnTo>
                  <a:pt x="1552" y="648"/>
                </a:lnTo>
                <a:cubicBezTo>
                  <a:pt x="1595" y="619"/>
                  <a:pt x="1552" y="561"/>
                  <a:pt x="1523" y="547"/>
                </a:cubicBezTo>
                <a:cubicBezTo>
                  <a:pt x="1494" y="547"/>
                  <a:pt x="1480" y="475"/>
                  <a:pt x="1480" y="461"/>
                </a:cubicBezTo>
                <a:cubicBezTo>
                  <a:pt x="1481" y="460"/>
                  <a:pt x="1481" y="460"/>
                  <a:pt x="1481" y="460"/>
                </a:cubicBezTo>
                <a:lnTo>
                  <a:pt x="1481" y="460"/>
                </a:lnTo>
                <a:cubicBezTo>
                  <a:pt x="1478" y="460"/>
                  <a:pt x="1336" y="576"/>
                  <a:pt x="1322" y="576"/>
                </a:cubicBezTo>
                <a:cubicBezTo>
                  <a:pt x="1293" y="576"/>
                  <a:pt x="1293" y="533"/>
                  <a:pt x="1293" y="518"/>
                </a:cubicBezTo>
                <a:cubicBezTo>
                  <a:pt x="1279" y="504"/>
                  <a:pt x="1236" y="475"/>
                  <a:pt x="1193" y="461"/>
                </a:cubicBezTo>
                <a:lnTo>
                  <a:pt x="1178" y="403"/>
                </a:lnTo>
                <a:cubicBezTo>
                  <a:pt x="1164" y="375"/>
                  <a:pt x="1150" y="346"/>
                  <a:pt x="1135" y="317"/>
                </a:cubicBezTo>
                <a:cubicBezTo>
                  <a:pt x="1127" y="305"/>
                  <a:pt x="1119" y="301"/>
                  <a:pt x="1111" y="301"/>
                </a:cubicBezTo>
                <a:cubicBezTo>
                  <a:pt x="1095" y="301"/>
                  <a:pt x="1080" y="319"/>
                  <a:pt x="1069" y="319"/>
                </a:cubicBezTo>
                <a:cubicBezTo>
                  <a:pt x="1067" y="319"/>
                  <a:pt x="1065" y="319"/>
                  <a:pt x="1063" y="317"/>
                </a:cubicBezTo>
                <a:lnTo>
                  <a:pt x="1035" y="288"/>
                </a:lnTo>
                <a:cubicBezTo>
                  <a:pt x="1006" y="245"/>
                  <a:pt x="977" y="188"/>
                  <a:pt x="963" y="188"/>
                </a:cubicBezTo>
                <a:cubicBezTo>
                  <a:pt x="963" y="185"/>
                  <a:pt x="962" y="184"/>
                  <a:pt x="961" y="184"/>
                </a:cubicBezTo>
                <a:cubicBezTo>
                  <a:pt x="957" y="184"/>
                  <a:pt x="943" y="207"/>
                  <a:pt x="920" y="231"/>
                </a:cubicBezTo>
                <a:lnTo>
                  <a:pt x="934" y="245"/>
                </a:lnTo>
                <a:cubicBezTo>
                  <a:pt x="977" y="274"/>
                  <a:pt x="920" y="303"/>
                  <a:pt x="920" y="346"/>
                </a:cubicBezTo>
                <a:lnTo>
                  <a:pt x="920" y="389"/>
                </a:lnTo>
                <a:cubicBezTo>
                  <a:pt x="920" y="432"/>
                  <a:pt x="934" y="489"/>
                  <a:pt x="934" y="504"/>
                </a:cubicBezTo>
                <a:lnTo>
                  <a:pt x="891" y="518"/>
                </a:lnTo>
                <a:lnTo>
                  <a:pt x="834" y="533"/>
                </a:lnTo>
                <a:cubicBezTo>
                  <a:pt x="862" y="576"/>
                  <a:pt x="920" y="590"/>
                  <a:pt x="920" y="590"/>
                </a:cubicBezTo>
                <a:cubicBezTo>
                  <a:pt x="934" y="590"/>
                  <a:pt x="948" y="604"/>
                  <a:pt x="963" y="633"/>
                </a:cubicBezTo>
                <a:lnTo>
                  <a:pt x="948" y="648"/>
                </a:lnTo>
                <a:cubicBezTo>
                  <a:pt x="920" y="676"/>
                  <a:pt x="920" y="691"/>
                  <a:pt x="948" y="719"/>
                </a:cubicBezTo>
                <a:cubicBezTo>
                  <a:pt x="977" y="734"/>
                  <a:pt x="1006" y="762"/>
                  <a:pt x="963" y="791"/>
                </a:cubicBezTo>
                <a:cubicBezTo>
                  <a:pt x="977" y="820"/>
                  <a:pt x="992" y="877"/>
                  <a:pt x="992" y="906"/>
                </a:cubicBezTo>
                <a:lnTo>
                  <a:pt x="992" y="935"/>
                </a:lnTo>
                <a:lnTo>
                  <a:pt x="992" y="992"/>
                </a:lnTo>
                <a:cubicBezTo>
                  <a:pt x="963" y="1035"/>
                  <a:pt x="963" y="1064"/>
                  <a:pt x="977" y="1079"/>
                </a:cubicBezTo>
                <a:cubicBezTo>
                  <a:pt x="992" y="1079"/>
                  <a:pt x="963" y="1107"/>
                  <a:pt x="948" y="1122"/>
                </a:cubicBezTo>
                <a:cubicBezTo>
                  <a:pt x="934" y="1136"/>
                  <a:pt x="948" y="1165"/>
                  <a:pt x="963" y="1179"/>
                </a:cubicBezTo>
                <a:cubicBezTo>
                  <a:pt x="963" y="1181"/>
                  <a:pt x="964" y="1182"/>
                  <a:pt x="966" y="1182"/>
                </a:cubicBezTo>
                <a:cubicBezTo>
                  <a:pt x="978" y="1182"/>
                  <a:pt x="1024" y="1148"/>
                  <a:pt x="1049" y="1136"/>
                </a:cubicBezTo>
                <a:cubicBezTo>
                  <a:pt x="1052" y="1133"/>
                  <a:pt x="1055" y="1132"/>
                  <a:pt x="1058" y="1132"/>
                </a:cubicBezTo>
                <a:cubicBezTo>
                  <a:pt x="1073" y="1132"/>
                  <a:pt x="1092" y="1156"/>
                  <a:pt x="1092" y="1179"/>
                </a:cubicBezTo>
                <a:lnTo>
                  <a:pt x="1078" y="1208"/>
                </a:lnTo>
                <a:cubicBezTo>
                  <a:pt x="1078" y="1237"/>
                  <a:pt x="1049" y="1265"/>
                  <a:pt x="1035" y="1294"/>
                </a:cubicBezTo>
                <a:cubicBezTo>
                  <a:pt x="1020" y="1323"/>
                  <a:pt x="1035" y="1366"/>
                  <a:pt x="1006" y="1380"/>
                </a:cubicBezTo>
                <a:cubicBezTo>
                  <a:pt x="963" y="1423"/>
                  <a:pt x="1049" y="1438"/>
                  <a:pt x="1020" y="1481"/>
                </a:cubicBezTo>
                <a:lnTo>
                  <a:pt x="1006" y="1524"/>
                </a:lnTo>
                <a:cubicBezTo>
                  <a:pt x="1014" y="1527"/>
                  <a:pt x="1022" y="1528"/>
                  <a:pt x="1029" y="1528"/>
                </a:cubicBezTo>
                <a:cubicBezTo>
                  <a:pt x="1063" y="1528"/>
                  <a:pt x="1092" y="1504"/>
                  <a:pt x="1092" y="1481"/>
                </a:cubicBezTo>
                <a:cubicBezTo>
                  <a:pt x="1092" y="1478"/>
                  <a:pt x="1093" y="1477"/>
                  <a:pt x="1093" y="1477"/>
                </a:cubicBezTo>
                <a:cubicBezTo>
                  <a:pt x="1097" y="1477"/>
                  <a:pt x="1109" y="1505"/>
                  <a:pt x="1121" y="1553"/>
                </a:cubicBezTo>
                <a:lnTo>
                  <a:pt x="1121" y="1596"/>
                </a:lnTo>
                <a:cubicBezTo>
                  <a:pt x="1107" y="1624"/>
                  <a:pt x="1049" y="1596"/>
                  <a:pt x="1049" y="1653"/>
                </a:cubicBezTo>
                <a:cubicBezTo>
                  <a:pt x="1063" y="1682"/>
                  <a:pt x="1078" y="1711"/>
                  <a:pt x="1078" y="1754"/>
                </a:cubicBezTo>
                <a:lnTo>
                  <a:pt x="1092" y="1797"/>
                </a:lnTo>
                <a:cubicBezTo>
                  <a:pt x="1092" y="1869"/>
                  <a:pt x="1164" y="1912"/>
                  <a:pt x="1193" y="1912"/>
                </a:cubicBezTo>
                <a:cubicBezTo>
                  <a:pt x="1221" y="1912"/>
                  <a:pt x="1236" y="1998"/>
                  <a:pt x="1207" y="1998"/>
                </a:cubicBezTo>
                <a:cubicBezTo>
                  <a:pt x="1203" y="1996"/>
                  <a:pt x="1200" y="1995"/>
                  <a:pt x="1198" y="1995"/>
                </a:cubicBezTo>
                <a:cubicBezTo>
                  <a:pt x="1186" y="1995"/>
                  <a:pt x="1211" y="2029"/>
                  <a:pt x="1236" y="2041"/>
                </a:cubicBezTo>
                <a:cubicBezTo>
                  <a:pt x="1250" y="2055"/>
                  <a:pt x="1207" y="2127"/>
                  <a:pt x="1193" y="2142"/>
                </a:cubicBezTo>
                <a:cubicBezTo>
                  <a:pt x="1164" y="2156"/>
                  <a:pt x="1207" y="2242"/>
                  <a:pt x="1178" y="2242"/>
                </a:cubicBezTo>
                <a:cubicBezTo>
                  <a:pt x="1150" y="2257"/>
                  <a:pt x="1193" y="2257"/>
                  <a:pt x="1221" y="2271"/>
                </a:cubicBezTo>
                <a:cubicBezTo>
                  <a:pt x="1250" y="2271"/>
                  <a:pt x="1250" y="2314"/>
                  <a:pt x="1236" y="2357"/>
                </a:cubicBezTo>
                <a:lnTo>
                  <a:pt x="1193" y="2314"/>
                </a:lnTo>
                <a:lnTo>
                  <a:pt x="1135" y="2271"/>
                </a:lnTo>
                <a:lnTo>
                  <a:pt x="1135" y="2271"/>
                </a:lnTo>
                <a:cubicBezTo>
                  <a:pt x="1135" y="2314"/>
                  <a:pt x="1178" y="2372"/>
                  <a:pt x="1193" y="2386"/>
                </a:cubicBezTo>
                <a:cubicBezTo>
                  <a:pt x="1205" y="2398"/>
                  <a:pt x="1217" y="2403"/>
                  <a:pt x="1228" y="2403"/>
                </a:cubicBezTo>
                <a:cubicBezTo>
                  <a:pt x="1243" y="2403"/>
                  <a:pt x="1256" y="2394"/>
                  <a:pt x="1265" y="2386"/>
                </a:cubicBezTo>
                <a:lnTo>
                  <a:pt x="1279" y="2372"/>
                </a:lnTo>
                <a:cubicBezTo>
                  <a:pt x="1308" y="2357"/>
                  <a:pt x="1336" y="2357"/>
                  <a:pt x="1351" y="2357"/>
                </a:cubicBezTo>
                <a:cubicBezTo>
                  <a:pt x="1365" y="2372"/>
                  <a:pt x="1380" y="2429"/>
                  <a:pt x="1365" y="2429"/>
                </a:cubicBezTo>
                <a:cubicBezTo>
                  <a:pt x="1336" y="2472"/>
                  <a:pt x="1336" y="2501"/>
                  <a:pt x="1365" y="2544"/>
                </a:cubicBezTo>
                <a:lnTo>
                  <a:pt x="1394" y="2558"/>
                </a:lnTo>
                <a:cubicBezTo>
                  <a:pt x="1394" y="2606"/>
                  <a:pt x="1384" y="2634"/>
                  <a:pt x="1364" y="2634"/>
                </a:cubicBezTo>
                <a:cubicBezTo>
                  <a:pt x="1360" y="2634"/>
                  <a:pt x="1356" y="2633"/>
                  <a:pt x="1351" y="2630"/>
                </a:cubicBezTo>
                <a:lnTo>
                  <a:pt x="1336" y="2630"/>
                </a:lnTo>
                <a:lnTo>
                  <a:pt x="1308" y="2587"/>
                </a:lnTo>
                <a:cubicBezTo>
                  <a:pt x="1297" y="2576"/>
                  <a:pt x="1277" y="2574"/>
                  <a:pt x="1254" y="2574"/>
                </a:cubicBezTo>
                <a:cubicBezTo>
                  <a:pt x="1229" y="2574"/>
                  <a:pt x="1200" y="2577"/>
                  <a:pt x="1179" y="2577"/>
                </a:cubicBezTo>
                <a:cubicBezTo>
                  <a:pt x="1166" y="2577"/>
                  <a:pt x="1156" y="2576"/>
                  <a:pt x="1150" y="2573"/>
                </a:cubicBezTo>
                <a:cubicBezTo>
                  <a:pt x="1121" y="2573"/>
                  <a:pt x="1092" y="2573"/>
                  <a:pt x="1107" y="2587"/>
                </a:cubicBezTo>
                <a:lnTo>
                  <a:pt x="1121" y="2587"/>
                </a:lnTo>
                <a:cubicBezTo>
                  <a:pt x="1135" y="2587"/>
                  <a:pt x="1178" y="2587"/>
                  <a:pt x="1178" y="2601"/>
                </a:cubicBezTo>
                <a:cubicBezTo>
                  <a:pt x="1189" y="2634"/>
                  <a:pt x="1176" y="2650"/>
                  <a:pt x="1156" y="2650"/>
                </a:cubicBezTo>
                <a:cubicBezTo>
                  <a:pt x="1150" y="2650"/>
                  <a:pt x="1142" y="2648"/>
                  <a:pt x="1135" y="2645"/>
                </a:cubicBezTo>
                <a:lnTo>
                  <a:pt x="1135" y="2645"/>
                </a:lnTo>
                <a:cubicBezTo>
                  <a:pt x="1121" y="2659"/>
                  <a:pt x="1207" y="2688"/>
                  <a:pt x="1221" y="2731"/>
                </a:cubicBezTo>
                <a:cubicBezTo>
                  <a:pt x="1236" y="2759"/>
                  <a:pt x="1279" y="2788"/>
                  <a:pt x="1293" y="2803"/>
                </a:cubicBezTo>
                <a:cubicBezTo>
                  <a:pt x="1308" y="2817"/>
                  <a:pt x="1250" y="2918"/>
                  <a:pt x="1221" y="2932"/>
                </a:cubicBezTo>
                <a:cubicBezTo>
                  <a:pt x="1193" y="2961"/>
                  <a:pt x="1164" y="2975"/>
                  <a:pt x="1150" y="2989"/>
                </a:cubicBezTo>
                <a:lnTo>
                  <a:pt x="1150" y="3004"/>
                </a:lnTo>
                <a:cubicBezTo>
                  <a:pt x="1150" y="3018"/>
                  <a:pt x="1164" y="3032"/>
                  <a:pt x="1164" y="3032"/>
                </a:cubicBezTo>
                <a:lnTo>
                  <a:pt x="1207" y="3032"/>
                </a:lnTo>
                <a:cubicBezTo>
                  <a:pt x="1250" y="3032"/>
                  <a:pt x="1265" y="3061"/>
                  <a:pt x="1236" y="3090"/>
                </a:cubicBezTo>
                <a:lnTo>
                  <a:pt x="1221" y="3119"/>
                </a:lnTo>
                <a:cubicBezTo>
                  <a:pt x="1221" y="3133"/>
                  <a:pt x="1250" y="3219"/>
                  <a:pt x="1279" y="3305"/>
                </a:cubicBezTo>
                <a:lnTo>
                  <a:pt x="1207" y="3392"/>
                </a:lnTo>
                <a:cubicBezTo>
                  <a:pt x="1221" y="3406"/>
                  <a:pt x="1265" y="3420"/>
                  <a:pt x="1279" y="3420"/>
                </a:cubicBezTo>
                <a:cubicBezTo>
                  <a:pt x="1293" y="3435"/>
                  <a:pt x="1293" y="3521"/>
                  <a:pt x="1265" y="3521"/>
                </a:cubicBezTo>
                <a:cubicBezTo>
                  <a:pt x="1236" y="3535"/>
                  <a:pt x="1265" y="3550"/>
                  <a:pt x="1279" y="3550"/>
                </a:cubicBezTo>
                <a:cubicBezTo>
                  <a:pt x="1293" y="3564"/>
                  <a:pt x="1293" y="3622"/>
                  <a:pt x="1279" y="3679"/>
                </a:cubicBezTo>
                <a:lnTo>
                  <a:pt x="1279" y="3736"/>
                </a:lnTo>
                <a:cubicBezTo>
                  <a:pt x="1279" y="3765"/>
                  <a:pt x="1279" y="3780"/>
                  <a:pt x="1279" y="3794"/>
                </a:cubicBezTo>
                <a:lnTo>
                  <a:pt x="1279" y="3808"/>
                </a:lnTo>
                <a:cubicBezTo>
                  <a:pt x="1293" y="3823"/>
                  <a:pt x="1279" y="3837"/>
                  <a:pt x="1265" y="3851"/>
                </a:cubicBezTo>
                <a:lnTo>
                  <a:pt x="1250" y="3851"/>
                </a:lnTo>
                <a:lnTo>
                  <a:pt x="1236" y="3866"/>
                </a:lnTo>
                <a:cubicBezTo>
                  <a:pt x="1250" y="3880"/>
                  <a:pt x="1322" y="3923"/>
                  <a:pt x="1322" y="3938"/>
                </a:cubicBezTo>
                <a:cubicBezTo>
                  <a:pt x="1322" y="3966"/>
                  <a:pt x="1293" y="4024"/>
                  <a:pt x="1265" y="4024"/>
                </a:cubicBezTo>
                <a:cubicBezTo>
                  <a:pt x="1250" y="4038"/>
                  <a:pt x="1293" y="4067"/>
                  <a:pt x="1365" y="4081"/>
                </a:cubicBezTo>
                <a:lnTo>
                  <a:pt x="1365" y="4182"/>
                </a:lnTo>
                <a:cubicBezTo>
                  <a:pt x="1362" y="4185"/>
                  <a:pt x="1358" y="4186"/>
                  <a:pt x="1353" y="4186"/>
                </a:cubicBezTo>
                <a:cubicBezTo>
                  <a:pt x="1330" y="4186"/>
                  <a:pt x="1291" y="4165"/>
                  <a:pt x="1279" y="4153"/>
                </a:cubicBezTo>
                <a:cubicBezTo>
                  <a:pt x="1277" y="4152"/>
                  <a:pt x="1276" y="4151"/>
                  <a:pt x="1274" y="4151"/>
                </a:cubicBezTo>
                <a:cubicBezTo>
                  <a:pt x="1262" y="4151"/>
                  <a:pt x="1250" y="4204"/>
                  <a:pt x="1250" y="4268"/>
                </a:cubicBezTo>
                <a:lnTo>
                  <a:pt x="1336" y="4268"/>
                </a:lnTo>
                <a:cubicBezTo>
                  <a:pt x="1351" y="4268"/>
                  <a:pt x="1365" y="4282"/>
                  <a:pt x="1365" y="4297"/>
                </a:cubicBezTo>
                <a:cubicBezTo>
                  <a:pt x="1351" y="4311"/>
                  <a:pt x="1336" y="4340"/>
                  <a:pt x="1308" y="4354"/>
                </a:cubicBezTo>
                <a:lnTo>
                  <a:pt x="1351" y="4397"/>
                </a:lnTo>
                <a:lnTo>
                  <a:pt x="1380" y="4426"/>
                </a:lnTo>
                <a:cubicBezTo>
                  <a:pt x="1408" y="4469"/>
                  <a:pt x="1336" y="4512"/>
                  <a:pt x="1293" y="4512"/>
                </a:cubicBezTo>
                <a:cubicBezTo>
                  <a:pt x="1250" y="4512"/>
                  <a:pt x="1293" y="4584"/>
                  <a:pt x="1308" y="4598"/>
                </a:cubicBezTo>
                <a:cubicBezTo>
                  <a:pt x="1336" y="4613"/>
                  <a:pt x="1336" y="4627"/>
                  <a:pt x="1322" y="4642"/>
                </a:cubicBezTo>
                <a:lnTo>
                  <a:pt x="1322" y="4656"/>
                </a:lnTo>
                <a:cubicBezTo>
                  <a:pt x="1308" y="4699"/>
                  <a:pt x="1322" y="4785"/>
                  <a:pt x="1351" y="4843"/>
                </a:cubicBezTo>
                <a:cubicBezTo>
                  <a:pt x="1365" y="4857"/>
                  <a:pt x="1351" y="4871"/>
                  <a:pt x="1351" y="4871"/>
                </a:cubicBezTo>
                <a:lnTo>
                  <a:pt x="1351" y="4915"/>
                </a:lnTo>
                <a:cubicBezTo>
                  <a:pt x="1336" y="4943"/>
                  <a:pt x="1365" y="5015"/>
                  <a:pt x="1380" y="5087"/>
                </a:cubicBezTo>
                <a:lnTo>
                  <a:pt x="1423" y="5130"/>
                </a:lnTo>
                <a:cubicBezTo>
                  <a:pt x="1423" y="5144"/>
                  <a:pt x="1423" y="5159"/>
                  <a:pt x="1408" y="5173"/>
                </a:cubicBezTo>
                <a:lnTo>
                  <a:pt x="1365" y="5202"/>
                </a:lnTo>
                <a:cubicBezTo>
                  <a:pt x="1394" y="5245"/>
                  <a:pt x="1408" y="5317"/>
                  <a:pt x="1423" y="5360"/>
                </a:cubicBezTo>
                <a:lnTo>
                  <a:pt x="1408" y="5403"/>
                </a:lnTo>
                <a:cubicBezTo>
                  <a:pt x="1365" y="5461"/>
                  <a:pt x="1394" y="5518"/>
                  <a:pt x="1408" y="5575"/>
                </a:cubicBezTo>
                <a:lnTo>
                  <a:pt x="1408" y="5647"/>
                </a:lnTo>
                <a:cubicBezTo>
                  <a:pt x="1365" y="5662"/>
                  <a:pt x="1437" y="5705"/>
                  <a:pt x="1466" y="5719"/>
                </a:cubicBezTo>
                <a:cubicBezTo>
                  <a:pt x="1509" y="5734"/>
                  <a:pt x="1552" y="5762"/>
                  <a:pt x="1552" y="5777"/>
                </a:cubicBezTo>
                <a:cubicBezTo>
                  <a:pt x="1552" y="5791"/>
                  <a:pt x="1552" y="5791"/>
                  <a:pt x="1538" y="5791"/>
                </a:cubicBezTo>
                <a:lnTo>
                  <a:pt x="1523" y="5791"/>
                </a:lnTo>
                <a:lnTo>
                  <a:pt x="1451" y="5777"/>
                </a:lnTo>
                <a:cubicBezTo>
                  <a:pt x="1408" y="5805"/>
                  <a:pt x="1380" y="5935"/>
                  <a:pt x="1351" y="5949"/>
                </a:cubicBezTo>
                <a:cubicBezTo>
                  <a:pt x="1344" y="5963"/>
                  <a:pt x="1326" y="5971"/>
                  <a:pt x="1306" y="5971"/>
                </a:cubicBezTo>
                <a:cubicBezTo>
                  <a:pt x="1286" y="5971"/>
                  <a:pt x="1265" y="5963"/>
                  <a:pt x="1250" y="5949"/>
                </a:cubicBezTo>
                <a:lnTo>
                  <a:pt x="1293" y="5892"/>
                </a:lnTo>
                <a:cubicBezTo>
                  <a:pt x="1308" y="5892"/>
                  <a:pt x="1308" y="5877"/>
                  <a:pt x="1308" y="5877"/>
                </a:cubicBezTo>
                <a:cubicBezTo>
                  <a:pt x="1308" y="5863"/>
                  <a:pt x="1293" y="5848"/>
                  <a:pt x="1279" y="5848"/>
                </a:cubicBezTo>
                <a:cubicBezTo>
                  <a:pt x="1265" y="5848"/>
                  <a:pt x="1250" y="5848"/>
                  <a:pt x="1250" y="5863"/>
                </a:cubicBezTo>
                <a:cubicBezTo>
                  <a:pt x="1250" y="5920"/>
                  <a:pt x="1236" y="5992"/>
                  <a:pt x="1279" y="6050"/>
                </a:cubicBezTo>
                <a:lnTo>
                  <a:pt x="1293" y="6064"/>
                </a:lnTo>
                <a:cubicBezTo>
                  <a:pt x="1295" y="6066"/>
                  <a:pt x="1297" y="6066"/>
                  <a:pt x="1300" y="6066"/>
                </a:cubicBezTo>
                <a:cubicBezTo>
                  <a:pt x="1323" y="6066"/>
                  <a:pt x="1381" y="6019"/>
                  <a:pt x="1394" y="6006"/>
                </a:cubicBezTo>
                <a:cubicBezTo>
                  <a:pt x="1397" y="6003"/>
                  <a:pt x="1401" y="6001"/>
                  <a:pt x="1405" y="6001"/>
                </a:cubicBezTo>
                <a:cubicBezTo>
                  <a:pt x="1435" y="6001"/>
                  <a:pt x="1477" y="6084"/>
                  <a:pt x="1451" y="6121"/>
                </a:cubicBezTo>
                <a:cubicBezTo>
                  <a:pt x="1444" y="6143"/>
                  <a:pt x="1433" y="6150"/>
                  <a:pt x="1424" y="6150"/>
                </a:cubicBezTo>
                <a:cubicBezTo>
                  <a:pt x="1415" y="6150"/>
                  <a:pt x="1408" y="6143"/>
                  <a:pt x="1408" y="6136"/>
                </a:cubicBezTo>
                <a:cubicBezTo>
                  <a:pt x="1394" y="6121"/>
                  <a:pt x="1380" y="6121"/>
                  <a:pt x="1365" y="6121"/>
                </a:cubicBezTo>
                <a:cubicBezTo>
                  <a:pt x="1365" y="6136"/>
                  <a:pt x="1336" y="6179"/>
                  <a:pt x="1322" y="6193"/>
                </a:cubicBezTo>
                <a:cubicBezTo>
                  <a:pt x="1322" y="6208"/>
                  <a:pt x="1351" y="6222"/>
                  <a:pt x="1365" y="6236"/>
                </a:cubicBezTo>
                <a:cubicBezTo>
                  <a:pt x="1380" y="6236"/>
                  <a:pt x="1394" y="6265"/>
                  <a:pt x="1394" y="6294"/>
                </a:cubicBezTo>
                <a:lnTo>
                  <a:pt x="1523" y="6294"/>
                </a:lnTo>
                <a:cubicBezTo>
                  <a:pt x="1509" y="6351"/>
                  <a:pt x="1494" y="6394"/>
                  <a:pt x="1494" y="6409"/>
                </a:cubicBezTo>
                <a:cubicBezTo>
                  <a:pt x="1509" y="6409"/>
                  <a:pt x="1552" y="6481"/>
                  <a:pt x="1523" y="6481"/>
                </a:cubicBezTo>
                <a:cubicBezTo>
                  <a:pt x="1494" y="6481"/>
                  <a:pt x="1509" y="6538"/>
                  <a:pt x="1523" y="6552"/>
                </a:cubicBezTo>
                <a:cubicBezTo>
                  <a:pt x="1538" y="6581"/>
                  <a:pt x="1509" y="6624"/>
                  <a:pt x="1466" y="6639"/>
                </a:cubicBezTo>
                <a:lnTo>
                  <a:pt x="1523" y="6696"/>
                </a:lnTo>
                <a:cubicBezTo>
                  <a:pt x="1538" y="6710"/>
                  <a:pt x="1538" y="6754"/>
                  <a:pt x="1523" y="6768"/>
                </a:cubicBezTo>
                <a:cubicBezTo>
                  <a:pt x="1466" y="6811"/>
                  <a:pt x="1509" y="6840"/>
                  <a:pt x="1552" y="6869"/>
                </a:cubicBezTo>
                <a:cubicBezTo>
                  <a:pt x="1552" y="6869"/>
                  <a:pt x="1652" y="6983"/>
                  <a:pt x="1652" y="6983"/>
                </a:cubicBezTo>
                <a:cubicBezTo>
                  <a:pt x="1652" y="6998"/>
                  <a:pt x="1652" y="7027"/>
                  <a:pt x="1638" y="7027"/>
                </a:cubicBezTo>
                <a:cubicBezTo>
                  <a:pt x="1581" y="7098"/>
                  <a:pt x="1581" y="7113"/>
                  <a:pt x="1595" y="7185"/>
                </a:cubicBezTo>
                <a:lnTo>
                  <a:pt x="1609" y="7285"/>
                </a:lnTo>
                <a:cubicBezTo>
                  <a:pt x="1566" y="7371"/>
                  <a:pt x="1581" y="7472"/>
                  <a:pt x="1638" y="7515"/>
                </a:cubicBezTo>
                <a:lnTo>
                  <a:pt x="1624" y="7601"/>
                </a:lnTo>
                <a:cubicBezTo>
                  <a:pt x="1624" y="7616"/>
                  <a:pt x="1681" y="7630"/>
                  <a:pt x="1681" y="7644"/>
                </a:cubicBezTo>
                <a:cubicBezTo>
                  <a:pt x="1681" y="7659"/>
                  <a:pt x="1652" y="7687"/>
                  <a:pt x="1652" y="7702"/>
                </a:cubicBezTo>
                <a:cubicBezTo>
                  <a:pt x="1652" y="7745"/>
                  <a:pt x="1652" y="7774"/>
                  <a:pt x="1667" y="7802"/>
                </a:cubicBezTo>
                <a:cubicBezTo>
                  <a:pt x="1696" y="7845"/>
                  <a:pt x="1681" y="7831"/>
                  <a:pt x="1652" y="7845"/>
                </a:cubicBezTo>
                <a:cubicBezTo>
                  <a:pt x="1638" y="7845"/>
                  <a:pt x="1624" y="7860"/>
                  <a:pt x="1624" y="7874"/>
                </a:cubicBezTo>
                <a:cubicBezTo>
                  <a:pt x="1624" y="7903"/>
                  <a:pt x="1624" y="7917"/>
                  <a:pt x="1624" y="7946"/>
                </a:cubicBezTo>
                <a:lnTo>
                  <a:pt x="1609" y="8032"/>
                </a:lnTo>
                <a:cubicBezTo>
                  <a:pt x="1652" y="8061"/>
                  <a:pt x="1638" y="8118"/>
                  <a:pt x="1624" y="8133"/>
                </a:cubicBezTo>
                <a:cubicBezTo>
                  <a:pt x="1609" y="8162"/>
                  <a:pt x="1552" y="8219"/>
                  <a:pt x="1552" y="8262"/>
                </a:cubicBezTo>
                <a:cubicBezTo>
                  <a:pt x="1563" y="8294"/>
                  <a:pt x="1573" y="8311"/>
                  <a:pt x="1590" y="8311"/>
                </a:cubicBezTo>
                <a:cubicBezTo>
                  <a:pt x="1596" y="8311"/>
                  <a:pt x="1602" y="8309"/>
                  <a:pt x="1609" y="8305"/>
                </a:cubicBezTo>
                <a:lnTo>
                  <a:pt x="1624" y="8305"/>
                </a:lnTo>
                <a:cubicBezTo>
                  <a:pt x="1638" y="8305"/>
                  <a:pt x="1667" y="8320"/>
                  <a:pt x="1667" y="8320"/>
                </a:cubicBezTo>
                <a:cubicBezTo>
                  <a:pt x="1696" y="8363"/>
                  <a:pt x="1667" y="8348"/>
                  <a:pt x="1652" y="8363"/>
                </a:cubicBezTo>
                <a:lnTo>
                  <a:pt x="1609" y="8377"/>
                </a:lnTo>
                <a:cubicBezTo>
                  <a:pt x="1624" y="8406"/>
                  <a:pt x="1667" y="8420"/>
                  <a:pt x="1696" y="8420"/>
                </a:cubicBezTo>
                <a:lnTo>
                  <a:pt x="1667" y="8463"/>
                </a:lnTo>
                <a:cubicBezTo>
                  <a:pt x="1638" y="8521"/>
                  <a:pt x="1681" y="8593"/>
                  <a:pt x="1624" y="8650"/>
                </a:cubicBezTo>
                <a:lnTo>
                  <a:pt x="1624" y="8664"/>
                </a:lnTo>
                <a:cubicBezTo>
                  <a:pt x="1638" y="8708"/>
                  <a:pt x="1581" y="8736"/>
                  <a:pt x="1552" y="8736"/>
                </a:cubicBezTo>
                <a:cubicBezTo>
                  <a:pt x="1538" y="8736"/>
                  <a:pt x="1494" y="8708"/>
                  <a:pt x="1480" y="8679"/>
                </a:cubicBezTo>
                <a:lnTo>
                  <a:pt x="1466" y="8736"/>
                </a:lnTo>
                <a:cubicBezTo>
                  <a:pt x="1451" y="8779"/>
                  <a:pt x="1494" y="8779"/>
                  <a:pt x="1523" y="8779"/>
                </a:cubicBezTo>
                <a:lnTo>
                  <a:pt x="1552" y="8779"/>
                </a:lnTo>
                <a:cubicBezTo>
                  <a:pt x="1581" y="8779"/>
                  <a:pt x="1681" y="8837"/>
                  <a:pt x="1667" y="8866"/>
                </a:cubicBezTo>
                <a:cubicBezTo>
                  <a:pt x="1667" y="8909"/>
                  <a:pt x="1667" y="8937"/>
                  <a:pt x="1696" y="8937"/>
                </a:cubicBezTo>
                <a:lnTo>
                  <a:pt x="1753" y="8937"/>
                </a:lnTo>
                <a:cubicBezTo>
                  <a:pt x="1753" y="8966"/>
                  <a:pt x="1681" y="9110"/>
                  <a:pt x="1696" y="9139"/>
                </a:cubicBezTo>
                <a:cubicBezTo>
                  <a:pt x="1696" y="9167"/>
                  <a:pt x="1724" y="9253"/>
                  <a:pt x="1753" y="9311"/>
                </a:cubicBezTo>
                <a:lnTo>
                  <a:pt x="1782" y="9383"/>
                </a:lnTo>
                <a:lnTo>
                  <a:pt x="1782" y="9397"/>
                </a:lnTo>
                <a:cubicBezTo>
                  <a:pt x="1782" y="9415"/>
                  <a:pt x="1777" y="9423"/>
                  <a:pt x="1768" y="9423"/>
                </a:cubicBezTo>
                <a:cubicBezTo>
                  <a:pt x="1755" y="9423"/>
                  <a:pt x="1735" y="9408"/>
                  <a:pt x="1710" y="9383"/>
                </a:cubicBezTo>
                <a:lnTo>
                  <a:pt x="1681" y="9354"/>
                </a:lnTo>
                <a:lnTo>
                  <a:pt x="1667" y="9297"/>
                </a:lnTo>
                <a:cubicBezTo>
                  <a:pt x="1654" y="9259"/>
                  <a:pt x="1631" y="9222"/>
                  <a:pt x="1607" y="9222"/>
                </a:cubicBezTo>
                <a:cubicBezTo>
                  <a:pt x="1603" y="9222"/>
                  <a:pt x="1599" y="9223"/>
                  <a:pt x="1595" y="9225"/>
                </a:cubicBezTo>
                <a:lnTo>
                  <a:pt x="1624" y="9282"/>
                </a:lnTo>
                <a:cubicBezTo>
                  <a:pt x="1638" y="9340"/>
                  <a:pt x="1638" y="9383"/>
                  <a:pt x="1696" y="9426"/>
                </a:cubicBezTo>
                <a:lnTo>
                  <a:pt x="1724" y="9440"/>
                </a:lnTo>
                <a:cubicBezTo>
                  <a:pt x="1739" y="9512"/>
                  <a:pt x="1739" y="9627"/>
                  <a:pt x="1724" y="9713"/>
                </a:cubicBezTo>
                <a:lnTo>
                  <a:pt x="1724" y="9785"/>
                </a:lnTo>
                <a:lnTo>
                  <a:pt x="1710" y="9871"/>
                </a:lnTo>
                <a:cubicBezTo>
                  <a:pt x="1710" y="9952"/>
                  <a:pt x="1773" y="10045"/>
                  <a:pt x="1804" y="10045"/>
                </a:cubicBezTo>
                <a:cubicBezTo>
                  <a:pt x="1807" y="10045"/>
                  <a:pt x="1809" y="10045"/>
                  <a:pt x="1811" y="10044"/>
                </a:cubicBezTo>
                <a:cubicBezTo>
                  <a:pt x="1813" y="10041"/>
                  <a:pt x="1815" y="10040"/>
                  <a:pt x="1817" y="10040"/>
                </a:cubicBezTo>
                <a:cubicBezTo>
                  <a:pt x="1824" y="10040"/>
                  <a:pt x="1820" y="10068"/>
                  <a:pt x="1796" y="10116"/>
                </a:cubicBezTo>
                <a:lnTo>
                  <a:pt x="1724" y="10130"/>
                </a:lnTo>
                <a:cubicBezTo>
                  <a:pt x="1696" y="10144"/>
                  <a:pt x="1710" y="10159"/>
                  <a:pt x="1739" y="10173"/>
                </a:cubicBezTo>
                <a:lnTo>
                  <a:pt x="1767" y="10202"/>
                </a:lnTo>
                <a:cubicBezTo>
                  <a:pt x="1782" y="10216"/>
                  <a:pt x="1782" y="10245"/>
                  <a:pt x="1782" y="10245"/>
                </a:cubicBezTo>
                <a:lnTo>
                  <a:pt x="1652" y="10302"/>
                </a:lnTo>
                <a:cubicBezTo>
                  <a:pt x="1692" y="10395"/>
                  <a:pt x="1708" y="10476"/>
                  <a:pt x="1698" y="10476"/>
                </a:cubicBezTo>
                <a:cubicBezTo>
                  <a:pt x="1698" y="10476"/>
                  <a:pt x="1697" y="10476"/>
                  <a:pt x="1696" y="10475"/>
                </a:cubicBezTo>
                <a:lnTo>
                  <a:pt x="1681" y="10460"/>
                </a:lnTo>
                <a:lnTo>
                  <a:pt x="1624" y="10432"/>
                </a:lnTo>
                <a:cubicBezTo>
                  <a:pt x="1633" y="10404"/>
                  <a:pt x="1607" y="10394"/>
                  <a:pt x="1580" y="10394"/>
                </a:cubicBezTo>
                <a:cubicBezTo>
                  <a:pt x="1564" y="10394"/>
                  <a:pt x="1548" y="10398"/>
                  <a:pt x="1538" y="10403"/>
                </a:cubicBezTo>
                <a:cubicBezTo>
                  <a:pt x="1534" y="10405"/>
                  <a:pt x="1530" y="10406"/>
                  <a:pt x="1526" y="10406"/>
                </a:cubicBezTo>
                <a:cubicBezTo>
                  <a:pt x="1498" y="10406"/>
                  <a:pt x="1464" y="10365"/>
                  <a:pt x="1451" y="10302"/>
                </a:cubicBezTo>
                <a:lnTo>
                  <a:pt x="1466" y="10216"/>
                </a:lnTo>
                <a:lnTo>
                  <a:pt x="1466" y="10187"/>
                </a:lnTo>
                <a:cubicBezTo>
                  <a:pt x="1437" y="10159"/>
                  <a:pt x="1394" y="10101"/>
                  <a:pt x="1394" y="10087"/>
                </a:cubicBezTo>
                <a:cubicBezTo>
                  <a:pt x="1408" y="10072"/>
                  <a:pt x="1480" y="9972"/>
                  <a:pt x="1466" y="9929"/>
                </a:cubicBezTo>
                <a:cubicBezTo>
                  <a:pt x="1449" y="9912"/>
                  <a:pt x="1427" y="9905"/>
                  <a:pt x="1412" y="9905"/>
                </a:cubicBezTo>
                <a:cubicBezTo>
                  <a:pt x="1401" y="9905"/>
                  <a:pt x="1394" y="9908"/>
                  <a:pt x="1394" y="9914"/>
                </a:cubicBezTo>
                <a:cubicBezTo>
                  <a:pt x="1380" y="9929"/>
                  <a:pt x="1336" y="9972"/>
                  <a:pt x="1293" y="10001"/>
                </a:cubicBezTo>
                <a:lnTo>
                  <a:pt x="1308" y="10130"/>
                </a:lnTo>
                <a:cubicBezTo>
                  <a:pt x="1308" y="10130"/>
                  <a:pt x="1308" y="10144"/>
                  <a:pt x="1293" y="10159"/>
                </a:cubicBezTo>
                <a:lnTo>
                  <a:pt x="1293" y="10173"/>
                </a:lnTo>
                <a:cubicBezTo>
                  <a:pt x="1279" y="10173"/>
                  <a:pt x="1250" y="10173"/>
                  <a:pt x="1236" y="10144"/>
                </a:cubicBezTo>
                <a:lnTo>
                  <a:pt x="1236" y="10058"/>
                </a:lnTo>
                <a:lnTo>
                  <a:pt x="1250" y="9986"/>
                </a:lnTo>
                <a:cubicBezTo>
                  <a:pt x="1207" y="9929"/>
                  <a:pt x="1164" y="9857"/>
                  <a:pt x="1164" y="9843"/>
                </a:cubicBezTo>
                <a:lnTo>
                  <a:pt x="1150" y="9814"/>
                </a:lnTo>
                <a:lnTo>
                  <a:pt x="1207" y="9670"/>
                </a:lnTo>
                <a:lnTo>
                  <a:pt x="1193" y="9627"/>
                </a:lnTo>
                <a:cubicBezTo>
                  <a:pt x="1178" y="9570"/>
                  <a:pt x="1193" y="9526"/>
                  <a:pt x="1236" y="9512"/>
                </a:cubicBezTo>
                <a:lnTo>
                  <a:pt x="1265" y="9555"/>
                </a:lnTo>
                <a:cubicBezTo>
                  <a:pt x="1279" y="9570"/>
                  <a:pt x="1279" y="9598"/>
                  <a:pt x="1293" y="9613"/>
                </a:cubicBezTo>
                <a:cubicBezTo>
                  <a:pt x="1351" y="9684"/>
                  <a:pt x="1351" y="9699"/>
                  <a:pt x="1293" y="9742"/>
                </a:cubicBezTo>
                <a:lnTo>
                  <a:pt x="1250" y="9771"/>
                </a:lnTo>
                <a:cubicBezTo>
                  <a:pt x="1250" y="9803"/>
                  <a:pt x="1307" y="9819"/>
                  <a:pt x="1347" y="9819"/>
                </a:cubicBezTo>
                <a:cubicBezTo>
                  <a:pt x="1361" y="9819"/>
                  <a:pt x="1372" y="9817"/>
                  <a:pt x="1380" y="9814"/>
                </a:cubicBezTo>
                <a:cubicBezTo>
                  <a:pt x="1394" y="9785"/>
                  <a:pt x="1423" y="9742"/>
                  <a:pt x="1437" y="9713"/>
                </a:cubicBezTo>
                <a:lnTo>
                  <a:pt x="1423" y="9684"/>
                </a:lnTo>
                <a:cubicBezTo>
                  <a:pt x="1408" y="9656"/>
                  <a:pt x="1394" y="9641"/>
                  <a:pt x="1408" y="9613"/>
                </a:cubicBezTo>
                <a:lnTo>
                  <a:pt x="1423" y="9598"/>
                </a:lnTo>
                <a:cubicBezTo>
                  <a:pt x="1437" y="9570"/>
                  <a:pt x="1466" y="9570"/>
                  <a:pt x="1494" y="9570"/>
                </a:cubicBezTo>
                <a:lnTo>
                  <a:pt x="1509" y="9584"/>
                </a:lnTo>
                <a:cubicBezTo>
                  <a:pt x="1523" y="9584"/>
                  <a:pt x="1552" y="9584"/>
                  <a:pt x="1552" y="9570"/>
                </a:cubicBezTo>
                <a:cubicBezTo>
                  <a:pt x="1566" y="9555"/>
                  <a:pt x="1552" y="9541"/>
                  <a:pt x="1552" y="9526"/>
                </a:cubicBezTo>
                <a:lnTo>
                  <a:pt x="1523" y="9498"/>
                </a:lnTo>
                <a:cubicBezTo>
                  <a:pt x="1494" y="9498"/>
                  <a:pt x="1437" y="9498"/>
                  <a:pt x="1408" y="9512"/>
                </a:cubicBezTo>
                <a:lnTo>
                  <a:pt x="1380" y="9526"/>
                </a:lnTo>
                <a:cubicBezTo>
                  <a:pt x="1368" y="9538"/>
                  <a:pt x="1366" y="9583"/>
                  <a:pt x="1345" y="9583"/>
                </a:cubicBezTo>
                <a:cubicBezTo>
                  <a:pt x="1339" y="9583"/>
                  <a:pt x="1332" y="9579"/>
                  <a:pt x="1322" y="9570"/>
                </a:cubicBezTo>
                <a:cubicBezTo>
                  <a:pt x="1293" y="9555"/>
                  <a:pt x="1322" y="9498"/>
                  <a:pt x="1365" y="9455"/>
                </a:cubicBezTo>
                <a:lnTo>
                  <a:pt x="1380" y="9455"/>
                </a:lnTo>
                <a:cubicBezTo>
                  <a:pt x="1394" y="9440"/>
                  <a:pt x="1365" y="9397"/>
                  <a:pt x="1351" y="9368"/>
                </a:cubicBezTo>
                <a:cubicBezTo>
                  <a:pt x="1336" y="9354"/>
                  <a:pt x="1394" y="9354"/>
                  <a:pt x="1423" y="9354"/>
                </a:cubicBezTo>
                <a:cubicBezTo>
                  <a:pt x="1437" y="9354"/>
                  <a:pt x="1423" y="9340"/>
                  <a:pt x="1394" y="9311"/>
                </a:cubicBezTo>
                <a:lnTo>
                  <a:pt x="1380" y="9253"/>
                </a:lnTo>
                <a:cubicBezTo>
                  <a:pt x="1380" y="9253"/>
                  <a:pt x="1394" y="9225"/>
                  <a:pt x="1394" y="9225"/>
                </a:cubicBezTo>
                <a:cubicBezTo>
                  <a:pt x="1451" y="9225"/>
                  <a:pt x="1451" y="9196"/>
                  <a:pt x="1408" y="9153"/>
                </a:cubicBezTo>
                <a:cubicBezTo>
                  <a:pt x="1408" y="9153"/>
                  <a:pt x="1394" y="9139"/>
                  <a:pt x="1380" y="9124"/>
                </a:cubicBezTo>
                <a:lnTo>
                  <a:pt x="1380" y="9110"/>
                </a:lnTo>
                <a:cubicBezTo>
                  <a:pt x="1380" y="9095"/>
                  <a:pt x="1394" y="9081"/>
                  <a:pt x="1408" y="9081"/>
                </a:cubicBezTo>
                <a:lnTo>
                  <a:pt x="1494" y="9081"/>
                </a:lnTo>
                <a:cubicBezTo>
                  <a:pt x="1509" y="9081"/>
                  <a:pt x="1523" y="9081"/>
                  <a:pt x="1509" y="9067"/>
                </a:cubicBezTo>
                <a:lnTo>
                  <a:pt x="1480" y="9067"/>
                </a:lnTo>
                <a:cubicBezTo>
                  <a:pt x="1480" y="9052"/>
                  <a:pt x="1509" y="9009"/>
                  <a:pt x="1538" y="8980"/>
                </a:cubicBezTo>
                <a:cubicBezTo>
                  <a:pt x="1547" y="8971"/>
                  <a:pt x="1503" y="8954"/>
                  <a:pt x="1464" y="8954"/>
                </a:cubicBezTo>
                <a:cubicBezTo>
                  <a:pt x="1447" y="8954"/>
                  <a:pt x="1432" y="8957"/>
                  <a:pt x="1423" y="8966"/>
                </a:cubicBezTo>
                <a:cubicBezTo>
                  <a:pt x="1412" y="8998"/>
                  <a:pt x="1369" y="9015"/>
                  <a:pt x="1342" y="9015"/>
                </a:cubicBezTo>
                <a:cubicBezTo>
                  <a:pt x="1333" y="9015"/>
                  <a:pt x="1326" y="9013"/>
                  <a:pt x="1322" y="9009"/>
                </a:cubicBezTo>
                <a:cubicBezTo>
                  <a:pt x="1308" y="9009"/>
                  <a:pt x="1279" y="8966"/>
                  <a:pt x="1279" y="8952"/>
                </a:cubicBezTo>
                <a:cubicBezTo>
                  <a:pt x="1279" y="8937"/>
                  <a:pt x="1351" y="8880"/>
                  <a:pt x="1380" y="8866"/>
                </a:cubicBezTo>
                <a:cubicBezTo>
                  <a:pt x="1408" y="8866"/>
                  <a:pt x="1408" y="8794"/>
                  <a:pt x="1408" y="8765"/>
                </a:cubicBezTo>
                <a:cubicBezTo>
                  <a:pt x="1408" y="8751"/>
                  <a:pt x="1394" y="8708"/>
                  <a:pt x="1394" y="8679"/>
                </a:cubicBezTo>
                <a:lnTo>
                  <a:pt x="1394" y="8650"/>
                </a:lnTo>
                <a:lnTo>
                  <a:pt x="1380" y="8607"/>
                </a:lnTo>
                <a:cubicBezTo>
                  <a:pt x="1365" y="8564"/>
                  <a:pt x="1423" y="8521"/>
                  <a:pt x="1437" y="8521"/>
                </a:cubicBezTo>
                <a:cubicBezTo>
                  <a:pt x="1451" y="8506"/>
                  <a:pt x="1451" y="8506"/>
                  <a:pt x="1451" y="8492"/>
                </a:cubicBezTo>
                <a:lnTo>
                  <a:pt x="1437" y="8478"/>
                </a:lnTo>
                <a:cubicBezTo>
                  <a:pt x="1432" y="8468"/>
                  <a:pt x="1427" y="8465"/>
                  <a:pt x="1423" y="8465"/>
                </a:cubicBezTo>
                <a:cubicBezTo>
                  <a:pt x="1413" y="8465"/>
                  <a:pt x="1403" y="8478"/>
                  <a:pt x="1394" y="8478"/>
                </a:cubicBezTo>
                <a:lnTo>
                  <a:pt x="1365" y="8478"/>
                </a:lnTo>
                <a:cubicBezTo>
                  <a:pt x="1336" y="8478"/>
                  <a:pt x="1322" y="8449"/>
                  <a:pt x="1336" y="8420"/>
                </a:cubicBezTo>
                <a:lnTo>
                  <a:pt x="1351" y="8406"/>
                </a:lnTo>
                <a:lnTo>
                  <a:pt x="1351" y="8377"/>
                </a:lnTo>
                <a:cubicBezTo>
                  <a:pt x="1359" y="8373"/>
                  <a:pt x="1370" y="8371"/>
                  <a:pt x="1382" y="8371"/>
                </a:cubicBezTo>
                <a:cubicBezTo>
                  <a:pt x="1411" y="8371"/>
                  <a:pt x="1445" y="8381"/>
                  <a:pt x="1466" y="8391"/>
                </a:cubicBezTo>
                <a:cubicBezTo>
                  <a:pt x="1468" y="8393"/>
                  <a:pt x="1469" y="8394"/>
                  <a:pt x="1471" y="8394"/>
                </a:cubicBezTo>
                <a:cubicBezTo>
                  <a:pt x="1480" y="8394"/>
                  <a:pt x="1478" y="8361"/>
                  <a:pt x="1466" y="8348"/>
                </a:cubicBezTo>
                <a:cubicBezTo>
                  <a:pt x="1466" y="8334"/>
                  <a:pt x="1451" y="8305"/>
                  <a:pt x="1451" y="8291"/>
                </a:cubicBezTo>
                <a:lnTo>
                  <a:pt x="1451" y="8277"/>
                </a:lnTo>
                <a:lnTo>
                  <a:pt x="1466" y="8262"/>
                </a:lnTo>
                <a:cubicBezTo>
                  <a:pt x="1451" y="8248"/>
                  <a:pt x="1437" y="8233"/>
                  <a:pt x="1423" y="8233"/>
                </a:cubicBezTo>
                <a:lnTo>
                  <a:pt x="1408" y="8248"/>
                </a:lnTo>
                <a:cubicBezTo>
                  <a:pt x="1394" y="8248"/>
                  <a:pt x="1380" y="8277"/>
                  <a:pt x="1365" y="8291"/>
                </a:cubicBezTo>
                <a:cubicBezTo>
                  <a:pt x="1365" y="8326"/>
                  <a:pt x="1346" y="8352"/>
                  <a:pt x="1315" y="8352"/>
                </a:cubicBezTo>
                <a:cubicBezTo>
                  <a:pt x="1308" y="8352"/>
                  <a:pt x="1301" y="8351"/>
                  <a:pt x="1293" y="8348"/>
                </a:cubicBezTo>
                <a:lnTo>
                  <a:pt x="1236" y="8334"/>
                </a:lnTo>
                <a:cubicBezTo>
                  <a:pt x="1279" y="8305"/>
                  <a:pt x="1265" y="8118"/>
                  <a:pt x="1279" y="8047"/>
                </a:cubicBezTo>
                <a:cubicBezTo>
                  <a:pt x="1293" y="7989"/>
                  <a:pt x="1351" y="7946"/>
                  <a:pt x="1365" y="7946"/>
                </a:cubicBezTo>
                <a:cubicBezTo>
                  <a:pt x="1380" y="7946"/>
                  <a:pt x="1394" y="8004"/>
                  <a:pt x="1394" y="8018"/>
                </a:cubicBezTo>
                <a:cubicBezTo>
                  <a:pt x="1394" y="8047"/>
                  <a:pt x="1408" y="8061"/>
                  <a:pt x="1437" y="8061"/>
                </a:cubicBezTo>
                <a:lnTo>
                  <a:pt x="1437" y="8047"/>
                </a:lnTo>
                <a:lnTo>
                  <a:pt x="1437" y="8004"/>
                </a:lnTo>
                <a:cubicBezTo>
                  <a:pt x="1437" y="7960"/>
                  <a:pt x="1394" y="7917"/>
                  <a:pt x="1365" y="7917"/>
                </a:cubicBezTo>
                <a:lnTo>
                  <a:pt x="1336" y="7903"/>
                </a:lnTo>
                <a:cubicBezTo>
                  <a:pt x="1308" y="7889"/>
                  <a:pt x="1293" y="7860"/>
                  <a:pt x="1279" y="7845"/>
                </a:cubicBezTo>
                <a:cubicBezTo>
                  <a:pt x="1265" y="7831"/>
                  <a:pt x="1250" y="7817"/>
                  <a:pt x="1250" y="7802"/>
                </a:cubicBezTo>
                <a:cubicBezTo>
                  <a:pt x="1236" y="7745"/>
                  <a:pt x="1265" y="7687"/>
                  <a:pt x="1221" y="7630"/>
                </a:cubicBezTo>
                <a:cubicBezTo>
                  <a:pt x="1207" y="7630"/>
                  <a:pt x="1236" y="7573"/>
                  <a:pt x="1265" y="7544"/>
                </a:cubicBezTo>
                <a:lnTo>
                  <a:pt x="1293" y="7529"/>
                </a:lnTo>
                <a:cubicBezTo>
                  <a:pt x="1299" y="7527"/>
                  <a:pt x="1303" y="7526"/>
                  <a:pt x="1307" y="7526"/>
                </a:cubicBezTo>
                <a:cubicBezTo>
                  <a:pt x="1326" y="7526"/>
                  <a:pt x="1331" y="7549"/>
                  <a:pt x="1308" y="7573"/>
                </a:cubicBezTo>
                <a:lnTo>
                  <a:pt x="1351" y="7616"/>
                </a:lnTo>
                <a:lnTo>
                  <a:pt x="1365" y="7630"/>
                </a:lnTo>
                <a:cubicBezTo>
                  <a:pt x="1365" y="7673"/>
                  <a:pt x="1380" y="7745"/>
                  <a:pt x="1408" y="7745"/>
                </a:cubicBezTo>
                <a:cubicBezTo>
                  <a:pt x="1409" y="7746"/>
                  <a:pt x="1410" y="7746"/>
                  <a:pt x="1410" y="7746"/>
                </a:cubicBezTo>
                <a:cubicBezTo>
                  <a:pt x="1423" y="7746"/>
                  <a:pt x="1422" y="7627"/>
                  <a:pt x="1408" y="7573"/>
                </a:cubicBezTo>
                <a:cubicBezTo>
                  <a:pt x="1408" y="7515"/>
                  <a:pt x="1394" y="7400"/>
                  <a:pt x="1394" y="7357"/>
                </a:cubicBezTo>
                <a:cubicBezTo>
                  <a:pt x="1394" y="7336"/>
                  <a:pt x="1425" y="7323"/>
                  <a:pt x="1452" y="7323"/>
                </a:cubicBezTo>
                <a:cubicBezTo>
                  <a:pt x="1463" y="7323"/>
                  <a:pt x="1472" y="7324"/>
                  <a:pt x="1480" y="7328"/>
                </a:cubicBezTo>
                <a:cubicBezTo>
                  <a:pt x="1494" y="7328"/>
                  <a:pt x="1494" y="7314"/>
                  <a:pt x="1480" y="7300"/>
                </a:cubicBezTo>
                <a:lnTo>
                  <a:pt x="1466" y="7285"/>
                </a:lnTo>
                <a:lnTo>
                  <a:pt x="1466" y="7271"/>
                </a:lnTo>
                <a:cubicBezTo>
                  <a:pt x="1466" y="7256"/>
                  <a:pt x="1451" y="7242"/>
                  <a:pt x="1451" y="7242"/>
                </a:cubicBezTo>
                <a:cubicBezTo>
                  <a:pt x="1437" y="7242"/>
                  <a:pt x="1380" y="7256"/>
                  <a:pt x="1322" y="7285"/>
                </a:cubicBezTo>
                <a:lnTo>
                  <a:pt x="1336" y="7371"/>
                </a:lnTo>
                <a:cubicBezTo>
                  <a:pt x="1336" y="7371"/>
                  <a:pt x="1322" y="7386"/>
                  <a:pt x="1308" y="7386"/>
                </a:cubicBezTo>
                <a:cubicBezTo>
                  <a:pt x="1308" y="7386"/>
                  <a:pt x="1279" y="7371"/>
                  <a:pt x="1279" y="7371"/>
                </a:cubicBezTo>
                <a:cubicBezTo>
                  <a:pt x="1308" y="7314"/>
                  <a:pt x="1178" y="7328"/>
                  <a:pt x="1221" y="7271"/>
                </a:cubicBezTo>
                <a:lnTo>
                  <a:pt x="1265" y="7199"/>
                </a:lnTo>
                <a:cubicBezTo>
                  <a:pt x="1221" y="7127"/>
                  <a:pt x="1221" y="7070"/>
                  <a:pt x="1236" y="7055"/>
                </a:cubicBezTo>
                <a:cubicBezTo>
                  <a:pt x="1236" y="7041"/>
                  <a:pt x="1293" y="6983"/>
                  <a:pt x="1308" y="6969"/>
                </a:cubicBezTo>
                <a:cubicBezTo>
                  <a:pt x="1322" y="6955"/>
                  <a:pt x="1351" y="6926"/>
                  <a:pt x="1365" y="6912"/>
                </a:cubicBezTo>
                <a:lnTo>
                  <a:pt x="1365" y="6897"/>
                </a:lnTo>
                <a:lnTo>
                  <a:pt x="1365" y="6883"/>
                </a:lnTo>
                <a:cubicBezTo>
                  <a:pt x="1336" y="6854"/>
                  <a:pt x="1293" y="6840"/>
                  <a:pt x="1250" y="6825"/>
                </a:cubicBezTo>
                <a:lnTo>
                  <a:pt x="1236" y="6811"/>
                </a:lnTo>
                <a:cubicBezTo>
                  <a:pt x="1207" y="6797"/>
                  <a:pt x="1236" y="6739"/>
                  <a:pt x="1207" y="6710"/>
                </a:cubicBezTo>
                <a:cubicBezTo>
                  <a:pt x="1221" y="6696"/>
                  <a:pt x="1236" y="6667"/>
                  <a:pt x="1236" y="6639"/>
                </a:cubicBezTo>
                <a:lnTo>
                  <a:pt x="1250" y="6624"/>
                </a:lnTo>
                <a:lnTo>
                  <a:pt x="1265" y="6610"/>
                </a:lnTo>
                <a:cubicBezTo>
                  <a:pt x="1250" y="6509"/>
                  <a:pt x="1207" y="6366"/>
                  <a:pt x="1193" y="6279"/>
                </a:cubicBezTo>
                <a:lnTo>
                  <a:pt x="1207" y="6208"/>
                </a:lnTo>
                <a:lnTo>
                  <a:pt x="1221" y="6193"/>
                </a:lnTo>
                <a:cubicBezTo>
                  <a:pt x="1236" y="6165"/>
                  <a:pt x="1221" y="6136"/>
                  <a:pt x="1207" y="6121"/>
                </a:cubicBezTo>
                <a:lnTo>
                  <a:pt x="1178" y="6107"/>
                </a:lnTo>
                <a:cubicBezTo>
                  <a:pt x="1178" y="6107"/>
                  <a:pt x="1193" y="6078"/>
                  <a:pt x="1193" y="6064"/>
                </a:cubicBezTo>
                <a:cubicBezTo>
                  <a:pt x="1203" y="6064"/>
                  <a:pt x="1221" y="6101"/>
                  <a:pt x="1230" y="6101"/>
                </a:cubicBezTo>
                <a:cubicBezTo>
                  <a:pt x="1233" y="6101"/>
                  <a:pt x="1236" y="6095"/>
                  <a:pt x="1236" y="6078"/>
                </a:cubicBezTo>
                <a:lnTo>
                  <a:pt x="1250" y="6006"/>
                </a:lnTo>
                <a:cubicBezTo>
                  <a:pt x="1207" y="6006"/>
                  <a:pt x="1135" y="6006"/>
                  <a:pt x="1092" y="6021"/>
                </a:cubicBezTo>
                <a:lnTo>
                  <a:pt x="1121" y="5992"/>
                </a:lnTo>
                <a:lnTo>
                  <a:pt x="1164" y="5935"/>
                </a:lnTo>
                <a:cubicBezTo>
                  <a:pt x="1164" y="5877"/>
                  <a:pt x="1221" y="5791"/>
                  <a:pt x="1250" y="5791"/>
                </a:cubicBezTo>
                <a:cubicBezTo>
                  <a:pt x="1279" y="5791"/>
                  <a:pt x="1351" y="5820"/>
                  <a:pt x="1351" y="5820"/>
                </a:cubicBezTo>
                <a:cubicBezTo>
                  <a:pt x="1365" y="5820"/>
                  <a:pt x="1279" y="5719"/>
                  <a:pt x="1250" y="5719"/>
                </a:cubicBezTo>
                <a:cubicBezTo>
                  <a:pt x="1236" y="5719"/>
                  <a:pt x="1193" y="5705"/>
                  <a:pt x="1164" y="5705"/>
                </a:cubicBezTo>
                <a:lnTo>
                  <a:pt x="1150" y="5690"/>
                </a:lnTo>
                <a:cubicBezTo>
                  <a:pt x="1135" y="5676"/>
                  <a:pt x="1121" y="5633"/>
                  <a:pt x="1121" y="5604"/>
                </a:cubicBezTo>
                <a:lnTo>
                  <a:pt x="1121" y="5590"/>
                </a:lnTo>
                <a:cubicBezTo>
                  <a:pt x="1150" y="5575"/>
                  <a:pt x="1164" y="5561"/>
                  <a:pt x="1164" y="5547"/>
                </a:cubicBezTo>
                <a:lnTo>
                  <a:pt x="1150" y="5532"/>
                </a:lnTo>
                <a:lnTo>
                  <a:pt x="1135" y="5532"/>
                </a:lnTo>
                <a:cubicBezTo>
                  <a:pt x="1135" y="5518"/>
                  <a:pt x="1121" y="5489"/>
                  <a:pt x="1135" y="5475"/>
                </a:cubicBezTo>
                <a:lnTo>
                  <a:pt x="1150" y="5475"/>
                </a:lnTo>
                <a:lnTo>
                  <a:pt x="1178" y="5446"/>
                </a:lnTo>
                <a:cubicBezTo>
                  <a:pt x="1186" y="5444"/>
                  <a:pt x="1195" y="5442"/>
                  <a:pt x="1203" y="5442"/>
                </a:cubicBezTo>
                <a:cubicBezTo>
                  <a:pt x="1241" y="5442"/>
                  <a:pt x="1279" y="5466"/>
                  <a:pt x="1279" y="5489"/>
                </a:cubicBezTo>
                <a:cubicBezTo>
                  <a:pt x="1279" y="5504"/>
                  <a:pt x="1293" y="5518"/>
                  <a:pt x="1293" y="5518"/>
                </a:cubicBezTo>
                <a:cubicBezTo>
                  <a:pt x="1293" y="5518"/>
                  <a:pt x="1308" y="5461"/>
                  <a:pt x="1308" y="5446"/>
                </a:cubicBezTo>
                <a:cubicBezTo>
                  <a:pt x="1308" y="5417"/>
                  <a:pt x="1279" y="5389"/>
                  <a:pt x="1236" y="5374"/>
                </a:cubicBezTo>
                <a:lnTo>
                  <a:pt x="1193" y="5360"/>
                </a:lnTo>
                <a:cubicBezTo>
                  <a:pt x="1178" y="5346"/>
                  <a:pt x="1164" y="5346"/>
                  <a:pt x="1150" y="5331"/>
                </a:cubicBezTo>
                <a:cubicBezTo>
                  <a:pt x="1135" y="5302"/>
                  <a:pt x="1121" y="5274"/>
                  <a:pt x="1121" y="5245"/>
                </a:cubicBezTo>
                <a:cubicBezTo>
                  <a:pt x="1121" y="5245"/>
                  <a:pt x="1135" y="5231"/>
                  <a:pt x="1135" y="5231"/>
                </a:cubicBezTo>
                <a:lnTo>
                  <a:pt x="1164" y="5231"/>
                </a:lnTo>
                <a:lnTo>
                  <a:pt x="1193" y="5259"/>
                </a:lnTo>
                <a:cubicBezTo>
                  <a:pt x="1198" y="5276"/>
                  <a:pt x="1209" y="5284"/>
                  <a:pt x="1220" y="5284"/>
                </a:cubicBezTo>
                <a:cubicBezTo>
                  <a:pt x="1239" y="5284"/>
                  <a:pt x="1262" y="5265"/>
                  <a:pt x="1279" y="5231"/>
                </a:cubicBezTo>
                <a:lnTo>
                  <a:pt x="1308" y="5173"/>
                </a:lnTo>
                <a:cubicBezTo>
                  <a:pt x="1308" y="5162"/>
                  <a:pt x="1317" y="5141"/>
                  <a:pt x="1298" y="5141"/>
                </a:cubicBezTo>
                <a:cubicBezTo>
                  <a:pt x="1293" y="5141"/>
                  <a:pt x="1287" y="5142"/>
                  <a:pt x="1279" y="5144"/>
                </a:cubicBezTo>
                <a:cubicBezTo>
                  <a:pt x="1277" y="5146"/>
                  <a:pt x="1276" y="5147"/>
                  <a:pt x="1274" y="5147"/>
                </a:cubicBezTo>
                <a:cubicBezTo>
                  <a:pt x="1262" y="5147"/>
                  <a:pt x="1250" y="5095"/>
                  <a:pt x="1250" y="5044"/>
                </a:cubicBezTo>
                <a:lnTo>
                  <a:pt x="1322" y="5001"/>
                </a:lnTo>
                <a:cubicBezTo>
                  <a:pt x="1336" y="4986"/>
                  <a:pt x="1265" y="4972"/>
                  <a:pt x="1236" y="4972"/>
                </a:cubicBezTo>
                <a:cubicBezTo>
                  <a:pt x="1207" y="4972"/>
                  <a:pt x="1193" y="5015"/>
                  <a:pt x="1207" y="5030"/>
                </a:cubicBezTo>
                <a:cubicBezTo>
                  <a:pt x="1207" y="5044"/>
                  <a:pt x="1178" y="5073"/>
                  <a:pt x="1150" y="5073"/>
                </a:cubicBezTo>
                <a:lnTo>
                  <a:pt x="1135" y="5058"/>
                </a:lnTo>
                <a:lnTo>
                  <a:pt x="1107" y="5030"/>
                </a:lnTo>
                <a:cubicBezTo>
                  <a:pt x="1078" y="4972"/>
                  <a:pt x="1078" y="4943"/>
                  <a:pt x="1092" y="4943"/>
                </a:cubicBezTo>
                <a:lnTo>
                  <a:pt x="1121" y="4943"/>
                </a:lnTo>
                <a:cubicBezTo>
                  <a:pt x="1135" y="4929"/>
                  <a:pt x="1150" y="4915"/>
                  <a:pt x="1150" y="4900"/>
                </a:cubicBezTo>
                <a:cubicBezTo>
                  <a:pt x="1142" y="4879"/>
                  <a:pt x="1135" y="4871"/>
                  <a:pt x="1126" y="4871"/>
                </a:cubicBezTo>
                <a:cubicBezTo>
                  <a:pt x="1117" y="4871"/>
                  <a:pt x="1107" y="4879"/>
                  <a:pt x="1092" y="4886"/>
                </a:cubicBezTo>
                <a:lnTo>
                  <a:pt x="1078" y="4886"/>
                </a:lnTo>
                <a:cubicBezTo>
                  <a:pt x="1075" y="4888"/>
                  <a:pt x="1073" y="4890"/>
                  <a:pt x="1072" y="4890"/>
                </a:cubicBezTo>
                <a:cubicBezTo>
                  <a:pt x="1064" y="4890"/>
                  <a:pt x="1066" y="4864"/>
                  <a:pt x="1078" y="4828"/>
                </a:cubicBezTo>
                <a:lnTo>
                  <a:pt x="1092" y="4800"/>
                </a:lnTo>
                <a:cubicBezTo>
                  <a:pt x="1092" y="4785"/>
                  <a:pt x="1107" y="4771"/>
                  <a:pt x="1107" y="4771"/>
                </a:cubicBezTo>
                <a:cubicBezTo>
                  <a:pt x="1135" y="4785"/>
                  <a:pt x="1164" y="4800"/>
                  <a:pt x="1193" y="4800"/>
                </a:cubicBezTo>
                <a:cubicBezTo>
                  <a:pt x="1193" y="4800"/>
                  <a:pt x="1207" y="4800"/>
                  <a:pt x="1207" y="4785"/>
                </a:cubicBezTo>
                <a:cubicBezTo>
                  <a:pt x="1207" y="4785"/>
                  <a:pt x="1207" y="4757"/>
                  <a:pt x="1207" y="4757"/>
                </a:cubicBezTo>
                <a:lnTo>
                  <a:pt x="1193" y="4757"/>
                </a:lnTo>
                <a:cubicBezTo>
                  <a:pt x="1186" y="4749"/>
                  <a:pt x="1160" y="4749"/>
                  <a:pt x="1135" y="4749"/>
                </a:cubicBezTo>
                <a:cubicBezTo>
                  <a:pt x="1110" y="4749"/>
                  <a:pt x="1085" y="4749"/>
                  <a:pt x="1078" y="4742"/>
                </a:cubicBezTo>
                <a:cubicBezTo>
                  <a:pt x="1049" y="4728"/>
                  <a:pt x="1035" y="4670"/>
                  <a:pt x="1020" y="4656"/>
                </a:cubicBezTo>
                <a:cubicBezTo>
                  <a:pt x="1020" y="4633"/>
                  <a:pt x="1068" y="4609"/>
                  <a:pt x="1101" y="4609"/>
                </a:cubicBezTo>
                <a:cubicBezTo>
                  <a:pt x="1109" y="4609"/>
                  <a:pt x="1116" y="4610"/>
                  <a:pt x="1121" y="4613"/>
                </a:cubicBezTo>
                <a:cubicBezTo>
                  <a:pt x="1150" y="4613"/>
                  <a:pt x="1164" y="4627"/>
                  <a:pt x="1178" y="4642"/>
                </a:cubicBezTo>
                <a:lnTo>
                  <a:pt x="1178" y="4656"/>
                </a:lnTo>
                <a:lnTo>
                  <a:pt x="1178" y="4685"/>
                </a:lnTo>
                <a:cubicBezTo>
                  <a:pt x="1190" y="4691"/>
                  <a:pt x="1210" y="4694"/>
                  <a:pt x="1227" y="4694"/>
                </a:cubicBezTo>
                <a:cubicBezTo>
                  <a:pt x="1252" y="4694"/>
                  <a:pt x="1273" y="4687"/>
                  <a:pt x="1265" y="4670"/>
                </a:cubicBezTo>
                <a:cubicBezTo>
                  <a:pt x="1250" y="4656"/>
                  <a:pt x="1221" y="4627"/>
                  <a:pt x="1221" y="4613"/>
                </a:cubicBezTo>
                <a:lnTo>
                  <a:pt x="1207" y="4598"/>
                </a:lnTo>
                <a:cubicBezTo>
                  <a:pt x="1178" y="4555"/>
                  <a:pt x="1150" y="4512"/>
                  <a:pt x="1150" y="4469"/>
                </a:cubicBezTo>
                <a:lnTo>
                  <a:pt x="1164" y="4426"/>
                </a:lnTo>
                <a:cubicBezTo>
                  <a:pt x="1178" y="4369"/>
                  <a:pt x="1236" y="4326"/>
                  <a:pt x="1250" y="4326"/>
                </a:cubicBezTo>
                <a:cubicBezTo>
                  <a:pt x="1279" y="4311"/>
                  <a:pt x="1221" y="4268"/>
                  <a:pt x="1207" y="4254"/>
                </a:cubicBezTo>
                <a:cubicBezTo>
                  <a:pt x="1193" y="4254"/>
                  <a:pt x="1135" y="4268"/>
                  <a:pt x="1078" y="4311"/>
                </a:cubicBezTo>
                <a:lnTo>
                  <a:pt x="1078" y="4383"/>
                </a:lnTo>
                <a:lnTo>
                  <a:pt x="1092" y="4397"/>
                </a:lnTo>
                <a:cubicBezTo>
                  <a:pt x="1078" y="4405"/>
                  <a:pt x="1063" y="4408"/>
                  <a:pt x="1051" y="4408"/>
                </a:cubicBezTo>
                <a:cubicBezTo>
                  <a:pt x="1038" y="4408"/>
                  <a:pt x="1028" y="4405"/>
                  <a:pt x="1020" y="4397"/>
                </a:cubicBezTo>
                <a:lnTo>
                  <a:pt x="1020" y="4383"/>
                </a:lnTo>
                <a:cubicBezTo>
                  <a:pt x="1020" y="4326"/>
                  <a:pt x="1020" y="4297"/>
                  <a:pt x="1063" y="4268"/>
                </a:cubicBezTo>
                <a:cubicBezTo>
                  <a:pt x="1107" y="4225"/>
                  <a:pt x="1150" y="4167"/>
                  <a:pt x="1193" y="4124"/>
                </a:cubicBezTo>
                <a:lnTo>
                  <a:pt x="1207" y="4124"/>
                </a:lnTo>
                <a:cubicBezTo>
                  <a:pt x="1207" y="4110"/>
                  <a:pt x="1150" y="4096"/>
                  <a:pt x="1135" y="4096"/>
                </a:cubicBezTo>
                <a:cubicBezTo>
                  <a:pt x="1107" y="4096"/>
                  <a:pt x="1107" y="4067"/>
                  <a:pt x="1135" y="4053"/>
                </a:cubicBezTo>
                <a:lnTo>
                  <a:pt x="1135" y="4024"/>
                </a:lnTo>
                <a:cubicBezTo>
                  <a:pt x="1150" y="3995"/>
                  <a:pt x="1135" y="3966"/>
                  <a:pt x="1135" y="3938"/>
                </a:cubicBezTo>
                <a:cubicBezTo>
                  <a:pt x="1164" y="3938"/>
                  <a:pt x="1121" y="3851"/>
                  <a:pt x="1107" y="3823"/>
                </a:cubicBezTo>
                <a:cubicBezTo>
                  <a:pt x="1078" y="3794"/>
                  <a:pt x="1078" y="3736"/>
                  <a:pt x="1107" y="3693"/>
                </a:cubicBezTo>
                <a:lnTo>
                  <a:pt x="1121" y="3650"/>
                </a:lnTo>
                <a:cubicBezTo>
                  <a:pt x="1121" y="3622"/>
                  <a:pt x="1135" y="3578"/>
                  <a:pt x="1135" y="3550"/>
                </a:cubicBezTo>
                <a:lnTo>
                  <a:pt x="1135" y="3521"/>
                </a:lnTo>
                <a:cubicBezTo>
                  <a:pt x="1130" y="3507"/>
                  <a:pt x="1121" y="3500"/>
                  <a:pt x="1108" y="3500"/>
                </a:cubicBezTo>
                <a:cubicBezTo>
                  <a:pt x="1085" y="3500"/>
                  <a:pt x="1052" y="3521"/>
                  <a:pt x="1017" y="3553"/>
                </a:cubicBezTo>
                <a:lnTo>
                  <a:pt x="1017" y="3553"/>
                </a:lnTo>
                <a:cubicBezTo>
                  <a:pt x="1015" y="3528"/>
                  <a:pt x="1012" y="3504"/>
                  <a:pt x="1006" y="3492"/>
                </a:cubicBezTo>
                <a:cubicBezTo>
                  <a:pt x="992" y="3449"/>
                  <a:pt x="963" y="3392"/>
                  <a:pt x="948" y="3349"/>
                </a:cubicBezTo>
                <a:lnTo>
                  <a:pt x="934" y="3320"/>
                </a:lnTo>
                <a:cubicBezTo>
                  <a:pt x="934" y="3320"/>
                  <a:pt x="948" y="3291"/>
                  <a:pt x="963" y="3291"/>
                </a:cubicBezTo>
                <a:cubicBezTo>
                  <a:pt x="977" y="3291"/>
                  <a:pt x="992" y="3305"/>
                  <a:pt x="992" y="3320"/>
                </a:cubicBezTo>
                <a:lnTo>
                  <a:pt x="992" y="3334"/>
                </a:lnTo>
                <a:cubicBezTo>
                  <a:pt x="992" y="3338"/>
                  <a:pt x="992" y="3340"/>
                  <a:pt x="992" y="3340"/>
                </a:cubicBezTo>
                <a:cubicBezTo>
                  <a:pt x="996" y="3340"/>
                  <a:pt x="1012" y="3271"/>
                  <a:pt x="1049" y="3234"/>
                </a:cubicBezTo>
                <a:cubicBezTo>
                  <a:pt x="1061" y="3221"/>
                  <a:pt x="1063" y="3217"/>
                  <a:pt x="1060" y="3217"/>
                </a:cubicBezTo>
                <a:cubicBezTo>
                  <a:pt x="1056" y="3217"/>
                  <a:pt x="1043" y="3225"/>
                  <a:pt x="1035" y="3234"/>
                </a:cubicBezTo>
                <a:cubicBezTo>
                  <a:pt x="1032" y="3235"/>
                  <a:pt x="1031" y="3235"/>
                  <a:pt x="1029" y="3235"/>
                </a:cubicBezTo>
                <a:cubicBezTo>
                  <a:pt x="1008" y="3235"/>
                  <a:pt x="1021" y="3161"/>
                  <a:pt x="1035" y="3147"/>
                </a:cubicBezTo>
                <a:cubicBezTo>
                  <a:pt x="1063" y="3119"/>
                  <a:pt x="1049" y="3090"/>
                  <a:pt x="1035" y="3076"/>
                </a:cubicBezTo>
                <a:cubicBezTo>
                  <a:pt x="1020" y="3076"/>
                  <a:pt x="1006" y="3090"/>
                  <a:pt x="992" y="3119"/>
                </a:cubicBezTo>
                <a:lnTo>
                  <a:pt x="992" y="3133"/>
                </a:lnTo>
                <a:lnTo>
                  <a:pt x="992" y="3147"/>
                </a:lnTo>
                <a:cubicBezTo>
                  <a:pt x="989" y="3150"/>
                  <a:pt x="985" y="3151"/>
                  <a:pt x="981" y="3151"/>
                </a:cubicBezTo>
                <a:cubicBezTo>
                  <a:pt x="961" y="3151"/>
                  <a:pt x="929" y="3130"/>
                  <a:pt x="905" y="3119"/>
                </a:cubicBezTo>
                <a:cubicBezTo>
                  <a:pt x="891" y="3119"/>
                  <a:pt x="920" y="3032"/>
                  <a:pt x="963" y="2946"/>
                </a:cubicBezTo>
                <a:lnTo>
                  <a:pt x="1078" y="3032"/>
                </a:lnTo>
                <a:cubicBezTo>
                  <a:pt x="1107" y="3004"/>
                  <a:pt x="1063" y="2975"/>
                  <a:pt x="1049" y="2975"/>
                </a:cubicBezTo>
                <a:cubicBezTo>
                  <a:pt x="1035" y="2961"/>
                  <a:pt x="1020" y="2903"/>
                  <a:pt x="1020" y="2874"/>
                </a:cubicBezTo>
                <a:cubicBezTo>
                  <a:pt x="1020" y="2866"/>
                  <a:pt x="1018" y="2862"/>
                  <a:pt x="1014" y="2862"/>
                </a:cubicBezTo>
                <a:cubicBezTo>
                  <a:pt x="1005" y="2862"/>
                  <a:pt x="992" y="2879"/>
                  <a:pt x="992" y="2889"/>
                </a:cubicBezTo>
                <a:cubicBezTo>
                  <a:pt x="992" y="2903"/>
                  <a:pt x="948" y="2946"/>
                  <a:pt x="934" y="2961"/>
                </a:cubicBezTo>
                <a:cubicBezTo>
                  <a:pt x="933" y="2961"/>
                  <a:pt x="933" y="2962"/>
                  <a:pt x="932" y="2962"/>
                </a:cubicBezTo>
                <a:cubicBezTo>
                  <a:pt x="920" y="2962"/>
                  <a:pt x="922" y="2816"/>
                  <a:pt x="963" y="2803"/>
                </a:cubicBezTo>
                <a:cubicBezTo>
                  <a:pt x="1006" y="2788"/>
                  <a:pt x="1049" y="2759"/>
                  <a:pt x="1049" y="2745"/>
                </a:cubicBezTo>
                <a:cubicBezTo>
                  <a:pt x="1049" y="2731"/>
                  <a:pt x="963" y="2716"/>
                  <a:pt x="948" y="2688"/>
                </a:cubicBezTo>
                <a:cubicBezTo>
                  <a:pt x="943" y="2685"/>
                  <a:pt x="938" y="2684"/>
                  <a:pt x="934" y="2684"/>
                </a:cubicBezTo>
                <a:cubicBezTo>
                  <a:pt x="920" y="2684"/>
                  <a:pt x="920" y="2702"/>
                  <a:pt x="920" y="2702"/>
                </a:cubicBezTo>
                <a:cubicBezTo>
                  <a:pt x="930" y="2712"/>
                  <a:pt x="919" y="2722"/>
                  <a:pt x="906" y="2722"/>
                </a:cubicBezTo>
                <a:cubicBezTo>
                  <a:pt x="901" y="2722"/>
                  <a:pt x="895" y="2721"/>
                  <a:pt x="891" y="2716"/>
                </a:cubicBezTo>
                <a:lnTo>
                  <a:pt x="877" y="2702"/>
                </a:lnTo>
                <a:lnTo>
                  <a:pt x="862" y="2688"/>
                </a:lnTo>
                <a:cubicBezTo>
                  <a:pt x="834" y="2673"/>
                  <a:pt x="848" y="2616"/>
                  <a:pt x="891" y="2587"/>
                </a:cubicBezTo>
                <a:lnTo>
                  <a:pt x="891" y="2558"/>
                </a:lnTo>
                <a:cubicBezTo>
                  <a:pt x="905" y="2515"/>
                  <a:pt x="920" y="2530"/>
                  <a:pt x="948" y="2515"/>
                </a:cubicBezTo>
                <a:lnTo>
                  <a:pt x="1006" y="2501"/>
                </a:lnTo>
                <a:cubicBezTo>
                  <a:pt x="977" y="2472"/>
                  <a:pt x="977" y="2415"/>
                  <a:pt x="992" y="2386"/>
                </a:cubicBezTo>
                <a:lnTo>
                  <a:pt x="1006" y="2357"/>
                </a:lnTo>
                <a:lnTo>
                  <a:pt x="1035" y="2314"/>
                </a:lnTo>
                <a:cubicBezTo>
                  <a:pt x="1020" y="2271"/>
                  <a:pt x="977" y="2242"/>
                  <a:pt x="963" y="2242"/>
                </a:cubicBezTo>
                <a:cubicBezTo>
                  <a:pt x="948" y="2242"/>
                  <a:pt x="920" y="2271"/>
                  <a:pt x="934" y="2271"/>
                </a:cubicBezTo>
                <a:cubicBezTo>
                  <a:pt x="934" y="2285"/>
                  <a:pt x="862" y="2314"/>
                  <a:pt x="877" y="2343"/>
                </a:cubicBezTo>
                <a:cubicBezTo>
                  <a:pt x="891" y="2357"/>
                  <a:pt x="848" y="2415"/>
                  <a:pt x="848" y="2443"/>
                </a:cubicBezTo>
                <a:cubicBezTo>
                  <a:pt x="848" y="2449"/>
                  <a:pt x="843" y="2453"/>
                  <a:pt x="835" y="2453"/>
                </a:cubicBezTo>
                <a:cubicBezTo>
                  <a:pt x="824" y="2453"/>
                  <a:pt x="807" y="2446"/>
                  <a:pt x="790" y="2429"/>
                </a:cubicBezTo>
                <a:lnTo>
                  <a:pt x="776" y="2314"/>
                </a:lnTo>
                <a:cubicBezTo>
                  <a:pt x="776" y="2300"/>
                  <a:pt x="776" y="2271"/>
                  <a:pt x="776" y="2271"/>
                </a:cubicBezTo>
                <a:lnTo>
                  <a:pt x="790" y="2257"/>
                </a:lnTo>
                <a:cubicBezTo>
                  <a:pt x="819" y="2257"/>
                  <a:pt x="805" y="2242"/>
                  <a:pt x="776" y="2228"/>
                </a:cubicBezTo>
                <a:lnTo>
                  <a:pt x="776" y="2214"/>
                </a:lnTo>
                <a:cubicBezTo>
                  <a:pt x="776" y="2156"/>
                  <a:pt x="776" y="2113"/>
                  <a:pt x="733" y="2070"/>
                </a:cubicBezTo>
                <a:lnTo>
                  <a:pt x="733" y="2055"/>
                </a:lnTo>
                <a:cubicBezTo>
                  <a:pt x="747" y="2055"/>
                  <a:pt x="762" y="2027"/>
                  <a:pt x="790" y="2027"/>
                </a:cubicBezTo>
                <a:lnTo>
                  <a:pt x="805" y="1998"/>
                </a:lnTo>
                <a:lnTo>
                  <a:pt x="819" y="1984"/>
                </a:lnTo>
                <a:cubicBezTo>
                  <a:pt x="834" y="1969"/>
                  <a:pt x="819" y="1869"/>
                  <a:pt x="805" y="1840"/>
                </a:cubicBezTo>
                <a:cubicBezTo>
                  <a:pt x="790" y="1811"/>
                  <a:pt x="848" y="1739"/>
                  <a:pt x="877" y="1725"/>
                </a:cubicBezTo>
                <a:cubicBezTo>
                  <a:pt x="905" y="1711"/>
                  <a:pt x="905" y="1624"/>
                  <a:pt x="905" y="1596"/>
                </a:cubicBezTo>
                <a:cubicBezTo>
                  <a:pt x="891" y="1567"/>
                  <a:pt x="862" y="1553"/>
                  <a:pt x="834" y="1553"/>
                </a:cubicBezTo>
                <a:lnTo>
                  <a:pt x="790" y="1553"/>
                </a:lnTo>
                <a:cubicBezTo>
                  <a:pt x="790" y="1553"/>
                  <a:pt x="776" y="1524"/>
                  <a:pt x="776" y="1524"/>
                </a:cubicBezTo>
                <a:cubicBezTo>
                  <a:pt x="776" y="1510"/>
                  <a:pt x="790" y="1495"/>
                  <a:pt x="790" y="1495"/>
                </a:cubicBezTo>
                <a:lnTo>
                  <a:pt x="848" y="1481"/>
                </a:lnTo>
                <a:cubicBezTo>
                  <a:pt x="905" y="1481"/>
                  <a:pt x="948" y="1423"/>
                  <a:pt x="948" y="1409"/>
                </a:cubicBezTo>
                <a:cubicBezTo>
                  <a:pt x="948" y="1405"/>
                  <a:pt x="946" y="1403"/>
                  <a:pt x="942" y="1403"/>
                </a:cubicBezTo>
                <a:cubicBezTo>
                  <a:pt x="933" y="1403"/>
                  <a:pt x="916" y="1413"/>
                  <a:pt x="905" y="1423"/>
                </a:cubicBezTo>
                <a:cubicBezTo>
                  <a:pt x="891" y="1423"/>
                  <a:pt x="848" y="1423"/>
                  <a:pt x="848" y="1438"/>
                </a:cubicBezTo>
                <a:cubicBezTo>
                  <a:pt x="834" y="1438"/>
                  <a:pt x="805" y="1452"/>
                  <a:pt x="776" y="1452"/>
                </a:cubicBezTo>
                <a:lnTo>
                  <a:pt x="776" y="1409"/>
                </a:lnTo>
                <a:cubicBezTo>
                  <a:pt x="776" y="1380"/>
                  <a:pt x="776" y="1351"/>
                  <a:pt x="733" y="1351"/>
                </a:cubicBezTo>
                <a:cubicBezTo>
                  <a:pt x="725" y="1353"/>
                  <a:pt x="718" y="1354"/>
                  <a:pt x="712" y="1354"/>
                </a:cubicBezTo>
                <a:cubicBezTo>
                  <a:pt x="661" y="1354"/>
                  <a:pt x="663" y="1305"/>
                  <a:pt x="676" y="1280"/>
                </a:cubicBezTo>
                <a:cubicBezTo>
                  <a:pt x="704" y="1222"/>
                  <a:pt x="704" y="1136"/>
                  <a:pt x="805" y="1136"/>
                </a:cubicBezTo>
                <a:lnTo>
                  <a:pt x="819" y="1136"/>
                </a:lnTo>
                <a:cubicBezTo>
                  <a:pt x="848" y="1122"/>
                  <a:pt x="862" y="1107"/>
                  <a:pt x="848" y="1079"/>
                </a:cubicBezTo>
                <a:lnTo>
                  <a:pt x="848" y="1064"/>
                </a:lnTo>
                <a:lnTo>
                  <a:pt x="848" y="1050"/>
                </a:lnTo>
                <a:cubicBezTo>
                  <a:pt x="848" y="1035"/>
                  <a:pt x="862" y="1021"/>
                  <a:pt x="877" y="1021"/>
                </a:cubicBezTo>
                <a:cubicBezTo>
                  <a:pt x="891" y="1021"/>
                  <a:pt x="891" y="978"/>
                  <a:pt x="891" y="949"/>
                </a:cubicBezTo>
                <a:cubicBezTo>
                  <a:pt x="891" y="948"/>
                  <a:pt x="890" y="947"/>
                  <a:pt x="889" y="947"/>
                </a:cubicBezTo>
                <a:cubicBezTo>
                  <a:pt x="876" y="947"/>
                  <a:pt x="802" y="1009"/>
                  <a:pt x="776" y="1035"/>
                </a:cubicBezTo>
                <a:cubicBezTo>
                  <a:pt x="747" y="1079"/>
                  <a:pt x="704" y="1093"/>
                  <a:pt x="704" y="1093"/>
                </a:cubicBezTo>
                <a:cubicBezTo>
                  <a:pt x="704" y="1079"/>
                  <a:pt x="719" y="1050"/>
                  <a:pt x="719" y="1035"/>
                </a:cubicBezTo>
                <a:cubicBezTo>
                  <a:pt x="733" y="1021"/>
                  <a:pt x="690" y="964"/>
                  <a:pt x="661" y="949"/>
                </a:cubicBezTo>
                <a:cubicBezTo>
                  <a:pt x="651" y="939"/>
                  <a:pt x="626" y="929"/>
                  <a:pt x="608" y="929"/>
                </a:cubicBezTo>
                <a:cubicBezTo>
                  <a:pt x="600" y="929"/>
                  <a:pt x="594" y="931"/>
                  <a:pt x="589" y="935"/>
                </a:cubicBezTo>
                <a:cubicBezTo>
                  <a:pt x="575" y="935"/>
                  <a:pt x="561" y="906"/>
                  <a:pt x="546" y="892"/>
                </a:cubicBezTo>
                <a:lnTo>
                  <a:pt x="546" y="863"/>
                </a:lnTo>
                <a:cubicBezTo>
                  <a:pt x="546" y="849"/>
                  <a:pt x="575" y="834"/>
                  <a:pt x="575" y="820"/>
                </a:cubicBezTo>
                <a:cubicBezTo>
                  <a:pt x="604" y="748"/>
                  <a:pt x="690" y="676"/>
                  <a:pt x="604" y="576"/>
                </a:cubicBezTo>
                <a:cubicBezTo>
                  <a:pt x="589" y="576"/>
                  <a:pt x="604" y="561"/>
                  <a:pt x="604" y="547"/>
                </a:cubicBezTo>
                <a:cubicBezTo>
                  <a:pt x="604" y="518"/>
                  <a:pt x="618" y="489"/>
                  <a:pt x="604" y="461"/>
                </a:cubicBezTo>
                <a:cubicBezTo>
                  <a:pt x="589" y="446"/>
                  <a:pt x="589" y="432"/>
                  <a:pt x="604" y="418"/>
                </a:cubicBezTo>
                <a:lnTo>
                  <a:pt x="618" y="403"/>
                </a:lnTo>
                <a:cubicBezTo>
                  <a:pt x="647" y="375"/>
                  <a:pt x="604" y="288"/>
                  <a:pt x="546" y="216"/>
                </a:cubicBezTo>
                <a:lnTo>
                  <a:pt x="589" y="145"/>
                </a:lnTo>
                <a:lnTo>
                  <a:pt x="632" y="73"/>
                </a:lnTo>
                <a:cubicBezTo>
                  <a:pt x="622" y="69"/>
                  <a:pt x="613" y="68"/>
                  <a:pt x="604" y="68"/>
                </a:cubicBezTo>
                <a:cubicBezTo>
                  <a:pt x="577" y="68"/>
                  <a:pt x="561" y="86"/>
                  <a:pt x="561" y="130"/>
                </a:cubicBezTo>
                <a:lnTo>
                  <a:pt x="517" y="159"/>
                </a:lnTo>
                <a:cubicBezTo>
                  <a:pt x="446" y="188"/>
                  <a:pt x="532" y="231"/>
                  <a:pt x="517" y="274"/>
                </a:cubicBezTo>
                <a:cubicBezTo>
                  <a:pt x="517" y="288"/>
                  <a:pt x="503" y="303"/>
                  <a:pt x="489" y="303"/>
                </a:cubicBezTo>
                <a:lnTo>
                  <a:pt x="474" y="331"/>
                </a:lnTo>
                <a:cubicBezTo>
                  <a:pt x="459" y="355"/>
                  <a:pt x="443" y="366"/>
                  <a:pt x="427" y="366"/>
                </a:cubicBezTo>
                <a:cubicBezTo>
                  <a:pt x="414" y="366"/>
                  <a:pt x="401" y="359"/>
                  <a:pt x="388" y="346"/>
                </a:cubicBezTo>
                <a:lnTo>
                  <a:pt x="359" y="317"/>
                </a:lnTo>
                <a:cubicBezTo>
                  <a:pt x="355" y="309"/>
                  <a:pt x="349" y="307"/>
                  <a:pt x="342" y="307"/>
                </a:cubicBezTo>
                <a:cubicBezTo>
                  <a:pt x="330" y="307"/>
                  <a:pt x="314" y="313"/>
                  <a:pt x="299" y="313"/>
                </a:cubicBezTo>
                <a:cubicBezTo>
                  <a:pt x="290" y="313"/>
                  <a:pt x="281" y="311"/>
                  <a:pt x="273" y="303"/>
                </a:cubicBezTo>
                <a:cubicBezTo>
                  <a:pt x="268" y="292"/>
                  <a:pt x="256" y="285"/>
                  <a:pt x="243" y="285"/>
                </a:cubicBezTo>
                <a:cubicBezTo>
                  <a:pt x="223" y="285"/>
                  <a:pt x="201" y="302"/>
                  <a:pt x="201" y="346"/>
                </a:cubicBezTo>
                <a:cubicBezTo>
                  <a:pt x="201" y="360"/>
                  <a:pt x="187" y="375"/>
                  <a:pt x="187" y="403"/>
                </a:cubicBezTo>
                <a:lnTo>
                  <a:pt x="173" y="418"/>
                </a:lnTo>
                <a:cubicBezTo>
                  <a:pt x="187" y="432"/>
                  <a:pt x="244" y="446"/>
                  <a:pt x="259" y="475"/>
                </a:cubicBezTo>
                <a:cubicBezTo>
                  <a:pt x="259" y="485"/>
                  <a:pt x="262" y="490"/>
                  <a:pt x="268" y="490"/>
                </a:cubicBezTo>
                <a:cubicBezTo>
                  <a:pt x="277" y="490"/>
                  <a:pt x="293" y="474"/>
                  <a:pt x="302" y="446"/>
                </a:cubicBezTo>
                <a:lnTo>
                  <a:pt x="331" y="403"/>
                </a:lnTo>
                <a:cubicBezTo>
                  <a:pt x="338" y="396"/>
                  <a:pt x="349" y="392"/>
                  <a:pt x="359" y="392"/>
                </a:cubicBezTo>
                <a:cubicBezTo>
                  <a:pt x="370" y="392"/>
                  <a:pt x="381" y="396"/>
                  <a:pt x="388" y="403"/>
                </a:cubicBezTo>
                <a:cubicBezTo>
                  <a:pt x="403" y="418"/>
                  <a:pt x="446" y="418"/>
                  <a:pt x="403" y="461"/>
                </a:cubicBezTo>
                <a:lnTo>
                  <a:pt x="403" y="475"/>
                </a:lnTo>
                <a:cubicBezTo>
                  <a:pt x="403" y="489"/>
                  <a:pt x="431" y="547"/>
                  <a:pt x="460" y="590"/>
                </a:cubicBezTo>
                <a:lnTo>
                  <a:pt x="460" y="648"/>
                </a:lnTo>
                <a:cubicBezTo>
                  <a:pt x="460" y="676"/>
                  <a:pt x="460" y="691"/>
                  <a:pt x="474" y="705"/>
                </a:cubicBezTo>
                <a:lnTo>
                  <a:pt x="489" y="762"/>
                </a:lnTo>
                <a:cubicBezTo>
                  <a:pt x="489" y="806"/>
                  <a:pt x="431" y="849"/>
                  <a:pt x="359" y="863"/>
                </a:cubicBezTo>
                <a:lnTo>
                  <a:pt x="316" y="877"/>
                </a:lnTo>
                <a:cubicBezTo>
                  <a:pt x="288" y="877"/>
                  <a:pt x="273" y="906"/>
                  <a:pt x="273" y="920"/>
                </a:cubicBezTo>
                <a:lnTo>
                  <a:pt x="259" y="935"/>
                </a:lnTo>
                <a:cubicBezTo>
                  <a:pt x="259" y="949"/>
                  <a:pt x="273" y="949"/>
                  <a:pt x="288" y="964"/>
                </a:cubicBezTo>
                <a:lnTo>
                  <a:pt x="302" y="949"/>
                </a:lnTo>
                <a:cubicBezTo>
                  <a:pt x="308" y="943"/>
                  <a:pt x="316" y="940"/>
                  <a:pt x="325" y="940"/>
                </a:cubicBezTo>
                <a:cubicBezTo>
                  <a:pt x="338" y="940"/>
                  <a:pt x="351" y="947"/>
                  <a:pt x="359" y="964"/>
                </a:cubicBezTo>
                <a:cubicBezTo>
                  <a:pt x="359" y="964"/>
                  <a:pt x="345" y="992"/>
                  <a:pt x="331" y="1007"/>
                </a:cubicBezTo>
                <a:cubicBezTo>
                  <a:pt x="316" y="1021"/>
                  <a:pt x="288" y="1021"/>
                  <a:pt x="288" y="1035"/>
                </a:cubicBezTo>
                <a:cubicBezTo>
                  <a:pt x="254" y="1077"/>
                  <a:pt x="221" y="1100"/>
                  <a:pt x="184" y="1100"/>
                </a:cubicBezTo>
                <a:cubicBezTo>
                  <a:pt x="158" y="1100"/>
                  <a:pt x="131" y="1088"/>
                  <a:pt x="101" y="1064"/>
                </a:cubicBezTo>
                <a:lnTo>
                  <a:pt x="101" y="1064"/>
                </a:lnTo>
                <a:cubicBezTo>
                  <a:pt x="86" y="1079"/>
                  <a:pt x="101" y="1093"/>
                  <a:pt x="115" y="1122"/>
                </a:cubicBezTo>
                <a:lnTo>
                  <a:pt x="130" y="1136"/>
                </a:lnTo>
                <a:cubicBezTo>
                  <a:pt x="144" y="1150"/>
                  <a:pt x="173" y="1165"/>
                  <a:pt x="173" y="1165"/>
                </a:cubicBezTo>
                <a:lnTo>
                  <a:pt x="158" y="1222"/>
                </a:lnTo>
                <a:cubicBezTo>
                  <a:pt x="130" y="1280"/>
                  <a:pt x="86" y="1337"/>
                  <a:pt x="58" y="1337"/>
                </a:cubicBezTo>
                <a:lnTo>
                  <a:pt x="86" y="1380"/>
                </a:lnTo>
                <a:cubicBezTo>
                  <a:pt x="86" y="1380"/>
                  <a:pt x="130" y="1380"/>
                  <a:pt x="144" y="1366"/>
                </a:cubicBezTo>
                <a:cubicBezTo>
                  <a:pt x="173" y="1337"/>
                  <a:pt x="201" y="1308"/>
                  <a:pt x="230" y="1265"/>
                </a:cubicBezTo>
                <a:cubicBezTo>
                  <a:pt x="248" y="1248"/>
                  <a:pt x="255" y="1235"/>
                  <a:pt x="261" y="1235"/>
                </a:cubicBezTo>
                <a:cubicBezTo>
                  <a:pt x="264" y="1235"/>
                  <a:pt x="268" y="1240"/>
                  <a:pt x="273" y="1251"/>
                </a:cubicBezTo>
                <a:cubicBezTo>
                  <a:pt x="302" y="1308"/>
                  <a:pt x="359" y="1351"/>
                  <a:pt x="345" y="1409"/>
                </a:cubicBezTo>
                <a:cubicBezTo>
                  <a:pt x="345" y="1481"/>
                  <a:pt x="244" y="1438"/>
                  <a:pt x="216" y="1481"/>
                </a:cubicBezTo>
                <a:cubicBezTo>
                  <a:pt x="216" y="1486"/>
                  <a:pt x="214" y="1487"/>
                  <a:pt x="212" y="1487"/>
                </a:cubicBezTo>
                <a:cubicBezTo>
                  <a:pt x="208" y="1487"/>
                  <a:pt x="201" y="1481"/>
                  <a:pt x="201" y="1481"/>
                </a:cubicBezTo>
                <a:cubicBezTo>
                  <a:pt x="130" y="1510"/>
                  <a:pt x="130" y="1524"/>
                  <a:pt x="144" y="1581"/>
                </a:cubicBezTo>
                <a:cubicBezTo>
                  <a:pt x="158" y="1596"/>
                  <a:pt x="173" y="1624"/>
                  <a:pt x="173" y="1639"/>
                </a:cubicBezTo>
                <a:lnTo>
                  <a:pt x="158" y="1725"/>
                </a:lnTo>
                <a:cubicBezTo>
                  <a:pt x="180" y="1747"/>
                  <a:pt x="209" y="1754"/>
                  <a:pt x="234" y="1754"/>
                </a:cubicBezTo>
                <a:cubicBezTo>
                  <a:pt x="259" y="1754"/>
                  <a:pt x="280" y="1747"/>
                  <a:pt x="288" y="1739"/>
                </a:cubicBezTo>
                <a:cubicBezTo>
                  <a:pt x="289" y="1738"/>
                  <a:pt x="291" y="1737"/>
                  <a:pt x="293" y="1737"/>
                </a:cubicBezTo>
                <a:cubicBezTo>
                  <a:pt x="311" y="1737"/>
                  <a:pt x="344" y="1787"/>
                  <a:pt x="331" y="1826"/>
                </a:cubicBezTo>
                <a:cubicBezTo>
                  <a:pt x="331" y="1854"/>
                  <a:pt x="345" y="1897"/>
                  <a:pt x="345" y="1897"/>
                </a:cubicBezTo>
                <a:cubicBezTo>
                  <a:pt x="359" y="1912"/>
                  <a:pt x="345" y="1926"/>
                  <a:pt x="345" y="1926"/>
                </a:cubicBezTo>
                <a:cubicBezTo>
                  <a:pt x="331" y="1941"/>
                  <a:pt x="331" y="1969"/>
                  <a:pt x="331" y="1984"/>
                </a:cubicBezTo>
                <a:cubicBezTo>
                  <a:pt x="331" y="1984"/>
                  <a:pt x="369" y="1971"/>
                  <a:pt x="403" y="1971"/>
                </a:cubicBezTo>
                <a:cubicBezTo>
                  <a:pt x="420" y="1971"/>
                  <a:pt x="436" y="1974"/>
                  <a:pt x="446" y="1984"/>
                </a:cubicBezTo>
                <a:cubicBezTo>
                  <a:pt x="460" y="1998"/>
                  <a:pt x="446" y="2084"/>
                  <a:pt x="431" y="2113"/>
                </a:cubicBezTo>
                <a:cubicBezTo>
                  <a:pt x="417" y="2142"/>
                  <a:pt x="460" y="2156"/>
                  <a:pt x="489" y="2156"/>
                </a:cubicBezTo>
                <a:cubicBezTo>
                  <a:pt x="503" y="2156"/>
                  <a:pt x="517" y="2142"/>
                  <a:pt x="489" y="2127"/>
                </a:cubicBezTo>
                <a:lnTo>
                  <a:pt x="489" y="2113"/>
                </a:lnTo>
                <a:lnTo>
                  <a:pt x="489" y="2099"/>
                </a:lnTo>
                <a:cubicBezTo>
                  <a:pt x="503" y="2084"/>
                  <a:pt x="546" y="2084"/>
                  <a:pt x="589" y="2084"/>
                </a:cubicBezTo>
                <a:lnTo>
                  <a:pt x="618" y="2070"/>
                </a:lnTo>
                <a:cubicBezTo>
                  <a:pt x="618" y="2070"/>
                  <a:pt x="647" y="2099"/>
                  <a:pt x="647" y="2113"/>
                </a:cubicBezTo>
                <a:lnTo>
                  <a:pt x="647" y="2127"/>
                </a:lnTo>
                <a:cubicBezTo>
                  <a:pt x="618" y="2142"/>
                  <a:pt x="676" y="2185"/>
                  <a:pt x="690" y="2199"/>
                </a:cubicBezTo>
                <a:cubicBezTo>
                  <a:pt x="704" y="2199"/>
                  <a:pt x="632" y="2271"/>
                  <a:pt x="647" y="2314"/>
                </a:cubicBezTo>
                <a:cubicBezTo>
                  <a:pt x="647" y="2343"/>
                  <a:pt x="604" y="2372"/>
                  <a:pt x="546" y="2372"/>
                </a:cubicBezTo>
                <a:lnTo>
                  <a:pt x="517" y="2357"/>
                </a:lnTo>
                <a:cubicBezTo>
                  <a:pt x="503" y="2357"/>
                  <a:pt x="489" y="2343"/>
                  <a:pt x="489" y="2328"/>
                </a:cubicBezTo>
                <a:lnTo>
                  <a:pt x="489" y="2314"/>
                </a:lnTo>
                <a:cubicBezTo>
                  <a:pt x="503" y="2300"/>
                  <a:pt x="604" y="2271"/>
                  <a:pt x="604" y="2228"/>
                </a:cubicBezTo>
                <a:cubicBezTo>
                  <a:pt x="604" y="2206"/>
                  <a:pt x="593" y="2199"/>
                  <a:pt x="580" y="2199"/>
                </a:cubicBezTo>
                <a:cubicBezTo>
                  <a:pt x="568" y="2199"/>
                  <a:pt x="553" y="2206"/>
                  <a:pt x="546" y="2214"/>
                </a:cubicBezTo>
                <a:cubicBezTo>
                  <a:pt x="517" y="2242"/>
                  <a:pt x="474" y="2271"/>
                  <a:pt x="431" y="2300"/>
                </a:cubicBezTo>
                <a:lnTo>
                  <a:pt x="417" y="2328"/>
                </a:lnTo>
                <a:lnTo>
                  <a:pt x="417" y="2372"/>
                </a:lnTo>
                <a:cubicBezTo>
                  <a:pt x="431" y="2415"/>
                  <a:pt x="446" y="2530"/>
                  <a:pt x="431" y="2558"/>
                </a:cubicBezTo>
                <a:cubicBezTo>
                  <a:pt x="427" y="2562"/>
                  <a:pt x="423" y="2564"/>
                  <a:pt x="417" y="2564"/>
                </a:cubicBezTo>
                <a:cubicBezTo>
                  <a:pt x="403" y="2564"/>
                  <a:pt x="384" y="2551"/>
                  <a:pt x="374" y="2530"/>
                </a:cubicBezTo>
                <a:lnTo>
                  <a:pt x="359" y="2501"/>
                </a:lnTo>
                <a:lnTo>
                  <a:pt x="345" y="2487"/>
                </a:lnTo>
                <a:cubicBezTo>
                  <a:pt x="345" y="2481"/>
                  <a:pt x="343" y="2477"/>
                  <a:pt x="340" y="2477"/>
                </a:cubicBezTo>
                <a:cubicBezTo>
                  <a:pt x="336" y="2477"/>
                  <a:pt x="331" y="2484"/>
                  <a:pt x="331" y="2501"/>
                </a:cubicBezTo>
                <a:lnTo>
                  <a:pt x="230" y="2530"/>
                </a:lnTo>
                <a:cubicBezTo>
                  <a:pt x="244" y="2601"/>
                  <a:pt x="273" y="2716"/>
                  <a:pt x="288" y="2774"/>
                </a:cubicBezTo>
                <a:lnTo>
                  <a:pt x="302" y="2817"/>
                </a:lnTo>
                <a:lnTo>
                  <a:pt x="302" y="2831"/>
                </a:lnTo>
                <a:cubicBezTo>
                  <a:pt x="302" y="2831"/>
                  <a:pt x="331" y="2803"/>
                  <a:pt x="345" y="2788"/>
                </a:cubicBezTo>
                <a:cubicBezTo>
                  <a:pt x="349" y="2781"/>
                  <a:pt x="352" y="2777"/>
                  <a:pt x="354" y="2777"/>
                </a:cubicBezTo>
                <a:cubicBezTo>
                  <a:pt x="360" y="2777"/>
                  <a:pt x="363" y="2804"/>
                  <a:pt x="374" y="2846"/>
                </a:cubicBezTo>
                <a:lnTo>
                  <a:pt x="359" y="2860"/>
                </a:lnTo>
                <a:cubicBezTo>
                  <a:pt x="273" y="2903"/>
                  <a:pt x="316" y="2989"/>
                  <a:pt x="273" y="3047"/>
                </a:cubicBezTo>
                <a:cubicBezTo>
                  <a:pt x="244" y="3076"/>
                  <a:pt x="288" y="3104"/>
                  <a:pt x="302" y="3119"/>
                </a:cubicBezTo>
                <a:cubicBezTo>
                  <a:pt x="313" y="3130"/>
                  <a:pt x="324" y="3134"/>
                  <a:pt x="334" y="3134"/>
                </a:cubicBezTo>
                <a:cubicBezTo>
                  <a:pt x="351" y="3134"/>
                  <a:pt x="365" y="3122"/>
                  <a:pt x="374" y="3104"/>
                </a:cubicBezTo>
                <a:lnTo>
                  <a:pt x="388" y="3047"/>
                </a:lnTo>
                <a:cubicBezTo>
                  <a:pt x="411" y="3030"/>
                  <a:pt x="429" y="3022"/>
                  <a:pt x="444" y="3022"/>
                </a:cubicBezTo>
                <a:cubicBezTo>
                  <a:pt x="466" y="3022"/>
                  <a:pt x="480" y="3041"/>
                  <a:pt x="489" y="3076"/>
                </a:cubicBezTo>
                <a:lnTo>
                  <a:pt x="489" y="3119"/>
                </a:lnTo>
                <a:cubicBezTo>
                  <a:pt x="489" y="3162"/>
                  <a:pt x="546" y="3205"/>
                  <a:pt x="503" y="3248"/>
                </a:cubicBezTo>
                <a:cubicBezTo>
                  <a:pt x="474" y="3291"/>
                  <a:pt x="561" y="3334"/>
                  <a:pt x="503" y="3363"/>
                </a:cubicBezTo>
                <a:cubicBezTo>
                  <a:pt x="503" y="3363"/>
                  <a:pt x="503" y="3392"/>
                  <a:pt x="503" y="3392"/>
                </a:cubicBezTo>
                <a:lnTo>
                  <a:pt x="532" y="3406"/>
                </a:lnTo>
                <a:cubicBezTo>
                  <a:pt x="575" y="3435"/>
                  <a:pt x="517" y="3449"/>
                  <a:pt x="503" y="3449"/>
                </a:cubicBezTo>
                <a:cubicBezTo>
                  <a:pt x="474" y="3449"/>
                  <a:pt x="431" y="3435"/>
                  <a:pt x="403" y="3420"/>
                </a:cubicBezTo>
                <a:lnTo>
                  <a:pt x="388" y="3392"/>
                </a:lnTo>
                <a:cubicBezTo>
                  <a:pt x="388" y="3377"/>
                  <a:pt x="403" y="3349"/>
                  <a:pt x="417" y="3320"/>
                </a:cubicBezTo>
                <a:lnTo>
                  <a:pt x="460" y="3248"/>
                </a:lnTo>
                <a:cubicBezTo>
                  <a:pt x="446" y="3219"/>
                  <a:pt x="431" y="3191"/>
                  <a:pt x="417" y="3176"/>
                </a:cubicBezTo>
                <a:cubicBezTo>
                  <a:pt x="403" y="3176"/>
                  <a:pt x="374" y="3191"/>
                  <a:pt x="359" y="3191"/>
                </a:cubicBezTo>
                <a:cubicBezTo>
                  <a:pt x="302" y="3219"/>
                  <a:pt x="359" y="3234"/>
                  <a:pt x="359" y="3248"/>
                </a:cubicBezTo>
                <a:cubicBezTo>
                  <a:pt x="388" y="3291"/>
                  <a:pt x="331" y="3334"/>
                  <a:pt x="331" y="3377"/>
                </a:cubicBezTo>
                <a:lnTo>
                  <a:pt x="331" y="3392"/>
                </a:lnTo>
                <a:cubicBezTo>
                  <a:pt x="288" y="3392"/>
                  <a:pt x="288" y="3420"/>
                  <a:pt x="316" y="3435"/>
                </a:cubicBezTo>
                <a:lnTo>
                  <a:pt x="331" y="3449"/>
                </a:lnTo>
                <a:lnTo>
                  <a:pt x="359" y="3521"/>
                </a:lnTo>
                <a:cubicBezTo>
                  <a:pt x="431" y="3535"/>
                  <a:pt x="474" y="3550"/>
                  <a:pt x="446" y="3578"/>
                </a:cubicBezTo>
                <a:lnTo>
                  <a:pt x="431" y="3578"/>
                </a:lnTo>
                <a:lnTo>
                  <a:pt x="403" y="3564"/>
                </a:lnTo>
                <a:cubicBezTo>
                  <a:pt x="392" y="3560"/>
                  <a:pt x="383" y="3559"/>
                  <a:pt x="375" y="3559"/>
                </a:cubicBezTo>
                <a:cubicBezTo>
                  <a:pt x="353" y="3559"/>
                  <a:pt x="345" y="3575"/>
                  <a:pt x="345" y="3607"/>
                </a:cubicBezTo>
                <a:lnTo>
                  <a:pt x="374" y="3650"/>
                </a:lnTo>
                <a:cubicBezTo>
                  <a:pt x="388" y="3665"/>
                  <a:pt x="388" y="3722"/>
                  <a:pt x="388" y="3736"/>
                </a:cubicBezTo>
                <a:cubicBezTo>
                  <a:pt x="376" y="3744"/>
                  <a:pt x="366" y="3748"/>
                  <a:pt x="358" y="3748"/>
                </a:cubicBezTo>
                <a:cubicBezTo>
                  <a:pt x="338" y="3748"/>
                  <a:pt x="331" y="3724"/>
                  <a:pt x="331" y="3693"/>
                </a:cubicBezTo>
                <a:cubicBezTo>
                  <a:pt x="302" y="3679"/>
                  <a:pt x="259" y="3665"/>
                  <a:pt x="244" y="3665"/>
                </a:cubicBezTo>
                <a:lnTo>
                  <a:pt x="230" y="3650"/>
                </a:lnTo>
                <a:cubicBezTo>
                  <a:pt x="230" y="3623"/>
                  <a:pt x="219" y="3613"/>
                  <a:pt x="206" y="3613"/>
                </a:cubicBezTo>
                <a:cubicBezTo>
                  <a:pt x="199" y="3613"/>
                  <a:pt x="192" y="3616"/>
                  <a:pt x="187" y="3622"/>
                </a:cubicBezTo>
                <a:lnTo>
                  <a:pt x="173" y="3650"/>
                </a:lnTo>
                <a:cubicBezTo>
                  <a:pt x="173" y="3679"/>
                  <a:pt x="230" y="3708"/>
                  <a:pt x="259" y="3708"/>
                </a:cubicBezTo>
                <a:cubicBezTo>
                  <a:pt x="273" y="3708"/>
                  <a:pt x="316" y="3780"/>
                  <a:pt x="359" y="3851"/>
                </a:cubicBezTo>
                <a:lnTo>
                  <a:pt x="403" y="3894"/>
                </a:lnTo>
                <a:cubicBezTo>
                  <a:pt x="417" y="3909"/>
                  <a:pt x="431" y="3952"/>
                  <a:pt x="417" y="3952"/>
                </a:cubicBezTo>
                <a:lnTo>
                  <a:pt x="403" y="3966"/>
                </a:lnTo>
                <a:cubicBezTo>
                  <a:pt x="374" y="3981"/>
                  <a:pt x="446" y="4081"/>
                  <a:pt x="431" y="4110"/>
                </a:cubicBezTo>
                <a:cubicBezTo>
                  <a:pt x="417" y="4153"/>
                  <a:pt x="374" y="4196"/>
                  <a:pt x="359" y="4211"/>
                </a:cubicBezTo>
                <a:lnTo>
                  <a:pt x="331" y="4211"/>
                </a:lnTo>
                <a:cubicBezTo>
                  <a:pt x="331" y="4225"/>
                  <a:pt x="374" y="4225"/>
                  <a:pt x="388" y="4225"/>
                </a:cubicBezTo>
                <a:cubicBezTo>
                  <a:pt x="403" y="4239"/>
                  <a:pt x="403" y="4268"/>
                  <a:pt x="374" y="4297"/>
                </a:cubicBezTo>
                <a:lnTo>
                  <a:pt x="359" y="4326"/>
                </a:lnTo>
                <a:lnTo>
                  <a:pt x="359" y="4354"/>
                </a:lnTo>
                <a:cubicBezTo>
                  <a:pt x="368" y="4379"/>
                  <a:pt x="371" y="4395"/>
                  <a:pt x="364" y="4395"/>
                </a:cubicBezTo>
                <a:cubicBezTo>
                  <a:pt x="359" y="4395"/>
                  <a:pt x="349" y="4387"/>
                  <a:pt x="331" y="4369"/>
                </a:cubicBezTo>
                <a:lnTo>
                  <a:pt x="302" y="4354"/>
                </a:lnTo>
                <a:lnTo>
                  <a:pt x="273" y="4354"/>
                </a:lnTo>
                <a:cubicBezTo>
                  <a:pt x="230" y="4354"/>
                  <a:pt x="201" y="4311"/>
                  <a:pt x="201" y="4268"/>
                </a:cubicBezTo>
                <a:lnTo>
                  <a:pt x="201" y="4268"/>
                </a:lnTo>
                <a:lnTo>
                  <a:pt x="273" y="4282"/>
                </a:lnTo>
                <a:cubicBezTo>
                  <a:pt x="288" y="4282"/>
                  <a:pt x="288" y="4268"/>
                  <a:pt x="302" y="4268"/>
                </a:cubicBezTo>
                <a:lnTo>
                  <a:pt x="302" y="4254"/>
                </a:lnTo>
                <a:cubicBezTo>
                  <a:pt x="273" y="4225"/>
                  <a:pt x="259" y="4211"/>
                  <a:pt x="244" y="4182"/>
                </a:cubicBezTo>
                <a:lnTo>
                  <a:pt x="230" y="4167"/>
                </a:lnTo>
                <a:cubicBezTo>
                  <a:pt x="230" y="4153"/>
                  <a:pt x="302" y="4124"/>
                  <a:pt x="316" y="4124"/>
                </a:cubicBezTo>
                <a:cubicBezTo>
                  <a:pt x="345" y="4124"/>
                  <a:pt x="359" y="4081"/>
                  <a:pt x="359" y="4067"/>
                </a:cubicBezTo>
                <a:cubicBezTo>
                  <a:pt x="359" y="4060"/>
                  <a:pt x="352" y="4056"/>
                  <a:pt x="345" y="4056"/>
                </a:cubicBezTo>
                <a:cubicBezTo>
                  <a:pt x="338" y="4056"/>
                  <a:pt x="331" y="4060"/>
                  <a:pt x="331" y="4067"/>
                </a:cubicBezTo>
                <a:cubicBezTo>
                  <a:pt x="331" y="4081"/>
                  <a:pt x="288" y="4096"/>
                  <a:pt x="230" y="4110"/>
                </a:cubicBezTo>
                <a:lnTo>
                  <a:pt x="173" y="4124"/>
                </a:lnTo>
                <a:cubicBezTo>
                  <a:pt x="158" y="4096"/>
                  <a:pt x="158" y="4024"/>
                  <a:pt x="187" y="3952"/>
                </a:cubicBezTo>
                <a:lnTo>
                  <a:pt x="244" y="3909"/>
                </a:lnTo>
                <a:cubicBezTo>
                  <a:pt x="273" y="3894"/>
                  <a:pt x="273" y="3866"/>
                  <a:pt x="259" y="3851"/>
                </a:cubicBezTo>
                <a:cubicBezTo>
                  <a:pt x="255" y="3847"/>
                  <a:pt x="249" y="3845"/>
                  <a:pt x="243" y="3845"/>
                </a:cubicBezTo>
                <a:cubicBezTo>
                  <a:pt x="229" y="3845"/>
                  <a:pt x="212" y="3856"/>
                  <a:pt x="201" y="3866"/>
                </a:cubicBezTo>
                <a:lnTo>
                  <a:pt x="187" y="3866"/>
                </a:lnTo>
                <a:cubicBezTo>
                  <a:pt x="176" y="3877"/>
                  <a:pt x="163" y="3881"/>
                  <a:pt x="151" y="3881"/>
                </a:cubicBezTo>
                <a:cubicBezTo>
                  <a:pt x="132" y="3881"/>
                  <a:pt x="115" y="3869"/>
                  <a:pt x="115" y="3851"/>
                </a:cubicBezTo>
                <a:cubicBezTo>
                  <a:pt x="114" y="3850"/>
                  <a:pt x="113" y="3850"/>
                  <a:pt x="112" y="3850"/>
                </a:cubicBezTo>
                <a:cubicBezTo>
                  <a:pt x="95" y="3850"/>
                  <a:pt x="58" y="3940"/>
                  <a:pt x="58" y="3981"/>
                </a:cubicBezTo>
                <a:cubicBezTo>
                  <a:pt x="47" y="4013"/>
                  <a:pt x="52" y="4029"/>
                  <a:pt x="62" y="4029"/>
                </a:cubicBezTo>
                <a:cubicBezTo>
                  <a:pt x="65" y="4029"/>
                  <a:pt x="68" y="4027"/>
                  <a:pt x="72" y="4024"/>
                </a:cubicBezTo>
                <a:lnTo>
                  <a:pt x="72" y="4009"/>
                </a:lnTo>
                <a:lnTo>
                  <a:pt x="72" y="3981"/>
                </a:lnTo>
                <a:cubicBezTo>
                  <a:pt x="101" y="3981"/>
                  <a:pt x="130" y="3995"/>
                  <a:pt x="144" y="4009"/>
                </a:cubicBezTo>
                <a:lnTo>
                  <a:pt x="130" y="4038"/>
                </a:lnTo>
                <a:cubicBezTo>
                  <a:pt x="86" y="4081"/>
                  <a:pt x="58" y="4124"/>
                  <a:pt x="29" y="4167"/>
                </a:cubicBezTo>
                <a:cubicBezTo>
                  <a:pt x="0" y="4196"/>
                  <a:pt x="0" y="4225"/>
                  <a:pt x="43" y="4225"/>
                </a:cubicBezTo>
                <a:cubicBezTo>
                  <a:pt x="86" y="4225"/>
                  <a:pt x="72" y="4254"/>
                  <a:pt x="86" y="4282"/>
                </a:cubicBezTo>
                <a:lnTo>
                  <a:pt x="144" y="4282"/>
                </a:lnTo>
                <a:cubicBezTo>
                  <a:pt x="145" y="4281"/>
                  <a:pt x="147" y="4280"/>
                  <a:pt x="149" y="4280"/>
                </a:cubicBezTo>
                <a:cubicBezTo>
                  <a:pt x="161" y="4280"/>
                  <a:pt x="173" y="4327"/>
                  <a:pt x="173" y="4340"/>
                </a:cubicBezTo>
                <a:cubicBezTo>
                  <a:pt x="173" y="4360"/>
                  <a:pt x="130" y="4381"/>
                  <a:pt x="104" y="4381"/>
                </a:cubicBezTo>
                <a:cubicBezTo>
                  <a:pt x="94" y="4381"/>
                  <a:pt x="86" y="4377"/>
                  <a:pt x="86" y="4369"/>
                </a:cubicBezTo>
                <a:cubicBezTo>
                  <a:pt x="84" y="4363"/>
                  <a:pt x="80" y="4361"/>
                  <a:pt x="76" y="4361"/>
                </a:cubicBezTo>
                <a:cubicBezTo>
                  <a:pt x="57" y="4361"/>
                  <a:pt x="29" y="4403"/>
                  <a:pt x="29" y="4426"/>
                </a:cubicBezTo>
                <a:cubicBezTo>
                  <a:pt x="18" y="4447"/>
                  <a:pt x="39" y="4460"/>
                  <a:pt x="56" y="4460"/>
                </a:cubicBezTo>
                <a:cubicBezTo>
                  <a:pt x="62" y="4460"/>
                  <a:pt x="68" y="4459"/>
                  <a:pt x="72" y="4455"/>
                </a:cubicBezTo>
                <a:cubicBezTo>
                  <a:pt x="86" y="4455"/>
                  <a:pt x="144" y="4455"/>
                  <a:pt x="187" y="4469"/>
                </a:cubicBezTo>
                <a:lnTo>
                  <a:pt x="216" y="4426"/>
                </a:lnTo>
                <a:cubicBezTo>
                  <a:pt x="230" y="4426"/>
                  <a:pt x="259" y="4426"/>
                  <a:pt x="273" y="4440"/>
                </a:cubicBezTo>
                <a:lnTo>
                  <a:pt x="288" y="4469"/>
                </a:lnTo>
                <a:cubicBezTo>
                  <a:pt x="298" y="4490"/>
                  <a:pt x="309" y="4504"/>
                  <a:pt x="319" y="4504"/>
                </a:cubicBezTo>
                <a:cubicBezTo>
                  <a:pt x="323" y="4504"/>
                  <a:pt x="327" y="4502"/>
                  <a:pt x="331" y="4498"/>
                </a:cubicBezTo>
                <a:lnTo>
                  <a:pt x="331" y="4484"/>
                </a:lnTo>
                <a:cubicBezTo>
                  <a:pt x="333" y="4479"/>
                  <a:pt x="336" y="4477"/>
                  <a:pt x="340" y="4477"/>
                </a:cubicBezTo>
                <a:cubicBezTo>
                  <a:pt x="358" y="4477"/>
                  <a:pt x="391" y="4529"/>
                  <a:pt x="403" y="4541"/>
                </a:cubicBezTo>
                <a:cubicBezTo>
                  <a:pt x="431" y="4555"/>
                  <a:pt x="474" y="4584"/>
                  <a:pt x="474" y="4584"/>
                </a:cubicBezTo>
                <a:cubicBezTo>
                  <a:pt x="489" y="4598"/>
                  <a:pt x="431" y="4613"/>
                  <a:pt x="431" y="4613"/>
                </a:cubicBezTo>
                <a:cubicBezTo>
                  <a:pt x="417" y="4627"/>
                  <a:pt x="374" y="4685"/>
                  <a:pt x="388" y="4713"/>
                </a:cubicBezTo>
                <a:cubicBezTo>
                  <a:pt x="388" y="4742"/>
                  <a:pt x="403" y="4800"/>
                  <a:pt x="417" y="4857"/>
                </a:cubicBezTo>
                <a:lnTo>
                  <a:pt x="431" y="4915"/>
                </a:lnTo>
                <a:cubicBezTo>
                  <a:pt x="431" y="4929"/>
                  <a:pt x="460" y="4929"/>
                  <a:pt x="474" y="4943"/>
                </a:cubicBezTo>
                <a:cubicBezTo>
                  <a:pt x="474" y="4958"/>
                  <a:pt x="489" y="4986"/>
                  <a:pt x="474" y="4986"/>
                </a:cubicBezTo>
                <a:cubicBezTo>
                  <a:pt x="460" y="5015"/>
                  <a:pt x="431" y="5044"/>
                  <a:pt x="431" y="5073"/>
                </a:cubicBezTo>
                <a:lnTo>
                  <a:pt x="417" y="5116"/>
                </a:lnTo>
                <a:cubicBezTo>
                  <a:pt x="446" y="5130"/>
                  <a:pt x="474" y="5144"/>
                  <a:pt x="474" y="5159"/>
                </a:cubicBezTo>
                <a:cubicBezTo>
                  <a:pt x="446" y="5216"/>
                  <a:pt x="446" y="5274"/>
                  <a:pt x="474" y="5317"/>
                </a:cubicBezTo>
                <a:lnTo>
                  <a:pt x="489" y="5360"/>
                </a:lnTo>
                <a:cubicBezTo>
                  <a:pt x="474" y="5360"/>
                  <a:pt x="417" y="5389"/>
                  <a:pt x="417" y="5403"/>
                </a:cubicBezTo>
                <a:cubicBezTo>
                  <a:pt x="403" y="5417"/>
                  <a:pt x="460" y="5518"/>
                  <a:pt x="446" y="5561"/>
                </a:cubicBezTo>
                <a:cubicBezTo>
                  <a:pt x="435" y="5572"/>
                  <a:pt x="432" y="5577"/>
                  <a:pt x="434" y="5577"/>
                </a:cubicBezTo>
                <a:cubicBezTo>
                  <a:pt x="437" y="5577"/>
                  <a:pt x="451" y="5564"/>
                  <a:pt x="460" y="5547"/>
                </a:cubicBezTo>
                <a:cubicBezTo>
                  <a:pt x="464" y="5543"/>
                  <a:pt x="467" y="5541"/>
                  <a:pt x="471" y="5541"/>
                </a:cubicBezTo>
                <a:cubicBezTo>
                  <a:pt x="481" y="5541"/>
                  <a:pt x="489" y="5558"/>
                  <a:pt x="489" y="5590"/>
                </a:cubicBezTo>
                <a:lnTo>
                  <a:pt x="489" y="5633"/>
                </a:lnTo>
                <a:cubicBezTo>
                  <a:pt x="474" y="5662"/>
                  <a:pt x="460" y="5676"/>
                  <a:pt x="460" y="5705"/>
                </a:cubicBezTo>
                <a:cubicBezTo>
                  <a:pt x="460" y="5734"/>
                  <a:pt x="474" y="5777"/>
                  <a:pt x="474" y="5777"/>
                </a:cubicBezTo>
                <a:cubicBezTo>
                  <a:pt x="546" y="5777"/>
                  <a:pt x="503" y="5834"/>
                  <a:pt x="517" y="5863"/>
                </a:cubicBezTo>
                <a:lnTo>
                  <a:pt x="532" y="5920"/>
                </a:lnTo>
                <a:cubicBezTo>
                  <a:pt x="489" y="5920"/>
                  <a:pt x="517" y="5963"/>
                  <a:pt x="546" y="5978"/>
                </a:cubicBezTo>
                <a:cubicBezTo>
                  <a:pt x="561" y="6006"/>
                  <a:pt x="546" y="6050"/>
                  <a:pt x="517" y="6093"/>
                </a:cubicBezTo>
                <a:lnTo>
                  <a:pt x="517" y="6165"/>
                </a:lnTo>
                <a:lnTo>
                  <a:pt x="503" y="6208"/>
                </a:lnTo>
                <a:cubicBezTo>
                  <a:pt x="491" y="6270"/>
                  <a:pt x="511" y="6311"/>
                  <a:pt x="535" y="6311"/>
                </a:cubicBezTo>
                <a:cubicBezTo>
                  <a:pt x="539" y="6311"/>
                  <a:pt x="542" y="6310"/>
                  <a:pt x="546" y="6308"/>
                </a:cubicBezTo>
                <a:lnTo>
                  <a:pt x="546" y="6351"/>
                </a:lnTo>
                <a:cubicBezTo>
                  <a:pt x="561" y="6366"/>
                  <a:pt x="575" y="6380"/>
                  <a:pt x="575" y="6409"/>
                </a:cubicBezTo>
                <a:lnTo>
                  <a:pt x="575" y="6423"/>
                </a:lnTo>
                <a:cubicBezTo>
                  <a:pt x="575" y="6437"/>
                  <a:pt x="661" y="6495"/>
                  <a:pt x="647" y="6524"/>
                </a:cubicBezTo>
                <a:cubicBezTo>
                  <a:pt x="647" y="6567"/>
                  <a:pt x="618" y="6610"/>
                  <a:pt x="604" y="6639"/>
                </a:cubicBezTo>
                <a:lnTo>
                  <a:pt x="561" y="6639"/>
                </a:lnTo>
                <a:cubicBezTo>
                  <a:pt x="553" y="6637"/>
                  <a:pt x="546" y="6636"/>
                  <a:pt x="542" y="6636"/>
                </a:cubicBezTo>
                <a:cubicBezTo>
                  <a:pt x="515" y="6636"/>
                  <a:pt x="548" y="6669"/>
                  <a:pt x="561" y="6682"/>
                </a:cubicBezTo>
                <a:cubicBezTo>
                  <a:pt x="575" y="6696"/>
                  <a:pt x="632" y="6768"/>
                  <a:pt x="661" y="6782"/>
                </a:cubicBezTo>
                <a:lnTo>
                  <a:pt x="618" y="6782"/>
                </a:lnTo>
                <a:lnTo>
                  <a:pt x="618" y="6840"/>
                </a:lnTo>
                <a:lnTo>
                  <a:pt x="604" y="6897"/>
                </a:lnTo>
                <a:cubicBezTo>
                  <a:pt x="632" y="6926"/>
                  <a:pt x="661" y="6983"/>
                  <a:pt x="632" y="7012"/>
                </a:cubicBezTo>
                <a:lnTo>
                  <a:pt x="618" y="7041"/>
                </a:lnTo>
                <a:cubicBezTo>
                  <a:pt x="589" y="7070"/>
                  <a:pt x="546" y="7084"/>
                  <a:pt x="517" y="7113"/>
                </a:cubicBezTo>
                <a:cubicBezTo>
                  <a:pt x="517" y="7141"/>
                  <a:pt x="546" y="7141"/>
                  <a:pt x="561" y="7141"/>
                </a:cubicBezTo>
                <a:cubicBezTo>
                  <a:pt x="575" y="7141"/>
                  <a:pt x="604" y="7213"/>
                  <a:pt x="618" y="7256"/>
                </a:cubicBezTo>
                <a:cubicBezTo>
                  <a:pt x="632" y="7285"/>
                  <a:pt x="618" y="7343"/>
                  <a:pt x="604" y="7343"/>
                </a:cubicBezTo>
                <a:cubicBezTo>
                  <a:pt x="604" y="7357"/>
                  <a:pt x="589" y="7386"/>
                  <a:pt x="604" y="7429"/>
                </a:cubicBezTo>
                <a:lnTo>
                  <a:pt x="618" y="7443"/>
                </a:lnTo>
                <a:cubicBezTo>
                  <a:pt x="618" y="7472"/>
                  <a:pt x="647" y="7515"/>
                  <a:pt x="647" y="7515"/>
                </a:cubicBezTo>
                <a:lnTo>
                  <a:pt x="733" y="7501"/>
                </a:lnTo>
                <a:cubicBezTo>
                  <a:pt x="790" y="7558"/>
                  <a:pt x="834" y="7601"/>
                  <a:pt x="834" y="7601"/>
                </a:cubicBezTo>
                <a:cubicBezTo>
                  <a:pt x="834" y="7587"/>
                  <a:pt x="776" y="7515"/>
                  <a:pt x="747" y="7486"/>
                </a:cubicBezTo>
                <a:cubicBezTo>
                  <a:pt x="733" y="7458"/>
                  <a:pt x="747" y="7429"/>
                  <a:pt x="776" y="7429"/>
                </a:cubicBezTo>
                <a:lnTo>
                  <a:pt x="776" y="7371"/>
                </a:lnTo>
                <a:lnTo>
                  <a:pt x="762" y="7314"/>
                </a:lnTo>
                <a:cubicBezTo>
                  <a:pt x="805" y="7314"/>
                  <a:pt x="862" y="7343"/>
                  <a:pt x="877" y="7357"/>
                </a:cubicBezTo>
                <a:cubicBezTo>
                  <a:pt x="891" y="7371"/>
                  <a:pt x="848" y="7414"/>
                  <a:pt x="834" y="7414"/>
                </a:cubicBezTo>
                <a:cubicBezTo>
                  <a:pt x="819" y="7429"/>
                  <a:pt x="862" y="7529"/>
                  <a:pt x="891" y="7573"/>
                </a:cubicBezTo>
                <a:cubicBezTo>
                  <a:pt x="905" y="7616"/>
                  <a:pt x="877" y="7644"/>
                  <a:pt x="862" y="7644"/>
                </a:cubicBezTo>
                <a:cubicBezTo>
                  <a:pt x="848" y="7659"/>
                  <a:pt x="848" y="7745"/>
                  <a:pt x="819" y="7759"/>
                </a:cubicBezTo>
                <a:cubicBezTo>
                  <a:pt x="815" y="7763"/>
                  <a:pt x="810" y="7765"/>
                  <a:pt x="805" y="7765"/>
                </a:cubicBezTo>
                <a:cubicBezTo>
                  <a:pt x="791" y="7765"/>
                  <a:pt x="776" y="7752"/>
                  <a:pt x="776" y="7731"/>
                </a:cubicBezTo>
                <a:lnTo>
                  <a:pt x="776" y="7702"/>
                </a:lnTo>
                <a:lnTo>
                  <a:pt x="733" y="7573"/>
                </a:lnTo>
                <a:cubicBezTo>
                  <a:pt x="661" y="7630"/>
                  <a:pt x="690" y="7702"/>
                  <a:pt x="704" y="7731"/>
                </a:cubicBezTo>
                <a:cubicBezTo>
                  <a:pt x="704" y="7759"/>
                  <a:pt x="676" y="7831"/>
                  <a:pt x="661" y="7845"/>
                </a:cubicBezTo>
                <a:cubicBezTo>
                  <a:pt x="647" y="7845"/>
                  <a:pt x="690" y="7874"/>
                  <a:pt x="719" y="7874"/>
                </a:cubicBezTo>
                <a:cubicBezTo>
                  <a:pt x="747" y="7889"/>
                  <a:pt x="719" y="7903"/>
                  <a:pt x="647" y="7917"/>
                </a:cubicBezTo>
                <a:lnTo>
                  <a:pt x="618" y="7946"/>
                </a:lnTo>
                <a:cubicBezTo>
                  <a:pt x="604" y="7946"/>
                  <a:pt x="575" y="7975"/>
                  <a:pt x="589" y="7975"/>
                </a:cubicBezTo>
                <a:cubicBezTo>
                  <a:pt x="589" y="7992"/>
                  <a:pt x="592" y="7998"/>
                  <a:pt x="595" y="7998"/>
                </a:cubicBezTo>
                <a:cubicBezTo>
                  <a:pt x="601" y="7998"/>
                  <a:pt x="609" y="7984"/>
                  <a:pt x="618" y="7975"/>
                </a:cubicBezTo>
                <a:cubicBezTo>
                  <a:pt x="629" y="7970"/>
                  <a:pt x="637" y="7966"/>
                  <a:pt x="645" y="7966"/>
                </a:cubicBezTo>
                <a:cubicBezTo>
                  <a:pt x="657" y="7966"/>
                  <a:pt x="666" y="7976"/>
                  <a:pt x="676" y="8004"/>
                </a:cubicBezTo>
                <a:cubicBezTo>
                  <a:pt x="690" y="8032"/>
                  <a:pt x="618" y="8032"/>
                  <a:pt x="661" y="8075"/>
                </a:cubicBezTo>
                <a:cubicBezTo>
                  <a:pt x="690" y="8090"/>
                  <a:pt x="676" y="8147"/>
                  <a:pt x="676" y="8176"/>
                </a:cubicBezTo>
                <a:cubicBezTo>
                  <a:pt x="661" y="8205"/>
                  <a:pt x="661" y="8219"/>
                  <a:pt x="676" y="8248"/>
                </a:cubicBezTo>
                <a:cubicBezTo>
                  <a:pt x="690" y="8277"/>
                  <a:pt x="690" y="8334"/>
                  <a:pt x="676" y="8363"/>
                </a:cubicBezTo>
                <a:cubicBezTo>
                  <a:pt x="661" y="8420"/>
                  <a:pt x="719" y="8449"/>
                  <a:pt x="690" y="8492"/>
                </a:cubicBezTo>
                <a:lnTo>
                  <a:pt x="676" y="8521"/>
                </a:lnTo>
                <a:cubicBezTo>
                  <a:pt x="676" y="8564"/>
                  <a:pt x="690" y="8593"/>
                  <a:pt x="704" y="8607"/>
                </a:cubicBezTo>
                <a:lnTo>
                  <a:pt x="704" y="8621"/>
                </a:lnTo>
                <a:cubicBezTo>
                  <a:pt x="719" y="8621"/>
                  <a:pt x="733" y="8650"/>
                  <a:pt x="733" y="8650"/>
                </a:cubicBezTo>
                <a:lnTo>
                  <a:pt x="719" y="8708"/>
                </a:lnTo>
                <a:cubicBezTo>
                  <a:pt x="704" y="8751"/>
                  <a:pt x="719" y="8808"/>
                  <a:pt x="733" y="8822"/>
                </a:cubicBezTo>
                <a:cubicBezTo>
                  <a:pt x="747" y="8822"/>
                  <a:pt x="733" y="8851"/>
                  <a:pt x="704" y="8880"/>
                </a:cubicBezTo>
                <a:lnTo>
                  <a:pt x="690" y="8909"/>
                </a:lnTo>
                <a:lnTo>
                  <a:pt x="676" y="8923"/>
                </a:lnTo>
                <a:cubicBezTo>
                  <a:pt x="676" y="8937"/>
                  <a:pt x="690" y="8952"/>
                  <a:pt x="719" y="8966"/>
                </a:cubicBezTo>
                <a:lnTo>
                  <a:pt x="733" y="8952"/>
                </a:lnTo>
                <a:lnTo>
                  <a:pt x="762" y="8952"/>
                </a:lnTo>
                <a:cubicBezTo>
                  <a:pt x="776" y="8966"/>
                  <a:pt x="776" y="8980"/>
                  <a:pt x="776" y="8980"/>
                </a:cubicBezTo>
                <a:lnTo>
                  <a:pt x="719" y="9009"/>
                </a:lnTo>
                <a:cubicBezTo>
                  <a:pt x="687" y="9033"/>
                  <a:pt x="660" y="9044"/>
                  <a:pt x="642" y="9044"/>
                </a:cubicBezTo>
                <a:cubicBezTo>
                  <a:pt x="627" y="9044"/>
                  <a:pt x="618" y="9037"/>
                  <a:pt x="618" y="9024"/>
                </a:cubicBezTo>
                <a:lnTo>
                  <a:pt x="618" y="8995"/>
                </a:lnTo>
                <a:cubicBezTo>
                  <a:pt x="604" y="8995"/>
                  <a:pt x="589" y="8966"/>
                  <a:pt x="589" y="8966"/>
                </a:cubicBezTo>
                <a:cubicBezTo>
                  <a:pt x="546" y="8966"/>
                  <a:pt x="561" y="8995"/>
                  <a:pt x="546" y="9024"/>
                </a:cubicBezTo>
                <a:lnTo>
                  <a:pt x="546" y="9038"/>
                </a:lnTo>
                <a:cubicBezTo>
                  <a:pt x="532" y="9052"/>
                  <a:pt x="561" y="9081"/>
                  <a:pt x="589" y="9110"/>
                </a:cubicBezTo>
                <a:lnTo>
                  <a:pt x="546" y="9153"/>
                </a:lnTo>
                <a:cubicBezTo>
                  <a:pt x="546" y="9153"/>
                  <a:pt x="546" y="9182"/>
                  <a:pt x="561" y="9182"/>
                </a:cubicBezTo>
                <a:cubicBezTo>
                  <a:pt x="575" y="9196"/>
                  <a:pt x="589" y="9196"/>
                  <a:pt x="604" y="9196"/>
                </a:cubicBezTo>
                <a:cubicBezTo>
                  <a:pt x="618" y="9182"/>
                  <a:pt x="632" y="9167"/>
                  <a:pt x="632" y="9153"/>
                </a:cubicBezTo>
                <a:cubicBezTo>
                  <a:pt x="645" y="9140"/>
                  <a:pt x="635" y="9093"/>
                  <a:pt x="673" y="9093"/>
                </a:cubicBezTo>
                <a:cubicBezTo>
                  <a:pt x="678" y="9093"/>
                  <a:pt x="684" y="9094"/>
                  <a:pt x="690" y="9095"/>
                </a:cubicBezTo>
                <a:lnTo>
                  <a:pt x="719" y="9110"/>
                </a:lnTo>
                <a:cubicBezTo>
                  <a:pt x="747" y="9124"/>
                  <a:pt x="704" y="9182"/>
                  <a:pt x="676" y="9196"/>
                </a:cubicBezTo>
                <a:cubicBezTo>
                  <a:pt x="647" y="9210"/>
                  <a:pt x="676" y="9282"/>
                  <a:pt x="733" y="9368"/>
                </a:cubicBezTo>
                <a:lnTo>
                  <a:pt x="747" y="9455"/>
                </a:lnTo>
                <a:lnTo>
                  <a:pt x="747" y="9555"/>
                </a:lnTo>
                <a:cubicBezTo>
                  <a:pt x="798" y="9562"/>
                  <a:pt x="848" y="9566"/>
                  <a:pt x="887" y="9566"/>
                </a:cubicBezTo>
                <a:cubicBezTo>
                  <a:pt x="927" y="9566"/>
                  <a:pt x="956" y="9562"/>
                  <a:pt x="963" y="9555"/>
                </a:cubicBezTo>
                <a:cubicBezTo>
                  <a:pt x="963" y="9555"/>
                  <a:pt x="992" y="9584"/>
                  <a:pt x="992" y="9641"/>
                </a:cubicBezTo>
                <a:lnTo>
                  <a:pt x="963" y="9670"/>
                </a:lnTo>
                <a:cubicBezTo>
                  <a:pt x="948" y="9670"/>
                  <a:pt x="934" y="9641"/>
                  <a:pt x="905" y="9641"/>
                </a:cubicBezTo>
                <a:cubicBezTo>
                  <a:pt x="891" y="9641"/>
                  <a:pt x="862" y="9656"/>
                  <a:pt x="834" y="9656"/>
                </a:cubicBezTo>
                <a:cubicBezTo>
                  <a:pt x="819" y="9670"/>
                  <a:pt x="805" y="9670"/>
                  <a:pt x="790" y="9670"/>
                </a:cubicBezTo>
                <a:cubicBezTo>
                  <a:pt x="776" y="9670"/>
                  <a:pt x="776" y="9656"/>
                  <a:pt x="776" y="9656"/>
                </a:cubicBezTo>
                <a:lnTo>
                  <a:pt x="747" y="9627"/>
                </a:lnTo>
                <a:cubicBezTo>
                  <a:pt x="739" y="9610"/>
                  <a:pt x="711" y="9603"/>
                  <a:pt x="686" y="9603"/>
                </a:cubicBezTo>
                <a:cubicBezTo>
                  <a:pt x="669" y="9603"/>
                  <a:pt x="653" y="9607"/>
                  <a:pt x="647" y="9613"/>
                </a:cubicBezTo>
                <a:cubicBezTo>
                  <a:pt x="632" y="9627"/>
                  <a:pt x="661" y="9656"/>
                  <a:pt x="719" y="9670"/>
                </a:cubicBezTo>
                <a:lnTo>
                  <a:pt x="733" y="9728"/>
                </a:lnTo>
                <a:cubicBezTo>
                  <a:pt x="747" y="9742"/>
                  <a:pt x="676" y="9771"/>
                  <a:pt x="747" y="9785"/>
                </a:cubicBezTo>
                <a:cubicBezTo>
                  <a:pt x="776" y="9785"/>
                  <a:pt x="790" y="9814"/>
                  <a:pt x="819" y="9843"/>
                </a:cubicBezTo>
                <a:cubicBezTo>
                  <a:pt x="834" y="9857"/>
                  <a:pt x="848" y="9886"/>
                  <a:pt x="819" y="9900"/>
                </a:cubicBezTo>
                <a:cubicBezTo>
                  <a:pt x="816" y="9903"/>
                  <a:pt x="813" y="9904"/>
                  <a:pt x="810" y="9904"/>
                </a:cubicBezTo>
                <a:cubicBezTo>
                  <a:pt x="798" y="9904"/>
                  <a:pt x="785" y="9886"/>
                  <a:pt x="762" y="9886"/>
                </a:cubicBezTo>
                <a:cubicBezTo>
                  <a:pt x="747" y="9886"/>
                  <a:pt x="747" y="9929"/>
                  <a:pt x="747" y="9943"/>
                </a:cubicBezTo>
                <a:cubicBezTo>
                  <a:pt x="747" y="9957"/>
                  <a:pt x="834" y="10015"/>
                  <a:pt x="848" y="10029"/>
                </a:cubicBezTo>
                <a:cubicBezTo>
                  <a:pt x="862" y="10058"/>
                  <a:pt x="848" y="10087"/>
                  <a:pt x="819" y="10116"/>
                </a:cubicBezTo>
                <a:lnTo>
                  <a:pt x="805" y="10130"/>
                </a:lnTo>
                <a:cubicBezTo>
                  <a:pt x="790" y="10144"/>
                  <a:pt x="776" y="10159"/>
                  <a:pt x="776" y="10173"/>
                </a:cubicBezTo>
                <a:cubicBezTo>
                  <a:pt x="784" y="10190"/>
                  <a:pt x="793" y="10197"/>
                  <a:pt x="804" y="10197"/>
                </a:cubicBezTo>
                <a:cubicBezTo>
                  <a:pt x="812" y="10197"/>
                  <a:pt x="822" y="10193"/>
                  <a:pt x="834" y="10187"/>
                </a:cubicBezTo>
                <a:cubicBezTo>
                  <a:pt x="841" y="10173"/>
                  <a:pt x="852" y="10166"/>
                  <a:pt x="862" y="10166"/>
                </a:cubicBezTo>
                <a:cubicBezTo>
                  <a:pt x="873" y="10166"/>
                  <a:pt x="884" y="10173"/>
                  <a:pt x="891" y="10187"/>
                </a:cubicBezTo>
                <a:cubicBezTo>
                  <a:pt x="905" y="10202"/>
                  <a:pt x="877" y="10230"/>
                  <a:pt x="862" y="10245"/>
                </a:cubicBezTo>
                <a:lnTo>
                  <a:pt x="848" y="10259"/>
                </a:lnTo>
                <a:cubicBezTo>
                  <a:pt x="819" y="10259"/>
                  <a:pt x="790" y="10274"/>
                  <a:pt x="790" y="10274"/>
                </a:cubicBezTo>
                <a:cubicBezTo>
                  <a:pt x="776" y="10274"/>
                  <a:pt x="747" y="10317"/>
                  <a:pt x="733" y="10374"/>
                </a:cubicBezTo>
                <a:lnTo>
                  <a:pt x="719" y="10432"/>
                </a:lnTo>
                <a:lnTo>
                  <a:pt x="704" y="10489"/>
                </a:lnTo>
                <a:cubicBezTo>
                  <a:pt x="721" y="10506"/>
                  <a:pt x="743" y="10513"/>
                  <a:pt x="761" y="10513"/>
                </a:cubicBezTo>
                <a:cubicBezTo>
                  <a:pt x="774" y="10513"/>
                  <a:pt x="784" y="10509"/>
                  <a:pt x="790" y="10503"/>
                </a:cubicBezTo>
                <a:cubicBezTo>
                  <a:pt x="790" y="10496"/>
                  <a:pt x="808" y="10493"/>
                  <a:pt x="826" y="10493"/>
                </a:cubicBezTo>
                <a:cubicBezTo>
                  <a:pt x="844" y="10493"/>
                  <a:pt x="862" y="10496"/>
                  <a:pt x="862" y="10503"/>
                </a:cubicBezTo>
                <a:cubicBezTo>
                  <a:pt x="877" y="10518"/>
                  <a:pt x="848" y="10561"/>
                  <a:pt x="834" y="10575"/>
                </a:cubicBezTo>
                <a:cubicBezTo>
                  <a:pt x="805" y="10590"/>
                  <a:pt x="819" y="10604"/>
                  <a:pt x="862" y="10618"/>
                </a:cubicBezTo>
                <a:lnTo>
                  <a:pt x="862" y="10633"/>
                </a:lnTo>
                <a:lnTo>
                  <a:pt x="877" y="10690"/>
                </a:lnTo>
                <a:cubicBezTo>
                  <a:pt x="848" y="10690"/>
                  <a:pt x="719" y="10762"/>
                  <a:pt x="719" y="10791"/>
                </a:cubicBezTo>
                <a:cubicBezTo>
                  <a:pt x="719" y="10828"/>
                  <a:pt x="805" y="10865"/>
                  <a:pt x="856" y="10865"/>
                </a:cubicBezTo>
                <a:cubicBezTo>
                  <a:pt x="864" y="10865"/>
                  <a:pt x="871" y="10865"/>
                  <a:pt x="877" y="10863"/>
                </a:cubicBezTo>
                <a:cubicBezTo>
                  <a:pt x="920" y="10863"/>
                  <a:pt x="920" y="10891"/>
                  <a:pt x="862" y="10920"/>
                </a:cubicBezTo>
                <a:lnTo>
                  <a:pt x="862" y="10992"/>
                </a:lnTo>
                <a:lnTo>
                  <a:pt x="862" y="11035"/>
                </a:lnTo>
                <a:cubicBezTo>
                  <a:pt x="862" y="11078"/>
                  <a:pt x="891" y="11150"/>
                  <a:pt x="905" y="11207"/>
                </a:cubicBezTo>
                <a:lnTo>
                  <a:pt x="891" y="11222"/>
                </a:lnTo>
                <a:cubicBezTo>
                  <a:pt x="862" y="11279"/>
                  <a:pt x="891" y="11308"/>
                  <a:pt x="920" y="11337"/>
                </a:cubicBezTo>
                <a:cubicBezTo>
                  <a:pt x="920" y="11337"/>
                  <a:pt x="905" y="11351"/>
                  <a:pt x="905" y="11365"/>
                </a:cubicBezTo>
                <a:lnTo>
                  <a:pt x="891" y="11394"/>
                </a:lnTo>
                <a:cubicBezTo>
                  <a:pt x="920" y="11409"/>
                  <a:pt x="948" y="11437"/>
                  <a:pt x="948" y="11452"/>
                </a:cubicBezTo>
                <a:cubicBezTo>
                  <a:pt x="963" y="11452"/>
                  <a:pt x="934" y="11466"/>
                  <a:pt x="920" y="11480"/>
                </a:cubicBezTo>
                <a:cubicBezTo>
                  <a:pt x="920" y="11480"/>
                  <a:pt x="879" y="11456"/>
                  <a:pt x="847" y="11456"/>
                </a:cubicBezTo>
                <a:cubicBezTo>
                  <a:pt x="836" y="11456"/>
                  <a:pt x="826" y="11459"/>
                  <a:pt x="819" y="11466"/>
                </a:cubicBezTo>
                <a:cubicBezTo>
                  <a:pt x="805" y="11495"/>
                  <a:pt x="848" y="11509"/>
                  <a:pt x="848" y="11509"/>
                </a:cubicBezTo>
                <a:cubicBezTo>
                  <a:pt x="862" y="11523"/>
                  <a:pt x="891" y="11523"/>
                  <a:pt x="920" y="11538"/>
                </a:cubicBezTo>
                <a:cubicBezTo>
                  <a:pt x="934" y="11552"/>
                  <a:pt x="992" y="11581"/>
                  <a:pt x="992" y="11581"/>
                </a:cubicBezTo>
                <a:cubicBezTo>
                  <a:pt x="1006" y="11595"/>
                  <a:pt x="992" y="11638"/>
                  <a:pt x="977" y="11682"/>
                </a:cubicBezTo>
                <a:lnTo>
                  <a:pt x="948" y="11710"/>
                </a:lnTo>
                <a:lnTo>
                  <a:pt x="934" y="11710"/>
                </a:lnTo>
                <a:cubicBezTo>
                  <a:pt x="905" y="11710"/>
                  <a:pt x="934" y="11667"/>
                  <a:pt x="948" y="11653"/>
                </a:cubicBezTo>
                <a:cubicBezTo>
                  <a:pt x="963" y="11653"/>
                  <a:pt x="934" y="11610"/>
                  <a:pt x="934" y="11595"/>
                </a:cubicBezTo>
                <a:cubicBezTo>
                  <a:pt x="920" y="11595"/>
                  <a:pt x="877" y="11638"/>
                  <a:pt x="862" y="11667"/>
                </a:cubicBezTo>
                <a:cubicBezTo>
                  <a:pt x="848" y="11682"/>
                  <a:pt x="862" y="11725"/>
                  <a:pt x="891" y="11753"/>
                </a:cubicBezTo>
                <a:lnTo>
                  <a:pt x="905" y="11768"/>
                </a:lnTo>
                <a:cubicBezTo>
                  <a:pt x="920" y="11782"/>
                  <a:pt x="934" y="11811"/>
                  <a:pt x="920" y="11825"/>
                </a:cubicBezTo>
                <a:lnTo>
                  <a:pt x="905" y="11840"/>
                </a:lnTo>
                <a:cubicBezTo>
                  <a:pt x="891" y="11854"/>
                  <a:pt x="963" y="11883"/>
                  <a:pt x="992" y="11897"/>
                </a:cubicBezTo>
                <a:cubicBezTo>
                  <a:pt x="1035" y="11911"/>
                  <a:pt x="992" y="11955"/>
                  <a:pt x="891" y="11998"/>
                </a:cubicBezTo>
                <a:lnTo>
                  <a:pt x="905" y="12055"/>
                </a:lnTo>
                <a:lnTo>
                  <a:pt x="905" y="12127"/>
                </a:lnTo>
                <a:cubicBezTo>
                  <a:pt x="948" y="12199"/>
                  <a:pt x="948" y="12299"/>
                  <a:pt x="948" y="12342"/>
                </a:cubicBezTo>
                <a:cubicBezTo>
                  <a:pt x="948" y="12371"/>
                  <a:pt x="963" y="12386"/>
                  <a:pt x="992" y="12386"/>
                </a:cubicBezTo>
                <a:lnTo>
                  <a:pt x="1006" y="12386"/>
                </a:lnTo>
                <a:lnTo>
                  <a:pt x="1020" y="12371"/>
                </a:lnTo>
                <a:cubicBezTo>
                  <a:pt x="1022" y="12368"/>
                  <a:pt x="1024" y="12367"/>
                  <a:pt x="1026" y="12367"/>
                </a:cubicBezTo>
                <a:cubicBezTo>
                  <a:pt x="1046" y="12367"/>
                  <a:pt x="1089" y="12462"/>
                  <a:pt x="1063" y="12500"/>
                </a:cubicBezTo>
                <a:cubicBezTo>
                  <a:pt x="1052" y="12536"/>
                  <a:pt x="1040" y="12562"/>
                  <a:pt x="1028" y="12562"/>
                </a:cubicBezTo>
                <a:cubicBezTo>
                  <a:pt x="1025" y="12562"/>
                  <a:pt x="1023" y="12560"/>
                  <a:pt x="1020" y="12558"/>
                </a:cubicBezTo>
                <a:cubicBezTo>
                  <a:pt x="992" y="12572"/>
                  <a:pt x="963" y="12630"/>
                  <a:pt x="977" y="12659"/>
                </a:cubicBezTo>
                <a:cubicBezTo>
                  <a:pt x="1006" y="12687"/>
                  <a:pt x="1049" y="12716"/>
                  <a:pt x="992" y="12759"/>
                </a:cubicBezTo>
                <a:cubicBezTo>
                  <a:pt x="992" y="12773"/>
                  <a:pt x="1006" y="12817"/>
                  <a:pt x="1006" y="12845"/>
                </a:cubicBezTo>
                <a:cubicBezTo>
                  <a:pt x="1006" y="12860"/>
                  <a:pt x="1020" y="12874"/>
                  <a:pt x="1020" y="12903"/>
                </a:cubicBezTo>
                <a:cubicBezTo>
                  <a:pt x="1020" y="12917"/>
                  <a:pt x="1006" y="12931"/>
                  <a:pt x="1006" y="12931"/>
                </a:cubicBezTo>
                <a:cubicBezTo>
                  <a:pt x="992" y="12931"/>
                  <a:pt x="963" y="12931"/>
                  <a:pt x="963" y="12917"/>
                </a:cubicBezTo>
                <a:lnTo>
                  <a:pt x="948" y="12903"/>
                </a:lnTo>
                <a:cubicBezTo>
                  <a:pt x="943" y="12886"/>
                  <a:pt x="935" y="12878"/>
                  <a:pt x="927" y="12878"/>
                </a:cubicBezTo>
                <a:cubicBezTo>
                  <a:pt x="914" y="12878"/>
                  <a:pt x="900" y="12897"/>
                  <a:pt x="891" y="12931"/>
                </a:cubicBezTo>
                <a:lnTo>
                  <a:pt x="934" y="12960"/>
                </a:lnTo>
                <a:cubicBezTo>
                  <a:pt x="948" y="12975"/>
                  <a:pt x="977" y="12989"/>
                  <a:pt x="948" y="13003"/>
                </a:cubicBezTo>
                <a:lnTo>
                  <a:pt x="934" y="13018"/>
                </a:lnTo>
                <a:lnTo>
                  <a:pt x="862" y="13018"/>
                </a:lnTo>
                <a:lnTo>
                  <a:pt x="862" y="13032"/>
                </a:lnTo>
                <a:lnTo>
                  <a:pt x="862" y="13046"/>
                </a:lnTo>
                <a:cubicBezTo>
                  <a:pt x="877" y="13061"/>
                  <a:pt x="948" y="13075"/>
                  <a:pt x="963" y="13075"/>
                </a:cubicBezTo>
                <a:cubicBezTo>
                  <a:pt x="977" y="13075"/>
                  <a:pt x="992" y="13104"/>
                  <a:pt x="992" y="13147"/>
                </a:cubicBezTo>
                <a:lnTo>
                  <a:pt x="977" y="13161"/>
                </a:lnTo>
                <a:cubicBezTo>
                  <a:pt x="970" y="13165"/>
                  <a:pt x="964" y="13167"/>
                  <a:pt x="958" y="13167"/>
                </a:cubicBezTo>
                <a:cubicBezTo>
                  <a:pt x="941" y="13167"/>
                  <a:pt x="931" y="13151"/>
                  <a:pt x="920" y="13118"/>
                </a:cubicBezTo>
                <a:cubicBezTo>
                  <a:pt x="916" y="13114"/>
                  <a:pt x="911" y="13113"/>
                  <a:pt x="906" y="13113"/>
                </a:cubicBezTo>
                <a:cubicBezTo>
                  <a:pt x="891" y="13113"/>
                  <a:pt x="873" y="13126"/>
                  <a:pt x="862" y="13147"/>
                </a:cubicBezTo>
                <a:lnTo>
                  <a:pt x="877" y="13147"/>
                </a:lnTo>
                <a:cubicBezTo>
                  <a:pt x="905" y="13176"/>
                  <a:pt x="877" y="13190"/>
                  <a:pt x="862" y="13204"/>
                </a:cubicBezTo>
                <a:lnTo>
                  <a:pt x="862" y="13233"/>
                </a:lnTo>
                <a:cubicBezTo>
                  <a:pt x="877" y="13262"/>
                  <a:pt x="905" y="13305"/>
                  <a:pt x="934" y="13319"/>
                </a:cubicBezTo>
                <a:lnTo>
                  <a:pt x="920" y="13348"/>
                </a:lnTo>
                <a:lnTo>
                  <a:pt x="891" y="13420"/>
                </a:lnTo>
                <a:cubicBezTo>
                  <a:pt x="891" y="13521"/>
                  <a:pt x="963" y="13506"/>
                  <a:pt x="1006" y="13521"/>
                </a:cubicBezTo>
                <a:cubicBezTo>
                  <a:pt x="1049" y="13521"/>
                  <a:pt x="1150" y="13521"/>
                  <a:pt x="1178" y="13506"/>
                </a:cubicBezTo>
                <a:cubicBezTo>
                  <a:pt x="1184" y="13504"/>
                  <a:pt x="1189" y="13502"/>
                  <a:pt x="1194" y="13502"/>
                </a:cubicBezTo>
                <a:cubicBezTo>
                  <a:pt x="1218" y="13502"/>
                  <a:pt x="1241" y="13526"/>
                  <a:pt x="1265" y="13549"/>
                </a:cubicBezTo>
                <a:lnTo>
                  <a:pt x="1279" y="13578"/>
                </a:lnTo>
                <a:cubicBezTo>
                  <a:pt x="1279" y="13578"/>
                  <a:pt x="1279" y="13592"/>
                  <a:pt x="1279" y="13592"/>
                </a:cubicBezTo>
                <a:cubicBezTo>
                  <a:pt x="1265" y="13607"/>
                  <a:pt x="1265" y="13607"/>
                  <a:pt x="1250" y="13621"/>
                </a:cubicBezTo>
                <a:cubicBezTo>
                  <a:pt x="1236" y="13621"/>
                  <a:pt x="1207" y="13635"/>
                  <a:pt x="1178" y="13650"/>
                </a:cubicBezTo>
                <a:cubicBezTo>
                  <a:pt x="1164" y="13650"/>
                  <a:pt x="1150" y="13679"/>
                  <a:pt x="1150" y="13693"/>
                </a:cubicBezTo>
                <a:lnTo>
                  <a:pt x="1135" y="13736"/>
                </a:lnTo>
                <a:cubicBezTo>
                  <a:pt x="1135" y="13763"/>
                  <a:pt x="1147" y="13773"/>
                  <a:pt x="1163" y="13773"/>
                </a:cubicBezTo>
                <a:cubicBezTo>
                  <a:pt x="1172" y="13773"/>
                  <a:pt x="1182" y="13770"/>
                  <a:pt x="1193" y="13765"/>
                </a:cubicBezTo>
                <a:lnTo>
                  <a:pt x="1236" y="13750"/>
                </a:lnTo>
                <a:lnTo>
                  <a:pt x="1236" y="13736"/>
                </a:lnTo>
                <a:cubicBezTo>
                  <a:pt x="1265" y="13750"/>
                  <a:pt x="1279" y="13794"/>
                  <a:pt x="1293" y="13837"/>
                </a:cubicBezTo>
                <a:lnTo>
                  <a:pt x="1279" y="13880"/>
                </a:lnTo>
                <a:lnTo>
                  <a:pt x="1265" y="13923"/>
                </a:lnTo>
                <a:cubicBezTo>
                  <a:pt x="1221" y="13923"/>
                  <a:pt x="1178" y="13908"/>
                  <a:pt x="1178" y="13894"/>
                </a:cubicBezTo>
                <a:cubicBezTo>
                  <a:pt x="1178" y="13892"/>
                  <a:pt x="1177" y="13891"/>
                  <a:pt x="1175" y="13891"/>
                </a:cubicBezTo>
                <a:cubicBezTo>
                  <a:pt x="1163" y="13891"/>
                  <a:pt x="1117" y="13925"/>
                  <a:pt x="1092" y="13937"/>
                </a:cubicBezTo>
                <a:cubicBezTo>
                  <a:pt x="1078" y="13952"/>
                  <a:pt x="1107" y="13966"/>
                  <a:pt x="1135" y="13980"/>
                </a:cubicBezTo>
                <a:cubicBezTo>
                  <a:pt x="1150" y="13980"/>
                  <a:pt x="1107" y="14066"/>
                  <a:pt x="1092" y="14095"/>
                </a:cubicBezTo>
                <a:cubicBezTo>
                  <a:pt x="1071" y="14116"/>
                  <a:pt x="1050" y="14130"/>
                  <a:pt x="1040" y="14130"/>
                </a:cubicBezTo>
                <a:cubicBezTo>
                  <a:pt x="1037" y="14130"/>
                  <a:pt x="1035" y="14128"/>
                  <a:pt x="1035" y="14124"/>
                </a:cubicBezTo>
                <a:cubicBezTo>
                  <a:pt x="1020" y="14038"/>
                  <a:pt x="1006" y="13966"/>
                  <a:pt x="992" y="13894"/>
                </a:cubicBezTo>
                <a:cubicBezTo>
                  <a:pt x="992" y="13880"/>
                  <a:pt x="963" y="13880"/>
                  <a:pt x="948" y="13880"/>
                </a:cubicBezTo>
                <a:lnTo>
                  <a:pt x="948" y="13865"/>
                </a:lnTo>
                <a:cubicBezTo>
                  <a:pt x="934" y="13880"/>
                  <a:pt x="934" y="13908"/>
                  <a:pt x="934" y="13937"/>
                </a:cubicBezTo>
                <a:lnTo>
                  <a:pt x="920" y="13966"/>
                </a:lnTo>
                <a:lnTo>
                  <a:pt x="905" y="13980"/>
                </a:lnTo>
                <a:cubicBezTo>
                  <a:pt x="920" y="13995"/>
                  <a:pt x="977" y="14038"/>
                  <a:pt x="1006" y="14081"/>
                </a:cubicBezTo>
                <a:lnTo>
                  <a:pt x="963" y="14138"/>
                </a:lnTo>
                <a:cubicBezTo>
                  <a:pt x="920" y="14181"/>
                  <a:pt x="905" y="14253"/>
                  <a:pt x="905" y="14311"/>
                </a:cubicBezTo>
                <a:lnTo>
                  <a:pt x="920" y="14383"/>
                </a:lnTo>
                <a:cubicBezTo>
                  <a:pt x="960" y="14436"/>
                  <a:pt x="1012" y="14513"/>
                  <a:pt x="1031" y="14513"/>
                </a:cubicBezTo>
                <a:cubicBezTo>
                  <a:pt x="1032" y="14513"/>
                  <a:pt x="1034" y="14513"/>
                  <a:pt x="1035" y="14512"/>
                </a:cubicBezTo>
                <a:cubicBezTo>
                  <a:pt x="1049" y="14498"/>
                  <a:pt x="1078" y="14454"/>
                  <a:pt x="1121" y="14426"/>
                </a:cubicBezTo>
                <a:lnTo>
                  <a:pt x="1150" y="14383"/>
                </a:lnTo>
                <a:cubicBezTo>
                  <a:pt x="1150" y="14383"/>
                  <a:pt x="1178" y="14397"/>
                  <a:pt x="1178" y="14397"/>
                </a:cubicBezTo>
                <a:cubicBezTo>
                  <a:pt x="1178" y="14411"/>
                  <a:pt x="1178" y="14440"/>
                  <a:pt x="1178" y="14440"/>
                </a:cubicBezTo>
                <a:lnTo>
                  <a:pt x="1164" y="14454"/>
                </a:lnTo>
                <a:cubicBezTo>
                  <a:pt x="1135" y="14454"/>
                  <a:pt x="1178" y="14526"/>
                  <a:pt x="1193" y="14555"/>
                </a:cubicBezTo>
                <a:cubicBezTo>
                  <a:pt x="1216" y="14578"/>
                  <a:pt x="1153" y="14602"/>
                  <a:pt x="1114" y="14602"/>
                </a:cubicBezTo>
                <a:cubicBezTo>
                  <a:pt x="1105" y="14602"/>
                  <a:pt x="1097" y="14601"/>
                  <a:pt x="1092" y="14598"/>
                </a:cubicBezTo>
                <a:cubicBezTo>
                  <a:pt x="1049" y="14598"/>
                  <a:pt x="1020" y="14656"/>
                  <a:pt x="1020" y="14670"/>
                </a:cubicBezTo>
                <a:cubicBezTo>
                  <a:pt x="1020" y="14675"/>
                  <a:pt x="1022" y="14677"/>
                  <a:pt x="1026" y="14677"/>
                </a:cubicBezTo>
                <a:cubicBezTo>
                  <a:pt x="1043" y="14677"/>
                  <a:pt x="1097" y="14627"/>
                  <a:pt x="1121" y="14627"/>
                </a:cubicBezTo>
                <a:cubicBezTo>
                  <a:pt x="1164" y="14641"/>
                  <a:pt x="1178" y="14699"/>
                  <a:pt x="1178" y="14756"/>
                </a:cubicBezTo>
                <a:lnTo>
                  <a:pt x="1150" y="14785"/>
                </a:lnTo>
                <a:cubicBezTo>
                  <a:pt x="1107" y="14828"/>
                  <a:pt x="1107" y="14871"/>
                  <a:pt x="1121" y="14900"/>
                </a:cubicBezTo>
                <a:cubicBezTo>
                  <a:pt x="1150" y="14957"/>
                  <a:pt x="1150" y="15000"/>
                  <a:pt x="1107" y="15029"/>
                </a:cubicBezTo>
                <a:lnTo>
                  <a:pt x="1078" y="15058"/>
                </a:lnTo>
                <a:cubicBezTo>
                  <a:pt x="1092" y="15101"/>
                  <a:pt x="1135" y="15144"/>
                  <a:pt x="1164" y="15158"/>
                </a:cubicBezTo>
                <a:lnTo>
                  <a:pt x="1221" y="15101"/>
                </a:lnTo>
                <a:lnTo>
                  <a:pt x="1221" y="15101"/>
                </a:lnTo>
                <a:cubicBezTo>
                  <a:pt x="1221" y="15144"/>
                  <a:pt x="1207" y="15187"/>
                  <a:pt x="1178" y="15216"/>
                </a:cubicBezTo>
                <a:lnTo>
                  <a:pt x="1150" y="15245"/>
                </a:lnTo>
                <a:cubicBezTo>
                  <a:pt x="1135" y="15273"/>
                  <a:pt x="1150" y="15302"/>
                  <a:pt x="1178" y="15345"/>
                </a:cubicBezTo>
                <a:lnTo>
                  <a:pt x="1193" y="15360"/>
                </a:lnTo>
                <a:cubicBezTo>
                  <a:pt x="1182" y="15402"/>
                  <a:pt x="1156" y="15428"/>
                  <a:pt x="1132" y="15428"/>
                </a:cubicBezTo>
                <a:cubicBezTo>
                  <a:pt x="1123" y="15428"/>
                  <a:pt x="1114" y="15425"/>
                  <a:pt x="1107" y="15417"/>
                </a:cubicBezTo>
                <a:lnTo>
                  <a:pt x="1078" y="15417"/>
                </a:lnTo>
                <a:lnTo>
                  <a:pt x="1063" y="15431"/>
                </a:lnTo>
                <a:cubicBezTo>
                  <a:pt x="1053" y="15452"/>
                  <a:pt x="1042" y="15466"/>
                  <a:pt x="1032" y="15466"/>
                </a:cubicBezTo>
                <a:cubicBezTo>
                  <a:pt x="1028" y="15466"/>
                  <a:pt x="1024" y="15464"/>
                  <a:pt x="1020" y="15460"/>
                </a:cubicBezTo>
                <a:lnTo>
                  <a:pt x="1020" y="15446"/>
                </a:lnTo>
                <a:lnTo>
                  <a:pt x="1020" y="15431"/>
                </a:lnTo>
                <a:cubicBezTo>
                  <a:pt x="1006" y="15403"/>
                  <a:pt x="992" y="15388"/>
                  <a:pt x="963" y="15388"/>
                </a:cubicBezTo>
                <a:lnTo>
                  <a:pt x="963" y="15431"/>
                </a:lnTo>
                <a:lnTo>
                  <a:pt x="948" y="15474"/>
                </a:lnTo>
                <a:cubicBezTo>
                  <a:pt x="905" y="15460"/>
                  <a:pt x="862" y="15460"/>
                  <a:pt x="834" y="15460"/>
                </a:cubicBezTo>
                <a:lnTo>
                  <a:pt x="834" y="15474"/>
                </a:lnTo>
                <a:cubicBezTo>
                  <a:pt x="834" y="15503"/>
                  <a:pt x="891" y="15546"/>
                  <a:pt x="905" y="15561"/>
                </a:cubicBezTo>
                <a:cubicBezTo>
                  <a:pt x="909" y="15562"/>
                  <a:pt x="913" y="15563"/>
                  <a:pt x="917" y="15563"/>
                </a:cubicBezTo>
                <a:cubicBezTo>
                  <a:pt x="942" y="15563"/>
                  <a:pt x="983" y="15538"/>
                  <a:pt x="1012" y="15538"/>
                </a:cubicBezTo>
                <a:cubicBezTo>
                  <a:pt x="1021" y="15538"/>
                  <a:pt x="1029" y="15540"/>
                  <a:pt x="1035" y="15546"/>
                </a:cubicBezTo>
                <a:cubicBezTo>
                  <a:pt x="1037" y="15549"/>
                  <a:pt x="1041" y="15550"/>
                  <a:pt x="1046" y="15550"/>
                </a:cubicBezTo>
                <a:cubicBezTo>
                  <a:pt x="1064" y="15550"/>
                  <a:pt x="1092" y="15529"/>
                  <a:pt x="1092" y="15518"/>
                </a:cubicBezTo>
                <a:cubicBezTo>
                  <a:pt x="1092" y="15509"/>
                  <a:pt x="1097" y="15506"/>
                  <a:pt x="1106" y="15506"/>
                </a:cubicBezTo>
                <a:cubicBezTo>
                  <a:pt x="1126" y="15506"/>
                  <a:pt x="1166" y="15526"/>
                  <a:pt x="1207" y="15546"/>
                </a:cubicBezTo>
                <a:lnTo>
                  <a:pt x="1207" y="15604"/>
                </a:lnTo>
                <a:lnTo>
                  <a:pt x="1207" y="15618"/>
                </a:lnTo>
                <a:cubicBezTo>
                  <a:pt x="1197" y="15628"/>
                  <a:pt x="1180" y="15638"/>
                  <a:pt x="1170" y="15638"/>
                </a:cubicBezTo>
                <a:cubicBezTo>
                  <a:pt x="1166" y="15638"/>
                  <a:pt x="1164" y="15637"/>
                  <a:pt x="1164" y="15633"/>
                </a:cubicBezTo>
                <a:lnTo>
                  <a:pt x="1150" y="15618"/>
                </a:lnTo>
                <a:lnTo>
                  <a:pt x="1150" y="15604"/>
                </a:lnTo>
                <a:cubicBezTo>
                  <a:pt x="1145" y="15600"/>
                  <a:pt x="1140" y="15598"/>
                  <a:pt x="1134" y="15598"/>
                </a:cubicBezTo>
                <a:cubicBezTo>
                  <a:pt x="1120" y="15598"/>
                  <a:pt x="1102" y="15608"/>
                  <a:pt x="1092" y="15618"/>
                </a:cubicBezTo>
                <a:cubicBezTo>
                  <a:pt x="1078" y="15633"/>
                  <a:pt x="1135" y="15704"/>
                  <a:pt x="1164" y="15719"/>
                </a:cubicBezTo>
                <a:cubicBezTo>
                  <a:pt x="1193" y="15747"/>
                  <a:pt x="1193" y="15776"/>
                  <a:pt x="1164" y="15791"/>
                </a:cubicBezTo>
                <a:lnTo>
                  <a:pt x="1150" y="15805"/>
                </a:lnTo>
                <a:lnTo>
                  <a:pt x="1135" y="15819"/>
                </a:lnTo>
                <a:cubicBezTo>
                  <a:pt x="1107" y="15848"/>
                  <a:pt x="1078" y="15891"/>
                  <a:pt x="1063" y="15891"/>
                </a:cubicBezTo>
                <a:cubicBezTo>
                  <a:pt x="1063" y="15905"/>
                  <a:pt x="1063" y="15920"/>
                  <a:pt x="1078" y="15934"/>
                </a:cubicBezTo>
                <a:lnTo>
                  <a:pt x="1092" y="15934"/>
                </a:lnTo>
                <a:lnTo>
                  <a:pt x="1107" y="15949"/>
                </a:lnTo>
                <a:cubicBezTo>
                  <a:pt x="1121" y="15949"/>
                  <a:pt x="1236" y="16035"/>
                  <a:pt x="1279" y="16049"/>
                </a:cubicBezTo>
                <a:cubicBezTo>
                  <a:pt x="1336" y="16064"/>
                  <a:pt x="1265" y="16193"/>
                  <a:pt x="1293" y="16236"/>
                </a:cubicBezTo>
                <a:cubicBezTo>
                  <a:pt x="1312" y="16264"/>
                  <a:pt x="1282" y="16280"/>
                  <a:pt x="1259" y="16280"/>
                </a:cubicBezTo>
                <a:cubicBezTo>
                  <a:pt x="1247" y="16280"/>
                  <a:pt x="1236" y="16275"/>
                  <a:pt x="1236" y="16265"/>
                </a:cubicBezTo>
                <a:cubicBezTo>
                  <a:pt x="1221" y="16222"/>
                  <a:pt x="1178" y="16207"/>
                  <a:pt x="1164" y="16207"/>
                </a:cubicBezTo>
                <a:cubicBezTo>
                  <a:pt x="1145" y="16207"/>
                  <a:pt x="1107" y="16194"/>
                  <a:pt x="1079" y="16194"/>
                </a:cubicBezTo>
                <a:cubicBezTo>
                  <a:pt x="1065" y="16194"/>
                  <a:pt x="1054" y="16198"/>
                  <a:pt x="1049" y="16207"/>
                </a:cubicBezTo>
                <a:cubicBezTo>
                  <a:pt x="1049" y="16222"/>
                  <a:pt x="1121" y="16293"/>
                  <a:pt x="1221" y="16365"/>
                </a:cubicBezTo>
                <a:lnTo>
                  <a:pt x="1135" y="16480"/>
                </a:lnTo>
                <a:lnTo>
                  <a:pt x="1121" y="16495"/>
                </a:lnTo>
                <a:cubicBezTo>
                  <a:pt x="1121" y="16523"/>
                  <a:pt x="1150" y="16552"/>
                  <a:pt x="1164" y="16552"/>
                </a:cubicBezTo>
                <a:cubicBezTo>
                  <a:pt x="1178" y="16538"/>
                  <a:pt x="1236" y="16495"/>
                  <a:pt x="1265" y="16495"/>
                </a:cubicBezTo>
                <a:cubicBezTo>
                  <a:pt x="1293" y="16509"/>
                  <a:pt x="1279" y="16552"/>
                  <a:pt x="1265" y="16566"/>
                </a:cubicBezTo>
                <a:cubicBezTo>
                  <a:pt x="1250" y="16595"/>
                  <a:pt x="1293" y="16609"/>
                  <a:pt x="1308" y="16624"/>
                </a:cubicBezTo>
                <a:cubicBezTo>
                  <a:pt x="1336" y="16624"/>
                  <a:pt x="1322" y="16653"/>
                  <a:pt x="1308" y="16667"/>
                </a:cubicBezTo>
                <a:cubicBezTo>
                  <a:pt x="1293" y="16667"/>
                  <a:pt x="1265" y="16667"/>
                  <a:pt x="1236" y="16638"/>
                </a:cubicBezTo>
                <a:lnTo>
                  <a:pt x="1236" y="16638"/>
                </a:lnTo>
                <a:lnTo>
                  <a:pt x="1250" y="16696"/>
                </a:lnTo>
                <a:lnTo>
                  <a:pt x="1250" y="16710"/>
                </a:lnTo>
                <a:cubicBezTo>
                  <a:pt x="1250" y="16724"/>
                  <a:pt x="1250" y="16753"/>
                  <a:pt x="1265" y="16753"/>
                </a:cubicBezTo>
                <a:cubicBezTo>
                  <a:pt x="1265" y="16768"/>
                  <a:pt x="1178" y="16839"/>
                  <a:pt x="1135" y="16854"/>
                </a:cubicBezTo>
                <a:cubicBezTo>
                  <a:pt x="1092" y="16868"/>
                  <a:pt x="1049" y="16969"/>
                  <a:pt x="1035" y="16997"/>
                </a:cubicBezTo>
                <a:cubicBezTo>
                  <a:pt x="1035" y="17019"/>
                  <a:pt x="1053" y="17026"/>
                  <a:pt x="1076" y="17026"/>
                </a:cubicBezTo>
                <a:cubicBezTo>
                  <a:pt x="1099" y="17026"/>
                  <a:pt x="1128" y="17019"/>
                  <a:pt x="1150" y="17012"/>
                </a:cubicBezTo>
                <a:cubicBezTo>
                  <a:pt x="1158" y="17008"/>
                  <a:pt x="1169" y="17006"/>
                  <a:pt x="1180" y="17006"/>
                </a:cubicBezTo>
                <a:cubicBezTo>
                  <a:pt x="1208" y="17006"/>
                  <a:pt x="1240" y="17016"/>
                  <a:pt x="1250" y="17026"/>
                </a:cubicBezTo>
                <a:cubicBezTo>
                  <a:pt x="1265" y="17041"/>
                  <a:pt x="1250" y="17055"/>
                  <a:pt x="1250" y="17069"/>
                </a:cubicBezTo>
                <a:cubicBezTo>
                  <a:pt x="1236" y="17069"/>
                  <a:pt x="1178" y="17098"/>
                  <a:pt x="1121" y="17127"/>
                </a:cubicBezTo>
                <a:lnTo>
                  <a:pt x="1121" y="17184"/>
                </a:lnTo>
                <a:lnTo>
                  <a:pt x="1121" y="17199"/>
                </a:lnTo>
                <a:cubicBezTo>
                  <a:pt x="1128" y="17206"/>
                  <a:pt x="1135" y="17209"/>
                  <a:pt x="1142" y="17209"/>
                </a:cubicBezTo>
                <a:cubicBezTo>
                  <a:pt x="1150" y="17209"/>
                  <a:pt x="1157" y="17206"/>
                  <a:pt x="1164" y="17199"/>
                </a:cubicBezTo>
                <a:cubicBezTo>
                  <a:pt x="1165" y="17197"/>
                  <a:pt x="1166" y="17197"/>
                  <a:pt x="1167" y="17197"/>
                </a:cubicBezTo>
                <a:cubicBezTo>
                  <a:pt x="1178" y="17197"/>
                  <a:pt x="1177" y="17259"/>
                  <a:pt x="1164" y="17285"/>
                </a:cubicBezTo>
                <a:cubicBezTo>
                  <a:pt x="1164" y="17299"/>
                  <a:pt x="1193" y="17328"/>
                  <a:pt x="1207" y="17328"/>
                </a:cubicBezTo>
                <a:cubicBezTo>
                  <a:pt x="1221" y="17328"/>
                  <a:pt x="1279" y="17371"/>
                  <a:pt x="1265" y="17385"/>
                </a:cubicBezTo>
                <a:cubicBezTo>
                  <a:pt x="1265" y="17400"/>
                  <a:pt x="1293" y="17414"/>
                  <a:pt x="1308" y="17428"/>
                </a:cubicBezTo>
                <a:cubicBezTo>
                  <a:pt x="1336" y="17428"/>
                  <a:pt x="1293" y="17515"/>
                  <a:pt x="1308" y="17558"/>
                </a:cubicBezTo>
                <a:cubicBezTo>
                  <a:pt x="1322" y="17586"/>
                  <a:pt x="1308" y="17615"/>
                  <a:pt x="1293" y="17615"/>
                </a:cubicBezTo>
                <a:lnTo>
                  <a:pt x="1279" y="17615"/>
                </a:lnTo>
                <a:cubicBezTo>
                  <a:pt x="1236" y="17615"/>
                  <a:pt x="1236" y="17644"/>
                  <a:pt x="1250" y="17673"/>
                </a:cubicBezTo>
                <a:cubicBezTo>
                  <a:pt x="1265" y="17687"/>
                  <a:pt x="1293" y="17687"/>
                  <a:pt x="1308" y="17701"/>
                </a:cubicBezTo>
                <a:lnTo>
                  <a:pt x="1322" y="17730"/>
                </a:lnTo>
                <a:cubicBezTo>
                  <a:pt x="1322" y="17740"/>
                  <a:pt x="1344" y="17750"/>
                  <a:pt x="1361" y="17750"/>
                </a:cubicBezTo>
                <a:cubicBezTo>
                  <a:pt x="1369" y="17750"/>
                  <a:pt x="1375" y="17749"/>
                  <a:pt x="1380" y="17745"/>
                </a:cubicBezTo>
                <a:lnTo>
                  <a:pt x="1380" y="17745"/>
                </a:lnTo>
                <a:cubicBezTo>
                  <a:pt x="1394" y="17745"/>
                  <a:pt x="1365" y="17859"/>
                  <a:pt x="1336" y="17888"/>
                </a:cubicBezTo>
                <a:cubicBezTo>
                  <a:pt x="1322" y="17931"/>
                  <a:pt x="1250" y="17989"/>
                  <a:pt x="1265" y="18003"/>
                </a:cubicBezTo>
                <a:cubicBezTo>
                  <a:pt x="1272" y="18017"/>
                  <a:pt x="1272" y="18025"/>
                  <a:pt x="1265" y="18025"/>
                </a:cubicBezTo>
                <a:cubicBezTo>
                  <a:pt x="1257" y="18025"/>
                  <a:pt x="1243" y="18017"/>
                  <a:pt x="1221" y="18003"/>
                </a:cubicBezTo>
                <a:lnTo>
                  <a:pt x="1178" y="18032"/>
                </a:lnTo>
                <a:lnTo>
                  <a:pt x="1178" y="18046"/>
                </a:lnTo>
                <a:cubicBezTo>
                  <a:pt x="1164" y="18046"/>
                  <a:pt x="1221" y="18118"/>
                  <a:pt x="1236" y="18132"/>
                </a:cubicBezTo>
                <a:cubicBezTo>
                  <a:pt x="1265" y="18161"/>
                  <a:pt x="1236" y="18190"/>
                  <a:pt x="1236" y="18204"/>
                </a:cubicBezTo>
                <a:cubicBezTo>
                  <a:pt x="1221" y="18204"/>
                  <a:pt x="1322" y="18219"/>
                  <a:pt x="1351" y="18247"/>
                </a:cubicBezTo>
                <a:cubicBezTo>
                  <a:pt x="1380" y="18276"/>
                  <a:pt x="1380" y="18319"/>
                  <a:pt x="1365" y="18362"/>
                </a:cubicBezTo>
                <a:lnTo>
                  <a:pt x="1423" y="18405"/>
                </a:lnTo>
                <a:cubicBezTo>
                  <a:pt x="1380" y="18448"/>
                  <a:pt x="1336" y="18520"/>
                  <a:pt x="1336" y="18535"/>
                </a:cubicBezTo>
                <a:cubicBezTo>
                  <a:pt x="1351" y="18563"/>
                  <a:pt x="1380" y="18635"/>
                  <a:pt x="1394" y="18664"/>
                </a:cubicBezTo>
                <a:cubicBezTo>
                  <a:pt x="1408" y="18678"/>
                  <a:pt x="1394" y="18721"/>
                  <a:pt x="1380" y="18736"/>
                </a:cubicBezTo>
                <a:cubicBezTo>
                  <a:pt x="1365" y="18736"/>
                  <a:pt x="1351" y="18765"/>
                  <a:pt x="1351" y="18793"/>
                </a:cubicBezTo>
                <a:lnTo>
                  <a:pt x="1365" y="18822"/>
                </a:lnTo>
                <a:lnTo>
                  <a:pt x="1365" y="18836"/>
                </a:lnTo>
                <a:cubicBezTo>
                  <a:pt x="1365" y="18851"/>
                  <a:pt x="1394" y="18894"/>
                  <a:pt x="1408" y="18908"/>
                </a:cubicBezTo>
                <a:cubicBezTo>
                  <a:pt x="1423" y="18923"/>
                  <a:pt x="1365" y="18994"/>
                  <a:pt x="1365" y="19023"/>
                </a:cubicBezTo>
                <a:cubicBezTo>
                  <a:pt x="1352" y="19049"/>
                  <a:pt x="1387" y="19111"/>
                  <a:pt x="1415" y="19111"/>
                </a:cubicBezTo>
                <a:cubicBezTo>
                  <a:pt x="1417" y="19111"/>
                  <a:pt x="1420" y="19111"/>
                  <a:pt x="1423" y="19109"/>
                </a:cubicBezTo>
                <a:lnTo>
                  <a:pt x="1423" y="19109"/>
                </a:lnTo>
                <a:cubicBezTo>
                  <a:pt x="1437" y="19109"/>
                  <a:pt x="1380" y="19167"/>
                  <a:pt x="1351" y="19196"/>
                </a:cubicBezTo>
                <a:cubicBezTo>
                  <a:pt x="1322" y="19224"/>
                  <a:pt x="1351" y="19282"/>
                  <a:pt x="1365" y="19296"/>
                </a:cubicBezTo>
                <a:cubicBezTo>
                  <a:pt x="1394" y="19296"/>
                  <a:pt x="1423" y="19311"/>
                  <a:pt x="1437" y="19311"/>
                </a:cubicBezTo>
                <a:lnTo>
                  <a:pt x="1480" y="19311"/>
                </a:lnTo>
                <a:cubicBezTo>
                  <a:pt x="1509" y="19296"/>
                  <a:pt x="1538" y="19253"/>
                  <a:pt x="1552" y="19210"/>
                </a:cubicBezTo>
                <a:lnTo>
                  <a:pt x="1566" y="19181"/>
                </a:lnTo>
                <a:cubicBezTo>
                  <a:pt x="1566" y="19167"/>
                  <a:pt x="1581" y="19167"/>
                  <a:pt x="1595" y="19167"/>
                </a:cubicBezTo>
                <a:lnTo>
                  <a:pt x="1638" y="19167"/>
                </a:lnTo>
                <a:cubicBezTo>
                  <a:pt x="1685" y="19190"/>
                  <a:pt x="1742" y="19214"/>
                  <a:pt x="1784" y="19214"/>
                </a:cubicBezTo>
                <a:cubicBezTo>
                  <a:pt x="1794" y="19214"/>
                  <a:pt x="1803" y="19213"/>
                  <a:pt x="1811" y="19210"/>
                </a:cubicBezTo>
                <a:lnTo>
                  <a:pt x="1811" y="19253"/>
                </a:lnTo>
                <a:lnTo>
                  <a:pt x="1825" y="19311"/>
                </a:lnTo>
                <a:cubicBezTo>
                  <a:pt x="1839" y="19382"/>
                  <a:pt x="1839" y="19469"/>
                  <a:pt x="1825" y="19483"/>
                </a:cubicBezTo>
                <a:lnTo>
                  <a:pt x="1811" y="19497"/>
                </a:lnTo>
                <a:cubicBezTo>
                  <a:pt x="1807" y="19509"/>
                  <a:pt x="1803" y="19513"/>
                  <a:pt x="1798" y="19513"/>
                </a:cubicBezTo>
                <a:cubicBezTo>
                  <a:pt x="1787" y="19513"/>
                  <a:pt x="1774" y="19483"/>
                  <a:pt x="1753" y="19483"/>
                </a:cubicBezTo>
                <a:cubicBezTo>
                  <a:pt x="1724" y="19483"/>
                  <a:pt x="1710" y="19469"/>
                  <a:pt x="1724" y="19440"/>
                </a:cubicBezTo>
                <a:lnTo>
                  <a:pt x="1724" y="19425"/>
                </a:lnTo>
                <a:cubicBezTo>
                  <a:pt x="1724" y="19411"/>
                  <a:pt x="1767" y="19325"/>
                  <a:pt x="1753" y="19296"/>
                </a:cubicBezTo>
                <a:cubicBezTo>
                  <a:pt x="1748" y="19291"/>
                  <a:pt x="1732" y="19290"/>
                  <a:pt x="1712" y="19290"/>
                </a:cubicBezTo>
                <a:cubicBezTo>
                  <a:pt x="1672" y="19290"/>
                  <a:pt x="1614" y="19296"/>
                  <a:pt x="1595" y="19296"/>
                </a:cubicBezTo>
                <a:cubicBezTo>
                  <a:pt x="1552" y="19296"/>
                  <a:pt x="1523" y="19311"/>
                  <a:pt x="1509" y="19354"/>
                </a:cubicBezTo>
                <a:lnTo>
                  <a:pt x="1552" y="19354"/>
                </a:lnTo>
                <a:cubicBezTo>
                  <a:pt x="1581" y="19368"/>
                  <a:pt x="1609" y="19368"/>
                  <a:pt x="1624" y="19382"/>
                </a:cubicBezTo>
                <a:cubicBezTo>
                  <a:pt x="1624" y="19397"/>
                  <a:pt x="1609" y="19425"/>
                  <a:pt x="1609" y="19454"/>
                </a:cubicBezTo>
                <a:lnTo>
                  <a:pt x="1595" y="19497"/>
                </a:lnTo>
                <a:cubicBezTo>
                  <a:pt x="1584" y="19530"/>
                  <a:pt x="1565" y="19546"/>
                  <a:pt x="1557" y="19546"/>
                </a:cubicBezTo>
                <a:cubicBezTo>
                  <a:pt x="1554" y="19546"/>
                  <a:pt x="1552" y="19544"/>
                  <a:pt x="1552" y="19540"/>
                </a:cubicBezTo>
                <a:cubicBezTo>
                  <a:pt x="1538" y="19540"/>
                  <a:pt x="1552" y="19497"/>
                  <a:pt x="1552" y="19469"/>
                </a:cubicBezTo>
                <a:lnTo>
                  <a:pt x="1523" y="19440"/>
                </a:lnTo>
                <a:lnTo>
                  <a:pt x="1466" y="19368"/>
                </a:lnTo>
                <a:cubicBezTo>
                  <a:pt x="1380" y="19368"/>
                  <a:pt x="1322" y="19397"/>
                  <a:pt x="1351" y="19440"/>
                </a:cubicBezTo>
                <a:lnTo>
                  <a:pt x="1408" y="19440"/>
                </a:lnTo>
                <a:cubicBezTo>
                  <a:pt x="1423" y="19440"/>
                  <a:pt x="1437" y="19454"/>
                  <a:pt x="1437" y="19469"/>
                </a:cubicBezTo>
                <a:lnTo>
                  <a:pt x="1423" y="19483"/>
                </a:lnTo>
                <a:cubicBezTo>
                  <a:pt x="1408" y="19497"/>
                  <a:pt x="1380" y="19512"/>
                  <a:pt x="1351" y="19512"/>
                </a:cubicBezTo>
                <a:lnTo>
                  <a:pt x="1279" y="19526"/>
                </a:lnTo>
                <a:cubicBezTo>
                  <a:pt x="1293" y="19569"/>
                  <a:pt x="1336" y="19598"/>
                  <a:pt x="1351" y="19598"/>
                </a:cubicBezTo>
                <a:cubicBezTo>
                  <a:pt x="1351" y="19597"/>
                  <a:pt x="1351" y="19597"/>
                  <a:pt x="1351" y="19597"/>
                </a:cubicBezTo>
                <a:cubicBezTo>
                  <a:pt x="1356" y="19597"/>
                  <a:pt x="1409" y="19745"/>
                  <a:pt x="1423" y="19813"/>
                </a:cubicBezTo>
                <a:cubicBezTo>
                  <a:pt x="1429" y="19850"/>
                  <a:pt x="1435" y="19882"/>
                  <a:pt x="1438" y="19905"/>
                </a:cubicBezTo>
                <a:lnTo>
                  <a:pt x="1438" y="19905"/>
                </a:lnTo>
                <a:lnTo>
                  <a:pt x="1451" y="19871"/>
                </a:lnTo>
                <a:lnTo>
                  <a:pt x="1466" y="19813"/>
                </a:lnTo>
                <a:cubicBezTo>
                  <a:pt x="1509" y="19770"/>
                  <a:pt x="1566" y="19742"/>
                  <a:pt x="1581" y="19742"/>
                </a:cubicBezTo>
                <a:lnTo>
                  <a:pt x="1581" y="19756"/>
                </a:lnTo>
                <a:lnTo>
                  <a:pt x="1595" y="19770"/>
                </a:lnTo>
                <a:cubicBezTo>
                  <a:pt x="1581" y="19785"/>
                  <a:pt x="1509" y="19900"/>
                  <a:pt x="1494" y="19914"/>
                </a:cubicBezTo>
                <a:cubicBezTo>
                  <a:pt x="1490" y="19924"/>
                  <a:pt x="1482" y="19928"/>
                  <a:pt x="1472" y="19928"/>
                </a:cubicBezTo>
                <a:cubicBezTo>
                  <a:pt x="1462" y="19928"/>
                  <a:pt x="1450" y="19923"/>
                  <a:pt x="1438" y="19912"/>
                </a:cubicBezTo>
                <a:lnTo>
                  <a:pt x="1438" y="19912"/>
                </a:lnTo>
                <a:cubicBezTo>
                  <a:pt x="1440" y="19933"/>
                  <a:pt x="1439" y="19945"/>
                  <a:pt x="1430" y="19945"/>
                </a:cubicBezTo>
                <a:cubicBezTo>
                  <a:pt x="1428" y="19945"/>
                  <a:pt x="1426" y="19944"/>
                  <a:pt x="1423" y="19943"/>
                </a:cubicBezTo>
                <a:lnTo>
                  <a:pt x="1436" y="19910"/>
                </a:lnTo>
                <a:lnTo>
                  <a:pt x="1436" y="19910"/>
                </a:lnTo>
                <a:cubicBezTo>
                  <a:pt x="1437" y="19911"/>
                  <a:pt x="1438" y="19912"/>
                  <a:pt x="1438" y="19912"/>
                </a:cubicBezTo>
                <a:lnTo>
                  <a:pt x="1438" y="19912"/>
                </a:lnTo>
                <a:cubicBezTo>
                  <a:pt x="1438" y="19910"/>
                  <a:pt x="1438" y="19908"/>
                  <a:pt x="1438" y="19905"/>
                </a:cubicBezTo>
                <a:lnTo>
                  <a:pt x="1438" y="19905"/>
                </a:lnTo>
                <a:lnTo>
                  <a:pt x="1436" y="19910"/>
                </a:lnTo>
                <a:lnTo>
                  <a:pt x="1436" y="19910"/>
                </a:lnTo>
                <a:cubicBezTo>
                  <a:pt x="1426" y="19900"/>
                  <a:pt x="1417" y="19887"/>
                  <a:pt x="1408" y="19871"/>
                </a:cubicBezTo>
                <a:lnTo>
                  <a:pt x="1408" y="19885"/>
                </a:lnTo>
                <a:lnTo>
                  <a:pt x="1394" y="19957"/>
                </a:lnTo>
                <a:cubicBezTo>
                  <a:pt x="1437" y="20043"/>
                  <a:pt x="1466" y="20201"/>
                  <a:pt x="1423" y="20230"/>
                </a:cubicBezTo>
                <a:cubicBezTo>
                  <a:pt x="1387" y="20253"/>
                  <a:pt x="1352" y="20277"/>
                  <a:pt x="1333" y="20277"/>
                </a:cubicBezTo>
                <a:cubicBezTo>
                  <a:pt x="1328" y="20277"/>
                  <a:pt x="1325" y="20276"/>
                  <a:pt x="1322" y="20273"/>
                </a:cubicBezTo>
                <a:lnTo>
                  <a:pt x="1308" y="20259"/>
                </a:lnTo>
                <a:cubicBezTo>
                  <a:pt x="1308" y="20244"/>
                  <a:pt x="1308" y="20230"/>
                  <a:pt x="1308" y="20216"/>
                </a:cubicBezTo>
                <a:cubicBezTo>
                  <a:pt x="1308" y="20201"/>
                  <a:pt x="1279" y="20201"/>
                  <a:pt x="1265" y="20201"/>
                </a:cubicBezTo>
                <a:cubicBezTo>
                  <a:pt x="1265" y="20201"/>
                  <a:pt x="1250" y="20216"/>
                  <a:pt x="1250" y="20230"/>
                </a:cubicBezTo>
                <a:lnTo>
                  <a:pt x="1250" y="20259"/>
                </a:lnTo>
                <a:cubicBezTo>
                  <a:pt x="1265" y="20288"/>
                  <a:pt x="1308" y="20316"/>
                  <a:pt x="1365" y="20316"/>
                </a:cubicBezTo>
                <a:lnTo>
                  <a:pt x="1394" y="20331"/>
                </a:lnTo>
                <a:cubicBezTo>
                  <a:pt x="1408" y="20331"/>
                  <a:pt x="1423" y="20345"/>
                  <a:pt x="1437" y="20359"/>
                </a:cubicBezTo>
                <a:cubicBezTo>
                  <a:pt x="1437" y="20374"/>
                  <a:pt x="1451" y="20374"/>
                  <a:pt x="1466" y="20374"/>
                </a:cubicBezTo>
                <a:cubicBezTo>
                  <a:pt x="1473" y="20367"/>
                  <a:pt x="1480" y="20359"/>
                  <a:pt x="1485" y="20359"/>
                </a:cubicBezTo>
                <a:cubicBezTo>
                  <a:pt x="1491" y="20359"/>
                  <a:pt x="1494" y="20367"/>
                  <a:pt x="1494" y="20388"/>
                </a:cubicBezTo>
                <a:lnTo>
                  <a:pt x="1494" y="20402"/>
                </a:lnTo>
                <a:cubicBezTo>
                  <a:pt x="1480" y="20402"/>
                  <a:pt x="1380" y="20402"/>
                  <a:pt x="1336" y="20388"/>
                </a:cubicBezTo>
                <a:cubicBezTo>
                  <a:pt x="1308" y="20374"/>
                  <a:pt x="1279" y="20359"/>
                  <a:pt x="1279" y="20345"/>
                </a:cubicBezTo>
                <a:cubicBezTo>
                  <a:pt x="1279" y="20341"/>
                  <a:pt x="1275" y="20339"/>
                  <a:pt x="1270" y="20339"/>
                </a:cubicBezTo>
                <a:cubicBezTo>
                  <a:pt x="1256" y="20339"/>
                  <a:pt x="1232" y="20349"/>
                  <a:pt x="1221" y="20359"/>
                </a:cubicBezTo>
                <a:cubicBezTo>
                  <a:pt x="1193" y="20359"/>
                  <a:pt x="1221" y="20417"/>
                  <a:pt x="1250" y="20417"/>
                </a:cubicBezTo>
                <a:cubicBezTo>
                  <a:pt x="1265" y="20417"/>
                  <a:pt x="1293" y="20431"/>
                  <a:pt x="1308" y="20446"/>
                </a:cubicBezTo>
                <a:lnTo>
                  <a:pt x="1308" y="20460"/>
                </a:lnTo>
                <a:cubicBezTo>
                  <a:pt x="1308" y="20460"/>
                  <a:pt x="1293" y="20474"/>
                  <a:pt x="1279" y="20489"/>
                </a:cubicBezTo>
                <a:lnTo>
                  <a:pt x="1265" y="20489"/>
                </a:lnTo>
                <a:cubicBezTo>
                  <a:pt x="1236" y="20489"/>
                  <a:pt x="1207" y="20503"/>
                  <a:pt x="1207" y="20503"/>
                </a:cubicBezTo>
                <a:cubicBezTo>
                  <a:pt x="1207" y="20517"/>
                  <a:pt x="1265" y="20532"/>
                  <a:pt x="1279" y="20532"/>
                </a:cubicBezTo>
                <a:cubicBezTo>
                  <a:pt x="1281" y="20533"/>
                  <a:pt x="1284" y="20533"/>
                  <a:pt x="1286" y="20533"/>
                </a:cubicBezTo>
                <a:cubicBezTo>
                  <a:pt x="1316" y="20533"/>
                  <a:pt x="1367" y="20460"/>
                  <a:pt x="1394" y="20460"/>
                </a:cubicBezTo>
                <a:cubicBezTo>
                  <a:pt x="1437" y="20460"/>
                  <a:pt x="1451" y="20503"/>
                  <a:pt x="1451" y="20532"/>
                </a:cubicBezTo>
                <a:cubicBezTo>
                  <a:pt x="1451" y="20546"/>
                  <a:pt x="1466" y="20560"/>
                  <a:pt x="1494" y="20560"/>
                </a:cubicBezTo>
                <a:lnTo>
                  <a:pt x="1494" y="20604"/>
                </a:lnTo>
                <a:cubicBezTo>
                  <a:pt x="1494" y="20604"/>
                  <a:pt x="1494" y="20618"/>
                  <a:pt x="1494" y="20632"/>
                </a:cubicBezTo>
                <a:cubicBezTo>
                  <a:pt x="1494" y="20675"/>
                  <a:pt x="1466" y="20704"/>
                  <a:pt x="1494" y="20747"/>
                </a:cubicBezTo>
                <a:cubicBezTo>
                  <a:pt x="1509" y="20762"/>
                  <a:pt x="1480" y="20790"/>
                  <a:pt x="1480" y="20805"/>
                </a:cubicBezTo>
                <a:cubicBezTo>
                  <a:pt x="1480" y="20833"/>
                  <a:pt x="1423" y="20833"/>
                  <a:pt x="1451" y="20877"/>
                </a:cubicBezTo>
                <a:lnTo>
                  <a:pt x="1466" y="20891"/>
                </a:lnTo>
                <a:cubicBezTo>
                  <a:pt x="1451" y="20934"/>
                  <a:pt x="1480" y="20963"/>
                  <a:pt x="1523" y="20963"/>
                </a:cubicBezTo>
                <a:lnTo>
                  <a:pt x="1523" y="20977"/>
                </a:lnTo>
                <a:lnTo>
                  <a:pt x="1523" y="21063"/>
                </a:lnTo>
                <a:cubicBezTo>
                  <a:pt x="1523" y="21126"/>
                  <a:pt x="1469" y="21166"/>
                  <a:pt x="1440" y="21166"/>
                </a:cubicBezTo>
                <a:cubicBezTo>
                  <a:pt x="1430" y="21166"/>
                  <a:pt x="1423" y="21161"/>
                  <a:pt x="1423" y="21150"/>
                </a:cubicBezTo>
                <a:cubicBezTo>
                  <a:pt x="1418" y="21135"/>
                  <a:pt x="1415" y="21129"/>
                  <a:pt x="1413" y="21129"/>
                </a:cubicBezTo>
                <a:lnTo>
                  <a:pt x="1413" y="21129"/>
                </a:lnTo>
                <a:cubicBezTo>
                  <a:pt x="1410" y="21129"/>
                  <a:pt x="1413" y="21154"/>
                  <a:pt x="1423" y="21193"/>
                </a:cubicBezTo>
                <a:lnTo>
                  <a:pt x="1437" y="21250"/>
                </a:lnTo>
                <a:lnTo>
                  <a:pt x="1466" y="21336"/>
                </a:lnTo>
                <a:cubicBezTo>
                  <a:pt x="1509" y="21423"/>
                  <a:pt x="1538" y="21480"/>
                  <a:pt x="1509" y="21480"/>
                </a:cubicBezTo>
                <a:lnTo>
                  <a:pt x="1494" y="21480"/>
                </a:lnTo>
                <a:cubicBezTo>
                  <a:pt x="1466" y="21480"/>
                  <a:pt x="1451" y="21509"/>
                  <a:pt x="1466" y="21537"/>
                </a:cubicBezTo>
                <a:cubicBezTo>
                  <a:pt x="1480" y="21566"/>
                  <a:pt x="1538" y="21537"/>
                  <a:pt x="1523" y="21595"/>
                </a:cubicBezTo>
                <a:lnTo>
                  <a:pt x="1523" y="21609"/>
                </a:lnTo>
                <a:cubicBezTo>
                  <a:pt x="1535" y="21645"/>
                  <a:pt x="1488" y="21670"/>
                  <a:pt x="1464" y="21670"/>
                </a:cubicBezTo>
                <a:cubicBezTo>
                  <a:pt x="1458" y="21670"/>
                  <a:pt x="1454" y="21669"/>
                  <a:pt x="1451" y="21667"/>
                </a:cubicBezTo>
                <a:cubicBezTo>
                  <a:pt x="1423" y="21652"/>
                  <a:pt x="1408" y="21624"/>
                  <a:pt x="1423" y="21609"/>
                </a:cubicBezTo>
                <a:lnTo>
                  <a:pt x="1437" y="21595"/>
                </a:lnTo>
                <a:lnTo>
                  <a:pt x="1437" y="21581"/>
                </a:lnTo>
                <a:cubicBezTo>
                  <a:pt x="1437" y="21576"/>
                  <a:pt x="1429" y="21574"/>
                  <a:pt x="1418" y="21574"/>
                </a:cubicBezTo>
                <a:cubicBezTo>
                  <a:pt x="1395" y="21574"/>
                  <a:pt x="1360" y="21581"/>
                  <a:pt x="1351" y="21581"/>
                </a:cubicBezTo>
                <a:cubicBezTo>
                  <a:pt x="1322" y="21581"/>
                  <a:pt x="1351" y="21652"/>
                  <a:pt x="1365" y="21667"/>
                </a:cubicBezTo>
                <a:cubicBezTo>
                  <a:pt x="1394" y="21681"/>
                  <a:pt x="1293" y="21724"/>
                  <a:pt x="1293" y="21753"/>
                </a:cubicBezTo>
                <a:cubicBezTo>
                  <a:pt x="1279" y="21796"/>
                  <a:pt x="1351" y="21897"/>
                  <a:pt x="1394" y="21911"/>
                </a:cubicBezTo>
                <a:cubicBezTo>
                  <a:pt x="1423" y="21940"/>
                  <a:pt x="1394" y="21968"/>
                  <a:pt x="1336" y="21968"/>
                </a:cubicBezTo>
                <a:lnTo>
                  <a:pt x="1322" y="22026"/>
                </a:lnTo>
                <a:lnTo>
                  <a:pt x="1308" y="22055"/>
                </a:lnTo>
                <a:cubicBezTo>
                  <a:pt x="1308" y="22083"/>
                  <a:pt x="1351" y="22127"/>
                  <a:pt x="1365" y="22127"/>
                </a:cubicBezTo>
                <a:cubicBezTo>
                  <a:pt x="1380" y="22127"/>
                  <a:pt x="1408" y="22083"/>
                  <a:pt x="1408" y="22055"/>
                </a:cubicBezTo>
                <a:cubicBezTo>
                  <a:pt x="1408" y="22047"/>
                  <a:pt x="1426" y="22044"/>
                  <a:pt x="1448" y="22044"/>
                </a:cubicBezTo>
                <a:cubicBezTo>
                  <a:pt x="1469" y="22044"/>
                  <a:pt x="1494" y="22047"/>
                  <a:pt x="1509" y="22055"/>
                </a:cubicBezTo>
                <a:cubicBezTo>
                  <a:pt x="1538" y="22069"/>
                  <a:pt x="1566" y="22141"/>
                  <a:pt x="1566" y="22170"/>
                </a:cubicBezTo>
                <a:cubicBezTo>
                  <a:pt x="1566" y="22198"/>
                  <a:pt x="1538" y="22241"/>
                  <a:pt x="1509" y="22270"/>
                </a:cubicBezTo>
                <a:lnTo>
                  <a:pt x="1523" y="22328"/>
                </a:lnTo>
                <a:lnTo>
                  <a:pt x="1538" y="22342"/>
                </a:lnTo>
                <a:cubicBezTo>
                  <a:pt x="1538" y="22356"/>
                  <a:pt x="1541" y="22364"/>
                  <a:pt x="1548" y="22364"/>
                </a:cubicBezTo>
                <a:cubicBezTo>
                  <a:pt x="1555" y="22364"/>
                  <a:pt x="1566" y="22356"/>
                  <a:pt x="1581" y="22342"/>
                </a:cubicBezTo>
                <a:lnTo>
                  <a:pt x="1595" y="22342"/>
                </a:lnTo>
                <a:lnTo>
                  <a:pt x="1652" y="22356"/>
                </a:lnTo>
                <a:cubicBezTo>
                  <a:pt x="1638" y="22414"/>
                  <a:pt x="1581" y="22457"/>
                  <a:pt x="1566" y="22457"/>
                </a:cubicBezTo>
                <a:cubicBezTo>
                  <a:pt x="1552" y="22457"/>
                  <a:pt x="1566" y="22514"/>
                  <a:pt x="1595" y="22572"/>
                </a:cubicBezTo>
                <a:lnTo>
                  <a:pt x="1581" y="22629"/>
                </a:lnTo>
                <a:lnTo>
                  <a:pt x="1581" y="22716"/>
                </a:lnTo>
                <a:cubicBezTo>
                  <a:pt x="1652" y="22744"/>
                  <a:pt x="1638" y="22859"/>
                  <a:pt x="1624" y="22902"/>
                </a:cubicBezTo>
                <a:cubicBezTo>
                  <a:pt x="1595" y="22931"/>
                  <a:pt x="1566" y="22989"/>
                  <a:pt x="1566" y="23003"/>
                </a:cubicBezTo>
                <a:cubicBezTo>
                  <a:pt x="1566" y="23003"/>
                  <a:pt x="1581" y="23046"/>
                  <a:pt x="1609" y="23075"/>
                </a:cubicBezTo>
                <a:lnTo>
                  <a:pt x="1609" y="23132"/>
                </a:lnTo>
                <a:cubicBezTo>
                  <a:pt x="1609" y="23132"/>
                  <a:pt x="1638" y="23147"/>
                  <a:pt x="1652" y="23147"/>
                </a:cubicBezTo>
                <a:cubicBezTo>
                  <a:pt x="1710" y="23147"/>
                  <a:pt x="1710" y="23147"/>
                  <a:pt x="1696" y="23204"/>
                </a:cubicBezTo>
                <a:cubicBezTo>
                  <a:pt x="1696" y="23218"/>
                  <a:pt x="1681" y="23247"/>
                  <a:pt x="1681" y="23262"/>
                </a:cubicBezTo>
                <a:lnTo>
                  <a:pt x="1739" y="23319"/>
                </a:lnTo>
                <a:cubicBezTo>
                  <a:pt x="1696" y="23348"/>
                  <a:pt x="1681" y="23420"/>
                  <a:pt x="1696" y="23448"/>
                </a:cubicBezTo>
                <a:cubicBezTo>
                  <a:pt x="1696" y="23453"/>
                  <a:pt x="1693" y="23454"/>
                  <a:pt x="1689" y="23454"/>
                </a:cubicBezTo>
                <a:cubicBezTo>
                  <a:pt x="1680" y="23454"/>
                  <a:pt x="1663" y="23444"/>
                  <a:pt x="1652" y="23434"/>
                </a:cubicBezTo>
                <a:cubicBezTo>
                  <a:pt x="1652" y="23433"/>
                  <a:pt x="1651" y="23433"/>
                  <a:pt x="1650" y="23433"/>
                </a:cubicBezTo>
                <a:lnTo>
                  <a:pt x="1650" y="23433"/>
                </a:lnTo>
                <a:cubicBezTo>
                  <a:pt x="1640" y="23433"/>
                  <a:pt x="1653" y="23520"/>
                  <a:pt x="1667" y="23520"/>
                </a:cubicBezTo>
                <a:cubicBezTo>
                  <a:pt x="1681" y="23534"/>
                  <a:pt x="1710" y="23563"/>
                  <a:pt x="1710" y="23578"/>
                </a:cubicBezTo>
                <a:cubicBezTo>
                  <a:pt x="1710" y="23592"/>
                  <a:pt x="1681" y="23606"/>
                  <a:pt x="1667" y="23621"/>
                </a:cubicBezTo>
                <a:cubicBezTo>
                  <a:pt x="1667" y="23621"/>
                  <a:pt x="1681" y="23649"/>
                  <a:pt x="1696" y="23664"/>
                </a:cubicBezTo>
                <a:cubicBezTo>
                  <a:pt x="1710" y="23664"/>
                  <a:pt x="1739" y="23693"/>
                  <a:pt x="1767" y="23707"/>
                </a:cubicBezTo>
                <a:lnTo>
                  <a:pt x="1724" y="23736"/>
                </a:lnTo>
                <a:cubicBezTo>
                  <a:pt x="1696" y="23764"/>
                  <a:pt x="1652" y="23793"/>
                  <a:pt x="1652" y="23807"/>
                </a:cubicBezTo>
                <a:cubicBezTo>
                  <a:pt x="1667" y="23851"/>
                  <a:pt x="1696" y="23879"/>
                  <a:pt x="1681" y="23937"/>
                </a:cubicBezTo>
                <a:lnTo>
                  <a:pt x="1681" y="23980"/>
                </a:lnTo>
                <a:cubicBezTo>
                  <a:pt x="1710" y="23980"/>
                  <a:pt x="1739" y="23994"/>
                  <a:pt x="1739" y="24009"/>
                </a:cubicBezTo>
                <a:lnTo>
                  <a:pt x="1739" y="24023"/>
                </a:lnTo>
                <a:cubicBezTo>
                  <a:pt x="1710" y="24066"/>
                  <a:pt x="1681" y="24066"/>
                  <a:pt x="1638" y="24066"/>
                </a:cubicBezTo>
                <a:cubicBezTo>
                  <a:pt x="1624" y="24080"/>
                  <a:pt x="1681" y="24095"/>
                  <a:pt x="1710" y="24095"/>
                </a:cubicBezTo>
                <a:cubicBezTo>
                  <a:pt x="1739" y="24095"/>
                  <a:pt x="1739" y="24167"/>
                  <a:pt x="1724" y="24195"/>
                </a:cubicBezTo>
                <a:cubicBezTo>
                  <a:pt x="1724" y="24224"/>
                  <a:pt x="1767" y="24325"/>
                  <a:pt x="1739" y="24339"/>
                </a:cubicBezTo>
                <a:cubicBezTo>
                  <a:pt x="1710" y="24353"/>
                  <a:pt x="1710" y="24397"/>
                  <a:pt x="1724" y="24411"/>
                </a:cubicBezTo>
                <a:cubicBezTo>
                  <a:pt x="1739" y="24411"/>
                  <a:pt x="1739" y="24382"/>
                  <a:pt x="1739" y="24353"/>
                </a:cubicBezTo>
                <a:lnTo>
                  <a:pt x="1811" y="24353"/>
                </a:lnTo>
                <a:cubicBezTo>
                  <a:pt x="1825" y="24368"/>
                  <a:pt x="1868" y="24382"/>
                  <a:pt x="1882" y="24382"/>
                </a:cubicBezTo>
                <a:cubicBezTo>
                  <a:pt x="1897" y="24382"/>
                  <a:pt x="1897" y="24368"/>
                  <a:pt x="1897" y="24339"/>
                </a:cubicBezTo>
                <a:lnTo>
                  <a:pt x="1897" y="24325"/>
                </a:lnTo>
                <a:lnTo>
                  <a:pt x="1897" y="24282"/>
                </a:lnTo>
                <a:cubicBezTo>
                  <a:pt x="1868" y="24238"/>
                  <a:pt x="1868" y="24181"/>
                  <a:pt x="1897" y="24138"/>
                </a:cubicBezTo>
                <a:lnTo>
                  <a:pt x="1925" y="24095"/>
                </a:lnTo>
                <a:lnTo>
                  <a:pt x="1954" y="24095"/>
                </a:lnTo>
                <a:cubicBezTo>
                  <a:pt x="1954" y="24095"/>
                  <a:pt x="1969" y="24109"/>
                  <a:pt x="1969" y="24124"/>
                </a:cubicBezTo>
                <a:cubicBezTo>
                  <a:pt x="1954" y="24152"/>
                  <a:pt x="1940" y="24181"/>
                  <a:pt x="1940" y="24210"/>
                </a:cubicBezTo>
                <a:lnTo>
                  <a:pt x="1940" y="24224"/>
                </a:lnTo>
                <a:cubicBezTo>
                  <a:pt x="1940" y="24253"/>
                  <a:pt x="1954" y="24310"/>
                  <a:pt x="1969" y="24339"/>
                </a:cubicBezTo>
                <a:lnTo>
                  <a:pt x="1969" y="24368"/>
                </a:lnTo>
                <a:lnTo>
                  <a:pt x="1940" y="24511"/>
                </a:lnTo>
                <a:cubicBezTo>
                  <a:pt x="1954" y="24670"/>
                  <a:pt x="1983" y="24813"/>
                  <a:pt x="1983" y="24842"/>
                </a:cubicBezTo>
                <a:lnTo>
                  <a:pt x="1983" y="24871"/>
                </a:lnTo>
                <a:lnTo>
                  <a:pt x="1983" y="24928"/>
                </a:lnTo>
                <a:cubicBezTo>
                  <a:pt x="1983" y="24986"/>
                  <a:pt x="2040" y="25029"/>
                  <a:pt x="2069" y="25043"/>
                </a:cubicBezTo>
                <a:cubicBezTo>
                  <a:pt x="2083" y="25043"/>
                  <a:pt x="2069" y="25072"/>
                  <a:pt x="2026" y="25115"/>
                </a:cubicBezTo>
                <a:cubicBezTo>
                  <a:pt x="2012" y="25144"/>
                  <a:pt x="1997" y="25158"/>
                  <a:pt x="2012" y="25201"/>
                </a:cubicBezTo>
                <a:lnTo>
                  <a:pt x="2026" y="25230"/>
                </a:lnTo>
                <a:cubicBezTo>
                  <a:pt x="2004" y="25274"/>
                  <a:pt x="1965" y="25292"/>
                  <a:pt x="1935" y="25292"/>
                </a:cubicBezTo>
                <a:cubicBezTo>
                  <a:pt x="1926" y="25292"/>
                  <a:pt x="1918" y="25291"/>
                  <a:pt x="1911" y="25287"/>
                </a:cubicBezTo>
                <a:lnTo>
                  <a:pt x="1911" y="25244"/>
                </a:lnTo>
                <a:lnTo>
                  <a:pt x="1911" y="25230"/>
                </a:lnTo>
                <a:lnTo>
                  <a:pt x="1854" y="25230"/>
                </a:lnTo>
                <a:lnTo>
                  <a:pt x="1839" y="25244"/>
                </a:lnTo>
                <a:cubicBezTo>
                  <a:pt x="1839" y="25244"/>
                  <a:pt x="1839" y="25259"/>
                  <a:pt x="1839" y="25273"/>
                </a:cubicBezTo>
                <a:cubicBezTo>
                  <a:pt x="1839" y="25302"/>
                  <a:pt x="1854" y="25345"/>
                  <a:pt x="1868" y="25359"/>
                </a:cubicBezTo>
                <a:lnTo>
                  <a:pt x="1868" y="25374"/>
                </a:lnTo>
                <a:cubicBezTo>
                  <a:pt x="1868" y="25402"/>
                  <a:pt x="1839" y="25431"/>
                  <a:pt x="1811" y="25445"/>
                </a:cubicBezTo>
                <a:lnTo>
                  <a:pt x="1811" y="25474"/>
                </a:lnTo>
                <a:lnTo>
                  <a:pt x="1811" y="25517"/>
                </a:lnTo>
                <a:cubicBezTo>
                  <a:pt x="1811" y="25560"/>
                  <a:pt x="1868" y="25632"/>
                  <a:pt x="1897" y="25646"/>
                </a:cubicBezTo>
                <a:cubicBezTo>
                  <a:pt x="1899" y="25649"/>
                  <a:pt x="1903" y="25650"/>
                  <a:pt x="1908" y="25650"/>
                </a:cubicBezTo>
                <a:cubicBezTo>
                  <a:pt x="1926" y="25650"/>
                  <a:pt x="1954" y="25629"/>
                  <a:pt x="1954" y="25618"/>
                </a:cubicBezTo>
                <a:cubicBezTo>
                  <a:pt x="1954" y="25603"/>
                  <a:pt x="1940" y="25560"/>
                  <a:pt x="1940" y="25546"/>
                </a:cubicBezTo>
                <a:cubicBezTo>
                  <a:pt x="1940" y="25546"/>
                  <a:pt x="1925" y="25503"/>
                  <a:pt x="1925" y="25460"/>
                </a:cubicBezTo>
                <a:lnTo>
                  <a:pt x="1911" y="25431"/>
                </a:lnTo>
                <a:lnTo>
                  <a:pt x="1911" y="25417"/>
                </a:lnTo>
                <a:cubicBezTo>
                  <a:pt x="1911" y="25402"/>
                  <a:pt x="1954" y="25388"/>
                  <a:pt x="1969" y="25388"/>
                </a:cubicBezTo>
                <a:cubicBezTo>
                  <a:pt x="1983" y="25388"/>
                  <a:pt x="1997" y="25517"/>
                  <a:pt x="1997" y="25575"/>
                </a:cubicBezTo>
                <a:cubicBezTo>
                  <a:pt x="1997" y="25618"/>
                  <a:pt x="1997" y="25675"/>
                  <a:pt x="2012" y="25690"/>
                </a:cubicBezTo>
                <a:cubicBezTo>
                  <a:pt x="2012" y="25704"/>
                  <a:pt x="2040" y="25761"/>
                  <a:pt x="2040" y="25790"/>
                </a:cubicBezTo>
                <a:cubicBezTo>
                  <a:pt x="2031" y="25800"/>
                  <a:pt x="1981" y="25823"/>
                  <a:pt x="1950" y="25823"/>
                </a:cubicBezTo>
                <a:cubicBezTo>
                  <a:pt x="1936" y="25823"/>
                  <a:pt x="1925" y="25818"/>
                  <a:pt x="1925" y="25805"/>
                </a:cubicBezTo>
                <a:cubicBezTo>
                  <a:pt x="1925" y="25789"/>
                  <a:pt x="1912" y="25777"/>
                  <a:pt x="1894" y="25777"/>
                </a:cubicBezTo>
                <a:cubicBezTo>
                  <a:pt x="1878" y="25777"/>
                  <a:pt x="1859" y="25785"/>
                  <a:pt x="1839" y="25805"/>
                </a:cubicBezTo>
                <a:lnTo>
                  <a:pt x="1811" y="25833"/>
                </a:lnTo>
                <a:lnTo>
                  <a:pt x="1811" y="25876"/>
                </a:lnTo>
                <a:cubicBezTo>
                  <a:pt x="1829" y="25904"/>
                  <a:pt x="1853" y="25914"/>
                  <a:pt x="1872" y="25914"/>
                </a:cubicBezTo>
                <a:cubicBezTo>
                  <a:pt x="1882" y="25914"/>
                  <a:pt x="1891" y="25910"/>
                  <a:pt x="1897" y="25905"/>
                </a:cubicBezTo>
                <a:cubicBezTo>
                  <a:pt x="1897" y="25898"/>
                  <a:pt x="1915" y="25894"/>
                  <a:pt x="1936" y="25894"/>
                </a:cubicBezTo>
                <a:cubicBezTo>
                  <a:pt x="1958" y="25894"/>
                  <a:pt x="1983" y="25898"/>
                  <a:pt x="1997" y="25905"/>
                </a:cubicBezTo>
                <a:cubicBezTo>
                  <a:pt x="2012" y="25905"/>
                  <a:pt x="2040" y="25977"/>
                  <a:pt x="2055" y="26063"/>
                </a:cubicBezTo>
                <a:lnTo>
                  <a:pt x="2026" y="26106"/>
                </a:lnTo>
                <a:lnTo>
                  <a:pt x="1969" y="26192"/>
                </a:lnTo>
                <a:cubicBezTo>
                  <a:pt x="2012" y="26250"/>
                  <a:pt x="2026" y="26336"/>
                  <a:pt x="1997" y="26365"/>
                </a:cubicBezTo>
                <a:lnTo>
                  <a:pt x="2012" y="26394"/>
                </a:lnTo>
                <a:lnTo>
                  <a:pt x="2012" y="26422"/>
                </a:lnTo>
                <a:cubicBezTo>
                  <a:pt x="2055" y="26451"/>
                  <a:pt x="2040" y="26509"/>
                  <a:pt x="2012" y="26523"/>
                </a:cubicBezTo>
                <a:cubicBezTo>
                  <a:pt x="2007" y="26527"/>
                  <a:pt x="2002" y="26529"/>
                  <a:pt x="1996" y="26529"/>
                </a:cubicBezTo>
                <a:cubicBezTo>
                  <a:pt x="1983" y="26529"/>
                  <a:pt x="1969" y="26519"/>
                  <a:pt x="1969" y="26509"/>
                </a:cubicBezTo>
                <a:cubicBezTo>
                  <a:pt x="1969" y="26509"/>
                  <a:pt x="2005" y="26435"/>
                  <a:pt x="1988" y="26435"/>
                </a:cubicBezTo>
                <a:cubicBezTo>
                  <a:pt x="1987" y="26435"/>
                  <a:pt x="1985" y="26436"/>
                  <a:pt x="1983" y="26437"/>
                </a:cubicBezTo>
                <a:cubicBezTo>
                  <a:pt x="1954" y="26451"/>
                  <a:pt x="1925" y="26509"/>
                  <a:pt x="1911" y="26537"/>
                </a:cubicBezTo>
                <a:cubicBezTo>
                  <a:pt x="1911" y="26549"/>
                  <a:pt x="1977" y="26570"/>
                  <a:pt x="2025" y="26570"/>
                </a:cubicBezTo>
                <a:cubicBezTo>
                  <a:pt x="2036" y="26570"/>
                  <a:pt x="2047" y="26569"/>
                  <a:pt x="2055" y="26566"/>
                </a:cubicBezTo>
                <a:cubicBezTo>
                  <a:pt x="2058" y="26565"/>
                  <a:pt x="2061" y="26564"/>
                  <a:pt x="2064" y="26564"/>
                </a:cubicBezTo>
                <a:cubicBezTo>
                  <a:pt x="2100" y="26564"/>
                  <a:pt x="2111" y="26640"/>
                  <a:pt x="2098" y="26667"/>
                </a:cubicBezTo>
                <a:cubicBezTo>
                  <a:pt x="2069" y="26695"/>
                  <a:pt x="2055" y="26724"/>
                  <a:pt x="2040" y="26738"/>
                </a:cubicBezTo>
                <a:lnTo>
                  <a:pt x="2040" y="26753"/>
                </a:lnTo>
                <a:lnTo>
                  <a:pt x="2026" y="26781"/>
                </a:lnTo>
                <a:cubicBezTo>
                  <a:pt x="2026" y="26798"/>
                  <a:pt x="2022" y="26804"/>
                  <a:pt x="2016" y="26804"/>
                </a:cubicBezTo>
                <a:cubicBezTo>
                  <a:pt x="2008" y="26804"/>
                  <a:pt x="1997" y="26790"/>
                  <a:pt x="1997" y="26781"/>
                </a:cubicBezTo>
                <a:cubicBezTo>
                  <a:pt x="1996" y="26780"/>
                  <a:pt x="1995" y="26780"/>
                  <a:pt x="1994" y="26780"/>
                </a:cubicBezTo>
                <a:cubicBezTo>
                  <a:pt x="1983" y="26780"/>
                  <a:pt x="1983" y="26842"/>
                  <a:pt x="1983" y="26868"/>
                </a:cubicBezTo>
                <a:cubicBezTo>
                  <a:pt x="1983" y="26878"/>
                  <a:pt x="1990" y="26888"/>
                  <a:pt x="1999" y="26888"/>
                </a:cubicBezTo>
                <a:cubicBezTo>
                  <a:pt x="2003" y="26888"/>
                  <a:pt x="2007" y="26886"/>
                  <a:pt x="2012" y="26882"/>
                </a:cubicBezTo>
                <a:lnTo>
                  <a:pt x="2026" y="26882"/>
                </a:lnTo>
                <a:cubicBezTo>
                  <a:pt x="2040" y="26896"/>
                  <a:pt x="2055" y="26925"/>
                  <a:pt x="2055" y="26925"/>
                </a:cubicBezTo>
                <a:lnTo>
                  <a:pt x="2026" y="26954"/>
                </a:lnTo>
                <a:cubicBezTo>
                  <a:pt x="1997" y="26983"/>
                  <a:pt x="1997" y="27054"/>
                  <a:pt x="2012" y="27069"/>
                </a:cubicBezTo>
                <a:cubicBezTo>
                  <a:pt x="2026" y="27083"/>
                  <a:pt x="1997" y="27198"/>
                  <a:pt x="2012" y="27227"/>
                </a:cubicBezTo>
                <a:cubicBezTo>
                  <a:pt x="2026" y="27256"/>
                  <a:pt x="2098" y="27299"/>
                  <a:pt x="2112" y="27313"/>
                </a:cubicBezTo>
                <a:cubicBezTo>
                  <a:pt x="2141" y="27313"/>
                  <a:pt x="2069" y="27399"/>
                  <a:pt x="2055" y="27428"/>
                </a:cubicBezTo>
                <a:cubicBezTo>
                  <a:pt x="2026" y="27442"/>
                  <a:pt x="2026" y="27572"/>
                  <a:pt x="2040" y="27615"/>
                </a:cubicBezTo>
                <a:cubicBezTo>
                  <a:pt x="2055" y="27644"/>
                  <a:pt x="2055" y="27730"/>
                  <a:pt x="2055" y="27802"/>
                </a:cubicBezTo>
                <a:lnTo>
                  <a:pt x="2069" y="27859"/>
                </a:lnTo>
                <a:lnTo>
                  <a:pt x="2069" y="27888"/>
                </a:lnTo>
                <a:cubicBezTo>
                  <a:pt x="2055" y="27902"/>
                  <a:pt x="2083" y="27931"/>
                  <a:pt x="2098" y="27945"/>
                </a:cubicBezTo>
                <a:cubicBezTo>
                  <a:pt x="2127" y="27945"/>
                  <a:pt x="2112" y="27974"/>
                  <a:pt x="2098" y="28017"/>
                </a:cubicBezTo>
                <a:lnTo>
                  <a:pt x="2083" y="28060"/>
                </a:lnTo>
                <a:cubicBezTo>
                  <a:pt x="2083" y="28089"/>
                  <a:pt x="2012" y="28089"/>
                  <a:pt x="2055" y="28146"/>
                </a:cubicBezTo>
                <a:cubicBezTo>
                  <a:pt x="2083" y="28161"/>
                  <a:pt x="2083" y="28218"/>
                  <a:pt x="2083" y="28247"/>
                </a:cubicBezTo>
                <a:cubicBezTo>
                  <a:pt x="2083" y="28247"/>
                  <a:pt x="2083" y="28261"/>
                  <a:pt x="2083" y="28261"/>
                </a:cubicBezTo>
                <a:cubicBezTo>
                  <a:pt x="2040" y="28319"/>
                  <a:pt x="2083" y="28391"/>
                  <a:pt x="2040" y="28448"/>
                </a:cubicBezTo>
                <a:cubicBezTo>
                  <a:pt x="2026" y="28462"/>
                  <a:pt x="2055" y="28491"/>
                  <a:pt x="2069" y="28520"/>
                </a:cubicBezTo>
                <a:lnTo>
                  <a:pt x="2069" y="28534"/>
                </a:lnTo>
                <a:cubicBezTo>
                  <a:pt x="2055" y="28556"/>
                  <a:pt x="2058" y="28563"/>
                  <a:pt x="2067" y="28563"/>
                </a:cubicBezTo>
                <a:cubicBezTo>
                  <a:pt x="2076" y="28563"/>
                  <a:pt x="2091" y="28556"/>
                  <a:pt x="2098" y="28549"/>
                </a:cubicBezTo>
                <a:cubicBezTo>
                  <a:pt x="2112" y="28549"/>
                  <a:pt x="2170" y="28520"/>
                  <a:pt x="2184" y="28506"/>
                </a:cubicBezTo>
                <a:cubicBezTo>
                  <a:pt x="2198" y="28506"/>
                  <a:pt x="2170" y="28434"/>
                  <a:pt x="2141" y="28405"/>
                </a:cubicBezTo>
                <a:cubicBezTo>
                  <a:pt x="2135" y="28393"/>
                  <a:pt x="2139" y="28388"/>
                  <a:pt x="2147" y="28388"/>
                </a:cubicBezTo>
                <a:cubicBezTo>
                  <a:pt x="2158" y="28388"/>
                  <a:pt x="2176" y="28397"/>
                  <a:pt x="2184" y="28405"/>
                </a:cubicBezTo>
                <a:cubicBezTo>
                  <a:pt x="2198" y="28405"/>
                  <a:pt x="2227" y="28304"/>
                  <a:pt x="2213" y="28290"/>
                </a:cubicBezTo>
                <a:cubicBezTo>
                  <a:pt x="2213" y="28261"/>
                  <a:pt x="2198" y="28189"/>
                  <a:pt x="2198" y="28175"/>
                </a:cubicBezTo>
                <a:cubicBezTo>
                  <a:pt x="2213" y="28161"/>
                  <a:pt x="2256" y="28103"/>
                  <a:pt x="2299" y="28046"/>
                </a:cubicBezTo>
                <a:lnTo>
                  <a:pt x="2356" y="28060"/>
                </a:lnTo>
                <a:lnTo>
                  <a:pt x="2385" y="28075"/>
                </a:lnTo>
                <a:cubicBezTo>
                  <a:pt x="2400" y="28103"/>
                  <a:pt x="2400" y="28132"/>
                  <a:pt x="2371" y="28132"/>
                </a:cubicBezTo>
                <a:cubicBezTo>
                  <a:pt x="2355" y="28128"/>
                  <a:pt x="2342" y="28126"/>
                  <a:pt x="2331" y="28126"/>
                </a:cubicBezTo>
                <a:cubicBezTo>
                  <a:pt x="2300" y="28126"/>
                  <a:pt x="2285" y="28140"/>
                  <a:pt x="2285" y="28161"/>
                </a:cubicBezTo>
                <a:lnTo>
                  <a:pt x="2299" y="28204"/>
                </a:lnTo>
                <a:cubicBezTo>
                  <a:pt x="2299" y="28247"/>
                  <a:pt x="2328" y="28276"/>
                  <a:pt x="2342" y="28276"/>
                </a:cubicBezTo>
                <a:cubicBezTo>
                  <a:pt x="2356" y="28276"/>
                  <a:pt x="2371" y="28261"/>
                  <a:pt x="2371" y="28261"/>
                </a:cubicBezTo>
                <a:lnTo>
                  <a:pt x="2371" y="28276"/>
                </a:lnTo>
                <a:lnTo>
                  <a:pt x="2385" y="28290"/>
                </a:lnTo>
                <a:cubicBezTo>
                  <a:pt x="2385" y="28319"/>
                  <a:pt x="2371" y="28348"/>
                  <a:pt x="2356" y="28348"/>
                </a:cubicBezTo>
                <a:lnTo>
                  <a:pt x="2328" y="28333"/>
                </a:lnTo>
                <a:cubicBezTo>
                  <a:pt x="2313" y="28333"/>
                  <a:pt x="2299" y="28348"/>
                  <a:pt x="2285" y="28362"/>
                </a:cubicBezTo>
                <a:lnTo>
                  <a:pt x="2299" y="28376"/>
                </a:lnTo>
                <a:lnTo>
                  <a:pt x="2313" y="28405"/>
                </a:lnTo>
                <a:cubicBezTo>
                  <a:pt x="2342" y="28419"/>
                  <a:pt x="2313" y="28462"/>
                  <a:pt x="2313" y="28462"/>
                </a:cubicBezTo>
                <a:cubicBezTo>
                  <a:pt x="2299" y="28477"/>
                  <a:pt x="2285" y="28577"/>
                  <a:pt x="2313" y="28620"/>
                </a:cubicBezTo>
                <a:cubicBezTo>
                  <a:pt x="2328" y="28664"/>
                  <a:pt x="2313" y="28707"/>
                  <a:pt x="2299" y="28707"/>
                </a:cubicBezTo>
                <a:cubicBezTo>
                  <a:pt x="2285" y="28721"/>
                  <a:pt x="2328" y="28764"/>
                  <a:pt x="2356" y="28779"/>
                </a:cubicBezTo>
                <a:cubicBezTo>
                  <a:pt x="2371" y="28779"/>
                  <a:pt x="2385" y="28865"/>
                  <a:pt x="2371" y="28893"/>
                </a:cubicBezTo>
                <a:cubicBezTo>
                  <a:pt x="2371" y="28922"/>
                  <a:pt x="2371" y="28951"/>
                  <a:pt x="2371" y="28965"/>
                </a:cubicBezTo>
                <a:lnTo>
                  <a:pt x="2285" y="28951"/>
                </a:lnTo>
                <a:lnTo>
                  <a:pt x="2285" y="28951"/>
                </a:lnTo>
                <a:cubicBezTo>
                  <a:pt x="2285" y="29023"/>
                  <a:pt x="2299" y="29095"/>
                  <a:pt x="2313" y="29095"/>
                </a:cubicBezTo>
                <a:cubicBezTo>
                  <a:pt x="2328" y="29109"/>
                  <a:pt x="2385" y="29123"/>
                  <a:pt x="2443" y="29138"/>
                </a:cubicBezTo>
                <a:lnTo>
                  <a:pt x="2457" y="29166"/>
                </a:lnTo>
                <a:cubicBezTo>
                  <a:pt x="2471" y="29195"/>
                  <a:pt x="2529" y="29224"/>
                  <a:pt x="2486" y="29281"/>
                </a:cubicBezTo>
                <a:lnTo>
                  <a:pt x="2457" y="29296"/>
                </a:lnTo>
                <a:cubicBezTo>
                  <a:pt x="2443" y="29296"/>
                  <a:pt x="2400" y="29296"/>
                  <a:pt x="2371" y="29310"/>
                </a:cubicBezTo>
                <a:lnTo>
                  <a:pt x="2400" y="29353"/>
                </a:lnTo>
                <a:lnTo>
                  <a:pt x="2414" y="29396"/>
                </a:lnTo>
                <a:cubicBezTo>
                  <a:pt x="2428" y="29439"/>
                  <a:pt x="2457" y="29497"/>
                  <a:pt x="2471" y="29511"/>
                </a:cubicBezTo>
                <a:cubicBezTo>
                  <a:pt x="2471" y="29511"/>
                  <a:pt x="2486" y="29497"/>
                  <a:pt x="2500" y="29483"/>
                </a:cubicBezTo>
                <a:lnTo>
                  <a:pt x="2500" y="29468"/>
                </a:lnTo>
                <a:cubicBezTo>
                  <a:pt x="2500" y="29436"/>
                  <a:pt x="2516" y="29420"/>
                  <a:pt x="2537" y="29420"/>
                </a:cubicBezTo>
                <a:cubicBezTo>
                  <a:pt x="2543" y="29420"/>
                  <a:pt x="2550" y="29421"/>
                  <a:pt x="2558" y="29425"/>
                </a:cubicBezTo>
                <a:lnTo>
                  <a:pt x="2615" y="29439"/>
                </a:lnTo>
                <a:cubicBezTo>
                  <a:pt x="2657" y="29448"/>
                  <a:pt x="2732" y="29456"/>
                  <a:pt x="2793" y="29456"/>
                </a:cubicBezTo>
                <a:cubicBezTo>
                  <a:pt x="2838" y="29456"/>
                  <a:pt x="2876" y="29452"/>
                  <a:pt x="2888" y="29439"/>
                </a:cubicBezTo>
                <a:cubicBezTo>
                  <a:pt x="2917" y="29411"/>
                  <a:pt x="2989" y="29353"/>
                  <a:pt x="3032" y="29324"/>
                </a:cubicBezTo>
                <a:lnTo>
                  <a:pt x="3060" y="29368"/>
                </a:lnTo>
                <a:cubicBezTo>
                  <a:pt x="3075" y="29382"/>
                  <a:pt x="3089" y="29411"/>
                  <a:pt x="3104" y="29425"/>
                </a:cubicBezTo>
                <a:cubicBezTo>
                  <a:pt x="3118" y="29439"/>
                  <a:pt x="3147" y="29454"/>
                  <a:pt x="3147" y="29454"/>
                </a:cubicBezTo>
                <a:cubicBezTo>
                  <a:pt x="3167" y="29434"/>
                  <a:pt x="3181" y="29426"/>
                  <a:pt x="3193" y="29426"/>
                </a:cubicBezTo>
                <a:cubicBezTo>
                  <a:pt x="3214" y="29426"/>
                  <a:pt x="3223" y="29454"/>
                  <a:pt x="3233" y="29483"/>
                </a:cubicBezTo>
                <a:lnTo>
                  <a:pt x="3233" y="29511"/>
                </a:lnTo>
                <a:cubicBezTo>
                  <a:pt x="3247" y="29540"/>
                  <a:pt x="3233" y="29583"/>
                  <a:pt x="3219" y="29583"/>
                </a:cubicBezTo>
                <a:cubicBezTo>
                  <a:pt x="3219" y="29597"/>
                  <a:pt x="3175" y="29669"/>
                  <a:pt x="3204" y="29684"/>
                </a:cubicBezTo>
                <a:cubicBezTo>
                  <a:pt x="3233" y="29698"/>
                  <a:pt x="3305" y="29712"/>
                  <a:pt x="3333" y="29727"/>
                </a:cubicBezTo>
                <a:cubicBezTo>
                  <a:pt x="3348" y="29727"/>
                  <a:pt x="3348" y="29712"/>
                  <a:pt x="3333" y="29684"/>
                </a:cubicBezTo>
                <a:lnTo>
                  <a:pt x="3333" y="29655"/>
                </a:lnTo>
                <a:cubicBezTo>
                  <a:pt x="3333" y="29641"/>
                  <a:pt x="3348" y="29612"/>
                  <a:pt x="3362" y="29597"/>
                </a:cubicBezTo>
                <a:lnTo>
                  <a:pt x="3391" y="29554"/>
                </a:lnTo>
                <a:cubicBezTo>
                  <a:pt x="3362" y="29554"/>
                  <a:pt x="3333" y="29483"/>
                  <a:pt x="3319" y="29425"/>
                </a:cubicBezTo>
                <a:lnTo>
                  <a:pt x="3348" y="29382"/>
                </a:lnTo>
                <a:lnTo>
                  <a:pt x="3362" y="29353"/>
                </a:lnTo>
                <a:cubicBezTo>
                  <a:pt x="3362" y="29353"/>
                  <a:pt x="3377" y="29310"/>
                  <a:pt x="3391" y="29296"/>
                </a:cubicBezTo>
                <a:cubicBezTo>
                  <a:pt x="3397" y="29284"/>
                  <a:pt x="3406" y="29279"/>
                  <a:pt x="3414" y="29279"/>
                </a:cubicBezTo>
                <a:cubicBezTo>
                  <a:pt x="3424" y="29279"/>
                  <a:pt x="3434" y="29287"/>
                  <a:pt x="3434" y="29296"/>
                </a:cubicBezTo>
                <a:cubicBezTo>
                  <a:pt x="3448" y="29310"/>
                  <a:pt x="3405" y="29382"/>
                  <a:pt x="3434" y="29396"/>
                </a:cubicBezTo>
                <a:cubicBezTo>
                  <a:pt x="3437" y="29399"/>
                  <a:pt x="3441" y="29400"/>
                  <a:pt x="3446" y="29400"/>
                </a:cubicBezTo>
                <a:cubicBezTo>
                  <a:pt x="3469" y="29400"/>
                  <a:pt x="3509" y="29379"/>
                  <a:pt x="3520" y="29368"/>
                </a:cubicBezTo>
                <a:cubicBezTo>
                  <a:pt x="3520" y="29368"/>
                  <a:pt x="3563" y="29396"/>
                  <a:pt x="3578" y="29411"/>
                </a:cubicBezTo>
                <a:cubicBezTo>
                  <a:pt x="3586" y="29428"/>
                  <a:pt x="3595" y="29434"/>
                  <a:pt x="3603" y="29434"/>
                </a:cubicBezTo>
                <a:cubicBezTo>
                  <a:pt x="3609" y="29434"/>
                  <a:pt x="3615" y="29431"/>
                  <a:pt x="3621" y="29425"/>
                </a:cubicBezTo>
                <a:cubicBezTo>
                  <a:pt x="3621" y="29425"/>
                  <a:pt x="3650" y="29468"/>
                  <a:pt x="3650" y="29483"/>
                </a:cubicBezTo>
                <a:cubicBezTo>
                  <a:pt x="3664" y="29497"/>
                  <a:pt x="3779" y="29554"/>
                  <a:pt x="3822" y="29554"/>
                </a:cubicBezTo>
                <a:cubicBezTo>
                  <a:pt x="3827" y="29556"/>
                  <a:pt x="3831" y="29557"/>
                  <a:pt x="3835" y="29557"/>
                </a:cubicBezTo>
                <a:cubicBezTo>
                  <a:pt x="3868" y="29557"/>
                  <a:pt x="3879" y="29508"/>
                  <a:pt x="3879" y="29483"/>
                </a:cubicBezTo>
                <a:cubicBezTo>
                  <a:pt x="3894" y="29454"/>
                  <a:pt x="3865" y="29368"/>
                  <a:pt x="3851" y="29353"/>
                </a:cubicBezTo>
                <a:cubicBezTo>
                  <a:pt x="3836" y="29324"/>
                  <a:pt x="3879" y="29296"/>
                  <a:pt x="3894" y="29281"/>
                </a:cubicBezTo>
                <a:cubicBezTo>
                  <a:pt x="3908" y="29281"/>
                  <a:pt x="3923" y="29238"/>
                  <a:pt x="3908" y="29195"/>
                </a:cubicBezTo>
                <a:lnTo>
                  <a:pt x="3894" y="29166"/>
                </a:lnTo>
                <a:cubicBezTo>
                  <a:pt x="3894" y="29152"/>
                  <a:pt x="3879" y="29138"/>
                  <a:pt x="3865" y="29123"/>
                </a:cubicBezTo>
                <a:lnTo>
                  <a:pt x="3822" y="29109"/>
                </a:lnTo>
                <a:cubicBezTo>
                  <a:pt x="3779" y="29123"/>
                  <a:pt x="3750" y="29152"/>
                  <a:pt x="3736" y="29181"/>
                </a:cubicBezTo>
                <a:lnTo>
                  <a:pt x="3736" y="29210"/>
                </a:lnTo>
                <a:lnTo>
                  <a:pt x="3736" y="29238"/>
                </a:lnTo>
                <a:cubicBezTo>
                  <a:pt x="3764" y="29253"/>
                  <a:pt x="3808" y="29281"/>
                  <a:pt x="3793" y="29296"/>
                </a:cubicBezTo>
                <a:cubicBezTo>
                  <a:pt x="3779" y="29310"/>
                  <a:pt x="3736" y="29339"/>
                  <a:pt x="3736" y="29339"/>
                </a:cubicBezTo>
                <a:cubicBezTo>
                  <a:pt x="3735" y="29340"/>
                  <a:pt x="3734" y="29340"/>
                  <a:pt x="3734" y="29340"/>
                </a:cubicBezTo>
                <a:cubicBezTo>
                  <a:pt x="3719" y="29340"/>
                  <a:pt x="3692" y="29207"/>
                  <a:pt x="3678" y="29152"/>
                </a:cubicBezTo>
                <a:cubicBezTo>
                  <a:pt x="3664" y="29109"/>
                  <a:pt x="3693" y="29080"/>
                  <a:pt x="3693" y="29080"/>
                </a:cubicBezTo>
                <a:cubicBezTo>
                  <a:pt x="3707" y="29080"/>
                  <a:pt x="3750" y="29095"/>
                  <a:pt x="3764" y="29095"/>
                </a:cubicBezTo>
                <a:cubicBezTo>
                  <a:pt x="3779" y="29095"/>
                  <a:pt x="3822" y="29066"/>
                  <a:pt x="3851" y="29052"/>
                </a:cubicBezTo>
                <a:lnTo>
                  <a:pt x="3894" y="29023"/>
                </a:lnTo>
                <a:lnTo>
                  <a:pt x="3908" y="29008"/>
                </a:lnTo>
                <a:cubicBezTo>
                  <a:pt x="3908" y="28965"/>
                  <a:pt x="3908" y="28922"/>
                  <a:pt x="3894" y="28922"/>
                </a:cubicBezTo>
                <a:lnTo>
                  <a:pt x="3894" y="28908"/>
                </a:lnTo>
                <a:lnTo>
                  <a:pt x="3908" y="28865"/>
                </a:lnTo>
                <a:cubicBezTo>
                  <a:pt x="3908" y="28807"/>
                  <a:pt x="3923" y="28721"/>
                  <a:pt x="3923" y="28664"/>
                </a:cubicBezTo>
                <a:lnTo>
                  <a:pt x="3937" y="28620"/>
                </a:lnTo>
                <a:cubicBezTo>
                  <a:pt x="3937" y="28606"/>
                  <a:pt x="3951" y="28592"/>
                  <a:pt x="3937" y="28577"/>
                </a:cubicBezTo>
                <a:lnTo>
                  <a:pt x="3894" y="28491"/>
                </a:lnTo>
                <a:cubicBezTo>
                  <a:pt x="3937" y="28419"/>
                  <a:pt x="4066" y="28376"/>
                  <a:pt x="4095" y="28376"/>
                </a:cubicBezTo>
                <a:cubicBezTo>
                  <a:pt x="4124" y="28376"/>
                  <a:pt x="4167" y="28319"/>
                  <a:pt x="4181" y="28247"/>
                </a:cubicBezTo>
                <a:lnTo>
                  <a:pt x="4181" y="28189"/>
                </a:lnTo>
                <a:lnTo>
                  <a:pt x="4167" y="28132"/>
                </a:lnTo>
                <a:cubicBezTo>
                  <a:pt x="4129" y="28095"/>
                  <a:pt x="4135" y="28057"/>
                  <a:pt x="4175" y="28057"/>
                </a:cubicBezTo>
                <a:cubicBezTo>
                  <a:pt x="4181" y="28057"/>
                  <a:pt x="4188" y="28058"/>
                  <a:pt x="4195" y="28060"/>
                </a:cubicBezTo>
                <a:lnTo>
                  <a:pt x="4181" y="27974"/>
                </a:lnTo>
                <a:cubicBezTo>
                  <a:pt x="4172" y="27947"/>
                  <a:pt x="4186" y="27937"/>
                  <a:pt x="4201" y="27937"/>
                </a:cubicBezTo>
                <a:cubicBezTo>
                  <a:pt x="4210" y="27937"/>
                  <a:pt x="4219" y="27940"/>
                  <a:pt x="4224" y="27945"/>
                </a:cubicBezTo>
                <a:cubicBezTo>
                  <a:pt x="4253" y="27960"/>
                  <a:pt x="4296" y="27988"/>
                  <a:pt x="4267" y="28031"/>
                </a:cubicBezTo>
                <a:cubicBezTo>
                  <a:pt x="4253" y="28046"/>
                  <a:pt x="4253" y="28060"/>
                  <a:pt x="4253" y="28089"/>
                </a:cubicBezTo>
                <a:lnTo>
                  <a:pt x="4253" y="28132"/>
                </a:lnTo>
                <a:cubicBezTo>
                  <a:pt x="4241" y="28230"/>
                  <a:pt x="4260" y="28296"/>
                  <a:pt x="4301" y="28296"/>
                </a:cubicBezTo>
                <a:cubicBezTo>
                  <a:pt x="4308" y="28296"/>
                  <a:pt x="4316" y="28294"/>
                  <a:pt x="4325" y="28290"/>
                </a:cubicBezTo>
                <a:lnTo>
                  <a:pt x="4296" y="28233"/>
                </a:lnTo>
                <a:cubicBezTo>
                  <a:pt x="4267" y="28189"/>
                  <a:pt x="4296" y="28189"/>
                  <a:pt x="4310" y="28175"/>
                </a:cubicBezTo>
                <a:cubicBezTo>
                  <a:pt x="4339" y="28089"/>
                  <a:pt x="4339" y="28060"/>
                  <a:pt x="4339" y="27931"/>
                </a:cubicBezTo>
                <a:cubicBezTo>
                  <a:pt x="4339" y="27931"/>
                  <a:pt x="4354" y="27917"/>
                  <a:pt x="4354" y="27902"/>
                </a:cubicBezTo>
                <a:lnTo>
                  <a:pt x="4354" y="27859"/>
                </a:lnTo>
                <a:cubicBezTo>
                  <a:pt x="4325" y="27845"/>
                  <a:pt x="4195" y="27787"/>
                  <a:pt x="4152" y="27787"/>
                </a:cubicBezTo>
                <a:cubicBezTo>
                  <a:pt x="4109" y="27787"/>
                  <a:pt x="4109" y="27773"/>
                  <a:pt x="4124" y="27773"/>
                </a:cubicBezTo>
                <a:cubicBezTo>
                  <a:pt x="4124" y="27773"/>
                  <a:pt x="4167" y="27744"/>
                  <a:pt x="4210" y="27701"/>
                </a:cubicBezTo>
                <a:lnTo>
                  <a:pt x="4282" y="27744"/>
                </a:lnTo>
                <a:lnTo>
                  <a:pt x="4325" y="27758"/>
                </a:lnTo>
                <a:cubicBezTo>
                  <a:pt x="4325" y="27715"/>
                  <a:pt x="4339" y="27629"/>
                  <a:pt x="4339" y="27586"/>
                </a:cubicBezTo>
                <a:lnTo>
                  <a:pt x="4382" y="27586"/>
                </a:lnTo>
                <a:cubicBezTo>
                  <a:pt x="4389" y="27579"/>
                  <a:pt x="4404" y="27575"/>
                  <a:pt x="4418" y="27575"/>
                </a:cubicBezTo>
                <a:cubicBezTo>
                  <a:pt x="4433" y="27575"/>
                  <a:pt x="4447" y="27579"/>
                  <a:pt x="4454" y="27586"/>
                </a:cubicBezTo>
                <a:lnTo>
                  <a:pt x="4468" y="27615"/>
                </a:lnTo>
                <a:cubicBezTo>
                  <a:pt x="4479" y="27647"/>
                  <a:pt x="4458" y="27663"/>
                  <a:pt x="4440" y="27663"/>
                </a:cubicBezTo>
                <a:cubicBezTo>
                  <a:pt x="4434" y="27663"/>
                  <a:pt x="4429" y="27661"/>
                  <a:pt x="4425" y="27658"/>
                </a:cubicBezTo>
                <a:cubicBezTo>
                  <a:pt x="4411" y="27658"/>
                  <a:pt x="4397" y="27687"/>
                  <a:pt x="4382" y="27744"/>
                </a:cubicBezTo>
                <a:lnTo>
                  <a:pt x="4497" y="27744"/>
                </a:lnTo>
                <a:cubicBezTo>
                  <a:pt x="4497" y="27787"/>
                  <a:pt x="4497" y="27845"/>
                  <a:pt x="4512" y="27845"/>
                </a:cubicBezTo>
                <a:cubicBezTo>
                  <a:pt x="4512" y="27852"/>
                  <a:pt x="4519" y="27855"/>
                  <a:pt x="4528" y="27855"/>
                </a:cubicBezTo>
                <a:cubicBezTo>
                  <a:pt x="4537" y="27855"/>
                  <a:pt x="4547" y="27852"/>
                  <a:pt x="4555" y="27845"/>
                </a:cubicBezTo>
                <a:lnTo>
                  <a:pt x="4555" y="27830"/>
                </a:lnTo>
                <a:lnTo>
                  <a:pt x="4555" y="27773"/>
                </a:lnTo>
                <a:cubicBezTo>
                  <a:pt x="4555" y="27708"/>
                  <a:pt x="4601" y="27656"/>
                  <a:pt x="4621" y="27656"/>
                </a:cubicBezTo>
                <a:cubicBezTo>
                  <a:pt x="4623" y="27656"/>
                  <a:pt x="4625" y="27656"/>
                  <a:pt x="4626" y="27658"/>
                </a:cubicBezTo>
                <a:cubicBezTo>
                  <a:pt x="4641" y="27658"/>
                  <a:pt x="4641" y="27672"/>
                  <a:pt x="4641" y="27701"/>
                </a:cubicBezTo>
                <a:lnTo>
                  <a:pt x="4626" y="27715"/>
                </a:lnTo>
                <a:cubicBezTo>
                  <a:pt x="4598" y="27744"/>
                  <a:pt x="4569" y="27773"/>
                  <a:pt x="4612" y="27816"/>
                </a:cubicBezTo>
                <a:cubicBezTo>
                  <a:pt x="4626" y="27830"/>
                  <a:pt x="4626" y="27873"/>
                  <a:pt x="4612" y="27902"/>
                </a:cubicBezTo>
                <a:cubicBezTo>
                  <a:pt x="4585" y="27929"/>
                  <a:pt x="4598" y="27939"/>
                  <a:pt x="4611" y="27939"/>
                </a:cubicBezTo>
                <a:cubicBezTo>
                  <a:pt x="4619" y="27939"/>
                  <a:pt x="4626" y="27936"/>
                  <a:pt x="4626" y="27931"/>
                </a:cubicBezTo>
                <a:lnTo>
                  <a:pt x="4655" y="27917"/>
                </a:lnTo>
                <a:cubicBezTo>
                  <a:pt x="4684" y="27917"/>
                  <a:pt x="4741" y="27945"/>
                  <a:pt x="4785" y="27974"/>
                </a:cubicBezTo>
                <a:lnTo>
                  <a:pt x="4785" y="28031"/>
                </a:lnTo>
                <a:cubicBezTo>
                  <a:pt x="4785" y="28059"/>
                  <a:pt x="4790" y="28069"/>
                  <a:pt x="4802" y="28069"/>
                </a:cubicBezTo>
                <a:cubicBezTo>
                  <a:pt x="4809" y="28069"/>
                  <a:pt x="4817" y="28065"/>
                  <a:pt x="4828" y="28060"/>
                </a:cubicBezTo>
                <a:cubicBezTo>
                  <a:pt x="4839" y="28060"/>
                  <a:pt x="4851" y="28042"/>
                  <a:pt x="4862" y="28042"/>
                </a:cubicBezTo>
                <a:cubicBezTo>
                  <a:pt x="4865" y="28042"/>
                  <a:pt x="4868" y="28043"/>
                  <a:pt x="4871" y="28046"/>
                </a:cubicBezTo>
                <a:lnTo>
                  <a:pt x="4928" y="28089"/>
                </a:lnTo>
                <a:cubicBezTo>
                  <a:pt x="5000" y="28075"/>
                  <a:pt x="5058" y="28031"/>
                  <a:pt x="5058" y="28017"/>
                </a:cubicBezTo>
                <a:cubicBezTo>
                  <a:pt x="5058" y="28003"/>
                  <a:pt x="5043" y="27945"/>
                  <a:pt x="5014" y="27888"/>
                </a:cubicBezTo>
                <a:lnTo>
                  <a:pt x="5058" y="27830"/>
                </a:lnTo>
                <a:cubicBezTo>
                  <a:pt x="5072" y="27816"/>
                  <a:pt x="5043" y="27773"/>
                  <a:pt x="5029" y="27758"/>
                </a:cubicBezTo>
                <a:lnTo>
                  <a:pt x="5000" y="27744"/>
                </a:lnTo>
                <a:cubicBezTo>
                  <a:pt x="4971" y="27730"/>
                  <a:pt x="4957" y="27672"/>
                  <a:pt x="4971" y="27644"/>
                </a:cubicBezTo>
                <a:cubicBezTo>
                  <a:pt x="4971" y="27629"/>
                  <a:pt x="5043" y="27615"/>
                  <a:pt x="5072" y="27615"/>
                </a:cubicBezTo>
                <a:cubicBezTo>
                  <a:pt x="5101" y="27615"/>
                  <a:pt x="5115" y="27572"/>
                  <a:pt x="5115" y="27572"/>
                </a:cubicBezTo>
                <a:cubicBezTo>
                  <a:pt x="5115" y="27557"/>
                  <a:pt x="5172" y="27543"/>
                  <a:pt x="5172" y="27529"/>
                </a:cubicBezTo>
                <a:cubicBezTo>
                  <a:pt x="5172" y="27512"/>
                  <a:pt x="5177" y="27505"/>
                  <a:pt x="5181" y="27505"/>
                </a:cubicBezTo>
                <a:cubicBezTo>
                  <a:pt x="5184" y="27505"/>
                  <a:pt x="5187" y="27508"/>
                  <a:pt x="5187" y="27514"/>
                </a:cubicBezTo>
                <a:lnTo>
                  <a:pt x="5187" y="27529"/>
                </a:lnTo>
                <a:lnTo>
                  <a:pt x="5172" y="27644"/>
                </a:lnTo>
                <a:cubicBezTo>
                  <a:pt x="5230" y="27687"/>
                  <a:pt x="5302" y="27744"/>
                  <a:pt x="5302" y="27758"/>
                </a:cubicBezTo>
                <a:cubicBezTo>
                  <a:pt x="5304" y="27761"/>
                  <a:pt x="5307" y="27762"/>
                  <a:pt x="5309" y="27762"/>
                </a:cubicBezTo>
                <a:cubicBezTo>
                  <a:pt x="5321" y="27762"/>
                  <a:pt x="5333" y="27736"/>
                  <a:pt x="5345" y="27701"/>
                </a:cubicBezTo>
                <a:cubicBezTo>
                  <a:pt x="5431" y="27658"/>
                  <a:pt x="5388" y="27586"/>
                  <a:pt x="5374" y="27543"/>
                </a:cubicBezTo>
                <a:lnTo>
                  <a:pt x="5345" y="27485"/>
                </a:lnTo>
                <a:cubicBezTo>
                  <a:pt x="5363" y="27458"/>
                  <a:pt x="5399" y="27448"/>
                  <a:pt x="5430" y="27448"/>
                </a:cubicBezTo>
                <a:cubicBezTo>
                  <a:pt x="5447" y="27448"/>
                  <a:pt x="5464" y="27451"/>
                  <a:pt x="5474" y="27457"/>
                </a:cubicBezTo>
                <a:cubicBezTo>
                  <a:pt x="5489" y="27457"/>
                  <a:pt x="5503" y="27471"/>
                  <a:pt x="5503" y="27485"/>
                </a:cubicBezTo>
                <a:lnTo>
                  <a:pt x="5489" y="27485"/>
                </a:lnTo>
                <a:cubicBezTo>
                  <a:pt x="5481" y="27484"/>
                  <a:pt x="5474" y="27483"/>
                  <a:pt x="5468" y="27483"/>
                </a:cubicBezTo>
                <a:cubicBezTo>
                  <a:pt x="5431" y="27483"/>
                  <a:pt x="5433" y="27520"/>
                  <a:pt x="5445" y="27557"/>
                </a:cubicBezTo>
                <a:lnTo>
                  <a:pt x="5445" y="27615"/>
                </a:lnTo>
                <a:cubicBezTo>
                  <a:pt x="5474" y="27586"/>
                  <a:pt x="5517" y="27543"/>
                  <a:pt x="5546" y="27529"/>
                </a:cubicBezTo>
                <a:lnTo>
                  <a:pt x="5575" y="27543"/>
                </a:lnTo>
                <a:cubicBezTo>
                  <a:pt x="5603" y="27557"/>
                  <a:pt x="5632" y="27572"/>
                  <a:pt x="5661" y="27586"/>
                </a:cubicBezTo>
                <a:cubicBezTo>
                  <a:pt x="5675" y="27572"/>
                  <a:pt x="5661" y="27543"/>
                  <a:pt x="5632" y="27529"/>
                </a:cubicBezTo>
                <a:lnTo>
                  <a:pt x="5632" y="27514"/>
                </a:lnTo>
                <a:cubicBezTo>
                  <a:pt x="5639" y="27488"/>
                  <a:pt x="5648" y="27480"/>
                  <a:pt x="5659" y="27480"/>
                </a:cubicBezTo>
                <a:cubicBezTo>
                  <a:pt x="5673" y="27480"/>
                  <a:pt x="5688" y="27492"/>
                  <a:pt x="5704" y="27500"/>
                </a:cubicBezTo>
                <a:lnTo>
                  <a:pt x="5704" y="27514"/>
                </a:lnTo>
                <a:cubicBezTo>
                  <a:pt x="5704" y="27514"/>
                  <a:pt x="5747" y="27485"/>
                  <a:pt x="5790" y="27457"/>
                </a:cubicBezTo>
                <a:lnTo>
                  <a:pt x="5790" y="27399"/>
                </a:lnTo>
                <a:cubicBezTo>
                  <a:pt x="5790" y="27356"/>
                  <a:pt x="5790" y="27313"/>
                  <a:pt x="5848" y="27313"/>
                </a:cubicBezTo>
                <a:cubicBezTo>
                  <a:pt x="5848" y="27313"/>
                  <a:pt x="5848" y="27270"/>
                  <a:pt x="5848" y="27270"/>
                </a:cubicBezTo>
                <a:lnTo>
                  <a:pt x="5762" y="27241"/>
                </a:lnTo>
                <a:cubicBezTo>
                  <a:pt x="5776" y="27184"/>
                  <a:pt x="5848" y="27155"/>
                  <a:pt x="5876" y="27155"/>
                </a:cubicBezTo>
                <a:cubicBezTo>
                  <a:pt x="5891" y="27155"/>
                  <a:pt x="5920" y="27184"/>
                  <a:pt x="5934" y="27213"/>
                </a:cubicBezTo>
                <a:lnTo>
                  <a:pt x="5934" y="27227"/>
                </a:lnTo>
                <a:lnTo>
                  <a:pt x="5905" y="27270"/>
                </a:lnTo>
                <a:cubicBezTo>
                  <a:pt x="5920" y="27313"/>
                  <a:pt x="5977" y="27342"/>
                  <a:pt x="6006" y="27342"/>
                </a:cubicBezTo>
                <a:cubicBezTo>
                  <a:pt x="6020" y="27342"/>
                  <a:pt x="6034" y="27356"/>
                  <a:pt x="6049" y="27356"/>
                </a:cubicBezTo>
                <a:cubicBezTo>
                  <a:pt x="6049" y="27371"/>
                  <a:pt x="6121" y="27471"/>
                  <a:pt x="6164" y="27485"/>
                </a:cubicBezTo>
                <a:cubicBezTo>
                  <a:pt x="6194" y="27496"/>
                  <a:pt x="6232" y="27506"/>
                  <a:pt x="6262" y="27506"/>
                </a:cubicBezTo>
                <a:cubicBezTo>
                  <a:pt x="6274" y="27506"/>
                  <a:pt x="6285" y="27504"/>
                  <a:pt x="6293" y="27500"/>
                </a:cubicBezTo>
                <a:lnTo>
                  <a:pt x="6293" y="27371"/>
                </a:lnTo>
                <a:cubicBezTo>
                  <a:pt x="6304" y="27367"/>
                  <a:pt x="6315" y="27365"/>
                  <a:pt x="6327" y="27365"/>
                </a:cubicBezTo>
                <a:cubicBezTo>
                  <a:pt x="6409" y="27365"/>
                  <a:pt x="6510" y="27446"/>
                  <a:pt x="6523" y="27471"/>
                </a:cubicBezTo>
                <a:cubicBezTo>
                  <a:pt x="6531" y="27495"/>
                  <a:pt x="6547" y="27506"/>
                  <a:pt x="6566" y="27506"/>
                </a:cubicBezTo>
                <a:cubicBezTo>
                  <a:pt x="6580" y="27506"/>
                  <a:pt x="6596" y="27498"/>
                  <a:pt x="6609" y="27485"/>
                </a:cubicBezTo>
                <a:lnTo>
                  <a:pt x="6624" y="27442"/>
                </a:lnTo>
                <a:cubicBezTo>
                  <a:pt x="6636" y="27430"/>
                  <a:pt x="6645" y="27426"/>
                  <a:pt x="6653" y="27426"/>
                </a:cubicBezTo>
                <a:cubicBezTo>
                  <a:pt x="6664" y="27426"/>
                  <a:pt x="6673" y="27434"/>
                  <a:pt x="6681" y="27442"/>
                </a:cubicBezTo>
                <a:cubicBezTo>
                  <a:pt x="6684" y="27445"/>
                  <a:pt x="6687" y="27446"/>
                  <a:pt x="6691" y="27446"/>
                </a:cubicBezTo>
                <a:cubicBezTo>
                  <a:pt x="6706" y="27446"/>
                  <a:pt x="6730" y="27425"/>
                  <a:pt x="6753" y="27414"/>
                </a:cubicBezTo>
                <a:cubicBezTo>
                  <a:pt x="6796" y="27399"/>
                  <a:pt x="6796" y="27399"/>
                  <a:pt x="6753" y="27356"/>
                </a:cubicBezTo>
                <a:lnTo>
                  <a:pt x="6738" y="27342"/>
                </a:lnTo>
                <a:cubicBezTo>
                  <a:pt x="6738" y="27313"/>
                  <a:pt x="6753" y="27299"/>
                  <a:pt x="6767" y="27284"/>
                </a:cubicBezTo>
                <a:lnTo>
                  <a:pt x="6782" y="27299"/>
                </a:lnTo>
                <a:lnTo>
                  <a:pt x="6796" y="27299"/>
                </a:lnTo>
                <a:cubicBezTo>
                  <a:pt x="6803" y="27302"/>
                  <a:pt x="6809" y="27304"/>
                  <a:pt x="6813" y="27304"/>
                </a:cubicBezTo>
                <a:cubicBezTo>
                  <a:pt x="6825" y="27304"/>
                  <a:pt x="6825" y="27288"/>
                  <a:pt x="6825" y="27256"/>
                </a:cubicBezTo>
                <a:lnTo>
                  <a:pt x="6825" y="27227"/>
                </a:lnTo>
                <a:lnTo>
                  <a:pt x="6810" y="27213"/>
                </a:lnTo>
                <a:cubicBezTo>
                  <a:pt x="6810" y="27198"/>
                  <a:pt x="6853" y="27083"/>
                  <a:pt x="6853" y="27054"/>
                </a:cubicBezTo>
                <a:cubicBezTo>
                  <a:pt x="6839" y="27011"/>
                  <a:pt x="6825" y="26925"/>
                  <a:pt x="6810" y="26853"/>
                </a:cubicBezTo>
                <a:lnTo>
                  <a:pt x="6796" y="26796"/>
                </a:lnTo>
                <a:lnTo>
                  <a:pt x="6782" y="26738"/>
                </a:lnTo>
                <a:cubicBezTo>
                  <a:pt x="6767" y="26667"/>
                  <a:pt x="6753" y="26609"/>
                  <a:pt x="6753" y="26609"/>
                </a:cubicBezTo>
                <a:lnTo>
                  <a:pt x="6738" y="26609"/>
                </a:lnTo>
                <a:cubicBezTo>
                  <a:pt x="6724" y="26609"/>
                  <a:pt x="6681" y="26609"/>
                  <a:pt x="6681" y="26595"/>
                </a:cubicBezTo>
                <a:lnTo>
                  <a:pt x="6667" y="26566"/>
                </a:lnTo>
                <a:cubicBezTo>
                  <a:pt x="6695" y="26552"/>
                  <a:pt x="6753" y="26509"/>
                  <a:pt x="6738" y="26494"/>
                </a:cubicBezTo>
                <a:cubicBezTo>
                  <a:pt x="6724" y="26465"/>
                  <a:pt x="6782" y="26394"/>
                  <a:pt x="6810" y="26379"/>
                </a:cubicBezTo>
                <a:cubicBezTo>
                  <a:pt x="6839" y="26350"/>
                  <a:pt x="6825" y="26322"/>
                  <a:pt x="6796" y="26322"/>
                </a:cubicBezTo>
                <a:cubicBezTo>
                  <a:pt x="6782" y="26322"/>
                  <a:pt x="6767" y="26279"/>
                  <a:pt x="6767" y="26250"/>
                </a:cubicBezTo>
                <a:lnTo>
                  <a:pt x="6767" y="26236"/>
                </a:lnTo>
                <a:cubicBezTo>
                  <a:pt x="6825" y="26207"/>
                  <a:pt x="6767" y="26192"/>
                  <a:pt x="6767" y="26164"/>
                </a:cubicBezTo>
                <a:cubicBezTo>
                  <a:pt x="6767" y="26149"/>
                  <a:pt x="6796" y="26135"/>
                  <a:pt x="6810" y="26135"/>
                </a:cubicBezTo>
                <a:lnTo>
                  <a:pt x="6825" y="26121"/>
                </a:lnTo>
                <a:cubicBezTo>
                  <a:pt x="6839" y="26121"/>
                  <a:pt x="6839" y="26121"/>
                  <a:pt x="6796" y="26106"/>
                </a:cubicBezTo>
                <a:lnTo>
                  <a:pt x="6782" y="26092"/>
                </a:lnTo>
                <a:cubicBezTo>
                  <a:pt x="6767" y="26077"/>
                  <a:pt x="6767" y="26034"/>
                  <a:pt x="6753" y="26006"/>
                </a:cubicBezTo>
                <a:lnTo>
                  <a:pt x="6724" y="25977"/>
                </a:lnTo>
                <a:cubicBezTo>
                  <a:pt x="6738" y="25934"/>
                  <a:pt x="6767" y="25848"/>
                  <a:pt x="6767" y="25833"/>
                </a:cubicBezTo>
                <a:cubicBezTo>
                  <a:pt x="6753" y="25805"/>
                  <a:pt x="6724" y="25733"/>
                  <a:pt x="6724" y="25704"/>
                </a:cubicBezTo>
                <a:cubicBezTo>
                  <a:pt x="6738" y="25690"/>
                  <a:pt x="6738" y="25632"/>
                  <a:pt x="6738" y="25603"/>
                </a:cubicBezTo>
                <a:lnTo>
                  <a:pt x="6738" y="25575"/>
                </a:lnTo>
                <a:cubicBezTo>
                  <a:pt x="6738" y="25575"/>
                  <a:pt x="6724" y="25488"/>
                  <a:pt x="6724" y="25488"/>
                </a:cubicBezTo>
                <a:cubicBezTo>
                  <a:pt x="6724" y="25474"/>
                  <a:pt x="6724" y="25460"/>
                  <a:pt x="6724" y="25460"/>
                </a:cubicBezTo>
                <a:lnTo>
                  <a:pt x="6695" y="25287"/>
                </a:lnTo>
                <a:cubicBezTo>
                  <a:pt x="6667" y="25273"/>
                  <a:pt x="6681" y="25244"/>
                  <a:pt x="6681" y="25230"/>
                </a:cubicBezTo>
                <a:lnTo>
                  <a:pt x="6681" y="25172"/>
                </a:lnTo>
                <a:cubicBezTo>
                  <a:pt x="6695" y="25129"/>
                  <a:pt x="6695" y="25043"/>
                  <a:pt x="6681" y="24986"/>
                </a:cubicBezTo>
                <a:lnTo>
                  <a:pt x="6695" y="24928"/>
                </a:lnTo>
                <a:cubicBezTo>
                  <a:pt x="6724" y="24871"/>
                  <a:pt x="6681" y="24799"/>
                  <a:pt x="6738" y="24756"/>
                </a:cubicBezTo>
                <a:lnTo>
                  <a:pt x="6738" y="24741"/>
                </a:lnTo>
                <a:cubicBezTo>
                  <a:pt x="6738" y="24713"/>
                  <a:pt x="6710" y="24655"/>
                  <a:pt x="6695" y="24626"/>
                </a:cubicBezTo>
                <a:lnTo>
                  <a:pt x="6710" y="24583"/>
                </a:lnTo>
                <a:lnTo>
                  <a:pt x="6710" y="24526"/>
                </a:lnTo>
                <a:cubicBezTo>
                  <a:pt x="6681" y="24497"/>
                  <a:pt x="6724" y="24397"/>
                  <a:pt x="6724" y="24353"/>
                </a:cubicBezTo>
                <a:cubicBezTo>
                  <a:pt x="6724" y="24310"/>
                  <a:pt x="6710" y="24253"/>
                  <a:pt x="6681" y="24210"/>
                </a:cubicBezTo>
                <a:lnTo>
                  <a:pt x="6681" y="24181"/>
                </a:lnTo>
                <a:cubicBezTo>
                  <a:pt x="6667" y="24152"/>
                  <a:pt x="6710" y="24124"/>
                  <a:pt x="6695" y="24095"/>
                </a:cubicBezTo>
                <a:cubicBezTo>
                  <a:pt x="6695" y="24052"/>
                  <a:pt x="6681" y="24023"/>
                  <a:pt x="6667" y="23994"/>
                </a:cubicBezTo>
                <a:lnTo>
                  <a:pt x="6652" y="23908"/>
                </a:lnTo>
                <a:cubicBezTo>
                  <a:pt x="6652" y="23822"/>
                  <a:pt x="6638" y="23750"/>
                  <a:pt x="6638" y="23736"/>
                </a:cubicBezTo>
                <a:lnTo>
                  <a:pt x="6638" y="23721"/>
                </a:lnTo>
                <a:cubicBezTo>
                  <a:pt x="6695" y="23678"/>
                  <a:pt x="6652" y="23621"/>
                  <a:pt x="6652" y="23563"/>
                </a:cubicBezTo>
                <a:lnTo>
                  <a:pt x="6652" y="23506"/>
                </a:lnTo>
                <a:cubicBezTo>
                  <a:pt x="6652" y="23448"/>
                  <a:pt x="6695" y="23391"/>
                  <a:pt x="6710" y="23376"/>
                </a:cubicBezTo>
                <a:cubicBezTo>
                  <a:pt x="6738" y="23376"/>
                  <a:pt x="6595" y="23262"/>
                  <a:pt x="6537" y="23204"/>
                </a:cubicBezTo>
                <a:cubicBezTo>
                  <a:pt x="6494" y="23147"/>
                  <a:pt x="6509" y="23060"/>
                  <a:pt x="6523" y="23060"/>
                </a:cubicBezTo>
                <a:cubicBezTo>
                  <a:pt x="6523" y="23056"/>
                  <a:pt x="6524" y="23054"/>
                  <a:pt x="6526" y="23054"/>
                </a:cubicBezTo>
                <a:cubicBezTo>
                  <a:pt x="6530" y="23054"/>
                  <a:pt x="6537" y="23065"/>
                  <a:pt x="6537" y="23075"/>
                </a:cubicBezTo>
                <a:lnTo>
                  <a:pt x="6552" y="23089"/>
                </a:lnTo>
                <a:lnTo>
                  <a:pt x="6595" y="23089"/>
                </a:lnTo>
                <a:cubicBezTo>
                  <a:pt x="6595" y="23089"/>
                  <a:pt x="6609" y="23075"/>
                  <a:pt x="6609" y="23075"/>
                </a:cubicBezTo>
                <a:lnTo>
                  <a:pt x="6580" y="23032"/>
                </a:lnTo>
                <a:cubicBezTo>
                  <a:pt x="6595" y="22989"/>
                  <a:pt x="6595" y="22902"/>
                  <a:pt x="6595" y="22845"/>
                </a:cubicBezTo>
                <a:lnTo>
                  <a:pt x="6609" y="22787"/>
                </a:lnTo>
                <a:cubicBezTo>
                  <a:pt x="6638" y="22744"/>
                  <a:pt x="6667" y="22716"/>
                  <a:pt x="6595" y="22701"/>
                </a:cubicBezTo>
                <a:cubicBezTo>
                  <a:pt x="6595" y="22701"/>
                  <a:pt x="6580" y="22658"/>
                  <a:pt x="6580" y="22658"/>
                </a:cubicBezTo>
                <a:cubicBezTo>
                  <a:pt x="6638" y="22629"/>
                  <a:pt x="6566" y="22601"/>
                  <a:pt x="6595" y="22586"/>
                </a:cubicBezTo>
                <a:cubicBezTo>
                  <a:pt x="6638" y="22543"/>
                  <a:pt x="6595" y="22529"/>
                  <a:pt x="6580" y="22500"/>
                </a:cubicBezTo>
                <a:cubicBezTo>
                  <a:pt x="6580" y="22471"/>
                  <a:pt x="6595" y="22443"/>
                  <a:pt x="6595" y="22414"/>
                </a:cubicBezTo>
                <a:lnTo>
                  <a:pt x="6580" y="22385"/>
                </a:lnTo>
                <a:cubicBezTo>
                  <a:pt x="6566" y="22356"/>
                  <a:pt x="6566" y="22328"/>
                  <a:pt x="6595" y="22313"/>
                </a:cubicBezTo>
                <a:lnTo>
                  <a:pt x="6609" y="22299"/>
                </a:lnTo>
                <a:cubicBezTo>
                  <a:pt x="6609" y="22285"/>
                  <a:pt x="6552" y="22241"/>
                  <a:pt x="6566" y="22227"/>
                </a:cubicBezTo>
                <a:cubicBezTo>
                  <a:pt x="6566" y="22213"/>
                  <a:pt x="6580" y="22141"/>
                  <a:pt x="6595" y="22098"/>
                </a:cubicBezTo>
                <a:lnTo>
                  <a:pt x="6552" y="22069"/>
                </a:lnTo>
                <a:cubicBezTo>
                  <a:pt x="6509" y="22026"/>
                  <a:pt x="6523" y="21983"/>
                  <a:pt x="6552" y="21940"/>
                </a:cubicBezTo>
                <a:cubicBezTo>
                  <a:pt x="6566" y="21897"/>
                  <a:pt x="6580" y="21868"/>
                  <a:pt x="6609" y="21825"/>
                </a:cubicBezTo>
                <a:lnTo>
                  <a:pt x="6566" y="21739"/>
                </a:lnTo>
                <a:lnTo>
                  <a:pt x="6537" y="21724"/>
                </a:lnTo>
                <a:cubicBezTo>
                  <a:pt x="6552" y="21695"/>
                  <a:pt x="6609" y="21652"/>
                  <a:pt x="6624" y="21652"/>
                </a:cubicBezTo>
                <a:cubicBezTo>
                  <a:pt x="6638" y="21638"/>
                  <a:pt x="6609" y="21624"/>
                  <a:pt x="6552" y="21595"/>
                </a:cubicBezTo>
                <a:lnTo>
                  <a:pt x="6580" y="21552"/>
                </a:lnTo>
                <a:lnTo>
                  <a:pt x="6624" y="21509"/>
                </a:lnTo>
                <a:cubicBezTo>
                  <a:pt x="6609" y="21451"/>
                  <a:pt x="6609" y="21379"/>
                  <a:pt x="6609" y="21365"/>
                </a:cubicBezTo>
                <a:lnTo>
                  <a:pt x="6595" y="21365"/>
                </a:lnTo>
                <a:cubicBezTo>
                  <a:pt x="6523" y="21308"/>
                  <a:pt x="6537" y="21236"/>
                  <a:pt x="6566" y="21164"/>
                </a:cubicBezTo>
                <a:cubicBezTo>
                  <a:pt x="6566" y="21121"/>
                  <a:pt x="6566" y="21092"/>
                  <a:pt x="6580" y="21049"/>
                </a:cubicBezTo>
                <a:lnTo>
                  <a:pt x="6595" y="20991"/>
                </a:lnTo>
                <a:cubicBezTo>
                  <a:pt x="6552" y="20991"/>
                  <a:pt x="6537" y="20963"/>
                  <a:pt x="6566" y="20920"/>
                </a:cubicBezTo>
                <a:lnTo>
                  <a:pt x="6580" y="20877"/>
                </a:lnTo>
                <a:cubicBezTo>
                  <a:pt x="6580" y="20848"/>
                  <a:pt x="6537" y="20819"/>
                  <a:pt x="6580" y="20776"/>
                </a:cubicBezTo>
                <a:cubicBezTo>
                  <a:pt x="6566" y="20762"/>
                  <a:pt x="6523" y="20690"/>
                  <a:pt x="6523" y="20647"/>
                </a:cubicBezTo>
                <a:cubicBezTo>
                  <a:pt x="6523" y="20618"/>
                  <a:pt x="6580" y="20503"/>
                  <a:pt x="6566" y="20460"/>
                </a:cubicBezTo>
                <a:cubicBezTo>
                  <a:pt x="6566" y="20431"/>
                  <a:pt x="6552" y="20345"/>
                  <a:pt x="6566" y="20331"/>
                </a:cubicBezTo>
                <a:cubicBezTo>
                  <a:pt x="6595" y="20316"/>
                  <a:pt x="6552" y="20273"/>
                  <a:pt x="6552" y="20259"/>
                </a:cubicBezTo>
                <a:cubicBezTo>
                  <a:pt x="6552" y="20230"/>
                  <a:pt x="6566" y="20173"/>
                  <a:pt x="6595" y="20129"/>
                </a:cubicBezTo>
                <a:lnTo>
                  <a:pt x="6566" y="20115"/>
                </a:lnTo>
                <a:lnTo>
                  <a:pt x="6537" y="20086"/>
                </a:lnTo>
                <a:cubicBezTo>
                  <a:pt x="6552" y="20058"/>
                  <a:pt x="6523" y="20000"/>
                  <a:pt x="6552" y="19986"/>
                </a:cubicBezTo>
                <a:cubicBezTo>
                  <a:pt x="6566" y="19971"/>
                  <a:pt x="6624" y="19885"/>
                  <a:pt x="6609" y="19856"/>
                </a:cubicBezTo>
                <a:cubicBezTo>
                  <a:pt x="6595" y="19828"/>
                  <a:pt x="6566" y="19727"/>
                  <a:pt x="6566" y="19684"/>
                </a:cubicBezTo>
                <a:cubicBezTo>
                  <a:pt x="6580" y="19655"/>
                  <a:pt x="6609" y="19612"/>
                  <a:pt x="6638" y="19598"/>
                </a:cubicBezTo>
                <a:lnTo>
                  <a:pt x="6667" y="19569"/>
                </a:lnTo>
                <a:cubicBezTo>
                  <a:pt x="6667" y="19540"/>
                  <a:pt x="6638" y="19526"/>
                  <a:pt x="6624" y="19526"/>
                </a:cubicBezTo>
                <a:cubicBezTo>
                  <a:pt x="6618" y="19529"/>
                  <a:pt x="6613" y="19530"/>
                  <a:pt x="6609" y="19530"/>
                </a:cubicBezTo>
                <a:cubicBezTo>
                  <a:pt x="6589" y="19530"/>
                  <a:pt x="6575" y="19506"/>
                  <a:pt x="6552" y="19483"/>
                </a:cubicBezTo>
                <a:lnTo>
                  <a:pt x="6552" y="19454"/>
                </a:lnTo>
                <a:cubicBezTo>
                  <a:pt x="6537" y="19425"/>
                  <a:pt x="6566" y="19397"/>
                  <a:pt x="6580" y="19368"/>
                </a:cubicBezTo>
                <a:cubicBezTo>
                  <a:pt x="6595" y="19339"/>
                  <a:pt x="6595" y="19282"/>
                  <a:pt x="6580" y="19253"/>
                </a:cubicBezTo>
                <a:cubicBezTo>
                  <a:pt x="6523" y="19196"/>
                  <a:pt x="6566" y="19152"/>
                  <a:pt x="6580" y="19109"/>
                </a:cubicBezTo>
                <a:cubicBezTo>
                  <a:pt x="6609" y="19023"/>
                  <a:pt x="6595" y="18966"/>
                  <a:pt x="6537" y="18908"/>
                </a:cubicBezTo>
                <a:lnTo>
                  <a:pt x="6523" y="18894"/>
                </a:lnTo>
                <a:cubicBezTo>
                  <a:pt x="6509" y="18880"/>
                  <a:pt x="6523" y="18836"/>
                  <a:pt x="6552" y="18822"/>
                </a:cubicBezTo>
                <a:lnTo>
                  <a:pt x="6566" y="18793"/>
                </a:lnTo>
                <a:cubicBezTo>
                  <a:pt x="6609" y="18765"/>
                  <a:pt x="6595" y="18750"/>
                  <a:pt x="6580" y="18707"/>
                </a:cubicBezTo>
                <a:cubicBezTo>
                  <a:pt x="6566" y="18693"/>
                  <a:pt x="6580" y="18664"/>
                  <a:pt x="6566" y="18650"/>
                </a:cubicBezTo>
                <a:cubicBezTo>
                  <a:pt x="6523" y="18621"/>
                  <a:pt x="6552" y="18592"/>
                  <a:pt x="6580" y="18563"/>
                </a:cubicBezTo>
                <a:cubicBezTo>
                  <a:pt x="6595" y="18549"/>
                  <a:pt x="6595" y="18535"/>
                  <a:pt x="6609" y="18506"/>
                </a:cubicBezTo>
                <a:cubicBezTo>
                  <a:pt x="6609" y="18506"/>
                  <a:pt x="6595" y="18492"/>
                  <a:pt x="6595" y="18492"/>
                </a:cubicBezTo>
                <a:lnTo>
                  <a:pt x="6580" y="18492"/>
                </a:lnTo>
                <a:cubicBezTo>
                  <a:pt x="6577" y="18495"/>
                  <a:pt x="6573" y="18497"/>
                  <a:pt x="6569" y="18497"/>
                </a:cubicBezTo>
                <a:cubicBezTo>
                  <a:pt x="6560" y="18497"/>
                  <a:pt x="6556" y="18484"/>
                  <a:pt x="6566" y="18463"/>
                </a:cubicBezTo>
                <a:lnTo>
                  <a:pt x="6566" y="18448"/>
                </a:lnTo>
                <a:cubicBezTo>
                  <a:pt x="6580" y="18405"/>
                  <a:pt x="6580" y="18348"/>
                  <a:pt x="6580" y="18290"/>
                </a:cubicBezTo>
                <a:lnTo>
                  <a:pt x="6580" y="18247"/>
                </a:lnTo>
                <a:cubicBezTo>
                  <a:pt x="6595" y="18190"/>
                  <a:pt x="6595" y="18132"/>
                  <a:pt x="6595" y="18104"/>
                </a:cubicBezTo>
                <a:cubicBezTo>
                  <a:pt x="6552" y="18089"/>
                  <a:pt x="6537" y="18089"/>
                  <a:pt x="6566" y="18032"/>
                </a:cubicBezTo>
                <a:lnTo>
                  <a:pt x="6580" y="18003"/>
                </a:lnTo>
                <a:cubicBezTo>
                  <a:pt x="6580" y="17960"/>
                  <a:pt x="6566" y="17845"/>
                  <a:pt x="6552" y="17745"/>
                </a:cubicBezTo>
                <a:lnTo>
                  <a:pt x="6552" y="17644"/>
                </a:lnTo>
                <a:cubicBezTo>
                  <a:pt x="6552" y="17630"/>
                  <a:pt x="6580" y="17572"/>
                  <a:pt x="6580" y="17572"/>
                </a:cubicBezTo>
                <a:cubicBezTo>
                  <a:pt x="6509" y="17515"/>
                  <a:pt x="6580" y="17472"/>
                  <a:pt x="6595" y="17428"/>
                </a:cubicBezTo>
                <a:cubicBezTo>
                  <a:pt x="6595" y="17414"/>
                  <a:pt x="6652" y="17414"/>
                  <a:pt x="6638" y="17385"/>
                </a:cubicBezTo>
                <a:cubicBezTo>
                  <a:pt x="6634" y="17368"/>
                  <a:pt x="6628" y="17363"/>
                  <a:pt x="6623" y="17363"/>
                </a:cubicBezTo>
                <a:cubicBezTo>
                  <a:pt x="6611" y="17363"/>
                  <a:pt x="6599" y="17387"/>
                  <a:pt x="6596" y="17387"/>
                </a:cubicBezTo>
                <a:cubicBezTo>
                  <a:pt x="6595" y="17387"/>
                  <a:pt x="6595" y="17387"/>
                  <a:pt x="6595" y="17385"/>
                </a:cubicBezTo>
                <a:lnTo>
                  <a:pt x="6566" y="17342"/>
                </a:lnTo>
                <a:cubicBezTo>
                  <a:pt x="6537" y="17285"/>
                  <a:pt x="6523" y="17242"/>
                  <a:pt x="6537" y="17227"/>
                </a:cubicBezTo>
                <a:lnTo>
                  <a:pt x="6580" y="17227"/>
                </a:lnTo>
                <a:cubicBezTo>
                  <a:pt x="6595" y="17213"/>
                  <a:pt x="6595" y="17184"/>
                  <a:pt x="6566" y="17155"/>
                </a:cubicBezTo>
                <a:lnTo>
                  <a:pt x="6580" y="17084"/>
                </a:lnTo>
                <a:cubicBezTo>
                  <a:pt x="6580" y="17069"/>
                  <a:pt x="6580" y="17041"/>
                  <a:pt x="6580" y="17026"/>
                </a:cubicBezTo>
                <a:lnTo>
                  <a:pt x="6566" y="16983"/>
                </a:lnTo>
                <a:cubicBezTo>
                  <a:pt x="6566" y="16940"/>
                  <a:pt x="6580" y="16868"/>
                  <a:pt x="6609" y="16839"/>
                </a:cubicBezTo>
                <a:lnTo>
                  <a:pt x="6580" y="16782"/>
                </a:lnTo>
                <a:cubicBezTo>
                  <a:pt x="6580" y="16768"/>
                  <a:pt x="6509" y="16696"/>
                  <a:pt x="6509" y="16653"/>
                </a:cubicBezTo>
                <a:cubicBezTo>
                  <a:pt x="6494" y="16624"/>
                  <a:pt x="6566" y="16566"/>
                  <a:pt x="6595" y="16552"/>
                </a:cubicBezTo>
                <a:cubicBezTo>
                  <a:pt x="6624" y="16552"/>
                  <a:pt x="6609" y="16480"/>
                  <a:pt x="6566" y="16408"/>
                </a:cubicBezTo>
                <a:lnTo>
                  <a:pt x="6580" y="16337"/>
                </a:lnTo>
                <a:cubicBezTo>
                  <a:pt x="6580" y="16308"/>
                  <a:pt x="6609" y="16279"/>
                  <a:pt x="6595" y="16250"/>
                </a:cubicBezTo>
                <a:cubicBezTo>
                  <a:pt x="6595" y="16236"/>
                  <a:pt x="6552" y="16222"/>
                  <a:pt x="6552" y="16207"/>
                </a:cubicBezTo>
                <a:lnTo>
                  <a:pt x="6552" y="16135"/>
                </a:lnTo>
                <a:cubicBezTo>
                  <a:pt x="6509" y="16107"/>
                  <a:pt x="6523" y="16049"/>
                  <a:pt x="6552" y="16035"/>
                </a:cubicBezTo>
                <a:cubicBezTo>
                  <a:pt x="6566" y="16020"/>
                  <a:pt x="6595" y="15963"/>
                  <a:pt x="6595" y="15934"/>
                </a:cubicBezTo>
                <a:cubicBezTo>
                  <a:pt x="6595" y="15920"/>
                  <a:pt x="6595" y="15891"/>
                  <a:pt x="6609" y="15862"/>
                </a:cubicBezTo>
                <a:lnTo>
                  <a:pt x="6595" y="15848"/>
                </a:lnTo>
                <a:cubicBezTo>
                  <a:pt x="6595" y="15819"/>
                  <a:pt x="6566" y="15791"/>
                  <a:pt x="6552" y="15776"/>
                </a:cubicBezTo>
                <a:lnTo>
                  <a:pt x="6537" y="15719"/>
                </a:lnTo>
                <a:cubicBezTo>
                  <a:pt x="6580" y="15690"/>
                  <a:pt x="6580" y="15647"/>
                  <a:pt x="6566" y="15647"/>
                </a:cubicBezTo>
                <a:cubicBezTo>
                  <a:pt x="6552" y="15633"/>
                  <a:pt x="6580" y="15561"/>
                  <a:pt x="6580" y="15532"/>
                </a:cubicBezTo>
                <a:cubicBezTo>
                  <a:pt x="6595" y="15503"/>
                  <a:pt x="6595" y="15460"/>
                  <a:pt x="6595" y="15446"/>
                </a:cubicBezTo>
                <a:lnTo>
                  <a:pt x="6609" y="15431"/>
                </a:lnTo>
                <a:lnTo>
                  <a:pt x="6667" y="15417"/>
                </a:lnTo>
                <a:cubicBezTo>
                  <a:pt x="6652" y="15374"/>
                  <a:pt x="6624" y="15345"/>
                  <a:pt x="6609" y="15331"/>
                </a:cubicBezTo>
                <a:lnTo>
                  <a:pt x="6595" y="15316"/>
                </a:lnTo>
                <a:cubicBezTo>
                  <a:pt x="6580" y="15302"/>
                  <a:pt x="6580" y="15273"/>
                  <a:pt x="6552" y="15230"/>
                </a:cubicBezTo>
                <a:lnTo>
                  <a:pt x="6580" y="15187"/>
                </a:lnTo>
                <a:lnTo>
                  <a:pt x="6595" y="15158"/>
                </a:lnTo>
                <a:cubicBezTo>
                  <a:pt x="6581" y="15118"/>
                  <a:pt x="6606" y="15064"/>
                  <a:pt x="6621" y="15058"/>
                </a:cubicBezTo>
                <a:lnTo>
                  <a:pt x="6621" y="15058"/>
                </a:lnTo>
                <a:cubicBezTo>
                  <a:pt x="6609" y="15059"/>
                  <a:pt x="6577" y="15062"/>
                  <a:pt x="6537" y="15072"/>
                </a:cubicBezTo>
                <a:lnTo>
                  <a:pt x="6552" y="15000"/>
                </a:lnTo>
                <a:lnTo>
                  <a:pt x="6552" y="14986"/>
                </a:lnTo>
                <a:cubicBezTo>
                  <a:pt x="6580" y="14972"/>
                  <a:pt x="6566" y="14929"/>
                  <a:pt x="6523" y="14900"/>
                </a:cubicBezTo>
                <a:lnTo>
                  <a:pt x="6552" y="14842"/>
                </a:lnTo>
                <a:lnTo>
                  <a:pt x="6595" y="14799"/>
                </a:lnTo>
                <a:cubicBezTo>
                  <a:pt x="6566" y="14756"/>
                  <a:pt x="6580" y="14670"/>
                  <a:pt x="6580" y="14656"/>
                </a:cubicBezTo>
                <a:cubicBezTo>
                  <a:pt x="6580" y="14627"/>
                  <a:pt x="6580" y="14584"/>
                  <a:pt x="6580" y="14541"/>
                </a:cubicBezTo>
                <a:lnTo>
                  <a:pt x="6580" y="14512"/>
                </a:lnTo>
                <a:cubicBezTo>
                  <a:pt x="6566" y="14469"/>
                  <a:pt x="6552" y="14411"/>
                  <a:pt x="6566" y="14397"/>
                </a:cubicBezTo>
                <a:cubicBezTo>
                  <a:pt x="6609" y="14339"/>
                  <a:pt x="6566" y="14311"/>
                  <a:pt x="6537" y="14296"/>
                </a:cubicBezTo>
                <a:lnTo>
                  <a:pt x="6494" y="14282"/>
                </a:lnTo>
                <a:cubicBezTo>
                  <a:pt x="6451" y="14268"/>
                  <a:pt x="6408" y="14239"/>
                  <a:pt x="6394" y="14239"/>
                </a:cubicBezTo>
                <a:cubicBezTo>
                  <a:pt x="6394" y="14225"/>
                  <a:pt x="6408" y="14210"/>
                  <a:pt x="6422" y="14196"/>
                </a:cubicBezTo>
                <a:lnTo>
                  <a:pt x="6451" y="14196"/>
                </a:lnTo>
                <a:cubicBezTo>
                  <a:pt x="6452" y="14197"/>
                  <a:pt x="6454" y="14197"/>
                  <a:pt x="6455" y="14197"/>
                </a:cubicBezTo>
                <a:cubicBezTo>
                  <a:pt x="6469" y="14197"/>
                  <a:pt x="6499" y="14147"/>
                  <a:pt x="6524" y="14147"/>
                </a:cubicBezTo>
                <a:cubicBezTo>
                  <a:pt x="6529" y="14147"/>
                  <a:pt x="6533" y="14149"/>
                  <a:pt x="6537" y="14153"/>
                </a:cubicBezTo>
                <a:cubicBezTo>
                  <a:pt x="6541" y="14155"/>
                  <a:pt x="6544" y="14155"/>
                  <a:pt x="6546" y="14155"/>
                </a:cubicBezTo>
                <a:cubicBezTo>
                  <a:pt x="6562" y="14155"/>
                  <a:pt x="6546" y="14115"/>
                  <a:pt x="6509" y="14052"/>
                </a:cubicBezTo>
                <a:lnTo>
                  <a:pt x="6523" y="14009"/>
                </a:lnTo>
                <a:cubicBezTo>
                  <a:pt x="6552" y="13937"/>
                  <a:pt x="6552" y="13880"/>
                  <a:pt x="6537" y="13808"/>
                </a:cubicBezTo>
                <a:lnTo>
                  <a:pt x="6537" y="13736"/>
                </a:lnTo>
                <a:cubicBezTo>
                  <a:pt x="6523" y="13635"/>
                  <a:pt x="6509" y="13535"/>
                  <a:pt x="6509" y="13492"/>
                </a:cubicBezTo>
                <a:lnTo>
                  <a:pt x="6537" y="13463"/>
                </a:lnTo>
                <a:cubicBezTo>
                  <a:pt x="6580" y="13391"/>
                  <a:pt x="6494" y="13377"/>
                  <a:pt x="6494" y="13348"/>
                </a:cubicBezTo>
                <a:cubicBezTo>
                  <a:pt x="6480" y="13334"/>
                  <a:pt x="6509" y="13319"/>
                  <a:pt x="6509" y="13305"/>
                </a:cubicBezTo>
                <a:cubicBezTo>
                  <a:pt x="6523" y="13262"/>
                  <a:pt x="6566" y="13176"/>
                  <a:pt x="6537" y="13147"/>
                </a:cubicBezTo>
                <a:cubicBezTo>
                  <a:pt x="6509" y="13090"/>
                  <a:pt x="6552" y="13090"/>
                  <a:pt x="6566" y="13061"/>
                </a:cubicBezTo>
                <a:cubicBezTo>
                  <a:pt x="6566" y="13046"/>
                  <a:pt x="6552" y="13018"/>
                  <a:pt x="6537" y="13003"/>
                </a:cubicBezTo>
                <a:cubicBezTo>
                  <a:pt x="6523" y="13003"/>
                  <a:pt x="6566" y="12773"/>
                  <a:pt x="6523" y="12702"/>
                </a:cubicBezTo>
                <a:cubicBezTo>
                  <a:pt x="6480" y="12630"/>
                  <a:pt x="6494" y="12529"/>
                  <a:pt x="6523" y="12529"/>
                </a:cubicBezTo>
                <a:cubicBezTo>
                  <a:pt x="6537" y="12515"/>
                  <a:pt x="6509" y="12472"/>
                  <a:pt x="6509" y="12457"/>
                </a:cubicBezTo>
                <a:cubicBezTo>
                  <a:pt x="6494" y="12443"/>
                  <a:pt x="6537" y="12371"/>
                  <a:pt x="6552" y="12357"/>
                </a:cubicBezTo>
                <a:cubicBezTo>
                  <a:pt x="6566" y="12328"/>
                  <a:pt x="6523" y="12184"/>
                  <a:pt x="6523" y="12141"/>
                </a:cubicBezTo>
                <a:cubicBezTo>
                  <a:pt x="6537" y="12098"/>
                  <a:pt x="6537" y="12055"/>
                  <a:pt x="6537" y="12041"/>
                </a:cubicBezTo>
                <a:cubicBezTo>
                  <a:pt x="6494" y="11983"/>
                  <a:pt x="6509" y="11969"/>
                  <a:pt x="6566" y="11969"/>
                </a:cubicBezTo>
                <a:cubicBezTo>
                  <a:pt x="6566" y="11955"/>
                  <a:pt x="6552" y="11897"/>
                  <a:pt x="6523" y="11840"/>
                </a:cubicBezTo>
                <a:lnTo>
                  <a:pt x="6523" y="11796"/>
                </a:lnTo>
                <a:cubicBezTo>
                  <a:pt x="6523" y="11739"/>
                  <a:pt x="6494" y="11710"/>
                  <a:pt x="6466" y="11667"/>
                </a:cubicBezTo>
                <a:cubicBezTo>
                  <a:pt x="6466" y="11653"/>
                  <a:pt x="6494" y="11638"/>
                  <a:pt x="6494" y="11638"/>
                </a:cubicBezTo>
                <a:cubicBezTo>
                  <a:pt x="6509" y="11638"/>
                  <a:pt x="6480" y="11595"/>
                  <a:pt x="6466" y="11581"/>
                </a:cubicBezTo>
                <a:cubicBezTo>
                  <a:pt x="6466" y="11567"/>
                  <a:pt x="6451" y="11480"/>
                  <a:pt x="6466" y="11452"/>
                </a:cubicBezTo>
                <a:cubicBezTo>
                  <a:pt x="6480" y="11423"/>
                  <a:pt x="6552" y="11322"/>
                  <a:pt x="6552" y="11294"/>
                </a:cubicBezTo>
                <a:cubicBezTo>
                  <a:pt x="6537" y="11251"/>
                  <a:pt x="6537" y="11207"/>
                  <a:pt x="6523" y="11207"/>
                </a:cubicBezTo>
                <a:lnTo>
                  <a:pt x="6509" y="11193"/>
                </a:lnTo>
                <a:cubicBezTo>
                  <a:pt x="6509" y="11193"/>
                  <a:pt x="6480" y="11179"/>
                  <a:pt x="6480" y="11164"/>
                </a:cubicBezTo>
                <a:cubicBezTo>
                  <a:pt x="6494" y="11136"/>
                  <a:pt x="6523" y="11107"/>
                  <a:pt x="6509" y="11092"/>
                </a:cubicBezTo>
                <a:lnTo>
                  <a:pt x="6494" y="11049"/>
                </a:lnTo>
                <a:cubicBezTo>
                  <a:pt x="6509" y="11021"/>
                  <a:pt x="6480" y="10920"/>
                  <a:pt x="6494" y="10891"/>
                </a:cubicBezTo>
                <a:cubicBezTo>
                  <a:pt x="6509" y="10863"/>
                  <a:pt x="6509" y="10820"/>
                  <a:pt x="6494" y="10791"/>
                </a:cubicBezTo>
                <a:lnTo>
                  <a:pt x="6509" y="10748"/>
                </a:lnTo>
                <a:lnTo>
                  <a:pt x="6523" y="10719"/>
                </a:lnTo>
                <a:cubicBezTo>
                  <a:pt x="6523" y="10661"/>
                  <a:pt x="6494" y="10590"/>
                  <a:pt x="6494" y="10547"/>
                </a:cubicBezTo>
                <a:lnTo>
                  <a:pt x="6480" y="10518"/>
                </a:lnTo>
                <a:cubicBezTo>
                  <a:pt x="6480" y="10475"/>
                  <a:pt x="6494" y="10432"/>
                  <a:pt x="6494" y="10388"/>
                </a:cubicBezTo>
                <a:cubicBezTo>
                  <a:pt x="6494" y="10345"/>
                  <a:pt x="6480" y="10302"/>
                  <a:pt x="6480" y="10259"/>
                </a:cubicBezTo>
                <a:lnTo>
                  <a:pt x="6480" y="10187"/>
                </a:lnTo>
                <a:cubicBezTo>
                  <a:pt x="6451" y="10130"/>
                  <a:pt x="6480" y="9986"/>
                  <a:pt x="6494" y="9943"/>
                </a:cubicBezTo>
                <a:cubicBezTo>
                  <a:pt x="6523" y="9914"/>
                  <a:pt x="6509" y="9871"/>
                  <a:pt x="6466" y="9871"/>
                </a:cubicBezTo>
                <a:lnTo>
                  <a:pt x="6480" y="9828"/>
                </a:lnTo>
                <a:cubicBezTo>
                  <a:pt x="6509" y="9799"/>
                  <a:pt x="6509" y="9785"/>
                  <a:pt x="6480" y="9756"/>
                </a:cubicBezTo>
                <a:cubicBezTo>
                  <a:pt x="6451" y="9742"/>
                  <a:pt x="6451" y="9728"/>
                  <a:pt x="6480" y="9699"/>
                </a:cubicBezTo>
                <a:cubicBezTo>
                  <a:pt x="6494" y="9684"/>
                  <a:pt x="6480" y="9641"/>
                  <a:pt x="6466" y="9613"/>
                </a:cubicBezTo>
                <a:lnTo>
                  <a:pt x="6408" y="9541"/>
                </a:lnTo>
                <a:cubicBezTo>
                  <a:pt x="6466" y="9541"/>
                  <a:pt x="6480" y="9498"/>
                  <a:pt x="6466" y="9483"/>
                </a:cubicBezTo>
                <a:cubicBezTo>
                  <a:pt x="6451" y="9469"/>
                  <a:pt x="6437" y="9426"/>
                  <a:pt x="6451" y="9397"/>
                </a:cubicBezTo>
                <a:lnTo>
                  <a:pt x="6451" y="9368"/>
                </a:lnTo>
                <a:cubicBezTo>
                  <a:pt x="6437" y="9354"/>
                  <a:pt x="6408" y="9354"/>
                  <a:pt x="6379" y="9340"/>
                </a:cubicBezTo>
                <a:lnTo>
                  <a:pt x="6394" y="9311"/>
                </a:lnTo>
                <a:cubicBezTo>
                  <a:pt x="6397" y="9301"/>
                  <a:pt x="6401" y="9297"/>
                  <a:pt x="6406" y="9297"/>
                </a:cubicBezTo>
                <a:cubicBezTo>
                  <a:pt x="6420" y="9297"/>
                  <a:pt x="6438" y="9327"/>
                  <a:pt x="6457" y="9327"/>
                </a:cubicBezTo>
                <a:cubicBezTo>
                  <a:pt x="6460" y="9327"/>
                  <a:pt x="6463" y="9327"/>
                  <a:pt x="6466" y="9325"/>
                </a:cubicBezTo>
                <a:cubicBezTo>
                  <a:pt x="6480" y="9311"/>
                  <a:pt x="6466" y="9282"/>
                  <a:pt x="6437" y="9268"/>
                </a:cubicBezTo>
                <a:lnTo>
                  <a:pt x="6422" y="9239"/>
                </a:lnTo>
                <a:lnTo>
                  <a:pt x="6422" y="9225"/>
                </a:lnTo>
                <a:cubicBezTo>
                  <a:pt x="6422" y="9218"/>
                  <a:pt x="6430" y="9214"/>
                  <a:pt x="6439" y="9214"/>
                </a:cubicBezTo>
                <a:cubicBezTo>
                  <a:pt x="6448" y="9214"/>
                  <a:pt x="6458" y="9218"/>
                  <a:pt x="6466" y="9225"/>
                </a:cubicBezTo>
                <a:cubicBezTo>
                  <a:pt x="6467" y="9226"/>
                  <a:pt x="6468" y="9227"/>
                  <a:pt x="6470" y="9227"/>
                </a:cubicBezTo>
                <a:cubicBezTo>
                  <a:pt x="6480" y="9227"/>
                  <a:pt x="6480" y="9180"/>
                  <a:pt x="6480" y="9167"/>
                </a:cubicBezTo>
                <a:cubicBezTo>
                  <a:pt x="6480" y="9153"/>
                  <a:pt x="6466" y="9095"/>
                  <a:pt x="6451" y="9024"/>
                </a:cubicBezTo>
                <a:lnTo>
                  <a:pt x="6451" y="8937"/>
                </a:lnTo>
                <a:cubicBezTo>
                  <a:pt x="6451" y="8880"/>
                  <a:pt x="6408" y="8822"/>
                  <a:pt x="6437" y="8794"/>
                </a:cubicBezTo>
                <a:cubicBezTo>
                  <a:pt x="6451" y="8736"/>
                  <a:pt x="6451" y="8693"/>
                  <a:pt x="6422" y="8636"/>
                </a:cubicBezTo>
                <a:cubicBezTo>
                  <a:pt x="6408" y="8593"/>
                  <a:pt x="6408" y="8535"/>
                  <a:pt x="6437" y="8492"/>
                </a:cubicBezTo>
                <a:lnTo>
                  <a:pt x="6466" y="8449"/>
                </a:lnTo>
                <a:cubicBezTo>
                  <a:pt x="6451" y="8406"/>
                  <a:pt x="6437" y="8348"/>
                  <a:pt x="6408" y="8305"/>
                </a:cubicBezTo>
                <a:lnTo>
                  <a:pt x="6394" y="8277"/>
                </a:lnTo>
                <a:lnTo>
                  <a:pt x="6394" y="8248"/>
                </a:lnTo>
                <a:cubicBezTo>
                  <a:pt x="6394" y="8205"/>
                  <a:pt x="6394" y="8133"/>
                  <a:pt x="6365" y="8090"/>
                </a:cubicBezTo>
                <a:lnTo>
                  <a:pt x="6379" y="8032"/>
                </a:lnTo>
                <a:cubicBezTo>
                  <a:pt x="6408" y="7932"/>
                  <a:pt x="6379" y="7802"/>
                  <a:pt x="6322" y="7659"/>
                </a:cubicBezTo>
                <a:lnTo>
                  <a:pt x="6322" y="7644"/>
                </a:lnTo>
                <a:cubicBezTo>
                  <a:pt x="6322" y="7616"/>
                  <a:pt x="6322" y="7544"/>
                  <a:pt x="6322" y="7472"/>
                </a:cubicBezTo>
                <a:lnTo>
                  <a:pt x="6394" y="7429"/>
                </a:lnTo>
                <a:cubicBezTo>
                  <a:pt x="6394" y="7429"/>
                  <a:pt x="6379" y="7400"/>
                  <a:pt x="6379" y="7386"/>
                </a:cubicBezTo>
                <a:lnTo>
                  <a:pt x="6351" y="7357"/>
                </a:lnTo>
                <a:cubicBezTo>
                  <a:pt x="6336" y="7300"/>
                  <a:pt x="6379" y="7185"/>
                  <a:pt x="6351" y="7170"/>
                </a:cubicBezTo>
                <a:cubicBezTo>
                  <a:pt x="6336" y="7141"/>
                  <a:pt x="6307" y="7070"/>
                  <a:pt x="6307" y="7055"/>
                </a:cubicBezTo>
                <a:cubicBezTo>
                  <a:pt x="6322" y="7027"/>
                  <a:pt x="6307" y="6998"/>
                  <a:pt x="6307" y="6983"/>
                </a:cubicBezTo>
                <a:cubicBezTo>
                  <a:pt x="6293" y="6983"/>
                  <a:pt x="6279" y="6955"/>
                  <a:pt x="6264" y="6940"/>
                </a:cubicBezTo>
                <a:lnTo>
                  <a:pt x="6264" y="6912"/>
                </a:lnTo>
                <a:cubicBezTo>
                  <a:pt x="6279" y="6897"/>
                  <a:pt x="6293" y="6854"/>
                  <a:pt x="6293" y="6840"/>
                </a:cubicBezTo>
                <a:lnTo>
                  <a:pt x="6236" y="6797"/>
                </a:lnTo>
                <a:cubicBezTo>
                  <a:pt x="6264" y="6739"/>
                  <a:pt x="6221" y="6710"/>
                  <a:pt x="6193" y="6710"/>
                </a:cubicBezTo>
                <a:cubicBezTo>
                  <a:pt x="6178" y="6710"/>
                  <a:pt x="6135" y="6754"/>
                  <a:pt x="6106" y="6797"/>
                </a:cubicBezTo>
                <a:lnTo>
                  <a:pt x="6063" y="6768"/>
                </a:lnTo>
                <a:lnTo>
                  <a:pt x="6006" y="6739"/>
                </a:lnTo>
                <a:cubicBezTo>
                  <a:pt x="6034" y="6682"/>
                  <a:pt x="6078" y="6639"/>
                  <a:pt x="6078" y="6624"/>
                </a:cubicBezTo>
                <a:lnTo>
                  <a:pt x="6078" y="6610"/>
                </a:lnTo>
                <a:cubicBezTo>
                  <a:pt x="6078" y="6596"/>
                  <a:pt x="6049" y="6481"/>
                  <a:pt x="6049" y="6437"/>
                </a:cubicBezTo>
                <a:cubicBezTo>
                  <a:pt x="6049" y="6405"/>
                  <a:pt x="6089" y="6389"/>
                  <a:pt x="6122" y="6389"/>
                </a:cubicBezTo>
                <a:cubicBezTo>
                  <a:pt x="6132" y="6389"/>
                  <a:pt x="6142" y="6391"/>
                  <a:pt x="6149" y="6394"/>
                </a:cubicBezTo>
                <a:cubicBezTo>
                  <a:pt x="6170" y="6405"/>
                  <a:pt x="6190" y="6415"/>
                  <a:pt x="6200" y="6415"/>
                </a:cubicBezTo>
                <a:cubicBezTo>
                  <a:pt x="6204" y="6415"/>
                  <a:pt x="6207" y="6413"/>
                  <a:pt x="6207" y="6409"/>
                </a:cubicBezTo>
                <a:lnTo>
                  <a:pt x="6193" y="6409"/>
                </a:lnTo>
                <a:cubicBezTo>
                  <a:pt x="6193" y="6366"/>
                  <a:pt x="6164" y="6308"/>
                  <a:pt x="6178" y="6294"/>
                </a:cubicBezTo>
                <a:cubicBezTo>
                  <a:pt x="6207" y="6265"/>
                  <a:pt x="6178" y="6193"/>
                  <a:pt x="6250" y="6193"/>
                </a:cubicBezTo>
                <a:cubicBezTo>
                  <a:pt x="6250" y="6193"/>
                  <a:pt x="6264" y="6179"/>
                  <a:pt x="6250" y="6179"/>
                </a:cubicBezTo>
                <a:cubicBezTo>
                  <a:pt x="6207" y="6093"/>
                  <a:pt x="6250" y="5992"/>
                  <a:pt x="6236" y="5906"/>
                </a:cubicBezTo>
                <a:cubicBezTo>
                  <a:pt x="6221" y="5848"/>
                  <a:pt x="6221" y="5791"/>
                  <a:pt x="6193" y="5734"/>
                </a:cubicBezTo>
                <a:lnTo>
                  <a:pt x="6193" y="5705"/>
                </a:lnTo>
                <a:cubicBezTo>
                  <a:pt x="6149" y="5662"/>
                  <a:pt x="6178" y="5604"/>
                  <a:pt x="6193" y="5590"/>
                </a:cubicBezTo>
                <a:cubicBezTo>
                  <a:pt x="6207" y="5575"/>
                  <a:pt x="6135" y="5518"/>
                  <a:pt x="6106" y="5504"/>
                </a:cubicBezTo>
                <a:cubicBezTo>
                  <a:pt x="6078" y="5504"/>
                  <a:pt x="6106" y="5489"/>
                  <a:pt x="6135" y="5489"/>
                </a:cubicBezTo>
                <a:cubicBezTo>
                  <a:pt x="6149" y="5475"/>
                  <a:pt x="6135" y="5432"/>
                  <a:pt x="6121" y="5432"/>
                </a:cubicBezTo>
                <a:cubicBezTo>
                  <a:pt x="6121" y="5417"/>
                  <a:pt x="6135" y="5389"/>
                  <a:pt x="6193" y="5374"/>
                </a:cubicBezTo>
                <a:lnTo>
                  <a:pt x="6164" y="5317"/>
                </a:lnTo>
                <a:cubicBezTo>
                  <a:pt x="6164" y="5288"/>
                  <a:pt x="6135" y="5245"/>
                  <a:pt x="6135" y="5216"/>
                </a:cubicBezTo>
                <a:cubicBezTo>
                  <a:pt x="6164" y="5188"/>
                  <a:pt x="6149" y="5159"/>
                  <a:pt x="6135" y="5130"/>
                </a:cubicBezTo>
                <a:cubicBezTo>
                  <a:pt x="6121" y="5087"/>
                  <a:pt x="6121" y="5073"/>
                  <a:pt x="6135" y="4986"/>
                </a:cubicBezTo>
                <a:cubicBezTo>
                  <a:pt x="6135" y="4958"/>
                  <a:pt x="6121" y="4915"/>
                  <a:pt x="6121" y="4915"/>
                </a:cubicBezTo>
                <a:cubicBezTo>
                  <a:pt x="6034" y="4886"/>
                  <a:pt x="6078" y="4843"/>
                  <a:pt x="6092" y="4800"/>
                </a:cubicBezTo>
                <a:cubicBezTo>
                  <a:pt x="6106" y="4785"/>
                  <a:pt x="6121" y="4757"/>
                  <a:pt x="6078" y="4742"/>
                </a:cubicBezTo>
                <a:cubicBezTo>
                  <a:pt x="6020" y="4728"/>
                  <a:pt x="6034" y="4713"/>
                  <a:pt x="6063" y="4670"/>
                </a:cubicBezTo>
                <a:cubicBezTo>
                  <a:pt x="6078" y="4656"/>
                  <a:pt x="6121" y="4656"/>
                  <a:pt x="6092" y="4613"/>
                </a:cubicBezTo>
                <a:lnTo>
                  <a:pt x="6063" y="4598"/>
                </a:lnTo>
                <a:cubicBezTo>
                  <a:pt x="6049" y="4570"/>
                  <a:pt x="5948" y="4512"/>
                  <a:pt x="5948" y="4484"/>
                </a:cubicBezTo>
                <a:cubicBezTo>
                  <a:pt x="5963" y="4455"/>
                  <a:pt x="6006" y="4426"/>
                  <a:pt x="6020" y="4412"/>
                </a:cubicBezTo>
                <a:cubicBezTo>
                  <a:pt x="6034" y="4412"/>
                  <a:pt x="6034" y="4340"/>
                  <a:pt x="6020" y="4239"/>
                </a:cubicBezTo>
                <a:lnTo>
                  <a:pt x="6006" y="4167"/>
                </a:lnTo>
                <a:lnTo>
                  <a:pt x="6006" y="4153"/>
                </a:lnTo>
                <a:cubicBezTo>
                  <a:pt x="5991" y="4139"/>
                  <a:pt x="5963" y="4110"/>
                  <a:pt x="5934" y="4096"/>
                </a:cubicBezTo>
                <a:lnTo>
                  <a:pt x="5963" y="4067"/>
                </a:lnTo>
                <a:cubicBezTo>
                  <a:pt x="6006" y="4024"/>
                  <a:pt x="6006" y="3995"/>
                  <a:pt x="5977" y="3938"/>
                </a:cubicBezTo>
                <a:cubicBezTo>
                  <a:pt x="5948" y="3866"/>
                  <a:pt x="5963" y="3794"/>
                  <a:pt x="5948" y="3708"/>
                </a:cubicBezTo>
                <a:lnTo>
                  <a:pt x="5934" y="3693"/>
                </a:lnTo>
                <a:cubicBezTo>
                  <a:pt x="5905" y="3665"/>
                  <a:pt x="5920" y="3607"/>
                  <a:pt x="5934" y="3593"/>
                </a:cubicBezTo>
                <a:cubicBezTo>
                  <a:pt x="5948" y="3564"/>
                  <a:pt x="5891" y="3550"/>
                  <a:pt x="5848" y="3550"/>
                </a:cubicBezTo>
                <a:cubicBezTo>
                  <a:pt x="5829" y="3550"/>
                  <a:pt x="5790" y="3556"/>
                  <a:pt x="5763" y="3556"/>
                </a:cubicBezTo>
                <a:cubicBezTo>
                  <a:pt x="5749" y="3556"/>
                  <a:pt x="5738" y="3554"/>
                  <a:pt x="5733" y="3550"/>
                </a:cubicBezTo>
                <a:cubicBezTo>
                  <a:pt x="5704" y="3550"/>
                  <a:pt x="5718" y="3521"/>
                  <a:pt x="5733" y="3521"/>
                </a:cubicBezTo>
                <a:cubicBezTo>
                  <a:pt x="5747" y="3507"/>
                  <a:pt x="5718" y="3449"/>
                  <a:pt x="5704" y="3435"/>
                </a:cubicBezTo>
                <a:cubicBezTo>
                  <a:pt x="5690" y="3406"/>
                  <a:pt x="5762" y="3392"/>
                  <a:pt x="5776" y="3392"/>
                </a:cubicBezTo>
                <a:cubicBezTo>
                  <a:pt x="5805" y="3392"/>
                  <a:pt x="5819" y="3377"/>
                  <a:pt x="5819" y="3363"/>
                </a:cubicBezTo>
                <a:cubicBezTo>
                  <a:pt x="5833" y="3334"/>
                  <a:pt x="5848" y="3291"/>
                  <a:pt x="5848" y="3262"/>
                </a:cubicBezTo>
                <a:lnTo>
                  <a:pt x="5862" y="3234"/>
                </a:lnTo>
                <a:cubicBezTo>
                  <a:pt x="5848" y="3191"/>
                  <a:pt x="5833" y="3147"/>
                  <a:pt x="5833" y="3147"/>
                </a:cubicBezTo>
                <a:cubicBezTo>
                  <a:pt x="5819" y="3133"/>
                  <a:pt x="5718" y="3090"/>
                  <a:pt x="5718" y="3047"/>
                </a:cubicBezTo>
                <a:cubicBezTo>
                  <a:pt x="5718" y="3025"/>
                  <a:pt x="5729" y="3018"/>
                  <a:pt x="5742" y="3018"/>
                </a:cubicBezTo>
                <a:cubicBezTo>
                  <a:pt x="5754" y="3018"/>
                  <a:pt x="5769" y="3025"/>
                  <a:pt x="5776" y="3032"/>
                </a:cubicBezTo>
                <a:cubicBezTo>
                  <a:pt x="5779" y="3039"/>
                  <a:pt x="5782" y="3042"/>
                  <a:pt x="5785" y="3042"/>
                </a:cubicBezTo>
                <a:cubicBezTo>
                  <a:pt x="5795" y="3042"/>
                  <a:pt x="5801" y="3005"/>
                  <a:pt x="5790" y="2961"/>
                </a:cubicBezTo>
                <a:lnTo>
                  <a:pt x="5805" y="2903"/>
                </a:lnTo>
                <a:lnTo>
                  <a:pt x="5833" y="2846"/>
                </a:lnTo>
                <a:cubicBezTo>
                  <a:pt x="5790" y="2803"/>
                  <a:pt x="5762" y="2731"/>
                  <a:pt x="5762" y="2688"/>
                </a:cubicBezTo>
                <a:lnTo>
                  <a:pt x="5776" y="2645"/>
                </a:lnTo>
                <a:cubicBezTo>
                  <a:pt x="5776" y="2630"/>
                  <a:pt x="5762" y="2616"/>
                  <a:pt x="5747" y="2616"/>
                </a:cubicBezTo>
                <a:cubicBezTo>
                  <a:pt x="5718" y="2645"/>
                  <a:pt x="5704" y="2659"/>
                  <a:pt x="5690" y="2688"/>
                </a:cubicBezTo>
                <a:lnTo>
                  <a:pt x="5690" y="2716"/>
                </a:lnTo>
                <a:cubicBezTo>
                  <a:pt x="5690" y="2745"/>
                  <a:pt x="5675" y="2774"/>
                  <a:pt x="5675" y="2774"/>
                </a:cubicBezTo>
                <a:cubicBezTo>
                  <a:pt x="5661" y="2774"/>
                  <a:pt x="5618" y="2688"/>
                  <a:pt x="5603" y="2645"/>
                </a:cubicBezTo>
                <a:cubicBezTo>
                  <a:pt x="5589" y="2616"/>
                  <a:pt x="5560" y="2601"/>
                  <a:pt x="5560" y="2601"/>
                </a:cubicBezTo>
                <a:cubicBezTo>
                  <a:pt x="5546" y="2616"/>
                  <a:pt x="5517" y="2659"/>
                  <a:pt x="5489" y="2702"/>
                </a:cubicBezTo>
                <a:cubicBezTo>
                  <a:pt x="5486" y="2708"/>
                  <a:pt x="5481" y="2715"/>
                  <a:pt x="5477" y="2723"/>
                </a:cubicBezTo>
                <a:lnTo>
                  <a:pt x="5477" y="2723"/>
                </a:lnTo>
                <a:cubicBezTo>
                  <a:pt x="5466" y="2703"/>
                  <a:pt x="5460" y="2681"/>
                  <a:pt x="5460" y="2659"/>
                </a:cubicBezTo>
                <a:lnTo>
                  <a:pt x="5417" y="2659"/>
                </a:lnTo>
                <a:cubicBezTo>
                  <a:pt x="5415" y="2660"/>
                  <a:pt x="5414" y="2661"/>
                  <a:pt x="5412" y="2661"/>
                </a:cubicBezTo>
                <a:cubicBezTo>
                  <a:pt x="5399" y="2661"/>
                  <a:pt x="5388" y="2614"/>
                  <a:pt x="5388" y="2601"/>
                </a:cubicBezTo>
                <a:cubicBezTo>
                  <a:pt x="5388" y="2573"/>
                  <a:pt x="5388" y="2558"/>
                  <a:pt x="5402" y="2558"/>
                </a:cubicBezTo>
                <a:cubicBezTo>
                  <a:pt x="5402" y="2558"/>
                  <a:pt x="5474" y="2587"/>
                  <a:pt x="5489" y="2601"/>
                </a:cubicBezTo>
                <a:cubicBezTo>
                  <a:pt x="5517" y="2601"/>
                  <a:pt x="5546" y="2587"/>
                  <a:pt x="5546" y="2558"/>
                </a:cubicBezTo>
                <a:lnTo>
                  <a:pt x="5517" y="2558"/>
                </a:lnTo>
                <a:cubicBezTo>
                  <a:pt x="5510" y="2551"/>
                  <a:pt x="5499" y="2551"/>
                  <a:pt x="5489" y="2551"/>
                </a:cubicBezTo>
                <a:cubicBezTo>
                  <a:pt x="5478" y="2551"/>
                  <a:pt x="5467" y="2551"/>
                  <a:pt x="5460" y="2544"/>
                </a:cubicBezTo>
                <a:cubicBezTo>
                  <a:pt x="5445" y="2515"/>
                  <a:pt x="5460" y="2501"/>
                  <a:pt x="5460" y="2501"/>
                </a:cubicBezTo>
                <a:lnTo>
                  <a:pt x="5489" y="2501"/>
                </a:lnTo>
                <a:cubicBezTo>
                  <a:pt x="5489" y="2504"/>
                  <a:pt x="5490" y="2505"/>
                  <a:pt x="5493" y="2505"/>
                </a:cubicBezTo>
                <a:cubicBezTo>
                  <a:pt x="5504" y="2505"/>
                  <a:pt x="5537" y="2481"/>
                  <a:pt x="5560" y="2458"/>
                </a:cubicBezTo>
                <a:lnTo>
                  <a:pt x="5575" y="2429"/>
                </a:lnTo>
                <a:lnTo>
                  <a:pt x="5589" y="2415"/>
                </a:lnTo>
                <a:cubicBezTo>
                  <a:pt x="5596" y="2400"/>
                  <a:pt x="5582" y="2397"/>
                  <a:pt x="5562" y="2397"/>
                </a:cubicBezTo>
                <a:cubicBezTo>
                  <a:pt x="5542" y="2397"/>
                  <a:pt x="5517" y="2400"/>
                  <a:pt x="5503" y="2400"/>
                </a:cubicBezTo>
                <a:cubicBezTo>
                  <a:pt x="5497" y="2403"/>
                  <a:pt x="5491" y="2404"/>
                  <a:pt x="5485" y="2404"/>
                </a:cubicBezTo>
                <a:cubicBezTo>
                  <a:pt x="5459" y="2404"/>
                  <a:pt x="5431" y="2383"/>
                  <a:pt x="5431" y="2372"/>
                </a:cubicBezTo>
                <a:cubicBezTo>
                  <a:pt x="5429" y="2368"/>
                  <a:pt x="5427" y="2366"/>
                  <a:pt x="5425" y="2366"/>
                </a:cubicBezTo>
                <a:cubicBezTo>
                  <a:pt x="5413" y="2366"/>
                  <a:pt x="5402" y="2433"/>
                  <a:pt x="5402" y="2458"/>
                </a:cubicBezTo>
                <a:cubicBezTo>
                  <a:pt x="5402" y="2466"/>
                  <a:pt x="5398" y="2474"/>
                  <a:pt x="5391" y="2474"/>
                </a:cubicBezTo>
                <a:cubicBezTo>
                  <a:pt x="5386" y="2474"/>
                  <a:pt x="5380" y="2470"/>
                  <a:pt x="5374" y="2458"/>
                </a:cubicBezTo>
                <a:lnTo>
                  <a:pt x="5359" y="2458"/>
                </a:lnTo>
                <a:lnTo>
                  <a:pt x="5302" y="2386"/>
                </a:lnTo>
                <a:cubicBezTo>
                  <a:pt x="5330" y="2328"/>
                  <a:pt x="5374" y="2257"/>
                  <a:pt x="5359" y="2242"/>
                </a:cubicBezTo>
                <a:cubicBezTo>
                  <a:pt x="5345" y="2228"/>
                  <a:pt x="5316" y="2185"/>
                  <a:pt x="5273" y="2142"/>
                </a:cubicBezTo>
                <a:lnTo>
                  <a:pt x="5287" y="2127"/>
                </a:lnTo>
                <a:lnTo>
                  <a:pt x="5316" y="2041"/>
                </a:lnTo>
                <a:cubicBezTo>
                  <a:pt x="5298" y="2023"/>
                  <a:pt x="5280" y="2015"/>
                  <a:pt x="5265" y="2015"/>
                </a:cubicBezTo>
                <a:cubicBezTo>
                  <a:pt x="5244" y="2015"/>
                  <a:pt x="5230" y="2030"/>
                  <a:pt x="5230" y="2055"/>
                </a:cubicBezTo>
                <a:lnTo>
                  <a:pt x="5201" y="2099"/>
                </a:lnTo>
                <a:lnTo>
                  <a:pt x="5187" y="2127"/>
                </a:lnTo>
                <a:cubicBezTo>
                  <a:pt x="5158" y="2156"/>
                  <a:pt x="5158" y="2242"/>
                  <a:pt x="5201" y="2300"/>
                </a:cubicBezTo>
                <a:lnTo>
                  <a:pt x="5216" y="2357"/>
                </a:lnTo>
                <a:lnTo>
                  <a:pt x="5230" y="2429"/>
                </a:lnTo>
                <a:cubicBezTo>
                  <a:pt x="5158" y="2472"/>
                  <a:pt x="5115" y="2530"/>
                  <a:pt x="5144" y="2544"/>
                </a:cubicBezTo>
                <a:lnTo>
                  <a:pt x="5158" y="2573"/>
                </a:lnTo>
                <a:cubicBezTo>
                  <a:pt x="5158" y="2573"/>
                  <a:pt x="5158" y="2587"/>
                  <a:pt x="5158" y="2601"/>
                </a:cubicBezTo>
                <a:cubicBezTo>
                  <a:pt x="5144" y="2601"/>
                  <a:pt x="5129" y="2616"/>
                  <a:pt x="5115" y="2616"/>
                </a:cubicBezTo>
                <a:cubicBezTo>
                  <a:pt x="5101" y="2601"/>
                  <a:pt x="5058" y="2601"/>
                  <a:pt x="5014" y="2587"/>
                </a:cubicBezTo>
                <a:lnTo>
                  <a:pt x="5014" y="2587"/>
                </a:lnTo>
                <a:lnTo>
                  <a:pt x="5029" y="2659"/>
                </a:lnTo>
                <a:cubicBezTo>
                  <a:pt x="5029" y="2673"/>
                  <a:pt x="5029" y="2702"/>
                  <a:pt x="5014" y="2716"/>
                </a:cubicBezTo>
                <a:lnTo>
                  <a:pt x="5000" y="2745"/>
                </a:lnTo>
                <a:cubicBezTo>
                  <a:pt x="5014" y="2759"/>
                  <a:pt x="5043" y="2817"/>
                  <a:pt x="5072" y="2860"/>
                </a:cubicBezTo>
                <a:lnTo>
                  <a:pt x="5086" y="2903"/>
                </a:lnTo>
                <a:lnTo>
                  <a:pt x="5086" y="2918"/>
                </a:lnTo>
                <a:cubicBezTo>
                  <a:pt x="5086" y="2932"/>
                  <a:pt x="5101" y="2932"/>
                  <a:pt x="5115" y="2932"/>
                </a:cubicBezTo>
                <a:lnTo>
                  <a:pt x="5129" y="2918"/>
                </a:lnTo>
                <a:cubicBezTo>
                  <a:pt x="5129" y="2905"/>
                  <a:pt x="5134" y="2901"/>
                  <a:pt x="5140" y="2901"/>
                </a:cubicBezTo>
                <a:cubicBezTo>
                  <a:pt x="5149" y="2901"/>
                  <a:pt x="5158" y="2909"/>
                  <a:pt x="5158" y="2918"/>
                </a:cubicBezTo>
                <a:cubicBezTo>
                  <a:pt x="5161" y="2920"/>
                  <a:pt x="5164" y="2921"/>
                  <a:pt x="5166" y="2921"/>
                </a:cubicBezTo>
                <a:cubicBezTo>
                  <a:pt x="5178" y="2921"/>
                  <a:pt x="5190" y="2900"/>
                  <a:pt x="5201" y="2889"/>
                </a:cubicBezTo>
                <a:cubicBezTo>
                  <a:pt x="5201" y="2885"/>
                  <a:pt x="5203" y="2883"/>
                  <a:pt x="5207" y="2883"/>
                </a:cubicBezTo>
                <a:cubicBezTo>
                  <a:pt x="5217" y="2883"/>
                  <a:pt x="5238" y="2896"/>
                  <a:pt x="5259" y="2918"/>
                </a:cubicBezTo>
                <a:lnTo>
                  <a:pt x="5244" y="2946"/>
                </a:lnTo>
                <a:cubicBezTo>
                  <a:pt x="5244" y="2961"/>
                  <a:pt x="5216" y="2989"/>
                  <a:pt x="5187" y="3004"/>
                </a:cubicBezTo>
                <a:lnTo>
                  <a:pt x="5144" y="3018"/>
                </a:lnTo>
                <a:cubicBezTo>
                  <a:pt x="5086" y="3032"/>
                  <a:pt x="5086" y="3076"/>
                  <a:pt x="5101" y="3090"/>
                </a:cubicBezTo>
                <a:cubicBezTo>
                  <a:pt x="5115" y="3104"/>
                  <a:pt x="5086" y="3119"/>
                  <a:pt x="5029" y="3119"/>
                </a:cubicBezTo>
                <a:lnTo>
                  <a:pt x="5000" y="3076"/>
                </a:lnTo>
                <a:cubicBezTo>
                  <a:pt x="4971" y="3018"/>
                  <a:pt x="4957" y="2961"/>
                  <a:pt x="4885" y="2932"/>
                </a:cubicBezTo>
                <a:cubicBezTo>
                  <a:pt x="4885" y="2932"/>
                  <a:pt x="4871" y="2903"/>
                  <a:pt x="4871" y="2889"/>
                </a:cubicBezTo>
                <a:cubicBezTo>
                  <a:pt x="4885" y="2860"/>
                  <a:pt x="4914" y="2817"/>
                  <a:pt x="4928" y="2817"/>
                </a:cubicBezTo>
                <a:cubicBezTo>
                  <a:pt x="4986" y="2803"/>
                  <a:pt x="4971" y="2774"/>
                  <a:pt x="4971" y="2745"/>
                </a:cubicBezTo>
                <a:cubicBezTo>
                  <a:pt x="4957" y="2702"/>
                  <a:pt x="4943" y="2659"/>
                  <a:pt x="4914" y="2616"/>
                </a:cubicBezTo>
                <a:cubicBezTo>
                  <a:pt x="4885" y="2573"/>
                  <a:pt x="4899" y="2558"/>
                  <a:pt x="4957" y="2544"/>
                </a:cubicBezTo>
                <a:lnTo>
                  <a:pt x="4971" y="2544"/>
                </a:lnTo>
                <a:cubicBezTo>
                  <a:pt x="4957" y="2515"/>
                  <a:pt x="4842" y="2429"/>
                  <a:pt x="4813" y="2400"/>
                </a:cubicBezTo>
                <a:cubicBezTo>
                  <a:pt x="4785" y="2357"/>
                  <a:pt x="4828" y="2328"/>
                  <a:pt x="4842" y="2328"/>
                </a:cubicBezTo>
                <a:cubicBezTo>
                  <a:pt x="4871" y="2314"/>
                  <a:pt x="4856" y="2300"/>
                  <a:pt x="4842" y="2271"/>
                </a:cubicBezTo>
                <a:lnTo>
                  <a:pt x="4828" y="2257"/>
                </a:lnTo>
                <a:cubicBezTo>
                  <a:pt x="4813" y="2242"/>
                  <a:pt x="4770" y="2228"/>
                  <a:pt x="4770" y="2228"/>
                </a:cubicBezTo>
                <a:lnTo>
                  <a:pt x="4741" y="2242"/>
                </a:lnTo>
                <a:cubicBezTo>
                  <a:pt x="4713" y="2257"/>
                  <a:pt x="4684" y="2271"/>
                  <a:pt x="4684" y="2271"/>
                </a:cubicBezTo>
                <a:lnTo>
                  <a:pt x="4655" y="2285"/>
                </a:lnTo>
                <a:cubicBezTo>
                  <a:pt x="4641" y="2285"/>
                  <a:pt x="4626" y="2314"/>
                  <a:pt x="4641" y="2343"/>
                </a:cubicBezTo>
                <a:lnTo>
                  <a:pt x="4612" y="2357"/>
                </a:lnTo>
                <a:lnTo>
                  <a:pt x="4540" y="2357"/>
                </a:lnTo>
                <a:cubicBezTo>
                  <a:pt x="4515" y="2382"/>
                  <a:pt x="4490" y="2398"/>
                  <a:pt x="4474" y="2398"/>
                </a:cubicBezTo>
                <a:cubicBezTo>
                  <a:pt x="4462" y="2398"/>
                  <a:pt x="4454" y="2390"/>
                  <a:pt x="4454" y="2372"/>
                </a:cubicBezTo>
                <a:lnTo>
                  <a:pt x="4468" y="2343"/>
                </a:lnTo>
                <a:cubicBezTo>
                  <a:pt x="4483" y="2314"/>
                  <a:pt x="4497" y="2300"/>
                  <a:pt x="4468" y="2271"/>
                </a:cubicBezTo>
                <a:cubicBezTo>
                  <a:pt x="4425" y="2257"/>
                  <a:pt x="4440" y="2228"/>
                  <a:pt x="4425" y="2199"/>
                </a:cubicBezTo>
                <a:cubicBezTo>
                  <a:pt x="4425" y="2170"/>
                  <a:pt x="4397" y="2156"/>
                  <a:pt x="4382" y="2127"/>
                </a:cubicBezTo>
                <a:lnTo>
                  <a:pt x="4354" y="2127"/>
                </a:lnTo>
                <a:cubicBezTo>
                  <a:pt x="4354" y="2127"/>
                  <a:pt x="4282" y="2070"/>
                  <a:pt x="4253" y="2041"/>
                </a:cubicBezTo>
                <a:cubicBezTo>
                  <a:pt x="4247" y="2038"/>
                  <a:pt x="4242" y="2037"/>
                  <a:pt x="4238" y="2037"/>
                </a:cubicBezTo>
                <a:cubicBezTo>
                  <a:pt x="4219" y="2037"/>
                  <a:pt x="4210" y="2058"/>
                  <a:pt x="4210" y="2070"/>
                </a:cubicBezTo>
                <a:cubicBezTo>
                  <a:pt x="4210" y="2083"/>
                  <a:pt x="4161" y="2158"/>
                  <a:pt x="4142" y="2158"/>
                </a:cubicBezTo>
                <a:cubicBezTo>
                  <a:pt x="4140" y="2158"/>
                  <a:pt x="4139" y="2157"/>
                  <a:pt x="4138" y="2156"/>
                </a:cubicBezTo>
                <a:cubicBezTo>
                  <a:pt x="4124" y="2127"/>
                  <a:pt x="4081" y="2113"/>
                  <a:pt x="4052" y="2099"/>
                </a:cubicBezTo>
                <a:lnTo>
                  <a:pt x="3994" y="2099"/>
                </a:lnTo>
                <a:cubicBezTo>
                  <a:pt x="3951" y="2070"/>
                  <a:pt x="3923" y="2027"/>
                  <a:pt x="3937" y="1998"/>
                </a:cubicBezTo>
                <a:lnTo>
                  <a:pt x="3937" y="1984"/>
                </a:lnTo>
                <a:lnTo>
                  <a:pt x="3937" y="1969"/>
                </a:lnTo>
                <a:cubicBezTo>
                  <a:pt x="3948" y="1969"/>
                  <a:pt x="4043" y="2006"/>
                  <a:pt x="4095" y="2006"/>
                </a:cubicBezTo>
                <a:cubicBezTo>
                  <a:pt x="4108" y="2006"/>
                  <a:pt x="4118" y="2004"/>
                  <a:pt x="4124" y="1998"/>
                </a:cubicBezTo>
                <a:cubicBezTo>
                  <a:pt x="4152" y="1969"/>
                  <a:pt x="4167" y="1941"/>
                  <a:pt x="4167" y="1941"/>
                </a:cubicBezTo>
                <a:cubicBezTo>
                  <a:pt x="4152" y="1926"/>
                  <a:pt x="4152" y="1912"/>
                  <a:pt x="4152" y="1912"/>
                </a:cubicBezTo>
                <a:lnTo>
                  <a:pt x="4138" y="1897"/>
                </a:lnTo>
                <a:cubicBezTo>
                  <a:pt x="4152" y="1854"/>
                  <a:pt x="4210" y="1768"/>
                  <a:pt x="4224" y="1739"/>
                </a:cubicBezTo>
                <a:cubicBezTo>
                  <a:pt x="4233" y="1723"/>
                  <a:pt x="4221" y="1716"/>
                  <a:pt x="4199" y="1716"/>
                </a:cubicBezTo>
                <a:cubicBezTo>
                  <a:pt x="4183" y="1716"/>
                  <a:pt x="4162" y="1719"/>
                  <a:pt x="4138" y="1725"/>
                </a:cubicBezTo>
                <a:lnTo>
                  <a:pt x="4095" y="1711"/>
                </a:lnTo>
                <a:lnTo>
                  <a:pt x="4066" y="1682"/>
                </a:lnTo>
                <a:cubicBezTo>
                  <a:pt x="4044" y="1649"/>
                  <a:pt x="4082" y="1615"/>
                  <a:pt x="4107" y="1615"/>
                </a:cubicBezTo>
                <a:cubicBezTo>
                  <a:pt x="4114" y="1615"/>
                  <a:pt x="4120" y="1618"/>
                  <a:pt x="4124" y="1624"/>
                </a:cubicBezTo>
                <a:cubicBezTo>
                  <a:pt x="4124" y="1642"/>
                  <a:pt x="4135" y="1655"/>
                  <a:pt x="4146" y="1655"/>
                </a:cubicBezTo>
                <a:cubicBezTo>
                  <a:pt x="4154" y="1655"/>
                  <a:pt x="4161" y="1650"/>
                  <a:pt x="4167" y="1639"/>
                </a:cubicBezTo>
                <a:lnTo>
                  <a:pt x="4152" y="1610"/>
                </a:lnTo>
                <a:lnTo>
                  <a:pt x="4138" y="1553"/>
                </a:lnTo>
                <a:cubicBezTo>
                  <a:pt x="4181" y="1481"/>
                  <a:pt x="4239" y="1409"/>
                  <a:pt x="4239" y="1395"/>
                </a:cubicBezTo>
                <a:lnTo>
                  <a:pt x="4239" y="1380"/>
                </a:lnTo>
                <a:cubicBezTo>
                  <a:pt x="4239" y="1380"/>
                  <a:pt x="4224" y="1366"/>
                  <a:pt x="4210" y="1366"/>
                </a:cubicBezTo>
                <a:lnTo>
                  <a:pt x="4181" y="1351"/>
                </a:lnTo>
                <a:cubicBezTo>
                  <a:pt x="4152" y="1351"/>
                  <a:pt x="4109" y="1280"/>
                  <a:pt x="4095" y="1251"/>
                </a:cubicBezTo>
                <a:cubicBezTo>
                  <a:pt x="4095" y="1222"/>
                  <a:pt x="4138" y="1222"/>
                  <a:pt x="4152" y="1222"/>
                </a:cubicBezTo>
                <a:cubicBezTo>
                  <a:pt x="4181" y="1222"/>
                  <a:pt x="4138" y="1179"/>
                  <a:pt x="4124" y="1165"/>
                </a:cubicBezTo>
                <a:cubicBezTo>
                  <a:pt x="4119" y="1161"/>
                  <a:pt x="4110" y="1159"/>
                  <a:pt x="4099" y="1159"/>
                </a:cubicBezTo>
                <a:cubicBezTo>
                  <a:pt x="4071" y="1159"/>
                  <a:pt x="4029" y="1169"/>
                  <a:pt x="4009" y="1179"/>
                </a:cubicBezTo>
                <a:cubicBezTo>
                  <a:pt x="3994" y="1193"/>
                  <a:pt x="3966" y="1193"/>
                  <a:pt x="3951" y="1193"/>
                </a:cubicBezTo>
                <a:lnTo>
                  <a:pt x="3937" y="1193"/>
                </a:lnTo>
                <a:cubicBezTo>
                  <a:pt x="3908" y="1165"/>
                  <a:pt x="3894" y="1079"/>
                  <a:pt x="3937" y="1050"/>
                </a:cubicBezTo>
                <a:lnTo>
                  <a:pt x="3951" y="1035"/>
                </a:lnTo>
                <a:cubicBezTo>
                  <a:pt x="3966" y="1021"/>
                  <a:pt x="3923" y="978"/>
                  <a:pt x="3894" y="978"/>
                </a:cubicBezTo>
                <a:cubicBezTo>
                  <a:pt x="3865" y="964"/>
                  <a:pt x="3966" y="949"/>
                  <a:pt x="3994" y="949"/>
                </a:cubicBezTo>
                <a:cubicBezTo>
                  <a:pt x="4023" y="949"/>
                  <a:pt x="4052" y="992"/>
                  <a:pt x="4066" y="1007"/>
                </a:cubicBezTo>
                <a:cubicBezTo>
                  <a:pt x="4066" y="1009"/>
                  <a:pt x="4067" y="1010"/>
                  <a:pt x="4067" y="1010"/>
                </a:cubicBezTo>
                <a:cubicBezTo>
                  <a:pt x="4071" y="1010"/>
                  <a:pt x="4081" y="985"/>
                  <a:pt x="4081" y="949"/>
                </a:cubicBezTo>
                <a:lnTo>
                  <a:pt x="4081" y="906"/>
                </a:lnTo>
                <a:lnTo>
                  <a:pt x="4081" y="892"/>
                </a:lnTo>
                <a:cubicBezTo>
                  <a:pt x="4066" y="877"/>
                  <a:pt x="4037" y="863"/>
                  <a:pt x="4009" y="849"/>
                </a:cubicBezTo>
                <a:lnTo>
                  <a:pt x="4023" y="820"/>
                </a:lnTo>
                <a:lnTo>
                  <a:pt x="4052" y="791"/>
                </a:lnTo>
                <a:cubicBezTo>
                  <a:pt x="4095" y="762"/>
                  <a:pt x="4109" y="734"/>
                  <a:pt x="4109" y="734"/>
                </a:cubicBezTo>
                <a:cubicBezTo>
                  <a:pt x="4095" y="719"/>
                  <a:pt x="4037" y="691"/>
                  <a:pt x="4009" y="676"/>
                </a:cubicBezTo>
                <a:lnTo>
                  <a:pt x="4023" y="648"/>
                </a:lnTo>
                <a:lnTo>
                  <a:pt x="4081" y="576"/>
                </a:lnTo>
                <a:cubicBezTo>
                  <a:pt x="4051" y="526"/>
                  <a:pt x="4000" y="511"/>
                  <a:pt x="3963" y="511"/>
                </a:cubicBezTo>
                <a:cubicBezTo>
                  <a:pt x="3946" y="511"/>
                  <a:pt x="3931" y="514"/>
                  <a:pt x="3923" y="518"/>
                </a:cubicBezTo>
                <a:cubicBezTo>
                  <a:pt x="3894" y="518"/>
                  <a:pt x="3836" y="533"/>
                  <a:pt x="3822" y="533"/>
                </a:cubicBezTo>
                <a:lnTo>
                  <a:pt x="3793" y="533"/>
                </a:lnTo>
                <a:cubicBezTo>
                  <a:pt x="3793" y="518"/>
                  <a:pt x="3836" y="475"/>
                  <a:pt x="3851" y="461"/>
                </a:cubicBezTo>
                <a:cubicBezTo>
                  <a:pt x="3858" y="454"/>
                  <a:pt x="3879" y="454"/>
                  <a:pt x="3901" y="454"/>
                </a:cubicBezTo>
                <a:cubicBezTo>
                  <a:pt x="3923" y="454"/>
                  <a:pt x="3944" y="454"/>
                  <a:pt x="3951" y="446"/>
                </a:cubicBezTo>
                <a:cubicBezTo>
                  <a:pt x="3966" y="418"/>
                  <a:pt x="3966" y="375"/>
                  <a:pt x="3966" y="360"/>
                </a:cubicBezTo>
                <a:cubicBezTo>
                  <a:pt x="3958" y="353"/>
                  <a:pt x="3948" y="349"/>
                  <a:pt x="3933" y="349"/>
                </a:cubicBezTo>
                <a:cubicBezTo>
                  <a:pt x="3919" y="349"/>
                  <a:pt x="3901" y="353"/>
                  <a:pt x="3879" y="360"/>
                </a:cubicBezTo>
                <a:lnTo>
                  <a:pt x="3865" y="346"/>
                </a:lnTo>
                <a:cubicBezTo>
                  <a:pt x="3836" y="317"/>
                  <a:pt x="3793" y="303"/>
                  <a:pt x="3793" y="245"/>
                </a:cubicBezTo>
                <a:cubicBezTo>
                  <a:pt x="3793" y="242"/>
                  <a:pt x="3792" y="241"/>
                  <a:pt x="3790" y="241"/>
                </a:cubicBezTo>
                <a:cubicBezTo>
                  <a:pt x="3783" y="241"/>
                  <a:pt x="3764" y="262"/>
                  <a:pt x="3764" y="274"/>
                </a:cubicBezTo>
                <a:cubicBezTo>
                  <a:pt x="3764" y="276"/>
                  <a:pt x="3763" y="276"/>
                  <a:pt x="3762" y="276"/>
                </a:cubicBezTo>
                <a:cubicBezTo>
                  <a:pt x="3747" y="276"/>
                  <a:pt x="3681" y="228"/>
                  <a:pt x="3707" y="202"/>
                </a:cubicBezTo>
                <a:cubicBezTo>
                  <a:pt x="3720" y="176"/>
                  <a:pt x="3641" y="128"/>
                  <a:pt x="3593" y="128"/>
                </a:cubicBezTo>
                <a:cubicBezTo>
                  <a:pt x="3588" y="128"/>
                  <a:pt x="3582" y="129"/>
                  <a:pt x="3578" y="130"/>
                </a:cubicBezTo>
                <a:cubicBezTo>
                  <a:pt x="3535" y="130"/>
                  <a:pt x="3520" y="116"/>
                  <a:pt x="3535" y="87"/>
                </a:cubicBezTo>
                <a:lnTo>
                  <a:pt x="3549" y="73"/>
                </a:lnTo>
                <a:cubicBezTo>
                  <a:pt x="3549" y="73"/>
                  <a:pt x="3549" y="58"/>
                  <a:pt x="3549" y="44"/>
                </a:cubicBezTo>
                <a:lnTo>
                  <a:pt x="3535" y="44"/>
                </a:lnTo>
                <a:cubicBezTo>
                  <a:pt x="3520" y="44"/>
                  <a:pt x="3477" y="73"/>
                  <a:pt x="3477" y="87"/>
                </a:cubicBezTo>
                <a:cubicBezTo>
                  <a:pt x="3463" y="116"/>
                  <a:pt x="3477" y="159"/>
                  <a:pt x="3491" y="173"/>
                </a:cubicBezTo>
                <a:cubicBezTo>
                  <a:pt x="3491" y="188"/>
                  <a:pt x="3606" y="173"/>
                  <a:pt x="3606" y="202"/>
                </a:cubicBezTo>
                <a:cubicBezTo>
                  <a:pt x="3606" y="223"/>
                  <a:pt x="3583" y="236"/>
                  <a:pt x="3571" y="236"/>
                </a:cubicBezTo>
                <a:cubicBezTo>
                  <a:pt x="3566" y="236"/>
                  <a:pt x="3563" y="235"/>
                  <a:pt x="3563" y="231"/>
                </a:cubicBezTo>
                <a:cubicBezTo>
                  <a:pt x="3549" y="231"/>
                  <a:pt x="3520" y="274"/>
                  <a:pt x="3520" y="288"/>
                </a:cubicBezTo>
                <a:cubicBezTo>
                  <a:pt x="3506" y="303"/>
                  <a:pt x="3477" y="303"/>
                  <a:pt x="3463" y="303"/>
                </a:cubicBezTo>
                <a:cubicBezTo>
                  <a:pt x="3448" y="303"/>
                  <a:pt x="3448" y="317"/>
                  <a:pt x="3448" y="331"/>
                </a:cubicBezTo>
                <a:lnTo>
                  <a:pt x="3448" y="346"/>
                </a:lnTo>
                <a:lnTo>
                  <a:pt x="3434" y="375"/>
                </a:lnTo>
                <a:cubicBezTo>
                  <a:pt x="3425" y="409"/>
                  <a:pt x="3411" y="428"/>
                  <a:pt x="3398" y="428"/>
                </a:cubicBezTo>
                <a:cubicBezTo>
                  <a:pt x="3390" y="428"/>
                  <a:pt x="3382" y="420"/>
                  <a:pt x="3377" y="403"/>
                </a:cubicBezTo>
                <a:lnTo>
                  <a:pt x="3377" y="389"/>
                </a:lnTo>
                <a:cubicBezTo>
                  <a:pt x="3391" y="360"/>
                  <a:pt x="3377" y="360"/>
                  <a:pt x="3362" y="360"/>
                </a:cubicBezTo>
                <a:cubicBezTo>
                  <a:pt x="3333" y="360"/>
                  <a:pt x="3319" y="389"/>
                  <a:pt x="3305" y="389"/>
                </a:cubicBezTo>
                <a:lnTo>
                  <a:pt x="3276" y="360"/>
                </a:lnTo>
                <a:cubicBezTo>
                  <a:pt x="3305" y="346"/>
                  <a:pt x="3319" y="303"/>
                  <a:pt x="3319" y="274"/>
                </a:cubicBezTo>
                <a:lnTo>
                  <a:pt x="3305" y="260"/>
                </a:lnTo>
                <a:lnTo>
                  <a:pt x="3276" y="231"/>
                </a:lnTo>
                <a:cubicBezTo>
                  <a:pt x="3271" y="217"/>
                  <a:pt x="3265" y="212"/>
                  <a:pt x="3259" y="212"/>
                </a:cubicBezTo>
                <a:cubicBezTo>
                  <a:pt x="3246" y="212"/>
                  <a:pt x="3233" y="235"/>
                  <a:pt x="3233" y="245"/>
                </a:cubicBezTo>
                <a:cubicBezTo>
                  <a:pt x="3233" y="255"/>
                  <a:pt x="3229" y="260"/>
                  <a:pt x="3223" y="260"/>
                </a:cubicBezTo>
                <a:cubicBezTo>
                  <a:pt x="3213" y="260"/>
                  <a:pt x="3194" y="244"/>
                  <a:pt x="3175" y="216"/>
                </a:cubicBezTo>
                <a:lnTo>
                  <a:pt x="3175" y="159"/>
                </a:lnTo>
                <a:lnTo>
                  <a:pt x="3161" y="44"/>
                </a:lnTo>
                <a:cubicBezTo>
                  <a:pt x="3075" y="15"/>
                  <a:pt x="2974" y="1"/>
                  <a:pt x="2974" y="1"/>
                </a:cubicBez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rot="781202">
            <a:off x="8305612" y="3955069"/>
            <a:ext cx="2091857" cy="1804892"/>
          </a:xfrm>
          <a:custGeom>
            <a:avLst/>
            <a:gdLst/>
            <a:ahLst/>
            <a:cxnLst/>
            <a:rect l="l" t="t" r="r" b="b"/>
            <a:pathLst>
              <a:path w="25273" h="21806" extrusionOk="0">
                <a:moveTo>
                  <a:pt x="15276" y="227"/>
                </a:moveTo>
                <a:cubicBezTo>
                  <a:pt x="15276" y="227"/>
                  <a:pt x="15275" y="228"/>
                  <a:pt x="15273" y="231"/>
                </a:cubicBezTo>
                <a:cubicBezTo>
                  <a:pt x="15273" y="231"/>
                  <a:pt x="15273" y="231"/>
                  <a:pt x="15273" y="231"/>
                </a:cubicBezTo>
                <a:lnTo>
                  <a:pt x="15273" y="231"/>
                </a:lnTo>
                <a:cubicBezTo>
                  <a:pt x="15275" y="228"/>
                  <a:pt x="15276" y="227"/>
                  <a:pt x="15276" y="227"/>
                </a:cubicBezTo>
                <a:close/>
                <a:moveTo>
                  <a:pt x="8031" y="302"/>
                </a:moveTo>
                <a:lnTo>
                  <a:pt x="8089" y="345"/>
                </a:lnTo>
                <a:cubicBezTo>
                  <a:pt x="8089" y="345"/>
                  <a:pt x="8089" y="345"/>
                  <a:pt x="8089" y="360"/>
                </a:cubicBezTo>
                <a:lnTo>
                  <a:pt x="8060" y="360"/>
                </a:lnTo>
                <a:cubicBezTo>
                  <a:pt x="7960" y="360"/>
                  <a:pt x="7974" y="317"/>
                  <a:pt x="8031" y="302"/>
                </a:cubicBezTo>
                <a:close/>
                <a:moveTo>
                  <a:pt x="8233" y="345"/>
                </a:moveTo>
                <a:cubicBezTo>
                  <a:pt x="8233" y="360"/>
                  <a:pt x="8204" y="360"/>
                  <a:pt x="8175" y="360"/>
                </a:cubicBezTo>
                <a:cubicBezTo>
                  <a:pt x="8189" y="345"/>
                  <a:pt x="8218" y="345"/>
                  <a:pt x="8233" y="345"/>
                </a:cubicBezTo>
                <a:close/>
                <a:moveTo>
                  <a:pt x="16953" y="360"/>
                </a:moveTo>
                <a:lnTo>
                  <a:pt x="16953" y="360"/>
                </a:lnTo>
                <a:cubicBezTo>
                  <a:pt x="16953" y="360"/>
                  <a:pt x="16953" y="360"/>
                  <a:pt x="16953" y="360"/>
                </a:cubicBezTo>
                <a:close/>
                <a:moveTo>
                  <a:pt x="12668" y="286"/>
                </a:moveTo>
                <a:cubicBezTo>
                  <a:pt x="12690" y="286"/>
                  <a:pt x="12709" y="290"/>
                  <a:pt x="12715" y="302"/>
                </a:cubicBezTo>
                <a:lnTo>
                  <a:pt x="12701" y="331"/>
                </a:lnTo>
                <a:lnTo>
                  <a:pt x="12701" y="345"/>
                </a:lnTo>
                <a:cubicBezTo>
                  <a:pt x="12679" y="356"/>
                  <a:pt x="12624" y="384"/>
                  <a:pt x="12593" y="384"/>
                </a:cubicBezTo>
                <a:cubicBezTo>
                  <a:pt x="12583" y="384"/>
                  <a:pt x="12575" y="381"/>
                  <a:pt x="12571" y="374"/>
                </a:cubicBezTo>
                <a:cubicBezTo>
                  <a:pt x="12557" y="345"/>
                  <a:pt x="12571" y="317"/>
                  <a:pt x="12586" y="302"/>
                </a:cubicBezTo>
                <a:cubicBezTo>
                  <a:pt x="12602" y="294"/>
                  <a:pt x="12638" y="286"/>
                  <a:pt x="12668" y="286"/>
                </a:cubicBezTo>
                <a:close/>
                <a:moveTo>
                  <a:pt x="15351" y="298"/>
                </a:moveTo>
                <a:cubicBezTo>
                  <a:pt x="15370" y="298"/>
                  <a:pt x="15422" y="319"/>
                  <a:pt x="15445" y="331"/>
                </a:cubicBezTo>
                <a:cubicBezTo>
                  <a:pt x="15474" y="345"/>
                  <a:pt x="15459" y="360"/>
                  <a:pt x="15431" y="374"/>
                </a:cubicBezTo>
                <a:lnTo>
                  <a:pt x="15416" y="389"/>
                </a:lnTo>
                <a:cubicBezTo>
                  <a:pt x="15406" y="395"/>
                  <a:pt x="15398" y="398"/>
                  <a:pt x="15392" y="398"/>
                </a:cubicBezTo>
                <a:cubicBezTo>
                  <a:pt x="15372" y="398"/>
                  <a:pt x="15370" y="371"/>
                  <a:pt x="15359" y="360"/>
                </a:cubicBezTo>
                <a:cubicBezTo>
                  <a:pt x="15359" y="345"/>
                  <a:pt x="15344" y="317"/>
                  <a:pt x="15344" y="302"/>
                </a:cubicBezTo>
                <a:cubicBezTo>
                  <a:pt x="15344" y="300"/>
                  <a:pt x="15347" y="298"/>
                  <a:pt x="15351" y="298"/>
                </a:cubicBezTo>
                <a:close/>
                <a:moveTo>
                  <a:pt x="14582" y="135"/>
                </a:moveTo>
                <a:cubicBezTo>
                  <a:pt x="14588" y="135"/>
                  <a:pt x="14594" y="138"/>
                  <a:pt x="14597" y="144"/>
                </a:cubicBezTo>
                <a:cubicBezTo>
                  <a:pt x="14626" y="159"/>
                  <a:pt x="14640" y="173"/>
                  <a:pt x="14655" y="187"/>
                </a:cubicBezTo>
                <a:lnTo>
                  <a:pt x="14655" y="202"/>
                </a:lnTo>
                <a:cubicBezTo>
                  <a:pt x="14640" y="245"/>
                  <a:pt x="14626" y="288"/>
                  <a:pt x="14626" y="317"/>
                </a:cubicBezTo>
                <a:lnTo>
                  <a:pt x="14626" y="360"/>
                </a:lnTo>
                <a:cubicBezTo>
                  <a:pt x="14669" y="403"/>
                  <a:pt x="14655" y="432"/>
                  <a:pt x="14626" y="432"/>
                </a:cubicBezTo>
                <a:lnTo>
                  <a:pt x="14597" y="417"/>
                </a:lnTo>
                <a:lnTo>
                  <a:pt x="14583" y="403"/>
                </a:lnTo>
                <a:cubicBezTo>
                  <a:pt x="14597" y="389"/>
                  <a:pt x="14612" y="331"/>
                  <a:pt x="14612" y="302"/>
                </a:cubicBezTo>
                <a:cubicBezTo>
                  <a:pt x="14597" y="288"/>
                  <a:pt x="14554" y="216"/>
                  <a:pt x="14540" y="187"/>
                </a:cubicBezTo>
                <a:cubicBezTo>
                  <a:pt x="14529" y="165"/>
                  <a:pt x="14560" y="135"/>
                  <a:pt x="14582" y="135"/>
                </a:cubicBezTo>
                <a:close/>
                <a:moveTo>
                  <a:pt x="14506" y="268"/>
                </a:moveTo>
                <a:cubicBezTo>
                  <a:pt x="14518" y="268"/>
                  <a:pt x="14540" y="278"/>
                  <a:pt x="14540" y="288"/>
                </a:cubicBezTo>
                <a:cubicBezTo>
                  <a:pt x="14554" y="302"/>
                  <a:pt x="14525" y="389"/>
                  <a:pt x="14540" y="417"/>
                </a:cubicBezTo>
                <a:cubicBezTo>
                  <a:pt x="14540" y="446"/>
                  <a:pt x="14554" y="475"/>
                  <a:pt x="14554" y="475"/>
                </a:cubicBezTo>
                <a:cubicBezTo>
                  <a:pt x="14545" y="475"/>
                  <a:pt x="14535" y="481"/>
                  <a:pt x="14525" y="481"/>
                </a:cubicBezTo>
                <a:cubicBezTo>
                  <a:pt x="14521" y="481"/>
                  <a:pt x="14516" y="480"/>
                  <a:pt x="14511" y="475"/>
                </a:cubicBezTo>
                <a:lnTo>
                  <a:pt x="14511" y="460"/>
                </a:lnTo>
                <a:lnTo>
                  <a:pt x="14482" y="417"/>
                </a:lnTo>
                <a:cubicBezTo>
                  <a:pt x="14468" y="374"/>
                  <a:pt x="14425" y="331"/>
                  <a:pt x="14410" y="317"/>
                </a:cubicBezTo>
                <a:lnTo>
                  <a:pt x="14425" y="288"/>
                </a:lnTo>
                <a:lnTo>
                  <a:pt x="14454" y="288"/>
                </a:lnTo>
                <a:cubicBezTo>
                  <a:pt x="14462" y="296"/>
                  <a:pt x="14470" y="305"/>
                  <a:pt x="14476" y="305"/>
                </a:cubicBezTo>
                <a:cubicBezTo>
                  <a:pt x="14480" y="305"/>
                  <a:pt x="14482" y="300"/>
                  <a:pt x="14482" y="288"/>
                </a:cubicBezTo>
                <a:lnTo>
                  <a:pt x="14497" y="274"/>
                </a:lnTo>
                <a:cubicBezTo>
                  <a:pt x="14497" y="269"/>
                  <a:pt x="14500" y="268"/>
                  <a:pt x="14506" y="268"/>
                </a:cubicBezTo>
                <a:close/>
                <a:moveTo>
                  <a:pt x="2122" y="302"/>
                </a:moveTo>
                <a:cubicBezTo>
                  <a:pt x="2125" y="302"/>
                  <a:pt x="2127" y="307"/>
                  <a:pt x="2127" y="317"/>
                </a:cubicBezTo>
                <a:lnTo>
                  <a:pt x="2127" y="331"/>
                </a:lnTo>
                <a:lnTo>
                  <a:pt x="2170" y="389"/>
                </a:lnTo>
                <a:cubicBezTo>
                  <a:pt x="2155" y="417"/>
                  <a:pt x="2112" y="460"/>
                  <a:pt x="2098" y="475"/>
                </a:cubicBezTo>
                <a:lnTo>
                  <a:pt x="2069" y="489"/>
                </a:lnTo>
                <a:cubicBezTo>
                  <a:pt x="2065" y="493"/>
                  <a:pt x="2061" y="495"/>
                  <a:pt x="2057" y="495"/>
                </a:cubicBezTo>
                <a:cubicBezTo>
                  <a:pt x="2047" y="495"/>
                  <a:pt x="2040" y="485"/>
                  <a:pt x="2040" y="475"/>
                </a:cubicBezTo>
                <a:cubicBezTo>
                  <a:pt x="2040" y="460"/>
                  <a:pt x="2112" y="389"/>
                  <a:pt x="2112" y="345"/>
                </a:cubicBezTo>
                <a:cubicBezTo>
                  <a:pt x="2112" y="318"/>
                  <a:pt x="2118" y="302"/>
                  <a:pt x="2122" y="302"/>
                </a:cubicBezTo>
                <a:close/>
                <a:moveTo>
                  <a:pt x="8089" y="403"/>
                </a:moveTo>
                <a:cubicBezTo>
                  <a:pt x="8075" y="417"/>
                  <a:pt x="8060" y="446"/>
                  <a:pt x="8060" y="460"/>
                </a:cubicBezTo>
                <a:cubicBezTo>
                  <a:pt x="8075" y="475"/>
                  <a:pt x="8060" y="489"/>
                  <a:pt x="8060" y="504"/>
                </a:cubicBezTo>
                <a:lnTo>
                  <a:pt x="8046" y="489"/>
                </a:lnTo>
                <a:cubicBezTo>
                  <a:pt x="8046" y="489"/>
                  <a:pt x="8031" y="489"/>
                  <a:pt x="8031" y="475"/>
                </a:cubicBezTo>
                <a:cubicBezTo>
                  <a:pt x="8003" y="446"/>
                  <a:pt x="7988" y="432"/>
                  <a:pt x="7988" y="417"/>
                </a:cubicBezTo>
                <a:cubicBezTo>
                  <a:pt x="8017" y="403"/>
                  <a:pt x="8060" y="403"/>
                  <a:pt x="8089" y="403"/>
                </a:cubicBezTo>
                <a:close/>
                <a:moveTo>
                  <a:pt x="8204" y="374"/>
                </a:moveTo>
                <a:cubicBezTo>
                  <a:pt x="8204" y="389"/>
                  <a:pt x="8247" y="460"/>
                  <a:pt x="8218" y="489"/>
                </a:cubicBezTo>
                <a:cubicBezTo>
                  <a:pt x="8214" y="503"/>
                  <a:pt x="8209" y="508"/>
                  <a:pt x="8205" y="508"/>
                </a:cubicBezTo>
                <a:cubicBezTo>
                  <a:pt x="8198" y="508"/>
                  <a:pt x="8194" y="485"/>
                  <a:pt x="8204" y="475"/>
                </a:cubicBezTo>
                <a:cubicBezTo>
                  <a:pt x="8218" y="460"/>
                  <a:pt x="8161" y="432"/>
                  <a:pt x="8132" y="432"/>
                </a:cubicBezTo>
                <a:cubicBezTo>
                  <a:pt x="8118" y="432"/>
                  <a:pt x="8132" y="403"/>
                  <a:pt x="8132" y="389"/>
                </a:cubicBezTo>
                <a:cubicBezTo>
                  <a:pt x="8175" y="389"/>
                  <a:pt x="8204" y="374"/>
                  <a:pt x="8204" y="374"/>
                </a:cubicBezTo>
                <a:close/>
                <a:moveTo>
                  <a:pt x="3175" y="475"/>
                </a:moveTo>
                <a:cubicBezTo>
                  <a:pt x="3190" y="475"/>
                  <a:pt x="3204" y="504"/>
                  <a:pt x="3218" y="532"/>
                </a:cubicBezTo>
                <a:lnTo>
                  <a:pt x="3218" y="547"/>
                </a:lnTo>
                <a:cubicBezTo>
                  <a:pt x="3197" y="554"/>
                  <a:pt x="3172" y="557"/>
                  <a:pt x="3152" y="557"/>
                </a:cubicBezTo>
                <a:cubicBezTo>
                  <a:pt x="3132" y="557"/>
                  <a:pt x="3118" y="554"/>
                  <a:pt x="3118" y="547"/>
                </a:cubicBezTo>
                <a:cubicBezTo>
                  <a:pt x="3103" y="547"/>
                  <a:pt x="3103" y="532"/>
                  <a:pt x="3089" y="518"/>
                </a:cubicBezTo>
                <a:lnTo>
                  <a:pt x="3103" y="518"/>
                </a:lnTo>
                <a:cubicBezTo>
                  <a:pt x="3132" y="504"/>
                  <a:pt x="3147" y="475"/>
                  <a:pt x="3175" y="475"/>
                </a:cubicBezTo>
                <a:close/>
                <a:moveTo>
                  <a:pt x="14425" y="446"/>
                </a:moveTo>
                <a:cubicBezTo>
                  <a:pt x="14439" y="446"/>
                  <a:pt x="14468" y="446"/>
                  <a:pt x="14482" y="475"/>
                </a:cubicBezTo>
                <a:lnTo>
                  <a:pt x="14482" y="518"/>
                </a:lnTo>
                <a:lnTo>
                  <a:pt x="14482" y="532"/>
                </a:lnTo>
                <a:cubicBezTo>
                  <a:pt x="14482" y="550"/>
                  <a:pt x="14477" y="562"/>
                  <a:pt x="14469" y="562"/>
                </a:cubicBezTo>
                <a:cubicBezTo>
                  <a:pt x="14465" y="562"/>
                  <a:pt x="14459" y="558"/>
                  <a:pt x="14454" y="547"/>
                </a:cubicBezTo>
                <a:cubicBezTo>
                  <a:pt x="14439" y="532"/>
                  <a:pt x="14425" y="460"/>
                  <a:pt x="14425" y="446"/>
                </a:cubicBezTo>
                <a:close/>
                <a:moveTo>
                  <a:pt x="17024" y="478"/>
                </a:moveTo>
                <a:cubicBezTo>
                  <a:pt x="17047" y="478"/>
                  <a:pt x="17068" y="482"/>
                  <a:pt x="17068" y="489"/>
                </a:cubicBezTo>
                <a:cubicBezTo>
                  <a:pt x="17083" y="489"/>
                  <a:pt x="17068" y="532"/>
                  <a:pt x="17068" y="547"/>
                </a:cubicBezTo>
                <a:cubicBezTo>
                  <a:pt x="17068" y="547"/>
                  <a:pt x="17040" y="532"/>
                  <a:pt x="17040" y="518"/>
                </a:cubicBezTo>
                <a:cubicBezTo>
                  <a:pt x="17040" y="504"/>
                  <a:pt x="17025" y="504"/>
                  <a:pt x="17025" y="504"/>
                </a:cubicBezTo>
                <a:lnTo>
                  <a:pt x="17025" y="518"/>
                </a:lnTo>
                <a:lnTo>
                  <a:pt x="16982" y="575"/>
                </a:lnTo>
                <a:cubicBezTo>
                  <a:pt x="16953" y="547"/>
                  <a:pt x="16939" y="518"/>
                  <a:pt x="16939" y="518"/>
                </a:cubicBezTo>
                <a:cubicBezTo>
                  <a:pt x="16939" y="518"/>
                  <a:pt x="16953" y="504"/>
                  <a:pt x="16968" y="489"/>
                </a:cubicBezTo>
                <a:cubicBezTo>
                  <a:pt x="16975" y="482"/>
                  <a:pt x="17000" y="478"/>
                  <a:pt x="17024" y="478"/>
                </a:cubicBezTo>
                <a:close/>
                <a:moveTo>
                  <a:pt x="16110" y="434"/>
                </a:moveTo>
                <a:cubicBezTo>
                  <a:pt x="16113" y="434"/>
                  <a:pt x="16116" y="437"/>
                  <a:pt x="16120" y="446"/>
                </a:cubicBezTo>
                <a:cubicBezTo>
                  <a:pt x="16126" y="458"/>
                  <a:pt x="16132" y="463"/>
                  <a:pt x="16140" y="463"/>
                </a:cubicBezTo>
                <a:cubicBezTo>
                  <a:pt x="16149" y="463"/>
                  <a:pt x="16161" y="454"/>
                  <a:pt x="16178" y="446"/>
                </a:cubicBezTo>
                <a:cubicBezTo>
                  <a:pt x="16178" y="446"/>
                  <a:pt x="16190" y="452"/>
                  <a:pt x="16199" y="452"/>
                </a:cubicBezTo>
                <a:cubicBezTo>
                  <a:pt x="16203" y="452"/>
                  <a:pt x="16206" y="451"/>
                  <a:pt x="16206" y="446"/>
                </a:cubicBezTo>
                <a:cubicBezTo>
                  <a:pt x="16211" y="442"/>
                  <a:pt x="16215" y="440"/>
                  <a:pt x="16219" y="440"/>
                </a:cubicBezTo>
                <a:cubicBezTo>
                  <a:pt x="16229" y="440"/>
                  <a:pt x="16239" y="450"/>
                  <a:pt x="16250" y="460"/>
                </a:cubicBezTo>
                <a:cubicBezTo>
                  <a:pt x="16264" y="475"/>
                  <a:pt x="16250" y="475"/>
                  <a:pt x="16250" y="504"/>
                </a:cubicBezTo>
                <a:lnTo>
                  <a:pt x="16235" y="547"/>
                </a:lnTo>
                <a:cubicBezTo>
                  <a:pt x="16217" y="574"/>
                  <a:pt x="16186" y="590"/>
                  <a:pt x="16155" y="590"/>
                </a:cubicBezTo>
                <a:cubicBezTo>
                  <a:pt x="16138" y="590"/>
                  <a:pt x="16121" y="586"/>
                  <a:pt x="16106" y="575"/>
                </a:cubicBezTo>
                <a:lnTo>
                  <a:pt x="16091" y="504"/>
                </a:lnTo>
                <a:cubicBezTo>
                  <a:pt x="16091" y="489"/>
                  <a:pt x="16077" y="475"/>
                  <a:pt x="16091" y="460"/>
                </a:cubicBezTo>
                <a:cubicBezTo>
                  <a:pt x="16101" y="451"/>
                  <a:pt x="16104" y="434"/>
                  <a:pt x="16110" y="434"/>
                </a:cubicBezTo>
                <a:close/>
                <a:moveTo>
                  <a:pt x="16379" y="446"/>
                </a:moveTo>
                <a:lnTo>
                  <a:pt x="16422" y="460"/>
                </a:lnTo>
                <a:lnTo>
                  <a:pt x="16436" y="475"/>
                </a:lnTo>
                <a:cubicBezTo>
                  <a:pt x="16436" y="489"/>
                  <a:pt x="16436" y="504"/>
                  <a:pt x="16436" y="518"/>
                </a:cubicBezTo>
                <a:lnTo>
                  <a:pt x="16422" y="532"/>
                </a:lnTo>
                <a:lnTo>
                  <a:pt x="16408" y="532"/>
                </a:lnTo>
                <a:cubicBezTo>
                  <a:pt x="16393" y="532"/>
                  <a:pt x="16393" y="547"/>
                  <a:pt x="16393" y="561"/>
                </a:cubicBezTo>
                <a:lnTo>
                  <a:pt x="16393" y="575"/>
                </a:lnTo>
                <a:lnTo>
                  <a:pt x="16393" y="590"/>
                </a:lnTo>
                <a:cubicBezTo>
                  <a:pt x="16391" y="592"/>
                  <a:pt x="16387" y="594"/>
                  <a:pt x="16384" y="594"/>
                </a:cubicBezTo>
                <a:cubicBezTo>
                  <a:pt x="16368" y="594"/>
                  <a:pt x="16342" y="570"/>
                  <a:pt x="16307" y="547"/>
                </a:cubicBezTo>
                <a:lnTo>
                  <a:pt x="16293" y="504"/>
                </a:lnTo>
                <a:lnTo>
                  <a:pt x="16278" y="504"/>
                </a:lnTo>
                <a:cubicBezTo>
                  <a:pt x="16293" y="489"/>
                  <a:pt x="16336" y="460"/>
                  <a:pt x="16379" y="446"/>
                </a:cubicBezTo>
                <a:close/>
                <a:moveTo>
                  <a:pt x="16860" y="471"/>
                </a:moveTo>
                <a:cubicBezTo>
                  <a:pt x="16872" y="471"/>
                  <a:pt x="16882" y="499"/>
                  <a:pt x="16882" y="547"/>
                </a:cubicBezTo>
                <a:lnTo>
                  <a:pt x="16853" y="561"/>
                </a:lnTo>
                <a:cubicBezTo>
                  <a:pt x="16839" y="590"/>
                  <a:pt x="16824" y="604"/>
                  <a:pt x="16824" y="604"/>
                </a:cubicBezTo>
                <a:lnTo>
                  <a:pt x="16810" y="604"/>
                </a:lnTo>
                <a:cubicBezTo>
                  <a:pt x="16810" y="575"/>
                  <a:pt x="16795" y="561"/>
                  <a:pt x="16795" y="547"/>
                </a:cubicBezTo>
                <a:lnTo>
                  <a:pt x="16767" y="504"/>
                </a:lnTo>
                <a:cubicBezTo>
                  <a:pt x="16781" y="504"/>
                  <a:pt x="16839" y="489"/>
                  <a:pt x="16853" y="475"/>
                </a:cubicBezTo>
                <a:cubicBezTo>
                  <a:pt x="16855" y="472"/>
                  <a:pt x="16858" y="471"/>
                  <a:pt x="16860" y="471"/>
                </a:cubicBezTo>
                <a:close/>
                <a:moveTo>
                  <a:pt x="17600" y="478"/>
                </a:moveTo>
                <a:cubicBezTo>
                  <a:pt x="17618" y="478"/>
                  <a:pt x="17636" y="482"/>
                  <a:pt x="17643" y="489"/>
                </a:cubicBezTo>
                <a:lnTo>
                  <a:pt x="17643" y="504"/>
                </a:lnTo>
                <a:lnTo>
                  <a:pt x="17643" y="547"/>
                </a:lnTo>
                <a:cubicBezTo>
                  <a:pt x="17629" y="518"/>
                  <a:pt x="17614" y="518"/>
                  <a:pt x="17600" y="518"/>
                </a:cubicBezTo>
                <a:cubicBezTo>
                  <a:pt x="17600" y="532"/>
                  <a:pt x="17614" y="561"/>
                  <a:pt x="17614" y="575"/>
                </a:cubicBezTo>
                <a:cubicBezTo>
                  <a:pt x="17614" y="590"/>
                  <a:pt x="17614" y="604"/>
                  <a:pt x="17600" y="618"/>
                </a:cubicBezTo>
                <a:cubicBezTo>
                  <a:pt x="17600" y="618"/>
                  <a:pt x="17586" y="604"/>
                  <a:pt x="17571" y="604"/>
                </a:cubicBezTo>
                <a:lnTo>
                  <a:pt x="17557" y="575"/>
                </a:lnTo>
                <a:cubicBezTo>
                  <a:pt x="17543" y="532"/>
                  <a:pt x="17543" y="489"/>
                  <a:pt x="17557" y="489"/>
                </a:cubicBezTo>
                <a:cubicBezTo>
                  <a:pt x="17564" y="482"/>
                  <a:pt x="17582" y="478"/>
                  <a:pt x="17600" y="478"/>
                </a:cubicBezTo>
                <a:close/>
                <a:moveTo>
                  <a:pt x="17454" y="495"/>
                </a:moveTo>
                <a:cubicBezTo>
                  <a:pt x="17460" y="495"/>
                  <a:pt x="17465" y="498"/>
                  <a:pt x="17471" y="504"/>
                </a:cubicBezTo>
                <a:cubicBezTo>
                  <a:pt x="17485" y="532"/>
                  <a:pt x="17428" y="561"/>
                  <a:pt x="17413" y="575"/>
                </a:cubicBezTo>
                <a:lnTo>
                  <a:pt x="17413" y="604"/>
                </a:lnTo>
                <a:lnTo>
                  <a:pt x="17428" y="647"/>
                </a:lnTo>
                <a:cubicBezTo>
                  <a:pt x="17427" y="648"/>
                  <a:pt x="17426" y="649"/>
                  <a:pt x="17425" y="649"/>
                </a:cubicBezTo>
                <a:cubicBezTo>
                  <a:pt x="17411" y="649"/>
                  <a:pt x="17400" y="559"/>
                  <a:pt x="17413" y="532"/>
                </a:cubicBezTo>
                <a:cubicBezTo>
                  <a:pt x="17431" y="505"/>
                  <a:pt x="17444" y="495"/>
                  <a:pt x="17454" y="495"/>
                </a:cubicBezTo>
                <a:close/>
                <a:moveTo>
                  <a:pt x="18591" y="676"/>
                </a:moveTo>
                <a:cubicBezTo>
                  <a:pt x="18606" y="676"/>
                  <a:pt x="18620" y="690"/>
                  <a:pt x="18620" y="705"/>
                </a:cubicBezTo>
                <a:cubicBezTo>
                  <a:pt x="18620" y="719"/>
                  <a:pt x="18563" y="776"/>
                  <a:pt x="18548" y="776"/>
                </a:cubicBezTo>
                <a:cubicBezTo>
                  <a:pt x="18534" y="776"/>
                  <a:pt x="18520" y="791"/>
                  <a:pt x="18505" y="791"/>
                </a:cubicBezTo>
                <a:lnTo>
                  <a:pt x="18491" y="776"/>
                </a:lnTo>
                <a:lnTo>
                  <a:pt x="18476" y="719"/>
                </a:lnTo>
                <a:cubicBezTo>
                  <a:pt x="18505" y="690"/>
                  <a:pt x="18563" y="676"/>
                  <a:pt x="18591" y="676"/>
                </a:cubicBezTo>
                <a:close/>
                <a:moveTo>
                  <a:pt x="10282" y="738"/>
                </a:moveTo>
                <a:cubicBezTo>
                  <a:pt x="10345" y="738"/>
                  <a:pt x="10385" y="820"/>
                  <a:pt x="10445" y="820"/>
                </a:cubicBezTo>
                <a:cubicBezTo>
                  <a:pt x="10429" y="823"/>
                  <a:pt x="10413" y="825"/>
                  <a:pt x="10397" y="825"/>
                </a:cubicBezTo>
                <a:cubicBezTo>
                  <a:pt x="10342" y="825"/>
                  <a:pt x="10289" y="803"/>
                  <a:pt x="10244" y="748"/>
                </a:cubicBezTo>
                <a:cubicBezTo>
                  <a:pt x="10258" y="741"/>
                  <a:pt x="10270" y="738"/>
                  <a:pt x="10282" y="738"/>
                </a:cubicBezTo>
                <a:close/>
                <a:moveTo>
                  <a:pt x="2778" y="723"/>
                </a:moveTo>
                <a:cubicBezTo>
                  <a:pt x="2784" y="723"/>
                  <a:pt x="2787" y="726"/>
                  <a:pt x="2787" y="733"/>
                </a:cubicBezTo>
                <a:cubicBezTo>
                  <a:pt x="2787" y="733"/>
                  <a:pt x="2787" y="762"/>
                  <a:pt x="2802" y="762"/>
                </a:cubicBezTo>
                <a:lnTo>
                  <a:pt x="2831" y="762"/>
                </a:lnTo>
                <a:cubicBezTo>
                  <a:pt x="2845" y="762"/>
                  <a:pt x="2845" y="776"/>
                  <a:pt x="2831" y="791"/>
                </a:cubicBezTo>
                <a:lnTo>
                  <a:pt x="2831" y="805"/>
                </a:lnTo>
                <a:lnTo>
                  <a:pt x="2802" y="820"/>
                </a:lnTo>
                <a:cubicBezTo>
                  <a:pt x="2793" y="829"/>
                  <a:pt x="2785" y="832"/>
                  <a:pt x="2779" y="832"/>
                </a:cubicBezTo>
                <a:cubicBezTo>
                  <a:pt x="2764" y="832"/>
                  <a:pt x="2754" y="815"/>
                  <a:pt x="2744" y="805"/>
                </a:cubicBezTo>
                <a:cubicBezTo>
                  <a:pt x="2744" y="776"/>
                  <a:pt x="2744" y="776"/>
                  <a:pt x="2730" y="776"/>
                </a:cubicBezTo>
                <a:lnTo>
                  <a:pt x="2730" y="791"/>
                </a:lnTo>
                <a:cubicBezTo>
                  <a:pt x="2716" y="805"/>
                  <a:pt x="2716" y="820"/>
                  <a:pt x="2701" y="834"/>
                </a:cubicBezTo>
                <a:cubicBezTo>
                  <a:pt x="2701" y="834"/>
                  <a:pt x="2687" y="820"/>
                  <a:pt x="2687" y="820"/>
                </a:cubicBezTo>
                <a:lnTo>
                  <a:pt x="2687" y="805"/>
                </a:lnTo>
                <a:cubicBezTo>
                  <a:pt x="2687" y="791"/>
                  <a:pt x="2730" y="733"/>
                  <a:pt x="2759" y="733"/>
                </a:cubicBezTo>
                <a:cubicBezTo>
                  <a:pt x="2766" y="726"/>
                  <a:pt x="2773" y="723"/>
                  <a:pt x="2778" y="723"/>
                </a:cubicBezTo>
                <a:close/>
                <a:moveTo>
                  <a:pt x="22488" y="825"/>
                </a:moveTo>
                <a:cubicBezTo>
                  <a:pt x="22482" y="825"/>
                  <a:pt x="22476" y="828"/>
                  <a:pt x="22471" y="834"/>
                </a:cubicBezTo>
                <a:cubicBezTo>
                  <a:pt x="22456" y="863"/>
                  <a:pt x="22427" y="920"/>
                  <a:pt x="22427" y="935"/>
                </a:cubicBezTo>
                <a:cubicBezTo>
                  <a:pt x="22427" y="935"/>
                  <a:pt x="22440" y="941"/>
                  <a:pt x="22457" y="941"/>
                </a:cubicBezTo>
                <a:cubicBezTo>
                  <a:pt x="22466" y="941"/>
                  <a:pt x="22475" y="939"/>
                  <a:pt x="22485" y="935"/>
                </a:cubicBezTo>
                <a:cubicBezTo>
                  <a:pt x="22499" y="935"/>
                  <a:pt x="22528" y="877"/>
                  <a:pt x="22514" y="848"/>
                </a:cubicBezTo>
                <a:cubicBezTo>
                  <a:pt x="22505" y="832"/>
                  <a:pt x="22497" y="825"/>
                  <a:pt x="22488" y="825"/>
                </a:cubicBezTo>
                <a:close/>
                <a:moveTo>
                  <a:pt x="3348" y="733"/>
                </a:moveTo>
                <a:cubicBezTo>
                  <a:pt x="3362" y="733"/>
                  <a:pt x="3405" y="805"/>
                  <a:pt x="3405" y="820"/>
                </a:cubicBezTo>
                <a:cubicBezTo>
                  <a:pt x="3420" y="848"/>
                  <a:pt x="3448" y="906"/>
                  <a:pt x="3463" y="920"/>
                </a:cubicBezTo>
                <a:cubicBezTo>
                  <a:pt x="3477" y="935"/>
                  <a:pt x="3463" y="949"/>
                  <a:pt x="3434" y="949"/>
                </a:cubicBezTo>
                <a:cubicBezTo>
                  <a:pt x="3391" y="949"/>
                  <a:pt x="3319" y="805"/>
                  <a:pt x="3305" y="791"/>
                </a:cubicBezTo>
                <a:cubicBezTo>
                  <a:pt x="3305" y="776"/>
                  <a:pt x="3305" y="748"/>
                  <a:pt x="3319" y="748"/>
                </a:cubicBezTo>
                <a:lnTo>
                  <a:pt x="3319" y="733"/>
                </a:lnTo>
                <a:close/>
                <a:moveTo>
                  <a:pt x="2313" y="575"/>
                </a:moveTo>
                <a:lnTo>
                  <a:pt x="2299" y="633"/>
                </a:lnTo>
                <a:lnTo>
                  <a:pt x="2285" y="690"/>
                </a:lnTo>
                <a:cubicBezTo>
                  <a:pt x="2313" y="676"/>
                  <a:pt x="2342" y="662"/>
                  <a:pt x="2342" y="647"/>
                </a:cubicBezTo>
                <a:cubicBezTo>
                  <a:pt x="2352" y="637"/>
                  <a:pt x="2376" y="621"/>
                  <a:pt x="2399" y="621"/>
                </a:cubicBezTo>
                <a:cubicBezTo>
                  <a:pt x="2409" y="621"/>
                  <a:pt x="2419" y="624"/>
                  <a:pt x="2428" y="633"/>
                </a:cubicBezTo>
                <a:lnTo>
                  <a:pt x="2443" y="662"/>
                </a:lnTo>
                <a:lnTo>
                  <a:pt x="2457" y="676"/>
                </a:lnTo>
                <a:cubicBezTo>
                  <a:pt x="2486" y="676"/>
                  <a:pt x="2500" y="662"/>
                  <a:pt x="2514" y="662"/>
                </a:cubicBezTo>
                <a:lnTo>
                  <a:pt x="2543" y="690"/>
                </a:lnTo>
                <a:cubicBezTo>
                  <a:pt x="2572" y="733"/>
                  <a:pt x="2586" y="776"/>
                  <a:pt x="2586" y="776"/>
                </a:cubicBezTo>
                <a:lnTo>
                  <a:pt x="2586" y="791"/>
                </a:lnTo>
                <a:lnTo>
                  <a:pt x="2543" y="791"/>
                </a:lnTo>
                <a:cubicBezTo>
                  <a:pt x="2514" y="791"/>
                  <a:pt x="2529" y="805"/>
                  <a:pt x="2529" y="820"/>
                </a:cubicBezTo>
                <a:cubicBezTo>
                  <a:pt x="2543" y="834"/>
                  <a:pt x="2543" y="848"/>
                  <a:pt x="2543" y="848"/>
                </a:cubicBezTo>
                <a:cubicBezTo>
                  <a:pt x="2543" y="848"/>
                  <a:pt x="2537" y="855"/>
                  <a:pt x="2528" y="855"/>
                </a:cubicBezTo>
                <a:cubicBezTo>
                  <a:pt x="2524" y="855"/>
                  <a:pt x="2519" y="853"/>
                  <a:pt x="2514" y="848"/>
                </a:cubicBezTo>
                <a:lnTo>
                  <a:pt x="2500" y="848"/>
                </a:lnTo>
                <a:lnTo>
                  <a:pt x="2471" y="820"/>
                </a:lnTo>
                <a:cubicBezTo>
                  <a:pt x="2450" y="805"/>
                  <a:pt x="2432" y="798"/>
                  <a:pt x="2419" y="798"/>
                </a:cubicBezTo>
                <a:cubicBezTo>
                  <a:pt x="2407" y="798"/>
                  <a:pt x="2399" y="805"/>
                  <a:pt x="2399" y="820"/>
                </a:cubicBezTo>
                <a:lnTo>
                  <a:pt x="2457" y="834"/>
                </a:lnTo>
                <a:cubicBezTo>
                  <a:pt x="2483" y="886"/>
                  <a:pt x="2438" y="951"/>
                  <a:pt x="2419" y="951"/>
                </a:cubicBezTo>
                <a:cubicBezTo>
                  <a:pt x="2417" y="951"/>
                  <a:pt x="2415" y="950"/>
                  <a:pt x="2414" y="949"/>
                </a:cubicBezTo>
                <a:cubicBezTo>
                  <a:pt x="2414" y="920"/>
                  <a:pt x="2385" y="877"/>
                  <a:pt x="2385" y="863"/>
                </a:cubicBezTo>
                <a:cubicBezTo>
                  <a:pt x="2385" y="858"/>
                  <a:pt x="2383" y="857"/>
                  <a:pt x="2378" y="857"/>
                </a:cubicBezTo>
                <a:cubicBezTo>
                  <a:pt x="2368" y="857"/>
                  <a:pt x="2348" y="867"/>
                  <a:pt x="2328" y="877"/>
                </a:cubicBezTo>
                <a:lnTo>
                  <a:pt x="2299" y="891"/>
                </a:lnTo>
                <a:cubicBezTo>
                  <a:pt x="2285" y="877"/>
                  <a:pt x="2270" y="848"/>
                  <a:pt x="2285" y="834"/>
                </a:cubicBezTo>
                <a:lnTo>
                  <a:pt x="2299" y="834"/>
                </a:lnTo>
                <a:lnTo>
                  <a:pt x="2299" y="820"/>
                </a:lnTo>
                <a:cubicBezTo>
                  <a:pt x="2301" y="820"/>
                  <a:pt x="2302" y="821"/>
                  <a:pt x="2303" y="821"/>
                </a:cubicBezTo>
                <a:cubicBezTo>
                  <a:pt x="2323" y="821"/>
                  <a:pt x="2284" y="717"/>
                  <a:pt x="2270" y="690"/>
                </a:cubicBezTo>
                <a:cubicBezTo>
                  <a:pt x="2249" y="658"/>
                  <a:pt x="2227" y="642"/>
                  <a:pt x="2218" y="642"/>
                </a:cubicBezTo>
                <a:cubicBezTo>
                  <a:pt x="2215" y="642"/>
                  <a:pt x="2213" y="644"/>
                  <a:pt x="2213" y="647"/>
                </a:cubicBezTo>
                <a:cubicBezTo>
                  <a:pt x="2198" y="647"/>
                  <a:pt x="2198" y="633"/>
                  <a:pt x="2198" y="604"/>
                </a:cubicBezTo>
                <a:lnTo>
                  <a:pt x="2198" y="590"/>
                </a:lnTo>
                <a:lnTo>
                  <a:pt x="2227" y="590"/>
                </a:lnTo>
                <a:cubicBezTo>
                  <a:pt x="2241" y="575"/>
                  <a:pt x="2285" y="575"/>
                  <a:pt x="2313" y="575"/>
                </a:cubicBezTo>
                <a:close/>
                <a:moveTo>
                  <a:pt x="3218" y="820"/>
                </a:moveTo>
                <a:cubicBezTo>
                  <a:pt x="3247" y="820"/>
                  <a:pt x="3333" y="949"/>
                  <a:pt x="3319" y="978"/>
                </a:cubicBezTo>
                <a:cubicBezTo>
                  <a:pt x="3316" y="981"/>
                  <a:pt x="3312" y="983"/>
                  <a:pt x="3309" y="983"/>
                </a:cubicBezTo>
                <a:cubicBezTo>
                  <a:pt x="3299" y="983"/>
                  <a:pt x="3290" y="964"/>
                  <a:pt x="3290" y="920"/>
                </a:cubicBezTo>
                <a:lnTo>
                  <a:pt x="3262" y="891"/>
                </a:lnTo>
                <a:lnTo>
                  <a:pt x="3247" y="863"/>
                </a:lnTo>
                <a:cubicBezTo>
                  <a:pt x="3204" y="834"/>
                  <a:pt x="3190" y="820"/>
                  <a:pt x="3218" y="820"/>
                </a:cubicBezTo>
                <a:close/>
                <a:moveTo>
                  <a:pt x="14396" y="848"/>
                </a:moveTo>
                <a:lnTo>
                  <a:pt x="14439" y="891"/>
                </a:lnTo>
                <a:cubicBezTo>
                  <a:pt x="14439" y="891"/>
                  <a:pt x="14454" y="877"/>
                  <a:pt x="14468" y="877"/>
                </a:cubicBezTo>
                <a:cubicBezTo>
                  <a:pt x="14482" y="877"/>
                  <a:pt x="14497" y="891"/>
                  <a:pt x="14497" y="891"/>
                </a:cubicBezTo>
                <a:cubicBezTo>
                  <a:pt x="14497" y="920"/>
                  <a:pt x="14497" y="963"/>
                  <a:pt x="14482" y="978"/>
                </a:cubicBezTo>
                <a:lnTo>
                  <a:pt x="14468" y="992"/>
                </a:lnTo>
                <a:cubicBezTo>
                  <a:pt x="14441" y="979"/>
                  <a:pt x="14403" y="904"/>
                  <a:pt x="14374" y="904"/>
                </a:cubicBezTo>
                <a:cubicBezTo>
                  <a:pt x="14372" y="904"/>
                  <a:pt x="14370" y="905"/>
                  <a:pt x="14367" y="906"/>
                </a:cubicBezTo>
                <a:cubicBezTo>
                  <a:pt x="14339" y="906"/>
                  <a:pt x="14353" y="877"/>
                  <a:pt x="14396" y="848"/>
                </a:cubicBezTo>
                <a:close/>
                <a:moveTo>
                  <a:pt x="4013" y="869"/>
                </a:moveTo>
                <a:cubicBezTo>
                  <a:pt x="4032" y="869"/>
                  <a:pt x="4056" y="888"/>
                  <a:pt x="4080" y="920"/>
                </a:cubicBezTo>
                <a:lnTo>
                  <a:pt x="4138" y="920"/>
                </a:lnTo>
                <a:cubicBezTo>
                  <a:pt x="4152" y="949"/>
                  <a:pt x="4138" y="978"/>
                  <a:pt x="4124" y="978"/>
                </a:cubicBezTo>
                <a:lnTo>
                  <a:pt x="4095" y="935"/>
                </a:lnTo>
                <a:cubicBezTo>
                  <a:pt x="4066" y="963"/>
                  <a:pt x="4023" y="992"/>
                  <a:pt x="3980" y="1021"/>
                </a:cubicBezTo>
                <a:lnTo>
                  <a:pt x="3951" y="1035"/>
                </a:lnTo>
                <a:lnTo>
                  <a:pt x="3937" y="1035"/>
                </a:lnTo>
                <a:cubicBezTo>
                  <a:pt x="3922" y="1021"/>
                  <a:pt x="3922" y="992"/>
                  <a:pt x="3951" y="963"/>
                </a:cubicBezTo>
                <a:lnTo>
                  <a:pt x="3966" y="920"/>
                </a:lnTo>
                <a:lnTo>
                  <a:pt x="3980" y="906"/>
                </a:lnTo>
                <a:cubicBezTo>
                  <a:pt x="3986" y="881"/>
                  <a:pt x="3998" y="869"/>
                  <a:pt x="4013" y="869"/>
                </a:cubicBezTo>
                <a:close/>
                <a:moveTo>
                  <a:pt x="4325" y="935"/>
                </a:moveTo>
                <a:cubicBezTo>
                  <a:pt x="4339" y="935"/>
                  <a:pt x="4339" y="935"/>
                  <a:pt x="4310" y="949"/>
                </a:cubicBezTo>
                <a:lnTo>
                  <a:pt x="4310" y="1006"/>
                </a:lnTo>
                <a:lnTo>
                  <a:pt x="4325" y="1035"/>
                </a:lnTo>
                <a:cubicBezTo>
                  <a:pt x="4282" y="1049"/>
                  <a:pt x="4238" y="1049"/>
                  <a:pt x="4224" y="1049"/>
                </a:cubicBezTo>
                <a:cubicBezTo>
                  <a:pt x="4224" y="1049"/>
                  <a:pt x="4167" y="1035"/>
                  <a:pt x="4167" y="1006"/>
                </a:cubicBezTo>
                <a:cubicBezTo>
                  <a:pt x="4181" y="978"/>
                  <a:pt x="4195" y="963"/>
                  <a:pt x="4210" y="963"/>
                </a:cubicBezTo>
                <a:cubicBezTo>
                  <a:pt x="4210" y="966"/>
                  <a:pt x="4211" y="967"/>
                  <a:pt x="4213" y="967"/>
                </a:cubicBezTo>
                <a:cubicBezTo>
                  <a:pt x="4220" y="967"/>
                  <a:pt x="4238" y="949"/>
                  <a:pt x="4238" y="949"/>
                </a:cubicBezTo>
                <a:cubicBezTo>
                  <a:pt x="4224" y="935"/>
                  <a:pt x="4296" y="935"/>
                  <a:pt x="4325" y="935"/>
                </a:cubicBezTo>
                <a:close/>
                <a:moveTo>
                  <a:pt x="15804" y="920"/>
                </a:moveTo>
                <a:cubicBezTo>
                  <a:pt x="15818" y="920"/>
                  <a:pt x="15847" y="935"/>
                  <a:pt x="15847" y="935"/>
                </a:cubicBezTo>
                <a:lnTo>
                  <a:pt x="15847" y="963"/>
                </a:lnTo>
                <a:cubicBezTo>
                  <a:pt x="15833" y="978"/>
                  <a:pt x="15775" y="1035"/>
                  <a:pt x="15747" y="1049"/>
                </a:cubicBezTo>
                <a:cubicBezTo>
                  <a:pt x="15743" y="1053"/>
                  <a:pt x="15739" y="1055"/>
                  <a:pt x="15736" y="1055"/>
                </a:cubicBezTo>
                <a:cubicBezTo>
                  <a:pt x="15727" y="1055"/>
                  <a:pt x="15722" y="1042"/>
                  <a:pt x="15732" y="1021"/>
                </a:cubicBezTo>
                <a:lnTo>
                  <a:pt x="15732" y="1006"/>
                </a:lnTo>
                <a:cubicBezTo>
                  <a:pt x="15732" y="992"/>
                  <a:pt x="15732" y="963"/>
                  <a:pt x="15732" y="949"/>
                </a:cubicBezTo>
                <a:cubicBezTo>
                  <a:pt x="15737" y="932"/>
                  <a:pt x="15741" y="926"/>
                  <a:pt x="15745" y="926"/>
                </a:cubicBezTo>
                <a:cubicBezTo>
                  <a:pt x="15754" y="926"/>
                  <a:pt x="15763" y="951"/>
                  <a:pt x="15771" y="951"/>
                </a:cubicBezTo>
                <a:cubicBezTo>
                  <a:pt x="15773" y="951"/>
                  <a:pt x="15774" y="950"/>
                  <a:pt x="15775" y="949"/>
                </a:cubicBezTo>
                <a:cubicBezTo>
                  <a:pt x="15775" y="949"/>
                  <a:pt x="15790" y="920"/>
                  <a:pt x="15804" y="920"/>
                </a:cubicBezTo>
                <a:close/>
                <a:moveTo>
                  <a:pt x="11495" y="958"/>
                </a:moveTo>
                <a:cubicBezTo>
                  <a:pt x="11500" y="958"/>
                  <a:pt x="11505" y="960"/>
                  <a:pt x="11508" y="963"/>
                </a:cubicBezTo>
                <a:cubicBezTo>
                  <a:pt x="11523" y="978"/>
                  <a:pt x="11537" y="1021"/>
                  <a:pt x="11537" y="1035"/>
                </a:cubicBezTo>
                <a:lnTo>
                  <a:pt x="11523" y="1035"/>
                </a:lnTo>
                <a:lnTo>
                  <a:pt x="11494" y="1049"/>
                </a:lnTo>
                <a:cubicBezTo>
                  <a:pt x="11480" y="1057"/>
                  <a:pt x="11458" y="1060"/>
                  <a:pt x="11436" y="1060"/>
                </a:cubicBezTo>
                <a:cubicBezTo>
                  <a:pt x="11415" y="1060"/>
                  <a:pt x="11393" y="1057"/>
                  <a:pt x="11379" y="1049"/>
                </a:cubicBezTo>
                <a:lnTo>
                  <a:pt x="11336" y="1049"/>
                </a:lnTo>
                <a:cubicBezTo>
                  <a:pt x="11336" y="1049"/>
                  <a:pt x="11322" y="1021"/>
                  <a:pt x="11336" y="1006"/>
                </a:cubicBezTo>
                <a:cubicBezTo>
                  <a:pt x="11336" y="992"/>
                  <a:pt x="11350" y="992"/>
                  <a:pt x="11350" y="978"/>
                </a:cubicBezTo>
                <a:cubicBezTo>
                  <a:pt x="11362" y="978"/>
                  <a:pt x="11410" y="1014"/>
                  <a:pt x="11436" y="1014"/>
                </a:cubicBezTo>
                <a:cubicBezTo>
                  <a:pt x="11443" y="1014"/>
                  <a:pt x="11448" y="1012"/>
                  <a:pt x="11451" y="1006"/>
                </a:cubicBezTo>
                <a:cubicBezTo>
                  <a:pt x="11462" y="974"/>
                  <a:pt x="11480" y="958"/>
                  <a:pt x="11495" y="958"/>
                </a:cubicBezTo>
                <a:close/>
                <a:moveTo>
                  <a:pt x="14138" y="863"/>
                </a:moveTo>
                <a:lnTo>
                  <a:pt x="14138" y="877"/>
                </a:lnTo>
                <a:cubicBezTo>
                  <a:pt x="14152" y="891"/>
                  <a:pt x="14152" y="920"/>
                  <a:pt x="14123" y="920"/>
                </a:cubicBezTo>
                <a:cubicBezTo>
                  <a:pt x="14109" y="920"/>
                  <a:pt x="14109" y="935"/>
                  <a:pt x="14094" y="935"/>
                </a:cubicBezTo>
                <a:cubicBezTo>
                  <a:pt x="14094" y="935"/>
                  <a:pt x="14094" y="949"/>
                  <a:pt x="14094" y="963"/>
                </a:cubicBezTo>
                <a:lnTo>
                  <a:pt x="14166" y="963"/>
                </a:lnTo>
                <a:cubicBezTo>
                  <a:pt x="14168" y="962"/>
                  <a:pt x="14168" y="961"/>
                  <a:pt x="14168" y="961"/>
                </a:cubicBezTo>
                <a:lnTo>
                  <a:pt x="14168" y="961"/>
                </a:lnTo>
                <a:cubicBezTo>
                  <a:pt x="14170" y="961"/>
                  <a:pt x="14130" y="1008"/>
                  <a:pt x="14103" y="1008"/>
                </a:cubicBezTo>
                <a:cubicBezTo>
                  <a:pt x="14100" y="1008"/>
                  <a:pt x="14097" y="1008"/>
                  <a:pt x="14094" y="1006"/>
                </a:cubicBezTo>
                <a:cubicBezTo>
                  <a:pt x="14092" y="1004"/>
                  <a:pt x="14089" y="1003"/>
                  <a:pt x="14085" y="1003"/>
                </a:cubicBezTo>
                <a:cubicBezTo>
                  <a:pt x="14070" y="1003"/>
                  <a:pt x="14051" y="1026"/>
                  <a:pt x="14051" y="1049"/>
                </a:cubicBezTo>
                <a:cubicBezTo>
                  <a:pt x="14051" y="1057"/>
                  <a:pt x="14048" y="1060"/>
                  <a:pt x="14042" y="1060"/>
                </a:cubicBezTo>
                <a:cubicBezTo>
                  <a:pt x="14037" y="1060"/>
                  <a:pt x="14030" y="1057"/>
                  <a:pt x="14023" y="1049"/>
                </a:cubicBezTo>
                <a:lnTo>
                  <a:pt x="14008" y="1049"/>
                </a:lnTo>
                <a:lnTo>
                  <a:pt x="13994" y="1035"/>
                </a:lnTo>
                <a:cubicBezTo>
                  <a:pt x="13990" y="1039"/>
                  <a:pt x="13985" y="1041"/>
                  <a:pt x="13982" y="1041"/>
                </a:cubicBezTo>
                <a:cubicBezTo>
                  <a:pt x="13972" y="1041"/>
                  <a:pt x="13965" y="1031"/>
                  <a:pt x="13965" y="1021"/>
                </a:cubicBezTo>
                <a:cubicBezTo>
                  <a:pt x="13965" y="1021"/>
                  <a:pt x="13979" y="992"/>
                  <a:pt x="14008" y="963"/>
                </a:cubicBezTo>
                <a:cubicBezTo>
                  <a:pt x="14023" y="949"/>
                  <a:pt x="14109" y="877"/>
                  <a:pt x="14138" y="863"/>
                </a:cubicBezTo>
                <a:close/>
                <a:moveTo>
                  <a:pt x="11937" y="937"/>
                </a:moveTo>
                <a:cubicBezTo>
                  <a:pt x="11947" y="937"/>
                  <a:pt x="11958" y="961"/>
                  <a:pt x="11968" y="992"/>
                </a:cubicBezTo>
                <a:lnTo>
                  <a:pt x="11968" y="1021"/>
                </a:lnTo>
                <a:lnTo>
                  <a:pt x="11968" y="1064"/>
                </a:lnTo>
                <a:cubicBezTo>
                  <a:pt x="11925" y="1064"/>
                  <a:pt x="11853" y="1049"/>
                  <a:pt x="11839" y="1006"/>
                </a:cubicBezTo>
                <a:cubicBezTo>
                  <a:pt x="11839" y="983"/>
                  <a:pt x="11848" y="959"/>
                  <a:pt x="11852" y="959"/>
                </a:cubicBezTo>
                <a:cubicBezTo>
                  <a:pt x="11853" y="959"/>
                  <a:pt x="11853" y="961"/>
                  <a:pt x="11853" y="963"/>
                </a:cubicBezTo>
                <a:cubicBezTo>
                  <a:pt x="11857" y="967"/>
                  <a:pt x="11864" y="969"/>
                  <a:pt x="11872" y="969"/>
                </a:cubicBezTo>
                <a:cubicBezTo>
                  <a:pt x="11890" y="969"/>
                  <a:pt x="11915" y="959"/>
                  <a:pt x="11925" y="949"/>
                </a:cubicBezTo>
                <a:cubicBezTo>
                  <a:pt x="11929" y="941"/>
                  <a:pt x="11933" y="937"/>
                  <a:pt x="11937" y="937"/>
                </a:cubicBezTo>
                <a:close/>
                <a:moveTo>
                  <a:pt x="13109" y="701"/>
                </a:moveTo>
                <a:cubicBezTo>
                  <a:pt x="13112" y="701"/>
                  <a:pt x="13115" y="702"/>
                  <a:pt x="13117" y="705"/>
                </a:cubicBezTo>
                <a:lnTo>
                  <a:pt x="13189" y="705"/>
                </a:lnTo>
                <a:lnTo>
                  <a:pt x="13218" y="748"/>
                </a:lnTo>
                <a:cubicBezTo>
                  <a:pt x="13218" y="755"/>
                  <a:pt x="13222" y="755"/>
                  <a:pt x="13227" y="755"/>
                </a:cubicBezTo>
                <a:cubicBezTo>
                  <a:pt x="13232" y="755"/>
                  <a:pt x="13240" y="755"/>
                  <a:pt x="13247" y="762"/>
                </a:cubicBezTo>
                <a:cubicBezTo>
                  <a:pt x="13247" y="762"/>
                  <a:pt x="13253" y="756"/>
                  <a:pt x="13257" y="756"/>
                </a:cubicBezTo>
                <a:cubicBezTo>
                  <a:pt x="13260" y="756"/>
                  <a:pt x="13261" y="757"/>
                  <a:pt x="13261" y="762"/>
                </a:cubicBezTo>
                <a:cubicBezTo>
                  <a:pt x="13261" y="776"/>
                  <a:pt x="13247" y="805"/>
                  <a:pt x="13218" y="834"/>
                </a:cubicBezTo>
                <a:lnTo>
                  <a:pt x="13218" y="877"/>
                </a:lnTo>
                <a:lnTo>
                  <a:pt x="13218" y="891"/>
                </a:lnTo>
                <a:cubicBezTo>
                  <a:pt x="13204" y="906"/>
                  <a:pt x="13132" y="935"/>
                  <a:pt x="13146" y="963"/>
                </a:cubicBezTo>
                <a:cubicBezTo>
                  <a:pt x="13146" y="992"/>
                  <a:pt x="13146" y="1049"/>
                  <a:pt x="13132" y="1064"/>
                </a:cubicBezTo>
                <a:cubicBezTo>
                  <a:pt x="13117" y="1064"/>
                  <a:pt x="13117" y="1049"/>
                  <a:pt x="13132" y="1021"/>
                </a:cubicBezTo>
                <a:cubicBezTo>
                  <a:pt x="13146" y="992"/>
                  <a:pt x="13074" y="906"/>
                  <a:pt x="13074" y="848"/>
                </a:cubicBezTo>
                <a:lnTo>
                  <a:pt x="13060" y="791"/>
                </a:lnTo>
                <a:lnTo>
                  <a:pt x="13060" y="762"/>
                </a:lnTo>
                <a:cubicBezTo>
                  <a:pt x="13072" y="727"/>
                  <a:pt x="13093" y="701"/>
                  <a:pt x="13109" y="701"/>
                </a:cubicBezTo>
                <a:close/>
                <a:moveTo>
                  <a:pt x="15043" y="920"/>
                </a:moveTo>
                <a:cubicBezTo>
                  <a:pt x="15071" y="920"/>
                  <a:pt x="15086" y="963"/>
                  <a:pt x="15086" y="978"/>
                </a:cubicBezTo>
                <a:cubicBezTo>
                  <a:pt x="15086" y="992"/>
                  <a:pt x="15100" y="1006"/>
                  <a:pt x="15100" y="1006"/>
                </a:cubicBezTo>
                <a:cubicBezTo>
                  <a:pt x="15114" y="1006"/>
                  <a:pt x="15129" y="1006"/>
                  <a:pt x="15129" y="1035"/>
                </a:cubicBezTo>
                <a:lnTo>
                  <a:pt x="15114" y="1049"/>
                </a:lnTo>
                <a:lnTo>
                  <a:pt x="15086" y="1049"/>
                </a:lnTo>
                <a:lnTo>
                  <a:pt x="15071" y="1064"/>
                </a:lnTo>
                <a:cubicBezTo>
                  <a:pt x="15043" y="1064"/>
                  <a:pt x="15028" y="1064"/>
                  <a:pt x="15028" y="1035"/>
                </a:cubicBezTo>
                <a:lnTo>
                  <a:pt x="15028" y="1021"/>
                </a:lnTo>
                <a:lnTo>
                  <a:pt x="15014" y="1021"/>
                </a:lnTo>
                <a:lnTo>
                  <a:pt x="15000" y="992"/>
                </a:lnTo>
                <a:cubicBezTo>
                  <a:pt x="14971" y="963"/>
                  <a:pt x="15028" y="920"/>
                  <a:pt x="15043" y="920"/>
                </a:cubicBezTo>
                <a:close/>
                <a:moveTo>
                  <a:pt x="8959" y="990"/>
                </a:moveTo>
                <a:cubicBezTo>
                  <a:pt x="8961" y="990"/>
                  <a:pt x="8964" y="990"/>
                  <a:pt x="8965" y="992"/>
                </a:cubicBezTo>
                <a:cubicBezTo>
                  <a:pt x="8980" y="1006"/>
                  <a:pt x="8951" y="1049"/>
                  <a:pt x="8937" y="1064"/>
                </a:cubicBezTo>
                <a:cubicBezTo>
                  <a:pt x="8932" y="1068"/>
                  <a:pt x="8927" y="1070"/>
                  <a:pt x="8921" y="1070"/>
                </a:cubicBezTo>
                <a:cubicBezTo>
                  <a:pt x="8908" y="1070"/>
                  <a:pt x="8893" y="1060"/>
                  <a:pt x="8893" y="1049"/>
                </a:cubicBezTo>
                <a:cubicBezTo>
                  <a:pt x="8881" y="1037"/>
                  <a:pt x="8936" y="990"/>
                  <a:pt x="8959" y="990"/>
                </a:cubicBezTo>
                <a:close/>
                <a:moveTo>
                  <a:pt x="10100" y="920"/>
                </a:moveTo>
                <a:lnTo>
                  <a:pt x="10100" y="920"/>
                </a:lnTo>
                <a:cubicBezTo>
                  <a:pt x="10115" y="935"/>
                  <a:pt x="10100" y="963"/>
                  <a:pt x="10072" y="992"/>
                </a:cubicBezTo>
                <a:lnTo>
                  <a:pt x="10086" y="1049"/>
                </a:lnTo>
                <a:cubicBezTo>
                  <a:pt x="10086" y="1049"/>
                  <a:pt x="10072" y="1078"/>
                  <a:pt x="10072" y="1078"/>
                </a:cubicBezTo>
                <a:cubicBezTo>
                  <a:pt x="10057" y="1078"/>
                  <a:pt x="10043" y="1064"/>
                  <a:pt x="10043" y="1064"/>
                </a:cubicBezTo>
                <a:lnTo>
                  <a:pt x="10028" y="1049"/>
                </a:lnTo>
                <a:cubicBezTo>
                  <a:pt x="10028" y="1035"/>
                  <a:pt x="9971" y="963"/>
                  <a:pt x="9985" y="949"/>
                </a:cubicBezTo>
                <a:cubicBezTo>
                  <a:pt x="9993" y="942"/>
                  <a:pt x="9996" y="938"/>
                  <a:pt x="10000" y="938"/>
                </a:cubicBezTo>
                <a:cubicBezTo>
                  <a:pt x="10003" y="938"/>
                  <a:pt x="10007" y="942"/>
                  <a:pt x="10014" y="949"/>
                </a:cubicBezTo>
                <a:cubicBezTo>
                  <a:pt x="10014" y="955"/>
                  <a:pt x="10024" y="958"/>
                  <a:pt x="10036" y="958"/>
                </a:cubicBezTo>
                <a:cubicBezTo>
                  <a:pt x="10052" y="958"/>
                  <a:pt x="10072" y="951"/>
                  <a:pt x="10072" y="935"/>
                </a:cubicBezTo>
                <a:cubicBezTo>
                  <a:pt x="10072" y="920"/>
                  <a:pt x="10100" y="920"/>
                  <a:pt x="10100" y="920"/>
                </a:cubicBezTo>
                <a:close/>
                <a:moveTo>
                  <a:pt x="15282" y="955"/>
                </a:moveTo>
                <a:cubicBezTo>
                  <a:pt x="15293" y="955"/>
                  <a:pt x="15305" y="958"/>
                  <a:pt x="15316" y="963"/>
                </a:cubicBezTo>
                <a:cubicBezTo>
                  <a:pt x="15340" y="976"/>
                  <a:pt x="15376" y="1009"/>
                  <a:pt x="15394" y="1009"/>
                </a:cubicBezTo>
                <a:cubicBezTo>
                  <a:pt x="15397" y="1009"/>
                  <a:pt x="15400" y="1008"/>
                  <a:pt x="15402" y="1006"/>
                </a:cubicBezTo>
                <a:cubicBezTo>
                  <a:pt x="15405" y="1004"/>
                  <a:pt x="15407" y="1002"/>
                  <a:pt x="15410" y="1002"/>
                </a:cubicBezTo>
                <a:cubicBezTo>
                  <a:pt x="15422" y="1002"/>
                  <a:pt x="15433" y="1023"/>
                  <a:pt x="15445" y="1035"/>
                </a:cubicBezTo>
                <a:cubicBezTo>
                  <a:pt x="15445" y="1049"/>
                  <a:pt x="15445" y="1078"/>
                  <a:pt x="15445" y="1078"/>
                </a:cubicBezTo>
                <a:cubicBezTo>
                  <a:pt x="15445" y="1078"/>
                  <a:pt x="15431" y="1078"/>
                  <a:pt x="15416" y="1064"/>
                </a:cubicBezTo>
                <a:cubicBezTo>
                  <a:pt x="15416" y="1049"/>
                  <a:pt x="15287" y="1035"/>
                  <a:pt x="15258" y="992"/>
                </a:cubicBezTo>
                <a:cubicBezTo>
                  <a:pt x="15249" y="965"/>
                  <a:pt x="15263" y="955"/>
                  <a:pt x="15282" y="955"/>
                </a:cubicBezTo>
                <a:close/>
                <a:moveTo>
                  <a:pt x="5086" y="978"/>
                </a:moveTo>
                <a:lnTo>
                  <a:pt x="5101" y="992"/>
                </a:lnTo>
                <a:cubicBezTo>
                  <a:pt x="5115" y="992"/>
                  <a:pt x="5129" y="1006"/>
                  <a:pt x="5129" y="1006"/>
                </a:cubicBezTo>
                <a:cubicBezTo>
                  <a:pt x="5129" y="1021"/>
                  <a:pt x="5115" y="1049"/>
                  <a:pt x="5115" y="1049"/>
                </a:cubicBezTo>
                <a:lnTo>
                  <a:pt x="5072" y="1035"/>
                </a:lnTo>
                <a:cubicBezTo>
                  <a:pt x="5053" y="1063"/>
                  <a:pt x="5035" y="1079"/>
                  <a:pt x="5024" y="1079"/>
                </a:cubicBezTo>
                <a:cubicBezTo>
                  <a:pt x="5018" y="1079"/>
                  <a:pt x="5014" y="1074"/>
                  <a:pt x="5014" y="1064"/>
                </a:cubicBezTo>
                <a:cubicBezTo>
                  <a:pt x="5000" y="1049"/>
                  <a:pt x="5029" y="978"/>
                  <a:pt x="5086" y="978"/>
                </a:cubicBezTo>
                <a:close/>
                <a:moveTo>
                  <a:pt x="5963" y="978"/>
                </a:moveTo>
                <a:cubicBezTo>
                  <a:pt x="5973" y="988"/>
                  <a:pt x="6004" y="998"/>
                  <a:pt x="6037" y="998"/>
                </a:cubicBezTo>
                <a:cubicBezTo>
                  <a:pt x="6051" y="998"/>
                  <a:pt x="6065" y="996"/>
                  <a:pt x="6077" y="992"/>
                </a:cubicBezTo>
                <a:lnTo>
                  <a:pt x="6077" y="1049"/>
                </a:lnTo>
                <a:lnTo>
                  <a:pt x="6063" y="1078"/>
                </a:lnTo>
                <a:cubicBezTo>
                  <a:pt x="6020" y="1093"/>
                  <a:pt x="5963" y="1093"/>
                  <a:pt x="5963" y="1093"/>
                </a:cubicBezTo>
                <a:lnTo>
                  <a:pt x="5963" y="1078"/>
                </a:lnTo>
                <a:lnTo>
                  <a:pt x="5948" y="1049"/>
                </a:lnTo>
                <a:cubicBezTo>
                  <a:pt x="5948" y="1006"/>
                  <a:pt x="5948" y="978"/>
                  <a:pt x="5963" y="978"/>
                </a:cubicBezTo>
                <a:close/>
                <a:moveTo>
                  <a:pt x="10488" y="963"/>
                </a:moveTo>
                <a:cubicBezTo>
                  <a:pt x="10517" y="963"/>
                  <a:pt x="10517" y="1093"/>
                  <a:pt x="10488" y="1093"/>
                </a:cubicBezTo>
                <a:cubicBezTo>
                  <a:pt x="10460" y="1093"/>
                  <a:pt x="10431" y="1035"/>
                  <a:pt x="10431" y="1006"/>
                </a:cubicBezTo>
                <a:cubicBezTo>
                  <a:pt x="10431" y="978"/>
                  <a:pt x="10460" y="963"/>
                  <a:pt x="10488" y="963"/>
                </a:cubicBezTo>
                <a:close/>
                <a:moveTo>
                  <a:pt x="8676" y="1018"/>
                </a:moveTo>
                <a:cubicBezTo>
                  <a:pt x="8703" y="1018"/>
                  <a:pt x="8735" y="1053"/>
                  <a:pt x="8735" y="1078"/>
                </a:cubicBezTo>
                <a:cubicBezTo>
                  <a:pt x="8735" y="1090"/>
                  <a:pt x="8728" y="1095"/>
                  <a:pt x="8717" y="1095"/>
                </a:cubicBezTo>
                <a:cubicBezTo>
                  <a:pt x="8702" y="1095"/>
                  <a:pt x="8680" y="1087"/>
                  <a:pt x="8664" y="1078"/>
                </a:cubicBezTo>
                <a:cubicBezTo>
                  <a:pt x="8649" y="1064"/>
                  <a:pt x="8649" y="1035"/>
                  <a:pt x="8664" y="1021"/>
                </a:cubicBezTo>
                <a:cubicBezTo>
                  <a:pt x="8668" y="1019"/>
                  <a:pt x="8672" y="1018"/>
                  <a:pt x="8676" y="1018"/>
                </a:cubicBezTo>
                <a:close/>
                <a:moveTo>
                  <a:pt x="11220" y="943"/>
                </a:moveTo>
                <a:cubicBezTo>
                  <a:pt x="11226" y="943"/>
                  <a:pt x="11231" y="944"/>
                  <a:pt x="11235" y="949"/>
                </a:cubicBezTo>
                <a:lnTo>
                  <a:pt x="11250" y="992"/>
                </a:lnTo>
                <a:cubicBezTo>
                  <a:pt x="11265" y="982"/>
                  <a:pt x="11275" y="977"/>
                  <a:pt x="11281" y="977"/>
                </a:cubicBezTo>
                <a:cubicBezTo>
                  <a:pt x="11291" y="977"/>
                  <a:pt x="11288" y="993"/>
                  <a:pt x="11278" y="1021"/>
                </a:cubicBezTo>
                <a:cubicBezTo>
                  <a:pt x="11253" y="1046"/>
                  <a:pt x="11181" y="1095"/>
                  <a:pt x="11156" y="1095"/>
                </a:cubicBezTo>
                <a:cubicBezTo>
                  <a:pt x="11153" y="1095"/>
                  <a:pt x="11151" y="1094"/>
                  <a:pt x="11149" y="1093"/>
                </a:cubicBezTo>
                <a:lnTo>
                  <a:pt x="11149" y="1078"/>
                </a:lnTo>
                <a:cubicBezTo>
                  <a:pt x="11135" y="1035"/>
                  <a:pt x="11178" y="1064"/>
                  <a:pt x="11178" y="1035"/>
                </a:cubicBezTo>
                <a:cubicBezTo>
                  <a:pt x="11192" y="1021"/>
                  <a:pt x="11163" y="992"/>
                  <a:pt x="11178" y="978"/>
                </a:cubicBezTo>
                <a:lnTo>
                  <a:pt x="11178" y="949"/>
                </a:lnTo>
                <a:cubicBezTo>
                  <a:pt x="11197" y="949"/>
                  <a:pt x="11210" y="943"/>
                  <a:pt x="11220" y="943"/>
                </a:cubicBezTo>
                <a:close/>
                <a:moveTo>
                  <a:pt x="5589" y="978"/>
                </a:moveTo>
                <a:cubicBezTo>
                  <a:pt x="5618" y="978"/>
                  <a:pt x="5632" y="1006"/>
                  <a:pt x="5618" y="1035"/>
                </a:cubicBezTo>
                <a:lnTo>
                  <a:pt x="5618" y="1049"/>
                </a:lnTo>
                <a:cubicBezTo>
                  <a:pt x="5603" y="1107"/>
                  <a:pt x="5603" y="1107"/>
                  <a:pt x="5546" y="1107"/>
                </a:cubicBezTo>
                <a:lnTo>
                  <a:pt x="5460" y="1107"/>
                </a:lnTo>
                <a:cubicBezTo>
                  <a:pt x="5445" y="1107"/>
                  <a:pt x="5431" y="1078"/>
                  <a:pt x="5431" y="1064"/>
                </a:cubicBezTo>
                <a:cubicBezTo>
                  <a:pt x="5445" y="1049"/>
                  <a:pt x="5488" y="1049"/>
                  <a:pt x="5546" y="1035"/>
                </a:cubicBezTo>
                <a:lnTo>
                  <a:pt x="5589" y="992"/>
                </a:lnTo>
                <a:lnTo>
                  <a:pt x="5589" y="978"/>
                </a:lnTo>
                <a:close/>
                <a:moveTo>
                  <a:pt x="6695" y="1021"/>
                </a:moveTo>
                <a:cubicBezTo>
                  <a:pt x="6724" y="1021"/>
                  <a:pt x="6710" y="1035"/>
                  <a:pt x="6695" y="1049"/>
                </a:cubicBezTo>
                <a:cubicBezTo>
                  <a:pt x="6667" y="1078"/>
                  <a:pt x="6595" y="1107"/>
                  <a:pt x="6595" y="1107"/>
                </a:cubicBezTo>
                <a:cubicBezTo>
                  <a:pt x="6580" y="1093"/>
                  <a:pt x="6623" y="1064"/>
                  <a:pt x="6623" y="1049"/>
                </a:cubicBezTo>
                <a:cubicBezTo>
                  <a:pt x="6638" y="1035"/>
                  <a:pt x="6681" y="1021"/>
                  <a:pt x="6695" y="1021"/>
                </a:cubicBezTo>
                <a:close/>
                <a:moveTo>
                  <a:pt x="10690" y="978"/>
                </a:moveTo>
                <a:cubicBezTo>
                  <a:pt x="10694" y="978"/>
                  <a:pt x="10699" y="982"/>
                  <a:pt x="10704" y="992"/>
                </a:cubicBezTo>
                <a:cubicBezTo>
                  <a:pt x="10718" y="1021"/>
                  <a:pt x="10776" y="1049"/>
                  <a:pt x="10732" y="1078"/>
                </a:cubicBezTo>
                <a:lnTo>
                  <a:pt x="10704" y="1107"/>
                </a:lnTo>
                <a:cubicBezTo>
                  <a:pt x="10704" y="1107"/>
                  <a:pt x="10689" y="1093"/>
                  <a:pt x="10689" y="1078"/>
                </a:cubicBezTo>
                <a:lnTo>
                  <a:pt x="10675" y="1035"/>
                </a:lnTo>
                <a:cubicBezTo>
                  <a:pt x="10675" y="997"/>
                  <a:pt x="10681" y="978"/>
                  <a:pt x="10690" y="978"/>
                </a:cubicBezTo>
                <a:close/>
                <a:moveTo>
                  <a:pt x="14353" y="963"/>
                </a:moveTo>
                <a:cubicBezTo>
                  <a:pt x="14367" y="963"/>
                  <a:pt x="14367" y="992"/>
                  <a:pt x="14367" y="1021"/>
                </a:cubicBezTo>
                <a:lnTo>
                  <a:pt x="14353" y="1049"/>
                </a:lnTo>
                <a:lnTo>
                  <a:pt x="14339" y="1078"/>
                </a:lnTo>
                <a:cubicBezTo>
                  <a:pt x="14321" y="1096"/>
                  <a:pt x="14303" y="1108"/>
                  <a:pt x="14289" y="1108"/>
                </a:cubicBezTo>
                <a:cubicBezTo>
                  <a:pt x="14280" y="1108"/>
                  <a:pt x="14272" y="1104"/>
                  <a:pt x="14267" y="1093"/>
                </a:cubicBezTo>
                <a:cubicBezTo>
                  <a:pt x="14252" y="1078"/>
                  <a:pt x="14281" y="978"/>
                  <a:pt x="14296" y="978"/>
                </a:cubicBezTo>
                <a:cubicBezTo>
                  <a:pt x="14310" y="978"/>
                  <a:pt x="14339" y="963"/>
                  <a:pt x="14353" y="963"/>
                </a:cubicBezTo>
                <a:close/>
                <a:moveTo>
                  <a:pt x="7422" y="1105"/>
                </a:moveTo>
                <a:cubicBezTo>
                  <a:pt x="7423" y="1105"/>
                  <a:pt x="7428" y="1113"/>
                  <a:pt x="7428" y="1121"/>
                </a:cubicBezTo>
                <a:cubicBezTo>
                  <a:pt x="7422" y="1109"/>
                  <a:pt x="7421" y="1105"/>
                  <a:pt x="7422" y="1105"/>
                </a:cubicBezTo>
                <a:close/>
                <a:moveTo>
                  <a:pt x="11034" y="949"/>
                </a:moveTo>
                <a:cubicBezTo>
                  <a:pt x="11077" y="949"/>
                  <a:pt x="11120" y="992"/>
                  <a:pt x="11120" y="1006"/>
                </a:cubicBezTo>
                <a:cubicBezTo>
                  <a:pt x="11120" y="1021"/>
                  <a:pt x="11077" y="1035"/>
                  <a:pt x="11063" y="1035"/>
                </a:cubicBezTo>
                <a:cubicBezTo>
                  <a:pt x="11049" y="1035"/>
                  <a:pt x="11034" y="1049"/>
                  <a:pt x="11034" y="1093"/>
                </a:cubicBezTo>
                <a:lnTo>
                  <a:pt x="11034" y="1121"/>
                </a:lnTo>
                <a:lnTo>
                  <a:pt x="11020" y="1121"/>
                </a:lnTo>
                <a:cubicBezTo>
                  <a:pt x="11015" y="1126"/>
                  <a:pt x="11010" y="1128"/>
                  <a:pt x="11006" y="1128"/>
                </a:cubicBezTo>
                <a:cubicBezTo>
                  <a:pt x="10997" y="1128"/>
                  <a:pt x="10991" y="1121"/>
                  <a:pt x="10991" y="1121"/>
                </a:cubicBezTo>
                <a:lnTo>
                  <a:pt x="10991" y="1107"/>
                </a:lnTo>
                <a:lnTo>
                  <a:pt x="10991" y="1078"/>
                </a:lnTo>
                <a:cubicBezTo>
                  <a:pt x="11005" y="1049"/>
                  <a:pt x="10991" y="1006"/>
                  <a:pt x="10962" y="1006"/>
                </a:cubicBezTo>
                <a:cubicBezTo>
                  <a:pt x="10934" y="1006"/>
                  <a:pt x="10876" y="978"/>
                  <a:pt x="10876" y="963"/>
                </a:cubicBezTo>
                <a:cubicBezTo>
                  <a:pt x="10876" y="949"/>
                  <a:pt x="10991" y="949"/>
                  <a:pt x="11034" y="949"/>
                </a:cubicBezTo>
                <a:close/>
                <a:moveTo>
                  <a:pt x="23879" y="963"/>
                </a:moveTo>
                <a:cubicBezTo>
                  <a:pt x="23879" y="1006"/>
                  <a:pt x="23821" y="1064"/>
                  <a:pt x="23821" y="1064"/>
                </a:cubicBezTo>
                <a:lnTo>
                  <a:pt x="23821" y="1078"/>
                </a:lnTo>
                <a:lnTo>
                  <a:pt x="23850" y="1107"/>
                </a:lnTo>
                <a:cubicBezTo>
                  <a:pt x="23835" y="1136"/>
                  <a:pt x="23821" y="1164"/>
                  <a:pt x="23850" y="1164"/>
                </a:cubicBezTo>
                <a:cubicBezTo>
                  <a:pt x="23864" y="1164"/>
                  <a:pt x="23893" y="1035"/>
                  <a:pt x="23879" y="992"/>
                </a:cubicBezTo>
                <a:cubicBezTo>
                  <a:pt x="23879" y="980"/>
                  <a:pt x="23879" y="971"/>
                  <a:pt x="23879" y="963"/>
                </a:cubicBezTo>
                <a:close/>
                <a:moveTo>
                  <a:pt x="11695" y="992"/>
                </a:moveTo>
                <a:lnTo>
                  <a:pt x="11695" y="1006"/>
                </a:lnTo>
                <a:cubicBezTo>
                  <a:pt x="11695" y="1049"/>
                  <a:pt x="11695" y="1093"/>
                  <a:pt x="11724" y="1136"/>
                </a:cubicBezTo>
                <a:lnTo>
                  <a:pt x="11738" y="1164"/>
                </a:lnTo>
                <a:cubicBezTo>
                  <a:pt x="11727" y="1167"/>
                  <a:pt x="11717" y="1168"/>
                  <a:pt x="11707" y="1168"/>
                </a:cubicBezTo>
                <a:cubicBezTo>
                  <a:pt x="11666" y="1168"/>
                  <a:pt x="11638" y="1147"/>
                  <a:pt x="11638" y="1136"/>
                </a:cubicBezTo>
                <a:cubicBezTo>
                  <a:pt x="11638" y="1121"/>
                  <a:pt x="11609" y="1078"/>
                  <a:pt x="11595" y="1078"/>
                </a:cubicBezTo>
                <a:cubicBezTo>
                  <a:pt x="11595" y="1064"/>
                  <a:pt x="11551" y="1006"/>
                  <a:pt x="11566" y="1006"/>
                </a:cubicBezTo>
                <a:cubicBezTo>
                  <a:pt x="11570" y="1003"/>
                  <a:pt x="11575" y="1001"/>
                  <a:pt x="11580" y="1001"/>
                </a:cubicBezTo>
                <a:cubicBezTo>
                  <a:pt x="11593" y="1001"/>
                  <a:pt x="11609" y="1014"/>
                  <a:pt x="11609" y="1035"/>
                </a:cubicBezTo>
                <a:cubicBezTo>
                  <a:pt x="11611" y="1037"/>
                  <a:pt x="11614" y="1038"/>
                  <a:pt x="11617" y="1038"/>
                </a:cubicBezTo>
                <a:cubicBezTo>
                  <a:pt x="11634" y="1038"/>
                  <a:pt x="11664" y="1006"/>
                  <a:pt x="11652" y="1006"/>
                </a:cubicBezTo>
                <a:cubicBezTo>
                  <a:pt x="11638" y="992"/>
                  <a:pt x="11666" y="992"/>
                  <a:pt x="11695" y="992"/>
                </a:cubicBezTo>
                <a:close/>
                <a:moveTo>
                  <a:pt x="6307" y="990"/>
                </a:moveTo>
                <a:cubicBezTo>
                  <a:pt x="6342" y="990"/>
                  <a:pt x="6366" y="1037"/>
                  <a:pt x="6379" y="1049"/>
                </a:cubicBezTo>
                <a:cubicBezTo>
                  <a:pt x="6379" y="1054"/>
                  <a:pt x="6382" y="1056"/>
                  <a:pt x="6387" y="1056"/>
                </a:cubicBezTo>
                <a:cubicBezTo>
                  <a:pt x="6397" y="1056"/>
                  <a:pt x="6413" y="1049"/>
                  <a:pt x="6422" y="1049"/>
                </a:cubicBezTo>
                <a:cubicBezTo>
                  <a:pt x="6425" y="1047"/>
                  <a:pt x="6427" y="1046"/>
                  <a:pt x="6429" y="1046"/>
                </a:cubicBezTo>
                <a:lnTo>
                  <a:pt x="6429" y="1046"/>
                </a:lnTo>
                <a:cubicBezTo>
                  <a:pt x="6436" y="1046"/>
                  <a:pt x="6434" y="1069"/>
                  <a:pt x="6422" y="1093"/>
                </a:cubicBezTo>
                <a:lnTo>
                  <a:pt x="6422" y="1107"/>
                </a:lnTo>
                <a:lnTo>
                  <a:pt x="6394" y="1179"/>
                </a:lnTo>
                <a:cubicBezTo>
                  <a:pt x="6336" y="1164"/>
                  <a:pt x="6307" y="1136"/>
                  <a:pt x="6322" y="1121"/>
                </a:cubicBezTo>
                <a:lnTo>
                  <a:pt x="6322" y="1093"/>
                </a:lnTo>
                <a:cubicBezTo>
                  <a:pt x="6322" y="1078"/>
                  <a:pt x="6307" y="1064"/>
                  <a:pt x="6307" y="1049"/>
                </a:cubicBezTo>
                <a:lnTo>
                  <a:pt x="6293" y="992"/>
                </a:lnTo>
                <a:cubicBezTo>
                  <a:pt x="6298" y="990"/>
                  <a:pt x="6302" y="990"/>
                  <a:pt x="6307" y="990"/>
                </a:cubicBezTo>
                <a:close/>
                <a:moveTo>
                  <a:pt x="15825" y="1090"/>
                </a:moveTo>
                <a:cubicBezTo>
                  <a:pt x="15841" y="1090"/>
                  <a:pt x="15864" y="1121"/>
                  <a:pt x="15876" y="1121"/>
                </a:cubicBezTo>
                <a:cubicBezTo>
                  <a:pt x="15890" y="1136"/>
                  <a:pt x="15919" y="1136"/>
                  <a:pt x="15933" y="1150"/>
                </a:cubicBezTo>
                <a:cubicBezTo>
                  <a:pt x="15948" y="1164"/>
                  <a:pt x="15948" y="1179"/>
                  <a:pt x="15919" y="1179"/>
                </a:cubicBezTo>
                <a:cubicBezTo>
                  <a:pt x="15890" y="1179"/>
                  <a:pt x="15818" y="1093"/>
                  <a:pt x="15818" y="1093"/>
                </a:cubicBezTo>
                <a:cubicBezTo>
                  <a:pt x="15821" y="1091"/>
                  <a:pt x="15823" y="1090"/>
                  <a:pt x="15825" y="1090"/>
                </a:cubicBezTo>
                <a:close/>
                <a:moveTo>
                  <a:pt x="17471" y="1064"/>
                </a:moveTo>
                <a:lnTo>
                  <a:pt x="17471" y="1064"/>
                </a:lnTo>
                <a:cubicBezTo>
                  <a:pt x="17514" y="1107"/>
                  <a:pt x="17557" y="1150"/>
                  <a:pt x="17571" y="1150"/>
                </a:cubicBezTo>
                <a:lnTo>
                  <a:pt x="17571" y="1164"/>
                </a:lnTo>
                <a:cubicBezTo>
                  <a:pt x="17571" y="1179"/>
                  <a:pt x="17571" y="1179"/>
                  <a:pt x="17571" y="1179"/>
                </a:cubicBezTo>
                <a:lnTo>
                  <a:pt x="17614" y="1179"/>
                </a:lnTo>
                <a:cubicBezTo>
                  <a:pt x="17629" y="1164"/>
                  <a:pt x="17571" y="1093"/>
                  <a:pt x="17543" y="1078"/>
                </a:cubicBezTo>
                <a:cubicBezTo>
                  <a:pt x="17528" y="1078"/>
                  <a:pt x="17485" y="1078"/>
                  <a:pt x="17471" y="1064"/>
                </a:cubicBezTo>
                <a:close/>
                <a:moveTo>
                  <a:pt x="16336" y="949"/>
                </a:moveTo>
                <a:cubicBezTo>
                  <a:pt x="16344" y="974"/>
                  <a:pt x="16355" y="982"/>
                  <a:pt x="16367" y="982"/>
                </a:cubicBezTo>
                <a:cubicBezTo>
                  <a:pt x="16387" y="982"/>
                  <a:pt x="16410" y="961"/>
                  <a:pt x="16428" y="961"/>
                </a:cubicBezTo>
                <a:cubicBezTo>
                  <a:pt x="16437" y="961"/>
                  <a:pt x="16444" y="965"/>
                  <a:pt x="16451" y="978"/>
                </a:cubicBezTo>
                <a:cubicBezTo>
                  <a:pt x="16479" y="1021"/>
                  <a:pt x="16479" y="1093"/>
                  <a:pt x="16508" y="1136"/>
                </a:cubicBezTo>
                <a:cubicBezTo>
                  <a:pt x="16522" y="1136"/>
                  <a:pt x="16508" y="1150"/>
                  <a:pt x="16508" y="1164"/>
                </a:cubicBezTo>
                <a:lnTo>
                  <a:pt x="16494" y="1164"/>
                </a:lnTo>
                <a:cubicBezTo>
                  <a:pt x="16479" y="1164"/>
                  <a:pt x="16465" y="1150"/>
                  <a:pt x="16465" y="1136"/>
                </a:cubicBezTo>
                <a:cubicBezTo>
                  <a:pt x="16465" y="1110"/>
                  <a:pt x="16455" y="1105"/>
                  <a:pt x="16443" y="1105"/>
                </a:cubicBezTo>
                <a:cubicBezTo>
                  <a:pt x="16436" y="1105"/>
                  <a:pt x="16428" y="1107"/>
                  <a:pt x="16422" y="1107"/>
                </a:cubicBezTo>
                <a:cubicBezTo>
                  <a:pt x="16408" y="1107"/>
                  <a:pt x="16408" y="1136"/>
                  <a:pt x="16393" y="1150"/>
                </a:cubicBezTo>
                <a:lnTo>
                  <a:pt x="16393" y="1164"/>
                </a:lnTo>
                <a:cubicBezTo>
                  <a:pt x="16393" y="1175"/>
                  <a:pt x="16372" y="1185"/>
                  <a:pt x="16359" y="1185"/>
                </a:cubicBezTo>
                <a:cubicBezTo>
                  <a:pt x="16354" y="1185"/>
                  <a:pt x="16350" y="1183"/>
                  <a:pt x="16350" y="1179"/>
                </a:cubicBezTo>
                <a:cubicBezTo>
                  <a:pt x="16350" y="1164"/>
                  <a:pt x="16321" y="1121"/>
                  <a:pt x="16293" y="1078"/>
                </a:cubicBezTo>
                <a:lnTo>
                  <a:pt x="16264" y="1078"/>
                </a:lnTo>
                <a:lnTo>
                  <a:pt x="16264" y="1093"/>
                </a:lnTo>
                <a:cubicBezTo>
                  <a:pt x="16264" y="1093"/>
                  <a:pt x="16221" y="1107"/>
                  <a:pt x="16206" y="1107"/>
                </a:cubicBezTo>
                <a:cubicBezTo>
                  <a:pt x="16192" y="1107"/>
                  <a:pt x="16163" y="1078"/>
                  <a:pt x="16163" y="1064"/>
                </a:cubicBezTo>
                <a:cubicBezTo>
                  <a:pt x="16149" y="1035"/>
                  <a:pt x="16163" y="1006"/>
                  <a:pt x="16192" y="1006"/>
                </a:cubicBezTo>
                <a:cubicBezTo>
                  <a:pt x="16197" y="1002"/>
                  <a:pt x="16210" y="1000"/>
                  <a:pt x="16225" y="1000"/>
                </a:cubicBezTo>
                <a:cubicBezTo>
                  <a:pt x="16256" y="1000"/>
                  <a:pt x="16297" y="1006"/>
                  <a:pt x="16307" y="1006"/>
                </a:cubicBezTo>
                <a:lnTo>
                  <a:pt x="16307" y="963"/>
                </a:lnTo>
                <a:cubicBezTo>
                  <a:pt x="16307" y="963"/>
                  <a:pt x="16336" y="949"/>
                  <a:pt x="16336" y="949"/>
                </a:cubicBezTo>
                <a:close/>
                <a:moveTo>
                  <a:pt x="4769" y="1004"/>
                </a:moveTo>
                <a:cubicBezTo>
                  <a:pt x="4774" y="1004"/>
                  <a:pt x="4779" y="1005"/>
                  <a:pt x="4784" y="1006"/>
                </a:cubicBezTo>
                <a:lnTo>
                  <a:pt x="4799" y="1035"/>
                </a:lnTo>
                <a:lnTo>
                  <a:pt x="4842" y="1064"/>
                </a:lnTo>
                <a:cubicBezTo>
                  <a:pt x="4813" y="1078"/>
                  <a:pt x="4784" y="1107"/>
                  <a:pt x="4770" y="1150"/>
                </a:cubicBezTo>
                <a:lnTo>
                  <a:pt x="4756" y="1179"/>
                </a:lnTo>
                <a:lnTo>
                  <a:pt x="4756" y="1193"/>
                </a:lnTo>
                <a:cubicBezTo>
                  <a:pt x="4741" y="1193"/>
                  <a:pt x="4713" y="1179"/>
                  <a:pt x="4713" y="1164"/>
                </a:cubicBezTo>
                <a:lnTo>
                  <a:pt x="4713" y="1150"/>
                </a:lnTo>
                <a:lnTo>
                  <a:pt x="4756" y="1107"/>
                </a:lnTo>
                <a:cubicBezTo>
                  <a:pt x="4731" y="1044"/>
                  <a:pt x="4738" y="1004"/>
                  <a:pt x="4769" y="1004"/>
                </a:cubicBezTo>
                <a:close/>
                <a:moveTo>
                  <a:pt x="10208" y="968"/>
                </a:moveTo>
                <a:cubicBezTo>
                  <a:pt x="10213" y="968"/>
                  <a:pt x="10215" y="972"/>
                  <a:pt x="10215" y="978"/>
                </a:cubicBezTo>
                <a:cubicBezTo>
                  <a:pt x="10215" y="992"/>
                  <a:pt x="10258" y="1049"/>
                  <a:pt x="10273" y="1049"/>
                </a:cubicBezTo>
                <a:cubicBezTo>
                  <a:pt x="10287" y="1049"/>
                  <a:pt x="10273" y="1078"/>
                  <a:pt x="10244" y="1107"/>
                </a:cubicBezTo>
                <a:lnTo>
                  <a:pt x="10215" y="1136"/>
                </a:lnTo>
                <a:cubicBezTo>
                  <a:pt x="10215" y="1150"/>
                  <a:pt x="10215" y="1208"/>
                  <a:pt x="10215" y="1208"/>
                </a:cubicBezTo>
                <a:cubicBezTo>
                  <a:pt x="10201" y="1193"/>
                  <a:pt x="10172" y="1179"/>
                  <a:pt x="10158" y="1179"/>
                </a:cubicBezTo>
                <a:cubicBezTo>
                  <a:pt x="10158" y="1164"/>
                  <a:pt x="10143" y="1107"/>
                  <a:pt x="10115" y="1064"/>
                </a:cubicBezTo>
                <a:lnTo>
                  <a:pt x="10158" y="1021"/>
                </a:lnTo>
                <a:lnTo>
                  <a:pt x="10172" y="992"/>
                </a:lnTo>
                <a:cubicBezTo>
                  <a:pt x="10189" y="975"/>
                  <a:pt x="10201" y="968"/>
                  <a:pt x="10208" y="968"/>
                </a:cubicBezTo>
                <a:close/>
                <a:moveTo>
                  <a:pt x="14138" y="1107"/>
                </a:moveTo>
                <a:lnTo>
                  <a:pt x="14138" y="1121"/>
                </a:lnTo>
                <a:cubicBezTo>
                  <a:pt x="14145" y="1136"/>
                  <a:pt x="14159" y="1139"/>
                  <a:pt x="14175" y="1139"/>
                </a:cubicBezTo>
                <a:cubicBezTo>
                  <a:pt x="14191" y="1139"/>
                  <a:pt x="14209" y="1136"/>
                  <a:pt x="14224" y="1136"/>
                </a:cubicBezTo>
                <a:cubicBezTo>
                  <a:pt x="14224" y="1136"/>
                  <a:pt x="14224" y="1164"/>
                  <a:pt x="14238" y="1179"/>
                </a:cubicBezTo>
                <a:cubicBezTo>
                  <a:pt x="14238" y="1179"/>
                  <a:pt x="14224" y="1193"/>
                  <a:pt x="14224" y="1193"/>
                </a:cubicBezTo>
                <a:lnTo>
                  <a:pt x="14181" y="1208"/>
                </a:lnTo>
                <a:cubicBezTo>
                  <a:pt x="14138" y="1193"/>
                  <a:pt x="14094" y="1179"/>
                  <a:pt x="14094" y="1164"/>
                </a:cubicBezTo>
                <a:cubicBezTo>
                  <a:pt x="14094" y="1164"/>
                  <a:pt x="14109" y="1136"/>
                  <a:pt x="14138" y="1107"/>
                </a:cubicBezTo>
                <a:close/>
                <a:moveTo>
                  <a:pt x="16896" y="906"/>
                </a:moveTo>
                <a:cubicBezTo>
                  <a:pt x="16910" y="906"/>
                  <a:pt x="16939" y="920"/>
                  <a:pt x="16968" y="920"/>
                </a:cubicBezTo>
                <a:lnTo>
                  <a:pt x="16968" y="935"/>
                </a:lnTo>
                <a:cubicBezTo>
                  <a:pt x="16982" y="963"/>
                  <a:pt x="16982" y="992"/>
                  <a:pt x="16997" y="1021"/>
                </a:cubicBezTo>
                <a:lnTo>
                  <a:pt x="16997" y="1035"/>
                </a:lnTo>
                <a:cubicBezTo>
                  <a:pt x="17011" y="1035"/>
                  <a:pt x="17040" y="949"/>
                  <a:pt x="17068" y="949"/>
                </a:cubicBezTo>
                <a:cubicBezTo>
                  <a:pt x="17083" y="949"/>
                  <a:pt x="17140" y="978"/>
                  <a:pt x="17140" y="978"/>
                </a:cubicBezTo>
                <a:cubicBezTo>
                  <a:pt x="17155" y="992"/>
                  <a:pt x="17126" y="1035"/>
                  <a:pt x="17112" y="1049"/>
                </a:cubicBezTo>
                <a:cubicBezTo>
                  <a:pt x="17097" y="1064"/>
                  <a:pt x="17083" y="1064"/>
                  <a:pt x="17068" y="1078"/>
                </a:cubicBezTo>
                <a:cubicBezTo>
                  <a:pt x="17063" y="1076"/>
                  <a:pt x="17058" y="1075"/>
                  <a:pt x="17053" y="1075"/>
                </a:cubicBezTo>
                <a:cubicBezTo>
                  <a:pt x="17025" y="1075"/>
                  <a:pt x="17025" y="1113"/>
                  <a:pt x="17025" y="1150"/>
                </a:cubicBezTo>
                <a:lnTo>
                  <a:pt x="17025" y="1208"/>
                </a:lnTo>
                <a:cubicBezTo>
                  <a:pt x="16997" y="1208"/>
                  <a:pt x="16939" y="1193"/>
                  <a:pt x="16939" y="1193"/>
                </a:cubicBezTo>
                <a:cubicBezTo>
                  <a:pt x="16925" y="1193"/>
                  <a:pt x="16910" y="1179"/>
                  <a:pt x="16910" y="1179"/>
                </a:cubicBezTo>
                <a:cubicBezTo>
                  <a:pt x="16910" y="1179"/>
                  <a:pt x="16925" y="1164"/>
                  <a:pt x="16939" y="1164"/>
                </a:cubicBezTo>
                <a:cubicBezTo>
                  <a:pt x="16953" y="1164"/>
                  <a:pt x="16982" y="1121"/>
                  <a:pt x="16982" y="1107"/>
                </a:cubicBezTo>
                <a:cubicBezTo>
                  <a:pt x="16978" y="1103"/>
                  <a:pt x="16975" y="1101"/>
                  <a:pt x="16970" y="1101"/>
                </a:cubicBezTo>
                <a:cubicBezTo>
                  <a:pt x="16959" y="1101"/>
                  <a:pt x="16946" y="1115"/>
                  <a:pt x="16925" y="1136"/>
                </a:cubicBezTo>
                <a:lnTo>
                  <a:pt x="16910" y="1078"/>
                </a:lnTo>
                <a:cubicBezTo>
                  <a:pt x="16896" y="1064"/>
                  <a:pt x="16896" y="1049"/>
                  <a:pt x="16896" y="1035"/>
                </a:cubicBezTo>
                <a:lnTo>
                  <a:pt x="16867" y="1021"/>
                </a:lnTo>
                <a:cubicBezTo>
                  <a:pt x="16867" y="978"/>
                  <a:pt x="16882" y="906"/>
                  <a:pt x="16896" y="906"/>
                </a:cubicBezTo>
                <a:close/>
                <a:moveTo>
                  <a:pt x="17112" y="1121"/>
                </a:moveTo>
                <a:cubicBezTo>
                  <a:pt x="17112" y="1121"/>
                  <a:pt x="17183" y="1150"/>
                  <a:pt x="17212" y="1179"/>
                </a:cubicBezTo>
                <a:cubicBezTo>
                  <a:pt x="17241" y="1193"/>
                  <a:pt x="17241" y="1222"/>
                  <a:pt x="17198" y="1222"/>
                </a:cubicBezTo>
                <a:cubicBezTo>
                  <a:pt x="17169" y="1222"/>
                  <a:pt x="17112" y="1136"/>
                  <a:pt x="17112" y="1121"/>
                </a:cubicBezTo>
                <a:close/>
                <a:moveTo>
                  <a:pt x="12787" y="1136"/>
                </a:moveTo>
                <a:cubicBezTo>
                  <a:pt x="12801" y="1136"/>
                  <a:pt x="12830" y="1164"/>
                  <a:pt x="12844" y="1208"/>
                </a:cubicBezTo>
                <a:lnTo>
                  <a:pt x="12873" y="1164"/>
                </a:lnTo>
                <a:lnTo>
                  <a:pt x="12888" y="1164"/>
                </a:lnTo>
                <a:lnTo>
                  <a:pt x="12902" y="1179"/>
                </a:lnTo>
                <a:cubicBezTo>
                  <a:pt x="12916" y="1193"/>
                  <a:pt x="12916" y="1208"/>
                  <a:pt x="12902" y="1222"/>
                </a:cubicBezTo>
                <a:cubicBezTo>
                  <a:pt x="12902" y="1222"/>
                  <a:pt x="12876" y="1228"/>
                  <a:pt x="12851" y="1228"/>
                </a:cubicBezTo>
                <a:cubicBezTo>
                  <a:pt x="12838" y="1228"/>
                  <a:pt x="12825" y="1227"/>
                  <a:pt x="12816" y="1222"/>
                </a:cubicBezTo>
                <a:cubicBezTo>
                  <a:pt x="12801" y="1222"/>
                  <a:pt x="12787" y="1208"/>
                  <a:pt x="12787" y="1179"/>
                </a:cubicBezTo>
                <a:lnTo>
                  <a:pt x="12787" y="1164"/>
                </a:lnTo>
                <a:lnTo>
                  <a:pt x="12787" y="1136"/>
                </a:lnTo>
                <a:close/>
                <a:moveTo>
                  <a:pt x="15158" y="1107"/>
                </a:moveTo>
                <a:cubicBezTo>
                  <a:pt x="15169" y="1130"/>
                  <a:pt x="15191" y="1154"/>
                  <a:pt x="15214" y="1154"/>
                </a:cubicBezTo>
                <a:cubicBezTo>
                  <a:pt x="15219" y="1154"/>
                  <a:pt x="15224" y="1153"/>
                  <a:pt x="15229" y="1150"/>
                </a:cubicBezTo>
                <a:lnTo>
                  <a:pt x="15229" y="1193"/>
                </a:lnTo>
                <a:lnTo>
                  <a:pt x="15215" y="1222"/>
                </a:lnTo>
                <a:cubicBezTo>
                  <a:pt x="15210" y="1227"/>
                  <a:pt x="15204" y="1228"/>
                  <a:pt x="15197" y="1228"/>
                </a:cubicBezTo>
                <a:cubicBezTo>
                  <a:pt x="15183" y="1228"/>
                  <a:pt x="15167" y="1222"/>
                  <a:pt x="15158" y="1222"/>
                </a:cubicBezTo>
                <a:cubicBezTo>
                  <a:pt x="15158" y="1208"/>
                  <a:pt x="15100" y="1179"/>
                  <a:pt x="15086" y="1164"/>
                </a:cubicBezTo>
                <a:cubicBezTo>
                  <a:pt x="15079" y="1150"/>
                  <a:pt x="15079" y="1143"/>
                  <a:pt x="15086" y="1143"/>
                </a:cubicBezTo>
                <a:cubicBezTo>
                  <a:pt x="15093" y="1143"/>
                  <a:pt x="15107" y="1150"/>
                  <a:pt x="15129" y="1164"/>
                </a:cubicBezTo>
                <a:lnTo>
                  <a:pt x="15129" y="1150"/>
                </a:lnTo>
                <a:lnTo>
                  <a:pt x="15158" y="1107"/>
                </a:lnTo>
                <a:close/>
                <a:moveTo>
                  <a:pt x="10934" y="1136"/>
                </a:moveTo>
                <a:cubicBezTo>
                  <a:pt x="10948" y="1136"/>
                  <a:pt x="10948" y="1179"/>
                  <a:pt x="10934" y="1222"/>
                </a:cubicBezTo>
                <a:cubicBezTo>
                  <a:pt x="10919" y="1251"/>
                  <a:pt x="10905" y="1251"/>
                  <a:pt x="10891" y="1251"/>
                </a:cubicBezTo>
                <a:cubicBezTo>
                  <a:pt x="10891" y="1251"/>
                  <a:pt x="10891" y="1236"/>
                  <a:pt x="10905" y="1236"/>
                </a:cubicBezTo>
                <a:lnTo>
                  <a:pt x="10919" y="1193"/>
                </a:lnTo>
                <a:cubicBezTo>
                  <a:pt x="10905" y="1179"/>
                  <a:pt x="10905" y="1150"/>
                  <a:pt x="10905" y="1136"/>
                </a:cubicBezTo>
                <a:close/>
                <a:moveTo>
                  <a:pt x="11281" y="1162"/>
                </a:moveTo>
                <a:cubicBezTo>
                  <a:pt x="11285" y="1162"/>
                  <a:pt x="11289" y="1162"/>
                  <a:pt x="11293" y="1164"/>
                </a:cubicBezTo>
                <a:cubicBezTo>
                  <a:pt x="11333" y="1164"/>
                  <a:pt x="11386" y="1252"/>
                  <a:pt x="11369" y="1252"/>
                </a:cubicBezTo>
                <a:cubicBezTo>
                  <a:pt x="11368" y="1252"/>
                  <a:pt x="11367" y="1252"/>
                  <a:pt x="11365" y="1251"/>
                </a:cubicBezTo>
                <a:cubicBezTo>
                  <a:pt x="11350" y="1236"/>
                  <a:pt x="11322" y="1222"/>
                  <a:pt x="11307" y="1222"/>
                </a:cubicBezTo>
                <a:lnTo>
                  <a:pt x="11293" y="1222"/>
                </a:lnTo>
                <a:lnTo>
                  <a:pt x="11250" y="1236"/>
                </a:lnTo>
                <a:cubicBezTo>
                  <a:pt x="11237" y="1199"/>
                  <a:pt x="11257" y="1162"/>
                  <a:pt x="11281" y="1162"/>
                </a:cubicBezTo>
                <a:close/>
                <a:moveTo>
                  <a:pt x="16522" y="904"/>
                </a:moveTo>
                <a:cubicBezTo>
                  <a:pt x="16522" y="904"/>
                  <a:pt x="16522" y="905"/>
                  <a:pt x="16522" y="906"/>
                </a:cubicBezTo>
                <a:cubicBezTo>
                  <a:pt x="16535" y="918"/>
                  <a:pt x="16579" y="952"/>
                  <a:pt x="16600" y="952"/>
                </a:cubicBezTo>
                <a:cubicBezTo>
                  <a:pt x="16604" y="952"/>
                  <a:pt x="16607" y="951"/>
                  <a:pt x="16609" y="949"/>
                </a:cubicBezTo>
                <a:cubicBezTo>
                  <a:pt x="16614" y="946"/>
                  <a:pt x="16619" y="945"/>
                  <a:pt x="16623" y="945"/>
                </a:cubicBezTo>
                <a:cubicBezTo>
                  <a:pt x="16642" y="945"/>
                  <a:pt x="16652" y="969"/>
                  <a:pt x="16652" y="992"/>
                </a:cubicBezTo>
                <a:cubicBezTo>
                  <a:pt x="16652" y="996"/>
                  <a:pt x="16655" y="998"/>
                  <a:pt x="16661" y="998"/>
                </a:cubicBezTo>
                <a:cubicBezTo>
                  <a:pt x="16675" y="998"/>
                  <a:pt x="16699" y="988"/>
                  <a:pt x="16709" y="978"/>
                </a:cubicBezTo>
                <a:cubicBezTo>
                  <a:pt x="16738" y="978"/>
                  <a:pt x="16752" y="1035"/>
                  <a:pt x="16752" y="1121"/>
                </a:cubicBezTo>
                <a:lnTo>
                  <a:pt x="16738" y="1193"/>
                </a:lnTo>
                <a:cubicBezTo>
                  <a:pt x="16738" y="1208"/>
                  <a:pt x="16724" y="1236"/>
                  <a:pt x="16709" y="1251"/>
                </a:cubicBezTo>
                <a:cubicBezTo>
                  <a:pt x="16709" y="1255"/>
                  <a:pt x="16706" y="1257"/>
                  <a:pt x="16702" y="1257"/>
                </a:cubicBezTo>
                <a:cubicBezTo>
                  <a:pt x="16693" y="1257"/>
                  <a:pt x="16681" y="1251"/>
                  <a:pt x="16681" y="1251"/>
                </a:cubicBezTo>
                <a:lnTo>
                  <a:pt x="16637" y="1179"/>
                </a:lnTo>
                <a:cubicBezTo>
                  <a:pt x="16623" y="1164"/>
                  <a:pt x="16580" y="1136"/>
                  <a:pt x="16566" y="1121"/>
                </a:cubicBezTo>
                <a:cubicBezTo>
                  <a:pt x="16566" y="1093"/>
                  <a:pt x="16537" y="1049"/>
                  <a:pt x="16522" y="1021"/>
                </a:cubicBezTo>
                <a:cubicBezTo>
                  <a:pt x="16496" y="994"/>
                  <a:pt x="16519" y="904"/>
                  <a:pt x="16522" y="904"/>
                </a:cubicBezTo>
                <a:close/>
                <a:moveTo>
                  <a:pt x="12097" y="992"/>
                </a:moveTo>
                <a:cubicBezTo>
                  <a:pt x="12097" y="992"/>
                  <a:pt x="12112" y="1006"/>
                  <a:pt x="12112" y="1006"/>
                </a:cubicBezTo>
                <a:lnTo>
                  <a:pt x="12126" y="1035"/>
                </a:lnTo>
                <a:cubicBezTo>
                  <a:pt x="12112" y="1064"/>
                  <a:pt x="12097" y="1107"/>
                  <a:pt x="12069" y="1136"/>
                </a:cubicBezTo>
                <a:lnTo>
                  <a:pt x="12112" y="1179"/>
                </a:lnTo>
                <a:cubicBezTo>
                  <a:pt x="12112" y="1179"/>
                  <a:pt x="12069" y="1193"/>
                  <a:pt x="12026" y="1208"/>
                </a:cubicBezTo>
                <a:lnTo>
                  <a:pt x="12011" y="1251"/>
                </a:lnTo>
                <a:lnTo>
                  <a:pt x="12011" y="1265"/>
                </a:lnTo>
                <a:cubicBezTo>
                  <a:pt x="11982" y="1236"/>
                  <a:pt x="11968" y="1208"/>
                  <a:pt x="11968" y="1193"/>
                </a:cubicBezTo>
                <a:lnTo>
                  <a:pt x="11968" y="1179"/>
                </a:lnTo>
                <a:lnTo>
                  <a:pt x="11982" y="1121"/>
                </a:lnTo>
                <a:cubicBezTo>
                  <a:pt x="11993" y="1069"/>
                  <a:pt x="12011" y="1032"/>
                  <a:pt x="12031" y="1032"/>
                </a:cubicBezTo>
                <a:cubicBezTo>
                  <a:pt x="12038" y="1032"/>
                  <a:pt x="12046" y="1038"/>
                  <a:pt x="12054" y="1049"/>
                </a:cubicBezTo>
                <a:lnTo>
                  <a:pt x="12097" y="992"/>
                </a:lnTo>
                <a:close/>
                <a:moveTo>
                  <a:pt x="9870" y="1006"/>
                </a:moveTo>
                <a:cubicBezTo>
                  <a:pt x="9899" y="1006"/>
                  <a:pt x="9914" y="1049"/>
                  <a:pt x="9914" y="1078"/>
                </a:cubicBezTo>
                <a:cubicBezTo>
                  <a:pt x="9902" y="1102"/>
                  <a:pt x="9871" y="1125"/>
                  <a:pt x="9852" y="1125"/>
                </a:cubicBezTo>
                <a:cubicBezTo>
                  <a:pt x="9848" y="1125"/>
                  <a:pt x="9844" y="1124"/>
                  <a:pt x="9842" y="1121"/>
                </a:cubicBezTo>
                <a:cubicBezTo>
                  <a:pt x="9839" y="1117"/>
                  <a:pt x="9837" y="1115"/>
                  <a:pt x="9834" y="1115"/>
                </a:cubicBezTo>
                <a:cubicBezTo>
                  <a:pt x="9819" y="1115"/>
                  <a:pt x="9801" y="1167"/>
                  <a:pt x="9813" y="1179"/>
                </a:cubicBezTo>
                <a:cubicBezTo>
                  <a:pt x="9827" y="1208"/>
                  <a:pt x="9856" y="1236"/>
                  <a:pt x="9885" y="1236"/>
                </a:cubicBezTo>
                <a:lnTo>
                  <a:pt x="9870" y="1265"/>
                </a:lnTo>
                <a:cubicBezTo>
                  <a:pt x="9870" y="1279"/>
                  <a:pt x="9842" y="1279"/>
                  <a:pt x="9827" y="1294"/>
                </a:cubicBezTo>
                <a:lnTo>
                  <a:pt x="9813" y="1294"/>
                </a:lnTo>
                <a:cubicBezTo>
                  <a:pt x="9799" y="1294"/>
                  <a:pt x="9784" y="1251"/>
                  <a:pt x="9784" y="1222"/>
                </a:cubicBezTo>
                <a:cubicBezTo>
                  <a:pt x="9784" y="1215"/>
                  <a:pt x="9781" y="1211"/>
                  <a:pt x="9775" y="1211"/>
                </a:cubicBezTo>
                <a:cubicBezTo>
                  <a:pt x="9770" y="1211"/>
                  <a:pt x="9763" y="1215"/>
                  <a:pt x="9756" y="1222"/>
                </a:cubicBezTo>
                <a:lnTo>
                  <a:pt x="9741" y="1222"/>
                </a:lnTo>
                <a:cubicBezTo>
                  <a:pt x="9741" y="1227"/>
                  <a:pt x="9740" y="1228"/>
                  <a:pt x="9737" y="1228"/>
                </a:cubicBezTo>
                <a:cubicBezTo>
                  <a:pt x="9733" y="1228"/>
                  <a:pt x="9727" y="1222"/>
                  <a:pt x="9727" y="1222"/>
                </a:cubicBezTo>
                <a:lnTo>
                  <a:pt x="9712" y="1208"/>
                </a:lnTo>
                <a:cubicBezTo>
                  <a:pt x="9712" y="1193"/>
                  <a:pt x="9741" y="1136"/>
                  <a:pt x="9770" y="1093"/>
                </a:cubicBezTo>
                <a:lnTo>
                  <a:pt x="9799" y="1049"/>
                </a:lnTo>
                <a:cubicBezTo>
                  <a:pt x="9813" y="1035"/>
                  <a:pt x="9827" y="1021"/>
                  <a:pt x="9842" y="1021"/>
                </a:cubicBezTo>
                <a:lnTo>
                  <a:pt x="9870" y="1006"/>
                </a:lnTo>
                <a:close/>
                <a:moveTo>
                  <a:pt x="2117" y="1104"/>
                </a:moveTo>
                <a:cubicBezTo>
                  <a:pt x="2121" y="1104"/>
                  <a:pt x="2124" y="1105"/>
                  <a:pt x="2127" y="1107"/>
                </a:cubicBezTo>
                <a:cubicBezTo>
                  <a:pt x="2141" y="1121"/>
                  <a:pt x="2141" y="1164"/>
                  <a:pt x="2141" y="1193"/>
                </a:cubicBezTo>
                <a:cubicBezTo>
                  <a:pt x="2141" y="1222"/>
                  <a:pt x="2141" y="1294"/>
                  <a:pt x="2112" y="1294"/>
                </a:cubicBezTo>
                <a:lnTo>
                  <a:pt x="2112" y="1279"/>
                </a:lnTo>
                <a:cubicBezTo>
                  <a:pt x="2098" y="1265"/>
                  <a:pt x="2098" y="1236"/>
                  <a:pt x="2083" y="1236"/>
                </a:cubicBezTo>
                <a:cubicBezTo>
                  <a:pt x="2079" y="1234"/>
                  <a:pt x="2076" y="1233"/>
                  <a:pt x="2074" y="1233"/>
                </a:cubicBezTo>
                <a:cubicBezTo>
                  <a:pt x="2058" y="1233"/>
                  <a:pt x="2067" y="1267"/>
                  <a:pt x="2055" y="1279"/>
                </a:cubicBezTo>
                <a:lnTo>
                  <a:pt x="2055" y="1294"/>
                </a:lnTo>
                <a:cubicBezTo>
                  <a:pt x="2040" y="1308"/>
                  <a:pt x="2026" y="1308"/>
                  <a:pt x="2026" y="1308"/>
                </a:cubicBezTo>
                <a:cubicBezTo>
                  <a:pt x="2012" y="1294"/>
                  <a:pt x="1983" y="1251"/>
                  <a:pt x="1983" y="1222"/>
                </a:cubicBezTo>
                <a:cubicBezTo>
                  <a:pt x="1968" y="1208"/>
                  <a:pt x="2012" y="1164"/>
                  <a:pt x="2026" y="1150"/>
                </a:cubicBezTo>
                <a:cubicBezTo>
                  <a:pt x="2038" y="1138"/>
                  <a:pt x="2093" y="1104"/>
                  <a:pt x="2117" y="1104"/>
                </a:cubicBezTo>
                <a:close/>
                <a:moveTo>
                  <a:pt x="7641" y="1202"/>
                </a:moveTo>
                <a:cubicBezTo>
                  <a:pt x="7652" y="1202"/>
                  <a:pt x="7666" y="1215"/>
                  <a:pt x="7687" y="1236"/>
                </a:cubicBezTo>
                <a:lnTo>
                  <a:pt x="7744" y="1222"/>
                </a:lnTo>
                <a:cubicBezTo>
                  <a:pt x="7758" y="1222"/>
                  <a:pt x="7773" y="1236"/>
                  <a:pt x="7787" y="1236"/>
                </a:cubicBezTo>
                <a:cubicBezTo>
                  <a:pt x="7802" y="1236"/>
                  <a:pt x="7802" y="1251"/>
                  <a:pt x="7802" y="1265"/>
                </a:cubicBezTo>
                <a:cubicBezTo>
                  <a:pt x="7787" y="1279"/>
                  <a:pt x="7758" y="1294"/>
                  <a:pt x="7744" y="1308"/>
                </a:cubicBezTo>
                <a:lnTo>
                  <a:pt x="7701" y="1294"/>
                </a:lnTo>
                <a:lnTo>
                  <a:pt x="7687" y="1279"/>
                </a:lnTo>
                <a:cubicBezTo>
                  <a:pt x="7644" y="1279"/>
                  <a:pt x="7615" y="1279"/>
                  <a:pt x="7615" y="1265"/>
                </a:cubicBezTo>
                <a:cubicBezTo>
                  <a:pt x="7615" y="1251"/>
                  <a:pt x="7629" y="1208"/>
                  <a:pt x="7629" y="1208"/>
                </a:cubicBezTo>
                <a:cubicBezTo>
                  <a:pt x="7633" y="1204"/>
                  <a:pt x="7637" y="1202"/>
                  <a:pt x="7641" y="1202"/>
                </a:cubicBezTo>
                <a:close/>
                <a:moveTo>
                  <a:pt x="7356" y="1193"/>
                </a:moveTo>
                <a:cubicBezTo>
                  <a:pt x="7371" y="1193"/>
                  <a:pt x="7385" y="1208"/>
                  <a:pt x="7399" y="1222"/>
                </a:cubicBezTo>
                <a:cubicBezTo>
                  <a:pt x="7414" y="1265"/>
                  <a:pt x="7442" y="1308"/>
                  <a:pt x="7428" y="1308"/>
                </a:cubicBezTo>
                <a:cubicBezTo>
                  <a:pt x="7428" y="1319"/>
                  <a:pt x="7424" y="1324"/>
                  <a:pt x="7418" y="1324"/>
                </a:cubicBezTo>
                <a:cubicBezTo>
                  <a:pt x="7401" y="1324"/>
                  <a:pt x="7367" y="1286"/>
                  <a:pt x="7356" y="1265"/>
                </a:cubicBezTo>
                <a:cubicBezTo>
                  <a:pt x="7327" y="1236"/>
                  <a:pt x="7342" y="1193"/>
                  <a:pt x="7356" y="1193"/>
                </a:cubicBezTo>
                <a:close/>
                <a:moveTo>
                  <a:pt x="3405" y="1236"/>
                </a:moveTo>
                <a:lnTo>
                  <a:pt x="3420" y="1251"/>
                </a:lnTo>
                <a:lnTo>
                  <a:pt x="3448" y="1265"/>
                </a:lnTo>
                <a:cubicBezTo>
                  <a:pt x="3477" y="1294"/>
                  <a:pt x="3477" y="1351"/>
                  <a:pt x="3463" y="1380"/>
                </a:cubicBezTo>
                <a:cubicBezTo>
                  <a:pt x="3463" y="1376"/>
                  <a:pt x="3463" y="1372"/>
                  <a:pt x="3463" y="1366"/>
                </a:cubicBezTo>
                <a:cubicBezTo>
                  <a:pt x="3463" y="1322"/>
                  <a:pt x="3376" y="1308"/>
                  <a:pt x="3376" y="1294"/>
                </a:cubicBezTo>
                <a:cubicBezTo>
                  <a:pt x="3362" y="1294"/>
                  <a:pt x="3348" y="1265"/>
                  <a:pt x="3348" y="1251"/>
                </a:cubicBezTo>
                <a:lnTo>
                  <a:pt x="3362" y="1236"/>
                </a:lnTo>
                <a:close/>
                <a:moveTo>
                  <a:pt x="18606" y="1322"/>
                </a:moveTo>
                <a:cubicBezTo>
                  <a:pt x="18620" y="1322"/>
                  <a:pt x="18620" y="1351"/>
                  <a:pt x="18606" y="1366"/>
                </a:cubicBezTo>
                <a:cubicBezTo>
                  <a:pt x="18588" y="1383"/>
                  <a:pt x="18559" y="1396"/>
                  <a:pt x="18536" y="1396"/>
                </a:cubicBezTo>
                <a:cubicBezTo>
                  <a:pt x="18522" y="1396"/>
                  <a:pt x="18511" y="1391"/>
                  <a:pt x="18505" y="1380"/>
                </a:cubicBezTo>
                <a:cubicBezTo>
                  <a:pt x="18498" y="1373"/>
                  <a:pt x="18502" y="1369"/>
                  <a:pt x="18511" y="1369"/>
                </a:cubicBezTo>
                <a:cubicBezTo>
                  <a:pt x="18520" y="1369"/>
                  <a:pt x="18534" y="1373"/>
                  <a:pt x="18548" y="1380"/>
                </a:cubicBezTo>
                <a:cubicBezTo>
                  <a:pt x="18563" y="1380"/>
                  <a:pt x="18548" y="1351"/>
                  <a:pt x="18548" y="1337"/>
                </a:cubicBezTo>
                <a:cubicBezTo>
                  <a:pt x="18548" y="1337"/>
                  <a:pt x="18577" y="1322"/>
                  <a:pt x="18606" y="1322"/>
                </a:cubicBezTo>
                <a:close/>
                <a:moveTo>
                  <a:pt x="18203" y="1322"/>
                </a:moveTo>
                <a:cubicBezTo>
                  <a:pt x="18218" y="1322"/>
                  <a:pt x="18232" y="1337"/>
                  <a:pt x="18218" y="1351"/>
                </a:cubicBezTo>
                <a:cubicBezTo>
                  <a:pt x="18203" y="1380"/>
                  <a:pt x="18203" y="1466"/>
                  <a:pt x="18218" y="1480"/>
                </a:cubicBezTo>
                <a:cubicBezTo>
                  <a:pt x="18228" y="1491"/>
                  <a:pt x="18217" y="1501"/>
                  <a:pt x="18199" y="1501"/>
                </a:cubicBezTo>
                <a:cubicBezTo>
                  <a:pt x="18192" y="1501"/>
                  <a:pt x="18183" y="1499"/>
                  <a:pt x="18175" y="1495"/>
                </a:cubicBezTo>
                <a:lnTo>
                  <a:pt x="18160" y="1480"/>
                </a:lnTo>
                <a:cubicBezTo>
                  <a:pt x="18146" y="1466"/>
                  <a:pt x="18132" y="1437"/>
                  <a:pt x="18132" y="1423"/>
                </a:cubicBezTo>
                <a:lnTo>
                  <a:pt x="18132" y="1394"/>
                </a:lnTo>
                <a:cubicBezTo>
                  <a:pt x="18146" y="1366"/>
                  <a:pt x="18189" y="1322"/>
                  <a:pt x="18203" y="1322"/>
                </a:cubicBezTo>
                <a:close/>
                <a:moveTo>
                  <a:pt x="11695" y="1441"/>
                </a:moveTo>
                <a:cubicBezTo>
                  <a:pt x="11706" y="1441"/>
                  <a:pt x="11717" y="1445"/>
                  <a:pt x="11724" y="1452"/>
                </a:cubicBezTo>
                <a:cubicBezTo>
                  <a:pt x="11738" y="1452"/>
                  <a:pt x="11738" y="1480"/>
                  <a:pt x="11724" y="1495"/>
                </a:cubicBezTo>
                <a:cubicBezTo>
                  <a:pt x="11714" y="1505"/>
                  <a:pt x="11682" y="1515"/>
                  <a:pt x="11659" y="1515"/>
                </a:cubicBezTo>
                <a:cubicBezTo>
                  <a:pt x="11650" y="1515"/>
                  <a:pt x="11642" y="1513"/>
                  <a:pt x="11638" y="1509"/>
                </a:cubicBezTo>
                <a:cubicBezTo>
                  <a:pt x="11638" y="1495"/>
                  <a:pt x="11652" y="1452"/>
                  <a:pt x="11666" y="1452"/>
                </a:cubicBezTo>
                <a:cubicBezTo>
                  <a:pt x="11674" y="1445"/>
                  <a:pt x="11684" y="1441"/>
                  <a:pt x="11695" y="1441"/>
                </a:cubicBezTo>
                <a:close/>
                <a:moveTo>
                  <a:pt x="3417" y="1362"/>
                </a:moveTo>
                <a:cubicBezTo>
                  <a:pt x="3423" y="1362"/>
                  <a:pt x="3429" y="1363"/>
                  <a:pt x="3434" y="1366"/>
                </a:cubicBezTo>
                <a:lnTo>
                  <a:pt x="3405" y="1409"/>
                </a:lnTo>
                <a:cubicBezTo>
                  <a:pt x="3405" y="1437"/>
                  <a:pt x="3405" y="1466"/>
                  <a:pt x="3391" y="1480"/>
                </a:cubicBezTo>
                <a:lnTo>
                  <a:pt x="3362" y="1524"/>
                </a:lnTo>
                <a:cubicBezTo>
                  <a:pt x="3319" y="1524"/>
                  <a:pt x="3305" y="1509"/>
                  <a:pt x="3333" y="1480"/>
                </a:cubicBezTo>
                <a:lnTo>
                  <a:pt x="3333" y="1452"/>
                </a:lnTo>
                <a:lnTo>
                  <a:pt x="3348" y="1409"/>
                </a:lnTo>
                <a:cubicBezTo>
                  <a:pt x="3359" y="1385"/>
                  <a:pt x="3390" y="1362"/>
                  <a:pt x="3417" y="1362"/>
                </a:cubicBezTo>
                <a:close/>
                <a:moveTo>
                  <a:pt x="17255" y="1524"/>
                </a:moveTo>
                <a:lnTo>
                  <a:pt x="17255" y="1524"/>
                </a:lnTo>
                <a:cubicBezTo>
                  <a:pt x="17262" y="1531"/>
                  <a:pt x="17262" y="1534"/>
                  <a:pt x="17261" y="1534"/>
                </a:cubicBezTo>
                <a:cubicBezTo>
                  <a:pt x="17259" y="1534"/>
                  <a:pt x="17255" y="1531"/>
                  <a:pt x="17255" y="1524"/>
                </a:cubicBezTo>
                <a:close/>
                <a:moveTo>
                  <a:pt x="16810" y="1351"/>
                </a:moveTo>
                <a:cubicBezTo>
                  <a:pt x="16867" y="1366"/>
                  <a:pt x="16925" y="1394"/>
                  <a:pt x="16925" y="1409"/>
                </a:cubicBezTo>
                <a:cubicBezTo>
                  <a:pt x="16925" y="1423"/>
                  <a:pt x="16925" y="1437"/>
                  <a:pt x="16910" y="1437"/>
                </a:cubicBezTo>
                <a:lnTo>
                  <a:pt x="16882" y="1437"/>
                </a:lnTo>
                <a:cubicBezTo>
                  <a:pt x="16867" y="1423"/>
                  <a:pt x="16857" y="1416"/>
                  <a:pt x="16849" y="1416"/>
                </a:cubicBezTo>
                <a:cubicBezTo>
                  <a:pt x="16842" y="1416"/>
                  <a:pt x="16839" y="1423"/>
                  <a:pt x="16839" y="1437"/>
                </a:cubicBezTo>
                <a:cubicBezTo>
                  <a:pt x="16839" y="1466"/>
                  <a:pt x="16824" y="1538"/>
                  <a:pt x="16824" y="1538"/>
                </a:cubicBezTo>
                <a:cubicBezTo>
                  <a:pt x="16824" y="1538"/>
                  <a:pt x="16810" y="1509"/>
                  <a:pt x="16810" y="1466"/>
                </a:cubicBezTo>
                <a:lnTo>
                  <a:pt x="16810" y="1437"/>
                </a:lnTo>
                <a:lnTo>
                  <a:pt x="16810" y="1423"/>
                </a:lnTo>
                <a:cubicBezTo>
                  <a:pt x="16810" y="1413"/>
                  <a:pt x="16803" y="1403"/>
                  <a:pt x="16793" y="1403"/>
                </a:cubicBezTo>
                <a:cubicBezTo>
                  <a:pt x="16790" y="1403"/>
                  <a:pt x="16785" y="1404"/>
                  <a:pt x="16781" y="1409"/>
                </a:cubicBezTo>
                <a:cubicBezTo>
                  <a:pt x="16767" y="1409"/>
                  <a:pt x="16752" y="1394"/>
                  <a:pt x="16752" y="1380"/>
                </a:cubicBezTo>
                <a:cubicBezTo>
                  <a:pt x="16752" y="1380"/>
                  <a:pt x="16752" y="1351"/>
                  <a:pt x="16767" y="1351"/>
                </a:cubicBezTo>
                <a:close/>
                <a:moveTo>
                  <a:pt x="17255" y="1351"/>
                </a:moveTo>
                <a:cubicBezTo>
                  <a:pt x="17270" y="1366"/>
                  <a:pt x="17327" y="1394"/>
                  <a:pt x="17356" y="1409"/>
                </a:cubicBezTo>
                <a:cubicBezTo>
                  <a:pt x="17370" y="1409"/>
                  <a:pt x="17370" y="1437"/>
                  <a:pt x="17356" y="1466"/>
                </a:cubicBezTo>
                <a:lnTo>
                  <a:pt x="17341" y="1495"/>
                </a:lnTo>
                <a:lnTo>
                  <a:pt x="17341" y="1524"/>
                </a:lnTo>
                <a:lnTo>
                  <a:pt x="17341" y="1538"/>
                </a:lnTo>
                <a:cubicBezTo>
                  <a:pt x="17333" y="1520"/>
                  <a:pt x="17302" y="1508"/>
                  <a:pt x="17279" y="1508"/>
                </a:cubicBezTo>
                <a:cubicBezTo>
                  <a:pt x="17266" y="1508"/>
                  <a:pt x="17255" y="1513"/>
                  <a:pt x="17255" y="1524"/>
                </a:cubicBezTo>
                <a:cubicBezTo>
                  <a:pt x="17241" y="1509"/>
                  <a:pt x="17255" y="1480"/>
                  <a:pt x="17255" y="1466"/>
                </a:cubicBezTo>
                <a:lnTo>
                  <a:pt x="17241" y="1437"/>
                </a:lnTo>
                <a:cubicBezTo>
                  <a:pt x="17226" y="1423"/>
                  <a:pt x="17226" y="1394"/>
                  <a:pt x="17241" y="1380"/>
                </a:cubicBezTo>
                <a:lnTo>
                  <a:pt x="17255" y="1351"/>
                </a:lnTo>
                <a:close/>
                <a:moveTo>
                  <a:pt x="16129" y="1422"/>
                </a:moveTo>
                <a:cubicBezTo>
                  <a:pt x="16133" y="1422"/>
                  <a:pt x="16135" y="1427"/>
                  <a:pt x="16135" y="1437"/>
                </a:cubicBezTo>
                <a:cubicBezTo>
                  <a:pt x="16120" y="1452"/>
                  <a:pt x="16178" y="1495"/>
                  <a:pt x="16178" y="1524"/>
                </a:cubicBezTo>
                <a:cubicBezTo>
                  <a:pt x="16178" y="1538"/>
                  <a:pt x="16170" y="1545"/>
                  <a:pt x="16160" y="1545"/>
                </a:cubicBezTo>
                <a:cubicBezTo>
                  <a:pt x="16149" y="1545"/>
                  <a:pt x="16135" y="1538"/>
                  <a:pt x="16120" y="1524"/>
                </a:cubicBezTo>
                <a:lnTo>
                  <a:pt x="16106" y="1480"/>
                </a:lnTo>
                <a:lnTo>
                  <a:pt x="16091" y="1466"/>
                </a:lnTo>
                <a:cubicBezTo>
                  <a:pt x="16110" y="1438"/>
                  <a:pt x="16123" y="1422"/>
                  <a:pt x="16129" y="1422"/>
                </a:cubicBezTo>
                <a:close/>
                <a:moveTo>
                  <a:pt x="12054" y="1452"/>
                </a:moveTo>
                <a:cubicBezTo>
                  <a:pt x="12054" y="1452"/>
                  <a:pt x="12069" y="1466"/>
                  <a:pt x="12083" y="1480"/>
                </a:cubicBezTo>
                <a:cubicBezTo>
                  <a:pt x="12083" y="1480"/>
                  <a:pt x="12083" y="1509"/>
                  <a:pt x="12069" y="1509"/>
                </a:cubicBezTo>
                <a:cubicBezTo>
                  <a:pt x="12040" y="1524"/>
                  <a:pt x="12026" y="1524"/>
                  <a:pt x="11997" y="1538"/>
                </a:cubicBezTo>
                <a:lnTo>
                  <a:pt x="11982" y="1538"/>
                </a:lnTo>
                <a:cubicBezTo>
                  <a:pt x="11978" y="1546"/>
                  <a:pt x="11971" y="1550"/>
                  <a:pt x="11963" y="1550"/>
                </a:cubicBezTo>
                <a:cubicBezTo>
                  <a:pt x="11940" y="1550"/>
                  <a:pt x="11911" y="1526"/>
                  <a:pt x="11911" y="1495"/>
                </a:cubicBezTo>
                <a:cubicBezTo>
                  <a:pt x="11904" y="1482"/>
                  <a:pt x="11909" y="1475"/>
                  <a:pt x="11922" y="1475"/>
                </a:cubicBezTo>
                <a:cubicBezTo>
                  <a:pt x="11938" y="1475"/>
                  <a:pt x="11965" y="1486"/>
                  <a:pt x="11997" y="1509"/>
                </a:cubicBezTo>
                <a:lnTo>
                  <a:pt x="12054" y="1452"/>
                </a:lnTo>
                <a:close/>
                <a:moveTo>
                  <a:pt x="15226" y="1376"/>
                </a:moveTo>
                <a:cubicBezTo>
                  <a:pt x="15245" y="1376"/>
                  <a:pt x="15275" y="1397"/>
                  <a:pt x="15287" y="1409"/>
                </a:cubicBezTo>
                <a:cubicBezTo>
                  <a:pt x="15301" y="1423"/>
                  <a:pt x="15287" y="1437"/>
                  <a:pt x="15273" y="1437"/>
                </a:cubicBezTo>
                <a:lnTo>
                  <a:pt x="15244" y="1466"/>
                </a:lnTo>
                <a:lnTo>
                  <a:pt x="15215" y="1480"/>
                </a:lnTo>
                <a:cubicBezTo>
                  <a:pt x="15201" y="1466"/>
                  <a:pt x="15186" y="1466"/>
                  <a:pt x="15186" y="1466"/>
                </a:cubicBezTo>
                <a:cubicBezTo>
                  <a:pt x="15186" y="1466"/>
                  <a:pt x="15172" y="1552"/>
                  <a:pt x="15143" y="1552"/>
                </a:cubicBezTo>
                <a:cubicBezTo>
                  <a:pt x="15129" y="1538"/>
                  <a:pt x="15129" y="1452"/>
                  <a:pt x="15129" y="1423"/>
                </a:cubicBezTo>
                <a:cubicBezTo>
                  <a:pt x="15143" y="1394"/>
                  <a:pt x="15158" y="1380"/>
                  <a:pt x="15158" y="1380"/>
                </a:cubicBezTo>
                <a:cubicBezTo>
                  <a:pt x="15162" y="1385"/>
                  <a:pt x="15170" y="1386"/>
                  <a:pt x="15179" y="1386"/>
                </a:cubicBezTo>
                <a:cubicBezTo>
                  <a:pt x="15196" y="1386"/>
                  <a:pt x="15215" y="1380"/>
                  <a:pt x="15215" y="1380"/>
                </a:cubicBezTo>
                <a:cubicBezTo>
                  <a:pt x="15218" y="1377"/>
                  <a:pt x="15222" y="1376"/>
                  <a:pt x="15226" y="1376"/>
                </a:cubicBezTo>
                <a:close/>
                <a:moveTo>
                  <a:pt x="15977" y="1409"/>
                </a:moveTo>
                <a:lnTo>
                  <a:pt x="15991" y="1437"/>
                </a:lnTo>
                <a:cubicBezTo>
                  <a:pt x="16020" y="1452"/>
                  <a:pt x="16048" y="1495"/>
                  <a:pt x="16063" y="1538"/>
                </a:cubicBezTo>
                <a:lnTo>
                  <a:pt x="16034" y="1524"/>
                </a:lnTo>
                <a:lnTo>
                  <a:pt x="15991" y="1524"/>
                </a:lnTo>
                <a:cubicBezTo>
                  <a:pt x="15991" y="1556"/>
                  <a:pt x="15975" y="1572"/>
                  <a:pt x="15961" y="1572"/>
                </a:cubicBezTo>
                <a:cubicBezTo>
                  <a:pt x="15956" y="1572"/>
                  <a:pt x="15951" y="1570"/>
                  <a:pt x="15948" y="1567"/>
                </a:cubicBezTo>
                <a:cubicBezTo>
                  <a:pt x="15948" y="1567"/>
                  <a:pt x="15948" y="1538"/>
                  <a:pt x="15962" y="1538"/>
                </a:cubicBezTo>
                <a:cubicBezTo>
                  <a:pt x="15962" y="1524"/>
                  <a:pt x="15962" y="1480"/>
                  <a:pt x="15962" y="1466"/>
                </a:cubicBezTo>
                <a:cubicBezTo>
                  <a:pt x="15948" y="1466"/>
                  <a:pt x="15948" y="1437"/>
                  <a:pt x="15962" y="1409"/>
                </a:cubicBezTo>
                <a:close/>
                <a:moveTo>
                  <a:pt x="12843" y="1420"/>
                </a:moveTo>
                <a:cubicBezTo>
                  <a:pt x="12844" y="1420"/>
                  <a:pt x="12844" y="1421"/>
                  <a:pt x="12844" y="1423"/>
                </a:cubicBezTo>
                <a:cubicBezTo>
                  <a:pt x="12859" y="1423"/>
                  <a:pt x="12888" y="1452"/>
                  <a:pt x="12902" y="1452"/>
                </a:cubicBezTo>
                <a:cubicBezTo>
                  <a:pt x="12902" y="1452"/>
                  <a:pt x="12888" y="1524"/>
                  <a:pt x="12888" y="1552"/>
                </a:cubicBezTo>
                <a:cubicBezTo>
                  <a:pt x="12882" y="1569"/>
                  <a:pt x="12874" y="1577"/>
                  <a:pt x="12865" y="1577"/>
                </a:cubicBezTo>
                <a:cubicBezTo>
                  <a:pt x="12851" y="1577"/>
                  <a:pt x="12833" y="1558"/>
                  <a:pt x="12816" y="1524"/>
                </a:cubicBezTo>
                <a:lnTo>
                  <a:pt x="12816" y="1495"/>
                </a:lnTo>
                <a:lnTo>
                  <a:pt x="12801" y="1480"/>
                </a:lnTo>
                <a:cubicBezTo>
                  <a:pt x="12814" y="1456"/>
                  <a:pt x="12837" y="1420"/>
                  <a:pt x="12843" y="1420"/>
                </a:cubicBezTo>
                <a:close/>
                <a:moveTo>
                  <a:pt x="5932" y="1543"/>
                </a:moveTo>
                <a:cubicBezTo>
                  <a:pt x="5948" y="1543"/>
                  <a:pt x="5965" y="1546"/>
                  <a:pt x="5977" y="1552"/>
                </a:cubicBezTo>
                <a:cubicBezTo>
                  <a:pt x="5991" y="1567"/>
                  <a:pt x="6006" y="1581"/>
                  <a:pt x="5977" y="1581"/>
                </a:cubicBezTo>
                <a:cubicBezTo>
                  <a:pt x="5971" y="1587"/>
                  <a:pt x="5953" y="1591"/>
                  <a:pt x="5933" y="1591"/>
                </a:cubicBezTo>
                <a:cubicBezTo>
                  <a:pt x="5906" y="1591"/>
                  <a:pt x="5876" y="1584"/>
                  <a:pt x="5876" y="1567"/>
                </a:cubicBezTo>
                <a:cubicBezTo>
                  <a:pt x="5885" y="1550"/>
                  <a:pt x="5908" y="1543"/>
                  <a:pt x="5932" y="1543"/>
                </a:cubicBezTo>
                <a:close/>
                <a:moveTo>
                  <a:pt x="8046" y="1480"/>
                </a:moveTo>
                <a:cubicBezTo>
                  <a:pt x="8060" y="1480"/>
                  <a:pt x="8089" y="1495"/>
                  <a:pt x="8089" y="1509"/>
                </a:cubicBezTo>
                <a:lnTo>
                  <a:pt x="8103" y="1567"/>
                </a:lnTo>
                <a:cubicBezTo>
                  <a:pt x="8135" y="1588"/>
                  <a:pt x="8143" y="1601"/>
                  <a:pt x="8129" y="1601"/>
                </a:cubicBezTo>
                <a:cubicBezTo>
                  <a:pt x="8123" y="1601"/>
                  <a:pt x="8115" y="1599"/>
                  <a:pt x="8103" y="1595"/>
                </a:cubicBezTo>
                <a:cubicBezTo>
                  <a:pt x="8075" y="1581"/>
                  <a:pt x="7988" y="1538"/>
                  <a:pt x="7988" y="1509"/>
                </a:cubicBezTo>
                <a:lnTo>
                  <a:pt x="8003" y="1509"/>
                </a:lnTo>
                <a:cubicBezTo>
                  <a:pt x="8017" y="1495"/>
                  <a:pt x="8031" y="1480"/>
                  <a:pt x="8046" y="1480"/>
                </a:cubicBezTo>
                <a:close/>
                <a:moveTo>
                  <a:pt x="9928" y="1524"/>
                </a:moveTo>
                <a:lnTo>
                  <a:pt x="9928" y="1538"/>
                </a:lnTo>
                <a:lnTo>
                  <a:pt x="9971" y="1581"/>
                </a:lnTo>
                <a:cubicBezTo>
                  <a:pt x="9993" y="1574"/>
                  <a:pt x="10011" y="1570"/>
                  <a:pt x="10021" y="1570"/>
                </a:cubicBezTo>
                <a:cubicBezTo>
                  <a:pt x="10032" y="1570"/>
                  <a:pt x="10036" y="1574"/>
                  <a:pt x="10028" y="1581"/>
                </a:cubicBezTo>
                <a:cubicBezTo>
                  <a:pt x="10014" y="1595"/>
                  <a:pt x="9971" y="1653"/>
                  <a:pt x="9942" y="1682"/>
                </a:cubicBezTo>
                <a:lnTo>
                  <a:pt x="9942" y="1610"/>
                </a:lnTo>
                <a:cubicBezTo>
                  <a:pt x="9942" y="1603"/>
                  <a:pt x="9935" y="1603"/>
                  <a:pt x="9928" y="1603"/>
                </a:cubicBezTo>
                <a:cubicBezTo>
                  <a:pt x="9921" y="1603"/>
                  <a:pt x="9914" y="1603"/>
                  <a:pt x="9914" y="1595"/>
                </a:cubicBezTo>
                <a:lnTo>
                  <a:pt x="9914" y="1581"/>
                </a:lnTo>
                <a:cubicBezTo>
                  <a:pt x="9899" y="1567"/>
                  <a:pt x="9914" y="1538"/>
                  <a:pt x="9928" y="1524"/>
                </a:cubicBezTo>
                <a:close/>
                <a:moveTo>
                  <a:pt x="8899" y="1506"/>
                </a:moveTo>
                <a:cubicBezTo>
                  <a:pt x="8915" y="1506"/>
                  <a:pt x="8955" y="1540"/>
                  <a:pt x="8965" y="1581"/>
                </a:cubicBezTo>
                <a:cubicBezTo>
                  <a:pt x="8965" y="1639"/>
                  <a:pt x="8951" y="1682"/>
                  <a:pt x="8937" y="1696"/>
                </a:cubicBezTo>
                <a:cubicBezTo>
                  <a:pt x="8922" y="1696"/>
                  <a:pt x="8893" y="1639"/>
                  <a:pt x="8879" y="1639"/>
                </a:cubicBezTo>
                <a:cubicBezTo>
                  <a:pt x="8879" y="1641"/>
                  <a:pt x="8879" y="1642"/>
                  <a:pt x="8878" y="1642"/>
                </a:cubicBezTo>
                <a:cubicBezTo>
                  <a:pt x="8874" y="1642"/>
                  <a:pt x="8865" y="1619"/>
                  <a:pt x="8865" y="1595"/>
                </a:cubicBezTo>
                <a:lnTo>
                  <a:pt x="8879" y="1552"/>
                </a:lnTo>
                <a:lnTo>
                  <a:pt x="8893" y="1524"/>
                </a:lnTo>
                <a:cubicBezTo>
                  <a:pt x="8889" y="1511"/>
                  <a:pt x="8892" y="1506"/>
                  <a:pt x="8899" y="1506"/>
                </a:cubicBezTo>
                <a:close/>
                <a:moveTo>
                  <a:pt x="16081" y="1586"/>
                </a:moveTo>
                <a:cubicBezTo>
                  <a:pt x="16091" y="1586"/>
                  <a:pt x="16100" y="1589"/>
                  <a:pt x="16106" y="1595"/>
                </a:cubicBezTo>
                <a:cubicBezTo>
                  <a:pt x="16106" y="1610"/>
                  <a:pt x="16106" y="1682"/>
                  <a:pt x="16077" y="1710"/>
                </a:cubicBezTo>
                <a:cubicBezTo>
                  <a:pt x="16074" y="1714"/>
                  <a:pt x="16068" y="1716"/>
                  <a:pt x="16062" y="1716"/>
                </a:cubicBezTo>
                <a:cubicBezTo>
                  <a:pt x="16043" y="1716"/>
                  <a:pt x="16016" y="1700"/>
                  <a:pt x="16005" y="1667"/>
                </a:cubicBezTo>
                <a:lnTo>
                  <a:pt x="16020" y="1639"/>
                </a:lnTo>
                <a:lnTo>
                  <a:pt x="16020" y="1610"/>
                </a:lnTo>
                <a:cubicBezTo>
                  <a:pt x="16045" y="1593"/>
                  <a:pt x="16065" y="1586"/>
                  <a:pt x="16081" y="1586"/>
                </a:cubicBezTo>
                <a:close/>
                <a:moveTo>
                  <a:pt x="10072" y="1726"/>
                </a:moveTo>
                <a:cubicBezTo>
                  <a:pt x="10113" y="1726"/>
                  <a:pt x="10167" y="1739"/>
                  <a:pt x="10158" y="1739"/>
                </a:cubicBezTo>
                <a:cubicBezTo>
                  <a:pt x="10158" y="1751"/>
                  <a:pt x="10120" y="1772"/>
                  <a:pt x="10106" y="1772"/>
                </a:cubicBezTo>
                <a:cubicBezTo>
                  <a:pt x="10102" y="1772"/>
                  <a:pt x="10100" y="1771"/>
                  <a:pt x="10100" y="1768"/>
                </a:cubicBezTo>
                <a:cubicBezTo>
                  <a:pt x="10100" y="1756"/>
                  <a:pt x="10093" y="1751"/>
                  <a:pt x="10083" y="1751"/>
                </a:cubicBezTo>
                <a:cubicBezTo>
                  <a:pt x="10069" y="1751"/>
                  <a:pt x="10051" y="1760"/>
                  <a:pt x="10043" y="1768"/>
                </a:cubicBezTo>
                <a:cubicBezTo>
                  <a:pt x="10035" y="1772"/>
                  <a:pt x="10030" y="1773"/>
                  <a:pt x="10026" y="1773"/>
                </a:cubicBezTo>
                <a:cubicBezTo>
                  <a:pt x="10015" y="1773"/>
                  <a:pt x="10018" y="1760"/>
                  <a:pt x="10028" y="1739"/>
                </a:cubicBezTo>
                <a:cubicBezTo>
                  <a:pt x="10033" y="1730"/>
                  <a:pt x="10051" y="1726"/>
                  <a:pt x="10072" y="1726"/>
                </a:cubicBezTo>
                <a:close/>
                <a:moveTo>
                  <a:pt x="14482" y="1682"/>
                </a:moveTo>
                <a:cubicBezTo>
                  <a:pt x="14497" y="1696"/>
                  <a:pt x="14497" y="1725"/>
                  <a:pt x="14482" y="1753"/>
                </a:cubicBezTo>
                <a:cubicBezTo>
                  <a:pt x="14475" y="1768"/>
                  <a:pt x="14454" y="1775"/>
                  <a:pt x="14436" y="1775"/>
                </a:cubicBezTo>
                <a:cubicBezTo>
                  <a:pt x="14418" y="1775"/>
                  <a:pt x="14403" y="1768"/>
                  <a:pt x="14410" y="1753"/>
                </a:cubicBezTo>
                <a:lnTo>
                  <a:pt x="14410" y="1739"/>
                </a:lnTo>
                <a:lnTo>
                  <a:pt x="14425" y="1710"/>
                </a:lnTo>
                <a:cubicBezTo>
                  <a:pt x="14425" y="1682"/>
                  <a:pt x="14468" y="1682"/>
                  <a:pt x="14482" y="1682"/>
                </a:cubicBezTo>
                <a:close/>
                <a:moveTo>
                  <a:pt x="11077" y="1690"/>
                </a:moveTo>
                <a:cubicBezTo>
                  <a:pt x="11095" y="1690"/>
                  <a:pt x="11111" y="1696"/>
                  <a:pt x="11120" y="1696"/>
                </a:cubicBezTo>
                <a:lnTo>
                  <a:pt x="11120" y="1710"/>
                </a:lnTo>
                <a:cubicBezTo>
                  <a:pt x="11120" y="1725"/>
                  <a:pt x="11106" y="1739"/>
                  <a:pt x="11106" y="1753"/>
                </a:cubicBezTo>
                <a:cubicBezTo>
                  <a:pt x="11077" y="1768"/>
                  <a:pt x="11049" y="1782"/>
                  <a:pt x="11020" y="1797"/>
                </a:cubicBezTo>
                <a:cubicBezTo>
                  <a:pt x="11005" y="1797"/>
                  <a:pt x="10977" y="1768"/>
                  <a:pt x="10962" y="1753"/>
                </a:cubicBezTo>
                <a:cubicBezTo>
                  <a:pt x="10962" y="1739"/>
                  <a:pt x="11034" y="1696"/>
                  <a:pt x="11049" y="1696"/>
                </a:cubicBezTo>
                <a:cubicBezTo>
                  <a:pt x="11058" y="1691"/>
                  <a:pt x="11068" y="1690"/>
                  <a:pt x="11077" y="1690"/>
                </a:cubicBezTo>
                <a:close/>
                <a:moveTo>
                  <a:pt x="2285" y="1753"/>
                </a:moveTo>
                <a:cubicBezTo>
                  <a:pt x="2299" y="1782"/>
                  <a:pt x="2313" y="1825"/>
                  <a:pt x="2328" y="1840"/>
                </a:cubicBezTo>
                <a:cubicBezTo>
                  <a:pt x="2342" y="1840"/>
                  <a:pt x="2371" y="1811"/>
                  <a:pt x="2385" y="1811"/>
                </a:cubicBezTo>
                <a:lnTo>
                  <a:pt x="2399" y="1811"/>
                </a:lnTo>
                <a:cubicBezTo>
                  <a:pt x="2414" y="1811"/>
                  <a:pt x="2356" y="1868"/>
                  <a:pt x="2328" y="1868"/>
                </a:cubicBezTo>
                <a:cubicBezTo>
                  <a:pt x="2299" y="1868"/>
                  <a:pt x="2270" y="1854"/>
                  <a:pt x="2270" y="1825"/>
                </a:cubicBezTo>
                <a:cubicBezTo>
                  <a:pt x="2270" y="1811"/>
                  <a:pt x="2270" y="1753"/>
                  <a:pt x="2285" y="1753"/>
                </a:cubicBezTo>
                <a:close/>
                <a:moveTo>
                  <a:pt x="2794" y="1781"/>
                </a:moveTo>
                <a:cubicBezTo>
                  <a:pt x="2800" y="1781"/>
                  <a:pt x="2813" y="1793"/>
                  <a:pt x="2831" y="1811"/>
                </a:cubicBezTo>
                <a:cubicBezTo>
                  <a:pt x="2859" y="1840"/>
                  <a:pt x="2931" y="1912"/>
                  <a:pt x="2902" y="1912"/>
                </a:cubicBezTo>
                <a:cubicBezTo>
                  <a:pt x="2888" y="1912"/>
                  <a:pt x="2802" y="1825"/>
                  <a:pt x="2787" y="1797"/>
                </a:cubicBezTo>
                <a:cubicBezTo>
                  <a:pt x="2787" y="1786"/>
                  <a:pt x="2789" y="1781"/>
                  <a:pt x="2794" y="1781"/>
                </a:cubicBezTo>
                <a:close/>
                <a:moveTo>
                  <a:pt x="13333" y="1840"/>
                </a:moveTo>
                <a:lnTo>
                  <a:pt x="13376" y="1897"/>
                </a:lnTo>
                <a:cubicBezTo>
                  <a:pt x="13398" y="1876"/>
                  <a:pt x="13416" y="1865"/>
                  <a:pt x="13426" y="1865"/>
                </a:cubicBezTo>
                <a:cubicBezTo>
                  <a:pt x="13437" y="1865"/>
                  <a:pt x="13441" y="1876"/>
                  <a:pt x="13434" y="1897"/>
                </a:cubicBezTo>
                <a:lnTo>
                  <a:pt x="13419" y="1912"/>
                </a:lnTo>
                <a:cubicBezTo>
                  <a:pt x="13412" y="1933"/>
                  <a:pt x="13405" y="1944"/>
                  <a:pt x="13394" y="1944"/>
                </a:cubicBezTo>
                <a:cubicBezTo>
                  <a:pt x="13383" y="1944"/>
                  <a:pt x="13369" y="1933"/>
                  <a:pt x="13347" y="1912"/>
                </a:cubicBezTo>
                <a:cubicBezTo>
                  <a:pt x="13347" y="1897"/>
                  <a:pt x="13319" y="1897"/>
                  <a:pt x="13319" y="1883"/>
                </a:cubicBezTo>
                <a:cubicBezTo>
                  <a:pt x="13304" y="1883"/>
                  <a:pt x="13304" y="1868"/>
                  <a:pt x="13319" y="1854"/>
                </a:cubicBezTo>
                <a:cubicBezTo>
                  <a:pt x="13319" y="1854"/>
                  <a:pt x="13333" y="1840"/>
                  <a:pt x="13333" y="1840"/>
                </a:cubicBezTo>
                <a:close/>
                <a:moveTo>
                  <a:pt x="7141" y="1883"/>
                </a:moveTo>
                <a:cubicBezTo>
                  <a:pt x="7155" y="1883"/>
                  <a:pt x="7155" y="1897"/>
                  <a:pt x="7141" y="1926"/>
                </a:cubicBezTo>
                <a:lnTo>
                  <a:pt x="7141" y="1940"/>
                </a:lnTo>
                <a:lnTo>
                  <a:pt x="7126" y="1940"/>
                </a:lnTo>
                <a:cubicBezTo>
                  <a:pt x="7098" y="1955"/>
                  <a:pt x="7083" y="1955"/>
                  <a:pt x="7083" y="1955"/>
                </a:cubicBezTo>
                <a:cubicBezTo>
                  <a:pt x="7083" y="1940"/>
                  <a:pt x="7083" y="1940"/>
                  <a:pt x="7083" y="1940"/>
                </a:cubicBezTo>
                <a:cubicBezTo>
                  <a:pt x="7083" y="1912"/>
                  <a:pt x="7098" y="1897"/>
                  <a:pt x="7098" y="1883"/>
                </a:cubicBezTo>
                <a:close/>
                <a:moveTo>
                  <a:pt x="13592" y="1840"/>
                </a:moveTo>
                <a:lnTo>
                  <a:pt x="13592" y="1840"/>
                </a:lnTo>
                <a:cubicBezTo>
                  <a:pt x="13563" y="1897"/>
                  <a:pt x="13534" y="1940"/>
                  <a:pt x="13505" y="1983"/>
                </a:cubicBezTo>
                <a:cubicBezTo>
                  <a:pt x="13448" y="1883"/>
                  <a:pt x="13448" y="1868"/>
                  <a:pt x="13592" y="1840"/>
                </a:cubicBezTo>
                <a:close/>
                <a:moveTo>
                  <a:pt x="6149" y="1725"/>
                </a:moveTo>
                <a:cubicBezTo>
                  <a:pt x="6164" y="1725"/>
                  <a:pt x="6192" y="1725"/>
                  <a:pt x="6207" y="1739"/>
                </a:cubicBezTo>
                <a:cubicBezTo>
                  <a:pt x="6236" y="1753"/>
                  <a:pt x="6221" y="1782"/>
                  <a:pt x="6192" y="1811"/>
                </a:cubicBezTo>
                <a:lnTo>
                  <a:pt x="6178" y="1811"/>
                </a:lnTo>
                <a:lnTo>
                  <a:pt x="6149" y="1797"/>
                </a:lnTo>
                <a:cubicBezTo>
                  <a:pt x="6121" y="1825"/>
                  <a:pt x="6063" y="1926"/>
                  <a:pt x="6063" y="1969"/>
                </a:cubicBezTo>
                <a:cubicBezTo>
                  <a:pt x="6063" y="1981"/>
                  <a:pt x="6062" y="1986"/>
                  <a:pt x="6060" y="1986"/>
                </a:cubicBezTo>
                <a:cubicBezTo>
                  <a:pt x="6054" y="1986"/>
                  <a:pt x="6041" y="1949"/>
                  <a:pt x="6020" y="1897"/>
                </a:cubicBezTo>
                <a:lnTo>
                  <a:pt x="6006" y="1825"/>
                </a:lnTo>
                <a:lnTo>
                  <a:pt x="6006" y="1811"/>
                </a:lnTo>
                <a:cubicBezTo>
                  <a:pt x="6006" y="1801"/>
                  <a:pt x="6013" y="1791"/>
                  <a:pt x="6022" y="1791"/>
                </a:cubicBezTo>
                <a:cubicBezTo>
                  <a:pt x="6026" y="1791"/>
                  <a:pt x="6030" y="1792"/>
                  <a:pt x="6034" y="1797"/>
                </a:cubicBezTo>
                <a:lnTo>
                  <a:pt x="6063" y="1797"/>
                </a:lnTo>
                <a:cubicBezTo>
                  <a:pt x="6063" y="1801"/>
                  <a:pt x="6064" y="1803"/>
                  <a:pt x="6066" y="1803"/>
                </a:cubicBezTo>
                <a:cubicBezTo>
                  <a:pt x="6070" y="1803"/>
                  <a:pt x="6077" y="1792"/>
                  <a:pt x="6077" y="1782"/>
                </a:cubicBezTo>
                <a:cubicBezTo>
                  <a:pt x="6077" y="1768"/>
                  <a:pt x="6135" y="1725"/>
                  <a:pt x="6149" y="1725"/>
                </a:cubicBezTo>
                <a:close/>
                <a:moveTo>
                  <a:pt x="13218" y="1840"/>
                </a:moveTo>
                <a:cubicBezTo>
                  <a:pt x="13232" y="1854"/>
                  <a:pt x="13247" y="1868"/>
                  <a:pt x="13247" y="1883"/>
                </a:cubicBezTo>
                <a:lnTo>
                  <a:pt x="13232" y="1897"/>
                </a:lnTo>
                <a:lnTo>
                  <a:pt x="13204" y="1926"/>
                </a:lnTo>
                <a:cubicBezTo>
                  <a:pt x="13161" y="1940"/>
                  <a:pt x="13117" y="1955"/>
                  <a:pt x="13103" y="1955"/>
                </a:cubicBezTo>
                <a:lnTo>
                  <a:pt x="13089" y="1955"/>
                </a:lnTo>
                <a:lnTo>
                  <a:pt x="13089" y="1983"/>
                </a:lnTo>
                <a:cubicBezTo>
                  <a:pt x="13085" y="1987"/>
                  <a:pt x="13081" y="1989"/>
                  <a:pt x="13076" y="1989"/>
                </a:cubicBezTo>
                <a:cubicBezTo>
                  <a:pt x="13061" y="1989"/>
                  <a:pt x="13042" y="1973"/>
                  <a:pt x="13031" y="1940"/>
                </a:cubicBezTo>
                <a:lnTo>
                  <a:pt x="12988" y="1969"/>
                </a:lnTo>
                <a:cubicBezTo>
                  <a:pt x="12979" y="1978"/>
                  <a:pt x="12973" y="1981"/>
                  <a:pt x="12968" y="1981"/>
                </a:cubicBezTo>
                <a:cubicBezTo>
                  <a:pt x="12958" y="1981"/>
                  <a:pt x="12955" y="1965"/>
                  <a:pt x="12945" y="1955"/>
                </a:cubicBezTo>
                <a:cubicBezTo>
                  <a:pt x="12945" y="1940"/>
                  <a:pt x="12945" y="1926"/>
                  <a:pt x="12945" y="1912"/>
                </a:cubicBezTo>
                <a:cubicBezTo>
                  <a:pt x="12959" y="1897"/>
                  <a:pt x="12974" y="1883"/>
                  <a:pt x="12988" y="1868"/>
                </a:cubicBezTo>
                <a:lnTo>
                  <a:pt x="13003" y="1868"/>
                </a:lnTo>
                <a:lnTo>
                  <a:pt x="13046" y="1912"/>
                </a:lnTo>
                <a:cubicBezTo>
                  <a:pt x="13074" y="1897"/>
                  <a:pt x="13175" y="1912"/>
                  <a:pt x="13175" y="1883"/>
                </a:cubicBezTo>
                <a:cubicBezTo>
                  <a:pt x="13189" y="1868"/>
                  <a:pt x="13218" y="1840"/>
                  <a:pt x="13218" y="1840"/>
                </a:cubicBezTo>
                <a:close/>
                <a:moveTo>
                  <a:pt x="12097" y="1854"/>
                </a:moveTo>
                <a:cubicBezTo>
                  <a:pt x="12112" y="1897"/>
                  <a:pt x="12184" y="1912"/>
                  <a:pt x="12198" y="1926"/>
                </a:cubicBezTo>
                <a:cubicBezTo>
                  <a:pt x="12212" y="1940"/>
                  <a:pt x="12212" y="1955"/>
                  <a:pt x="12184" y="1955"/>
                </a:cubicBezTo>
                <a:lnTo>
                  <a:pt x="12169" y="1969"/>
                </a:lnTo>
                <a:lnTo>
                  <a:pt x="12140" y="1969"/>
                </a:lnTo>
                <a:cubicBezTo>
                  <a:pt x="12126" y="1983"/>
                  <a:pt x="12105" y="1991"/>
                  <a:pt x="12083" y="1991"/>
                </a:cubicBezTo>
                <a:cubicBezTo>
                  <a:pt x="12061" y="1991"/>
                  <a:pt x="12040" y="1983"/>
                  <a:pt x="12026" y="1969"/>
                </a:cubicBezTo>
                <a:lnTo>
                  <a:pt x="12026" y="1955"/>
                </a:lnTo>
                <a:cubicBezTo>
                  <a:pt x="12026" y="1940"/>
                  <a:pt x="12026" y="1926"/>
                  <a:pt x="12026" y="1926"/>
                </a:cubicBezTo>
                <a:lnTo>
                  <a:pt x="12026" y="1912"/>
                </a:lnTo>
                <a:cubicBezTo>
                  <a:pt x="12026" y="1897"/>
                  <a:pt x="12026" y="1883"/>
                  <a:pt x="12040" y="1868"/>
                </a:cubicBezTo>
                <a:lnTo>
                  <a:pt x="12097" y="1854"/>
                </a:lnTo>
                <a:close/>
                <a:moveTo>
                  <a:pt x="12437" y="1876"/>
                </a:moveTo>
                <a:cubicBezTo>
                  <a:pt x="12439" y="1876"/>
                  <a:pt x="12435" y="1883"/>
                  <a:pt x="12428" y="1897"/>
                </a:cubicBezTo>
                <a:lnTo>
                  <a:pt x="12442" y="1912"/>
                </a:lnTo>
                <a:cubicBezTo>
                  <a:pt x="12442" y="1940"/>
                  <a:pt x="12457" y="1940"/>
                  <a:pt x="12442" y="1969"/>
                </a:cubicBezTo>
                <a:cubicBezTo>
                  <a:pt x="12428" y="1983"/>
                  <a:pt x="12421" y="1991"/>
                  <a:pt x="12413" y="1991"/>
                </a:cubicBezTo>
                <a:cubicBezTo>
                  <a:pt x="12406" y="1991"/>
                  <a:pt x="12399" y="1983"/>
                  <a:pt x="12385" y="1969"/>
                </a:cubicBezTo>
                <a:lnTo>
                  <a:pt x="12313" y="1969"/>
                </a:lnTo>
                <a:lnTo>
                  <a:pt x="12327" y="1955"/>
                </a:lnTo>
                <a:lnTo>
                  <a:pt x="12327" y="1926"/>
                </a:lnTo>
                <a:cubicBezTo>
                  <a:pt x="12327" y="1897"/>
                  <a:pt x="12399" y="1912"/>
                  <a:pt x="12413" y="1897"/>
                </a:cubicBezTo>
                <a:cubicBezTo>
                  <a:pt x="12428" y="1883"/>
                  <a:pt x="12435" y="1876"/>
                  <a:pt x="12437" y="1876"/>
                </a:cubicBezTo>
                <a:close/>
                <a:moveTo>
                  <a:pt x="11954" y="1912"/>
                </a:moveTo>
                <a:cubicBezTo>
                  <a:pt x="11982" y="1912"/>
                  <a:pt x="11997" y="1926"/>
                  <a:pt x="11982" y="1940"/>
                </a:cubicBezTo>
                <a:cubicBezTo>
                  <a:pt x="11982" y="1969"/>
                  <a:pt x="11925" y="1983"/>
                  <a:pt x="11896" y="1998"/>
                </a:cubicBezTo>
                <a:lnTo>
                  <a:pt x="11882" y="2012"/>
                </a:lnTo>
                <a:cubicBezTo>
                  <a:pt x="11872" y="2012"/>
                  <a:pt x="11856" y="2018"/>
                  <a:pt x="11847" y="2018"/>
                </a:cubicBezTo>
                <a:cubicBezTo>
                  <a:pt x="11842" y="2018"/>
                  <a:pt x="11839" y="2017"/>
                  <a:pt x="11839" y="2012"/>
                </a:cubicBezTo>
                <a:lnTo>
                  <a:pt x="11824" y="1998"/>
                </a:lnTo>
                <a:cubicBezTo>
                  <a:pt x="11839" y="1969"/>
                  <a:pt x="11939" y="1912"/>
                  <a:pt x="11954" y="1912"/>
                </a:cubicBezTo>
                <a:close/>
                <a:moveTo>
                  <a:pt x="9125" y="1947"/>
                </a:moveTo>
                <a:cubicBezTo>
                  <a:pt x="9136" y="1947"/>
                  <a:pt x="9149" y="1950"/>
                  <a:pt x="9166" y="1955"/>
                </a:cubicBezTo>
                <a:cubicBezTo>
                  <a:pt x="9127" y="2004"/>
                  <a:pt x="9095" y="2026"/>
                  <a:pt x="9060" y="2026"/>
                </a:cubicBezTo>
                <a:cubicBezTo>
                  <a:pt x="9043" y="2026"/>
                  <a:pt x="9027" y="2021"/>
                  <a:pt x="9008" y="2012"/>
                </a:cubicBezTo>
                <a:cubicBezTo>
                  <a:pt x="9078" y="1962"/>
                  <a:pt x="9099" y="1947"/>
                  <a:pt x="9125" y="1947"/>
                </a:cubicBezTo>
                <a:close/>
                <a:moveTo>
                  <a:pt x="7083" y="1955"/>
                </a:moveTo>
                <a:cubicBezTo>
                  <a:pt x="7083" y="2002"/>
                  <a:pt x="7073" y="2030"/>
                  <a:pt x="7070" y="2030"/>
                </a:cubicBezTo>
                <a:cubicBezTo>
                  <a:pt x="7069" y="2030"/>
                  <a:pt x="7069" y="2029"/>
                  <a:pt x="7069" y="2026"/>
                </a:cubicBezTo>
                <a:cubicBezTo>
                  <a:pt x="7054" y="2026"/>
                  <a:pt x="7069" y="1983"/>
                  <a:pt x="7083" y="1955"/>
                </a:cubicBezTo>
                <a:close/>
                <a:moveTo>
                  <a:pt x="8592" y="1926"/>
                </a:moveTo>
                <a:cubicBezTo>
                  <a:pt x="8635" y="1955"/>
                  <a:pt x="8678" y="1983"/>
                  <a:pt x="8678" y="1998"/>
                </a:cubicBezTo>
                <a:cubicBezTo>
                  <a:pt x="8678" y="1998"/>
                  <a:pt x="8592" y="2026"/>
                  <a:pt x="8563" y="2041"/>
                </a:cubicBezTo>
                <a:cubicBezTo>
                  <a:pt x="8520" y="2041"/>
                  <a:pt x="8491" y="2026"/>
                  <a:pt x="8491" y="1983"/>
                </a:cubicBezTo>
                <a:lnTo>
                  <a:pt x="8534" y="1955"/>
                </a:lnTo>
                <a:lnTo>
                  <a:pt x="8592" y="1926"/>
                </a:lnTo>
                <a:close/>
                <a:moveTo>
                  <a:pt x="9569" y="1897"/>
                </a:moveTo>
                <a:cubicBezTo>
                  <a:pt x="9583" y="1897"/>
                  <a:pt x="9583" y="1912"/>
                  <a:pt x="9583" y="1926"/>
                </a:cubicBezTo>
                <a:lnTo>
                  <a:pt x="9583" y="1940"/>
                </a:lnTo>
                <a:lnTo>
                  <a:pt x="9597" y="1955"/>
                </a:lnTo>
                <a:cubicBezTo>
                  <a:pt x="9612" y="1983"/>
                  <a:pt x="9612" y="2026"/>
                  <a:pt x="9597" y="2041"/>
                </a:cubicBezTo>
                <a:lnTo>
                  <a:pt x="9526" y="2041"/>
                </a:lnTo>
                <a:cubicBezTo>
                  <a:pt x="9526" y="2026"/>
                  <a:pt x="9526" y="1983"/>
                  <a:pt x="9540" y="1940"/>
                </a:cubicBezTo>
                <a:lnTo>
                  <a:pt x="9554" y="1912"/>
                </a:lnTo>
                <a:lnTo>
                  <a:pt x="9569" y="1897"/>
                </a:lnTo>
                <a:close/>
                <a:moveTo>
                  <a:pt x="11364" y="1688"/>
                </a:moveTo>
                <a:cubicBezTo>
                  <a:pt x="11375" y="1688"/>
                  <a:pt x="11388" y="1702"/>
                  <a:pt x="11379" y="1710"/>
                </a:cubicBezTo>
                <a:cubicBezTo>
                  <a:pt x="11379" y="1725"/>
                  <a:pt x="11350" y="1782"/>
                  <a:pt x="11365" y="1797"/>
                </a:cubicBezTo>
                <a:cubicBezTo>
                  <a:pt x="11379" y="1797"/>
                  <a:pt x="11393" y="1825"/>
                  <a:pt x="11393" y="1825"/>
                </a:cubicBezTo>
                <a:lnTo>
                  <a:pt x="11393" y="1840"/>
                </a:lnTo>
                <a:lnTo>
                  <a:pt x="11408" y="1883"/>
                </a:lnTo>
                <a:cubicBezTo>
                  <a:pt x="11422" y="1890"/>
                  <a:pt x="11444" y="1894"/>
                  <a:pt x="11467" y="1894"/>
                </a:cubicBezTo>
                <a:cubicBezTo>
                  <a:pt x="11490" y="1894"/>
                  <a:pt x="11515" y="1890"/>
                  <a:pt x="11537" y="1883"/>
                </a:cubicBezTo>
                <a:lnTo>
                  <a:pt x="11566" y="1926"/>
                </a:lnTo>
                <a:cubicBezTo>
                  <a:pt x="11570" y="1930"/>
                  <a:pt x="11574" y="1932"/>
                  <a:pt x="11578" y="1932"/>
                </a:cubicBezTo>
                <a:cubicBezTo>
                  <a:pt x="11587" y="1932"/>
                  <a:pt x="11595" y="1922"/>
                  <a:pt x="11595" y="1912"/>
                </a:cubicBezTo>
                <a:lnTo>
                  <a:pt x="11623" y="1883"/>
                </a:lnTo>
                <a:cubicBezTo>
                  <a:pt x="11631" y="1875"/>
                  <a:pt x="11640" y="1871"/>
                  <a:pt x="11650" y="1871"/>
                </a:cubicBezTo>
                <a:cubicBezTo>
                  <a:pt x="11674" y="1871"/>
                  <a:pt x="11699" y="1895"/>
                  <a:pt x="11709" y="1926"/>
                </a:cubicBezTo>
                <a:lnTo>
                  <a:pt x="11753" y="1897"/>
                </a:lnTo>
                <a:lnTo>
                  <a:pt x="11781" y="1883"/>
                </a:lnTo>
                <a:lnTo>
                  <a:pt x="11781" y="1883"/>
                </a:lnTo>
                <a:cubicBezTo>
                  <a:pt x="11810" y="1883"/>
                  <a:pt x="11781" y="1983"/>
                  <a:pt x="11767" y="1983"/>
                </a:cubicBezTo>
                <a:cubicBezTo>
                  <a:pt x="11738" y="1983"/>
                  <a:pt x="11681" y="1983"/>
                  <a:pt x="11652" y="1969"/>
                </a:cubicBezTo>
                <a:lnTo>
                  <a:pt x="11638" y="1998"/>
                </a:lnTo>
                <a:lnTo>
                  <a:pt x="11595" y="2026"/>
                </a:lnTo>
                <a:cubicBezTo>
                  <a:pt x="11580" y="2037"/>
                  <a:pt x="11567" y="2042"/>
                  <a:pt x="11555" y="2042"/>
                </a:cubicBezTo>
                <a:cubicBezTo>
                  <a:pt x="11518" y="2042"/>
                  <a:pt x="11494" y="2001"/>
                  <a:pt x="11494" y="1969"/>
                </a:cubicBezTo>
                <a:cubicBezTo>
                  <a:pt x="11494" y="1955"/>
                  <a:pt x="11487" y="1947"/>
                  <a:pt x="11478" y="1947"/>
                </a:cubicBezTo>
                <a:cubicBezTo>
                  <a:pt x="11469" y="1947"/>
                  <a:pt x="11458" y="1955"/>
                  <a:pt x="11451" y="1969"/>
                </a:cubicBezTo>
                <a:lnTo>
                  <a:pt x="11436" y="1998"/>
                </a:lnTo>
                <a:cubicBezTo>
                  <a:pt x="11436" y="1998"/>
                  <a:pt x="11422" y="2012"/>
                  <a:pt x="11422" y="2012"/>
                </a:cubicBezTo>
                <a:lnTo>
                  <a:pt x="11365" y="1969"/>
                </a:lnTo>
                <a:cubicBezTo>
                  <a:pt x="11342" y="2008"/>
                  <a:pt x="11323" y="2021"/>
                  <a:pt x="11310" y="2021"/>
                </a:cubicBezTo>
                <a:cubicBezTo>
                  <a:pt x="11299" y="2021"/>
                  <a:pt x="11293" y="2011"/>
                  <a:pt x="11293" y="1998"/>
                </a:cubicBezTo>
                <a:cubicBezTo>
                  <a:pt x="11303" y="1988"/>
                  <a:pt x="11299" y="1977"/>
                  <a:pt x="11290" y="1977"/>
                </a:cubicBezTo>
                <a:cubicBezTo>
                  <a:pt x="11287" y="1977"/>
                  <a:pt x="11283" y="1979"/>
                  <a:pt x="11278" y="1983"/>
                </a:cubicBezTo>
                <a:cubicBezTo>
                  <a:pt x="11264" y="1991"/>
                  <a:pt x="11235" y="1994"/>
                  <a:pt x="11208" y="1994"/>
                </a:cubicBezTo>
                <a:cubicBezTo>
                  <a:pt x="11181" y="1994"/>
                  <a:pt x="11156" y="1991"/>
                  <a:pt x="11149" y="1983"/>
                </a:cubicBezTo>
                <a:cubicBezTo>
                  <a:pt x="11145" y="1979"/>
                  <a:pt x="11141" y="1978"/>
                  <a:pt x="11138" y="1978"/>
                </a:cubicBezTo>
                <a:cubicBezTo>
                  <a:pt x="11128" y="1978"/>
                  <a:pt x="11120" y="1991"/>
                  <a:pt x="11120" y="2012"/>
                </a:cubicBezTo>
                <a:lnTo>
                  <a:pt x="11120" y="2041"/>
                </a:lnTo>
                <a:cubicBezTo>
                  <a:pt x="11116" y="2045"/>
                  <a:pt x="11112" y="2047"/>
                  <a:pt x="11108" y="2047"/>
                </a:cubicBezTo>
                <a:cubicBezTo>
                  <a:pt x="11099" y="2047"/>
                  <a:pt x="11092" y="2037"/>
                  <a:pt x="11092" y="2026"/>
                </a:cubicBezTo>
                <a:lnTo>
                  <a:pt x="11092" y="1998"/>
                </a:lnTo>
                <a:cubicBezTo>
                  <a:pt x="11092" y="1983"/>
                  <a:pt x="11087" y="1979"/>
                  <a:pt x="11079" y="1979"/>
                </a:cubicBezTo>
                <a:cubicBezTo>
                  <a:pt x="11065" y="1979"/>
                  <a:pt x="11039" y="1998"/>
                  <a:pt x="11020" y="1998"/>
                </a:cubicBezTo>
                <a:cubicBezTo>
                  <a:pt x="10991" y="1998"/>
                  <a:pt x="10948" y="1983"/>
                  <a:pt x="10934" y="1983"/>
                </a:cubicBezTo>
                <a:cubicBezTo>
                  <a:pt x="10919" y="1983"/>
                  <a:pt x="10905" y="1955"/>
                  <a:pt x="10905" y="1926"/>
                </a:cubicBezTo>
                <a:lnTo>
                  <a:pt x="10919" y="1912"/>
                </a:lnTo>
                <a:lnTo>
                  <a:pt x="10934" y="1897"/>
                </a:lnTo>
                <a:cubicBezTo>
                  <a:pt x="10940" y="1894"/>
                  <a:pt x="10950" y="1893"/>
                  <a:pt x="10960" y="1893"/>
                </a:cubicBezTo>
                <a:cubicBezTo>
                  <a:pt x="10979" y="1893"/>
                  <a:pt x="11003" y="1896"/>
                  <a:pt x="11021" y="1896"/>
                </a:cubicBezTo>
                <a:cubicBezTo>
                  <a:pt x="11037" y="1896"/>
                  <a:pt x="11049" y="1893"/>
                  <a:pt x="11049" y="1883"/>
                </a:cubicBezTo>
                <a:cubicBezTo>
                  <a:pt x="11057" y="1866"/>
                  <a:pt x="11070" y="1859"/>
                  <a:pt x="11086" y="1859"/>
                </a:cubicBezTo>
                <a:cubicBezTo>
                  <a:pt x="11097" y="1859"/>
                  <a:pt x="11108" y="1862"/>
                  <a:pt x="11120" y="1868"/>
                </a:cubicBezTo>
                <a:lnTo>
                  <a:pt x="11149" y="1883"/>
                </a:lnTo>
                <a:lnTo>
                  <a:pt x="11178" y="1912"/>
                </a:lnTo>
                <a:cubicBezTo>
                  <a:pt x="11192" y="1897"/>
                  <a:pt x="11264" y="1868"/>
                  <a:pt x="11293" y="1868"/>
                </a:cubicBezTo>
                <a:cubicBezTo>
                  <a:pt x="11307" y="1868"/>
                  <a:pt x="11322" y="1840"/>
                  <a:pt x="11322" y="1825"/>
                </a:cubicBezTo>
                <a:cubicBezTo>
                  <a:pt x="11322" y="1811"/>
                  <a:pt x="11293" y="1768"/>
                  <a:pt x="11278" y="1725"/>
                </a:cubicBezTo>
                <a:lnTo>
                  <a:pt x="11336" y="1710"/>
                </a:lnTo>
                <a:lnTo>
                  <a:pt x="11350" y="1710"/>
                </a:lnTo>
                <a:cubicBezTo>
                  <a:pt x="11350" y="1693"/>
                  <a:pt x="11357" y="1688"/>
                  <a:pt x="11364" y="1688"/>
                </a:cubicBezTo>
                <a:close/>
                <a:moveTo>
                  <a:pt x="8017" y="1968"/>
                </a:moveTo>
                <a:cubicBezTo>
                  <a:pt x="8049" y="1968"/>
                  <a:pt x="8089" y="2005"/>
                  <a:pt x="8089" y="2026"/>
                </a:cubicBezTo>
                <a:cubicBezTo>
                  <a:pt x="8103" y="2055"/>
                  <a:pt x="8031" y="2055"/>
                  <a:pt x="8003" y="2055"/>
                </a:cubicBezTo>
                <a:cubicBezTo>
                  <a:pt x="7974" y="2041"/>
                  <a:pt x="7974" y="2012"/>
                  <a:pt x="7988" y="1983"/>
                </a:cubicBezTo>
                <a:cubicBezTo>
                  <a:pt x="7996" y="1972"/>
                  <a:pt x="8006" y="1968"/>
                  <a:pt x="8017" y="1968"/>
                </a:cubicBezTo>
                <a:close/>
                <a:moveTo>
                  <a:pt x="10182" y="1890"/>
                </a:moveTo>
                <a:cubicBezTo>
                  <a:pt x="10189" y="1890"/>
                  <a:pt x="10196" y="1893"/>
                  <a:pt x="10201" y="1897"/>
                </a:cubicBezTo>
                <a:cubicBezTo>
                  <a:pt x="10214" y="1914"/>
                  <a:pt x="10224" y="1920"/>
                  <a:pt x="10233" y="1920"/>
                </a:cubicBezTo>
                <a:cubicBezTo>
                  <a:pt x="10251" y="1920"/>
                  <a:pt x="10263" y="1895"/>
                  <a:pt x="10279" y="1895"/>
                </a:cubicBezTo>
                <a:cubicBezTo>
                  <a:pt x="10282" y="1895"/>
                  <a:pt x="10284" y="1896"/>
                  <a:pt x="10287" y="1897"/>
                </a:cubicBezTo>
                <a:lnTo>
                  <a:pt x="10301" y="1926"/>
                </a:lnTo>
                <a:cubicBezTo>
                  <a:pt x="10330" y="1955"/>
                  <a:pt x="10345" y="1998"/>
                  <a:pt x="10330" y="2012"/>
                </a:cubicBezTo>
                <a:cubicBezTo>
                  <a:pt x="10330" y="2012"/>
                  <a:pt x="10330" y="2018"/>
                  <a:pt x="10326" y="2018"/>
                </a:cubicBezTo>
                <a:cubicBezTo>
                  <a:pt x="10324" y="2018"/>
                  <a:pt x="10321" y="2017"/>
                  <a:pt x="10316" y="2012"/>
                </a:cubicBezTo>
                <a:cubicBezTo>
                  <a:pt x="10309" y="2012"/>
                  <a:pt x="10276" y="2008"/>
                  <a:pt x="10244" y="2008"/>
                </a:cubicBezTo>
                <a:cubicBezTo>
                  <a:pt x="10212" y="2008"/>
                  <a:pt x="10179" y="2012"/>
                  <a:pt x="10172" y="2026"/>
                </a:cubicBezTo>
                <a:cubicBezTo>
                  <a:pt x="10168" y="2035"/>
                  <a:pt x="10159" y="2039"/>
                  <a:pt x="10149" y="2039"/>
                </a:cubicBezTo>
                <a:cubicBezTo>
                  <a:pt x="10126" y="2039"/>
                  <a:pt x="10096" y="2022"/>
                  <a:pt x="10086" y="2012"/>
                </a:cubicBezTo>
                <a:cubicBezTo>
                  <a:pt x="10082" y="2010"/>
                  <a:pt x="10078" y="2009"/>
                  <a:pt x="10075" y="2009"/>
                </a:cubicBezTo>
                <a:cubicBezTo>
                  <a:pt x="10053" y="2009"/>
                  <a:pt x="10041" y="2043"/>
                  <a:pt x="10028" y="2055"/>
                </a:cubicBezTo>
                <a:cubicBezTo>
                  <a:pt x="10028" y="2062"/>
                  <a:pt x="10026" y="2065"/>
                  <a:pt x="10022" y="2065"/>
                </a:cubicBezTo>
                <a:cubicBezTo>
                  <a:pt x="10009" y="2065"/>
                  <a:pt x="9982" y="2037"/>
                  <a:pt x="9971" y="2026"/>
                </a:cubicBezTo>
                <a:cubicBezTo>
                  <a:pt x="9971" y="2012"/>
                  <a:pt x="9928" y="2012"/>
                  <a:pt x="9914" y="2012"/>
                </a:cubicBezTo>
                <a:cubicBezTo>
                  <a:pt x="9899" y="2026"/>
                  <a:pt x="9813" y="2055"/>
                  <a:pt x="9770" y="2055"/>
                </a:cubicBezTo>
                <a:cubicBezTo>
                  <a:pt x="9768" y="2056"/>
                  <a:pt x="9766" y="2056"/>
                  <a:pt x="9764" y="2056"/>
                </a:cubicBezTo>
                <a:cubicBezTo>
                  <a:pt x="9731" y="2056"/>
                  <a:pt x="9655" y="1952"/>
                  <a:pt x="9655" y="1912"/>
                </a:cubicBezTo>
                <a:cubicBezTo>
                  <a:pt x="9655" y="1899"/>
                  <a:pt x="9660" y="1895"/>
                  <a:pt x="9667" y="1895"/>
                </a:cubicBezTo>
                <a:cubicBezTo>
                  <a:pt x="9677" y="1895"/>
                  <a:pt x="9690" y="1903"/>
                  <a:pt x="9698" y="1912"/>
                </a:cubicBezTo>
                <a:cubicBezTo>
                  <a:pt x="9698" y="1926"/>
                  <a:pt x="9712" y="1955"/>
                  <a:pt x="9712" y="1969"/>
                </a:cubicBezTo>
                <a:cubicBezTo>
                  <a:pt x="9712" y="1976"/>
                  <a:pt x="9720" y="1980"/>
                  <a:pt x="9730" y="1980"/>
                </a:cubicBezTo>
                <a:cubicBezTo>
                  <a:pt x="9741" y="1980"/>
                  <a:pt x="9756" y="1976"/>
                  <a:pt x="9770" y="1969"/>
                </a:cubicBezTo>
                <a:lnTo>
                  <a:pt x="9784" y="1940"/>
                </a:lnTo>
                <a:cubicBezTo>
                  <a:pt x="9784" y="1926"/>
                  <a:pt x="9784" y="1897"/>
                  <a:pt x="9813" y="1897"/>
                </a:cubicBezTo>
                <a:cubicBezTo>
                  <a:pt x="9827" y="1912"/>
                  <a:pt x="9827" y="1926"/>
                  <a:pt x="9827" y="1955"/>
                </a:cubicBezTo>
                <a:lnTo>
                  <a:pt x="9842" y="1955"/>
                </a:lnTo>
                <a:cubicBezTo>
                  <a:pt x="9853" y="1955"/>
                  <a:pt x="9883" y="1936"/>
                  <a:pt x="9902" y="1936"/>
                </a:cubicBezTo>
                <a:cubicBezTo>
                  <a:pt x="9907" y="1936"/>
                  <a:pt x="9911" y="1937"/>
                  <a:pt x="9914" y="1940"/>
                </a:cubicBezTo>
                <a:cubicBezTo>
                  <a:pt x="9915" y="1942"/>
                  <a:pt x="9917" y="1942"/>
                  <a:pt x="9919" y="1942"/>
                </a:cubicBezTo>
                <a:cubicBezTo>
                  <a:pt x="9939" y="1942"/>
                  <a:pt x="9990" y="1895"/>
                  <a:pt x="10020" y="1895"/>
                </a:cubicBezTo>
                <a:cubicBezTo>
                  <a:pt x="10023" y="1895"/>
                  <a:pt x="10026" y="1896"/>
                  <a:pt x="10028" y="1897"/>
                </a:cubicBezTo>
                <a:cubicBezTo>
                  <a:pt x="10057" y="1912"/>
                  <a:pt x="10086" y="1940"/>
                  <a:pt x="10100" y="1955"/>
                </a:cubicBezTo>
                <a:lnTo>
                  <a:pt x="10100" y="1969"/>
                </a:lnTo>
                <a:lnTo>
                  <a:pt x="10115" y="1969"/>
                </a:lnTo>
                <a:cubicBezTo>
                  <a:pt x="10122" y="1976"/>
                  <a:pt x="10129" y="1980"/>
                  <a:pt x="10136" y="1980"/>
                </a:cubicBezTo>
                <a:cubicBezTo>
                  <a:pt x="10143" y="1980"/>
                  <a:pt x="10151" y="1976"/>
                  <a:pt x="10158" y="1969"/>
                </a:cubicBezTo>
                <a:lnTo>
                  <a:pt x="10158" y="1955"/>
                </a:lnTo>
                <a:cubicBezTo>
                  <a:pt x="10148" y="1905"/>
                  <a:pt x="10165" y="1890"/>
                  <a:pt x="10182" y="1890"/>
                </a:cubicBezTo>
                <a:close/>
                <a:moveTo>
                  <a:pt x="10618" y="1710"/>
                </a:moveTo>
                <a:cubicBezTo>
                  <a:pt x="10632" y="1710"/>
                  <a:pt x="10632" y="1725"/>
                  <a:pt x="10618" y="1753"/>
                </a:cubicBezTo>
                <a:lnTo>
                  <a:pt x="10618" y="1782"/>
                </a:lnTo>
                <a:lnTo>
                  <a:pt x="10603" y="1825"/>
                </a:lnTo>
                <a:cubicBezTo>
                  <a:pt x="10603" y="1854"/>
                  <a:pt x="10589" y="1940"/>
                  <a:pt x="10603" y="1940"/>
                </a:cubicBezTo>
                <a:cubicBezTo>
                  <a:pt x="10605" y="1942"/>
                  <a:pt x="10607" y="1943"/>
                  <a:pt x="10609" y="1943"/>
                </a:cubicBezTo>
                <a:cubicBezTo>
                  <a:pt x="10623" y="1943"/>
                  <a:pt x="10648" y="1918"/>
                  <a:pt x="10670" y="1918"/>
                </a:cubicBezTo>
                <a:cubicBezTo>
                  <a:pt x="10677" y="1918"/>
                  <a:pt x="10683" y="1920"/>
                  <a:pt x="10689" y="1926"/>
                </a:cubicBezTo>
                <a:cubicBezTo>
                  <a:pt x="10692" y="1929"/>
                  <a:pt x="10695" y="1930"/>
                  <a:pt x="10699" y="1930"/>
                </a:cubicBezTo>
                <a:cubicBezTo>
                  <a:pt x="10714" y="1930"/>
                  <a:pt x="10735" y="1909"/>
                  <a:pt x="10747" y="1897"/>
                </a:cubicBezTo>
                <a:cubicBezTo>
                  <a:pt x="10752" y="1892"/>
                  <a:pt x="10756" y="1891"/>
                  <a:pt x="10761" y="1891"/>
                </a:cubicBezTo>
                <a:cubicBezTo>
                  <a:pt x="10771" y="1891"/>
                  <a:pt x="10780" y="1897"/>
                  <a:pt x="10790" y="1897"/>
                </a:cubicBezTo>
                <a:cubicBezTo>
                  <a:pt x="10790" y="1912"/>
                  <a:pt x="10790" y="1926"/>
                  <a:pt x="10776" y="1940"/>
                </a:cubicBezTo>
                <a:cubicBezTo>
                  <a:pt x="10776" y="1955"/>
                  <a:pt x="10790" y="1955"/>
                  <a:pt x="10804" y="1955"/>
                </a:cubicBezTo>
                <a:cubicBezTo>
                  <a:pt x="10804" y="1955"/>
                  <a:pt x="10833" y="1926"/>
                  <a:pt x="10833" y="1926"/>
                </a:cubicBezTo>
                <a:cubicBezTo>
                  <a:pt x="10833" y="1922"/>
                  <a:pt x="10837" y="1920"/>
                  <a:pt x="10842" y="1920"/>
                </a:cubicBezTo>
                <a:cubicBezTo>
                  <a:pt x="10855" y="1920"/>
                  <a:pt x="10876" y="1930"/>
                  <a:pt x="10876" y="1940"/>
                </a:cubicBezTo>
                <a:cubicBezTo>
                  <a:pt x="10891" y="1955"/>
                  <a:pt x="10862" y="1983"/>
                  <a:pt x="10819" y="1983"/>
                </a:cubicBezTo>
                <a:lnTo>
                  <a:pt x="10790" y="2041"/>
                </a:lnTo>
                <a:lnTo>
                  <a:pt x="10776" y="2070"/>
                </a:lnTo>
                <a:cubicBezTo>
                  <a:pt x="10768" y="2048"/>
                  <a:pt x="10740" y="2044"/>
                  <a:pt x="10709" y="2044"/>
                </a:cubicBezTo>
                <a:cubicBezTo>
                  <a:pt x="10694" y="2044"/>
                  <a:pt x="10678" y="2045"/>
                  <a:pt x="10664" y="2045"/>
                </a:cubicBezTo>
                <a:cubicBezTo>
                  <a:pt x="10651" y="2045"/>
                  <a:pt x="10639" y="2044"/>
                  <a:pt x="10632" y="2041"/>
                </a:cubicBezTo>
                <a:cubicBezTo>
                  <a:pt x="10603" y="2026"/>
                  <a:pt x="10560" y="2012"/>
                  <a:pt x="10560" y="2012"/>
                </a:cubicBezTo>
                <a:cubicBezTo>
                  <a:pt x="10546" y="2012"/>
                  <a:pt x="10517" y="2041"/>
                  <a:pt x="10503" y="2055"/>
                </a:cubicBezTo>
                <a:cubicBezTo>
                  <a:pt x="10503" y="2061"/>
                  <a:pt x="10498" y="2065"/>
                  <a:pt x="10490" y="2065"/>
                </a:cubicBezTo>
                <a:cubicBezTo>
                  <a:pt x="10479" y="2065"/>
                  <a:pt x="10462" y="2058"/>
                  <a:pt x="10445" y="2041"/>
                </a:cubicBezTo>
                <a:lnTo>
                  <a:pt x="10416" y="2055"/>
                </a:lnTo>
                <a:cubicBezTo>
                  <a:pt x="10413" y="2059"/>
                  <a:pt x="10409" y="2061"/>
                  <a:pt x="10406" y="2061"/>
                </a:cubicBezTo>
                <a:cubicBezTo>
                  <a:pt x="10396" y="2061"/>
                  <a:pt x="10388" y="2044"/>
                  <a:pt x="10388" y="2012"/>
                </a:cubicBezTo>
                <a:cubicBezTo>
                  <a:pt x="10388" y="1969"/>
                  <a:pt x="10517" y="1897"/>
                  <a:pt x="10517" y="1868"/>
                </a:cubicBezTo>
                <a:cubicBezTo>
                  <a:pt x="10517" y="1858"/>
                  <a:pt x="10524" y="1848"/>
                  <a:pt x="10533" y="1848"/>
                </a:cubicBezTo>
                <a:cubicBezTo>
                  <a:pt x="10537" y="1848"/>
                  <a:pt x="10541" y="1850"/>
                  <a:pt x="10546" y="1854"/>
                </a:cubicBezTo>
                <a:cubicBezTo>
                  <a:pt x="10546" y="1854"/>
                  <a:pt x="10546" y="1768"/>
                  <a:pt x="10531" y="1753"/>
                </a:cubicBezTo>
                <a:cubicBezTo>
                  <a:pt x="10517" y="1739"/>
                  <a:pt x="10531" y="1710"/>
                  <a:pt x="10546" y="1710"/>
                </a:cubicBezTo>
                <a:cubicBezTo>
                  <a:pt x="10555" y="1710"/>
                  <a:pt x="10578" y="1717"/>
                  <a:pt x="10596" y="1717"/>
                </a:cubicBezTo>
                <a:cubicBezTo>
                  <a:pt x="10605" y="1717"/>
                  <a:pt x="10613" y="1715"/>
                  <a:pt x="10618" y="1710"/>
                </a:cubicBezTo>
                <a:close/>
                <a:moveTo>
                  <a:pt x="8753" y="1951"/>
                </a:moveTo>
                <a:cubicBezTo>
                  <a:pt x="8788" y="1951"/>
                  <a:pt x="8859" y="1969"/>
                  <a:pt x="8893" y="1969"/>
                </a:cubicBezTo>
                <a:cubicBezTo>
                  <a:pt x="8922" y="1983"/>
                  <a:pt x="8951" y="2012"/>
                  <a:pt x="8951" y="2026"/>
                </a:cubicBezTo>
                <a:cubicBezTo>
                  <a:pt x="8951" y="2026"/>
                  <a:pt x="8951" y="2041"/>
                  <a:pt x="8937" y="2055"/>
                </a:cubicBezTo>
                <a:cubicBezTo>
                  <a:pt x="8926" y="2065"/>
                  <a:pt x="8888" y="2076"/>
                  <a:pt x="8861" y="2076"/>
                </a:cubicBezTo>
                <a:cubicBezTo>
                  <a:pt x="8849" y="2076"/>
                  <a:pt x="8840" y="2074"/>
                  <a:pt x="8836" y="2070"/>
                </a:cubicBezTo>
                <a:cubicBezTo>
                  <a:pt x="8836" y="2055"/>
                  <a:pt x="8779" y="2012"/>
                  <a:pt x="8750" y="1998"/>
                </a:cubicBezTo>
                <a:cubicBezTo>
                  <a:pt x="8735" y="1983"/>
                  <a:pt x="8735" y="1955"/>
                  <a:pt x="8735" y="1955"/>
                </a:cubicBezTo>
                <a:cubicBezTo>
                  <a:pt x="8738" y="1952"/>
                  <a:pt x="8745" y="1951"/>
                  <a:pt x="8753" y="1951"/>
                </a:cubicBezTo>
                <a:close/>
                <a:moveTo>
                  <a:pt x="4452" y="2035"/>
                </a:moveTo>
                <a:cubicBezTo>
                  <a:pt x="4462" y="2035"/>
                  <a:pt x="4473" y="2045"/>
                  <a:pt x="4483" y="2055"/>
                </a:cubicBezTo>
                <a:lnTo>
                  <a:pt x="4454" y="2098"/>
                </a:lnTo>
                <a:cubicBezTo>
                  <a:pt x="4442" y="2148"/>
                  <a:pt x="4418" y="2187"/>
                  <a:pt x="4403" y="2187"/>
                </a:cubicBezTo>
                <a:cubicBezTo>
                  <a:pt x="4401" y="2187"/>
                  <a:pt x="4398" y="2186"/>
                  <a:pt x="4397" y="2184"/>
                </a:cubicBezTo>
                <a:cubicBezTo>
                  <a:pt x="4391" y="2182"/>
                  <a:pt x="4383" y="2180"/>
                  <a:pt x="4375" y="2180"/>
                </a:cubicBezTo>
                <a:cubicBezTo>
                  <a:pt x="4341" y="2180"/>
                  <a:pt x="4293" y="2199"/>
                  <a:pt x="4282" y="2199"/>
                </a:cubicBezTo>
                <a:lnTo>
                  <a:pt x="4267" y="2184"/>
                </a:lnTo>
                <a:cubicBezTo>
                  <a:pt x="4267" y="2184"/>
                  <a:pt x="4267" y="2170"/>
                  <a:pt x="4267" y="2156"/>
                </a:cubicBezTo>
                <a:lnTo>
                  <a:pt x="4296" y="2141"/>
                </a:lnTo>
                <a:cubicBezTo>
                  <a:pt x="4306" y="2137"/>
                  <a:pt x="4318" y="2135"/>
                  <a:pt x="4332" y="2135"/>
                </a:cubicBezTo>
                <a:cubicBezTo>
                  <a:pt x="4360" y="2135"/>
                  <a:pt x="4392" y="2141"/>
                  <a:pt x="4411" y="2141"/>
                </a:cubicBezTo>
                <a:lnTo>
                  <a:pt x="4440" y="2084"/>
                </a:lnTo>
                <a:cubicBezTo>
                  <a:pt x="4440" y="2070"/>
                  <a:pt x="4425" y="2055"/>
                  <a:pt x="4440" y="2041"/>
                </a:cubicBezTo>
                <a:cubicBezTo>
                  <a:pt x="4444" y="2037"/>
                  <a:pt x="4448" y="2035"/>
                  <a:pt x="4452" y="2035"/>
                </a:cubicBezTo>
                <a:close/>
                <a:moveTo>
                  <a:pt x="1796" y="2255"/>
                </a:moveTo>
                <a:cubicBezTo>
                  <a:pt x="1794" y="2256"/>
                  <a:pt x="1793" y="2256"/>
                  <a:pt x="1796" y="2256"/>
                </a:cubicBezTo>
                <a:cubicBezTo>
                  <a:pt x="1796" y="2256"/>
                  <a:pt x="1796" y="2255"/>
                  <a:pt x="1796" y="2255"/>
                </a:cubicBezTo>
                <a:close/>
                <a:moveTo>
                  <a:pt x="5478" y="2096"/>
                </a:moveTo>
                <a:cubicBezTo>
                  <a:pt x="5488" y="2096"/>
                  <a:pt x="5488" y="2158"/>
                  <a:pt x="5488" y="2184"/>
                </a:cubicBezTo>
                <a:cubicBezTo>
                  <a:pt x="5488" y="2208"/>
                  <a:pt x="5498" y="2231"/>
                  <a:pt x="5517" y="2231"/>
                </a:cubicBezTo>
                <a:cubicBezTo>
                  <a:pt x="5521" y="2231"/>
                  <a:pt x="5526" y="2230"/>
                  <a:pt x="5532" y="2228"/>
                </a:cubicBezTo>
                <a:cubicBezTo>
                  <a:pt x="5546" y="2228"/>
                  <a:pt x="5546" y="2271"/>
                  <a:pt x="5532" y="2285"/>
                </a:cubicBezTo>
                <a:cubicBezTo>
                  <a:pt x="5527" y="2287"/>
                  <a:pt x="5523" y="2288"/>
                  <a:pt x="5518" y="2288"/>
                </a:cubicBezTo>
                <a:cubicBezTo>
                  <a:pt x="5491" y="2288"/>
                  <a:pt x="5458" y="2256"/>
                  <a:pt x="5445" y="2256"/>
                </a:cubicBezTo>
                <a:cubicBezTo>
                  <a:pt x="5431" y="2242"/>
                  <a:pt x="5417" y="2228"/>
                  <a:pt x="5417" y="2213"/>
                </a:cubicBezTo>
                <a:lnTo>
                  <a:pt x="5402" y="2199"/>
                </a:lnTo>
                <a:cubicBezTo>
                  <a:pt x="5402" y="2199"/>
                  <a:pt x="5417" y="2170"/>
                  <a:pt x="5417" y="2170"/>
                </a:cubicBezTo>
                <a:lnTo>
                  <a:pt x="5431" y="2184"/>
                </a:lnTo>
                <a:cubicBezTo>
                  <a:pt x="5431" y="2184"/>
                  <a:pt x="5445" y="2156"/>
                  <a:pt x="5431" y="2141"/>
                </a:cubicBezTo>
                <a:cubicBezTo>
                  <a:pt x="5431" y="2141"/>
                  <a:pt x="5460" y="2113"/>
                  <a:pt x="5474" y="2098"/>
                </a:cubicBezTo>
                <a:cubicBezTo>
                  <a:pt x="5475" y="2097"/>
                  <a:pt x="5477" y="2096"/>
                  <a:pt x="5478" y="2096"/>
                </a:cubicBezTo>
                <a:close/>
                <a:moveTo>
                  <a:pt x="25143" y="2213"/>
                </a:moveTo>
                <a:cubicBezTo>
                  <a:pt x="25114" y="2213"/>
                  <a:pt x="25114" y="2271"/>
                  <a:pt x="25143" y="2357"/>
                </a:cubicBezTo>
                <a:lnTo>
                  <a:pt x="25200" y="2271"/>
                </a:lnTo>
                <a:lnTo>
                  <a:pt x="25200" y="2256"/>
                </a:lnTo>
                <a:cubicBezTo>
                  <a:pt x="25205" y="2261"/>
                  <a:pt x="25211" y="2263"/>
                  <a:pt x="25218" y="2263"/>
                </a:cubicBezTo>
                <a:cubicBezTo>
                  <a:pt x="25231" y="2263"/>
                  <a:pt x="25243" y="2256"/>
                  <a:pt x="25243" y="2256"/>
                </a:cubicBezTo>
                <a:cubicBezTo>
                  <a:pt x="25258" y="2242"/>
                  <a:pt x="25172" y="2213"/>
                  <a:pt x="25143" y="2213"/>
                </a:cubicBezTo>
                <a:close/>
                <a:moveTo>
                  <a:pt x="25186" y="2357"/>
                </a:moveTo>
                <a:cubicBezTo>
                  <a:pt x="25157" y="2371"/>
                  <a:pt x="25128" y="2386"/>
                  <a:pt x="25114" y="2386"/>
                </a:cubicBezTo>
                <a:cubicBezTo>
                  <a:pt x="25100" y="2400"/>
                  <a:pt x="25085" y="2429"/>
                  <a:pt x="25100" y="2443"/>
                </a:cubicBezTo>
                <a:cubicBezTo>
                  <a:pt x="25114" y="2443"/>
                  <a:pt x="25114" y="2544"/>
                  <a:pt x="25100" y="2558"/>
                </a:cubicBezTo>
                <a:cubicBezTo>
                  <a:pt x="25100" y="2572"/>
                  <a:pt x="25114" y="2572"/>
                  <a:pt x="25128" y="2572"/>
                </a:cubicBezTo>
                <a:cubicBezTo>
                  <a:pt x="25143" y="2558"/>
                  <a:pt x="25229" y="2515"/>
                  <a:pt x="25272" y="2501"/>
                </a:cubicBezTo>
                <a:lnTo>
                  <a:pt x="25258" y="2400"/>
                </a:lnTo>
                <a:cubicBezTo>
                  <a:pt x="25258" y="2386"/>
                  <a:pt x="25243" y="2386"/>
                  <a:pt x="25243" y="2371"/>
                </a:cubicBezTo>
                <a:lnTo>
                  <a:pt x="25215" y="2371"/>
                </a:lnTo>
                <a:cubicBezTo>
                  <a:pt x="25215" y="2400"/>
                  <a:pt x="25215" y="2414"/>
                  <a:pt x="25215" y="2429"/>
                </a:cubicBezTo>
                <a:lnTo>
                  <a:pt x="25215" y="2443"/>
                </a:lnTo>
                <a:cubicBezTo>
                  <a:pt x="25229" y="2457"/>
                  <a:pt x="25229" y="2472"/>
                  <a:pt x="25215" y="2472"/>
                </a:cubicBezTo>
                <a:cubicBezTo>
                  <a:pt x="25200" y="2472"/>
                  <a:pt x="25172" y="2443"/>
                  <a:pt x="25186" y="2414"/>
                </a:cubicBezTo>
                <a:lnTo>
                  <a:pt x="25186" y="2400"/>
                </a:lnTo>
                <a:lnTo>
                  <a:pt x="25186" y="2357"/>
                </a:lnTo>
                <a:close/>
                <a:moveTo>
                  <a:pt x="23735" y="2256"/>
                </a:moveTo>
                <a:cubicBezTo>
                  <a:pt x="23720" y="2256"/>
                  <a:pt x="23677" y="2314"/>
                  <a:pt x="23677" y="2328"/>
                </a:cubicBezTo>
                <a:cubicBezTo>
                  <a:pt x="23663" y="2343"/>
                  <a:pt x="23649" y="2386"/>
                  <a:pt x="23663" y="2386"/>
                </a:cubicBezTo>
                <a:cubicBezTo>
                  <a:pt x="23677" y="2400"/>
                  <a:pt x="23692" y="2443"/>
                  <a:pt x="23649" y="2443"/>
                </a:cubicBezTo>
                <a:cubicBezTo>
                  <a:pt x="23606" y="2443"/>
                  <a:pt x="23519" y="2501"/>
                  <a:pt x="23534" y="2515"/>
                </a:cubicBezTo>
                <a:cubicBezTo>
                  <a:pt x="23534" y="2515"/>
                  <a:pt x="23546" y="2521"/>
                  <a:pt x="23555" y="2521"/>
                </a:cubicBezTo>
                <a:cubicBezTo>
                  <a:pt x="23559" y="2521"/>
                  <a:pt x="23562" y="2520"/>
                  <a:pt x="23562" y="2515"/>
                </a:cubicBezTo>
                <a:cubicBezTo>
                  <a:pt x="23562" y="2515"/>
                  <a:pt x="23584" y="2483"/>
                  <a:pt x="23599" y="2483"/>
                </a:cubicBezTo>
                <a:cubicBezTo>
                  <a:pt x="23601" y="2483"/>
                  <a:pt x="23603" y="2484"/>
                  <a:pt x="23606" y="2486"/>
                </a:cubicBezTo>
                <a:cubicBezTo>
                  <a:pt x="23606" y="2499"/>
                  <a:pt x="23637" y="2532"/>
                  <a:pt x="23655" y="2532"/>
                </a:cubicBezTo>
                <a:cubicBezTo>
                  <a:pt x="23658" y="2532"/>
                  <a:pt x="23661" y="2531"/>
                  <a:pt x="23663" y="2529"/>
                </a:cubicBezTo>
                <a:cubicBezTo>
                  <a:pt x="23671" y="2521"/>
                  <a:pt x="23699" y="2513"/>
                  <a:pt x="23718" y="2513"/>
                </a:cubicBezTo>
                <a:cubicBezTo>
                  <a:pt x="23732" y="2513"/>
                  <a:pt x="23741" y="2517"/>
                  <a:pt x="23735" y="2529"/>
                </a:cubicBezTo>
                <a:cubicBezTo>
                  <a:pt x="23720" y="2558"/>
                  <a:pt x="23749" y="2572"/>
                  <a:pt x="23778" y="2587"/>
                </a:cubicBezTo>
                <a:cubicBezTo>
                  <a:pt x="23778" y="2572"/>
                  <a:pt x="23778" y="2558"/>
                  <a:pt x="23778" y="2558"/>
                </a:cubicBezTo>
                <a:lnTo>
                  <a:pt x="23807" y="2544"/>
                </a:lnTo>
                <a:cubicBezTo>
                  <a:pt x="23835" y="2544"/>
                  <a:pt x="23835" y="2529"/>
                  <a:pt x="23835" y="2515"/>
                </a:cubicBezTo>
                <a:cubicBezTo>
                  <a:pt x="23835" y="2501"/>
                  <a:pt x="23821" y="2486"/>
                  <a:pt x="23807" y="2486"/>
                </a:cubicBezTo>
                <a:lnTo>
                  <a:pt x="23792" y="2472"/>
                </a:lnTo>
                <a:cubicBezTo>
                  <a:pt x="23778" y="2472"/>
                  <a:pt x="23764" y="2457"/>
                  <a:pt x="23778" y="2443"/>
                </a:cubicBezTo>
                <a:cubicBezTo>
                  <a:pt x="23792" y="2443"/>
                  <a:pt x="23807" y="2386"/>
                  <a:pt x="23778" y="2357"/>
                </a:cubicBezTo>
                <a:lnTo>
                  <a:pt x="23778" y="2299"/>
                </a:lnTo>
                <a:lnTo>
                  <a:pt x="23792" y="2285"/>
                </a:lnTo>
                <a:cubicBezTo>
                  <a:pt x="23778" y="2271"/>
                  <a:pt x="23749" y="2271"/>
                  <a:pt x="23735" y="2256"/>
                </a:cubicBezTo>
                <a:close/>
                <a:moveTo>
                  <a:pt x="2989" y="2371"/>
                </a:moveTo>
                <a:cubicBezTo>
                  <a:pt x="3032" y="2386"/>
                  <a:pt x="3075" y="2414"/>
                  <a:pt x="3060" y="2443"/>
                </a:cubicBezTo>
                <a:cubicBezTo>
                  <a:pt x="3060" y="2448"/>
                  <a:pt x="3054" y="2449"/>
                  <a:pt x="3045" y="2449"/>
                </a:cubicBezTo>
                <a:cubicBezTo>
                  <a:pt x="3027" y="2449"/>
                  <a:pt x="2998" y="2443"/>
                  <a:pt x="2989" y="2443"/>
                </a:cubicBezTo>
                <a:cubicBezTo>
                  <a:pt x="2974" y="2457"/>
                  <a:pt x="3017" y="2529"/>
                  <a:pt x="3032" y="2558"/>
                </a:cubicBezTo>
                <a:cubicBezTo>
                  <a:pt x="3046" y="2572"/>
                  <a:pt x="3017" y="2601"/>
                  <a:pt x="3003" y="2601"/>
                </a:cubicBezTo>
                <a:cubicBezTo>
                  <a:pt x="2989" y="2587"/>
                  <a:pt x="2960" y="2515"/>
                  <a:pt x="2945" y="2457"/>
                </a:cubicBezTo>
                <a:lnTo>
                  <a:pt x="2974" y="2429"/>
                </a:lnTo>
                <a:lnTo>
                  <a:pt x="2989" y="2371"/>
                </a:lnTo>
                <a:close/>
                <a:moveTo>
                  <a:pt x="3477" y="2501"/>
                </a:moveTo>
                <a:cubicBezTo>
                  <a:pt x="3520" y="2501"/>
                  <a:pt x="3549" y="2544"/>
                  <a:pt x="3534" y="2572"/>
                </a:cubicBezTo>
                <a:cubicBezTo>
                  <a:pt x="3534" y="2603"/>
                  <a:pt x="3497" y="2627"/>
                  <a:pt x="3471" y="2627"/>
                </a:cubicBezTo>
                <a:cubicBezTo>
                  <a:pt x="3461" y="2627"/>
                  <a:pt x="3452" y="2624"/>
                  <a:pt x="3448" y="2616"/>
                </a:cubicBezTo>
                <a:cubicBezTo>
                  <a:pt x="3434" y="2601"/>
                  <a:pt x="3434" y="2572"/>
                  <a:pt x="3448" y="2572"/>
                </a:cubicBezTo>
                <a:lnTo>
                  <a:pt x="3463" y="2587"/>
                </a:lnTo>
                <a:cubicBezTo>
                  <a:pt x="3469" y="2593"/>
                  <a:pt x="3475" y="2596"/>
                  <a:pt x="3479" y="2596"/>
                </a:cubicBezTo>
                <a:cubicBezTo>
                  <a:pt x="3486" y="2596"/>
                  <a:pt x="3491" y="2589"/>
                  <a:pt x="3491" y="2572"/>
                </a:cubicBezTo>
                <a:lnTo>
                  <a:pt x="3477" y="2501"/>
                </a:lnTo>
                <a:close/>
                <a:moveTo>
                  <a:pt x="2364" y="2267"/>
                </a:moveTo>
                <a:cubicBezTo>
                  <a:pt x="2375" y="2267"/>
                  <a:pt x="2385" y="2293"/>
                  <a:pt x="2385" y="2328"/>
                </a:cubicBezTo>
                <a:lnTo>
                  <a:pt x="2385" y="2357"/>
                </a:lnTo>
                <a:cubicBezTo>
                  <a:pt x="2356" y="2429"/>
                  <a:pt x="2428" y="2443"/>
                  <a:pt x="2443" y="2501"/>
                </a:cubicBezTo>
                <a:cubicBezTo>
                  <a:pt x="2457" y="2501"/>
                  <a:pt x="2500" y="2472"/>
                  <a:pt x="2529" y="2443"/>
                </a:cubicBezTo>
                <a:lnTo>
                  <a:pt x="2572" y="2472"/>
                </a:lnTo>
                <a:cubicBezTo>
                  <a:pt x="2579" y="2479"/>
                  <a:pt x="2590" y="2483"/>
                  <a:pt x="2601" y="2483"/>
                </a:cubicBezTo>
                <a:cubicBezTo>
                  <a:pt x="2611" y="2483"/>
                  <a:pt x="2622" y="2479"/>
                  <a:pt x="2629" y="2472"/>
                </a:cubicBezTo>
                <a:cubicBezTo>
                  <a:pt x="2637" y="2465"/>
                  <a:pt x="2644" y="2457"/>
                  <a:pt x="2649" y="2457"/>
                </a:cubicBezTo>
                <a:cubicBezTo>
                  <a:pt x="2655" y="2457"/>
                  <a:pt x="2658" y="2465"/>
                  <a:pt x="2658" y="2486"/>
                </a:cubicBezTo>
                <a:lnTo>
                  <a:pt x="2672" y="2501"/>
                </a:lnTo>
                <a:cubicBezTo>
                  <a:pt x="2672" y="2515"/>
                  <a:pt x="2687" y="2515"/>
                  <a:pt x="2687" y="2515"/>
                </a:cubicBezTo>
                <a:cubicBezTo>
                  <a:pt x="2687" y="2515"/>
                  <a:pt x="2687" y="2501"/>
                  <a:pt x="2687" y="2501"/>
                </a:cubicBezTo>
                <a:lnTo>
                  <a:pt x="2701" y="2501"/>
                </a:lnTo>
                <a:cubicBezTo>
                  <a:pt x="2701" y="2501"/>
                  <a:pt x="2701" y="2486"/>
                  <a:pt x="2701" y="2486"/>
                </a:cubicBezTo>
                <a:cubicBezTo>
                  <a:pt x="2701" y="2457"/>
                  <a:pt x="2687" y="2400"/>
                  <a:pt x="2687" y="2400"/>
                </a:cubicBezTo>
                <a:cubicBezTo>
                  <a:pt x="2687" y="2386"/>
                  <a:pt x="2730" y="2357"/>
                  <a:pt x="2744" y="2357"/>
                </a:cubicBezTo>
                <a:cubicBezTo>
                  <a:pt x="2759" y="2357"/>
                  <a:pt x="2759" y="2414"/>
                  <a:pt x="2759" y="2457"/>
                </a:cubicBezTo>
                <a:lnTo>
                  <a:pt x="2787" y="2486"/>
                </a:lnTo>
                <a:cubicBezTo>
                  <a:pt x="2800" y="2486"/>
                  <a:pt x="2813" y="2481"/>
                  <a:pt x="2823" y="2481"/>
                </a:cubicBezTo>
                <a:cubicBezTo>
                  <a:pt x="2836" y="2481"/>
                  <a:pt x="2845" y="2489"/>
                  <a:pt x="2845" y="2529"/>
                </a:cubicBezTo>
                <a:lnTo>
                  <a:pt x="2845" y="2587"/>
                </a:lnTo>
                <a:cubicBezTo>
                  <a:pt x="2838" y="2606"/>
                  <a:pt x="2823" y="2614"/>
                  <a:pt x="2807" y="2614"/>
                </a:cubicBezTo>
                <a:cubicBezTo>
                  <a:pt x="2787" y="2614"/>
                  <a:pt x="2767" y="2603"/>
                  <a:pt x="2759" y="2587"/>
                </a:cubicBezTo>
                <a:cubicBezTo>
                  <a:pt x="2759" y="2572"/>
                  <a:pt x="2716" y="2558"/>
                  <a:pt x="2701" y="2529"/>
                </a:cubicBezTo>
                <a:cubicBezTo>
                  <a:pt x="2701" y="2558"/>
                  <a:pt x="2701" y="2587"/>
                  <a:pt x="2687" y="2587"/>
                </a:cubicBezTo>
                <a:cubicBezTo>
                  <a:pt x="2683" y="2591"/>
                  <a:pt x="2676" y="2593"/>
                  <a:pt x="2668" y="2593"/>
                </a:cubicBezTo>
                <a:cubicBezTo>
                  <a:pt x="2650" y="2593"/>
                  <a:pt x="2625" y="2583"/>
                  <a:pt x="2615" y="2572"/>
                </a:cubicBezTo>
                <a:cubicBezTo>
                  <a:pt x="2611" y="2570"/>
                  <a:pt x="2607" y="2570"/>
                  <a:pt x="2602" y="2570"/>
                </a:cubicBezTo>
                <a:cubicBezTo>
                  <a:pt x="2575" y="2570"/>
                  <a:pt x="2543" y="2603"/>
                  <a:pt x="2543" y="2616"/>
                </a:cubicBezTo>
                <a:cubicBezTo>
                  <a:pt x="2535" y="2632"/>
                  <a:pt x="2521" y="2639"/>
                  <a:pt x="2506" y="2639"/>
                </a:cubicBezTo>
                <a:cubicBezTo>
                  <a:pt x="2495" y="2639"/>
                  <a:pt x="2483" y="2636"/>
                  <a:pt x="2471" y="2630"/>
                </a:cubicBezTo>
                <a:lnTo>
                  <a:pt x="2457" y="2630"/>
                </a:lnTo>
                <a:cubicBezTo>
                  <a:pt x="2443" y="2630"/>
                  <a:pt x="2428" y="2616"/>
                  <a:pt x="2428" y="2587"/>
                </a:cubicBezTo>
                <a:cubicBezTo>
                  <a:pt x="2428" y="2572"/>
                  <a:pt x="2414" y="2544"/>
                  <a:pt x="2399" y="2529"/>
                </a:cubicBezTo>
                <a:lnTo>
                  <a:pt x="2385" y="2515"/>
                </a:lnTo>
                <a:cubicBezTo>
                  <a:pt x="2371" y="2515"/>
                  <a:pt x="2328" y="2529"/>
                  <a:pt x="2313" y="2544"/>
                </a:cubicBezTo>
                <a:cubicBezTo>
                  <a:pt x="2313" y="2548"/>
                  <a:pt x="2312" y="2549"/>
                  <a:pt x="2310" y="2549"/>
                </a:cubicBezTo>
                <a:cubicBezTo>
                  <a:pt x="2306" y="2549"/>
                  <a:pt x="2295" y="2536"/>
                  <a:pt x="2285" y="2515"/>
                </a:cubicBezTo>
                <a:lnTo>
                  <a:pt x="2270" y="2472"/>
                </a:lnTo>
                <a:cubicBezTo>
                  <a:pt x="2270" y="2457"/>
                  <a:pt x="2313" y="2443"/>
                  <a:pt x="2328" y="2443"/>
                </a:cubicBezTo>
                <a:cubicBezTo>
                  <a:pt x="2342" y="2443"/>
                  <a:pt x="2356" y="2400"/>
                  <a:pt x="2356" y="2386"/>
                </a:cubicBezTo>
                <a:cubicBezTo>
                  <a:pt x="2356" y="2371"/>
                  <a:pt x="2328" y="2371"/>
                  <a:pt x="2313" y="2371"/>
                </a:cubicBezTo>
                <a:cubicBezTo>
                  <a:pt x="2313" y="2378"/>
                  <a:pt x="2306" y="2382"/>
                  <a:pt x="2299" y="2382"/>
                </a:cubicBezTo>
                <a:cubicBezTo>
                  <a:pt x="2292" y="2382"/>
                  <a:pt x="2285" y="2378"/>
                  <a:pt x="2285" y="2371"/>
                </a:cubicBezTo>
                <a:cubicBezTo>
                  <a:pt x="2270" y="2371"/>
                  <a:pt x="2270" y="2414"/>
                  <a:pt x="2256" y="2429"/>
                </a:cubicBezTo>
                <a:cubicBezTo>
                  <a:pt x="2241" y="2443"/>
                  <a:pt x="2184" y="2486"/>
                  <a:pt x="2155" y="2486"/>
                </a:cubicBezTo>
                <a:cubicBezTo>
                  <a:pt x="2141" y="2486"/>
                  <a:pt x="2083" y="2472"/>
                  <a:pt x="2069" y="2443"/>
                </a:cubicBezTo>
                <a:cubicBezTo>
                  <a:pt x="2069" y="2414"/>
                  <a:pt x="2098" y="2386"/>
                  <a:pt x="2112" y="2386"/>
                </a:cubicBezTo>
                <a:cubicBezTo>
                  <a:pt x="2127" y="2386"/>
                  <a:pt x="2227" y="2386"/>
                  <a:pt x="2241" y="2371"/>
                </a:cubicBezTo>
                <a:cubicBezTo>
                  <a:pt x="2256" y="2371"/>
                  <a:pt x="2256" y="2314"/>
                  <a:pt x="2241" y="2299"/>
                </a:cubicBezTo>
                <a:cubicBezTo>
                  <a:pt x="2241" y="2287"/>
                  <a:pt x="2249" y="2283"/>
                  <a:pt x="2258" y="2283"/>
                </a:cubicBezTo>
                <a:cubicBezTo>
                  <a:pt x="2270" y="2283"/>
                  <a:pt x="2285" y="2291"/>
                  <a:pt x="2285" y="2299"/>
                </a:cubicBezTo>
                <a:cubicBezTo>
                  <a:pt x="2287" y="2302"/>
                  <a:pt x="2291" y="2303"/>
                  <a:pt x="2296" y="2303"/>
                </a:cubicBezTo>
                <a:cubicBezTo>
                  <a:pt x="2314" y="2303"/>
                  <a:pt x="2345" y="2282"/>
                  <a:pt x="2356" y="2271"/>
                </a:cubicBezTo>
                <a:cubicBezTo>
                  <a:pt x="2359" y="2268"/>
                  <a:pt x="2361" y="2267"/>
                  <a:pt x="2364" y="2267"/>
                </a:cubicBezTo>
                <a:close/>
                <a:moveTo>
                  <a:pt x="3764" y="2587"/>
                </a:moveTo>
                <a:lnTo>
                  <a:pt x="3764" y="2616"/>
                </a:lnTo>
                <a:cubicBezTo>
                  <a:pt x="3764" y="2630"/>
                  <a:pt x="3779" y="2644"/>
                  <a:pt x="3793" y="2673"/>
                </a:cubicBezTo>
                <a:cubicBezTo>
                  <a:pt x="3779" y="2687"/>
                  <a:pt x="3736" y="2687"/>
                  <a:pt x="3721" y="2716"/>
                </a:cubicBezTo>
                <a:cubicBezTo>
                  <a:pt x="3721" y="2726"/>
                  <a:pt x="3707" y="2736"/>
                  <a:pt x="3693" y="2736"/>
                </a:cubicBezTo>
                <a:cubicBezTo>
                  <a:pt x="3688" y="2736"/>
                  <a:pt x="3682" y="2735"/>
                  <a:pt x="3678" y="2730"/>
                </a:cubicBezTo>
                <a:cubicBezTo>
                  <a:pt x="3678" y="2716"/>
                  <a:pt x="3693" y="2687"/>
                  <a:pt x="3721" y="2673"/>
                </a:cubicBezTo>
                <a:lnTo>
                  <a:pt x="3721" y="2630"/>
                </a:lnTo>
                <a:lnTo>
                  <a:pt x="3721" y="2616"/>
                </a:lnTo>
                <a:cubicBezTo>
                  <a:pt x="3736" y="2587"/>
                  <a:pt x="3750" y="2587"/>
                  <a:pt x="3764" y="2587"/>
                </a:cubicBezTo>
                <a:close/>
                <a:moveTo>
                  <a:pt x="3980" y="2687"/>
                </a:moveTo>
                <a:cubicBezTo>
                  <a:pt x="4037" y="2687"/>
                  <a:pt x="4066" y="2716"/>
                  <a:pt x="4066" y="2745"/>
                </a:cubicBezTo>
                <a:cubicBezTo>
                  <a:pt x="4061" y="2754"/>
                  <a:pt x="4050" y="2758"/>
                  <a:pt x="4037" y="2758"/>
                </a:cubicBezTo>
                <a:cubicBezTo>
                  <a:pt x="4010" y="2758"/>
                  <a:pt x="3975" y="2745"/>
                  <a:pt x="3966" y="2745"/>
                </a:cubicBezTo>
                <a:lnTo>
                  <a:pt x="3951" y="2759"/>
                </a:lnTo>
                <a:cubicBezTo>
                  <a:pt x="3951" y="2759"/>
                  <a:pt x="3937" y="2745"/>
                  <a:pt x="3922" y="2730"/>
                </a:cubicBezTo>
                <a:cubicBezTo>
                  <a:pt x="3922" y="2730"/>
                  <a:pt x="3937" y="2702"/>
                  <a:pt x="3937" y="2702"/>
                </a:cubicBezTo>
                <a:lnTo>
                  <a:pt x="3980" y="2687"/>
                </a:lnTo>
                <a:close/>
                <a:moveTo>
                  <a:pt x="4176" y="2648"/>
                </a:moveTo>
                <a:cubicBezTo>
                  <a:pt x="4181" y="2648"/>
                  <a:pt x="4188" y="2651"/>
                  <a:pt x="4195" y="2659"/>
                </a:cubicBezTo>
                <a:lnTo>
                  <a:pt x="4210" y="2673"/>
                </a:lnTo>
                <a:cubicBezTo>
                  <a:pt x="4210" y="2673"/>
                  <a:pt x="4224" y="2687"/>
                  <a:pt x="4238" y="2687"/>
                </a:cubicBezTo>
                <a:lnTo>
                  <a:pt x="4253" y="2687"/>
                </a:lnTo>
                <a:cubicBezTo>
                  <a:pt x="4256" y="2686"/>
                  <a:pt x="4259" y="2685"/>
                  <a:pt x="4261" y="2685"/>
                </a:cubicBezTo>
                <a:cubicBezTo>
                  <a:pt x="4281" y="2685"/>
                  <a:pt x="4280" y="2732"/>
                  <a:pt x="4267" y="2745"/>
                </a:cubicBezTo>
                <a:cubicBezTo>
                  <a:pt x="4253" y="2745"/>
                  <a:pt x="4195" y="2759"/>
                  <a:pt x="4195" y="2774"/>
                </a:cubicBezTo>
                <a:cubicBezTo>
                  <a:pt x="4195" y="2778"/>
                  <a:pt x="4192" y="2779"/>
                  <a:pt x="4186" y="2779"/>
                </a:cubicBezTo>
                <a:cubicBezTo>
                  <a:pt x="4171" y="2779"/>
                  <a:pt x="4144" y="2769"/>
                  <a:pt x="4124" y="2759"/>
                </a:cubicBezTo>
                <a:cubicBezTo>
                  <a:pt x="4109" y="2745"/>
                  <a:pt x="4109" y="2716"/>
                  <a:pt x="4138" y="2702"/>
                </a:cubicBezTo>
                <a:lnTo>
                  <a:pt x="4152" y="2673"/>
                </a:lnTo>
                <a:lnTo>
                  <a:pt x="4167" y="2659"/>
                </a:lnTo>
                <a:cubicBezTo>
                  <a:pt x="4167" y="2651"/>
                  <a:pt x="4170" y="2648"/>
                  <a:pt x="4176" y="2648"/>
                </a:cubicBezTo>
                <a:close/>
                <a:moveTo>
                  <a:pt x="11293" y="2932"/>
                </a:moveTo>
                <a:cubicBezTo>
                  <a:pt x="11322" y="2946"/>
                  <a:pt x="11322" y="2960"/>
                  <a:pt x="11307" y="2960"/>
                </a:cubicBezTo>
                <a:lnTo>
                  <a:pt x="11307" y="2975"/>
                </a:lnTo>
                <a:cubicBezTo>
                  <a:pt x="11268" y="2975"/>
                  <a:pt x="11288" y="3034"/>
                  <a:pt x="11260" y="3034"/>
                </a:cubicBezTo>
                <a:cubicBezTo>
                  <a:pt x="11257" y="3034"/>
                  <a:pt x="11254" y="3033"/>
                  <a:pt x="11250" y="3032"/>
                </a:cubicBezTo>
                <a:lnTo>
                  <a:pt x="11235" y="3018"/>
                </a:lnTo>
                <a:cubicBezTo>
                  <a:pt x="11207" y="3003"/>
                  <a:pt x="11192" y="2975"/>
                  <a:pt x="11207" y="2960"/>
                </a:cubicBezTo>
                <a:cubicBezTo>
                  <a:pt x="11207" y="2946"/>
                  <a:pt x="11278" y="2932"/>
                  <a:pt x="11293" y="2932"/>
                </a:cubicBezTo>
                <a:close/>
                <a:moveTo>
                  <a:pt x="3044" y="3043"/>
                </a:moveTo>
                <a:cubicBezTo>
                  <a:pt x="3066" y="3043"/>
                  <a:pt x="3106" y="3064"/>
                  <a:pt x="3118" y="3075"/>
                </a:cubicBezTo>
                <a:cubicBezTo>
                  <a:pt x="3118" y="3090"/>
                  <a:pt x="3118" y="3104"/>
                  <a:pt x="3118" y="3104"/>
                </a:cubicBezTo>
                <a:cubicBezTo>
                  <a:pt x="3118" y="3118"/>
                  <a:pt x="3103" y="3118"/>
                  <a:pt x="3103" y="3118"/>
                </a:cubicBezTo>
                <a:lnTo>
                  <a:pt x="3060" y="3075"/>
                </a:lnTo>
                <a:cubicBezTo>
                  <a:pt x="3048" y="3113"/>
                  <a:pt x="3003" y="3150"/>
                  <a:pt x="2982" y="3150"/>
                </a:cubicBezTo>
                <a:cubicBezTo>
                  <a:pt x="2979" y="3150"/>
                  <a:pt x="2976" y="3149"/>
                  <a:pt x="2974" y="3147"/>
                </a:cubicBezTo>
                <a:cubicBezTo>
                  <a:pt x="2960" y="3118"/>
                  <a:pt x="2974" y="3090"/>
                  <a:pt x="3003" y="3061"/>
                </a:cubicBezTo>
                <a:lnTo>
                  <a:pt x="3032" y="3047"/>
                </a:lnTo>
                <a:cubicBezTo>
                  <a:pt x="3034" y="3044"/>
                  <a:pt x="3039" y="3043"/>
                  <a:pt x="3044" y="3043"/>
                </a:cubicBezTo>
                <a:close/>
                <a:moveTo>
                  <a:pt x="21628" y="3185"/>
                </a:moveTo>
                <a:cubicBezTo>
                  <a:pt x="21623" y="3185"/>
                  <a:pt x="21616" y="3186"/>
                  <a:pt x="21608" y="3190"/>
                </a:cubicBezTo>
                <a:cubicBezTo>
                  <a:pt x="21594" y="3190"/>
                  <a:pt x="21522" y="3190"/>
                  <a:pt x="21522" y="3205"/>
                </a:cubicBezTo>
                <a:cubicBezTo>
                  <a:pt x="21522" y="3226"/>
                  <a:pt x="21530" y="3239"/>
                  <a:pt x="21540" y="3239"/>
                </a:cubicBezTo>
                <a:cubicBezTo>
                  <a:pt x="21543" y="3239"/>
                  <a:pt x="21547" y="3237"/>
                  <a:pt x="21551" y="3233"/>
                </a:cubicBezTo>
                <a:cubicBezTo>
                  <a:pt x="21555" y="3231"/>
                  <a:pt x="21560" y="3230"/>
                  <a:pt x="21565" y="3230"/>
                </a:cubicBezTo>
                <a:cubicBezTo>
                  <a:pt x="21590" y="3230"/>
                  <a:pt x="21623" y="3251"/>
                  <a:pt x="21634" y="3251"/>
                </a:cubicBezTo>
                <a:cubicBezTo>
                  <a:pt x="21636" y="3251"/>
                  <a:pt x="21637" y="3250"/>
                  <a:pt x="21637" y="3248"/>
                </a:cubicBezTo>
                <a:lnTo>
                  <a:pt x="21652" y="3248"/>
                </a:lnTo>
                <a:lnTo>
                  <a:pt x="21652" y="3219"/>
                </a:lnTo>
                <a:cubicBezTo>
                  <a:pt x="21652" y="3198"/>
                  <a:pt x="21644" y="3185"/>
                  <a:pt x="21628" y="3185"/>
                </a:cubicBezTo>
                <a:close/>
                <a:moveTo>
                  <a:pt x="21479" y="3219"/>
                </a:moveTo>
                <a:cubicBezTo>
                  <a:pt x="21479" y="3219"/>
                  <a:pt x="21450" y="3219"/>
                  <a:pt x="21422" y="3233"/>
                </a:cubicBezTo>
                <a:cubicBezTo>
                  <a:pt x="21407" y="3233"/>
                  <a:pt x="21350" y="3262"/>
                  <a:pt x="21336" y="3262"/>
                </a:cubicBezTo>
                <a:lnTo>
                  <a:pt x="21336" y="3276"/>
                </a:lnTo>
                <a:cubicBezTo>
                  <a:pt x="21336" y="3276"/>
                  <a:pt x="21336" y="3291"/>
                  <a:pt x="21350" y="3305"/>
                </a:cubicBezTo>
                <a:lnTo>
                  <a:pt x="21364" y="3305"/>
                </a:lnTo>
                <a:cubicBezTo>
                  <a:pt x="21379" y="3305"/>
                  <a:pt x="21422" y="3291"/>
                  <a:pt x="21450" y="3291"/>
                </a:cubicBezTo>
                <a:lnTo>
                  <a:pt x="21479" y="3262"/>
                </a:lnTo>
                <a:cubicBezTo>
                  <a:pt x="21479" y="3262"/>
                  <a:pt x="21479" y="3248"/>
                  <a:pt x="21479" y="3233"/>
                </a:cubicBezTo>
                <a:lnTo>
                  <a:pt x="21479" y="3219"/>
                </a:lnTo>
                <a:close/>
                <a:moveTo>
                  <a:pt x="2644" y="3219"/>
                </a:moveTo>
                <a:cubicBezTo>
                  <a:pt x="2644" y="3219"/>
                  <a:pt x="2629" y="3233"/>
                  <a:pt x="2629" y="3248"/>
                </a:cubicBezTo>
                <a:cubicBezTo>
                  <a:pt x="2619" y="3258"/>
                  <a:pt x="2596" y="3274"/>
                  <a:pt x="2577" y="3274"/>
                </a:cubicBezTo>
                <a:cubicBezTo>
                  <a:pt x="2569" y="3274"/>
                  <a:pt x="2562" y="3271"/>
                  <a:pt x="2558" y="3262"/>
                </a:cubicBezTo>
                <a:lnTo>
                  <a:pt x="2529" y="3248"/>
                </a:lnTo>
                <a:cubicBezTo>
                  <a:pt x="2529" y="3243"/>
                  <a:pt x="2528" y="3242"/>
                  <a:pt x="2525" y="3242"/>
                </a:cubicBezTo>
                <a:cubicBezTo>
                  <a:pt x="2520" y="3242"/>
                  <a:pt x="2510" y="3252"/>
                  <a:pt x="2500" y="3262"/>
                </a:cubicBezTo>
                <a:cubicBezTo>
                  <a:pt x="2500" y="3276"/>
                  <a:pt x="2529" y="3334"/>
                  <a:pt x="2543" y="3334"/>
                </a:cubicBezTo>
                <a:cubicBezTo>
                  <a:pt x="2572" y="3334"/>
                  <a:pt x="2672" y="3305"/>
                  <a:pt x="2672" y="3276"/>
                </a:cubicBezTo>
                <a:cubicBezTo>
                  <a:pt x="2658" y="3248"/>
                  <a:pt x="2644" y="3219"/>
                  <a:pt x="2644" y="3219"/>
                </a:cubicBezTo>
                <a:close/>
                <a:moveTo>
                  <a:pt x="20285" y="3240"/>
                </a:moveTo>
                <a:cubicBezTo>
                  <a:pt x="20268" y="3298"/>
                  <a:pt x="20214" y="3391"/>
                  <a:pt x="20200" y="3391"/>
                </a:cubicBezTo>
                <a:cubicBezTo>
                  <a:pt x="20199" y="3392"/>
                  <a:pt x="20198" y="3393"/>
                  <a:pt x="20198" y="3393"/>
                </a:cubicBezTo>
                <a:cubicBezTo>
                  <a:pt x="20188" y="3393"/>
                  <a:pt x="20202" y="3317"/>
                  <a:pt x="20215" y="3291"/>
                </a:cubicBezTo>
                <a:cubicBezTo>
                  <a:pt x="20227" y="3278"/>
                  <a:pt x="20251" y="3255"/>
                  <a:pt x="20285" y="3240"/>
                </a:cubicBezTo>
                <a:close/>
                <a:moveTo>
                  <a:pt x="20770" y="3360"/>
                </a:moveTo>
                <a:cubicBezTo>
                  <a:pt x="20766" y="3360"/>
                  <a:pt x="20763" y="3361"/>
                  <a:pt x="20761" y="3363"/>
                </a:cubicBezTo>
                <a:cubicBezTo>
                  <a:pt x="20761" y="3377"/>
                  <a:pt x="20790" y="3434"/>
                  <a:pt x="20804" y="3463"/>
                </a:cubicBezTo>
                <a:cubicBezTo>
                  <a:pt x="20818" y="3478"/>
                  <a:pt x="20876" y="3492"/>
                  <a:pt x="20890" y="3492"/>
                </a:cubicBezTo>
                <a:cubicBezTo>
                  <a:pt x="20904" y="3478"/>
                  <a:pt x="20904" y="3449"/>
                  <a:pt x="20876" y="3420"/>
                </a:cubicBezTo>
                <a:cubicBezTo>
                  <a:pt x="20851" y="3395"/>
                  <a:pt x="20794" y="3360"/>
                  <a:pt x="20770" y="3360"/>
                </a:cubicBezTo>
                <a:close/>
                <a:moveTo>
                  <a:pt x="21274" y="3269"/>
                </a:moveTo>
                <a:cubicBezTo>
                  <a:pt x="21264" y="3269"/>
                  <a:pt x="21249" y="3276"/>
                  <a:pt x="21235" y="3291"/>
                </a:cubicBezTo>
                <a:cubicBezTo>
                  <a:pt x="21206" y="3319"/>
                  <a:pt x="21177" y="3420"/>
                  <a:pt x="21177" y="3420"/>
                </a:cubicBezTo>
                <a:cubicBezTo>
                  <a:pt x="21174" y="3416"/>
                  <a:pt x="21170" y="3415"/>
                  <a:pt x="21167" y="3415"/>
                </a:cubicBezTo>
                <a:cubicBezTo>
                  <a:pt x="21156" y="3415"/>
                  <a:pt x="21145" y="3431"/>
                  <a:pt x="21134" y="3463"/>
                </a:cubicBezTo>
                <a:lnTo>
                  <a:pt x="21134" y="3492"/>
                </a:lnTo>
                <a:lnTo>
                  <a:pt x="21120" y="3492"/>
                </a:lnTo>
                <a:cubicBezTo>
                  <a:pt x="21130" y="3502"/>
                  <a:pt x="21140" y="3512"/>
                  <a:pt x="21150" y="3512"/>
                </a:cubicBezTo>
                <a:cubicBezTo>
                  <a:pt x="21155" y="3512"/>
                  <a:pt x="21159" y="3510"/>
                  <a:pt x="21163" y="3506"/>
                </a:cubicBezTo>
                <a:lnTo>
                  <a:pt x="21163" y="3449"/>
                </a:lnTo>
                <a:cubicBezTo>
                  <a:pt x="21192" y="3449"/>
                  <a:pt x="21221" y="3463"/>
                  <a:pt x="21221" y="3478"/>
                </a:cubicBezTo>
                <a:cubicBezTo>
                  <a:pt x="21221" y="3492"/>
                  <a:pt x="21264" y="3492"/>
                  <a:pt x="21278" y="3492"/>
                </a:cubicBezTo>
                <a:cubicBezTo>
                  <a:pt x="21284" y="3498"/>
                  <a:pt x="21292" y="3501"/>
                  <a:pt x="21299" y="3501"/>
                </a:cubicBezTo>
                <a:cubicBezTo>
                  <a:pt x="21309" y="3501"/>
                  <a:pt x="21315" y="3494"/>
                  <a:pt x="21307" y="3478"/>
                </a:cubicBezTo>
                <a:cubicBezTo>
                  <a:pt x="21292" y="3449"/>
                  <a:pt x="21307" y="3319"/>
                  <a:pt x="21292" y="3291"/>
                </a:cubicBezTo>
                <a:cubicBezTo>
                  <a:pt x="21292" y="3276"/>
                  <a:pt x="21285" y="3269"/>
                  <a:pt x="21274" y="3269"/>
                </a:cubicBezTo>
                <a:close/>
                <a:moveTo>
                  <a:pt x="20657" y="3428"/>
                </a:moveTo>
                <a:cubicBezTo>
                  <a:pt x="20653" y="3428"/>
                  <a:pt x="20646" y="3439"/>
                  <a:pt x="20646" y="3449"/>
                </a:cubicBezTo>
                <a:lnTo>
                  <a:pt x="20646" y="3463"/>
                </a:lnTo>
                <a:cubicBezTo>
                  <a:pt x="20646" y="3463"/>
                  <a:pt x="20660" y="3492"/>
                  <a:pt x="20675" y="3506"/>
                </a:cubicBezTo>
                <a:cubicBezTo>
                  <a:pt x="20689" y="3521"/>
                  <a:pt x="20761" y="3549"/>
                  <a:pt x="20775" y="3549"/>
                </a:cubicBezTo>
                <a:cubicBezTo>
                  <a:pt x="20790" y="3549"/>
                  <a:pt x="20804" y="3535"/>
                  <a:pt x="20790" y="3506"/>
                </a:cubicBezTo>
                <a:cubicBezTo>
                  <a:pt x="20790" y="3492"/>
                  <a:pt x="20732" y="3463"/>
                  <a:pt x="20703" y="3434"/>
                </a:cubicBezTo>
                <a:lnTo>
                  <a:pt x="20660" y="3434"/>
                </a:lnTo>
                <a:cubicBezTo>
                  <a:pt x="20660" y="3430"/>
                  <a:pt x="20659" y="3428"/>
                  <a:pt x="20657" y="3428"/>
                </a:cubicBezTo>
                <a:close/>
                <a:moveTo>
                  <a:pt x="4971" y="3334"/>
                </a:moveTo>
                <a:cubicBezTo>
                  <a:pt x="4986" y="3334"/>
                  <a:pt x="4986" y="3363"/>
                  <a:pt x="4986" y="3377"/>
                </a:cubicBezTo>
                <a:cubicBezTo>
                  <a:pt x="4986" y="3406"/>
                  <a:pt x="4971" y="3449"/>
                  <a:pt x="4986" y="3449"/>
                </a:cubicBezTo>
                <a:cubicBezTo>
                  <a:pt x="4986" y="3463"/>
                  <a:pt x="5014" y="3478"/>
                  <a:pt x="5014" y="3506"/>
                </a:cubicBezTo>
                <a:cubicBezTo>
                  <a:pt x="5014" y="3535"/>
                  <a:pt x="5000" y="3549"/>
                  <a:pt x="4986" y="3549"/>
                </a:cubicBezTo>
                <a:cubicBezTo>
                  <a:pt x="4971" y="3549"/>
                  <a:pt x="4942" y="3578"/>
                  <a:pt x="4957" y="3607"/>
                </a:cubicBezTo>
                <a:lnTo>
                  <a:pt x="5000" y="3607"/>
                </a:lnTo>
                <a:cubicBezTo>
                  <a:pt x="5000" y="3636"/>
                  <a:pt x="5000" y="3664"/>
                  <a:pt x="4986" y="3664"/>
                </a:cubicBezTo>
                <a:lnTo>
                  <a:pt x="4971" y="3664"/>
                </a:lnTo>
                <a:cubicBezTo>
                  <a:pt x="4957" y="3650"/>
                  <a:pt x="4899" y="3636"/>
                  <a:pt x="4871" y="3636"/>
                </a:cubicBezTo>
                <a:cubicBezTo>
                  <a:pt x="4856" y="3636"/>
                  <a:pt x="4871" y="3621"/>
                  <a:pt x="4914" y="3607"/>
                </a:cubicBezTo>
                <a:lnTo>
                  <a:pt x="4899" y="3549"/>
                </a:lnTo>
                <a:cubicBezTo>
                  <a:pt x="4885" y="3492"/>
                  <a:pt x="4928" y="3449"/>
                  <a:pt x="4914" y="3377"/>
                </a:cubicBezTo>
                <a:cubicBezTo>
                  <a:pt x="4914" y="3377"/>
                  <a:pt x="4928" y="3363"/>
                  <a:pt x="4942" y="3348"/>
                </a:cubicBezTo>
                <a:cubicBezTo>
                  <a:pt x="4957" y="3348"/>
                  <a:pt x="4971" y="3334"/>
                  <a:pt x="4971" y="3334"/>
                </a:cubicBezTo>
                <a:close/>
                <a:moveTo>
                  <a:pt x="6566" y="3492"/>
                </a:moveTo>
                <a:cubicBezTo>
                  <a:pt x="6580" y="3492"/>
                  <a:pt x="6580" y="3535"/>
                  <a:pt x="6580" y="3535"/>
                </a:cubicBezTo>
                <a:lnTo>
                  <a:pt x="6537" y="3592"/>
                </a:lnTo>
                <a:cubicBezTo>
                  <a:pt x="6566" y="3607"/>
                  <a:pt x="6609" y="3621"/>
                  <a:pt x="6623" y="3636"/>
                </a:cubicBezTo>
                <a:cubicBezTo>
                  <a:pt x="6623" y="3636"/>
                  <a:pt x="6609" y="3664"/>
                  <a:pt x="6595" y="3664"/>
                </a:cubicBezTo>
                <a:cubicBezTo>
                  <a:pt x="6595" y="3664"/>
                  <a:pt x="6523" y="3664"/>
                  <a:pt x="6509" y="3636"/>
                </a:cubicBezTo>
                <a:cubicBezTo>
                  <a:pt x="6494" y="3607"/>
                  <a:pt x="6494" y="3578"/>
                  <a:pt x="6509" y="3578"/>
                </a:cubicBezTo>
                <a:cubicBezTo>
                  <a:pt x="6537" y="3564"/>
                  <a:pt x="6537" y="3506"/>
                  <a:pt x="6552" y="3492"/>
                </a:cubicBezTo>
                <a:close/>
                <a:moveTo>
                  <a:pt x="8945" y="3598"/>
                </a:moveTo>
                <a:cubicBezTo>
                  <a:pt x="8974" y="3598"/>
                  <a:pt x="9002" y="3608"/>
                  <a:pt x="9008" y="3621"/>
                </a:cubicBezTo>
                <a:cubicBezTo>
                  <a:pt x="9023" y="3636"/>
                  <a:pt x="9008" y="3650"/>
                  <a:pt x="8965" y="3650"/>
                </a:cubicBezTo>
                <a:lnTo>
                  <a:pt x="8965" y="3722"/>
                </a:lnTo>
                <a:cubicBezTo>
                  <a:pt x="8965" y="3728"/>
                  <a:pt x="8958" y="3731"/>
                  <a:pt x="8948" y="3731"/>
                </a:cubicBezTo>
                <a:cubicBezTo>
                  <a:pt x="8935" y="3731"/>
                  <a:pt x="8916" y="3724"/>
                  <a:pt x="8908" y="3707"/>
                </a:cubicBezTo>
                <a:lnTo>
                  <a:pt x="8879" y="3650"/>
                </a:lnTo>
                <a:cubicBezTo>
                  <a:pt x="8879" y="3611"/>
                  <a:pt x="8912" y="3598"/>
                  <a:pt x="8945" y="3598"/>
                </a:cubicBezTo>
                <a:close/>
                <a:moveTo>
                  <a:pt x="8348" y="3636"/>
                </a:moveTo>
                <a:cubicBezTo>
                  <a:pt x="8376" y="3636"/>
                  <a:pt x="8391" y="3636"/>
                  <a:pt x="8362" y="3679"/>
                </a:cubicBezTo>
                <a:lnTo>
                  <a:pt x="8348" y="3693"/>
                </a:lnTo>
                <a:cubicBezTo>
                  <a:pt x="8362" y="3722"/>
                  <a:pt x="8376" y="3751"/>
                  <a:pt x="8376" y="3751"/>
                </a:cubicBezTo>
                <a:cubicBezTo>
                  <a:pt x="8372" y="3755"/>
                  <a:pt x="8369" y="3756"/>
                  <a:pt x="8367" y="3756"/>
                </a:cubicBezTo>
                <a:cubicBezTo>
                  <a:pt x="8361" y="3756"/>
                  <a:pt x="8358" y="3746"/>
                  <a:pt x="8348" y="3736"/>
                </a:cubicBezTo>
                <a:cubicBezTo>
                  <a:pt x="8348" y="3736"/>
                  <a:pt x="8290" y="3736"/>
                  <a:pt x="8276" y="3751"/>
                </a:cubicBezTo>
                <a:lnTo>
                  <a:pt x="8247" y="3751"/>
                </a:lnTo>
                <a:cubicBezTo>
                  <a:pt x="8247" y="3751"/>
                  <a:pt x="8261" y="3707"/>
                  <a:pt x="8290" y="3650"/>
                </a:cubicBezTo>
                <a:lnTo>
                  <a:pt x="8348" y="3636"/>
                </a:lnTo>
                <a:close/>
                <a:moveTo>
                  <a:pt x="9166" y="3578"/>
                </a:moveTo>
                <a:lnTo>
                  <a:pt x="9166" y="3578"/>
                </a:lnTo>
                <a:cubicBezTo>
                  <a:pt x="9181" y="3578"/>
                  <a:pt x="9166" y="3693"/>
                  <a:pt x="9152" y="3736"/>
                </a:cubicBezTo>
                <a:cubicBezTo>
                  <a:pt x="9145" y="3758"/>
                  <a:pt x="9141" y="3768"/>
                  <a:pt x="9140" y="3768"/>
                </a:cubicBezTo>
                <a:cubicBezTo>
                  <a:pt x="9138" y="3768"/>
                  <a:pt x="9138" y="3758"/>
                  <a:pt x="9138" y="3736"/>
                </a:cubicBezTo>
                <a:cubicBezTo>
                  <a:pt x="9152" y="3693"/>
                  <a:pt x="9152" y="3578"/>
                  <a:pt x="9166" y="3578"/>
                </a:cubicBezTo>
                <a:close/>
                <a:moveTo>
                  <a:pt x="6810" y="3521"/>
                </a:moveTo>
                <a:cubicBezTo>
                  <a:pt x="6810" y="3521"/>
                  <a:pt x="6839" y="3521"/>
                  <a:pt x="6839" y="3535"/>
                </a:cubicBezTo>
                <a:cubicBezTo>
                  <a:pt x="6853" y="3535"/>
                  <a:pt x="6911" y="3564"/>
                  <a:pt x="6925" y="3578"/>
                </a:cubicBezTo>
                <a:lnTo>
                  <a:pt x="6925" y="3607"/>
                </a:lnTo>
                <a:cubicBezTo>
                  <a:pt x="6925" y="3607"/>
                  <a:pt x="6940" y="3607"/>
                  <a:pt x="6940" y="3592"/>
                </a:cubicBezTo>
                <a:lnTo>
                  <a:pt x="6968" y="3549"/>
                </a:lnTo>
                <a:cubicBezTo>
                  <a:pt x="6997" y="3592"/>
                  <a:pt x="7040" y="3664"/>
                  <a:pt x="7040" y="3693"/>
                </a:cubicBezTo>
                <a:cubicBezTo>
                  <a:pt x="7054" y="3722"/>
                  <a:pt x="7040" y="3779"/>
                  <a:pt x="7026" y="3794"/>
                </a:cubicBezTo>
                <a:cubicBezTo>
                  <a:pt x="7022" y="3797"/>
                  <a:pt x="7015" y="3799"/>
                  <a:pt x="7007" y="3799"/>
                </a:cubicBezTo>
                <a:cubicBezTo>
                  <a:pt x="6984" y="3799"/>
                  <a:pt x="6950" y="3786"/>
                  <a:pt x="6940" y="3765"/>
                </a:cubicBezTo>
                <a:cubicBezTo>
                  <a:pt x="6925" y="3751"/>
                  <a:pt x="6911" y="3722"/>
                  <a:pt x="6911" y="3707"/>
                </a:cubicBezTo>
                <a:cubicBezTo>
                  <a:pt x="6911" y="3693"/>
                  <a:pt x="6853" y="3621"/>
                  <a:pt x="6839" y="3592"/>
                </a:cubicBezTo>
                <a:cubicBezTo>
                  <a:pt x="6810" y="3564"/>
                  <a:pt x="6810" y="3535"/>
                  <a:pt x="6810" y="3521"/>
                </a:cubicBezTo>
                <a:close/>
                <a:moveTo>
                  <a:pt x="8616" y="3662"/>
                </a:moveTo>
                <a:cubicBezTo>
                  <a:pt x="8618" y="3662"/>
                  <a:pt x="8619" y="3663"/>
                  <a:pt x="8620" y="3664"/>
                </a:cubicBezTo>
                <a:cubicBezTo>
                  <a:pt x="8632" y="3676"/>
                  <a:pt x="8691" y="3697"/>
                  <a:pt x="8728" y="3697"/>
                </a:cubicBezTo>
                <a:cubicBezTo>
                  <a:pt x="8737" y="3697"/>
                  <a:pt x="8744" y="3696"/>
                  <a:pt x="8750" y="3693"/>
                </a:cubicBezTo>
                <a:cubicBezTo>
                  <a:pt x="8764" y="3693"/>
                  <a:pt x="8779" y="3722"/>
                  <a:pt x="8764" y="3765"/>
                </a:cubicBezTo>
                <a:lnTo>
                  <a:pt x="8735" y="3765"/>
                </a:lnTo>
                <a:cubicBezTo>
                  <a:pt x="8725" y="3761"/>
                  <a:pt x="8715" y="3759"/>
                  <a:pt x="8706" y="3759"/>
                </a:cubicBezTo>
                <a:cubicBezTo>
                  <a:pt x="8678" y="3759"/>
                  <a:pt x="8656" y="3776"/>
                  <a:pt x="8635" y="3808"/>
                </a:cubicBezTo>
                <a:lnTo>
                  <a:pt x="8592" y="3851"/>
                </a:lnTo>
                <a:cubicBezTo>
                  <a:pt x="8563" y="3808"/>
                  <a:pt x="8506" y="3736"/>
                  <a:pt x="8477" y="3722"/>
                </a:cubicBezTo>
                <a:cubicBezTo>
                  <a:pt x="8462" y="3707"/>
                  <a:pt x="8491" y="3707"/>
                  <a:pt x="8534" y="3707"/>
                </a:cubicBezTo>
                <a:lnTo>
                  <a:pt x="8563" y="3707"/>
                </a:lnTo>
                <a:cubicBezTo>
                  <a:pt x="8564" y="3709"/>
                  <a:pt x="8566" y="3709"/>
                  <a:pt x="8567" y="3709"/>
                </a:cubicBezTo>
                <a:cubicBezTo>
                  <a:pt x="8581" y="3709"/>
                  <a:pt x="8603" y="3662"/>
                  <a:pt x="8616" y="3662"/>
                </a:cubicBezTo>
                <a:close/>
                <a:moveTo>
                  <a:pt x="8830" y="3931"/>
                </a:moveTo>
                <a:cubicBezTo>
                  <a:pt x="8867" y="3931"/>
                  <a:pt x="8916" y="3941"/>
                  <a:pt x="8937" y="3952"/>
                </a:cubicBezTo>
                <a:cubicBezTo>
                  <a:pt x="8980" y="3966"/>
                  <a:pt x="8980" y="3980"/>
                  <a:pt x="8937" y="3980"/>
                </a:cubicBezTo>
                <a:cubicBezTo>
                  <a:pt x="8908" y="3980"/>
                  <a:pt x="8807" y="3995"/>
                  <a:pt x="8779" y="3995"/>
                </a:cubicBezTo>
                <a:cubicBezTo>
                  <a:pt x="8764" y="3995"/>
                  <a:pt x="8750" y="3980"/>
                  <a:pt x="8750" y="3952"/>
                </a:cubicBezTo>
                <a:lnTo>
                  <a:pt x="8764" y="3952"/>
                </a:lnTo>
                <a:lnTo>
                  <a:pt x="8793" y="3937"/>
                </a:lnTo>
                <a:cubicBezTo>
                  <a:pt x="8801" y="3933"/>
                  <a:pt x="8815" y="3931"/>
                  <a:pt x="8830" y="3931"/>
                </a:cubicBezTo>
                <a:close/>
                <a:moveTo>
                  <a:pt x="9885" y="3980"/>
                </a:moveTo>
                <a:cubicBezTo>
                  <a:pt x="9899" y="3995"/>
                  <a:pt x="9942" y="4023"/>
                  <a:pt x="9942" y="4038"/>
                </a:cubicBezTo>
                <a:cubicBezTo>
                  <a:pt x="9957" y="4038"/>
                  <a:pt x="9971" y="4052"/>
                  <a:pt x="9957" y="4067"/>
                </a:cubicBezTo>
                <a:cubicBezTo>
                  <a:pt x="9957" y="4071"/>
                  <a:pt x="9952" y="4073"/>
                  <a:pt x="9945" y="4073"/>
                </a:cubicBezTo>
                <a:cubicBezTo>
                  <a:pt x="9933" y="4073"/>
                  <a:pt x="9914" y="4067"/>
                  <a:pt x="9914" y="4067"/>
                </a:cubicBezTo>
                <a:cubicBezTo>
                  <a:pt x="9899" y="4052"/>
                  <a:pt x="9856" y="4052"/>
                  <a:pt x="9856" y="4052"/>
                </a:cubicBezTo>
                <a:cubicBezTo>
                  <a:pt x="9842" y="4052"/>
                  <a:pt x="9842" y="4009"/>
                  <a:pt x="9842" y="3995"/>
                </a:cubicBezTo>
                <a:cubicBezTo>
                  <a:pt x="9842" y="3995"/>
                  <a:pt x="9870" y="3980"/>
                  <a:pt x="9885" y="3980"/>
                </a:cubicBezTo>
                <a:close/>
                <a:moveTo>
                  <a:pt x="10330" y="3952"/>
                </a:moveTo>
                <a:lnTo>
                  <a:pt x="10345" y="3966"/>
                </a:lnTo>
                <a:lnTo>
                  <a:pt x="10359" y="3966"/>
                </a:lnTo>
                <a:cubicBezTo>
                  <a:pt x="10388" y="3980"/>
                  <a:pt x="10445" y="4052"/>
                  <a:pt x="10431" y="4067"/>
                </a:cubicBezTo>
                <a:cubicBezTo>
                  <a:pt x="10425" y="4073"/>
                  <a:pt x="10416" y="4076"/>
                  <a:pt x="10408" y="4076"/>
                </a:cubicBezTo>
                <a:cubicBezTo>
                  <a:pt x="10395" y="4076"/>
                  <a:pt x="10382" y="4069"/>
                  <a:pt x="10373" y="4052"/>
                </a:cubicBezTo>
                <a:cubicBezTo>
                  <a:pt x="10359" y="4038"/>
                  <a:pt x="10316" y="3980"/>
                  <a:pt x="10330" y="3952"/>
                </a:cubicBezTo>
                <a:close/>
                <a:moveTo>
                  <a:pt x="10115" y="3952"/>
                </a:moveTo>
                <a:cubicBezTo>
                  <a:pt x="10115" y="3952"/>
                  <a:pt x="10129" y="3995"/>
                  <a:pt x="10129" y="4009"/>
                </a:cubicBezTo>
                <a:cubicBezTo>
                  <a:pt x="10129" y="4015"/>
                  <a:pt x="10131" y="4017"/>
                  <a:pt x="10135" y="4017"/>
                </a:cubicBezTo>
                <a:cubicBezTo>
                  <a:pt x="10151" y="4017"/>
                  <a:pt x="10192" y="3980"/>
                  <a:pt x="10215" y="3980"/>
                </a:cubicBezTo>
                <a:cubicBezTo>
                  <a:pt x="10244" y="3980"/>
                  <a:pt x="10244" y="4081"/>
                  <a:pt x="10215" y="4081"/>
                </a:cubicBezTo>
                <a:cubicBezTo>
                  <a:pt x="10187" y="4095"/>
                  <a:pt x="10158" y="4095"/>
                  <a:pt x="10143" y="4095"/>
                </a:cubicBezTo>
                <a:lnTo>
                  <a:pt x="10129" y="4081"/>
                </a:lnTo>
                <a:lnTo>
                  <a:pt x="10100" y="4052"/>
                </a:lnTo>
                <a:cubicBezTo>
                  <a:pt x="10057" y="4023"/>
                  <a:pt x="10043" y="3980"/>
                  <a:pt x="10043" y="3980"/>
                </a:cubicBezTo>
                <a:cubicBezTo>
                  <a:pt x="10057" y="3980"/>
                  <a:pt x="10100" y="3966"/>
                  <a:pt x="10115" y="3952"/>
                </a:cubicBezTo>
                <a:close/>
                <a:moveTo>
                  <a:pt x="12356" y="3980"/>
                </a:moveTo>
                <a:lnTo>
                  <a:pt x="12370" y="4038"/>
                </a:lnTo>
                <a:lnTo>
                  <a:pt x="12370" y="4067"/>
                </a:lnTo>
                <a:cubicBezTo>
                  <a:pt x="12379" y="4100"/>
                  <a:pt x="12377" y="4114"/>
                  <a:pt x="12372" y="4114"/>
                </a:cubicBezTo>
                <a:cubicBezTo>
                  <a:pt x="12368" y="4114"/>
                  <a:pt x="12362" y="4107"/>
                  <a:pt x="12356" y="4095"/>
                </a:cubicBezTo>
                <a:cubicBezTo>
                  <a:pt x="12327" y="4067"/>
                  <a:pt x="12299" y="3995"/>
                  <a:pt x="12356" y="3980"/>
                </a:cubicBezTo>
                <a:close/>
                <a:moveTo>
                  <a:pt x="13024" y="3955"/>
                </a:moveTo>
                <a:cubicBezTo>
                  <a:pt x="13031" y="3955"/>
                  <a:pt x="13038" y="3959"/>
                  <a:pt x="13046" y="3966"/>
                </a:cubicBezTo>
                <a:cubicBezTo>
                  <a:pt x="13060" y="3966"/>
                  <a:pt x="13031" y="4052"/>
                  <a:pt x="13017" y="4095"/>
                </a:cubicBezTo>
                <a:lnTo>
                  <a:pt x="13003" y="4124"/>
                </a:lnTo>
                <a:cubicBezTo>
                  <a:pt x="13003" y="4129"/>
                  <a:pt x="13001" y="4130"/>
                  <a:pt x="12998" y="4130"/>
                </a:cubicBezTo>
                <a:cubicBezTo>
                  <a:pt x="12993" y="4130"/>
                  <a:pt x="12983" y="4124"/>
                  <a:pt x="12974" y="4124"/>
                </a:cubicBezTo>
                <a:cubicBezTo>
                  <a:pt x="12974" y="4110"/>
                  <a:pt x="13003" y="4067"/>
                  <a:pt x="12988" y="4052"/>
                </a:cubicBezTo>
                <a:cubicBezTo>
                  <a:pt x="12974" y="4023"/>
                  <a:pt x="12988" y="3980"/>
                  <a:pt x="13003" y="3966"/>
                </a:cubicBezTo>
                <a:cubicBezTo>
                  <a:pt x="13010" y="3959"/>
                  <a:pt x="13017" y="3955"/>
                  <a:pt x="13024" y="3955"/>
                </a:cubicBezTo>
                <a:close/>
                <a:moveTo>
                  <a:pt x="11867" y="3995"/>
                </a:moveTo>
                <a:cubicBezTo>
                  <a:pt x="11896" y="4009"/>
                  <a:pt x="11896" y="4038"/>
                  <a:pt x="11867" y="4067"/>
                </a:cubicBezTo>
                <a:cubicBezTo>
                  <a:pt x="11839" y="4095"/>
                  <a:pt x="11767" y="4153"/>
                  <a:pt x="11753" y="4153"/>
                </a:cubicBezTo>
                <a:lnTo>
                  <a:pt x="11753" y="4138"/>
                </a:lnTo>
                <a:lnTo>
                  <a:pt x="11738" y="4138"/>
                </a:lnTo>
                <a:cubicBezTo>
                  <a:pt x="11738" y="4124"/>
                  <a:pt x="11781" y="4081"/>
                  <a:pt x="11824" y="4038"/>
                </a:cubicBezTo>
                <a:lnTo>
                  <a:pt x="11867" y="4009"/>
                </a:lnTo>
                <a:lnTo>
                  <a:pt x="11867" y="3995"/>
                </a:lnTo>
                <a:close/>
                <a:moveTo>
                  <a:pt x="12085" y="3970"/>
                </a:moveTo>
                <a:cubicBezTo>
                  <a:pt x="12094" y="3970"/>
                  <a:pt x="12105" y="3973"/>
                  <a:pt x="12112" y="3980"/>
                </a:cubicBezTo>
                <a:lnTo>
                  <a:pt x="12140" y="4009"/>
                </a:lnTo>
                <a:cubicBezTo>
                  <a:pt x="12140" y="4023"/>
                  <a:pt x="12155" y="4038"/>
                  <a:pt x="12155" y="4052"/>
                </a:cubicBezTo>
                <a:lnTo>
                  <a:pt x="12140" y="4081"/>
                </a:lnTo>
                <a:cubicBezTo>
                  <a:pt x="12155" y="4095"/>
                  <a:pt x="12169" y="4124"/>
                  <a:pt x="12169" y="4138"/>
                </a:cubicBezTo>
                <a:lnTo>
                  <a:pt x="12169" y="4153"/>
                </a:lnTo>
                <a:cubicBezTo>
                  <a:pt x="12169" y="4153"/>
                  <a:pt x="12163" y="4159"/>
                  <a:pt x="12154" y="4159"/>
                </a:cubicBezTo>
                <a:cubicBezTo>
                  <a:pt x="12150" y="4159"/>
                  <a:pt x="12145" y="4158"/>
                  <a:pt x="12140" y="4153"/>
                </a:cubicBezTo>
                <a:lnTo>
                  <a:pt x="12097" y="4124"/>
                </a:lnTo>
                <a:cubicBezTo>
                  <a:pt x="12069" y="4081"/>
                  <a:pt x="12054" y="3995"/>
                  <a:pt x="12069" y="3980"/>
                </a:cubicBezTo>
                <a:cubicBezTo>
                  <a:pt x="12069" y="3973"/>
                  <a:pt x="12076" y="3970"/>
                  <a:pt x="12085" y="3970"/>
                </a:cubicBezTo>
                <a:close/>
                <a:moveTo>
                  <a:pt x="8319" y="4009"/>
                </a:moveTo>
                <a:cubicBezTo>
                  <a:pt x="8319" y="4009"/>
                  <a:pt x="8333" y="4023"/>
                  <a:pt x="8333" y="4038"/>
                </a:cubicBezTo>
                <a:lnTo>
                  <a:pt x="8333" y="4067"/>
                </a:lnTo>
                <a:cubicBezTo>
                  <a:pt x="8320" y="4080"/>
                  <a:pt x="8331" y="4128"/>
                  <a:pt x="8343" y="4169"/>
                </a:cubicBezTo>
                <a:lnTo>
                  <a:pt x="8343" y="4169"/>
                </a:lnTo>
                <a:cubicBezTo>
                  <a:pt x="8325" y="4122"/>
                  <a:pt x="8276" y="4106"/>
                  <a:pt x="8276" y="4067"/>
                </a:cubicBezTo>
                <a:cubicBezTo>
                  <a:pt x="8261" y="4052"/>
                  <a:pt x="8276" y="4023"/>
                  <a:pt x="8290" y="4023"/>
                </a:cubicBezTo>
                <a:cubicBezTo>
                  <a:pt x="8290" y="4009"/>
                  <a:pt x="8304" y="4009"/>
                  <a:pt x="8319" y="4009"/>
                </a:cubicBezTo>
                <a:close/>
                <a:moveTo>
                  <a:pt x="20861" y="4038"/>
                </a:moveTo>
                <a:cubicBezTo>
                  <a:pt x="20818" y="4052"/>
                  <a:pt x="20775" y="4081"/>
                  <a:pt x="20775" y="4081"/>
                </a:cubicBezTo>
                <a:lnTo>
                  <a:pt x="20775" y="4095"/>
                </a:lnTo>
                <a:cubicBezTo>
                  <a:pt x="20775" y="4110"/>
                  <a:pt x="20775" y="4110"/>
                  <a:pt x="20775" y="4124"/>
                </a:cubicBezTo>
                <a:cubicBezTo>
                  <a:pt x="20746" y="4138"/>
                  <a:pt x="20732" y="4138"/>
                  <a:pt x="20718" y="4138"/>
                </a:cubicBezTo>
                <a:lnTo>
                  <a:pt x="20718" y="4124"/>
                </a:lnTo>
                <a:lnTo>
                  <a:pt x="20675" y="4095"/>
                </a:lnTo>
                <a:cubicBezTo>
                  <a:pt x="20660" y="4110"/>
                  <a:pt x="20617" y="4138"/>
                  <a:pt x="20603" y="4153"/>
                </a:cubicBezTo>
                <a:lnTo>
                  <a:pt x="20588" y="4153"/>
                </a:lnTo>
                <a:lnTo>
                  <a:pt x="20588" y="4167"/>
                </a:lnTo>
                <a:cubicBezTo>
                  <a:pt x="20574" y="4182"/>
                  <a:pt x="20588" y="4210"/>
                  <a:pt x="20603" y="4225"/>
                </a:cubicBezTo>
                <a:lnTo>
                  <a:pt x="20617" y="4225"/>
                </a:lnTo>
                <a:cubicBezTo>
                  <a:pt x="20660" y="4196"/>
                  <a:pt x="20689" y="4182"/>
                  <a:pt x="20732" y="4182"/>
                </a:cubicBezTo>
                <a:lnTo>
                  <a:pt x="20746" y="4182"/>
                </a:lnTo>
                <a:cubicBezTo>
                  <a:pt x="20761" y="4167"/>
                  <a:pt x="20775" y="4153"/>
                  <a:pt x="20790" y="4138"/>
                </a:cubicBezTo>
                <a:cubicBezTo>
                  <a:pt x="20804" y="4153"/>
                  <a:pt x="20804" y="4153"/>
                  <a:pt x="20804" y="4153"/>
                </a:cubicBezTo>
                <a:cubicBezTo>
                  <a:pt x="20818" y="4153"/>
                  <a:pt x="20861" y="4138"/>
                  <a:pt x="20890" y="4124"/>
                </a:cubicBezTo>
                <a:cubicBezTo>
                  <a:pt x="20919" y="4110"/>
                  <a:pt x="20991" y="4110"/>
                  <a:pt x="20991" y="4081"/>
                </a:cubicBezTo>
                <a:cubicBezTo>
                  <a:pt x="20991" y="4078"/>
                  <a:pt x="20987" y="4077"/>
                  <a:pt x="20981" y="4077"/>
                </a:cubicBezTo>
                <a:cubicBezTo>
                  <a:pt x="20953" y="4077"/>
                  <a:pt x="20876" y="4098"/>
                  <a:pt x="20818" y="4110"/>
                </a:cubicBezTo>
                <a:cubicBezTo>
                  <a:pt x="20847" y="4081"/>
                  <a:pt x="20890" y="4052"/>
                  <a:pt x="20904" y="4038"/>
                </a:cubicBezTo>
                <a:close/>
                <a:moveTo>
                  <a:pt x="17701" y="4138"/>
                </a:moveTo>
                <a:cubicBezTo>
                  <a:pt x="17715" y="4138"/>
                  <a:pt x="17744" y="4138"/>
                  <a:pt x="17758" y="4153"/>
                </a:cubicBezTo>
                <a:lnTo>
                  <a:pt x="17758" y="4167"/>
                </a:lnTo>
                <a:cubicBezTo>
                  <a:pt x="17758" y="4182"/>
                  <a:pt x="17744" y="4210"/>
                  <a:pt x="17729" y="4225"/>
                </a:cubicBezTo>
                <a:lnTo>
                  <a:pt x="17701" y="4239"/>
                </a:lnTo>
                <a:cubicBezTo>
                  <a:pt x="17657" y="4239"/>
                  <a:pt x="17629" y="4239"/>
                  <a:pt x="17629" y="4225"/>
                </a:cubicBezTo>
                <a:cubicBezTo>
                  <a:pt x="17629" y="4210"/>
                  <a:pt x="17686" y="4153"/>
                  <a:pt x="17701" y="4138"/>
                </a:cubicBezTo>
                <a:close/>
                <a:moveTo>
                  <a:pt x="22615" y="4252"/>
                </a:moveTo>
                <a:cubicBezTo>
                  <a:pt x="22615" y="4258"/>
                  <a:pt x="22614" y="4263"/>
                  <a:pt x="22614" y="4268"/>
                </a:cubicBezTo>
                <a:lnTo>
                  <a:pt x="22629" y="4296"/>
                </a:lnTo>
                <a:cubicBezTo>
                  <a:pt x="22629" y="4304"/>
                  <a:pt x="22629" y="4311"/>
                  <a:pt x="22628" y="4318"/>
                </a:cubicBezTo>
                <a:lnTo>
                  <a:pt x="22628" y="4318"/>
                </a:lnTo>
                <a:cubicBezTo>
                  <a:pt x="22600" y="4300"/>
                  <a:pt x="22602" y="4266"/>
                  <a:pt x="22614" y="4253"/>
                </a:cubicBezTo>
                <a:cubicBezTo>
                  <a:pt x="22615" y="4253"/>
                  <a:pt x="22615" y="4253"/>
                  <a:pt x="22615" y="4252"/>
                </a:cubicBezTo>
                <a:close/>
                <a:moveTo>
                  <a:pt x="23649" y="4282"/>
                </a:moveTo>
                <a:cubicBezTo>
                  <a:pt x="23634" y="4282"/>
                  <a:pt x="23577" y="4296"/>
                  <a:pt x="23548" y="4325"/>
                </a:cubicBezTo>
                <a:lnTo>
                  <a:pt x="23534" y="4340"/>
                </a:lnTo>
                <a:cubicBezTo>
                  <a:pt x="23548" y="4354"/>
                  <a:pt x="23562" y="4383"/>
                  <a:pt x="23577" y="4383"/>
                </a:cubicBezTo>
                <a:cubicBezTo>
                  <a:pt x="23578" y="4384"/>
                  <a:pt x="23580" y="4385"/>
                  <a:pt x="23583" y="4385"/>
                </a:cubicBezTo>
                <a:cubicBezTo>
                  <a:pt x="23603" y="4385"/>
                  <a:pt x="23650" y="4336"/>
                  <a:pt x="23663" y="4311"/>
                </a:cubicBezTo>
                <a:cubicBezTo>
                  <a:pt x="23677" y="4296"/>
                  <a:pt x="23677" y="4282"/>
                  <a:pt x="23649" y="4282"/>
                </a:cubicBezTo>
                <a:close/>
                <a:moveTo>
                  <a:pt x="6509" y="4195"/>
                </a:moveTo>
                <a:cubicBezTo>
                  <a:pt x="6494" y="4195"/>
                  <a:pt x="6485" y="4211"/>
                  <a:pt x="6494" y="4239"/>
                </a:cubicBezTo>
                <a:lnTo>
                  <a:pt x="6509" y="4253"/>
                </a:lnTo>
                <a:cubicBezTo>
                  <a:pt x="6566" y="4253"/>
                  <a:pt x="6566" y="4325"/>
                  <a:pt x="6580" y="4368"/>
                </a:cubicBezTo>
                <a:cubicBezTo>
                  <a:pt x="6580" y="4411"/>
                  <a:pt x="6580" y="4411"/>
                  <a:pt x="6580" y="4411"/>
                </a:cubicBezTo>
                <a:cubicBezTo>
                  <a:pt x="6595" y="4411"/>
                  <a:pt x="6623" y="4383"/>
                  <a:pt x="6623" y="4368"/>
                </a:cubicBezTo>
                <a:cubicBezTo>
                  <a:pt x="6623" y="4354"/>
                  <a:pt x="6566" y="4253"/>
                  <a:pt x="6537" y="4210"/>
                </a:cubicBezTo>
                <a:cubicBezTo>
                  <a:pt x="6527" y="4200"/>
                  <a:pt x="6517" y="4195"/>
                  <a:pt x="6509" y="4195"/>
                </a:cubicBezTo>
                <a:close/>
                <a:moveTo>
                  <a:pt x="9416" y="4252"/>
                </a:moveTo>
                <a:cubicBezTo>
                  <a:pt x="9433" y="4252"/>
                  <a:pt x="9443" y="4286"/>
                  <a:pt x="9454" y="4296"/>
                </a:cubicBezTo>
                <a:cubicBezTo>
                  <a:pt x="9497" y="4340"/>
                  <a:pt x="9497" y="4397"/>
                  <a:pt x="9439" y="4411"/>
                </a:cubicBezTo>
                <a:lnTo>
                  <a:pt x="9425" y="4340"/>
                </a:lnTo>
                <a:cubicBezTo>
                  <a:pt x="9411" y="4311"/>
                  <a:pt x="9382" y="4296"/>
                  <a:pt x="9396" y="4268"/>
                </a:cubicBezTo>
                <a:cubicBezTo>
                  <a:pt x="9404" y="4256"/>
                  <a:pt x="9411" y="4252"/>
                  <a:pt x="9416" y="4252"/>
                </a:cubicBezTo>
                <a:close/>
                <a:moveTo>
                  <a:pt x="23742" y="4156"/>
                </a:moveTo>
                <a:cubicBezTo>
                  <a:pt x="23738" y="4156"/>
                  <a:pt x="23735" y="4160"/>
                  <a:pt x="23735" y="4167"/>
                </a:cubicBezTo>
                <a:cubicBezTo>
                  <a:pt x="23720" y="4167"/>
                  <a:pt x="23706" y="4182"/>
                  <a:pt x="23706" y="4196"/>
                </a:cubicBezTo>
                <a:lnTo>
                  <a:pt x="23735" y="4225"/>
                </a:lnTo>
                <a:cubicBezTo>
                  <a:pt x="23720" y="4253"/>
                  <a:pt x="23692" y="4296"/>
                  <a:pt x="23692" y="4311"/>
                </a:cubicBezTo>
                <a:lnTo>
                  <a:pt x="23692" y="4340"/>
                </a:lnTo>
                <a:lnTo>
                  <a:pt x="23692" y="4368"/>
                </a:lnTo>
                <a:cubicBezTo>
                  <a:pt x="23701" y="4396"/>
                  <a:pt x="23716" y="4412"/>
                  <a:pt x="23734" y="4412"/>
                </a:cubicBezTo>
                <a:cubicBezTo>
                  <a:pt x="23743" y="4412"/>
                  <a:pt x="23753" y="4407"/>
                  <a:pt x="23764" y="4397"/>
                </a:cubicBezTo>
                <a:lnTo>
                  <a:pt x="23764" y="4368"/>
                </a:lnTo>
                <a:lnTo>
                  <a:pt x="23764" y="4325"/>
                </a:lnTo>
                <a:cubicBezTo>
                  <a:pt x="23778" y="4311"/>
                  <a:pt x="23792" y="4296"/>
                  <a:pt x="23807" y="4282"/>
                </a:cubicBezTo>
                <a:cubicBezTo>
                  <a:pt x="23807" y="4282"/>
                  <a:pt x="23778" y="4210"/>
                  <a:pt x="23764" y="4182"/>
                </a:cubicBezTo>
                <a:lnTo>
                  <a:pt x="23749" y="4167"/>
                </a:lnTo>
                <a:cubicBezTo>
                  <a:pt x="23749" y="4160"/>
                  <a:pt x="23746" y="4156"/>
                  <a:pt x="23742" y="4156"/>
                </a:cubicBezTo>
                <a:close/>
                <a:moveTo>
                  <a:pt x="8047" y="3858"/>
                </a:moveTo>
                <a:cubicBezTo>
                  <a:pt x="8061" y="3858"/>
                  <a:pt x="8120" y="3902"/>
                  <a:pt x="8132" y="3937"/>
                </a:cubicBezTo>
                <a:cubicBezTo>
                  <a:pt x="8161" y="3966"/>
                  <a:pt x="8132" y="4023"/>
                  <a:pt x="8060" y="4052"/>
                </a:cubicBezTo>
                <a:lnTo>
                  <a:pt x="8017" y="4095"/>
                </a:lnTo>
                <a:lnTo>
                  <a:pt x="7974" y="4153"/>
                </a:lnTo>
                <a:cubicBezTo>
                  <a:pt x="7917" y="4153"/>
                  <a:pt x="7873" y="4196"/>
                  <a:pt x="7873" y="4210"/>
                </a:cubicBezTo>
                <a:cubicBezTo>
                  <a:pt x="7873" y="4239"/>
                  <a:pt x="7960" y="4239"/>
                  <a:pt x="7988" y="4239"/>
                </a:cubicBezTo>
                <a:cubicBezTo>
                  <a:pt x="8017" y="4239"/>
                  <a:pt x="8060" y="4325"/>
                  <a:pt x="8060" y="4354"/>
                </a:cubicBezTo>
                <a:cubicBezTo>
                  <a:pt x="8060" y="4383"/>
                  <a:pt x="8003" y="4383"/>
                  <a:pt x="7988" y="4383"/>
                </a:cubicBezTo>
                <a:cubicBezTo>
                  <a:pt x="7960" y="4383"/>
                  <a:pt x="7873" y="4368"/>
                  <a:pt x="7845" y="4340"/>
                </a:cubicBezTo>
                <a:cubicBezTo>
                  <a:pt x="7842" y="4337"/>
                  <a:pt x="7838" y="4336"/>
                  <a:pt x="7834" y="4336"/>
                </a:cubicBezTo>
                <a:cubicBezTo>
                  <a:pt x="7816" y="4336"/>
                  <a:pt x="7787" y="4359"/>
                  <a:pt x="7787" y="4383"/>
                </a:cubicBezTo>
                <a:cubicBezTo>
                  <a:pt x="7783" y="4387"/>
                  <a:pt x="7778" y="4389"/>
                  <a:pt x="7772" y="4389"/>
                </a:cubicBezTo>
                <a:cubicBezTo>
                  <a:pt x="7758" y="4389"/>
                  <a:pt x="7744" y="4378"/>
                  <a:pt x="7744" y="4368"/>
                </a:cubicBezTo>
                <a:cubicBezTo>
                  <a:pt x="7744" y="4361"/>
                  <a:pt x="7737" y="4358"/>
                  <a:pt x="7726" y="4358"/>
                </a:cubicBezTo>
                <a:cubicBezTo>
                  <a:pt x="7715" y="4358"/>
                  <a:pt x="7701" y="4361"/>
                  <a:pt x="7687" y="4368"/>
                </a:cubicBezTo>
                <a:lnTo>
                  <a:pt x="7672" y="4368"/>
                </a:lnTo>
                <a:lnTo>
                  <a:pt x="7658" y="4383"/>
                </a:lnTo>
                <a:cubicBezTo>
                  <a:pt x="7629" y="4383"/>
                  <a:pt x="7586" y="4397"/>
                  <a:pt x="7572" y="4411"/>
                </a:cubicBezTo>
                <a:cubicBezTo>
                  <a:pt x="7572" y="4414"/>
                  <a:pt x="7571" y="4415"/>
                  <a:pt x="7569" y="4415"/>
                </a:cubicBezTo>
                <a:cubicBezTo>
                  <a:pt x="7562" y="4415"/>
                  <a:pt x="7543" y="4394"/>
                  <a:pt x="7543" y="4383"/>
                </a:cubicBezTo>
                <a:cubicBezTo>
                  <a:pt x="7529" y="4368"/>
                  <a:pt x="7543" y="4311"/>
                  <a:pt x="7543" y="4296"/>
                </a:cubicBezTo>
                <a:cubicBezTo>
                  <a:pt x="7529" y="4282"/>
                  <a:pt x="7557" y="4239"/>
                  <a:pt x="7557" y="4239"/>
                </a:cubicBezTo>
                <a:cubicBezTo>
                  <a:pt x="7572" y="4239"/>
                  <a:pt x="7600" y="4253"/>
                  <a:pt x="7600" y="4268"/>
                </a:cubicBezTo>
                <a:lnTo>
                  <a:pt x="7687" y="4268"/>
                </a:lnTo>
                <a:lnTo>
                  <a:pt x="7715" y="4282"/>
                </a:lnTo>
                <a:cubicBezTo>
                  <a:pt x="7735" y="4292"/>
                  <a:pt x="7748" y="4309"/>
                  <a:pt x="7759" y="4309"/>
                </a:cubicBezTo>
                <a:cubicBezTo>
                  <a:pt x="7764" y="4309"/>
                  <a:pt x="7768" y="4305"/>
                  <a:pt x="7773" y="4296"/>
                </a:cubicBezTo>
                <a:lnTo>
                  <a:pt x="7787" y="4268"/>
                </a:lnTo>
                <a:cubicBezTo>
                  <a:pt x="7816" y="4253"/>
                  <a:pt x="7830" y="4210"/>
                  <a:pt x="7830" y="4196"/>
                </a:cubicBezTo>
                <a:lnTo>
                  <a:pt x="7845" y="4182"/>
                </a:lnTo>
                <a:lnTo>
                  <a:pt x="7845" y="4167"/>
                </a:lnTo>
                <a:cubicBezTo>
                  <a:pt x="7859" y="4167"/>
                  <a:pt x="7873" y="4124"/>
                  <a:pt x="7888" y="4095"/>
                </a:cubicBezTo>
                <a:cubicBezTo>
                  <a:pt x="7888" y="4067"/>
                  <a:pt x="7830" y="3980"/>
                  <a:pt x="7845" y="3966"/>
                </a:cubicBezTo>
                <a:cubicBezTo>
                  <a:pt x="7845" y="3952"/>
                  <a:pt x="7859" y="3923"/>
                  <a:pt x="7873" y="3923"/>
                </a:cubicBezTo>
                <a:cubicBezTo>
                  <a:pt x="7873" y="3923"/>
                  <a:pt x="7917" y="3966"/>
                  <a:pt x="7931" y="3980"/>
                </a:cubicBezTo>
                <a:cubicBezTo>
                  <a:pt x="7945" y="4009"/>
                  <a:pt x="7974" y="4038"/>
                  <a:pt x="7988" y="4038"/>
                </a:cubicBezTo>
                <a:cubicBezTo>
                  <a:pt x="7988" y="4023"/>
                  <a:pt x="8003" y="4009"/>
                  <a:pt x="8003" y="3995"/>
                </a:cubicBezTo>
                <a:lnTo>
                  <a:pt x="8003" y="3980"/>
                </a:lnTo>
                <a:lnTo>
                  <a:pt x="8003" y="3966"/>
                </a:lnTo>
                <a:cubicBezTo>
                  <a:pt x="7998" y="3961"/>
                  <a:pt x="8001" y="3960"/>
                  <a:pt x="8008" y="3960"/>
                </a:cubicBezTo>
                <a:cubicBezTo>
                  <a:pt x="8022" y="3960"/>
                  <a:pt x="8051" y="3966"/>
                  <a:pt x="8060" y="3966"/>
                </a:cubicBezTo>
                <a:cubicBezTo>
                  <a:pt x="8062" y="3967"/>
                  <a:pt x="8064" y="3968"/>
                  <a:pt x="8066" y="3968"/>
                </a:cubicBezTo>
                <a:cubicBezTo>
                  <a:pt x="8085" y="3968"/>
                  <a:pt x="8059" y="3892"/>
                  <a:pt x="8046" y="3865"/>
                </a:cubicBezTo>
                <a:cubicBezTo>
                  <a:pt x="8043" y="3860"/>
                  <a:pt x="8044" y="3858"/>
                  <a:pt x="8047" y="3858"/>
                </a:cubicBezTo>
                <a:close/>
                <a:moveTo>
                  <a:pt x="10924" y="4264"/>
                </a:moveTo>
                <a:cubicBezTo>
                  <a:pt x="10927" y="4264"/>
                  <a:pt x="10931" y="4265"/>
                  <a:pt x="10934" y="4268"/>
                </a:cubicBezTo>
                <a:lnTo>
                  <a:pt x="10948" y="4282"/>
                </a:lnTo>
                <a:cubicBezTo>
                  <a:pt x="10977" y="4296"/>
                  <a:pt x="10948" y="4368"/>
                  <a:pt x="10948" y="4383"/>
                </a:cubicBezTo>
                <a:cubicBezTo>
                  <a:pt x="10934" y="4397"/>
                  <a:pt x="10919" y="4397"/>
                  <a:pt x="10919" y="4397"/>
                </a:cubicBezTo>
                <a:cubicBezTo>
                  <a:pt x="10919" y="4393"/>
                  <a:pt x="10917" y="4391"/>
                  <a:pt x="10913" y="4391"/>
                </a:cubicBezTo>
                <a:cubicBezTo>
                  <a:pt x="10905" y="4391"/>
                  <a:pt x="10891" y="4401"/>
                  <a:pt x="10891" y="4411"/>
                </a:cubicBezTo>
                <a:cubicBezTo>
                  <a:pt x="10891" y="4426"/>
                  <a:pt x="10876" y="4426"/>
                  <a:pt x="10876" y="4426"/>
                </a:cubicBezTo>
                <a:lnTo>
                  <a:pt x="10862" y="4426"/>
                </a:lnTo>
                <a:cubicBezTo>
                  <a:pt x="10819" y="4397"/>
                  <a:pt x="10876" y="4368"/>
                  <a:pt x="10862" y="4340"/>
                </a:cubicBezTo>
                <a:lnTo>
                  <a:pt x="10862" y="4311"/>
                </a:lnTo>
                <a:cubicBezTo>
                  <a:pt x="10841" y="4300"/>
                  <a:pt x="10835" y="4282"/>
                  <a:pt x="10834" y="4268"/>
                </a:cubicBezTo>
                <a:lnTo>
                  <a:pt x="10834" y="4268"/>
                </a:lnTo>
                <a:cubicBezTo>
                  <a:pt x="10848" y="4268"/>
                  <a:pt x="10862" y="4282"/>
                  <a:pt x="10876" y="4282"/>
                </a:cubicBezTo>
                <a:cubicBezTo>
                  <a:pt x="10888" y="4282"/>
                  <a:pt x="10908" y="4264"/>
                  <a:pt x="10924" y="4264"/>
                </a:cubicBezTo>
                <a:close/>
                <a:moveTo>
                  <a:pt x="23318" y="4325"/>
                </a:moveTo>
                <a:lnTo>
                  <a:pt x="23261" y="4340"/>
                </a:lnTo>
                <a:cubicBezTo>
                  <a:pt x="23232" y="4354"/>
                  <a:pt x="23218" y="4368"/>
                  <a:pt x="23218" y="4411"/>
                </a:cubicBezTo>
                <a:lnTo>
                  <a:pt x="23218" y="4440"/>
                </a:lnTo>
                <a:cubicBezTo>
                  <a:pt x="23230" y="4452"/>
                  <a:pt x="23244" y="4457"/>
                  <a:pt x="23258" y="4457"/>
                </a:cubicBezTo>
                <a:cubicBezTo>
                  <a:pt x="23278" y="4457"/>
                  <a:pt x="23296" y="4448"/>
                  <a:pt x="23304" y="4440"/>
                </a:cubicBezTo>
                <a:cubicBezTo>
                  <a:pt x="23318" y="4426"/>
                  <a:pt x="23333" y="4368"/>
                  <a:pt x="23318" y="4325"/>
                </a:cubicBezTo>
                <a:close/>
                <a:moveTo>
                  <a:pt x="22348" y="4476"/>
                </a:moveTo>
                <a:cubicBezTo>
                  <a:pt x="22339" y="4477"/>
                  <a:pt x="22331" y="4479"/>
                  <a:pt x="22327" y="4483"/>
                </a:cubicBezTo>
                <a:lnTo>
                  <a:pt x="22327" y="4493"/>
                </a:lnTo>
                <a:lnTo>
                  <a:pt x="22327" y="4493"/>
                </a:lnTo>
                <a:cubicBezTo>
                  <a:pt x="22335" y="4491"/>
                  <a:pt x="22342" y="4486"/>
                  <a:pt x="22348" y="4476"/>
                </a:cubicBezTo>
                <a:close/>
                <a:moveTo>
                  <a:pt x="8276" y="4196"/>
                </a:moveTo>
                <a:lnTo>
                  <a:pt x="8276" y="4196"/>
                </a:lnTo>
                <a:cubicBezTo>
                  <a:pt x="8319" y="4210"/>
                  <a:pt x="8333" y="4253"/>
                  <a:pt x="8304" y="4296"/>
                </a:cubicBezTo>
                <a:lnTo>
                  <a:pt x="8304" y="4354"/>
                </a:lnTo>
                <a:lnTo>
                  <a:pt x="8304" y="4426"/>
                </a:lnTo>
                <a:cubicBezTo>
                  <a:pt x="8329" y="4463"/>
                  <a:pt x="8343" y="4500"/>
                  <a:pt x="8328" y="4500"/>
                </a:cubicBezTo>
                <a:cubicBezTo>
                  <a:pt x="8326" y="4500"/>
                  <a:pt x="8323" y="4500"/>
                  <a:pt x="8319" y="4498"/>
                </a:cubicBezTo>
                <a:cubicBezTo>
                  <a:pt x="8290" y="4498"/>
                  <a:pt x="8261" y="4426"/>
                  <a:pt x="8276" y="4411"/>
                </a:cubicBezTo>
                <a:cubicBezTo>
                  <a:pt x="8276" y="4397"/>
                  <a:pt x="8261" y="4354"/>
                  <a:pt x="8247" y="4354"/>
                </a:cubicBezTo>
                <a:cubicBezTo>
                  <a:pt x="8233" y="4354"/>
                  <a:pt x="8204" y="4340"/>
                  <a:pt x="8189" y="4325"/>
                </a:cubicBezTo>
                <a:lnTo>
                  <a:pt x="8189" y="4296"/>
                </a:lnTo>
                <a:cubicBezTo>
                  <a:pt x="8189" y="4282"/>
                  <a:pt x="8204" y="4268"/>
                  <a:pt x="8218" y="4253"/>
                </a:cubicBezTo>
                <a:cubicBezTo>
                  <a:pt x="8218" y="4253"/>
                  <a:pt x="8233" y="4268"/>
                  <a:pt x="8233" y="4268"/>
                </a:cubicBezTo>
                <a:lnTo>
                  <a:pt x="8247" y="4282"/>
                </a:lnTo>
                <a:cubicBezTo>
                  <a:pt x="8254" y="4289"/>
                  <a:pt x="8261" y="4293"/>
                  <a:pt x="8268" y="4293"/>
                </a:cubicBezTo>
                <a:cubicBezTo>
                  <a:pt x="8276" y="4293"/>
                  <a:pt x="8283" y="4289"/>
                  <a:pt x="8290" y="4282"/>
                </a:cubicBezTo>
                <a:lnTo>
                  <a:pt x="8290" y="4268"/>
                </a:lnTo>
                <a:lnTo>
                  <a:pt x="8276" y="4196"/>
                </a:lnTo>
                <a:close/>
                <a:moveTo>
                  <a:pt x="9354" y="4350"/>
                </a:moveTo>
                <a:cubicBezTo>
                  <a:pt x="9358" y="4350"/>
                  <a:pt x="9370" y="4376"/>
                  <a:pt x="9382" y="4411"/>
                </a:cubicBezTo>
                <a:cubicBezTo>
                  <a:pt x="9382" y="4440"/>
                  <a:pt x="9411" y="4526"/>
                  <a:pt x="9396" y="4526"/>
                </a:cubicBezTo>
                <a:cubicBezTo>
                  <a:pt x="9382" y="4526"/>
                  <a:pt x="9353" y="4512"/>
                  <a:pt x="9310" y="4483"/>
                </a:cubicBezTo>
                <a:lnTo>
                  <a:pt x="9296" y="4440"/>
                </a:lnTo>
                <a:lnTo>
                  <a:pt x="9281" y="4411"/>
                </a:lnTo>
                <a:cubicBezTo>
                  <a:pt x="9310" y="4383"/>
                  <a:pt x="9353" y="4354"/>
                  <a:pt x="9353" y="4354"/>
                </a:cubicBezTo>
                <a:cubicBezTo>
                  <a:pt x="9353" y="4351"/>
                  <a:pt x="9354" y="4350"/>
                  <a:pt x="9354" y="4350"/>
                </a:cubicBezTo>
                <a:close/>
                <a:moveTo>
                  <a:pt x="22868" y="4418"/>
                </a:moveTo>
                <a:cubicBezTo>
                  <a:pt x="22865" y="4418"/>
                  <a:pt x="22861" y="4420"/>
                  <a:pt x="22858" y="4426"/>
                </a:cubicBezTo>
                <a:cubicBezTo>
                  <a:pt x="22830" y="4440"/>
                  <a:pt x="22787" y="4483"/>
                  <a:pt x="22801" y="4498"/>
                </a:cubicBezTo>
                <a:cubicBezTo>
                  <a:pt x="22830" y="4512"/>
                  <a:pt x="22902" y="4526"/>
                  <a:pt x="22916" y="4526"/>
                </a:cubicBezTo>
                <a:cubicBezTo>
                  <a:pt x="22916" y="4512"/>
                  <a:pt x="22916" y="4498"/>
                  <a:pt x="22902" y="4498"/>
                </a:cubicBezTo>
                <a:cubicBezTo>
                  <a:pt x="22887" y="4498"/>
                  <a:pt x="22858" y="4483"/>
                  <a:pt x="22887" y="4469"/>
                </a:cubicBezTo>
                <a:cubicBezTo>
                  <a:pt x="22899" y="4457"/>
                  <a:pt x="22882" y="4418"/>
                  <a:pt x="22868" y="4418"/>
                </a:cubicBezTo>
                <a:close/>
                <a:moveTo>
                  <a:pt x="21739" y="4477"/>
                </a:moveTo>
                <a:cubicBezTo>
                  <a:pt x="21747" y="4477"/>
                  <a:pt x="21752" y="4479"/>
                  <a:pt x="21752" y="4483"/>
                </a:cubicBezTo>
                <a:cubicBezTo>
                  <a:pt x="21767" y="4498"/>
                  <a:pt x="21752" y="4512"/>
                  <a:pt x="21738" y="4526"/>
                </a:cubicBezTo>
                <a:cubicBezTo>
                  <a:pt x="21738" y="4531"/>
                  <a:pt x="21730" y="4533"/>
                  <a:pt x="21718" y="4533"/>
                </a:cubicBezTo>
                <a:cubicBezTo>
                  <a:pt x="21695" y="4533"/>
                  <a:pt x="21656" y="4526"/>
                  <a:pt x="21637" y="4526"/>
                </a:cubicBezTo>
                <a:cubicBezTo>
                  <a:pt x="21627" y="4537"/>
                  <a:pt x="21610" y="4547"/>
                  <a:pt x="21600" y="4547"/>
                </a:cubicBezTo>
                <a:cubicBezTo>
                  <a:pt x="21597" y="4547"/>
                  <a:pt x="21594" y="4545"/>
                  <a:pt x="21594" y="4541"/>
                </a:cubicBezTo>
                <a:lnTo>
                  <a:pt x="21580" y="4541"/>
                </a:lnTo>
                <a:cubicBezTo>
                  <a:pt x="21580" y="4526"/>
                  <a:pt x="21580" y="4512"/>
                  <a:pt x="21594" y="4512"/>
                </a:cubicBezTo>
                <a:lnTo>
                  <a:pt x="21637" y="4498"/>
                </a:lnTo>
                <a:cubicBezTo>
                  <a:pt x="21678" y="4487"/>
                  <a:pt x="21718" y="4477"/>
                  <a:pt x="21739" y="4477"/>
                </a:cubicBezTo>
                <a:close/>
                <a:moveTo>
                  <a:pt x="17696" y="4348"/>
                </a:moveTo>
                <a:cubicBezTo>
                  <a:pt x="17715" y="4348"/>
                  <a:pt x="17729" y="4358"/>
                  <a:pt x="17729" y="4368"/>
                </a:cubicBezTo>
                <a:cubicBezTo>
                  <a:pt x="17729" y="4368"/>
                  <a:pt x="17686" y="4469"/>
                  <a:pt x="17686" y="4512"/>
                </a:cubicBezTo>
                <a:cubicBezTo>
                  <a:pt x="17686" y="4526"/>
                  <a:pt x="17683" y="4534"/>
                  <a:pt x="17677" y="4534"/>
                </a:cubicBezTo>
                <a:cubicBezTo>
                  <a:pt x="17672" y="4534"/>
                  <a:pt x="17665" y="4526"/>
                  <a:pt x="17657" y="4512"/>
                </a:cubicBezTo>
                <a:cubicBezTo>
                  <a:pt x="17657" y="4497"/>
                  <a:pt x="17645" y="4481"/>
                  <a:pt x="17627" y="4481"/>
                </a:cubicBezTo>
                <a:cubicBezTo>
                  <a:pt x="17611" y="4481"/>
                  <a:pt x="17591" y="4493"/>
                  <a:pt x="17571" y="4526"/>
                </a:cubicBezTo>
                <a:lnTo>
                  <a:pt x="17528" y="4541"/>
                </a:lnTo>
                <a:lnTo>
                  <a:pt x="17514" y="4555"/>
                </a:lnTo>
                <a:cubicBezTo>
                  <a:pt x="17499" y="4526"/>
                  <a:pt x="17528" y="4469"/>
                  <a:pt x="17543" y="4469"/>
                </a:cubicBezTo>
                <a:cubicBezTo>
                  <a:pt x="17557" y="4455"/>
                  <a:pt x="17543" y="4411"/>
                  <a:pt x="17557" y="4397"/>
                </a:cubicBezTo>
                <a:cubicBezTo>
                  <a:pt x="17571" y="4383"/>
                  <a:pt x="17657" y="4354"/>
                  <a:pt x="17672" y="4354"/>
                </a:cubicBezTo>
                <a:cubicBezTo>
                  <a:pt x="17680" y="4350"/>
                  <a:pt x="17689" y="4348"/>
                  <a:pt x="17696" y="4348"/>
                </a:cubicBezTo>
                <a:close/>
                <a:moveTo>
                  <a:pt x="23706" y="4512"/>
                </a:moveTo>
                <a:cubicBezTo>
                  <a:pt x="23677" y="4526"/>
                  <a:pt x="23677" y="4541"/>
                  <a:pt x="23720" y="4555"/>
                </a:cubicBezTo>
                <a:cubicBezTo>
                  <a:pt x="23735" y="4562"/>
                  <a:pt x="23764" y="4566"/>
                  <a:pt x="23789" y="4566"/>
                </a:cubicBezTo>
                <a:cubicBezTo>
                  <a:pt x="23814" y="4566"/>
                  <a:pt x="23835" y="4562"/>
                  <a:pt x="23835" y="4555"/>
                </a:cubicBezTo>
                <a:cubicBezTo>
                  <a:pt x="23835" y="4541"/>
                  <a:pt x="23749" y="4512"/>
                  <a:pt x="23706" y="4512"/>
                </a:cubicBezTo>
                <a:close/>
                <a:moveTo>
                  <a:pt x="9155" y="4405"/>
                </a:moveTo>
                <a:cubicBezTo>
                  <a:pt x="9161" y="4405"/>
                  <a:pt x="9171" y="4416"/>
                  <a:pt x="9181" y="4426"/>
                </a:cubicBezTo>
                <a:cubicBezTo>
                  <a:pt x="9210" y="4440"/>
                  <a:pt x="9253" y="4512"/>
                  <a:pt x="9224" y="4541"/>
                </a:cubicBezTo>
                <a:lnTo>
                  <a:pt x="9210" y="4555"/>
                </a:lnTo>
                <a:lnTo>
                  <a:pt x="9181" y="4569"/>
                </a:lnTo>
                <a:cubicBezTo>
                  <a:pt x="9138" y="4526"/>
                  <a:pt x="9152" y="4498"/>
                  <a:pt x="9166" y="4498"/>
                </a:cubicBezTo>
                <a:cubicBezTo>
                  <a:pt x="9181" y="4483"/>
                  <a:pt x="9166" y="4455"/>
                  <a:pt x="9152" y="4440"/>
                </a:cubicBezTo>
                <a:cubicBezTo>
                  <a:pt x="9152" y="4426"/>
                  <a:pt x="9152" y="4411"/>
                  <a:pt x="9152" y="4411"/>
                </a:cubicBezTo>
                <a:cubicBezTo>
                  <a:pt x="9152" y="4407"/>
                  <a:pt x="9153" y="4405"/>
                  <a:pt x="9155" y="4405"/>
                </a:cubicBezTo>
                <a:close/>
                <a:moveTo>
                  <a:pt x="8448" y="3909"/>
                </a:moveTo>
                <a:cubicBezTo>
                  <a:pt x="8491" y="3909"/>
                  <a:pt x="8549" y="3937"/>
                  <a:pt x="8563" y="3966"/>
                </a:cubicBezTo>
                <a:lnTo>
                  <a:pt x="8563" y="3980"/>
                </a:lnTo>
                <a:lnTo>
                  <a:pt x="8549" y="4023"/>
                </a:lnTo>
                <a:cubicBezTo>
                  <a:pt x="8534" y="4052"/>
                  <a:pt x="8534" y="4124"/>
                  <a:pt x="8534" y="4138"/>
                </a:cubicBezTo>
                <a:cubicBezTo>
                  <a:pt x="8549" y="4153"/>
                  <a:pt x="8534" y="4182"/>
                  <a:pt x="8534" y="4182"/>
                </a:cubicBezTo>
                <a:cubicBezTo>
                  <a:pt x="8520" y="4182"/>
                  <a:pt x="8549" y="4253"/>
                  <a:pt x="8549" y="4282"/>
                </a:cubicBezTo>
                <a:cubicBezTo>
                  <a:pt x="8549" y="4306"/>
                  <a:pt x="8557" y="4316"/>
                  <a:pt x="8572" y="4316"/>
                </a:cubicBezTo>
                <a:cubicBezTo>
                  <a:pt x="8585" y="4316"/>
                  <a:pt x="8601" y="4309"/>
                  <a:pt x="8620" y="4296"/>
                </a:cubicBezTo>
                <a:lnTo>
                  <a:pt x="8635" y="4253"/>
                </a:lnTo>
                <a:cubicBezTo>
                  <a:pt x="8635" y="4225"/>
                  <a:pt x="8649" y="4225"/>
                  <a:pt x="8664" y="4225"/>
                </a:cubicBezTo>
                <a:cubicBezTo>
                  <a:pt x="8707" y="4225"/>
                  <a:pt x="8721" y="4239"/>
                  <a:pt x="8721" y="4282"/>
                </a:cubicBezTo>
                <a:cubicBezTo>
                  <a:pt x="8721" y="4296"/>
                  <a:pt x="8707" y="4296"/>
                  <a:pt x="8707" y="4296"/>
                </a:cubicBezTo>
                <a:lnTo>
                  <a:pt x="8635" y="4296"/>
                </a:lnTo>
                <a:lnTo>
                  <a:pt x="8635" y="4368"/>
                </a:lnTo>
                <a:lnTo>
                  <a:pt x="8649" y="4383"/>
                </a:lnTo>
                <a:cubicBezTo>
                  <a:pt x="8637" y="4395"/>
                  <a:pt x="8625" y="4429"/>
                  <a:pt x="8612" y="4429"/>
                </a:cubicBezTo>
                <a:cubicBezTo>
                  <a:pt x="8610" y="4429"/>
                  <a:pt x="8608" y="4428"/>
                  <a:pt x="8606" y="4426"/>
                </a:cubicBezTo>
                <a:cubicBezTo>
                  <a:pt x="8606" y="4423"/>
                  <a:pt x="8606" y="4422"/>
                  <a:pt x="8605" y="4422"/>
                </a:cubicBezTo>
                <a:lnTo>
                  <a:pt x="8605" y="4422"/>
                </a:lnTo>
                <a:cubicBezTo>
                  <a:pt x="8602" y="4422"/>
                  <a:pt x="8594" y="4445"/>
                  <a:pt x="8606" y="4469"/>
                </a:cubicBezTo>
                <a:lnTo>
                  <a:pt x="8592" y="4498"/>
                </a:lnTo>
                <a:cubicBezTo>
                  <a:pt x="8592" y="4512"/>
                  <a:pt x="8577" y="4541"/>
                  <a:pt x="8563" y="4569"/>
                </a:cubicBezTo>
                <a:lnTo>
                  <a:pt x="8549" y="4569"/>
                </a:lnTo>
                <a:cubicBezTo>
                  <a:pt x="8545" y="4573"/>
                  <a:pt x="8541" y="4575"/>
                  <a:pt x="8537" y="4575"/>
                </a:cubicBezTo>
                <a:cubicBezTo>
                  <a:pt x="8528" y="4575"/>
                  <a:pt x="8520" y="4562"/>
                  <a:pt x="8520" y="4541"/>
                </a:cubicBezTo>
                <a:lnTo>
                  <a:pt x="8549" y="4498"/>
                </a:lnTo>
                <a:cubicBezTo>
                  <a:pt x="8549" y="4464"/>
                  <a:pt x="8524" y="4450"/>
                  <a:pt x="8501" y="4450"/>
                </a:cubicBezTo>
                <a:cubicBezTo>
                  <a:pt x="8484" y="4450"/>
                  <a:pt x="8468" y="4457"/>
                  <a:pt x="8462" y="4469"/>
                </a:cubicBezTo>
                <a:cubicBezTo>
                  <a:pt x="8458" y="4473"/>
                  <a:pt x="8453" y="4475"/>
                  <a:pt x="8447" y="4475"/>
                </a:cubicBezTo>
                <a:cubicBezTo>
                  <a:pt x="8432" y="4475"/>
                  <a:pt x="8415" y="4465"/>
                  <a:pt x="8405" y="4455"/>
                </a:cubicBezTo>
                <a:cubicBezTo>
                  <a:pt x="8405" y="4440"/>
                  <a:pt x="8448" y="4383"/>
                  <a:pt x="8462" y="4368"/>
                </a:cubicBezTo>
                <a:cubicBezTo>
                  <a:pt x="8477" y="4340"/>
                  <a:pt x="8462" y="4239"/>
                  <a:pt x="8434" y="4210"/>
                </a:cubicBezTo>
                <a:cubicBezTo>
                  <a:pt x="8425" y="4193"/>
                  <a:pt x="8405" y="4180"/>
                  <a:pt x="8384" y="4180"/>
                </a:cubicBezTo>
                <a:cubicBezTo>
                  <a:pt x="8372" y="4180"/>
                  <a:pt x="8358" y="4185"/>
                  <a:pt x="8348" y="4196"/>
                </a:cubicBezTo>
                <a:cubicBezTo>
                  <a:pt x="8348" y="4196"/>
                  <a:pt x="8348" y="4196"/>
                  <a:pt x="8348" y="4182"/>
                </a:cubicBezTo>
                <a:cubicBezTo>
                  <a:pt x="8348" y="4182"/>
                  <a:pt x="8348" y="4182"/>
                  <a:pt x="8391" y="4167"/>
                </a:cubicBezTo>
                <a:lnTo>
                  <a:pt x="8391" y="4153"/>
                </a:lnTo>
                <a:cubicBezTo>
                  <a:pt x="8393" y="4155"/>
                  <a:pt x="8395" y="4156"/>
                  <a:pt x="8397" y="4156"/>
                </a:cubicBezTo>
                <a:cubicBezTo>
                  <a:pt x="8409" y="4156"/>
                  <a:pt x="8419" y="4124"/>
                  <a:pt x="8419" y="4124"/>
                </a:cubicBezTo>
                <a:cubicBezTo>
                  <a:pt x="8419" y="4120"/>
                  <a:pt x="8423" y="4118"/>
                  <a:pt x="8429" y="4118"/>
                </a:cubicBezTo>
                <a:cubicBezTo>
                  <a:pt x="8442" y="4118"/>
                  <a:pt x="8467" y="4128"/>
                  <a:pt x="8477" y="4138"/>
                </a:cubicBezTo>
                <a:cubicBezTo>
                  <a:pt x="8477" y="4142"/>
                  <a:pt x="8478" y="4144"/>
                  <a:pt x="8479" y="4144"/>
                </a:cubicBezTo>
                <a:cubicBezTo>
                  <a:pt x="8483" y="4144"/>
                  <a:pt x="8491" y="4131"/>
                  <a:pt x="8491" y="4110"/>
                </a:cubicBezTo>
                <a:lnTo>
                  <a:pt x="8462" y="4081"/>
                </a:lnTo>
                <a:lnTo>
                  <a:pt x="8448" y="4067"/>
                </a:lnTo>
                <a:cubicBezTo>
                  <a:pt x="8448" y="4050"/>
                  <a:pt x="8438" y="4043"/>
                  <a:pt x="8427" y="4043"/>
                </a:cubicBezTo>
                <a:cubicBezTo>
                  <a:pt x="8419" y="4043"/>
                  <a:pt x="8411" y="4046"/>
                  <a:pt x="8405" y="4052"/>
                </a:cubicBezTo>
                <a:cubicBezTo>
                  <a:pt x="8391" y="4052"/>
                  <a:pt x="8376" y="4052"/>
                  <a:pt x="8362" y="4038"/>
                </a:cubicBezTo>
                <a:cubicBezTo>
                  <a:pt x="8362" y="4038"/>
                  <a:pt x="8419" y="3909"/>
                  <a:pt x="8448" y="3909"/>
                </a:cubicBezTo>
                <a:close/>
                <a:moveTo>
                  <a:pt x="22004" y="4552"/>
                </a:moveTo>
                <a:cubicBezTo>
                  <a:pt x="22007" y="4553"/>
                  <a:pt x="22009" y="4554"/>
                  <a:pt x="22011" y="4555"/>
                </a:cubicBezTo>
                <a:cubicBezTo>
                  <a:pt x="22030" y="4568"/>
                  <a:pt x="22041" y="4587"/>
                  <a:pt x="22044" y="4603"/>
                </a:cubicBezTo>
                <a:lnTo>
                  <a:pt x="22044" y="4603"/>
                </a:lnTo>
                <a:cubicBezTo>
                  <a:pt x="22033" y="4598"/>
                  <a:pt x="22022" y="4591"/>
                  <a:pt x="22011" y="4584"/>
                </a:cubicBezTo>
                <a:lnTo>
                  <a:pt x="22004" y="4552"/>
                </a:lnTo>
                <a:close/>
                <a:moveTo>
                  <a:pt x="7503" y="4502"/>
                </a:moveTo>
                <a:cubicBezTo>
                  <a:pt x="7527" y="4502"/>
                  <a:pt x="7565" y="4526"/>
                  <a:pt x="7586" y="4526"/>
                </a:cubicBezTo>
                <a:cubicBezTo>
                  <a:pt x="7587" y="4525"/>
                  <a:pt x="7588" y="4525"/>
                  <a:pt x="7589" y="4525"/>
                </a:cubicBezTo>
                <a:lnTo>
                  <a:pt x="7589" y="4525"/>
                </a:lnTo>
                <a:cubicBezTo>
                  <a:pt x="7598" y="4525"/>
                  <a:pt x="7584" y="4599"/>
                  <a:pt x="7557" y="4613"/>
                </a:cubicBezTo>
                <a:cubicBezTo>
                  <a:pt x="7552" y="4615"/>
                  <a:pt x="7547" y="4616"/>
                  <a:pt x="7542" y="4616"/>
                </a:cubicBezTo>
                <a:cubicBezTo>
                  <a:pt x="7519" y="4616"/>
                  <a:pt x="7497" y="4593"/>
                  <a:pt x="7485" y="4569"/>
                </a:cubicBezTo>
                <a:lnTo>
                  <a:pt x="7485" y="4541"/>
                </a:lnTo>
                <a:lnTo>
                  <a:pt x="7485" y="4512"/>
                </a:lnTo>
                <a:cubicBezTo>
                  <a:pt x="7489" y="4505"/>
                  <a:pt x="7495" y="4502"/>
                  <a:pt x="7503" y="4502"/>
                </a:cubicBezTo>
                <a:close/>
                <a:moveTo>
                  <a:pt x="4925" y="4489"/>
                </a:moveTo>
                <a:cubicBezTo>
                  <a:pt x="4945" y="4489"/>
                  <a:pt x="4973" y="4499"/>
                  <a:pt x="5000" y="4526"/>
                </a:cubicBezTo>
                <a:lnTo>
                  <a:pt x="5029" y="4569"/>
                </a:lnTo>
                <a:cubicBezTo>
                  <a:pt x="5043" y="4584"/>
                  <a:pt x="5029" y="4598"/>
                  <a:pt x="5029" y="4613"/>
                </a:cubicBezTo>
                <a:cubicBezTo>
                  <a:pt x="5019" y="4613"/>
                  <a:pt x="5016" y="4619"/>
                  <a:pt x="5011" y="4619"/>
                </a:cubicBezTo>
                <a:cubicBezTo>
                  <a:pt x="5008" y="4619"/>
                  <a:pt x="5005" y="4617"/>
                  <a:pt x="5000" y="4613"/>
                </a:cubicBezTo>
                <a:cubicBezTo>
                  <a:pt x="4986" y="4598"/>
                  <a:pt x="4971" y="4584"/>
                  <a:pt x="4957" y="4569"/>
                </a:cubicBezTo>
                <a:lnTo>
                  <a:pt x="4942" y="4526"/>
                </a:lnTo>
                <a:cubicBezTo>
                  <a:pt x="4914" y="4526"/>
                  <a:pt x="4885" y="4512"/>
                  <a:pt x="4899" y="4498"/>
                </a:cubicBezTo>
                <a:cubicBezTo>
                  <a:pt x="4905" y="4492"/>
                  <a:pt x="4914" y="4489"/>
                  <a:pt x="4925" y="4489"/>
                </a:cubicBezTo>
                <a:close/>
                <a:moveTo>
                  <a:pt x="7744" y="4472"/>
                </a:moveTo>
                <a:cubicBezTo>
                  <a:pt x="7751" y="4472"/>
                  <a:pt x="7766" y="4476"/>
                  <a:pt x="7787" y="4483"/>
                </a:cubicBezTo>
                <a:lnTo>
                  <a:pt x="7830" y="4483"/>
                </a:lnTo>
                <a:cubicBezTo>
                  <a:pt x="7833" y="4482"/>
                  <a:pt x="7835" y="4481"/>
                  <a:pt x="7838" y="4481"/>
                </a:cubicBezTo>
                <a:cubicBezTo>
                  <a:pt x="7864" y="4481"/>
                  <a:pt x="7888" y="4543"/>
                  <a:pt x="7888" y="4569"/>
                </a:cubicBezTo>
                <a:cubicBezTo>
                  <a:pt x="7888" y="4584"/>
                  <a:pt x="7888" y="4627"/>
                  <a:pt x="7873" y="4627"/>
                </a:cubicBezTo>
                <a:cubicBezTo>
                  <a:pt x="7873" y="4627"/>
                  <a:pt x="7859" y="4613"/>
                  <a:pt x="7859" y="4584"/>
                </a:cubicBezTo>
                <a:lnTo>
                  <a:pt x="7845" y="4569"/>
                </a:lnTo>
                <a:cubicBezTo>
                  <a:pt x="7845" y="4555"/>
                  <a:pt x="7830" y="4555"/>
                  <a:pt x="7816" y="4555"/>
                </a:cubicBezTo>
                <a:lnTo>
                  <a:pt x="7787" y="4555"/>
                </a:lnTo>
                <a:cubicBezTo>
                  <a:pt x="7787" y="4584"/>
                  <a:pt x="7744" y="4598"/>
                  <a:pt x="7744" y="4598"/>
                </a:cubicBezTo>
                <a:cubicBezTo>
                  <a:pt x="7730" y="4598"/>
                  <a:pt x="7715" y="4613"/>
                  <a:pt x="7701" y="4613"/>
                </a:cubicBezTo>
                <a:lnTo>
                  <a:pt x="7687" y="4613"/>
                </a:lnTo>
                <a:cubicBezTo>
                  <a:pt x="7658" y="4613"/>
                  <a:pt x="7644" y="4584"/>
                  <a:pt x="7658" y="4541"/>
                </a:cubicBezTo>
                <a:lnTo>
                  <a:pt x="7672" y="4526"/>
                </a:lnTo>
                <a:cubicBezTo>
                  <a:pt x="7672" y="4520"/>
                  <a:pt x="7675" y="4517"/>
                  <a:pt x="7679" y="4517"/>
                </a:cubicBezTo>
                <a:cubicBezTo>
                  <a:pt x="7684" y="4517"/>
                  <a:pt x="7693" y="4524"/>
                  <a:pt x="7701" y="4541"/>
                </a:cubicBezTo>
                <a:cubicBezTo>
                  <a:pt x="7704" y="4546"/>
                  <a:pt x="7708" y="4549"/>
                  <a:pt x="7712" y="4549"/>
                </a:cubicBezTo>
                <a:cubicBezTo>
                  <a:pt x="7730" y="4549"/>
                  <a:pt x="7756" y="4506"/>
                  <a:pt x="7744" y="4483"/>
                </a:cubicBezTo>
                <a:cubicBezTo>
                  <a:pt x="7737" y="4476"/>
                  <a:pt x="7737" y="4472"/>
                  <a:pt x="7744" y="4472"/>
                </a:cubicBezTo>
                <a:close/>
                <a:moveTo>
                  <a:pt x="21482" y="4525"/>
                </a:moveTo>
                <a:cubicBezTo>
                  <a:pt x="21493" y="4525"/>
                  <a:pt x="21492" y="4627"/>
                  <a:pt x="21465" y="4627"/>
                </a:cubicBezTo>
                <a:cubicBezTo>
                  <a:pt x="21457" y="4631"/>
                  <a:pt x="21444" y="4633"/>
                  <a:pt x="21429" y="4633"/>
                </a:cubicBezTo>
                <a:cubicBezTo>
                  <a:pt x="21388" y="4633"/>
                  <a:pt x="21332" y="4619"/>
                  <a:pt x="21321" y="4598"/>
                </a:cubicBezTo>
                <a:cubicBezTo>
                  <a:pt x="21307" y="4569"/>
                  <a:pt x="21307" y="4555"/>
                  <a:pt x="21321" y="4555"/>
                </a:cubicBezTo>
                <a:cubicBezTo>
                  <a:pt x="21350" y="4555"/>
                  <a:pt x="21465" y="4541"/>
                  <a:pt x="21479" y="4526"/>
                </a:cubicBezTo>
                <a:cubicBezTo>
                  <a:pt x="21480" y="4526"/>
                  <a:pt x="21481" y="4525"/>
                  <a:pt x="21482" y="4525"/>
                </a:cubicBezTo>
                <a:close/>
                <a:moveTo>
                  <a:pt x="9712" y="3837"/>
                </a:moveTo>
                <a:cubicBezTo>
                  <a:pt x="9727" y="3837"/>
                  <a:pt x="9727" y="3837"/>
                  <a:pt x="9741" y="3851"/>
                </a:cubicBezTo>
                <a:cubicBezTo>
                  <a:pt x="9727" y="3894"/>
                  <a:pt x="9698" y="3923"/>
                  <a:pt x="9727" y="3952"/>
                </a:cubicBezTo>
                <a:lnTo>
                  <a:pt x="9741" y="3966"/>
                </a:lnTo>
                <a:cubicBezTo>
                  <a:pt x="9741" y="3966"/>
                  <a:pt x="9756" y="4023"/>
                  <a:pt x="9770" y="4067"/>
                </a:cubicBezTo>
                <a:lnTo>
                  <a:pt x="9727" y="4110"/>
                </a:lnTo>
                <a:lnTo>
                  <a:pt x="9712" y="4124"/>
                </a:lnTo>
                <a:cubicBezTo>
                  <a:pt x="9712" y="4153"/>
                  <a:pt x="9727" y="4210"/>
                  <a:pt x="9741" y="4239"/>
                </a:cubicBezTo>
                <a:cubicBezTo>
                  <a:pt x="9741" y="4239"/>
                  <a:pt x="9741" y="4253"/>
                  <a:pt x="9741" y="4268"/>
                </a:cubicBezTo>
                <a:cubicBezTo>
                  <a:pt x="9727" y="4282"/>
                  <a:pt x="9727" y="4296"/>
                  <a:pt x="9712" y="4311"/>
                </a:cubicBezTo>
                <a:cubicBezTo>
                  <a:pt x="9698" y="4311"/>
                  <a:pt x="9698" y="4282"/>
                  <a:pt x="9698" y="4239"/>
                </a:cubicBezTo>
                <a:lnTo>
                  <a:pt x="9684" y="4196"/>
                </a:lnTo>
                <a:lnTo>
                  <a:pt x="9684" y="4182"/>
                </a:lnTo>
                <a:cubicBezTo>
                  <a:pt x="9684" y="4167"/>
                  <a:pt x="9641" y="4110"/>
                  <a:pt x="9655" y="4110"/>
                </a:cubicBezTo>
                <a:cubicBezTo>
                  <a:pt x="9669" y="4095"/>
                  <a:pt x="9641" y="4052"/>
                  <a:pt x="9641" y="4052"/>
                </a:cubicBezTo>
                <a:cubicBezTo>
                  <a:pt x="9626" y="4067"/>
                  <a:pt x="9597" y="4095"/>
                  <a:pt x="9597" y="4095"/>
                </a:cubicBezTo>
                <a:cubicBezTo>
                  <a:pt x="9583" y="4081"/>
                  <a:pt x="9569" y="4052"/>
                  <a:pt x="9554" y="4038"/>
                </a:cubicBezTo>
                <a:cubicBezTo>
                  <a:pt x="9554" y="4034"/>
                  <a:pt x="9552" y="4032"/>
                  <a:pt x="9548" y="4032"/>
                </a:cubicBezTo>
                <a:cubicBezTo>
                  <a:pt x="9537" y="4032"/>
                  <a:pt x="9510" y="4046"/>
                  <a:pt x="9468" y="4067"/>
                </a:cubicBezTo>
                <a:cubicBezTo>
                  <a:pt x="9454" y="4095"/>
                  <a:pt x="9425" y="4138"/>
                  <a:pt x="9411" y="4153"/>
                </a:cubicBezTo>
                <a:cubicBezTo>
                  <a:pt x="9401" y="4163"/>
                  <a:pt x="9364" y="4179"/>
                  <a:pt x="9337" y="4179"/>
                </a:cubicBezTo>
                <a:cubicBezTo>
                  <a:pt x="9325" y="4179"/>
                  <a:pt x="9315" y="4176"/>
                  <a:pt x="9310" y="4167"/>
                </a:cubicBezTo>
                <a:cubicBezTo>
                  <a:pt x="9310" y="4167"/>
                  <a:pt x="9353" y="4138"/>
                  <a:pt x="9396" y="4110"/>
                </a:cubicBezTo>
                <a:lnTo>
                  <a:pt x="9396" y="4110"/>
                </a:lnTo>
                <a:cubicBezTo>
                  <a:pt x="9324" y="4138"/>
                  <a:pt x="9253" y="4182"/>
                  <a:pt x="9253" y="4196"/>
                </a:cubicBezTo>
                <a:cubicBezTo>
                  <a:pt x="9250" y="4199"/>
                  <a:pt x="9247" y="4200"/>
                  <a:pt x="9245" y="4200"/>
                </a:cubicBezTo>
                <a:cubicBezTo>
                  <a:pt x="9233" y="4200"/>
                  <a:pt x="9224" y="4176"/>
                  <a:pt x="9224" y="4153"/>
                </a:cubicBezTo>
                <a:lnTo>
                  <a:pt x="9224" y="4124"/>
                </a:lnTo>
                <a:lnTo>
                  <a:pt x="9224" y="4110"/>
                </a:lnTo>
                <a:cubicBezTo>
                  <a:pt x="9224" y="4095"/>
                  <a:pt x="9224" y="4067"/>
                  <a:pt x="9224" y="4067"/>
                </a:cubicBezTo>
                <a:cubicBezTo>
                  <a:pt x="9224" y="4067"/>
                  <a:pt x="9210" y="4110"/>
                  <a:pt x="9210" y="4124"/>
                </a:cubicBezTo>
                <a:cubicBezTo>
                  <a:pt x="9210" y="4136"/>
                  <a:pt x="9156" y="4170"/>
                  <a:pt x="9123" y="4170"/>
                </a:cubicBezTo>
                <a:cubicBezTo>
                  <a:pt x="9118" y="4170"/>
                  <a:pt x="9113" y="4169"/>
                  <a:pt x="9109" y="4167"/>
                </a:cubicBezTo>
                <a:cubicBezTo>
                  <a:pt x="9106" y="4160"/>
                  <a:pt x="9102" y="4157"/>
                  <a:pt x="9099" y="4157"/>
                </a:cubicBezTo>
                <a:cubicBezTo>
                  <a:pt x="9089" y="4157"/>
                  <a:pt x="9084" y="4185"/>
                  <a:pt x="9095" y="4196"/>
                </a:cubicBezTo>
                <a:cubicBezTo>
                  <a:pt x="9095" y="4201"/>
                  <a:pt x="9098" y="4202"/>
                  <a:pt x="9102" y="4202"/>
                </a:cubicBezTo>
                <a:cubicBezTo>
                  <a:pt x="9111" y="4202"/>
                  <a:pt x="9123" y="4196"/>
                  <a:pt x="9123" y="4196"/>
                </a:cubicBezTo>
                <a:cubicBezTo>
                  <a:pt x="9127" y="4192"/>
                  <a:pt x="9130" y="4190"/>
                  <a:pt x="9132" y="4190"/>
                </a:cubicBezTo>
                <a:cubicBezTo>
                  <a:pt x="9138" y="4190"/>
                  <a:pt x="9138" y="4204"/>
                  <a:pt x="9138" y="4225"/>
                </a:cubicBezTo>
                <a:lnTo>
                  <a:pt x="9138" y="4253"/>
                </a:lnTo>
                <a:lnTo>
                  <a:pt x="9138" y="4268"/>
                </a:lnTo>
                <a:cubicBezTo>
                  <a:pt x="9128" y="4268"/>
                  <a:pt x="9106" y="4261"/>
                  <a:pt x="9092" y="4261"/>
                </a:cubicBezTo>
                <a:cubicBezTo>
                  <a:pt x="9085" y="4261"/>
                  <a:pt x="9080" y="4263"/>
                  <a:pt x="9080" y="4268"/>
                </a:cubicBezTo>
                <a:cubicBezTo>
                  <a:pt x="9066" y="4282"/>
                  <a:pt x="9138" y="4340"/>
                  <a:pt x="9152" y="4354"/>
                </a:cubicBezTo>
                <a:cubicBezTo>
                  <a:pt x="9181" y="4354"/>
                  <a:pt x="9166" y="4368"/>
                  <a:pt x="9152" y="4383"/>
                </a:cubicBezTo>
                <a:cubicBezTo>
                  <a:pt x="9126" y="4383"/>
                  <a:pt x="9111" y="4456"/>
                  <a:pt x="9087" y="4456"/>
                </a:cubicBezTo>
                <a:cubicBezTo>
                  <a:pt x="9085" y="4456"/>
                  <a:pt x="9082" y="4456"/>
                  <a:pt x="9080" y="4455"/>
                </a:cubicBezTo>
                <a:cubicBezTo>
                  <a:pt x="9066" y="4455"/>
                  <a:pt x="9066" y="4512"/>
                  <a:pt x="9037" y="4526"/>
                </a:cubicBezTo>
                <a:cubicBezTo>
                  <a:pt x="9023" y="4541"/>
                  <a:pt x="9052" y="4555"/>
                  <a:pt x="9066" y="4555"/>
                </a:cubicBezTo>
                <a:cubicBezTo>
                  <a:pt x="9080" y="4555"/>
                  <a:pt x="9109" y="4569"/>
                  <a:pt x="9123" y="4598"/>
                </a:cubicBezTo>
                <a:lnTo>
                  <a:pt x="9138" y="4613"/>
                </a:lnTo>
                <a:cubicBezTo>
                  <a:pt x="9138" y="4613"/>
                  <a:pt x="9138" y="4641"/>
                  <a:pt x="9138" y="4641"/>
                </a:cubicBezTo>
                <a:cubicBezTo>
                  <a:pt x="9128" y="4641"/>
                  <a:pt x="9119" y="4648"/>
                  <a:pt x="9113" y="4648"/>
                </a:cubicBezTo>
                <a:cubicBezTo>
                  <a:pt x="9111" y="4648"/>
                  <a:pt x="9109" y="4646"/>
                  <a:pt x="9109" y="4641"/>
                </a:cubicBezTo>
                <a:lnTo>
                  <a:pt x="9095" y="4627"/>
                </a:lnTo>
                <a:cubicBezTo>
                  <a:pt x="9095" y="4624"/>
                  <a:pt x="9089" y="4623"/>
                  <a:pt x="9081" y="4623"/>
                </a:cubicBezTo>
                <a:cubicBezTo>
                  <a:pt x="9066" y="4623"/>
                  <a:pt x="9041" y="4626"/>
                  <a:pt x="9018" y="4626"/>
                </a:cubicBezTo>
                <a:cubicBezTo>
                  <a:pt x="8996" y="4626"/>
                  <a:pt x="8976" y="4623"/>
                  <a:pt x="8965" y="4613"/>
                </a:cubicBezTo>
                <a:cubicBezTo>
                  <a:pt x="8944" y="4592"/>
                  <a:pt x="8916" y="4578"/>
                  <a:pt x="8902" y="4578"/>
                </a:cubicBezTo>
                <a:cubicBezTo>
                  <a:pt x="8897" y="4578"/>
                  <a:pt x="8893" y="4580"/>
                  <a:pt x="8893" y="4584"/>
                </a:cubicBezTo>
                <a:cubicBezTo>
                  <a:pt x="8879" y="4584"/>
                  <a:pt x="8850" y="4613"/>
                  <a:pt x="8850" y="4627"/>
                </a:cubicBezTo>
                <a:cubicBezTo>
                  <a:pt x="8836" y="4641"/>
                  <a:pt x="8807" y="4656"/>
                  <a:pt x="8793" y="4656"/>
                </a:cubicBezTo>
                <a:cubicBezTo>
                  <a:pt x="8779" y="4656"/>
                  <a:pt x="8793" y="4541"/>
                  <a:pt x="8764" y="4541"/>
                </a:cubicBezTo>
                <a:cubicBezTo>
                  <a:pt x="8751" y="4541"/>
                  <a:pt x="8774" y="4481"/>
                  <a:pt x="8799" y="4481"/>
                </a:cubicBezTo>
                <a:cubicBezTo>
                  <a:pt x="8802" y="4481"/>
                  <a:pt x="8805" y="4482"/>
                  <a:pt x="8807" y="4483"/>
                </a:cubicBezTo>
                <a:cubicBezTo>
                  <a:pt x="8816" y="4492"/>
                  <a:pt x="8826" y="4496"/>
                  <a:pt x="8837" y="4496"/>
                </a:cubicBezTo>
                <a:cubicBezTo>
                  <a:pt x="8860" y="4496"/>
                  <a:pt x="8884" y="4479"/>
                  <a:pt x="8893" y="4469"/>
                </a:cubicBezTo>
                <a:cubicBezTo>
                  <a:pt x="8893" y="4469"/>
                  <a:pt x="8937" y="4455"/>
                  <a:pt x="8951" y="4455"/>
                </a:cubicBezTo>
                <a:lnTo>
                  <a:pt x="8994" y="4455"/>
                </a:lnTo>
                <a:cubicBezTo>
                  <a:pt x="8994" y="4455"/>
                  <a:pt x="8994" y="4440"/>
                  <a:pt x="8994" y="4426"/>
                </a:cubicBezTo>
                <a:cubicBezTo>
                  <a:pt x="8994" y="4426"/>
                  <a:pt x="8937" y="4383"/>
                  <a:pt x="8922" y="4368"/>
                </a:cubicBezTo>
                <a:cubicBezTo>
                  <a:pt x="8893" y="4368"/>
                  <a:pt x="8893" y="4340"/>
                  <a:pt x="8908" y="4325"/>
                </a:cubicBezTo>
                <a:lnTo>
                  <a:pt x="8908" y="4325"/>
                </a:lnTo>
                <a:cubicBezTo>
                  <a:pt x="8908" y="4325"/>
                  <a:pt x="8946" y="4344"/>
                  <a:pt x="8972" y="4344"/>
                </a:cubicBezTo>
                <a:cubicBezTo>
                  <a:pt x="8984" y="4344"/>
                  <a:pt x="8994" y="4340"/>
                  <a:pt x="8994" y="4325"/>
                </a:cubicBezTo>
                <a:cubicBezTo>
                  <a:pt x="8994" y="4298"/>
                  <a:pt x="8994" y="4288"/>
                  <a:pt x="8998" y="4288"/>
                </a:cubicBezTo>
                <a:cubicBezTo>
                  <a:pt x="9000" y="4288"/>
                  <a:pt x="9003" y="4291"/>
                  <a:pt x="9008" y="4296"/>
                </a:cubicBezTo>
                <a:cubicBezTo>
                  <a:pt x="9008" y="4298"/>
                  <a:pt x="9009" y="4299"/>
                  <a:pt x="9009" y="4299"/>
                </a:cubicBezTo>
                <a:cubicBezTo>
                  <a:pt x="9014" y="4299"/>
                  <a:pt x="9040" y="4246"/>
                  <a:pt x="9066" y="4182"/>
                </a:cubicBezTo>
                <a:lnTo>
                  <a:pt x="9008" y="4095"/>
                </a:lnTo>
                <a:lnTo>
                  <a:pt x="9008" y="4081"/>
                </a:lnTo>
                <a:cubicBezTo>
                  <a:pt x="9008" y="4050"/>
                  <a:pt x="9016" y="4026"/>
                  <a:pt x="9025" y="4026"/>
                </a:cubicBezTo>
                <a:cubicBezTo>
                  <a:pt x="9029" y="4026"/>
                  <a:pt x="9033" y="4030"/>
                  <a:pt x="9037" y="4038"/>
                </a:cubicBezTo>
                <a:lnTo>
                  <a:pt x="9037" y="4052"/>
                </a:lnTo>
                <a:lnTo>
                  <a:pt x="9052" y="4067"/>
                </a:lnTo>
                <a:cubicBezTo>
                  <a:pt x="9052" y="4075"/>
                  <a:pt x="9061" y="4083"/>
                  <a:pt x="9075" y="4083"/>
                </a:cubicBezTo>
                <a:cubicBezTo>
                  <a:pt x="9085" y="4083"/>
                  <a:pt x="9097" y="4079"/>
                  <a:pt x="9109" y="4067"/>
                </a:cubicBezTo>
                <a:lnTo>
                  <a:pt x="9123" y="4067"/>
                </a:lnTo>
                <a:cubicBezTo>
                  <a:pt x="9152" y="4067"/>
                  <a:pt x="9166" y="4052"/>
                  <a:pt x="9166" y="4023"/>
                </a:cubicBezTo>
                <a:lnTo>
                  <a:pt x="9166" y="3995"/>
                </a:lnTo>
                <a:cubicBezTo>
                  <a:pt x="9181" y="3980"/>
                  <a:pt x="9195" y="3952"/>
                  <a:pt x="9224" y="3937"/>
                </a:cubicBezTo>
                <a:lnTo>
                  <a:pt x="9224" y="3980"/>
                </a:lnTo>
                <a:cubicBezTo>
                  <a:pt x="9238" y="3995"/>
                  <a:pt x="9224" y="4009"/>
                  <a:pt x="9238" y="4023"/>
                </a:cubicBezTo>
                <a:lnTo>
                  <a:pt x="9238" y="4038"/>
                </a:lnTo>
                <a:cubicBezTo>
                  <a:pt x="9253" y="4038"/>
                  <a:pt x="9267" y="4023"/>
                  <a:pt x="9267" y="4023"/>
                </a:cubicBezTo>
                <a:lnTo>
                  <a:pt x="9267" y="4009"/>
                </a:lnTo>
                <a:cubicBezTo>
                  <a:pt x="9267" y="3995"/>
                  <a:pt x="9253" y="3966"/>
                  <a:pt x="9253" y="3966"/>
                </a:cubicBezTo>
                <a:lnTo>
                  <a:pt x="9267" y="3952"/>
                </a:lnTo>
                <a:cubicBezTo>
                  <a:pt x="9281" y="3952"/>
                  <a:pt x="9296" y="3966"/>
                  <a:pt x="9296" y="3995"/>
                </a:cubicBezTo>
                <a:lnTo>
                  <a:pt x="9353" y="3995"/>
                </a:lnTo>
                <a:cubicBezTo>
                  <a:pt x="9369" y="4018"/>
                  <a:pt x="9394" y="4029"/>
                  <a:pt x="9417" y="4029"/>
                </a:cubicBezTo>
                <a:cubicBezTo>
                  <a:pt x="9437" y="4029"/>
                  <a:pt x="9455" y="4022"/>
                  <a:pt x="9468" y="4009"/>
                </a:cubicBezTo>
                <a:lnTo>
                  <a:pt x="9483" y="3980"/>
                </a:lnTo>
                <a:lnTo>
                  <a:pt x="9497" y="3966"/>
                </a:lnTo>
                <a:cubicBezTo>
                  <a:pt x="9500" y="3963"/>
                  <a:pt x="9503" y="3962"/>
                  <a:pt x="9507" y="3962"/>
                </a:cubicBezTo>
                <a:cubicBezTo>
                  <a:pt x="9522" y="3962"/>
                  <a:pt x="9540" y="3980"/>
                  <a:pt x="9540" y="3980"/>
                </a:cubicBezTo>
                <a:cubicBezTo>
                  <a:pt x="9554" y="3995"/>
                  <a:pt x="9483" y="4009"/>
                  <a:pt x="9483" y="4052"/>
                </a:cubicBezTo>
                <a:cubicBezTo>
                  <a:pt x="9540" y="4023"/>
                  <a:pt x="9597" y="3995"/>
                  <a:pt x="9597" y="3980"/>
                </a:cubicBezTo>
                <a:cubicBezTo>
                  <a:pt x="9607" y="3980"/>
                  <a:pt x="9629" y="3974"/>
                  <a:pt x="9647" y="3974"/>
                </a:cubicBezTo>
                <a:cubicBezTo>
                  <a:pt x="9657" y="3974"/>
                  <a:pt x="9665" y="3976"/>
                  <a:pt x="9669" y="3980"/>
                </a:cubicBezTo>
                <a:cubicBezTo>
                  <a:pt x="9684" y="3980"/>
                  <a:pt x="9684" y="3923"/>
                  <a:pt x="9669" y="3909"/>
                </a:cubicBezTo>
                <a:cubicBezTo>
                  <a:pt x="9669" y="3880"/>
                  <a:pt x="9698" y="3851"/>
                  <a:pt x="9712" y="3837"/>
                </a:cubicBezTo>
                <a:close/>
                <a:moveTo>
                  <a:pt x="10301" y="4067"/>
                </a:moveTo>
                <a:lnTo>
                  <a:pt x="10301" y="4138"/>
                </a:lnTo>
                <a:cubicBezTo>
                  <a:pt x="10345" y="4138"/>
                  <a:pt x="10431" y="4167"/>
                  <a:pt x="10460" y="4182"/>
                </a:cubicBezTo>
                <a:cubicBezTo>
                  <a:pt x="10474" y="4196"/>
                  <a:pt x="10488" y="4253"/>
                  <a:pt x="10488" y="4268"/>
                </a:cubicBezTo>
                <a:cubicBezTo>
                  <a:pt x="10474" y="4282"/>
                  <a:pt x="10574" y="4282"/>
                  <a:pt x="10589" y="4311"/>
                </a:cubicBezTo>
                <a:cubicBezTo>
                  <a:pt x="10592" y="4314"/>
                  <a:pt x="10594" y="4315"/>
                  <a:pt x="10597" y="4315"/>
                </a:cubicBezTo>
                <a:cubicBezTo>
                  <a:pt x="10608" y="4315"/>
                  <a:pt x="10618" y="4294"/>
                  <a:pt x="10618" y="4282"/>
                </a:cubicBezTo>
                <a:cubicBezTo>
                  <a:pt x="10618" y="4268"/>
                  <a:pt x="10646" y="4253"/>
                  <a:pt x="10661" y="4253"/>
                </a:cubicBezTo>
                <a:cubicBezTo>
                  <a:pt x="10675" y="4253"/>
                  <a:pt x="10689" y="4311"/>
                  <a:pt x="10689" y="4340"/>
                </a:cubicBezTo>
                <a:cubicBezTo>
                  <a:pt x="10689" y="4342"/>
                  <a:pt x="10690" y="4343"/>
                  <a:pt x="10692" y="4343"/>
                </a:cubicBezTo>
                <a:cubicBezTo>
                  <a:pt x="10700" y="4343"/>
                  <a:pt x="10721" y="4322"/>
                  <a:pt x="10732" y="4311"/>
                </a:cubicBezTo>
                <a:cubicBezTo>
                  <a:pt x="10740" y="4304"/>
                  <a:pt x="10750" y="4300"/>
                  <a:pt x="10763" y="4300"/>
                </a:cubicBezTo>
                <a:cubicBezTo>
                  <a:pt x="10776" y="4300"/>
                  <a:pt x="10790" y="4304"/>
                  <a:pt x="10804" y="4311"/>
                </a:cubicBezTo>
                <a:lnTo>
                  <a:pt x="10790" y="4354"/>
                </a:lnTo>
                <a:cubicBezTo>
                  <a:pt x="10790" y="4383"/>
                  <a:pt x="10790" y="4397"/>
                  <a:pt x="10776" y="4426"/>
                </a:cubicBezTo>
                <a:cubicBezTo>
                  <a:pt x="10771" y="4430"/>
                  <a:pt x="10767" y="4432"/>
                  <a:pt x="10763" y="4432"/>
                </a:cubicBezTo>
                <a:cubicBezTo>
                  <a:pt x="10753" y="4432"/>
                  <a:pt x="10743" y="4422"/>
                  <a:pt x="10732" y="4411"/>
                </a:cubicBezTo>
                <a:lnTo>
                  <a:pt x="10718" y="4411"/>
                </a:lnTo>
                <a:cubicBezTo>
                  <a:pt x="10704" y="4426"/>
                  <a:pt x="10675" y="4440"/>
                  <a:pt x="10661" y="4455"/>
                </a:cubicBezTo>
                <a:cubicBezTo>
                  <a:pt x="10658" y="4457"/>
                  <a:pt x="10655" y="4458"/>
                  <a:pt x="10651" y="4458"/>
                </a:cubicBezTo>
                <a:cubicBezTo>
                  <a:pt x="10633" y="4458"/>
                  <a:pt x="10603" y="4428"/>
                  <a:pt x="10603" y="4368"/>
                </a:cubicBezTo>
                <a:lnTo>
                  <a:pt x="10531" y="4397"/>
                </a:lnTo>
                <a:cubicBezTo>
                  <a:pt x="10531" y="4397"/>
                  <a:pt x="10531" y="4383"/>
                  <a:pt x="10517" y="4368"/>
                </a:cubicBezTo>
                <a:cubicBezTo>
                  <a:pt x="10517" y="4354"/>
                  <a:pt x="10488" y="4340"/>
                  <a:pt x="10488" y="4340"/>
                </a:cubicBezTo>
                <a:lnTo>
                  <a:pt x="10488" y="4340"/>
                </a:lnTo>
                <a:cubicBezTo>
                  <a:pt x="10460" y="4368"/>
                  <a:pt x="10503" y="4383"/>
                  <a:pt x="10503" y="4397"/>
                </a:cubicBezTo>
                <a:lnTo>
                  <a:pt x="10503" y="4411"/>
                </a:lnTo>
                <a:cubicBezTo>
                  <a:pt x="10488" y="4426"/>
                  <a:pt x="10402" y="4440"/>
                  <a:pt x="10373" y="4440"/>
                </a:cubicBezTo>
                <a:cubicBezTo>
                  <a:pt x="10345" y="4440"/>
                  <a:pt x="10301" y="4483"/>
                  <a:pt x="10301" y="4512"/>
                </a:cubicBezTo>
                <a:cubicBezTo>
                  <a:pt x="10293" y="4529"/>
                  <a:pt x="10294" y="4536"/>
                  <a:pt x="10300" y="4536"/>
                </a:cubicBezTo>
                <a:cubicBezTo>
                  <a:pt x="10304" y="4536"/>
                  <a:pt x="10310" y="4532"/>
                  <a:pt x="10316" y="4526"/>
                </a:cubicBezTo>
                <a:lnTo>
                  <a:pt x="10330" y="4526"/>
                </a:lnTo>
                <a:cubicBezTo>
                  <a:pt x="10345" y="4526"/>
                  <a:pt x="10359" y="4541"/>
                  <a:pt x="10359" y="4541"/>
                </a:cubicBezTo>
                <a:cubicBezTo>
                  <a:pt x="10345" y="4584"/>
                  <a:pt x="10345" y="4613"/>
                  <a:pt x="10316" y="4641"/>
                </a:cubicBezTo>
                <a:lnTo>
                  <a:pt x="10316" y="4656"/>
                </a:lnTo>
                <a:cubicBezTo>
                  <a:pt x="10287" y="4656"/>
                  <a:pt x="10273" y="4613"/>
                  <a:pt x="10273" y="4555"/>
                </a:cubicBezTo>
                <a:lnTo>
                  <a:pt x="10273" y="4512"/>
                </a:lnTo>
                <a:lnTo>
                  <a:pt x="10258" y="4469"/>
                </a:lnTo>
                <a:lnTo>
                  <a:pt x="10187" y="4469"/>
                </a:lnTo>
                <a:lnTo>
                  <a:pt x="10187" y="4455"/>
                </a:lnTo>
                <a:lnTo>
                  <a:pt x="10129" y="4383"/>
                </a:lnTo>
                <a:cubicBezTo>
                  <a:pt x="10129" y="4420"/>
                  <a:pt x="10129" y="4445"/>
                  <a:pt x="10129" y="4455"/>
                </a:cubicBezTo>
                <a:cubicBezTo>
                  <a:pt x="10126" y="4452"/>
                  <a:pt x="10124" y="4451"/>
                  <a:pt x="10121" y="4451"/>
                </a:cubicBezTo>
                <a:cubicBezTo>
                  <a:pt x="10110" y="4451"/>
                  <a:pt x="10100" y="4472"/>
                  <a:pt x="10100" y="4483"/>
                </a:cubicBezTo>
                <a:cubicBezTo>
                  <a:pt x="10097" y="4487"/>
                  <a:pt x="10094" y="4489"/>
                  <a:pt x="10092" y="4489"/>
                </a:cubicBezTo>
                <a:cubicBezTo>
                  <a:pt x="10086" y="4489"/>
                  <a:pt x="10086" y="4472"/>
                  <a:pt x="10086" y="4440"/>
                </a:cubicBezTo>
                <a:lnTo>
                  <a:pt x="10086" y="4426"/>
                </a:lnTo>
                <a:cubicBezTo>
                  <a:pt x="10086" y="4411"/>
                  <a:pt x="10072" y="4411"/>
                  <a:pt x="10057" y="4411"/>
                </a:cubicBezTo>
                <a:cubicBezTo>
                  <a:pt x="10057" y="4407"/>
                  <a:pt x="10056" y="4405"/>
                  <a:pt x="10053" y="4405"/>
                </a:cubicBezTo>
                <a:cubicBezTo>
                  <a:pt x="10049" y="4405"/>
                  <a:pt x="10043" y="4411"/>
                  <a:pt x="10043" y="4411"/>
                </a:cubicBezTo>
                <a:lnTo>
                  <a:pt x="10043" y="4455"/>
                </a:lnTo>
                <a:cubicBezTo>
                  <a:pt x="10055" y="4491"/>
                  <a:pt x="10016" y="4547"/>
                  <a:pt x="9995" y="4547"/>
                </a:cubicBezTo>
                <a:cubicBezTo>
                  <a:pt x="9991" y="4547"/>
                  <a:pt x="9988" y="4545"/>
                  <a:pt x="9985" y="4541"/>
                </a:cubicBezTo>
                <a:cubicBezTo>
                  <a:pt x="9957" y="4526"/>
                  <a:pt x="9885" y="4469"/>
                  <a:pt x="9870" y="4469"/>
                </a:cubicBezTo>
                <a:cubicBezTo>
                  <a:pt x="9842" y="4469"/>
                  <a:pt x="9870" y="4498"/>
                  <a:pt x="9885" y="4512"/>
                </a:cubicBezTo>
                <a:cubicBezTo>
                  <a:pt x="9899" y="4526"/>
                  <a:pt x="9914" y="4541"/>
                  <a:pt x="9914" y="4555"/>
                </a:cubicBezTo>
                <a:cubicBezTo>
                  <a:pt x="9914" y="4569"/>
                  <a:pt x="9899" y="4584"/>
                  <a:pt x="9899" y="4584"/>
                </a:cubicBezTo>
                <a:lnTo>
                  <a:pt x="9885" y="4584"/>
                </a:lnTo>
                <a:lnTo>
                  <a:pt x="9842" y="4555"/>
                </a:lnTo>
                <a:cubicBezTo>
                  <a:pt x="9784" y="4512"/>
                  <a:pt x="9756" y="4455"/>
                  <a:pt x="9770" y="4440"/>
                </a:cubicBezTo>
                <a:lnTo>
                  <a:pt x="9784" y="4440"/>
                </a:lnTo>
                <a:cubicBezTo>
                  <a:pt x="9827" y="4426"/>
                  <a:pt x="9784" y="4397"/>
                  <a:pt x="9784" y="4397"/>
                </a:cubicBezTo>
                <a:lnTo>
                  <a:pt x="9799" y="4383"/>
                </a:lnTo>
                <a:cubicBezTo>
                  <a:pt x="9813" y="4368"/>
                  <a:pt x="9784" y="4311"/>
                  <a:pt x="9784" y="4282"/>
                </a:cubicBezTo>
                <a:cubicBezTo>
                  <a:pt x="9784" y="4282"/>
                  <a:pt x="9784" y="4268"/>
                  <a:pt x="9770" y="4253"/>
                </a:cubicBezTo>
                <a:lnTo>
                  <a:pt x="9770" y="4253"/>
                </a:lnTo>
                <a:cubicBezTo>
                  <a:pt x="9799" y="4282"/>
                  <a:pt x="9856" y="4325"/>
                  <a:pt x="9870" y="4354"/>
                </a:cubicBezTo>
                <a:cubicBezTo>
                  <a:pt x="9870" y="4389"/>
                  <a:pt x="9900" y="4415"/>
                  <a:pt x="9918" y="4415"/>
                </a:cubicBezTo>
                <a:cubicBezTo>
                  <a:pt x="9922" y="4415"/>
                  <a:pt x="9925" y="4414"/>
                  <a:pt x="9928" y="4411"/>
                </a:cubicBezTo>
                <a:lnTo>
                  <a:pt x="9899" y="4354"/>
                </a:lnTo>
                <a:lnTo>
                  <a:pt x="9885" y="4340"/>
                </a:lnTo>
                <a:cubicBezTo>
                  <a:pt x="9899" y="4296"/>
                  <a:pt x="9914" y="4253"/>
                  <a:pt x="9914" y="4253"/>
                </a:cubicBezTo>
                <a:lnTo>
                  <a:pt x="9928" y="4253"/>
                </a:lnTo>
                <a:cubicBezTo>
                  <a:pt x="9942" y="4268"/>
                  <a:pt x="9957" y="4282"/>
                  <a:pt x="9971" y="4325"/>
                </a:cubicBezTo>
                <a:lnTo>
                  <a:pt x="9971" y="4368"/>
                </a:lnTo>
                <a:cubicBezTo>
                  <a:pt x="10000" y="4354"/>
                  <a:pt x="10043" y="4340"/>
                  <a:pt x="10072" y="4340"/>
                </a:cubicBezTo>
                <a:lnTo>
                  <a:pt x="10100" y="4368"/>
                </a:lnTo>
                <a:lnTo>
                  <a:pt x="10100" y="4383"/>
                </a:lnTo>
                <a:cubicBezTo>
                  <a:pt x="10103" y="4384"/>
                  <a:pt x="10107" y="4385"/>
                  <a:pt x="10110" y="4385"/>
                </a:cubicBezTo>
                <a:cubicBezTo>
                  <a:pt x="10138" y="4385"/>
                  <a:pt x="10174" y="4336"/>
                  <a:pt x="10187" y="4311"/>
                </a:cubicBezTo>
                <a:cubicBezTo>
                  <a:pt x="10189" y="4305"/>
                  <a:pt x="10194" y="4303"/>
                  <a:pt x="10199" y="4303"/>
                </a:cubicBezTo>
                <a:cubicBezTo>
                  <a:pt x="10221" y="4303"/>
                  <a:pt x="10261" y="4345"/>
                  <a:pt x="10273" y="4368"/>
                </a:cubicBezTo>
                <a:cubicBezTo>
                  <a:pt x="10279" y="4378"/>
                  <a:pt x="10284" y="4382"/>
                  <a:pt x="10288" y="4382"/>
                </a:cubicBezTo>
                <a:cubicBezTo>
                  <a:pt x="10301" y="4382"/>
                  <a:pt x="10298" y="4333"/>
                  <a:pt x="10287" y="4311"/>
                </a:cubicBezTo>
                <a:cubicBezTo>
                  <a:pt x="10273" y="4282"/>
                  <a:pt x="10258" y="4239"/>
                  <a:pt x="10258" y="4225"/>
                </a:cubicBezTo>
                <a:lnTo>
                  <a:pt x="10258" y="4210"/>
                </a:lnTo>
                <a:lnTo>
                  <a:pt x="10287" y="4182"/>
                </a:lnTo>
                <a:cubicBezTo>
                  <a:pt x="10287" y="4138"/>
                  <a:pt x="10273" y="4081"/>
                  <a:pt x="10273" y="4067"/>
                </a:cubicBezTo>
                <a:close/>
                <a:moveTo>
                  <a:pt x="7095" y="4492"/>
                </a:moveTo>
                <a:cubicBezTo>
                  <a:pt x="7097" y="4492"/>
                  <a:pt x="7098" y="4494"/>
                  <a:pt x="7098" y="4498"/>
                </a:cubicBezTo>
                <a:cubicBezTo>
                  <a:pt x="7112" y="4526"/>
                  <a:pt x="7169" y="4541"/>
                  <a:pt x="7184" y="4555"/>
                </a:cubicBezTo>
                <a:lnTo>
                  <a:pt x="7184" y="4569"/>
                </a:lnTo>
                <a:cubicBezTo>
                  <a:pt x="7177" y="4584"/>
                  <a:pt x="7169" y="4591"/>
                  <a:pt x="7162" y="4591"/>
                </a:cubicBezTo>
                <a:cubicBezTo>
                  <a:pt x="7155" y="4591"/>
                  <a:pt x="7148" y="4584"/>
                  <a:pt x="7141" y="4569"/>
                </a:cubicBezTo>
                <a:lnTo>
                  <a:pt x="7126" y="4569"/>
                </a:lnTo>
                <a:cubicBezTo>
                  <a:pt x="7112" y="4569"/>
                  <a:pt x="7112" y="4584"/>
                  <a:pt x="7112" y="4584"/>
                </a:cubicBezTo>
                <a:lnTo>
                  <a:pt x="7112" y="4598"/>
                </a:lnTo>
                <a:cubicBezTo>
                  <a:pt x="7112" y="4613"/>
                  <a:pt x="7126" y="4627"/>
                  <a:pt x="7126" y="4641"/>
                </a:cubicBezTo>
                <a:cubicBezTo>
                  <a:pt x="7126" y="4656"/>
                  <a:pt x="7126" y="4670"/>
                  <a:pt x="7112" y="4684"/>
                </a:cubicBezTo>
                <a:cubicBezTo>
                  <a:pt x="7112" y="4684"/>
                  <a:pt x="7098" y="4684"/>
                  <a:pt x="7098" y="4670"/>
                </a:cubicBezTo>
                <a:cubicBezTo>
                  <a:pt x="7083" y="4641"/>
                  <a:pt x="7069" y="4613"/>
                  <a:pt x="7069" y="4584"/>
                </a:cubicBezTo>
                <a:lnTo>
                  <a:pt x="7069" y="4555"/>
                </a:lnTo>
                <a:cubicBezTo>
                  <a:pt x="7080" y="4511"/>
                  <a:pt x="7091" y="4492"/>
                  <a:pt x="7095" y="4492"/>
                </a:cubicBezTo>
                <a:close/>
                <a:moveTo>
                  <a:pt x="17054" y="4541"/>
                </a:moveTo>
                <a:lnTo>
                  <a:pt x="17054" y="4541"/>
                </a:lnTo>
                <a:cubicBezTo>
                  <a:pt x="17068" y="4541"/>
                  <a:pt x="17054" y="4627"/>
                  <a:pt x="17025" y="4641"/>
                </a:cubicBezTo>
                <a:cubicBezTo>
                  <a:pt x="17011" y="4641"/>
                  <a:pt x="16982" y="4641"/>
                  <a:pt x="16968" y="4656"/>
                </a:cubicBezTo>
                <a:cubicBezTo>
                  <a:pt x="16968" y="4656"/>
                  <a:pt x="16982" y="4670"/>
                  <a:pt x="16982" y="4684"/>
                </a:cubicBezTo>
                <a:lnTo>
                  <a:pt x="16968" y="4684"/>
                </a:lnTo>
                <a:cubicBezTo>
                  <a:pt x="16968" y="4699"/>
                  <a:pt x="16925" y="4713"/>
                  <a:pt x="16896" y="4713"/>
                </a:cubicBezTo>
                <a:lnTo>
                  <a:pt x="16867" y="4713"/>
                </a:lnTo>
                <a:cubicBezTo>
                  <a:pt x="16853" y="4713"/>
                  <a:pt x="16839" y="4699"/>
                  <a:pt x="16839" y="4684"/>
                </a:cubicBezTo>
                <a:cubicBezTo>
                  <a:pt x="16839" y="4670"/>
                  <a:pt x="16882" y="4613"/>
                  <a:pt x="16896" y="4613"/>
                </a:cubicBezTo>
                <a:cubicBezTo>
                  <a:pt x="16910" y="4598"/>
                  <a:pt x="16939" y="4584"/>
                  <a:pt x="16953" y="4584"/>
                </a:cubicBezTo>
                <a:cubicBezTo>
                  <a:pt x="16956" y="4586"/>
                  <a:pt x="16958" y="4587"/>
                  <a:pt x="16962" y="4587"/>
                </a:cubicBezTo>
                <a:cubicBezTo>
                  <a:pt x="16983" y="4587"/>
                  <a:pt x="17029" y="4553"/>
                  <a:pt x="17054" y="4541"/>
                </a:cubicBezTo>
                <a:close/>
                <a:moveTo>
                  <a:pt x="17758" y="4598"/>
                </a:moveTo>
                <a:cubicBezTo>
                  <a:pt x="17758" y="4598"/>
                  <a:pt x="17758" y="4613"/>
                  <a:pt x="17758" y="4627"/>
                </a:cubicBezTo>
                <a:lnTo>
                  <a:pt x="17744" y="4656"/>
                </a:lnTo>
                <a:cubicBezTo>
                  <a:pt x="17715" y="4684"/>
                  <a:pt x="17686" y="4727"/>
                  <a:pt x="17657" y="4742"/>
                </a:cubicBezTo>
                <a:lnTo>
                  <a:pt x="17629" y="4727"/>
                </a:lnTo>
                <a:lnTo>
                  <a:pt x="17614" y="4727"/>
                </a:lnTo>
                <a:cubicBezTo>
                  <a:pt x="17586" y="4713"/>
                  <a:pt x="17571" y="4684"/>
                  <a:pt x="17586" y="4656"/>
                </a:cubicBezTo>
                <a:lnTo>
                  <a:pt x="17586" y="4641"/>
                </a:lnTo>
                <a:lnTo>
                  <a:pt x="17614" y="4598"/>
                </a:lnTo>
                <a:cubicBezTo>
                  <a:pt x="17657" y="4598"/>
                  <a:pt x="17701" y="4613"/>
                  <a:pt x="17729" y="4627"/>
                </a:cubicBezTo>
                <a:lnTo>
                  <a:pt x="17744" y="4598"/>
                </a:lnTo>
                <a:close/>
                <a:moveTo>
                  <a:pt x="8341" y="4611"/>
                </a:moveTo>
                <a:cubicBezTo>
                  <a:pt x="8343" y="4611"/>
                  <a:pt x="8345" y="4611"/>
                  <a:pt x="8348" y="4613"/>
                </a:cubicBezTo>
                <a:lnTo>
                  <a:pt x="8362" y="4613"/>
                </a:lnTo>
                <a:lnTo>
                  <a:pt x="8391" y="4627"/>
                </a:lnTo>
                <a:cubicBezTo>
                  <a:pt x="8376" y="4656"/>
                  <a:pt x="8319" y="4699"/>
                  <a:pt x="8304" y="4727"/>
                </a:cubicBezTo>
                <a:cubicBezTo>
                  <a:pt x="8299" y="4738"/>
                  <a:pt x="8296" y="4743"/>
                  <a:pt x="8293" y="4743"/>
                </a:cubicBezTo>
                <a:cubicBezTo>
                  <a:pt x="8290" y="4743"/>
                  <a:pt x="8290" y="4731"/>
                  <a:pt x="8290" y="4713"/>
                </a:cubicBezTo>
                <a:cubicBezTo>
                  <a:pt x="8290" y="4687"/>
                  <a:pt x="8315" y="4611"/>
                  <a:pt x="8341" y="4611"/>
                </a:cubicBezTo>
                <a:close/>
                <a:moveTo>
                  <a:pt x="20732" y="4699"/>
                </a:moveTo>
                <a:cubicBezTo>
                  <a:pt x="20775" y="4699"/>
                  <a:pt x="20861" y="4727"/>
                  <a:pt x="20876" y="4742"/>
                </a:cubicBezTo>
                <a:cubicBezTo>
                  <a:pt x="20876" y="4749"/>
                  <a:pt x="20851" y="4753"/>
                  <a:pt x="20822" y="4753"/>
                </a:cubicBezTo>
                <a:cubicBezTo>
                  <a:pt x="20793" y="4753"/>
                  <a:pt x="20761" y="4749"/>
                  <a:pt x="20746" y="4742"/>
                </a:cubicBezTo>
                <a:cubicBezTo>
                  <a:pt x="20703" y="4727"/>
                  <a:pt x="20703" y="4713"/>
                  <a:pt x="20732" y="4699"/>
                </a:cubicBezTo>
                <a:close/>
                <a:moveTo>
                  <a:pt x="21493" y="4659"/>
                </a:moveTo>
                <a:cubicBezTo>
                  <a:pt x="21485" y="4667"/>
                  <a:pt x="21479" y="4675"/>
                  <a:pt x="21479" y="4684"/>
                </a:cubicBezTo>
                <a:cubicBezTo>
                  <a:pt x="21494" y="4713"/>
                  <a:pt x="21508" y="4785"/>
                  <a:pt x="21494" y="4785"/>
                </a:cubicBezTo>
                <a:cubicBezTo>
                  <a:pt x="21490" y="4781"/>
                  <a:pt x="21485" y="4780"/>
                  <a:pt x="21478" y="4780"/>
                </a:cubicBezTo>
                <a:cubicBezTo>
                  <a:pt x="21475" y="4780"/>
                  <a:pt x="21471" y="4781"/>
                  <a:pt x="21467" y="4781"/>
                </a:cubicBezTo>
                <a:lnTo>
                  <a:pt x="21467" y="4781"/>
                </a:lnTo>
                <a:cubicBezTo>
                  <a:pt x="21455" y="4762"/>
                  <a:pt x="21444" y="4743"/>
                  <a:pt x="21436" y="4727"/>
                </a:cubicBezTo>
                <a:lnTo>
                  <a:pt x="21422" y="4699"/>
                </a:lnTo>
                <a:cubicBezTo>
                  <a:pt x="21453" y="4678"/>
                  <a:pt x="21477" y="4665"/>
                  <a:pt x="21493" y="4659"/>
                </a:cubicBezTo>
                <a:close/>
                <a:moveTo>
                  <a:pt x="6424" y="4535"/>
                </a:moveTo>
                <a:cubicBezTo>
                  <a:pt x="6428" y="4535"/>
                  <a:pt x="6432" y="4537"/>
                  <a:pt x="6437" y="4541"/>
                </a:cubicBezTo>
                <a:lnTo>
                  <a:pt x="6465" y="4555"/>
                </a:lnTo>
                <a:cubicBezTo>
                  <a:pt x="6480" y="4584"/>
                  <a:pt x="6509" y="4613"/>
                  <a:pt x="6509" y="4627"/>
                </a:cubicBezTo>
                <a:lnTo>
                  <a:pt x="6509" y="4641"/>
                </a:lnTo>
                <a:lnTo>
                  <a:pt x="6465" y="4684"/>
                </a:lnTo>
                <a:cubicBezTo>
                  <a:pt x="6509" y="4713"/>
                  <a:pt x="6537" y="4742"/>
                  <a:pt x="6566" y="4756"/>
                </a:cubicBezTo>
                <a:lnTo>
                  <a:pt x="6552" y="4785"/>
                </a:lnTo>
                <a:lnTo>
                  <a:pt x="6552" y="4799"/>
                </a:lnTo>
                <a:lnTo>
                  <a:pt x="6494" y="4799"/>
                </a:lnTo>
                <a:lnTo>
                  <a:pt x="6480" y="4771"/>
                </a:lnTo>
                <a:lnTo>
                  <a:pt x="6465" y="4713"/>
                </a:lnTo>
                <a:cubicBezTo>
                  <a:pt x="6451" y="4656"/>
                  <a:pt x="6422" y="4627"/>
                  <a:pt x="6408" y="4627"/>
                </a:cubicBezTo>
                <a:cubicBezTo>
                  <a:pt x="6405" y="4628"/>
                  <a:pt x="6402" y="4629"/>
                  <a:pt x="6399" y="4629"/>
                </a:cubicBezTo>
                <a:cubicBezTo>
                  <a:pt x="6376" y="4629"/>
                  <a:pt x="6366" y="4582"/>
                  <a:pt x="6379" y="4569"/>
                </a:cubicBezTo>
                <a:lnTo>
                  <a:pt x="6394" y="4555"/>
                </a:lnTo>
                <a:cubicBezTo>
                  <a:pt x="6404" y="4545"/>
                  <a:pt x="6414" y="4535"/>
                  <a:pt x="6424" y="4535"/>
                </a:cubicBezTo>
                <a:close/>
                <a:moveTo>
                  <a:pt x="6379" y="4706"/>
                </a:moveTo>
                <a:cubicBezTo>
                  <a:pt x="6384" y="4706"/>
                  <a:pt x="6389" y="4708"/>
                  <a:pt x="6394" y="4713"/>
                </a:cubicBezTo>
                <a:cubicBezTo>
                  <a:pt x="6408" y="4742"/>
                  <a:pt x="6408" y="4785"/>
                  <a:pt x="6394" y="4799"/>
                </a:cubicBezTo>
                <a:cubicBezTo>
                  <a:pt x="6390" y="4803"/>
                  <a:pt x="6383" y="4805"/>
                  <a:pt x="6375" y="4805"/>
                </a:cubicBezTo>
                <a:cubicBezTo>
                  <a:pt x="6353" y="4805"/>
                  <a:pt x="6322" y="4792"/>
                  <a:pt x="6322" y="4771"/>
                </a:cubicBezTo>
                <a:cubicBezTo>
                  <a:pt x="6322" y="4759"/>
                  <a:pt x="6352" y="4706"/>
                  <a:pt x="6379" y="4706"/>
                </a:cubicBezTo>
                <a:close/>
                <a:moveTo>
                  <a:pt x="7730" y="4670"/>
                </a:moveTo>
                <a:cubicBezTo>
                  <a:pt x="7758" y="4670"/>
                  <a:pt x="7758" y="4670"/>
                  <a:pt x="7758" y="4684"/>
                </a:cubicBezTo>
                <a:cubicBezTo>
                  <a:pt x="7744" y="4684"/>
                  <a:pt x="7758" y="4713"/>
                  <a:pt x="7773" y="4742"/>
                </a:cubicBezTo>
                <a:lnTo>
                  <a:pt x="7773" y="4785"/>
                </a:lnTo>
                <a:cubicBezTo>
                  <a:pt x="7787" y="4814"/>
                  <a:pt x="7773" y="4842"/>
                  <a:pt x="7758" y="4871"/>
                </a:cubicBezTo>
                <a:lnTo>
                  <a:pt x="7758" y="4886"/>
                </a:lnTo>
                <a:cubicBezTo>
                  <a:pt x="7730" y="4886"/>
                  <a:pt x="7715" y="4871"/>
                  <a:pt x="7715" y="4857"/>
                </a:cubicBezTo>
                <a:lnTo>
                  <a:pt x="7715" y="4828"/>
                </a:lnTo>
                <a:lnTo>
                  <a:pt x="7715" y="4799"/>
                </a:lnTo>
                <a:cubicBezTo>
                  <a:pt x="7715" y="4785"/>
                  <a:pt x="7712" y="4778"/>
                  <a:pt x="7708" y="4778"/>
                </a:cubicBezTo>
                <a:cubicBezTo>
                  <a:pt x="7705" y="4778"/>
                  <a:pt x="7701" y="4785"/>
                  <a:pt x="7701" y="4799"/>
                </a:cubicBezTo>
                <a:lnTo>
                  <a:pt x="7687" y="4842"/>
                </a:lnTo>
                <a:cubicBezTo>
                  <a:pt x="7687" y="4842"/>
                  <a:pt x="7672" y="4857"/>
                  <a:pt x="7658" y="4857"/>
                </a:cubicBezTo>
                <a:cubicBezTo>
                  <a:pt x="7644" y="4828"/>
                  <a:pt x="7615" y="4756"/>
                  <a:pt x="7629" y="4756"/>
                </a:cubicBezTo>
                <a:cubicBezTo>
                  <a:pt x="7629" y="4742"/>
                  <a:pt x="7701" y="4670"/>
                  <a:pt x="7730" y="4670"/>
                </a:cubicBezTo>
                <a:close/>
                <a:moveTo>
                  <a:pt x="21228" y="4854"/>
                </a:moveTo>
                <a:cubicBezTo>
                  <a:pt x="21224" y="4873"/>
                  <a:pt x="21219" y="4889"/>
                  <a:pt x="21213" y="4891"/>
                </a:cubicBezTo>
                <a:lnTo>
                  <a:pt x="21213" y="4891"/>
                </a:lnTo>
                <a:cubicBezTo>
                  <a:pt x="21210" y="4889"/>
                  <a:pt x="21208" y="4887"/>
                  <a:pt x="21206" y="4886"/>
                </a:cubicBezTo>
                <a:lnTo>
                  <a:pt x="21206" y="4886"/>
                </a:lnTo>
                <a:cubicBezTo>
                  <a:pt x="21208" y="4890"/>
                  <a:pt x="21210" y="4891"/>
                  <a:pt x="21212" y="4891"/>
                </a:cubicBezTo>
                <a:cubicBezTo>
                  <a:pt x="21213" y="4891"/>
                  <a:pt x="21213" y="4891"/>
                  <a:pt x="21213" y="4891"/>
                </a:cubicBezTo>
                <a:lnTo>
                  <a:pt x="21213" y="4891"/>
                </a:lnTo>
                <a:cubicBezTo>
                  <a:pt x="21231" y="4903"/>
                  <a:pt x="21266" y="4914"/>
                  <a:pt x="21278" y="4914"/>
                </a:cubicBezTo>
                <a:lnTo>
                  <a:pt x="21292" y="4900"/>
                </a:lnTo>
                <a:cubicBezTo>
                  <a:pt x="21292" y="4890"/>
                  <a:pt x="21265" y="4873"/>
                  <a:pt x="21228" y="4854"/>
                </a:cubicBezTo>
                <a:close/>
                <a:moveTo>
                  <a:pt x="14801" y="4837"/>
                </a:moveTo>
                <a:cubicBezTo>
                  <a:pt x="14806" y="4837"/>
                  <a:pt x="14816" y="4853"/>
                  <a:pt x="14827" y="4886"/>
                </a:cubicBezTo>
                <a:cubicBezTo>
                  <a:pt x="14838" y="4907"/>
                  <a:pt x="14801" y="4944"/>
                  <a:pt x="14781" y="4944"/>
                </a:cubicBezTo>
                <a:cubicBezTo>
                  <a:pt x="14774" y="4944"/>
                  <a:pt x="14770" y="4940"/>
                  <a:pt x="14770" y="4929"/>
                </a:cubicBezTo>
                <a:cubicBezTo>
                  <a:pt x="14770" y="4900"/>
                  <a:pt x="14784" y="4842"/>
                  <a:pt x="14798" y="4842"/>
                </a:cubicBezTo>
                <a:cubicBezTo>
                  <a:pt x="14798" y="4839"/>
                  <a:pt x="14799" y="4837"/>
                  <a:pt x="14801" y="4837"/>
                </a:cubicBezTo>
                <a:close/>
                <a:moveTo>
                  <a:pt x="7904" y="4674"/>
                </a:moveTo>
                <a:cubicBezTo>
                  <a:pt x="7906" y="4674"/>
                  <a:pt x="7909" y="4677"/>
                  <a:pt x="7917" y="4684"/>
                </a:cubicBezTo>
                <a:cubicBezTo>
                  <a:pt x="7931" y="4699"/>
                  <a:pt x="7945" y="4785"/>
                  <a:pt x="7931" y="4799"/>
                </a:cubicBezTo>
                <a:cubicBezTo>
                  <a:pt x="7917" y="4814"/>
                  <a:pt x="7945" y="4828"/>
                  <a:pt x="7974" y="4828"/>
                </a:cubicBezTo>
                <a:lnTo>
                  <a:pt x="7974" y="4842"/>
                </a:lnTo>
                <a:cubicBezTo>
                  <a:pt x="7988" y="4886"/>
                  <a:pt x="8003" y="4914"/>
                  <a:pt x="8046" y="4929"/>
                </a:cubicBezTo>
                <a:cubicBezTo>
                  <a:pt x="8046" y="4929"/>
                  <a:pt x="8060" y="4957"/>
                  <a:pt x="8046" y="4972"/>
                </a:cubicBezTo>
                <a:cubicBezTo>
                  <a:pt x="8046" y="4986"/>
                  <a:pt x="8031" y="4986"/>
                  <a:pt x="8017" y="4986"/>
                </a:cubicBezTo>
                <a:lnTo>
                  <a:pt x="7988" y="4957"/>
                </a:lnTo>
                <a:cubicBezTo>
                  <a:pt x="7945" y="4929"/>
                  <a:pt x="7873" y="4857"/>
                  <a:pt x="7873" y="4828"/>
                </a:cubicBezTo>
                <a:cubicBezTo>
                  <a:pt x="7873" y="4799"/>
                  <a:pt x="7845" y="4727"/>
                  <a:pt x="7859" y="4713"/>
                </a:cubicBezTo>
                <a:cubicBezTo>
                  <a:pt x="7873" y="4713"/>
                  <a:pt x="7902" y="4684"/>
                  <a:pt x="7902" y="4684"/>
                </a:cubicBezTo>
                <a:cubicBezTo>
                  <a:pt x="7902" y="4677"/>
                  <a:pt x="7902" y="4674"/>
                  <a:pt x="7904" y="4674"/>
                </a:cubicBezTo>
                <a:close/>
                <a:moveTo>
                  <a:pt x="9830" y="4896"/>
                </a:moveTo>
                <a:cubicBezTo>
                  <a:pt x="9862" y="4896"/>
                  <a:pt x="9906" y="4926"/>
                  <a:pt x="9870" y="4986"/>
                </a:cubicBezTo>
                <a:lnTo>
                  <a:pt x="9842" y="4943"/>
                </a:lnTo>
                <a:cubicBezTo>
                  <a:pt x="9813" y="4914"/>
                  <a:pt x="9813" y="4914"/>
                  <a:pt x="9813" y="4900"/>
                </a:cubicBezTo>
                <a:cubicBezTo>
                  <a:pt x="9818" y="4897"/>
                  <a:pt x="9824" y="4896"/>
                  <a:pt x="9830" y="4896"/>
                </a:cubicBezTo>
                <a:close/>
                <a:moveTo>
                  <a:pt x="8151" y="4768"/>
                </a:moveTo>
                <a:cubicBezTo>
                  <a:pt x="8161" y="4768"/>
                  <a:pt x="8159" y="4815"/>
                  <a:pt x="8146" y="4828"/>
                </a:cubicBezTo>
                <a:cubicBezTo>
                  <a:pt x="8146" y="4842"/>
                  <a:pt x="8189" y="4857"/>
                  <a:pt x="8204" y="4857"/>
                </a:cubicBezTo>
                <a:cubicBezTo>
                  <a:pt x="8233" y="4871"/>
                  <a:pt x="8189" y="4943"/>
                  <a:pt x="8175" y="4972"/>
                </a:cubicBezTo>
                <a:cubicBezTo>
                  <a:pt x="8170" y="4982"/>
                  <a:pt x="8165" y="4987"/>
                  <a:pt x="8160" y="4987"/>
                </a:cubicBezTo>
                <a:cubicBezTo>
                  <a:pt x="8152" y="4987"/>
                  <a:pt x="8146" y="4971"/>
                  <a:pt x="8146" y="4943"/>
                </a:cubicBezTo>
                <a:cubicBezTo>
                  <a:pt x="8132" y="4900"/>
                  <a:pt x="8132" y="4771"/>
                  <a:pt x="8146" y="4771"/>
                </a:cubicBezTo>
                <a:cubicBezTo>
                  <a:pt x="8148" y="4769"/>
                  <a:pt x="8149" y="4768"/>
                  <a:pt x="8151" y="4768"/>
                </a:cubicBezTo>
                <a:close/>
                <a:moveTo>
                  <a:pt x="15933" y="4860"/>
                </a:moveTo>
                <a:cubicBezTo>
                  <a:pt x="15966" y="4860"/>
                  <a:pt x="15998" y="4864"/>
                  <a:pt x="16005" y="4871"/>
                </a:cubicBezTo>
                <a:cubicBezTo>
                  <a:pt x="16020" y="4900"/>
                  <a:pt x="15919" y="4957"/>
                  <a:pt x="15876" y="4972"/>
                </a:cubicBezTo>
                <a:cubicBezTo>
                  <a:pt x="15859" y="4983"/>
                  <a:pt x="15845" y="4987"/>
                  <a:pt x="15834" y="4987"/>
                </a:cubicBezTo>
                <a:cubicBezTo>
                  <a:pt x="15815" y="4987"/>
                  <a:pt x="15804" y="4975"/>
                  <a:pt x="15804" y="4957"/>
                </a:cubicBezTo>
                <a:cubicBezTo>
                  <a:pt x="15804" y="4929"/>
                  <a:pt x="15847" y="4871"/>
                  <a:pt x="15862" y="4871"/>
                </a:cubicBezTo>
                <a:cubicBezTo>
                  <a:pt x="15869" y="4864"/>
                  <a:pt x="15901" y="4860"/>
                  <a:pt x="15933" y="4860"/>
                </a:cubicBezTo>
                <a:close/>
                <a:moveTo>
                  <a:pt x="9582" y="4906"/>
                </a:moveTo>
                <a:cubicBezTo>
                  <a:pt x="9591" y="4906"/>
                  <a:pt x="9601" y="4909"/>
                  <a:pt x="9612" y="4914"/>
                </a:cubicBezTo>
                <a:lnTo>
                  <a:pt x="9626" y="4943"/>
                </a:lnTo>
                <a:cubicBezTo>
                  <a:pt x="9633" y="4950"/>
                  <a:pt x="9641" y="4954"/>
                  <a:pt x="9648" y="4954"/>
                </a:cubicBezTo>
                <a:cubicBezTo>
                  <a:pt x="9655" y="4954"/>
                  <a:pt x="9662" y="4950"/>
                  <a:pt x="9669" y="4943"/>
                </a:cubicBezTo>
                <a:cubicBezTo>
                  <a:pt x="9674" y="4934"/>
                  <a:pt x="9678" y="4931"/>
                  <a:pt x="9682" y="4931"/>
                </a:cubicBezTo>
                <a:cubicBezTo>
                  <a:pt x="9690" y="4931"/>
                  <a:pt x="9694" y="4947"/>
                  <a:pt x="9684" y="4957"/>
                </a:cubicBezTo>
                <a:lnTo>
                  <a:pt x="9684" y="5000"/>
                </a:lnTo>
                <a:cubicBezTo>
                  <a:pt x="9655" y="4986"/>
                  <a:pt x="9626" y="4972"/>
                  <a:pt x="9612" y="4972"/>
                </a:cubicBezTo>
                <a:lnTo>
                  <a:pt x="9597" y="4957"/>
                </a:lnTo>
                <a:lnTo>
                  <a:pt x="9569" y="4943"/>
                </a:lnTo>
                <a:cubicBezTo>
                  <a:pt x="9560" y="4916"/>
                  <a:pt x="9568" y="4906"/>
                  <a:pt x="9582" y="4906"/>
                </a:cubicBezTo>
                <a:close/>
                <a:moveTo>
                  <a:pt x="18528" y="4938"/>
                </a:moveTo>
                <a:lnTo>
                  <a:pt x="18528" y="4938"/>
                </a:lnTo>
                <a:cubicBezTo>
                  <a:pt x="18533" y="4938"/>
                  <a:pt x="18530" y="4954"/>
                  <a:pt x="18520" y="4986"/>
                </a:cubicBezTo>
                <a:lnTo>
                  <a:pt x="18491" y="5000"/>
                </a:lnTo>
                <a:cubicBezTo>
                  <a:pt x="18484" y="5008"/>
                  <a:pt x="18473" y="5011"/>
                  <a:pt x="18462" y="5011"/>
                </a:cubicBezTo>
                <a:cubicBezTo>
                  <a:pt x="18451" y="5011"/>
                  <a:pt x="18441" y="5008"/>
                  <a:pt x="18433" y="5000"/>
                </a:cubicBezTo>
                <a:cubicBezTo>
                  <a:pt x="18419" y="5000"/>
                  <a:pt x="18405" y="4972"/>
                  <a:pt x="18419" y="4957"/>
                </a:cubicBezTo>
                <a:lnTo>
                  <a:pt x="18419" y="4943"/>
                </a:lnTo>
                <a:cubicBezTo>
                  <a:pt x="18429" y="4943"/>
                  <a:pt x="18457" y="4949"/>
                  <a:pt x="18484" y="4949"/>
                </a:cubicBezTo>
                <a:cubicBezTo>
                  <a:pt x="18497" y="4949"/>
                  <a:pt x="18510" y="4948"/>
                  <a:pt x="18520" y="4943"/>
                </a:cubicBezTo>
                <a:cubicBezTo>
                  <a:pt x="18523" y="4939"/>
                  <a:pt x="18526" y="4938"/>
                  <a:pt x="18528" y="4938"/>
                </a:cubicBezTo>
                <a:close/>
                <a:moveTo>
                  <a:pt x="8664" y="4929"/>
                </a:moveTo>
                <a:cubicBezTo>
                  <a:pt x="8692" y="4929"/>
                  <a:pt x="8750" y="5000"/>
                  <a:pt x="8721" y="5015"/>
                </a:cubicBezTo>
                <a:cubicBezTo>
                  <a:pt x="8707" y="5015"/>
                  <a:pt x="8649" y="5015"/>
                  <a:pt x="8635" y="4986"/>
                </a:cubicBezTo>
                <a:cubicBezTo>
                  <a:pt x="8620" y="4957"/>
                  <a:pt x="8635" y="4929"/>
                  <a:pt x="8664" y="4929"/>
                </a:cubicBezTo>
                <a:close/>
                <a:moveTo>
                  <a:pt x="8792" y="4853"/>
                </a:moveTo>
                <a:cubicBezTo>
                  <a:pt x="8792" y="4853"/>
                  <a:pt x="8793" y="4854"/>
                  <a:pt x="8793" y="4857"/>
                </a:cubicBezTo>
                <a:cubicBezTo>
                  <a:pt x="8807" y="4857"/>
                  <a:pt x="8822" y="4871"/>
                  <a:pt x="8836" y="4900"/>
                </a:cubicBezTo>
                <a:cubicBezTo>
                  <a:pt x="8807" y="4929"/>
                  <a:pt x="8807" y="4972"/>
                  <a:pt x="8836" y="5000"/>
                </a:cubicBezTo>
                <a:lnTo>
                  <a:pt x="8836" y="5015"/>
                </a:lnTo>
                <a:cubicBezTo>
                  <a:pt x="8831" y="5020"/>
                  <a:pt x="8824" y="5023"/>
                  <a:pt x="8816" y="5023"/>
                </a:cubicBezTo>
                <a:cubicBezTo>
                  <a:pt x="8803" y="5023"/>
                  <a:pt x="8788" y="5013"/>
                  <a:pt x="8779" y="4986"/>
                </a:cubicBezTo>
                <a:lnTo>
                  <a:pt x="8793" y="4957"/>
                </a:lnTo>
                <a:lnTo>
                  <a:pt x="8793" y="4929"/>
                </a:lnTo>
                <a:cubicBezTo>
                  <a:pt x="8781" y="4881"/>
                  <a:pt x="8789" y="4853"/>
                  <a:pt x="8792" y="4853"/>
                </a:cubicBezTo>
                <a:close/>
                <a:moveTo>
                  <a:pt x="16364" y="4943"/>
                </a:moveTo>
                <a:cubicBezTo>
                  <a:pt x="16364" y="4957"/>
                  <a:pt x="16350" y="5015"/>
                  <a:pt x="16336" y="5044"/>
                </a:cubicBezTo>
                <a:cubicBezTo>
                  <a:pt x="16330" y="5050"/>
                  <a:pt x="16324" y="5053"/>
                  <a:pt x="16319" y="5053"/>
                </a:cubicBezTo>
                <a:cubicBezTo>
                  <a:pt x="16312" y="5053"/>
                  <a:pt x="16307" y="5046"/>
                  <a:pt x="16307" y="5029"/>
                </a:cubicBezTo>
                <a:cubicBezTo>
                  <a:pt x="16293" y="5000"/>
                  <a:pt x="16350" y="4943"/>
                  <a:pt x="16364" y="4943"/>
                </a:cubicBezTo>
                <a:close/>
                <a:moveTo>
                  <a:pt x="20632" y="4857"/>
                </a:moveTo>
                <a:lnTo>
                  <a:pt x="20632" y="4857"/>
                </a:lnTo>
                <a:cubicBezTo>
                  <a:pt x="20588" y="4957"/>
                  <a:pt x="20517" y="4986"/>
                  <a:pt x="20473" y="5058"/>
                </a:cubicBezTo>
                <a:cubicBezTo>
                  <a:pt x="20445" y="4943"/>
                  <a:pt x="20445" y="4929"/>
                  <a:pt x="20632" y="4857"/>
                </a:cubicBezTo>
                <a:close/>
                <a:moveTo>
                  <a:pt x="7615" y="4857"/>
                </a:moveTo>
                <a:cubicBezTo>
                  <a:pt x="7629" y="4900"/>
                  <a:pt x="7629" y="4943"/>
                  <a:pt x="7644" y="5000"/>
                </a:cubicBezTo>
                <a:lnTo>
                  <a:pt x="7615" y="5029"/>
                </a:lnTo>
                <a:lnTo>
                  <a:pt x="7600" y="5044"/>
                </a:lnTo>
                <a:cubicBezTo>
                  <a:pt x="7594" y="5056"/>
                  <a:pt x="7586" y="5060"/>
                  <a:pt x="7579" y="5060"/>
                </a:cubicBezTo>
                <a:cubicBezTo>
                  <a:pt x="7569" y="5060"/>
                  <a:pt x="7563" y="5052"/>
                  <a:pt x="7572" y="5044"/>
                </a:cubicBezTo>
                <a:lnTo>
                  <a:pt x="7572" y="5029"/>
                </a:lnTo>
                <a:lnTo>
                  <a:pt x="7572" y="5015"/>
                </a:lnTo>
                <a:cubicBezTo>
                  <a:pt x="7586" y="5000"/>
                  <a:pt x="7615" y="4972"/>
                  <a:pt x="7629" y="4929"/>
                </a:cubicBezTo>
                <a:lnTo>
                  <a:pt x="7600" y="4900"/>
                </a:lnTo>
                <a:lnTo>
                  <a:pt x="7600" y="4886"/>
                </a:lnTo>
                <a:cubicBezTo>
                  <a:pt x="7600" y="4871"/>
                  <a:pt x="7615" y="4871"/>
                  <a:pt x="7615" y="4857"/>
                </a:cubicBezTo>
                <a:close/>
                <a:moveTo>
                  <a:pt x="21623" y="4914"/>
                </a:moveTo>
                <a:cubicBezTo>
                  <a:pt x="21652" y="4914"/>
                  <a:pt x="21666" y="4957"/>
                  <a:pt x="21652" y="4986"/>
                </a:cubicBezTo>
                <a:lnTo>
                  <a:pt x="21652" y="5015"/>
                </a:lnTo>
                <a:lnTo>
                  <a:pt x="21637" y="5029"/>
                </a:lnTo>
                <a:cubicBezTo>
                  <a:pt x="21608" y="5044"/>
                  <a:pt x="21580" y="5044"/>
                  <a:pt x="21551" y="5058"/>
                </a:cubicBezTo>
                <a:lnTo>
                  <a:pt x="21522" y="5058"/>
                </a:lnTo>
                <a:cubicBezTo>
                  <a:pt x="21518" y="5062"/>
                  <a:pt x="21516" y="5064"/>
                  <a:pt x="21514" y="5064"/>
                </a:cubicBezTo>
                <a:cubicBezTo>
                  <a:pt x="21509" y="5064"/>
                  <a:pt x="21512" y="5050"/>
                  <a:pt x="21522" y="5029"/>
                </a:cubicBezTo>
                <a:lnTo>
                  <a:pt x="21537" y="5000"/>
                </a:lnTo>
                <a:lnTo>
                  <a:pt x="21551" y="4972"/>
                </a:lnTo>
                <a:cubicBezTo>
                  <a:pt x="21565" y="4943"/>
                  <a:pt x="21608" y="4914"/>
                  <a:pt x="21623" y="4914"/>
                </a:cubicBezTo>
                <a:close/>
                <a:moveTo>
                  <a:pt x="6983" y="4957"/>
                </a:moveTo>
                <a:cubicBezTo>
                  <a:pt x="6997" y="4957"/>
                  <a:pt x="6997" y="5015"/>
                  <a:pt x="6997" y="5044"/>
                </a:cubicBezTo>
                <a:cubicBezTo>
                  <a:pt x="6997" y="5054"/>
                  <a:pt x="6983" y="5064"/>
                  <a:pt x="6964" y="5064"/>
                </a:cubicBezTo>
                <a:cubicBezTo>
                  <a:pt x="6956" y="5064"/>
                  <a:pt x="6948" y="5062"/>
                  <a:pt x="6940" y="5058"/>
                </a:cubicBezTo>
                <a:cubicBezTo>
                  <a:pt x="6925" y="5058"/>
                  <a:pt x="6954" y="4957"/>
                  <a:pt x="6983" y="4957"/>
                </a:cubicBezTo>
                <a:close/>
                <a:moveTo>
                  <a:pt x="7917" y="4957"/>
                </a:moveTo>
                <a:lnTo>
                  <a:pt x="7931" y="4972"/>
                </a:lnTo>
                <a:cubicBezTo>
                  <a:pt x="7960" y="4986"/>
                  <a:pt x="7960" y="4986"/>
                  <a:pt x="7945" y="4986"/>
                </a:cubicBezTo>
                <a:cubicBezTo>
                  <a:pt x="7943" y="4985"/>
                  <a:pt x="7941" y="4985"/>
                  <a:pt x="7939" y="4985"/>
                </a:cubicBezTo>
                <a:cubicBezTo>
                  <a:pt x="7913" y="4985"/>
                  <a:pt x="7887" y="5072"/>
                  <a:pt x="7873" y="5072"/>
                </a:cubicBezTo>
                <a:lnTo>
                  <a:pt x="7873" y="5058"/>
                </a:lnTo>
                <a:cubicBezTo>
                  <a:pt x="7859" y="5029"/>
                  <a:pt x="7816" y="5015"/>
                  <a:pt x="7830" y="4972"/>
                </a:cubicBezTo>
                <a:cubicBezTo>
                  <a:pt x="7830" y="4957"/>
                  <a:pt x="7845" y="4957"/>
                  <a:pt x="7859" y="4957"/>
                </a:cubicBezTo>
                <a:cubicBezTo>
                  <a:pt x="7859" y="4957"/>
                  <a:pt x="7859" y="4972"/>
                  <a:pt x="7873" y="4972"/>
                </a:cubicBezTo>
                <a:lnTo>
                  <a:pt x="7888" y="4972"/>
                </a:lnTo>
                <a:cubicBezTo>
                  <a:pt x="7902" y="4972"/>
                  <a:pt x="7902" y="4957"/>
                  <a:pt x="7917" y="4957"/>
                </a:cubicBezTo>
                <a:close/>
                <a:moveTo>
                  <a:pt x="16781" y="5029"/>
                </a:moveTo>
                <a:cubicBezTo>
                  <a:pt x="16781" y="5029"/>
                  <a:pt x="16823" y="5061"/>
                  <a:pt x="16844" y="5061"/>
                </a:cubicBezTo>
                <a:cubicBezTo>
                  <a:pt x="16848" y="5061"/>
                  <a:pt x="16851" y="5060"/>
                  <a:pt x="16853" y="5058"/>
                </a:cubicBezTo>
                <a:cubicBezTo>
                  <a:pt x="16859" y="5046"/>
                  <a:pt x="16865" y="5041"/>
                  <a:pt x="16870" y="5041"/>
                </a:cubicBezTo>
                <a:cubicBezTo>
                  <a:pt x="16877" y="5041"/>
                  <a:pt x="16882" y="5050"/>
                  <a:pt x="16882" y="5058"/>
                </a:cubicBezTo>
                <a:cubicBezTo>
                  <a:pt x="16882" y="5072"/>
                  <a:pt x="16810" y="5072"/>
                  <a:pt x="16795" y="5087"/>
                </a:cubicBezTo>
                <a:cubicBezTo>
                  <a:pt x="16789" y="5094"/>
                  <a:pt x="16782" y="5096"/>
                  <a:pt x="16777" y="5096"/>
                </a:cubicBezTo>
                <a:cubicBezTo>
                  <a:pt x="16761" y="5096"/>
                  <a:pt x="16756" y="5069"/>
                  <a:pt x="16767" y="5058"/>
                </a:cubicBezTo>
                <a:cubicBezTo>
                  <a:pt x="16767" y="5044"/>
                  <a:pt x="16781" y="5029"/>
                  <a:pt x="16781" y="5029"/>
                </a:cubicBezTo>
                <a:close/>
                <a:moveTo>
                  <a:pt x="17892" y="5040"/>
                </a:moveTo>
                <a:cubicBezTo>
                  <a:pt x="17922" y="5040"/>
                  <a:pt x="17962" y="5061"/>
                  <a:pt x="17974" y="5072"/>
                </a:cubicBezTo>
                <a:cubicBezTo>
                  <a:pt x="17988" y="5087"/>
                  <a:pt x="17873" y="5115"/>
                  <a:pt x="17830" y="5130"/>
                </a:cubicBezTo>
                <a:cubicBezTo>
                  <a:pt x="17772" y="5130"/>
                  <a:pt x="17744" y="5130"/>
                  <a:pt x="17744" y="5115"/>
                </a:cubicBezTo>
                <a:cubicBezTo>
                  <a:pt x="17744" y="5087"/>
                  <a:pt x="17830" y="5058"/>
                  <a:pt x="17873" y="5044"/>
                </a:cubicBezTo>
                <a:cubicBezTo>
                  <a:pt x="17878" y="5041"/>
                  <a:pt x="17885" y="5040"/>
                  <a:pt x="17892" y="5040"/>
                </a:cubicBezTo>
                <a:close/>
                <a:moveTo>
                  <a:pt x="5546" y="5015"/>
                </a:moveTo>
                <a:cubicBezTo>
                  <a:pt x="5546" y="5015"/>
                  <a:pt x="5546" y="5044"/>
                  <a:pt x="5546" y="5044"/>
                </a:cubicBezTo>
                <a:cubicBezTo>
                  <a:pt x="5546" y="5058"/>
                  <a:pt x="5560" y="5115"/>
                  <a:pt x="5560" y="5130"/>
                </a:cubicBezTo>
                <a:cubicBezTo>
                  <a:pt x="5560" y="5137"/>
                  <a:pt x="5553" y="5141"/>
                  <a:pt x="5544" y="5141"/>
                </a:cubicBezTo>
                <a:cubicBezTo>
                  <a:pt x="5535" y="5141"/>
                  <a:pt x="5524" y="5137"/>
                  <a:pt x="5517" y="5130"/>
                </a:cubicBezTo>
                <a:cubicBezTo>
                  <a:pt x="5488" y="5101"/>
                  <a:pt x="5532" y="5015"/>
                  <a:pt x="5546" y="5015"/>
                </a:cubicBezTo>
                <a:close/>
                <a:moveTo>
                  <a:pt x="9423" y="4868"/>
                </a:moveTo>
                <a:cubicBezTo>
                  <a:pt x="9424" y="4868"/>
                  <a:pt x="9425" y="4869"/>
                  <a:pt x="9425" y="4871"/>
                </a:cubicBezTo>
                <a:cubicBezTo>
                  <a:pt x="9439" y="4871"/>
                  <a:pt x="9425" y="4900"/>
                  <a:pt x="9396" y="4929"/>
                </a:cubicBezTo>
                <a:lnTo>
                  <a:pt x="9396" y="4957"/>
                </a:lnTo>
                <a:lnTo>
                  <a:pt x="9382" y="4986"/>
                </a:lnTo>
                <a:cubicBezTo>
                  <a:pt x="9368" y="5029"/>
                  <a:pt x="9396" y="5087"/>
                  <a:pt x="9396" y="5101"/>
                </a:cubicBezTo>
                <a:cubicBezTo>
                  <a:pt x="9411" y="5115"/>
                  <a:pt x="9396" y="5144"/>
                  <a:pt x="9382" y="5144"/>
                </a:cubicBezTo>
                <a:cubicBezTo>
                  <a:pt x="9378" y="5148"/>
                  <a:pt x="9373" y="5150"/>
                  <a:pt x="9368" y="5150"/>
                </a:cubicBezTo>
                <a:cubicBezTo>
                  <a:pt x="9354" y="5150"/>
                  <a:pt x="9339" y="5136"/>
                  <a:pt x="9339" y="5115"/>
                </a:cubicBezTo>
                <a:cubicBezTo>
                  <a:pt x="9339" y="5072"/>
                  <a:pt x="9339" y="5029"/>
                  <a:pt x="9353" y="5015"/>
                </a:cubicBezTo>
                <a:cubicBezTo>
                  <a:pt x="9353" y="5015"/>
                  <a:pt x="9368" y="4957"/>
                  <a:pt x="9353" y="4943"/>
                </a:cubicBezTo>
                <a:cubicBezTo>
                  <a:pt x="9339" y="4943"/>
                  <a:pt x="9339" y="4929"/>
                  <a:pt x="9353" y="4914"/>
                </a:cubicBezTo>
                <a:cubicBezTo>
                  <a:pt x="9378" y="4902"/>
                  <a:pt x="9413" y="4868"/>
                  <a:pt x="9423" y="4868"/>
                </a:cubicBezTo>
                <a:close/>
                <a:moveTo>
                  <a:pt x="8924" y="5000"/>
                </a:moveTo>
                <a:cubicBezTo>
                  <a:pt x="8934" y="5000"/>
                  <a:pt x="8947" y="5016"/>
                  <a:pt x="8965" y="5044"/>
                </a:cubicBezTo>
                <a:cubicBezTo>
                  <a:pt x="8980" y="5072"/>
                  <a:pt x="9023" y="5159"/>
                  <a:pt x="9023" y="5159"/>
                </a:cubicBezTo>
                <a:cubicBezTo>
                  <a:pt x="9018" y="5163"/>
                  <a:pt x="9013" y="5165"/>
                  <a:pt x="9008" y="5165"/>
                </a:cubicBezTo>
                <a:cubicBezTo>
                  <a:pt x="8999" y="5165"/>
                  <a:pt x="8989" y="5159"/>
                  <a:pt x="8980" y="5159"/>
                </a:cubicBezTo>
                <a:lnTo>
                  <a:pt x="8965" y="5144"/>
                </a:lnTo>
                <a:lnTo>
                  <a:pt x="8922" y="5087"/>
                </a:lnTo>
                <a:cubicBezTo>
                  <a:pt x="8908" y="5072"/>
                  <a:pt x="8865" y="5072"/>
                  <a:pt x="8865" y="5072"/>
                </a:cubicBezTo>
                <a:cubicBezTo>
                  <a:pt x="8865" y="5058"/>
                  <a:pt x="8893" y="5029"/>
                  <a:pt x="8908" y="5015"/>
                </a:cubicBezTo>
                <a:cubicBezTo>
                  <a:pt x="8913" y="5005"/>
                  <a:pt x="8918" y="5000"/>
                  <a:pt x="8924" y="5000"/>
                </a:cubicBezTo>
                <a:close/>
                <a:moveTo>
                  <a:pt x="7090" y="5008"/>
                </a:moveTo>
                <a:lnTo>
                  <a:pt x="7090" y="5008"/>
                </a:lnTo>
                <a:cubicBezTo>
                  <a:pt x="7082" y="5023"/>
                  <a:pt x="7067" y="5057"/>
                  <a:pt x="7040" y="5101"/>
                </a:cubicBezTo>
                <a:lnTo>
                  <a:pt x="7026" y="5173"/>
                </a:lnTo>
                <a:cubicBezTo>
                  <a:pt x="7026" y="5173"/>
                  <a:pt x="7011" y="5173"/>
                  <a:pt x="6997" y="5159"/>
                </a:cubicBezTo>
                <a:cubicBezTo>
                  <a:pt x="6997" y="5159"/>
                  <a:pt x="7040" y="5087"/>
                  <a:pt x="7040" y="5072"/>
                </a:cubicBezTo>
                <a:cubicBezTo>
                  <a:pt x="7052" y="5048"/>
                  <a:pt x="7075" y="5023"/>
                  <a:pt x="7090" y="5008"/>
                </a:cubicBezTo>
                <a:close/>
                <a:moveTo>
                  <a:pt x="16573" y="5005"/>
                </a:moveTo>
                <a:cubicBezTo>
                  <a:pt x="16580" y="5005"/>
                  <a:pt x="16592" y="5012"/>
                  <a:pt x="16609" y="5029"/>
                </a:cubicBezTo>
                <a:cubicBezTo>
                  <a:pt x="16637" y="5058"/>
                  <a:pt x="16681" y="5130"/>
                  <a:pt x="16681" y="5130"/>
                </a:cubicBezTo>
                <a:cubicBezTo>
                  <a:pt x="16666" y="5130"/>
                  <a:pt x="16623" y="5159"/>
                  <a:pt x="16609" y="5173"/>
                </a:cubicBezTo>
                <a:cubicBezTo>
                  <a:pt x="16606" y="5176"/>
                  <a:pt x="16602" y="5177"/>
                  <a:pt x="16597" y="5177"/>
                </a:cubicBezTo>
                <a:cubicBezTo>
                  <a:pt x="16575" y="5177"/>
                  <a:pt x="16534" y="5153"/>
                  <a:pt x="16522" y="5130"/>
                </a:cubicBezTo>
                <a:cubicBezTo>
                  <a:pt x="16522" y="5101"/>
                  <a:pt x="16551" y="5087"/>
                  <a:pt x="16566" y="5087"/>
                </a:cubicBezTo>
                <a:cubicBezTo>
                  <a:pt x="16567" y="5088"/>
                  <a:pt x="16569" y="5089"/>
                  <a:pt x="16570" y="5089"/>
                </a:cubicBezTo>
                <a:cubicBezTo>
                  <a:pt x="16580" y="5089"/>
                  <a:pt x="16578" y="5040"/>
                  <a:pt x="16566" y="5015"/>
                </a:cubicBezTo>
                <a:cubicBezTo>
                  <a:pt x="16566" y="5009"/>
                  <a:pt x="16568" y="5005"/>
                  <a:pt x="16573" y="5005"/>
                </a:cubicBezTo>
                <a:close/>
                <a:moveTo>
                  <a:pt x="7313" y="5072"/>
                </a:moveTo>
                <a:cubicBezTo>
                  <a:pt x="7327" y="5072"/>
                  <a:pt x="7399" y="5115"/>
                  <a:pt x="7399" y="5159"/>
                </a:cubicBezTo>
                <a:cubicBezTo>
                  <a:pt x="7399" y="5186"/>
                  <a:pt x="7387" y="5202"/>
                  <a:pt x="7367" y="5202"/>
                </a:cubicBezTo>
                <a:cubicBezTo>
                  <a:pt x="7356" y="5202"/>
                  <a:pt x="7343" y="5197"/>
                  <a:pt x="7327" y="5187"/>
                </a:cubicBezTo>
                <a:lnTo>
                  <a:pt x="7313" y="5115"/>
                </a:lnTo>
                <a:lnTo>
                  <a:pt x="7313" y="5101"/>
                </a:lnTo>
                <a:cubicBezTo>
                  <a:pt x="7293" y="5111"/>
                  <a:pt x="7265" y="5121"/>
                  <a:pt x="7251" y="5121"/>
                </a:cubicBezTo>
                <a:cubicBezTo>
                  <a:pt x="7245" y="5121"/>
                  <a:pt x="7241" y="5120"/>
                  <a:pt x="7241" y="5115"/>
                </a:cubicBezTo>
                <a:cubicBezTo>
                  <a:pt x="7241" y="5087"/>
                  <a:pt x="7299" y="5072"/>
                  <a:pt x="7313" y="5072"/>
                </a:cubicBezTo>
                <a:close/>
                <a:moveTo>
                  <a:pt x="13178" y="5111"/>
                </a:moveTo>
                <a:cubicBezTo>
                  <a:pt x="13185" y="5111"/>
                  <a:pt x="13204" y="5133"/>
                  <a:pt x="13204" y="5144"/>
                </a:cubicBezTo>
                <a:cubicBezTo>
                  <a:pt x="13218" y="5159"/>
                  <a:pt x="13204" y="5173"/>
                  <a:pt x="13175" y="5202"/>
                </a:cubicBezTo>
                <a:cubicBezTo>
                  <a:pt x="13144" y="5212"/>
                  <a:pt x="13085" y="5222"/>
                  <a:pt x="13053" y="5222"/>
                </a:cubicBezTo>
                <a:cubicBezTo>
                  <a:pt x="13040" y="5222"/>
                  <a:pt x="13031" y="5220"/>
                  <a:pt x="13031" y="5216"/>
                </a:cubicBezTo>
                <a:cubicBezTo>
                  <a:pt x="13031" y="5202"/>
                  <a:pt x="13046" y="5159"/>
                  <a:pt x="13060" y="5115"/>
                </a:cubicBezTo>
                <a:lnTo>
                  <a:pt x="13089" y="5159"/>
                </a:lnTo>
                <a:lnTo>
                  <a:pt x="13103" y="5173"/>
                </a:lnTo>
                <a:cubicBezTo>
                  <a:pt x="13146" y="5173"/>
                  <a:pt x="13175" y="5130"/>
                  <a:pt x="13175" y="5115"/>
                </a:cubicBezTo>
                <a:cubicBezTo>
                  <a:pt x="13175" y="5113"/>
                  <a:pt x="13176" y="5111"/>
                  <a:pt x="13178" y="5111"/>
                </a:cubicBezTo>
                <a:close/>
                <a:moveTo>
                  <a:pt x="17456" y="5130"/>
                </a:moveTo>
                <a:cubicBezTo>
                  <a:pt x="17485" y="5130"/>
                  <a:pt x="17499" y="5144"/>
                  <a:pt x="17499" y="5159"/>
                </a:cubicBezTo>
                <a:cubicBezTo>
                  <a:pt x="17499" y="5159"/>
                  <a:pt x="17471" y="5187"/>
                  <a:pt x="17442" y="5202"/>
                </a:cubicBezTo>
                <a:lnTo>
                  <a:pt x="17399" y="5230"/>
                </a:lnTo>
                <a:cubicBezTo>
                  <a:pt x="17399" y="5230"/>
                  <a:pt x="17370" y="5216"/>
                  <a:pt x="17370" y="5216"/>
                </a:cubicBezTo>
                <a:cubicBezTo>
                  <a:pt x="17370" y="5202"/>
                  <a:pt x="17370" y="5173"/>
                  <a:pt x="17385" y="5173"/>
                </a:cubicBezTo>
                <a:cubicBezTo>
                  <a:pt x="17399" y="5159"/>
                  <a:pt x="17413" y="5144"/>
                  <a:pt x="17428" y="5144"/>
                </a:cubicBezTo>
                <a:lnTo>
                  <a:pt x="17456" y="5130"/>
                </a:lnTo>
                <a:close/>
                <a:moveTo>
                  <a:pt x="21770" y="5109"/>
                </a:moveTo>
                <a:cubicBezTo>
                  <a:pt x="21781" y="5109"/>
                  <a:pt x="21790" y="5111"/>
                  <a:pt x="21795" y="5115"/>
                </a:cubicBezTo>
                <a:cubicBezTo>
                  <a:pt x="21795" y="5130"/>
                  <a:pt x="21781" y="5159"/>
                  <a:pt x="21767" y="5173"/>
                </a:cubicBezTo>
                <a:cubicBezTo>
                  <a:pt x="21753" y="5200"/>
                  <a:pt x="21677" y="5289"/>
                  <a:pt x="21655" y="5289"/>
                </a:cubicBezTo>
                <a:cubicBezTo>
                  <a:pt x="21654" y="5289"/>
                  <a:pt x="21653" y="5289"/>
                  <a:pt x="21652" y="5288"/>
                </a:cubicBezTo>
                <a:cubicBezTo>
                  <a:pt x="21652" y="5273"/>
                  <a:pt x="21623" y="5245"/>
                  <a:pt x="21608" y="5230"/>
                </a:cubicBezTo>
                <a:lnTo>
                  <a:pt x="21608" y="5202"/>
                </a:lnTo>
                <a:lnTo>
                  <a:pt x="21608" y="5173"/>
                </a:lnTo>
                <a:lnTo>
                  <a:pt x="21680" y="5173"/>
                </a:lnTo>
                <a:cubicBezTo>
                  <a:pt x="21680" y="5159"/>
                  <a:pt x="21695" y="5115"/>
                  <a:pt x="21709" y="5115"/>
                </a:cubicBezTo>
                <a:cubicBezTo>
                  <a:pt x="21719" y="5115"/>
                  <a:pt x="21747" y="5109"/>
                  <a:pt x="21770" y="5109"/>
                </a:cubicBezTo>
                <a:close/>
                <a:moveTo>
                  <a:pt x="21314" y="5009"/>
                </a:moveTo>
                <a:cubicBezTo>
                  <a:pt x="21328" y="5009"/>
                  <a:pt x="21336" y="5019"/>
                  <a:pt x="21336" y="5029"/>
                </a:cubicBezTo>
                <a:lnTo>
                  <a:pt x="21321" y="5044"/>
                </a:lnTo>
                <a:cubicBezTo>
                  <a:pt x="21307" y="5087"/>
                  <a:pt x="21278" y="5115"/>
                  <a:pt x="21264" y="5159"/>
                </a:cubicBezTo>
                <a:lnTo>
                  <a:pt x="21264" y="5202"/>
                </a:lnTo>
                <a:cubicBezTo>
                  <a:pt x="21264" y="5252"/>
                  <a:pt x="21253" y="5291"/>
                  <a:pt x="21241" y="5291"/>
                </a:cubicBezTo>
                <a:cubicBezTo>
                  <a:pt x="21239" y="5291"/>
                  <a:pt x="21237" y="5290"/>
                  <a:pt x="21235" y="5288"/>
                </a:cubicBezTo>
                <a:cubicBezTo>
                  <a:pt x="21221" y="5288"/>
                  <a:pt x="21221" y="5230"/>
                  <a:pt x="21206" y="5173"/>
                </a:cubicBezTo>
                <a:lnTo>
                  <a:pt x="21177" y="5130"/>
                </a:lnTo>
                <a:lnTo>
                  <a:pt x="21163" y="5101"/>
                </a:lnTo>
                <a:cubicBezTo>
                  <a:pt x="21163" y="5073"/>
                  <a:pt x="21181" y="5057"/>
                  <a:pt x="21194" y="5057"/>
                </a:cubicBezTo>
                <a:cubicBezTo>
                  <a:pt x="21201" y="5057"/>
                  <a:pt x="21206" y="5062"/>
                  <a:pt x="21206" y="5072"/>
                </a:cubicBezTo>
                <a:cubicBezTo>
                  <a:pt x="21216" y="5082"/>
                  <a:pt x="21234" y="5093"/>
                  <a:pt x="21253" y="5093"/>
                </a:cubicBezTo>
                <a:cubicBezTo>
                  <a:pt x="21261" y="5093"/>
                  <a:pt x="21270" y="5091"/>
                  <a:pt x="21278" y="5087"/>
                </a:cubicBezTo>
                <a:lnTo>
                  <a:pt x="21292" y="5029"/>
                </a:lnTo>
                <a:lnTo>
                  <a:pt x="21292" y="5015"/>
                </a:lnTo>
                <a:cubicBezTo>
                  <a:pt x="21301" y="5011"/>
                  <a:pt x="21308" y="5009"/>
                  <a:pt x="21314" y="5009"/>
                </a:cubicBezTo>
                <a:close/>
                <a:moveTo>
                  <a:pt x="16119" y="5196"/>
                </a:moveTo>
                <a:cubicBezTo>
                  <a:pt x="16149" y="5196"/>
                  <a:pt x="16188" y="5261"/>
                  <a:pt x="16163" y="5273"/>
                </a:cubicBezTo>
                <a:cubicBezTo>
                  <a:pt x="16153" y="5284"/>
                  <a:pt x="16129" y="5294"/>
                  <a:pt x="16105" y="5294"/>
                </a:cubicBezTo>
                <a:cubicBezTo>
                  <a:pt x="16095" y="5294"/>
                  <a:pt x="16086" y="5292"/>
                  <a:pt x="16077" y="5288"/>
                </a:cubicBezTo>
                <a:cubicBezTo>
                  <a:pt x="16063" y="5259"/>
                  <a:pt x="16077" y="5230"/>
                  <a:pt x="16106" y="5202"/>
                </a:cubicBezTo>
                <a:cubicBezTo>
                  <a:pt x="16110" y="5198"/>
                  <a:pt x="16115" y="5196"/>
                  <a:pt x="16119" y="5196"/>
                </a:cubicBezTo>
                <a:close/>
                <a:moveTo>
                  <a:pt x="21465" y="5178"/>
                </a:moveTo>
                <a:cubicBezTo>
                  <a:pt x="21472" y="5178"/>
                  <a:pt x="21482" y="5181"/>
                  <a:pt x="21494" y="5187"/>
                </a:cubicBezTo>
                <a:lnTo>
                  <a:pt x="21508" y="5202"/>
                </a:lnTo>
                <a:lnTo>
                  <a:pt x="21537" y="5216"/>
                </a:lnTo>
                <a:cubicBezTo>
                  <a:pt x="21529" y="5232"/>
                  <a:pt x="21516" y="5252"/>
                  <a:pt x="21507" y="5270"/>
                </a:cubicBezTo>
                <a:lnTo>
                  <a:pt x="21507" y="5270"/>
                </a:lnTo>
                <a:lnTo>
                  <a:pt x="21494" y="5230"/>
                </a:lnTo>
                <a:cubicBezTo>
                  <a:pt x="21474" y="5224"/>
                  <a:pt x="21455" y="5218"/>
                  <a:pt x="21440" y="5212"/>
                </a:cubicBezTo>
                <a:lnTo>
                  <a:pt x="21440" y="5212"/>
                </a:lnTo>
                <a:lnTo>
                  <a:pt x="21436" y="5216"/>
                </a:lnTo>
                <a:cubicBezTo>
                  <a:pt x="21426" y="5226"/>
                  <a:pt x="21416" y="5243"/>
                  <a:pt x="21402" y="5243"/>
                </a:cubicBezTo>
                <a:cubicBezTo>
                  <a:pt x="21399" y="5243"/>
                  <a:pt x="21396" y="5242"/>
                  <a:pt x="21393" y="5241"/>
                </a:cubicBezTo>
                <a:lnTo>
                  <a:pt x="21393" y="5241"/>
                </a:lnTo>
                <a:cubicBezTo>
                  <a:pt x="21393" y="5242"/>
                  <a:pt x="21393" y="5243"/>
                  <a:pt x="21393" y="5245"/>
                </a:cubicBezTo>
                <a:lnTo>
                  <a:pt x="21407" y="5259"/>
                </a:lnTo>
                <a:lnTo>
                  <a:pt x="21422" y="5288"/>
                </a:lnTo>
                <a:cubicBezTo>
                  <a:pt x="21425" y="5291"/>
                  <a:pt x="21428" y="5294"/>
                  <a:pt x="21430" y="5297"/>
                </a:cubicBezTo>
                <a:lnTo>
                  <a:pt x="21430" y="5297"/>
                </a:lnTo>
                <a:cubicBezTo>
                  <a:pt x="21415" y="5292"/>
                  <a:pt x="21400" y="5288"/>
                  <a:pt x="21393" y="5288"/>
                </a:cubicBezTo>
                <a:cubicBezTo>
                  <a:pt x="21379" y="5288"/>
                  <a:pt x="21364" y="5331"/>
                  <a:pt x="21364" y="5345"/>
                </a:cubicBezTo>
                <a:cubicBezTo>
                  <a:pt x="21364" y="5355"/>
                  <a:pt x="21350" y="5366"/>
                  <a:pt x="21326" y="5366"/>
                </a:cubicBezTo>
                <a:cubicBezTo>
                  <a:pt x="21316" y="5366"/>
                  <a:pt x="21305" y="5364"/>
                  <a:pt x="21292" y="5360"/>
                </a:cubicBezTo>
                <a:lnTo>
                  <a:pt x="21292" y="5317"/>
                </a:lnTo>
                <a:cubicBezTo>
                  <a:pt x="21280" y="5280"/>
                  <a:pt x="21319" y="5224"/>
                  <a:pt x="21357" y="5224"/>
                </a:cubicBezTo>
                <a:cubicBezTo>
                  <a:pt x="21365" y="5224"/>
                  <a:pt x="21372" y="5226"/>
                  <a:pt x="21379" y="5230"/>
                </a:cubicBezTo>
                <a:cubicBezTo>
                  <a:pt x="21384" y="5236"/>
                  <a:pt x="21389" y="5239"/>
                  <a:pt x="21393" y="5241"/>
                </a:cubicBezTo>
                <a:lnTo>
                  <a:pt x="21393" y="5241"/>
                </a:lnTo>
                <a:cubicBezTo>
                  <a:pt x="21393" y="5228"/>
                  <a:pt x="21394" y="5215"/>
                  <a:pt x="21407" y="5202"/>
                </a:cubicBezTo>
                <a:cubicBezTo>
                  <a:pt x="21407" y="5202"/>
                  <a:pt x="21421" y="5206"/>
                  <a:pt x="21440" y="5212"/>
                </a:cubicBezTo>
                <a:lnTo>
                  <a:pt x="21440" y="5212"/>
                </a:lnTo>
                <a:lnTo>
                  <a:pt x="21450" y="5202"/>
                </a:lnTo>
                <a:cubicBezTo>
                  <a:pt x="21450" y="5185"/>
                  <a:pt x="21455" y="5178"/>
                  <a:pt x="21465" y="5178"/>
                </a:cubicBezTo>
                <a:close/>
                <a:moveTo>
                  <a:pt x="14870" y="5302"/>
                </a:moveTo>
                <a:cubicBezTo>
                  <a:pt x="14899" y="5302"/>
                  <a:pt x="14956" y="5317"/>
                  <a:pt x="14971" y="5317"/>
                </a:cubicBezTo>
                <a:cubicBezTo>
                  <a:pt x="14985" y="5331"/>
                  <a:pt x="14971" y="5331"/>
                  <a:pt x="14928" y="5331"/>
                </a:cubicBezTo>
                <a:lnTo>
                  <a:pt x="14913" y="5374"/>
                </a:lnTo>
                <a:cubicBezTo>
                  <a:pt x="14913" y="5379"/>
                  <a:pt x="14909" y="5380"/>
                  <a:pt x="14902" y="5380"/>
                </a:cubicBezTo>
                <a:cubicBezTo>
                  <a:pt x="14888" y="5380"/>
                  <a:pt x="14865" y="5374"/>
                  <a:pt x="14856" y="5374"/>
                </a:cubicBezTo>
                <a:cubicBezTo>
                  <a:pt x="14856" y="5374"/>
                  <a:pt x="14856" y="5331"/>
                  <a:pt x="14856" y="5331"/>
                </a:cubicBezTo>
                <a:lnTo>
                  <a:pt x="14870" y="5302"/>
                </a:lnTo>
                <a:close/>
                <a:moveTo>
                  <a:pt x="16449" y="5111"/>
                </a:moveTo>
                <a:cubicBezTo>
                  <a:pt x="16454" y="5111"/>
                  <a:pt x="16459" y="5113"/>
                  <a:pt x="16465" y="5115"/>
                </a:cubicBezTo>
                <a:lnTo>
                  <a:pt x="16479" y="5115"/>
                </a:lnTo>
                <a:cubicBezTo>
                  <a:pt x="16508" y="5130"/>
                  <a:pt x="16508" y="5187"/>
                  <a:pt x="16479" y="5230"/>
                </a:cubicBezTo>
                <a:lnTo>
                  <a:pt x="16465" y="5230"/>
                </a:lnTo>
                <a:lnTo>
                  <a:pt x="16422" y="5216"/>
                </a:lnTo>
                <a:cubicBezTo>
                  <a:pt x="16408" y="5259"/>
                  <a:pt x="16364" y="5317"/>
                  <a:pt x="16336" y="5345"/>
                </a:cubicBezTo>
                <a:lnTo>
                  <a:pt x="16321" y="5374"/>
                </a:lnTo>
                <a:cubicBezTo>
                  <a:pt x="16321" y="5374"/>
                  <a:pt x="16315" y="5380"/>
                  <a:pt x="16311" y="5380"/>
                </a:cubicBezTo>
                <a:cubicBezTo>
                  <a:pt x="16309" y="5380"/>
                  <a:pt x="16307" y="5379"/>
                  <a:pt x="16307" y="5374"/>
                </a:cubicBezTo>
                <a:cubicBezTo>
                  <a:pt x="16293" y="5374"/>
                  <a:pt x="16293" y="5360"/>
                  <a:pt x="16293" y="5360"/>
                </a:cubicBezTo>
                <a:lnTo>
                  <a:pt x="16293" y="5331"/>
                </a:lnTo>
                <a:cubicBezTo>
                  <a:pt x="16307" y="5317"/>
                  <a:pt x="16307" y="5245"/>
                  <a:pt x="16321" y="5173"/>
                </a:cubicBezTo>
                <a:lnTo>
                  <a:pt x="16408" y="5130"/>
                </a:lnTo>
                <a:cubicBezTo>
                  <a:pt x="16419" y="5130"/>
                  <a:pt x="16431" y="5111"/>
                  <a:pt x="16449" y="5111"/>
                </a:cubicBezTo>
                <a:close/>
                <a:moveTo>
                  <a:pt x="7536" y="5225"/>
                </a:moveTo>
                <a:cubicBezTo>
                  <a:pt x="7540" y="5225"/>
                  <a:pt x="7543" y="5232"/>
                  <a:pt x="7543" y="5245"/>
                </a:cubicBezTo>
                <a:cubicBezTo>
                  <a:pt x="7557" y="5273"/>
                  <a:pt x="7629" y="5331"/>
                  <a:pt x="7600" y="5360"/>
                </a:cubicBezTo>
                <a:lnTo>
                  <a:pt x="7572" y="5345"/>
                </a:lnTo>
                <a:lnTo>
                  <a:pt x="7543" y="5331"/>
                </a:lnTo>
                <a:cubicBezTo>
                  <a:pt x="7514" y="5345"/>
                  <a:pt x="7485" y="5360"/>
                  <a:pt x="7442" y="5360"/>
                </a:cubicBezTo>
                <a:lnTo>
                  <a:pt x="7457" y="5417"/>
                </a:lnTo>
                <a:cubicBezTo>
                  <a:pt x="7450" y="5424"/>
                  <a:pt x="7442" y="5428"/>
                  <a:pt x="7435" y="5428"/>
                </a:cubicBezTo>
                <a:cubicBezTo>
                  <a:pt x="7428" y="5428"/>
                  <a:pt x="7421" y="5424"/>
                  <a:pt x="7414" y="5417"/>
                </a:cubicBezTo>
                <a:lnTo>
                  <a:pt x="7414" y="5403"/>
                </a:lnTo>
                <a:lnTo>
                  <a:pt x="7414" y="5388"/>
                </a:lnTo>
                <a:cubicBezTo>
                  <a:pt x="7428" y="5360"/>
                  <a:pt x="7500" y="5302"/>
                  <a:pt x="7514" y="5259"/>
                </a:cubicBezTo>
                <a:cubicBezTo>
                  <a:pt x="7522" y="5235"/>
                  <a:pt x="7530" y="5225"/>
                  <a:pt x="7536" y="5225"/>
                </a:cubicBezTo>
                <a:close/>
                <a:moveTo>
                  <a:pt x="16212" y="5335"/>
                </a:moveTo>
                <a:cubicBezTo>
                  <a:pt x="16224" y="5335"/>
                  <a:pt x="16235" y="5338"/>
                  <a:pt x="16235" y="5345"/>
                </a:cubicBezTo>
                <a:cubicBezTo>
                  <a:pt x="16235" y="5360"/>
                  <a:pt x="16264" y="5403"/>
                  <a:pt x="16278" y="5417"/>
                </a:cubicBezTo>
                <a:cubicBezTo>
                  <a:pt x="16278" y="5431"/>
                  <a:pt x="16235" y="5431"/>
                  <a:pt x="16221" y="5431"/>
                </a:cubicBezTo>
                <a:cubicBezTo>
                  <a:pt x="16192" y="5446"/>
                  <a:pt x="16135" y="5446"/>
                  <a:pt x="16120" y="5446"/>
                </a:cubicBezTo>
                <a:cubicBezTo>
                  <a:pt x="16091" y="5446"/>
                  <a:pt x="16077" y="5446"/>
                  <a:pt x="16063" y="5417"/>
                </a:cubicBezTo>
                <a:cubicBezTo>
                  <a:pt x="16063" y="5403"/>
                  <a:pt x="16163" y="5360"/>
                  <a:pt x="16178" y="5345"/>
                </a:cubicBezTo>
                <a:cubicBezTo>
                  <a:pt x="16185" y="5338"/>
                  <a:pt x="16199" y="5335"/>
                  <a:pt x="16212" y="5335"/>
                </a:cubicBezTo>
                <a:close/>
                <a:moveTo>
                  <a:pt x="16508" y="5345"/>
                </a:moveTo>
                <a:lnTo>
                  <a:pt x="16508" y="5374"/>
                </a:lnTo>
                <a:lnTo>
                  <a:pt x="16508" y="5388"/>
                </a:lnTo>
                <a:cubicBezTo>
                  <a:pt x="16508" y="5403"/>
                  <a:pt x="16494" y="5403"/>
                  <a:pt x="16479" y="5403"/>
                </a:cubicBezTo>
                <a:lnTo>
                  <a:pt x="16479" y="5417"/>
                </a:lnTo>
                <a:cubicBezTo>
                  <a:pt x="16465" y="5417"/>
                  <a:pt x="16451" y="5417"/>
                  <a:pt x="16451" y="5431"/>
                </a:cubicBezTo>
                <a:lnTo>
                  <a:pt x="16436" y="5431"/>
                </a:lnTo>
                <a:cubicBezTo>
                  <a:pt x="16451" y="5446"/>
                  <a:pt x="16436" y="5460"/>
                  <a:pt x="16436" y="5460"/>
                </a:cubicBezTo>
                <a:cubicBezTo>
                  <a:pt x="16422" y="5460"/>
                  <a:pt x="16379" y="5403"/>
                  <a:pt x="16393" y="5374"/>
                </a:cubicBezTo>
                <a:cubicBezTo>
                  <a:pt x="16400" y="5360"/>
                  <a:pt x="16408" y="5352"/>
                  <a:pt x="16413" y="5352"/>
                </a:cubicBezTo>
                <a:cubicBezTo>
                  <a:pt x="16418" y="5352"/>
                  <a:pt x="16422" y="5360"/>
                  <a:pt x="16422" y="5374"/>
                </a:cubicBezTo>
                <a:cubicBezTo>
                  <a:pt x="16422" y="5380"/>
                  <a:pt x="16425" y="5382"/>
                  <a:pt x="16429" y="5382"/>
                </a:cubicBezTo>
                <a:cubicBezTo>
                  <a:pt x="16448" y="5382"/>
                  <a:pt x="16497" y="5345"/>
                  <a:pt x="16508" y="5345"/>
                </a:cubicBezTo>
                <a:close/>
                <a:moveTo>
                  <a:pt x="12069" y="5345"/>
                </a:moveTo>
                <a:cubicBezTo>
                  <a:pt x="12083" y="5360"/>
                  <a:pt x="12083" y="5360"/>
                  <a:pt x="12083" y="5374"/>
                </a:cubicBezTo>
                <a:lnTo>
                  <a:pt x="12069" y="5388"/>
                </a:lnTo>
                <a:lnTo>
                  <a:pt x="12054" y="5403"/>
                </a:lnTo>
                <a:cubicBezTo>
                  <a:pt x="12040" y="5431"/>
                  <a:pt x="12026" y="5460"/>
                  <a:pt x="12026" y="5475"/>
                </a:cubicBezTo>
                <a:cubicBezTo>
                  <a:pt x="12023" y="5477"/>
                  <a:pt x="12020" y="5478"/>
                  <a:pt x="12018" y="5478"/>
                </a:cubicBezTo>
                <a:cubicBezTo>
                  <a:pt x="12006" y="5478"/>
                  <a:pt x="11992" y="5453"/>
                  <a:pt x="11968" y="5417"/>
                </a:cubicBezTo>
                <a:lnTo>
                  <a:pt x="11997" y="5388"/>
                </a:lnTo>
                <a:lnTo>
                  <a:pt x="12026" y="5374"/>
                </a:lnTo>
                <a:cubicBezTo>
                  <a:pt x="12040" y="5360"/>
                  <a:pt x="12069" y="5345"/>
                  <a:pt x="12069" y="5345"/>
                </a:cubicBezTo>
                <a:close/>
                <a:moveTo>
                  <a:pt x="5431" y="5144"/>
                </a:moveTo>
                <a:cubicBezTo>
                  <a:pt x="5445" y="5144"/>
                  <a:pt x="5503" y="5159"/>
                  <a:pt x="5488" y="5187"/>
                </a:cubicBezTo>
                <a:lnTo>
                  <a:pt x="5488" y="5288"/>
                </a:lnTo>
                <a:cubicBezTo>
                  <a:pt x="5497" y="5285"/>
                  <a:pt x="5504" y="5284"/>
                  <a:pt x="5511" y="5284"/>
                </a:cubicBezTo>
                <a:cubicBezTo>
                  <a:pt x="5541" y="5284"/>
                  <a:pt x="5558" y="5305"/>
                  <a:pt x="5546" y="5317"/>
                </a:cubicBezTo>
                <a:cubicBezTo>
                  <a:pt x="5546" y="5331"/>
                  <a:pt x="5546" y="5345"/>
                  <a:pt x="5546" y="5360"/>
                </a:cubicBezTo>
                <a:lnTo>
                  <a:pt x="5546" y="5374"/>
                </a:lnTo>
                <a:lnTo>
                  <a:pt x="5532" y="5431"/>
                </a:lnTo>
                <a:cubicBezTo>
                  <a:pt x="5503" y="5460"/>
                  <a:pt x="5445" y="5503"/>
                  <a:pt x="5431" y="5503"/>
                </a:cubicBezTo>
                <a:cubicBezTo>
                  <a:pt x="5417" y="5503"/>
                  <a:pt x="5417" y="5446"/>
                  <a:pt x="5417" y="5431"/>
                </a:cubicBezTo>
                <a:cubicBezTo>
                  <a:pt x="5431" y="5403"/>
                  <a:pt x="5460" y="5360"/>
                  <a:pt x="5474" y="5345"/>
                </a:cubicBezTo>
                <a:cubicBezTo>
                  <a:pt x="5488" y="5331"/>
                  <a:pt x="5474" y="5288"/>
                  <a:pt x="5474" y="5273"/>
                </a:cubicBezTo>
                <a:cubicBezTo>
                  <a:pt x="5472" y="5272"/>
                  <a:pt x="5470" y="5271"/>
                  <a:pt x="5467" y="5271"/>
                </a:cubicBezTo>
                <a:cubicBezTo>
                  <a:pt x="5444" y="5271"/>
                  <a:pt x="5385" y="5318"/>
                  <a:pt x="5359" y="5331"/>
                </a:cubicBezTo>
                <a:cubicBezTo>
                  <a:pt x="5330" y="5360"/>
                  <a:pt x="5302" y="5403"/>
                  <a:pt x="5302" y="5446"/>
                </a:cubicBezTo>
                <a:lnTo>
                  <a:pt x="5287" y="5460"/>
                </a:lnTo>
                <a:lnTo>
                  <a:pt x="5273" y="5475"/>
                </a:lnTo>
                <a:cubicBezTo>
                  <a:pt x="5259" y="5460"/>
                  <a:pt x="5230" y="5431"/>
                  <a:pt x="5230" y="5431"/>
                </a:cubicBezTo>
                <a:cubicBezTo>
                  <a:pt x="5230" y="5417"/>
                  <a:pt x="5201" y="5403"/>
                  <a:pt x="5187" y="5388"/>
                </a:cubicBezTo>
                <a:lnTo>
                  <a:pt x="5201" y="5360"/>
                </a:lnTo>
                <a:lnTo>
                  <a:pt x="5244" y="5360"/>
                </a:lnTo>
                <a:lnTo>
                  <a:pt x="5259" y="5374"/>
                </a:lnTo>
                <a:cubicBezTo>
                  <a:pt x="5261" y="5375"/>
                  <a:pt x="5264" y="5376"/>
                  <a:pt x="5266" y="5376"/>
                </a:cubicBezTo>
                <a:cubicBezTo>
                  <a:pt x="5287" y="5376"/>
                  <a:pt x="5286" y="5317"/>
                  <a:pt x="5273" y="5317"/>
                </a:cubicBezTo>
                <a:cubicBezTo>
                  <a:pt x="5259" y="5317"/>
                  <a:pt x="5230" y="5317"/>
                  <a:pt x="5215" y="5331"/>
                </a:cubicBezTo>
                <a:lnTo>
                  <a:pt x="5215" y="5317"/>
                </a:lnTo>
                <a:cubicBezTo>
                  <a:pt x="5201" y="5302"/>
                  <a:pt x="5201" y="5273"/>
                  <a:pt x="5201" y="5273"/>
                </a:cubicBezTo>
                <a:lnTo>
                  <a:pt x="5230" y="5245"/>
                </a:lnTo>
                <a:cubicBezTo>
                  <a:pt x="5248" y="5233"/>
                  <a:pt x="5266" y="5228"/>
                  <a:pt x="5281" y="5228"/>
                </a:cubicBezTo>
                <a:cubicBezTo>
                  <a:pt x="5302" y="5228"/>
                  <a:pt x="5316" y="5236"/>
                  <a:pt x="5316" y="5245"/>
                </a:cubicBezTo>
                <a:cubicBezTo>
                  <a:pt x="5323" y="5252"/>
                  <a:pt x="5330" y="5255"/>
                  <a:pt x="5338" y="5255"/>
                </a:cubicBezTo>
                <a:cubicBezTo>
                  <a:pt x="5345" y="5255"/>
                  <a:pt x="5352" y="5252"/>
                  <a:pt x="5359" y="5245"/>
                </a:cubicBezTo>
                <a:cubicBezTo>
                  <a:pt x="5359" y="5173"/>
                  <a:pt x="5402" y="5173"/>
                  <a:pt x="5431" y="5144"/>
                </a:cubicBezTo>
                <a:close/>
                <a:moveTo>
                  <a:pt x="20960" y="5446"/>
                </a:moveTo>
                <a:lnTo>
                  <a:pt x="20960" y="5446"/>
                </a:lnTo>
                <a:cubicBezTo>
                  <a:pt x="20994" y="5470"/>
                  <a:pt x="21028" y="5498"/>
                  <a:pt x="21048" y="5518"/>
                </a:cubicBezTo>
                <a:lnTo>
                  <a:pt x="21005" y="5518"/>
                </a:lnTo>
                <a:cubicBezTo>
                  <a:pt x="20962" y="5518"/>
                  <a:pt x="20919" y="5503"/>
                  <a:pt x="20904" y="5489"/>
                </a:cubicBezTo>
                <a:lnTo>
                  <a:pt x="20904" y="5475"/>
                </a:lnTo>
                <a:lnTo>
                  <a:pt x="20904" y="5460"/>
                </a:lnTo>
                <a:cubicBezTo>
                  <a:pt x="20907" y="5458"/>
                  <a:pt x="20909" y="5457"/>
                  <a:pt x="20912" y="5457"/>
                </a:cubicBezTo>
                <a:cubicBezTo>
                  <a:pt x="20931" y="5457"/>
                  <a:pt x="20964" y="5489"/>
                  <a:pt x="20976" y="5489"/>
                </a:cubicBezTo>
                <a:cubicBezTo>
                  <a:pt x="20976" y="5479"/>
                  <a:pt x="20963" y="5470"/>
                  <a:pt x="20942" y="5460"/>
                </a:cubicBezTo>
                <a:lnTo>
                  <a:pt x="20942" y="5460"/>
                </a:lnTo>
                <a:cubicBezTo>
                  <a:pt x="20939" y="5460"/>
                  <a:pt x="20936" y="5460"/>
                  <a:pt x="20933" y="5460"/>
                </a:cubicBezTo>
                <a:lnTo>
                  <a:pt x="20927" y="5454"/>
                </a:lnTo>
                <a:lnTo>
                  <a:pt x="20927" y="5454"/>
                </a:lnTo>
                <a:cubicBezTo>
                  <a:pt x="20932" y="5456"/>
                  <a:pt x="20937" y="5458"/>
                  <a:pt x="20942" y="5460"/>
                </a:cubicBezTo>
                <a:lnTo>
                  <a:pt x="20942" y="5460"/>
                </a:lnTo>
                <a:cubicBezTo>
                  <a:pt x="20950" y="5459"/>
                  <a:pt x="20957" y="5457"/>
                  <a:pt x="20960" y="5446"/>
                </a:cubicBezTo>
                <a:close/>
                <a:moveTo>
                  <a:pt x="20587" y="5466"/>
                </a:moveTo>
                <a:lnTo>
                  <a:pt x="20587" y="5466"/>
                </a:lnTo>
                <a:cubicBezTo>
                  <a:pt x="20586" y="5475"/>
                  <a:pt x="20586" y="5482"/>
                  <a:pt x="20588" y="5489"/>
                </a:cubicBezTo>
                <a:lnTo>
                  <a:pt x="20617" y="5503"/>
                </a:lnTo>
                <a:lnTo>
                  <a:pt x="20647" y="5513"/>
                </a:lnTo>
                <a:lnTo>
                  <a:pt x="20647" y="5513"/>
                </a:lnTo>
                <a:cubicBezTo>
                  <a:pt x="20649" y="5507"/>
                  <a:pt x="20655" y="5499"/>
                  <a:pt x="20663" y="5490"/>
                </a:cubicBezTo>
                <a:lnTo>
                  <a:pt x="20663" y="5490"/>
                </a:lnTo>
                <a:cubicBezTo>
                  <a:pt x="20661" y="5499"/>
                  <a:pt x="20660" y="5508"/>
                  <a:pt x="20660" y="5518"/>
                </a:cubicBezTo>
                <a:lnTo>
                  <a:pt x="20647" y="5513"/>
                </a:lnTo>
                <a:lnTo>
                  <a:pt x="20647" y="5513"/>
                </a:lnTo>
                <a:cubicBezTo>
                  <a:pt x="20646" y="5515"/>
                  <a:pt x="20646" y="5516"/>
                  <a:pt x="20646" y="5518"/>
                </a:cubicBezTo>
                <a:cubicBezTo>
                  <a:pt x="20639" y="5518"/>
                  <a:pt x="20624" y="5521"/>
                  <a:pt x="20610" y="5521"/>
                </a:cubicBezTo>
                <a:cubicBezTo>
                  <a:pt x="20596" y="5521"/>
                  <a:pt x="20581" y="5518"/>
                  <a:pt x="20574" y="5503"/>
                </a:cubicBezTo>
                <a:cubicBezTo>
                  <a:pt x="20574" y="5494"/>
                  <a:pt x="20580" y="5480"/>
                  <a:pt x="20587" y="5466"/>
                </a:cubicBezTo>
                <a:close/>
                <a:moveTo>
                  <a:pt x="11566" y="5417"/>
                </a:moveTo>
                <a:cubicBezTo>
                  <a:pt x="11580" y="5417"/>
                  <a:pt x="11638" y="5460"/>
                  <a:pt x="11638" y="5489"/>
                </a:cubicBezTo>
                <a:cubicBezTo>
                  <a:pt x="11638" y="5503"/>
                  <a:pt x="11623" y="5518"/>
                  <a:pt x="11609" y="5532"/>
                </a:cubicBezTo>
                <a:lnTo>
                  <a:pt x="11580" y="5532"/>
                </a:lnTo>
                <a:cubicBezTo>
                  <a:pt x="11566" y="5518"/>
                  <a:pt x="11551" y="5475"/>
                  <a:pt x="11537" y="5446"/>
                </a:cubicBezTo>
                <a:cubicBezTo>
                  <a:pt x="11537" y="5431"/>
                  <a:pt x="11537" y="5417"/>
                  <a:pt x="11566" y="5417"/>
                </a:cubicBezTo>
                <a:close/>
                <a:moveTo>
                  <a:pt x="5733" y="5475"/>
                </a:moveTo>
                <a:cubicBezTo>
                  <a:pt x="5733" y="5475"/>
                  <a:pt x="5747" y="5489"/>
                  <a:pt x="5747" y="5503"/>
                </a:cubicBezTo>
                <a:lnTo>
                  <a:pt x="5747" y="5518"/>
                </a:lnTo>
                <a:cubicBezTo>
                  <a:pt x="5733" y="5518"/>
                  <a:pt x="5675" y="5546"/>
                  <a:pt x="5661" y="5546"/>
                </a:cubicBezTo>
                <a:cubicBezTo>
                  <a:pt x="5657" y="5548"/>
                  <a:pt x="5653" y="5549"/>
                  <a:pt x="5650" y="5549"/>
                </a:cubicBezTo>
                <a:cubicBezTo>
                  <a:pt x="5628" y="5549"/>
                  <a:pt x="5618" y="5516"/>
                  <a:pt x="5618" y="5503"/>
                </a:cubicBezTo>
                <a:cubicBezTo>
                  <a:pt x="5618" y="5489"/>
                  <a:pt x="5646" y="5475"/>
                  <a:pt x="5690" y="5475"/>
                </a:cubicBezTo>
                <a:close/>
                <a:moveTo>
                  <a:pt x="16748" y="5387"/>
                </a:moveTo>
                <a:cubicBezTo>
                  <a:pt x="16750" y="5387"/>
                  <a:pt x="16751" y="5387"/>
                  <a:pt x="16752" y="5388"/>
                </a:cubicBezTo>
                <a:cubicBezTo>
                  <a:pt x="16767" y="5388"/>
                  <a:pt x="16810" y="5446"/>
                  <a:pt x="16824" y="5460"/>
                </a:cubicBezTo>
                <a:cubicBezTo>
                  <a:pt x="16824" y="5475"/>
                  <a:pt x="16867" y="5518"/>
                  <a:pt x="16867" y="5546"/>
                </a:cubicBezTo>
                <a:cubicBezTo>
                  <a:pt x="16865" y="5549"/>
                  <a:pt x="16861" y="5550"/>
                  <a:pt x="16857" y="5550"/>
                </a:cubicBezTo>
                <a:cubicBezTo>
                  <a:pt x="16838" y="5550"/>
                  <a:pt x="16807" y="5527"/>
                  <a:pt x="16795" y="5503"/>
                </a:cubicBezTo>
                <a:cubicBezTo>
                  <a:pt x="16788" y="5499"/>
                  <a:pt x="16780" y="5498"/>
                  <a:pt x="16773" y="5498"/>
                </a:cubicBezTo>
                <a:cubicBezTo>
                  <a:pt x="16752" y="5498"/>
                  <a:pt x="16734" y="5511"/>
                  <a:pt x="16724" y="5532"/>
                </a:cubicBezTo>
                <a:cubicBezTo>
                  <a:pt x="16721" y="5535"/>
                  <a:pt x="16719" y="5536"/>
                  <a:pt x="16717" y="5536"/>
                </a:cubicBezTo>
                <a:cubicBezTo>
                  <a:pt x="16709" y="5536"/>
                  <a:pt x="16709" y="5512"/>
                  <a:pt x="16709" y="5489"/>
                </a:cubicBezTo>
                <a:cubicBezTo>
                  <a:pt x="16709" y="5450"/>
                  <a:pt x="16733" y="5387"/>
                  <a:pt x="16748" y="5387"/>
                </a:cubicBezTo>
                <a:close/>
                <a:moveTo>
                  <a:pt x="20466" y="5428"/>
                </a:moveTo>
                <a:cubicBezTo>
                  <a:pt x="20473" y="5428"/>
                  <a:pt x="20480" y="5429"/>
                  <a:pt x="20488" y="5431"/>
                </a:cubicBezTo>
                <a:lnTo>
                  <a:pt x="20517" y="5446"/>
                </a:lnTo>
                <a:cubicBezTo>
                  <a:pt x="20531" y="5446"/>
                  <a:pt x="20560" y="5460"/>
                  <a:pt x="20560" y="5489"/>
                </a:cubicBezTo>
                <a:lnTo>
                  <a:pt x="20574" y="5489"/>
                </a:lnTo>
                <a:cubicBezTo>
                  <a:pt x="20560" y="5518"/>
                  <a:pt x="20531" y="5532"/>
                  <a:pt x="20502" y="5532"/>
                </a:cubicBezTo>
                <a:lnTo>
                  <a:pt x="20488" y="5561"/>
                </a:lnTo>
                <a:cubicBezTo>
                  <a:pt x="20473" y="5561"/>
                  <a:pt x="20430" y="5546"/>
                  <a:pt x="20430" y="5518"/>
                </a:cubicBezTo>
                <a:lnTo>
                  <a:pt x="20416" y="5489"/>
                </a:lnTo>
                <a:cubicBezTo>
                  <a:pt x="20416" y="5453"/>
                  <a:pt x="20435" y="5428"/>
                  <a:pt x="20466" y="5428"/>
                </a:cubicBezTo>
                <a:close/>
                <a:moveTo>
                  <a:pt x="16005" y="5388"/>
                </a:moveTo>
                <a:lnTo>
                  <a:pt x="16020" y="5417"/>
                </a:lnTo>
                <a:cubicBezTo>
                  <a:pt x="16034" y="5446"/>
                  <a:pt x="16048" y="5546"/>
                  <a:pt x="16048" y="5561"/>
                </a:cubicBezTo>
                <a:cubicBezTo>
                  <a:pt x="16042" y="5567"/>
                  <a:pt x="16034" y="5570"/>
                  <a:pt x="16025" y="5570"/>
                </a:cubicBezTo>
                <a:cubicBezTo>
                  <a:pt x="16013" y="5570"/>
                  <a:pt x="15999" y="5563"/>
                  <a:pt x="15991" y="5546"/>
                </a:cubicBezTo>
                <a:cubicBezTo>
                  <a:pt x="16027" y="5482"/>
                  <a:pt x="16012" y="5471"/>
                  <a:pt x="15988" y="5471"/>
                </a:cubicBezTo>
                <a:cubicBezTo>
                  <a:pt x="15974" y="5471"/>
                  <a:pt x="15958" y="5475"/>
                  <a:pt x="15948" y="5475"/>
                </a:cubicBezTo>
                <a:cubicBezTo>
                  <a:pt x="15948" y="5460"/>
                  <a:pt x="15977" y="5431"/>
                  <a:pt x="15977" y="5417"/>
                </a:cubicBezTo>
                <a:cubicBezTo>
                  <a:pt x="15991" y="5403"/>
                  <a:pt x="16005" y="5388"/>
                  <a:pt x="16005" y="5388"/>
                </a:cubicBezTo>
                <a:close/>
                <a:moveTo>
                  <a:pt x="11505" y="5483"/>
                </a:moveTo>
                <a:cubicBezTo>
                  <a:pt x="11514" y="5483"/>
                  <a:pt x="11519" y="5497"/>
                  <a:pt x="11508" y="5518"/>
                </a:cubicBezTo>
                <a:cubicBezTo>
                  <a:pt x="11494" y="5532"/>
                  <a:pt x="11436" y="5604"/>
                  <a:pt x="11422" y="5604"/>
                </a:cubicBezTo>
                <a:cubicBezTo>
                  <a:pt x="11393" y="5590"/>
                  <a:pt x="11379" y="5590"/>
                  <a:pt x="11365" y="5590"/>
                </a:cubicBezTo>
                <a:cubicBezTo>
                  <a:pt x="11365" y="5590"/>
                  <a:pt x="11350" y="5561"/>
                  <a:pt x="11365" y="5546"/>
                </a:cubicBezTo>
                <a:lnTo>
                  <a:pt x="11365" y="5532"/>
                </a:lnTo>
                <a:lnTo>
                  <a:pt x="11379" y="5518"/>
                </a:lnTo>
                <a:cubicBezTo>
                  <a:pt x="11391" y="5518"/>
                  <a:pt x="11425" y="5486"/>
                  <a:pt x="11434" y="5486"/>
                </a:cubicBezTo>
                <a:cubicBezTo>
                  <a:pt x="11436" y="5486"/>
                  <a:pt x="11436" y="5487"/>
                  <a:pt x="11436" y="5489"/>
                </a:cubicBezTo>
                <a:cubicBezTo>
                  <a:pt x="11446" y="5489"/>
                  <a:pt x="11462" y="5495"/>
                  <a:pt x="11476" y="5495"/>
                </a:cubicBezTo>
                <a:cubicBezTo>
                  <a:pt x="11483" y="5495"/>
                  <a:pt x="11489" y="5494"/>
                  <a:pt x="11494" y="5489"/>
                </a:cubicBezTo>
                <a:cubicBezTo>
                  <a:pt x="11498" y="5485"/>
                  <a:pt x="11502" y="5483"/>
                  <a:pt x="11505" y="5483"/>
                </a:cubicBezTo>
                <a:close/>
                <a:moveTo>
                  <a:pt x="14152" y="5546"/>
                </a:moveTo>
                <a:cubicBezTo>
                  <a:pt x="14166" y="5561"/>
                  <a:pt x="14181" y="5575"/>
                  <a:pt x="14181" y="5590"/>
                </a:cubicBezTo>
                <a:lnTo>
                  <a:pt x="14181" y="5604"/>
                </a:lnTo>
                <a:cubicBezTo>
                  <a:pt x="14181" y="5618"/>
                  <a:pt x="14166" y="5618"/>
                  <a:pt x="14166" y="5618"/>
                </a:cubicBezTo>
                <a:lnTo>
                  <a:pt x="14123" y="5647"/>
                </a:lnTo>
                <a:cubicBezTo>
                  <a:pt x="14100" y="5635"/>
                  <a:pt x="14040" y="5596"/>
                  <a:pt x="14017" y="5596"/>
                </a:cubicBezTo>
                <a:cubicBezTo>
                  <a:pt x="14011" y="5596"/>
                  <a:pt x="14008" y="5598"/>
                  <a:pt x="14008" y="5604"/>
                </a:cubicBezTo>
                <a:cubicBezTo>
                  <a:pt x="13998" y="5625"/>
                  <a:pt x="13987" y="5638"/>
                  <a:pt x="13982" y="5638"/>
                </a:cubicBezTo>
                <a:cubicBezTo>
                  <a:pt x="13981" y="5638"/>
                  <a:pt x="13979" y="5636"/>
                  <a:pt x="13979" y="5633"/>
                </a:cubicBezTo>
                <a:cubicBezTo>
                  <a:pt x="13965" y="5618"/>
                  <a:pt x="14023" y="5561"/>
                  <a:pt x="14037" y="5546"/>
                </a:cubicBezTo>
                <a:close/>
                <a:moveTo>
                  <a:pt x="18783" y="5487"/>
                </a:moveTo>
                <a:cubicBezTo>
                  <a:pt x="18800" y="5487"/>
                  <a:pt x="18836" y="5549"/>
                  <a:pt x="18836" y="5575"/>
                </a:cubicBezTo>
                <a:cubicBezTo>
                  <a:pt x="18850" y="5604"/>
                  <a:pt x="18850" y="5633"/>
                  <a:pt x="18850" y="5647"/>
                </a:cubicBezTo>
                <a:cubicBezTo>
                  <a:pt x="18847" y="5650"/>
                  <a:pt x="18843" y="5651"/>
                  <a:pt x="18837" y="5651"/>
                </a:cubicBezTo>
                <a:cubicBezTo>
                  <a:pt x="18811" y="5651"/>
                  <a:pt x="18761" y="5627"/>
                  <a:pt x="18749" y="5604"/>
                </a:cubicBezTo>
                <a:cubicBezTo>
                  <a:pt x="18721" y="5590"/>
                  <a:pt x="18678" y="5532"/>
                  <a:pt x="18678" y="5503"/>
                </a:cubicBezTo>
                <a:cubicBezTo>
                  <a:pt x="18678" y="5494"/>
                  <a:pt x="18680" y="5491"/>
                  <a:pt x="18685" y="5491"/>
                </a:cubicBezTo>
                <a:cubicBezTo>
                  <a:pt x="18694" y="5491"/>
                  <a:pt x="18711" y="5508"/>
                  <a:pt x="18721" y="5518"/>
                </a:cubicBezTo>
                <a:cubicBezTo>
                  <a:pt x="18721" y="5520"/>
                  <a:pt x="18722" y="5522"/>
                  <a:pt x="18725" y="5522"/>
                </a:cubicBezTo>
                <a:cubicBezTo>
                  <a:pt x="18736" y="5522"/>
                  <a:pt x="18767" y="5501"/>
                  <a:pt x="18778" y="5489"/>
                </a:cubicBezTo>
                <a:cubicBezTo>
                  <a:pt x="18779" y="5488"/>
                  <a:pt x="18781" y="5487"/>
                  <a:pt x="18783" y="5487"/>
                </a:cubicBezTo>
                <a:close/>
                <a:moveTo>
                  <a:pt x="5954" y="5579"/>
                </a:moveTo>
                <a:cubicBezTo>
                  <a:pt x="5959" y="5579"/>
                  <a:pt x="5963" y="5582"/>
                  <a:pt x="5963" y="5590"/>
                </a:cubicBezTo>
                <a:cubicBezTo>
                  <a:pt x="5977" y="5590"/>
                  <a:pt x="6020" y="5633"/>
                  <a:pt x="6034" y="5647"/>
                </a:cubicBezTo>
                <a:cubicBezTo>
                  <a:pt x="6049" y="5676"/>
                  <a:pt x="6034" y="5690"/>
                  <a:pt x="6020" y="5690"/>
                </a:cubicBezTo>
                <a:cubicBezTo>
                  <a:pt x="5991" y="5690"/>
                  <a:pt x="5934" y="5661"/>
                  <a:pt x="5934" y="5633"/>
                </a:cubicBezTo>
                <a:lnTo>
                  <a:pt x="5934" y="5604"/>
                </a:lnTo>
                <a:lnTo>
                  <a:pt x="5934" y="5590"/>
                </a:lnTo>
                <a:cubicBezTo>
                  <a:pt x="5941" y="5582"/>
                  <a:pt x="5948" y="5579"/>
                  <a:pt x="5954" y="5579"/>
                </a:cubicBezTo>
                <a:close/>
                <a:moveTo>
                  <a:pt x="4181" y="5575"/>
                </a:moveTo>
                <a:cubicBezTo>
                  <a:pt x="4210" y="5575"/>
                  <a:pt x="4224" y="5575"/>
                  <a:pt x="4224" y="5590"/>
                </a:cubicBezTo>
                <a:lnTo>
                  <a:pt x="4224" y="5604"/>
                </a:lnTo>
                <a:cubicBezTo>
                  <a:pt x="4224" y="5627"/>
                  <a:pt x="4224" y="5651"/>
                  <a:pt x="4240" y="5651"/>
                </a:cubicBezTo>
                <a:cubicBezTo>
                  <a:pt x="4243" y="5651"/>
                  <a:pt x="4248" y="5650"/>
                  <a:pt x="4253" y="5647"/>
                </a:cubicBezTo>
                <a:cubicBezTo>
                  <a:pt x="4296" y="5633"/>
                  <a:pt x="4253" y="5618"/>
                  <a:pt x="4253" y="5604"/>
                </a:cubicBezTo>
                <a:lnTo>
                  <a:pt x="4253" y="5590"/>
                </a:lnTo>
                <a:cubicBezTo>
                  <a:pt x="4260" y="5582"/>
                  <a:pt x="4267" y="5579"/>
                  <a:pt x="4274" y="5579"/>
                </a:cubicBezTo>
                <a:cubicBezTo>
                  <a:pt x="4282" y="5579"/>
                  <a:pt x="4289" y="5582"/>
                  <a:pt x="4296" y="5590"/>
                </a:cubicBezTo>
                <a:lnTo>
                  <a:pt x="4310" y="5633"/>
                </a:lnTo>
                <a:cubicBezTo>
                  <a:pt x="4310" y="5676"/>
                  <a:pt x="4224" y="5704"/>
                  <a:pt x="4181" y="5704"/>
                </a:cubicBezTo>
                <a:cubicBezTo>
                  <a:pt x="4152" y="5690"/>
                  <a:pt x="4095" y="5661"/>
                  <a:pt x="4080" y="5661"/>
                </a:cubicBezTo>
                <a:cubicBezTo>
                  <a:pt x="4080" y="5647"/>
                  <a:pt x="4095" y="5618"/>
                  <a:pt x="4095" y="5604"/>
                </a:cubicBezTo>
                <a:cubicBezTo>
                  <a:pt x="4109" y="5604"/>
                  <a:pt x="4167" y="5575"/>
                  <a:pt x="4181" y="5575"/>
                </a:cubicBezTo>
                <a:close/>
                <a:moveTo>
                  <a:pt x="16202" y="5511"/>
                </a:moveTo>
                <a:cubicBezTo>
                  <a:pt x="16210" y="5511"/>
                  <a:pt x="16216" y="5513"/>
                  <a:pt x="16221" y="5518"/>
                </a:cubicBezTo>
                <a:lnTo>
                  <a:pt x="16235" y="5518"/>
                </a:lnTo>
                <a:lnTo>
                  <a:pt x="16264" y="5532"/>
                </a:lnTo>
                <a:lnTo>
                  <a:pt x="16422" y="5532"/>
                </a:lnTo>
                <a:cubicBezTo>
                  <a:pt x="16436" y="5532"/>
                  <a:pt x="16436" y="5590"/>
                  <a:pt x="16422" y="5647"/>
                </a:cubicBezTo>
                <a:lnTo>
                  <a:pt x="16379" y="5604"/>
                </a:lnTo>
                <a:lnTo>
                  <a:pt x="16364" y="5604"/>
                </a:lnTo>
                <a:cubicBezTo>
                  <a:pt x="16350" y="5618"/>
                  <a:pt x="16321" y="5647"/>
                  <a:pt x="16307" y="5647"/>
                </a:cubicBezTo>
                <a:lnTo>
                  <a:pt x="16293" y="5618"/>
                </a:lnTo>
                <a:cubicBezTo>
                  <a:pt x="16264" y="5633"/>
                  <a:pt x="16221" y="5661"/>
                  <a:pt x="16178" y="5690"/>
                </a:cubicBezTo>
                <a:lnTo>
                  <a:pt x="16135" y="5704"/>
                </a:lnTo>
                <a:lnTo>
                  <a:pt x="16120" y="5719"/>
                </a:lnTo>
                <a:cubicBezTo>
                  <a:pt x="16106" y="5704"/>
                  <a:pt x="16063" y="5690"/>
                  <a:pt x="16048" y="5690"/>
                </a:cubicBezTo>
                <a:cubicBezTo>
                  <a:pt x="16048" y="5695"/>
                  <a:pt x="16044" y="5696"/>
                  <a:pt x="16037" y="5696"/>
                </a:cubicBezTo>
                <a:cubicBezTo>
                  <a:pt x="16023" y="5696"/>
                  <a:pt x="16000" y="5690"/>
                  <a:pt x="15991" y="5690"/>
                </a:cubicBezTo>
                <a:cubicBezTo>
                  <a:pt x="15977" y="5676"/>
                  <a:pt x="15962" y="5661"/>
                  <a:pt x="15962" y="5661"/>
                </a:cubicBezTo>
                <a:lnTo>
                  <a:pt x="16005" y="5661"/>
                </a:lnTo>
                <a:cubicBezTo>
                  <a:pt x="16034" y="5661"/>
                  <a:pt x="16091" y="5604"/>
                  <a:pt x="16091" y="5590"/>
                </a:cubicBezTo>
                <a:cubicBezTo>
                  <a:pt x="16077" y="5561"/>
                  <a:pt x="16135" y="5532"/>
                  <a:pt x="16149" y="5518"/>
                </a:cubicBezTo>
                <a:cubicBezTo>
                  <a:pt x="16168" y="5518"/>
                  <a:pt x="16187" y="5511"/>
                  <a:pt x="16202" y="5511"/>
                </a:cubicBezTo>
                <a:close/>
                <a:moveTo>
                  <a:pt x="15620" y="5602"/>
                </a:moveTo>
                <a:cubicBezTo>
                  <a:pt x="15624" y="5602"/>
                  <a:pt x="15628" y="5603"/>
                  <a:pt x="15632" y="5604"/>
                </a:cubicBezTo>
                <a:cubicBezTo>
                  <a:pt x="15660" y="5604"/>
                  <a:pt x="15675" y="5661"/>
                  <a:pt x="15675" y="5690"/>
                </a:cubicBezTo>
                <a:cubicBezTo>
                  <a:pt x="15675" y="5711"/>
                  <a:pt x="15667" y="5724"/>
                  <a:pt x="15657" y="5724"/>
                </a:cubicBezTo>
                <a:cubicBezTo>
                  <a:pt x="15654" y="5724"/>
                  <a:pt x="15650" y="5723"/>
                  <a:pt x="15646" y="5719"/>
                </a:cubicBezTo>
                <a:lnTo>
                  <a:pt x="15646" y="5690"/>
                </a:lnTo>
                <a:lnTo>
                  <a:pt x="15632" y="5647"/>
                </a:lnTo>
                <a:cubicBezTo>
                  <a:pt x="15617" y="5661"/>
                  <a:pt x="15589" y="5690"/>
                  <a:pt x="15574" y="5690"/>
                </a:cubicBezTo>
                <a:cubicBezTo>
                  <a:pt x="15574" y="5694"/>
                  <a:pt x="15572" y="5696"/>
                  <a:pt x="15568" y="5696"/>
                </a:cubicBezTo>
                <a:cubicBezTo>
                  <a:pt x="15559" y="5696"/>
                  <a:pt x="15541" y="5686"/>
                  <a:pt x="15531" y="5676"/>
                </a:cubicBezTo>
                <a:cubicBezTo>
                  <a:pt x="15531" y="5663"/>
                  <a:pt x="15579" y="5602"/>
                  <a:pt x="15620" y="5602"/>
                </a:cubicBezTo>
                <a:close/>
                <a:moveTo>
                  <a:pt x="21819" y="5544"/>
                </a:moveTo>
                <a:cubicBezTo>
                  <a:pt x="21816" y="5544"/>
                  <a:pt x="21813" y="5545"/>
                  <a:pt x="21810" y="5546"/>
                </a:cubicBezTo>
                <a:cubicBezTo>
                  <a:pt x="21781" y="5561"/>
                  <a:pt x="21767" y="5618"/>
                  <a:pt x="21752" y="5690"/>
                </a:cubicBezTo>
                <a:cubicBezTo>
                  <a:pt x="21773" y="5711"/>
                  <a:pt x="21787" y="5724"/>
                  <a:pt x="21798" y="5724"/>
                </a:cubicBezTo>
                <a:cubicBezTo>
                  <a:pt x="21802" y="5724"/>
                  <a:pt x="21806" y="5723"/>
                  <a:pt x="21810" y="5719"/>
                </a:cubicBezTo>
                <a:cubicBezTo>
                  <a:pt x="21824" y="5719"/>
                  <a:pt x="21881" y="5690"/>
                  <a:pt x="21881" y="5676"/>
                </a:cubicBezTo>
                <a:cubicBezTo>
                  <a:pt x="21896" y="5676"/>
                  <a:pt x="21910" y="5647"/>
                  <a:pt x="21896" y="5618"/>
                </a:cubicBezTo>
                <a:cubicBezTo>
                  <a:pt x="21883" y="5593"/>
                  <a:pt x="21847" y="5544"/>
                  <a:pt x="21819" y="5544"/>
                </a:cubicBezTo>
                <a:close/>
                <a:moveTo>
                  <a:pt x="5072" y="5505"/>
                </a:moveTo>
                <a:cubicBezTo>
                  <a:pt x="5080" y="5505"/>
                  <a:pt x="5086" y="5508"/>
                  <a:pt x="5086" y="5518"/>
                </a:cubicBezTo>
                <a:cubicBezTo>
                  <a:pt x="5101" y="5546"/>
                  <a:pt x="5072" y="5590"/>
                  <a:pt x="5072" y="5590"/>
                </a:cubicBezTo>
                <a:cubicBezTo>
                  <a:pt x="5057" y="5604"/>
                  <a:pt x="5043" y="5604"/>
                  <a:pt x="5029" y="5604"/>
                </a:cubicBezTo>
                <a:cubicBezTo>
                  <a:pt x="5029" y="5604"/>
                  <a:pt x="5014" y="5618"/>
                  <a:pt x="5014" y="5647"/>
                </a:cubicBezTo>
                <a:lnTo>
                  <a:pt x="5029" y="5661"/>
                </a:lnTo>
                <a:lnTo>
                  <a:pt x="5029" y="5676"/>
                </a:lnTo>
                <a:cubicBezTo>
                  <a:pt x="5043" y="5690"/>
                  <a:pt x="5029" y="5733"/>
                  <a:pt x="5029" y="5748"/>
                </a:cubicBezTo>
                <a:cubicBezTo>
                  <a:pt x="5014" y="5748"/>
                  <a:pt x="4971" y="5676"/>
                  <a:pt x="4971" y="5647"/>
                </a:cubicBezTo>
                <a:cubicBezTo>
                  <a:pt x="4959" y="5624"/>
                  <a:pt x="4948" y="5600"/>
                  <a:pt x="4936" y="5600"/>
                </a:cubicBezTo>
                <a:cubicBezTo>
                  <a:pt x="4933" y="5600"/>
                  <a:pt x="4931" y="5601"/>
                  <a:pt x="4928" y="5604"/>
                </a:cubicBezTo>
                <a:lnTo>
                  <a:pt x="4914" y="5590"/>
                </a:lnTo>
                <a:lnTo>
                  <a:pt x="4899" y="5590"/>
                </a:lnTo>
                <a:cubicBezTo>
                  <a:pt x="4885" y="5575"/>
                  <a:pt x="4885" y="5561"/>
                  <a:pt x="4885" y="5546"/>
                </a:cubicBezTo>
                <a:cubicBezTo>
                  <a:pt x="4885" y="5543"/>
                  <a:pt x="4886" y="5542"/>
                  <a:pt x="4888" y="5542"/>
                </a:cubicBezTo>
                <a:cubicBezTo>
                  <a:pt x="4894" y="5542"/>
                  <a:pt x="4907" y="5551"/>
                  <a:pt x="4917" y="5551"/>
                </a:cubicBezTo>
                <a:cubicBezTo>
                  <a:pt x="4921" y="5551"/>
                  <a:pt x="4925" y="5549"/>
                  <a:pt x="4928" y="5546"/>
                </a:cubicBezTo>
                <a:cubicBezTo>
                  <a:pt x="4931" y="5543"/>
                  <a:pt x="4936" y="5542"/>
                  <a:pt x="4942" y="5542"/>
                </a:cubicBezTo>
                <a:cubicBezTo>
                  <a:pt x="4959" y="5542"/>
                  <a:pt x="4986" y="5551"/>
                  <a:pt x="5007" y="5551"/>
                </a:cubicBezTo>
                <a:cubicBezTo>
                  <a:pt x="5015" y="5551"/>
                  <a:pt x="5023" y="5549"/>
                  <a:pt x="5029" y="5546"/>
                </a:cubicBezTo>
                <a:cubicBezTo>
                  <a:pt x="5043" y="5546"/>
                  <a:pt x="5057" y="5532"/>
                  <a:pt x="5043" y="5518"/>
                </a:cubicBezTo>
                <a:cubicBezTo>
                  <a:pt x="5033" y="5518"/>
                  <a:pt x="5056" y="5505"/>
                  <a:pt x="5072" y="5505"/>
                </a:cubicBezTo>
                <a:close/>
                <a:moveTo>
                  <a:pt x="21398" y="5688"/>
                </a:moveTo>
                <a:cubicBezTo>
                  <a:pt x="21396" y="5688"/>
                  <a:pt x="21395" y="5689"/>
                  <a:pt x="21393" y="5690"/>
                </a:cubicBezTo>
                <a:cubicBezTo>
                  <a:pt x="21393" y="5704"/>
                  <a:pt x="21364" y="5733"/>
                  <a:pt x="21336" y="5762"/>
                </a:cubicBezTo>
                <a:lnTo>
                  <a:pt x="21422" y="5762"/>
                </a:lnTo>
                <a:cubicBezTo>
                  <a:pt x="21422" y="5748"/>
                  <a:pt x="21422" y="5748"/>
                  <a:pt x="21422" y="5748"/>
                </a:cubicBezTo>
                <a:cubicBezTo>
                  <a:pt x="21422" y="5735"/>
                  <a:pt x="21410" y="5688"/>
                  <a:pt x="21398" y="5688"/>
                </a:cubicBezTo>
                <a:close/>
                <a:moveTo>
                  <a:pt x="21063" y="5762"/>
                </a:moveTo>
                <a:cubicBezTo>
                  <a:pt x="21077" y="5776"/>
                  <a:pt x="21091" y="5776"/>
                  <a:pt x="21106" y="5776"/>
                </a:cubicBezTo>
                <a:cubicBezTo>
                  <a:pt x="21091" y="5762"/>
                  <a:pt x="21091" y="5762"/>
                  <a:pt x="21091" y="5762"/>
                </a:cubicBezTo>
                <a:close/>
                <a:moveTo>
                  <a:pt x="21652" y="5633"/>
                </a:moveTo>
                <a:cubicBezTo>
                  <a:pt x="21623" y="5676"/>
                  <a:pt x="21594" y="5719"/>
                  <a:pt x="21594" y="5719"/>
                </a:cubicBezTo>
                <a:cubicBezTo>
                  <a:pt x="21594" y="5719"/>
                  <a:pt x="21608" y="5748"/>
                  <a:pt x="21623" y="5762"/>
                </a:cubicBezTo>
                <a:lnTo>
                  <a:pt x="21637" y="5762"/>
                </a:lnTo>
                <a:cubicBezTo>
                  <a:pt x="21666" y="5762"/>
                  <a:pt x="21709" y="5762"/>
                  <a:pt x="21738" y="5776"/>
                </a:cubicBezTo>
                <a:cubicBezTo>
                  <a:pt x="21738" y="5776"/>
                  <a:pt x="21738" y="5762"/>
                  <a:pt x="21738" y="5748"/>
                </a:cubicBezTo>
                <a:cubicBezTo>
                  <a:pt x="21723" y="5733"/>
                  <a:pt x="21709" y="5704"/>
                  <a:pt x="21695" y="5690"/>
                </a:cubicBezTo>
                <a:lnTo>
                  <a:pt x="21652" y="5633"/>
                </a:lnTo>
                <a:close/>
                <a:moveTo>
                  <a:pt x="17990" y="5615"/>
                </a:moveTo>
                <a:cubicBezTo>
                  <a:pt x="17999" y="5615"/>
                  <a:pt x="18031" y="5651"/>
                  <a:pt x="18031" y="5676"/>
                </a:cubicBezTo>
                <a:cubicBezTo>
                  <a:pt x="18038" y="5683"/>
                  <a:pt x="18038" y="5686"/>
                  <a:pt x="18031" y="5686"/>
                </a:cubicBezTo>
                <a:cubicBezTo>
                  <a:pt x="18024" y="5686"/>
                  <a:pt x="18009" y="5683"/>
                  <a:pt x="17988" y="5676"/>
                </a:cubicBezTo>
                <a:lnTo>
                  <a:pt x="17988" y="5762"/>
                </a:lnTo>
                <a:lnTo>
                  <a:pt x="17988" y="5791"/>
                </a:lnTo>
                <a:cubicBezTo>
                  <a:pt x="17959" y="5776"/>
                  <a:pt x="17902" y="5733"/>
                  <a:pt x="17887" y="5704"/>
                </a:cubicBezTo>
                <a:cubicBezTo>
                  <a:pt x="17887" y="5676"/>
                  <a:pt x="17902" y="5676"/>
                  <a:pt x="17916" y="5676"/>
                </a:cubicBezTo>
                <a:lnTo>
                  <a:pt x="17945" y="5690"/>
                </a:lnTo>
                <a:lnTo>
                  <a:pt x="17959" y="5690"/>
                </a:lnTo>
                <a:cubicBezTo>
                  <a:pt x="17974" y="5690"/>
                  <a:pt x="17988" y="5633"/>
                  <a:pt x="17988" y="5618"/>
                </a:cubicBezTo>
                <a:cubicBezTo>
                  <a:pt x="17988" y="5616"/>
                  <a:pt x="17989" y="5615"/>
                  <a:pt x="17990" y="5615"/>
                </a:cubicBezTo>
                <a:close/>
                <a:moveTo>
                  <a:pt x="21752" y="5704"/>
                </a:moveTo>
                <a:cubicBezTo>
                  <a:pt x="21752" y="5733"/>
                  <a:pt x="21752" y="5762"/>
                  <a:pt x="21752" y="5776"/>
                </a:cubicBezTo>
                <a:cubicBezTo>
                  <a:pt x="21767" y="5791"/>
                  <a:pt x="21767" y="5791"/>
                  <a:pt x="21781" y="5791"/>
                </a:cubicBezTo>
                <a:cubicBezTo>
                  <a:pt x="21795" y="5805"/>
                  <a:pt x="21795" y="5805"/>
                  <a:pt x="21810" y="5805"/>
                </a:cubicBezTo>
                <a:lnTo>
                  <a:pt x="21810" y="5791"/>
                </a:lnTo>
                <a:cubicBezTo>
                  <a:pt x="21781" y="5762"/>
                  <a:pt x="21767" y="5733"/>
                  <a:pt x="21752" y="5704"/>
                </a:cubicBezTo>
                <a:close/>
                <a:moveTo>
                  <a:pt x="17715" y="5647"/>
                </a:moveTo>
                <a:cubicBezTo>
                  <a:pt x="17715" y="5659"/>
                  <a:pt x="17757" y="5725"/>
                  <a:pt x="17778" y="5725"/>
                </a:cubicBezTo>
                <a:cubicBezTo>
                  <a:pt x="17782" y="5725"/>
                  <a:pt x="17785" y="5723"/>
                  <a:pt x="17787" y="5719"/>
                </a:cubicBezTo>
                <a:cubicBezTo>
                  <a:pt x="17816" y="5704"/>
                  <a:pt x="17844" y="5690"/>
                  <a:pt x="17844" y="5690"/>
                </a:cubicBezTo>
                <a:cubicBezTo>
                  <a:pt x="17844" y="5690"/>
                  <a:pt x="17844" y="5748"/>
                  <a:pt x="17844" y="5762"/>
                </a:cubicBezTo>
                <a:cubicBezTo>
                  <a:pt x="17844" y="5791"/>
                  <a:pt x="17830" y="5819"/>
                  <a:pt x="17816" y="5819"/>
                </a:cubicBezTo>
                <a:cubicBezTo>
                  <a:pt x="17806" y="5829"/>
                  <a:pt x="17775" y="5846"/>
                  <a:pt x="17753" y="5846"/>
                </a:cubicBezTo>
                <a:cubicBezTo>
                  <a:pt x="17742" y="5846"/>
                  <a:pt x="17734" y="5843"/>
                  <a:pt x="17729" y="5834"/>
                </a:cubicBezTo>
                <a:lnTo>
                  <a:pt x="17715" y="5819"/>
                </a:lnTo>
                <a:lnTo>
                  <a:pt x="17701" y="5776"/>
                </a:lnTo>
                <a:cubicBezTo>
                  <a:pt x="17701" y="5733"/>
                  <a:pt x="17701" y="5676"/>
                  <a:pt x="17701" y="5661"/>
                </a:cubicBezTo>
                <a:lnTo>
                  <a:pt x="17715" y="5647"/>
                </a:lnTo>
                <a:close/>
                <a:moveTo>
                  <a:pt x="16853" y="5805"/>
                </a:moveTo>
                <a:cubicBezTo>
                  <a:pt x="16867" y="5805"/>
                  <a:pt x="16882" y="5819"/>
                  <a:pt x="16882" y="5819"/>
                </a:cubicBezTo>
                <a:lnTo>
                  <a:pt x="16882" y="5848"/>
                </a:lnTo>
                <a:cubicBezTo>
                  <a:pt x="16882" y="5862"/>
                  <a:pt x="16882" y="5877"/>
                  <a:pt x="16896" y="5891"/>
                </a:cubicBezTo>
                <a:cubicBezTo>
                  <a:pt x="16867" y="5877"/>
                  <a:pt x="16867" y="5877"/>
                  <a:pt x="16882" y="5877"/>
                </a:cubicBezTo>
                <a:lnTo>
                  <a:pt x="16839" y="5834"/>
                </a:lnTo>
                <a:cubicBezTo>
                  <a:pt x="16839" y="5834"/>
                  <a:pt x="16853" y="5805"/>
                  <a:pt x="16853" y="5805"/>
                </a:cubicBezTo>
                <a:close/>
                <a:moveTo>
                  <a:pt x="16939" y="5842"/>
                </a:moveTo>
                <a:cubicBezTo>
                  <a:pt x="16947" y="5842"/>
                  <a:pt x="16976" y="5856"/>
                  <a:pt x="16997" y="5877"/>
                </a:cubicBezTo>
                <a:cubicBezTo>
                  <a:pt x="16982" y="5891"/>
                  <a:pt x="16953" y="5891"/>
                  <a:pt x="16939" y="5891"/>
                </a:cubicBezTo>
                <a:cubicBezTo>
                  <a:pt x="16939" y="5877"/>
                  <a:pt x="16939" y="5862"/>
                  <a:pt x="16939" y="5848"/>
                </a:cubicBezTo>
                <a:cubicBezTo>
                  <a:pt x="16935" y="5844"/>
                  <a:pt x="16936" y="5842"/>
                  <a:pt x="16939" y="5842"/>
                </a:cubicBezTo>
                <a:close/>
                <a:moveTo>
                  <a:pt x="17413" y="5661"/>
                </a:moveTo>
                <a:lnTo>
                  <a:pt x="17413" y="5676"/>
                </a:lnTo>
                <a:cubicBezTo>
                  <a:pt x="17442" y="5690"/>
                  <a:pt x="17428" y="5733"/>
                  <a:pt x="17442" y="5762"/>
                </a:cubicBezTo>
                <a:cubicBezTo>
                  <a:pt x="17449" y="5769"/>
                  <a:pt x="17464" y="5773"/>
                  <a:pt x="17476" y="5773"/>
                </a:cubicBezTo>
                <a:cubicBezTo>
                  <a:pt x="17489" y="5773"/>
                  <a:pt x="17499" y="5769"/>
                  <a:pt x="17499" y="5762"/>
                </a:cubicBezTo>
                <a:lnTo>
                  <a:pt x="17514" y="5719"/>
                </a:lnTo>
                <a:cubicBezTo>
                  <a:pt x="17528" y="5726"/>
                  <a:pt x="17550" y="5726"/>
                  <a:pt x="17569" y="5726"/>
                </a:cubicBezTo>
                <a:cubicBezTo>
                  <a:pt x="17589" y="5726"/>
                  <a:pt x="17607" y="5726"/>
                  <a:pt x="17614" y="5733"/>
                </a:cubicBezTo>
                <a:cubicBezTo>
                  <a:pt x="17643" y="5748"/>
                  <a:pt x="17657" y="5748"/>
                  <a:pt x="17672" y="5762"/>
                </a:cubicBezTo>
                <a:cubicBezTo>
                  <a:pt x="17672" y="5776"/>
                  <a:pt x="17672" y="5791"/>
                  <a:pt x="17672" y="5791"/>
                </a:cubicBezTo>
                <a:lnTo>
                  <a:pt x="17643" y="5805"/>
                </a:lnTo>
                <a:cubicBezTo>
                  <a:pt x="17633" y="5815"/>
                  <a:pt x="17608" y="5825"/>
                  <a:pt x="17595" y="5825"/>
                </a:cubicBezTo>
                <a:cubicBezTo>
                  <a:pt x="17589" y="5825"/>
                  <a:pt x="17586" y="5824"/>
                  <a:pt x="17586" y="5819"/>
                </a:cubicBezTo>
                <a:cubicBezTo>
                  <a:pt x="17586" y="5819"/>
                  <a:pt x="17562" y="5879"/>
                  <a:pt x="17547" y="5879"/>
                </a:cubicBezTo>
                <a:cubicBezTo>
                  <a:pt x="17545" y="5879"/>
                  <a:pt x="17544" y="5878"/>
                  <a:pt x="17543" y="5877"/>
                </a:cubicBezTo>
                <a:cubicBezTo>
                  <a:pt x="17514" y="5877"/>
                  <a:pt x="17485" y="5848"/>
                  <a:pt x="17471" y="5834"/>
                </a:cubicBezTo>
                <a:lnTo>
                  <a:pt x="17442" y="5877"/>
                </a:lnTo>
                <a:cubicBezTo>
                  <a:pt x="17428" y="5891"/>
                  <a:pt x="17413" y="5891"/>
                  <a:pt x="17399" y="5906"/>
                </a:cubicBezTo>
                <a:cubicBezTo>
                  <a:pt x="17399" y="5906"/>
                  <a:pt x="17385" y="5891"/>
                  <a:pt x="17385" y="5891"/>
                </a:cubicBezTo>
                <a:cubicBezTo>
                  <a:pt x="17385" y="5891"/>
                  <a:pt x="17385" y="5891"/>
                  <a:pt x="17370" y="5906"/>
                </a:cubicBezTo>
                <a:lnTo>
                  <a:pt x="17327" y="5906"/>
                </a:lnTo>
                <a:cubicBezTo>
                  <a:pt x="17313" y="5920"/>
                  <a:pt x="17313" y="5920"/>
                  <a:pt x="17313" y="5920"/>
                </a:cubicBezTo>
                <a:cubicBezTo>
                  <a:pt x="17298" y="5906"/>
                  <a:pt x="17284" y="5891"/>
                  <a:pt x="17270" y="5877"/>
                </a:cubicBezTo>
                <a:cubicBezTo>
                  <a:pt x="17268" y="5875"/>
                  <a:pt x="17266" y="5874"/>
                  <a:pt x="17264" y="5874"/>
                </a:cubicBezTo>
                <a:cubicBezTo>
                  <a:pt x="17252" y="5874"/>
                  <a:pt x="17241" y="5910"/>
                  <a:pt x="17241" y="5934"/>
                </a:cubicBezTo>
                <a:cubicBezTo>
                  <a:pt x="17241" y="5934"/>
                  <a:pt x="17241" y="5934"/>
                  <a:pt x="17241" y="5920"/>
                </a:cubicBezTo>
                <a:lnTo>
                  <a:pt x="17212" y="5920"/>
                </a:lnTo>
                <a:lnTo>
                  <a:pt x="17198" y="5906"/>
                </a:lnTo>
                <a:cubicBezTo>
                  <a:pt x="17198" y="5920"/>
                  <a:pt x="17198" y="5920"/>
                  <a:pt x="17198" y="5920"/>
                </a:cubicBezTo>
                <a:lnTo>
                  <a:pt x="17183" y="5920"/>
                </a:lnTo>
                <a:cubicBezTo>
                  <a:pt x="17169" y="5934"/>
                  <a:pt x="17140" y="5949"/>
                  <a:pt x="17126" y="5949"/>
                </a:cubicBezTo>
                <a:lnTo>
                  <a:pt x="17083" y="5949"/>
                </a:lnTo>
                <a:lnTo>
                  <a:pt x="17054" y="5934"/>
                </a:lnTo>
                <a:cubicBezTo>
                  <a:pt x="17054" y="5934"/>
                  <a:pt x="17054" y="5920"/>
                  <a:pt x="17054" y="5920"/>
                </a:cubicBezTo>
                <a:cubicBezTo>
                  <a:pt x="17112" y="5906"/>
                  <a:pt x="17183" y="5877"/>
                  <a:pt x="17270" y="5848"/>
                </a:cubicBezTo>
                <a:cubicBezTo>
                  <a:pt x="17241" y="5848"/>
                  <a:pt x="17227" y="5848"/>
                  <a:pt x="17212" y="5862"/>
                </a:cubicBezTo>
                <a:lnTo>
                  <a:pt x="17212" y="5862"/>
                </a:lnTo>
                <a:cubicBezTo>
                  <a:pt x="17227" y="5848"/>
                  <a:pt x="17241" y="5848"/>
                  <a:pt x="17270" y="5834"/>
                </a:cubicBezTo>
                <a:lnTo>
                  <a:pt x="17270" y="5791"/>
                </a:lnTo>
                <a:cubicBezTo>
                  <a:pt x="17277" y="5767"/>
                  <a:pt x="17281" y="5756"/>
                  <a:pt x="17287" y="5756"/>
                </a:cubicBezTo>
                <a:cubicBezTo>
                  <a:pt x="17293" y="5756"/>
                  <a:pt x="17300" y="5763"/>
                  <a:pt x="17313" y="5776"/>
                </a:cubicBezTo>
                <a:cubicBezTo>
                  <a:pt x="17313" y="5791"/>
                  <a:pt x="17341" y="5791"/>
                  <a:pt x="17341" y="5805"/>
                </a:cubicBezTo>
                <a:cubicBezTo>
                  <a:pt x="17341" y="5819"/>
                  <a:pt x="17341" y="5819"/>
                  <a:pt x="17341" y="5819"/>
                </a:cubicBezTo>
                <a:cubicBezTo>
                  <a:pt x="17370" y="5819"/>
                  <a:pt x="17399" y="5805"/>
                  <a:pt x="17413" y="5805"/>
                </a:cubicBezTo>
                <a:lnTo>
                  <a:pt x="17413" y="5791"/>
                </a:lnTo>
                <a:lnTo>
                  <a:pt x="17370" y="5733"/>
                </a:lnTo>
                <a:cubicBezTo>
                  <a:pt x="17385" y="5690"/>
                  <a:pt x="17399" y="5661"/>
                  <a:pt x="17413" y="5661"/>
                </a:cubicBezTo>
                <a:close/>
                <a:moveTo>
                  <a:pt x="13893" y="5848"/>
                </a:moveTo>
                <a:cubicBezTo>
                  <a:pt x="13951" y="5848"/>
                  <a:pt x="13936" y="5862"/>
                  <a:pt x="13850" y="5891"/>
                </a:cubicBezTo>
                <a:lnTo>
                  <a:pt x="13807" y="5949"/>
                </a:lnTo>
                <a:lnTo>
                  <a:pt x="13793" y="5963"/>
                </a:lnTo>
                <a:cubicBezTo>
                  <a:pt x="13764" y="5963"/>
                  <a:pt x="13836" y="5848"/>
                  <a:pt x="13893" y="5848"/>
                </a:cubicBezTo>
                <a:close/>
                <a:moveTo>
                  <a:pt x="17040" y="5920"/>
                </a:moveTo>
                <a:cubicBezTo>
                  <a:pt x="17040" y="5934"/>
                  <a:pt x="17040" y="5934"/>
                  <a:pt x="17040" y="5934"/>
                </a:cubicBezTo>
                <a:cubicBezTo>
                  <a:pt x="17040" y="5949"/>
                  <a:pt x="17040" y="5949"/>
                  <a:pt x="17040" y="5963"/>
                </a:cubicBezTo>
                <a:cubicBezTo>
                  <a:pt x="17025" y="5949"/>
                  <a:pt x="17011" y="5949"/>
                  <a:pt x="16997" y="5934"/>
                </a:cubicBezTo>
                <a:lnTo>
                  <a:pt x="16982" y="5934"/>
                </a:lnTo>
                <a:cubicBezTo>
                  <a:pt x="16997" y="5934"/>
                  <a:pt x="17011" y="5934"/>
                  <a:pt x="17040" y="5920"/>
                </a:cubicBezTo>
                <a:close/>
                <a:moveTo>
                  <a:pt x="8434" y="5963"/>
                </a:moveTo>
                <a:cubicBezTo>
                  <a:pt x="8434" y="5963"/>
                  <a:pt x="8434" y="5963"/>
                  <a:pt x="8434" y="5963"/>
                </a:cubicBezTo>
                <a:lnTo>
                  <a:pt x="8434" y="5963"/>
                </a:lnTo>
                <a:close/>
                <a:moveTo>
                  <a:pt x="9281" y="5791"/>
                </a:moveTo>
                <a:lnTo>
                  <a:pt x="9296" y="5819"/>
                </a:lnTo>
                <a:cubicBezTo>
                  <a:pt x="9296" y="5834"/>
                  <a:pt x="9296" y="5848"/>
                  <a:pt x="9296" y="5862"/>
                </a:cubicBezTo>
                <a:cubicBezTo>
                  <a:pt x="9281" y="5877"/>
                  <a:pt x="9224" y="5949"/>
                  <a:pt x="9210" y="5963"/>
                </a:cubicBezTo>
                <a:lnTo>
                  <a:pt x="9210" y="5977"/>
                </a:lnTo>
                <a:cubicBezTo>
                  <a:pt x="9210" y="5977"/>
                  <a:pt x="9166" y="5949"/>
                  <a:pt x="9166" y="5934"/>
                </a:cubicBezTo>
                <a:cubicBezTo>
                  <a:pt x="9166" y="5927"/>
                  <a:pt x="9159" y="5924"/>
                  <a:pt x="9150" y="5924"/>
                </a:cubicBezTo>
                <a:cubicBezTo>
                  <a:pt x="9141" y="5924"/>
                  <a:pt x="9131" y="5927"/>
                  <a:pt x="9123" y="5934"/>
                </a:cubicBezTo>
                <a:cubicBezTo>
                  <a:pt x="9120" y="5936"/>
                  <a:pt x="9117" y="5937"/>
                  <a:pt x="9112" y="5937"/>
                </a:cubicBezTo>
                <a:cubicBezTo>
                  <a:pt x="9080" y="5937"/>
                  <a:pt x="9023" y="5890"/>
                  <a:pt x="9023" y="5877"/>
                </a:cubicBezTo>
                <a:cubicBezTo>
                  <a:pt x="9023" y="5877"/>
                  <a:pt x="9052" y="5819"/>
                  <a:pt x="9066" y="5805"/>
                </a:cubicBezTo>
                <a:cubicBezTo>
                  <a:pt x="9066" y="5791"/>
                  <a:pt x="9080" y="5791"/>
                  <a:pt x="9095" y="5791"/>
                </a:cubicBezTo>
                <a:lnTo>
                  <a:pt x="9095" y="5805"/>
                </a:lnTo>
                <a:lnTo>
                  <a:pt x="9095" y="5877"/>
                </a:lnTo>
                <a:cubicBezTo>
                  <a:pt x="9138" y="5848"/>
                  <a:pt x="9210" y="5819"/>
                  <a:pt x="9281" y="5791"/>
                </a:cubicBezTo>
                <a:close/>
                <a:moveTo>
                  <a:pt x="16594" y="5776"/>
                </a:moveTo>
                <a:cubicBezTo>
                  <a:pt x="16623" y="5776"/>
                  <a:pt x="16666" y="5805"/>
                  <a:pt x="16666" y="5834"/>
                </a:cubicBezTo>
                <a:cubicBezTo>
                  <a:pt x="16666" y="5848"/>
                  <a:pt x="16666" y="5891"/>
                  <a:pt x="16666" y="5906"/>
                </a:cubicBezTo>
                <a:cubicBezTo>
                  <a:pt x="16681" y="5906"/>
                  <a:pt x="16709" y="5934"/>
                  <a:pt x="16709" y="5934"/>
                </a:cubicBezTo>
                <a:cubicBezTo>
                  <a:pt x="16709" y="5949"/>
                  <a:pt x="16709" y="5963"/>
                  <a:pt x="16709" y="5963"/>
                </a:cubicBezTo>
                <a:lnTo>
                  <a:pt x="16652" y="5963"/>
                </a:lnTo>
                <a:cubicBezTo>
                  <a:pt x="16652" y="5963"/>
                  <a:pt x="16637" y="5977"/>
                  <a:pt x="16637" y="5977"/>
                </a:cubicBezTo>
                <a:cubicBezTo>
                  <a:pt x="16623" y="5977"/>
                  <a:pt x="16623" y="5977"/>
                  <a:pt x="16623" y="5963"/>
                </a:cubicBezTo>
                <a:cubicBezTo>
                  <a:pt x="16623" y="5949"/>
                  <a:pt x="16609" y="5949"/>
                  <a:pt x="16609" y="5949"/>
                </a:cubicBezTo>
                <a:cubicBezTo>
                  <a:pt x="16606" y="5951"/>
                  <a:pt x="16604" y="5952"/>
                  <a:pt x="16602" y="5952"/>
                </a:cubicBezTo>
                <a:cubicBezTo>
                  <a:pt x="16595" y="5952"/>
                  <a:pt x="16597" y="5927"/>
                  <a:pt x="16609" y="5891"/>
                </a:cubicBezTo>
                <a:cubicBezTo>
                  <a:pt x="16609" y="5848"/>
                  <a:pt x="16580" y="5776"/>
                  <a:pt x="16594" y="5776"/>
                </a:cubicBezTo>
                <a:close/>
                <a:moveTo>
                  <a:pt x="16910" y="5963"/>
                </a:moveTo>
                <a:cubicBezTo>
                  <a:pt x="16910" y="5977"/>
                  <a:pt x="16896" y="5992"/>
                  <a:pt x="16896" y="5992"/>
                </a:cubicBezTo>
                <a:cubicBezTo>
                  <a:pt x="16896" y="5996"/>
                  <a:pt x="16895" y="5998"/>
                  <a:pt x="16893" y="5998"/>
                </a:cubicBezTo>
                <a:cubicBezTo>
                  <a:pt x="16889" y="5998"/>
                  <a:pt x="16882" y="5988"/>
                  <a:pt x="16882" y="5977"/>
                </a:cubicBezTo>
                <a:cubicBezTo>
                  <a:pt x="16882" y="5977"/>
                  <a:pt x="16896" y="5963"/>
                  <a:pt x="16910" y="5963"/>
                </a:cubicBezTo>
                <a:close/>
                <a:moveTo>
                  <a:pt x="8664" y="5704"/>
                </a:moveTo>
                <a:cubicBezTo>
                  <a:pt x="8692" y="5719"/>
                  <a:pt x="8735" y="5748"/>
                  <a:pt x="8735" y="5748"/>
                </a:cubicBezTo>
                <a:cubicBezTo>
                  <a:pt x="8750" y="5748"/>
                  <a:pt x="8735" y="5776"/>
                  <a:pt x="8721" y="5805"/>
                </a:cubicBezTo>
                <a:lnTo>
                  <a:pt x="8779" y="5805"/>
                </a:lnTo>
                <a:cubicBezTo>
                  <a:pt x="8793" y="5819"/>
                  <a:pt x="8807" y="5834"/>
                  <a:pt x="8807" y="5862"/>
                </a:cubicBezTo>
                <a:cubicBezTo>
                  <a:pt x="8822" y="5891"/>
                  <a:pt x="8836" y="5906"/>
                  <a:pt x="8850" y="5934"/>
                </a:cubicBezTo>
                <a:lnTo>
                  <a:pt x="8865" y="5949"/>
                </a:lnTo>
                <a:cubicBezTo>
                  <a:pt x="8850" y="5963"/>
                  <a:pt x="8836" y="5977"/>
                  <a:pt x="8822" y="5977"/>
                </a:cubicBezTo>
                <a:cubicBezTo>
                  <a:pt x="8793" y="5906"/>
                  <a:pt x="8764" y="5862"/>
                  <a:pt x="8707" y="5834"/>
                </a:cubicBezTo>
                <a:cubicBezTo>
                  <a:pt x="8692" y="5862"/>
                  <a:pt x="8678" y="5906"/>
                  <a:pt x="8692" y="5906"/>
                </a:cubicBezTo>
                <a:cubicBezTo>
                  <a:pt x="8707" y="5934"/>
                  <a:pt x="8649" y="5949"/>
                  <a:pt x="8620" y="5963"/>
                </a:cubicBezTo>
                <a:lnTo>
                  <a:pt x="8534" y="5963"/>
                </a:lnTo>
                <a:lnTo>
                  <a:pt x="8506" y="5977"/>
                </a:lnTo>
                <a:cubicBezTo>
                  <a:pt x="8497" y="5986"/>
                  <a:pt x="8484" y="5994"/>
                  <a:pt x="8472" y="5994"/>
                </a:cubicBezTo>
                <a:cubicBezTo>
                  <a:pt x="8463" y="5994"/>
                  <a:pt x="8454" y="5990"/>
                  <a:pt x="8448" y="5977"/>
                </a:cubicBezTo>
                <a:lnTo>
                  <a:pt x="8434" y="5963"/>
                </a:lnTo>
                <a:cubicBezTo>
                  <a:pt x="8423" y="5995"/>
                  <a:pt x="8412" y="6012"/>
                  <a:pt x="8401" y="6012"/>
                </a:cubicBezTo>
                <a:cubicBezTo>
                  <a:pt x="8398" y="6012"/>
                  <a:pt x="8394" y="6010"/>
                  <a:pt x="8391" y="6006"/>
                </a:cubicBezTo>
                <a:lnTo>
                  <a:pt x="8391" y="5992"/>
                </a:lnTo>
                <a:cubicBezTo>
                  <a:pt x="8362" y="5963"/>
                  <a:pt x="8376" y="5949"/>
                  <a:pt x="8391" y="5920"/>
                </a:cubicBezTo>
                <a:lnTo>
                  <a:pt x="8405" y="5920"/>
                </a:lnTo>
                <a:cubicBezTo>
                  <a:pt x="8419" y="5920"/>
                  <a:pt x="8462" y="5920"/>
                  <a:pt x="8506" y="5934"/>
                </a:cubicBezTo>
                <a:lnTo>
                  <a:pt x="8534" y="5891"/>
                </a:lnTo>
                <a:cubicBezTo>
                  <a:pt x="8544" y="5881"/>
                  <a:pt x="8555" y="5871"/>
                  <a:pt x="8565" y="5871"/>
                </a:cubicBezTo>
                <a:cubicBezTo>
                  <a:pt x="8569" y="5871"/>
                  <a:pt x="8573" y="5873"/>
                  <a:pt x="8577" y="5877"/>
                </a:cubicBezTo>
                <a:cubicBezTo>
                  <a:pt x="8606" y="5877"/>
                  <a:pt x="8635" y="5862"/>
                  <a:pt x="8649" y="5805"/>
                </a:cubicBezTo>
                <a:lnTo>
                  <a:pt x="8678" y="5805"/>
                </a:lnTo>
                <a:cubicBezTo>
                  <a:pt x="8678" y="5805"/>
                  <a:pt x="8678" y="5791"/>
                  <a:pt x="8664" y="5776"/>
                </a:cubicBezTo>
                <a:cubicBezTo>
                  <a:pt x="8664" y="5762"/>
                  <a:pt x="8649" y="5748"/>
                  <a:pt x="8649" y="5733"/>
                </a:cubicBezTo>
                <a:lnTo>
                  <a:pt x="8664" y="5704"/>
                </a:lnTo>
                <a:close/>
                <a:moveTo>
                  <a:pt x="16436" y="5992"/>
                </a:moveTo>
                <a:cubicBezTo>
                  <a:pt x="16436" y="5992"/>
                  <a:pt x="16436" y="5992"/>
                  <a:pt x="16451" y="6006"/>
                </a:cubicBezTo>
                <a:cubicBezTo>
                  <a:pt x="16436" y="6006"/>
                  <a:pt x="16422" y="6006"/>
                  <a:pt x="16422" y="6020"/>
                </a:cubicBezTo>
                <a:lnTo>
                  <a:pt x="16422" y="6020"/>
                </a:lnTo>
                <a:cubicBezTo>
                  <a:pt x="16422" y="6006"/>
                  <a:pt x="16436" y="5992"/>
                  <a:pt x="16436" y="5992"/>
                </a:cubicBezTo>
                <a:close/>
                <a:moveTo>
                  <a:pt x="15258" y="6006"/>
                </a:moveTo>
                <a:cubicBezTo>
                  <a:pt x="15258" y="6006"/>
                  <a:pt x="15287" y="6006"/>
                  <a:pt x="15316" y="6021"/>
                </a:cubicBezTo>
                <a:cubicBezTo>
                  <a:pt x="15301" y="6035"/>
                  <a:pt x="15301" y="6035"/>
                  <a:pt x="15287" y="6035"/>
                </a:cubicBezTo>
                <a:lnTo>
                  <a:pt x="15244" y="6035"/>
                </a:lnTo>
                <a:cubicBezTo>
                  <a:pt x="15244" y="6035"/>
                  <a:pt x="15244" y="6006"/>
                  <a:pt x="15244" y="6006"/>
                </a:cubicBezTo>
                <a:close/>
                <a:moveTo>
                  <a:pt x="8161" y="5992"/>
                </a:moveTo>
                <a:cubicBezTo>
                  <a:pt x="8175" y="5992"/>
                  <a:pt x="8175" y="6035"/>
                  <a:pt x="8161" y="6078"/>
                </a:cubicBezTo>
                <a:lnTo>
                  <a:pt x="8118" y="6064"/>
                </a:lnTo>
                <a:cubicBezTo>
                  <a:pt x="8103" y="6064"/>
                  <a:pt x="8089" y="6064"/>
                  <a:pt x="8075" y="6049"/>
                </a:cubicBezTo>
                <a:cubicBezTo>
                  <a:pt x="8060" y="6049"/>
                  <a:pt x="8060" y="6035"/>
                  <a:pt x="8060" y="6021"/>
                </a:cubicBezTo>
                <a:lnTo>
                  <a:pt x="8060" y="6006"/>
                </a:lnTo>
                <a:cubicBezTo>
                  <a:pt x="8060" y="6006"/>
                  <a:pt x="8132" y="5992"/>
                  <a:pt x="8161" y="5992"/>
                </a:cubicBezTo>
                <a:close/>
                <a:moveTo>
                  <a:pt x="13304" y="5992"/>
                </a:moveTo>
                <a:lnTo>
                  <a:pt x="13304" y="6021"/>
                </a:lnTo>
                <a:lnTo>
                  <a:pt x="13319" y="6049"/>
                </a:lnTo>
                <a:cubicBezTo>
                  <a:pt x="13347" y="6078"/>
                  <a:pt x="13333" y="6092"/>
                  <a:pt x="13319" y="6092"/>
                </a:cubicBezTo>
                <a:cubicBezTo>
                  <a:pt x="13313" y="6089"/>
                  <a:pt x="13306" y="6088"/>
                  <a:pt x="13298" y="6088"/>
                </a:cubicBezTo>
                <a:cubicBezTo>
                  <a:pt x="13269" y="6088"/>
                  <a:pt x="13230" y="6107"/>
                  <a:pt x="13218" y="6107"/>
                </a:cubicBezTo>
                <a:lnTo>
                  <a:pt x="13218" y="6092"/>
                </a:lnTo>
                <a:cubicBezTo>
                  <a:pt x="13232" y="6064"/>
                  <a:pt x="13261" y="6021"/>
                  <a:pt x="13304" y="5992"/>
                </a:cubicBezTo>
                <a:close/>
                <a:moveTo>
                  <a:pt x="7599" y="5909"/>
                </a:moveTo>
                <a:cubicBezTo>
                  <a:pt x="7604" y="5909"/>
                  <a:pt x="7615" y="5913"/>
                  <a:pt x="7629" y="5920"/>
                </a:cubicBezTo>
                <a:lnTo>
                  <a:pt x="7644" y="5992"/>
                </a:lnTo>
                <a:lnTo>
                  <a:pt x="7644" y="6021"/>
                </a:lnTo>
                <a:cubicBezTo>
                  <a:pt x="7687" y="6078"/>
                  <a:pt x="7701" y="6107"/>
                  <a:pt x="7687" y="6121"/>
                </a:cubicBezTo>
                <a:cubicBezTo>
                  <a:pt x="7658" y="6121"/>
                  <a:pt x="7600" y="6064"/>
                  <a:pt x="7586" y="6049"/>
                </a:cubicBezTo>
                <a:cubicBezTo>
                  <a:pt x="7572" y="6021"/>
                  <a:pt x="7615" y="5949"/>
                  <a:pt x="7600" y="5920"/>
                </a:cubicBezTo>
                <a:cubicBezTo>
                  <a:pt x="7593" y="5913"/>
                  <a:pt x="7593" y="5909"/>
                  <a:pt x="7599" y="5909"/>
                </a:cubicBezTo>
                <a:close/>
                <a:moveTo>
                  <a:pt x="14321" y="6101"/>
                </a:moveTo>
                <a:cubicBezTo>
                  <a:pt x="14331" y="6101"/>
                  <a:pt x="14339" y="6114"/>
                  <a:pt x="14339" y="6135"/>
                </a:cubicBezTo>
                <a:lnTo>
                  <a:pt x="14296" y="6135"/>
                </a:lnTo>
                <a:cubicBezTo>
                  <a:pt x="14296" y="6121"/>
                  <a:pt x="14310" y="6121"/>
                  <a:pt x="14310" y="6107"/>
                </a:cubicBezTo>
                <a:cubicBezTo>
                  <a:pt x="14314" y="6103"/>
                  <a:pt x="14318" y="6101"/>
                  <a:pt x="14321" y="6101"/>
                </a:cubicBezTo>
                <a:close/>
                <a:moveTo>
                  <a:pt x="7366" y="5958"/>
                </a:moveTo>
                <a:cubicBezTo>
                  <a:pt x="7377" y="5958"/>
                  <a:pt x="7388" y="5977"/>
                  <a:pt x="7399" y="6021"/>
                </a:cubicBezTo>
                <a:lnTo>
                  <a:pt x="7414" y="6049"/>
                </a:lnTo>
                <a:cubicBezTo>
                  <a:pt x="7414" y="6064"/>
                  <a:pt x="7428" y="6078"/>
                  <a:pt x="7428" y="6078"/>
                </a:cubicBezTo>
                <a:cubicBezTo>
                  <a:pt x="7471" y="6092"/>
                  <a:pt x="7457" y="6107"/>
                  <a:pt x="7442" y="6121"/>
                </a:cubicBezTo>
                <a:lnTo>
                  <a:pt x="7414" y="6135"/>
                </a:lnTo>
                <a:cubicBezTo>
                  <a:pt x="7405" y="6140"/>
                  <a:pt x="7396" y="6141"/>
                  <a:pt x="7386" y="6141"/>
                </a:cubicBezTo>
                <a:cubicBezTo>
                  <a:pt x="7363" y="6141"/>
                  <a:pt x="7342" y="6131"/>
                  <a:pt x="7342" y="6121"/>
                </a:cubicBezTo>
                <a:cubicBezTo>
                  <a:pt x="7327" y="6107"/>
                  <a:pt x="7342" y="5992"/>
                  <a:pt x="7356" y="5963"/>
                </a:cubicBezTo>
                <a:cubicBezTo>
                  <a:pt x="7360" y="5960"/>
                  <a:pt x="7363" y="5958"/>
                  <a:pt x="7366" y="5958"/>
                </a:cubicBezTo>
                <a:close/>
                <a:moveTo>
                  <a:pt x="7973" y="6126"/>
                </a:moveTo>
                <a:cubicBezTo>
                  <a:pt x="7981" y="6126"/>
                  <a:pt x="7991" y="6130"/>
                  <a:pt x="8003" y="6135"/>
                </a:cubicBezTo>
                <a:cubicBezTo>
                  <a:pt x="8003" y="6150"/>
                  <a:pt x="8017" y="6179"/>
                  <a:pt x="8017" y="6193"/>
                </a:cubicBezTo>
                <a:cubicBezTo>
                  <a:pt x="8003" y="6193"/>
                  <a:pt x="7988" y="6179"/>
                  <a:pt x="7974" y="6179"/>
                </a:cubicBezTo>
                <a:lnTo>
                  <a:pt x="7945" y="6164"/>
                </a:lnTo>
                <a:cubicBezTo>
                  <a:pt x="7945" y="6150"/>
                  <a:pt x="7945" y="6150"/>
                  <a:pt x="7945" y="6150"/>
                </a:cubicBezTo>
                <a:cubicBezTo>
                  <a:pt x="7954" y="6133"/>
                  <a:pt x="7962" y="6126"/>
                  <a:pt x="7973" y="6126"/>
                </a:cubicBezTo>
                <a:close/>
                <a:moveTo>
                  <a:pt x="6365" y="6078"/>
                </a:moveTo>
                <a:lnTo>
                  <a:pt x="6394" y="6092"/>
                </a:lnTo>
                <a:lnTo>
                  <a:pt x="6408" y="6107"/>
                </a:lnTo>
                <a:cubicBezTo>
                  <a:pt x="6437" y="6107"/>
                  <a:pt x="6465" y="6150"/>
                  <a:pt x="6480" y="6164"/>
                </a:cubicBezTo>
                <a:cubicBezTo>
                  <a:pt x="6451" y="6164"/>
                  <a:pt x="6408" y="6193"/>
                  <a:pt x="6379" y="6207"/>
                </a:cubicBezTo>
                <a:lnTo>
                  <a:pt x="6307" y="6207"/>
                </a:lnTo>
                <a:cubicBezTo>
                  <a:pt x="6293" y="6179"/>
                  <a:pt x="6293" y="6150"/>
                  <a:pt x="6307" y="6150"/>
                </a:cubicBezTo>
                <a:cubicBezTo>
                  <a:pt x="6307" y="6150"/>
                  <a:pt x="6336" y="6179"/>
                  <a:pt x="6350" y="6193"/>
                </a:cubicBezTo>
                <a:lnTo>
                  <a:pt x="6365" y="6150"/>
                </a:lnTo>
                <a:lnTo>
                  <a:pt x="6379" y="6135"/>
                </a:lnTo>
                <a:cubicBezTo>
                  <a:pt x="6350" y="6107"/>
                  <a:pt x="6350" y="6078"/>
                  <a:pt x="6365" y="6078"/>
                </a:cubicBezTo>
                <a:close/>
                <a:moveTo>
                  <a:pt x="5934" y="6078"/>
                </a:moveTo>
                <a:cubicBezTo>
                  <a:pt x="5991" y="6078"/>
                  <a:pt x="6049" y="6107"/>
                  <a:pt x="6049" y="6135"/>
                </a:cubicBezTo>
                <a:cubicBezTo>
                  <a:pt x="6049" y="6150"/>
                  <a:pt x="6049" y="6193"/>
                  <a:pt x="6034" y="6222"/>
                </a:cubicBezTo>
                <a:cubicBezTo>
                  <a:pt x="6034" y="6222"/>
                  <a:pt x="6034" y="6207"/>
                  <a:pt x="6020" y="6207"/>
                </a:cubicBezTo>
                <a:lnTo>
                  <a:pt x="5934" y="6207"/>
                </a:lnTo>
                <a:cubicBezTo>
                  <a:pt x="5948" y="6193"/>
                  <a:pt x="5948" y="6193"/>
                  <a:pt x="5948" y="6193"/>
                </a:cubicBezTo>
                <a:lnTo>
                  <a:pt x="5934" y="6078"/>
                </a:lnTo>
                <a:close/>
                <a:moveTo>
                  <a:pt x="4238" y="6236"/>
                </a:moveTo>
                <a:cubicBezTo>
                  <a:pt x="4253" y="6250"/>
                  <a:pt x="4267" y="6250"/>
                  <a:pt x="4267" y="6265"/>
                </a:cubicBezTo>
                <a:lnTo>
                  <a:pt x="4267" y="6294"/>
                </a:lnTo>
                <a:cubicBezTo>
                  <a:pt x="4267" y="6308"/>
                  <a:pt x="4267" y="6308"/>
                  <a:pt x="4267" y="6322"/>
                </a:cubicBezTo>
                <a:lnTo>
                  <a:pt x="4238" y="6322"/>
                </a:lnTo>
                <a:cubicBezTo>
                  <a:pt x="4238" y="6294"/>
                  <a:pt x="4238" y="6236"/>
                  <a:pt x="4238" y="6236"/>
                </a:cubicBezTo>
                <a:close/>
                <a:moveTo>
                  <a:pt x="4023" y="6294"/>
                </a:moveTo>
                <a:cubicBezTo>
                  <a:pt x="4080" y="6294"/>
                  <a:pt x="4152" y="6294"/>
                  <a:pt x="4138" y="6322"/>
                </a:cubicBezTo>
                <a:cubicBezTo>
                  <a:pt x="4138" y="6322"/>
                  <a:pt x="4138" y="6322"/>
                  <a:pt x="4138" y="6351"/>
                </a:cubicBezTo>
                <a:lnTo>
                  <a:pt x="4109" y="6351"/>
                </a:lnTo>
                <a:cubicBezTo>
                  <a:pt x="4109" y="6351"/>
                  <a:pt x="4066" y="6322"/>
                  <a:pt x="4023" y="6294"/>
                </a:cubicBezTo>
                <a:close/>
                <a:moveTo>
                  <a:pt x="3898" y="6270"/>
                </a:moveTo>
                <a:cubicBezTo>
                  <a:pt x="3915" y="6270"/>
                  <a:pt x="3940" y="6277"/>
                  <a:pt x="3966" y="6294"/>
                </a:cubicBezTo>
                <a:cubicBezTo>
                  <a:pt x="3922" y="6308"/>
                  <a:pt x="3894" y="6322"/>
                  <a:pt x="3879" y="6337"/>
                </a:cubicBezTo>
                <a:lnTo>
                  <a:pt x="3865" y="6337"/>
                </a:lnTo>
                <a:cubicBezTo>
                  <a:pt x="3851" y="6351"/>
                  <a:pt x="3822" y="6380"/>
                  <a:pt x="3822" y="6380"/>
                </a:cubicBezTo>
                <a:lnTo>
                  <a:pt x="3764" y="6308"/>
                </a:lnTo>
                <a:cubicBezTo>
                  <a:pt x="3764" y="6322"/>
                  <a:pt x="3764" y="6337"/>
                  <a:pt x="3764" y="6351"/>
                </a:cubicBezTo>
                <a:cubicBezTo>
                  <a:pt x="3750" y="6337"/>
                  <a:pt x="3750" y="6322"/>
                  <a:pt x="3750" y="6294"/>
                </a:cubicBezTo>
                <a:lnTo>
                  <a:pt x="3793" y="6294"/>
                </a:lnTo>
                <a:lnTo>
                  <a:pt x="3822" y="6308"/>
                </a:lnTo>
                <a:cubicBezTo>
                  <a:pt x="3827" y="6311"/>
                  <a:pt x="3833" y="6312"/>
                  <a:pt x="3838" y="6312"/>
                </a:cubicBezTo>
                <a:cubicBezTo>
                  <a:pt x="3861" y="6312"/>
                  <a:pt x="3879" y="6291"/>
                  <a:pt x="3879" y="6279"/>
                </a:cubicBezTo>
                <a:cubicBezTo>
                  <a:pt x="3879" y="6273"/>
                  <a:pt x="3887" y="6270"/>
                  <a:pt x="3898" y="6270"/>
                </a:cubicBezTo>
                <a:close/>
                <a:moveTo>
                  <a:pt x="3583" y="6333"/>
                </a:moveTo>
                <a:cubicBezTo>
                  <a:pt x="3586" y="6333"/>
                  <a:pt x="3589" y="6334"/>
                  <a:pt x="3592" y="6337"/>
                </a:cubicBezTo>
                <a:cubicBezTo>
                  <a:pt x="3606" y="6351"/>
                  <a:pt x="3635" y="6365"/>
                  <a:pt x="3649" y="6365"/>
                </a:cubicBezTo>
                <a:cubicBezTo>
                  <a:pt x="3664" y="6365"/>
                  <a:pt x="3664" y="6380"/>
                  <a:pt x="3678" y="6380"/>
                </a:cubicBezTo>
                <a:cubicBezTo>
                  <a:pt x="3673" y="6385"/>
                  <a:pt x="3667" y="6386"/>
                  <a:pt x="3661" y="6386"/>
                </a:cubicBezTo>
                <a:cubicBezTo>
                  <a:pt x="3648" y="6386"/>
                  <a:pt x="3635" y="6380"/>
                  <a:pt x="3635" y="6380"/>
                </a:cubicBezTo>
                <a:cubicBezTo>
                  <a:pt x="3621" y="6380"/>
                  <a:pt x="3578" y="6380"/>
                  <a:pt x="3563" y="6394"/>
                </a:cubicBezTo>
                <a:cubicBezTo>
                  <a:pt x="3563" y="6380"/>
                  <a:pt x="3563" y="6380"/>
                  <a:pt x="3563" y="6380"/>
                </a:cubicBezTo>
                <a:cubicBezTo>
                  <a:pt x="3551" y="6356"/>
                  <a:pt x="3569" y="6333"/>
                  <a:pt x="3583" y="6333"/>
                </a:cubicBezTo>
                <a:close/>
                <a:moveTo>
                  <a:pt x="3434" y="6337"/>
                </a:moveTo>
                <a:cubicBezTo>
                  <a:pt x="3463" y="6337"/>
                  <a:pt x="3477" y="6351"/>
                  <a:pt x="3463" y="6365"/>
                </a:cubicBezTo>
                <a:cubicBezTo>
                  <a:pt x="3463" y="6380"/>
                  <a:pt x="3463" y="6380"/>
                  <a:pt x="3463" y="6394"/>
                </a:cubicBezTo>
                <a:cubicBezTo>
                  <a:pt x="3448" y="6408"/>
                  <a:pt x="3448" y="6408"/>
                  <a:pt x="3434" y="6423"/>
                </a:cubicBezTo>
                <a:cubicBezTo>
                  <a:pt x="3420" y="6423"/>
                  <a:pt x="3420" y="6408"/>
                  <a:pt x="3420" y="6408"/>
                </a:cubicBezTo>
                <a:cubicBezTo>
                  <a:pt x="3376" y="6365"/>
                  <a:pt x="3420" y="6337"/>
                  <a:pt x="3434" y="6337"/>
                </a:cubicBezTo>
                <a:close/>
                <a:moveTo>
                  <a:pt x="3314" y="6345"/>
                </a:moveTo>
                <a:cubicBezTo>
                  <a:pt x="3319" y="6345"/>
                  <a:pt x="3319" y="6355"/>
                  <a:pt x="3319" y="6365"/>
                </a:cubicBezTo>
                <a:cubicBezTo>
                  <a:pt x="3319" y="6378"/>
                  <a:pt x="3295" y="6439"/>
                  <a:pt x="3269" y="6439"/>
                </a:cubicBezTo>
                <a:cubicBezTo>
                  <a:pt x="3267" y="6439"/>
                  <a:pt x="3264" y="6438"/>
                  <a:pt x="3262" y="6437"/>
                </a:cubicBezTo>
                <a:cubicBezTo>
                  <a:pt x="3233" y="6423"/>
                  <a:pt x="3247" y="6380"/>
                  <a:pt x="3262" y="6380"/>
                </a:cubicBezTo>
                <a:cubicBezTo>
                  <a:pt x="3276" y="6380"/>
                  <a:pt x="3290" y="6365"/>
                  <a:pt x="3305" y="6351"/>
                </a:cubicBezTo>
                <a:cubicBezTo>
                  <a:pt x="3309" y="6347"/>
                  <a:pt x="3312" y="6345"/>
                  <a:pt x="3314" y="6345"/>
                </a:cubicBezTo>
                <a:close/>
                <a:moveTo>
                  <a:pt x="2968" y="6361"/>
                </a:moveTo>
                <a:cubicBezTo>
                  <a:pt x="2972" y="6361"/>
                  <a:pt x="2974" y="6362"/>
                  <a:pt x="2974" y="6365"/>
                </a:cubicBezTo>
                <a:cubicBezTo>
                  <a:pt x="2974" y="6380"/>
                  <a:pt x="2960" y="6394"/>
                  <a:pt x="2917" y="6394"/>
                </a:cubicBezTo>
                <a:lnTo>
                  <a:pt x="2917" y="6452"/>
                </a:lnTo>
                <a:cubicBezTo>
                  <a:pt x="2902" y="6452"/>
                  <a:pt x="2902" y="6466"/>
                  <a:pt x="2902" y="6466"/>
                </a:cubicBezTo>
                <a:cubicBezTo>
                  <a:pt x="2888" y="6480"/>
                  <a:pt x="2859" y="6495"/>
                  <a:pt x="2845" y="6509"/>
                </a:cubicBezTo>
                <a:lnTo>
                  <a:pt x="2831" y="6509"/>
                </a:lnTo>
                <a:cubicBezTo>
                  <a:pt x="2831" y="6495"/>
                  <a:pt x="2831" y="6495"/>
                  <a:pt x="2816" y="6495"/>
                </a:cubicBezTo>
                <a:lnTo>
                  <a:pt x="2787" y="6437"/>
                </a:lnTo>
                <a:cubicBezTo>
                  <a:pt x="2787" y="6437"/>
                  <a:pt x="2773" y="6452"/>
                  <a:pt x="2759" y="6452"/>
                </a:cubicBezTo>
                <a:cubicBezTo>
                  <a:pt x="2759" y="6437"/>
                  <a:pt x="2759" y="6437"/>
                  <a:pt x="2759" y="6423"/>
                </a:cubicBezTo>
                <a:lnTo>
                  <a:pt x="2773" y="6423"/>
                </a:lnTo>
                <a:lnTo>
                  <a:pt x="2802" y="6394"/>
                </a:lnTo>
                <a:cubicBezTo>
                  <a:pt x="2831" y="6394"/>
                  <a:pt x="2888" y="6394"/>
                  <a:pt x="2902" y="6380"/>
                </a:cubicBezTo>
                <a:cubicBezTo>
                  <a:pt x="2914" y="6380"/>
                  <a:pt x="2953" y="6361"/>
                  <a:pt x="2968" y="6361"/>
                </a:cubicBezTo>
                <a:close/>
                <a:moveTo>
                  <a:pt x="2572" y="6423"/>
                </a:moveTo>
                <a:cubicBezTo>
                  <a:pt x="2586" y="6423"/>
                  <a:pt x="2644" y="6452"/>
                  <a:pt x="2672" y="6466"/>
                </a:cubicBezTo>
                <a:cubicBezTo>
                  <a:pt x="2672" y="6480"/>
                  <a:pt x="2672" y="6495"/>
                  <a:pt x="2672" y="6523"/>
                </a:cubicBezTo>
                <a:cubicBezTo>
                  <a:pt x="2672" y="6523"/>
                  <a:pt x="2658" y="6523"/>
                  <a:pt x="2629" y="6509"/>
                </a:cubicBezTo>
                <a:cubicBezTo>
                  <a:pt x="2615" y="6480"/>
                  <a:pt x="2572" y="6452"/>
                  <a:pt x="2572" y="6452"/>
                </a:cubicBezTo>
                <a:lnTo>
                  <a:pt x="2572" y="6423"/>
                </a:lnTo>
                <a:close/>
                <a:moveTo>
                  <a:pt x="22844" y="9224"/>
                </a:moveTo>
                <a:lnTo>
                  <a:pt x="22801" y="9282"/>
                </a:lnTo>
                <a:cubicBezTo>
                  <a:pt x="22787" y="9325"/>
                  <a:pt x="22772" y="9325"/>
                  <a:pt x="22772" y="9339"/>
                </a:cubicBezTo>
                <a:cubicBezTo>
                  <a:pt x="22801" y="9354"/>
                  <a:pt x="22873" y="9411"/>
                  <a:pt x="22887" y="9426"/>
                </a:cubicBezTo>
                <a:cubicBezTo>
                  <a:pt x="22895" y="9429"/>
                  <a:pt x="22901" y="9431"/>
                  <a:pt x="22905" y="9431"/>
                </a:cubicBezTo>
                <a:cubicBezTo>
                  <a:pt x="22916" y="9431"/>
                  <a:pt x="22916" y="9418"/>
                  <a:pt x="22916" y="9397"/>
                </a:cubicBezTo>
                <a:cubicBezTo>
                  <a:pt x="22902" y="9368"/>
                  <a:pt x="22858" y="9268"/>
                  <a:pt x="22844" y="9224"/>
                </a:cubicBezTo>
                <a:close/>
                <a:moveTo>
                  <a:pt x="23256" y="9355"/>
                </a:moveTo>
                <a:cubicBezTo>
                  <a:pt x="23254" y="9355"/>
                  <a:pt x="23254" y="9363"/>
                  <a:pt x="23261" y="9382"/>
                </a:cubicBezTo>
                <a:cubicBezTo>
                  <a:pt x="23261" y="9426"/>
                  <a:pt x="23333" y="9469"/>
                  <a:pt x="23361" y="9469"/>
                </a:cubicBezTo>
                <a:lnTo>
                  <a:pt x="23361" y="9426"/>
                </a:lnTo>
                <a:lnTo>
                  <a:pt x="23361" y="9411"/>
                </a:lnTo>
                <a:cubicBezTo>
                  <a:pt x="23369" y="9395"/>
                  <a:pt x="23368" y="9384"/>
                  <a:pt x="23359" y="9384"/>
                </a:cubicBezTo>
                <a:cubicBezTo>
                  <a:pt x="23351" y="9384"/>
                  <a:pt x="23338" y="9392"/>
                  <a:pt x="23318" y="9411"/>
                </a:cubicBezTo>
                <a:lnTo>
                  <a:pt x="23304" y="9397"/>
                </a:lnTo>
                <a:lnTo>
                  <a:pt x="23275" y="9382"/>
                </a:lnTo>
                <a:cubicBezTo>
                  <a:pt x="23267" y="9367"/>
                  <a:pt x="23259" y="9355"/>
                  <a:pt x="23256" y="9355"/>
                </a:cubicBezTo>
                <a:close/>
                <a:moveTo>
                  <a:pt x="1144" y="10775"/>
                </a:moveTo>
                <a:cubicBezTo>
                  <a:pt x="1147" y="10775"/>
                  <a:pt x="1150" y="10779"/>
                  <a:pt x="1150" y="10790"/>
                </a:cubicBezTo>
                <a:lnTo>
                  <a:pt x="1150" y="10805"/>
                </a:lnTo>
                <a:cubicBezTo>
                  <a:pt x="1150" y="10848"/>
                  <a:pt x="1164" y="10877"/>
                  <a:pt x="1193" y="10877"/>
                </a:cubicBezTo>
                <a:cubicBezTo>
                  <a:pt x="1207" y="10905"/>
                  <a:pt x="1193" y="10920"/>
                  <a:pt x="1178" y="10920"/>
                </a:cubicBezTo>
                <a:cubicBezTo>
                  <a:pt x="1164" y="10905"/>
                  <a:pt x="1106" y="10834"/>
                  <a:pt x="1121" y="10805"/>
                </a:cubicBezTo>
                <a:cubicBezTo>
                  <a:pt x="1130" y="10787"/>
                  <a:pt x="1139" y="10775"/>
                  <a:pt x="1144" y="10775"/>
                </a:cubicBezTo>
                <a:close/>
                <a:moveTo>
                  <a:pt x="818" y="11511"/>
                </a:moveTo>
                <a:cubicBezTo>
                  <a:pt x="828" y="11511"/>
                  <a:pt x="838" y="11528"/>
                  <a:pt x="848" y="11538"/>
                </a:cubicBezTo>
                <a:cubicBezTo>
                  <a:pt x="862" y="11552"/>
                  <a:pt x="877" y="11566"/>
                  <a:pt x="877" y="11581"/>
                </a:cubicBezTo>
                <a:cubicBezTo>
                  <a:pt x="862" y="11609"/>
                  <a:pt x="848" y="11652"/>
                  <a:pt x="833" y="11652"/>
                </a:cubicBezTo>
                <a:cubicBezTo>
                  <a:pt x="830" y="11654"/>
                  <a:pt x="826" y="11654"/>
                  <a:pt x="823" y="11654"/>
                </a:cubicBezTo>
                <a:cubicBezTo>
                  <a:pt x="795" y="11654"/>
                  <a:pt x="818" y="11594"/>
                  <a:pt x="805" y="11581"/>
                </a:cubicBezTo>
                <a:cubicBezTo>
                  <a:pt x="790" y="11552"/>
                  <a:pt x="790" y="11552"/>
                  <a:pt x="805" y="11523"/>
                </a:cubicBezTo>
                <a:cubicBezTo>
                  <a:pt x="809" y="11514"/>
                  <a:pt x="814" y="11511"/>
                  <a:pt x="818" y="11511"/>
                </a:cubicBezTo>
                <a:close/>
                <a:moveTo>
                  <a:pt x="1652" y="13132"/>
                </a:moveTo>
                <a:cubicBezTo>
                  <a:pt x="1681" y="13132"/>
                  <a:pt x="1695" y="13147"/>
                  <a:pt x="1710" y="13161"/>
                </a:cubicBezTo>
                <a:cubicBezTo>
                  <a:pt x="1701" y="13169"/>
                  <a:pt x="1693" y="13173"/>
                  <a:pt x="1685" y="13173"/>
                </a:cubicBezTo>
                <a:cubicBezTo>
                  <a:pt x="1667" y="13173"/>
                  <a:pt x="1652" y="13153"/>
                  <a:pt x="1652" y="13132"/>
                </a:cubicBezTo>
                <a:close/>
                <a:moveTo>
                  <a:pt x="21077" y="13535"/>
                </a:moveTo>
                <a:cubicBezTo>
                  <a:pt x="21063" y="13549"/>
                  <a:pt x="21034" y="13549"/>
                  <a:pt x="21019" y="13549"/>
                </a:cubicBezTo>
                <a:cubicBezTo>
                  <a:pt x="21019" y="13563"/>
                  <a:pt x="21019" y="13578"/>
                  <a:pt x="21019" y="13592"/>
                </a:cubicBezTo>
                <a:cubicBezTo>
                  <a:pt x="21005" y="13606"/>
                  <a:pt x="20991" y="13606"/>
                  <a:pt x="20976" y="13621"/>
                </a:cubicBezTo>
                <a:lnTo>
                  <a:pt x="20962" y="13635"/>
                </a:lnTo>
                <a:cubicBezTo>
                  <a:pt x="20962" y="13635"/>
                  <a:pt x="20976" y="13650"/>
                  <a:pt x="20991" y="13664"/>
                </a:cubicBezTo>
                <a:cubicBezTo>
                  <a:pt x="21005" y="13664"/>
                  <a:pt x="21091" y="13578"/>
                  <a:pt x="21077" y="13549"/>
                </a:cubicBezTo>
                <a:cubicBezTo>
                  <a:pt x="21077" y="13549"/>
                  <a:pt x="21077" y="13549"/>
                  <a:pt x="21077" y="13535"/>
                </a:cubicBezTo>
                <a:close/>
                <a:moveTo>
                  <a:pt x="21381" y="13853"/>
                </a:moveTo>
                <a:cubicBezTo>
                  <a:pt x="21355" y="13853"/>
                  <a:pt x="21321" y="13869"/>
                  <a:pt x="21321" y="13879"/>
                </a:cubicBezTo>
                <a:cubicBezTo>
                  <a:pt x="21321" y="13903"/>
                  <a:pt x="21302" y="13926"/>
                  <a:pt x="21287" y="13926"/>
                </a:cubicBezTo>
                <a:cubicBezTo>
                  <a:pt x="21284" y="13926"/>
                  <a:pt x="21281" y="13925"/>
                  <a:pt x="21278" y="13923"/>
                </a:cubicBezTo>
                <a:cubicBezTo>
                  <a:pt x="21277" y="13921"/>
                  <a:pt x="21275" y="13920"/>
                  <a:pt x="21274" y="13920"/>
                </a:cubicBezTo>
                <a:cubicBezTo>
                  <a:pt x="21261" y="13920"/>
                  <a:pt x="21248" y="13973"/>
                  <a:pt x="21235" y="14037"/>
                </a:cubicBezTo>
                <a:lnTo>
                  <a:pt x="21307" y="14023"/>
                </a:lnTo>
                <a:cubicBezTo>
                  <a:pt x="21321" y="14023"/>
                  <a:pt x="21350" y="13994"/>
                  <a:pt x="21364" y="13994"/>
                </a:cubicBezTo>
                <a:lnTo>
                  <a:pt x="21379" y="13994"/>
                </a:lnTo>
                <a:cubicBezTo>
                  <a:pt x="21391" y="14006"/>
                  <a:pt x="21400" y="14011"/>
                  <a:pt x="21407" y="14011"/>
                </a:cubicBezTo>
                <a:cubicBezTo>
                  <a:pt x="21417" y="14011"/>
                  <a:pt x="21422" y="14003"/>
                  <a:pt x="21422" y="13994"/>
                </a:cubicBezTo>
                <a:cubicBezTo>
                  <a:pt x="21422" y="13966"/>
                  <a:pt x="21407" y="13894"/>
                  <a:pt x="21407" y="13865"/>
                </a:cubicBezTo>
                <a:cubicBezTo>
                  <a:pt x="21403" y="13856"/>
                  <a:pt x="21393" y="13853"/>
                  <a:pt x="21381" y="13853"/>
                </a:cubicBezTo>
                <a:close/>
                <a:moveTo>
                  <a:pt x="1753" y="13750"/>
                </a:moveTo>
                <a:cubicBezTo>
                  <a:pt x="1767" y="13750"/>
                  <a:pt x="1839" y="13764"/>
                  <a:pt x="1839" y="13764"/>
                </a:cubicBezTo>
                <a:cubicBezTo>
                  <a:pt x="1839" y="13764"/>
                  <a:pt x="1825" y="13779"/>
                  <a:pt x="1796" y="13779"/>
                </a:cubicBezTo>
                <a:lnTo>
                  <a:pt x="1782" y="13779"/>
                </a:lnTo>
                <a:lnTo>
                  <a:pt x="1710" y="13822"/>
                </a:lnTo>
                <a:cubicBezTo>
                  <a:pt x="1710" y="13923"/>
                  <a:pt x="1739" y="13980"/>
                  <a:pt x="1753" y="13980"/>
                </a:cubicBezTo>
                <a:cubicBezTo>
                  <a:pt x="1757" y="13976"/>
                  <a:pt x="1761" y="13974"/>
                  <a:pt x="1766" y="13974"/>
                </a:cubicBezTo>
                <a:cubicBezTo>
                  <a:pt x="1776" y="13974"/>
                  <a:pt x="1786" y="13984"/>
                  <a:pt x="1796" y="13994"/>
                </a:cubicBezTo>
                <a:lnTo>
                  <a:pt x="1782" y="14037"/>
                </a:lnTo>
                <a:cubicBezTo>
                  <a:pt x="1766" y="14061"/>
                  <a:pt x="1750" y="14072"/>
                  <a:pt x="1734" y="14072"/>
                </a:cubicBezTo>
                <a:cubicBezTo>
                  <a:pt x="1721" y="14072"/>
                  <a:pt x="1708" y="14065"/>
                  <a:pt x="1695" y="14052"/>
                </a:cubicBezTo>
                <a:lnTo>
                  <a:pt x="1681" y="14023"/>
                </a:lnTo>
                <a:cubicBezTo>
                  <a:pt x="1667" y="14009"/>
                  <a:pt x="1638" y="13994"/>
                  <a:pt x="1638" y="13966"/>
                </a:cubicBezTo>
                <a:cubicBezTo>
                  <a:pt x="1624" y="13951"/>
                  <a:pt x="1667" y="13937"/>
                  <a:pt x="1638" y="13894"/>
                </a:cubicBezTo>
                <a:cubicBezTo>
                  <a:pt x="1638" y="13894"/>
                  <a:pt x="1638" y="13879"/>
                  <a:pt x="1652" y="13879"/>
                </a:cubicBezTo>
                <a:lnTo>
                  <a:pt x="1695" y="13836"/>
                </a:lnTo>
                <a:cubicBezTo>
                  <a:pt x="1695" y="13793"/>
                  <a:pt x="1724" y="13750"/>
                  <a:pt x="1753" y="13750"/>
                </a:cubicBezTo>
                <a:close/>
                <a:moveTo>
                  <a:pt x="244" y="14195"/>
                </a:moveTo>
                <a:lnTo>
                  <a:pt x="259" y="14210"/>
                </a:lnTo>
                <a:cubicBezTo>
                  <a:pt x="287" y="14210"/>
                  <a:pt x="273" y="14282"/>
                  <a:pt x="259" y="14310"/>
                </a:cubicBezTo>
                <a:cubicBezTo>
                  <a:pt x="253" y="14321"/>
                  <a:pt x="246" y="14326"/>
                  <a:pt x="238" y="14326"/>
                </a:cubicBezTo>
                <a:cubicBezTo>
                  <a:pt x="225" y="14326"/>
                  <a:pt x="210" y="14314"/>
                  <a:pt x="201" y="14296"/>
                </a:cubicBezTo>
                <a:lnTo>
                  <a:pt x="201" y="14267"/>
                </a:lnTo>
                <a:lnTo>
                  <a:pt x="173" y="14239"/>
                </a:lnTo>
                <a:cubicBezTo>
                  <a:pt x="187" y="14210"/>
                  <a:pt x="216" y="14195"/>
                  <a:pt x="230" y="14195"/>
                </a:cubicBezTo>
                <a:close/>
                <a:moveTo>
                  <a:pt x="604" y="14483"/>
                </a:moveTo>
                <a:cubicBezTo>
                  <a:pt x="604" y="14483"/>
                  <a:pt x="604" y="14497"/>
                  <a:pt x="589" y="14512"/>
                </a:cubicBezTo>
                <a:lnTo>
                  <a:pt x="589" y="14526"/>
                </a:lnTo>
                <a:lnTo>
                  <a:pt x="604" y="14569"/>
                </a:lnTo>
                <a:cubicBezTo>
                  <a:pt x="593" y="14584"/>
                  <a:pt x="580" y="14589"/>
                  <a:pt x="565" y="14589"/>
                </a:cubicBezTo>
                <a:cubicBezTo>
                  <a:pt x="544" y="14589"/>
                  <a:pt x="522" y="14580"/>
                  <a:pt x="504" y="14580"/>
                </a:cubicBezTo>
                <a:cubicBezTo>
                  <a:pt x="498" y="14580"/>
                  <a:pt x="493" y="14581"/>
                  <a:pt x="489" y="14583"/>
                </a:cubicBezTo>
                <a:cubicBezTo>
                  <a:pt x="460" y="14583"/>
                  <a:pt x="446" y="14555"/>
                  <a:pt x="431" y="14540"/>
                </a:cubicBezTo>
                <a:lnTo>
                  <a:pt x="431" y="14526"/>
                </a:lnTo>
                <a:cubicBezTo>
                  <a:pt x="431" y="14526"/>
                  <a:pt x="460" y="14512"/>
                  <a:pt x="460" y="14512"/>
                </a:cubicBezTo>
                <a:cubicBezTo>
                  <a:pt x="489" y="14526"/>
                  <a:pt x="517" y="14540"/>
                  <a:pt x="532" y="14540"/>
                </a:cubicBezTo>
                <a:cubicBezTo>
                  <a:pt x="560" y="14540"/>
                  <a:pt x="575" y="14497"/>
                  <a:pt x="604" y="14483"/>
                </a:cubicBezTo>
                <a:close/>
                <a:moveTo>
                  <a:pt x="348" y="14389"/>
                </a:moveTo>
                <a:cubicBezTo>
                  <a:pt x="356" y="14389"/>
                  <a:pt x="381" y="14441"/>
                  <a:pt x="417" y="14512"/>
                </a:cubicBezTo>
                <a:lnTo>
                  <a:pt x="402" y="14583"/>
                </a:lnTo>
                <a:cubicBezTo>
                  <a:pt x="402" y="14583"/>
                  <a:pt x="402" y="14598"/>
                  <a:pt x="388" y="14598"/>
                </a:cubicBezTo>
                <a:cubicBezTo>
                  <a:pt x="388" y="14602"/>
                  <a:pt x="386" y="14604"/>
                  <a:pt x="382" y="14604"/>
                </a:cubicBezTo>
                <a:cubicBezTo>
                  <a:pt x="374" y="14604"/>
                  <a:pt x="359" y="14594"/>
                  <a:pt x="359" y="14583"/>
                </a:cubicBezTo>
                <a:lnTo>
                  <a:pt x="359" y="14540"/>
                </a:lnTo>
                <a:cubicBezTo>
                  <a:pt x="345" y="14497"/>
                  <a:pt x="345" y="14411"/>
                  <a:pt x="345" y="14397"/>
                </a:cubicBezTo>
                <a:cubicBezTo>
                  <a:pt x="345" y="14392"/>
                  <a:pt x="346" y="14389"/>
                  <a:pt x="348" y="14389"/>
                </a:cubicBezTo>
                <a:close/>
                <a:moveTo>
                  <a:pt x="21925" y="14813"/>
                </a:moveTo>
                <a:cubicBezTo>
                  <a:pt x="21896" y="14813"/>
                  <a:pt x="21896" y="14828"/>
                  <a:pt x="21910" y="14856"/>
                </a:cubicBezTo>
                <a:cubicBezTo>
                  <a:pt x="21936" y="14895"/>
                  <a:pt x="21996" y="14945"/>
                  <a:pt x="22008" y="14945"/>
                </a:cubicBezTo>
                <a:cubicBezTo>
                  <a:pt x="22010" y="14945"/>
                  <a:pt x="22011" y="14944"/>
                  <a:pt x="22011" y="14943"/>
                </a:cubicBezTo>
                <a:cubicBezTo>
                  <a:pt x="22024" y="14930"/>
                  <a:pt x="22025" y="14869"/>
                  <a:pt x="22014" y="14869"/>
                </a:cubicBezTo>
                <a:lnTo>
                  <a:pt x="22014" y="14869"/>
                </a:lnTo>
                <a:cubicBezTo>
                  <a:pt x="22013" y="14869"/>
                  <a:pt x="22012" y="14869"/>
                  <a:pt x="22011" y="14871"/>
                </a:cubicBezTo>
                <a:cubicBezTo>
                  <a:pt x="22011" y="14872"/>
                  <a:pt x="22010" y="14873"/>
                  <a:pt x="22009" y="14873"/>
                </a:cubicBezTo>
                <a:cubicBezTo>
                  <a:pt x="21999" y="14873"/>
                  <a:pt x="21950" y="14826"/>
                  <a:pt x="21925" y="14813"/>
                </a:cubicBezTo>
                <a:close/>
                <a:moveTo>
                  <a:pt x="22282" y="14918"/>
                </a:moveTo>
                <a:cubicBezTo>
                  <a:pt x="22274" y="14918"/>
                  <a:pt x="22269" y="14921"/>
                  <a:pt x="22269" y="14928"/>
                </a:cubicBezTo>
                <a:cubicBezTo>
                  <a:pt x="22269" y="14957"/>
                  <a:pt x="22298" y="15029"/>
                  <a:pt x="22298" y="15029"/>
                </a:cubicBezTo>
                <a:cubicBezTo>
                  <a:pt x="22312" y="15029"/>
                  <a:pt x="22341" y="15043"/>
                  <a:pt x="22370" y="15043"/>
                </a:cubicBezTo>
                <a:lnTo>
                  <a:pt x="22384" y="15029"/>
                </a:lnTo>
                <a:lnTo>
                  <a:pt x="22399" y="15000"/>
                </a:lnTo>
                <a:cubicBezTo>
                  <a:pt x="22413" y="14957"/>
                  <a:pt x="22399" y="14928"/>
                  <a:pt x="22370" y="14928"/>
                </a:cubicBezTo>
                <a:cubicBezTo>
                  <a:pt x="22366" y="14930"/>
                  <a:pt x="22360" y="14931"/>
                  <a:pt x="22354" y="14931"/>
                </a:cubicBezTo>
                <a:cubicBezTo>
                  <a:pt x="22331" y="14931"/>
                  <a:pt x="22300" y="14918"/>
                  <a:pt x="22282" y="14918"/>
                </a:cubicBezTo>
                <a:close/>
                <a:moveTo>
                  <a:pt x="21881" y="14914"/>
                </a:moveTo>
                <a:cubicBezTo>
                  <a:pt x="21867" y="14914"/>
                  <a:pt x="21853" y="14914"/>
                  <a:pt x="21838" y="14928"/>
                </a:cubicBezTo>
                <a:cubicBezTo>
                  <a:pt x="21824" y="14957"/>
                  <a:pt x="21810" y="15014"/>
                  <a:pt x="21810" y="15043"/>
                </a:cubicBezTo>
                <a:lnTo>
                  <a:pt x="21853" y="15014"/>
                </a:lnTo>
                <a:lnTo>
                  <a:pt x="21853" y="15000"/>
                </a:lnTo>
                <a:cubicBezTo>
                  <a:pt x="21896" y="15029"/>
                  <a:pt x="21910" y="15058"/>
                  <a:pt x="21896" y="15072"/>
                </a:cubicBezTo>
                <a:lnTo>
                  <a:pt x="21896" y="15086"/>
                </a:lnTo>
                <a:lnTo>
                  <a:pt x="21925" y="15144"/>
                </a:lnTo>
                <a:cubicBezTo>
                  <a:pt x="21968" y="15115"/>
                  <a:pt x="22011" y="15058"/>
                  <a:pt x="22011" y="15014"/>
                </a:cubicBezTo>
                <a:lnTo>
                  <a:pt x="21982" y="15000"/>
                </a:lnTo>
                <a:cubicBezTo>
                  <a:pt x="21939" y="15000"/>
                  <a:pt x="21925" y="14957"/>
                  <a:pt x="21896" y="14928"/>
                </a:cubicBezTo>
                <a:lnTo>
                  <a:pt x="21881" y="14914"/>
                </a:lnTo>
                <a:close/>
                <a:moveTo>
                  <a:pt x="22298" y="15101"/>
                </a:moveTo>
                <a:cubicBezTo>
                  <a:pt x="22298" y="15101"/>
                  <a:pt x="22269" y="15101"/>
                  <a:pt x="22255" y="15115"/>
                </a:cubicBezTo>
                <a:cubicBezTo>
                  <a:pt x="22255" y="15129"/>
                  <a:pt x="22284" y="15201"/>
                  <a:pt x="22298" y="15216"/>
                </a:cubicBezTo>
                <a:cubicBezTo>
                  <a:pt x="22305" y="15223"/>
                  <a:pt x="22320" y="15226"/>
                  <a:pt x="22334" y="15226"/>
                </a:cubicBezTo>
                <a:cubicBezTo>
                  <a:pt x="22348" y="15226"/>
                  <a:pt x="22363" y="15223"/>
                  <a:pt x="22370" y="15216"/>
                </a:cubicBezTo>
                <a:lnTo>
                  <a:pt x="22356" y="15187"/>
                </a:lnTo>
                <a:lnTo>
                  <a:pt x="22327" y="15158"/>
                </a:lnTo>
                <a:cubicBezTo>
                  <a:pt x="22312" y="15129"/>
                  <a:pt x="22298" y="15101"/>
                  <a:pt x="22298" y="15101"/>
                </a:cubicBezTo>
                <a:close/>
                <a:moveTo>
                  <a:pt x="3575" y="15328"/>
                </a:moveTo>
                <a:cubicBezTo>
                  <a:pt x="3577" y="15328"/>
                  <a:pt x="3578" y="15329"/>
                  <a:pt x="3578" y="15331"/>
                </a:cubicBezTo>
                <a:cubicBezTo>
                  <a:pt x="3592" y="15345"/>
                  <a:pt x="3592" y="15374"/>
                  <a:pt x="3592" y="15402"/>
                </a:cubicBezTo>
                <a:lnTo>
                  <a:pt x="3563" y="15402"/>
                </a:lnTo>
                <a:lnTo>
                  <a:pt x="3520" y="15388"/>
                </a:lnTo>
                <a:cubicBezTo>
                  <a:pt x="3520" y="15419"/>
                  <a:pt x="3516" y="15433"/>
                  <a:pt x="3512" y="15433"/>
                </a:cubicBezTo>
                <a:cubicBezTo>
                  <a:pt x="3509" y="15433"/>
                  <a:pt x="3506" y="15422"/>
                  <a:pt x="3506" y="15402"/>
                </a:cubicBezTo>
                <a:cubicBezTo>
                  <a:pt x="3518" y="15365"/>
                  <a:pt x="3563" y="15328"/>
                  <a:pt x="3575" y="15328"/>
                </a:cubicBezTo>
                <a:close/>
                <a:moveTo>
                  <a:pt x="2838" y="15329"/>
                </a:moveTo>
                <a:cubicBezTo>
                  <a:pt x="2840" y="15329"/>
                  <a:pt x="2842" y="15329"/>
                  <a:pt x="2845" y="15331"/>
                </a:cubicBezTo>
                <a:lnTo>
                  <a:pt x="2859" y="15345"/>
                </a:lnTo>
                <a:lnTo>
                  <a:pt x="2888" y="15345"/>
                </a:lnTo>
                <a:cubicBezTo>
                  <a:pt x="2902" y="15345"/>
                  <a:pt x="2888" y="15402"/>
                  <a:pt x="2888" y="15431"/>
                </a:cubicBezTo>
                <a:cubicBezTo>
                  <a:pt x="2881" y="15445"/>
                  <a:pt x="2874" y="15453"/>
                  <a:pt x="2866" y="15453"/>
                </a:cubicBezTo>
                <a:cubicBezTo>
                  <a:pt x="2859" y="15453"/>
                  <a:pt x="2852" y="15445"/>
                  <a:pt x="2845" y="15431"/>
                </a:cubicBezTo>
                <a:cubicBezTo>
                  <a:pt x="2832" y="15392"/>
                  <a:pt x="2819" y="15329"/>
                  <a:pt x="2838" y="15329"/>
                </a:cubicBezTo>
                <a:close/>
                <a:moveTo>
                  <a:pt x="3276" y="15316"/>
                </a:moveTo>
                <a:cubicBezTo>
                  <a:pt x="3290" y="15316"/>
                  <a:pt x="3348" y="15388"/>
                  <a:pt x="3362" y="15402"/>
                </a:cubicBezTo>
                <a:cubicBezTo>
                  <a:pt x="3373" y="15424"/>
                  <a:pt x="3342" y="15455"/>
                  <a:pt x="3320" y="15455"/>
                </a:cubicBezTo>
                <a:cubicBezTo>
                  <a:pt x="3314" y="15455"/>
                  <a:pt x="3308" y="15452"/>
                  <a:pt x="3305" y="15445"/>
                </a:cubicBezTo>
                <a:cubicBezTo>
                  <a:pt x="3292" y="15433"/>
                  <a:pt x="3279" y="15425"/>
                  <a:pt x="3266" y="15425"/>
                </a:cubicBezTo>
                <a:cubicBezTo>
                  <a:pt x="3250" y="15425"/>
                  <a:pt x="3234" y="15436"/>
                  <a:pt x="3218" y="15460"/>
                </a:cubicBezTo>
                <a:lnTo>
                  <a:pt x="3204" y="15460"/>
                </a:lnTo>
                <a:lnTo>
                  <a:pt x="3175" y="15445"/>
                </a:lnTo>
                <a:cubicBezTo>
                  <a:pt x="3175" y="15411"/>
                  <a:pt x="3191" y="15392"/>
                  <a:pt x="3213" y="15392"/>
                </a:cubicBezTo>
                <a:cubicBezTo>
                  <a:pt x="3228" y="15392"/>
                  <a:pt x="3245" y="15400"/>
                  <a:pt x="3262" y="15417"/>
                </a:cubicBezTo>
                <a:lnTo>
                  <a:pt x="3276" y="15316"/>
                </a:lnTo>
                <a:close/>
                <a:moveTo>
                  <a:pt x="3764" y="15338"/>
                </a:moveTo>
                <a:cubicBezTo>
                  <a:pt x="3774" y="15338"/>
                  <a:pt x="3784" y="15345"/>
                  <a:pt x="3793" y="15345"/>
                </a:cubicBezTo>
                <a:lnTo>
                  <a:pt x="3807" y="15359"/>
                </a:lnTo>
                <a:cubicBezTo>
                  <a:pt x="3793" y="15388"/>
                  <a:pt x="3779" y="15431"/>
                  <a:pt x="3764" y="15460"/>
                </a:cubicBezTo>
                <a:lnTo>
                  <a:pt x="3736" y="15489"/>
                </a:lnTo>
                <a:cubicBezTo>
                  <a:pt x="3736" y="15489"/>
                  <a:pt x="3707" y="15489"/>
                  <a:pt x="3707" y="15474"/>
                </a:cubicBezTo>
                <a:cubicBezTo>
                  <a:pt x="3707" y="15460"/>
                  <a:pt x="3707" y="15445"/>
                  <a:pt x="3721" y="15431"/>
                </a:cubicBezTo>
                <a:cubicBezTo>
                  <a:pt x="3736" y="15417"/>
                  <a:pt x="3736" y="15388"/>
                  <a:pt x="3707" y="15345"/>
                </a:cubicBezTo>
                <a:lnTo>
                  <a:pt x="3750" y="15345"/>
                </a:lnTo>
                <a:cubicBezTo>
                  <a:pt x="3755" y="15340"/>
                  <a:pt x="3760" y="15338"/>
                  <a:pt x="3764" y="15338"/>
                </a:cubicBezTo>
                <a:close/>
                <a:moveTo>
                  <a:pt x="3902" y="15401"/>
                </a:moveTo>
                <a:cubicBezTo>
                  <a:pt x="3904" y="15401"/>
                  <a:pt x="3906" y="15401"/>
                  <a:pt x="3908" y="15402"/>
                </a:cubicBezTo>
                <a:lnTo>
                  <a:pt x="3908" y="15417"/>
                </a:lnTo>
                <a:lnTo>
                  <a:pt x="3908" y="15445"/>
                </a:lnTo>
                <a:cubicBezTo>
                  <a:pt x="3898" y="15488"/>
                  <a:pt x="3879" y="15514"/>
                  <a:pt x="3865" y="15514"/>
                </a:cubicBezTo>
                <a:cubicBezTo>
                  <a:pt x="3859" y="15514"/>
                  <a:pt x="3854" y="15511"/>
                  <a:pt x="3851" y="15503"/>
                </a:cubicBezTo>
                <a:cubicBezTo>
                  <a:pt x="3837" y="15489"/>
                  <a:pt x="3874" y="15401"/>
                  <a:pt x="3902" y="15401"/>
                </a:cubicBezTo>
                <a:close/>
                <a:moveTo>
                  <a:pt x="1666" y="15438"/>
                </a:moveTo>
                <a:cubicBezTo>
                  <a:pt x="1671" y="15438"/>
                  <a:pt x="1676" y="15440"/>
                  <a:pt x="1681" y="15445"/>
                </a:cubicBezTo>
                <a:lnTo>
                  <a:pt x="1695" y="15460"/>
                </a:lnTo>
                <a:lnTo>
                  <a:pt x="1710" y="15474"/>
                </a:lnTo>
                <a:cubicBezTo>
                  <a:pt x="1724" y="15489"/>
                  <a:pt x="1710" y="15503"/>
                  <a:pt x="1695" y="15517"/>
                </a:cubicBezTo>
                <a:lnTo>
                  <a:pt x="1681" y="15517"/>
                </a:lnTo>
                <a:lnTo>
                  <a:pt x="1667" y="15532"/>
                </a:lnTo>
                <a:cubicBezTo>
                  <a:pt x="1663" y="15535"/>
                  <a:pt x="1659" y="15537"/>
                  <a:pt x="1655" y="15537"/>
                </a:cubicBezTo>
                <a:cubicBezTo>
                  <a:pt x="1646" y="15537"/>
                  <a:pt x="1638" y="15524"/>
                  <a:pt x="1638" y="15503"/>
                </a:cubicBezTo>
                <a:cubicBezTo>
                  <a:pt x="1638" y="15480"/>
                  <a:pt x="1647" y="15438"/>
                  <a:pt x="1666" y="15438"/>
                </a:cubicBezTo>
                <a:close/>
                <a:moveTo>
                  <a:pt x="1566" y="15273"/>
                </a:moveTo>
                <a:lnTo>
                  <a:pt x="1581" y="15287"/>
                </a:lnTo>
                <a:lnTo>
                  <a:pt x="1581" y="15302"/>
                </a:lnTo>
                <a:cubicBezTo>
                  <a:pt x="1595" y="15316"/>
                  <a:pt x="1595" y="15417"/>
                  <a:pt x="1595" y="15445"/>
                </a:cubicBezTo>
                <a:cubicBezTo>
                  <a:pt x="1581" y="15474"/>
                  <a:pt x="1552" y="15546"/>
                  <a:pt x="1552" y="15560"/>
                </a:cubicBezTo>
                <a:cubicBezTo>
                  <a:pt x="1537" y="15575"/>
                  <a:pt x="1523" y="15575"/>
                  <a:pt x="1523" y="15575"/>
                </a:cubicBezTo>
                <a:cubicBezTo>
                  <a:pt x="1523" y="15575"/>
                  <a:pt x="1523" y="15560"/>
                  <a:pt x="1523" y="15532"/>
                </a:cubicBezTo>
                <a:cubicBezTo>
                  <a:pt x="1537" y="15503"/>
                  <a:pt x="1537" y="15431"/>
                  <a:pt x="1537" y="15402"/>
                </a:cubicBezTo>
                <a:lnTo>
                  <a:pt x="1523" y="15374"/>
                </a:lnTo>
                <a:lnTo>
                  <a:pt x="1523" y="15345"/>
                </a:lnTo>
                <a:cubicBezTo>
                  <a:pt x="1537" y="15331"/>
                  <a:pt x="1552" y="15287"/>
                  <a:pt x="1566" y="15273"/>
                </a:cubicBezTo>
                <a:close/>
                <a:moveTo>
                  <a:pt x="21120" y="15661"/>
                </a:moveTo>
                <a:cubicBezTo>
                  <a:pt x="21106" y="15675"/>
                  <a:pt x="21106" y="15704"/>
                  <a:pt x="21120" y="15733"/>
                </a:cubicBezTo>
                <a:lnTo>
                  <a:pt x="21177" y="15733"/>
                </a:lnTo>
                <a:cubicBezTo>
                  <a:pt x="21163" y="15718"/>
                  <a:pt x="21163" y="15718"/>
                  <a:pt x="21163" y="15718"/>
                </a:cubicBezTo>
                <a:lnTo>
                  <a:pt x="21134" y="15704"/>
                </a:lnTo>
                <a:cubicBezTo>
                  <a:pt x="21134" y="15704"/>
                  <a:pt x="21134" y="15690"/>
                  <a:pt x="21120" y="15675"/>
                </a:cubicBezTo>
                <a:cubicBezTo>
                  <a:pt x="21120" y="15675"/>
                  <a:pt x="21120" y="15661"/>
                  <a:pt x="21120" y="15661"/>
                </a:cubicBezTo>
                <a:close/>
                <a:moveTo>
                  <a:pt x="21250" y="15556"/>
                </a:moveTo>
                <a:cubicBezTo>
                  <a:pt x="21243" y="15556"/>
                  <a:pt x="21238" y="15558"/>
                  <a:pt x="21235" y="15560"/>
                </a:cubicBezTo>
                <a:cubicBezTo>
                  <a:pt x="21221" y="15589"/>
                  <a:pt x="21177" y="15632"/>
                  <a:pt x="21177" y="15632"/>
                </a:cubicBezTo>
                <a:cubicBezTo>
                  <a:pt x="21177" y="15632"/>
                  <a:pt x="21221" y="15632"/>
                  <a:pt x="21249" y="15618"/>
                </a:cubicBezTo>
                <a:cubicBezTo>
                  <a:pt x="21264" y="15618"/>
                  <a:pt x="21278" y="15632"/>
                  <a:pt x="21264" y="15675"/>
                </a:cubicBezTo>
                <a:cubicBezTo>
                  <a:pt x="21264" y="15701"/>
                  <a:pt x="21264" y="15781"/>
                  <a:pt x="21273" y="15781"/>
                </a:cubicBezTo>
                <a:cubicBezTo>
                  <a:pt x="21275" y="15781"/>
                  <a:pt x="21276" y="15779"/>
                  <a:pt x="21278" y="15776"/>
                </a:cubicBezTo>
                <a:cubicBezTo>
                  <a:pt x="21292" y="15762"/>
                  <a:pt x="21350" y="15776"/>
                  <a:pt x="21379" y="15733"/>
                </a:cubicBezTo>
                <a:cubicBezTo>
                  <a:pt x="21407" y="15704"/>
                  <a:pt x="21364" y="15575"/>
                  <a:pt x="21336" y="15575"/>
                </a:cubicBezTo>
                <a:cubicBezTo>
                  <a:pt x="21324" y="15575"/>
                  <a:pt x="21276" y="15556"/>
                  <a:pt x="21250" y="15556"/>
                </a:cubicBezTo>
                <a:close/>
                <a:moveTo>
                  <a:pt x="3750" y="15762"/>
                </a:moveTo>
                <a:cubicBezTo>
                  <a:pt x="3750" y="15762"/>
                  <a:pt x="3779" y="15776"/>
                  <a:pt x="3779" y="15790"/>
                </a:cubicBezTo>
                <a:lnTo>
                  <a:pt x="3764" y="15833"/>
                </a:lnTo>
                <a:cubicBezTo>
                  <a:pt x="3779" y="15848"/>
                  <a:pt x="3779" y="15862"/>
                  <a:pt x="3793" y="15891"/>
                </a:cubicBezTo>
                <a:cubicBezTo>
                  <a:pt x="3764" y="15891"/>
                  <a:pt x="3750" y="15891"/>
                  <a:pt x="3707" y="15876"/>
                </a:cubicBezTo>
                <a:cubicBezTo>
                  <a:pt x="3693" y="15876"/>
                  <a:pt x="3664" y="15876"/>
                  <a:pt x="3649" y="15891"/>
                </a:cubicBezTo>
                <a:cubicBezTo>
                  <a:pt x="3664" y="15862"/>
                  <a:pt x="3664" y="15833"/>
                  <a:pt x="3664" y="15819"/>
                </a:cubicBezTo>
                <a:cubicBezTo>
                  <a:pt x="3649" y="15805"/>
                  <a:pt x="3635" y="15776"/>
                  <a:pt x="3635" y="15776"/>
                </a:cubicBezTo>
                <a:lnTo>
                  <a:pt x="3664" y="15776"/>
                </a:lnTo>
                <a:cubicBezTo>
                  <a:pt x="3666" y="15774"/>
                  <a:pt x="3668" y="15773"/>
                  <a:pt x="3671" y="15773"/>
                </a:cubicBezTo>
                <a:cubicBezTo>
                  <a:pt x="3686" y="15773"/>
                  <a:pt x="3707" y="15807"/>
                  <a:pt x="3707" y="15819"/>
                </a:cubicBezTo>
                <a:cubicBezTo>
                  <a:pt x="3707" y="15848"/>
                  <a:pt x="3721" y="15848"/>
                  <a:pt x="3721" y="15848"/>
                </a:cubicBezTo>
                <a:cubicBezTo>
                  <a:pt x="3736" y="15833"/>
                  <a:pt x="3721" y="15805"/>
                  <a:pt x="3736" y="15805"/>
                </a:cubicBezTo>
                <a:cubicBezTo>
                  <a:pt x="3736" y="15790"/>
                  <a:pt x="3736" y="15776"/>
                  <a:pt x="3750" y="15762"/>
                </a:cubicBezTo>
                <a:close/>
                <a:moveTo>
                  <a:pt x="3333" y="15891"/>
                </a:moveTo>
                <a:cubicBezTo>
                  <a:pt x="3348" y="15891"/>
                  <a:pt x="3405" y="15905"/>
                  <a:pt x="3391" y="15934"/>
                </a:cubicBezTo>
                <a:lnTo>
                  <a:pt x="3391" y="15948"/>
                </a:lnTo>
                <a:lnTo>
                  <a:pt x="3391" y="15977"/>
                </a:lnTo>
                <a:cubicBezTo>
                  <a:pt x="3391" y="15977"/>
                  <a:pt x="3391" y="15991"/>
                  <a:pt x="3391" y="15991"/>
                </a:cubicBezTo>
                <a:cubicBezTo>
                  <a:pt x="3391" y="16006"/>
                  <a:pt x="3376" y="16020"/>
                  <a:pt x="3362" y="16034"/>
                </a:cubicBezTo>
                <a:cubicBezTo>
                  <a:pt x="3348" y="16034"/>
                  <a:pt x="3348" y="16020"/>
                  <a:pt x="3333" y="16006"/>
                </a:cubicBezTo>
                <a:lnTo>
                  <a:pt x="3305" y="15963"/>
                </a:lnTo>
                <a:cubicBezTo>
                  <a:pt x="3290" y="15920"/>
                  <a:pt x="3305" y="15891"/>
                  <a:pt x="3333" y="15891"/>
                </a:cubicBezTo>
                <a:close/>
                <a:moveTo>
                  <a:pt x="3060" y="15977"/>
                </a:moveTo>
                <a:cubicBezTo>
                  <a:pt x="3075" y="15977"/>
                  <a:pt x="3103" y="15977"/>
                  <a:pt x="3103" y="15991"/>
                </a:cubicBezTo>
                <a:cubicBezTo>
                  <a:pt x="3103" y="15991"/>
                  <a:pt x="3103" y="16006"/>
                  <a:pt x="3103" y="16006"/>
                </a:cubicBezTo>
                <a:cubicBezTo>
                  <a:pt x="3103" y="16006"/>
                  <a:pt x="3089" y="16020"/>
                  <a:pt x="3089" y="16034"/>
                </a:cubicBezTo>
                <a:cubicBezTo>
                  <a:pt x="3075" y="16049"/>
                  <a:pt x="3075" y="16049"/>
                  <a:pt x="3075" y="16049"/>
                </a:cubicBezTo>
                <a:cubicBezTo>
                  <a:pt x="3060" y="16049"/>
                  <a:pt x="3060" y="16049"/>
                  <a:pt x="3060" y="16063"/>
                </a:cubicBezTo>
                <a:lnTo>
                  <a:pt x="3046" y="16049"/>
                </a:lnTo>
                <a:cubicBezTo>
                  <a:pt x="3032" y="16034"/>
                  <a:pt x="3032" y="16020"/>
                  <a:pt x="3017" y="16020"/>
                </a:cubicBezTo>
                <a:cubicBezTo>
                  <a:pt x="3017" y="16006"/>
                  <a:pt x="3032" y="16006"/>
                  <a:pt x="3032" y="15991"/>
                </a:cubicBezTo>
                <a:lnTo>
                  <a:pt x="3060" y="15977"/>
                </a:lnTo>
                <a:close/>
                <a:moveTo>
                  <a:pt x="4009" y="16020"/>
                </a:moveTo>
                <a:cubicBezTo>
                  <a:pt x="3994" y="16049"/>
                  <a:pt x="3994" y="16078"/>
                  <a:pt x="3980" y="16092"/>
                </a:cubicBezTo>
                <a:cubicBezTo>
                  <a:pt x="3966" y="16078"/>
                  <a:pt x="3980" y="16049"/>
                  <a:pt x="4009" y="16020"/>
                </a:cubicBezTo>
                <a:close/>
                <a:moveTo>
                  <a:pt x="2575" y="16101"/>
                </a:moveTo>
                <a:cubicBezTo>
                  <a:pt x="2579" y="16101"/>
                  <a:pt x="2582" y="16102"/>
                  <a:pt x="2586" y="16106"/>
                </a:cubicBezTo>
                <a:cubicBezTo>
                  <a:pt x="2601" y="16106"/>
                  <a:pt x="2601" y="16135"/>
                  <a:pt x="2601" y="16135"/>
                </a:cubicBezTo>
                <a:cubicBezTo>
                  <a:pt x="2601" y="16164"/>
                  <a:pt x="2601" y="16193"/>
                  <a:pt x="2572" y="16193"/>
                </a:cubicBezTo>
                <a:cubicBezTo>
                  <a:pt x="2572" y="16193"/>
                  <a:pt x="2558" y="16207"/>
                  <a:pt x="2558" y="16207"/>
                </a:cubicBezTo>
                <a:cubicBezTo>
                  <a:pt x="2558" y="16193"/>
                  <a:pt x="2543" y="16178"/>
                  <a:pt x="2543" y="16178"/>
                </a:cubicBezTo>
                <a:cubicBezTo>
                  <a:pt x="2518" y="16178"/>
                  <a:pt x="2492" y="16167"/>
                  <a:pt x="2477" y="16154"/>
                </a:cubicBezTo>
                <a:lnTo>
                  <a:pt x="2477" y="16154"/>
                </a:lnTo>
                <a:lnTo>
                  <a:pt x="2514" y="16164"/>
                </a:lnTo>
                <a:cubicBezTo>
                  <a:pt x="2529" y="16164"/>
                  <a:pt x="2558" y="16149"/>
                  <a:pt x="2558" y="16135"/>
                </a:cubicBezTo>
                <a:cubicBezTo>
                  <a:pt x="2558" y="16114"/>
                  <a:pt x="2565" y="16101"/>
                  <a:pt x="2575" y="16101"/>
                </a:cubicBezTo>
                <a:close/>
                <a:moveTo>
                  <a:pt x="2313" y="16221"/>
                </a:moveTo>
                <a:cubicBezTo>
                  <a:pt x="2313" y="16236"/>
                  <a:pt x="2313" y="16236"/>
                  <a:pt x="2313" y="16236"/>
                </a:cubicBezTo>
                <a:cubicBezTo>
                  <a:pt x="2313" y="16236"/>
                  <a:pt x="2313" y="16250"/>
                  <a:pt x="2299" y="16264"/>
                </a:cubicBezTo>
                <a:cubicBezTo>
                  <a:pt x="2299" y="16250"/>
                  <a:pt x="2299" y="16236"/>
                  <a:pt x="2313" y="16221"/>
                </a:cubicBezTo>
                <a:close/>
                <a:moveTo>
                  <a:pt x="18705" y="16170"/>
                </a:moveTo>
                <a:cubicBezTo>
                  <a:pt x="18706" y="16170"/>
                  <a:pt x="18706" y="16173"/>
                  <a:pt x="18706" y="16178"/>
                </a:cubicBezTo>
                <a:cubicBezTo>
                  <a:pt x="18706" y="16193"/>
                  <a:pt x="18706" y="16207"/>
                  <a:pt x="18721" y="16207"/>
                </a:cubicBezTo>
                <a:cubicBezTo>
                  <a:pt x="18721" y="16221"/>
                  <a:pt x="18735" y="16236"/>
                  <a:pt x="18735" y="16236"/>
                </a:cubicBezTo>
                <a:cubicBezTo>
                  <a:pt x="18706" y="16250"/>
                  <a:pt x="18678" y="16264"/>
                  <a:pt x="18649" y="16279"/>
                </a:cubicBezTo>
                <a:cubicBezTo>
                  <a:pt x="18649" y="16279"/>
                  <a:pt x="18634" y="16264"/>
                  <a:pt x="18634" y="16250"/>
                </a:cubicBezTo>
                <a:cubicBezTo>
                  <a:pt x="18634" y="16250"/>
                  <a:pt x="18634" y="16221"/>
                  <a:pt x="18634" y="16221"/>
                </a:cubicBezTo>
                <a:lnTo>
                  <a:pt x="18678" y="16221"/>
                </a:lnTo>
                <a:cubicBezTo>
                  <a:pt x="18697" y="16183"/>
                  <a:pt x="18703" y="16170"/>
                  <a:pt x="18705" y="16170"/>
                </a:cubicBezTo>
                <a:close/>
                <a:moveTo>
                  <a:pt x="18459" y="16296"/>
                </a:moveTo>
                <a:cubicBezTo>
                  <a:pt x="18466" y="16296"/>
                  <a:pt x="18472" y="16299"/>
                  <a:pt x="18476" y="16307"/>
                </a:cubicBezTo>
                <a:cubicBezTo>
                  <a:pt x="18505" y="16322"/>
                  <a:pt x="18520" y="16351"/>
                  <a:pt x="18491" y="16365"/>
                </a:cubicBezTo>
                <a:cubicBezTo>
                  <a:pt x="18488" y="16368"/>
                  <a:pt x="18484" y="16369"/>
                  <a:pt x="18480" y="16369"/>
                </a:cubicBezTo>
                <a:cubicBezTo>
                  <a:pt x="18462" y="16369"/>
                  <a:pt x="18433" y="16348"/>
                  <a:pt x="18433" y="16336"/>
                </a:cubicBezTo>
                <a:cubicBezTo>
                  <a:pt x="18423" y="16316"/>
                  <a:pt x="18442" y="16296"/>
                  <a:pt x="18459" y="16296"/>
                </a:cubicBezTo>
                <a:close/>
                <a:moveTo>
                  <a:pt x="2008" y="16374"/>
                </a:moveTo>
                <a:cubicBezTo>
                  <a:pt x="2013" y="16374"/>
                  <a:pt x="2019" y="16381"/>
                  <a:pt x="2026" y="16394"/>
                </a:cubicBezTo>
                <a:cubicBezTo>
                  <a:pt x="2012" y="16408"/>
                  <a:pt x="1997" y="16437"/>
                  <a:pt x="1997" y="16437"/>
                </a:cubicBezTo>
                <a:cubicBezTo>
                  <a:pt x="1997" y="16437"/>
                  <a:pt x="1997" y="16451"/>
                  <a:pt x="2012" y="16451"/>
                </a:cubicBezTo>
                <a:cubicBezTo>
                  <a:pt x="1997" y="16451"/>
                  <a:pt x="1997" y="16466"/>
                  <a:pt x="1997" y="16466"/>
                </a:cubicBezTo>
                <a:cubicBezTo>
                  <a:pt x="1983" y="16451"/>
                  <a:pt x="1983" y="16451"/>
                  <a:pt x="1968" y="16437"/>
                </a:cubicBezTo>
                <a:lnTo>
                  <a:pt x="1954" y="16480"/>
                </a:lnTo>
                <a:cubicBezTo>
                  <a:pt x="1954" y="16494"/>
                  <a:pt x="1968" y="16523"/>
                  <a:pt x="1954" y="16523"/>
                </a:cubicBezTo>
                <a:lnTo>
                  <a:pt x="1954" y="16537"/>
                </a:lnTo>
                <a:lnTo>
                  <a:pt x="1940" y="16537"/>
                </a:lnTo>
                <a:cubicBezTo>
                  <a:pt x="1925" y="16523"/>
                  <a:pt x="1925" y="16494"/>
                  <a:pt x="1940" y="16480"/>
                </a:cubicBezTo>
                <a:cubicBezTo>
                  <a:pt x="1953" y="16454"/>
                  <a:pt x="1943" y="16406"/>
                  <a:pt x="1981" y="16406"/>
                </a:cubicBezTo>
                <a:cubicBezTo>
                  <a:pt x="1986" y="16406"/>
                  <a:pt x="1991" y="16406"/>
                  <a:pt x="1997" y="16408"/>
                </a:cubicBezTo>
                <a:cubicBezTo>
                  <a:pt x="1997" y="16384"/>
                  <a:pt x="2002" y="16374"/>
                  <a:pt x="2008" y="16374"/>
                </a:cubicBezTo>
                <a:close/>
                <a:moveTo>
                  <a:pt x="2001" y="16574"/>
                </a:moveTo>
                <a:cubicBezTo>
                  <a:pt x="2007" y="16574"/>
                  <a:pt x="2016" y="16580"/>
                  <a:pt x="2026" y="16580"/>
                </a:cubicBezTo>
                <a:cubicBezTo>
                  <a:pt x="2026" y="16595"/>
                  <a:pt x="2012" y="16609"/>
                  <a:pt x="1997" y="16609"/>
                </a:cubicBezTo>
                <a:cubicBezTo>
                  <a:pt x="1983" y="16609"/>
                  <a:pt x="1983" y="16595"/>
                  <a:pt x="1983" y="16595"/>
                </a:cubicBezTo>
                <a:cubicBezTo>
                  <a:pt x="1983" y="16595"/>
                  <a:pt x="1997" y="16580"/>
                  <a:pt x="1997" y="16580"/>
                </a:cubicBezTo>
                <a:cubicBezTo>
                  <a:pt x="1997" y="16576"/>
                  <a:pt x="1999" y="16574"/>
                  <a:pt x="2001" y="16574"/>
                </a:cubicBezTo>
                <a:close/>
                <a:moveTo>
                  <a:pt x="1629" y="16616"/>
                </a:moveTo>
                <a:cubicBezTo>
                  <a:pt x="1642" y="16616"/>
                  <a:pt x="1660" y="16624"/>
                  <a:pt x="1681" y="16638"/>
                </a:cubicBezTo>
                <a:lnTo>
                  <a:pt x="1638" y="16681"/>
                </a:lnTo>
                <a:cubicBezTo>
                  <a:pt x="1624" y="16681"/>
                  <a:pt x="1609" y="16667"/>
                  <a:pt x="1609" y="16667"/>
                </a:cubicBezTo>
                <a:cubicBezTo>
                  <a:pt x="1609" y="16667"/>
                  <a:pt x="1609" y="16652"/>
                  <a:pt x="1609" y="16638"/>
                </a:cubicBezTo>
                <a:cubicBezTo>
                  <a:pt x="1609" y="16624"/>
                  <a:pt x="1616" y="16616"/>
                  <a:pt x="1629" y="16616"/>
                </a:cubicBezTo>
                <a:close/>
                <a:moveTo>
                  <a:pt x="1854" y="16480"/>
                </a:moveTo>
                <a:cubicBezTo>
                  <a:pt x="1854" y="16494"/>
                  <a:pt x="1854" y="16494"/>
                  <a:pt x="1854" y="16494"/>
                </a:cubicBezTo>
                <a:cubicBezTo>
                  <a:pt x="1868" y="16523"/>
                  <a:pt x="1839" y="16552"/>
                  <a:pt x="1825" y="16566"/>
                </a:cubicBezTo>
                <a:lnTo>
                  <a:pt x="1839" y="16566"/>
                </a:lnTo>
                <a:cubicBezTo>
                  <a:pt x="1825" y="16595"/>
                  <a:pt x="1825" y="16652"/>
                  <a:pt x="1839" y="16681"/>
                </a:cubicBezTo>
                <a:cubicBezTo>
                  <a:pt x="1802" y="16656"/>
                  <a:pt x="1754" y="16621"/>
                  <a:pt x="1742" y="16621"/>
                </a:cubicBezTo>
                <a:cubicBezTo>
                  <a:pt x="1740" y="16621"/>
                  <a:pt x="1739" y="16622"/>
                  <a:pt x="1739" y="16624"/>
                </a:cubicBezTo>
                <a:cubicBezTo>
                  <a:pt x="1739" y="16638"/>
                  <a:pt x="1710" y="16681"/>
                  <a:pt x="1667" y="16710"/>
                </a:cubicBezTo>
                <a:cubicBezTo>
                  <a:pt x="1681" y="16695"/>
                  <a:pt x="1695" y="16681"/>
                  <a:pt x="1695" y="16667"/>
                </a:cubicBezTo>
                <a:cubicBezTo>
                  <a:pt x="1710" y="16652"/>
                  <a:pt x="1710" y="16624"/>
                  <a:pt x="1695" y="16609"/>
                </a:cubicBezTo>
                <a:lnTo>
                  <a:pt x="1681" y="16580"/>
                </a:lnTo>
                <a:cubicBezTo>
                  <a:pt x="1681" y="16566"/>
                  <a:pt x="1667" y="16523"/>
                  <a:pt x="1681" y="16509"/>
                </a:cubicBezTo>
                <a:cubicBezTo>
                  <a:pt x="1688" y="16501"/>
                  <a:pt x="1699" y="16498"/>
                  <a:pt x="1708" y="16498"/>
                </a:cubicBezTo>
                <a:cubicBezTo>
                  <a:pt x="1717" y="16498"/>
                  <a:pt x="1724" y="16501"/>
                  <a:pt x="1724" y="16509"/>
                </a:cubicBezTo>
                <a:cubicBezTo>
                  <a:pt x="1739" y="16523"/>
                  <a:pt x="1753" y="16530"/>
                  <a:pt x="1767" y="16530"/>
                </a:cubicBezTo>
                <a:cubicBezTo>
                  <a:pt x="1782" y="16530"/>
                  <a:pt x="1796" y="16523"/>
                  <a:pt x="1810" y="16509"/>
                </a:cubicBezTo>
                <a:lnTo>
                  <a:pt x="1825" y="16480"/>
                </a:lnTo>
                <a:close/>
                <a:moveTo>
                  <a:pt x="2641" y="16650"/>
                </a:moveTo>
                <a:cubicBezTo>
                  <a:pt x="2646" y="16650"/>
                  <a:pt x="2652" y="16655"/>
                  <a:pt x="2658" y="16667"/>
                </a:cubicBezTo>
                <a:cubicBezTo>
                  <a:pt x="2658" y="16681"/>
                  <a:pt x="2672" y="16695"/>
                  <a:pt x="2672" y="16710"/>
                </a:cubicBezTo>
                <a:lnTo>
                  <a:pt x="2658" y="16738"/>
                </a:lnTo>
                <a:cubicBezTo>
                  <a:pt x="2658" y="16753"/>
                  <a:pt x="2658" y="16767"/>
                  <a:pt x="2658" y="16767"/>
                </a:cubicBezTo>
                <a:cubicBezTo>
                  <a:pt x="2644" y="16767"/>
                  <a:pt x="2644" y="16767"/>
                  <a:pt x="2629" y="16753"/>
                </a:cubicBezTo>
                <a:lnTo>
                  <a:pt x="2601" y="16738"/>
                </a:lnTo>
                <a:lnTo>
                  <a:pt x="2586" y="16738"/>
                </a:lnTo>
                <a:cubicBezTo>
                  <a:pt x="2586" y="16724"/>
                  <a:pt x="2586" y="16695"/>
                  <a:pt x="2601" y="16667"/>
                </a:cubicBezTo>
                <a:lnTo>
                  <a:pt x="2629" y="16667"/>
                </a:lnTo>
                <a:cubicBezTo>
                  <a:pt x="2629" y="16658"/>
                  <a:pt x="2634" y="16650"/>
                  <a:pt x="2641" y="16650"/>
                </a:cubicBezTo>
                <a:close/>
                <a:moveTo>
                  <a:pt x="2428" y="16738"/>
                </a:moveTo>
                <a:cubicBezTo>
                  <a:pt x="2457" y="16753"/>
                  <a:pt x="2471" y="16767"/>
                  <a:pt x="2500" y="16767"/>
                </a:cubicBezTo>
                <a:cubicBezTo>
                  <a:pt x="2500" y="16782"/>
                  <a:pt x="2514" y="16810"/>
                  <a:pt x="2514" y="16825"/>
                </a:cubicBezTo>
                <a:cubicBezTo>
                  <a:pt x="2514" y="16825"/>
                  <a:pt x="2508" y="16831"/>
                  <a:pt x="2495" y="16831"/>
                </a:cubicBezTo>
                <a:cubicBezTo>
                  <a:pt x="2489" y="16831"/>
                  <a:pt x="2481" y="16829"/>
                  <a:pt x="2471" y="16825"/>
                </a:cubicBezTo>
                <a:lnTo>
                  <a:pt x="2443" y="16825"/>
                </a:lnTo>
                <a:cubicBezTo>
                  <a:pt x="2414" y="16825"/>
                  <a:pt x="2385" y="16810"/>
                  <a:pt x="2371" y="16796"/>
                </a:cubicBezTo>
                <a:cubicBezTo>
                  <a:pt x="2356" y="16782"/>
                  <a:pt x="2356" y="16767"/>
                  <a:pt x="2356" y="16753"/>
                </a:cubicBezTo>
                <a:cubicBezTo>
                  <a:pt x="2356" y="16738"/>
                  <a:pt x="2371" y="16738"/>
                  <a:pt x="2385" y="16738"/>
                </a:cubicBezTo>
                <a:close/>
                <a:moveTo>
                  <a:pt x="2125" y="16761"/>
                </a:moveTo>
                <a:cubicBezTo>
                  <a:pt x="2135" y="16761"/>
                  <a:pt x="2145" y="16771"/>
                  <a:pt x="2155" y="16782"/>
                </a:cubicBezTo>
                <a:cubicBezTo>
                  <a:pt x="2150" y="16779"/>
                  <a:pt x="2145" y="16778"/>
                  <a:pt x="2140" y="16778"/>
                </a:cubicBezTo>
                <a:cubicBezTo>
                  <a:pt x="2122" y="16778"/>
                  <a:pt x="2112" y="16799"/>
                  <a:pt x="2112" y="16810"/>
                </a:cubicBezTo>
                <a:cubicBezTo>
                  <a:pt x="2112" y="16822"/>
                  <a:pt x="2082" y="16835"/>
                  <a:pt x="2055" y="16838"/>
                </a:cubicBezTo>
                <a:lnTo>
                  <a:pt x="2055" y="16838"/>
                </a:lnTo>
                <a:cubicBezTo>
                  <a:pt x="2057" y="16823"/>
                  <a:pt x="2098" y="16781"/>
                  <a:pt x="2112" y="16767"/>
                </a:cubicBezTo>
                <a:cubicBezTo>
                  <a:pt x="2116" y="16763"/>
                  <a:pt x="2121" y="16761"/>
                  <a:pt x="2125" y="16761"/>
                </a:cubicBezTo>
                <a:close/>
                <a:moveTo>
                  <a:pt x="2241" y="16738"/>
                </a:moveTo>
                <a:cubicBezTo>
                  <a:pt x="2256" y="16738"/>
                  <a:pt x="2270" y="16767"/>
                  <a:pt x="2285" y="16796"/>
                </a:cubicBezTo>
                <a:cubicBezTo>
                  <a:pt x="2299" y="16825"/>
                  <a:pt x="2299" y="16839"/>
                  <a:pt x="2299" y="16839"/>
                </a:cubicBezTo>
                <a:cubicBezTo>
                  <a:pt x="2285" y="16839"/>
                  <a:pt x="2256" y="16839"/>
                  <a:pt x="2241" y="16825"/>
                </a:cubicBezTo>
                <a:cubicBezTo>
                  <a:pt x="2241" y="16810"/>
                  <a:pt x="2227" y="16810"/>
                  <a:pt x="2227" y="16810"/>
                </a:cubicBezTo>
                <a:cubicBezTo>
                  <a:pt x="2213" y="16796"/>
                  <a:pt x="2213" y="16796"/>
                  <a:pt x="2198" y="16782"/>
                </a:cubicBezTo>
                <a:cubicBezTo>
                  <a:pt x="2198" y="16782"/>
                  <a:pt x="2213" y="16753"/>
                  <a:pt x="2227" y="16738"/>
                </a:cubicBezTo>
                <a:close/>
                <a:moveTo>
                  <a:pt x="2586" y="16796"/>
                </a:moveTo>
                <a:cubicBezTo>
                  <a:pt x="2601" y="16810"/>
                  <a:pt x="2601" y="16825"/>
                  <a:pt x="2586" y="16839"/>
                </a:cubicBezTo>
                <a:cubicBezTo>
                  <a:pt x="2586" y="16825"/>
                  <a:pt x="2586" y="16810"/>
                  <a:pt x="2586" y="16796"/>
                </a:cubicBezTo>
                <a:close/>
                <a:moveTo>
                  <a:pt x="2155" y="16796"/>
                </a:moveTo>
                <a:cubicBezTo>
                  <a:pt x="2170" y="16810"/>
                  <a:pt x="2170" y="16825"/>
                  <a:pt x="2184" y="16839"/>
                </a:cubicBezTo>
                <a:cubicBezTo>
                  <a:pt x="2184" y="16839"/>
                  <a:pt x="2184" y="16839"/>
                  <a:pt x="2112" y="16853"/>
                </a:cubicBezTo>
                <a:cubicBezTo>
                  <a:pt x="2127" y="16839"/>
                  <a:pt x="2141" y="16825"/>
                  <a:pt x="2155" y="16796"/>
                </a:cubicBezTo>
                <a:close/>
                <a:moveTo>
                  <a:pt x="1997" y="16825"/>
                </a:moveTo>
                <a:cubicBezTo>
                  <a:pt x="1997" y="16839"/>
                  <a:pt x="2012" y="16853"/>
                  <a:pt x="2012" y="16868"/>
                </a:cubicBezTo>
                <a:cubicBezTo>
                  <a:pt x="1997" y="16868"/>
                  <a:pt x="1997" y="16882"/>
                  <a:pt x="1997" y="16897"/>
                </a:cubicBezTo>
                <a:cubicBezTo>
                  <a:pt x="1983" y="16868"/>
                  <a:pt x="1983" y="16839"/>
                  <a:pt x="1968" y="16825"/>
                </a:cubicBezTo>
                <a:close/>
                <a:moveTo>
                  <a:pt x="2356" y="16882"/>
                </a:moveTo>
                <a:cubicBezTo>
                  <a:pt x="2356" y="16882"/>
                  <a:pt x="2371" y="16897"/>
                  <a:pt x="2371" y="16925"/>
                </a:cubicBezTo>
                <a:lnTo>
                  <a:pt x="2356" y="16925"/>
                </a:lnTo>
                <a:cubicBezTo>
                  <a:pt x="2356" y="16925"/>
                  <a:pt x="2342" y="16911"/>
                  <a:pt x="2342" y="16897"/>
                </a:cubicBezTo>
                <a:cubicBezTo>
                  <a:pt x="2342" y="16897"/>
                  <a:pt x="2356" y="16882"/>
                  <a:pt x="2356" y="16882"/>
                </a:cubicBezTo>
                <a:close/>
                <a:moveTo>
                  <a:pt x="2238" y="16880"/>
                </a:moveTo>
                <a:cubicBezTo>
                  <a:pt x="2234" y="16898"/>
                  <a:pt x="2227" y="16929"/>
                  <a:pt x="2227" y="16940"/>
                </a:cubicBezTo>
                <a:cubicBezTo>
                  <a:pt x="2223" y="16944"/>
                  <a:pt x="2219" y="16946"/>
                  <a:pt x="2214" y="16946"/>
                </a:cubicBezTo>
                <a:cubicBezTo>
                  <a:pt x="2202" y="16946"/>
                  <a:pt x="2186" y="16935"/>
                  <a:pt x="2155" y="16925"/>
                </a:cubicBezTo>
                <a:cubicBezTo>
                  <a:pt x="2170" y="16925"/>
                  <a:pt x="2170" y="16911"/>
                  <a:pt x="2184" y="16911"/>
                </a:cubicBezTo>
                <a:lnTo>
                  <a:pt x="2213" y="16897"/>
                </a:lnTo>
                <a:lnTo>
                  <a:pt x="2227" y="16897"/>
                </a:lnTo>
                <a:cubicBezTo>
                  <a:pt x="2227" y="16897"/>
                  <a:pt x="2234" y="16889"/>
                  <a:pt x="2238" y="16880"/>
                </a:cubicBezTo>
                <a:close/>
                <a:moveTo>
                  <a:pt x="1753" y="17256"/>
                </a:moveTo>
                <a:cubicBezTo>
                  <a:pt x="1753" y="17270"/>
                  <a:pt x="1767" y="17284"/>
                  <a:pt x="1767" y="17284"/>
                </a:cubicBezTo>
                <a:lnTo>
                  <a:pt x="1767" y="17299"/>
                </a:lnTo>
                <a:cubicBezTo>
                  <a:pt x="1767" y="17313"/>
                  <a:pt x="1767" y="17313"/>
                  <a:pt x="1782" y="17328"/>
                </a:cubicBezTo>
                <a:lnTo>
                  <a:pt x="1753" y="17328"/>
                </a:lnTo>
                <a:cubicBezTo>
                  <a:pt x="1747" y="17333"/>
                  <a:pt x="1741" y="17337"/>
                  <a:pt x="1735" y="17337"/>
                </a:cubicBezTo>
                <a:cubicBezTo>
                  <a:pt x="1727" y="17337"/>
                  <a:pt x="1718" y="17330"/>
                  <a:pt x="1710" y="17313"/>
                </a:cubicBezTo>
                <a:cubicBezTo>
                  <a:pt x="1710" y="17313"/>
                  <a:pt x="1724" y="17299"/>
                  <a:pt x="1724" y="17299"/>
                </a:cubicBezTo>
                <a:cubicBezTo>
                  <a:pt x="1731" y="17292"/>
                  <a:pt x="1735" y="17288"/>
                  <a:pt x="1733" y="17288"/>
                </a:cubicBezTo>
                <a:lnTo>
                  <a:pt x="1733" y="17288"/>
                </a:lnTo>
                <a:cubicBezTo>
                  <a:pt x="1731" y="17288"/>
                  <a:pt x="1724" y="17292"/>
                  <a:pt x="1710" y="17299"/>
                </a:cubicBezTo>
                <a:lnTo>
                  <a:pt x="1695" y="17299"/>
                </a:lnTo>
                <a:cubicBezTo>
                  <a:pt x="1695" y="17299"/>
                  <a:pt x="1710" y="17270"/>
                  <a:pt x="1710" y="17270"/>
                </a:cubicBezTo>
                <a:cubicBezTo>
                  <a:pt x="1724" y="17270"/>
                  <a:pt x="1739" y="17270"/>
                  <a:pt x="1753" y="17256"/>
                </a:cubicBezTo>
                <a:close/>
                <a:moveTo>
                  <a:pt x="884" y="17340"/>
                </a:moveTo>
                <a:cubicBezTo>
                  <a:pt x="887" y="17340"/>
                  <a:pt x="889" y="17340"/>
                  <a:pt x="891" y="17342"/>
                </a:cubicBezTo>
                <a:cubicBezTo>
                  <a:pt x="905" y="17356"/>
                  <a:pt x="905" y="17385"/>
                  <a:pt x="891" y="17385"/>
                </a:cubicBezTo>
                <a:lnTo>
                  <a:pt x="877" y="17385"/>
                </a:lnTo>
                <a:cubicBezTo>
                  <a:pt x="848" y="17385"/>
                  <a:pt x="848" y="17399"/>
                  <a:pt x="862" y="17428"/>
                </a:cubicBezTo>
                <a:cubicBezTo>
                  <a:pt x="862" y="17428"/>
                  <a:pt x="848" y="17471"/>
                  <a:pt x="833" y="17471"/>
                </a:cubicBezTo>
                <a:cubicBezTo>
                  <a:pt x="805" y="17471"/>
                  <a:pt x="762" y="17442"/>
                  <a:pt x="733" y="17428"/>
                </a:cubicBezTo>
                <a:cubicBezTo>
                  <a:pt x="733" y="17428"/>
                  <a:pt x="733" y="17414"/>
                  <a:pt x="733" y="17399"/>
                </a:cubicBezTo>
                <a:cubicBezTo>
                  <a:pt x="733" y="17399"/>
                  <a:pt x="747" y="17385"/>
                  <a:pt x="762" y="17385"/>
                </a:cubicBezTo>
                <a:lnTo>
                  <a:pt x="776" y="17399"/>
                </a:lnTo>
                <a:cubicBezTo>
                  <a:pt x="802" y="17387"/>
                  <a:pt x="861" y="17340"/>
                  <a:pt x="884" y="17340"/>
                </a:cubicBezTo>
                <a:close/>
                <a:moveTo>
                  <a:pt x="1391" y="17218"/>
                </a:moveTo>
                <a:cubicBezTo>
                  <a:pt x="1396" y="17218"/>
                  <a:pt x="1402" y="17221"/>
                  <a:pt x="1408" y="17227"/>
                </a:cubicBezTo>
                <a:lnTo>
                  <a:pt x="1408" y="17241"/>
                </a:lnTo>
                <a:lnTo>
                  <a:pt x="1423" y="17256"/>
                </a:lnTo>
                <a:cubicBezTo>
                  <a:pt x="1437" y="17270"/>
                  <a:pt x="1408" y="17299"/>
                  <a:pt x="1394" y="17299"/>
                </a:cubicBezTo>
                <a:cubicBezTo>
                  <a:pt x="1379" y="17299"/>
                  <a:pt x="1322" y="17356"/>
                  <a:pt x="1322" y="17385"/>
                </a:cubicBezTo>
                <a:cubicBezTo>
                  <a:pt x="1322" y="17399"/>
                  <a:pt x="1322" y="17399"/>
                  <a:pt x="1336" y="17414"/>
                </a:cubicBezTo>
                <a:cubicBezTo>
                  <a:pt x="1325" y="17402"/>
                  <a:pt x="1285" y="17381"/>
                  <a:pt x="1262" y="17381"/>
                </a:cubicBezTo>
                <a:cubicBezTo>
                  <a:pt x="1257" y="17381"/>
                  <a:pt x="1253" y="17382"/>
                  <a:pt x="1250" y="17385"/>
                </a:cubicBezTo>
                <a:cubicBezTo>
                  <a:pt x="1250" y="17414"/>
                  <a:pt x="1193" y="17457"/>
                  <a:pt x="1164" y="17471"/>
                </a:cubicBezTo>
                <a:cubicBezTo>
                  <a:pt x="1163" y="17472"/>
                  <a:pt x="1162" y="17472"/>
                  <a:pt x="1161" y="17472"/>
                </a:cubicBezTo>
                <a:cubicBezTo>
                  <a:pt x="1148" y="17472"/>
                  <a:pt x="1135" y="17369"/>
                  <a:pt x="1135" y="17342"/>
                </a:cubicBezTo>
                <a:cubicBezTo>
                  <a:pt x="1135" y="17311"/>
                  <a:pt x="1171" y="17281"/>
                  <a:pt x="1192" y="17281"/>
                </a:cubicBezTo>
                <a:cubicBezTo>
                  <a:pt x="1201" y="17281"/>
                  <a:pt x="1207" y="17286"/>
                  <a:pt x="1207" y="17299"/>
                </a:cubicBezTo>
                <a:cubicBezTo>
                  <a:pt x="1210" y="17306"/>
                  <a:pt x="1216" y="17308"/>
                  <a:pt x="1223" y="17308"/>
                </a:cubicBezTo>
                <a:cubicBezTo>
                  <a:pt x="1246" y="17308"/>
                  <a:pt x="1279" y="17281"/>
                  <a:pt x="1279" y="17270"/>
                </a:cubicBezTo>
                <a:cubicBezTo>
                  <a:pt x="1270" y="17253"/>
                  <a:pt x="1272" y="17246"/>
                  <a:pt x="1280" y="17246"/>
                </a:cubicBezTo>
                <a:cubicBezTo>
                  <a:pt x="1286" y="17246"/>
                  <a:pt x="1296" y="17250"/>
                  <a:pt x="1308" y="17256"/>
                </a:cubicBezTo>
                <a:lnTo>
                  <a:pt x="1336" y="17256"/>
                </a:lnTo>
                <a:cubicBezTo>
                  <a:pt x="1341" y="17260"/>
                  <a:pt x="1346" y="17262"/>
                  <a:pt x="1351" y="17262"/>
                </a:cubicBezTo>
                <a:cubicBezTo>
                  <a:pt x="1360" y="17262"/>
                  <a:pt x="1370" y="17256"/>
                  <a:pt x="1379" y="17256"/>
                </a:cubicBezTo>
                <a:lnTo>
                  <a:pt x="1379" y="17241"/>
                </a:lnTo>
                <a:cubicBezTo>
                  <a:pt x="1379" y="17225"/>
                  <a:pt x="1384" y="17218"/>
                  <a:pt x="1391" y="17218"/>
                </a:cubicBezTo>
                <a:close/>
                <a:moveTo>
                  <a:pt x="21211" y="17505"/>
                </a:moveTo>
                <a:cubicBezTo>
                  <a:pt x="21201" y="17505"/>
                  <a:pt x="21189" y="17508"/>
                  <a:pt x="21177" y="17514"/>
                </a:cubicBezTo>
                <a:lnTo>
                  <a:pt x="21177" y="17529"/>
                </a:lnTo>
                <a:cubicBezTo>
                  <a:pt x="21163" y="17543"/>
                  <a:pt x="21177" y="17572"/>
                  <a:pt x="21177" y="17586"/>
                </a:cubicBezTo>
                <a:cubicBezTo>
                  <a:pt x="21163" y="17601"/>
                  <a:pt x="21149" y="17601"/>
                  <a:pt x="21120" y="17615"/>
                </a:cubicBezTo>
                <a:cubicBezTo>
                  <a:pt x="21120" y="17629"/>
                  <a:pt x="21134" y="17644"/>
                  <a:pt x="21149" y="17644"/>
                </a:cubicBezTo>
                <a:cubicBezTo>
                  <a:pt x="21150" y="17645"/>
                  <a:pt x="21151" y="17645"/>
                  <a:pt x="21152" y="17645"/>
                </a:cubicBezTo>
                <a:cubicBezTo>
                  <a:pt x="21174" y="17645"/>
                  <a:pt x="21248" y="17556"/>
                  <a:pt x="21235" y="17529"/>
                </a:cubicBezTo>
                <a:cubicBezTo>
                  <a:pt x="21235" y="17512"/>
                  <a:pt x="21225" y="17505"/>
                  <a:pt x="21211" y="17505"/>
                </a:cubicBezTo>
                <a:close/>
                <a:moveTo>
                  <a:pt x="21535" y="17847"/>
                </a:moveTo>
                <a:cubicBezTo>
                  <a:pt x="21513" y="17847"/>
                  <a:pt x="21479" y="17864"/>
                  <a:pt x="21479" y="17873"/>
                </a:cubicBezTo>
                <a:cubicBezTo>
                  <a:pt x="21479" y="17902"/>
                  <a:pt x="21436" y="17917"/>
                  <a:pt x="21436" y="17917"/>
                </a:cubicBezTo>
                <a:cubicBezTo>
                  <a:pt x="21434" y="17915"/>
                  <a:pt x="21432" y="17914"/>
                  <a:pt x="21431" y="17914"/>
                </a:cubicBezTo>
                <a:cubicBezTo>
                  <a:pt x="21418" y="17914"/>
                  <a:pt x="21405" y="17955"/>
                  <a:pt x="21393" y="18017"/>
                </a:cubicBezTo>
                <a:lnTo>
                  <a:pt x="21465" y="18017"/>
                </a:lnTo>
                <a:cubicBezTo>
                  <a:pt x="21479" y="18017"/>
                  <a:pt x="21508" y="17988"/>
                  <a:pt x="21522" y="17988"/>
                </a:cubicBezTo>
                <a:lnTo>
                  <a:pt x="21537" y="17988"/>
                </a:lnTo>
                <a:cubicBezTo>
                  <a:pt x="21549" y="17994"/>
                  <a:pt x="21558" y="17998"/>
                  <a:pt x="21565" y="17998"/>
                </a:cubicBezTo>
                <a:cubicBezTo>
                  <a:pt x="21575" y="17998"/>
                  <a:pt x="21580" y="17991"/>
                  <a:pt x="21580" y="17974"/>
                </a:cubicBezTo>
                <a:cubicBezTo>
                  <a:pt x="21580" y="17960"/>
                  <a:pt x="21565" y="17873"/>
                  <a:pt x="21551" y="17859"/>
                </a:cubicBezTo>
                <a:cubicBezTo>
                  <a:pt x="21551" y="17850"/>
                  <a:pt x="21544" y="17847"/>
                  <a:pt x="21535" y="17847"/>
                </a:cubicBezTo>
                <a:close/>
                <a:moveTo>
                  <a:pt x="1897" y="17744"/>
                </a:moveTo>
                <a:cubicBezTo>
                  <a:pt x="1911" y="17744"/>
                  <a:pt x="1983" y="17759"/>
                  <a:pt x="1983" y="17759"/>
                </a:cubicBezTo>
                <a:lnTo>
                  <a:pt x="1940" y="17759"/>
                </a:lnTo>
                <a:lnTo>
                  <a:pt x="1925" y="17773"/>
                </a:lnTo>
                <a:lnTo>
                  <a:pt x="1854" y="17816"/>
                </a:lnTo>
                <a:cubicBezTo>
                  <a:pt x="1854" y="17906"/>
                  <a:pt x="1877" y="17962"/>
                  <a:pt x="1892" y="17962"/>
                </a:cubicBezTo>
                <a:cubicBezTo>
                  <a:pt x="1894" y="17962"/>
                  <a:pt x="1895" y="17961"/>
                  <a:pt x="1897" y="17960"/>
                </a:cubicBezTo>
                <a:cubicBezTo>
                  <a:pt x="1911" y="17960"/>
                  <a:pt x="1925" y="17960"/>
                  <a:pt x="1940" y="17974"/>
                </a:cubicBezTo>
                <a:lnTo>
                  <a:pt x="1940" y="17988"/>
                </a:lnTo>
                <a:lnTo>
                  <a:pt x="1925" y="18032"/>
                </a:lnTo>
                <a:cubicBezTo>
                  <a:pt x="1910" y="18055"/>
                  <a:pt x="1894" y="18066"/>
                  <a:pt x="1878" y="18066"/>
                </a:cubicBezTo>
                <a:cubicBezTo>
                  <a:pt x="1865" y="18066"/>
                  <a:pt x="1852" y="18059"/>
                  <a:pt x="1839" y="18046"/>
                </a:cubicBezTo>
                <a:lnTo>
                  <a:pt x="1825" y="18017"/>
                </a:lnTo>
                <a:cubicBezTo>
                  <a:pt x="1810" y="18003"/>
                  <a:pt x="1796" y="17974"/>
                  <a:pt x="1782" y="17960"/>
                </a:cubicBezTo>
                <a:cubicBezTo>
                  <a:pt x="1767" y="17931"/>
                  <a:pt x="1825" y="17917"/>
                  <a:pt x="1782" y="17888"/>
                </a:cubicBezTo>
                <a:cubicBezTo>
                  <a:pt x="1782" y="17888"/>
                  <a:pt x="1796" y="17873"/>
                  <a:pt x="1796" y="17859"/>
                </a:cubicBezTo>
                <a:lnTo>
                  <a:pt x="1839" y="17830"/>
                </a:lnTo>
                <a:cubicBezTo>
                  <a:pt x="1839" y="17773"/>
                  <a:pt x="1868" y="17744"/>
                  <a:pt x="1897" y="17744"/>
                </a:cubicBezTo>
                <a:close/>
                <a:moveTo>
                  <a:pt x="747" y="18477"/>
                </a:moveTo>
                <a:cubicBezTo>
                  <a:pt x="747" y="18477"/>
                  <a:pt x="747" y="18491"/>
                  <a:pt x="733" y="18506"/>
                </a:cubicBezTo>
                <a:lnTo>
                  <a:pt x="733" y="18520"/>
                </a:lnTo>
                <a:lnTo>
                  <a:pt x="747" y="18563"/>
                </a:lnTo>
                <a:cubicBezTo>
                  <a:pt x="738" y="18573"/>
                  <a:pt x="725" y="18576"/>
                  <a:pt x="711" y="18576"/>
                </a:cubicBezTo>
                <a:cubicBezTo>
                  <a:pt x="683" y="18576"/>
                  <a:pt x="651" y="18563"/>
                  <a:pt x="632" y="18563"/>
                </a:cubicBezTo>
                <a:cubicBezTo>
                  <a:pt x="604" y="18563"/>
                  <a:pt x="589" y="18549"/>
                  <a:pt x="575" y="18534"/>
                </a:cubicBezTo>
                <a:lnTo>
                  <a:pt x="589" y="18520"/>
                </a:lnTo>
                <a:cubicBezTo>
                  <a:pt x="589" y="18506"/>
                  <a:pt x="604" y="18506"/>
                  <a:pt x="618" y="18506"/>
                </a:cubicBezTo>
                <a:cubicBezTo>
                  <a:pt x="632" y="18506"/>
                  <a:pt x="661" y="18534"/>
                  <a:pt x="675" y="18534"/>
                </a:cubicBezTo>
                <a:cubicBezTo>
                  <a:pt x="704" y="18520"/>
                  <a:pt x="719" y="18491"/>
                  <a:pt x="747" y="18477"/>
                </a:cubicBezTo>
                <a:close/>
                <a:moveTo>
                  <a:pt x="490" y="18374"/>
                </a:moveTo>
                <a:cubicBezTo>
                  <a:pt x="495" y="18374"/>
                  <a:pt x="522" y="18428"/>
                  <a:pt x="560" y="18506"/>
                </a:cubicBezTo>
                <a:lnTo>
                  <a:pt x="560" y="18563"/>
                </a:lnTo>
                <a:cubicBezTo>
                  <a:pt x="546" y="18577"/>
                  <a:pt x="546" y="18592"/>
                  <a:pt x="532" y="18592"/>
                </a:cubicBezTo>
                <a:cubicBezTo>
                  <a:pt x="532" y="18592"/>
                  <a:pt x="517" y="18592"/>
                  <a:pt x="503" y="18577"/>
                </a:cubicBezTo>
                <a:lnTo>
                  <a:pt x="503" y="18534"/>
                </a:lnTo>
                <a:cubicBezTo>
                  <a:pt x="489" y="18477"/>
                  <a:pt x="489" y="18405"/>
                  <a:pt x="489" y="18376"/>
                </a:cubicBezTo>
                <a:cubicBezTo>
                  <a:pt x="489" y="18375"/>
                  <a:pt x="489" y="18374"/>
                  <a:pt x="490" y="18374"/>
                </a:cubicBezTo>
                <a:close/>
                <a:moveTo>
                  <a:pt x="22070" y="18804"/>
                </a:moveTo>
                <a:cubicBezTo>
                  <a:pt x="22054" y="18804"/>
                  <a:pt x="22057" y="18827"/>
                  <a:pt x="22068" y="18850"/>
                </a:cubicBezTo>
                <a:cubicBezTo>
                  <a:pt x="22094" y="18877"/>
                  <a:pt x="22156" y="18939"/>
                  <a:pt x="22167" y="18939"/>
                </a:cubicBezTo>
                <a:cubicBezTo>
                  <a:pt x="22168" y="18939"/>
                  <a:pt x="22169" y="18938"/>
                  <a:pt x="22169" y="18937"/>
                </a:cubicBezTo>
                <a:cubicBezTo>
                  <a:pt x="22182" y="18924"/>
                  <a:pt x="22183" y="18863"/>
                  <a:pt x="22172" y="18863"/>
                </a:cubicBezTo>
                <a:lnTo>
                  <a:pt x="22172" y="18863"/>
                </a:lnTo>
                <a:cubicBezTo>
                  <a:pt x="22171" y="18863"/>
                  <a:pt x="22170" y="18864"/>
                  <a:pt x="22169" y="18865"/>
                </a:cubicBezTo>
                <a:cubicBezTo>
                  <a:pt x="22169" y="18865"/>
                  <a:pt x="22111" y="18807"/>
                  <a:pt x="22083" y="18807"/>
                </a:cubicBezTo>
                <a:cubicBezTo>
                  <a:pt x="22077" y="18805"/>
                  <a:pt x="22073" y="18804"/>
                  <a:pt x="22070" y="18804"/>
                </a:cubicBezTo>
                <a:close/>
                <a:moveTo>
                  <a:pt x="359" y="18850"/>
                </a:moveTo>
                <a:lnTo>
                  <a:pt x="388" y="18865"/>
                </a:lnTo>
                <a:lnTo>
                  <a:pt x="402" y="18879"/>
                </a:lnTo>
                <a:cubicBezTo>
                  <a:pt x="417" y="18879"/>
                  <a:pt x="402" y="18937"/>
                  <a:pt x="388" y="18965"/>
                </a:cubicBezTo>
                <a:cubicBezTo>
                  <a:pt x="383" y="18976"/>
                  <a:pt x="377" y="18981"/>
                  <a:pt x="372" y="18981"/>
                </a:cubicBezTo>
                <a:cubicBezTo>
                  <a:pt x="363" y="18981"/>
                  <a:pt x="354" y="18969"/>
                  <a:pt x="345" y="18951"/>
                </a:cubicBezTo>
                <a:lnTo>
                  <a:pt x="331" y="18922"/>
                </a:lnTo>
                <a:lnTo>
                  <a:pt x="316" y="18894"/>
                </a:lnTo>
                <a:cubicBezTo>
                  <a:pt x="331" y="18879"/>
                  <a:pt x="345" y="18865"/>
                  <a:pt x="359" y="18850"/>
                </a:cubicBezTo>
                <a:close/>
                <a:moveTo>
                  <a:pt x="22447" y="18910"/>
                </a:moveTo>
                <a:cubicBezTo>
                  <a:pt x="22435" y="18910"/>
                  <a:pt x="22427" y="18913"/>
                  <a:pt x="22427" y="18922"/>
                </a:cubicBezTo>
                <a:cubicBezTo>
                  <a:pt x="22427" y="18951"/>
                  <a:pt x="22442" y="19023"/>
                  <a:pt x="22456" y="19023"/>
                </a:cubicBezTo>
                <a:cubicBezTo>
                  <a:pt x="22471" y="19023"/>
                  <a:pt x="22499" y="19037"/>
                  <a:pt x="22528" y="19037"/>
                </a:cubicBezTo>
                <a:lnTo>
                  <a:pt x="22528" y="19009"/>
                </a:lnTo>
                <a:lnTo>
                  <a:pt x="22557" y="18980"/>
                </a:lnTo>
                <a:cubicBezTo>
                  <a:pt x="22571" y="18951"/>
                  <a:pt x="22557" y="18922"/>
                  <a:pt x="22528" y="18922"/>
                </a:cubicBezTo>
                <a:cubicBezTo>
                  <a:pt x="22509" y="18922"/>
                  <a:pt x="22471" y="18910"/>
                  <a:pt x="22447" y="18910"/>
                </a:cubicBezTo>
                <a:close/>
                <a:moveTo>
                  <a:pt x="22040" y="18908"/>
                </a:moveTo>
                <a:cubicBezTo>
                  <a:pt x="22025" y="18908"/>
                  <a:pt x="22011" y="18908"/>
                  <a:pt x="21996" y="18922"/>
                </a:cubicBezTo>
                <a:cubicBezTo>
                  <a:pt x="21982" y="18937"/>
                  <a:pt x="21953" y="19009"/>
                  <a:pt x="21968" y="19037"/>
                </a:cubicBezTo>
                <a:lnTo>
                  <a:pt x="22011" y="19009"/>
                </a:lnTo>
                <a:lnTo>
                  <a:pt x="22011" y="18994"/>
                </a:lnTo>
                <a:cubicBezTo>
                  <a:pt x="22054" y="19023"/>
                  <a:pt x="22068" y="19052"/>
                  <a:pt x="22054" y="19066"/>
                </a:cubicBezTo>
                <a:lnTo>
                  <a:pt x="22083" y="19123"/>
                </a:lnTo>
                <a:cubicBezTo>
                  <a:pt x="22126" y="19095"/>
                  <a:pt x="22169" y="19037"/>
                  <a:pt x="22169" y="18994"/>
                </a:cubicBezTo>
                <a:lnTo>
                  <a:pt x="22140" y="18994"/>
                </a:lnTo>
                <a:cubicBezTo>
                  <a:pt x="22083" y="18994"/>
                  <a:pt x="22083" y="18937"/>
                  <a:pt x="22054" y="18922"/>
                </a:cubicBezTo>
                <a:lnTo>
                  <a:pt x="22040" y="18908"/>
                </a:lnTo>
                <a:close/>
                <a:moveTo>
                  <a:pt x="22450" y="19089"/>
                </a:moveTo>
                <a:cubicBezTo>
                  <a:pt x="22441" y="19089"/>
                  <a:pt x="22423" y="19099"/>
                  <a:pt x="22413" y="19109"/>
                </a:cubicBezTo>
                <a:cubicBezTo>
                  <a:pt x="22413" y="19123"/>
                  <a:pt x="22442" y="19195"/>
                  <a:pt x="22456" y="19210"/>
                </a:cubicBezTo>
                <a:cubicBezTo>
                  <a:pt x="22463" y="19217"/>
                  <a:pt x="22478" y="19220"/>
                  <a:pt x="22492" y="19220"/>
                </a:cubicBezTo>
                <a:cubicBezTo>
                  <a:pt x="22506" y="19220"/>
                  <a:pt x="22521" y="19217"/>
                  <a:pt x="22528" y="19210"/>
                </a:cubicBezTo>
                <a:lnTo>
                  <a:pt x="22499" y="19167"/>
                </a:lnTo>
                <a:lnTo>
                  <a:pt x="22485" y="19152"/>
                </a:lnTo>
                <a:cubicBezTo>
                  <a:pt x="22471" y="19123"/>
                  <a:pt x="22456" y="19095"/>
                  <a:pt x="22456" y="19095"/>
                </a:cubicBezTo>
                <a:cubicBezTo>
                  <a:pt x="22456" y="19091"/>
                  <a:pt x="22454" y="19089"/>
                  <a:pt x="22450" y="19089"/>
                </a:cubicBezTo>
                <a:close/>
                <a:moveTo>
                  <a:pt x="3719" y="19308"/>
                </a:moveTo>
                <a:cubicBezTo>
                  <a:pt x="3721" y="19308"/>
                  <a:pt x="3721" y="19309"/>
                  <a:pt x="3721" y="19310"/>
                </a:cubicBezTo>
                <a:cubicBezTo>
                  <a:pt x="3736" y="19325"/>
                  <a:pt x="3736" y="19368"/>
                  <a:pt x="3736" y="19396"/>
                </a:cubicBezTo>
                <a:lnTo>
                  <a:pt x="3707" y="19382"/>
                </a:lnTo>
                <a:lnTo>
                  <a:pt x="3666" y="19382"/>
                </a:lnTo>
                <a:cubicBezTo>
                  <a:pt x="3674" y="19347"/>
                  <a:pt x="3711" y="19308"/>
                  <a:pt x="3719" y="19308"/>
                </a:cubicBezTo>
                <a:close/>
                <a:moveTo>
                  <a:pt x="3663" y="19399"/>
                </a:moveTo>
                <a:cubicBezTo>
                  <a:pt x="3662" y="19414"/>
                  <a:pt x="3659" y="19422"/>
                  <a:pt x="3658" y="19422"/>
                </a:cubicBezTo>
                <a:cubicBezTo>
                  <a:pt x="3657" y="19422"/>
                  <a:pt x="3658" y="19415"/>
                  <a:pt x="3663" y="19399"/>
                </a:cubicBezTo>
                <a:close/>
                <a:moveTo>
                  <a:pt x="2979" y="19319"/>
                </a:moveTo>
                <a:cubicBezTo>
                  <a:pt x="2981" y="19319"/>
                  <a:pt x="2985" y="19321"/>
                  <a:pt x="2989" y="19325"/>
                </a:cubicBezTo>
                <a:lnTo>
                  <a:pt x="3017" y="19325"/>
                </a:lnTo>
                <a:lnTo>
                  <a:pt x="3032" y="19339"/>
                </a:lnTo>
                <a:cubicBezTo>
                  <a:pt x="3033" y="19338"/>
                  <a:pt x="3034" y="19337"/>
                  <a:pt x="3035" y="19337"/>
                </a:cubicBezTo>
                <a:cubicBezTo>
                  <a:pt x="3046" y="19337"/>
                  <a:pt x="3045" y="19399"/>
                  <a:pt x="3032" y="19425"/>
                </a:cubicBezTo>
                <a:cubicBezTo>
                  <a:pt x="3026" y="19436"/>
                  <a:pt x="3021" y="19441"/>
                  <a:pt x="3015" y="19441"/>
                </a:cubicBezTo>
                <a:cubicBezTo>
                  <a:pt x="3006" y="19441"/>
                  <a:pt x="2997" y="19429"/>
                  <a:pt x="2989" y="19411"/>
                </a:cubicBezTo>
                <a:cubicBezTo>
                  <a:pt x="2976" y="19386"/>
                  <a:pt x="2964" y="19319"/>
                  <a:pt x="2979" y="19319"/>
                </a:cubicBezTo>
                <a:close/>
                <a:moveTo>
                  <a:pt x="3420" y="19310"/>
                </a:moveTo>
                <a:cubicBezTo>
                  <a:pt x="3434" y="19310"/>
                  <a:pt x="3491" y="19368"/>
                  <a:pt x="3506" y="19396"/>
                </a:cubicBezTo>
                <a:cubicBezTo>
                  <a:pt x="3517" y="19418"/>
                  <a:pt x="3485" y="19449"/>
                  <a:pt x="3464" y="19449"/>
                </a:cubicBezTo>
                <a:cubicBezTo>
                  <a:pt x="3457" y="19449"/>
                  <a:pt x="3452" y="19446"/>
                  <a:pt x="3448" y="19440"/>
                </a:cubicBezTo>
                <a:cubicBezTo>
                  <a:pt x="3441" y="19425"/>
                  <a:pt x="3427" y="19418"/>
                  <a:pt x="3411" y="19418"/>
                </a:cubicBezTo>
                <a:cubicBezTo>
                  <a:pt x="3394" y="19418"/>
                  <a:pt x="3376" y="19425"/>
                  <a:pt x="3362" y="19440"/>
                </a:cubicBezTo>
                <a:lnTo>
                  <a:pt x="3348" y="19440"/>
                </a:lnTo>
                <a:lnTo>
                  <a:pt x="3319" y="19425"/>
                </a:lnTo>
                <a:cubicBezTo>
                  <a:pt x="3319" y="19394"/>
                  <a:pt x="3331" y="19380"/>
                  <a:pt x="3349" y="19380"/>
                </a:cubicBezTo>
                <a:cubicBezTo>
                  <a:pt x="3365" y="19380"/>
                  <a:pt x="3385" y="19391"/>
                  <a:pt x="3405" y="19411"/>
                </a:cubicBezTo>
                <a:lnTo>
                  <a:pt x="3420" y="19310"/>
                </a:lnTo>
                <a:close/>
                <a:moveTo>
                  <a:pt x="3894" y="19325"/>
                </a:moveTo>
                <a:cubicBezTo>
                  <a:pt x="3908" y="19325"/>
                  <a:pt x="3937" y="19325"/>
                  <a:pt x="3937" y="19339"/>
                </a:cubicBezTo>
                <a:lnTo>
                  <a:pt x="3951" y="19353"/>
                </a:lnTo>
                <a:cubicBezTo>
                  <a:pt x="3951" y="19382"/>
                  <a:pt x="3922" y="19425"/>
                  <a:pt x="3908" y="19454"/>
                </a:cubicBezTo>
                <a:lnTo>
                  <a:pt x="3879" y="19483"/>
                </a:lnTo>
                <a:cubicBezTo>
                  <a:pt x="3879" y="19483"/>
                  <a:pt x="3851" y="19468"/>
                  <a:pt x="3851" y="19468"/>
                </a:cubicBezTo>
                <a:cubicBezTo>
                  <a:pt x="3851" y="19454"/>
                  <a:pt x="3851" y="19440"/>
                  <a:pt x="3865" y="19425"/>
                </a:cubicBezTo>
                <a:lnTo>
                  <a:pt x="3865" y="19411"/>
                </a:lnTo>
                <a:cubicBezTo>
                  <a:pt x="3879" y="19411"/>
                  <a:pt x="3879" y="19368"/>
                  <a:pt x="3865" y="19339"/>
                </a:cubicBezTo>
                <a:lnTo>
                  <a:pt x="3894" y="19325"/>
                </a:lnTo>
                <a:close/>
                <a:moveTo>
                  <a:pt x="4046" y="19381"/>
                </a:moveTo>
                <a:cubicBezTo>
                  <a:pt x="4048" y="19381"/>
                  <a:pt x="4050" y="19381"/>
                  <a:pt x="4052" y="19382"/>
                </a:cubicBezTo>
                <a:lnTo>
                  <a:pt x="4052" y="19396"/>
                </a:lnTo>
                <a:lnTo>
                  <a:pt x="4052" y="19440"/>
                </a:lnTo>
                <a:cubicBezTo>
                  <a:pt x="4040" y="19475"/>
                  <a:pt x="4018" y="19501"/>
                  <a:pt x="4003" y="19501"/>
                </a:cubicBezTo>
                <a:cubicBezTo>
                  <a:pt x="4000" y="19501"/>
                  <a:pt x="3997" y="19500"/>
                  <a:pt x="3994" y="19497"/>
                </a:cubicBezTo>
                <a:cubicBezTo>
                  <a:pt x="3981" y="19470"/>
                  <a:pt x="4018" y="19381"/>
                  <a:pt x="4046" y="19381"/>
                </a:cubicBezTo>
                <a:close/>
                <a:moveTo>
                  <a:pt x="1816" y="19423"/>
                </a:moveTo>
                <a:cubicBezTo>
                  <a:pt x="1819" y="19423"/>
                  <a:pt x="1822" y="19424"/>
                  <a:pt x="1825" y="19425"/>
                </a:cubicBezTo>
                <a:lnTo>
                  <a:pt x="1854" y="19454"/>
                </a:lnTo>
                <a:cubicBezTo>
                  <a:pt x="1868" y="19483"/>
                  <a:pt x="1854" y="19497"/>
                  <a:pt x="1839" y="19511"/>
                </a:cubicBezTo>
                <a:lnTo>
                  <a:pt x="1825" y="19526"/>
                </a:lnTo>
                <a:cubicBezTo>
                  <a:pt x="1796" y="19526"/>
                  <a:pt x="1782" y="19511"/>
                  <a:pt x="1782" y="19497"/>
                </a:cubicBezTo>
                <a:cubicBezTo>
                  <a:pt x="1782" y="19471"/>
                  <a:pt x="1793" y="19423"/>
                  <a:pt x="1816" y="19423"/>
                </a:cubicBezTo>
                <a:close/>
                <a:moveTo>
                  <a:pt x="1710" y="19253"/>
                </a:moveTo>
                <a:lnTo>
                  <a:pt x="1724" y="19267"/>
                </a:lnTo>
                <a:lnTo>
                  <a:pt x="1739" y="19281"/>
                </a:lnTo>
                <a:cubicBezTo>
                  <a:pt x="1739" y="19310"/>
                  <a:pt x="1739" y="19411"/>
                  <a:pt x="1739" y="19440"/>
                </a:cubicBezTo>
                <a:cubicBezTo>
                  <a:pt x="1739" y="19468"/>
                  <a:pt x="1695" y="19526"/>
                  <a:pt x="1695" y="19540"/>
                </a:cubicBezTo>
                <a:cubicBezTo>
                  <a:pt x="1681" y="19554"/>
                  <a:pt x="1667" y="19569"/>
                  <a:pt x="1667" y="19569"/>
                </a:cubicBezTo>
                <a:cubicBezTo>
                  <a:pt x="1667" y="19569"/>
                  <a:pt x="1667" y="19540"/>
                  <a:pt x="1681" y="19526"/>
                </a:cubicBezTo>
                <a:cubicBezTo>
                  <a:pt x="1681" y="19497"/>
                  <a:pt x="1681" y="19425"/>
                  <a:pt x="1681" y="19382"/>
                </a:cubicBezTo>
                <a:lnTo>
                  <a:pt x="1667" y="19353"/>
                </a:lnTo>
                <a:lnTo>
                  <a:pt x="1667" y="19339"/>
                </a:lnTo>
                <a:cubicBezTo>
                  <a:pt x="1681" y="19310"/>
                  <a:pt x="1695" y="19281"/>
                  <a:pt x="1710" y="19253"/>
                </a:cubicBezTo>
                <a:close/>
                <a:moveTo>
                  <a:pt x="17002" y="19509"/>
                </a:moveTo>
                <a:cubicBezTo>
                  <a:pt x="17020" y="19509"/>
                  <a:pt x="17053" y="19558"/>
                  <a:pt x="17040" y="19583"/>
                </a:cubicBezTo>
                <a:cubicBezTo>
                  <a:pt x="17040" y="19592"/>
                  <a:pt x="17036" y="19595"/>
                  <a:pt x="17029" y="19595"/>
                </a:cubicBezTo>
                <a:cubicBezTo>
                  <a:pt x="17016" y="19595"/>
                  <a:pt x="16992" y="19579"/>
                  <a:pt x="16982" y="19569"/>
                </a:cubicBezTo>
                <a:cubicBezTo>
                  <a:pt x="16968" y="19540"/>
                  <a:pt x="16968" y="19526"/>
                  <a:pt x="16997" y="19511"/>
                </a:cubicBezTo>
                <a:cubicBezTo>
                  <a:pt x="16998" y="19510"/>
                  <a:pt x="17000" y="19509"/>
                  <a:pt x="17002" y="19509"/>
                </a:cubicBezTo>
                <a:close/>
                <a:moveTo>
                  <a:pt x="15603" y="19540"/>
                </a:moveTo>
                <a:cubicBezTo>
                  <a:pt x="15632" y="19540"/>
                  <a:pt x="15646" y="19569"/>
                  <a:pt x="15660" y="19583"/>
                </a:cubicBezTo>
                <a:lnTo>
                  <a:pt x="15646" y="19598"/>
                </a:lnTo>
                <a:lnTo>
                  <a:pt x="15603" y="19626"/>
                </a:lnTo>
                <a:cubicBezTo>
                  <a:pt x="15617" y="19655"/>
                  <a:pt x="15617" y="19684"/>
                  <a:pt x="15603" y="19698"/>
                </a:cubicBezTo>
                <a:lnTo>
                  <a:pt x="15589" y="19713"/>
                </a:lnTo>
                <a:lnTo>
                  <a:pt x="15574" y="19713"/>
                </a:lnTo>
                <a:cubicBezTo>
                  <a:pt x="15560" y="19713"/>
                  <a:pt x="15546" y="19698"/>
                  <a:pt x="15546" y="19684"/>
                </a:cubicBezTo>
                <a:cubicBezTo>
                  <a:pt x="15546" y="19669"/>
                  <a:pt x="15546" y="19655"/>
                  <a:pt x="15546" y="19641"/>
                </a:cubicBezTo>
                <a:lnTo>
                  <a:pt x="15546" y="19626"/>
                </a:lnTo>
                <a:cubicBezTo>
                  <a:pt x="15531" y="19583"/>
                  <a:pt x="15560" y="19540"/>
                  <a:pt x="15589" y="19540"/>
                </a:cubicBezTo>
                <a:close/>
                <a:moveTo>
                  <a:pt x="15761" y="19598"/>
                </a:moveTo>
                <a:lnTo>
                  <a:pt x="15804" y="19626"/>
                </a:lnTo>
                <a:cubicBezTo>
                  <a:pt x="15818" y="19655"/>
                  <a:pt x="15818" y="19684"/>
                  <a:pt x="15804" y="19698"/>
                </a:cubicBezTo>
                <a:cubicBezTo>
                  <a:pt x="15790" y="19713"/>
                  <a:pt x="15761" y="19713"/>
                  <a:pt x="15747" y="19727"/>
                </a:cubicBezTo>
                <a:lnTo>
                  <a:pt x="15732" y="19727"/>
                </a:lnTo>
                <a:cubicBezTo>
                  <a:pt x="15718" y="19727"/>
                  <a:pt x="15704" y="19713"/>
                  <a:pt x="15704" y="19698"/>
                </a:cubicBezTo>
                <a:cubicBezTo>
                  <a:pt x="15718" y="19684"/>
                  <a:pt x="15747" y="19641"/>
                  <a:pt x="15761" y="19598"/>
                </a:cubicBezTo>
                <a:close/>
                <a:moveTo>
                  <a:pt x="21163" y="19554"/>
                </a:moveTo>
                <a:cubicBezTo>
                  <a:pt x="21149" y="19598"/>
                  <a:pt x="21149" y="19626"/>
                  <a:pt x="21163" y="19626"/>
                </a:cubicBezTo>
                <a:cubicBezTo>
                  <a:pt x="21177" y="19641"/>
                  <a:pt x="21221" y="19655"/>
                  <a:pt x="21221" y="19669"/>
                </a:cubicBezTo>
                <a:cubicBezTo>
                  <a:pt x="21206" y="19684"/>
                  <a:pt x="21192" y="19713"/>
                  <a:pt x="21206" y="19727"/>
                </a:cubicBezTo>
                <a:cubicBezTo>
                  <a:pt x="21221" y="19727"/>
                  <a:pt x="21264" y="19741"/>
                  <a:pt x="21292" y="19741"/>
                </a:cubicBezTo>
                <a:lnTo>
                  <a:pt x="21336" y="19756"/>
                </a:lnTo>
                <a:cubicBezTo>
                  <a:pt x="21350" y="19741"/>
                  <a:pt x="21336" y="19727"/>
                  <a:pt x="21321" y="19698"/>
                </a:cubicBezTo>
                <a:lnTo>
                  <a:pt x="21292" y="19698"/>
                </a:lnTo>
                <a:cubicBezTo>
                  <a:pt x="21292" y="19684"/>
                  <a:pt x="21278" y="19684"/>
                  <a:pt x="21278" y="19669"/>
                </a:cubicBezTo>
                <a:lnTo>
                  <a:pt x="21278" y="19641"/>
                </a:lnTo>
                <a:cubicBezTo>
                  <a:pt x="21264" y="19612"/>
                  <a:pt x="21235" y="19598"/>
                  <a:pt x="21206" y="19598"/>
                </a:cubicBezTo>
                <a:lnTo>
                  <a:pt x="21192" y="19598"/>
                </a:lnTo>
                <a:lnTo>
                  <a:pt x="21163" y="19554"/>
                </a:lnTo>
                <a:close/>
                <a:moveTo>
                  <a:pt x="18079" y="19631"/>
                </a:moveTo>
                <a:cubicBezTo>
                  <a:pt x="18088" y="19631"/>
                  <a:pt x="18097" y="19637"/>
                  <a:pt x="18103" y="19655"/>
                </a:cubicBezTo>
                <a:cubicBezTo>
                  <a:pt x="18103" y="19684"/>
                  <a:pt x="18132" y="19713"/>
                  <a:pt x="18160" y="19713"/>
                </a:cubicBezTo>
                <a:lnTo>
                  <a:pt x="18189" y="19741"/>
                </a:lnTo>
                <a:cubicBezTo>
                  <a:pt x="18189" y="19751"/>
                  <a:pt x="18182" y="19756"/>
                  <a:pt x="18170" y="19756"/>
                </a:cubicBezTo>
                <a:cubicBezTo>
                  <a:pt x="18148" y="19756"/>
                  <a:pt x="18111" y="19740"/>
                  <a:pt x="18074" y="19713"/>
                </a:cubicBezTo>
                <a:lnTo>
                  <a:pt x="18031" y="19684"/>
                </a:lnTo>
                <a:cubicBezTo>
                  <a:pt x="18031" y="19684"/>
                  <a:pt x="18045" y="19641"/>
                  <a:pt x="18045" y="19641"/>
                </a:cubicBezTo>
                <a:cubicBezTo>
                  <a:pt x="18054" y="19641"/>
                  <a:pt x="18067" y="19631"/>
                  <a:pt x="18079" y="19631"/>
                </a:cubicBezTo>
                <a:close/>
                <a:moveTo>
                  <a:pt x="21415" y="19549"/>
                </a:moveTo>
                <a:cubicBezTo>
                  <a:pt x="21405" y="19549"/>
                  <a:pt x="21397" y="19550"/>
                  <a:pt x="21393" y="19554"/>
                </a:cubicBezTo>
                <a:cubicBezTo>
                  <a:pt x="21379" y="19569"/>
                  <a:pt x="21336" y="19626"/>
                  <a:pt x="21336" y="19626"/>
                </a:cubicBezTo>
                <a:cubicBezTo>
                  <a:pt x="21336" y="19626"/>
                  <a:pt x="21379" y="19612"/>
                  <a:pt x="21407" y="19612"/>
                </a:cubicBezTo>
                <a:cubicBezTo>
                  <a:pt x="21410" y="19609"/>
                  <a:pt x="21413" y="19608"/>
                  <a:pt x="21415" y="19608"/>
                </a:cubicBezTo>
                <a:cubicBezTo>
                  <a:pt x="21426" y="19608"/>
                  <a:pt x="21433" y="19632"/>
                  <a:pt x="21422" y="19655"/>
                </a:cubicBezTo>
                <a:cubicBezTo>
                  <a:pt x="21422" y="19695"/>
                  <a:pt x="21422" y="19772"/>
                  <a:pt x="21433" y="19772"/>
                </a:cubicBezTo>
                <a:cubicBezTo>
                  <a:pt x="21434" y="19772"/>
                  <a:pt x="21435" y="19771"/>
                  <a:pt x="21436" y="19770"/>
                </a:cubicBezTo>
                <a:cubicBezTo>
                  <a:pt x="21450" y="19756"/>
                  <a:pt x="21508" y="19756"/>
                  <a:pt x="21537" y="19727"/>
                </a:cubicBezTo>
                <a:cubicBezTo>
                  <a:pt x="21565" y="19698"/>
                  <a:pt x="21522" y="19569"/>
                  <a:pt x="21494" y="19569"/>
                </a:cubicBezTo>
                <a:cubicBezTo>
                  <a:pt x="21473" y="19559"/>
                  <a:pt x="21439" y="19549"/>
                  <a:pt x="21415" y="19549"/>
                </a:cubicBezTo>
                <a:close/>
                <a:moveTo>
                  <a:pt x="15349" y="19719"/>
                </a:moveTo>
                <a:cubicBezTo>
                  <a:pt x="15357" y="19719"/>
                  <a:pt x="15365" y="19721"/>
                  <a:pt x="15373" y="19727"/>
                </a:cubicBezTo>
                <a:lnTo>
                  <a:pt x="15387" y="19741"/>
                </a:lnTo>
                <a:cubicBezTo>
                  <a:pt x="15402" y="19756"/>
                  <a:pt x="15387" y="19799"/>
                  <a:pt x="15359" y="19813"/>
                </a:cubicBezTo>
                <a:lnTo>
                  <a:pt x="15344" y="19813"/>
                </a:lnTo>
                <a:cubicBezTo>
                  <a:pt x="15330" y="19813"/>
                  <a:pt x="15316" y="19817"/>
                  <a:pt x="15301" y="19817"/>
                </a:cubicBezTo>
                <a:cubicBezTo>
                  <a:pt x="15287" y="19817"/>
                  <a:pt x="15273" y="19813"/>
                  <a:pt x="15258" y="19799"/>
                </a:cubicBezTo>
                <a:cubicBezTo>
                  <a:pt x="15258" y="19784"/>
                  <a:pt x="15258" y="19770"/>
                  <a:pt x="15273" y="19770"/>
                </a:cubicBezTo>
                <a:cubicBezTo>
                  <a:pt x="15296" y="19758"/>
                  <a:pt x="15319" y="19719"/>
                  <a:pt x="15349" y="19719"/>
                </a:cubicBezTo>
                <a:close/>
                <a:moveTo>
                  <a:pt x="17140" y="19813"/>
                </a:moveTo>
                <a:cubicBezTo>
                  <a:pt x="17154" y="19827"/>
                  <a:pt x="17142" y="19853"/>
                  <a:pt x="17129" y="19868"/>
                </a:cubicBezTo>
                <a:lnTo>
                  <a:pt x="17129" y="19868"/>
                </a:lnTo>
                <a:cubicBezTo>
                  <a:pt x="17128" y="19864"/>
                  <a:pt x="17127" y="19860"/>
                  <a:pt x="17126" y="19856"/>
                </a:cubicBezTo>
                <a:cubicBezTo>
                  <a:pt x="17126" y="19813"/>
                  <a:pt x="17140" y="19813"/>
                  <a:pt x="17140" y="19813"/>
                </a:cubicBezTo>
                <a:close/>
                <a:moveTo>
                  <a:pt x="5201" y="19865"/>
                </a:moveTo>
                <a:cubicBezTo>
                  <a:pt x="5215" y="19865"/>
                  <a:pt x="5234" y="19878"/>
                  <a:pt x="5244" y="19899"/>
                </a:cubicBezTo>
                <a:lnTo>
                  <a:pt x="5259" y="19914"/>
                </a:lnTo>
                <a:lnTo>
                  <a:pt x="5259" y="19942"/>
                </a:lnTo>
                <a:cubicBezTo>
                  <a:pt x="5266" y="19957"/>
                  <a:pt x="5266" y="19964"/>
                  <a:pt x="5262" y="19964"/>
                </a:cubicBezTo>
                <a:cubicBezTo>
                  <a:pt x="5259" y="19964"/>
                  <a:pt x="5251" y="19957"/>
                  <a:pt x="5244" y="19942"/>
                </a:cubicBezTo>
                <a:lnTo>
                  <a:pt x="5215" y="19942"/>
                </a:lnTo>
                <a:lnTo>
                  <a:pt x="5187" y="19928"/>
                </a:lnTo>
                <a:cubicBezTo>
                  <a:pt x="5182" y="19930"/>
                  <a:pt x="5178" y="19930"/>
                  <a:pt x="5175" y="19930"/>
                </a:cubicBezTo>
                <a:cubicBezTo>
                  <a:pt x="5150" y="19930"/>
                  <a:pt x="5174" y="19883"/>
                  <a:pt x="5187" y="19871"/>
                </a:cubicBezTo>
                <a:cubicBezTo>
                  <a:pt x="5191" y="19867"/>
                  <a:pt x="5195" y="19865"/>
                  <a:pt x="5201" y="19865"/>
                </a:cubicBezTo>
                <a:close/>
                <a:moveTo>
                  <a:pt x="9684" y="19827"/>
                </a:moveTo>
                <a:cubicBezTo>
                  <a:pt x="9712" y="19842"/>
                  <a:pt x="9756" y="19899"/>
                  <a:pt x="9741" y="19942"/>
                </a:cubicBezTo>
                <a:cubicBezTo>
                  <a:pt x="9732" y="19960"/>
                  <a:pt x="9723" y="19972"/>
                  <a:pt x="9718" y="19972"/>
                </a:cubicBezTo>
                <a:cubicBezTo>
                  <a:pt x="9715" y="19972"/>
                  <a:pt x="9712" y="19968"/>
                  <a:pt x="9712" y="19957"/>
                </a:cubicBezTo>
                <a:lnTo>
                  <a:pt x="9712" y="19942"/>
                </a:lnTo>
                <a:cubicBezTo>
                  <a:pt x="9712" y="19899"/>
                  <a:pt x="9698" y="19871"/>
                  <a:pt x="9669" y="19871"/>
                </a:cubicBezTo>
                <a:cubicBezTo>
                  <a:pt x="9655" y="19842"/>
                  <a:pt x="9669" y="19827"/>
                  <a:pt x="9684" y="19827"/>
                </a:cubicBezTo>
                <a:close/>
                <a:moveTo>
                  <a:pt x="3894" y="19756"/>
                </a:moveTo>
                <a:cubicBezTo>
                  <a:pt x="3908" y="19756"/>
                  <a:pt x="3922" y="19770"/>
                  <a:pt x="3922" y="19770"/>
                </a:cubicBezTo>
                <a:lnTo>
                  <a:pt x="3922" y="19827"/>
                </a:lnTo>
                <a:cubicBezTo>
                  <a:pt x="3937" y="19871"/>
                  <a:pt x="3980" y="19971"/>
                  <a:pt x="3966" y="19985"/>
                </a:cubicBezTo>
                <a:cubicBezTo>
                  <a:pt x="3964" y="19987"/>
                  <a:pt x="3961" y="19988"/>
                  <a:pt x="3959" y="19988"/>
                </a:cubicBezTo>
                <a:cubicBezTo>
                  <a:pt x="3944" y="19988"/>
                  <a:pt x="3921" y="19949"/>
                  <a:pt x="3908" y="19899"/>
                </a:cubicBezTo>
                <a:lnTo>
                  <a:pt x="3807" y="19914"/>
                </a:lnTo>
                <a:lnTo>
                  <a:pt x="3793" y="19914"/>
                </a:lnTo>
                <a:cubicBezTo>
                  <a:pt x="3793" y="19899"/>
                  <a:pt x="3822" y="19827"/>
                  <a:pt x="3807" y="19799"/>
                </a:cubicBezTo>
                <a:cubicBezTo>
                  <a:pt x="3793" y="19784"/>
                  <a:pt x="3779" y="19770"/>
                  <a:pt x="3779" y="19770"/>
                </a:cubicBezTo>
                <a:lnTo>
                  <a:pt x="3793" y="19770"/>
                </a:lnTo>
                <a:lnTo>
                  <a:pt x="3807" y="19756"/>
                </a:lnTo>
                <a:cubicBezTo>
                  <a:pt x="3822" y="19756"/>
                  <a:pt x="3851" y="19799"/>
                  <a:pt x="3851" y="19813"/>
                </a:cubicBezTo>
                <a:cubicBezTo>
                  <a:pt x="3851" y="19827"/>
                  <a:pt x="3865" y="19842"/>
                  <a:pt x="3879" y="19842"/>
                </a:cubicBezTo>
                <a:lnTo>
                  <a:pt x="3879" y="19827"/>
                </a:lnTo>
                <a:cubicBezTo>
                  <a:pt x="3879" y="19813"/>
                  <a:pt x="3865" y="19799"/>
                  <a:pt x="3879" y="19784"/>
                </a:cubicBezTo>
                <a:cubicBezTo>
                  <a:pt x="3879" y="19770"/>
                  <a:pt x="3879" y="19756"/>
                  <a:pt x="3894" y="19756"/>
                </a:cubicBezTo>
                <a:close/>
                <a:moveTo>
                  <a:pt x="9985" y="19899"/>
                </a:moveTo>
                <a:cubicBezTo>
                  <a:pt x="10014" y="19928"/>
                  <a:pt x="10043" y="19971"/>
                  <a:pt x="10043" y="19985"/>
                </a:cubicBezTo>
                <a:cubicBezTo>
                  <a:pt x="10057" y="20000"/>
                  <a:pt x="10043" y="20000"/>
                  <a:pt x="10014" y="20000"/>
                </a:cubicBezTo>
                <a:cubicBezTo>
                  <a:pt x="10000" y="19993"/>
                  <a:pt x="9971" y="19993"/>
                  <a:pt x="9944" y="19993"/>
                </a:cubicBezTo>
                <a:cubicBezTo>
                  <a:pt x="9917" y="19993"/>
                  <a:pt x="9892" y="19993"/>
                  <a:pt x="9885" y="19985"/>
                </a:cubicBezTo>
                <a:cubicBezTo>
                  <a:pt x="9885" y="19971"/>
                  <a:pt x="9885" y="19928"/>
                  <a:pt x="9914" y="19914"/>
                </a:cubicBezTo>
                <a:lnTo>
                  <a:pt x="9928" y="19914"/>
                </a:lnTo>
                <a:cubicBezTo>
                  <a:pt x="9934" y="19926"/>
                  <a:pt x="9940" y="19930"/>
                  <a:pt x="9946" y="19930"/>
                </a:cubicBezTo>
                <a:cubicBezTo>
                  <a:pt x="9954" y="19930"/>
                  <a:pt x="9963" y="19922"/>
                  <a:pt x="9971" y="19914"/>
                </a:cubicBezTo>
                <a:lnTo>
                  <a:pt x="9985" y="19899"/>
                </a:lnTo>
                <a:close/>
                <a:moveTo>
                  <a:pt x="3477" y="19885"/>
                </a:moveTo>
                <a:cubicBezTo>
                  <a:pt x="3491" y="19885"/>
                  <a:pt x="3549" y="19899"/>
                  <a:pt x="3534" y="19928"/>
                </a:cubicBezTo>
                <a:lnTo>
                  <a:pt x="3534" y="19942"/>
                </a:lnTo>
                <a:lnTo>
                  <a:pt x="3534" y="19957"/>
                </a:lnTo>
                <a:cubicBezTo>
                  <a:pt x="3549" y="19985"/>
                  <a:pt x="3534" y="20014"/>
                  <a:pt x="3534" y="20029"/>
                </a:cubicBezTo>
                <a:lnTo>
                  <a:pt x="3506" y="20029"/>
                </a:lnTo>
                <a:cubicBezTo>
                  <a:pt x="3506" y="20029"/>
                  <a:pt x="3491" y="20014"/>
                  <a:pt x="3477" y="20000"/>
                </a:cubicBezTo>
                <a:lnTo>
                  <a:pt x="3448" y="19942"/>
                </a:lnTo>
                <a:cubicBezTo>
                  <a:pt x="3434" y="19914"/>
                  <a:pt x="3448" y="19885"/>
                  <a:pt x="3477" y="19885"/>
                </a:cubicBezTo>
                <a:close/>
                <a:moveTo>
                  <a:pt x="17201" y="19769"/>
                </a:moveTo>
                <a:cubicBezTo>
                  <a:pt x="17231" y="19769"/>
                  <a:pt x="17255" y="19806"/>
                  <a:pt x="17255" y="19827"/>
                </a:cubicBezTo>
                <a:cubicBezTo>
                  <a:pt x="17241" y="19842"/>
                  <a:pt x="17284" y="19957"/>
                  <a:pt x="17298" y="20000"/>
                </a:cubicBezTo>
                <a:cubicBezTo>
                  <a:pt x="17308" y="20038"/>
                  <a:pt x="17305" y="20051"/>
                  <a:pt x="17297" y="20051"/>
                </a:cubicBezTo>
                <a:cubicBezTo>
                  <a:pt x="17294" y="20051"/>
                  <a:pt x="17289" y="20048"/>
                  <a:pt x="17284" y="20043"/>
                </a:cubicBezTo>
                <a:cubicBezTo>
                  <a:pt x="17270" y="20043"/>
                  <a:pt x="17241" y="20029"/>
                  <a:pt x="17212" y="20014"/>
                </a:cubicBezTo>
                <a:lnTo>
                  <a:pt x="17198" y="20029"/>
                </a:lnTo>
                <a:cubicBezTo>
                  <a:pt x="17185" y="20046"/>
                  <a:pt x="17174" y="20051"/>
                  <a:pt x="17163" y="20051"/>
                </a:cubicBezTo>
                <a:cubicBezTo>
                  <a:pt x="17141" y="20051"/>
                  <a:pt x="17123" y="20027"/>
                  <a:pt x="17105" y="20027"/>
                </a:cubicBezTo>
                <a:cubicBezTo>
                  <a:pt x="17103" y="20027"/>
                  <a:pt x="17100" y="20027"/>
                  <a:pt x="17097" y="20029"/>
                </a:cubicBezTo>
                <a:lnTo>
                  <a:pt x="17068" y="20043"/>
                </a:lnTo>
                <a:cubicBezTo>
                  <a:pt x="17025" y="20029"/>
                  <a:pt x="16997" y="20014"/>
                  <a:pt x="16997" y="20000"/>
                </a:cubicBezTo>
                <a:cubicBezTo>
                  <a:pt x="16997" y="20000"/>
                  <a:pt x="17040" y="19942"/>
                  <a:pt x="17025" y="19928"/>
                </a:cubicBezTo>
                <a:cubicBezTo>
                  <a:pt x="17025" y="19899"/>
                  <a:pt x="16997" y="19871"/>
                  <a:pt x="16997" y="19871"/>
                </a:cubicBezTo>
                <a:cubicBezTo>
                  <a:pt x="16997" y="19856"/>
                  <a:pt x="17025" y="19856"/>
                  <a:pt x="17040" y="19842"/>
                </a:cubicBezTo>
                <a:cubicBezTo>
                  <a:pt x="17040" y="19842"/>
                  <a:pt x="17083" y="19957"/>
                  <a:pt x="17097" y="19971"/>
                </a:cubicBezTo>
                <a:cubicBezTo>
                  <a:pt x="17098" y="19972"/>
                  <a:pt x="17099" y="19973"/>
                  <a:pt x="17101" y="19973"/>
                </a:cubicBezTo>
                <a:cubicBezTo>
                  <a:pt x="17114" y="19973"/>
                  <a:pt x="17134" y="19912"/>
                  <a:pt x="17129" y="19870"/>
                </a:cubicBezTo>
                <a:lnTo>
                  <a:pt x="17129" y="19870"/>
                </a:lnTo>
                <a:cubicBezTo>
                  <a:pt x="17135" y="19870"/>
                  <a:pt x="17148" y="19867"/>
                  <a:pt x="17169" y="19856"/>
                </a:cubicBezTo>
                <a:lnTo>
                  <a:pt x="17169" y="19784"/>
                </a:lnTo>
                <a:cubicBezTo>
                  <a:pt x="17180" y="19773"/>
                  <a:pt x="17191" y="19769"/>
                  <a:pt x="17201" y="19769"/>
                </a:cubicBezTo>
                <a:close/>
                <a:moveTo>
                  <a:pt x="15030" y="19996"/>
                </a:moveTo>
                <a:cubicBezTo>
                  <a:pt x="15040" y="19996"/>
                  <a:pt x="15054" y="20001"/>
                  <a:pt x="15071" y="20014"/>
                </a:cubicBezTo>
                <a:lnTo>
                  <a:pt x="15100" y="20043"/>
                </a:lnTo>
                <a:cubicBezTo>
                  <a:pt x="15100" y="20043"/>
                  <a:pt x="15100" y="20072"/>
                  <a:pt x="15100" y="20072"/>
                </a:cubicBezTo>
                <a:cubicBezTo>
                  <a:pt x="15100" y="20086"/>
                  <a:pt x="15086" y="20086"/>
                  <a:pt x="15086" y="20086"/>
                </a:cubicBezTo>
                <a:lnTo>
                  <a:pt x="15057" y="20043"/>
                </a:lnTo>
                <a:cubicBezTo>
                  <a:pt x="15050" y="20057"/>
                  <a:pt x="15039" y="20065"/>
                  <a:pt x="15028" y="20065"/>
                </a:cubicBezTo>
                <a:cubicBezTo>
                  <a:pt x="15018" y="20065"/>
                  <a:pt x="15007" y="20057"/>
                  <a:pt x="15000" y="20043"/>
                </a:cubicBezTo>
                <a:cubicBezTo>
                  <a:pt x="15000" y="20023"/>
                  <a:pt x="15007" y="19996"/>
                  <a:pt x="15030" y="19996"/>
                </a:cubicBezTo>
                <a:close/>
                <a:moveTo>
                  <a:pt x="3204" y="19971"/>
                </a:moveTo>
                <a:cubicBezTo>
                  <a:pt x="3218" y="19971"/>
                  <a:pt x="3247" y="19971"/>
                  <a:pt x="3247" y="19985"/>
                </a:cubicBezTo>
                <a:cubicBezTo>
                  <a:pt x="3262" y="20000"/>
                  <a:pt x="3247" y="20029"/>
                  <a:pt x="3218" y="20029"/>
                </a:cubicBezTo>
                <a:cubicBezTo>
                  <a:pt x="3190" y="20029"/>
                  <a:pt x="3218" y="20072"/>
                  <a:pt x="3204" y="20086"/>
                </a:cubicBezTo>
                <a:lnTo>
                  <a:pt x="3204" y="20100"/>
                </a:lnTo>
                <a:cubicBezTo>
                  <a:pt x="3200" y="20105"/>
                  <a:pt x="3196" y="20106"/>
                  <a:pt x="3191" y="20106"/>
                </a:cubicBezTo>
                <a:cubicBezTo>
                  <a:pt x="3181" y="20106"/>
                  <a:pt x="3171" y="20096"/>
                  <a:pt x="3161" y="20086"/>
                </a:cubicBezTo>
                <a:cubicBezTo>
                  <a:pt x="3161" y="20086"/>
                  <a:pt x="3190" y="20014"/>
                  <a:pt x="3175" y="20014"/>
                </a:cubicBezTo>
                <a:cubicBezTo>
                  <a:pt x="3147" y="20014"/>
                  <a:pt x="3161" y="20000"/>
                  <a:pt x="3190" y="19985"/>
                </a:cubicBezTo>
                <a:lnTo>
                  <a:pt x="3204" y="19971"/>
                </a:lnTo>
                <a:close/>
                <a:moveTo>
                  <a:pt x="16450" y="19836"/>
                </a:moveTo>
                <a:cubicBezTo>
                  <a:pt x="16465" y="19836"/>
                  <a:pt x="16483" y="19850"/>
                  <a:pt x="16494" y="19871"/>
                </a:cubicBezTo>
                <a:lnTo>
                  <a:pt x="16479" y="19899"/>
                </a:lnTo>
                <a:lnTo>
                  <a:pt x="16451" y="19928"/>
                </a:lnTo>
                <a:cubicBezTo>
                  <a:pt x="16460" y="19956"/>
                  <a:pt x="16487" y="19972"/>
                  <a:pt x="16513" y="19972"/>
                </a:cubicBezTo>
                <a:cubicBezTo>
                  <a:pt x="16527" y="19972"/>
                  <a:pt x="16541" y="19967"/>
                  <a:pt x="16551" y="19957"/>
                </a:cubicBezTo>
                <a:cubicBezTo>
                  <a:pt x="16566" y="19942"/>
                  <a:pt x="16594" y="19914"/>
                  <a:pt x="16609" y="19914"/>
                </a:cubicBezTo>
                <a:lnTo>
                  <a:pt x="16623" y="19914"/>
                </a:lnTo>
                <a:lnTo>
                  <a:pt x="16637" y="19899"/>
                </a:lnTo>
                <a:cubicBezTo>
                  <a:pt x="16639" y="19897"/>
                  <a:pt x="16641" y="19896"/>
                  <a:pt x="16643" y="19896"/>
                </a:cubicBezTo>
                <a:cubicBezTo>
                  <a:pt x="16655" y="19896"/>
                  <a:pt x="16666" y="19932"/>
                  <a:pt x="16666" y="19957"/>
                </a:cubicBezTo>
                <a:cubicBezTo>
                  <a:pt x="16666" y="19967"/>
                  <a:pt x="16695" y="19977"/>
                  <a:pt x="16712" y="19977"/>
                </a:cubicBezTo>
                <a:cubicBezTo>
                  <a:pt x="16719" y="19977"/>
                  <a:pt x="16724" y="19975"/>
                  <a:pt x="16724" y="19971"/>
                </a:cubicBezTo>
                <a:cubicBezTo>
                  <a:pt x="16724" y="19942"/>
                  <a:pt x="16724" y="19928"/>
                  <a:pt x="16738" y="19914"/>
                </a:cubicBezTo>
                <a:cubicBezTo>
                  <a:pt x="16767" y="19914"/>
                  <a:pt x="16752" y="19856"/>
                  <a:pt x="16767" y="19856"/>
                </a:cubicBezTo>
                <a:cubicBezTo>
                  <a:pt x="16781" y="19856"/>
                  <a:pt x="16810" y="19871"/>
                  <a:pt x="16824" y="19871"/>
                </a:cubicBezTo>
                <a:lnTo>
                  <a:pt x="16853" y="19885"/>
                </a:lnTo>
                <a:cubicBezTo>
                  <a:pt x="16882" y="19899"/>
                  <a:pt x="16910" y="19899"/>
                  <a:pt x="16925" y="19899"/>
                </a:cubicBezTo>
                <a:lnTo>
                  <a:pt x="16925" y="19885"/>
                </a:lnTo>
                <a:cubicBezTo>
                  <a:pt x="16925" y="19856"/>
                  <a:pt x="16939" y="19842"/>
                  <a:pt x="16953" y="19842"/>
                </a:cubicBezTo>
                <a:lnTo>
                  <a:pt x="16968" y="19856"/>
                </a:lnTo>
                <a:cubicBezTo>
                  <a:pt x="16968" y="19885"/>
                  <a:pt x="16925" y="19971"/>
                  <a:pt x="16910" y="19985"/>
                </a:cubicBezTo>
                <a:cubicBezTo>
                  <a:pt x="16903" y="20001"/>
                  <a:pt x="16891" y="20016"/>
                  <a:pt x="16882" y="20027"/>
                </a:cubicBezTo>
                <a:lnTo>
                  <a:pt x="16882" y="20027"/>
                </a:lnTo>
                <a:cubicBezTo>
                  <a:pt x="16882" y="20017"/>
                  <a:pt x="16882" y="20004"/>
                  <a:pt x="16882" y="19985"/>
                </a:cubicBezTo>
                <a:lnTo>
                  <a:pt x="16882" y="19971"/>
                </a:lnTo>
                <a:lnTo>
                  <a:pt x="16896" y="19957"/>
                </a:lnTo>
                <a:cubicBezTo>
                  <a:pt x="16896" y="19945"/>
                  <a:pt x="16888" y="19940"/>
                  <a:pt x="16877" y="19940"/>
                </a:cubicBezTo>
                <a:cubicBezTo>
                  <a:pt x="16862" y="19940"/>
                  <a:pt x="16841" y="19948"/>
                  <a:pt x="16824" y="19957"/>
                </a:cubicBezTo>
                <a:cubicBezTo>
                  <a:pt x="16795" y="19957"/>
                  <a:pt x="16795" y="20000"/>
                  <a:pt x="16795" y="20000"/>
                </a:cubicBezTo>
                <a:cubicBezTo>
                  <a:pt x="16810" y="20014"/>
                  <a:pt x="16810" y="20029"/>
                  <a:pt x="16810" y="20043"/>
                </a:cubicBezTo>
                <a:lnTo>
                  <a:pt x="16839" y="20043"/>
                </a:lnTo>
                <a:cubicBezTo>
                  <a:pt x="16834" y="20048"/>
                  <a:pt x="16829" y="20049"/>
                  <a:pt x="16825" y="20049"/>
                </a:cubicBezTo>
                <a:cubicBezTo>
                  <a:pt x="16816" y="20049"/>
                  <a:pt x="16810" y="20043"/>
                  <a:pt x="16810" y="20043"/>
                </a:cubicBezTo>
                <a:cubicBezTo>
                  <a:pt x="16810" y="20039"/>
                  <a:pt x="16807" y="20037"/>
                  <a:pt x="16804" y="20037"/>
                </a:cubicBezTo>
                <a:cubicBezTo>
                  <a:pt x="16794" y="20037"/>
                  <a:pt x="16777" y="20047"/>
                  <a:pt x="16767" y="20057"/>
                </a:cubicBezTo>
                <a:cubicBezTo>
                  <a:pt x="16767" y="20060"/>
                  <a:pt x="16766" y="20061"/>
                  <a:pt x="16765" y="20061"/>
                </a:cubicBezTo>
                <a:cubicBezTo>
                  <a:pt x="16761" y="20061"/>
                  <a:pt x="16747" y="20035"/>
                  <a:pt x="16724" y="20000"/>
                </a:cubicBezTo>
                <a:lnTo>
                  <a:pt x="16695" y="20043"/>
                </a:lnTo>
                <a:lnTo>
                  <a:pt x="16666" y="20086"/>
                </a:lnTo>
                <a:cubicBezTo>
                  <a:pt x="16656" y="20065"/>
                  <a:pt x="16630" y="20052"/>
                  <a:pt x="16600" y="20052"/>
                </a:cubicBezTo>
                <a:cubicBezTo>
                  <a:pt x="16589" y="20052"/>
                  <a:pt x="16577" y="20053"/>
                  <a:pt x="16566" y="20057"/>
                </a:cubicBezTo>
                <a:lnTo>
                  <a:pt x="16537" y="20057"/>
                </a:lnTo>
                <a:cubicBezTo>
                  <a:pt x="16522" y="20057"/>
                  <a:pt x="16508" y="20029"/>
                  <a:pt x="16494" y="20029"/>
                </a:cubicBezTo>
                <a:cubicBezTo>
                  <a:pt x="16479" y="20043"/>
                  <a:pt x="16479" y="20072"/>
                  <a:pt x="16465" y="20100"/>
                </a:cubicBezTo>
                <a:cubicBezTo>
                  <a:pt x="16460" y="20105"/>
                  <a:pt x="16454" y="20107"/>
                  <a:pt x="16446" y="20107"/>
                </a:cubicBezTo>
                <a:cubicBezTo>
                  <a:pt x="16431" y="20107"/>
                  <a:pt x="16412" y="20100"/>
                  <a:pt x="16393" y="20100"/>
                </a:cubicBezTo>
                <a:lnTo>
                  <a:pt x="16364" y="20086"/>
                </a:lnTo>
                <a:cubicBezTo>
                  <a:pt x="16350" y="20086"/>
                  <a:pt x="16350" y="20072"/>
                  <a:pt x="16350" y="20072"/>
                </a:cubicBezTo>
                <a:cubicBezTo>
                  <a:pt x="16350" y="20057"/>
                  <a:pt x="16350" y="20043"/>
                  <a:pt x="16364" y="20029"/>
                </a:cubicBezTo>
                <a:lnTo>
                  <a:pt x="16379" y="20014"/>
                </a:lnTo>
                <a:cubicBezTo>
                  <a:pt x="16393" y="20014"/>
                  <a:pt x="16408" y="19957"/>
                  <a:pt x="16393" y="19942"/>
                </a:cubicBezTo>
                <a:cubicBezTo>
                  <a:pt x="16379" y="19942"/>
                  <a:pt x="16408" y="19871"/>
                  <a:pt x="16436" y="19842"/>
                </a:cubicBezTo>
                <a:cubicBezTo>
                  <a:pt x="16440" y="19838"/>
                  <a:pt x="16445" y="19836"/>
                  <a:pt x="16450" y="19836"/>
                </a:cubicBezTo>
                <a:close/>
                <a:moveTo>
                  <a:pt x="4138" y="19899"/>
                </a:moveTo>
                <a:lnTo>
                  <a:pt x="4181" y="19928"/>
                </a:lnTo>
                <a:lnTo>
                  <a:pt x="4195" y="19928"/>
                </a:lnTo>
                <a:cubicBezTo>
                  <a:pt x="4210" y="19942"/>
                  <a:pt x="4210" y="19957"/>
                  <a:pt x="4181" y="19971"/>
                </a:cubicBezTo>
                <a:cubicBezTo>
                  <a:pt x="4167" y="19971"/>
                  <a:pt x="4124" y="20100"/>
                  <a:pt x="4109" y="20115"/>
                </a:cubicBezTo>
                <a:cubicBezTo>
                  <a:pt x="4109" y="20115"/>
                  <a:pt x="4095" y="20115"/>
                  <a:pt x="4080" y="20086"/>
                </a:cubicBezTo>
                <a:lnTo>
                  <a:pt x="4095" y="20043"/>
                </a:lnTo>
                <a:cubicBezTo>
                  <a:pt x="4109" y="20000"/>
                  <a:pt x="4124" y="19942"/>
                  <a:pt x="4138" y="19899"/>
                </a:cubicBezTo>
                <a:close/>
                <a:moveTo>
                  <a:pt x="14842" y="19928"/>
                </a:moveTo>
                <a:cubicBezTo>
                  <a:pt x="14870" y="19942"/>
                  <a:pt x="14885" y="19942"/>
                  <a:pt x="14899" y="19957"/>
                </a:cubicBezTo>
                <a:cubicBezTo>
                  <a:pt x="14899" y="19971"/>
                  <a:pt x="14928" y="20014"/>
                  <a:pt x="14928" y="20029"/>
                </a:cubicBezTo>
                <a:cubicBezTo>
                  <a:pt x="14928" y="20043"/>
                  <a:pt x="14928" y="20043"/>
                  <a:pt x="14942" y="20057"/>
                </a:cubicBezTo>
                <a:lnTo>
                  <a:pt x="14956" y="20072"/>
                </a:lnTo>
                <a:cubicBezTo>
                  <a:pt x="14956" y="20072"/>
                  <a:pt x="14956" y="20100"/>
                  <a:pt x="14956" y="20100"/>
                </a:cubicBezTo>
                <a:cubicBezTo>
                  <a:pt x="14956" y="20115"/>
                  <a:pt x="14956" y="20115"/>
                  <a:pt x="14942" y="20115"/>
                </a:cubicBezTo>
                <a:lnTo>
                  <a:pt x="14928" y="20129"/>
                </a:lnTo>
                <a:cubicBezTo>
                  <a:pt x="14899" y="20129"/>
                  <a:pt x="14870" y="20115"/>
                  <a:pt x="14856" y="20100"/>
                </a:cubicBezTo>
                <a:lnTo>
                  <a:pt x="14842" y="20086"/>
                </a:lnTo>
                <a:cubicBezTo>
                  <a:pt x="14827" y="20086"/>
                  <a:pt x="14827" y="20057"/>
                  <a:pt x="14827" y="20043"/>
                </a:cubicBezTo>
                <a:lnTo>
                  <a:pt x="14842" y="20029"/>
                </a:lnTo>
                <a:cubicBezTo>
                  <a:pt x="14856" y="20014"/>
                  <a:pt x="14856" y="20000"/>
                  <a:pt x="14842" y="20000"/>
                </a:cubicBezTo>
                <a:lnTo>
                  <a:pt x="14827" y="19985"/>
                </a:lnTo>
                <a:cubicBezTo>
                  <a:pt x="14827" y="19971"/>
                  <a:pt x="14827" y="19957"/>
                  <a:pt x="14842" y="19942"/>
                </a:cubicBezTo>
                <a:lnTo>
                  <a:pt x="14842" y="19928"/>
                </a:lnTo>
                <a:close/>
                <a:moveTo>
                  <a:pt x="10092" y="20051"/>
                </a:moveTo>
                <a:cubicBezTo>
                  <a:pt x="10102" y="20051"/>
                  <a:pt x="10110" y="20053"/>
                  <a:pt x="10115" y="20057"/>
                </a:cubicBezTo>
                <a:lnTo>
                  <a:pt x="10158" y="20100"/>
                </a:lnTo>
                <a:cubicBezTo>
                  <a:pt x="10187" y="20057"/>
                  <a:pt x="10230" y="20057"/>
                  <a:pt x="10244" y="20057"/>
                </a:cubicBezTo>
                <a:cubicBezTo>
                  <a:pt x="10244" y="20072"/>
                  <a:pt x="10230" y="20115"/>
                  <a:pt x="10215" y="20129"/>
                </a:cubicBezTo>
                <a:cubicBezTo>
                  <a:pt x="10215" y="20136"/>
                  <a:pt x="10208" y="20140"/>
                  <a:pt x="10199" y="20140"/>
                </a:cubicBezTo>
                <a:cubicBezTo>
                  <a:pt x="10190" y="20140"/>
                  <a:pt x="10179" y="20136"/>
                  <a:pt x="10172" y="20129"/>
                </a:cubicBezTo>
                <a:cubicBezTo>
                  <a:pt x="10143" y="20129"/>
                  <a:pt x="10014" y="20129"/>
                  <a:pt x="10014" y="20115"/>
                </a:cubicBezTo>
                <a:cubicBezTo>
                  <a:pt x="10000" y="20086"/>
                  <a:pt x="10014" y="20072"/>
                  <a:pt x="10028" y="20057"/>
                </a:cubicBezTo>
                <a:cubicBezTo>
                  <a:pt x="10048" y="20057"/>
                  <a:pt x="10073" y="20051"/>
                  <a:pt x="10092" y="20051"/>
                </a:cubicBezTo>
                <a:close/>
                <a:moveTo>
                  <a:pt x="14339" y="20029"/>
                </a:moveTo>
                <a:cubicBezTo>
                  <a:pt x="14367" y="20029"/>
                  <a:pt x="14396" y="20057"/>
                  <a:pt x="14396" y="20086"/>
                </a:cubicBezTo>
                <a:cubicBezTo>
                  <a:pt x="14396" y="20104"/>
                  <a:pt x="14380" y="20116"/>
                  <a:pt x="14367" y="20116"/>
                </a:cubicBezTo>
                <a:cubicBezTo>
                  <a:pt x="14359" y="20116"/>
                  <a:pt x="14353" y="20111"/>
                  <a:pt x="14353" y="20100"/>
                </a:cubicBezTo>
                <a:cubicBezTo>
                  <a:pt x="14343" y="20090"/>
                  <a:pt x="14326" y="20080"/>
                  <a:pt x="14311" y="20080"/>
                </a:cubicBezTo>
                <a:cubicBezTo>
                  <a:pt x="14305" y="20080"/>
                  <a:pt x="14300" y="20082"/>
                  <a:pt x="14296" y="20086"/>
                </a:cubicBezTo>
                <a:lnTo>
                  <a:pt x="14267" y="20115"/>
                </a:lnTo>
                <a:lnTo>
                  <a:pt x="14252" y="20129"/>
                </a:lnTo>
                <a:cubicBezTo>
                  <a:pt x="14241" y="20140"/>
                  <a:pt x="14231" y="20145"/>
                  <a:pt x="14221" y="20145"/>
                </a:cubicBezTo>
                <a:cubicBezTo>
                  <a:pt x="14206" y="20145"/>
                  <a:pt x="14195" y="20133"/>
                  <a:pt x="14195" y="20115"/>
                </a:cubicBezTo>
                <a:cubicBezTo>
                  <a:pt x="14195" y="20102"/>
                  <a:pt x="14183" y="20041"/>
                  <a:pt x="14192" y="20041"/>
                </a:cubicBezTo>
                <a:lnTo>
                  <a:pt x="14192" y="20041"/>
                </a:lnTo>
                <a:cubicBezTo>
                  <a:pt x="14193" y="20041"/>
                  <a:pt x="14194" y="20042"/>
                  <a:pt x="14195" y="20043"/>
                </a:cubicBezTo>
                <a:cubicBezTo>
                  <a:pt x="14209" y="20043"/>
                  <a:pt x="14310" y="20029"/>
                  <a:pt x="14339" y="20029"/>
                </a:cubicBezTo>
                <a:close/>
                <a:moveTo>
                  <a:pt x="8620" y="20014"/>
                </a:moveTo>
                <a:lnTo>
                  <a:pt x="8649" y="20043"/>
                </a:lnTo>
                <a:lnTo>
                  <a:pt x="8678" y="20086"/>
                </a:lnTo>
                <a:cubicBezTo>
                  <a:pt x="8688" y="20136"/>
                  <a:pt x="8670" y="20151"/>
                  <a:pt x="8654" y="20151"/>
                </a:cubicBezTo>
                <a:cubicBezTo>
                  <a:pt x="8646" y="20151"/>
                  <a:pt x="8639" y="20148"/>
                  <a:pt x="8635" y="20144"/>
                </a:cubicBezTo>
                <a:cubicBezTo>
                  <a:pt x="8635" y="20144"/>
                  <a:pt x="8635" y="20129"/>
                  <a:pt x="8620" y="20129"/>
                </a:cubicBezTo>
                <a:cubicBezTo>
                  <a:pt x="8620" y="20100"/>
                  <a:pt x="8620" y="20057"/>
                  <a:pt x="8620" y="20014"/>
                </a:cubicBezTo>
                <a:close/>
                <a:moveTo>
                  <a:pt x="16163" y="19856"/>
                </a:moveTo>
                <a:cubicBezTo>
                  <a:pt x="16206" y="19928"/>
                  <a:pt x="16206" y="19985"/>
                  <a:pt x="16192" y="19985"/>
                </a:cubicBezTo>
                <a:cubicBezTo>
                  <a:pt x="16178" y="19985"/>
                  <a:pt x="16077" y="20043"/>
                  <a:pt x="16063" y="20057"/>
                </a:cubicBezTo>
                <a:cubicBezTo>
                  <a:pt x="16048" y="20072"/>
                  <a:pt x="16063" y="20086"/>
                  <a:pt x="16091" y="20086"/>
                </a:cubicBezTo>
                <a:lnTo>
                  <a:pt x="16120" y="20086"/>
                </a:lnTo>
                <a:cubicBezTo>
                  <a:pt x="16135" y="20100"/>
                  <a:pt x="16135" y="20115"/>
                  <a:pt x="16135" y="20115"/>
                </a:cubicBezTo>
                <a:cubicBezTo>
                  <a:pt x="16135" y="20129"/>
                  <a:pt x="16135" y="20144"/>
                  <a:pt x="16120" y="20144"/>
                </a:cubicBezTo>
                <a:lnTo>
                  <a:pt x="16091" y="20158"/>
                </a:lnTo>
                <a:cubicBezTo>
                  <a:pt x="16048" y="20158"/>
                  <a:pt x="15962" y="20072"/>
                  <a:pt x="15933" y="20029"/>
                </a:cubicBezTo>
                <a:cubicBezTo>
                  <a:pt x="15919" y="20000"/>
                  <a:pt x="15876" y="19957"/>
                  <a:pt x="15862" y="19957"/>
                </a:cubicBezTo>
                <a:cubicBezTo>
                  <a:pt x="15833" y="19957"/>
                  <a:pt x="15847" y="19942"/>
                  <a:pt x="15862" y="19914"/>
                </a:cubicBezTo>
                <a:lnTo>
                  <a:pt x="15876" y="19899"/>
                </a:lnTo>
                <a:cubicBezTo>
                  <a:pt x="15883" y="19892"/>
                  <a:pt x="15890" y="19889"/>
                  <a:pt x="15898" y="19889"/>
                </a:cubicBezTo>
                <a:cubicBezTo>
                  <a:pt x="15905" y="19889"/>
                  <a:pt x="15912" y="19892"/>
                  <a:pt x="15919" y="19899"/>
                </a:cubicBezTo>
                <a:lnTo>
                  <a:pt x="15933" y="19914"/>
                </a:lnTo>
                <a:cubicBezTo>
                  <a:pt x="15948" y="19899"/>
                  <a:pt x="16005" y="19885"/>
                  <a:pt x="16034" y="19871"/>
                </a:cubicBezTo>
                <a:lnTo>
                  <a:pt x="16063" y="19914"/>
                </a:lnTo>
                <a:cubicBezTo>
                  <a:pt x="16077" y="19928"/>
                  <a:pt x="16106" y="19942"/>
                  <a:pt x="16106" y="19942"/>
                </a:cubicBezTo>
                <a:lnTo>
                  <a:pt x="16163" y="19856"/>
                </a:lnTo>
                <a:close/>
                <a:moveTo>
                  <a:pt x="4023" y="19914"/>
                </a:moveTo>
                <a:cubicBezTo>
                  <a:pt x="4023" y="19914"/>
                  <a:pt x="4037" y="19928"/>
                  <a:pt x="4037" y="19942"/>
                </a:cubicBezTo>
                <a:lnTo>
                  <a:pt x="4037" y="19957"/>
                </a:lnTo>
                <a:cubicBezTo>
                  <a:pt x="4037" y="20029"/>
                  <a:pt x="4066" y="20100"/>
                  <a:pt x="3994" y="20144"/>
                </a:cubicBezTo>
                <a:lnTo>
                  <a:pt x="3980" y="20158"/>
                </a:lnTo>
                <a:cubicBezTo>
                  <a:pt x="3974" y="20170"/>
                  <a:pt x="3970" y="20174"/>
                  <a:pt x="3968" y="20174"/>
                </a:cubicBezTo>
                <a:cubicBezTo>
                  <a:pt x="3966" y="20174"/>
                  <a:pt x="3966" y="20166"/>
                  <a:pt x="3966" y="20158"/>
                </a:cubicBezTo>
                <a:cubicBezTo>
                  <a:pt x="3966" y="20144"/>
                  <a:pt x="3980" y="20057"/>
                  <a:pt x="3994" y="20029"/>
                </a:cubicBezTo>
                <a:cubicBezTo>
                  <a:pt x="3994" y="20000"/>
                  <a:pt x="3994" y="19942"/>
                  <a:pt x="4009" y="19928"/>
                </a:cubicBezTo>
                <a:cubicBezTo>
                  <a:pt x="4009" y="19914"/>
                  <a:pt x="4023" y="19914"/>
                  <a:pt x="4023" y="19914"/>
                </a:cubicBezTo>
                <a:close/>
                <a:moveTo>
                  <a:pt x="14569" y="19942"/>
                </a:moveTo>
                <a:cubicBezTo>
                  <a:pt x="14569" y="19957"/>
                  <a:pt x="14569" y="19985"/>
                  <a:pt x="14583" y="20000"/>
                </a:cubicBezTo>
                <a:lnTo>
                  <a:pt x="14640" y="20000"/>
                </a:lnTo>
                <a:lnTo>
                  <a:pt x="14655" y="19985"/>
                </a:lnTo>
                <a:cubicBezTo>
                  <a:pt x="14669" y="19971"/>
                  <a:pt x="14683" y="19964"/>
                  <a:pt x="14696" y="19964"/>
                </a:cubicBezTo>
                <a:cubicBezTo>
                  <a:pt x="14709" y="19964"/>
                  <a:pt x="14719" y="19971"/>
                  <a:pt x="14727" y="19985"/>
                </a:cubicBezTo>
                <a:lnTo>
                  <a:pt x="14755" y="20000"/>
                </a:lnTo>
                <a:cubicBezTo>
                  <a:pt x="14741" y="20029"/>
                  <a:pt x="14683" y="20129"/>
                  <a:pt x="14655" y="20158"/>
                </a:cubicBezTo>
                <a:cubicBezTo>
                  <a:pt x="14648" y="20171"/>
                  <a:pt x="14639" y="20178"/>
                  <a:pt x="14631" y="20178"/>
                </a:cubicBezTo>
                <a:cubicBezTo>
                  <a:pt x="14620" y="20178"/>
                  <a:pt x="14612" y="20167"/>
                  <a:pt x="14612" y="20144"/>
                </a:cubicBezTo>
                <a:cubicBezTo>
                  <a:pt x="14612" y="20119"/>
                  <a:pt x="14561" y="20065"/>
                  <a:pt x="14536" y="20065"/>
                </a:cubicBezTo>
                <a:cubicBezTo>
                  <a:pt x="14532" y="20065"/>
                  <a:pt x="14528" y="20067"/>
                  <a:pt x="14525" y="20072"/>
                </a:cubicBezTo>
                <a:cubicBezTo>
                  <a:pt x="14511" y="20100"/>
                  <a:pt x="14511" y="20100"/>
                  <a:pt x="14511" y="20100"/>
                </a:cubicBezTo>
                <a:cubicBezTo>
                  <a:pt x="14511" y="20100"/>
                  <a:pt x="14540" y="20043"/>
                  <a:pt x="14540" y="20014"/>
                </a:cubicBezTo>
                <a:cubicBezTo>
                  <a:pt x="14525" y="20000"/>
                  <a:pt x="14525" y="19971"/>
                  <a:pt x="14525" y="19957"/>
                </a:cubicBezTo>
                <a:lnTo>
                  <a:pt x="14540" y="19942"/>
                </a:lnTo>
                <a:close/>
                <a:moveTo>
                  <a:pt x="10402" y="20057"/>
                </a:moveTo>
                <a:cubicBezTo>
                  <a:pt x="10445" y="20057"/>
                  <a:pt x="10445" y="20158"/>
                  <a:pt x="10431" y="20172"/>
                </a:cubicBezTo>
                <a:cubicBezTo>
                  <a:pt x="10416" y="20179"/>
                  <a:pt x="10402" y="20183"/>
                  <a:pt x="10388" y="20183"/>
                </a:cubicBezTo>
                <a:cubicBezTo>
                  <a:pt x="10373" y="20183"/>
                  <a:pt x="10359" y="20179"/>
                  <a:pt x="10345" y="20172"/>
                </a:cubicBezTo>
                <a:cubicBezTo>
                  <a:pt x="10330" y="20158"/>
                  <a:pt x="10301" y="20086"/>
                  <a:pt x="10345" y="20072"/>
                </a:cubicBezTo>
                <a:lnTo>
                  <a:pt x="10359" y="20057"/>
                </a:lnTo>
                <a:close/>
                <a:moveTo>
                  <a:pt x="8523" y="20094"/>
                </a:moveTo>
                <a:cubicBezTo>
                  <a:pt x="8527" y="20094"/>
                  <a:pt x="8534" y="20105"/>
                  <a:pt x="8534" y="20115"/>
                </a:cubicBezTo>
                <a:cubicBezTo>
                  <a:pt x="8534" y="20129"/>
                  <a:pt x="8491" y="20144"/>
                  <a:pt x="8448" y="20158"/>
                </a:cubicBezTo>
                <a:lnTo>
                  <a:pt x="8419" y="20172"/>
                </a:lnTo>
                <a:lnTo>
                  <a:pt x="8391" y="20172"/>
                </a:lnTo>
                <a:cubicBezTo>
                  <a:pt x="8348" y="20172"/>
                  <a:pt x="8304" y="20187"/>
                  <a:pt x="8290" y="20187"/>
                </a:cubicBezTo>
                <a:lnTo>
                  <a:pt x="8276" y="20187"/>
                </a:lnTo>
                <a:lnTo>
                  <a:pt x="8276" y="20172"/>
                </a:lnTo>
                <a:cubicBezTo>
                  <a:pt x="8261" y="20158"/>
                  <a:pt x="8276" y="20129"/>
                  <a:pt x="8276" y="20129"/>
                </a:cubicBezTo>
                <a:cubicBezTo>
                  <a:pt x="8285" y="20129"/>
                  <a:pt x="8301" y="20142"/>
                  <a:pt x="8315" y="20142"/>
                </a:cubicBezTo>
                <a:cubicBezTo>
                  <a:pt x="8322" y="20142"/>
                  <a:pt x="8328" y="20139"/>
                  <a:pt x="8333" y="20129"/>
                </a:cubicBezTo>
                <a:cubicBezTo>
                  <a:pt x="8333" y="20119"/>
                  <a:pt x="8369" y="20109"/>
                  <a:pt x="8400" y="20109"/>
                </a:cubicBezTo>
                <a:cubicBezTo>
                  <a:pt x="8413" y="20109"/>
                  <a:pt x="8425" y="20111"/>
                  <a:pt x="8434" y="20115"/>
                </a:cubicBezTo>
                <a:lnTo>
                  <a:pt x="8506" y="20115"/>
                </a:lnTo>
                <a:lnTo>
                  <a:pt x="8506" y="20100"/>
                </a:lnTo>
                <a:lnTo>
                  <a:pt x="8520" y="20100"/>
                </a:lnTo>
                <a:cubicBezTo>
                  <a:pt x="8520" y="20096"/>
                  <a:pt x="8521" y="20094"/>
                  <a:pt x="8523" y="20094"/>
                </a:cubicBezTo>
                <a:close/>
                <a:moveTo>
                  <a:pt x="12457" y="20000"/>
                </a:moveTo>
                <a:cubicBezTo>
                  <a:pt x="12471" y="20000"/>
                  <a:pt x="12457" y="20029"/>
                  <a:pt x="12457" y="20043"/>
                </a:cubicBezTo>
                <a:cubicBezTo>
                  <a:pt x="12457" y="20043"/>
                  <a:pt x="12457" y="20072"/>
                  <a:pt x="12485" y="20086"/>
                </a:cubicBezTo>
                <a:lnTo>
                  <a:pt x="12500" y="20100"/>
                </a:lnTo>
                <a:cubicBezTo>
                  <a:pt x="12514" y="20129"/>
                  <a:pt x="12543" y="20158"/>
                  <a:pt x="12514" y="20172"/>
                </a:cubicBezTo>
                <a:lnTo>
                  <a:pt x="12485" y="20201"/>
                </a:lnTo>
                <a:cubicBezTo>
                  <a:pt x="12471" y="20172"/>
                  <a:pt x="12457" y="20129"/>
                  <a:pt x="12442" y="20100"/>
                </a:cubicBezTo>
                <a:lnTo>
                  <a:pt x="12442" y="20086"/>
                </a:lnTo>
                <a:cubicBezTo>
                  <a:pt x="12399" y="20043"/>
                  <a:pt x="12413" y="20014"/>
                  <a:pt x="12457" y="20000"/>
                </a:cubicBezTo>
                <a:close/>
                <a:moveTo>
                  <a:pt x="9727" y="20100"/>
                </a:moveTo>
                <a:cubicBezTo>
                  <a:pt x="9756" y="20100"/>
                  <a:pt x="9799" y="20144"/>
                  <a:pt x="9799" y="20172"/>
                </a:cubicBezTo>
                <a:cubicBezTo>
                  <a:pt x="9799" y="20187"/>
                  <a:pt x="9770" y="20215"/>
                  <a:pt x="9741" y="20215"/>
                </a:cubicBezTo>
                <a:lnTo>
                  <a:pt x="9727" y="20201"/>
                </a:lnTo>
                <a:lnTo>
                  <a:pt x="9712" y="20172"/>
                </a:lnTo>
                <a:cubicBezTo>
                  <a:pt x="9712" y="20129"/>
                  <a:pt x="9712" y="20100"/>
                  <a:pt x="9727" y="20100"/>
                </a:cubicBezTo>
                <a:close/>
                <a:moveTo>
                  <a:pt x="9930" y="20093"/>
                </a:moveTo>
                <a:cubicBezTo>
                  <a:pt x="9946" y="20093"/>
                  <a:pt x="9957" y="20100"/>
                  <a:pt x="9957" y="20115"/>
                </a:cubicBezTo>
                <a:lnTo>
                  <a:pt x="9957" y="20129"/>
                </a:lnTo>
                <a:lnTo>
                  <a:pt x="9957" y="20158"/>
                </a:lnTo>
                <a:cubicBezTo>
                  <a:pt x="9957" y="20187"/>
                  <a:pt x="9957" y="20215"/>
                  <a:pt x="9942" y="20215"/>
                </a:cubicBezTo>
                <a:lnTo>
                  <a:pt x="9928" y="20215"/>
                </a:lnTo>
                <a:cubicBezTo>
                  <a:pt x="9842" y="20187"/>
                  <a:pt x="9813" y="20158"/>
                  <a:pt x="9827" y="20144"/>
                </a:cubicBezTo>
                <a:lnTo>
                  <a:pt x="9870" y="20115"/>
                </a:lnTo>
                <a:cubicBezTo>
                  <a:pt x="9892" y="20100"/>
                  <a:pt x="9914" y="20093"/>
                  <a:pt x="9930" y="20093"/>
                </a:cubicBezTo>
                <a:close/>
                <a:moveTo>
                  <a:pt x="15546" y="19899"/>
                </a:moveTo>
                <a:cubicBezTo>
                  <a:pt x="15646" y="19914"/>
                  <a:pt x="15732" y="19928"/>
                  <a:pt x="15747" y="19928"/>
                </a:cubicBezTo>
                <a:lnTo>
                  <a:pt x="15747" y="19914"/>
                </a:lnTo>
                <a:cubicBezTo>
                  <a:pt x="15755" y="19909"/>
                  <a:pt x="15761" y="19908"/>
                  <a:pt x="15766" y="19908"/>
                </a:cubicBezTo>
                <a:cubicBezTo>
                  <a:pt x="15778" y="19908"/>
                  <a:pt x="15784" y="19918"/>
                  <a:pt x="15804" y="19928"/>
                </a:cubicBezTo>
                <a:cubicBezTo>
                  <a:pt x="15833" y="19957"/>
                  <a:pt x="15790" y="19971"/>
                  <a:pt x="15804" y="19985"/>
                </a:cubicBezTo>
                <a:lnTo>
                  <a:pt x="15818" y="20014"/>
                </a:lnTo>
                <a:cubicBezTo>
                  <a:pt x="15818" y="20029"/>
                  <a:pt x="15818" y="20057"/>
                  <a:pt x="15804" y="20057"/>
                </a:cubicBezTo>
                <a:cubicBezTo>
                  <a:pt x="15790" y="20057"/>
                  <a:pt x="15790" y="20201"/>
                  <a:pt x="15775" y="20215"/>
                </a:cubicBezTo>
                <a:cubicBezTo>
                  <a:pt x="15775" y="20218"/>
                  <a:pt x="15774" y="20219"/>
                  <a:pt x="15772" y="20219"/>
                </a:cubicBezTo>
                <a:cubicBezTo>
                  <a:pt x="15760" y="20219"/>
                  <a:pt x="15722" y="20191"/>
                  <a:pt x="15675" y="20144"/>
                </a:cubicBezTo>
                <a:lnTo>
                  <a:pt x="15646" y="20086"/>
                </a:lnTo>
                <a:lnTo>
                  <a:pt x="15617" y="20043"/>
                </a:lnTo>
                <a:cubicBezTo>
                  <a:pt x="15597" y="20016"/>
                  <a:pt x="15580" y="20001"/>
                  <a:pt x="15567" y="20001"/>
                </a:cubicBezTo>
                <a:cubicBezTo>
                  <a:pt x="15554" y="20001"/>
                  <a:pt x="15546" y="20019"/>
                  <a:pt x="15546" y="20057"/>
                </a:cubicBezTo>
                <a:lnTo>
                  <a:pt x="15488" y="20029"/>
                </a:lnTo>
                <a:cubicBezTo>
                  <a:pt x="15474" y="20043"/>
                  <a:pt x="15431" y="20072"/>
                  <a:pt x="15387" y="20100"/>
                </a:cubicBezTo>
                <a:lnTo>
                  <a:pt x="15373" y="20086"/>
                </a:lnTo>
                <a:lnTo>
                  <a:pt x="15344" y="20086"/>
                </a:lnTo>
                <a:cubicBezTo>
                  <a:pt x="15316" y="20072"/>
                  <a:pt x="15287" y="20057"/>
                  <a:pt x="15258" y="20057"/>
                </a:cubicBezTo>
                <a:lnTo>
                  <a:pt x="15244" y="20057"/>
                </a:lnTo>
                <a:lnTo>
                  <a:pt x="15229" y="20072"/>
                </a:lnTo>
                <a:cubicBezTo>
                  <a:pt x="15226" y="20073"/>
                  <a:pt x="15222" y="20074"/>
                  <a:pt x="15219" y="20074"/>
                </a:cubicBezTo>
                <a:cubicBezTo>
                  <a:pt x="15189" y="20074"/>
                  <a:pt x="15201" y="20012"/>
                  <a:pt x="15201" y="19985"/>
                </a:cubicBezTo>
                <a:cubicBezTo>
                  <a:pt x="15208" y="19971"/>
                  <a:pt x="15219" y="19968"/>
                  <a:pt x="15229" y="19968"/>
                </a:cubicBezTo>
                <a:cubicBezTo>
                  <a:pt x="15240" y="19968"/>
                  <a:pt x="15251" y="19971"/>
                  <a:pt x="15258" y="19971"/>
                </a:cubicBezTo>
                <a:cubicBezTo>
                  <a:pt x="15258" y="19973"/>
                  <a:pt x="15259" y="19974"/>
                  <a:pt x="15260" y="19974"/>
                </a:cubicBezTo>
                <a:cubicBezTo>
                  <a:pt x="15270" y="19974"/>
                  <a:pt x="15303" y="19940"/>
                  <a:pt x="15316" y="19928"/>
                </a:cubicBezTo>
                <a:cubicBezTo>
                  <a:pt x="15321" y="19918"/>
                  <a:pt x="15329" y="19913"/>
                  <a:pt x="15340" y="19913"/>
                </a:cubicBezTo>
                <a:cubicBezTo>
                  <a:pt x="15359" y="19913"/>
                  <a:pt x="15383" y="19929"/>
                  <a:pt x="15402" y="19957"/>
                </a:cubicBezTo>
                <a:lnTo>
                  <a:pt x="15445" y="19942"/>
                </a:lnTo>
                <a:lnTo>
                  <a:pt x="15546" y="19899"/>
                </a:lnTo>
                <a:close/>
                <a:moveTo>
                  <a:pt x="5504" y="19967"/>
                </a:moveTo>
                <a:cubicBezTo>
                  <a:pt x="5508" y="19967"/>
                  <a:pt x="5512" y="19968"/>
                  <a:pt x="5517" y="19971"/>
                </a:cubicBezTo>
                <a:cubicBezTo>
                  <a:pt x="5532" y="19971"/>
                  <a:pt x="5532" y="20000"/>
                  <a:pt x="5532" y="20014"/>
                </a:cubicBezTo>
                <a:cubicBezTo>
                  <a:pt x="5532" y="20029"/>
                  <a:pt x="5517" y="20029"/>
                  <a:pt x="5517" y="20043"/>
                </a:cubicBezTo>
                <a:lnTo>
                  <a:pt x="5503" y="20072"/>
                </a:lnTo>
                <a:cubicBezTo>
                  <a:pt x="5546" y="20100"/>
                  <a:pt x="5560" y="20129"/>
                  <a:pt x="5546" y="20144"/>
                </a:cubicBezTo>
                <a:lnTo>
                  <a:pt x="5517" y="20144"/>
                </a:lnTo>
                <a:cubicBezTo>
                  <a:pt x="5515" y="20145"/>
                  <a:pt x="5513" y="20146"/>
                  <a:pt x="5511" y="20146"/>
                </a:cubicBezTo>
                <a:cubicBezTo>
                  <a:pt x="5499" y="20146"/>
                  <a:pt x="5488" y="20111"/>
                  <a:pt x="5488" y="20086"/>
                </a:cubicBezTo>
                <a:cubicBezTo>
                  <a:pt x="5488" y="20072"/>
                  <a:pt x="5474" y="20057"/>
                  <a:pt x="5474" y="20057"/>
                </a:cubicBezTo>
                <a:cubicBezTo>
                  <a:pt x="5474" y="20057"/>
                  <a:pt x="5460" y="20158"/>
                  <a:pt x="5460" y="20201"/>
                </a:cubicBezTo>
                <a:cubicBezTo>
                  <a:pt x="5460" y="20219"/>
                  <a:pt x="5454" y="20225"/>
                  <a:pt x="5446" y="20225"/>
                </a:cubicBezTo>
                <a:cubicBezTo>
                  <a:pt x="5435" y="20225"/>
                  <a:pt x="5419" y="20215"/>
                  <a:pt x="5402" y="20215"/>
                </a:cubicBezTo>
                <a:cubicBezTo>
                  <a:pt x="5388" y="20215"/>
                  <a:pt x="5402" y="20201"/>
                  <a:pt x="5445" y="20187"/>
                </a:cubicBezTo>
                <a:lnTo>
                  <a:pt x="5417" y="20144"/>
                </a:lnTo>
                <a:cubicBezTo>
                  <a:pt x="5388" y="20100"/>
                  <a:pt x="5417" y="20086"/>
                  <a:pt x="5417" y="20057"/>
                </a:cubicBezTo>
                <a:lnTo>
                  <a:pt x="5388" y="20000"/>
                </a:lnTo>
                <a:cubicBezTo>
                  <a:pt x="5400" y="19988"/>
                  <a:pt x="5412" y="19983"/>
                  <a:pt x="5423" y="19983"/>
                </a:cubicBezTo>
                <a:cubicBezTo>
                  <a:pt x="5438" y="19983"/>
                  <a:pt x="5451" y="19992"/>
                  <a:pt x="5460" y="20000"/>
                </a:cubicBezTo>
                <a:cubicBezTo>
                  <a:pt x="5470" y="20010"/>
                  <a:pt x="5473" y="20020"/>
                  <a:pt x="5479" y="20020"/>
                </a:cubicBezTo>
                <a:cubicBezTo>
                  <a:pt x="5481" y="20020"/>
                  <a:pt x="5484" y="20018"/>
                  <a:pt x="5488" y="20014"/>
                </a:cubicBezTo>
                <a:cubicBezTo>
                  <a:pt x="5488" y="19991"/>
                  <a:pt x="5488" y="19967"/>
                  <a:pt x="5504" y="19967"/>
                </a:cubicBezTo>
                <a:close/>
                <a:moveTo>
                  <a:pt x="12658" y="20100"/>
                </a:moveTo>
                <a:lnTo>
                  <a:pt x="12701" y="20129"/>
                </a:lnTo>
                <a:cubicBezTo>
                  <a:pt x="12704" y="20132"/>
                  <a:pt x="12708" y="20133"/>
                  <a:pt x="12712" y="20133"/>
                </a:cubicBezTo>
                <a:cubicBezTo>
                  <a:pt x="12723" y="20133"/>
                  <a:pt x="12736" y="20125"/>
                  <a:pt x="12747" y="20125"/>
                </a:cubicBezTo>
                <a:cubicBezTo>
                  <a:pt x="12752" y="20125"/>
                  <a:pt x="12755" y="20126"/>
                  <a:pt x="12758" y="20129"/>
                </a:cubicBezTo>
                <a:lnTo>
                  <a:pt x="12859" y="20129"/>
                </a:lnTo>
                <a:cubicBezTo>
                  <a:pt x="12859" y="20144"/>
                  <a:pt x="12902" y="20187"/>
                  <a:pt x="12902" y="20215"/>
                </a:cubicBezTo>
                <a:cubicBezTo>
                  <a:pt x="12898" y="20219"/>
                  <a:pt x="12895" y="20221"/>
                  <a:pt x="12891" y="20221"/>
                </a:cubicBezTo>
                <a:cubicBezTo>
                  <a:pt x="12880" y="20221"/>
                  <a:pt x="12870" y="20205"/>
                  <a:pt x="12859" y="20172"/>
                </a:cubicBezTo>
                <a:lnTo>
                  <a:pt x="12801" y="20201"/>
                </a:lnTo>
                <a:lnTo>
                  <a:pt x="12758" y="20230"/>
                </a:lnTo>
                <a:cubicBezTo>
                  <a:pt x="12686" y="20230"/>
                  <a:pt x="12643" y="20172"/>
                  <a:pt x="12658" y="20100"/>
                </a:cubicBezTo>
                <a:close/>
                <a:moveTo>
                  <a:pt x="2730" y="20086"/>
                </a:moveTo>
                <a:cubicBezTo>
                  <a:pt x="2744" y="20100"/>
                  <a:pt x="2744" y="20115"/>
                  <a:pt x="2744" y="20129"/>
                </a:cubicBezTo>
                <a:cubicBezTo>
                  <a:pt x="2744" y="20158"/>
                  <a:pt x="2744" y="20187"/>
                  <a:pt x="2716" y="20187"/>
                </a:cubicBezTo>
                <a:cubicBezTo>
                  <a:pt x="2701" y="20187"/>
                  <a:pt x="2687" y="20201"/>
                  <a:pt x="2672" y="20215"/>
                </a:cubicBezTo>
                <a:lnTo>
                  <a:pt x="2644" y="20230"/>
                </a:lnTo>
                <a:cubicBezTo>
                  <a:pt x="2640" y="20232"/>
                  <a:pt x="2636" y="20232"/>
                  <a:pt x="2633" y="20232"/>
                </a:cubicBezTo>
                <a:cubicBezTo>
                  <a:pt x="2608" y="20232"/>
                  <a:pt x="2588" y="20192"/>
                  <a:pt x="2601" y="20129"/>
                </a:cubicBezTo>
                <a:lnTo>
                  <a:pt x="2601" y="20129"/>
                </a:lnTo>
                <a:lnTo>
                  <a:pt x="2658" y="20144"/>
                </a:lnTo>
                <a:cubicBezTo>
                  <a:pt x="2662" y="20148"/>
                  <a:pt x="2668" y="20149"/>
                  <a:pt x="2673" y="20149"/>
                </a:cubicBezTo>
                <a:cubicBezTo>
                  <a:pt x="2687" y="20149"/>
                  <a:pt x="2701" y="20139"/>
                  <a:pt x="2701" y="20129"/>
                </a:cubicBezTo>
                <a:cubicBezTo>
                  <a:pt x="2701" y="20100"/>
                  <a:pt x="2716" y="20086"/>
                  <a:pt x="2730" y="20086"/>
                </a:cubicBezTo>
                <a:close/>
                <a:moveTo>
                  <a:pt x="13563" y="20100"/>
                </a:moveTo>
                <a:cubicBezTo>
                  <a:pt x="13577" y="20100"/>
                  <a:pt x="13620" y="20115"/>
                  <a:pt x="13606" y="20129"/>
                </a:cubicBezTo>
                <a:cubicBezTo>
                  <a:pt x="13606" y="20129"/>
                  <a:pt x="13620" y="20144"/>
                  <a:pt x="13635" y="20158"/>
                </a:cubicBezTo>
                <a:lnTo>
                  <a:pt x="13649" y="20172"/>
                </a:lnTo>
                <a:cubicBezTo>
                  <a:pt x="13663" y="20187"/>
                  <a:pt x="13721" y="20172"/>
                  <a:pt x="13692" y="20230"/>
                </a:cubicBezTo>
                <a:cubicBezTo>
                  <a:pt x="13685" y="20237"/>
                  <a:pt x="13671" y="20241"/>
                  <a:pt x="13654" y="20241"/>
                </a:cubicBezTo>
                <a:cubicBezTo>
                  <a:pt x="13638" y="20241"/>
                  <a:pt x="13620" y="20237"/>
                  <a:pt x="13606" y="20230"/>
                </a:cubicBezTo>
                <a:lnTo>
                  <a:pt x="13577" y="20201"/>
                </a:lnTo>
                <a:cubicBezTo>
                  <a:pt x="13548" y="20144"/>
                  <a:pt x="13548" y="20100"/>
                  <a:pt x="13563" y="20100"/>
                </a:cubicBezTo>
                <a:close/>
                <a:moveTo>
                  <a:pt x="13112" y="20055"/>
                </a:moveTo>
                <a:cubicBezTo>
                  <a:pt x="13125" y="20055"/>
                  <a:pt x="13138" y="20063"/>
                  <a:pt x="13146" y="20072"/>
                </a:cubicBezTo>
                <a:cubicBezTo>
                  <a:pt x="13161" y="20072"/>
                  <a:pt x="13204" y="20086"/>
                  <a:pt x="13218" y="20086"/>
                </a:cubicBezTo>
                <a:cubicBezTo>
                  <a:pt x="13229" y="20086"/>
                  <a:pt x="13272" y="20062"/>
                  <a:pt x="13293" y="20062"/>
                </a:cubicBezTo>
                <a:cubicBezTo>
                  <a:pt x="13300" y="20062"/>
                  <a:pt x="13304" y="20065"/>
                  <a:pt x="13304" y="20072"/>
                </a:cubicBezTo>
                <a:cubicBezTo>
                  <a:pt x="13319" y="20086"/>
                  <a:pt x="13275" y="20129"/>
                  <a:pt x="13204" y="20172"/>
                </a:cubicBezTo>
                <a:lnTo>
                  <a:pt x="13161" y="20129"/>
                </a:lnTo>
                <a:cubicBezTo>
                  <a:pt x="13161" y="20119"/>
                  <a:pt x="13153" y="20109"/>
                  <a:pt x="13144" y="20109"/>
                </a:cubicBezTo>
                <a:cubicBezTo>
                  <a:pt x="13140" y="20109"/>
                  <a:pt x="13136" y="20111"/>
                  <a:pt x="13132" y="20115"/>
                </a:cubicBezTo>
                <a:cubicBezTo>
                  <a:pt x="13103" y="20129"/>
                  <a:pt x="13074" y="20230"/>
                  <a:pt x="13060" y="20244"/>
                </a:cubicBezTo>
                <a:lnTo>
                  <a:pt x="13046" y="20244"/>
                </a:lnTo>
                <a:cubicBezTo>
                  <a:pt x="13017" y="20230"/>
                  <a:pt x="13017" y="20201"/>
                  <a:pt x="13017" y="20187"/>
                </a:cubicBezTo>
                <a:cubicBezTo>
                  <a:pt x="13017" y="20172"/>
                  <a:pt x="12988" y="20172"/>
                  <a:pt x="12974" y="20172"/>
                </a:cubicBezTo>
                <a:cubicBezTo>
                  <a:pt x="12959" y="20172"/>
                  <a:pt x="12945" y="20172"/>
                  <a:pt x="12945" y="20158"/>
                </a:cubicBezTo>
                <a:cubicBezTo>
                  <a:pt x="12945" y="20158"/>
                  <a:pt x="12974" y="20100"/>
                  <a:pt x="12988" y="20086"/>
                </a:cubicBezTo>
                <a:cubicBezTo>
                  <a:pt x="12992" y="20082"/>
                  <a:pt x="12999" y="20080"/>
                  <a:pt x="13006" y="20080"/>
                </a:cubicBezTo>
                <a:cubicBezTo>
                  <a:pt x="13024" y="20080"/>
                  <a:pt x="13046" y="20090"/>
                  <a:pt x="13046" y="20100"/>
                </a:cubicBezTo>
                <a:cubicBezTo>
                  <a:pt x="13048" y="20103"/>
                  <a:pt x="13052" y="20104"/>
                  <a:pt x="13055" y="20104"/>
                </a:cubicBezTo>
                <a:cubicBezTo>
                  <a:pt x="13070" y="20104"/>
                  <a:pt x="13089" y="20083"/>
                  <a:pt x="13089" y="20072"/>
                </a:cubicBezTo>
                <a:cubicBezTo>
                  <a:pt x="13095" y="20060"/>
                  <a:pt x="13103" y="20055"/>
                  <a:pt x="13112" y="20055"/>
                </a:cubicBezTo>
                <a:close/>
                <a:moveTo>
                  <a:pt x="14885" y="20201"/>
                </a:moveTo>
                <a:cubicBezTo>
                  <a:pt x="14899" y="20201"/>
                  <a:pt x="14913" y="20215"/>
                  <a:pt x="14928" y="20230"/>
                </a:cubicBezTo>
                <a:cubicBezTo>
                  <a:pt x="14928" y="20230"/>
                  <a:pt x="14913" y="20273"/>
                  <a:pt x="14913" y="20273"/>
                </a:cubicBezTo>
                <a:cubicBezTo>
                  <a:pt x="14913" y="20280"/>
                  <a:pt x="14888" y="20284"/>
                  <a:pt x="14859" y="20284"/>
                </a:cubicBezTo>
                <a:cubicBezTo>
                  <a:pt x="14831" y="20284"/>
                  <a:pt x="14798" y="20280"/>
                  <a:pt x="14784" y="20273"/>
                </a:cubicBezTo>
                <a:cubicBezTo>
                  <a:pt x="14741" y="20273"/>
                  <a:pt x="14741" y="20258"/>
                  <a:pt x="14755" y="20258"/>
                </a:cubicBezTo>
                <a:cubicBezTo>
                  <a:pt x="14784" y="20258"/>
                  <a:pt x="14870" y="20215"/>
                  <a:pt x="14885" y="20201"/>
                </a:cubicBezTo>
                <a:close/>
                <a:moveTo>
                  <a:pt x="8204" y="20086"/>
                </a:moveTo>
                <a:cubicBezTo>
                  <a:pt x="8204" y="20086"/>
                  <a:pt x="8218" y="20100"/>
                  <a:pt x="8233" y="20115"/>
                </a:cubicBezTo>
                <a:lnTo>
                  <a:pt x="8189" y="20244"/>
                </a:lnTo>
                <a:lnTo>
                  <a:pt x="8189" y="20287"/>
                </a:lnTo>
                <a:cubicBezTo>
                  <a:pt x="8189" y="20294"/>
                  <a:pt x="8186" y="20298"/>
                  <a:pt x="8179" y="20298"/>
                </a:cubicBezTo>
                <a:cubicBezTo>
                  <a:pt x="8172" y="20298"/>
                  <a:pt x="8161" y="20294"/>
                  <a:pt x="8146" y="20287"/>
                </a:cubicBezTo>
                <a:cubicBezTo>
                  <a:pt x="8161" y="20273"/>
                  <a:pt x="8161" y="20258"/>
                  <a:pt x="8161" y="20244"/>
                </a:cubicBezTo>
                <a:lnTo>
                  <a:pt x="8175" y="20215"/>
                </a:lnTo>
                <a:lnTo>
                  <a:pt x="8189" y="20187"/>
                </a:lnTo>
                <a:cubicBezTo>
                  <a:pt x="8175" y="20172"/>
                  <a:pt x="8175" y="20129"/>
                  <a:pt x="8189" y="20115"/>
                </a:cubicBezTo>
                <a:lnTo>
                  <a:pt x="8204" y="20086"/>
                </a:lnTo>
                <a:close/>
                <a:moveTo>
                  <a:pt x="3376" y="20129"/>
                </a:moveTo>
                <a:cubicBezTo>
                  <a:pt x="3391" y="20129"/>
                  <a:pt x="3376" y="20201"/>
                  <a:pt x="3362" y="20230"/>
                </a:cubicBezTo>
                <a:cubicBezTo>
                  <a:pt x="3362" y="20258"/>
                  <a:pt x="3333" y="20287"/>
                  <a:pt x="3333" y="20302"/>
                </a:cubicBezTo>
                <a:cubicBezTo>
                  <a:pt x="3319" y="20302"/>
                  <a:pt x="3262" y="20244"/>
                  <a:pt x="3247" y="20244"/>
                </a:cubicBezTo>
                <a:cubicBezTo>
                  <a:pt x="3218" y="20244"/>
                  <a:pt x="3218" y="20230"/>
                  <a:pt x="3247" y="20215"/>
                </a:cubicBezTo>
                <a:lnTo>
                  <a:pt x="3262" y="20215"/>
                </a:lnTo>
                <a:lnTo>
                  <a:pt x="3319" y="20230"/>
                </a:lnTo>
                <a:cubicBezTo>
                  <a:pt x="3333" y="20201"/>
                  <a:pt x="3348" y="20158"/>
                  <a:pt x="3348" y="20144"/>
                </a:cubicBezTo>
                <a:lnTo>
                  <a:pt x="3348" y="20129"/>
                </a:lnTo>
                <a:close/>
                <a:moveTo>
                  <a:pt x="9506" y="19936"/>
                </a:moveTo>
                <a:cubicBezTo>
                  <a:pt x="9518" y="19936"/>
                  <a:pt x="9540" y="19947"/>
                  <a:pt x="9540" y="19957"/>
                </a:cubicBezTo>
                <a:cubicBezTo>
                  <a:pt x="9540" y="19971"/>
                  <a:pt x="9526" y="20014"/>
                  <a:pt x="9526" y="20029"/>
                </a:cubicBezTo>
                <a:cubicBezTo>
                  <a:pt x="9511" y="20043"/>
                  <a:pt x="9526" y="20072"/>
                  <a:pt x="9540" y="20100"/>
                </a:cubicBezTo>
                <a:lnTo>
                  <a:pt x="9583" y="20100"/>
                </a:lnTo>
                <a:cubicBezTo>
                  <a:pt x="9590" y="20093"/>
                  <a:pt x="9601" y="20090"/>
                  <a:pt x="9610" y="20090"/>
                </a:cubicBezTo>
                <a:cubicBezTo>
                  <a:pt x="9619" y="20090"/>
                  <a:pt x="9626" y="20093"/>
                  <a:pt x="9626" y="20100"/>
                </a:cubicBezTo>
                <a:lnTo>
                  <a:pt x="9641" y="20129"/>
                </a:lnTo>
                <a:cubicBezTo>
                  <a:pt x="9669" y="20144"/>
                  <a:pt x="9669" y="20158"/>
                  <a:pt x="9641" y="20158"/>
                </a:cubicBezTo>
                <a:lnTo>
                  <a:pt x="9626" y="20158"/>
                </a:lnTo>
                <a:lnTo>
                  <a:pt x="9612" y="20144"/>
                </a:lnTo>
                <a:cubicBezTo>
                  <a:pt x="9583" y="20172"/>
                  <a:pt x="9569" y="20215"/>
                  <a:pt x="9583" y="20244"/>
                </a:cubicBezTo>
                <a:lnTo>
                  <a:pt x="9540" y="20244"/>
                </a:lnTo>
                <a:cubicBezTo>
                  <a:pt x="9511" y="20244"/>
                  <a:pt x="9526" y="20201"/>
                  <a:pt x="9526" y="20172"/>
                </a:cubicBezTo>
                <a:cubicBezTo>
                  <a:pt x="9511" y="20158"/>
                  <a:pt x="9483" y="20158"/>
                  <a:pt x="9454" y="20158"/>
                </a:cubicBezTo>
                <a:cubicBezTo>
                  <a:pt x="9439" y="20158"/>
                  <a:pt x="9439" y="20158"/>
                  <a:pt x="9439" y="20172"/>
                </a:cubicBezTo>
                <a:lnTo>
                  <a:pt x="9439" y="20201"/>
                </a:lnTo>
                <a:cubicBezTo>
                  <a:pt x="9454" y="20215"/>
                  <a:pt x="9439" y="20230"/>
                  <a:pt x="9425" y="20244"/>
                </a:cubicBezTo>
                <a:lnTo>
                  <a:pt x="9411" y="20244"/>
                </a:lnTo>
                <a:cubicBezTo>
                  <a:pt x="9396" y="20230"/>
                  <a:pt x="9368" y="20215"/>
                  <a:pt x="9339" y="20215"/>
                </a:cubicBezTo>
                <a:cubicBezTo>
                  <a:pt x="9339" y="20215"/>
                  <a:pt x="9324" y="20230"/>
                  <a:pt x="9310" y="20244"/>
                </a:cubicBezTo>
                <a:cubicBezTo>
                  <a:pt x="9310" y="20271"/>
                  <a:pt x="9304" y="20281"/>
                  <a:pt x="9296" y="20281"/>
                </a:cubicBezTo>
                <a:cubicBezTo>
                  <a:pt x="9292" y="20281"/>
                  <a:pt x="9287" y="20278"/>
                  <a:pt x="9281" y="20273"/>
                </a:cubicBezTo>
                <a:lnTo>
                  <a:pt x="9267" y="20258"/>
                </a:lnTo>
                <a:cubicBezTo>
                  <a:pt x="9267" y="20244"/>
                  <a:pt x="9253" y="20244"/>
                  <a:pt x="9210" y="20244"/>
                </a:cubicBezTo>
                <a:cubicBezTo>
                  <a:pt x="9195" y="20258"/>
                  <a:pt x="9195" y="20258"/>
                  <a:pt x="9195" y="20258"/>
                </a:cubicBezTo>
                <a:cubicBezTo>
                  <a:pt x="9195" y="20258"/>
                  <a:pt x="9181" y="20244"/>
                  <a:pt x="9166" y="20244"/>
                </a:cubicBezTo>
                <a:cubicBezTo>
                  <a:pt x="9138" y="20244"/>
                  <a:pt x="9109" y="20244"/>
                  <a:pt x="9066" y="20258"/>
                </a:cubicBezTo>
                <a:lnTo>
                  <a:pt x="9037" y="20244"/>
                </a:lnTo>
                <a:lnTo>
                  <a:pt x="8994" y="20230"/>
                </a:lnTo>
                <a:cubicBezTo>
                  <a:pt x="8994" y="20251"/>
                  <a:pt x="8987" y="20262"/>
                  <a:pt x="8978" y="20262"/>
                </a:cubicBezTo>
                <a:cubicBezTo>
                  <a:pt x="8969" y="20262"/>
                  <a:pt x="8958" y="20251"/>
                  <a:pt x="8951" y="20230"/>
                </a:cubicBezTo>
                <a:lnTo>
                  <a:pt x="8922" y="20201"/>
                </a:lnTo>
                <a:lnTo>
                  <a:pt x="8893" y="20172"/>
                </a:lnTo>
                <a:cubicBezTo>
                  <a:pt x="8850" y="20215"/>
                  <a:pt x="8836" y="20273"/>
                  <a:pt x="8850" y="20273"/>
                </a:cubicBezTo>
                <a:cubicBezTo>
                  <a:pt x="8850" y="20287"/>
                  <a:pt x="8836" y="20287"/>
                  <a:pt x="8822" y="20302"/>
                </a:cubicBezTo>
                <a:lnTo>
                  <a:pt x="8807" y="20302"/>
                </a:lnTo>
                <a:cubicBezTo>
                  <a:pt x="8789" y="20305"/>
                  <a:pt x="8773" y="20307"/>
                  <a:pt x="8759" y="20307"/>
                </a:cubicBezTo>
                <a:cubicBezTo>
                  <a:pt x="8717" y="20307"/>
                  <a:pt x="8696" y="20291"/>
                  <a:pt x="8707" y="20258"/>
                </a:cubicBezTo>
                <a:lnTo>
                  <a:pt x="8721" y="20230"/>
                </a:lnTo>
                <a:lnTo>
                  <a:pt x="8735" y="20187"/>
                </a:lnTo>
                <a:cubicBezTo>
                  <a:pt x="8753" y="20193"/>
                  <a:pt x="8769" y="20196"/>
                  <a:pt x="8780" y="20196"/>
                </a:cubicBezTo>
                <a:cubicBezTo>
                  <a:pt x="8795" y="20196"/>
                  <a:pt x="8801" y="20189"/>
                  <a:pt x="8793" y="20172"/>
                </a:cubicBezTo>
                <a:cubicBezTo>
                  <a:pt x="8793" y="20158"/>
                  <a:pt x="8721" y="20086"/>
                  <a:pt x="8721" y="20072"/>
                </a:cubicBezTo>
                <a:cubicBezTo>
                  <a:pt x="8707" y="20043"/>
                  <a:pt x="8721" y="20029"/>
                  <a:pt x="8735" y="20029"/>
                </a:cubicBezTo>
                <a:lnTo>
                  <a:pt x="8779" y="20029"/>
                </a:lnTo>
                <a:cubicBezTo>
                  <a:pt x="8793" y="20057"/>
                  <a:pt x="8822" y="20086"/>
                  <a:pt x="8822" y="20100"/>
                </a:cubicBezTo>
                <a:lnTo>
                  <a:pt x="8836" y="20115"/>
                </a:lnTo>
                <a:lnTo>
                  <a:pt x="8893" y="20172"/>
                </a:lnTo>
                <a:cubicBezTo>
                  <a:pt x="8893" y="20129"/>
                  <a:pt x="8908" y="20072"/>
                  <a:pt x="8908" y="20057"/>
                </a:cubicBezTo>
                <a:lnTo>
                  <a:pt x="8922" y="20057"/>
                </a:lnTo>
                <a:cubicBezTo>
                  <a:pt x="8937" y="20072"/>
                  <a:pt x="8965" y="20115"/>
                  <a:pt x="8980" y="20144"/>
                </a:cubicBezTo>
                <a:lnTo>
                  <a:pt x="9023" y="20129"/>
                </a:lnTo>
                <a:lnTo>
                  <a:pt x="9037" y="20115"/>
                </a:lnTo>
                <a:cubicBezTo>
                  <a:pt x="9041" y="20117"/>
                  <a:pt x="9045" y="20118"/>
                  <a:pt x="9048" y="20118"/>
                </a:cubicBezTo>
                <a:cubicBezTo>
                  <a:pt x="9066" y="20118"/>
                  <a:pt x="9066" y="20084"/>
                  <a:pt x="9066" y="20072"/>
                </a:cubicBezTo>
                <a:cubicBezTo>
                  <a:pt x="9057" y="20055"/>
                  <a:pt x="9049" y="20048"/>
                  <a:pt x="9041" y="20048"/>
                </a:cubicBezTo>
                <a:cubicBezTo>
                  <a:pt x="9035" y="20048"/>
                  <a:pt x="9029" y="20051"/>
                  <a:pt x="9023" y="20057"/>
                </a:cubicBezTo>
                <a:cubicBezTo>
                  <a:pt x="9008" y="20057"/>
                  <a:pt x="8994" y="20043"/>
                  <a:pt x="8994" y="20043"/>
                </a:cubicBezTo>
                <a:cubicBezTo>
                  <a:pt x="8994" y="20029"/>
                  <a:pt x="8994" y="20000"/>
                  <a:pt x="9008" y="20000"/>
                </a:cubicBezTo>
                <a:lnTo>
                  <a:pt x="9037" y="20000"/>
                </a:lnTo>
                <a:cubicBezTo>
                  <a:pt x="9049" y="19994"/>
                  <a:pt x="9063" y="19990"/>
                  <a:pt x="9077" y="19990"/>
                </a:cubicBezTo>
                <a:cubicBezTo>
                  <a:pt x="9097" y="19990"/>
                  <a:pt x="9115" y="19997"/>
                  <a:pt x="9123" y="20014"/>
                </a:cubicBezTo>
                <a:lnTo>
                  <a:pt x="9123" y="20029"/>
                </a:lnTo>
                <a:lnTo>
                  <a:pt x="9123" y="20057"/>
                </a:lnTo>
                <a:cubicBezTo>
                  <a:pt x="9109" y="20100"/>
                  <a:pt x="9138" y="20158"/>
                  <a:pt x="9152" y="20172"/>
                </a:cubicBezTo>
                <a:cubicBezTo>
                  <a:pt x="9166" y="20172"/>
                  <a:pt x="9238" y="20158"/>
                  <a:pt x="9253" y="20129"/>
                </a:cubicBezTo>
                <a:cubicBezTo>
                  <a:pt x="9257" y="20125"/>
                  <a:pt x="9261" y="20123"/>
                  <a:pt x="9265" y="20123"/>
                </a:cubicBezTo>
                <a:cubicBezTo>
                  <a:pt x="9274" y="20123"/>
                  <a:pt x="9281" y="20133"/>
                  <a:pt x="9281" y="20144"/>
                </a:cubicBezTo>
                <a:cubicBezTo>
                  <a:pt x="9267" y="20158"/>
                  <a:pt x="9267" y="20172"/>
                  <a:pt x="9253" y="20187"/>
                </a:cubicBezTo>
                <a:cubicBezTo>
                  <a:pt x="9267" y="20187"/>
                  <a:pt x="9281" y="20187"/>
                  <a:pt x="9296" y="20201"/>
                </a:cubicBezTo>
                <a:lnTo>
                  <a:pt x="9310" y="20187"/>
                </a:lnTo>
                <a:cubicBezTo>
                  <a:pt x="9310" y="20129"/>
                  <a:pt x="9339" y="20115"/>
                  <a:pt x="9368" y="20115"/>
                </a:cubicBezTo>
                <a:lnTo>
                  <a:pt x="9382" y="20115"/>
                </a:lnTo>
                <a:cubicBezTo>
                  <a:pt x="9382" y="20111"/>
                  <a:pt x="9384" y="20109"/>
                  <a:pt x="9388" y="20109"/>
                </a:cubicBezTo>
                <a:cubicBezTo>
                  <a:pt x="9398" y="20109"/>
                  <a:pt x="9415" y="20119"/>
                  <a:pt x="9425" y="20129"/>
                </a:cubicBezTo>
                <a:cubicBezTo>
                  <a:pt x="9425" y="20132"/>
                  <a:pt x="9427" y="20133"/>
                  <a:pt x="9429" y="20133"/>
                </a:cubicBezTo>
                <a:cubicBezTo>
                  <a:pt x="9440" y="20133"/>
                  <a:pt x="9471" y="20110"/>
                  <a:pt x="9483" y="20086"/>
                </a:cubicBezTo>
                <a:cubicBezTo>
                  <a:pt x="9483" y="20072"/>
                  <a:pt x="9483" y="19957"/>
                  <a:pt x="9497" y="19942"/>
                </a:cubicBezTo>
                <a:cubicBezTo>
                  <a:pt x="9497" y="19938"/>
                  <a:pt x="9501" y="19936"/>
                  <a:pt x="9506" y="19936"/>
                </a:cubicBezTo>
                <a:close/>
                <a:moveTo>
                  <a:pt x="12148" y="20212"/>
                </a:moveTo>
                <a:cubicBezTo>
                  <a:pt x="12151" y="20212"/>
                  <a:pt x="12153" y="20213"/>
                  <a:pt x="12155" y="20215"/>
                </a:cubicBezTo>
                <a:lnTo>
                  <a:pt x="12184" y="20244"/>
                </a:lnTo>
                <a:cubicBezTo>
                  <a:pt x="12212" y="20287"/>
                  <a:pt x="12241" y="20330"/>
                  <a:pt x="12227" y="20330"/>
                </a:cubicBezTo>
                <a:cubicBezTo>
                  <a:pt x="12212" y="20330"/>
                  <a:pt x="12184" y="20302"/>
                  <a:pt x="12184" y="20287"/>
                </a:cubicBezTo>
                <a:cubicBezTo>
                  <a:pt x="12198" y="20287"/>
                  <a:pt x="12184" y="20273"/>
                  <a:pt x="12155" y="20273"/>
                </a:cubicBezTo>
                <a:lnTo>
                  <a:pt x="12126" y="20273"/>
                </a:lnTo>
                <a:cubicBezTo>
                  <a:pt x="12112" y="20280"/>
                  <a:pt x="12101" y="20284"/>
                  <a:pt x="12094" y="20284"/>
                </a:cubicBezTo>
                <a:cubicBezTo>
                  <a:pt x="12087" y="20284"/>
                  <a:pt x="12083" y="20280"/>
                  <a:pt x="12083" y="20273"/>
                </a:cubicBezTo>
                <a:lnTo>
                  <a:pt x="12083" y="20258"/>
                </a:lnTo>
                <a:cubicBezTo>
                  <a:pt x="12108" y="20246"/>
                  <a:pt x="12132" y="20212"/>
                  <a:pt x="12148" y="20212"/>
                </a:cubicBezTo>
                <a:close/>
                <a:moveTo>
                  <a:pt x="8093" y="20271"/>
                </a:moveTo>
                <a:cubicBezTo>
                  <a:pt x="8101" y="20271"/>
                  <a:pt x="8109" y="20279"/>
                  <a:pt x="8118" y="20287"/>
                </a:cubicBezTo>
                <a:lnTo>
                  <a:pt x="8132" y="20302"/>
                </a:lnTo>
                <a:cubicBezTo>
                  <a:pt x="8132" y="20316"/>
                  <a:pt x="8132" y="20330"/>
                  <a:pt x="8118" y="20345"/>
                </a:cubicBezTo>
                <a:lnTo>
                  <a:pt x="8103" y="20330"/>
                </a:lnTo>
                <a:cubicBezTo>
                  <a:pt x="8075" y="20330"/>
                  <a:pt x="8060" y="20316"/>
                  <a:pt x="8075" y="20287"/>
                </a:cubicBezTo>
                <a:cubicBezTo>
                  <a:pt x="8081" y="20275"/>
                  <a:pt x="8087" y="20271"/>
                  <a:pt x="8093" y="20271"/>
                </a:cubicBezTo>
                <a:close/>
                <a:moveTo>
                  <a:pt x="8103" y="20129"/>
                </a:moveTo>
                <a:cubicBezTo>
                  <a:pt x="8132" y="20144"/>
                  <a:pt x="8132" y="20201"/>
                  <a:pt x="8132" y="20273"/>
                </a:cubicBezTo>
                <a:cubicBezTo>
                  <a:pt x="8103" y="20258"/>
                  <a:pt x="8075" y="20230"/>
                  <a:pt x="8060" y="20215"/>
                </a:cubicBezTo>
                <a:cubicBezTo>
                  <a:pt x="8040" y="20205"/>
                  <a:pt x="8020" y="20195"/>
                  <a:pt x="8014" y="20195"/>
                </a:cubicBezTo>
                <a:cubicBezTo>
                  <a:pt x="8012" y="20195"/>
                  <a:pt x="8013" y="20197"/>
                  <a:pt x="8017" y="20201"/>
                </a:cubicBezTo>
                <a:lnTo>
                  <a:pt x="8017" y="20215"/>
                </a:lnTo>
                <a:cubicBezTo>
                  <a:pt x="8031" y="20244"/>
                  <a:pt x="8060" y="20258"/>
                  <a:pt x="8046" y="20302"/>
                </a:cubicBezTo>
                <a:cubicBezTo>
                  <a:pt x="8040" y="20307"/>
                  <a:pt x="8035" y="20310"/>
                  <a:pt x="8030" y="20310"/>
                </a:cubicBezTo>
                <a:cubicBezTo>
                  <a:pt x="8011" y="20310"/>
                  <a:pt x="8000" y="20273"/>
                  <a:pt x="7988" y="20273"/>
                </a:cubicBezTo>
                <a:lnTo>
                  <a:pt x="7974" y="20273"/>
                </a:lnTo>
                <a:cubicBezTo>
                  <a:pt x="7968" y="20284"/>
                  <a:pt x="7957" y="20288"/>
                  <a:pt x="7943" y="20288"/>
                </a:cubicBezTo>
                <a:cubicBezTo>
                  <a:pt x="7920" y="20288"/>
                  <a:pt x="7891" y="20276"/>
                  <a:pt x="7873" y="20258"/>
                </a:cubicBezTo>
                <a:cubicBezTo>
                  <a:pt x="7871" y="20253"/>
                  <a:pt x="7868" y="20251"/>
                  <a:pt x="7865" y="20251"/>
                </a:cubicBezTo>
                <a:cubicBezTo>
                  <a:pt x="7854" y="20251"/>
                  <a:pt x="7845" y="20293"/>
                  <a:pt x="7845" y="20316"/>
                </a:cubicBezTo>
                <a:cubicBezTo>
                  <a:pt x="7845" y="20330"/>
                  <a:pt x="7816" y="20373"/>
                  <a:pt x="7802" y="20373"/>
                </a:cubicBezTo>
                <a:cubicBezTo>
                  <a:pt x="7787" y="20359"/>
                  <a:pt x="7758" y="20345"/>
                  <a:pt x="7758" y="20345"/>
                </a:cubicBezTo>
                <a:cubicBezTo>
                  <a:pt x="7745" y="20362"/>
                  <a:pt x="7734" y="20369"/>
                  <a:pt x="7725" y="20369"/>
                </a:cubicBezTo>
                <a:cubicBezTo>
                  <a:pt x="7705" y="20369"/>
                  <a:pt x="7692" y="20336"/>
                  <a:pt x="7672" y="20316"/>
                </a:cubicBezTo>
                <a:cubicBezTo>
                  <a:pt x="7658" y="20302"/>
                  <a:pt x="7629" y="20316"/>
                  <a:pt x="7629" y="20273"/>
                </a:cubicBezTo>
                <a:cubicBezTo>
                  <a:pt x="7644" y="20230"/>
                  <a:pt x="7644" y="20187"/>
                  <a:pt x="7658" y="20158"/>
                </a:cubicBezTo>
                <a:lnTo>
                  <a:pt x="7701" y="20129"/>
                </a:lnTo>
                <a:cubicBezTo>
                  <a:pt x="7730" y="20172"/>
                  <a:pt x="7730" y="20201"/>
                  <a:pt x="7715" y="20201"/>
                </a:cubicBezTo>
                <a:lnTo>
                  <a:pt x="7701" y="20215"/>
                </a:lnTo>
                <a:cubicBezTo>
                  <a:pt x="7687" y="20215"/>
                  <a:pt x="7687" y="20230"/>
                  <a:pt x="7687" y="20244"/>
                </a:cubicBezTo>
                <a:cubicBezTo>
                  <a:pt x="7687" y="20258"/>
                  <a:pt x="7687" y="20273"/>
                  <a:pt x="7701" y="20273"/>
                </a:cubicBezTo>
                <a:lnTo>
                  <a:pt x="7730" y="20287"/>
                </a:lnTo>
                <a:lnTo>
                  <a:pt x="7787" y="20287"/>
                </a:lnTo>
                <a:cubicBezTo>
                  <a:pt x="7787" y="20287"/>
                  <a:pt x="7816" y="20230"/>
                  <a:pt x="7802" y="20215"/>
                </a:cubicBezTo>
                <a:cubicBezTo>
                  <a:pt x="7802" y="20187"/>
                  <a:pt x="7830" y="20144"/>
                  <a:pt x="7845" y="20144"/>
                </a:cubicBezTo>
                <a:lnTo>
                  <a:pt x="7888" y="20144"/>
                </a:lnTo>
                <a:cubicBezTo>
                  <a:pt x="7907" y="20144"/>
                  <a:pt x="7926" y="20150"/>
                  <a:pt x="7941" y="20150"/>
                </a:cubicBezTo>
                <a:cubicBezTo>
                  <a:pt x="7948" y="20150"/>
                  <a:pt x="7955" y="20148"/>
                  <a:pt x="7960" y="20144"/>
                </a:cubicBezTo>
                <a:cubicBezTo>
                  <a:pt x="8003" y="20144"/>
                  <a:pt x="8031" y="20129"/>
                  <a:pt x="8075" y="20129"/>
                </a:cubicBezTo>
                <a:close/>
                <a:moveTo>
                  <a:pt x="13347" y="20287"/>
                </a:moveTo>
                <a:cubicBezTo>
                  <a:pt x="13347" y="20302"/>
                  <a:pt x="13347" y="20345"/>
                  <a:pt x="13319" y="20388"/>
                </a:cubicBezTo>
                <a:lnTo>
                  <a:pt x="13275" y="20416"/>
                </a:lnTo>
                <a:cubicBezTo>
                  <a:pt x="13275" y="20416"/>
                  <a:pt x="13161" y="20388"/>
                  <a:pt x="13161" y="20373"/>
                </a:cubicBezTo>
                <a:cubicBezTo>
                  <a:pt x="13161" y="20373"/>
                  <a:pt x="13161" y="20359"/>
                  <a:pt x="13161" y="20345"/>
                </a:cubicBezTo>
                <a:cubicBezTo>
                  <a:pt x="13175" y="20345"/>
                  <a:pt x="13175" y="20330"/>
                  <a:pt x="13189" y="20330"/>
                </a:cubicBezTo>
                <a:lnTo>
                  <a:pt x="13218" y="20373"/>
                </a:lnTo>
                <a:cubicBezTo>
                  <a:pt x="13261" y="20359"/>
                  <a:pt x="13333" y="20330"/>
                  <a:pt x="13333" y="20316"/>
                </a:cubicBezTo>
                <a:cubicBezTo>
                  <a:pt x="13333" y="20287"/>
                  <a:pt x="13347" y="20287"/>
                  <a:pt x="13347" y="20287"/>
                </a:cubicBezTo>
                <a:close/>
                <a:moveTo>
                  <a:pt x="10294" y="20327"/>
                </a:moveTo>
                <a:cubicBezTo>
                  <a:pt x="10297" y="20327"/>
                  <a:pt x="10299" y="20328"/>
                  <a:pt x="10301" y="20330"/>
                </a:cubicBezTo>
                <a:cubicBezTo>
                  <a:pt x="10316" y="20345"/>
                  <a:pt x="10330" y="20416"/>
                  <a:pt x="10287" y="20431"/>
                </a:cubicBezTo>
                <a:lnTo>
                  <a:pt x="10244" y="20460"/>
                </a:lnTo>
                <a:cubicBezTo>
                  <a:pt x="10230" y="20445"/>
                  <a:pt x="10215" y="20431"/>
                  <a:pt x="10230" y="20402"/>
                </a:cubicBezTo>
                <a:lnTo>
                  <a:pt x="10287" y="20402"/>
                </a:lnTo>
                <a:cubicBezTo>
                  <a:pt x="10275" y="20355"/>
                  <a:pt x="10283" y="20327"/>
                  <a:pt x="10294" y="20327"/>
                </a:cubicBezTo>
                <a:close/>
                <a:moveTo>
                  <a:pt x="11207" y="20187"/>
                </a:moveTo>
                <a:lnTo>
                  <a:pt x="11221" y="20215"/>
                </a:lnTo>
                <a:cubicBezTo>
                  <a:pt x="11221" y="20244"/>
                  <a:pt x="11207" y="20302"/>
                  <a:pt x="11207" y="20330"/>
                </a:cubicBezTo>
                <a:cubicBezTo>
                  <a:pt x="11207" y="20345"/>
                  <a:pt x="11178" y="20345"/>
                  <a:pt x="11163" y="20345"/>
                </a:cubicBezTo>
                <a:cubicBezTo>
                  <a:pt x="11159" y="20340"/>
                  <a:pt x="11156" y="20339"/>
                  <a:pt x="11154" y="20339"/>
                </a:cubicBezTo>
                <a:cubicBezTo>
                  <a:pt x="11149" y="20339"/>
                  <a:pt x="11149" y="20349"/>
                  <a:pt x="11149" y="20359"/>
                </a:cubicBezTo>
                <a:lnTo>
                  <a:pt x="11163" y="20402"/>
                </a:lnTo>
                <a:cubicBezTo>
                  <a:pt x="11192" y="20445"/>
                  <a:pt x="11192" y="20460"/>
                  <a:pt x="11178" y="20460"/>
                </a:cubicBezTo>
                <a:lnTo>
                  <a:pt x="11149" y="20460"/>
                </a:lnTo>
                <a:cubicBezTo>
                  <a:pt x="11135" y="20460"/>
                  <a:pt x="11120" y="20431"/>
                  <a:pt x="11120" y="20402"/>
                </a:cubicBezTo>
                <a:cubicBezTo>
                  <a:pt x="11120" y="20391"/>
                  <a:pt x="11087" y="20364"/>
                  <a:pt x="11071" y="20364"/>
                </a:cubicBezTo>
                <a:cubicBezTo>
                  <a:pt x="11066" y="20364"/>
                  <a:pt x="11063" y="20366"/>
                  <a:pt x="11063" y="20373"/>
                </a:cubicBezTo>
                <a:cubicBezTo>
                  <a:pt x="11063" y="20382"/>
                  <a:pt x="11058" y="20385"/>
                  <a:pt x="11051" y="20385"/>
                </a:cubicBezTo>
                <a:cubicBezTo>
                  <a:pt x="11035" y="20385"/>
                  <a:pt x="11010" y="20365"/>
                  <a:pt x="11020" y="20345"/>
                </a:cubicBezTo>
                <a:cubicBezTo>
                  <a:pt x="11020" y="20316"/>
                  <a:pt x="11049" y="20258"/>
                  <a:pt x="11063" y="20230"/>
                </a:cubicBezTo>
                <a:lnTo>
                  <a:pt x="11106" y="20244"/>
                </a:lnTo>
                <a:lnTo>
                  <a:pt x="11120" y="20244"/>
                </a:lnTo>
                <a:cubicBezTo>
                  <a:pt x="11149" y="20215"/>
                  <a:pt x="11178" y="20187"/>
                  <a:pt x="11192" y="20187"/>
                </a:cubicBezTo>
                <a:close/>
                <a:moveTo>
                  <a:pt x="9885" y="20273"/>
                </a:moveTo>
                <a:lnTo>
                  <a:pt x="9914" y="20316"/>
                </a:lnTo>
                <a:cubicBezTo>
                  <a:pt x="9918" y="20326"/>
                  <a:pt x="9922" y="20329"/>
                  <a:pt x="9924" y="20329"/>
                </a:cubicBezTo>
                <a:cubicBezTo>
                  <a:pt x="9930" y="20329"/>
                  <a:pt x="9933" y="20316"/>
                  <a:pt x="9942" y="20316"/>
                </a:cubicBezTo>
                <a:cubicBezTo>
                  <a:pt x="9954" y="20305"/>
                  <a:pt x="9964" y="20300"/>
                  <a:pt x="9974" y="20300"/>
                </a:cubicBezTo>
                <a:cubicBezTo>
                  <a:pt x="10001" y="20300"/>
                  <a:pt x="10022" y="20334"/>
                  <a:pt x="10043" y="20345"/>
                </a:cubicBezTo>
                <a:cubicBezTo>
                  <a:pt x="10057" y="20345"/>
                  <a:pt x="10057" y="20402"/>
                  <a:pt x="10028" y="20431"/>
                </a:cubicBezTo>
                <a:lnTo>
                  <a:pt x="10014" y="20445"/>
                </a:lnTo>
                <a:cubicBezTo>
                  <a:pt x="10004" y="20455"/>
                  <a:pt x="9994" y="20460"/>
                  <a:pt x="9984" y="20460"/>
                </a:cubicBezTo>
                <a:cubicBezTo>
                  <a:pt x="9967" y="20460"/>
                  <a:pt x="9952" y="20444"/>
                  <a:pt x="9942" y="20416"/>
                </a:cubicBezTo>
                <a:lnTo>
                  <a:pt x="9914" y="20416"/>
                </a:lnTo>
                <a:lnTo>
                  <a:pt x="9885" y="20402"/>
                </a:lnTo>
                <a:cubicBezTo>
                  <a:pt x="9870" y="20373"/>
                  <a:pt x="9856" y="20316"/>
                  <a:pt x="9885" y="20273"/>
                </a:cubicBezTo>
                <a:close/>
                <a:moveTo>
                  <a:pt x="12859" y="20330"/>
                </a:moveTo>
                <a:cubicBezTo>
                  <a:pt x="12873" y="20345"/>
                  <a:pt x="12888" y="20373"/>
                  <a:pt x="12873" y="20388"/>
                </a:cubicBezTo>
                <a:lnTo>
                  <a:pt x="12873" y="20402"/>
                </a:lnTo>
                <a:cubicBezTo>
                  <a:pt x="12844" y="20416"/>
                  <a:pt x="12816" y="20416"/>
                  <a:pt x="12787" y="20431"/>
                </a:cubicBezTo>
                <a:cubicBezTo>
                  <a:pt x="12787" y="20431"/>
                  <a:pt x="12787" y="20445"/>
                  <a:pt x="12787" y="20460"/>
                </a:cubicBezTo>
                <a:lnTo>
                  <a:pt x="12787" y="20474"/>
                </a:lnTo>
                <a:lnTo>
                  <a:pt x="12758" y="20474"/>
                </a:lnTo>
                <a:cubicBezTo>
                  <a:pt x="12758" y="20474"/>
                  <a:pt x="12744" y="20431"/>
                  <a:pt x="12744" y="20416"/>
                </a:cubicBezTo>
                <a:cubicBezTo>
                  <a:pt x="12744" y="20402"/>
                  <a:pt x="12787" y="20373"/>
                  <a:pt x="12816" y="20345"/>
                </a:cubicBezTo>
                <a:lnTo>
                  <a:pt x="12859" y="20345"/>
                </a:lnTo>
                <a:lnTo>
                  <a:pt x="12859" y="20330"/>
                </a:lnTo>
                <a:close/>
                <a:moveTo>
                  <a:pt x="15790" y="20302"/>
                </a:moveTo>
                <a:cubicBezTo>
                  <a:pt x="15804" y="20302"/>
                  <a:pt x="15833" y="20316"/>
                  <a:pt x="15833" y="20316"/>
                </a:cubicBezTo>
                <a:cubicBezTo>
                  <a:pt x="15847" y="20330"/>
                  <a:pt x="15862" y="20373"/>
                  <a:pt x="15862" y="20388"/>
                </a:cubicBezTo>
                <a:cubicBezTo>
                  <a:pt x="15856" y="20399"/>
                  <a:pt x="15851" y="20403"/>
                  <a:pt x="15845" y="20403"/>
                </a:cubicBezTo>
                <a:cubicBezTo>
                  <a:pt x="15836" y="20403"/>
                  <a:pt x="15827" y="20391"/>
                  <a:pt x="15818" y="20373"/>
                </a:cubicBezTo>
                <a:lnTo>
                  <a:pt x="15804" y="20373"/>
                </a:lnTo>
                <a:cubicBezTo>
                  <a:pt x="15803" y="20372"/>
                  <a:pt x="15802" y="20372"/>
                  <a:pt x="15801" y="20372"/>
                </a:cubicBezTo>
                <a:cubicBezTo>
                  <a:pt x="15785" y="20372"/>
                  <a:pt x="15760" y="20447"/>
                  <a:pt x="15747" y="20474"/>
                </a:cubicBezTo>
                <a:cubicBezTo>
                  <a:pt x="15744" y="20479"/>
                  <a:pt x="15740" y="20482"/>
                  <a:pt x="15736" y="20482"/>
                </a:cubicBezTo>
                <a:cubicBezTo>
                  <a:pt x="15717" y="20482"/>
                  <a:pt x="15686" y="20440"/>
                  <a:pt x="15675" y="20416"/>
                </a:cubicBezTo>
                <a:cubicBezTo>
                  <a:pt x="15660" y="20388"/>
                  <a:pt x="15675" y="20345"/>
                  <a:pt x="15704" y="20330"/>
                </a:cubicBezTo>
                <a:lnTo>
                  <a:pt x="15732" y="20316"/>
                </a:lnTo>
                <a:cubicBezTo>
                  <a:pt x="15736" y="20313"/>
                  <a:pt x="15739" y="20312"/>
                  <a:pt x="15742" y="20312"/>
                </a:cubicBezTo>
                <a:cubicBezTo>
                  <a:pt x="15748" y="20312"/>
                  <a:pt x="15755" y="20315"/>
                  <a:pt x="15763" y="20315"/>
                </a:cubicBezTo>
                <a:cubicBezTo>
                  <a:pt x="15770" y="20315"/>
                  <a:pt x="15779" y="20312"/>
                  <a:pt x="15790" y="20302"/>
                </a:cubicBezTo>
                <a:close/>
                <a:moveTo>
                  <a:pt x="10876" y="19971"/>
                </a:moveTo>
                <a:lnTo>
                  <a:pt x="10905" y="20000"/>
                </a:lnTo>
                <a:cubicBezTo>
                  <a:pt x="10916" y="20044"/>
                  <a:pt x="10944" y="20063"/>
                  <a:pt x="10969" y="20063"/>
                </a:cubicBezTo>
                <a:cubicBezTo>
                  <a:pt x="10977" y="20063"/>
                  <a:pt x="10984" y="20061"/>
                  <a:pt x="10991" y="20057"/>
                </a:cubicBezTo>
                <a:lnTo>
                  <a:pt x="11063" y="20057"/>
                </a:lnTo>
                <a:cubicBezTo>
                  <a:pt x="11135" y="20057"/>
                  <a:pt x="11178" y="20029"/>
                  <a:pt x="11163" y="20029"/>
                </a:cubicBezTo>
                <a:cubicBezTo>
                  <a:pt x="11163" y="20014"/>
                  <a:pt x="11221" y="19985"/>
                  <a:pt x="11250" y="19985"/>
                </a:cubicBezTo>
                <a:cubicBezTo>
                  <a:pt x="11278" y="19985"/>
                  <a:pt x="11293" y="20057"/>
                  <a:pt x="11293" y="20086"/>
                </a:cubicBezTo>
                <a:cubicBezTo>
                  <a:pt x="11293" y="20100"/>
                  <a:pt x="11278" y="20129"/>
                  <a:pt x="11250" y="20129"/>
                </a:cubicBezTo>
                <a:lnTo>
                  <a:pt x="11235" y="20115"/>
                </a:lnTo>
                <a:lnTo>
                  <a:pt x="11221" y="20100"/>
                </a:lnTo>
                <a:cubicBezTo>
                  <a:pt x="11207" y="20100"/>
                  <a:pt x="11163" y="20144"/>
                  <a:pt x="11149" y="20144"/>
                </a:cubicBezTo>
                <a:cubicBezTo>
                  <a:pt x="11149" y="20144"/>
                  <a:pt x="11106" y="20129"/>
                  <a:pt x="11092" y="20129"/>
                </a:cubicBezTo>
                <a:lnTo>
                  <a:pt x="11077" y="20129"/>
                </a:lnTo>
                <a:lnTo>
                  <a:pt x="11049" y="20158"/>
                </a:lnTo>
                <a:cubicBezTo>
                  <a:pt x="11034" y="20129"/>
                  <a:pt x="11020" y="20100"/>
                  <a:pt x="11005" y="20100"/>
                </a:cubicBezTo>
                <a:cubicBezTo>
                  <a:pt x="10977" y="20115"/>
                  <a:pt x="10962" y="20115"/>
                  <a:pt x="10948" y="20129"/>
                </a:cubicBezTo>
                <a:lnTo>
                  <a:pt x="10934" y="20129"/>
                </a:lnTo>
                <a:cubicBezTo>
                  <a:pt x="10932" y="20131"/>
                  <a:pt x="10930" y="20132"/>
                  <a:pt x="10928" y="20132"/>
                </a:cubicBezTo>
                <a:cubicBezTo>
                  <a:pt x="10916" y="20132"/>
                  <a:pt x="10905" y="20098"/>
                  <a:pt x="10905" y="20086"/>
                </a:cubicBezTo>
                <a:cubicBezTo>
                  <a:pt x="10905" y="20084"/>
                  <a:pt x="10904" y="20082"/>
                  <a:pt x="10902" y="20082"/>
                </a:cubicBezTo>
                <a:cubicBezTo>
                  <a:pt x="10895" y="20082"/>
                  <a:pt x="10869" y="20110"/>
                  <a:pt x="10833" y="20158"/>
                </a:cubicBezTo>
                <a:lnTo>
                  <a:pt x="10790" y="20172"/>
                </a:lnTo>
                <a:cubicBezTo>
                  <a:pt x="10776" y="20201"/>
                  <a:pt x="10776" y="20215"/>
                  <a:pt x="10761" y="20244"/>
                </a:cubicBezTo>
                <a:cubicBezTo>
                  <a:pt x="10761" y="20270"/>
                  <a:pt x="10772" y="20275"/>
                  <a:pt x="10783" y="20275"/>
                </a:cubicBezTo>
                <a:cubicBezTo>
                  <a:pt x="10791" y="20275"/>
                  <a:pt x="10799" y="20273"/>
                  <a:pt x="10804" y="20273"/>
                </a:cubicBezTo>
                <a:lnTo>
                  <a:pt x="10833" y="20273"/>
                </a:lnTo>
                <a:lnTo>
                  <a:pt x="10833" y="20287"/>
                </a:lnTo>
                <a:cubicBezTo>
                  <a:pt x="10833" y="20302"/>
                  <a:pt x="10833" y="20316"/>
                  <a:pt x="10819" y="20316"/>
                </a:cubicBezTo>
                <a:lnTo>
                  <a:pt x="10804" y="20316"/>
                </a:lnTo>
                <a:cubicBezTo>
                  <a:pt x="10790" y="20316"/>
                  <a:pt x="10761" y="20402"/>
                  <a:pt x="10747" y="20416"/>
                </a:cubicBezTo>
                <a:cubicBezTo>
                  <a:pt x="10718" y="20431"/>
                  <a:pt x="10704" y="20445"/>
                  <a:pt x="10704" y="20460"/>
                </a:cubicBezTo>
                <a:lnTo>
                  <a:pt x="10704" y="20474"/>
                </a:lnTo>
                <a:cubicBezTo>
                  <a:pt x="10704" y="20474"/>
                  <a:pt x="10747" y="20488"/>
                  <a:pt x="10776" y="20503"/>
                </a:cubicBezTo>
                <a:lnTo>
                  <a:pt x="10804" y="20531"/>
                </a:lnTo>
                <a:cubicBezTo>
                  <a:pt x="10814" y="20531"/>
                  <a:pt x="10804" y="20538"/>
                  <a:pt x="10788" y="20538"/>
                </a:cubicBezTo>
                <a:cubicBezTo>
                  <a:pt x="10780" y="20538"/>
                  <a:pt x="10771" y="20536"/>
                  <a:pt x="10761" y="20531"/>
                </a:cubicBezTo>
                <a:cubicBezTo>
                  <a:pt x="10732" y="20531"/>
                  <a:pt x="10661" y="20488"/>
                  <a:pt x="10646" y="20474"/>
                </a:cubicBezTo>
                <a:lnTo>
                  <a:pt x="10661" y="20445"/>
                </a:lnTo>
                <a:cubicBezTo>
                  <a:pt x="10687" y="20419"/>
                  <a:pt x="10665" y="20357"/>
                  <a:pt x="10716" y="20357"/>
                </a:cubicBezTo>
                <a:cubicBezTo>
                  <a:pt x="10720" y="20357"/>
                  <a:pt x="10726" y="20358"/>
                  <a:pt x="10732" y="20359"/>
                </a:cubicBezTo>
                <a:cubicBezTo>
                  <a:pt x="10732" y="20359"/>
                  <a:pt x="10747" y="20316"/>
                  <a:pt x="10747" y="20302"/>
                </a:cubicBezTo>
                <a:lnTo>
                  <a:pt x="10732" y="20258"/>
                </a:lnTo>
                <a:cubicBezTo>
                  <a:pt x="10732" y="20215"/>
                  <a:pt x="10732" y="20158"/>
                  <a:pt x="10718" y="20129"/>
                </a:cubicBezTo>
                <a:lnTo>
                  <a:pt x="10704" y="20129"/>
                </a:lnTo>
                <a:cubicBezTo>
                  <a:pt x="10689" y="20144"/>
                  <a:pt x="10661" y="20158"/>
                  <a:pt x="10661" y="20172"/>
                </a:cubicBezTo>
                <a:lnTo>
                  <a:pt x="10632" y="20201"/>
                </a:lnTo>
                <a:cubicBezTo>
                  <a:pt x="10618" y="20172"/>
                  <a:pt x="10646" y="20100"/>
                  <a:pt x="10704" y="20043"/>
                </a:cubicBezTo>
                <a:lnTo>
                  <a:pt x="10776" y="20057"/>
                </a:lnTo>
                <a:lnTo>
                  <a:pt x="10804" y="20072"/>
                </a:lnTo>
                <a:cubicBezTo>
                  <a:pt x="10819" y="20029"/>
                  <a:pt x="10862" y="19985"/>
                  <a:pt x="10876" y="19971"/>
                </a:cubicBezTo>
                <a:close/>
                <a:moveTo>
                  <a:pt x="8592" y="20144"/>
                </a:moveTo>
                <a:cubicBezTo>
                  <a:pt x="8606" y="20172"/>
                  <a:pt x="8620" y="20201"/>
                  <a:pt x="8635" y="20244"/>
                </a:cubicBezTo>
                <a:lnTo>
                  <a:pt x="8620" y="20258"/>
                </a:lnTo>
                <a:cubicBezTo>
                  <a:pt x="8611" y="20277"/>
                  <a:pt x="8602" y="20295"/>
                  <a:pt x="8590" y="20295"/>
                </a:cubicBezTo>
                <a:cubicBezTo>
                  <a:pt x="8582" y="20295"/>
                  <a:pt x="8574" y="20289"/>
                  <a:pt x="8563" y="20273"/>
                </a:cubicBezTo>
                <a:lnTo>
                  <a:pt x="8534" y="20258"/>
                </a:lnTo>
                <a:cubicBezTo>
                  <a:pt x="8520" y="20316"/>
                  <a:pt x="8520" y="20488"/>
                  <a:pt x="8477" y="20531"/>
                </a:cubicBezTo>
                <a:cubicBezTo>
                  <a:pt x="8470" y="20538"/>
                  <a:pt x="8463" y="20541"/>
                  <a:pt x="8457" y="20541"/>
                </a:cubicBezTo>
                <a:cubicBezTo>
                  <a:pt x="8436" y="20541"/>
                  <a:pt x="8419" y="20510"/>
                  <a:pt x="8419" y="20488"/>
                </a:cubicBezTo>
                <a:cubicBezTo>
                  <a:pt x="8419" y="20460"/>
                  <a:pt x="8448" y="20431"/>
                  <a:pt x="8448" y="20431"/>
                </a:cubicBezTo>
                <a:cubicBezTo>
                  <a:pt x="8462" y="20431"/>
                  <a:pt x="8491" y="20373"/>
                  <a:pt x="8477" y="20359"/>
                </a:cubicBezTo>
                <a:cubicBezTo>
                  <a:pt x="8477" y="20336"/>
                  <a:pt x="8439" y="20312"/>
                  <a:pt x="8417" y="20312"/>
                </a:cubicBezTo>
                <a:cubicBezTo>
                  <a:pt x="8412" y="20312"/>
                  <a:pt x="8408" y="20313"/>
                  <a:pt x="8405" y="20316"/>
                </a:cubicBezTo>
                <a:cubicBezTo>
                  <a:pt x="8391" y="20316"/>
                  <a:pt x="8362" y="20345"/>
                  <a:pt x="8333" y="20373"/>
                </a:cubicBezTo>
                <a:lnTo>
                  <a:pt x="8304" y="20402"/>
                </a:lnTo>
                <a:cubicBezTo>
                  <a:pt x="8290" y="20431"/>
                  <a:pt x="8290" y="20460"/>
                  <a:pt x="8319" y="20460"/>
                </a:cubicBezTo>
                <a:lnTo>
                  <a:pt x="8348" y="20460"/>
                </a:lnTo>
                <a:cubicBezTo>
                  <a:pt x="8348" y="20488"/>
                  <a:pt x="8319" y="20517"/>
                  <a:pt x="8304" y="20517"/>
                </a:cubicBezTo>
                <a:lnTo>
                  <a:pt x="8290" y="20517"/>
                </a:lnTo>
                <a:lnTo>
                  <a:pt x="8276" y="20503"/>
                </a:lnTo>
                <a:cubicBezTo>
                  <a:pt x="8276" y="20445"/>
                  <a:pt x="8276" y="20373"/>
                  <a:pt x="8290" y="20345"/>
                </a:cubicBezTo>
                <a:lnTo>
                  <a:pt x="8304" y="20316"/>
                </a:lnTo>
                <a:cubicBezTo>
                  <a:pt x="8304" y="20302"/>
                  <a:pt x="8319" y="20302"/>
                  <a:pt x="8319" y="20287"/>
                </a:cubicBezTo>
                <a:cubicBezTo>
                  <a:pt x="8333" y="20258"/>
                  <a:pt x="8348" y="20244"/>
                  <a:pt x="8376" y="20244"/>
                </a:cubicBezTo>
                <a:cubicBezTo>
                  <a:pt x="8405" y="20244"/>
                  <a:pt x="8434" y="20244"/>
                  <a:pt x="8462" y="20201"/>
                </a:cubicBezTo>
                <a:lnTo>
                  <a:pt x="8491" y="20158"/>
                </a:lnTo>
                <a:cubicBezTo>
                  <a:pt x="8499" y="20182"/>
                  <a:pt x="8511" y="20192"/>
                  <a:pt x="8523" y="20192"/>
                </a:cubicBezTo>
                <a:cubicBezTo>
                  <a:pt x="8533" y="20192"/>
                  <a:pt x="8542" y="20185"/>
                  <a:pt x="8549" y="20172"/>
                </a:cubicBezTo>
                <a:lnTo>
                  <a:pt x="8563" y="20158"/>
                </a:lnTo>
                <a:lnTo>
                  <a:pt x="8592" y="20144"/>
                </a:lnTo>
                <a:close/>
                <a:moveTo>
                  <a:pt x="2157" y="20355"/>
                </a:moveTo>
                <a:cubicBezTo>
                  <a:pt x="2166" y="20355"/>
                  <a:pt x="2177" y="20366"/>
                  <a:pt x="2184" y="20388"/>
                </a:cubicBezTo>
                <a:lnTo>
                  <a:pt x="2155" y="20431"/>
                </a:lnTo>
                <a:cubicBezTo>
                  <a:pt x="2141" y="20445"/>
                  <a:pt x="2127" y="20474"/>
                  <a:pt x="2127" y="20488"/>
                </a:cubicBezTo>
                <a:cubicBezTo>
                  <a:pt x="2114" y="20513"/>
                  <a:pt x="2123" y="20549"/>
                  <a:pt x="2098" y="20549"/>
                </a:cubicBezTo>
                <a:cubicBezTo>
                  <a:pt x="2094" y="20549"/>
                  <a:pt x="2089" y="20548"/>
                  <a:pt x="2083" y="20546"/>
                </a:cubicBezTo>
                <a:cubicBezTo>
                  <a:pt x="2083" y="20546"/>
                  <a:pt x="2069" y="20474"/>
                  <a:pt x="2083" y="20474"/>
                </a:cubicBezTo>
                <a:cubicBezTo>
                  <a:pt x="2098" y="20445"/>
                  <a:pt x="2083" y="20388"/>
                  <a:pt x="2141" y="20388"/>
                </a:cubicBezTo>
                <a:cubicBezTo>
                  <a:pt x="2141" y="20366"/>
                  <a:pt x="2148" y="20355"/>
                  <a:pt x="2157" y="20355"/>
                </a:cubicBezTo>
                <a:close/>
                <a:moveTo>
                  <a:pt x="9244" y="20384"/>
                </a:moveTo>
                <a:cubicBezTo>
                  <a:pt x="9247" y="20384"/>
                  <a:pt x="9250" y="20385"/>
                  <a:pt x="9253" y="20388"/>
                </a:cubicBezTo>
                <a:cubicBezTo>
                  <a:pt x="9253" y="20402"/>
                  <a:pt x="9238" y="20460"/>
                  <a:pt x="9224" y="20460"/>
                </a:cubicBezTo>
                <a:cubicBezTo>
                  <a:pt x="9210" y="20460"/>
                  <a:pt x="9210" y="20474"/>
                  <a:pt x="9210" y="20488"/>
                </a:cubicBezTo>
                <a:lnTo>
                  <a:pt x="9238" y="20488"/>
                </a:lnTo>
                <a:cubicBezTo>
                  <a:pt x="9238" y="20503"/>
                  <a:pt x="9224" y="20560"/>
                  <a:pt x="9210" y="20560"/>
                </a:cubicBezTo>
                <a:cubicBezTo>
                  <a:pt x="9195" y="20560"/>
                  <a:pt x="9166" y="20517"/>
                  <a:pt x="9138" y="20488"/>
                </a:cubicBezTo>
                <a:lnTo>
                  <a:pt x="9095" y="20488"/>
                </a:lnTo>
                <a:cubicBezTo>
                  <a:pt x="9095" y="20488"/>
                  <a:pt x="9080" y="20474"/>
                  <a:pt x="9066" y="20460"/>
                </a:cubicBezTo>
                <a:cubicBezTo>
                  <a:pt x="9066" y="20445"/>
                  <a:pt x="9066" y="20416"/>
                  <a:pt x="9066" y="20402"/>
                </a:cubicBezTo>
                <a:lnTo>
                  <a:pt x="9095" y="20402"/>
                </a:lnTo>
                <a:cubicBezTo>
                  <a:pt x="9109" y="20402"/>
                  <a:pt x="9123" y="20416"/>
                  <a:pt x="9152" y="20431"/>
                </a:cubicBezTo>
                <a:lnTo>
                  <a:pt x="9195" y="20445"/>
                </a:lnTo>
                <a:cubicBezTo>
                  <a:pt x="9207" y="20410"/>
                  <a:pt x="9229" y="20384"/>
                  <a:pt x="9244" y="20384"/>
                </a:cubicBezTo>
                <a:close/>
                <a:moveTo>
                  <a:pt x="10295" y="20539"/>
                </a:moveTo>
                <a:cubicBezTo>
                  <a:pt x="10310" y="20539"/>
                  <a:pt x="10328" y="20589"/>
                  <a:pt x="10316" y="20589"/>
                </a:cubicBezTo>
                <a:cubicBezTo>
                  <a:pt x="10301" y="20603"/>
                  <a:pt x="10301" y="20618"/>
                  <a:pt x="10316" y="20632"/>
                </a:cubicBezTo>
                <a:cubicBezTo>
                  <a:pt x="10316" y="20632"/>
                  <a:pt x="10287" y="20603"/>
                  <a:pt x="10258" y="20589"/>
                </a:cubicBezTo>
                <a:cubicBezTo>
                  <a:pt x="10244" y="20589"/>
                  <a:pt x="10258" y="20560"/>
                  <a:pt x="10287" y="20546"/>
                </a:cubicBezTo>
                <a:cubicBezTo>
                  <a:pt x="10289" y="20541"/>
                  <a:pt x="10292" y="20539"/>
                  <a:pt x="10295" y="20539"/>
                </a:cubicBezTo>
                <a:close/>
                <a:moveTo>
                  <a:pt x="6873" y="20569"/>
                </a:moveTo>
                <a:cubicBezTo>
                  <a:pt x="6902" y="20569"/>
                  <a:pt x="6925" y="20582"/>
                  <a:pt x="6925" y="20603"/>
                </a:cubicBezTo>
                <a:lnTo>
                  <a:pt x="6911" y="20618"/>
                </a:lnTo>
                <a:cubicBezTo>
                  <a:pt x="6911" y="20632"/>
                  <a:pt x="6896" y="20646"/>
                  <a:pt x="6882" y="20661"/>
                </a:cubicBezTo>
                <a:cubicBezTo>
                  <a:pt x="6868" y="20675"/>
                  <a:pt x="6882" y="20689"/>
                  <a:pt x="6882" y="20704"/>
                </a:cubicBezTo>
                <a:lnTo>
                  <a:pt x="6896" y="20718"/>
                </a:lnTo>
                <a:cubicBezTo>
                  <a:pt x="6889" y="20733"/>
                  <a:pt x="6882" y="20740"/>
                  <a:pt x="6875" y="20740"/>
                </a:cubicBezTo>
                <a:cubicBezTo>
                  <a:pt x="6868" y="20740"/>
                  <a:pt x="6861" y="20733"/>
                  <a:pt x="6853" y="20718"/>
                </a:cubicBezTo>
                <a:lnTo>
                  <a:pt x="6853" y="20689"/>
                </a:lnTo>
                <a:cubicBezTo>
                  <a:pt x="6839" y="20661"/>
                  <a:pt x="6853" y="20646"/>
                  <a:pt x="6810" y="20632"/>
                </a:cubicBezTo>
                <a:cubicBezTo>
                  <a:pt x="6796" y="20632"/>
                  <a:pt x="6796" y="20589"/>
                  <a:pt x="6810" y="20575"/>
                </a:cubicBezTo>
                <a:lnTo>
                  <a:pt x="6839" y="20575"/>
                </a:lnTo>
                <a:cubicBezTo>
                  <a:pt x="6851" y="20571"/>
                  <a:pt x="6862" y="20569"/>
                  <a:pt x="6873" y="20569"/>
                </a:cubicBezTo>
                <a:close/>
                <a:moveTo>
                  <a:pt x="2730" y="20776"/>
                </a:moveTo>
                <a:cubicBezTo>
                  <a:pt x="2759" y="20790"/>
                  <a:pt x="2744" y="20819"/>
                  <a:pt x="2730" y="20819"/>
                </a:cubicBezTo>
                <a:cubicBezTo>
                  <a:pt x="2730" y="20833"/>
                  <a:pt x="2716" y="20833"/>
                  <a:pt x="2687" y="20833"/>
                </a:cubicBezTo>
                <a:cubicBezTo>
                  <a:pt x="2701" y="20819"/>
                  <a:pt x="2701" y="20804"/>
                  <a:pt x="2730" y="20776"/>
                </a:cubicBezTo>
                <a:close/>
                <a:moveTo>
                  <a:pt x="6164" y="20675"/>
                </a:moveTo>
                <a:cubicBezTo>
                  <a:pt x="6178" y="20675"/>
                  <a:pt x="6207" y="20704"/>
                  <a:pt x="6221" y="20704"/>
                </a:cubicBezTo>
                <a:cubicBezTo>
                  <a:pt x="6279" y="20704"/>
                  <a:pt x="6221" y="20733"/>
                  <a:pt x="6236" y="20747"/>
                </a:cubicBezTo>
                <a:lnTo>
                  <a:pt x="6236" y="20776"/>
                </a:lnTo>
                <a:cubicBezTo>
                  <a:pt x="6247" y="20787"/>
                  <a:pt x="6247" y="20791"/>
                  <a:pt x="6243" y="20791"/>
                </a:cubicBezTo>
                <a:cubicBezTo>
                  <a:pt x="6236" y="20791"/>
                  <a:pt x="6216" y="20779"/>
                  <a:pt x="6207" y="20761"/>
                </a:cubicBezTo>
                <a:cubicBezTo>
                  <a:pt x="6200" y="20754"/>
                  <a:pt x="6192" y="20751"/>
                  <a:pt x="6187" y="20751"/>
                </a:cubicBezTo>
                <a:cubicBezTo>
                  <a:pt x="6182" y="20751"/>
                  <a:pt x="6178" y="20754"/>
                  <a:pt x="6178" y="20761"/>
                </a:cubicBezTo>
                <a:cubicBezTo>
                  <a:pt x="6178" y="20790"/>
                  <a:pt x="6149" y="20848"/>
                  <a:pt x="6135" y="20862"/>
                </a:cubicBezTo>
                <a:lnTo>
                  <a:pt x="6121" y="20848"/>
                </a:lnTo>
                <a:cubicBezTo>
                  <a:pt x="6121" y="20848"/>
                  <a:pt x="6106" y="20833"/>
                  <a:pt x="6106" y="20819"/>
                </a:cubicBezTo>
                <a:lnTo>
                  <a:pt x="6121" y="20804"/>
                </a:lnTo>
                <a:cubicBezTo>
                  <a:pt x="6121" y="20776"/>
                  <a:pt x="6135" y="20733"/>
                  <a:pt x="6135" y="20689"/>
                </a:cubicBezTo>
                <a:lnTo>
                  <a:pt x="6164" y="20675"/>
                </a:lnTo>
                <a:close/>
                <a:moveTo>
                  <a:pt x="6623" y="20618"/>
                </a:moveTo>
                <a:cubicBezTo>
                  <a:pt x="6638" y="20618"/>
                  <a:pt x="6667" y="20618"/>
                  <a:pt x="6667" y="20632"/>
                </a:cubicBezTo>
                <a:cubicBezTo>
                  <a:pt x="6667" y="20666"/>
                  <a:pt x="6671" y="20680"/>
                  <a:pt x="6681" y="20680"/>
                </a:cubicBezTo>
                <a:cubicBezTo>
                  <a:pt x="6688" y="20680"/>
                  <a:pt x="6698" y="20673"/>
                  <a:pt x="6710" y="20661"/>
                </a:cubicBezTo>
                <a:lnTo>
                  <a:pt x="6724" y="20646"/>
                </a:lnTo>
                <a:cubicBezTo>
                  <a:pt x="6738" y="20646"/>
                  <a:pt x="6753" y="20675"/>
                  <a:pt x="6753" y="20675"/>
                </a:cubicBezTo>
                <a:cubicBezTo>
                  <a:pt x="6753" y="20689"/>
                  <a:pt x="6753" y="20718"/>
                  <a:pt x="6738" y="20747"/>
                </a:cubicBezTo>
                <a:lnTo>
                  <a:pt x="6781" y="20733"/>
                </a:lnTo>
                <a:cubicBezTo>
                  <a:pt x="6796" y="20733"/>
                  <a:pt x="6810" y="20733"/>
                  <a:pt x="6825" y="20747"/>
                </a:cubicBezTo>
                <a:lnTo>
                  <a:pt x="6839" y="20761"/>
                </a:lnTo>
                <a:cubicBezTo>
                  <a:pt x="6839" y="20790"/>
                  <a:pt x="6853" y="20848"/>
                  <a:pt x="6839" y="20862"/>
                </a:cubicBezTo>
                <a:cubicBezTo>
                  <a:pt x="6839" y="20862"/>
                  <a:pt x="6833" y="20868"/>
                  <a:pt x="6824" y="20868"/>
                </a:cubicBezTo>
                <a:cubicBezTo>
                  <a:pt x="6820" y="20868"/>
                  <a:pt x="6815" y="20867"/>
                  <a:pt x="6810" y="20862"/>
                </a:cubicBezTo>
                <a:lnTo>
                  <a:pt x="6796" y="20833"/>
                </a:lnTo>
                <a:cubicBezTo>
                  <a:pt x="6796" y="20819"/>
                  <a:pt x="6781" y="20804"/>
                  <a:pt x="6781" y="20804"/>
                </a:cubicBezTo>
                <a:lnTo>
                  <a:pt x="6767" y="20804"/>
                </a:lnTo>
                <a:cubicBezTo>
                  <a:pt x="6753" y="20804"/>
                  <a:pt x="6738" y="20819"/>
                  <a:pt x="6738" y="20848"/>
                </a:cubicBezTo>
                <a:lnTo>
                  <a:pt x="6753" y="20848"/>
                </a:lnTo>
                <a:lnTo>
                  <a:pt x="6753" y="20862"/>
                </a:lnTo>
                <a:cubicBezTo>
                  <a:pt x="6767" y="20862"/>
                  <a:pt x="6767" y="20891"/>
                  <a:pt x="6767" y="20919"/>
                </a:cubicBezTo>
                <a:lnTo>
                  <a:pt x="6738" y="20919"/>
                </a:lnTo>
                <a:cubicBezTo>
                  <a:pt x="6695" y="20919"/>
                  <a:pt x="6667" y="20876"/>
                  <a:pt x="6667" y="20819"/>
                </a:cubicBezTo>
                <a:cubicBezTo>
                  <a:pt x="6681" y="20761"/>
                  <a:pt x="6623" y="20632"/>
                  <a:pt x="6623" y="20618"/>
                </a:cubicBezTo>
                <a:close/>
                <a:moveTo>
                  <a:pt x="4466" y="20950"/>
                </a:moveTo>
                <a:lnTo>
                  <a:pt x="4466" y="20950"/>
                </a:lnTo>
                <a:cubicBezTo>
                  <a:pt x="4463" y="20953"/>
                  <a:pt x="4460" y="20954"/>
                  <a:pt x="4459" y="20954"/>
                </a:cubicBezTo>
                <a:cubicBezTo>
                  <a:pt x="4458" y="20954"/>
                  <a:pt x="4460" y="20952"/>
                  <a:pt x="4466" y="20950"/>
                </a:cubicBezTo>
                <a:close/>
                <a:moveTo>
                  <a:pt x="4500" y="20856"/>
                </a:moveTo>
                <a:cubicBezTo>
                  <a:pt x="4506" y="20856"/>
                  <a:pt x="4516" y="20866"/>
                  <a:pt x="4526" y="20876"/>
                </a:cubicBezTo>
                <a:lnTo>
                  <a:pt x="4540" y="20905"/>
                </a:lnTo>
                <a:cubicBezTo>
                  <a:pt x="4555" y="20948"/>
                  <a:pt x="4569" y="20991"/>
                  <a:pt x="4555" y="20991"/>
                </a:cubicBezTo>
                <a:cubicBezTo>
                  <a:pt x="4555" y="20993"/>
                  <a:pt x="4554" y="20993"/>
                  <a:pt x="4553" y="20993"/>
                </a:cubicBezTo>
                <a:cubicBezTo>
                  <a:pt x="4543" y="20993"/>
                  <a:pt x="4500" y="20954"/>
                  <a:pt x="4474" y="20949"/>
                </a:cubicBezTo>
                <a:lnTo>
                  <a:pt x="4474" y="20949"/>
                </a:lnTo>
                <a:cubicBezTo>
                  <a:pt x="4476" y="20948"/>
                  <a:pt x="4479" y="20948"/>
                  <a:pt x="4483" y="20948"/>
                </a:cubicBezTo>
                <a:lnTo>
                  <a:pt x="4468" y="20891"/>
                </a:lnTo>
                <a:cubicBezTo>
                  <a:pt x="4468" y="20891"/>
                  <a:pt x="4483" y="20862"/>
                  <a:pt x="4497" y="20862"/>
                </a:cubicBezTo>
                <a:cubicBezTo>
                  <a:pt x="4497" y="20858"/>
                  <a:pt x="4498" y="20856"/>
                  <a:pt x="4500" y="20856"/>
                </a:cubicBezTo>
                <a:close/>
                <a:moveTo>
                  <a:pt x="4253" y="20833"/>
                </a:moveTo>
                <a:lnTo>
                  <a:pt x="4267" y="20848"/>
                </a:lnTo>
                <a:lnTo>
                  <a:pt x="4296" y="20876"/>
                </a:lnTo>
                <a:cubicBezTo>
                  <a:pt x="4282" y="20905"/>
                  <a:pt x="4296" y="20948"/>
                  <a:pt x="4325" y="20977"/>
                </a:cubicBezTo>
                <a:lnTo>
                  <a:pt x="4353" y="20991"/>
                </a:lnTo>
                <a:cubicBezTo>
                  <a:pt x="4368" y="20991"/>
                  <a:pt x="4353" y="21006"/>
                  <a:pt x="4353" y="21020"/>
                </a:cubicBezTo>
                <a:cubicBezTo>
                  <a:pt x="4353" y="21020"/>
                  <a:pt x="4353" y="21034"/>
                  <a:pt x="4339" y="21034"/>
                </a:cubicBezTo>
                <a:lnTo>
                  <a:pt x="4296" y="21049"/>
                </a:lnTo>
                <a:cubicBezTo>
                  <a:pt x="4289" y="21056"/>
                  <a:pt x="4282" y="21059"/>
                  <a:pt x="4276" y="21059"/>
                </a:cubicBezTo>
                <a:cubicBezTo>
                  <a:pt x="4271" y="21059"/>
                  <a:pt x="4267" y="21056"/>
                  <a:pt x="4267" y="21049"/>
                </a:cubicBezTo>
                <a:cubicBezTo>
                  <a:pt x="4260" y="21041"/>
                  <a:pt x="4242" y="21038"/>
                  <a:pt x="4224" y="21038"/>
                </a:cubicBezTo>
                <a:cubicBezTo>
                  <a:pt x="4206" y="21038"/>
                  <a:pt x="4188" y="21041"/>
                  <a:pt x="4181" y="21049"/>
                </a:cubicBezTo>
                <a:cubicBezTo>
                  <a:pt x="4181" y="21052"/>
                  <a:pt x="4180" y="21054"/>
                  <a:pt x="4179" y="21054"/>
                </a:cubicBezTo>
                <a:cubicBezTo>
                  <a:pt x="4176" y="21054"/>
                  <a:pt x="4170" y="21038"/>
                  <a:pt x="4181" y="21006"/>
                </a:cubicBezTo>
                <a:lnTo>
                  <a:pt x="4195" y="20991"/>
                </a:lnTo>
                <a:lnTo>
                  <a:pt x="4238" y="20962"/>
                </a:lnTo>
                <a:cubicBezTo>
                  <a:pt x="4238" y="20919"/>
                  <a:pt x="4224" y="20862"/>
                  <a:pt x="4224" y="20848"/>
                </a:cubicBezTo>
                <a:cubicBezTo>
                  <a:pt x="4224" y="20833"/>
                  <a:pt x="4238" y="20833"/>
                  <a:pt x="4253" y="20833"/>
                </a:cubicBezTo>
                <a:close/>
                <a:moveTo>
                  <a:pt x="2970" y="21026"/>
                </a:moveTo>
                <a:cubicBezTo>
                  <a:pt x="2979" y="21026"/>
                  <a:pt x="2986" y="21028"/>
                  <a:pt x="2989" y="21034"/>
                </a:cubicBezTo>
                <a:cubicBezTo>
                  <a:pt x="3003" y="21049"/>
                  <a:pt x="2974" y="21077"/>
                  <a:pt x="2931" y="21077"/>
                </a:cubicBezTo>
                <a:lnTo>
                  <a:pt x="2874" y="21106"/>
                </a:lnTo>
                <a:cubicBezTo>
                  <a:pt x="2865" y="21123"/>
                  <a:pt x="2852" y="21130"/>
                  <a:pt x="2842" y="21130"/>
                </a:cubicBezTo>
                <a:cubicBezTo>
                  <a:pt x="2835" y="21130"/>
                  <a:pt x="2831" y="21126"/>
                  <a:pt x="2831" y="21120"/>
                </a:cubicBezTo>
                <a:lnTo>
                  <a:pt x="2816" y="21092"/>
                </a:lnTo>
                <a:lnTo>
                  <a:pt x="2802" y="21077"/>
                </a:lnTo>
                <a:cubicBezTo>
                  <a:pt x="2802" y="21063"/>
                  <a:pt x="2816" y="21049"/>
                  <a:pt x="2845" y="21049"/>
                </a:cubicBezTo>
                <a:cubicBezTo>
                  <a:pt x="2848" y="21050"/>
                  <a:pt x="2852" y="21051"/>
                  <a:pt x="2857" y="21051"/>
                </a:cubicBezTo>
                <a:cubicBezTo>
                  <a:pt x="2887" y="21051"/>
                  <a:pt x="2941" y="21026"/>
                  <a:pt x="2970" y="21026"/>
                </a:cubicBezTo>
                <a:close/>
                <a:moveTo>
                  <a:pt x="2700" y="21002"/>
                </a:moveTo>
                <a:cubicBezTo>
                  <a:pt x="2705" y="21002"/>
                  <a:pt x="2711" y="21003"/>
                  <a:pt x="2716" y="21006"/>
                </a:cubicBezTo>
                <a:lnTo>
                  <a:pt x="2687" y="21049"/>
                </a:lnTo>
                <a:cubicBezTo>
                  <a:pt x="2672" y="21063"/>
                  <a:pt x="2672" y="21092"/>
                  <a:pt x="2672" y="21120"/>
                </a:cubicBezTo>
                <a:lnTo>
                  <a:pt x="2672" y="21135"/>
                </a:lnTo>
                <a:cubicBezTo>
                  <a:pt x="2672" y="21152"/>
                  <a:pt x="2643" y="21159"/>
                  <a:pt x="2613" y="21159"/>
                </a:cubicBezTo>
                <a:cubicBezTo>
                  <a:pt x="2591" y="21159"/>
                  <a:pt x="2569" y="21155"/>
                  <a:pt x="2558" y="21149"/>
                </a:cubicBezTo>
                <a:cubicBezTo>
                  <a:pt x="2547" y="21139"/>
                  <a:pt x="2537" y="21129"/>
                  <a:pt x="2532" y="21129"/>
                </a:cubicBezTo>
                <a:cubicBezTo>
                  <a:pt x="2530" y="21129"/>
                  <a:pt x="2529" y="21131"/>
                  <a:pt x="2529" y="21135"/>
                </a:cubicBezTo>
                <a:lnTo>
                  <a:pt x="2543" y="21149"/>
                </a:lnTo>
                <a:lnTo>
                  <a:pt x="2558" y="21164"/>
                </a:lnTo>
                <a:cubicBezTo>
                  <a:pt x="2572" y="21164"/>
                  <a:pt x="2558" y="21192"/>
                  <a:pt x="2500" y="21221"/>
                </a:cubicBezTo>
                <a:lnTo>
                  <a:pt x="2457" y="21235"/>
                </a:lnTo>
                <a:lnTo>
                  <a:pt x="2457" y="21250"/>
                </a:lnTo>
                <a:cubicBezTo>
                  <a:pt x="2428" y="21250"/>
                  <a:pt x="2371" y="21250"/>
                  <a:pt x="2313" y="21235"/>
                </a:cubicBezTo>
                <a:lnTo>
                  <a:pt x="2256" y="21235"/>
                </a:lnTo>
                <a:cubicBezTo>
                  <a:pt x="2241" y="21235"/>
                  <a:pt x="2241" y="21235"/>
                  <a:pt x="2241" y="21250"/>
                </a:cubicBezTo>
                <a:cubicBezTo>
                  <a:pt x="2227" y="21264"/>
                  <a:pt x="2213" y="21279"/>
                  <a:pt x="2213" y="21279"/>
                </a:cubicBezTo>
                <a:lnTo>
                  <a:pt x="2170" y="21264"/>
                </a:lnTo>
                <a:cubicBezTo>
                  <a:pt x="2144" y="21247"/>
                  <a:pt x="2119" y="21240"/>
                  <a:pt x="2103" y="21240"/>
                </a:cubicBezTo>
                <a:cubicBezTo>
                  <a:pt x="2091" y="21240"/>
                  <a:pt x="2083" y="21244"/>
                  <a:pt x="2083" y="21250"/>
                </a:cubicBezTo>
                <a:cubicBezTo>
                  <a:pt x="2076" y="21257"/>
                  <a:pt x="2062" y="21261"/>
                  <a:pt x="2049" y="21261"/>
                </a:cubicBezTo>
                <a:cubicBezTo>
                  <a:pt x="2037" y="21261"/>
                  <a:pt x="2026" y="21257"/>
                  <a:pt x="2026" y="21250"/>
                </a:cubicBezTo>
                <a:cubicBezTo>
                  <a:pt x="2012" y="21221"/>
                  <a:pt x="2012" y="21149"/>
                  <a:pt x="2026" y="21149"/>
                </a:cubicBezTo>
                <a:cubicBezTo>
                  <a:pt x="2029" y="21152"/>
                  <a:pt x="2031" y="21153"/>
                  <a:pt x="2034" y="21153"/>
                </a:cubicBezTo>
                <a:cubicBezTo>
                  <a:pt x="2045" y="21153"/>
                  <a:pt x="2055" y="21132"/>
                  <a:pt x="2055" y="21120"/>
                </a:cubicBezTo>
                <a:cubicBezTo>
                  <a:pt x="2055" y="21106"/>
                  <a:pt x="2069" y="21106"/>
                  <a:pt x="2083" y="21106"/>
                </a:cubicBezTo>
                <a:lnTo>
                  <a:pt x="2098" y="21120"/>
                </a:lnTo>
                <a:cubicBezTo>
                  <a:pt x="2112" y="21135"/>
                  <a:pt x="2127" y="21164"/>
                  <a:pt x="2141" y="21178"/>
                </a:cubicBezTo>
                <a:cubicBezTo>
                  <a:pt x="2155" y="21200"/>
                  <a:pt x="2162" y="21210"/>
                  <a:pt x="2170" y="21210"/>
                </a:cubicBezTo>
                <a:cubicBezTo>
                  <a:pt x="2177" y="21210"/>
                  <a:pt x="2184" y="21200"/>
                  <a:pt x="2198" y="21178"/>
                </a:cubicBezTo>
                <a:lnTo>
                  <a:pt x="2213" y="21164"/>
                </a:lnTo>
                <a:cubicBezTo>
                  <a:pt x="2226" y="21137"/>
                  <a:pt x="2287" y="21076"/>
                  <a:pt x="2319" y="21076"/>
                </a:cubicBezTo>
                <a:cubicBezTo>
                  <a:pt x="2322" y="21076"/>
                  <a:pt x="2325" y="21076"/>
                  <a:pt x="2328" y="21077"/>
                </a:cubicBezTo>
                <a:cubicBezTo>
                  <a:pt x="2352" y="21090"/>
                  <a:pt x="2388" y="21123"/>
                  <a:pt x="2406" y="21123"/>
                </a:cubicBezTo>
                <a:cubicBezTo>
                  <a:pt x="2409" y="21123"/>
                  <a:pt x="2412" y="21122"/>
                  <a:pt x="2414" y="21120"/>
                </a:cubicBezTo>
                <a:cubicBezTo>
                  <a:pt x="2428" y="21120"/>
                  <a:pt x="2471" y="21092"/>
                  <a:pt x="2486" y="21092"/>
                </a:cubicBezTo>
                <a:cubicBezTo>
                  <a:pt x="2500" y="21092"/>
                  <a:pt x="2514" y="21063"/>
                  <a:pt x="2529" y="21034"/>
                </a:cubicBezTo>
                <a:lnTo>
                  <a:pt x="2558" y="21049"/>
                </a:lnTo>
                <a:lnTo>
                  <a:pt x="2629" y="21077"/>
                </a:lnTo>
                <a:cubicBezTo>
                  <a:pt x="2641" y="21030"/>
                  <a:pt x="2673" y="21002"/>
                  <a:pt x="2700" y="21002"/>
                </a:cubicBezTo>
                <a:close/>
                <a:moveTo>
                  <a:pt x="3855" y="21189"/>
                </a:moveTo>
                <a:cubicBezTo>
                  <a:pt x="3859" y="21189"/>
                  <a:pt x="3863" y="21190"/>
                  <a:pt x="3865" y="21192"/>
                </a:cubicBezTo>
                <a:cubicBezTo>
                  <a:pt x="3879" y="21192"/>
                  <a:pt x="3879" y="21221"/>
                  <a:pt x="3865" y="21235"/>
                </a:cubicBezTo>
                <a:lnTo>
                  <a:pt x="3851" y="21235"/>
                </a:lnTo>
                <a:cubicBezTo>
                  <a:pt x="3844" y="21229"/>
                  <a:pt x="3837" y="21226"/>
                  <a:pt x="3830" y="21226"/>
                </a:cubicBezTo>
                <a:cubicBezTo>
                  <a:pt x="3810" y="21226"/>
                  <a:pt x="3793" y="21253"/>
                  <a:pt x="3793" y="21264"/>
                </a:cubicBezTo>
                <a:lnTo>
                  <a:pt x="3764" y="21293"/>
                </a:lnTo>
                <a:cubicBezTo>
                  <a:pt x="3750" y="21264"/>
                  <a:pt x="3736" y="21235"/>
                  <a:pt x="3750" y="21221"/>
                </a:cubicBezTo>
                <a:cubicBezTo>
                  <a:pt x="3762" y="21221"/>
                  <a:pt x="3827" y="21189"/>
                  <a:pt x="3855" y="21189"/>
                </a:cubicBezTo>
                <a:close/>
                <a:moveTo>
                  <a:pt x="3132" y="21164"/>
                </a:moveTo>
                <a:lnTo>
                  <a:pt x="3132" y="21207"/>
                </a:lnTo>
                <a:cubicBezTo>
                  <a:pt x="3147" y="21235"/>
                  <a:pt x="3118" y="21293"/>
                  <a:pt x="3075" y="21307"/>
                </a:cubicBezTo>
                <a:lnTo>
                  <a:pt x="3046" y="21307"/>
                </a:lnTo>
                <a:cubicBezTo>
                  <a:pt x="3032" y="21307"/>
                  <a:pt x="3017" y="21293"/>
                  <a:pt x="3017" y="21293"/>
                </a:cubicBezTo>
                <a:cubicBezTo>
                  <a:pt x="3017" y="21279"/>
                  <a:pt x="3032" y="21250"/>
                  <a:pt x="3032" y="21250"/>
                </a:cubicBezTo>
                <a:cubicBezTo>
                  <a:pt x="3060" y="21235"/>
                  <a:pt x="3075" y="21235"/>
                  <a:pt x="3089" y="21221"/>
                </a:cubicBezTo>
                <a:cubicBezTo>
                  <a:pt x="3103" y="21221"/>
                  <a:pt x="3118" y="21207"/>
                  <a:pt x="3103" y="21178"/>
                </a:cubicBezTo>
                <a:cubicBezTo>
                  <a:pt x="3103" y="21178"/>
                  <a:pt x="3118" y="21164"/>
                  <a:pt x="3132" y="21164"/>
                </a:cubicBezTo>
                <a:close/>
                <a:moveTo>
                  <a:pt x="3247" y="21178"/>
                </a:moveTo>
                <a:cubicBezTo>
                  <a:pt x="3265" y="21178"/>
                  <a:pt x="3283" y="21185"/>
                  <a:pt x="3290" y="21192"/>
                </a:cubicBezTo>
                <a:cubicBezTo>
                  <a:pt x="3290" y="21207"/>
                  <a:pt x="3305" y="21250"/>
                  <a:pt x="3319" y="21279"/>
                </a:cubicBezTo>
                <a:lnTo>
                  <a:pt x="3319" y="21307"/>
                </a:lnTo>
                <a:lnTo>
                  <a:pt x="3290" y="21307"/>
                </a:lnTo>
                <a:cubicBezTo>
                  <a:pt x="3285" y="21310"/>
                  <a:pt x="3280" y="21311"/>
                  <a:pt x="3276" y="21311"/>
                </a:cubicBezTo>
                <a:cubicBezTo>
                  <a:pt x="3257" y="21311"/>
                  <a:pt x="3247" y="21288"/>
                  <a:pt x="3247" y="21264"/>
                </a:cubicBezTo>
                <a:cubicBezTo>
                  <a:pt x="3247" y="21260"/>
                  <a:pt x="3246" y="21258"/>
                  <a:pt x="3244" y="21258"/>
                </a:cubicBezTo>
                <a:cubicBezTo>
                  <a:pt x="3239" y="21258"/>
                  <a:pt x="3229" y="21268"/>
                  <a:pt x="3218" y="21279"/>
                </a:cubicBezTo>
                <a:cubicBezTo>
                  <a:pt x="3218" y="21279"/>
                  <a:pt x="3190" y="21250"/>
                  <a:pt x="3204" y="21207"/>
                </a:cubicBezTo>
                <a:cubicBezTo>
                  <a:pt x="3211" y="21185"/>
                  <a:pt x="3229" y="21178"/>
                  <a:pt x="3247" y="21178"/>
                </a:cubicBezTo>
                <a:close/>
                <a:moveTo>
                  <a:pt x="1954" y="21164"/>
                </a:moveTo>
                <a:cubicBezTo>
                  <a:pt x="1968" y="21164"/>
                  <a:pt x="1983" y="21178"/>
                  <a:pt x="1983" y="21207"/>
                </a:cubicBezTo>
                <a:cubicBezTo>
                  <a:pt x="1940" y="21235"/>
                  <a:pt x="1954" y="21322"/>
                  <a:pt x="1897" y="21322"/>
                </a:cubicBezTo>
                <a:cubicBezTo>
                  <a:pt x="1892" y="21326"/>
                  <a:pt x="1888" y="21328"/>
                  <a:pt x="1884" y="21328"/>
                </a:cubicBezTo>
                <a:cubicBezTo>
                  <a:pt x="1874" y="21328"/>
                  <a:pt x="1864" y="21317"/>
                  <a:pt x="1854" y="21307"/>
                </a:cubicBezTo>
                <a:lnTo>
                  <a:pt x="1854" y="21293"/>
                </a:lnTo>
                <a:cubicBezTo>
                  <a:pt x="1839" y="21279"/>
                  <a:pt x="1854" y="21250"/>
                  <a:pt x="1854" y="21250"/>
                </a:cubicBezTo>
                <a:cubicBezTo>
                  <a:pt x="1863" y="21254"/>
                  <a:pt x="1871" y="21256"/>
                  <a:pt x="1877" y="21256"/>
                </a:cubicBezTo>
                <a:cubicBezTo>
                  <a:pt x="1912" y="21256"/>
                  <a:pt x="1916" y="21202"/>
                  <a:pt x="1940" y="21178"/>
                </a:cubicBezTo>
                <a:lnTo>
                  <a:pt x="1954" y="21164"/>
                </a:lnTo>
                <a:close/>
                <a:moveTo>
                  <a:pt x="3710" y="21176"/>
                </a:moveTo>
                <a:cubicBezTo>
                  <a:pt x="3716" y="21176"/>
                  <a:pt x="3721" y="21184"/>
                  <a:pt x="3721" y="21192"/>
                </a:cubicBezTo>
                <a:lnTo>
                  <a:pt x="3707" y="21207"/>
                </a:lnTo>
                <a:cubicBezTo>
                  <a:pt x="3678" y="21221"/>
                  <a:pt x="3678" y="21250"/>
                  <a:pt x="3649" y="21322"/>
                </a:cubicBezTo>
                <a:lnTo>
                  <a:pt x="3635" y="21336"/>
                </a:lnTo>
                <a:cubicBezTo>
                  <a:pt x="3631" y="21340"/>
                  <a:pt x="3628" y="21341"/>
                  <a:pt x="3625" y="21341"/>
                </a:cubicBezTo>
                <a:cubicBezTo>
                  <a:pt x="3614" y="21341"/>
                  <a:pt x="3606" y="21325"/>
                  <a:pt x="3606" y="21293"/>
                </a:cubicBezTo>
                <a:cubicBezTo>
                  <a:pt x="3606" y="21254"/>
                  <a:pt x="3618" y="21190"/>
                  <a:pt x="3642" y="21190"/>
                </a:cubicBezTo>
                <a:cubicBezTo>
                  <a:pt x="3644" y="21190"/>
                  <a:pt x="3647" y="21191"/>
                  <a:pt x="3649" y="21192"/>
                </a:cubicBezTo>
                <a:lnTo>
                  <a:pt x="3693" y="21192"/>
                </a:lnTo>
                <a:cubicBezTo>
                  <a:pt x="3699" y="21180"/>
                  <a:pt x="3705" y="21176"/>
                  <a:pt x="3710" y="21176"/>
                </a:cubicBezTo>
                <a:close/>
                <a:moveTo>
                  <a:pt x="2919" y="21220"/>
                </a:moveTo>
                <a:cubicBezTo>
                  <a:pt x="2928" y="21220"/>
                  <a:pt x="2937" y="21232"/>
                  <a:pt x="2945" y="21250"/>
                </a:cubicBezTo>
                <a:cubicBezTo>
                  <a:pt x="2945" y="21276"/>
                  <a:pt x="2899" y="21383"/>
                  <a:pt x="2879" y="21383"/>
                </a:cubicBezTo>
                <a:cubicBezTo>
                  <a:pt x="2877" y="21383"/>
                  <a:pt x="2875" y="21382"/>
                  <a:pt x="2874" y="21379"/>
                </a:cubicBezTo>
                <a:cubicBezTo>
                  <a:pt x="2859" y="21350"/>
                  <a:pt x="2874" y="21250"/>
                  <a:pt x="2902" y="21235"/>
                </a:cubicBezTo>
                <a:cubicBezTo>
                  <a:pt x="2908" y="21224"/>
                  <a:pt x="2913" y="21220"/>
                  <a:pt x="2919" y="21220"/>
                </a:cubicBezTo>
                <a:close/>
                <a:moveTo>
                  <a:pt x="1023" y="21329"/>
                </a:moveTo>
                <a:cubicBezTo>
                  <a:pt x="1028" y="21329"/>
                  <a:pt x="1032" y="21331"/>
                  <a:pt x="1035" y="21336"/>
                </a:cubicBezTo>
                <a:cubicBezTo>
                  <a:pt x="1049" y="21350"/>
                  <a:pt x="1049" y="21365"/>
                  <a:pt x="1035" y="21379"/>
                </a:cubicBezTo>
                <a:lnTo>
                  <a:pt x="1020" y="21379"/>
                </a:lnTo>
                <a:cubicBezTo>
                  <a:pt x="991" y="21379"/>
                  <a:pt x="991" y="21393"/>
                  <a:pt x="1006" y="21408"/>
                </a:cubicBezTo>
                <a:cubicBezTo>
                  <a:pt x="1006" y="21422"/>
                  <a:pt x="991" y="21465"/>
                  <a:pt x="977" y="21465"/>
                </a:cubicBezTo>
                <a:cubicBezTo>
                  <a:pt x="948" y="21451"/>
                  <a:pt x="920" y="21437"/>
                  <a:pt x="877" y="21422"/>
                </a:cubicBezTo>
                <a:cubicBezTo>
                  <a:pt x="877" y="21422"/>
                  <a:pt x="877" y="21393"/>
                  <a:pt x="877" y="21393"/>
                </a:cubicBezTo>
                <a:cubicBezTo>
                  <a:pt x="891" y="21379"/>
                  <a:pt x="891" y="21379"/>
                  <a:pt x="905" y="21379"/>
                </a:cubicBezTo>
                <a:lnTo>
                  <a:pt x="920" y="21379"/>
                </a:lnTo>
                <a:cubicBezTo>
                  <a:pt x="944" y="21379"/>
                  <a:pt x="997" y="21329"/>
                  <a:pt x="1023" y="21329"/>
                </a:cubicBezTo>
                <a:close/>
                <a:moveTo>
                  <a:pt x="1541" y="21201"/>
                </a:moveTo>
                <a:cubicBezTo>
                  <a:pt x="1544" y="21201"/>
                  <a:pt x="1548" y="21203"/>
                  <a:pt x="1552" y="21207"/>
                </a:cubicBezTo>
                <a:lnTo>
                  <a:pt x="1566" y="21221"/>
                </a:lnTo>
                <a:lnTo>
                  <a:pt x="1566" y="21235"/>
                </a:lnTo>
                <a:cubicBezTo>
                  <a:pt x="1581" y="21250"/>
                  <a:pt x="1552" y="21293"/>
                  <a:pt x="1537" y="21293"/>
                </a:cubicBezTo>
                <a:cubicBezTo>
                  <a:pt x="1523" y="21293"/>
                  <a:pt x="1466" y="21350"/>
                  <a:pt x="1466" y="21379"/>
                </a:cubicBezTo>
                <a:cubicBezTo>
                  <a:pt x="1480" y="21379"/>
                  <a:pt x="1480" y="21393"/>
                  <a:pt x="1480" y="21393"/>
                </a:cubicBezTo>
                <a:cubicBezTo>
                  <a:pt x="1470" y="21383"/>
                  <a:pt x="1438" y="21373"/>
                  <a:pt x="1420" y="21373"/>
                </a:cubicBezTo>
                <a:cubicBezTo>
                  <a:pt x="1413" y="21373"/>
                  <a:pt x="1408" y="21375"/>
                  <a:pt x="1408" y="21379"/>
                </a:cubicBezTo>
                <a:cubicBezTo>
                  <a:pt x="1394" y="21408"/>
                  <a:pt x="1336" y="21451"/>
                  <a:pt x="1308" y="21465"/>
                </a:cubicBezTo>
                <a:cubicBezTo>
                  <a:pt x="1293" y="21465"/>
                  <a:pt x="1279" y="21365"/>
                  <a:pt x="1279" y="21322"/>
                </a:cubicBezTo>
                <a:cubicBezTo>
                  <a:pt x="1279" y="21300"/>
                  <a:pt x="1321" y="21269"/>
                  <a:pt x="1341" y="21269"/>
                </a:cubicBezTo>
                <a:cubicBezTo>
                  <a:pt x="1347" y="21269"/>
                  <a:pt x="1351" y="21272"/>
                  <a:pt x="1351" y="21279"/>
                </a:cubicBezTo>
                <a:cubicBezTo>
                  <a:pt x="1355" y="21292"/>
                  <a:pt x="1363" y="21297"/>
                  <a:pt x="1373" y="21297"/>
                </a:cubicBezTo>
                <a:cubicBezTo>
                  <a:pt x="1395" y="21297"/>
                  <a:pt x="1423" y="21270"/>
                  <a:pt x="1423" y="21250"/>
                </a:cubicBezTo>
                <a:cubicBezTo>
                  <a:pt x="1414" y="21242"/>
                  <a:pt x="1415" y="21233"/>
                  <a:pt x="1424" y="21233"/>
                </a:cubicBezTo>
                <a:cubicBezTo>
                  <a:pt x="1430" y="21233"/>
                  <a:pt x="1439" y="21238"/>
                  <a:pt x="1451" y="21250"/>
                </a:cubicBezTo>
                <a:lnTo>
                  <a:pt x="1480" y="21250"/>
                </a:lnTo>
                <a:cubicBezTo>
                  <a:pt x="1494" y="21250"/>
                  <a:pt x="1509" y="21250"/>
                  <a:pt x="1523" y="21235"/>
                </a:cubicBezTo>
                <a:cubicBezTo>
                  <a:pt x="1523" y="21214"/>
                  <a:pt x="1531" y="21201"/>
                  <a:pt x="1541" y="21201"/>
                </a:cubicBezTo>
                <a:close/>
                <a:moveTo>
                  <a:pt x="3736" y="1"/>
                </a:moveTo>
                <a:cubicBezTo>
                  <a:pt x="3736" y="15"/>
                  <a:pt x="3707" y="44"/>
                  <a:pt x="3693" y="58"/>
                </a:cubicBezTo>
                <a:cubicBezTo>
                  <a:pt x="3693" y="58"/>
                  <a:pt x="3678" y="44"/>
                  <a:pt x="3664" y="29"/>
                </a:cubicBezTo>
                <a:cubicBezTo>
                  <a:pt x="3664" y="25"/>
                  <a:pt x="3661" y="23"/>
                  <a:pt x="3656" y="23"/>
                </a:cubicBezTo>
                <a:cubicBezTo>
                  <a:pt x="3648" y="23"/>
                  <a:pt x="3635" y="29"/>
                  <a:pt x="3635" y="29"/>
                </a:cubicBezTo>
                <a:cubicBezTo>
                  <a:pt x="3631" y="25"/>
                  <a:pt x="3627" y="23"/>
                  <a:pt x="3622" y="23"/>
                </a:cubicBezTo>
                <a:cubicBezTo>
                  <a:pt x="3612" y="23"/>
                  <a:pt x="3602" y="34"/>
                  <a:pt x="3592" y="44"/>
                </a:cubicBezTo>
                <a:lnTo>
                  <a:pt x="3578" y="73"/>
                </a:lnTo>
                <a:lnTo>
                  <a:pt x="3578" y="101"/>
                </a:lnTo>
                <a:cubicBezTo>
                  <a:pt x="3573" y="106"/>
                  <a:pt x="3563" y="108"/>
                  <a:pt x="3552" y="108"/>
                </a:cubicBezTo>
                <a:cubicBezTo>
                  <a:pt x="3530" y="108"/>
                  <a:pt x="3501" y="101"/>
                  <a:pt x="3491" y="101"/>
                </a:cubicBezTo>
                <a:lnTo>
                  <a:pt x="3434" y="101"/>
                </a:lnTo>
                <a:lnTo>
                  <a:pt x="3420" y="87"/>
                </a:lnTo>
                <a:lnTo>
                  <a:pt x="3391" y="44"/>
                </a:lnTo>
                <a:lnTo>
                  <a:pt x="3391" y="44"/>
                </a:lnTo>
                <a:cubicBezTo>
                  <a:pt x="3391" y="87"/>
                  <a:pt x="3405" y="130"/>
                  <a:pt x="3405" y="130"/>
                </a:cubicBezTo>
                <a:cubicBezTo>
                  <a:pt x="3410" y="135"/>
                  <a:pt x="3415" y="136"/>
                  <a:pt x="3420" y="136"/>
                </a:cubicBezTo>
                <a:cubicBezTo>
                  <a:pt x="3431" y="136"/>
                  <a:pt x="3444" y="130"/>
                  <a:pt x="3463" y="130"/>
                </a:cubicBezTo>
                <a:lnTo>
                  <a:pt x="3477" y="130"/>
                </a:lnTo>
                <a:cubicBezTo>
                  <a:pt x="3491" y="144"/>
                  <a:pt x="3520" y="173"/>
                  <a:pt x="3534" y="173"/>
                </a:cubicBezTo>
                <a:lnTo>
                  <a:pt x="3563" y="187"/>
                </a:lnTo>
                <a:cubicBezTo>
                  <a:pt x="3570" y="180"/>
                  <a:pt x="3585" y="177"/>
                  <a:pt x="3601" y="177"/>
                </a:cubicBezTo>
                <a:cubicBezTo>
                  <a:pt x="3617" y="177"/>
                  <a:pt x="3635" y="180"/>
                  <a:pt x="3649" y="187"/>
                </a:cubicBezTo>
                <a:lnTo>
                  <a:pt x="3664" y="187"/>
                </a:lnTo>
                <a:lnTo>
                  <a:pt x="3721" y="116"/>
                </a:lnTo>
                <a:lnTo>
                  <a:pt x="3721" y="116"/>
                </a:lnTo>
                <a:cubicBezTo>
                  <a:pt x="3736" y="187"/>
                  <a:pt x="3678" y="274"/>
                  <a:pt x="3649" y="288"/>
                </a:cubicBezTo>
                <a:cubicBezTo>
                  <a:pt x="3621" y="302"/>
                  <a:pt x="3606" y="331"/>
                  <a:pt x="3606" y="345"/>
                </a:cubicBezTo>
                <a:cubicBezTo>
                  <a:pt x="3606" y="345"/>
                  <a:pt x="3621" y="360"/>
                  <a:pt x="3621" y="360"/>
                </a:cubicBezTo>
                <a:cubicBezTo>
                  <a:pt x="3621" y="360"/>
                  <a:pt x="3653" y="347"/>
                  <a:pt x="3674" y="347"/>
                </a:cubicBezTo>
                <a:cubicBezTo>
                  <a:pt x="3685" y="347"/>
                  <a:pt x="3693" y="350"/>
                  <a:pt x="3693" y="360"/>
                </a:cubicBezTo>
                <a:cubicBezTo>
                  <a:pt x="3705" y="385"/>
                  <a:pt x="3653" y="420"/>
                  <a:pt x="3629" y="420"/>
                </a:cubicBezTo>
                <a:cubicBezTo>
                  <a:pt x="3626" y="420"/>
                  <a:pt x="3623" y="419"/>
                  <a:pt x="3621" y="417"/>
                </a:cubicBezTo>
                <a:cubicBezTo>
                  <a:pt x="3592" y="389"/>
                  <a:pt x="3578" y="360"/>
                  <a:pt x="3592" y="345"/>
                </a:cubicBezTo>
                <a:cubicBezTo>
                  <a:pt x="3592" y="317"/>
                  <a:pt x="3592" y="317"/>
                  <a:pt x="3606" y="317"/>
                </a:cubicBezTo>
                <a:cubicBezTo>
                  <a:pt x="3606" y="317"/>
                  <a:pt x="3606" y="274"/>
                  <a:pt x="3606" y="245"/>
                </a:cubicBezTo>
                <a:cubicBezTo>
                  <a:pt x="3606" y="235"/>
                  <a:pt x="3599" y="225"/>
                  <a:pt x="3585" y="225"/>
                </a:cubicBezTo>
                <a:cubicBezTo>
                  <a:pt x="3579" y="225"/>
                  <a:pt x="3572" y="226"/>
                  <a:pt x="3563" y="231"/>
                </a:cubicBezTo>
                <a:lnTo>
                  <a:pt x="3549" y="216"/>
                </a:lnTo>
                <a:cubicBezTo>
                  <a:pt x="3534" y="216"/>
                  <a:pt x="3520" y="202"/>
                  <a:pt x="3506" y="187"/>
                </a:cubicBezTo>
                <a:lnTo>
                  <a:pt x="3463" y="187"/>
                </a:lnTo>
                <a:cubicBezTo>
                  <a:pt x="3463" y="187"/>
                  <a:pt x="3448" y="187"/>
                  <a:pt x="3448" y="202"/>
                </a:cubicBezTo>
                <a:cubicBezTo>
                  <a:pt x="3420" y="216"/>
                  <a:pt x="3405" y="274"/>
                  <a:pt x="3420" y="302"/>
                </a:cubicBezTo>
                <a:lnTo>
                  <a:pt x="3434" y="317"/>
                </a:lnTo>
                <a:cubicBezTo>
                  <a:pt x="3439" y="314"/>
                  <a:pt x="3445" y="313"/>
                  <a:pt x="3450" y="313"/>
                </a:cubicBezTo>
                <a:cubicBezTo>
                  <a:pt x="3473" y="313"/>
                  <a:pt x="3491" y="334"/>
                  <a:pt x="3491" y="345"/>
                </a:cubicBezTo>
                <a:cubicBezTo>
                  <a:pt x="3491" y="360"/>
                  <a:pt x="3434" y="360"/>
                  <a:pt x="3420" y="360"/>
                </a:cubicBezTo>
                <a:cubicBezTo>
                  <a:pt x="3410" y="360"/>
                  <a:pt x="3394" y="366"/>
                  <a:pt x="3380" y="366"/>
                </a:cubicBezTo>
                <a:cubicBezTo>
                  <a:pt x="3373" y="366"/>
                  <a:pt x="3367" y="365"/>
                  <a:pt x="3362" y="360"/>
                </a:cubicBezTo>
                <a:cubicBezTo>
                  <a:pt x="3362" y="360"/>
                  <a:pt x="3362" y="331"/>
                  <a:pt x="3362" y="317"/>
                </a:cubicBezTo>
                <a:lnTo>
                  <a:pt x="3376" y="317"/>
                </a:lnTo>
                <a:lnTo>
                  <a:pt x="3405" y="302"/>
                </a:lnTo>
                <a:cubicBezTo>
                  <a:pt x="3391" y="288"/>
                  <a:pt x="3348" y="245"/>
                  <a:pt x="3333" y="231"/>
                </a:cubicBezTo>
                <a:cubicBezTo>
                  <a:pt x="3305" y="231"/>
                  <a:pt x="3276" y="245"/>
                  <a:pt x="3262" y="259"/>
                </a:cubicBezTo>
                <a:lnTo>
                  <a:pt x="3247" y="288"/>
                </a:lnTo>
                <a:cubicBezTo>
                  <a:pt x="3247" y="302"/>
                  <a:pt x="3262" y="331"/>
                  <a:pt x="3262" y="345"/>
                </a:cubicBezTo>
                <a:cubicBezTo>
                  <a:pt x="3262" y="360"/>
                  <a:pt x="3262" y="360"/>
                  <a:pt x="3262" y="374"/>
                </a:cubicBezTo>
                <a:cubicBezTo>
                  <a:pt x="3247" y="389"/>
                  <a:pt x="3247" y="403"/>
                  <a:pt x="3233" y="403"/>
                </a:cubicBezTo>
                <a:cubicBezTo>
                  <a:pt x="3233" y="403"/>
                  <a:pt x="3218" y="389"/>
                  <a:pt x="3218" y="389"/>
                </a:cubicBezTo>
                <a:lnTo>
                  <a:pt x="3233" y="317"/>
                </a:lnTo>
                <a:cubicBezTo>
                  <a:pt x="3190" y="302"/>
                  <a:pt x="3075" y="231"/>
                  <a:pt x="3060" y="187"/>
                </a:cubicBezTo>
                <a:cubicBezTo>
                  <a:pt x="3046" y="159"/>
                  <a:pt x="3032" y="116"/>
                  <a:pt x="3017" y="87"/>
                </a:cubicBezTo>
                <a:lnTo>
                  <a:pt x="3017" y="87"/>
                </a:lnTo>
                <a:cubicBezTo>
                  <a:pt x="3024" y="101"/>
                  <a:pt x="3028" y="108"/>
                  <a:pt x="3032" y="108"/>
                </a:cubicBezTo>
                <a:cubicBezTo>
                  <a:pt x="3035" y="108"/>
                  <a:pt x="3039" y="101"/>
                  <a:pt x="3046" y="87"/>
                </a:cubicBezTo>
                <a:cubicBezTo>
                  <a:pt x="3056" y="77"/>
                  <a:pt x="3045" y="67"/>
                  <a:pt x="3027" y="67"/>
                </a:cubicBezTo>
                <a:cubicBezTo>
                  <a:pt x="3020" y="67"/>
                  <a:pt x="3011" y="68"/>
                  <a:pt x="3003" y="73"/>
                </a:cubicBezTo>
                <a:cubicBezTo>
                  <a:pt x="2974" y="87"/>
                  <a:pt x="2974" y="116"/>
                  <a:pt x="2989" y="130"/>
                </a:cubicBezTo>
                <a:cubicBezTo>
                  <a:pt x="2974" y="116"/>
                  <a:pt x="2945" y="101"/>
                  <a:pt x="2945" y="101"/>
                </a:cubicBezTo>
                <a:lnTo>
                  <a:pt x="2945" y="101"/>
                </a:lnTo>
                <a:cubicBezTo>
                  <a:pt x="2945" y="101"/>
                  <a:pt x="2945" y="159"/>
                  <a:pt x="2960" y="173"/>
                </a:cubicBezTo>
                <a:cubicBezTo>
                  <a:pt x="2960" y="187"/>
                  <a:pt x="2974" y="216"/>
                  <a:pt x="2974" y="231"/>
                </a:cubicBezTo>
                <a:cubicBezTo>
                  <a:pt x="2974" y="241"/>
                  <a:pt x="2967" y="251"/>
                  <a:pt x="2963" y="251"/>
                </a:cubicBezTo>
                <a:cubicBezTo>
                  <a:pt x="2961" y="251"/>
                  <a:pt x="2960" y="249"/>
                  <a:pt x="2960" y="245"/>
                </a:cubicBezTo>
                <a:lnTo>
                  <a:pt x="2888" y="187"/>
                </a:lnTo>
                <a:cubicBezTo>
                  <a:pt x="2802" y="144"/>
                  <a:pt x="2672" y="101"/>
                  <a:pt x="2658" y="101"/>
                </a:cubicBezTo>
                <a:cubicBezTo>
                  <a:pt x="2629" y="101"/>
                  <a:pt x="2672" y="130"/>
                  <a:pt x="2687" y="144"/>
                </a:cubicBezTo>
                <a:cubicBezTo>
                  <a:pt x="2701" y="144"/>
                  <a:pt x="2730" y="159"/>
                  <a:pt x="2773" y="173"/>
                </a:cubicBezTo>
                <a:lnTo>
                  <a:pt x="2773" y="216"/>
                </a:lnTo>
                <a:lnTo>
                  <a:pt x="2773" y="259"/>
                </a:lnTo>
                <a:cubicBezTo>
                  <a:pt x="2762" y="292"/>
                  <a:pt x="2743" y="308"/>
                  <a:pt x="2735" y="308"/>
                </a:cubicBezTo>
                <a:cubicBezTo>
                  <a:pt x="2732" y="308"/>
                  <a:pt x="2730" y="306"/>
                  <a:pt x="2730" y="302"/>
                </a:cubicBezTo>
                <a:lnTo>
                  <a:pt x="2730" y="288"/>
                </a:lnTo>
                <a:cubicBezTo>
                  <a:pt x="2716" y="259"/>
                  <a:pt x="2773" y="245"/>
                  <a:pt x="2730" y="202"/>
                </a:cubicBezTo>
                <a:lnTo>
                  <a:pt x="2701" y="173"/>
                </a:lnTo>
                <a:cubicBezTo>
                  <a:pt x="2687" y="202"/>
                  <a:pt x="2629" y="245"/>
                  <a:pt x="2572" y="259"/>
                </a:cubicBezTo>
                <a:lnTo>
                  <a:pt x="2615" y="345"/>
                </a:lnTo>
                <a:cubicBezTo>
                  <a:pt x="2601" y="360"/>
                  <a:pt x="2558" y="403"/>
                  <a:pt x="2529" y="432"/>
                </a:cubicBezTo>
                <a:lnTo>
                  <a:pt x="2543" y="532"/>
                </a:lnTo>
                <a:cubicBezTo>
                  <a:pt x="2543" y="532"/>
                  <a:pt x="2543" y="547"/>
                  <a:pt x="2529" y="547"/>
                </a:cubicBezTo>
                <a:cubicBezTo>
                  <a:pt x="2529" y="561"/>
                  <a:pt x="2514" y="561"/>
                  <a:pt x="2514" y="561"/>
                </a:cubicBezTo>
                <a:cubicBezTo>
                  <a:pt x="2500" y="532"/>
                  <a:pt x="2486" y="504"/>
                  <a:pt x="2471" y="475"/>
                </a:cubicBezTo>
                <a:cubicBezTo>
                  <a:pt x="2471" y="460"/>
                  <a:pt x="2500" y="446"/>
                  <a:pt x="2500" y="417"/>
                </a:cubicBezTo>
                <a:lnTo>
                  <a:pt x="2500" y="360"/>
                </a:lnTo>
                <a:cubicBezTo>
                  <a:pt x="2529" y="345"/>
                  <a:pt x="2572" y="231"/>
                  <a:pt x="2586" y="187"/>
                </a:cubicBezTo>
                <a:cubicBezTo>
                  <a:pt x="2586" y="159"/>
                  <a:pt x="2543" y="130"/>
                  <a:pt x="2529" y="130"/>
                </a:cubicBezTo>
                <a:cubicBezTo>
                  <a:pt x="2514" y="130"/>
                  <a:pt x="2500" y="216"/>
                  <a:pt x="2500" y="231"/>
                </a:cubicBezTo>
                <a:cubicBezTo>
                  <a:pt x="2500" y="257"/>
                  <a:pt x="2464" y="319"/>
                  <a:pt x="2447" y="319"/>
                </a:cubicBezTo>
                <a:cubicBezTo>
                  <a:pt x="2445" y="319"/>
                  <a:pt x="2444" y="318"/>
                  <a:pt x="2443" y="317"/>
                </a:cubicBezTo>
                <a:cubicBezTo>
                  <a:pt x="2414" y="302"/>
                  <a:pt x="2414" y="274"/>
                  <a:pt x="2428" y="259"/>
                </a:cubicBezTo>
                <a:cubicBezTo>
                  <a:pt x="2428" y="259"/>
                  <a:pt x="2443" y="231"/>
                  <a:pt x="2457" y="202"/>
                </a:cubicBezTo>
                <a:lnTo>
                  <a:pt x="2428" y="187"/>
                </a:lnTo>
                <a:lnTo>
                  <a:pt x="2414" y="173"/>
                </a:lnTo>
                <a:cubicBezTo>
                  <a:pt x="2385" y="173"/>
                  <a:pt x="2342" y="187"/>
                  <a:pt x="2342" y="216"/>
                </a:cubicBezTo>
                <a:cubicBezTo>
                  <a:pt x="2356" y="231"/>
                  <a:pt x="2356" y="245"/>
                  <a:pt x="2342" y="245"/>
                </a:cubicBezTo>
                <a:lnTo>
                  <a:pt x="2328" y="259"/>
                </a:lnTo>
                <a:cubicBezTo>
                  <a:pt x="2299" y="245"/>
                  <a:pt x="2285" y="231"/>
                  <a:pt x="2285" y="187"/>
                </a:cubicBezTo>
                <a:lnTo>
                  <a:pt x="2285" y="159"/>
                </a:lnTo>
                <a:cubicBezTo>
                  <a:pt x="2285" y="130"/>
                  <a:pt x="2313" y="130"/>
                  <a:pt x="2328" y="130"/>
                </a:cubicBezTo>
                <a:lnTo>
                  <a:pt x="2342" y="116"/>
                </a:lnTo>
                <a:cubicBezTo>
                  <a:pt x="2346" y="112"/>
                  <a:pt x="2343" y="110"/>
                  <a:pt x="2336" y="110"/>
                </a:cubicBezTo>
                <a:cubicBezTo>
                  <a:pt x="2317" y="110"/>
                  <a:pt x="2263" y="126"/>
                  <a:pt x="2241" y="159"/>
                </a:cubicBezTo>
                <a:cubicBezTo>
                  <a:pt x="2213" y="187"/>
                  <a:pt x="2184" y="231"/>
                  <a:pt x="2184" y="245"/>
                </a:cubicBezTo>
                <a:cubicBezTo>
                  <a:pt x="2170" y="245"/>
                  <a:pt x="2170" y="231"/>
                  <a:pt x="2155" y="216"/>
                </a:cubicBezTo>
                <a:lnTo>
                  <a:pt x="2155" y="187"/>
                </a:lnTo>
                <a:cubicBezTo>
                  <a:pt x="2155" y="187"/>
                  <a:pt x="2155" y="173"/>
                  <a:pt x="2155" y="159"/>
                </a:cubicBezTo>
                <a:lnTo>
                  <a:pt x="2170" y="159"/>
                </a:lnTo>
                <a:cubicBezTo>
                  <a:pt x="2170" y="144"/>
                  <a:pt x="2155" y="130"/>
                  <a:pt x="2127" y="130"/>
                </a:cubicBezTo>
                <a:lnTo>
                  <a:pt x="2098" y="130"/>
                </a:lnTo>
                <a:cubicBezTo>
                  <a:pt x="2098" y="130"/>
                  <a:pt x="2055" y="231"/>
                  <a:pt x="2040" y="245"/>
                </a:cubicBezTo>
                <a:cubicBezTo>
                  <a:pt x="2026" y="274"/>
                  <a:pt x="2012" y="288"/>
                  <a:pt x="1997" y="288"/>
                </a:cubicBezTo>
                <a:lnTo>
                  <a:pt x="1997" y="274"/>
                </a:lnTo>
                <a:cubicBezTo>
                  <a:pt x="1997" y="274"/>
                  <a:pt x="1983" y="259"/>
                  <a:pt x="1983" y="245"/>
                </a:cubicBezTo>
                <a:cubicBezTo>
                  <a:pt x="1970" y="220"/>
                  <a:pt x="1958" y="185"/>
                  <a:pt x="1927" y="185"/>
                </a:cubicBezTo>
                <a:cubicBezTo>
                  <a:pt x="1922" y="185"/>
                  <a:pt x="1917" y="185"/>
                  <a:pt x="1911" y="187"/>
                </a:cubicBezTo>
                <a:lnTo>
                  <a:pt x="1882" y="202"/>
                </a:lnTo>
                <a:cubicBezTo>
                  <a:pt x="1882" y="245"/>
                  <a:pt x="1854" y="288"/>
                  <a:pt x="1839" y="288"/>
                </a:cubicBezTo>
                <a:cubicBezTo>
                  <a:pt x="1839" y="288"/>
                  <a:pt x="1810" y="302"/>
                  <a:pt x="1796" y="331"/>
                </a:cubicBezTo>
                <a:lnTo>
                  <a:pt x="1782" y="345"/>
                </a:lnTo>
                <a:lnTo>
                  <a:pt x="1782" y="374"/>
                </a:lnTo>
                <a:cubicBezTo>
                  <a:pt x="1767" y="374"/>
                  <a:pt x="1724" y="345"/>
                  <a:pt x="1710" y="345"/>
                </a:cubicBezTo>
                <a:cubicBezTo>
                  <a:pt x="1710" y="331"/>
                  <a:pt x="1710" y="317"/>
                  <a:pt x="1710" y="302"/>
                </a:cubicBezTo>
                <a:lnTo>
                  <a:pt x="1667" y="317"/>
                </a:lnTo>
                <a:cubicBezTo>
                  <a:pt x="1624" y="317"/>
                  <a:pt x="1652" y="374"/>
                  <a:pt x="1652" y="403"/>
                </a:cubicBezTo>
                <a:lnTo>
                  <a:pt x="1638" y="417"/>
                </a:lnTo>
                <a:cubicBezTo>
                  <a:pt x="1652" y="417"/>
                  <a:pt x="1681" y="432"/>
                  <a:pt x="1695" y="446"/>
                </a:cubicBezTo>
                <a:cubicBezTo>
                  <a:pt x="1710" y="446"/>
                  <a:pt x="1739" y="475"/>
                  <a:pt x="1782" y="489"/>
                </a:cubicBezTo>
                <a:lnTo>
                  <a:pt x="1782" y="417"/>
                </a:lnTo>
                <a:cubicBezTo>
                  <a:pt x="1782" y="417"/>
                  <a:pt x="1810" y="403"/>
                  <a:pt x="1810" y="403"/>
                </a:cubicBezTo>
                <a:cubicBezTo>
                  <a:pt x="1825" y="403"/>
                  <a:pt x="1825" y="417"/>
                  <a:pt x="1825" y="432"/>
                </a:cubicBezTo>
                <a:lnTo>
                  <a:pt x="1825" y="460"/>
                </a:lnTo>
                <a:cubicBezTo>
                  <a:pt x="1825" y="489"/>
                  <a:pt x="1854" y="561"/>
                  <a:pt x="1897" y="604"/>
                </a:cubicBezTo>
                <a:lnTo>
                  <a:pt x="1940" y="647"/>
                </a:lnTo>
                <a:lnTo>
                  <a:pt x="1983" y="662"/>
                </a:lnTo>
                <a:cubicBezTo>
                  <a:pt x="1997" y="647"/>
                  <a:pt x="2055" y="647"/>
                  <a:pt x="2069" y="633"/>
                </a:cubicBezTo>
                <a:cubicBezTo>
                  <a:pt x="2083" y="633"/>
                  <a:pt x="2098" y="647"/>
                  <a:pt x="2127" y="676"/>
                </a:cubicBezTo>
                <a:lnTo>
                  <a:pt x="2141" y="705"/>
                </a:lnTo>
                <a:cubicBezTo>
                  <a:pt x="2141" y="709"/>
                  <a:pt x="2144" y="711"/>
                  <a:pt x="2149" y="711"/>
                </a:cubicBezTo>
                <a:cubicBezTo>
                  <a:pt x="2158" y="711"/>
                  <a:pt x="2174" y="705"/>
                  <a:pt x="2184" y="705"/>
                </a:cubicBezTo>
                <a:cubicBezTo>
                  <a:pt x="2198" y="705"/>
                  <a:pt x="2227" y="705"/>
                  <a:pt x="2241" y="719"/>
                </a:cubicBezTo>
                <a:lnTo>
                  <a:pt x="2256" y="733"/>
                </a:lnTo>
                <a:cubicBezTo>
                  <a:pt x="2256" y="762"/>
                  <a:pt x="2241" y="805"/>
                  <a:pt x="2241" y="805"/>
                </a:cubicBezTo>
                <a:cubicBezTo>
                  <a:pt x="2241" y="808"/>
                  <a:pt x="2239" y="809"/>
                  <a:pt x="2234" y="809"/>
                </a:cubicBezTo>
                <a:cubicBezTo>
                  <a:pt x="2212" y="809"/>
                  <a:pt x="2150" y="786"/>
                  <a:pt x="2127" y="762"/>
                </a:cubicBezTo>
                <a:cubicBezTo>
                  <a:pt x="2118" y="745"/>
                  <a:pt x="2105" y="738"/>
                  <a:pt x="2095" y="738"/>
                </a:cubicBezTo>
                <a:cubicBezTo>
                  <a:pt x="2088" y="738"/>
                  <a:pt x="2083" y="742"/>
                  <a:pt x="2083" y="748"/>
                </a:cubicBezTo>
                <a:lnTo>
                  <a:pt x="2098" y="762"/>
                </a:lnTo>
                <a:lnTo>
                  <a:pt x="2098" y="776"/>
                </a:lnTo>
                <a:cubicBezTo>
                  <a:pt x="2098" y="791"/>
                  <a:pt x="2026" y="834"/>
                  <a:pt x="2012" y="863"/>
                </a:cubicBezTo>
                <a:cubicBezTo>
                  <a:pt x="2003" y="880"/>
                  <a:pt x="2000" y="887"/>
                  <a:pt x="1998" y="887"/>
                </a:cubicBezTo>
                <a:cubicBezTo>
                  <a:pt x="1997" y="887"/>
                  <a:pt x="1997" y="883"/>
                  <a:pt x="1997" y="877"/>
                </a:cubicBezTo>
                <a:cubicBezTo>
                  <a:pt x="1997" y="877"/>
                  <a:pt x="1976" y="845"/>
                  <a:pt x="1961" y="845"/>
                </a:cubicBezTo>
                <a:cubicBezTo>
                  <a:pt x="1958" y="845"/>
                  <a:pt x="1956" y="846"/>
                  <a:pt x="1954" y="848"/>
                </a:cubicBezTo>
                <a:cubicBezTo>
                  <a:pt x="1954" y="848"/>
                  <a:pt x="1897" y="762"/>
                  <a:pt x="1854" y="748"/>
                </a:cubicBezTo>
                <a:cubicBezTo>
                  <a:pt x="1843" y="738"/>
                  <a:pt x="1835" y="733"/>
                  <a:pt x="1829" y="733"/>
                </a:cubicBezTo>
                <a:cubicBezTo>
                  <a:pt x="1818" y="733"/>
                  <a:pt x="1816" y="749"/>
                  <a:pt x="1825" y="776"/>
                </a:cubicBezTo>
                <a:lnTo>
                  <a:pt x="1839" y="805"/>
                </a:lnTo>
                <a:lnTo>
                  <a:pt x="1854" y="820"/>
                </a:lnTo>
                <a:cubicBezTo>
                  <a:pt x="1854" y="834"/>
                  <a:pt x="1839" y="848"/>
                  <a:pt x="1825" y="848"/>
                </a:cubicBezTo>
                <a:cubicBezTo>
                  <a:pt x="1825" y="848"/>
                  <a:pt x="1796" y="863"/>
                  <a:pt x="1767" y="863"/>
                </a:cubicBezTo>
                <a:lnTo>
                  <a:pt x="1739" y="848"/>
                </a:lnTo>
                <a:cubicBezTo>
                  <a:pt x="1733" y="843"/>
                  <a:pt x="1728" y="840"/>
                  <a:pt x="1723" y="840"/>
                </a:cubicBezTo>
                <a:cubicBezTo>
                  <a:pt x="1704" y="840"/>
                  <a:pt x="1690" y="880"/>
                  <a:pt x="1667" y="891"/>
                </a:cubicBezTo>
                <a:cubicBezTo>
                  <a:pt x="1624" y="891"/>
                  <a:pt x="1624" y="920"/>
                  <a:pt x="1624" y="963"/>
                </a:cubicBezTo>
                <a:cubicBezTo>
                  <a:pt x="1624" y="973"/>
                  <a:pt x="1609" y="984"/>
                  <a:pt x="1601" y="984"/>
                </a:cubicBezTo>
                <a:cubicBezTo>
                  <a:pt x="1597" y="984"/>
                  <a:pt x="1595" y="982"/>
                  <a:pt x="1595" y="978"/>
                </a:cubicBezTo>
                <a:cubicBezTo>
                  <a:pt x="1581" y="978"/>
                  <a:pt x="1581" y="949"/>
                  <a:pt x="1581" y="935"/>
                </a:cubicBezTo>
                <a:lnTo>
                  <a:pt x="1595" y="906"/>
                </a:lnTo>
                <a:cubicBezTo>
                  <a:pt x="1603" y="881"/>
                  <a:pt x="1583" y="865"/>
                  <a:pt x="1564" y="865"/>
                </a:cubicBezTo>
                <a:cubicBezTo>
                  <a:pt x="1550" y="865"/>
                  <a:pt x="1537" y="873"/>
                  <a:pt x="1537" y="891"/>
                </a:cubicBezTo>
                <a:cubicBezTo>
                  <a:pt x="1537" y="913"/>
                  <a:pt x="1534" y="924"/>
                  <a:pt x="1527" y="924"/>
                </a:cubicBezTo>
                <a:cubicBezTo>
                  <a:pt x="1519" y="924"/>
                  <a:pt x="1509" y="913"/>
                  <a:pt x="1494" y="891"/>
                </a:cubicBezTo>
                <a:lnTo>
                  <a:pt x="1480" y="863"/>
                </a:lnTo>
                <a:cubicBezTo>
                  <a:pt x="1471" y="835"/>
                  <a:pt x="1456" y="825"/>
                  <a:pt x="1446" y="825"/>
                </a:cubicBezTo>
                <a:cubicBezTo>
                  <a:pt x="1441" y="825"/>
                  <a:pt x="1437" y="829"/>
                  <a:pt x="1437" y="834"/>
                </a:cubicBezTo>
                <a:cubicBezTo>
                  <a:pt x="1394" y="891"/>
                  <a:pt x="1351" y="935"/>
                  <a:pt x="1322" y="1006"/>
                </a:cubicBezTo>
                <a:cubicBezTo>
                  <a:pt x="1322" y="1021"/>
                  <a:pt x="1322" y="1035"/>
                  <a:pt x="1336" y="1035"/>
                </a:cubicBezTo>
                <a:cubicBezTo>
                  <a:pt x="1336" y="1035"/>
                  <a:pt x="1343" y="1041"/>
                  <a:pt x="1351" y="1041"/>
                </a:cubicBezTo>
                <a:cubicBezTo>
                  <a:pt x="1355" y="1041"/>
                  <a:pt x="1360" y="1040"/>
                  <a:pt x="1365" y="1035"/>
                </a:cubicBezTo>
                <a:cubicBezTo>
                  <a:pt x="1365" y="1035"/>
                  <a:pt x="1365" y="1021"/>
                  <a:pt x="1365" y="1021"/>
                </a:cubicBezTo>
                <a:cubicBezTo>
                  <a:pt x="1375" y="982"/>
                  <a:pt x="1384" y="963"/>
                  <a:pt x="1402" y="963"/>
                </a:cubicBezTo>
                <a:cubicBezTo>
                  <a:pt x="1411" y="963"/>
                  <a:pt x="1423" y="968"/>
                  <a:pt x="1437" y="978"/>
                </a:cubicBezTo>
                <a:lnTo>
                  <a:pt x="1466" y="1006"/>
                </a:lnTo>
                <a:cubicBezTo>
                  <a:pt x="1509" y="1006"/>
                  <a:pt x="1595" y="1049"/>
                  <a:pt x="1609" y="1049"/>
                </a:cubicBezTo>
                <a:cubicBezTo>
                  <a:pt x="1624" y="1049"/>
                  <a:pt x="1667" y="1035"/>
                  <a:pt x="1710" y="1035"/>
                </a:cubicBezTo>
                <a:lnTo>
                  <a:pt x="1739" y="1035"/>
                </a:lnTo>
                <a:cubicBezTo>
                  <a:pt x="1753" y="1021"/>
                  <a:pt x="1767" y="1021"/>
                  <a:pt x="1782" y="1021"/>
                </a:cubicBezTo>
                <a:cubicBezTo>
                  <a:pt x="1782" y="1021"/>
                  <a:pt x="1796" y="1035"/>
                  <a:pt x="1796" y="1035"/>
                </a:cubicBezTo>
                <a:cubicBezTo>
                  <a:pt x="1808" y="1035"/>
                  <a:pt x="1828" y="1017"/>
                  <a:pt x="1836" y="1017"/>
                </a:cubicBezTo>
                <a:cubicBezTo>
                  <a:pt x="1838" y="1017"/>
                  <a:pt x="1839" y="1018"/>
                  <a:pt x="1839" y="1021"/>
                </a:cubicBezTo>
                <a:lnTo>
                  <a:pt x="1854" y="1035"/>
                </a:lnTo>
                <a:cubicBezTo>
                  <a:pt x="1854" y="1043"/>
                  <a:pt x="1858" y="1052"/>
                  <a:pt x="1865" y="1052"/>
                </a:cubicBezTo>
                <a:cubicBezTo>
                  <a:pt x="1870" y="1052"/>
                  <a:pt x="1876" y="1047"/>
                  <a:pt x="1882" y="1035"/>
                </a:cubicBezTo>
                <a:lnTo>
                  <a:pt x="1897" y="1035"/>
                </a:lnTo>
                <a:cubicBezTo>
                  <a:pt x="1911" y="1021"/>
                  <a:pt x="1925" y="1021"/>
                  <a:pt x="1940" y="1021"/>
                </a:cubicBezTo>
                <a:lnTo>
                  <a:pt x="1954" y="1035"/>
                </a:lnTo>
                <a:cubicBezTo>
                  <a:pt x="1954" y="1064"/>
                  <a:pt x="1954" y="1121"/>
                  <a:pt x="1954" y="1179"/>
                </a:cubicBezTo>
                <a:lnTo>
                  <a:pt x="1940" y="1222"/>
                </a:lnTo>
                <a:cubicBezTo>
                  <a:pt x="1925" y="1236"/>
                  <a:pt x="1882" y="1222"/>
                  <a:pt x="1911" y="1279"/>
                </a:cubicBezTo>
                <a:cubicBezTo>
                  <a:pt x="1925" y="1294"/>
                  <a:pt x="1940" y="1322"/>
                  <a:pt x="1954" y="1337"/>
                </a:cubicBezTo>
                <a:lnTo>
                  <a:pt x="1968" y="1366"/>
                </a:lnTo>
                <a:cubicBezTo>
                  <a:pt x="2012" y="1366"/>
                  <a:pt x="2026" y="1394"/>
                  <a:pt x="2026" y="1409"/>
                </a:cubicBezTo>
                <a:cubicBezTo>
                  <a:pt x="2026" y="1416"/>
                  <a:pt x="2022" y="1419"/>
                  <a:pt x="2017" y="1419"/>
                </a:cubicBezTo>
                <a:cubicBezTo>
                  <a:pt x="2012" y="1419"/>
                  <a:pt x="2004" y="1416"/>
                  <a:pt x="1997" y="1409"/>
                </a:cubicBezTo>
                <a:lnTo>
                  <a:pt x="1983" y="1394"/>
                </a:lnTo>
                <a:cubicBezTo>
                  <a:pt x="1983" y="1394"/>
                  <a:pt x="1968" y="1437"/>
                  <a:pt x="1968" y="1452"/>
                </a:cubicBezTo>
                <a:cubicBezTo>
                  <a:pt x="1958" y="1462"/>
                  <a:pt x="1948" y="1472"/>
                  <a:pt x="1933" y="1472"/>
                </a:cubicBezTo>
                <a:cubicBezTo>
                  <a:pt x="1927" y="1472"/>
                  <a:pt x="1919" y="1470"/>
                  <a:pt x="1911" y="1466"/>
                </a:cubicBezTo>
                <a:lnTo>
                  <a:pt x="1897" y="1452"/>
                </a:lnTo>
                <a:cubicBezTo>
                  <a:pt x="1854" y="1423"/>
                  <a:pt x="1911" y="1409"/>
                  <a:pt x="1897" y="1380"/>
                </a:cubicBezTo>
                <a:cubicBezTo>
                  <a:pt x="1897" y="1366"/>
                  <a:pt x="1882" y="1351"/>
                  <a:pt x="1868" y="1351"/>
                </a:cubicBezTo>
                <a:cubicBezTo>
                  <a:pt x="1839" y="1337"/>
                  <a:pt x="1854" y="1322"/>
                  <a:pt x="1868" y="1294"/>
                </a:cubicBezTo>
                <a:lnTo>
                  <a:pt x="1868" y="1279"/>
                </a:lnTo>
                <a:cubicBezTo>
                  <a:pt x="1868" y="1265"/>
                  <a:pt x="1854" y="1265"/>
                  <a:pt x="1854" y="1251"/>
                </a:cubicBezTo>
                <a:lnTo>
                  <a:pt x="1839" y="1265"/>
                </a:lnTo>
                <a:lnTo>
                  <a:pt x="1825" y="1265"/>
                </a:lnTo>
                <a:cubicBezTo>
                  <a:pt x="1810" y="1279"/>
                  <a:pt x="1810" y="1308"/>
                  <a:pt x="1810" y="1322"/>
                </a:cubicBezTo>
                <a:cubicBezTo>
                  <a:pt x="1810" y="1322"/>
                  <a:pt x="1782" y="1380"/>
                  <a:pt x="1753" y="1437"/>
                </a:cubicBezTo>
                <a:lnTo>
                  <a:pt x="1767" y="1509"/>
                </a:lnTo>
                <a:cubicBezTo>
                  <a:pt x="1767" y="1516"/>
                  <a:pt x="1771" y="1520"/>
                  <a:pt x="1775" y="1520"/>
                </a:cubicBezTo>
                <a:cubicBezTo>
                  <a:pt x="1778" y="1520"/>
                  <a:pt x="1782" y="1516"/>
                  <a:pt x="1782" y="1509"/>
                </a:cubicBezTo>
                <a:cubicBezTo>
                  <a:pt x="1796" y="1509"/>
                  <a:pt x="1796" y="1538"/>
                  <a:pt x="1810" y="1595"/>
                </a:cubicBezTo>
                <a:lnTo>
                  <a:pt x="1782" y="1624"/>
                </a:lnTo>
                <a:cubicBezTo>
                  <a:pt x="1776" y="1627"/>
                  <a:pt x="1771" y="1628"/>
                  <a:pt x="1767" y="1628"/>
                </a:cubicBezTo>
                <a:cubicBezTo>
                  <a:pt x="1747" y="1628"/>
                  <a:pt x="1736" y="1607"/>
                  <a:pt x="1724" y="1595"/>
                </a:cubicBezTo>
                <a:lnTo>
                  <a:pt x="1710" y="1581"/>
                </a:lnTo>
                <a:lnTo>
                  <a:pt x="1652" y="1581"/>
                </a:lnTo>
                <a:lnTo>
                  <a:pt x="1624" y="1567"/>
                </a:lnTo>
                <a:cubicBezTo>
                  <a:pt x="1624" y="1567"/>
                  <a:pt x="1609" y="1567"/>
                  <a:pt x="1609" y="1581"/>
                </a:cubicBezTo>
                <a:cubicBezTo>
                  <a:pt x="1595" y="1581"/>
                  <a:pt x="1595" y="1595"/>
                  <a:pt x="1595" y="1610"/>
                </a:cubicBezTo>
                <a:lnTo>
                  <a:pt x="1638" y="1639"/>
                </a:lnTo>
                <a:cubicBezTo>
                  <a:pt x="1673" y="1674"/>
                  <a:pt x="1719" y="1700"/>
                  <a:pt x="1734" y="1700"/>
                </a:cubicBezTo>
                <a:cubicBezTo>
                  <a:pt x="1737" y="1700"/>
                  <a:pt x="1739" y="1699"/>
                  <a:pt x="1739" y="1696"/>
                </a:cubicBezTo>
                <a:cubicBezTo>
                  <a:pt x="1753" y="1696"/>
                  <a:pt x="1796" y="1739"/>
                  <a:pt x="1796" y="1753"/>
                </a:cubicBezTo>
                <a:cubicBezTo>
                  <a:pt x="1799" y="1757"/>
                  <a:pt x="1804" y="1759"/>
                  <a:pt x="1808" y="1759"/>
                </a:cubicBezTo>
                <a:cubicBezTo>
                  <a:pt x="1823" y="1759"/>
                  <a:pt x="1843" y="1740"/>
                  <a:pt x="1854" y="1696"/>
                </a:cubicBezTo>
                <a:lnTo>
                  <a:pt x="1882" y="1725"/>
                </a:lnTo>
                <a:cubicBezTo>
                  <a:pt x="1911" y="1739"/>
                  <a:pt x="1940" y="1753"/>
                  <a:pt x="1897" y="1797"/>
                </a:cubicBezTo>
                <a:lnTo>
                  <a:pt x="1897" y="1811"/>
                </a:lnTo>
                <a:cubicBezTo>
                  <a:pt x="1897" y="1840"/>
                  <a:pt x="1954" y="1897"/>
                  <a:pt x="1940" y="1912"/>
                </a:cubicBezTo>
                <a:cubicBezTo>
                  <a:pt x="1940" y="1926"/>
                  <a:pt x="1925" y="1983"/>
                  <a:pt x="1925" y="2012"/>
                </a:cubicBezTo>
                <a:cubicBezTo>
                  <a:pt x="1925" y="2026"/>
                  <a:pt x="1911" y="2055"/>
                  <a:pt x="1882" y="2070"/>
                </a:cubicBezTo>
                <a:lnTo>
                  <a:pt x="1882" y="2026"/>
                </a:lnTo>
                <a:lnTo>
                  <a:pt x="1882" y="1940"/>
                </a:lnTo>
                <a:cubicBezTo>
                  <a:pt x="1839" y="1955"/>
                  <a:pt x="1796" y="2012"/>
                  <a:pt x="1796" y="2041"/>
                </a:cubicBezTo>
                <a:cubicBezTo>
                  <a:pt x="1796" y="2048"/>
                  <a:pt x="1795" y="2050"/>
                  <a:pt x="1794" y="2050"/>
                </a:cubicBezTo>
                <a:cubicBezTo>
                  <a:pt x="1790" y="2050"/>
                  <a:pt x="1782" y="2023"/>
                  <a:pt x="1782" y="2012"/>
                </a:cubicBezTo>
                <a:cubicBezTo>
                  <a:pt x="1782" y="1998"/>
                  <a:pt x="1796" y="1940"/>
                  <a:pt x="1782" y="1926"/>
                </a:cubicBezTo>
                <a:cubicBezTo>
                  <a:pt x="1778" y="1924"/>
                  <a:pt x="1774" y="1923"/>
                  <a:pt x="1770" y="1923"/>
                </a:cubicBezTo>
                <a:cubicBezTo>
                  <a:pt x="1746" y="1923"/>
                  <a:pt x="1722" y="1960"/>
                  <a:pt x="1710" y="1998"/>
                </a:cubicBezTo>
                <a:lnTo>
                  <a:pt x="1652" y="1940"/>
                </a:lnTo>
                <a:cubicBezTo>
                  <a:pt x="1652" y="1936"/>
                  <a:pt x="1651" y="1934"/>
                  <a:pt x="1649" y="1934"/>
                </a:cubicBezTo>
                <a:cubicBezTo>
                  <a:pt x="1644" y="1934"/>
                  <a:pt x="1634" y="1944"/>
                  <a:pt x="1624" y="1955"/>
                </a:cubicBezTo>
                <a:lnTo>
                  <a:pt x="1595" y="1955"/>
                </a:lnTo>
                <a:cubicBezTo>
                  <a:pt x="1581" y="1955"/>
                  <a:pt x="1552" y="1926"/>
                  <a:pt x="1552" y="1897"/>
                </a:cubicBezTo>
                <a:lnTo>
                  <a:pt x="1552" y="1868"/>
                </a:lnTo>
                <a:lnTo>
                  <a:pt x="1552" y="1825"/>
                </a:lnTo>
                <a:cubicBezTo>
                  <a:pt x="1523" y="1825"/>
                  <a:pt x="1523" y="1868"/>
                  <a:pt x="1537" y="1897"/>
                </a:cubicBezTo>
                <a:lnTo>
                  <a:pt x="1509" y="1955"/>
                </a:lnTo>
                <a:cubicBezTo>
                  <a:pt x="1500" y="1982"/>
                  <a:pt x="1485" y="1992"/>
                  <a:pt x="1471" y="1992"/>
                </a:cubicBezTo>
                <a:cubicBezTo>
                  <a:pt x="1464" y="1992"/>
                  <a:pt x="1457" y="1989"/>
                  <a:pt x="1451" y="1983"/>
                </a:cubicBezTo>
                <a:lnTo>
                  <a:pt x="1408" y="1955"/>
                </a:lnTo>
                <a:cubicBezTo>
                  <a:pt x="1379" y="1897"/>
                  <a:pt x="1379" y="1840"/>
                  <a:pt x="1394" y="1840"/>
                </a:cubicBezTo>
                <a:cubicBezTo>
                  <a:pt x="1423" y="1840"/>
                  <a:pt x="1437" y="1883"/>
                  <a:pt x="1437" y="1897"/>
                </a:cubicBezTo>
                <a:cubicBezTo>
                  <a:pt x="1437" y="1904"/>
                  <a:pt x="1439" y="1907"/>
                  <a:pt x="1443" y="1907"/>
                </a:cubicBezTo>
                <a:cubicBezTo>
                  <a:pt x="1455" y="1907"/>
                  <a:pt x="1480" y="1876"/>
                  <a:pt x="1480" y="1854"/>
                </a:cubicBezTo>
                <a:cubicBezTo>
                  <a:pt x="1480" y="1825"/>
                  <a:pt x="1480" y="1797"/>
                  <a:pt x="1480" y="1768"/>
                </a:cubicBezTo>
                <a:lnTo>
                  <a:pt x="1480" y="1753"/>
                </a:lnTo>
                <a:lnTo>
                  <a:pt x="1480" y="1739"/>
                </a:lnTo>
                <a:cubicBezTo>
                  <a:pt x="1466" y="1725"/>
                  <a:pt x="1451" y="1725"/>
                  <a:pt x="1437" y="1725"/>
                </a:cubicBezTo>
                <a:lnTo>
                  <a:pt x="1437" y="1739"/>
                </a:lnTo>
                <a:cubicBezTo>
                  <a:pt x="1437" y="1773"/>
                  <a:pt x="1431" y="1784"/>
                  <a:pt x="1421" y="1784"/>
                </a:cubicBezTo>
                <a:cubicBezTo>
                  <a:pt x="1410" y="1784"/>
                  <a:pt x="1395" y="1769"/>
                  <a:pt x="1379" y="1753"/>
                </a:cubicBezTo>
                <a:lnTo>
                  <a:pt x="1379" y="1739"/>
                </a:lnTo>
                <a:cubicBezTo>
                  <a:pt x="1370" y="1739"/>
                  <a:pt x="1341" y="1752"/>
                  <a:pt x="1319" y="1752"/>
                </a:cubicBezTo>
                <a:cubicBezTo>
                  <a:pt x="1308" y="1752"/>
                  <a:pt x="1298" y="1749"/>
                  <a:pt x="1293" y="1739"/>
                </a:cubicBezTo>
                <a:cubicBezTo>
                  <a:pt x="1293" y="1725"/>
                  <a:pt x="1264" y="1696"/>
                  <a:pt x="1264" y="1696"/>
                </a:cubicBezTo>
                <a:cubicBezTo>
                  <a:pt x="1264" y="1696"/>
                  <a:pt x="1233" y="1728"/>
                  <a:pt x="1215" y="1728"/>
                </a:cubicBezTo>
                <a:cubicBezTo>
                  <a:pt x="1212" y="1728"/>
                  <a:pt x="1209" y="1727"/>
                  <a:pt x="1207" y="1725"/>
                </a:cubicBezTo>
                <a:cubicBezTo>
                  <a:pt x="1200" y="1710"/>
                  <a:pt x="1182" y="1707"/>
                  <a:pt x="1164" y="1707"/>
                </a:cubicBezTo>
                <a:cubicBezTo>
                  <a:pt x="1146" y="1707"/>
                  <a:pt x="1128" y="1710"/>
                  <a:pt x="1121" y="1710"/>
                </a:cubicBezTo>
                <a:cubicBezTo>
                  <a:pt x="1106" y="1725"/>
                  <a:pt x="1106" y="1739"/>
                  <a:pt x="1121" y="1753"/>
                </a:cubicBezTo>
                <a:lnTo>
                  <a:pt x="1135" y="1768"/>
                </a:lnTo>
                <a:lnTo>
                  <a:pt x="1150" y="1782"/>
                </a:lnTo>
                <a:cubicBezTo>
                  <a:pt x="1150" y="1782"/>
                  <a:pt x="1178" y="1797"/>
                  <a:pt x="1193" y="1797"/>
                </a:cubicBezTo>
                <a:lnTo>
                  <a:pt x="1207" y="1797"/>
                </a:lnTo>
                <a:cubicBezTo>
                  <a:pt x="1215" y="1788"/>
                  <a:pt x="1224" y="1780"/>
                  <a:pt x="1232" y="1780"/>
                </a:cubicBezTo>
                <a:cubicBezTo>
                  <a:pt x="1238" y="1780"/>
                  <a:pt x="1244" y="1784"/>
                  <a:pt x="1250" y="1797"/>
                </a:cubicBezTo>
                <a:cubicBezTo>
                  <a:pt x="1250" y="1811"/>
                  <a:pt x="1236" y="1840"/>
                  <a:pt x="1236" y="1854"/>
                </a:cubicBezTo>
                <a:lnTo>
                  <a:pt x="1221" y="1868"/>
                </a:lnTo>
                <a:cubicBezTo>
                  <a:pt x="1221" y="1879"/>
                  <a:pt x="1243" y="1889"/>
                  <a:pt x="1256" y="1889"/>
                </a:cubicBezTo>
                <a:cubicBezTo>
                  <a:pt x="1261" y="1889"/>
                  <a:pt x="1264" y="1887"/>
                  <a:pt x="1264" y="1883"/>
                </a:cubicBezTo>
                <a:cubicBezTo>
                  <a:pt x="1269" y="1874"/>
                  <a:pt x="1274" y="1871"/>
                  <a:pt x="1280" y="1871"/>
                </a:cubicBezTo>
                <a:cubicBezTo>
                  <a:pt x="1293" y="1871"/>
                  <a:pt x="1308" y="1891"/>
                  <a:pt x="1308" y="1912"/>
                </a:cubicBezTo>
                <a:cubicBezTo>
                  <a:pt x="1322" y="1926"/>
                  <a:pt x="1293" y="1955"/>
                  <a:pt x="1250" y="1983"/>
                </a:cubicBezTo>
                <a:lnTo>
                  <a:pt x="1207" y="1983"/>
                </a:lnTo>
                <a:lnTo>
                  <a:pt x="1178" y="1998"/>
                </a:lnTo>
                <a:cubicBezTo>
                  <a:pt x="1178" y="1987"/>
                  <a:pt x="1170" y="1982"/>
                  <a:pt x="1159" y="1982"/>
                </a:cubicBezTo>
                <a:cubicBezTo>
                  <a:pt x="1141" y="1982"/>
                  <a:pt x="1115" y="1994"/>
                  <a:pt x="1106" y="2012"/>
                </a:cubicBezTo>
                <a:cubicBezTo>
                  <a:pt x="1106" y="2041"/>
                  <a:pt x="1121" y="2084"/>
                  <a:pt x="1121" y="2084"/>
                </a:cubicBezTo>
                <a:cubicBezTo>
                  <a:pt x="1135" y="2098"/>
                  <a:pt x="1121" y="2127"/>
                  <a:pt x="1106" y="2141"/>
                </a:cubicBezTo>
                <a:cubicBezTo>
                  <a:pt x="1092" y="2156"/>
                  <a:pt x="1106" y="2170"/>
                  <a:pt x="1121" y="2184"/>
                </a:cubicBezTo>
                <a:lnTo>
                  <a:pt x="1121" y="2213"/>
                </a:lnTo>
                <a:cubicBezTo>
                  <a:pt x="1135" y="2256"/>
                  <a:pt x="1164" y="2271"/>
                  <a:pt x="1193" y="2271"/>
                </a:cubicBezTo>
                <a:lnTo>
                  <a:pt x="1221" y="2271"/>
                </a:lnTo>
                <a:cubicBezTo>
                  <a:pt x="1222" y="2272"/>
                  <a:pt x="1223" y="2272"/>
                  <a:pt x="1224" y="2272"/>
                </a:cubicBezTo>
                <a:cubicBezTo>
                  <a:pt x="1234" y="2272"/>
                  <a:pt x="1220" y="2199"/>
                  <a:pt x="1207" y="2199"/>
                </a:cubicBezTo>
                <a:cubicBezTo>
                  <a:pt x="1178" y="2184"/>
                  <a:pt x="1150" y="2141"/>
                  <a:pt x="1164" y="2127"/>
                </a:cubicBezTo>
                <a:cubicBezTo>
                  <a:pt x="1164" y="2113"/>
                  <a:pt x="1207" y="2055"/>
                  <a:pt x="1221" y="2055"/>
                </a:cubicBezTo>
                <a:cubicBezTo>
                  <a:pt x="1236" y="2070"/>
                  <a:pt x="1250" y="2098"/>
                  <a:pt x="1250" y="2141"/>
                </a:cubicBezTo>
                <a:lnTo>
                  <a:pt x="1250" y="2170"/>
                </a:lnTo>
                <a:lnTo>
                  <a:pt x="1250" y="2184"/>
                </a:lnTo>
                <a:cubicBezTo>
                  <a:pt x="1236" y="2199"/>
                  <a:pt x="1250" y="2199"/>
                  <a:pt x="1264" y="2199"/>
                </a:cubicBezTo>
                <a:cubicBezTo>
                  <a:pt x="1264" y="2199"/>
                  <a:pt x="1293" y="2127"/>
                  <a:pt x="1293" y="2098"/>
                </a:cubicBezTo>
                <a:cubicBezTo>
                  <a:pt x="1298" y="2089"/>
                  <a:pt x="1302" y="2086"/>
                  <a:pt x="1306" y="2086"/>
                </a:cubicBezTo>
                <a:cubicBezTo>
                  <a:pt x="1315" y="2086"/>
                  <a:pt x="1322" y="2103"/>
                  <a:pt x="1322" y="2113"/>
                </a:cubicBezTo>
                <a:cubicBezTo>
                  <a:pt x="1322" y="2127"/>
                  <a:pt x="1308" y="2199"/>
                  <a:pt x="1308" y="2213"/>
                </a:cubicBezTo>
                <a:cubicBezTo>
                  <a:pt x="1322" y="2242"/>
                  <a:pt x="1336" y="2285"/>
                  <a:pt x="1322" y="2314"/>
                </a:cubicBezTo>
                <a:cubicBezTo>
                  <a:pt x="1322" y="2318"/>
                  <a:pt x="1323" y="2320"/>
                  <a:pt x="1324" y="2320"/>
                </a:cubicBezTo>
                <a:cubicBezTo>
                  <a:pt x="1330" y="2320"/>
                  <a:pt x="1351" y="2266"/>
                  <a:pt x="1351" y="2242"/>
                </a:cubicBezTo>
                <a:cubicBezTo>
                  <a:pt x="1365" y="2213"/>
                  <a:pt x="1379" y="2156"/>
                  <a:pt x="1379" y="2141"/>
                </a:cubicBezTo>
                <a:cubicBezTo>
                  <a:pt x="1394" y="2127"/>
                  <a:pt x="1394" y="2113"/>
                  <a:pt x="1394" y="2113"/>
                </a:cubicBezTo>
                <a:cubicBezTo>
                  <a:pt x="1408" y="2113"/>
                  <a:pt x="1408" y="2141"/>
                  <a:pt x="1408" y="2170"/>
                </a:cubicBezTo>
                <a:lnTo>
                  <a:pt x="1408" y="2213"/>
                </a:lnTo>
                <a:lnTo>
                  <a:pt x="1423" y="2228"/>
                </a:lnTo>
                <a:cubicBezTo>
                  <a:pt x="1423" y="2271"/>
                  <a:pt x="1451" y="2299"/>
                  <a:pt x="1466" y="2299"/>
                </a:cubicBezTo>
                <a:cubicBezTo>
                  <a:pt x="1470" y="2295"/>
                  <a:pt x="1475" y="2293"/>
                  <a:pt x="1480" y="2293"/>
                </a:cubicBezTo>
                <a:cubicBezTo>
                  <a:pt x="1490" y="2293"/>
                  <a:pt x="1499" y="2299"/>
                  <a:pt x="1509" y="2299"/>
                </a:cubicBezTo>
                <a:lnTo>
                  <a:pt x="1523" y="2299"/>
                </a:lnTo>
                <a:lnTo>
                  <a:pt x="1566" y="2242"/>
                </a:lnTo>
                <a:cubicBezTo>
                  <a:pt x="1577" y="2245"/>
                  <a:pt x="1587" y="2246"/>
                  <a:pt x="1594" y="2246"/>
                </a:cubicBezTo>
                <a:cubicBezTo>
                  <a:pt x="1628" y="2246"/>
                  <a:pt x="1635" y="2225"/>
                  <a:pt x="1624" y="2213"/>
                </a:cubicBezTo>
                <a:cubicBezTo>
                  <a:pt x="1612" y="2202"/>
                  <a:pt x="1638" y="2181"/>
                  <a:pt x="1664" y="2181"/>
                </a:cubicBezTo>
                <a:cubicBezTo>
                  <a:pt x="1670" y="2181"/>
                  <a:pt x="1676" y="2182"/>
                  <a:pt x="1681" y="2184"/>
                </a:cubicBezTo>
                <a:cubicBezTo>
                  <a:pt x="1684" y="2188"/>
                  <a:pt x="1690" y="2189"/>
                  <a:pt x="1697" y="2189"/>
                </a:cubicBezTo>
                <a:cubicBezTo>
                  <a:pt x="1716" y="2189"/>
                  <a:pt x="1747" y="2180"/>
                  <a:pt x="1766" y="2180"/>
                </a:cubicBezTo>
                <a:cubicBezTo>
                  <a:pt x="1773" y="2180"/>
                  <a:pt x="1779" y="2181"/>
                  <a:pt x="1782" y="2184"/>
                </a:cubicBezTo>
                <a:cubicBezTo>
                  <a:pt x="1796" y="2198"/>
                  <a:pt x="1796" y="2239"/>
                  <a:pt x="1796" y="2255"/>
                </a:cubicBezTo>
                <a:lnTo>
                  <a:pt x="1796" y="2255"/>
                </a:lnTo>
                <a:cubicBezTo>
                  <a:pt x="1806" y="2251"/>
                  <a:pt x="1856" y="2239"/>
                  <a:pt x="1868" y="2228"/>
                </a:cubicBezTo>
                <a:cubicBezTo>
                  <a:pt x="1872" y="2224"/>
                  <a:pt x="1877" y="2222"/>
                  <a:pt x="1883" y="2222"/>
                </a:cubicBezTo>
                <a:cubicBezTo>
                  <a:pt x="1918" y="2222"/>
                  <a:pt x="1988" y="2276"/>
                  <a:pt x="2016" y="2276"/>
                </a:cubicBezTo>
                <a:cubicBezTo>
                  <a:pt x="2021" y="2276"/>
                  <a:pt x="2024" y="2274"/>
                  <a:pt x="2026" y="2271"/>
                </a:cubicBezTo>
                <a:cubicBezTo>
                  <a:pt x="2034" y="2266"/>
                  <a:pt x="2043" y="2265"/>
                  <a:pt x="2050" y="2265"/>
                </a:cubicBezTo>
                <a:cubicBezTo>
                  <a:pt x="2069" y="2265"/>
                  <a:pt x="2083" y="2275"/>
                  <a:pt x="2083" y="2285"/>
                </a:cubicBezTo>
                <a:cubicBezTo>
                  <a:pt x="2083" y="2299"/>
                  <a:pt x="2040" y="2343"/>
                  <a:pt x="2026" y="2343"/>
                </a:cubicBezTo>
                <a:lnTo>
                  <a:pt x="1983" y="2343"/>
                </a:lnTo>
                <a:cubicBezTo>
                  <a:pt x="1968" y="2343"/>
                  <a:pt x="1968" y="2357"/>
                  <a:pt x="1968" y="2371"/>
                </a:cubicBezTo>
                <a:cubicBezTo>
                  <a:pt x="1983" y="2386"/>
                  <a:pt x="1997" y="2400"/>
                  <a:pt x="2012" y="2414"/>
                </a:cubicBezTo>
                <a:lnTo>
                  <a:pt x="2055" y="2457"/>
                </a:lnTo>
                <a:cubicBezTo>
                  <a:pt x="2026" y="2486"/>
                  <a:pt x="1983" y="2529"/>
                  <a:pt x="1983" y="2544"/>
                </a:cubicBezTo>
                <a:cubicBezTo>
                  <a:pt x="1968" y="2544"/>
                  <a:pt x="1925" y="2486"/>
                  <a:pt x="1911" y="2472"/>
                </a:cubicBezTo>
                <a:cubicBezTo>
                  <a:pt x="1903" y="2455"/>
                  <a:pt x="1894" y="2448"/>
                  <a:pt x="1886" y="2448"/>
                </a:cubicBezTo>
                <a:cubicBezTo>
                  <a:pt x="1880" y="2448"/>
                  <a:pt x="1874" y="2452"/>
                  <a:pt x="1868" y="2457"/>
                </a:cubicBezTo>
                <a:cubicBezTo>
                  <a:pt x="1868" y="2460"/>
                  <a:pt x="1867" y="2461"/>
                  <a:pt x="1865" y="2461"/>
                </a:cubicBezTo>
                <a:cubicBezTo>
                  <a:pt x="1857" y="2461"/>
                  <a:pt x="1836" y="2440"/>
                  <a:pt x="1825" y="2429"/>
                </a:cubicBezTo>
                <a:cubicBezTo>
                  <a:pt x="1825" y="2414"/>
                  <a:pt x="1868" y="2386"/>
                  <a:pt x="1897" y="2386"/>
                </a:cubicBezTo>
                <a:cubicBezTo>
                  <a:pt x="1911" y="2386"/>
                  <a:pt x="1868" y="2357"/>
                  <a:pt x="1854" y="2343"/>
                </a:cubicBezTo>
                <a:cubicBezTo>
                  <a:pt x="1850" y="2339"/>
                  <a:pt x="1845" y="2337"/>
                  <a:pt x="1839" y="2337"/>
                </a:cubicBezTo>
                <a:cubicBezTo>
                  <a:pt x="1825" y="2337"/>
                  <a:pt x="1807" y="2350"/>
                  <a:pt x="1796" y="2371"/>
                </a:cubicBezTo>
                <a:lnTo>
                  <a:pt x="1796" y="2400"/>
                </a:lnTo>
                <a:cubicBezTo>
                  <a:pt x="1779" y="2450"/>
                  <a:pt x="1772" y="2471"/>
                  <a:pt x="1755" y="2471"/>
                </a:cubicBezTo>
                <a:cubicBezTo>
                  <a:pt x="1743" y="2471"/>
                  <a:pt x="1725" y="2461"/>
                  <a:pt x="1695" y="2443"/>
                </a:cubicBezTo>
                <a:lnTo>
                  <a:pt x="1681" y="2443"/>
                </a:lnTo>
                <a:cubicBezTo>
                  <a:pt x="1677" y="2439"/>
                  <a:pt x="1671" y="2437"/>
                  <a:pt x="1666" y="2437"/>
                </a:cubicBezTo>
                <a:cubicBezTo>
                  <a:pt x="1651" y="2437"/>
                  <a:pt x="1634" y="2447"/>
                  <a:pt x="1624" y="2457"/>
                </a:cubicBezTo>
                <a:cubicBezTo>
                  <a:pt x="1624" y="2462"/>
                  <a:pt x="1617" y="2464"/>
                  <a:pt x="1608" y="2464"/>
                </a:cubicBezTo>
                <a:cubicBezTo>
                  <a:pt x="1590" y="2464"/>
                  <a:pt x="1561" y="2457"/>
                  <a:pt x="1552" y="2457"/>
                </a:cubicBezTo>
                <a:cubicBezTo>
                  <a:pt x="1523" y="2443"/>
                  <a:pt x="1509" y="2429"/>
                  <a:pt x="1494" y="2429"/>
                </a:cubicBezTo>
                <a:cubicBezTo>
                  <a:pt x="1484" y="2439"/>
                  <a:pt x="1475" y="2455"/>
                  <a:pt x="1460" y="2455"/>
                </a:cubicBezTo>
                <a:cubicBezTo>
                  <a:pt x="1453" y="2455"/>
                  <a:pt x="1446" y="2452"/>
                  <a:pt x="1437" y="2443"/>
                </a:cubicBezTo>
                <a:cubicBezTo>
                  <a:pt x="1437" y="2414"/>
                  <a:pt x="1423" y="2371"/>
                  <a:pt x="1423" y="2371"/>
                </a:cubicBezTo>
                <a:lnTo>
                  <a:pt x="1451" y="2343"/>
                </a:lnTo>
                <a:cubicBezTo>
                  <a:pt x="1437" y="2314"/>
                  <a:pt x="1394" y="2285"/>
                  <a:pt x="1365" y="2285"/>
                </a:cubicBezTo>
                <a:lnTo>
                  <a:pt x="1365" y="2343"/>
                </a:lnTo>
                <a:lnTo>
                  <a:pt x="1365" y="2386"/>
                </a:lnTo>
                <a:cubicBezTo>
                  <a:pt x="1336" y="2386"/>
                  <a:pt x="1293" y="2400"/>
                  <a:pt x="1279" y="2414"/>
                </a:cubicBezTo>
                <a:lnTo>
                  <a:pt x="1264" y="2429"/>
                </a:lnTo>
                <a:cubicBezTo>
                  <a:pt x="1264" y="2429"/>
                  <a:pt x="1218" y="2410"/>
                  <a:pt x="1185" y="2410"/>
                </a:cubicBezTo>
                <a:cubicBezTo>
                  <a:pt x="1177" y="2410"/>
                  <a:pt x="1170" y="2411"/>
                  <a:pt x="1164" y="2414"/>
                </a:cubicBezTo>
                <a:cubicBezTo>
                  <a:pt x="1161" y="2420"/>
                  <a:pt x="1157" y="2422"/>
                  <a:pt x="1153" y="2422"/>
                </a:cubicBezTo>
                <a:cubicBezTo>
                  <a:pt x="1134" y="2422"/>
                  <a:pt x="1104" y="2380"/>
                  <a:pt x="1092" y="2357"/>
                </a:cubicBezTo>
                <a:cubicBezTo>
                  <a:pt x="1092" y="2349"/>
                  <a:pt x="1090" y="2345"/>
                  <a:pt x="1086" y="2345"/>
                </a:cubicBezTo>
                <a:cubicBezTo>
                  <a:pt x="1076" y="2345"/>
                  <a:pt x="1055" y="2369"/>
                  <a:pt x="1035" y="2400"/>
                </a:cubicBezTo>
                <a:lnTo>
                  <a:pt x="1020" y="2443"/>
                </a:lnTo>
                <a:cubicBezTo>
                  <a:pt x="1006" y="2443"/>
                  <a:pt x="991" y="2400"/>
                  <a:pt x="991" y="2386"/>
                </a:cubicBezTo>
                <a:cubicBezTo>
                  <a:pt x="991" y="2378"/>
                  <a:pt x="977" y="2375"/>
                  <a:pt x="961" y="2375"/>
                </a:cubicBezTo>
                <a:cubicBezTo>
                  <a:pt x="945" y="2375"/>
                  <a:pt x="927" y="2378"/>
                  <a:pt x="920" y="2386"/>
                </a:cubicBezTo>
                <a:cubicBezTo>
                  <a:pt x="891" y="2386"/>
                  <a:pt x="905" y="2343"/>
                  <a:pt x="920" y="2328"/>
                </a:cubicBezTo>
                <a:cubicBezTo>
                  <a:pt x="934" y="2314"/>
                  <a:pt x="920" y="2299"/>
                  <a:pt x="891" y="2299"/>
                </a:cubicBezTo>
                <a:lnTo>
                  <a:pt x="862" y="2299"/>
                </a:lnTo>
                <a:cubicBezTo>
                  <a:pt x="833" y="2299"/>
                  <a:pt x="848" y="2256"/>
                  <a:pt x="833" y="2242"/>
                </a:cubicBezTo>
                <a:cubicBezTo>
                  <a:pt x="826" y="2235"/>
                  <a:pt x="819" y="2231"/>
                  <a:pt x="814" y="2231"/>
                </a:cubicBezTo>
                <a:cubicBezTo>
                  <a:pt x="808" y="2231"/>
                  <a:pt x="805" y="2235"/>
                  <a:pt x="805" y="2242"/>
                </a:cubicBezTo>
                <a:cubicBezTo>
                  <a:pt x="805" y="2242"/>
                  <a:pt x="805" y="2256"/>
                  <a:pt x="805" y="2271"/>
                </a:cubicBezTo>
                <a:lnTo>
                  <a:pt x="819" y="2314"/>
                </a:lnTo>
                <a:cubicBezTo>
                  <a:pt x="833" y="2357"/>
                  <a:pt x="805" y="2429"/>
                  <a:pt x="790" y="2429"/>
                </a:cubicBezTo>
                <a:cubicBezTo>
                  <a:pt x="790" y="2443"/>
                  <a:pt x="762" y="2443"/>
                  <a:pt x="747" y="2443"/>
                </a:cubicBezTo>
                <a:lnTo>
                  <a:pt x="747" y="2429"/>
                </a:lnTo>
                <a:cubicBezTo>
                  <a:pt x="747" y="2429"/>
                  <a:pt x="747" y="2400"/>
                  <a:pt x="762" y="2400"/>
                </a:cubicBezTo>
                <a:lnTo>
                  <a:pt x="762" y="2386"/>
                </a:lnTo>
                <a:cubicBezTo>
                  <a:pt x="790" y="2371"/>
                  <a:pt x="747" y="2343"/>
                  <a:pt x="733" y="2328"/>
                </a:cubicBezTo>
                <a:cubicBezTo>
                  <a:pt x="730" y="2325"/>
                  <a:pt x="728" y="2324"/>
                  <a:pt x="726" y="2324"/>
                </a:cubicBezTo>
                <a:cubicBezTo>
                  <a:pt x="719" y="2324"/>
                  <a:pt x="719" y="2345"/>
                  <a:pt x="719" y="2357"/>
                </a:cubicBezTo>
                <a:cubicBezTo>
                  <a:pt x="719" y="2371"/>
                  <a:pt x="704" y="2386"/>
                  <a:pt x="704" y="2386"/>
                </a:cubicBezTo>
                <a:cubicBezTo>
                  <a:pt x="704" y="2386"/>
                  <a:pt x="632" y="2357"/>
                  <a:pt x="604" y="2343"/>
                </a:cubicBezTo>
                <a:lnTo>
                  <a:pt x="546" y="2343"/>
                </a:lnTo>
                <a:cubicBezTo>
                  <a:pt x="546" y="2386"/>
                  <a:pt x="532" y="2386"/>
                  <a:pt x="503" y="2386"/>
                </a:cubicBezTo>
                <a:cubicBezTo>
                  <a:pt x="489" y="2386"/>
                  <a:pt x="460" y="2400"/>
                  <a:pt x="446" y="2414"/>
                </a:cubicBezTo>
                <a:cubicBezTo>
                  <a:pt x="431" y="2429"/>
                  <a:pt x="417" y="2443"/>
                  <a:pt x="431" y="2457"/>
                </a:cubicBezTo>
                <a:cubicBezTo>
                  <a:pt x="431" y="2470"/>
                  <a:pt x="432" y="2474"/>
                  <a:pt x="434" y="2474"/>
                </a:cubicBezTo>
                <a:cubicBezTo>
                  <a:pt x="438" y="2474"/>
                  <a:pt x="446" y="2455"/>
                  <a:pt x="455" y="2455"/>
                </a:cubicBezTo>
                <a:cubicBezTo>
                  <a:pt x="457" y="2455"/>
                  <a:pt x="458" y="2456"/>
                  <a:pt x="460" y="2457"/>
                </a:cubicBezTo>
                <a:lnTo>
                  <a:pt x="489" y="2472"/>
                </a:lnTo>
                <a:cubicBezTo>
                  <a:pt x="532" y="2486"/>
                  <a:pt x="546" y="2515"/>
                  <a:pt x="546" y="2515"/>
                </a:cubicBezTo>
                <a:cubicBezTo>
                  <a:pt x="546" y="2529"/>
                  <a:pt x="560" y="2529"/>
                  <a:pt x="589" y="2544"/>
                </a:cubicBezTo>
                <a:lnTo>
                  <a:pt x="589" y="2587"/>
                </a:lnTo>
                <a:cubicBezTo>
                  <a:pt x="589" y="2601"/>
                  <a:pt x="604" y="2601"/>
                  <a:pt x="618" y="2601"/>
                </a:cubicBezTo>
                <a:cubicBezTo>
                  <a:pt x="618" y="2601"/>
                  <a:pt x="632" y="2587"/>
                  <a:pt x="632" y="2572"/>
                </a:cubicBezTo>
                <a:lnTo>
                  <a:pt x="632" y="2544"/>
                </a:lnTo>
                <a:cubicBezTo>
                  <a:pt x="618" y="2515"/>
                  <a:pt x="647" y="2457"/>
                  <a:pt x="675" y="2443"/>
                </a:cubicBezTo>
                <a:cubicBezTo>
                  <a:pt x="678" y="2441"/>
                  <a:pt x="681" y="2439"/>
                  <a:pt x="683" y="2439"/>
                </a:cubicBezTo>
                <a:cubicBezTo>
                  <a:pt x="694" y="2439"/>
                  <a:pt x="702" y="2465"/>
                  <a:pt x="690" y="2501"/>
                </a:cubicBezTo>
                <a:lnTo>
                  <a:pt x="690" y="2544"/>
                </a:lnTo>
                <a:cubicBezTo>
                  <a:pt x="690" y="2558"/>
                  <a:pt x="675" y="2587"/>
                  <a:pt x="675" y="2616"/>
                </a:cubicBezTo>
                <a:cubicBezTo>
                  <a:pt x="675" y="2659"/>
                  <a:pt x="684" y="2678"/>
                  <a:pt x="713" y="2678"/>
                </a:cubicBezTo>
                <a:cubicBezTo>
                  <a:pt x="723" y="2678"/>
                  <a:pt x="734" y="2676"/>
                  <a:pt x="747" y="2673"/>
                </a:cubicBezTo>
                <a:lnTo>
                  <a:pt x="762" y="2673"/>
                </a:lnTo>
                <a:cubicBezTo>
                  <a:pt x="776" y="2673"/>
                  <a:pt x="790" y="2630"/>
                  <a:pt x="790" y="2601"/>
                </a:cubicBezTo>
                <a:cubicBezTo>
                  <a:pt x="792" y="2599"/>
                  <a:pt x="796" y="2598"/>
                  <a:pt x="800" y="2598"/>
                </a:cubicBezTo>
                <a:cubicBezTo>
                  <a:pt x="827" y="2598"/>
                  <a:pt x="895" y="2634"/>
                  <a:pt x="920" y="2659"/>
                </a:cubicBezTo>
                <a:cubicBezTo>
                  <a:pt x="938" y="2686"/>
                  <a:pt x="957" y="2702"/>
                  <a:pt x="968" y="2702"/>
                </a:cubicBezTo>
                <a:cubicBezTo>
                  <a:pt x="974" y="2702"/>
                  <a:pt x="977" y="2698"/>
                  <a:pt x="977" y="2687"/>
                </a:cubicBezTo>
                <a:lnTo>
                  <a:pt x="977" y="2673"/>
                </a:lnTo>
                <a:lnTo>
                  <a:pt x="977" y="2659"/>
                </a:lnTo>
                <a:cubicBezTo>
                  <a:pt x="977" y="2658"/>
                  <a:pt x="977" y="2657"/>
                  <a:pt x="977" y="2657"/>
                </a:cubicBezTo>
                <a:cubicBezTo>
                  <a:pt x="980" y="2657"/>
                  <a:pt x="1008" y="2774"/>
                  <a:pt x="1049" y="2774"/>
                </a:cubicBezTo>
                <a:cubicBezTo>
                  <a:pt x="1078" y="2774"/>
                  <a:pt x="1121" y="2788"/>
                  <a:pt x="1106" y="2802"/>
                </a:cubicBezTo>
                <a:cubicBezTo>
                  <a:pt x="1106" y="2802"/>
                  <a:pt x="1135" y="2817"/>
                  <a:pt x="1150" y="2831"/>
                </a:cubicBezTo>
                <a:lnTo>
                  <a:pt x="1164" y="2788"/>
                </a:lnTo>
                <a:lnTo>
                  <a:pt x="1164" y="2759"/>
                </a:lnTo>
                <a:cubicBezTo>
                  <a:pt x="1166" y="2757"/>
                  <a:pt x="1168" y="2756"/>
                  <a:pt x="1171" y="2756"/>
                </a:cubicBezTo>
                <a:cubicBezTo>
                  <a:pt x="1190" y="2756"/>
                  <a:pt x="1223" y="2792"/>
                  <a:pt x="1236" y="2817"/>
                </a:cubicBezTo>
                <a:cubicBezTo>
                  <a:pt x="1240" y="2820"/>
                  <a:pt x="1245" y="2822"/>
                  <a:pt x="1252" y="2822"/>
                </a:cubicBezTo>
                <a:cubicBezTo>
                  <a:pt x="1271" y="2822"/>
                  <a:pt x="1297" y="2809"/>
                  <a:pt x="1308" y="2788"/>
                </a:cubicBezTo>
                <a:lnTo>
                  <a:pt x="1308" y="2759"/>
                </a:lnTo>
                <a:lnTo>
                  <a:pt x="1308" y="2702"/>
                </a:lnTo>
                <a:cubicBezTo>
                  <a:pt x="1313" y="2693"/>
                  <a:pt x="1319" y="2690"/>
                  <a:pt x="1326" y="2690"/>
                </a:cubicBezTo>
                <a:cubicBezTo>
                  <a:pt x="1352" y="2690"/>
                  <a:pt x="1379" y="2748"/>
                  <a:pt x="1379" y="2759"/>
                </a:cubicBezTo>
                <a:cubicBezTo>
                  <a:pt x="1379" y="2788"/>
                  <a:pt x="1351" y="2917"/>
                  <a:pt x="1365" y="2946"/>
                </a:cubicBezTo>
                <a:cubicBezTo>
                  <a:pt x="1372" y="2966"/>
                  <a:pt x="1381" y="2977"/>
                  <a:pt x="1391" y="2977"/>
                </a:cubicBezTo>
                <a:cubicBezTo>
                  <a:pt x="1403" y="2977"/>
                  <a:pt x="1415" y="2962"/>
                  <a:pt x="1423" y="2932"/>
                </a:cubicBezTo>
                <a:lnTo>
                  <a:pt x="1437" y="2917"/>
                </a:lnTo>
                <a:lnTo>
                  <a:pt x="1480" y="2874"/>
                </a:lnTo>
                <a:cubicBezTo>
                  <a:pt x="1451" y="2845"/>
                  <a:pt x="1451" y="2788"/>
                  <a:pt x="1466" y="2774"/>
                </a:cubicBezTo>
                <a:cubicBezTo>
                  <a:pt x="1466" y="2771"/>
                  <a:pt x="1467" y="2770"/>
                  <a:pt x="1468" y="2770"/>
                </a:cubicBezTo>
                <a:cubicBezTo>
                  <a:pt x="1475" y="2770"/>
                  <a:pt x="1497" y="2796"/>
                  <a:pt x="1509" y="2831"/>
                </a:cubicBezTo>
                <a:lnTo>
                  <a:pt x="1509" y="2874"/>
                </a:lnTo>
                <a:cubicBezTo>
                  <a:pt x="1494" y="2888"/>
                  <a:pt x="1480" y="2903"/>
                  <a:pt x="1480" y="2917"/>
                </a:cubicBezTo>
                <a:lnTo>
                  <a:pt x="1480" y="2975"/>
                </a:lnTo>
                <a:cubicBezTo>
                  <a:pt x="1523" y="2975"/>
                  <a:pt x="1595" y="2946"/>
                  <a:pt x="1581" y="2932"/>
                </a:cubicBezTo>
                <a:cubicBezTo>
                  <a:pt x="1581" y="2917"/>
                  <a:pt x="1624" y="2888"/>
                  <a:pt x="1638" y="2860"/>
                </a:cubicBezTo>
                <a:cubicBezTo>
                  <a:pt x="1652" y="2845"/>
                  <a:pt x="1667" y="2831"/>
                  <a:pt x="1667" y="2831"/>
                </a:cubicBezTo>
                <a:lnTo>
                  <a:pt x="1695" y="2845"/>
                </a:lnTo>
                <a:cubicBezTo>
                  <a:pt x="1724" y="2860"/>
                  <a:pt x="1767" y="2903"/>
                  <a:pt x="1796" y="2932"/>
                </a:cubicBezTo>
                <a:lnTo>
                  <a:pt x="1825" y="2960"/>
                </a:lnTo>
                <a:lnTo>
                  <a:pt x="1839" y="2960"/>
                </a:lnTo>
                <a:cubicBezTo>
                  <a:pt x="1832" y="2968"/>
                  <a:pt x="1818" y="2971"/>
                  <a:pt x="1803" y="2971"/>
                </a:cubicBezTo>
                <a:cubicBezTo>
                  <a:pt x="1789" y="2971"/>
                  <a:pt x="1775" y="2968"/>
                  <a:pt x="1767" y="2960"/>
                </a:cubicBezTo>
                <a:lnTo>
                  <a:pt x="1767" y="2960"/>
                </a:lnTo>
                <a:cubicBezTo>
                  <a:pt x="1773" y="2966"/>
                  <a:pt x="1783" y="2976"/>
                  <a:pt x="1796" y="2989"/>
                </a:cubicBezTo>
                <a:lnTo>
                  <a:pt x="1810" y="3047"/>
                </a:lnTo>
                <a:lnTo>
                  <a:pt x="1810" y="3061"/>
                </a:lnTo>
                <a:cubicBezTo>
                  <a:pt x="1839" y="3061"/>
                  <a:pt x="1882" y="3032"/>
                  <a:pt x="1925" y="3003"/>
                </a:cubicBezTo>
                <a:lnTo>
                  <a:pt x="1954" y="3061"/>
                </a:lnTo>
                <a:lnTo>
                  <a:pt x="1968" y="3075"/>
                </a:lnTo>
                <a:cubicBezTo>
                  <a:pt x="1997" y="3061"/>
                  <a:pt x="1983" y="3003"/>
                  <a:pt x="1954" y="2989"/>
                </a:cubicBezTo>
                <a:cubicBezTo>
                  <a:pt x="1940" y="2975"/>
                  <a:pt x="1968" y="2932"/>
                  <a:pt x="1983" y="2932"/>
                </a:cubicBezTo>
                <a:cubicBezTo>
                  <a:pt x="1983" y="2929"/>
                  <a:pt x="1985" y="2928"/>
                  <a:pt x="1990" y="2928"/>
                </a:cubicBezTo>
                <a:cubicBezTo>
                  <a:pt x="2009" y="2928"/>
                  <a:pt x="2060" y="2949"/>
                  <a:pt x="2083" y="2960"/>
                </a:cubicBezTo>
                <a:cubicBezTo>
                  <a:pt x="2088" y="2963"/>
                  <a:pt x="2093" y="2964"/>
                  <a:pt x="2098" y="2964"/>
                </a:cubicBezTo>
                <a:cubicBezTo>
                  <a:pt x="2122" y="2964"/>
                  <a:pt x="2143" y="2936"/>
                  <a:pt x="2155" y="2888"/>
                </a:cubicBezTo>
                <a:lnTo>
                  <a:pt x="2213" y="2960"/>
                </a:lnTo>
                <a:cubicBezTo>
                  <a:pt x="2213" y="2975"/>
                  <a:pt x="2227" y="2975"/>
                  <a:pt x="2227" y="2975"/>
                </a:cubicBezTo>
                <a:lnTo>
                  <a:pt x="2270" y="2888"/>
                </a:lnTo>
                <a:cubicBezTo>
                  <a:pt x="2313" y="2932"/>
                  <a:pt x="2356" y="2975"/>
                  <a:pt x="2356" y="2989"/>
                </a:cubicBezTo>
                <a:lnTo>
                  <a:pt x="2356" y="3003"/>
                </a:lnTo>
                <a:cubicBezTo>
                  <a:pt x="2356" y="3018"/>
                  <a:pt x="2356" y="3032"/>
                  <a:pt x="2342" y="3032"/>
                </a:cubicBezTo>
                <a:lnTo>
                  <a:pt x="2328" y="3032"/>
                </a:lnTo>
                <a:cubicBezTo>
                  <a:pt x="2315" y="3032"/>
                  <a:pt x="2271" y="3000"/>
                  <a:pt x="2259" y="3000"/>
                </a:cubicBezTo>
                <a:cubicBezTo>
                  <a:pt x="2257" y="3000"/>
                  <a:pt x="2256" y="3001"/>
                  <a:pt x="2256" y="3003"/>
                </a:cubicBezTo>
                <a:cubicBezTo>
                  <a:pt x="2241" y="3018"/>
                  <a:pt x="2227" y="3047"/>
                  <a:pt x="2213" y="3061"/>
                </a:cubicBezTo>
                <a:lnTo>
                  <a:pt x="2227" y="3075"/>
                </a:lnTo>
                <a:lnTo>
                  <a:pt x="2227" y="3090"/>
                </a:lnTo>
                <a:cubicBezTo>
                  <a:pt x="2241" y="3090"/>
                  <a:pt x="2270" y="3075"/>
                  <a:pt x="2313" y="3061"/>
                </a:cubicBezTo>
                <a:lnTo>
                  <a:pt x="2328" y="3104"/>
                </a:lnTo>
                <a:lnTo>
                  <a:pt x="2385" y="3176"/>
                </a:lnTo>
                <a:cubicBezTo>
                  <a:pt x="2385" y="3134"/>
                  <a:pt x="2401" y="3107"/>
                  <a:pt x="2414" y="3107"/>
                </a:cubicBezTo>
                <a:cubicBezTo>
                  <a:pt x="2419" y="3107"/>
                  <a:pt x="2424" y="3111"/>
                  <a:pt x="2428" y="3118"/>
                </a:cubicBezTo>
                <a:lnTo>
                  <a:pt x="2500" y="3118"/>
                </a:lnTo>
                <a:cubicBezTo>
                  <a:pt x="2529" y="3147"/>
                  <a:pt x="2586" y="3219"/>
                  <a:pt x="2601" y="3219"/>
                </a:cubicBezTo>
                <a:lnTo>
                  <a:pt x="2658" y="3219"/>
                </a:lnTo>
                <a:cubicBezTo>
                  <a:pt x="2658" y="3219"/>
                  <a:pt x="2701" y="3205"/>
                  <a:pt x="2716" y="3205"/>
                </a:cubicBezTo>
                <a:cubicBezTo>
                  <a:pt x="2730" y="3205"/>
                  <a:pt x="2744" y="3205"/>
                  <a:pt x="2744" y="3190"/>
                </a:cubicBezTo>
                <a:lnTo>
                  <a:pt x="2759" y="3104"/>
                </a:lnTo>
                <a:cubicBezTo>
                  <a:pt x="2766" y="3126"/>
                  <a:pt x="2777" y="3133"/>
                  <a:pt x="2786" y="3133"/>
                </a:cubicBezTo>
                <a:cubicBezTo>
                  <a:pt x="2795" y="3133"/>
                  <a:pt x="2802" y="3126"/>
                  <a:pt x="2802" y="3118"/>
                </a:cubicBezTo>
                <a:cubicBezTo>
                  <a:pt x="2802" y="3108"/>
                  <a:pt x="2809" y="3098"/>
                  <a:pt x="2818" y="3098"/>
                </a:cubicBezTo>
                <a:cubicBezTo>
                  <a:pt x="2822" y="3098"/>
                  <a:pt x="2826" y="3100"/>
                  <a:pt x="2831" y="3104"/>
                </a:cubicBezTo>
                <a:lnTo>
                  <a:pt x="2831" y="3118"/>
                </a:lnTo>
                <a:lnTo>
                  <a:pt x="2845" y="3161"/>
                </a:lnTo>
                <a:cubicBezTo>
                  <a:pt x="2870" y="3174"/>
                  <a:pt x="2919" y="3221"/>
                  <a:pt x="2939" y="3221"/>
                </a:cubicBezTo>
                <a:cubicBezTo>
                  <a:pt x="2942" y="3221"/>
                  <a:pt x="2944" y="3221"/>
                  <a:pt x="2945" y="3219"/>
                </a:cubicBezTo>
                <a:cubicBezTo>
                  <a:pt x="2952" y="3207"/>
                  <a:pt x="2963" y="3202"/>
                  <a:pt x="2975" y="3202"/>
                </a:cubicBezTo>
                <a:cubicBezTo>
                  <a:pt x="2991" y="3202"/>
                  <a:pt x="3009" y="3211"/>
                  <a:pt x="3017" y="3219"/>
                </a:cubicBezTo>
                <a:cubicBezTo>
                  <a:pt x="3020" y="3222"/>
                  <a:pt x="3024" y="3223"/>
                  <a:pt x="3028" y="3223"/>
                </a:cubicBezTo>
                <a:cubicBezTo>
                  <a:pt x="3047" y="3223"/>
                  <a:pt x="3083" y="3199"/>
                  <a:pt x="3118" y="3176"/>
                </a:cubicBezTo>
                <a:lnTo>
                  <a:pt x="3147" y="3133"/>
                </a:lnTo>
                <a:lnTo>
                  <a:pt x="3161" y="3047"/>
                </a:lnTo>
                <a:cubicBezTo>
                  <a:pt x="3204" y="3090"/>
                  <a:pt x="3190" y="3161"/>
                  <a:pt x="3175" y="3190"/>
                </a:cubicBezTo>
                <a:cubicBezTo>
                  <a:pt x="3175" y="3205"/>
                  <a:pt x="3175" y="3233"/>
                  <a:pt x="3175" y="3233"/>
                </a:cubicBezTo>
                <a:cubicBezTo>
                  <a:pt x="3175" y="3233"/>
                  <a:pt x="3262" y="3233"/>
                  <a:pt x="3290" y="3248"/>
                </a:cubicBezTo>
                <a:cubicBezTo>
                  <a:pt x="3298" y="3252"/>
                  <a:pt x="3306" y="3253"/>
                  <a:pt x="3313" y="3253"/>
                </a:cubicBezTo>
                <a:cubicBezTo>
                  <a:pt x="3334" y="3253"/>
                  <a:pt x="3355" y="3240"/>
                  <a:pt x="3376" y="3219"/>
                </a:cubicBezTo>
                <a:lnTo>
                  <a:pt x="3376" y="3276"/>
                </a:lnTo>
                <a:cubicBezTo>
                  <a:pt x="3376" y="3291"/>
                  <a:pt x="3391" y="3291"/>
                  <a:pt x="3391" y="3291"/>
                </a:cubicBezTo>
                <a:cubicBezTo>
                  <a:pt x="3420" y="3276"/>
                  <a:pt x="3448" y="3276"/>
                  <a:pt x="3463" y="3262"/>
                </a:cubicBezTo>
                <a:lnTo>
                  <a:pt x="3477" y="3262"/>
                </a:lnTo>
                <a:cubicBezTo>
                  <a:pt x="3477" y="3262"/>
                  <a:pt x="3491" y="3276"/>
                  <a:pt x="3491" y="3291"/>
                </a:cubicBezTo>
                <a:cubicBezTo>
                  <a:pt x="3491" y="3291"/>
                  <a:pt x="3520" y="3319"/>
                  <a:pt x="3534" y="3319"/>
                </a:cubicBezTo>
                <a:cubicBezTo>
                  <a:pt x="3537" y="3322"/>
                  <a:pt x="3540" y="3323"/>
                  <a:pt x="3545" y="3323"/>
                </a:cubicBezTo>
                <a:cubicBezTo>
                  <a:pt x="3565" y="3323"/>
                  <a:pt x="3602" y="3309"/>
                  <a:pt x="3632" y="3309"/>
                </a:cubicBezTo>
                <a:cubicBezTo>
                  <a:pt x="3645" y="3309"/>
                  <a:pt x="3656" y="3312"/>
                  <a:pt x="3664" y="3319"/>
                </a:cubicBezTo>
                <a:cubicBezTo>
                  <a:pt x="3678" y="3334"/>
                  <a:pt x="3678" y="3406"/>
                  <a:pt x="3664" y="3420"/>
                </a:cubicBezTo>
                <a:cubicBezTo>
                  <a:pt x="3664" y="3434"/>
                  <a:pt x="3693" y="3463"/>
                  <a:pt x="3707" y="3463"/>
                </a:cubicBezTo>
                <a:cubicBezTo>
                  <a:pt x="3711" y="3467"/>
                  <a:pt x="3717" y="3469"/>
                  <a:pt x="3723" y="3469"/>
                </a:cubicBezTo>
                <a:cubicBezTo>
                  <a:pt x="3737" y="3469"/>
                  <a:pt x="3754" y="3459"/>
                  <a:pt x="3764" y="3449"/>
                </a:cubicBezTo>
                <a:cubicBezTo>
                  <a:pt x="3766" y="3447"/>
                  <a:pt x="3767" y="3447"/>
                  <a:pt x="3768" y="3447"/>
                </a:cubicBezTo>
                <a:cubicBezTo>
                  <a:pt x="3781" y="3447"/>
                  <a:pt x="3796" y="3506"/>
                  <a:pt x="3822" y="3506"/>
                </a:cubicBezTo>
                <a:cubicBezTo>
                  <a:pt x="3836" y="3506"/>
                  <a:pt x="3851" y="3521"/>
                  <a:pt x="3836" y="3535"/>
                </a:cubicBezTo>
                <a:cubicBezTo>
                  <a:pt x="3836" y="3535"/>
                  <a:pt x="3879" y="3549"/>
                  <a:pt x="3894" y="3578"/>
                </a:cubicBezTo>
                <a:cubicBezTo>
                  <a:pt x="3894" y="3581"/>
                  <a:pt x="3894" y="3582"/>
                  <a:pt x="3895" y="3582"/>
                </a:cubicBezTo>
                <a:cubicBezTo>
                  <a:pt x="3898" y="3582"/>
                  <a:pt x="3908" y="3558"/>
                  <a:pt x="3908" y="3535"/>
                </a:cubicBezTo>
                <a:cubicBezTo>
                  <a:pt x="3908" y="3529"/>
                  <a:pt x="3911" y="3526"/>
                  <a:pt x="3914" y="3526"/>
                </a:cubicBezTo>
                <a:cubicBezTo>
                  <a:pt x="3920" y="3526"/>
                  <a:pt x="3928" y="3533"/>
                  <a:pt x="3937" y="3549"/>
                </a:cubicBezTo>
                <a:lnTo>
                  <a:pt x="3937" y="3578"/>
                </a:lnTo>
                <a:lnTo>
                  <a:pt x="3937" y="3592"/>
                </a:lnTo>
                <a:cubicBezTo>
                  <a:pt x="3937" y="3592"/>
                  <a:pt x="3951" y="3607"/>
                  <a:pt x="3966" y="3607"/>
                </a:cubicBezTo>
                <a:lnTo>
                  <a:pt x="3980" y="3578"/>
                </a:lnTo>
                <a:cubicBezTo>
                  <a:pt x="3994" y="3535"/>
                  <a:pt x="3951" y="3463"/>
                  <a:pt x="3937" y="3449"/>
                </a:cubicBezTo>
                <a:cubicBezTo>
                  <a:pt x="3922" y="3420"/>
                  <a:pt x="3908" y="3391"/>
                  <a:pt x="3908" y="3377"/>
                </a:cubicBezTo>
                <a:cubicBezTo>
                  <a:pt x="3915" y="3370"/>
                  <a:pt x="3922" y="3366"/>
                  <a:pt x="3928" y="3366"/>
                </a:cubicBezTo>
                <a:cubicBezTo>
                  <a:pt x="3933" y="3366"/>
                  <a:pt x="3937" y="3370"/>
                  <a:pt x="3937" y="3377"/>
                </a:cubicBezTo>
                <a:cubicBezTo>
                  <a:pt x="3951" y="3391"/>
                  <a:pt x="3966" y="3420"/>
                  <a:pt x="3966" y="3420"/>
                </a:cubicBezTo>
                <a:cubicBezTo>
                  <a:pt x="4023" y="3420"/>
                  <a:pt x="4037" y="3463"/>
                  <a:pt x="4052" y="3506"/>
                </a:cubicBezTo>
                <a:lnTo>
                  <a:pt x="4052" y="3521"/>
                </a:lnTo>
                <a:cubicBezTo>
                  <a:pt x="4057" y="3525"/>
                  <a:pt x="4063" y="3527"/>
                  <a:pt x="4069" y="3527"/>
                </a:cubicBezTo>
                <a:cubicBezTo>
                  <a:pt x="4082" y="3527"/>
                  <a:pt x="4095" y="3521"/>
                  <a:pt x="4095" y="3521"/>
                </a:cubicBezTo>
                <a:cubicBezTo>
                  <a:pt x="4109" y="3506"/>
                  <a:pt x="4095" y="3492"/>
                  <a:pt x="4080" y="3463"/>
                </a:cubicBezTo>
                <a:lnTo>
                  <a:pt x="4066" y="3449"/>
                </a:lnTo>
                <a:lnTo>
                  <a:pt x="4052" y="3434"/>
                </a:lnTo>
                <a:cubicBezTo>
                  <a:pt x="4052" y="3406"/>
                  <a:pt x="4066" y="3377"/>
                  <a:pt x="4109" y="3348"/>
                </a:cubicBezTo>
                <a:lnTo>
                  <a:pt x="4152" y="3348"/>
                </a:lnTo>
                <a:cubicBezTo>
                  <a:pt x="4167" y="3348"/>
                  <a:pt x="4195" y="3377"/>
                  <a:pt x="4210" y="3391"/>
                </a:cubicBezTo>
                <a:cubicBezTo>
                  <a:pt x="4224" y="3391"/>
                  <a:pt x="4238" y="3391"/>
                  <a:pt x="4253" y="3377"/>
                </a:cubicBezTo>
                <a:lnTo>
                  <a:pt x="4253" y="3363"/>
                </a:lnTo>
                <a:cubicBezTo>
                  <a:pt x="4238" y="3348"/>
                  <a:pt x="4224" y="3334"/>
                  <a:pt x="4210" y="3334"/>
                </a:cubicBezTo>
                <a:cubicBezTo>
                  <a:pt x="4210" y="3319"/>
                  <a:pt x="4195" y="3305"/>
                  <a:pt x="4210" y="3291"/>
                </a:cubicBezTo>
                <a:cubicBezTo>
                  <a:pt x="4210" y="3276"/>
                  <a:pt x="4224" y="3276"/>
                  <a:pt x="4238" y="3276"/>
                </a:cubicBezTo>
                <a:cubicBezTo>
                  <a:pt x="4253" y="3291"/>
                  <a:pt x="4296" y="3305"/>
                  <a:pt x="4296" y="3319"/>
                </a:cubicBezTo>
                <a:lnTo>
                  <a:pt x="4296" y="3391"/>
                </a:lnTo>
                <a:cubicBezTo>
                  <a:pt x="4319" y="3380"/>
                  <a:pt x="4361" y="3359"/>
                  <a:pt x="4376" y="3359"/>
                </a:cubicBezTo>
                <a:cubicBezTo>
                  <a:pt x="4380" y="3359"/>
                  <a:pt x="4382" y="3360"/>
                  <a:pt x="4382" y="3363"/>
                </a:cubicBezTo>
                <a:cubicBezTo>
                  <a:pt x="4397" y="3363"/>
                  <a:pt x="4440" y="3420"/>
                  <a:pt x="4454" y="3434"/>
                </a:cubicBezTo>
                <a:cubicBezTo>
                  <a:pt x="4457" y="3437"/>
                  <a:pt x="4462" y="3439"/>
                  <a:pt x="4468" y="3439"/>
                </a:cubicBezTo>
                <a:cubicBezTo>
                  <a:pt x="4485" y="3439"/>
                  <a:pt x="4510" y="3430"/>
                  <a:pt x="4526" y="3430"/>
                </a:cubicBezTo>
                <a:cubicBezTo>
                  <a:pt x="4532" y="3430"/>
                  <a:pt x="4537" y="3431"/>
                  <a:pt x="4540" y="3434"/>
                </a:cubicBezTo>
                <a:cubicBezTo>
                  <a:pt x="4555" y="3449"/>
                  <a:pt x="4612" y="3492"/>
                  <a:pt x="4612" y="3506"/>
                </a:cubicBezTo>
                <a:cubicBezTo>
                  <a:pt x="4612" y="3520"/>
                  <a:pt x="4588" y="3594"/>
                  <a:pt x="4606" y="3594"/>
                </a:cubicBezTo>
                <a:cubicBezTo>
                  <a:pt x="4608" y="3594"/>
                  <a:pt x="4610" y="3594"/>
                  <a:pt x="4612" y="3592"/>
                </a:cubicBezTo>
                <a:lnTo>
                  <a:pt x="4612" y="3592"/>
                </a:lnTo>
                <a:cubicBezTo>
                  <a:pt x="4626" y="3592"/>
                  <a:pt x="4598" y="3664"/>
                  <a:pt x="4569" y="3664"/>
                </a:cubicBezTo>
                <a:cubicBezTo>
                  <a:pt x="4540" y="3664"/>
                  <a:pt x="4526" y="3693"/>
                  <a:pt x="4540" y="3722"/>
                </a:cubicBezTo>
                <a:lnTo>
                  <a:pt x="4583" y="3679"/>
                </a:lnTo>
                <a:lnTo>
                  <a:pt x="4598" y="3664"/>
                </a:lnTo>
                <a:cubicBezTo>
                  <a:pt x="4626" y="3679"/>
                  <a:pt x="4698" y="3707"/>
                  <a:pt x="4713" y="3707"/>
                </a:cubicBezTo>
                <a:lnTo>
                  <a:pt x="4799" y="3707"/>
                </a:lnTo>
                <a:cubicBezTo>
                  <a:pt x="4799" y="3707"/>
                  <a:pt x="4836" y="3726"/>
                  <a:pt x="4858" y="3726"/>
                </a:cubicBezTo>
                <a:cubicBezTo>
                  <a:pt x="4863" y="3726"/>
                  <a:pt x="4868" y="3725"/>
                  <a:pt x="4871" y="3722"/>
                </a:cubicBezTo>
                <a:cubicBezTo>
                  <a:pt x="4885" y="3707"/>
                  <a:pt x="4914" y="3693"/>
                  <a:pt x="4942" y="3693"/>
                </a:cubicBezTo>
                <a:lnTo>
                  <a:pt x="4957" y="3707"/>
                </a:lnTo>
                <a:lnTo>
                  <a:pt x="4986" y="3751"/>
                </a:lnTo>
                <a:cubicBezTo>
                  <a:pt x="5014" y="3722"/>
                  <a:pt x="5057" y="3636"/>
                  <a:pt x="5057" y="3607"/>
                </a:cubicBezTo>
                <a:cubicBezTo>
                  <a:pt x="5057" y="3578"/>
                  <a:pt x="5043" y="3535"/>
                  <a:pt x="5043" y="3521"/>
                </a:cubicBezTo>
                <a:lnTo>
                  <a:pt x="5057" y="3506"/>
                </a:lnTo>
                <a:lnTo>
                  <a:pt x="5072" y="3492"/>
                </a:lnTo>
                <a:cubicBezTo>
                  <a:pt x="5101" y="3478"/>
                  <a:pt x="5086" y="3463"/>
                  <a:pt x="5043" y="3463"/>
                </a:cubicBezTo>
                <a:lnTo>
                  <a:pt x="5014" y="3420"/>
                </a:lnTo>
                <a:cubicBezTo>
                  <a:pt x="5014" y="3406"/>
                  <a:pt x="5043" y="3391"/>
                  <a:pt x="5057" y="3391"/>
                </a:cubicBezTo>
                <a:cubicBezTo>
                  <a:pt x="5072" y="3391"/>
                  <a:pt x="5072" y="3363"/>
                  <a:pt x="5057" y="3348"/>
                </a:cubicBezTo>
                <a:cubicBezTo>
                  <a:pt x="5057" y="3341"/>
                  <a:pt x="5061" y="3337"/>
                  <a:pt x="5068" y="3337"/>
                </a:cubicBezTo>
                <a:cubicBezTo>
                  <a:pt x="5075" y="3337"/>
                  <a:pt x="5086" y="3341"/>
                  <a:pt x="5101" y="3348"/>
                </a:cubicBezTo>
                <a:cubicBezTo>
                  <a:pt x="5129" y="3406"/>
                  <a:pt x="5172" y="3406"/>
                  <a:pt x="5215" y="3406"/>
                </a:cubicBezTo>
                <a:cubicBezTo>
                  <a:pt x="5232" y="3406"/>
                  <a:pt x="5244" y="3396"/>
                  <a:pt x="5251" y="3396"/>
                </a:cubicBezTo>
                <a:cubicBezTo>
                  <a:pt x="5256" y="3396"/>
                  <a:pt x="5259" y="3402"/>
                  <a:pt x="5259" y="3420"/>
                </a:cubicBezTo>
                <a:cubicBezTo>
                  <a:pt x="5268" y="3458"/>
                  <a:pt x="5252" y="3458"/>
                  <a:pt x="5236" y="3458"/>
                </a:cubicBezTo>
                <a:lnTo>
                  <a:pt x="5236" y="3458"/>
                </a:lnTo>
                <a:cubicBezTo>
                  <a:pt x="5228" y="3458"/>
                  <a:pt x="5220" y="3458"/>
                  <a:pt x="5215" y="3463"/>
                </a:cubicBezTo>
                <a:lnTo>
                  <a:pt x="5201" y="3463"/>
                </a:lnTo>
                <a:cubicBezTo>
                  <a:pt x="5201" y="3463"/>
                  <a:pt x="5249" y="3523"/>
                  <a:pt x="5279" y="3523"/>
                </a:cubicBezTo>
                <a:cubicBezTo>
                  <a:pt x="5282" y="3523"/>
                  <a:pt x="5285" y="3522"/>
                  <a:pt x="5287" y="3521"/>
                </a:cubicBezTo>
                <a:cubicBezTo>
                  <a:pt x="5294" y="3514"/>
                  <a:pt x="5300" y="3511"/>
                  <a:pt x="5305" y="3511"/>
                </a:cubicBezTo>
                <a:cubicBezTo>
                  <a:pt x="5321" y="3511"/>
                  <a:pt x="5327" y="3542"/>
                  <a:pt x="5316" y="3564"/>
                </a:cubicBezTo>
                <a:cubicBezTo>
                  <a:pt x="5316" y="3592"/>
                  <a:pt x="5330" y="3607"/>
                  <a:pt x="5345" y="3621"/>
                </a:cubicBezTo>
                <a:lnTo>
                  <a:pt x="5359" y="3636"/>
                </a:lnTo>
                <a:lnTo>
                  <a:pt x="5388" y="3679"/>
                </a:lnTo>
                <a:cubicBezTo>
                  <a:pt x="5417" y="3679"/>
                  <a:pt x="5488" y="3664"/>
                  <a:pt x="5503" y="3664"/>
                </a:cubicBezTo>
                <a:cubicBezTo>
                  <a:pt x="5532" y="3664"/>
                  <a:pt x="5560" y="3636"/>
                  <a:pt x="5575" y="3592"/>
                </a:cubicBezTo>
                <a:lnTo>
                  <a:pt x="5560" y="3578"/>
                </a:lnTo>
                <a:cubicBezTo>
                  <a:pt x="5532" y="3506"/>
                  <a:pt x="5589" y="3463"/>
                  <a:pt x="5589" y="3406"/>
                </a:cubicBezTo>
                <a:cubicBezTo>
                  <a:pt x="5603" y="3406"/>
                  <a:pt x="5632" y="3406"/>
                  <a:pt x="5632" y="3434"/>
                </a:cubicBezTo>
                <a:lnTo>
                  <a:pt x="5632" y="3449"/>
                </a:lnTo>
                <a:cubicBezTo>
                  <a:pt x="5618" y="3463"/>
                  <a:pt x="5661" y="3492"/>
                  <a:pt x="5675" y="3492"/>
                </a:cubicBezTo>
                <a:cubicBezTo>
                  <a:pt x="5690" y="3506"/>
                  <a:pt x="5718" y="3506"/>
                  <a:pt x="5747" y="3506"/>
                </a:cubicBezTo>
                <a:lnTo>
                  <a:pt x="5761" y="3535"/>
                </a:lnTo>
                <a:cubicBezTo>
                  <a:pt x="5776" y="3535"/>
                  <a:pt x="5805" y="3549"/>
                  <a:pt x="5776" y="3578"/>
                </a:cubicBezTo>
                <a:cubicBezTo>
                  <a:pt x="5761" y="3621"/>
                  <a:pt x="5776" y="3636"/>
                  <a:pt x="5790" y="3650"/>
                </a:cubicBezTo>
                <a:cubicBezTo>
                  <a:pt x="5797" y="3664"/>
                  <a:pt x="5808" y="3671"/>
                  <a:pt x="5819" y="3671"/>
                </a:cubicBezTo>
                <a:cubicBezTo>
                  <a:pt x="5830" y="3671"/>
                  <a:pt x="5840" y="3664"/>
                  <a:pt x="5848" y="3650"/>
                </a:cubicBezTo>
                <a:cubicBezTo>
                  <a:pt x="5855" y="3643"/>
                  <a:pt x="5862" y="3639"/>
                  <a:pt x="5867" y="3639"/>
                </a:cubicBezTo>
                <a:cubicBezTo>
                  <a:pt x="5873" y="3639"/>
                  <a:pt x="5876" y="3643"/>
                  <a:pt x="5876" y="3650"/>
                </a:cubicBezTo>
                <a:cubicBezTo>
                  <a:pt x="5891" y="3679"/>
                  <a:pt x="5905" y="3707"/>
                  <a:pt x="5919" y="3736"/>
                </a:cubicBezTo>
                <a:lnTo>
                  <a:pt x="5934" y="3736"/>
                </a:lnTo>
                <a:cubicBezTo>
                  <a:pt x="5948" y="3722"/>
                  <a:pt x="6020" y="3679"/>
                  <a:pt x="6077" y="3664"/>
                </a:cubicBezTo>
                <a:lnTo>
                  <a:pt x="6121" y="3693"/>
                </a:lnTo>
                <a:lnTo>
                  <a:pt x="6135" y="3707"/>
                </a:lnTo>
                <a:cubicBezTo>
                  <a:pt x="6149" y="3693"/>
                  <a:pt x="6164" y="3664"/>
                  <a:pt x="6149" y="3636"/>
                </a:cubicBezTo>
                <a:lnTo>
                  <a:pt x="6164" y="3621"/>
                </a:lnTo>
                <a:lnTo>
                  <a:pt x="6178" y="3592"/>
                </a:lnTo>
                <a:cubicBezTo>
                  <a:pt x="6181" y="3589"/>
                  <a:pt x="6184" y="3587"/>
                  <a:pt x="6186" y="3587"/>
                </a:cubicBezTo>
                <a:cubicBezTo>
                  <a:pt x="6192" y="3587"/>
                  <a:pt x="6192" y="3606"/>
                  <a:pt x="6192" y="3650"/>
                </a:cubicBezTo>
                <a:lnTo>
                  <a:pt x="6250" y="3592"/>
                </a:lnTo>
                <a:lnTo>
                  <a:pt x="6250" y="3578"/>
                </a:lnTo>
                <a:cubicBezTo>
                  <a:pt x="6279" y="3607"/>
                  <a:pt x="6279" y="3650"/>
                  <a:pt x="6279" y="3664"/>
                </a:cubicBezTo>
                <a:cubicBezTo>
                  <a:pt x="6264" y="3679"/>
                  <a:pt x="6279" y="3722"/>
                  <a:pt x="6293" y="3736"/>
                </a:cubicBezTo>
                <a:cubicBezTo>
                  <a:pt x="6307" y="3765"/>
                  <a:pt x="6264" y="3765"/>
                  <a:pt x="6250" y="3765"/>
                </a:cubicBezTo>
                <a:cubicBezTo>
                  <a:pt x="6221" y="3779"/>
                  <a:pt x="6164" y="3765"/>
                  <a:pt x="6149" y="3794"/>
                </a:cubicBezTo>
                <a:cubicBezTo>
                  <a:pt x="6149" y="3822"/>
                  <a:pt x="6221" y="3822"/>
                  <a:pt x="6236" y="3851"/>
                </a:cubicBezTo>
                <a:cubicBezTo>
                  <a:pt x="6241" y="3857"/>
                  <a:pt x="6250" y="3861"/>
                  <a:pt x="6259" y="3861"/>
                </a:cubicBezTo>
                <a:cubicBezTo>
                  <a:pt x="6271" y="3861"/>
                  <a:pt x="6285" y="3854"/>
                  <a:pt x="6293" y="3837"/>
                </a:cubicBezTo>
                <a:cubicBezTo>
                  <a:pt x="6308" y="3852"/>
                  <a:pt x="6321" y="3858"/>
                  <a:pt x="6333" y="3858"/>
                </a:cubicBezTo>
                <a:cubicBezTo>
                  <a:pt x="6356" y="3858"/>
                  <a:pt x="6375" y="3836"/>
                  <a:pt x="6394" y="3808"/>
                </a:cubicBezTo>
                <a:lnTo>
                  <a:pt x="6408" y="3794"/>
                </a:lnTo>
                <a:cubicBezTo>
                  <a:pt x="6437" y="3794"/>
                  <a:pt x="6480" y="3779"/>
                  <a:pt x="6509" y="3765"/>
                </a:cubicBezTo>
                <a:lnTo>
                  <a:pt x="6509" y="3837"/>
                </a:lnTo>
                <a:cubicBezTo>
                  <a:pt x="6509" y="3837"/>
                  <a:pt x="6523" y="3851"/>
                  <a:pt x="6537" y="3851"/>
                </a:cubicBezTo>
                <a:lnTo>
                  <a:pt x="6580" y="3851"/>
                </a:lnTo>
                <a:cubicBezTo>
                  <a:pt x="6591" y="3854"/>
                  <a:pt x="6602" y="3855"/>
                  <a:pt x="6612" y="3855"/>
                </a:cubicBezTo>
                <a:cubicBezTo>
                  <a:pt x="6653" y="3855"/>
                  <a:pt x="6681" y="3834"/>
                  <a:pt x="6681" y="3822"/>
                </a:cubicBezTo>
                <a:cubicBezTo>
                  <a:pt x="6667" y="3822"/>
                  <a:pt x="6638" y="3808"/>
                  <a:pt x="6609" y="3794"/>
                </a:cubicBezTo>
                <a:lnTo>
                  <a:pt x="6638" y="3751"/>
                </a:lnTo>
                <a:cubicBezTo>
                  <a:pt x="6667" y="3736"/>
                  <a:pt x="6667" y="3693"/>
                  <a:pt x="6667" y="3664"/>
                </a:cubicBezTo>
                <a:lnTo>
                  <a:pt x="6681" y="3636"/>
                </a:lnTo>
                <a:cubicBezTo>
                  <a:pt x="6681" y="3628"/>
                  <a:pt x="6684" y="3624"/>
                  <a:pt x="6689" y="3624"/>
                </a:cubicBezTo>
                <a:cubicBezTo>
                  <a:pt x="6703" y="3624"/>
                  <a:pt x="6732" y="3651"/>
                  <a:pt x="6753" y="3693"/>
                </a:cubicBezTo>
                <a:lnTo>
                  <a:pt x="6738" y="3751"/>
                </a:lnTo>
                <a:lnTo>
                  <a:pt x="6724" y="3808"/>
                </a:lnTo>
                <a:cubicBezTo>
                  <a:pt x="6767" y="3837"/>
                  <a:pt x="6839" y="3894"/>
                  <a:pt x="6853" y="3894"/>
                </a:cubicBezTo>
                <a:cubicBezTo>
                  <a:pt x="6882" y="3894"/>
                  <a:pt x="6925" y="3894"/>
                  <a:pt x="6954" y="3880"/>
                </a:cubicBezTo>
                <a:lnTo>
                  <a:pt x="6983" y="3909"/>
                </a:lnTo>
                <a:cubicBezTo>
                  <a:pt x="6997" y="3909"/>
                  <a:pt x="7040" y="3865"/>
                  <a:pt x="7054" y="3851"/>
                </a:cubicBezTo>
                <a:lnTo>
                  <a:pt x="7069" y="3851"/>
                </a:lnTo>
                <a:cubicBezTo>
                  <a:pt x="7069" y="3851"/>
                  <a:pt x="7101" y="3875"/>
                  <a:pt x="7117" y="3875"/>
                </a:cubicBezTo>
                <a:cubicBezTo>
                  <a:pt x="7123" y="3875"/>
                  <a:pt x="7126" y="3873"/>
                  <a:pt x="7126" y="3865"/>
                </a:cubicBezTo>
                <a:cubicBezTo>
                  <a:pt x="7126" y="3864"/>
                  <a:pt x="7127" y="3863"/>
                  <a:pt x="7127" y="3863"/>
                </a:cubicBezTo>
                <a:cubicBezTo>
                  <a:pt x="7133" y="3863"/>
                  <a:pt x="7158" y="3909"/>
                  <a:pt x="7184" y="3909"/>
                </a:cubicBezTo>
                <a:lnTo>
                  <a:pt x="7241" y="3909"/>
                </a:lnTo>
                <a:lnTo>
                  <a:pt x="7270" y="3808"/>
                </a:lnTo>
                <a:cubicBezTo>
                  <a:pt x="7270" y="3808"/>
                  <a:pt x="7284" y="3794"/>
                  <a:pt x="7284" y="3794"/>
                </a:cubicBezTo>
                <a:lnTo>
                  <a:pt x="7313" y="3794"/>
                </a:lnTo>
                <a:cubicBezTo>
                  <a:pt x="7313" y="3794"/>
                  <a:pt x="7313" y="3808"/>
                  <a:pt x="7313" y="3822"/>
                </a:cubicBezTo>
                <a:cubicBezTo>
                  <a:pt x="7299" y="3837"/>
                  <a:pt x="7284" y="3851"/>
                  <a:pt x="7313" y="3851"/>
                </a:cubicBezTo>
                <a:cubicBezTo>
                  <a:pt x="7313" y="3851"/>
                  <a:pt x="7342" y="3837"/>
                  <a:pt x="7342" y="3822"/>
                </a:cubicBezTo>
                <a:lnTo>
                  <a:pt x="7327" y="3751"/>
                </a:lnTo>
                <a:cubicBezTo>
                  <a:pt x="7343" y="3740"/>
                  <a:pt x="7358" y="3736"/>
                  <a:pt x="7372" y="3736"/>
                </a:cubicBezTo>
                <a:cubicBezTo>
                  <a:pt x="7397" y="3736"/>
                  <a:pt x="7419" y="3751"/>
                  <a:pt x="7428" y="3779"/>
                </a:cubicBezTo>
                <a:lnTo>
                  <a:pt x="7428" y="3808"/>
                </a:lnTo>
                <a:lnTo>
                  <a:pt x="7428" y="3837"/>
                </a:lnTo>
                <a:cubicBezTo>
                  <a:pt x="7414" y="3894"/>
                  <a:pt x="7457" y="3909"/>
                  <a:pt x="7471" y="3909"/>
                </a:cubicBezTo>
                <a:cubicBezTo>
                  <a:pt x="7474" y="3906"/>
                  <a:pt x="7479" y="3905"/>
                  <a:pt x="7484" y="3905"/>
                </a:cubicBezTo>
                <a:cubicBezTo>
                  <a:pt x="7507" y="3905"/>
                  <a:pt x="7546" y="3923"/>
                  <a:pt x="7557" y="3923"/>
                </a:cubicBezTo>
                <a:cubicBezTo>
                  <a:pt x="7572" y="3923"/>
                  <a:pt x="7629" y="3909"/>
                  <a:pt x="7658" y="3909"/>
                </a:cubicBezTo>
                <a:lnTo>
                  <a:pt x="7687" y="3937"/>
                </a:lnTo>
                <a:lnTo>
                  <a:pt x="7730" y="3980"/>
                </a:lnTo>
                <a:cubicBezTo>
                  <a:pt x="7739" y="3971"/>
                  <a:pt x="7745" y="3968"/>
                  <a:pt x="7749" y="3968"/>
                </a:cubicBezTo>
                <a:cubicBezTo>
                  <a:pt x="7758" y="3968"/>
                  <a:pt x="7758" y="3985"/>
                  <a:pt x="7758" y="3995"/>
                </a:cubicBezTo>
                <a:cubicBezTo>
                  <a:pt x="7758" y="4009"/>
                  <a:pt x="7730" y="4052"/>
                  <a:pt x="7701" y="4067"/>
                </a:cubicBezTo>
                <a:lnTo>
                  <a:pt x="7701" y="4110"/>
                </a:lnTo>
                <a:lnTo>
                  <a:pt x="7701" y="4124"/>
                </a:lnTo>
                <a:cubicBezTo>
                  <a:pt x="7696" y="4130"/>
                  <a:pt x="7691" y="4132"/>
                  <a:pt x="7687" y="4132"/>
                </a:cubicBezTo>
                <a:cubicBezTo>
                  <a:pt x="7672" y="4132"/>
                  <a:pt x="7672" y="4090"/>
                  <a:pt x="7672" y="4067"/>
                </a:cubicBezTo>
                <a:cubicBezTo>
                  <a:pt x="7672" y="4065"/>
                  <a:pt x="7671" y="4064"/>
                  <a:pt x="7670" y="4064"/>
                </a:cubicBezTo>
                <a:cubicBezTo>
                  <a:pt x="7658" y="4064"/>
                  <a:pt x="7602" y="4113"/>
                  <a:pt x="7615" y="4138"/>
                </a:cubicBezTo>
                <a:cubicBezTo>
                  <a:pt x="7615" y="4167"/>
                  <a:pt x="7586" y="4196"/>
                  <a:pt x="7557" y="4196"/>
                </a:cubicBezTo>
                <a:lnTo>
                  <a:pt x="7529" y="4182"/>
                </a:lnTo>
                <a:lnTo>
                  <a:pt x="7500" y="4153"/>
                </a:lnTo>
                <a:cubicBezTo>
                  <a:pt x="7471" y="4182"/>
                  <a:pt x="7471" y="4225"/>
                  <a:pt x="7485" y="4253"/>
                </a:cubicBezTo>
                <a:lnTo>
                  <a:pt x="7485" y="4282"/>
                </a:lnTo>
                <a:lnTo>
                  <a:pt x="7500" y="4311"/>
                </a:lnTo>
                <a:cubicBezTo>
                  <a:pt x="7485" y="4340"/>
                  <a:pt x="7485" y="4397"/>
                  <a:pt x="7485" y="4440"/>
                </a:cubicBezTo>
                <a:lnTo>
                  <a:pt x="7471" y="4469"/>
                </a:lnTo>
                <a:cubicBezTo>
                  <a:pt x="7457" y="4469"/>
                  <a:pt x="7442" y="4455"/>
                  <a:pt x="7428" y="4440"/>
                </a:cubicBezTo>
                <a:lnTo>
                  <a:pt x="7428" y="4426"/>
                </a:lnTo>
                <a:cubicBezTo>
                  <a:pt x="7424" y="4417"/>
                  <a:pt x="7419" y="4413"/>
                  <a:pt x="7415" y="4413"/>
                </a:cubicBezTo>
                <a:cubicBezTo>
                  <a:pt x="7405" y="4413"/>
                  <a:pt x="7395" y="4430"/>
                  <a:pt x="7385" y="4440"/>
                </a:cubicBezTo>
                <a:cubicBezTo>
                  <a:pt x="7385" y="4447"/>
                  <a:pt x="7383" y="4450"/>
                  <a:pt x="7379" y="4450"/>
                </a:cubicBezTo>
                <a:cubicBezTo>
                  <a:pt x="7367" y="4450"/>
                  <a:pt x="7342" y="4419"/>
                  <a:pt x="7342" y="4397"/>
                </a:cubicBezTo>
                <a:cubicBezTo>
                  <a:pt x="7341" y="4396"/>
                  <a:pt x="7339" y="4395"/>
                  <a:pt x="7338" y="4395"/>
                </a:cubicBezTo>
                <a:cubicBezTo>
                  <a:pt x="7325" y="4395"/>
                  <a:pt x="7314" y="4456"/>
                  <a:pt x="7327" y="4469"/>
                </a:cubicBezTo>
                <a:cubicBezTo>
                  <a:pt x="7342" y="4483"/>
                  <a:pt x="7356" y="4512"/>
                  <a:pt x="7356" y="4541"/>
                </a:cubicBezTo>
                <a:cubicBezTo>
                  <a:pt x="7350" y="4554"/>
                  <a:pt x="7340" y="4561"/>
                  <a:pt x="7332" y="4561"/>
                </a:cubicBezTo>
                <a:cubicBezTo>
                  <a:pt x="7322" y="4561"/>
                  <a:pt x="7313" y="4550"/>
                  <a:pt x="7313" y="4526"/>
                </a:cubicBezTo>
                <a:lnTo>
                  <a:pt x="7313" y="4469"/>
                </a:lnTo>
                <a:cubicBezTo>
                  <a:pt x="7284" y="4469"/>
                  <a:pt x="7256" y="4440"/>
                  <a:pt x="7256" y="4426"/>
                </a:cubicBezTo>
                <a:cubicBezTo>
                  <a:pt x="7256" y="4411"/>
                  <a:pt x="7198" y="4368"/>
                  <a:pt x="7213" y="4354"/>
                </a:cubicBezTo>
                <a:cubicBezTo>
                  <a:pt x="7213" y="4325"/>
                  <a:pt x="7241" y="4311"/>
                  <a:pt x="7256" y="4311"/>
                </a:cubicBezTo>
                <a:cubicBezTo>
                  <a:pt x="7256" y="4296"/>
                  <a:pt x="7270" y="4296"/>
                  <a:pt x="7270" y="4296"/>
                </a:cubicBezTo>
                <a:cubicBezTo>
                  <a:pt x="7270" y="4296"/>
                  <a:pt x="7241" y="4282"/>
                  <a:pt x="7227" y="4268"/>
                </a:cubicBezTo>
                <a:cubicBezTo>
                  <a:pt x="7217" y="4268"/>
                  <a:pt x="7201" y="4261"/>
                  <a:pt x="7192" y="4261"/>
                </a:cubicBezTo>
                <a:cubicBezTo>
                  <a:pt x="7187" y="4261"/>
                  <a:pt x="7184" y="4263"/>
                  <a:pt x="7184" y="4268"/>
                </a:cubicBezTo>
                <a:cubicBezTo>
                  <a:pt x="7169" y="4268"/>
                  <a:pt x="7169" y="4311"/>
                  <a:pt x="7155" y="4354"/>
                </a:cubicBezTo>
                <a:lnTo>
                  <a:pt x="7141" y="4368"/>
                </a:lnTo>
                <a:cubicBezTo>
                  <a:pt x="7133" y="4375"/>
                  <a:pt x="7123" y="4375"/>
                  <a:pt x="7110" y="4375"/>
                </a:cubicBezTo>
                <a:cubicBezTo>
                  <a:pt x="7098" y="4375"/>
                  <a:pt x="7083" y="4375"/>
                  <a:pt x="7069" y="4383"/>
                </a:cubicBezTo>
                <a:cubicBezTo>
                  <a:pt x="7054" y="4383"/>
                  <a:pt x="7054" y="4411"/>
                  <a:pt x="7040" y="4426"/>
                </a:cubicBezTo>
                <a:lnTo>
                  <a:pt x="7026" y="4426"/>
                </a:lnTo>
                <a:cubicBezTo>
                  <a:pt x="7015" y="4426"/>
                  <a:pt x="6980" y="4402"/>
                  <a:pt x="6957" y="4402"/>
                </a:cubicBezTo>
                <a:cubicBezTo>
                  <a:pt x="6949" y="4402"/>
                  <a:pt x="6943" y="4404"/>
                  <a:pt x="6940" y="4411"/>
                </a:cubicBezTo>
                <a:cubicBezTo>
                  <a:pt x="6933" y="4424"/>
                  <a:pt x="6924" y="4431"/>
                  <a:pt x="6913" y="4431"/>
                </a:cubicBezTo>
                <a:cubicBezTo>
                  <a:pt x="6899" y="4431"/>
                  <a:pt x="6884" y="4421"/>
                  <a:pt x="6868" y="4397"/>
                </a:cubicBezTo>
                <a:lnTo>
                  <a:pt x="6882" y="4311"/>
                </a:lnTo>
                <a:cubicBezTo>
                  <a:pt x="6872" y="4301"/>
                  <a:pt x="6862" y="4291"/>
                  <a:pt x="6852" y="4291"/>
                </a:cubicBezTo>
                <a:cubicBezTo>
                  <a:pt x="6847" y="4291"/>
                  <a:pt x="6843" y="4292"/>
                  <a:pt x="6839" y="4296"/>
                </a:cubicBezTo>
                <a:lnTo>
                  <a:pt x="6839" y="4311"/>
                </a:lnTo>
                <a:lnTo>
                  <a:pt x="6825" y="4325"/>
                </a:lnTo>
                <a:cubicBezTo>
                  <a:pt x="6825" y="4354"/>
                  <a:pt x="6810" y="4368"/>
                  <a:pt x="6781" y="4368"/>
                </a:cubicBezTo>
                <a:lnTo>
                  <a:pt x="6753" y="4368"/>
                </a:lnTo>
                <a:lnTo>
                  <a:pt x="6738" y="4383"/>
                </a:lnTo>
                <a:cubicBezTo>
                  <a:pt x="6731" y="4390"/>
                  <a:pt x="6720" y="4393"/>
                  <a:pt x="6711" y="4393"/>
                </a:cubicBezTo>
                <a:cubicBezTo>
                  <a:pt x="6702" y="4393"/>
                  <a:pt x="6695" y="4390"/>
                  <a:pt x="6695" y="4383"/>
                </a:cubicBezTo>
                <a:lnTo>
                  <a:pt x="6695" y="4368"/>
                </a:lnTo>
                <a:cubicBezTo>
                  <a:pt x="6681" y="4340"/>
                  <a:pt x="6667" y="4311"/>
                  <a:pt x="6681" y="4296"/>
                </a:cubicBezTo>
                <a:cubicBezTo>
                  <a:pt x="6681" y="4273"/>
                  <a:pt x="6700" y="4250"/>
                  <a:pt x="6723" y="4250"/>
                </a:cubicBezTo>
                <a:cubicBezTo>
                  <a:pt x="6728" y="4250"/>
                  <a:pt x="6733" y="4251"/>
                  <a:pt x="6738" y="4253"/>
                </a:cubicBezTo>
                <a:lnTo>
                  <a:pt x="6781" y="4253"/>
                </a:lnTo>
                <a:cubicBezTo>
                  <a:pt x="6825" y="4253"/>
                  <a:pt x="6825" y="4225"/>
                  <a:pt x="6810" y="4225"/>
                </a:cubicBezTo>
                <a:cubicBezTo>
                  <a:pt x="6801" y="4225"/>
                  <a:pt x="6753" y="4212"/>
                  <a:pt x="6718" y="4212"/>
                </a:cubicBezTo>
                <a:cubicBezTo>
                  <a:pt x="6700" y="4212"/>
                  <a:pt x="6686" y="4215"/>
                  <a:pt x="6681" y="4225"/>
                </a:cubicBezTo>
                <a:cubicBezTo>
                  <a:pt x="6652" y="4253"/>
                  <a:pt x="6638" y="4296"/>
                  <a:pt x="6638" y="4296"/>
                </a:cubicBezTo>
                <a:lnTo>
                  <a:pt x="6638" y="4311"/>
                </a:lnTo>
                <a:cubicBezTo>
                  <a:pt x="6638" y="4325"/>
                  <a:pt x="6638" y="4354"/>
                  <a:pt x="6652" y="4368"/>
                </a:cubicBezTo>
                <a:lnTo>
                  <a:pt x="6652" y="4383"/>
                </a:lnTo>
                <a:cubicBezTo>
                  <a:pt x="6667" y="4411"/>
                  <a:pt x="6623" y="4411"/>
                  <a:pt x="6609" y="4411"/>
                </a:cubicBezTo>
                <a:lnTo>
                  <a:pt x="6580" y="4411"/>
                </a:lnTo>
                <a:cubicBezTo>
                  <a:pt x="6566" y="4411"/>
                  <a:pt x="6552" y="4426"/>
                  <a:pt x="6552" y="4440"/>
                </a:cubicBezTo>
                <a:lnTo>
                  <a:pt x="6537" y="4426"/>
                </a:lnTo>
                <a:lnTo>
                  <a:pt x="6509" y="4426"/>
                </a:lnTo>
                <a:cubicBezTo>
                  <a:pt x="6494" y="4411"/>
                  <a:pt x="6480" y="4368"/>
                  <a:pt x="6480" y="4325"/>
                </a:cubicBezTo>
                <a:lnTo>
                  <a:pt x="6451" y="4311"/>
                </a:lnTo>
                <a:cubicBezTo>
                  <a:pt x="6451" y="4282"/>
                  <a:pt x="6408" y="4253"/>
                  <a:pt x="6394" y="4253"/>
                </a:cubicBezTo>
                <a:cubicBezTo>
                  <a:pt x="6365" y="4253"/>
                  <a:pt x="6336" y="4296"/>
                  <a:pt x="6336" y="4311"/>
                </a:cubicBezTo>
                <a:cubicBezTo>
                  <a:pt x="6336" y="4325"/>
                  <a:pt x="6379" y="4340"/>
                  <a:pt x="6394" y="4340"/>
                </a:cubicBezTo>
                <a:cubicBezTo>
                  <a:pt x="6408" y="4354"/>
                  <a:pt x="6408" y="4354"/>
                  <a:pt x="6408" y="4368"/>
                </a:cubicBezTo>
                <a:lnTo>
                  <a:pt x="6394" y="4383"/>
                </a:lnTo>
                <a:cubicBezTo>
                  <a:pt x="6394" y="4383"/>
                  <a:pt x="6336" y="4469"/>
                  <a:pt x="6336" y="4469"/>
                </a:cubicBezTo>
                <a:lnTo>
                  <a:pt x="6322" y="4483"/>
                </a:lnTo>
                <a:cubicBezTo>
                  <a:pt x="6307" y="4483"/>
                  <a:pt x="6293" y="4512"/>
                  <a:pt x="6279" y="4541"/>
                </a:cubicBezTo>
                <a:lnTo>
                  <a:pt x="6264" y="4512"/>
                </a:lnTo>
                <a:lnTo>
                  <a:pt x="6250" y="4483"/>
                </a:lnTo>
                <a:cubicBezTo>
                  <a:pt x="6246" y="4472"/>
                  <a:pt x="6241" y="4468"/>
                  <a:pt x="6235" y="4468"/>
                </a:cubicBezTo>
                <a:cubicBezTo>
                  <a:pt x="6218" y="4468"/>
                  <a:pt x="6196" y="4508"/>
                  <a:pt x="6207" y="4541"/>
                </a:cubicBezTo>
                <a:cubicBezTo>
                  <a:pt x="6207" y="4569"/>
                  <a:pt x="6221" y="4598"/>
                  <a:pt x="6221" y="4613"/>
                </a:cubicBezTo>
                <a:lnTo>
                  <a:pt x="6236" y="4598"/>
                </a:lnTo>
                <a:lnTo>
                  <a:pt x="6250" y="4598"/>
                </a:lnTo>
                <a:cubicBezTo>
                  <a:pt x="6254" y="4597"/>
                  <a:pt x="6257" y="4596"/>
                  <a:pt x="6260" y="4596"/>
                </a:cubicBezTo>
                <a:cubicBezTo>
                  <a:pt x="6288" y="4596"/>
                  <a:pt x="6263" y="4657"/>
                  <a:pt x="6250" y="4670"/>
                </a:cubicBezTo>
                <a:cubicBezTo>
                  <a:pt x="6236" y="4699"/>
                  <a:pt x="6236" y="4727"/>
                  <a:pt x="6236" y="4742"/>
                </a:cubicBezTo>
                <a:lnTo>
                  <a:pt x="6250" y="4742"/>
                </a:lnTo>
                <a:lnTo>
                  <a:pt x="6264" y="4756"/>
                </a:lnTo>
                <a:cubicBezTo>
                  <a:pt x="6279" y="4771"/>
                  <a:pt x="6279" y="4785"/>
                  <a:pt x="6279" y="4785"/>
                </a:cubicBezTo>
                <a:cubicBezTo>
                  <a:pt x="6279" y="4799"/>
                  <a:pt x="6250" y="4799"/>
                  <a:pt x="6236" y="4799"/>
                </a:cubicBezTo>
                <a:cubicBezTo>
                  <a:pt x="6221" y="4799"/>
                  <a:pt x="6221" y="4842"/>
                  <a:pt x="6221" y="4842"/>
                </a:cubicBezTo>
                <a:cubicBezTo>
                  <a:pt x="6236" y="4857"/>
                  <a:pt x="6264" y="4886"/>
                  <a:pt x="6293" y="4900"/>
                </a:cubicBezTo>
                <a:lnTo>
                  <a:pt x="6279" y="4957"/>
                </a:lnTo>
                <a:cubicBezTo>
                  <a:pt x="6279" y="4986"/>
                  <a:pt x="6279" y="5015"/>
                  <a:pt x="6279" y="5029"/>
                </a:cubicBezTo>
                <a:lnTo>
                  <a:pt x="6279" y="5072"/>
                </a:lnTo>
                <a:cubicBezTo>
                  <a:pt x="6307" y="5087"/>
                  <a:pt x="6350" y="5115"/>
                  <a:pt x="6394" y="5144"/>
                </a:cubicBezTo>
                <a:lnTo>
                  <a:pt x="6394" y="5058"/>
                </a:lnTo>
                <a:lnTo>
                  <a:pt x="6394" y="5029"/>
                </a:lnTo>
                <a:cubicBezTo>
                  <a:pt x="6422" y="5000"/>
                  <a:pt x="6437" y="4972"/>
                  <a:pt x="6422" y="4957"/>
                </a:cubicBezTo>
                <a:lnTo>
                  <a:pt x="6422" y="4957"/>
                </a:lnTo>
                <a:cubicBezTo>
                  <a:pt x="6412" y="4967"/>
                  <a:pt x="6402" y="4984"/>
                  <a:pt x="6393" y="4984"/>
                </a:cubicBezTo>
                <a:cubicBezTo>
                  <a:pt x="6388" y="4984"/>
                  <a:pt x="6384" y="4981"/>
                  <a:pt x="6379" y="4972"/>
                </a:cubicBezTo>
                <a:lnTo>
                  <a:pt x="6365" y="4957"/>
                </a:lnTo>
                <a:cubicBezTo>
                  <a:pt x="6379" y="4929"/>
                  <a:pt x="6422" y="4857"/>
                  <a:pt x="6437" y="4842"/>
                </a:cubicBezTo>
                <a:cubicBezTo>
                  <a:pt x="6441" y="4840"/>
                  <a:pt x="6444" y="4840"/>
                  <a:pt x="6448" y="4840"/>
                </a:cubicBezTo>
                <a:cubicBezTo>
                  <a:pt x="6469" y="4840"/>
                  <a:pt x="6482" y="4873"/>
                  <a:pt x="6494" y="4886"/>
                </a:cubicBezTo>
                <a:cubicBezTo>
                  <a:pt x="6494" y="4900"/>
                  <a:pt x="6537" y="4914"/>
                  <a:pt x="6566" y="4914"/>
                </a:cubicBezTo>
                <a:cubicBezTo>
                  <a:pt x="6580" y="4914"/>
                  <a:pt x="6623" y="5000"/>
                  <a:pt x="6638" y="5029"/>
                </a:cubicBezTo>
                <a:cubicBezTo>
                  <a:pt x="6638" y="5044"/>
                  <a:pt x="6652" y="5058"/>
                  <a:pt x="6667" y="5072"/>
                </a:cubicBezTo>
                <a:lnTo>
                  <a:pt x="6695" y="5072"/>
                </a:lnTo>
                <a:cubicBezTo>
                  <a:pt x="6667" y="5029"/>
                  <a:pt x="6638" y="5000"/>
                  <a:pt x="6638" y="4986"/>
                </a:cubicBezTo>
                <a:lnTo>
                  <a:pt x="6623" y="4972"/>
                </a:lnTo>
                <a:cubicBezTo>
                  <a:pt x="6623" y="4957"/>
                  <a:pt x="6623" y="4943"/>
                  <a:pt x="6638" y="4929"/>
                </a:cubicBezTo>
                <a:cubicBezTo>
                  <a:pt x="6638" y="4929"/>
                  <a:pt x="6644" y="4922"/>
                  <a:pt x="6653" y="4922"/>
                </a:cubicBezTo>
                <a:cubicBezTo>
                  <a:pt x="6657" y="4922"/>
                  <a:pt x="6662" y="4924"/>
                  <a:pt x="6667" y="4929"/>
                </a:cubicBezTo>
                <a:cubicBezTo>
                  <a:pt x="6681" y="4972"/>
                  <a:pt x="6738" y="4986"/>
                  <a:pt x="6753" y="5044"/>
                </a:cubicBezTo>
                <a:cubicBezTo>
                  <a:pt x="6753" y="5058"/>
                  <a:pt x="6781" y="5072"/>
                  <a:pt x="6810" y="5087"/>
                </a:cubicBezTo>
                <a:cubicBezTo>
                  <a:pt x="6810" y="5087"/>
                  <a:pt x="6810" y="5101"/>
                  <a:pt x="6810" y="5115"/>
                </a:cubicBezTo>
                <a:cubicBezTo>
                  <a:pt x="6810" y="5115"/>
                  <a:pt x="6796" y="5130"/>
                  <a:pt x="6781" y="5130"/>
                </a:cubicBezTo>
                <a:lnTo>
                  <a:pt x="6767" y="5130"/>
                </a:lnTo>
                <a:cubicBezTo>
                  <a:pt x="6738" y="5115"/>
                  <a:pt x="6710" y="5101"/>
                  <a:pt x="6667" y="5101"/>
                </a:cubicBezTo>
                <a:cubicBezTo>
                  <a:pt x="6695" y="5130"/>
                  <a:pt x="6710" y="5159"/>
                  <a:pt x="6724" y="5187"/>
                </a:cubicBezTo>
                <a:lnTo>
                  <a:pt x="6681" y="5216"/>
                </a:lnTo>
                <a:lnTo>
                  <a:pt x="6638" y="5230"/>
                </a:lnTo>
                <a:cubicBezTo>
                  <a:pt x="6638" y="5202"/>
                  <a:pt x="6623" y="5159"/>
                  <a:pt x="6623" y="5130"/>
                </a:cubicBezTo>
                <a:lnTo>
                  <a:pt x="6623" y="5101"/>
                </a:lnTo>
                <a:cubicBezTo>
                  <a:pt x="6623" y="5101"/>
                  <a:pt x="6623" y="5087"/>
                  <a:pt x="6638" y="5087"/>
                </a:cubicBezTo>
                <a:cubicBezTo>
                  <a:pt x="6623" y="5072"/>
                  <a:pt x="6623" y="5072"/>
                  <a:pt x="6609" y="5072"/>
                </a:cubicBezTo>
                <a:lnTo>
                  <a:pt x="6609" y="5087"/>
                </a:lnTo>
                <a:cubicBezTo>
                  <a:pt x="6608" y="5088"/>
                  <a:pt x="6606" y="5089"/>
                  <a:pt x="6604" y="5089"/>
                </a:cubicBezTo>
                <a:cubicBezTo>
                  <a:pt x="6589" y="5089"/>
                  <a:pt x="6564" y="5040"/>
                  <a:pt x="6552" y="5015"/>
                </a:cubicBezTo>
                <a:cubicBezTo>
                  <a:pt x="6552" y="5006"/>
                  <a:pt x="6547" y="5003"/>
                  <a:pt x="6541" y="5003"/>
                </a:cubicBezTo>
                <a:cubicBezTo>
                  <a:pt x="6528" y="5003"/>
                  <a:pt x="6504" y="5019"/>
                  <a:pt x="6494" y="5029"/>
                </a:cubicBezTo>
                <a:cubicBezTo>
                  <a:pt x="6480" y="5044"/>
                  <a:pt x="6494" y="5058"/>
                  <a:pt x="6509" y="5072"/>
                </a:cubicBezTo>
                <a:lnTo>
                  <a:pt x="6523" y="5072"/>
                </a:lnTo>
                <a:lnTo>
                  <a:pt x="6537" y="5087"/>
                </a:lnTo>
                <a:cubicBezTo>
                  <a:pt x="6552" y="5101"/>
                  <a:pt x="6552" y="5115"/>
                  <a:pt x="6537" y="5130"/>
                </a:cubicBezTo>
                <a:lnTo>
                  <a:pt x="6523" y="5130"/>
                </a:lnTo>
                <a:lnTo>
                  <a:pt x="6509" y="5144"/>
                </a:lnTo>
                <a:cubicBezTo>
                  <a:pt x="6506" y="5147"/>
                  <a:pt x="6502" y="5148"/>
                  <a:pt x="6497" y="5148"/>
                </a:cubicBezTo>
                <a:cubicBezTo>
                  <a:pt x="6478" y="5148"/>
                  <a:pt x="6448" y="5130"/>
                  <a:pt x="6437" y="5130"/>
                </a:cubicBezTo>
                <a:cubicBezTo>
                  <a:pt x="6437" y="5127"/>
                  <a:pt x="6436" y="5126"/>
                  <a:pt x="6434" y="5126"/>
                </a:cubicBezTo>
                <a:cubicBezTo>
                  <a:pt x="6427" y="5126"/>
                  <a:pt x="6405" y="5149"/>
                  <a:pt x="6394" y="5173"/>
                </a:cubicBezTo>
                <a:cubicBezTo>
                  <a:pt x="6379" y="5187"/>
                  <a:pt x="6365" y="5187"/>
                  <a:pt x="6350" y="5187"/>
                </a:cubicBezTo>
                <a:cubicBezTo>
                  <a:pt x="6350" y="5173"/>
                  <a:pt x="6322" y="5130"/>
                  <a:pt x="6293" y="5087"/>
                </a:cubicBezTo>
                <a:lnTo>
                  <a:pt x="6279" y="5187"/>
                </a:lnTo>
                <a:cubicBezTo>
                  <a:pt x="6279" y="5199"/>
                  <a:pt x="6250" y="5220"/>
                  <a:pt x="6232" y="5220"/>
                </a:cubicBezTo>
                <a:cubicBezTo>
                  <a:pt x="6228" y="5220"/>
                  <a:pt x="6224" y="5219"/>
                  <a:pt x="6221" y="5216"/>
                </a:cubicBezTo>
                <a:lnTo>
                  <a:pt x="6207" y="5216"/>
                </a:lnTo>
                <a:cubicBezTo>
                  <a:pt x="6202" y="5213"/>
                  <a:pt x="6197" y="5212"/>
                  <a:pt x="6192" y="5212"/>
                </a:cubicBezTo>
                <a:cubicBezTo>
                  <a:pt x="6173" y="5212"/>
                  <a:pt x="6164" y="5236"/>
                  <a:pt x="6164" y="5259"/>
                </a:cubicBezTo>
                <a:lnTo>
                  <a:pt x="6178" y="5288"/>
                </a:lnTo>
                <a:lnTo>
                  <a:pt x="6207" y="5331"/>
                </a:lnTo>
                <a:cubicBezTo>
                  <a:pt x="6203" y="5333"/>
                  <a:pt x="6198" y="5334"/>
                  <a:pt x="6194" y="5334"/>
                </a:cubicBezTo>
                <a:cubicBezTo>
                  <a:pt x="6167" y="5334"/>
                  <a:pt x="6135" y="5300"/>
                  <a:pt x="6135" y="5288"/>
                </a:cubicBezTo>
                <a:cubicBezTo>
                  <a:pt x="6135" y="5278"/>
                  <a:pt x="6106" y="5267"/>
                  <a:pt x="6079" y="5267"/>
                </a:cubicBezTo>
                <a:cubicBezTo>
                  <a:pt x="6068" y="5267"/>
                  <a:pt x="6057" y="5269"/>
                  <a:pt x="6049" y="5273"/>
                </a:cubicBezTo>
                <a:cubicBezTo>
                  <a:pt x="6020" y="5273"/>
                  <a:pt x="6006" y="5230"/>
                  <a:pt x="6020" y="5216"/>
                </a:cubicBezTo>
                <a:cubicBezTo>
                  <a:pt x="6020" y="5202"/>
                  <a:pt x="5977" y="5187"/>
                  <a:pt x="5934" y="5187"/>
                </a:cubicBezTo>
                <a:lnTo>
                  <a:pt x="5905" y="5245"/>
                </a:lnTo>
                <a:cubicBezTo>
                  <a:pt x="5905" y="5245"/>
                  <a:pt x="5891" y="5230"/>
                  <a:pt x="5876" y="5230"/>
                </a:cubicBezTo>
                <a:lnTo>
                  <a:pt x="5862" y="5230"/>
                </a:lnTo>
                <a:cubicBezTo>
                  <a:pt x="5836" y="5230"/>
                  <a:pt x="5834" y="5185"/>
                  <a:pt x="5843" y="5185"/>
                </a:cubicBezTo>
                <a:lnTo>
                  <a:pt x="5843" y="5185"/>
                </a:lnTo>
                <a:cubicBezTo>
                  <a:pt x="5845" y="5185"/>
                  <a:pt x="5846" y="5186"/>
                  <a:pt x="5848" y="5187"/>
                </a:cubicBezTo>
                <a:cubicBezTo>
                  <a:pt x="5862" y="5187"/>
                  <a:pt x="5876" y="5159"/>
                  <a:pt x="5862" y="5115"/>
                </a:cubicBezTo>
                <a:lnTo>
                  <a:pt x="5862" y="5115"/>
                </a:lnTo>
                <a:lnTo>
                  <a:pt x="5833" y="5159"/>
                </a:lnTo>
                <a:cubicBezTo>
                  <a:pt x="5827" y="5165"/>
                  <a:pt x="5815" y="5171"/>
                  <a:pt x="5803" y="5171"/>
                </a:cubicBezTo>
                <a:cubicBezTo>
                  <a:pt x="5789" y="5171"/>
                  <a:pt x="5776" y="5162"/>
                  <a:pt x="5776" y="5130"/>
                </a:cubicBezTo>
                <a:cubicBezTo>
                  <a:pt x="5776" y="5120"/>
                  <a:pt x="5769" y="5109"/>
                  <a:pt x="5764" y="5109"/>
                </a:cubicBezTo>
                <a:cubicBezTo>
                  <a:pt x="5763" y="5109"/>
                  <a:pt x="5761" y="5111"/>
                  <a:pt x="5761" y="5115"/>
                </a:cubicBezTo>
                <a:lnTo>
                  <a:pt x="5747" y="5115"/>
                </a:lnTo>
                <a:cubicBezTo>
                  <a:pt x="5743" y="5120"/>
                  <a:pt x="5740" y="5121"/>
                  <a:pt x="5738" y="5121"/>
                </a:cubicBezTo>
                <a:cubicBezTo>
                  <a:pt x="5733" y="5121"/>
                  <a:pt x="5733" y="5111"/>
                  <a:pt x="5733" y="5101"/>
                </a:cubicBezTo>
                <a:lnTo>
                  <a:pt x="5718" y="5087"/>
                </a:lnTo>
                <a:cubicBezTo>
                  <a:pt x="5718" y="5072"/>
                  <a:pt x="5704" y="5058"/>
                  <a:pt x="5690" y="5044"/>
                </a:cubicBezTo>
                <a:lnTo>
                  <a:pt x="5675" y="4986"/>
                </a:lnTo>
                <a:cubicBezTo>
                  <a:pt x="5644" y="4965"/>
                  <a:pt x="5604" y="4952"/>
                  <a:pt x="5580" y="4952"/>
                </a:cubicBezTo>
                <a:cubicBezTo>
                  <a:pt x="5571" y="4952"/>
                  <a:pt x="5564" y="4954"/>
                  <a:pt x="5560" y="4957"/>
                </a:cubicBezTo>
                <a:lnTo>
                  <a:pt x="5532" y="4972"/>
                </a:lnTo>
                <a:cubicBezTo>
                  <a:pt x="5532" y="4972"/>
                  <a:pt x="5503" y="4957"/>
                  <a:pt x="5503" y="4943"/>
                </a:cubicBezTo>
                <a:cubicBezTo>
                  <a:pt x="5517" y="4914"/>
                  <a:pt x="5474" y="4900"/>
                  <a:pt x="5460" y="4900"/>
                </a:cubicBezTo>
                <a:cubicBezTo>
                  <a:pt x="5445" y="4900"/>
                  <a:pt x="5445" y="4785"/>
                  <a:pt x="5460" y="4785"/>
                </a:cubicBezTo>
                <a:cubicBezTo>
                  <a:pt x="5474" y="4771"/>
                  <a:pt x="5503" y="4756"/>
                  <a:pt x="5517" y="4742"/>
                </a:cubicBezTo>
                <a:lnTo>
                  <a:pt x="5517" y="4742"/>
                </a:lnTo>
                <a:cubicBezTo>
                  <a:pt x="5503" y="4756"/>
                  <a:pt x="5488" y="4771"/>
                  <a:pt x="5488" y="4785"/>
                </a:cubicBezTo>
                <a:cubicBezTo>
                  <a:pt x="5488" y="4799"/>
                  <a:pt x="5503" y="4814"/>
                  <a:pt x="5517" y="4814"/>
                </a:cubicBezTo>
                <a:lnTo>
                  <a:pt x="5546" y="4785"/>
                </a:lnTo>
                <a:cubicBezTo>
                  <a:pt x="5560" y="4799"/>
                  <a:pt x="5575" y="4807"/>
                  <a:pt x="5585" y="4807"/>
                </a:cubicBezTo>
                <a:cubicBezTo>
                  <a:pt x="5596" y="4807"/>
                  <a:pt x="5603" y="4799"/>
                  <a:pt x="5603" y="4785"/>
                </a:cubicBezTo>
                <a:lnTo>
                  <a:pt x="5618" y="4771"/>
                </a:lnTo>
                <a:cubicBezTo>
                  <a:pt x="5618" y="4742"/>
                  <a:pt x="5646" y="4742"/>
                  <a:pt x="5646" y="4727"/>
                </a:cubicBezTo>
                <a:cubicBezTo>
                  <a:pt x="5675" y="4699"/>
                  <a:pt x="5675" y="4670"/>
                  <a:pt x="5690" y="4641"/>
                </a:cubicBezTo>
                <a:lnTo>
                  <a:pt x="5704" y="4627"/>
                </a:lnTo>
                <a:cubicBezTo>
                  <a:pt x="5733" y="4598"/>
                  <a:pt x="5761" y="4569"/>
                  <a:pt x="5761" y="4569"/>
                </a:cubicBezTo>
                <a:cubicBezTo>
                  <a:pt x="5766" y="4565"/>
                  <a:pt x="5770" y="4563"/>
                  <a:pt x="5774" y="4563"/>
                </a:cubicBezTo>
                <a:cubicBezTo>
                  <a:pt x="5783" y="4563"/>
                  <a:pt x="5790" y="4574"/>
                  <a:pt x="5790" y="4584"/>
                </a:cubicBezTo>
                <a:lnTo>
                  <a:pt x="5790" y="4613"/>
                </a:lnTo>
                <a:cubicBezTo>
                  <a:pt x="5790" y="4627"/>
                  <a:pt x="5718" y="4670"/>
                  <a:pt x="5704" y="4699"/>
                </a:cubicBezTo>
                <a:cubicBezTo>
                  <a:pt x="5690" y="4727"/>
                  <a:pt x="5675" y="4785"/>
                  <a:pt x="5675" y="4842"/>
                </a:cubicBezTo>
                <a:lnTo>
                  <a:pt x="5646" y="4871"/>
                </a:lnTo>
                <a:cubicBezTo>
                  <a:pt x="5646" y="4871"/>
                  <a:pt x="5646" y="4886"/>
                  <a:pt x="5646" y="4886"/>
                </a:cubicBezTo>
                <a:cubicBezTo>
                  <a:pt x="5661" y="4900"/>
                  <a:pt x="5675" y="4900"/>
                  <a:pt x="5675" y="4914"/>
                </a:cubicBezTo>
                <a:lnTo>
                  <a:pt x="5690" y="4914"/>
                </a:lnTo>
                <a:cubicBezTo>
                  <a:pt x="5690" y="4918"/>
                  <a:pt x="5695" y="4920"/>
                  <a:pt x="5702" y="4920"/>
                </a:cubicBezTo>
                <a:cubicBezTo>
                  <a:pt x="5720" y="4920"/>
                  <a:pt x="5751" y="4910"/>
                  <a:pt x="5761" y="4900"/>
                </a:cubicBezTo>
                <a:cubicBezTo>
                  <a:pt x="5776" y="4871"/>
                  <a:pt x="5805" y="4828"/>
                  <a:pt x="5805" y="4814"/>
                </a:cubicBezTo>
                <a:cubicBezTo>
                  <a:pt x="5814" y="4814"/>
                  <a:pt x="5830" y="4807"/>
                  <a:pt x="5844" y="4807"/>
                </a:cubicBezTo>
                <a:cubicBezTo>
                  <a:pt x="5851" y="4807"/>
                  <a:pt x="5857" y="4809"/>
                  <a:pt x="5862" y="4814"/>
                </a:cubicBezTo>
                <a:cubicBezTo>
                  <a:pt x="5876" y="4814"/>
                  <a:pt x="5891" y="4814"/>
                  <a:pt x="5905" y="4799"/>
                </a:cubicBezTo>
                <a:lnTo>
                  <a:pt x="5905" y="4785"/>
                </a:lnTo>
                <a:cubicBezTo>
                  <a:pt x="5919" y="4771"/>
                  <a:pt x="5934" y="4771"/>
                  <a:pt x="5934" y="4771"/>
                </a:cubicBezTo>
                <a:cubicBezTo>
                  <a:pt x="5948" y="4771"/>
                  <a:pt x="5963" y="4785"/>
                  <a:pt x="5948" y="4799"/>
                </a:cubicBezTo>
                <a:lnTo>
                  <a:pt x="5948" y="4828"/>
                </a:lnTo>
                <a:cubicBezTo>
                  <a:pt x="5934" y="4871"/>
                  <a:pt x="5963" y="4886"/>
                  <a:pt x="5977" y="4886"/>
                </a:cubicBezTo>
                <a:cubicBezTo>
                  <a:pt x="5991" y="4886"/>
                  <a:pt x="5991" y="4814"/>
                  <a:pt x="6006" y="4799"/>
                </a:cubicBezTo>
                <a:cubicBezTo>
                  <a:pt x="6020" y="4799"/>
                  <a:pt x="6006" y="4771"/>
                  <a:pt x="5991" y="4771"/>
                </a:cubicBezTo>
                <a:cubicBezTo>
                  <a:pt x="5977" y="4756"/>
                  <a:pt x="5991" y="4699"/>
                  <a:pt x="6006" y="4684"/>
                </a:cubicBezTo>
                <a:cubicBezTo>
                  <a:pt x="6006" y="4670"/>
                  <a:pt x="6013" y="4666"/>
                  <a:pt x="6020" y="4666"/>
                </a:cubicBezTo>
                <a:cubicBezTo>
                  <a:pt x="6027" y="4666"/>
                  <a:pt x="6034" y="4670"/>
                  <a:pt x="6034" y="4670"/>
                </a:cubicBezTo>
                <a:cubicBezTo>
                  <a:pt x="6034" y="4684"/>
                  <a:pt x="6063" y="4727"/>
                  <a:pt x="6077" y="4742"/>
                </a:cubicBezTo>
                <a:cubicBezTo>
                  <a:pt x="6077" y="4756"/>
                  <a:pt x="6092" y="4771"/>
                  <a:pt x="6121" y="4771"/>
                </a:cubicBezTo>
                <a:lnTo>
                  <a:pt x="6164" y="4771"/>
                </a:lnTo>
                <a:cubicBezTo>
                  <a:pt x="6165" y="4771"/>
                  <a:pt x="6167" y="4772"/>
                  <a:pt x="6168" y="4772"/>
                </a:cubicBezTo>
                <a:cubicBezTo>
                  <a:pt x="6188" y="4772"/>
                  <a:pt x="6165" y="4683"/>
                  <a:pt x="6140" y="4683"/>
                </a:cubicBezTo>
                <a:cubicBezTo>
                  <a:pt x="6138" y="4683"/>
                  <a:pt x="6137" y="4684"/>
                  <a:pt x="6135" y="4684"/>
                </a:cubicBezTo>
                <a:cubicBezTo>
                  <a:pt x="6134" y="4685"/>
                  <a:pt x="6133" y="4686"/>
                  <a:pt x="6132" y="4686"/>
                </a:cubicBezTo>
                <a:cubicBezTo>
                  <a:pt x="6119" y="4686"/>
                  <a:pt x="6108" y="4597"/>
                  <a:pt x="6135" y="4584"/>
                </a:cubicBezTo>
                <a:cubicBezTo>
                  <a:pt x="6164" y="4569"/>
                  <a:pt x="6149" y="4541"/>
                  <a:pt x="6135" y="4541"/>
                </a:cubicBezTo>
                <a:cubicBezTo>
                  <a:pt x="6121" y="4526"/>
                  <a:pt x="6077" y="4483"/>
                  <a:pt x="6077" y="4469"/>
                </a:cubicBezTo>
                <a:cubicBezTo>
                  <a:pt x="6070" y="4462"/>
                  <a:pt x="6060" y="4458"/>
                  <a:pt x="6049" y="4458"/>
                </a:cubicBezTo>
                <a:cubicBezTo>
                  <a:pt x="6038" y="4458"/>
                  <a:pt x="6027" y="4462"/>
                  <a:pt x="6020" y="4469"/>
                </a:cubicBezTo>
                <a:cubicBezTo>
                  <a:pt x="6006" y="4483"/>
                  <a:pt x="6034" y="4512"/>
                  <a:pt x="6034" y="4526"/>
                </a:cubicBezTo>
                <a:cubicBezTo>
                  <a:pt x="6034" y="4531"/>
                  <a:pt x="6031" y="4532"/>
                  <a:pt x="6025" y="4532"/>
                </a:cubicBezTo>
                <a:cubicBezTo>
                  <a:pt x="6012" y="4532"/>
                  <a:pt x="5987" y="4522"/>
                  <a:pt x="5977" y="4512"/>
                </a:cubicBezTo>
                <a:cubicBezTo>
                  <a:pt x="5963" y="4512"/>
                  <a:pt x="5891" y="4498"/>
                  <a:pt x="5876" y="4469"/>
                </a:cubicBezTo>
                <a:cubicBezTo>
                  <a:pt x="5876" y="4467"/>
                  <a:pt x="5876" y="4466"/>
                  <a:pt x="5876" y="4466"/>
                </a:cubicBezTo>
                <a:cubicBezTo>
                  <a:pt x="5873" y="4466"/>
                  <a:pt x="5862" y="4502"/>
                  <a:pt x="5862" y="4526"/>
                </a:cubicBezTo>
                <a:cubicBezTo>
                  <a:pt x="5862" y="4533"/>
                  <a:pt x="5859" y="4536"/>
                  <a:pt x="5856" y="4536"/>
                </a:cubicBezTo>
                <a:cubicBezTo>
                  <a:pt x="5843" y="4536"/>
                  <a:pt x="5815" y="4509"/>
                  <a:pt x="5805" y="4498"/>
                </a:cubicBezTo>
                <a:cubicBezTo>
                  <a:pt x="5790" y="4483"/>
                  <a:pt x="5747" y="4440"/>
                  <a:pt x="5747" y="4426"/>
                </a:cubicBezTo>
                <a:cubicBezTo>
                  <a:pt x="5761" y="4411"/>
                  <a:pt x="5761" y="4368"/>
                  <a:pt x="5761" y="4340"/>
                </a:cubicBezTo>
                <a:lnTo>
                  <a:pt x="5747" y="4325"/>
                </a:lnTo>
                <a:lnTo>
                  <a:pt x="5733" y="4311"/>
                </a:lnTo>
                <a:cubicBezTo>
                  <a:pt x="5704" y="4311"/>
                  <a:pt x="5690" y="4383"/>
                  <a:pt x="5704" y="4397"/>
                </a:cubicBezTo>
                <a:cubicBezTo>
                  <a:pt x="5704" y="4411"/>
                  <a:pt x="5697" y="4419"/>
                  <a:pt x="5684" y="4419"/>
                </a:cubicBezTo>
                <a:cubicBezTo>
                  <a:pt x="5672" y="4419"/>
                  <a:pt x="5654" y="4411"/>
                  <a:pt x="5632" y="4397"/>
                </a:cubicBezTo>
                <a:lnTo>
                  <a:pt x="5618" y="4383"/>
                </a:lnTo>
                <a:lnTo>
                  <a:pt x="5589" y="4354"/>
                </a:lnTo>
                <a:cubicBezTo>
                  <a:pt x="5575" y="4368"/>
                  <a:pt x="5546" y="4411"/>
                  <a:pt x="5517" y="4426"/>
                </a:cubicBezTo>
                <a:lnTo>
                  <a:pt x="5517" y="4483"/>
                </a:lnTo>
                <a:cubicBezTo>
                  <a:pt x="5517" y="4483"/>
                  <a:pt x="5474" y="4455"/>
                  <a:pt x="5460" y="4440"/>
                </a:cubicBezTo>
                <a:cubicBezTo>
                  <a:pt x="5458" y="4439"/>
                  <a:pt x="5457" y="4438"/>
                  <a:pt x="5455" y="4438"/>
                </a:cubicBezTo>
                <a:cubicBezTo>
                  <a:pt x="5442" y="4438"/>
                  <a:pt x="5429" y="4485"/>
                  <a:pt x="5417" y="4498"/>
                </a:cubicBezTo>
                <a:cubicBezTo>
                  <a:pt x="5417" y="4512"/>
                  <a:pt x="5388" y="4512"/>
                  <a:pt x="5374" y="4512"/>
                </a:cubicBezTo>
                <a:cubicBezTo>
                  <a:pt x="5374" y="4512"/>
                  <a:pt x="5359" y="4541"/>
                  <a:pt x="5345" y="4569"/>
                </a:cubicBezTo>
                <a:lnTo>
                  <a:pt x="5316" y="4555"/>
                </a:lnTo>
                <a:cubicBezTo>
                  <a:pt x="5302" y="4541"/>
                  <a:pt x="5316" y="4512"/>
                  <a:pt x="5330" y="4483"/>
                </a:cubicBezTo>
                <a:cubicBezTo>
                  <a:pt x="5330" y="4483"/>
                  <a:pt x="5316" y="4469"/>
                  <a:pt x="5316" y="4455"/>
                </a:cubicBezTo>
                <a:lnTo>
                  <a:pt x="5287" y="4397"/>
                </a:lnTo>
                <a:cubicBezTo>
                  <a:pt x="5316" y="4383"/>
                  <a:pt x="5330" y="4368"/>
                  <a:pt x="5316" y="4354"/>
                </a:cubicBezTo>
                <a:lnTo>
                  <a:pt x="5287" y="4354"/>
                </a:lnTo>
                <a:cubicBezTo>
                  <a:pt x="5273" y="4368"/>
                  <a:pt x="5244" y="4383"/>
                  <a:pt x="5230" y="4411"/>
                </a:cubicBezTo>
                <a:lnTo>
                  <a:pt x="5215" y="4426"/>
                </a:lnTo>
                <a:cubicBezTo>
                  <a:pt x="5220" y="4440"/>
                  <a:pt x="5211" y="4447"/>
                  <a:pt x="5196" y="4447"/>
                </a:cubicBezTo>
                <a:cubicBezTo>
                  <a:pt x="5166" y="4447"/>
                  <a:pt x="5115" y="4421"/>
                  <a:pt x="5115" y="4383"/>
                </a:cubicBezTo>
                <a:cubicBezTo>
                  <a:pt x="5115" y="4344"/>
                  <a:pt x="5109" y="4332"/>
                  <a:pt x="5104" y="4332"/>
                </a:cubicBezTo>
                <a:cubicBezTo>
                  <a:pt x="5102" y="4332"/>
                  <a:pt x="5101" y="4335"/>
                  <a:pt x="5101" y="4340"/>
                </a:cubicBezTo>
                <a:cubicBezTo>
                  <a:pt x="5101" y="4356"/>
                  <a:pt x="5091" y="4363"/>
                  <a:pt x="5077" y="4363"/>
                </a:cubicBezTo>
                <a:cubicBezTo>
                  <a:pt x="5067" y="4363"/>
                  <a:pt x="5055" y="4360"/>
                  <a:pt x="5043" y="4354"/>
                </a:cubicBezTo>
                <a:lnTo>
                  <a:pt x="5029" y="4340"/>
                </a:lnTo>
                <a:lnTo>
                  <a:pt x="4986" y="4325"/>
                </a:lnTo>
                <a:cubicBezTo>
                  <a:pt x="4981" y="4338"/>
                  <a:pt x="4978" y="4343"/>
                  <a:pt x="4976" y="4343"/>
                </a:cubicBezTo>
                <a:cubicBezTo>
                  <a:pt x="4973" y="4343"/>
                  <a:pt x="4976" y="4316"/>
                  <a:pt x="4986" y="4296"/>
                </a:cubicBezTo>
                <a:cubicBezTo>
                  <a:pt x="4986" y="4280"/>
                  <a:pt x="4976" y="4273"/>
                  <a:pt x="4959" y="4273"/>
                </a:cubicBezTo>
                <a:cubicBezTo>
                  <a:pt x="4947" y="4273"/>
                  <a:pt x="4932" y="4276"/>
                  <a:pt x="4914" y="4282"/>
                </a:cubicBezTo>
                <a:lnTo>
                  <a:pt x="4914" y="4354"/>
                </a:lnTo>
                <a:lnTo>
                  <a:pt x="4914" y="4397"/>
                </a:lnTo>
                <a:cubicBezTo>
                  <a:pt x="4885" y="4440"/>
                  <a:pt x="4856" y="4440"/>
                  <a:pt x="4856" y="4440"/>
                </a:cubicBezTo>
                <a:cubicBezTo>
                  <a:pt x="4856" y="4440"/>
                  <a:pt x="4814" y="4408"/>
                  <a:pt x="4784" y="4408"/>
                </a:cubicBezTo>
                <a:cubicBezTo>
                  <a:pt x="4779" y="4408"/>
                  <a:pt x="4774" y="4409"/>
                  <a:pt x="4770" y="4411"/>
                </a:cubicBezTo>
                <a:cubicBezTo>
                  <a:pt x="4756" y="4426"/>
                  <a:pt x="4713" y="4455"/>
                  <a:pt x="4698" y="4469"/>
                </a:cubicBezTo>
                <a:cubicBezTo>
                  <a:pt x="4698" y="4469"/>
                  <a:pt x="4727" y="4354"/>
                  <a:pt x="4741" y="4325"/>
                </a:cubicBezTo>
                <a:cubicBezTo>
                  <a:pt x="4756" y="4282"/>
                  <a:pt x="4784" y="4268"/>
                  <a:pt x="4784" y="4268"/>
                </a:cubicBezTo>
                <a:cubicBezTo>
                  <a:pt x="4799" y="4268"/>
                  <a:pt x="4799" y="4253"/>
                  <a:pt x="4799" y="4239"/>
                </a:cubicBezTo>
                <a:cubicBezTo>
                  <a:pt x="4784" y="4210"/>
                  <a:pt x="4770" y="4210"/>
                  <a:pt x="4756" y="4196"/>
                </a:cubicBezTo>
                <a:lnTo>
                  <a:pt x="4756" y="4182"/>
                </a:lnTo>
                <a:cubicBezTo>
                  <a:pt x="4756" y="4160"/>
                  <a:pt x="4733" y="4147"/>
                  <a:pt x="4715" y="4147"/>
                </a:cubicBezTo>
                <a:cubicBezTo>
                  <a:pt x="4708" y="4147"/>
                  <a:pt x="4702" y="4149"/>
                  <a:pt x="4698" y="4153"/>
                </a:cubicBezTo>
                <a:cubicBezTo>
                  <a:pt x="4684" y="4153"/>
                  <a:pt x="4670" y="4167"/>
                  <a:pt x="4670" y="4167"/>
                </a:cubicBezTo>
                <a:lnTo>
                  <a:pt x="4670" y="4182"/>
                </a:lnTo>
                <a:cubicBezTo>
                  <a:pt x="4670" y="4182"/>
                  <a:pt x="4670" y="4196"/>
                  <a:pt x="4670" y="4210"/>
                </a:cubicBezTo>
                <a:cubicBezTo>
                  <a:pt x="4684" y="4210"/>
                  <a:pt x="4713" y="4225"/>
                  <a:pt x="4741" y="4225"/>
                </a:cubicBezTo>
                <a:lnTo>
                  <a:pt x="4727" y="4253"/>
                </a:lnTo>
                <a:lnTo>
                  <a:pt x="4727" y="4282"/>
                </a:lnTo>
                <a:cubicBezTo>
                  <a:pt x="4698" y="4282"/>
                  <a:pt x="4598" y="4282"/>
                  <a:pt x="4598" y="4311"/>
                </a:cubicBezTo>
                <a:cubicBezTo>
                  <a:pt x="4583" y="4354"/>
                  <a:pt x="4626" y="4383"/>
                  <a:pt x="4655" y="4383"/>
                </a:cubicBezTo>
                <a:cubicBezTo>
                  <a:pt x="4684" y="4383"/>
                  <a:pt x="4655" y="4411"/>
                  <a:pt x="4641" y="4426"/>
                </a:cubicBezTo>
                <a:cubicBezTo>
                  <a:pt x="4626" y="4440"/>
                  <a:pt x="4641" y="4483"/>
                  <a:pt x="4655" y="4483"/>
                </a:cubicBezTo>
                <a:cubicBezTo>
                  <a:pt x="4670" y="4498"/>
                  <a:pt x="4655" y="4512"/>
                  <a:pt x="4641" y="4526"/>
                </a:cubicBezTo>
                <a:cubicBezTo>
                  <a:pt x="4641" y="4526"/>
                  <a:pt x="4598" y="4469"/>
                  <a:pt x="4583" y="4426"/>
                </a:cubicBezTo>
                <a:cubicBezTo>
                  <a:pt x="4583" y="4397"/>
                  <a:pt x="4540" y="4368"/>
                  <a:pt x="4526" y="4368"/>
                </a:cubicBezTo>
                <a:cubicBezTo>
                  <a:pt x="4526" y="4368"/>
                  <a:pt x="4511" y="4368"/>
                  <a:pt x="4497" y="4354"/>
                </a:cubicBezTo>
                <a:lnTo>
                  <a:pt x="4497" y="4282"/>
                </a:lnTo>
                <a:cubicBezTo>
                  <a:pt x="4526" y="4268"/>
                  <a:pt x="4540" y="4253"/>
                  <a:pt x="4555" y="4253"/>
                </a:cubicBezTo>
                <a:lnTo>
                  <a:pt x="4526" y="4253"/>
                </a:lnTo>
                <a:lnTo>
                  <a:pt x="4497" y="4268"/>
                </a:lnTo>
                <a:cubicBezTo>
                  <a:pt x="4484" y="4308"/>
                  <a:pt x="4434" y="4384"/>
                  <a:pt x="4415" y="4384"/>
                </a:cubicBezTo>
                <a:cubicBezTo>
                  <a:pt x="4413" y="4384"/>
                  <a:pt x="4412" y="4384"/>
                  <a:pt x="4411" y="4383"/>
                </a:cubicBezTo>
                <a:cubicBezTo>
                  <a:pt x="4410" y="4381"/>
                  <a:pt x="4408" y="4381"/>
                  <a:pt x="4407" y="4381"/>
                </a:cubicBezTo>
                <a:cubicBezTo>
                  <a:pt x="4398" y="4381"/>
                  <a:pt x="4398" y="4428"/>
                  <a:pt x="4407" y="4428"/>
                </a:cubicBezTo>
                <a:cubicBezTo>
                  <a:pt x="4408" y="4428"/>
                  <a:pt x="4410" y="4427"/>
                  <a:pt x="4411" y="4426"/>
                </a:cubicBezTo>
                <a:lnTo>
                  <a:pt x="4497" y="4426"/>
                </a:lnTo>
                <a:lnTo>
                  <a:pt x="4497" y="4455"/>
                </a:lnTo>
                <a:lnTo>
                  <a:pt x="4497" y="4483"/>
                </a:lnTo>
                <a:cubicBezTo>
                  <a:pt x="4488" y="4522"/>
                  <a:pt x="4472" y="4534"/>
                  <a:pt x="4458" y="4534"/>
                </a:cubicBezTo>
                <a:cubicBezTo>
                  <a:pt x="4451" y="4534"/>
                  <a:pt x="4444" y="4531"/>
                  <a:pt x="4440" y="4526"/>
                </a:cubicBezTo>
                <a:cubicBezTo>
                  <a:pt x="4440" y="4512"/>
                  <a:pt x="4339" y="4455"/>
                  <a:pt x="4310" y="4440"/>
                </a:cubicBezTo>
                <a:cubicBezTo>
                  <a:pt x="4282" y="4411"/>
                  <a:pt x="4238" y="4411"/>
                  <a:pt x="4210" y="4411"/>
                </a:cubicBezTo>
                <a:lnTo>
                  <a:pt x="4195" y="4368"/>
                </a:lnTo>
                <a:lnTo>
                  <a:pt x="4195" y="4311"/>
                </a:lnTo>
                <a:cubicBezTo>
                  <a:pt x="4194" y="4314"/>
                  <a:pt x="4192" y="4316"/>
                  <a:pt x="4190" y="4316"/>
                </a:cubicBezTo>
                <a:cubicBezTo>
                  <a:pt x="4174" y="4316"/>
                  <a:pt x="4152" y="4235"/>
                  <a:pt x="4152" y="4210"/>
                </a:cubicBezTo>
                <a:cubicBezTo>
                  <a:pt x="4152" y="4182"/>
                  <a:pt x="4124" y="4153"/>
                  <a:pt x="4095" y="4153"/>
                </a:cubicBezTo>
                <a:lnTo>
                  <a:pt x="4080" y="4153"/>
                </a:lnTo>
                <a:cubicBezTo>
                  <a:pt x="4066" y="4167"/>
                  <a:pt x="4037" y="4153"/>
                  <a:pt x="4037" y="4182"/>
                </a:cubicBezTo>
                <a:cubicBezTo>
                  <a:pt x="4052" y="4196"/>
                  <a:pt x="4066" y="4210"/>
                  <a:pt x="4066" y="4225"/>
                </a:cubicBezTo>
                <a:lnTo>
                  <a:pt x="4095" y="4253"/>
                </a:lnTo>
                <a:cubicBezTo>
                  <a:pt x="4109" y="4311"/>
                  <a:pt x="4080" y="4354"/>
                  <a:pt x="4052" y="4354"/>
                </a:cubicBezTo>
                <a:lnTo>
                  <a:pt x="4023" y="4340"/>
                </a:lnTo>
                <a:lnTo>
                  <a:pt x="4009" y="4340"/>
                </a:lnTo>
                <a:cubicBezTo>
                  <a:pt x="4005" y="4336"/>
                  <a:pt x="4000" y="4334"/>
                  <a:pt x="3995" y="4334"/>
                </a:cubicBezTo>
                <a:cubicBezTo>
                  <a:pt x="3981" y="4334"/>
                  <a:pt x="3966" y="4347"/>
                  <a:pt x="3966" y="4368"/>
                </a:cubicBezTo>
                <a:lnTo>
                  <a:pt x="3951" y="4383"/>
                </a:lnTo>
                <a:lnTo>
                  <a:pt x="3937" y="4397"/>
                </a:lnTo>
                <a:cubicBezTo>
                  <a:pt x="3922" y="4397"/>
                  <a:pt x="3908" y="4383"/>
                  <a:pt x="3908" y="4354"/>
                </a:cubicBezTo>
                <a:cubicBezTo>
                  <a:pt x="3922" y="4325"/>
                  <a:pt x="3937" y="4311"/>
                  <a:pt x="3951" y="4296"/>
                </a:cubicBezTo>
                <a:lnTo>
                  <a:pt x="3980" y="4268"/>
                </a:lnTo>
                <a:cubicBezTo>
                  <a:pt x="3976" y="4254"/>
                  <a:pt x="3973" y="4248"/>
                  <a:pt x="3969" y="4248"/>
                </a:cubicBezTo>
                <a:cubicBezTo>
                  <a:pt x="3958" y="4248"/>
                  <a:pt x="3944" y="4303"/>
                  <a:pt x="3922" y="4325"/>
                </a:cubicBezTo>
                <a:cubicBezTo>
                  <a:pt x="3894" y="4354"/>
                  <a:pt x="3865" y="4368"/>
                  <a:pt x="3851" y="4368"/>
                </a:cubicBezTo>
                <a:lnTo>
                  <a:pt x="3836" y="4368"/>
                </a:lnTo>
                <a:lnTo>
                  <a:pt x="3822" y="4325"/>
                </a:lnTo>
                <a:cubicBezTo>
                  <a:pt x="3793" y="4354"/>
                  <a:pt x="3764" y="4397"/>
                  <a:pt x="3764" y="4440"/>
                </a:cubicBezTo>
                <a:lnTo>
                  <a:pt x="3779" y="4469"/>
                </a:lnTo>
                <a:lnTo>
                  <a:pt x="3793" y="4483"/>
                </a:lnTo>
                <a:cubicBezTo>
                  <a:pt x="3807" y="4512"/>
                  <a:pt x="3779" y="4569"/>
                  <a:pt x="3764" y="4584"/>
                </a:cubicBezTo>
                <a:cubicBezTo>
                  <a:pt x="3750" y="4584"/>
                  <a:pt x="3764" y="4598"/>
                  <a:pt x="3793" y="4598"/>
                </a:cubicBezTo>
                <a:lnTo>
                  <a:pt x="3836" y="4598"/>
                </a:lnTo>
                <a:cubicBezTo>
                  <a:pt x="3836" y="4611"/>
                  <a:pt x="3802" y="4658"/>
                  <a:pt x="3774" y="4658"/>
                </a:cubicBezTo>
                <a:cubicBezTo>
                  <a:pt x="3771" y="4658"/>
                  <a:pt x="3768" y="4657"/>
                  <a:pt x="3764" y="4656"/>
                </a:cubicBezTo>
                <a:cubicBezTo>
                  <a:pt x="3750" y="4656"/>
                  <a:pt x="3707" y="4598"/>
                  <a:pt x="3693" y="4598"/>
                </a:cubicBezTo>
                <a:cubicBezTo>
                  <a:pt x="3678" y="4584"/>
                  <a:pt x="3664" y="4569"/>
                  <a:pt x="3649" y="4569"/>
                </a:cubicBezTo>
                <a:lnTo>
                  <a:pt x="3649" y="4555"/>
                </a:lnTo>
                <a:cubicBezTo>
                  <a:pt x="3649" y="4541"/>
                  <a:pt x="3664" y="4526"/>
                  <a:pt x="3664" y="4526"/>
                </a:cubicBezTo>
                <a:lnTo>
                  <a:pt x="3736" y="4526"/>
                </a:lnTo>
                <a:cubicBezTo>
                  <a:pt x="3747" y="4503"/>
                  <a:pt x="3682" y="4479"/>
                  <a:pt x="3650" y="4479"/>
                </a:cubicBezTo>
                <a:cubicBezTo>
                  <a:pt x="3643" y="4479"/>
                  <a:pt x="3638" y="4481"/>
                  <a:pt x="3635" y="4483"/>
                </a:cubicBezTo>
                <a:cubicBezTo>
                  <a:pt x="3621" y="4483"/>
                  <a:pt x="3606" y="4512"/>
                  <a:pt x="3606" y="4541"/>
                </a:cubicBezTo>
                <a:lnTo>
                  <a:pt x="3606" y="4569"/>
                </a:lnTo>
                <a:lnTo>
                  <a:pt x="3606" y="4627"/>
                </a:lnTo>
                <a:cubicBezTo>
                  <a:pt x="3563" y="4641"/>
                  <a:pt x="3563" y="4713"/>
                  <a:pt x="3578" y="4713"/>
                </a:cubicBezTo>
                <a:cubicBezTo>
                  <a:pt x="3592" y="4727"/>
                  <a:pt x="3635" y="4727"/>
                  <a:pt x="3649" y="4727"/>
                </a:cubicBezTo>
                <a:lnTo>
                  <a:pt x="3649" y="4713"/>
                </a:lnTo>
                <a:lnTo>
                  <a:pt x="3649" y="4641"/>
                </a:lnTo>
                <a:cubicBezTo>
                  <a:pt x="3693" y="4670"/>
                  <a:pt x="3721" y="4727"/>
                  <a:pt x="3721" y="4742"/>
                </a:cubicBezTo>
                <a:cubicBezTo>
                  <a:pt x="3721" y="4756"/>
                  <a:pt x="3764" y="4771"/>
                  <a:pt x="3779" y="4771"/>
                </a:cubicBezTo>
                <a:cubicBezTo>
                  <a:pt x="3793" y="4771"/>
                  <a:pt x="3836" y="4684"/>
                  <a:pt x="3865" y="4670"/>
                </a:cubicBezTo>
                <a:cubicBezTo>
                  <a:pt x="3873" y="4666"/>
                  <a:pt x="3878" y="4664"/>
                  <a:pt x="3882" y="4664"/>
                </a:cubicBezTo>
                <a:cubicBezTo>
                  <a:pt x="3894" y="4664"/>
                  <a:pt x="3894" y="4678"/>
                  <a:pt x="3894" y="4699"/>
                </a:cubicBezTo>
                <a:lnTo>
                  <a:pt x="3879" y="4727"/>
                </a:lnTo>
                <a:lnTo>
                  <a:pt x="3879" y="4742"/>
                </a:lnTo>
                <a:cubicBezTo>
                  <a:pt x="3883" y="4745"/>
                  <a:pt x="3887" y="4746"/>
                  <a:pt x="3893" y="4746"/>
                </a:cubicBezTo>
                <a:cubicBezTo>
                  <a:pt x="3903" y="4746"/>
                  <a:pt x="3915" y="4743"/>
                  <a:pt x="3926" y="4743"/>
                </a:cubicBezTo>
                <a:cubicBezTo>
                  <a:pt x="3937" y="4743"/>
                  <a:pt x="3946" y="4746"/>
                  <a:pt x="3951" y="4756"/>
                </a:cubicBezTo>
                <a:cubicBezTo>
                  <a:pt x="3951" y="4779"/>
                  <a:pt x="3989" y="4822"/>
                  <a:pt x="4011" y="4822"/>
                </a:cubicBezTo>
                <a:cubicBezTo>
                  <a:pt x="4016" y="4822"/>
                  <a:pt x="4020" y="4819"/>
                  <a:pt x="4023" y="4814"/>
                </a:cubicBezTo>
                <a:cubicBezTo>
                  <a:pt x="4037" y="4785"/>
                  <a:pt x="4023" y="4727"/>
                  <a:pt x="4009" y="4699"/>
                </a:cubicBezTo>
                <a:cubicBezTo>
                  <a:pt x="4004" y="4695"/>
                  <a:pt x="4005" y="4693"/>
                  <a:pt x="4009" y="4693"/>
                </a:cubicBezTo>
                <a:cubicBezTo>
                  <a:pt x="4017" y="4693"/>
                  <a:pt x="4042" y="4703"/>
                  <a:pt x="4052" y="4713"/>
                </a:cubicBezTo>
                <a:cubicBezTo>
                  <a:pt x="4052" y="4742"/>
                  <a:pt x="4080" y="4756"/>
                  <a:pt x="4080" y="4756"/>
                </a:cubicBezTo>
                <a:cubicBezTo>
                  <a:pt x="4082" y="4758"/>
                  <a:pt x="4083" y="4758"/>
                  <a:pt x="4084" y="4758"/>
                </a:cubicBezTo>
                <a:cubicBezTo>
                  <a:pt x="4092" y="4758"/>
                  <a:pt x="4079" y="4696"/>
                  <a:pt x="4066" y="4670"/>
                </a:cubicBezTo>
                <a:cubicBezTo>
                  <a:pt x="4066" y="4668"/>
                  <a:pt x="4067" y="4667"/>
                  <a:pt x="4069" y="4667"/>
                </a:cubicBezTo>
                <a:cubicBezTo>
                  <a:pt x="4081" y="4667"/>
                  <a:pt x="4126" y="4703"/>
                  <a:pt x="4138" y="4727"/>
                </a:cubicBezTo>
                <a:cubicBezTo>
                  <a:pt x="4152" y="4756"/>
                  <a:pt x="4238" y="4771"/>
                  <a:pt x="4253" y="4771"/>
                </a:cubicBezTo>
                <a:cubicBezTo>
                  <a:pt x="4282" y="4771"/>
                  <a:pt x="4325" y="4771"/>
                  <a:pt x="4339" y="4785"/>
                </a:cubicBezTo>
                <a:cubicBezTo>
                  <a:pt x="4339" y="4817"/>
                  <a:pt x="4347" y="4833"/>
                  <a:pt x="4363" y="4833"/>
                </a:cubicBezTo>
                <a:cubicBezTo>
                  <a:pt x="4369" y="4833"/>
                  <a:pt x="4375" y="4832"/>
                  <a:pt x="4382" y="4828"/>
                </a:cubicBezTo>
                <a:lnTo>
                  <a:pt x="4397" y="4828"/>
                </a:lnTo>
                <a:cubicBezTo>
                  <a:pt x="4411" y="4828"/>
                  <a:pt x="4440" y="4799"/>
                  <a:pt x="4440" y="4799"/>
                </a:cubicBezTo>
                <a:cubicBezTo>
                  <a:pt x="4454" y="4799"/>
                  <a:pt x="4397" y="4756"/>
                  <a:pt x="4382" y="4742"/>
                </a:cubicBezTo>
                <a:cubicBezTo>
                  <a:pt x="4353" y="4742"/>
                  <a:pt x="4382" y="4656"/>
                  <a:pt x="4382" y="4613"/>
                </a:cubicBezTo>
                <a:cubicBezTo>
                  <a:pt x="4382" y="4602"/>
                  <a:pt x="4382" y="4598"/>
                  <a:pt x="4383" y="4598"/>
                </a:cubicBezTo>
                <a:cubicBezTo>
                  <a:pt x="4386" y="4598"/>
                  <a:pt x="4392" y="4613"/>
                  <a:pt x="4411" y="4641"/>
                </a:cubicBezTo>
                <a:lnTo>
                  <a:pt x="4411" y="4684"/>
                </a:lnTo>
                <a:lnTo>
                  <a:pt x="4411" y="4713"/>
                </a:lnTo>
                <a:cubicBezTo>
                  <a:pt x="4417" y="4716"/>
                  <a:pt x="4422" y="4717"/>
                  <a:pt x="4427" y="4717"/>
                </a:cubicBezTo>
                <a:cubicBezTo>
                  <a:pt x="4445" y="4717"/>
                  <a:pt x="4457" y="4699"/>
                  <a:pt x="4468" y="4699"/>
                </a:cubicBezTo>
                <a:cubicBezTo>
                  <a:pt x="4468" y="4684"/>
                  <a:pt x="4468" y="4656"/>
                  <a:pt x="4483" y="4641"/>
                </a:cubicBezTo>
                <a:lnTo>
                  <a:pt x="4483" y="4627"/>
                </a:lnTo>
                <a:cubicBezTo>
                  <a:pt x="4490" y="4620"/>
                  <a:pt x="4497" y="4616"/>
                  <a:pt x="4502" y="4616"/>
                </a:cubicBezTo>
                <a:cubicBezTo>
                  <a:pt x="4508" y="4616"/>
                  <a:pt x="4511" y="4620"/>
                  <a:pt x="4511" y="4627"/>
                </a:cubicBezTo>
                <a:lnTo>
                  <a:pt x="4526" y="4627"/>
                </a:lnTo>
                <a:cubicBezTo>
                  <a:pt x="4526" y="4641"/>
                  <a:pt x="4497" y="4713"/>
                  <a:pt x="4511" y="4742"/>
                </a:cubicBezTo>
                <a:cubicBezTo>
                  <a:pt x="4511" y="4756"/>
                  <a:pt x="4511" y="4799"/>
                  <a:pt x="4497" y="4814"/>
                </a:cubicBezTo>
                <a:lnTo>
                  <a:pt x="4511" y="4814"/>
                </a:lnTo>
                <a:lnTo>
                  <a:pt x="4526" y="4842"/>
                </a:lnTo>
                <a:cubicBezTo>
                  <a:pt x="4540" y="4828"/>
                  <a:pt x="4583" y="4814"/>
                  <a:pt x="4612" y="4814"/>
                </a:cubicBezTo>
                <a:lnTo>
                  <a:pt x="4612" y="4857"/>
                </a:lnTo>
                <a:lnTo>
                  <a:pt x="4612" y="4929"/>
                </a:lnTo>
                <a:cubicBezTo>
                  <a:pt x="4608" y="4921"/>
                  <a:pt x="4601" y="4919"/>
                  <a:pt x="4591" y="4919"/>
                </a:cubicBezTo>
                <a:cubicBezTo>
                  <a:pt x="4569" y="4919"/>
                  <a:pt x="4536" y="4932"/>
                  <a:pt x="4513" y="4932"/>
                </a:cubicBezTo>
                <a:cubicBezTo>
                  <a:pt x="4507" y="4932"/>
                  <a:pt x="4501" y="4931"/>
                  <a:pt x="4497" y="4929"/>
                </a:cubicBezTo>
                <a:lnTo>
                  <a:pt x="4368" y="4929"/>
                </a:lnTo>
                <a:cubicBezTo>
                  <a:pt x="4353" y="4929"/>
                  <a:pt x="4353" y="4972"/>
                  <a:pt x="4353" y="5000"/>
                </a:cubicBezTo>
                <a:cubicBezTo>
                  <a:pt x="4368" y="5015"/>
                  <a:pt x="4325" y="5072"/>
                  <a:pt x="4296" y="5072"/>
                </a:cubicBezTo>
                <a:cubicBezTo>
                  <a:pt x="4282" y="5072"/>
                  <a:pt x="4224" y="5101"/>
                  <a:pt x="4210" y="5101"/>
                </a:cubicBezTo>
                <a:cubicBezTo>
                  <a:pt x="4195" y="5101"/>
                  <a:pt x="4210" y="5058"/>
                  <a:pt x="4224" y="5044"/>
                </a:cubicBezTo>
                <a:cubicBezTo>
                  <a:pt x="4234" y="5034"/>
                  <a:pt x="4210" y="5017"/>
                  <a:pt x="4184" y="5017"/>
                </a:cubicBezTo>
                <a:cubicBezTo>
                  <a:pt x="4173" y="5017"/>
                  <a:pt x="4161" y="5020"/>
                  <a:pt x="4152" y="5029"/>
                </a:cubicBezTo>
                <a:cubicBezTo>
                  <a:pt x="4146" y="5041"/>
                  <a:pt x="4135" y="5046"/>
                  <a:pt x="4124" y="5046"/>
                </a:cubicBezTo>
                <a:cubicBezTo>
                  <a:pt x="4109" y="5046"/>
                  <a:pt x="4095" y="5037"/>
                  <a:pt x="4095" y="5029"/>
                </a:cubicBezTo>
                <a:cubicBezTo>
                  <a:pt x="4091" y="5025"/>
                  <a:pt x="4087" y="5024"/>
                  <a:pt x="4084" y="5024"/>
                </a:cubicBezTo>
                <a:cubicBezTo>
                  <a:pt x="4074" y="5024"/>
                  <a:pt x="4066" y="5037"/>
                  <a:pt x="4066" y="5058"/>
                </a:cubicBezTo>
                <a:lnTo>
                  <a:pt x="4066" y="5072"/>
                </a:lnTo>
                <a:lnTo>
                  <a:pt x="4066" y="5101"/>
                </a:lnTo>
                <a:cubicBezTo>
                  <a:pt x="4080" y="5130"/>
                  <a:pt x="4066" y="5173"/>
                  <a:pt x="4052" y="5187"/>
                </a:cubicBezTo>
                <a:lnTo>
                  <a:pt x="4080" y="5187"/>
                </a:lnTo>
                <a:lnTo>
                  <a:pt x="4095" y="5202"/>
                </a:lnTo>
                <a:cubicBezTo>
                  <a:pt x="4102" y="5209"/>
                  <a:pt x="4113" y="5216"/>
                  <a:pt x="4124" y="5216"/>
                </a:cubicBezTo>
                <a:cubicBezTo>
                  <a:pt x="4134" y="5216"/>
                  <a:pt x="4145" y="5209"/>
                  <a:pt x="4152" y="5187"/>
                </a:cubicBezTo>
                <a:cubicBezTo>
                  <a:pt x="4159" y="5173"/>
                  <a:pt x="4170" y="5166"/>
                  <a:pt x="4179" y="5166"/>
                </a:cubicBezTo>
                <a:cubicBezTo>
                  <a:pt x="4188" y="5166"/>
                  <a:pt x="4195" y="5173"/>
                  <a:pt x="4195" y="5187"/>
                </a:cubicBezTo>
                <a:lnTo>
                  <a:pt x="4210" y="5259"/>
                </a:lnTo>
                <a:cubicBezTo>
                  <a:pt x="4238" y="5230"/>
                  <a:pt x="4282" y="5216"/>
                  <a:pt x="4310" y="5187"/>
                </a:cubicBezTo>
                <a:lnTo>
                  <a:pt x="4325" y="5202"/>
                </a:lnTo>
                <a:cubicBezTo>
                  <a:pt x="4339" y="5202"/>
                  <a:pt x="4353" y="5245"/>
                  <a:pt x="4368" y="5273"/>
                </a:cubicBezTo>
                <a:cubicBezTo>
                  <a:pt x="4368" y="5274"/>
                  <a:pt x="4368" y="5275"/>
                  <a:pt x="4369" y="5275"/>
                </a:cubicBezTo>
                <a:cubicBezTo>
                  <a:pt x="4375" y="5275"/>
                  <a:pt x="4427" y="5185"/>
                  <a:pt x="4454" y="5159"/>
                </a:cubicBezTo>
                <a:cubicBezTo>
                  <a:pt x="4483" y="5130"/>
                  <a:pt x="4483" y="5087"/>
                  <a:pt x="4468" y="5087"/>
                </a:cubicBezTo>
                <a:cubicBezTo>
                  <a:pt x="4454" y="5087"/>
                  <a:pt x="4425" y="5058"/>
                  <a:pt x="4411" y="5044"/>
                </a:cubicBezTo>
                <a:lnTo>
                  <a:pt x="4411" y="5015"/>
                </a:lnTo>
                <a:lnTo>
                  <a:pt x="4411" y="5000"/>
                </a:lnTo>
                <a:cubicBezTo>
                  <a:pt x="4415" y="4992"/>
                  <a:pt x="4423" y="4989"/>
                  <a:pt x="4432" y="4989"/>
                </a:cubicBezTo>
                <a:cubicBezTo>
                  <a:pt x="4455" y="4989"/>
                  <a:pt x="4487" y="5009"/>
                  <a:pt x="4497" y="5029"/>
                </a:cubicBezTo>
                <a:cubicBezTo>
                  <a:pt x="4499" y="5031"/>
                  <a:pt x="4501" y="5031"/>
                  <a:pt x="4503" y="5031"/>
                </a:cubicBezTo>
                <a:cubicBezTo>
                  <a:pt x="4520" y="5031"/>
                  <a:pt x="4556" y="4983"/>
                  <a:pt x="4569" y="4957"/>
                </a:cubicBezTo>
                <a:cubicBezTo>
                  <a:pt x="4569" y="4955"/>
                  <a:pt x="4569" y="4954"/>
                  <a:pt x="4569" y="4954"/>
                </a:cubicBezTo>
                <a:lnTo>
                  <a:pt x="4569" y="4954"/>
                </a:lnTo>
                <a:cubicBezTo>
                  <a:pt x="4573" y="4954"/>
                  <a:pt x="4595" y="5089"/>
                  <a:pt x="4569" y="5115"/>
                </a:cubicBezTo>
                <a:cubicBezTo>
                  <a:pt x="4533" y="5151"/>
                  <a:pt x="4537" y="5177"/>
                  <a:pt x="4563" y="5177"/>
                </a:cubicBezTo>
                <a:cubicBezTo>
                  <a:pt x="4569" y="5177"/>
                  <a:pt x="4576" y="5175"/>
                  <a:pt x="4583" y="5173"/>
                </a:cubicBezTo>
                <a:lnTo>
                  <a:pt x="4670" y="5173"/>
                </a:lnTo>
                <a:cubicBezTo>
                  <a:pt x="4673" y="5174"/>
                  <a:pt x="4677" y="5174"/>
                  <a:pt x="4680" y="5174"/>
                </a:cubicBezTo>
                <a:cubicBezTo>
                  <a:pt x="4729" y="5174"/>
                  <a:pt x="4740" y="5084"/>
                  <a:pt x="4727" y="5044"/>
                </a:cubicBezTo>
                <a:cubicBezTo>
                  <a:pt x="4713" y="5015"/>
                  <a:pt x="4713" y="4943"/>
                  <a:pt x="4698" y="4929"/>
                </a:cubicBezTo>
                <a:cubicBezTo>
                  <a:pt x="4698" y="4914"/>
                  <a:pt x="4684" y="4828"/>
                  <a:pt x="4698" y="4828"/>
                </a:cubicBezTo>
                <a:cubicBezTo>
                  <a:pt x="4698" y="4814"/>
                  <a:pt x="4698" y="4756"/>
                  <a:pt x="4684" y="4727"/>
                </a:cubicBezTo>
                <a:cubicBezTo>
                  <a:pt x="4684" y="4713"/>
                  <a:pt x="4670" y="4684"/>
                  <a:pt x="4670" y="4684"/>
                </a:cubicBezTo>
                <a:lnTo>
                  <a:pt x="4684" y="4670"/>
                </a:lnTo>
                <a:lnTo>
                  <a:pt x="4698" y="4656"/>
                </a:lnTo>
                <a:cubicBezTo>
                  <a:pt x="4709" y="4650"/>
                  <a:pt x="4717" y="4647"/>
                  <a:pt x="4725" y="4647"/>
                </a:cubicBezTo>
                <a:cubicBezTo>
                  <a:pt x="4737" y="4647"/>
                  <a:pt x="4747" y="4657"/>
                  <a:pt x="4756" y="4684"/>
                </a:cubicBezTo>
                <a:lnTo>
                  <a:pt x="4741" y="4713"/>
                </a:lnTo>
                <a:lnTo>
                  <a:pt x="4741" y="4742"/>
                </a:lnTo>
                <a:cubicBezTo>
                  <a:pt x="4756" y="4771"/>
                  <a:pt x="4770" y="4799"/>
                  <a:pt x="4784" y="4799"/>
                </a:cubicBezTo>
                <a:lnTo>
                  <a:pt x="4799" y="4799"/>
                </a:lnTo>
                <a:cubicBezTo>
                  <a:pt x="4828" y="4799"/>
                  <a:pt x="4842" y="4814"/>
                  <a:pt x="4842" y="4828"/>
                </a:cubicBezTo>
                <a:cubicBezTo>
                  <a:pt x="4832" y="4838"/>
                  <a:pt x="4836" y="4848"/>
                  <a:pt x="4849" y="4848"/>
                </a:cubicBezTo>
                <a:cubicBezTo>
                  <a:pt x="4855" y="4848"/>
                  <a:pt x="4862" y="4847"/>
                  <a:pt x="4871" y="4842"/>
                </a:cubicBezTo>
                <a:lnTo>
                  <a:pt x="4871" y="4886"/>
                </a:lnTo>
                <a:cubicBezTo>
                  <a:pt x="4871" y="4900"/>
                  <a:pt x="4871" y="4914"/>
                  <a:pt x="4871" y="4914"/>
                </a:cubicBezTo>
                <a:lnTo>
                  <a:pt x="4885" y="4943"/>
                </a:lnTo>
                <a:cubicBezTo>
                  <a:pt x="4899" y="4950"/>
                  <a:pt x="4914" y="4954"/>
                  <a:pt x="4926" y="4954"/>
                </a:cubicBezTo>
                <a:cubicBezTo>
                  <a:pt x="4939" y="4954"/>
                  <a:pt x="4950" y="4950"/>
                  <a:pt x="4957" y="4943"/>
                </a:cubicBezTo>
                <a:cubicBezTo>
                  <a:pt x="4971" y="4929"/>
                  <a:pt x="4942" y="4857"/>
                  <a:pt x="4928" y="4842"/>
                </a:cubicBezTo>
                <a:cubicBezTo>
                  <a:pt x="4914" y="4814"/>
                  <a:pt x="4957" y="4799"/>
                  <a:pt x="4971" y="4799"/>
                </a:cubicBezTo>
                <a:cubicBezTo>
                  <a:pt x="4974" y="4802"/>
                  <a:pt x="4978" y="4803"/>
                  <a:pt x="4982" y="4803"/>
                </a:cubicBezTo>
                <a:cubicBezTo>
                  <a:pt x="5001" y="4803"/>
                  <a:pt x="5031" y="4782"/>
                  <a:pt x="5043" y="4771"/>
                </a:cubicBezTo>
                <a:cubicBezTo>
                  <a:pt x="5043" y="4742"/>
                  <a:pt x="5072" y="4727"/>
                  <a:pt x="5086" y="4699"/>
                </a:cubicBezTo>
                <a:lnTo>
                  <a:pt x="5101" y="4684"/>
                </a:lnTo>
                <a:cubicBezTo>
                  <a:pt x="5115" y="4656"/>
                  <a:pt x="5057" y="4641"/>
                  <a:pt x="5101" y="4627"/>
                </a:cubicBezTo>
                <a:lnTo>
                  <a:pt x="5129" y="4613"/>
                </a:lnTo>
                <a:cubicBezTo>
                  <a:pt x="5144" y="4641"/>
                  <a:pt x="5244" y="4670"/>
                  <a:pt x="5273" y="4699"/>
                </a:cubicBezTo>
                <a:cubicBezTo>
                  <a:pt x="5302" y="4713"/>
                  <a:pt x="5330" y="4727"/>
                  <a:pt x="5359" y="4727"/>
                </a:cubicBezTo>
                <a:lnTo>
                  <a:pt x="5359" y="4670"/>
                </a:lnTo>
                <a:lnTo>
                  <a:pt x="5374" y="4641"/>
                </a:lnTo>
                <a:cubicBezTo>
                  <a:pt x="5388" y="4634"/>
                  <a:pt x="5409" y="4631"/>
                  <a:pt x="5427" y="4631"/>
                </a:cubicBezTo>
                <a:cubicBezTo>
                  <a:pt x="5445" y="4631"/>
                  <a:pt x="5460" y="4634"/>
                  <a:pt x="5460" y="4641"/>
                </a:cubicBezTo>
                <a:cubicBezTo>
                  <a:pt x="5445" y="4656"/>
                  <a:pt x="5460" y="4684"/>
                  <a:pt x="5460" y="4684"/>
                </a:cubicBezTo>
                <a:lnTo>
                  <a:pt x="5417" y="4684"/>
                </a:lnTo>
                <a:lnTo>
                  <a:pt x="5402" y="4699"/>
                </a:lnTo>
                <a:cubicBezTo>
                  <a:pt x="5375" y="4754"/>
                  <a:pt x="5365" y="4780"/>
                  <a:pt x="5342" y="4780"/>
                </a:cubicBezTo>
                <a:cubicBezTo>
                  <a:pt x="5330" y="4780"/>
                  <a:pt x="5313" y="4772"/>
                  <a:pt x="5287" y="4756"/>
                </a:cubicBezTo>
                <a:lnTo>
                  <a:pt x="5259" y="4727"/>
                </a:lnTo>
                <a:lnTo>
                  <a:pt x="5259" y="4727"/>
                </a:lnTo>
                <a:cubicBezTo>
                  <a:pt x="5244" y="4756"/>
                  <a:pt x="5316" y="4828"/>
                  <a:pt x="5345" y="4828"/>
                </a:cubicBezTo>
                <a:cubicBezTo>
                  <a:pt x="5374" y="4842"/>
                  <a:pt x="5388" y="4886"/>
                  <a:pt x="5388" y="4943"/>
                </a:cubicBezTo>
                <a:lnTo>
                  <a:pt x="5374" y="4986"/>
                </a:lnTo>
                <a:cubicBezTo>
                  <a:pt x="5374" y="5000"/>
                  <a:pt x="5359" y="5015"/>
                  <a:pt x="5359" y="5015"/>
                </a:cubicBezTo>
                <a:cubicBezTo>
                  <a:pt x="5345" y="5015"/>
                  <a:pt x="5345" y="5000"/>
                  <a:pt x="5330" y="4986"/>
                </a:cubicBezTo>
                <a:lnTo>
                  <a:pt x="5330" y="4972"/>
                </a:lnTo>
                <a:cubicBezTo>
                  <a:pt x="5316" y="4943"/>
                  <a:pt x="5244" y="4943"/>
                  <a:pt x="5244" y="4900"/>
                </a:cubicBezTo>
                <a:cubicBezTo>
                  <a:pt x="5241" y="4893"/>
                  <a:pt x="5237" y="4890"/>
                  <a:pt x="5234" y="4890"/>
                </a:cubicBezTo>
                <a:cubicBezTo>
                  <a:pt x="5224" y="4890"/>
                  <a:pt x="5215" y="4918"/>
                  <a:pt x="5215" y="4929"/>
                </a:cubicBezTo>
                <a:cubicBezTo>
                  <a:pt x="5215" y="4943"/>
                  <a:pt x="5158" y="4943"/>
                  <a:pt x="5144" y="4943"/>
                </a:cubicBezTo>
                <a:cubicBezTo>
                  <a:pt x="5115" y="4943"/>
                  <a:pt x="5144" y="5000"/>
                  <a:pt x="5158" y="5015"/>
                </a:cubicBezTo>
                <a:cubicBezTo>
                  <a:pt x="5172" y="5029"/>
                  <a:pt x="5187" y="5044"/>
                  <a:pt x="5187" y="5058"/>
                </a:cubicBezTo>
                <a:cubicBezTo>
                  <a:pt x="5187" y="5058"/>
                  <a:pt x="5158" y="5087"/>
                  <a:pt x="5172" y="5101"/>
                </a:cubicBezTo>
                <a:cubicBezTo>
                  <a:pt x="5172" y="5115"/>
                  <a:pt x="5172" y="5144"/>
                  <a:pt x="5172" y="5159"/>
                </a:cubicBezTo>
                <a:cubicBezTo>
                  <a:pt x="5158" y="5159"/>
                  <a:pt x="5144" y="5130"/>
                  <a:pt x="5129" y="5101"/>
                </a:cubicBezTo>
                <a:cubicBezTo>
                  <a:pt x="5122" y="5094"/>
                  <a:pt x="5104" y="5090"/>
                  <a:pt x="5086" y="5090"/>
                </a:cubicBezTo>
                <a:cubicBezTo>
                  <a:pt x="5068" y="5090"/>
                  <a:pt x="5050" y="5094"/>
                  <a:pt x="5043" y="5101"/>
                </a:cubicBezTo>
                <a:cubicBezTo>
                  <a:pt x="5029" y="5101"/>
                  <a:pt x="5000" y="5159"/>
                  <a:pt x="5000" y="5173"/>
                </a:cubicBezTo>
                <a:cubicBezTo>
                  <a:pt x="4986" y="5202"/>
                  <a:pt x="5029" y="5245"/>
                  <a:pt x="5043" y="5245"/>
                </a:cubicBezTo>
                <a:cubicBezTo>
                  <a:pt x="5057" y="5259"/>
                  <a:pt x="5043" y="5288"/>
                  <a:pt x="5029" y="5317"/>
                </a:cubicBezTo>
                <a:lnTo>
                  <a:pt x="5014" y="5317"/>
                </a:lnTo>
                <a:cubicBezTo>
                  <a:pt x="5014" y="5317"/>
                  <a:pt x="5000" y="5302"/>
                  <a:pt x="4986" y="5288"/>
                </a:cubicBezTo>
                <a:lnTo>
                  <a:pt x="4971" y="5273"/>
                </a:lnTo>
                <a:cubicBezTo>
                  <a:pt x="4957" y="5273"/>
                  <a:pt x="4928" y="5302"/>
                  <a:pt x="4914" y="5302"/>
                </a:cubicBezTo>
                <a:cubicBezTo>
                  <a:pt x="4914" y="5317"/>
                  <a:pt x="4856" y="5317"/>
                  <a:pt x="4842" y="5345"/>
                </a:cubicBezTo>
                <a:cubicBezTo>
                  <a:pt x="4842" y="5350"/>
                  <a:pt x="4839" y="5352"/>
                  <a:pt x="4834" y="5352"/>
                </a:cubicBezTo>
                <a:cubicBezTo>
                  <a:pt x="4826" y="5352"/>
                  <a:pt x="4813" y="5345"/>
                  <a:pt x="4813" y="5345"/>
                </a:cubicBezTo>
                <a:cubicBezTo>
                  <a:pt x="4799" y="5331"/>
                  <a:pt x="4770" y="5317"/>
                  <a:pt x="4756" y="5317"/>
                </a:cubicBezTo>
                <a:lnTo>
                  <a:pt x="4713" y="5317"/>
                </a:lnTo>
                <a:cubicBezTo>
                  <a:pt x="4710" y="5315"/>
                  <a:pt x="4708" y="5315"/>
                  <a:pt x="4706" y="5315"/>
                </a:cubicBezTo>
                <a:cubicBezTo>
                  <a:pt x="4686" y="5315"/>
                  <a:pt x="4700" y="5375"/>
                  <a:pt x="4713" y="5388"/>
                </a:cubicBezTo>
                <a:cubicBezTo>
                  <a:pt x="4727" y="5403"/>
                  <a:pt x="4756" y="5417"/>
                  <a:pt x="4784" y="5417"/>
                </a:cubicBezTo>
                <a:lnTo>
                  <a:pt x="4799" y="5417"/>
                </a:lnTo>
                <a:cubicBezTo>
                  <a:pt x="4799" y="5417"/>
                  <a:pt x="4799" y="5431"/>
                  <a:pt x="4799" y="5431"/>
                </a:cubicBezTo>
                <a:lnTo>
                  <a:pt x="4799" y="5446"/>
                </a:lnTo>
                <a:cubicBezTo>
                  <a:pt x="4799" y="5453"/>
                  <a:pt x="4774" y="5457"/>
                  <a:pt x="4745" y="5457"/>
                </a:cubicBezTo>
                <a:cubicBezTo>
                  <a:pt x="4716" y="5457"/>
                  <a:pt x="4684" y="5453"/>
                  <a:pt x="4670" y="5446"/>
                </a:cubicBezTo>
                <a:cubicBezTo>
                  <a:pt x="4641" y="5431"/>
                  <a:pt x="4555" y="5388"/>
                  <a:pt x="4540" y="5374"/>
                </a:cubicBezTo>
                <a:cubicBezTo>
                  <a:pt x="4511" y="5360"/>
                  <a:pt x="4468" y="5302"/>
                  <a:pt x="4454" y="5273"/>
                </a:cubicBezTo>
                <a:cubicBezTo>
                  <a:pt x="4454" y="5270"/>
                  <a:pt x="4453" y="5268"/>
                  <a:pt x="4452" y="5268"/>
                </a:cubicBezTo>
                <a:cubicBezTo>
                  <a:pt x="4448" y="5268"/>
                  <a:pt x="4440" y="5284"/>
                  <a:pt x="4440" y="5317"/>
                </a:cubicBezTo>
                <a:lnTo>
                  <a:pt x="4440" y="5345"/>
                </a:lnTo>
                <a:lnTo>
                  <a:pt x="4440" y="5374"/>
                </a:lnTo>
                <a:cubicBezTo>
                  <a:pt x="4411" y="5388"/>
                  <a:pt x="4397" y="5403"/>
                  <a:pt x="4397" y="5417"/>
                </a:cubicBezTo>
                <a:cubicBezTo>
                  <a:pt x="4411" y="5431"/>
                  <a:pt x="4353" y="5489"/>
                  <a:pt x="4325" y="5518"/>
                </a:cubicBezTo>
                <a:cubicBezTo>
                  <a:pt x="4313" y="5524"/>
                  <a:pt x="4303" y="5527"/>
                  <a:pt x="4295" y="5527"/>
                </a:cubicBezTo>
                <a:cubicBezTo>
                  <a:pt x="4284" y="5527"/>
                  <a:pt x="4276" y="5520"/>
                  <a:pt x="4267" y="5503"/>
                </a:cubicBezTo>
                <a:lnTo>
                  <a:pt x="4282" y="5489"/>
                </a:lnTo>
                <a:cubicBezTo>
                  <a:pt x="4296" y="5417"/>
                  <a:pt x="4282" y="5388"/>
                  <a:pt x="4238" y="5388"/>
                </a:cubicBezTo>
                <a:lnTo>
                  <a:pt x="4210" y="5374"/>
                </a:lnTo>
                <a:lnTo>
                  <a:pt x="4124" y="5374"/>
                </a:lnTo>
                <a:lnTo>
                  <a:pt x="4109" y="5360"/>
                </a:lnTo>
                <a:lnTo>
                  <a:pt x="4095" y="5360"/>
                </a:lnTo>
                <a:cubicBezTo>
                  <a:pt x="4095" y="5360"/>
                  <a:pt x="4052" y="5331"/>
                  <a:pt x="4037" y="5317"/>
                </a:cubicBezTo>
                <a:cubicBezTo>
                  <a:pt x="4035" y="5314"/>
                  <a:pt x="4032" y="5313"/>
                  <a:pt x="4031" y="5313"/>
                </a:cubicBezTo>
                <a:cubicBezTo>
                  <a:pt x="4023" y="5313"/>
                  <a:pt x="4023" y="5334"/>
                  <a:pt x="4023" y="5345"/>
                </a:cubicBezTo>
                <a:cubicBezTo>
                  <a:pt x="4037" y="5360"/>
                  <a:pt x="3966" y="5403"/>
                  <a:pt x="3951" y="5431"/>
                </a:cubicBezTo>
                <a:cubicBezTo>
                  <a:pt x="3922" y="5446"/>
                  <a:pt x="3894" y="5446"/>
                  <a:pt x="3894" y="5446"/>
                </a:cubicBezTo>
                <a:cubicBezTo>
                  <a:pt x="3879" y="5431"/>
                  <a:pt x="3908" y="5417"/>
                  <a:pt x="3908" y="5403"/>
                </a:cubicBezTo>
                <a:cubicBezTo>
                  <a:pt x="3922" y="5403"/>
                  <a:pt x="3908" y="5388"/>
                  <a:pt x="3908" y="5388"/>
                </a:cubicBezTo>
                <a:cubicBezTo>
                  <a:pt x="3894" y="5388"/>
                  <a:pt x="3851" y="5374"/>
                  <a:pt x="3836" y="5374"/>
                </a:cubicBezTo>
                <a:cubicBezTo>
                  <a:pt x="3833" y="5377"/>
                  <a:pt x="3828" y="5378"/>
                  <a:pt x="3822" y="5378"/>
                </a:cubicBezTo>
                <a:cubicBezTo>
                  <a:pt x="3806" y="5378"/>
                  <a:pt x="3781" y="5370"/>
                  <a:pt x="3764" y="5370"/>
                </a:cubicBezTo>
                <a:cubicBezTo>
                  <a:pt x="3758" y="5370"/>
                  <a:pt x="3753" y="5371"/>
                  <a:pt x="3750" y="5374"/>
                </a:cubicBezTo>
                <a:lnTo>
                  <a:pt x="3664" y="5374"/>
                </a:lnTo>
                <a:lnTo>
                  <a:pt x="3649" y="5417"/>
                </a:lnTo>
                <a:lnTo>
                  <a:pt x="3649" y="5431"/>
                </a:lnTo>
                <a:cubicBezTo>
                  <a:pt x="3641" y="5448"/>
                  <a:pt x="3618" y="5455"/>
                  <a:pt x="3600" y="5455"/>
                </a:cubicBezTo>
                <a:cubicBezTo>
                  <a:pt x="3587" y="5455"/>
                  <a:pt x="3578" y="5452"/>
                  <a:pt x="3578" y="5446"/>
                </a:cubicBezTo>
                <a:cubicBezTo>
                  <a:pt x="3578" y="5441"/>
                  <a:pt x="3574" y="5439"/>
                  <a:pt x="3570" y="5439"/>
                </a:cubicBezTo>
                <a:cubicBezTo>
                  <a:pt x="3560" y="5439"/>
                  <a:pt x="3544" y="5446"/>
                  <a:pt x="3534" y="5446"/>
                </a:cubicBezTo>
                <a:cubicBezTo>
                  <a:pt x="3520" y="5460"/>
                  <a:pt x="3463" y="5503"/>
                  <a:pt x="3477" y="5518"/>
                </a:cubicBezTo>
                <a:cubicBezTo>
                  <a:pt x="3491" y="5532"/>
                  <a:pt x="3506" y="5561"/>
                  <a:pt x="3506" y="5561"/>
                </a:cubicBezTo>
                <a:cubicBezTo>
                  <a:pt x="3513" y="5554"/>
                  <a:pt x="3538" y="5550"/>
                  <a:pt x="3561" y="5550"/>
                </a:cubicBezTo>
                <a:cubicBezTo>
                  <a:pt x="3585" y="5550"/>
                  <a:pt x="3606" y="5554"/>
                  <a:pt x="3606" y="5561"/>
                </a:cubicBezTo>
                <a:cubicBezTo>
                  <a:pt x="3621" y="5575"/>
                  <a:pt x="3592" y="5647"/>
                  <a:pt x="3592" y="5661"/>
                </a:cubicBezTo>
                <a:cubicBezTo>
                  <a:pt x="3606" y="5690"/>
                  <a:pt x="3549" y="5733"/>
                  <a:pt x="3534" y="5748"/>
                </a:cubicBezTo>
                <a:cubicBezTo>
                  <a:pt x="3530" y="5756"/>
                  <a:pt x="3524" y="5759"/>
                  <a:pt x="3516" y="5759"/>
                </a:cubicBezTo>
                <a:cubicBezTo>
                  <a:pt x="3499" y="5759"/>
                  <a:pt x="3477" y="5739"/>
                  <a:pt x="3477" y="5719"/>
                </a:cubicBezTo>
                <a:cubicBezTo>
                  <a:pt x="3463" y="5704"/>
                  <a:pt x="3463" y="5647"/>
                  <a:pt x="3477" y="5618"/>
                </a:cubicBezTo>
                <a:cubicBezTo>
                  <a:pt x="3491" y="5604"/>
                  <a:pt x="3534" y="5575"/>
                  <a:pt x="3534" y="5575"/>
                </a:cubicBezTo>
                <a:cubicBezTo>
                  <a:pt x="3534" y="5568"/>
                  <a:pt x="3506" y="5568"/>
                  <a:pt x="3475" y="5568"/>
                </a:cubicBezTo>
                <a:cubicBezTo>
                  <a:pt x="3445" y="5568"/>
                  <a:pt x="3412" y="5568"/>
                  <a:pt x="3405" y="5561"/>
                </a:cubicBezTo>
                <a:cubicBezTo>
                  <a:pt x="3391" y="5561"/>
                  <a:pt x="3391" y="5546"/>
                  <a:pt x="3405" y="5532"/>
                </a:cubicBezTo>
                <a:lnTo>
                  <a:pt x="3420" y="5532"/>
                </a:lnTo>
                <a:cubicBezTo>
                  <a:pt x="3434" y="5518"/>
                  <a:pt x="3434" y="5489"/>
                  <a:pt x="3420" y="5475"/>
                </a:cubicBezTo>
                <a:lnTo>
                  <a:pt x="3391" y="5475"/>
                </a:lnTo>
                <a:cubicBezTo>
                  <a:pt x="3348" y="5489"/>
                  <a:pt x="3290" y="5489"/>
                  <a:pt x="3290" y="5489"/>
                </a:cubicBezTo>
                <a:cubicBezTo>
                  <a:pt x="3276" y="5489"/>
                  <a:pt x="3218" y="5503"/>
                  <a:pt x="3204" y="5518"/>
                </a:cubicBezTo>
                <a:cubicBezTo>
                  <a:pt x="3175" y="5518"/>
                  <a:pt x="3204" y="5561"/>
                  <a:pt x="3204" y="5575"/>
                </a:cubicBezTo>
                <a:cubicBezTo>
                  <a:pt x="3218" y="5590"/>
                  <a:pt x="3190" y="5590"/>
                  <a:pt x="3161" y="5604"/>
                </a:cubicBezTo>
                <a:cubicBezTo>
                  <a:pt x="3147" y="5604"/>
                  <a:pt x="3161" y="5661"/>
                  <a:pt x="3175" y="5690"/>
                </a:cubicBezTo>
                <a:cubicBezTo>
                  <a:pt x="3177" y="5691"/>
                  <a:pt x="3178" y="5692"/>
                  <a:pt x="3180" y="5692"/>
                </a:cubicBezTo>
                <a:cubicBezTo>
                  <a:pt x="3196" y="5692"/>
                  <a:pt x="3228" y="5645"/>
                  <a:pt x="3253" y="5645"/>
                </a:cubicBezTo>
                <a:cubicBezTo>
                  <a:pt x="3256" y="5645"/>
                  <a:pt x="3259" y="5646"/>
                  <a:pt x="3262" y="5647"/>
                </a:cubicBezTo>
                <a:cubicBezTo>
                  <a:pt x="3290" y="5647"/>
                  <a:pt x="3290" y="5776"/>
                  <a:pt x="3276" y="5805"/>
                </a:cubicBezTo>
                <a:cubicBezTo>
                  <a:pt x="3247" y="5848"/>
                  <a:pt x="3262" y="5891"/>
                  <a:pt x="3262" y="5906"/>
                </a:cubicBezTo>
                <a:cubicBezTo>
                  <a:pt x="3276" y="5906"/>
                  <a:pt x="3276" y="5920"/>
                  <a:pt x="3276" y="5920"/>
                </a:cubicBezTo>
                <a:cubicBezTo>
                  <a:pt x="3276" y="5934"/>
                  <a:pt x="3247" y="5934"/>
                  <a:pt x="3233" y="5934"/>
                </a:cubicBezTo>
                <a:cubicBezTo>
                  <a:pt x="3218" y="5934"/>
                  <a:pt x="3218" y="5891"/>
                  <a:pt x="3218" y="5848"/>
                </a:cubicBezTo>
                <a:lnTo>
                  <a:pt x="3204" y="5834"/>
                </a:lnTo>
                <a:cubicBezTo>
                  <a:pt x="3204" y="5805"/>
                  <a:pt x="3175" y="5791"/>
                  <a:pt x="3147" y="5776"/>
                </a:cubicBezTo>
                <a:lnTo>
                  <a:pt x="3132" y="5748"/>
                </a:lnTo>
                <a:cubicBezTo>
                  <a:pt x="3128" y="5743"/>
                  <a:pt x="3123" y="5742"/>
                  <a:pt x="3117" y="5742"/>
                </a:cubicBezTo>
                <a:cubicBezTo>
                  <a:pt x="3103" y="5742"/>
                  <a:pt x="3089" y="5752"/>
                  <a:pt x="3089" y="5762"/>
                </a:cubicBezTo>
                <a:cubicBezTo>
                  <a:pt x="3089" y="5762"/>
                  <a:pt x="2974" y="5776"/>
                  <a:pt x="2960" y="5791"/>
                </a:cubicBezTo>
                <a:cubicBezTo>
                  <a:pt x="2945" y="5819"/>
                  <a:pt x="2945" y="5834"/>
                  <a:pt x="2945" y="5834"/>
                </a:cubicBezTo>
                <a:lnTo>
                  <a:pt x="2960" y="5834"/>
                </a:lnTo>
                <a:lnTo>
                  <a:pt x="2960" y="5848"/>
                </a:lnTo>
                <a:cubicBezTo>
                  <a:pt x="2974" y="5848"/>
                  <a:pt x="2974" y="5862"/>
                  <a:pt x="2945" y="5877"/>
                </a:cubicBezTo>
                <a:lnTo>
                  <a:pt x="2931" y="5862"/>
                </a:lnTo>
                <a:cubicBezTo>
                  <a:pt x="2931" y="5862"/>
                  <a:pt x="2917" y="5848"/>
                  <a:pt x="2917" y="5848"/>
                </a:cubicBezTo>
                <a:cubicBezTo>
                  <a:pt x="2917" y="5810"/>
                  <a:pt x="2904" y="5803"/>
                  <a:pt x="2887" y="5803"/>
                </a:cubicBezTo>
                <a:cubicBezTo>
                  <a:pt x="2878" y="5803"/>
                  <a:pt x="2869" y="5805"/>
                  <a:pt x="2859" y="5805"/>
                </a:cubicBezTo>
                <a:cubicBezTo>
                  <a:pt x="2845" y="5805"/>
                  <a:pt x="2831" y="5805"/>
                  <a:pt x="2816" y="5848"/>
                </a:cubicBezTo>
                <a:lnTo>
                  <a:pt x="2816" y="5891"/>
                </a:lnTo>
                <a:cubicBezTo>
                  <a:pt x="2787" y="5920"/>
                  <a:pt x="2773" y="5977"/>
                  <a:pt x="2773" y="5992"/>
                </a:cubicBezTo>
                <a:cubicBezTo>
                  <a:pt x="2773" y="6006"/>
                  <a:pt x="2744" y="6021"/>
                  <a:pt x="2716" y="6021"/>
                </a:cubicBezTo>
                <a:lnTo>
                  <a:pt x="2687" y="6035"/>
                </a:lnTo>
                <a:cubicBezTo>
                  <a:pt x="2674" y="6047"/>
                  <a:pt x="2673" y="6081"/>
                  <a:pt x="2654" y="6081"/>
                </a:cubicBezTo>
                <a:cubicBezTo>
                  <a:pt x="2651" y="6081"/>
                  <a:pt x="2648" y="6080"/>
                  <a:pt x="2644" y="6078"/>
                </a:cubicBezTo>
                <a:lnTo>
                  <a:pt x="2629" y="6078"/>
                </a:lnTo>
                <a:cubicBezTo>
                  <a:pt x="2628" y="6079"/>
                  <a:pt x="2627" y="6080"/>
                  <a:pt x="2625" y="6080"/>
                </a:cubicBezTo>
                <a:cubicBezTo>
                  <a:pt x="2613" y="6080"/>
                  <a:pt x="2602" y="6021"/>
                  <a:pt x="2615" y="6021"/>
                </a:cubicBezTo>
                <a:cubicBezTo>
                  <a:pt x="2638" y="6009"/>
                  <a:pt x="2614" y="5988"/>
                  <a:pt x="2597" y="5988"/>
                </a:cubicBezTo>
                <a:cubicBezTo>
                  <a:pt x="2593" y="5988"/>
                  <a:pt x="2589" y="5989"/>
                  <a:pt x="2586" y="5992"/>
                </a:cubicBezTo>
                <a:cubicBezTo>
                  <a:pt x="2584" y="5994"/>
                  <a:pt x="2582" y="5995"/>
                  <a:pt x="2580" y="5995"/>
                </a:cubicBezTo>
                <a:cubicBezTo>
                  <a:pt x="2572" y="5995"/>
                  <a:pt x="2572" y="5968"/>
                  <a:pt x="2572" y="5920"/>
                </a:cubicBezTo>
                <a:lnTo>
                  <a:pt x="2529" y="5949"/>
                </a:lnTo>
                <a:lnTo>
                  <a:pt x="2486" y="5963"/>
                </a:lnTo>
                <a:cubicBezTo>
                  <a:pt x="2477" y="5955"/>
                  <a:pt x="2471" y="5951"/>
                  <a:pt x="2467" y="5951"/>
                </a:cubicBezTo>
                <a:cubicBezTo>
                  <a:pt x="2458" y="5951"/>
                  <a:pt x="2461" y="5971"/>
                  <a:pt x="2471" y="5992"/>
                </a:cubicBezTo>
                <a:cubicBezTo>
                  <a:pt x="2471" y="6021"/>
                  <a:pt x="2457" y="6064"/>
                  <a:pt x="2443" y="6092"/>
                </a:cubicBezTo>
                <a:lnTo>
                  <a:pt x="2414" y="6107"/>
                </a:lnTo>
                <a:lnTo>
                  <a:pt x="2399" y="6135"/>
                </a:lnTo>
                <a:cubicBezTo>
                  <a:pt x="2379" y="6125"/>
                  <a:pt x="2344" y="6115"/>
                  <a:pt x="2311" y="6115"/>
                </a:cubicBezTo>
                <a:cubicBezTo>
                  <a:pt x="2297" y="6115"/>
                  <a:pt x="2283" y="6117"/>
                  <a:pt x="2270" y="6121"/>
                </a:cubicBezTo>
                <a:lnTo>
                  <a:pt x="2241" y="6135"/>
                </a:lnTo>
                <a:lnTo>
                  <a:pt x="2213" y="6150"/>
                </a:lnTo>
                <a:cubicBezTo>
                  <a:pt x="2184" y="6164"/>
                  <a:pt x="2155" y="6193"/>
                  <a:pt x="2141" y="6207"/>
                </a:cubicBezTo>
                <a:lnTo>
                  <a:pt x="2127" y="6222"/>
                </a:lnTo>
                <a:lnTo>
                  <a:pt x="2127" y="6236"/>
                </a:lnTo>
                <a:cubicBezTo>
                  <a:pt x="2112" y="6250"/>
                  <a:pt x="2083" y="6279"/>
                  <a:pt x="2055" y="6294"/>
                </a:cubicBezTo>
                <a:lnTo>
                  <a:pt x="2055" y="6337"/>
                </a:lnTo>
                <a:cubicBezTo>
                  <a:pt x="2055" y="6337"/>
                  <a:pt x="2036" y="6355"/>
                  <a:pt x="2029" y="6355"/>
                </a:cubicBezTo>
                <a:cubicBezTo>
                  <a:pt x="2027" y="6355"/>
                  <a:pt x="2026" y="6354"/>
                  <a:pt x="2026" y="6351"/>
                </a:cubicBezTo>
                <a:cubicBezTo>
                  <a:pt x="2012" y="6337"/>
                  <a:pt x="2012" y="6322"/>
                  <a:pt x="1997" y="6294"/>
                </a:cubicBezTo>
                <a:lnTo>
                  <a:pt x="1997" y="6279"/>
                </a:lnTo>
                <a:cubicBezTo>
                  <a:pt x="1997" y="6265"/>
                  <a:pt x="1972" y="6258"/>
                  <a:pt x="1947" y="6258"/>
                </a:cubicBezTo>
                <a:cubicBezTo>
                  <a:pt x="1922" y="6258"/>
                  <a:pt x="1897" y="6265"/>
                  <a:pt x="1897" y="6279"/>
                </a:cubicBezTo>
                <a:cubicBezTo>
                  <a:pt x="1882" y="6294"/>
                  <a:pt x="1882" y="6322"/>
                  <a:pt x="1897" y="6322"/>
                </a:cubicBezTo>
                <a:cubicBezTo>
                  <a:pt x="1897" y="6322"/>
                  <a:pt x="1925" y="6308"/>
                  <a:pt x="1983" y="6294"/>
                </a:cubicBezTo>
                <a:lnTo>
                  <a:pt x="1983" y="6294"/>
                </a:lnTo>
                <a:lnTo>
                  <a:pt x="1968" y="6394"/>
                </a:lnTo>
                <a:lnTo>
                  <a:pt x="1968" y="6423"/>
                </a:lnTo>
                <a:cubicBezTo>
                  <a:pt x="1968" y="6446"/>
                  <a:pt x="1978" y="6470"/>
                  <a:pt x="1989" y="6470"/>
                </a:cubicBezTo>
                <a:cubicBezTo>
                  <a:pt x="1992" y="6470"/>
                  <a:pt x="1995" y="6469"/>
                  <a:pt x="1997" y="6466"/>
                </a:cubicBezTo>
                <a:lnTo>
                  <a:pt x="2026" y="6466"/>
                </a:lnTo>
                <a:cubicBezTo>
                  <a:pt x="2040" y="6466"/>
                  <a:pt x="2055" y="6437"/>
                  <a:pt x="2055" y="6408"/>
                </a:cubicBezTo>
                <a:cubicBezTo>
                  <a:pt x="2069" y="6394"/>
                  <a:pt x="2112" y="6380"/>
                  <a:pt x="2127" y="6380"/>
                </a:cubicBezTo>
                <a:cubicBezTo>
                  <a:pt x="2141" y="6380"/>
                  <a:pt x="2141" y="6337"/>
                  <a:pt x="2127" y="6322"/>
                </a:cubicBezTo>
                <a:cubicBezTo>
                  <a:pt x="2127" y="6318"/>
                  <a:pt x="2130" y="6316"/>
                  <a:pt x="2136" y="6316"/>
                </a:cubicBezTo>
                <a:cubicBezTo>
                  <a:pt x="2149" y="6316"/>
                  <a:pt x="2174" y="6326"/>
                  <a:pt x="2184" y="6337"/>
                </a:cubicBezTo>
                <a:cubicBezTo>
                  <a:pt x="2198" y="6337"/>
                  <a:pt x="2198" y="6408"/>
                  <a:pt x="2198" y="6437"/>
                </a:cubicBezTo>
                <a:cubicBezTo>
                  <a:pt x="2198" y="6446"/>
                  <a:pt x="2209" y="6449"/>
                  <a:pt x="2225" y="6449"/>
                </a:cubicBezTo>
                <a:cubicBezTo>
                  <a:pt x="2264" y="6449"/>
                  <a:pt x="2332" y="6429"/>
                  <a:pt x="2342" y="6408"/>
                </a:cubicBezTo>
                <a:cubicBezTo>
                  <a:pt x="2371" y="6380"/>
                  <a:pt x="2342" y="6294"/>
                  <a:pt x="2328" y="6279"/>
                </a:cubicBezTo>
                <a:cubicBezTo>
                  <a:pt x="2299" y="6250"/>
                  <a:pt x="2356" y="6236"/>
                  <a:pt x="2356" y="6193"/>
                </a:cubicBezTo>
                <a:cubicBezTo>
                  <a:pt x="2356" y="6180"/>
                  <a:pt x="2356" y="6173"/>
                  <a:pt x="2358" y="6173"/>
                </a:cubicBezTo>
                <a:cubicBezTo>
                  <a:pt x="2359" y="6173"/>
                  <a:pt x="2363" y="6184"/>
                  <a:pt x="2371" y="6207"/>
                </a:cubicBezTo>
                <a:lnTo>
                  <a:pt x="2385" y="6222"/>
                </a:lnTo>
                <a:lnTo>
                  <a:pt x="2399" y="6236"/>
                </a:lnTo>
                <a:cubicBezTo>
                  <a:pt x="2428" y="6236"/>
                  <a:pt x="2428" y="6308"/>
                  <a:pt x="2428" y="6322"/>
                </a:cubicBezTo>
                <a:cubicBezTo>
                  <a:pt x="2428" y="6351"/>
                  <a:pt x="2471" y="6365"/>
                  <a:pt x="2486" y="6365"/>
                </a:cubicBezTo>
                <a:cubicBezTo>
                  <a:pt x="2500" y="6365"/>
                  <a:pt x="2558" y="6437"/>
                  <a:pt x="2572" y="6466"/>
                </a:cubicBezTo>
                <a:cubicBezTo>
                  <a:pt x="2572" y="6480"/>
                  <a:pt x="2572" y="6495"/>
                  <a:pt x="2586" y="6509"/>
                </a:cubicBezTo>
                <a:lnTo>
                  <a:pt x="2572" y="6509"/>
                </a:lnTo>
                <a:cubicBezTo>
                  <a:pt x="2543" y="6538"/>
                  <a:pt x="2514" y="6566"/>
                  <a:pt x="2514" y="6566"/>
                </a:cubicBezTo>
                <a:cubicBezTo>
                  <a:pt x="2500" y="6552"/>
                  <a:pt x="2471" y="6538"/>
                  <a:pt x="2428" y="6523"/>
                </a:cubicBezTo>
                <a:lnTo>
                  <a:pt x="2414" y="6538"/>
                </a:lnTo>
                <a:cubicBezTo>
                  <a:pt x="2409" y="6551"/>
                  <a:pt x="2402" y="6555"/>
                  <a:pt x="2394" y="6555"/>
                </a:cubicBezTo>
                <a:cubicBezTo>
                  <a:pt x="2384" y="6555"/>
                  <a:pt x="2372" y="6549"/>
                  <a:pt x="2362" y="6549"/>
                </a:cubicBezTo>
                <a:cubicBezTo>
                  <a:pt x="2354" y="6549"/>
                  <a:pt x="2346" y="6553"/>
                  <a:pt x="2342" y="6566"/>
                </a:cubicBezTo>
                <a:cubicBezTo>
                  <a:pt x="2333" y="6575"/>
                  <a:pt x="2314" y="6589"/>
                  <a:pt x="2297" y="6589"/>
                </a:cubicBezTo>
                <a:cubicBezTo>
                  <a:pt x="2286" y="6589"/>
                  <a:pt x="2276" y="6583"/>
                  <a:pt x="2270" y="6566"/>
                </a:cubicBezTo>
                <a:cubicBezTo>
                  <a:pt x="2270" y="6566"/>
                  <a:pt x="2241" y="6581"/>
                  <a:pt x="2241" y="6581"/>
                </a:cubicBezTo>
                <a:cubicBezTo>
                  <a:pt x="2241" y="6607"/>
                  <a:pt x="2238" y="6615"/>
                  <a:pt x="2233" y="6615"/>
                </a:cubicBezTo>
                <a:cubicBezTo>
                  <a:pt x="2225" y="6615"/>
                  <a:pt x="2214" y="6603"/>
                  <a:pt x="2198" y="6595"/>
                </a:cubicBezTo>
                <a:lnTo>
                  <a:pt x="2184" y="6595"/>
                </a:lnTo>
                <a:cubicBezTo>
                  <a:pt x="2161" y="6595"/>
                  <a:pt x="2083" y="6577"/>
                  <a:pt x="2038" y="6577"/>
                </a:cubicBezTo>
                <a:cubicBezTo>
                  <a:pt x="2027" y="6577"/>
                  <a:pt x="2017" y="6578"/>
                  <a:pt x="2012" y="6581"/>
                </a:cubicBezTo>
                <a:cubicBezTo>
                  <a:pt x="1983" y="6595"/>
                  <a:pt x="1954" y="6610"/>
                  <a:pt x="1940" y="6610"/>
                </a:cubicBezTo>
                <a:lnTo>
                  <a:pt x="1940" y="6681"/>
                </a:lnTo>
                <a:cubicBezTo>
                  <a:pt x="1897" y="6667"/>
                  <a:pt x="1868" y="6638"/>
                  <a:pt x="1854" y="6638"/>
                </a:cubicBezTo>
                <a:lnTo>
                  <a:pt x="1854" y="6667"/>
                </a:lnTo>
                <a:lnTo>
                  <a:pt x="1839" y="6667"/>
                </a:lnTo>
                <a:cubicBezTo>
                  <a:pt x="1839" y="6670"/>
                  <a:pt x="1838" y="6671"/>
                  <a:pt x="1836" y="6671"/>
                </a:cubicBezTo>
                <a:cubicBezTo>
                  <a:pt x="1830" y="6671"/>
                  <a:pt x="1817" y="6663"/>
                  <a:pt x="1807" y="6663"/>
                </a:cubicBezTo>
                <a:cubicBezTo>
                  <a:pt x="1803" y="6663"/>
                  <a:pt x="1799" y="6664"/>
                  <a:pt x="1796" y="6667"/>
                </a:cubicBezTo>
                <a:cubicBezTo>
                  <a:pt x="1782" y="6667"/>
                  <a:pt x="1739" y="6681"/>
                  <a:pt x="1724" y="6681"/>
                </a:cubicBezTo>
                <a:cubicBezTo>
                  <a:pt x="1723" y="6680"/>
                  <a:pt x="1721" y="6679"/>
                  <a:pt x="1719" y="6679"/>
                </a:cubicBezTo>
                <a:cubicBezTo>
                  <a:pt x="1704" y="6679"/>
                  <a:pt x="1680" y="6726"/>
                  <a:pt x="1667" y="6739"/>
                </a:cubicBezTo>
                <a:cubicBezTo>
                  <a:pt x="1667" y="6753"/>
                  <a:pt x="1660" y="6757"/>
                  <a:pt x="1651" y="6757"/>
                </a:cubicBezTo>
                <a:cubicBezTo>
                  <a:pt x="1642" y="6757"/>
                  <a:pt x="1631" y="6753"/>
                  <a:pt x="1624" y="6753"/>
                </a:cubicBezTo>
                <a:cubicBezTo>
                  <a:pt x="1624" y="6739"/>
                  <a:pt x="1581" y="6725"/>
                  <a:pt x="1566" y="6725"/>
                </a:cubicBezTo>
                <a:cubicBezTo>
                  <a:pt x="1541" y="6725"/>
                  <a:pt x="1526" y="6770"/>
                  <a:pt x="1514" y="6770"/>
                </a:cubicBezTo>
                <a:cubicBezTo>
                  <a:pt x="1512" y="6770"/>
                  <a:pt x="1510" y="6769"/>
                  <a:pt x="1509" y="6768"/>
                </a:cubicBezTo>
                <a:cubicBezTo>
                  <a:pt x="1494" y="6753"/>
                  <a:pt x="1451" y="6753"/>
                  <a:pt x="1437" y="6753"/>
                </a:cubicBezTo>
                <a:lnTo>
                  <a:pt x="1423" y="6782"/>
                </a:lnTo>
                <a:lnTo>
                  <a:pt x="1408" y="6811"/>
                </a:lnTo>
                <a:cubicBezTo>
                  <a:pt x="1404" y="6824"/>
                  <a:pt x="1396" y="6829"/>
                  <a:pt x="1388" y="6829"/>
                </a:cubicBezTo>
                <a:cubicBezTo>
                  <a:pt x="1369" y="6829"/>
                  <a:pt x="1346" y="6806"/>
                  <a:pt x="1336" y="6796"/>
                </a:cubicBezTo>
                <a:cubicBezTo>
                  <a:pt x="1334" y="6794"/>
                  <a:pt x="1331" y="6793"/>
                  <a:pt x="1327" y="6793"/>
                </a:cubicBezTo>
                <a:cubicBezTo>
                  <a:pt x="1306" y="6793"/>
                  <a:pt x="1264" y="6814"/>
                  <a:pt x="1236" y="6814"/>
                </a:cubicBezTo>
                <a:cubicBezTo>
                  <a:pt x="1231" y="6814"/>
                  <a:pt x="1226" y="6813"/>
                  <a:pt x="1221" y="6811"/>
                </a:cubicBezTo>
                <a:cubicBezTo>
                  <a:pt x="1207" y="6796"/>
                  <a:pt x="1178" y="6782"/>
                  <a:pt x="1164" y="6782"/>
                </a:cubicBezTo>
                <a:lnTo>
                  <a:pt x="1150" y="6796"/>
                </a:lnTo>
                <a:lnTo>
                  <a:pt x="1150" y="6825"/>
                </a:lnTo>
                <a:cubicBezTo>
                  <a:pt x="1138" y="6842"/>
                  <a:pt x="1127" y="6848"/>
                  <a:pt x="1117" y="6848"/>
                </a:cubicBezTo>
                <a:cubicBezTo>
                  <a:pt x="1103" y="6848"/>
                  <a:pt x="1092" y="6834"/>
                  <a:pt x="1092" y="6825"/>
                </a:cubicBezTo>
                <a:cubicBezTo>
                  <a:pt x="1089" y="6822"/>
                  <a:pt x="1087" y="6821"/>
                  <a:pt x="1084" y="6821"/>
                </a:cubicBezTo>
                <a:cubicBezTo>
                  <a:pt x="1073" y="6821"/>
                  <a:pt x="1063" y="6842"/>
                  <a:pt x="1063" y="6854"/>
                </a:cubicBezTo>
                <a:cubicBezTo>
                  <a:pt x="1063" y="6854"/>
                  <a:pt x="1020" y="6854"/>
                  <a:pt x="1020" y="6868"/>
                </a:cubicBezTo>
                <a:cubicBezTo>
                  <a:pt x="1020" y="6883"/>
                  <a:pt x="1006" y="6883"/>
                  <a:pt x="991" y="6883"/>
                </a:cubicBezTo>
                <a:cubicBezTo>
                  <a:pt x="977" y="6868"/>
                  <a:pt x="948" y="6868"/>
                  <a:pt x="934" y="6868"/>
                </a:cubicBezTo>
                <a:cubicBezTo>
                  <a:pt x="934" y="6883"/>
                  <a:pt x="948" y="6897"/>
                  <a:pt x="963" y="6911"/>
                </a:cubicBezTo>
                <a:cubicBezTo>
                  <a:pt x="963" y="6911"/>
                  <a:pt x="934" y="6940"/>
                  <a:pt x="905" y="6983"/>
                </a:cubicBezTo>
                <a:lnTo>
                  <a:pt x="891" y="6954"/>
                </a:lnTo>
                <a:lnTo>
                  <a:pt x="862" y="6883"/>
                </a:lnTo>
                <a:cubicBezTo>
                  <a:pt x="819" y="6897"/>
                  <a:pt x="790" y="6954"/>
                  <a:pt x="776" y="6969"/>
                </a:cubicBezTo>
                <a:cubicBezTo>
                  <a:pt x="776" y="6973"/>
                  <a:pt x="775" y="6974"/>
                  <a:pt x="773" y="6974"/>
                </a:cubicBezTo>
                <a:cubicBezTo>
                  <a:pt x="767" y="6974"/>
                  <a:pt x="754" y="6961"/>
                  <a:pt x="733" y="6940"/>
                </a:cubicBezTo>
                <a:lnTo>
                  <a:pt x="719" y="6983"/>
                </a:lnTo>
                <a:cubicBezTo>
                  <a:pt x="704" y="7012"/>
                  <a:pt x="690" y="7023"/>
                  <a:pt x="675" y="7023"/>
                </a:cubicBezTo>
                <a:cubicBezTo>
                  <a:pt x="661" y="7023"/>
                  <a:pt x="647" y="7012"/>
                  <a:pt x="632" y="6998"/>
                </a:cubicBezTo>
                <a:lnTo>
                  <a:pt x="632" y="6983"/>
                </a:lnTo>
                <a:cubicBezTo>
                  <a:pt x="618" y="6998"/>
                  <a:pt x="632" y="7069"/>
                  <a:pt x="618" y="7098"/>
                </a:cubicBezTo>
                <a:cubicBezTo>
                  <a:pt x="604" y="7112"/>
                  <a:pt x="560" y="7127"/>
                  <a:pt x="560" y="7127"/>
                </a:cubicBezTo>
                <a:cubicBezTo>
                  <a:pt x="546" y="7127"/>
                  <a:pt x="546" y="7127"/>
                  <a:pt x="560" y="7141"/>
                </a:cubicBezTo>
                <a:lnTo>
                  <a:pt x="560" y="7156"/>
                </a:lnTo>
                <a:cubicBezTo>
                  <a:pt x="560" y="7170"/>
                  <a:pt x="546" y="7184"/>
                  <a:pt x="546" y="7199"/>
                </a:cubicBezTo>
                <a:lnTo>
                  <a:pt x="546" y="7256"/>
                </a:lnTo>
                <a:cubicBezTo>
                  <a:pt x="560" y="7299"/>
                  <a:pt x="575" y="7357"/>
                  <a:pt x="560" y="7357"/>
                </a:cubicBezTo>
                <a:cubicBezTo>
                  <a:pt x="560" y="7357"/>
                  <a:pt x="546" y="7371"/>
                  <a:pt x="532" y="7385"/>
                </a:cubicBezTo>
                <a:cubicBezTo>
                  <a:pt x="537" y="7405"/>
                  <a:pt x="541" y="7411"/>
                  <a:pt x="546" y="7411"/>
                </a:cubicBezTo>
                <a:cubicBezTo>
                  <a:pt x="554" y="7411"/>
                  <a:pt x="560" y="7385"/>
                  <a:pt x="560" y="7385"/>
                </a:cubicBezTo>
                <a:cubicBezTo>
                  <a:pt x="575" y="7414"/>
                  <a:pt x="604" y="7414"/>
                  <a:pt x="589" y="7457"/>
                </a:cubicBezTo>
                <a:lnTo>
                  <a:pt x="575" y="7500"/>
                </a:lnTo>
                <a:cubicBezTo>
                  <a:pt x="583" y="7497"/>
                  <a:pt x="590" y="7495"/>
                  <a:pt x="597" y="7495"/>
                </a:cubicBezTo>
                <a:cubicBezTo>
                  <a:pt x="617" y="7495"/>
                  <a:pt x="632" y="7508"/>
                  <a:pt x="632" y="7529"/>
                </a:cubicBezTo>
                <a:lnTo>
                  <a:pt x="632" y="7558"/>
                </a:lnTo>
                <a:cubicBezTo>
                  <a:pt x="618" y="7615"/>
                  <a:pt x="618" y="7658"/>
                  <a:pt x="675" y="7687"/>
                </a:cubicBezTo>
                <a:lnTo>
                  <a:pt x="690" y="7687"/>
                </a:lnTo>
                <a:cubicBezTo>
                  <a:pt x="704" y="7730"/>
                  <a:pt x="719" y="7788"/>
                  <a:pt x="704" y="7831"/>
                </a:cubicBezTo>
                <a:lnTo>
                  <a:pt x="719" y="7860"/>
                </a:lnTo>
                <a:cubicBezTo>
                  <a:pt x="733" y="7874"/>
                  <a:pt x="776" y="7931"/>
                  <a:pt x="819" y="7989"/>
                </a:cubicBezTo>
                <a:lnTo>
                  <a:pt x="805" y="8133"/>
                </a:lnTo>
                <a:lnTo>
                  <a:pt x="805" y="8147"/>
                </a:lnTo>
                <a:cubicBezTo>
                  <a:pt x="805" y="8161"/>
                  <a:pt x="848" y="8190"/>
                  <a:pt x="877" y="8190"/>
                </a:cubicBezTo>
                <a:lnTo>
                  <a:pt x="920" y="8176"/>
                </a:lnTo>
                <a:lnTo>
                  <a:pt x="934" y="8176"/>
                </a:lnTo>
                <a:cubicBezTo>
                  <a:pt x="939" y="8173"/>
                  <a:pt x="943" y="8172"/>
                  <a:pt x="947" y="8172"/>
                </a:cubicBezTo>
                <a:cubicBezTo>
                  <a:pt x="962" y="8172"/>
                  <a:pt x="960" y="8198"/>
                  <a:pt x="948" y="8233"/>
                </a:cubicBezTo>
                <a:lnTo>
                  <a:pt x="920" y="8262"/>
                </a:lnTo>
                <a:lnTo>
                  <a:pt x="920" y="8276"/>
                </a:lnTo>
                <a:cubicBezTo>
                  <a:pt x="920" y="8276"/>
                  <a:pt x="934" y="8291"/>
                  <a:pt x="948" y="8291"/>
                </a:cubicBezTo>
                <a:lnTo>
                  <a:pt x="948" y="8276"/>
                </a:lnTo>
                <a:lnTo>
                  <a:pt x="963" y="8276"/>
                </a:lnTo>
                <a:cubicBezTo>
                  <a:pt x="977" y="8276"/>
                  <a:pt x="991" y="8291"/>
                  <a:pt x="991" y="8305"/>
                </a:cubicBezTo>
                <a:lnTo>
                  <a:pt x="991" y="8334"/>
                </a:lnTo>
                <a:lnTo>
                  <a:pt x="991" y="8348"/>
                </a:lnTo>
                <a:cubicBezTo>
                  <a:pt x="977" y="8362"/>
                  <a:pt x="948" y="8434"/>
                  <a:pt x="963" y="8463"/>
                </a:cubicBezTo>
                <a:cubicBezTo>
                  <a:pt x="963" y="8492"/>
                  <a:pt x="977" y="8506"/>
                  <a:pt x="977" y="8506"/>
                </a:cubicBezTo>
                <a:cubicBezTo>
                  <a:pt x="977" y="8520"/>
                  <a:pt x="991" y="8535"/>
                  <a:pt x="991" y="8535"/>
                </a:cubicBezTo>
                <a:cubicBezTo>
                  <a:pt x="993" y="8536"/>
                  <a:pt x="995" y="8537"/>
                  <a:pt x="997" y="8537"/>
                </a:cubicBezTo>
                <a:cubicBezTo>
                  <a:pt x="1012" y="8537"/>
                  <a:pt x="1036" y="8492"/>
                  <a:pt x="1049" y="8492"/>
                </a:cubicBezTo>
                <a:cubicBezTo>
                  <a:pt x="1063" y="8506"/>
                  <a:pt x="1063" y="8592"/>
                  <a:pt x="1049" y="8707"/>
                </a:cubicBezTo>
                <a:lnTo>
                  <a:pt x="1178" y="8707"/>
                </a:lnTo>
                <a:cubicBezTo>
                  <a:pt x="1178" y="8707"/>
                  <a:pt x="1193" y="8765"/>
                  <a:pt x="1193" y="8793"/>
                </a:cubicBezTo>
                <a:lnTo>
                  <a:pt x="1178" y="8808"/>
                </a:lnTo>
                <a:cubicBezTo>
                  <a:pt x="1167" y="8808"/>
                  <a:pt x="1119" y="8789"/>
                  <a:pt x="1092" y="8789"/>
                </a:cubicBezTo>
                <a:cubicBezTo>
                  <a:pt x="1086" y="8789"/>
                  <a:pt x="1081" y="8791"/>
                  <a:pt x="1078" y="8793"/>
                </a:cubicBezTo>
                <a:cubicBezTo>
                  <a:pt x="1078" y="8822"/>
                  <a:pt x="1092" y="8880"/>
                  <a:pt x="1092" y="8880"/>
                </a:cubicBezTo>
                <a:cubicBezTo>
                  <a:pt x="1096" y="8884"/>
                  <a:pt x="1104" y="8886"/>
                  <a:pt x="1114" y="8886"/>
                </a:cubicBezTo>
                <a:cubicBezTo>
                  <a:pt x="1136" y="8886"/>
                  <a:pt x="1168" y="8875"/>
                  <a:pt x="1178" y="8865"/>
                </a:cubicBezTo>
                <a:cubicBezTo>
                  <a:pt x="1207" y="8865"/>
                  <a:pt x="1221" y="8851"/>
                  <a:pt x="1236" y="8837"/>
                </a:cubicBezTo>
                <a:lnTo>
                  <a:pt x="1250" y="8822"/>
                </a:lnTo>
                <a:cubicBezTo>
                  <a:pt x="1255" y="8817"/>
                  <a:pt x="1260" y="8816"/>
                  <a:pt x="1264" y="8816"/>
                </a:cubicBezTo>
                <a:cubicBezTo>
                  <a:pt x="1272" y="8816"/>
                  <a:pt x="1279" y="8822"/>
                  <a:pt x="1279" y="8822"/>
                </a:cubicBezTo>
                <a:cubicBezTo>
                  <a:pt x="1293" y="8837"/>
                  <a:pt x="1308" y="8865"/>
                  <a:pt x="1308" y="8908"/>
                </a:cubicBezTo>
                <a:lnTo>
                  <a:pt x="1293" y="8937"/>
                </a:lnTo>
                <a:cubicBezTo>
                  <a:pt x="1308" y="8966"/>
                  <a:pt x="1379" y="9009"/>
                  <a:pt x="1394" y="9009"/>
                </a:cubicBezTo>
                <a:cubicBezTo>
                  <a:pt x="1401" y="9013"/>
                  <a:pt x="1409" y="9015"/>
                  <a:pt x="1417" y="9015"/>
                </a:cubicBezTo>
                <a:cubicBezTo>
                  <a:pt x="1437" y="9015"/>
                  <a:pt x="1455" y="9001"/>
                  <a:pt x="1466" y="8980"/>
                </a:cubicBezTo>
                <a:lnTo>
                  <a:pt x="1480" y="9023"/>
                </a:lnTo>
                <a:cubicBezTo>
                  <a:pt x="1480" y="9052"/>
                  <a:pt x="1480" y="9066"/>
                  <a:pt x="1509" y="9066"/>
                </a:cubicBezTo>
                <a:lnTo>
                  <a:pt x="1566" y="9052"/>
                </a:lnTo>
                <a:cubicBezTo>
                  <a:pt x="1624" y="9081"/>
                  <a:pt x="1681" y="9109"/>
                  <a:pt x="1695" y="9124"/>
                </a:cubicBezTo>
                <a:cubicBezTo>
                  <a:pt x="1695" y="9124"/>
                  <a:pt x="1721" y="9117"/>
                  <a:pt x="1742" y="9117"/>
                </a:cubicBezTo>
                <a:cubicBezTo>
                  <a:pt x="1753" y="9117"/>
                  <a:pt x="1763" y="9119"/>
                  <a:pt x="1767" y="9124"/>
                </a:cubicBezTo>
                <a:cubicBezTo>
                  <a:pt x="1782" y="9138"/>
                  <a:pt x="1753" y="9167"/>
                  <a:pt x="1695" y="9210"/>
                </a:cubicBezTo>
                <a:lnTo>
                  <a:pt x="1710" y="9296"/>
                </a:lnTo>
                <a:cubicBezTo>
                  <a:pt x="1710" y="9311"/>
                  <a:pt x="1695" y="9311"/>
                  <a:pt x="1681" y="9311"/>
                </a:cubicBezTo>
                <a:lnTo>
                  <a:pt x="1652" y="9325"/>
                </a:lnTo>
                <a:cubicBezTo>
                  <a:pt x="1638" y="9368"/>
                  <a:pt x="1609" y="9440"/>
                  <a:pt x="1624" y="9454"/>
                </a:cubicBezTo>
                <a:lnTo>
                  <a:pt x="1667" y="9454"/>
                </a:lnTo>
                <a:cubicBezTo>
                  <a:pt x="1681" y="9454"/>
                  <a:pt x="1681" y="9454"/>
                  <a:pt x="1681" y="9483"/>
                </a:cubicBezTo>
                <a:lnTo>
                  <a:pt x="1667" y="9497"/>
                </a:lnTo>
                <a:lnTo>
                  <a:pt x="1667" y="9512"/>
                </a:lnTo>
                <a:cubicBezTo>
                  <a:pt x="1667" y="9519"/>
                  <a:pt x="1670" y="9523"/>
                  <a:pt x="1676" y="9523"/>
                </a:cubicBezTo>
                <a:cubicBezTo>
                  <a:pt x="1681" y="9523"/>
                  <a:pt x="1688" y="9519"/>
                  <a:pt x="1695" y="9512"/>
                </a:cubicBezTo>
                <a:lnTo>
                  <a:pt x="1724" y="9497"/>
                </a:lnTo>
                <a:cubicBezTo>
                  <a:pt x="1739" y="9512"/>
                  <a:pt x="1753" y="9541"/>
                  <a:pt x="1753" y="9541"/>
                </a:cubicBezTo>
                <a:cubicBezTo>
                  <a:pt x="1753" y="9552"/>
                  <a:pt x="1697" y="9573"/>
                  <a:pt x="1660" y="9573"/>
                </a:cubicBezTo>
                <a:cubicBezTo>
                  <a:pt x="1651" y="9573"/>
                  <a:pt x="1644" y="9572"/>
                  <a:pt x="1638" y="9569"/>
                </a:cubicBezTo>
                <a:cubicBezTo>
                  <a:pt x="1630" y="9552"/>
                  <a:pt x="1616" y="9545"/>
                  <a:pt x="1607" y="9545"/>
                </a:cubicBezTo>
                <a:cubicBezTo>
                  <a:pt x="1600" y="9545"/>
                  <a:pt x="1595" y="9549"/>
                  <a:pt x="1595" y="9555"/>
                </a:cubicBezTo>
                <a:lnTo>
                  <a:pt x="1595" y="9569"/>
                </a:lnTo>
                <a:lnTo>
                  <a:pt x="1595" y="9612"/>
                </a:lnTo>
                <a:cubicBezTo>
                  <a:pt x="1609" y="9655"/>
                  <a:pt x="1609" y="9727"/>
                  <a:pt x="1595" y="9770"/>
                </a:cubicBezTo>
                <a:lnTo>
                  <a:pt x="1624" y="9813"/>
                </a:lnTo>
                <a:lnTo>
                  <a:pt x="1624" y="9828"/>
                </a:lnTo>
                <a:cubicBezTo>
                  <a:pt x="1638" y="9842"/>
                  <a:pt x="1667" y="9857"/>
                  <a:pt x="1695" y="9857"/>
                </a:cubicBezTo>
                <a:lnTo>
                  <a:pt x="1695" y="9900"/>
                </a:lnTo>
                <a:lnTo>
                  <a:pt x="1681" y="9928"/>
                </a:lnTo>
                <a:cubicBezTo>
                  <a:pt x="1710" y="9957"/>
                  <a:pt x="1710" y="9986"/>
                  <a:pt x="1695" y="9986"/>
                </a:cubicBezTo>
                <a:cubicBezTo>
                  <a:pt x="1681" y="10000"/>
                  <a:pt x="1782" y="10101"/>
                  <a:pt x="1767" y="10144"/>
                </a:cubicBezTo>
                <a:cubicBezTo>
                  <a:pt x="1767" y="10187"/>
                  <a:pt x="1796" y="10245"/>
                  <a:pt x="1810" y="10259"/>
                </a:cubicBezTo>
                <a:cubicBezTo>
                  <a:pt x="1839" y="10259"/>
                  <a:pt x="1796" y="10316"/>
                  <a:pt x="1767" y="10316"/>
                </a:cubicBezTo>
                <a:cubicBezTo>
                  <a:pt x="1758" y="10321"/>
                  <a:pt x="1747" y="10323"/>
                  <a:pt x="1735" y="10323"/>
                </a:cubicBezTo>
                <a:cubicBezTo>
                  <a:pt x="1713" y="10323"/>
                  <a:pt x="1691" y="10316"/>
                  <a:pt x="1681" y="10316"/>
                </a:cubicBezTo>
                <a:cubicBezTo>
                  <a:pt x="1667" y="10316"/>
                  <a:pt x="1609" y="10345"/>
                  <a:pt x="1595" y="10345"/>
                </a:cubicBezTo>
                <a:cubicBezTo>
                  <a:pt x="1581" y="10331"/>
                  <a:pt x="1552" y="10331"/>
                  <a:pt x="1552" y="10331"/>
                </a:cubicBezTo>
                <a:cubicBezTo>
                  <a:pt x="1546" y="10373"/>
                  <a:pt x="1537" y="10388"/>
                  <a:pt x="1527" y="10388"/>
                </a:cubicBezTo>
                <a:cubicBezTo>
                  <a:pt x="1513" y="10388"/>
                  <a:pt x="1497" y="10362"/>
                  <a:pt x="1480" y="10345"/>
                </a:cubicBezTo>
                <a:cubicBezTo>
                  <a:pt x="1466" y="10359"/>
                  <a:pt x="1466" y="10374"/>
                  <a:pt x="1466" y="10388"/>
                </a:cubicBezTo>
                <a:cubicBezTo>
                  <a:pt x="1478" y="10388"/>
                  <a:pt x="1437" y="10420"/>
                  <a:pt x="1417" y="10420"/>
                </a:cubicBezTo>
                <a:cubicBezTo>
                  <a:pt x="1413" y="10420"/>
                  <a:pt x="1410" y="10419"/>
                  <a:pt x="1408" y="10417"/>
                </a:cubicBezTo>
                <a:cubicBezTo>
                  <a:pt x="1403" y="10411"/>
                  <a:pt x="1398" y="10409"/>
                  <a:pt x="1393" y="10409"/>
                </a:cubicBezTo>
                <a:cubicBezTo>
                  <a:pt x="1374" y="10409"/>
                  <a:pt x="1365" y="10451"/>
                  <a:pt x="1365" y="10474"/>
                </a:cubicBezTo>
                <a:cubicBezTo>
                  <a:pt x="1358" y="10489"/>
                  <a:pt x="1351" y="10492"/>
                  <a:pt x="1343" y="10492"/>
                </a:cubicBezTo>
                <a:cubicBezTo>
                  <a:pt x="1336" y="10492"/>
                  <a:pt x="1329" y="10489"/>
                  <a:pt x="1322" y="10489"/>
                </a:cubicBezTo>
                <a:cubicBezTo>
                  <a:pt x="1322" y="10474"/>
                  <a:pt x="1293" y="10446"/>
                  <a:pt x="1279" y="10446"/>
                </a:cubicBezTo>
                <a:cubicBezTo>
                  <a:pt x="1279" y="10460"/>
                  <a:pt x="1264" y="10489"/>
                  <a:pt x="1250" y="10489"/>
                </a:cubicBezTo>
                <a:cubicBezTo>
                  <a:pt x="1250" y="10503"/>
                  <a:pt x="1207" y="10503"/>
                  <a:pt x="1178" y="10503"/>
                </a:cubicBezTo>
                <a:cubicBezTo>
                  <a:pt x="1164" y="10503"/>
                  <a:pt x="1150" y="10546"/>
                  <a:pt x="1135" y="10561"/>
                </a:cubicBezTo>
                <a:cubicBezTo>
                  <a:pt x="1135" y="10561"/>
                  <a:pt x="1106" y="10575"/>
                  <a:pt x="1092" y="10589"/>
                </a:cubicBezTo>
                <a:lnTo>
                  <a:pt x="1092" y="10604"/>
                </a:lnTo>
                <a:cubicBezTo>
                  <a:pt x="1078" y="10676"/>
                  <a:pt x="1063" y="10747"/>
                  <a:pt x="1063" y="10819"/>
                </a:cubicBezTo>
                <a:lnTo>
                  <a:pt x="1063" y="10848"/>
                </a:lnTo>
                <a:cubicBezTo>
                  <a:pt x="1078" y="10877"/>
                  <a:pt x="1063" y="10905"/>
                  <a:pt x="1035" y="10920"/>
                </a:cubicBezTo>
                <a:lnTo>
                  <a:pt x="1020" y="10862"/>
                </a:lnTo>
                <a:cubicBezTo>
                  <a:pt x="1006" y="10848"/>
                  <a:pt x="991" y="10805"/>
                  <a:pt x="977" y="10805"/>
                </a:cubicBezTo>
                <a:lnTo>
                  <a:pt x="905" y="10819"/>
                </a:lnTo>
                <a:cubicBezTo>
                  <a:pt x="897" y="10811"/>
                  <a:pt x="886" y="10807"/>
                  <a:pt x="874" y="10807"/>
                </a:cubicBezTo>
                <a:cubicBezTo>
                  <a:pt x="825" y="10807"/>
                  <a:pt x="753" y="10865"/>
                  <a:pt x="719" y="10877"/>
                </a:cubicBezTo>
                <a:cubicBezTo>
                  <a:pt x="675" y="10905"/>
                  <a:pt x="675" y="10920"/>
                  <a:pt x="704" y="10934"/>
                </a:cubicBezTo>
                <a:lnTo>
                  <a:pt x="719" y="10948"/>
                </a:lnTo>
                <a:cubicBezTo>
                  <a:pt x="719" y="10977"/>
                  <a:pt x="733" y="10992"/>
                  <a:pt x="747" y="10992"/>
                </a:cubicBezTo>
                <a:cubicBezTo>
                  <a:pt x="776" y="11006"/>
                  <a:pt x="762" y="11063"/>
                  <a:pt x="747" y="11078"/>
                </a:cubicBezTo>
                <a:cubicBezTo>
                  <a:pt x="733" y="11092"/>
                  <a:pt x="719" y="11092"/>
                  <a:pt x="719" y="11092"/>
                </a:cubicBezTo>
                <a:cubicBezTo>
                  <a:pt x="704" y="11121"/>
                  <a:pt x="690" y="11135"/>
                  <a:pt x="704" y="11164"/>
                </a:cubicBezTo>
                <a:lnTo>
                  <a:pt x="704" y="11178"/>
                </a:lnTo>
                <a:cubicBezTo>
                  <a:pt x="719" y="11178"/>
                  <a:pt x="719" y="11193"/>
                  <a:pt x="704" y="11207"/>
                </a:cubicBezTo>
                <a:lnTo>
                  <a:pt x="704" y="11221"/>
                </a:lnTo>
                <a:cubicBezTo>
                  <a:pt x="697" y="11232"/>
                  <a:pt x="691" y="11236"/>
                  <a:pt x="686" y="11236"/>
                </a:cubicBezTo>
                <a:cubicBezTo>
                  <a:pt x="672" y="11236"/>
                  <a:pt x="663" y="11214"/>
                  <a:pt x="654" y="11214"/>
                </a:cubicBezTo>
                <a:cubicBezTo>
                  <a:pt x="652" y="11214"/>
                  <a:pt x="649" y="11216"/>
                  <a:pt x="647" y="11221"/>
                </a:cubicBezTo>
                <a:cubicBezTo>
                  <a:pt x="632" y="11250"/>
                  <a:pt x="618" y="11279"/>
                  <a:pt x="604" y="11308"/>
                </a:cubicBezTo>
                <a:cubicBezTo>
                  <a:pt x="604" y="11322"/>
                  <a:pt x="604" y="11336"/>
                  <a:pt x="604" y="11351"/>
                </a:cubicBezTo>
                <a:lnTo>
                  <a:pt x="589" y="11380"/>
                </a:lnTo>
                <a:cubicBezTo>
                  <a:pt x="611" y="11423"/>
                  <a:pt x="633" y="11442"/>
                  <a:pt x="649" y="11442"/>
                </a:cubicBezTo>
                <a:cubicBezTo>
                  <a:pt x="653" y="11442"/>
                  <a:pt x="658" y="11440"/>
                  <a:pt x="661" y="11437"/>
                </a:cubicBezTo>
                <a:lnTo>
                  <a:pt x="675" y="11423"/>
                </a:lnTo>
                <a:lnTo>
                  <a:pt x="690" y="11408"/>
                </a:lnTo>
                <a:cubicBezTo>
                  <a:pt x="691" y="11407"/>
                  <a:pt x="693" y="11407"/>
                  <a:pt x="694" y="11407"/>
                </a:cubicBezTo>
                <a:cubicBezTo>
                  <a:pt x="718" y="11407"/>
                  <a:pt x="717" y="11525"/>
                  <a:pt x="690" y="11552"/>
                </a:cubicBezTo>
                <a:cubicBezTo>
                  <a:pt x="647" y="11566"/>
                  <a:pt x="632" y="11652"/>
                  <a:pt x="632" y="11681"/>
                </a:cubicBezTo>
                <a:cubicBezTo>
                  <a:pt x="632" y="11696"/>
                  <a:pt x="647" y="11767"/>
                  <a:pt x="661" y="11811"/>
                </a:cubicBezTo>
                <a:lnTo>
                  <a:pt x="661" y="11868"/>
                </a:lnTo>
                <a:lnTo>
                  <a:pt x="661" y="11897"/>
                </a:lnTo>
                <a:cubicBezTo>
                  <a:pt x="653" y="11905"/>
                  <a:pt x="659" y="11913"/>
                  <a:pt x="668" y="11913"/>
                </a:cubicBezTo>
                <a:cubicBezTo>
                  <a:pt x="675" y="11913"/>
                  <a:pt x="684" y="11909"/>
                  <a:pt x="690" y="11897"/>
                </a:cubicBezTo>
                <a:lnTo>
                  <a:pt x="704" y="11911"/>
                </a:lnTo>
                <a:lnTo>
                  <a:pt x="733" y="11925"/>
                </a:lnTo>
                <a:cubicBezTo>
                  <a:pt x="719" y="11954"/>
                  <a:pt x="704" y="11983"/>
                  <a:pt x="690" y="12012"/>
                </a:cubicBezTo>
                <a:lnTo>
                  <a:pt x="704" y="12040"/>
                </a:lnTo>
                <a:lnTo>
                  <a:pt x="733" y="12084"/>
                </a:lnTo>
                <a:cubicBezTo>
                  <a:pt x="747" y="12055"/>
                  <a:pt x="776" y="12026"/>
                  <a:pt x="776" y="12026"/>
                </a:cubicBezTo>
                <a:lnTo>
                  <a:pt x="776" y="12026"/>
                </a:lnTo>
                <a:cubicBezTo>
                  <a:pt x="776" y="12040"/>
                  <a:pt x="762" y="12170"/>
                  <a:pt x="747" y="12213"/>
                </a:cubicBezTo>
                <a:cubicBezTo>
                  <a:pt x="747" y="12256"/>
                  <a:pt x="747" y="12385"/>
                  <a:pt x="762" y="12400"/>
                </a:cubicBezTo>
                <a:cubicBezTo>
                  <a:pt x="769" y="12407"/>
                  <a:pt x="780" y="12410"/>
                  <a:pt x="792" y="12410"/>
                </a:cubicBezTo>
                <a:cubicBezTo>
                  <a:pt x="805" y="12410"/>
                  <a:pt x="819" y="12407"/>
                  <a:pt x="833" y="12400"/>
                </a:cubicBezTo>
                <a:lnTo>
                  <a:pt x="862" y="12400"/>
                </a:lnTo>
                <a:cubicBezTo>
                  <a:pt x="891" y="12400"/>
                  <a:pt x="862" y="12500"/>
                  <a:pt x="848" y="12529"/>
                </a:cubicBezTo>
                <a:cubicBezTo>
                  <a:pt x="819" y="12558"/>
                  <a:pt x="790" y="12586"/>
                  <a:pt x="776" y="12615"/>
                </a:cubicBezTo>
                <a:lnTo>
                  <a:pt x="790" y="12629"/>
                </a:lnTo>
                <a:cubicBezTo>
                  <a:pt x="805" y="12658"/>
                  <a:pt x="805" y="12658"/>
                  <a:pt x="790" y="12673"/>
                </a:cubicBezTo>
                <a:cubicBezTo>
                  <a:pt x="776" y="12687"/>
                  <a:pt x="762" y="12701"/>
                  <a:pt x="747" y="12701"/>
                </a:cubicBezTo>
                <a:cubicBezTo>
                  <a:pt x="704" y="12701"/>
                  <a:pt x="733" y="12730"/>
                  <a:pt x="733" y="12744"/>
                </a:cubicBezTo>
                <a:cubicBezTo>
                  <a:pt x="733" y="12768"/>
                  <a:pt x="714" y="12791"/>
                  <a:pt x="738" y="12791"/>
                </a:cubicBezTo>
                <a:cubicBezTo>
                  <a:pt x="743" y="12791"/>
                  <a:pt x="751" y="12790"/>
                  <a:pt x="762" y="12788"/>
                </a:cubicBezTo>
                <a:cubicBezTo>
                  <a:pt x="776" y="12788"/>
                  <a:pt x="805" y="12788"/>
                  <a:pt x="848" y="12773"/>
                </a:cubicBezTo>
                <a:cubicBezTo>
                  <a:pt x="848" y="12766"/>
                  <a:pt x="851" y="12762"/>
                  <a:pt x="857" y="12762"/>
                </a:cubicBezTo>
                <a:cubicBezTo>
                  <a:pt x="862" y="12762"/>
                  <a:pt x="869" y="12766"/>
                  <a:pt x="877" y="12773"/>
                </a:cubicBezTo>
                <a:lnTo>
                  <a:pt x="877" y="12788"/>
                </a:lnTo>
                <a:cubicBezTo>
                  <a:pt x="891" y="12802"/>
                  <a:pt x="905" y="12816"/>
                  <a:pt x="905" y="12816"/>
                </a:cubicBezTo>
                <a:cubicBezTo>
                  <a:pt x="908" y="12813"/>
                  <a:pt x="912" y="12812"/>
                  <a:pt x="917" y="12812"/>
                </a:cubicBezTo>
                <a:cubicBezTo>
                  <a:pt x="936" y="12812"/>
                  <a:pt x="966" y="12831"/>
                  <a:pt x="977" y="12831"/>
                </a:cubicBezTo>
                <a:cubicBezTo>
                  <a:pt x="991" y="12845"/>
                  <a:pt x="1035" y="12874"/>
                  <a:pt x="1035" y="12888"/>
                </a:cubicBezTo>
                <a:cubicBezTo>
                  <a:pt x="1049" y="12902"/>
                  <a:pt x="1078" y="12917"/>
                  <a:pt x="1106" y="12931"/>
                </a:cubicBezTo>
                <a:lnTo>
                  <a:pt x="1135" y="12917"/>
                </a:lnTo>
                <a:cubicBezTo>
                  <a:pt x="1135" y="12917"/>
                  <a:pt x="1150" y="12931"/>
                  <a:pt x="1150" y="12931"/>
                </a:cubicBezTo>
                <a:lnTo>
                  <a:pt x="1164" y="13017"/>
                </a:lnTo>
                <a:cubicBezTo>
                  <a:pt x="1207" y="13003"/>
                  <a:pt x="1322" y="13003"/>
                  <a:pt x="1351" y="13003"/>
                </a:cubicBezTo>
                <a:lnTo>
                  <a:pt x="1408" y="13003"/>
                </a:lnTo>
                <a:cubicBezTo>
                  <a:pt x="1423" y="13003"/>
                  <a:pt x="1480" y="13017"/>
                  <a:pt x="1552" y="13032"/>
                </a:cubicBezTo>
                <a:lnTo>
                  <a:pt x="1595" y="13118"/>
                </a:lnTo>
                <a:cubicBezTo>
                  <a:pt x="1609" y="13118"/>
                  <a:pt x="1624" y="13118"/>
                  <a:pt x="1638" y="13132"/>
                </a:cubicBezTo>
                <a:cubicBezTo>
                  <a:pt x="1638" y="13132"/>
                  <a:pt x="1624" y="13132"/>
                  <a:pt x="1624" y="13147"/>
                </a:cubicBezTo>
                <a:lnTo>
                  <a:pt x="1609" y="13161"/>
                </a:lnTo>
                <a:cubicBezTo>
                  <a:pt x="1595" y="13175"/>
                  <a:pt x="1581" y="13204"/>
                  <a:pt x="1581" y="13219"/>
                </a:cubicBezTo>
                <a:lnTo>
                  <a:pt x="1595" y="13247"/>
                </a:lnTo>
                <a:cubicBezTo>
                  <a:pt x="1595" y="13276"/>
                  <a:pt x="1609" y="13290"/>
                  <a:pt x="1624" y="13290"/>
                </a:cubicBezTo>
                <a:lnTo>
                  <a:pt x="1624" y="13319"/>
                </a:lnTo>
                <a:cubicBezTo>
                  <a:pt x="1624" y="13336"/>
                  <a:pt x="1634" y="13343"/>
                  <a:pt x="1645" y="13343"/>
                </a:cubicBezTo>
                <a:cubicBezTo>
                  <a:pt x="1652" y="13343"/>
                  <a:pt x="1661" y="13339"/>
                  <a:pt x="1667" y="13333"/>
                </a:cubicBezTo>
                <a:lnTo>
                  <a:pt x="1681" y="13362"/>
                </a:lnTo>
                <a:lnTo>
                  <a:pt x="1681" y="13434"/>
                </a:lnTo>
                <a:cubicBezTo>
                  <a:pt x="1710" y="13477"/>
                  <a:pt x="1710" y="13506"/>
                  <a:pt x="1681" y="13520"/>
                </a:cubicBezTo>
                <a:lnTo>
                  <a:pt x="1667" y="13506"/>
                </a:lnTo>
                <a:cubicBezTo>
                  <a:pt x="1658" y="13498"/>
                  <a:pt x="1650" y="13489"/>
                  <a:pt x="1642" y="13489"/>
                </a:cubicBezTo>
                <a:cubicBezTo>
                  <a:pt x="1636" y="13489"/>
                  <a:pt x="1630" y="13494"/>
                  <a:pt x="1624" y="13506"/>
                </a:cubicBezTo>
                <a:cubicBezTo>
                  <a:pt x="1609" y="13535"/>
                  <a:pt x="1581" y="13535"/>
                  <a:pt x="1566" y="13535"/>
                </a:cubicBezTo>
                <a:cubicBezTo>
                  <a:pt x="1537" y="13549"/>
                  <a:pt x="1523" y="13563"/>
                  <a:pt x="1509" y="13578"/>
                </a:cubicBezTo>
                <a:cubicBezTo>
                  <a:pt x="1509" y="13592"/>
                  <a:pt x="1509" y="13592"/>
                  <a:pt x="1509" y="13592"/>
                </a:cubicBezTo>
                <a:lnTo>
                  <a:pt x="1509" y="13606"/>
                </a:lnTo>
                <a:cubicBezTo>
                  <a:pt x="1509" y="13621"/>
                  <a:pt x="1480" y="13693"/>
                  <a:pt x="1451" y="13707"/>
                </a:cubicBezTo>
                <a:cubicBezTo>
                  <a:pt x="1437" y="13736"/>
                  <a:pt x="1466" y="13750"/>
                  <a:pt x="1466" y="13750"/>
                </a:cubicBezTo>
                <a:cubicBezTo>
                  <a:pt x="1480" y="13750"/>
                  <a:pt x="1537" y="13808"/>
                  <a:pt x="1523" y="13822"/>
                </a:cubicBezTo>
                <a:cubicBezTo>
                  <a:pt x="1523" y="13836"/>
                  <a:pt x="1494" y="13879"/>
                  <a:pt x="1494" y="13908"/>
                </a:cubicBezTo>
                <a:lnTo>
                  <a:pt x="1494" y="13937"/>
                </a:lnTo>
                <a:lnTo>
                  <a:pt x="1494" y="13966"/>
                </a:lnTo>
                <a:cubicBezTo>
                  <a:pt x="1466" y="13994"/>
                  <a:pt x="1437" y="14023"/>
                  <a:pt x="1423" y="14023"/>
                </a:cubicBezTo>
                <a:lnTo>
                  <a:pt x="1408" y="14023"/>
                </a:lnTo>
                <a:lnTo>
                  <a:pt x="1408" y="14009"/>
                </a:lnTo>
                <a:cubicBezTo>
                  <a:pt x="1408" y="14009"/>
                  <a:pt x="1437" y="13865"/>
                  <a:pt x="1423" y="13836"/>
                </a:cubicBezTo>
                <a:cubicBezTo>
                  <a:pt x="1394" y="13808"/>
                  <a:pt x="1379" y="13793"/>
                  <a:pt x="1379" y="13793"/>
                </a:cubicBezTo>
                <a:lnTo>
                  <a:pt x="1379" y="13808"/>
                </a:lnTo>
                <a:lnTo>
                  <a:pt x="1351" y="13808"/>
                </a:lnTo>
                <a:lnTo>
                  <a:pt x="1351" y="13822"/>
                </a:lnTo>
                <a:cubicBezTo>
                  <a:pt x="1322" y="13808"/>
                  <a:pt x="1250" y="13750"/>
                  <a:pt x="1236" y="13736"/>
                </a:cubicBezTo>
                <a:cubicBezTo>
                  <a:pt x="1234" y="13734"/>
                  <a:pt x="1232" y="13733"/>
                  <a:pt x="1230" y="13733"/>
                </a:cubicBezTo>
                <a:cubicBezTo>
                  <a:pt x="1218" y="13733"/>
                  <a:pt x="1209" y="13772"/>
                  <a:pt x="1221" y="13822"/>
                </a:cubicBezTo>
                <a:lnTo>
                  <a:pt x="1207" y="13865"/>
                </a:lnTo>
                <a:lnTo>
                  <a:pt x="1193" y="13894"/>
                </a:lnTo>
                <a:cubicBezTo>
                  <a:pt x="1189" y="13895"/>
                  <a:pt x="1186" y="13896"/>
                  <a:pt x="1183" y="13896"/>
                </a:cubicBezTo>
                <a:cubicBezTo>
                  <a:pt x="1158" y="13896"/>
                  <a:pt x="1137" y="13849"/>
                  <a:pt x="1150" y="13836"/>
                </a:cubicBezTo>
                <a:cubicBezTo>
                  <a:pt x="1178" y="13836"/>
                  <a:pt x="1178" y="13808"/>
                  <a:pt x="1164" y="13793"/>
                </a:cubicBezTo>
                <a:lnTo>
                  <a:pt x="1164" y="13793"/>
                </a:lnTo>
                <a:lnTo>
                  <a:pt x="1150" y="13808"/>
                </a:lnTo>
                <a:lnTo>
                  <a:pt x="1092" y="13822"/>
                </a:lnTo>
                <a:cubicBezTo>
                  <a:pt x="1049" y="13779"/>
                  <a:pt x="1006" y="13736"/>
                  <a:pt x="991" y="13721"/>
                </a:cubicBezTo>
                <a:lnTo>
                  <a:pt x="977" y="13721"/>
                </a:lnTo>
                <a:cubicBezTo>
                  <a:pt x="977" y="13721"/>
                  <a:pt x="963" y="13736"/>
                  <a:pt x="963" y="13750"/>
                </a:cubicBezTo>
                <a:lnTo>
                  <a:pt x="963" y="13779"/>
                </a:lnTo>
                <a:cubicBezTo>
                  <a:pt x="963" y="13808"/>
                  <a:pt x="905" y="13851"/>
                  <a:pt x="891" y="13865"/>
                </a:cubicBezTo>
                <a:cubicBezTo>
                  <a:pt x="862" y="13865"/>
                  <a:pt x="862" y="13822"/>
                  <a:pt x="862" y="13808"/>
                </a:cubicBezTo>
                <a:cubicBezTo>
                  <a:pt x="862" y="13801"/>
                  <a:pt x="861" y="13798"/>
                  <a:pt x="858" y="13798"/>
                </a:cubicBezTo>
                <a:cubicBezTo>
                  <a:pt x="849" y="13798"/>
                  <a:pt x="830" y="13825"/>
                  <a:pt x="819" y="13836"/>
                </a:cubicBezTo>
                <a:cubicBezTo>
                  <a:pt x="805" y="13851"/>
                  <a:pt x="819" y="13923"/>
                  <a:pt x="833" y="13937"/>
                </a:cubicBezTo>
                <a:cubicBezTo>
                  <a:pt x="833" y="13966"/>
                  <a:pt x="848" y="13994"/>
                  <a:pt x="848" y="14009"/>
                </a:cubicBezTo>
                <a:cubicBezTo>
                  <a:pt x="840" y="14032"/>
                  <a:pt x="815" y="14043"/>
                  <a:pt x="791" y="14043"/>
                </a:cubicBezTo>
                <a:cubicBezTo>
                  <a:pt x="772" y="14043"/>
                  <a:pt x="754" y="14036"/>
                  <a:pt x="747" y="14023"/>
                </a:cubicBezTo>
                <a:lnTo>
                  <a:pt x="733" y="14009"/>
                </a:lnTo>
                <a:cubicBezTo>
                  <a:pt x="730" y="14003"/>
                  <a:pt x="727" y="14001"/>
                  <a:pt x="723" y="14001"/>
                </a:cubicBezTo>
                <a:cubicBezTo>
                  <a:pt x="708" y="14001"/>
                  <a:pt x="690" y="14040"/>
                  <a:pt x="690" y="14052"/>
                </a:cubicBezTo>
                <a:cubicBezTo>
                  <a:pt x="688" y="14056"/>
                  <a:pt x="686" y="14058"/>
                  <a:pt x="684" y="14058"/>
                </a:cubicBezTo>
                <a:cubicBezTo>
                  <a:pt x="672" y="14058"/>
                  <a:pt x="661" y="13990"/>
                  <a:pt x="661" y="13966"/>
                </a:cubicBezTo>
                <a:cubicBezTo>
                  <a:pt x="661" y="13937"/>
                  <a:pt x="704" y="13908"/>
                  <a:pt x="704" y="13894"/>
                </a:cubicBezTo>
                <a:cubicBezTo>
                  <a:pt x="719" y="13894"/>
                  <a:pt x="704" y="13879"/>
                  <a:pt x="675" y="13865"/>
                </a:cubicBezTo>
                <a:lnTo>
                  <a:pt x="632" y="13879"/>
                </a:lnTo>
                <a:cubicBezTo>
                  <a:pt x="618" y="13894"/>
                  <a:pt x="604" y="13923"/>
                  <a:pt x="589" y="13951"/>
                </a:cubicBezTo>
                <a:lnTo>
                  <a:pt x="575" y="13937"/>
                </a:lnTo>
                <a:lnTo>
                  <a:pt x="560" y="13908"/>
                </a:lnTo>
                <a:cubicBezTo>
                  <a:pt x="546" y="13865"/>
                  <a:pt x="517" y="13851"/>
                  <a:pt x="517" y="13851"/>
                </a:cubicBezTo>
                <a:cubicBezTo>
                  <a:pt x="503" y="13865"/>
                  <a:pt x="489" y="13908"/>
                  <a:pt x="474" y="13951"/>
                </a:cubicBezTo>
                <a:lnTo>
                  <a:pt x="460" y="13937"/>
                </a:lnTo>
                <a:lnTo>
                  <a:pt x="402" y="13879"/>
                </a:lnTo>
                <a:cubicBezTo>
                  <a:pt x="359" y="13923"/>
                  <a:pt x="359" y="14009"/>
                  <a:pt x="359" y="14037"/>
                </a:cubicBezTo>
                <a:cubicBezTo>
                  <a:pt x="359" y="14066"/>
                  <a:pt x="374" y="14109"/>
                  <a:pt x="374" y="14124"/>
                </a:cubicBezTo>
                <a:cubicBezTo>
                  <a:pt x="374" y="14138"/>
                  <a:pt x="374" y="14152"/>
                  <a:pt x="374" y="14152"/>
                </a:cubicBezTo>
                <a:cubicBezTo>
                  <a:pt x="359" y="14152"/>
                  <a:pt x="331" y="14109"/>
                  <a:pt x="316" y="14095"/>
                </a:cubicBezTo>
                <a:cubicBezTo>
                  <a:pt x="302" y="14081"/>
                  <a:pt x="331" y="14009"/>
                  <a:pt x="316" y="13994"/>
                </a:cubicBezTo>
                <a:cubicBezTo>
                  <a:pt x="311" y="13990"/>
                  <a:pt x="303" y="13988"/>
                  <a:pt x="294" y="13988"/>
                </a:cubicBezTo>
                <a:cubicBezTo>
                  <a:pt x="276" y="13988"/>
                  <a:pt x="254" y="13994"/>
                  <a:pt x="244" y="13994"/>
                </a:cubicBezTo>
                <a:cubicBezTo>
                  <a:pt x="244" y="13994"/>
                  <a:pt x="244" y="14037"/>
                  <a:pt x="244" y="14066"/>
                </a:cubicBezTo>
                <a:lnTo>
                  <a:pt x="244" y="14081"/>
                </a:lnTo>
                <a:cubicBezTo>
                  <a:pt x="216" y="14109"/>
                  <a:pt x="201" y="14152"/>
                  <a:pt x="173" y="14152"/>
                </a:cubicBezTo>
                <a:lnTo>
                  <a:pt x="158" y="14152"/>
                </a:lnTo>
                <a:cubicBezTo>
                  <a:pt x="158" y="14167"/>
                  <a:pt x="173" y="14181"/>
                  <a:pt x="187" y="14181"/>
                </a:cubicBezTo>
                <a:cubicBezTo>
                  <a:pt x="187" y="14181"/>
                  <a:pt x="166" y="14244"/>
                  <a:pt x="142" y="14244"/>
                </a:cubicBezTo>
                <a:cubicBezTo>
                  <a:pt x="138" y="14244"/>
                  <a:pt x="134" y="14243"/>
                  <a:pt x="129" y="14239"/>
                </a:cubicBezTo>
                <a:cubicBezTo>
                  <a:pt x="129" y="14238"/>
                  <a:pt x="127" y="14237"/>
                  <a:pt x="126" y="14237"/>
                </a:cubicBezTo>
                <a:cubicBezTo>
                  <a:pt x="110" y="14237"/>
                  <a:pt x="73" y="14327"/>
                  <a:pt x="86" y="14354"/>
                </a:cubicBezTo>
                <a:cubicBezTo>
                  <a:pt x="86" y="14385"/>
                  <a:pt x="79" y="14408"/>
                  <a:pt x="69" y="14408"/>
                </a:cubicBezTo>
                <a:cubicBezTo>
                  <a:pt x="66" y="14408"/>
                  <a:pt x="62" y="14405"/>
                  <a:pt x="58" y="14397"/>
                </a:cubicBezTo>
                <a:lnTo>
                  <a:pt x="29" y="14397"/>
                </a:lnTo>
                <a:lnTo>
                  <a:pt x="15" y="14411"/>
                </a:lnTo>
                <a:cubicBezTo>
                  <a:pt x="15" y="14425"/>
                  <a:pt x="43" y="14468"/>
                  <a:pt x="58" y="14468"/>
                </a:cubicBezTo>
                <a:cubicBezTo>
                  <a:pt x="72" y="14468"/>
                  <a:pt x="101" y="14454"/>
                  <a:pt x="115" y="14454"/>
                </a:cubicBezTo>
                <a:cubicBezTo>
                  <a:pt x="129" y="14440"/>
                  <a:pt x="115" y="14339"/>
                  <a:pt x="144" y="14339"/>
                </a:cubicBezTo>
                <a:cubicBezTo>
                  <a:pt x="158" y="14339"/>
                  <a:pt x="158" y="14368"/>
                  <a:pt x="158" y="14382"/>
                </a:cubicBezTo>
                <a:cubicBezTo>
                  <a:pt x="158" y="14397"/>
                  <a:pt x="187" y="14425"/>
                  <a:pt x="201" y="14425"/>
                </a:cubicBezTo>
                <a:cubicBezTo>
                  <a:pt x="216" y="14425"/>
                  <a:pt x="216" y="14468"/>
                  <a:pt x="201" y="14483"/>
                </a:cubicBezTo>
                <a:cubicBezTo>
                  <a:pt x="201" y="14490"/>
                  <a:pt x="205" y="14494"/>
                  <a:pt x="210" y="14494"/>
                </a:cubicBezTo>
                <a:cubicBezTo>
                  <a:pt x="216" y="14494"/>
                  <a:pt x="223" y="14490"/>
                  <a:pt x="230" y="14483"/>
                </a:cubicBezTo>
                <a:lnTo>
                  <a:pt x="259" y="14497"/>
                </a:lnTo>
                <a:cubicBezTo>
                  <a:pt x="302" y="14526"/>
                  <a:pt x="316" y="14555"/>
                  <a:pt x="273" y="14569"/>
                </a:cubicBezTo>
                <a:lnTo>
                  <a:pt x="273" y="14555"/>
                </a:lnTo>
                <a:cubicBezTo>
                  <a:pt x="265" y="14551"/>
                  <a:pt x="260" y="14549"/>
                  <a:pt x="256" y="14549"/>
                </a:cubicBezTo>
                <a:cubicBezTo>
                  <a:pt x="244" y="14549"/>
                  <a:pt x="244" y="14562"/>
                  <a:pt x="244" y="14583"/>
                </a:cubicBezTo>
                <a:cubicBezTo>
                  <a:pt x="244" y="14598"/>
                  <a:pt x="273" y="14612"/>
                  <a:pt x="273" y="14627"/>
                </a:cubicBezTo>
                <a:lnTo>
                  <a:pt x="244" y="14655"/>
                </a:lnTo>
                <a:cubicBezTo>
                  <a:pt x="230" y="14627"/>
                  <a:pt x="201" y="14612"/>
                  <a:pt x="187" y="14612"/>
                </a:cubicBezTo>
                <a:lnTo>
                  <a:pt x="173" y="14627"/>
                </a:lnTo>
                <a:lnTo>
                  <a:pt x="158" y="14655"/>
                </a:lnTo>
                <a:cubicBezTo>
                  <a:pt x="129" y="14670"/>
                  <a:pt x="158" y="14698"/>
                  <a:pt x="173" y="14698"/>
                </a:cubicBezTo>
                <a:cubicBezTo>
                  <a:pt x="187" y="14698"/>
                  <a:pt x="173" y="14727"/>
                  <a:pt x="144" y="14756"/>
                </a:cubicBezTo>
                <a:lnTo>
                  <a:pt x="115" y="14756"/>
                </a:lnTo>
                <a:lnTo>
                  <a:pt x="15" y="14770"/>
                </a:lnTo>
                <a:cubicBezTo>
                  <a:pt x="0" y="14856"/>
                  <a:pt x="0" y="14943"/>
                  <a:pt x="0" y="14957"/>
                </a:cubicBezTo>
                <a:cubicBezTo>
                  <a:pt x="0" y="14957"/>
                  <a:pt x="15" y="14971"/>
                  <a:pt x="43" y="14971"/>
                </a:cubicBezTo>
                <a:lnTo>
                  <a:pt x="58" y="14986"/>
                </a:lnTo>
                <a:cubicBezTo>
                  <a:pt x="72" y="15000"/>
                  <a:pt x="86" y="15043"/>
                  <a:pt x="86" y="15072"/>
                </a:cubicBezTo>
                <a:cubicBezTo>
                  <a:pt x="86" y="15086"/>
                  <a:pt x="86" y="15101"/>
                  <a:pt x="86" y="15129"/>
                </a:cubicBezTo>
                <a:lnTo>
                  <a:pt x="86" y="15158"/>
                </a:lnTo>
                <a:cubicBezTo>
                  <a:pt x="77" y="15185"/>
                  <a:pt x="91" y="15195"/>
                  <a:pt x="106" y="15195"/>
                </a:cubicBezTo>
                <a:cubicBezTo>
                  <a:pt x="115" y="15195"/>
                  <a:pt x="124" y="15192"/>
                  <a:pt x="129" y="15187"/>
                </a:cubicBezTo>
                <a:cubicBezTo>
                  <a:pt x="129" y="15187"/>
                  <a:pt x="144" y="15144"/>
                  <a:pt x="129" y="15115"/>
                </a:cubicBezTo>
                <a:lnTo>
                  <a:pt x="144" y="15101"/>
                </a:lnTo>
                <a:lnTo>
                  <a:pt x="158" y="15086"/>
                </a:lnTo>
                <a:cubicBezTo>
                  <a:pt x="173" y="15101"/>
                  <a:pt x="201" y="15144"/>
                  <a:pt x="230" y="15158"/>
                </a:cubicBezTo>
                <a:lnTo>
                  <a:pt x="259" y="15158"/>
                </a:lnTo>
                <a:cubicBezTo>
                  <a:pt x="259" y="15158"/>
                  <a:pt x="244" y="15201"/>
                  <a:pt x="244" y="15216"/>
                </a:cubicBezTo>
                <a:cubicBezTo>
                  <a:pt x="244" y="15230"/>
                  <a:pt x="259" y="15345"/>
                  <a:pt x="230" y="15359"/>
                </a:cubicBezTo>
                <a:cubicBezTo>
                  <a:pt x="201" y="15374"/>
                  <a:pt x="201" y="15445"/>
                  <a:pt x="201" y="15460"/>
                </a:cubicBezTo>
                <a:cubicBezTo>
                  <a:pt x="201" y="15489"/>
                  <a:pt x="201" y="15517"/>
                  <a:pt x="216" y="15517"/>
                </a:cubicBezTo>
                <a:lnTo>
                  <a:pt x="244" y="15517"/>
                </a:lnTo>
                <a:lnTo>
                  <a:pt x="259" y="15474"/>
                </a:lnTo>
                <a:cubicBezTo>
                  <a:pt x="266" y="15438"/>
                  <a:pt x="277" y="15427"/>
                  <a:pt x="287" y="15427"/>
                </a:cubicBezTo>
                <a:cubicBezTo>
                  <a:pt x="298" y="15427"/>
                  <a:pt x="309" y="15438"/>
                  <a:pt x="316" y="15445"/>
                </a:cubicBezTo>
                <a:cubicBezTo>
                  <a:pt x="316" y="15462"/>
                  <a:pt x="326" y="15469"/>
                  <a:pt x="337" y="15469"/>
                </a:cubicBezTo>
                <a:cubicBezTo>
                  <a:pt x="345" y="15469"/>
                  <a:pt x="353" y="15466"/>
                  <a:pt x="359" y="15460"/>
                </a:cubicBezTo>
                <a:lnTo>
                  <a:pt x="417" y="15460"/>
                </a:lnTo>
                <a:cubicBezTo>
                  <a:pt x="412" y="15478"/>
                  <a:pt x="412" y="15484"/>
                  <a:pt x="414" y="15484"/>
                </a:cubicBezTo>
                <a:cubicBezTo>
                  <a:pt x="419" y="15484"/>
                  <a:pt x="436" y="15451"/>
                  <a:pt x="446" y="15431"/>
                </a:cubicBezTo>
                <a:cubicBezTo>
                  <a:pt x="460" y="15402"/>
                  <a:pt x="489" y="15374"/>
                  <a:pt x="489" y="15374"/>
                </a:cubicBezTo>
                <a:cubicBezTo>
                  <a:pt x="489" y="15374"/>
                  <a:pt x="517" y="15445"/>
                  <a:pt x="546" y="15532"/>
                </a:cubicBezTo>
                <a:lnTo>
                  <a:pt x="632" y="15474"/>
                </a:lnTo>
                <a:lnTo>
                  <a:pt x="632" y="15460"/>
                </a:lnTo>
                <a:cubicBezTo>
                  <a:pt x="647" y="15489"/>
                  <a:pt x="647" y="15517"/>
                  <a:pt x="647" y="15546"/>
                </a:cubicBezTo>
                <a:lnTo>
                  <a:pt x="632" y="15575"/>
                </a:lnTo>
                <a:lnTo>
                  <a:pt x="632" y="15589"/>
                </a:lnTo>
                <a:cubicBezTo>
                  <a:pt x="604" y="15589"/>
                  <a:pt x="589" y="15618"/>
                  <a:pt x="575" y="15647"/>
                </a:cubicBezTo>
                <a:lnTo>
                  <a:pt x="604" y="15632"/>
                </a:lnTo>
                <a:cubicBezTo>
                  <a:pt x="618" y="15632"/>
                  <a:pt x="629" y="15629"/>
                  <a:pt x="634" y="15629"/>
                </a:cubicBezTo>
                <a:cubicBezTo>
                  <a:pt x="639" y="15629"/>
                  <a:pt x="639" y="15632"/>
                  <a:pt x="632" y="15647"/>
                </a:cubicBezTo>
                <a:cubicBezTo>
                  <a:pt x="618" y="15690"/>
                  <a:pt x="632" y="15718"/>
                  <a:pt x="661" y="15733"/>
                </a:cubicBezTo>
                <a:lnTo>
                  <a:pt x="690" y="15762"/>
                </a:lnTo>
                <a:cubicBezTo>
                  <a:pt x="697" y="15740"/>
                  <a:pt x="708" y="15733"/>
                  <a:pt x="717" y="15733"/>
                </a:cubicBezTo>
                <a:cubicBezTo>
                  <a:pt x="726" y="15733"/>
                  <a:pt x="733" y="15740"/>
                  <a:pt x="733" y="15747"/>
                </a:cubicBezTo>
                <a:cubicBezTo>
                  <a:pt x="739" y="15753"/>
                  <a:pt x="760" y="15757"/>
                  <a:pt x="783" y="15757"/>
                </a:cubicBezTo>
                <a:cubicBezTo>
                  <a:pt x="816" y="15757"/>
                  <a:pt x="854" y="15750"/>
                  <a:pt x="862" y="15733"/>
                </a:cubicBezTo>
                <a:cubicBezTo>
                  <a:pt x="871" y="15716"/>
                  <a:pt x="879" y="15709"/>
                  <a:pt x="885" y="15709"/>
                </a:cubicBezTo>
                <a:cubicBezTo>
                  <a:pt x="888" y="15709"/>
                  <a:pt x="891" y="15712"/>
                  <a:pt x="891" y="15718"/>
                </a:cubicBezTo>
                <a:cubicBezTo>
                  <a:pt x="905" y="15718"/>
                  <a:pt x="934" y="15690"/>
                  <a:pt x="934" y="15675"/>
                </a:cubicBezTo>
                <a:cubicBezTo>
                  <a:pt x="948" y="15661"/>
                  <a:pt x="991" y="15589"/>
                  <a:pt x="991" y="15560"/>
                </a:cubicBezTo>
                <a:cubicBezTo>
                  <a:pt x="991" y="15546"/>
                  <a:pt x="1049" y="15532"/>
                  <a:pt x="1078" y="15532"/>
                </a:cubicBezTo>
                <a:cubicBezTo>
                  <a:pt x="1106" y="15532"/>
                  <a:pt x="1106" y="15589"/>
                  <a:pt x="1106" y="15603"/>
                </a:cubicBezTo>
                <a:cubicBezTo>
                  <a:pt x="1106" y="15618"/>
                  <a:pt x="1106" y="15632"/>
                  <a:pt x="1106" y="15647"/>
                </a:cubicBezTo>
                <a:cubicBezTo>
                  <a:pt x="1106" y="15647"/>
                  <a:pt x="1135" y="15603"/>
                  <a:pt x="1150" y="15589"/>
                </a:cubicBezTo>
                <a:cubicBezTo>
                  <a:pt x="1150" y="15583"/>
                  <a:pt x="1150" y="15580"/>
                  <a:pt x="1151" y="15580"/>
                </a:cubicBezTo>
                <a:cubicBezTo>
                  <a:pt x="1156" y="15580"/>
                  <a:pt x="1167" y="15616"/>
                  <a:pt x="1178" y="15661"/>
                </a:cubicBezTo>
                <a:lnTo>
                  <a:pt x="1150" y="15704"/>
                </a:lnTo>
                <a:cubicBezTo>
                  <a:pt x="1150" y="15704"/>
                  <a:pt x="1150" y="15733"/>
                  <a:pt x="1164" y="15733"/>
                </a:cubicBezTo>
                <a:cubicBezTo>
                  <a:pt x="1164" y="15733"/>
                  <a:pt x="1178" y="15733"/>
                  <a:pt x="1193" y="15718"/>
                </a:cubicBezTo>
                <a:lnTo>
                  <a:pt x="1207" y="15704"/>
                </a:lnTo>
                <a:cubicBezTo>
                  <a:pt x="1215" y="15679"/>
                  <a:pt x="1224" y="15664"/>
                  <a:pt x="1229" y="15664"/>
                </a:cubicBezTo>
                <a:cubicBezTo>
                  <a:pt x="1233" y="15664"/>
                  <a:pt x="1236" y="15672"/>
                  <a:pt x="1236" y="15690"/>
                </a:cubicBezTo>
                <a:cubicBezTo>
                  <a:pt x="1264" y="15690"/>
                  <a:pt x="1293" y="15704"/>
                  <a:pt x="1308" y="15704"/>
                </a:cubicBezTo>
                <a:cubicBezTo>
                  <a:pt x="1334" y="15704"/>
                  <a:pt x="1324" y="15763"/>
                  <a:pt x="1355" y="15763"/>
                </a:cubicBezTo>
                <a:cubicBezTo>
                  <a:pt x="1358" y="15763"/>
                  <a:pt x="1361" y="15763"/>
                  <a:pt x="1365" y="15762"/>
                </a:cubicBezTo>
                <a:lnTo>
                  <a:pt x="1408" y="15762"/>
                </a:lnTo>
                <a:cubicBezTo>
                  <a:pt x="1466" y="15762"/>
                  <a:pt x="1509" y="15690"/>
                  <a:pt x="1509" y="15661"/>
                </a:cubicBezTo>
                <a:cubicBezTo>
                  <a:pt x="1509" y="15632"/>
                  <a:pt x="1537" y="15603"/>
                  <a:pt x="1581" y="15603"/>
                </a:cubicBezTo>
                <a:lnTo>
                  <a:pt x="1595" y="15632"/>
                </a:lnTo>
                <a:lnTo>
                  <a:pt x="1638" y="15675"/>
                </a:lnTo>
                <a:cubicBezTo>
                  <a:pt x="1695" y="15690"/>
                  <a:pt x="1767" y="15718"/>
                  <a:pt x="1796" y="15718"/>
                </a:cubicBezTo>
                <a:lnTo>
                  <a:pt x="1810" y="15747"/>
                </a:lnTo>
                <a:cubicBezTo>
                  <a:pt x="1814" y="15755"/>
                  <a:pt x="1818" y="15757"/>
                  <a:pt x="1822" y="15757"/>
                </a:cubicBezTo>
                <a:cubicBezTo>
                  <a:pt x="1830" y="15757"/>
                  <a:pt x="1839" y="15744"/>
                  <a:pt x="1847" y="15744"/>
                </a:cubicBezTo>
                <a:cubicBezTo>
                  <a:pt x="1849" y="15744"/>
                  <a:pt x="1851" y="15745"/>
                  <a:pt x="1854" y="15747"/>
                </a:cubicBezTo>
                <a:cubicBezTo>
                  <a:pt x="1882" y="15762"/>
                  <a:pt x="1897" y="15776"/>
                  <a:pt x="1925" y="15790"/>
                </a:cubicBezTo>
                <a:cubicBezTo>
                  <a:pt x="1925" y="15797"/>
                  <a:pt x="1929" y="15801"/>
                  <a:pt x="1933" y="15801"/>
                </a:cubicBezTo>
                <a:cubicBezTo>
                  <a:pt x="1936" y="15801"/>
                  <a:pt x="1940" y="15797"/>
                  <a:pt x="1940" y="15790"/>
                </a:cubicBezTo>
                <a:cubicBezTo>
                  <a:pt x="1954" y="15762"/>
                  <a:pt x="1997" y="15776"/>
                  <a:pt x="2012" y="15762"/>
                </a:cubicBezTo>
                <a:lnTo>
                  <a:pt x="2026" y="15747"/>
                </a:lnTo>
                <a:cubicBezTo>
                  <a:pt x="2055" y="15704"/>
                  <a:pt x="2069" y="15690"/>
                  <a:pt x="2069" y="15690"/>
                </a:cubicBezTo>
                <a:cubicBezTo>
                  <a:pt x="2069" y="15704"/>
                  <a:pt x="2098" y="15733"/>
                  <a:pt x="2112" y="15776"/>
                </a:cubicBezTo>
                <a:lnTo>
                  <a:pt x="2170" y="15747"/>
                </a:lnTo>
                <a:lnTo>
                  <a:pt x="2184" y="15747"/>
                </a:lnTo>
                <a:cubicBezTo>
                  <a:pt x="2198" y="15747"/>
                  <a:pt x="2213" y="15762"/>
                  <a:pt x="2241" y="15790"/>
                </a:cubicBezTo>
                <a:lnTo>
                  <a:pt x="2256" y="15805"/>
                </a:lnTo>
                <a:lnTo>
                  <a:pt x="2299" y="15876"/>
                </a:lnTo>
                <a:cubicBezTo>
                  <a:pt x="2313" y="15848"/>
                  <a:pt x="2342" y="15805"/>
                  <a:pt x="2371" y="15762"/>
                </a:cubicBezTo>
                <a:lnTo>
                  <a:pt x="2414" y="15762"/>
                </a:lnTo>
                <a:cubicBezTo>
                  <a:pt x="2443" y="15762"/>
                  <a:pt x="2457" y="15704"/>
                  <a:pt x="2471" y="15675"/>
                </a:cubicBezTo>
                <a:lnTo>
                  <a:pt x="2486" y="15675"/>
                </a:lnTo>
                <a:cubicBezTo>
                  <a:pt x="2486" y="15675"/>
                  <a:pt x="2486" y="15762"/>
                  <a:pt x="2486" y="15805"/>
                </a:cubicBezTo>
                <a:cubicBezTo>
                  <a:pt x="2474" y="15828"/>
                  <a:pt x="2491" y="15852"/>
                  <a:pt x="2505" y="15852"/>
                </a:cubicBezTo>
                <a:cubicBezTo>
                  <a:pt x="2509" y="15852"/>
                  <a:pt x="2512" y="15850"/>
                  <a:pt x="2514" y="15848"/>
                </a:cubicBezTo>
                <a:cubicBezTo>
                  <a:pt x="2525" y="15848"/>
                  <a:pt x="2568" y="15823"/>
                  <a:pt x="2595" y="15823"/>
                </a:cubicBezTo>
                <a:cubicBezTo>
                  <a:pt x="2604" y="15823"/>
                  <a:pt x="2611" y="15826"/>
                  <a:pt x="2615" y="15833"/>
                </a:cubicBezTo>
                <a:cubicBezTo>
                  <a:pt x="2629" y="15848"/>
                  <a:pt x="2658" y="15891"/>
                  <a:pt x="2658" y="15920"/>
                </a:cubicBezTo>
                <a:lnTo>
                  <a:pt x="2687" y="15920"/>
                </a:lnTo>
                <a:cubicBezTo>
                  <a:pt x="2716" y="15920"/>
                  <a:pt x="2730" y="15948"/>
                  <a:pt x="2759" y="15948"/>
                </a:cubicBezTo>
                <a:lnTo>
                  <a:pt x="2787" y="15948"/>
                </a:lnTo>
                <a:cubicBezTo>
                  <a:pt x="2816" y="15948"/>
                  <a:pt x="2845" y="15963"/>
                  <a:pt x="2845" y="15963"/>
                </a:cubicBezTo>
                <a:lnTo>
                  <a:pt x="2859" y="15963"/>
                </a:lnTo>
                <a:cubicBezTo>
                  <a:pt x="2859" y="15977"/>
                  <a:pt x="2859" y="15991"/>
                  <a:pt x="2845" y="15991"/>
                </a:cubicBezTo>
                <a:cubicBezTo>
                  <a:pt x="2845" y="16006"/>
                  <a:pt x="2831" y="16006"/>
                  <a:pt x="2816" y="16006"/>
                </a:cubicBezTo>
                <a:cubicBezTo>
                  <a:pt x="2812" y="16004"/>
                  <a:pt x="2807" y="16004"/>
                  <a:pt x="2803" y="16004"/>
                </a:cubicBezTo>
                <a:cubicBezTo>
                  <a:pt x="2782" y="16004"/>
                  <a:pt x="2757" y="16015"/>
                  <a:pt x="2734" y="16015"/>
                </a:cubicBezTo>
                <a:cubicBezTo>
                  <a:pt x="2709" y="16015"/>
                  <a:pt x="2686" y="16002"/>
                  <a:pt x="2672" y="15948"/>
                </a:cubicBezTo>
                <a:cubicBezTo>
                  <a:pt x="2672" y="15948"/>
                  <a:pt x="2658" y="15948"/>
                  <a:pt x="2644" y="15963"/>
                </a:cubicBezTo>
                <a:lnTo>
                  <a:pt x="2629" y="15991"/>
                </a:lnTo>
                <a:cubicBezTo>
                  <a:pt x="2622" y="16006"/>
                  <a:pt x="2611" y="16013"/>
                  <a:pt x="2601" y="16013"/>
                </a:cubicBezTo>
                <a:cubicBezTo>
                  <a:pt x="2590" y="16013"/>
                  <a:pt x="2579" y="16006"/>
                  <a:pt x="2572" y="15991"/>
                </a:cubicBezTo>
                <a:cubicBezTo>
                  <a:pt x="2572" y="15990"/>
                  <a:pt x="2572" y="15990"/>
                  <a:pt x="2571" y="15990"/>
                </a:cubicBezTo>
                <a:cubicBezTo>
                  <a:pt x="2568" y="15990"/>
                  <a:pt x="2542" y="16065"/>
                  <a:pt x="2529" y="16092"/>
                </a:cubicBezTo>
                <a:cubicBezTo>
                  <a:pt x="2529" y="16103"/>
                  <a:pt x="2515" y="16105"/>
                  <a:pt x="2496" y="16105"/>
                </a:cubicBezTo>
                <a:cubicBezTo>
                  <a:pt x="2476" y="16105"/>
                  <a:pt x="2449" y="16102"/>
                  <a:pt x="2428" y="16102"/>
                </a:cubicBezTo>
                <a:cubicBezTo>
                  <a:pt x="2416" y="16102"/>
                  <a:pt x="2406" y="16103"/>
                  <a:pt x="2399" y="16106"/>
                </a:cubicBezTo>
                <a:cubicBezTo>
                  <a:pt x="2356" y="16121"/>
                  <a:pt x="2313" y="16164"/>
                  <a:pt x="2299" y="16193"/>
                </a:cubicBezTo>
                <a:cubicBezTo>
                  <a:pt x="2299" y="16193"/>
                  <a:pt x="2299" y="16193"/>
                  <a:pt x="2299" y="16207"/>
                </a:cubicBezTo>
                <a:lnTo>
                  <a:pt x="2256" y="16207"/>
                </a:lnTo>
                <a:lnTo>
                  <a:pt x="2213" y="16193"/>
                </a:lnTo>
                <a:lnTo>
                  <a:pt x="2170" y="16178"/>
                </a:lnTo>
                <a:cubicBezTo>
                  <a:pt x="2155" y="16193"/>
                  <a:pt x="2141" y="16207"/>
                  <a:pt x="2127" y="16221"/>
                </a:cubicBezTo>
                <a:cubicBezTo>
                  <a:pt x="2127" y="16207"/>
                  <a:pt x="2127" y="16207"/>
                  <a:pt x="2127" y="16193"/>
                </a:cubicBezTo>
                <a:cubicBezTo>
                  <a:pt x="2127" y="16178"/>
                  <a:pt x="2069" y="16121"/>
                  <a:pt x="2055" y="16121"/>
                </a:cubicBezTo>
                <a:cubicBezTo>
                  <a:pt x="2049" y="16118"/>
                  <a:pt x="2044" y="16117"/>
                  <a:pt x="2039" y="16117"/>
                </a:cubicBezTo>
                <a:cubicBezTo>
                  <a:pt x="2016" y="16117"/>
                  <a:pt x="1997" y="16140"/>
                  <a:pt x="1997" y="16164"/>
                </a:cubicBezTo>
                <a:lnTo>
                  <a:pt x="2055" y="16164"/>
                </a:lnTo>
                <a:cubicBezTo>
                  <a:pt x="2055" y="16164"/>
                  <a:pt x="2069" y="16178"/>
                  <a:pt x="2069" y="16178"/>
                </a:cubicBezTo>
                <a:cubicBezTo>
                  <a:pt x="2069" y="16193"/>
                  <a:pt x="2069" y="16207"/>
                  <a:pt x="2069" y="16207"/>
                </a:cubicBezTo>
                <a:cubicBezTo>
                  <a:pt x="2055" y="16221"/>
                  <a:pt x="2055" y="16236"/>
                  <a:pt x="2040" y="16236"/>
                </a:cubicBezTo>
                <a:lnTo>
                  <a:pt x="2026" y="16236"/>
                </a:lnTo>
                <a:lnTo>
                  <a:pt x="2026" y="16221"/>
                </a:lnTo>
                <a:cubicBezTo>
                  <a:pt x="2012" y="16236"/>
                  <a:pt x="2012" y="16236"/>
                  <a:pt x="1997" y="16250"/>
                </a:cubicBezTo>
                <a:lnTo>
                  <a:pt x="2012" y="16264"/>
                </a:lnTo>
                <a:cubicBezTo>
                  <a:pt x="1981" y="16275"/>
                  <a:pt x="1951" y="16285"/>
                  <a:pt x="1930" y="16285"/>
                </a:cubicBezTo>
                <a:cubicBezTo>
                  <a:pt x="1922" y="16285"/>
                  <a:pt x="1915" y="16283"/>
                  <a:pt x="1911" y="16279"/>
                </a:cubicBezTo>
                <a:cubicBezTo>
                  <a:pt x="1897" y="16279"/>
                  <a:pt x="1925" y="16164"/>
                  <a:pt x="1897" y="16149"/>
                </a:cubicBezTo>
                <a:cubicBezTo>
                  <a:pt x="1892" y="16145"/>
                  <a:pt x="1887" y="16143"/>
                  <a:pt x="1883" y="16143"/>
                </a:cubicBezTo>
                <a:cubicBezTo>
                  <a:pt x="1874" y="16143"/>
                  <a:pt x="1868" y="16149"/>
                  <a:pt x="1868" y="16149"/>
                </a:cubicBezTo>
                <a:cubicBezTo>
                  <a:pt x="1868" y="16149"/>
                  <a:pt x="1854" y="16221"/>
                  <a:pt x="1839" y="16322"/>
                </a:cubicBezTo>
                <a:lnTo>
                  <a:pt x="1767" y="16351"/>
                </a:lnTo>
                <a:lnTo>
                  <a:pt x="1739" y="16365"/>
                </a:lnTo>
                <a:cubicBezTo>
                  <a:pt x="1731" y="16372"/>
                  <a:pt x="1721" y="16376"/>
                  <a:pt x="1712" y="16376"/>
                </a:cubicBezTo>
                <a:cubicBezTo>
                  <a:pt x="1703" y="16376"/>
                  <a:pt x="1695" y="16372"/>
                  <a:pt x="1695" y="16365"/>
                </a:cubicBezTo>
                <a:cubicBezTo>
                  <a:pt x="1693" y="16362"/>
                  <a:pt x="1690" y="16361"/>
                  <a:pt x="1687" y="16361"/>
                </a:cubicBezTo>
                <a:cubicBezTo>
                  <a:pt x="1675" y="16361"/>
                  <a:pt x="1664" y="16379"/>
                  <a:pt x="1652" y="16379"/>
                </a:cubicBezTo>
                <a:cubicBezTo>
                  <a:pt x="1638" y="16394"/>
                  <a:pt x="1638" y="16394"/>
                  <a:pt x="1624" y="16394"/>
                </a:cubicBezTo>
                <a:cubicBezTo>
                  <a:pt x="1624" y="16379"/>
                  <a:pt x="1609" y="16322"/>
                  <a:pt x="1595" y="16264"/>
                </a:cubicBezTo>
                <a:lnTo>
                  <a:pt x="1552" y="16250"/>
                </a:lnTo>
                <a:lnTo>
                  <a:pt x="1537" y="16250"/>
                </a:lnTo>
                <a:cubicBezTo>
                  <a:pt x="1537" y="16229"/>
                  <a:pt x="1530" y="16216"/>
                  <a:pt x="1526" y="16216"/>
                </a:cubicBezTo>
                <a:cubicBezTo>
                  <a:pt x="1524" y="16216"/>
                  <a:pt x="1523" y="16217"/>
                  <a:pt x="1523" y="16221"/>
                </a:cubicBezTo>
                <a:cubicBezTo>
                  <a:pt x="1523" y="16221"/>
                  <a:pt x="1509" y="16264"/>
                  <a:pt x="1494" y="16322"/>
                </a:cubicBezTo>
                <a:lnTo>
                  <a:pt x="1437" y="16250"/>
                </a:lnTo>
                <a:lnTo>
                  <a:pt x="1408" y="16250"/>
                </a:lnTo>
                <a:cubicBezTo>
                  <a:pt x="1408" y="16264"/>
                  <a:pt x="1408" y="16279"/>
                  <a:pt x="1408" y="16279"/>
                </a:cubicBezTo>
                <a:lnTo>
                  <a:pt x="1451" y="16351"/>
                </a:lnTo>
                <a:cubicBezTo>
                  <a:pt x="1408" y="16365"/>
                  <a:pt x="1336" y="16394"/>
                  <a:pt x="1308" y="16422"/>
                </a:cubicBezTo>
                <a:lnTo>
                  <a:pt x="1293" y="16394"/>
                </a:lnTo>
                <a:lnTo>
                  <a:pt x="1279" y="16379"/>
                </a:lnTo>
                <a:cubicBezTo>
                  <a:pt x="1279" y="16351"/>
                  <a:pt x="1250" y="16322"/>
                  <a:pt x="1221" y="16322"/>
                </a:cubicBezTo>
                <a:lnTo>
                  <a:pt x="1193" y="16322"/>
                </a:lnTo>
                <a:cubicBezTo>
                  <a:pt x="1193" y="16336"/>
                  <a:pt x="1207" y="16351"/>
                  <a:pt x="1221" y="16351"/>
                </a:cubicBezTo>
                <a:lnTo>
                  <a:pt x="1264" y="16351"/>
                </a:lnTo>
                <a:cubicBezTo>
                  <a:pt x="1264" y="16365"/>
                  <a:pt x="1264" y="16394"/>
                  <a:pt x="1264" y="16394"/>
                </a:cubicBezTo>
                <a:lnTo>
                  <a:pt x="1221" y="16408"/>
                </a:lnTo>
                <a:cubicBezTo>
                  <a:pt x="1215" y="16410"/>
                  <a:pt x="1209" y="16410"/>
                  <a:pt x="1203" y="16410"/>
                </a:cubicBezTo>
                <a:cubicBezTo>
                  <a:pt x="1154" y="16410"/>
                  <a:pt x="1118" y="16365"/>
                  <a:pt x="1092" y="16365"/>
                </a:cubicBezTo>
                <a:cubicBezTo>
                  <a:pt x="1078" y="16365"/>
                  <a:pt x="1035" y="16351"/>
                  <a:pt x="1020" y="16336"/>
                </a:cubicBezTo>
                <a:cubicBezTo>
                  <a:pt x="1006" y="16336"/>
                  <a:pt x="1006" y="16351"/>
                  <a:pt x="1020" y="16379"/>
                </a:cubicBezTo>
                <a:lnTo>
                  <a:pt x="1035" y="16394"/>
                </a:lnTo>
                <a:cubicBezTo>
                  <a:pt x="1063" y="16422"/>
                  <a:pt x="1035" y="16437"/>
                  <a:pt x="1035" y="16466"/>
                </a:cubicBezTo>
                <a:cubicBezTo>
                  <a:pt x="1035" y="16493"/>
                  <a:pt x="1023" y="16503"/>
                  <a:pt x="1011" y="16503"/>
                </a:cubicBezTo>
                <a:cubicBezTo>
                  <a:pt x="1004" y="16503"/>
                  <a:pt x="997" y="16500"/>
                  <a:pt x="991" y="16494"/>
                </a:cubicBezTo>
                <a:lnTo>
                  <a:pt x="934" y="16466"/>
                </a:lnTo>
                <a:cubicBezTo>
                  <a:pt x="891" y="16480"/>
                  <a:pt x="790" y="16480"/>
                  <a:pt x="790" y="16494"/>
                </a:cubicBezTo>
                <a:cubicBezTo>
                  <a:pt x="776" y="16509"/>
                  <a:pt x="733" y="16537"/>
                  <a:pt x="719" y="16552"/>
                </a:cubicBezTo>
                <a:lnTo>
                  <a:pt x="704" y="16494"/>
                </a:lnTo>
                <a:cubicBezTo>
                  <a:pt x="704" y="16484"/>
                  <a:pt x="697" y="16468"/>
                  <a:pt x="693" y="16468"/>
                </a:cubicBezTo>
                <a:cubicBezTo>
                  <a:pt x="691" y="16468"/>
                  <a:pt x="690" y="16471"/>
                  <a:pt x="690" y="16480"/>
                </a:cubicBezTo>
                <a:lnTo>
                  <a:pt x="675" y="16537"/>
                </a:lnTo>
                <a:cubicBezTo>
                  <a:pt x="661" y="16580"/>
                  <a:pt x="618" y="16695"/>
                  <a:pt x="604" y="16738"/>
                </a:cubicBezTo>
                <a:cubicBezTo>
                  <a:pt x="599" y="16748"/>
                  <a:pt x="594" y="16753"/>
                  <a:pt x="589" y="16753"/>
                </a:cubicBezTo>
                <a:cubicBezTo>
                  <a:pt x="580" y="16753"/>
                  <a:pt x="570" y="16734"/>
                  <a:pt x="560" y="16695"/>
                </a:cubicBezTo>
                <a:lnTo>
                  <a:pt x="589" y="16609"/>
                </a:lnTo>
                <a:lnTo>
                  <a:pt x="604" y="16566"/>
                </a:lnTo>
                <a:cubicBezTo>
                  <a:pt x="618" y="16509"/>
                  <a:pt x="632" y="16451"/>
                  <a:pt x="632" y="16437"/>
                </a:cubicBezTo>
                <a:lnTo>
                  <a:pt x="632" y="16437"/>
                </a:lnTo>
                <a:lnTo>
                  <a:pt x="604" y="16466"/>
                </a:lnTo>
                <a:cubicBezTo>
                  <a:pt x="602" y="16464"/>
                  <a:pt x="600" y="16463"/>
                  <a:pt x="599" y="16463"/>
                </a:cubicBezTo>
                <a:cubicBezTo>
                  <a:pt x="586" y="16463"/>
                  <a:pt x="575" y="16512"/>
                  <a:pt x="575" y="16537"/>
                </a:cubicBezTo>
                <a:cubicBezTo>
                  <a:pt x="575" y="16552"/>
                  <a:pt x="568" y="16559"/>
                  <a:pt x="557" y="16559"/>
                </a:cubicBezTo>
                <a:cubicBezTo>
                  <a:pt x="546" y="16559"/>
                  <a:pt x="532" y="16552"/>
                  <a:pt x="517" y="16537"/>
                </a:cubicBezTo>
                <a:lnTo>
                  <a:pt x="489" y="16509"/>
                </a:lnTo>
                <a:lnTo>
                  <a:pt x="474" y="16480"/>
                </a:lnTo>
                <a:cubicBezTo>
                  <a:pt x="431" y="16466"/>
                  <a:pt x="417" y="16422"/>
                  <a:pt x="446" y="16394"/>
                </a:cubicBezTo>
                <a:lnTo>
                  <a:pt x="446" y="16365"/>
                </a:lnTo>
                <a:lnTo>
                  <a:pt x="446" y="16322"/>
                </a:lnTo>
                <a:cubicBezTo>
                  <a:pt x="441" y="16309"/>
                  <a:pt x="434" y="16304"/>
                  <a:pt x="426" y="16304"/>
                </a:cubicBezTo>
                <a:cubicBezTo>
                  <a:pt x="409" y="16304"/>
                  <a:pt x="388" y="16331"/>
                  <a:pt x="388" y="16351"/>
                </a:cubicBezTo>
                <a:cubicBezTo>
                  <a:pt x="374" y="16379"/>
                  <a:pt x="331" y="16394"/>
                  <a:pt x="316" y="16394"/>
                </a:cubicBezTo>
                <a:cubicBezTo>
                  <a:pt x="316" y="16393"/>
                  <a:pt x="315" y="16393"/>
                  <a:pt x="315" y="16393"/>
                </a:cubicBezTo>
                <a:lnTo>
                  <a:pt x="315" y="16393"/>
                </a:lnTo>
                <a:cubicBezTo>
                  <a:pt x="311" y="16393"/>
                  <a:pt x="402" y="16524"/>
                  <a:pt x="402" y="16552"/>
                </a:cubicBezTo>
                <a:cubicBezTo>
                  <a:pt x="402" y="16566"/>
                  <a:pt x="374" y="16566"/>
                  <a:pt x="359" y="16580"/>
                </a:cubicBezTo>
                <a:cubicBezTo>
                  <a:pt x="345" y="16580"/>
                  <a:pt x="331" y="16624"/>
                  <a:pt x="316" y="16681"/>
                </a:cubicBezTo>
                <a:lnTo>
                  <a:pt x="273" y="16695"/>
                </a:lnTo>
                <a:cubicBezTo>
                  <a:pt x="259" y="16695"/>
                  <a:pt x="244" y="16724"/>
                  <a:pt x="216" y="16738"/>
                </a:cubicBezTo>
                <a:cubicBezTo>
                  <a:pt x="187" y="16753"/>
                  <a:pt x="230" y="16782"/>
                  <a:pt x="216" y="16796"/>
                </a:cubicBezTo>
                <a:lnTo>
                  <a:pt x="201" y="16825"/>
                </a:lnTo>
                <a:cubicBezTo>
                  <a:pt x="173" y="16839"/>
                  <a:pt x="129" y="16882"/>
                  <a:pt x="115" y="16882"/>
                </a:cubicBezTo>
                <a:cubicBezTo>
                  <a:pt x="115" y="16897"/>
                  <a:pt x="129" y="16911"/>
                  <a:pt x="158" y="16925"/>
                </a:cubicBezTo>
                <a:cubicBezTo>
                  <a:pt x="168" y="16911"/>
                  <a:pt x="177" y="16906"/>
                  <a:pt x="187" y="16906"/>
                </a:cubicBezTo>
                <a:cubicBezTo>
                  <a:pt x="206" y="16906"/>
                  <a:pt x="225" y="16925"/>
                  <a:pt x="244" y="16925"/>
                </a:cubicBezTo>
                <a:lnTo>
                  <a:pt x="359" y="16925"/>
                </a:lnTo>
                <a:lnTo>
                  <a:pt x="359" y="16954"/>
                </a:lnTo>
                <a:lnTo>
                  <a:pt x="374" y="17011"/>
                </a:lnTo>
                <a:cubicBezTo>
                  <a:pt x="402" y="16997"/>
                  <a:pt x="417" y="16940"/>
                  <a:pt x="417" y="16925"/>
                </a:cubicBezTo>
                <a:cubicBezTo>
                  <a:pt x="417" y="16911"/>
                  <a:pt x="431" y="16911"/>
                  <a:pt x="446" y="16897"/>
                </a:cubicBezTo>
                <a:lnTo>
                  <a:pt x="446" y="16911"/>
                </a:lnTo>
                <a:cubicBezTo>
                  <a:pt x="458" y="16923"/>
                  <a:pt x="467" y="16927"/>
                  <a:pt x="475" y="16927"/>
                </a:cubicBezTo>
                <a:cubicBezTo>
                  <a:pt x="486" y="16927"/>
                  <a:pt x="495" y="16919"/>
                  <a:pt x="503" y="16911"/>
                </a:cubicBezTo>
                <a:cubicBezTo>
                  <a:pt x="512" y="16893"/>
                  <a:pt x="521" y="16875"/>
                  <a:pt x="534" y="16875"/>
                </a:cubicBezTo>
                <a:cubicBezTo>
                  <a:pt x="541" y="16875"/>
                  <a:pt x="550" y="16881"/>
                  <a:pt x="560" y="16897"/>
                </a:cubicBezTo>
                <a:cubicBezTo>
                  <a:pt x="575" y="16882"/>
                  <a:pt x="618" y="16868"/>
                  <a:pt x="632" y="16868"/>
                </a:cubicBezTo>
                <a:lnTo>
                  <a:pt x="661" y="16868"/>
                </a:lnTo>
                <a:lnTo>
                  <a:pt x="704" y="16853"/>
                </a:lnTo>
                <a:cubicBezTo>
                  <a:pt x="722" y="16881"/>
                  <a:pt x="741" y="16891"/>
                  <a:pt x="751" y="16891"/>
                </a:cubicBezTo>
                <a:cubicBezTo>
                  <a:pt x="758" y="16891"/>
                  <a:pt x="762" y="16887"/>
                  <a:pt x="762" y="16882"/>
                </a:cubicBezTo>
                <a:cubicBezTo>
                  <a:pt x="762" y="16879"/>
                  <a:pt x="763" y="16878"/>
                  <a:pt x="764" y="16878"/>
                </a:cubicBezTo>
                <a:cubicBezTo>
                  <a:pt x="772" y="16878"/>
                  <a:pt x="790" y="16899"/>
                  <a:pt x="790" y="16911"/>
                </a:cubicBezTo>
                <a:cubicBezTo>
                  <a:pt x="795" y="16915"/>
                  <a:pt x="800" y="16917"/>
                  <a:pt x="806" y="16917"/>
                </a:cubicBezTo>
                <a:cubicBezTo>
                  <a:pt x="819" y="16917"/>
                  <a:pt x="833" y="16907"/>
                  <a:pt x="833" y="16897"/>
                </a:cubicBezTo>
                <a:cubicBezTo>
                  <a:pt x="833" y="16897"/>
                  <a:pt x="819" y="16839"/>
                  <a:pt x="805" y="16810"/>
                </a:cubicBezTo>
                <a:cubicBezTo>
                  <a:pt x="790" y="16796"/>
                  <a:pt x="805" y="16767"/>
                  <a:pt x="833" y="16767"/>
                </a:cubicBezTo>
                <a:lnTo>
                  <a:pt x="848" y="16782"/>
                </a:lnTo>
                <a:cubicBezTo>
                  <a:pt x="877" y="16782"/>
                  <a:pt x="891" y="16810"/>
                  <a:pt x="920" y="16825"/>
                </a:cubicBezTo>
                <a:cubicBezTo>
                  <a:pt x="934" y="16839"/>
                  <a:pt x="963" y="16825"/>
                  <a:pt x="977" y="16853"/>
                </a:cubicBezTo>
                <a:cubicBezTo>
                  <a:pt x="982" y="16858"/>
                  <a:pt x="987" y="16860"/>
                  <a:pt x="991" y="16860"/>
                </a:cubicBezTo>
                <a:cubicBezTo>
                  <a:pt x="1007" y="16860"/>
                  <a:pt x="1019" y="16832"/>
                  <a:pt x="1035" y="16832"/>
                </a:cubicBezTo>
                <a:cubicBezTo>
                  <a:pt x="1039" y="16832"/>
                  <a:pt x="1044" y="16834"/>
                  <a:pt x="1049" y="16839"/>
                </a:cubicBezTo>
                <a:lnTo>
                  <a:pt x="1078" y="16853"/>
                </a:lnTo>
                <a:cubicBezTo>
                  <a:pt x="1092" y="16810"/>
                  <a:pt x="1063" y="16767"/>
                  <a:pt x="1049" y="16767"/>
                </a:cubicBezTo>
                <a:cubicBezTo>
                  <a:pt x="1049" y="16767"/>
                  <a:pt x="1063" y="16753"/>
                  <a:pt x="1106" y="16738"/>
                </a:cubicBezTo>
                <a:lnTo>
                  <a:pt x="1135" y="16753"/>
                </a:lnTo>
                <a:cubicBezTo>
                  <a:pt x="1150" y="16753"/>
                  <a:pt x="1135" y="16810"/>
                  <a:pt x="1178" y="16810"/>
                </a:cubicBezTo>
                <a:cubicBezTo>
                  <a:pt x="1193" y="16796"/>
                  <a:pt x="1221" y="16782"/>
                  <a:pt x="1250" y="16782"/>
                </a:cubicBezTo>
                <a:lnTo>
                  <a:pt x="1279" y="16767"/>
                </a:lnTo>
                <a:cubicBezTo>
                  <a:pt x="1322" y="16767"/>
                  <a:pt x="1365" y="16695"/>
                  <a:pt x="1365" y="16667"/>
                </a:cubicBezTo>
                <a:cubicBezTo>
                  <a:pt x="1365" y="16657"/>
                  <a:pt x="1392" y="16640"/>
                  <a:pt x="1409" y="16640"/>
                </a:cubicBezTo>
                <a:cubicBezTo>
                  <a:pt x="1417" y="16640"/>
                  <a:pt x="1423" y="16643"/>
                  <a:pt x="1423" y="16652"/>
                </a:cubicBezTo>
                <a:cubicBezTo>
                  <a:pt x="1418" y="16661"/>
                  <a:pt x="1418" y="16665"/>
                  <a:pt x="1420" y="16665"/>
                </a:cubicBezTo>
                <a:cubicBezTo>
                  <a:pt x="1425" y="16665"/>
                  <a:pt x="1441" y="16648"/>
                  <a:pt x="1451" y="16638"/>
                </a:cubicBezTo>
                <a:cubicBezTo>
                  <a:pt x="1455" y="16631"/>
                  <a:pt x="1460" y="16628"/>
                  <a:pt x="1466" y="16628"/>
                </a:cubicBezTo>
                <a:cubicBezTo>
                  <a:pt x="1485" y="16628"/>
                  <a:pt x="1512" y="16656"/>
                  <a:pt x="1523" y="16667"/>
                </a:cubicBezTo>
                <a:cubicBezTo>
                  <a:pt x="1528" y="16677"/>
                  <a:pt x="1538" y="16680"/>
                  <a:pt x="1548" y="16680"/>
                </a:cubicBezTo>
                <a:cubicBezTo>
                  <a:pt x="1559" y="16680"/>
                  <a:pt x="1572" y="16677"/>
                  <a:pt x="1581" y="16677"/>
                </a:cubicBezTo>
                <a:cubicBezTo>
                  <a:pt x="1587" y="16677"/>
                  <a:pt x="1592" y="16678"/>
                  <a:pt x="1595" y="16681"/>
                </a:cubicBezTo>
                <a:cubicBezTo>
                  <a:pt x="1566" y="16724"/>
                  <a:pt x="1581" y="16753"/>
                  <a:pt x="1609" y="16767"/>
                </a:cubicBezTo>
                <a:lnTo>
                  <a:pt x="1638" y="16782"/>
                </a:lnTo>
                <a:lnTo>
                  <a:pt x="1652" y="16796"/>
                </a:lnTo>
                <a:cubicBezTo>
                  <a:pt x="1665" y="16809"/>
                  <a:pt x="1684" y="16816"/>
                  <a:pt x="1705" y="16816"/>
                </a:cubicBezTo>
                <a:cubicBezTo>
                  <a:pt x="1730" y="16816"/>
                  <a:pt x="1758" y="16805"/>
                  <a:pt x="1782" y="16782"/>
                </a:cubicBezTo>
                <a:lnTo>
                  <a:pt x="1825" y="16767"/>
                </a:lnTo>
                <a:lnTo>
                  <a:pt x="1882" y="16753"/>
                </a:lnTo>
                <a:cubicBezTo>
                  <a:pt x="1897" y="16810"/>
                  <a:pt x="1925" y="16839"/>
                  <a:pt x="1940" y="16853"/>
                </a:cubicBezTo>
                <a:cubicBezTo>
                  <a:pt x="1940" y="16868"/>
                  <a:pt x="1925" y="16897"/>
                  <a:pt x="1911" y="16911"/>
                </a:cubicBezTo>
                <a:cubicBezTo>
                  <a:pt x="1897" y="16940"/>
                  <a:pt x="1911" y="16940"/>
                  <a:pt x="1925" y="16940"/>
                </a:cubicBezTo>
                <a:cubicBezTo>
                  <a:pt x="1929" y="16936"/>
                  <a:pt x="1932" y="16934"/>
                  <a:pt x="1934" y="16934"/>
                </a:cubicBezTo>
                <a:cubicBezTo>
                  <a:pt x="1940" y="16934"/>
                  <a:pt x="1940" y="16947"/>
                  <a:pt x="1940" y="16968"/>
                </a:cubicBezTo>
                <a:lnTo>
                  <a:pt x="1925" y="16983"/>
                </a:lnTo>
                <a:lnTo>
                  <a:pt x="1911" y="16997"/>
                </a:lnTo>
                <a:cubicBezTo>
                  <a:pt x="1907" y="17001"/>
                  <a:pt x="1902" y="17003"/>
                  <a:pt x="1897" y="17003"/>
                </a:cubicBezTo>
                <a:cubicBezTo>
                  <a:pt x="1881" y="17003"/>
                  <a:pt x="1860" y="16989"/>
                  <a:pt x="1839" y="16968"/>
                </a:cubicBezTo>
                <a:lnTo>
                  <a:pt x="1825" y="16954"/>
                </a:lnTo>
                <a:cubicBezTo>
                  <a:pt x="1796" y="16954"/>
                  <a:pt x="1796" y="16925"/>
                  <a:pt x="1796" y="16911"/>
                </a:cubicBezTo>
                <a:lnTo>
                  <a:pt x="1782" y="16853"/>
                </a:lnTo>
                <a:cubicBezTo>
                  <a:pt x="1765" y="16870"/>
                  <a:pt x="1748" y="16877"/>
                  <a:pt x="1731" y="16877"/>
                </a:cubicBezTo>
                <a:cubicBezTo>
                  <a:pt x="1719" y="16877"/>
                  <a:pt x="1707" y="16874"/>
                  <a:pt x="1695" y="16868"/>
                </a:cubicBezTo>
                <a:lnTo>
                  <a:pt x="1681" y="16853"/>
                </a:lnTo>
                <a:lnTo>
                  <a:pt x="1652" y="16825"/>
                </a:lnTo>
                <a:cubicBezTo>
                  <a:pt x="1609" y="16839"/>
                  <a:pt x="1595" y="16882"/>
                  <a:pt x="1595" y="16897"/>
                </a:cubicBezTo>
                <a:cubicBezTo>
                  <a:pt x="1595" y="16911"/>
                  <a:pt x="1609" y="16925"/>
                  <a:pt x="1624" y="16925"/>
                </a:cubicBezTo>
                <a:cubicBezTo>
                  <a:pt x="1624" y="16925"/>
                  <a:pt x="1652" y="16983"/>
                  <a:pt x="1667" y="16983"/>
                </a:cubicBezTo>
                <a:cubicBezTo>
                  <a:pt x="1670" y="16980"/>
                  <a:pt x="1674" y="16979"/>
                  <a:pt x="1678" y="16979"/>
                </a:cubicBezTo>
                <a:cubicBezTo>
                  <a:pt x="1697" y="16979"/>
                  <a:pt x="1727" y="16997"/>
                  <a:pt x="1739" y="16997"/>
                </a:cubicBezTo>
                <a:cubicBezTo>
                  <a:pt x="1753" y="17011"/>
                  <a:pt x="1753" y="17026"/>
                  <a:pt x="1724" y="17055"/>
                </a:cubicBezTo>
                <a:lnTo>
                  <a:pt x="1652" y="17069"/>
                </a:lnTo>
                <a:cubicBezTo>
                  <a:pt x="1645" y="17076"/>
                  <a:pt x="1638" y="17080"/>
                  <a:pt x="1631" y="17080"/>
                </a:cubicBezTo>
                <a:cubicBezTo>
                  <a:pt x="1624" y="17080"/>
                  <a:pt x="1616" y="17076"/>
                  <a:pt x="1609" y="17069"/>
                </a:cubicBezTo>
                <a:lnTo>
                  <a:pt x="1609" y="17055"/>
                </a:lnTo>
                <a:cubicBezTo>
                  <a:pt x="1609" y="17049"/>
                  <a:pt x="1607" y="17045"/>
                  <a:pt x="1603" y="17045"/>
                </a:cubicBezTo>
                <a:cubicBezTo>
                  <a:pt x="1597" y="17045"/>
                  <a:pt x="1589" y="17052"/>
                  <a:pt x="1581" y="17069"/>
                </a:cubicBezTo>
                <a:cubicBezTo>
                  <a:pt x="1537" y="17083"/>
                  <a:pt x="1494" y="17083"/>
                  <a:pt x="1466" y="17112"/>
                </a:cubicBezTo>
                <a:cubicBezTo>
                  <a:pt x="1451" y="17098"/>
                  <a:pt x="1437" y="17083"/>
                  <a:pt x="1437" y="17055"/>
                </a:cubicBezTo>
                <a:lnTo>
                  <a:pt x="1423" y="17055"/>
                </a:lnTo>
                <a:lnTo>
                  <a:pt x="1408" y="17040"/>
                </a:lnTo>
                <a:cubicBezTo>
                  <a:pt x="1404" y="17031"/>
                  <a:pt x="1395" y="17028"/>
                  <a:pt x="1384" y="17028"/>
                </a:cubicBezTo>
                <a:cubicBezTo>
                  <a:pt x="1361" y="17028"/>
                  <a:pt x="1327" y="17045"/>
                  <a:pt x="1308" y="17055"/>
                </a:cubicBezTo>
                <a:cubicBezTo>
                  <a:pt x="1305" y="17056"/>
                  <a:pt x="1302" y="17056"/>
                  <a:pt x="1300" y="17056"/>
                </a:cubicBezTo>
                <a:cubicBezTo>
                  <a:pt x="1271" y="17056"/>
                  <a:pt x="1234" y="16995"/>
                  <a:pt x="1221" y="16968"/>
                </a:cubicBezTo>
                <a:cubicBezTo>
                  <a:pt x="1207" y="16954"/>
                  <a:pt x="1150" y="16954"/>
                  <a:pt x="1135" y="16954"/>
                </a:cubicBezTo>
                <a:cubicBezTo>
                  <a:pt x="1121" y="16968"/>
                  <a:pt x="1106" y="16997"/>
                  <a:pt x="1106" y="17026"/>
                </a:cubicBezTo>
                <a:lnTo>
                  <a:pt x="1106" y="17055"/>
                </a:lnTo>
                <a:cubicBezTo>
                  <a:pt x="1092" y="17069"/>
                  <a:pt x="1092" y="17083"/>
                  <a:pt x="1078" y="17083"/>
                </a:cubicBezTo>
                <a:cubicBezTo>
                  <a:pt x="1063" y="17083"/>
                  <a:pt x="1049" y="17069"/>
                  <a:pt x="1049" y="17055"/>
                </a:cubicBezTo>
                <a:lnTo>
                  <a:pt x="1049" y="16997"/>
                </a:lnTo>
                <a:cubicBezTo>
                  <a:pt x="1049" y="16954"/>
                  <a:pt x="1020" y="16897"/>
                  <a:pt x="1006" y="16897"/>
                </a:cubicBezTo>
                <a:cubicBezTo>
                  <a:pt x="991" y="16897"/>
                  <a:pt x="1006" y="16925"/>
                  <a:pt x="1006" y="16940"/>
                </a:cubicBezTo>
                <a:cubicBezTo>
                  <a:pt x="1006" y="16954"/>
                  <a:pt x="1020" y="16997"/>
                  <a:pt x="1020" y="17011"/>
                </a:cubicBezTo>
                <a:cubicBezTo>
                  <a:pt x="1020" y="17011"/>
                  <a:pt x="1035" y="17055"/>
                  <a:pt x="1035" y="17083"/>
                </a:cubicBezTo>
                <a:lnTo>
                  <a:pt x="1006" y="17083"/>
                </a:lnTo>
                <a:cubicBezTo>
                  <a:pt x="977" y="17083"/>
                  <a:pt x="963" y="17083"/>
                  <a:pt x="963" y="17112"/>
                </a:cubicBezTo>
                <a:cubicBezTo>
                  <a:pt x="973" y="17162"/>
                  <a:pt x="955" y="17177"/>
                  <a:pt x="934" y="17177"/>
                </a:cubicBezTo>
                <a:cubicBezTo>
                  <a:pt x="924" y="17177"/>
                  <a:pt x="914" y="17174"/>
                  <a:pt x="905" y="17170"/>
                </a:cubicBezTo>
                <a:cubicBezTo>
                  <a:pt x="862" y="17141"/>
                  <a:pt x="805" y="17141"/>
                  <a:pt x="805" y="17055"/>
                </a:cubicBezTo>
                <a:lnTo>
                  <a:pt x="805" y="17026"/>
                </a:lnTo>
                <a:cubicBezTo>
                  <a:pt x="794" y="17005"/>
                  <a:pt x="784" y="16991"/>
                  <a:pt x="773" y="16991"/>
                </a:cubicBezTo>
                <a:cubicBezTo>
                  <a:pt x="769" y="16991"/>
                  <a:pt x="765" y="16993"/>
                  <a:pt x="762" y="16997"/>
                </a:cubicBezTo>
                <a:lnTo>
                  <a:pt x="747" y="16997"/>
                </a:lnTo>
                <a:lnTo>
                  <a:pt x="747" y="17011"/>
                </a:lnTo>
                <a:cubicBezTo>
                  <a:pt x="733" y="17011"/>
                  <a:pt x="719" y="16983"/>
                  <a:pt x="719" y="16983"/>
                </a:cubicBezTo>
                <a:cubicBezTo>
                  <a:pt x="719" y="16968"/>
                  <a:pt x="690" y="16968"/>
                  <a:pt x="675" y="16968"/>
                </a:cubicBezTo>
                <a:cubicBezTo>
                  <a:pt x="661" y="16968"/>
                  <a:pt x="719" y="17055"/>
                  <a:pt x="733" y="17083"/>
                </a:cubicBezTo>
                <a:cubicBezTo>
                  <a:pt x="762" y="17112"/>
                  <a:pt x="776" y="17141"/>
                  <a:pt x="762" y="17141"/>
                </a:cubicBezTo>
                <a:cubicBezTo>
                  <a:pt x="762" y="17141"/>
                  <a:pt x="747" y="17126"/>
                  <a:pt x="733" y="17126"/>
                </a:cubicBezTo>
                <a:cubicBezTo>
                  <a:pt x="733" y="17126"/>
                  <a:pt x="690" y="17155"/>
                  <a:pt x="675" y="17184"/>
                </a:cubicBezTo>
                <a:cubicBezTo>
                  <a:pt x="661" y="17198"/>
                  <a:pt x="647" y="17241"/>
                  <a:pt x="661" y="17256"/>
                </a:cubicBezTo>
                <a:cubicBezTo>
                  <a:pt x="661" y="17270"/>
                  <a:pt x="647" y="17284"/>
                  <a:pt x="618" y="17299"/>
                </a:cubicBezTo>
                <a:lnTo>
                  <a:pt x="604" y="17284"/>
                </a:lnTo>
                <a:cubicBezTo>
                  <a:pt x="604" y="17284"/>
                  <a:pt x="589" y="17270"/>
                  <a:pt x="575" y="17270"/>
                </a:cubicBezTo>
                <a:cubicBezTo>
                  <a:pt x="545" y="17250"/>
                  <a:pt x="509" y="17204"/>
                  <a:pt x="466" y="17204"/>
                </a:cubicBezTo>
                <a:cubicBezTo>
                  <a:pt x="447" y="17204"/>
                  <a:pt x="425" y="17214"/>
                  <a:pt x="402" y="17241"/>
                </a:cubicBezTo>
                <a:cubicBezTo>
                  <a:pt x="402" y="17246"/>
                  <a:pt x="401" y="17248"/>
                  <a:pt x="399" y="17248"/>
                </a:cubicBezTo>
                <a:cubicBezTo>
                  <a:pt x="394" y="17248"/>
                  <a:pt x="388" y="17241"/>
                  <a:pt x="388" y="17241"/>
                </a:cubicBezTo>
                <a:cubicBezTo>
                  <a:pt x="369" y="17241"/>
                  <a:pt x="356" y="17235"/>
                  <a:pt x="341" y="17235"/>
                </a:cubicBezTo>
                <a:cubicBezTo>
                  <a:pt x="334" y="17235"/>
                  <a:pt x="326" y="17237"/>
                  <a:pt x="316" y="17241"/>
                </a:cubicBezTo>
                <a:cubicBezTo>
                  <a:pt x="309" y="17249"/>
                  <a:pt x="305" y="17252"/>
                  <a:pt x="302" y="17252"/>
                </a:cubicBezTo>
                <a:cubicBezTo>
                  <a:pt x="298" y="17252"/>
                  <a:pt x="295" y="17249"/>
                  <a:pt x="287" y="17241"/>
                </a:cubicBezTo>
                <a:lnTo>
                  <a:pt x="273" y="17227"/>
                </a:lnTo>
                <a:cubicBezTo>
                  <a:pt x="270" y="17221"/>
                  <a:pt x="265" y="17218"/>
                  <a:pt x="258" y="17218"/>
                </a:cubicBezTo>
                <a:cubicBezTo>
                  <a:pt x="234" y="17218"/>
                  <a:pt x="189" y="17254"/>
                  <a:pt x="144" y="17299"/>
                </a:cubicBezTo>
                <a:lnTo>
                  <a:pt x="101" y="17256"/>
                </a:lnTo>
                <a:lnTo>
                  <a:pt x="43" y="17213"/>
                </a:lnTo>
                <a:lnTo>
                  <a:pt x="43" y="17213"/>
                </a:lnTo>
                <a:cubicBezTo>
                  <a:pt x="29" y="17256"/>
                  <a:pt x="43" y="17284"/>
                  <a:pt x="86" y="17284"/>
                </a:cubicBezTo>
                <a:lnTo>
                  <a:pt x="101" y="17328"/>
                </a:lnTo>
                <a:cubicBezTo>
                  <a:pt x="109" y="17349"/>
                  <a:pt x="118" y="17357"/>
                  <a:pt x="127" y="17357"/>
                </a:cubicBezTo>
                <a:cubicBezTo>
                  <a:pt x="145" y="17357"/>
                  <a:pt x="162" y="17326"/>
                  <a:pt x="180" y="17326"/>
                </a:cubicBezTo>
                <a:cubicBezTo>
                  <a:pt x="182" y="17326"/>
                  <a:pt x="185" y="17326"/>
                  <a:pt x="187" y="17328"/>
                </a:cubicBezTo>
                <a:cubicBezTo>
                  <a:pt x="201" y="17328"/>
                  <a:pt x="201" y="17342"/>
                  <a:pt x="216" y="17356"/>
                </a:cubicBezTo>
                <a:lnTo>
                  <a:pt x="230" y="17371"/>
                </a:lnTo>
                <a:cubicBezTo>
                  <a:pt x="259" y="17385"/>
                  <a:pt x="259" y="17428"/>
                  <a:pt x="230" y="17457"/>
                </a:cubicBezTo>
                <a:lnTo>
                  <a:pt x="216" y="17471"/>
                </a:lnTo>
                <a:cubicBezTo>
                  <a:pt x="201" y="17500"/>
                  <a:pt x="230" y="17529"/>
                  <a:pt x="201" y="17557"/>
                </a:cubicBezTo>
                <a:cubicBezTo>
                  <a:pt x="187" y="17572"/>
                  <a:pt x="187" y="17629"/>
                  <a:pt x="230" y="17629"/>
                </a:cubicBezTo>
                <a:cubicBezTo>
                  <a:pt x="244" y="17629"/>
                  <a:pt x="259" y="17644"/>
                  <a:pt x="273" y="17644"/>
                </a:cubicBezTo>
                <a:lnTo>
                  <a:pt x="287" y="17658"/>
                </a:lnTo>
                <a:cubicBezTo>
                  <a:pt x="302" y="17644"/>
                  <a:pt x="316" y="17586"/>
                  <a:pt x="331" y="17572"/>
                </a:cubicBezTo>
                <a:cubicBezTo>
                  <a:pt x="345" y="17572"/>
                  <a:pt x="331" y="17543"/>
                  <a:pt x="302" y="17529"/>
                </a:cubicBezTo>
                <a:lnTo>
                  <a:pt x="287" y="17500"/>
                </a:lnTo>
                <a:cubicBezTo>
                  <a:pt x="273" y="17500"/>
                  <a:pt x="273" y="17457"/>
                  <a:pt x="273" y="17457"/>
                </a:cubicBezTo>
                <a:cubicBezTo>
                  <a:pt x="284" y="17446"/>
                  <a:pt x="287" y="17418"/>
                  <a:pt x="300" y="17418"/>
                </a:cubicBezTo>
                <a:cubicBezTo>
                  <a:pt x="304" y="17418"/>
                  <a:pt x="309" y="17421"/>
                  <a:pt x="316" y="17428"/>
                </a:cubicBezTo>
                <a:lnTo>
                  <a:pt x="331" y="17442"/>
                </a:lnTo>
                <a:cubicBezTo>
                  <a:pt x="345" y="17442"/>
                  <a:pt x="374" y="17414"/>
                  <a:pt x="402" y="17385"/>
                </a:cubicBezTo>
                <a:lnTo>
                  <a:pt x="460" y="17385"/>
                </a:lnTo>
                <a:cubicBezTo>
                  <a:pt x="474" y="17385"/>
                  <a:pt x="489" y="17385"/>
                  <a:pt x="503" y="17371"/>
                </a:cubicBezTo>
                <a:lnTo>
                  <a:pt x="532" y="17342"/>
                </a:lnTo>
                <a:cubicBezTo>
                  <a:pt x="560" y="17356"/>
                  <a:pt x="604" y="17414"/>
                  <a:pt x="604" y="17471"/>
                </a:cubicBezTo>
                <a:lnTo>
                  <a:pt x="618" y="17529"/>
                </a:lnTo>
                <a:cubicBezTo>
                  <a:pt x="618" y="17543"/>
                  <a:pt x="632" y="17557"/>
                  <a:pt x="647" y="17572"/>
                </a:cubicBezTo>
                <a:lnTo>
                  <a:pt x="661" y="17572"/>
                </a:lnTo>
                <a:cubicBezTo>
                  <a:pt x="661" y="17572"/>
                  <a:pt x="675" y="17557"/>
                  <a:pt x="675" y="17543"/>
                </a:cubicBezTo>
                <a:cubicBezTo>
                  <a:pt x="661" y="17514"/>
                  <a:pt x="661" y="17486"/>
                  <a:pt x="675" y="17486"/>
                </a:cubicBezTo>
                <a:cubicBezTo>
                  <a:pt x="678" y="17483"/>
                  <a:pt x="681" y="17482"/>
                  <a:pt x="684" y="17482"/>
                </a:cubicBezTo>
                <a:cubicBezTo>
                  <a:pt x="695" y="17482"/>
                  <a:pt x="704" y="17500"/>
                  <a:pt x="704" y="17500"/>
                </a:cubicBezTo>
                <a:cubicBezTo>
                  <a:pt x="719" y="17514"/>
                  <a:pt x="719" y="17543"/>
                  <a:pt x="733" y="17557"/>
                </a:cubicBezTo>
                <a:cubicBezTo>
                  <a:pt x="762" y="17572"/>
                  <a:pt x="762" y="17601"/>
                  <a:pt x="776" y="17629"/>
                </a:cubicBezTo>
                <a:cubicBezTo>
                  <a:pt x="776" y="17644"/>
                  <a:pt x="776" y="17658"/>
                  <a:pt x="776" y="17672"/>
                </a:cubicBezTo>
                <a:cubicBezTo>
                  <a:pt x="776" y="17687"/>
                  <a:pt x="776" y="17687"/>
                  <a:pt x="776" y="17687"/>
                </a:cubicBezTo>
                <a:lnTo>
                  <a:pt x="762" y="17701"/>
                </a:lnTo>
                <a:cubicBezTo>
                  <a:pt x="762" y="17744"/>
                  <a:pt x="675" y="17787"/>
                  <a:pt x="675" y="17802"/>
                </a:cubicBezTo>
                <a:cubicBezTo>
                  <a:pt x="675" y="17816"/>
                  <a:pt x="690" y="17816"/>
                  <a:pt x="719" y="17816"/>
                </a:cubicBezTo>
                <a:lnTo>
                  <a:pt x="747" y="17802"/>
                </a:lnTo>
                <a:lnTo>
                  <a:pt x="776" y="17787"/>
                </a:lnTo>
                <a:cubicBezTo>
                  <a:pt x="805" y="17787"/>
                  <a:pt x="833" y="17730"/>
                  <a:pt x="848" y="17730"/>
                </a:cubicBezTo>
                <a:cubicBezTo>
                  <a:pt x="862" y="17730"/>
                  <a:pt x="848" y="17715"/>
                  <a:pt x="833" y="17687"/>
                </a:cubicBezTo>
                <a:cubicBezTo>
                  <a:pt x="833" y="17687"/>
                  <a:pt x="833" y="17687"/>
                  <a:pt x="819" y="17672"/>
                </a:cubicBezTo>
                <a:cubicBezTo>
                  <a:pt x="819" y="17658"/>
                  <a:pt x="819" y="17658"/>
                  <a:pt x="833" y="17658"/>
                </a:cubicBezTo>
                <a:lnTo>
                  <a:pt x="862" y="17672"/>
                </a:lnTo>
                <a:cubicBezTo>
                  <a:pt x="905" y="17701"/>
                  <a:pt x="948" y="17730"/>
                  <a:pt x="948" y="17759"/>
                </a:cubicBezTo>
                <a:lnTo>
                  <a:pt x="977" y="17744"/>
                </a:lnTo>
                <a:cubicBezTo>
                  <a:pt x="977" y="17744"/>
                  <a:pt x="977" y="17701"/>
                  <a:pt x="963" y="17687"/>
                </a:cubicBezTo>
                <a:cubicBezTo>
                  <a:pt x="948" y="17658"/>
                  <a:pt x="920" y="17629"/>
                  <a:pt x="905" y="17601"/>
                </a:cubicBezTo>
                <a:cubicBezTo>
                  <a:pt x="877" y="17586"/>
                  <a:pt x="862" y="17572"/>
                  <a:pt x="891" y="17557"/>
                </a:cubicBezTo>
                <a:cubicBezTo>
                  <a:pt x="920" y="17529"/>
                  <a:pt x="963" y="17486"/>
                  <a:pt x="991" y="17486"/>
                </a:cubicBezTo>
                <a:cubicBezTo>
                  <a:pt x="1049" y="17486"/>
                  <a:pt x="1020" y="17586"/>
                  <a:pt x="1049" y="17615"/>
                </a:cubicBezTo>
                <a:cubicBezTo>
                  <a:pt x="1049" y="17615"/>
                  <a:pt x="1049" y="17629"/>
                  <a:pt x="1049" y="17629"/>
                </a:cubicBezTo>
                <a:cubicBezTo>
                  <a:pt x="1059" y="17679"/>
                  <a:pt x="1069" y="17694"/>
                  <a:pt x="1088" y="17694"/>
                </a:cubicBezTo>
                <a:cubicBezTo>
                  <a:pt x="1097" y="17694"/>
                  <a:pt x="1107" y="17691"/>
                  <a:pt x="1121" y="17687"/>
                </a:cubicBezTo>
                <a:cubicBezTo>
                  <a:pt x="1135" y="17672"/>
                  <a:pt x="1150" y="17658"/>
                  <a:pt x="1164" y="17658"/>
                </a:cubicBezTo>
                <a:lnTo>
                  <a:pt x="1221" y="17672"/>
                </a:lnTo>
                <a:cubicBezTo>
                  <a:pt x="1250" y="17629"/>
                  <a:pt x="1250" y="17557"/>
                  <a:pt x="1236" y="17543"/>
                </a:cubicBezTo>
                <a:cubicBezTo>
                  <a:pt x="1221" y="17529"/>
                  <a:pt x="1264" y="17500"/>
                  <a:pt x="1293" y="17500"/>
                </a:cubicBezTo>
                <a:cubicBezTo>
                  <a:pt x="1308" y="17500"/>
                  <a:pt x="1351" y="17486"/>
                  <a:pt x="1351" y="17486"/>
                </a:cubicBezTo>
                <a:lnTo>
                  <a:pt x="1351" y="17486"/>
                </a:lnTo>
                <a:cubicBezTo>
                  <a:pt x="1351" y="17486"/>
                  <a:pt x="1351" y="17500"/>
                  <a:pt x="1336" y="17500"/>
                </a:cubicBezTo>
                <a:cubicBezTo>
                  <a:pt x="1336" y="17500"/>
                  <a:pt x="1336" y="17514"/>
                  <a:pt x="1336" y="17529"/>
                </a:cubicBezTo>
                <a:lnTo>
                  <a:pt x="1336" y="17543"/>
                </a:lnTo>
                <a:cubicBezTo>
                  <a:pt x="1293" y="17601"/>
                  <a:pt x="1308" y="17658"/>
                  <a:pt x="1351" y="17687"/>
                </a:cubicBezTo>
                <a:cubicBezTo>
                  <a:pt x="1355" y="17691"/>
                  <a:pt x="1359" y="17693"/>
                  <a:pt x="1362" y="17693"/>
                </a:cubicBezTo>
                <a:cubicBezTo>
                  <a:pt x="1376" y="17693"/>
                  <a:pt x="1370" y="17641"/>
                  <a:pt x="1394" y="17629"/>
                </a:cubicBezTo>
                <a:lnTo>
                  <a:pt x="1466" y="17629"/>
                </a:lnTo>
                <a:cubicBezTo>
                  <a:pt x="1451" y="17586"/>
                  <a:pt x="1379" y="17557"/>
                  <a:pt x="1379" y="17543"/>
                </a:cubicBezTo>
                <a:cubicBezTo>
                  <a:pt x="1379" y="17529"/>
                  <a:pt x="1379" y="17500"/>
                  <a:pt x="1365" y="17500"/>
                </a:cubicBezTo>
                <a:lnTo>
                  <a:pt x="1408" y="17500"/>
                </a:lnTo>
                <a:cubicBezTo>
                  <a:pt x="1408" y="17500"/>
                  <a:pt x="1394" y="17414"/>
                  <a:pt x="1408" y="17399"/>
                </a:cubicBezTo>
                <a:cubicBezTo>
                  <a:pt x="1414" y="17388"/>
                  <a:pt x="1425" y="17384"/>
                  <a:pt x="1439" y="17384"/>
                </a:cubicBezTo>
                <a:cubicBezTo>
                  <a:pt x="1462" y="17384"/>
                  <a:pt x="1491" y="17396"/>
                  <a:pt x="1509" y="17414"/>
                </a:cubicBezTo>
                <a:cubicBezTo>
                  <a:pt x="1511" y="17416"/>
                  <a:pt x="1513" y="17417"/>
                  <a:pt x="1515" y="17417"/>
                </a:cubicBezTo>
                <a:cubicBezTo>
                  <a:pt x="1527" y="17417"/>
                  <a:pt x="1537" y="17381"/>
                  <a:pt x="1537" y="17356"/>
                </a:cubicBezTo>
                <a:cubicBezTo>
                  <a:pt x="1537" y="17346"/>
                  <a:pt x="1530" y="17336"/>
                  <a:pt x="1521" y="17336"/>
                </a:cubicBezTo>
                <a:cubicBezTo>
                  <a:pt x="1517" y="17336"/>
                  <a:pt x="1513" y="17338"/>
                  <a:pt x="1509" y="17342"/>
                </a:cubicBezTo>
                <a:lnTo>
                  <a:pt x="1509" y="17356"/>
                </a:lnTo>
                <a:lnTo>
                  <a:pt x="1494" y="17356"/>
                </a:lnTo>
                <a:cubicBezTo>
                  <a:pt x="1480" y="17342"/>
                  <a:pt x="1480" y="17299"/>
                  <a:pt x="1480" y="17256"/>
                </a:cubicBezTo>
                <a:lnTo>
                  <a:pt x="1466" y="17227"/>
                </a:lnTo>
                <a:cubicBezTo>
                  <a:pt x="1466" y="17227"/>
                  <a:pt x="1494" y="17198"/>
                  <a:pt x="1509" y="17198"/>
                </a:cubicBezTo>
                <a:lnTo>
                  <a:pt x="1509" y="17213"/>
                </a:lnTo>
                <a:cubicBezTo>
                  <a:pt x="1510" y="17214"/>
                  <a:pt x="1512" y="17215"/>
                  <a:pt x="1514" y="17215"/>
                </a:cubicBezTo>
                <a:cubicBezTo>
                  <a:pt x="1529" y="17215"/>
                  <a:pt x="1552" y="17168"/>
                  <a:pt x="1552" y="17155"/>
                </a:cubicBezTo>
                <a:cubicBezTo>
                  <a:pt x="1553" y="17154"/>
                  <a:pt x="1555" y="17153"/>
                  <a:pt x="1557" y="17153"/>
                </a:cubicBezTo>
                <a:cubicBezTo>
                  <a:pt x="1574" y="17153"/>
                  <a:pt x="1617" y="17200"/>
                  <a:pt x="1644" y="17200"/>
                </a:cubicBezTo>
                <a:cubicBezTo>
                  <a:pt x="1647" y="17200"/>
                  <a:pt x="1650" y="17200"/>
                  <a:pt x="1652" y="17198"/>
                </a:cubicBezTo>
                <a:cubicBezTo>
                  <a:pt x="1667" y="17198"/>
                  <a:pt x="1681" y="17241"/>
                  <a:pt x="1681" y="17284"/>
                </a:cubicBezTo>
                <a:lnTo>
                  <a:pt x="1681" y="17328"/>
                </a:lnTo>
                <a:cubicBezTo>
                  <a:pt x="1681" y="17342"/>
                  <a:pt x="1667" y="17356"/>
                  <a:pt x="1652" y="17356"/>
                </a:cubicBezTo>
                <a:cubicBezTo>
                  <a:pt x="1638" y="17342"/>
                  <a:pt x="1609" y="17241"/>
                  <a:pt x="1581" y="17241"/>
                </a:cubicBezTo>
                <a:cubicBezTo>
                  <a:pt x="1552" y="17241"/>
                  <a:pt x="1566" y="17284"/>
                  <a:pt x="1581" y="17299"/>
                </a:cubicBezTo>
                <a:cubicBezTo>
                  <a:pt x="1595" y="17313"/>
                  <a:pt x="1609" y="17371"/>
                  <a:pt x="1638" y="17414"/>
                </a:cubicBezTo>
                <a:lnTo>
                  <a:pt x="1681" y="17414"/>
                </a:lnTo>
                <a:cubicBezTo>
                  <a:pt x="1710" y="17414"/>
                  <a:pt x="1751" y="17407"/>
                  <a:pt x="1780" y="17407"/>
                </a:cubicBezTo>
                <a:cubicBezTo>
                  <a:pt x="1794" y="17407"/>
                  <a:pt x="1806" y="17409"/>
                  <a:pt x="1810" y="17414"/>
                </a:cubicBezTo>
                <a:cubicBezTo>
                  <a:pt x="1839" y="17428"/>
                  <a:pt x="1825" y="17442"/>
                  <a:pt x="1796" y="17457"/>
                </a:cubicBezTo>
                <a:lnTo>
                  <a:pt x="1782" y="17471"/>
                </a:lnTo>
                <a:lnTo>
                  <a:pt x="1767" y="17486"/>
                </a:lnTo>
                <a:cubicBezTo>
                  <a:pt x="1753" y="17486"/>
                  <a:pt x="1753" y="17500"/>
                  <a:pt x="1767" y="17500"/>
                </a:cubicBezTo>
                <a:cubicBezTo>
                  <a:pt x="1753" y="17514"/>
                  <a:pt x="1753" y="17514"/>
                  <a:pt x="1739" y="17514"/>
                </a:cubicBezTo>
                <a:cubicBezTo>
                  <a:pt x="1724" y="17500"/>
                  <a:pt x="1695" y="17486"/>
                  <a:pt x="1667" y="17486"/>
                </a:cubicBezTo>
                <a:lnTo>
                  <a:pt x="1652" y="17486"/>
                </a:lnTo>
                <a:cubicBezTo>
                  <a:pt x="1638" y="17500"/>
                  <a:pt x="1652" y="17543"/>
                  <a:pt x="1667" y="17586"/>
                </a:cubicBezTo>
                <a:lnTo>
                  <a:pt x="1667" y="17601"/>
                </a:lnTo>
                <a:cubicBezTo>
                  <a:pt x="1667" y="17615"/>
                  <a:pt x="1624" y="17672"/>
                  <a:pt x="1595" y="17701"/>
                </a:cubicBezTo>
                <a:cubicBezTo>
                  <a:pt x="1581" y="17715"/>
                  <a:pt x="1609" y="17744"/>
                  <a:pt x="1624" y="17744"/>
                </a:cubicBezTo>
                <a:cubicBezTo>
                  <a:pt x="1624" y="17744"/>
                  <a:pt x="1681" y="17802"/>
                  <a:pt x="1681" y="17816"/>
                </a:cubicBezTo>
                <a:cubicBezTo>
                  <a:pt x="1667" y="17830"/>
                  <a:pt x="1652" y="17859"/>
                  <a:pt x="1638" y="17888"/>
                </a:cubicBezTo>
                <a:lnTo>
                  <a:pt x="1638" y="17931"/>
                </a:lnTo>
                <a:lnTo>
                  <a:pt x="1638" y="17960"/>
                </a:lnTo>
                <a:cubicBezTo>
                  <a:pt x="1626" y="17983"/>
                  <a:pt x="1595" y="18007"/>
                  <a:pt x="1577" y="18007"/>
                </a:cubicBezTo>
                <a:cubicBezTo>
                  <a:pt x="1572" y="18007"/>
                  <a:pt x="1569" y="18005"/>
                  <a:pt x="1566" y="18003"/>
                </a:cubicBezTo>
                <a:lnTo>
                  <a:pt x="1552" y="18003"/>
                </a:lnTo>
                <a:cubicBezTo>
                  <a:pt x="1552" y="18003"/>
                  <a:pt x="1595" y="17845"/>
                  <a:pt x="1566" y="17816"/>
                </a:cubicBezTo>
                <a:cubicBezTo>
                  <a:pt x="1552" y="17802"/>
                  <a:pt x="1523" y="17787"/>
                  <a:pt x="1523" y="17787"/>
                </a:cubicBezTo>
                <a:cubicBezTo>
                  <a:pt x="1509" y="17787"/>
                  <a:pt x="1509" y="17802"/>
                  <a:pt x="1494" y="17802"/>
                </a:cubicBezTo>
                <a:cubicBezTo>
                  <a:pt x="1466" y="17787"/>
                  <a:pt x="1408" y="17744"/>
                  <a:pt x="1379" y="17730"/>
                </a:cubicBezTo>
                <a:cubicBezTo>
                  <a:pt x="1378" y="17728"/>
                  <a:pt x="1376" y="17727"/>
                  <a:pt x="1374" y="17727"/>
                </a:cubicBezTo>
                <a:cubicBezTo>
                  <a:pt x="1365" y="17727"/>
                  <a:pt x="1365" y="17766"/>
                  <a:pt x="1365" y="17816"/>
                </a:cubicBezTo>
                <a:lnTo>
                  <a:pt x="1351" y="17845"/>
                </a:lnTo>
                <a:lnTo>
                  <a:pt x="1336" y="17888"/>
                </a:lnTo>
                <a:cubicBezTo>
                  <a:pt x="1334" y="17889"/>
                  <a:pt x="1331" y="17890"/>
                  <a:pt x="1329" y="17890"/>
                </a:cubicBezTo>
                <a:cubicBezTo>
                  <a:pt x="1303" y="17890"/>
                  <a:pt x="1280" y="17830"/>
                  <a:pt x="1293" y="17830"/>
                </a:cubicBezTo>
                <a:cubicBezTo>
                  <a:pt x="1322" y="17816"/>
                  <a:pt x="1322" y="17802"/>
                  <a:pt x="1308" y="17787"/>
                </a:cubicBezTo>
                <a:lnTo>
                  <a:pt x="1293" y="17787"/>
                </a:lnTo>
                <a:lnTo>
                  <a:pt x="1250" y="17802"/>
                </a:lnTo>
                <a:cubicBezTo>
                  <a:pt x="1193" y="17759"/>
                  <a:pt x="1150" y="17715"/>
                  <a:pt x="1135" y="17715"/>
                </a:cubicBezTo>
                <a:lnTo>
                  <a:pt x="1121" y="17715"/>
                </a:lnTo>
                <a:cubicBezTo>
                  <a:pt x="1121" y="17715"/>
                  <a:pt x="1106" y="17730"/>
                  <a:pt x="1106" y="17744"/>
                </a:cubicBezTo>
                <a:lnTo>
                  <a:pt x="1106" y="17773"/>
                </a:lnTo>
                <a:cubicBezTo>
                  <a:pt x="1106" y="17802"/>
                  <a:pt x="1049" y="17845"/>
                  <a:pt x="1035" y="17845"/>
                </a:cubicBezTo>
                <a:cubicBezTo>
                  <a:pt x="1033" y="17847"/>
                  <a:pt x="1031" y="17848"/>
                  <a:pt x="1029" y="17848"/>
                </a:cubicBezTo>
                <a:cubicBezTo>
                  <a:pt x="1017" y="17848"/>
                  <a:pt x="1006" y="17812"/>
                  <a:pt x="1006" y="17787"/>
                </a:cubicBezTo>
                <a:cubicBezTo>
                  <a:pt x="1006" y="17785"/>
                  <a:pt x="1005" y="17783"/>
                  <a:pt x="1003" y="17783"/>
                </a:cubicBezTo>
                <a:cubicBezTo>
                  <a:pt x="995" y="17783"/>
                  <a:pt x="974" y="17804"/>
                  <a:pt x="963" y="17816"/>
                </a:cubicBezTo>
                <a:cubicBezTo>
                  <a:pt x="963" y="17830"/>
                  <a:pt x="977" y="17902"/>
                  <a:pt x="977" y="17931"/>
                </a:cubicBezTo>
                <a:cubicBezTo>
                  <a:pt x="991" y="17960"/>
                  <a:pt x="991" y="17988"/>
                  <a:pt x="991" y="17988"/>
                </a:cubicBezTo>
                <a:lnTo>
                  <a:pt x="991" y="18003"/>
                </a:lnTo>
                <a:cubicBezTo>
                  <a:pt x="984" y="18027"/>
                  <a:pt x="958" y="18037"/>
                  <a:pt x="935" y="18037"/>
                </a:cubicBezTo>
                <a:cubicBezTo>
                  <a:pt x="915" y="18037"/>
                  <a:pt x="897" y="18030"/>
                  <a:pt x="891" y="18017"/>
                </a:cubicBezTo>
                <a:lnTo>
                  <a:pt x="877" y="18003"/>
                </a:lnTo>
                <a:cubicBezTo>
                  <a:pt x="877" y="17996"/>
                  <a:pt x="875" y="17993"/>
                  <a:pt x="872" y="17993"/>
                </a:cubicBezTo>
                <a:cubicBezTo>
                  <a:pt x="864" y="17993"/>
                  <a:pt x="844" y="18024"/>
                  <a:pt x="833" y="18046"/>
                </a:cubicBezTo>
                <a:cubicBezTo>
                  <a:pt x="831" y="18050"/>
                  <a:pt x="830" y="18052"/>
                  <a:pt x="828" y="18052"/>
                </a:cubicBezTo>
                <a:cubicBezTo>
                  <a:pt x="819" y="18052"/>
                  <a:pt x="819" y="17984"/>
                  <a:pt x="819" y="17960"/>
                </a:cubicBezTo>
                <a:cubicBezTo>
                  <a:pt x="819" y="17917"/>
                  <a:pt x="848" y="17888"/>
                  <a:pt x="862" y="17888"/>
                </a:cubicBezTo>
                <a:cubicBezTo>
                  <a:pt x="862" y="17888"/>
                  <a:pt x="848" y="17873"/>
                  <a:pt x="819" y="17859"/>
                </a:cubicBezTo>
                <a:lnTo>
                  <a:pt x="776" y="17859"/>
                </a:lnTo>
                <a:cubicBezTo>
                  <a:pt x="776" y="17873"/>
                  <a:pt x="747" y="17902"/>
                  <a:pt x="747" y="17931"/>
                </a:cubicBezTo>
                <a:lnTo>
                  <a:pt x="733" y="17917"/>
                </a:lnTo>
                <a:lnTo>
                  <a:pt x="704" y="17888"/>
                </a:lnTo>
                <a:cubicBezTo>
                  <a:pt x="690" y="17859"/>
                  <a:pt x="661" y="17845"/>
                  <a:pt x="661" y="17845"/>
                </a:cubicBezTo>
                <a:cubicBezTo>
                  <a:pt x="647" y="17859"/>
                  <a:pt x="632" y="17902"/>
                  <a:pt x="618" y="17945"/>
                </a:cubicBezTo>
                <a:lnTo>
                  <a:pt x="604" y="17917"/>
                </a:lnTo>
                <a:lnTo>
                  <a:pt x="546" y="17873"/>
                </a:lnTo>
                <a:cubicBezTo>
                  <a:pt x="503" y="17902"/>
                  <a:pt x="503" y="18003"/>
                  <a:pt x="503" y="18017"/>
                </a:cubicBezTo>
                <a:cubicBezTo>
                  <a:pt x="503" y="18046"/>
                  <a:pt x="517" y="18103"/>
                  <a:pt x="517" y="18118"/>
                </a:cubicBezTo>
                <a:cubicBezTo>
                  <a:pt x="517" y="18118"/>
                  <a:pt x="517" y="18146"/>
                  <a:pt x="517" y="18146"/>
                </a:cubicBezTo>
                <a:cubicBezTo>
                  <a:pt x="517" y="18146"/>
                  <a:pt x="474" y="18103"/>
                  <a:pt x="460" y="18089"/>
                </a:cubicBezTo>
                <a:cubicBezTo>
                  <a:pt x="446" y="18075"/>
                  <a:pt x="474" y="18003"/>
                  <a:pt x="460" y="17988"/>
                </a:cubicBezTo>
                <a:cubicBezTo>
                  <a:pt x="453" y="17981"/>
                  <a:pt x="438" y="17978"/>
                  <a:pt x="424" y="17978"/>
                </a:cubicBezTo>
                <a:cubicBezTo>
                  <a:pt x="410" y="17978"/>
                  <a:pt x="395" y="17981"/>
                  <a:pt x="388" y="17988"/>
                </a:cubicBezTo>
                <a:cubicBezTo>
                  <a:pt x="388" y="17988"/>
                  <a:pt x="388" y="18017"/>
                  <a:pt x="388" y="18060"/>
                </a:cubicBezTo>
                <a:lnTo>
                  <a:pt x="388" y="18075"/>
                </a:lnTo>
                <a:cubicBezTo>
                  <a:pt x="363" y="18099"/>
                  <a:pt x="349" y="18135"/>
                  <a:pt x="327" y="18135"/>
                </a:cubicBezTo>
                <a:cubicBezTo>
                  <a:pt x="324" y="18135"/>
                  <a:pt x="320" y="18134"/>
                  <a:pt x="316" y="18132"/>
                </a:cubicBezTo>
                <a:lnTo>
                  <a:pt x="316" y="18132"/>
                </a:lnTo>
                <a:cubicBezTo>
                  <a:pt x="302" y="18146"/>
                  <a:pt x="331" y="18161"/>
                  <a:pt x="331" y="18175"/>
                </a:cubicBezTo>
                <a:cubicBezTo>
                  <a:pt x="344" y="18175"/>
                  <a:pt x="309" y="18235"/>
                  <a:pt x="281" y="18235"/>
                </a:cubicBezTo>
                <a:cubicBezTo>
                  <a:pt x="278" y="18235"/>
                  <a:pt x="276" y="18234"/>
                  <a:pt x="273" y="18233"/>
                </a:cubicBezTo>
                <a:cubicBezTo>
                  <a:pt x="272" y="18232"/>
                  <a:pt x="271" y="18231"/>
                  <a:pt x="270" y="18231"/>
                </a:cubicBezTo>
                <a:cubicBezTo>
                  <a:pt x="255" y="18231"/>
                  <a:pt x="230" y="18308"/>
                  <a:pt x="230" y="18348"/>
                </a:cubicBezTo>
                <a:cubicBezTo>
                  <a:pt x="230" y="18380"/>
                  <a:pt x="222" y="18396"/>
                  <a:pt x="212" y="18396"/>
                </a:cubicBezTo>
                <a:cubicBezTo>
                  <a:pt x="208" y="18396"/>
                  <a:pt x="205" y="18394"/>
                  <a:pt x="201" y="18391"/>
                </a:cubicBezTo>
                <a:lnTo>
                  <a:pt x="187" y="18376"/>
                </a:lnTo>
                <a:cubicBezTo>
                  <a:pt x="187" y="18376"/>
                  <a:pt x="173" y="18376"/>
                  <a:pt x="173" y="18391"/>
                </a:cubicBezTo>
                <a:cubicBezTo>
                  <a:pt x="158" y="18405"/>
                  <a:pt x="187" y="18448"/>
                  <a:pt x="201" y="18463"/>
                </a:cubicBezTo>
                <a:cubicBezTo>
                  <a:pt x="216" y="18463"/>
                  <a:pt x="244" y="18448"/>
                  <a:pt x="259" y="18434"/>
                </a:cubicBezTo>
                <a:cubicBezTo>
                  <a:pt x="273" y="18434"/>
                  <a:pt x="259" y="18319"/>
                  <a:pt x="287" y="18319"/>
                </a:cubicBezTo>
                <a:cubicBezTo>
                  <a:pt x="302" y="18333"/>
                  <a:pt x="316" y="18362"/>
                  <a:pt x="302" y="18376"/>
                </a:cubicBezTo>
                <a:cubicBezTo>
                  <a:pt x="302" y="18391"/>
                  <a:pt x="331" y="18405"/>
                  <a:pt x="345" y="18419"/>
                </a:cubicBezTo>
                <a:cubicBezTo>
                  <a:pt x="359" y="18419"/>
                  <a:pt x="359" y="18463"/>
                  <a:pt x="359" y="18463"/>
                </a:cubicBezTo>
                <a:cubicBezTo>
                  <a:pt x="345" y="18477"/>
                  <a:pt x="359" y="18477"/>
                  <a:pt x="374" y="18477"/>
                </a:cubicBezTo>
                <a:lnTo>
                  <a:pt x="402" y="18491"/>
                </a:lnTo>
                <a:cubicBezTo>
                  <a:pt x="446" y="18506"/>
                  <a:pt x="460" y="18534"/>
                  <a:pt x="431" y="18549"/>
                </a:cubicBezTo>
                <a:lnTo>
                  <a:pt x="417" y="18549"/>
                </a:lnTo>
                <a:cubicBezTo>
                  <a:pt x="408" y="18545"/>
                  <a:pt x="402" y="18543"/>
                  <a:pt x="398" y="18543"/>
                </a:cubicBezTo>
                <a:cubicBezTo>
                  <a:pt x="388" y="18543"/>
                  <a:pt x="388" y="18553"/>
                  <a:pt x="388" y="18563"/>
                </a:cubicBezTo>
                <a:cubicBezTo>
                  <a:pt x="402" y="18577"/>
                  <a:pt x="417" y="18606"/>
                  <a:pt x="417" y="18606"/>
                </a:cubicBezTo>
                <a:lnTo>
                  <a:pt x="402" y="18635"/>
                </a:lnTo>
                <a:cubicBezTo>
                  <a:pt x="374" y="18621"/>
                  <a:pt x="345" y="18606"/>
                  <a:pt x="331" y="18606"/>
                </a:cubicBezTo>
                <a:lnTo>
                  <a:pt x="316" y="18621"/>
                </a:lnTo>
                <a:lnTo>
                  <a:pt x="302" y="18635"/>
                </a:lnTo>
                <a:cubicBezTo>
                  <a:pt x="273" y="18664"/>
                  <a:pt x="302" y="18692"/>
                  <a:pt x="316" y="18692"/>
                </a:cubicBezTo>
                <a:cubicBezTo>
                  <a:pt x="331" y="18692"/>
                  <a:pt x="316" y="18721"/>
                  <a:pt x="287" y="18750"/>
                </a:cubicBezTo>
                <a:lnTo>
                  <a:pt x="173" y="18750"/>
                </a:lnTo>
                <a:cubicBezTo>
                  <a:pt x="158" y="18836"/>
                  <a:pt x="144" y="18937"/>
                  <a:pt x="144" y="18937"/>
                </a:cubicBezTo>
                <a:cubicBezTo>
                  <a:pt x="144" y="18951"/>
                  <a:pt x="173" y="18951"/>
                  <a:pt x="187" y="18965"/>
                </a:cubicBezTo>
                <a:lnTo>
                  <a:pt x="201" y="18980"/>
                </a:lnTo>
                <a:cubicBezTo>
                  <a:pt x="216" y="18994"/>
                  <a:pt x="230" y="19023"/>
                  <a:pt x="230" y="19052"/>
                </a:cubicBezTo>
                <a:cubicBezTo>
                  <a:pt x="230" y="19080"/>
                  <a:pt x="230" y="19095"/>
                  <a:pt x="230" y="19109"/>
                </a:cubicBezTo>
                <a:lnTo>
                  <a:pt x="230" y="19152"/>
                </a:lnTo>
                <a:cubicBezTo>
                  <a:pt x="220" y="19173"/>
                  <a:pt x="240" y="19187"/>
                  <a:pt x="257" y="19187"/>
                </a:cubicBezTo>
                <a:cubicBezTo>
                  <a:pt x="263" y="19187"/>
                  <a:pt x="269" y="19185"/>
                  <a:pt x="273" y="19181"/>
                </a:cubicBezTo>
                <a:cubicBezTo>
                  <a:pt x="273" y="19167"/>
                  <a:pt x="287" y="19138"/>
                  <a:pt x="273" y="19095"/>
                </a:cubicBezTo>
                <a:lnTo>
                  <a:pt x="287" y="19095"/>
                </a:lnTo>
                <a:lnTo>
                  <a:pt x="302" y="19080"/>
                </a:lnTo>
                <a:cubicBezTo>
                  <a:pt x="316" y="19095"/>
                  <a:pt x="345" y="19123"/>
                  <a:pt x="374" y="19152"/>
                </a:cubicBezTo>
                <a:lnTo>
                  <a:pt x="402" y="19152"/>
                </a:lnTo>
                <a:cubicBezTo>
                  <a:pt x="402" y="19171"/>
                  <a:pt x="399" y="19199"/>
                  <a:pt x="388" y="19210"/>
                </a:cubicBezTo>
                <a:cubicBezTo>
                  <a:pt x="388" y="19210"/>
                  <a:pt x="402" y="19339"/>
                  <a:pt x="374" y="19353"/>
                </a:cubicBezTo>
                <a:cubicBezTo>
                  <a:pt x="345" y="19368"/>
                  <a:pt x="345" y="19425"/>
                  <a:pt x="345" y="19454"/>
                </a:cubicBezTo>
                <a:cubicBezTo>
                  <a:pt x="345" y="19468"/>
                  <a:pt x="359" y="19497"/>
                  <a:pt x="359" y="19511"/>
                </a:cubicBezTo>
                <a:lnTo>
                  <a:pt x="388" y="19511"/>
                </a:lnTo>
                <a:lnTo>
                  <a:pt x="402" y="19454"/>
                </a:lnTo>
                <a:cubicBezTo>
                  <a:pt x="410" y="19425"/>
                  <a:pt x="424" y="19414"/>
                  <a:pt x="437" y="19414"/>
                </a:cubicBezTo>
                <a:cubicBezTo>
                  <a:pt x="449" y="19414"/>
                  <a:pt x="460" y="19425"/>
                  <a:pt x="460" y="19440"/>
                </a:cubicBezTo>
                <a:cubicBezTo>
                  <a:pt x="470" y="19450"/>
                  <a:pt x="480" y="19460"/>
                  <a:pt x="490" y="19460"/>
                </a:cubicBezTo>
                <a:cubicBezTo>
                  <a:pt x="495" y="19460"/>
                  <a:pt x="499" y="19458"/>
                  <a:pt x="503" y="19454"/>
                </a:cubicBezTo>
                <a:lnTo>
                  <a:pt x="560" y="19454"/>
                </a:lnTo>
                <a:cubicBezTo>
                  <a:pt x="560" y="19467"/>
                  <a:pt x="562" y="19472"/>
                  <a:pt x="564" y="19472"/>
                </a:cubicBezTo>
                <a:cubicBezTo>
                  <a:pt x="569" y="19472"/>
                  <a:pt x="579" y="19445"/>
                  <a:pt x="589" y="19425"/>
                </a:cubicBezTo>
                <a:cubicBezTo>
                  <a:pt x="604" y="19382"/>
                  <a:pt x="632" y="19353"/>
                  <a:pt x="632" y="19353"/>
                </a:cubicBezTo>
                <a:cubicBezTo>
                  <a:pt x="632" y="19353"/>
                  <a:pt x="661" y="19425"/>
                  <a:pt x="690" y="19526"/>
                </a:cubicBezTo>
                <a:lnTo>
                  <a:pt x="776" y="19454"/>
                </a:lnTo>
                <a:cubicBezTo>
                  <a:pt x="790" y="19468"/>
                  <a:pt x="790" y="19511"/>
                  <a:pt x="790" y="19540"/>
                </a:cubicBezTo>
                <a:lnTo>
                  <a:pt x="776" y="19554"/>
                </a:lnTo>
                <a:lnTo>
                  <a:pt x="776" y="19569"/>
                </a:lnTo>
                <a:cubicBezTo>
                  <a:pt x="762" y="19569"/>
                  <a:pt x="733" y="19598"/>
                  <a:pt x="719" y="19626"/>
                </a:cubicBezTo>
                <a:lnTo>
                  <a:pt x="762" y="19626"/>
                </a:lnTo>
                <a:cubicBezTo>
                  <a:pt x="769" y="19619"/>
                  <a:pt x="776" y="19612"/>
                  <a:pt x="780" y="19612"/>
                </a:cubicBezTo>
                <a:cubicBezTo>
                  <a:pt x="783" y="19612"/>
                  <a:pt x="783" y="19619"/>
                  <a:pt x="776" y="19641"/>
                </a:cubicBezTo>
                <a:cubicBezTo>
                  <a:pt x="762" y="19684"/>
                  <a:pt x="776" y="19713"/>
                  <a:pt x="805" y="19727"/>
                </a:cubicBezTo>
                <a:lnTo>
                  <a:pt x="833" y="19741"/>
                </a:lnTo>
                <a:cubicBezTo>
                  <a:pt x="841" y="19720"/>
                  <a:pt x="851" y="19713"/>
                  <a:pt x="862" y="19713"/>
                </a:cubicBezTo>
                <a:cubicBezTo>
                  <a:pt x="873" y="19713"/>
                  <a:pt x="884" y="19720"/>
                  <a:pt x="891" y="19727"/>
                </a:cubicBezTo>
                <a:cubicBezTo>
                  <a:pt x="891" y="19735"/>
                  <a:pt x="924" y="19743"/>
                  <a:pt x="956" y="19743"/>
                </a:cubicBezTo>
                <a:cubicBezTo>
                  <a:pt x="978" y="19743"/>
                  <a:pt x="1000" y="19739"/>
                  <a:pt x="1006" y="19727"/>
                </a:cubicBezTo>
                <a:cubicBezTo>
                  <a:pt x="1014" y="19701"/>
                  <a:pt x="1023" y="19696"/>
                  <a:pt x="1029" y="19696"/>
                </a:cubicBezTo>
                <a:cubicBezTo>
                  <a:pt x="1032" y="19696"/>
                  <a:pt x="1035" y="19698"/>
                  <a:pt x="1035" y="19698"/>
                </a:cubicBezTo>
                <a:cubicBezTo>
                  <a:pt x="1037" y="19701"/>
                  <a:pt x="1041" y="19702"/>
                  <a:pt x="1044" y="19702"/>
                </a:cubicBezTo>
                <a:cubicBezTo>
                  <a:pt x="1059" y="19702"/>
                  <a:pt x="1078" y="19681"/>
                  <a:pt x="1078" y="19669"/>
                </a:cubicBezTo>
                <a:cubicBezTo>
                  <a:pt x="1092" y="19641"/>
                  <a:pt x="1135" y="19569"/>
                  <a:pt x="1135" y="19554"/>
                </a:cubicBezTo>
                <a:cubicBezTo>
                  <a:pt x="1135" y="19540"/>
                  <a:pt x="1193" y="19511"/>
                  <a:pt x="1221" y="19511"/>
                </a:cubicBezTo>
                <a:cubicBezTo>
                  <a:pt x="1250" y="19511"/>
                  <a:pt x="1264" y="19569"/>
                  <a:pt x="1250" y="19583"/>
                </a:cubicBezTo>
                <a:cubicBezTo>
                  <a:pt x="1250" y="19612"/>
                  <a:pt x="1250" y="19626"/>
                  <a:pt x="1250" y="19626"/>
                </a:cubicBezTo>
                <a:cubicBezTo>
                  <a:pt x="1250" y="19626"/>
                  <a:pt x="1279" y="19583"/>
                  <a:pt x="1293" y="19569"/>
                </a:cubicBezTo>
                <a:cubicBezTo>
                  <a:pt x="1296" y="19566"/>
                  <a:pt x="1298" y="19565"/>
                  <a:pt x="1301" y="19565"/>
                </a:cubicBezTo>
                <a:cubicBezTo>
                  <a:pt x="1312" y="19565"/>
                  <a:pt x="1322" y="19593"/>
                  <a:pt x="1322" y="19641"/>
                </a:cubicBezTo>
                <a:lnTo>
                  <a:pt x="1293" y="19684"/>
                </a:lnTo>
                <a:cubicBezTo>
                  <a:pt x="1293" y="19684"/>
                  <a:pt x="1293" y="19713"/>
                  <a:pt x="1308" y="19727"/>
                </a:cubicBezTo>
                <a:cubicBezTo>
                  <a:pt x="1308" y="19727"/>
                  <a:pt x="1322" y="19727"/>
                  <a:pt x="1336" y="19713"/>
                </a:cubicBezTo>
                <a:lnTo>
                  <a:pt x="1351" y="19684"/>
                </a:lnTo>
                <a:cubicBezTo>
                  <a:pt x="1359" y="19660"/>
                  <a:pt x="1366" y="19649"/>
                  <a:pt x="1372" y="19649"/>
                </a:cubicBezTo>
                <a:cubicBezTo>
                  <a:pt x="1377" y="19649"/>
                  <a:pt x="1379" y="19656"/>
                  <a:pt x="1379" y="19669"/>
                </a:cubicBezTo>
                <a:cubicBezTo>
                  <a:pt x="1408" y="19684"/>
                  <a:pt x="1437" y="19684"/>
                  <a:pt x="1466" y="19698"/>
                </a:cubicBezTo>
                <a:cubicBezTo>
                  <a:pt x="1492" y="19698"/>
                  <a:pt x="1470" y="19758"/>
                  <a:pt x="1499" y="19758"/>
                </a:cubicBezTo>
                <a:cubicBezTo>
                  <a:pt x="1501" y="19758"/>
                  <a:pt x="1505" y="19757"/>
                  <a:pt x="1509" y="19756"/>
                </a:cubicBezTo>
                <a:lnTo>
                  <a:pt x="1552" y="19741"/>
                </a:lnTo>
                <a:cubicBezTo>
                  <a:pt x="1609" y="19741"/>
                  <a:pt x="1652" y="19669"/>
                  <a:pt x="1652" y="19641"/>
                </a:cubicBezTo>
                <a:cubicBezTo>
                  <a:pt x="1652" y="19626"/>
                  <a:pt x="1681" y="19598"/>
                  <a:pt x="1724" y="19598"/>
                </a:cubicBezTo>
                <a:lnTo>
                  <a:pt x="1753" y="19612"/>
                </a:lnTo>
                <a:lnTo>
                  <a:pt x="1782" y="19669"/>
                </a:lnTo>
                <a:cubicBezTo>
                  <a:pt x="1839" y="19684"/>
                  <a:pt x="1911" y="19698"/>
                  <a:pt x="1940" y="19713"/>
                </a:cubicBezTo>
                <a:lnTo>
                  <a:pt x="1954" y="19727"/>
                </a:lnTo>
                <a:cubicBezTo>
                  <a:pt x="1959" y="19741"/>
                  <a:pt x="1964" y="19746"/>
                  <a:pt x="1968" y="19746"/>
                </a:cubicBezTo>
                <a:cubicBezTo>
                  <a:pt x="1978" y="19746"/>
                  <a:pt x="1988" y="19727"/>
                  <a:pt x="1997" y="19727"/>
                </a:cubicBezTo>
                <a:cubicBezTo>
                  <a:pt x="2026" y="19756"/>
                  <a:pt x="2040" y="19770"/>
                  <a:pt x="2069" y="19784"/>
                </a:cubicBezTo>
                <a:lnTo>
                  <a:pt x="2083" y="19784"/>
                </a:lnTo>
                <a:cubicBezTo>
                  <a:pt x="2098" y="19763"/>
                  <a:pt x="2112" y="19759"/>
                  <a:pt x="2125" y="19759"/>
                </a:cubicBezTo>
                <a:cubicBezTo>
                  <a:pt x="2131" y="19759"/>
                  <a:pt x="2137" y="19760"/>
                  <a:pt x="2142" y="19760"/>
                </a:cubicBezTo>
                <a:cubicBezTo>
                  <a:pt x="2147" y="19760"/>
                  <a:pt x="2152" y="19759"/>
                  <a:pt x="2155" y="19756"/>
                </a:cubicBezTo>
                <a:lnTo>
                  <a:pt x="2184" y="19727"/>
                </a:lnTo>
                <a:cubicBezTo>
                  <a:pt x="2198" y="19698"/>
                  <a:pt x="2213" y="19684"/>
                  <a:pt x="2213" y="19684"/>
                </a:cubicBezTo>
                <a:cubicBezTo>
                  <a:pt x="2227" y="19684"/>
                  <a:pt x="2241" y="19727"/>
                  <a:pt x="2256" y="19756"/>
                </a:cubicBezTo>
                <a:lnTo>
                  <a:pt x="2313" y="19741"/>
                </a:lnTo>
                <a:lnTo>
                  <a:pt x="2328" y="19727"/>
                </a:lnTo>
                <a:cubicBezTo>
                  <a:pt x="2342" y="19727"/>
                  <a:pt x="2371" y="19756"/>
                  <a:pt x="2385" y="19784"/>
                </a:cubicBezTo>
                <a:lnTo>
                  <a:pt x="2399" y="19799"/>
                </a:lnTo>
                <a:lnTo>
                  <a:pt x="2443" y="19856"/>
                </a:lnTo>
                <a:cubicBezTo>
                  <a:pt x="2457" y="19842"/>
                  <a:pt x="2500" y="19784"/>
                  <a:pt x="2514" y="19756"/>
                </a:cubicBezTo>
                <a:lnTo>
                  <a:pt x="2558" y="19756"/>
                </a:lnTo>
                <a:cubicBezTo>
                  <a:pt x="2586" y="19741"/>
                  <a:pt x="2601" y="19698"/>
                  <a:pt x="2615" y="19669"/>
                </a:cubicBezTo>
                <a:lnTo>
                  <a:pt x="2629" y="19655"/>
                </a:lnTo>
                <a:cubicBezTo>
                  <a:pt x="2629" y="19669"/>
                  <a:pt x="2644" y="19756"/>
                  <a:pt x="2629" y="19784"/>
                </a:cubicBezTo>
                <a:cubicBezTo>
                  <a:pt x="2629" y="19827"/>
                  <a:pt x="2658" y="19842"/>
                  <a:pt x="2672" y="19842"/>
                </a:cubicBezTo>
                <a:cubicBezTo>
                  <a:pt x="2685" y="19842"/>
                  <a:pt x="2729" y="19810"/>
                  <a:pt x="2750" y="19810"/>
                </a:cubicBezTo>
                <a:cubicBezTo>
                  <a:pt x="2754" y="19810"/>
                  <a:pt x="2757" y="19811"/>
                  <a:pt x="2759" y="19813"/>
                </a:cubicBezTo>
                <a:cubicBezTo>
                  <a:pt x="2773" y="19842"/>
                  <a:pt x="2802" y="19885"/>
                  <a:pt x="2816" y="19914"/>
                </a:cubicBezTo>
                <a:lnTo>
                  <a:pt x="2845" y="19914"/>
                </a:lnTo>
                <a:cubicBezTo>
                  <a:pt x="2859" y="19914"/>
                  <a:pt x="2874" y="19942"/>
                  <a:pt x="2902" y="19942"/>
                </a:cubicBezTo>
                <a:lnTo>
                  <a:pt x="2931" y="19942"/>
                </a:lnTo>
                <a:cubicBezTo>
                  <a:pt x="2960" y="19942"/>
                  <a:pt x="2989" y="19942"/>
                  <a:pt x="3003" y="19957"/>
                </a:cubicBezTo>
                <a:cubicBezTo>
                  <a:pt x="3003" y="19971"/>
                  <a:pt x="3003" y="19985"/>
                  <a:pt x="3003" y="19985"/>
                </a:cubicBezTo>
                <a:cubicBezTo>
                  <a:pt x="2989" y="20000"/>
                  <a:pt x="2974" y="20000"/>
                  <a:pt x="2960" y="20000"/>
                </a:cubicBezTo>
                <a:cubicBezTo>
                  <a:pt x="2954" y="19998"/>
                  <a:pt x="2949" y="19997"/>
                  <a:pt x="2942" y="19997"/>
                </a:cubicBezTo>
                <a:cubicBezTo>
                  <a:pt x="2924" y="19997"/>
                  <a:pt x="2903" y="20003"/>
                  <a:pt x="2884" y="20003"/>
                </a:cubicBezTo>
                <a:cubicBezTo>
                  <a:pt x="2859" y="20003"/>
                  <a:pt x="2838" y="19993"/>
                  <a:pt x="2831" y="19942"/>
                </a:cubicBezTo>
                <a:lnTo>
                  <a:pt x="2802" y="19942"/>
                </a:lnTo>
                <a:lnTo>
                  <a:pt x="2773" y="19971"/>
                </a:lnTo>
                <a:cubicBezTo>
                  <a:pt x="2766" y="19993"/>
                  <a:pt x="2755" y="20000"/>
                  <a:pt x="2744" y="20000"/>
                </a:cubicBezTo>
                <a:cubicBezTo>
                  <a:pt x="2734" y="20000"/>
                  <a:pt x="2723" y="19993"/>
                  <a:pt x="2716" y="19985"/>
                </a:cubicBezTo>
                <a:cubicBezTo>
                  <a:pt x="2716" y="19984"/>
                  <a:pt x="2715" y="19984"/>
                  <a:pt x="2715" y="19984"/>
                </a:cubicBezTo>
                <a:cubicBezTo>
                  <a:pt x="2711" y="19984"/>
                  <a:pt x="2687" y="20046"/>
                  <a:pt x="2687" y="20072"/>
                </a:cubicBezTo>
                <a:cubicBezTo>
                  <a:pt x="2680" y="20093"/>
                  <a:pt x="2651" y="20097"/>
                  <a:pt x="2620" y="20097"/>
                </a:cubicBezTo>
                <a:cubicBezTo>
                  <a:pt x="2605" y="20097"/>
                  <a:pt x="2589" y="20096"/>
                  <a:pt x="2576" y="20096"/>
                </a:cubicBezTo>
                <a:cubicBezTo>
                  <a:pt x="2562" y="20096"/>
                  <a:pt x="2550" y="20097"/>
                  <a:pt x="2543" y="20100"/>
                </a:cubicBezTo>
                <a:cubicBezTo>
                  <a:pt x="2500" y="20115"/>
                  <a:pt x="2457" y="20158"/>
                  <a:pt x="2443" y="20187"/>
                </a:cubicBezTo>
                <a:lnTo>
                  <a:pt x="2457" y="20215"/>
                </a:lnTo>
                <a:lnTo>
                  <a:pt x="2457" y="20230"/>
                </a:lnTo>
                <a:cubicBezTo>
                  <a:pt x="2469" y="20242"/>
                  <a:pt x="2391" y="20294"/>
                  <a:pt x="2339" y="20294"/>
                </a:cubicBezTo>
                <a:cubicBezTo>
                  <a:pt x="2329" y="20294"/>
                  <a:pt x="2320" y="20292"/>
                  <a:pt x="2313" y="20287"/>
                </a:cubicBezTo>
                <a:cubicBezTo>
                  <a:pt x="2270" y="20258"/>
                  <a:pt x="2256" y="20201"/>
                  <a:pt x="2270" y="20187"/>
                </a:cubicBezTo>
                <a:cubicBezTo>
                  <a:pt x="2285" y="20172"/>
                  <a:pt x="2227" y="20115"/>
                  <a:pt x="2198" y="20100"/>
                </a:cubicBezTo>
                <a:cubicBezTo>
                  <a:pt x="2170" y="20100"/>
                  <a:pt x="2141" y="20115"/>
                  <a:pt x="2141" y="20158"/>
                </a:cubicBezTo>
                <a:lnTo>
                  <a:pt x="2198" y="20158"/>
                </a:lnTo>
                <a:cubicBezTo>
                  <a:pt x="2198" y="20158"/>
                  <a:pt x="2213" y="20158"/>
                  <a:pt x="2213" y="20172"/>
                </a:cubicBezTo>
                <a:cubicBezTo>
                  <a:pt x="2213" y="20187"/>
                  <a:pt x="2213" y="20201"/>
                  <a:pt x="2213" y="20201"/>
                </a:cubicBezTo>
                <a:lnTo>
                  <a:pt x="2184" y="20230"/>
                </a:lnTo>
                <a:cubicBezTo>
                  <a:pt x="2141" y="20273"/>
                  <a:pt x="2069" y="20273"/>
                  <a:pt x="2055" y="20273"/>
                </a:cubicBezTo>
                <a:cubicBezTo>
                  <a:pt x="2040" y="20273"/>
                  <a:pt x="2069" y="20144"/>
                  <a:pt x="2055" y="20144"/>
                </a:cubicBezTo>
                <a:cubicBezTo>
                  <a:pt x="2026" y="20129"/>
                  <a:pt x="2012" y="20129"/>
                  <a:pt x="2012" y="20129"/>
                </a:cubicBezTo>
                <a:cubicBezTo>
                  <a:pt x="2012" y="20144"/>
                  <a:pt x="1997" y="20215"/>
                  <a:pt x="1983" y="20302"/>
                </a:cubicBezTo>
                <a:lnTo>
                  <a:pt x="1911" y="20330"/>
                </a:lnTo>
                <a:lnTo>
                  <a:pt x="1897" y="20345"/>
                </a:lnTo>
                <a:cubicBezTo>
                  <a:pt x="1882" y="20359"/>
                  <a:pt x="1868" y="20363"/>
                  <a:pt x="1857" y="20363"/>
                </a:cubicBezTo>
                <a:cubicBezTo>
                  <a:pt x="1846" y="20363"/>
                  <a:pt x="1839" y="20359"/>
                  <a:pt x="1839" y="20359"/>
                </a:cubicBezTo>
                <a:cubicBezTo>
                  <a:pt x="1835" y="20355"/>
                  <a:pt x="1831" y="20353"/>
                  <a:pt x="1827" y="20353"/>
                </a:cubicBezTo>
                <a:cubicBezTo>
                  <a:pt x="1816" y="20353"/>
                  <a:pt x="1806" y="20363"/>
                  <a:pt x="1796" y="20373"/>
                </a:cubicBezTo>
                <a:cubicBezTo>
                  <a:pt x="1796" y="20381"/>
                  <a:pt x="1792" y="20384"/>
                  <a:pt x="1787" y="20384"/>
                </a:cubicBezTo>
                <a:cubicBezTo>
                  <a:pt x="1782" y="20384"/>
                  <a:pt x="1775" y="20381"/>
                  <a:pt x="1767" y="20373"/>
                </a:cubicBezTo>
                <a:cubicBezTo>
                  <a:pt x="1767" y="20373"/>
                  <a:pt x="1753" y="20316"/>
                  <a:pt x="1739" y="20258"/>
                </a:cubicBezTo>
                <a:lnTo>
                  <a:pt x="1695" y="20230"/>
                </a:lnTo>
                <a:lnTo>
                  <a:pt x="1681" y="20230"/>
                </a:lnTo>
                <a:cubicBezTo>
                  <a:pt x="1681" y="20201"/>
                  <a:pt x="1667" y="20201"/>
                  <a:pt x="1667" y="20201"/>
                </a:cubicBezTo>
                <a:cubicBezTo>
                  <a:pt x="1667" y="20215"/>
                  <a:pt x="1652" y="20258"/>
                  <a:pt x="1638" y="20302"/>
                </a:cubicBezTo>
                <a:lnTo>
                  <a:pt x="1581" y="20244"/>
                </a:lnTo>
                <a:lnTo>
                  <a:pt x="1552" y="20244"/>
                </a:lnTo>
                <a:cubicBezTo>
                  <a:pt x="1552" y="20244"/>
                  <a:pt x="1552" y="20258"/>
                  <a:pt x="1552" y="20258"/>
                </a:cubicBezTo>
                <a:lnTo>
                  <a:pt x="1595" y="20345"/>
                </a:lnTo>
                <a:cubicBezTo>
                  <a:pt x="1552" y="20359"/>
                  <a:pt x="1480" y="20388"/>
                  <a:pt x="1466" y="20402"/>
                </a:cubicBezTo>
                <a:lnTo>
                  <a:pt x="1437" y="20388"/>
                </a:lnTo>
                <a:lnTo>
                  <a:pt x="1423" y="20373"/>
                </a:lnTo>
                <a:cubicBezTo>
                  <a:pt x="1423" y="20338"/>
                  <a:pt x="1403" y="20312"/>
                  <a:pt x="1380" y="20312"/>
                </a:cubicBezTo>
                <a:cubicBezTo>
                  <a:pt x="1375" y="20312"/>
                  <a:pt x="1370" y="20313"/>
                  <a:pt x="1365" y="20316"/>
                </a:cubicBezTo>
                <a:lnTo>
                  <a:pt x="1336" y="20316"/>
                </a:lnTo>
                <a:cubicBezTo>
                  <a:pt x="1336" y="20330"/>
                  <a:pt x="1351" y="20330"/>
                  <a:pt x="1365" y="20330"/>
                </a:cubicBezTo>
                <a:lnTo>
                  <a:pt x="1379" y="20330"/>
                </a:lnTo>
                <a:cubicBezTo>
                  <a:pt x="1394" y="20330"/>
                  <a:pt x="1408" y="20345"/>
                  <a:pt x="1408" y="20345"/>
                </a:cubicBezTo>
                <a:cubicBezTo>
                  <a:pt x="1408" y="20359"/>
                  <a:pt x="1408" y="20388"/>
                  <a:pt x="1408" y="20388"/>
                </a:cubicBezTo>
                <a:lnTo>
                  <a:pt x="1365" y="20388"/>
                </a:lnTo>
                <a:cubicBezTo>
                  <a:pt x="1360" y="20389"/>
                  <a:pt x="1355" y="20390"/>
                  <a:pt x="1350" y="20390"/>
                </a:cubicBezTo>
                <a:cubicBezTo>
                  <a:pt x="1315" y="20390"/>
                  <a:pt x="1273" y="20357"/>
                  <a:pt x="1246" y="20357"/>
                </a:cubicBezTo>
                <a:cubicBezTo>
                  <a:pt x="1243" y="20357"/>
                  <a:pt x="1239" y="20357"/>
                  <a:pt x="1236" y="20359"/>
                </a:cubicBezTo>
                <a:cubicBezTo>
                  <a:pt x="1221" y="20359"/>
                  <a:pt x="1193" y="20345"/>
                  <a:pt x="1164" y="20330"/>
                </a:cubicBezTo>
                <a:cubicBezTo>
                  <a:pt x="1150" y="20330"/>
                  <a:pt x="1150" y="20345"/>
                  <a:pt x="1164" y="20373"/>
                </a:cubicBezTo>
                <a:lnTo>
                  <a:pt x="1178" y="20373"/>
                </a:lnTo>
                <a:cubicBezTo>
                  <a:pt x="1221" y="20402"/>
                  <a:pt x="1178" y="20431"/>
                  <a:pt x="1178" y="20460"/>
                </a:cubicBezTo>
                <a:cubicBezTo>
                  <a:pt x="1178" y="20485"/>
                  <a:pt x="1168" y="20491"/>
                  <a:pt x="1157" y="20491"/>
                </a:cubicBezTo>
                <a:cubicBezTo>
                  <a:pt x="1149" y="20491"/>
                  <a:pt x="1141" y="20488"/>
                  <a:pt x="1135" y="20488"/>
                </a:cubicBezTo>
                <a:lnTo>
                  <a:pt x="1092" y="20460"/>
                </a:lnTo>
                <a:cubicBezTo>
                  <a:pt x="1063" y="20467"/>
                  <a:pt x="1027" y="20467"/>
                  <a:pt x="997" y="20467"/>
                </a:cubicBezTo>
                <a:cubicBezTo>
                  <a:pt x="966" y="20467"/>
                  <a:pt x="941" y="20467"/>
                  <a:pt x="934" y="20474"/>
                </a:cubicBezTo>
                <a:cubicBezTo>
                  <a:pt x="920" y="20503"/>
                  <a:pt x="891" y="20531"/>
                  <a:pt x="862" y="20546"/>
                </a:cubicBezTo>
                <a:lnTo>
                  <a:pt x="848" y="20488"/>
                </a:lnTo>
                <a:cubicBezTo>
                  <a:pt x="848" y="20478"/>
                  <a:pt x="841" y="20462"/>
                  <a:pt x="837" y="20462"/>
                </a:cubicBezTo>
                <a:cubicBezTo>
                  <a:pt x="835" y="20462"/>
                  <a:pt x="833" y="20465"/>
                  <a:pt x="833" y="20474"/>
                </a:cubicBezTo>
                <a:lnTo>
                  <a:pt x="833" y="20531"/>
                </a:lnTo>
                <a:cubicBezTo>
                  <a:pt x="805" y="20560"/>
                  <a:pt x="762" y="20689"/>
                  <a:pt x="747" y="20733"/>
                </a:cubicBezTo>
                <a:cubicBezTo>
                  <a:pt x="743" y="20742"/>
                  <a:pt x="738" y="20746"/>
                  <a:pt x="734" y="20746"/>
                </a:cubicBezTo>
                <a:cubicBezTo>
                  <a:pt x="724" y="20746"/>
                  <a:pt x="714" y="20724"/>
                  <a:pt x="704" y="20675"/>
                </a:cubicBezTo>
                <a:lnTo>
                  <a:pt x="733" y="20589"/>
                </a:lnTo>
                <a:lnTo>
                  <a:pt x="762" y="20546"/>
                </a:lnTo>
                <a:cubicBezTo>
                  <a:pt x="776" y="20503"/>
                  <a:pt x="776" y="20445"/>
                  <a:pt x="776" y="20416"/>
                </a:cubicBezTo>
                <a:lnTo>
                  <a:pt x="776" y="20416"/>
                </a:lnTo>
                <a:lnTo>
                  <a:pt x="762" y="20445"/>
                </a:lnTo>
                <a:lnTo>
                  <a:pt x="747" y="20460"/>
                </a:lnTo>
                <a:cubicBezTo>
                  <a:pt x="746" y="20458"/>
                  <a:pt x="744" y="20457"/>
                  <a:pt x="743" y="20457"/>
                </a:cubicBezTo>
                <a:cubicBezTo>
                  <a:pt x="730" y="20457"/>
                  <a:pt x="719" y="20506"/>
                  <a:pt x="719" y="20531"/>
                </a:cubicBezTo>
                <a:cubicBezTo>
                  <a:pt x="719" y="20546"/>
                  <a:pt x="711" y="20553"/>
                  <a:pt x="701" y="20553"/>
                </a:cubicBezTo>
                <a:cubicBezTo>
                  <a:pt x="690" y="20553"/>
                  <a:pt x="675" y="20546"/>
                  <a:pt x="661" y="20531"/>
                </a:cubicBezTo>
                <a:lnTo>
                  <a:pt x="647" y="20503"/>
                </a:lnTo>
                <a:lnTo>
                  <a:pt x="618" y="20474"/>
                </a:lnTo>
                <a:cubicBezTo>
                  <a:pt x="575" y="20445"/>
                  <a:pt x="560" y="20402"/>
                  <a:pt x="589" y="20373"/>
                </a:cubicBezTo>
                <a:lnTo>
                  <a:pt x="589" y="20345"/>
                </a:lnTo>
                <a:lnTo>
                  <a:pt x="604" y="20316"/>
                </a:lnTo>
                <a:cubicBezTo>
                  <a:pt x="595" y="20303"/>
                  <a:pt x="585" y="20298"/>
                  <a:pt x="575" y="20298"/>
                </a:cubicBezTo>
                <a:cubicBezTo>
                  <a:pt x="553" y="20298"/>
                  <a:pt x="532" y="20325"/>
                  <a:pt x="532" y="20345"/>
                </a:cubicBezTo>
                <a:cubicBezTo>
                  <a:pt x="521" y="20366"/>
                  <a:pt x="495" y="20379"/>
                  <a:pt x="482" y="20379"/>
                </a:cubicBezTo>
                <a:cubicBezTo>
                  <a:pt x="477" y="20379"/>
                  <a:pt x="474" y="20377"/>
                  <a:pt x="474" y="20373"/>
                </a:cubicBezTo>
                <a:lnTo>
                  <a:pt x="474" y="20373"/>
                </a:lnTo>
                <a:cubicBezTo>
                  <a:pt x="460" y="20373"/>
                  <a:pt x="546" y="20517"/>
                  <a:pt x="546" y="20531"/>
                </a:cubicBezTo>
                <a:cubicBezTo>
                  <a:pt x="546" y="20560"/>
                  <a:pt x="517" y="20560"/>
                  <a:pt x="503" y="20560"/>
                </a:cubicBezTo>
                <a:cubicBezTo>
                  <a:pt x="503" y="20575"/>
                  <a:pt x="474" y="20618"/>
                  <a:pt x="460" y="20661"/>
                </a:cubicBezTo>
                <a:lnTo>
                  <a:pt x="417" y="20675"/>
                </a:lnTo>
                <a:cubicBezTo>
                  <a:pt x="402" y="20689"/>
                  <a:pt x="388" y="20704"/>
                  <a:pt x="374" y="20718"/>
                </a:cubicBezTo>
                <a:cubicBezTo>
                  <a:pt x="331" y="20747"/>
                  <a:pt x="374" y="20776"/>
                  <a:pt x="359" y="20790"/>
                </a:cubicBezTo>
                <a:lnTo>
                  <a:pt x="345" y="20819"/>
                </a:lnTo>
                <a:cubicBezTo>
                  <a:pt x="316" y="20833"/>
                  <a:pt x="273" y="20862"/>
                  <a:pt x="273" y="20876"/>
                </a:cubicBezTo>
                <a:cubicBezTo>
                  <a:pt x="259" y="20876"/>
                  <a:pt x="273" y="20905"/>
                  <a:pt x="302" y="20919"/>
                </a:cubicBezTo>
                <a:cubicBezTo>
                  <a:pt x="311" y="20900"/>
                  <a:pt x="321" y="20894"/>
                  <a:pt x="331" y="20894"/>
                </a:cubicBezTo>
                <a:cubicBezTo>
                  <a:pt x="350" y="20894"/>
                  <a:pt x="369" y="20919"/>
                  <a:pt x="388" y="20919"/>
                </a:cubicBezTo>
                <a:lnTo>
                  <a:pt x="417" y="20919"/>
                </a:lnTo>
                <a:cubicBezTo>
                  <a:pt x="446" y="20919"/>
                  <a:pt x="489" y="20919"/>
                  <a:pt x="503" y="20905"/>
                </a:cubicBezTo>
                <a:lnTo>
                  <a:pt x="503" y="20948"/>
                </a:lnTo>
                <a:lnTo>
                  <a:pt x="517" y="21006"/>
                </a:lnTo>
                <a:cubicBezTo>
                  <a:pt x="546" y="20977"/>
                  <a:pt x="560" y="20934"/>
                  <a:pt x="560" y="20919"/>
                </a:cubicBezTo>
                <a:cubicBezTo>
                  <a:pt x="560" y="20905"/>
                  <a:pt x="575" y="20891"/>
                  <a:pt x="589" y="20891"/>
                </a:cubicBezTo>
                <a:cubicBezTo>
                  <a:pt x="604" y="20905"/>
                  <a:pt x="614" y="20912"/>
                  <a:pt x="623" y="20912"/>
                </a:cubicBezTo>
                <a:cubicBezTo>
                  <a:pt x="632" y="20912"/>
                  <a:pt x="639" y="20905"/>
                  <a:pt x="647" y="20891"/>
                </a:cubicBezTo>
                <a:cubicBezTo>
                  <a:pt x="656" y="20881"/>
                  <a:pt x="666" y="20858"/>
                  <a:pt x="681" y="20858"/>
                </a:cubicBezTo>
                <a:cubicBezTo>
                  <a:pt x="687" y="20858"/>
                  <a:pt x="695" y="20863"/>
                  <a:pt x="704" y="20876"/>
                </a:cubicBezTo>
                <a:lnTo>
                  <a:pt x="704" y="20891"/>
                </a:lnTo>
                <a:cubicBezTo>
                  <a:pt x="719" y="20876"/>
                  <a:pt x="762" y="20862"/>
                  <a:pt x="790" y="20848"/>
                </a:cubicBezTo>
                <a:lnTo>
                  <a:pt x="848" y="20848"/>
                </a:lnTo>
                <a:cubicBezTo>
                  <a:pt x="862" y="20869"/>
                  <a:pt x="877" y="20876"/>
                  <a:pt x="887" y="20876"/>
                </a:cubicBezTo>
                <a:cubicBezTo>
                  <a:pt x="898" y="20876"/>
                  <a:pt x="905" y="20869"/>
                  <a:pt x="905" y="20862"/>
                </a:cubicBezTo>
                <a:cubicBezTo>
                  <a:pt x="905" y="20862"/>
                  <a:pt x="934" y="20891"/>
                  <a:pt x="934" y="20905"/>
                </a:cubicBezTo>
                <a:cubicBezTo>
                  <a:pt x="937" y="20908"/>
                  <a:pt x="940" y="20909"/>
                  <a:pt x="944" y="20909"/>
                </a:cubicBezTo>
                <a:cubicBezTo>
                  <a:pt x="959" y="20909"/>
                  <a:pt x="977" y="20891"/>
                  <a:pt x="977" y="20891"/>
                </a:cubicBezTo>
                <a:cubicBezTo>
                  <a:pt x="991" y="20876"/>
                  <a:pt x="963" y="20819"/>
                  <a:pt x="948" y="20804"/>
                </a:cubicBezTo>
                <a:cubicBezTo>
                  <a:pt x="948" y="20790"/>
                  <a:pt x="963" y="20761"/>
                  <a:pt x="991" y="20761"/>
                </a:cubicBezTo>
                <a:lnTo>
                  <a:pt x="1006" y="20761"/>
                </a:lnTo>
                <a:cubicBezTo>
                  <a:pt x="1020" y="20776"/>
                  <a:pt x="1049" y="20804"/>
                  <a:pt x="1063" y="20819"/>
                </a:cubicBezTo>
                <a:cubicBezTo>
                  <a:pt x="1092" y="20819"/>
                  <a:pt x="1121" y="20819"/>
                  <a:pt x="1121" y="20833"/>
                </a:cubicBezTo>
                <a:cubicBezTo>
                  <a:pt x="1128" y="20843"/>
                  <a:pt x="1134" y="20847"/>
                  <a:pt x="1139" y="20847"/>
                </a:cubicBezTo>
                <a:cubicBezTo>
                  <a:pt x="1155" y="20847"/>
                  <a:pt x="1167" y="20817"/>
                  <a:pt x="1185" y="20817"/>
                </a:cubicBezTo>
                <a:cubicBezTo>
                  <a:pt x="1187" y="20817"/>
                  <a:pt x="1190" y="20817"/>
                  <a:pt x="1193" y="20819"/>
                </a:cubicBezTo>
                <a:lnTo>
                  <a:pt x="1221" y="20848"/>
                </a:lnTo>
                <a:cubicBezTo>
                  <a:pt x="1236" y="20804"/>
                  <a:pt x="1207" y="20761"/>
                  <a:pt x="1207" y="20761"/>
                </a:cubicBezTo>
                <a:cubicBezTo>
                  <a:pt x="1193" y="20761"/>
                  <a:pt x="1207" y="20747"/>
                  <a:pt x="1250" y="20733"/>
                </a:cubicBezTo>
                <a:lnTo>
                  <a:pt x="1279" y="20733"/>
                </a:lnTo>
                <a:cubicBezTo>
                  <a:pt x="1305" y="20733"/>
                  <a:pt x="1284" y="20792"/>
                  <a:pt x="1312" y="20792"/>
                </a:cubicBezTo>
                <a:cubicBezTo>
                  <a:pt x="1315" y="20792"/>
                  <a:pt x="1318" y="20791"/>
                  <a:pt x="1322" y="20790"/>
                </a:cubicBezTo>
                <a:cubicBezTo>
                  <a:pt x="1336" y="20790"/>
                  <a:pt x="1365" y="20761"/>
                  <a:pt x="1394" y="20761"/>
                </a:cubicBezTo>
                <a:lnTo>
                  <a:pt x="1423" y="20761"/>
                </a:lnTo>
                <a:cubicBezTo>
                  <a:pt x="1466" y="20761"/>
                  <a:pt x="1509" y="20689"/>
                  <a:pt x="1509" y="20661"/>
                </a:cubicBezTo>
                <a:cubicBezTo>
                  <a:pt x="1509" y="20643"/>
                  <a:pt x="1531" y="20631"/>
                  <a:pt x="1547" y="20631"/>
                </a:cubicBezTo>
                <a:cubicBezTo>
                  <a:pt x="1558" y="20631"/>
                  <a:pt x="1566" y="20635"/>
                  <a:pt x="1566" y="20646"/>
                </a:cubicBezTo>
                <a:cubicBezTo>
                  <a:pt x="1562" y="20655"/>
                  <a:pt x="1561" y="20658"/>
                  <a:pt x="1563" y="20658"/>
                </a:cubicBezTo>
                <a:cubicBezTo>
                  <a:pt x="1567" y="20658"/>
                  <a:pt x="1585" y="20638"/>
                  <a:pt x="1595" y="20618"/>
                </a:cubicBezTo>
                <a:cubicBezTo>
                  <a:pt x="1597" y="20616"/>
                  <a:pt x="1599" y="20615"/>
                  <a:pt x="1602" y="20615"/>
                </a:cubicBezTo>
                <a:cubicBezTo>
                  <a:pt x="1621" y="20615"/>
                  <a:pt x="1654" y="20648"/>
                  <a:pt x="1667" y="20661"/>
                </a:cubicBezTo>
                <a:cubicBezTo>
                  <a:pt x="1671" y="20669"/>
                  <a:pt x="1678" y="20671"/>
                  <a:pt x="1686" y="20671"/>
                </a:cubicBezTo>
                <a:cubicBezTo>
                  <a:pt x="1700" y="20671"/>
                  <a:pt x="1717" y="20665"/>
                  <a:pt x="1728" y="20665"/>
                </a:cubicBezTo>
                <a:cubicBezTo>
                  <a:pt x="1734" y="20665"/>
                  <a:pt x="1739" y="20667"/>
                  <a:pt x="1739" y="20675"/>
                </a:cubicBezTo>
                <a:cubicBezTo>
                  <a:pt x="1742" y="20682"/>
                  <a:pt x="1744" y="20685"/>
                  <a:pt x="1746" y="20685"/>
                </a:cubicBezTo>
                <a:cubicBezTo>
                  <a:pt x="1753" y="20685"/>
                  <a:pt x="1753" y="20654"/>
                  <a:pt x="1753" y="20632"/>
                </a:cubicBezTo>
                <a:cubicBezTo>
                  <a:pt x="1753" y="20615"/>
                  <a:pt x="1763" y="20608"/>
                  <a:pt x="1780" y="20608"/>
                </a:cubicBezTo>
                <a:cubicBezTo>
                  <a:pt x="1792" y="20608"/>
                  <a:pt x="1807" y="20612"/>
                  <a:pt x="1825" y="20618"/>
                </a:cubicBezTo>
                <a:lnTo>
                  <a:pt x="1796" y="20661"/>
                </a:lnTo>
                <a:lnTo>
                  <a:pt x="1753" y="20718"/>
                </a:lnTo>
                <a:cubicBezTo>
                  <a:pt x="1782" y="20718"/>
                  <a:pt x="1839" y="20675"/>
                  <a:pt x="1854" y="20661"/>
                </a:cubicBezTo>
                <a:cubicBezTo>
                  <a:pt x="1854" y="20632"/>
                  <a:pt x="1854" y="20603"/>
                  <a:pt x="1839" y="20589"/>
                </a:cubicBezTo>
                <a:lnTo>
                  <a:pt x="1825" y="20575"/>
                </a:lnTo>
                <a:cubicBezTo>
                  <a:pt x="1825" y="20546"/>
                  <a:pt x="1825" y="20517"/>
                  <a:pt x="1825" y="20503"/>
                </a:cubicBezTo>
                <a:cubicBezTo>
                  <a:pt x="1835" y="20493"/>
                  <a:pt x="1852" y="20482"/>
                  <a:pt x="1867" y="20482"/>
                </a:cubicBezTo>
                <a:cubicBezTo>
                  <a:pt x="1873" y="20482"/>
                  <a:pt x="1878" y="20484"/>
                  <a:pt x="1882" y="20488"/>
                </a:cubicBezTo>
                <a:cubicBezTo>
                  <a:pt x="1895" y="20508"/>
                  <a:pt x="1905" y="20516"/>
                  <a:pt x="1915" y="20516"/>
                </a:cubicBezTo>
                <a:cubicBezTo>
                  <a:pt x="1927" y="20516"/>
                  <a:pt x="1938" y="20504"/>
                  <a:pt x="1954" y="20488"/>
                </a:cubicBezTo>
                <a:lnTo>
                  <a:pt x="1968" y="20474"/>
                </a:lnTo>
                <a:cubicBezTo>
                  <a:pt x="2012" y="20474"/>
                  <a:pt x="2026" y="20488"/>
                  <a:pt x="2026" y="20503"/>
                </a:cubicBezTo>
                <a:lnTo>
                  <a:pt x="2012" y="20517"/>
                </a:lnTo>
                <a:lnTo>
                  <a:pt x="1983" y="20546"/>
                </a:lnTo>
                <a:cubicBezTo>
                  <a:pt x="1968" y="20575"/>
                  <a:pt x="1983" y="20675"/>
                  <a:pt x="1983" y="20704"/>
                </a:cubicBezTo>
                <a:cubicBezTo>
                  <a:pt x="1983" y="20714"/>
                  <a:pt x="1983" y="20724"/>
                  <a:pt x="1983" y="20733"/>
                </a:cubicBezTo>
                <a:cubicBezTo>
                  <a:pt x="1983" y="20718"/>
                  <a:pt x="1997" y="20675"/>
                  <a:pt x="1997" y="20675"/>
                </a:cubicBezTo>
                <a:cubicBezTo>
                  <a:pt x="2002" y="20672"/>
                  <a:pt x="2007" y="20671"/>
                  <a:pt x="2010" y="20671"/>
                </a:cubicBezTo>
                <a:cubicBezTo>
                  <a:pt x="2026" y="20671"/>
                  <a:pt x="2026" y="20695"/>
                  <a:pt x="2026" y="20718"/>
                </a:cubicBezTo>
                <a:cubicBezTo>
                  <a:pt x="2040" y="20718"/>
                  <a:pt x="2069" y="20646"/>
                  <a:pt x="2083" y="20632"/>
                </a:cubicBezTo>
                <a:cubicBezTo>
                  <a:pt x="2112" y="20618"/>
                  <a:pt x="2127" y="20575"/>
                  <a:pt x="2141" y="20560"/>
                </a:cubicBezTo>
                <a:cubicBezTo>
                  <a:pt x="2142" y="20559"/>
                  <a:pt x="2145" y="20558"/>
                  <a:pt x="2147" y="20558"/>
                </a:cubicBezTo>
                <a:cubicBezTo>
                  <a:pt x="2170" y="20558"/>
                  <a:pt x="2229" y="20606"/>
                  <a:pt x="2241" y="20632"/>
                </a:cubicBezTo>
                <a:cubicBezTo>
                  <a:pt x="2256" y="20661"/>
                  <a:pt x="2270" y="20689"/>
                  <a:pt x="2270" y="20704"/>
                </a:cubicBezTo>
                <a:lnTo>
                  <a:pt x="2285" y="20704"/>
                </a:lnTo>
                <a:cubicBezTo>
                  <a:pt x="2285" y="20704"/>
                  <a:pt x="2299" y="20689"/>
                  <a:pt x="2299" y="20675"/>
                </a:cubicBezTo>
                <a:cubicBezTo>
                  <a:pt x="2313" y="20675"/>
                  <a:pt x="2313" y="20661"/>
                  <a:pt x="2313" y="20646"/>
                </a:cubicBezTo>
                <a:cubicBezTo>
                  <a:pt x="2313" y="20619"/>
                  <a:pt x="2319" y="20603"/>
                  <a:pt x="2327" y="20603"/>
                </a:cubicBezTo>
                <a:cubicBezTo>
                  <a:pt x="2332" y="20603"/>
                  <a:pt x="2337" y="20607"/>
                  <a:pt x="2342" y="20618"/>
                </a:cubicBezTo>
                <a:lnTo>
                  <a:pt x="2356" y="20632"/>
                </a:lnTo>
                <a:cubicBezTo>
                  <a:pt x="2371" y="20632"/>
                  <a:pt x="2443" y="20603"/>
                  <a:pt x="2500" y="20575"/>
                </a:cubicBezTo>
                <a:lnTo>
                  <a:pt x="2558" y="20646"/>
                </a:lnTo>
                <a:cubicBezTo>
                  <a:pt x="2572" y="20632"/>
                  <a:pt x="2586" y="20589"/>
                  <a:pt x="2586" y="20575"/>
                </a:cubicBezTo>
                <a:cubicBezTo>
                  <a:pt x="2586" y="20569"/>
                  <a:pt x="2596" y="20565"/>
                  <a:pt x="2609" y="20565"/>
                </a:cubicBezTo>
                <a:cubicBezTo>
                  <a:pt x="2626" y="20565"/>
                  <a:pt x="2650" y="20572"/>
                  <a:pt x="2658" y="20589"/>
                </a:cubicBezTo>
                <a:cubicBezTo>
                  <a:pt x="2658" y="20601"/>
                  <a:pt x="2661" y="20605"/>
                  <a:pt x="2664" y="20605"/>
                </a:cubicBezTo>
                <a:cubicBezTo>
                  <a:pt x="2668" y="20605"/>
                  <a:pt x="2672" y="20597"/>
                  <a:pt x="2672" y="20589"/>
                </a:cubicBezTo>
                <a:cubicBezTo>
                  <a:pt x="2683" y="20579"/>
                  <a:pt x="2700" y="20569"/>
                  <a:pt x="2730" y="20569"/>
                </a:cubicBezTo>
                <a:cubicBezTo>
                  <a:pt x="2742" y="20569"/>
                  <a:pt x="2756" y="20570"/>
                  <a:pt x="2773" y="20575"/>
                </a:cubicBezTo>
                <a:lnTo>
                  <a:pt x="2859" y="20575"/>
                </a:lnTo>
                <a:cubicBezTo>
                  <a:pt x="2863" y="20570"/>
                  <a:pt x="2868" y="20569"/>
                  <a:pt x="2871" y="20569"/>
                </a:cubicBezTo>
                <a:cubicBezTo>
                  <a:pt x="2881" y="20569"/>
                  <a:pt x="2888" y="20579"/>
                  <a:pt x="2888" y="20589"/>
                </a:cubicBezTo>
                <a:lnTo>
                  <a:pt x="2888" y="20603"/>
                </a:lnTo>
                <a:lnTo>
                  <a:pt x="2902" y="20618"/>
                </a:lnTo>
                <a:cubicBezTo>
                  <a:pt x="2917" y="20603"/>
                  <a:pt x="2931" y="20531"/>
                  <a:pt x="2960" y="20531"/>
                </a:cubicBezTo>
                <a:cubicBezTo>
                  <a:pt x="2974" y="20531"/>
                  <a:pt x="3003" y="20560"/>
                  <a:pt x="3017" y="20589"/>
                </a:cubicBezTo>
                <a:cubicBezTo>
                  <a:pt x="3019" y="20591"/>
                  <a:pt x="3021" y="20592"/>
                  <a:pt x="3023" y="20592"/>
                </a:cubicBezTo>
                <a:cubicBezTo>
                  <a:pt x="3035" y="20592"/>
                  <a:pt x="3048" y="20551"/>
                  <a:pt x="3060" y="20488"/>
                </a:cubicBezTo>
                <a:lnTo>
                  <a:pt x="3132" y="20488"/>
                </a:lnTo>
                <a:cubicBezTo>
                  <a:pt x="3132" y="20503"/>
                  <a:pt x="3118" y="20560"/>
                  <a:pt x="3103" y="20575"/>
                </a:cubicBezTo>
                <a:cubicBezTo>
                  <a:pt x="3103" y="20589"/>
                  <a:pt x="3132" y="20603"/>
                  <a:pt x="3190" y="20603"/>
                </a:cubicBezTo>
                <a:lnTo>
                  <a:pt x="3190" y="20517"/>
                </a:lnTo>
                <a:cubicBezTo>
                  <a:pt x="3190" y="20503"/>
                  <a:pt x="3190" y="20488"/>
                  <a:pt x="3204" y="20488"/>
                </a:cubicBezTo>
                <a:lnTo>
                  <a:pt x="3218" y="20488"/>
                </a:lnTo>
                <a:cubicBezTo>
                  <a:pt x="3218" y="20503"/>
                  <a:pt x="3233" y="20531"/>
                  <a:pt x="3247" y="20546"/>
                </a:cubicBezTo>
                <a:lnTo>
                  <a:pt x="3276" y="20517"/>
                </a:lnTo>
                <a:lnTo>
                  <a:pt x="3290" y="20474"/>
                </a:lnTo>
                <a:cubicBezTo>
                  <a:pt x="3297" y="20469"/>
                  <a:pt x="3304" y="20467"/>
                  <a:pt x="3310" y="20467"/>
                </a:cubicBezTo>
                <a:cubicBezTo>
                  <a:pt x="3342" y="20467"/>
                  <a:pt x="3362" y="20524"/>
                  <a:pt x="3362" y="20560"/>
                </a:cubicBezTo>
                <a:cubicBezTo>
                  <a:pt x="3362" y="20574"/>
                  <a:pt x="3366" y="20579"/>
                  <a:pt x="3373" y="20579"/>
                </a:cubicBezTo>
                <a:cubicBezTo>
                  <a:pt x="3387" y="20579"/>
                  <a:pt x="3410" y="20556"/>
                  <a:pt x="3420" y="20546"/>
                </a:cubicBezTo>
                <a:cubicBezTo>
                  <a:pt x="3428" y="20538"/>
                  <a:pt x="3436" y="20529"/>
                  <a:pt x="3444" y="20529"/>
                </a:cubicBezTo>
                <a:cubicBezTo>
                  <a:pt x="3451" y="20529"/>
                  <a:pt x="3457" y="20534"/>
                  <a:pt x="3463" y="20546"/>
                </a:cubicBezTo>
                <a:cubicBezTo>
                  <a:pt x="3491" y="20546"/>
                  <a:pt x="3563" y="20531"/>
                  <a:pt x="3606" y="20503"/>
                </a:cubicBezTo>
                <a:lnTo>
                  <a:pt x="3621" y="20503"/>
                </a:lnTo>
                <a:lnTo>
                  <a:pt x="3649" y="20517"/>
                </a:lnTo>
                <a:cubicBezTo>
                  <a:pt x="3664" y="20517"/>
                  <a:pt x="3721" y="20503"/>
                  <a:pt x="3779" y="20474"/>
                </a:cubicBezTo>
                <a:lnTo>
                  <a:pt x="3807" y="20445"/>
                </a:lnTo>
                <a:cubicBezTo>
                  <a:pt x="3807" y="20440"/>
                  <a:pt x="3809" y="20439"/>
                  <a:pt x="3812" y="20439"/>
                </a:cubicBezTo>
                <a:cubicBezTo>
                  <a:pt x="3817" y="20439"/>
                  <a:pt x="3827" y="20445"/>
                  <a:pt x="3836" y="20445"/>
                </a:cubicBezTo>
                <a:lnTo>
                  <a:pt x="3851" y="20488"/>
                </a:lnTo>
                <a:cubicBezTo>
                  <a:pt x="3894" y="20474"/>
                  <a:pt x="3937" y="20445"/>
                  <a:pt x="3966" y="20431"/>
                </a:cubicBezTo>
                <a:lnTo>
                  <a:pt x="3994" y="20460"/>
                </a:lnTo>
                <a:cubicBezTo>
                  <a:pt x="4009" y="20474"/>
                  <a:pt x="4023" y="20479"/>
                  <a:pt x="4037" y="20479"/>
                </a:cubicBezTo>
                <a:cubicBezTo>
                  <a:pt x="4066" y="20479"/>
                  <a:pt x="4095" y="20460"/>
                  <a:pt x="4124" y="20460"/>
                </a:cubicBezTo>
                <a:lnTo>
                  <a:pt x="4167" y="20445"/>
                </a:lnTo>
                <a:cubicBezTo>
                  <a:pt x="4170" y="20456"/>
                  <a:pt x="4175" y="20460"/>
                  <a:pt x="4180" y="20460"/>
                </a:cubicBezTo>
                <a:cubicBezTo>
                  <a:pt x="4194" y="20460"/>
                  <a:pt x="4213" y="20420"/>
                  <a:pt x="4224" y="20388"/>
                </a:cubicBezTo>
                <a:cubicBezTo>
                  <a:pt x="4238" y="20359"/>
                  <a:pt x="4253" y="20316"/>
                  <a:pt x="4267" y="20316"/>
                </a:cubicBezTo>
                <a:cubicBezTo>
                  <a:pt x="4267" y="20316"/>
                  <a:pt x="4282" y="20316"/>
                  <a:pt x="4282" y="20330"/>
                </a:cubicBezTo>
                <a:lnTo>
                  <a:pt x="4267" y="20345"/>
                </a:lnTo>
                <a:lnTo>
                  <a:pt x="4267" y="20416"/>
                </a:lnTo>
                <a:cubicBezTo>
                  <a:pt x="4282" y="20460"/>
                  <a:pt x="4382" y="20488"/>
                  <a:pt x="4397" y="20503"/>
                </a:cubicBezTo>
                <a:cubicBezTo>
                  <a:pt x="4411" y="20531"/>
                  <a:pt x="4411" y="20575"/>
                  <a:pt x="4382" y="20603"/>
                </a:cubicBezTo>
                <a:cubicBezTo>
                  <a:pt x="4411" y="20603"/>
                  <a:pt x="4440" y="20603"/>
                  <a:pt x="4454" y="20575"/>
                </a:cubicBezTo>
                <a:lnTo>
                  <a:pt x="4468" y="20575"/>
                </a:lnTo>
                <a:cubicBezTo>
                  <a:pt x="4483" y="20546"/>
                  <a:pt x="4440" y="20488"/>
                  <a:pt x="4425" y="20460"/>
                </a:cubicBezTo>
                <a:cubicBezTo>
                  <a:pt x="4413" y="20435"/>
                  <a:pt x="4465" y="20399"/>
                  <a:pt x="4498" y="20399"/>
                </a:cubicBezTo>
                <a:cubicBezTo>
                  <a:pt x="4503" y="20399"/>
                  <a:pt x="4508" y="20400"/>
                  <a:pt x="4511" y="20402"/>
                </a:cubicBezTo>
                <a:cubicBezTo>
                  <a:pt x="4540" y="20431"/>
                  <a:pt x="4540" y="20460"/>
                  <a:pt x="4526" y="20460"/>
                </a:cubicBezTo>
                <a:cubicBezTo>
                  <a:pt x="4511" y="20460"/>
                  <a:pt x="4511" y="20488"/>
                  <a:pt x="4511" y="20488"/>
                </a:cubicBezTo>
                <a:cubicBezTo>
                  <a:pt x="4526" y="20503"/>
                  <a:pt x="4555" y="20517"/>
                  <a:pt x="4569" y="20531"/>
                </a:cubicBezTo>
                <a:cubicBezTo>
                  <a:pt x="4569" y="20533"/>
                  <a:pt x="4569" y="20534"/>
                  <a:pt x="4570" y="20534"/>
                </a:cubicBezTo>
                <a:cubicBezTo>
                  <a:pt x="4573" y="20534"/>
                  <a:pt x="4585" y="20501"/>
                  <a:pt x="4598" y="20488"/>
                </a:cubicBezTo>
                <a:cubicBezTo>
                  <a:pt x="4598" y="20474"/>
                  <a:pt x="4612" y="20460"/>
                  <a:pt x="4641" y="20460"/>
                </a:cubicBezTo>
                <a:lnTo>
                  <a:pt x="4641" y="20416"/>
                </a:lnTo>
                <a:lnTo>
                  <a:pt x="4626" y="20345"/>
                </a:lnTo>
                <a:lnTo>
                  <a:pt x="4626" y="20345"/>
                </a:lnTo>
                <a:cubicBezTo>
                  <a:pt x="4670" y="20359"/>
                  <a:pt x="4713" y="20359"/>
                  <a:pt x="4713" y="20359"/>
                </a:cubicBezTo>
                <a:cubicBezTo>
                  <a:pt x="4713" y="20359"/>
                  <a:pt x="4745" y="20335"/>
                  <a:pt x="4761" y="20335"/>
                </a:cubicBezTo>
                <a:cubicBezTo>
                  <a:pt x="4766" y="20335"/>
                  <a:pt x="4770" y="20337"/>
                  <a:pt x="4770" y="20345"/>
                </a:cubicBezTo>
                <a:cubicBezTo>
                  <a:pt x="4770" y="20352"/>
                  <a:pt x="4781" y="20355"/>
                  <a:pt x="4793" y="20355"/>
                </a:cubicBezTo>
                <a:cubicBezTo>
                  <a:pt x="4806" y="20355"/>
                  <a:pt x="4820" y="20352"/>
                  <a:pt x="4828" y="20345"/>
                </a:cubicBezTo>
                <a:cubicBezTo>
                  <a:pt x="4831" y="20337"/>
                  <a:pt x="4836" y="20333"/>
                  <a:pt x="4842" y="20333"/>
                </a:cubicBezTo>
                <a:cubicBezTo>
                  <a:pt x="4856" y="20333"/>
                  <a:pt x="4874" y="20360"/>
                  <a:pt x="4885" y="20402"/>
                </a:cubicBezTo>
                <a:lnTo>
                  <a:pt x="4928" y="20330"/>
                </a:lnTo>
                <a:cubicBezTo>
                  <a:pt x="4928" y="20330"/>
                  <a:pt x="4957" y="20330"/>
                  <a:pt x="4971" y="20345"/>
                </a:cubicBezTo>
                <a:cubicBezTo>
                  <a:pt x="4985" y="20362"/>
                  <a:pt x="4995" y="20369"/>
                  <a:pt x="5004" y="20369"/>
                </a:cubicBezTo>
                <a:cubicBezTo>
                  <a:pt x="5025" y="20369"/>
                  <a:pt x="5038" y="20336"/>
                  <a:pt x="5057" y="20316"/>
                </a:cubicBezTo>
                <a:cubicBezTo>
                  <a:pt x="5057" y="20316"/>
                  <a:pt x="5129" y="20215"/>
                  <a:pt x="5129" y="20215"/>
                </a:cubicBezTo>
                <a:cubicBezTo>
                  <a:pt x="5144" y="20215"/>
                  <a:pt x="5158" y="20215"/>
                  <a:pt x="5158" y="20230"/>
                </a:cubicBezTo>
                <a:cubicBezTo>
                  <a:pt x="5187" y="20268"/>
                  <a:pt x="5203" y="20281"/>
                  <a:pt x="5227" y="20281"/>
                </a:cubicBezTo>
                <a:cubicBezTo>
                  <a:pt x="5239" y="20281"/>
                  <a:pt x="5254" y="20278"/>
                  <a:pt x="5273" y="20273"/>
                </a:cubicBezTo>
                <a:lnTo>
                  <a:pt x="5345" y="20258"/>
                </a:lnTo>
                <a:cubicBezTo>
                  <a:pt x="5367" y="20275"/>
                  <a:pt x="5392" y="20284"/>
                  <a:pt x="5416" y="20284"/>
                </a:cubicBezTo>
                <a:cubicBezTo>
                  <a:pt x="5452" y="20284"/>
                  <a:pt x="5485" y="20265"/>
                  <a:pt x="5503" y="20230"/>
                </a:cubicBezTo>
                <a:lnTo>
                  <a:pt x="5575" y="20230"/>
                </a:lnTo>
                <a:cubicBezTo>
                  <a:pt x="5575" y="20231"/>
                  <a:pt x="5575" y="20232"/>
                  <a:pt x="5575" y="20232"/>
                </a:cubicBezTo>
                <a:cubicBezTo>
                  <a:pt x="5578" y="20232"/>
                  <a:pt x="5591" y="20187"/>
                  <a:pt x="5603" y="20187"/>
                </a:cubicBezTo>
                <a:cubicBezTo>
                  <a:pt x="5618" y="20187"/>
                  <a:pt x="5632" y="20215"/>
                  <a:pt x="5646" y="20215"/>
                </a:cubicBezTo>
                <a:cubicBezTo>
                  <a:pt x="5675" y="20215"/>
                  <a:pt x="5704" y="20215"/>
                  <a:pt x="5718" y="20201"/>
                </a:cubicBezTo>
                <a:cubicBezTo>
                  <a:pt x="5729" y="20190"/>
                  <a:pt x="5734" y="20185"/>
                  <a:pt x="5736" y="20185"/>
                </a:cubicBezTo>
                <a:cubicBezTo>
                  <a:pt x="5740" y="20185"/>
                  <a:pt x="5738" y="20198"/>
                  <a:pt x="5747" y="20215"/>
                </a:cubicBezTo>
                <a:cubicBezTo>
                  <a:pt x="5747" y="20230"/>
                  <a:pt x="5761" y="20244"/>
                  <a:pt x="5761" y="20244"/>
                </a:cubicBezTo>
                <a:lnTo>
                  <a:pt x="5819" y="20244"/>
                </a:lnTo>
                <a:lnTo>
                  <a:pt x="5876" y="20258"/>
                </a:lnTo>
                <a:cubicBezTo>
                  <a:pt x="5891" y="20237"/>
                  <a:pt x="5909" y="20230"/>
                  <a:pt x="5923" y="20230"/>
                </a:cubicBezTo>
                <a:cubicBezTo>
                  <a:pt x="5937" y="20230"/>
                  <a:pt x="5948" y="20237"/>
                  <a:pt x="5948" y="20244"/>
                </a:cubicBezTo>
                <a:cubicBezTo>
                  <a:pt x="5963" y="20244"/>
                  <a:pt x="6020" y="20316"/>
                  <a:pt x="6049" y="20316"/>
                </a:cubicBezTo>
                <a:cubicBezTo>
                  <a:pt x="6077" y="20302"/>
                  <a:pt x="6092" y="20273"/>
                  <a:pt x="6077" y="20258"/>
                </a:cubicBezTo>
                <a:lnTo>
                  <a:pt x="6077" y="20244"/>
                </a:lnTo>
                <a:cubicBezTo>
                  <a:pt x="6077" y="20230"/>
                  <a:pt x="6077" y="20201"/>
                  <a:pt x="6092" y="20201"/>
                </a:cubicBezTo>
                <a:cubicBezTo>
                  <a:pt x="6096" y="20192"/>
                  <a:pt x="6099" y="20189"/>
                  <a:pt x="6102" y="20189"/>
                </a:cubicBezTo>
                <a:cubicBezTo>
                  <a:pt x="6106" y="20189"/>
                  <a:pt x="6106" y="20205"/>
                  <a:pt x="6106" y="20215"/>
                </a:cubicBezTo>
                <a:lnTo>
                  <a:pt x="6135" y="20258"/>
                </a:lnTo>
                <a:cubicBezTo>
                  <a:pt x="6149" y="20230"/>
                  <a:pt x="6149" y="20201"/>
                  <a:pt x="6149" y="20172"/>
                </a:cubicBezTo>
                <a:lnTo>
                  <a:pt x="6192" y="20201"/>
                </a:lnTo>
                <a:cubicBezTo>
                  <a:pt x="6221" y="20230"/>
                  <a:pt x="6279" y="20201"/>
                  <a:pt x="6322" y="20244"/>
                </a:cubicBezTo>
                <a:lnTo>
                  <a:pt x="6336" y="20244"/>
                </a:lnTo>
                <a:cubicBezTo>
                  <a:pt x="6339" y="20243"/>
                  <a:pt x="6342" y="20242"/>
                  <a:pt x="6346" y="20242"/>
                </a:cubicBezTo>
                <a:cubicBezTo>
                  <a:pt x="6371" y="20242"/>
                  <a:pt x="6394" y="20289"/>
                  <a:pt x="6394" y="20302"/>
                </a:cubicBezTo>
                <a:cubicBezTo>
                  <a:pt x="6394" y="20330"/>
                  <a:pt x="6365" y="20359"/>
                  <a:pt x="6336" y="20388"/>
                </a:cubicBezTo>
                <a:lnTo>
                  <a:pt x="6379" y="20402"/>
                </a:lnTo>
                <a:cubicBezTo>
                  <a:pt x="6408" y="20402"/>
                  <a:pt x="6408" y="20373"/>
                  <a:pt x="6408" y="20345"/>
                </a:cubicBezTo>
                <a:lnTo>
                  <a:pt x="6408" y="20316"/>
                </a:lnTo>
                <a:cubicBezTo>
                  <a:pt x="6408" y="20289"/>
                  <a:pt x="6446" y="20200"/>
                  <a:pt x="6474" y="20200"/>
                </a:cubicBezTo>
                <a:cubicBezTo>
                  <a:pt x="6476" y="20200"/>
                  <a:pt x="6478" y="20200"/>
                  <a:pt x="6480" y="20201"/>
                </a:cubicBezTo>
                <a:cubicBezTo>
                  <a:pt x="6509" y="20201"/>
                  <a:pt x="6523" y="20201"/>
                  <a:pt x="6523" y="20172"/>
                </a:cubicBezTo>
                <a:lnTo>
                  <a:pt x="6523" y="20158"/>
                </a:lnTo>
                <a:lnTo>
                  <a:pt x="6523" y="20115"/>
                </a:lnTo>
                <a:cubicBezTo>
                  <a:pt x="6548" y="20128"/>
                  <a:pt x="6631" y="20175"/>
                  <a:pt x="6659" y="20175"/>
                </a:cubicBezTo>
                <a:cubicBezTo>
                  <a:pt x="6662" y="20175"/>
                  <a:pt x="6665" y="20174"/>
                  <a:pt x="6667" y="20172"/>
                </a:cubicBezTo>
                <a:cubicBezTo>
                  <a:pt x="6695" y="20172"/>
                  <a:pt x="6753" y="20144"/>
                  <a:pt x="6796" y="20115"/>
                </a:cubicBezTo>
                <a:lnTo>
                  <a:pt x="6839" y="20086"/>
                </a:lnTo>
                <a:lnTo>
                  <a:pt x="6853" y="20086"/>
                </a:lnTo>
                <a:cubicBezTo>
                  <a:pt x="6882" y="20086"/>
                  <a:pt x="6882" y="20129"/>
                  <a:pt x="6853" y="20158"/>
                </a:cubicBezTo>
                <a:lnTo>
                  <a:pt x="6825" y="20187"/>
                </a:lnTo>
                <a:lnTo>
                  <a:pt x="6781" y="20201"/>
                </a:lnTo>
                <a:cubicBezTo>
                  <a:pt x="6753" y="20215"/>
                  <a:pt x="6724" y="20244"/>
                  <a:pt x="6738" y="20273"/>
                </a:cubicBezTo>
                <a:lnTo>
                  <a:pt x="6767" y="20244"/>
                </a:lnTo>
                <a:cubicBezTo>
                  <a:pt x="6810" y="20230"/>
                  <a:pt x="6853" y="20230"/>
                  <a:pt x="6882" y="20172"/>
                </a:cubicBezTo>
                <a:lnTo>
                  <a:pt x="6896" y="20144"/>
                </a:lnTo>
                <a:cubicBezTo>
                  <a:pt x="6918" y="20136"/>
                  <a:pt x="6950" y="20133"/>
                  <a:pt x="6984" y="20133"/>
                </a:cubicBezTo>
                <a:cubicBezTo>
                  <a:pt x="7019" y="20133"/>
                  <a:pt x="7054" y="20136"/>
                  <a:pt x="7083" y="20144"/>
                </a:cubicBezTo>
                <a:lnTo>
                  <a:pt x="7141" y="20158"/>
                </a:lnTo>
                <a:lnTo>
                  <a:pt x="7198" y="20158"/>
                </a:lnTo>
                <a:cubicBezTo>
                  <a:pt x="7256" y="20158"/>
                  <a:pt x="7327" y="20086"/>
                  <a:pt x="7313" y="20072"/>
                </a:cubicBezTo>
                <a:cubicBezTo>
                  <a:pt x="7313" y="20060"/>
                  <a:pt x="7316" y="20055"/>
                  <a:pt x="7322" y="20055"/>
                </a:cubicBezTo>
                <a:cubicBezTo>
                  <a:pt x="7330" y="20055"/>
                  <a:pt x="7346" y="20063"/>
                  <a:pt x="7371" y="20072"/>
                </a:cubicBezTo>
                <a:lnTo>
                  <a:pt x="7385" y="20144"/>
                </a:lnTo>
                <a:lnTo>
                  <a:pt x="7385" y="20158"/>
                </a:lnTo>
                <a:cubicBezTo>
                  <a:pt x="7385" y="20162"/>
                  <a:pt x="7386" y="20164"/>
                  <a:pt x="7388" y="20164"/>
                </a:cubicBezTo>
                <a:cubicBezTo>
                  <a:pt x="7393" y="20164"/>
                  <a:pt x="7403" y="20150"/>
                  <a:pt x="7414" y="20129"/>
                </a:cubicBezTo>
                <a:lnTo>
                  <a:pt x="7428" y="20100"/>
                </a:lnTo>
                <a:cubicBezTo>
                  <a:pt x="7442" y="20100"/>
                  <a:pt x="7457" y="20086"/>
                  <a:pt x="7457" y="20086"/>
                </a:cubicBezTo>
                <a:lnTo>
                  <a:pt x="7500" y="20215"/>
                </a:lnTo>
                <a:cubicBezTo>
                  <a:pt x="7554" y="20183"/>
                  <a:pt x="7600" y="20167"/>
                  <a:pt x="7619" y="20167"/>
                </a:cubicBezTo>
                <a:cubicBezTo>
                  <a:pt x="7626" y="20167"/>
                  <a:pt x="7629" y="20169"/>
                  <a:pt x="7629" y="20172"/>
                </a:cubicBezTo>
                <a:lnTo>
                  <a:pt x="7615" y="20187"/>
                </a:lnTo>
                <a:lnTo>
                  <a:pt x="7600" y="20244"/>
                </a:lnTo>
                <a:cubicBezTo>
                  <a:pt x="7597" y="20243"/>
                  <a:pt x="7593" y="20242"/>
                  <a:pt x="7590" y="20242"/>
                </a:cubicBezTo>
                <a:cubicBezTo>
                  <a:pt x="7557" y="20242"/>
                  <a:pt x="7559" y="20304"/>
                  <a:pt x="7572" y="20330"/>
                </a:cubicBezTo>
                <a:cubicBezTo>
                  <a:pt x="7586" y="20359"/>
                  <a:pt x="7543" y="20388"/>
                  <a:pt x="7500" y="20416"/>
                </a:cubicBezTo>
                <a:lnTo>
                  <a:pt x="7442" y="20402"/>
                </a:lnTo>
                <a:lnTo>
                  <a:pt x="7414" y="20388"/>
                </a:lnTo>
                <a:cubicBezTo>
                  <a:pt x="7401" y="20413"/>
                  <a:pt x="7365" y="20462"/>
                  <a:pt x="7347" y="20462"/>
                </a:cubicBezTo>
                <a:cubicBezTo>
                  <a:pt x="7345" y="20462"/>
                  <a:pt x="7343" y="20461"/>
                  <a:pt x="7342" y="20460"/>
                </a:cubicBezTo>
                <a:cubicBezTo>
                  <a:pt x="7329" y="20460"/>
                  <a:pt x="7280" y="20400"/>
                  <a:pt x="7250" y="20400"/>
                </a:cubicBezTo>
                <a:cubicBezTo>
                  <a:pt x="7247" y="20400"/>
                  <a:pt x="7244" y="20401"/>
                  <a:pt x="7241" y="20402"/>
                </a:cubicBezTo>
                <a:cubicBezTo>
                  <a:pt x="7213" y="20416"/>
                  <a:pt x="7213" y="20460"/>
                  <a:pt x="7227" y="20474"/>
                </a:cubicBezTo>
                <a:cubicBezTo>
                  <a:pt x="7227" y="20474"/>
                  <a:pt x="7256" y="20517"/>
                  <a:pt x="7284" y="20560"/>
                </a:cubicBezTo>
                <a:lnTo>
                  <a:pt x="7371" y="20546"/>
                </a:lnTo>
                <a:cubicBezTo>
                  <a:pt x="7385" y="20546"/>
                  <a:pt x="7385" y="20546"/>
                  <a:pt x="7399" y="20560"/>
                </a:cubicBezTo>
                <a:cubicBezTo>
                  <a:pt x="7414" y="20575"/>
                  <a:pt x="7399" y="20603"/>
                  <a:pt x="7385" y="20618"/>
                </a:cubicBezTo>
                <a:lnTo>
                  <a:pt x="7327" y="20618"/>
                </a:lnTo>
                <a:lnTo>
                  <a:pt x="7284" y="20603"/>
                </a:lnTo>
                <a:cubicBezTo>
                  <a:pt x="7227" y="20646"/>
                  <a:pt x="7184" y="20689"/>
                  <a:pt x="7169" y="20689"/>
                </a:cubicBezTo>
                <a:lnTo>
                  <a:pt x="7155" y="20689"/>
                </a:lnTo>
                <a:lnTo>
                  <a:pt x="7054" y="20646"/>
                </a:lnTo>
                <a:lnTo>
                  <a:pt x="7011" y="20661"/>
                </a:lnTo>
                <a:cubicBezTo>
                  <a:pt x="7004" y="20664"/>
                  <a:pt x="6996" y="20666"/>
                  <a:pt x="6988" y="20666"/>
                </a:cubicBezTo>
                <a:cubicBezTo>
                  <a:pt x="6964" y="20666"/>
                  <a:pt x="6940" y="20650"/>
                  <a:pt x="6940" y="20618"/>
                </a:cubicBezTo>
                <a:lnTo>
                  <a:pt x="6968" y="20589"/>
                </a:lnTo>
                <a:cubicBezTo>
                  <a:pt x="6983" y="20575"/>
                  <a:pt x="6997" y="20575"/>
                  <a:pt x="7011" y="20575"/>
                </a:cubicBezTo>
                <a:cubicBezTo>
                  <a:pt x="7034" y="20537"/>
                  <a:pt x="7049" y="20519"/>
                  <a:pt x="7062" y="20519"/>
                </a:cubicBezTo>
                <a:cubicBezTo>
                  <a:pt x="7074" y="20519"/>
                  <a:pt x="7084" y="20533"/>
                  <a:pt x="7098" y="20560"/>
                </a:cubicBezTo>
                <a:lnTo>
                  <a:pt x="7126" y="20603"/>
                </a:lnTo>
                <a:cubicBezTo>
                  <a:pt x="7155" y="20603"/>
                  <a:pt x="7155" y="20517"/>
                  <a:pt x="7141" y="20488"/>
                </a:cubicBezTo>
                <a:cubicBezTo>
                  <a:pt x="7126" y="20460"/>
                  <a:pt x="7098" y="20431"/>
                  <a:pt x="7083" y="20431"/>
                </a:cubicBezTo>
                <a:lnTo>
                  <a:pt x="7054" y="20445"/>
                </a:lnTo>
                <a:cubicBezTo>
                  <a:pt x="7045" y="20445"/>
                  <a:pt x="7035" y="20458"/>
                  <a:pt x="7026" y="20458"/>
                </a:cubicBezTo>
                <a:cubicBezTo>
                  <a:pt x="7021" y="20458"/>
                  <a:pt x="7016" y="20455"/>
                  <a:pt x="7011" y="20445"/>
                </a:cubicBezTo>
                <a:lnTo>
                  <a:pt x="6997" y="20431"/>
                </a:lnTo>
                <a:cubicBezTo>
                  <a:pt x="6983" y="20416"/>
                  <a:pt x="6968" y="20388"/>
                  <a:pt x="6983" y="20373"/>
                </a:cubicBezTo>
                <a:lnTo>
                  <a:pt x="6983" y="20345"/>
                </a:lnTo>
                <a:cubicBezTo>
                  <a:pt x="6983" y="20330"/>
                  <a:pt x="6983" y="20316"/>
                  <a:pt x="6983" y="20316"/>
                </a:cubicBezTo>
                <a:cubicBezTo>
                  <a:pt x="6975" y="20309"/>
                  <a:pt x="6968" y="20305"/>
                  <a:pt x="6963" y="20305"/>
                </a:cubicBezTo>
                <a:cubicBezTo>
                  <a:pt x="6957" y="20305"/>
                  <a:pt x="6954" y="20309"/>
                  <a:pt x="6954" y="20316"/>
                </a:cubicBezTo>
                <a:lnTo>
                  <a:pt x="6925" y="20330"/>
                </a:lnTo>
                <a:cubicBezTo>
                  <a:pt x="6925" y="20373"/>
                  <a:pt x="6925" y="20431"/>
                  <a:pt x="6940" y="20460"/>
                </a:cubicBezTo>
                <a:lnTo>
                  <a:pt x="6954" y="20474"/>
                </a:lnTo>
                <a:cubicBezTo>
                  <a:pt x="6954" y="20503"/>
                  <a:pt x="7011" y="20488"/>
                  <a:pt x="6983" y="20546"/>
                </a:cubicBezTo>
                <a:cubicBezTo>
                  <a:pt x="6980" y="20548"/>
                  <a:pt x="6977" y="20550"/>
                  <a:pt x="6973" y="20550"/>
                </a:cubicBezTo>
                <a:cubicBezTo>
                  <a:pt x="6953" y="20550"/>
                  <a:pt x="6920" y="20524"/>
                  <a:pt x="6896" y="20488"/>
                </a:cubicBezTo>
                <a:lnTo>
                  <a:pt x="6896" y="20474"/>
                </a:lnTo>
                <a:cubicBezTo>
                  <a:pt x="6882" y="20474"/>
                  <a:pt x="6853" y="20488"/>
                  <a:pt x="6839" y="20503"/>
                </a:cubicBezTo>
                <a:cubicBezTo>
                  <a:pt x="6837" y="20507"/>
                  <a:pt x="6835" y="20509"/>
                  <a:pt x="6833" y="20509"/>
                </a:cubicBezTo>
                <a:cubicBezTo>
                  <a:pt x="6825" y="20509"/>
                  <a:pt x="6825" y="20457"/>
                  <a:pt x="6825" y="20445"/>
                </a:cubicBezTo>
                <a:cubicBezTo>
                  <a:pt x="6825" y="20435"/>
                  <a:pt x="6823" y="20430"/>
                  <a:pt x="6820" y="20430"/>
                </a:cubicBezTo>
                <a:cubicBezTo>
                  <a:pt x="6814" y="20430"/>
                  <a:pt x="6805" y="20446"/>
                  <a:pt x="6796" y="20474"/>
                </a:cubicBezTo>
                <a:lnTo>
                  <a:pt x="6738" y="20474"/>
                </a:lnTo>
                <a:cubicBezTo>
                  <a:pt x="6731" y="20435"/>
                  <a:pt x="6723" y="20422"/>
                  <a:pt x="6713" y="20422"/>
                </a:cubicBezTo>
                <a:cubicBezTo>
                  <a:pt x="6704" y="20422"/>
                  <a:pt x="6694" y="20432"/>
                  <a:pt x="6681" y="20445"/>
                </a:cubicBezTo>
                <a:cubicBezTo>
                  <a:pt x="6681" y="20460"/>
                  <a:pt x="6667" y="20474"/>
                  <a:pt x="6652" y="20474"/>
                </a:cubicBezTo>
                <a:lnTo>
                  <a:pt x="6652" y="20488"/>
                </a:lnTo>
                <a:cubicBezTo>
                  <a:pt x="6638" y="20488"/>
                  <a:pt x="6623" y="20460"/>
                  <a:pt x="6623" y="20445"/>
                </a:cubicBezTo>
                <a:cubicBezTo>
                  <a:pt x="6623" y="20445"/>
                  <a:pt x="6623" y="20388"/>
                  <a:pt x="6623" y="20373"/>
                </a:cubicBezTo>
                <a:lnTo>
                  <a:pt x="6609" y="20373"/>
                </a:lnTo>
                <a:cubicBezTo>
                  <a:pt x="6609" y="20375"/>
                  <a:pt x="6609" y="20376"/>
                  <a:pt x="6608" y="20376"/>
                </a:cubicBezTo>
                <a:cubicBezTo>
                  <a:pt x="6601" y="20376"/>
                  <a:pt x="6578" y="20343"/>
                  <a:pt x="6566" y="20330"/>
                </a:cubicBezTo>
                <a:cubicBezTo>
                  <a:pt x="6565" y="20329"/>
                  <a:pt x="6564" y="20329"/>
                  <a:pt x="6563" y="20329"/>
                </a:cubicBezTo>
                <a:cubicBezTo>
                  <a:pt x="6548" y="20329"/>
                  <a:pt x="6525" y="20417"/>
                  <a:pt x="6552" y="20431"/>
                </a:cubicBezTo>
                <a:cubicBezTo>
                  <a:pt x="6566" y="20460"/>
                  <a:pt x="6580" y="20517"/>
                  <a:pt x="6580" y="20531"/>
                </a:cubicBezTo>
                <a:cubicBezTo>
                  <a:pt x="6580" y="20546"/>
                  <a:pt x="6537" y="20575"/>
                  <a:pt x="6537" y="20575"/>
                </a:cubicBezTo>
                <a:cubicBezTo>
                  <a:pt x="6523" y="20575"/>
                  <a:pt x="6480" y="20517"/>
                  <a:pt x="6480" y="20488"/>
                </a:cubicBezTo>
                <a:cubicBezTo>
                  <a:pt x="6465" y="20460"/>
                  <a:pt x="6422" y="20445"/>
                  <a:pt x="6408" y="20445"/>
                </a:cubicBezTo>
                <a:cubicBezTo>
                  <a:pt x="6394" y="20460"/>
                  <a:pt x="6365" y="20460"/>
                  <a:pt x="6336" y="20460"/>
                </a:cubicBezTo>
                <a:lnTo>
                  <a:pt x="6322" y="20474"/>
                </a:lnTo>
                <a:lnTo>
                  <a:pt x="6293" y="20474"/>
                </a:lnTo>
                <a:cubicBezTo>
                  <a:pt x="6289" y="20476"/>
                  <a:pt x="6285" y="20477"/>
                  <a:pt x="6280" y="20477"/>
                </a:cubicBezTo>
                <a:cubicBezTo>
                  <a:pt x="6253" y="20477"/>
                  <a:pt x="6221" y="20443"/>
                  <a:pt x="6221" y="20431"/>
                </a:cubicBezTo>
                <a:cubicBezTo>
                  <a:pt x="6221" y="20414"/>
                  <a:pt x="6216" y="20407"/>
                  <a:pt x="6212" y="20407"/>
                </a:cubicBezTo>
                <a:cubicBezTo>
                  <a:pt x="6209" y="20407"/>
                  <a:pt x="6207" y="20411"/>
                  <a:pt x="6207" y="20416"/>
                </a:cubicBezTo>
                <a:lnTo>
                  <a:pt x="6192" y="20416"/>
                </a:lnTo>
                <a:cubicBezTo>
                  <a:pt x="6178" y="20445"/>
                  <a:pt x="6192" y="20445"/>
                  <a:pt x="6192" y="20460"/>
                </a:cubicBezTo>
                <a:lnTo>
                  <a:pt x="6207" y="20488"/>
                </a:lnTo>
                <a:cubicBezTo>
                  <a:pt x="6195" y="20512"/>
                  <a:pt x="6183" y="20535"/>
                  <a:pt x="6172" y="20535"/>
                </a:cubicBezTo>
                <a:cubicBezTo>
                  <a:pt x="6169" y="20535"/>
                  <a:pt x="6166" y="20534"/>
                  <a:pt x="6164" y="20531"/>
                </a:cubicBezTo>
                <a:lnTo>
                  <a:pt x="6135" y="20517"/>
                </a:lnTo>
                <a:lnTo>
                  <a:pt x="6135" y="20503"/>
                </a:lnTo>
                <a:cubicBezTo>
                  <a:pt x="6121" y="20488"/>
                  <a:pt x="6135" y="20416"/>
                  <a:pt x="6135" y="20402"/>
                </a:cubicBezTo>
                <a:cubicBezTo>
                  <a:pt x="6149" y="20388"/>
                  <a:pt x="6121" y="20388"/>
                  <a:pt x="6106" y="20388"/>
                </a:cubicBezTo>
                <a:cubicBezTo>
                  <a:pt x="6092" y="20402"/>
                  <a:pt x="6077" y="20402"/>
                  <a:pt x="6063" y="20402"/>
                </a:cubicBezTo>
                <a:lnTo>
                  <a:pt x="6049" y="20402"/>
                </a:lnTo>
                <a:cubicBezTo>
                  <a:pt x="6034" y="20402"/>
                  <a:pt x="6020" y="20431"/>
                  <a:pt x="6020" y="20445"/>
                </a:cubicBezTo>
                <a:lnTo>
                  <a:pt x="6034" y="20460"/>
                </a:lnTo>
                <a:cubicBezTo>
                  <a:pt x="6034" y="20474"/>
                  <a:pt x="6049" y="20488"/>
                  <a:pt x="6063" y="20488"/>
                </a:cubicBezTo>
                <a:cubicBezTo>
                  <a:pt x="6092" y="20503"/>
                  <a:pt x="6121" y="20517"/>
                  <a:pt x="6106" y="20560"/>
                </a:cubicBezTo>
                <a:lnTo>
                  <a:pt x="6092" y="20618"/>
                </a:lnTo>
                <a:cubicBezTo>
                  <a:pt x="6063" y="20589"/>
                  <a:pt x="5934" y="20589"/>
                  <a:pt x="5891" y="20575"/>
                </a:cubicBezTo>
                <a:cubicBezTo>
                  <a:pt x="5848" y="20575"/>
                  <a:pt x="5819" y="20503"/>
                  <a:pt x="5819" y="20488"/>
                </a:cubicBezTo>
                <a:cubicBezTo>
                  <a:pt x="5819" y="20474"/>
                  <a:pt x="5862" y="20460"/>
                  <a:pt x="5876" y="20460"/>
                </a:cubicBezTo>
                <a:cubicBezTo>
                  <a:pt x="5891" y="20460"/>
                  <a:pt x="5905" y="20445"/>
                  <a:pt x="5891" y="20431"/>
                </a:cubicBezTo>
                <a:lnTo>
                  <a:pt x="5862" y="20431"/>
                </a:lnTo>
                <a:cubicBezTo>
                  <a:pt x="5819" y="20431"/>
                  <a:pt x="5790" y="20460"/>
                  <a:pt x="5790" y="20503"/>
                </a:cubicBezTo>
                <a:lnTo>
                  <a:pt x="5790" y="20531"/>
                </a:lnTo>
                <a:cubicBezTo>
                  <a:pt x="5776" y="20546"/>
                  <a:pt x="5761" y="20560"/>
                  <a:pt x="5747" y="20575"/>
                </a:cubicBezTo>
                <a:cubicBezTo>
                  <a:pt x="5733" y="20589"/>
                  <a:pt x="5733" y="20603"/>
                  <a:pt x="5718" y="20603"/>
                </a:cubicBezTo>
                <a:cubicBezTo>
                  <a:pt x="5708" y="20607"/>
                  <a:pt x="5697" y="20608"/>
                  <a:pt x="5686" y="20608"/>
                </a:cubicBezTo>
                <a:cubicBezTo>
                  <a:pt x="5675" y="20608"/>
                  <a:pt x="5664" y="20607"/>
                  <a:pt x="5654" y="20607"/>
                </a:cubicBezTo>
                <a:cubicBezTo>
                  <a:pt x="5632" y="20607"/>
                  <a:pt x="5611" y="20610"/>
                  <a:pt x="5589" y="20632"/>
                </a:cubicBezTo>
                <a:cubicBezTo>
                  <a:pt x="5589" y="20635"/>
                  <a:pt x="5588" y="20636"/>
                  <a:pt x="5585" y="20636"/>
                </a:cubicBezTo>
                <a:cubicBezTo>
                  <a:pt x="5574" y="20636"/>
                  <a:pt x="5543" y="20612"/>
                  <a:pt x="5532" y="20589"/>
                </a:cubicBezTo>
                <a:lnTo>
                  <a:pt x="5517" y="20575"/>
                </a:lnTo>
                <a:cubicBezTo>
                  <a:pt x="5517" y="20547"/>
                  <a:pt x="5523" y="20531"/>
                  <a:pt x="5531" y="20531"/>
                </a:cubicBezTo>
                <a:cubicBezTo>
                  <a:pt x="5536" y="20531"/>
                  <a:pt x="5541" y="20536"/>
                  <a:pt x="5546" y="20546"/>
                </a:cubicBezTo>
                <a:lnTo>
                  <a:pt x="5575" y="20503"/>
                </a:lnTo>
                <a:lnTo>
                  <a:pt x="5589" y="20488"/>
                </a:lnTo>
                <a:cubicBezTo>
                  <a:pt x="5594" y="20491"/>
                  <a:pt x="5601" y="20492"/>
                  <a:pt x="5608" y="20492"/>
                </a:cubicBezTo>
                <a:cubicBezTo>
                  <a:pt x="5638" y="20492"/>
                  <a:pt x="5675" y="20471"/>
                  <a:pt x="5675" y="20460"/>
                </a:cubicBezTo>
                <a:cubicBezTo>
                  <a:pt x="5675" y="20445"/>
                  <a:pt x="5589" y="20445"/>
                  <a:pt x="5546" y="20445"/>
                </a:cubicBezTo>
                <a:cubicBezTo>
                  <a:pt x="5511" y="20445"/>
                  <a:pt x="5449" y="20464"/>
                  <a:pt x="5419" y="20464"/>
                </a:cubicBezTo>
                <a:cubicBezTo>
                  <a:pt x="5411" y="20464"/>
                  <a:pt x="5405" y="20462"/>
                  <a:pt x="5402" y="20460"/>
                </a:cubicBezTo>
                <a:cubicBezTo>
                  <a:pt x="5374" y="20460"/>
                  <a:pt x="5374" y="20402"/>
                  <a:pt x="5374" y="20388"/>
                </a:cubicBezTo>
                <a:cubicBezTo>
                  <a:pt x="5374" y="20373"/>
                  <a:pt x="5374" y="20366"/>
                  <a:pt x="5370" y="20366"/>
                </a:cubicBezTo>
                <a:cubicBezTo>
                  <a:pt x="5366" y="20366"/>
                  <a:pt x="5359" y="20373"/>
                  <a:pt x="5345" y="20388"/>
                </a:cubicBezTo>
                <a:lnTo>
                  <a:pt x="5330" y="20402"/>
                </a:lnTo>
                <a:cubicBezTo>
                  <a:pt x="5316" y="20402"/>
                  <a:pt x="5316" y="20416"/>
                  <a:pt x="5316" y="20416"/>
                </a:cubicBezTo>
                <a:cubicBezTo>
                  <a:pt x="5316" y="20416"/>
                  <a:pt x="5330" y="20474"/>
                  <a:pt x="5345" y="20531"/>
                </a:cubicBezTo>
                <a:lnTo>
                  <a:pt x="5402" y="20517"/>
                </a:lnTo>
                <a:cubicBezTo>
                  <a:pt x="5417" y="20517"/>
                  <a:pt x="5417" y="20531"/>
                  <a:pt x="5417" y="20546"/>
                </a:cubicBezTo>
                <a:cubicBezTo>
                  <a:pt x="5417" y="20560"/>
                  <a:pt x="5402" y="20575"/>
                  <a:pt x="5402" y="20575"/>
                </a:cubicBezTo>
                <a:cubicBezTo>
                  <a:pt x="5400" y="20574"/>
                  <a:pt x="5397" y="20573"/>
                  <a:pt x="5395" y="20573"/>
                </a:cubicBezTo>
                <a:cubicBezTo>
                  <a:pt x="5366" y="20573"/>
                  <a:pt x="5369" y="20642"/>
                  <a:pt x="5347" y="20642"/>
                </a:cubicBezTo>
                <a:cubicBezTo>
                  <a:pt x="5343" y="20642"/>
                  <a:pt x="5337" y="20639"/>
                  <a:pt x="5330" y="20632"/>
                </a:cubicBezTo>
                <a:lnTo>
                  <a:pt x="5273" y="20589"/>
                </a:lnTo>
                <a:cubicBezTo>
                  <a:pt x="5246" y="20616"/>
                  <a:pt x="5218" y="20626"/>
                  <a:pt x="5198" y="20626"/>
                </a:cubicBezTo>
                <a:cubicBezTo>
                  <a:pt x="5187" y="20626"/>
                  <a:pt x="5178" y="20623"/>
                  <a:pt x="5172" y="20618"/>
                </a:cubicBezTo>
                <a:cubicBezTo>
                  <a:pt x="5172" y="20618"/>
                  <a:pt x="5129" y="20560"/>
                  <a:pt x="5129" y="20546"/>
                </a:cubicBezTo>
                <a:cubicBezTo>
                  <a:pt x="5115" y="20531"/>
                  <a:pt x="5086" y="20503"/>
                  <a:pt x="5072" y="20488"/>
                </a:cubicBezTo>
                <a:lnTo>
                  <a:pt x="5057" y="20503"/>
                </a:lnTo>
                <a:cubicBezTo>
                  <a:pt x="5043" y="20517"/>
                  <a:pt x="5029" y="20560"/>
                  <a:pt x="5014" y="20603"/>
                </a:cubicBezTo>
                <a:lnTo>
                  <a:pt x="5000" y="20618"/>
                </a:lnTo>
                <a:cubicBezTo>
                  <a:pt x="4993" y="20632"/>
                  <a:pt x="4982" y="20632"/>
                  <a:pt x="4971" y="20632"/>
                </a:cubicBezTo>
                <a:cubicBezTo>
                  <a:pt x="4960" y="20632"/>
                  <a:pt x="4950" y="20632"/>
                  <a:pt x="4942" y="20646"/>
                </a:cubicBezTo>
                <a:cubicBezTo>
                  <a:pt x="4932" y="20636"/>
                  <a:pt x="4915" y="20626"/>
                  <a:pt x="4901" y="20626"/>
                </a:cubicBezTo>
                <a:cubicBezTo>
                  <a:pt x="4895" y="20626"/>
                  <a:pt x="4889" y="20628"/>
                  <a:pt x="4885" y="20632"/>
                </a:cubicBezTo>
                <a:lnTo>
                  <a:pt x="4871" y="20603"/>
                </a:lnTo>
                <a:lnTo>
                  <a:pt x="4856" y="20589"/>
                </a:lnTo>
                <a:cubicBezTo>
                  <a:pt x="4784" y="20603"/>
                  <a:pt x="4684" y="20646"/>
                  <a:pt x="4626" y="20661"/>
                </a:cubicBezTo>
                <a:lnTo>
                  <a:pt x="4583" y="20646"/>
                </a:lnTo>
                <a:lnTo>
                  <a:pt x="4569" y="20632"/>
                </a:lnTo>
                <a:cubicBezTo>
                  <a:pt x="4561" y="20628"/>
                  <a:pt x="4553" y="20626"/>
                  <a:pt x="4547" y="20626"/>
                </a:cubicBezTo>
                <a:cubicBezTo>
                  <a:pt x="4532" y="20626"/>
                  <a:pt x="4522" y="20636"/>
                  <a:pt x="4511" y="20646"/>
                </a:cubicBezTo>
                <a:lnTo>
                  <a:pt x="4511" y="20675"/>
                </a:lnTo>
                <a:cubicBezTo>
                  <a:pt x="4497" y="20675"/>
                  <a:pt x="4483" y="20661"/>
                  <a:pt x="4483" y="20661"/>
                </a:cubicBezTo>
                <a:cubicBezTo>
                  <a:pt x="4468" y="20646"/>
                  <a:pt x="4526" y="20618"/>
                  <a:pt x="4483" y="20618"/>
                </a:cubicBezTo>
                <a:lnTo>
                  <a:pt x="4440" y="20603"/>
                </a:lnTo>
                <a:cubicBezTo>
                  <a:pt x="4425" y="20646"/>
                  <a:pt x="4440" y="20718"/>
                  <a:pt x="4440" y="20747"/>
                </a:cubicBezTo>
                <a:lnTo>
                  <a:pt x="4411" y="20733"/>
                </a:lnTo>
                <a:lnTo>
                  <a:pt x="4382" y="20689"/>
                </a:lnTo>
                <a:cubicBezTo>
                  <a:pt x="4339" y="20689"/>
                  <a:pt x="4282" y="20632"/>
                  <a:pt x="4282" y="20603"/>
                </a:cubicBezTo>
                <a:cubicBezTo>
                  <a:pt x="4267" y="20575"/>
                  <a:pt x="4296" y="20503"/>
                  <a:pt x="4296" y="20503"/>
                </a:cubicBezTo>
                <a:cubicBezTo>
                  <a:pt x="4296" y="20502"/>
                  <a:pt x="4296" y="20501"/>
                  <a:pt x="4295" y="20501"/>
                </a:cubicBezTo>
                <a:cubicBezTo>
                  <a:pt x="4285" y="20501"/>
                  <a:pt x="4224" y="20577"/>
                  <a:pt x="4224" y="20603"/>
                </a:cubicBezTo>
                <a:cubicBezTo>
                  <a:pt x="4224" y="20618"/>
                  <a:pt x="4224" y="20661"/>
                  <a:pt x="4210" y="20689"/>
                </a:cubicBezTo>
                <a:lnTo>
                  <a:pt x="4210" y="20704"/>
                </a:lnTo>
                <a:cubicBezTo>
                  <a:pt x="4195" y="20718"/>
                  <a:pt x="4167" y="20733"/>
                  <a:pt x="4152" y="20733"/>
                </a:cubicBezTo>
                <a:lnTo>
                  <a:pt x="4138" y="20733"/>
                </a:lnTo>
                <a:cubicBezTo>
                  <a:pt x="4126" y="20709"/>
                  <a:pt x="4114" y="20686"/>
                  <a:pt x="4111" y="20686"/>
                </a:cubicBezTo>
                <a:cubicBezTo>
                  <a:pt x="4110" y="20686"/>
                  <a:pt x="4109" y="20687"/>
                  <a:pt x="4109" y="20689"/>
                </a:cubicBezTo>
                <a:lnTo>
                  <a:pt x="4095" y="20704"/>
                </a:lnTo>
                <a:cubicBezTo>
                  <a:pt x="4080" y="20718"/>
                  <a:pt x="4066" y="20718"/>
                  <a:pt x="4052" y="20718"/>
                </a:cubicBezTo>
                <a:lnTo>
                  <a:pt x="4052" y="20704"/>
                </a:lnTo>
                <a:lnTo>
                  <a:pt x="4037" y="20675"/>
                </a:lnTo>
                <a:cubicBezTo>
                  <a:pt x="4023" y="20632"/>
                  <a:pt x="4052" y="20575"/>
                  <a:pt x="4052" y="20575"/>
                </a:cubicBezTo>
                <a:cubicBezTo>
                  <a:pt x="4066" y="20575"/>
                  <a:pt x="4080" y="20560"/>
                  <a:pt x="4080" y="20560"/>
                </a:cubicBezTo>
                <a:cubicBezTo>
                  <a:pt x="4080" y="20560"/>
                  <a:pt x="4037" y="20546"/>
                  <a:pt x="4023" y="20546"/>
                </a:cubicBezTo>
                <a:cubicBezTo>
                  <a:pt x="4009" y="20546"/>
                  <a:pt x="3994" y="20575"/>
                  <a:pt x="3980" y="20618"/>
                </a:cubicBezTo>
                <a:lnTo>
                  <a:pt x="3966" y="20661"/>
                </a:lnTo>
                <a:cubicBezTo>
                  <a:pt x="3966" y="20675"/>
                  <a:pt x="3951" y="20689"/>
                  <a:pt x="3951" y="20704"/>
                </a:cubicBezTo>
                <a:cubicBezTo>
                  <a:pt x="3937" y="20718"/>
                  <a:pt x="3908" y="20718"/>
                  <a:pt x="3894" y="20733"/>
                </a:cubicBezTo>
                <a:cubicBezTo>
                  <a:pt x="3879" y="20733"/>
                  <a:pt x="3879" y="20718"/>
                  <a:pt x="3879" y="20718"/>
                </a:cubicBezTo>
                <a:cubicBezTo>
                  <a:pt x="3879" y="20704"/>
                  <a:pt x="3879" y="20689"/>
                  <a:pt x="3879" y="20689"/>
                </a:cubicBezTo>
                <a:lnTo>
                  <a:pt x="3894" y="20661"/>
                </a:lnTo>
                <a:cubicBezTo>
                  <a:pt x="3937" y="20646"/>
                  <a:pt x="3922" y="20603"/>
                  <a:pt x="3865" y="20575"/>
                </a:cubicBezTo>
                <a:lnTo>
                  <a:pt x="3836" y="20546"/>
                </a:lnTo>
                <a:cubicBezTo>
                  <a:pt x="3822" y="20546"/>
                  <a:pt x="3807" y="20546"/>
                  <a:pt x="3807" y="20575"/>
                </a:cubicBezTo>
                <a:lnTo>
                  <a:pt x="3822" y="20589"/>
                </a:lnTo>
                <a:cubicBezTo>
                  <a:pt x="3822" y="20589"/>
                  <a:pt x="3793" y="20603"/>
                  <a:pt x="3736" y="20603"/>
                </a:cubicBezTo>
                <a:lnTo>
                  <a:pt x="3721" y="20546"/>
                </a:lnTo>
                <a:lnTo>
                  <a:pt x="3707" y="20531"/>
                </a:lnTo>
                <a:cubicBezTo>
                  <a:pt x="3707" y="20530"/>
                  <a:pt x="3707" y="20530"/>
                  <a:pt x="3707" y="20530"/>
                </a:cubicBezTo>
                <a:cubicBezTo>
                  <a:pt x="3704" y="20530"/>
                  <a:pt x="3693" y="20591"/>
                  <a:pt x="3693" y="20618"/>
                </a:cubicBezTo>
                <a:cubicBezTo>
                  <a:pt x="3693" y="20639"/>
                  <a:pt x="3708" y="20652"/>
                  <a:pt x="3722" y="20652"/>
                </a:cubicBezTo>
                <a:cubicBezTo>
                  <a:pt x="3727" y="20652"/>
                  <a:pt x="3732" y="20650"/>
                  <a:pt x="3736" y="20646"/>
                </a:cubicBezTo>
                <a:cubicBezTo>
                  <a:pt x="3750" y="20646"/>
                  <a:pt x="3764" y="20675"/>
                  <a:pt x="3764" y="20704"/>
                </a:cubicBezTo>
                <a:lnTo>
                  <a:pt x="3750" y="20718"/>
                </a:lnTo>
                <a:lnTo>
                  <a:pt x="3736" y="20747"/>
                </a:lnTo>
                <a:cubicBezTo>
                  <a:pt x="3714" y="20761"/>
                  <a:pt x="3696" y="20768"/>
                  <a:pt x="3684" y="20768"/>
                </a:cubicBezTo>
                <a:cubicBezTo>
                  <a:pt x="3671" y="20768"/>
                  <a:pt x="3664" y="20761"/>
                  <a:pt x="3664" y="20747"/>
                </a:cubicBezTo>
                <a:lnTo>
                  <a:pt x="3664" y="20733"/>
                </a:lnTo>
                <a:cubicBezTo>
                  <a:pt x="3664" y="20718"/>
                  <a:pt x="3649" y="20704"/>
                  <a:pt x="3635" y="20704"/>
                </a:cubicBezTo>
                <a:cubicBezTo>
                  <a:pt x="3606" y="20704"/>
                  <a:pt x="3621" y="20733"/>
                  <a:pt x="3635" y="20761"/>
                </a:cubicBezTo>
                <a:cubicBezTo>
                  <a:pt x="3635" y="20778"/>
                  <a:pt x="3630" y="20785"/>
                  <a:pt x="3620" y="20785"/>
                </a:cubicBezTo>
                <a:cubicBezTo>
                  <a:pt x="3613" y="20785"/>
                  <a:pt x="3604" y="20782"/>
                  <a:pt x="3592" y="20776"/>
                </a:cubicBezTo>
                <a:lnTo>
                  <a:pt x="3563" y="20761"/>
                </a:lnTo>
                <a:cubicBezTo>
                  <a:pt x="3563" y="20761"/>
                  <a:pt x="3549" y="20747"/>
                  <a:pt x="3549" y="20747"/>
                </a:cubicBezTo>
                <a:cubicBezTo>
                  <a:pt x="3563" y="20718"/>
                  <a:pt x="3563" y="20689"/>
                  <a:pt x="3578" y="20661"/>
                </a:cubicBezTo>
                <a:cubicBezTo>
                  <a:pt x="3578" y="20661"/>
                  <a:pt x="3563" y="20646"/>
                  <a:pt x="3563" y="20646"/>
                </a:cubicBezTo>
                <a:cubicBezTo>
                  <a:pt x="3556" y="20639"/>
                  <a:pt x="3549" y="20636"/>
                  <a:pt x="3543" y="20636"/>
                </a:cubicBezTo>
                <a:cubicBezTo>
                  <a:pt x="3538" y="20636"/>
                  <a:pt x="3534" y="20639"/>
                  <a:pt x="3534" y="20646"/>
                </a:cubicBezTo>
                <a:lnTo>
                  <a:pt x="3534" y="20661"/>
                </a:lnTo>
                <a:cubicBezTo>
                  <a:pt x="3534" y="20675"/>
                  <a:pt x="3534" y="20761"/>
                  <a:pt x="3520" y="20776"/>
                </a:cubicBezTo>
                <a:cubicBezTo>
                  <a:pt x="3506" y="20790"/>
                  <a:pt x="3477" y="20819"/>
                  <a:pt x="3463" y="20819"/>
                </a:cubicBezTo>
                <a:cubicBezTo>
                  <a:pt x="3448" y="20819"/>
                  <a:pt x="3434" y="20747"/>
                  <a:pt x="3434" y="20733"/>
                </a:cubicBezTo>
                <a:cubicBezTo>
                  <a:pt x="3434" y="20704"/>
                  <a:pt x="3448" y="20675"/>
                  <a:pt x="3448" y="20675"/>
                </a:cubicBezTo>
                <a:lnTo>
                  <a:pt x="3463" y="20675"/>
                </a:lnTo>
                <a:lnTo>
                  <a:pt x="3477" y="20661"/>
                </a:lnTo>
                <a:cubicBezTo>
                  <a:pt x="3490" y="20648"/>
                  <a:pt x="3491" y="20587"/>
                  <a:pt x="3481" y="20587"/>
                </a:cubicBezTo>
                <a:cubicBezTo>
                  <a:pt x="3479" y="20587"/>
                  <a:pt x="3478" y="20588"/>
                  <a:pt x="3477" y="20589"/>
                </a:cubicBezTo>
                <a:cubicBezTo>
                  <a:pt x="3463" y="20603"/>
                  <a:pt x="3448" y="20632"/>
                  <a:pt x="3434" y="20632"/>
                </a:cubicBezTo>
                <a:lnTo>
                  <a:pt x="3420" y="20646"/>
                </a:lnTo>
                <a:cubicBezTo>
                  <a:pt x="3396" y="20670"/>
                  <a:pt x="3373" y="20693"/>
                  <a:pt x="3349" y="20693"/>
                </a:cubicBezTo>
                <a:cubicBezTo>
                  <a:pt x="3344" y="20693"/>
                  <a:pt x="3339" y="20692"/>
                  <a:pt x="3333" y="20689"/>
                </a:cubicBezTo>
                <a:lnTo>
                  <a:pt x="3290" y="20689"/>
                </a:lnTo>
                <a:cubicBezTo>
                  <a:pt x="3262" y="20675"/>
                  <a:pt x="3233" y="20618"/>
                  <a:pt x="3233" y="20603"/>
                </a:cubicBezTo>
                <a:cubicBezTo>
                  <a:pt x="3230" y="20598"/>
                  <a:pt x="3227" y="20595"/>
                  <a:pt x="3223" y="20595"/>
                </a:cubicBezTo>
                <a:cubicBezTo>
                  <a:pt x="3208" y="20595"/>
                  <a:pt x="3187" y="20635"/>
                  <a:pt x="3175" y="20646"/>
                </a:cubicBezTo>
                <a:cubicBezTo>
                  <a:pt x="3175" y="20661"/>
                  <a:pt x="3190" y="20718"/>
                  <a:pt x="3218" y="20776"/>
                </a:cubicBezTo>
                <a:lnTo>
                  <a:pt x="3276" y="20761"/>
                </a:lnTo>
                <a:cubicBezTo>
                  <a:pt x="3290" y="20776"/>
                  <a:pt x="3290" y="20804"/>
                  <a:pt x="3276" y="20819"/>
                </a:cubicBezTo>
                <a:lnTo>
                  <a:pt x="3262" y="20819"/>
                </a:lnTo>
                <a:cubicBezTo>
                  <a:pt x="3254" y="20823"/>
                  <a:pt x="3246" y="20824"/>
                  <a:pt x="3239" y="20824"/>
                </a:cubicBezTo>
                <a:cubicBezTo>
                  <a:pt x="3218" y="20824"/>
                  <a:pt x="3200" y="20811"/>
                  <a:pt x="3190" y="20790"/>
                </a:cubicBezTo>
                <a:cubicBezTo>
                  <a:pt x="3161" y="20733"/>
                  <a:pt x="3118" y="20689"/>
                  <a:pt x="3089" y="20646"/>
                </a:cubicBezTo>
                <a:cubicBezTo>
                  <a:pt x="3075" y="20646"/>
                  <a:pt x="3060" y="20704"/>
                  <a:pt x="3060" y="20718"/>
                </a:cubicBezTo>
                <a:cubicBezTo>
                  <a:pt x="3060" y="20725"/>
                  <a:pt x="3057" y="20729"/>
                  <a:pt x="3051" y="20729"/>
                </a:cubicBezTo>
                <a:cubicBezTo>
                  <a:pt x="3046" y="20729"/>
                  <a:pt x="3039" y="20725"/>
                  <a:pt x="3032" y="20718"/>
                </a:cubicBezTo>
                <a:lnTo>
                  <a:pt x="3017" y="20718"/>
                </a:lnTo>
                <a:cubicBezTo>
                  <a:pt x="3012" y="20713"/>
                  <a:pt x="3006" y="20712"/>
                  <a:pt x="2999" y="20712"/>
                </a:cubicBezTo>
                <a:cubicBezTo>
                  <a:pt x="2985" y="20712"/>
                  <a:pt x="2969" y="20718"/>
                  <a:pt x="2960" y="20718"/>
                </a:cubicBezTo>
                <a:lnTo>
                  <a:pt x="2945" y="20718"/>
                </a:lnTo>
                <a:cubicBezTo>
                  <a:pt x="2945" y="20711"/>
                  <a:pt x="2942" y="20709"/>
                  <a:pt x="2937" y="20709"/>
                </a:cubicBezTo>
                <a:cubicBezTo>
                  <a:pt x="2920" y="20709"/>
                  <a:pt x="2885" y="20736"/>
                  <a:pt x="2874" y="20747"/>
                </a:cubicBezTo>
                <a:cubicBezTo>
                  <a:pt x="2859" y="20754"/>
                  <a:pt x="2841" y="20758"/>
                  <a:pt x="2823" y="20758"/>
                </a:cubicBezTo>
                <a:cubicBezTo>
                  <a:pt x="2805" y="20758"/>
                  <a:pt x="2787" y="20754"/>
                  <a:pt x="2773" y="20747"/>
                </a:cubicBezTo>
                <a:lnTo>
                  <a:pt x="2744" y="20733"/>
                </a:lnTo>
                <a:cubicBezTo>
                  <a:pt x="2730" y="20718"/>
                  <a:pt x="2701" y="20718"/>
                  <a:pt x="2672" y="20718"/>
                </a:cubicBezTo>
                <a:lnTo>
                  <a:pt x="2658" y="20718"/>
                </a:lnTo>
                <a:cubicBezTo>
                  <a:pt x="2629" y="20733"/>
                  <a:pt x="2644" y="20776"/>
                  <a:pt x="2672" y="20833"/>
                </a:cubicBezTo>
                <a:lnTo>
                  <a:pt x="2629" y="20833"/>
                </a:lnTo>
                <a:cubicBezTo>
                  <a:pt x="2601" y="20862"/>
                  <a:pt x="2558" y="20891"/>
                  <a:pt x="2529" y="20905"/>
                </a:cubicBezTo>
                <a:lnTo>
                  <a:pt x="2514" y="20919"/>
                </a:lnTo>
                <a:cubicBezTo>
                  <a:pt x="2500" y="20919"/>
                  <a:pt x="2486" y="20891"/>
                  <a:pt x="2486" y="20891"/>
                </a:cubicBezTo>
                <a:cubicBezTo>
                  <a:pt x="2486" y="20876"/>
                  <a:pt x="2500" y="20862"/>
                  <a:pt x="2514" y="20862"/>
                </a:cubicBezTo>
                <a:lnTo>
                  <a:pt x="2529" y="20848"/>
                </a:lnTo>
                <a:cubicBezTo>
                  <a:pt x="2543" y="20848"/>
                  <a:pt x="2471" y="20833"/>
                  <a:pt x="2457" y="20804"/>
                </a:cubicBezTo>
                <a:cubicBezTo>
                  <a:pt x="2448" y="20796"/>
                  <a:pt x="2443" y="20792"/>
                  <a:pt x="2441" y="20792"/>
                </a:cubicBezTo>
                <a:lnTo>
                  <a:pt x="2441" y="20792"/>
                </a:lnTo>
                <a:cubicBezTo>
                  <a:pt x="2437" y="20792"/>
                  <a:pt x="2447" y="20809"/>
                  <a:pt x="2457" y="20819"/>
                </a:cubicBezTo>
                <a:cubicBezTo>
                  <a:pt x="2457" y="20825"/>
                  <a:pt x="2447" y="20828"/>
                  <a:pt x="2435" y="20828"/>
                </a:cubicBezTo>
                <a:cubicBezTo>
                  <a:pt x="2417" y="20828"/>
                  <a:pt x="2394" y="20821"/>
                  <a:pt x="2385" y="20804"/>
                </a:cubicBezTo>
                <a:cubicBezTo>
                  <a:pt x="2380" y="20795"/>
                  <a:pt x="2374" y="20792"/>
                  <a:pt x="2368" y="20792"/>
                </a:cubicBezTo>
                <a:cubicBezTo>
                  <a:pt x="2355" y="20792"/>
                  <a:pt x="2342" y="20804"/>
                  <a:pt x="2342" y="20804"/>
                </a:cubicBezTo>
                <a:cubicBezTo>
                  <a:pt x="2328" y="20819"/>
                  <a:pt x="2342" y="20848"/>
                  <a:pt x="2371" y="20848"/>
                </a:cubicBezTo>
                <a:lnTo>
                  <a:pt x="2385" y="20862"/>
                </a:lnTo>
                <a:cubicBezTo>
                  <a:pt x="2385" y="20862"/>
                  <a:pt x="2371" y="20919"/>
                  <a:pt x="2371" y="20934"/>
                </a:cubicBezTo>
                <a:cubicBezTo>
                  <a:pt x="2368" y="20936"/>
                  <a:pt x="2364" y="20937"/>
                  <a:pt x="2359" y="20937"/>
                </a:cubicBezTo>
                <a:cubicBezTo>
                  <a:pt x="2336" y="20937"/>
                  <a:pt x="2289" y="20912"/>
                  <a:pt x="2241" y="20876"/>
                </a:cubicBezTo>
                <a:lnTo>
                  <a:pt x="2299" y="20776"/>
                </a:lnTo>
                <a:cubicBezTo>
                  <a:pt x="2294" y="20767"/>
                  <a:pt x="2289" y="20763"/>
                  <a:pt x="2283" y="20763"/>
                </a:cubicBezTo>
                <a:cubicBezTo>
                  <a:pt x="2269" y="20763"/>
                  <a:pt x="2256" y="20780"/>
                  <a:pt x="2256" y="20790"/>
                </a:cubicBezTo>
                <a:cubicBezTo>
                  <a:pt x="2256" y="20804"/>
                  <a:pt x="2213" y="20833"/>
                  <a:pt x="2184" y="20833"/>
                </a:cubicBezTo>
                <a:cubicBezTo>
                  <a:pt x="2170" y="20833"/>
                  <a:pt x="2198" y="20848"/>
                  <a:pt x="2198" y="20862"/>
                </a:cubicBezTo>
                <a:cubicBezTo>
                  <a:pt x="2213" y="20862"/>
                  <a:pt x="2241" y="20891"/>
                  <a:pt x="2256" y="20905"/>
                </a:cubicBezTo>
                <a:cubicBezTo>
                  <a:pt x="2261" y="20910"/>
                  <a:pt x="2249" y="20914"/>
                  <a:pt x="2231" y="20914"/>
                </a:cubicBezTo>
                <a:cubicBezTo>
                  <a:pt x="2200" y="20914"/>
                  <a:pt x="2150" y="20904"/>
                  <a:pt x="2141" y="20876"/>
                </a:cubicBezTo>
                <a:cubicBezTo>
                  <a:pt x="2127" y="20848"/>
                  <a:pt x="2112" y="20804"/>
                  <a:pt x="2098" y="20804"/>
                </a:cubicBezTo>
                <a:cubicBezTo>
                  <a:pt x="2098" y="20803"/>
                  <a:pt x="2098" y="20803"/>
                  <a:pt x="2098" y="20803"/>
                </a:cubicBezTo>
                <a:cubicBezTo>
                  <a:pt x="2096" y="20803"/>
                  <a:pt x="2082" y="20878"/>
                  <a:pt x="2069" y="20905"/>
                </a:cubicBezTo>
                <a:cubicBezTo>
                  <a:pt x="2040" y="20919"/>
                  <a:pt x="2069" y="20919"/>
                  <a:pt x="2069" y="20919"/>
                </a:cubicBezTo>
                <a:cubicBezTo>
                  <a:pt x="2083" y="20919"/>
                  <a:pt x="2083" y="20934"/>
                  <a:pt x="2083" y="20962"/>
                </a:cubicBezTo>
                <a:lnTo>
                  <a:pt x="2069" y="20962"/>
                </a:lnTo>
                <a:lnTo>
                  <a:pt x="2055" y="20977"/>
                </a:lnTo>
                <a:cubicBezTo>
                  <a:pt x="2049" y="20988"/>
                  <a:pt x="2042" y="20992"/>
                  <a:pt x="2033" y="20992"/>
                </a:cubicBezTo>
                <a:cubicBezTo>
                  <a:pt x="2018" y="20992"/>
                  <a:pt x="2001" y="20980"/>
                  <a:pt x="1983" y="20962"/>
                </a:cubicBezTo>
                <a:lnTo>
                  <a:pt x="1968" y="20948"/>
                </a:lnTo>
                <a:cubicBezTo>
                  <a:pt x="1940" y="20934"/>
                  <a:pt x="1940" y="20919"/>
                  <a:pt x="1940" y="20891"/>
                </a:cubicBezTo>
                <a:lnTo>
                  <a:pt x="1925" y="20848"/>
                </a:lnTo>
                <a:cubicBezTo>
                  <a:pt x="1909" y="20856"/>
                  <a:pt x="1892" y="20864"/>
                  <a:pt x="1876" y="20864"/>
                </a:cubicBezTo>
                <a:cubicBezTo>
                  <a:pt x="1863" y="20864"/>
                  <a:pt x="1851" y="20860"/>
                  <a:pt x="1839" y="20848"/>
                </a:cubicBezTo>
                <a:lnTo>
                  <a:pt x="1825" y="20833"/>
                </a:lnTo>
                <a:lnTo>
                  <a:pt x="1796" y="20819"/>
                </a:lnTo>
                <a:cubicBezTo>
                  <a:pt x="1753" y="20819"/>
                  <a:pt x="1739" y="20876"/>
                  <a:pt x="1739" y="20891"/>
                </a:cubicBezTo>
                <a:cubicBezTo>
                  <a:pt x="1739" y="20905"/>
                  <a:pt x="1753" y="20919"/>
                  <a:pt x="1767" y="20919"/>
                </a:cubicBezTo>
                <a:cubicBezTo>
                  <a:pt x="1767" y="20918"/>
                  <a:pt x="1768" y="20917"/>
                  <a:pt x="1768" y="20917"/>
                </a:cubicBezTo>
                <a:cubicBezTo>
                  <a:pt x="1772" y="20917"/>
                  <a:pt x="1793" y="20964"/>
                  <a:pt x="1806" y="20964"/>
                </a:cubicBezTo>
                <a:cubicBezTo>
                  <a:pt x="1808" y="20964"/>
                  <a:pt x="1809" y="20964"/>
                  <a:pt x="1810" y="20962"/>
                </a:cubicBezTo>
                <a:cubicBezTo>
                  <a:pt x="1825" y="20962"/>
                  <a:pt x="1868" y="20991"/>
                  <a:pt x="1882" y="20991"/>
                </a:cubicBezTo>
                <a:cubicBezTo>
                  <a:pt x="1897" y="20991"/>
                  <a:pt x="1897" y="21020"/>
                  <a:pt x="1868" y="21049"/>
                </a:cubicBezTo>
                <a:lnTo>
                  <a:pt x="1796" y="21063"/>
                </a:lnTo>
                <a:lnTo>
                  <a:pt x="1767" y="21063"/>
                </a:lnTo>
                <a:lnTo>
                  <a:pt x="1753" y="21049"/>
                </a:lnTo>
                <a:cubicBezTo>
                  <a:pt x="1753" y="21038"/>
                  <a:pt x="1751" y="21033"/>
                  <a:pt x="1747" y="21033"/>
                </a:cubicBezTo>
                <a:cubicBezTo>
                  <a:pt x="1742" y="21033"/>
                  <a:pt x="1733" y="21045"/>
                  <a:pt x="1724" y="21063"/>
                </a:cubicBezTo>
                <a:cubicBezTo>
                  <a:pt x="1681" y="21063"/>
                  <a:pt x="1652" y="21063"/>
                  <a:pt x="1609" y="21092"/>
                </a:cubicBezTo>
                <a:lnTo>
                  <a:pt x="1609" y="21106"/>
                </a:lnTo>
                <a:cubicBezTo>
                  <a:pt x="1595" y="21092"/>
                  <a:pt x="1595" y="21063"/>
                  <a:pt x="1581" y="21049"/>
                </a:cubicBezTo>
                <a:lnTo>
                  <a:pt x="1566" y="21034"/>
                </a:lnTo>
                <a:lnTo>
                  <a:pt x="1552" y="21020"/>
                </a:lnTo>
                <a:cubicBezTo>
                  <a:pt x="1548" y="21016"/>
                  <a:pt x="1540" y="21014"/>
                  <a:pt x="1530" y="21014"/>
                </a:cubicBezTo>
                <a:cubicBezTo>
                  <a:pt x="1506" y="21014"/>
                  <a:pt x="1472" y="21024"/>
                  <a:pt x="1451" y="21034"/>
                </a:cubicBezTo>
                <a:cubicBezTo>
                  <a:pt x="1448" y="21036"/>
                  <a:pt x="1445" y="21037"/>
                  <a:pt x="1441" y="21037"/>
                </a:cubicBezTo>
                <a:cubicBezTo>
                  <a:pt x="1414" y="21037"/>
                  <a:pt x="1378" y="20988"/>
                  <a:pt x="1365" y="20962"/>
                </a:cubicBezTo>
                <a:cubicBezTo>
                  <a:pt x="1357" y="20946"/>
                  <a:pt x="1333" y="20939"/>
                  <a:pt x="1313" y="20939"/>
                </a:cubicBezTo>
                <a:cubicBezTo>
                  <a:pt x="1298" y="20939"/>
                  <a:pt x="1285" y="20942"/>
                  <a:pt x="1279" y="20948"/>
                </a:cubicBezTo>
                <a:cubicBezTo>
                  <a:pt x="1264" y="20948"/>
                  <a:pt x="1250" y="20977"/>
                  <a:pt x="1250" y="21020"/>
                </a:cubicBezTo>
                <a:lnTo>
                  <a:pt x="1250" y="21049"/>
                </a:lnTo>
                <a:cubicBezTo>
                  <a:pt x="1250" y="21049"/>
                  <a:pt x="1236" y="21063"/>
                  <a:pt x="1221" y="21063"/>
                </a:cubicBezTo>
                <a:cubicBezTo>
                  <a:pt x="1221" y="21063"/>
                  <a:pt x="1207" y="21049"/>
                  <a:pt x="1207" y="21049"/>
                </a:cubicBezTo>
                <a:lnTo>
                  <a:pt x="1193" y="20991"/>
                </a:lnTo>
                <a:cubicBezTo>
                  <a:pt x="1193" y="20934"/>
                  <a:pt x="1164" y="20891"/>
                  <a:pt x="1150" y="20891"/>
                </a:cubicBezTo>
                <a:cubicBezTo>
                  <a:pt x="1135" y="20891"/>
                  <a:pt x="1150" y="20919"/>
                  <a:pt x="1150" y="20934"/>
                </a:cubicBezTo>
                <a:cubicBezTo>
                  <a:pt x="1150" y="20948"/>
                  <a:pt x="1164" y="20991"/>
                  <a:pt x="1164" y="20991"/>
                </a:cubicBezTo>
                <a:cubicBezTo>
                  <a:pt x="1164" y="21006"/>
                  <a:pt x="1178" y="21034"/>
                  <a:pt x="1178" y="21063"/>
                </a:cubicBezTo>
                <a:lnTo>
                  <a:pt x="1150" y="21063"/>
                </a:lnTo>
                <a:cubicBezTo>
                  <a:pt x="1121" y="21063"/>
                  <a:pt x="1106" y="21063"/>
                  <a:pt x="1106" y="21106"/>
                </a:cubicBezTo>
                <a:cubicBezTo>
                  <a:pt x="1116" y="21156"/>
                  <a:pt x="1099" y="21171"/>
                  <a:pt x="1078" y="21171"/>
                </a:cubicBezTo>
                <a:cubicBezTo>
                  <a:pt x="1068" y="21171"/>
                  <a:pt x="1058" y="21168"/>
                  <a:pt x="1049" y="21164"/>
                </a:cubicBezTo>
                <a:cubicBezTo>
                  <a:pt x="1006" y="21135"/>
                  <a:pt x="948" y="21120"/>
                  <a:pt x="948" y="21034"/>
                </a:cubicBezTo>
                <a:lnTo>
                  <a:pt x="948" y="21020"/>
                </a:lnTo>
                <a:cubicBezTo>
                  <a:pt x="938" y="20999"/>
                  <a:pt x="927" y="20986"/>
                  <a:pt x="917" y="20986"/>
                </a:cubicBezTo>
                <a:cubicBezTo>
                  <a:pt x="913" y="20986"/>
                  <a:pt x="909" y="20987"/>
                  <a:pt x="905" y="20991"/>
                </a:cubicBezTo>
                <a:lnTo>
                  <a:pt x="891" y="20991"/>
                </a:lnTo>
                <a:cubicBezTo>
                  <a:pt x="888" y="20994"/>
                  <a:pt x="885" y="20995"/>
                  <a:pt x="883" y="20995"/>
                </a:cubicBezTo>
                <a:cubicBezTo>
                  <a:pt x="872" y="20995"/>
                  <a:pt x="862" y="20974"/>
                  <a:pt x="862" y="20962"/>
                </a:cubicBezTo>
                <a:cubicBezTo>
                  <a:pt x="862" y="20962"/>
                  <a:pt x="833" y="20948"/>
                  <a:pt x="819" y="20948"/>
                </a:cubicBezTo>
                <a:cubicBezTo>
                  <a:pt x="805" y="20948"/>
                  <a:pt x="862" y="21049"/>
                  <a:pt x="877" y="21063"/>
                </a:cubicBezTo>
                <a:cubicBezTo>
                  <a:pt x="905" y="21092"/>
                  <a:pt x="920" y="21120"/>
                  <a:pt x="920" y="21135"/>
                </a:cubicBezTo>
                <a:cubicBezTo>
                  <a:pt x="905" y="21135"/>
                  <a:pt x="891" y="21120"/>
                  <a:pt x="877" y="21120"/>
                </a:cubicBezTo>
                <a:cubicBezTo>
                  <a:pt x="877" y="21118"/>
                  <a:pt x="876" y="21118"/>
                  <a:pt x="874" y="21118"/>
                </a:cubicBezTo>
                <a:cubicBezTo>
                  <a:pt x="865" y="21118"/>
                  <a:pt x="831" y="21151"/>
                  <a:pt x="819" y="21164"/>
                </a:cubicBezTo>
                <a:cubicBezTo>
                  <a:pt x="805" y="21178"/>
                  <a:pt x="805" y="21235"/>
                  <a:pt x="805" y="21250"/>
                </a:cubicBezTo>
                <a:cubicBezTo>
                  <a:pt x="805" y="21264"/>
                  <a:pt x="790" y="21279"/>
                  <a:pt x="776" y="21279"/>
                </a:cubicBezTo>
                <a:lnTo>
                  <a:pt x="747" y="21279"/>
                </a:lnTo>
                <a:cubicBezTo>
                  <a:pt x="747" y="21279"/>
                  <a:pt x="733" y="21264"/>
                  <a:pt x="733" y="21250"/>
                </a:cubicBezTo>
                <a:cubicBezTo>
                  <a:pt x="695" y="21231"/>
                  <a:pt x="658" y="21188"/>
                  <a:pt x="617" y="21188"/>
                </a:cubicBezTo>
                <a:cubicBezTo>
                  <a:pt x="594" y="21188"/>
                  <a:pt x="571" y="21200"/>
                  <a:pt x="546" y="21235"/>
                </a:cubicBezTo>
                <a:lnTo>
                  <a:pt x="532" y="21235"/>
                </a:lnTo>
                <a:cubicBezTo>
                  <a:pt x="513" y="21235"/>
                  <a:pt x="500" y="21229"/>
                  <a:pt x="489" y="21229"/>
                </a:cubicBezTo>
                <a:cubicBezTo>
                  <a:pt x="484" y="21229"/>
                  <a:pt x="479" y="21231"/>
                  <a:pt x="474" y="21235"/>
                </a:cubicBezTo>
                <a:cubicBezTo>
                  <a:pt x="460" y="21243"/>
                  <a:pt x="453" y="21246"/>
                  <a:pt x="447" y="21246"/>
                </a:cubicBezTo>
                <a:cubicBezTo>
                  <a:pt x="442" y="21246"/>
                  <a:pt x="438" y="21243"/>
                  <a:pt x="431" y="21235"/>
                </a:cubicBezTo>
                <a:lnTo>
                  <a:pt x="417" y="21207"/>
                </a:lnTo>
                <a:cubicBezTo>
                  <a:pt x="414" y="21204"/>
                  <a:pt x="411" y="21203"/>
                  <a:pt x="406" y="21203"/>
                </a:cubicBezTo>
                <a:cubicBezTo>
                  <a:pt x="383" y="21203"/>
                  <a:pt x="335" y="21231"/>
                  <a:pt x="287" y="21279"/>
                </a:cubicBezTo>
                <a:lnTo>
                  <a:pt x="244" y="21235"/>
                </a:lnTo>
                <a:lnTo>
                  <a:pt x="187" y="21207"/>
                </a:lnTo>
                <a:lnTo>
                  <a:pt x="187" y="21207"/>
                </a:lnTo>
                <a:cubicBezTo>
                  <a:pt x="173" y="21235"/>
                  <a:pt x="187" y="21264"/>
                  <a:pt x="230" y="21264"/>
                </a:cubicBezTo>
                <a:lnTo>
                  <a:pt x="244" y="21322"/>
                </a:lnTo>
                <a:cubicBezTo>
                  <a:pt x="253" y="21338"/>
                  <a:pt x="261" y="21344"/>
                  <a:pt x="269" y="21344"/>
                </a:cubicBezTo>
                <a:cubicBezTo>
                  <a:pt x="290" y="21344"/>
                  <a:pt x="310" y="21307"/>
                  <a:pt x="331" y="21307"/>
                </a:cubicBezTo>
                <a:cubicBezTo>
                  <a:pt x="345" y="21322"/>
                  <a:pt x="345" y="21336"/>
                  <a:pt x="359" y="21336"/>
                </a:cubicBezTo>
                <a:lnTo>
                  <a:pt x="374" y="21365"/>
                </a:lnTo>
                <a:cubicBezTo>
                  <a:pt x="402" y="21379"/>
                  <a:pt x="402" y="21422"/>
                  <a:pt x="388" y="21437"/>
                </a:cubicBezTo>
                <a:lnTo>
                  <a:pt x="359" y="21465"/>
                </a:lnTo>
                <a:cubicBezTo>
                  <a:pt x="345" y="21480"/>
                  <a:pt x="374" y="21523"/>
                  <a:pt x="345" y="21552"/>
                </a:cubicBezTo>
                <a:cubicBezTo>
                  <a:pt x="345" y="21566"/>
                  <a:pt x="331" y="21623"/>
                  <a:pt x="388" y="21623"/>
                </a:cubicBezTo>
                <a:cubicBezTo>
                  <a:pt x="388" y="21623"/>
                  <a:pt x="402" y="21638"/>
                  <a:pt x="417" y="21638"/>
                </a:cubicBezTo>
                <a:lnTo>
                  <a:pt x="431" y="21638"/>
                </a:lnTo>
                <a:cubicBezTo>
                  <a:pt x="446" y="21638"/>
                  <a:pt x="460" y="21566"/>
                  <a:pt x="474" y="21566"/>
                </a:cubicBezTo>
                <a:cubicBezTo>
                  <a:pt x="489" y="21566"/>
                  <a:pt x="489" y="21537"/>
                  <a:pt x="446" y="21523"/>
                </a:cubicBezTo>
                <a:lnTo>
                  <a:pt x="431" y="21494"/>
                </a:lnTo>
                <a:cubicBezTo>
                  <a:pt x="417" y="21480"/>
                  <a:pt x="417" y="21451"/>
                  <a:pt x="431" y="21437"/>
                </a:cubicBezTo>
                <a:cubicBezTo>
                  <a:pt x="431" y="21427"/>
                  <a:pt x="438" y="21410"/>
                  <a:pt x="447" y="21410"/>
                </a:cubicBezTo>
                <a:cubicBezTo>
                  <a:pt x="451" y="21410"/>
                  <a:pt x="455" y="21413"/>
                  <a:pt x="460" y="21422"/>
                </a:cubicBezTo>
                <a:lnTo>
                  <a:pt x="474" y="21437"/>
                </a:lnTo>
                <a:cubicBezTo>
                  <a:pt x="489" y="21422"/>
                  <a:pt x="532" y="21408"/>
                  <a:pt x="560" y="21379"/>
                </a:cubicBezTo>
                <a:lnTo>
                  <a:pt x="604" y="21379"/>
                </a:lnTo>
                <a:cubicBezTo>
                  <a:pt x="618" y="21379"/>
                  <a:pt x="632" y="21365"/>
                  <a:pt x="647" y="21365"/>
                </a:cubicBezTo>
                <a:lnTo>
                  <a:pt x="675" y="21336"/>
                </a:lnTo>
                <a:cubicBezTo>
                  <a:pt x="704" y="21350"/>
                  <a:pt x="747" y="21408"/>
                  <a:pt x="747" y="21465"/>
                </a:cubicBezTo>
                <a:lnTo>
                  <a:pt x="762" y="21508"/>
                </a:lnTo>
                <a:cubicBezTo>
                  <a:pt x="776" y="21523"/>
                  <a:pt x="790" y="21537"/>
                  <a:pt x="790" y="21552"/>
                </a:cubicBezTo>
                <a:lnTo>
                  <a:pt x="805" y="21566"/>
                </a:lnTo>
                <a:cubicBezTo>
                  <a:pt x="805" y="21552"/>
                  <a:pt x="819" y="21552"/>
                  <a:pt x="819" y="21537"/>
                </a:cubicBezTo>
                <a:lnTo>
                  <a:pt x="819" y="21523"/>
                </a:lnTo>
                <a:cubicBezTo>
                  <a:pt x="805" y="21508"/>
                  <a:pt x="805" y="21480"/>
                  <a:pt x="819" y="21465"/>
                </a:cubicBezTo>
                <a:cubicBezTo>
                  <a:pt x="833" y="21465"/>
                  <a:pt x="848" y="21480"/>
                  <a:pt x="848" y="21494"/>
                </a:cubicBezTo>
                <a:cubicBezTo>
                  <a:pt x="862" y="21508"/>
                  <a:pt x="862" y="21523"/>
                  <a:pt x="877" y="21537"/>
                </a:cubicBezTo>
                <a:cubicBezTo>
                  <a:pt x="920" y="21595"/>
                  <a:pt x="934" y="21652"/>
                  <a:pt x="905" y="21724"/>
                </a:cubicBezTo>
                <a:cubicBezTo>
                  <a:pt x="905" y="21728"/>
                  <a:pt x="906" y="21730"/>
                  <a:pt x="908" y="21730"/>
                </a:cubicBezTo>
                <a:cubicBezTo>
                  <a:pt x="913" y="21730"/>
                  <a:pt x="924" y="21716"/>
                  <a:pt x="934" y="21695"/>
                </a:cubicBezTo>
                <a:lnTo>
                  <a:pt x="948" y="21681"/>
                </a:lnTo>
                <a:cubicBezTo>
                  <a:pt x="948" y="21666"/>
                  <a:pt x="963" y="21652"/>
                  <a:pt x="977" y="21652"/>
                </a:cubicBezTo>
                <a:lnTo>
                  <a:pt x="1006" y="21666"/>
                </a:lnTo>
                <a:cubicBezTo>
                  <a:pt x="1049" y="21681"/>
                  <a:pt x="1092" y="21724"/>
                  <a:pt x="1092" y="21753"/>
                </a:cubicBezTo>
                <a:lnTo>
                  <a:pt x="1121" y="21724"/>
                </a:lnTo>
                <a:cubicBezTo>
                  <a:pt x="1135" y="21724"/>
                  <a:pt x="1121" y="21681"/>
                  <a:pt x="1106" y="21666"/>
                </a:cubicBezTo>
                <a:cubicBezTo>
                  <a:pt x="1092" y="21638"/>
                  <a:pt x="1078" y="21609"/>
                  <a:pt x="1049" y="21595"/>
                </a:cubicBezTo>
                <a:cubicBezTo>
                  <a:pt x="1020" y="21566"/>
                  <a:pt x="1020" y="21566"/>
                  <a:pt x="1035" y="21552"/>
                </a:cubicBezTo>
                <a:cubicBezTo>
                  <a:pt x="1060" y="21526"/>
                  <a:pt x="1097" y="21477"/>
                  <a:pt x="1136" y="21477"/>
                </a:cubicBezTo>
                <a:cubicBezTo>
                  <a:pt x="1140" y="21477"/>
                  <a:pt x="1145" y="21478"/>
                  <a:pt x="1150" y="21480"/>
                </a:cubicBezTo>
                <a:cubicBezTo>
                  <a:pt x="1193" y="21480"/>
                  <a:pt x="1164" y="21566"/>
                  <a:pt x="1207" y="21609"/>
                </a:cubicBezTo>
                <a:cubicBezTo>
                  <a:pt x="1207" y="21609"/>
                  <a:pt x="1193" y="21609"/>
                  <a:pt x="1207" y="21623"/>
                </a:cubicBezTo>
                <a:cubicBezTo>
                  <a:pt x="1217" y="21662"/>
                  <a:pt x="1220" y="21681"/>
                  <a:pt x="1234" y="21681"/>
                </a:cubicBezTo>
                <a:cubicBezTo>
                  <a:pt x="1241" y="21681"/>
                  <a:pt x="1250" y="21676"/>
                  <a:pt x="1264" y="21666"/>
                </a:cubicBezTo>
                <a:cubicBezTo>
                  <a:pt x="1279" y="21666"/>
                  <a:pt x="1293" y="21652"/>
                  <a:pt x="1308" y="21652"/>
                </a:cubicBezTo>
                <a:lnTo>
                  <a:pt x="1365" y="21666"/>
                </a:lnTo>
                <a:cubicBezTo>
                  <a:pt x="1408" y="21609"/>
                  <a:pt x="1394" y="21537"/>
                  <a:pt x="1379" y="21537"/>
                </a:cubicBezTo>
                <a:cubicBezTo>
                  <a:pt x="1367" y="21525"/>
                  <a:pt x="1408" y="21491"/>
                  <a:pt x="1429" y="21491"/>
                </a:cubicBezTo>
                <a:cubicBezTo>
                  <a:pt x="1432" y="21491"/>
                  <a:pt x="1435" y="21492"/>
                  <a:pt x="1437" y="21494"/>
                </a:cubicBezTo>
                <a:cubicBezTo>
                  <a:pt x="1453" y="21494"/>
                  <a:pt x="1469" y="21490"/>
                  <a:pt x="1480" y="21486"/>
                </a:cubicBezTo>
                <a:lnTo>
                  <a:pt x="1480" y="21486"/>
                </a:lnTo>
                <a:cubicBezTo>
                  <a:pt x="1480" y="21498"/>
                  <a:pt x="1480" y="21510"/>
                  <a:pt x="1480" y="21523"/>
                </a:cubicBezTo>
                <a:cubicBezTo>
                  <a:pt x="1437" y="21580"/>
                  <a:pt x="1466" y="21638"/>
                  <a:pt x="1494" y="21681"/>
                </a:cubicBezTo>
                <a:cubicBezTo>
                  <a:pt x="1498" y="21685"/>
                  <a:pt x="1502" y="21687"/>
                  <a:pt x="1504" y="21687"/>
                </a:cubicBezTo>
                <a:cubicBezTo>
                  <a:pt x="1520" y="21687"/>
                  <a:pt x="1513" y="21623"/>
                  <a:pt x="1537" y="21623"/>
                </a:cubicBezTo>
                <a:cubicBezTo>
                  <a:pt x="1537" y="21619"/>
                  <a:pt x="1537" y="21617"/>
                  <a:pt x="1538" y="21617"/>
                </a:cubicBezTo>
                <a:cubicBezTo>
                  <a:pt x="1539" y="21617"/>
                  <a:pt x="1542" y="21623"/>
                  <a:pt x="1552" y="21623"/>
                </a:cubicBezTo>
                <a:lnTo>
                  <a:pt x="1609" y="21623"/>
                </a:lnTo>
                <a:cubicBezTo>
                  <a:pt x="1595" y="21566"/>
                  <a:pt x="1523" y="21552"/>
                  <a:pt x="1523" y="21537"/>
                </a:cubicBezTo>
                <a:cubicBezTo>
                  <a:pt x="1523" y="21523"/>
                  <a:pt x="1523" y="21494"/>
                  <a:pt x="1509" y="21480"/>
                </a:cubicBezTo>
                <a:lnTo>
                  <a:pt x="1523" y="21480"/>
                </a:lnTo>
                <a:cubicBezTo>
                  <a:pt x="1523" y="21494"/>
                  <a:pt x="1537" y="21494"/>
                  <a:pt x="1552" y="21494"/>
                </a:cubicBezTo>
                <a:cubicBezTo>
                  <a:pt x="1552" y="21494"/>
                  <a:pt x="1537" y="21408"/>
                  <a:pt x="1552" y="21379"/>
                </a:cubicBezTo>
                <a:cubicBezTo>
                  <a:pt x="1556" y="21375"/>
                  <a:pt x="1565" y="21373"/>
                  <a:pt x="1576" y="21373"/>
                </a:cubicBezTo>
                <a:cubicBezTo>
                  <a:pt x="1603" y="21373"/>
                  <a:pt x="1642" y="21383"/>
                  <a:pt x="1652" y="21393"/>
                </a:cubicBezTo>
                <a:cubicBezTo>
                  <a:pt x="1654" y="21395"/>
                  <a:pt x="1656" y="21396"/>
                  <a:pt x="1658" y="21396"/>
                </a:cubicBezTo>
                <a:cubicBezTo>
                  <a:pt x="1670" y="21396"/>
                  <a:pt x="1681" y="21363"/>
                  <a:pt x="1681" y="21350"/>
                </a:cubicBezTo>
                <a:cubicBezTo>
                  <a:pt x="1681" y="21334"/>
                  <a:pt x="1676" y="21327"/>
                  <a:pt x="1672" y="21327"/>
                </a:cubicBezTo>
                <a:cubicBezTo>
                  <a:pt x="1669" y="21327"/>
                  <a:pt x="1667" y="21330"/>
                  <a:pt x="1667" y="21336"/>
                </a:cubicBezTo>
                <a:lnTo>
                  <a:pt x="1652" y="21336"/>
                </a:lnTo>
                <a:lnTo>
                  <a:pt x="1638" y="21350"/>
                </a:lnTo>
                <a:cubicBezTo>
                  <a:pt x="1624" y="21322"/>
                  <a:pt x="1624" y="21279"/>
                  <a:pt x="1624" y="21250"/>
                </a:cubicBezTo>
                <a:lnTo>
                  <a:pt x="1624" y="21221"/>
                </a:lnTo>
                <a:cubicBezTo>
                  <a:pt x="1609" y="21207"/>
                  <a:pt x="1638" y="21192"/>
                  <a:pt x="1652" y="21192"/>
                </a:cubicBezTo>
                <a:lnTo>
                  <a:pt x="1667" y="21192"/>
                </a:lnTo>
                <a:cubicBezTo>
                  <a:pt x="1667" y="21194"/>
                  <a:pt x="1667" y="21195"/>
                  <a:pt x="1668" y="21195"/>
                </a:cubicBezTo>
                <a:cubicBezTo>
                  <a:pt x="1674" y="21195"/>
                  <a:pt x="1697" y="21162"/>
                  <a:pt x="1710" y="21149"/>
                </a:cubicBezTo>
                <a:cubicBezTo>
                  <a:pt x="1710" y="21148"/>
                  <a:pt x="1711" y="21147"/>
                  <a:pt x="1712" y="21147"/>
                </a:cubicBezTo>
                <a:cubicBezTo>
                  <a:pt x="1722" y="21147"/>
                  <a:pt x="1771" y="21192"/>
                  <a:pt x="1796" y="21192"/>
                </a:cubicBezTo>
                <a:cubicBezTo>
                  <a:pt x="1810" y="21192"/>
                  <a:pt x="1839" y="21235"/>
                  <a:pt x="1825" y="21279"/>
                </a:cubicBezTo>
                <a:lnTo>
                  <a:pt x="1825" y="21322"/>
                </a:lnTo>
                <a:cubicBezTo>
                  <a:pt x="1825" y="21322"/>
                  <a:pt x="1810" y="21336"/>
                  <a:pt x="1796" y="21336"/>
                </a:cubicBezTo>
                <a:cubicBezTo>
                  <a:pt x="1782" y="21336"/>
                  <a:pt x="1753" y="21221"/>
                  <a:pt x="1724" y="21221"/>
                </a:cubicBezTo>
                <a:cubicBezTo>
                  <a:pt x="1695" y="21221"/>
                  <a:pt x="1710" y="21279"/>
                  <a:pt x="1724" y="21293"/>
                </a:cubicBezTo>
                <a:cubicBezTo>
                  <a:pt x="1739" y="21307"/>
                  <a:pt x="1767" y="21350"/>
                  <a:pt x="1782" y="21408"/>
                </a:cubicBezTo>
                <a:lnTo>
                  <a:pt x="1825" y="21408"/>
                </a:lnTo>
                <a:cubicBezTo>
                  <a:pt x="1859" y="21408"/>
                  <a:pt x="1912" y="21389"/>
                  <a:pt x="1947" y="21389"/>
                </a:cubicBezTo>
                <a:cubicBezTo>
                  <a:pt x="1955" y="21389"/>
                  <a:pt x="1963" y="21391"/>
                  <a:pt x="1968" y="21393"/>
                </a:cubicBezTo>
                <a:cubicBezTo>
                  <a:pt x="1983" y="21408"/>
                  <a:pt x="1968" y="21437"/>
                  <a:pt x="1940" y="21451"/>
                </a:cubicBezTo>
                <a:lnTo>
                  <a:pt x="1925" y="21465"/>
                </a:lnTo>
                <a:lnTo>
                  <a:pt x="1911" y="21480"/>
                </a:lnTo>
                <a:cubicBezTo>
                  <a:pt x="1897" y="21480"/>
                  <a:pt x="1911" y="21494"/>
                  <a:pt x="1925" y="21494"/>
                </a:cubicBezTo>
                <a:lnTo>
                  <a:pt x="1940" y="21595"/>
                </a:lnTo>
                <a:cubicBezTo>
                  <a:pt x="1997" y="21566"/>
                  <a:pt x="2069" y="21552"/>
                  <a:pt x="2112" y="21537"/>
                </a:cubicBezTo>
                <a:lnTo>
                  <a:pt x="2155" y="21523"/>
                </a:lnTo>
                <a:cubicBezTo>
                  <a:pt x="2170" y="21523"/>
                  <a:pt x="2141" y="21494"/>
                  <a:pt x="2127" y="21480"/>
                </a:cubicBezTo>
                <a:cubicBezTo>
                  <a:pt x="2112" y="21480"/>
                  <a:pt x="2127" y="21465"/>
                  <a:pt x="2170" y="21451"/>
                </a:cubicBezTo>
                <a:lnTo>
                  <a:pt x="2184" y="21465"/>
                </a:lnTo>
                <a:cubicBezTo>
                  <a:pt x="2213" y="21537"/>
                  <a:pt x="2270" y="21508"/>
                  <a:pt x="2313" y="21552"/>
                </a:cubicBezTo>
                <a:cubicBezTo>
                  <a:pt x="2320" y="21558"/>
                  <a:pt x="2326" y="21561"/>
                  <a:pt x="2332" y="21561"/>
                </a:cubicBezTo>
                <a:cubicBezTo>
                  <a:pt x="2349" y="21561"/>
                  <a:pt x="2360" y="21534"/>
                  <a:pt x="2371" y="21523"/>
                </a:cubicBezTo>
                <a:cubicBezTo>
                  <a:pt x="2385" y="21494"/>
                  <a:pt x="2371" y="21465"/>
                  <a:pt x="2356" y="21451"/>
                </a:cubicBezTo>
                <a:lnTo>
                  <a:pt x="2313" y="21437"/>
                </a:lnTo>
                <a:cubicBezTo>
                  <a:pt x="2285" y="21393"/>
                  <a:pt x="2299" y="21350"/>
                  <a:pt x="2328" y="21350"/>
                </a:cubicBezTo>
                <a:lnTo>
                  <a:pt x="2371" y="21336"/>
                </a:lnTo>
                <a:cubicBezTo>
                  <a:pt x="2392" y="21336"/>
                  <a:pt x="2413" y="21306"/>
                  <a:pt x="2433" y="21306"/>
                </a:cubicBezTo>
                <a:cubicBezTo>
                  <a:pt x="2441" y="21306"/>
                  <a:pt x="2449" y="21310"/>
                  <a:pt x="2457" y="21322"/>
                </a:cubicBezTo>
                <a:cubicBezTo>
                  <a:pt x="2461" y="21326"/>
                  <a:pt x="2466" y="21328"/>
                  <a:pt x="2470" y="21328"/>
                </a:cubicBezTo>
                <a:cubicBezTo>
                  <a:pt x="2486" y="21328"/>
                  <a:pt x="2501" y="21307"/>
                  <a:pt x="2516" y="21307"/>
                </a:cubicBezTo>
                <a:cubicBezTo>
                  <a:pt x="2525" y="21307"/>
                  <a:pt x="2534" y="21314"/>
                  <a:pt x="2543" y="21336"/>
                </a:cubicBezTo>
                <a:cubicBezTo>
                  <a:pt x="2543" y="21336"/>
                  <a:pt x="2558" y="21322"/>
                  <a:pt x="2558" y="21322"/>
                </a:cubicBezTo>
                <a:lnTo>
                  <a:pt x="2572" y="21293"/>
                </a:lnTo>
                <a:cubicBezTo>
                  <a:pt x="2575" y="21286"/>
                  <a:pt x="2579" y="21283"/>
                  <a:pt x="2582" y="21283"/>
                </a:cubicBezTo>
                <a:cubicBezTo>
                  <a:pt x="2592" y="21283"/>
                  <a:pt x="2601" y="21314"/>
                  <a:pt x="2601" y="21336"/>
                </a:cubicBezTo>
                <a:cubicBezTo>
                  <a:pt x="2601" y="21350"/>
                  <a:pt x="2601" y="21393"/>
                  <a:pt x="2586" y="21422"/>
                </a:cubicBezTo>
                <a:lnTo>
                  <a:pt x="2558" y="21437"/>
                </a:lnTo>
                <a:cubicBezTo>
                  <a:pt x="2558" y="21437"/>
                  <a:pt x="2529" y="21422"/>
                  <a:pt x="2514" y="21408"/>
                </a:cubicBezTo>
                <a:lnTo>
                  <a:pt x="2457" y="21379"/>
                </a:lnTo>
                <a:cubicBezTo>
                  <a:pt x="2443" y="21379"/>
                  <a:pt x="2414" y="21393"/>
                  <a:pt x="2414" y="21408"/>
                </a:cubicBezTo>
                <a:cubicBezTo>
                  <a:pt x="2399" y="21422"/>
                  <a:pt x="2414" y="21451"/>
                  <a:pt x="2428" y="21465"/>
                </a:cubicBezTo>
                <a:cubicBezTo>
                  <a:pt x="2428" y="21484"/>
                  <a:pt x="2430" y="21491"/>
                  <a:pt x="2432" y="21491"/>
                </a:cubicBezTo>
                <a:cubicBezTo>
                  <a:pt x="2438" y="21491"/>
                  <a:pt x="2447" y="21465"/>
                  <a:pt x="2457" y="21465"/>
                </a:cubicBezTo>
                <a:cubicBezTo>
                  <a:pt x="2466" y="21460"/>
                  <a:pt x="2473" y="21457"/>
                  <a:pt x="2480" y="21457"/>
                </a:cubicBezTo>
                <a:cubicBezTo>
                  <a:pt x="2506" y="21457"/>
                  <a:pt x="2520" y="21494"/>
                  <a:pt x="2543" y="21494"/>
                </a:cubicBezTo>
                <a:lnTo>
                  <a:pt x="2558" y="21494"/>
                </a:lnTo>
                <a:cubicBezTo>
                  <a:pt x="2566" y="21512"/>
                  <a:pt x="2575" y="21524"/>
                  <a:pt x="2581" y="21524"/>
                </a:cubicBezTo>
                <a:cubicBezTo>
                  <a:pt x="2584" y="21524"/>
                  <a:pt x="2586" y="21519"/>
                  <a:pt x="2586" y="21508"/>
                </a:cubicBezTo>
                <a:lnTo>
                  <a:pt x="2601" y="21494"/>
                </a:lnTo>
                <a:lnTo>
                  <a:pt x="2658" y="21465"/>
                </a:lnTo>
                <a:cubicBezTo>
                  <a:pt x="2658" y="21405"/>
                  <a:pt x="2668" y="21376"/>
                  <a:pt x="2688" y="21376"/>
                </a:cubicBezTo>
                <a:cubicBezTo>
                  <a:pt x="2692" y="21376"/>
                  <a:pt x="2696" y="21377"/>
                  <a:pt x="2701" y="21379"/>
                </a:cubicBezTo>
                <a:lnTo>
                  <a:pt x="2701" y="21393"/>
                </a:lnTo>
                <a:lnTo>
                  <a:pt x="2687" y="21422"/>
                </a:lnTo>
                <a:cubicBezTo>
                  <a:pt x="2672" y="21465"/>
                  <a:pt x="2687" y="21480"/>
                  <a:pt x="2716" y="21480"/>
                </a:cubicBezTo>
                <a:lnTo>
                  <a:pt x="2744" y="21451"/>
                </a:lnTo>
                <a:cubicBezTo>
                  <a:pt x="2751" y="21444"/>
                  <a:pt x="2766" y="21440"/>
                  <a:pt x="2778" y="21440"/>
                </a:cubicBezTo>
                <a:cubicBezTo>
                  <a:pt x="2791" y="21440"/>
                  <a:pt x="2802" y="21444"/>
                  <a:pt x="2802" y="21451"/>
                </a:cubicBezTo>
                <a:cubicBezTo>
                  <a:pt x="2831" y="21480"/>
                  <a:pt x="2816" y="21494"/>
                  <a:pt x="2787" y="21494"/>
                </a:cubicBezTo>
                <a:lnTo>
                  <a:pt x="2773" y="21494"/>
                </a:lnTo>
                <a:cubicBezTo>
                  <a:pt x="2773" y="21523"/>
                  <a:pt x="2759" y="21566"/>
                  <a:pt x="2759" y="21580"/>
                </a:cubicBezTo>
                <a:lnTo>
                  <a:pt x="2744" y="21580"/>
                </a:lnTo>
                <a:cubicBezTo>
                  <a:pt x="2716" y="21595"/>
                  <a:pt x="2716" y="21623"/>
                  <a:pt x="2730" y="21638"/>
                </a:cubicBezTo>
                <a:lnTo>
                  <a:pt x="2744" y="21652"/>
                </a:lnTo>
                <a:cubicBezTo>
                  <a:pt x="2773" y="21652"/>
                  <a:pt x="2787" y="21580"/>
                  <a:pt x="2787" y="21566"/>
                </a:cubicBezTo>
                <a:cubicBezTo>
                  <a:pt x="2787" y="21552"/>
                  <a:pt x="2831" y="21494"/>
                  <a:pt x="2888" y="21465"/>
                </a:cubicBezTo>
                <a:lnTo>
                  <a:pt x="2931" y="21422"/>
                </a:lnTo>
                <a:cubicBezTo>
                  <a:pt x="2931" y="21408"/>
                  <a:pt x="2960" y="21408"/>
                  <a:pt x="2960" y="21408"/>
                </a:cubicBezTo>
                <a:lnTo>
                  <a:pt x="2974" y="21422"/>
                </a:lnTo>
                <a:cubicBezTo>
                  <a:pt x="2977" y="21428"/>
                  <a:pt x="2982" y="21430"/>
                  <a:pt x="2987" y="21430"/>
                </a:cubicBezTo>
                <a:cubicBezTo>
                  <a:pt x="3010" y="21430"/>
                  <a:pt x="3052" y="21393"/>
                  <a:pt x="3075" y="21393"/>
                </a:cubicBezTo>
                <a:cubicBezTo>
                  <a:pt x="3103" y="21408"/>
                  <a:pt x="3147" y="21451"/>
                  <a:pt x="3147" y="21465"/>
                </a:cubicBezTo>
                <a:cubicBezTo>
                  <a:pt x="3147" y="21480"/>
                  <a:pt x="3147" y="21494"/>
                  <a:pt x="3147" y="21494"/>
                </a:cubicBezTo>
                <a:cubicBezTo>
                  <a:pt x="3161" y="21494"/>
                  <a:pt x="3161" y="21451"/>
                  <a:pt x="3161" y="21437"/>
                </a:cubicBezTo>
                <a:cubicBezTo>
                  <a:pt x="3161" y="21431"/>
                  <a:pt x="3166" y="21427"/>
                  <a:pt x="3173" y="21427"/>
                </a:cubicBezTo>
                <a:cubicBezTo>
                  <a:pt x="3182" y="21427"/>
                  <a:pt x="3196" y="21434"/>
                  <a:pt x="3204" y="21451"/>
                </a:cubicBezTo>
                <a:lnTo>
                  <a:pt x="3233" y="21465"/>
                </a:lnTo>
                <a:lnTo>
                  <a:pt x="3247" y="21465"/>
                </a:lnTo>
                <a:cubicBezTo>
                  <a:pt x="3263" y="21460"/>
                  <a:pt x="3273" y="21457"/>
                  <a:pt x="3278" y="21457"/>
                </a:cubicBezTo>
                <a:cubicBezTo>
                  <a:pt x="3286" y="21457"/>
                  <a:pt x="3280" y="21467"/>
                  <a:pt x="3262" y="21494"/>
                </a:cubicBezTo>
                <a:lnTo>
                  <a:pt x="3247" y="21523"/>
                </a:lnTo>
                <a:lnTo>
                  <a:pt x="3247" y="21552"/>
                </a:lnTo>
                <a:cubicBezTo>
                  <a:pt x="3247" y="21580"/>
                  <a:pt x="3218" y="21609"/>
                  <a:pt x="3190" y="21609"/>
                </a:cubicBezTo>
                <a:lnTo>
                  <a:pt x="3190" y="21552"/>
                </a:lnTo>
                <a:cubicBezTo>
                  <a:pt x="3204" y="21537"/>
                  <a:pt x="3190" y="21523"/>
                  <a:pt x="3190" y="21523"/>
                </a:cubicBezTo>
                <a:lnTo>
                  <a:pt x="3175" y="21523"/>
                </a:lnTo>
                <a:cubicBezTo>
                  <a:pt x="3161" y="21537"/>
                  <a:pt x="3147" y="21566"/>
                  <a:pt x="3132" y="21580"/>
                </a:cubicBezTo>
                <a:lnTo>
                  <a:pt x="3118" y="21595"/>
                </a:lnTo>
                <a:cubicBezTo>
                  <a:pt x="3103" y="21580"/>
                  <a:pt x="3089" y="21523"/>
                  <a:pt x="3089" y="21508"/>
                </a:cubicBezTo>
                <a:cubicBezTo>
                  <a:pt x="3089" y="21480"/>
                  <a:pt x="3046" y="21465"/>
                  <a:pt x="3046" y="21465"/>
                </a:cubicBezTo>
                <a:cubicBezTo>
                  <a:pt x="3032" y="21465"/>
                  <a:pt x="3032" y="21494"/>
                  <a:pt x="3046" y="21494"/>
                </a:cubicBezTo>
                <a:cubicBezTo>
                  <a:pt x="3046" y="21494"/>
                  <a:pt x="3060" y="21537"/>
                  <a:pt x="3075" y="21595"/>
                </a:cubicBezTo>
                <a:lnTo>
                  <a:pt x="3089" y="21638"/>
                </a:lnTo>
                <a:lnTo>
                  <a:pt x="3089" y="21652"/>
                </a:lnTo>
                <a:cubicBezTo>
                  <a:pt x="3081" y="21656"/>
                  <a:pt x="3071" y="21658"/>
                  <a:pt x="3060" y="21658"/>
                </a:cubicBezTo>
                <a:cubicBezTo>
                  <a:pt x="3034" y="21658"/>
                  <a:pt x="3000" y="21648"/>
                  <a:pt x="2960" y="21638"/>
                </a:cubicBezTo>
                <a:lnTo>
                  <a:pt x="2931" y="21580"/>
                </a:lnTo>
                <a:cubicBezTo>
                  <a:pt x="2922" y="21562"/>
                  <a:pt x="2913" y="21550"/>
                  <a:pt x="2904" y="21550"/>
                </a:cubicBezTo>
                <a:cubicBezTo>
                  <a:pt x="2899" y="21550"/>
                  <a:pt x="2893" y="21555"/>
                  <a:pt x="2888" y="21566"/>
                </a:cubicBezTo>
                <a:cubicBezTo>
                  <a:pt x="2888" y="21580"/>
                  <a:pt x="2888" y="21609"/>
                  <a:pt x="2902" y="21623"/>
                </a:cubicBezTo>
                <a:lnTo>
                  <a:pt x="2902" y="21638"/>
                </a:lnTo>
                <a:cubicBezTo>
                  <a:pt x="2917" y="21652"/>
                  <a:pt x="2902" y="21695"/>
                  <a:pt x="2888" y="21710"/>
                </a:cubicBezTo>
                <a:cubicBezTo>
                  <a:pt x="2888" y="21724"/>
                  <a:pt x="2960" y="21753"/>
                  <a:pt x="2989" y="21767"/>
                </a:cubicBezTo>
                <a:cubicBezTo>
                  <a:pt x="3017" y="21767"/>
                  <a:pt x="3017" y="21767"/>
                  <a:pt x="3017" y="21738"/>
                </a:cubicBezTo>
                <a:lnTo>
                  <a:pt x="2989" y="21738"/>
                </a:lnTo>
                <a:cubicBezTo>
                  <a:pt x="2974" y="21724"/>
                  <a:pt x="2989" y="21681"/>
                  <a:pt x="3003" y="21681"/>
                </a:cubicBezTo>
                <a:lnTo>
                  <a:pt x="3017" y="21695"/>
                </a:lnTo>
                <a:cubicBezTo>
                  <a:pt x="3046" y="21724"/>
                  <a:pt x="3089" y="21753"/>
                  <a:pt x="3118" y="21796"/>
                </a:cubicBezTo>
                <a:cubicBezTo>
                  <a:pt x="3124" y="21802"/>
                  <a:pt x="3132" y="21805"/>
                  <a:pt x="3140" y="21805"/>
                </a:cubicBezTo>
                <a:cubicBezTo>
                  <a:pt x="3151" y="21805"/>
                  <a:pt x="3161" y="21798"/>
                  <a:pt x="3161" y="21781"/>
                </a:cubicBezTo>
                <a:cubicBezTo>
                  <a:pt x="3161" y="21738"/>
                  <a:pt x="3175" y="21753"/>
                  <a:pt x="3190" y="21738"/>
                </a:cubicBezTo>
                <a:cubicBezTo>
                  <a:pt x="3204" y="21724"/>
                  <a:pt x="3204" y="21695"/>
                  <a:pt x="3204" y="21681"/>
                </a:cubicBezTo>
                <a:cubicBezTo>
                  <a:pt x="3190" y="21666"/>
                  <a:pt x="3233" y="21652"/>
                  <a:pt x="3247" y="21652"/>
                </a:cubicBezTo>
                <a:cubicBezTo>
                  <a:pt x="3262" y="21652"/>
                  <a:pt x="3276" y="21724"/>
                  <a:pt x="3262" y="21738"/>
                </a:cubicBezTo>
                <a:cubicBezTo>
                  <a:pt x="3247" y="21753"/>
                  <a:pt x="3276" y="21781"/>
                  <a:pt x="3305" y="21781"/>
                </a:cubicBezTo>
                <a:cubicBezTo>
                  <a:pt x="3307" y="21783"/>
                  <a:pt x="3309" y="21784"/>
                  <a:pt x="3311" y="21784"/>
                </a:cubicBezTo>
                <a:cubicBezTo>
                  <a:pt x="3322" y="21784"/>
                  <a:pt x="3331" y="21751"/>
                  <a:pt x="3319" y="21738"/>
                </a:cubicBezTo>
                <a:cubicBezTo>
                  <a:pt x="3319" y="21724"/>
                  <a:pt x="3319" y="21681"/>
                  <a:pt x="3333" y="21623"/>
                </a:cubicBezTo>
                <a:lnTo>
                  <a:pt x="3305" y="21595"/>
                </a:lnTo>
                <a:cubicBezTo>
                  <a:pt x="3290" y="21595"/>
                  <a:pt x="3305" y="21566"/>
                  <a:pt x="3319" y="21552"/>
                </a:cubicBezTo>
                <a:lnTo>
                  <a:pt x="3333" y="21537"/>
                </a:lnTo>
                <a:cubicBezTo>
                  <a:pt x="3348" y="21523"/>
                  <a:pt x="3362" y="21508"/>
                  <a:pt x="3348" y="21494"/>
                </a:cubicBezTo>
                <a:lnTo>
                  <a:pt x="3333" y="21494"/>
                </a:lnTo>
                <a:cubicBezTo>
                  <a:pt x="3319" y="21480"/>
                  <a:pt x="3376" y="21437"/>
                  <a:pt x="3391" y="21422"/>
                </a:cubicBezTo>
                <a:cubicBezTo>
                  <a:pt x="3391" y="21393"/>
                  <a:pt x="3405" y="21365"/>
                  <a:pt x="3420" y="21350"/>
                </a:cubicBezTo>
                <a:cubicBezTo>
                  <a:pt x="3420" y="21349"/>
                  <a:pt x="3420" y="21348"/>
                  <a:pt x="3420" y="21348"/>
                </a:cubicBezTo>
                <a:cubicBezTo>
                  <a:pt x="3423" y="21348"/>
                  <a:pt x="3434" y="21395"/>
                  <a:pt x="3434" y="21408"/>
                </a:cubicBezTo>
                <a:cubicBezTo>
                  <a:pt x="3434" y="21408"/>
                  <a:pt x="3476" y="21440"/>
                  <a:pt x="3497" y="21440"/>
                </a:cubicBezTo>
                <a:cubicBezTo>
                  <a:pt x="3501" y="21440"/>
                  <a:pt x="3504" y="21439"/>
                  <a:pt x="3506" y="21437"/>
                </a:cubicBezTo>
                <a:cubicBezTo>
                  <a:pt x="3520" y="21437"/>
                  <a:pt x="3563" y="21422"/>
                  <a:pt x="3606" y="21408"/>
                </a:cubicBezTo>
                <a:lnTo>
                  <a:pt x="3649" y="21408"/>
                </a:lnTo>
                <a:cubicBezTo>
                  <a:pt x="3664" y="21393"/>
                  <a:pt x="3664" y="21365"/>
                  <a:pt x="3664" y="21365"/>
                </a:cubicBezTo>
                <a:cubicBezTo>
                  <a:pt x="3678" y="21350"/>
                  <a:pt x="3693" y="21350"/>
                  <a:pt x="3707" y="21350"/>
                </a:cubicBezTo>
                <a:cubicBezTo>
                  <a:pt x="3721" y="21365"/>
                  <a:pt x="3736" y="21393"/>
                  <a:pt x="3764" y="21408"/>
                </a:cubicBezTo>
                <a:lnTo>
                  <a:pt x="3793" y="21422"/>
                </a:lnTo>
                <a:cubicBezTo>
                  <a:pt x="3807" y="21379"/>
                  <a:pt x="3822" y="21350"/>
                  <a:pt x="3822" y="21350"/>
                </a:cubicBezTo>
                <a:cubicBezTo>
                  <a:pt x="3847" y="21367"/>
                  <a:pt x="3872" y="21374"/>
                  <a:pt x="3895" y="21374"/>
                </a:cubicBezTo>
                <a:cubicBezTo>
                  <a:pt x="3911" y="21374"/>
                  <a:pt x="3925" y="21371"/>
                  <a:pt x="3937" y="21365"/>
                </a:cubicBezTo>
                <a:lnTo>
                  <a:pt x="3966" y="21336"/>
                </a:lnTo>
                <a:cubicBezTo>
                  <a:pt x="3966" y="21365"/>
                  <a:pt x="3994" y="21408"/>
                  <a:pt x="4009" y="21422"/>
                </a:cubicBezTo>
                <a:cubicBezTo>
                  <a:pt x="4009" y="21422"/>
                  <a:pt x="4055" y="21385"/>
                  <a:pt x="4088" y="21385"/>
                </a:cubicBezTo>
                <a:cubicBezTo>
                  <a:pt x="4096" y="21385"/>
                  <a:pt x="4103" y="21388"/>
                  <a:pt x="4109" y="21393"/>
                </a:cubicBezTo>
                <a:cubicBezTo>
                  <a:pt x="4115" y="21396"/>
                  <a:pt x="4119" y="21397"/>
                  <a:pt x="4121" y="21397"/>
                </a:cubicBezTo>
                <a:cubicBezTo>
                  <a:pt x="4132" y="21397"/>
                  <a:pt x="4121" y="21376"/>
                  <a:pt x="4109" y="21365"/>
                </a:cubicBezTo>
                <a:cubicBezTo>
                  <a:pt x="4095" y="21350"/>
                  <a:pt x="4109" y="21336"/>
                  <a:pt x="4138" y="21336"/>
                </a:cubicBezTo>
                <a:lnTo>
                  <a:pt x="4152" y="21350"/>
                </a:lnTo>
                <a:cubicBezTo>
                  <a:pt x="4181" y="21350"/>
                  <a:pt x="4195" y="21365"/>
                  <a:pt x="4224" y="21365"/>
                </a:cubicBezTo>
                <a:cubicBezTo>
                  <a:pt x="4228" y="21369"/>
                  <a:pt x="4234" y="21371"/>
                  <a:pt x="4239" y="21371"/>
                </a:cubicBezTo>
                <a:cubicBezTo>
                  <a:pt x="4253" y="21371"/>
                  <a:pt x="4267" y="21361"/>
                  <a:pt x="4267" y="21350"/>
                </a:cubicBezTo>
                <a:cubicBezTo>
                  <a:pt x="4267" y="21314"/>
                  <a:pt x="4278" y="21307"/>
                  <a:pt x="4291" y="21307"/>
                </a:cubicBezTo>
                <a:cubicBezTo>
                  <a:pt x="4299" y="21307"/>
                  <a:pt x="4308" y="21310"/>
                  <a:pt x="4315" y="21310"/>
                </a:cubicBezTo>
                <a:cubicBezTo>
                  <a:pt x="4319" y="21310"/>
                  <a:pt x="4322" y="21310"/>
                  <a:pt x="4325" y="21307"/>
                </a:cubicBezTo>
                <a:lnTo>
                  <a:pt x="4368" y="21293"/>
                </a:lnTo>
                <a:cubicBezTo>
                  <a:pt x="4368" y="21310"/>
                  <a:pt x="4372" y="21316"/>
                  <a:pt x="4378" y="21316"/>
                </a:cubicBezTo>
                <a:cubicBezTo>
                  <a:pt x="4388" y="21316"/>
                  <a:pt x="4402" y="21302"/>
                  <a:pt x="4411" y="21293"/>
                </a:cubicBezTo>
                <a:cubicBezTo>
                  <a:pt x="4416" y="21282"/>
                  <a:pt x="4426" y="21277"/>
                  <a:pt x="4438" y="21277"/>
                </a:cubicBezTo>
                <a:cubicBezTo>
                  <a:pt x="4456" y="21277"/>
                  <a:pt x="4479" y="21290"/>
                  <a:pt x="4497" y="21307"/>
                </a:cubicBezTo>
                <a:lnTo>
                  <a:pt x="4540" y="21322"/>
                </a:lnTo>
                <a:lnTo>
                  <a:pt x="4583" y="21322"/>
                </a:lnTo>
                <a:cubicBezTo>
                  <a:pt x="4595" y="21325"/>
                  <a:pt x="4605" y="21327"/>
                  <a:pt x="4614" y="21327"/>
                </a:cubicBezTo>
                <a:cubicBezTo>
                  <a:pt x="4639" y="21327"/>
                  <a:pt x="4651" y="21314"/>
                  <a:pt x="4641" y="21293"/>
                </a:cubicBezTo>
                <a:lnTo>
                  <a:pt x="4670" y="21279"/>
                </a:lnTo>
                <a:cubicBezTo>
                  <a:pt x="4684" y="21279"/>
                  <a:pt x="4698" y="21264"/>
                  <a:pt x="4713" y="21250"/>
                </a:cubicBezTo>
                <a:lnTo>
                  <a:pt x="4727" y="21250"/>
                </a:lnTo>
                <a:cubicBezTo>
                  <a:pt x="4728" y="21251"/>
                  <a:pt x="4729" y="21251"/>
                  <a:pt x="4731" y="21251"/>
                </a:cubicBezTo>
                <a:cubicBezTo>
                  <a:pt x="4746" y="21251"/>
                  <a:pt x="4772" y="21178"/>
                  <a:pt x="4799" y="21178"/>
                </a:cubicBezTo>
                <a:cubicBezTo>
                  <a:pt x="4828" y="21192"/>
                  <a:pt x="4871" y="21207"/>
                  <a:pt x="4885" y="21235"/>
                </a:cubicBezTo>
                <a:lnTo>
                  <a:pt x="4885" y="21250"/>
                </a:lnTo>
                <a:lnTo>
                  <a:pt x="4885" y="21279"/>
                </a:lnTo>
                <a:cubicBezTo>
                  <a:pt x="4879" y="21295"/>
                  <a:pt x="4880" y="21301"/>
                  <a:pt x="4885" y="21301"/>
                </a:cubicBezTo>
                <a:cubicBezTo>
                  <a:pt x="4891" y="21301"/>
                  <a:pt x="4905" y="21287"/>
                  <a:pt x="4914" y="21279"/>
                </a:cubicBezTo>
                <a:cubicBezTo>
                  <a:pt x="4928" y="21250"/>
                  <a:pt x="4971" y="21192"/>
                  <a:pt x="4986" y="21178"/>
                </a:cubicBezTo>
                <a:cubicBezTo>
                  <a:pt x="4986" y="21185"/>
                  <a:pt x="4986" y="21195"/>
                  <a:pt x="4986" y="21207"/>
                </a:cubicBezTo>
                <a:lnTo>
                  <a:pt x="5029" y="21221"/>
                </a:lnTo>
                <a:lnTo>
                  <a:pt x="5072" y="21235"/>
                </a:lnTo>
                <a:cubicBezTo>
                  <a:pt x="5083" y="21203"/>
                  <a:pt x="5110" y="21187"/>
                  <a:pt x="5128" y="21187"/>
                </a:cubicBezTo>
                <a:cubicBezTo>
                  <a:pt x="5135" y="21187"/>
                  <a:pt x="5140" y="21189"/>
                  <a:pt x="5144" y="21192"/>
                </a:cubicBezTo>
                <a:lnTo>
                  <a:pt x="5172" y="21221"/>
                </a:lnTo>
                <a:cubicBezTo>
                  <a:pt x="5187" y="21250"/>
                  <a:pt x="5201" y="21279"/>
                  <a:pt x="5215" y="21307"/>
                </a:cubicBezTo>
                <a:lnTo>
                  <a:pt x="5230" y="21307"/>
                </a:lnTo>
                <a:cubicBezTo>
                  <a:pt x="5244" y="21307"/>
                  <a:pt x="5244" y="21279"/>
                  <a:pt x="5244" y="21279"/>
                </a:cubicBezTo>
                <a:cubicBezTo>
                  <a:pt x="5244" y="21264"/>
                  <a:pt x="5302" y="21221"/>
                  <a:pt x="5316" y="21221"/>
                </a:cubicBezTo>
                <a:cubicBezTo>
                  <a:pt x="5326" y="21216"/>
                  <a:pt x="5337" y="21215"/>
                  <a:pt x="5347" y="21215"/>
                </a:cubicBezTo>
                <a:cubicBezTo>
                  <a:pt x="5369" y="21215"/>
                  <a:pt x="5388" y="21221"/>
                  <a:pt x="5388" y="21221"/>
                </a:cubicBezTo>
                <a:cubicBezTo>
                  <a:pt x="5402" y="21235"/>
                  <a:pt x="5417" y="21235"/>
                  <a:pt x="5445" y="21235"/>
                </a:cubicBezTo>
                <a:lnTo>
                  <a:pt x="5460" y="21221"/>
                </a:lnTo>
                <a:cubicBezTo>
                  <a:pt x="5474" y="21207"/>
                  <a:pt x="5503" y="21192"/>
                  <a:pt x="5503" y="21178"/>
                </a:cubicBezTo>
                <a:lnTo>
                  <a:pt x="5503" y="21106"/>
                </a:lnTo>
                <a:cubicBezTo>
                  <a:pt x="5546" y="21049"/>
                  <a:pt x="5575" y="21006"/>
                  <a:pt x="5560" y="21006"/>
                </a:cubicBezTo>
                <a:lnTo>
                  <a:pt x="5560" y="21006"/>
                </a:lnTo>
                <a:cubicBezTo>
                  <a:pt x="5560" y="21006"/>
                  <a:pt x="5503" y="21063"/>
                  <a:pt x="5488" y="21092"/>
                </a:cubicBezTo>
                <a:cubicBezTo>
                  <a:pt x="5485" y="21096"/>
                  <a:pt x="5480" y="21097"/>
                  <a:pt x="5475" y="21097"/>
                </a:cubicBezTo>
                <a:cubicBezTo>
                  <a:pt x="5461" y="21097"/>
                  <a:pt x="5445" y="21084"/>
                  <a:pt x="5445" y="21063"/>
                </a:cubicBezTo>
                <a:lnTo>
                  <a:pt x="5402" y="21063"/>
                </a:lnTo>
                <a:lnTo>
                  <a:pt x="5359" y="21077"/>
                </a:lnTo>
                <a:cubicBezTo>
                  <a:pt x="5374" y="21034"/>
                  <a:pt x="5388" y="20977"/>
                  <a:pt x="5388" y="20962"/>
                </a:cubicBezTo>
                <a:cubicBezTo>
                  <a:pt x="5390" y="20960"/>
                  <a:pt x="5392" y="20960"/>
                  <a:pt x="5395" y="20960"/>
                </a:cubicBezTo>
                <a:cubicBezTo>
                  <a:pt x="5410" y="20960"/>
                  <a:pt x="5433" y="20993"/>
                  <a:pt x="5445" y="21006"/>
                </a:cubicBezTo>
                <a:cubicBezTo>
                  <a:pt x="5445" y="21008"/>
                  <a:pt x="5447" y="21008"/>
                  <a:pt x="5449" y="21008"/>
                </a:cubicBezTo>
                <a:cubicBezTo>
                  <a:pt x="5465" y="21008"/>
                  <a:pt x="5521" y="20975"/>
                  <a:pt x="5546" y="20962"/>
                </a:cubicBezTo>
                <a:cubicBezTo>
                  <a:pt x="5555" y="20954"/>
                  <a:pt x="5564" y="20950"/>
                  <a:pt x="5572" y="20950"/>
                </a:cubicBezTo>
                <a:cubicBezTo>
                  <a:pt x="5590" y="20950"/>
                  <a:pt x="5603" y="20967"/>
                  <a:pt x="5603" y="20977"/>
                </a:cubicBezTo>
                <a:cubicBezTo>
                  <a:pt x="5603" y="20991"/>
                  <a:pt x="5675" y="20991"/>
                  <a:pt x="5675" y="21020"/>
                </a:cubicBezTo>
                <a:cubicBezTo>
                  <a:pt x="5690" y="21034"/>
                  <a:pt x="5690" y="21063"/>
                  <a:pt x="5661" y="21063"/>
                </a:cubicBezTo>
                <a:lnTo>
                  <a:pt x="5646" y="21063"/>
                </a:lnTo>
                <a:lnTo>
                  <a:pt x="5546" y="21106"/>
                </a:lnTo>
                <a:cubicBezTo>
                  <a:pt x="5570" y="21138"/>
                  <a:pt x="5598" y="21148"/>
                  <a:pt x="5621" y="21148"/>
                </a:cubicBezTo>
                <a:cubicBezTo>
                  <a:pt x="5639" y="21148"/>
                  <a:pt x="5654" y="21141"/>
                  <a:pt x="5661" y="21135"/>
                </a:cubicBezTo>
                <a:cubicBezTo>
                  <a:pt x="5690" y="21135"/>
                  <a:pt x="5733" y="21164"/>
                  <a:pt x="5747" y="21178"/>
                </a:cubicBezTo>
                <a:cubicBezTo>
                  <a:pt x="5747" y="21178"/>
                  <a:pt x="5761" y="21135"/>
                  <a:pt x="5776" y="21120"/>
                </a:cubicBezTo>
                <a:cubicBezTo>
                  <a:pt x="5776" y="21113"/>
                  <a:pt x="5777" y="21109"/>
                  <a:pt x="5779" y="21109"/>
                </a:cubicBezTo>
                <a:cubicBezTo>
                  <a:pt x="5783" y="21109"/>
                  <a:pt x="5794" y="21136"/>
                  <a:pt x="5805" y="21178"/>
                </a:cubicBezTo>
                <a:lnTo>
                  <a:pt x="5819" y="21221"/>
                </a:lnTo>
                <a:cubicBezTo>
                  <a:pt x="5819" y="21235"/>
                  <a:pt x="5833" y="21250"/>
                  <a:pt x="5848" y="21250"/>
                </a:cubicBezTo>
                <a:cubicBezTo>
                  <a:pt x="5876" y="21235"/>
                  <a:pt x="5848" y="21221"/>
                  <a:pt x="5833" y="21207"/>
                </a:cubicBezTo>
                <a:cubicBezTo>
                  <a:pt x="5833" y="21192"/>
                  <a:pt x="5833" y="21164"/>
                  <a:pt x="5862" y="21164"/>
                </a:cubicBezTo>
                <a:cubicBezTo>
                  <a:pt x="5864" y="21162"/>
                  <a:pt x="5865" y="21161"/>
                  <a:pt x="5866" y="21161"/>
                </a:cubicBezTo>
                <a:cubicBezTo>
                  <a:pt x="5873" y="21161"/>
                  <a:pt x="5877" y="21180"/>
                  <a:pt x="5887" y="21180"/>
                </a:cubicBezTo>
                <a:cubicBezTo>
                  <a:pt x="5891" y="21180"/>
                  <a:pt x="5897" y="21176"/>
                  <a:pt x="5905" y="21164"/>
                </a:cubicBezTo>
                <a:cubicBezTo>
                  <a:pt x="5912" y="21156"/>
                  <a:pt x="5927" y="21153"/>
                  <a:pt x="5943" y="21153"/>
                </a:cubicBezTo>
                <a:cubicBezTo>
                  <a:pt x="5959" y="21153"/>
                  <a:pt x="5977" y="21156"/>
                  <a:pt x="5991" y="21164"/>
                </a:cubicBezTo>
                <a:cubicBezTo>
                  <a:pt x="5998" y="21171"/>
                  <a:pt x="6002" y="21174"/>
                  <a:pt x="6007" y="21174"/>
                </a:cubicBezTo>
                <a:cubicBezTo>
                  <a:pt x="6013" y="21174"/>
                  <a:pt x="6020" y="21171"/>
                  <a:pt x="6034" y="21164"/>
                </a:cubicBezTo>
                <a:cubicBezTo>
                  <a:pt x="6042" y="21156"/>
                  <a:pt x="6056" y="21153"/>
                  <a:pt x="6072" y="21153"/>
                </a:cubicBezTo>
                <a:cubicBezTo>
                  <a:pt x="6088" y="21153"/>
                  <a:pt x="6106" y="21156"/>
                  <a:pt x="6121" y="21164"/>
                </a:cubicBezTo>
                <a:cubicBezTo>
                  <a:pt x="6124" y="21165"/>
                  <a:pt x="6127" y="21166"/>
                  <a:pt x="6130" y="21166"/>
                </a:cubicBezTo>
                <a:cubicBezTo>
                  <a:pt x="6150" y="21166"/>
                  <a:pt x="6170" y="21141"/>
                  <a:pt x="6189" y="21141"/>
                </a:cubicBezTo>
                <a:cubicBezTo>
                  <a:pt x="6195" y="21141"/>
                  <a:pt x="6201" y="21143"/>
                  <a:pt x="6207" y="21149"/>
                </a:cubicBezTo>
                <a:lnTo>
                  <a:pt x="6221" y="21164"/>
                </a:lnTo>
                <a:cubicBezTo>
                  <a:pt x="6250" y="21164"/>
                  <a:pt x="6279" y="21149"/>
                  <a:pt x="6293" y="21135"/>
                </a:cubicBezTo>
                <a:cubicBezTo>
                  <a:pt x="6305" y="21123"/>
                  <a:pt x="6316" y="21102"/>
                  <a:pt x="6320" y="21102"/>
                </a:cubicBezTo>
                <a:cubicBezTo>
                  <a:pt x="6321" y="21102"/>
                  <a:pt x="6322" y="21103"/>
                  <a:pt x="6322" y="21106"/>
                </a:cubicBezTo>
                <a:lnTo>
                  <a:pt x="6365" y="21120"/>
                </a:lnTo>
                <a:cubicBezTo>
                  <a:pt x="6373" y="21125"/>
                  <a:pt x="6383" y="21126"/>
                  <a:pt x="6392" y="21126"/>
                </a:cubicBezTo>
                <a:cubicBezTo>
                  <a:pt x="6415" y="21126"/>
                  <a:pt x="6437" y="21116"/>
                  <a:pt x="6437" y="21106"/>
                </a:cubicBezTo>
                <a:cubicBezTo>
                  <a:pt x="6437" y="21102"/>
                  <a:pt x="6439" y="21100"/>
                  <a:pt x="6442" y="21100"/>
                </a:cubicBezTo>
                <a:cubicBezTo>
                  <a:pt x="6452" y="21100"/>
                  <a:pt x="6473" y="21114"/>
                  <a:pt x="6494" y="21135"/>
                </a:cubicBezTo>
                <a:lnTo>
                  <a:pt x="6509" y="21149"/>
                </a:lnTo>
                <a:lnTo>
                  <a:pt x="6523" y="21164"/>
                </a:lnTo>
                <a:cubicBezTo>
                  <a:pt x="6523" y="21164"/>
                  <a:pt x="6537" y="21135"/>
                  <a:pt x="6537" y="21120"/>
                </a:cubicBezTo>
                <a:lnTo>
                  <a:pt x="6537" y="21106"/>
                </a:lnTo>
                <a:cubicBezTo>
                  <a:pt x="6537" y="21106"/>
                  <a:pt x="6537" y="21092"/>
                  <a:pt x="6537" y="21092"/>
                </a:cubicBezTo>
                <a:cubicBezTo>
                  <a:pt x="6537" y="21092"/>
                  <a:pt x="6537" y="21077"/>
                  <a:pt x="6537" y="21077"/>
                </a:cubicBezTo>
                <a:cubicBezTo>
                  <a:pt x="6537" y="21063"/>
                  <a:pt x="6552" y="21063"/>
                  <a:pt x="6552" y="21063"/>
                </a:cubicBezTo>
                <a:lnTo>
                  <a:pt x="6580" y="21120"/>
                </a:lnTo>
                <a:cubicBezTo>
                  <a:pt x="6609" y="21178"/>
                  <a:pt x="6609" y="21221"/>
                  <a:pt x="6580" y="21221"/>
                </a:cubicBezTo>
                <a:lnTo>
                  <a:pt x="6566" y="21221"/>
                </a:lnTo>
                <a:cubicBezTo>
                  <a:pt x="6566" y="21221"/>
                  <a:pt x="6552" y="21235"/>
                  <a:pt x="6552" y="21250"/>
                </a:cubicBezTo>
                <a:cubicBezTo>
                  <a:pt x="6552" y="21293"/>
                  <a:pt x="6566" y="21279"/>
                  <a:pt x="6580" y="21293"/>
                </a:cubicBezTo>
                <a:lnTo>
                  <a:pt x="6595" y="21293"/>
                </a:lnTo>
                <a:cubicBezTo>
                  <a:pt x="6609" y="21293"/>
                  <a:pt x="6638" y="21279"/>
                  <a:pt x="6652" y="21250"/>
                </a:cubicBezTo>
                <a:lnTo>
                  <a:pt x="6681" y="21279"/>
                </a:lnTo>
                <a:cubicBezTo>
                  <a:pt x="6681" y="21279"/>
                  <a:pt x="6695" y="21279"/>
                  <a:pt x="6710" y="21264"/>
                </a:cubicBezTo>
                <a:cubicBezTo>
                  <a:pt x="6710" y="21264"/>
                  <a:pt x="6710" y="21250"/>
                  <a:pt x="6710" y="21235"/>
                </a:cubicBezTo>
                <a:cubicBezTo>
                  <a:pt x="6695" y="21221"/>
                  <a:pt x="6695" y="21207"/>
                  <a:pt x="6681" y="21192"/>
                </a:cubicBezTo>
                <a:cubicBezTo>
                  <a:pt x="6667" y="21178"/>
                  <a:pt x="6623" y="21192"/>
                  <a:pt x="6638" y="21149"/>
                </a:cubicBezTo>
                <a:lnTo>
                  <a:pt x="6652" y="21120"/>
                </a:lnTo>
                <a:cubicBezTo>
                  <a:pt x="6656" y="21114"/>
                  <a:pt x="6660" y="21111"/>
                  <a:pt x="6664" y="21111"/>
                </a:cubicBezTo>
                <a:cubicBezTo>
                  <a:pt x="6679" y="21111"/>
                  <a:pt x="6699" y="21142"/>
                  <a:pt x="6710" y="21164"/>
                </a:cubicBezTo>
                <a:cubicBezTo>
                  <a:pt x="6714" y="21171"/>
                  <a:pt x="6720" y="21175"/>
                  <a:pt x="6730" y="21175"/>
                </a:cubicBezTo>
                <a:cubicBezTo>
                  <a:pt x="6755" y="21175"/>
                  <a:pt x="6797" y="21148"/>
                  <a:pt x="6839" y="21106"/>
                </a:cubicBezTo>
                <a:lnTo>
                  <a:pt x="6896" y="21092"/>
                </a:lnTo>
                <a:lnTo>
                  <a:pt x="6968" y="21092"/>
                </a:lnTo>
                <a:cubicBezTo>
                  <a:pt x="6983" y="21006"/>
                  <a:pt x="6968" y="20905"/>
                  <a:pt x="6968" y="20891"/>
                </a:cubicBezTo>
                <a:cubicBezTo>
                  <a:pt x="6968" y="20876"/>
                  <a:pt x="6997" y="20862"/>
                  <a:pt x="7026" y="20848"/>
                </a:cubicBezTo>
                <a:lnTo>
                  <a:pt x="7040" y="20891"/>
                </a:lnTo>
                <a:cubicBezTo>
                  <a:pt x="7054" y="20891"/>
                  <a:pt x="7040" y="20919"/>
                  <a:pt x="7040" y="20934"/>
                </a:cubicBezTo>
                <a:cubicBezTo>
                  <a:pt x="7040" y="20948"/>
                  <a:pt x="7040" y="20977"/>
                  <a:pt x="7040" y="21006"/>
                </a:cubicBezTo>
                <a:cubicBezTo>
                  <a:pt x="7040" y="21020"/>
                  <a:pt x="7054" y="21034"/>
                  <a:pt x="7054" y="21049"/>
                </a:cubicBezTo>
                <a:cubicBezTo>
                  <a:pt x="7054" y="21063"/>
                  <a:pt x="7040" y="21063"/>
                  <a:pt x="7040" y="21063"/>
                </a:cubicBezTo>
                <a:lnTo>
                  <a:pt x="7011" y="21077"/>
                </a:lnTo>
                <a:cubicBezTo>
                  <a:pt x="6997" y="21106"/>
                  <a:pt x="6997" y="21164"/>
                  <a:pt x="7011" y="21192"/>
                </a:cubicBezTo>
                <a:cubicBezTo>
                  <a:pt x="7011" y="21195"/>
                  <a:pt x="7012" y="21196"/>
                  <a:pt x="7014" y="21196"/>
                </a:cubicBezTo>
                <a:cubicBezTo>
                  <a:pt x="7021" y="21196"/>
                  <a:pt x="7043" y="21168"/>
                  <a:pt x="7054" y="21120"/>
                </a:cubicBezTo>
                <a:lnTo>
                  <a:pt x="7083" y="21106"/>
                </a:lnTo>
                <a:cubicBezTo>
                  <a:pt x="7085" y="21105"/>
                  <a:pt x="7086" y="21104"/>
                  <a:pt x="7087" y="21104"/>
                </a:cubicBezTo>
                <a:cubicBezTo>
                  <a:pt x="7095" y="21104"/>
                  <a:pt x="7103" y="21124"/>
                  <a:pt x="7111" y="21124"/>
                </a:cubicBezTo>
                <a:cubicBezTo>
                  <a:pt x="7116" y="21124"/>
                  <a:pt x="7121" y="21117"/>
                  <a:pt x="7126" y="21092"/>
                </a:cubicBezTo>
                <a:cubicBezTo>
                  <a:pt x="7126" y="21063"/>
                  <a:pt x="7155" y="21049"/>
                  <a:pt x="7169" y="21020"/>
                </a:cubicBezTo>
                <a:cubicBezTo>
                  <a:pt x="7178" y="21012"/>
                  <a:pt x="7186" y="21003"/>
                  <a:pt x="7194" y="21003"/>
                </a:cubicBezTo>
                <a:cubicBezTo>
                  <a:pt x="7200" y="21003"/>
                  <a:pt x="7206" y="21008"/>
                  <a:pt x="7213" y="21020"/>
                </a:cubicBezTo>
                <a:cubicBezTo>
                  <a:pt x="7213" y="21034"/>
                  <a:pt x="7213" y="21049"/>
                  <a:pt x="7198" y="21077"/>
                </a:cubicBezTo>
                <a:cubicBezTo>
                  <a:pt x="7198" y="21092"/>
                  <a:pt x="7241" y="21092"/>
                  <a:pt x="7241" y="21092"/>
                </a:cubicBezTo>
                <a:cubicBezTo>
                  <a:pt x="7256" y="21092"/>
                  <a:pt x="7299" y="21006"/>
                  <a:pt x="7313" y="20991"/>
                </a:cubicBezTo>
                <a:cubicBezTo>
                  <a:pt x="7317" y="20987"/>
                  <a:pt x="7322" y="20986"/>
                  <a:pt x="7327" y="20986"/>
                </a:cubicBezTo>
                <a:cubicBezTo>
                  <a:pt x="7342" y="20986"/>
                  <a:pt x="7360" y="20999"/>
                  <a:pt x="7371" y="21020"/>
                </a:cubicBezTo>
                <a:lnTo>
                  <a:pt x="7385" y="21034"/>
                </a:lnTo>
                <a:cubicBezTo>
                  <a:pt x="7385" y="21049"/>
                  <a:pt x="7399" y="21063"/>
                  <a:pt x="7414" y="21063"/>
                </a:cubicBezTo>
                <a:cubicBezTo>
                  <a:pt x="7428" y="21049"/>
                  <a:pt x="7428" y="21034"/>
                  <a:pt x="7414" y="21006"/>
                </a:cubicBezTo>
                <a:cubicBezTo>
                  <a:pt x="7399" y="20991"/>
                  <a:pt x="7399" y="20962"/>
                  <a:pt x="7414" y="20948"/>
                </a:cubicBezTo>
                <a:cubicBezTo>
                  <a:pt x="7428" y="20948"/>
                  <a:pt x="7442" y="20962"/>
                  <a:pt x="7457" y="20977"/>
                </a:cubicBezTo>
                <a:lnTo>
                  <a:pt x="7471" y="20991"/>
                </a:lnTo>
                <a:cubicBezTo>
                  <a:pt x="7471" y="21020"/>
                  <a:pt x="7471" y="21049"/>
                  <a:pt x="7485" y="21049"/>
                </a:cubicBezTo>
                <a:cubicBezTo>
                  <a:pt x="7485" y="21063"/>
                  <a:pt x="7514" y="21077"/>
                  <a:pt x="7557" y="21106"/>
                </a:cubicBezTo>
                <a:lnTo>
                  <a:pt x="7586" y="21120"/>
                </a:lnTo>
                <a:lnTo>
                  <a:pt x="7629" y="21135"/>
                </a:lnTo>
                <a:cubicBezTo>
                  <a:pt x="7658" y="21106"/>
                  <a:pt x="7658" y="21063"/>
                  <a:pt x="7644" y="21049"/>
                </a:cubicBezTo>
                <a:cubicBezTo>
                  <a:pt x="7644" y="21049"/>
                  <a:pt x="7629" y="20991"/>
                  <a:pt x="7644" y="20977"/>
                </a:cubicBezTo>
                <a:cubicBezTo>
                  <a:pt x="7646" y="20974"/>
                  <a:pt x="7649" y="20973"/>
                  <a:pt x="7653" y="20973"/>
                </a:cubicBezTo>
                <a:cubicBezTo>
                  <a:pt x="7668" y="20973"/>
                  <a:pt x="7689" y="20996"/>
                  <a:pt x="7701" y="21020"/>
                </a:cubicBezTo>
                <a:cubicBezTo>
                  <a:pt x="7701" y="21024"/>
                  <a:pt x="7702" y="21026"/>
                  <a:pt x="7704" y="21026"/>
                </a:cubicBezTo>
                <a:cubicBezTo>
                  <a:pt x="7709" y="21026"/>
                  <a:pt x="7719" y="21012"/>
                  <a:pt x="7730" y="20991"/>
                </a:cubicBezTo>
                <a:lnTo>
                  <a:pt x="7744" y="20977"/>
                </a:lnTo>
                <a:lnTo>
                  <a:pt x="7773" y="20962"/>
                </a:lnTo>
                <a:cubicBezTo>
                  <a:pt x="7773" y="21006"/>
                  <a:pt x="7830" y="21106"/>
                  <a:pt x="7859" y="21120"/>
                </a:cubicBezTo>
                <a:cubicBezTo>
                  <a:pt x="7888" y="21120"/>
                  <a:pt x="7917" y="21006"/>
                  <a:pt x="7902" y="20962"/>
                </a:cubicBezTo>
                <a:cubicBezTo>
                  <a:pt x="7902" y="20942"/>
                  <a:pt x="7905" y="20932"/>
                  <a:pt x="7911" y="20932"/>
                </a:cubicBezTo>
                <a:cubicBezTo>
                  <a:pt x="7919" y="20932"/>
                  <a:pt x="7930" y="20946"/>
                  <a:pt x="7945" y="20977"/>
                </a:cubicBezTo>
                <a:lnTo>
                  <a:pt x="7988" y="20977"/>
                </a:lnTo>
                <a:lnTo>
                  <a:pt x="8031" y="20991"/>
                </a:lnTo>
                <a:cubicBezTo>
                  <a:pt x="8060" y="20977"/>
                  <a:pt x="8118" y="20962"/>
                  <a:pt x="8146" y="20934"/>
                </a:cubicBezTo>
                <a:lnTo>
                  <a:pt x="8161" y="20948"/>
                </a:lnTo>
                <a:cubicBezTo>
                  <a:pt x="8174" y="20961"/>
                  <a:pt x="8184" y="20966"/>
                  <a:pt x="8193" y="20966"/>
                </a:cubicBezTo>
                <a:cubicBezTo>
                  <a:pt x="8213" y="20966"/>
                  <a:pt x="8223" y="20939"/>
                  <a:pt x="8233" y="20919"/>
                </a:cubicBezTo>
                <a:cubicBezTo>
                  <a:pt x="8247" y="20919"/>
                  <a:pt x="8261" y="20934"/>
                  <a:pt x="8261" y="20948"/>
                </a:cubicBezTo>
                <a:lnTo>
                  <a:pt x="8290" y="20948"/>
                </a:lnTo>
                <a:cubicBezTo>
                  <a:pt x="8290" y="20934"/>
                  <a:pt x="8304" y="20905"/>
                  <a:pt x="8319" y="20891"/>
                </a:cubicBezTo>
                <a:cubicBezTo>
                  <a:pt x="8333" y="20891"/>
                  <a:pt x="8333" y="20905"/>
                  <a:pt x="8333" y="20919"/>
                </a:cubicBezTo>
                <a:cubicBezTo>
                  <a:pt x="8348" y="20919"/>
                  <a:pt x="8319" y="20991"/>
                  <a:pt x="8333" y="21020"/>
                </a:cubicBezTo>
                <a:cubicBezTo>
                  <a:pt x="8339" y="21023"/>
                  <a:pt x="8343" y="21024"/>
                  <a:pt x="8347" y="21024"/>
                </a:cubicBezTo>
                <a:cubicBezTo>
                  <a:pt x="8362" y="21024"/>
                  <a:pt x="8362" y="21003"/>
                  <a:pt x="8362" y="20991"/>
                </a:cubicBezTo>
                <a:cubicBezTo>
                  <a:pt x="8376" y="20977"/>
                  <a:pt x="8376" y="20948"/>
                  <a:pt x="8391" y="20934"/>
                </a:cubicBezTo>
                <a:cubicBezTo>
                  <a:pt x="8391" y="20905"/>
                  <a:pt x="8405" y="20862"/>
                  <a:pt x="8419" y="20848"/>
                </a:cubicBezTo>
                <a:cubicBezTo>
                  <a:pt x="8419" y="20844"/>
                  <a:pt x="8421" y="20842"/>
                  <a:pt x="8425" y="20842"/>
                </a:cubicBezTo>
                <a:cubicBezTo>
                  <a:pt x="8435" y="20842"/>
                  <a:pt x="8456" y="20855"/>
                  <a:pt x="8477" y="20876"/>
                </a:cubicBezTo>
                <a:lnTo>
                  <a:pt x="8506" y="20905"/>
                </a:lnTo>
                <a:cubicBezTo>
                  <a:pt x="8506" y="20917"/>
                  <a:pt x="8500" y="20922"/>
                  <a:pt x="8493" y="20922"/>
                </a:cubicBezTo>
                <a:cubicBezTo>
                  <a:pt x="8484" y="20922"/>
                  <a:pt x="8471" y="20913"/>
                  <a:pt x="8462" y="20905"/>
                </a:cubicBezTo>
                <a:cubicBezTo>
                  <a:pt x="8462" y="20901"/>
                  <a:pt x="8460" y="20899"/>
                  <a:pt x="8457" y="20899"/>
                </a:cubicBezTo>
                <a:cubicBezTo>
                  <a:pt x="8448" y="20899"/>
                  <a:pt x="8434" y="20909"/>
                  <a:pt x="8434" y="20919"/>
                </a:cubicBezTo>
                <a:cubicBezTo>
                  <a:pt x="8419" y="20919"/>
                  <a:pt x="8462" y="20962"/>
                  <a:pt x="8477" y="20977"/>
                </a:cubicBezTo>
                <a:cubicBezTo>
                  <a:pt x="8481" y="20981"/>
                  <a:pt x="8486" y="20982"/>
                  <a:pt x="8491" y="20982"/>
                </a:cubicBezTo>
                <a:cubicBezTo>
                  <a:pt x="8506" y="20982"/>
                  <a:pt x="8524" y="20969"/>
                  <a:pt x="8534" y="20948"/>
                </a:cubicBezTo>
                <a:lnTo>
                  <a:pt x="8549" y="20934"/>
                </a:lnTo>
                <a:cubicBezTo>
                  <a:pt x="8563" y="20919"/>
                  <a:pt x="8577" y="20919"/>
                  <a:pt x="8592" y="20919"/>
                </a:cubicBezTo>
                <a:lnTo>
                  <a:pt x="8606" y="20934"/>
                </a:lnTo>
                <a:cubicBezTo>
                  <a:pt x="8606" y="20938"/>
                  <a:pt x="8607" y="20940"/>
                  <a:pt x="8608" y="20940"/>
                </a:cubicBezTo>
                <a:cubicBezTo>
                  <a:pt x="8615" y="20940"/>
                  <a:pt x="8637" y="20884"/>
                  <a:pt x="8649" y="20848"/>
                </a:cubicBezTo>
                <a:cubicBezTo>
                  <a:pt x="8649" y="20842"/>
                  <a:pt x="8650" y="20839"/>
                  <a:pt x="8653" y="20839"/>
                </a:cubicBezTo>
                <a:cubicBezTo>
                  <a:pt x="8661" y="20839"/>
                  <a:pt x="8684" y="20880"/>
                  <a:pt x="8707" y="20948"/>
                </a:cubicBezTo>
                <a:lnTo>
                  <a:pt x="8750" y="20948"/>
                </a:lnTo>
                <a:lnTo>
                  <a:pt x="8807" y="20934"/>
                </a:lnTo>
                <a:cubicBezTo>
                  <a:pt x="8850" y="20891"/>
                  <a:pt x="8937" y="20891"/>
                  <a:pt x="8951" y="20891"/>
                </a:cubicBezTo>
                <a:cubicBezTo>
                  <a:pt x="8956" y="20893"/>
                  <a:pt x="8961" y="20895"/>
                  <a:pt x="8966" y="20895"/>
                </a:cubicBezTo>
                <a:cubicBezTo>
                  <a:pt x="8985" y="20895"/>
                  <a:pt x="8994" y="20874"/>
                  <a:pt x="8994" y="20862"/>
                </a:cubicBezTo>
                <a:lnTo>
                  <a:pt x="8994" y="20833"/>
                </a:lnTo>
                <a:lnTo>
                  <a:pt x="8980" y="20819"/>
                </a:lnTo>
                <a:cubicBezTo>
                  <a:pt x="8967" y="20819"/>
                  <a:pt x="9022" y="20773"/>
                  <a:pt x="9055" y="20773"/>
                </a:cubicBezTo>
                <a:cubicBezTo>
                  <a:pt x="9059" y="20773"/>
                  <a:pt x="9063" y="20774"/>
                  <a:pt x="9066" y="20776"/>
                </a:cubicBezTo>
                <a:cubicBezTo>
                  <a:pt x="9109" y="20790"/>
                  <a:pt x="9123" y="20819"/>
                  <a:pt x="9109" y="20833"/>
                </a:cubicBezTo>
                <a:cubicBezTo>
                  <a:pt x="9120" y="20854"/>
                  <a:pt x="9145" y="20868"/>
                  <a:pt x="9164" y="20868"/>
                </a:cubicBezTo>
                <a:cubicBezTo>
                  <a:pt x="9171" y="20868"/>
                  <a:pt x="9177" y="20866"/>
                  <a:pt x="9181" y="20862"/>
                </a:cubicBezTo>
                <a:cubicBezTo>
                  <a:pt x="9199" y="20844"/>
                  <a:pt x="9211" y="20826"/>
                  <a:pt x="9225" y="20826"/>
                </a:cubicBezTo>
                <a:cubicBezTo>
                  <a:pt x="9233" y="20826"/>
                  <a:pt x="9242" y="20832"/>
                  <a:pt x="9253" y="20848"/>
                </a:cubicBezTo>
                <a:cubicBezTo>
                  <a:pt x="9257" y="20852"/>
                  <a:pt x="9262" y="20853"/>
                  <a:pt x="9268" y="20853"/>
                </a:cubicBezTo>
                <a:cubicBezTo>
                  <a:pt x="9283" y="20853"/>
                  <a:pt x="9300" y="20843"/>
                  <a:pt x="9310" y="20833"/>
                </a:cubicBezTo>
                <a:cubicBezTo>
                  <a:pt x="9324" y="20833"/>
                  <a:pt x="9339" y="20819"/>
                  <a:pt x="9353" y="20819"/>
                </a:cubicBezTo>
                <a:cubicBezTo>
                  <a:pt x="9368" y="20819"/>
                  <a:pt x="9382" y="20833"/>
                  <a:pt x="9382" y="20848"/>
                </a:cubicBezTo>
                <a:cubicBezTo>
                  <a:pt x="9382" y="20862"/>
                  <a:pt x="9382" y="20876"/>
                  <a:pt x="9368" y="20876"/>
                </a:cubicBezTo>
                <a:lnTo>
                  <a:pt x="9353" y="20905"/>
                </a:lnTo>
                <a:cubicBezTo>
                  <a:pt x="9324" y="20919"/>
                  <a:pt x="9339" y="20934"/>
                  <a:pt x="9382" y="20948"/>
                </a:cubicBezTo>
                <a:lnTo>
                  <a:pt x="9396" y="20905"/>
                </a:lnTo>
                <a:cubicBezTo>
                  <a:pt x="9406" y="20905"/>
                  <a:pt x="9409" y="20892"/>
                  <a:pt x="9414" y="20892"/>
                </a:cubicBezTo>
                <a:cubicBezTo>
                  <a:pt x="9417" y="20892"/>
                  <a:pt x="9420" y="20895"/>
                  <a:pt x="9425" y="20905"/>
                </a:cubicBezTo>
                <a:lnTo>
                  <a:pt x="9439" y="20919"/>
                </a:lnTo>
                <a:cubicBezTo>
                  <a:pt x="9439" y="20934"/>
                  <a:pt x="9439" y="20962"/>
                  <a:pt x="9439" y="20977"/>
                </a:cubicBezTo>
                <a:lnTo>
                  <a:pt x="9468" y="20977"/>
                </a:lnTo>
                <a:cubicBezTo>
                  <a:pt x="9468" y="20962"/>
                  <a:pt x="9483" y="20905"/>
                  <a:pt x="9483" y="20876"/>
                </a:cubicBezTo>
                <a:cubicBezTo>
                  <a:pt x="9483" y="20866"/>
                  <a:pt x="9497" y="20856"/>
                  <a:pt x="9515" y="20856"/>
                </a:cubicBezTo>
                <a:cubicBezTo>
                  <a:pt x="9523" y="20856"/>
                  <a:pt x="9532" y="20858"/>
                  <a:pt x="9540" y="20862"/>
                </a:cubicBezTo>
                <a:lnTo>
                  <a:pt x="9540" y="20876"/>
                </a:lnTo>
                <a:cubicBezTo>
                  <a:pt x="9554" y="20891"/>
                  <a:pt x="9540" y="20919"/>
                  <a:pt x="9511" y="20919"/>
                </a:cubicBezTo>
                <a:cubicBezTo>
                  <a:pt x="9511" y="20948"/>
                  <a:pt x="9511" y="20962"/>
                  <a:pt x="9540" y="20977"/>
                </a:cubicBezTo>
                <a:lnTo>
                  <a:pt x="9540" y="20962"/>
                </a:lnTo>
                <a:cubicBezTo>
                  <a:pt x="9544" y="20954"/>
                  <a:pt x="9549" y="20950"/>
                  <a:pt x="9553" y="20950"/>
                </a:cubicBezTo>
                <a:cubicBezTo>
                  <a:pt x="9563" y="20950"/>
                  <a:pt x="9573" y="20967"/>
                  <a:pt x="9583" y="20977"/>
                </a:cubicBezTo>
                <a:lnTo>
                  <a:pt x="9597" y="20977"/>
                </a:lnTo>
                <a:cubicBezTo>
                  <a:pt x="9626" y="20962"/>
                  <a:pt x="9641" y="20934"/>
                  <a:pt x="9655" y="20919"/>
                </a:cubicBezTo>
                <a:lnTo>
                  <a:pt x="9684" y="20919"/>
                </a:lnTo>
                <a:lnTo>
                  <a:pt x="9741" y="20948"/>
                </a:lnTo>
                <a:cubicBezTo>
                  <a:pt x="9745" y="20949"/>
                  <a:pt x="9749" y="20950"/>
                  <a:pt x="9753" y="20950"/>
                </a:cubicBezTo>
                <a:cubicBezTo>
                  <a:pt x="9799" y="20950"/>
                  <a:pt x="9799" y="20873"/>
                  <a:pt x="9799" y="20833"/>
                </a:cubicBezTo>
                <a:cubicBezTo>
                  <a:pt x="9799" y="20804"/>
                  <a:pt x="9799" y="20704"/>
                  <a:pt x="9799" y="20675"/>
                </a:cubicBezTo>
                <a:cubicBezTo>
                  <a:pt x="9784" y="20646"/>
                  <a:pt x="9799" y="20618"/>
                  <a:pt x="9813" y="20589"/>
                </a:cubicBezTo>
                <a:lnTo>
                  <a:pt x="9842" y="20575"/>
                </a:lnTo>
                <a:lnTo>
                  <a:pt x="9856" y="20575"/>
                </a:lnTo>
                <a:cubicBezTo>
                  <a:pt x="9856" y="20589"/>
                  <a:pt x="9870" y="20589"/>
                  <a:pt x="9870" y="20603"/>
                </a:cubicBezTo>
                <a:cubicBezTo>
                  <a:pt x="9885" y="20618"/>
                  <a:pt x="9885" y="20646"/>
                  <a:pt x="9899" y="20675"/>
                </a:cubicBezTo>
                <a:cubicBezTo>
                  <a:pt x="9899" y="20689"/>
                  <a:pt x="9914" y="20704"/>
                  <a:pt x="9928" y="20704"/>
                </a:cubicBezTo>
                <a:lnTo>
                  <a:pt x="9957" y="20704"/>
                </a:lnTo>
                <a:cubicBezTo>
                  <a:pt x="9962" y="20706"/>
                  <a:pt x="9966" y="20708"/>
                  <a:pt x="9970" y="20708"/>
                </a:cubicBezTo>
                <a:cubicBezTo>
                  <a:pt x="9985" y="20708"/>
                  <a:pt x="9983" y="20684"/>
                  <a:pt x="9971" y="20661"/>
                </a:cubicBezTo>
                <a:lnTo>
                  <a:pt x="9957" y="20618"/>
                </a:lnTo>
                <a:cubicBezTo>
                  <a:pt x="9971" y="20603"/>
                  <a:pt x="10000" y="20575"/>
                  <a:pt x="10028" y="20560"/>
                </a:cubicBezTo>
                <a:lnTo>
                  <a:pt x="10057" y="20575"/>
                </a:lnTo>
                <a:lnTo>
                  <a:pt x="10086" y="20589"/>
                </a:lnTo>
                <a:cubicBezTo>
                  <a:pt x="10086" y="20632"/>
                  <a:pt x="10072" y="20675"/>
                  <a:pt x="10072" y="20675"/>
                </a:cubicBezTo>
                <a:cubicBezTo>
                  <a:pt x="10057" y="20675"/>
                  <a:pt x="10086" y="20733"/>
                  <a:pt x="10100" y="20761"/>
                </a:cubicBezTo>
                <a:cubicBezTo>
                  <a:pt x="10100" y="20764"/>
                  <a:pt x="10101" y="20765"/>
                  <a:pt x="10103" y="20765"/>
                </a:cubicBezTo>
                <a:cubicBezTo>
                  <a:pt x="10110" y="20765"/>
                  <a:pt x="10129" y="20742"/>
                  <a:pt x="10129" y="20718"/>
                </a:cubicBezTo>
                <a:cubicBezTo>
                  <a:pt x="10129" y="20716"/>
                  <a:pt x="10130" y="20715"/>
                  <a:pt x="10132" y="20715"/>
                </a:cubicBezTo>
                <a:cubicBezTo>
                  <a:pt x="10145" y="20715"/>
                  <a:pt x="10191" y="20749"/>
                  <a:pt x="10215" y="20761"/>
                </a:cubicBezTo>
                <a:cubicBezTo>
                  <a:pt x="10230" y="20776"/>
                  <a:pt x="10244" y="20804"/>
                  <a:pt x="10230" y="20819"/>
                </a:cubicBezTo>
                <a:cubicBezTo>
                  <a:pt x="10172" y="20833"/>
                  <a:pt x="10129" y="20848"/>
                  <a:pt x="10072" y="20862"/>
                </a:cubicBezTo>
                <a:cubicBezTo>
                  <a:pt x="10057" y="20862"/>
                  <a:pt x="10057" y="20876"/>
                  <a:pt x="10057" y="20891"/>
                </a:cubicBezTo>
                <a:cubicBezTo>
                  <a:pt x="10057" y="20905"/>
                  <a:pt x="10086" y="20905"/>
                  <a:pt x="10100" y="20905"/>
                </a:cubicBezTo>
                <a:lnTo>
                  <a:pt x="10115" y="20934"/>
                </a:lnTo>
                <a:lnTo>
                  <a:pt x="10129" y="20934"/>
                </a:lnTo>
                <a:cubicBezTo>
                  <a:pt x="10143" y="20919"/>
                  <a:pt x="10172" y="20876"/>
                  <a:pt x="10201" y="20833"/>
                </a:cubicBezTo>
                <a:lnTo>
                  <a:pt x="10244" y="20876"/>
                </a:lnTo>
                <a:cubicBezTo>
                  <a:pt x="10268" y="20912"/>
                  <a:pt x="10311" y="20937"/>
                  <a:pt x="10349" y="20937"/>
                </a:cubicBezTo>
                <a:cubicBezTo>
                  <a:pt x="10358" y="20937"/>
                  <a:pt x="10366" y="20936"/>
                  <a:pt x="10373" y="20934"/>
                </a:cubicBezTo>
                <a:lnTo>
                  <a:pt x="10416" y="20934"/>
                </a:lnTo>
                <a:cubicBezTo>
                  <a:pt x="10460" y="20891"/>
                  <a:pt x="10517" y="20819"/>
                  <a:pt x="10503" y="20819"/>
                </a:cubicBezTo>
                <a:cubicBezTo>
                  <a:pt x="10503" y="20804"/>
                  <a:pt x="10474" y="20761"/>
                  <a:pt x="10445" y="20733"/>
                </a:cubicBezTo>
                <a:lnTo>
                  <a:pt x="10416" y="20704"/>
                </a:lnTo>
                <a:cubicBezTo>
                  <a:pt x="10416" y="20704"/>
                  <a:pt x="10431" y="20675"/>
                  <a:pt x="10431" y="20675"/>
                </a:cubicBezTo>
                <a:lnTo>
                  <a:pt x="10460" y="20675"/>
                </a:lnTo>
                <a:lnTo>
                  <a:pt x="10474" y="20689"/>
                </a:lnTo>
                <a:cubicBezTo>
                  <a:pt x="10474" y="20696"/>
                  <a:pt x="10476" y="20699"/>
                  <a:pt x="10481" y="20699"/>
                </a:cubicBezTo>
                <a:cubicBezTo>
                  <a:pt x="10494" y="20699"/>
                  <a:pt x="10524" y="20672"/>
                  <a:pt x="10546" y="20661"/>
                </a:cubicBezTo>
                <a:cubicBezTo>
                  <a:pt x="10547" y="20657"/>
                  <a:pt x="10549" y="20656"/>
                  <a:pt x="10552" y="20656"/>
                </a:cubicBezTo>
                <a:cubicBezTo>
                  <a:pt x="10566" y="20656"/>
                  <a:pt x="10587" y="20736"/>
                  <a:pt x="10574" y="20761"/>
                </a:cubicBezTo>
                <a:cubicBezTo>
                  <a:pt x="10574" y="20790"/>
                  <a:pt x="10603" y="20819"/>
                  <a:pt x="10618" y="20819"/>
                </a:cubicBezTo>
                <a:cubicBezTo>
                  <a:pt x="10646" y="20819"/>
                  <a:pt x="10589" y="20761"/>
                  <a:pt x="10589" y="20718"/>
                </a:cubicBezTo>
                <a:cubicBezTo>
                  <a:pt x="10603" y="20689"/>
                  <a:pt x="10646" y="20675"/>
                  <a:pt x="10689" y="20675"/>
                </a:cubicBezTo>
                <a:lnTo>
                  <a:pt x="10704" y="20704"/>
                </a:lnTo>
                <a:cubicBezTo>
                  <a:pt x="10725" y="20725"/>
                  <a:pt x="10754" y="20738"/>
                  <a:pt x="10773" y="20738"/>
                </a:cubicBezTo>
                <a:cubicBezTo>
                  <a:pt x="10780" y="20738"/>
                  <a:pt x="10786" y="20736"/>
                  <a:pt x="10790" y="20733"/>
                </a:cubicBezTo>
                <a:cubicBezTo>
                  <a:pt x="10809" y="20720"/>
                  <a:pt x="10826" y="20713"/>
                  <a:pt x="10841" y="20713"/>
                </a:cubicBezTo>
                <a:cubicBezTo>
                  <a:pt x="10859" y="20713"/>
                  <a:pt x="10875" y="20723"/>
                  <a:pt x="10891" y="20747"/>
                </a:cubicBezTo>
                <a:lnTo>
                  <a:pt x="10905" y="20776"/>
                </a:lnTo>
                <a:cubicBezTo>
                  <a:pt x="10934" y="20761"/>
                  <a:pt x="10962" y="20718"/>
                  <a:pt x="10977" y="20689"/>
                </a:cubicBezTo>
                <a:lnTo>
                  <a:pt x="10934" y="20632"/>
                </a:lnTo>
                <a:cubicBezTo>
                  <a:pt x="10962" y="20632"/>
                  <a:pt x="10991" y="20646"/>
                  <a:pt x="11005" y="20675"/>
                </a:cubicBezTo>
                <a:lnTo>
                  <a:pt x="11034" y="20689"/>
                </a:lnTo>
                <a:cubicBezTo>
                  <a:pt x="11040" y="20700"/>
                  <a:pt x="11047" y="20705"/>
                  <a:pt x="11056" y="20705"/>
                </a:cubicBezTo>
                <a:cubicBezTo>
                  <a:pt x="11071" y="20705"/>
                  <a:pt x="11088" y="20693"/>
                  <a:pt x="11106" y="20675"/>
                </a:cubicBezTo>
                <a:lnTo>
                  <a:pt x="11120" y="20661"/>
                </a:lnTo>
                <a:cubicBezTo>
                  <a:pt x="11163" y="20675"/>
                  <a:pt x="11178" y="20704"/>
                  <a:pt x="11163" y="20747"/>
                </a:cubicBezTo>
                <a:lnTo>
                  <a:pt x="11163" y="20776"/>
                </a:lnTo>
                <a:lnTo>
                  <a:pt x="11163" y="20790"/>
                </a:lnTo>
                <a:cubicBezTo>
                  <a:pt x="11192" y="20804"/>
                  <a:pt x="11192" y="20819"/>
                  <a:pt x="11192" y="20819"/>
                </a:cubicBezTo>
                <a:lnTo>
                  <a:pt x="11178" y="20819"/>
                </a:lnTo>
                <a:lnTo>
                  <a:pt x="11163" y="20833"/>
                </a:lnTo>
                <a:cubicBezTo>
                  <a:pt x="11149" y="20833"/>
                  <a:pt x="11135" y="20862"/>
                  <a:pt x="11135" y="20876"/>
                </a:cubicBezTo>
                <a:lnTo>
                  <a:pt x="11163" y="20891"/>
                </a:lnTo>
                <a:lnTo>
                  <a:pt x="11192" y="20891"/>
                </a:lnTo>
                <a:cubicBezTo>
                  <a:pt x="11192" y="20934"/>
                  <a:pt x="11192" y="20977"/>
                  <a:pt x="11192" y="21006"/>
                </a:cubicBezTo>
                <a:lnTo>
                  <a:pt x="11207" y="21006"/>
                </a:lnTo>
                <a:cubicBezTo>
                  <a:pt x="11221" y="21006"/>
                  <a:pt x="11250" y="20948"/>
                  <a:pt x="11264" y="20934"/>
                </a:cubicBezTo>
                <a:cubicBezTo>
                  <a:pt x="11264" y="20919"/>
                  <a:pt x="11235" y="20848"/>
                  <a:pt x="11250" y="20819"/>
                </a:cubicBezTo>
                <a:cubicBezTo>
                  <a:pt x="11264" y="20790"/>
                  <a:pt x="11235" y="20761"/>
                  <a:pt x="11221" y="20761"/>
                </a:cubicBezTo>
                <a:cubicBezTo>
                  <a:pt x="11207" y="20747"/>
                  <a:pt x="11221" y="20704"/>
                  <a:pt x="11250" y="20646"/>
                </a:cubicBezTo>
                <a:lnTo>
                  <a:pt x="11307" y="20646"/>
                </a:lnTo>
                <a:cubicBezTo>
                  <a:pt x="11307" y="20661"/>
                  <a:pt x="11322" y="20675"/>
                  <a:pt x="11307" y="20689"/>
                </a:cubicBezTo>
                <a:lnTo>
                  <a:pt x="11307" y="20704"/>
                </a:lnTo>
                <a:lnTo>
                  <a:pt x="11293" y="20704"/>
                </a:lnTo>
                <a:cubicBezTo>
                  <a:pt x="11278" y="20718"/>
                  <a:pt x="11293" y="20747"/>
                  <a:pt x="11307" y="20761"/>
                </a:cubicBezTo>
                <a:cubicBezTo>
                  <a:pt x="11307" y="20761"/>
                  <a:pt x="11365" y="20718"/>
                  <a:pt x="11379" y="20689"/>
                </a:cubicBezTo>
                <a:cubicBezTo>
                  <a:pt x="11386" y="20675"/>
                  <a:pt x="11393" y="20668"/>
                  <a:pt x="11401" y="20668"/>
                </a:cubicBezTo>
                <a:cubicBezTo>
                  <a:pt x="11408" y="20668"/>
                  <a:pt x="11415" y="20675"/>
                  <a:pt x="11422" y="20689"/>
                </a:cubicBezTo>
                <a:lnTo>
                  <a:pt x="11436" y="20704"/>
                </a:lnTo>
                <a:lnTo>
                  <a:pt x="11451" y="20718"/>
                </a:lnTo>
                <a:cubicBezTo>
                  <a:pt x="11465" y="20747"/>
                  <a:pt x="11494" y="20776"/>
                  <a:pt x="11494" y="20776"/>
                </a:cubicBezTo>
                <a:cubicBezTo>
                  <a:pt x="11498" y="20780"/>
                  <a:pt x="11501" y="20782"/>
                  <a:pt x="11504" y="20782"/>
                </a:cubicBezTo>
                <a:cubicBezTo>
                  <a:pt x="11510" y="20782"/>
                  <a:pt x="11513" y="20771"/>
                  <a:pt x="11523" y="20761"/>
                </a:cubicBezTo>
                <a:lnTo>
                  <a:pt x="11523" y="20747"/>
                </a:lnTo>
                <a:lnTo>
                  <a:pt x="11537" y="20747"/>
                </a:lnTo>
                <a:cubicBezTo>
                  <a:pt x="11537" y="20718"/>
                  <a:pt x="11609" y="20618"/>
                  <a:pt x="11609" y="20575"/>
                </a:cubicBezTo>
                <a:cubicBezTo>
                  <a:pt x="11613" y="20562"/>
                  <a:pt x="11624" y="20558"/>
                  <a:pt x="11637" y="20558"/>
                </a:cubicBezTo>
                <a:cubicBezTo>
                  <a:pt x="11659" y="20558"/>
                  <a:pt x="11689" y="20569"/>
                  <a:pt x="11713" y="20569"/>
                </a:cubicBezTo>
                <a:cubicBezTo>
                  <a:pt x="11723" y="20569"/>
                  <a:pt x="11732" y="20566"/>
                  <a:pt x="11738" y="20560"/>
                </a:cubicBezTo>
                <a:cubicBezTo>
                  <a:pt x="11742" y="20559"/>
                  <a:pt x="11746" y="20558"/>
                  <a:pt x="11749" y="20558"/>
                </a:cubicBezTo>
                <a:cubicBezTo>
                  <a:pt x="11781" y="20558"/>
                  <a:pt x="11780" y="20618"/>
                  <a:pt x="11767" y="20618"/>
                </a:cubicBezTo>
                <a:cubicBezTo>
                  <a:pt x="11738" y="20632"/>
                  <a:pt x="11724" y="20675"/>
                  <a:pt x="11724" y="20689"/>
                </a:cubicBezTo>
                <a:cubicBezTo>
                  <a:pt x="11724" y="20704"/>
                  <a:pt x="11709" y="20790"/>
                  <a:pt x="11724" y="20790"/>
                </a:cubicBezTo>
                <a:cubicBezTo>
                  <a:pt x="11725" y="20791"/>
                  <a:pt x="11726" y="20792"/>
                  <a:pt x="11728" y="20792"/>
                </a:cubicBezTo>
                <a:cubicBezTo>
                  <a:pt x="11746" y="20792"/>
                  <a:pt x="11786" y="20724"/>
                  <a:pt x="11839" y="20632"/>
                </a:cubicBezTo>
                <a:lnTo>
                  <a:pt x="11925" y="20718"/>
                </a:lnTo>
                <a:cubicBezTo>
                  <a:pt x="11939" y="20718"/>
                  <a:pt x="11968" y="20689"/>
                  <a:pt x="11968" y="20689"/>
                </a:cubicBezTo>
                <a:cubicBezTo>
                  <a:pt x="11954" y="20675"/>
                  <a:pt x="11925" y="20618"/>
                  <a:pt x="11925" y="20589"/>
                </a:cubicBezTo>
                <a:cubicBezTo>
                  <a:pt x="11931" y="20577"/>
                  <a:pt x="11940" y="20572"/>
                  <a:pt x="11949" y="20572"/>
                </a:cubicBezTo>
                <a:cubicBezTo>
                  <a:pt x="11961" y="20572"/>
                  <a:pt x="11974" y="20581"/>
                  <a:pt x="11982" y="20589"/>
                </a:cubicBezTo>
                <a:cubicBezTo>
                  <a:pt x="11984" y="20591"/>
                  <a:pt x="11986" y="20592"/>
                  <a:pt x="11988" y="20592"/>
                </a:cubicBezTo>
                <a:cubicBezTo>
                  <a:pt x="12001" y="20592"/>
                  <a:pt x="12011" y="20558"/>
                  <a:pt x="12011" y="20546"/>
                </a:cubicBezTo>
                <a:cubicBezTo>
                  <a:pt x="12011" y="20541"/>
                  <a:pt x="12014" y="20539"/>
                  <a:pt x="12019" y="20539"/>
                </a:cubicBezTo>
                <a:cubicBezTo>
                  <a:pt x="12027" y="20539"/>
                  <a:pt x="12040" y="20546"/>
                  <a:pt x="12040" y="20546"/>
                </a:cubicBezTo>
                <a:cubicBezTo>
                  <a:pt x="12054" y="20560"/>
                  <a:pt x="12040" y="20589"/>
                  <a:pt x="12040" y="20618"/>
                </a:cubicBezTo>
                <a:lnTo>
                  <a:pt x="12069" y="20603"/>
                </a:lnTo>
                <a:lnTo>
                  <a:pt x="12083" y="20603"/>
                </a:lnTo>
                <a:cubicBezTo>
                  <a:pt x="12097" y="20603"/>
                  <a:pt x="12112" y="20603"/>
                  <a:pt x="12112" y="20589"/>
                </a:cubicBezTo>
                <a:cubicBezTo>
                  <a:pt x="12112" y="20589"/>
                  <a:pt x="12126" y="20603"/>
                  <a:pt x="12126" y="20603"/>
                </a:cubicBezTo>
                <a:lnTo>
                  <a:pt x="12112" y="20603"/>
                </a:lnTo>
                <a:cubicBezTo>
                  <a:pt x="12112" y="20603"/>
                  <a:pt x="12112" y="20646"/>
                  <a:pt x="12112" y="20689"/>
                </a:cubicBezTo>
                <a:cubicBezTo>
                  <a:pt x="12112" y="20700"/>
                  <a:pt x="12118" y="20705"/>
                  <a:pt x="12127" y="20705"/>
                </a:cubicBezTo>
                <a:cubicBezTo>
                  <a:pt x="12140" y="20705"/>
                  <a:pt x="12160" y="20693"/>
                  <a:pt x="12169" y="20675"/>
                </a:cubicBezTo>
                <a:cubicBezTo>
                  <a:pt x="12169" y="20689"/>
                  <a:pt x="12184" y="20704"/>
                  <a:pt x="12184" y="20718"/>
                </a:cubicBezTo>
                <a:cubicBezTo>
                  <a:pt x="12184" y="20761"/>
                  <a:pt x="12255" y="20804"/>
                  <a:pt x="12284" y="20804"/>
                </a:cubicBezTo>
                <a:cubicBezTo>
                  <a:pt x="12286" y="20806"/>
                  <a:pt x="12288" y="20806"/>
                  <a:pt x="12290" y="20806"/>
                </a:cubicBezTo>
                <a:cubicBezTo>
                  <a:pt x="12313" y="20806"/>
                  <a:pt x="12312" y="20730"/>
                  <a:pt x="12299" y="20704"/>
                </a:cubicBezTo>
                <a:cubicBezTo>
                  <a:pt x="12284" y="20675"/>
                  <a:pt x="12299" y="20618"/>
                  <a:pt x="12313" y="20603"/>
                </a:cubicBezTo>
                <a:cubicBezTo>
                  <a:pt x="12313" y="20598"/>
                  <a:pt x="12314" y="20597"/>
                  <a:pt x="12317" y="20597"/>
                </a:cubicBezTo>
                <a:cubicBezTo>
                  <a:pt x="12321" y="20597"/>
                  <a:pt x="12327" y="20603"/>
                  <a:pt x="12327" y="20603"/>
                </a:cubicBezTo>
                <a:cubicBezTo>
                  <a:pt x="12342" y="20618"/>
                  <a:pt x="12356" y="20675"/>
                  <a:pt x="12385" y="20733"/>
                </a:cubicBezTo>
                <a:lnTo>
                  <a:pt x="12428" y="20733"/>
                </a:lnTo>
                <a:cubicBezTo>
                  <a:pt x="12442" y="20718"/>
                  <a:pt x="12442" y="20689"/>
                  <a:pt x="12428" y="20689"/>
                </a:cubicBezTo>
                <a:cubicBezTo>
                  <a:pt x="12428" y="20675"/>
                  <a:pt x="12471" y="20675"/>
                  <a:pt x="12485" y="20675"/>
                </a:cubicBezTo>
                <a:cubicBezTo>
                  <a:pt x="12488" y="20678"/>
                  <a:pt x="12491" y="20679"/>
                  <a:pt x="12494" y="20679"/>
                </a:cubicBezTo>
                <a:cubicBezTo>
                  <a:pt x="12505" y="20679"/>
                  <a:pt x="12517" y="20658"/>
                  <a:pt x="12528" y="20646"/>
                </a:cubicBezTo>
                <a:cubicBezTo>
                  <a:pt x="12528" y="20632"/>
                  <a:pt x="12543" y="20589"/>
                  <a:pt x="12557" y="20589"/>
                </a:cubicBezTo>
                <a:cubicBezTo>
                  <a:pt x="12559" y="20591"/>
                  <a:pt x="12561" y="20592"/>
                  <a:pt x="12563" y="20592"/>
                </a:cubicBezTo>
                <a:cubicBezTo>
                  <a:pt x="12575" y="20592"/>
                  <a:pt x="12586" y="20558"/>
                  <a:pt x="12586" y="20546"/>
                </a:cubicBezTo>
                <a:cubicBezTo>
                  <a:pt x="12589" y="20543"/>
                  <a:pt x="12594" y="20542"/>
                  <a:pt x="12600" y="20542"/>
                </a:cubicBezTo>
                <a:cubicBezTo>
                  <a:pt x="12617" y="20542"/>
                  <a:pt x="12643" y="20550"/>
                  <a:pt x="12665" y="20550"/>
                </a:cubicBezTo>
                <a:cubicBezTo>
                  <a:pt x="12673" y="20550"/>
                  <a:pt x="12680" y="20549"/>
                  <a:pt x="12686" y="20546"/>
                </a:cubicBezTo>
                <a:cubicBezTo>
                  <a:pt x="12691" y="20542"/>
                  <a:pt x="12696" y="20540"/>
                  <a:pt x="12702" y="20540"/>
                </a:cubicBezTo>
                <a:cubicBezTo>
                  <a:pt x="12715" y="20540"/>
                  <a:pt x="12730" y="20550"/>
                  <a:pt x="12730" y="20560"/>
                </a:cubicBezTo>
                <a:lnTo>
                  <a:pt x="12730" y="20575"/>
                </a:lnTo>
                <a:cubicBezTo>
                  <a:pt x="12730" y="20602"/>
                  <a:pt x="12735" y="20612"/>
                  <a:pt x="12743" y="20612"/>
                </a:cubicBezTo>
                <a:cubicBezTo>
                  <a:pt x="12748" y="20612"/>
                  <a:pt x="12753" y="20609"/>
                  <a:pt x="12758" y="20603"/>
                </a:cubicBezTo>
                <a:cubicBezTo>
                  <a:pt x="12773" y="20589"/>
                  <a:pt x="12787" y="20560"/>
                  <a:pt x="12787" y="20546"/>
                </a:cubicBezTo>
                <a:lnTo>
                  <a:pt x="12801" y="20546"/>
                </a:lnTo>
                <a:cubicBezTo>
                  <a:pt x="12830" y="20546"/>
                  <a:pt x="12830" y="20503"/>
                  <a:pt x="12830" y="20488"/>
                </a:cubicBezTo>
                <a:cubicBezTo>
                  <a:pt x="12830" y="20486"/>
                  <a:pt x="12833" y="20484"/>
                  <a:pt x="12837" y="20484"/>
                </a:cubicBezTo>
                <a:cubicBezTo>
                  <a:pt x="12856" y="20484"/>
                  <a:pt x="12907" y="20505"/>
                  <a:pt x="12931" y="20517"/>
                </a:cubicBezTo>
                <a:cubicBezTo>
                  <a:pt x="12957" y="20530"/>
                  <a:pt x="12995" y="20591"/>
                  <a:pt x="13001" y="20591"/>
                </a:cubicBezTo>
                <a:cubicBezTo>
                  <a:pt x="13002" y="20591"/>
                  <a:pt x="13003" y="20590"/>
                  <a:pt x="13003" y="20589"/>
                </a:cubicBezTo>
                <a:cubicBezTo>
                  <a:pt x="13006" y="20585"/>
                  <a:pt x="13009" y="20584"/>
                  <a:pt x="13011" y="20584"/>
                </a:cubicBezTo>
                <a:lnTo>
                  <a:pt x="13011" y="20584"/>
                </a:lnTo>
                <a:cubicBezTo>
                  <a:pt x="13016" y="20584"/>
                  <a:pt x="13013" y="20600"/>
                  <a:pt x="13003" y="20632"/>
                </a:cubicBezTo>
                <a:lnTo>
                  <a:pt x="13031" y="20661"/>
                </a:lnTo>
                <a:lnTo>
                  <a:pt x="13031" y="20675"/>
                </a:lnTo>
                <a:cubicBezTo>
                  <a:pt x="13031" y="20677"/>
                  <a:pt x="13032" y="20677"/>
                  <a:pt x="13033" y="20677"/>
                </a:cubicBezTo>
                <a:cubicBezTo>
                  <a:pt x="13043" y="20677"/>
                  <a:pt x="13090" y="20630"/>
                  <a:pt x="13103" y="20618"/>
                </a:cubicBezTo>
                <a:cubicBezTo>
                  <a:pt x="13108" y="20608"/>
                  <a:pt x="13114" y="20605"/>
                  <a:pt x="13121" y="20605"/>
                </a:cubicBezTo>
                <a:cubicBezTo>
                  <a:pt x="13133" y="20605"/>
                  <a:pt x="13146" y="20618"/>
                  <a:pt x="13146" y="20618"/>
                </a:cubicBezTo>
                <a:cubicBezTo>
                  <a:pt x="13146" y="20619"/>
                  <a:pt x="13146" y="20619"/>
                  <a:pt x="13146" y="20619"/>
                </a:cubicBezTo>
                <a:cubicBezTo>
                  <a:pt x="13148" y="20619"/>
                  <a:pt x="13162" y="20530"/>
                  <a:pt x="13189" y="20517"/>
                </a:cubicBezTo>
                <a:cubicBezTo>
                  <a:pt x="13200" y="20496"/>
                  <a:pt x="13218" y="20483"/>
                  <a:pt x="13238" y="20483"/>
                </a:cubicBezTo>
                <a:cubicBezTo>
                  <a:pt x="13246" y="20483"/>
                  <a:pt x="13253" y="20484"/>
                  <a:pt x="13261" y="20488"/>
                </a:cubicBezTo>
                <a:lnTo>
                  <a:pt x="13290" y="20445"/>
                </a:lnTo>
                <a:cubicBezTo>
                  <a:pt x="13315" y="20471"/>
                  <a:pt x="13364" y="20519"/>
                  <a:pt x="13384" y="20519"/>
                </a:cubicBezTo>
                <a:cubicBezTo>
                  <a:pt x="13387" y="20519"/>
                  <a:pt x="13389" y="20519"/>
                  <a:pt x="13390" y="20517"/>
                </a:cubicBezTo>
                <a:cubicBezTo>
                  <a:pt x="13405" y="20517"/>
                  <a:pt x="13462" y="20474"/>
                  <a:pt x="13477" y="20460"/>
                </a:cubicBezTo>
                <a:cubicBezTo>
                  <a:pt x="13491" y="20460"/>
                  <a:pt x="13520" y="20474"/>
                  <a:pt x="13520" y="20488"/>
                </a:cubicBezTo>
                <a:cubicBezTo>
                  <a:pt x="13534" y="20488"/>
                  <a:pt x="13548" y="20503"/>
                  <a:pt x="13577" y="20503"/>
                </a:cubicBezTo>
                <a:lnTo>
                  <a:pt x="13592" y="20488"/>
                </a:lnTo>
                <a:cubicBezTo>
                  <a:pt x="13620" y="20488"/>
                  <a:pt x="13649" y="20460"/>
                  <a:pt x="13649" y="20445"/>
                </a:cubicBezTo>
                <a:cubicBezTo>
                  <a:pt x="13663" y="20445"/>
                  <a:pt x="13721" y="20488"/>
                  <a:pt x="13735" y="20503"/>
                </a:cubicBezTo>
                <a:cubicBezTo>
                  <a:pt x="13764" y="20503"/>
                  <a:pt x="13807" y="20460"/>
                  <a:pt x="13807" y="20445"/>
                </a:cubicBezTo>
                <a:cubicBezTo>
                  <a:pt x="13804" y="20440"/>
                  <a:pt x="13804" y="20437"/>
                  <a:pt x="13805" y="20437"/>
                </a:cubicBezTo>
                <a:lnTo>
                  <a:pt x="13805" y="20437"/>
                </a:lnTo>
                <a:cubicBezTo>
                  <a:pt x="13809" y="20437"/>
                  <a:pt x="13841" y="20479"/>
                  <a:pt x="13865" y="20503"/>
                </a:cubicBezTo>
                <a:cubicBezTo>
                  <a:pt x="13870" y="20514"/>
                  <a:pt x="13880" y="20518"/>
                  <a:pt x="13890" y="20518"/>
                </a:cubicBezTo>
                <a:cubicBezTo>
                  <a:pt x="13908" y="20518"/>
                  <a:pt x="13927" y="20506"/>
                  <a:pt x="13936" y="20488"/>
                </a:cubicBezTo>
                <a:cubicBezTo>
                  <a:pt x="13936" y="20474"/>
                  <a:pt x="13936" y="20445"/>
                  <a:pt x="13951" y="20416"/>
                </a:cubicBezTo>
                <a:lnTo>
                  <a:pt x="13936" y="20402"/>
                </a:lnTo>
                <a:lnTo>
                  <a:pt x="13936" y="20373"/>
                </a:lnTo>
                <a:cubicBezTo>
                  <a:pt x="13936" y="20359"/>
                  <a:pt x="13908" y="20330"/>
                  <a:pt x="13879" y="20316"/>
                </a:cubicBezTo>
                <a:lnTo>
                  <a:pt x="13850" y="20302"/>
                </a:lnTo>
                <a:cubicBezTo>
                  <a:pt x="13836" y="20302"/>
                  <a:pt x="13836" y="20273"/>
                  <a:pt x="13836" y="20273"/>
                </a:cubicBezTo>
                <a:lnTo>
                  <a:pt x="13836" y="20230"/>
                </a:lnTo>
                <a:cubicBezTo>
                  <a:pt x="13865" y="20172"/>
                  <a:pt x="13879" y="20100"/>
                  <a:pt x="13865" y="20072"/>
                </a:cubicBezTo>
                <a:lnTo>
                  <a:pt x="13893" y="20057"/>
                </a:lnTo>
                <a:lnTo>
                  <a:pt x="13951" y="20057"/>
                </a:lnTo>
                <a:cubicBezTo>
                  <a:pt x="13994" y="20043"/>
                  <a:pt x="14051" y="20043"/>
                  <a:pt x="14066" y="20043"/>
                </a:cubicBezTo>
                <a:lnTo>
                  <a:pt x="14080" y="20057"/>
                </a:lnTo>
                <a:cubicBezTo>
                  <a:pt x="14109" y="20086"/>
                  <a:pt x="14066" y="20086"/>
                  <a:pt x="14066" y="20115"/>
                </a:cubicBezTo>
                <a:cubicBezTo>
                  <a:pt x="14066" y="20144"/>
                  <a:pt x="14051" y="20158"/>
                  <a:pt x="14037" y="20158"/>
                </a:cubicBezTo>
                <a:lnTo>
                  <a:pt x="14023" y="20144"/>
                </a:lnTo>
                <a:cubicBezTo>
                  <a:pt x="14010" y="20144"/>
                  <a:pt x="13966" y="20112"/>
                  <a:pt x="13945" y="20112"/>
                </a:cubicBezTo>
                <a:cubicBezTo>
                  <a:pt x="13941" y="20112"/>
                  <a:pt x="13938" y="20113"/>
                  <a:pt x="13936" y="20115"/>
                </a:cubicBezTo>
                <a:cubicBezTo>
                  <a:pt x="13922" y="20144"/>
                  <a:pt x="13936" y="20230"/>
                  <a:pt x="13936" y="20273"/>
                </a:cubicBezTo>
                <a:cubicBezTo>
                  <a:pt x="13922" y="20302"/>
                  <a:pt x="13951" y="20345"/>
                  <a:pt x="13965" y="20345"/>
                </a:cubicBezTo>
                <a:lnTo>
                  <a:pt x="13979" y="20316"/>
                </a:lnTo>
                <a:cubicBezTo>
                  <a:pt x="13979" y="20287"/>
                  <a:pt x="13979" y="20258"/>
                  <a:pt x="13994" y="20244"/>
                </a:cubicBezTo>
                <a:cubicBezTo>
                  <a:pt x="13994" y="20244"/>
                  <a:pt x="14023" y="20244"/>
                  <a:pt x="14037" y="20258"/>
                </a:cubicBezTo>
                <a:lnTo>
                  <a:pt x="14066" y="20273"/>
                </a:lnTo>
                <a:cubicBezTo>
                  <a:pt x="14109" y="20273"/>
                  <a:pt x="14109" y="20316"/>
                  <a:pt x="14109" y="20316"/>
                </a:cubicBezTo>
                <a:cubicBezTo>
                  <a:pt x="14109" y="20316"/>
                  <a:pt x="14080" y="20316"/>
                  <a:pt x="14051" y="20302"/>
                </a:cubicBezTo>
                <a:lnTo>
                  <a:pt x="14037" y="20330"/>
                </a:lnTo>
                <a:lnTo>
                  <a:pt x="13979" y="20388"/>
                </a:lnTo>
                <a:cubicBezTo>
                  <a:pt x="13979" y="20465"/>
                  <a:pt x="14003" y="20519"/>
                  <a:pt x="14028" y="20519"/>
                </a:cubicBezTo>
                <a:cubicBezTo>
                  <a:pt x="14031" y="20519"/>
                  <a:pt x="14034" y="20519"/>
                  <a:pt x="14037" y="20517"/>
                </a:cubicBezTo>
                <a:lnTo>
                  <a:pt x="14037" y="20460"/>
                </a:lnTo>
                <a:lnTo>
                  <a:pt x="14037" y="20445"/>
                </a:lnTo>
                <a:cubicBezTo>
                  <a:pt x="14037" y="20431"/>
                  <a:pt x="14037" y="20431"/>
                  <a:pt x="14051" y="20431"/>
                </a:cubicBezTo>
                <a:lnTo>
                  <a:pt x="14066" y="20445"/>
                </a:lnTo>
                <a:cubicBezTo>
                  <a:pt x="14066" y="20460"/>
                  <a:pt x="14080" y="20474"/>
                  <a:pt x="14080" y="20503"/>
                </a:cubicBezTo>
                <a:lnTo>
                  <a:pt x="14094" y="20575"/>
                </a:lnTo>
                <a:cubicBezTo>
                  <a:pt x="14123" y="20560"/>
                  <a:pt x="14152" y="20517"/>
                  <a:pt x="14138" y="20517"/>
                </a:cubicBezTo>
                <a:cubicBezTo>
                  <a:pt x="14138" y="20503"/>
                  <a:pt x="14252" y="20460"/>
                  <a:pt x="14310" y="20431"/>
                </a:cubicBezTo>
                <a:cubicBezTo>
                  <a:pt x="14324" y="20431"/>
                  <a:pt x="14353" y="20416"/>
                  <a:pt x="14367" y="20416"/>
                </a:cubicBezTo>
                <a:lnTo>
                  <a:pt x="14339" y="20416"/>
                </a:lnTo>
                <a:lnTo>
                  <a:pt x="14296" y="20402"/>
                </a:lnTo>
                <a:cubicBezTo>
                  <a:pt x="14267" y="20359"/>
                  <a:pt x="14252" y="20302"/>
                  <a:pt x="14252" y="20287"/>
                </a:cubicBezTo>
                <a:lnTo>
                  <a:pt x="14252" y="20273"/>
                </a:lnTo>
                <a:lnTo>
                  <a:pt x="14267" y="20273"/>
                </a:lnTo>
                <a:cubicBezTo>
                  <a:pt x="14281" y="20273"/>
                  <a:pt x="14353" y="20359"/>
                  <a:pt x="14367" y="20373"/>
                </a:cubicBezTo>
                <a:cubicBezTo>
                  <a:pt x="14382" y="20388"/>
                  <a:pt x="14382" y="20402"/>
                  <a:pt x="14367" y="20416"/>
                </a:cubicBezTo>
                <a:cubicBezTo>
                  <a:pt x="14382" y="20416"/>
                  <a:pt x="14396" y="20416"/>
                  <a:pt x="14396" y="20431"/>
                </a:cubicBezTo>
                <a:cubicBezTo>
                  <a:pt x="14396" y="20431"/>
                  <a:pt x="14396" y="20431"/>
                  <a:pt x="14367" y="20416"/>
                </a:cubicBezTo>
                <a:cubicBezTo>
                  <a:pt x="14367" y="20431"/>
                  <a:pt x="14353" y="20445"/>
                  <a:pt x="14353" y="20445"/>
                </a:cubicBezTo>
                <a:lnTo>
                  <a:pt x="14396" y="20460"/>
                </a:lnTo>
                <a:cubicBezTo>
                  <a:pt x="14442" y="20441"/>
                  <a:pt x="14504" y="20423"/>
                  <a:pt x="14548" y="20423"/>
                </a:cubicBezTo>
                <a:cubicBezTo>
                  <a:pt x="14573" y="20423"/>
                  <a:pt x="14592" y="20429"/>
                  <a:pt x="14597" y="20445"/>
                </a:cubicBezTo>
                <a:cubicBezTo>
                  <a:pt x="14626" y="20474"/>
                  <a:pt x="14640" y="20517"/>
                  <a:pt x="14626" y="20546"/>
                </a:cubicBezTo>
                <a:cubicBezTo>
                  <a:pt x="14621" y="20551"/>
                  <a:pt x="14616" y="20552"/>
                  <a:pt x="14612" y="20552"/>
                </a:cubicBezTo>
                <a:cubicBezTo>
                  <a:pt x="14602" y="20552"/>
                  <a:pt x="14592" y="20546"/>
                  <a:pt x="14583" y="20546"/>
                </a:cubicBezTo>
                <a:cubicBezTo>
                  <a:pt x="14583" y="20560"/>
                  <a:pt x="14569" y="20575"/>
                  <a:pt x="14569" y="20589"/>
                </a:cubicBezTo>
                <a:cubicBezTo>
                  <a:pt x="14569" y="20589"/>
                  <a:pt x="14583" y="20603"/>
                  <a:pt x="14597" y="20603"/>
                </a:cubicBezTo>
                <a:lnTo>
                  <a:pt x="14612" y="20603"/>
                </a:lnTo>
                <a:cubicBezTo>
                  <a:pt x="14640" y="20589"/>
                  <a:pt x="14669" y="20546"/>
                  <a:pt x="14669" y="20503"/>
                </a:cubicBezTo>
                <a:lnTo>
                  <a:pt x="14669" y="20460"/>
                </a:lnTo>
                <a:cubicBezTo>
                  <a:pt x="14669" y="20445"/>
                  <a:pt x="14683" y="20445"/>
                  <a:pt x="14698" y="20431"/>
                </a:cubicBezTo>
                <a:cubicBezTo>
                  <a:pt x="14698" y="20416"/>
                  <a:pt x="14698" y="20402"/>
                  <a:pt x="14698" y="20402"/>
                </a:cubicBezTo>
                <a:cubicBezTo>
                  <a:pt x="14683" y="20388"/>
                  <a:pt x="14683" y="20373"/>
                  <a:pt x="14712" y="20373"/>
                </a:cubicBezTo>
                <a:cubicBezTo>
                  <a:pt x="14727" y="20373"/>
                  <a:pt x="14712" y="20474"/>
                  <a:pt x="14712" y="20517"/>
                </a:cubicBezTo>
                <a:cubicBezTo>
                  <a:pt x="14700" y="20542"/>
                  <a:pt x="14687" y="20577"/>
                  <a:pt x="14684" y="20577"/>
                </a:cubicBezTo>
                <a:cubicBezTo>
                  <a:pt x="14684" y="20577"/>
                  <a:pt x="14683" y="20577"/>
                  <a:pt x="14683" y="20575"/>
                </a:cubicBezTo>
                <a:cubicBezTo>
                  <a:pt x="14669" y="20575"/>
                  <a:pt x="14683" y="20618"/>
                  <a:pt x="14683" y="20632"/>
                </a:cubicBezTo>
                <a:cubicBezTo>
                  <a:pt x="14688" y="20640"/>
                  <a:pt x="14693" y="20644"/>
                  <a:pt x="14699" y="20644"/>
                </a:cubicBezTo>
                <a:cubicBezTo>
                  <a:pt x="14712" y="20644"/>
                  <a:pt x="14727" y="20624"/>
                  <a:pt x="14727" y="20603"/>
                </a:cubicBezTo>
                <a:cubicBezTo>
                  <a:pt x="14727" y="20589"/>
                  <a:pt x="14741" y="20560"/>
                  <a:pt x="14755" y="20546"/>
                </a:cubicBezTo>
                <a:cubicBezTo>
                  <a:pt x="14770" y="20546"/>
                  <a:pt x="14770" y="20560"/>
                  <a:pt x="14784" y="20575"/>
                </a:cubicBezTo>
                <a:lnTo>
                  <a:pt x="14784" y="20589"/>
                </a:lnTo>
                <a:cubicBezTo>
                  <a:pt x="14784" y="20618"/>
                  <a:pt x="14798" y="20646"/>
                  <a:pt x="14798" y="20646"/>
                </a:cubicBezTo>
                <a:cubicBezTo>
                  <a:pt x="14798" y="20646"/>
                  <a:pt x="14813" y="20589"/>
                  <a:pt x="14813" y="20575"/>
                </a:cubicBezTo>
                <a:cubicBezTo>
                  <a:pt x="14827" y="20546"/>
                  <a:pt x="14770" y="20488"/>
                  <a:pt x="14770" y="20460"/>
                </a:cubicBezTo>
                <a:cubicBezTo>
                  <a:pt x="14770" y="20431"/>
                  <a:pt x="14798" y="20402"/>
                  <a:pt x="14813" y="20402"/>
                </a:cubicBezTo>
                <a:cubicBezTo>
                  <a:pt x="14813" y="20405"/>
                  <a:pt x="14813" y="20406"/>
                  <a:pt x="14814" y="20406"/>
                </a:cubicBezTo>
                <a:cubicBezTo>
                  <a:pt x="14818" y="20406"/>
                  <a:pt x="14830" y="20385"/>
                  <a:pt x="14842" y="20373"/>
                </a:cubicBezTo>
                <a:lnTo>
                  <a:pt x="14856" y="20359"/>
                </a:lnTo>
                <a:lnTo>
                  <a:pt x="14885" y="20359"/>
                </a:lnTo>
                <a:cubicBezTo>
                  <a:pt x="14904" y="20369"/>
                  <a:pt x="14924" y="20386"/>
                  <a:pt x="14944" y="20386"/>
                </a:cubicBezTo>
                <a:cubicBezTo>
                  <a:pt x="14953" y="20386"/>
                  <a:pt x="14962" y="20382"/>
                  <a:pt x="14971" y="20373"/>
                </a:cubicBezTo>
                <a:cubicBezTo>
                  <a:pt x="14971" y="20369"/>
                  <a:pt x="14974" y="20367"/>
                  <a:pt x="14979" y="20367"/>
                </a:cubicBezTo>
                <a:cubicBezTo>
                  <a:pt x="14988" y="20367"/>
                  <a:pt x="15004" y="20373"/>
                  <a:pt x="15014" y="20373"/>
                </a:cubicBezTo>
                <a:cubicBezTo>
                  <a:pt x="15026" y="20386"/>
                  <a:pt x="15028" y="20419"/>
                  <a:pt x="15047" y="20419"/>
                </a:cubicBezTo>
                <a:cubicBezTo>
                  <a:pt x="15050" y="20419"/>
                  <a:pt x="15053" y="20419"/>
                  <a:pt x="15057" y="20416"/>
                </a:cubicBezTo>
                <a:lnTo>
                  <a:pt x="15071" y="20402"/>
                </a:lnTo>
                <a:cubicBezTo>
                  <a:pt x="15076" y="20405"/>
                  <a:pt x="15081" y="20406"/>
                  <a:pt x="15085" y="20406"/>
                </a:cubicBezTo>
                <a:cubicBezTo>
                  <a:pt x="15105" y="20406"/>
                  <a:pt x="15114" y="20378"/>
                  <a:pt x="15114" y="20330"/>
                </a:cubicBezTo>
                <a:lnTo>
                  <a:pt x="15201" y="20330"/>
                </a:lnTo>
                <a:cubicBezTo>
                  <a:pt x="15258" y="20345"/>
                  <a:pt x="15287" y="20431"/>
                  <a:pt x="15258" y="20445"/>
                </a:cubicBezTo>
                <a:lnTo>
                  <a:pt x="15287" y="20445"/>
                </a:lnTo>
                <a:lnTo>
                  <a:pt x="15330" y="20416"/>
                </a:lnTo>
                <a:lnTo>
                  <a:pt x="15387" y="20402"/>
                </a:lnTo>
                <a:cubicBezTo>
                  <a:pt x="15431" y="20358"/>
                  <a:pt x="15467" y="20339"/>
                  <a:pt x="15481" y="20339"/>
                </a:cubicBezTo>
                <a:cubicBezTo>
                  <a:pt x="15486" y="20339"/>
                  <a:pt x="15488" y="20341"/>
                  <a:pt x="15488" y="20345"/>
                </a:cubicBezTo>
                <a:lnTo>
                  <a:pt x="15488" y="20359"/>
                </a:lnTo>
                <a:cubicBezTo>
                  <a:pt x="15488" y="20386"/>
                  <a:pt x="15500" y="20396"/>
                  <a:pt x="15512" y="20396"/>
                </a:cubicBezTo>
                <a:cubicBezTo>
                  <a:pt x="15519" y="20396"/>
                  <a:pt x="15526" y="20393"/>
                  <a:pt x="15531" y="20388"/>
                </a:cubicBezTo>
                <a:cubicBezTo>
                  <a:pt x="15546" y="20373"/>
                  <a:pt x="15531" y="20330"/>
                  <a:pt x="15574" y="20330"/>
                </a:cubicBezTo>
                <a:lnTo>
                  <a:pt x="15589" y="20330"/>
                </a:lnTo>
                <a:cubicBezTo>
                  <a:pt x="15603" y="20330"/>
                  <a:pt x="15632" y="20388"/>
                  <a:pt x="15617" y="20416"/>
                </a:cubicBezTo>
                <a:cubicBezTo>
                  <a:pt x="15607" y="20427"/>
                  <a:pt x="15597" y="20437"/>
                  <a:pt x="15592" y="20437"/>
                </a:cubicBezTo>
                <a:cubicBezTo>
                  <a:pt x="15590" y="20437"/>
                  <a:pt x="15589" y="20435"/>
                  <a:pt x="15589" y="20431"/>
                </a:cubicBezTo>
                <a:lnTo>
                  <a:pt x="15560" y="20431"/>
                </a:lnTo>
                <a:cubicBezTo>
                  <a:pt x="15560" y="20431"/>
                  <a:pt x="15560" y="20488"/>
                  <a:pt x="15560" y="20517"/>
                </a:cubicBezTo>
                <a:cubicBezTo>
                  <a:pt x="15560" y="20521"/>
                  <a:pt x="15563" y="20523"/>
                  <a:pt x="15568" y="20523"/>
                </a:cubicBezTo>
                <a:cubicBezTo>
                  <a:pt x="15581" y="20523"/>
                  <a:pt x="15607" y="20509"/>
                  <a:pt x="15617" y="20488"/>
                </a:cubicBezTo>
                <a:cubicBezTo>
                  <a:pt x="15618" y="20487"/>
                  <a:pt x="15620" y="20487"/>
                  <a:pt x="15621" y="20487"/>
                </a:cubicBezTo>
                <a:cubicBezTo>
                  <a:pt x="15636" y="20487"/>
                  <a:pt x="15663" y="20561"/>
                  <a:pt x="15689" y="20575"/>
                </a:cubicBezTo>
                <a:cubicBezTo>
                  <a:pt x="15718" y="20575"/>
                  <a:pt x="15790" y="20503"/>
                  <a:pt x="15804" y="20474"/>
                </a:cubicBezTo>
                <a:cubicBezTo>
                  <a:pt x="15809" y="20464"/>
                  <a:pt x="15814" y="20460"/>
                  <a:pt x="15818" y="20460"/>
                </a:cubicBezTo>
                <a:cubicBezTo>
                  <a:pt x="15828" y="20460"/>
                  <a:pt x="15838" y="20479"/>
                  <a:pt x="15847" y="20517"/>
                </a:cubicBezTo>
                <a:lnTo>
                  <a:pt x="15890" y="20531"/>
                </a:lnTo>
                <a:lnTo>
                  <a:pt x="15905" y="20546"/>
                </a:lnTo>
                <a:cubicBezTo>
                  <a:pt x="15933" y="20546"/>
                  <a:pt x="15948" y="20503"/>
                  <a:pt x="15948" y="20488"/>
                </a:cubicBezTo>
                <a:cubicBezTo>
                  <a:pt x="15962" y="20474"/>
                  <a:pt x="15919" y="20460"/>
                  <a:pt x="15905" y="20460"/>
                </a:cubicBezTo>
                <a:cubicBezTo>
                  <a:pt x="15890" y="20445"/>
                  <a:pt x="15890" y="20373"/>
                  <a:pt x="15905" y="20359"/>
                </a:cubicBezTo>
                <a:cubicBezTo>
                  <a:pt x="15905" y="20330"/>
                  <a:pt x="15962" y="20302"/>
                  <a:pt x="15977" y="20302"/>
                </a:cubicBezTo>
                <a:cubicBezTo>
                  <a:pt x="16005" y="20302"/>
                  <a:pt x="16034" y="20316"/>
                  <a:pt x="16063" y="20345"/>
                </a:cubicBezTo>
                <a:lnTo>
                  <a:pt x="16091" y="20330"/>
                </a:lnTo>
                <a:lnTo>
                  <a:pt x="16106" y="20330"/>
                </a:lnTo>
                <a:cubicBezTo>
                  <a:pt x="16135" y="20330"/>
                  <a:pt x="16135" y="20302"/>
                  <a:pt x="16106" y="20287"/>
                </a:cubicBezTo>
                <a:lnTo>
                  <a:pt x="16106" y="20273"/>
                </a:lnTo>
                <a:lnTo>
                  <a:pt x="16120" y="20215"/>
                </a:lnTo>
                <a:cubicBezTo>
                  <a:pt x="16163" y="20230"/>
                  <a:pt x="16192" y="20273"/>
                  <a:pt x="16192" y="20302"/>
                </a:cubicBezTo>
                <a:cubicBezTo>
                  <a:pt x="16192" y="20305"/>
                  <a:pt x="16194" y="20307"/>
                  <a:pt x="16198" y="20307"/>
                </a:cubicBezTo>
                <a:cubicBezTo>
                  <a:pt x="16209" y="20307"/>
                  <a:pt x="16236" y="20294"/>
                  <a:pt x="16278" y="20273"/>
                </a:cubicBezTo>
                <a:lnTo>
                  <a:pt x="16364" y="20273"/>
                </a:lnTo>
                <a:cubicBezTo>
                  <a:pt x="16380" y="20241"/>
                  <a:pt x="16414" y="20231"/>
                  <a:pt x="16445" y="20231"/>
                </a:cubicBezTo>
                <a:cubicBezTo>
                  <a:pt x="16471" y="20231"/>
                  <a:pt x="16495" y="20238"/>
                  <a:pt x="16508" y="20244"/>
                </a:cubicBezTo>
                <a:cubicBezTo>
                  <a:pt x="16522" y="20273"/>
                  <a:pt x="16566" y="20287"/>
                  <a:pt x="16580" y="20302"/>
                </a:cubicBezTo>
                <a:cubicBezTo>
                  <a:pt x="16580" y="20302"/>
                  <a:pt x="16609" y="20287"/>
                  <a:pt x="16637" y="20258"/>
                </a:cubicBezTo>
                <a:lnTo>
                  <a:pt x="16666" y="20258"/>
                </a:lnTo>
                <a:cubicBezTo>
                  <a:pt x="16681" y="20258"/>
                  <a:pt x="16681" y="20230"/>
                  <a:pt x="16681" y="20215"/>
                </a:cubicBezTo>
                <a:cubicBezTo>
                  <a:pt x="16681" y="20177"/>
                  <a:pt x="16681" y="20164"/>
                  <a:pt x="16693" y="20164"/>
                </a:cubicBezTo>
                <a:cubicBezTo>
                  <a:pt x="16700" y="20164"/>
                  <a:pt x="16709" y="20167"/>
                  <a:pt x="16724" y="20172"/>
                </a:cubicBezTo>
                <a:cubicBezTo>
                  <a:pt x="16738" y="20172"/>
                  <a:pt x="16752" y="20187"/>
                  <a:pt x="16767" y="20187"/>
                </a:cubicBezTo>
                <a:lnTo>
                  <a:pt x="16810" y="20129"/>
                </a:lnTo>
                <a:cubicBezTo>
                  <a:pt x="16824" y="20172"/>
                  <a:pt x="16882" y="20187"/>
                  <a:pt x="16896" y="20187"/>
                </a:cubicBezTo>
                <a:cubicBezTo>
                  <a:pt x="16899" y="20184"/>
                  <a:pt x="16900" y="20183"/>
                  <a:pt x="16901" y="20183"/>
                </a:cubicBezTo>
                <a:lnTo>
                  <a:pt x="16901" y="20183"/>
                </a:lnTo>
                <a:cubicBezTo>
                  <a:pt x="16905" y="20183"/>
                  <a:pt x="16896" y="20204"/>
                  <a:pt x="16896" y="20215"/>
                </a:cubicBezTo>
                <a:cubicBezTo>
                  <a:pt x="16892" y="20220"/>
                  <a:pt x="16894" y="20221"/>
                  <a:pt x="16899" y="20221"/>
                </a:cubicBezTo>
                <a:cubicBezTo>
                  <a:pt x="16912" y="20221"/>
                  <a:pt x="16943" y="20211"/>
                  <a:pt x="16953" y="20201"/>
                </a:cubicBezTo>
                <a:cubicBezTo>
                  <a:pt x="16968" y="20187"/>
                  <a:pt x="16982" y="20158"/>
                  <a:pt x="16997" y="20158"/>
                </a:cubicBezTo>
                <a:cubicBezTo>
                  <a:pt x="16997" y="20158"/>
                  <a:pt x="17011" y="20187"/>
                  <a:pt x="17025" y="20201"/>
                </a:cubicBezTo>
                <a:cubicBezTo>
                  <a:pt x="17025" y="20201"/>
                  <a:pt x="17040" y="20187"/>
                  <a:pt x="17054" y="20172"/>
                </a:cubicBezTo>
                <a:cubicBezTo>
                  <a:pt x="17054" y="20158"/>
                  <a:pt x="17068" y="20129"/>
                  <a:pt x="17083" y="20115"/>
                </a:cubicBezTo>
                <a:lnTo>
                  <a:pt x="17112" y="20158"/>
                </a:lnTo>
                <a:cubicBezTo>
                  <a:pt x="17126" y="20172"/>
                  <a:pt x="17140" y="20215"/>
                  <a:pt x="17155" y="20215"/>
                </a:cubicBezTo>
                <a:cubicBezTo>
                  <a:pt x="17178" y="20204"/>
                  <a:pt x="17201" y="20183"/>
                  <a:pt x="17224" y="20183"/>
                </a:cubicBezTo>
                <a:cubicBezTo>
                  <a:pt x="17230" y="20183"/>
                  <a:pt x="17235" y="20184"/>
                  <a:pt x="17241" y="20187"/>
                </a:cubicBezTo>
                <a:lnTo>
                  <a:pt x="17270" y="20187"/>
                </a:lnTo>
                <a:cubicBezTo>
                  <a:pt x="17270" y="20158"/>
                  <a:pt x="17284" y="20129"/>
                  <a:pt x="17298" y="20129"/>
                </a:cubicBezTo>
                <a:lnTo>
                  <a:pt x="17313" y="20129"/>
                </a:lnTo>
                <a:cubicBezTo>
                  <a:pt x="17341" y="20158"/>
                  <a:pt x="17341" y="20187"/>
                  <a:pt x="17341" y="20230"/>
                </a:cubicBezTo>
                <a:cubicBezTo>
                  <a:pt x="17343" y="20231"/>
                  <a:pt x="17344" y="20232"/>
                  <a:pt x="17346" y="20232"/>
                </a:cubicBezTo>
                <a:cubicBezTo>
                  <a:pt x="17356" y="20232"/>
                  <a:pt x="17356" y="20184"/>
                  <a:pt x="17356" y="20158"/>
                </a:cubicBezTo>
                <a:cubicBezTo>
                  <a:pt x="17356" y="20141"/>
                  <a:pt x="17376" y="20134"/>
                  <a:pt x="17395" y="20134"/>
                </a:cubicBezTo>
                <a:cubicBezTo>
                  <a:pt x="17408" y="20134"/>
                  <a:pt x="17422" y="20138"/>
                  <a:pt x="17428" y="20144"/>
                </a:cubicBezTo>
                <a:cubicBezTo>
                  <a:pt x="17438" y="20144"/>
                  <a:pt x="17481" y="20119"/>
                  <a:pt x="17508" y="20119"/>
                </a:cubicBezTo>
                <a:cubicBezTo>
                  <a:pt x="17517" y="20119"/>
                  <a:pt x="17525" y="20122"/>
                  <a:pt x="17528" y="20129"/>
                </a:cubicBezTo>
                <a:cubicBezTo>
                  <a:pt x="17537" y="20146"/>
                  <a:pt x="17550" y="20153"/>
                  <a:pt x="17562" y="20153"/>
                </a:cubicBezTo>
                <a:cubicBezTo>
                  <a:pt x="17571" y="20153"/>
                  <a:pt x="17580" y="20149"/>
                  <a:pt x="17586" y="20144"/>
                </a:cubicBezTo>
                <a:cubicBezTo>
                  <a:pt x="17586" y="20129"/>
                  <a:pt x="17571" y="20129"/>
                  <a:pt x="17543" y="20129"/>
                </a:cubicBezTo>
                <a:lnTo>
                  <a:pt x="17543" y="20086"/>
                </a:lnTo>
                <a:lnTo>
                  <a:pt x="17543" y="20057"/>
                </a:lnTo>
                <a:cubicBezTo>
                  <a:pt x="17557" y="20043"/>
                  <a:pt x="17557" y="20000"/>
                  <a:pt x="17557" y="20000"/>
                </a:cubicBezTo>
                <a:cubicBezTo>
                  <a:pt x="17557" y="19985"/>
                  <a:pt x="17557" y="19985"/>
                  <a:pt x="17543" y="19985"/>
                </a:cubicBezTo>
                <a:lnTo>
                  <a:pt x="17485" y="19985"/>
                </a:lnTo>
                <a:cubicBezTo>
                  <a:pt x="17478" y="19993"/>
                  <a:pt x="17464" y="19996"/>
                  <a:pt x="17446" y="19996"/>
                </a:cubicBezTo>
                <a:cubicBezTo>
                  <a:pt x="17428" y="19996"/>
                  <a:pt x="17406" y="19993"/>
                  <a:pt x="17385" y="19985"/>
                </a:cubicBezTo>
                <a:lnTo>
                  <a:pt x="17370" y="19957"/>
                </a:lnTo>
                <a:cubicBezTo>
                  <a:pt x="17356" y="19957"/>
                  <a:pt x="17356" y="19928"/>
                  <a:pt x="17356" y="19928"/>
                </a:cubicBezTo>
                <a:cubicBezTo>
                  <a:pt x="17370" y="19914"/>
                  <a:pt x="17370" y="19914"/>
                  <a:pt x="17370" y="19914"/>
                </a:cubicBezTo>
                <a:cubicBezTo>
                  <a:pt x="17399" y="19914"/>
                  <a:pt x="17413" y="19942"/>
                  <a:pt x="17442" y="19942"/>
                </a:cubicBezTo>
                <a:lnTo>
                  <a:pt x="17456" y="19928"/>
                </a:lnTo>
                <a:cubicBezTo>
                  <a:pt x="17471" y="19928"/>
                  <a:pt x="17514" y="19928"/>
                  <a:pt x="17543" y="19899"/>
                </a:cubicBezTo>
                <a:lnTo>
                  <a:pt x="17557" y="19914"/>
                </a:lnTo>
                <a:lnTo>
                  <a:pt x="17657" y="19928"/>
                </a:lnTo>
                <a:cubicBezTo>
                  <a:pt x="17772" y="19914"/>
                  <a:pt x="17873" y="19899"/>
                  <a:pt x="17902" y="19899"/>
                </a:cubicBezTo>
                <a:lnTo>
                  <a:pt x="17959" y="19899"/>
                </a:lnTo>
                <a:cubicBezTo>
                  <a:pt x="17988" y="19899"/>
                  <a:pt x="18031" y="19842"/>
                  <a:pt x="18031" y="19813"/>
                </a:cubicBezTo>
                <a:cubicBezTo>
                  <a:pt x="18031" y="19809"/>
                  <a:pt x="18033" y="19808"/>
                  <a:pt x="18036" y="19808"/>
                </a:cubicBezTo>
                <a:cubicBezTo>
                  <a:pt x="18045" y="19808"/>
                  <a:pt x="18067" y="19824"/>
                  <a:pt x="18089" y="19856"/>
                </a:cubicBezTo>
                <a:cubicBezTo>
                  <a:pt x="18099" y="19866"/>
                  <a:pt x="18109" y="19876"/>
                  <a:pt x="18124" y="19876"/>
                </a:cubicBezTo>
                <a:cubicBezTo>
                  <a:pt x="18130" y="19876"/>
                  <a:pt x="18138" y="19875"/>
                  <a:pt x="18146" y="19871"/>
                </a:cubicBezTo>
                <a:lnTo>
                  <a:pt x="18175" y="19842"/>
                </a:lnTo>
                <a:cubicBezTo>
                  <a:pt x="18203" y="19885"/>
                  <a:pt x="18232" y="19942"/>
                  <a:pt x="18203" y="19971"/>
                </a:cubicBezTo>
                <a:lnTo>
                  <a:pt x="18175" y="19971"/>
                </a:lnTo>
                <a:cubicBezTo>
                  <a:pt x="18175" y="19985"/>
                  <a:pt x="18175" y="20000"/>
                  <a:pt x="18175" y="20014"/>
                </a:cubicBezTo>
                <a:lnTo>
                  <a:pt x="18189" y="20029"/>
                </a:lnTo>
                <a:lnTo>
                  <a:pt x="18203" y="20029"/>
                </a:lnTo>
                <a:cubicBezTo>
                  <a:pt x="18218" y="20029"/>
                  <a:pt x="18247" y="20014"/>
                  <a:pt x="18261" y="20014"/>
                </a:cubicBezTo>
                <a:lnTo>
                  <a:pt x="18275" y="20000"/>
                </a:lnTo>
                <a:cubicBezTo>
                  <a:pt x="18290" y="20014"/>
                  <a:pt x="18318" y="20043"/>
                  <a:pt x="18318" y="20057"/>
                </a:cubicBezTo>
                <a:lnTo>
                  <a:pt x="18376" y="20057"/>
                </a:lnTo>
                <a:cubicBezTo>
                  <a:pt x="18405" y="20057"/>
                  <a:pt x="18462" y="20000"/>
                  <a:pt x="18476" y="19985"/>
                </a:cubicBezTo>
                <a:cubicBezTo>
                  <a:pt x="18476" y="19971"/>
                  <a:pt x="18462" y="19928"/>
                  <a:pt x="18448" y="19928"/>
                </a:cubicBezTo>
                <a:cubicBezTo>
                  <a:pt x="18433" y="19928"/>
                  <a:pt x="18405" y="19942"/>
                  <a:pt x="18405" y="19942"/>
                </a:cubicBezTo>
                <a:cubicBezTo>
                  <a:pt x="18390" y="19942"/>
                  <a:pt x="18361" y="19942"/>
                  <a:pt x="18333" y="19957"/>
                </a:cubicBezTo>
                <a:lnTo>
                  <a:pt x="18304" y="19971"/>
                </a:lnTo>
                <a:cubicBezTo>
                  <a:pt x="18290" y="19971"/>
                  <a:pt x="18290" y="19928"/>
                  <a:pt x="18290" y="19914"/>
                </a:cubicBezTo>
                <a:cubicBezTo>
                  <a:pt x="18290" y="19899"/>
                  <a:pt x="18376" y="19885"/>
                  <a:pt x="18419" y="19885"/>
                </a:cubicBezTo>
                <a:cubicBezTo>
                  <a:pt x="18448" y="19885"/>
                  <a:pt x="18491" y="19871"/>
                  <a:pt x="18505" y="19871"/>
                </a:cubicBezTo>
                <a:cubicBezTo>
                  <a:pt x="18505" y="19871"/>
                  <a:pt x="18563" y="19842"/>
                  <a:pt x="18577" y="19842"/>
                </a:cubicBezTo>
                <a:cubicBezTo>
                  <a:pt x="18591" y="19856"/>
                  <a:pt x="18620" y="19957"/>
                  <a:pt x="18591" y="19957"/>
                </a:cubicBezTo>
                <a:cubicBezTo>
                  <a:pt x="18563" y="19957"/>
                  <a:pt x="18563" y="19985"/>
                  <a:pt x="18577" y="20043"/>
                </a:cubicBezTo>
                <a:lnTo>
                  <a:pt x="18606" y="20057"/>
                </a:lnTo>
                <a:lnTo>
                  <a:pt x="18634" y="20072"/>
                </a:lnTo>
                <a:cubicBezTo>
                  <a:pt x="18663" y="20043"/>
                  <a:pt x="18663" y="19985"/>
                  <a:pt x="18663" y="19985"/>
                </a:cubicBezTo>
                <a:cubicBezTo>
                  <a:pt x="18649" y="19971"/>
                  <a:pt x="18649" y="19914"/>
                  <a:pt x="18649" y="19885"/>
                </a:cubicBezTo>
                <a:cubicBezTo>
                  <a:pt x="18663" y="19871"/>
                  <a:pt x="18706" y="19842"/>
                  <a:pt x="18764" y="19827"/>
                </a:cubicBezTo>
                <a:lnTo>
                  <a:pt x="18793" y="19856"/>
                </a:lnTo>
                <a:lnTo>
                  <a:pt x="18864" y="19914"/>
                </a:lnTo>
                <a:cubicBezTo>
                  <a:pt x="18890" y="19879"/>
                  <a:pt x="18922" y="19860"/>
                  <a:pt x="18949" y="19860"/>
                </a:cubicBezTo>
                <a:cubicBezTo>
                  <a:pt x="18967" y="19860"/>
                  <a:pt x="18982" y="19868"/>
                  <a:pt x="18994" y="19885"/>
                </a:cubicBezTo>
                <a:lnTo>
                  <a:pt x="19008" y="19871"/>
                </a:lnTo>
                <a:lnTo>
                  <a:pt x="19022" y="19856"/>
                </a:lnTo>
                <a:cubicBezTo>
                  <a:pt x="19033" y="19845"/>
                  <a:pt x="19046" y="19841"/>
                  <a:pt x="19058" y="19841"/>
                </a:cubicBezTo>
                <a:cubicBezTo>
                  <a:pt x="19078" y="19841"/>
                  <a:pt x="19094" y="19853"/>
                  <a:pt x="19094" y="19871"/>
                </a:cubicBezTo>
                <a:cubicBezTo>
                  <a:pt x="19109" y="19885"/>
                  <a:pt x="19094" y="19899"/>
                  <a:pt x="19094" y="19899"/>
                </a:cubicBezTo>
                <a:cubicBezTo>
                  <a:pt x="19083" y="19899"/>
                  <a:pt x="19048" y="19875"/>
                  <a:pt x="19038" y="19875"/>
                </a:cubicBezTo>
                <a:cubicBezTo>
                  <a:pt x="19034" y="19875"/>
                  <a:pt x="19033" y="19878"/>
                  <a:pt x="19037" y="19885"/>
                </a:cubicBezTo>
                <a:cubicBezTo>
                  <a:pt x="19037" y="19914"/>
                  <a:pt x="19080" y="19957"/>
                  <a:pt x="19109" y="19957"/>
                </a:cubicBezTo>
                <a:cubicBezTo>
                  <a:pt x="19110" y="19958"/>
                  <a:pt x="19110" y="19958"/>
                  <a:pt x="19111" y="19958"/>
                </a:cubicBezTo>
                <a:cubicBezTo>
                  <a:pt x="19125" y="19958"/>
                  <a:pt x="19136" y="19868"/>
                  <a:pt x="19123" y="19827"/>
                </a:cubicBezTo>
                <a:cubicBezTo>
                  <a:pt x="19123" y="19795"/>
                  <a:pt x="19155" y="19779"/>
                  <a:pt x="19178" y="19779"/>
                </a:cubicBezTo>
                <a:cubicBezTo>
                  <a:pt x="19185" y="19779"/>
                  <a:pt x="19191" y="19781"/>
                  <a:pt x="19195" y="19784"/>
                </a:cubicBezTo>
                <a:cubicBezTo>
                  <a:pt x="19209" y="19799"/>
                  <a:pt x="19238" y="19827"/>
                  <a:pt x="19252" y="19842"/>
                </a:cubicBezTo>
                <a:lnTo>
                  <a:pt x="19267" y="19842"/>
                </a:lnTo>
                <a:lnTo>
                  <a:pt x="19281" y="19856"/>
                </a:lnTo>
                <a:cubicBezTo>
                  <a:pt x="19310" y="19856"/>
                  <a:pt x="19295" y="19885"/>
                  <a:pt x="19281" y="19885"/>
                </a:cubicBezTo>
                <a:cubicBezTo>
                  <a:pt x="19267" y="19899"/>
                  <a:pt x="19324" y="19899"/>
                  <a:pt x="19338" y="19899"/>
                </a:cubicBezTo>
                <a:cubicBezTo>
                  <a:pt x="19353" y="19899"/>
                  <a:pt x="19353" y="19885"/>
                  <a:pt x="19353" y="19856"/>
                </a:cubicBezTo>
                <a:cubicBezTo>
                  <a:pt x="19353" y="19842"/>
                  <a:pt x="19382" y="19827"/>
                  <a:pt x="19382" y="19827"/>
                </a:cubicBezTo>
                <a:lnTo>
                  <a:pt x="19410" y="19856"/>
                </a:lnTo>
                <a:cubicBezTo>
                  <a:pt x="19417" y="19871"/>
                  <a:pt x="19435" y="19874"/>
                  <a:pt x="19452" y="19874"/>
                </a:cubicBezTo>
                <a:cubicBezTo>
                  <a:pt x="19468" y="19874"/>
                  <a:pt x="19482" y="19871"/>
                  <a:pt x="19482" y="19871"/>
                </a:cubicBezTo>
                <a:cubicBezTo>
                  <a:pt x="19487" y="19866"/>
                  <a:pt x="19498" y="19864"/>
                  <a:pt x="19512" y="19864"/>
                </a:cubicBezTo>
                <a:cubicBezTo>
                  <a:pt x="19540" y="19864"/>
                  <a:pt x="19578" y="19871"/>
                  <a:pt x="19597" y="19871"/>
                </a:cubicBezTo>
                <a:cubicBezTo>
                  <a:pt x="19611" y="19856"/>
                  <a:pt x="19655" y="19784"/>
                  <a:pt x="19655" y="19770"/>
                </a:cubicBezTo>
                <a:cubicBezTo>
                  <a:pt x="19657" y="19764"/>
                  <a:pt x="19662" y="19762"/>
                  <a:pt x="19667" y="19762"/>
                </a:cubicBezTo>
                <a:cubicBezTo>
                  <a:pt x="19689" y="19762"/>
                  <a:pt x="19729" y="19804"/>
                  <a:pt x="19741" y="19827"/>
                </a:cubicBezTo>
                <a:cubicBezTo>
                  <a:pt x="19748" y="19842"/>
                  <a:pt x="19773" y="19845"/>
                  <a:pt x="19800" y="19845"/>
                </a:cubicBezTo>
                <a:cubicBezTo>
                  <a:pt x="19827" y="19845"/>
                  <a:pt x="19856" y="19842"/>
                  <a:pt x="19870" y="19842"/>
                </a:cubicBezTo>
                <a:cubicBezTo>
                  <a:pt x="19890" y="19832"/>
                  <a:pt x="19925" y="19821"/>
                  <a:pt x="19964" y="19821"/>
                </a:cubicBezTo>
                <a:cubicBezTo>
                  <a:pt x="19980" y="19821"/>
                  <a:pt x="19997" y="19823"/>
                  <a:pt x="20014" y="19827"/>
                </a:cubicBezTo>
                <a:lnTo>
                  <a:pt x="20057" y="19813"/>
                </a:lnTo>
                <a:lnTo>
                  <a:pt x="20071" y="19813"/>
                </a:lnTo>
                <a:cubicBezTo>
                  <a:pt x="20074" y="19816"/>
                  <a:pt x="20077" y="19817"/>
                  <a:pt x="20079" y="19817"/>
                </a:cubicBezTo>
                <a:cubicBezTo>
                  <a:pt x="20091" y="19817"/>
                  <a:pt x="20103" y="19796"/>
                  <a:pt x="20114" y="19784"/>
                </a:cubicBezTo>
                <a:cubicBezTo>
                  <a:pt x="20114" y="19777"/>
                  <a:pt x="20121" y="19774"/>
                  <a:pt x="20132" y="19774"/>
                </a:cubicBezTo>
                <a:cubicBezTo>
                  <a:pt x="20143" y="19774"/>
                  <a:pt x="20157" y="19777"/>
                  <a:pt x="20172" y="19784"/>
                </a:cubicBezTo>
                <a:lnTo>
                  <a:pt x="20200" y="19799"/>
                </a:lnTo>
                <a:cubicBezTo>
                  <a:pt x="20212" y="19799"/>
                  <a:pt x="20214" y="19841"/>
                  <a:pt x="20234" y="19841"/>
                </a:cubicBezTo>
                <a:cubicBezTo>
                  <a:pt x="20240" y="19841"/>
                  <a:pt x="20248" y="19837"/>
                  <a:pt x="20258" y="19827"/>
                </a:cubicBezTo>
                <a:cubicBezTo>
                  <a:pt x="20272" y="19799"/>
                  <a:pt x="20301" y="19799"/>
                  <a:pt x="20330" y="19799"/>
                </a:cubicBezTo>
                <a:lnTo>
                  <a:pt x="20344" y="19799"/>
                </a:lnTo>
                <a:cubicBezTo>
                  <a:pt x="20373" y="19827"/>
                  <a:pt x="20430" y="19799"/>
                  <a:pt x="20473" y="19842"/>
                </a:cubicBezTo>
                <a:cubicBezTo>
                  <a:pt x="20473" y="19845"/>
                  <a:pt x="20475" y="19846"/>
                  <a:pt x="20476" y="19846"/>
                </a:cubicBezTo>
                <a:cubicBezTo>
                  <a:pt x="20484" y="19846"/>
                  <a:pt x="20505" y="19825"/>
                  <a:pt x="20517" y="19813"/>
                </a:cubicBezTo>
                <a:lnTo>
                  <a:pt x="20531" y="19813"/>
                </a:lnTo>
                <a:cubicBezTo>
                  <a:pt x="20538" y="19820"/>
                  <a:pt x="20543" y="19823"/>
                  <a:pt x="20547" y="19823"/>
                </a:cubicBezTo>
                <a:cubicBezTo>
                  <a:pt x="20559" y="19823"/>
                  <a:pt x="20556" y="19795"/>
                  <a:pt x="20545" y="19784"/>
                </a:cubicBezTo>
                <a:cubicBezTo>
                  <a:pt x="20545" y="19770"/>
                  <a:pt x="20517" y="19713"/>
                  <a:pt x="20517" y="19698"/>
                </a:cubicBezTo>
                <a:cubicBezTo>
                  <a:pt x="20517" y="19696"/>
                  <a:pt x="20515" y="19694"/>
                  <a:pt x="20511" y="19694"/>
                </a:cubicBezTo>
                <a:cubicBezTo>
                  <a:pt x="20497" y="19694"/>
                  <a:pt x="20456" y="19718"/>
                  <a:pt x="20445" y="19741"/>
                </a:cubicBezTo>
                <a:cubicBezTo>
                  <a:pt x="20439" y="19744"/>
                  <a:pt x="20436" y="19745"/>
                  <a:pt x="20433" y="19745"/>
                </a:cubicBezTo>
                <a:cubicBezTo>
                  <a:pt x="20421" y="19745"/>
                  <a:pt x="20430" y="19722"/>
                  <a:pt x="20430" y="19698"/>
                </a:cubicBezTo>
                <a:cubicBezTo>
                  <a:pt x="20442" y="19687"/>
                  <a:pt x="20397" y="19665"/>
                  <a:pt x="20372" y="19665"/>
                </a:cubicBezTo>
                <a:cubicBezTo>
                  <a:pt x="20366" y="19665"/>
                  <a:pt x="20361" y="19667"/>
                  <a:pt x="20359" y="19669"/>
                </a:cubicBezTo>
                <a:cubicBezTo>
                  <a:pt x="20348" y="19680"/>
                  <a:pt x="20317" y="19690"/>
                  <a:pt x="20294" y="19690"/>
                </a:cubicBezTo>
                <a:cubicBezTo>
                  <a:pt x="20284" y="19690"/>
                  <a:pt x="20277" y="19688"/>
                  <a:pt x="20272" y="19684"/>
                </a:cubicBezTo>
                <a:cubicBezTo>
                  <a:pt x="20272" y="19669"/>
                  <a:pt x="20229" y="19626"/>
                  <a:pt x="20186" y="19583"/>
                </a:cubicBezTo>
                <a:lnTo>
                  <a:pt x="20200" y="19526"/>
                </a:lnTo>
                <a:lnTo>
                  <a:pt x="20200" y="19511"/>
                </a:lnTo>
                <a:cubicBezTo>
                  <a:pt x="20213" y="19499"/>
                  <a:pt x="20222" y="19495"/>
                  <a:pt x="20229" y="19495"/>
                </a:cubicBezTo>
                <a:cubicBezTo>
                  <a:pt x="20239" y="19495"/>
                  <a:pt x="20244" y="19503"/>
                  <a:pt x="20244" y="19511"/>
                </a:cubicBezTo>
                <a:lnTo>
                  <a:pt x="20244" y="19526"/>
                </a:lnTo>
                <a:cubicBezTo>
                  <a:pt x="20231" y="19563"/>
                  <a:pt x="20240" y="19600"/>
                  <a:pt x="20262" y="19600"/>
                </a:cubicBezTo>
                <a:cubicBezTo>
                  <a:pt x="20265" y="19600"/>
                  <a:pt x="20268" y="19599"/>
                  <a:pt x="20272" y="19598"/>
                </a:cubicBezTo>
                <a:lnTo>
                  <a:pt x="20301" y="19598"/>
                </a:lnTo>
                <a:cubicBezTo>
                  <a:pt x="20330" y="19598"/>
                  <a:pt x="20344" y="19554"/>
                  <a:pt x="20344" y="19540"/>
                </a:cubicBezTo>
                <a:cubicBezTo>
                  <a:pt x="20344" y="19526"/>
                  <a:pt x="20344" y="19511"/>
                  <a:pt x="20344" y="19511"/>
                </a:cubicBezTo>
                <a:lnTo>
                  <a:pt x="20359" y="19511"/>
                </a:lnTo>
                <a:cubicBezTo>
                  <a:pt x="20387" y="19511"/>
                  <a:pt x="20402" y="19526"/>
                  <a:pt x="20402" y="19526"/>
                </a:cubicBezTo>
                <a:lnTo>
                  <a:pt x="20402" y="19540"/>
                </a:lnTo>
                <a:lnTo>
                  <a:pt x="20387" y="19554"/>
                </a:lnTo>
                <a:cubicBezTo>
                  <a:pt x="20387" y="19569"/>
                  <a:pt x="20402" y="19598"/>
                  <a:pt x="20416" y="19598"/>
                </a:cubicBezTo>
                <a:lnTo>
                  <a:pt x="20430" y="19598"/>
                </a:lnTo>
                <a:lnTo>
                  <a:pt x="20430" y="19583"/>
                </a:lnTo>
                <a:cubicBezTo>
                  <a:pt x="20436" y="19571"/>
                  <a:pt x="20448" y="19567"/>
                  <a:pt x="20459" y="19567"/>
                </a:cubicBezTo>
                <a:cubicBezTo>
                  <a:pt x="20473" y="19567"/>
                  <a:pt x="20488" y="19575"/>
                  <a:pt x="20488" y="19583"/>
                </a:cubicBezTo>
                <a:cubicBezTo>
                  <a:pt x="20488" y="19590"/>
                  <a:pt x="20509" y="19594"/>
                  <a:pt x="20533" y="19594"/>
                </a:cubicBezTo>
                <a:cubicBezTo>
                  <a:pt x="20556" y="19594"/>
                  <a:pt x="20581" y="19590"/>
                  <a:pt x="20588" y="19583"/>
                </a:cubicBezTo>
                <a:cubicBezTo>
                  <a:pt x="20601" y="19571"/>
                  <a:pt x="20615" y="19567"/>
                  <a:pt x="20628" y="19567"/>
                </a:cubicBezTo>
                <a:cubicBezTo>
                  <a:pt x="20646" y="19567"/>
                  <a:pt x="20660" y="19575"/>
                  <a:pt x="20660" y="19583"/>
                </a:cubicBezTo>
                <a:cubicBezTo>
                  <a:pt x="20660" y="19585"/>
                  <a:pt x="20661" y="19586"/>
                  <a:pt x="20663" y="19586"/>
                </a:cubicBezTo>
                <a:cubicBezTo>
                  <a:pt x="20671" y="19586"/>
                  <a:pt x="20703" y="19552"/>
                  <a:pt x="20703" y="19540"/>
                </a:cubicBezTo>
                <a:cubicBezTo>
                  <a:pt x="20718" y="19526"/>
                  <a:pt x="20775" y="19511"/>
                  <a:pt x="20790" y="19511"/>
                </a:cubicBezTo>
                <a:cubicBezTo>
                  <a:pt x="20804" y="19511"/>
                  <a:pt x="20833" y="19526"/>
                  <a:pt x="20847" y="19526"/>
                </a:cubicBezTo>
                <a:lnTo>
                  <a:pt x="20833" y="19612"/>
                </a:lnTo>
                <a:cubicBezTo>
                  <a:pt x="20876" y="19598"/>
                  <a:pt x="20933" y="19598"/>
                  <a:pt x="20933" y="19569"/>
                </a:cubicBezTo>
                <a:cubicBezTo>
                  <a:pt x="20948" y="19554"/>
                  <a:pt x="20948" y="19497"/>
                  <a:pt x="20962" y="19454"/>
                </a:cubicBezTo>
                <a:lnTo>
                  <a:pt x="20976" y="19440"/>
                </a:lnTo>
                <a:cubicBezTo>
                  <a:pt x="20997" y="19429"/>
                  <a:pt x="21011" y="19395"/>
                  <a:pt x="21034" y="19395"/>
                </a:cubicBezTo>
                <a:cubicBezTo>
                  <a:pt x="21042" y="19395"/>
                  <a:pt x="21051" y="19399"/>
                  <a:pt x="21063" y="19411"/>
                </a:cubicBezTo>
                <a:lnTo>
                  <a:pt x="21077" y="19440"/>
                </a:lnTo>
                <a:cubicBezTo>
                  <a:pt x="21077" y="19454"/>
                  <a:pt x="21077" y="19483"/>
                  <a:pt x="21091" y="19511"/>
                </a:cubicBezTo>
                <a:lnTo>
                  <a:pt x="21120" y="19497"/>
                </a:lnTo>
                <a:lnTo>
                  <a:pt x="21149" y="19483"/>
                </a:lnTo>
                <a:cubicBezTo>
                  <a:pt x="21177" y="19468"/>
                  <a:pt x="21221" y="19440"/>
                  <a:pt x="21221" y="19425"/>
                </a:cubicBezTo>
                <a:cubicBezTo>
                  <a:pt x="21235" y="19425"/>
                  <a:pt x="21221" y="19396"/>
                  <a:pt x="21206" y="19382"/>
                </a:cubicBezTo>
                <a:lnTo>
                  <a:pt x="21206" y="19396"/>
                </a:lnTo>
                <a:cubicBezTo>
                  <a:pt x="21163" y="19396"/>
                  <a:pt x="21163" y="19368"/>
                  <a:pt x="21163" y="19339"/>
                </a:cubicBezTo>
                <a:lnTo>
                  <a:pt x="21177" y="19281"/>
                </a:lnTo>
                <a:cubicBezTo>
                  <a:pt x="21192" y="19224"/>
                  <a:pt x="21206" y="19052"/>
                  <a:pt x="21177" y="19023"/>
                </a:cubicBezTo>
                <a:cubicBezTo>
                  <a:pt x="21149" y="18994"/>
                  <a:pt x="21120" y="18922"/>
                  <a:pt x="21106" y="18879"/>
                </a:cubicBezTo>
                <a:lnTo>
                  <a:pt x="21120" y="18850"/>
                </a:lnTo>
                <a:cubicBezTo>
                  <a:pt x="21134" y="18836"/>
                  <a:pt x="21149" y="18822"/>
                  <a:pt x="21163" y="18807"/>
                </a:cubicBezTo>
                <a:cubicBezTo>
                  <a:pt x="21177" y="18793"/>
                  <a:pt x="21192" y="18764"/>
                  <a:pt x="21192" y="18764"/>
                </a:cubicBezTo>
                <a:cubicBezTo>
                  <a:pt x="21149" y="18721"/>
                  <a:pt x="21192" y="18692"/>
                  <a:pt x="21206" y="18692"/>
                </a:cubicBezTo>
                <a:lnTo>
                  <a:pt x="21235" y="18678"/>
                </a:lnTo>
                <a:cubicBezTo>
                  <a:pt x="21238" y="18675"/>
                  <a:pt x="21241" y="18674"/>
                  <a:pt x="21245" y="18674"/>
                </a:cubicBezTo>
                <a:cubicBezTo>
                  <a:pt x="21260" y="18674"/>
                  <a:pt x="21281" y="18692"/>
                  <a:pt x="21292" y="18692"/>
                </a:cubicBezTo>
                <a:cubicBezTo>
                  <a:pt x="21292" y="18704"/>
                  <a:pt x="21330" y="18725"/>
                  <a:pt x="21344" y="18725"/>
                </a:cubicBezTo>
                <a:cubicBezTo>
                  <a:pt x="21348" y="18725"/>
                  <a:pt x="21350" y="18724"/>
                  <a:pt x="21350" y="18721"/>
                </a:cubicBezTo>
                <a:cubicBezTo>
                  <a:pt x="21364" y="18692"/>
                  <a:pt x="21379" y="18621"/>
                  <a:pt x="21379" y="18592"/>
                </a:cubicBezTo>
                <a:cubicBezTo>
                  <a:pt x="21379" y="18585"/>
                  <a:pt x="21379" y="18581"/>
                  <a:pt x="21375" y="18581"/>
                </a:cubicBezTo>
                <a:cubicBezTo>
                  <a:pt x="21371" y="18581"/>
                  <a:pt x="21364" y="18585"/>
                  <a:pt x="21350" y="18592"/>
                </a:cubicBezTo>
                <a:lnTo>
                  <a:pt x="21336" y="18592"/>
                </a:lnTo>
                <a:cubicBezTo>
                  <a:pt x="21321" y="18592"/>
                  <a:pt x="21307" y="18577"/>
                  <a:pt x="21292" y="18563"/>
                </a:cubicBezTo>
                <a:lnTo>
                  <a:pt x="21264" y="18534"/>
                </a:lnTo>
                <a:cubicBezTo>
                  <a:pt x="21264" y="18563"/>
                  <a:pt x="21221" y="18592"/>
                  <a:pt x="21163" y="18606"/>
                </a:cubicBezTo>
                <a:lnTo>
                  <a:pt x="21149" y="18577"/>
                </a:lnTo>
                <a:lnTo>
                  <a:pt x="21120" y="18563"/>
                </a:lnTo>
                <a:cubicBezTo>
                  <a:pt x="21120" y="18563"/>
                  <a:pt x="21091" y="18549"/>
                  <a:pt x="21077" y="18534"/>
                </a:cubicBezTo>
                <a:cubicBezTo>
                  <a:pt x="21063" y="18520"/>
                  <a:pt x="21077" y="18491"/>
                  <a:pt x="21077" y="18491"/>
                </a:cubicBezTo>
                <a:cubicBezTo>
                  <a:pt x="21077" y="18491"/>
                  <a:pt x="21102" y="18504"/>
                  <a:pt x="21124" y="18504"/>
                </a:cubicBezTo>
                <a:cubicBezTo>
                  <a:pt x="21134" y="18504"/>
                  <a:pt x="21144" y="18501"/>
                  <a:pt x="21149" y="18491"/>
                </a:cubicBezTo>
                <a:cubicBezTo>
                  <a:pt x="21149" y="18477"/>
                  <a:pt x="21134" y="18419"/>
                  <a:pt x="21134" y="18419"/>
                </a:cubicBezTo>
                <a:cubicBezTo>
                  <a:pt x="21120" y="18405"/>
                  <a:pt x="21149" y="18362"/>
                  <a:pt x="21163" y="18348"/>
                </a:cubicBezTo>
                <a:cubicBezTo>
                  <a:pt x="21177" y="18348"/>
                  <a:pt x="21177" y="18319"/>
                  <a:pt x="21177" y="18319"/>
                </a:cubicBezTo>
                <a:cubicBezTo>
                  <a:pt x="21163" y="18305"/>
                  <a:pt x="21206" y="18290"/>
                  <a:pt x="21206" y="18276"/>
                </a:cubicBezTo>
                <a:cubicBezTo>
                  <a:pt x="21221" y="18276"/>
                  <a:pt x="21264" y="18161"/>
                  <a:pt x="21264" y="18118"/>
                </a:cubicBezTo>
                <a:cubicBezTo>
                  <a:pt x="21278" y="18075"/>
                  <a:pt x="21235" y="18060"/>
                  <a:pt x="21206" y="18060"/>
                </a:cubicBezTo>
                <a:cubicBezTo>
                  <a:pt x="21203" y="18058"/>
                  <a:pt x="21199" y="18056"/>
                  <a:pt x="21194" y="18056"/>
                </a:cubicBezTo>
                <a:cubicBezTo>
                  <a:pt x="21171" y="18056"/>
                  <a:pt x="21132" y="18077"/>
                  <a:pt x="21120" y="18089"/>
                </a:cubicBezTo>
                <a:cubicBezTo>
                  <a:pt x="21116" y="18091"/>
                  <a:pt x="21112" y="18092"/>
                  <a:pt x="21109" y="18092"/>
                </a:cubicBezTo>
                <a:cubicBezTo>
                  <a:pt x="21088" y="18092"/>
                  <a:pt x="21077" y="18058"/>
                  <a:pt x="21077" y="18046"/>
                </a:cubicBezTo>
                <a:cubicBezTo>
                  <a:pt x="21067" y="18036"/>
                  <a:pt x="21049" y="18026"/>
                  <a:pt x="21030" y="18026"/>
                </a:cubicBezTo>
                <a:cubicBezTo>
                  <a:pt x="21022" y="18026"/>
                  <a:pt x="21013" y="18027"/>
                  <a:pt x="21005" y="18032"/>
                </a:cubicBezTo>
                <a:lnTo>
                  <a:pt x="20991" y="18046"/>
                </a:lnTo>
                <a:cubicBezTo>
                  <a:pt x="20976" y="18046"/>
                  <a:pt x="20962" y="18060"/>
                  <a:pt x="20962" y="18075"/>
                </a:cubicBezTo>
                <a:lnTo>
                  <a:pt x="20948" y="18118"/>
                </a:lnTo>
                <a:cubicBezTo>
                  <a:pt x="20948" y="18161"/>
                  <a:pt x="20976" y="18190"/>
                  <a:pt x="20991" y="18190"/>
                </a:cubicBezTo>
                <a:lnTo>
                  <a:pt x="21019" y="18204"/>
                </a:lnTo>
                <a:lnTo>
                  <a:pt x="21034" y="18204"/>
                </a:lnTo>
                <a:cubicBezTo>
                  <a:pt x="21046" y="18179"/>
                  <a:pt x="21059" y="18144"/>
                  <a:pt x="21071" y="18144"/>
                </a:cubicBezTo>
                <a:cubicBezTo>
                  <a:pt x="21073" y="18144"/>
                  <a:pt x="21075" y="18145"/>
                  <a:pt x="21077" y="18146"/>
                </a:cubicBezTo>
                <a:cubicBezTo>
                  <a:pt x="21091" y="18161"/>
                  <a:pt x="21106" y="18190"/>
                  <a:pt x="21106" y="18204"/>
                </a:cubicBezTo>
                <a:cubicBezTo>
                  <a:pt x="21120" y="18218"/>
                  <a:pt x="21019" y="18247"/>
                  <a:pt x="20976" y="18261"/>
                </a:cubicBezTo>
                <a:cubicBezTo>
                  <a:pt x="20971" y="18264"/>
                  <a:pt x="20965" y="18265"/>
                  <a:pt x="20960" y="18265"/>
                </a:cubicBezTo>
                <a:cubicBezTo>
                  <a:pt x="20938" y="18265"/>
                  <a:pt x="20919" y="18244"/>
                  <a:pt x="20919" y="18233"/>
                </a:cubicBezTo>
                <a:cubicBezTo>
                  <a:pt x="20933" y="18233"/>
                  <a:pt x="20933" y="18190"/>
                  <a:pt x="20933" y="18175"/>
                </a:cubicBezTo>
                <a:cubicBezTo>
                  <a:pt x="20933" y="18161"/>
                  <a:pt x="20919" y="18118"/>
                  <a:pt x="20904" y="18089"/>
                </a:cubicBezTo>
                <a:lnTo>
                  <a:pt x="20876" y="18060"/>
                </a:lnTo>
                <a:lnTo>
                  <a:pt x="20861" y="18032"/>
                </a:lnTo>
                <a:cubicBezTo>
                  <a:pt x="20847" y="18032"/>
                  <a:pt x="20818" y="18032"/>
                  <a:pt x="20804" y="18046"/>
                </a:cubicBezTo>
                <a:lnTo>
                  <a:pt x="20761" y="18032"/>
                </a:lnTo>
                <a:cubicBezTo>
                  <a:pt x="20732" y="18032"/>
                  <a:pt x="20660" y="18017"/>
                  <a:pt x="20632" y="18017"/>
                </a:cubicBezTo>
                <a:lnTo>
                  <a:pt x="20588" y="18003"/>
                </a:lnTo>
                <a:cubicBezTo>
                  <a:pt x="20588" y="18003"/>
                  <a:pt x="20582" y="17996"/>
                  <a:pt x="20578" y="17996"/>
                </a:cubicBezTo>
                <a:cubicBezTo>
                  <a:pt x="20576" y="17996"/>
                  <a:pt x="20574" y="17998"/>
                  <a:pt x="20574" y="18003"/>
                </a:cubicBezTo>
                <a:lnTo>
                  <a:pt x="20502" y="18046"/>
                </a:lnTo>
                <a:cubicBezTo>
                  <a:pt x="20445" y="18003"/>
                  <a:pt x="20416" y="17888"/>
                  <a:pt x="20416" y="17859"/>
                </a:cubicBezTo>
                <a:cubicBezTo>
                  <a:pt x="20416" y="17830"/>
                  <a:pt x="20373" y="17787"/>
                  <a:pt x="20330" y="17773"/>
                </a:cubicBezTo>
                <a:lnTo>
                  <a:pt x="20287" y="17773"/>
                </a:lnTo>
                <a:lnTo>
                  <a:pt x="20244" y="17787"/>
                </a:lnTo>
                <a:cubicBezTo>
                  <a:pt x="20232" y="17799"/>
                  <a:pt x="20220" y="17806"/>
                  <a:pt x="20211" y="17806"/>
                </a:cubicBezTo>
                <a:cubicBezTo>
                  <a:pt x="20198" y="17806"/>
                  <a:pt x="20192" y="17792"/>
                  <a:pt x="20200" y="17759"/>
                </a:cubicBezTo>
                <a:lnTo>
                  <a:pt x="20200" y="17759"/>
                </a:lnTo>
                <a:lnTo>
                  <a:pt x="20129" y="17773"/>
                </a:lnTo>
                <a:cubicBezTo>
                  <a:pt x="20100" y="17773"/>
                  <a:pt x="20100" y="17744"/>
                  <a:pt x="20114" y="17715"/>
                </a:cubicBezTo>
                <a:cubicBezTo>
                  <a:pt x="20125" y="17705"/>
                  <a:pt x="20136" y="17677"/>
                  <a:pt x="20153" y="17677"/>
                </a:cubicBezTo>
                <a:cubicBezTo>
                  <a:pt x="20159" y="17677"/>
                  <a:pt x="20165" y="17680"/>
                  <a:pt x="20172" y="17687"/>
                </a:cubicBezTo>
                <a:cubicBezTo>
                  <a:pt x="20186" y="17701"/>
                  <a:pt x="20200" y="17701"/>
                  <a:pt x="20215" y="17701"/>
                </a:cubicBezTo>
                <a:lnTo>
                  <a:pt x="20244" y="17701"/>
                </a:lnTo>
                <a:cubicBezTo>
                  <a:pt x="20258" y="17704"/>
                  <a:pt x="20272" y="17705"/>
                  <a:pt x="20284" y="17705"/>
                </a:cubicBezTo>
                <a:cubicBezTo>
                  <a:pt x="20343" y="17705"/>
                  <a:pt x="20370" y="17677"/>
                  <a:pt x="20359" y="17629"/>
                </a:cubicBezTo>
                <a:lnTo>
                  <a:pt x="20359" y="17629"/>
                </a:lnTo>
                <a:lnTo>
                  <a:pt x="20315" y="17658"/>
                </a:lnTo>
                <a:cubicBezTo>
                  <a:pt x="20307" y="17667"/>
                  <a:pt x="20300" y="17670"/>
                  <a:pt x="20296" y="17670"/>
                </a:cubicBezTo>
                <a:cubicBezTo>
                  <a:pt x="20285" y="17670"/>
                  <a:pt x="20282" y="17654"/>
                  <a:pt x="20272" y="17644"/>
                </a:cubicBezTo>
                <a:cubicBezTo>
                  <a:pt x="20215" y="17615"/>
                  <a:pt x="20200" y="17615"/>
                  <a:pt x="20100" y="17615"/>
                </a:cubicBezTo>
                <a:cubicBezTo>
                  <a:pt x="20100" y="17615"/>
                  <a:pt x="20086" y="17615"/>
                  <a:pt x="20086" y="17601"/>
                </a:cubicBezTo>
                <a:lnTo>
                  <a:pt x="20042" y="17601"/>
                </a:lnTo>
                <a:cubicBezTo>
                  <a:pt x="20042" y="17629"/>
                  <a:pt x="19999" y="17759"/>
                  <a:pt x="19999" y="17802"/>
                </a:cubicBezTo>
                <a:cubicBezTo>
                  <a:pt x="19999" y="17823"/>
                  <a:pt x="19999" y="17836"/>
                  <a:pt x="19994" y="17836"/>
                </a:cubicBezTo>
                <a:cubicBezTo>
                  <a:pt x="19992" y="17836"/>
                  <a:pt x="19989" y="17834"/>
                  <a:pt x="19985" y="17830"/>
                </a:cubicBezTo>
                <a:cubicBezTo>
                  <a:pt x="19985" y="17816"/>
                  <a:pt x="19971" y="17773"/>
                  <a:pt x="19942" y="17730"/>
                </a:cubicBezTo>
                <a:lnTo>
                  <a:pt x="19971" y="17672"/>
                </a:lnTo>
                <a:lnTo>
                  <a:pt x="19985" y="17629"/>
                </a:lnTo>
                <a:cubicBezTo>
                  <a:pt x="19942" y="17629"/>
                  <a:pt x="19884" y="17615"/>
                  <a:pt x="19856" y="17615"/>
                </a:cubicBezTo>
                <a:lnTo>
                  <a:pt x="19856" y="17572"/>
                </a:lnTo>
                <a:cubicBezTo>
                  <a:pt x="19841" y="17557"/>
                  <a:pt x="19841" y="17514"/>
                  <a:pt x="19856" y="17500"/>
                </a:cubicBezTo>
                <a:lnTo>
                  <a:pt x="19870" y="17486"/>
                </a:lnTo>
                <a:cubicBezTo>
                  <a:pt x="19874" y="17484"/>
                  <a:pt x="19878" y="17483"/>
                  <a:pt x="19881" y="17483"/>
                </a:cubicBezTo>
                <a:cubicBezTo>
                  <a:pt x="19903" y="17483"/>
                  <a:pt x="19913" y="17516"/>
                  <a:pt x="19913" y="17529"/>
                </a:cubicBezTo>
                <a:cubicBezTo>
                  <a:pt x="19899" y="17543"/>
                  <a:pt x="19928" y="17572"/>
                  <a:pt x="19971" y="17586"/>
                </a:cubicBezTo>
                <a:lnTo>
                  <a:pt x="19971" y="17514"/>
                </a:lnTo>
                <a:lnTo>
                  <a:pt x="19971" y="17471"/>
                </a:lnTo>
                <a:cubicBezTo>
                  <a:pt x="19999" y="17471"/>
                  <a:pt x="20042" y="17457"/>
                  <a:pt x="20042" y="17457"/>
                </a:cubicBezTo>
                <a:cubicBezTo>
                  <a:pt x="20057" y="17442"/>
                  <a:pt x="20057" y="17428"/>
                  <a:pt x="20042" y="17414"/>
                </a:cubicBezTo>
                <a:lnTo>
                  <a:pt x="20028" y="17399"/>
                </a:lnTo>
                <a:lnTo>
                  <a:pt x="19985" y="17399"/>
                </a:lnTo>
                <a:cubicBezTo>
                  <a:pt x="19942" y="17399"/>
                  <a:pt x="19899" y="17356"/>
                  <a:pt x="19899" y="17342"/>
                </a:cubicBezTo>
                <a:cubicBezTo>
                  <a:pt x="19899" y="17328"/>
                  <a:pt x="19928" y="17328"/>
                  <a:pt x="19942" y="17328"/>
                </a:cubicBezTo>
                <a:lnTo>
                  <a:pt x="19956" y="17342"/>
                </a:lnTo>
                <a:cubicBezTo>
                  <a:pt x="19966" y="17352"/>
                  <a:pt x="19976" y="17375"/>
                  <a:pt x="19990" y="17375"/>
                </a:cubicBezTo>
                <a:cubicBezTo>
                  <a:pt x="19997" y="17375"/>
                  <a:pt x="20005" y="17370"/>
                  <a:pt x="20014" y="17356"/>
                </a:cubicBezTo>
                <a:cubicBezTo>
                  <a:pt x="20021" y="17349"/>
                  <a:pt x="20032" y="17346"/>
                  <a:pt x="20042" y="17346"/>
                </a:cubicBezTo>
                <a:cubicBezTo>
                  <a:pt x="20053" y="17346"/>
                  <a:pt x="20064" y="17349"/>
                  <a:pt x="20071" y="17356"/>
                </a:cubicBezTo>
                <a:cubicBezTo>
                  <a:pt x="20082" y="17363"/>
                  <a:pt x="20089" y="17366"/>
                  <a:pt x="20095" y="17366"/>
                </a:cubicBezTo>
                <a:cubicBezTo>
                  <a:pt x="20113" y="17366"/>
                  <a:pt x="20111" y="17338"/>
                  <a:pt x="20100" y="17328"/>
                </a:cubicBezTo>
                <a:lnTo>
                  <a:pt x="20086" y="17313"/>
                </a:lnTo>
                <a:cubicBezTo>
                  <a:pt x="20100" y="17284"/>
                  <a:pt x="20114" y="17227"/>
                  <a:pt x="20129" y="17184"/>
                </a:cubicBezTo>
                <a:lnTo>
                  <a:pt x="20172" y="17184"/>
                </a:lnTo>
                <a:cubicBezTo>
                  <a:pt x="20200" y="17184"/>
                  <a:pt x="20200" y="17170"/>
                  <a:pt x="20200" y="17141"/>
                </a:cubicBezTo>
                <a:cubicBezTo>
                  <a:pt x="20186" y="17126"/>
                  <a:pt x="20172" y="17112"/>
                  <a:pt x="20186" y="17112"/>
                </a:cubicBezTo>
                <a:lnTo>
                  <a:pt x="20215" y="17055"/>
                </a:lnTo>
                <a:cubicBezTo>
                  <a:pt x="20200" y="16983"/>
                  <a:pt x="20172" y="16911"/>
                  <a:pt x="20157" y="16911"/>
                </a:cubicBezTo>
                <a:cubicBezTo>
                  <a:pt x="20157" y="16911"/>
                  <a:pt x="20114" y="16940"/>
                  <a:pt x="20071" y="16968"/>
                </a:cubicBezTo>
                <a:lnTo>
                  <a:pt x="20028" y="16925"/>
                </a:lnTo>
                <a:cubicBezTo>
                  <a:pt x="20024" y="16921"/>
                  <a:pt x="20018" y="16919"/>
                  <a:pt x="20013" y="16919"/>
                </a:cubicBezTo>
                <a:cubicBezTo>
                  <a:pt x="19999" y="16919"/>
                  <a:pt x="19985" y="16929"/>
                  <a:pt x="19985" y="16940"/>
                </a:cubicBezTo>
                <a:lnTo>
                  <a:pt x="19971" y="16968"/>
                </a:lnTo>
                <a:cubicBezTo>
                  <a:pt x="19971" y="16997"/>
                  <a:pt x="19956" y="16997"/>
                  <a:pt x="19942" y="16997"/>
                </a:cubicBezTo>
                <a:cubicBezTo>
                  <a:pt x="19942" y="16983"/>
                  <a:pt x="19956" y="16954"/>
                  <a:pt x="19956" y="16954"/>
                </a:cubicBezTo>
                <a:cubicBezTo>
                  <a:pt x="19956" y="16952"/>
                  <a:pt x="19956" y="16951"/>
                  <a:pt x="19955" y="16951"/>
                </a:cubicBezTo>
                <a:cubicBezTo>
                  <a:pt x="19949" y="16951"/>
                  <a:pt x="19926" y="16987"/>
                  <a:pt x="19913" y="17011"/>
                </a:cubicBezTo>
                <a:lnTo>
                  <a:pt x="19899" y="17011"/>
                </a:lnTo>
                <a:cubicBezTo>
                  <a:pt x="19884" y="16997"/>
                  <a:pt x="19870" y="16925"/>
                  <a:pt x="19870" y="16911"/>
                </a:cubicBezTo>
                <a:cubicBezTo>
                  <a:pt x="19870" y="16882"/>
                  <a:pt x="19856" y="16868"/>
                  <a:pt x="19841" y="16868"/>
                </a:cubicBezTo>
                <a:cubicBezTo>
                  <a:pt x="19841" y="16868"/>
                  <a:pt x="19827" y="16810"/>
                  <a:pt x="19813" y="16810"/>
                </a:cubicBezTo>
                <a:cubicBezTo>
                  <a:pt x="19798" y="16810"/>
                  <a:pt x="19798" y="16796"/>
                  <a:pt x="19813" y="16796"/>
                </a:cubicBezTo>
                <a:lnTo>
                  <a:pt x="19899" y="16810"/>
                </a:lnTo>
                <a:cubicBezTo>
                  <a:pt x="19928" y="16767"/>
                  <a:pt x="19971" y="16695"/>
                  <a:pt x="19971" y="16681"/>
                </a:cubicBezTo>
                <a:cubicBezTo>
                  <a:pt x="19985" y="16667"/>
                  <a:pt x="19971" y="16652"/>
                  <a:pt x="19942" y="16652"/>
                </a:cubicBezTo>
                <a:lnTo>
                  <a:pt x="19942" y="16638"/>
                </a:lnTo>
                <a:cubicBezTo>
                  <a:pt x="19928" y="16602"/>
                  <a:pt x="19906" y="16591"/>
                  <a:pt x="19884" y="16591"/>
                </a:cubicBezTo>
                <a:cubicBezTo>
                  <a:pt x="19863" y="16591"/>
                  <a:pt x="19841" y="16602"/>
                  <a:pt x="19827" y="16609"/>
                </a:cubicBezTo>
                <a:lnTo>
                  <a:pt x="19784" y="16638"/>
                </a:lnTo>
                <a:cubicBezTo>
                  <a:pt x="19755" y="16624"/>
                  <a:pt x="19755" y="16537"/>
                  <a:pt x="19755" y="16523"/>
                </a:cubicBezTo>
                <a:cubicBezTo>
                  <a:pt x="19769" y="16509"/>
                  <a:pt x="19769" y="16494"/>
                  <a:pt x="19784" y="16494"/>
                </a:cubicBezTo>
                <a:cubicBezTo>
                  <a:pt x="19769" y="16552"/>
                  <a:pt x="19813" y="16552"/>
                  <a:pt x="19827" y="16552"/>
                </a:cubicBezTo>
                <a:lnTo>
                  <a:pt x="19884" y="16537"/>
                </a:lnTo>
                <a:cubicBezTo>
                  <a:pt x="19856" y="16509"/>
                  <a:pt x="19827" y="16466"/>
                  <a:pt x="19813" y="16451"/>
                </a:cubicBezTo>
                <a:lnTo>
                  <a:pt x="19827" y="16422"/>
                </a:lnTo>
                <a:cubicBezTo>
                  <a:pt x="19841" y="16394"/>
                  <a:pt x="19841" y="16365"/>
                  <a:pt x="19856" y="16336"/>
                </a:cubicBezTo>
                <a:cubicBezTo>
                  <a:pt x="19852" y="16332"/>
                  <a:pt x="19848" y="16331"/>
                  <a:pt x="19844" y="16331"/>
                </a:cubicBezTo>
                <a:cubicBezTo>
                  <a:pt x="19834" y="16331"/>
                  <a:pt x="19823" y="16344"/>
                  <a:pt x="19813" y="16365"/>
                </a:cubicBezTo>
                <a:lnTo>
                  <a:pt x="19798" y="16365"/>
                </a:lnTo>
                <a:cubicBezTo>
                  <a:pt x="19769" y="16351"/>
                  <a:pt x="19784" y="16322"/>
                  <a:pt x="19798" y="16293"/>
                </a:cubicBezTo>
                <a:cubicBezTo>
                  <a:pt x="19798" y="16293"/>
                  <a:pt x="19784" y="16250"/>
                  <a:pt x="19769" y="16207"/>
                </a:cubicBezTo>
                <a:lnTo>
                  <a:pt x="19726" y="16207"/>
                </a:lnTo>
                <a:cubicBezTo>
                  <a:pt x="19717" y="16212"/>
                  <a:pt x="19707" y="16215"/>
                  <a:pt x="19698" y="16215"/>
                </a:cubicBezTo>
                <a:cubicBezTo>
                  <a:pt x="19680" y="16215"/>
                  <a:pt x="19664" y="16202"/>
                  <a:pt x="19655" y="16164"/>
                </a:cubicBezTo>
                <a:cubicBezTo>
                  <a:pt x="19655" y="16164"/>
                  <a:pt x="19626" y="16149"/>
                  <a:pt x="19626" y="16149"/>
                </a:cubicBezTo>
                <a:lnTo>
                  <a:pt x="19611" y="16236"/>
                </a:lnTo>
                <a:cubicBezTo>
                  <a:pt x="19568" y="16221"/>
                  <a:pt x="19540" y="16149"/>
                  <a:pt x="19554" y="16135"/>
                </a:cubicBezTo>
                <a:cubicBezTo>
                  <a:pt x="19554" y="16121"/>
                  <a:pt x="19568" y="16092"/>
                  <a:pt x="19583" y="16078"/>
                </a:cubicBezTo>
                <a:lnTo>
                  <a:pt x="19597" y="16078"/>
                </a:lnTo>
                <a:lnTo>
                  <a:pt x="19626" y="16106"/>
                </a:lnTo>
                <a:cubicBezTo>
                  <a:pt x="19669" y="16092"/>
                  <a:pt x="19683" y="16034"/>
                  <a:pt x="19683" y="16006"/>
                </a:cubicBezTo>
                <a:cubicBezTo>
                  <a:pt x="19683" y="15991"/>
                  <a:pt x="19683" y="15977"/>
                  <a:pt x="19698" y="15963"/>
                </a:cubicBezTo>
                <a:cubicBezTo>
                  <a:pt x="19698" y="15963"/>
                  <a:pt x="19769" y="15891"/>
                  <a:pt x="19784" y="15848"/>
                </a:cubicBezTo>
                <a:cubicBezTo>
                  <a:pt x="19784" y="15848"/>
                  <a:pt x="19784" y="15833"/>
                  <a:pt x="19784" y="15833"/>
                </a:cubicBezTo>
                <a:lnTo>
                  <a:pt x="19928" y="15833"/>
                </a:lnTo>
                <a:cubicBezTo>
                  <a:pt x="19930" y="15835"/>
                  <a:pt x="19932" y="15836"/>
                  <a:pt x="19933" y="15836"/>
                </a:cubicBezTo>
                <a:cubicBezTo>
                  <a:pt x="19946" y="15836"/>
                  <a:pt x="19956" y="15803"/>
                  <a:pt x="19956" y="15790"/>
                </a:cubicBezTo>
                <a:cubicBezTo>
                  <a:pt x="19963" y="15783"/>
                  <a:pt x="19971" y="15779"/>
                  <a:pt x="19981" y="15779"/>
                </a:cubicBezTo>
                <a:cubicBezTo>
                  <a:pt x="19992" y="15779"/>
                  <a:pt x="20007" y="15783"/>
                  <a:pt x="20028" y="15790"/>
                </a:cubicBezTo>
                <a:lnTo>
                  <a:pt x="20042" y="15805"/>
                </a:lnTo>
                <a:cubicBezTo>
                  <a:pt x="20064" y="15815"/>
                  <a:pt x="20069" y="15849"/>
                  <a:pt x="20082" y="15849"/>
                </a:cubicBezTo>
                <a:cubicBezTo>
                  <a:pt x="20087" y="15849"/>
                  <a:pt x="20092" y="15845"/>
                  <a:pt x="20100" y="15833"/>
                </a:cubicBezTo>
                <a:cubicBezTo>
                  <a:pt x="20129" y="15819"/>
                  <a:pt x="20157" y="15819"/>
                  <a:pt x="20186" y="15805"/>
                </a:cubicBezTo>
                <a:cubicBezTo>
                  <a:pt x="20186" y="15805"/>
                  <a:pt x="20186" y="15805"/>
                  <a:pt x="20186" y="15819"/>
                </a:cubicBezTo>
                <a:cubicBezTo>
                  <a:pt x="20200" y="15829"/>
                  <a:pt x="20216" y="15830"/>
                  <a:pt x="20233" y="15830"/>
                </a:cubicBezTo>
                <a:cubicBezTo>
                  <a:pt x="20241" y="15830"/>
                  <a:pt x="20250" y="15830"/>
                  <a:pt x="20258" y="15830"/>
                </a:cubicBezTo>
                <a:cubicBezTo>
                  <a:pt x="20283" y="15830"/>
                  <a:pt x="20308" y="15833"/>
                  <a:pt x="20330" y="15862"/>
                </a:cubicBezTo>
                <a:cubicBezTo>
                  <a:pt x="20330" y="15862"/>
                  <a:pt x="20359" y="15833"/>
                  <a:pt x="20373" y="15833"/>
                </a:cubicBezTo>
                <a:lnTo>
                  <a:pt x="20387" y="15833"/>
                </a:lnTo>
                <a:cubicBezTo>
                  <a:pt x="20391" y="15835"/>
                  <a:pt x="20394" y="15836"/>
                  <a:pt x="20397" y="15836"/>
                </a:cubicBezTo>
                <a:cubicBezTo>
                  <a:pt x="20412" y="15836"/>
                  <a:pt x="20402" y="15803"/>
                  <a:pt x="20402" y="15790"/>
                </a:cubicBezTo>
                <a:cubicBezTo>
                  <a:pt x="20402" y="15776"/>
                  <a:pt x="20373" y="15733"/>
                  <a:pt x="20373" y="15704"/>
                </a:cubicBezTo>
                <a:cubicBezTo>
                  <a:pt x="20373" y="15702"/>
                  <a:pt x="20372" y="15701"/>
                  <a:pt x="20370" y="15701"/>
                </a:cubicBezTo>
                <a:cubicBezTo>
                  <a:pt x="20358" y="15701"/>
                  <a:pt x="20313" y="15735"/>
                  <a:pt x="20301" y="15747"/>
                </a:cubicBezTo>
                <a:cubicBezTo>
                  <a:pt x="20294" y="15754"/>
                  <a:pt x="20290" y="15757"/>
                  <a:pt x="20287" y="15757"/>
                </a:cubicBezTo>
                <a:cubicBezTo>
                  <a:pt x="20278" y="15757"/>
                  <a:pt x="20287" y="15729"/>
                  <a:pt x="20287" y="15718"/>
                </a:cubicBezTo>
                <a:cubicBezTo>
                  <a:pt x="20298" y="15695"/>
                  <a:pt x="20253" y="15671"/>
                  <a:pt x="20228" y="15671"/>
                </a:cubicBezTo>
                <a:cubicBezTo>
                  <a:pt x="20222" y="15671"/>
                  <a:pt x="20217" y="15673"/>
                  <a:pt x="20215" y="15675"/>
                </a:cubicBezTo>
                <a:cubicBezTo>
                  <a:pt x="20205" y="15685"/>
                  <a:pt x="20173" y="15696"/>
                  <a:pt x="20150" y="15696"/>
                </a:cubicBezTo>
                <a:cubicBezTo>
                  <a:pt x="20141" y="15696"/>
                  <a:pt x="20133" y="15694"/>
                  <a:pt x="20129" y="15690"/>
                </a:cubicBezTo>
                <a:cubicBezTo>
                  <a:pt x="20114" y="15690"/>
                  <a:pt x="20071" y="15647"/>
                  <a:pt x="20042" y="15589"/>
                </a:cubicBezTo>
                <a:lnTo>
                  <a:pt x="20057" y="15546"/>
                </a:lnTo>
                <a:lnTo>
                  <a:pt x="20057" y="15517"/>
                </a:lnTo>
                <a:cubicBezTo>
                  <a:pt x="20063" y="15511"/>
                  <a:pt x="20071" y="15508"/>
                  <a:pt x="20079" y="15508"/>
                </a:cubicBezTo>
                <a:cubicBezTo>
                  <a:pt x="20090" y="15508"/>
                  <a:pt x="20100" y="15515"/>
                  <a:pt x="20100" y="15532"/>
                </a:cubicBezTo>
                <a:cubicBezTo>
                  <a:pt x="20086" y="15589"/>
                  <a:pt x="20100" y="15618"/>
                  <a:pt x="20114" y="15618"/>
                </a:cubicBezTo>
                <a:lnTo>
                  <a:pt x="20143" y="15603"/>
                </a:lnTo>
                <a:cubicBezTo>
                  <a:pt x="20186" y="15603"/>
                  <a:pt x="20200" y="15575"/>
                  <a:pt x="20200" y="15560"/>
                </a:cubicBezTo>
                <a:cubicBezTo>
                  <a:pt x="20200" y="15546"/>
                  <a:pt x="20200" y="15532"/>
                  <a:pt x="20200" y="15532"/>
                </a:cubicBezTo>
                <a:lnTo>
                  <a:pt x="20215" y="15532"/>
                </a:lnTo>
                <a:cubicBezTo>
                  <a:pt x="20223" y="15527"/>
                  <a:pt x="20230" y="15526"/>
                  <a:pt x="20236" y="15526"/>
                </a:cubicBezTo>
                <a:cubicBezTo>
                  <a:pt x="20251" y="15526"/>
                  <a:pt x="20258" y="15536"/>
                  <a:pt x="20258" y="15546"/>
                </a:cubicBezTo>
                <a:lnTo>
                  <a:pt x="20244" y="15546"/>
                </a:lnTo>
                <a:lnTo>
                  <a:pt x="20244" y="15575"/>
                </a:lnTo>
                <a:cubicBezTo>
                  <a:pt x="20244" y="15589"/>
                  <a:pt x="20258" y="15603"/>
                  <a:pt x="20272" y="15618"/>
                </a:cubicBezTo>
                <a:lnTo>
                  <a:pt x="20272" y="15603"/>
                </a:lnTo>
                <a:lnTo>
                  <a:pt x="20287" y="15589"/>
                </a:lnTo>
                <a:cubicBezTo>
                  <a:pt x="20291" y="15580"/>
                  <a:pt x="20298" y="15576"/>
                  <a:pt x="20305" y="15576"/>
                </a:cubicBezTo>
                <a:cubicBezTo>
                  <a:pt x="20319" y="15576"/>
                  <a:pt x="20335" y="15589"/>
                  <a:pt x="20344" y="15589"/>
                </a:cubicBezTo>
                <a:cubicBezTo>
                  <a:pt x="20344" y="15596"/>
                  <a:pt x="20366" y="15600"/>
                  <a:pt x="20389" y="15600"/>
                </a:cubicBezTo>
                <a:cubicBezTo>
                  <a:pt x="20412" y="15600"/>
                  <a:pt x="20438" y="15596"/>
                  <a:pt x="20445" y="15589"/>
                </a:cubicBezTo>
                <a:cubicBezTo>
                  <a:pt x="20457" y="15583"/>
                  <a:pt x="20469" y="15580"/>
                  <a:pt x="20479" y="15580"/>
                </a:cubicBezTo>
                <a:cubicBezTo>
                  <a:pt x="20495" y="15580"/>
                  <a:pt x="20508" y="15587"/>
                  <a:pt x="20517" y="15603"/>
                </a:cubicBezTo>
                <a:cubicBezTo>
                  <a:pt x="20517" y="15605"/>
                  <a:pt x="20517" y="15606"/>
                  <a:pt x="20518" y="15606"/>
                </a:cubicBezTo>
                <a:cubicBezTo>
                  <a:pt x="20523" y="15606"/>
                  <a:pt x="20547" y="15559"/>
                  <a:pt x="20560" y="15546"/>
                </a:cubicBezTo>
                <a:cubicBezTo>
                  <a:pt x="20560" y="15536"/>
                  <a:pt x="20596" y="15526"/>
                  <a:pt x="20622" y="15526"/>
                </a:cubicBezTo>
                <a:cubicBezTo>
                  <a:pt x="20633" y="15526"/>
                  <a:pt x="20642" y="15527"/>
                  <a:pt x="20646" y="15532"/>
                </a:cubicBezTo>
                <a:lnTo>
                  <a:pt x="20703" y="15532"/>
                </a:lnTo>
                <a:lnTo>
                  <a:pt x="20689" y="15618"/>
                </a:lnTo>
                <a:cubicBezTo>
                  <a:pt x="20732" y="15603"/>
                  <a:pt x="20790" y="15603"/>
                  <a:pt x="20790" y="15589"/>
                </a:cubicBezTo>
                <a:cubicBezTo>
                  <a:pt x="20790" y="15575"/>
                  <a:pt x="20804" y="15517"/>
                  <a:pt x="20818" y="15460"/>
                </a:cubicBezTo>
                <a:lnTo>
                  <a:pt x="20833" y="15445"/>
                </a:lnTo>
                <a:cubicBezTo>
                  <a:pt x="20852" y="15436"/>
                  <a:pt x="20865" y="15412"/>
                  <a:pt x="20885" y="15412"/>
                </a:cubicBezTo>
                <a:cubicBezTo>
                  <a:pt x="20894" y="15412"/>
                  <a:pt x="20905" y="15417"/>
                  <a:pt x="20919" y="15431"/>
                </a:cubicBezTo>
                <a:lnTo>
                  <a:pt x="20933" y="15445"/>
                </a:lnTo>
                <a:cubicBezTo>
                  <a:pt x="20933" y="15460"/>
                  <a:pt x="20933" y="15503"/>
                  <a:pt x="20948" y="15532"/>
                </a:cubicBezTo>
                <a:lnTo>
                  <a:pt x="20976" y="15503"/>
                </a:lnTo>
                <a:lnTo>
                  <a:pt x="21005" y="15489"/>
                </a:lnTo>
                <a:cubicBezTo>
                  <a:pt x="21034" y="15474"/>
                  <a:pt x="21077" y="15445"/>
                  <a:pt x="21077" y="15445"/>
                </a:cubicBezTo>
                <a:cubicBezTo>
                  <a:pt x="21091" y="15431"/>
                  <a:pt x="21077" y="15417"/>
                  <a:pt x="21063" y="15402"/>
                </a:cubicBezTo>
                <a:cubicBezTo>
                  <a:pt x="21019" y="15402"/>
                  <a:pt x="21019" y="15374"/>
                  <a:pt x="21019" y="15345"/>
                </a:cubicBezTo>
                <a:lnTo>
                  <a:pt x="21034" y="15287"/>
                </a:lnTo>
                <a:cubicBezTo>
                  <a:pt x="21048" y="15230"/>
                  <a:pt x="21063" y="15058"/>
                  <a:pt x="21034" y="15029"/>
                </a:cubicBezTo>
                <a:cubicBezTo>
                  <a:pt x="21005" y="15000"/>
                  <a:pt x="20976" y="14928"/>
                  <a:pt x="20948" y="14885"/>
                </a:cubicBezTo>
                <a:lnTo>
                  <a:pt x="20976" y="14856"/>
                </a:lnTo>
                <a:cubicBezTo>
                  <a:pt x="20991" y="14842"/>
                  <a:pt x="21005" y="14842"/>
                  <a:pt x="21019" y="14813"/>
                </a:cubicBezTo>
                <a:cubicBezTo>
                  <a:pt x="21034" y="14813"/>
                  <a:pt x="21048" y="14785"/>
                  <a:pt x="21048" y="14785"/>
                </a:cubicBezTo>
                <a:cubicBezTo>
                  <a:pt x="21005" y="14727"/>
                  <a:pt x="21034" y="14713"/>
                  <a:pt x="21063" y="14698"/>
                </a:cubicBezTo>
                <a:lnTo>
                  <a:pt x="21091" y="14698"/>
                </a:lnTo>
                <a:cubicBezTo>
                  <a:pt x="21095" y="14694"/>
                  <a:pt x="21101" y="14692"/>
                  <a:pt x="21107" y="14692"/>
                </a:cubicBezTo>
                <a:cubicBezTo>
                  <a:pt x="21120" y="14692"/>
                  <a:pt x="21134" y="14703"/>
                  <a:pt x="21134" y="14713"/>
                </a:cubicBezTo>
                <a:cubicBezTo>
                  <a:pt x="21145" y="14713"/>
                  <a:pt x="21180" y="14737"/>
                  <a:pt x="21197" y="14737"/>
                </a:cubicBezTo>
                <a:cubicBezTo>
                  <a:pt x="21203" y="14737"/>
                  <a:pt x="21206" y="14734"/>
                  <a:pt x="21206" y="14727"/>
                </a:cubicBezTo>
                <a:cubicBezTo>
                  <a:pt x="21221" y="14698"/>
                  <a:pt x="21235" y="14627"/>
                  <a:pt x="21235" y="14612"/>
                </a:cubicBezTo>
                <a:cubicBezTo>
                  <a:pt x="21235" y="14595"/>
                  <a:pt x="21230" y="14588"/>
                  <a:pt x="21223" y="14588"/>
                </a:cubicBezTo>
                <a:cubicBezTo>
                  <a:pt x="21218" y="14588"/>
                  <a:pt x="21212" y="14592"/>
                  <a:pt x="21206" y="14598"/>
                </a:cubicBezTo>
                <a:lnTo>
                  <a:pt x="21192" y="14598"/>
                </a:lnTo>
                <a:cubicBezTo>
                  <a:pt x="21177" y="14598"/>
                  <a:pt x="21163" y="14583"/>
                  <a:pt x="21149" y="14569"/>
                </a:cubicBezTo>
                <a:lnTo>
                  <a:pt x="21120" y="14540"/>
                </a:lnTo>
                <a:cubicBezTo>
                  <a:pt x="21120" y="14569"/>
                  <a:pt x="21063" y="14598"/>
                  <a:pt x="21019" y="14612"/>
                </a:cubicBezTo>
                <a:lnTo>
                  <a:pt x="20991" y="14583"/>
                </a:lnTo>
                <a:lnTo>
                  <a:pt x="20976" y="14569"/>
                </a:lnTo>
                <a:cubicBezTo>
                  <a:pt x="20976" y="14569"/>
                  <a:pt x="20948" y="14555"/>
                  <a:pt x="20933" y="14540"/>
                </a:cubicBezTo>
                <a:cubicBezTo>
                  <a:pt x="20919" y="14540"/>
                  <a:pt x="20933" y="14512"/>
                  <a:pt x="20933" y="14497"/>
                </a:cubicBezTo>
                <a:cubicBezTo>
                  <a:pt x="20933" y="14497"/>
                  <a:pt x="20970" y="14516"/>
                  <a:pt x="20992" y="14516"/>
                </a:cubicBezTo>
                <a:cubicBezTo>
                  <a:pt x="20998" y="14516"/>
                  <a:pt x="21002" y="14514"/>
                  <a:pt x="21005" y="14512"/>
                </a:cubicBezTo>
                <a:cubicBezTo>
                  <a:pt x="21005" y="14483"/>
                  <a:pt x="20991" y="14440"/>
                  <a:pt x="20991" y="14425"/>
                </a:cubicBezTo>
                <a:cubicBezTo>
                  <a:pt x="20976" y="14411"/>
                  <a:pt x="21005" y="14382"/>
                  <a:pt x="21019" y="14368"/>
                </a:cubicBezTo>
                <a:cubicBezTo>
                  <a:pt x="21034" y="14354"/>
                  <a:pt x="21034" y="14325"/>
                  <a:pt x="21034" y="14325"/>
                </a:cubicBezTo>
                <a:cubicBezTo>
                  <a:pt x="21019" y="14325"/>
                  <a:pt x="21048" y="14296"/>
                  <a:pt x="21063" y="14296"/>
                </a:cubicBezTo>
                <a:cubicBezTo>
                  <a:pt x="21077" y="14282"/>
                  <a:pt x="21120" y="14181"/>
                  <a:pt x="21120" y="14138"/>
                </a:cubicBezTo>
                <a:cubicBezTo>
                  <a:pt x="21134" y="14095"/>
                  <a:pt x="21077" y="14081"/>
                  <a:pt x="21063" y="14066"/>
                </a:cubicBezTo>
                <a:cubicBezTo>
                  <a:pt x="21048" y="14066"/>
                  <a:pt x="20991" y="14095"/>
                  <a:pt x="20976" y="14109"/>
                </a:cubicBezTo>
                <a:cubicBezTo>
                  <a:pt x="20973" y="14111"/>
                  <a:pt x="20970" y="14112"/>
                  <a:pt x="20967" y="14112"/>
                </a:cubicBezTo>
                <a:cubicBezTo>
                  <a:pt x="20944" y="14112"/>
                  <a:pt x="20932" y="14065"/>
                  <a:pt x="20919" y="14052"/>
                </a:cubicBezTo>
                <a:cubicBezTo>
                  <a:pt x="20919" y="14045"/>
                  <a:pt x="20912" y="14041"/>
                  <a:pt x="20901" y="14041"/>
                </a:cubicBezTo>
                <a:cubicBezTo>
                  <a:pt x="20890" y="14041"/>
                  <a:pt x="20876" y="14045"/>
                  <a:pt x="20861" y="14052"/>
                </a:cubicBezTo>
                <a:lnTo>
                  <a:pt x="20847" y="14052"/>
                </a:lnTo>
                <a:cubicBezTo>
                  <a:pt x="20833" y="14066"/>
                  <a:pt x="20818" y="14081"/>
                  <a:pt x="20818" y="14095"/>
                </a:cubicBezTo>
                <a:lnTo>
                  <a:pt x="20804" y="14124"/>
                </a:lnTo>
                <a:cubicBezTo>
                  <a:pt x="20804" y="14167"/>
                  <a:pt x="20833" y="14195"/>
                  <a:pt x="20847" y="14210"/>
                </a:cubicBezTo>
                <a:lnTo>
                  <a:pt x="20890" y="14210"/>
                </a:lnTo>
                <a:cubicBezTo>
                  <a:pt x="20903" y="14197"/>
                  <a:pt x="20916" y="14150"/>
                  <a:pt x="20928" y="14150"/>
                </a:cubicBezTo>
                <a:cubicBezTo>
                  <a:pt x="20930" y="14150"/>
                  <a:pt x="20932" y="14151"/>
                  <a:pt x="20933" y="14152"/>
                </a:cubicBezTo>
                <a:cubicBezTo>
                  <a:pt x="20948" y="14167"/>
                  <a:pt x="20962" y="14210"/>
                  <a:pt x="20962" y="14224"/>
                </a:cubicBezTo>
                <a:cubicBezTo>
                  <a:pt x="20976" y="14224"/>
                  <a:pt x="20876" y="14253"/>
                  <a:pt x="20833" y="14267"/>
                </a:cubicBezTo>
                <a:cubicBezTo>
                  <a:pt x="20827" y="14270"/>
                  <a:pt x="20821" y="14271"/>
                  <a:pt x="20816" y="14271"/>
                </a:cubicBezTo>
                <a:cubicBezTo>
                  <a:pt x="20794" y="14271"/>
                  <a:pt x="20775" y="14253"/>
                  <a:pt x="20775" y="14253"/>
                </a:cubicBezTo>
                <a:cubicBezTo>
                  <a:pt x="20775" y="14239"/>
                  <a:pt x="20790" y="14195"/>
                  <a:pt x="20790" y="14181"/>
                </a:cubicBezTo>
                <a:cubicBezTo>
                  <a:pt x="20790" y="14167"/>
                  <a:pt x="20775" y="14124"/>
                  <a:pt x="20761" y="14095"/>
                </a:cubicBezTo>
                <a:lnTo>
                  <a:pt x="20732" y="14066"/>
                </a:lnTo>
                <a:lnTo>
                  <a:pt x="20718" y="14037"/>
                </a:lnTo>
                <a:cubicBezTo>
                  <a:pt x="20689" y="14037"/>
                  <a:pt x="20675" y="14052"/>
                  <a:pt x="20660" y="14052"/>
                </a:cubicBezTo>
                <a:lnTo>
                  <a:pt x="20617" y="14052"/>
                </a:lnTo>
                <a:cubicBezTo>
                  <a:pt x="20588" y="14037"/>
                  <a:pt x="20517" y="14037"/>
                  <a:pt x="20488" y="14023"/>
                </a:cubicBezTo>
                <a:lnTo>
                  <a:pt x="20445" y="14009"/>
                </a:lnTo>
                <a:lnTo>
                  <a:pt x="20416" y="14009"/>
                </a:lnTo>
                <a:lnTo>
                  <a:pt x="20359" y="14052"/>
                </a:lnTo>
                <a:cubicBezTo>
                  <a:pt x="20301" y="14009"/>
                  <a:pt x="20272" y="13894"/>
                  <a:pt x="20272" y="13865"/>
                </a:cubicBezTo>
                <a:cubicBezTo>
                  <a:pt x="20272" y="13836"/>
                  <a:pt x="20229" y="13793"/>
                  <a:pt x="20186" y="13779"/>
                </a:cubicBezTo>
                <a:lnTo>
                  <a:pt x="20143" y="13793"/>
                </a:lnTo>
                <a:lnTo>
                  <a:pt x="20100" y="13793"/>
                </a:lnTo>
                <a:cubicBezTo>
                  <a:pt x="20089" y="13810"/>
                  <a:pt x="20077" y="13818"/>
                  <a:pt x="20068" y="13818"/>
                </a:cubicBezTo>
                <a:cubicBezTo>
                  <a:pt x="20053" y="13818"/>
                  <a:pt x="20042" y="13799"/>
                  <a:pt x="20042" y="13764"/>
                </a:cubicBezTo>
                <a:lnTo>
                  <a:pt x="19985" y="13779"/>
                </a:lnTo>
                <a:cubicBezTo>
                  <a:pt x="19981" y="13781"/>
                  <a:pt x="19978" y="13782"/>
                  <a:pt x="19975" y="13782"/>
                </a:cubicBezTo>
                <a:cubicBezTo>
                  <a:pt x="19957" y="13782"/>
                  <a:pt x="19958" y="13748"/>
                  <a:pt x="19971" y="13736"/>
                </a:cubicBezTo>
                <a:cubicBezTo>
                  <a:pt x="19981" y="13716"/>
                  <a:pt x="19991" y="13689"/>
                  <a:pt x="20005" y="13689"/>
                </a:cubicBezTo>
                <a:cubicBezTo>
                  <a:pt x="20012" y="13689"/>
                  <a:pt x="20019" y="13694"/>
                  <a:pt x="20028" y="13707"/>
                </a:cubicBezTo>
                <a:cubicBezTo>
                  <a:pt x="20042" y="13707"/>
                  <a:pt x="20057" y="13721"/>
                  <a:pt x="20071" y="13721"/>
                </a:cubicBezTo>
                <a:lnTo>
                  <a:pt x="20100" y="13707"/>
                </a:lnTo>
                <a:cubicBezTo>
                  <a:pt x="20116" y="13713"/>
                  <a:pt x="20131" y="13716"/>
                  <a:pt x="20144" y="13716"/>
                </a:cubicBezTo>
                <a:cubicBezTo>
                  <a:pt x="20194" y="13716"/>
                  <a:pt x="20226" y="13680"/>
                  <a:pt x="20215" y="13635"/>
                </a:cubicBezTo>
                <a:lnTo>
                  <a:pt x="20215" y="13635"/>
                </a:lnTo>
                <a:lnTo>
                  <a:pt x="20172" y="13678"/>
                </a:lnTo>
                <a:cubicBezTo>
                  <a:pt x="20166" y="13681"/>
                  <a:pt x="20161" y="13682"/>
                  <a:pt x="20158" y="13682"/>
                </a:cubicBezTo>
                <a:cubicBezTo>
                  <a:pt x="20142" y="13682"/>
                  <a:pt x="20140" y="13664"/>
                  <a:pt x="20129" y="13664"/>
                </a:cubicBezTo>
                <a:cubicBezTo>
                  <a:pt x="20087" y="13643"/>
                  <a:pt x="20060" y="13630"/>
                  <a:pt x="20015" y="13630"/>
                </a:cubicBezTo>
                <a:cubicBezTo>
                  <a:pt x="19998" y="13630"/>
                  <a:pt x="19979" y="13631"/>
                  <a:pt x="19956" y="13635"/>
                </a:cubicBezTo>
                <a:cubicBezTo>
                  <a:pt x="19956" y="13635"/>
                  <a:pt x="19942" y="13621"/>
                  <a:pt x="19942" y="13621"/>
                </a:cubicBezTo>
                <a:lnTo>
                  <a:pt x="19899" y="13606"/>
                </a:lnTo>
                <a:cubicBezTo>
                  <a:pt x="19899" y="13650"/>
                  <a:pt x="19856" y="13764"/>
                  <a:pt x="19856" y="13808"/>
                </a:cubicBezTo>
                <a:cubicBezTo>
                  <a:pt x="19856" y="13835"/>
                  <a:pt x="19850" y="13845"/>
                  <a:pt x="19846" y="13845"/>
                </a:cubicBezTo>
                <a:cubicBezTo>
                  <a:pt x="19843" y="13845"/>
                  <a:pt x="19841" y="13842"/>
                  <a:pt x="19841" y="13836"/>
                </a:cubicBezTo>
                <a:cubicBezTo>
                  <a:pt x="19841" y="13836"/>
                  <a:pt x="19827" y="13793"/>
                  <a:pt x="19798" y="13750"/>
                </a:cubicBezTo>
                <a:lnTo>
                  <a:pt x="19813" y="13693"/>
                </a:lnTo>
                <a:lnTo>
                  <a:pt x="19841" y="13650"/>
                </a:lnTo>
                <a:cubicBezTo>
                  <a:pt x="19798" y="13635"/>
                  <a:pt x="19741" y="13635"/>
                  <a:pt x="19712" y="13635"/>
                </a:cubicBezTo>
                <a:lnTo>
                  <a:pt x="19712" y="13592"/>
                </a:lnTo>
                <a:cubicBezTo>
                  <a:pt x="19712" y="13578"/>
                  <a:pt x="19698" y="13563"/>
                  <a:pt x="19698" y="13549"/>
                </a:cubicBezTo>
                <a:lnTo>
                  <a:pt x="19712" y="13549"/>
                </a:lnTo>
                <a:lnTo>
                  <a:pt x="19741" y="13563"/>
                </a:lnTo>
                <a:cubicBezTo>
                  <a:pt x="19741" y="13563"/>
                  <a:pt x="19755" y="13549"/>
                  <a:pt x="19769" y="13549"/>
                </a:cubicBezTo>
                <a:cubicBezTo>
                  <a:pt x="19769" y="13563"/>
                  <a:pt x="19784" y="13578"/>
                  <a:pt x="19827" y="13592"/>
                </a:cubicBezTo>
                <a:cubicBezTo>
                  <a:pt x="19827" y="13592"/>
                  <a:pt x="19827" y="13592"/>
                  <a:pt x="19827" y="13520"/>
                </a:cubicBezTo>
                <a:cubicBezTo>
                  <a:pt x="19829" y="13522"/>
                  <a:pt x="19833" y="13523"/>
                  <a:pt x="19838" y="13523"/>
                </a:cubicBezTo>
                <a:cubicBezTo>
                  <a:pt x="19869" y="13523"/>
                  <a:pt x="19948" y="13491"/>
                  <a:pt x="19985" y="13491"/>
                </a:cubicBezTo>
                <a:cubicBezTo>
                  <a:pt x="20014" y="13491"/>
                  <a:pt x="20086" y="13477"/>
                  <a:pt x="20100" y="13477"/>
                </a:cubicBezTo>
                <a:cubicBezTo>
                  <a:pt x="20110" y="13477"/>
                  <a:pt x="20138" y="13484"/>
                  <a:pt x="20161" y="13484"/>
                </a:cubicBezTo>
                <a:cubicBezTo>
                  <a:pt x="20172" y="13484"/>
                  <a:pt x="20181" y="13482"/>
                  <a:pt x="20186" y="13477"/>
                </a:cubicBezTo>
                <a:cubicBezTo>
                  <a:pt x="20196" y="13477"/>
                  <a:pt x="20218" y="13471"/>
                  <a:pt x="20240" y="13471"/>
                </a:cubicBezTo>
                <a:cubicBezTo>
                  <a:pt x="20252" y="13471"/>
                  <a:pt x="20263" y="13472"/>
                  <a:pt x="20272" y="13477"/>
                </a:cubicBezTo>
                <a:lnTo>
                  <a:pt x="20301" y="13434"/>
                </a:lnTo>
                <a:lnTo>
                  <a:pt x="20315" y="13434"/>
                </a:lnTo>
                <a:cubicBezTo>
                  <a:pt x="20318" y="13437"/>
                  <a:pt x="20321" y="13438"/>
                  <a:pt x="20325" y="13438"/>
                </a:cubicBezTo>
                <a:cubicBezTo>
                  <a:pt x="20340" y="13438"/>
                  <a:pt x="20364" y="13414"/>
                  <a:pt x="20387" y="13391"/>
                </a:cubicBezTo>
                <a:lnTo>
                  <a:pt x="20402" y="13420"/>
                </a:lnTo>
                <a:cubicBezTo>
                  <a:pt x="20404" y="13428"/>
                  <a:pt x="20407" y="13431"/>
                  <a:pt x="20411" y="13431"/>
                </a:cubicBezTo>
                <a:cubicBezTo>
                  <a:pt x="20422" y="13431"/>
                  <a:pt x="20436" y="13401"/>
                  <a:pt x="20447" y="13401"/>
                </a:cubicBezTo>
                <a:cubicBezTo>
                  <a:pt x="20452" y="13401"/>
                  <a:pt x="20456" y="13406"/>
                  <a:pt x="20459" y="13420"/>
                </a:cubicBezTo>
                <a:cubicBezTo>
                  <a:pt x="20459" y="13420"/>
                  <a:pt x="20502" y="13405"/>
                  <a:pt x="20517" y="13405"/>
                </a:cubicBezTo>
                <a:lnTo>
                  <a:pt x="20545" y="13463"/>
                </a:lnTo>
                <a:cubicBezTo>
                  <a:pt x="20560" y="13434"/>
                  <a:pt x="20603" y="13391"/>
                  <a:pt x="20632" y="13377"/>
                </a:cubicBezTo>
                <a:lnTo>
                  <a:pt x="20718" y="13377"/>
                </a:lnTo>
                <a:cubicBezTo>
                  <a:pt x="20775" y="13362"/>
                  <a:pt x="20861" y="13362"/>
                  <a:pt x="20890" y="13348"/>
                </a:cubicBezTo>
                <a:lnTo>
                  <a:pt x="20919" y="13348"/>
                </a:lnTo>
                <a:lnTo>
                  <a:pt x="20948" y="13333"/>
                </a:lnTo>
                <a:cubicBezTo>
                  <a:pt x="20976" y="13319"/>
                  <a:pt x="21149" y="13305"/>
                  <a:pt x="21206" y="13276"/>
                </a:cubicBezTo>
                <a:cubicBezTo>
                  <a:pt x="21264" y="13262"/>
                  <a:pt x="21321" y="13247"/>
                  <a:pt x="21350" y="13247"/>
                </a:cubicBezTo>
                <a:lnTo>
                  <a:pt x="21379" y="13233"/>
                </a:lnTo>
                <a:lnTo>
                  <a:pt x="21393" y="13219"/>
                </a:lnTo>
                <a:cubicBezTo>
                  <a:pt x="21407" y="13204"/>
                  <a:pt x="21450" y="13204"/>
                  <a:pt x="21465" y="13190"/>
                </a:cubicBezTo>
                <a:cubicBezTo>
                  <a:pt x="21479" y="13190"/>
                  <a:pt x="21508" y="13175"/>
                  <a:pt x="21522" y="13161"/>
                </a:cubicBezTo>
                <a:cubicBezTo>
                  <a:pt x="21532" y="13151"/>
                  <a:pt x="21543" y="13141"/>
                  <a:pt x="21548" y="13141"/>
                </a:cubicBezTo>
                <a:cubicBezTo>
                  <a:pt x="21550" y="13141"/>
                  <a:pt x="21551" y="13142"/>
                  <a:pt x="21551" y="13147"/>
                </a:cubicBezTo>
                <a:cubicBezTo>
                  <a:pt x="21551" y="13147"/>
                  <a:pt x="21565" y="13147"/>
                  <a:pt x="21594" y="13161"/>
                </a:cubicBezTo>
                <a:lnTo>
                  <a:pt x="21580" y="13132"/>
                </a:lnTo>
                <a:lnTo>
                  <a:pt x="21551" y="13046"/>
                </a:lnTo>
                <a:cubicBezTo>
                  <a:pt x="21508" y="12974"/>
                  <a:pt x="21479" y="12888"/>
                  <a:pt x="21479" y="12888"/>
                </a:cubicBezTo>
                <a:cubicBezTo>
                  <a:pt x="21479" y="12888"/>
                  <a:pt x="21508" y="12859"/>
                  <a:pt x="21551" y="12816"/>
                </a:cubicBezTo>
                <a:lnTo>
                  <a:pt x="21508" y="12730"/>
                </a:lnTo>
                <a:lnTo>
                  <a:pt x="21479" y="12701"/>
                </a:lnTo>
                <a:cubicBezTo>
                  <a:pt x="21494" y="12673"/>
                  <a:pt x="21508" y="12615"/>
                  <a:pt x="21508" y="12586"/>
                </a:cubicBezTo>
                <a:lnTo>
                  <a:pt x="21494" y="12572"/>
                </a:lnTo>
                <a:lnTo>
                  <a:pt x="21479" y="12543"/>
                </a:lnTo>
                <a:cubicBezTo>
                  <a:pt x="21479" y="12515"/>
                  <a:pt x="21479" y="12471"/>
                  <a:pt x="21465" y="12428"/>
                </a:cubicBezTo>
                <a:lnTo>
                  <a:pt x="21465" y="12414"/>
                </a:lnTo>
                <a:lnTo>
                  <a:pt x="21479" y="12356"/>
                </a:lnTo>
                <a:cubicBezTo>
                  <a:pt x="21450" y="12342"/>
                  <a:pt x="21479" y="12313"/>
                  <a:pt x="21494" y="12285"/>
                </a:cubicBezTo>
                <a:cubicBezTo>
                  <a:pt x="21494" y="12270"/>
                  <a:pt x="21522" y="12213"/>
                  <a:pt x="21551" y="12170"/>
                </a:cubicBezTo>
                <a:lnTo>
                  <a:pt x="21508" y="12141"/>
                </a:lnTo>
                <a:cubicBezTo>
                  <a:pt x="21465" y="12098"/>
                  <a:pt x="21450" y="12069"/>
                  <a:pt x="21494" y="12012"/>
                </a:cubicBezTo>
                <a:lnTo>
                  <a:pt x="21508" y="11983"/>
                </a:lnTo>
                <a:cubicBezTo>
                  <a:pt x="21508" y="11940"/>
                  <a:pt x="21479" y="11882"/>
                  <a:pt x="21465" y="11854"/>
                </a:cubicBezTo>
                <a:cubicBezTo>
                  <a:pt x="21450" y="11839"/>
                  <a:pt x="21450" y="11825"/>
                  <a:pt x="21450" y="11825"/>
                </a:cubicBezTo>
                <a:cubicBezTo>
                  <a:pt x="21450" y="11825"/>
                  <a:pt x="21465" y="11796"/>
                  <a:pt x="21465" y="11796"/>
                </a:cubicBezTo>
                <a:cubicBezTo>
                  <a:pt x="21479" y="11796"/>
                  <a:pt x="21479" y="11753"/>
                  <a:pt x="21479" y="11739"/>
                </a:cubicBezTo>
                <a:cubicBezTo>
                  <a:pt x="21479" y="11724"/>
                  <a:pt x="21537" y="11681"/>
                  <a:pt x="21537" y="11667"/>
                </a:cubicBezTo>
                <a:cubicBezTo>
                  <a:pt x="21551" y="11638"/>
                  <a:pt x="21551" y="11609"/>
                  <a:pt x="21551" y="11609"/>
                </a:cubicBezTo>
                <a:lnTo>
                  <a:pt x="21537" y="11609"/>
                </a:lnTo>
                <a:cubicBezTo>
                  <a:pt x="21508" y="11595"/>
                  <a:pt x="21494" y="11581"/>
                  <a:pt x="21494" y="11538"/>
                </a:cubicBezTo>
                <a:lnTo>
                  <a:pt x="21479" y="11494"/>
                </a:lnTo>
                <a:cubicBezTo>
                  <a:pt x="21494" y="11466"/>
                  <a:pt x="21522" y="11437"/>
                  <a:pt x="21537" y="11437"/>
                </a:cubicBezTo>
                <a:cubicBezTo>
                  <a:pt x="21537" y="11437"/>
                  <a:pt x="21565" y="11365"/>
                  <a:pt x="21580" y="11365"/>
                </a:cubicBezTo>
                <a:cubicBezTo>
                  <a:pt x="21580" y="11365"/>
                  <a:pt x="21608" y="11380"/>
                  <a:pt x="21608" y="11394"/>
                </a:cubicBezTo>
                <a:cubicBezTo>
                  <a:pt x="21608" y="11397"/>
                  <a:pt x="21611" y="11398"/>
                  <a:pt x="21614" y="11398"/>
                </a:cubicBezTo>
                <a:cubicBezTo>
                  <a:pt x="21629" y="11398"/>
                  <a:pt x="21669" y="11377"/>
                  <a:pt x="21680" y="11365"/>
                </a:cubicBezTo>
                <a:cubicBezTo>
                  <a:pt x="21709" y="11351"/>
                  <a:pt x="21680" y="11336"/>
                  <a:pt x="21680" y="11336"/>
                </a:cubicBezTo>
                <a:cubicBezTo>
                  <a:pt x="21671" y="11336"/>
                  <a:pt x="21642" y="11349"/>
                  <a:pt x="21624" y="11349"/>
                </a:cubicBezTo>
                <a:cubicBezTo>
                  <a:pt x="21615" y="11349"/>
                  <a:pt x="21608" y="11346"/>
                  <a:pt x="21608" y="11336"/>
                </a:cubicBezTo>
                <a:cubicBezTo>
                  <a:pt x="21608" y="11322"/>
                  <a:pt x="21608" y="11308"/>
                  <a:pt x="21594" y="11308"/>
                </a:cubicBezTo>
                <a:cubicBezTo>
                  <a:pt x="21594" y="11308"/>
                  <a:pt x="21567" y="11326"/>
                  <a:pt x="21555" y="11326"/>
                </a:cubicBezTo>
                <a:cubicBezTo>
                  <a:pt x="21553" y="11326"/>
                  <a:pt x="21551" y="11325"/>
                  <a:pt x="21551" y="11322"/>
                </a:cubicBezTo>
                <a:cubicBezTo>
                  <a:pt x="21537" y="11308"/>
                  <a:pt x="21508" y="11279"/>
                  <a:pt x="21508" y="11265"/>
                </a:cubicBezTo>
                <a:cubicBezTo>
                  <a:pt x="21494" y="11250"/>
                  <a:pt x="21537" y="11250"/>
                  <a:pt x="21551" y="11250"/>
                </a:cubicBezTo>
                <a:lnTo>
                  <a:pt x="21608" y="11250"/>
                </a:lnTo>
                <a:cubicBezTo>
                  <a:pt x="21623" y="11250"/>
                  <a:pt x="21666" y="11250"/>
                  <a:pt x="21666" y="11265"/>
                </a:cubicBezTo>
                <a:cubicBezTo>
                  <a:pt x="21670" y="11268"/>
                  <a:pt x="21673" y="11270"/>
                  <a:pt x="21675" y="11270"/>
                </a:cubicBezTo>
                <a:cubicBezTo>
                  <a:pt x="21680" y="11270"/>
                  <a:pt x="21680" y="11257"/>
                  <a:pt x="21680" y="11236"/>
                </a:cubicBezTo>
                <a:lnTo>
                  <a:pt x="21666" y="11207"/>
                </a:lnTo>
                <a:lnTo>
                  <a:pt x="21652" y="11193"/>
                </a:lnTo>
                <a:cubicBezTo>
                  <a:pt x="21652" y="11164"/>
                  <a:pt x="21709" y="11135"/>
                  <a:pt x="21723" y="11121"/>
                </a:cubicBezTo>
                <a:cubicBezTo>
                  <a:pt x="21738" y="11092"/>
                  <a:pt x="21723" y="11035"/>
                  <a:pt x="21709" y="11020"/>
                </a:cubicBezTo>
                <a:cubicBezTo>
                  <a:pt x="21709" y="11006"/>
                  <a:pt x="21709" y="10977"/>
                  <a:pt x="21709" y="10934"/>
                </a:cubicBezTo>
                <a:lnTo>
                  <a:pt x="21723" y="10905"/>
                </a:lnTo>
                <a:lnTo>
                  <a:pt x="21738" y="10848"/>
                </a:lnTo>
                <a:cubicBezTo>
                  <a:pt x="21695" y="10819"/>
                  <a:pt x="21695" y="10805"/>
                  <a:pt x="21738" y="10805"/>
                </a:cubicBezTo>
                <a:lnTo>
                  <a:pt x="21738" y="10819"/>
                </a:lnTo>
                <a:lnTo>
                  <a:pt x="21752" y="10848"/>
                </a:lnTo>
                <a:cubicBezTo>
                  <a:pt x="21756" y="10852"/>
                  <a:pt x="21760" y="10854"/>
                  <a:pt x="21764" y="10854"/>
                </a:cubicBezTo>
                <a:cubicBezTo>
                  <a:pt x="21774" y="10854"/>
                  <a:pt x="21785" y="10840"/>
                  <a:pt x="21795" y="10819"/>
                </a:cubicBezTo>
                <a:lnTo>
                  <a:pt x="21781" y="10805"/>
                </a:lnTo>
                <a:cubicBezTo>
                  <a:pt x="21767" y="10790"/>
                  <a:pt x="21781" y="10776"/>
                  <a:pt x="21781" y="10776"/>
                </a:cubicBezTo>
                <a:cubicBezTo>
                  <a:pt x="21795" y="10733"/>
                  <a:pt x="21781" y="10719"/>
                  <a:pt x="21752" y="10719"/>
                </a:cubicBezTo>
                <a:lnTo>
                  <a:pt x="21738" y="10719"/>
                </a:lnTo>
                <a:cubicBezTo>
                  <a:pt x="21738" y="10704"/>
                  <a:pt x="21738" y="10676"/>
                  <a:pt x="21738" y="10661"/>
                </a:cubicBezTo>
                <a:cubicBezTo>
                  <a:pt x="21738" y="10661"/>
                  <a:pt x="21752" y="10632"/>
                  <a:pt x="21767" y="10604"/>
                </a:cubicBezTo>
                <a:lnTo>
                  <a:pt x="21767" y="10575"/>
                </a:lnTo>
                <a:cubicBezTo>
                  <a:pt x="21738" y="10503"/>
                  <a:pt x="21709" y="10474"/>
                  <a:pt x="21680" y="10474"/>
                </a:cubicBezTo>
                <a:lnTo>
                  <a:pt x="21680" y="10489"/>
                </a:lnTo>
                <a:cubicBezTo>
                  <a:pt x="21666" y="10489"/>
                  <a:pt x="21652" y="10446"/>
                  <a:pt x="21637" y="10431"/>
                </a:cubicBezTo>
                <a:cubicBezTo>
                  <a:pt x="21637" y="10417"/>
                  <a:pt x="21666" y="10359"/>
                  <a:pt x="21680" y="10345"/>
                </a:cubicBezTo>
                <a:cubicBezTo>
                  <a:pt x="21695" y="10331"/>
                  <a:pt x="21652" y="10316"/>
                  <a:pt x="21637" y="10316"/>
                </a:cubicBezTo>
                <a:cubicBezTo>
                  <a:pt x="21623" y="10316"/>
                  <a:pt x="21623" y="10273"/>
                  <a:pt x="21637" y="10259"/>
                </a:cubicBezTo>
                <a:cubicBezTo>
                  <a:pt x="21637" y="10245"/>
                  <a:pt x="21652" y="10230"/>
                  <a:pt x="21652" y="10230"/>
                </a:cubicBezTo>
                <a:lnTo>
                  <a:pt x="21666" y="10230"/>
                </a:lnTo>
                <a:lnTo>
                  <a:pt x="21680" y="10245"/>
                </a:lnTo>
                <a:cubicBezTo>
                  <a:pt x="21689" y="10261"/>
                  <a:pt x="21702" y="10268"/>
                  <a:pt x="21715" y="10268"/>
                </a:cubicBezTo>
                <a:cubicBezTo>
                  <a:pt x="21723" y="10268"/>
                  <a:pt x="21732" y="10265"/>
                  <a:pt x="21738" y="10259"/>
                </a:cubicBezTo>
                <a:cubicBezTo>
                  <a:pt x="21738" y="10245"/>
                  <a:pt x="21723" y="10201"/>
                  <a:pt x="21709" y="10158"/>
                </a:cubicBezTo>
                <a:cubicBezTo>
                  <a:pt x="21695" y="10115"/>
                  <a:pt x="21666" y="10086"/>
                  <a:pt x="21652" y="10086"/>
                </a:cubicBezTo>
                <a:lnTo>
                  <a:pt x="21637" y="10072"/>
                </a:lnTo>
                <a:lnTo>
                  <a:pt x="21623" y="10029"/>
                </a:lnTo>
                <a:cubicBezTo>
                  <a:pt x="21652" y="9986"/>
                  <a:pt x="21652" y="9957"/>
                  <a:pt x="21637" y="9943"/>
                </a:cubicBezTo>
                <a:lnTo>
                  <a:pt x="21637" y="9943"/>
                </a:lnTo>
                <a:cubicBezTo>
                  <a:pt x="21637" y="9943"/>
                  <a:pt x="21608" y="9957"/>
                  <a:pt x="21580" y="9972"/>
                </a:cubicBezTo>
                <a:lnTo>
                  <a:pt x="21551" y="9928"/>
                </a:lnTo>
                <a:cubicBezTo>
                  <a:pt x="21551" y="9928"/>
                  <a:pt x="21551" y="9943"/>
                  <a:pt x="21537" y="9957"/>
                </a:cubicBezTo>
                <a:lnTo>
                  <a:pt x="21537" y="9986"/>
                </a:lnTo>
                <a:lnTo>
                  <a:pt x="21522" y="10000"/>
                </a:lnTo>
                <a:cubicBezTo>
                  <a:pt x="21514" y="10017"/>
                  <a:pt x="21496" y="10024"/>
                  <a:pt x="21482" y="10024"/>
                </a:cubicBezTo>
                <a:cubicBezTo>
                  <a:pt x="21472" y="10024"/>
                  <a:pt x="21465" y="10021"/>
                  <a:pt x="21465" y="10015"/>
                </a:cubicBezTo>
                <a:cubicBezTo>
                  <a:pt x="21450" y="10000"/>
                  <a:pt x="21465" y="9957"/>
                  <a:pt x="21494" y="9900"/>
                </a:cubicBezTo>
                <a:lnTo>
                  <a:pt x="21494" y="9857"/>
                </a:lnTo>
                <a:cubicBezTo>
                  <a:pt x="21508" y="9813"/>
                  <a:pt x="21479" y="9785"/>
                  <a:pt x="21465" y="9742"/>
                </a:cubicBezTo>
                <a:lnTo>
                  <a:pt x="21465" y="9727"/>
                </a:lnTo>
                <a:cubicBezTo>
                  <a:pt x="21466" y="9726"/>
                  <a:pt x="21468" y="9725"/>
                  <a:pt x="21470" y="9725"/>
                </a:cubicBezTo>
                <a:cubicBezTo>
                  <a:pt x="21488" y="9725"/>
                  <a:pt x="21524" y="9773"/>
                  <a:pt x="21537" y="9799"/>
                </a:cubicBezTo>
                <a:cubicBezTo>
                  <a:pt x="21541" y="9803"/>
                  <a:pt x="21548" y="9805"/>
                  <a:pt x="21555" y="9805"/>
                </a:cubicBezTo>
                <a:cubicBezTo>
                  <a:pt x="21573" y="9805"/>
                  <a:pt x="21594" y="9795"/>
                  <a:pt x="21594" y="9785"/>
                </a:cubicBezTo>
                <a:cubicBezTo>
                  <a:pt x="21608" y="9785"/>
                  <a:pt x="21652" y="9785"/>
                  <a:pt x="21666" y="9799"/>
                </a:cubicBezTo>
                <a:cubicBezTo>
                  <a:pt x="21670" y="9803"/>
                  <a:pt x="21672" y="9805"/>
                  <a:pt x="21674" y="9805"/>
                </a:cubicBezTo>
                <a:cubicBezTo>
                  <a:pt x="21680" y="9805"/>
                  <a:pt x="21680" y="9788"/>
                  <a:pt x="21680" y="9756"/>
                </a:cubicBezTo>
                <a:lnTo>
                  <a:pt x="21680" y="9727"/>
                </a:lnTo>
                <a:lnTo>
                  <a:pt x="21666" y="9684"/>
                </a:lnTo>
                <a:cubicBezTo>
                  <a:pt x="21652" y="9684"/>
                  <a:pt x="21608" y="9684"/>
                  <a:pt x="21580" y="9670"/>
                </a:cubicBezTo>
                <a:lnTo>
                  <a:pt x="21580" y="9655"/>
                </a:lnTo>
                <a:lnTo>
                  <a:pt x="21580" y="9598"/>
                </a:lnTo>
                <a:cubicBezTo>
                  <a:pt x="21573" y="9611"/>
                  <a:pt x="21564" y="9618"/>
                  <a:pt x="21556" y="9618"/>
                </a:cubicBezTo>
                <a:cubicBezTo>
                  <a:pt x="21545" y="9618"/>
                  <a:pt x="21537" y="9607"/>
                  <a:pt x="21537" y="9584"/>
                </a:cubicBezTo>
                <a:lnTo>
                  <a:pt x="21522" y="9584"/>
                </a:lnTo>
                <a:cubicBezTo>
                  <a:pt x="21516" y="9586"/>
                  <a:pt x="21511" y="9587"/>
                  <a:pt x="21507" y="9587"/>
                </a:cubicBezTo>
                <a:cubicBezTo>
                  <a:pt x="21483" y="9587"/>
                  <a:pt x="21492" y="9553"/>
                  <a:pt x="21479" y="9541"/>
                </a:cubicBezTo>
                <a:lnTo>
                  <a:pt x="21479" y="9526"/>
                </a:lnTo>
                <a:cubicBezTo>
                  <a:pt x="21465" y="9526"/>
                  <a:pt x="21407" y="9512"/>
                  <a:pt x="21407" y="9483"/>
                </a:cubicBezTo>
                <a:cubicBezTo>
                  <a:pt x="21393" y="9469"/>
                  <a:pt x="21407" y="9411"/>
                  <a:pt x="21422" y="9397"/>
                </a:cubicBezTo>
                <a:cubicBezTo>
                  <a:pt x="21422" y="9394"/>
                  <a:pt x="21424" y="9393"/>
                  <a:pt x="21427" y="9393"/>
                </a:cubicBezTo>
                <a:cubicBezTo>
                  <a:pt x="21442" y="9393"/>
                  <a:pt x="21482" y="9414"/>
                  <a:pt x="21494" y="9426"/>
                </a:cubicBezTo>
                <a:cubicBezTo>
                  <a:pt x="21501" y="9426"/>
                  <a:pt x="21529" y="9422"/>
                  <a:pt x="21558" y="9422"/>
                </a:cubicBezTo>
                <a:cubicBezTo>
                  <a:pt x="21587" y="9422"/>
                  <a:pt x="21616" y="9426"/>
                  <a:pt x="21623" y="9440"/>
                </a:cubicBezTo>
                <a:cubicBezTo>
                  <a:pt x="21648" y="9452"/>
                  <a:pt x="21725" y="9486"/>
                  <a:pt x="21765" y="9486"/>
                </a:cubicBezTo>
                <a:cubicBezTo>
                  <a:pt x="21771" y="9486"/>
                  <a:pt x="21777" y="9485"/>
                  <a:pt x="21781" y="9483"/>
                </a:cubicBezTo>
                <a:cubicBezTo>
                  <a:pt x="21801" y="9473"/>
                  <a:pt x="21843" y="9463"/>
                  <a:pt x="21871" y="9463"/>
                </a:cubicBezTo>
                <a:cubicBezTo>
                  <a:pt x="21882" y="9463"/>
                  <a:pt x="21892" y="9464"/>
                  <a:pt x="21896" y="9469"/>
                </a:cubicBezTo>
                <a:cubicBezTo>
                  <a:pt x="21925" y="9483"/>
                  <a:pt x="21953" y="9497"/>
                  <a:pt x="21968" y="9497"/>
                </a:cubicBezTo>
                <a:lnTo>
                  <a:pt x="21968" y="9483"/>
                </a:lnTo>
                <a:cubicBezTo>
                  <a:pt x="21971" y="9476"/>
                  <a:pt x="21975" y="9473"/>
                  <a:pt x="21979" y="9473"/>
                </a:cubicBezTo>
                <a:cubicBezTo>
                  <a:pt x="21987" y="9473"/>
                  <a:pt x="21996" y="9486"/>
                  <a:pt x="22004" y="9486"/>
                </a:cubicBezTo>
                <a:cubicBezTo>
                  <a:pt x="22006" y="9486"/>
                  <a:pt x="22009" y="9485"/>
                  <a:pt x="22011" y="9483"/>
                </a:cubicBezTo>
                <a:lnTo>
                  <a:pt x="22025" y="9483"/>
                </a:lnTo>
                <a:cubicBezTo>
                  <a:pt x="22040" y="9469"/>
                  <a:pt x="22025" y="9411"/>
                  <a:pt x="22025" y="9397"/>
                </a:cubicBezTo>
                <a:cubicBezTo>
                  <a:pt x="22011" y="9382"/>
                  <a:pt x="21996" y="9311"/>
                  <a:pt x="22011" y="9296"/>
                </a:cubicBezTo>
                <a:cubicBezTo>
                  <a:pt x="22025" y="9282"/>
                  <a:pt x="22011" y="9124"/>
                  <a:pt x="21996" y="9081"/>
                </a:cubicBezTo>
                <a:cubicBezTo>
                  <a:pt x="21982" y="9038"/>
                  <a:pt x="21982" y="8951"/>
                  <a:pt x="21996" y="8951"/>
                </a:cubicBezTo>
                <a:cubicBezTo>
                  <a:pt x="22011" y="8937"/>
                  <a:pt x="22054" y="8937"/>
                  <a:pt x="22083" y="8923"/>
                </a:cubicBezTo>
                <a:lnTo>
                  <a:pt x="22083" y="8880"/>
                </a:lnTo>
                <a:lnTo>
                  <a:pt x="22097" y="8851"/>
                </a:lnTo>
                <a:cubicBezTo>
                  <a:pt x="22097" y="8823"/>
                  <a:pt x="22109" y="8807"/>
                  <a:pt x="22125" y="8807"/>
                </a:cubicBezTo>
                <a:cubicBezTo>
                  <a:pt x="22134" y="8807"/>
                  <a:pt x="22144" y="8812"/>
                  <a:pt x="22154" y="8822"/>
                </a:cubicBezTo>
                <a:lnTo>
                  <a:pt x="22198" y="8822"/>
                </a:lnTo>
                <a:cubicBezTo>
                  <a:pt x="22226" y="8793"/>
                  <a:pt x="22226" y="8765"/>
                  <a:pt x="22198" y="8750"/>
                </a:cubicBezTo>
                <a:lnTo>
                  <a:pt x="22169" y="8736"/>
                </a:lnTo>
                <a:cubicBezTo>
                  <a:pt x="22169" y="8722"/>
                  <a:pt x="22154" y="8707"/>
                  <a:pt x="22154" y="8693"/>
                </a:cubicBezTo>
                <a:cubicBezTo>
                  <a:pt x="22154" y="8693"/>
                  <a:pt x="22164" y="8674"/>
                  <a:pt x="22175" y="8674"/>
                </a:cubicBezTo>
                <a:cubicBezTo>
                  <a:pt x="22177" y="8674"/>
                  <a:pt x="22180" y="8676"/>
                  <a:pt x="22183" y="8678"/>
                </a:cubicBezTo>
                <a:cubicBezTo>
                  <a:pt x="22212" y="8678"/>
                  <a:pt x="22226" y="8664"/>
                  <a:pt x="22241" y="8635"/>
                </a:cubicBezTo>
                <a:cubicBezTo>
                  <a:pt x="22255" y="8621"/>
                  <a:pt x="22255" y="8592"/>
                  <a:pt x="22241" y="8592"/>
                </a:cubicBezTo>
                <a:cubicBezTo>
                  <a:pt x="22241" y="8578"/>
                  <a:pt x="22226" y="8578"/>
                  <a:pt x="22212" y="8578"/>
                </a:cubicBezTo>
                <a:cubicBezTo>
                  <a:pt x="22209" y="8580"/>
                  <a:pt x="22207" y="8582"/>
                  <a:pt x="22204" y="8582"/>
                </a:cubicBezTo>
                <a:cubicBezTo>
                  <a:pt x="22193" y="8582"/>
                  <a:pt x="22183" y="8556"/>
                  <a:pt x="22183" y="8520"/>
                </a:cubicBezTo>
                <a:lnTo>
                  <a:pt x="22154" y="8492"/>
                </a:lnTo>
                <a:cubicBezTo>
                  <a:pt x="22140" y="8477"/>
                  <a:pt x="22126" y="8449"/>
                  <a:pt x="22111" y="8420"/>
                </a:cubicBezTo>
                <a:cubicBezTo>
                  <a:pt x="22111" y="8377"/>
                  <a:pt x="22126" y="8348"/>
                  <a:pt x="22154" y="8348"/>
                </a:cubicBezTo>
                <a:lnTo>
                  <a:pt x="22169" y="8348"/>
                </a:lnTo>
                <a:cubicBezTo>
                  <a:pt x="22183" y="8348"/>
                  <a:pt x="22140" y="8233"/>
                  <a:pt x="22111" y="8233"/>
                </a:cubicBezTo>
                <a:cubicBezTo>
                  <a:pt x="22097" y="8228"/>
                  <a:pt x="22081" y="8227"/>
                  <a:pt x="22066" y="8227"/>
                </a:cubicBezTo>
                <a:cubicBezTo>
                  <a:pt x="22035" y="8227"/>
                  <a:pt x="22006" y="8233"/>
                  <a:pt x="21996" y="8233"/>
                </a:cubicBezTo>
                <a:cubicBezTo>
                  <a:pt x="21982" y="8233"/>
                  <a:pt x="21953" y="8219"/>
                  <a:pt x="21939" y="8219"/>
                </a:cubicBezTo>
                <a:lnTo>
                  <a:pt x="21925" y="8219"/>
                </a:lnTo>
                <a:lnTo>
                  <a:pt x="21910" y="8233"/>
                </a:lnTo>
                <a:cubicBezTo>
                  <a:pt x="21881" y="8233"/>
                  <a:pt x="21867" y="8176"/>
                  <a:pt x="21867" y="8161"/>
                </a:cubicBezTo>
                <a:cubicBezTo>
                  <a:pt x="21867" y="8147"/>
                  <a:pt x="21925" y="8118"/>
                  <a:pt x="21939" y="8118"/>
                </a:cubicBezTo>
                <a:cubicBezTo>
                  <a:pt x="21953" y="8118"/>
                  <a:pt x="21939" y="8104"/>
                  <a:pt x="21896" y="8089"/>
                </a:cubicBezTo>
                <a:lnTo>
                  <a:pt x="21867" y="8089"/>
                </a:lnTo>
                <a:cubicBezTo>
                  <a:pt x="21824" y="8089"/>
                  <a:pt x="21781" y="7989"/>
                  <a:pt x="21810" y="7931"/>
                </a:cubicBezTo>
                <a:lnTo>
                  <a:pt x="21824" y="7888"/>
                </a:lnTo>
                <a:cubicBezTo>
                  <a:pt x="21810" y="7831"/>
                  <a:pt x="21795" y="7716"/>
                  <a:pt x="21795" y="7687"/>
                </a:cubicBezTo>
                <a:cubicBezTo>
                  <a:pt x="21810" y="7673"/>
                  <a:pt x="21795" y="7644"/>
                  <a:pt x="21767" y="7615"/>
                </a:cubicBezTo>
                <a:lnTo>
                  <a:pt x="21752" y="7601"/>
                </a:lnTo>
                <a:cubicBezTo>
                  <a:pt x="21750" y="7597"/>
                  <a:pt x="21748" y="7596"/>
                  <a:pt x="21746" y="7596"/>
                </a:cubicBezTo>
                <a:cubicBezTo>
                  <a:pt x="21738" y="7596"/>
                  <a:pt x="21728" y="7627"/>
                  <a:pt x="21715" y="7627"/>
                </a:cubicBezTo>
                <a:cubicBezTo>
                  <a:pt x="21709" y="7627"/>
                  <a:pt x="21703" y="7621"/>
                  <a:pt x="21695" y="7601"/>
                </a:cubicBezTo>
                <a:lnTo>
                  <a:pt x="21695" y="7572"/>
                </a:lnTo>
                <a:cubicBezTo>
                  <a:pt x="21666" y="7558"/>
                  <a:pt x="21637" y="7529"/>
                  <a:pt x="21637" y="7529"/>
                </a:cubicBezTo>
                <a:cubicBezTo>
                  <a:pt x="21623" y="7529"/>
                  <a:pt x="21680" y="7500"/>
                  <a:pt x="21709" y="7486"/>
                </a:cubicBezTo>
                <a:cubicBezTo>
                  <a:pt x="21723" y="7472"/>
                  <a:pt x="21723" y="7270"/>
                  <a:pt x="21695" y="7184"/>
                </a:cubicBezTo>
                <a:cubicBezTo>
                  <a:pt x="21684" y="7129"/>
                  <a:pt x="21716" y="7107"/>
                  <a:pt x="21744" y="7107"/>
                </a:cubicBezTo>
                <a:cubicBezTo>
                  <a:pt x="21752" y="7107"/>
                  <a:pt x="21760" y="7109"/>
                  <a:pt x="21767" y="7112"/>
                </a:cubicBezTo>
                <a:cubicBezTo>
                  <a:pt x="21774" y="7116"/>
                  <a:pt x="21781" y="7118"/>
                  <a:pt x="21787" y="7118"/>
                </a:cubicBezTo>
                <a:cubicBezTo>
                  <a:pt x="21802" y="7118"/>
                  <a:pt x="21810" y="7105"/>
                  <a:pt x="21810" y="7084"/>
                </a:cubicBezTo>
                <a:lnTo>
                  <a:pt x="21810" y="7055"/>
                </a:lnTo>
                <a:lnTo>
                  <a:pt x="21795" y="7026"/>
                </a:lnTo>
                <a:cubicBezTo>
                  <a:pt x="21767" y="7012"/>
                  <a:pt x="21752" y="6954"/>
                  <a:pt x="21752" y="6954"/>
                </a:cubicBezTo>
                <a:cubicBezTo>
                  <a:pt x="21752" y="6940"/>
                  <a:pt x="21738" y="6940"/>
                  <a:pt x="21723" y="6940"/>
                </a:cubicBezTo>
                <a:lnTo>
                  <a:pt x="21695" y="6940"/>
                </a:lnTo>
                <a:cubicBezTo>
                  <a:pt x="21695" y="6940"/>
                  <a:pt x="21695" y="6954"/>
                  <a:pt x="21695" y="6954"/>
                </a:cubicBezTo>
                <a:lnTo>
                  <a:pt x="21680" y="6954"/>
                </a:lnTo>
                <a:cubicBezTo>
                  <a:pt x="21680" y="6940"/>
                  <a:pt x="21666" y="6926"/>
                  <a:pt x="21680" y="6926"/>
                </a:cubicBezTo>
                <a:lnTo>
                  <a:pt x="21695" y="6911"/>
                </a:lnTo>
                <a:cubicBezTo>
                  <a:pt x="21709" y="6897"/>
                  <a:pt x="21723" y="6868"/>
                  <a:pt x="21723" y="6868"/>
                </a:cubicBezTo>
                <a:cubicBezTo>
                  <a:pt x="21723" y="6854"/>
                  <a:pt x="21709" y="6854"/>
                  <a:pt x="21709" y="6854"/>
                </a:cubicBezTo>
                <a:lnTo>
                  <a:pt x="21695" y="6854"/>
                </a:lnTo>
                <a:cubicBezTo>
                  <a:pt x="21680" y="6854"/>
                  <a:pt x="21666" y="6796"/>
                  <a:pt x="21652" y="6725"/>
                </a:cubicBezTo>
                <a:lnTo>
                  <a:pt x="21652" y="6667"/>
                </a:lnTo>
                <a:lnTo>
                  <a:pt x="21652" y="6638"/>
                </a:lnTo>
                <a:cubicBezTo>
                  <a:pt x="21652" y="6610"/>
                  <a:pt x="21652" y="6552"/>
                  <a:pt x="21666" y="6523"/>
                </a:cubicBezTo>
                <a:lnTo>
                  <a:pt x="21637" y="6495"/>
                </a:lnTo>
                <a:cubicBezTo>
                  <a:pt x="21652" y="6480"/>
                  <a:pt x="21637" y="6452"/>
                  <a:pt x="21623" y="6437"/>
                </a:cubicBezTo>
                <a:cubicBezTo>
                  <a:pt x="21623" y="6437"/>
                  <a:pt x="21580" y="6423"/>
                  <a:pt x="21551" y="6394"/>
                </a:cubicBezTo>
                <a:lnTo>
                  <a:pt x="21537" y="6365"/>
                </a:lnTo>
                <a:cubicBezTo>
                  <a:pt x="21537" y="6308"/>
                  <a:pt x="21479" y="6308"/>
                  <a:pt x="21465" y="6279"/>
                </a:cubicBezTo>
                <a:lnTo>
                  <a:pt x="21465" y="6207"/>
                </a:lnTo>
                <a:cubicBezTo>
                  <a:pt x="21426" y="6195"/>
                  <a:pt x="21342" y="6148"/>
                  <a:pt x="21304" y="6148"/>
                </a:cubicBezTo>
                <a:cubicBezTo>
                  <a:pt x="21300" y="6148"/>
                  <a:pt x="21296" y="6148"/>
                  <a:pt x="21292" y="6150"/>
                </a:cubicBezTo>
                <a:cubicBezTo>
                  <a:pt x="21288" y="6152"/>
                  <a:pt x="21284" y="6153"/>
                  <a:pt x="21280" y="6153"/>
                </a:cubicBezTo>
                <a:cubicBezTo>
                  <a:pt x="21256" y="6153"/>
                  <a:pt x="21235" y="6119"/>
                  <a:pt x="21235" y="6107"/>
                </a:cubicBezTo>
                <a:cubicBezTo>
                  <a:pt x="21235" y="6092"/>
                  <a:pt x="21206" y="6092"/>
                  <a:pt x="21206" y="6092"/>
                </a:cubicBezTo>
                <a:cubicBezTo>
                  <a:pt x="21205" y="6094"/>
                  <a:pt x="21202" y="6095"/>
                  <a:pt x="21199" y="6095"/>
                </a:cubicBezTo>
                <a:cubicBezTo>
                  <a:pt x="21176" y="6095"/>
                  <a:pt x="21117" y="6049"/>
                  <a:pt x="21091" y="6049"/>
                </a:cubicBezTo>
                <a:lnTo>
                  <a:pt x="21005" y="6049"/>
                </a:lnTo>
                <a:cubicBezTo>
                  <a:pt x="20994" y="6049"/>
                  <a:pt x="20959" y="6074"/>
                  <a:pt x="20948" y="6074"/>
                </a:cubicBezTo>
                <a:cubicBezTo>
                  <a:pt x="20945" y="6074"/>
                  <a:pt x="20944" y="6071"/>
                  <a:pt x="20948" y="6064"/>
                </a:cubicBezTo>
                <a:cubicBezTo>
                  <a:pt x="20948" y="6049"/>
                  <a:pt x="20940" y="6046"/>
                  <a:pt x="20931" y="6046"/>
                </a:cubicBezTo>
                <a:cubicBezTo>
                  <a:pt x="20922" y="6046"/>
                  <a:pt x="20912" y="6049"/>
                  <a:pt x="20904" y="6049"/>
                </a:cubicBezTo>
                <a:cubicBezTo>
                  <a:pt x="20904" y="6049"/>
                  <a:pt x="20847" y="6035"/>
                  <a:pt x="20833" y="6035"/>
                </a:cubicBezTo>
                <a:cubicBezTo>
                  <a:pt x="20818" y="6035"/>
                  <a:pt x="20746" y="6021"/>
                  <a:pt x="20718" y="6006"/>
                </a:cubicBezTo>
                <a:cubicBezTo>
                  <a:pt x="20703" y="5992"/>
                  <a:pt x="20660" y="5977"/>
                  <a:pt x="20632" y="5963"/>
                </a:cubicBezTo>
                <a:cubicBezTo>
                  <a:pt x="20632" y="5963"/>
                  <a:pt x="20632" y="5963"/>
                  <a:pt x="20632" y="5949"/>
                </a:cubicBezTo>
                <a:cubicBezTo>
                  <a:pt x="20660" y="5920"/>
                  <a:pt x="20660" y="5877"/>
                  <a:pt x="20660" y="5848"/>
                </a:cubicBezTo>
                <a:lnTo>
                  <a:pt x="20660" y="5819"/>
                </a:lnTo>
                <a:cubicBezTo>
                  <a:pt x="20660" y="5762"/>
                  <a:pt x="20689" y="5762"/>
                  <a:pt x="20689" y="5762"/>
                </a:cubicBezTo>
                <a:cubicBezTo>
                  <a:pt x="20692" y="5765"/>
                  <a:pt x="20694" y="5766"/>
                  <a:pt x="20696" y="5766"/>
                </a:cubicBezTo>
                <a:cubicBezTo>
                  <a:pt x="20703" y="5766"/>
                  <a:pt x="20703" y="5742"/>
                  <a:pt x="20703" y="5719"/>
                </a:cubicBezTo>
                <a:lnTo>
                  <a:pt x="20718" y="5704"/>
                </a:lnTo>
                <a:lnTo>
                  <a:pt x="20732" y="5676"/>
                </a:lnTo>
                <a:cubicBezTo>
                  <a:pt x="20732" y="5647"/>
                  <a:pt x="20718" y="5633"/>
                  <a:pt x="20703" y="5633"/>
                </a:cubicBezTo>
                <a:cubicBezTo>
                  <a:pt x="20697" y="5639"/>
                  <a:pt x="20682" y="5642"/>
                  <a:pt x="20664" y="5642"/>
                </a:cubicBezTo>
                <a:cubicBezTo>
                  <a:pt x="20639" y="5642"/>
                  <a:pt x="20611" y="5635"/>
                  <a:pt x="20603" y="5618"/>
                </a:cubicBezTo>
                <a:cubicBezTo>
                  <a:pt x="20596" y="5611"/>
                  <a:pt x="20585" y="5607"/>
                  <a:pt x="20574" y="5607"/>
                </a:cubicBezTo>
                <a:cubicBezTo>
                  <a:pt x="20563" y="5607"/>
                  <a:pt x="20552" y="5611"/>
                  <a:pt x="20545" y="5618"/>
                </a:cubicBezTo>
                <a:lnTo>
                  <a:pt x="20531" y="5633"/>
                </a:lnTo>
                <a:lnTo>
                  <a:pt x="20517" y="5647"/>
                </a:lnTo>
                <a:cubicBezTo>
                  <a:pt x="20545" y="5661"/>
                  <a:pt x="20588" y="5676"/>
                  <a:pt x="20603" y="5690"/>
                </a:cubicBezTo>
                <a:cubicBezTo>
                  <a:pt x="20603" y="5690"/>
                  <a:pt x="20617" y="5748"/>
                  <a:pt x="20603" y="5748"/>
                </a:cubicBezTo>
                <a:cubicBezTo>
                  <a:pt x="20588" y="5748"/>
                  <a:pt x="20574" y="5762"/>
                  <a:pt x="20574" y="5762"/>
                </a:cubicBezTo>
                <a:cubicBezTo>
                  <a:pt x="20574" y="5805"/>
                  <a:pt x="20574" y="5848"/>
                  <a:pt x="20574" y="5891"/>
                </a:cubicBezTo>
                <a:cubicBezTo>
                  <a:pt x="20560" y="5877"/>
                  <a:pt x="20545" y="5877"/>
                  <a:pt x="20531" y="5877"/>
                </a:cubicBezTo>
                <a:cubicBezTo>
                  <a:pt x="20528" y="5874"/>
                  <a:pt x="20525" y="5873"/>
                  <a:pt x="20522" y="5873"/>
                </a:cubicBezTo>
                <a:cubicBezTo>
                  <a:pt x="20511" y="5873"/>
                  <a:pt x="20499" y="5891"/>
                  <a:pt x="20488" y="5891"/>
                </a:cubicBezTo>
                <a:cubicBezTo>
                  <a:pt x="20459" y="5877"/>
                  <a:pt x="20502" y="5848"/>
                  <a:pt x="20488" y="5848"/>
                </a:cubicBezTo>
                <a:cubicBezTo>
                  <a:pt x="20464" y="5825"/>
                  <a:pt x="20431" y="5801"/>
                  <a:pt x="20412" y="5801"/>
                </a:cubicBezTo>
                <a:cubicBezTo>
                  <a:pt x="20408" y="5801"/>
                  <a:pt x="20404" y="5802"/>
                  <a:pt x="20402" y="5805"/>
                </a:cubicBezTo>
                <a:cubicBezTo>
                  <a:pt x="20387" y="5819"/>
                  <a:pt x="20387" y="5819"/>
                  <a:pt x="20373" y="5819"/>
                </a:cubicBezTo>
                <a:cubicBezTo>
                  <a:pt x="20373" y="5805"/>
                  <a:pt x="20373" y="5805"/>
                  <a:pt x="20373" y="5791"/>
                </a:cubicBezTo>
                <a:cubicBezTo>
                  <a:pt x="20373" y="5788"/>
                  <a:pt x="20375" y="5788"/>
                  <a:pt x="20378" y="5788"/>
                </a:cubicBezTo>
                <a:cubicBezTo>
                  <a:pt x="20392" y="5788"/>
                  <a:pt x="20427" y="5801"/>
                  <a:pt x="20456" y="5801"/>
                </a:cubicBezTo>
                <a:cubicBezTo>
                  <a:pt x="20469" y="5801"/>
                  <a:pt x="20480" y="5798"/>
                  <a:pt x="20488" y="5791"/>
                </a:cubicBezTo>
                <a:cubicBezTo>
                  <a:pt x="20517" y="5776"/>
                  <a:pt x="20502" y="5704"/>
                  <a:pt x="20488" y="5690"/>
                </a:cubicBezTo>
                <a:cubicBezTo>
                  <a:pt x="20488" y="5661"/>
                  <a:pt x="20502" y="5618"/>
                  <a:pt x="20517" y="5590"/>
                </a:cubicBezTo>
                <a:lnTo>
                  <a:pt x="20545" y="5561"/>
                </a:lnTo>
                <a:cubicBezTo>
                  <a:pt x="20560" y="5575"/>
                  <a:pt x="20617" y="5575"/>
                  <a:pt x="20632" y="5575"/>
                </a:cubicBezTo>
                <a:cubicBezTo>
                  <a:pt x="20646" y="5561"/>
                  <a:pt x="20675" y="5546"/>
                  <a:pt x="20689" y="5518"/>
                </a:cubicBezTo>
                <a:lnTo>
                  <a:pt x="20718" y="5546"/>
                </a:lnTo>
                <a:lnTo>
                  <a:pt x="20732" y="5575"/>
                </a:lnTo>
                <a:cubicBezTo>
                  <a:pt x="20732" y="5587"/>
                  <a:pt x="20740" y="5592"/>
                  <a:pt x="20750" y="5592"/>
                </a:cubicBezTo>
                <a:cubicBezTo>
                  <a:pt x="20763" y="5592"/>
                  <a:pt x="20781" y="5583"/>
                  <a:pt x="20790" y="5575"/>
                </a:cubicBezTo>
                <a:cubicBezTo>
                  <a:pt x="20804" y="5561"/>
                  <a:pt x="20833" y="5532"/>
                  <a:pt x="20833" y="5532"/>
                </a:cubicBezTo>
                <a:cubicBezTo>
                  <a:pt x="20833" y="5518"/>
                  <a:pt x="20818" y="5503"/>
                  <a:pt x="20804" y="5489"/>
                </a:cubicBezTo>
                <a:lnTo>
                  <a:pt x="20804" y="5475"/>
                </a:lnTo>
                <a:cubicBezTo>
                  <a:pt x="20798" y="5462"/>
                  <a:pt x="20794" y="5458"/>
                  <a:pt x="20791" y="5458"/>
                </a:cubicBezTo>
                <a:cubicBezTo>
                  <a:pt x="20787" y="5458"/>
                  <a:pt x="20783" y="5466"/>
                  <a:pt x="20775" y="5475"/>
                </a:cubicBezTo>
                <a:lnTo>
                  <a:pt x="20775" y="5489"/>
                </a:lnTo>
                <a:lnTo>
                  <a:pt x="20775" y="5503"/>
                </a:lnTo>
                <a:cubicBezTo>
                  <a:pt x="20761" y="5503"/>
                  <a:pt x="20746" y="5489"/>
                  <a:pt x="20746" y="5475"/>
                </a:cubicBezTo>
                <a:lnTo>
                  <a:pt x="20746" y="5446"/>
                </a:lnTo>
                <a:lnTo>
                  <a:pt x="20718" y="5446"/>
                </a:lnTo>
                <a:cubicBezTo>
                  <a:pt x="20701" y="5454"/>
                  <a:pt x="20679" y="5473"/>
                  <a:pt x="20663" y="5490"/>
                </a:cubicBezTo>
                <a:lnTo>
                  <a:pt x="20663" y="5490"/>
                </a:lnTo>
                <a:cubicBezTo>
                  <a:pt x="20674" y="5443"/>
                  <a:pt x="20706" y="5400"/>
                  <a:pt x="20718" y="5388"/>
                </a:cubicBezTo>
                <a:cubicBezTo>
                  <a:pt x="20726" y="5380"/>
                  <a:pt x="20725" y="5371"/>
                  <a:pt x="20712" y="5365"/>
                </a:cubicBezTo>
                <a:lnTo>
                  <a:pt x="20712" y="5365"/>
                </a:lnTo>
                <a:lnTo>
                  <a:pt x="20703" y="5374"/>
                </a:lnTo>
                <a:cubicBezTo>
                  <a:pt x="20689" y="5403"/>
                  <a:pt x="20689" y="5417"/>
                  <a:pt x="20675" y="5417"/>
                </a:cubicBezTo>
                <a:cubicBezTo>
                  <a:pt x="20646" y="5431"/>
                  <a:pt x="20617" y="5446"/>
                  <a:pt x="20603" y="5446"/>
                </a:cubicBezTo>
                <a:cubicBezTo>
                  <a:pt x="20597" y="5451"/>
                  <a:pt x="20592" y="5459"/>
                  <a:pt x="20587" y="5466"/>
                </a:cubicBezTo>
                <a:lnTo>
                  <a:pt x="20587" y="5466"/>
                </a:lnTo>
                <a:cubicBezTo>
                  <a:pt x="20595" y="5421"/>
                  <a:pt x="20650" y="5360"/>
                  <a:pt x="20675" y="5360"/>
                </a:cubicBezTo>
                <a:cubicBezTo>
                  <a:pt x="20691" y="5360"/>
                  <a:pt x="20704" y="5362"/>
                  <a:pt x="20712" y="5365"/>
                </a:cubicBezTo>
                <a:lnTo>
                  <a:pt x="20712" y="5365"/>
                </a:lnTo>
                <a:lnTo>
                  <a:pt x="20718" y="5360"/>
                </a:lnTo>
                <a:lnTo>
                  <a:pt x="20732" y="5345"/>
                </a:lnTo>
                <a:cubicBezTo>
                  <a:pt x="20746" y="5360"/>
                  <a:pt x="20761" y="5374"/>
                  <a:pt x="20746" y="5403"/>
                </a:cubicBezTo>
                <a:cubicBezTo>
                  <a:pt x="20761" y="5388"/>
                  <a:pt x="20775" y="5388"/>
                  <a:pt x="20775" y="5388"/>
                </a:cubicBezTo>
                <a:lnTo>
                  <a:pt x="20790" y="5374"/>
                </a:lnTo>
                <a:cubicBezTo>
                  <a:pt x="20814" y="5362"/>
                  <a:pt x="20839" y="5328"/>
                  <a:pt x="20845" y="5328"/>
                </a:cubicBezTo>
                <a:cubicBezTo>
                  <a:pt x="20846" y="5328"/>
                  <a:pt x="20847" y="5329"/>
                  <a:pt x="20847" y="5331"/>
                </a:cubicBezTo>
                <a:cubicBezTo>
                  <a:pt x="20851" y="5333"/>
                  <a:pt x="20854" y="5335"/>
                  <a:pt x="20858" y="5337"/>
                </a:cubicBezTo>
                <a:lnTo>
                  <a:pt x="20858" y="5337"/>
                </a:lnTo>
                <a:cubicBezTo>
                  <a:pt x="20863" y="5330"/>
                  <a:pt x="20869" y="5323"/>
                  <a:pt x="20876" y="5317"/>
                </a:cubicBezTo>
                <a:cubicBezTo>
                  <a:pt x="20882" y="5322"/>
                  <a:pt x="20890" y="5326"/>
                  <a:pt x="20898" y="5326"/>
                </a:cubicBezTo>
                <a:cubicBezTo>
                  <a:pt x="20909" y="5326"/>
                  <a:pt x="20919" y="5319"/>
                  <a:pt x="20919" y="5302"/>
                </a:cubicBezTo>
                <a:lnTo>
                  <a:pt x="20933" y="5288"/>
                </a:lnTo>
                <a:cubicBezTo>
                  <a:pt x="20943" y="5278"/>
                  <a:pt x="20946" y="5267"/>
                  <a:pt x="20957" y="5267"/>
                </a:cubicBezTo>
                <a:cubicBezTo>
                  <a:pt x="20962" y="5267"/>
                  <a:pt x="20968" y="5269"/>
                  <a:pt x="20976" y="5273"/>
                </a:cubicBezTo>
                <a:lnTo>
                  <a:pt x="21005" y="5288"/>
                </a:lnTo>
                <a:cubicBezTo>
                  <a:pt x="21034" y="5288"/>
                  <a:pt x="21077" y="5273"/>
                  <a:pt x="21077" y="5273"/>
                </a:cubicBezTo>
                <a:cubicBezTo>
                  <a:pt x="21091" y="5273"/>
                  <a:pt x="21091" y="5302"/>
                  <a:pt x="21091" y="5302"/>
                </a:cubicBezTo>
                <a:cubicBezTo>
                  <a:pt x="21091" y="5309"/>
                  <a:pt x="21095" y="5313"/>
                  <a:pt x="21098" y="5313"/>
                </a:cubicBezTo>
                <a:cubicBezTo>
                  <a:pt x="21102" y="5313"/>
                  <a:pt x="21106" y="5309"/>
                  <a:pt x="21106" y="5302"/>
                </a:cubicBezTo>
                <a:cubicBezTo>
                  <a:pt x="21120" y="5302"/>
                  <a:pt x="21163" y="5345"/>
                  <a:pt x="21163" y="5360"/>
                </a:cubicBezTo>
                <a:cubicBezTo>
                  <a:pt x="21149" y="5374"/>
                  <a:pt x="21106" y="5431"/>
                  <a:pt x="21091" y="5431"/>
                </a:cubicBezTo>
                <a:lnTo>
                  <a:pt x="21048" y="5431"/>
                </a:lnTo>
                <a:cubicBezTo>
                  <a:pt x="21048" y="5417"/>
                  <a:pt x="21019" y="5417"/>
                  <a:pt x="21005" y="5417"/>
                </a:cubicBezTo>
                <a:lnTo>
                  <a:pt x="20991" y="5388"/>
                </a:lnTo>
                <a:lnTo>
                  <a:pt x="20991" y="5374"/>
                </a:lnTo>
                <a:cubicBezTo>
                  <a:pt x="20983" y="5370"/>
                  <a:pt x="20977" y="5368"/>
                  <a:pt x="20973" y="5368"/>
                </a:cubicBezTo>
                <a:cubicBezTo>
                  <a:pt x="20962" y="5368"/>
                  <a:pt x="20962" y="5382"/>
                  <a:pt x="20962" y="5403"/>
                </a:cubicBezTo>
                <a:lnTo>
                  <a:pt x="20962" y="5417"/>
                </a:lnTo>
                <a:lnTo>
                  <a:pt x="20962" y="5431"/>
                </a:lnTo>
                <a:cubicBezTo>
                  <a:pt x="20962" y="5437"/>
                  <a:pt x="20961" y="5442"/>
                  <a:pt x="20960" y="5446"/>
                </a:cubicBezTo>
                <a:lnTo>
                  <a:pt x="20960" y="5446"/>
                </a:lnTo>
                <a:cubicBezTo>
                  <a:pt x="20946" y="5436"/>
                  <a:pt x="20932" y="5426"/>
                  <a:pt x="20919" y="5417"/>
                </a:cubicBezTo>
                <a:cubicBezTo>
                  <a:pt x="20906" y="5379"/>
                  <a:pt x="20883" y="5353"/>
                  <a:pt x="20858" y="5337"/>
                </a:cubicBezTo>
                <a:lnTo>
                  <a:pt x="20858" y="5337"/>
                </a:lnTo>
                <a:cubicBezTo>
                  <a:pt x="20840" y="5359"/>
                  <a:pt x="20829" y="5381"/>
                  <a:pt x="20818" y="5403"/>
                </a:cubicBezTo>
                <a:lnTo>
                  <a:pt x="20818" y="5431"/>
                </a:lnTo>
                <a:lnTo>
                  <a:pt x="20833" y="5417"/>
                </a:lnTo>
                <a:cubicBezTo>
                  <a:pt x="20838" y="5414"/>
                  <a:pt x="20843" y="5413"/>
                  <a:pt x="20848" y="5413"/>
                </a:cubicBezTo>
                <a:cubicBezTo>
                  <a:pt x="20859" y="5413"/>
                  <a:pt x="20867" y="5420"/>
                  <a:pt x="20874" y="5428"/>
                </a:cubicBezTo>
                <a:lnTo>
                  <a:pt x="20874" y="5428"/>
                </a:lnTo>
                <a:cubicBezTo>
                  <a:pt x="20880" y="5420"/>
                  <a:pt x="20885" y="5413"/>
                  <a:pt x="20891" y="5413"/>
                </a:cubicBezTo>
                <a:cubicBezTo>
                  <a:pt x="20895" y="5413"/>
                  <a:pt x="20900" y="5418"/>
                  <a:pt x="20904" y="5431"/>
                </a:cubicBezTo>
                <a:lnTo>
                  <a:pt x="20919" y="5446"/>
                </a:lnTo>
                <a:lnTo>
                  <a:pt x="20927" y="5454"/>
                </a:lnTo>
                <a:lnTo>
                  <a:pt x="20927" y="5454"/>
                </a:lnTo>
                <a:cubicBezTo>
                  <a:pt x="20920" y="5451"/>
                  <a:pt x="20912" y="5449"/>
                  <a:pt x="20904" y="5446"/>
                </a:cubicBezTo>
                <a:lnTo>
                  <a:pt x="20890" y="5446"/>
                </a:lnTo>
                <a:cubicBezTo>
                  <a:pt x="20885" y="5441"/>
                  <a:pt x="20880" y="5434"/>
                  <a:pt x="20874" y="5428"/>
                </a:cubicBezTo>
                <a:lnTo>
                  <a:pt x="20874" y="5428"/>
                </a:lnTo>
                <a:cubicBezTo>
                  <a:pt x="20870" y="5434"/>
                  <a:pt x="20866" y="5441"/>
                  <a:pt x="20861" y="5446"/>
                </a:cubicBezTo>
                <a:cubicBezTo>
                  <a:pt x="20861" y="5457"/>
                  <a:pt x="20859" y="5462"/>
                  <a:pt x="20855" y="5462"/>
                </a:cubicBezTo>
                <a:cubicBezTo>
                  <a:pt x="20848" y="5462"/>
                  <a:pt x="20836" y="5449"/>
                  <a:pt x="20818" y="5431"/>
                </a:cubicBezTo>
                <a:lnTo>
                  <a:pt x="20818" y="5431"/>
                </a:lnTo>
                <a:cubicBezTo>
                  <a:pt x="20818" y="5460"/>
                  <a:pt x="20833" y="5489"/>
                  <a:pt x="20833" y="5489"/>
                </a:cubicBezTo>
                <a:cubicBezTo>
                  <a:pt x="20833" y="5503"/>
                  <a:pt x="20847" y="5503"/>
                  <a:pt x="20861" y="5503"/>
                </a:cubicBezTo>
                <a:lnTo>
                  <a:pt x="20890" y="5532"/>
                </a:lnTo>
                <a:lnTo>
                  <a:pt x="20904" y="5561"/>
                </a:lnTo>
                <a:cubicBezTo>
                  <a:pt x="20948" y="5590"/>
                  <a:pt x="21034" y="5633"/>
                  <a:pt x="21063" y="5661"/>
                </a:cubicBezTo>
                <a:cubicBezTo>
                  <a:pt x="21065" y="5663"/>
                  <a:pt x="21067" y="5663"/>
                  <a:pt x="21070" y="5663"/>
                </a:cubicBezTo>
                <a:cubicBezTo>
                  <a:pt x="21091" y="5663"/>
                  <a:pt x="21091" y="5601"/>
                  <a:pt x="21091" y="5575"/>
                </a:cubicBezTo>
                <a:cubicBezTo>
                  <a:pt x="21091" y="5566"/>
                  <a:pt x="21098" y="5563"/>
                  <a:pt x="21109" y="5563"/>
                </a:cubicBezTo>
                <a:cubicBezTo>
                  <a:pt x="21132" y="5563"/>
                  <a:pt x="21172" y="5580"/>
                  <a:pt x="21192" y="5590"/>
                </a:cubicBezTo>
                <a:cubicBezTo>
                  <a:pt x="21196" y="5592"/>
                  <a:pt x="21200" y="5592"/>
                  <a:pt x="21203" y="5592"/>
                </a:cubicBezTo>
                <a:cubicBezTo>
                  <a:pt x="21224" y="5592"/>
                  <a:pt x="21233" y="5559"/>
                  <a:pt x="21221" y="5546"/>
                </a:cubicBezTo>
                <a:cubicBezTo>
                  <a:pt x="21221" y="5532"/>
                  <a:pt x="21224" y="5525"/>
                  <a:pt x="21231" y="5525"/>
                </a:cubicBezTo>
                <a:cubicBezTo>
                  <a:pt x="21239" y="5525"/>
                  <a:pt x="21249" y="5532"/>
                  <a:pt x="21264" y="5546"/>
                </a:cubicBezTo>
                <a:lnTo>
                  <a:pt x="21292" y="5546"/>
                </a:lnTo>
                <a:lnTo>
                  <a:pt x="21321" y="5561"/>
                </a:lnTo>
                <a:cubicBezTo>
                  <a:pt x="21323" y="5565"/>
                  <a:pt x="21325" y="5567"/>
                  <a:pt x="21328" y="5567"/>
                </a:cubicBezTo>
                <a:cubicBezTo>
                  <a:pt x="21343" y="5567"/>
                  <a:pt x="21368" y="5497"/>
                  <a:pt x="21393" y="5460"/>
                </a:cubicBezTo>
                <a:cubicBezTo>
                  <a:pt x="21407" y="5417"/>
                  <a:pt x="21364" y="5403"/>
                  <a:pt x="21364" y="5403"/>
                </a:cubicBezTo>
                <a:cubicBezTo>
                  <a:pt x="21363" y="5404"/>
                  <a:pt x="21362" y="5404"/>
                  <a:pt x="21362" y="5404"/>
                </a:cubicBezTo>
                <a:cubicBezTo>
                  <a:pt x="21354" y="5404"/>
                  <a:pt x="21381" y="5331"/>
                  <a:pt x="21407" y="5331"/>
                </a:cubicBezTo>
                <a:cubicBezTo>
                  <a:pt x="21433" y="5331"/>
                  <a:pt x="21447" y="5320"/>
                  <a:pt x="21430" y="5297"/>
                </a:cubicBezTo>
                <a:lnTo>
                  <a:pt x="21430" y="5297"/>
                </a:lnTo>
                <a:cubicBezTo>
                  <a:pt x="21444" y="5303"/>
                  <a:pt x="21458" y="5310"/>
                  <a:pt x="21465" y="5317"/>
                </a:cubicBezTo>
                <a:lnTo>
                  <a:pt x="21479" y="5317"/>
                </a:lnTo>
                <a:lnTo>
                  <a:pt x="21494" y="5302"/>
                </a:lnTo>
                <a:cubicBezTo>
                  <a:pt x="21494" y="5296"/>
                  <a:pt x="21499" y="5284"/>
                  <a:pt x="21507" y="5270"/>
                </a:cubicBezTo>
                <a:lnTo>
                  <a:pt x="21507" y="5270"/>
                </a:lnTo>
                <a:lnTo>
                  <a:pt x="21508" y="5273"/>
                </a:lnTo>
                <a:cubicBezTo>
                  <a:pt x="21522" y="5317"/>
                  <a:pt x="21537" y="5317"/>
                  <a:pt x="21565" y="5317"/>
                </a:cubicBezTo>
                <a:lnTo>
                  <a:pt x="21666" y="5317"/>
                </a:lnTo>
                <a:lnTo>
                  <a:pt x="21680" y="5345"/>
                </a:lnTo>
                <a:lnTo>
                  <a:pt x="21695" y="5360"/>
                </a:lnTo>
                <a:cubicBezTo>
                  <a:pt x="21695" y="5369"/>
                  <a:pt x="21696" y="5373"/>
                  <a:pt x="21698" y="5373"/>
                </a:cubicBezTo>
                <a:cubicBezTo>
                  <a:pt x="21706" y="5373"/>
                  <a:pt x="21723" y="5325"/>
                  <a:pt x="21723" y="5302"/>
                </a:cubicBezTo>
                <a:cubicBezTo>
                  <a:pt x="21727" y="5295"/>
                  <a:pt x="21731" y="5293"/>
                  <a:pt x="21736" y="5293"/>
                </a:cubicBezTo>
                <a:cubicBezTo>
                  <a:pt x="21750" y="5293"/>
                  <a:pt x="21767" y="5320"/>
                  <a:pt x="21767" y="5331"/>
                </a:cubicBezTo>
                <a:cubicBezTo>
                  <a:pt x="21781" y="5345"/>
                  <a:pt x="21824" y="5360"/>
                  <a:pt x="21838" y="5360"/>
                </a:cubicBezTo>
                <a:cubicBezTo>
                  <a:pt x="21853" y="5345"/>
                  <a:pt x="21881" y="5345"/>
                  <a:pt x="21881" y="5331"/>
                </a:cubicBezTo>
                <a:lnTo>
                  <a:pt x="21881" y="5317"/>
                </a:lnTo>
                <a:cubicBezTo>
                  <a:pt x="21881" y="5302"/>
                  <a:pt x="21881" y="5288"/>
                  <a:pt x="21881" y="5288"/>
                </a:cubicBezTo>
                <a:lnTo>
                  <a:pt x="21838" y="5288"/>
                </a:lnTo>
                <a:cubicBezTo>
                  <a:pt x="21824" y="5259"/>
                  <a:pt x="21838" y="5245"/>
                  <a:pt x="21853" y="5230"/>
                </a:cubicBezTo>
                <a:lnTo>
                  <a:pt x="21867" y="5259"/>
                </a:lnTo>
                <a:cubicBezTo>
                  <a:pt x="21896" y="5302"/>
                  <a:pt x="21925" y="5374"/>
                  <a:pt x="21925" y="5388"/>
                </a:cubicBezTo>
                <a:cubicBezTo>
                  <a:pt x="21927" y="5394"/>
                  <a:pt x="21930" y="5396"/>
                  <a:pt x="21933" y="5396"/>
                </a:cubicBezTo>
                <a:cubicBezTo>
                  <a:pt x="21944" y="5396"/>
                  <a:pt x="21953" y="5357"/>
                  <a:pt x="21953" y="5345"/>
                </a:cubicBezTo>
                <a:cubicBezTo>
                  <a:pt x="21953" y="5331"/>
                  <a:pt x="21982" y="5317"/>
                  <a:pt x="22011" y="5317"/>
                </a:cubicBezTo>
                <a:lnTo>
                  <a:pt x="22011" y="5331"/>
                </a:lnTo>
                <a:lnTo>
                  <a:pt x="22025" y="5345"/>
                </a:lnTo>
                <a:cubicBezTo>
                  <a:pt x="22025" y="5378"/>
                  <a:pt x="22033" y="5394"/>
                  <a:pt x="22043" y="5394"/>
                </a:cubicBezTo>
                <a:cubicBezTo>
                  <a:pt x="22047" y="5394"/>
                  <a:pt x="22050" y="5392"/>
                  <a:pt x="22054" y="5388"/>
                </a:cubicBezTo>
                <a:lnTo>
                  <a:pt x="22068" y="5388"/>
                </a:lnTo>
                <a:lnTo>
                  <a:pt x="22126" y="5360"/>
                </a:lnTo>
                <a:cubicBezTo>
                  <a:pt x="22117" y="5332"/>
                  <a:pt x="22136" y="5322"/>
                  <a:pt x="22159" y="5322"/>
                </a:cubicBezTo>
                <a:cubicBezTo>
                  <a:pt x="22173" y="5322"/>
                  <a:pt x="22187" y="5326"/>
                  <a:pt x="22198" y="5331"/>
                </a:cubicBezTo>
                <a:cubicBezTo>
                  <a:pt x="22201" y="5339"/>
                  <a:pt x="22205" y="5342"/>
                  <a:pt x="22209" y="5342"/>
                </a:cubicBezTo>
                <a:cubicBezTo>
                  <a:pt x="22218" y="5342"/>
                  <a:pt x="22222" y="5316"/>
                  <a:pt x="22212" y="5273"/>
                </a:cubicBezTo>
                <a:lnTo>
                  <a:pt x="22198" y="5230"/>
                </a:lnTo>
                <a:cubicBezTo>
                  <a:pt x="22198" y="5216"/>
                  <a:pt x="22198" y="5202"/>
                  <a:pt x="22198" y="5202"/>
                </a:cubicBezTo>
                <a:lnTo>
                  <a:pt x="22212" y="5202"/>
                </a:lnTo>
                <a:cubicBezTo>
                  <a:pt x="22212" y="5202"/>
                  <a:pt x="22312" y="5273"/>
                  <a:pt x="22327" y="5273"/>
                </a:cubicBezTo>
                <a:cubicBezTo>
                  <a:pt x="22356" y="5273"/>
                  <a:pt x="22356" y="5202"/>
                  <a:pt x="22370" y="5187"/>
                </a:cubicBezTo>
                <a:cubicBezTo>
                  <a:pt x="22370" y="5182"/>
                  <a:pt x="22372" y="5180"/>
                  <a:pt x="22376" y="5180"/>
                </a:cubicBezTo>
                <a:cubicBezTo>
                  <a:pt x="22389" y="5180"/>
                  <a:pt x="22424" y="5209"/>
                  <a:pt x="22444" y="5209"/>
                </a:cubicBezTo>
                <a:cubicBezTo>
                  <a:pt x="22449" y="5209"/>
                  <a:pt x="22454" y="5207"/>
                  <a:pt x="22456" y="5202"/>
                </a:cubicBezTo>
                <a:cubicBezTo>
                  <a:pt x="22485" y="5187"/>
                  <a:pt x="22471" y="5173"/>
                  <a:pt x="22456" y="5173"/>
                </a:cubicBezTo>
                <a:lnTo>
                  <a:pt x="22442" y="5159"/>
                </a:lnTo>
                <a:lnTo>
                  <a:pt x="22427" y="5159"/>
                </a:lnTo>
                <a:cubicBezTo>
                  <a:pt x="22427" y="5144"/>
                  <a:pt x="22427" y="5115"/>
                  <a:pt x="22427" y="5115"/>
                </a:cubicBezTo>
                <a:lnTo>
                  <a:pt x="22485" y="5115"/>
                </a:lnTo>
                <a:lnTo>
                  <a:pt x="22485" y="5130"/>
                </a:lnTo>
                <a:lnTo>
                  <a:pt x="22514" y="5159"/>
                </a:lnTo>
                <a:cubicBezTo>
                  <a:pt x="22542" y="5202"/>
                  <a:pt x="22571" y="5216"/>
                  <a:pt x="22571" y="5216"/>
                </a:cubicBezTo>
                <a:cubicBezTo>
                  <a:pt x="22585" y="5216"/>
                  <a:pt x="22571" y="5144"/>
                  <a:pt x="22571" y="5130"/>
                </a:cubicBezTo>
                <a:cubicBezTo>
                  <a:pt x="22557" y="5101"/>
                  <a:pt x="22585" y="5072"/>
                  <a:pt x="22629" y="5072"/>
                </a:cubicBezTo>
                <a:lnTo>
                  <a:pt x="22657" y="5072"/>
                </a:lnTo>
                <a:cubicBezTo>
                  <a:pt x="22672" y="5072"/>
                  <a:pt x="22686" y="5072"/>
                  <a:pt x="22686" y="5058"/>
                </a:cubicBezTo>
                <a:lnTo>
                  <a:pt x="22700" y="4972"/>
                </a:lnTo>
                <a:cubicBezTo>
                  <a:pt x="22758" y="4986"/>
                  <a:pt x="22787" y="5044"/>
                  <a:pt x="22772" y="5087"/>
                </a:cubicBezTo>
                <a:lnTo>
                  <a:pt x="22700" y="5087"/>
                </a:lnTo>
                <a:cubicBezTo>
                  <a:pt x="22715" y="5144"/>
                  <a:pt x="22715" y="5202"/>
                  <a:pt x="22729" y="5216"/>
                </a:cubicBezTo>
                <a:lnTo>
                  <a:pt x="22758" y="5216"/>
                </a:lnTo>
                <a:lnTo>
                  <a:pt x="22758" y="5202"/>
                </a:lnTo>
                <a:cubicBezTo>
                  <a:pt x="22772" y="5173"/>
                  <a:pt x="22758" y="5144"/>
                  <a:pt x="22801" y="5130"/>
                </a:cubicBezTo>
                <a:lnTo>
                  <a:pt x="22844" y="5101"/>
                </a:lnTo>
                <a:cubicBezTo>
                  <a:pt x="22873" y="5044"/>
                  <a:pt x="22902" y="4986"/>
                  <a:pt x="22902" y="4986"/>
                </a:cubicBezTo>
                <a:cubicBezTo>
                  <a:pt x="22902" y="4972"/>
                  <a:pt x="22887" y="4972"/>
                  <a:pt x="22887" y="4972"/>
                </a:cubicBezTo>
                <a:cubicBezTo>
                  <a:pt x="22873" y="4972"/>
                  <a:pt x="22844" y="4972"/>
                  <a:pt x="22830" y="4957"/>
                </a:cubicBezTo>
                <a:cubicBezTo>
                  <a:pt x="22815" y="4957"/>
                  <a:pt x="22801" y="4943"/>
                  <a:pt x="22787" y="4929"/>
                </a:cubicBezTo>
                <a:cubicBezTo>
                  <a:pt x="22787" y="4917"/>
                  <a:pt x="22796" y="4896"/>
                  <a:pt x="22800" y="4896"/>
                </a:cubicBezTo>
                <a:cubicBezTo>
                  <a:pt x="22800" y="4896"/>
                  <a:pt x="22801" y="4897"/>
                  <a:pt x="22801" y="4900"/>
                </a:cubicBezTo>
                <a:lnTo>
                  <a:pt x="22887" y="4914"/>
                </a:lnTo>
                <a:cubicBezTo>
                  <a:pt x="22930" y="4842"/>
                  <a:pt x="22916" y="4771"/>
                  <a:pt x="22902" y="4771"/>
                </a:cubicBezTo>
                <a:lnTo>
                  <a:pt x="22902" y="4771"/>
                </a:lnTo>
                <a:cubicBezTo>
                  <a:pt x="22896" y="4773"/>
                  <a:pt x="22892" y="4775"/>
                  <a:pt x="22888" y="4775"/>
                </a:cubicBezTo>
                <a:cubicBezTo>
                  <a:pt x="22873" y="4775"/>
                  <a:pt x="22873" y="4753"/>
                  <a:pt x="22873" y="4742"/>
                </a:cubicBezTo>
                <a:cubicBezTo>
                  <a:pt x="22873" y="4727"/>
                  <a:pt x="22858" y="4713"/>
                  <a:pt x="22844" y="4713"/>
                </a:cubicBezTo>
                <a:lnTo>
                  <a:pt x="22815" y="4756"/>
                </a:lnTo>
                <a:cubicBezTo>
                  <a:pt x="22804" y="4733"/>
                  <a:pt x="22754" y="4691"/>
                  <a:pt x="22721" y="4691"/>
                </a:cubicBezTo>
                <a:cubicBezTo>
                  <a:pt x="22713" y="4691"/>
                  <a:pt x="22706" y="4693"/>
                  <a:pt x="22700" y="4699"/>
                </a:cubicBezTo>
                <a:cubicBezTo>
                  <a:pt x="22686" y="4727"/>
                  <a:pt x="22672" y="4756"/>
                  <a:pt x="22686" y="4771"/>
                </a:cubicBezTo>
                <a:lnTo>
                  <a:pt x="22686" y="4756"/>
                </a:lnTo>
                <a:lnTo>
                  <a:pt x="22715" y="4727"/>
                </a:lnTo>
                <a:cubicBezTo>
                  <a:pt x="22743" y="4742"/>
                  <a:pt x="22758" y="4828"/>
                  <a:pt x="22729" y="4828"/>
                </a:cubicBezTo>
                <a:cubicBezTo>
                  <a:pt x="22726" y="4825"/>
                  <a:pt x="22724" y="4824"/>
                  <a:pt x="22722" y="4824"/>
                </a:cubicBezTo>
                <a:lnTo>
                  <a:pt x="22722" y="4824"/>
                </a:lnTo>
                <a:cubicBezTo>
                  <a:pt x="22715" y="4824"/>
                  <a:pt x="22718" y="4845"/>
                  <a:pt x="22729" y="4857"/>
                </a:cubicBezTo>
                <a:cubicBezTo>
                  <a:pt x="22729" y="4865"/>
                  <a:pt x="22705" y="4873"/>
                  <a:pt x="22682" y="4873"/>
                </a:cubicBezTo>
                <a:cubicBezTo>
                  <a:pt x="22665" y="4873"/>
                  <a:pt x="22649" y="4869"/>
                  <a:pt x="22643" y="4857"/>
                </a:cubicBezTo>
                <a:cubicBezTo>
                  <a:pt x="22629" y="4828"/>
                  <a:pt x="22629" y="4727"/>
                  <a:pt x="22629" y="4699"/>
                </a:cubicBezTo>
                <a:cubicBezTo>
                  <a:pt x="22624" y="4690"/>
                  <a:pt x="22620" y="4686"/>
                  <a:pt x="22616" y="4686"/>
                </a:cubicBezTo>
                <a:cubicBezTo>
                  <a:pt x="22607" y="4686"/>
                  <a:pt x="22600" y="4703"/>
                  <a:pt x="22600" y="4713"/>
                </a:cubicBezTo>
                <a:cubicBezTo>
                  <a:pt x="22600" y="4717"/>
                  <a:pt x="22598" y="4719"/>
                  <a:pt x="22594" y="4719"/>
                </a:cubicBezTo>
                <a:cubicBezTo>
                  <a:pt x="22585" y="4719"/>
                  <a:pt x="22567" y="4705"/>
                  <a:pt x="22557" y="4684"/>
                </a:cubicBezTo>
                <a:lnTo>
                  <a:pt x="22528" y="4684"/>
                </a:lnTo>
                <a:cubicBezTo>
                  <a:pt x="22514" y="4684"/>
                  <a:pt x="22485" y="4699"/>
                  <a:pt x="22471" y="4699"/>
                </a:cubicBezTo>
                <a:lnTo>
                  <a:pt x="22442" y="4699"/>
                </a:lnTo>
                <a:cubicBezTo>
                  <a:pt x="22413" y="4713"/>
                  <a:pt x="22384" y="4771"/>
                  <a:pt x="22384" y="4799"/>
                </a:cubicBezTo>
                <a:cubicBezTo>
                  <a:pt x="22384" y="4814"/>
                  <a:pt x="22384" y="4828"/>
                  <a:pt x="22370" y="4828"/>
                </a:cubicBezTo>
                <a:lnTo>
                  <a:pt x="22341" y="4785"/>
                </a:lnTo>
                <a:lnTo>
                  <a:pt x="22327" y="4756"/>
                </a:lnTo>
                <a:cubicBezTo>
                  <a:pt x="22298" y="4727"/>
                  <a:pt x="22269" y="4713"/>
                  <a:pt x="22269" y="4713"/>
                </a:cubicBezTo>
                <a:lnTo>
                  <a:pt x="22255" y="4727"/>
                </a:lnTo>
                <a:lnTo>
                  <a:pt x="22226" y="4727"/>
                </a:lnTo>
                <a:cubicBezTo>
                  <a:pt x="22214" y="4763"/>
                  <a:pt x="22193" y="4789"/>
                  <a:pt x="22162" y="4789"/>
                </a:cubicBezTo>
                <a:cubicBezTo>
                  <a:pt x="22155" y="4789"/>
                  <a:pt x="22148" y="4788"/>
                  <a:pt x="22140" y="4785"/>
                </a:cubicBezTo>
                <a:lnTo>
                  <a:pt x="22126" y="4771"/>
                </a:lnTo>
                <a:lnTo>
                  <a:pt x="22097" y="4756"/>
                </a:lnTo>
                <a:cubicBezTo>
                  <a:pt x="22083" y="4742"/>
                  <a:pt x="22054" y="4742"/>
                  <a:pt x="22054" y="4742"/>
                </a:cubicBezTo>
                <a:cubicBezTo>
                  <a:pt x="22054" y="4742"/>
                  <a:pt x="22011" y="4842"/>
                  <a:pt x="21996" y="4842"/>
                </a:cubicBezTo>
                <a:cubicBezTo>
                  <a:pt x="21968" y="4842"/>
                  <a:pt x="21939" y="4828"/>
                  <a:pt x="21925" y="4828"/>
                </a:cubicBezTo>
                <a:lnTo>
                  <a:pt x="21838" y="4828"/>
                </a:lnTo>
                <a:cubicBezTo>
                  <a:pt x="21825" y="4819"/>
                  <a:pt x="21814" y="4816"/>
                  <a:pt x="21806" y="4816"/>
                </a:cubicBezTo>
                <a:cubicBezTo>
                  <a:pt x="21788" y="4816"/>
                  <a:pt x="21781" y="4833"/>
                  <a:pt x="21781" y="4842"/>
                </a:cubicBezTo>
                <a:cubicBezTo>
                  <a:pt x="21795" y="4857"/>
                  <a:pt x="21752" y="4914"/>
                  <a:pt x="21738" y="4929"/>
                </a:cubicBezTo>
                <a:cubicBezTo>
                  <a:pt x="21736" y="4930"/>
                  <a:pt x="21734" y="4931"/>
                  <a:pt x="21732" y="4931"/>
                </a:cubicBezTo>
                <a:cubicBezTo>
                  <a:pt x="21716" y="4931"/>
                  <a:pt x="21693" y="4891"/>
                  <a:pt x="21680" y="4828"/>
                </a:cubicBezTo>
                <a:lnTo>
                  <a:pt x="21652" y="4871"/>
                </a:lnTo>
                <a:lnTo>
                  <a:pt x="21623" y="4900"/>
                </a:lnTo>
                <a:cubicBezTo>
                  <a:pt x="21580" y="4929"/>
                  <a:pt x="21479" y="4986"/>
                  <a:pt x="21465" y="4986"/>
                </a:cubicBezTo>
                <a:cubicBezTo>
                  <a:pt x="21450" y="4972"/>
                  <a:pt x="21436" y="4900"/>
                  <a:pt x="21450" y="4886"/>
                </a:cubicBezTo>
                <a:cubicBezTo>
                  <a:pt x="21479" y="4886"/>
                  <a:pt x="21479" y="4857"/>
                  <a:pt x="21465" y="4842"/>
                </a:cubicBezTo>
                <a:lnTo>
                  <a:pt x="21465" y="4842"/>
                </a:lnTo>
                <a:cubicBezTo>
                  <a:pt x="21450" y="4842"/>
                  <a:pt x="21379" y="4943"/>
                  <a:pt x="21336" y="4957"/>
                </a:cubicBezTo>
                <a:cubicBezTo>
                  <a:pt x="21292" y="4986"/>
                  <a:pt x="21249" y="4986"/>
                  <a:pt x="21221" y="4986"/>
                </a:cubicBezTo>
                <a:lnTo>
                  <a:pt x="21206" y="4986"/>
                </a:lnTo>
                <a:lnTo>
                  <a:pt x="21149" y="5000"/>
                </a:lnTo>
                <a:cubicBezTo>
                  <a:pt x="21106" y="5015"/>
                  <a:pt x="21019" y="5044"/>
                  <a:pt x="21005" y="5044"/>
                </a:cubicBezTo>
                <a:cubicBezTo>
                  <a:pt x="20991" y="5044"/>
                  <a:pt x="21019" y="4943"/>
                  <a:pt x="21034" y="4929"/>
                </a:cubicBezTo>
                <a:cubicBezTo>
                  <a:pt x="21048" y="4914"/>
                  <a:pt x="21106" y="4914"/>
                  <a:pt x="21120" y="4914"/>
                </a:cubicBezTo>
                <a:cubicBezTo>
                  <a:pt x="21132" y="4914"/>
                  <a:pt x="21176" y="4883"/>
                  <a:pt x="21198" y="4883"/>
                </a:cubicBezTo>
                <a:cubicBezTo>
                  <a:pt x="21201" y="4883"/>
                  <a:pt x="21204" y="4883"/>
                  <a:pt x="21206" y="4886"/>
                </a:cubicBezTo>
                <a:cubicBezTo>
                  <a:pt x="21199" y="4878"/>
                  <a:pt x="21188" y="4875"/>
                  <a:pt x="21177" y="4875"/>
                </a:cubicBezTo>
                <a:cubicBezTo>
                  <a:pt x="21167" y="4875"/>
                  <a:pt x="21156" y="4878"/>
                  <a:pt x="21149" y="4886"/>
                </a:cubicBezTo>
                <a:cubicBezTo>
                  <a:pt x="21142" y="4889"/>
                  <a:pt x="21133" y="4891"/>
                  <a:pt x="21126" y="4891"/>
                </a:cubicBezTo>
                <a:cubicBezTo>
                  <a:pt x="21102" y="4891"/>
                  <a:pt x="21080" y="4875"/>
                  <a:pt x="21091" y="4842"/>
                </a:cubicBezTo>
                <a:lnTo>
                  <a:pt x="21120" y="4828"/>
                </a:lnTo>
                <a:lnTo>
                  <a:pt x="21177" y="4828"/>
                </a:lnTo>
                <a:cubicBezTo>
                  <a:pt x="21195" y="4837"/>
                  <a:pt x="21212" y="4846"/>
                  <a:pt x="21228" y="4854"/>
                </a:cubicBezTo>
                <a:lnTo>
                  <a:pt x="21228" y="4854"/>
                </a:lnTo>
                <a:cubicBezTo>
                  <a:pt x="21232" y="4834"/>
                  <a:pt x="21235" y="4812"/>
                  <a:pt x="21235" y="4799"/>
                </a:cubicBezTo>
                <a:cubicBezTo>
                  <a:pt x="21225" y="4779"/>
                  <a:pt x="21229" y="4759"/>
                  <a:pt x="21242" y="4759"/>
                </a:cubicBezTo>
                <a:cubicBezTo>
                  <a:pt x="21248" y="4759"/>
                  <a:pt x="21255" y="4762"/>
                  <a:pt x="21264" y="4771"/>
                </a:cubicBezTo>
                <a:lnTo>
                  <a:pt x="21278" y="4756"/>
                </a:lnTo>
                <a:lnTo>
                  <a:pt x="21307" y="4742"/>
                </a:lnTo>
                <a:cubicBezTo>
                  <a:pt x="21312" y="4731"/>
                  <a:pt x="21328" y="4726"/>
                  <a:pt x="21347" y="4726"/>
                </a:cubicBezTo>
                <a:cubicBezTo>
                  <a:pt x="21377" y="4726"/>
                  <a:pt x="21413" y="4738"/>
                  <a:pt x="21422" y="4756"/>
                </a:cubicBezTo>
                <a:cubicBezTo>
                  <a:pt x="21429" y="4778"/>
                  <a:pt x="21443" y="4781"/>
                  <a:pt x="21458" y="4781"/>
                </a:cubicBezTo>
                <a:cubicBezTo>
                  <a:pt x="21461" y="4781"/>
                  <a:pt x="21464" y="4781"/>
                  <a:pt x="21467" y="4781"/>
                </a:cubicBezTo>
                <a:lnTo>
                  <a:pt x="21467" y="4781"/>
                </a:lnTo>
                <a:cubicBezTo>
                  <a:pt x="21477" y="4798"/>
                  <a:pt x="21487" y="4815"/>
                  <a:pt x="21494" y="4828"/>
                </a:cubicBezTo>
                <a:lnTo>
                  <a:pt x="21522" y="4828"/>
                </a:lnTo>
                <a:cubicBezTo>
                  <a:pt x="21537" y="4814"/>
                  <a:pt x="21537" y="4799"/>
                  <a:pt x="21537" y="4785"/>
                </a:cubicBezTo>
                <a:lnTo>
                  <a:pt x="21522" y="4742"/>
                </a:lnTo>
                <a:cubicBezTo>
                  <a:pt x="21508" y="4699"/>
                  <a:pt x="21508" y="4656"/>
                  <a:pt x="21508" y="4656"/>
                </a:cubicBezTo>
                <a:cubicBezTo>
                  <a:pt x="21504" y="4656"/>
                  <a:pt x="21499" y="4657"/>
                  <a:pt x="21493" y="4659"/>
                </a:cubicBezTo>
                <a:lnTo>
                  <a:pt x="21493" y="4659"/>
                </a:lnTo>
                <a:cubicBezTo>
                  <a:pt x="21506" y="4646"/>
                  <a:pt x="21526" y="4637"/>
                  <a:pt x="21539" y="4637"/>
                </a:cubicBezTo>
                <a:cubicBezTo>
                  <a:pt x="21544" y="4637"/>
                  <a:pt x="21548" y="4639"/>
                  <a:pt x="21551" y="4641"/>
                </a:cubicBezTo>
                <a:cubicBezTo>
                  <a:pt x="21565" y="4656"/>
                  <a:pt x="21580" y="4670"/>
                  <a:pt x="21580" y="4670"/>
                </a:cubicBezTo>
                <a:lnTo>
                  <a:pt x="21565" y="4684"/>
                </a:lnTo>
                <a:cubicBezTo>
                  <a:pt x="21551" y="4684"/>
                  <a:pt x="21551" y="4713"/>
                  <a:pt x="21551" y="4727"/>
                </a:cubicBezTo>
                <a:lnTo>
                  <a:pt x="21565" y="4742"/>
                </a:lnTo>
                <a:cubicBezTo>
                  <a:pt x="21580" y="4756"/>
                  <a:pt x="21594" y="4756"/>
                  <a:pt x="21608" y="4756"/>
                </a:cubicBezTo>
                <a:cubicBezTo>
                  <a:pt x="21623" y="4756"/>
                  <a:pt x="21623" y="4727"/>
                  <a:pt x="21637" y="4713"/>
                </a:cubicBezTo>
                <a:cubicBezTo>
                  <a:pt x="21637" y="4699"/>
                  <a:pt x="21637" y="4684"/>
                  <a:pt x="21637" y="4670"/>
                </a:cubicBezTo>
                <a:cubicBezTo>
                  <a:pt x="21637" y="4660"/>
                  <a:pt x="21644" y="4650"/>
                  <a:pt x="21654" y="4650"/>
                </a:cubicBezTo>
                <a:cubicBezTo>
                  <a:pt x="21658" y="4650"/>
                  <a:pt x="21662" y="4651"/>
                  <a:pt x="21666" y="4656"/>
                </a:cubicBezTo>
                <a:cubicBezTo>
                  <a:pt x="21680" y="4670"/>
                  <a:pt x="21680" y="4713"/>
                  <a:pt x="21680" y="4742"/>
                </a:cubicBezTo>
                <a:cubicBezTo>
                  <a:pt x="21680" y="4756"/>
                  <a:pt x="21709" y="4756"/>
                  <a:pt x="21709" y="4756"/>
                </a:cubicBezTo>
                <a:cubicBezTo>
                  <a:pt x="21709" y="4756"/>
                  <a:pt x="21722" y="4750"/>
                  <a:pt x="21739" y="4750"/>
                </a:cubicBezTo>
                <a:cubicBezTo>
                  <a:pt x="21747" y="4750"/>
                  <a:pt x="21757" y="4751"/>
                  <a:pt x="21767" y="4756"/>
                </a:cubicBezTo>
                <a:lnTo>
                  <a:pt x="21752" y="4699"/>
                </a:lnTo>
                <a:lnTo>
                  <a:pt x="21752" y="4684"/>
                </a:lnTo>
                <a:cubicBezTo>
                  <a:pt x="21752" y="4677"/>
                  <a:pt x="21755" y="4675"/>
                  <a:pt x="21761" y="4675"/>
                </a:cubicBezTo>
                <a:cubicBezTo>
                  <a:pt x="21778" y="4675"/>
                  <a:pt x="21817" y="4702"/>
                  <a:pt x="21838" y="4713"/>
                </a:cubicBezTo>
                <a:cubicBezTo>
                  <a:pt x="21846" y="4721"/>
                  <a:pt x="21853" y="4725"/>
                  <a:pt x="21859" y="4725"/>
                </a:cubicBezTo>
                <a:cubicBezTo>
                  <a:pt x="21861" y="4725"/>
                  <a:pt x="21864" y="4724"/>
                  <a:pt x="21866" y="4723"/>
                </a:cubicBezTo>
                <a:lnTo>
                  <a:pt x="21866" y="4723"/>
                </a:lnTo>
                <a:cubicBezTo>
                  <a:pt x="21871" y="4742"/>
                  <a:pt x="21926" y="4742"/>
                  <a:pt x="21939" y="4742"/>
                </a:cubicBezTo>
                <a:cubicBezTo>
                  <a:pt x="21968" y="4727"/>
                  <a:pt x="21968" y="4713"/>
                  <a:pt x="21953" y="4699"/>
                </a:cubicBezTo>
                <a:lnTo>
                  <a:pt x="21953" y="4670"/>
                </a:lnTo>
                <a:cubicBezTo>
                  <a:pt x="21968" y="4627"/>
                  <a:pt x="21939" y="4613"/>
                  <a:pt x="21910" y="4613"/>
                </a:cubicBezTo>
                <a:cubicBezTo>
                  <a:pt x="21896" y="4627"/>
                  <a:pt x="21896" y="4656"/>
                  <a:pt x="21910" y="4684"/>
                </a:cubicBezTo>
                <a:lnTo>
                  <a:pt x="21881" y="4713"/>
                </a:lnTo>
                <a:lnTo>
                  <a:pt x="21874" y="4713"/>
                </a:lnTo>
                <a:cubicBezTo>
                  <a:pt x="21872" y="4718"/>
                  <a:pt x="21869" y="4721"/>
                  <a:pt x="21866" y="4723"/>
                </a:cubicBezTo>
                <a:lnTo>
                  <a:pt x="21866" y="4723"/>
                </a:lnTo>
                <a:cubicBezTo>
                  <a:pt x="21865" y="4720"/>
                  <a:pt x="21865" y="4717"/>
                  <a:pt x="21867" y="4713"/>
                </a:cubicBezTo>
                <a:lnTo>
                  <a:pt x="21874" y="4713"/>
                </a:lnTo>
                <a:cubicBezTo>
                  <a:pt x="21879" y="4703"/>
                  <a:pt x="21881" y="4688"/>
                  <a:pt x="21881" y="4670"/>
                </a:cubicBezTo>
                <a:lnTo>
                  <a:pt x="21881" y="4641"/>
                </a:lnTo>
                <a:lnTo>
                  <a:pt x="21896" y="4598"/>
                </a:lnTo>
                <a:cubicBezTo>
                  <a:pt x="21901" y="4603"/>
                  <a:pt x="21907" y="4605"/>
                  <a:pt x="21914" y="4605"/>
                </a:cubicBezTo>
                <a:cubicBezTo>
                  <a:pt x="21928" y="4605"/>
                  <a:pt x="21944" y="4598"/>
                  <a:pt x="21953" y="4598"/>
                </a:cubicBezTo>
                <a:cubicBezTo>
                  <a:pt x="21953" y="4598"/>
                  <a:pt x="21953" y="4569"/>
                  <a:pt x="21953" y="4555"/>
                </a:cubicBezTo>
                <a:lnTo>
                  <a:pt x="21953" y="4541"/>
                </a:lnTo>
                <a:cubicBezTo>
                  <a:pt x="21968" y="4526"/>
                  <a:pt x="21968" y="4512"/>
                  <a:pt x="21982" y="4498"/>
                </a:cubicBezTo>
                <a:cubicBezTo>
                  <a:pt x="21982" y="4498"/>
                  <a:pt x="21996" y="4512"/>
                  <a:pt x="21996" y="4512"/>
                </a:cubicBezTo>
                <a:lnTo>
                  <a:pt x="22004" y="4552"/>
                </a:lnTo>
                <a:lnTo>
                  <a:pt x="22004" y="4552"/>
                </a:lnTo>
                <a:cubicBezTo>
                  <a:pt x="21992" y="4547"/>
                  <a:pt x="21980" y="4544"/>
                  <a:pt x="21971" y="4544"/>
                </a:cubicBezTo>
                <a:cubicBezTo>
                  <a:pt x="21960" y="4544"/>
                  <a:pt x="21953" y="4548"/>
                  <a:pt x="21953" y="4555"/>
                </a:cubicBezTo>
                <a:cubicBezTo>
                  <a:pt x="21968" y="4569"/>
                  <a:pt x="21996" y="4613"/>
                  <a:pt x="22025" y="4627"/>
                </a:cubicBezTo>
                <a:cubicBezTo>
                  <a:pt x="22028" y="4628"/>
                  <a:pt x="22031" y="4629"/>
                  <a:pt x="22033" y="4629"/>
                </a:cubicBezTo>
                <a:cubicBezTo>
                  <a:pt x="22043" y="4629"/>
                  <a:pt x="22047" y="4618"/>
                  <a:pt x="22044" y="4603"/>
                </a:cubicBezTo>
                <a:lnTo>
                  <a:pt x="22044" y="4603"/>
                </a:lnTo>
                <a:cubicBezTo>
                  <a:pt x="22056" y="4608"/>
                  <a:pt x="22067" y="4611"/>
                  <a:pt x="22077" y="4611"/>
                </a:cubicBezTo>
                <a:cubicBezTo>
                  <a:pt x="22093" y="4611"/>
                  <a:pt x="22105" y="4603"/>
                  <a:pt x="22111" y="4584"/>
                </a:cubicBezTo>
                <a:lnTo>
                  <a:pt x="22111" y="4641"/>
                </a:lnTo>
                <a:cubicBezTo>
                  <a:pt x="22126" y="4670"/>
                  <a:pt x="22111" y="4713"/>
                  <a:pt x="22140" y="4713"/>
                </a:cubicBezTo>
                <a:cubicBezTo>
                  <a:pt x="22149" y="4713"/>
                  <a:pt x="22158" y="4702"/>
                  <a:pt x="22166" y="4691"/>
                </a:cubicBezTo>
                <a:lnTo>
                  <a:pt x="22166" y="4691"/>
                </a:lnTo>
                <a:cubicBezTo>
                  <a:pt x="22174" y="4696"/>
                  <a:pt x="22184" y="4699"/>
                  <a:pt x="22198" y="4699"/>
                </a:cubicBezTo>
                <a:cubicBezTo>
                  <a:pt x="22207" y="4699"/>
                  <a:pt x="22236" y="4705"/>
                  <a:pt x="22258" y="4705"/>
                </a:cubicBezTo>
                <a:cubicBezTo>
                  <a:pt x="22269" y="4705"/>
                  <a:pt x="22279" y="4704"/>
                  <a:pt x="22284" y="4699"/>
                </a:cubicBezTo>
                <a:cubicBezTo>
                  <a:pt x="22284" y="4699"/>
                  <a:pt x="22298" y="4684"/>
                  <a:pt x="22298" y="4656"/>
                </a:cubicBezTo>
                <a:lnTo>
                  <a:pt x="22284" y="4656"/>
                </a:lnTo>
                <a:lnTo>
                  <a:pt x="22257" y="4638"/>
                </a:lnTo>
                <a:lnTo>
                  <a:pt x="22257" y="4638"/>
                </a:lnTo>
                <a:cubicBezTo>
                  <a:pt x="22255" y="4638"/>
                  <a:pt x="22253" y="4638"/>
                  <a:pt x="22251" y="4638"/>
                </a:cubicBezTo>
                <a:cubicBezTo>
                  <a:pt x="22223" y="4638"/>
                  <a:pt x="22198" y="4641"/>
                  <a:pt x="22198" y="4656"/>
                </a:cubicBezTo>
                <a:lnTo>
                  <a:pt x="22183" y="4670"/>
                </a:lnTo>
                <a:cubicBezTo>
                  <a:pt x="22178" y="4676"/>
                  <a:pt x="22172" y="4683"/>
                  <a:pt x="22166" y="4691"/>
                </a:cubicBezTo>
                <a:lnTo>
                  <a:pt x="22166" y="4691"/>
                </a:lnTo>
                <a:cubicBezTo>
                  <a:pt x="22158" y="4685"/>
                  <a:pt x="22154" y="4678"/>
                  <a:pt x="22154" y="4670"/>
                </a:cubicBezTo>
                <a:cubicBezTo>
                  <a:pt x="22154" y="4647"/>
                  <a:pt x="22183" y="4623"/>
                  <a:pt x="22217" y="4623"/>
                </a:cubicBezTo>
                <a:cubicBezTo>
                  <a:pt x="22225" y="4623"/>
                  <a:pt x="22233" y="4624"/>
                  <a:pt x="22241" y="4627"/>
                </a:cubicBezTo>
                <a:lnTo>
                  <a:pt x="22257" y="4638"/>
                </a:lnTo>
                <a:lnTo>
                  <a:pt x="22257" y="4638"/>
                </a:lnTo>
                <a:cubicBezTo>
                  <a:pt x="22284" y="4638"/>
                  <a:pt x="22313" y="4641"/>
                  <a:pt x="22327" y="4641"/>
                </a:cubicBezTo>
                <a:cubicBezTo>
                  <a:pt x="22370" y="4641"/>
                  <a:pt x="22384" y="4584"/>
                  <a:pt x="22384" y="4555"/>
                </a:cubicBezTo>
                <a:cubicBezTo>
                  <a:pt x="22384" y="4541"/>
                  <a:pt x="22370" y="4526"/>
                  <a:pt x="22356" y="4526"/>
                </a:cubicBezTo>
                <a:lnTo>
                  <a:pt x="22341" y="4526"/>
                </a:lnTo>
                <a:cubicBezTo>
                  <a:pt x="22341" y="4526"/>
                  <a:pt x="22327" y="4498"/>
                  <a:pt x="22327" y="4498"/>
                </a:cubicBezTo>
                <a:lnTo>
                  <a:pt x="22327" y="4493"/>
                </a:lnTo>
                <a:lnTo>
                  <a:pt x="22327" y="4493"/>
                </a:lnTo>
                <a:cubicBezTo>
                  <a:pt x="22325" y="4494"/>
                  <a:pt x="22323" y="4494"/>
                  <a:pt x="22321" y="4494"/>
                </a:cubicBezTo>
                <a:cubicBezTo>
                  <a:pt x="22309" y="4494"/>
                  <a:pt x="22295" y="4486"/>
                  <a:pt x="22284" y="4469"/>
                </a:cubicBezTo>
                <a:lnTo>
                  <a:pt x="22327" y="4426"/>
                </a:lnTo>
                <a:lnTo>
                  <a:pt x="22341" y="4411"/>
                </a:lnTo>
                <a:cubicBezTo>
                  <a:pt x="22341" y="4397"/>
                  <a:pt x="22356" y="4340"/>
                  <a:pt x="22384" y="4296"/>
                </a:cubicBezTo>
                <a:lnTo>
                  <a:pt x="22427" y="4282"/>
                </a:lnTo>
                <a:cubicBezTo>
                  <a:pt x="22427" y="4282"/>
                  <a:pt x="22442" y="4296"/>
                  <a:pt x="22456" y="4311"/>
                </a:cubicBezTo>
                <a:cubicBezTo>
                  <a:pt x="22456" y="4325"/>
                  <a:pt x="22356" y="4383"/>
                  <a:pt x="22356" y="4440"/>
                </a:cubicBezTo>
                <a:cubicBezTo>
                  <a:pt x="22356" y="4455"/>
                  <a:pt x="22353" y="4467"/>
                  <a:pt x="22348" y="4476"/>
                </a:cubicBezTo>
                <a:lnTo>
                  <a:pt x="22348" y="4476"/>
                </a:lnTo>
                <a:cubicBezTo>
                  <a:pt x="22352" y="4476"/>
                  <a:pt x="22358" y="4476"/>
                  <a:pt x="22363" y="4476"/>
                </a:cubicBezTo>
                <a:cubicBezTo>
                  <a:pt x="22377" y="4476"/>
                  <a:pt x="22391" y="4476"/>
                  <a:pt x="22399" y="4469"/>
                </a:cubicBezTo>
                <a:cubicBezTo>
                  <a:pt x="22410" y="4457"/>
                  <a:pt x="22450" y="4436"/>
                  <a:pt x="22473" y="4436"/>
                </a:cubicBezTo>
                <a:cubicBezTo>
                  <a:pt x="22478" y="4436"/>
                  <a:pt x="22482" y="4437"/>
                  <a:pt x="22485" y="4440"/>
                </a:cubicBezTo>
                <a:cubicBezTo>
                  <a:pt x="22499" y="4455"/>
                  <a:pt x="22514" y="4483"/>
                  <a:pt x="22514" y="4526"/>
                </a:cubicBezTo>
                <a:lnTo>
                  <a:pt x="22514" y="4555"/>
                </a:lnTo>
                <a:lnTo>
                  <a:pt x="22514" y="4569"/>
                </a:lnTo>
                <a:cubicBezTo>
                  <a:pt x="22514" y="4569"/>
                  <a:pt x="22542" y="4569"/>
                  <a:pt x="22571" y="4541"/>
                </a:cubicBezTo>
                <a:lnTo>
                  <a:pt x="22600" y="4569"/>
                </a:lnTo>
                <a:lnTo>
                  <a:pt x="22629" y="4598"/>
                </a:lnTo>
                <a:cubicBezTo>
                  <a:pt x="22630" y="4599"/>
                  <a:pt x="22631" y="4600"/>
                  <a:pt x="22633" y="4600"/>
                </a:cubicBezTo>
                <a:cubicBezTo>
                  <a:pt x="22652" y="4600"/>
                  <a:pt x="22703" y="4525"/>
                  <a:pt x="22729" y="4512"/>
                </a:cubicBezTo>
                <a:cubicBezTo>
                  <a:pt x="22758" y="4483"/>
                  <a:pt x="22715" y="4469"/>
                  <a:pt x="22700" y="4469"/>
                </a:cubicBezTo>
                <a:cubicBezTo>
                  <a:pt x="22686" y="4469"/>
                  <a:pt x="22672" y="4440"/>
                  <a:pt x="22686" y="4397"/>
                </a:cubicBezTo>
                <a:lnTo>
                  <a:pt x="22686" y="4368"/>
                </a:lnTo>
                <a:cubicBezTo>
                  <a:pt x="22686" y="4358"/>
                  <a:pt x="22679" y="4348"/>
                  <a:pt x="22670" y="4348"/>
                </a:cubicBezTo>
                <a:cubicBezTo>
                  <a:pt x="22666" y="4348"/>
                  <a:pt x="22662" y="4350"/>
                  <a:pt x="22657" y="4354"/>
                </a:cubicBezTo>
                <a:lnTo>
                  <a:pt x="22643" y="4383"/>
                </a:lnTo>
                <a:cubicBezTo>
                  <a:pt x="22643" y="4414"/>
                  <a:pt x="22635" y="4437"/>
                  <a:pt x="22615" y="4437"/>
                </a:cubicBezTo>
                <a:cubicBezTo>
                  <a:pt x="22607" y="4437"/>
                  <a:pt x="22597" y="4434"/>
                  <a:pt x="22585" y="4426"/>
                </a:cubicBezTo>
                <a:lnTo>
                  <a:pt x="22571" y="4411"/>
                </a:lnTo>
                <a:cubicBezTo>
                  <a:pt x="22557" y="4397"/>
                  <a:pt x="22557" y="4368"/>
                  <a:pt x="22557" y="4368"/>
                </a:cubicBezTo>
                <a:cubicBezTo>
                  <a:pt x="22571" y="4354"/>
                  <a:pt x="22585" y="4340"/>
                  <a:pt x="22585" y="4340"/>
                </a:cubicBezTo>
                <a:cubicBezTo>
                  <a:pt x="22593" y="4342"/>
                  <a:pt x="22600" y="4343"/>
                  <a:pt x="22605" y="4343"/>
                </a:cubicBezTo>
                <a:cubicBezTo>
                  <a:pt x="22621" y="4343"/>
                  <a:pt x="22626" y="4332"/>
                  <a:pt x="22628" y="4318"/>
                </a:cubicBezTo>
                <a:lnTo>
                  <a:pt x="22628" y="4318"/>
                </a:lnTo>
                <a:cubicBezTo>
                  <a:pt x="22632" y="4321"/>
                  <a:pt x="22637" y="4323"/>
                  <a:pt x="22643" y="4325"/>
                </a:cubicBezTo>
                <a:lnTo>
                  <a:pt x="22657" y="4325"/>
                </a:lnTo>
                <a:cubicBezTo>
                  <a:pt x="22657" y="4326"/>
                  <a:pt x="22657" y="4327"/>
                  <a:pt x="22658" y="4327"/>
                </a:cubicBezTo>
                <a:cubicBezTo>
                  <a:pt x="22660" y="4327"/>
                  <a:pt x="22670" y="4266"/>
                  <a:pt x="22657" y="4253"/>
                </a:cubicBezTo>
                <a:cubicBezTo>
                  <a:pt x="22650" y="4246"/>
                  <a:pt x="22643" y="4243"/>
                  <a:pt x="22636" y="4243"/>
                </a:cubicBezTo>
                <a:cubicBezTo>
                  <a:pt x="22629" y="4243"/>
                  <a:pt x="22622" y="4246"/>
                  <a:pt x="22615" y="4252"/>
                </a:cubicBezTo>
                <a:lnTo>
                  <a:pt x="22615" y="4252"/>
                </a:lnTo>
                <a:cubicBezTo>
                  <a:pt x="22619" y="4222"/>
                  <a:pt x="22635" y="4177"/>
                  <a:pt x="22672" y="4153"/>
                </a:cubicBezTo>
                <a:lnTo>
                  <a:pt x="22672" y="4081"/>
                </a:lnTo>
                <a:cubicBezTo>
                  <a:pt x="22700" y="4081"/>
                  <a:pt x="22715" y="4095"/>
                  <a:pt x="22715" y="4095"/>
                </a:cubicBezTo>
                <a:cubicBezTo>
                  <a:pt x="22715" y="4110"/>
                  <a:pt x="22657" y="4196"/>
                  <a:pt x="22672" y="4239"/>
                </a:cubicBezTo>
                <a:cubicBezTo>
                  <a:pt x="22672" y="4282"/>
                  <a:pt x="22743" y="4296"/>
                  <a:pt x="22772" y="4296"/>
                </a:cubicBezTo>
                <a:cubicBezTo>
                  <a:pt x="22801" y="4296"/>
                  <a:pt x="22787" y="4325"/>
                  <a:pt x="22772" y="4340"/>
                </a:cubicBezTo>
                <a:cubicBezTo>
                  <a:pt x="22772" y="4354"/>
                  <a:pt x="22801" y="4383"/>
                  <a:pt x="22815" y="4397"/>
                </a:cubicBezTo>
                <a:cubicBezTo>
                  <a:pt x="22818" y="4399"/>
                  <a:pt x="22821" y="4399"/>
                  <a:pt x="22824" y="4399"/>
                </a:cubicBezTo>
                <a:cubicBezTo>
                  <a:pt x="22847" y="4399"/>
                  <a:pt x="22858" y="4351"/>
                  <a:pt x="22858" y="4325"/>
                </a:cubicBezTo>
                <a:cubicBezTo>
                  <a:pt x="22858" y="4311"/>
                  <a:pt x="22887" y="4296"/>
                  <a:pt x="22902" y="4296"/>
                </a:cubicBezTo>
                <a:cubicBezTo>
                  <a:pt x="22902" y="4298"/>
                  <a:pt x="22902" y="4299"/>
                  <a:pt x="22904" y="4299"/>
                </a:cubicBezTo>
                <a:cubicBezTo>
                  <a:pt x="22913" y="4299"/>
                  <a:pt x="22947" y="4266"/>
                  <a:pt x="22959" y="4253"/>
                </a:cubicBezTo>
                <a:cubicBezTo>
                  <a:pt x="22973" y="4239"/>
                  <a:pt x="22988" y="4225"/>
                  <a:pt x="23002" y="4225"/>
                </a:cubicBezTo>
                <a:lnTo>
                  <a:pt x="23016" y="4225"/>
                </a:lnTo>
                <a:lnTo>
                  <a:pt x="23016" y="4239"/>
                </a:lnTo>
                <a:cubicBezTo>
                  <a:pt x="23016" y="4253"/>
                  <a:pt x="22973" y="4311"/>
                  <a:pt x="22959" y="4311"/>
                </a:cubicBezTo>
                <a:cubicBezTo>
                  <a:pt x="22945" y="4325"/>
                  <a:pt x="22973" y="4383"/>
                  <a:pt x="22973" y="4397"/>
                </a:cubicBezTo>
                <a:cubicBezTo>
                  <a:pt x="22988" y="4411"/>
                  <a:pt x="22959" y="4440"/>
                  <a:pt x="22945" y="4440"/>
                </a:cubicBezTo>
                <a:cubicBezTo>
                  <a:pt x="22930" y="4440"/>
                  <a:pt x="22945" y="4469"/>
                  <a:pt x="22945" y="4483"/>
                </a:cubicBezTo>
                <a:cubicBezTo>
                  <a:pt x="22959" y="4483"/>
                  <a:pt x="23002" y="4469"/>
                  <a:pt x="23045" y="4440"/>
                </a:cubicBezTo>
                <a:lnTo>
                  <a:pt x="23031" y="4383"/>
                </a:lnTo>
                <a:lnTo>
                  <a:pt x="23031" y="4368"/>
                </a:lnTo>
                <a:cubicBezTo>
                  <a:pt x="23031" y="4354"/>
                  <a:pt x="23074" y="4325"/>
                  <a:pt x="23074" y="4311"/>
                </a:cubicBezTo>
                <a:cubicBezTo>
                  <a:pt x="23074" y="4282"/>
                  <a:pt x="23031" y="4167"/>
                  <a:pt x="23002" y="4153"/>
                </a:cubicBezTo>
                <a:cubicBezTo>
                  <a:pt x="22991" y="4142"/>
                  <a:pt x="22980" y="4137"/>
                  <a:pt x="22971" y="4137"/>
                </a:cubicBezTo>
                <a:cubicBezTo>
                  <a:pt x="22956" y="4137"/>
                  <a:pt x="22945" y="4149"/>
                  <a:pt x="22945" y="4167"/>
                </a:cubicBezTo>
                <a:cubicBezTo>
                  <a:pt x="22945" y="4182"/>
                  <a:pt x="22916" y="4182"/>
                  <a:pt x="22887" y="4182"/>
                </a:cubicBezTo>
                <a:lnTo>
                  <a:pt x="22873" y="4196"/>
                </a:lnTo>
                <a:cubicBezTo>
                  <a:pt x="22870" y="4197"/>
                  <a:pt x="22867" y="4198"/>
                  <a:pt x="22865" y="4198"/>
                </a:cubicBezTo>
                <a:cubicBezTo>
                  <a:pt x="22846" y="4198"/>
                  <a:pt x="22828" y="4168"/>
                  <a:pt x="22820" y="4168"/>
                </a:cubicBezTo>
                <a:cubicBezTo>
                  <a:pt x="22817" y="4168"/>
                  <a:pt x="22815" y="4171"/>
                  <a:pt x="22815" y="4182"/>
                </a:cubicBezTo>
                <a:cubicBezTo>
                  <a:pt x="22801" y="4225"/>
                  <a:pt x="22772" y="4210"/>
                  <a:pt x="22772" y="4225"/>
                </a:cubicBezTo>
                <a:cubicBezTo>
                  <a:pt x="22758" y="4239"/>
                  <a:pt x="22758" y="4239"/>
                  <a:pt x="22758" y="4239"/>
                </a:cubicBezTo>
                <a:cubicBezTo>
                  <a:pt x="22743" y="4225"/>
                  <a:pt x="22729" y="4225"/>
                  <a:pt x="22715" y="4210"/>
                </a:cubicBezTo>
                <a:lnTo>
                  <a:pt x="22715" y="4196"/>
                </a:lnTo>
                <a:cubicBezTo>
                  <a:pt x="22715" y="4182"/>
                  <a:pt x="22758" y="4138"/>
                  <a:pt x="22787" y="4095"/>
                </a:cubicBezTo>
                <a:lnTo>
                  <a:pt x="22858" y="4095"/>
                </a:lnTo>
                <a:cubicBezTo>
                  <a:pt x="22869" y="4063"/>
                  <a:pt x="22848" y="4047"/>
                  <a:pt x="22830" y="4047"/>
                </a:cubicBezTo>
                <a:cubicBezTo>
                  <a:pt x="22824" y="4047"/>
                  <a:pt x="22819" y="4049"/>
                  <a:pt x="22815" y="4052"/>
                </a:cubicBezTo>
                <a:cubicBezTo>
                  <a:pt x="22806" y="4052"/>
                  <a:pt x="22790" y="4059"/>
                  <a:pt x="22776" y="4059"/>
                </a:cubicBezTo>
                <a:cubicBezTo>
                  <a:pt x="22769" y="4059"/>
                  <a:pt x="22763" y="4057"/>
                  <a:pt x="22758" y="4052"/>
                </a:cubicBezTo>
                <a:lnTo>
                  <a:pt x="22758" y="4023"/>
                </a:lnTo>
                <a:lnTo>
                  <a:pt x="22772" y="4009"/>
                </a:lnTo>
                <a:cubicBezTo>
                  <a:pt x="22772" y="3995"/>
                  <a:pt x="22758" y="3980"/>
                  <a:pt x="22758" y="3980"/>
                </a:cubicBezTo>
                <a:cubicBezTo>
                  <a:pt x="22758" y="3980"/>
                  <a:pt x="22729" y="4009"/>
                  <a:pt x="22700" y="4038"/>
                </a:cubicBezTo>
                <a:lnTo>
                  <a:pt x="22700" y="3966"/>
                </a:lnTo>
                <a:lnTo>
                  <a:pt x="22686" y="3966"/>
                </a:lnTo>
                <a:cubicBezTo>
                  <a:pt x="22686" y="3959"/>
                  <a:pt x="22679" y="3955"/>
                  <a:pt x="22666" y="3955"/>
                </a:cubicBezTo>
                <a:cubicBezTo>
                  <a:pt x="22654" y="3955"/>
                  <a:pt x="22636" y="3959"/>
                  <a:pt x="22614" y="3966"/>
                </a:cubicBezTo>
                <a:lnTo>
                  <a:pt x="22600" y="3923"/>
                </a:lnTo>
                <a:lnTo>
                  <a:pt x="22585" y="3851"/>
                </a:lnTo>
                <a:cubicBezTo>
                  <a:pt x="22571" y="3858"/>
                  <a:pt x="22550" y="3862"/>
                  <a:pt x="22530" y="3862"/>
                </a:cubicBezTo>
                <a:cubicBezTo>
                  <a:pt x="22510" y="3862"/>
                  <a:pt x="22492" y="3858"/>
                  <a:pt x="22485" y="3851"/>
                </a:cubicBezTo>
                <a:cubicBezTo>
                  <a:pt x="22485" y="3849"/>
                  <a:pt x="22483" y="3848"/>
                  <a:pt x="22480" y="3848"/>
                </a:cubicBezTo>
                <a:cubicBezTo>
                  <a:pt x="22466" y="3848"/>
                  <a:pt x="22432" y="3861"/>
                  <a:pt x="22408" y="3861"/>
                </a:cubicBezTo>
                <a:cubicBezTo>
                  <a:pt x="22397" y="3861"/>
                  <a:pt x="22388" y="3859"/>
                  <a:pt x="22384" y="3851"/>
                </a:cubicBezTo>
                <a:cubicBezTo>
                  <a:pt x="22370" y="3822"/>
                  <a:pt x="22341" y="3822"/>
                  <a:pt x="22341" y="3822"/>
                </a:cubicBezTo>
                <a:lnTo>
                  <a:pt x="22341" y="3822"/>
                </a:lnTo>
                <a:cubicBezTo>
                  <a:pt x="22327" y="3837"/>
                  <a:pt x="22356" y="3865"/>
                  <a:pt x="22370" y="3880"/>
                </a:cubicBezTo>
                <a:cubicBezTo>
                  <a:pt x="22384" y="3894"/>
                  <a:pt x="22384" y="3909"/>
                  <a:pt x="22370" y="3923"/>
                </a:cubicBezTo>
                <a:lnTo>
                  <a:pt x="22341" y="3923"/>
                </a:lnTo>
                <a:lnTo>
                  <a:pt x="22327" y="3909"/>
                </a:lnTo>
                <a:cubicBezTo>
                  <a:pt x="22312" y="3909"/>
                  <a:pt x="22298" y="3952"/>
                  <a:pt x="22298" y="3952"/>
                </a:cubicBezTo>
                <a:cubicBezTo>
                  <a:pt x="22284" y="3966"/>
                  <a:pt x="22269" y="3980"/>
                  <a:pt x="22255" y="3995"/>
                </a:cubicBezTo>
                <a:lnTo>
                  <a:pt x="22255" y="4009"/>
                </a:lnTo>
                <a:lnTo>
                  <a:pt x="22241" y="4009"/>
                </a:lnTo>
                <a:cubicBezTo>
                  <a:pt x="22239" y="4011"/>
                  <a:pt x="22237" y="4011"/>
                  <a:pt x="22235" y="4011"/>
                </a:cubicBezTo>
                <a:cubicBezTo>
                  <a:pt x="22220" y="4011"/>
                  <a:pt x="22199" y="3964"/>
                  <a:pt x="22212" y="3952"/>
                </a:cubicBezTo>
                <a:cubicBezTo>
                  <a:pt x="22212" y="3952"/>
                  <a:pt x="22255" y="3909"/>
                  <a:pt x="22269" y="3909"/>
                </a:cubicBezTo>
                <a:cubicBezTo>
                  <a:pt x="22269" y="3894"/>
                  <a:pt x="22269" y="3865"/>
                  <a:pt x="22255" y="3837"/>
                </a:cubicBezTo>
                <a:lnTo>
                  <a:pt x="22241" y="3865"/>
                </a:lnTo>
                <a:cubicBezTo>
                  <a:pt x="22212" y="3923"/>
                  <a:pt x="22169" y="3909"/>
                  <a:pt x="22140" y="3937"/>
                </a:cubicBezTo>
                <a:cubicBezTo>
                  <a:pt x="22130" y="3947"/>
                  <a:pt x="22119" y="3948"/>
                  <a:pt x="22108" y="3948"/>
                </a:cubicBezTo>
                <a:cubicBezTo>
                  <a:pt x="22103" y="3948"/>
                  <a:pt x="22097" y="3948"/>
                  <a:pt x="22092" y="3948"/>
                </a:cubicBezTo>
                <a:cubicBezTo>
                  <a:pt x="22075" y="3948"/>
                  <a:pt x="22061" y="3952"/>
                  <a:pt x="22054" y="3980"/>
                </a:cubicBezTo>
                <a:lnTo>
                  <a:pt x="22054" y="3995"/>
                </a:lnTo>
                <a:cubicBezTo>
                  <a:pt x="22054" y="4009"/>
                  <a:pt x="22068" y="4023"/>
                  <a:pt x="22083" y="4038"/>
                </a:cubicBezTo>
                <a:lnTo>
                  <a:pt x="22126" y="3980"/>
                </a:lnTo>
                <a:lnTo>
                  <a:pt x="22126" y="3980"/>
                </a:lnTo>
                <a:cubicBezTo>
                  <a:pt x="22140" y="4023"/>
                  <a:pt x="22097" y="4095"/>
                  <a:pt x="22083" y="4095"/>
                </a:cubicBezTo>
                <a:cubicBezTo>
                  <a:pt x="22068" y="4110"/>
                  <a:pt x="22054" y="4124"/>
                  <a:pt x="22054" y="4124"/>
                </a:cubicBezTo>
                <a:lnTo>
                  <a:pt x="22068" y="4138"/>
                </a:lnTo>
                <a:lnTo>
                  <a:pt x="22068" y="4153"/>
                </a:lnTo>
                <a:cubicBezTo>
                  <a:pt x="22083" y="4182"/>
                  <a:pt x="22068" y="4196"/>
                  <a:pt x="22054" y="4196"/>
                </a:cubicBezTo>
                <a:lnTo>
                  <a:pt x="22025" y="4225"/>
                </a:lnTo>
                <a:cubicBezTo>
                  <a:pt x="22025" y="4225"/>
                  <a:pt x="22011" y="4196"/>
                  <a:pt x="21996" y="4182"/>
                </a:cubicBezTo>
                <a:lnTo>
                  <a:pt x="21996" y="4167"/>
                </a:lnTo>
                <a:cubicBezTo>
                  <a:pt x="21996" y="4156"/>
                  <a:pt x="21982" y="4152"/>
                  <a:pt x="21964" y="4152"/>
                </a:cubicBezTo>
                <a:cubicBezTo>
                  <a:pt x="21934" y="4152"/>
                  <a:pt x="21896" y="4164"/>
                  <a:pt x="21896" y="4182"/>
                </a:cubicBezTo>
                <a:cubicBezTo>
                  <a:pt x="21889" y="4189"/>
                  <a:pt x="21849" y="4189"/>
                  <a:pt x="21804" y="4189"/>
                </a:cubicBezTo>
                <a:cubicBezTo>
                  <a:pt x="21759" y="4189"/>
                  <a:pt x="21709" y="4189"/>
                  <a:pt x="21680" y="4196"/>
                </a:cubicBezTo>
                <a:cubicBezTo>
                  <a:pt x="21623" y="4225"/>
                  <a:pt x="21594" y="4383"/>
                  <a:pt x="21608" y="4440"/>
                </a:cubicBezTo>
                <a:cubicBezTo>
                  <a:pt x="21608" y="4464"/>
                  <a:pt x="21596" y="4473"/>
                  <a:pt x="21581" y="4473"/>
                </a:cubicBezTo>
                <a:cubicBezTo>
                  <a:pt x="21561" y="4473"/>
                  <a:pt x="21537" y="4457"/>
                  <a:pt x="21537" y="4440"/>
                </a:cubicBezTo>
                <a:cubicBezTo>
                  <a:pt x="21537" y="4423"/>
                  <a:pt x="21528" y="4417"/>
                  <a:pt x="21516" y="4417"/>
                </a:cubicBezTo>
                <a:cubicBezTo>
                  <a:pt x="21498" y="4417"/>
                  <a:pt x="21474" y="4431"/>
                  <a:pt x="21465" y="4440"/>
                </a:cubicBezTo>
                <a:cubicBezTo>
                  <a:pt x="21461" y="4444"/>
                  <a:pt x="21455" y="4446"/>
                  <a:pt x="21449" y="4446"/>
                </a:cubicBezTo>
                <a:cubicBezTo>
                  <a:pt x="21435" y="4446"/>
                  <a:pt x="21418" y="4436"/>
                  <a:pt x="21407" y="4426"/>
                </a:cubicBezTo>
                <a:cubicBezTo>
                  <a:pt x="21393" y="4411"/>
                  <a:pt x="21422" y="4383"/>
                  <a:pt x="21422" y="4368"/>
                </a:cubicBezTo>
                <a:cubicBezTo>
                  <a:pt x="21436" y="4368"/>
                  <a:pt x="21407" y="4325"/>
                  <a:pt x="21393" y="4325"/>
                </a:cubicBezTo>
                <a:cubicBezTo>
                  <a:pt x="21379" y="4311"/>
                  <a:pt x="21350" y="4296"/>
                  <a:pt x="21336" y="4296"/>
                </a:cubicBezTo>
                <a:cubicBezTo>
                  <a:pt x="21329" y="4309"/>
                  <a:pt x="21320" y="4316"/>
                  <a:pt x="21310" y="4316"/>
                </a:cubicBezTo>
                <a:cubicBezTo>
                  <a:pt x="21298" y="4316"/>
                  <a:pt x="21286" y="4306"/>
                  <a:pt x="21278" y="4282"/>
                </a:cubicBezTo>
                <a:cubicBezTo>
                  <a:pt x="21272" y="4270"/>
                  <a:pt x="21266" y="4266"/>
                  <a:pt x="21259" y="4266"/>
                </a:cubicBezTo>
                <a:cubicBezTo>
                  <a:pt x="21249" y="4266"/>
                  <a:pt x="21237" y="4274"/>
                  <a:pt x="21221" y="4282"/>
                </a:cubicBezTo>
                <a:lnTo>
                  <a:pt x="21206" y="4282"/>
                </a:lnTo>
                <a:cubicBezTo>
                  <a:pt x="21192" y="4282"/>
                  <a:pt x="21249" y="4225"/>
                  <a:pt x="21278" y="4225"/>
                </a:cubicBezTo>
                <a:cubicBezTo>
                  <a:pt x="21307" y="4210"/>
                  <a:pt x="21336" y="4196"/>
                  <a:pt x="21350" y="4196"/>
                </a:cubicBezTo>
                <a:lnTo>
                  <a:pt x="21364" y="4210"/>
                </a:lnTo>
                <a:cubicBezTo>
                  <a:pt x="21373" y="4214"/>
                  <a:pt x="21382" y="4216"/>
                  <a:pt x="21392" y="4216"/>
                </a:cubicBezTo>
                <a:cubicBezTo>
                  <a:pt x="21415" y="4216"/>
                  <a:pt x="21436" y="4206"/>
                  <a:pt x="21436" y="4196"/>
                </a:cubicBezTo>
                <a:cubicBezTo>
                  <a:pt x="21450" y="4182"/>
                  <a:pt x="21479" y="4095"/>
                  <a:pt x="21465" y="4081"/>
                </a:cubicBezTo>
                <a:cubicBezTo>
                  <a:pt x="21458" y="4074"/>
                  <a:pt x="21447" y="4070"/>
                  <a:pt x="21436" y="4070"/>
                </a:cubicBezTo>
                <a:cubicBezTo>
                  <a:pt x="21425" y="4070"/>
                  <a:pt x="21415" y="4074"/>
                  <a:pt x="21407" y="4081"/>
                </a:cubicBezTo>
                <a:cubicBezTo>
                  <a:pt x="21407" y="4084"/>
                  <a:pt x="21407" y="4085"/>
                  <a:pt x="21406" y="4085"/>
                </a:cubicBezTo>
                <a:cubicBezTo>
                  <a:pt x="21402" y="4085"/>
                  <a:pt x="21390" y="4067"/>
                  <a:pt x="21379" y="4067"/>
                </a:cubicBezTo>
                <a:cubicBezTo>
                  <a:pt x="21379" y="4052"/>
                  <a:pt x="21321" y="4052"/>
                  <a:pt x="21307" y="4052"/>
                </a:cubicBezTo>
                <a:cubicBezTo>
                  <a:pt x="21292" y="4067"/>
                  <a:pt x="21278" y="4081"/>
                  <a:pt x="21264" y="4095"/>
                </a:cubicBezTo>
                <a:lnTo>
                  <a:pt x="21264" y="4110"/>
                </a:lnTo>
                <a:lnTo>
                  <a:pt x="21264" y="4124"/>
                </a:lnTo>
                <a:cubicBezTo>
                  <a:pt x="21278" y="4138"/>
                  <a:pt x="21264" y="4153"/>
                  <a:pt x="21264" y="4153"/>
                </a:cubicBezTo>
                <a:cubicBezTo>
                  <a:pt x="21249" y="4153"/>
                  <a:pt x="21221" y="4138"/>
                  <a:pt x="21192" y="4124"/>
                </a:cubicBezTo>
                <a:lnTo>
                  <a:pt x="21163" y="4124"/>
                </a:lnTo>
                <a:lnTo>
                  <a:pt x="21134" y="4138"/>
                </a:lnTo>
                <a:cubicBezTo>
                  <a:pt x="21132" y="4141"/>
                  <a:pt x="21129" y="4141"/>
                  <a:pt x="21124" y="4141"/>
                </a:cubicBezTo>
                <a:cubicBezTo>
                  <a:pt x="21108" y="4141"/>
                  <a:pt x="21077" y="4128"/>
                  <a:pt x="21061" y="4128"/>
                </a:cubicBezTo>
                <a:cubicBezTo>
                  <a:pt x="21053" y="4128"/>
                  <a:pt x="21048" y="4131"/>
                  <a:pt x="21048" y="4138"/>
                </a:cubicBezTo>
                <a:cubicBezTo>
                  <a:pt x="21048" y="4167"/>
                  <a:pt x="21019" y="4182"/>
                  <a:pt x="21019" y="4182"/>
                </a:cubicBezTo>
                <a:cubicBezTo>
                  <a:pt x="21019" y="4184"/>
                  <a:pt x="21018" y="4185"/>
                  <a:pt x="21014" y="4185"/>
                </a:cubicBezTo>
                <a:cubicBezTo>
                  <a:pt x="20999" y="4185"/>
                  <a:pt x="20950" y="4164"/>
                  <a:pt x="20920" y="4164"/>
                </a:cubicBezTo>
                <a:cubicBezTo>
                  <a:pt x="20914" y="4164"/>
                  <a:pt x="20909" y="4165"/>
                  <a:pt x="20904" y="4167"/>
                </a:cubicBezTo>
                <a:cubicBezTo>
                  <a:pt x="20876" y="4196"/>
                  <a:pt x="20833" y="4239"/>
                  <a:pt x="20818" y="4239"/>
                </a:cubicBezTo>
                <a:cubicBezTo>
                  <a:pt x="20818" y="4239"/>
                  <a:pt x="20790" y="4210"/>
                  <a:pt x="20775" y="4182"/>
                </a:cubicBezTo>
                <a:cubicBezTo>
                  <a:pt x="20775" y="4180"/>
                  <a:pt x="20775" y="4179"/>
                  <a:pt x="20774" y="4179"/>
                </a:cubicBezTo>
                <a:cubicBezTo>
                  <a:pt x="20768" y="4179"/>
                  <a:pt x="20746" y="4212"/>
                  <a:pt x="20746" y="4225"/>
                </a:cubicBezTo>
                <a:cubicBezTo>
                  <a:pt x="20746" y="4239"/>
                  <a:pt x="20746" y="4268"/>
                  <a:pt x="20761" y="4282"/>
                </a:cubicBezTo>
                <a:cubicBezTo>
                  <a:pt x="20751" y="4272"/>
                  <a:pt x="20740" y="4262"/>
                  <a:pt x="20730" y="4262"/>
                </a:cubicBezTo>
                <a:cubicBezTo>
                  <a:pt x="20726" y="4262"/>
                  <a:pt x="20722" y="4264"/>
                  <a:pt x="20718" y="4268"/>
                </a:cubicBezTo>
                <a:cubicBezTo>
                  <a:pt x="20703" y="4268"/>
                  <a:pt x="20617" y="4282"/>
                  <a:pt x="20617" y="4311"/>
                </a:cubicBezTo>
                <a:cubicBezTo>
                  <a:pt x="20617" y="4325"/>
                  <a:pt x="20617" y="4368"/>
                  <a:pt x="20603" y="4383"/>
                </a:cubicBezTo>
                <a:cubicBezTo>
                  <a:pt x="20603" y="4397"/>
                  <a:pt x="20617" y="4440"/>
                  <a:pt x="20660" y="4469"/>
                </a:cubicBezTo>
                <a:cubicBezTo>
                  <a:pt x="20639" y="4455"/>
                  <a:pt x="20610" y="4447"/>
                  <a:pt x="20587" y="4447"/>
                </a:cubicBezTo>
                <a:cubicBezTo>
                  <a:pt x="20563" y="4447"/>
                  <a:pt x="20545" y="4455"/>
                  <a:pt x="20545" y="4469"/>
                </a:cubicBezTo>
                <a:cubicBezTo>
                  <a:pt x="20545" y="4498"/>
                  <a:pt x="20502" y="4498"/>
                  <a:pt x="20473" y="4498"/>
                </a:cubicBezTo>
                <a:cubicBezTo>
                  <a:pt x="20471" y="4495"/>
                  <a:pt x="20467" y="4494"/>
                  <a:pt x="20463" y="4494"/>
                </a:cubicBezTo>
                <a:cubicBezTo>
                  <a:pt x="20443" y="4494"/>
                  <a:pt x="20406" y="4520"/>
                  <a:pt x="20359" y="4555"/>
                </a:cubicBezTo>
                <a:lnTo>
                  <a:pt x="20344" y="4613"/>
                </a:lnTo>
                <a:lnTo>
                  <a:pt x="20330" y="4656"/>
                </a:lnTo>
                <a:cubicBezTo>
                  <a:pt x="20315" y="4641"/>
                  <a:pt x="20301" y="4613"/>
                  <a:pt x="20315" y="4584"/>
                </a:cubicBezTo>
                <a:lnTo>
                  <a:pt x="20315" y="4498"/>
                </a:lnTo>
                <a:lnTo>
                  <a:pt x="20315" y="4469"/>
                </a:lnTo>
                <a:cubicBezTo>
                  <a:pt x="20346" y="4459"/>
                  <a:pt x="20369" y="4449"/>
                  <a:pt x="20385" y="4449"/>
                </a:cubicBezTo>
                <a:cubicBezTo>
                  <a:pt x="20392" y="4449"/>
                  <a:pt x="20397" y="4450"/>
                  <a:pt x="20402" y="4455"/>
                </a:cubicBezTo>
                <a:cubicBezTo>
                  <a:pt x="20402" y="4455"/>
                  <a:pt x="20445" y="4397"/>
                  <a:pt x="20473" y="4397"/>
                </a:cubicBezTo>
                <a:cubicBezTo>
                  <a:pt x="20488" y="4397"/>
                  <a:pt x="20531" y="4383"/>
                  <a:pt x="20531" y="4368"/>
                </a:cubicBezTo>
                <a:cubicBezTo>
                  <a:pt x="20545" y="4354"/>
                  <a:pt x="20531" y="4325"/>
                  <a:pt x="20517" y="4311"/>
                </a:cubicBezTo>
                <a:lnTo>
                  <a:pt x="20502" y="4340"/>
                </a:lnTo>
                <a:cubicBezTo>
                  <a:pt x="20502" y="4340"/>
                  <a:pt x="20488" y="4325"/>
                  <a:pt x="20473" y="4325"/>
                </a:cubicBezTo>
                <a:lnTo>
                  <a:pt x="20430" y="4325"/>
                </a:lnTo>
                <a:lnTo>
                  <a:pt x="20430" y="4383"/>
                </a:lnTo>
                <a:cubicBezTo>
                  <a:pt x="20416" y="4368"/>
                  <a:pt x="20344" y="4311"/>
                  <a:pt x="20315" y="4296"/>
                </a:cubicBezTo>
                <a:cubicBezTo>
                  <a:pt x="20306" y="4296"/>
                  <a:pt x="20290" y="4290"/>
                  <a:pt x="20276" y="4290"/>
                </a:cubicBezTo>
                <a:cubicBezTo>
                  <a:pt x="20269" y="4290"/>
                  <a:pt x="20263" y="4292"/>
                  <a:pt x="20258" y="4296"/>
                </a:cubicBezTo>
                <a:lnTo>
                  <a:pt x="20258" y="4311"/>
                </a:lnTo>
                <a:lnTo>
                  <a:pt x="20244" y="4325"/>
                </a:lnTo>
                <a:cubicBezTo>
                  <a:pt x="20244" y="4354"/>
                  <a:pt x="20200" y="4368"/>
                  <a:pt x="20186" y="4368"/>
                </a:cubicBezTo>
                <a:cubicBezTo>
                  <a:pt x="20175" y="4368"/>
                  <a:pt x="20136" y="4350"/>
                  <a:pt x="20128" y="4350"/>
                </a:cubicBezTo>
                <a:lnTo>
                  <a:pt x="20128" y="4350"/>
                </a:lnTo>
                <a:cubicBezTo>
                  <a:pt x="20126" y="4350"/>
                  <a:pt x="20126" y="4351"/>
                  <a:pt x="20129" y="4354"/>
                </a:cubicBezTo>
                <a:cubicBezTo>
                  <a:pt x="20143" y="4383"/>
                  <a:pt x="20028" y="4411"/>
                  <a:pt x="19985" y="4426"/>
                </a:cubicBezTo>
                <a:cubicBezTo>
                  <a:pt x="19950" y="4437"/>
                  <a:pt x="19896" y="4458"/>
                  <a:pt x="19877" y="4458"/>
                </a:cubicBezTo>
                <a:cubicBezTo>
                  <a:pt x="19873" y="4458"/>
                  <a:pt x="19870" y="4457"/>
                  <a:pt x="19870" y="4455"/>
                </a:cubicBezTo>
                <a:cubicBezTo>
                  <a:pt x="19870" y="4426"/>
                  <a:pt x="19856" y="4426"/>
                  <a:pt x="19841" y="4426"/>
                </a:cubicBezTo>
                <a:cubicBezTo>
                  <a:pt x="19841" y="4426"/>
                  <a:pt x="19769" y="4455"/>
                  <a:pt x="19741" y="4455"/>
                </a:cubicBezTo>
                <a:cubicBezTo>
                  <a:pt x="19726" y="4469"/>
                  <a:pt x="19683" y="4469"/>
                  <a:pt x="19683" y="4483"/>
                </a:cubicBezTo>
                <a:lnTo>
                  <a:pt x="19669" y="4498"/>
                </a:lnTo>
                <a:lnTo>
                  <a:pt x="19655" y="4512"/>
                </a:lnTo>
                <a:cubicBezTo>
                  <a:pt x="19650" y="4514"/>
                  <a:pt x="19645" y="4516"/>
                  <a:pt x="19641" y="4516"/>
                </a:cubicBezTo>
                <a:cubicBezTo>
                  <a:pt x="19621" y="4516"/>
                  <a:pt x="19611" y="4488"/>
                  <a:pt x="19611" y="4440"/>
                </a:cubicBezTo>
                <a:lnTo>
                  <a:pt x="19597" y="4440"/>
                </a:lnTo>
                <a:lnTo>
                  <a:pt x="19540" y="4411"/>
                </a:lnTo>
                <a:cubicBezTo>
                  <a:pt x="19540" y="4469"/>
                  <a:pt x="19525" y="4526"/>
                  <a:pt x="19525" y="4555"/>
                </a:cubicBezTo>
                <a:lnTo>
                  <a:pt x="19511" y="4569"/>
                </a:lnTo>
                <a:cubicBezTo>
                  <a:pt x="19511" y="4584"/>
                  <a:pt x="19482" y="4584"/>
                  <a:pt x="19468" y="4584"/>
                </a:cubicBezTo>
                <a:cubicBezTo>
                  <a:pt x="19468" y="4574"/>
                  <a:pt x="19461" y="4563"/>
                  <a:pt x="19451" y="4563"/>
                </a:cubicBezTo>
                <a:cubicBezTo>
                  <a:pt x="19447" y="4563"/>
                  <a:pt x="19443" y="4565"/>
                  <a:pt x="19439" y="4569"/>
                </a:cubicBezTo>
                <a:lnTo>
                  <a:pt x="19425" y="4598"/>
                </a:lnTo>
                <a:cubicBezTo>
                  <a:pt x="19421" y="4600"/>
                  <a:pt x="19416" y="4601"/>
                  <a:pt x="19411" y="4601"/>
                </a:cubicBezTo>
                <a:cubicBezTo>
                  <a:pt x="19381" y="4601"/>
                  <a:pt x="19338" y="4567"/>
                  <a:pt x="19338" y="4555"/>
                </a:cubicBezTo>
                <a:cubicBezTo>
                  <a:pt x="19334" y="4551"/>
                  <a:pt x="19329" y="4549"/>
                  <a:pt x="19323" y="4549"/>
                </a:cubicBezTo>
                <a:cubicBezTo>
                  <a:pt x="19308" y="4549"/>
                  <a:pt x="19291" y="4559"/>
                  <a:pt x="19281" y="4569"/>
                </a:cubicBezTo>
                <a:cubicBezTo>
                  <a:pt x="19281" y="4584"/>
                  <a:pt x="19252" y="4584"/>
                  <a:pt x="19209" y="4584"/>
                </a:cubicBezTo>
                <a:lnTo>
                  <a:pt x="19195" y="4627"/>
                </a:lnTo>
                <a:cubicBezTo>
                  <a:pt x="19195" y="4641"/>
                  <a:pt x="19152" y="4641"/>
                  <a:pt x="19180" y="4684"/>
                </a:cubicBezTo>
                <a:cubicBezTo>
                  <a:pt x="19193" y="4697"/>
                  <a:pt x="19183" y="4744"/>
                  <a:pt x="19211" y="4744"/>
                </a:cubicBezTo>
                <a:cubicBezTo>
                  <a:pt x="19215" y="4744"/>
                  <a:pt x="19219" y="4743"/>
                  <a:pt x="19224" y="4742"/>
                </a:cubicBezTo>
                <a:lnTo>
                  <a:pt x="19252" y="4742"/>
                </a:lnTo>
                <a:cubicBezTo>
                  <a:pt x="19281" y="4742"/>
                  <a:pt x="19238" y="4771"/>
                  <a:pt x="19209" y="4785"/>
                </a:cubicBezTo>
                <a:cubicBezTo>
                  <a:pt x="19195" y="4785"/>
                  <a:pt x="19137" y="4785"/>
                  <a:pt x="19137" y="4771"/>
                </a:cubicBezTo>
                <a:cubicBezTo>
                  <a:pt x="19123" y="4742"/>
                  <a:pt x="19123" y="4656"/>
                  <a:pt x="19109" y="4656"/>
                </a:cubicBezTo>
                <a:cubicBezTo>
                  <a:pt x="19094" y="4656"/>
                  <a:pt x="19080" y="4656"/>
                  <a:pt x="19051" y="4670"/>
                </a:cubicBezTo>
                <a:lnTo>
                  <a:pt x="19051" y="4627"/>
                </a:lnTo>
                <a:lnTo>
                  <a:pt x="19037" y="4613"/>
                </a:lnTo>
                <a:cubicBezTo>
                  <a:pt x="19008" y="4613"/>
                  <a:pt x="18979" y="4684"/>
                  <a:pt x="18979" y="4699"/>
                </a:cubicBezTo>
                <a:cubicBezTo>
                  <a:pt x="18979" y="4708"/>
                  <a:pt x="18975" y="4711"/>
                  <a:pt x="18969" y="4711"/>
                </a:cubicBezTo>
                <a:cubicBezTo>
                  <a:pt x="18957" y="4711"/>
                  <a:pt x="18936" y="4694"/>
                  <a:pt x="18936" y="4684"/>
                </a:cubicBezTo>
                <a:cubicBezTo>
                  <a:pt x="18926" y="4674"/>
                  <a:pt x="18896" y="4658"/>
                  <a:pt x="18868" y="4658"/>
                </a:cubicBezTo>
                <a:cubicBezTo>
                  <a:pt x="18856" y="4658"/>
                  <a:pt x="18845" y="4661"/>
                  <a:pt x="18836" y="4670"/>
                </a:cubicBezTo>
                <a:cubicBezTo>
                  <a:pt x="18830" y="4682"/>
                  <a:pt x="18821" y="4687"/>
                  <a:pt x="18813" y="4687"/>
                </a:cubicBezTo>
                <a:cubicBezTo>
                  <a:pt x="18802" y="4687"/>
                  <a:pt x="18793" y="4678"/>
                  <a:pt x="18793" y="4670"/>
                </a:cubicBezTo>
                <a:cubicBezTo>
                  <a:pt x="18793" y="4670"/>
                  <a:pt x="18778" y="4684"/>
                  <a:pt x="18778" y="4713"/>
                </a:cubicBezTo>
                <a:lnTo>
                  <a:pt x="18764" y="4742"/>
                </a:lnTo>
                <a:lnTo>
                  <a:pt x="18735" y="4785"/>
                </a:lnTo>
                <a:cubicBezTo>
                  <a:pt x="18742" y="4792"/>
                  <a:pt x="18753" y="4796"/>
                  <a:pt x="18764" y="4796"/>
                </a:cubicBezTo>
                <a:cubicBezTo>
                  <a:pt x="18775" y="4796"/>
                  <a:pt x="18785" y="4792"/>
                  <a:pt x="18793" y="4785"/>
                </a:cubicBezTo>
                <a:lnTo>
                  <a:pt x="18879" y="4785"/>
                </a:lnTo>
                <a:lnTo>
                  <a:pt x="18907" y="4828"/>
                </a:lnTo>
                <a:cubicBezTo>
                  <a:pt x="18922" y="4857"/>
                  <a:pt x="18922" y="4857"/>
                  <a:pt x="18879" y="4871"/>
                </a:cubicBezTo>
                <a:cubicBezTo>
                  <a:pt x="18850" y="4871"/>
                  <a:pt x="18836" y="4886"/>
                  <a:pt x="18821" y="4886"/>
                </a:cubicBezTo>
                <a:cubicBezTo>
                  <a:pt x="18793" y="4886"/>
                  <a:pt x="18778" y="4871"/>
                  <a:pt x="18749" y="4857"/>
                </a:cubicBezTo>
                <a:lnTo>
                  <a:pt x="18735" y="4857"/>
                </a:lnTo>
                <a:cubicBezTo>
                  <a:pt x="18706" y="4842"/>
                  <a:pt x="18649" y="4814"/>
                  <a:pt x="18649" y="4799"/>
                </a:cubicBezTo>
                <a:cubicBezTo>
                  <a:pt x="18663" y="4785"/>
                  <a:pt x="18634" y="4742"/>
                  <a:pt x="18606" y="4742"/>
                </a:cubicBezTo>
                <a:cubicBezTo>
                  <a:pt x="18602" y="4738"/>
                  <a:pt x="18595" y="4736"/>
                  <a:pt x="18587" y="4736"/>
                </a:cubicBezTo>
                <a:cubicBezTo>
                  <a:pt x="18569" y="4736"/>
                  <a:pt x="18544" y="4746"/>
                  <a:pt x="18534" y="4756"/>
                </a:cubicBezTo>
                <a:cubicBezTo>
                  <a:pt x="18531" y="4759"/>
                  <a:pt x="18528" y="4760"/>
                  <a:pt x="18524" y="4760"/>
                </a:cubicBezTo>
                <a:cubicBezTo>
                  <a:pt x="18509" y="4760"/>
                  <a:pt x="18488" y="4739"/>
                  <a:pt x="18476" y="4727"/>
                </a:cubicBezTo>
                <a:cubicBezTo>
                  <a:pt x="18476" y="4726"/>
                  <a:pt x="18476" y="4725"/>
                  <a:pt x="18474" y="4725"/>
                </a:cubicBezTo>
                <a:cubicBezTo>
                  <a:pt x="18461" y="4725"/>
                  <a:pt x="18401" y="4772"/>
                  <a:pt x="18376" y="4785"/>
                </a:cubicBezTo>
                <a:cubicBezTo>
                  <a:pt x="18347" y="4785"/>
                  <a:pt x="18333" y="4799"/>
                  <a:pt x="18318" y="4799"/>
                </a:cubicBezTo>
                <a:lnTo>
                  <a:pt x="18318" y="4814"/>
                </a:lnTo>
                <a:cubicBezTo>
                  <a:pt x="18318" y="4828"/>
                  <a:pt x="18304" y="4842"/>
                  <a:pt x="18290" y="4857"/>
                </a:cubicBezTo>
                <a:cubicBezTo>
                  <a:pt x="18290" y="4857"/>
                  <a:pt x="18275" y="4842"/>
                  <a:pt x="18275" y="4828"/>
                </a:cubicBezTo>
                <a:lnTo>
                  <a:pt x="18275" y="4814"/>
                </a:lnTo>
                <a:lnTo>
                  <a:pt x="18275" y="4799"/>
                </a:lnTo>
                <a:cubicBezTo>
                  <a:pt x="18275" y="4785"/>
                  <a:pt x="18261" y="4785"/>
                  <a:pt x="18261" y="4785"/>
                </a:cubicBezTo>
                <a:lnTo>
                  <a:pt x="18247" y="4799"/>
                </a:lnTo>
                <a:lnTo>
                  <a:pt x="18232" y="4814"/>
                </a:lnTo>
                <a:cubicBezTo>
                  <a:pt x="18232" y="4814"/>
                  <a:pt x="18132" y="4857"/>
                  <a:pt x="18103" y="4871"/>
                </a:cubicBezTo>
                <a:cubicBezTo>
                  <a:pt x="18097" y="4874"/>
                  <a:pt x="18090" y="4875"/>
                  <a:pt x="18083" y="4875"/>
                </a:cubicBezTo>
                <a:cubicBezTo>
                  <a:pt x="18053" y="4875"/>
                  <a:pt x="18017" y="4857"/>
                  <a:pt x="18017" y="4857"/>
                </a:cubicBezTo>
                <a:cubicBezTo>
                  <a:pt x="18012" y="4853"/>
                  <a:pt x="18008" y="4851"/>
                  <a:pt x="18004" y="4851"/>
                </a:cubicBezTo>
                <a:cubicBezTo>
                  <a:pt x="17994" y="4851"/>
                  <a:pt x="17984" y="4861"/>
                  <a:pt x="17974" y="4871"/>
                </a:cubicBezTo>
                <a:cubicBezTo>
                  <a:pt x="17974" y="4886"/>
                  <a:pt x="17945" y="4886"/>
                  <a:pt x="17916" y="4886"/>
                </a:cubicBezTo>
                <a:lnTo>
                  <a:pt x="17916" y="4943"/>
                </a:lnTo>
                <a:cubicBezTo>
                  <a:pt x="17887" y="4943"/>
                  <a:pt x="17859" y="4914"/>
                  <a:pt x="17844" y="4900"/>
                </a:cubicBezTo>
                <a:cubicBezTo>
                  <a:pt x="17844" y="4893"/>
                  <a:pt x="17841" y="4889"/>
                  <a:pt x="17835" y="4889"/>
                </a:cubicBezTo>
                <a:cubicBezTo>
                  <a:pt x="17830" y="4889"/>
                  <a:pt x="17823" y="4893"/>
                  <a:pt x="17816" y="4900"/>
                </a:cubicBezTo>
                <a:lnTo>
                  <a:pt x="17801" y="4914"/>
                </a:lnTo>
                <a:cubicBezTo>
                  <a:pt x="17787" y="4914"/>
                  <a:pt x="17758" y="4914"/>
                  <a:pt x="17744" y="4929"/>
                </a:cubicBezTo>
                <a:cubicBezTo>
                  <a:pt x="17729" y="4929"/>
                  <a:pt x="17715" y="4929"/>
                  <a:pt x="17715" y="4943"/>
                </a:cubicBezTo>
                <a:cubicBezTo>
                  <a:pt x="17690" y="4977"/>
                  <a:pt x="17669" y="4991"/>
                  <a:pt x="17648" y="4991"/>
                </a:cubicBezTo>
                <a:cubicBezTo>
                  <a:pt x="17633" y="4991"/>
                  <a:pt x="17618" y="4984"/>
                  <a:pt x="17600" y="4972"/>
                </a:cubicBezTo>
                <a:lnTo>
                  <a:pt x="17528" y="4929"/>
                </a:lnTo>
                <a:cubicBezTo>
                  <a:pt x="17471" y="4986"/>
                  <a:pt x="17385" y="5058"/>
                  <a:pt x="17370" y="5058"/>
                </a:cubicBezTo>
                <a:cubicBezTo>
                  <a:pt x="17356" y="5072"/>
                  <a:pt x="17341" y="5087"/>
                  <a:pt x="17327" y="5101"/>
                </a:cubicBezTo>
                <a:lnTo>
                  <a:pt x="17327" y="5115"/>
                </a:lnTo>
                <a:cubicBezTo>
                  <a:pt x="17327" y="5173"/>
                  <a:pt x="17284" y="5187"/>
                  <a:pt x="17270" y="5216"/>
                </a:cubicBezTo>
                <a:cubicBezTo>
                  <a:pt x="17270" y="5223"/>
                  <a:pt x="17262" y="5227"/>
                  <a:pt x="17255" y="5227"/>
                </a:cubicBezTo>
                <a:cubicBezTo>
                  <a:pt x="17248" y="5227"/>
                  <a:pt x="17241" y="5223"/>
                  <a:pt x="17241" y="5216"/>
                </a:cubicBezTo>
                <a:cubicBezTo>
                  <a:pt x="17226" y="5216"/>
                  <a:pt x="17226" y="5187"/>
                  <a:pt x="17226" y="5187"/>
                </a:cubicBezTo>
                <a:cubicBezTo>
                  <a:pt x="17270" y="5144"/>
                  <a:pt x="17255" y="5115"/>
                  <a:pt x="17212" y="5101"/>
                </a:cubicBezTo>
                <a:lnTo>
                  <a:pt x="17198" y="5087"/>
                </a:lnTo>
                <a:cubicBezTo>
                  <a:pt x="17169" y="5058"/>
                  <a:pt x="17140" y="5058"/>
                  <a:pt x="17140" y="5058"/>
                </a:cubicBezTo>
                <a:cubicBezTo>
                  <a:pt x="17140" y="5063"/>
                  <a:pt x="17137" y="5064"/>
                  <a:pt x="17132" y="5064"/>
                </a:cubicBezTo>
                <a:cubicBezTo>
                  <a:pt x="17123" y="5064"/>
                  <a:pt x="17107" y="5058"/>
                  <a:pt x="17097" y="5058"/>
                </a:cubicBezTo>
                <a:cubicBezTo>
                  <a:pt x="17097" y="5056"/>
                  <a:pt x="17096" y="5056"/>
                  <a:pt x="17095" y="5056"/>
                </a:cubicBezTo>
                <a:cubicBezTo>
                  <a:pt x="17085" y="5056"/>
                  <a:pt x="17040" y="5104"/>
                  <a:pt x="17040" y="5130"/>
                </a:cubicBezTo>
                <a:cubicBezTo>
                  <a:pt x="17025" y="5144"/>
                  <a:pt x="17011" y="5187"/>
                  <a:pt x="16997" y="5216"/>
                </a:cubicBezTo>
                <a:cubicBezTo>
                  <a:pt x="16997" y="5230"/>
                  <a:pt x="17004" y="5238"/>
                  <a:pt x="17015" y="5238"/>
                </a:cubicBezTo>
                <a:cubicBezTo>
                  <a:pt x="17025" y="5238"/>
                  <a:pt x="17040" y="5230"/>
                  <a:pt x="17054" y="5216"/>
                </a:cubicBezTo>
                <a:lnTo>
                  <a:pt x="17068" y="5202"/>
                </a:lnTo>
                <a:lnTo>
                  <a:pt x="17097" y="5187"/>
                </a:lnTo>
                <a:cubicBezTo>
                  <a:pt x="17126" y="5187"/>
                  <a:pt x="17169" y="5230"/>
                  <a:pt x="17183" y="5259"/>
                </a:cubicBezTo>
                <a:cubicBezTo>
                  <a:pt x="17198" y="5288"/>
                  <a:pt x="17183" y="5331"/>
                  <a:pt x="17140" y="5345"/>
                </a:cubicBezTo>
                <a:lnTo>
                  <a:pt x="17112" y="5331"/>
                </a:lnTo>
                <a:lnTo>
                  <a:pt x="17083" y="5331"/>
                </a:lnTo>
                <a:cubicBezTo>
                  <a:pt x="17083" y="5289"/>
                  <a:pt x="17075" y="5262"/>
                  <a:pt x="17060" y="5262"/>
                </a:cubicBezTo>
                <a:cubicBezTo>
                  <a:pt x="17054" y="5262"/>
                  <a:pt x="17047" y="5266"/>
                  <a:pt x="17040" y="5273"/>
                </a:cubicBezTo>
                <a:lnTo>
                  <a:pt x="17011" y="5288"/>
                </a:lnTo>
                <a:cubicBezTo>
                  <a:pt x="17011" y="5302"/>
                  <a:pt x="17011" y="5345"/>
                  <a:pt x="17011" y="5345"/>
                </a:cubicBezTo>
                <a:cubicBezTo>
                  <a:pt x="16997" y="5360"/>
                  <a:pt x="16968" y="5374"/>
                  <a:pt x="16953" y="5374"/>
                </a:cubicBezTo>
                <a:lnTo>
                  <a:pt x="16939" y="5374"/>
                </a:lnTo>
                <a:cubicBezTo>
                  <a:pt x="16925" y="5374"/>
                  <a:pt x="16910" y="5360"/>
                  <a:pt x="16925" y="5331"/>
                </a:cubicBezTo>
                <a:lnTo>
                  <a:pt x="16925" y="5317"/>
                </a:lnTo>
                <a:lnTo>
                  <a:pt x="16939" y="5317"/>
                </a:lnTo>
                <a:lnTo>
                  <a:pt x="16939" y="5302"/>
                </a:lnTo>
                <a:cubicBezTo>
                  <a:pt x="16953" y="5288"/>
                  <a:pt x="16939" y="5273"/>
                  <a:pt x="16925" y="5259"/>
                </a:cubicBezTo>
                <a:lnTo>
                  <a:pt x="16910" y="5259"/>
                </a:lnTo>
                <a:lnTo>
                  <a:pt x="16896" y="5273"/>
                </a:lnTo>
                <a:cubicBezTo>
                  <a:pt x="16894" y="5275"/>
                  <a:pt x="16892" y="5276"/>
                  <a:pt x="16890" y="5276"/>
                </a:cubicBezTo>
                <a:cubicBezTo>
                  <a:pt x="16878" y="5276"/>
                  <a:pt x="16867" y="5241"/>
                  <a:pt x="16867" y="5216"/>
                </a:cubicBezTo>
                <a:cubicBezTo>
                  <a:pt x="16882" y="5202"/>
                  <a:pt x="16925" y="5115"/>
                  <a:pt x="16925" y="5087"/>
                </a:cubicBezTo>
                <a:cubicBezTo>
                  <a:pt x="16925" y="5058"/>
                  <a:pt x="16968" y="4986"/>
                  <a:pt x="16982" y="4972"/>
                </a:cubicBezTo>
                <a:cubicBezTo>
                  <a:pt x="16985" y="4969"/>
                  <a:pt x="16988" y="4968"/>
                  <a:pt x="16992" y="4968"/>
                </a:cubicBezTo>
                <a:cubicBezTo>
                  <a:pt x="17007" y="4968"/>
                  <a:pt x="17028" y="4989"/>
                  <a:pt x="17040" y="5000"/>
                </a:cubicBezTo>
                <a:cubicBezTo>
                  <a:pt x="17040" y="5011"/>
                  <a:pt x="17042" y="5016"/>
                  <a:pt x="17045" y="5016"/>
                </a:cubicBezTo>
                <a:cubicBezTo>
                  <a:pt x="17051" y="5016"/>
                  <a:pt x="17060" y="5004"/>
                  <a:pt x="17068" y="4986"/>
                </a:cubicBezTo>
                <a:cubicBezTo>
                  <a:pt x="17068" y="4972"/>
                  <a:pt x="17083" y="4957"/>
                  <a:pt x="17083" y="4957"/>
                </a:cubicBezTo>
                <a:lnTo>
                  <a:pt x="17112" y="4972"/>
                </a:lnTo>
                <a:cubicBezTo>
                  <a:pt x="17126" y="4972"/>
                  <a:pt x="17126" y="4957"/>
                  <a:pt x="17126" y="4943"/>
                </a:cubicBezTo>
                <a:cubicBezTo>
                  <a:pt x="17120" y="4937"/>
                  <a:pt x="17121" y="4934"/>
                  <a:pt x="17127" y="4934"/>
                </a:cubicBezTo>
                <a:cubicBezTo>
                  <a:pt x="17135" y="4934"/>
                  <a:pt x="17152" y="4941"/>
                  <a:pt x="17169" y="4957"/>
                </a:cubicBezTo>
                <a:lnTo>
                  <a:pt x="17198" y="4943"/>
                </a:lnTo>
                <a:lnTo>
                  <a:pt x="17212" y="4943"/>
                </a:lnTo>
                <a:cubicBezTo>
                  <a:pt x="17226" y="4921"/>
                  <a:pt x="17241" y="4914"/>
                  <a:pt x="17253" y="4914"/>
                </a:cubicBezTo>
                <a:cubicBezTo>
                  <a:pt x="17266" y="4914"/>
                  <a:pt x="17277" y="4921"/>
                  <a:pt x="17284" y="4929"/>
                </a:cubicBezTo>
                <a:cubicBezTo>
                  <a:pt x="17284" y="4932"/>
                  <a:pt x="17286" y="4934"/>
                  <a:pt x="17289" y="4934"/>
                </a:cubicBezTo>
                <a:cubicBezTo>
                  <a:pt x="17299" y="4934"/>
                  <a:pt x="17323" y="4918"/>
                  <a:pt x="17356" y="4886"/>
                </a:cubicBezTo>
                <a:lnTo>
                  <a:pt x="17399" y="4914"/>
                </a:lnTo>
                <a:cubicBezTo>
                  <a:pt x="17413" y="4914"/>
                  <a:pt x="17456" y="4871"/>
                  <a:pt x="17471" y="4871"/>
                </a:cubicBezTo>
                <a:cubicBezTo>
                  <a:pt x="17514" y="4871"/>
                  <a:pt x="17528" y="4842"/>
                  <a:pt x="17557" y="4814"/>
                </a:cubicBezTo>
                <a:lnTo>
                  <a:pt x="17557" y="4799"/>
                </a:lnTo>
                <a:cubicBezTo>
                  <a:pt x="17580" y="4811"/>
                  <a:pt x="17632" y="4832"/>
                  <a:pt x="17658" y="4832"/>
                </a:cubicBezTo>
                <a:cubicBezTo>
                  <a:pt x="17664" y="4832"/>
                  <a:pt x="17669" y="4831"/>
                  <a:pt x="17672" y="4828"/>
                </a:cubicBezTo>
                <a:cubicBezTo>
                  <a:pt x="17701" y="4814"/>
                  <a:pt x="17715" y="4771"/>
                  <a:pt x="17715" y="4756"/>
                </a:cubicBezTo>
                <a:cubicBezTo>
                  <a:pt x="17715" y="4754"/>
                  <a:pt x="17716" y="4753"/>
                  <a:pt x="17717" y="4753"/>
                </a:cubicBezTo>
                <a:cubicBezTo>
                  <a:pt x="17726" y="4753"/>
                  <a:pt x="17758" y="4787"/>
                  <a:pt x="17758" y="4799"/>
                </a:cubicBezTo>
                <a:cubicBezTo>
                  <a:pt x="17761" y="4802"/>
                  <a:pt x="17765" y="4803"/>
                  <a:pt x="17771" y="4803"/>
                </a:cubicBezTo>
                <a:cubicBezTo>
                  <a:pt x="17793" y="4803"/>
                  <a:pt x="17835" y="4782"/>
                  <a:pt x="17859" y="4771"/>
                </a:cubicBezTo>
                <a:cubicBezTo>
                  <a:pt x="17887" y="4756"/>
                  <a:pt x="17930" y="4670"/>
                  <a:pt x="17945" y="4670"/>
                </a:cubicBezTo>
                <a:cubicBezTo>
                  <a:pt x="17974" y="4670"/>
                  <a:pt x="17945" y="4627"/>
                  <a:pt x="17916" y="4613"/>
                </a:cubicBezTo>
                <a:cubicBezTo>
                  <a:pt x="17902" y="4613"/>
                  <a:pt x="17844" y="4613"/>
                  <a:pt x="17830" y="4598"/>
                </a:cubicBezTo>
                <a:cubicBezTo>
                  <a:pt x="17816" y="4584"/>
                  <a:pt x="17844" y="4555"/>
                  <a:pt x="17887" y="4541"/>
                </a:cubicBezTo>
                <a:lnTo>
                  <a:pt x="17930" y="4526"/>
                </a:lnTo>
                <a:lnTo>
                  <a:pt x="17974" y="4526"/>
                </a:lnTo>
                <a:cubicBezTo>
                  <a:pt x="18017" y="4541"/>
                  <a:pt x="18031" y="4555"/>
                  <a:pt x="18017" y="4555"/>
                </a:cubicBezTo>
                <a:cubicBezTo>
                  <a:pt x="18002" y="4555"/>
                  <a:pt x="18002" y="4627"/>
                  <a:pt x="18002" y="4641"/>
                </a:cubicBezTo>
                <a:cubicBezTo>
                  <a:pt x="18008" y="4647"/>
                  <a:pt x="18014" y="4651"/>
                  <a:pt x="18020" y="4651"/>
                </a:cubicBezTo>
                <a:cubicBezTo>
                  <a:pt x="18029" y="4651"/>
                  <a:pt x="18037" y="4644"/>
                  <a:pt x="18045" y="4627"/>
                </a:cubicBezTo>
                <a:lnTo>
                  <a:pt x="18074" y="4670"/>
                </a:lnTo>
                <a:cubicBezTo>
                  <a:pt x="18074" y="4672"/>
                  <a:pt x="18075" y="4672"/>
                  <a:pt x="18076" y="4672"/>
                </a:cubicBezTo>
                <a:cubicBezTo>
                  <a:pt x="18086" y="4672"/>
                  <a:pt x="18136" y="4622"/>
                  <a:pt x="18175" y="4584"/>
                </a:cubicBezTo>
                <a:lnTo>
                  <a:pt x="18247" y="4569"/>
                </a:lnTo>
                <a:cubicBezTo>
                  <a:pt x="18247" y="4569"/>
                  <a:pt x="18247" y="4541"/>
                  <a:pt x="18247" y="4541"/>
                </a:cubicBezTo>
                <a:lnTo>
                  <a:pt x="18261" y="4498"/>
                </a:lnTo>
                <a:cubicBezTo>
                  <a:pt x="18266" y="4487"/>
                  <a:pt x="18274" y="4482"/>
                  <a:pt x="18282" y="4482"/>
                </a:cubicBezTo>
                <a:cubicBezTo>
                  <a:pt x="18295" y="4482"/>
                  <a:pt x="18310" y="4494"/>
                  <a:pt x="18318" y="4512"/>
                </a:cubicBezTo>
                <a:cubicBezTo>
                  <a:pt x="18333" y="4526"/>
                  <a:pt x="18318" y="4555"/>
                  <a:pt x="18304" y="4555"/>
                </a:cubicBezTo>
                <a:cubicBezTo>
                  <a:pt x="18304" y="4555"/>
                  <a:pt x="18290" y="4627"/>
                  <a:pt x="18304" y="4656"/>
                </a:cubicBezTo>
                <a:cubicBezTo>
                  <a:pt x="18307" y="4658"/>
                  <a:pt x="18311" y="4660"/>
                  <a:pt x="18315" y="4660"/>
                </a:cubicBezTo>
                <a:cubicBezTo>
                  <a:pt x="18333" y="4660"/>
                  <a:pt x="18361" y="4639"/>
                  <a:pt x="18361" y="4627"/>
                </a:cubicBezTo>
                <a:cubicBezTo>
                  <a:pt x="18376" y="4613"/>
                  <a:pt x="18433" y="4613"/>
                  <a:pt x="18448" y="4613"/>
                </a:cubicBezTo>
                <a:cubicBezTo>
                  <a:pt x="18462" y="4613"/>
                  <a:pt x="18476" y="4569"/>
                  <a:pt x="18476" y="4555"/>
                </a:cubicBezTo>
                <a:cubicBezTo>
                  <a:pt x="18476" y="4551"/>
                  <a:pt x="18479" y="4549"/>
                  <a:pt x="18483" y="4549"/>
                </a:cubicBezTo>
                <a:cubicBezTo>
                  <a:pt x="18492" y="4549"/>
                  <a:pt x="18509" y="4559"/>
                  <a:pt x="18520" y="4569"/>
                </a:cubicBezTo>
                <a:lnTo>
                  <a:pt x="18577" y="4569"/>
                </a:lnTo>
                <a:cubicBezTo>
                  <a:pt x="18606" y="4555"/>
                  <a:pt x="18663" y="4526"/>
                  <a:pt x="18692" y="4512"/>
                </a:cubicBezTo>
                <a:lnTo>
                  <a:pt x="18721" y="4526"/>
                </a:lnTo>
                <a:cubicBezTo>
                  <a:pt x="18721" y="4526"/>
                  <a:pt x="18735" y="4512"/>
                  <a:pt x="18735" y="4512"/>
                </a:cubicBezTo>
                <a:lnTo>
                  <a:pt x="18721" y="4426"/>
                </a:lnTo>
                <a:lnTo>
                  <a:pt x="18721" y="4426"/>
                </a:lnTo>
                <a:cubicBezTo>
                  <a:pt x="18764" y="4440"/>
                  <a:pt x="18836" y="4426"/>
                  <a:pt x="18850" y="4455"/>
                </a:cubicBezTo>
                <a:cubicBezTo>
                  <a:pt x="18853" y="4457"/>
                  <a:pt x="18855" y="4458"/>
                  <a:pt x="18857" y="4458"/>
                </a:cubicBezTo>
                <a:cubicBezTo>
                  <a:pt x="18864" y="4458"/>
                  <a:pt x="18862" y="4437"/>
                  <a:pt x="18850" y="4426"/>
                </a:cubicBezTo>
                <a:cubicBezTo>
                  <a:pt x="18850" y="4422"/>
                  <a:pt x="18854" y="4420"/>
                  <a:pt x="18859" y="4420"/>
                </a:cubicBezTo>
                <a:cubicBezTo>
                  <a:pt x="18873" y="4420"/>
                  <a:pt x="18897" y="4430"/>
                  <a:pt x="18907" y="4440"/>
                </a:cubicBezTo>
                <a:cubicBezTo>
                  <a:pt x="18909" y="4442"/>
                  <a:pt x="18912" y="4443"/>
                  <a:pt x="18914" y="4443"/>
                </a:cubicBezTo>
                <a:cubicBezTo>
                  <a:pt x="18930" y="4443"/>
                  <a:pt x="18953" y="4409"/>
                  <a:pt x="18965" y="4397"/>
                </a:cubicBezTo>
                <a:cubicBezTo>
                  <a:pt x="18965" y="4383"/>
                  <a:pt x="19008" y="4354"/>
                  <a:pt x="19051" y="4340"/>
                </a:cubicBezTo>
                <a:lnTo>
                  <a:pt x="19008" y="4268"/>
                </a:lnTo>
                <a:cubicBezTo>
                  <a:pt x="19008" y="4268"/>
                  <a:pt x="19022" y="4239"/>
                  <a:pt x="19037" y="4225"/>
                </a:cubicBezTo>
                <a:cubicBezTo>
                  <a:pt x="19037" y="4220"/>
                  <a:pt x="19040" y="4218"/>
                  <a:pt x="19044" y="4218"/>
                </a:cubicBezTo>
                <a:cubicBezTo>
                  <a:pt x="19053" y="4218"/>
                  <a:pt x="19065" y="4225"/>
                  <a:pt x="19065" y="4225"/>
                </a:cubicBezTo>
                <a:cubicBezTo>
                  <a:pt x="19065" y="4239"/>
                  <a:pt x="19065" y="4253"/>
                  <a:pt x="19065" y="4268"/>
                </a:cubicBezTo>
                <a:lnTo>
                  <a:pt x="19065" y="4282"/>
                </a:lnTo>
                <a:cubicBezTo>
                  <a:pt x="19065" y="4296"/>
                  <a:pt x="19080" y="4325"/>
                  <a:pt x="19109" y="4340"/>
                </a:cubicBezTo>
                <a:lnTo>
                  <a:pt x="19123" y="4368"/>
                </a:lnTo>
                <a:cubicBezTo>
                  <a:pt x="19137" y="4397"/>
                  <a:pt x="19152" y="4411"/>
                  <a:pt x="19166" y="4440"/>
                </a:cubicBezTo>
                <a:lnTo>
                  <a:pt x="19180" y="4469"/>
                </a:lnTo>
                <a:cubicBezTo>
                  <a:pt x="19180" y="4455"/>
                  <a:pt x="19209" y="4426"/>
                  <a:pt x="19224" y="4426"/>
                </a:cubicBezTo>
                <a:cubicBezTo>
                  <a:pt x="19238" y="4426"/>
                  <a:pt x="19209" y="4383"/>
                  <a:pt x="19195" y="4383"/>
                </a:cubicBezTo>
                <a:cubicBezTo>
                  <a:pt x="19180" y="4368"/>
                  <a:pt x="19166" y="4354"/>
                  <a:pt x="19166" y="4340"/>
                </a:cubicBezTo>
                <a:lnTo>
                  <a:pt x="19166" y="4325"/>
                </a:lnTo>
                <a:cubicBezTo>
                  <a:pt x="19168" y="4323"/>
                  <a:pt x="19171" y="4322"/>
                  <a:pt x="19176" y="4322"/>
                </a:cubicBezTo>
                <a:cubicBezTo>
                  <a:pt x="19196" y="4322"/>
                  <a:pt x="19237" y="4343"/>
                  <a:pt x="19257" y="4343"/>
                </a:cubicBezTo>
                <a:cubicBezTo>
                  <a:pt x="19261" y="4343"/>
                  <a:pt x="19265" y="4342"/>
                  <a:pt x="19267" y="4340"/>
                </a:cubicBezTo>
                <a:cubicBezTo>
                  <a:pt x="19295" y="4311"/>
                  <a:pt x="19324" y="4282"/>
                  <a:pt x="19353" y="4268"/>
                </a:cubicBezTo>
                <a:lnTo>
                  <a:pt x="19367" y="4239"/>
                </a:lnTo>
                <a:lnTo>
                  <a:pt x="19410" y="4196"/>
                </a:lnTo>
                <a:cubicBezTo>
                  <a:pt x="19417" y="4217"/>
                  <a:pt x="19428" y="4225"/>
                  <a:pt x="19439" y="4225"/>
                </a:cubicBezTo>
                <a:cubicBezTo>
                  <a:pt x="19450" y="4225"/>
                  <a:pt x="19461" y="4217"/>
                  <a:pt x="19468" y="4210"/>
                </a:cubicBezTo>
                <a:cubicBezTo>
                  <a:pt x="19474" y="4204"/>
                  <a:pt x="19490" y="4201"/>
                  <a:pt x="19506" y="4201"/>
                </a:cubicBezTo>
                <a:cubicBezTo>
                  <a:pt x="19529" y="4201"/>
                  <a:pt x="19554" y="4208"/>
                  <a:pt x="19554" y="4225"/>
                </a:cubicBezTo>
                <a:cubicBezTo>
                  <a:pt x="19557" y="4231"/>
                  <a:pt x="19563" y="4234"/>
                  <a:pt x="19570" y="4234"/>
                </a:cubicBezTo>
                <a:cubicBezTo>
                  <a:pt x="19593" y="4234"/>
                  <a:pt x="19632" y="4204"/>
                  <a:pt x="19655" y="4182"/>
                </a:cubicBezTo>
                <a:cubicBezTo>
                  <a:pt x="19683" y="4153"/>
                  <a:pt x="19726" y="4095"/>
                  <a:pt x="19741" y="4081"/>
                </a:cubicBezTo>
                <a:cubicBezTo>
                  <a:pt x="19751" y="4071"/>
                  <a:pt x="19783" y="4061"/>
                  <a:pt x="19805" y="4061"/>
                </a:cubicBezTo>
                <a:cubicBezTo>
                  <a:pt x="19815" y="4061"/>
                  <a:pt x="19823" y="4062"/>
                  <a:pt x="19827" y="4067"/>
                </a:cubicBezTo>
                <a:cubicBezTo>
                  <a:pt x="19841" y="4095"/>
                  <a:pt x="19856" y="4110"/>
                  <a:pt x="19870" y="4110"/>
                </a:cubicBezTo>
                <a:cubicBezTo>
                  <a:pt x="19870" y="4112"/>
                  <a:pt x="19871" y="4114"/>
                  <a:pt x="19872" y="4114"/>
                </a:cubicBezTo>
                <a:cubicBezTo>
                  <a:pt x="19876" y="4114"/>
                  <a:pt x="19887" y="4093"/>
                  <a:pt x="19899" y="4081"/>
                </a:cubicBezTo>
                <a:lnTo>
                  <a:pt x="19899" y="4067"/>
                </a:lnTo>
                <a:lnTo>
                  <a:pt x="19913" y="4067"/>
                </a:lnTo>
                <a:cubicBezTo>
                  <a:pt x="19915" y="4069"/>
                  <a:pt x="19917" y="4069"/>
                  <a:pt x="19920" y="4069"/>
                </a:cubicBezTo>
                <a:cubicBezTo>
                  <a:pt x="19935" y="4069"/>
                  <a:pt x="19956" y="4034"/>
                  <a:pt x="19956" y="4009"/>
                </a:cubicBezTo>
                <a:cubicBezTo>
                  <a:pt x="19956" y="4004"/>
                  <a:pt x="19960" y="4001"/>
                  <a:pt x="19967" y="4001"/>
                </a:cubicBezTo>
                <a:cubicBezTo>
                  <a:pt x="19979" y="4001"/>
                  <a:pt x="20001" y="4011"/>
                  <a:pt x="20028" y="4038"/>
                </a:cubicBezTo>
                <a:lnTo>
                  <a:pt x="20057" y="4067"/>
                </a:lnTo>
                <a:cubicBezTo>
                  <a:pt x="20057" y="4067"/>
                  <a:pt x="20071" y="4067"/>
                  <a:pt x="20086" y="4052"/>
                </a:cubicBezTo>
                <a:cubicBezTo>
                  <a:pt x="20086" y="4052"/>
                  <a:pt x="20086" y="4038"/>
                  <a:pt x="20086" y="4038"/>
                </a:cubicBezTo>
                <a:lnTo>
                  <a:pt x="20071" y="3966"/>
                </a:lnTo>
                <a:cubicBezTo>
                  <a:pt x="19999" y="3952"/>
                  <a:pt x="19913" y="3937"/>
                  <a:pt x="19899" y="3937"/>
                </a:cubicBezTo>
                <a:cubicBezTo>
                  <a:pt x="19884" y="3937"/>
                  <a:pt x="19942" y="3865"/>
                  <a:pt x="19971" y="3865"/>
                </a:cubicBezTo>
                <a:cubicBezTo>
                  <a:pt x="19999" y="3851"/>
                  <a:pt x="20042" y="3851"/>
                  <a:pt x="20057" y="3837"/>
                </a:cubicBezTo>
                <a:cubicBezTo>
                  <a:pt x="20071" y="3837"/>
                  <a:pt x="20114" y="3779"/>
                  <a:pt x="20114" y="3765"/>
                </a:cubicBezTo>
                <a:cubicBezTo>
                  <a:pt x="20100" y="3751"/>
                  <a:pt x="20086" y="3722"/>
                  <a:pt x="20086" y="3707"/>
                </a:cubicBezTo>
                <a:cubicBezTo>
                  <a:pt x="20071" y="3707"/>
                  <a:pt x="20057" y="3779"/>
                  <a:pt x="20042" y="3794"/>
                </a:cubicBezTo>
                <a:cubicBezTo>
                  <a:pt x="20031" y="3794"/>
                  <a:pt x="19983" y="3775"/>
                  <a:pt x="19949" y="3775"/>
                </a:cubicBezTo>
                <a:cubicBezTo>
                  <a:pt x="19941" y="3775"/>
                  <a:pt x="19933" y="3776"/>
                  <a:pt x="19928" y="3779"/>
                </a:cubicBezTo>
                <a:cubicBezTo>
                  <a:pt x="19915" y="3792"/>
                  <a:pt x="19892" y="3825"/>
                  <a:pt x="19877" y="3825"/>
                </a:cubicBezTo>
                <a:cubicBezTo>
                  <a:pt x="19874" y="3825"/>
                  <a:pt x="19872" y="3824"/>
                  <a:pt x="19870" y="3822"/>
                </a:cubicBezTo>
                <a:cubicBezTo>
                  <a:pt x="19856" y="3808"/>
                  <a:pt x="19827" y="3808"/>
                  <a:pt x="19813" y="3808"/>
                </a:cubicBezTo>
                <a:cubicBezTo>
                  <a:pt x="19812" y="3809"/>
                  <a:pt x="19812" y="3809"/>
                  <a:pt x="19811" y="3809"/>
                </a:cubicBezTo>
                <a:cubicBezTo>
                  <a:pt x="19808" y="3809"/>
                  <a:pt x="19906" y="3678"/>
                  <a:pt x="19963" y="3678"/>
                </a:cubicBezTo>
                <a:cubicBezTo>
                  <a:pt x="19966" y="3678"/>
                  <a:pt x="19968" y="3678"/>
                  <a:pt x="19971" y="3679"/>
                </a:cubicBezTo>
                <a:cubicBezTo>
                  <a:pt x="19979" y="3681"/>
                  <a:pt x="19986" y="3682"/>
                  <a:pt x="19993" y="3682"/>
                </a:cubicBezTo>
                <a:cubicBezTo>
                  <a:pt x="20036" y="3682"/>
                  <a:pt x="20057" y="3648"/>
                  <a:pt x="20057" y="3636"/>
                </a:cubicBezTo>
                <a:cubicBezTo>
                  <a:pt x="20057" y="3633"/>
                  <a:pt x="20060" y="3632"/>
                  <a:pt x="20065" y="3632"/>
                </a:cubicBezTo>
                <a:cubicBezTo>
                  <a:pt x="20087" y="3632"/>
                  <a:pt x="20151" y="3655"/>
                  <a:pt x="20186" y="3679"/>
                </a:cubicBezTo>
                <a:cubicBezTo>
                  <a:pt x="20190" y="3680"/>
                  <a:pt x="20193" y="3681"/>
                  <a:pt x="20197" y="3681"/>
                </a:cubicBezTo>
                <a:cubicBezTo>
                  <a:pt x="20229" y="3681"/>
                  <a:pt x="20229" y="3619"/>
                  <a:pt x="20229" y="3592"/>
                </a:cubicBezTo>
                <a:cubicBezTo>
                  <a:pt x="20215" y="3578"/>
                  <a:pt x="20272" y="3564"/>
                  <a:pt x="20287" y="3564"/>
                </a:cubicBezTo>
                <a:cubicBezTo>
                  <a:pt x="20288" y="3565"/>
                  <a:pt x="20289" y="3566"/>
                  <a:pt x="20291" y="3566"/>
                </a:cubicBezTo>
                <a:cubicBezTo>
                  <a:pt x="20306" y="3566"/>
                  <a:pt x="20331" y="3505"/>
                  <a:pt x="20344" y="3492"/>
                </a:cubicBezTo>
                <a:cubicBezTo>
                  <a:pt x="20373" y="3492"/>
                  <a:pt x="20402" y="3492"/>
                  <a:pt x="20416" y="3506"/>
                </a:cubicBezTo>
                <a:lnTo>
                  <a:pt x="20416" y="3535"/>
                </a:lnTo>
                <a:cubicBezTo>
                  <a:pt x="20416" y="3535"/>
                  <a:pt x="20430" y="3549"/>
                  <a:pt x="20445" y="3549"/>
                </a:cubicBezTo>
                <a:cubicBezTo>
                  <a:pt x="20445" y="3549"/>
                  <a:pt x="20459" y="3521"/>
                  <a:pt x="20459" y="3521"/>
                </a:cubicBezTo>
                <a:lnTo>
                  <a:pt x="20459" y="3492"/>
                </a:lnTo>
                <a:cubicBezTo>
                  <a:pt x="20450" y="3465"/>
                  <a:pt x="20464" y="3455"/>
                  <a:pt x="20479" y="3455"/>
                </a:cubicBezTo>
                <a:cubicBezTo>
                  <a:pt x="20488" y="3455"/>
                  <a:pt x="20497" y="3458"/>
                  <a:pt x="20502" y="3463"/>
                </a:cubicBezTo>
                <a:cubicBezTo>
                  <a:pt x="20506" y="3467"/>
                  <a:pt x="20509" y="3469"/>
                  <a:pt x="20513" y="3469"/>
                </a:cubicBezTo>
                <a:cubicBezTo>
                  <a:pt x="20522" y="3469"/>
                  <a:pt x="20527" y="3452"/>
                  <a:pt x="20517" y="3420"/>
                </a:cubicBezTo>
                <a:lnTo>
                  <a:pt x="20517" y="3420"/>
                </a:lnTo>
                <a:lnTo>
                  <a:pt x="20545" y="3434"/>
                </a:lnTo>
                <a:lnTo>
                  <a:pt x="20588" y="3449"/>
                </a:lnTo>
                <a:cubicBezTo>
                  <a:pt x="20632" y="3434"/>
                  <a:pt x="20703" y="3363"/>
                  <a:pt x="20718" y="3363"/>
                </a:cubicBezTo>
                <a:cubicBezTo>
                  <a:pt x="20732" y="3363"/>
                  <a:pt x="20746" y="3334"/>
                  <a:pt x="20746" y="3334"/>
                </a:cubicBezTo>
                <a:cubicBezTo>
                  <a:pt x="20746" y="3334"/>
                  <a:pt x="20746" y="3291"/>
                  <a:pt x="20746" y="3262"/>
                </a:cubicBezTo>
                <a:lnTo>
                  <a:pt x="20746" y="3219"/>
                </a:lnTo>
                <a:lnTo>
                  <a:pt x="20718" y="3161"/>
                </a:lnTo>
                <a:cubicBezTo>
                  <a:pt x="20703" y="3161"/>
                  <a:pt x="20675" y="3176"/>
                  <a:pt x="20660" y="3176"/>
                </a:cubicBezTo>
                <a:cubicBezTo>
                  <a:pt x="20660" y="3176"/>
                  <a:pt x="20660" y="3161"/>
                  <a:pt x="20660" y="3147"/>
                </a:cubicBezTo>
                <a:lnTo>
                  <a:pt x="20660" y="3133"/>
                </a:lnTo>
                <a:lnTo>
                  <a:pt x="20675" y="3104"/>
                </a:lnTo>
                <a:cubicBezTo>
                  <a:pt x="20646" y="3104"/>
                  <a:pt x="20588" y="3118"/>
                  <a:pt x="20545" y="3161"/>
                </a:cubicBezTo>
                <a:lnTo>
                  <a:pt x="20545" y="3233"/>
                </a:lnTo>
                <a:lnTo>
                  <a:pt x="20560" y="3276"/>
                </a:lnTo>
                <a:cubicBezTo>
                  <a:pt x="20574" y="3319"/>
                  <a:pt x="20545" y="3377"/>
                  <a:pt x="20531" y="3377"/>
                </a:cubicBezTo>
                <a:cubicBezTo>
                  <a:pt x="20528" y="3380"/>
                  <a:pt x="20524" y="3381"/>
                  <a:pt x="20519" y="3381"/>
                </a:cubicBezTo>
                <a:cubicBezTo>
                  <a:pt x="20493" y="3381"/>
                  <a:pt x="20445" y="3355"/>
                  <a:pt x="20445" y="3319"/>
                </a:cubicBezTo>
                <a:cubicBezTo>
                  <a:pt x="20445" y="3298"/>
                  <a:pt x="20429" y="3285"/>
                  <a:pt x="20410" y="3285"/>
                </a:cubicBezTo>
                <a:cubicBezTo>
                  <a:pt x="20403" y="3285"/>
                  <a:pt x="20395" y="3287"/>
                  <a:pt x="20387" y="3291"/>
                </a:cubicBezTo>
                <a:lnTo>
                  <a:pt x="20359" y="3291"/>
                </a:lnTo>
                <a:cubicBezTo>
                  <a:pt x="20359" y="3291"/>
                  <a:pt x="20330" y="3305"/>
                  <a:pt x="20330" y="3305"/>
                </a:cubicBezTo>
                <a:lnTo>
                  <a:pt x="20289" y="3238"/>
                </a:lnTo>
                <a:lnTo>
                  <a:pt x="20289" y="3238"/>
                </a:lnTo>
                <a:cubicBezTo>
                  <a:pt x="20293" y="3236"/>
                  <a:pt x="20297" y="3235"/>
                  <a:pt x="20301" y="3233"/>
                </a:cubicBezTo>
                <a:lnTo>
                  <a:pt x="20330" y="3219"/>
                </a:lnTo>
                <a:cubicBezTo>
                  <a:pt x="20344" y="3205"/>
                  <a:pt x="20359" y="3190"/>
                  <a:pt x="20359" y="3190"/>
                </a:cubicBezTo>
                <a:lnTo>
                  <a:pt x="20359" y="3090"/>
                </a:lnTo>
                <a:cubicBezTo>
                  <a:pt x="20416" y="3090"/>
                  <a:pt x="20430" y="3133"/>
                  <a:pt x="20430" y="3161"/>
                </a:cubicBezTo>
                <a:cubicBezTo>
                  <a:pt x="20422" y="3170"/>
                  <a:pt x="20428" y="3178"/>
                  <a:pt x="20440" y="3178"/>
                </a:cubicBezTo>
                <a:cubicBezTo>
                  <a:pt x="20449" y="3178"/>
                  <a:pt x="20461" y="3174"/>
                  <a:pt x="20473" y="3161"/>
                </a:cubicBezTo>
                <a:lnTo>
                  <a:pt x="20502" y="3161"/>
                </a:lnTo>
                <a:lnTo>
                  <a:pt x="20560" y="3133"/>
                </a:lnTo>
                <a:cubicBezTo>
                  <a:pt x="20531" y="3104"/>
                  <a:pt x="20545" y="3047"/>
                  <a:pt x="20560" y="3047"/>
                </a:cubicBezTo>
                <a:cubicBezTo>
                  <a:pt x="20588" y="3032"/>
                  <a:pt x="20632" y="3018"/>
                  <a:pt x="20646" y="3018"/>
                </a:cubicBezTo>
                <a:cubicBezTo>
                  <a:pt x="20675" y="3032"/>
                  <a:pt x="20703" y="3047"/>
                  <a:pt x="20746" y="3075"/>
                </a:cubicBezTo>
                <a:lnTo>
                  <a:pt x="20775" y="3104"/>
                </a:lnTo>
                <a:lnTo>
                  <a:pt x="20790" y="3118"/>
                </a:lnTo>
                <a:cubicBezTo>
                  <a:pt x="20804" y="3176"/>
                  <a:pt x="20818" y="3219"/>
                  <a:pt x="20804" y="3233"/>
                </a:cubicBezTo>
                <a:lnTo>
                  <a:pt x="20775" y="3262"/>
                </a:lnTo>
                <a:cubicBezTo>
                  <a:pt x="20775" y="3291"/>
                  <a:pt x="20804" y="3334"/>
                  <a:pt x="20818" y="3334"/>
                </a:cubicBezTo>
                <a:cubicBezTo>
                  <a:pt x="20829" y="3334"/>
                  <a:pt x="20864" y="3310"/>
                  <a:pt x="20887" y="3310"/>
                </a:cubicBezTo>
                <a:cubicBezTo>
                  <a:pt x="20895" y="3310"/>
                  <a:pt x="20901" y="3312"/>
                  <a:pt x="20904" y="3319"/>
                </a:cubicBezTo>
                <a:cubicBezTo>
                  <a:pt x="20919" y="3334"/>
                  <a:pt x="20948" y="3334"/>
                  <a:pt x="20948" y="3334"/>
                </a:cubicBezTo>
                <a:cubicBezTo>
                  <a:pt x="20948" y="3319"/>
                  <a:pt x="20976" y="3319"/>
                  <a:pt x="20991" y="3319"/>
                </a:cubicBezTo>
                <a:lnTo>
                  <a:pt x="20991" y="3291"/>
                </a:lnTo>
                <a:lnTo>
                  <a:pt x="20976" y="3248"/>
                </a:lnTo>
                <a:cubicBezTo>
                  <a:pt x="20962" y="3219"/>
                  <a:pt x="20962" y="3176"/>
                  <a:pt x="20976" y="3176"/>
                </a:cubicBezTo>
                <a:cubicBezTo>
                  <a:pt x="20976" y="3176"/>
                  <a:pt x="20940" y="3157"/>
                  <a:pt x="20917" y="3157"/>
                </a:cubicBezTo>
                <a:cubicBezTo>
                  <a:pt x="20912" y="3157"/>
                  <a:pt x="20907" y="3159"/>
                  <a:pt x="20904" y="3161"/>
                </a:cubicBezTo>
                <a:cubicBezTo>
                  <a:pt x="20898" y="3174"/>
                  <a:pt x="20892" y="3181"/>
                  <a:pt x="20886" y="3181"/>
                </a:cubicBezTo>
                <a:cubicBezTo>
                  <a:pt x="20880" y="3181"/>
                  <a:pt x="20876" y="3171"/>
                  <a:pt x="20876" y="3147"/>
                </a:cubicBezTo>
                <a:lnTo>
                  <a:pt x="20861" y="3118"/>
                </a:lnTo>
                <a:lnTo>
                  <a:pt x="20847" y="3104"/>
                </a:lnTo>
                <a:cubicBezTo>
                  <a:pt x="20833" y="3075"/>
                  <a:pt x="20847" y="3032"/>
                  <a:pt x="20847" y="3018"/>
                </a:cubicBezTo>
                <a:cubicBezTo>
                  <a:pt x="20849" y="3016"/>
                  <a:pt x="20851" y="3015"/>
                  <a:pt x="20853" y="3015"/>
                </a:cubicBezTo>
                <a:cubicBezTo>
                  <a:pt x="20865" y="3015"/>
                  <a:pt x="20876" y="3049"/>
                  <a:pt x="20876" y="3061"/>
                </a:cubicBezTo>
                <a:cubicBezTo>
                  <a:pt x="20876" y="3068"/>
                  <a:pt x="20879" y="3071"/>
                  <a:pt x="20885" y="3071"/>
                </a:cubicBezTo>
                <a:cubicBezTo>
                  <a:pt x="20902" y="3071"/>
                  <a:pt x="20937" y="3047"/>
                  <a:pt x="20948" y="3047"/>
                </a:cubicBezTo>
                <a:cubicBezTo>
                  <a:pt x="20957" y="3051"/>
                  <a:pt x="20968" y="3053"/>
                  <a:pt x="20980" y="3053"/>
                </a:cubicBezTo>
                <a:cubicBezTo>
                  <a:pt x="21003" y="3053"/>
                  <a:pt x="21029" y="3047"/>
                  <a:pt x="21048" y="3047"/>
                </a:cubicBezTo>
                <a:lnTo>
                  <a:pt x="21063" y="3003"/>
                </a:lnTo>
                <a:cubicBezTo>
                  <a:pt x="21063" y="2975"/>
                  <a:pt x="21077" y="2975"/>
                  <a:pt x="21091" y="2975"/>
                </a:cubicBezTo>
                <a:lnTo>
                  <a:pt x="21106" y="2975"/>
                </a:lnTo>
                <a:cubicBezTo>
                  <a:pt x="21134" y="2975"/>
                  <a:pt x="21134" y="2932"/>
                  <a:pt x="21134" y="2932"/>
                </a:cubicBezTo>
                <a:cubicBezTo>
                  <a:pt x="21120" y="2917"/>
                  <a:pt x="21149" y="2917"/>
                  <a:pt x="21149" y="2917"/>
                </a:cubicBezTo>
                <a:cubicBezTo>
                  <a:pt x="21154" y="2912"/>
                  <a:pt x="21163" y="2911"/>
                  <a:pt x="21174" y="2911"/>
                </a:cubicBezTo>
                <a:cubicBezTo>
                  <a:pt x="21197" y="2911"/>
                  <a:pt x="21225" y="2917"/>
                  <a:pt x="21235" y="2917"/>
                </a:cubicBezTo>
                <a:cubicBezTo>
                  <a:pt x="21245" y="2917"/>
                  <a:pt x="21273" y="2924"/>
                  <a:pt x="21296" y="2924"/>
                </a:cubicBezTo>
                <a:cubicBezTo>
                  <a:pt x="21307" y="2924"/>
                  <a:pt x="21316" y="2922"/>
                  <a:pt x="21321" y="2917"/>
                </a:cubicBezTo>
                <a:cubicBezTo>
                  <a:pt x="21333" y="2906"/>
                  <a:pt x="21363" y="2885"/>
                  <a:pt x="21374" y="2885"/>
                </a:cubicBezTo>
                <a:cubicBezTo>
                  <a:pt x="21377" y="2885"/>
                  <a:pt x="21379" y="2886"/>
                  <a:pt x="21379" y="2888"/>
                </a:cubicBezTo>
                <a:cubicBezTo>
                  <a:pt x="21379" y="2903"/>
                  <a:pt x="21422" y="2903"/>
                  <a:pt x="21450" y="2903"/>
                </a:cubicBezTo>
                <a:lnTo>
                  <a:pt x="21479" y="2903"/>
                </a:lnTo>
                <a:cubicBezTo>
                  <a:pt x="21483" y="2904"/>
                  <a:pt x="21486" y="2904"/>
                  <a:pt x="21488" y="2904"/>
                </a:cubicBezTo>
                <a:cubicBezTo>
                  <a:pt x="21531" y="2904"/>
                  <a:pt x="21514" y="2815"/>
                  <a:pt x="21556" y="2815"/>
                </a:cubicBezTo>
                <a:cubicBezTo>
                  <a:pt x="21559" y="2815"/>
                  <a:pt x="21562" y="2816"/>
                  <a:pt x="21565" y="2817"/>
                </a:cubicBezTo>
                <a:cubicBezTo>
                  <a:pt x="21580" y="2802"/>
                  <a:pt x="21565" y="2788"/>
                  <a:pt x="21551" y="2774"/>
                </a:cubicBezTo>
                <a:cubicBezTo>
                  <a:pt x="21537" y="2774"/>
                  <a:pt x="21551" y="2759"/>
                  <a:pt x="21565" y="2745"/>
                </a:cubicBezTo>
                <a:lnTo>
                  <a:pt x="21580" y="2730"/>
                </a:lnTo>
                <a:cubicBezTo>
                  <a:pt x="21594" y="2716"/>
                  <a:pt x="21608" y="2702"/>
                  <a:pt x="21623" y="2702"/>
                </a:cubicBezTo>
                <a:lnTo>
                  <a:pt x="21637" y="2702"/>
                </a:lnTo>
                <a:cubicBezTo>
                  <a:pt x="21652" y="2730"/>
                  <a:pt x="21637" y="2788"/>
                  <a:pt x="21623" y="2802"/>
                </a:cubicBezTo>
                <a:cubicBezTo>
                  <a:pt x="21608" y="2802"/>
                  <a:pt x="21666" y="2817"/>
                  <a:pt x="21680" y="2817"/>
                </a:cubicBezTo>
                <a:cubicBezTo>
                  <a:pt x="21695" y="2817"/>
                  <a:pt x="21709" y="2802"/>
                  <a:pt x="21709" y="2774"/>
                </a:cubicBezTo>
                <a:lnTo>
                  <a:pt x="21695" y="2759"/>
                </a:lnTo>
                <a:cubicBezTo>
                  <a:pt x="21695" y="2745"/>
                  <a:pt x="21695" y="2730"/>
                  <a:pt x="21723" y="2730"/>
                </a:cubicBezTo>
                <a:lnTo>
                  <a:pt x="21723" y="2745"/>
                </a:lnTo>
                <a:lnTo>
                  <a:pt x="21738" y="2759"/>
                </a:lnTo>
                <a:cubicBezTo>
                  <a:pt x="21738" y="2760"/>
                  <a:pt x="21738" y="2760"/>
                  <a:pt x="21739" y="2760"/>
                </a:cubicBezTo>
                <a:cubicBezTo>
                  <a:pt x="21749" y="2760"/>
                  <a:pt x="21840" y="2658"/>
                  <a:pt x="21867" y="2644"/>
                </a:cubicBezTo>
                <a:cubicBezTo>
                  <a:pt x="21896" y="2644"/>
                  <a:pt x="21939" y="2630"/>
                  <a:pt x="21953" y="2616"/>
                </a:cubicBezTo>
                <a:cubicBezTo>
                  <a:pt x="21953" y="2576"/>
                  <a:pt x="21967" y="2567"/>
                  <a:pt x="21981" y="2567"/>
                </a:cubicBezTo>
                <a:cubicBezTo>
                  <a:pt x="21992" y="2567"/>
                  <a:pt x="22004" y="2572"/>
                  <a:pt x="22011" y="2572"/>
                </a:cubicBezTo>
                <a:cubicBezTo>
                  <a:pt x="22025" y="2572"/>
                  <a:pt x="22040" y="2630"/>
                  <a:pt x="22040" y="2659"/>
                </a:cubicBezTo>
                <a:lnTo>
                  <a:pt x="22040" y="2673"/>
                </a:lnTo>
                <a:cubicBezTo>
                  <a:pt x="22040" y="2687"/>
                  <a:pt x="22054" y="2687"/>
                  <a:pt x="22068" y="2687"/>
                </a:cubicBezTo>
                <a:lnTo>
                  <a:pt x="22068" y="2673"/>
                </a:lnTo>
                <a:lnTo>
                  <a:pt x="22068" y="2659"/>
                </a:lnTo>
                <a:cubicBezTo>
                  <a:pt x="22068" y="2648"/>
                  <a:pt x="22077" y="2643"/>
                  <a:pt x="22088" y="2643"/>
                </a:cubicBezTo>
                <a:cubicBezTo>
                  <a:pt x="22106" y="2643"/>
                  <a:pt x="22131" y="2655"/>
                  <a:pt x="22140" y="2673"/>
                </a:cubicBezTo>
                <a:cubicBezTo>
                  <a:pt x="22140" y="2682"/>
                  <a:pt x="22146" y="2685"/>
                  <a:pt x="22153" y="2685"/>
                </a:cubicBezTo>
                <a:cubicBezTo>
                  <a:pt x="22170" y="2685"/>
                  <a:pt x="22198" y="2669"/>
                  <a:pt x="22198" y="2659"/>
                </a:cubicBezTo>
                <a:cubicBezTo>
                  <a:pt x="22212" y="2630"/>
                  <a:pt x="22269" y="2601"/>
                  <a:pt x="22241" y="2601"/>
                </a:cubicBezTo>
                <a:cubicBezTo>
                  <a:pt x="22241" y="2601"/>
                  <a:pt x="22226" y="2601"/>
                  <a:pt x="22212" y="2587"/>
                </a:cubicBezTo>
                <a:cubicBezTo>
                  <a:pt x="22226" y="2572"/>
                  <a:pt x="22269" y="2529"/>
                  <a:pt x="22284" y="2515"/>
                </a:cubicBezTo>
                <a:cubicBezTo>
                  <a:pt x="22298" y="2515"/>
                  <a:pt x="22312" y="2501"/>
                  <a:pt x="22341" y="2486"/>
                </a:cubicBezTo>
                <a:lnTo>
                  <a:pt x="22298" y="2457"/>
                </a:lnTo>
                <a:cubicBezTo>
                  <a:pt x="22269" y="2429"/>
                  <a:pt x="22269" y="2414"/>
                  <a:pt x="22284" y="2400"/>
                </a:cubicBezTo>
                <a:lnTo>
                  <a:pt x="22284" y="2386"/>
                </a:lnTo>
                <a:cubicBezTo>
                  <a:pt x="22298" y="2371"/>
                  <a:pt x="22255" y="2228"/>
                  <a:pt x="22241" y="2199"/>
                </a:cubicBezTo>
                <a:cubicBezTo>
                  <a:pt x="22228" y="2174"/>
                  <a:pt x="22248" y="2139"/>
                  <a:pt x="22272" y="2139"/>
                </a:cubicBezTo>
                <a:cubicBezTo>
                  <a:pt x="22276" y="2139"/>
                  <a:pt x="22280" y="2139"/>
                  <a:pt x="22284" y="2141"/>
                </a:cubicBezTo>
                <a:cubicBezTo>
                  <a:pt x="22298" y="2141"/>
                  <a:pt x="22341" y="2141"/>
                  <a:pt x="22370" y="2127"/>
                </a:cubicBezTo>
                <a:lnTo>
                  <a:pt x="22399" y="2113"/>
                </a:lnTo>
                <a:lnTo>
                  <a:pt x="22427" y="2084"/>
                </a:lnTo>
                <a:cubicBezTo>
                  <a:pt x="22442" y="2062"/>
                  <a:pt x="22463" y="2055"/>
                  <a:pt x="22483" y="2055"/>
                </a:cubicBezTo>
                <a:cubicBezTo>
                  <a:pt x="22503" y="2055"/>
                  <a:pt x="22521" y="2062"/>
                  <a:pt x="22528" y="2070"/>
                </a:cubicBezTo>
                <a:cubicBezTo>
                  <a:pt x="22532" y="2074"/>
                  <a:pt x="22536" y="2076"/>
                  <a:pt x="22540" y="2076"/>
                </a:cubicBezTo>
                <a:cubicBezTo>
                  <a:pt x="22550" y="2076"/>
                  <a:pt x="22557" y="2065"/>
                  <a:pt x="22557" y="2055"/>
                </a:cubicBezTo>
                <a:lnTo>
                  <a:pt x="22557" y="2041"/>
                </a:lnTo>
                <a:cubicBezTo>
                  <a:pt x="22557" y="1998"/>
                  <a:pt x="22528" y="1955"/>
                  <a:pt x="22571" y="1926"/>
                </a:cubicBezTo>
                <a:cubicBezTo>
                  <a:pt x="22571" y="1912"/>
                  <a:pt x="22528" y="1897"/>
                  <a:pt x="22528" y="1883"/>
                </a:cubicBezTo>
                <a:cubicBezTo>
                  <a:pt x="22528" y="1854"/>
                  <a:pt x="22471" y="1753"/>
                  <a:pt x="22442" y="1753"/>
                </a:cubicBezTo>
                <a:cubicBezTo>
                  <a:pt x="22423" y="1753"/>
                  <a:pt x="22378" y="1766"/>
                  <a:pt x="22350" y="1766"/>
                </a:cubicBezTo>
                <a:cubicBezTo>
                  <a:pt x="22336" y="1766"/>
                  <a:pt x="22327" y="1763"/>
                  <a:pt x="22327" y="1753"/>
                </a:cubicBezTo>
                <a:cubicBezTo>
                  <a:pt x="22327" y="1751"/>
                  <a:pt x="22326" y="1751"/>
                  <a:pt x="22325" y="1751"/>
                </a:cubicBezTo>
                <a:cubicBezTo>
                  <a:pt x="22315" y="1751"/>
                  <a:pt x="22282" y="1784"/>
                  <a:pt x="22269" y="1797"/>
                </a:cubicBezTo>
                <a:cubicBezTo>
                  <a:pt x="22241" y="1811"/>
                  <a:pt x="22226" y="1840"/>
                  <a:pt x="22212" y="1840"/>
                </a:cubicBezTo>
                <a:cubicBezTo>
                  <a:pt x="22198" y="1825"/>
                  <a:pt x="22183" y="1825"/>
                  <a:pt x="22183" y="1811"/>
                </a:cubicBezTo>
                <a:lnTo>
                  <a:pt x="22198" y="1782"/>
                </a:lnTo>
                <a:cubicBezTo>
                  <a:pt x="22183" y="1768"/>
                  <a:pt x="22169" y="1768"/>
                  <a:pt x="22169" y="1753"/>
                </a:cubicBezTo>
                <a:cubicBezTo>
                  <a:pt x="22169" y="1768"/>
                  <a:pt x="22169" y="1768"/>
                  <a:pt x="22169" y="1768"/>
                </a:cubicBezTo>
                <a:cubicBezTo>
                  <a:pt x="22154" y="1782"/>
                  <a:pt x="22154" y="1797"/>
                  <a:pt x="22140" y="1811"/>
                </a:cubicBezTo>
                <a:lnTo>
                  <a:pt x="22111" y="1825"/>
                </a:lnTo>
                <a:cubicBezTo>
                  <a:pt x="22083" y="1825"/>
                  <a:pt x="22040" y="1782"/>
                  <a:pt x="22068" y="1753"/>
                </a:cubicBezTo>
                <a:cubicBezTo>
                  <a:pt x="22083" y="1739"/>
                  <a:pt x="22097" y="1739"/>
                  <a:pt x="22126" y="1725"/>
                </a:cubicBezTo>
                <a:cubicBezTo>
                  <a:pt x="22111" y="1696"/>
                  <a:pt x="22083" y="1682"/>
                  <a:pt x="22097" y="1667"/>
                </a:cubicBezTo>
                <a:cubicBezTo>
                  <a:pt x="22105" y="1644"/>
                  <a:pt x="22117" y="1633"/>
                  <a:pt x="22129" y="1633"/>
                </a:cubicBezTo>
                <a:cubicBezTo>
                  <a:pt x="22139" y="1633"/>
                  <a:pt x="22148" y="1640"/>
                  <a:pt x="22154" y="1653"/>
                </a:cubicBezTo>
                <a:lnTo>
                  <a:pt x="22183" y="1653"/>
                </a:lnTo>
                <a:cubicBezTo>
                  <a:pt x="22198" y="1653"/>
                  <a:pt x="22212" y="1667"/>
                  <a:pt x="22212" y="1696"/>
                </a:cubicBezTo>
                <a:cubicBezTo>
                  <a:pt x="22241" y="1682"/>
                  <a:pt x="22255" y="1667"/>
                  <a:pt x="22255" y="1667"/>
                </a:cubicBezTo>
                <a:cubicBezTo>
                  <a:pt x="22269" y="1639"/>
                  <a:pt x="22284" y="1610"/>
                  <a:pt x="22284" y="1610"/>
                </a:cubicBezTo>
                <a:cubicBezTo>
                  <a:pt x="22284" y="1608"/>
                  <a:pt x="22285" y="1607"/>
                  <a:pt x="22286" y="1607"/>
                </a:cubicBezTo>
                <a:cubicBezTo>
                  <a:pt x="22295" y="1607"/>
                  <a:pt x="22329" y="1641"/>
                  <a:pt x="22341" y="1653"/>
                </a:cubicBezTo>
                <a:cubicBezTo>
                  <a:pt x="22356" y="1667"/>
                  <a:pt x="22370" y="1682"/>
                  <a:pt x="22370" y="1682"/>
                </a:cubicBezTo>
                <a:cubicBezTo>
                  <a:pt x="22370" y="1682"/>
                  <a:pt x="22370" y="1610"/>
                  <a:pt x="22370" y="1581"/>
                </a:cubicBezTo>
                <a:cubicBezTo>
                  <a:pt x="22370" y="1567"/>
                  <a:pt x="22377" y="1560"/>
                  <a:pt x="22388" y="1560"/>
                </a:cubicBezTo>
                <a:cubicBezTo>
                  <a:pt x="22399" y="1560"/>
                  <a:pt x="22413" y="1567"/>
                  <a:pt x="22427" y="1581"/>
                </a:cubicBezTo>
                <a:lnTo>
                  <a:pt x="22456" y="1595"/>
                </a:lnTo>
                <a:cubicBezTo>
                  <a:pt x="22485" y="1595"/>
                  <a:pt x="22528" y="1595"/>
                  <a:pt x="22528" y="1581"/>
                </a:cubicBezTo>
                <a:cubicBezTo>
                  <a:pt x="22536" y="1541"/>
                  <a:pt x="22526" y="1532"/>
                  <a:pt x="22514" y="1532"/>
                </a:cubicBezTo>
                <a:cubicBezTo>
                  <a:pt x="22503" y="1532"/>
                  <a:pt x="22491" y="1538"/>
                  <a:pt x="22485" y="1538"/>
                </a:cubicBezTo>
                <a:cubicBezTo>
                  <a:pt x="22471" y="1538"/>
                  <a:pt x="22471" y="1524"/>
                  <a:pt x="22471" y="1524"/>
                </a:cubicBezTo>
                <a:cubicBezTo>
                  <a:pt x="22442" y="1509"/>
                  <a:pt x="22442" y="1480"/>
                  <a:pt x="22442" y="1437"/>
                </a:cubicBezTo>
                <a:cubicBezTo>
                  <a:pt x="22442" y="1416"/>
                  <a:pt x="22449" y="1412"/>
                  <a:pt x="22458" y="1412"/>
                </a:cubicBezTo>
                <a:cubicBezTo>
                  <a:pt x="22462" y="1412"/>
                  <a:pt x="22467" y="1413"/>
                  <a:pt x="22472" y="1413"/>
                </a:cubicBezTo>
                <a:cubicBezTo>
                  <a:pt x="22477" y="1413"/>
                  <a:pt x="22481" y="1412"/>
                  <a:pt x="22485" y="1409"/>
                </a:cubicBezTo>
                <a:cubicBezTo>
                  <a:pt x="22499" y="1394"/>
                  <a:pt x="22514" y="1366"/>
                  <a:pt x="22528" y="1351"/>
                </a:cubicBezTo>
                <a:lnTo>
                  <a:pt x="22542" y="1351"/>
                </a:lnTo>
                <a:cubicBezTo>
                  <a:pt x="22542" y="1366"/>
                  <a:pt x="22528" y="1423"/>
                  <a:pt x="22542" y="1437"/>
                </a:cubicBezTo>
                <a:cubicBezTo>
                  <a:pt x="22557" y="1437"/>
                  <a:pt x="22585" y="1409"/>
                  <a:pt x="22585" y="1366"/>
                </a:cubicBezTo>
                <a:lnTo>
                  <a:pt x="22571" y="1351"/>
                </a:lnTo>
                <a:cubicBezTo>
                  <a:pt x="22571" y="1322"/>
                  <a:pt x="22542" y="1322"/>
                  <a:pt x="22528" y="1294"/>
                </a:cubicBezTo>
                <a:lnTo>
                  <a:pt x="22514" y="1294"/>
                </a:lnTo>
                <a:cubicBezTo>
                  <a:pt x="22514" y="1265"/>
                  <a:pt x="22471" y="1208"/>
                  <a:pt x="22485" y="1193"/>
                </a:cubicBezTo>
                <a:cubicBezTo>
                  <a:pt x="22496" y="1193"/>
                  <a:pt x="22466" y="1169"/>
                  <a:pt x="22444" y="1169"/>
                </a:cubicBezTo>
                <a:cubicBezTo>
                  <a:pt x="22437" y="1169"/>
                  <a:pt x="22431" y="1172"/>
                  <a:pt x="22427" y="1179"/>
                </a:cubicBezTo>
                <a:cubicBezTo>
                  <a:pt x="22427" y="1187"/>
                  <a:pt x="22424" y="1190"/>
                  <a:pt x="22419" y="1190"/>
                </a:cubicBezTo>
                <a:cubicBezTo>
                  <a:pt x="22404" y="1190"/>
                  <a:pt x="22376" y="1167"/>
                  <a:pt x="22356" y="1136"/>
                </a:cubicBezTo>
                <a:lnTo>
                  <a:pt x="22384" y="1121"/>
                </a:lnTo>
                <a:lnTo>
                  <a:pt x="22427" y="1093"/>
                </a:lnTo>
                <a:cubicBezTo>
                  <a:pt x="22427" y="1049"/>
                  <a:pt x="22413" y="992"/>
                  <a:pt x="22413" y="992"/>
                </a:cubicBezTo>
                <a:cubicBezTo>
                  <a:pt x="22413" y="992"/>
                  <a:pt x="22370" y="1021"/>
                  <a:pt x="22356" y="1035"/>
                </a:cubicBezTo>
                <a:cubicBezTo>
                  <a:pt x="22352" y="1039"/>
                  <a:pt x="22348" y="1040"/>
                  <a:pt x="22345" y="1040"/>
                </a:cubicBezTo>
                <a:cubicBezTo>
                  <a:pt x="22336" y="1040"/>
                  <a:pt x="22330" y="1024"/>
                  <a:pt x="22341" y="992"/>
                </a:cubicBezTo>
                <a:lnTo>
                  <a:pt x="22341" y="978"/>
                </a:lnTo>
                <a:cubicBezTo>
                  <a:pt x="22356" y="949"/>
                  <a:pt x="22356" y="920"/>
                  <a:pt x="22356" y="891"/>
                </a:cubicBezTo>
                <a:lnTo>
                  <a:pt x="22356" y="877"/>
                </a:lnTo>
                <a:cubicBezTo>
                  <a:pt x="22356" y="877"/>
                  <a:pt x="22341" y="863"/>
                  <a:pt x="22341" y="863"/>
                </a:cubicBezTo>
                <a:lnTo>
                  <a:pt x="22327" y="877"/>
                </a:lnTo>
                <a:lnTo>
                  <a:pt x="22327" y="891"/>
                </a:lnTo>
                <a:cubicBezTo>
                  <a:pt x="22324" y="894"/>
                  <a:pt x="22320" y="895"/>
                  <a:pt x="22315" y="895"/>
                </a:cubicBezTo>
                <a:cubicBezTo>
                  <a:pt x="22296" y="895"/>
                  <a:pt x="22267" y="877"/>
                  <a:pt x="22255" y="877"/>
                </a:cubicBezTo>
                <a:cubicBezTo>
                  <a:pt x="22241" y="863"/>
                  <a:pt x="22212" y="863"/>
                  <a:pt x="22198" y="863"/>
                </a:cubicBezTo>
                <a:lnTo>
                  <a:pt x="22198" y="848"/>
                </a:lnTo>
                <a:lnTo>
                  <a:pt x="22183" y="762"/>
                </a:lnTo>
                <a:cubicBezTo>
                  <a:pt x="22140" y="791"/>
                  <a:pt x="22025" y="805"/>
                  <a:pt x="22011" y="834"/>
                </a:cubicBezTo>
                <a:cubicBezTo>
                  <a:pt x="21996" y="877"/>
                  <a:pt x="21953" y="877"/>
                  <a:pt x="21925" y="877"/>
                </a:cubicBezTo>
                <a:lnTo>
                  <a:pt x="21896" y="848"/>
                </a:lnTo>
                <a:lnTo>
                  <a:pt x="21881" y="834"/>
                </a:lnTo>
                <a:cubicBezTo>
                  <a:pt x="21870" y="834"/>
                  <a:pt x="21812" y="816"/>
                  <a:pt x="21783" y="816"/>
                </a:cubicBezTo>
                <a:cubicBezTo>
                  <a:pt x="21775" y="816"/>
                  <a:pt x="21769" y="817"/>
                  <a:pt x="21767" y="820"/>
                </a:cubicBezTo>
                <a:cubicBezTo>
                  <a:pt x="21738" y="820"/>
                  <a:pt x="21695" y="820"/>
                  <a:pt x="21680" y="805"/>
                </a:cubicBezTo>
                <a:lnTo>
                  <a:pt x="21666" y="834"/>
                </a:lnTo>
                <a:lnTo>
                  <a:pt x="21666" y="848"/>
                </a:lnTo>
                <a:cubicBezTo>
                  <a:pt x="21656" y="848"/>
                  <a:pt x="21640" y="855"/>
                  <a:pt x="21622" y="855"/>
                </a:cubicBezTo>
                <a:cubicBezTo>
                  <a:pt x="21613" y="855"/>
                  <a:pt x="21604" y="853"/>
                  <a:pt x="21594" y="848"/>
                </a:cubicBezTo>
                <a:lnTo>
                  <a:pt x="21565" y="863"/>
                </a:lnTo>
                <a:cubicBezTo>
                  <a:pt x="21554" y="863"/>
                  <a:pt x="21542" y="860"/>
                  <a:pt x="21531" y="860"/>
                </a:cubicBezTo>
                <a:cubicBezTo>
                  <a:pt x="21514" y="860"/>
                  <a:pt x="21496" y="866"/>
                  <a:pt x="21479" y="891"/>
                </a:cubicBezTo>
                <a:cubicBezTo>
                  <a:pt x="21479" y="894"/>
                  <a:pt x="21477" y="895"/>
                  <a:pt x="21475" y="895"/>
                </a:cubicBezTo>
                <a:cubicBezTo>
                  <a:pt x="21463" y="895"/>
                  <a:pt x="21433" y="877"/>
                  <a:pt x="21422" y="877"/>
                </a:cubicBezTo>
                <a:cubicBezTo>
                  <a:pt x="21407" y="863"/>
                  <a:pt x="21407" y="848"/>
                  <a:pt x="21393" y="834"/>
                </a:cubicBezTo>
                <a:cubicBezTo>
                  <a:pt x="21388" y="831"/>
                  <a:pt x="21383" y="830"/>
                  <a:pt x="21378" y="830"/>
                </a:cubicBezTo>
                <a:cubicBezTo>
                  <a:pt x="21355" y="830"/>
                  <a:pt x="21336" y="856"/>
                  <a:pt x="21336" y="891"/>
                </a:cubicBezTo>
                <a:lnTo>
                  <a:pt x="21336" y="906"/>
                </a:lnTo>
                <a:cubicBezTo>
                  <a:pt x="21334" y="907"/>
                  <a:pt x="21332" y="908"/>
                  <a:pt x="21330" y="908"/>
                </a:cubicBezTo>
                <a:cubicBezTo>
                  <a:pt x="21306" y="908"/>
                  <a:pt x="21232" y="847"/>
                  <a:pt x="21206" y="834"/>
                </a:cubicBezTo>
                <a:cubicBezTo>
                  <a:pt x="21163" y="834"/>
                  <a:pt x="21134" y="848"/>
                  <a:pt x="21134" y="863"/>
                </a:cubicBezTo>
                <a:lnTo>
                  <a:pt x="21120" y="863"/>
                </a:lnTo>
                <a:lnTo>
                  <a:pt x="21120" y="891"/>
                </a:lnTo>
                <a:cubicBezTo>
                  <a:pt x="21106" y="906"/>
                  <a:pt x="21091" y="906"/>
                  <a:pt x="21091" y="906"/>
                </a:cubicBezTo>
                <a:cubicBezTo>
                  <a:pt x="21091" y="891"/>
                  <a:pt x="21063" y="805"/>
                  <a:pt x="21048" y="791"/>
                </a:cubicBezTo>
                <a:cubicBezTo>
                  <a:pt x="21019" y="791"/>
                  <a:pt x="21063" y="748"/>
                  <a:pt x="21077" y="733"/>
                </a:cubicBezTo>
                <a:cubicBezTo>
                  <a:pt x="21106" y="719"/>
                  <a:pt x="21077" y="690"/>
                  <a:pt x="21077" y="676"/>
                </a:cubicBezTo>
                <a:cubicBezTo>
                  <a:pt x="21063" y="676"/>
                  <a:pt x="21077" y="662"/>
                  <a:pt x="21106" y="647"/>
                </a:cubicBezTo>
                <a:lnTo>
                  <a:pt x="21120" y="647"/>
                </a:lnTo>
                <a:cubicBezTo>
                  <a:pt x="21125" y="645"/>
                  <a:pt x="21130" y="644"/>
                  <a:pt x="21135" y="644"/>
                </a:cubicBezTo>
                <a:cubicBezTo>
                  <a:pt x="21148" y="644"/>
                  <a:pt x="21161" y="649"/>
                  <a:pt x="21172" y="649"/>
                </a:cubicBezTo>
                <a:cubicBezTo>
                  <a:pt x="21184" y="649"/>
                  <a:pt x="21192" y="643"/>
                  <a:pt x="21192" y="618"/>
                </a:cubicBezTo>
                <a:lnTo>
                  <a:pt x="21192" y="575"/>
                </a:lnTo>
                <a:cubicBezTo>
                  <a:pt x="21182" y="580"/>
                  <a:pt x="21171" y="582"/>
                  <a:pt x="21160" y="582"/>
                </a:cubicBezTo>
                <a:cubicBezTo>
                  <a:pt x="21138" y="582"/>
                  <a:pt x="21115" y="575"/>
                  <a:pt x="21106" y="575"/>
                </a:cubicBezTo>
                <a:lnTo>
                  <a:pt x="21106" y="561"/>
                </a:lnTo>
                <a:cubicBezTo>
                  <a:pt x="21106" y="538"/>
                  <a:pt x="21103" y="531"/>
                  <a:pt x="21099" y="531"/>
                </a:cubicBezTo>
                <a:cubicBezTo>
                  <a:pt x="21092" y="531"/>
                  <a:pt x="21080" y="547"/>
                  <a:pt x="21063" y="547"/>
                </a:cubicBezTo>
                <a:lnTo>
                  <a:pt x="21048" y="561"/>
                </a:lnTo>
                <a:cubicBezTo>
                  <a:pt x="21034" y="547"/>
                  <a:pt x="21019" y="532"/>
                  <a:pt x="21019" y="532"/>
                </a:cubicBezTo>
                <a:lnTo>
                  <a:pt x="21019" y="532"/>
                </a:lnTo>
                <a:cubicBezTo>
                  <a:pt x="21019" y="532"/>
                  <a:pt x="21034" y="575"/>
                  <a:pt x="21048" y="575"/>
                </a:cubicBezTo>
                <a:cubicBezTo>
                  <a:pt x="21048" y="590"/>
                  <a:pt x="21019" y="633"/>
                  <a:pt x="21005" y="633"/>
                </a:cubicBezTo>
                <a:cubicBezTo>
                  <a:pt x="21003" y="630"/>
                  <a:pt x="21000" y="629"/>
                  <a:pt x="20997" y="629"/>
                </a:cubicBezTo>
                <a:cubicBezTo>
                  <a:pt x="20986" y="629"/>
                  <a:pt x="20974" y="655"/>
                  <a:pt x="20962" y="690"/>
                </a:cubicBezTo>
                <a:lnTo>
                  <a:pt x="20948" y="705"/>
                </a:lnTo>
                <a:lnTo>
                  <a:pt x="20904" y="791"/>
                </a:lnTo>
                <a:cubicBezTo>
                  <a:pt x="20890" y="891"/>
                  <a:pt x="20861" y="978"/>
                  <a:pt x="20861" y="978"/>
                </a:cubicBezTo>
                <a:cubicBezTo>
                  <a:pt x="20861" y="978"/>
                  <a:pt x="20847" y="949"/>
                  <a:pt x="20847" y="935"/>
                </a:cubicBezTo>
                <a:cubicBezTo>
                  <a:pt x="20847" y="932"/>
                  <a:pt x="20846" y="931"/>
                  <a:pt x="20844" y="931"/>
                </a:cubicBezTo>
                <a:cubicBezTo>
                  <a:pt x="20837" y="931"/>
                  <a:pt x="20816" y="952"/>
                  <a:pt x="20804" y="963"/>
                </a:cubicBezTo>
                <a:cubicBezTo>
                  <a:pt x="20800" y="967"/>
                  <a:pt x="20793" y="969"/>
                  <a:pt x="20785" y="969"/>
                </a:cubicBezTo>
                <a:cubicBezTo>
                  <a:pt x="20767" y="969"/>
                  <a:pt x="20742" y="959"/>
                  <a:pt x="20732" y="949"/>
                </a:cubicBezTo>
                <a:cubicBezTo>
                  <a:pt x="20730" y="947"/>
                  <a:pt x="20726" y="946"/>
                  <a:pt x="20722" y="946"/>
                </a:cubicBezTo>
                <a:cubicBezTo>
                  <a:pt x="20705" y="946"/>
                  <a:pt x="20675" y="959"/>
                  <a:pt x="20658" y="959"/>
                </a:cubicBezTo>
                <a:cubicBezTo>
                  <a:pt x="20651" y="959"/>
                  <a:pt x="20646" y="956"/>
                  <a:pt x="20646" y="949"/>
                </a:cubicBezTo>
                <a:cubicBezTo>
                  <a:pt x="20646" y="954"/>
                  <a:pt x="20646" y="959"/>
                  <a:pt x="20646" y="963"/>
                </a:cubicBezTo>
                <a:cubicBezTo>
                  <a:pt x="20646" y="992"/>
                  <a:pt x="20588" y="1006"/>
                  <a:pt x="20560" y="1006"/>
                </a:cubicBezTo>
                <a:cubicBezTo>
                  <a:pt x="20545" y="1006"/>
                  <a:pt x="20502" y="920"/>
                  <a:pt x="20488" y="920"/>
                </a:cubicBezTo>
                <a:cubicBezTo>
                  <a:pt x="20473" y="920"/>
                  <a:pt x="20488" y="877"/>
                  <a:pt x="20502" y="863"/>
                </a:cubicBezTo>
                <a:cubicBezTo>
                  <a:pt x="20517" y="863"/>
                  <a:pt x="20473" y="834"/>
                  <a:pt x="20459" y="820"/>
                </a:cubicBezTo>
                <a:cubicBezTo>
                  <a:pt x="20445" y="805"/>
                  <a:pt x="20416" y="776"/>
                  <a:pt x="20416" y="776"/>
                </a:cubicBezTo>
                <a:cubicBezTo>
                  <a:pt x="20416" y="791"/>
                  <a:pt x="20373" y="805"/>
                  <a:pt x="20359" y="805"/>
                </a:cubicBezTo>
                <a:cubicBezTo>
                  <a:pt x="20359" y="805"/>
                  <a:pt x="20373" y="820"/>
                  <a:pt x="20387" y="834"/>
                </a:cubicBezTo>
                <a:lnTo>
                  <a:pt x="20430" y="834"/>
                </a:lnTo>
                <a:lnTo>
                  <a:pt x="20430" y="848"/>
                </a:lnTo>
                <a:cubicBezTo>
                  <a:pt x="20430" y="848"/>
                  <a:pt x="20430" y="877"/>
                  <a:pt x="20430" y="877"/>
                </a:cubicBezTo>
                <a:lnTo>
                  <a:pt x="20416" y="906"/>
                </a:lnTo>
                <a:cubicBezTo>
                  <a:pt x="20402" y="920"/>
                  <a:pt x="20445" y="978"/>
                  <a:pt x="20459" y="978"/>
                </a:cubicBezTo>
                <a:cubicBezTo>
                  <a:pt x="20473" y="992"/>
                  <a:pt x="20445" y="1021"/>
                  <a:pt x="20430" y="1021"/>
                </a:cubicBezTo>
                <a:cubicBezTo>
                  <a:pt x="20416" y="1021"/>
                  <a:pt x="20387" y="1035"/>
                  <a:pt x="20373" y="1049"/>
                </a:cubicBezTo>
                <a:lnTo>
                  <a:pt x="20359" y="1035"/>
                </a:lnTo>
                <a:lnTo>
                  <a:pt x="20344" y="1035"/>
                </a:lnTo>
                <a:cubicBezTo>
                  <a:pt x="20344" y="1006"/>
                  <a:pt x="20330" y="949"/>
                  <a:pt x="20315" y="949"/>
                </a:cubicBezTo>
                <a:cubicBezTo>
                  <a:pt x="20301" y="949"/>
                  <a:pt x="20287" y="1006"/>
                  <a:pt x="20287" y="1021"/>
                </a:cubicBezTo>
                <a:cubicBezTo>
                  <a:pt x="20287" y="1028"/>
                  <a:pt x="20287" y="1032"/>
                  <a:pt x="20285" y="1032"/>
                </a:cubicBezTo>
                <a:cubicBezTo>
                  <a:pt x="20283" y="1032"/>
                  <a:pt x="20280" y="1028"/>
                  <a:pt x="20272" y="1021"/>
                </a:cubicBezTo>
                <a:lnTo>
                  <a:pt x="20244" y="1021"/>
                </a:lnTo>
                <a:cubicBezTo>
                  <a:pt x="20244" y="1021"/>
                  <a:pt x="20229" y="1064"/>
                  <a:pt x="20229" y="1093"/>
                </a:cubicBezTo>
                <a:lnTo>
                  <a:pt x="20200" y="1107"/>
                </a:lnTo>
                <a:cubicBezTo>
                  <a:pt x="20172" y="1093"/>
                  <a:pt x="20215" y="978"/>
                  <a:pt x="20244" y="963"/>
                </a:cubicBezTo>
                <a:cubicBezTo>
                  <a:pt x="20272" y="963"/>
                  <a:pt x="20301" y="906"/>
                  <a:pt x="20315" y="834"/>
                </a:cubicBezTo>
                <a:lnTo>
                  <a:pt x="20287" y="776"/>
                </a:lnTo>
                <a:lnTo>
                  <a:pt x="20272" y="719"/>
                </a:lnTo>
                <a:cubicBezTo>
                  <a:pt x="20215" y="733"/>
                  <a:pt x="20215" y="805"/>
                  <a:pt x="20229" y="820"/>
                </a:cubicBezTo>
                <a:cubicBezTo>
                  <a:pt x="20242" y="846"/>
                  <a:pt x="20196" y="908"/>
                  <a:pt x="20177" y="908"/>
                </a:cubicBezTo>
                <a:cubicBezTo>
                  <a:pt x="20175" y="908"/>
                  <a:pt x="20173" y="907"/>
                  <a:pt x="20172" y="906"/>
                </a:cubicBezTo>
                <a:cubicBezTo>
                  <a:pt x="20168" y="898"/>
                  <a:pt x="20163" y="895"/>
                  <a:pt x="20157" y="895"/>
                </a:cubicBezTo>
                <a:cubicBezTo>
                  <a:pt x="20142" y="895"/>
                  <a:pt x="20121" y="921"/>
                  <a:pt x="20100" y="963"/>
                </a:cubicBezTo>
                <a:lnTo>
                  <a:pt x="20057" y="891"/>
                </a:lnTo>
                <a:cubicBezTo>
                  <a:pt x="20057" y="891"/>
                  <a:pt x="20028" y="906"/>
                  <a:pt x="20014" y="906"/>
                </a:cubicBezTo>
                <a:lnTo>
                  <a:pt x="19999" y="920"/>
                </a:lnTo>
                <a:cubicBezTo>
                  <a:pt x="19971" y="920"/>
                  <a:pt x="19942" y="906"/>
                  <a:pt x="19928" y="906"/>
                </a:cubicBezTo>
                <a:lnTo>
                  <a:pt x="19913" y="935"/>
                </a:lnTo>
                <a:cubicBezTo>
                  <a:pt x="19899" y="963"/>
                  <a:pt x="19884" y="1021"/>
                  <a:pt x="19884" y="1049"/>
                </a:cubicBezTo>
                <a:lnTo>
                  <a:pt x="19856" y="1049"/>
                </a:lnTo>
                <a:cubicBezTo>
                  <a:pt x="19841" y="1035"/>
                  <a:pt x="19841" y="1006"/>
                  <a:pt x="19841" y="978"/>
                </a:cubicBezTo>
                <a:lnTo>
                  <a:pt x="19827" y="963"/>
                </a:lnTo>
                <a:cubicBezTo>
                  <a:pt x="19827" y="955"/>
                  <a:pt x="19821" y="953"/>
                  <a:pt x="19813" y="953"/>
                </a:cubicBezTo>
                <a:cubicBezTo>
                  <a:pt x="19800" y="953"/>
                  <a:pt x="19779" y="959"/>
                  <a:pt x="19763" y="959"/>
                </a:cubicBezTo>
                <a:cubicBezTo>
                  <a:pt x="19753" y="959"/>
                  <a:pt x="19745" y="957"/>
                  <a:pt x="19741" y="949"/>
                </a:cubicBezTo>
                <a:cubicBezTo>
                  <a:pt x="19739" y="947"/>
                  <a:pt x="19735" y="946"/>
                  <a:pt x="19731" y="946"/>
                </a:cubicBezTo>
                <a:cubicBezTo>
                  <a:pt x="19707" y="946"/>
                  <a:pt x="19650" y="978"/>
                  <a:pt x="19626" y="978"/>
                </a:cubicBezTo>
                <a:cubicBezTo>
                  <a:pt x="19583" y="978"/>
                  <a:pt x="19540" y="992"/>
                  <a:pt x="19540" y="1006"/>
                </a:cubicBezTo>
                <a:cubicBezTo>
                  <a:pt x="19532" y="1014"/>
                  <a:pt x="19522" y="1017"/>
                  <a:pt x="19513" y="1017"/>
                </a:cubicBezTo>
                <a:cubicBezTo>
                  <a:pt x="19504" y="1017"/>
                  <a:pt x="19497" y="1014"/>
                  <a:pt x="19497" y="1006"/>
                </a:cubicBezTo>
                <a:cubicBezTo>
                  <a:pt x="19492" y="1002"/>
                  <a:pt x="19481" y="1000"/>
                  <a:pt x="19467" y="1000"/>
                </a:cubicBezTo>
                <a:cubicBezTo>
                  <a:pt x="19441" y="1000"/>
                  <a:pt x="19406" y="1006"/>
                  <a:pt x="19396" y="1006"/>
                </a:cubicBezTo>
                <a:cubicBezTo>
                  <a:pt x="19382" y="1021"/>
                  <a:pt x="19353" y="1035"/>
                  <a:pt x="19353" y="1035"/>
                </a:cubicBezTo>
                <a:cubicBezTo>
                  <a:pt x="19353" y="1049"/>
                  <a:pt x="19367" y="1049"/>
                  <a:pt x="19382" y="1049"/>
                </a:cubicBezTo>
                <a:cubicBezTo>
                  <a:pt x="19382" y="1049"/>
                  <a:pt x="19382" y="1093"/>
                  <a:pt x="19382" y="1107"/>
                </a:cubicBezTo>
                <a:cubicBezTo>
                  <a:pt x="19367" y="1121"/>
                  <a:pt x="19338" y="1150"/>
                  <a:pt x="19324" y="1179"/>
                </a:cubicBezTo>
                <a:cubicBezTo>
                  <a:pt x="19324" y="1193"/>
                  <a:pt x="19295" y="1222"/>
                  <a:pt x="19281" y="1236"/>
                </a:cubicBezTo>
                <a:cubicBezTo>
                  <a:pt x="19281" y="1243"/>
                  <a:pt x="19277" y="1246"/>
                  <a:pt x="19270" y="1246"/>
                </a:cubicBezTo>
                <a:cubicBezTo>
                  <a:pt x="19250" y="1246"/>
                  <a:pt x="19206" y="1218"/>
                  <a:pt x="19195" y="1208"/>
                </a:cubicBezTo>
                <a:cubicBezTo>
                  <a:pt x="19189" y="1202"/>
                  <a:pt x="19185" y="1200"/>
                  <a:pt x="19181" y="1200"/>
                </a:cubicBezTo>
                <a:cubicBezTo>
                  <a:pt x="19166" y="1200"/>
                  <a:pt x="19163" y="1242"/>
                  <a:pt x="19152" y="1265"/>
                </a:cubicBezTo>
                <a:cubicBezTo>
                  <a:pt x="19152" y="1279"/>
                  <a:pt x="19137" y="1308"/>
                  <a:pt x="19137" y="1322"/>
                </a:cubicBezTo>
                <a:lnTo>
                  <a:pt x="19123" y="1322"/>
                </a:lnTo>
                <a:cubicBezTo>
                  <a:pt x="19123" y="1322"/>
                  <a:pt x="19109" y="1322"/>
                  <a:pt x="19109" y="1308"/>
                </a:cubicBezTo>
                <a:cubicBezTo>
                  <a:pt x="19109" y="1308"/>
                  <a:pt x="19094" y="1294"/>
                  <a:pt x="19094" y="1279"/>
                </a:cubicBezTo>
                <a:lnTo>
                  <a:pt x="19094" y="1236"/>
                </a:lnTo>
                <a:cubicBezTo>
                  <a:pt x="19109" y="1208"/>
                  <a:pt x="19094" y="1136"/>
                  <a:pt x="19080" y="1121"/>
                </a:cubicBezTo>
                <a:cubicBezTo>
                  <a:pt x="19065" y="1107"/>
                  <a:pt x="19037" y="1006"/>
                  <a:pt x="19022" y="1006"/>
                </a:cubicBezTo>
                <a:cubicBezTo>
                  <a:pt x="19020" y="1005"/>
                  <a:pt x="19017" y="1005"/>
                  <a:pt x="19014" y="1005"/>
                </a:cubicBezTo>
                <a:cubicBezTo>
                  <a:pt x="18984" y="1005"/>
                  <a:pt x="18935" y="1068"/>
                  <a:pt x="18922" y="1107"/>
                </a:cubicBezTo>
                <a:cubicBezTo>
                  <a:pt x="18913" y="1124"/>
                  <a:pt x="18900" y="1131"/>
                  <a:pt x="18888" y="1131"/>
                </a:cubicBezTo>
                <a:cubicBezTo>
                  <a:pt x="18879" y="1131"/>
                  <a:pt x="18870" y="1127"/>
                  <a:pt x="18864" y="1121"/>
                </a:cubicBezTo>
                <a:cubicBezTo>
                  <a:pt x="18864" y="1120"/>
                  <a:pt x="18863" y="1119"/>
                  <a:pt x="18860" y="1119"/>
                </a:cubicBezTo>
                <a:cubicBezTo>
                  <a:pt x="18842" y="1119"/>
                  <a:pt x="18776" y="1144"/>
                  <a:pt x="18735" y="1144"/>
                </a:cubicBezTo>
                <a:cubicBezTo>
                  <a:pt x="18722" y="1144"/>
                  <a:pt x="18712" y="1142"/>
                  <a:pt x="18706" y="1136"/>
                </a:cubicBezTo>
                <a:cubicBezTo>
                  <a:pt x="18678" y="1121"/>
                  <a:pt x="18649" y="1049"/>
                  <a:pt x="18663" y="1021"/>
                </a:cubicBezTo>
                <a:cubicBezTo>
                  <a:pt x="18663" y="1017"/>
                  <a:pt x="18657" y="1015"/>
                  <a:pt x="18648" y="1015"/>
                </a:cubicBezTo>
                <a:cubicBezTo>
                  <a:pt x="18625" y="1015"/>
                  <a:pt x="18583" y="1025"/>
                  <a:pt x="18563" y="1035"/>
                </a:cubicBezTo>
                <a:cubicBezTo>
                  <a:pt x="18534" y="1049"/>
                  <a:pt x="18563" y="1093"/>
                  <a:pt x="18577" y="1107"/>
                </a:cubicBezTo>
                <a:cubicBezTo>
                  <a:pt x="18591" y="1121"/>
                  <a:pt x="18606" y="1164"/>
                  <a:pt x="18606" y="1193"/>
                </a:cubicBezTo>
                <a:cubicBezTo>
                  <a:pt x="18606" y="1208"/>
                  <a:pt x="18563" y="1222"/>
                  <a:pt x="18534" y="1236"/>
                </a:cubicBezTo>
                <a:cubicBezTo>
                  <a:pt x="18520" y="1251"/>
                  <a:pt x="18462" y="1265"/>
                  <a:pt x="18433" y="1294"/>
                </a:cubicBezTo>
                <a:cubicBezTo>
                  <a:pt x="18427" y="1300"/>
                  <a:pt x="18421" y="1303"/>
                  <a:pt x="18416" y="1303"/>
                </a:cubicBezTo>
                <a:cubicBezTo>
                  <a:pt x="18410" y="1303"/>
                  <a:pt x="18405" y="1296"/>
                  <a:pt x="18405" y="1279"/>
                </a:cubicBezTo>
                <a:lnTo>
                  <a:pt x="18405" y="1265"/>
                </a:lnTo>
                <a:cubicBezTo>
                  <a:pt x="18405" y="1208"/>
                  <a:pt x="18390" y="1193"/>
                  <a:pt x="18333" y="1179"/>
                </a:cubicBezTo>
                <a:lnTo>
                  <a:pt x="18318" y="1179"/>
                </a:lnTo>
                <a:cubicBezTo>
                  <a:pt x="18304" y="1164"/>
                  <a:pt x="18361" y="1093"/>
                  <a:pt x="18361" y="1049"/>
                </a:cubicBezTo>
                <a:cubicBezTo>
                  <a:pt x="18347" y="1021"/>
                  <a:pt x="18318" y="963"/>
                  <a:pt x="18275" y="949"/>
                </a:cubicBezTo>
                <a:lnTo>
                  <a:pt x="18261" y="1021"/>
                </a:lnTo>
                <a:lnTo>
                  <a:pt x="18261" y="1064"/>
                </a:lnTo>
                <a:cubicBezTo>
                  <a:pt x="18253" y="1060"/>
                  <a:pt x="18243" y="1058"/>
                  <a:pt x="18233" y="1058"/>
                </a:cubicBezTo>
                <a:cubicBezTo>
                  <a:pt x="18203" y="1058"/>
                  <a:pt x="18167" y="1072"/>
                  <a:pt x="18146" y="1093"/>
                </a:cubicBezTo>
                <a:lnTo>
                  <a:pt x="18146" y="1150"/>
                </a:lnTo>
                <a:lnTo>
                  <a:pt x="18160" y="1208"/>
                </a:lnTo>
                <a:cubicBezTo>
                  <a:pt x="18156" y="1209"/>
                  <a:pt x="18152" y="1210"/>
                  <a:pt x="18148" y="1210"/>
                </a:cubicBezTo>
                <a:cubicBezTo>
                  <a:pt x="18120" y="1210"/>
                  <a:pt x="18087" y="1175"/>
                  <a:pt x="18074" y="1150"/>
                </a:cubicBezTo>
                <a:cubicBezTo>
                  <a:pt x="18074" y="1155"/>
                  <a:pt x="18074" y="1160"/>
                  <a:pt x="18074" y="1164"/>
                </a:cubicBezTo>
                <a:cubicBezTo>
                  <a:pt x="18074" y="1179"/>
                  <a:pt x="18045" y="1208"/>
                  <a:pt x="18031" y="1208"/>
                </a:cubicBezTo>
                <a:cubicBezTo>
                  <a:pt x="18031" y="1222"/>
                  <a:pt x="17988" y="1251"/>
                  <a:pt x="17945" y="1265"/>
                </a:cubicBezTo>
                <a:lnTo>
                  <a:pt x="17916" y="1222"/>
                </a:lnTo>
                <a:lnTo>
                  <a:pt x="17916" y="1208"/>
                </a:lnTo>
                <a:cubicBezTo>
                  <a:pt x="17905" y="1208"/>
                  <a:pt x="17862" y="1232"/>
                  <a:pt x="17835" y="1232"/>
                </a:cubicBezTo>
                <a:cubicBezTo>
                  <a:pt x="17826" y="1232"/>
                  <a:pt x="17819" y="1229"/>
                  <a:pt x="17816" y="1222"/>
                </a:cubicBezTo>
                <a:cubicBezTo>
                  <a:pt x="17808" y="1208"/>
                  <a:pt x="17798" y="1200"/>
                  <a:pt x="17789" y="1200"/>
                </a:cubicBezTo>
                <a:cubicBezTo>
                  <a:pt x="17780" y="1200"/>
                  <a:pt x="17772" y="1208"/>
                  <a:pt x="17772" y="1222"/>
                </a:cubicBezTo>
                <a:lnTo>
                  <a:pt x="17758" y="1251"/>
                </a:lnTo>
                <a:lnTo>
                  <a:pt x="17758" y="1279"/>
                </a:lnTo>
                <a:cubicBezTo>
                  <a:pt x="17744" y="1322"/>
                  <a:pt x="17744" y="1380"/>
                  <a:pt x="17758" y="1423"/>
                </a:cubicBezTo>
                <a:lnTo>
                  <a:pt x="17772" y="1437"/>
                </a:lnTo>
                <a:cubicBezTo>
                  <a:pt x="17778" y="1443"/>
                  <a:pt x="17783" y="1446"/>
                  <a:pt x="17788" y="1446"/>
                </a:cubicBezTo>
                <a:cubicBezTo>
                  <a:pt x="17795" y="1446"/>
                  <a:pt x="17801" y="1436"/>
                  <a:pt x="17801" y="1409"/>
                </a:cubicBezTo>
                <a:lnTo>
                  <a:pt x="17801" y="1394"/>
                </a:lnTo>
                <a:cubicBezTo>
                  <a:pt x="17804" y="1389"/>
                  <a:pt x="17807" y="1386"/>
                  <a:pt x="17811" y="1386"/>
                </a:cubicBezTo>
                <a:cubicBezTo>
                  <a:pt x="17825" y="1386"/>
                  <a:pt x="17844" y="1429"/>
                  <a:pt x="17844" y="1452"/>
                </a:cubicBezTo>
                <a:cubicBezTo>
                  <a:pt x="17853" y="1469"/>
                  <a:pt x="17851" y="1476"/>
                  <a:pt x="17840" y="1476"/>
                </a:cubicBezTo>
                <a:cubicBezTo>
                  <a:pt x="17832" y="1476"/>
                  <a:pt x="17819" y="1472"/>
                  <a:pt x="17801" y="1466"/>
                </a:cubicBezTo>
                <a:lnTo>
                  <a:pt x="17801" y="1480"/>
                </a:lnTo>
                <a:lnTo>
                  <a:pt x="17772" y="1495"/>
                </a:lnTo>
                <a:cubicBezTo>
                  <a:pt x="17772" y="1498"/>
                  <a:pt x="17766" y="1500"/>
                  <a:pt x="17757" y="1500"/>
                </a:cubicBezTo>
                <a:cubicBezTo>
                  <a:pt x="17728" y="1500"/>
                  <a:pt x="17672" y="1484"/>
                  <a:pt x="17672" y="1452"/>
                </a:cubicBezTo>
                <a:cubicBezTo>
                  <a:pt x="17672" y="1441"/>
                  <a:pt x="17671" y="1436"/>
                  <a:pt x="17669" y="1436"/>
                </a:cubicBezTo>
                <a:cubicBezTo>
                  <a:pt x="17664" y="1436"/>
                  <a:pt x="17654" y="1474"/>
                  <a:pt x="17643" y="1495"/>
                </a:cubicBezTo>
                <a:cubicBezTo>
                  <a:pt x="17631" y="1507"/>
                  <a:pt x="17614" y="1511"/>
                  <a:pt x="17597" y="1511"/>
                </a:cubicBezTo>
                <a:cubicBezTo>
                  <a:pt x="17574" y="1511"/>
                  <a:pt x="17551" y="1503"/>
                  <a:pt x="17543" y="1495"/>
                </a:cubicBezTo>
                <a:cubicBezTo>
                  <a:pt x="17528" y="1480"/>
                  <a:pt x="17543" y="1409"/>
                  <a:pt x="17557" y="1394"/>
                </a:cubicBezTo>
                <a:cubicBezTo>
                  <a:pt x="17562" y="1385"/>
                  <a:pt x="17570" y="1382"/>
                  <a:pt x="17579" y="1382"/>
                </a:cubicBezTo>
                <a:cubicBezTo>
                  <a:pt x="17597" y="1382"/>
                  <a:pt x="17619" y="1394"/>
                  <a:pt x="17629" y="1394"/>
                </a:cubicBezTo>
                <a:lnTo>
                  <a:pt x="17643" y="1394"/>
                </a:lnTo>
                <a:lnTo>
                  <a:pt x="17643" y="1380"/>
                </a:lnTo>
                <a:lnTo>
                  <a:pt x="17629" y="1380"/>
                </a:lnTo>
                <a:cubicBezTo>
                  <a:pt x="17629" y="1366"/>
                  <a:pt x="17657" y="1351"/>
                  <a:pt x="17686" y="1351"/>
                </a:cubicBezTo>
                <a:cubicBezTo>
                  <a:pt x="17701" y="1351"/>
                  <a:pt x="17701" y="1322"/>
                  <a:pt x="17701" y="1294"/>
                </a:cubicBezTo>
                <a:lnTo>
                  <a:pt x="17701" y="1265"/>
                </a:lnTo>
                <a:lnTo>
                  <a:pt x="17701" y="1251"/>
                </a:lnTo>
                <a:cubicBezTo>
                  <a:pt x="17715" y="1222"/>
                  <a:pt x="17686" y="1193"/>
                  <a:pt x="17643" y="1164"/>
                </a:cubicBezTo>
                <a:lnTo>
                  <a:pt x="17643" y="1251"/>
                </a:lnTo>
                <a:lnTo>
                  <a:pt x="17643" y="1265"/>
                </a:lnTo>
                <a:cubicBezTo>
                  <a:pt x="17643" y="1279"/>
                  <a:pt x="17614" y="1279"/>
                  <a:pt x="17600" y="1279"/>
                </a:cubicBezTo>
                <a:lnTo>
                  <a:pt x="17600" y="1265"/>
                </a:lnTo>
                <a:lnTo>
                  <a:pt x="17586" y="1236"/>
                </a:lnTo>
                <a:cubicBezTo>
                  <a:pt x="17571" y="1222"/>
                  <a:pt x="17557" y="1208"/>
                  <a:pt x="17543" y="1193"/>
                </a:cubicBezTo>
                <a:cubicBezTo>
                  <a:pt x="17528" y="1208"/>
                  <a:pt x="17514" y="1208"/>
                  <a:pt x="17499" y="1222"/>
                </a:cubicBezTo>
                <a:lnTo>
                  <a:pt x="17471" y="1265"/>
                </a:lnTo>
                <a:cubicBezTo>
                  <a:pt x="17442" y="1236"/>
                  <a:pt x="17413" y="1179"/>
                  <a:pt x="17385" y="1164"/>
                </a:cubicBezTo>
                <a:cubicBezTo>
                  <a:pt x="17370" y="1150"/>
                  <a:pt x="17356" y="1136"/>
                  <a:pt x="17356" y="1136"/>
                </a:cubicBezTo>
                <a:cubicBezTo>
                  <a:pt x="17347" y="1154"/>
                  <a:pt x="17332" y="1172"/>
                  <a:pt x="17319" y="1172"/>
                </a:cubicBezTo>
                <a:cubicBezTo>
                  <a:pt x="17311" y="1172"/>
                  <a:pt x="17304" y="1166"/>
                  <a:pt x="17298" y="1150"/>
                </a:cubicBezTo>
                <a:lnTo>
                  <a:pt x="17284" y="1107"/>
                </a:lnTo>
                <a:lnTo>
                  <a:pt x="17284" y="1107"/>
                </a:lnTo>
                <a:cubicBezTo>
                  <a:pt x="17327" y="1121"/>
                  <a:pt x="17399" y="1136"/>
                  <a:pt x="17456" y="1150"/>
                </a:cubicBezTo>
                <a:cubicBezTo>
                  <a:pt x="17442" y="1136"/>
                  <a:pt x="17442" y="1136"/>
                  <a:pt x="17428" y="1136"/>
                </a:cubicBezTo>
                <a:cubicBezTo>
                  <a:pt x="17471" y="1064"/>
                  <a:pt x="17471" y="1064"/>
                  <a:pt x="17471" y="1064"/>
                </a:cubicBezTo>
                <a:cubicBezTo>
                  <a:pt x="17471" y="1051"/>
                  <a:pt x="17471" y="1004"/>
                  <a:pt x="17481" y="1004"/>
                </a:cubicBezTo>
                <a:cubicBezTo>
                  <a:pt x="17482" y="1004"/>
                  <a:pt x="17484" y="1005"/>
                  <a:pt x="17485" y="1006"/>
                </a:cubicBezTo>
                <a:cubicBezTo>
                  <a:pt x="17485" y="1014"/>
                  <a:pt x="17496" y="1017"/>
                  <a:pt x="17507" y="1017"/>
                </a:cubicBezTo>
                <a:cubicBezTo>
                  <a:pt x="17517" y="1017"/>
                  <a:pt x="17528" y="1014"/>
                  <a:pt x="17528" y="1006"/>
                </a:cubicBezTo>
                <a:cubicBezTo>
                  <a:pt x="17543" y="1006"/>
                  <a:pt x="17514" y="992"/>
                  <a:pt x="17499" y="992"/>
                </a:cubicBezTo>
                <a:cubicBezTo>
                  <a:pt x="17485" y="992"/>
                  <a:pt x="17471" y="963"/>
                  <a:pt x="17456" y="949"/>
                </a:cubicBezTo>
                <a:cubicBezTo>
                  <a:pt x="17456" y="942"/>
                  <a:pt x="17474" y="938"/>
                  <a:pt x="17494" y="938"/>
                </a:cubicBezTo>
                <a:cubicBezTo>
                  <a:pt x="17514" y="938"/>
                  <a:pt x="17535" y="942"/>
                  <a:pt x="17543" y="949"/>
                </a:cubicBezTo>
                <a:cubicBezTo>
                  <a:pt x="17562" y="949"/>
                  <a:pt x="17587" y="955"/>
                  <a:pt x="17606" y="955"/>
                </a:cubicBezTo>
                <a:cubicBezTo>
                  <a:pt x="17616" y="955"/>
                  <a:pt x="17624" y="954"/>
                  <a:pt x="17629" y="949"/>
                </a:cubicBezTo>
                <a:cubicBezTo>
                  <a:pt x="17657" y="949"/>
                  <a:pt x="17686" y="1049"/>
                  <a:pt x="17672" y="1078"/>
                </a:cubicBezTo>
                <a:cubicBezTo>
                  <a:pt x="17653" y="1106"/>
                  <a:pt x="17659" y="1122"/>
                  <a:pt x="17665" y="1122"/>
                </a:cubicBezTo>
                <a:cubicBezTo>
                  <a:pt x="17668" y="1122"/>
                  <a:pt x="17672" y="1117"/>
                  <a:pt x="17672" y="1107"/>
                </a:cubicBezTo>
                <a:cubicBezTo>
                  <a:pt x="17686" y="1093"/>
                  <a:pt x="17701" y="1006"/>
                  <a:pt x="17715" y="978"/>
                </a:cubicBezTo>
                <a:cubicBezTo>
                  <a:pt x="17715" y="949"/>
                  <a:pt x="17758" y="920"/>
                  <a:pt x="17772" y="920"/>
                </a:cubicBezTo>
                <a:cubicBezTo>
                  <a:pt x="17787" y="920"/>
                  <a:pt x="17787" y="949"/>
                  <a:pt x="17772" y="992"/>
                </a:cubicBezTo>
                <a:lnTo>
                  <a:pt x="17758" y="1021"/>
                </a:lnTo>
                <a:lnTo>
                  <a:pt x="17744" y="1049"/>
                </a:lnTo>
                <a:cubicBezTo>
                  <a:pt x="17733" y="1081"/>
                  <a:pt x="17760" y="1104"/>
                  <a:pt x="17776" y="1104"/>
                </a:cubicBezTo>
                <a:cubicBezTo>
                  <a:pt x="17782" y="1104"/>
                  <a:pt x="17787" y="1101"/>
                  <a:pt x="17787" y="1093"/>
                </a:cubicBezTo>
                <a:cubicBezTo>
                  <a:pt x="17787" y="1064"/>
                  <a:pt x="17787" y="1021"/>
                  <a:pt x="17801" y="1021"/>
                </a:cubicBezTo>
                <a:lnTo>
                  <a:pt x="17801" y="1006"/>
                </a:lnTo>
                <a:lnTo>
                  <a:pt x="17859" y="906"/>
                </a:lnTo>
                <a:cubicBezTo>
                  <a:pt x="17867" y="862"/>
                  <a:pt x="17898" y="845"/>
                  <a:pt x="17927" y="845"/>
                </a:cubicBezTo>
                <a:cubicBezTo>
                  <a:pt x="17945" y="845"/>
                  <a:pt x="17962" y="852"/>
                  <a:pt x="17974" y="863"/>
                </a:cubicBezTo>
                <a:cubicBezTo>
                  <a:pt x="17988" y="891"/>
                  <a:pt x="17988" y="920"/>
                  <a:pt x="17988" y="935"/>
                </a:cubicBezTo>
                <a:cubicBezTo>
                  <a:pt x="17974" y="935"/>
                  <a:pt x="17988" y="949"/>
                  <a:pt x="18002" y="963"/>
                </a:cubicBezTo>
                <a:cubicBezTo>
                  <a:pt x="18002" y="963"/>
                  <a:pt x="18002" y="1049"/>
                  <a:pt x="17988" y="1078"/>
                </a:cubicBezTo>
                <a:cubicBezTo>
                  <a:pt x="17988" y="1099"/>
                  <a:pt x="18011" y="1113"/>
                  <a:pt x="18023" y="1113"/>
                </a:cubicBezTo>
                <a:cubicBezTo>
                  <a:pt x="18028" y="1113"/>
                  <a:pt x="18031" y="1111"/>
                  <a:pt x="18031" y="1107"/>
                </a:cubicBezTo>
                <a:cubicBezTo>
                  <a:pt x="18045" y="1107"/>
                  <a:pt x="18074" y="1035"/>
                  <a:pt x="18089" y="1006"/>
                </a:cubicBezTo>
                <a:cubicBezTo>
                  <a:pt x="18089" y="992"/>
                  <a:pt x="18117" y="949"/>
                  <a:pt x="18146" y="949"/>
                </a:cubicBezTo>
                <a:cubicBezTo>
                  <a:pt x="18149" y="946"/>
                  <a:pt x="18152" y="945"/>
                  <a:pt x="18155" y="945"/>
                </a:cubicBezTo>
                <a:cubicBezTo>
                  <a:pt x="18170" y="945"/>
                  <a:pt x="18189" y="969"/>
                  <a:pt x="18189" y="992"/>
                </a:cubicBezTo>
                <a:cubicBezTo>
                  <a:pt x="18191" y="994"/>
                  <a:pt x="18193" y="994"/>
                  <a:pt x="18195" y="994"/>
                </a:cubicBezTo>
                <a:cubicBezTo>
                  <a:pt x="18216" y="994"/>
                  <a:pt x="18262" y="947"/>
                  <a:pt x="18275" y="935"/>
                </a:cubicBezTo>
                <a:cubicBezTo>
                  <a:pt x="18280" y="926"/>
                  <a:pt x="18290" y="922"/>
                  <a:pt x="18302" y="922"/>
                </a:cubicBezTo>
                <a:cubicBezTo>
                  <a:pt x="18329" y="922"/>
                  <a:pt x="18366" y="939"/>
                  <a:pt x="18376" y="949"/>
                </a:cubicBezTo>
                <a:cubicBezTo>
                  <a:pt x="18390" y="963"/>
                  <a:pt x="18376" y="1006"/>
                  <a:pt x="18376" y="1021"/>
                </a:cubicBezTo>
                <a:cubicBezTo>
                  <a:pt x="18361" y="1035"/>
                  <a:pt x="18390" y="1035"/>
                  <a:pt x="18405" y="1035"/>
                </a:cubicBezTo>
                <a:cubicBezTo>
                  <a:pt x="18419" y="1035"/>
                  <a:pt x="18433" y="1021"/>
                  <a:pt x="18448" y="1021"/>
                </a:cubicBezTo>
                <a:lnTo>
                  <a:pt x="18476" y="1006"/>
                </a:lnTo>
                <a:cubicBezTo>
                  <a:pt x="18491" y="1006"/>
                  <a:pt x="18520" y="992"/>
                  <a:pt x="18505" y="963"/>
                </a:cubicBezTo>
                <a:lnTo>
                  <a:pt x="18505" y="935"/>
                </a:lnTo>
                <a:cubicBezTo>
                  <a:pt x="18510" y="926"/>
                  <a:pt x="18517" y="922"/>
                  <a:pt x="18525" y="922"/>
                </a:cubicBezTo>
                <a:cubicBezTo>
                  <a:pt x="18543" y="922"/>
                  <a:pt x="18567" y="939"/>
                  <a:pt x="18577" y="949"/>
                </a:cubicBezTo>
                <a:cubicBezTo>
                  <a:pt x="18579" y="951"/>
                  <a:pt x="18581" y="952"/>
                  <a:pt x="18583" y="952"/>
                </a:cubicBezTo>
                <a:cubicBezTo>
                  <a:pt x="18595" y="952"/>
                  <a:pt x="18608" y="918"/>
                  <a:pt x="18620" y="906"/>
                </a:cubicBezTo>
                <a:cubicBezTo>
                  <a:pt x="18620" y="891"/>
                  <a:pt x="18721" y="891"/>
                  <a:pt x="18749" y="891"/>
                </a:cubicBezTo>
                <a:cubicBezTo>
                  <a:pt x="18762" y="896"/>
                  <a:pt x="18775" y="897"/>
                  <a:pt x="18786" y="897"/>
                </a:cubicBezTo>
                <a:cubicBezTo>
                  <a:pt x="18814" y="897"/>
                  <a:pt x="18836" y="887"/>
                  <a:pt x="18836" y="877"/>
                </a:cubicBezTo>
                <a:cubicBezTo>
                  <a:pt x="18850" y="877"/>
                  <a:pt x="18907" y="935"/>
                  <a:pt x="18936" y="949"/>
                </a:cubicBezTo>
                <a:cubicBezTo>
                  <a:pt x="18956" y="959"/>
                  <a:pt x="18977" y="969"/>
                  <a:pt x="18992" y="969"/>
                </a:cubicBezTo>
                <a:cubicBezTo>
                  <a:pt x="18998" y="969"/>
                  <a:pt x="19004" y="967"/>
                  <a:pt x="19008" y="963"/>
                </a:cubicBezTo>
                <a:lnTo>
                  <a:pt x="19022" y="949"/>
                </a:lnTo>
                <a:cubicBezTo>
                  <a:pt x="19022" y="949"/>
                  <a:pt x="19008" y="920"/>
                  <a:pt x="19008" y="906"/>
                </a:cubicBezTo>
                <a:cubicBezTo>
                  <a:pt x="19022" y="891"/>
                  <a:pt x="19051" y="891"/>
                  <a:pt x="19051" y="877"/>
                </a:cubicBezTo>
                <a:cubicBezTo>
                  <a:pt x="19065" y="820"/>
                  <a:pt x="19109" y="805"/>
                  <a:pt x="19109" y="762"/>
                </a:cubicBezTo>
                <a:lnTo>
                  <a:pt x="19123" y="733"/>
                </a:lnTo>
                <a:cubicBezTo>
                  <a:pt x="19109" y="705"/>
                  <a:pt x="19065" y="662"/>
                  <a:pt x="19065" y="633"/>
                </a:cubicBezTo>
                <a:cubicBezTo>
                  <a:pt x="19062" y="625"/>
                  <a:pt x="19059" y="622"/>
                  <a:pt x="19057" y="622"/>
                </a:cubicBezTo>
                <a:lnTo>
                  <a:pt x="19057" y="622"/>
                </a:lnTo>
                <a:cubicBezTo>
                  <a:pt x="19052" y="622"/>
                  <a:pt x="19055" y="648"/>
                  <a:pt x="19065" y="690"/>
                </a:cubicBezTo>
                <a:lnTo>
                  <a:pt x="19051" y="719"/>
                </a:lnTo>
                <a:lnTo>
                  <a:pt x="19037" y="748"/>
                </a:lnTo>
                <a:cubicBezTo>
                  <a:pt x="19008" y="748"/>
                  <a:pt x="19022" y="662"/>
                  <a:pt x="19008" y="647"/>
                </a:cubicBezTo>
                <a:cubicBezTo>
                  <a:pt x="18979" y="633"/>
                  <a:pt x="18951" y="604"/>
                  <a:pt x="18951" y="590"/>
                </a:cubicBezTo>
                <a:cubicBezTo>
                  <a:pt x="18951" y="590"/>
                  <a:pt x="18936" y="604"/>
                  <a:pt x="18922" y="633"/>
                </a:cubicBezTo>
                <a:lnTo>
                  <a:pt x="18922" y="662"/>
                </a:lnTo>
                <a:lnTo>
                  <a:pt x="18907" y="690"/>
                </a:lnTo>
                <a:cubicBezTo>
                  <a:pt x="18922" y="719"/>
                  <a:pt x="18893" y="748"/>
                  <a:pt x="18879" y="748"/>
                </a:cubicBezTo>
                <a:cubicBezTo>
                  <a:pt x="18864" y="748"/>
                  <a:pt x="18836" y="719"/>
                  <a:pt x="18807" y="690"/>
                </a:cubicBezTo>
                <a:lnTo>
                  <a:pt x="18778" y="676"/>
                </a:lnTo>
                <a:lnTo>
                  <a:pt x="18735" y="676"/>
                </a:lnTo>
                <a:cubicBezTo>
                  <a:pt x="18749" y="647"/>
                  <a:pt x="18764" y="561"/>
                  <a:pt x="18749" y="547"/>
                </a:cubicBezTo>
                <a:cubicBezTo>
                  <a:pt x="18735" y="532"/>
                  <a:pt x="18692" y="518"/>
                  <a:pt x="18678" y="518"/>
                </a:cubicBezTo>
                <a:cubicBezTo>
                  <a:pt x="18663" y="518"/>
                  <a:pt x="18620" y="504"/>
                  <a:pt x="18577" y="475"/>
                </a:cubicBezTo>
                <a:lnTo>
                  <a:pt x="18563" y="518"/>
                </a:lnTo>
                <a:lnTo>
                  <a:pt x="18534" y="561"/>
                </a:lnTo>
                <a:cubicBezTo>
                  <a:pt x="18520" y="590"/>
                  <a:pt x="18491" y="633"/>
                  <a:pt x="18476" y="633"/>
                </a:cubicBezTo>
                <a:cubicBezTo>
                  <a:pt x="18476" y="637"/>
                  <a:pt x="18475" y="639"/>
                  <a:pt x="18473" y="639"/>
                </a:cubicBezTo>
                <a:cubicBezTo>
                  <a:pt x="18468" y="639"/>
                  <a:pt x="18458" y="629"/>
                  <a:pt x="18448" y="618"/>
                </a:cubicBezTo>
                <a:lnTo>
                  <a:pt x="18448" y="604"/>
                </a:lnTo>
                <a:lnTo>
                  <a:pt x="18462" y="590"/>
                </a:lnTo>
                <a:cubicBezTo>
                  <a:pt x="18462" y="590"/>
                  <a:pt x="18448" y="561"/>
                  <a:pt x="18419" y="532"/>
                </a:cubicBezTo>
                <a:lnTo>
                  <a:pt x="18390" y="518"/>
                </a:lnTo>
                <a:lnTo>
                  <a:pt x="18376" y="504"/>
                </a:lnTo>
                <a:cubicBezTo>
                  <a:pt x="18351" y="516"/>
                  <a:pt x="18295" y="550"/>
                  <a:pt x="18279" y="550"/>
                </a:cubicBezTo>
                <a:cubicBezTo>
                  <a:pt x="18277" y="550"/>
                  <a:pt x="18275" y="549"/>
                  <a:pt x="18275" y="547"/>
                </a:cubicBezTo>
                <a:cubicBezTo>
                  <a:pt x="18261" y="532"/>
                  <a:pt x="18232" y="489"/>
                  <a:pt x="18232" y="475"/>
                </a:cubicBezTo>
                <a:cubicBezTo>
                  <a:pt x="18218" y="460"/>
                  <a:pt x="18247" y="432"/>
                  <a:pt x="18275" y="389"/>
                </a:cubicBezTo>
                <a:lnTo>
                  <a:pt x="18318" y="432"/>
                </a:lnTo>
                <a:cubicBezTo>
                  <a:pt x="18333" y="432"/>
                  <a:pt x="18318" y="389"/>
                  <a:pt x="18304" y="374"/>
                </a:cubicBezTo>
                <a:cubicBezTo>
                  <a:pt x="18304" y="360"/>
                  <a:pt x="18275" y="345"/>
                  <a:pt x="18261" y="345"/>
                </a:cubicBezTo>
                <a:lnTo>
                  <a:pt x="18247" y="317"/>
                </a:lnTo>
                <a:lnTo>
                  <a:pt x="18232" y="317"/>
                </a:lnTo>
                <a:cubicBezTo>
                  <a:pt x="18229" y="310"/>
                  <a:pt x="18224" y="307"/>
                  <a:pt x="18220" y="307"/>
                </a:cubicBezTo>
                <a:cubicBezTo>
                  <a:pt x="18206" y="307"/>
                  <a:pt x="18189" y="335"/>
                  <a:pt x="18189" y="345"/>
                </a:cubicBezTo>
                <a:cubicBezTo>
                  <a:pt x="18175" y="374"/>
                  <a:pt x="18175" y="417"/>
                  <a:pt x="18175" y="460"/>
                </a:cubicBezTo>
                <a:lnTo>
                  <a:pt x="18175" y="504"/>
                </a:lnTo>
                <a:lnTo>
                  <a:pt x="18175" y="518"/>
                </a:lnTo>
                <a:cubicBezTo>
                  <a:pt x="18160" y="518"/>
                  <a:pt x="18146" y="489"/>
                  <a:pt x="18132" y="475"/>
                </a:cubicBezTo>
                <a:cubicBezTo>
                  <a:pt x="18132" y="468"/>
                  <a:pt x="18124" y="464"/>
                  <a:pt x="18115" y="464"/>
                </a:cubicBezTo>
                <a:cubicBezTo>
                  <a:pt x="18106" y="464"/>
                  <a:pt x="18096" y="468"/>
                  <a:pt x="18089" y="475"/>
                </a:cubicBezTo>
                <a:cubicBezTo>
                  <a:pt x="18074" y="489"/>
                  <a:pt x="18103" y="532"/>
                  <a:pt x="18103" y="532"/>
                </a:cubicBezTo>
                <a:cubicBezTo>
                  <a:pt x="18117" y="547"/>
                  <a:pt x="18060" y="575"/>
                  <a:pt x="18045" y="590"/>
                </a:cubicBezTo>
                <a:cubicBezTo>
                  <a:pt x="18017" y="590"/>
                  <a:pt x="17974" y="532"/>
                  <a:pt x="17959" y="504"/>
                </a:cubicBezTo>
                <a:cubicBezTo>
                  <a:pt x="17957" y="501"/>
                  <a:pt x="17952" y="500"/>
                  <a:pt x="17948" y="500"/>
                </a:cubicBezTo>
                <a:cubicBezTo>
                  <a:pt x="17926" y="500"/>
                  <a:pt x="17887" y="523"/>
                  <a:pt x="17887" y="547"/>
                </a:cubicBezTo>
                <a:cubicBezTo>
                  <a:pt x="17887" y="575"/>
                  <a:pt x="17844" y="633"/>
                  <a:pt x="17844" y="662"/>
                </a:cubicBezTo>
                <a:cubicBezTo>
                  <a:pt x="17844" y="670"/>
                  <a:pt x="17842" y="673"/>
                  <a:pt x="17838" y="673"/>
                </a:cubicBezTo>
                <a:cubicBezTo>
                  <a:pt x="17830" y="673"/>
                  <a:pt x="17816" y="653"/>
                  <a:pt x="17816" y="633"/>
                </a:cubicBezTo>
                <a:cubicBezTo>
                  <a:pt x="17816" y="618"/>
                  <a:pt x="17816" y="575"/>
                  <a:pt x="17816" y="547"/>
                </a:cubicBezTo>
                <a:lnTo>
                  <a:pt x="17801" y="547"/>
                </a:lnTo>
                <a:lnTo>
                  <a:pt x="17772" y="518"/>
                </a:lnTo>
                <a:cubicBezTo>
                  <a:pt x="17744" y="532"/>
                  <a:pt x="17729" y="604"/>
                  <a:pt x="17715" y="618"/>
                </a:cubicBezTo>
                <a:cubicBezTo>
                  <a:pt x="17715" y="620"/>
                  <a:pt x="17714" y="621"/>
                  <a:pt x="17713" y="621"/>
                </a:cubicBezTo>
                <a:cubicBezTo>
                  <a:pt x="17707" y="621"/>
                  <a:pt x="17686" y="588"/>
                  <a:pt x="17686" y="575"/>
                </a:cubicBezTo>
                <a:cubicBezTo>
                  <a:pt x="17686" y="547"/>
                  <a:pt x="17672" y="504"/>
                  <a:pt x="17657" y="460"/>
                </a:cubicBezTo>
                <a:lnTo>
                  <a:pt x="17657" y="417"/>
                </a:lnTo>
                <a:cubicBezTo>
                  <a:pt x="17643" y="417"/>
                  <a:pt x="17672" y="389"/>
                  <a:pt x="17672" y="374"/>
                </a:cubicBezTo>
                <a:lnTo>
                  <a:pt x="17657" y="360"/>
                </a:lnTo>
                <a:cubicBezTo>
                  <a:pt x="17653" y="351"/>
                  <a:pt x="17648" y="348"/>
                  <a:pt x="17642" y="348"/>
                </a:cubicBezTo>
                <a:cubicBezTo>
                  <a:pt x="17628" y="348"/>
                  <a:pt x="17610" y="368"/>
                  <a:pt x="17600" y="389"/>
                </a:cubicBezTo>
                <a:cubicBezTo>
                  <a:pt x="17597" y="391"/>
                  <a:pt x="17595" y="392"/>
                  <a:pt x="17592" y="392"/>
                </a:cubicBezTo>
                <a:cubicBezTo>
                  <a:pt x="17581" y="392"/>
                  <a:pt x="17571" y="367"/>
                  <a:pt x="17571" y="331"/>
                </a:cubicBezTo>
                <a:lnTo>
                  <a:pt x="17571" y="288"/>
                </a:lnTo>
                <a:cubicBezTo>
                  <a:pt x="17571" y="288"/>
                  <a:pt x="17514" y="360"/>
                  <a:pt x="17485" y="360"/>
                </a:cubicBezTo>
                <a:cubicBezTo>
                  <a:pt x="17456" y="345"/>
                  <a:pt x="17399" y="345"/>
                  <a:pt x="17370" y="345"/>
                </a:cubicBezTo>
                <a:cubicBezTo>
                  <a:pt x="17356" y="360"/>
                  <a:pt x="17327" y="360"/>
                  <a:pt x="17327" y="360"/>
                </a:cubicBezTo>
                <a:lnTo>
                  <a:pt x="17313" y="345"/>
                </a:lnTo>
                <a:lnTo>
                  <a:pt x="17298" y="345"/>
                </a:lnTo>
                <a:cubicBezTo>
                  <a:pt x="17288" y="345"/>
                  <a:pt x="17253" y="370"/>
                  <a:pt x="17230" y="370"/>
                </a:cubicBezTo>
                <a:cubicBezTo>
                  <a:pt x="17222" y="370"/>
                  <a:pt x="17216" y="367"/>
                  <a:pt x="17212" y="360"/>
                </a:cubicBezTo>
                <a:cubicBezTo>
                  <a:pt x="17198" y="345"/>
                  <a:pt x="17183" y="331"/>
                  <a:pt x="17183" y="317"/>
                </a:cubicBezTo>
                <a:cubicBezTo>
                  <a:pt x="17183" y="302"/>
                  <a:pt x="17198" y="288"/>
                  <a:pt x="17198" y="288"/>
                </a:cubicBezTo>
                <a:cubicBezTo>
                  <a:pt x="17226" y="288"/>
                  <a:pt x="17241" y="302"/>
                  <a:pt x="17255" y="302"/>
                </a:cubicBezTo>
                <a:lnTo>
                  <a:pt x="17270" y="302"/>
                </a:lnTo>
                <a:cubicBezTo>
                  <a:pt x="17284" y="302"/>
                  <a:pt x="17284" y="274"/>
                  <a:pt x="17284" y="259"/>
                </a:cubicBezTo>
                <a:cubicBezTo>
                  <a:pt x="17284" y="245"/>
                  <a:pt x="17241" y="202"/>
                  <a:pt x="17241" y="187"/>
                </a:cubicBezTo>
                <a:cubicBezTo>
                  <a:pt x="17241" y="159"/>
                  <a:pt x="17198" y="144"/>
                  <a:pt x="17183" y="130"/>
                </a:cubicBezTo>
                <a:cubicBezTo>
                  <a:pt x="17169" y="130"/>
                  <a:pt x="17155" y="144"/>
                  <a:pt x="17155" y="144"/>
                </a:cubicBezTo>
                <a:cubicBezTo>
                  <a:pt x="17155" y="144"/>
                  <a:pt x="17183" y="173"/>
                  <a:pt x="17198" y="187"/>
                </a:cubicBezTo>
                <a:cubicBezTo>
                  <a:pt x="17198" y="187"/>
                  <a:pt x="17183" y="216"/>
                  <a:pt x="17169" y="231"/>
                </a:cubicBezTo>
                <a:lnTo>
                  <a:pt x="17155" y="259"/>
                </a:lnTo>
                <a:cubicBezTo>
                  <a:pt x="17146" y="268"/>
                  <a:pt x="17138" y="276"/>
                  <a:pt x="17130" y="276"/>
                </a:cubicBezTo>
                <a:cubicBezTo>
                  <a:pt x="17124" y="276"/>
                  <a:pt x="17118" y="271"/>
                  <a:pt x="17112" y="259"/>
                </a:cubicBezTo>
                <a:cubicBezTo>
                  <a:pt x="17105" y="253"/>
                  <a:pt x="17093" y="246"/>
                  <a:pt x="17081" y="246"/>
                </a:cubicBezTo>
                <a:cubicBezTo>
                  <a:pt x="17067" y="246"/>
                  <a:pt x="17054" y="256"/>
                  <a:pt x="17054" y="288"/>
                </a:cubicBezTo>
                <a:cubicBezTo>
                  <a:pt x="17047" y="310"/>
                  <a:pt x="17054" y="313"/>
                  <a:pt x="17065" y="313"/>
                </a:cubicBezTo>
                <a:cubicBezTo>
                  <a:pt x="17070" y="313"/>
                  <a:pt x="17077" y="312"/>
                  <a:pt x="17082" y="312"/>
                </a:cubicBezTo>
                <a:cubicBezTo>
                  <a:pt x="17088" y="312"/>
                  <a:pt x="17094" y="313"/>
                  <a:pt x="17097" y="317"/>
                </a:cubicBezTo>
                <a:cubicBezTo>
                  <a:pt x="17112" y="317"/>
                  <a:pt x="17112" y="331"/>
                  <a:pt x="17112" y="345"/>
                </a:cubicBezTo>
                <a:cubicBezTo>
                  <a:pt x="17112" y="360"/>
                  <a:pt x="17097" y="360"/>
                  <a:pt x="17097" y="374"/>
                </a:cubicBezTo>
                <a:lnTo>
                  <a:pt x="17068" y="374"/>
                </a:lnTo>
                <a:cubicBezTo>
                  <a:pt x="17060" y="374"/>
                  <a:pt x="17045" y="352"/>
                  <a:pt x="17032" y="352"/>
                </a:cubicBezTo>
                <a:cubicBezTo>
                  <a:pt x="17024" y="352"/>
                  <a:pt x="17016" y="361"/>
                  <a:pt x="17011" y="389"/>
                </a:cubicBezTo>
                <a:lnTo>
                  <a:pt x="17011" y="403"/>
                </a:lnTo>
                <a:cubicBezTo>
                  <a:pt x="16997" y="403"/>
                  <a:pt x="16968" y="389"/>
                  <a:pt x="16953" y="360"/>
                </a:cubicBezTo>
                <a:lnTo>
                  <a:pt x="16953" y="417"/>
                </a:lnTo>
                <a:cubicBezTo>
                  <a:pt x="16953" y="417"/>
                  <a:pt x="16939" y="432"/>
                  <a:pt x="16925" y="432"/>
                </a:cubicBezTo>
                <a:lnTo>
                  <a:pt x="16882" y="432"/>
                </a:lnTo>
                <a:cubicBezTo>
                  <a:pt x="16853" y="403"/>
                  <a:pt x="16824" y="360"/>
                  <a:pt x="16824" y="345"/>
                </a:cubicBezTo>
                <a:lnTo>
                  <a:pt x="16795" y="374"/>
                </a:lnTo>
                <a:cubicBezTo>
                  <a:pt x="16752" y="417"/>
                  <a:pt x="16695" y="432"/>
                  <a:pt x="16652" y="460"/>
                </a:cubicBezTo>
                <a:cubicBezTo>
                  <a:pt x="16652" y="460"/>
                  <a:pt x="16637" y="460"/>
                  <a:pt x="16637" y="446"/>
                </a:cubicBezTo>
                <a:cubicBezTo>
                  <a:pt x="16637" y="432"/>
                  <a:pt x="16637" y="417"/>
                  <a:pt x="16637" y="417"/>
                </a:cubicBezTo>
                <a:lnTo>
                  <a:pt x="16652" y="403"/>
                </a:lnTo>
                <a:cubicBezTo>
                  <a:pt x="16681" y="389"/>
                  <a:pt x="16652" y="374"/>
                  <a:pt x="16637" y="374"/>
                </a:cubicBezTo>
                <a:cubicBezTo>
                  <a:pt x="16637" y="374"/>
                  <a:pt x="16594" y="389"/>
                  <a:pt x="16566" y="403"/>
                </a:cubicBezTo>
                <a:lnTo>
                  <a:pt x="16580" y="475"/>
                </a:lnTo>
                <a:cubicBezTo>
                  <a:pt x="16580" y="489"/>
                  <a:pt x="16580" y="518"/>
                  <a:pt x="16580" y="532"/>
                </a:cubicBezTo>
                <a:cubicBezTo>
                  <a:pt x="16580" y="547"/>
                  <a:pt x="16566" y="547"/>
                  <a:pt x="16566" y="561"/>
                </a:cubicBezTo>
                <a:cubicBezTo>
                  <a:pt x="16551" y="561"/>
                  <a:pt x="16537" y="547"/>
                  <a:pt x="16537" y="547"/>
                </a:cubicBezTo>
                <a:cubicBezTo>
                  <a:pt x="16551" y="475"/>
                  <a:pt x="16494" y="417"/>
                  <a:pt x="16537" y="345"/>
                </a:cubicBezTo>
                <a:lnTo>
                  <a:pt x="16551" y="317"/>
                </a:lnTo>
                <a:cubicBezTo>
                  <a:pt x="16548" y="308"/>
                  <a:pt x="16544" y="305"/>
                  <a:pt x="16538" y="305"/>
                </a:cubicBezTo>
                <a:cubicBezTo>
                  <a:pt x="16516" y="305"/>
                  <a:pt x="16477" y="363"/>
                  <a:pt x="16465" y="374"/>
                </a:cubicBezTo>
                <a:cubicBezTo>
                  <a:pt x="16436" y="389"/>
                  <a:pt x="16408" y="403"/>
                  <a:pt x="16393" y="403"/>
                </a:cubicBezTo>
                <a:lnTo>
                  <a:pt x="16379" y="403"/>
                </a:lnTo>
                <a:lnTo>
                  <a:pt x="16364" y="417"/>
                </a:lnTo>
                <a:cubicBezTo>
                  <a:pt x="16350" y="417"/>
                  <a:pt x="16336" y="417"/>
                  <a:pt x="16336" y="389"/>
                </a:cubicBezTo>
                <a:lnTo>
                  <a:pt x="16336" y="374"/>
                </a:lnTo>
                <a:lnTo>
                  <a:pt x="16321" y="360"/>
                </a:lnTo>
                <a:cubicBezTo>
                  <a:pt x="16321" y="360"/>
                  <a:pt x="16307" y="345"/>
                  <a:pt x="16293" y="345"/>
                </a:cubicBezTo>
                <a:lnTo>
                  <a:pt x="16293" y="360"/>
                </a:lnTo>
                <a:lnTo>
                  <a:pt x="16278" y="374"/>
                </a:lnTo>
                <a:cubicBezTo>
                  <a:pt x="16264" y="374"/>
                  <a:pt x="16163" y="345"/>
                  <a:pt x="16120" y="345"/>
                </a:cubicBezTo>
                <a:cubicBezTo>
                  <a:pt x="16091" y="345"/>
                  <a:pt x="16063" y="374"/>
                  <a:pt x="16063" y="389"/>
                </a:cubicBezTo>
                <a:cubicBezTo>
                  <a:pt x="16048" y="403"/>
                  <a:pt x="16034" y="417"/>
                  <a:pt x="16034" y="432"/>
                </a:cubicBezTo>
                <a:cubicBezTo>
                  <a:pt x="16034" y="432"/>
                  <a:pt x="16005" y="432"/>
                  <a:pt x="15977" y="417"/>
                </a:cubicBezTo>
                <a:lnTo>
                  <a:pt x="15977" y="403"/>
                </a:lnTo>
                <a:lnTo>
                  <a:pt x="15948" y="302"/>
                </a:lnTo>
                <a:cubicBezTo>
                  <a:pt x="15890" y="345"/>
                  <a:pt x="15847" y="389"/>
                  <a:pt x="15847" y="389"/>
                </a:cubicBezTo>
                <a:lnTo>
                  <a:pt x="15847" y="403"/>
                </a:lnTo>
                <a:lnTo>
                  <a:pt x="15847" y="417"/>
                </a:lnTo>
                <a:lnTo>
                  <a:pt x="15833" y="417"/>
                </a:lnTo>
                <a:lnTo>
                  <a:pt x="15818" y="403"/>
                </a:lnTo>
                <a:lnTo>
                  <a:pt x="15818" y="389"/>
                </a:lnTo>
                <a:cubicBezTo>
                  <a:pt x="15818" y="389"/>
                  <a:pt x="15747" y="360"/>
                  <a:pt x="15747" y="331"/>
                </a:cubicBezTo>
                <a:cubicBezTo>
                  <a:pt x="15747" y="324"/>
                  <a:pt x="15744" y="322"/>
                  <a:pt x="15741" y="322"/>
                </a:cubicBezTo>
                <a:cubicBezTo>
                  <a:pt x="15728" y="322"/>
                  <a:pt x="15700" y="352"/>
                  <a:pt x="15689" y="374"/>
                </a:cubicBezTo>
                <a:cubicBezTo>
                  <a:pt x="15681" y="391"/>
                  <a:pt x="15672" y="398"/>
                  <a:pt x="15667" y="398"/>
                </a:cubicBezTo>
                <a:cubicBezTo>
                  <a:pt x="15663" y="398"/>
                  <a:pt x="15660" y="395"/>
                  <a:pt x="15660" y="389"/>
                </a:cubicBezTo>
                <a:cubicBezTo>
                  <a:pt x="15660" y="389"/>
                  <a:pt x="15632" y="374"/>
                  <a:pt x="15617" y="374"/>
                </a:cubicBezTo>
                <a:lnTo>
                  <a:pt x="15589" y="374"/>
                </a:lnTo>
                <a:lnTo>
                  <a:pt x="15546" y="360"/>
                </a:lnTo>
                <a:cubicBezTo>
                  <a:pt x="15560" y="317"/>
                  <a:pt x="15589" y="302"/>
                  <a:pt x="15589" y="302"/>
                </a:cubicBezTo>
                <a:cubicBezTo>
                  <a:pt x="15599" y="302"/>
                  <a:pt x="15634" y="278"/>
                  <a:pt x="15645" y="278"/>
                </a:cubicBezTo>
                <a:cubicBezTo>
                  <a:pt x="15649" y="278"/>
                  <a:pt x="15650" y="281"/>
                  <a:pt x="15646" y="288"/>
                </a:cubicBezTo>
                <a:cubicBezTo>
                  <a:pt x="15646" y="302"/>
                  <a:pt x="15650" y="310"/>
                  <a:pt x="15655" y="310"/>
                </a:cubicBezTo>
                <a:cubicBezTo>
                  <a:pt x="15660" y="310"/>
                  <a:pt x="15668" y="302"/>
                  <a:pt x="15675" y="288"/>
                </a:cubicBezTo>
                <a:lnTo>
                  <a:pt x="15689" y="288"/>
                </a:lnTo>
                <a:lnTo>
                  <a:pt x="15718" y="274"/>
                </a:lnTo>
                <a:cubicBezTo>
                  <a:pt x="15704" y="259"/>
                  <a:pt x="15646" y="216"/>
                  <a:pt x="15632" y="216"/>
                </a:cubicBezTo>
                <a:cubicBezTo>
                  <a:pt x="15603" y="231"/>
                  <a:pt x="15574" y="245"/>
                  <a:pt x="15574" y="245"/>
                </a:cubicBezTo>
                <a:cubicBezTo>
                  <a:pt x="15562" y="245"/>
                  <a:pt x="15518" y="213"/>
                  <a:pt x="15497" y="213"/>
                </a:cubicBezTo>
                <a:cubicBezTo>
                  <a:pt x="15493" y="213"/>
                  <a:pt x="15490" y="214"/>
                  <a:pt x="15488" y="216"/>
                </a:cubicBezTo>
                <a:cubicBezTo>
                  <a:pt x="15474" y="216"/>
                  <a:pt x="15416" y="216"/>
                  <a:pt x="15373" y="202"/>
                </a:cubicBezTo>
                <a:lnTo>
                  <a:pt x="15344" y="216"/>
                </a:lnTo>
                <a:cubicBezTo>
                  <a:pt x="15330" y="231"/>
                  <a:pt x="15316" y="231"/>
                  <a:pt x="15316" y="245"/>
                </a:cubicBezTo>
                <a:lnTo>
                  <a:pt x="15316" y="317"/>
                </a:lnTo>
                <a:cubicBezTo>
                  <a:pt x="15275" y="303"/>
                  <a:pt x="15273" y="239"/>
                  <a:pt x="15273" y="231"/>
                </a:cubicBezTo>
                <a:lnTo>
                  <a:pt x="15273" y="231"/>
                </a:lnTo>
                <a:cubicBezTo>
                  <a:pt x="15265" y="240"/>
                  <a:pt x="15247" y="261"/>
                  <a:pt x="15229" y="288"/>
                </a:cubicBezTo>
                <a:lnTo>
                  <a:pt x="15172" y="259"/>
                </a:lnTo>
                <a:cubicBezTo>
                  <a:pt x="15172" y="255"/>
                  <a:pt x="15171" y="253"/>
                  <a:pt x="15169" y="253"/>
                </a:cubicBezTo>
                <a:cubicBezTo>
                  <a:pt x="15165" y="253"/>
                  <a:pt x="15158" y="263"/>
                  <a:pt x="15158" y="274"/>
                </a:cubicBezTo>
                <a:lnTo>
                  <a:pt x="15158" y="288"/>
                </a:lnTo>
                <a:cubicBezTo>
                  <a:pt x="15158" y="317"/>
                  <a:pt x="15229" y="374"/>
                  <a:pt x="15215" y="403"/>
                </a:cubicBezTo>
                <a:cubicBezTo>
                  <a:pt x="15215" y="410"/>
                  <a:pt x="15209" y="413"/>
                  <a:pt x="15200" y="413"/>
                </a:cubicBezTo>
                <a:cubicBezTo>
                  <a:pt x="15171" y="413"/>
                  <a:pt x="15108" y="385"/>
                  <a:pt x="15086" y="374"/>
                </a:cubicBezTo>
                <a:cubicBezTo>
                  <a:pt x="15078" y="370"/>
                  <a:pt x="15069" y="369"/>
                  <a:pt x="15060" y="369"/>
                </a:cubicBezTo>
                <a:cubicBezTo>
                  <a:pt x="15035" y="369"/>
                  <a:pt x="15006" y="382"/>
                  <a:pt x="14985" y="403"/>
                </a:cubicBezTo>
                <a:lnTo>
                  <a:pt x="14985" y="446"/>
                </a:lnTo>
                <a:cubicBezTo>
                  <a:pt x="14973" y="494"/>
                  <a:pt x="14942" y="522"/>
                  <a:pt x="14923" y="522"/>
                </a:cubicBezTo>
                <a:cubicBezTo>
                  <a:pt x="14919" y="522"/>
                  <a:pt x="14916" y="520"/>
                  <a:pt x="14913" y="518"/>
                </a:cubicBezTo>
                <a:cubicBezTo>
                  <a:pt x="14885" y="518"/>
                  <a:pt x="14856" y="432"/>
                  <a:pt x="14842" y="432"/>
                </a:cubicBezTo>
                <a:cubicBezTo>
                  <a:pt x="14832" y="436"/>
                  <a:pt x="14822" y="438"/>
                  <a:pt x="14813" y="438"/>
                </a:cubicBezTo>
                <a:cubicBezTo>
                  <a:pt x="14795" y="438"/>
                  <a:pt x="14779" y="432"/>
                  <a:pt x="14770" y="432"/>
                </a:cubicBezTo>
                <a:cubicBezTo>
                  <a:pt x="14770" y="417"/>
                  <a:pt x="14813" y="360"/>
                  <a:pt x="14798" y="331"/>
                </a:cubicBezTo>
                <a:cubicBezTo>
                  <a:pt x="14784" y="302"/>
                  <a:pt x="14784" y="302"/>
                  <a:pt x="14813" y="302"/>
                </a:cubicBezTo>
                <a:lnTo>
                  <a:pt x="14827" y="317"/>
                </a:lnTo>
                <a:lnTo>
                  <a:pt x="14870" y="317"/>
                </a:lnTo>
                <a:cubicBezTo>
                  <a:pt x="14856" y="288"/>
                  <a:pt x="14813" y="245"/>
                  <a:pt x="14798" y="231"/>
                </a:cubicBezTo>
                <a:cubicBezTo>
                  <a:pt x="14784" y="231"/>
                  <a:pt x="14755" y="216"/>
                  <a:pt x="14727" y="216"/>
                </a:cubicBezTo>
                <a:lnTo>
                  <a:pt x="14698" y="187"/>
                </a:lnTo>
                <a:cubicBezTo>
                  <a:pt x="14698" y="173"/>
                  <a:pt x="14683" y="159"/>
                  <a:pt x="14669" y="144"/>
                </a:cubicBezTo>
                <a:lnTo>
                  <a:pt x="14669" y="130"/>
                </a:lnTo>
                <a:cubicBezTo>
                  <a:pt x="14669" y="120"/>
                  <a:pt x="14662" y="110"/>
                  <a:pt x="14658" y="110"/>
                </a:cubicBezTo>
                <a:cubicBezTo>
                  <a:pt x="14656" y="110"/>
                  <a:pt x="14655" y="111"/>
                  <a:pt x="14655" y="116"/>
                </a:cubicBezTo>
                <a:cubicBezTo>
                  <a:pt x="14640" y="116"/>
                  <a:pt x="14626" y="101"/>
                  <a:pt x="14626" y="87"/>
                </a:cubicBezTo>
                <a:cubicBezTo>
                  <a:pt x="14615" y="87"/>
                  <a:pt x="14585" y="105"/>
                  <a:pt x="14566" y="105"/>
                </a:cubicBezTo>
                <a:cubicBezTo>
                  <a:pt x="14561" y="105"/>
                  <a:pt x="14557" y="104"/>
                  <a:pt x="14554" y="101"/>
                </a:cubicBezTo>
                <a:cubicBezTo>
                  <a:pt x="14554" y="87"/>
                  <a:pt x="14511" y="73"/>
                  <a:pt x="14497" y="73"/>
                </a:cubicBezTo>
                <a:cubicBezTo>
                  <a:pt x="14482" y="73"/>
                  <a:pt x="14482" y="116"/>
                  <a:pt x="14482" y="130"/>
                </a:cubicBezTo>
                <a:cubicBezTo>
                  <a:pt x="14482" y="144"/>
                  <a:pt x="14468" y="159"/>
                  <a:pt x="14454" y="187"/>
                </a:cubicBezTo>
                <a:lnTo>
                  <a:pt x="14439" y="202"/>
                </a:lnTo>
                <a:lnTo>
                  <a:pt x="14439" y="216"/>
                </a:lnTo>
                <a:cubicBezTo>
                  <a:pt x="14454" y="231"/>
                  <a:pt x="14439" y="245"/>
                  <a:pt x="14425" y="245"/>
                </a:cubicBezTo>
                <a:cubicBezTo>
                  <a:pt x="14425" y="231"/>
                  <a:pt x="14339" y="187"/>
                  <a:pt x="14310" y="173"/>
                </a:cubicBezTo>
                <a:cubicBezTo>
                  <a:pt x="14308" y="172"/>
                  <a:pt x="14307" y="172"/>
                  <a:pt x="14305" y="172"/>
                </a:cubicBezTo>
                <a:cubicBezTo>
                  <a:pt x="14280" y="172"/>
                  <a:pt x="14267" y="275"/>
                  <a:pt x="14267" y="302"/>
                </a:cubicBezTo>
                <a:cubicBezTo>
                  <a:pt x="14267" y="315"/>
                  <a:pt x="14268" y="320"/>
                  <a:pt x="14270" y="320"/>
                </a:cubicBezTo>
                <a:cubicBezTo>
                  <a:pt x="14274" y="320"/>
                  <a:pt x="14281" y="290"/>
                  <a:pt x="14281" y="259"/>
                </a:cubicBezTo>
                <a:cubicBezTo>
                  <a:pt x="14281" y="255"/>
                  <a:pt x="14283" y="253"/>
                  <a:pt x="14287" y="253"/>
                </a:cubicBezTo>
                <a:cubicBezTo>
                  <a:pt x="14306" y="253"/>
                  <a:pt x="14367" y="309"/>
                  <a:pt x="14367" y="345"/>
                </a:cubicBezTo>
                <a:cubicBezTo>
                  <a:pt x="14367" y="389"/>
                  <a:pt x="14339" y="432"/>
                  <a:pt x="14310" y="446"/>
                </a:cubicBezTo>
                <a:lnTo>
                  <a:pt x="14281" y="460"/>
                </a:lnTo>
                <a:cubicBezTo>
                  <a:pt x="14238" y="475"/>
                  <a:pt x="14296" y="504"/>
                  <a:pt x="14281" y="532"/>
                </a:cubicBezTo>
                <a:cubicBezTo>
                  <a:pt x="14281" y="547"/>
                  <a:pt x="14267" y="561"/>
                  <a:pt x="14267" y="561"/>
                </a:cubicBezTo>
                <a:cubicBezTo>
                  <a:pt x="14252" y="561"/>
                  <a:pt x="14238" y="547"/>
                  <a:pt x="14238" y="547"/>
                </a:cubicBezTo>
                <a:lnTo>
                  <a:pt x="14224" y="504"/>
                </a:lnTo>
                <a:cubicBezTo>
                  <a:pt x="14224" y="488"/>
                  <a:pt x="14220" y="482"/>
                  <a:pt x="14214" y="482"/>
                </a:cubicBezTo>
                <a:cubicBezTo>
                  <a:pt x="14205" y="482"/>
                  <a:pt x="14190" y="500"/>
                  <a:pt x="14181" y="518"/>
                </a:cubicBezTo>
                <a:cubicBezTo>
                  <a:pt x="14181" y="525"/>
                  <a:pt x="14173" y="529"/>
                  <a:pt x="14163" y="529"/>
                </a:cubicBezTo>
                <a:cubicBezTo>
                  <a:pt x="14152" y="529"/>
                  <a:pt x="14138" y="525"/>
                  <a:pt x="14123" y="518"/>
                </a:cubicBezTo>
                <a:lnTo>
                  <a:pt x="14166" y="489"/>
                </a:lnTo>
                <a:cubicBezTo>
                  <a:pt x="14181" y="460"/>
                  <a:pt x="14181" y="417"/>
                  <a:pt x="14195" y="389"/>
                </a:cubicBezTo>
                <a:lnTo>
                  <a:pt x="14195" y="374"/>
                </a:lnTo>
                <a:cubicBezTo>
                  <a:pt x="14224" y="360"/>
                  <a:pt x="14224" y="345"/>
                  <a:pt x="14195" y="345"/>
                </a:cubicBezTo>
                <a:lnTo>
                  <a:pt x="14152" y="345"/>
                </a:lnTo>
                <a:cubicBezTo>
                  <a:pt x="14152" y="331"/>
                  <a:pt x="14138" y="317"/>
                  <a:pt x="14138" y="317"/>
                </a:cubicBezTo>
                <a:lnTo>
                  <a:pt x="14138" y="302"/>
                </a:lnTo>
                <a:cubicBezTo>
                  <a:pt x="14152" y="288"/>
                  <a:pt x="14195" y="274"/>
                  <a:pt x="14209" y="259"/>
                </a:cubicBezTo>
                <a:cubicBezTo>
                  <a:pt x="14224" y="245"/>
                  <a:pt x="14195" y="216"/>
                  <a:pt x="14181" y="216"/>
                </a:cubicBezTo>
                <a:cubicBezTo>
                  <a:pt x="14179" y="215"/>
                  <a:pt x="14177" y="214"/>
                  <a:pt x="14175" y="214"/>
                </a:cubicBezTo>
                <a:cubicBezTo>
                  <a:pt x="14157" y="214"/>
                  <a:pt x="14123" y="262"/>
                  <a:pt x="14123" y="288"/>
                </a:cubicBezTo>
                <a:cubicBezTo>
                  <a:pt x="14123" y="317"/>
                  <a:pt x="14080" y="345"/>
                  <a:pt x="14037" y="360"/>
                </a:cubicBezTo>
                <a:lnTo>
                  <a:pt x="14023" y="417"/>
                </a:lnTo>
                <a:lnTo>
                  <a:pt x="14023" y="432"/>
                </a:lnTo>
                <a:cubicBezTo>
                  <a:pt x="14008" y="432"/>
                  <a:pt x="13979" y="345"/>
                  <a:pt x="13965" y="345"/>
                </a:cubicBezTo>
                <a:cubicBezTo>
                  <a:pt x="13936" y="345"/>
                  <a:pt x="13908" y="302"/>
                  <a:pt x="13908" y="288"/>
                </a:cubicBezTo>
                <a:cubicBezTo>
                  <a:pt x="13908" y="274"/>
                  <a:pt x="13951" y="245"/>
                  <a:pt x="13965" y="245"/>
                </a:cubicBezTo>
                <a:cubicBezTo>
                  <a:pt x="13979" y="245"/>
                  <a:pt x="13922" y="187"/>
                  <a:pt x="13893" y="173"/>
                </a:cubicBezTo>
                <a:cubicBezTo>
                  <a:pt x="13879" y="144"/>
                  <a:pt x="13850" y="130"/>
                  <a:pt x="13836" y="130"/>
                </a:cubicBezTo>
                <a:cubicBezTo>
                  <a:pt x="13821" y="130"/>
                  <a:pt x="13821" y="144"/>
                  <a:pt x="13836" y="159"/>
                </a:cubicBezTo>
                <a:cubicBezTo>
                  <a:pt x="13836" y="173"/>
                  <a:pt x="13850" y="187"/>
                  <a:pt x="13836" y="202"/>
                </a:cubicBezTo>
                <a:lnTo>
                  <a:pt x="13821" y="231"/>
                </a:lnTo>
                <a:cubicBezTo>
                  <a:pt x="13836" y="245"/>
                  <a:pt x="13865" y="274"/>
                  <a:pt x="13865" y="288"/>
                </a:cubicBezTo>
                <a:cubicBezTo>
                  <a:pt x="13879" y="302"/>
                  <a:pt x="13865" y="360"/>
                  <a:pt x="13879" y="360"/>
                </a:cubicBezTo>
                <a:cubicBezTo>
                  <a:pt x="13893" y="374"/>
                  <a:pt x="13936" y="417"/>
                  <a:pt x="13922" y="446"/>
                </a:cubicBezTo>
                <a:cubicBezTo>
                  <a:pt x="13922" y="458"/>
                  <a:pt x="13909" y="463"/>
                  <a:pt x="13894" y="463"/>
                </a:cubicBezTo>
                <a:cubicBezTo>
                  <a:pt x="13874" y="463"/>
                  <a:pt x="13850" y="454"/>
                  <a:pt x="13850" y="446"/>
                </a:cubicBezTo>
                <a:cubicBezTo>
                  <a:pt x="13836" y="417"/>
                  <a:pt x="13793" y="274"/>
                  <a:pt x="13764" y="245"/>
                </a:cubicBezTo>
                <a:cubicBezTo>
                  <a:pt x="13747" y="219"/>
                  <a:pt x="13724" y="214"/>
                  <a:pt x="13706" y="214"/>
                </a:cubicBezTo>
                <a:cubicBezTo>
                  <a:pt x="13694" y="214"/>
                  <a:pt x="13684" y="216"/>
                  <a:pt x="13678" y="216"/>
                </a:cubicBezTo>
                <a:cubicBezTo>
                  <a:pt x="13663" y="231"/>
                  <a:pt x="13678" y="245"/>
                  <a:pt x="13678" y="245"/>
                </a:cubicBezTo>
                <a:cubicBezTo>
                  <a:pt x="13692" y="259"/>
                  <a:pt x="13706" y="274"/>
                  <a:pt x="13735" y="302"/>
                </a:cubicBezTo>
                <a:lnTo>
                  <a:pt x="13706" y="331"/>
                </a:lnTo>
                <a:cubicBezTo>
                  <a:pt x="13706" y="331"/>
                  <a:pt x="13721" y="360"/>
                  <a:pt x="13721" y="374"/>
                </a:cubicBezTo>
                <a:cubicBezTo>
                  <a:pt x="13721" y="374"/>
                  <a:pt x="13735" y="360"/>
                  <a:pt x="13750" y="360"/>
                </a:cubicBezTo>
                <a:lnTo>
                  <a:pt x="13750" y="360"/>
                </a:lnTo>
                <a:cubicBezTo>
                  <a:pt x="13735" y="389"/>
                  <a:pt x="13735" y="417"/>
                  <a:pt x="13735" y="432"/>
                </a:cubicBezTo>
                <a:lnTo>
                  <a:pt x="13735" y="460"/>
                </a:lnTo>
                <a:cubicBezTo>
                  <a:pt x="13735" y="475"/>
                  <a:pt x="13721" y="489"/>
                  <a:pt x="13721" y="489"/>
                </a:cubicBezTo>
                <a:cubicBezTo>
                  <a:pt x="13706" y="475"/>
                  <a:pt x="13678" y="432"/>
                  <a:pt x="13663" y="417"/>
                </a:cubicBezTo>
                <a:cubicBezTo>
                  <a:pt x="13661" y="413"/>
                  <a:pt x="13659" y="411"/>
                  <a:pt x="13656" y="411"/>
                </a:cubicBezTo>
                <a:cubicBezTo>
                  <a:pt x="13645" y="411"/>
                  <a:pt x="13635" y="465"/>
                  <a:pt x="13635" y="489"/>
                </a:cubicBezTo>
                <a:cubicBezTo>
                  <a:pt x="13635" y="496"/>
                  <a:pt x="13632" y="499"/>
                  <a:pt x="13629" y="499"/>
                </a:cubicBezTo>
                <a:cubicBezTo>
                  <a:pt x="13616" y="499"/>
                  <a:pt x="13588" y="468"/>
                  <a:pt x="13577" y="446"/>
                </a:cubicBezTo>
                <a:cubicBezTo>
                  <a:pt x="13565" y="423"/>
                  <a:pt x="13525" y="399"/>
                  <a:pt x="13503" y="399"/>
                </a:cubicBezTo>
                <a:cubicBezTo>
                  <a:pt x="13498" y="399"/>
                  <a:pt x="13494" y="400"/>
                  <a:pt x="13491" y="403"/>
                </a:cubicBezTo>
                <a:cubicBezTo>
                  <a:pt x="13487" y="407"/>
                  <a:pt x="13482" y="408"/>
                  <a:pt x="13476" y="408"/>
                </a:cubicBezTo>
                <a:cubicBezTo>
                  <a:pt x="13457" y="408"/>
                  <a:pt x="13430" y="392"/>
                  <a:pt x="13419" y="360"/>
                </a:cubicBezTo>
                <a:lnTo>
                  <a:pt x="13390" y="360"/>
                </a:lnTo>
                <a:cubicBezTo>
                  <a:pt x="13347" y="331"/>
                  <a:pt x="13347" y="302"/>
                  <a:pt x="13376" y="259"/>
                </a:cubicBezTo>
                <a:cubicBezTo>
                  <a:pt x="13376" y="259"/>
                  <a:pt x="13376" y="231"/>
                  <a:pt x="13376" y="231"/>
                </a:cubicBezTo>
                <a:cubicBezTo>
                  <a:pt x="13369" y="223"/>
                  <a:pt x="13362" y="220"/>
                  <a:pt x="13356" y="220"/>
                </a:cubicBezTo>
                <a:cubicBezTo>
                  <a:pt x="13351" y="220"/>
                  <a:pt x="13347" y="223"/>
                  <a:pt x="13347" y="231"/>
                </a:cubicBezTo>
                <a:lnTo>
                  <a:pt x="13319" y="259"/>
                </a:lnTo>
                <a:cubicBezTo>
                  <a:pt x="13290" y="274"/>
                  <a:pt x="13275" y="331"/>
                  <a:pt x="13290" y="345"/>
                </a:cubicBezTo>
                <a:cubicBezTo>
                  <a:pt x="13304" y="345"/>
                  <a:pt x="13290" y="374"/>
                  <a:pt x="13290" y="389"/>
                </a:cubicBezTo>
                <a:cubicBezTo>
                  <a:pt x="13287" y="391"/>
                  <a:pt x="13282" y="393"/>
                  <a:pt x="13277" y="393"/>
                </a:cubicBezTo>
                <a:cubicBezTo>
                  <a:pt x="13253" y="393"/>
                  <a:pt x="13209" y="374"/>
                  <a:pt x="13175" y="374"/>
                </a:cubicBezTo>
                <a:cubicBezTo>
                  <a:pt x="13132" y="374"/>
                  <a:pt x="13117" y="403"/>
                  <a:pt x="13117" y="403"/>
                </a:cubicBezTo>
                <a:cubicBezTo>
                  <a:pt x="13117" y="406"/>
                  <a:pt x="13115" y="407"/>
                  <a:pt x="13111" y="407"/>
                </a:cubicBezTo>
                <a:cubicBezTo>
                  <a:pt x="13093" y="407"/>
                  <a:pt x="13046" y="383"/>
                  <a:pt x="13046" y="360"/>
                </a:cubicBezTo>
                <a:cubicBezTo>
                  <a:pt x="13046" y="317"/>
                  <a:pt x="13046" y="259"/>
                  <a:pt x="13074" y="231"/>
                </a:cubicBezTo>
                <a:lnTo>
                  <a:pt x="13089" y="259"/>
                </a:lnTo>
                <a:lnTo>
                  <a:pt x="13132" y="302"/>
                </a:lnTo>
                <a:cubicBezTo>
                  <a:pt x="13146" y="259"/>
                  <a:pt x="13132" y="202"/>
                  <a:pt x="13117" y="202"/>
                </a:cubicBezTo>
                <a:lnTo>
                  <a:pt x="12988" y="202"/>
                </a:lnTo>
                <a:lnTo>
                  <a:pt x="12931" y="231"/>
                </a:lnTo>
                <a:cubicBezTo>
                  <a:pt x="12902" y="231"/>
                  <a:pt x="12888" y="259"/>
                  <a:pt x="12916" y="302"/>
                </a:cubicBezTo>
                <a:cubicBezTo>
                  <a:pt x="12916" y="302"/>
                  <a:pt x="12902" y="360"/>
                  <a:pt x="12888" y="374"/>
                </a:cubicBezTo>
                <a:lnTo>
                  <a:pt x="12873" y="374"/>
                </a:lnTo>
                <a:cubicBezTo>
                  <a:pt x="12859" y="360"/>
                  <a:pt x="12787" y="259"/>
                  <a:pt x="12773" y="231"/>
                </a:cubicBezTo>
                <a:cubicBezTo>
                  <a:pt x="12744" y="202"/>
                  <a:pt x="12730" y="173"/>
                  <a:pt x="12715" y="144"/>
                </a:cubicBezTo>
                <a:lnTo>
                  <a:pt x="12715" y="130"/>
                </a:lnTo>
                <a:cubicBezTo>
                  <a:pt x="12701" y="116"/>
                  <a:pt x="12701" y="101"/>
                  <a:pt x="12686" y="101"/>
                </a:cubicBezTo>
                <a:cubicBezTo>
                  <a:pt x="12686" y="101"/>
                  <a:pt x="12672" y="116"/>
                  <a:pt x="12672" y="116"/>
                </a:cubicBezTo>
                <a:cubicBezTo>
                  <a:pt x="12658" y="130"/>
                  <a:pt x="12672" y="144"/>
                  <a:pt x="12672" y="144"/>
                </a:cubicBezTo>
                <a:cubicBezTo>
                  <a:pt x="12661" y="177"/>
                  <a:pt x="12651" y="193"/>
                  <a:pt x="12640" y="193"/>
                </a:cubicBezTo>
                <a:cubicBezTo>
                  <a:pt x="12636" y="193"/>
                  <a:pt x="12633" y="191"/>
                  <a:pt x="12629" y="187"/>
                </a:cubicBezTo>
                <a:lnTo>
                  <a:pt x="12615" y="173"/>
                </a:lnTo>
                <a:cubicBezTo>
                  <a:pt x="12600" y="173"/>
                  <a:pt x="12586" y="187"/>
                  <a:pt x="12571" y="216"/>
                </a:cubicBezTo>
                <a:lnTo>
                  <a:pt x="12543" y="216"/>
                </a:lnTo>
                <a:cubicBezTo>
                  <a:pt x="12543" y="231"/>
                  <a:pt x="12528" y="245"/>
                  <a:pt x="12528" y="259"/>
                </a:cubicBezTo>
                <a:lnTo>
                  <a:pt x="12528" y="288"/>
                </a:lnTo>
                <a:cubicBezTo>
                  <a:pt x="12514" y="302"/>
                  <a:pt x="12485" y="302"/>
                  <a:pt x="12471" y="302"/>
                </a:cubicBezTo>
                <a:cubicBezTo>
                  <a:pt x="12471" y="302"/>
                  <a:pt x="12471" y="259"/>
                  <a:pt x="12471" y="259"/>
                </a:cubicBezTo>
                <a:cubicBezTo>
                  <a:pt x="12471" y="245"/>
                  <a:pt x="12442" y="202"/>
                  <a:pt x="12413" y="187"/>
                </a:cubicBezTo>
                <a:lnTo>
                  <a:pt x="12399" y="187"/>
                </a:lnTo>
                <a:lnTo>
                  <a:pt x="12356" y="245"/>
                </a:lnTo>
                <a:cubicBezTo>
                  <a:pt x="12299" y="231"/>
                  <a:pt x="12198" y="231"/>
                  <a:pt x="12184" y="216"/>
                </a:cubicBezTo>
                <a:cubicBezTo>
                  <a:pt x="12169" y="216"/>
                  <a:pt x="12097" y="202"/>
                  <a:pt x="12069" y="173"/>
                </a:cubicBezTo>
                <a:cubicBezTo>
                  <a:pt x="12065" y="166"/>
                  <a:pt x="12061" y="164"/>
                  <a:pt x="12057" y="164"/>
                </a:cubicBezTo>
                <a:cubicBezTo>
                  <a:pt x="12042" y="164"/>
                  <a:pt x="12026" y="194"/>
                  <a:pt x="12026" y="216"/>
                </a:cubicBezTo>
                <a:cubicBezTo>
                  <a:pt x="12031" y="222"/>
                  <a:pt x="12037" y="226"/>
                  <a:pt x="12044" y="226"/>
                </a:cubicBezTo>
                <a:cubicBezTo>
                  <a:pt x="12054" y="226"/>
                  <a:pt x="12066" y="219"/>
                  <a:pt x="12083" y="202"/>
                </a:cubicBezTo>
                <a:lnTo>
                  <a:pt x="12097" y="245"/>
                </a:lnTo>
                <a:lnTo>
                  <a:pt x="12126" y="302"/>
                </a:lnTo>
                <a:cubicBezTo>
                  <a:pt x="12152" y="290"/>
                  <a:pt x="12223" y="243"/>
                  <a:pt x="12248" y="243"/>
                </a:cubicBezTo>
                <a:cubicBezTo>
                  <a:pt x="12251" y="243"/>
                  <a:pt x="12254" y="243"/>
                  <a:pt x="12255" y="245"/>
                </a:cubicBezTo>
                <a:cubicBezTo>
                  <a:pt x="12270" y="259"/>
                  <a:pt x="12313" y="274"/>
                  <a:pt x="12342" y="288"/>
                </a:cubicBezTo>
                <a:lnTo>
                  <a:pt x="12399" y="288"/>
                </a:lnTo>
                <a:cubicBezTo>
                  <a:pt x="12442" y="331"/>
                  <a:pt x="12413" y="374"/>
                  <a:pt x="12413" y="374"/>
                </a:cubicBezTo>
                <a:cubicBezTo>
                  <a:pt x="12403" y="374"/>
                  <a:pt x="12360" y="350"/>
                  <a:pt x="12333" y="350"/>
                </a:cubicBezTo>
                <a:cubicBezTo>
                  <a:pt x="12324" y="350"/>
                  <a:pt x="12316" y="353"/>
                  <a:pt x="12313" y="360"/>
                </a:cubicBezTo>
                <a:cubicBezTo>
                  <a:pt x="12299" y="374"/>
                  <a:pt x="12255" y="374"/>
                  <a:pt x="12255" y="374"/>
                </a:cubicBezTo>
                <a:cubicBezTo>
                  <a:pt x="12249" y="368"/>
                  <a:pt x="12241" y="365"/>
                  <a:pt x="12231" y="365"/>
                </a:cubicBezTo>
                <a:cubicBezTo>
                  <a:pt x="12217" y="365"/>
                  <a:pt x="12200" y="372"/>
                  <a:pt x="12184" y="389"/>
                </a:cubicBezTo>
                <a:lnTo>
                  <a:pt x="12140" y="345"/>
                </a:lnTo>
                <a:lnTo>
                  <a:pt x="12140" y="331"/>
                </a:lnTo>
                <a:cubicBezTo>
                  <a:pt x="12112" y="345"/>
                  <a:pt x="12083" y="389"/>
                  <a:pt x="12069" y="403"/>
                </a:cubicBezTo>
                <a:lnTo>
                  <a:pt x="12054" y="417"/>
                </a:lnTo>
                <a:lnTo>
                  <a:pt x="12054" y="432"/>
                </a:lnTo>
                <a:cubicBezTo>
                  <a:pt x="12051" y="429"/>
                  <a:pt x="12047" y="428"/>
                  <a:pt x="12043" y="428"/>
                </a:cubicBezTo>
                <a:cubicBezTo>
                  <a:pt x="12024" y="428"/>
                  <a:pt x="11994" y="446"/>
                  <a:pt x="11982" y="446"/>
                </a:cubicBezTo>
                <a:cubicBezTo>
                  <a:pt x="11968" y="460"/>
                  <a:pt x="11911" y="460"/>
                  <a:pt x="11911" y="489"/>
                </a:cubicBezTo>
                <a:cubicBezTo>
                  <a:pt x="11896" y="518"/>
                  <a:pt x="11867" y="532"/>
                  <a:pt x="11867" y="547"/>
                </a:cubicBezTo>
                <a:cubicBezTo>
                  <a:pt x="11866" y="548"/>
                  <a:pt x="11864" y="549"/>
                  <a:pt x="11861" y="549"/>
                </a:cubicBezTo>
                <a:cubicBezTo>
                  <a:pt x="11838" y="549"/>
                  <a:pt x="11783" y="502"/>
                  <a:pt x="11796" y="489"/>
                </a:cubicBezTo>
                <a:cubicBezTo>
                  <a:pt x="11810" y="460"/>
                  <a:pt x="11796" y="403"/>
                  <a:pt x="11781" y="374"/>
                </a:cubicBezTo>
                <a:cubicBezTo>
                  <a:pt x="11781" y="372"/>
                  <a:pt x="11781" y="371"/>
                  <a:pt x="11780" y="371"/>
                </a:cubicBezTo>
                <a:cubicBezTo>
                  <a:pt x="11774" y="371"/>
                  <a:pt x="11751" y="405"/>
                  <a:pt x="11738" y="417"/>
                </a:cubicBezTo>
                <a:cubicBezTo>
                  <a:pt x="11724" y="432"/>
                  <a:pt x="11709" y="446"/>
                  <a:pt x="11709" y="460"/>
                </a:cubicBezTo>
                <a:lnTo>
                  <a:pt x="11695" y="475"/>
                </a:lnTo>
                <a:lnTo>
                  <a:pt x="11681" y="504"/>
                </a:lnTo>
                <a:cubicBezTo>
                  <a:pt x="11681" y="525"/>
                  <a:pt x="11665" y="538"/>
                  <a:pt x="11646" y="538"/>
                </a:cubicBezTo>
                <a:cubicBezTo>
                  <a:pt x="11639" y="538"/>
                  <a:pt x="11631" y="536"/>
                  <a:pt x="11623" y="532"/>
                </a:cubicBezTo>
                <a:lnTo>
                  <a:pt x="11609" y="518"/>
                </a:lnTo>
                <a:lnTo>
                  <a:pt x="11595" y="504"/>
                </a:lnTo>
                <a:cubicBezTo>
                  <a:pt x="11566" y="489"/>
                  <a:pt x="11566" y="446"/>
                  <a:pt x="11580" y="417"/>
                </a:cubicBezTo>
                <a:lnTo>
                  <a:pt x="11595" y="403"/>
                </a:lnTo>
                <a:cubicBezTo>
                  <a:pt x="11595" y="403"/>
                  <a:pt x="11623" y="417"/>
                  <a:pt x="11623" y="417"/>
                </a:cubicBezTo>
                <a:lnTo>
                  <a:pt x="11638" y="417"/>
                </a:lnTo>
                <a:cubicBezTo>
                  <a:pt x="11652" y="389"/>
                  <a:pt x="11595" y="374"/>
                  <a:pt x="11580" y="374"/>
                </a:cubicBezTo>
                <a:cubicBezTo>
                  <a:pt x="11566" y="374"/>
                  <a:pt x="11508" y="360"/>
                  <a:pt x="11494" y="345"/>
                </a:cubicBezTo>
                <a:cubicBezTo>
                  <a:pt x="11493" y="344"/>
                  <a:pt x="11491" y="344"/>
                  <a:pt x="11489" y="344"/>
                </a:cubicBezTo>
                <a:cubicBezTo>
                  <a:pt x="11474" y="344"/>
                  <a:pt x="11442" y="390"/>
                  <a:pt x="11427" y="390"/>
                </a:cubicBezTo>
                <a:cubicBezTo>
                  <a:pt x="11425" y="390"/>
                  <a:pt x="11423" y="390"/>
                  <a:pt x="11422" y="389"/>
                </a:cubicBezTo>
                <a:cubicBezTo>
                  <a:pt x="11393" y="374"/>
                  <a:pt x="11365" y="302"/>
                  <a:pt x="11365" y="274"/>
                </a:cubicBezTo>
                <a:cubicBezTo>
                  <a:pt x="11365" y="269"/>
                  <a:pt x="11363" y="267"/>
                  <a:pt x="11361" y="267"/>
                </a:cubicBezTo>
                <a:cubicBezTo>
                  <a:pt x="11347" y="267"/>
                  <a:pt x="11305" y="321"/>
                  <a:pt x="11293" y="345"/>
                </a:cubicBezTo>
                <a:cubicBezTo>
                  <a:pt x="11286" y="360"/>
                  <a:pt x="11271" y="363"/>
                  <a:pt x="11257" y="363"/>
                </a:cubicBezTo>
                <a:cubicBezTo>
                  <a:pt x="11243" y="363"/>
                  <a:pt x="11228" y="360"/>
                  <a:pt x="11221" y="360"/>
                </a:cubicBezTo>
                <a:cubicBezTo>
                  <a:pt x="11207" y="360"/>
                  <a:pt x="11149" y="374"/>
                  <a:pt x="11149" y="389"/>
                </a:cubicBezTo>
                <a:cubicBezTo>
                  <a:pt x="11147" y="393"/>
                  <a:pt x="11145" y="394"/>
                  <a:pt x="11143" y="394"/>
                </a:cubicBezTo>
                <a:cubicBezTo>
                  <a:pt x="11131" y="394"/>
                  <a:pt x="11122" y="329"/>
                  <a:pt x="11135" y="317"/>
                </a:cubicBezTo>
                <a:cubicBezTo>
                  <a:pt x="11135" y="288"/>
                  <a:pt x="11135" y="245"/>
                  <a:pt x="11135" y="231"/>
                </a:cubicBezTo>
                <a:cubicBezTo>
                  <a:pt x="11135" y="231"/>
                  <a:pt x="11106" y="231"/>
                  <a:pt x="11106" y="245"/>
                </a:cubicBezTo>
                <a:cubicBezTo>
                  <a:pt x="11106" y="245"/>
                  <a:pt x="11092" y="302"/>
                  <a:pt x="11077" y="374"/>
                </a:cubicBezTo>
                <a:lnTo>
                  <a:pt x="11005" y="374"/>
                </a:lnTo>
                <a:cubicBezTo>
                  <a:pt x="10962" y="374"/>
                  <a:pt x="10919" y="331"/>
                  <a:pt x="10934" y="302"/>
                </a:cubicBezTo>
                <a:cubicBezTo>
                  <a:pt x="10947" y="283"/>
                  <a:pt x="10960" y="275"/>
                  <a:pt x="10971" y="275"/>
                </a:cubicBezTo>
                <a:cubicBezTo>
                  <a:pt x="10985" y="275"/>
                  <a:pt x="10998" y="287"/>
                  <a:pt x="11005" y="302"/>
                </a:cubicBezTo>
                <a:lnTo>
                  <a:pt x="11020" y="302"/>
                </a:lnTo>
                <a:cubicBezTo>
                  <a:pt x="11020" y="288"/>
                  <a:pt x="11020" y="259"/>
                  <a:pt x="11020" y="259"/>
                </a:cubicBezTo>
                <a:lnTo>
                  <a:pt x="11005" y="245"/>
                </a:lnTo>
                <a:cubicBezTo>
                  <a:pt x="10991" y="245"/>
                  <a:pt x="11005" y="216"/>
                  <a:pt x="11020" y="216"/>
                </a:cubicBezTo>
                <a:cubicBezTo>
                  <a:pt x="11020" y="202"/>
                  <a:pt x="11005" y="144"/>
                  <a:pt x="11005" y="130"/>
                </a:cubicBezTo>
                <a:cubicBezTo>
                  <a:pt x="11001" y="121"/>
                  <a:pt x="10991" y="118"/>
                  <a:pt x="10979" y="118"/>
                </a:cubicBezTo>
                <a:cubicBezTo>
                  <a:pt x="10951" y="118"/>
                  <a:pt x="10910" y="134"/>
                  <a:pt x="10891" y="144"/>
                </a:cubicBezTo>
                <a:cubicBezTo>
                  <a:pt x="10876" y="152"/>
                  <a:pt x="10869" y="155"/>
                  <a:pt x="10865" y="155"/>
                </a:cubicBezTo>
                <a:cubicBezTo>
                  <a:pt x="10862" y="155"/>
                  <a:pt x="10862" y="152"/>
                  <a:pt x="10862" y="144"/>
                </a:cubicBezTo>
                <a:cubicBezTo>
                  <a:pt x="10862" y="144"/>
                  <a:pt x="10833" y="130"/>
                  <a:pt x="10819" y="130"/>
                </a:cubicBezTo>
                <a:cubicBezTo>
                  <a:pt x="10804" y="130"/>
                  <a:pt x="10804" y="144"/>
                  <a:pt x="10819" y="173"/>
                </a:cubicBezTo>
                <a:lnTo>
                  <a:pt x="10819" y="187"/>
                </a:lnTo>
                <a:lnTo>
                  <a:pt x="10819" y="202"/>
                </a:lnTo>
                <a:cubicBezTo>
                  <a:pt x="10819" y="213"/>
                  <a:pt x="10804" y="217"/>
                  <a:pt x="10785" y="217"/>
                </a:cubicBezTo>
                <a:cubicBezTo>
                  <a:pt x="10754" y="217"/>
                  <a:pt x="10713" y="205"/>
                  <a:pt x="10704" y="187"/>
                </a:cubicBezTo>
                <a:cubicBezTo>
                  <a:pt x="10704" y="159"/>
                  <a:pt x="10661" y="130"/>
                  <a:pt x="10632" y="130"/>
                </a:cubicBezTo>
                <a:cubicBezTo>
                  <a:pt x="10618" y="130"/>
                  <a:pt x="10661" y="231"/>
                  <a:pt x="10646" y="259"/>
                </a:cubicBezTo>
                <a:cubicBezTo>
                  <a:pt x="10646" y="302"/>
                  <a:pt x="10603" y="345"/>
                  <a:pt x="10603" y="360"/>
                </a:cubicBezTo>
                <a:cubicBezTo>
                  <a:pt x="10589" y="360"/>
                  <a:pt x="10560" y="345"/>
                  <a:pt x="10546" y="331"/>
                </a:cubicBezTo>
                <a:cubicBezTo>
                  <a:pt x="10543" y="328"/>
                  <a:pt x="10540" y="327"/>
                  <a:pt x="10538" y="327"/>
                </a:cubicBezTo>
                <a:cubicBezTo>
                  <a:pt x="10526" y="327"/>
                  <a:pt x="10517" y="348"/>
                  <a:pt x="10517" y="360"/>
                </a:cubicBezTo>
                <a:cubicBezTo>
                  <a:pt x="10517" y="360"/>
                  <a:pt x="10488" y="345"/>
                  <a:pt x="10474" y="317"/>
                </a:cubicBezTo>
                <a:lnTo>
                  <a:pt x="10445" y="288"/>
                </a:lnTo>
                <a:cubicBezTo>
                  <a:pt x="10445" y="288"/>
                  <a:pt x="10416" y="331"/>
                  <a:pt x="10416" y="345"/>
                </a:cubicBezTo>
                <a:cubicBezTo>
                  <a:pt x="10416" y="360"/>
                  <a:pt x="10460" y="389"/>
                  <a:pt x="10460" y="417"/>
                </a:cubicBezTo>
                <a:cubicBezTo>
                  <a:pt x="10474" y="432"/>
                  <a:pt x="10445" y="475"/>
                  <a:pt x="10431" y="475"/>
                </a:cubicBezTo>
                <a:cubicBezTo>
                  <a:pt x="10416" y="489"/>
                  <a:pt x="10460" y="547"/>
                  <a:pt x="10474" y="547"/>
                </a:cubicBezTo>
                <a:cubicBezTo>
                  <a:pt x="10488" y="561"/>
                  <a:pt x="10517" y="561"/>
                  <a:pt x="10531" y="561"/>
                </a:cubicBezTo>
                <a:cubicBezTo>
                  <a:pt x="10546" y="561"/>
                  <a:pt x="10503" y="633"/>
                  <a:pt x="10488" y="662"/>
                </a:cubicBezTo>
                <a:cubicBezTo>
                  <a:pt x="10485" y="668"/>
                  <a:pt x="10482" y="670"/>
                  <a:pt x="10479" y="670"/>
                </a:cubicBezTo>
                <a:cubicBezTo>
                  <a:pt x="10468" y="670"/>
                  <a:pt x="10460" y="629"/>
                  <a:pt x="10460" y="561"/>
                </a:cubicBezTo>
                <a:lnTo>
                  <a:pt x="10388" y="547"/>
                </a:lnTo>
                <a:cubicBezTo>
                  <a:pt x="10388" y="547"/>
                  <a:pt x="10388" y="518"/>
                  <a:pt x="10388" y="504"/>
                </a:cubicBezTo>
                <a:lnTo>
                  <a:pt x="10416" y="460"/>
                </a:lnTo>
                <a:cubicBezTo>
                  <a:pt x="10388" y="446"/>
                  <a:pt x="10359" y="417"/>
                  <a:pt x="10345" y="403"/>
                </a:cubicBezTo>
                <a:cubicBezTo>
                  <a:pt x="10345" y="389"/>
                  <a:pt x="10359" y="345"/>
                  <a:pt x="10345" y="345"/>
                </a:cubicBezTo>
                <a:cubicBezTo>
                  <a:pt x="10330" y="345"/>
                  <a:pt x="10301" y="360"/>
                  <a:pt x="10273" y="360"/>
                </a:cubicBezTo>
                <a:lnTo>
                  <a:pt x="10244" y="374"/>
                </a:lnTo>
                <a:lnTo>
                  <a:pt x="10215" y="374"/>
                </a:lnTo>
                <a:cubicBezTo>
                  <a:pt x="10187" y="403"/>
                  <a:pt x="10215" y="460"/>
                  <a:pt x="10230" y="475"/>
                </a:cubicBezTo>
                <a:cubicBezTo>
                  <a:pt x="10244" y="489"/>
                  <a:pt x="10230" y="532"/>
                  <a:pt x="10215" y="532"/>
                </a:cubicBezTo>
                <a:cubicBezTo>
                  <a:pt x="10215" y="536"/>
                  <a:pt x="10214" y="538"/>
                  <a:pt x="10212" y="538"/>
                </a:cubicBezTo>
                <a:cubicBezTo>
                  <a:pt x="10207" y="538"/>
                  <a:pt x="10197" y="528"/>
                  <a:pt x="10187" y="518"/>
                </a:cubicBezTo>
                <a:cubicBezTo>
                  <a:pt x="10187" y="514"/>
                  <a:pt x="10185" y="512"/>
                  <a:pt x="10183" y="512"/>
                </a:cubicBezTo>
                <a:cubicBezTo>
                  <a:pt x="10178" y="512"/>
                  <a:pt x="10168" y="522"/>
                  <a:pt x="10158" y="532"/>
                </a:cubicBezTo>
                <a:lnTo>
                  <a:pt x="10158" y="475"/>
                </a:lnTo>
                <a:lnTo>
                  <a:pt x="10143" y="460"/>
                </a:lnTo>
                <a:cubicBezTo>
                  <a:pt x="10141" y="458"/>
                  <a:pt x="10137" y="456"/>
                  <a:pt x="10133" y="456"/>
                </a:cubicBezTo>
                <a:cubicBezTo>
                  <a:pt x="10119" y="456"/>
                  <a:pt x="10100" y="475"/>
                  <a:pt x="10100" y="475"/>
                </a:cubicBezTo>
                <a:cubicBezTo>
                  <a:pt x="10096" y="479"/>
                  <a:pt x="10091" y="481"/>
                  <a:pt x="10085" y="481"/>
                </a:cubicBezTo>
                <a:cubicBezTo>
                  <a:pt x="10072" y="481"/>
                  <a:pt x="10057" y="471"/>
                  <a:pt x="10057" y="460"/>
                </a:cubicBezTo>
                <a:cubicBezTo>
                  <a:pt x="10043" y="446"/>
                  <a:pt x="10072" y="403"/>
                  <a:pt x="10057" y="389"/>
                </a:cubicBezTo>
                <a:cubicBezTo>
                  <a:pt x="10043" y="389"/>
                  <a:pt x="9971" y="360"/>
                  <a:pt x="9971" y="331"/>
                </a:cubicBezTo>
                <a:cubicBezTo>
                  <a:pt x="9957" y="302"/>
                  <a:pt x="9914" y="245"/>
                  <a:pt x="9899" y="216"/>
                </a:cubicBezTo>
                <a:cubicBezTo>
                  <a:pt x="9894" y="206"/>
                  <a:pt x="9887" y="201"/>
                  <a:pt x="9879" y="201"/>
                </a:cubicBezTo>
                <a:cubicBezTo>
                  <a:pt x="9864" y="201"/>
                  <a:pt x="9846" y="217"/>
                  <a:pt x="9827" y="245"/>
                </a:cubicBezTo>
                <a:lnTo>
                  <a:pt x="9813" y="202"/>
                </a:lnTo>
                <a:lnTo>
                  <a:pt x="9799" y="130"/>
                </a:lnTo>
                <a:cubicBezTo>
                  <a:pt x="9770" y="144"/>
                  <a:pt x="9756" y="202"/>
                  <a:pt x="9784" y="231"/>
                </a:cubicBezTo>
                <a:lnTo>
                  <a:pt x="9784" y="259"/>
                </a:lnTo>
                <a:cubicBezTo>
                  <a:pt x="9784" y="311"/>
                  <a:pt x="9799" y="318"/>
                  <a:pt x="9818" y="318"/>
                </a:cubicBezTo>
                <a:cubicBezTo>
                  <a:pt x="9825" y="318"/>
                  <a:pt x="9834" y="317"/>
                  <a:pt x="9842" y="317"/>
                </a:cubicBezTo>
                <a:cubicBezTo>
                  <a:pt x="9843" y="316"/>
                  <a:pt x="9844" y="315"/>
                  <a:pt x="9845" y="315"/>
                </a:cubicBezTo>
                <a:lnTo>
                  <a:pt x="9845" y="315"/>
                </a:lnTo>
                <a:cubicBezTo>
                  <a:pt x="9856" y="315"/>
                  <a:pt x="9855" y="389"/>
                  <a:pt x="9842" y="389"/>
                </a:cubicBezTo>
                <a:cubicBezTo>
                  <a:pt x="9840" y="390"/>
                  <a:pt x="9837" y="390"/>
                  <a:pt x="9835" y="390"/>
                </a:cubicBezTo>
                <a:cubicBezTo>
                  <a:pt x="9805" y="390"/>
                  <a:pt x="9756" y="315"/>
                  <a:pt x="9756" y="288"/>
                </a:cubicBezTo>
                <a:cubicBezTo>
                  <a:pt x="9746" y="261"/>
                  <a:pt x="9720" y="251"/>
                  <a:pt x="9698" y="251"/>
                </a:cubicBezTo>
                <a:cubicBezTo>
                  <a:pt x="9686" y="251"/>
                  <a:pt x="9675" y="254"/>
                  <a:pt x="9669" y="259"/>
                </a:cubicBezTo>
                <a:lnTo>
                  <a:pt x="9612" y="259"/>
                </a:lnTo>
                <a:cubicBezTo>
                  <a:pt x="9612" y="259"/>
                  <a:pt x="9597" y="274"/>
                  <a:pt x="9612" y="302"/>
                </a:cubicBezTo>
                <a:lnTo>
                  <a:pt x="9612" y="317"/>
                </a:lnTo>
                <a:cubicBezTo>
                  <a:pt x="9626" y="345"/>
                  <a:pt x="9626" y="360"/>
                  <a:pt x="9612" y="374"/>
                </a:cubicBezTo>
                <a:cubicBezTo>
                  <a:pt x="9597" y="389"/>
                  <a:pt x="9569" y="389"/>
                  <a:pt x="9554" y="403"/>
                </a:cubicBezTo>
                <a:lnTo>
                  <a:pt x="9554" y="417"/>
                </a:lnTo>
                <a:cubicBezTo>
                  <a:pt x="9550" y="426"/>
                  <a:pt x="9547" y="429"/>
                  <a:pt x="9545" y="429"/>
                </a:cubicBezTo>
                <a:cubicBezTo>
                  <a:pt x="9540" y="429"/>
                  <a:pt x="9540" y="409"/>
                  <a:pt x="9540" y="389"/>
                </a:cubicBezTo>
                <a:cubicBezTo>
                  <a:pt x="9526" y="374"/>
                  <a:pt x="9540" y="345"/>
                  <a:pt x="9540" y="317"/>
                </a:cubicBezTo>
                <a:lnTo>
                  <a:pt x="9554" y="288"/>
                </a:lnTo>
                <a:lnTo>
                  <a:pt x="9554" y="274"/>
                </a:lnTo>
                <a:cubicBezTo>
                  <a:pt x="9554" y="274"/>
                  <a:pt x="9511" y="259"/>
                  <a:pt x="9511" y="259"/>
                </a:cubicBezTo>
                <a:cubicBezTo>
                  <a:pt x="9497" y="259"/>
                  <a:pt x="9497" y="317"/>
                  <a:pt x="9483" y="317"/>
                </a:cubicBezTo>
                <a:cubicBezTo>
                  <a:pt x="9468" y="331"/>
                  <a:pt x="9454" y="331"/>
                  <a:pt x="9454" y="331"/>
                </a:cubicBezTo>
                <a:cubicBezTo>
                  <a:pt x="9439" y="331"/>
                  <a:pt x="9411" y="403"/>
                  <a:pt x="9396" y="417"/>
                </a:cubicBezTo>
                <a:cubicBezTo>
                  <a:pt x="9368" y="417"/>
                  <a:pt x="9368" y="302"/>
                  <a:pt x="9382" y="288"/>
                </a:cubicBezTo>
                <a:cubicBezTo>
                  <a:pt x="9411" y="274"/>
                  <a:pt x="9425" y="231"/>
                  <a:pt x="9425" y="216"/>
                </a:cubicBezTo>
                <a:cubicBezTo>
                  <a:pt x="9425" y="202"/>
                  <a:pt x="9454" y="173"/>
                  <a:pt x="9468" y="159"/>
                </a:cubicBezTo>
                <a:cubicBezTo>
                  <a:pt x="9468" y="144"/>
                  <a:pt x="9425" y="116"/>
                  <a:pt x="9353" y="116"/>
                </a:cubicBezTo>
                <a:lnTo>
                  <a:pt x="9310" y="187"/>
                </a:lnTo>
                <a:lnTo>
                  <a:pt x="9296" y="202"/>
                </a:lnTo>
                <a:cubicBezTo>
                  <a:pt x="9253" y="216"/>
                  <a:pt x="9195" y="245"/>
                  <a:pt x="9195" y="259"/>
                </a:cubicBezTo>
                <a:cubicBezTo>
                  <a:pt x="9210" y="274"/>
                  <a:pt x="9253" y="288"/>
                  <a:pt x="9281" y="302"/>
                </a:cubicBezTo>
                <a:cubicBezTo>
                  <a:pt x="9296" y="302"/>
                  <a:pt x="9324" y="360"/>
                  <a:pt x="9324" y="389"/>
                </a:cubicBezTo>
                <a:cubicBezTo>
                  <a:pt x="9324" y="405"/>
                  <a:pt x="9295" y="412"/>
                  <a:pt x="9265" y="412"/>
                </a:cubicBezTo>
                <a:cubicBezTo>
                  <a:pt x="9243" y="412"/>
                  <a:pt x="9221" y="409"/>
                  <a:pt x="9210" y="403"/>
                </a:cubicBezTo>
                <a:cubicBezTo>
                  <a:pt x="9181" y="403"/>
                  <a:pt x="9166" y="345"/>
                  <a:pt x="9181" y="331"/>
                </a:cubicBezTo>
                <a:cubicBezTo>
                  <a:pt x="9181" y="317"/>
                  <a:pt x="9166" y="317"/>
                  <a:pt x="9152" y="317"/>
                </a:cubicBezTo>
                <a:cubicBezTo>
                  <a:pt x="9149" y="314"/>
                  <a:pt x="9147" y="313"/>
                  <a:pt x="9145" y="313"/>
                </a:cubicBezTo>
                <a:cubicBezTo>
                  <a:pt x="9138" y="313"/>
                  <a:pt x="9138" y="334"/>
                  <a:pt x="9138" y="345"/>
                </a:cubicBezTo>
                <a:lnTo>
                  <a:pt x="9138" y="360"/>
                </a:lnTo>
                <a:lnTo>
                  <a:pt x="9123" y="432"/>
                </a:lnTo>
                <a:cubicBezTo>
                  <a:pt x="9080" y="432"/>
                  <a:pt x="8994" y="389"/>
                  <a:pt x="8965" y="389"/>
                </a:cubicBezTo>
                <a:cubicBezTo>
                  <a:pt x="8937" y="374"/>
                  <a:pt x="8908" y="360"/>
                  <a:pt x="8908" y="345"/>
                </a:cubicBezTo>
                <a:cubicBezTo>
                  <a:pt x="8908" y="331"/>
                  <a:pt x="8965" y="302"/>
                  <a:pt x="8980" y="302"/>
                </a:cubicBezTo>
                <a:cubicBezTo>
                  <a:pt x="9003" y="302"/>
                  <a:pt x="9053" y="284"/>
                  <a:pt x="9087" y="284"/>
                </a:cubicBezTo>
                <a:cubicBezTo>
                  <a:pt x="9096" y="284"/>
                  <a:pt x="9103" y="285"/>
                  <a:pt x="9109" y="288"/>
                </a:cubicBezTo>
                <a:cubicBezTo>
                  <a:pt x="9113" y="292"/>
                  <a:pt x="9119" y="294"/>
                  <a:pt x="9124" y="294"/>
                </a:cubicBezTo>
                <a:cubicBezTo>
                  <a:pt x="9138" y="294"/>
                  <a:pt x="9152" y="284"/>
                  <a:pt x="9152" y="274"/>
                </a:cubicBezTo>
                <a:lnTo>
                  <a:pt x="9152" y="259"/>
                </a:lnTo>
                <a:cubicBezTo>
                  <a:pt x="9143" y="242"/>
                  <a:pt x="9134" y="229"/>
                  <a:pt x="9122" y="229"/>
                </a:cubicBezTo>
                <a:cubicBezTo>
                  <a:pt x="9114" y="229"/>
                  <a:pt x="9106" y="234"/>
                  <a:pt x="9095" y="245"/>
                </a:cubicBezTo>
                <a:cubicBezTo>
                  <a:pt x="9095" y="252"/>
                  <a:pt x="9084" y="256"/>
                  <a:pt x="9071" y="256"/>
                </a:cubicBezTo>
                <a:cubicBezTo>
                  <a:pt x="9059" y="256"/>
                  <a:pt x="9044" y="252"/>
                  <a:pt x="9037" y="245"/>
                </a:cubicBezTo>
                <a:lnTo>
                  <a:pt x="8994" y="202"/>
                </a:lnTo>
                <a:cubicBezTo>
                  <a:pt x="8937" y="202"/>
                  <a:pt x="8850" y="216"/>
                  <a:pt x="8850" y="245"/>
                </a:cubicBezTo>
                <a:cubicBezTo>
                  <a:pt x="8850" y="255"/>
                  <a:pt x="8843" y="265"/>
                  <a:pt x="8839" y="265"/>
                </a:cubicBezTo>
                <a:cubicBezTo>
                  <a:pt x="8837" y="265"/>
                  <a:pt x="8836" y="263"/>
                  <a:pt x="8836" y="259"/>
                </a:cubicBezTo>
                <a:lnTo>
                  <a:pt x="8822" y="245"/>
                </a:lnTo>
                <a:cubicBezTo>
                  <a:pt x="8822" y="231"/>
                  <a:pt x="8764" y="216"/>
                  <a:pt x="8750" y="216"/>
                </a:cubicBezTo>
                <a:cubicBezTo>
                  <a:pt x="8750" y="221"/>
                  <a:pt x="8748" y="223"/>
                  <a:pt x="8746" y="223"/>
                </a:cubicBezTo>
                <a:cubicBezTo>
                  <a:pt x="8740" y="223"/>
                  <a:pt x="8731" y="216"/>
                  <a:pt x="8721" y="216"/>
                </a:cubicBezTo>
                <a:lnTo>
                  <a:pt x="8692" y="231"/>
                </a:lnTo>
                <a:cubicBezTo>
                  <a:pt x="8707" y="245"/>
                  <a:pt x="8721" y="274"/>
                  <a:pt x="8721" y="302"/>
                </a:cubicBezTo>
                <a:lnTo>
                  <a:pt x="8764" y="302"/>
                </a:lnTo>
                <a:cubicBezTo>
                  <a:pt x="8764" y="310"/>
                  <a:pt x="8761" y="313"/>
                  <a:pt x="8753" y="313"/>
                </a:cubicBezTo>
                <a:cubicBezTo>
                  <a:pt x="8746" y="313"/>
                  <a:pt x="8735" y="310"/>
                  <a:pt x="8721" y="302"/>
                </a:cubicBezTo>
                <a:lnTo>
                  <a:pt x="8721" y="302"/>
                </a:lnTo>
                <a:cubicBezTo>
                  <a:pt x="8750" y="360"/>
                  <a:pt x="8764" y="417"/>
                  <a:pt x="8735" y="417"/>
                </a:cubicBezTo>
                <a:cubicBezTo>
                  <a:pt x="8728" y="421"/>
                  <a:pt x="8721" y="423"/>
                  <a:pt x="8714" y="423"/>
                </a:cubicBezTo>
                <a:cubicBezTo>
                  <a:pt x="8694" y="423"/>
                  <a:pt x="8678" y="407"/>
                  <a:pt x="8678" y="374"/>
                </a:cubicBezTo>
                <a:lnTo>
                  <a:pt x="8678" y="360"/>
                </a:lnTo>
                <a:cubicBezTo>
                  <a:pt x="8678" y="345"/>
                  <a:pt x="8678" y="317"/>
                  <a:pt x="8692" y="317"/>
                </a:cubicBezTo>
                <a:lnTo>
                  <a:pt x="8707" y="302"/>
                </a:lnTo>
                <a:cubicBezTo>
                  <a:pt x="8692" y="302"/>
                  <a:pt x="8664" y="288"/>
                  <a:pt x="8649" y="288"/>
                </a:cubicBezTo>
                <a:lnTo>
                  <a:pt x="8635" y="274"/>
                </a:lnTo>
                <a:lnTo>
                  <a:pt x="8620" y="259"/>
                </a:lnTo>
                <a:cubicBezTo>
                  <a:pt x="8635" y="231"/>
                  <a:pt x="8620" y="216"/>
                  <a:pt x="8592" y="202"/>
                </a:cubicBezTo>
                <a:lnTo>
                  <a:pt x="8577" y="259"/>
                </a:lnTo>
                <a:lnTo>
                  <a:pt x="8577" y="274"/>
                </a:lnTo>
                <a:cubicBezTo>
                  <a:pt x="8577" y="288"/>
                  <a:pt x="8606" y="331"/>
                  <a:pt x="8620" y="345"/>
                </a:cubicBezTo>
                <a:cubicBezTo>
                  <a:pt x="8620" y="359"/>
                  <a:pt x="8620" y="419"/>
                  <a:pt x="8610" y="419"/>
                </a:cubicBezTo>
                <a:cubicBezTo>
                  <a:pt x="8609" y="419"/>
                  <a:pt x="8607" y="419"/>
                  <a:pt x="8606" y="417"/>
                </a:cubicBezTo>
                <a:cubicBezTo>
                  <a:pt x="8599" y="410"/>
                  <a:pt x="8585" y="410"/>
                  <a:pt x="8570" y="410"/>
                </a:cubicBezTo>
                <a:cubicBezTo>
                  <a:pt x="8556" y="410"/>
                  <a:pt x="8541" y="410"/>
                  <a:pt x="8534" y="403"/>
                </a:cubicBezTo>
                <a:cubicBezTo>
                  <a:pt x="8534" y="389"/>
                  <a:pt x="8506" y="389"/>
                  <a:pt x="8477" y="389"/>
                </a:cubicBezTo>
                <a:lnTo>
                  <a:pt x="8462" y="403"/>
                </a:lnTo>
                <a:cubicBezTo>
                  <a:pt x="8462" y="403"/>
                  <a:pt x="8448" y="389"/>
                  <a:pt x="8448" y="389"/>
                </a:cubicBezTo>
                <a:lnTo>
                  <a:pt x="8434" y="331"/>
                </a:lnTo>
                <a:cubicBezTo>
                  <a:pt x="8405" y="288"/>
                  <a:pt x="8405" y="202"/>
                  <a:pt x="8419" y="187"/>
                </a:cubicBezTo>
                <a:cubicBezTo>
                  <a:pt x="8419" y="159"/>
                  <a:pt x="8405" y="159"/>
                  <a:pt x="8362" y="159"/>
                </a:cubicBezTo>
                <a:lnTo>
                  <a:pt x="8362" y="173"/>
                </a:lnTo>
                <a:lnTo>
                  <a:pt x="8348" y="202"/>
                </a:lnTo>
                <a:cubicBezTo>
                  <a:pt x="8337" y="212"/>
                  <a:pt x="8277" y="222"/>
                  <a:pt x="8232" y="222"/>
                </a:cubicBezTo>
                <a:cubicBezTo>
                  <a:pt x="8214" y="222"/>
                  <a:pt x="8198" y="220"/>
                  <a:pt x="8189" y="216"/>
                </a:cubicBezTo>
                <a:cubicBezTo>
                  <a:pt x="8146" y="202"/>
                  <a:pt x="8103" y="187"/>
                  <a:pt x="8103" y="173"/>
                </a:cubicBezTo>
                <a:lnTo>
                  <a:pt x="8103" y="116"/>
                </a:lnTo>
                <a:cubicBezTo>
                  <a:pt x="8075" y="130"/>
                  <a:pt x="8017" y="130"/>
                  <a:pt x="8017" y="144"/>
                </a:cubicBezTo>
                <a:cubicBezTo>
                  <a:pt x="8005" y="144"/>
                  <a:pt x="7929" y="113"/>
                  <a:pt x="7890" y="113"/>
                </a:cubicBezTo>
                <a:cubicBezTo>
                  <a:pt x="7883" y="113"/>
                  <a:pt x="7878" y="114"/>
                  <a:pt x="7873" y="116"/>
                </a:cubicBezTo>
                <a:cubicBezTo>
                  <a:pt x="7845" y="144"/>
                  <a:pt x="7830" y="216"/>
                  <a:pt x="7845" y="245"/>
                </a:cubicBezTo>
                <a:cubicBezTo>
                  <a:pt x="7845" y="259"/>
                  <a:pt x="7802" y="288"/>
                  <a:pt x="7787" y="288"/>
                </a:cubicBezTo>
                <a:cubicBezTo>
                  <a:pt x="7773" y="288"/>
                  <a:pt x="7787" y="317"/>
                  <a:pt x="7816" y="331"/>
                </a:cubicBezTo>
                <a:lnTo>
                  <a:pt x="7845" y="360"/>
                </a:lnTo>
                <a:cubicBezTo>
                  <a:pt x="7859" y="360"/>
                  <a:pt x="7873" y="403"/>
                  <a:pt x="7873" y="417"/>
                </a:cubicBezTo>
                <a:cubicBezTo>
                  <a:pt x="7867" y="429"/>
                  <a:pt x="7861" y="434"/>
                  <a:pt x="7854" y="434"/>
                </a:cubicBezTo>
                <a:cubicBezTo>
                  <a:pt x="7844" y="434"/>
                  <a:pt x="7833" y="426"/>
                  <a:pt x="7816" y="417"/>
                </a:cubicBezTo>
                <a:lnTo>
                  <a:pt x="7816" y="403"/>
                </a:lnTo>
                <a:cubicBezTo>
                  <a:pt x="7787" y="403"/>
                  <a:pt x="7773" y="417"/>
                  <a:pt x="7787" y="432"/>
                </a:cubicBezTo>
                <a:lnTo>
                  <a:pt x="7802" y="446"/>
                </a:lnTo>
                <a:lnTo>
                  <a:pt x="7802" y="460"/>
                </a:lnTo>
                <a:cubicBezTo>
                  <a:pt x="7802" y="475"/>
                  <a:pt x="7787" y="489"/>
                  <a:pt x="7773" y="489"/>
                </a:cubicBezTo>
                <a:lnTo>
                  <a:pt x="7758" y="489"/>
                </a:lnTo>
                <a:lnTo>
                  <a:pt x="7744" y="475"/>
                </a:lnTo>
                <a:cubicBezTo>
                  <a:pt x="7730" y="460"/>
                  <a:pt x="7687" y="446"/>
                  <a:pt x="7658" y="432"/>
                </a:cubicBezTo>
                <a:lnTo>
                  <a:pt x="7644" y="374"/>
                </a:lnTo>
                <a:cubicBezTo>
                  <a:pt x="7644" y="331"/>
                  <a:pt x="7672" y="331"/>
                  <a:pt x="7672" y="302"/>
                </a:cubicBezTo>
                <a:lnTo>
                  <a:pt x="7672" y="288"/>
                </a:lnTo>
                <a:cubicBezTo>
                  <a:pt x="7672" y="274"/>
                  <a:pt x="7672" y="259"/>
                  <a:pt x="7644" y="259"/>
                </a:cubicBezTo>
                <a:lnTo>
                  <a:pt x="7644" y="274"/>
                </a:lnTo>
                <a:lnTo>
                  <a:pt x="7629" y="274"/>
                </a:lnTo>
                <a:cubicBezTo>
                  <a:pt x="7626" y="280"/>
                  <a:pt x="7619" y="282"/>
                  <a:pt x="7609" y="282"/>
                </a:cubicBezTo>
                <a:cubicBezTo>
                  <a:pt x="7587" y="282"/>
                  <a:pt x="7554" y="271"/>
                  <a:pt x="7526" y="271"/>
                </a:cubicBezTo>
                <a:cubicBezTo>
                  <a:pt x="7509" y="271"/>
                  <a:pt x="7494" y="275"/>
                  <a:pt x="7485" y="288"/>
                </a:cubicBezTo>
                <a:cubicBezTo>
                  <a:pt x="7473" y="327"/>
                  <a:pt x="7506" y="376"/>
                  <a:pt x="7533" y="376"/>
                </a:cubicBezTo>
                <a:cubicBezTo>
                  <a:pt x="7537" y="376"/>
                  <a:pt x="7540" y="376"/>
                  <a:pt x="7543" y="374"/>
                </a:cubicBezTo>
                <a:cubicBezTo>
                  <a:pt x="7553" y="364"/>
                  <a:pt x="7570" y="354"/>
                  <a:pt x="7580" y="354"/>
                </a:cubicBezTo>
                <a:cubicBezTo>
                  <a:pt x="7584" y="354"/>
                  <a:pt x="7586" y="356"/>
                  <a:pt x="7586" y="360"/>
                </a:cubicBezTo>
                <a:lnTo>
                  <a:pt x="7586" y="374"/>
                </a:lnTo>
                <a:cubicBezTo>
                  <a:pt x="7600" y="403"/>
                  <a:pt x="7644" y="432"/>
                  <a:pt x="7600" y="460"/>
                </a:cubicBezTo>
                <a:lnTo>
                  <a:pt x="7586" y="475"/>
                </a:lnTo>
                <a:cubicBezTo>
                  <a:pt x="7572" y="446"/>
                  <a:pt x="7543" y="417"/>
                  <a:pt x="7543" y="417"/>
                </a:cubicBezTo>
                <a:cubicBezTo>
                  <a:pt x="7529" y="417"/>
                  <a:pt x="7514" y="432"/>
                  <a:pt x="7500" y="446"/>
                </a:cubicBezTo>
                <a:cubicBezTo>
                  <a:pt x="7500" y="450"/>
                  <a:pt x="7499" y="452"/>
                  <a:pt x="7497" y="452"/>
                </a:cubicBezTo>
                <a:cubicBezTo>
                  <a:pt x="7492" y="452"/>
                  <a:pt x="7482" y="438"/>
                  <a:pt x="7471" y="417"/>
                </a:cubicBezTo>
                <a:lnTo>
                  <a:pt x="7471" y="403"/>
                </a:lnTo>
                <a:lnTo>
                  <a:pt x="7457" y="403"/>
                </a:lnTo>
                <a:cubicBezTo>
                  <a:pt x="7428" y="403"/>
                  <a:pt x="7414" y="345"/>
                  <a:pt x="7414" y="274"/>
                </a:cubicBezTo>
                <a:lnTo>
                  <a:pt x="7414" y="216"/>
                </a:lnTo>
                <a:cubicBezTo>
                  <a:pt x="7414" y="202"/>
                  <a:pt x="7399" y="187"/>
                  <a:pt x="7399" y="187"/>
                </a:cubicBezTo>
                <a:lnTo>
                  <a:pt x="7385" y="187"/>
                </a:lnTo>
                <a:cubicBezTo>
                  <a:pt x="7385" y="187"/>
                  <a:pt x="7371" y="259"/>
                  <a:pt x="7371" y="274"/>
                </a:cubicBezTo>
                <a:cubicBezTo>
                  <a:pt x="7356" y="302"/>
                  <a:pt x="7356" y="389"/>
                  <a:pt x="7342" y="403"/>
                </a:cubicBezTo>
                <a:cubicBezTo>
                  <a:pt x="7334" y="407"/>
                  <a:pt x="7327" y="409"/>
                  <a:pt x="7322" y="409"/>
                </a:cubicBezTo>
                <a:cubicBezTo>
                  <a:pt x="7306" y="409"/>
                  <a:pt x="7299" y="395"/>
                  <a:pt x="7299" y="374"/>
                </a:cubicBezTo>
                <a:lnTo>
                  <a:pt x="7299" y="360"/>
                </a:lnTo>
                <a:cubicBezTo>
                  <a:pt x="7299" y="331"/>
                  <a:pt x="7313" y="317"/>
                  <a:pt x="7313" y="302"/>
                </a:cubicBezTo>
                <a:cubicBezTo>
                  <a:pt x="7327" y="259"/>
                  <a:pt x="7299" y="231"/>
                  <a:pt x="7284" y="216"/>
                </a:cubicBezTo>
                <a:cubicBezTo>
                  <a:pt x="7280" y="215"/>
                  <a:pt x="7276" y="214"/>
                  <a:pt x="7272" y="214"/>
                </a:cubicBezTo>
                <a:cubicBezTo>
                  <a:pt x="7244" y="214"/>
                  <a:pt x="7254" y="261"/>
                  <a:pt x="7241" y="274"/>
                </a:cubicBezTo>
                <a:lnTo>
                  <a:pt x="7227" y="317"/>
                </a:lnTo>
                <a:cubicBezTo>
                  <a:pt x="7198" y="345"/>
                  <a:pt x="7169" y="389"/>
                  <a:pt x="7155" y="417"/>
                </a:cubicBezTo>
                <a:lnTo>
                  <a:pt x="7155" y="432"/>
                </a:lnTo>
                <a:lnTo>
                  <a:pt x="7155" y="446"/>
                </a:lnTo>
                <a:cubicBezTo>
                  <a:pt x="7153" y="448"/>
                  <a:pt x="7152" y="448"/>
                  <a:pt x="7151" y="448"/>
                </a:cubicBezTo>
                <a:cubicBezTo>
                  <a:pt x="7141" y="448"/>
                  <a:pt x="7141" y="401"/>
                  <a:pt x="7141" y="389"/>
                </a:cubicBezTo>
                <a:cubicBezTo>
                  <a:pt x="7141" y="374"/>
                  <a:pt x="7169" y="345"/>
                  <a:pt x="7198" y="331"/>
                </a:cubicBezTo>
                <a:lnTo>
                  <a:pt x="7198" y="317"/>
                </a:lnTo>
                <a:cubicBezTo>
                  <a:pt x="7213" y="274"/>
                  <a:pt x="7169" y="288"/>
                  <a:pt x="7155" y="274"/>
                </a:cubicBezTo>
                <a:cubicBezTo>
                  <a:pt x="7147" y="257"/>
                  <a:pt x="7133" y="250"/>
                  <a:pt x="7118" y="250"/>
                </a:cubicBezTo>
                <a:cubicBezTo>
                  <a:pt x="7107" y="250"/>
                  <a:pt x="7095" y="253"/>
                  <a:pt x="7083" y="259"/>
                </a:cubicBezTo>
                <a:cubicBezTo>
                  <a:pt x="7077" y="271"/>
                  <a:pt x="7071" y="276"/>
                  <a:pt x="7064" y="276"/>
                </a:cubicBezTo>
                <a:cubicBezTo>
                  <a:pt x="7054" y="276"/>
                  <a:pt x="7042" y="268"/>
                  <a:pt x="7026" y="259"/>
                </a:cubicBezTo>
                <a:cubicBezTo>
                  <a:pt x="7011" y="231"/>
                  <a:pt x="7011" y="216"/>
                  <a:pt x="7026" y="187"/>
                </a:cubicBezTo>
                <a:cubicBezTo>
                  <a:pt x="7040" y="173"/>
                  <a:pt x="7040" y="159"/>
                  <a:pt x="7011" y="159"/>
                </a:cubicBezTo>
                <a:cubicBezTo>
                  <a:pt x="7011" y="159"/>
                  <a:pt x="6997" y="173"/>
                  <a:pt x="6997" y="187"/>
                </a:cubicBezTo>
                <a:lnTo>
                  <a:pt x="6997" y="216"/>
                </a:lnTo>
                <a:cubicBezTo>
                  <a:pt x="6997" y="232"/>
                  <a:pt x="6962" y="243"/>
                  <a:pt x="6929" y="243"/>
                </a:cubicBezTo>
                <a:cubicBezTo>
                  <a:pt x="6901" y="243"/>
                  <a:pt x="6874" y="236"/>
                  <a:pt x="6868" y="216"/>
                </a:cubicBezTo>
                <a:cubicBezTo>
                  <a:pt x="6857" y="205"/>
                  <a:pt x="6844" y="201"/>
                  <a:pt x="6831" y="201"/>
                </a:cubicBezTo>
                <a:cubicBezTo>
                  <a:pt x="6810" y="201"/>
                  <a:pt x="6790" y="213"/>
                  <a:pt x="6781" y="231"/>
                </a:cubicBezTo>
                <a:cubicBezTo>
                  <a:pt x="6767" y="245"/>
                  <a:pt x="6724" y="274"/>
                  <a:pt x="6681" y="288"/>
                </a:cubicBezTo>
                <a:lnTo>
                  <a:pt x="6710" y="403"/>
                </a:lnTo>
                <a:lnTo>
                  <a:pt x="6724" y="403"/>
                </a:lnTo>
                <a:cubicBezTo>
                  <a:pt x="6710" y="417"/>
                  <a:pt x="6667" y="446"/>
                  <a:pt x="6652" y="446"/>
                </a:cubicBezTo>
                <a:cubicBezTo>
                  <a:pt x="6641" y="446"/>
                  <a:pt x="6592" y="428"/>
                  <a:pt x="6559" y="428"/>
                </a:cubicBezTo>
                <a:cubicBezTo>
                  <a:pt x="6550" y="428"/>
                  <a:pt x="6543" y="429"/>
                  <a:pt x="6537" y="432"/>
                </a:cubicBezTo>
                <a:cubicBezTo>
                  <a:pt x="6509" y="432"/>
                  <a:pt x="6509" y="389"/>
                  <a:pt x="6523" y="345"/>
                </a:cubicBezTo>
                <a:lnTo>
                  <a:pt x="6537" y="317"/>
                </a:lnTo>
                <a:lnTo>
                  <a:pt x="6537" y="288"/>
                </a:lnTo>
                <a:cubicBezTo>
                  <a:pt x="6548" y="256"/>
                  <a:pt x="6535" y="240"/>
                  <a:pt x="6515" y="240"/>
                </a:cubicBezTo>
                <a:cubicBezTo>
                  <a:pt x="6509" y="240"/>
                  <a:pt x="6501" y="241"/>
                  <a:pt x="6494" y="245"/>
                </a:cubicBezTo>
                <a:lnTo>
                  <a:pt x="6465" y="259"/>
                </a:lnTo>
                <a:cubicBezTo>
                  <a:pt x="6451" y="259"/>
                  <a:pt x="6437" y="274"/>
                  <a:pt x="6437" y="274"/>
                </a:cubicBezTo>
                <a:cubicBezTo>
                  <a:pt x="6437" y="288"/>
                  <a:pt x="6451" y="302"/>
                  <a:pt x="6451" y="317"/>
                </a:cubicBezTo>
                <a:cubicBezTo>
                  <a:pt x="6465" y="317"/>
                  <a:pt x="6480" y="331"/>
                  <a:pt x="6480" y="345"/>
                </a:cubicBezTo>
                <a:lnTo>
                  <a:pt x="6494" y="374"/>
                </a:lnTo>
                <a:cubicBezTo>
                  <a:pt x="6451" y="389"/>
                  <a:pt x="6394" y="403"/>
                  <a:pt x="6350" y="403"/>
                </a:cubicBezTo>
                <a:lnTo>
                  <a:pt x="6394" y="331"/>
                </a:lnTo>
                <a:lnTo>
                  <a:pt x="6408" y="288"/>
                </a:lnTo>
                <a:cubicBezTo>
                  <a:pt x="6394" y="216"/>
                  <a:pt x="6350" y="159"/>
                  <a:pt x="6350" y="159"/>
                </a:cubicBezTo>
                <a:cubicBezTo>
                  <a:pt x="6336" y="159"/>
                  <a:pt x="6336" y="259"/>
                  <a:pt x="6336" y="259"/>
                </a:cubicBezTo>
                <a:cubicBezTo>
                  <a:pt x="6322" y="274"/>
                  <a:pt x="6279" y="345"/>
                  <a:pt x="6279" y="374"/>
                </a:cubicBezTo>
                <a:cubicBezTo>
                  <a:pt x="6279" y="389"/>
                  <a:pt x="6279" y="460"/>
                  <a:pt x="6264" y="489"/>
                </a:cubicBezTo>
                <a:cubicBezTo>
                  <a:pt x="6264" y="504"/>
                  <a:pt x="6221" y="561"/>
                  <a:pt x="6207" y="575"/>
                </a:cubicBezTo>
                <a:cubicBezTo>
                  <a:pt x="6206" y="576"/>
                  <a:pt x="6205" y="577"/>
                  <a:pt x="6204" y="577"/>
                </a:cubicBezTo>
                <a:cubicBezTo>
                  <a:pt x="6191" y="577"/>
                  <a:pt x="6177" y="473"/>
                  <a:pt x="6164" y="446"/>
                </a:cubicBezTo>
                <a:cubicBezTo>
                  <a:pt x="6164" y="417"/>
                  <a:pt x="6106" y="389"/>
                  <a:pt x="6092" y="389"/>
                </a:cubicBezTo>
                <a:cubicBezTo>
                  <a:pt x="6077" y="389"/>
                  <a:pt x="6063" y="288"/>
                  <a:pt x="6034" y="259"/>
                </a:cubicBezTo>
                <a:cubicBezTo>
                  <a:pt x="6028" y="247"/>
                  <a:pt x="6015" y="243"/>
                  <a:pt x="6000" y="243"/>
                </a:cubicBezTo>
                <a:cubicBezTo>
                  <a:pt x="5979" y="243"/>
                  <a:pt x="5956" y="251"/>
                  <a:pt x="5948" y="259"/>
                </a:cubicBezTo>
                <a:cubicBezTo>
                  <a:pt x="5947" y="261"/>
                  <a:pt x="5945" y="262"/>
                  <a:pt x="5943" y="262"/>
                </a:cubicBezTo>
                <a:cubicBezTo>
                  <a:pt x="5925" y="262"/>
                  <a:pt x="5894" y="215"/>
                  <a:pt x="5919" y="202"/>
                </a:cubicBezTo>
                <a:cubicBezTo>
                  <a:pt x="5934" y="187"/>
                  <a:pt x="5919" y="159"/>
                  <a:pt x="5876" y="130"/>
                </a:cubicBezTo>
                <a:lnTo>
                  <a:pt x="5876" y="144"/>
                </a:lnTo>
                <a:lnTo>
                  <a:pt x="5833" y="202"/>
                </a:lnTo>
                <a:cubicBezTo>
                  <a:pt x="5826" y="191"/>
                  <a:pt x="5818" y="186"/>
                  <a:pt x="5809" y="186"/>
                </a:cubicBezTo>
                <a:cubicBezTo>
                  <a:pt x="5785" y="186"/>
                  <a:pt x="5761" y="224"/>
                  <a:pt x="5761" y="245"/>
                </a:cubicBezTo>
                <a:cubicBezTo>
                  <a:pt x="5747" y="288"/>
                  <a:pt x="5776" y="331"/>
                  <a:pt x="5776" y="345"/>
                </a:cubicBezTo>
                <a:cubicBezTo>
                  <a:pt x="5761" y="360"/>
                  <a:pt x="5733" y="389"/>
                  <a:pt x="5718" y="403"/>
                </a:cubicBezTo>
                <a:lnTo>
                  <a:pt x="5704" y="417"/>
                </a:lnTo>
                <a:lnTo>
                  <a:pt x="5704" y="446"/>
                </a:lnTo>
                <a:cubicBezTo>
                  <a:pt x="5690" y="460"/>
                  <a:pt x="5646" y="475"/>
                  <a:pt x="5632" y="475"/>
                </a:cubicBezTo>
                <a:cubicBezTo>
                  <a:pt x="5631" y="476"/>
                  <a:pt x="5629" y="477"/>
                  <a:pt x="5627" y="477"/>
                </a:cubicBezTo>
                <a:cubicBezTo>
                  <a:pt x="5612" y="477"/>
                  <a:pt x="5587" y="430"/>
                  <a:pt x="5575" y="417"/>
                </a:cubicBezTo>
                <a:cubicBezTo>
                  <a:pt x="5572" y="411"/>
                  <a:pt x="5565" y="409"/>
                  <a:pt x="5555" y="409"/>
                </a:cubicBezTo>
                <a:cubicBezTo>
                  <a:pt x="5530" y="409"/>
                  <a:pt x="5485" y="426"/>
                  <a:pt x="5450" y="426"/>
                </a:cubicBezTo>
                <a:cubicBezTo>
                  <a:pt x="5437" y="426"/>
                  <a:pt x="5426" y="423"/>
                  <a:pt x="5417" y="417"/>
                </a:cubicBezTo>
                <a:cubicBezTo>
                  <a:pt x="5388" y="403"/>
                  <a:pt x="5388" y="317"/>
                  <a:pt x="5402" y="288"/>
                </a:cubicBezTo>
                <a:cubicBezTo>
                  <a:pt x="5417" y="259"/>
                  <a:pt x="5402" y="216"/>
                  <a:pt x="5388" y="202"/>
                </a:cubicBezTo>
                <a:lnTo>
                  <a:pt x="5374" y="187"/>
                </a:lnTo>
                <a:cubicBezTo>
                  <a:pt x="5374" y="173"/>
                  <a:pt x="5359" y="159"/>
                  <a:pt x="5345" y="159"/>
                </a:cubicBezTo>
                <a:cubicBezTo>
                  <a:pt x="5316" y="187"/>
                  <a:pt x="5359" y="187"/>
                  <a:pt x="5359" y="216"/>
                </a:cubicBezTo>
                <a:lnTo>
                  <a:pt x="5359" y="231"/>
                </a:lnTo>
                <a:cubicBezTo>
                  <a:pt x="5359" y="256"/>
                  <a:pt x="5344" y="262"/>
                  <a:pt x="5328" y="262"/>
                </a:cubicBezTo>
                <a:cubicBezTo>
                  <a:pt x="5318" y="262"/>
                  <a:pt x="5307" y="259"/>
                  <a:pt x="5302" y="259"/>
                </a:cubicBezTo>
                <a:cubicBezTo>
                  <a:pt x="5302" y="245"/>
                  <a:pt x="5287" y="231"/>
                  <a:pt x="5273" y="231"/>
                </a:cubicBezTo>
                <a:lnTo>
                  <a:pt x="5259" y="245"/>
                </a:lnTo>
                <a:cubicBezTo>
                  <a:pt x="5253" y="250"/>
                  <a:pt x="5246" y="254"/>
                  <a:pt x="5239" y="254"/>
                </a:cubicBezTo>
                <a:cubicBezTo>
                  <a:pt x="5227" y="254"/>
                  <a:pt x="5215" y="244"/>
                  <a:pt x="5215" y="216"/>
                </a:cubicBezTo>
                <a:cubicBezTo>
                  <a:pt x="5215" y="187"/>
                  <a:pt x="5215" y="159"/>
                  <a:pt x="5244" y="159"/>
                </a:cubicBezTo>
                <a:lnTo>
                  <a:pt x="5273" y="159"/>
                </a:lnTo>
                <a:cubicBezTo>
                  <a:pt x="5287" y="130"/>
                  <a:pt x="5273" y="101"/>
                  <a:pt x="5259" y="101"/>
                </a:cubicBezTo>
                <a:lnTo>
                  <a:pt x="5244" y="116"/>
                </a:lnTo>
                <a:cubicBezTo>
                  <a:pt x="5237" y="123"/>
                  <a:pt x="5230" y="123"/>
                  <a:pt x="5223" y="123"/>
                </a:cubicBezTo>
                <a:cubicBezTo>
                  <a:pt x="5215" y="123"/>
                  <a:pt x="5208" y="123"/>
                  <a:pt x="5201" y="130"/>
                </a:cubicBezTo>
                <a:cubicBezTo>
                  <a:pt x="5187" y="144"/>
                  <a:pt x="5172" y="159"/>
                  <a:pt x="5172" y="173"/>
                </a:cubicBezTo>
                <a:lnTo>
                  <a:pt x="5158" y="216"/>
                </a:lnTo>
                <a:cubicBezTo>
                  <a:pt x="5129" y="216"/>
                  <a:pt x="5086" y="202"/>
                  <a:pt x="5086" y="202"/>
                </a:cubicBezTo>
                <a:cubicBezTo>
                  <a:pt x="5072" y="187"/>
                  <a:pt x="5057" y="173"/>
                  <a:pt x="5057" y="173"/>
                </a:cubicBezTo>
                <a:cubicBezTo>
                  <a:pt x="5057" y="159"/>
                  <a:pt x="5072" y="159"/>
                  <a:pt x="5101" y="159"/>
                </a:cubicBezTo>
                <a:lnTo>
                  <a:pt x="5129" y="159"/>
                </a:lnTo>
                <a:cubicBezTo>
                  <a:pt x="5144" y="159"/>
                  <a:pt x="5086" y="116"/>
                  <a:pt x="5072" y="116"/>
                </a:cubicBezTo>
                <a:cubicBezTo>
                  <a:pt x="5043" y="101"/>
                  <a:pt x="5000" y="101"/>
                  <a:pt x="5000" y="101"/>
                </a:cubicBezTo>
                <a:cubicBezTo>
                  <a:pt x="4986" y="116"/>
                  <a:pt x="4986" y="130"/>
                  <a:pt x="5000" y="159"/>
                </a:cubicBezTo>
                <a:lnTo>
                  <a:pt x="5014" y="187"/>
                </a:lnTo>
                <a:cubicBezTo>
                  <a:pt x="5004" y="198"/>
                  <a:pt x="4994" y="208"/>
                  <a:pt x="4984" y="208"/>
                </a:cubicBezTo>
                <a:cubicBezTo>
                  <a:pt x="4980" y="208"/>
                  <a:pt x="4975" y="206"/>
                  <a:pt x="4971" y="202"/>
                </a:cubicBezTo>
                <a:lnTo>
                  <a:pt x="4971" y="187"/>
                </a:lnTo>
                <a:lnTo>
                  <a:pt x="4957" y="187"/>
                </a:lnTo>
                <a:cubicBezTo>
                  <a:pt x="4957" y="185"/>
                  <a:pt x="4957" y="185"/>
                  <a:pt x="4956" y="185"/>
                </a:cubicBezTo>
                <a:cubicBezTo>
                  <a:pt x="4953" y="185"/>
                  <a:pt x="4940" y="218"/>
                  <a:pt x="4928" y="231"/>
                </a:cubicBezTo>
                <a:cubicBezTo>
                  <a:pt x="4928" y="259"/>
                  <a:pt x="4986" y="288"/>
                  <a:pt x="5000" y="288"/>
                </a:cubicBezTo>
                <a:cubicBezTo>
                  <a:pt x="5029" y="288"/>
                  <a:pt x="4986" y="331"/>
                  <a:pt x="4971" y="345"/>
                </a:cubicBezTo>
                <a:cubicBezTo>
                  <a:pt x="4957" y="360"/>
                  <a:pt x="4899" y="374"/>
                  <a:pt x="4885" y="403"/>
                </a:cubicBezTo>
                <a:cubicBezTo>
                  <a:pt x="4883" y="405"/>
                  <a:pt x="4881" y="406"/>
                  <a:pt x="4878" y="406"/>
                </a:cubicBezTo>
                <a:cubicBezTo>
                  <a:pt x="4863" y="406"/>
                  <a:pt x="4840" y="372"/>
                  <a:pt x="4828" y="360"/>
                </a:cubicBezTo>
                <a:cubicBezTo>
                  <a:pt x="4824" y="356"/>
                  <a:pt x="4822" y="355"/>
                  <a:pt x="4820" y="355"/>
                </a:cubicBezTo>
                <a:cubicBezTo>
                  <a:pt x="4813" y="355"/>
                  <a:pt x="4813" y="373"/>
                  <a:pt x="4813" y="417"/>
                </a:cubicBezTo>
                <a:lnTo>
                  <a:pt x="4799" y="417"/>
                </a:lnTo>
                <a:lnTo>
                  <a:pt x="4784" y="432"/>
                </a:lnTo>
                <a:cubicBezTo>
                  <a:pt x="4780" y="430"/>
                  <a:pt x="4777" y="429"/>
                  <a:pt x="4773" y="429"/>
                </a:cubicBezTo>
                <a:cubicBezTo>
                  <a:pt x="4752" y="429"/>
                  <a:pt x="4741" y="460"/>
                  <a:pt x="4741" y="460"/>
                </a:cubicBezTo>
                <a:cubicBezTo>
                  <a:pt x="4756" y="475"/>
                  <a:pt x="4727" y="504"/>
                  <a:pt x="4684" y="518"/>
                </a:cubicBezTo>
                <a:lnTo>
                  <a:pt x="4641" y="518"/>
                </a:lnTo>
                <a:cubicBezTo>
                  <a:pt x="4641" y="521"/>
                  <a:pt x="4640" y="522"/>
                  <a:pt x="4639" y="522"/>
                </a:cubicBezTo>
                <a:cubicBezTo>
                  <a:pt x="4636" y="522"/>
                  <a:pt x="4626" y="504"/>
                  <a:pt x="4626" y="504"/>
                </a:cubicBezTo>
                <a:lnTo>
                  <a:pt x="4626" y="489"/>
                </a:lnTo>
                <a:cubicBezTo>
                  <a:pt x="4626" y="479"/>
                  <a:pt x="4634" y="469"/>
                  <a:pt x="4648" y="469"/>
                </a:cubicBezTo>
                <a:cubicBezTo>
                  <a:pt x="4654" y="469"/>
                  <a:pt x="4661" y="471"/>
                  <a:pt x="4670" y="475"/>
                </a:cubicBezTo>
                <a:lnTo>
                  <a:pt x="4684" y="460"/>
                </a:lnTo>
                <a:cubicBezTo>
                  <a:pt x="4698" y="446"/>
                  <a:pt x="4698" y="432"/>
                  <a:pt x="4698" y="403"/>
                </a:cubicBezTo>
                <a:lnTo>
                  <a:pt x="4684" y="403"/>
                </a:lnTo>
                <a:lnTo>
                  <a:pt x="4626" y="374"/>
                </a:lnTo>
                <a:cubicBezTo>
                  <a:pt x="4569" y="317"/>
                  <a:pt x="4555" y="216"/>
                  <a:pt x="4569" y="202"/>
                </a:cubicBezTo>
                <a:cubicBezTo>
                  <a:pt x="4569" y="184"/>
                  <a:pt x="4552" y="172"/>
                  <a:pt x="4537" y="172"/>
                </a:cubicBezTo>
                <a:cubicBezTo>
                  <a:pt x="4527" y="172"/>
                  <a:pt x="4517" y="176"/>
                  <a:pt x="4511" y="187"/>
                </a:cubicBezTo>
                <a:cubicBezTo>
                  <a:pt x="4506" y="193"/>
                  <a:pt x="4500" y="197"/>
                  <a:pt x="4494" y="197"/>
                </a:cubicBezTo>
                <a:cubicBezTo>
                  <a:pt x="4485" y="197"/>
                  <a:pt x="4477" y="190"/>
                  <a:pt x="4468" y="173"/>
                </a:cubicBezTo>
                <a:lnTo>
                  <a:pt x="4454" y="144"/>
                </a:lnTo>
                <a:cubicBezTo>
                  <a:pt x="4454" y="116"/>
                  <a:pt x="4440" y="101"/>
                  <a:pt x="4425" y="87"/>
                </a:cubicBezTo>
                <a:lnTo>
                  <a:pt x="4425" y="73"/>
                </a:lnTo>
                <a:cubicBezTo>
                  <a:pt x="4411" y="73"/>
                  <a:pt x="4397" y="87"/>
                  <a:pt x="4411" y="101"/>
                </a:cubicBezTo>
                <a:lnTo>
                  <a:pt x="4411" y="116"/>
                </a:lnTo>
                <a:cubicBezTo>
                  <a:pt x="4411" y="144"/>
                  <a:pt x="4397" y="144"/>
                  <a:pt x="4397" y="144"/>
                </a:cubicBezTo>
                <a:lnTo>
                  <a:pt x="4382" y="130"/>
                </a:lnTo>
                <a:lnTo>
                  <a:pt x="4353" y="101"/>
                </a:lnTo>
                <a:cubicBezTo>
                  <a:pt x="4325" y="144"/>
                  <a:pt x="4339" y="202"/>
                  <a:pt x="4339" y="216"/>
                </a:cubicBezTo>
                <a:cubicBezTo>
                  <a:pt x="4353" y="216"/>
                  <a:pt x="4325" y="288"/>
                  <a:pt x="4310" y="302"/>
                </a:cubicBezTo>
                <a:cubicBezTo>
                  <a:pt x="4296" y="317"/>
                  <a:pt x="4238" y="317"/>
                  <a:pt x="4224" y="345"/>
                </a:cubicBezTo>
                <a:cubicBezTo>
                  <a:pt x="4224" y="356"/>
                  <a:pt x="4217" y="366"/>
                  <a:pt x="4213" y="366"/>
                </a:cubicBezTo>
                <a:cubicBezTo>
                  <a:pt x="4211" y="366"/>
                  <a:pt x="4210" y="364"/>
                  <a:pt x="4210" y="360"/>
                </a:cubicBezTo>
                <a:lnTo>
                  <a:pt x="4181" y="360"/>
                </a:lnTo>
                <a:cubicBezTo>
                  <a:pt x="4152" y="331"/>
                  <a:pt x="4124" y="302"/>
                  <a:pt x="4109" y="288"/>
                </a:cubicBezTo>
                <a:lnTo>
                  <a:pt x="4109" y="274"/>
                </a:lnTo>
                <a:cubicBezTo>
                  <a:pt x="4102" y="266"/>
                  <a:pt x="4091" y="263"/>
                  <a:pt x="4079" y="263"/>
                </a:cubicBezTo>
                <a:cubicBezTo>
                  <a:pt x="4066" y="263"/>
                  <a:pt x="4052" y="266"/>
                  <a:pt x="4037" y="274"/>
                </a:cubicBezTo>
                <a:lnTo>
                  <a:pt x="4037" y="216"/>
                </a:lnTo>
                <a:lnTo>
                  <a:pt x="4052" y="187"/>
                </a:lnTo>
                <a:cubicBezTo>
                  <a:pt x="4052" y="149"/>
                  <a:pt x="4039" y="130"/>
                  <a:pt x="4018" y="130"/>
                </a:cubicBezTo>
                <a:cubicBezTo>
                  <a:pt x="4007" y="130"/>
                  <a:pt x="3994" y="135"/>
                  <a:pt x="3980" y="144"/>
                </a:cubicBezTo>
                <a:lnTo>
                  <a:pt x="3980" y="173"/>
                </a:lnTo>
                <a:lnTo>
                  <a:pt x="3966" y="259"/>
                </a:lnTo>
                <a:cubicBezTo>
                  <a:pt x="3922" y="259"/>
                  <a:pt x="3894" y="274"/>
                  <a:pt x="3894" y="288"/>
                </a:cubicBezTo>
                <a:lnTo>
                  <a:pt x="3908" y="302"/>
                </a:lnTo>
                <a:cubicBezTo>
                  <a:pt x="3922" y="317"/>
                  <a:pt x="3966" y="302"/>
                  <a:pt x="3951" y="360"/>
                </a:cubicBezTo>
                <a:lnTo>
                  <a:pt x="3937" y="389"/>
                </a:lnTo>
                <a:cubicBezTo>
                  <a:pt x="3908" y="374"/>
                  <a:pt x="3865" y="345"/>
                  <a:pt x="3836" y="345"/>
                </a:cubicBezTo>
                <a:lnTo>
                  <a:pt x="3836" y="331"/>
                </a:lnTo>
                <a:lnTo>
                  <a:pt x="3836" y="259"/>
                </a:lnTo>
                <a:cubicBezTo>
                  <a:pt x="3793" y="259"/>
                  <a:pt x="3779" y="245"/>
                  <a:pt x="3779" y="216"/>
                </a:cubicBezTo>
                <a:lnTo>
                  <a:pt x="3793" y="187"/>
                </a:lnTo>
                <a:cubicBezTo>
                  <a:pt x="3793" y="171"/>
                  <a:pt x="3796" y="165"/>
                  <a:pt x="3799" y="165"/>
                </a:cubicBezTo>
                <a:cubicBezTo>
                  <a:pt x="3806" y="165"/>
                  <a:pt x="3818" y="189"/>
                  <a:pt x="3821" y="189"/>
                </a:cubicBezTo>
                <a:cubicBezTo>
                  <a:pt x="3822" y="189"/>
                  <a:pt x="3822" y="189"/>
                  <a:pt x="3822" y="187"/>
                </a:cubicBezTo>
                <a:cubicBezTo>
                  <a:pt x="3836" y="159"/>
                  <a:pt x="3851" y="116"/>
                  <a:pt x="3822" y="101"/>
                </a:cubicBezTo>
                <a:cubicBezTo>
                  <a:pt x="3793" y="87"/>
                  <a:pt x="3779" y="73"/>
                  <a:pt x="3764" y="58"/>
                </a:cubicBezTo>
                <a:lnTo>
                  <a:pt x="3736" y="1"/>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 name="Google Shape;329;p21"/>
          <p:cNvGrpSpPr/>
          <p:nvPr/>
        </p:nvGrpSpPr>
        <p:grpSpPr>
          <a:xfrm rot="-1096495">
            <a:off x="7334866" y="4672172"/>
            <a:ext cx="1587437" cy="1669155"/>
            <a:chOff x="-1951641" y="1351303"/>
            <a:chExt cx="472101" cy="496404"/>
          </a:xfrm>
        </p:grpSpPr>
        <p:sp>
          <p:nvSpPr>
            <p:cNvPr id="330" name="Google Shape;330;p21"/>
            <p:cNvSpPr/>
            <p:nvPr/>
          </p:nvSpPr>
          <p:spPr>
            <a:xfrm>
              <a:off x="-1949460" y="1353485"/>
              <a:ext cx="468061" cy="491846"/>
            </a:xfrm>
            <a:custGeom>
              <a:avLst/>
              <a:gdLst/>
              <a:ahLst/>
              <a:cxnLst/>
              <a:rect l="l" t="t" r="r" b="b"/>
              <a:pathLst>
                <a:path w="21667" h="22768" extrusionOk="0">
                  <a:moveTo>
                    <a:pt x="16881" y="79"/>
                  </a:moveTo>
                  <a:cubicBezTo>
                    <a:pt x="16985" y="79"/>
                    <a:pt x="17086" y="87"/>
                    <a:pt x="17184" y="104"/>
                  </a:cubicBezTo>
                  <a:cubicBezTo>
                    <a:pt x="17471" y="147"/>
                    <a:pt x="17758" y="234"/>
                    <a:pt x="18031" y="305"/>
                  </a:cubicBezTo>
                  <a:cubicBezTo>
                    <a:pt x="18247" y="363"/>
                    <a:pt x="18477" y="435"/>
                    <a:pt x="18707" y="478"/>
                  </a:cubicBezTo>
                  <a:cubicBezTo>
                    <a:pt x="19281" y="593"/>
                    <a:pt x="19741" y="880"/>
                    <a:pt x="20043" y="1325"/>
                  </a:cubicBezTo>
                  <a:cubicBezTo>
                    <a:pt x="20416" y="1598"/>
                    <a:pt x="20646" y="2029"/>
                    <a:pt x="20862" y="2446"/>
                  </a:cubicBezTo>
                  <a:cubicBezTo>
                    <a:pt x="20933" y="2575"/>
                    <a:pt x="21020" y="2719"/>
                    <a:pt x="21092" y="2863"/>
                  </a:cubicBezTo>
                  <a:cubicBezTo>
                    <a:pt x="21178" y="3006"/>
                    <a:pt x="21250" y="3179"/>
                    <a:pt x="21293" y="3394"/>
                  </a:cubicBezTo>
                  <a:cubicBezTo>
                    <a:pt x="21422" y="4113"/>
                    <a:pt x="21523" y="4888"/>
                    <a:pt x="21465" y="5765"/>
                  </a:cubicBezTo>
                  <a:cubicBezTo>
                    <a:pt x="21422" y="6239"/>
                    <a:pt x="21451" y="6742"/>
                    <a:pt x="21537" y="7273"/>
                  </a:cubicBezTo>
                  <a:cubicBezTo>
                    <a:pt x="21637" y="7848"/>
                    <a:pt x="21508" y="8552"/>
                    <a:pt x="21364" y="9227"/>
                  </a:cubicBezTo>
                  <a:cubicBezTo>
                    <a:pt x="21192" y="9903"/>
                    <a:pt x="20761" y="10564"/>
                    <a:pt x="20344" y="11210"/>
                  </a:cubicBezTo>
                  <a:cubicBezTo>
                    <a:pt x="20071" y="11627"/>
                    <a:pt x="19784" y="12072"/>
                    <a:pt x="19583" y="12503"/>
                  </a:cubicBezTo>
                  <a:cubicBezTo>
                    <a:pt x="19138" y="13336"/>
                    <a:pt x="18592" y="14141"/>
                    <a:pt x="18017" y="14960"/>
                  </a:cubicBezTo>
                  <a:cubicBezTo>
                    <a:pt x="17931" y="15060"/>
                    <a:pt x="17859" y="15161"/>
                    <a:pt x="17773" y="15262"/>
                  </a:cubicBezTo>
                  <a:cubicBezTo>
                    <a:pt x="17658" y="15434"/>
                    <a:pt x="17528" y="15592"/>
                    <a:pt x="17399" y="15750"/>
                  </a:cubicBezTo>
                  <a:cubicBezTo>
                    <a:pt x="17370" y="15779"/>
                    <a:pt x="17342" y="15822"/>
                    <a:pt x="17313" y="15851"/>
                  </a:cubicBezTo>
                  <a:cubicBezTo>
                    <a:pt x="17155" y="16009"/>
                    <a:pt x="16997" y="16167"/>
                    <a:pt x="16853" y="16310"/>
                  </a:cubicBezTo>
                  <a:cubicBezTo>
                    <a:pt x="16336" y="16871"/>
                    <a:pt x="15790" y="17445"/>
                    <a:pt x="15172" y="17848"/>
                  </a:cubicBezTo>
                  <a:cubicBezTo>
                    <a:pt x="14712" y="18193"/>
                    <a:pt x="14238" y="18437"/>
                    <a:pt x="13779" y="18681"/>
                  </a:cubicBezTo>
                  <a:cubicBezTo>
                    <a:pt x="13362" y="18911"/>
                    <a:pt x="12931" y="19141"/>
                    <a:pt x="12514" y="19428"/>
                  </a:cubicBezTo>
                  <a:cubicBezTo>
                    <a:pt x="12270" y="19586"/>
                    <a:pt x="12026" y="19759"/>
                    <a:pt x="11796" y="19917"/>
                  </a:cubicBezTo>
                  <a:cubicBezTo>
                    <a:pt x="11537" y="20089"/>
                    <a:pt x="11264" y="20276"/>
                    <a:pt x="10991" y="20448"/>
                  </a:cubicBezTo>
                  <a:cubicBezTo>
                    <a:pt x="10086" y="20980"/>
                    <a:pt x="9282" y="21368"/>
                    <a:pt x="8535" y="21669"/>
                  </a:cubicBezTo>
                  <a:cubicBezTo>
                    <a:pt x="8218" y="21799"/>
                    <a:pt x="7888" y="21942"/>
                    <a:pt x="7486" y="22158"/>
                  </a:cubicBezTo>
                  <a:cubicBezTo>
                    <a:pt x="6911" y="22460"/>
                    <a:pt x="6351" y="22632"/>
                    <a:pt x="5848" y="22661"/>
                  </a:cubicBezTo>
                  <a:lnTo>
                    <a:pt x="5618" y="22661"/>
                  </a:lnTo>
                  <a:cubicBezTo>
                    <a:pt x="5426" y="22661"/>
                    <a:pt x="5222" y="22667"/>
                    <a:pt x="5022" y="22667"/>
                  </a:cubicBezTo>
                  <a:cubicBezTo>
                    <a:pt x="4922" y="22667"/>
                    <a:pt x="4823" y="22666"/>
                    <a:pt x="4727" y="22661"/>
                  </a:cubicBezTo>
                  <a:cubicBezTo>
                    <a:pt x="4569" y="22618"/>
                    <a:pt x="4426" y="22560"/>
                    <a:pt x="4282" y="22517"/>
                  </a:cubicBezTo>
                  <a:cubicBezTo>
                    <a:pt x="4153" y="22460"/>
                    <a:pt x="4023" y="22417"/>
                    <a:pt x="3880" y="22373"/>
                  </a:cubicBezTo>
                  <a:cubicBezTo>
                    <a:pt x="3578" y="22287"/>
                    <a:pt x="3319" y="22129"/>
                    <a:pt x="3075" y="21971"/>
                  </a:cubicBezTo>
                  <a:cubicBezTo>
                    <a:pt x="2903" y="21871"/>
                    <a:pt x="2730" y="21770"/>
                    <a:pt x="2558" y="21684"/>
                  </a:cubicBezTo>
                  <a:lnTo>
                    <a:pt x="2543" y="21669"/>
                  </a:lnTo>
                  <a:cubicBezTo>
                    <a:pt x="2385" y="21554"/>
                    <a:pt x="2242" y="21411"/>
                    <a:pt x="2098" y="21282"/>
                  </a:cubicBezTo>
                  <a:cubicBezTo>
                    <a:pt x="1940" y="21123"/>
                    <a:pt x="1768" y="20980"/>
                    <a:pt x="1595" y="20850"/>
                  </a:cubicBezTo>
                  <a:cubicBezTo>
                    <a:pt x="1408" y="20707"/>
                    <a:pt x="1279" y="20477"/>
                    <a:pt x="1164" y="20261"/>
                  </a:cubicBezTo>
                  <a:cubicBezTo>
                    <a:pt x="1092" y="20132"/>
                    <a:pt x="1020" y="19988"/>
                    <a:pt x="920" y="19859"/>
                  </a:cubicBezTo>
                  <a:lnTo>
                    <a:pt x="877" y="19802"/>
                  </a:lnTo>
                  <a:cubicBezTo>
                    <a:pt x="633" y="19414"/>
                    <a:pt x="374" y="19026"/>
                    <a:pt x="216" y="18552"/>
                  </a:cubicBezTo>
                  <a:cubicBezTo>
                    <a:pt x="202" y="18379"/>
                    <a:pt x="187" y="18221"/>
                    <a:pt x="158" y="18063"/>
                  </a:cubicBezTo>
                  <a:cubicBezTo>
                    <a:pt x="158" y="17991"/>
                    <a:pt x="144" y="17905"/>
                    <a:pt x="130" y="17819"/>
                  </a:cubicBezTo>
                  <a:cubicBezTo>
                    <a:pt x="115" y="17675"/>
                    <a:pt x="216" y="17517"/>
                    <a:pt x="288" y="17374"/>
                  </a:cubicBezTo>
                  <a:cubicBezTo>
                    <a:pt x="316" y="17331"/>
                    <a:pt x="331" y="17302"/>
                    <a:pt x="360" y="17259"/>
                  </a:cubicBezTo>
                  <a:cubicBezTo>
                    <a:pt x="417" y="17172"/>
                    <a:pt x="460" y="17072"/>
                    <a:pt x="503" y="16971"/>
                  </a:cubicBezTo>
                  <a:cubicBezTo>
                    <a:pt x="532" y="16885"/>
                    <a:pt x="575" y="16799"/>
                    <a:pt x="633" y="16698"/>
                  </a:cubicBezTo>
                  <a:cubicBezTo>
                    <a:pt x="704" y="16598"/>
                    <a:pt x="776" y="16497"/>
                    <a:pt x="848" y="16397"/>
                  </a:cubicBezTo>
                  <a:cubicBezTo>
                    <a:pt x="977" y="16210"/>
                    <a:pt x="1121" y="16009"/>
                    <a:pt x="1236" y="15793"/>
                  </a:cubicBezTo>
                  <a:cubicBezTo>
                    <a:pt x="1566" y="15290"/>
                    <a:pt x="1983" y="14831"/>
                    <a:pt x="2385" y="14400"/>
                  </a:cubicBezTo>
                  <a:cubicBezTo>
                    <a:pt x="2658" y="14084"/>
                    <a:pt x="2946" y="13767"/>
                    <a:pt x="3219" y="13423"/>
                  </a:cubicBezTo>
                  <a:cubicBezTo>
                    <a:pt x="3506" y="13035"/>
                    <a:pt x="3836" y="12676"/>
                    <a:pt x="4153" y="12316"/>
                  </a:cubicBezTo>
                  <a:cubicBezTo>
                    <a:pt x="4224" y="12245"/>
                    <a:pt x="4282" y="12173"/>
                    <a:pt x="4339" y="12115"/>
                  </a:cubicBezTo>
                  <a:cubicBezTo>
                    <a:pt x="4641" y="11770"/>
                    <a:pt x="4928" y="11426"/>
                    <a:pt x="5201" y="11081"/>
                  </a:cubicBezTo>
                  <a:cubicBezTo>
                    <a:pt x="5446" y="10793"/>
                    <a:pt x="5704" y="10477"/>
                    <a:pt x="5948" y="10190"/>
                  </a:cubicBezTo>
                  <a:cubicBezTo>
                    <a:pt x="6092" y="9974"/>
                    <a:pt x="6265" y="9773"/>
                    <a:pt x="6423" y="9587"/>
                  </a:cubicBezTo>
                  <a:cubicBezTo>
                    <a:pt x="6552" y="9443"/>
                    <a:pt x="6696" y="9285"/>
                    <a:pt x="6810" y="9127"/>
                  </a:cubicBezTo>
                  <a:cubicBezTo>
                    <a:pt x="7112" y="8725"/>
                    <a:pt x="7471" y="8351"/>
                    <a:pt x="7816" y="8006"/>
                  </a:cubicBezTo>
                  <a:cubicBezTo>
                    <a:pt x="7974" y="7848"/>
                    <a:pt x="8118" y="7676"/>
                    <a:pt x="8262" y="7518"/>
                  </a:cubicBezTo>
                  <a:cubicBezTo>
                    <a:pt x="8448" y="7302"/>
                    <a:pt x="8649" y="7072"/>
                    <a:pt x="8865" y="6886"/>
                  </a:cubicBezTo>
                  <a:cubicBezTo>
                    <a:pt x="9066" y="6684"/>
                    <a:pt x="9253" y="6469"/>
                    <a:pt x="9440" y="6268"/>
                  </a:cubicBezTo>
                  <a:cubicBezTo>
                    <a:pt x="9583" y="6110"/>
                    <a:pt x="9713" y="5952"/>
                    <a:pt x="9871" y="5794"/>
                  </a:cubicBezTo>
                  <a:cubicBezTo>
                    <a:pt x="10216" y="5463"/>
                    <a:pt x="10532" y="5104"/>
                    <a:pt x="10833" y="4745"/>
                  </a:cubicBezTo>
                  <a:cubicBezTo>
                    <a:pt x="11178" y="4357"/>
                    <a:pt x="11537" y="3955"/>
                    <a:pt x="11911" y="3595"/>
                  </a:cubicBezTo>
                  <a:cubicBezTo>
                    <a:pt x="12672" y="2877"/>
                    <a:pt x="13491" y="2130"/>
                    <a:pt x="14411" y="1325"/>
                  </a:cubicBezTo>
                  <a:cubicBezTo>
                    <a:pt x="14698" y="1081"/>
                    <a:pt x="14985" y="851"/>
                    <a:pt x="15258" y="650"/>
                  </a:cubicBezTo>
                  <a:cubicBezTo>
                    <a:pt x="15795" y="280"/>
                    <a:pt x="16372" y="79"/>
                    <a:pt x="16881" y="79"/>
                  </a:cubicBezTo>
                  <a:close/>
                  <a:moveTo>
                    <a:pt x="16933" y="0"/>
                  </a:moveTo>
                  <a:cubicBezTo>
                    <a:pt x="16591" y="0"/>
                    <a:pt x="16192" y="97"/>
                    <a:pt x="15761" y="291"/>
                  </a:cubicBezTo>
                  <a:cubicBezTo>
                    <a:pt x="15345" y="492"/>
                    <a:pt x="14942" y="823"/>
                    <a:pt x="14540" y="1153"/>
                  </a:cubicBezTo>
                  <a:cubicBezTo>
                    <a:pt x="13793" y="1785"/>
                    <a:pt x="13046" y="2460"/>
                    <a:pt x="12313" y="3150"/>
                  </a:cubicBezTo>
                  <a:cubicBezTo>
                    <a:pt x="11968" y="3466"/>
                    <a:pt x="11609" y="3797"/>
                    <a:pt x="11293" y="4170"/>
                  </a:cubicBezTo>
                  <a:cubicBezTo>
                    <a:pt x="11078" y="4371"/>
                    <a:pt x="10876" y="4601"/>
                    <a:pt x="10690" y="4831"/>
                  </a:cubicBezTo>
                  <a:cubicBezTo>
                    <a:pt x="10488" y="5061"/>
                    <a:pt x="10287" y="5305"/>
                    <a:pt x="10057" y="5521"/>
                  </a:cubicBezTo>
                  <a:cubicBezTo>
                    <a:pt x="9856" y="5722"/>
                    <a:pt x="9670" y="5937"/>
                    <a:pt x="9468" y="6138"/>
                  </a:cubicBezTo>
                  <a:cubicBezTo>
                    <a:pt x="9267" y="6383"/>
                    <a:pt x="9052" y="6613"/>
                    <a:pt x="8822" y="6828"/>
                  </a:cubicBezTo>
                  <a:cubicBezTo>
                    <a:pt x="8649" y="6986"/>
                    <a:pt x="8491" y="7173"/>
                    <a:pt x="8333" y="7345"/>
                  </a:cubicBezTo>
                  <a:cubicBezTo>
                    <a:pt x="8204" y="7503"/>
                    <a:pt x="8060" y="7661"/>
                    <a:pt x="7902" y="7819"/>
                  </a:cubicBezTo>
                  <a:cubicBezTo>
                    <a:pt x="7213" y="8480"/>
                    <a:pt x="6595" y="9242"/>
                    <a:pt x="6006" y="9989"/>
                  </a:cubicBezTo>
                  <a:cubicBezTo>
                    <a:pt x="5948" y="10061"/>
                    <a:pt x="5891" y="10133"/>
                    <a:pt x="5834" y="10204"/>
                  </a:cubicBezTo>
                  <a:cubicBezTo>
                    <a:pt x="5589" y="10549"/>
                    <a:pt x="5302" y="10865"/>
                    <a:pt x="5029" y="11167"/>
                  </a:cubicBezTo>
                  <a:cubicBezTo>
                    <a:pt x="4813" y="11411"/>
                    <a:pt x="4598" y="11655"/>
                    <a:pt x="4397" y="11914"/>
                  </a:cubicBezTo>
                  <a:cubicBezTo>
                    <a:pt x="4109" y="12288"/>
                    <a:pt x="3779" y="12647"/>
                    <a:pt x="3477" y="12992"/>
                  </a:cubicBezTo>
                  <a:cubicBezTo>
                    <a:pt x="3377" y="13107"/>
                    <a:pt x="3291" y="13207"/>
                    <a:pt x="3204" y="13308"/>
                  </a:cubicBezTo>
                  <a:cubicBezTo>
                    <a:pt x="3032" y="13509"/>
                    <a:pt x="2859" y="13710"/>
                    <a:pt x="2701" y="13911"/>
                  </a:cubicBezTo>
                  <a:cubicBezTo>
                    <a:pt x="2500" y="14155"/>
                    <a:pt x="2299" y="14400"/>
                    <a:pt x="2084" y="14629"/>
                  </a:cubicBezTo>
                  <a:cubicBezTo>
                    <a:pt x="2012" y="14716"/>
                    <a:pt x="1940" y="14802"/>
                    <a:pt x="1868" y="14888"/>
                  </a:cubicBezTo>
                  <a:cubicBezTo>
                    <a:pt x="1581" y="15204"/>
                    <a:pt x="1293" y="15535"/>
                    <a:pt x="1092" y="15894"/>
                  </a:cubicBezTo>
                  <a:cubicBezTo>
                    <a:pt x="1006" y="16052"/>
                    <a:pt x="891" y="16210"/>
                    <a:pt x="776" y="16354"/>
                  </a:cubicBezTo>
                  <a:cubicBezTo>
                    <a:pt x="647" y="16540"/>
                    <a:pt x="518" y="16713"/>
                    <a:pt x="446" y="16899"/>
                  </a:cubicBezTo>
                  <a:cubicBezTo>
                    <a:pt x="417" y="17043"/>
                    <a:pt x="331" y="17187"/>
                    <a:pt x="230" y="17331"/>
                  </a:cubicBezTo>
                  <a:cubicBezTo>
                    <a:pt x="202" y="17374"/>
                    <a:pt x="173" y="17431"/>
                    <a:pt x="144" y="17474"/>
                  </a:cubicBezTo>
                  <a:cubicBezTo>
                    <a:pt x="0" y="17776"/>
                    <a:pt x="44" y="17991"/>
                    <a:pt x="87" y="18236"/>
                  </a:cubicBezTo>
                  <a:cubicBezTo>
                    <a:pt x="115" y="18351"/>
                    <a:pt x="130" y="18480"/>
                    <a:pt x="130" y="18609"/>
                  </a:cubicBezTo>
                  <a:cubicBezTo>
                    <a:pt x="316" y="19141"/>
                    <a:pt x="618" y="19601"/>
                    <a:pt x="906" y="20046"/>
                  </a:cubicBezTo>
                  <a:lnTo>
                    <a:pt x="934" y="20103"/>
                  </a:lnTo>
                  <a:cubicBezTo>
                    <a:pt x="977" y="20175"/>
                    <a:pt x="1020" y="20247"/>
                    <a:pt x="1064" y="20319"/>
                  </a:cubicBezTo>
                  <a:cubicBezTo>
                    <a:pt x="1193" y="20549"/>
                    <a:pt x="1308" y="20779"/>
                    <a:pt x="1523" y="20922"/>
                  </a:cubicBezTo>
                  <a:cubicBezTo>
                    <a:pt x="1696" y="21052"/>
                    <a:pt x="1854" y="21195"/>
                    <a:pt x="2012" y="21339"/>
                  </a:cubicBezTo>
                  <a:cubicBezTo>
                    <a:pt x="2256" y="21583"/>
                    <a:pt x="2515" y="21827"/>
                    <a:pt x="2831" y="21971"/>
                  </a:cubicBezTo>
                  <a:lnTo>
                    <a:pt x="2845" y="21971"/>
                  </a:lnTo>
                  <a:cubicBezTo>
                    <a:pt x="3291" y="22302"/>
                    <a:pt x="3851" y="22503"/>
                    <a:pt x="4339" y="22661"/>
                  </a:cubicBezTo>
                  <a:cubicBezTo>
                    <a:pt x="4530" y="22746"/>
                    <a:pt x="4753" y="22768"/>
                    <a:pt x="4983" y="22768"/>
                  </a:cubicBezTo>
                  <a:cubicBezTo>
                    <a:pt x="5065" y="22768"/>
                    <a:pt x="5148" y="22765"/>
                    <a:pt x="5230" y="22761"/>
                  </a:cubicBezTo>
                  <a:lnTo>
                    <a:pt x="5561" y="22761"/>
                  </a:lnTo>
                  <a:cubicBezTo>
                    <a:pt x="5602" y="22763"/>
                    <a:pt x="5644" y="22764"/>
                    <a:pt x="5686" y="22764"/>
                  </a:cubicBezTo>
                  <a:cubicBezTo>
                    <a:pt x="6226" y="22764"/>
                    <a:pt x="6814" y="22594"/>
                    <a:pt x="7414" y="22287"/>
                  </a:cubicBezTo>
                  <a:cubicBezTo>
                    <a:pt x="7831" y="22057"/>
                    <a:pt x="8290" y="21856"/>
                    <a:pt x="8808" y="21655"/>
                  </a:cubicBezTo>
                  <a:cubicBezTo>
                    <a:pt x="9626" y="21310"/>
                    <a:pt x="10431" y="20894"/>
                    <a:pt x="11207" y="20419"/>
                  </a:cubicBezTo>
                  <a:cubicBezTo>
                    <a:pt x="11422" y="20261"/>
                    <a:pt x="11667" y="20103"/>
                    <a:pt x="11882" y="19945"/>
                  </a:cubicBezTo>
                  <a:cubicBezTo>
                    <a:pt x="12385" y="19601"/>
                    <a:pt x="12917" y="19241"/>
                    <a:pt x="13434" y="18954"/>
                  </a:cubicBezTo>
                  <a:cubicBezTo>
                    <a:pt x="14325" y="18494"/>
                    <a:pt x="15258" y="17977"/>
                    <a:pt x="16077" y="17201"/>
                  </a:cubicBezTo>
                  <a:cubicBezTo>
                    <a:pt x="16207" y="17101"/>
                    <a:pt x="16322" y="16971"/>
                    <a:pt x="16437" y="16842"/>
                  </a:cubicBezTo>
                  <a:cubicBezTo>
                    <a:pt x="16523" y="16756"/>
                    <a:pt x="16609" y="16670"/>
                    <a:pt x="16695" y="16583"/>
                  </a:cubicBezTo>
                  <a:cubicBezTo>
                    <a:pt x="17313" y="15980"/>
                    <a:pt x="17873" y="15305"/>
                    <a:pt x="18362" y="14586"/>
                  </a:cubicBezTo>
                  <a:cubicBezTo>
                    <a:pt x="18922" y="13739"/>
                    <a:pt x="19425" y="12977"/>
                    <a:pt x="19827" y="12173"/>
                  </a:cubicBezTo>
                  <a:cubicBezTo>
                    <a:pt x="20000" y="11842"/>
                    <a:pt x="20215" y="11526"/>
                    <a:pt x="20416" y="11210"/>
                  </a:cubicBezTo>
                  <a:cubicBezTo>
                    <a:pt x="20704" y="10750"/>
                    <a:pt x="21005" y="10291"/>
                    <a:pt x="21221" y="9802"/>
                  </a:cubicBezTo>
                  <a:cubicBezTo>
                    <a:pt x="21422" y="9371"/>
                    <a:pt x="21494" y="8940"/>
                    <a:pt x="21566" y="8523"/>
                  </a:cubicBezTo>
                  <a:cubicBezTo>
                    <a:pt x="21566" y="8480"/>
                    <a:pt x="21580" y="8437"/>
                    <a:pt x="21580" y="8394"/>
                  </a:cubicBezTo>
                  <a:cubicBezTo>
                    <a:pt x="21594" y="8322"/>
                    <a:pt x="21594" y="8250"/>
                    <a:pt x="21609" y="8179"/>
                  </a:cubicBezTo>
                  <a:cubicBezTo>
                    <a:pt x="21637" y="8021"/>
                    <a:pt x="21666" y="7834"/>
                    <a:pt x="21652" y="7690"/>
                  </a:cubicBezTo>
                  <a:cubicBezTo>
                    <a:pt x="21652" y="7475"/>
                    <a:pt x="21623" y="7273"/>
                    <a:pt x="21594" y="7087"/>
                  </a:cubicBezTo>
                  <a:cubicBezTo>
                    <a:pt x="21566" y="6914"/>
                    <a:pt x="21537" y="6727"/>
                    <a:pt x="21537" y="6541"/>
                  </a:cubicBezTo>
                  <a:cubicBezTo>
                    <a:pt x="21508" y="6282"/>
                    <a:pt x="21523" y="5995"/>
                    <a:pt x="21537" y="5707"/>
                  </a:cubicBezTo>
                  <a:cubicBezTo>
                    <a:pt x="21551" y="5492"/>
                    <a:pt x="21566" y="5248"/>
                    <a:pt x="21551" y="5032"/>
                  </a:cubicBezTo>
                  <a:cubicBezTo>
                    <a:pt x="21551" y="4314"/>
                    <a:pt x="21436" y="3667"/>
                    <a:pt x="21321" y="3179"/>
                  </a:cubicBezTo>
                  <a:cubicBezTo>
                    <a:pt x="21077" y="2561"/>
                    <a:pt x="20732" y="2015"/>
                    <a:pt x="20431" y="1555"/>
                  </a:cubicBezTo>
                  <a:cubicBezTo>
                    <a:pt x="20301" y="1455"/>
                    <a:pt x="20172" y="1325"/>
                    <a:pt x="20057" y="1196"/>
                  </a:cubicBezTo>
                  <a:cubicBezTo>
                    <a:pt x="19755" y="894"/>
                    <a:pt x="19439" y="564"/>
                    <a:pt x="18965" y="463"/>
                  </a:cubicBezTo>
                  <a:cubicBezTo>
                    <a:pt x="18692" y="406"/>
                    <a:pt x="18434" y="334"/>
                    <a:pt x="18175" y="262"/>
                  </a:cubicBezTo>
                  <a:cubicBezTo>
                    <a:pt x="17873" y="176"/>
                    <a:pt x="17572" y="90"/>
                    <a:pt x="17255" y="32"/>
                  </a:cubicBezTo>
                  <a:cubicBezTo>
                    <a:pt x="17155" y="11"/>
                    <a:pt x="17047" y="0"/>
                    <a:pt x="16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p:nvPr/>
          </p:nvSpPr>
          <p:spPr>
            <a:xfrm>
              <a:off x="-1951641" y="1351303"/>
              <a:ext cx="472101" cy="496404"/>
            </a:xfrm>
            <a:custGeom>
              <a:avLst/>
              <a:gdLst/>
              <a:ahLst/>
              <a:cxnLst/>
              <a:rect l="l" t="t" r="r" b="b"/>
              <a:pathLst>
                <a:path w="21854" h="22979" extrusionOk="0">
                  <a:moveTo>
                    <a:pt x="16957" y="285"/>
                  </a:moveTo>
                  <a:cubicBezTo>
                    <a:pt x="17050" y="285"/>
                    <a:pt x="17140" y="292"/>
                    <a:pt x="17227" y="306"/>
                  </a:cubicBezTo>
                  <a:cubicBezTo>
                    <a:pt x="17515" y="363"/>
                    <a:pt x="17802" y="435"/>
                    <a:pt x="18075" y="507"/>
                  </a:cubicBezTo>
                  <a:cubicBezTo>
                    <a:pt x="18290" y="564"/>
                    <a:pt x="18520" y="636"/>
                    <a:pt x="18750" y="679"/>
                  </a:cubicBezTo>
                  <a:cubicBezTo>
                    <a:pt x="19310" y="794"/>
                    <a:pt x="19770" y="1082"/>
                    <a:pt x="20058" y="1498"/>
                  </a:cubicBezTo>
                  <a:lnTo>
                    <a:pt x="20058" y="1513"/>
                  </a:lnTo>
                  <a:lnTo>
                    <a:pt x="20072" y="1513"/>
                  </a:lnTo>
                  <a:cubicBezTo>
                    <a:pt x="20431" y="1786"/>
                    <a:pt x="20661" y="2202"/>
                    <a:pt x="20876" y="2619"/>
                  </a:cubicBezTo>
                  <a:cubicBezTo>
                    <a:pt x="20948" y="2763"/>
                    <a:pt x="21034" y="2906"/>
                    <a:pt x="21106" y="3036"/>
                  </a:cubicBezTo>
                  <a:cubicBezTo>
                    <a:pt x="21193" y="3179"/>
                    <a:pt x="21250" y="3352"/>
                    <a:pt x="21293" y="3553"/>
                  </a:cubicBezTo>
                  <a:cubicBezTo>
                    <a:pt x="21422" y="4271"/>
                    <a:pt x="21537" y="5033"/>
                    <a:pt x="21465" y="5895"/>
                  </a:cubicBezTo>
                  <a:cubicBezTo>
                    <a:pt x="21437" y="6383"/>
                    <a:pt x="21451" y="6886"/>
                    <a:pt x="21537" y="7432"/>
                  </a:cubicBezTo>
                  <a:cubicBezTo>
                    <a:pt x="21652" y="7992"/>
                    <a:pt x="21509" y="8682"/>
                    <a:pt x="21365" y="9343"/>
                  </a:cubicBezTo>
                  <a:cubicBezTo>
                    <a:pt x="21207" y="10004"/>
                    <a:pt x="20776" y="10650"/>
                    <a:pt x="20374" y="11282"/>
                  </a:cubicBezTo>
                  <a:cubicBezTo>
                    <a:pt x="20086" y="11713"/>
                    <a:pt x="19799" y="12144"/>
                    <a:pt x="19598" y="12590"/>
                  </a:cubicBezTo>
                  <a:cubicBezTo>
                    <a:pt x="19152" y="13409"/>
                    <a:pt x="18621" y="14199"/>
                    <a:pt x="18060" y="15018"/>
                  </a:cubicBezTo>
                  <a:cubicBezTo>
                    <a:pt x="17974" y="15118"/>
                    <a:pt x="17888" y="15219"/>
                    <a:pt x="17816" y="15334"/>
                  </a:cubicBezTo>
                  <a:cubicBezTo>
                    <a:pt x="17701" y="15492"/>
                    <a:pt x="17572" y="15650"/>
                    <a:pt x="17443" y="15794"/>
                  </a:cubicBezTo>
                  <a:cubicBezTo>
                    <a:pt x="17414" y="15837"/>
                    <a:pt x="17385" y="15865"/>
                    <a:pt x="17356" y="15894"/>
                  </a:cubicBezTo>
                  <a:cubicBezTo>
                    <a:pt x="17198" y="16038"/>
                    <a:pt x="17055" y="16196"/>
                    <a:pt x="16897" y="16368"/>
                  </a:cubicBezTo>
                  <a:cubicBezTo>
                    <a:pt x="16379" y="16914"/>
                    <a:pt x="15848" y="17475"/>
                    <a:pt x="15244" y="17877"/>
                  </a:cubicBezTo>
                  <a:cubicBezTo>
                    <a:pt x="14799" y="18207"/>
                    <a:pt x="14325" y="18452"/>
                    <a:pt x="13865" y="18696"/>
                  </a:cubicBezTo>
                  <a:cubicBezTo>
                    <a:pt x="13449" y="18926"/>
                    <a:pt x="13003" y="19156"/>
                    <a:pt x="12587" y="19443"/>
                  </a:cubicBezTo>
                  <a:cubicBezTo>
                    <a:pt x="12342" y="19601"/>
                    <a:pt x="12112" y="19773"/>
                    <a:pt x="11868" y="19931"/>
                  </a:cubicBezTo>
                  <a:cubicBezTo>
                    <a:pt x="11610" y="20118"/>
                    <a:pt x="11337" y="20305"/>
                    <a:pt x="11078" y="20463"/>
                  </a:cubicBezTo>
                  <a:cubicBezTo>
                    <a:pt x="10187" y="20980"/>
                    <a:pt x="9383" y="21383"/>
                    <a:pt x="8636" y="21684"/>
                  </a:cubicBezTo>
                  <a:cubicBezTo>
                    <a:pt x="8319" y="21799"/>
                    <a:pt x="7975" y="21957"/>
                    <a:pt x="7587" y="22158"/>
                  </a:cubicBezTo>
                  <a:cubicBezTo>
                    <a:pt x="7026" y="22460"/>
                    <a:pt x="6466" y="22632"/>
                    <a:pt x="5978" y="22661"/>
                  </a:cubicBezTo>
                  <a:lnTo>
                    <a:pt x="5762" y="22661"/>
                  </a:lnTo>
                  <a:cubicBezTo>
                    <a:pt x="5571" y="22661"/>
                    <a:pt x="5373" y="22668"/>
                    <a:pt x="5173" y="22668"/>
                  </a:cubicBezTo>
                  <a:cubicBezTo>
                    <a:pt x="5072" y="22668"/>
                    <a:pt x="4972" y="22666"/>
                    <a:pt x="4871" y="22661"/>
                  </a:cubicBezTo>
                  <a:cubicBezTo>
                    <a:pt x="4728" y="22618"/>
                    <a:pt x="4584" y="22561"/>
                    <a:pt x="4440" y="22518"/>
                  </a:cubicBezTo>
                  <a:cubicBezTo>
                    <a:pt x="4311" y="22460"/>
                    <a:pt x="4182" y="22417"/>
                    <a:pt x="4052" y="22374"/>
                  </a:cubicBezTo>
                  <a:cubicBezTo>
                    <a:pt x="3751" y="22288"/>
                    <a:pt x="3492" y="22130"/>
                    <a:pt x="3248" y="21972"/>
                  </a:cubicBezTo>
                  <a:cubicBezTo>
                    <a:pt x="3075" y="21871"/>
                    <a:pt x="2903" y="21770"/>
                    <a:pt x="2731" y="21684"/>
                  </a:cubicBezTo>
                  <a:cubicBezTo>
                    <a:pt x="2573" y="21555"/>
                    <a:pt x="2415" y="21426"/>
                    <a:pt x="2271" y="21282"/>
                  </a:cubicBezTo>
                  <a:cubicBezTo>
                    <a:pt x="2113" y="21138"/>
                    <a:pt x="1955" y="20995"/>
                    <a:pt x="1782" y="20851"/>
                  </a:cubicBezTo>
                  <a:cubicBezTo>
                    <a:pt x="1596" y="20722"/>
                    <a:pt x="1466" y="20506"/>
                    <a:pt x="1366" y="20291"/>
                  </a:cubicBezTo>
                  <a:cubicBezTo>
                    <a:pt x="1280" y="20147"/>
                    <a:pt x="1208" y="20003"/>
                    <a:pt x="1107" y="19888"/>
                  </a:cubicBezTo>
                  <a:lnTo>
                    <a:pt x="1064" y="19816"/>
                  </a:lnTo>
                  <a:cubicBezTo>
                    <a:pt x="820" y="19443"/>
                    <a:pt x="576" y="19055"/>
                    <a:pt x="417" y="18595"/>
                  </a:cubicBezTo>
                  <a:cubicBezTo>
                    <a:pt x="403" y="18437"/>
                    <a:pt x="389" y="18279"/>
                    <a:pt x="360" y="18121"/>
                  </a:cubicBezTo>
                  <a:cubicBezTo>
                    <a:pt x="346" y="18035"/>
                    <a:pt x="346" y="17949"/>
                    <a:pt x="331" y="17863"/>
                  </a:cubicBezTo>
                  <a:cubicBezTo>
                    <a:pt x="317" y="17762"/>
                    <a:pt x="403" y="17633"/>
                    <a:pt x="475" y="17489"/>
                  </a:cubicBezTo>
                  <a:cubicBezTo>
                    <a:pt x="504" y="17460"/>
                    <a:pt x="518" y="17417"/>
                    <a:pt x="532" y="17388"/>
                  </a:cubicBezTo>
                  <a:cubicBezTo>
                    <a:pt x="604" y="17288"/>
                    <a:pt x="647" y="17187"/>
                    <a:pt x="690" y="17072"/>
                  </a:cubicBezTo>
                  <a:cubicBezTo>
                    <a:pt x="734" y="16986"/>
                    <a:pt x="762" y="16914"/>
                    <a:pt x="805" y="16828"/>
                  </a:cubicBezTo>
                  <a:cubicBezTo>
                    <a:pt x="877" y="16742"/>
                    <a:pt x="949" y="16641"/>
                    <a:pt x="1021" y="16541"/>
                  </a:cubicBezTo>
                  <a:cubicBezTo>
                    <a:pt x="1150" y="16340"/>
                    <a:pt x="1294" y="16124"/>
                    <a:pt x="1409" y="15923"/>
                  </a:cubicBezTo>
                  <a:cubicBezTo>
                    <a:pt x="1739" y="15434"/>
                    <a:pt x="2142" y="14989"/>
                    <a:pt x="2544" y="14544"/>
                  </a:cubicBezTo>
                  <a:cubicBezTo>
                    <a:pt x="2817" y="14228"/>
                    <a:pt x="3119" y="13912"/>
                    <a:pt x="3377" y="13567"/>
                  </a:cubicBezTo>
                  <a:cubicBezTo>
                    <a:pt x="3679" y="13179"/>
                    <a:pt x="3995" y="12820"/>
                    <a:pt x="4311" y="12460"/>
                  </a:cubicBezTo>
                  <a:lnTo>
                    <a:pt x="4498" y="12259"/>
                  </a:lnTo>
                  <a:cubicBezTo>
                    <a:pt x="4799" y="11929"/>
                    <a:pt x="5087" y="11570"/>
                    <a:pt x="5374" y="11225"/>
                  </a:cubicBezTo>
                  <a:cubicBezTo>
                    <a:pt x="5604" y="10938"/>
                    <a:pt x="5863" y="10636"/>
                    <a:pt x="6121" y="10348"/>
                  </a:cubicBezTo>
                  <a:lnTo>
                    <a:pt x="6136" y="10320"/>
                  </a:lnTo>
                  <a:cubicBezTo>
                    <a:pt x="6265" y="10119"/>
                    <a:pt x="6423" y="9917"/>
                    <a:pt x="6595" y="9731"/>
                  </a:cubicBezTo>
                  <a:cubicBezTo>
                    <a:pt x="6725" y="9587"/>
                    <a:pt x="6854" y="9429"/>
                    <a:pt x="6969" y="9257"/>
                  </a:cubicBezTo>
                  <a:cubicBezTo>
                    <a:pt x="7271" y="8869"/>
                    <a:pt x="7630" y="8509"/>
                    <a:pt x="7960" y="8165"/>
                  </a:cubicBezTo>
                  <a:cubicBezTo>
                    <a:pt x="8118" y="8007"/>
                    <a:pt x="8276" y="7834"/>
                    <a:pt x="8420" y="7676"/>
                  </a:cubicBezTo>
                  <a:cubicBezTo>
                    <a:pt x="8592" y="7475"/>
                    <a:pt x="8794" y="7245"/>
                    <a:pt x="9009" y="7044"/>
                  </a:cubicBezTo>
                  <a:cubicBezTo>
                    <a:pt x="9225" y="6843"/>
                    <a:pt x="9411" y="6627"/>
                    <a:pt x="9598" y="6426"/>
                  </a:cubicBezTo>
                  <a:cubicBezTo>
                    <a:pt x="9742" y="6268"/>
                    <a:pt x="9871" y="6110"/>
                    <a:pt x="10015" y="5966"/>
                  </a:cubicBezTo>
                  <a:cubicBezTo>
                    <a:pt x="10360" y="5622"/>
                    <a:pt x="10690" y="5262"/>
                    <a:pt x="10992" y="4903"/>
                  </a:cubicBezTo>
                  <a:cubicBezTo>
                    <a:pt x="11337" y="4515"/>
                    <a:pt x="11681" y="4113"/>
                    <a:pt x="12069" y="3754"/>
                  </a:cubicBezTo>
                  <a:cubicBezTo>
                    <a:pt x="12816" y="3036"/>
                    <a:pt x="13635" y="2303"/>
                    <a:pt x="14555" y="1498"/>
                  </a:cubicBezTo>
                  <a:cubicBezTo>
                    <a:pt x="14842" y="1254"/>
                    <a:pt x="15130" y="1039"/>
                    <a:pt x="15388" y="837"/>
                  </a:cubicBezTo>
                  <a:cubicBezTo>
                    <a:pt x="15908" y="475"/>
                    <a:pt x="16468" y="285"/>
                    <a:pt x="16957" y="285"/>
                  </a:cubicBezTo>
                  <a:close/>
                  <a:moveTo>
                    <a:pt x="17076" y="1"/>
                  </a:moveTo>
                  <a:cubicBezTo>
                    <a:pt x="16716" y="1"/>
                    <a:pt x="16306" y="100"/>
                    <a:pt x="15862" y="306"/>
                  </a:cubicBezTo>
                  <a:cubicBezTo>
                    <a:pt x="15431" y="507"/>
                    <a:pt x="15015" y="837"/>
                    <a:pt x="14598" y="1182"/>
                  </a:cubicBezTo>
                  <a:cubicBezTo>
                    <a:pt x="13851" y="1814"/>
                    <a:pt x="13104" y="2490"/>
                    <a:pt x="12357" y="3179"/>
                  </a:cubicBezTo>
                  <a:cubicBezTo>
                    <a:pt x="12012" y="3510"/>
                    <a:pt x="11653" y="3840"/>
                    <a:pt x="11337" y="4199"/>
                  </a:cubicBezTo>
                  <a:cubicBezTo>
                    <a:pt x="11121" y="4415"/>
                    <a:pt x="10920" y="4659"/>
                    <a:pt x="10719" y="4889"/>
                  </a:cubicBezTo>
                  <a:cubicBezTo>
                    <a:pt x="10532" y="5104"/>
                    <a:pt x="10331" y="5349"/>
                    <a:pt x="10115" y="5550"/>
                  </a:cubicBezTo>
                  <a:cubicBezTo>
                    <a:pt x="9900" y="5765"/>
                    <a:pt x="9713" y="5981"/>
                    <a:pt x="9512" y="6196"/>
                  </a:cubicBezTo>
                  <a:cubicBezTo>
                    <a:pt x="9311" y="6426"/>
                    <a:pt x="9110" y="6656"/>
                    <a:pt x="8880" y="6872"/>
                  </a:cubicBezTo>
                  <a:cubicBezTo>
                    <a:pt x="8707" y="7030"/>
                    <a:pt x="8535" y="7216"/>
                    <a:pt x="8377" y="7403"/>
                  </a:cubicBezTo>
                  <a:cubicBezTo>
                    <a:pt x="8248" y="7547"/>
                    <a:pt x="8104" y="7705"/>
                    <a:pt x="7960" y="7849"/>
                  </a:cubicBezTo>
                  <a:cubicBezTo>
                    <a:pt x="7256" y="8524"/>
                    <a:pt x="6639" y="9300"/>
                    <a:pt x="6049" y="10047"/>
                  </a:cubicBezTo>
                  <a:lnTo>
                    <a:pt x="5863" y="10277"/>
                  </a:lnTo>
                  <a:cubicBezTo>
                    <a:pt x="5618" y="10593"/>
                    <a:pt x="5345" y="10909"/>
                    <a:pt x="5072" y="11211"/>
                  </a:cubicBezTo>
                  <a:cubicBezTo>
                    <a:pt x="4857" y="11455"/>
                    <a:pt x="4627" y="11713"/>
                    <a:pt x="4426" y="11972"/>
                  </a:cubicBezTo>
                  <a:cubicBezTo>
                    <a:pt x="4139" y="12346"/>
                    <a:pt x="3823" y="12705"/>
                    <a:pt x="3521" y="13050"/>
                  </a:cubicBezTo>
                  <a:cubicBezTo>
                    <a:pt x="3420" y="13150"/>
                    <a:pt x="3334" y="13251"/>
                    <a:pt x="3248" y="13366"/>
                  </a:cubicBezTo>
                  <a:cubicBezTo>
                    <a:pt x="3061" y="13567"/>
                    <a:pt x="2903" y="13768"/>
                    <a:pt x="2731" y="13969"/>
                  </a:cubicBezTo>
                  <a:cubicBezTo>
                    <a:pt x="2544" y="14213"/>
                    <a:pt x="2343" y="14443"/>
                    <a:pt x="2127" y="14687"/>
                  </a:cubicBezTo>
                  <a:cubicBezTo>
                    <a:pt x="2055" y="14774"/>
                    <a:pt x="1984" y="14845"/>
                    <a:pt x="1912" y="14946"/>
                  </a:cubicBezTo>
                  <a:cubicBezTo>
                    <a:pt x="1624" y="15262"/>
                    <a:pt x="1323" y="15593"/>
                    <a:pt x="1107" y="15980"/>
                  </a:cubicBezTo>
                  <a:cubicBezTo>
                    <a:pt x="1035" y="16124"/>
                    <a:pt x="920" y="16282"/>
                    <a:pt x="820" y="16426"/>
                  </a:cubicBezTo>
                  <a:cubicBezTo>
                    <a:pt x="676" y="16613"/>
                    <a:pt x="547" y="16799"/>
                    <a:pt x="446" y="17000"/>
                  </a:cubicBezTo>
                  <a:lnTo>
                    <a:pt x="446" y="17029"/>
                  </a:lnTo>
                  <a:cubicBezTo>
                    <a:pt x="417" y="17144"/>
                    <a:pt x="346" y="17273"/>
                    <a:pt x="259" y="17403"/>
                  </a:cubicBezTo>
                  <a:cubicBezTo>
                    <a:pt x="231" y="17446"/>
                    <a:pt x="188" y="17503"/>
                    <a:pt x="159" y="17575"/>
                  </a:cubicBezTo>
                  <a:cubicBezTo>
                    <a:pt x="1" y="17906"/>
                    <a:pt x="44" y="18150"/>
                    <a:pt x="87" y="18394"/>
                  </a:cubicBezTo>
                  <a:cubicBezTo>
                    <a:pt x="116" y="18509"/>
                    <a:pt x="130" y="18624"/>
                    <a:pt x="130" y="18753"/>
                  </a:cubicBezTo>
                  <a:lnTo>
                    <a:pt x="130" y="18782"/>
                  </a:lnTo>
                  <a:cubicBezTo>
                    <a:pt x="317" y="19328"/>
                    <a:pt x="619" y="19788"/>
                    <a:pt x="920" y="20233"/>
                  </a:cubicBezTo>
                  <a:lnTo>
                    <a:pt x="949" y="20276"/>
                  </a:lnTo>
                  <a:cubicBezTo>
                    <a:pt x="992" y="20348"/>
                    <a:pt x="1035" y="20434"/>
                    <a:pt x="1078" y="20506"/>
                  </a:cubicBezTo>
                  <a:cubicBezTo>
                    <a:pt x="1193" y="20736"/>
                    <a:pt x="1337" y="20966"/>
                    <a:pt x="1553" y="21110"/>
                  </a:cubicBezTo>
                  <a:cubicBezTo>
                    <a:pt x="1725" y="21239"/>
                    <a:pt x="1883" y="21383"/>
                    <a:pt x="2027" y="21541"/>
                  </a:cubicBezTo>
                  <a:cubicBezTo>
                    <a:pt x="2285" y="21770"/>
                    <a:pt x="2544" y="22015"/>
                    <a:pt x="2860" y="22158"/>
                  </a:cubicBezTo>
                  <a:cubicBezTo>
                    <a:pt x="3320" y="22503"/>
                    <a:pt x="3894" y="22704"/>
                    <a:pt x="4383" y="22862"/>
                  </a:cubicBezTo>
                  <a:cubicBezTo>
                    <a:pt x="4594" y="22968"/>
                    <a:pt x="4854" y="22978"/>
                    <a:pt x="5115" y="22978"/>
                  </a:cubicBezTo>
                  <a:cubicBezTo>
                    <a:pt x="5173" y="22978"/>
                    <a:pt x="5231" y="22977"/>
                    <a:pt x="5288" y="22977"/>
                  </a:cubicBezTo>
                  <a:cubicBezTo>
                    <a:pt x="5365" y="22977"/>
                    <a:pt x="5435" y="22971"/>
                    <a:pt x="5507" y="22971"/>
                  </a:cubicBezTo>
                  <a:cubicBezTo>
                    <a:pt x="5543" y="22971"/>
                    <a:pt x="5580" y="22972"/>
                    <a:pt x="5618" y="22977"/>
                  </a:cubicBezTo>
                  <a:cubicBezTo>
                    <a:pt x="5641" y="22978"/>
                    <a:pt x="5664" y="22978"/>
                    <a:pt x="5687" y="22978"/>
                  </a:cubicBezTo>
                  <a:cubicBezTo>
                    <a:pt x="6258" y="22978"/>
                    <a:pt x="6893" y="22806"/>
                    <a:pt x="7515" y="22474"/>
                  </a:cubicBezTo>
                  <a:cubicBezTo>
                    <a:pt x="7932" y="22259"/>
                    <a:pt x="8391" y="22058"/>
                    <a:pt x="8909" y="21857"/>
                  </a:cubicBezTo>
                  <a:cubicBezTo>
                    <a:pt x="9727" y="21497"/>
                    <a:pt x="10546" y="21081"/>
                    <a:pt x="11322" y="20607"/>
                  </a:cubicBezTo>
                  <a:cubicBezTo>
                    <a:pt x="11552" y="20449"/>
                    <a:pt x="11782" y="20291"/>
                    <a:pt x="12012" y="20133"/>
                  </a:cubicBezTo>
                  <a:cubicBezTo>
                    <a:pt x="12515" y="19788"/>
                    <a:pt x="13032" y="19429"/>
                    <a:pt x="13549" y="19141"/>
                  </a:cubicBezTo>
                  <a:cubicBezTo>
                    <a:pt x="14440" y="18681"/>
                    <a:pt x="15388" y="18150"/>
                    <a:pt x="16207" y="17374"/>
                  </a:cubicBezTo>
                  <a:cubicBezTo>
                    <a:pt x="16351" y="17259"/>
                    <a:pt x="16480" y="17130"/>
                    <a:pt x="16595" y="17000"/>
                  </a:cubicBezTo>
                  <a:cubicBezTo>
                    <a:pt x="16681" y="16914"/>
                    <a:pt x="16753" y="16828"/>
                    <a:pt x="16839" y="16742"/>
                  </a:cubicBezTo>
                  <a:cubicBezTo>
                    <a:pt x="17069" y="16526"/>
                    <a:pt x="17299" y="16282"/>
                    <a:pt x="17515" y="16038"/>
                  </a:cubicBezTo>
                  <a:cubicBezTo>
                    <a:pt x="17888" y="15621"/>
                    <a:pt x="18218" y="15176"/>
                    <a:pt x="18535" y="14716"/>
                  </a:cubicBezTo>
                  <a:cubicBezTo>
                    <a:pt x="19109" y="13868"/>
                    <a:pt x="19612" y="13093"/>
                    <a:pt x="20000" y="12288"/>
                  </a:cubicBezTo>
                  <a:cubicBezTo>
                    <a:pt x="20187" y="11972"/>
                    <a:pt x="20388" y="11656"/>
                    <a:pt x="20589" y="11340"/>
                  </a:cubicBezTo>
                  <a:cubicBezTo>
                    <a:pt x="20891" y="10880"/>
                    <a:pt x="21193" y="10406"/>
                    <a:pt x="21408" y="9917"/>
                  </a:cubicBezTo>
                  <a:cubicBezTo>
                    <a:pt x="21624" y="9458"/>
                    <a:pt x="21695" y="9027"/>
                    <a:pt x="21767" y="8596"/>
                  </a:cubicBezTo>
                  <a:lnTo>
                    <a:pt x="21782" y="8466"/>
                  </a:lnTo>
                  <a:cubicBezTo>
                    <a:pt x="21796" y="8395"/>
                    <a:pt x="21796" y="8323"/>
                    <a:pt x="21810" y="8251"/>
                  </a:cubicBezTo>
                  <a:cubicBezTo>
                    <a:pt x="21839" y="8078"/>
                    <a:pt x="21853" y="7906"/>
                    <a:pt x="21853" y="7734"/>
                  </a:cubicBezTo>
                  <a:cubicBezTo>
                    <a:pt x="21853" y="7518"/>
                    <a:pt x="21825" y="7317"/>
                    <a:pt x="21796" y="7130"/>
                  </a:cubicBezTo>
                  <a:cubicBezTo>
                    <a:pt x="21767" y="6958"/>
                    <a:pt x="21738" y="6785"/>
                    <a:pt x="21738" y="6599"/>
                  </a:cubicBezTo>
                  <a:cubicBezTo>
                    <a:pt x="21710" y="6340"/>
                    <a:pt x="21724" y="6053"/>
                    <a:pt x="21738" y="5780"/>
                  </a:cubicBezTo>
                  <a:cubicBezTo>
                    <a:pt x="21753" y="5550"/>
                    <a:pt x="21767" y="5306"/>
                    <a:pt x="21753" y="5090"/>
                  </a:cubicBezTo>
                  <a:cubicBezTo>
                    <a:pt x="21753" y="4372"/>
                    <a:pt x="21624" y="3711"/>
                    <a:pt x="21523" y="3222"/>
                  </a:cubicBezTo>
                  <a:lnTo>
                    <a:pt x="21523" y="3208"/>
                  </a:lnTo>
                  <a:cubicBezTo>
                    <a:pt x="21264" y="2590"/>
                    <a:pt x="20920" y="2044"/>
                    <a:pt x="20618" y="1584"/>
                  </a:cubicBezTo>
                  <a:lnTo>
                    <a:pt x="20618" y="1570"/>
                  </a:lnTo>
                  <a:lnTo>
                    <a:pt x="20603" y="1570"/>
                  </a:lnTo>
                  <a:cubicBezTo>
                    <a:pt x="20489" y="1455"/>
                    <a:pt x="20359" y="1340"/>
                    <a:pt x="20244" y="1211"/>
                  </a:cubicBezTo>
                  <a:cubicBezTo>
                    <a:pt x="19928" y="895"/>
                    <a:pt x="19612" y="564"/>
                    <a:pt x="19124" y="464"/>
                  </a:cubicBezTo>
                  <a:cubicBezTo>
                    <a:pt x="18851" y="406"/>
                    <a:pt x="18592" y="335"/>
                    <a:pt x="18333" y="263"/>
                  </a:cubicBezTo>
                  <a:cubicBezTo>
                    <a:pt x="18032" y="176"/>
                    <a:pt x="17730" y="90"/>
                    <a:pt x="17414" y="33"/>
                  </a:cubicBezTo>
                  <a:cubicBezTo>
                    <a:pt x="17307" y="11"/>
                    <a:pt x="17194" y="1"/>
                    <a:pt x="17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 name="Google Shape;332;p21"/>
          <p:cNvSpPr/>
          <p:nvPr/>
        </p:nvSpPr>
        <p:spPr>
          <a:xfrm rot="-3280540" flipH="1">
            <a:off x="-768692" y="-218079"/>
            <a:ext cx="1586897" cy="1469407"/>
          </a:xfrm>
          <a:custGeom>
            <a:avLst/>
            <a:gdLst/>
            <a:ahLst/>
            <a:cxnLst/>
            <a:rect l="l" t="t" r="r" b="b"/>
            <a:pathLst>
              <a:path w="29296" h="27127" extrusionOk="0">
                <a:moveTo>
                  <a:pt x="15270" y="371"/>
                </a:moveTo>
                <a:cubicBezTo>
                  <a:pt x="15822" y="371"/>
                  <a:pt x="16434" y="524"/>
                  <a:pt x="17040" y="823"/>
                </a:cubicBezTo>
                <a:cubicBezTo>
                  <a:pt x="17514" y="1052"/>
                  <a:pt x="18003" y="1325"/>
                  <a:pt x="18477" y="1598"/>
                </a:cubicBezTo>
                <a:cubicBezTo>
                  <a:pt x="18865" y="1814"/>
                  <a:pt x="19267" y="2029"/>
                  <a:pt x="19669" y="2245"/>
                </a:cubicBezTo>
                <a:cubicBezTo>
                  <a:pt x="20617" y="2733"/>
                  <a:pt x="21494" y="3394"/>
                  <a:pt x="22198" y="4170"/>
                </a:cubicBezTo>
                <a:lnTo>
                  <a:pt x="22212" y="4184"/>
                </a:lnTo>
                <a:lnTo>
                  <a:pt x="22212" y="4199"/>
                </a:lnTo>
                <a:cubicBezTo>
                  <a:pt x="22945" y="4802"/>
                  <a:pt x="23548" y="5535"/>
                  <a:pt x="24137" y="6253"/>
                </a:cubicBezTo>
                <a:lnTo>
                  <a:pt x="24152" y="6268"/>
                </a:lnTo>
                <a:cubicBezTo>
                  <a:pt x="24339" y="6512"/>
                  <a:pt x="24554" y="6756"/>
                  <a:pt x="24755" y="7000"/>
                </a:cubicBezTo>
                <a:cubicBezTo>
                  <a:pt x="24956" y="7245"/>
                  <a:pt x="25157" y="7532"/>
                  <a:pt x="25359" y="7862"/>
                </a:cubicBezTo>
                <a:cubicBezTo>
                  <a:pt x="25962" y="8954"/>
                  <a:pt x="26580" y="10118"/>
                  <a:pt x="26982" y="11325"/>
                </a:cubicBezTo>
                <a:cubicBezTo>
                  <a:pt x="27212" y="12000"/>
                  <a:pt x="27528" y="12747"/>
                  <a:pt x="27988" y="13566"/>
                </a:cubicBezTo>
                <a:cubicBezTo>
                  <a:pt x="28476" y="14443"/>
                  <a:pt x="28663" y="15362"/>
                  <a:pt x="28821" y="16224"/>
                </a:cubicBezTo>
                <a:cubicBezTo>
                  <a:pt x="28950" y="17072"/>
                  <a:pt x="28663" y="17776"/>
                  <a:pt x="28376" y="18437"/>
                </a:cubicBezTo>
                <a:cubicBezTo>
                  <a:pt x="28189" y="18896"/>
                  <a:pt x="27988" y="19356"/>
                  <a:pt x="27916" y="19873"/>
                </a:cubicBezTo>
                <a:cubicBezTo>
                  <a:pt x="27686" y="20793"/>
                  <a:pt x="27298" y="21626"/>
                  <a:pt x="26882" y="22460"/>
                </a:cubicBezTo>
                <a:cubicBezTo>
                  <a:pt x="26810" y="22574"/>
                  <a:pt x="26752" y="22675"/>
                  <a:pt x="26680" y="22776"/>
                </a:cubicBezTo>
                <a:cubicBezTo>
                  <a:pt x="26580" y="22934"/>
                  <a:pt x="26479" y="23106"/>
                  <a:pt x="26364" y="23235"/>
                </a:cubicBezTo>
                <a:cubicBezTo>
                  <a:pt x="26336" y="23264"/>
                  <a:pt x="26307" y="23293"/>
                  <a:pt x="26278" y="23322"/>
                </a:cubicBezTo>
                <a:cubicBezTo>
                  <a:pt x="26134" y="23451"/>
                  <a:pt x="25991" y="23595"/>
                  <a:pt x="25847" y="23738"/>
                </a:cubicBezTo>
                <a:cubicBezTo>
                  <a:pt x="25344" y="24227"/>
                  <a:pt x="24827" y="24730"/>
                  <a:pt x="24080" y="24945"/>
                </a:cubicBezTo>
                <a:cubicBezTo>
                  <a:pt x="23577" y="25161"/>
                  <a:pt x="22974" y="25247"/>
                  <a:pt x="22399" y="25333"/>
                </a:cubicBezTo>
                <a:cubicBezTo>
                  <a:pt x="21853" y="25405"/>
                  <a:pt x="21307" y="25491"/>
                  <a:pt x="20819" y="25678"/>
                </a:cubicBezTo>
                <a:cubicBezTo>
                  <a:pt x="20517" y="25764"/>
                  <a:pt x="20244" y="25865"/>
                  <a:pt x="19956" y="25951"/>
                </a:cubicBezTo>
                <a:cubicBezTo>
                  <a:pt x="19640" y="26066"/>
                  <a:pt x="19324" y="26166"/>
                  <a:pt x="19023" y="26267"/>
                </a:cubicBezTo>
                <a:cubicBezTo>
                  <a:pt x="17972" y="26482"/>
                  <a:pt x="16997" y="26584"/>
                  <a:pt x="16050" y="26584"/>
                </a:cubicBezTo>
                <a:cubicBezTo>
                  <a:pt x="15987" y="26584"/>
                  <a:pt x="15924" y="26584"/>
                  <a:pt x="15862" y="26583"/>
                </a:cubicBezTo>
                <a:cubicBezTo>
                  <a:pt x="15431" y="26583"/>
                  <a:pt x="14985" y="26612"/>
                  <a:pt x="14468" y="26669"/>
                </a:cubicBezTo>
                <a:cubicBezTo>
                  <a:pt x="14259" y="26698"/>
                  <a:pt x="14044" y="26713"/>
                  <a:pt x="13827" y="26713"/>
                </a:cubicBezTo>
                <a:cubicBezTo>
                  <a:pt x="13300" y="26713"/>
                  <a:pt x="12756" y="26627"/>
                  <a:pt x="12227" y="26454"/>
                </a:cubicBezTo>
                <a:lnTo>
                  <a:pt x="11882" y="26324"/>
                </a:lnTo>
                <a:cubicBezTo>
                  <a:pt x="11422" y="26166"/>
                  <a:pt x="10948" y="26008"/>
                  <a:pt x="10488" y="25821"/>
                </a:cubicBezTo>
                <a:cubicBezTo>
                  <a:pt x="10230" y="25663"/>
                  <a:pt x="9957" y="25505"/>
                  <a:pt x="9698" y="25347"/>
                </a:cubicBezTo>
                <a:cubicBezTo>
                  <a:pt x="9483" y="25204"/>
                  <a:pt x="9239" y="25060"/>
                  <a:pt x="9009" y="24931"/>
                </a:cubicBezTo>
                <a:cubicBezTo>
                  <a:pt x="8477" y="24629"/>
                  <a:pt x="7989" y="24241"/>
                  <a:pt x="7500" y="23882"/>
                </a:cubicBezTo>
                <a:cubicBezTo>
                  <a:pt x="7184" y="23638"/>
                  <a:pt x="6839" y="23393"/>
                  <a:pt x="6523" y="23164"/>
                </a:cubicBezTo>
                <a:cubicBezTo>
                  <a:pt x="6207" y="22891"/>
                  <a:pt x="5877" y="22618"/>
                  <a:pt x="5575" y="22330"/>
                </a:cubicBezTo>
                <a:cubicBezTo>
                  <a:pt x="5230" y="22029"/>
                  <a:pt x="4885" y="21712"/>
                  <a:pt x="4526" y="21411"/>
                </a:cubicBezTo>
                <a:cubicBezTo>
                  <a:pt x="4153" y="21109"/>
                  <a:pt x="3851" y="20735"/>
                  <a:pt x="3549" y="20362"/>
                </a:cubicBezTo>
                <a:cubicBezTo>
                  <a:pt x="3348" y="20118"/>
                  <a:pt x="3132" y="19859"/>
                  <a:pt x="2917" y="19644"/>
                </a:cubicBezTo>
                <a:lnTo>
                  <a:pt x="2802" y="19514"/>
                </a:lnTo>
                <a:cubicBezTo>
                  <a:pt x="2199" y="18825"/>
                  <a:pt x="1581" y="18121"/>
                  <a:pt x="1064" y="17374"/>
                </a:cubicBezTo>
                <a:cubicBezTo>
                  <a:pt x="963" y="17129"/>
                  <a:pt x="834" y="16899"/>
                  <a:pt x="704" y="16655"/>
                </a:cubicBezTo>
                <a:cubicBezTo>
                  <a:pt x="647" y="16526"/>
                  <a:pt x="575" y="16411"/>
                  <a:pt x="518" y="16282"/>
                </a:cubicBezTo>
                <a:cubicBezTo>
                  <a:pt x="431" y="16124"/>
                  <a:pt x="475" y="15966"/>
                  <a:pt x="518" y="15822"/>
                </a:cubicBezTo>
                <a:cubicBezTo>
                  <a:pt x="532" y="15779"/>
                  <a:pt x="546" y="15736"/>
                  <a:pt x="546" y="15707"/>
                </a:cubicBezTo>
                <a:cubicBezTo>
                  <a:pt x="604" y="15606"/>
                  <a:pt x="618" y="15477"/>
                  <a:pt x="618" y="15348"/>
                </a:cubicBezTo>
                <a:cubicBezTo>
                  <a:pt x="633" y="15247"/>
                  <a:pt x="633" y="15147"/>
                  <a:pt x="676" y="15075"/>
                </a:cubicBezTo>
                <a:cubicBezTo>
                  <a:pt x="719" y="14960"/>
                  <a:pt x="762" y="14859"/>
                  <a:pt x="819" y="14759"/>
                </a:cubicBezTo>
                <a:cubicBezTo>
                  <a:pt x="920" y="14558"/>
                  <a:pt x="1035" y="14342"/>
                  <a:pt x="1092" y="14112"/>
                </a:cubicBezTo>
                <a:cubicBezTo>
                  <a:pt x="1322" y="13595"/>
                  <a:pt x="1710" y="13178"/>
                  <a:pt x="2084" y="12776"/>
                </a:cubicBezTo>
                <a:cubicBezTo>
                  <a:pt x="2342" y="12503"/>
                  <a:pt x="2615" y="12201"/>
                  <a:pt x="2845" y="11871"/>
                </a:cubicBezTo>
                <a:cubicBezTo>
                  <a:pt x="3075" y="11483"/>
                  <a:pt x="3391" y="11138"/>
                  <a:pt x="3678" y="10808"/>
                </a:cubicBezTo>
                <a:lnTo>
                  <a:pt x="3836" y="10635"/>
                </a:lnTo>
                <a:cubicBezTo>
                  <a:pt x="4124" y="10319"/>
                  <a:pt x="4382" y="9989"/>
                  <a:pt x="4627" y="9644"/>
                </a:cubicBezTo>
                <a:cubicBezTo>
                  <a:pt x="4828" y="9371"/>
                  <a:pt x="5058" y="9069"/>
                  <a:pt x="5288" y="8811"/>
                </a:cubicBezTo>
                <a:lnTo>
                  <a:pt x="5302" y="8782"/>
                </a:lnTo>
                <a:cubicBezTo>
                  <a:pt x="5388" y="8566"/>
                  <a:pt x="5546" y="8380"/>
                  <a:pt x="5690" y="8207"/>
                </a:cubicBezTo>
                <a:cubicBezTo>
                  <a:pt x="5805" y="8064"/>
                  <a:pt x="5920" y="7920"/>
                  <a:pt x="6020" y="7748"/>
                </a:cubicBezTo>
                <a:cubicBezTo>
                  <a:pt x="6265" y="7360"/>
                  <a:pt x="6609" y="7029"/>
                  <a:pt x="6954" y="6742"/>
                </a:cubicBezTo>
                <a:cubicBezTo>
                  <a:pt x="7112" y="6613"/>
                  <a:pt x="7241" y="6454"/>
                  <a:pt x="7385" y="6296"/>
                </a:cubicBezTo>
                <a:cubicBezTo>
                  <a:pt x="7543" y="6110"/>
                  <a:pt x="7730" y="5894"/>
                  <a:pt x="7960" y="5736"/>
                </a:cubicBezTo>
                <a:cubicBezTo>
                  <a:pt x="8161" y="5578"/>
                  <a:pt x="8348" y="5377"/>
                  <a:pt x="8520" y="5176"/>
                </a:cubicBezTo>
                <a:cubicBezTo>
                  <a:pt x="8649" y="5032"/>
                  <a:pt x="8779" y="4888"/>
                  <a:pt x="8908" y="4759"/>
                </a:cubicBezTo>
                <a:cubicBezTo>
                  <a:pt x="9267" y="4486"/>
                  <a:pt x="9555" y="4141"/>
                  <a:pt x="9842" y="3811"/>
                </a:cubicBezTo>
                <a:cubicBezTo>
                  <a:pt x="10158" y="3452"/>
                  <a:pt x="10474" y="3078"/>
                  <a:pt x="10876" y="2776"/>
                </a:cubicBezTo>
                <a:cubicBezTo>
                  <a:pt x="11638" y="2187"/>
                  <a:pt x="12500" y="1584"/>
                  <a:pt x="13506" y="981"/>
                </a:cubicBezTo>
                <a:cubicBezTo>
                  <a:pt x="13793" y="779"/>
                  <a:pt x="14123" y="636"/>
                  <a:pt x="14439" y="506"/>
                </a:cubicBezTo>
                <a:cubicBezTo>
                  <a:pt x="14692" y="416"/>
                  <a:pt x="14972" y="371"/>
                  <a:pt x="15270" y="371"/>
                </a:cubicBezTo>
                <a:close/>
                <a:moveTo>
                  <a:pt x="15037" y="1"/>
                </a:moveTo>
                <a:cubicBezTo>
                  <a:pt x="14981" y="1"/>
                  <a:pt x="14926" y="2"/>
                  <a:pt x="14870" y="4"/>
                </a:cubicBezTo>
                <a:cubicBezTo>
                  <a:pt x="14296" y="61"/>
                  <a:pt x="13850" y="291"/>
                  <a:pt x="13391" y="550"/>
                </a:cubicBezTo>
                <a:cubicBezTo>
                  <a:pt x="12586" y="1038"/>
                  <a:pt x="11782" y="1570"/>
                  <a:pt x="11006" y="2130"/>
                </a:cubicBezTo>
                <a:cubicBezTo>
                  <a:pt x="10647" y="2389"/>
                  <a:pt x="10273" y="2662"/>
                  <a:pt x="9986" y="3006"/>
                </a:cubicBezTo>
                <a:cubicBezTo>
                  <a:pt x="9756" y="3179"/>
                  <a:pt x="9583" y="3409"/>
                  <a:pt x="9411" y="3624"/>
                </a:cubicBezTo>
                <a:cubicBezTo>
                  <a:pt x="9239" y="3840"/>
                  <a:pt x="9052" y="4070"/>
                  <a:pt x="8836" y="4242"/>
                </a:cubicBezTo>
                <a:cubicBezTo>
                  <a:pt x="8621" y="4414"/>
                  <a:pt x="8434" y="4615"/>
                  <a:pt x="8262" y="4817"/>
                </a:cubicBezTo>
                <a:cubicBezTo>
                  <a:pt x="8075" y="5018"/>
                  <a:pt x="7874" y="5248"/>
                  <a:pt x="7644" y="5406"/>
                </a:cubicBezTo>
                <a:cubicBezTo>
                  <a:pt x="7457" y="5549"/>
                  <a:pt x="7313" y="5722"/>
                  <a:pt x="7155" y="5880"/>
                </a:cubicBezTo>
                <a:cubicBezTo>
                  <a:pt x="7026" y="6023"/>
                  <a:pt x="6897" y="6167"/>
                  <a:pt x="6753" y="6296"/>
                </a:cubicBezTo>
                <a:cubicBezTo>
                  <a:pt x="6035" y="6857"/>
                  <a:pt x="5517" y="7604"/>
                  <a:pt x="5000" y="8337"/>
                </a:cubicBezTo>
                <a:lnTo>
                  <a:pt x="4842" y="8552"/>
                </a:lnTo>
                <a:cubicBezTo>
                  <a:pt x="4655" y="8897"/>
                  <a:pt x="4397" y="9170"/>
                  <a:pt x="4153" y="9457"/>
                </a:cubicBezTo>
                <a:cubicBezTo>
                  <a:pt x="3951" y="9673"/>
                  <a:pt x="3736" y="9917"/>
                  <a:pt x="3563" y="10176"/>
                </a:cubicBezTo>
                <a:cubicBezTo>
                  <a:pt x="3334" y="10535"/>
                  <a:pt x="3032" y="10865"/>
                  <a:pt x="2759" y="11196"/>
                </a:cubicBezTo>
                <a:cubicBezTo>
                  <a:pt x="2673" y="11282"/>
                  <a:pt x="2587" y="11382"/>
                  <a:pt x="2500" y="11483"/>
                </a:cubicBezTo>
                <a:cubicBezTo>
                  <a:pt x="2342" y="11670"/>
                  <a:pt x="2184" y="11871"/>
                  <a:pt x="2041" y="12058"/>
                </a:cubicBezTo>
                <a:cubicBezTo>
                  <a:pt x="1883" y="12288"/>
                  <a:pt x="1710" y="12532"/>
                  <a:pt x="1509" y="12747"/>
                </a:cubicBezTo>
                <a:cubicBezTo>
                  <a:pt x="1437" y="12819"/>
                  <a:pt x="1380" y="12891"/>
                  <a:pt x="1308" y="12977"/>
                </a:cubicBezTo>
                <a:cubicBezTo>
                  <a:pt x="1035" y="13279"/>
                  <a:pt x="762" y="13581"/>
                  <a:pt x="633" y="14012"/>
                </a:cubicBezTo>
                <a:cubicBezTo>
                  <a:pt x="604" y="14184"/>
                  <a:pt x="518" y="14328"/>
                  <a:pt x="431" y="14486"/>
                </a:cubicBezTo>
                <a:cubicBezTo>
                  <a:pt x="331" y="14673"/>
                  <a:pt x="216" y="14859"/>
                  <a:pt x="202" y="15104"/>
                </a:cubicBezTo>
                <a:lnTo>
                  <a:pt x="202" y="15147"/>
                </a:lnTo>
                <a:cubicBezTo>
                  <a:pt x="245" y="15290"/>
                  <a:pt x="187" y="15434"/>
                  <a:pt x="130" y="15563"/>
                </a:cubicBezTo>
                <a:cubicBezTo>
                  <a:pt x="115" y="15621"/>
                  <a:pt x="87" y="15678"/>
                  <a:pt x="72" y="15750"/>
                </a:cubicBezTo>
                <a:cubicBezTo>
                  <a:pt x="0" y="16138"/>
                  <a:pt x="230" y="16526"/>
                  <a:pt x="431" y="16899"/>
                </a:cubicBezTo>
                <a:cubicBezTo>
                  <a:pt x="532" y="17072"/>
                  <a:pt x="647" y="17259"/>
                  <a:pt x="704" y="17431"/>
                </a:cubicBezTo>
                <a:lnTo>
                  <a:pt x="733" y="17474"/>
                </a:lnTo>
                <a:cubicBezTo>
                  <a:pt x="1351" y="18365"/>
                  <a:pt x="2084" y="19213"/>
                  <a:pt x="2802" y="20017"/>
                </a:cubicBezTo>
                <a:lnTo>
                  <a:pt x="2888" y="20118"/>
                </a:lnTo>
                <a:cubicBezTo>
                  <a:pt x="3003" y="20247"/>
                  <a:pt x="3118" y="20376"/>
                  <a:pt x="3219" y="20506"/>
                </a:cubicBezTo>
                <a:cubicBezTo>
                  <a:pt x="3549" y="20908"/>
                  <a:pt x="3894" y="21325"/>
                  <a:pt x="4325" y="21655"/>
                </a:cubicBezTo>
                <a:cubicBezTo>
                  <a:pt x="4670" y="21942"/>
                  <a:pt x="5015" y="22244"/>
                  <a:pt x="5331" y="22546"/>
                </a:cubicBezTo>
                <a:cubicBezTo>
                  <a:pt x="5862" y="23034"/>
                  <a:pt x="6408" y="23537"/>
                  <a:pt x="7012" y="23925"/>
                </a:cubicBezTo>
                <a:cubicBezTo>
                  <a:pt x="7931" y="24686"/>
                  <a:pt x="8951" y="25304"/>
                  <a:pt x="9813" y="25807"/>
                </a:cubicBezTo>
                <a:cubicBezTo>
                  <a:pt x="10287" y="26152"/>
                  <a:pt x="10819" y="26324"/>
                  <a:pt x="11322" y="26511"/>
                </a:cubicBezTo>
                <a:cubicBezTo>
                  <a:pt x="11494" y="26569"/>
                  <a:pt x="11667" y="26626"/>
                  <a:pt x="11839" y="26698"/>
                </a:cubicBezTo>
                <a:cubicBezTo>
                  <a:pt x="12564" y="26984"/>
                  <a:pt x="13281" y="27126"/>
                  <a:pt x="13951" y="27126"/>
                </a:cubicBezTo>
                <a:cubicBezTo>
                  <a:pt x="14157" y="27126"/>
                  <a:pt x="14358" y="27113"/>
                  <a:pt x="14554" y="27086"/>
                </a:cubicBezTo>
                <a:cubicBezTo>
                  <a:pt x="14997" y="27026"/>
                  <a:pt x="15490" y="26996"/>
                  <a:pt x="16041" y="26996"/>
                </a:cubicBezTo>
                <a:cubicBezTo>
                  <a:pt x="16152" y="26996"/>
                  <a:pt x="16264" y="26997"/>
                  <a:pt x="16379" y="27000"/>
                </a:cubicBezTo>
                <a:cubicBezTo>
                  <a:pt x="17485" y="26971"/>
                  <a:pt x="18520" y="26842"/>
                  <a:pt x="19482" y="26597"/>
                </a:cubicBezTo>
                <a:cubicBezTo>
                  <a:pt x="19755" y="26511"/>
                  <a:pt x="20028" y="26411"/>
                  <a:pt x="20301" y="26324"/>
                </a:cubicBezTo>
                <a:cubicBezTo>
                  <a:pt x="20890" y="26109"/>
                  <a:pt x="21508" y="25908"/>
                  <a:pt x="22155" y="25793"/>
                </a:cubicBezTo>
                <a:cubicBezTo>
                  <a:pt x="23304" y="25649"/>
                  <a:pt x="24482" y="25434"/>
                  <a:pt x="25344" y="24801"/>
                </a:cubicBezTo>
                <a:cubicBezTo>
                  <a:pt x="25502" y="24715"/>
                  <a:pt x="25617" y="24586"/>
                  <a:pt x="25732" y="24471"/>
                </a:cubicBezTo>
                <a:cubicBezTo>
                  <a:pt x="25804" y="24399"/>
                  <a:pt x="25876" y="24313"/>
                  <a:pt x="25962" y="24255"/>
                </a:cubicBezTo>
                <a:cubicBezTo>
                  <a:pt x="26206" y="24069"/>
                  <a:pt x="26422" y="23853"/>
                  <a:pt x="26623" y="23638"/>
                </a:cubicBezTo>
                <a:cubicBezTo>
                  <a:pt x="26953" y="23250"/>
                  <a:pt x="27241" y="22804"/>
                  <a:pt x="27456" y="22316"/>
                </a:cubicBezTo>
                <a:cubicBezTo>
                  <a:pt x="27873" y="21425"/>
                  <a:pt x="28232" y="20606"/>
                  <a:pt x="28390" y="19672"/>
                </a:cubicBezTo>
                <a:cubicBezTo>
                  <a:pt x="28476" y="19313"/>
                  <a:pt x="28620" y="18983"/>
                  <a:pt x="28749" y="18652"/>
                </a:cubicBezTo>
                <a:cubicBezTo>
                  <a:pt x="28950" y="18164"/>
                  <a:pt x="29166" y="17647"/>
                  <a:pt x="29223" y="17072"/>
                </a:cubicBezTo>
                <a:cubicBezTo>
                  <a:pt x="29295" y="16540"/>
                  <a:pt x="29152" y="15951"/>
                  <a:pt x="29008" y="15377"/>
                </a:cubicBezTo>
                <a:lnTo>
                  <a:pt x="28965" y="15204"/>
                </a:lnTo>
                <a:cubicBezTo>
                  <a:pt x="28936" y="15104"/>
                  <a:pt x="28922" y="15017"/>
                  <a:pt x="28893" y="14917"/>
                </a:cubicBezTo>
                <a:cubicBezTo>
                  <a:pt x="28835" y="14687"/>
                  <a:pt x="28764" y="14443"/>
                  <a:pt x="28663" y="14198"/>
                </a:cubicBezTo>
                <a:cubicBezTo>
                  <a:pt x="28534" y="13882"/>
                  <a:pt x="28361" y="13581"/>
                  <a:pt x="28203" y="13279"/>
                </a:cubicBezTo>
                <a:cubicBezTo>
                  <a:pt x="28060" y="13020"/>
                  <a:pt x="27930" y="12747"/>
                  <a:pt x="27801" y="12474"/>
                </a:cubicBezTo>
                <a:cubicBezTo>
                  <a:pt x="27614" y="12101"/>
                  <a:pt x="27471" y="11699"/>
                  <a:pt x="27341" y="11311"/>
                </a:cubicBezTo>
                <a:cubicBezTo>
                  <a:pt x="27226" y="10980"/>
                  <a:pt x="27111" y="10650"/>
                  <a:pt x="26968" y="10334"/>
                </a:cubicBezTo>
                <a:cubicBezTo>
                  <a:pt x="26537" y="9285"/>
                  <a:pt x="25962" y="8265"/>
                  <a:pt x="25517" y="7503"/>
                </a:cubicBezTo>
                <a:lnTo>
                  <a:pt x="25502" y="7475"/>
                </a:lnTo>
                <a:cubicBezTo>
                  <a:pt x="24741" y="6440"/>
                  <a:pt x="23879" y="5463"/>
                  <a:pt x="23132" y="4615"/>
                </a:cubicBezTo>
                <a:lnTo>
                  <a:pt x="23117" y="4601"/>
                </a:lnTo>
                <a:cubicBezTo>
                  <a:pt x="22844" y="4371"/>
                  <a:pt x="22586" y="4113"/>
                  <a:pt x="22327" y="3868"/>
                </a:cubicBezTo>
                <a:cubicBezTo>
                  <a:pt x="21652" y="3236"/>
                  <a:pt x="20948" y="2575"/>
                  <a:pt x="20115" y="2130"/>
                </a:cubicBezTo>
                <a:cubicBezTo>
                  <a:pt x="19655" y="1886"/>
                  <a:pt x="19195" y="1627"/>
                  <a:pt x="18735" y="1383"/>
                </a:cubicBezTo>
                <a:cubicBezTo>
                  <a:pt x="18232" y="1095"/>
                  <a:pt x="17701" y="794"/>
                  <a:pt x="17155" y="521"/>
                </a:cubicBezTo>
                <a:cubicBezTo>
                  <a:pt x="16488" y="174"/>
                  <a:pt x="15759" y="1"/>
                  <a:pt x="15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pic>
        <p:nvPicPr>
          <p:cNvPr id="23" name="Google Shape;23;p3"/>
          <p:cNvPicPr preferRelativeResize="0"/>
          <p:nvPr/>
        </p:nvPicPr>
        <p:blipFill rotWithShape="1">
          <a:blip r:embed="rId2">
            <a:alphaModFix/>
          </a:blip>
          <a:srcRect/>
          <a:stretch/>
        </p:blipFill>
        <p:spPr>
          <a:xfrm>
            <a:off x="-25" y="0"/>
            <a:ext cx="9144000" cy="5143500"/>
          </a:xfrm>
          <a:prstGeom prst="rect">
            <a:avLst/>
          </a:prstGeom>
          <a:noFill/>
          <a:ln>
            <a:noFill/>
          </a:ln>
        </p:spPr>
      </p:pic>
      <p:sp>
        <p:nvSpPr>
          <p:cNvPr id="24" name="Google Shape;24;p3"/>
          <p:cNvSpPr/>
          <p:nvPr/>
        </p:nvSpPr>
        <p:spPr>
          <a:xfrm rot="927841" flipH="1">
            <a:off x="-523256" y="3993119"/>
            <a:ext cx="2472959" cy="2133766"/>
          </a:xfrm>
          <a:custGeom>
            <a:avLst/>
            <a:gdLst/>
            <a:ahLst/>
            <a:cxnLst/>
            <a:rect l="l" t="t" r="r" b="b"/>
            <a:pathLst>
              <a:path w="25273" h="21806" extrusionOk="0">
                <a:moveTo>
                  <a:pt x="15276" y="227"/>
                </a:moveTo>
                <a:cubicBezTo>
                  <a:pt x="15276" y="227"/>
                  <a:pt x="15275" y="228"/>
                  <a:pt x="15273" y="231"/>
                </a:cubicBezTo>
                <a:cubicBezTo>
                  <a:pt x="15273" y="231"/>
                  <a:pt x="15273" y="231"/>
                  <a:pt x="15273" y="231"/>
                </a:cubicBezTo>
                <a:lnTo>
                  <a:pt x="15273" y="231"/>
                </a:lnTo>
                <a:cubicBezTo>
                  <a:pt x="15275" y="228"/>
                  <a:pt x="15276" y="227"/>
                  <a:pt x="15276" y="227"/>
                </a:cubicBezTo>
                <a:close/>
                <a:moveTo>
                  <a:pt x="8031" y="302"/>
                </a:moveTo>
                <a:lnTo>
                  <a:pt x="8089" y="345"/>
                </a:lnTo>
                <a:cubicBezTo>
                  <a:pt x="8089" y="345"/>
                  <a:pt x="8089" y="345"/>
                  <a:pt x="8089" y="360"/>
                </a:cubicBezTo>
                <a:lnTo>
                  <a:pt x="8060" y="360"/>
                </a:lnTo>
                <a:cubicBezTo>
                  <a:pt x="7960" y="360"/>
                  <a:pt x="7974" y="317"/>
                  <a:pt x="8031" y="302"/>
                </a:cubicBezTo>
                <a:close/>
                <a:moveTo>
                  <a:pt x="8233" y="345"/>
                </a:moveTo>
                <a:cubicBezTo>
                  <a:pt x="8233" y="360"/>
                  <a:pt x="8204" y="360"/>
                  <a:pt x="8175" y="360"/>
                </a:cubicBezTo>
                <a:cubicBezTo>
                  <a:pt x="8189" y="345"/>
                  <a:pt x="8218" y="345"/>
                  <a:pt x="8233" y="345"/>
                </a:cubicBezTo>
                <a:close/>
                <a:moveTo>
                  <a:pt x="16953" y="360"/>
                </a:moveTo>
                <a:lnTo>
                  <a:pt x="16953" y="360"/>
                </a:lnTo>
                <a:cubicBezTo>
                  <a:pt x="16953" y="360"/>
                  <a:pt x="16953" y="360"/>
                  <a:pt x="16953" y="360"/>
                </a:cubicBezTo>
                <a:close/>
                <a:moveTo>
                  <a:pt x="12668" y="286"/>
                </a:moveTo>
                <a:cubicBezTo>
                  <a:pt x="12690" y="286"/>
                  <a:pt x="12709" y="290"/>
                  <a:pt x="12715" y="302"/>
                </a:cubicBezTo>
                <a:lnTo>
                  <a:pt x="12701" y="331"/>
                </a:lnTo>
                <a:lnTo>
                  <a:pt x="12701" y="345"/>
                </a:lnTo>
                <a:cubicBezTo>
                  <a:pt x="12679" y="356"/>
                  <a:pt x="12624" y="384"/>
                  <a:pt x="12593" y="384"/>
                </a:cubicBezTo>
                <a:cubicBezTo>
                  <a:pt x="12583" y="384"/>
                  <a:pt x="12575" y="381"/>
                  <a:pt x="12571" y="374"/>
                </a:cubicBezTo>
                <a:cubicBezTo>
                  <a:pt x="12557" y="345"/>
                  <a:pt x="12571" y="317"/>
                  <a:pt x="12586" y="302"/>
                </a:cubicBezTo>
                <a:cubicBezTo>
                  <a:pt x="12602" y="294"/>
                  <a:pt x="12638" y="286"/>
                  <a:pt x="12668" y="286"/>
                </a:cubicBezTo>
                <a:close/>
                <a:moveTo>
                  <a:pt x="15351" y="298"/>
                </a:moveTo>
                <a:cubicBezTo>
                  <a:pt x="15370" y="298"/>
                  <a:pt x="15422" y="319"/>
                  <a:pt x="15445" y="331"/>
                </a:cubicBezTo>
                <a:cubicBezTo>
                  <a:pt x="15474" y="345"/>
                  <a:pt x="15459" y="360"/>
                  <a:pt x="15431" y="374"/>
                </a:cubicBezTo>
                <a:lnTo>
                  <a:pt x="15416" y="389"/>
                </a:lnTo>
                <a:cubicBezTo>
                  <a:pt x="15406" y="395"/>
                  <a:pt x="15398" y="398"/>
                  <a:pt x="15392" y="398"/>
                </a:cubicBezTo>
                <a:cubicBezTo>
                  <a:pt x="15372" y="398"/>
                  <a:pt x="15370" y="371"/>
                  <a:pt x="15359" y="360"/>
                </a:cubicBezTo>
                <a:cubicBezTo>
                  <a:pt x="15359" y="345"/>
                  <a:pt x="15344" y="317"/>
                  <a:pt x="15344" y="302"/>
                </a:cubicBezTo>
                <a:cubicBezTo>
                  <a:pt x="15344" y="300"/>
                  <a:pt x="15347" y="298"/>
                  <a:pt x="15351" y="298"/>
                </a:cubicBezTo>
                <a:close/>
                <a:moveTo>
                  <a:pt x="14582" y="135"/>
                </a:moveTo>
                <a:cubicBezTo>
                  <a:pt x="14588" y="135"/>
                  <a:pt x="14594" y="138"/>
                  <a:pt x="14597" y="144"/>
                </a:cubicBezTo>
                <a:cubicBezTo>
                  <a:pt x="14626" y="159"/>
                  <a:pt x="14640" y="173"/>
                  <a:pt x="14655" y="187"/>
                </a:cubicBezTo>
                <a:lnTo>
                  <a:pt x="14655" y="202"/>
                </a:lnTo>
                <a:cubicBezTo>
                  <a:pt x="14640" y="245"/>
                  <a:pt x="14626" y="288"/>
                  <a:pt x="14626" y="317"/>
                </a:cubicBezTo>
                <a:lnTo>
                  <a:pt x="14626" y="360"/>
                </a:lnTo>
                <a:cubicBezTo>
                  <a:pt x="14669" y="403"/>
                  <a:pt x="14655" y="432"/>
                  <a:pt x="14626" y="432"/>
                </a:cubicBezTo>
                <a:lnTo>
                  <a:pt x="14597" y="417"/>
                </a:lnTo>
                <a:lnTo>
                  <a:pt x="14583" y="403"/>
                </a:lnTo>
                <a:cubicBezTo>
                  <a:pt x="14597" y="389"/>
                  <a:pt x="14612" y="331"/>
                  <a:pt x="14612" y="302"/>
                </a:cubicBezTo>
                <a:cubicBezTo>
                  <a:pt x="14597" y="288"/>
                  <a:pt x="14554" y="216"/>
                  <a:pt x="14540" y="187"/>
                </a:cubicBezTo>
                <a:cubicBezTo>
                  <a:pt x="14529" y="165"/>
                  <a:pt x="14560" y="135"/>
                  <a:pt x="14582" y="135"/>
                </a:cubicBezTo>
                <a:close/>
                <a:moveTo>
                  <a:pt x="14506" y="268"/>
                </a:moveTo>
                <a:cubicBezTo>
                  <a:pt x="14518" y="268"/>
                  <a:pt x="14540" y="278"/>
                  <a:pt x="14540" y="288"/>
                </a:cubicBezTo>
                <a:cubicBezTo>
                  <a:pt x="14554" y="302"/>
                  <a:pt x="14525" y="389"/>
                  <a:pt x="14540" y="417"/>
                </a:cubicBezTo>
                <a:cubicBezTo>
                  <a:pt x="14540" y="446"/>
                  <a:pt x="14554" y="475"/>
                  <a:pt x="14554" y="475"/>
                </a:cubicBezTo>
                <a:cubicBezTo>
                  <a:pt x="14545" y="475"/>
                  <a:pt x="14535" y="481"/>
                  <a:pt x="14525" y="481"/>
                </a:cubicBezTo>
                <a:cubicBezTo>
                  <a:pt x="14521" y="481"/>
                  <a:pt x="14516" y="480"/>
                  <a:pt x="14511" y="475"/>
                </a:cubicBezTo>
                <a:lnTo>
                  <a:pt x="14511" y="460"/>
                </a:lnTo>
                <a:lnTo>
                  <a:pt x="14482" y="417"/>
                </a:lnTo>
                <a:cubicBezTo>
                  <a:pt x="14468" y="374"/>
                  <a:pt x="14425" y="331"/>
                  <a:pt x="14410" y="317"/>
                </a:cubicBezTo>
                <a:lnTo>
                  <a:pt x="14425" y="288"/>
                </a:lnTo>
                <a:lnTo>
                  <a:pt x="14454" y="288"/>
                </a:lnTo>
                <a:cubicBezTo>
                  <a:pt x="14462" y="296"/>
                  <a:pt x="14470" y="305"/>
                  <a:pt x="14476" y="305"/>
                </a:cubicBezTo>
                <a:cubicBezTo>
                  <a:pt x="14480" y="305"/>
                  <a:pt x="14482" y="300"/>
                  <a:pt x="14482" y="288"/>
                </a:cubicBezTo>
                <a:lnTo>
                  <a:pt x="14497" y="274"/>
                </a:lnTo>
                <a:cubicBezTo>
                  <a:pt x="14497" y="269"/>
                  <a:pt x="14500" y="268"/>
                  <a:pt x="14506" y="268"/>
                </a:cubicBezTo>
                <a:close/>
                <a:moveTo>
                  <a:pt x="2122" y="302"/>
                </a:moveTo>
                <a:cubicBezTo>
                  <a:pt x="2125" y="302"/>
                  <a:pt x="2127" y="307"/>
                  <a:pt x="2127" y="317"/>
                </a:cubicBezTo>
                <a:lnTo>
                  <a:pt x="2127" y="331"/>
                </a:lnTo>
                <a:lnTo>
                  <a:pt x="2170" y="389"/>
                </a:lnTo>
                <a:cubicBezTo>
                  <a:pt x="2155" y="417"/>
                  <a:pt x="2112" y="460"/>
                  <a:pt x="2098" y="475"/>
                </a:cubicBezTo>
                <a:lnTo>
                  <a:pt x="2069" y="489"/>
                </a:lnTo>
                <a:cubicBezTo>
                  <a:pt x="2065" y="493"/>
                  <a:pt x="2061" y="495"/>
                  <a:pt x="2057" y="495"/>
                </a:cubicBezTo>
                <a:cubicBezTo>
                  <a:pt x="2047" y="495"/>
                  <a:pt x="2040" y="485"/>
                  <a:pt x="2040" y="475"/>
                </a:cubicBezTo>
                <a:cubicBezTo>
                  <a:pt x="2040" y="460"/>
                  <a:pt x="2112" y="389"/>
                  <a:pt x="2112" y="345"/>
                </a:cubicBezTo>
                <a:cubicBezTo>
                  <a:pt x="2112" y="318"/>
                  <a:pt x="2118" y="302"/>
                  <a:pt x="2122" y="302"/>
                </a:cubicBezTo>
                <a:close/>
                <a:moveTo>
                  <a:pt x="8089" y="403"/>
                </a:moveTo>
                <a:cubicBezTo>
                  <a:pt x="8075" y="417"/>
                  <a:pt x="8060" y="446"/>
                  <a:pt x="8060" y="460"/>
                </a:cubicBezTo>
                <a:cubicBezTo>
                  <a:pt x="8075" y="475"/>
                  <a:pt x="8060" y="489"/>
                  <a:pt x="8060" y="504"/>
                </a:cubicBezTo>
                <a:lnTo>
                  <a:pt x="8046" y="489"/>
                </a:lnTo>
                <a:cubicBezTo>
                  <a:pt x="8046" y="489"/>
                  <a:pt x="8031" y="489"/>
                  <a:pt x="8031" y="475"/>
                </a:cubicBezTo>
                <a:cubicBezTo>
                  <a:pt x="8003" y="446"/>
                  <a:pt x="7988" y="432"/>
                  <a:pt x="7988" y="417"/>
                </a:cubicBezTo>
                <a:cubicBezTo>
                  <a:pt x="8017" y="403"/>
                  <a:pt x="8060" y="403"/>
                  <a:pt x="8089" y="403"/>
                </a:cubicBezTo>
                <a:close/>
                <a:moveTo>
                  <a:pt x="8204" y="374"/>
                </a:moveTo>
                <a:cubicBezTo>
                  <a:pt x="8204" y="389"/>
                  <a:pt x="8247" y="460"/>
                  <a:pt x="8218" y="489"/>
                </a:cubicBezTo>
                <a:cubicBezTo>
                  <a:pt x="8214" y="503"/>
                  <a:pt x="8209" y="508"/>
                  <a:pt x="8205" y="508"/>
                </a:cubicBezTo>
                <a:cubicBezTo>
                  <a:pt x="8198" y="508"/>
                  <a:pt x="8194" y="485"/>
                  <a:pt x="8204" y="475"/>
                </a:cubicBezTo>
                <a:cubicBezTo>
                  <a:pt x="8218" y="460"/>
                  <a:pt x="8161" y="432"/>
                  <a:pt x="8132" y="432"/>
                </a:cubicBezTo>
                <a:cubicBezTo>
                  <a:pt x="8118" y="432"/>
                  <a:pt x="8132" y="403"/>
                  <a:pt x="8132" y="389"/>
                </a:cubicBezTo>
                <a:cubicBezTo>
                  <a:pt x="8175" y="389"/>
                  <a:pt x="8204" y="374"/>
                  <a:pt x="8204" y="374"/>
                </a:cubicBezTo>
                <a:close/>
                <a:moveTo>
                  <a:pt x="3175" y="475"/>
                </a:moveTo>
                <a:cubicBezTo>
                  <a:pt x="3190" y="475"/>
                  <a:pt x="3204" y="504"/>
                  <a:pt x="3218" y="532"/>
                </a:cubicBezTo>
                <a:lnTo>
                  <a:pt x="3218" y="547"/>
                </a:lnTo>
                <a:cubicBezTo>
                  <a:pt x="3197" y="554"/>
                  <a:pt x="3172" y="557"/>
                  <a:pt x="3152" y="557"/>
                </a:cubicBezTo>
                <a:cubicBezTo>
                  <a:pt x="3132" y="557"/>
                  <a:pt x="3118" y="554"/>
                  <a:pt x="3118" y="547"/>
                </a:cubicBezTo>
                <a:cubicBezTo>
                  <a:pt x="3103" y="547"/>
                  <a:pt x="3103" y="532"/>
                  <a:pt x="3089" y="518"/>
                </a:cubicBezTo>
                <a:lnTo>
                  <a:pt x="3103" y="518"/>
                </a:lnTo>
                <a:cubicBezTo>
                  <a:pt x="3132" y="504"/>
                  <a:pt x="3147" y="475"/>
                  <a:pt x="3175" y="475"/>
                </a:cubicBezTo>
                <a:close/>
                <a:moveTo>
                  <a:pt x="14425" y="446"/>
                </a:moveTo>
                <a:cubicBezTo>
                  <a:pt x="14439" y="446"/>
                  <a:pt x="14468" y="446"/>
                  <a:pt x="14482" y="475"/>
                </a:cubicBezTo>
                <a:lnTo>
                  <a:pt x="14482" y="518"/>
                </a:lnTo>
                <a:lnTo>
                  <a:pt x="14482" y="532"/>
                </a:lnTo>
                <a:cubicBezTo>
                  <a:pt x="14482" y="550"/>
                  <a:pt x="14477" y="562"/>
                  <a:pt x="14469" y="562"/>
                </a:cubicBezTo>
                <a:cubicBezTo>
                  <a:pt x="14465" y="562"/>
                  <a:pt x="14459" y="558"/>
                  <a:pt x="14454" y="547"/>
                </a:cubicBezTo>
                <a:cubicBezTo>
                  <a:pt x="14439" y="532"/>
                  <a:pt x="14425" y="460"/>
                  <a:pt x="14425" y="446"/>
                </a:cubicBezTo>
                <a:close/>
                <a:moveTo>
                  <a:pt x="17024" y="478"/>
                </a:moveTo>
                <a:cubicBezTo>
                  <a:pt x="17047" y="478"/>
                  <a:pt x="17068" y="482"/>
                  <a:pt x="17068" y="489"/>
                </a:cubicBezTo>
                <a:cubicBezTo>
                  <a:pt x="17083" y="489"/>
                  <a:pt x="17068" y="532"/>
                  <a:pt x="17068" y="547"/>
                </a:cubicBezTo>
                <a:cubicBezTo>
                  <a:pt x="17068" y="547"/>
                  <a:pt x="17040" y="532"/>
                  <a:pt x="17040" y="518"/>
                </a:cubicBezTo>
                <a:cubicBezTo>
                  <a:pt x="17040" y="504"/>
                  <a:pt x="17025" y="504"/>
                  <a:pt x="17025" y="504"/>
                </a:cubicBezTo>
                <a:lnTo>
                  <a:pt x="17025" y="518"/>
                </a:lnTo>
                <a:lnTo>
                  <a:pt x="16982" y="575"/>
                </a:lnTo>
                <a:cubicBezTo>
                  <a:pt x="16953" y="547"/>
                  <a:pt x="16939" y="518"/>
                  <a:pt x="16939" y="518"/>
                </a:cubicBezTo>
                <a:cubicBezTo>
                  <a:pt x="16939" y="518"/>
                  <a:pt x="16953" y="504"/>
                  <a:pt x="16968" y="489"/>
                </a:cubicBezTo>
                <a:cubicBezTo>
                  <a:pt x="16975" y="482"/>
                  <a:pt x="17000" y="478"/>
                  <a:pt x="17024" y="478"/>
                </a:cubicBezTo>
                <a:close/>
                <a:moveTo>
                  <a:pt x="16110" y="434"/>
                </a:moveTo>
                <a:cubicBezTo>
                  <a:pt x="16113" y="434"/>
                  <a:pt x="16116" y="437"/>
                  <a:pt x="16120" y="446"/>
                </a:cubicBezTo>
                <a:cubicBezTo>
                  <a:pt x="16126" y="458"/>
                  <a:pt x="16132" y="463"/>
                  <a:pt x="16140" y="463"/>
                </a:cubicBezTo>
                <a:cubicBezTo>
                  <a:pt x="16149" y="463"/>
                  <a:pt x="16161" y="454"/>
                  <a:pt x="16178" y="446"/>
                </a:cubicBezTo>
                <a:cubicBezTo>
                  <a:pt x="16178" y="446"/>
                  <a:pt x="16190" y="452"/>
                  <a:pt x="16199" y="452"/>
                </a:cubicBezTo>
                <a:cubicBezTo>
                  <a:pt x="16203" y="452"/>
                  <a:pt x="16206" y="451"/>
                  <a:pt x="16206" y="446"/>
                </a:cubicBezTo>
                <a:cubicBezTo>
                  <a:pt x="16211" y="442"/>
                  <a:pt x="16215" y="440"/>
                  <a:pt x="16219" y="440"/>
                </a:cubicBezTo>
                <a:cubicBezTo>
                  <a:pt x="16229" y="440"/>
                  <a:pt x="16239" y="450"/>
                  <a:pt x="16250" y="460"/>
                </a:cubicBezTo>
                <a:cubicBezTo>
                  <a:pt x="16264" y="475"/>
                  <a:pt x="16250" y="475"/>
                  <a:pt x="16250" y="504"/>
                </a:cubicBezTo>
                <a:lnTo>
                  <a:pt x="16235" y="547"/>
                </a:lnTo>
                <a:cubicBezTo>
                  <a:pt x="16217" y="574"/>
                  <a:pt x="16186" y="590"/>
                  <a:pt x="16155" y="590"/>
                </a:cubicBezTo>
                <a:cubicBezTo>
                  <a:pt x="16138" y="590"/>
                  <a:pt x="16121" y="586"/>
                  <a:pt x="16106" y="575"/>
                </a:cubicBezTo>
                <a:lnTo>
                  <a:pt x="16091" y="504"/>
                </a:lnTo>
                <a:cubicBezTo>
                  <a:pt x="16091" y="489"/>
                  <a:pt x="16077" y="475"/>
                  <a:pt x="16091" y="460"/>
                </a:cubicBezTo>
                <a:cubicBezTo>
                  <a:pt x="16101" y="451"/>
                  <a:pt x="16104" y="434"/>
                  <a:pt x="16110" y="434"/>
                </a:cubicBezTo>
                <a:close/>
                <a:moveTo>
                  <a:pt x="16379" y="446"/>
                </a:moveTo>
                <a:lnTo>
                  <a:pt x="16422" y="460"/>
                </a:lnTo>
                <a:lnTo>
                  <a:pt x="16436" y="475"/>
                </a:lnTo>
                <a:cubicBezTo>
                  <a:pt x="16436" y="489"/>
                  <a:pt x="16436" y="504"/>
                  <a:pt x="16436" y="518"/>
                </a:cubicBezTo>
                <a:lnTo>
                  <a:pt x="16422" y="532"/>
                </a:lnTo>
                <a:lnTo>
                  <a:pt x="16408" y="532"/>
                </a:lnTo>
                <a:cubicBezTo>
                  <a:pt x="16393" y="532"/>
                  <a:pt x="16393" y="547"/>
                  <a:pt x="16393" y="561"/>
                </a:cubicBezTo>
                <a:lnTo>
                  <a:pt x="16393" y="575"/>
                </a:lnTo>
                <a:lnTo>
                  <a:pt x="16393" y="590"/>
                </a:lnTo>
                <a:cubicBezTo>
                  <a:pt x="16391" y="592"/>
                  <a:pt x="16387" y="594"/>
                  <a:pt x="16384" y="594"/>
                </a:cubicBezTo>
                <a:cubicBezTo>
                  <a:pt x="16368" y="594"/>
                  <a:pt x="16342" y="570"/>
                  <a:pt x="16307" y="547"/>
                </a:cubicBezTo>
                <a:lnTo>
                  <a:pt x="16293" y="504"/>
                </a:lnTo>
                <a:lnTo>
                  <a:pt x="16278" y="504"/>
                </a:lnTo>
                <a:cubicBezTo>
                  <a:pt x="16293" y="489"/>
                  <a:pt x="16336" y="460"/>
                  <a:pt x="16379" y="446"/>
                </a:cubicBezTo>
                <a:close/>
                <a:moveTo>
                  <a:pt x="16860" y="471"/>
                </a:moveTo>
                <a:cubicBezTo>
                  <a:pt x="16872" y="471"/>
                  <a:pt x="16882" y="499"/>
                  <a:pt x="16882" y="547"/>
                </a:cubicBezTo>
                <a:lnTo>
                  <a:pt x="16853" y="561"/>
                </a:lnTo>
                <a:cubicBezTo>
                  <a:pt x="16839" y="590"/>
                  <a:pt x="16824" y="604"/>
                  <a:pt x="16824" y="604"/>
                </a:cubicBezTo>
                <a:lnTo>
                  <a:pt x="16810" y="604"/>
                </a:lnTo>
                <a:cubicBezTo>
                  <a:pt x="16810" y="575"/>
                  <a:pt x="16795" y="561"/>
                  <a:pt x="16795" y="547"/>
                </a:cubicBezTo>
                <a:lnTo>
                  <a:pt x="16767" y="504"/>
                </a:lnTo>
                <a:cubicBezTo>
                  <a:pt x="16781" y="504"/>
                  <a:pt x="16839" y="489"/>
                  <a:pt x="16853" y="475"/>
                </a:cubicBezTo>
                <a:cubicBezTo>
                  <a:pt x="16855" y="472"/>
                  <a:pt x="16858" y="471"/>
                  <a:pt x="16860" y="471"/>
                </a:cubicBezTo>
                <a:close/>
                <a:moveTo>
                  <a:pt x="17600" y="478"/>
                </a:moveTo>
                <a:cubicBezTo>
                  <a:pt x="17618" y="478"/>
                  <a:pt x="17636" y="482"/>
                  <a:pt x="17643" y="489"/>
                </a:cubicBezTo>
                <a:lnTo>
                  <a:pt x="17643" y="504"/>
                </a:lnTo>
                <a:lnTo>
                  <a:pt x="17643" y="547"/>
                </a:lnTo>
                <a:cubicBezTo>
                  <a:pt x="17629" y="518"/>
                  <a:pt x="17614" y="518"/>
                  <a:pt x="17600" y="518"/>
                </a:cubicBezTo>
                <a:cubicBezTo>
                  <a:pt x="17600" y="532"/>
                  <a:pt x="17614" y="561"/>
                  <a:pt x="17614" y="575"/>
                </a:cubicBezTo>
                <a:cubicBezTo>
                  <a:pt x="17614" y="590"/>
                  <a:pt x="17614" y="604"/>
                  <a:pt x="17600" y="618"/>
                </a:cubicBezTo>
                <a:cubicBezTo>
                  <a:pt x="17600" y="618"/>
                  <a:pt x="17586" y="604"/>
                  <a:pt x="17571" y="604"/>
                </a:cubicBezTo>
                <a:lnTo>
                  <a:pt x="17557" y="575"/>
                </a:lnTo>
                <a:cubicBezTo>
                  <a:pt x="17543" y="532"/>
                  <a:pt x="17543" y="489"/>
                  <a:pt x="17557" y="489"/>
                </a:cubicBezTo>
                <a:cubicBezTo>
                  <a:pt x="17564" y="482"/>
                  <a:pt x="17582" y="478"/>
                  <a:pt x="17600" y="478"/>
                </a:cubicBezTo>
                <a:close/>
                <a:moveTo>
                  <a:pt x="17454" y="495"/>
                </a:moveTo>
                <a:cubicBezTo>
                  <a:pt x="17460" y="495"/>
                  <a:pt x="17465" y="498"/>
                  <a:pt x="17471" y="504"/>
                </a:cubicBezTo>
                <a:cubicBezTo>
                  <a:pt x="17485" y="532"/>
                  <a:pt x="17428" y="561"/>
                  <a:pt x="17413" y="575"/>
                </a:cubicBezTo>
                <a:lnTo>
                  <a:pt x="17413" y="604"/>
                </a:lnTo>
                <a:lnTo>
                  <a:pt x="17428" y="647"/>
                </a:lnTo>
                <a:cubicBezTo>
                  <a:pt x="17427" y="648"/>
                  <a:pt x="17426" y="649"/>
                  <a:pt x="17425" y="649"/>
                </a:cubicBezTo>
                <a:cubicBezTo>
                  <a:pt x="17411" y="649"/>
                  <a:pt x="17400" y="559"/>
                  <a:pt x="17413" y="532"/>
                </a:cubicBezTo>
                <a:cubicBezTo>
                  <a:pt x="17431" y="505"/>
                  <a:pt x="17444" y="495"/>
                  <a:pt x="17454" y="495"/>
                </a:cubicBezTo>
                <a:close/>
                <a:moveTo>
                  <a:pt x="18591" y="676"/>
                </a:moveTo>
                <a:cubicBezTo>
                  <a:pt x="18606" y="676"/>
                  <a:pt x="18620" y="690"/>
                  <a:pt x="18620" y="705"/>
                </a:cubicBezTo>
                <a:cubicBezTo>
                  <a:pt x="18620" y="719"/>
                  <a:pt x="18563" y="776"/>
                  <a:pt x="18548" y="776"/>
                </a:cubicBezTo>
                <a:cubicBezTo>
                  <a:pt x="18534" y="776"/>
                  <a:pt x="18520" y="791"/>
                  <a:pt x="18505" y="791"/>
                </a:cubicBezTo>
                <a:lnTo>
                  <a:pt x="18491" y="776"/>
                </a:lnTo>
                <a:lnTo>
                  <a:pt x="18476" y="719"/>
                </a:lnTo>
                <a:cubicBezTo>
                  <a:pt x="18505" y="690"/>
                  <a:pt x="18563" y="676"/>
                  <a:pt x="18591" y="676"/>
                </a:cubicBezTo>
                <a:close/>
                <a:moveTo>
                  <a:pt x="10282" y="738"/>
                </a:moveTo>
                <a:cubicBezTo>
                  <a:pt x="10345" y="738"/>
                  <a:pt x="10385" y="820"/>
                  <a:pt x="10445" y="820"/>
                </a:cubicBezTo>
                <a:cubicBezTo>
                  <a:pt x="10429" y="823"/>
                  <a:pt x="10413" y="825"/>
                  <a:pt x="10397" y="825"/>
                </a:cubicBezTo>
                <a:cubicBezTo>
                  <a:pt x="10342" y="825"/>
                  <a:pt x="10289" y="803"/>
                  <a:pt x="10244" y="748"/>
                </a:cubicBezTo>
                <a:cubicBezTo>
                  <a:pt x="10258" y="741"/>
                  <a:pt x="10270" y="738"/>
                  <a:pt x="10282" y="738"/>
                </a:cubicBezTo>
                <a:close/>
                <a:moveTo>
                  <a:pt x="2778" y="723"/>
                </a:moveTo>
                <a:cubicBezTo>
                  <a:pt x="2784" y="723"/>
                  <a:pt x="2787" y="726"/>
                  <a:pt x="2787" y="733"/>
                </a:cubicBezTo>
                <a:cubicBezTo>
                  <a:pt x="2787" y="733"/>
                  <a:pt x="2787" y="762"/>
                  <a:pt x="2802" y="762"/>
                </a:cubicBezTo>
                <a:lnTo>
                  <a:pt x="2831" y="762"/>
                </a:lnTo>
                <a:cubicBezTo>
                  <a:pt x="2845" y="762"/>
                  <a:pt x="2845" y="776"/>
                  <a:pt x="2831" y="791"/>
                </a:cubicBezTo>
                <a:lnTo>
                  <a:pt x="2831" y="805"/>
                </a:lnTo>
                <a:lnTo>
                  <a:pt x="2802" y="820"/>
                </a:lnTo>
                <a:cubicBezTo>
                  <a:pt x="2793" y="829"/>
                  <a:pt x="2785" y="832"/>
                  <a:pt x="2779" y="832"/>
                </a:cubicBezTo>
                <a:cubicBezTo>
                  <a:pt x="2764" y="832"/>
                  <a:pt x="2754" y="815"/>
                  <a:pt x="2744" y="805"/>
                </a:cubicBezTo>
                <a:cubicBezTo>
                  <a:pt x="2744" y="776"/>
                  <a:pt x="2744" y="776"/>
                  <a:pt x="2730" y="776"/>
                </a:cubicBezTo>
                <a:lnTo>
                  <a:pt x="2730" y="791"/>
                </a:lnTo>
                <a:cubicBezTo>
                  <a:pt x="2716" y="805"/>
                  <a:pt x="2716" y="820"/>
                  <a:pt x="2701" y="834"/>
                </a:cubicBezTo>
                <a:cubicBezTo>
                  <a:pt x="2701" y="834"/>
                  <a:pt x="2687" y="820"/>
                  <a:pt x="2687" y="820"/>
                </a:cubicBezTo>
                <a:lnTo>
                  <a:pt x="2687" y="805"/>
                </a:lnTo>
                <a:cubicBezTo>
                  <a:pt x="2687" y="791"/>
                  <a:pt x="2730" y="733"/>
                  <a:pt x="2759" y="733"/>
                </a:cubicBezTo>
                <a:cubicBezTo>
                  <a:pt x="2766" y="726"/>
                  <a:pt x="2773" y="723"/>
                  <a:pt x="2778" y="723"/>
                </a:cubicBezTo>
                <a:close/>
                <a:moveTo>
                  <a:pt x="22488" y="825"/>
                </a:moveTo>
                <a:cubicBezTo>
                  <a:pt x="22482" y="825"/>
                  <a:pt x="22476" y="828"/>
                  <a:pt x="22471" y="834"/>
                </a:cubicBezTo>
                <a:cubicBezTo>
                  <a:pt x="22456" y="863"/>
                  <a:pt x="22427" y="920"/>
                  <a:pt x="22427" y="935"/>
                </a:cubicBezTo>
                <a:cubicBezTo>
                  <a:pt x="22427" y="935"/>
                  <a:pt x="22440" y="941"/>
                  <a:pt x="22457" y="941"/>
                </a:cubicBezTo>
                <a:cubicBezTo>
                  <a:pt x="22466" y="941"/>
                  <a:pt x="22475" y="939"/>
                  <a:pt x="22485" y="935"/>
                </a:cubicBezTo>
                <a:cubicBezTo>
                  <a:pt x="22499" y="935"/>
                  <a:pt x="22528" y="877"/>
                  <a:pt x="22514" y="848"/>
                </a:cubicBezTo>
                <a:cubicBezTo>
                  <a:pt x="22505" y="832"/>
                  <a:pt x="22497" y="825"/>
                  <a:pt x="22488" y="825"/>
                </a:cubicBezTo>
                <a:close/>
                <a:moveTo>
                  <a:pt x="3348" y="733"/>
                </a:moveTo>
                <a:cubicBezTo>
                  <a:pt x="3362" y="733"/>
                  <a:pt x="3405" y="805"/>
                  <a:pt x="3405" y="820"/>
                </a:cubicBezTo>
                <a:cubicBezTo>
                  <a:pt x="3420" y="848"/>
                  <a:pt x="3448" y="906"/>
                  <a:pt x="3463" y="920"/>
                </a:cubicBezTo>
                <a:cubicBezTo>
                  <a:pt x="3477" y="935"/>
                  <a:pt x="3463" y="949"/>
                  <a:pt x="3434" y="949"/>
                </a:cubicBezTo>
                <a:cubicBezTo>
                  <a:pt x="3391" y="949"/>
                  <a:pt x="3319" y="805"/>
                  <a:pt x="3305" y="791"/>
                </a:cubicBezTo>
                <a:cubicBezTo>
                  <a:pt x="3305" y="776"/>
                  <a:pt x="3305" y="748"/>
                  <a:pt x="3319" y="748"/>
                </a:cubicBezTo>
                <a:lnTo>
                  <a:pt x="3319" y="733"/>
                </a:lnTo>
                <a:close/>
                <a:moveTo>
                  <a:pt x="2313" y="575"/>
                </a:moveTo>
                <a:lnTo>
                  <a:pt x="2299" y="633"/>
                </a:lnTo>
                <a:lnTo>
                  <a:pt x="2285" y="690"/>
                </a:lnTo>
                <a:cubicBezTo>
                  <a:pt x="2313" y="676"/>
                  <a:pt x="2342" y="662"/>
                  <a:pt x="2342" y="647"/>
                </a:cubicBezTo>
                <a:cubicBezTo>
                  <a:pt x="2352" y="637"/>
                  <a:pt x="2376" y="621"/>
                  <a:pt x="2399" y="621"/>
                </a:cubicBezTo>
                <a:cubicBezTo>
                  <a:pt x="2409" y="621"/>
                  <a:pt x="2419" y="624"/>
                  <a:pt x="2428" y="633"/>
                </a:cubicBezTo>
                <a:lnTo>
                  <a:pt x="2443" y="662"/>
                </a:lnTo>
                <a:lnTo>
                  <a:pt x="2457" y="676"/>
                </a:lnTo>
                <a:cubicBezTo>
                  <a:pt x="2486" y="676"/>
                  <a:pt x="2500" y="662"/>
                  <a:pt x="2514" y="662"/>
                </a:cubicBezTo>
                <a:lnTo>
                  <a:pt x="2543" y="690"/>
                </a:lnTo>
                <a:cubicBezTo>
                  <a:pt x="2572" y="733"/>
                  <a:pt x="2586" y="776"/>
                  <a:pt x="2586" y="776"/>
                </a:cubicBezTo>
                <a:lnTo>
                  <a:pt x="2586" y="791"/>
                </a:lnTo>
                <a:lnTo>
                  <a:pt x="2543" y="791"/>
                </a:lnTo>
                <a:cubicBezTo>
                  <a:pt x="2514" y="791"/>
                  <a:pt x="2529" y="805"/>
                  <a:pt x="2529" y="820"/>
                </a:cubicBezTo>
                <a:cubicBezTo>
                  <a:pt x="2543" y="834"/>
                  <a:pt x="2543" y="848"/>
                  <a:pt x="2543" y="848"/>
                </a:cubicBezTo>
                <a:cubicBezTo>
                  <a:pt x="2543" y="848"/>
                  <a:pt x="2537" y="855"/>
                  <a:pt x="2528" y="855"/>
                </a:cubicBezTo>
                <a:cubicBezTo>
                  <a:pt x="2524" y="855"/>
                  <a:pt x="2519" y="853"/>
                  <a:pt x="2514" y="848"/>
                </a:cubicBezTo>
                <a:lnTo>
                  <a:pt x="2500" y="848"/>
                </a:lnTo>
                <a:lnTo>
                  <a:pt x="2471" y="820"/>
                </a:lnTo>
                <a:cubicBezTo>
                  <a:pt x="2450" y="805"/>
                  <a:pt x="2432" y="798"/>
                  <a:pt x="2419" y="798"/>
                </a:cubicBezTo>
                <a:cubicBezTo>
                  <a:pt x="2407" y="798"/>
                  <a:pt x="2399" y="805"/>
                  <a:pt x="2399" y="820"/>
                </a:cubicBezTo>
                <a:lnTo>
                  <a:pt x="2457" y="834"/>
                </a:lnTo>
                <a:cubicBezTo>
                  <a:pt x="2483" y="886"/>
                  <a:pt x="2438" y="951"/>
                  <a:pt x="2419" y="951"/>
                </a:cubicBezTo>
                <a:cubicBezTo>
                  <a:pt x="2417" y="951"/>
                  <a:pt x="2415" y="950"/>
                  <a:pt x="2414" y="949"/>
                </a:cubicBezTo>
                <a:cubicBezTo>
                  <a:pt x="2414" y="920"/>
                  <a:pt x="2385" y="877"/>
                  <a:pt x="2385" y="863"/>
                </a:cubicBezTo>
                <a:cubicBezTo>
                  <a:pt x="2385" y="858"/>
                  <a:pt x="2383" y="857"/>
                  <a:pt x="2378" y="857"/>
                </a:cubicBezTo>
                <a:cubicBezTo>
                  <a:pt x="2368" y="857"/>
                  <a:pt x="2348" y="867"/>
                  <a:pt x="2328" y="877"/>
                </a:cubicBezTo>
                <a:lnTo>
                  <a:pt x="2299" y="891"/>
                </a:lnTo>
                <a:cubicBezTo>
                  <a:pt x="2285" y="877"/>
                  <a:pt x="2270" y="848"/>
                  <a:pt x="2285" y="834"/>
                </a:cubicBezTo>
                <a:lnTo>
                  <a:pt x="2299" y="834"/>
                </a:lnTo>
                <a:lnTo>
                  <a:pt x="2299" y="820"/>
                </a:lnTo>
                <a:cubicBezTo>
                  <a:pt x="2301" y="820"/>
                  <a:pt x="2302" y="821"/>
                  <a:pt x="2303" y="821"/>
                </a:cubicBezTo>
                <a:cubicBezTo>
                  <a:pt x="2323" y="821"/>
                  <a:pt x="2284" y="717"/>
                  <a:pt x="2270" y="690"/>
                </a:cubicBezTo>
                <a:cubicBezTo>
                  <a:pt x="2249" y="658"/>
                  <a:pt x="2227" y="642"/>
                  <a:pt x="2218" y="642"/>
                </a:cubicBezTo>
                <a:cubicBezTo>
                  <a:pt x="2215" y="642"/>
                  <a:pt x="2213" y="644"/>
                  <a:pt x="2213" y="647"/>
                </a:cubicBezTo>
                <a:cubicBezTo>
                  <a:pt x="2198" y="647"/>
                  <a:pt x="2198" y="633"/>
                  <a:pt x="2198" y="604"/>
                </a:cubicBezTo>
                <a:lnTo>
                  <a:pt x="2198" y="590"/>
                </a:lnTo>
                <a:lnTo>
                  <a:pt x="2227" y="590"/>
                </a:lnTo>
                <a:cubicBezTo>
                  <a:pt x="2241" y="575"/>
                  <a:pt x="2285" y="575"/>
                  <a:pt x="2313" y="575"/>
                </a:cubicBezTo>
                <a:close/>
                <a:moveTo>
                  <a:pt x="3218" y="820"/>
                </a:moveTo>
                <a:cubicBezTo>
                  <a:pt x="3247" y="820"/>
                  <a:pt x="3333" y="949"/>
                  <a:pt x="3319" y="978"/>
                </a:cubicBezTo>
                <a:cubicBezTo>
                  <a:pt x="3316" y="981"/>
                  <a:pt x="3312" y="983"/>
                  <a:pt x="3309" y="983"/>
                </a:cubicBezTo>
                <a:cubicBezTo>
                  <a:pt x="3299" y="983"/>
                  <a:pt x="3290" y="964"/>
                  <a:pt x="3290" y="920"/>
                </a:cubicBezTo>
                <a:lnTo>
                  <a:pt x="3262" y="891"/>
                </a:lnTo>
                <a:lnTo>
                  <a:pt x="3247" y="863"/>
                </a:lnTo>
                <a:cubicBezTo>
                  <a:pt x="3204" y="834"/>
                  <a:pt x="3190" y="820"/>
                  <a:pt x="3218" y="820"/>
                </a:cubicBezTo>
                <a:close/>
                <a:moveTo>
                  <a:pt x="14396" y="848"/>
                </a:moveTo>
                <a:lnTo>
                  <a:pt x="14439" y="891"/>
                </a:lnTo>
                <a:cubicBezTo>
                  <a:pt x="14439" y="891"/>
                  <a:pt x="14454" y="877"/>
                  <a:pt x="14468" y="877"/>
                </a:cubicBezTo>
                <a:cubicBezTo>
                  <a:pt x="14482" y="877"/>
                  <a:pt x="14497" y="891"/>
                  <a:pt x="14497" y="891"/>
                </a:cubicBezTo>
                <a:cubicBezTo>
                  <a:pt x="14497" y="920"/>
                  <a:pt x="14497" y="963"/>
                  <a:pt x="14482" y="978"/>
                </a:cubicBezTo>
                <a:lnTo>
                  <a:pt x="14468" y="992"/>
                </a:lnTo>
                <a:cubicBezTo>
                  <a:pt x="14441" y="979"/>
                  <a:pt x="14403" y="904"/>
                  <a:pt x="14374" y="904"/>
                </a:cubicBezTo>
                <a:cubicBezTo>
                  <a:pt x="14372" y="904"/>
                  <a:pt x="14370" y="905"/>
                  <a:pt x="14367" y="906"/>
                </a:cubicBezTo>
                <a:cubicBezTo>
                  <a:pt x="14339" y="906"/>
                  <a:pt x="14353" y="877"/>
                  <a:pt x="14396" y="848"/>
                </a:cubicBezTo>
                <a:close/>
                <a:moveTo>
                  <a:pt x="4013" y="869"/>
                </a:moveTo>
                <a:cubicBezTo>
                  <a:pt x="4032" y="869"/>
                  <a:pt x="4056" y="888"/>
                  <a:pt x="4080" y="920"/>
                </a:cubicBezTo>
                <a:lnTo>
                  <a:pt x="4138" y="920"/>
                </a:lnTo>
                <a:cubicBezTo>
                  <a:pt x="4152" y="949"/>
                  <a:pt x="4138" y="978"/>
                  <a:pt x="4124" y="978"/>
                </a:cubicBezTo>
                <a:lnTo>
                  <a:pt x="4095" y="935"/>
                </a:lnTo>
                <a:cubicBezTo>
                  <a:pt x="4066" y="963"/>
                  <a:pt x="4023" y="992"/>
                  <a:pt x="3980" y="1021"/>
                </a:cubicBezTo>
                <a:lnTo>
                  <a:pt x="3951" y="1035"/>
                </a:lnTo>
                <a:lnTo>
                  <a:pt x="3937" y="1035"/>
                </a:lnTo>
                <a:cubicBezTo>
                  <a:pt x="3922" y="1021"/>
                  <a:pt x="3922" y="992"/>
                  <a:pt x="3951" y="963"/>
                </a:cubicBezTo>
                <a:lnTo>
                  <a:pt x="3966" y="920"/>
                </a:lnTo>
                <a:lnTo>
                  <a:pt x="3980" y="906"/>
                </a:lnTo>
                <a:cubicBezTo>
                  <a:pt x="3986" y="881"/>
                  <a:pt x="3998" y="869"/>
                  <a:pt x="4013" y="869"/>
                </a:cubicBezTo>
                <a:close/>
                <a:moveTo>
                  <a:pt x="4325" y="935"/>
                </a:moveTo>
                <a:cubicBezTo>
                  <a:pt x="4339" y="935"/>
                  <a:pt x="4339" y="935"/>
                  <a:pt x="4310" y="949"/>
                </a:cubicBezTo>
                <a:lnTo>
                  <a:pt x="4310" y="1006"/>
                </a:lnTo>
                <a:lnTo>
                  <a:pt x="4325" y="1035"/>
                </a:lnTo>
                <a:cubicBezTo>
                  <a:pt x="4282" y="1049"/>
                  <a:pt x="4238" y="1049"/>
                  <a:pt x="4224" y="1049"/>
                </a:cubicBezTo>
                <a:cubicBezTo>
                  <a:pt x="4224" y="1049"/>
                  <a:pt x="4167" y="1035"/>
                  <a:pt x="4167" y="1006"/>
                </a:cubicBezTo>
                <a:cubicBezTo>
                  <a:pt x="4181" y="978"/>
                  <a:pt x="4195" y="963"/>
                  <a:pt x="4210" y="963"/>
                </a:cubicBezTo>
                <a:cubicBezTo>
                  <a:pt x="4210" y="966"/>
                  <a:pt x="4211" y="967"/>
                  <a:pt x="4213" y="967"/>
                </a:cubicBezTo>
                <a:cubicBezTo>
                  <a:pt x="4220" y="967"/>
                  <a:pt x="4238" y="949"/>
                  <a:pt x="4238" y="949"/>
                </a:cubicBezTo>
                <a:cubicBezTo>
                  <a:pt x="4224" y="935"/>
                  <a:pt x="4296" y="935"/>
                  <a:pt x="4325" y="935"/>
                </a:cubicBezTo>
                <a:close/>
                <a:moveTo>
                  <a:pt x="15804" y="920"/>
                </a:moveTo>
                <a:cubicBezTo>
                  <a:pt x="15818" y="920"/>
                  <a:pt x="15847" y="935"/>
                  <a:pt x="15847" y="935"/>
                </a:cubicBezTo>
                <a:lnTo>
                  <a:pt x="15847" y="963"/>
                </a:lnTo>
                <a:cubicBezTo>
                  <a:pt x="15833" y="978"/>
                  <a:pt x="15775" y="1035"/>
                  <a:pt x="15747" y="1049"/>
                </a:cubicBezTo>
                <a:cubicBezTo>
                  <a:pt x="15743" y="1053"/>
                  <a:pt x="15739" y="1055"/>
                  <a:pt x="15736" y="1055"/>
                </a:cubicBezTo>
                <a:cubicBezTo>
                  <a:pt x="15727" y="1055"/>
                  <a:pt x="15722" y="1042"/>
                  <a:pt x="15732" y="1021"/>
                </a:cubicBezTo>
                <a:lnTo>
                  <a:pt x="15732" y="1006"/>
                </a:lnTo>
                <a:cubicBezTo>
                  <a:pt x="15732" y="992"/>
                  <a:pt x="15732" y="963"/>
                  <a:pt x="15732" y="949"/>
                </a:cubicBezTo>
                <a:cubicBezTo>
                  <a:pt x="15737" y="932"/>
                  <a:pt x="15741" y="926"/>
                  <a:pt x="15745" y="926"/>
                </a:cubicBezTo>
                <a:cubicBezTo>
                  <a:pt x="15754" y="926"/>
                  <a:pt x="15763" y="951"/>
                  <a:pt x="15771" y="951"/>
                </a:cubicBezTo>
                <a:cubicBezTo>
                  <a:pt x="15773" y="951"/>
                  <a:pt x="15774" y="950"/>
                  <a:pt x="15775" y="949"/>
                </a:cubicBezTo>
                <a:cubicBezTo>
                  <a:pt x="15775" y="949"/>
                  <a:pt x="15790" y="920"/>
                  <a:pt x="15804" y="920"/>
                </a:cubicBezTo>
                <a:close/>
                <a:moveTo>
                  <a:pt x="11495" y="958"/>
                </a:moveTo>
                <a:cubicBezTo>
                  <a:pt x="11500" y="958"/>
                  <a:pt x="11505" y="960"/>
                  <a:pt x="11508" y="963"/>
                </a:cubicBezTo>
                <a:cubicBezTo>
                  <a:pt x="11523" y="978"/>
                  <a:pt x="11537" y="1021"/>
                  <a:pt x="11537" y="1035"/>
                </a:cubicBezTo>
                <a:lnTo>
                  <a:pt x="11523" y="1035"/>
                </a:lnTo>
                <a:lnTo>
                  <a:pt x="11494" y="1049"/>
                </a:lnTo>
                <a:cubicBezTo>
                  <a:pt x="11480" y="1057"/>
                  <a:pt x="11458" y="1060"/>
                  <a:pt x="11436" y="1060"/>
                </a:cubicBezTo>
                <a:cubicBezTo>
                  <a:pt x="11415" y="1060"/>
                  <a:pt x="11393" y="1057"/>
                  <a:pt x="11379" y="1049"/>
                </a:cubicBezTo>
                <a:lnTo>
                  <a:pt x="11336" y="1049"/>
                </a:lnTo>
                <a:cubicBezTo>
                  <a:pt x="11336" y="1049"/>
                  <a:pt x="11322" y="1021"/>
                  <a:pt x="11336" y="1006"/>
                </a:cubicBezTo>
                <a:cubicBezTo>
                  <a:pt x="11336" y="992"/>
                  <a:pt x="11350" y="992"/>
                  <a:pt x="11350" y="978"/>
                </a:cubicBezTo>
                <a:cubicBezTo>
                  <a:pt x="11362" y="978"/>
                  <a:pt x="11410" y="1014"/>
                  <a:pt x="11436" y="1014"/>
                </a:cubicBezTo>
                <a:cubicBezTo>
                  <a:pt x="11443" y="1014"/>
                  <a:pt x="11448" y="1012"/>
                  <a:pt x="11451" y="1006"/>
                </a:cubicBezTo>
                <a:cubicBezTo>
                  <a:pt x="11462" y="974"/>
                  <a:pt x="11480" y="958"/>
                  <a:pt x="11495" y="958"/>
                </a:cubicBezTo>
                <a:close/>
                <a:moveTo>
                  <a:pt x="14138" y="863"/>
                </a:moveTo>
                <a:lnTo>
                  <a:pt x="14138" y="877"/>
                </a:lnTo>
                <a:cubicBezTo>
                  <a:pt x="14152" y="891"/>
                  <a:pt x="14152" y="920"/>
                  <a:pt x="14123" y="920"/>
                </a:cubicBezTo>
                <a:cubicBezTo>
                  <a:pt x="14109" y="920"/>
                  <a:pt x="14109" y="935"/>
                  <a:pt x="14094" y="935"/>
                </a:cubicBezTo>
                <a:cubicBezTo>
                  <a:pt x="14094" y="935"/>
                  <a:pt x="14094" y="949"/>
                  <a:pt x="14094" y="963"/>
                </a:cubicBezTo>
                <a:lnTo>
                  <a:pt x="14166" y="963"/>
                </a:lnTo>
                <a:cubicBezTo>
                  <a:pt x="14168" y="962"/>
                  <a:pt x="14168" y="961"/>
                  <a:pt x="14168" y="961"/>
                </a:cubicBezTo>
                <a:lnTo>
                  <a:pt x="14168" y="961"/>
                </a:lnTo>
                <a:cubicBezTo>
                  <a:pt x="14170" y="961"/>
                  <a:pt x="14130" y="1008"/>
                  <a:pt x="14103" y="1008"/>
                </a:cubicBezTo>
                <a:cubicBezTo>
                  <a:pt x="14100" y="1008"/>
                  <a:pt x="14097" y="1008"/>
                  <a:pt x="14094" y="1006"/>
                </a:cubicBezTo>
                <a:cubicBezTo>
                  <a:pt x="14092" y="1004"/>
                  <a:pt x="14089" y="1003"/>
                  <a:pt x="14085" y="1003"/>
                </a:cubicBezTo>
                <a:cubicBezTo>
                  <a:pt x="14070" y="1003"/>
                  <a:pt x="14051" y="1026"/>
                  <a:pt x="14051" y="1049"/>
                </a:cubicBezTo>
                <a:cubicBezTo>
                  <a:pt x="14051" y="1057"/>
                  <a:pt x="14048" y="1060"/>
                  <a:pt x="14042" y="1060"/>
                </a:cubicBezTo>
                <a:cubicBezTo>
                  <a:pt x="14037" y="1060"/>
                  <a:pt x="14030" y="1057"/>
                  <a:pt x="14023" y="1049"/>
                </a:cubicBezTo>
                <a:lnTo>
                  <a:pt x="14008" y="1049"/>
                </a:lnTo>
                <a:lnTo>
                  <a:pt x="13994" y="1035"/>
                </a:lnTo>
                <a:cubicBezTo>
                  <a:pt x="13990" y="1039"/>
                  <a:pt x="13985" y="1041"/>
                  <a:pt x="13982" y="1041"/>
                </a:cubicBezTo>
                <a:cubicBezTo>
                  <a:pt x="13972" y="1041"/>
                  <a:pt x="13965" y="1031"/>
                  <a:pt x="13965" y="1021"/>
                </a:cubicBezTo>
                <a:cubicBezTo>
                  <a:pt x="13965" y="1021"/>
                  <a:pt x="13979" y="992"/>
                  <a:pt x="14008" y="963"/>
                </a:cubicBezTo>
                <a:cubicBezTo>
                  <a:pt x="14023" y="949"/>
                  <a:pt x="14109" y="877"/>
                  <a:pt x="14138" y="863"/>
                </a:cubicBezTo>
                <a:close/>
                <a:moveTo>
                  <a:pt x="11937" y="937"/>
                </a:moveTo>
                <a:cubicBezTo>
                  <a:pt x="11947" y="937"/>
                  <a:pt x="11958" y="961"/>
                  <a:pt x="11968" y="992"/>
                </a:cubicBezTo>
                <a:lnTo>
                  <a:pt x="11968" y="1021"/>
                </a:lnTo>
                <a:lnTo>
                  <a:pt x="11968" y="1064"/>
                </a:lnTo>
                <a:cubicBezTo>
                  <a:pt x="11925" y="1064"/>
                  <a:pt x="11853" y="1049"/>
                  <a:pt x="11839" y="1006"/>
                </a:cubicBezTo>
                <a:cubicBezTo>
                  <a:pt x="11839" y="983"/>
                  <a:pt x="11848" y="959"/>
                  <a:pt x="11852" y="959"/>
                </a:cubicBezTo>
                <a:cubicBezTo>
                  <a:pt x="11853" y="959"/>
                  <a:pt x="11853" y="961"/>
                  <a:pt x="11853" y="963"/>
                </a:cubicBezTo>
                <a:cubicBezTo>
                  <a:pt x="11857" y="967"/>
                  <a:pt x="11864" y="969"/>
                  <a:pt x="11872" y="969"/>
                </a:cubicBezTo>
                <a:cubicBezTo>
                  <a:pt x="11890" y="969"/>
                  <a:pt x="11915" y="959"/>
                  <a:pt x="11925" y="949"/>
                </a:cubicBezTo>
                <a:cubicBezTo>
                  <a:pt x="11929" y="941"/>
                  <a:pt x="11933" y="937"/>
                  <a:pt x="11937" y="937"/>
                </a:cubicBezTo>
                <a:close/>
                <a:moveTo>
                  <a:pt x="13109" y="701"/>
                </a:moveTo>
                <a:cubicBezTo>
                  <a:pt x="13112" y="701"/>
                  <a:pt x="13115" y="702"/>
                  <a:pt x="13117" y="705"/>
                </a:cubicBezTo>
                <a:lnTo>
                  <a:pt x="13189" y="705"/>
                </a:lnTo>
                <a:lnTo>
                  <a:pt x="13218" y="748"/>
                </a:lnTo>
                <a:cubicBezTo>
                  <a:pt x="13218" y="755"/>
                  <a:pt x="13222" y="755"/>
                  <a:pt x="13227" y="755"/>
                </a:cubicBezTo>
                <a:cubicBezTo>
                  <a:pt x="13232" y="755"/>
                  <a:pt x="13240" y="755"/>
                  <a:pt x="13247" y="762"/>
                </a:cubicBezTo>
                <a:cubicBezTo>
                  <a:pt x="13247" y="762"/>
                  <a:pt x="13253" y="756"/>
                  <a:pt x="13257" y="756"/>
                </a:cubicBezTo>
                <a:cubicBezTo>
                  <a:pt x="13260" y="756"/>
                  <a:pt x="13261" y="757"/>
                  <a:pt x="13261" y="762"/>
                </a:cubicBezTo>
                <a:cubicBezTo>
                  <a:pt x="13261" y="776"/>
                  <a:pt x="13247" y="805"/>
                  <a:pt x="13218" y="834"/>
                </a:cubicBezTo>
                <a:lnTo>
                  <a:pt x="13218" y="877"/>
                </a:lnTo>
                <a:lnTo>
                  <a:pt x="13218" y="891"/>
                </a:lnTo>
                <a:cubicBezTo>
                  <a:pt x="13204" y="906"/>
                  <a:pt x="13132" y="935"/>
                  <a:pt x="13146" y="963"/>
                </a:cubicBezTo>
                <a:cubicBezTo>
                  <a:pt x="13146" y="992"/>
                  <a:pt x="13146" y="1049"/>
                  <a:pt x="13132" y="1064"/>
                </a:cubicBezTo>
                <a:cubicBezTo>
                  <a:pt x="13117" y="1064"/>
                  <a:pt x="13117" y="1049"/>
                  <a:pt x="13132" y="1021"/>
                </a:cubicBezTo>
                <a:cubicBezTo>
                  <a:pt x="13146" y="992"/>
                  <a:pt x="13074" y="906"/>
                  <a:pt x="13074" y="848"/>
                </a:cubicBezTo>
                <a:lnTo>
                  <a:pt x="13060" y="791"/>
                </a:lnTo>
                <a:lnTo>
                  <a:pt x="13060" y="762"/>
                </a:lnTo>
                <a:cubicBezTo>
                  <a:pt x="13072" y="727"/>
                  <a:pt x="13093" y="701"/>
                  <a:pt x="13109" y="701"/>
                </a:cubicBezTo>
                <a:close/>
                <a:moveTo>
                  <a:pt x="15043" y="920"/>
                </a:moveTo>
                <a:cubicBezTo>
                  <a:pt x="15071" y="920"/>
                  <a:pt x="15086" y="963"/>
                  <a:pt x="15086" y="978"/>
                </a:cubicBezTo>
                <a:cubicBezTo>
                  <a:pt x="15086" y="992"/>
                  <a:pt x="15100" y="1006"/>
                  <a:pt x="15100" y="1006"/>
                </a:cubicBezTo>
                <a:cubicBezTo>
                  <a:pt x="15114" y="1006"/>
                  <a:pt x="15129" y="1006"/>
                  <a:pt x="15129" y="1035"/>
                </a:cubicBezTo>
                <a:lnTo>
                  <a:pt x="15114" y="1049"/>
                </a:lnTo>
                <a:lnTo>
                  <a:pt x="15086" y="1049"/>
                </a:lnTo>
                <a:lnTo>
                  <a:pt x="15071" y="1064"/>
                </a:lnTo>
                <a:cubicBezTo>
                  <a:pt x="15043" y="1064"/>
                  <a:pt x="15028" y="1064"/>
                  <a:pt x="15028" y="1035"/>
                </a:cubicBezTo>
                <a:lnTo>
                  <a:pt x="15028" y="1021"/>
                </a:lnTo>
                <a:lnTo>
                  <a:pt x="15014" y="1021"/>
                </a:lnTo>
                <a:lnTo>
                  <a:pt x="15000" y="992"/>
                </a:lnTo>
                <a:cubicBezTo>
                  <a:pt x="14971" y="963"/>
                  <a:pt x="15028" y="920"/>
                  <a:pt x="15043" y="920"/>
                </a:cubicBezTo>
                <a:close/>
                <a:moveTo>
                  <a:pt x="8959" y="990"/>
                </a:moveTo>
                <a:cubicBezTo>
                  <a:pt x="8961" y="990"/>
                  <a:pt x="8964" y="990"/>
                  <a:pt x="8965" y="992"/>
                </a:cubicBezTo>
                <a:cubicBezTo>
                  <a:pt x="8980" y="1006"/>
                  <a:pt x="8951" y="1049"/>
                  <a:pt x="8937" y="1064"/>
                </a:cubicBezTo>
                <a:cubicBezTo>
                  <a:pt x="8932" y="1068"/>
                  <a:pt x="8927" y="1070"/>
                  <a:pt x="8921" y="1070"/>
                </a:cubicBezTo>
                <a:cubicBezTo>
                  <a:pt x="8908" y="1070"/>
                  <a:pt x="8893" y="1060"/>
                  <a:pt x="8893" y="1049"/>
                </a:cubicBezTo>
                <a:cubicBezTo>
                  <a:pt x="8881" y="1037"/>
                  <a:pt x="8936" y="990"/>
                  <a:pt x="8959" y="990"/>
                </a:cubicBezTo>
                <a:close/>
                <a:moveTo>
                  <a:pt x="10100" y="920"/>
                </a:moveTo>
                <a:lnTo>
                  <a:pt x="10100" y="920"/>
                </a:lnTo>
                <a:cubicBezTo>
                  <a:pt x="10115" y="935"/>
                  <a:pt x="10100" y="963"/>
                  <a:pt x="10072" y="992"/>
                </a:cubicBezTo>
                <a:lnTo>
                  <a:pt x="10086" y="1049"/>
                </a:lnTo>
                <a:cubicBezTo>
                  <a:pt x="10086" y="1049"/>
                  <a:pt x="10072" y="1078"/>
                  <a:pt x="10072" y="1078"/>
                </a:cubicBezTo>
                <a:cubicBezTo>
                  <a:pt x="10057" y="1078"/>
                  <a:pt x="10043" y="1064"/>
                  <a:pt x="10043" y="1064"/>
                </a:cubicBezTo>
                <a:lnTo>
                  <a:pt x="10028" y="1049"/>
                </a:lnTo>
                <a:cubicBezTo>
                  <a:pt x="10028" y="1035"/>
                  <a:pt x="9971" y="963"/>
                  <a:pt x="9985" y="949"/>
                </a:cubicBezTo>
                <a:cubicBezTo>
                  <a:pt x="9993" y="942"/>
                  <a:pt x="9996" y="938"/>
                  <a:pt x="10000" y="938"/>
                </a:cubicBezTo>
                <a:cubicBezTo>
                  <a:pt x="10003" y="938"/>
                  <a:pt x="10007" y="942"/>
                  <a:pt x="10014" y="949"/>
                </a:cubicBezTo>
                <a:cubicBezTo>
                  <a:pt x="10014" y="955"/>
                  <a:pt x="10024" y="958"/>
                  <a:pt x="10036" y="958"/>
                </a:cubicBezTo>
                <a:cubicBezTo>
                  <a:pt x="10052" y="958"/>
                  <a:pt x="10072" y="951"/>
                  <a:pt x="10072" y="935"/>
                </a:cubicBezTo>
                <a:cubicBezTo>
                  <a:pt x="10072" y="920"/>
                  <a:pt x="10100" y="920"/>
                  <a:pt x="10100" y="920"/>
                </a:cubicBezTo>
                <a:close/>
                <a:moveTo>
                  <a:pt x="15282" y="955"/>
                </a:moveTo>
                <a:cubicBezTo>
                  <a:pt x="15293" y="955"/>
                  <a:pt x="15305" y="958"/>
                  <a:pt x="15316" y="963"/>
                </a:cubicBezTo>
                <a:cubicBezTo>
                  <a:pt x="15340" y="976"/>
                  <a:pt x="15376" y="1009"/>
                  <a:pt x="15394" y="1009"/>
                </a:cubicBezTo>
                <a:cubicBezTo>
                  <a:pt x="15397" y="1009"/>
                  <a:pt x="15400" y="1008"/>
                  <a:pt x="15402" y="1006"/>
                </a:cubicBezTo>
                <a:cubicBezTo>
                  <a:pt x="15405" y="1004"/>
                  <a:pt x="15407" y="1002"/>
                  <a:pt x="15410" y="1002"/>
                </a:cubicBezTo>
                <a:cubicBezTo>
                  <a:pt x="15422" y="1002"/>
                  <a:pt x="15433" y="1023"/>
                  <a:pt x="15445" y="1035"/>
                </a:cubicBezTo>
                <a:cubicBezTo>
                  <a:pt x="15445" y="1049"/>
                  <a:pt x="15445" y="1078"/>
                  <a:pt x="15445" y="1078"/>
                </a:cubicBezTo>
                <a:cubicBezTo>
                  <a:pt x="15445" y="1078"/>
                  <a:pt x="15431" y="1078"/>
                  <a:pt x="15416" y="1064"/>
                </a:cubicBezTo>
                <a:cubicBezTo>
                  <a:pt x="15416" y="1049"/>
                  <a:pt x="15287" y="1035"/>
                  <a:pt x="15258" y="992"/>
                </a:cubicBezTo>
                <a:cubicBezTo>
                  <a:pt x="15249" y="965"/>
                  <a:pt x="15263" y="955"/>
                  <a:pt x="15282" y="955"/>
                </a:cubicBezTo>
                <a:close/>
                <a:moveTo>
                  <a:pt x="5086" y="978"/>
                </a:moveTo>
                <a:lnTo>
                  <a:pt x="5101" y="992"/>
                </a:lnTo>
                <a:cubicBezTo>
                  <a:pt x="5115" y="992"/>
                  <a:pt x="5129" y="1006"/>
                  <a:pt x="5129" y="1006"/>
                </a:cubicBezTo>
                <a:cubicBezTo>
                  <a:pt x="5129" y="1021"/>
                  <a:pt x="5115" y="1049"/>
                  <a:pt x="5115" y="1049"/>
                </a:cubicBezTo>
                <a:lnTo>
                  <a:pt x="5072" y="1035"/>
                </a:lnTo>
                <a:cubicBezTo>
                  <a:pt x="5053" y="1063"/>
                  <a:pt x="5035" y="1079"/>
                  <a:pt x="5024" y="1079"/>
                </a:cubicBezTo>
                <a:cubicBezTo>
                  <a:pt x="5018" y="1079"/>
                  <a:pt x="5014" y="1074"/>
                  <a:pt x="5014" y="1064"/>
                </a:cubicBezTo>
                <a:cubicBezTo>
                  <a:pt x="5000" y="1049"/>
                  <a:pt x="5029" y="978"/>
                  <a:pt x="5086" y="978"/>
                </a:cubicBezTo>
                <a:close/>
                <a:moveTo>
                  <a:pt x="5963" y="978"/>
                </a:moveTo>
                <a:cubicBezTo>
                  <a:pt x="5973" y="988"/>
                  <a:pt x="6004" y="998"/>
                  <a:pt x="6037" y="998"/>
                </a:cubicBezTo>
                <a:cubicBezTo>
                  <a:pt x="6051" y="998"/>
                  <a:pt x="6065" y="996"/>
                  <a:pt x="6077" y="992"/>
                </a:cubicBezTo>
                <a:lnTo>
                  <a:pt x="6077" y="1049"/>
                </a:lnTo>
                <a:lnTo>
                  <a:pt x="6063" y="1078"/>
                </a:lnTo>
                <a:cubicBezTo>
                  <a:pt x="6020" y="1093"/>
                  <a:pt x="5963" y="1093"/>
                  <a:pt x="5963" y="1093"/>
                </a:cubicBezTo>
                <a:lnTo>
                  <a:pt x="5963" y="1078"/>
                </a:lnTo>
                <a:lnTo>
                  <a:pt x="5948" y="1049"/>
                </a:lnTo>
                <a:cubicBezTo>
                  <a:pt x="5948" y="1006"/>
                  <a:pt x="5948" y="978"/>
                  <a:pt x="5963" y="978"/>
                </a:cubicBezTo>
                <a:close/>
                <a:moveTo>
                  <a:pt x="10488" y="963"/>
                </a:moveTo>
                <a:cubicBezTo>
                  <a:pt x="10517" y="963"/>
                  <a:pt x="10517" y="1093"/>
                  <a:pt x="10488" y="1093"/>
                </a:cubicBezTo>
                <a:cubicBezTo>
                  <a:pt x="10460" y="1093"/>
                  <a:pt x="10431" y="1035"/>
                  <a:pt x="10431" y="1006"/>
                </a:cubicBezTo>
                <a:cubicBezTo>
                  <a:pt x="10431" y="978"/>
                  <a:pt x="10460" y="963"/>
                  <a:pt x="10488" y="963"/>
                </a:cubicBezTo>
                <a:close/>
                <a:moveTo>
                  <a:pt x="8676" y="1018"/>
                </a:moveTo>
                <a:cubicBezTo>
                  <a:pt x="8703" y="1018"/>
                  <a:pt x="8735" y="1053"/>
                  <a:pt x="8735" y="1078"/>
                </a:cubicBezTo>
                <a:cubicBezTo>
                  <a:pt x="8735" y="1090"/>
                  <a:pt x="8728" y="1095"/>
                  <a:pt x="8717" y="1095"/>
                </a:cubicBezTo>
                <a:cubicBezTo>
                  <a:pt x="8702" y="1095"/>
                  <a:pt x="8680" y="1087"/>
                  <a:pt x="8664" y="1078"/>
                </a:cubicBezTo>
                <a:cubicBezTo>
                  <a:pt x="8649" y="1064"/>
                  <a:pt x="8649" y="1035"/>
                  <a:pt x="8664" y="1021"/>
                </a:cubicBezTo>
                <a:cubicBezTo>
                  <a:pt x="8668" y="1019"/>
                  <a:pt x="8672" y="1018"/>
                  <a:pt x="8676" y="1018"/>
                </a:cubicBezTo>
                <a:close/>
                <a:moveTo>
                  <a:pt x="11220" y="943"/>
                </a:moveTo>
                <a:cubicBezTo>
                  <a:pt x="11226" y="943"/>
                  <a:pt x="11231" y="944"/>
                  <a:pt x="11235" y="949"/>
                </a:cubicBezTo>
                <a:lnTo>
                  <a:pt x="11250" y="992"/>
                </a:lnTo>
                <a:cubicBezTo>
                  <a:pt x="11265" y="982"/>
                  <a:pt x="11275" y="977"/>
                  <a:pt x="11281" y="977"/>
                </a:cubicBezTo>
                <a:cubicBezTo>
                  <a:pt x="11291" y="977"/>
                  <a:pt x="11288" y="993"/>
                  <a:pt x="11278" y="1021"/>
                </a:cubicBezTo>
                <a:cubicBezTo>
                  <a:pt x="11253" y="1046"/>
                  <a:pt x="11181" y="1095"/>
                  <a:pt x="11156" y="1095"/>
                </a:cubicBezTo>
                <a:cubicBezTo>
                  <a:pt x="11153" y="1095"/>
                  <a:pt x="11151" y="1094"/>
                  <a:pt x="11149" y="1093"/>
                </a:cubicBezTo>
                <a:lnTo>
                  <a:pt x="11149" y="1078"/>
                </a:lnTo>
                <a:cubicBezTo>
                  <a:pt x="11135" y="1035"/>
                  <a:pt x="11178" y="1064"/>
                  <a:pt x="11178" y="1035"/>
                </a:cubicBezTo>
                <a:cubicBezTo>
                  <a:pt x="11192" y="1021"/>
                  <a:pt x="11163" y="992"/>
                  <a:pt x="11178" y="978"/>
                </a:cubicBezTo>
                <a:lnTo>
                  <a:pt x="11178" y="949"/>
                </a:lnTo>
                <a:cubicBezTo>
                  <a:pt x="11197" y="949"/>
                  <a:pt x="11210" y="943"/>
                  <a:pt x="11220" y="943"/>
                </a:cubicBezTo>
                <a:close/>
                <a:moveTo>
                  <a:pt x="5589" y="978"/>
                </a:moveTo>
                <a:cubicBezTo>
                  <a:pt x="5618" y="978"/>
                  <a:pt x="5632" y="1006"/>
                  <a:pt x="5618" y="1035"/>
                </a:cubicBezTo>
                <a:lnTo>
                  <a:pt x="5618" y="1049"/>
                </a:lnTo>
                <a:cubicBezTo>
                  <a:pt x="5603" y="1107"/>
                  <a:pt x="5603" y="1107"/>
                  <a:pt x="5546" y="1107"/>
                </a:cubicBezTo>
                <a:lnTo>
                  <a:pt x="5460" y="1107"/>
                </a:lnTo>
                <a:cubicBezTo>
                  <a:pt x="5445" y="1107"/>
                  <a:pt x="5431" y="1078"/>
                  <a:pt x="5431" y="1064"/>
                </a:cubicBezTo>
                <a:cubicBezTo>
                  <a:pt x="5445" y="1049"/>
                  <a:pt x="5488" y="1049"/>
                  <a:pt x="5546" y="1035"/>
                </a:cubicBezTo>
                <a:lnTo>
                  <a:pt x="5589" y="992"/>
                </a:lnTo>
                <a:lnTo>
                  <a:pt x="5589" y="978"/>
                </a:lnTo>
                <a:close/>
                <a:moveTo>
                  <a:pt x="6695" y="1021"/>
                </a:moveTo>
                <a:cubicBezTo>
                  <a:pt x="6724" y="1021"/>
                  <a:pt x="6710" y="1035"/>
                  <a:pt x="6695" y="1049"/>
                </a:cubicBezTo>
                <a:cubicBezTo>
                  <a:pt x="6667" y="1078"/>
                  <a:pt x="6595" y="1107"/>
                  <a:pt x="6595" y="1107"/>
                </a:cubicBezTo>
                <a:cubicBezTo>
                  <a:pt x="6580" y="1093"/>
                  <a:pt x="6623" y="1064"/>
                  <a:pt x="6623" y="1049"/>
                </a:cubicBezTo>
                <a:cubicBezTo>
                  <a:pt x="6638" y="1035"/>
                  <a:pt x="6681" y="1021"/>
                  <a:pt x="6695" y="1021"/>
                </a:cubicBezTo>
                <a:close/>
                <a:moveTo>
                  <a:pt x="10690" y="978"/>
                </a:moveTo>
                <a:cubicBezTo>
                  <a:pt x="10694" y="978"/>
                  <a:pt x="10699" y="982"/>
                  <a:pt x="10704" y="992"/>
                </a:cubicBezTo>
                <a:cubicBezTo>
                  <a:pt x="10718" y="1021"/>
                  <a:pt x="10776" y="1049"/>
                  <a:pt x="10732" y="1078"/>
                </a:cubicBezTo>
                <a:lnTo>
                  <a:pt x="10704" y="1107"/>
                </a:lnTo>
                <a:cubicBezTo>
                  <a:pt x="10704" y="1107"/>
                  <a:pt x="10689" y="1093"/>
                  <a:pt x="10689" y="1078"/>
                </a:cubicBezTo>
                <a:lnTo>
                  <a:pt x="10675" y="1035"/>
                </a:lnTo>
                <a:cubicBezTo>
                  <a:pt x="10675" y="997"/>
                  <a:pt x="10681" y="978"/>
                  <a:pt x="10690" y="978"/>
                </a:cubicBezTo>
                <a:close/>
                <a:moveTo>
                  <a:pt x="14353" y="963"/>
                </a:moveTo>
                <a:cubicBezTo>
                  <a:pt x="14367" y="963"/>
                  <a:pt x="14367" y="992"/>
                  <a:pt x="14367" y="1021"/>
                </a:cubicBezTo>
                <a:lnTo>
                  <a:pt x="14353" y="1049"/>
                </a:lnTo>
                <a:lnTo>
                  <a:pt x="14339" y="1078"/>
                </a:lnTo>
                <a:cubicBezTo>
                  <a:pt x="14321" y="1096"/>
                  <a:pt x="14303" y="1108"/>
                  <a:pt x="14289" y="1108"/>
                </a:cubicBezTo>
                <a:cubicBezTo>
                  <a:pt x="14280" y="1108"/>
                  <a:pt x="14272" y="1104"/>
                  <a:pt x="14267" y="1093"/>
                </a:cubicBezTo>
                <a:cubicBezTo>
                  <a:pt x="14252" y="1078"/>
                  <a:pt x="14281" y="978"/>
                  <a:pt x="14296" y="978"/>
                </a:cubicBezTo>
                <a:cubicBezTo>
                  <a:pt x="14310" y="978"/>
                  <a:pt x="14339" y="963"/>
                  <a:pt x="14353" y="963"/>
                </a:cubicBezTo>
                <a:close/>
                <a:moveTo>
                  <a:pt x="7422" y="1105"/>
                </a:moveTo>
                <a:cubicBezTo>
                  <a:pt x="7423" y="1105"/>
                  <a:pt x="7428" y="1113"/>
                  <a:pt x="7428" y="1121"/>
                </a:cubicBezTo>
                <a:cubicBezTo>
                  <a:pt x="7422" y="1109"/>
                  <a:pt x="7421" y="1105"/>
                  <a:pt x="7422" y="1105"/>
                </a:cubicBezTo>
                <a:close/>
                <a:moveTo>
                  <a:pt x="11034" y="949"/>
                </a:moveTo>
                <a:cubicBezTo>
                  <a:pt x="11077" y="949"/>
                  <a:pt x="11120" y="992"/>
                  <a:pt x="11120" y="1006"/>
                </a:cubicBezTo>
                <a:cubicBezTo>
                  <a:pt x="11120" y="1021"/>
                  <a:pt x="11077" y="1035"/>
                  <a:pt x="11063" y="1035"/>
                </a:cubicBezTo>
                <a:cubicBezTo>
                  <a:pt x="11049" y="1035"/>
                  <a:pt x="11034" y="1049"/>
                  <a:pt x="11034" y="1093"/>
                </a:cubicBezTo>
                <a:lnTo>
                  <a:pt x="11034" y="1121"/>
                </a:lnTo>
                <a:lnTo>
                  <a:pt x="11020" y="1121"/>
                </a:lnTo>
                <a:cubicBezTo>
                  <a:pt x="11015" y="1126"/>
                  <a:pt x="11010" y="1128"/>
                  <a:pt x="11006" y="1128"/>
                </a:cubicBezTo>
                <a:cubicBezTo>
                  <a:pt x="10997" y="1128"/>
                  <a:pt x="10991" y="1121"/>
                  <a:pt x="10991" y="1121"/>
                </a:cubicBezTo>
                <a:lnTo>
                  <a:pt x="10991" y="1107"/>
                </a:lnTo>
                <a:lnTo>
                  <a:pt x="10991" y="1078"/>
                </a:lnTo>
                <a:cubicBezTo>
                  <a:pt x="11005" y="1049"/>
                  <a:pt x="10991" y="1006"/>
                  <a:pt x="10962" y="1006"/>
                </a:cubicBezTo>
                <a:cubicBezTo>
                  <a:pt x="10934" y="1006"/>
                  <a:pt x="10876" y="978"/>
                  <a:pt x="10876" y="963"/>
                </a:cubicBezTo>
                <a:cubicBezTo>
                  <a:pt x="10876" y="949"/>
                  <a:pt x="10991" y="949"/>
                  <a:pt x="11034" y="949"/>
                </a:cubicBezTo>
                <a:close/>
                <a:moveTo>
                  <a:pt x="23879" y="963"/>
                </a:moveTo>
                <a:cubicBezTo>
                  <a:pt x="23879" y="1006"/>
                  <a:pt x="23821" y="1064"/>
                  <a:pt x="23821" y="1064"/>
                </a:cubicBezTo>
                <a:lnTo>
                  <a:pt x="23821" y="1078"/>
                </a:lnTo>
                <a:lnTo>
                  <a:pt x="23850" y="1107"/>
                </a:lnTo>
                <a:cubicBezTo>
                  <a:pt x="23835" y="1136"/>
                  <a:pt x="23821" y="1164"/>
                  <a:pt x="23850" y="1164"/>
                </a:cubicBezTo>
                <a:cubicBezTo>
                  <a:pt x="23864" y="1164"/>
                  <a:pt x="23893" y="1035"/>
                  <a:pt x="23879" y="992"/>
                </a:cubicBezTo>
                <a:cubicBezTo>
                  <a:pt x="23879" y="980"/>
                  <a:pt x="23879" y="971"/>
                  <a:pt x="23879" y="963"/>
                </a:cubicBezTo>
                <a:close/>
                <a:moveTo>
                  <a:pt x="11695" y="992"/>
                </a:moveTo>
                <a:lnTo>
                  <a:pt x="11695" y="1006"/>
                </a:lnTo>
                <a:cubicBezTo>
                  <a:pt x="11695" y="1049"/>
                  <a:pt x="11695" y="1093"/>
                  <a:pt x="11724" y="1136"/>
                </a:cubicBezTo>
                <a:lnTo>
                  <a:pt x="11738" y="1164"/>
                </a:lnTo>
                <a:cubicBezTo>
                  <a:pt x="11727" y="1167"/>
                  <a:pt x="11717" y="1168"/>
                  <a:pt x="11707" y="1168"/>
                </a:cubicBezTo>
                <a:cubicBezTo>
                  <a:pt x="11666" y="1168"/>
                  <a:pt x="11638" y="1147"/>
                  <a:pt x="11638" y="1136"/>
                </a:cubicBezTo>
                <a:cubicBezTo>
                  <a:pt x="11638" y="1121"/>
                  <a:pt x="11609" y="1078"/>
                  <a:pt x="11595" y="1078"/>
                </a:cubicBezTo>
                <a:cubicBezTo>
                  <a:pt x="11595" y="1064"/>
                  <a:pt x="11551" y="1006"/>
                  <a:pt x="11566" y="1006"/>
                </a:cubicBezTo>
                <a:cubicBezTo>
                  <a:pt x="11570" y="1003"/>
                  <a:pt x="11575" y="1001"/>
                  <a:pt x="11580" y="1001"/>
                </a:cubicBezTo>
                <a:cubicBezTo>
                  <a:pt x="11593" y="1001"/>
                  <a:pt x="11609" y="1014"/>
                  <a:pt x="11609" y="1035"/>
                </a:cubicBezTo>
                <a:cubicBezTo>
                  <a:pt x="11611" y="1037"/>
                  <a:pt x="11614" y="1038"/>
                  <a:pt x="11617" y="1038"/>
                </a:cubicBezTo>
                <a:cubicBezTo>
                  <a:pt x="11634" y="1038"/>
                  <a:pt x="11664" y="1006"/>
                  <a:pt x="11652" y="1006"/>
                </a:cubicBezTo>
                <a:cubicBezTo>
                  <a:pt x="11638" y="992"/>
                  <a:pt x="11666" y="992"/>
                  <a:pt x="11695" y="992"/>
                </a:cubicBezTo>
                <a:close/>
                <a:moveTo>
                  <a:pt x="6307" y="990"/>
                </a:moveTo>
                <a:cubicBezTo>
                  <a:pt x="6342" y="990"/>
                  <a:pt x="6366" y="1037"/>
                  <a:pt x="6379" y="1049"/>
                </a:cubicBezTo>
                <a:cubicBezTo>
                  <a:pt x="6379" y="1054"/>
                  <a:pt x="6382" y="1056"/>
                  <a:pt x="6387" y="1056"/>
                </a:cubicBezTo>
                <a:cubicBezTo>
                  <a:pt x="6397" y="1056"/>
                  <a:pt x="6413" y="1049"/>
                  <a:pt x="6422" y="1049"/>
                </a:cubicBezTo>
                <a:cubicBezTo>
                  <a:pt x="6425" y="1047"/>
                  <a:pt x="6427" y="1046"/>
                  <a:pt x="6429" y="1046"/>
                </a:cubicBezTo>
                <a:lnTo>
                  <a:pt x="6429" y="1046"/>
                </a:lnTo>
                <a:cubicBezTo>
                  <a:pt x="6436" y="1046"/>
                  <a:pt x="6434" y="1069"/>
                  <a:pt x="6422" y="1093"/>
                </a:cubicBezTo>
                <a:lnTo>
                  <a:pt x="6422" y="1107"/>
                </a:lnTo>
                <a:lnTo>
                  <a:pt x="6394" y="1179"/>
                </a:lnTo>
                <a:cubicBezTo>
                  <a:pt x="6336" y="1164"/>
                  <a:pt x="6307" y="1136"/>
                  <a:pt x="6322" y="1121"/>
                </a:cubicBezTo>
                <a:lnTo>
                  <a:pt x="6322" y="1093"/>
                </a:lnTo>
                <a:cubicBezTo>
                  <a:pt x="6322" y="1078"/>
                  <a:pt x="6307" y="1064"/>
                  <a:pt x="6307" y="1049"/>
                </a:cubicBezTo>
                <a:lnTo>
                  <a:pt x="6293" y="992"/>
                </a:lnTo>
                <a:cubicBezTo>
                  <a:pt x="6298" y="990"/>
                  <a:pt x="6302" y="990"/>
                  <a:pt x="6307" y="990"/>
                </a:cubicBezTo>
                <a:close/>
                <a:moveTo>
                  <a:pt x="15825" y="1090"/>
                </a:moveTo>
                <a:cubicBezTo>
                  <a:pt x="15841" y="1090"/>
                  <a:pt x="15864" y="1121"/>
                  <a:pt x="15876" y="1121"/>
                </a:cubicBezTo>
                <a:cubicBezTo>
                  <a:pt x="15890" y="1136"/>
                  <a:pt x="15919" y="1136"/>
                  <a:pt x="15933" y="1150"/>
                </a:cubicBezTo>
                <a:cubicBezTo>
                  <a:pt x="15948" y="1164"/>
                  <a:pt x="15948" y="1179"/>
                  <a:pt x="15919" y="1179"/>
                </a:cubicBezTo>
                <a:cubicBezTo>
                  <a:pt x="15890" y="1179"/>
                  <a:pt x="15818" y="1093"/>
                  <a:pt x="15818" y="1093"/>
                </a:cubicBezTo>
                <a:cubicBezTo>
                  <a:pt x="15821" y="1091"/>
                  <a:pt x="15823" y="1090"/>
                  <a:pt x="15825" y="1090"/>
                </a:cubicBezTo>
                <a:close/>
                <a:moveTo>
                  <a:pt x="17471" y="1064"/>
                </a:moveTo>
                <a:lnTo>
                  <a:pt x="17471" y="1064"/>
                </a:lnTo>
                <a:cubicBezTo>
                  <a:pt x="17514" y="1107"/>
                  <a:pt x="17557" y="1150"/>
                  <a:pt x="17571" y="1150"/>
                </a:cubicBezTo>
                <a:lnTo>
                  <a:pt x="17571" y="1164"/>
                </a:lnTo>
                <a:cubicBezTo>
                  <a:pt x="17571" y="1179"/>
                  <a:pt x="17571" y="1179"/>
                  <a:pt x="17571" y="1179"/>
                </a:cubicBezTo>
                <a:lnTo>
                  <a:pt x="17614" y="1179"/>
                </a:lnTo>
                <a:cubicBezTo>
                  <a:pt x="17629" y="1164"/>
                  <a:pt x="17571" y="1093"/>
                  <a:pt x="17543" y="1078"/>
                </a:cubicBezTo>
                <a:cubicBezTo>
                  <a:pt x="17528" y="1078"/>
                  <a:pt x="17485" y="1078"/>
                  <a:pt x="17471" y="1064"/>
                </a:cubicBezTo>
                <a:close/>
                <a:moveTo>
                  <a:pt x="16336" y="949"/>
                </a:moveTo>
                <a:cubicBezTo>
                  <a:pt x="16344" y="974"/>
                  <a:pt x="16355" y="982"/>
                  <a:pt x="16367" y="982"/>
                </a:cubicBezTo>
                <a:cubicBezTo>
                  <a:pt x="16387" y="982"/>
                  <a:pt x="16410" y="961"/>
                  <a:pt x="16428" y="961"/>
                </a:cubicBezTo>
                <a:cubicBezTo>
                  <a:pt x="16437" y="961"/>
                  <a:pt x="16444" y="965"/>
                  <a:pt x="16451" y="978"/>
                </a:cubicBezTo>
                <a:cubicBezTo>
                  <a:pt x="16479" y="1021"/>
                  <a:pt x="16479" y="1093"/>
                  <a:pt x="16508" y="1136"/>
                </a:cubicBezTo>
                <a:cubicBezTo>
                  <a:pt x="16522" y="1136"/>
                  <a:pt x="16508" y="1150"/>
                  <a:pt x="16508" y="1164"/>
                </a:cubicBezTo>
                <a:lnTo>
                  <a:pt x="16494" y="1164"/>
                </a:lnTo>
                <a:cubicBezTo>
                  <a:pt x="16479" y="1164"/>
                  <a:pt x="16465" y="1150"/>
                  <a:pt x="16465" y="1136"/>
                </a:cubicBezTo>
                <a:cubicBezTo>
                  <a:pt x="16465" y="1110"/>
                  <a:pt x="16455" y="1105"/>
                  <a:pt x="16443" y="1105"/>
                </a:cubicBezTo>
                <a:cubicBezTo>
                  <a:pt x="16436" y="1105"/>
                  <a:pt x="16428" y="1107"/>
                  <a:pt x="16422" y="1107"/>
                </a:cubicBezTo>
                <a:cubicBezTo>
                  <a:pt x="16408" y="1107"/>
                  <a:pt x="16408" y="1136"/>
                  <a:pt x="16393" y="1150"/>
                </a:cubicBezTo>
                <a:lnTo>
                  <a:pt x="16393" y="1164"/>
                </a:lnTo>
                <a:cubicBezTo>
                  <a:pt x="16393" y="1175"/>
                  <a:pt x="16372" y="1185"/>
                  <a:pt x="16359" y="1185"/>
                </a:cubicBezTo>
                <a:cubicBezTo>
                  <a:pt x="16354" y="1185"/>
                  <a:pt x="16350" y="1183"/>
                  <a:pt x="16350" y="1179"/>
                </a:cubicBezTo>
                <a:cubicBezTo>
                  <a:pt x="16350" y="1164"/>
                  <a:pt x="16321" y="1121"/>
                  <a:pt x="16293" y="1078"/>
                </a:cubicBezTo>
                <a:lnTo>
                  <a:pt x="16264" y="1078"/>
                </a:lnTo>
                <a:lnTo>
                  <a:pt x="16264" y="1093"/>
                </a:lnTo>
                <a:cubicBezTo>
                  <a:pt x="16264" y="1093"/>
                  <a:pt x="16221" y="1107"/>
                  <a:pt x="16206" y="1107"/>
                </a:cubicBezTo>
                <a:cubicBezTo>
                  <a:pt x="16192" y="1107"/>
                  <a:pt x="16163" y="1078"/>
                  <a:pt x="16163" y="1064"/>
                </a:cubicBezTo>
                <a:cubicBezTo>
                  <a:pt x="16149" y="1035"/>
                  <a:pt x="16163" y="1006"/>
                  <a:pt x="16192" y="1006"/>
                </a:cubicBezTo>
                <a:cubicBezTo>
                  <a:pt x="16197" y="1002"/>
                  <a:pt x="16210" y="1000"/>
                  <a:pt x="16225" y="1000"/>
                </a:cubicBezTo>
                <a:cubicBezTo>
                  <a:pt x="16256" y="1000"/>
                  <a:pt x="16297" y="1006"/>
                  <a:pt x="16307" y="1006"/>
                </a:cubicBezTo>
                <a:lnTo>
                  <a:pt x="16307" y="963"/>
                </a:lnTo>
                <a:cubicBezTo>
                  <a:pt x="16307" y="963"/>
                  <a:pt x="16336" y="949"/>
                  <a:pt x="16336" y="949"/>
                </a:cubicBezTo>
                <a:close/>
                <a:moveTo>
                  <a:pt x="4769" y="1004"/>
                </a:moveTo>
                <a:cubicBezTo>
                  <a:pt x="4774" y="1004"/>
                  <a:pt x="4779" y="1005"/>
                  <a:pt x="4784" y="1006"/>
                </a:cubicBezTo>
                <a:lnTo>
                  <a:pt x="4799" y="1035"/>
                </a:lnTo>
                <a:lnTo>
                  <a:pt x="4842" y="1064"/>
                </a:lnTo>
                <a:cubicBezTo>
                  <a:pt x="4813" y="1078"/>
                  <a:pt x="4784" y="1107"/>
                  <a:pt x="4770" y="1150"/>
                </a:cubicBezTo>
                <a:lnTo>
                  <a:pt x="4756" y="1179"/>
                </a:lnTo>
                <a:lnTo>
                  <a:pt x="4756" y="1193"/>
                </a:lnTo>
                <a:cubicBezTo>
                  <a:pt x="4741" y="1193"/>
                  <a:pt x="4713" y="1179"/>
                  <a:pt x="4713" y="1164"/>
                </a:cubicBezTo>
                <a:lnTo>
                  <a:pt x="4713" y="1150"/>
                </a:lnTo>
                <a:lnTo>
                  <a:pt x="4756" y="1107"/>
                </a:lnTo>
                <a:cubicBezTo>
                  <a:pt x="4731" y="1044"/>
                  <a:pt x="4738" y="1004"/>
                  <a:pt x="4769" y="1004"/>
                </a:cubicBezTo>
                <a:close/>
                <a:moveTo>
                  <a:pt x="10208" y="968"/>
                </a:moveTo>
                <a:cubicBezTo>
                  <a:pt x="10213" y="968"/>
                  <a:pt x="10215" y="972"/>
                  <a:pt x="10215" y="978"/>
                </a:cubicBezTo>
                <a:cubicBezTo>
                  <a:pt x="10215" y="992"/>
                  <a:pt x="10258" y="1049"/>
                  <a:pt x="10273" y="1049"/>
                </a:cubicBezTo>
                <a:cubicBezTo>
                  <a:pt x="10287" y="1049"/>
                  <a:pt x="10273" y="1078"/>
                  <a:pt x="10244" y="1107"/>
                </a:cubicBezTo>
                <a:lnTo>
                  <a:pt x="10215" y="1136"/>
                </a:lnTo>
                <a:cubicBezTo>
                  <a:pt x="10215" y="1150"/>
                  <a:pt x="10215" y="1208"/>
                  <a:pt x="10215" y="1208"/>
                </a:cubicBezTo>
                <a:cubicBezTo>
                  <a:pt x="10201" y="1193"/>
                  <a:pt x="10172" y="1179"/>
                  <a:pt x="10158" y="1179"/>
                </a:cubicBezTo>
                <a:cubicBezTo>
                  <a:pt x="10158" y="1164"/>
                  <a:pt x="10143" y="1107"/>
                  <a:pt x="10115" y="1064"/>
                </a:cubicBezTo>
                <a:lnTo>
                  <a:pt x="10158" y="1021"/>
                </a:lnTo>
                <a:lnTo>
                  <a:pt x="10172" y="992"/>
                </a:lnTo>
                <a:cubicBezTo>
                  <a:pt x="10189" y="975"/>
                  <a:pt x="10201" y="968"/>
                  <a:pt x="10208" y="968"/>
                </a:cubicBezTo>
                <a:close/>
                <a:moveTo>
                  <a:pt x="14138" y="1107"/>
                </a:moveTo>
                <a:lnTo>
                  <a:pt x="14138" y="1121"/>
                </a:lnTo>
                <a:cubicBezTo>
                  <a:pt x="14145" y="1136"/>
                  <a:pt x="14159" y="1139"/>
                  <a:pt x="14175" y="1139"/>
                </a:cubicBezTo>
                <a:cubicBezTo>
                  <a:pt x="14191" y="1139"/>
                  <a:pt x="14209" y="1136"/>
                  <a:pt x="14224" y="1136"/>
                </a:cubicBezTo>
                <a:cubicBezTo>
                  <a:pt x="14224" y="1136"/>
                  <a:pt x="14224" y="1164"/>
                  <a:pt x="14238" y="1179"/>
                </a:cubicBezTo>
                <a:cubicBezTo>
                  <a:pt x="14238" y="1179"/>
                  <a:pt x="14224" y="1193"/>
                  <a:pt x="14224" y="1193"/>
                </a:cubicBezTo>
                <a:lnTo>
                  <a:pt x="14181" y="1208"/>
                </a:lnTo>
                <a:cubicBezTo>
                  <a:pt x="14138" y="1193"/>
                  <a:pt x="14094" y="1179"/>
                  <a:pt x="14094" y="1164"/>
                </a:cubicBezTo>
                <a:cubicBezTo>
                  <a:pt x="14094" y="1164"/>
                  <a:pt x="14109" y="1136"/>
                  <a:pt x="14138" y="1107"/>
                </a:cubicBezTo>
                <a:close/>
                <a:moveTo>
                  <a:pt x="16896" y="906"/>
                </a:moveTo>
                <a:cubicBezTo>
                  <a:pt x="16910" y="906"/>
                  <a:pt x="16939" y="920"/>
                  <a:pt x="16968" y="920"/>
                </a:cubicBezTo>
                <a:lnTo>
                  <a:pt x="16968" y="935"/>
                </a:lnTo>
                <a:cubicBezTo>
                  <a:pt x="16982" y="963"/>
                  <a:pt x="16982" y="992"/>
                  <a:pt x="16997" y="1021"/>
                </a:cubicBezTo>
                <a:lnTo>
                  <a:pt x="16997" y="1035"/>
                </a:lnTo>
                <a:cubicBezTo>
                  <a:pt x="17011" y="1035"/>
                  <a:pt x="17040" y="949"/>
                  <a:pt x="17068" y="949"/>
                </a:cubicBezTo>
                <a:cubicBezTo>
                  <a:pt x="17083" y="949"/>
                  <a:pt x="17140" y="978"/>
                  <a:pt x="17140" y="978"/>
                </a:cubicBezTo>
                <a:cubicBezTo>
                  <a:pt x="17155" y="992"/>
                  <a:pt x="17126" y="1035"/>
                  <a:pt x="17112" y="1049"/>
                </a:cubicBezTo>
                <a:cubicBezTo>
                  <a:pt x="17097" y="1064"/>
                  <a:pt x="17083" y="1064"/>
                  <a:pt x="17068" y="1078"/>
                </a:cubicBezTo>
                <a:cubicBezTo>
                  <a:pt x="17063" y="1076"/>
                  <a:pt x="17058" y="1075"/>
                  <a:pt x="17053" y="1075"/>
                </a:cubicBezTo>
                <a:cubicBezTo>
                  <a:pt x="17025" y="1075"/>
                  <a:pt x="17025" y="1113"/>
                  <a:pt x="17025" y="1150"/>
                </a:cubicBezTo>
                <a:lnTo>
                  <a:pt x="17025" y="1208"/>
                </a:lnTo>
                <a:cubicBezTo>
                  <a:pt x="16997" y="1208"/>
                  <a:pt x="16939" y="1193"/>
                  <a:pt x="16939" y="1193"/>
                </a:cubicBezTo>
                <a:cubicBezTo>
                  <a:pt x="16925" y="1193"/>
                  <a:pt x="16910" y="1179"/>
                  <a:pt x="16910" y="1179"/>
                </a:cubicBezTo>
                <a:cubicBezTo>
                  <a:pt x="16910" y="1179"/>
                  <a:pt x="16925" y="1164"/>
                  <a:pt x="16939" y="1164"/>
                </a:cubicBezTo>
                <a:cubicBezTo>
                  <a:pt x="16953" y="1164"/>
                  <a:pt x="16982" y="1121"/>
                  <a:pt x="16982" y="1107"/>
                </a:cubicBezTo>
                <a:cubicBezTo>
                  <a:pt x="16978" y="1103"/>
                  <a:pt x="16975" y="1101"/>
                  <a:pt x="16970" y="1101"/>
                </a:cubicBezTo>
                <a:cubicBezTo>
                  <a:pt x="16959" y="1101"/>
                  <a:pt x="16946" y="1115"/>
                  <a:pt x="16925" y="1136"/>
                </a:cubicBezTo>
                <a:lnTo>
                  <a:pt x="16910" y="1078"/>
                </a:lnTo>
                <a:cubicBezTo>
                  <a:pt x="16896" y="1064"/>
                  <a:pt x="16896" y="1049"/>
                  <a:pt x="16896" y="1035"/>
                </a:cubicBezTo>
                <a:lnTo>
                  <a:pt x="16867" y="1021"/>
                </a:lnTo>
                <a:cubicBezTo>
                  <a:pt x="16867" y="978"/>
                  <a:pt x="16882" y="906"/>
                  <a:pt x="16896" y="906"/>
                </a:cubicBezTo>
                <a:close/>
                <a:moveTo>
                  <a:pt x="17112" y="1121"/>
                </a:moveTo>
                <a:cubicBezTo>
                  <a:pt x="17112" y="1121"/>
                  <a:pt x="17183" y="1150"/>
                  <a:pt x="17212" y="1179"/>
                </a:cubicBezTo>
                <a:cubicBezTo>
                  <a:pt x="17241" y="1193"/>
                  <a:pt x="17241" y="1222"/>
                  <a:pt x="17198" y="1222"/>
                </a:cubicBezTo>
                <a:cubicBezTo>
                  <a:pt x="17169" y="1222"/>
                  <a:pt x="17112" y="1136"/>
                  <a:pt x="17112" y="1121"/>
                </a:cubicBezTo>
                <a:close/>
                <a:moveTo>
                  <a:pt x="12787" y="1136"/>
                </a:moveTo>
                <a:cubicBezTo>
                  <a:pt x="12801" y="1136"/>
                  <a:pt x="12830" y="1164"/>
                  <a:pt x="12844" y="1208"/>
                </a:cubicBezTo>
                <a:lnTo>
                  <a:pt x="12873" y="1164"/>
                </a:lnTo>
                <a:lnTo>
                  <a:pt x="12888" y="1164"/>
                </a:lnTo>
                <a:lnTo>
                  <a:pt x="12902" y="1179"/>
                </a:lnTo>
                <a:cubicBezTo>
                  <a:pt x="12916" y="1193"/>
                  <a:pt x="12916" y="1208"/>
                  <a:pt x="12902" y="1222"/>
                </a:cubicBezTo>
                <a:cubicBezTo>
                  <a:pt x="12902" y="1222"/>
                  <a:pt x="12876" y="1228"/>
                  <a:pt x="12851" y="1228"/>
                </a:cubicBezTo>
                <a:cubicBezTo>
                  <a:pt x="12838" y="1228"/>
                  <a:pt x="12825" y="1227"/>
                  <a:pt x="12816" y="1222"/>
                </a:cubicBezTo>
                <a:cubicBezTo>
                  <a:pt x="12801" y="1222"/>
                  <a:pt x="12787" y="1208"/>
                  <a:pt x="12787" y="1179"/>
                </a:cubicBezTo>
                <a:lnTo>
                  <a:pt x="12787" y="1164"/>
                </a:lnTo>
                <a:lnTo>
                  <a:pt x="12787" y="1136"/>
                </a:lnTo>
                <a:close/>
                <a:moveTo>
                  <a:pt x="15158" y="1107"/>
                </a:moveTo>
                <a:cubicBezTo>
                  <a:pt x="15169" y="1130"/>
                  <a:pt x="15191" y="1154"/>
                  <a:pt x="15214" y="1154"/>
                </a:cubicBezTo>
                <a:cubicBezTo>
                  <a:pt x="15219" y="1154"/>
                  <a:pt x="15224" y="1153"/>
                  <a:pt x="15229" y="1150"/>
                </a:cubicBezTo>
                <a:lnTo>
                  <a:pt x="15229" y="1193"/>
                </a:lnTo>
                <a:lnTo>
                  <a:pt x="15215" y="1222"/>
                </a:lnTo>
                <a:cubicBezTo>
                  <a:pt x="15210" y="1227"/>
                  <a:pt x="15204" y="1228"/>
                  <a:pt x="15197" y="1228"/>
                </a:cubicBezTo>
                <a:cubicBezTo>
                  <a:pt x="15183" y="1228"/>
                  <a:pt x="15167" y="1222"/>
                  <a:pt x="15158" y="1222"/>
                </a:cubicBezTo>
                <a:cubicBezTo>
                  <a:pt x="15158" y="1208"/>
                  <a:pt x="15100" y="1179"/>
                  <a:pt x="15086" y="1164"/>
                </a:cubicBezTo>
                <a:cubicBezTo>
                  <a:pt x="15079" y="1150"/>
                  <a:pt x="15079" y="1143"/>
                  <a:pt x="15086" y="1143"/>
                </a:cubicBezTo>
                <a:cubicBezTo>
                  <a:pt x="15093" y="1143"/>
                  <a:pt x="15107" y="1150"/>
                  <a:pt x="15129" y="1164"/>
                </a:cubicBezTo>
                <a:lnTo>
                  <a:pt x="15129" y="1150"/>
                </a:lnTo>
                <a:lnTo>
                  <a:pt x="15158" y="1107"/>
                </a:lnTo>
                <a:close/>
                <a:moveTo>
                  <a:pt x="10934" y="1136"/>
                </a:moveTo>
                <a:cubicBezTo>
                  <a:pt x="10948" y="1136"/>
                  <a:pt x="10948" y="1179"/>
                  <a:pt x="10934" y="1222"/>
                </a:cubicBezTo>
                <a:cubicBezTo>
                  <a:pt x="10919" y="1251"/>
                  <a:pt x="10905" y="1251"/>
                  <a:pt x="10891" y="1251"/>
                </a:cubicBezTo>
                <a:cubicBezTo>
                  <a:pt x="10891" y="1251"/>
                  <a:pt x="10891" y="1236"/>
                  <a:pt x="10905" y="1236"/>
                </a:cubicBezTo>
                <a:lnTo>
                  <a:pt x="10919" y="1193"/>
                </a:lnTo>
                <a:cubicBezTo>
                  <a:pt x="10905" y="1179"/>
                  <a:pt x="10905" y="1150"/>
                  <a:pt x="10905" y="1136"/>
                </a:cubicBezTo>
                <a:close/>
                <a:moveTo>
                  <a:pt x="11281" y="1162"/>
                </a:moveTo>
                <a:cubicBezTo>
                  <a:pt x="11285" y="1162"/>
                  <a:pt x="11289" y="1162"/>
                  <a:pt x="11293" y="1164"/>
                </a:cubicBezTo>
                <a:cubicBezTo>
                  <a:pt x="11333" y="1164"/>
                  <a:pt x="11386" y="1252"/>
                  <a:pt x="11369" y="1252"/>
                </a:cubicBezTo>
                <a:cubicBezTo>
                  <a:pt x="11368" y="1252"/>
                  <a:pt x="11367" y="1252"/>
                  <a:pt x="11365" y="1251"/>
                </a:cubicBezTo>
                <a:cubicBezTo>
                  <a:pt x="11350" y="1236"/>
                  <a:pt x="11322" y="1222"/>
                  <a:pt x="11307" y="1222"/>
                </a:cubicBezTo>
                <a:lnTo>
                  <a:pt x="11293" y="1222"/>
                </a:lnTo>
                <a:lnTo>
                  <a:pt x="11250" y="1236"/>
                </a:lnTo>
                <a:cubicBezTo>
                  <a:pt x="11237" y="1199"/>
                  <a:pt x="11257" y="1162"/>
                  <a:pt x="11281" y="1162"/>
                </a:cubicBezTo>
                <a:close/>
                <a:moveTo>
                  <a:pt x="16522" y="904"/>
                </a:moveTo>
                <a:cubicBezTo>
                  <a:pt x="16522" y="904"/>
                  <a:pt x="16522" y="905"/>
                  <a:pt x="16522" y="906"/>
                </a:cubicBezTo>
                <a:cubicBezTo>
                  <a:pt x="16535" y="918"/>
                  <a:pt x="16579" y="952"/>
                  <a:pt x="16600" y="952"/>
                </a:cubicBezTo>
                <a:cubicBezTo>
                  <a:pt x="16604" y="952"/>
                  <a:pt x="16607" y="951"/>
                  <a:pt x="16609" y="949"/>
                </a:cubicBezTo>
                <a:cubicBezTo>
                  <a:pt x="16614" y="946"/>
                  <a:pt x="16619" y="945"/>
                  <a:pt x="16623" y="945"/>
                </a:cubicBezTo>
                <a:cubicBezTo>
                  <a:pt x="16642" y="945"/>
                  <a:pt x="16652" y="969"/>
                  <a:pt x="16652" y="992"/>
                </a:cubicBezTo>
                <a:cubicBezTo>
                  <a:pt x="16652" y="996"/>
                  <a:pt x="16655" y="998"/>
                  <a:pt x="16661" y="998"/>
                </a:cubicBezTo>
                <a:cubicBezTo>
                  <a:pt x="16675" y="998"/>
                  <a:pt x="16699" y="988"/>
                  <a:pt x="16709" y="978"/>
                </a:cubicBezTo>
                <a:cubicBezTo>
                  <a:pt x="16738" y="978"/>
                  <a:pt x="16752" y="1035"/>
                  <a:pt x="16752" y="1121"/>
                </a:cubicBezTo>
                <a:lnTo>
                  <a:pt x="16738" y="1193"/>
                </a:lnTo>
                <a:cubicBezTo>
                  <a:pt x="16738" y="1208"/>
                  <a:pt x="16724" y="1236"/>
                  <a:pt x="16709" y="1251"/>
                </a:cubicBezTo>
                <a:cubicBezTo>
                  <a:pt x="16709" y="1255"/>
                  <a:pt x="16706" y="1257"/>
                  <a:pt x="16702" y="1257"/>
                </a:cubicBezTo>
                <a:cubicBezTo>
                  <a:pt x="16693" y="1257"/>
                  <a:pt x="16681" y="1251"/>
                  <a:pt x="16681" y="1251"/>
                </a:cubicBezTo>
                <a:lnTo>
                  <a:pt x="16637" y="1179"/>
                </a:lnTo>
                <a:cubicBezTo>
                  <a:pt x="16623" y="1164"/>
                  <a:pt x="16580" y="1136"/>
                  <a:pt x="16566" y="1121"/>
                </a:cubicBezTo>
                <a:cubicBezTo>
                  <a:pt x="16566" y="1093"/>
                  <a:pt x="16537" y="1049"/>
                  <a:pt x="16522" y="1021"/>
                </a:cubicBezTo>
                <a:cubicBezTo>
                  <a:pt x="16496" y="994"/>
                  <a:pt x="16519" y="904"/>
                  <a:pt x="16522" y="904"/>
                </a:cubicBezTo>
                <a:close/>
                <a:moveTo>
                  <a:pt x="12097" y="992"/>
                </a:moveTo>
                <a:cubicBezTo>
                  <a:pt x="12097" y="992"/>
                  <a:pt x="12112" y="1006"/>
                  <a:pt x="12112" y="1006"/>
                </a:cubicBezTo>
                <a:lnTo>
                  <a:pt x="12126" y="1035"/>
                </a:lnTo>
                <a:cubicBezTo>
                  <a:pt x="12112" y="1064"/>
                  <a:pt x="12097" y="1107"/>
                  <a:pt x="12069" y="1136"/>
                </a:cubicBezTo>
                <a:lnTo>
                  <a:pt x="12112" y="1179"/>
                </a:lnTo>
                <a:cubicBezTo>
                  <a:pt x="12112" y="1179"/>
                  <a:pt x="12069" y="1193"/>
                  <a:pt x="12026" y="1208"/>
                </a:cubicBezTo>
                <a:lnTo>
                  <a:pt x="12011" y="1251"/>
                </a:lnTo>
                <a:lnTo>
                  <a:pt x="12011" y="1265"/>
                </a:lnTo>
                <a:cubicBezTo>
                  <a:pt x="11982" y="1236"/>
                  <a:pt x="11968" y="1208"/>
                  <a:pt x="11968" y="1193"/>
                </a:cubicBezTo>
                <a:lnTo>
                  <a:pt x="11968" y="1179"/>
                </a:lnTo>
                <a:lnTo>
                  <a:pt x="11982" y="1121"/>
                </a:lnTo>
                <a:cubicBezTo>
                  <a:pt x="11993" y="1069"/>
                  <a:pt x="12011" y="1032"/>
                  <a:pt x="12031" y="1032"/>
                </a:cubicBezTo>
                <a:cubicBezTo>
                  <a:pt x="12038" y="1032"/>
                  <a:pt x="12046" y="1038"/>
                  <a:pt x="12054" y="1049"/>
                </a:cubicBezTo>
                <a:lnTo>
                  <a:pt x="12097" y="992"/>
                </a:lnTo>
                <a:close/>
                <a:moveTo>
                  <a:pt x="9870" y="1006"/>
                </a:moveTo>
                <a:cubicBezTo>
                  <a:pt x="9899" y="1006"/>
                  <a:pt x="9914" y="1049"/>
                  <a:pt x="9914" y="1078"/>
                </a:cubicBezTo>
                <a:cubicBezTo>
                  <a:pt x="9902" y="1102"/>
                  <a:pt x="9871" y="1125"/>
                  <a:pt x="9852" y="1125"/>
                </a:cubicBezTo>
                <a:cubicBezTo>
                  <a:pt x="9848" y="1125"/>
                  <a:pt x="9844" y="1124"/>
                  <a:pt x="9842" y="1121"/>
                </a:cubicBezTo>
                <a:cubicBezTo>
                  <a:pt x="9839" y="1117"/>
                  <a:pt x="9837" y="1115"/>
                  <a:pt x="9834" y="1115"/>
                </a:cubicBezTo>
                <a:cubicBezTo>
                  <a:pt x="9819" y="1115"/>
                  <a:pt x="9801" y="1167"/>
                  <a:pt x="9813" y="1179"/>
                </a:cubicBezTo>
                <a:cubicBezTo>
                  <a:pt x="9827" y="1208"/>
                  <a:pt x="9856" y="1236"/>
                  <a:pt x="9885" y="1236"/>
                </a:cubicBezTo>
                <a:lnTo>
                  <a:pt x="9870" y="1265"/>
                </a:lnTo>
                <a:cubicBezTo>
                  <a:pt x="9870" y="1279"/>
                  <a:pt x="9842" y="1279"/>
                  <a:pt x="9827" y="1294"/>
                </a:cubicBezTo>
                <a:lnTo>
                  <a:pt x="9813" y="1294"/>
                </a:lnTo>
                <a:cubicBezTo>
                  <a:pt x="9799" y="1294"/>
                  <a:pt x="9784" y="1251"/>
                  <a:pt x="9784" y="1222"/>
                </a:cubicBezTo>
                <a:cubicBezTo>
                  <a:pt x="9784" y="1215"/>
                  <a:pt x="9781" y="1211"/>
                  <a:pt x="9775" y="1211"/>
                </a:cubicBezTo>
                <a:cubicBezTo>
                  <a:pt x="9770" y="1211"/>
                  <a:pt x="9763" y="1215"/>
                  <a:pt x="9756" y="1222"/>
                </a:cubicBezTo>
                <a:lnTo>
                  <a:pt x="9741" y="1222"/>
                </a:lnTo>
                <a:cubicBezTo>
                  <a:pt x="9741" y="1227"/>
                  <a:pt x="9740" y="1228"/>
                  <a:pt x="9737" y="1228"/>
                </a:cubicBezTo>
                <a:cubicBezTo>
                  <a:pt x="9733" y="1228"/>
                  <a:pt x="9727" y="1222"/>
                  <a:pt x="9727" y="1222"/>
                </a:cubicBezTo>
                <a:lnTo>
                  <a:pt x="9712" y="1208"/>
                </a:lnTo>
                <a:cubicBezTo>
                  <a:pt x="9712" y="1193"/>
                  <a:pt x="9741" y="1136"/>
                  <a:pt x="9770" y="1093"/>
                </a:cubicBezTo>
                <a:lnTo>
                  <a:pt x="9799" y="1049"/>
                </a:lnTo>
                <a:cubicBezTo>
                  <a:pt x="9813" y="1035"/>
                  <a:pt x="9827" y="1021"/>
                  <a:pt x="9842" y="1021"/>
                </a:cubicBezTo>
                <a:lnTo>
                  <a:pt x="9870" y="1006"/>
                </a:lnTo>
                <a:close/>
                <a:moveTo>
                  <a:pt x="2117" y="1104"/>
                </a:moveTo>
                <a:cubicBezTo>
                  <a:pt x="2121" y="1104"/>
                  <a:pt x="2124" y="1105"/>
                  <a:pt x="2127" y="1107"/>
                </a:cubicBezTo>
                <a:cubicBezTo>
                  <a:pt x="2141" y="1121"/>
                  <a:pt x="2141" y="1164"/>
                  <a:pt x="2141" y="1193"/>
                </a:cubicBezTo>
                <a:cubicBezTo>
                  <a:pt x="2141" y="1222"/>
                  <a:pt x="2141" y="1294"/>
                  <a:pt x="2112" y="1294"/>
                </a:cubicBezTo>
                <a:lnTo>
                  <a:pt x="2112" y="1279"/>
                </a:lnTo>
                <a:cubicBezTo>
                  <a:pt x="2098" y="1265"/>
                  <a:pt x="2098" y="1236"/>
                  <a:pt x="2083" y="1236"/>
                </a:cubicBezTo>
                <a:cubicBezTo>
                  <a:pt x="2079" y="1234"/>
                  <a:pt x="2076" y="1233"/>
                  <a:pt x="2074" y="1233"/>
                </a:cubicBezTo>
                <a:cubicBezTo>
                  <a:pt x="2058" y="1233"/>
                  <a:pt x="2067" y="1267"/>
                  <a:pt x="2055" y="1279"/>
                </a:cubicBezTo>
                <a:lnTo>
                  <a:pt x="2055" y="1294"/>
                </a:lnTo>
                <a:cubicBezTo>
                  <a:pt x="2040" y="1308"/>
                  <a:pt x="2026" y="1308"/>
                  <a:pt x="2026" y="1308"/>
                </a:cubicBezTo>
                <a:cubicBezTo>
                  <a:pt x="2012" y="1294"/>
                  <a:pt x="1983" y="1251"/>
                  <a:pt x="1983" y="1222"/>
                </a:cubicBezTo>
                <a:cubicBezTo>
                  <a:pt x="1968" y="1208"/>
                  <a:pt x="2012" y="1164"/>
                  <a:pt x="2026" y="1150"/>
                </a:cubicBezTo>
                <a:cubicBezTo>
                  <a:pt x="2038" y="1138"/>
                  <a:pt x="2093" y="1104"/>
                  <a:pt x="2117" y="1104"/>
                </a:cubicBezTo>
                <a:close/>
                <a:moveTo>
                  <a:pt x="7641" y="1202"/>
                </a:moveTo>
                <a:cubicBezTo>
                  <a:pt x="7652" y="1202"/>
                  <a:pt x="7666" y="1215"/>
                  <a:pt x="7687" y="1236"/>
                </a:cubicBezTo>
                <a:lnTo>
                  <a:pt x="7744" y="1222"/>
                </a:lnTo>
                <a:cubicBezTo>
                  <a:pt x="7758" y="1222"/>
                  <a:pt x="7773" y="1236"/>
                  <a:pt x="7787" y="1236"/>
                </a:cubicBezTo>
                <a:cubicBezTo>
                  <a:pt x="7802" y="1236"/>
                  <a:pt x="7802" y="1251"/>
                  <a:pt x="7802" y="1265"/>
                </a:cubicBezTo>
                <a:cubicBezTo>
                  <a:pt x="7787" y="1279"/>
                  <a:pt x="7758" y="1294"/>
                  <a:pt x="7744" y="1308"/>
                </a:cubicBezTo>
                <a:lnTo>
                  <a:pt x="7701" y="1294"/>
                </a:lnTo>
                <a:lnTo>
                  <a:pt x="7687" y="1279"/>
                </a:lnTo>
                <a:cubicBezTo>
                  <a:pt x="7644" y="1279"/>
                  <a:pt x="7615" y="1279"/>
                  <a:pt x="7615" y="1265"/>
                </a:cubicBezTo>
                <a:cubicBezTo>
                  <a:pt x="7615" y="1251"/>
                  <a:pt x="7629" y="1208"/>
                  <a:pt x="7629" y="1208"/>
                </a:cubicBezTo>
                <a:cubicBezTo>
                  <a:pt x="7633" y="1204"/>
                  <a:pt x="7637" y="1202"/>
                  <a:pt x="7641" y="1202"/>
                </a:cubicBezTo>
                <a:close/>
                <a:moveTo>
                  <a:pt x="7356" y="1193"/>
                </a:moveTo>
                <a:cubicBezTo>
                  <a:pt x="7371" y="1193"/>
                  <a:pt x="7385" y="1208"/>
                  <a:pt x="7399" y="1222"/>
                </a:cubicBezTo>
                <a:cubicBezTo>
                  <a:pt x="7414" y="1265"/>
                  <a:pt x="7442" y="1308"/>
                  <a:pt x="7428" y="1308"/>
                </a:cubicBezTo>
                <a:cubicBezTo>
                  <a:pt x="7428" y="1319"/>
                  <a:pt x="7424" y="1324"/>
                  <a:pt x="7418" y="1324"/>
                </a:cubicBezTo>
                <a:cubicBezTo>
                  <a:pt x="7401" y="1324"/>
                  <a:pt x="7367" y="1286"/>
                  <a:pt x="7356" y="1265"/>
                </a:cubicBezTo>
                <a:cubicBezTo>
                  <a:pt x="7327" y="1236"/>
                  <a:pt x="7342" y="1193"/>
                  <a:pt x="7356" y="1193"/>
                </a:cubicBezTo>
                <a:close/>
                <a:moveTo>
                  <a:pt x="3405" y="1236"/>
                </a:moveTo>
                <a:lnTo>
                  <a:pt x="3420" y="1251"/>
                </a:lnTo>
                <a:lnTo>
                  <a:pt x="3448" y="1265"/>
                </a:lnTo>
                <a:cubicBezTo>
                  <a:pt x="3477" y="1294"/>
                  <a:pt x="3477" y="1351"/>
                  <a:pt x="3463" y="1380"/>
                </a:cubicBezTo>
                <a:cubicBezTo>
                  <a:pt x="3463" y="1376"/>
                  <a:pt x="3463" y="1372"/>
                  <a:pt x="3463" y="1366"/>
                </a:cubicBezTo>
                <a:cubicBezTo>
                  <a:pt x="3463" y="1322"/>
                  <a:pt x="3376" y="1308"/>
                  <a:pt x="3376" y="1294"/>
                </a:cubicBezTo>
                <a:cubicBezTo>
                  <a:pt x="3362" y="1294"/>
                  <a:pt x="3348" y="1265"/>
                  <a:pt x="3348" y="1251"/>
                </a:cubicBezTo>
                <a:lnTo>
                  <a:pt x="3362" y="1236"/>
                </a:lnTo>
                <a:close/>
                <a:moveTo>
                  <a:pt x="18606" y="1322"/>
                </a:moveTo>
                <a:cubicBezTo>
                  <a:pt x="18620" y="1322"/>
                  <a:pt x="18620" y="1351"/>
                  <a:pt x="18606" y="1366"/>
                </a:cubicBezTo>
                <a:cubicBezTo>
                  <a:pt x="18588" y="1383"/>
                  <a:pt x="18559" y="1396"/>
                  <a:pt x="18536" y="1396"/>
                </a:cubicBezTo>
                <a:cubicBezTo>
                  <a:pt x="18522" y="1396"/>
                  <a:pt x="18511" y="1391"/>
                  <a:pt x="18505" y="1380"/>
                </a:cubicBezTo>
                <a:cubicBezTo>
                  <a:pt x="18498" y="1373"/>
                  <a:pt x="18502" y="1369"/>
                  <a:pt x="18511" y="1369"/>
                </a:cubicBezTo>
                <a:cubicBezTo>
                  <a:pt x="18520" y="1369"/>
                  <a:pt x="18534" y="1373"/>
                  <a:pt x="18548" y="1380"/>
                </a:cubicBezTo>
                <a:cubicBezTo>
                  <a:pt x="18563" y="1380"/>
                  <a:pt x="18548" y="1351"/>
                  <a:pt x="18548" y="1337"/>
                </a:cubicBezTo>
                <a:cubicBezTo>
                  <a:pt x="18548" y="1337"/>
                  <a:pt x="18577" y="1322"/>
                  <a:pt x="18606" y="1322"/>
                </a:cubicBezTo>
                <a:close/>
                <a:moveTo>
                  <a:pt x="18203" y="1322"/>
                </a:moveTo>
                <a:cubicBezTo>
                  <a:pt x="18218" y="1322"/>
                  <a:pt x="18232" y="1337"/>
                  <a:pt x="18218" y="1351"/>
                </a:cubicBezTo>
                <a:cubicBezTo>
                  <a:pt x="18203" y="1380"/>
                  <a:pt x="18203" y="1466"/>
                  <a:pt x="18218" y="1480"/>
                </a:cubicBezTo>
                <a:cubicBezTo>
                  <a:pt x="18228" y="1491"/>
                  <a:pt x="18217" y="1501"/>
                  <a:pt x="18199" y="1501"/>
                </a:cubicBezTo>
                <a:cubicBezTo>
                  <a:pt x="18192" y="1501"/>
                  <a:pt x="18183" y="1499"/>
                  <a:pt x="18175" y="1495"/>
                </a:cubicBezTo>
                <a:lnTo>
                  <a:pt x="18160" y="1480"/>
                </a:lnTo>
                <a:cubicBezTo>
                  <a:pt x="18146" y="1466"/>
                  <a:pt x="18132" y="1437"/>
                  <a:pt x="18132" y="1423"/>
                </a:cubicBezTo>
                <a:lnTo>
                  <a:pt x="18132" y="1394"/>
                </a:lnTo>
                <a:cubicBezTo>
                  <a:pt x="18146" y="1366"/>
                  <a:pt x="18189" y="1322"/>
                  <a:pt x="18203" y="1322"/>
                </a:cubicBezTo>
                <a:close/>
                <a:moveTo>
                  <a:pt x="11695" y="1441"/>
                </a:moveTo>
                <a:cubicBezTo>
                  <a:pt x="11706" y="1441"/>
                  <a:pt x="11717" y="1445"/>
                  <a:pt x="11724" y="1452"/>
                </a:cubicBezTo>
                <a:cubicBezTo>
                  <a:pt x="11738" y="1452"/>
                  <a:pt x="11738" y="1480"/>
                  <a:pt x="11724" y="1495"/>
                </a:cubicBezTo>
                <a:cubicBezTo>
                  <a:pt x="11714" y="1505"/>
                  <a:pt x="11682" y="1515"/>
                  <a:pt x="11659" y="1515"/>
                </a:cubicBezTo>
                <a:cubicBezTo>
                  <a:pt x="11650" y="1515"/>
                  <a:pt x="11642" y="1513"/>
                  <a:pt x="11638" y="1509"/>
                </a:cubicBezTo>
                <a:cubicBezTo>
                  <a:pt x="11638" y="1495"/>
                  <a:pt x="11652" y="1452"/>
                  <a:pt x="11666" y="1452"/>
                </a:cubicBezTo>
                <a:cubicBezTo>
                  <a:pt x="11674" y="1445"/>
                  <a:pt x="11684" y="1441"/>
                  <a:pt x="11695" y="1441"/>
                </a:cubicBezTo>
                <a:close/>
                <a:moveTo>
                  <a:pt x="3417" y="1362"/>
                </a:moveTo>
                <a:cubicBezTo>
                  <a:pt x="3423" y="1362"/>
                  <a:pt x="3429" y="1363"/>
                  <a:pt x="3434" y="1366"/>
                </a:cubicBezTo>
                <a:lnTo>
                  <a:pt x="3405" y="1409"/>
                </a:lnTo>
                <a:cubicBezTo>
                  <a:pt x="3405" y="1437"/>
                  <a:pt x="3405" y="1466"/>
                  <a:pt x="3391" y="1480"/>
                </a:cubicBezTo>
                <a:lnTo>
                  <a:pt x="3362" y="1524"/>
                </a:lnTo>
                <a:cubicBezTo>
                  <a:pt x="3319" y="1524"/>
                  <a:pt x="3305" y="1509"/>
                  <a:pt x="3333" y="1480"/>
                </a:cubicBezTo>
                <a:lnTo>
                  <a:pt x="3333" y="1452"/>
                </a:lnTo>
                <a:lnTo>
                  <a:pt x="3348" y="1409"/>
                </a:lnTo>
                <a:cubicBezTo>
                  <a:pt x="3359" y="1385"/>
                  <a:pt x="3390" y="1362"/>
                  <a:pt x="3417" y="1362"/>
                </a:cubicBezTo>
                <a:close/>
                <a:moveTo>
                  <a:pt x="17255" y="1524"/>
                </a:moveTo>
                <a:lnTo>
                  <a:pt x="17255" y="1524"/>
                </a:lnTo>
                <a:cubicBezTo>
                  <a:pt x="17262" y="1531"/>
                  <a:pt x="17262" y="1534"/>
                  <a:pt x="17261" y="1534"/>
                </a:cubicBezTo>
                <a:cubicBezTo>
                  <a:pt x="17259" y="1534"/>
                  <a:pt x="17255" y="1531"/>
                  <a:pt x="17255" y="1524"/>
                </a:cubicBezTo>
                <a:close/>
                <a:moveTo>
                  <a:pt x="16810" y="1351"/>
                </a:moveTo>
                <a:cubicBezTo>
                  <a:pt x="16867" y="1366"/>
                  <a:pt x="16925" y="1394"/>
                  <a:pt x="16925" y="1409"/>
                </a:cubicBezTo>
                <a:cubicBezTo>
                  <a:pt x="16925" y="1423"/>
                  <a:pt x="16925" y="1437"/>
                  <a:pt x="16910" y="1437"/>
                </a:cubicBezTo>
                <a:lnTo>
                  <a:pt x="16882" y="1437"/>
                </a:lnTo>
                <a:cubicBezTo>
                  <a:pt x="16867" y="1423"/>
                  <a:pt x="16857" y="1416"/>
                  <a:pt x="16849" y="1416"/>
                </a:cubicBezTo>
                <a:cubicBezTo>
                  <a:pt x="16842" y="1416"/>
                  <a:pt x="16839" y="1423"/>
                  <a:pt x="16839" y="1437"/>
                </a:cubicBezTo>
                <a:cubicBezTo>
                  <a:pt x="16839" y="1466"/>
                  <a:pt x="16824" y="1538"/>
                  <a:pt x="16824" y="1538"/>
                </a:cubicBezTo>
                <a:cubicBezTo>
                  <a:pt x="16824" y="1538"/>
                  <a:pt x="16810" y="1509"/>
                  <a:pt x="16810" y="1466"/>
                </a:cubicBezTo>
                <a:lnTo>
                  <a:pt x="16810" y="1437"/>
                </a:lnTo>
                <a:lnTo>
                  <a:pt x="16810" y="1423"/>
                </a:lnTo>
                <a:cubicBezTo>
                  <a:pt x="16810" y="1413"/>
                  <a:pt x="16803" y="1403"/>
                  <a:pt x="16793" y="1403"/>
                </a:cubicBezTo>
                <a:cubicBezTo>
                  <a:pt x="16790" y="1403"/>
                  <a:pt x="16785" y="1404"/>
                  <a:pt x="16781" y="1409"/>
                </a:cubicBezTo>
                <a:cubicBezTo>
                  <a:pt x="16767" y="1409"/>
                  <a:pt x="16752" y="1394"/>
                  <a:pt x="16752" y="1380"/>
                </a:cubicBezTo>
                <a:cubicBezTo>
                  <a:pt x="16752" y="1380"/>
                  <a:pt x="16752" y="1351"/>
                  <a:pt x="16767" y="1351"/>
                </a:cubicBezTo>
                <a:close/>
                <a:moveTo>
                  <a:pt x="17255" y="1351"/>
                </a:moveTo>
                <a:cubicBezTo>
                  <a:pt x="17270" y="1366"/>
                  <a:pt x="17327" y="1394"/>
                  <a:pt x="17356" y="1409"/>
                </a:cubicBezTo>
                <a:cubicBezTo>
                  <a:pt x="17370" y="1409"/>
                  <a:pt x="17370" y="1437"/>
                  <a:pt x="17356" y="1466"/>
                </a:cubicBezTo>
                <a:lnTo>
                  <a:pt x="17341" y="1495"/>
                </a:lnTo>
                <a:lnTo>
                  <a:pt x="17341" y="1524"/>
                </a:lnTo>
                <a:lnTo>
                  <a:pt x="17341" y="1538"/>
                </a:lnTo>
                <a:cubicBezTo>
                  <a:pt x="17333" y="1520"/>
                  <a:pt x="17302" y="1508"/>
                  <a:pt x="17279" y="1508"/>
                </a:cubicBezTo>
                <a:cubicBezTo>
                  <a:pt x="17266" y="1508"/>
                  <a:pt x="17255" y="1513"/>
                  <a:pt x="17255" y="1524"/>
                </a:cubicBezTo>
                <a:cubicBezTo>
                  <a:pt x="17241" y="1509"/>
                  <a:pt x="17255" y="1480"/>
                  <a:pt x="17255" y="1466"/>
                </a:cubicBezTo>
                <a:lnTo>
                  <a:pt x="17241" y="1437"/>
                </a:lnTo>
                <a:cubicBezTo>
                  <a:pt x="17226" y="1423"/>
                  <a:pt x="17226" y="1394"/>
                  <a:pt x="17241" y="1380"/>
                </a:cubicBezTo>
                <a:lnTo>
                  <a:pt x="17255" y="1351"/>
                </a:lnTo>
                <a:close/>
                <a:moveTo>
                  <a:pt x="16129" y="1422"/>
                </a:moveTo>
                <a:cubicBezTo>
                  <a:pt x="16133" y="1422"/>
                  <a:pt x="16135" y="1427"/>
                  <a:pt x="16135" y="1437"/>
                </a:cubicBezTo>
                <a:cubicBezTo>
                  <a:pt x="16120" y="1452"/>
                  <a:pt x="16178" y="1495"/>
                  <a:pt x="16178" y="1524"/>
                </a:cubicBezTo>
                <a:cubicBezTo>
                  <a:pt x="16178" y="1538"/>
                  <a:pt x="16170" y="1545"/>
                  <a:pt x="16160" y="1545"/>
                </a:cubicBezTo>
                <a:cubicBezTo>
                  <a:pt x="16149" y="1545"/>
                  <a:pt x="16135" y="1538"/>
                  <a:pt x="16120" y="1524"/>
                </a:cubicBezTo>
                <a:lnTo>
                  <a:pt x="16106" y="1480"/>
                </a:lnTo>
                <a:lnTo>
                  <a:pt x="16091" y="1466"/>
                </a:lnTo>
                <a:cubicBezTo>
                  <a:pt x="16110" y="1438"/>
                  <a:pt x="16123" y="1422"/>
                  <a:pt x="16129" y="1422"/>
                </a:cubicBezTo>
                <a:close/>
                <a:moveTo>
                  <a:pt x="12054" y="1452"/>
                </a:moveTo>
                <a:cubicBezTo>
                  <a:pt x="12054" y="1452"/>
                  <a:pt x="12069" y="1466"/>
                  <a:pt x="12083" y="1480"/>
                </a:cubicBezTo>
                <a:cubicBezTo>
                  <a:pt x="12083" y="1480"/>
                  <a:pt x="12083" y="1509"/>
                  <a:pt x="12069" y="1509"/>
                </a:cubicBezTo>
                <a:cubicBezTo>
                  <a:pt x="12040" y="1524"/>
                  <a:pt x="12026" y="1524"/>
                  <a:pt x="11997" y="1538"/>
                </a:cubicBezTo>
                <a:lnTo>
                  <a:pt x="11982" y="1538"/>
                </a:lnTo>
                <a:cubicBezTo>
                  <a:pt x="11978" y="1546"/>
                  <a:pt x="11971" y="1550"/>
                  <a:pt x="11963" y="1550"/>
                </a:cubicBezTo>
                <a:cubicBezTo>
                  <a:pt x="11940" y="1550"/>
                  <a:pt x="11911" y="1526"/>
                  <a:pt x="11911" y="1495"/>
                </a:cubicBezTo>
                <a:cubicBezTo>
                  <a:pt x="11904" y="1482"/>
                  <a:pt x="11909" y="1475"/>
                  <a:pt x="11922" y="1475"/>
                </a:cubicBezTo>
                <a:cubicBezTo>
                  <a:pt x="11938" y="1475"/>
                  <a:pt x="11965" y="1486"/>
                  <a:pt x="11997" y="1509"/>
                </a:cubicBezTo>
                <a:lnTo>
                  <a:pt x="12054" y="1452"/>
                </a:lnTo>
                <a:close/>
                <a:moveTo>
                  <a:pt x="15226" y="1376"/>
                </a:moveTo>
                <a:cubicBezTo>
                  <a:pt x="15245" y="1376"/>
                  <a:pt x="15275" y="1397"/>
                  <a:pt x="15287" y="1409"/>
                </a:cubicBezTo>
                <a:cubicBezTo>
                  <a:pt x="15301" y="1423"/>
                  <a:pt x="15287" y="1437"/>
                  <a:pt x="15273" y="1437"/>
                </a:cubicBezTo>
                <a:lnTo>
                  <a:pt x="15244" y="1466"/>
                </a:lnTo>
                <a:lnTo>
                  <a:pt x="15215" y="1480"/>
                </a:lnTo>
                <a:cubicBezTo>
                  <a:pt x="15201" y="1466"/>
                  <a:pt x="15186" y="1466"/>
                  <a:pt x="15186" y="1466"/>
                </a:cubicBezTo>
                <a:cubicBezTo>
                  <a:pt x="15186" y="1466"/>
                  <a:pt x="15172" y="1552"/>
                  <a:pt x="15143" y="1552"/>
                </a:cubicBezTo>
                <a:cubicBezTo>
                  <a:pt x="15129" y="1538"/>
                  <a:pt x="15129" y="1452"/>
                  <a:pt x="15129" y="1423"/>
                </a:cubicBezTo>
                <a:cubicBezTo>
                  <a:pt x="15143" y="1394"/>
                  <a:pt x="15158" y="1380"/>
                  <a:pt x="15158" y="1380"/>
                </a:cubicBezTo>
                <a:cubicBezTo>
                  <a:pt x="15162" y="1385"/>
                  <a:pt x="15170" y="1386"/>
                  <a:pt x="15179" y="1386"/>
                </a:cubicBezTo>
                <a:cubicBezTo>
                  <a:pt x="15196" y="1386"/>
                  <a:pt x="15215" y="1380"/>
                  <a:pt x="15215" y="1380"/>
                </a:cubicBezTo>
                <a:cubicBezTo>
                  <a:pt x="15218" y="1377"/>
                  <a:pt x="15222" y="1376"/>
                  <a:pt x="15226" y="1376"/>
                </a:cubicBezTo>
                <a:close/>
                <a:moveTo>
                  <a:pt x="15977" y="1409"/>
                </a:moveTo>
                <a:lnTo>
                  <a:pt x="15991" y="1437"/>
                </a:lnTo>
                <a:cubicBezTo>
                  <a:pt x="16020" y="1452"/>
                  <a:pt x="16048" y="1495"/>
                  <a:pt x="16063" y="1538"/>
                </a:cubicBezTo>
                <a:lnTo>
                  <a:pt x="16034" y="1524"/>
                </a:lnTo>
                <a:lnTo>
                  <a:pt x="15991" y="1524"/>
                </a:lnTo>
                <a:cubicBezTo>
                  <a:pt x="15991" y="1556"/>
                  <a:pt x="15975" y="1572"/>
                  <a:pt x="15961" y="1572"/>
                </a:cubicBezTo>
                <a:cubicBezTo>
                  <a:pt x="15956" y="1572"/>
                  <a:pt x="15951" y="1570"/>
                  <a:pt x="15948" y="1567"/>
                </a:cubicBezTo>
                <a:cubicBezTo>
                  <a:pt x="15948" y="1567"/>
                  <a:pt x="15948" y="1538"/>
                  <a:pt x="15962" y="1538"/>
                </a:cubicBezTo>
                <a:cubicBezTo>
                  <a:pt x="15962" y="1524"/>
                  <a:pt x="15962" y="1480"/>
                  <a:pt x="15962" y="1466"/>
                </a:cubicBezTo>
                <a:cubicBezTo>
                  <a:pt x="15948" y="1466"/>
                  <a:pt x="15948" y="1437"/>
                  <a:pt x="15962" y="1409"/>
                </a:cubicBezTo>
                <a:close/>
                <a:moveTo>
                  <a:pt x="12843" y="1420"/>
                </a:moveTo>
                <a:cubicBezTo>
                  <a:pt x="12844" y="1420"/>
                  <a:pt x="12844" y="1421"/>
                  <a:pt x="12844" y="1423"/>
                </a:cubicBezTo>
                <a:cubicBezTo>
                  <a:pt x="12859" y="1423"/>
                  <a:pt x="12888" y="1452"/>
                  <a:pt x="12902" y="1452"/>
                </a:cubicBezTo>
                <a:cubicBezTo>
                  <a:pt x="12902" y="1452"/>
                  <a:pt x="12888" y="1524"/>
                  <a:pt x="12888" y="1552"/>
                </a:cubicBezTo>
                <a:cubicBezTo>
                  <a:pt x="12882" y="1569"/>
                  <a:pt x="12874" y="1577"/>
                  <a:pt x="12865" y="1577"/>
                </a:cubicBezTo>
                <a:cubicBezTo>
                  <a:pt x="12851" y="1577"/>
                  <a:pt x="12833" y="1558"/>
                  <a:pt x="12816" y="1524"/>
                </a:cubicBezTo>
                <a:lnTo>
                  <a:pt x="12816" y="1495"/>
                </a:lnTo>
                <a:lnTo>
                  <a:pt x="12801" y="1480"/>
                </a:lnTo>
                <a:cubicBezTo>
                  <a:pt x="12814" y="1456"/>
                  <a:pt x="12837" y="1420"/>
                  <a:pt x="12843" y="1420"/>
                </a:cubicBezTo>
                <a:close/>
                <a:moveTo>
                  <a:pt x="5932" y="1543"/>
                </a:moveTo>
                <a:cubicBezTo>
                  <a:pt x="5948" y="1543"/>
                  <a:pt x="5965" y="1546"/>
                  <a:pt x="5977" y="1552"/>
                </a:cubicBezTo>
                <a:cubicBezTo>
                  <a:pt x="5991" y="1567"/>
                  <a:pt x="6006" y="1581"/>
                  <a:pt x="5977" y="1581"/>
                </a:cubicBezTo>
                <a:cubicBezTo>
                  <a:pt x="5971" y="1587"/>
                  <a:pt x="5953" y="1591"/>
                  <a:pt x="5933" y="1591"/>
                </a:cubicBezTo>
                <a:cubicBezTo>
                  <a:pt x="5906" y="1591"/>
                  <a:pt x="5876" y="1584"/>
                  <a:pt x="5876" y="1567"/>
                </a:cubicBezTo>
                <a:cubicBezTo>
                  <a:pt x="5885" y="1550"/>
                  <a:pt x="5908" y="1543"/>
                  <a:pt x="5932" y="1543"/>
                </a:cubicBezTo>
                <a:close/>
                <a:moveTo>
                  <a:pt x="8046" y="1480"/>
                </a:moveTo>
                <a:cubicBezTo>
                  <a:pt x="8060" y="1480"/>
                  <a:pt x="8089" y="1495"/>
                  <a:pt x="8089" y="1509"/>
                </a:cubicBezTo>
                <a:lnTo>
                  <a:pt x="8103" y="1567"/>
                </a:lnTo>
                <a:cubicBezTo>
                  <a:pt x="8135" y="1588"/>
                  <a:pt x="8143" y="1601"/>
                  <a:pt x="8129" y="1601"/>
                </a:cubicBezTo>
                <a:cubicBezTo>
                  <a:pt x="8123" y="1601"/>
                  <a:pt x="8115" y="1599"/>
                  <a:pt x="8103" y="1595"/>
                </a:cubicBezTo>
                <a:cubicBezTo>
                  <a:pt x="8075" y="1581"/>
                  <a:pt x="7988" y="1538"/>
                  <a:pt x="7988" y="1509"/>
                </a:cubicBezTo>
                <a:lnTo>
                  <a:pt x="8003" y="1509"/>
                </a:lnTo>
                <a:cubicBezTo>
                  <a:pt x="8017" y="1495"/>
                  <a:pt x="8031" y="1480"/>
                  <a:pt x="8046" y="1480"/>
                </a:cubicBezTo>
                <a:close/>
                <a:moveTo>
                  <a:pt x="9928" y="1524"/>
                </a:moveTo>
                <a:lnTo>
                  <a:pt x="9928" y="1538"/>
                </a:lnTo>
                <a:lnTo>
                  <a:pt x="9971" y="1581"/>
                </a:lnTo>
                <a:cubicBezTo>
                  <a:pt x="9993" y="1574"/>
                  <a:pt x="10011" y="1570"/>
                  <a:pt x="10021" y="1570"/>
                </a:cubicBezTo>
                <a:cubicBezTo>
                  <a:pt x="10032" y="1570"/>
                  <a:pt x="10036" y="1574"/>
                  <a:pt x="10028" y="1581"/>
                </a:cubicBezTo>
                <a:cubicBezTo>
                  <a:pt x="10014" y="1595"/>
                  <a:pt x="9971" y="1653"/>
                  <a:pt x="9942" y="1682"/>
                </a:cubicBezTo>
                <a:lnTo>
                  <a:pt x="9942" y="1610"/>
                </a:lnTo>
                <a:cubicBezTo>
                  <a:pt x="9942" y="1603"/>
                  <a:pt x="9935" y="1603"/>
                  <a:pt x="9928" y="1603"/>
                </a:cubicBezTo>
                <a:cubicBezTo>
                  <a:pt x="9921" y="1603"/>
                  <a:pt x="9914" y="1603"/>
                  <a:pt x="9914" y="1595"/>
                </a:cubicBezTo>
                <a:lnTo>
                  <a:pt x="9914" y="1581"/>
                </a:lnTo>
                <a:cubicBezTo>
                  <a:pt x="9899" y="1567"/>
                  <a:pt x="9914" y="1538"/>
                  <a:pt x="9928" y="1524"/>
                </a:cubicBezTo>
                <a:close/>
                <a:moveTo>
                  <a:pt x="8899" y="1506"/>
                </a:moveTo>
                <a:cubicBezTo>
                  <a:pt x="8915" y="1506"/>
                  <a:pt x="8955" y="1540"/>
                  <a:pt x="8965" y="1581"/>
                </a:cubicBezTo>
                <a:cubicBezTo>
                  <a:pt x="8965" y="1639"/>
                  <a:pt x="8951" y="1682"/>
                  <a:pt x="8937" y="1696"/>
                </a:cubicBezTo>
                <a:cubicBezTo>
                  <a:pt x="8922" y="1696"/>
                  <a:pt x="8893" y="1639"/>
                  <a:pt x="8879" y="1639"/>
                </a:cubicBezTo>
                <a:cubicBezTo>
                  <a:pt x="8879" y="1641"/>
                  <a:pt x="8879" y="1642"/>
                  <a:pt x="8878" y="1642"/>
                </a:cubicBezTo>
                <a:cubicBezTo>
                  <a:pt x="8874" y="1642"/>
                  <a:pt x="8865" y="1619"/>
                  <a:pt x="8865" y="1595"/>
                </a:cubicBezTo>
                <a:lnTo>
                  <a:pt x="8879" y="1552"/>
                </a:lnTo>
                <a:lnTo>
                  <a:pt x="8893" y="1524"/>
                </a:lnTo>
                <a:cubicBezTo>
                  <a:pt x="8889" y="1511"/>
                  <a:pt x="8892" y="1506"/>
                  <a:pt x="8899" y="1506"/>
                </a:cubicBezTo>
                <a:close/>
                <a:moveTo>
                  <a:pt x="16081" y="1586"/>
                </a:moveTo>
                <a:cubicBezTo>
                  <a:pt x="16091" y="1586"/>
                  <a:pt x="16100" y="1589"/>
                  <a:pt x="16106" y="1595"/>
                </a:cubicBezTo>
                <a:cubicBezTo>
                  <a:pt x="16106" y="1610"/>
                  <a:pt x="16106" y="1682"/>
                  <a:pt x="16077" y="1710"/>
                </a:cubicBezTo>
                <a:cubicBezTo>
                  <a:pt x="16074" y="1714"/>
                  <a:pt x="16068" y="1716"/>
                  <a:pt x="16062" y="1716"/>
                </a:cubicBezTo>
                <a:cubicBezTo>
                  <a:pt x="16043" y="1716"/>
                  <a:pt x="16016" y="1700"/>
                  <a:pt x="16005" y="1667"/>
                </a:cubicBezTo>
                <a:lnTo>
                  <a:pt x="16020" y="1639"/>
                </a:lnTo>
                <a:lnTo>
                  <a:pt x="16020" y="1610"/>
                </a:lnTo>
                <a:cubicBezTo>
                  <a:pt x="16045" y="1593"/>
                  <a:pt x="16065" y="1586"/>
                  <a:pt x="16081" y="1586"/>
                </a:cubicBezTo>
                <a:close/>
                <a:moveTo>
                  <a:pt x="10072" y="1726"/>
                </a:moveTo>
                <a:cubicBezTo>
                  <a:pt x="10113" y="1726"/>
                  <a:pt x="10167" y="1739"/>
                  <a:pt x="10158" y="1739"/>
                </a:cubicBezTo>
                <a:cubicBezTo>
                  <a:pt x="10158" y="1751"/>
                  <a:pt x="10120" y="1772"/>
                  <a:pt x="10106" y="1772"/>
                </a:cubicBezTo>
                <a:cubicBezTo>
                  <a:pt x="10102" y="1772"/>
                  <a:pt x="10100" y="1771"/>
                  <a:pt x="10100" y="1768"/>
                </a:cubicBezTo>
                <a:cubicBezTo>
                  <a:pt x="10100" y="1756"/>
                  <a:pt x="10093" y="1751"/>
                  <a:pt x="10083" y="1751"/>
                </a:cubicBezTo>
                <a:cubicBezTo>
                  <a:pt x="10069" y="1751"/>
                  <a:pt x="10051" y="1760"/>
                  <a:pt x="10043" y="1768"/>
                </a:cubicBezTo>
                <a:cubicBezTo>
                  <a:pt x="10035" y="1772"/>
                  <a:pt x="10030" y="1773"/>
                  <a:pt x="10026" y="1773"/>
                </a:cubicBezTo>
                <a:cubicBezTo>
                  <a:pt x="10015" y="1773"/>
                  <a:pt x="10018" y="1760"/>
                  <a:pt x="10028" y="1739"/>
                </a:cubicBezTo>
                <a:cubicBezTo>
                  <a:pt x="10033" y="1730"/>
                  <a:pt x="10051" y="1726"/>
                  <a:pt x="10072" y="1726"/>
                </a:cubicBezTo>
                <a:close/>
                <a:moveTo>
                  <a:pt x="14482" y="1682"/>
                </a:moveTo>
                <a:cubicBezTo>
                  <a:pt x="14497" y="1696"/>
                  <a:pt x="14497" y="1725"/>
                  <a:pt x="14482" y="1753"/>
                </a:cubicBezTo>
                <a:cubicBezTo>
                  <a:pt x="14475" y="1768"/>
                  <a:pt x="14454" y="1775"/>
                  <a:pt x="14436" y="1775"/>
                </a:cubicBezTo>
                <a:cubicBezTo>
                  <a:pt x="14418" y="1775"/>
                  <a:pt x="14403" y="1768"/>
                  <a:pt x="14410" y="1753"/>
                </a:cubicBezTo>
                <a:lnTo>
                  <a:pt x="14410" y="1739"/>
                </a:lnTo>
                <a:lnTo>
                  <a:pt x="14425" y="1710"/>
                </a:lnTo>
                <a:cubicBezTo>
                  <a:pt x="14425" y="1682"/>
                  <a:pt x="14468" y="1682"/>
                  <a:pt x="14482" y="1682"/>
                </a:cubicBezTo>
                <a:close/>
                <a:moveTo>
                  <a:pt x="11077" y="1690"/>
                </a:moveTo>
                <a:cubicBezTo>
                  <a:pt x="11095" y="1690"/>
                  <a:pt x="11111" y="1696"/>
                  <a:pt x="11120" y="1696"/>
                </a:cubicBezTo>
                <a:lnTo>
                  <a:pt x="11120" y="1710"/>
                </a:lnTo>
                <a:cubicBezTo>
                  <a:pt x="11120" y="1725"/>
                  <a:pt x="11106" y="1739"/>
                  <a:pt x="11106" y="1753"/>
                </a:cubicBezTo>
                <a:cubicBezTo>
                  <a:pt x="11077" y="1768"/>
                  <a:pt x="11049" y="1782"/>
                  <a:pt x="11020" y="1797"/>
                </a:cubicBezTo>
                <a:cubicBezTo>
                  <a:pt x="11005" y="1797"/>
                  <a:pt x="10977" y="1768"/>
                  <a:pt x="10962" y="1753"/>
                </a:cubicBezTo>
                <a:cubicBezTo>
                  <a:pt x="10962" y="1739"/>
                  <a:pt x="11034" y="1696"/>
                  <a:pt x="11049" y="1696"/>
                </a:cubicBezTo>
                <a:cubicBezTo>
                  <a:pt x="11058" y="1691"/>
                  <a:pt x="11068" y="1690"/>
                  <a:pt x="11077" y="1690"/>
                </a:cubicBezTo>
                <a:close/>
                <a:moveTo>
                  <a:pt x="2285" y="1753"/>
                </a:moveTo>
                <a:cubicBezTo>
                  <a:pt x="2299" y="1782"/>
                  <a:pt x="2313" y="1825"/>
                  <a:pt x="2328" y="1840"/>
                </a:cubicBezTo>
                <a:cubicBezTo>
                  <a:pt x="2342" y="1840"/>
                  <a:pt x="2371" y="1811"/>
                  <a:pt x="2385" y="1811"/>
                </a:cubicBezTo>
                <a:lnTo>
                  <a:pt x="2399" y="1811"/>
                </a:lnTo>
                <a:cubicBezTo>
                  <a:pt x="2414" y="1811"/>
                  <a:pt x="2356" y="1868"/>
                  <a:pt x="2328" y="1868"/>
                </a:cubicBezTo>
                <a:cubicBezTo>
                  <a:pt x="2299" y="1868"/>
                  <a:pt x="2270" y="1854"/>
                  <a:pt x="2270" y="1825"/>
                </a:cubicBezTo>
                <a:cubicBezTo>
                  <a:pt x="2270" y="1811"/>
                  <a:pt x="2270" y="1753"/>
                  <a:pt x="2285" y="1753"/>
                </a:cubicBezTo>
                <a:close/>
                <a:moveTo>
                  <a:pt x="2794" y="1781"/>
                </a:moveTo>
                <a:cubicBezTo>
                  <a:pt x="2800" y="1781"/>
                  <a:pt x="2813" y="1793"/>
                  <a:pt x="2831" y="1811"/>
                </a:cubicBezTo>
                <a:cubicBezTo>
                  <a:pt x="2859" y="1840"/>
                  <a:pt x="2931" y="1912"/>
                  <a:pt x="2902" y="1912"/>
                </a:cubicBezTo>
                <a:cubicBezTo>
                  <a:pt x="2888" y="1912"/>
                  <a:pt x="2802" y="1825"/>
                  <a:pt x="2787" y="1797"/>
                </a:cubicBezTo>
                <a:cubicBezTo>
                  <a:pt x="2787" y="1786"/>
                  <a:pt x="2789" y="1781"/>
                  <a:pt x="2794" y="1781"/>
                </a:cubicBezTo>
                <a:close/>
                <a:moveTo>
                  <a:pt x="13333" y="1840"/>
                </a:moveTo>
                <a:lnTo>
                  <a:pt x="13376" y="1897"/>
                </a:lnTo>
                <a:cubicBezTo>
                  <a:pt x="13398" y="1876"/>
                  <a:pt x="13416" y="1865"/>
                  <a:pt x="13426" y="1865"/>
                </a:cubicBezTo>
                <a:cubicBezTo>
                  <a:pt x="13437" y="1865"/>
                  <a:pt x="13441" y="1876"/>
                  <a:pt x="13434" y="1897"/>
                </a:cubicBezTo>
                <a:lnTo>
                  <a:pt x="13419" y="1912"/>
                </a:lnTo>
                <a:cubicBezTo>
                  <a:pt x="13412" y="1933"/>
                  <a:pt x="13405" y="1944"/>
                  <a:pt x="13394" y="1944"/>
                </a:cubicBezTo>
                <a:cubicBezTo>
                  <a:pt x="13383" y="1944"/>
                  <a:pt x="13369" y="1933"/>
                  <a:pt x="13347" y="1912"/>
                </a:cubicBezTo>
                <a:cubicBezTo>
                  <a:pt x="13347" y="1897"/>
                  <a:pt x="13319" y="1897"/>
                  <a:pt x="13319" y="1883"/>
                </a:cubicBezTo>
                <a:cubicBezTo>
                  <a:pt x="13304" y="1883"/>
                  <a:pt x="13304" y="1868"/>
                  <a:pt x="13319" y="1854"/>
                </a:cubicBezTo>
                <a:cubicBezTo>
                  <a:pt x="13319" y="1854"/>
                  <a:pt x="13333" y="1840"/>
                  <a:pt x="13333" y="1840"/>
                </a:cubicBezTo>
                <a:close/>
                <a:moveTo>
                  <a:pt x="7141" y="1883"/>
                </a:moveTo>
                <a:cubicBezTo>
                  <a:pt x="7155" y="1883"/>
                  <a:pt x="7155" y="1897"/>
                  <a:pt x="7141" y="1926"/>
                </a:cubicBezTo>
                <a:lnTo>
                  <a:pt x="7141" y="1940"/>
                </a:lnTo>
                <a:lnTo>
                  <a:pt x="7126" y="1940"/>
                </a:lnTo>
                <a:cubicBezTo>
                  <a:pt x="7098" y="1955"/>
                  <a:pt x="7083" y="1955"/>
                  <a:pt x="7083" y="1955"/>
                </a:cubicBezTo>
                <a:cubicBezTo>
                  <a:pt x="7083" y="1940"/>
                  <a:pt x="7083" y="1940"/>
                  <a:pt x="7083" y="1940"/>
                </a:cubicBezTo>
                <a:cubicBezTo>
                  <a:pt x="7083" y="1912"/>
                  <a:pt x="7098" y="1897"/>
                  <a:pt x="7098" y="1883"/>
                </a:cubicBezTo>
                <a:close/>
                <a:moveTo>
                  <a:pt x="13592" y="1840"/>
                </a:moveTo>
                <a:lnTo>
                  <a:pt x="13592" y="1840"/>
                </a:lnTo>
                <a:cubicBezTo>
                  <a:pt x="13563" y="1897"/>
                  <a:pt x="13534" y="1940"/>
                  <a:pt x="13505" y="1983"/>
                </a:cubicBezTo>
                <a:cubicBezTo>
                  <a:pt x="13448" y="1883"/>
                  <a:pt x="13448" y="1868"/>
                  <a:pt x="13592" y="1840"/>
                </a:cubicBezTo>
                <a:close/>
                <a:moveTo>
                  <a:pt x="6149" y="1725"/>
                </a:moveTo>
                <a:cubicBezTo>
                  <a:pt x="6164" y="1725"/>
                  <a:pt x="6192" y="1725"/>
                  <a:pt x="6207" y="1739"/>
                </a:cubicBezTo>
                <a:cubicBezTo>
                  <a:pt x="6236" y="1753"/>
                  <a:pt x="6221" y="1782"/>
                  <a:pt x="6192" y="1811"/>
                </a:cubicBezTo>
                <a:lnTo>
                  <a:pt x="6178" y="1811"/>
                </a:lnTo>
                <a:lnTo>
                  <a:pt x="6149" y="1797"/>
                </a:lnTo>
                <a:cubicBezTo>
                  <a:pt x="6121" y="1825"/>
                  <a:pt x="6063" y="1926"/>
                  <a:pt x="6063" y="1969"/>
                </a:cubicBezTo>
                <a:cubicBezTo>
                  <a:pt x="6063" y="1981"/>
                  <a:pt x="6062" y="1986"/>
                  <a:pt x="6060" y="1986"/>
                </a:cubicBezTo>
                <a:cubicBezTo>
                  <a:pt x="6054" y="1986"/>
                  <a:pt x="6041" y="1949"/>
                  <a:pt x="6020" y="1897"/>
                </a:cubicBezTo>
                <a:lnTo>
                  <a:pt x="6006" y="1825"/>
                </a:lnTo>
                <a:lnTo>
                  <a:pt x="6006" y="1811"/>
                </a:lnTo>
                <a:cubicBezTo>
                  <a:pt x="6006" y="1801"/>
                  <a:pt x="6013" y="1791"/>
                  <a:pt x="6022" y="1791"/>
                </a:cubicBezTo>
                <a:cubicBezTo>
                  <a:pt x="6026" y="1791"/>
                  <a:pt x="6030" y="1792"/>
                  <a:pt x="6034" y="1797"/>
                </a:cubicBezTo>
                <a:lnTo>
                  <a:pt x="6063" y="1797"/>
                </a:lnTo>
                <a:cubicBezTo>
                  <a:pt x="6063" y="1801"/>
                  <a:pt x="6064" y="1803"/>
                  <a:pt x="6066" y="1803"/>
                </a:cubicBezTo>
                <a:cubicBezTo>
                  <a:pt x="6070" y="1803"/>
                  <a:pt x="6077" y="1792"/>
                  <a:pt x="6077" y="1782"/>
                </a:cubicBezTo>
                <a:cubicBezTo>
                  <a:pt x="6077" y="1768"/>
                  <a:pt x="6135" y="1725"/>
                  <a:pt x="6149" y="1725"/>
                </a:cubicBezTo>
                <a:close/>
                <a:moveTo>
                  <a:pt x="13218" y="1840"/>
                </a:moveTo>
                <a:cubicBezTo>
                  <a:pt x="13232" y="1854"/>
                  <a:pt x="13247" y="1868"/>
                  <a:pt x="13247" y="1883"/>
                </a:cubicBezTo>
                <a:lnTo>
                  <a:pt x="13232" y="1897"/>
                </a:lnTo>
                <a:lnTo>
                  <a:pt x="13204" y="1926"/>
                </a:lnTo>
                <a:cubicBezTo>
                  <a:pt x="13161" y="1940"/>
                  <a:pt x="13117" y="1955"/>
                  <a:pt x="13103" y="1955"/>
                </a:cubicBezTo>
                <a:lnTo>
                  <a:pt x="13089" y="1955"/>
                </a:lnTo>
                <a:lnTo>
                  <a:pt x="13089" y="1983"/>
                </a:lnTo>
                <a:cubicBezTo>
                  <a:pt x="13085" y="1987"/>
                  <a:pt x="13081" y="1989"/>
                  <a:pt x="13076" y="1989"/>
                </a:cubicBezTo>
                <a:cubicBezTo>
                  <a:pt x="13061" y="1989"/>
                  <a:pt x="13042" y="1973"/>
                  <a:pt x="13031" y="1940"/>
                </a:cubicBezTo>
                <a:lnTo>
                  <a:pt x="12988" y="1969"/>
                </a:lnTo>
                <a:cubicBezTo>
                  <a:pt x="12979" y="1978"/>
                  <a:pt x="12973" y="1981"/>
                  <a:pt x="12968" y="1981"/>
                </a:cubicBezTo>
                <a:cubicBezTo>
                  <a:pt x="12958" y="1981"/>
                  <a:pt x="12955" y="1965"/>
                  <a:pt x="12945" y="1955"/>
                </a:cubicBezTo>
                <a:cubicBezTo>
                  <a:pt x="12945" y="1940"/>
                  <a:pt x="12945" y="1926"/>
                  <a:pt x="12945" y="1912"/>
                </a:cubicBezTo>
                <a:cubicBezTo>
                  <a:pt x="12959" y="1897"/>
                  <a:pt x="12974" y="1883"/>
                  <a:pt x="12988" y="1868"/>
                </a:cubicBezTo>
                <a:lnTo>
                  <a:pt x="13003" y="1868"/>
                </a:lnTo>
                <a:lnTo>
                  <a:pt x="13046" y="1912"/>
                </a:lnTo>
                <a:cubicBezTo>
                  <a:pt x="13074" y="1897"/>
                  <a:pt x="13175" y="1912"/>
                  <a:pt x="13175" y="1883"/>
                </a:cubicBezTo>
                <a:cubicBezTo>
                  <a:pt x="13189" y="1868"/>
                  <a:pt x="13218" y="1840"/>
                  <a:pt x="13218" y="1840"/>
                </a:cubicBezTo>
                <a:close/>
                <a:moveTo>
                  <a:pt x="12097" y="1854"/>
                </a:moveTo>
                <a:cubicBezTo>
                  <a:pt x="12112" y="1897"/>
                  <a:pt x="12184" y="1912"/>
                  <a:pt x="12198" y="1926"/>
                </a:cubicBezTo>
                <a:cubicBezTo>
                  <a:pt x="12212" y="1940"/>
                  <a:pt x="12212" y="1955"/>
                  <a:pt x="12184" y="1955"/>
                </a:cubicBezTo>
                <a:lnTo>
                  <a:pt x="12169" y="1969"/>
                </a:lnTo>
                <a:lnTo>
                  <a:pt x="12140" y="1969"/>
                </a:lnTo>
                <a:cubicBezTo>
                  <a:pt x="12126" y="1983"/>
                  <a:pt x="12105" y="1991"/>
                  <a:pt x="12083" y="1991"/>
                </a:cubicBezTo>
                <a:cubicBezTo>
                  <a:pt x="12061" y="1991"/>
                  <a:pt x="12040" y="1983"/>
                  <a:pt x="12026" y="1969"/>
                </a:cubicBezTo>
                <a:lnTo>
                  <a:pt x="12026" y="1955"/>
                </a:lnTo>
                <a:cubicBezTo>
                  <a:pt x="12026" y="1940"/>
                  <a:pt x="12026" y="1926"/>
                  <a:pt x="12026" y="1926"/>
                </a:cubicBezTo>
                <a:lnTo>
                  <a:pt x="12026" y="1912"/>
                </a:lnTo>
                <a:cubicBezTo>
                  <a:pt x="12026" y="1897"/>
                  <a:pt x="12026" y="1883"/>
                  <a:pt x="12040" y="1868"/>
                </a:cubicBezTo>
                <a:lnTo>
                  <a:pt x="12097" y="1854"/>
                </a:lnTo>
                <a:close/>
                <a:moveTo>
                  <a:pt x="12437" y="1876"/>
                </a:moveTo>
                <a:cubicBezTo>
                  <a:pt x="12439" y="1876"/>
                  <a:pt x="12435" y="1883"/>
                  <a:pt x="12428" y="1897"/>
                </a:cubicBezTo>
                <a:lnTo>
                  <a:pt x="12442" y="1912"/>
                </a:lnTo>
                <a:cubicBezTo>
                  <a:pt x="12442" y="1940"/>
                  <a:pt x="12457" y="1940"/>
                  <a:pt x="12442" y="1969"/>
                </a:cubicBezTo>
                <a:cubicBezTo>
                  <a:pt x="12428" y="1983"/>
                  <a:pt x="12421" y="1991"/>
                  <a:pt x="12413" y="1991"/>
                </a:cubicBezTo>
                <a:cubicBezTo>
                  <a:pt x="12406" y="1991"/>
                  <a:pt x="12399" y="1983"/>
                  <a:pt x="12385" y="1969"/>
                </a:cubicBezTo>
                <a:lnTo>
                  <a:pt x="12313" y="1969"/>
                </a:lnTo>
                <a:lnTo>
                  <a:pt x="12327" y="1955"/>
                </a:lnTo>
                <a:lnTo>
                  <a:pt x="12327" y="1926"/>
                </a:lnTo>
                <a:cubicBezTo>
                  <a:pt x="12327" y="1897"/>
                  <a:pt x="12399" y="1912"/>
                  <a:pt x="12413" y="1897"/>
                </a:cubicBezTo>
                <a:cubicBezTo>
                  <a:pt x="12428" y="1883"/>
                  <a:pt x="12435" y="1876"/>
                  <a:pt x="12437" y="1876"/>
                </a:cubicBezTo>
                <a:close/>
                <a:moveTo>
                  <a:pt x="11954" y="1912"/>
                </a:moveTo>
                <a:cubicBezTo>
                  <a:pt x="11982" y="1912"/>
                  <a:pt x="11997" y="1926"/>
                  <a:pt x="11982" y="1940"/>
                </a:cubicBezTo>
                <a:cubicBezTo>
                  <a:pt x="11982" y="1969"/>
                  <a:pt x="11925" y="1983"/>
                  <a:pt x="11896" y="1998"/>
                </a:cubicBezTo>
                <a:lnTo>
                  <a:pt x="11882" y="2012"/>
                </a:lnTo>
                <a:cubicBezTo>
                  <a:pt x="11872" y="2012"/>
                  <a:pt x="11856" y="2018"/>
                  <a:pt x="11847" y="2018"/>
                </a:cubicBezTo>
                <a:cubicBezTo>
                  <a:pt x="11842" y="2018"/>
                  <a:pt x="11839" y="2017"/>
                  <a:pt x="11839" y="2012"/>
                </a:cubicBezTo>
                <a:lnTo>
                  <a:pt x="11824" y="1998"/>
                </a:lnTo>
                <a:cubicBezTo>
                  <a:pt x="11839" y="1969"/>
                  <a:pt x="11939" y="1912"/>
                  <a:pt x="11954" y="1912"/>
                </a:cubicBezTo>
                <a:close/>
                <a:moveTo>
                  <a:pt x="9125" y="1947"/>
                </a:moveTo>
                <a:cubicBezTo>
                  <a:pt x="9136" y="1947"/>
                  <a:pt x="9149" y="1950"/>
                  <a:pt x="9166" y="1955"/>
                </a:cubicBezTo>
                <a:cubicBezTo>
                  <a:pt x="9127" y="2004"/>
                  <a:pt x="9095" y="2026"/>
                  <a:pt x="9060" y="2026"/>
                </a:cubicBezTo>
                <a:cubicBezTo>
                  <a:pt x="9043" y="2026"/>
                  <a:pt x="9027" y="2021"/>
                  <a:pt x="9008" y="2012"/>
                </a:cubicBezTo>
                <a:cubicBezTo>
                  <a:pt x="9078" y="1962"/>
                  <a:pt x="9099" y="1947"/>
                  <a:pt x="9125" y="1947"/>
                </a:cubicBezTo>
                <a:close/>
                <a:moveTo>
                  <a:pt x="7083" y="1955"/>
                </a:moveTo>
                <a:cubicBezTo>
                  <a:pt x="7083" y="2002"/>
                  <a:pt x="7073" y="2030"/>
                  <a:pt x="7070" y="2030"/>
                </a:cubicBezTo>
                <a:cubicBezTo>
                  <a:pt x="7069" y="2030"/>
                  <a:pt x="7069" y="2029"/>
                  <a:pt x="7069" y="2026"/>
                </a:cubicBezTo>
                <a:cubicBezTo>
                  <a:pt x="7054" y="2026"/>
                  <a:pt x="7069" y="1983"/>
                  <a:pt x="7083" y="1955"/>
                </a:cubicBezTo>
                <a:close/>
                <a:moveTo>
                  <a:pt x="8592" y="1926"/>
                </a:moveTo>
                <a:cubicBezTo>
                  <a:pt x="8635" y="1955"/>
                  <a:pt x="8678" y="1983"/>
                  <a:pt x="8678" y="1998"/>
                </a:cubicBezTo>
                <a:cubicBezTo>
                  <a:pt x="8678" y="1998"/>
                  <a:pt x="8592" y="2026"/>
                  <a:pt x="8563" y="2041"/>
                </a:cubicBezTo>
                <a:cubicBezTo>
                  <a:pt x="8520" y="2041"/>
                  <a:pt x="8491" y="2026"/>
                  <a:pt x="8491" y="1983"/>
                </a:cubicBezTo>
                <a:lnTo>
                  <a:pt x="8534" y="1955"/>
                </a:lnTo>
                <a:lnTo>
                  <a:pt x="8592" y="1926"/>
                </a:lnTo>
                <a:close/>
                <a:moveTo>
                  <a:pt x="9569" y="1897"/>
                </a:moveTo>
                <a:cubicBezTo>
                  <a:pt x="9583" y="1897"/>
                  <a:pt x="9583" y="1912"/>
                  <a:pt x="9583" y="1926"/>
                </a:cubicBezTo>
                <a:lnTo>
                  <a:pt x="9583" y="1940"/>
                </a:lnTo>
                <a:lnTo>
                  <a:pt x="9597" y="1955"/>
                </a:lnTo>
                <a:cubicBezTo>
                  <a:pt x="9612" y="1983"/>
                  <a:pt x="9612" y="2026"/>
                  <a:pt x="9597" y="2041"/>
                </a:cubicBezTo>
                <a:lnTo>
                  <a:pt x="9526" y="2041"/>
                </a:lnTo>
                <a:cubicBezTo>
                  <a:pt x="9526" y="2026"/>
                  <a:pt x="9526" y="1983"/>
                  <a:pt x="9540" y="1940"/>
                </a:cubicBezTo>
                <a:lnTo>
                  <a:pt x="9554" y="1912"/>
                </a:lnTo>
                <a:lnTo>
                  <a:pt x="9569" y="1897"/>
                </a:lnTo>
                <a:close/>
                <a:moveTo>
                  <a:pt x="11364" y="1688"/>
                </a:moveTo>
                <a:cubicBezTo>
                  <a:pt x="11375" y="1688"/>
                  <a:pt x="11388" y="1702"/>
                  <a:pt x="11379" y="1710"/>
                </a:cubicBezTo>
                <a:cubicBezTo>
                  <a:pt x="11379" y="1725"/>
                  <a:pt x="11350" y="1782"/>
                  <a:pt x="11365" y="1797"/>
                </a:cubicBezTo>
                <a:cubicBezTo>
                  <a:pt x="11379" y="1797"/>
                  <a:pt x="11393" y="1825"/>
                  <a:pt x="11393" y="1825"/>
                </a:cubicBezTo>
                <a:lnTo>
                  <a:pt x="11393" y="1840"/>
                </a:lnTo>
                <a:lnTo>
                  <a:pt x="11408" y="1883"/>
                </a:lnTo>
                <a:cubicBezTo>
                  <a:pt x="11422" y="1890"/>
                  <a:pt x="11444" y="1894"/>
                  <a:pt x="11467" y="1894"/>
                </a:cubicBezTo>
                <a:cubicBezTo>
                  <a:pt x="11490" y="1894"/>
                  <a:pt x="11515" y="1890"/>
                  <a:pt x="11537" y="1883"/>
                </a:cubicBezTo>
                <a:lnTo>
                  <a:pt x="11566" y="1926"/>
                </a:lnTo>
                <a:cubicBezTo>
                  <a:pt x="11570" y="1930"/>
                  <a:pt x="11574" y="1932"/>
                  <a:pt x="11578" y="1932"/>
                </a:cubicBezTo>
                <a:cubicBezTo>
                  <a:pt x="11587" y="1932"/>
                  <a:pt x="11595" y="1922"/>
                  <a:pt x="11595" y="1912"/>
                </a:cubicBezTo>
                <a:lnTo>
                  <a:pt x="11623" y="1883"/>
                </a:lnTo>
                <a:cubicBezTo>
                  <a:pt x="11631" y="1875"/>
                  <a:pt x="11640" y="1871"/>
                  <a:pt x="11650" y="1871"/>
                </a:cubicBezTo>
                <a:cubicBezTo>
                  <a:pt x="11674" y="1871"/>
                  <a:pt x="11699" y="1895"/>
                  <a:pt x="11709" y="1926"/>
                </a:cubicBezTo>
                <a:lnTo>
                  <a:pt x="11753" y="1897"/>
                </a:lnTo>
                <a:lnTo>
                  <a:pt x="11781" y="1883"/>
                </a:lnTo>
                <a:lnTo>
                  <a:pt x="11781" y="1883"/>
                </a:lnTo>
                <a:cubicBezTo>
                  <a:pt x="11810" y="1883"/>
                  <a:pt x="11781" y="1983"/>
                  <a:pt x="11767" y="1983"/>
                </a:cubicBezTo>
                <a:cubicBezTo>
                  <a:pt x="11738" y="1983"/>
                  <a:pt x="11681" y="1983"/>
                  <a:pt x="11652" y="1969"/>
                </a:cubicBezTo>
                <a:lnTo>
                  <a:pt x="11638" y="1998"/>
                </a:lnTo>
                <a:lnTo>
                  <a:pt x="11595" y="2026"/>
                </a:lnTo>
                <a:cubicBezTo>
                  <a:pt x="11580" y="2037"/>
                  <a:pt x="11567" y="2042"/>
                  <a:pt x="11555" y="2042"/>
                </a:cubicBezTo>
                <a:cubicBezTo>
                  <a:pt x="11518" y="2042"/>
                  <a:pt x="11494" y="2001"/>
                  <a:pt x="11494" y="1969"/>
                </a:cubicBezTo>
                <a:cubicBezTo>
                  <a:pt x="11494" y="1955"/>
                  <a:pt x="11487" y="1947"/>
                  <a:pt x="11478" y="1947"/>
                </a:cubicBezTo>
                <a:cubicBezTo>
                  <a:pt x="11469" y="1947"/>
                  <a:pt x="11458" y="1955"/>
                  <a:pt x="11451" y="1969"/>
                </a:cubicBezTo>
                <a:lnTo>
                  <a:pt x="11436" y="1998"/>
                </a:lnTo>
                <a:cubicBezTo>
                  <a:pt x="11436" y="1998"/>
                  <a:pt x="11422" y="2012"/>
                  <a:pt x="11422" y="2012"/>
                </a:cubicBezTo>
                <a:lnTo>
                  <a:pt x="11365" y="1969"/>
                </a:lnTo>
                <a:cubicBezTo>
                  <a:pt x="11342" y="2008"/>
                  <a:pt x="11323" y="2021"/>
                  <a:pt x="11310" y="2021"/>
                </a:cubicBezTo>
                <a:cubicBezTo>
                  <a:pt x="11299" y="2021"/>
                  <a:pt x="11293" y="2011"/>
                  <a:pt x="11293" y="1998"/>
                </a:cubicBezTo>
                <a:cubicBezTo>
                  <a:pt x="11303" y="1988"/>
                  <a:pt x="11299" y="1977"/>
                  <a:pt x="11290" y="1977"/>
                </a:cubicBezTo>
                <a:cubicBezTo>
                  <a:pt x="11287" y="1977"/>
                  <a:pt x="11283" y="1979"/>
                  <a:pt x="11278" y="1983"/>
                </a:cubicBezTo>
                <a:cubicBezTo>
                  <a:pt x="11264" y="1991"/>
                  <a:pt x="11235" y="1994"/>
                  <a:pt x="11208" y="1994"/>
                </a:cubicBezTo>
                <a:cubicBezTo>
                  <a:pt x="11181" y="1994"/>
                  <a:pt x="11156" y="1991"/>
                  <a:pt x="11149" y="1983"/>
                </a:cubicBezTo>
                <a:cubicBezTo>
                  <a:pt x="11145" y="1979"/>
                  <a:pt x="11141" y="1978"/>
                  <a:pt x="11138" y="1978"/>
                </a:cubicBezTo>
                <a:cubicBezTo>
                  <a:pt x="11128" y="1978"/>
                  <a:pt x="11120" y="1991"/>
                  <a:pt x="11120" y="2012"/>
                </a:cubicBezTo>
                <a:lnTo>
                  <a:pt x="11120" y="2041"/>
                </a:lnTo>
                <a:cubicBezTo>
                  <a:pt x="11116" y="2045"/>
                  <a:pt x="11112" y="2047"/>
                  <a:pt x="11108" y="2047"/>
                </a:cubicBezTo>
                <a:cubicBezTo>
                  <a:pt x="11099" y="2047"/>
                  <a:pt x="11092" y="2037"/>
                  <a:pt x="11092" y="2026"/>
                </a:cubicBezTo>
                <a:lnTo>
                  <a:pt x="11092" y="1998"/>
                </a:lnTo>
                <a:cubicBezTo>
                  <a:pt x="11092" y="1983"/>
                  <a:pt x="11087" y="1979"/>
                  <a:pt x="11079" y="1979"/>
                </a:cubicBezTo>
                <a:cubicBezTo>
                  <a:pt x="11065" y="1979"/>
                  <a:pt x="11039" y="1998"/>
                  <a:pt x="11020" y="1998"/>
                </a:cubicBezTo>
                <a:cubicBezTo>
                  <a:pt x="10991" y="1998"/>
                  <a:pt x="10948" y="1983"/>
                  <a:pt x="10934" y="1983"/>
                </a:cubicBezTo>
                <a:cubicBezTo>
                  <a:pt x="10919" y="1983"/>
                  <a:pt x="10905" y="1955"/>
                  <a:pt x="10905" y="1926"/>
                </a:cubicBezTo>
                <a:lnTo>
                  <a:pt x="10919" y="1912"/>
                </a:lnTo>
                <a:lnTo>
                  <a:pt x="10934" y="1897"/>
                </a:lnTo>
                <a:cubicBezTo>
                  <a:pt x="10940" y="1894"/>
                  <a:pt x="10950" y="1893"/>
                  <a:pt x="10960" y="1893"/>
                </a:cubicBezTo>
                <a:cubicBezTo>
                  <a:pt x="10979" y="1893"/>
                  <a:pt x="11003" y="1896"/>
                  <a:pt x="11021" y="1896"/>
                </a:cubicBezTo>
                <a:cubicBezTo>
                  <a:pt x="11037" y="1896"/>
                  <a:pt x="11049" y="1893"/>
                  <a:pt x="11049" y="1883"/>
                </a:cubicBezTo>
                <a:cubicBezTo>
                  <a:pt x="11057" y="1866"/>
                  <a:pt x="11070" y="1859"/>
                  <a:pt x="11086" y="1859"/>
                </a:cubicBezTo>
                <a:cubicBezTo>
                  <a:pt x="11097" y="1859"/>
                  <a:pt x="11108" y="1862"/>
                  <a:pt x="11120" y="1868"/>
                </a:cubicBezTo>
                <a:lnTo>
                  <a:pt x="11149" y="1883"/>
                </a:lnTo>
                <a:lnTo>
                  <a:pt x="11178" y="1912"/>
                </a:lnTo>
                <a:cubicBezTo>
                  <a:pt x="11192" y="1897"/>
                  <a:pt x="11264" y="1868"/>
                  <a:pt x="11293" y="1868"/>
                </a:cubicBezTo>
                <a:cubicBezTo>
                  <a:pt x="11307" y="1868"/>
                  <a:pt x="11322" y="1840"/>
                  <a:pt x="11322" y="1825"/>
                </a:cubicBezTo>
                <a:cubicBezTo>
                  <a:pt x="11322" y="1811"/>
                  <a:pt x="11293" y="1768"/>
                  <a:pt x="11278" y="1725"/>
                </a:cubicBezTo>
                <a:lnTo>
                  <a:pt x="11336" y="1710"/>
                </a:lnTo>
                <a:lnTo>
                  <a:pt x="11350" y="1710"/>
                </a:lnTo>
                <a:cubicBezTo>
                  <a:pt x="11350" y="1693"/>
                  <a:pt x="11357" y="1688"/>
                  <a:pt x="11364" y="1688"/>
                </a:cubicBezTo>
                <a:close/>
                <a:moveTo>
                  <a:pt x="8017" y="1968"/>
                </a:moveTo>
                <a:cubicBezTo>
                  <a:pt x="8049" y="1968"/>
                  <a:pt x="8089" y="2005"/>
                  <a:pt x="8089" y="2026"/>
                </a:cubicBezTo>
                <a:cubicBezTo>
                  <a:pt x="8103" y="2055"/>
                  <a:pt x="8031" y="2055"/>
                  <a:pt x="8003" y="2055"/>
                </a:cubicBezTo>
                <a:cubicBezTo>
                  <a:pt x="7974" y="2041"/>
                  <a:pt x="7974" y="2012"/>
                  <a:pt x="7988" y="1983"/>
                </a:cubicBezTo>
                <a:cubicBezTo>
                  <a:pt x="7996" y="1972"/>
                  <a:pt x="8006" y="1968"/>
                  <a:pt x="8017" y="1968"/>
                </a:cubicBezTo>
                <a:close/>
                <a:moveTo>
                  <a:pt x="10182" y="1890"/>
                </a:moveTo>
                <a:cubicBezTo>
                  <a:pt x="10189" y="1890"/>
                  <a:pt x="10196" y="1893"/>
                  <a:pt x="10201" y="1897"/>
                </a:cubicBezTo>
                <a:cubicBezTo>
                  <a:pt x="10214" y="1914"/>
                  <a:pt x="10224" y="1920"/>
                  <a:pt x="10233" y="1920"/>
                </a:cubicBezTo>
                <a:cubicBezTo>
                  <a:pt x="10251" y="1920"/>
                  <a:pt x="10263" y="1895"/>
                  <a:pt x="10279" y="1895"/>
                </a:cubicBezTo>
                <a:cubicBezTo>
                  <a:pt x="10282" y="1895"/>
                  <a:pt x="10284" y="1896"/>
                  <a:pt x="10287" y="1897"/>
                </a:cubicBezTo>
                <a:lnTo>
                  <a:pt x="10301" y="1926"/>
                </a:lnTo>
                <a:cubicBezTo>
                  <a:pt x="10330" y="1955"/>
                  <a:pt x="10345" y="1998"/>
                  <a:pt x="10330" y="2012"/>
                </a:cubicBezTo>
                <a:cubicBezTo>
                  <a:pt x="10330" y="2012"/>
                  <a:pt x="10330" y="2018"/>
                  <a:pt x="10326" y="2018"/>
                </a:cubicBezTo>
                <a:cubicBezTo>
                  <a:pt x="10324" y="2018"/>
                  <a:pt x="10321" y="2017"/>
                  <a:pt x="10316" y="2012"/>
                </a:cubicBezTo>
                <a:cubicBezTo>
                  <a:pt x="10309" y="2012"/>
                  <a:pt x="10276" y="2008"/>
                  <a:pt x="10244" y="2008"/>
                </a:cubicBezTo>
                <a:cubicBezTo>
                  <a:pt x="10212" y="2008"/>
                  <a:pt x="10179" y="2012"/>
                  <a:pt x="10172" y="2026"/>
                </a:cubicBezTo>
                <a:cubicBezTo>
                  <a:pt x="10168" y="2035"/>
                  <a:pt x="10159" y="2039"/>
                  <a:pt x="10149" y="2039"/>
                </a:cubicBezTo>
                <a:cubicBezTo>
                  <a:pt x="10126" y="2039"/>
                  <a:pt x="10096" y="2022"/>
                  <a:pt x="10086" y="2012"/>
                </a:cubicBezTo>
                <a:cubicBezTo>
                  <a:pt x="10082" y="2010"/>
                  <a:pt x="10078" y="2009"/>
                  <a:pt x="10075" y="2009"/>
                </a:cubicBezTo>
                <a:cubicBezTo>
                  <a:pt x="10053" y="2009"/>
                  <a:pt x="10041" y="2043"/>
                  <a:pt x="10028" y="2055"/>
                </a:cubicBezTo>
                <a:cubicBezTo>
                  <a:pt x="10028" y="2062"/>
                  <a:pt x="10026" y="2065"/>
                  <a:pt x="10022" y="2065"/>
                </a:cubicBezTo>
                <a:cubicBezTo>
                  <a:pt x="10009" y="2065"/>
                  <a:pt x="9982" y="2037"/>
                  <a:pt x="9971" y="2026"/>
                </a:cubicBezTo>
                <a:cubicBezTo>
                  <a:pt x="9971" y="2012"/>
                  <a:pt x="9928" y="2012"/>
                  <a:pt x="9914" y="2012"/>
                </a:cubicBezTo>
                <a:cubicBezTo>
                  <a:pt x="9899" y="2026"/>
                  <a:pt x="9813" y="2055"/>
                  <a:pt x="9770" y="2055"/>
                </a:cubicBezTo>
                <a:cubicBezTo>
                  <a:pt x="9768" y="2056"/>
                  <a:pt x="9766" y="2056"/>
                  <a:pt x="9764" y="2056"/>
                </a:cubicBezTo>
                <a:cubicBezTo>
                  <a:pt x="9731" y="2056"/>
                  <a:pt x="9655" y="1952"/>
                  <a:pt x="9655" y="1912"/>
                </a:cubicBezTo>
                <a:cubicBezTo>
                  <a:pt x="9655" y="1899"/>
                  <a:pt x="9660" y="1895"/>
                  <a:pt x="9667" y="1895"/>
                </a:cubicBezTo>
                <a:cubicBezTo>
                  <a:pt x="9677" y="1895"/>
                  <a:pt x="9690" y="1903"/>
                  <a:pt x="9698" y="1912"/>
                </a:cubicBezTo>
                <a:cubicBezTo>
                  <a:pt x="9698" y="1926"/>
                  <a:pt x="9712" y="1955"/>
                  <a:pt x="9712" y="1969"/>
                </a:cubicBezTo>
                <a:cubicBezTo>
                  <a:pt x="9712" y="1976"/>
                  <a:pt x="9720" y="1980"/>
                  <a:pt x="9730" y="1980"/>
                </a:cubicBezTo>
                <a:cubicBezTo>
                  <a:pt x="9741" y="1980"/>
                  <a:pt x="9756" y="1976"/>
                  <a:pt x="9770" y="1969"/>
                </a:cubicBezTo>
                <a:lnTo>
                  <a:pt x="9784" y="1940"/>
                </a:lnTo>
                <a:cubicBezTo>
                  <a:pt x="9784" y="1926"/>
                  <a:pt x="9784" y="1897"/>
                  <a:pt x="9813" y="1897"/>
                </a:cubicBezTo>
                <a:cubicBezTo>
                  <a:pt x="9827" y="1912"/>
                  <a:pt x="9827" y="1926"/>
                  <a:pt x="9827" y="1955"/>
                </a:cubicBezTo>
                <a:lnTo>
                  <a:pt x="9842" y="1955"/>
                </a:lnTo>
                <a:cubicBezTo>
                  <a:pt x="9853" y="1955"/>
                  <a:pt x="9883" y="1936"/>
                  <a:pt x="9902" y="1936"/>
                </a:cubicBezTo>
                <a:cubicBezTo>
                  <a:pt x="9907" y="1936"/>
                  <a:pt x="9911" y="1937"/>
                  <a:pt x="9914" y="1940"/>
                </a:cubicBezTo>
                <a:cubicBezTo>
                  <a:pt x="9915" y="1942"/>
                  <a:pt x="9917" y="1942"/>
                  <a:pt x="9919" y="1942"/>
                </a:cubicBezTo>
                <a:cubicBezTo>
                  <a:pt x="9939" y="1942"/>
                  <a:pt x="9990" y="1895"/>
                  <a:pt x="10020" y="1895"/>
                </a:cubicBezTo>
                <a:cubicBezTo>
                  <a:pt x="10023" y="1895"/>
                  <a:pt x="10026" y="1896"/>
                  <a:pt x="10028" y="1897"/>
                </a:cubicBezTo>
                <a:cubicBezTo>
                  <a:pt x="10057" y="1912"/>
                  <a:pt x="10086" y="1940"/>
                  <a:pt x="10100" y="1955"/>
                </a:cubicBezTo>
                <a:lnTo>
                  <a:pt x="10100" y="1969"/>
                </a:lnTo>
                <a:lnTo>
                  <a:pt x="10115" y="1969"/>
                </a:lnTo>
                <a:cubicBezTo>
                  <a:pt x="10122" y="1976"/>
                  <a:pt x="10129" y="1980"/>
                  <a:pt x="10136" y="1980"/>
                </a:cubicBezTo>
                <a:cubicBezTo>
                  <a:pt x="10143" y="1980"/>
                  <a:pt x="10151" y="1976"/>
                  <a:pt x="10158" y="1969"/>
                </a:cubicBezTo>
                <a:lnTo>
                  <a:pt x="10158" y="1955"/>
                </a:lnTo>
                <a:cubicBezTo>
                  <a:pt x="10148" y="1905"/>
                  <a:pt x="10165" y="1890"/>
                  <a:pt x="10182" y="1890"/>
                </a:cubicBezTo>
                <a:close/>
                <a:moveTo>
                  <a:pt x="10618" y="1710"/>
                </a:moveTo>
                <a:cubicBezTo>
                  <a:pt x="10632" y="1710"/>
                  <a:pt x="10632" y="1725"/>
                  <a:pt x="10618" y="1753"/>
                </a:cubicBezTo>
                <a:lnTo>
                  <a:pt x="10618" y="1782"/>
                </a:lnTo>
                <a:lnTo>
                  <a:pt x="10603" y="1825"/>
                </a:lnTo>
                <a:cubicBezTo>
                  <a:pt x="10603" y="1854"/>
                  <a:pt x="10589" y="1940"/>
                  <a:pt x="10603" y="1940"/>
                </a:cubicBezTo>
                <a:cubicBezTo>
                  <a:pt x="10605" y="1942"/>
                  <a:pt x="10607" y="1943"/>
                  <a:pt x="10609" y="1943"/>
                </a:cubicBezTo>
                <a:cubicBezTo>
                  <a:pt x="10623" y="1943"/>
                  <a:pt x="10648" y="1918"/>
                  <a:pt x="10670" y="1918"/>
                </a:cubicBezTo>
                <a:cubicBezTo>
                  <a:pt x="10677" y="1918"/>
                  <a:pt x="10683" y="1920"/>
                  <a:pt x="10689" y="1926"/>
                </a:cubicBezTo>
                <a:cubicBezTo>
                  <a:pt x="10692" y="1929"/>
                  <a:pt x="10695" y="1930"/>
                  <a:pt x="10699" y="1930"/>
                </a:cubicBezTo>
                <a:cubicBezTo>
                  <a:pt x="10714" y="1930"/>
                  <a:pt x="10735" y="1909"/>
                  <a:pt x="10747" y="1897"/>
                </a:cubicBezTo>
                <a:cubicBezTo>
                  <a:pt x="10752" y="1892"/>
                  <a:pt x="10756" y="1891"/>
                  <a:pt x="10761" y="1891"/>
                </a:cubicBezTo>
                <a:cubicBezTo>
                  <a:pt x="10771" y="1891"/>
                  <a:pt x="10780" y="1897"/>
                  <a:pt x="10790" y="1897"/>
                </a:cubicBezTo>
                <a:cubicBezTo>
                  <a:pt x="10790" y="1912"/>
                  <a:pt x="10790" y="1926"/>
                  <a:pt x="10776" y="1940"/>
                </a:cubicBezTo>
                <a:cubicBezTo>
                  <a:pt x="10776" y="1955"/>
                  <a:pt x="10790" y="1955"/>
                  <a:pt x="10804" y="1955"/>
                </a:cubicBezTo>
                <a:cubicBezTo>
                  <a:pt x="10804" y="1955"/>
                  <a:pt x="10833" y="1926"/>
                  <a:pt x="10833" y="1926"/>
                </a:cubicBezTo>
                <a:cubicBezTo>
                  <a:pt x="10833" y="1922"/>
                  <a:pt x="10837" y="1920"/>
                  <a:pt x="10842" y="1920"/>
                </a:cubicBezTo>
                <a:cubicBezTo>
                  <a:pt x="10855" y="1920"/>
                  <a:pt x="10876" y="1930"/>
                  <a:pt x="10876" y="1940"/>
                </a:cubicBezTo>
                <a:cubicBezTo>
                  <a:pt x="10891" y="1955"/>
                  <a:pt x="10862" y="1983"/>
                  <a:pt x="10819" y="1983"/>
                </a:cubicBezTo>
                <a:lnTo>
                  <a:pt x="10790" y="2041"/>
                </a:lnTo>
                <a:lnTo>
                  <a:pt x="10776" y="2070"/>
                </a:lnTo>
                <a:cubicBezTo>
                  <a:pt x="10768" y="2048"/>
                  <a:pt x="10740" y="2044"/>
                  <a:pt x="10709" y="2044"/>
                </a:cubicBezTo>
                <a:cubicBezTo>
                  <a:pt x="10694" y="2044"/>
                  <a:pt x="10678" y="2045"/>
                  <a:pt x="10664" y="2045"/>
                </a:cubicBezTo>
                <a:cubicBezTo>
                  <a:pt x="10651" y="2045"/>
                  <a:pt x="10639" y="2044"/>
                  <a:pt x="10632" y="2041"/>
                </a:cubicBezTo>
                <a:cubicBezTo>
                  <a:pt x="10603" y="2026"/>
                  <a:pt x="10560" y="2012"/>
                  <a:pt x="10560" y="2012"/>
                </a:cubicBezTo>
                <a:cubicBezTo>
                  <a:pt x="10546" y="2012"/>
                  <a:pt x="10517" y="2041"/>
                  <a:pt x="10503" y="2055"/>
                </a:cubicBezTo>
                <a:cubicBezTo>
                  <a:pt x="10503" y="2061"/>
                  <a:pt x="10498" y="2065"/>
                  <a:pt x="10490" y="2065"/>
                </a:cubicBezTo>
                <a:cubicBezTo>
                  <a:pt x="10479" y="2065"/>
                  <a:pt x="10462" y="2058"/>
                  <a:pt x="10445" y="2041"/>
                </a:cubicBezTo>
                <a:lnTo>
                  <a:pt x="10416" y="2055"/>
                </a:lnTo>
                <a:cubicBezTo>
                  <a:pt x="10413" y="2059"/>
                  <a:pt x="10409" y="2061"/>
                  <a:pt x="10406" y="2061"/>
                </a:cubicBezTo>
                <a:cubicBezTo>
                  <a:pt x="10396" y="2061"/>
                  <a:pt x="10388" y="2044"/>
                  <a:pt x="10388" y="2012"/>
                </a:cubicBezTo>
                <a:cubicBezTo>
                  <a:pt x="10388" y="1969"/>
                  <a:pt x="10517" y="1897"/>
                  <a:pt x="10517" y="1868"/>
                </a:cubicBezTo>
                <a:cubicBezTo>
                  <a:pt x="10517" y="1858"/>
                  <a:pt x="10524" y="1848"/>
                  <a:pt x="10533" y="1848"/>
                </a:cubicBezTo>
                <a:cubicBezTo>
                  <a:pt x="10537" y="1848"/>
                  <a:pt x="10541" y="1850"/>
                  <a:pt x="10546" y="1854"/>
                </a:cubicBezTo>
                <a:cubicBezTo>
                  <a:pt x="10546" y="1854"/>
                  <a:pt x="10546" y="1768"/>
                  <a:pt x="10531" y="1753"/>
                </a:cubicBezTo>
                <a:cubicBezTo>
                  <a:pt x="10517" y="1739"/>
                  <a:pt x="10531" y="1710"/>
                  <a:pt x="10546" y="1710"/>
                </a:cubicBezTo>
                <a:cubicBezTo>
                  <a:pt x="10555" y="1710"/>
                  <a:pt x="10578" y="1717"/>
                  <a:pt x="10596" y="1717"/>
                </a:cubicBezTo>
                <a:cubicBezTo>
                  <a:pt x="10605" y="1717"/>
                  <a:pt x="10613" y="1715"/>
                  <a:pt x="10618" y="1710"/>
                </a:cubicBezTo>
                <a:close/>
                <a:moveTo>
                  <a:pt x="8753" y="1951"/>
                </a:moveTo>
                <a:cubicBezTo>
                  <a:pt x="8788" y="1951"/>
                  <a:pt x="8859" y="1969"/>
                  <a:pt x="8893" y="1969"/>
                </a:cubicBezTo>
                <a:cubicBezTo>
                  <a:pt x="8922" y="1983"/>
                  <a:pt x="8951" y="2012"/>
                  <a:pt x="8951" y="2026"/>
                </a:cubicBezTo>
                <a:cubicBezTo>
                  <a:pt x="8951" y="2026"/>
                  <a:pt x="8951" y="2041"/>
                  <a:pt x="8937" y="2055"/>
                </a:cubicBezTo>
                <a:cubicBezTo>
                  <a:pt x="8926" y="2065"/>
                  <a:pt x="8888" y="2076"/>
                  <a:pt x="8861" y="2076"/>
                </a:cubicBezTo>
                <a:cubicBezTo>
                  <a:pt x="8849" y="2076"/>
                  <a:pt x="8840" y="2074"/>
                  <a:pt x="8836" y="2070"/>
                </a:cubicBezTo>
                <a:cubicBezTo>
                  <a:pt x="8836" y="2055"/>
                  <a:pt x="8779" y="2012"/>
                  <a:pt x="8750" y="1998"/>
                </a:cubicBezTo>
                <a:cubicBezTo>
                  <a:pt x="8735" y="1983"/>
                  <a:pt x="8735" y="1955"/>
                  <a:pt x="8735" y="1955"/>
                </a:cubicBezTo>
                <a:cubicBezTo>
                  <a:pt x="8738" y="1952"/>
                  <a:pt x="8745" y="1951"/>
                  <a:pt x="8753" y="1951"/>
                </a:cubicBezTo>
                <a:close/>
                <a:moveTo>
                  <a:pt x="4452" y="2035"/>
                </a:moveTo>
                <a:cubicBezTo>
                  <a:pt x="4462" y="2035"/>
                  <a:pt x="4473" y="2045"/>
                  <a:pt x="4483" y="2055"/>
                </a:cubicBezTo>
                <a:lnTo>
                  <a:pt x="4454" y="2098"/>
                </a:lnTo>
                <a:cubicBezTo>
                  <a:pt x="4442" y="2148"/>
                  <a:pt x="4418" y="2187"/>
                  <a:pt x="4403" y="2187"/>
                </a:cubicBezTo>
                <a:cubicBezTo>
                  <a:pt x="4401" y="2187"/>
                  <a:pt x="4398" y="2186"/>
                  <a:pt x="4397" y="2184"/>
                </a:cubicBezTo>
                <a:cubicBezTo>
                  <a:pt x="4391" y="2182"/>
                  <a:pt x="4383" y="2180"/>
                  <a:pt x="4375" y="2180"/>
                </a:cubicBezTo>
                <a:cubicBezTo>
                  <a:pt x="4341" y="2180"/>
                  <a:pt x="4293" y="2199"/>
                  <a:pt x="4282" y="2199"/>
                </a:cubicBezTo>
                <a:lnTo>
                  <a:pt x="4267" y="2184"/>
                </a:lnTo>
                <a:cubicBezTo>
                  <a:pt x="4267" y="2184"/>
                  <a:pt x="4267" y="2170"/>
                  <a:pt x="4267" y="2156"/>
                </a:cubicBezTo>
                <a:lnTo>
                  <a:pt x="4296" y="2141"/>
                </a:lnTo>
                <a:cubicBezTo>
                  <a:pt x="4306" y="2137"/>
                  <a:pt x="4318" y="2135"/>
                  <a:pt x="4332" y="2135"/>
                </a:cubicBezTo>
                <a:cubicBezTo>
                  <a:pt x="4360" y="2135"/>
                  <a:pt x="4392" y="2141"/>
                  <a:pt x="4411" y="2141"/>
                </a:cubicBezTo>
                <a:lnTo>
                  <a:pt x="4440" y="2084"/>
                </a:lnTo>
                <a:cubicBezTo>
                  <a:pt x="4440" y="2070"/>
                  <a:pt x="4425" y="2055"/>
                  <a:pt x="4440" y="2041"/>
                </a:cubicBezTo>
                <a:cubicBezTo>
                  <a:pt x="4444" y="2037"/>
                  <a:pt x="4448" y="2035"/>
                  <a:pt x="4452" y="2035"/>
                </a:cubicBezTo>
                <a:close/>
                <a:moveTo>
                  <a:pt x="1796" y="2255"/>
                </a:moveTo>
                <a:cubicBezTo>
                  <a:pt x="1794" y="2256"/>
                  <a:pt x="1793" y="2256"/>
                  <a:pt x="1796" y="2256"/>
                </a:cubicBezTo>
                <a:cubicBezTo>
                  <a:pt x="1796" y="2256"/>
                  <a:pt x="1796" y="2255"/>
                  <a:pt x="1796" y="2255"/>
                </a:cubicBezTo>
                <a:close/>
                <a:moveTo>
                  <a:pt x="5478" y="2096"/>
                </a:moveTo>
                <a:cubicBezTo>
                  <a:pt x="5488" y="2096"/>
                  <a:pt x="5488" y="2158"/>
                  <a:pt x="5488" y="2184"/>
                </a:cubicBezTo>
                <a:cubicBezTo>
                  <a:pt x="5488" y="2208"/>
                  <a:pt x="5498" y="2231"/>
                  <a:pt x="5517" y="2231"/>
                </a:cubicBezTo>
                <a:cubicBezTo>
                  <a:pt x="5521" y="2231"/>
                  <a:pt x="5526" y="2230"/>
                  <a:pt x="5532" y="2228"/>
                </a:cubicBezTo>
                <a:cubicBezTo>
                  <a:pt x="5546" y="2228"/>
                  <a:pt x="5546" y="2271"/>
                  <a:pt x="5532" y="2285"/>
                </a:cubicBezTo>
                <a:cubicBezTo>
                  <a:pt x="5527" y="2287"/>
                  <a:pt x="5523" y="2288"/>
                  <a:pt x="5518" y="2288"/>
                </a:cubicBezTo>
                <a:cubicBezTo>
                  <a:pt x="5491" y="2288"/>
                  <a:pt x="5458" y="2256"/>
                  <a:pt x="5445" y="2256"/>
                </a:cubicBezTo>
                <a:cubicBezTo>
                  <a:pt x="5431" y="2242"/>
                  <a:pt x="5417" y="2228"/>
                  <a:pt x="5417" y="2213"/>
                </a:cubicBezTo>
                <a:lnTo>
                  <a:pt x="5402" y="2199"/>
                </a:lnTo>
                <a:cubicBezTo>
                  <a:pt x="5402" y="2199"/>
                  <a:pt x="5417" y="2170"/>
                  <a:pt x="5417" y="2170"/>
                </a:cubicBezTo>
                <a:lnTo>
                  <a:pt x="5431" y="2184"/>
                </a:lnTo>
                <a:cubicBezTo>
                  <a:pt x="5431" y="2184"/>
                  <a:pt x="5445" y="2156"/>
                  <a:pt x="5431" y="2141"/>
                </a:cubicBezTo>
                <a:cubicBezTo>
                  <a:pt x="5431" y="2141"/>
                  <a:pt x="5460" y="2113"/>
                  <a:pt x="5474" y="2098"/>
                </a:cubicBezTo>
                <a:cubicBezTo>
                  <a:pt x="5475" y="2097"/>
                  <a:pt x="5477" y="2096"/>
                  <a:pt x="5478" y="2096"/>
                </a:cubicBezTo>
                <a:close/>
                <a:moveTo>
                  <a:pt x="25143" y="2213"/>
                </a:moveTo>
                <a:cubicBezTo>
                  <a:pt x="25114" y="2213"/>
                  <a:pt x="25114" y="2271"/>
                  <a:pt x="25143" y="2357"/>
                </a:cubicBezTo>
                <a:lnTo>
                  <a:pt x="25200" y="2271"/>
                </a:lnTo>
                <a:lnTo>
                  <a:pt x="25200" y="2256"/>
                </a:lnTo>
                <a:cubicBezTo>
                  <a:pt x="25205" y="2261"/>
                  <a:pt x="25211" y="2263"/>
                  <a:pt x="25218" y="2263"/>
                </a:cubicBezTo>
                <a:cubicBezTo>
                  <a:pt x="25231" y="2263"/>
                  <a:pt x="25243" y="2256"/>
                  <a:pt x="25243" y="2256"/>
                </a:cubicBezTo>
                <a:cubicBezTo>
                  <a:pt x="25258" y="2242"/>
                  <a:pt x="25172" y="2213"/>
                  <a:pt x="25143" y="2213"/>
                </a:cubicBezTo>
                <a:close/>
                <a:moveTo>
                  <a:pt x="25186" y="2357"/>
                </a:moveTo>
                <a:cubicBezTo>
                  <a:pt x="25157" y="2371"/>
                  <a:pt x="25128" y="2386"/>
                  <a:pt x="25114" y="2386"/>
                </a:cubicBezTo>
                <a:cubicBezTo>
                  <a:pt x="25100" y="2400"/>
                  <a:pt x="25085" y="2429"/>
                  <a:pt x="25100" y="2443"/>
                </a:cubicBezTo>
                <a:cubicBezTo>
                  <a:pt x="25114" y="2443"/>
                  <a:pt x="25114" y="2544"/>
                  <a:pt x="25100" y="2558"/>
                </a:cubicBezTo>
                <a:cubicBezTo>
                  <a:pt x="25100" y="2572"/>
                  <a:pt x="25114" y="2572"/>
                  <a:pt x="25128" y="2572"/>
                </a:cubicBezTo>
                <a:cubicBezTo>
                  <a:pt x="25143" y="2558"/>
                  <a:pt x="25229" y="2515"/>
                  <a:pt x="25272" y="2501"/>
                </a:cubicBezTo>
                <a:lnTo>
                  <a:pt x="25258" y="2400"/>
                </a:lnTo>
                <a:cubicBezTo>
                  <a:pt x="25258" y="2386"/>
                  <a:pt x="25243" y="2386"/>
                  <a:pt x="25243" y="2371"/>
                </a:cubicBezTo>
                <a:lnTo>
                  <a:pt x="25215" y="2371"/>
                </a:lnTo>
                <a:cubicBezTo>
                  <a:pt x="25215" y="2400"/>
                  <a:pt x="25215" y="2414"/>
                  <a:pt x="25215" y="2429"/>
                </a:cubicBezTo>
                <a:lnTo>
                  <a:pt x="25215" y="2443"/>
                </a:lnTo>
                <a:cubicBezTo>
                  <a:pt x="25229" y="2457"/>
                  <a:pt x="25229" y="2472"/>
                  <a:pt x="25215" y="2472"/>
                </a:cubicBezTo>
                <a:cubicBezTo>
                  <a:pt x="25200" y="2472"/>
                  <a:pt x="25172" y="2443"/>
                  <a:pt x="25186" y="2414"/>
                </a:cubicBezTo>
                <a:lnTo>
                  <a:pt x="25186" y="2400"/>
                </a:lnTo>
                <a:lnTo>
                  <a:pt x="25186" y="2357"/>
                </a:lnTo>
                <a:close/>
                <a:moveTo>
                  <a:pt x="23735" y="2256"/>
                </a:moveTo>
                <a:cubicBezTo>
                  <a:pt x="23720" y="2256"/>
                  <a:pt x="23677" y="2314"/>
                  <a:pt x="23677" y="2328"/>
                </a:cubicBezTo>
                <a:cubicBezTo>
                  <a:pt x="23663" y="2343"/>
                  <a:pt x="23649" y="2386"/>
                  <a:pt x="23663" y="2386"/>
                </a:cubicBezTo>
                <a:cubicBezTo>
                  <a:pt x="23677" y="2400"/>
                  <a:pt x="23692" y="2443"/>
                  <a:pt x="23649" y="2443"/>
                </a:cubicBezTo>
                <a:cubicBezTo>
                  <a:pt x="23606" y="2443"/>
                  <a:pt x="23519" y="2501"/>
                  <a:pt x="23534" y="2515"/>
                </a:cubicBezTo>
                <a:cubicBezTo>
                  <a:pt x="23534" y="2515"/>
                  <a:pt x="23546" y="2521"/>
                  <a:pt x="23555" y="2521"/>
                </a:cubicBezTo>
                <a:cubicBezTo>
                  <a:pt x="23559" y="2521"/>
                  <a:pt x="23562" y="2520"/>
                  <a:pt x="23562" y="2515"/>
                </a:cubicBezTo>
                <a:cubicBezTo>
                  <a:pt x="23562" y="2515"/>
                  <a:pt x="23584" y="2483"/>
                  <a:pt x="23599" y="2483"/>
                </a:cubicBezTo>
                <a:cubicBezTo>
                  <a:pt x="23601" y="2483"/>
                  <a:pt x="23603" y="2484"/>
                  <a:pt x="23606" y="2486"/>
                </a:cubicBezTo>
                <a:cubicBezTo>
                  <a:pt x="23606" y="2499"/>
                  <a:pt x="23637" y="2532"/>
                  <a:pt x="23655" y="2532"/>
                </a:cubicBezTo>
                <a:cubicBezTo>
                  <a:pt x="23658" y="2532"/>
                  <a:pt x="23661" y="2531"/>
                  <a:pt x="23663" y="2529"/>
                </a:cubicBezTo>
                <a:cubicBezTo>
                  <a:pt x="23671" y="2521"/>
                  <a:pt x="23699" y="2513"/>
                  <a:pt x="23718" y="2513"/>
                </a:cubicBezTo>
                <a:cubicBezTo>
                  <a:pt x="23732" y="2513"/>
                  <a:pt x="23741" y="2517"/>
                  <a:pt x="23735" y="2529"/>
                </a:cubicBezTo>
                <a:cubicBezTo>
                  <a:pt x="23720" y="2558"/>
                  <a:pt x="23749" y="2572"/>
                  <a:pt x="23778" y="2587"/>
                </a:cubicBezTo>
                <a:cubicBezTo>
                  <a:pt x="23778" y="2572"/>
                  <a:pt x="23778" y="2558"/>
                  <a:pt x="23778" y="2558"/>
                </a:cubicBezTo>
                <a:lnTo>
                  <a:pt x="23807" y="2544"/>
                </a:lnTo>
                <a:cubicBezTo>
                  <a:pt x="23835" y="2544"/>
                  <a:pt x="23835" y="2529"/>
                  <a:pt x="23835" y="2515"/>
                </a:cubicBezTo>
                <a:cubicBezTo>
                  <a:pt x="23835" y="2501"/>
                  <a:pt x="23821" y="2486"/>
                  <a:pt x="23807" y="2486"/>
                </a:cubicBezTo>
                <a:lnTo>
                  <a:pt x="23792" y="2472"/>
                </a:lnTo>
                <a:cubicBezTo>
                  <a:pt x="23778" y="2472"/>
                  <a:pt x="23764" y="2457"/>
                  <a:pt x="23778" y="2443"/>
                </a:cubicBezTo>
                <a:cubicBezTo>
                  <a:pt x="23792" y="2443"/>
                  <a:pt x="23807" y="2386"/>
                  <a:pt x="23778" y="2357"/>
                </a:cubicBezTo>
                <a:lnTo>
                  <a:pt x="23778" y="2299"/>
                </a:lnTo>
                <a:lnTo>
                  <a:pt x="23792" y="2285"/>
                </a:lnTo>
                <a:cubicBezTo>
                  <a:pt x="23778" y="2271"/>
                  <a:pt x="23749" y="2271"/>
                  <a:pt x="23735" y="2256"/>
                </a:cubicBezTo>
                <a:close/>
                <a:moveTo>
                  <a:pt x="2989" y="2371"/>
                </a:moveTo>
                <a:cubicBezTo>
                  <a:pt x="3032" y="2386"/>
                  <a:pt x="3075" y="2414"/>
                  <a:pt x="3060" y="2443"/>
                </a:cubicBezTo>
                <a:cubicBezTo>
                  <a:pt x="3060" y="2448"/>
                  <a:pt x="3054" y="2449"/>
                  <a:pt x="3045" y="2449"/>
                </a:cubicBezTo>
                <a:cubicBezTo>
                  <a:pt x="3027" y="2449"/>
                  <a:pt x="2998" y="2443"/>
                  <a:pt x="2989" y="2443"/>
                </a:cubicBezTo>
                <a:cubicBezTo>
                  <a:pt x="2974" y="2457"/>
                  <a:pt x="3017" y="2529"/>
                  <a:pt x="3032" y="2558"/>
                </a:cubicBezTo>
                <a:cubicBezTo>
                  <a:pt x="3046" y="2572"/>
                  <a:pt x="3017" y="2601"/>
                  <a:pt x="3003" y="2601"/>
                </a:cubicBezTo>
                <a:cubicBezTo>
                  <a:pt x="2989" y="2587"/>
                  <a:pt x="2960" y="2515"/>
                  <a:pt x="2945" y="2457"/>
                </a:cubicBezTo>
                <a:lnTo>
                  <a:pt x="2974" y="2429"/>
                </a:lnTo>
                <a:lnTo>
                  <a:pt x="2989" y="2371"/>
                </a:lnTo>
                <a:close/>
                <a:moveTo>
                  <a:pt x="3477" y="2501"/>
                </a:moveTo>
                <a:cubicBezTo>
                  <a:pt x="3520" y="2501"/>
                  <a:pt x="3549" y="2544"/>
                  <a:pt x="3534" y="2572"/>
                </a:cubicBezTo>
                <a:cubicBezTo>
                  <a:pt x="3534" y="2603"/>
                  <a:pt x="3497" y="2627"/>
                  <a:pt x="3471" y="2627"/>
                </a:cubicBezTo>
                <a:cubicBezTo>
                  <a:pt x="3461" y="2627"/>
                  <a:pt x="3452" y="2624"/>
                  <a:pt x="3448" y="2616"/>
                </a:cubicBezTo>
                <a:cubicBezTo>
                  <a:pt x="3434" y="2601"/>
                  <a:pt x="3434" y="2572"/>
                  <a:pt x="3448" y="2572"/>
                </a:cubicBezTo>
                <a:lnTo>
                  <a:pt x="3463" y="2587"/>
                </a:lnTo>
                <a:cubicBezTo>
                  <a:pt x="3469" y="2593"/>
                  <a:pt x="3475" y="2596"/>
                  <a:pt x="3479" y="2596"/>
                </a:cubicBezTo>
                <a:cubicBezTo>
                  <a:pt x="3486" y="2596"/>
                  <a:pt x="3491" y="2589"/>
                  <a:pt x="3491" y="2572"/>
                </a:cubicBezTo>
                <a:lnTo>
                  <a:pt x="3477" y="2501"/>
                </a:lnTo>
                <a:close/>
                <a:moveTo>
                  <a:pt x="2364" y="2267"/>
                </a:moveTo>
                <a:cubicBezTo>
                  <a:pt x="2375" y="2267"/>
                  <a:pt x="2385" y="2293"/>
                  <a:pt x="2385" y="2328"/>
                </a:cubicBezTo>
                <a:lnTo>
                  <a:pt x="2385" y="2357"/>
                </a:lnTo>
                <a:cubicBezTo>
                  <a:pt x="2356" y="2429"/>
                  <a:pt x="2428" y="2443"/>
                  <a:pt x="2443" y="2501"/>
                </a:cubicBezTo>
                <a:cubicBezTo>
                  <a:pt x="2457" y="2501"/>
                  <a:pt x="2500" y="2472"/>
                  <a:pt x="2529" y="2443"/>
                </a:cubicBezTo>
                <a:lnTo>
                  <a:pt x="2572" y="2472"/>
                </a:lnTo>
                <a:cubicBezTo>
                  <a:pt x="2579" y="2479"/>
                  <a:pt x="2590" y="2483"/>
                  <a:pt x="2601" y="2483"/>
                </a:cubicBezTo>
                <a:cubicBezTo>
                  <a:pt x="2611" y="2483"/>
                  <a:pt x="2622" y="2479"/>
                  <a:pt x="2629" y="2472"/>
                </a:cubicBezTo>
                <a:cubicBezTo>
                  <a:pt x="2637" y="2465"/>
                  <a:pt x="2644" y="2457"/>
                  <a:pt x="2649" y="2457"/>
                </a:cubicBezTo>
                <a:cubicBezTo>
                  <a:pt x="2655" y="2457"/>
                  <a:pt x="2658" y="2465"/>
                  <a:pt x="2658" y="2486"/>
                </a:cubicBezTo>
                <a:lnTo>
                  <a:pt x="2672" y="2501"/>
                </a:lnTo>
                <a:cubicBezTo>
                  <a:pt x="2672" y="2515"/>
                  <a:pt x="2687" y="2515"/>
                  <a:pt x="2687" y="2515"/>
                </a:cubicBezTo>
                <a:cubicBezTo>
                  <a:pt x="2687" y="2515"/>
                  <a:pt x="2687" y="2501"/>
                  <a:pt x="2687" y="2501"/>
                </a:cubicBezTo>
                <a:lnTo>
                  <a:pt x="2701" y="2501"/>
                </a:lnTo>
                <a:cubicBezTo>
                  <a:pt x="2701" y="2501"/>
                  <a:pt x="2701" y="2486"/>
                  <a:pt x="2701" y="2486"/>
                </a:cubicBezTo>
                <a:cubicBezTo>
                  <a:pt x="2701" y="2457"/>
                  <a:pt x="2687" y="2400"/>
                  <a:pt x="2687" y="2400"/>
                </a:cubicBezTo>
                <a:cubicBezTo>
                  <a:pt x="2687" y="2386"/>
                  <a:pt x="2730" y="2357"/>
                  <a:pt x="2744" y="2357"/>
                </a:cubicBezTo>
                <a:cubicBezTo>
                  <a:pt x="2759" y="2357"/>
                  <a:pt x="2759" y="2414"/>
                  <a:pt x="2759" y="2457"/>
                </a:cubicBezTo>
                <a:lnTo>
                  <a:pt x="2787" y="2486"/>
                </a:lnTo>
                <a:cubicBezTo>
                  <a:pt x="2800" y="2486"/>
                  <a:pt x="2813" y="2481"/>
                  <a:pt x="2823" y="2481"/>
                </a:cubicBezTo>
                <a:cubicBezTo>
                  <a:pt x="2836" y="2481"/>
                  <a:pt x="2845" y="2489"/>
                  <a:pt x="2845" y="2529"/>
                </a:cubicBezTo>
                <a:lnTo>
                  <a:pt x="2845" y="2587"/>
                </a:lnTo>
                <a:cubicBezTo>
                  <a:pt x="2838" y="2606"/>
                  <a:pt x="2823" y="2614"/>
                  <a:pt x="2807" y="2614"/>
                </a:cubicBezTo>
                <a:cubicBezTo>
                  <a:pt x="2787" y="2614"/>
                  <a:pt x="2767" y="2603"/>
                  <a:pt x="2759" y="2587"/>
                </a:cubicBezTo>
                <a:cubicBezTo>
                  <a:pt x="2759" y="2572"/>
                  <a:pt x="2716" y="2558"/>
                  <a:pt x="2701" y="2529"/>
                </a:cubicBezTo>
                <a:cubicBezTo>
                  <a:pt x="2701" y="2558"/>
                  <a:pt x="2701" y="2587"/>
                  <a:pt x="2687" y="2587"/>
                </a:cubicBezTo>
                <a:cubicBezTo>
                  <a:pt x="2683" y="2591"/>
                  <a:pt x="2676" y="2593"/>
                  <a:pt x="2668" y="2593"/>
                </a:cubicBezTo>
                <a:cubicBezTo>
                  <a:pt x="2650" y="2593"/>
                  <a:pt x="2625" y="2583"/>
                  <a:pt x="2615" y="2572"/>
                </a:cubicBezTo>
                <a:cubicBezTo>
                  <a:pt x="2611" y="2570"/>
                  <a:pt x="2607" y="2570"/>
                  <a:pt x="2602" y="2570"/>
                </a:cubicBezTo>
                <a:cubicBezTo>
                  <a:pt x="2575" y="2570"/>
                  <a:pt x="2543" y="2603"/>
                  <a:pt x="2543" y="2616"/>
                </a:cubicBezTo>
                <a:cubicBezTo>
                  <a:pt x="2535" y="2632"/>
                  <a:pt x="2521" y="2639"/>
                  <a:pt x="2506" y="2639"/>
                </a:cubicBezTo>
                <a:cubicBezTo>
                  <a:pt x="2495" y="2639"/>
                  <a:pt x="2483" y="2636"/>
                  <a:pt x="2471" y="2630"/>
                </a:cubicBezTo>
                <a:lnTo>
                  <a:pt x="2457" y="2630"/>
                </a:lnTo>
                <a:cubicBezTo>
                  <a:pt x="2443" y="2630"/>
                  <a:pt x="2428" y="2616"/>
                  <a:pt x="2428" y="2587"/>
                </a:cubicBezTo>
                <a:cubicBezTo>
                  <a:pt x="2428" y="2572"/>
                  <a:pt x="2414" y="2544"/>
                  <a:pt x="2399" y="2529"/>
                </a:cubicBezTo>
                <a:lnTo>
                  <a:pt x="2385" y="2515"/>
                </a:lnTo>
                <a:cubicBezTo>
                  <a:pt x="2371" y="2515"/>
                  <a:pt x="2328" y="2529"/>
                  <a:pt x="2313" y="2544"/>
                </a:cubicBezTo>
                <a:cubicBezTo>
                  <a:pt x="2313" y="2548"/>
                  <a:pt x="2312" y="2549"/>
                  <a:pt x="2310" y="2549"/>
                </a:cubicBezTo>
                <a:cubicBezTo>
                  <a:pt x="2306" y="2549"/>
                  <a:pt x="2295" y="2536"/>
                  <a:pt x="2285" y="2515"/>
                </a:cubicBezTo>
                <a:lnTo>
                  <a:pt x="2270" y="2472"/>
                </a:lnTo>
                <a:cubicBezTo>
                  <a:pt x="2270" y="2457"/>
                  <a:pt x="2313" y="2443"/>
                  <a:pt x="2328" y="2443"/>
                </a:cubicBezTo>
                <a:cubicBezTo>
                  <a:pt x="2342" y="2443"/>
                  <a:pt x="2356" y="2400"/>
                  <a:pt x="2356" y="2386"/>
                </a:cubicBezTo>
                <a:cubicBezTo>
                  <a:pt x="2356" y="2371"/>
                  <a:pt x="2328" y="2371"/>
                  <a:pt x="2313" y="2371"/>
                </a:cubicBezTo>
                <a:cubicBezTo>
                  <a:pt x="2313" y="2378"/>
                  <a:pt x="2306" y="2382"/>
                  <a:pt x="2299" y="2382"/>
                </a:cubicBezTo>
                <a:cubicBezTo>
                  <a:pt x="2292" y="2382"/>
                  <a:pt x="2285" y="2378"/>
                  <a:pt x="2285" y="2371"/>
                </a:cubicBezTo>
                <a:cubicBezTo>
                  <a:pt x="2270" y="2371"/>
                  <a:pt x="2270" y="2414"/>
                  <a:pt x="2256" y="2429"/>
                </a:cubicBezTo>
                <a:cubicBezTo>
                  <a:pt x="2241" y="2443"/>
                  <a:pt x="2184" y="2486"/>
                  <a:pt x="2155" y="2486"/>
                </a:cubicBezTo>
                <a:cubicBezTo>
                  <a:pt x="2141" y="2486"/>
                  <a:pt x="2083" y="2472"/>
                  <a:pt x="2069" y="2443"/>
                </a:cubicBezTo>
                <a:cubicBezTo>
                  <a:pt x="2069" y="2414"/>
                  <a:pt x="2098" y="2386"/>
                  <a:pt x="2112" y="2386"/>
                </a:cubicBezTo>
                <a:cubicBezTo>
                  <a:pt x="2127" y="2386"/>
                  <a:pt x="2227" y="2386"/>
                  <a:pt x="2241" y="2371"/>
                </a:cubicBezTo>
                <a:cubicBezTo>
                  <a:pt x="2256" y="2371"/>
                  <a:pt x="2256" y="2314"/>
                  <a:pt x="2241" y="2299"/>
                </a:cubicBezTo>
                <a:cubicBezTo>
                  <a:pt x="2241" y="2287"/>
                  <a:pt x="2249" y="2283"/>
                  <a:pt x="2258" y="2283"/>
                </a:cubicBezTo>
                <a:cubicBezTo>
                  <a:pt x="2270" y="2283"/>
                  <a:pt x="2285" y="2291"/>
                  <a:pt x="2285" y="2299"/>
                </a:cubicBezTo>
                <a:cubicBezTo>
                  <a:pt x="2287" y="2302"/>
                  <a:pt x="2291" y="2303"/>
                  <a:pt x="2296" y="2303"/>
                </a:cubicBezTo>
                <a:cubicBezTo>
                  <a:pt x="2314" y="2303"/>
                  <a:pt x="2345" y="2282"/>
                  <a:pt x="2356" y="2271"/>
                </a:cubicBezTo>
                <a:cubicBezTo>
                  <a:pt x="2359" y="2268"/>
                  <a:pt x="2361" y="2267"/>
                  <a:pt x="2364" y="2267"/>
                </a:cubicBezTo>
                <a:close/>
                <a:moveTo>
                  <a:pt x="3764" y="2587"/>
                </a:moveTo>
                <a:lnTo>
                  <a:pt x="3764" y="2616"/>
                </a:lnTo>
                <a:cubicBezTo>
                  <a:pt x="3764" y="2630"/>
                  <a:pt x="3779" y="2644"/>
                  <a:pt x="3793" y="2673"/>
                </a:cubicBezTo>
                <a:cubicBezTo>
                  <a:pt x="3779" y="2687"/>
                  <a:pt x="3736" y="2687"/>
                  <a:pt x="3721" y="2716"/>
                </a:cubicBezTo>
                <a:cubicBezTo>
                  <a:pt x="3721" y="2726"/>
                  <a:pt x="3707" y="2736"/>
                  <a:pt x="3693" y="2736"/>
                </a:cubicBezTo>
                <a:cubicBezTo>
                  <a:pt x="3688" y="2736"/>
                  <a:pt x="3682" y="2735"/>
                  <a:pt x="3678" y="2730"/>
                </a:cubicBezTo>
                <a:cubicBezTo>
                  <a:pt x="3678" y="2716"/>
                  <a:pt x="3693" y="2687"/>
                  <a:pt x="3721" y="2673"/>
                </a:cubicBezTo>
                <a:lnTo>
                  <a:pt x="3721" y="2630"/>
                </a:lnTo>
                <a:lnTo>
                  <a:pt x="3721" y="2616"/>
                </a:lnTo>
                <a:cubicBezTo>
                  <a:pt x="3736" y="2587"/>
                  <a:pt x="3750" y="2587"/>
                  <a:pt x="3764" y="2587"/>
                </a:cubicBezTo>
                <a:close/>
                <a:moveTo>
                  <a:pt x="3980" y="2687"/>
                </a:moveTo>
                <a:cubicBezTo>
                  <a:pt x="4037" y="2687"/>
                  <a:pt x="4066" y="2716"/>
                  <a:pt x="4066" y="2745"/>
                </a:cubicBezTo>
                <a:cubicBezTo>
                  <a:pt x="4061" y="2754"/>
                  <a:pt x="4050" y="2758"/>
                  <a:pt x="4037" y="2758"/>
                </a:cubicBezTo>
                <a:cubicBezTo>
                  <a:pt x="4010" y="2758"/>
                  <a:pt x="3975" y="2745"/>
                  <a:pt x="3966" y="2745"/>
                </a:cubicBezTo>
                <a:lnTo>
                  <a:pt x="3951" y="2759"/>
                </a:lnTo>
                <a:cubicBezTo>
                  <a:pt x="3951" y="2759"/>
                  <a:pt x="3937" y="2745"/>
                  <a:pt x="3922" y="2730"/>
                </a:cubicBezTo>
                <a:cubicBezTo>
                  <a:pt x="3922" y="2730"/>
                  <a:pt x="3937" y="2702"/>
                  <a:pt x="3937" y="2702"/>
                </a:cubicBezTo>
                <a:lnTo>
                  <a:pt x="3980" y="2687"/>
                </a:lnTo>
                <a:close/>
                <a:moveTo>
                  <a:pt x="4176" y="2648"/>
                </a:moveTo>
                <a:cubicBezTo>
                  <a:pt x="4181" y="2648"/>
                  <a:pt x="4188" y="2651"/>
                  <a:pt x="4195" y="2659"/>
                </a:cubicBezTo>
                <a:lnTo>
                  <a:pt x="4210" y="2673"/>
                </a:lnTo>
                <a:cubicBezTo>
                  <a:pt x="4210" y="2673"/>
                  <a:pt x="4224" y="2687"/>
                  <a:pt x="4238" y="2687"/>
                </a:cubicBezTo>
                <a:lnTo>
                  <a:pt x="4253" y="2687"/>
                </a:lnTo>
                <a:cubicBezTo>
                  <a:pt x="4256" y="2686"/>
                  <a:pt x="4259" y="2685"/>
                  <a:pt x="4261" y="2685"/>
                </a:cubicBezTo>
                <a:cubicBezTo>
                  <a:pt x="4281" y="2685"/>
                  <a:pt x="4280" y="2732"/>
                  <a:pt x="4267" y="2745"/>
                </a:cubicBezTo>
                <a:cubicBezTo>
                  <a:pt x="4253" y="2745"/>
                  <a:pt x="4195" y="2759"/>
                  <a:pt x="4195" y="2774"/>
                </a:cubicBezTo>
                <a:cubicBezTo>
                  <a:pt x="4195" y="2778"/>
                  <a:pt x="4192" y="2779"/>
                  <a:pt x="4186" y="2779"/>
                </a:cubicBezTo>
                <a:cubicBezTo>
                  <a:pt x="4171" y="2779"/>
                  <a:pt x="4144" y="2769"/>
                  <a:pt x="4124" y="2759"/>
                </a:cubicBezTo>
                <a:cubicBezTo>
                  <a:pt x="4109" y="2745"/>
                  <a:pt x="4109" y="2716"/>
                  <a:pt x="4138" y="2702"/>
                </a:cubicBezTo>
                <a:lnTo>
                  <a:pt x="4152" y="2673"/>
                </a:lnTo>
                <a:lnTo>
                  <a:pt x="4167" y="2659"/>
                </a:lnTo>
                <a:cubicBezTo>
                  <a:pt x="4167" y="2651"/>
                  <a:pt x="4170" y="2648"/>
                  <a:pt x="4176" y="2648"/>
                </a:cubicBezTo>
                <a:close/>
                <a:moveTo>
                  <a:pt x="11293" y="2932"/>
                </a:moveTo>
                <a:cubicBezTo>
                  <a:pt x="11322" y="2946"/>
                  <a:pt x="11322" y="2960"/>
                  <a:pt x="11307" y="2960"/>
                </a:cubicBezTo>
                <a:lnTo>
                  <a:pt x="11307" y="2975"/>
                </a:lnTo>
                <a:cubicBezTo>
                  <a:pt x="11268" y="2975"/>
                  <a:pt x="11288" y="3034"/>
                  <a:pt x="11260" y="3034"/>
                </a:cubicBezTo>
                <a:cubicBezTo>
                  <a:pt x="11257" y="3034"/>
                  <a:pt x="11254" y="3033"/>
                  <a:pt x="11250" y="3032"/>
                </a:cubicBezTo>
                <a:lnTo>
                  <a:pt x="11235" y="3018"/>
                </a:lnTo>
                <a:cubicBezTo>
                  <a:pt x="11207" y="3003"/>
                  <a:pt x="11192" y="2975"/>
                  <a:pt x="11207" y="2960"/>
                </a:cubicBezTo>
                <a:cubicBezTo>
                  <a:pt x="11207" y="2946"/>
                  <a:pt x="11278" y="2932"/>
                  <a:pt x="11293" y="2932"/>
                </a:cubicBezTo>
                <a:close/>
                <a:moveTo>
                  <a:pt x="3044" y="3043"/>
                </a:moveTo>
                <a:cubicBezTo>
                  <a:pt x="3066" y="3043"/>
                  <a:pt x="3106" y="3064"/>
                  <a:pt x="3118" y="3075"/>
                </a:cubicBezTo>
                <a:cubicBezTo>
                  <a:pt x="3118" y="3090"/>
                  <a:pt x="3118" y="3104"/>
                  <a:pt x="3118" y="3104"/>
                </a:cubicBezTo>
                <a:cubicBezTo>
                  <a:pt x="3118" y="3118"/>
                  <a:pt x="3103" y="3118"/>
                  <a:pt x="3103" y="3118"/>
                </a:cubicBezTo>
                <a:lnTo>
                  <a:pt x="3060" y="3075"/>
                </a:lnTo>
                <a:cubicBezTo>
                  <a:pt x="3048" y="3113"/>
                  <a:pt x="3003" y="3150"/>
                  <a:pt x="2982" y="3150"/>
                </a:cubicBezTo>
                <a:cubicBezTo>
                  <a:pt x="2979" y="3150"/>
                  <a:pt x="2976" y="3149"/>
                  <a:pt x="2974" y="3147"/>
                </a:cubicBezTo>
                <a:cubicBezTo>
                  <a:pt x="2960" y="3118"/>
                  <a:pt x="2974" y="3090"/>
                  <a:pt x="3003" y="3061"/>
                </a:cubicBezTo>
                <a:lnTo>
                  <a:pt x="3032" y="3047"/>
                </a:lnTo>
                <a:cubicBezTo>
                  <a:pt x="3034" y="3044"/>
                  <a:pt x="3039" y="3043"/>
                  <a:pt x="3044" y="3043"/>
                </a:cubicBezTo>
                <a:close/>
                <a:moveTo>
                  <a:pt x="21628" y="3185"/>
                </a:moveTo>
                <a:cubicBezTo>
                  <a:pt x="21623" y="3185"/>
                  <a:pt x="21616" y="3186"/>
                  <a:pt x="21608" y="3190"/>
                </a:cubicBezTo>
                <a:cubicBezTo>
                  <a:pt x="21594" y="3190"/>
                  <a:pt x="21522" y="3190"/>
                  <a:pt x="21522" y="3205"/>
                </a:cubicBezTo>
                <a:cubicBezTo>
                  <a:pt x="21522" y="3226"/>
                  <a:pt x="21530" y="3239"/>
                  <a:pt x="21540" y="3239"/>
                </a:cubicBezTo>
                <a:cubicBezTo>
                  <a:pt x="21543" y="3239"/>
                  <a:pt x="21547" y="3237"/>
                  <a:pt x="21551" y="3233"/>
                </a:cubicBezTo>
                <a:cubicBezTo>
                  <a:pt x="21555" y="3231"/>
                  <a:pt x="21560" y="3230"/>
                  <a:pt x="21565" y="3230"/>
                </a:cubicBezTo>
                <a:cubicBezTo>
                  <a:pt x="21590" y="3230"/>
                  <a:pt x="21623" y="3251"/>
                  <a:pt x="21634" y="3251"/>
                </a:cubicBezTo>
                <a:cubicBezTo>
                  <a:pt x="21636" y="3251"/>
                  <a:pt x="21637" y="3250"/>
                  <a:pt x="21637" y="3248"/>
                </a:cubicBezTo>
                <a:lnTo>
                  <a:pt x="21652" y="3248"/>
                </a:lnTo>
                <a:lnTo>
                  <a:pt x="21652" y="3219"/>
                </a:lnTo>
                <a:cubicBezTo>
                  <a:pt x="21652" y="3198"/>
                  <a:pt x="21644" y="3185"/>
                  <a:pt x="21628" y="3185"/>
                </a:cubicBezTo>
                <a:close/>
                <a:moveTo>
                  <a:pt x="21479" y="3219"/>
                </a:moveTo>
                <a:cubicBezTo>
                  <a:pt x="21479" y="3219"/>
                  <a:pt x="21450" y="3219"/>
                  <a:pt x="21422" y="3233"/>
                </a:cubicBezTo>
                <a:cubicBezTo>
                  <a:pt x="21407" y="3233"/>
                  <a:pt x="21350" y="3262"/>
                  <a:pt x="21336" y="3262"/>
                </a:cubicBezTo>
                <a:lnTo>
                  <a:pt x="21336" y="3276"/>
                </a:lnTo>
                <a:cubicBezTo>
                  <a:pt x="21336" y="3276"/>
                  <a:pt x="21336" y="3291"/>
                  <a:pt x="21350" y="3305"/>
                </a:cubicBezTo>
                <a:lnTo>
                  <a:pt x="21364" y="3305"/>
                </a:lnTo>
                <a:cubicBezTo>
                  <a:pt x="21379" y="3305"/>
                  <a:pt x="21422" y="3291"/>
                  <a:pt x="21450" y="3291"/>
                </a:cubicBezTo>
                <a:lnTo>
                  <a:pt x="21479" y="3262"/>
                </a:lnTo>
                <a:cubicBezTo>
                  <a:pt x="21479" y="3262"/>
                  <a:pt x="21479" y="3248"/>
                  <a:pt x="21479" y="3233"/>
                </a:cubicBezTo>
                <a:lnTo>
                  <a:pt x="21479" y="3219"/>
                </a:lnTo>
                <a:close/>
                <a:moveTo>
                  <a:pt x="2644" y="3219"/>
                </a:moveTo>
                <a:cubicBezTo>
                  <a:pt x="2644" y="3219"/>
                  <a:pt x="2629" y="3233"/>
                  <a:pt x="2629" y="3248"/>
                </a:cubicBezTo>
                <a:cubicBezTo>
                  <a:pt x="2619" y="3258"/>
                  <a:pt x="2596" y="3274"/>
                  <a:pt x="2577" y="3274"/>
                </a:cubicBezTo>
                <a:cubicBezTo>
                  <a:pt x="2569" y="3274"/>
                  <a:pt x="2562" y="3271"/>
                  <a:pt x="2558" y="3262"/>
                </a:cubicBezTo>
                <a:lnTo>
                  <a:pt x="2529" y="3248"/>
                </a:lnTo>
                <a:cubicBezTo>
                  <a:pt x="2529" y="3243"/>
                  <a:pt x="2528" y="3242"/>
                  <a:pt x="2525" y="3242"/>
                </a:cubicBezTo>
                <a:cubicBezTo>
                  <a:pt x="2520" y="3242"/>
                  <a:pt x="2510" y="3252"/>
                  <a:pt x="2500" y="3262"/>
                </a:cubicBezTo>
                <a:cubicBezTo>
                  <a:pt x="2500" y="3276"/>
                  <a:pt x="2529" y="3334"/>
                  <a:pt x="2543" y="3334"/>
                </a:cubicBezTo>
                <a:cubicBezTo>
                  <a:pt x="2572" y="3334"/>
                  <a:pt x="2672" y="3305"/>
                  <a:pt x="2672" y="3276"/>
                </a:cubicBezTo>
                <a:cubicBezTo>
                  <a:pt x="2658" y="3248"/>
                  <a:pt x="2644" y="3219"/>
                  <a:pt x="2644" y="3219"/>
                </a:cubicBezTo>
                <a:close/>
                <a:moveTo>
                  <a:pt x="20285" y="3240"/>
                </a:moveTo>
                <a:cubicBezTo>
                  <a:pt x="20268" y="3298"/>
                  <a:pt x="20214" y="3391"/>
                  <a:pt x="20200" y="3391"/>
                </a:cubicBezTo>
                <a:cubicBezTo>
                  <a:pt x="20199" y="3392"/>
                  <a:pt x="20198" y="3393"/>
                  <a:pt x="20198" y="3393"/>
                </a:cubicBezTo>
                <a:cubicBezTo>
                  <a:pt x="20188" y="3393"/>
                  <a:pt x="20202" y="3317"/>
                  <a:pt x="20215" y="3291"/>
                </a:cubicBezTo>
                <a:cubicBezTo>
                  <a:pt x="20227" y="3278"/>
                  <a:pt x="20251" y="3255"/>
                  <a:pt x="20285" y="3240"/>
                </a:cubicBezTo>
                <a:close/>
                <a:moveTo>
                  <a:pt x="20770" y="3360"/>
                </a:moveTo>
                <a:cubicBezTo>
                  <a:pt x="20766" y="3360"/>
                  <a:pt x="20763" y="3361"/>
                  <a:pt x="20761" y="3363"/>
                </a:cubicBezTo>
                <a:cubicBezTo>
                  <a:pt x="20761" y="3377"/>
                  <a:pt x="20790" y="3434"/>
                  <a:pt x="20804" y="3463"/>
                </a:cubicBezTo>
                <a:cubicBezTo>
                  <a:pt x="20818" y="3478"/>
                  <a:pt x="20876" y="3492"/>
                  <a:pt x="20890" y="3492"/>
                </a:cubicBezTo>
                <a:cubicBezTo>
                  <a:pt x="20904" y="3478"/>
                  <a:pt x="20904" y="3449"/>
                  <a:pt x="20876" y="3420"/>
                </a:cubicBezTo>
                <a:cubicBezTo>
                  <a:pt x="20851" y="3395"/>
                  <a:pt x="20794" y="3360"/>
                  <a:pt x="20770" y="3360"/>
                </a:cubicBezTo>
                <a:close/>
                <a:moveTo>
                  <a:pt x="21274" y="3269"/>
                </a:moveTo>
                <a:cubicBezTo>
                  <a:pt x="21264" y="3269"/>
                  <a:pt x="21249" y="3276"/>
                  <a:pt x="21235" y="3291"/>
                </a:cubicBezTo>
                <a:cubicBezTo>
                  <a:pt x="21206" y="3319"/>
                  <a:pt x="21177" y="3420"/>
                  <a:pt x="21177" y="3420"/>
                </a:cubicBezTo>
                <a:cubicBezTo>
                  <a:pt x="21174" y="3416"/>
                  <a:pt x="21170" y="3415"/>
                  <a:pt x="21167" y="3415"/>
                </a:cubicBezTo>
                <a:cubicBezTo>
                  <a:pt x="21156" y="3415"/>
                  <a:pt x="21145" y="3431"/>
                  <a:pt x="21134" y="3463"/>
                </a:cubicBezTo>
                <a:lnTo>
                  <a:pt x="21134" y="3492"/>
                </a:lnTo>
                <a:lnTo>
                  <a:pt x="21120" y="3492"/>
                </a:lnTo>
                <a:cubicBezTo>
                  <a:pt x="21130" y="3502"/>
                  <a:pt x="21140" y="3512"/>
                  <a:pt x="21150" y="3512"/>
                </a:cubicBezTo>
                <a:cubicBezTo>
                  <a:pt x="21155" y="3512"/>
                  <a:pt x="21159" y="3510"/>
                  <a:pt x="21163" y="3506"/>
                </a:cubicBezTo>
                <a:lnTo>
                  <a:pt x="21163" y="3449"/>
                </a:lnTo>
                <a:cubicBezTo>
                  <a:pt x="21192" y="3449"/>
                  <a:pt x="21221" y="3463"/>
                  <a:pt x="21221" y="3478"/>
                </a:cubicBezTo>
                <a:cubicBezTo>
                  <a:pt x="21221" y="3492"/>
                  <a:pt x="21264" y="3492"/>
                  <a:pt x="21278" y="3492"/>
                </a:cubicBezTo>
                <a:cubicBezTo>
                  <a:pt x="21284" y="3498"/>
                  <a:pt x="21292" y="3501"/>
                  <a:pt x="21299" y="3501"/>
                </a:cubicBezTo>
                <a:cubicBezTo>
                  <a:pt x="21309" y="3501"/>
                  <a:pt x="21315" y="3494"/>
                  <a:pt x="21307" y="3478"/>
                </a:cubicBezTo>
                <a:cubicBezTo>
                  <a:pt x="21292" y="3449"/>
                  <a:pt x="21307" y="3319"/>
                  <a:pt x="21292" y="3291"/>
                </a:cubicBezTo>
                <a:cubicBezTo>
                  <a:pt x="21292" y="3276"/>
                  <a:pt x="21285" y="3269"/>
                  <a:pt x="21274" y="3269"/>
                </a:cubicBezTo>
                <a:close/>
                <a:moveTo>
                  <a:pt x="20657" y="3428"/>
                </a:moveTo>
                <a:cubicBezTo>
                  <a:pt x="20653" y="3428"/>
                  <a:pt x="20646" y="3439"/>
                  <a:pt x="20646" y="3449"/>
                </a:cubicBezTo>
                <a:lnTo>
                  <a:pt x="20646" y="3463"/>
                </a:lnTo>
                <a:cubicBezTo>
                  <a:pt x="20646" y="3463"/>
                  <a:pt x="20660" y="3492"/>
                  <a:pt x="20675" y="3506"/>
                </a:cubicBezTo>
                <a:cubicBezTo>
                  <a:pt x="20689" y="3521"/>
                  <a:pt x="20761" y="3549"/>
                  <a:pt x="20775" y="3549"/>
                </a:cubicBezTo>
                <a:cubicBezTo>
                  <a:pt x="20790" y="3549"/>
                  <a:pt x="20804" y="3535"/>
                  <a:pt x="20790" y="3506"/>
                </a:cubicBezTo>
                <a:cubicBezTo>
                  <a:pt x="20790" y="3492"/>
                  <a:pt x="20732" y="3463"/>
                  <a:pt x="20703" y="3434"/>
                </a:cubicBezTo>
                <a:lnTo>
                  <a:pt x="20660" y="3434"/>
                </a:lnTo>
                <a:cubicBezTo>
                  <a:pt x="20660" y="3430"/>
                  <a:pt x="20659" y="3428"/>
                  <a:pt x="20657" y="3428"/>
                </a:cubicBezTo>
                <a:close/>
                <a:moveTo>
                  <a:pt x="4971" y="3334"/>
                </a:moveTo>
                <a:cubicBezTo>
                  <a:pt x="4986" y="3334"/>
                  <a:pt x="4986" y="3363"/>
                  <a:pt x="4986" y="3377"/>
                </a:cubicBezTo>
                <a:cubicBezTo>
                  <a:pt x="4986" y="3406"/>
                  <a:pt x="4971" y="3449"/>
                  <a:pt x="4986" y="3449"/>
                </a:cubicBezTo>
                <a:cubicBezTo>
                  <a:pt x="4986" y="3463"/>
                  <a:pt x="5014" y="3478"/>
                  <a:pt x="5014" y="3506"/>
                </a:cubicBezTo>
                <a:cubicBezTo>
                  <a:pt x="5014" y="3535"/>
                  <a:pt x="5000" y="3549"/>
                  <a:pt x="4986" y="3549"/>
                </a:cubicBezTo>
                <a:cubicBezTo>
                  <a:pt x="4971" y="3549"/>
                  <a:pt x="4942" y="3578"/>
                  <a:pt x="4957" y="3607"/>
                </a:cubicBezTo>
                <a:lnTo>
                  <a:pt x="5000" y="3607"/>
                </a:lnTo>
                <a:cubicBezTo>
                  <a:pt x="5000" y="3636"/>
                  <a:pt x="5000" y="3664"/>
                  <a:pt x="4986" y="3664"/>
                </a:cubicBezTo>
                <a:lnTo>
                  <a:pt x="4971" y="3664"/>
                </a:lnTo>
                <a:cubicBezTo>
                  <a:pt x="4957" y="3650"/>
                  <a:pt x="4899" y="3636"/>
                  <a:pt x="4871" y="3636"/>
                </a:cubicBezTo>
                <a:cubicBezTo>
                  <a:pt x="4856" y="3636"/>
                  <a:pt x="4871" y="3621"/>
                  <a:pt x="4914" y="3607"/>
                </a:cubicBezTo>
                <a:lnTo>
                  <a:pt x="4899" y="3549"/>
                </a:lnTo>
                <a:cubicBezTo>
                  <a:pt x="4885" y="3492"/>
                  <a:pt x="4928" y="3449"/>
                  <a:pt x="4914" y="3377"/>
                </a:cubicBezTo>
                <a:cubicBezTo>
                  <a:pt x="4914" y="3377"/>
                  <a:pt x="4928" y="3363"/>
                  <a:pt x="4942" y="3348"/>
                </a:cubicBezTo>
                <a:cubicBezTo>
                  <a:pt x="4957" y="3348"/>
                  <a:pt x="4971" y="3334"/>
                  <a:pt x="4971" y="3334"/>
                </a:cubicBezTo>
                <a:close/>
                <a:moveTo>
                  <a:pt x="6566" y="3492"/>
                </a:moveTo>
                <a:cubicBezTo>
                  <a:pt x="6580" y="3492"/>
                  <a:pt x="6580" y="3535"/>
                  <a:pt x="6580" y="3535"/>
                </a:cubicBezTo>
                <a:lnTo>
                  <a:pt x="6537" y="3592"/>
                </a:lnTo>
                <a:cubicBezTo>
                  <a:pt x="6566" y="3607"/>
                  <a:pt x="6609" y="3621"/>
                  <a:pt x="6623" y="3636"/>
                </a:cubicBezTo>
                <a:cubicBezTo>
                  <a:pt x="6623" y="3636"/>
                  <a:pt x="6609" y="3664"/>
                  <a:pt x="6595" y="3664"/>
                </a:cubicBezTo>
                <a:cubicBezTo>
                  <a:pt x="6595" y="3664"/>
                  <a:pt x="6523" y="3664"/>
                  <a:pt x="6509" y="3636"/>
                </a:cubicBezTo>
                <a:cubicBezTo>
                  <a:pt x="6494" y="3607"/>
                  <a:pt x="6494" y="3578"/>
                  <a:pt x="6509" y="3578"/>
                </a:cubicBezTo>
                <a:cubicBezTo>
                  <a:pt x="6537" y="3564"/>
                  <a:pt x="6537" y="3506"/>
                  <a:pt x="6552" y="3492"/>
                </a:cubicBezTo>
                <a:close/>
                <a:moveTo>
                  <a:pt x="8945" y="3598"/>
                </a:moveTo>
                <a:cubicBezTo>
                  <a:pt x="8974" y="3598"/>
                  <a:pt x="9002" y="3608"/>
                  <a:pt x="9008" y="3621"/>
                </a:cubicBezTo>
                <a:cubicBezTo>
                  <a:pt x="9023" y="3636"/>
                  <a:pt x="9008" y="3650"/>
                  <a:pt x="8965" y="3650"/>
                </a:cubicBezTo>
                <a:lnTo>
                  <a:pt x="8965" y="3722"/>
                </a:lnTo>
                <a:cubicBezTo>
                  <a:pt x="8965" y="3728"/>
                  <a:pt x="8958" y="3731"/>
                  <a:pt x="8948" y="3731"/>
                </a:cubicBezTo>
                <a:cubicBezTo>
                  <a:pt x="8935" y="3731"/>
                  <a:pt x="8916" y="3724"/>
                  <a:pt x="8908" y="3707"/>
                </a:cubicBezTo>
                <a:lnTo>
                  <a:pt x="8879" y="3650"/>
                </a:lnTo>
                <a:cubicBezTo>
                  <a:pt x="8879" y="3611"/>
                  <a:pt x="8912" y="3598"/>
                  <a:pt x="8945" y="3598"/>
                </a:cubicBezTo>
                <a:close/>
                <a:moveTo>
                  <a:pt x="8348" y="3636"/>
                </a:moveTo>
                <a:cubicBezTo>
                  <a:pt x="8376" y="3636"/>
                  <a:pt x="8391" y="3636"/>
                  <a:pt x="8362" y="3679"/>
                </a:cubicBezTo>
                <a:lnTo>
                  <a:pt x="8348" y="3693"/>
                </a:lnTo>
                <a:cubicBezTo>
                  <a:pt x="8362" y="3722"/>
                  <a:pt x="8376" y="3751"/>
                  <a:pt x="8376" y="3751"/>
                </a:cubicBezTo>
                <a:cubicBezTo>
                  <a:pt x="8372" y="3755"/>
                  <a:pt x="8369" y="3756"/>
                  <a:pt x="8367" y="3756"/>
                </a:cubicBezTo>
                <a:cubicBezTo>
                  <a:pt x="8361" y="3756"/>
                  <a:pt x="8358" y="3746"/>
                  <a:pt x="8348" y="3736"/>
                </a:cubicBezTo>
                <a:cubicBezTo>
                  <a:pt x="8348" y="3736"/>
                  <a:pt x="8290" y="3736"/>
                  <a:pt x="8276" y="3751"/>
                </a:cubicBezTo>
                <a:lnTo>
                  <a:pt x="8247" y="3751"/>
                </a:lnTo>
                <a:cubicBezTo>
                  <a:pt x="8247" y="3751"/>
                  <a:pt x="8261" y="3707"/>
                  <a:pt x="8290" y="3650"/>
                </a:cubicBezTo>
                <a:lnTo>
                  <a:pt x="8348" y="3636"/>
                </a:lnTo>
                <a:close/>
                <a:moveTo>
                  <a:pt x="9166" y="3578"/>
                </a:moveTo>
                <a:lnTo>
                  <a:pt x="9166" y="3578"/>
                </a:lnTo>
                <a:cubicBezTo>
                  <a:pt x="9181" y="3578"/>
                  <a:pt x="9166" y="3693"/>
                  <a:pt x="9152" y="3736"/>
                </a:cubicBezTo>
                <a:cubicBezTo>
                  <a:pt x="9145" y="3758"/>
                  <a:pt x="9141" y="3768"/>
                  <a:pt x="9140" y="3768"/>
                </a:cubicBezTo>
                <a:cubicBezTo>
                  <a:pt x="9138" y="3768"/>
                  <a:pt x="9138" y="3758"/>
                  <a:pt x="9138" y="3736"/>
                </a:cubicBezTo>
                <a:cubicBezTo>
                  <a:pt x="9152" y="3693"/>
                  <a:pt x="9152" y="3578"/>
                  <a:pt x="9166" y="3578"/>
                </a:cubicBezTo>
                <a:close/>
                <a:moveTo>
                  <a:pt x="6810" y="3521"/>
                </a:moveTo>
                <a:cubicBezTo>
                  <a:pt x="6810" y="3521"/>
                  <a:pt x="6839" y="3521"/>
                  <a:pt x="6839" y="3535"/>
                </a:cubicBezTo>
                <a:cubicBezTo>
                  <a:pt x="6853" y="3535"/>
                  <a:pt x="6911" y="3564"/>
                  <a:pt x="6925" y="3578"/>
                </a:cubicBezTo>
                <a:lnTo>
                  <a:pt x="6925" y="3607"/>
                </a:lnTo>
                <a:cubicBezTo>
                  <a:pt x="6925" y="3607"/>
                  <a:pt x="6940" y="3607"/>
                  <a:pt x="6940" y="3592"/>
                </a:cubicBezTo>
                <a:lnTo>
                  <a:pt x="6968" y="3549"/>
                </a:lnTo>
                <a:cubicBezTo>
                  <a:pt x="6997" y="3592"/>
                  <a:pt x="7040" y="3664"/>
                  <a:pt x="7040" y="3693"/>
                </a:cubicBezTo>
                <a:cubicBezTo>
                  <a:pt x="7054" y="3722"/>
                  <a:pt x="7040" y="3779"/>
                  <a:pt x="7026" y="3794"/>
                </a:cubicBezTo>
                <a:cubicBezTo>
                  <a:pt x="7022" y="3797"/>
                  <a:pt x="7015" y="3799"/>
                  <a:pt x="7007" y="3799"/>
                </a:cubicBezTo>
                <a:cubicBezTo>
                  <a:pt x="6984" y="3799"/>
                  <a:pt x="6950" y="3786"/>
                  <a:pt x="6940" y="3765"/>
                </a:cubicBezTo>
                <a:cubicBezTo>
                  <a:pt x="6925" y="3751"/>
                  <a:pt x="6911" y="3722"/>
                  <a:pt x="6911" y="3707"/>
                </a:cubicBezTo>
                <a:cubicBezTo>
                  <a:pt x="6911" y="3693"/>
                  <a:pt x="6853" y="3621"/>
                  <a:pt x="6839" y="3592"/>
                </a:cubicBezTo>
                <a:cubicBezTo>
                  <a:pt x="6810" y="3564"/>
                  <a:pt x="6810" y="3535"/>
                  <a:pt x="6810" y="3521"/>
                </a:cubicBezTo>
                <a:close/>
                <a:moveTo>
                  <a:pt x="8616" y="3662"/>
                </a:moveTo>
                <a:cubicBezTo>
                  <a:pt x="8618" y="3662"/>
                  <a:pt x="8619" y="3663"/>
                  <a:pt x="8620" y="3664"/>
                </a:cubicBezTo>
                <a:cubicBezTo>
                  <a:pt x="8632" y="3676"/>
                  <a:pt x="8691" y="3697"/>
                  <a:pt x="8728" y="3697"/>
                </a:cubicBezTo>
                <a:cubicBezTo>
                  <a:pt x="8737" y="3697"/>
                  <a:pt x="8744" y="3696"/>
                  <a:pt x="8750" y="3693"/>
                </a:cubicBezTo>
                <a:cubicBezTo>
                  <a:pt x="8764" y="3693"/>
                  <a:pt x="8779" y="3722"/>
                  <a:pt x="8764" y="3765"/>
                </a:cubicBezTo>
                <a:lnTo>
                  <a:pt x="8735" y="3765"/>
                </a:lnTo>
                <a:cubicBezTo>
                  <a:pt x="8725" y="3761"/>
                  <a:pt x="8715" y="3759"/>
                  <a:pt x="8706" y="3759"/>
                </a:cubicBezTo>
                <a:cubicBezTo>
                  <a:pt x="8678" y="3759"/>
                  <a:pt x="8656" y="3776"/>
                  <a:pt x="8635" y="3808"/>
                </a:cubicBezTo>
                <a:lnTo>
                  <a:pt x="8592" y="3851"/>
                </a:lnTo>
                <a:cubicBezTo>
                  <a:pt x="8563" y="3808"/>
                  <a:pt x="8506" y="3736"/>
                  <a:pt x="8477" y="3722"/>
                </a:cubicBezTo>
                <a:cubicBezTo>
                  <a:pt x="8462" y="3707"/>
                  <a:pt x="8491" y="3707"/>
                  <a:pt x="8534" y="3707"/>
                </a:cubicBezTo>
                <a:lnTo>
                  <a:pt x="8563" y="3707"/>
                </a:lnTo>
                <a:cubicBezTo>
                  <a:pt x="8564" y="3709"/>
                  <a:pt x="8566" y="3709"/>
                  <a:pt x="8567" y="3709"/>
                </a:cubicBezTo>
                <a:cubicBezTo>
                  <a:pt x="8581" y="3709"/>
                  <a:pt x="8603" y="3662"/>
                  <a:pt x="8616" y="3662"/>
                </a:cubicBezTo>
                <a:close/>
                <a:moveTo>
                  <a:pt x="8830" y="3931"/>
                </a:moveTo>
                <a:cubicBezTo>
                  <a:pt x="8867" y="3931"/>
                  <a:pt x="8916" y="3941"/>
                  <a:pt x="8937" y="3952"/>
                </a:cubicBezTo>
                <a:cubicBezTo>
                  <a:pt x="8980" y="3966"/>
                  <a:pt x="8980" y="3980"/>
                  <a:pt x="8937" y="3980"/>
                </a:cubicBezTo>
                <a:cubicBezTo>
                  <a:pt x="8908" y="3980"/>
                  <a:pt x="8807" y="3995"/>
                  <a:pt x="8779" y="3995"/>
                </a:cubicBezTo>
                <a:cubicBezTo>
                  <a:pt x="8764" y="3995"/>
                  <a:pt x="8750" y="3980"/>
                  <a:pt x="8750" y="3952"/>
                </a:cubicBezTo>
                <a:lnTo>
                  <a:pt x="8764" y="3952"/>
                </a:lnTo>
                <a:lnTo>
                  <a:pt x="8793" y="3937"/>
                </a:lnTo>
                <a:cubicBezTo>
                  <a:pt x="8801" y="3933"/>
                  <a:pt x="8815" y="3931"/>
                  <a:pt x="8830" y="3931"/>
                </a:cubicBezTo>
                <a:close/>
                <a:moveTo>
                  <a:pt x="9885" y="3980"/>
                </a:moveTo>
                <a:cubicBezTo>
                  <a:pt x="9899" y="3995"/>
                  <a:pt x="9942" y="4023"/>
                  <a:pt x="9942" y="4038"/>
                </a:cubicBezTo>
                <a:cubicBezTo>
                  <a:pt x="9957" y="4038"/>
                  <a:pt x="9971" y="4052"/>
                  <a:pt x="9957" y="4067"/>
                </a:cubicBezTo>
                <a:cubicBezTo>
                  <a:pt x="9957" y="4071"/>
                  <a:pt x="9952" y="4073"/>
                  <a:pt x="9945" y="4073"/>
                </a:cubicBezTo>
                <a:cubicBezTo>
                  <a:pt x="9933" y="4073"/>
                  <a:pt x="9914" y="4067"/>
                  <a:pt x="9914" y="4067"/>
                </a:cubicBezTo>
                <a:cubicBezTo>
                  <a:pt x="9899" y="4052"/>
                  <a:pt x="9856" y="4052"/>
                  <a:pt x="9856" y="4052"/>
                </a:cubicBezTo>
                <a:cubicBezTo>
                  <a:pt x="9842" y="4052"/>
                  <a:pt x="9842" y="4009"/>
                  <a:pt x="9842" y="3995"/>
                </a:cubicBezTo>
                <a:cubicBezTo>
                  <a:pt x="9842" y="3995"/>
                  <a:pt x="9870" y="3980"/>
                  <a:pt x="9885" y="3980"/>
                </a:cubicBezTo>
                <a:close/>
                <a:moveTo>
                  <a:pt x="10330" y="3952"/>
                </a:moveTo>
                <a:lnTo>
                  <a:pt x="10345" y="3966"/>
                </a:lnTo>
                <a:lnTo>
                  <a:pt x="10359" y="3966"/>
                </a:lnTo>
                <a:cubicBezTo>
                  <a:pt x="10388" y="3980"/>
                  <a:pt x="10445" y="4052"/>
                  <a:pt x="10431" y="4067"/>
                </a:cubicBezTo>
                <a:cubicBezTo>
                  <a:pt x="10425" y="4073"/>
                  <a:pt x="10416" y="4076"/>
                  <a:pt x="10408" y="4076"/>
                </a:cubicBezTo>
                <a:cubicBezTo>
                  <a:pt x="10395" y="4076"/>
                  <a:pt x="10382" y="4069"/>
                  <a:pt x="10373" y="4052"/>
                </a:cubicBezTo>
                <a:cubicBezTo>
                  <a:pt x="10359" y="4038"/>
                  <a:pt x="10316" y="3980"/>
                  <a:pt x="10330" y="3952"/>
                </a:cubicBezTo>
                <a:close/>
                <a:moveTo>
                  <a:pt x="10115" y="3952"/>
                </a:moveTo>
                <a:cubicBezTo>
                  <a:pt x="10115" y="3952"/>
                  <a:pt x="10129" y="3995"/>
                  <a:pt x="10129" y="4009"/>
                </a:cubicBezTo>
                <a:cubicBezTo>
                  <a:pt x="10129" y="4015"/>
                  <a:pt x="10131" y="4017"/>
                  <a:pt x="10135" y="4017"/>
                </a:cubicBezTo>
                <a:cubicBezTo>
                  <a:pt x="10151" y="4017"/>
                  <a:pt x="10192" y="3980"/>
                  <a:pt x="10215" y="3980"/>
                </a:cubicBezTo>
                <a:cubicBezTo>
                  <a:pt x="10244" y="3980"/>
                  <a:pt x="10244" y="4081"/>
                  <a:pt x="10215" y="4081"/>
                </a:cubicBezTo>
                <a:cubicBezTo>
                  <a:pt x="10187" y="4095"/>
                  <a:pt x="10158" y="4095"/>
                  <a:pt x="10143" y="4095"/>
                </a:cubicBezTo>
                <a:lnTo>
                  <a:pt x="10129" y="4081"/>
                </a:lnTo>
                <a:lnTo>
                  <a:pt x="10100" y="4052"/>
                </a:lnTo>
                <a:cubicBezTo>
                  <a:pt x="10057" y="4023"/>
                  <a:pt x="10043" y="3980"/>
                  <a:pt x="10043" y="3980"/>
                </a:cubicBezTo>
                <a:cubicBezTo>
                  <a:pt x="10057" y="3980"/>
                  <a:pt x="10100" y="3966"/>
                  <a:pt x="10115" y="3952"/>
                </a:cubicBezTo>
                <a:close/>
                <a:moveTo>
                  <a:pt x="12356" y="3980"/>
                </a:moveTo>
                <a:lnTo>
                  <a:pt x="12370" y="4038"/>
                </a:lnTo>
                <a:lnTo>
                  <a:pt x="12370" y="4067"/>
                </a:lnTo>
                <a:cubicBezTo>
                  <a:pt x="12379" y="4100"/>
                  <a:pt x="12377" y="4114"/>
                  <a:pt x="12372" y="4114"/>
                </a:cubicBezTo>
                <a:cubicBezTo>
                  <a:pt x="12368" y="4114"/>
                  <a:pt x="12362" y="4107"/>
                  <a:pt x="12356" y="4095"/>
                </a:cubicBezTo>
                <a:cubicBezTo>
                  <a:pt x="12327" y="4067"/>
                  <a:pt x="12299" y="3995"/>
                  <a:pt x="12356" y="3980"/>
                </a:cubicBezTo>
                <a:close/>
                <a:moveTo>
                  <a:pt x="13024" y="3955"/>
                </a:moveTo>
                <a:cubicBezTo>
                  <a:pt x="13031" y="3955"/>
                  <a:pt x="13038" y="3959"/>
                  <a:pt x="13046" y="3966"/>
                </a:cubicBezTo>
                <a:cubicBezTo>
                  <a:pt x="13060" y="3966"/>
                  <a:pt x="13031" y="4052"/>
                  <a:pt x="13017" y="4095"/>
                </a:cubicBezTo>
                <a:lnTo>
                  <a:pt x="13003" y="4124"/>
                </a:lnTo>
                <a:cubicBezTo>
                  <a:pt x="13003" y="4129"/>
                  <a:pt x="13001" y="4130"/>
                  <a:pt x="12998" y="4130"/>
                </a:cubicBezTo>
                <a:cubicBezTo>
                  <a:pt x="12993" y="4130"/>
                  <a:pt x="12983" y="4124"/>
                  <a:pt x="12974" y="4124"/>
                </a:cubicBezTo>
                <a:cubicBezTo>
                  <a:pt x="12974" y="4110"/>
                  <a:pt x="13003" y="4067"/>
                  <a:pt x="12988" y="4052"/>
                </a:cubicBezTo>
                <a:cubicBezTo>
                  <a:pt x="12974" y="4023"/>
                  <a:pt x="12988" y="3980"/>
                  <a:pt x="13003" y="3966"/>
                </a:cubicBezTo>
                <a:cubicBezTo>
                  <a:pt x="13010" y="3959"/>
                  <a:pt x="13017" y="3955"/>
                  <a:pt x="13024" y="3955"/>
                </a:cubicBezTo>
                <a:close/>
                <a:moveTo>
                  <a:pt x="11867" y="3995"/>
                </a:moveTo>
                <a:cubicBezTo>
                  <a:pt x="11896" y="4009"/>
                  <a:pt x="11896" y="4038"/>
                  <a:pt x="11867" y="4067"/>
                </a:cubicBezTo>
                <a:cubicBezTo>
                  <a:pt x="11839" y="4095"/>
                  <a:pt x="11767" y="4153"/>
                  <a:pt x="11753" y="4153"/>
                </a:cubicBezTo>
                <a:lnTo>
                  <a:pt x="11753" y="4138"/>
                </a:lnTo>
                <a:lnTo>
                  <a:pt x="11738" y="4138"/>
                </a:lnTo>
                <a:cubicBezTo>
                  <a:pt x="11738" y="4124"/>
                  <a:pt x="11781" y="4081"/>
                  <a:pt x="11824" y="4038"/>
                </a:cubicBezTo>
                <a:lnTo>
                  <a:pt x="11867" y="4009"/>
                </a:lnTo>
                <a:lnTo>
                  <a:pt x="11867" y="3995"/>
                </a:lnTo>
                <a:close/>
                <a:moveTo>
                  <a:pt x="12085" y="3970"/>
                </a:moveTo>
                <a:cubicBezTo>
                  <a:pt x="12094" y="3970"/>
                  <a:pt x="12105" y="3973"/>
                  <a:pt x="12112" y="3980"/>
                </a:cubicBezTo>
                <a:lnTo>
                  <a:pt x="12140" y="4009"/>
                </a:lnTo>
                <a:cubicBezTo>
                  <a:pt x="12140" y="4023"/>
                  <a:pt x="12155" y="4038"/>
                  <a:pt x="12155" y="4052"/>
                </a:cubicBezTo>
                <a:lnTo>
                  <a:pt x="12140" y="4081"/>
                </a:lnTo>
                <a:cubicBezTo>
                  <a:pt x="12155" y="4095"/>
                  <a:pt x="12169" y="4124"/>
                  <a:pt x="12169" y="4138"/>
                </a:cubicBezTo>
                <a:lnTo>
                  <a:pt x="12169" y="4153"/>
                </a:lnTo>
                <a:cubicBezTo>
                  <a:pt x="12169" y="4153"/>
                  <a:pt x="12163" y="4159"/>
                  <a:pt x="12154" y="4159"/>
                </a:cubicBezTo>
                <a:cubicBezTo>
                  <a:pt x="12150" y="4159"/>
                  <a:pt x="12145" y="4158"/>
                  <a:pt x="12140" y="4153"/>
                </a:cubicBezTo>
                <a:lnTo>
                  <a:pt x="12097" y="4124"/>
                </a:lnTo>
                <a:cubicBezTo>
                  <a:pt x="12069" y="4081"/>
                  <a:pt x="12054" y="3995"/>
                  <a:pt x="12069" y="3980"/>
                </a:cubicBezTo>
                <a:cubicBezTo>
                  <a:pt x="12069" y="3973"/>
                  <a:pt x="12076" y="3970"/>
                  <a:pt x="12085" y="3970"/>
                </a:cubicBezTo>
                <a:close/>
                <a:moveTo>
                  <a:pt x="8319" y="4009"/>
                </a:moveTo>
                <a:cubicBezTo>
                  <a:pt x="8319" y="4009"/>
                  <a:pt x="8333" y="4023"/>
                  <a:pt x="8333" y="4038"/>
                </a:cubicBezTo>
                <a:lnTo>
                  <a:pt x="8333" y="4067"/>
                </a:lnTo>
                <a:cubicBezTo>
                  <a:pt x="8320" y="4080"/>
                  <a:pt x="8331" y="4128"/>
                  <a:pt x="8343" y="4169"/>
                </a:cubicBezTo>
                <a:lnTo>
                  <a:pt x="8343" y="4169"/>
                </a:lnTo>
                <a:cubicBezTo>
                  <a:pt x="8325" y="4122"/>
                  <a:pt x="8276" y="4106"/>
                  <a:pt x="8276" y="4067"/>
                </a:cubicBezTo>
                <a:cubicBezTo>
                  <a:pt x="8261" y="4052"/>
                  <a:pt x="8276" y="4023"/>
                  <a:pt x="8290" y="4023"/>
                </a:cubicBezTo>
                <a:cubicBezTo>
                  <a:pt x="8290" y="4009"/>
                  <a:pt x="8304" y="4009"/>
                  <a:pt x="8319" y="4009"/>
                </a:cubicBezTo>
                <a:close/>
                <a:moveTo>
                  <a:pt x="20861" y="4038"/>
                </a:moveTo>
                <a:cubicBezTo>
                  <a:pt x="20818" y="4052"/>
                  <a:pt x="20775" y="4081"/>
                  <a:pt x="20775" y="4081"/>
                </a:cubicBezTo>
                <a:lnTo>
                  <a:pt x="20775" y="4095"/>
                </a:lnTo>
                <a:cubicBezTo>
                  <a:pt x="20775" y="4110"/>
                  <a:pt x="20775" y="4110"/>
                  <a:pt x="20775" y="4124"/>
                </a:cubicBezTo>
                <a:cubicBezTo>
                  <a:pt x="20746" y="4138"/>
                  <a:pt x="20732" y="4138"/>
                  <a:pt x="20718" y="4138"/>
                </a:cubicBezTo>
                <a:lnTo>
                  <a:pt x="20718" y="4124"/>
                </a:lnTo>
                <a:lnTo>
                  <a:pt x="20675" y="4095"/>
                </a:lnTo>
                <a:cubicBezTo>
                  <a:pt x="20660" y="4110"/>
                  <a:pt x="20617" y="4138"/>
                  <a:pt x="20603" y="4153"/>
                </a:cubicBezTo>
                <a:lnTo>
                  <a:pt x="20588" y="4153"/>
                </a:lnTo>
                <a:lnTo>
                  <a:pt x="20588" y="4167"/>
                </a:lnTo>
                <a:cubicBezTo>
                  <a:pt x="20574" y="4182"/>
                  <a:pt x="20588" y="4210"/>
                  <a:pt x="20603" y="4225"/>
                </a:cubicBezTo>
                <a:lnTo>
                  <a:pt x="20617" y="4225"/>
                </a:lnTo>
                <a:cubicBezTo>
                  <a:pt x="20660" y="4196"/>
                  <a:pt x="20689" y="4182"/>
                  <a:pt x="20732" y="4182"/>
                </a:cubicBezTo>
                <a:lnTo>
                  <a:pt x="20746" y="4182"/>
                </a:lnTo>
                <a:cubicBezTo>
                  <a:pt x="20761" y="4167"/>
                  <a:pt x="20775" y="4153"/>
                  <a:pt x="20790" y="4138"/>
                </a:cubicBezTo>
                <a:cubicBezTo>
                  <a:pt x="20804" y="4153"/>
                  <a:pt x="20804" y="4153"/>
                  <a:pt x="20804" y="4153"/>
                </a:cubicBezTo>
                <a:cubicBezTo>
                  <a:pt x="20818" y="4153"/>
                  <a:pt x="20861" y="4138"/>
                  <a:pt x="20890" y="4124"/>
                </a:cubicBezTo>
                <a:cubicBezTo>
                  <a:pt x="20919" y="4110"/>
                  <a:pt x="20991" y="4110"/>
                  <a:pt x="20991" y="4081"/>
                </a:cubicBezTo>
                <a:cubicBezTo>
                  <a:pt x="20991" y="4078"/>
                  <a:pt x="20987" y="4077"/>
                  <a:pt x="20981" y="4077"/>
                </a:cubicBezTo>
                <a:cubicBezTo>
                  <a:pt x="20953" y="4077"/>
                  <a:pt x="20876" y="4098"/>
                  <a:pt x="20818" y="4110"/>
                </a:cubicBezTo>
                <a:cubicBezTo>
                  <a:pt x="20847" y="4081"/>
                  <a:pt x="20890" y="4052"/>
                  <a:pt x="20904" y="4038"/>
                </a:cubicBezTo>
                <a:close/>
                <a:moveTo>
                  <a:pt x="17701" y="4138"/>
                </a:moveTo>
                <a:cubicBezTo>
                  <a:pt x="17715" y="4138"/>
                  <a:pt x="17744" y="4138"/>
                  <a:pt x="17758" y="4153"/>
                </a:cubicBezTo>
                <a:lnTo>
                  <a:pt x="17758" y="4167"/>
                </a:lnTo>
                <a:cubicBezTo>
                  <a:pt x="17758" y="4182"/>
                  <a:pt x="17744" y="4210"/>
                  <a:pt x="17729" y="4225"/>
                </a:cubicBezTo>
                <a:lnTo>
                  <a:pt x="17701" y="4239"/>
                </a:lnTo>
                <a:cubicBezTo>
                  <a:pt x="17657" y="4239"/>
                  <a:pt x="17629" y="4239"/>
                  <a:pt x="17629" y="4225"/>
                </a:cubicBezTo>
                <a:cubicBezTo>
                  <a:pt x="17629" y="4210"/>
                  <a:pt x="17686" y="4153"/>
                  <a:pt x="17701" y="4138"/>
                </a:cubicBezTo>
                <a:close/>
                <a:moveTo>
                  <a:pt x="22615" y="4252"/>
                </a:moveTo>
                <a:cubicBezTo>
                  <a:pt x="22615" y="4258"/>
                  <a:pt x="22614" y="4263"/>
                  <a:pt x="22614" y="4268"/>
                </a:cubicBezTo>
                <a:lnTo>
                  <a:pt x="22629" y="4296"/>
                </a:lnTo>
                <a:cubicBezTo>
                  <a:pt x="22629" y="4304"/>
                  <a:pt x="22629" y="4311"/>
                  <a:pt x="22628" y="4318"/>
                </a:cubicBezTo>
                <a:lnTo>
                  <a:pt x="22628" y="4318"/>
                </a:lnTo>
                <a:cubicBezTo>
                  <a:pt x="22600" y="4300"/>
                  <a:pt x="22602" y="4266"/>
                  <a:pt x="22614" y="4253"/>
                </a:cubicBezTo>
                <a:cubicBezTo>
                  <a:pt x="22615" y="4253"/>
                  <a:pt x="22615" y="4253"/>
                  <a:pt x="22615" y="4252"/>
                </a:cubicBezTo>
                <a:close/>
                <a:moveTo>
                  <a:pt x="23649" y="4282"/>
                </a:moveTo>
                <a:cubicBezTo>
                  <a:pt x="23634" y="4282"/>
                  <a:pt x="23577" y="4296"/>
                  <a:pt x="23548" y="4325"/>
                </a:cubicBezTo>
                <a:lnTo>
                  <a:pt x="23534" y="4340"/>
                </a:lnTo>
                <a:cubicBezTo>
                  <a:pt x="23548" y="4354"/>
                  <a:pt x="23562" y="4383"/>
                  <a:pt x="23577" y="4383"/>
                </a:cubicBezTo>
                <a:cubicBezTo>
                  <a:pt x="23578" y="4384"/>
                  <a:pt x="23580" y="4385"/>
                  <a:pt x="23583" y="4385"/>
                </a:cubicBezTo>
                <a:cubicBezTo>
                  <a:pt x="23603" y="4385"/>
                  <a:pt x="23650" y="4336"/>
                  <a:pt x="23663" y="4311"/>
                </a:cubicBezTo>
                <a:cubicBezTo>
                  <a:pt x="23677" y="4296"/>
                  <a:pt x="23677" y="4282"/>
                  <a:pt x="23649" y="4282"/>
                </a:cubicBezTo>
                <a:close/>
                <a:moveTo>
                  <a:pt x="6509" y="4195"/>
                </a:moveTo>
                <a:cubicBezTo>
                  <a:pt x="6494" y="4195"/>
                  <a:pt x="6485" y="4211"/>
                  <a:pt x="6494" y="4239"/>
                </a:cubicBezTo>
                <a:lnTo>
                  <a:pt x="6509" y="4253"/>
                </a:lnTo>
                <a:cubicBezTo>
                  <a:pt x="6566" y="4253"/>
                  <a:pt x="6566" y="4325"/>
                  <a:pt x="6580" y="4368"/>
                </a:cubicBezTo>
                <a:cubicBezTo>
                  <a:pt x="6580" y="4411"/>
                  <a:pt x="6580" y="4411"/>
                  <a:pt x="6580" y="4411"/>
                </a:cubicBezTo>
                <a:cubicBezTo>
                  <a:pt x="6595" y="4411"/>
                  <a:pt x="6623" y="4383"/>
                  <a:pt x="6623" y="4368"/>
                </a:cubicBezTo>
                <a:cubicBezTo>
                  <a:pt x="6623" y="4354"/>
                  <a:pt x="6566" y="4253"/>
                  <a:pt x="6537" y="4210"/>
                </a:cubicBezTo>
                <a:cubicBezTo>
                  <a:pt x="6527" y="4200"/>
                  <a:pt x="6517" y="4195"/>
                  <a:pt x="6509" y="4195"/>
                </a:cubicBezTo>
                <a:close/>
                <a:moveTo>
                  <a:pt x="9416" y="4252"/>
                </a:moveTo>
                <a:cubicBezTo>
                  <a:pt x="9433" y="4252"/>
                  <a:pt x="9443" y="4286"/>
                  <a:pt x="9454" y="4296"/>
                </a:cubicBezTo>
                <a:cubicBezTo>
                  <a:pt x="9497" y="4340"/>
                  <a:pt x="9497" y="4397"/>
                  <a:pt x="9439" y="4411"/>
                </a:cubicBezTo>
                <a:lnTo>
                  <a:pt x="9425" y="4340"/>
                </a:lnTo>
                <a:cubicBezTo>
                  <a:pt x="9411" y="4311"/>
                  <a:pt x="9382" y="4296"/>
                  <a:pt x="9396" y="4268"/>
                </a:cubicBezTo>
                <a:cubicBezTo>
                  <a:pt x="9404" y="4256"/>
                  <a:pt x="9411" y="4252"/>
                  <a:pt x="9416" y="4252"/>
                </a:cubicBezTo>
                <a:close/>
                <a:moveTo>
                  <a:pt x="23742" y="4156"/>
                </a:moveTo>
                <a:cubicBezTo>
                  <a:pt x="23738" y="4156"/>
                  <a:pt x="23735" y="4160"/>
                  <a:pt x="23735" y="4167"/>
                </a:cubicBezTo>
                <a:cubicBezTo>
                  <a:pt x="23720" y="4167"/>
                  <a:pt x="23706" y="4182"/>
                  <a:pt x="23706" y="4196"/>
                </a:cubicBezTo>
                <a:lnTo>
                  <a:pt x="23735" y="4225"/>
                </a:lnTo>
                <a:cubicBezTo>
                  <a:pt x="23720" y="4253"/>
                  <a:pt x="23692" y="4296"/>
                  <a:pt x="23692" y="4311"/>
                </a:cubicBezTo>
                <a:lnTo>
                  <a:pt x="23692" y="4340"/>
                </a:lnTo>
                <a:lnTo>
                  <a:pt x="23692" y="4368"/>
                </a:lnTo>
                <a:cubicBezTo>
                  <a:pt x="23701" y="4396"/>
                  <a:pt x="23716" y="4412"/>
                  <a:pt x="23734" y="4412"/>
                </a:cubicBezTo>
                <a:cubicBezTo>
                  <a:pt x="23743" y="4412"/>
                  <a:pt x="23753" y="4407"/>
                  <a:pt x="23764" y="4397"/>
                </a:cubicBezTo>
                <a:lnTo>
                  <a:pt x="23764" y="4368"/>
                </a:lnTo>
                <a:lnTo>
                  <a:pt x="23764" y="4325"/>
                </a:lnTo>
                <a:cubicBezTo>
                  <a:pt x="23778" y="4311"/>
                  <a:pt x="23792" y="4296"/>
                  <a:pt x="23807" y="4282"/>
                </a:cubicBezTo>
                <a:cubicBezTo>
                  <a:pt x="23807" y="4282"/>
                  <a:pt x="23778" y="4210"/>
                  <a:pt x="23764" y="4182"/>
                </a:cubicBezTo>
                <a:lnTo>
                  <a:pt x="23749" y="4167"/>
                </a:lnTo>
                <a:cubicBezTo>
                  <a:pt x="23749" y="4160"/>
                  <a:pt x="23746" y="4156"/>
                  <a:pt x="23742" y="4156"/>
                </a:cubicBezTo>
                <a:close/>
                <a:moveTo>
                  <a:pt x="8047" y="3858"/>
                </a:moveTo>
                <a:cubicBezTo>
                  <a:pt x="8061" y="3858"/>
                  <a:pt x="8120" y="3902"/>
                  <a:pt x="8132" y="3937"/>
                </a:cubicBezTo>
                <a:cubicBezTo>
                  <a:pt x="8161" y="3966"/>
                  <a:pt x="8132" y="4023"/>
                  <a:pt x="8060" y="4052"/>
                </a:cubicBezTo>
                <a:lnTo>
                  <a:pt x="8017" y="4095"/>
                </a:lnTo>
                <a:lnTo>
                  <a:pt x="7974" y="4153"/>
                </a:lnTo>
                <a:cubicBezTo>
                  <a:pt x="7917" y="4153"/>
                  <a:pt x="7873" y="4196"/>
                  <a:pt x="7873" y="4210"/>
                </a:cubicBezTo>
                <a:cubicBezTo>
                  <a:pt x="7873" y="4239"/>
                  <a:pt x="7960" y="4239"/>
                  <a:pt x="7988" y="4239"/>
                </a:cubicBezTo>
                <a:cubicBezTo>
                  <a:pt x="8017" y="4239"/>
                  <a:pt x="8060" y="4325"/>
                  <a:pt x="8060" y="4354"/>
                </a:cubicBezTo>
                <a:cubicBezTo>
                  <a:pt x="8060" y="4383"/>
                  <a:pt x="8003" y="4383"/>
                  <a:pt x="7988" y="4383"/>
                </a:cubicBezTo>
                <a:cubicBezTo>
                  <a:pt x="7960" y="4383"/>
                  <a:pt x="7873" y="4368"/>
                  <a:pt x="7845" y="4340"/>
                </a:cubicBezTo>
                <a:cubicBezTo>
                  <a:pt x="7842" y="4337"/>
                  <a:pt x="7838" y="4336"/>
                  <a:pt x="7834" y="4336"/>
                </a:cubicBezTo>
                <a:cubicBezTo>
                  <a:pt x="7816" y="4336"/>
                  <a:pt x="7787" y="4359"/>
                  <a:pt x="7787" y="4383"/>
                </a:cubicBezTo>
                <a:cubicBezTo>
                  <a:pt x="7783" y="4387"/>
                  <a:pt x="7778" y="4389"/>
                  <a:pt x="7772" y="4389"/>
                </a:cubicBezTo>
                <a:cubicBezTo>
                  <a:pt x="7758" y="4389"/>
                  <a:pt x="7744" y="4378"/>
                  <a:pt x="7744" y="4368"/>
                </a:cubicBezTo>
                <a:cubicBezTo>
                  <a:pt x="7744" y="4361"/>
                  <a:pt x="7737" y="4358"/>
                  <a:pt x="7726" y="4358"/>
                </a:cubicBezTo>
                <a:cubicBezTo>
                  <a:pt x="7715" y="4358"/>
                  <a:pt x="7701" y="4361"/>
                  <a:pt x="7687" y="4368"/>
                </a:cubicBezTo>
                <a:lnTo>
                  <a:pt x="7672" y="4368"/>
                </a:lnTo>
                <a:lnTo>
                  <a:pt x="7658" y="4383"/>
                </a:lnTo>
                <a:cubicBezTo>
                  <a:pt x="7629" y="4383"/>
                  <a:pt x="7586" y="4397"/>
                  <a:pt x="7572" y="4411"/>
                </a:cubicBezTo>
                <a:cubicBezTo>
                  <a:pt x="7572" y="4414"/>
                  <a:pt x="7571" y="4415"/>
                  <a:pt x="7569" y="4415"/>
                </a:cubicBezTo>
                <a:cubicBezTo>
                  <a:pt x="7562" y="4415"/>
                  <a:pt x="7543" y="4394"/>
                  <a:pt x="7543" y="4383"/>
                </a:cubicBezTo>
                <a:cubicBezTo>
                  <a:pt x="7529" y="4368"/>
                  <a:pt x="7543" y="4311"/>
                  <a:pt x="7543" y="4296"/>
                </a:cubicBezTo>
                <a:cubicBezTo>
                  <a:pt x="7529" y="4282"/>
                  <a:pt x="7557" y="4239"/>
                  <a:pt x="7557" y="4239"/>
                </a:cubicBezTo>
                <a:cubicBezTo>
                  <a:pt x="7572" y="4239"/>
                  <a:pt x="7600" y="4253"/>
                  <a:pt x="7600" y="4268"/>
                </a:cubicBezTo>
                <a:lnTo>
                  <a:pt x="7687" y="4268"/>
                </a:lnTo>
                <a:lnTo>
                  <a:pt x="7715" y="4282"/>
                </a:lnTo>
                <a:cubicBezTo>
                  <a:pt x="7735" y="4292"/>
                  <a:pt x="7748" y="4309"/>
                  <a:pt x="7759" y="4309"/>
                </a:cubicBezTo>
                <a:cubicBezTo>
                  <a:pt x="7764" y="4309"/>
                  <a:pt x="7768" y="4305"/>
                  <a:pt x="7773" y="4296"/>
                </a:cubicBezTo>
                <a:lnTo>
                  <a:pt x="7787" y="4268"/>
                </a:lnTo>
                <a:cubicBezTo>
                  <a:pt x="7816" y="4253"/>
                  <a:pt x="7830" y="4210"/>
                  <a:pt x="7830" y="4196"/>
                </a:cubicBezTo>
                <a:lnTo>
                  <a:pt x="7845" y="4182"/>
                </a:lnTo>
                <a:lnTo>
                  <a:pt x="7845" y="4167"/>
                </a:lnTo>
                <a:cubicBezTo>
                  <a:pt x="7859" y="4167"/>
                  <a:pt x="7873" y="4124"/>
                  <a:pt x="7888" y="4095"/>
                </a:cubicBezTo>
                <a:cubicBezTo>
                  <a:pt x="7888" y="4067"/>
                  <a:pt x="7830" y="3980"/>
                  <a:pt x="7845" y="3966"/>
                </a:cubicBezTo>
                <a:cubicBezTo>
                  <a:pt x="7845" y="3952"/>
                  <a:pt x="7859" y="3923"/>
                  <a:pt x="7873" y="3923"/>
                </a:cubicBezTo>
                <a:cubicBezTo>
                  <a:pt x="7873" y="3923"/>
                  <a:pt x="7917" y="3966"/>
                  <a:pt x="7931" y="3980"/>
                </a:cubicBezTo>
                <a:cubicBezTo>
                  <a:pt x="7945" y="4009"/>
                  <a:pt x="7974" y="4038"/>
                  <a:pt x="7988" y="4038"/>
                </a:cubicBezTo>
                <a:cubicBezTo>
                  <a:pt x="7988" y="4023"/>
                  <a:pt x="8003" y="4009"/>
                  <a:pt x="8003" y="3995"/>
                </a:cubicBezTo>
                <a:lnTo>
                  <a:pt x="8003" y="3980"/>
                </a:lnTo>
                <a:lnTo>
                  <a:pt x="8003" y="3966"/>
                </a:lnTo>
                <a:cubicBezTo>
                  <a:pt x="7998" y="3961"/>
                  <a:pt x="8001" y="3960"/>
                  <a:pt x="8008" y="3960"/>
                </a:cubicBezTo>
                <a:cubicBezTo>
                  <a:pt x="8022" y="3960"/>
                  <a:pt x="8051" y="3966"/>
                  <a:pt x="8060" y="3966"/>
                </a:cubicBezTo>
                <a:cubicBezTo>
                  <a:pt x="8062" y="3967"/>
                  <a:pt x="8064" y="3968"/>
                  <a:pt x="8066" y="3968"/>
                </a:cubicBezTo>
                <a:cubicBezTo>
                  <a:pt x="8085" y="3968"/>
                  <a:pt x="8059" y="3892"/>
                  <a:pt x="8046" y="3865"/>
                </a:cubicBezTo>
                <a:cubicBezTo>
                  <a:pt x="8043" y="3860"/>
                  <a:pt x="8044" y="3858"/>
                  <a:pt x="8047" y="3858"/>
                </a:cubicBezTo>
                <a:close/>
                <a:moveTo>
                  <a:pt x="10924" y="4264"/>
                </a:moveTo>
                <a:cubicBezTo>
                  <a:pt x="10927" y="4264"/>
                  <a:pt x="10931" y="4265"/>
                  <a:pt x="10934" y="4268"/>
                </a:cubicBezTo>
                <a:lnTo>
                  <a:pt x="10948" y="4282"/>
                </a:lnTo>
                <a:cubicBezTo>
                  <a:pt x="10977" y="4296"/>
                  <a:pt x="10948" y="4368"/>
                  <a:pt x="10948" y="4383"/>
                </a:cubicBezTo>
                <a:cubicBezTo>
                  <a:pt x="10934" y="4397"/>
                  <a:pt x="10919" y="4397"/>
                  <a:pt x="10919" y="4397"/>
                </a:cubicBezTo>
                <a:cubicBezTo>
                  <a:pt x="10919" y="4393"/>
                  <a:pt x="10917" y="4391"/>
                  <a:pt x="10913" y="4391"/>
                </a:cubicBezTo>
                <a:cubicBezTo>
                  <a:pt x="10905" y="4391"/>
                  <a:pt x="10891" y="4401"/>
                  <a:pt x="10891" y="4411"/>
                </a:cubicBezTo>
                <a:cubicBezTo>
                  <a:pt x="10891" y="4426"/>
                  <a:pt x="10876" y="4426"/>
                  <a:pt x="10876" y="4426"/>
                </a:cubicBezTo>
                <a:lnTo>
                  <a:pt x="10862" y="4426"/>
                </a:lnTo>
                <a:cubicBezTo>
                  <a:pt x="10819" y="4397"/>
                  <a:pt x="10876" y="4368"/>
                  <a:pt x="10862" y="4340"/>
                </a:cubicBezTo>
                <a:lnTo>
                  <a:pt x="10862" y="4311"/>
                </a:lnTo>
                <a:cubicBezTo>
                  <a:pt x="10841" y="4300"/>
                  <a:pt x="10835" y="4282"/>
                  <a:pt x="10834" y="4268"/>
                </a:cubicBezTo>
                <a:lnTo>
                  <a:pt x="10834" y="4268"/>
                </a:lnTo>
                <a:cubicBezTo>
                  <a:pt x="10848" y="4268"/>
                  <a:pt x="10862" y="4282"/>
                  <a:pt x="10876" y="4282"/>
                </a:cubicBezTo>
                <a:cubicBezTo>
                  <a:pt x="10888" y="4282"/>
                  <a:pt x="10908" y="4264"/>
                  <a:pt x="10924" y="4264"/>
                </a:cubicBezTo>
                <a:close/>
                <a:moveTo>
                  <a:pt x="23318" y="4325"/>
                </a:moveTo>
                <a:lnTo>
                  <a:pt x="23261" y="4340"/>
                </a:lnTo>
                <a:cubicBezTo>
                  <a:pt x="23232" y="4354"/>
                  <a:pt x="23218" y="4368"/>
                  <a:pt x="23218" y="4411"/>
                </a:cubicBezTo>
                <a:lnTo>
                  <a:pt x="23218" y="4440"/>
                </a:lnTo>
                <a:cubicBezTo>
                  <a:pt x="23230" y="4452"/>
                  <a:pt x="23244" y="4457"/>
                  <a:pt x="23258" y="4457"/>
                </a:cubicBezTo>
                <a:cubicBezTo>
                  <a:pt x="23278" y="4457"/>
                  <a:pt x="23296" y="4448"/>
                  <a:pt x="23304" y="4440"/>
                </a:cubicBezTo>
                <a:cubicBezTo>
                  <a:pt x="23318" y="4426"/>
                  <a:pt x="23333" y="4368"/>
                  <a:pt x="23318" y="4325"/>
                </a:cubicBezTo>
                <a:close/>
                <a:moveTo>
                  <a:pt x="22348" y="4476"/>
                </a:moveTo>
                <a:cubicBezTo>
                  <a:pt x="22339" y="4477"/>
                  <a:pt x="22331" y="4479"/>
                  <a:pt x="22327" y="4483"/>
                </a:cubicBezTo>
                <a:lnTo>
                  <a:pt x="22327" y="4493"/>
                </a:lnTo>
                <a:lnTo>
                  <a:pt x="22327" y="4493"/>
                </a:lnTo>
                <a:cubicBezTo>
                  <a:pt x="22335" y="4491"/>
                  <a:pt x="22342" y="4486"/>
                  <a:pt x="22348" y="4476"/>
                </a:cubicBezTo>
                <a:close/>
                <a:moveTo>
                  <a:pt x="8276" y="4196"/>
                </a:moveTo>
                <a:lnTo>
                  <a:pt x="8276" y="4196"/>
                </a:lnTo>
                <a:cubicBezTo>
                  <a:pt x="8319" y="4210"/>
                  <a:pt x="8333" y="4253"/>
                  <a:pt x="8304" y="4296"/>
                </a:cubicBezTo>
                <a:lnTo>
                  <a:pt x="8304" y="4354"/>
                </a:lnTo>
                <a:lnTo>
                  <a:pt x="8304" y="4426"/>
                </a:lnTo>
                <a:cubicBezTo>
                  <a:pt x="8329" y="4463"/>
                  <a:pt x="8343" y="4500"/>
                  <a:pt x="8328" y="4500"/>
                </a:cubicBezTo>
                <a:cubicBezTo>
                  <a:pt x="8326" y="4500"/>
                  <a:pt x="8323" y="4500"/>
                  <a:pt x="8319" y="4498"/>
                </a:cubicBezTo>
                <a:cubicBezTo>
                  <a:pt x="8290" y="4498"/>
                  <a:pt x="8261" y="4426"/>
                  <a:pt x="8276" y="4411"/>
                </a:cubicBezTo>
                <a:cubicBezTo>
                  <a:pt x="8276" y="4397"/>
                  <a:pt x="8261" y="4354"/>
                  <a:pt x="8247" y="4354"/>
                </a:cubicBezTo>
                <a:cubicBezTo>
                  <a:pt x="8233" y="4354"/>
                  <a:pt x="8204" y="4340"/>
                  <a:pt x="8189" y="4325"/>
                </a:cubicBezTo>
                <a:lnTo>
                  <a:pt x="8189" y="4296"/>
                </a:lnTo>
                <a:cubicBezTo>
                  <a:pt x="8189" y="4282"/>
                  <a:pt x="8204" y="4268"/>
                  <a:pt x="8218" y="4253"/>
                </a:cubicBezTo>
                <a:cubicBezTo>
                  <a:pt x="8218" y="4253"/>
                  <a:pt x="8233" y="4268"/>
                  <a:pt x="8233" y="4268"/>
                </a:cubicBezTo>
                <a:lnTo>
                  <a:pt x="8247" y="4282"/>
                </a:lnTo>
                <a:cubicBezTo>
                  <a:pt x="8254" y="4289"/>
                  <a:pt x="8261" y="4293"/>
                  <a:pt x="8268" y="4293"/>
                </a:cubicBezTo>
                <a:cubicBezTo>
                  <a:pt x="8276" y="4293"/>
                  <a:pt x="8283" y="4289"/>
                  <a:pt x="8290" y="4282"/>
                </a:cubicBezTo>
                <a:lnTo>
                  <a:pt x="8290" y="4268"/>
                </a:lnTo>
                <a:lnTo>
                  <a:pt x="8276" y="4196"/>
                </a:lnTo>
                <a:close/>
                <a:moveTo>
                  <a:pt x="9354" y="4350"/>
                </a:moveTo>
                <a:cubicBezTo>
                  <a:pt x="9358" y="4350"/>
                  <a:pt x="9370" y="4376"/>
                  <a:pt x="9382" y="4411"/>
                </a:cubicBezTo>
                <a:cubicBezTo>
                  <a:pt x="9382" y="4440"/>
                  <a:pt x="9411" y="4526"/>
                  <a:pt x="9396" y="4526"/>
                </a:cubicBezTo>
                <a:cubicBezTo>
                  <a:pt x="9382" y="4526"/>
                  <a:pt x="9353" y="4512"/>
                  <a:pt x="9310" y="4483"/>
                </a:cubicBezTo>
                <a:lnTo>
                  <a:pt x="9296" y="4440"/>
                </a:lnTo>
                <a:lnTo>
                  <a:pt x="9281" y="4411"/>
                </a:lnTo>
                <a:cubicBezTo>
                  <a:pt x="9310" y="4383"/>
                  <a:pt x="9353" y="4354"/>
                  <a:pt x="9353" y="4354"/>
                </a:cubicBezTo>
                <a:cubicBezTo>
                  <a:pt x="9353" y="4351"/>
                  <a:pt x="9354" y="4350"/>
                  <a:pt x="9354" y="4350"/>
                </a:cubicBezTo>
                <a:close/>
                <a:moveTo>
                  <a:pt x="22868" y="4418"/>
                </a:moveTo>
                <a:cubicBezTo>
                  <a:pt x="22865" y="4418"/>
                  <a:pt x="22861" y="4420"/>
                  <a:pt x="22858" y="4426"/>
                </a:cubicBezTo>
                <a:cubicBezTo>
                  <a:pt x="22830" y="4440"/>
                  <a:pt x="22787" y="4483"/>
                  <a:pt x="22801" y="4498"/>
                </a:cubicBezTo>
                <a:cubicBezTo>
                  <a:pt x="22830" y="4512"/>
                  <a:pt x="22902" y="4526"/>
                  <a:pt x="22916" y="4526"/>
                </a:cubicBezTo>
                <a:cubicBezTo>
                  <a:pt x="22916" y="4512"/>
                  <a:pt x="22916" y="4498"/>
                  <a:pt x="22902" y="4498"/>
                </a:cubicBezTo>
                <a:cubicBezTo>
                  <a:pt x="22887" y="4498"/>
                  <a:pt x="22858" y="4483"/>
                  <a:pt x="22887" y="4469"/>
                </a:cubicBezTo>
                <a:cubicBezTo>
                  <a:pt x="22899" y="4457"/>
                  <a:pt x="22882" y="4418"/>
                  <a:pt x="22868" y="4418"/>
                </a:cubicBezTo>
                <a:close/>
                <a:moveTo>
                  <a:pt x="21739" y="4477"/>
                </a:moveTo>
                <a:cubicBezTo>
                  <a:pt x="21747" y="4477"/>
                  <a:pt x="21752" y="4479"/>
                  <a:pt x="21752" y="4483"/>
                </a:cubicBezTo>
                <a:cubicBezTo>
                  <a:pt x="21767" y="4498"/>
                  <a:pt x="21752" y="4512"/>
                  <a:pt x="21738" y="4526"/>
                </a:cubicBezTo>
                <a:cubicBezTo>
                  <a:pt x="21738" y="4531"/>
                  <a:pt x="21730" y="4533"/>
                  <a:pt x="21718" y="4533"/>
                </a:cubicBezTo>
                <a:cubicBezTo>
                  <a:pt x="21695" y="4533"/>
                  <a:pt x="21656" y="4526"/>
                  <a:pt x="21637" y="4526"/>
                </a:cubicBezTo>
                <a:cubicBezTo>
                  <a:pt x="21627" y="4537"/>
                  <a:pt x="21610" y="4547"/>
                  <a:pt x="21600" y="4547"/>
                </a:cubicBezTo>
                <a:cubicBezTo>
                  <a:pt x="21597" y="4547"/>
                  <a:pt x="21594" y="4545"/>
                  <a:pt x="21594" y="4541"/>
                </a:cubicBezTo>
                <a:lnTo>
                  <a:pt x="21580" y="4541"/>
                </a:lnTo>
                <a:cubicBezTo>
                  <a:pt x="21580" y="4526"/>
                  <a:pt x="21580" y="4512"/>
                  <a:pt x="21594" y="4512"/>
                </a:cubicBezTo>
                <a:lnTo>
                  <a:pt x="21637" y="4498"/>
                </a:lnTo>
                <a:cubicBezTo>
                  <a:pt x="21678" y="4487"/>
                  <a:pt x="21718" y="4477"/>
                  <a:pt x="21739" y="4477"/>
                </a:cubicBezTo>
                <a:close/>
                <a:moveTo>
                  <a:pt x="17696" y="4348"/>
                </a:moveTo>
                <a:cubicBezTo>
                  <a:pt x="17715" y="4348"/>
                  <a:pt x="17729" y="4358"/>
                  <a:pt x="17729" y="4368"/>
                </a:cubicBezTo>
                <a:cubicBezTo>
                  <a:pt x="17729" y="4368"/>
                  <a:pt x="17686" y="4469"/>
                  <a:pt x="17686" y="4512"/>
                </a:cubicBezTo>
                <a:cubicBezTo>
                  <a:pt x="17686" y="4526"/>
                  <a:pt x="17683" y="4534"/>
                  <a:pt x="17677" y="4534"/>
                </a:cubicBezTo>
                <a:cubicBezTo>
                  <a:pt x="17672" y="4534"/>
                  <a:pt x="17665" y="4526"/>
                  <a:pt x="17657" y="4512"/>
                </a:cubicBezTo>
                <a:cubicBezTo>
                  <a:pt x="17657" y="4497"/>
                  <a:pt x="17645" y="4481"/>
                  <a:pt x="17627" y="4481"/>
                </a:cubicBezTo>
                <a:cubicBezTo>
                  <a:pt x="17611" y="4481"/>
                  <a:pt x="17591" y="4493"/>
                  <a:pt x="17571" y="4526"/>
                </a:cubicBezTo>
                <a:lnTo>
                  <a:pt x="17528" y="4541"/>
                </a:lnTo>
                <a:lnTo>
                  <a:pt x="17514" y="4555"/>
                </a:lnTo>
                <a:cubicBezTo>
                  <a:pt x="17499" y="4526"/>
                  <a:pt x="17528" y="4469"/>
                  <a:pt x="17543" y="4469"/>
                </a:cubicBezTo>
                <a:cubicBezTo>
                  <a:pt x="17557" y="4455"/>
                  <a:pt x="17543" y="4411"/>
                  <a:pt x="17557" y="4397"/>
                </a:cubicBezTo>
                <a:cubicBezTo>
                  <a:pt x="17571" y="4383"/>
                  <a:pt x="17657" y="4354"/>
                  <a:pt x="17672" y="4354"/>
                </a:cubicBezTo>
                <a:cubicBezTo>
                  <a:pt x="17680" y="4350"/>
                  <a:pt x="17689" y="4348"/>
                  <a:pt x="17696" y="4348"/>
                </a:cubicBezTo>
                <a:close/>
                <a:moveTo>
                  <a:pt x="23706" y="4512"/>
                </a:moveTo>
                <a:cubicBezTo>
                  <a:pt x="23677" y="4526"/>
                  <a:pt x="23677" y="4541"/>
                  <a:pt x="23720" y="4555"/>
                </a:cubicBezTo>
                <a:cubicBezTo>
                  <a:pt x="23735" y="4562"/>
                  <a:pt x="23764" y="4566"/>
                  <a:pt x="23789" y="4566"/>
                </a:cubicBezTo>
                <a:cubicBezTo>
                  <a:pt x="23814" y="4566"/>
                  <a:pt x="23835" y="4562"/>
                  <a:pt x="23835" y="4555"/>
                </a:cubicBezTo>
                <a:cubicBezTo>
                  <a:pt x="23835" y="4541"/>
                  <a:pt x="23749" y="4512"/>
                  <a:pt x="23706" y="4512"/>
                </a:cubicBezTo>
                <a:close/>
                <a:moveTo>
                  <a:pt x="9155" y="4405"/>
                </a:moveTo>
                <a:cubicBezTo>
                  <a:pt x="9161" y="4405"/>
                  <a:pt x="9171" y="4416"/>
                  <a:pt x="9181" y="4426"/>
                </a:cubicBezTo>
                <a:cubicBezTo>
                  <a:pt x="9210" y="4440"/>
                  <a:pt x="9253" y="4512"/>
                  <a:pt x="9224" y="4541"/>
                </a:cubicBezTo>
                <a:lnTo>
                  <a:pt x="9210" y="4555"/>
                </a:lnTo>
                <a:lnTo>
                  <a:pt x="9181" y="4569"/>
                </a:lnTo>
                <a:cubicBezTo>
                  <a:pt x="9138" y="4526"/>
                  <a:pt x="9152" y="4498"/>
                  <a:pt x="9166" y="4498"/>
                </a:cubicBezTo>
                <a:cubicBezTo>
                  <a:pt x="9181" y="4483"/>
                  <a:pt x="9166" y="4455"/>
                  <a:pt x="9152" y="4440"/>
                </a:cubicBezTo>
                <a:cubicBezTo>
                  <a:pt x="9152" y="4426"/>
                  <a:pt x="9152" y="4411"/>
                  <a:pt x="9152" y="4411"/>
                </a:cubicBezTo>
                <a:cubicBezTo>
                  <a:pt x="9152" y="4407"/>
                  <a:pt x="9153" y="4405"/>
                  <a:pt x="9155" y="4405"/>
                </a:cubicBezTo>
                <a:close/>
                <a:moveTo>
                  <a:pt x="8448" y="3909"/>
                </a:moveTo>
                <a:cubicBezTo>
                  <a:pt x="8491" y="3909"/>
                  <a:pt x="8549" y="3937"/>
                  <a:pt x="8563" y="3966"/>
                </a:cubicBezTo>
                <a:lnTo>
                  <a:pt x="8563" y="3980"/>
                </a:lnTo>
                <a:lnTo>
                  <a:pt x="8549" y="4023"/>
                </a:lnTo>
                <a:cubicBezTo>
                  <a:pt x="8534" y="4052"/>
                  <a:pt x="8534" y="4124"/>
                  <a:pt x="8534" y="4138"/>
                </a:cubicBezTo>
                <a:cubicBezTo>
                  <a:pt x="8549" y="4153"/>
                  <a:pt x="8534" y="4182"/>
                  <a:pt x="8534" y="4182"/>
                </a:cubicBezTo>
                <a:cubicBezTo>
                  <a:pt x="8520" y="4182"/>
                  <a:pt x="8549" y="4253"/>
                  <a:pt x="8549" y="4282"/>
                </a:cubicBezTo>
                <a:cubicBezTo>
                  <a:pt x="8549" y="4306"/>
                  <a:pt x="8557" y="4316"/>
                  <a:pt x="8572" y="4316"/>
                </a:cubicBezTo>
                <a:cubicBezTo>
                  <a:pt x="8585" y="4316"/>
                  <a:pt x="8601" y="4309"/>
                  <a:pt x="8620" y="4296"/>
                </a:cubicBezTo>
                <a:lnTo>
                  <a:pt x="8635" y="4253"/>
                </a:lnTo>
                <a:cubicBezTo>
                  <a:pt x="8635" y="4225"/>
                  <a:pt x="8649" y="4225"/>
                  <a:pt x="8664" y="4225"/>
                </a:cubicBezTo>
                <a:cubicBezTo>
                  <a:pt x="8707" y="4225"/>
                  <a:pt x="8721" y="4239"/>
                  <a:pt x="8721" y="4282"/>
                </a:cubicBezTo>
                <a:cubicBezTo>
                  <a:pt x="8721" y="4296"/>
                  <a:pt x="8707" y="4296"/>
                  <a:pt x="8707" y="4296"/>
                </a:cubicBezTo>
                <a:lnTo>
                  <a:pt x="8635" y="4296"/>
                </a:lnTo>
                <a:lnTo>
                  <a:pt x="8635" y="4368"/>
                </a:lnTo>
                <a:lnTo>
                  <a:pt x="8649" y="4383"/>
                </a:lnTo>
                <a:cubicBezTo>
                  <a:pt x="8637" y="4395"/>
                  <a:pt x="8625" y="4429"/>
                  <a:pt x="8612" y="4429"/>
                </a:cubicBezTo>
                <a:cubicBezTo>
                  <a:pt x="8610" y="4429"/>
                  <a:pt x="8608" y="4428"/>
                  <a:pt x="8606" y="4426"/>
                </a:cubicBezTo>
                <a:cubicBezTo>
                  <a:pt x="8606" y="4423"/>
                  <a:pt x="8606" y="4422"/>
                  <a:pt x="8605" y="4422"/>
                </a:cubicBezTo>
                <a:lnTo>
                  <a:pt x="8605" y="4422"/>
                </a:lnTo>
                <a:cubicBezTo>
                  <a:pt x="8602" y="4422"/>
                  <a:pt x="8594" y="4445"/>
                  <a:pt x="8606" y="4469"/>
                </a:cubicBezTo>
                <a:lnTo>
                  <a:pt x="8592" y="4498"/>
                </a:lnTo>
                <a:cubicBezTo>
                  <a:pt x="8592" y="4512"/>
                  <a:pt x="8577" y="4541"/>
                  <a:pt x="8563" y="4569"/>
                </a:cubicBezTo>
                <a:lnTo>
                  <a:pt x="8549" y="4569"/>
                </a:lnTo>
                <a:cubicBezTo>
                  <a:pt x="8545" y="4573"/>
                  <a:pt x="8541" y="4575"/>
                  <a:pt x="8537" y="4575"/>
                </a:cubicBezTo>
                <a:cubicBezTo>
                  <a:pt x="8528" y="4575"/>
                  <a:pt x="8520" y="4562"/>
                  <a:pt x="8520" y="4541"/>
                </a:cubicBezTo>
                <a:lnTo>
                  <a:pt x="8549" y="4498"/>
                </a:lnTo>
                <a:cubicBezTo>
                  <a:pt x="8549" y="4464"/>
                  <a:pt x="8524" y="4450"/>
                  <a:pt x="8501" y="4450"/>
                </a:cubicBezTo>
                <a:cubicBezTo>
                  <a:pt x="8484" y="4450"/>
                  <a:pt x="8468" y="4457"/>
                  <a:pt x="8462" y="4469"/>
                </a:cubicBezTo>
                <a:cubicBezTo>
                  <a:pt x="8458" y="4473"/>
                  <a:pt x="8453" y="4475"/>
                  <a:pt x="8447" y="4475"/>
                </a:cubicBezTo>
                <a:cubicBezTo>
                  <a:pt x="8432" y="4475"/>
                  <a:pt x="8415" y="4465"/>
                  <a:pt x="8405" y="4455"/>
                </a:cubicBezTo>
                <a:cubicBezTo>
                  <a:pt x="8405" y="4440"/>
                  <a:pt x="8448" y="4383"/>
                  <a:pt x="8462" y="4368"/>
                </a:cubicBezTo>
                <a:cubicBezTo>
                  <a:pt x="8477" y="4340"/>
                  <a:pt x="8462" y="4239"/>
                  <a:pt x="8434" y="4210"/>
                </a:cubicBezTo>
                <a:cubicBezTo>
                  <a:pt x="8425" y="4193"/>
                  <a:pt x="8405" y="4180"/>
                  <a:pt x="8384" y="4180"/>
                </a:cubicBezTo>
                <a:cubicBezTo>
                  <a:pt x="8372" y="4180"/>
                  <a:pt x="8358" y="4185"/>
                  <a:pt x="8348" y="4196"/>
                </a:cubicBezTo>
                <a:cubicBezTo>
                  <a:pt x="8348" y="4196"/>
                  <a:pt x="8348" y="4196"/>
                  <a:pt x="8348" y="4182"/>
                </a:cubicBezTo>
                <a:cubicBezTo>
                  <a:pt x="8348" y="4182"/>
                  <a:pt x="8348" y="4182"/>
                  <a:pt x="8391" y="4167"/>
                </a:cubicBezTo>
                <a:lnTo>
                  <a:pt x="8391" y="4153"/>
                </a:lnTo>
                <a:cubicBezTo>
                  <a:pt x="8393" y="4155"/>
                  <a:pt x="8395" y="4156"/>
                  <a:pt x="8397" y="4156"/>
                </a:cubicBezTo>
                <a:cubicBezTo>
                  <a:pt x="8409" y="4156"/>
                  <a:pt x="8419" y="4124"/>
                  <a:pt x="8419" y="4124"/>
                </a:cubicBezTo>
                <a:cubicBezTo>
                  <a:pt x="8419" y="4120"/>
                  <a:pt x="8423" y="4118"/>
                  <a:pt x="8429" y="4118"/>
                </a:cubicBezTo>
                <a:cubicBezTo>
                  <a:pt x="8442" y="4118"/>
                  <a:pt x="8467" y="4128"/>
                  <a:pt x="8477" y="4138"/>
                </a:cubicBezTo>
                <a:cubicBezTo>
                  <a:pt x="8477" y="4142"/>
                  <a:pt x="8478" y="4144"/>
                  <a:pt x="8479" y="4144"/>
                </a:cubicBezTo>
                <a:cubicBezTo>
                  <a:pt x="8483" y="4144"/>
                  <a:pt x="8491" y="4131"/>
                  <a:pt x="8491" y="4110"/>
                </a:cubicBezTo>
                <a:lnTo>
                  <a:pt x="8462" y="4081"/>
                </a:lnTo>
                <a:lnTo>
                  <a:pt x="8448" y="4067"/>
                </a:lnTo>
                <a:cubicBezTo>
                  <a:pt x="8448" y="4050"/>
                  <a:pt x="8438" y="4043"/>
                  <a:pt x="8427" y="4043"/>
                </a:cubicBezTo>
                <a:cubicBezTo>
                  <a:pt x="8419" y="4043"/>
                  <a:pt x="8411" y="4046"/>
                  <a:pt x="8405" y="4052"/>
                </a:cubicBezTo>
                <a:cubicBezTo>
                  <a:pt x="8391" y="4052"/>
                  <a:pt x="8376" y="4052"/>
                  <a:pt x="8362" y="4038"/>
                </a:cubicBezTo>
                <a:cubicBezTo>
                  <a:pt x="8362" y="4038"/>
                  <a:pt x="8419" y="3909"/>
                  <a:pt x="8448" y="3909"/>
                </a:cubicBezTo>
                <a:close/>
                <a:moveTo>
                  <a:pt x="22004" y="4552"/>
                </a:moveTo>
                <a:cubicBezTo>
                  <a:pt x="22007" y="4553"/>
                  <a:pt x="22009" y="4554"/>
                  <a:pt x="22011" y="4555"/>
                </a:cubicBezTo>
                <a:cubicBezTo>
                  <a:pt x="22030" y="4568"/>
                  <a:pt x="22041" y="4587"/>
                  <a:pt x="22044" y="4603"/>
                </a:cubicBezTo>
                <a:lnTo>
                  <a:pt x="22044" y="4603"/>
                </a:lnTo>
                <a:cubicBezTo>
                  <a:pt x="22033" y="4598"/>
                  <a:pt x="22022" y="4591"/>
                  <a:pt x="22011" y="4584"/>
                </a:cubicBezTo>
                <a:lnTo>
                  <a:pt x="22004" y="4552"/>
                </a:lnTo>
                <a:close/>
                <a:moveTo>
                  <a:pt x="7503" y="4502"/>
                </a:moveTo>
                <a:cubicBezTo>
                  <a:pt x="7527" y="4502"/>
                  <a:pt x="7565" y="4526"/>
                  <a:pt x="7586" y="4526"/>
                </a:cubicBezTo>
                <a:cubicBezTo>
                  <a:pt x="7587" y="4525"/>
                  <a:pt x="7588" y="4525"/>
                  <a:pt x="7589" y="4525"/>
                </a:cubicBezTo>
                <a:lnTo>
                  <a:pt x="7589" y="4525"/>
                </a:lnTo>
                <a:cubicBezTo>
                  <a:pt x="7598" y="4525"/>
                  <a:pt x="7584" y="4599"/>
                  <a:pt x="7557" y="4613"/>
                </a:cubicBezTo>
                <a:cubicBezTo>
                  <a:pt x="7552" y="4615"/>
                  <a:pt x="7547" y="4616"/>
                  <a:pt x="7542" y="4616"/>
                </a:cubicBezTo>
                <a:cubicBezTo>
                  <a:pt x="7519" y="4616"/>
                  <a:pt x="7497" y="4593"/>
                  <a:pt x="7485" y="4569"/>
                </a:cubicBezTo>
                <a:lnTo>
                  <a:pt x="7485" y="4541"/>
                </a:lnTo>
                <a:lnTo>
                  <a:pt x="7485" y="4512"/>
                </a:lnTo>
                <a:cubicBezTo>
                  <a:pt x="7489" y="4505"/>
                  <a:pt x="7495" y="4502"/>
                  <a:pt x="7503" y="4502"/>
                </a:cubicBezTo>
                <a:close/>
                <a:moveTo>
                  <a:pt x="4925" y="4489"/>
                </a:moveTo>
                <a:cubicBezTo>
                  <a:pt x="4945" y="4489"/>
                  <a:pt x="4973" y="4499"/>
                  <a:pt x="5000" y="4526"/>
                </a:cubicBezTo>
                <a:lnTo>
                  <a:pt x="5029" y="4569"/>
                </a:lnTo>
                <a:cubicBezTo>
                  <a:pt x="5043" y="4584"/>
                  <a:pt x="5029" y="4598"/>
                  <a:pt x="5029" y="4613"/>
                </a:cubicBezTo>
                <a:cubicBezTo>
                  <a:pt x="5019" y="4613"/>
                  <a:pt x="5016" y="4619"/>
                  <a:pt x="5011" y="4619"/>
                </a:cubicBezTo>
                <a:cubicBezTo>
                  <a:pt x="5008" y="4619"/>
                  <a:pt x="5005" y="4617"/>
                  <a:pt x="5000" y="4613"/>
                </a:cubicBezTo>
                <a:cubicBezTo>
                  <a:pt x="4986" y="4598"/>
                  <a:pt x="4971" y="4584"/>
                  <a:pt x="4957" y="4569"/>
                </a:cubicBezTo>
                <a:lnTo>
                  <a:pt x="4942" y="4526"/>
                </a:lnTo>
                <a:cubicBezTo>
                  <a:pt x="4914" y="4526"/>
                  <a:pt x="4885" y="4512"/>
                  <a:pt x="4899" y="4498"/>
                </a:cubicBezTo>
                <a:cubicBezTo>
                  <a:pt x="4905" y="4492"/>
                  <a:pt x="4914" y="4489"/>
                  <a:pt x="4925" y="4489"/>
                </a:cubicBezTo>
                <a:close/>
                <a:moveTo>
                  <a:pt x="7744" y="4472"/>
                </a:moveTo>
                <a:cubicBezTo>
                  <a:pt x="7751" y="4472"/>
                  <a:pt x="7766" y="4476"/>
                  <a:pt x="7787" y="4483"/>
                </a:cubicBezTo>
                <a:lnTo>
                  <a:pt x="7830" y="4483"/>
                </a:lnTo>
                <a:cubicBezTo>
                  <a:pt x="7833" y="4482"/>
                  <a:pt x="7835" y="4481"/>
                  <a:pt x="7838" y="4481"/>
                </a:cubicBezTo>
                <a:cubicBezTo>
                  <a:pt x="7864" y="4481"/>
                  <a:pt x="7888" y="4543"/>
                  <a:pt x="7888" y="4569"/>
                </a:cubicBezTo>
                <a:cubicBezTo>
                  <a:pt x="7888" y="4584"/>
                  <a:pt x="7888" y="4627"/>
                  <a:pt x="7873" y="4627"/>
                </a:cubicBezTo>
                <a:cubicBezTo>
                  <a:pt x="7873" y="4627"/>
                  <a:pt x="7859" y="4613"/>
                  <a:pt x="7859" y="4584"/>
                </a:cubicBezTo>
                <a:lnTo>
                  <a:pt x="7845" y="4569"/>
                </a:lnTo>
                <a:cubicBezTo>
                  <a:pt x="7845" y="4555"/>
                  <a:pt x="7830" y="4555"/>
                  <a:pt x="7816" y="4555"/>
                </a:cubicBezTo>
                <a:lnTo>
                  <a:pt x="7787" y="4555"/>
                </a:lnTo>
                <a:cubicBezTo>
                  <a:pt x="7787" y="4584"/>
                  <a:pt x="7744" y="4598"/>
                  <a:pt x="7744" y="4598"/>
                </a:cubicBezTo>
                <a:cubicBezTo>
                  <a:pt x="7730" y="4598"/>
                  <a:pt x="7715" y="4613"/>
                  <a:pt x="7701" y="4613"/>
                </a:cubicBezTo>
                <a:lnTo>
                  <a:pt x="7687" y="4613"/>
                </a:lnTo>
                <a:cubicBezTo>
                  <a:pt x="7658" y="4613"/>
                  <a:pt x="7644" y="4584"/>
                  <a:pt x="7658" y="4541"/>
                </a:cubicBezTo>
                <a:lnTo>
                  <a:pt x="7672" y="4526"/>
                </a:lnTo>
                <a:cubicBezTo>
                  <a:pt x="7672" y="4520"/>
                  <a:pt x="7675" y="4517"/>
                  <a:pt x="7679" y="4517"/>
                </a:cubicBezTo>
                <a:cubicBezTo>
                  <a:pt x="7684" y="4517"/>
                  <a:pt x="7693" y="4524"/>
                  <a:pt x="7701" y="4541"/>
                </a:cubicBezTo>
                <a:cubicBezTo>
                  <a:pt x="7704" y="4546"/>
                  <a:pt x="7708" y="4549"/>
                  <a:pt x="7712" y="4549"/>
                </a:cubicBezTo>
                <a:cubicBezTo>
                  <a:pt x="7730" y="4549"/>
                  <a:pt x="7756" y="4506"/>
                  <a:pt x="7744" y="4483"/>
                </a:cubicBezTo>
                <a:cubicBezTo>
                  <a:pt x="7737" y="4476"/>
                  <a:pt x="7737" y="4472"/>
                  <a:pt x="7744" y="4472"/>
                </a:cubicBezTo>
                <a:close/>
                <a:moveTo>
                  <a:pt x="21482" y="4525"/>
                </a:moveTo>
                <a:cubicBezTo>
                  <a:pt x="21493" y="4525"/>
                  <a:pt x="21492" y="4627"/>
                  <a:pt x="21465" y="4627"/>
                </a:cubicBezTo>
                <a:cubicBezTo>
                  <a:pt x="21457" y="4631"/>
                  <a:pt x="21444" y="4633"/>
                  <a:pt x="21429" y="4633"/>
                </a:cubicBezTo>
                <a:cubicBezTo>
                  <a:pt x="21388" y="4633"/>
                  <a:pt x="21332" y="4619"/>
                  <a:pt x="21321" y="4598"/>
                </a:cubicBezTo>
                <a:cubicBezTo>
                  <a:pt x="21307" y="4569"/>
                  <a:pt x="21307" y="4555"/>
                  <a:pt x="21321" y="4555"/>
                </a:cubicBezTo>
                <a:cubicBezTo>
                  <a:pt x="21350" y="4555"/>
                  <a:pt x="21465" y="4541"/>
                  <a:pt x="21479" y="4526"/>
                </a:cubicBezTo>
                <a:cubicBezTo>
                  <a:pt x="21480" y="4526"/>
                  <a:pt x="21481" y="4525"/>
                  <a:pt x="21482" y="4525"/>
                </a:cubicBezTo>
                <a:close/>
                <a:moveTo>
                  <a:pt x="9712" y="3837"/>
                </a:moveTo>
                <a:cubicBezTo>
                  <a:pt x="9727" y="3837"/>
                  <a:pt x="9727" y="3837"/>
                  <a:pt x="9741" y="3851"/>
                </a:cubicBezTo>
                <a:cubicBezTo>
                  <a:pt x="9727" y="3894"/>
                  <a:pt x="9698" y="3923"/>
                  <a:pt x="9727" y="3952"/>
                </a:cubicBezTo>
                <a:lnTo>
                  <a:pt x="9741" y="3966"/>
                </a:lnTo>
                <a:cubicBezTo>
                  <a:pt x="9741" y="3966"/>
                  <a:pt x="9756" y="4023"/>
                  <a:pt x="9770" y="4067"/>
                </a:cubicBezTo>
                <a:lnTo>
                  <a:pt x="9727" y="4110"/>
                </a:lnTo>
                <a:lnTo>
                  <a:pt x="9712" y="4124"/>
                </a:lnTo>
                <a:cubicBezTo>
                  <a:pt x="9712" y="4153"/>
                  <a:pt x="9727" y="4210"/>
                  <a:pt x="9741" y="4239"/>
                </a:cubicBezTo>
                <a:cubicBezTo>
                  <a:pt x="9741" y="4239"/>
                  <a:pt x="9741" y="4253"/>
                  <a:pt x="9741" y="4268"/>
                </a:cubicBezTo>
                <a:cubicBezTo>
                  <a:pt x="9727" y="4282"/>
                  <a:pt x="9727" y="4296"/>
                  <a:pt x="9712" y="4311"/>
                </a:cubicBezTo>
                <a:cubicBezTo>
                  <a:pt x="9698" y="4311"/>
                  <a:pt x="9698" y="4282"/>
                  <a:pt x="9698" y="4239"/>
                </a:cubicBezTo>
                <a:lnTo>
                  <a:pt x="9684" y="4196"/>
                </a:lnTo>
                <a:lnTo>
                  <a:pt x="9684" y="4182"/>
                </a:lnTo>
                <a:cubicBezTo>
                  <a:pt x="9684" y="4167"/>
                  <a:pt x="9641" y="4110"/>
                  <a:pt x="9655" y="4110"/>
                </a:cubicBezTo>
                <a:cubicBezTo>
                  <a:pt x="9669" y="4095"/>
                  <a:pt x="9641" y="4052"/>
                  <a:pt x="9641" y="4052"/>
                </a:cubicBezTo>
                <a:cubicBezTo>
                  <a:pt x="9626" y="4067"/>
                  <a:pt x="9597" y="4095"/>
                  <a:pt x="9597" y="4095"/>
                </a:cubicBezTo>
                <a:cubicBezTo>
                  <a:pt x="9583" y="4081"/>
                  <a:pt x="9569" y="4052"/>
                  <a:pt x="9554" y="4038"/>
                </a:cubicBezTo>
                <a:cubicBezTo>
                  <a:pt x="9554" y="4034"/>
                  <a:pt x="9552" y="4032"/>
                  <a:pt x="9548" y="4032"/>
                </a:cubicBezTo>
                <a:cubicBezTo>
                  <a:pt x="9537" y="4032"/>
                  <a:pt x="9510" y="4046"/>
                  <a:pt x="9468" y="4067"/>
                </a:cubicBezTo>
                <a:cubicBezTo>
                  <a:pt x="9454" y="4095"/>
                  <a:pt x="9425" y="4138"/>
                  <a:pt x="9411" y="4153"/>
                </a:cubicBezTo>
                <a:cubicBezTo>
                  <a:pt x="9401" y="4163"/>
                  <a:pt x="9364" y="4179"/>
                  <a:pt x="9337" y="4179"/>
                </a:cubicBezTo>
                <a:cubicBezTo>
                  <a:pt x="9325" y="4179"/>
                  <a:pt x="9315" y="4176"/>
                  <a:pt x="9310" y="4167"/>
                </a:cubicBezTo>
                <a:cubicBezTo>
                  <a:pt x="9310" y="4167"/>
                  <a:pt x="9353" y="4138"/>
                  <a:pt x="9396" y="4110"/>
                </a:cubicBezTo>
                <a:lnTo>
                  <a:pt x="9396" y="4110"/>
                </a:lnTo>
                <a:cubicBezTo>
                  <a:pt x="9324" y="4138"/>
                  <a:pt x="9253" y="4182"/>
                  <a:pt x="9253" y="4196"/>
                </a:cubicBezTo>
                <a:cubicBezTo>
                  <a:pt x="9250" y="4199"/>
                  <a:pt x="9247" y="4200"/>
                  <a:pt x="9245" y="4200"/>
                </a:cubicBezTo>
                <a:cubicBezTo>
                  <a:pt x="9233" y="4200"/>
                  <a:pt x="9224" y="4176"/>
                  <a:pt x="9224" y="4153"/>
                </a:cubicBezTo>
                <a:lnTo>
                  <a:pt x="9224" y="4124"/>
                </a:lnTo>
                <a:lnTo>
                  <a:pt x="9224" y="4110"/>
                </a:lnTo>
                <a:cubicBezTo>
                  <a:pt x="9224" y="4095"/>
                  <a:pt x="9224" y="4067"/>
                  <a:pt x="9224" y="4067"/>
                </a:cubicBezTo>
                <a:cubicBezTo>
                  <a:pt x="9224" y="4067"/>
                  <a:pt x="9210" y="4110"/>
                  <a:pt x="9210" y="4124"/>
                </a:cubicBezTo>
                <a:cubicBezTo>
                  <a:pt x="9210" y="4136"/>
                  <a:pt x="9156" y="4170"/>
                  <a:pt x="9123" y="4170"/>
                </a:cubicBezTo>
                <a:cubicBezTo>
                  <a:pt x="9118" y="4170"/>
                  <a:pt x="9113" y="4169"/>
                  <a:pt x="9109" y="4167"/>
                </a:cubicBezTo>
                <a:cubicBezTo>
                  <a:pt x="9106" y="4160"/>
                  <a:pt x="9102" y="4157"/>
                  <a:pt x="9099" y="4157"/>
                </a:cubicBezTo>
                <a:cubicBezTo>
                  <a:pt x="9089" y="4157"/>
                  <a:pt x="9084" y="4185"/>
                  <a:pt x="9095" y="4196"/>
                </a:cubicBezTo>
                <a:cubicBezTo>
                  <a:pt x="9095" y="4201"/>
                  <a:pt x="9098" y="4202"/>
                  <a:pt x="9102" y="4202"/>
                </a:cubicBezTo>
                <a:cubicBezTo>
                  <a:pt x="9111" y="4202"/>
                  <a:pt x="9123" y="4196"/>
                  <a:pt x="9123" y="4196"/>
                </a:cubicBezTo>
                <a:cubicBezTo>
                  <a:pt x="9127" y="4192"/>
                  <a:pt x="9130" y="4190"/>
                  <a:pt x="9132" y="4190"/>
                </a:cubicBezTo>
                <a:cubicBezTo>
                  <a:pt x="9138" y="4190"/>
                  <a:pt x="9138" y="4204"/>
                  <a:pt x="9138" y="4225"/>
                </a:cubicBezTo>
                <a:lnTo>
                  <a:pt x="9138" y="4253"/>
                </a:lnTo>
                <a:lnTo>
                  <a:pt x="9138" y="4268"/>
                </a:lnTo>
                <a:cubicBezTo>
                  <a:pt x="9128" y="4268"/>
                  <a:pt x="9106" y="4261"/>
                  <a:pt x="9092" y="4261"/>
                </a:cubicBezTo>
                <a:cubicBezTo>
                  <a:pt x="9085" y="4261"/>
                  <a:pt x="9080" y="4263"/>
                  <a:pt x="9080" y="4268"/>
                </a:cubicBezTo>
                <a:cubicBezTo>
                  <a:pt x="9066" y="4282"/>
                  <a:pt x="9138" y="4340"/>
                  <a:pt x="9152" y="4354"/>
                </a:cubicBezTo>
                <a:cubicBezTo>
                  <a:pt x="9181" y="4354"/>
                  <a:pt x="9166" y="4368"/>
                  <a:pt x="9152" y="4383"/>
                </a:cubicBezTo>
                <a:cubicBezTo>
                  <a:pt x="9126" y="4383"/>
                  <a:pt x="9111" y="4456"/>
                  <a:pt x="9087" y="4456"/>
                </a:cubicBezTo>
                <a:cubicBezTo>
                  <a:pt x="9085" y="4456"/>
                  <a:pt x="9082" y="4456"/>
                  <a:pt x="9080" y="4455"/>
                </a:cubicBezTo>
                <a:cubicBezTo>
                  <a:pt x="9066" y="4455"/>
                  <a:pt x="9066" y="4512"/>
                  <a:pt x="9037" y="4526"/>
                </a:cubicBezTo>
                <a:cubicBezTo>
                  <a:pt x="9023" y="4541"/>
                  <a:pt x="9052" y="4555"/>
                  <a:pt x="9066" y="4555"/>
                </a:cubicBezTo>
                <a:cubicBezTo>
                  <a:pt x="9080" y="4555"/>
                  <a:pt x="9109" y="4569"/>
                  <a:pt x="9123" y="4598"/>
                </a:cubicBezTo>
                <a:lnTo>
                  <a:pt x="9138" y="4613"/>
                </a:lnTo>
                <a:cubicBezTo>
                  <a:pt x="9138" y="4613"/>
                  <a:pt x="9138" y="4641"/>
                  <a:pt x="9138" y="4641"/>
                </a:cubicBezTo>
                <a:cubicBezTo>
                  <a:pt x="9128" y="4641"/>
                  <a:pt x="9119" y="4648"/>
                  <a:pt x="9113" y="4648"/>
                </a:cubicBezTo>
                <a:cubicBezTo>
                  <a:pt x="9111" y="4648"/>
                  <a:pt x="9109" y="4646"/>
                  <a:pt x="9109" y="4641"/>
                </a:cubicBezTo>
                <a:lnTo>
                  <a:pt x="9095" y="4627"/>
                </a:lnTo>
                <a:cubicBezTo>
                  <a:pt x="9095" y="4624"/>
                  <a:pt x="9089" y="4623"/>
                  <a:pt x="9081" y="4623"/>
                </a:cubicBezTo>
                <a:cubicBezTo>
                  <a:pt x="9066" y="4623"/>
                  <a:pt x="9041" y="4626"/>
                  <a:pt x="9018" y="4626"/>
                </a:cubicBezTo>
                <a:cubicBezTo>
                  <a:pt x="8996" y="4626"/>
                  <a:pt x="8976" y="4623"/>
                  <a:pt x="8965" y="4613"/>
                </a:cubicBezTo>
                <a:cubicBezTo>
                  <a:pt x="8944" y="4592"/>
                  <a:pt x="8916" y="4578"/>
                  <a:pt x="8902" y="4578"/>
                </a:cubicBezTo>
                <a:cubicBezTo>
                  <a:pt x="8897" y="4578"/>
                  <a:pt x="8893" y="4580"/>
                  <a:pt x="8893" y="4584"/>
                </a:cubicBezTo>
                <a:cubicBezTo>
                  <a:pt x="8879" y="4584"/>
                  <a:pt x="8850" y="4613"/>
                  <a:pt x="8850" y="4627"/>
                </a:cubicBezTo>
                <a:cubicBezTo>
                  <a:pt x="8836" y="4641"/>
                  <a:pt x="8807" y="4656"/>
                  <a:pt x="8793" y="4656"/>
                </a:cubicBezTo>
                <a:cubicBezTo>
                  <a:pt x="8779" y="4656"/>
                  <a:pt x="8793" y="4541"/>
                  <a:pt x="8764" y="4541"/>
                </a:cubicBezTo>
                <a:cubicBezTo>
                  <a:pt x="8751" y="4541"/>
                  <a:pt x="8774" y="4481"/>
                  <a:pt x="8799" y="4481"/>
                </a:cubicBezTo>
                <a:cubicBezTo>
                  <a:pt x="8802" y="4481"/>
                  <a:pt x="8805" y="4482"/>
                  <a:pt x="8807" y="4483"/>
                </a:cubicBezTo>
                <a:cubicBezTo>
                  <a:pt x="8816" y="4492"/>
                  <a:pt x="8826" y="4496"/>
                  <a:pt x="8837" y="4496"/>
                </a:cubicBezTo>
                <a:cubicBezTo>
                  <a:pt x="8860" y="4496"/>
                  <a:pt x="8884" y="4479"/>
                  <a:pt x="8893" y="4469"/>
                </a:cubicBezTo>
                <a:cubicBezTo>
                  <a:pt x="8893" y="4469"/>
                  <a:pt x="8937" y="4455"/>
                  <a:pt x="8951" y="4455"/>
                </a:cubicBezTo>
                <a:lnTo>
                  <a:pt x="8994" y="4455"/>
                </a:lnTo>
                <a:cubicBezTo>
                  <a:pt x="8994" y="4455"/>
                  <a:pt x="8994" y="4440"/>
                  <a:pt x="8994" y="4426"/>
                </a:cubicBezTo>
                <a:cubicBezTo>
                  <a:pt x="8994" y="4426"/>
                  <a:pt x="8937" y="4383"/>
                  <a:pt x="8922" y="4368"/>
                </a:cubicBezTo>
                <a:cubicBezTo>
                  <a:pt x="8893" y="4368"/>
                  <a:pt x="8893" y="4340"/>
                  <a:pt x="8908" y="4325"/>
                </a:cubicBezTo>
                <a:lnTo>
                  <a:pt x="8908" y="4325"/>
                </a:lnTo>
                <a:cubicBezTo>
                  <a:pt x="8908" y="4325"/>
                  <a:pt x="8946" y="4344"/>
                  <a:pt x="8972" y="4344"/>
                </a:cubicBezTo>
                <a:cubicBezTo>
                  <a:pt x="8984" y="4344"/>
                  <a:pt x="8994" y="4340"/>
                  <a:pt x="8994" y="4325"/>
                </a:cubicBezTo>
                <a:cubicBezTo>
                  <a:pt x="8994" y="4298"/>
                  <a:pt x="8994" y="4288"/>
                  <a:pt x="8998" y="4288"/>
                </a:cubicBezTo>
                <a:cubicBezTo>
                  <a:pt x="9000" y="4288"/>
                  <a:pt x="9003" y="4291"/>
                  <a:pt x="9008" y="4296"/>
                </a:cubicBezTo>
                <a:cubicBezTo>
                  <a:pt x="9008" y="4298"/>
                  <a:pt x="9009" y="4299"/>
                  <a:pt x="9009" y="4299"/>
                </a:cubicBezTo>
                <a:cubicBezTo>
                  <a:pt x="9014" y="4299"/>
                  <a:pt x="9040" y="4246"/>
                  <a:pt x="9066" y="4182"/>
                </a:cubicBezTo>
                <a:lnTo>
                  <a:pt x="9008" y="4095"/>
                </a:lnTo>
                <a:lnTo>
                  <a:pt x="9008" y="4081"/>
                </a:lnTo>
                <a:cubicBezTo>
                  <a:pt x="9008" y="4050"/>
                  <a:pt x="9016" y="4026"/>
                  <a:pt x="9025" y="4026"/>
                </a:cubicBezTo>
                <a:cubicBezTo>
                  <a:pt x="9029" y="4026"/>
                  <a:pt x="9033" y="4030"/>
                  <a:pt x="9037" y="4038"/>
                </a:cubicBezTo>
                <a:lnTo>
                  <a:pt x="9037" y="4052"/>
                </a:lnTo>
                <a:lnTo>
                  <a:pt x="9052" y="4067"/>
                </a:lnTo>
                <a:cubicBezTo>
                  <a:pt x="9052" y="4075"/>
                  <a:pt x="9061" y="4083"/>
                  <a:pt x="9075" y="4083"/>
                </a:cubicBezTo>
                <a:cubicBezTo>
                  <a:pt x="9085" y="4083"/>
                  <a:pt x="9097" y="4079"/>
                  <a:pt x="9109" y="4067"/>
                </a:cubicBezTo>
                <a:lnTo>
                  <a:pt x="9123" y="4067"/>
                </a:lnTo>
                <a:cubicBezTo>
                  <a:pt x="9152" y="4067"/>
                  <a:pt x="9166" y="4052"/>
                  <a:pt x="9166" y="4023"/>
                </a:cubicBezTo>
                <a:lnTo>
                  <a:pt x="9166" y="3995"/>
                </a:lnTo>
                <a:cubicBezTo>
                  <a:pt x="9181" y="3980"/>
                  <a:pt x="9195" y="3952"/>
                  <a:pt x="9224" y="3937"/>
                </a:cubicBezTo>
                <a:lnTo>
                  <a:pt x="9224" y="3980"/>
                </a:lnTo>
                <a:cubicBezTo>
                  <a:pt x="9238" y="3995"/>
                  <a:pt x="9224" y="4009"/>
                  <a:pt x="9238" y="4023"/>
                </a:cubicBezTo>
                <a:lnTo>
                  <a:pt x="9238" y="4038"/>
                </a:lnTo>
                <a:cubicBezTo>
                  <a:pt x="9253" y="4038"/>
                  <a:pt x="9267" y="4023"/>
                  <a:pt x="9267" y="4023"/>
                </a:cubicBezTo>
                <a:lnTo>
                  <a:pt x="9267" y="4009"/>
                </a:lnTo>
                <a:cubicBezTo>
                  <a:pt x="9267" y="3995"/>
                  <a:pt x="9253" y="3966"/>
                  <a:pt x="9253" y="3966"/>
                </a:cubicBezTo>
                <a:lnTo>
                  <a:pt x="9267" y="3952"/>
                </a:lnTo>
                <a:cubicBezTo>
                  <a:pt x="9281" y="3952"/>
                  <a:pt x="9296" y="3966"/>
                  <a:pt x="9296" y="3995"/>
                </a:cubicBezTo>
                <a:lnTo>
                  <a:pt x="9353" y="3995"/>
                </a:lnTo>
                <a:cubicBezTo>
                  <a:pt x="9369" y="4018"/>
                  <a:pt x="9394" y="4029"/>
                  <a:pt x="9417" y="4029"/>
                </a:cubicBezTo>
                <a:cubicBezTo>
                  <a:pt x="9437" y="4029"/>
                  <a:pt x="9455" y="4022"/>
                  <a:pt x="9468" y="4009"/>
                </a:cubicBezTo>
                <a:lnTo>
                  <a:pt x="9483" y="3980"/>
                </a:lnTo>
                <a:lnTo>
                  <a:pt x="9497" y="3966"/>
                </a:lnTo>
                <a:cubicBezTo>
                  <a:pt x="9500" y="3963"/>
                  <a:pt x="9503" y="3962"/>
                  <a:pt x="9507" y="3962"/>
                </a:cubicBezTo>
                <a:cubicBezTo>
                  <a:pt x="9522" y="3962"/>
                  <a:pt x="9540" y="3980"/>
                  <a:pt x="9540" y="3980"/>
                </a:cubicBezTo>
                <a:cubicBezTo>
                  <a:pt x="9554" y="3995"/>
                  <a:pt x="9483" y="4009"/>
                  <a:pt x="9483" y="4052"/>
                </a:cubicBezTo>
                <a:cubicBezTo>
                  <a:pt x="9540" y="4023"/>
                  <a:pt x="9597" y="3995"/>
                  <a:pt x="9597" y="3980"/>
                </a:cubicBezTo>
                <a:cubicBezTo>
                  <a:pt x="9607" y="3980"/>
                  <a:pt x="9629" y="3974"/>
                  <a:pt x="9647" y="3974"/>
                </a:cubicBezTo>
                <a:cubicBezTo>
                  <a:pt x="9657" y="3974"/>
                  <a:pt x="9665" y="3976"/>
                  <a:pt x="9669" y="3980"/>
                </a:cubicBezTo>
                <a:cubicBezTo>
                  <a:pt x="9684" y="3980"/>
                  <a:pt x="9684" y="3923"/>
                  <a:pt x="9669" y="3909"/>
                </a:cubicBezTo>
                <a:cubicBezTo>
                  <a:pt x="9669" y="3880"/>
                  <a:pt x="9698" y="3851"/>
                  <a:pt x="9712" y="3837"/>
                </a:cubicBezTo>
                <a:close/>
                <a:moveTo>
                  <a:pt x="10301" y="4067"/>
                </a:moveTo>
                <a:lnTo>
                  <a:pt x="10301" y="4138"/>
                </a:lnTo>
                <a:cubicBezTo>
                  <a:pt x="10345" y="4138"/>
                  <a:pt x="10431" y="4167"/>
                  <a:pt x="10460" y="4182"/>
                </a:cubicBezTo>
                <a:cubicBezTo>
                  <a:pt x="10474" y="4196"/>
                  <a:pt x="10488" y="4253"/>
                  <a:pt x="10488" y="4268"/>
                </a:cubicBezTo>
                <a:cubicBezTo>
                  <a:pt x="10474" y="4282"/>
                  <a:pt x="10574" y="4282"/>
                  <a:pt x="10589" y="4311"/>
                </a:cubicBezTo>
                <a:cubicBezTo>
                  <a:pt x="10592" y="4314"/>
                  <a:pt x="10594" y="4315"/>
                  <a:pt x="10597" y="4315"/>
                </a:cubicBezTo>
                <a:cubicBezTo>
                  <a:pt x="10608" y="4315"/>
                  <a:pt x="10618" y="4294"/>
                  <a:pt x="10618" y="4282"/>
                </a:cubicBezTo>
                <a:cubicBezTo>
                  <a:pt x="10618" y="4268"/>
                  <a:pt x="10646" y="4253"/>
                  <a:pt x="10661" y="4253"/>
                </a:cubicBezTo>
                <a:cubicBezTo>
                  <a:pt x="10675" y="4253"/>
                  <a:pt x="10689" y="4311"/>
                  <a:pt x="10689" y="4340"/>
                </a:cubicBezTo>
                <a:cubicBezTo>
                  <a:pt x="10689" y="4342"/>
                  <a:pt x="10690" y="4343"/>
                  <a:pt x="10692" y="4343"/>
                </a:cubicBezTo>
                <a:cubicBezTo>
                  <a:pt x="10700" y="4343"/>
                  <a:pt x="10721" y="4322"/>
                  <a:pt x="10732" y="4311"/>
                </a:cubicBezTo>
                <a:cubicBezTo>
                  <a:pt x="10740" y="4304"/>
                  <a:pt x="10750" y="4300"/>
                  <a:pt x="10763" y="4300"/>
                </a:cubicBezTo>
                <a:cubicBezTo>
                  <a:pt x="10776" y="4300"/>
                  <a:pt x="10790" y="4304"/>
                  <a:pt x="10804" y="4311"/>
                </a:cubicBezTo>
                <a:lnTo>
                  <a:pt x="10790" y="4354"/>
                </a:lnTo>
                <a:cubicBezTo>
                  <a:pt x="10790" y="4383"/>
                  <a:pt x="10790" y="4397"/>
                  <a:pt x="10776" y="4426"/>
                </a:cubicBezTo>
                <a:cubicBezTo>
                  <a:pt x="10771" y="4430"/>
                  <a:pt x="10767" y="4432"/>
                  <a:pt x="10763" y="4432"/>
                </a:cubicBezTo>
                <a:cubicBezTo>
                  <a:pt x="10753" y="4432"/>
                  <a:pt x="10743" y="4422"/>
                  <a:pt x="10732" y="4411"/>
                </a:cubicBezTo>
                <a:lnTo>
                  <a:pt x="10718" y="4411"/>
                </a:lnTo>
                <a:cubicBezTo>
                  <a:pt x="10704" y="4426"/>
                  <a:pt x="10675" y="4440"/>
                  <a:pt x="10661" y="4455"/>
                </a:cubicBezTo>
                <a:cubicBezTo>
                  <a:pt x="10658" y="4457"/>
                  <a:pt x="10655" y="4458"/>
                  <a:pt x="10651" y="4458"/>
                </a:cubicBezTo>
                <a:cubicBezTo>
                  <a:pt x="10633" y="4458"/>
                  <a:pt x="10603" y="4428"/>
                  <a:pt x="10603" y="4368"/>
                </a:cubicBezTo>
                <a:lnTo>
                  <a:pt x="10531" y="4397"/>
                </a:lnTo>
                <a:cubicBezTo>
                  <a:pt x="10531" y="4397"/>
                  <a:pt x="10531" y="4383"/>
                  <a:pt x="10517" y="4368"/>
                </a:cubicBezTo>
                <a:cubicBezTo>
                  <a:pt x="10517" y="4354"/>
                  <a:pt x="10488" y="4340"/>
                  <a:pt x="10488" y="4340"/>
                </a:cubicBezTo>
                <a:lnTo>
                  <a:pt x="10488" y="4340"/>
                </a:lnTo>
                <a:cubicBezTo>
                  <a:pt x="10460" y="4368"/>
                  <a:pt x="10503" y="4383"/>
                  <a:pt x="10503" y="4397"/>
                </a:cubicBezTo>
                <a:lnTo>
                  <a:pt x="10503" y="4411"/>
                </a:lnTo>
                <a:cubicBezTo>
                  <a:pt x="10488" y="4426"/>
                  <a:pt x="10402" y="4440"/>
                  <a:pt x="10373" y="4440"/>
                </a:cubicBezTo>
                <a:cubicBezTo>
                  <a:pt x="10345" y="4440"/>
                  <a:pt x="10301" y="4483"/>
                  <a:pt x="10301" y="4512"/>
                </a:cubicBezTo>
                <a:cubicBezTo>
                  <a:pt x="10293" y="4529"/>
                  <a:pt x="10294" y="4536"/>
                  <a:pt x="10300" y="4536"/>
                </a:cubicBezTo>
                <a:cubicBezTo>
                  <a:pt x="10304" y="4536"/>
                  <a:pt x="10310" y="4532"/>
                  <a:pt x="10316" y="4526"/>
                </a:cubicBezTo>
                <a:lnTo>
                  <a:pt x="10330" y="4526"/>
                </a:lnTo>
                <a:cubicBezTo>
                  <a:pt x="10345" y="4526"/>
                  <a:pt x="10359" y="4541"/>
                  <a:pt x="10359" y="4541"/>
                </a:cubicBezTo>
                <a:cubicBezTo>
                  <a:pt x="10345" y="4584"/>
                  <a:pt x="10345" y="4613"/>
                  <a:pt x="10316" y="4641"/>
                </a:cubicBezTo>
                <a:lnTo>
                  <a:pt x="10316" y="4656"/>
                </a:lnTo>
                <a:cubicBezTo>
                  <a:pt x="10287" y="4656"/>
                  <a:pt x="10273" y="4613"/>
                  <a:pt x="10273" y="4555"/>
                </a:cubicBezTo>
                <a:lnTo>
                  <a:pt x="10273" y="4512"/>
                </a:lnTo>
                <a:lnTo>
                  <a:pt x="10258" y="4469"/>
                </a:lnTo>
                <a:lnTo>
                  <a:pt x="10187" y="4469"/>
                </a:lnTo>
                <a:lnTo>
                  <a:pt x="10187" y="4455"/>
                </a:lnTo>
                <a:lnTo>
                  <a:pt x="10129" y="4383"/>
                </a:lnTo>
                <a:cubicBezTo>
                  <a:pt x="10129" y="4420"/>
                  <a:pt x="10129" y="4445"/>
                  <a:pt x="10129" y="4455"/>
                </a:cubicBezTo>
                <a:cubicBezTo>
                  <a:pt x="10126" y="4452"/>
                  <a:pt x="10124" y="4451"/>
                  <a:pt x="10121" y="4451"/>
                </a:cubicBezTo>
                <a:cubicBezTo>
                  <a:pt x="10110" y="4451"/>
                  <a:pt x="10100" y="4472"/>
                  <a:pt x="10100" y="4483"/>
                </a:cubicBezTo>
                <a:cubicBezTo>
                  <a:pt x="10097" y="4487"/>
                  <a:pt x="10094" y="4489"/>
                  <a:pt x="10092" y="4489"/>
                </a:cubicBezTo>
                <a:cubicBezTo>
                  <a:pt x="10086" y="4489"/>
                  <a:pt x="10086" y="4472"/>
                  <a:pt x="10086" y="4440"/>
                </a:cubicBezTo>
                <a:lnTo>
                  <a:pt x="10086" y="4426"/>
                </a:lnTo>
                <a:cubicBezTo>
                  <a:pt x="10086" y="4411"/>
                  <a:pt x="10072" y="4411"/>
                  <a:pt x="10057" y="4411"/>
                </a:cubicBezTo>
                <a:cubicBezTo>
                  <a:pt x="10057" y="4407"/>
                  <a:pt x="10056" y="4405"/>
                  <a:pt x="10053" y="4405"/>
                </a:cubicBezTo>
                <a:cubicBezTo>
                  <a:pt x="10049" y="4405"/>
                  <a:pt x="10043" y="4411"/>
                  <a:pt x="10043" y="4411"/>
                </a:cubicBezTo>
                <a:lnTo>
                  <a:pt x="10043" y="4455"/>
                </a:lnTo>
                <a:cubicBezTo>
                  <a:pt x="10055" y="4491"/>
                  <a:pt x="10016" y="4547"/>
                  <a:pt x="9995" y="4547"/>
                </a:cubicBezTo>
                <a:cubicBezTo>
                  <a:pt x="9991" y="4547"/>
                  <a:pt x="9988" y="4545"/>
                  <a:pt x="9985" y="4541"/>
                </a:cubicBezTo>
                <a:cubicBezTo>
                  <a:pt x="9957" y="4526"/>
                  <a:pt x="9885" y="4469"/>
                  <a:pt x="9870" y="4469"/>
                </a:cubicBezTo>
                <a:cubicBezTo>
                  <a:pt x="9842" y="4469"/>
                  <a:pt x="9870" y="4498"/>
                  <a:pt x="9885" y="4512"/>
                </a:cubicBezTo>
                <a:cubicBezTo>
                  <a:pt x="9899" y="4526"/>
                  <a:pt x="9914" y="4541"/>
                  <a:pt x="9914" y="4555"/>
                </a:cubicBezTo>
                <a:cubicBezTo>
                  <a:pt x="9914" y="4569"/>
                  <a:pt x="9899" y="4584"/>
                  <a:pt x="9899" y="4584"/>
                </a:cubicBezTo>
                <a:lnTo>
                  <a:pt x="9885" y="4584"/>
                </a:lnTo>
                <a:lnTo>
                  <a:pt x="9842" y="4555"/>
                </a:lnTo>
                <a:cubicBezTo>
                  <a:pt x="9784" y="4512"/>
                  <a:pt x="9756" y="4455"/>
                  <a:pt x="9770" y="4440"/>
                </a:cubicBezTo>
                <a:lnTo>
                  <a:pt x="9784" y="4440"/>
                </a:lnTo>
                <a:cubicBezTo>
                  <a:pt x="9827" y="4426"/>
                  <a:pt x="9784" y="4397"/>
                  <a:pt x="9784" y="4397"/>
                </a:cubicBezTo>
                <a:lnTo>
                  <a:pt x="9799" y="4383"/>
                </a:lnTo>
                <a:cubicBezTo>
                  <a:pt x="9813" y="4368"/>
                  <a:pt x="9784" y="4311"/>
                  <a:pt x="9784" y="4282"/>
                </a:cubicBezTo>
                <a:cubicBezTo>
                  <a:pt x="9784" y="4282"/>
                  <a:pt x="9784" y="4268"/>
                  <a:pt x="9770" y="4253"/>
                </a:cubicBezTo>
                <a:lnTo>
                  <a:pt x="9770" y="4253"/>
                </a:lnTo>
                <a:cubicBezTo>
                  <a:pt x="9799" y="4282"/>
                  <a:pt x="9856" y="4325"/>
                  <a:pt x="9870" y="4354"/>
                </a:cubicBezTo>
                <a:cubicBezTo>
                  <a:pt x="9870" y="4389"/>
                  <a:pt x="9900" y="4415"/>
                  <a:pt x="9918" y="4415"/>
                </a:cubicBezTo>
                <a:cubicBezTo>
                  <a:pt x="9922" y="4415"/>
                  <a:pt x="9925" y="4414"/>
                  <a:pt x="9928" y="4411"/>
                </a:cubicBezTo>
                <a:lnTo>
                  <a:pt x="9899" y="4354"/>
                </a:lnTo>
                <a:lnTo>
                  <a:pt x="9885" y="4340"/>
                </a:lnTo>
                <a:cubicBezTo>
                  <a:pt x="9899" y="4296"/>
                  <a:pt x="9914" y="4253"/>
                  <a:pt x="9914" y="4253"/>
                </a:cubicBezTo>
                <a:lnTo>
                  <a:pt x="9928" y="4253"/>
                </a:lnTo>
                <a:cubicBezTo>
                  <a:pt x="9942" y="4268"/>
                  <a:pt x="9957" y="4282"/>
                  <a:pt x="9971" y="4325"/>
                </a:cubicBezTo>
                <a:lnTo>
                  <a:pt x="9971" y="4368"/>
                </a:lnTo>
                <a:cubicBezTo>
                  <a:pt x="10000" y="4354"/>
                  <a:pt x="10043" y="4340"/>
                  <a:pt x="10072" y="4340"/>
                </a:cubicBezTo>
                <a:lnTo>
                  <a:pt x="10100" y="4368"/>
                </a:lnTo>
                <a:lnTo>
                  <a:pt x="10100" y="4383"/>
                </a:lnTo>
                <a:cubicBezTo>
                  <a:pt x="10103" y="4384"/>
                  <a:pt x="10107" y="4385"/>
                  <a:pt x="10110" y="4385"/>
                </a:cubicBezTo>
                <a:cubicBezTo>
                  <a:pt x="10138" y="4385"/>
                  <a:pt x="10174" y="4336"/>
                  <a:pt x="10187" y="4311"/>
                </a:cubicBezTo>
                <a:cubicBezTo>
                  <a:pt x="10189" y="4305"/>
                  <a:pt x="10194" y="4303"/>
                  <a:pt x="10199" y="4303"/>
                </a:cubicBezTo>
                <a:cubicBezTo>
                  <a:pt x="10221" y="4303"/>
                  <a:pt x="10261" y="4345"/>
                  <a:pt x="10273" y="4368"/>
                </a:cubicBezTo>
                <a:cubicBezTo>
                  <a:pt x="10279" y="4378"/>
                  <a:pt x="10284" y="4382"/>
                  <a:pt x="10288" y="4382"/>
                </a:cubicBezTo>
                <a:cubicBezTo>
                  <a:pt x="10301" y="4382"/>
                  <a:pt x="10298" y="4333"/>
                  <a:pt x="10287" y="4311"/>
                </a:cubicBezTo>
                <a:cubicBezTo>
                  <a:pt x="10273" y="4282"/>
                  <a:pt x="10258" y="4239"/>
                  <a:pt x="10258" y="4225"/>
                </a:cubicBezTo>
                <a:lnTo>
                  <a:pt x="10258" y="4210"/>
                </a:lnTo>
                <a:lnTo>
                  <a:pt x="10287" y="4182"/>
                </a:lnTo>
                <a:cubicBezTo>
                  <a:pt x="10287" y="4138"/>
                  <a:pt x="10273" y="4081"/>
                  <a:pt x="10273" y="4067"/>
                </a:cubicBezTo>
                <a:close/>
                <a:moveTo>
                  <a:pt x="7095" y="4492"/>
                </a:moveTo>
                <a:cubicBezTo>
                  <a:pt x="7097" y="4492"/>
                  <a:pt x="7098" y="4494"/>
                  <a:pt x="7098" y="4498"/>
                </a:cubicBezTo>
                <a:cubicBezTo>
                  <a:pt x="7112" y="4526"/>
                  <a:pt x="7169" y="4541"/>
                  <a:pt x="7184" y="4555"/>
                </a:cubicBezTo>
                <a:lnTo>
                  <a:pt x="7184" y="4569"/>
                </a:lnTo>
                <a:cubicBezTo>
                  <a:pt x="7177" y="4584"/>
                  <a:pt x="7169" y="4591"/>
                  <a:pt x="7162" y="4591"/>
                </a:cubicBezTo>
                <a:cubicBezTo>
                  <a:pt x="7155" y="4591"/>
                  <a:pt x="7148" y="4584"/>
                  <a:pt x="7141" y="4569"/>
                </a:cubicBezTo>
                <a:lnTo>
                  <a:pt x="7126" y="4569"/>
                </a:lnTo>
                <a:cubicBezTo>
                  <a:pt x="7112" y="4569"/>
                  <a:pt x="7112" y="4584"/>
                  <a:pt x="7112" y="4584"/>
                </a:cubicBezTo>
                <a:lnTo>
                  <a:pt x="7112" y="4598"/>
                </a:lnTo>
                <a:cubicBezTo>
                  <a:pt x="7112" y="4613"/>
                  <a:pt x="7126" y="4627"/>
                  <a:pt x="7126" y="4641"/>
                </a:cubicBezTo>
                <a:cubicBezTo>
                  <a:pt x="7126" y="4656"/>
                  <a:pt x="7126" y="4670"/>
                  <a:pt x="7112" y="4684"/>
                </a:cubicBezTo>
                <a:cubicBezTo>
                  <a:pt x="7112" y="4684"/>
                  <a:pt x="7098" y="4684"/>
                  <a:pt x="7098" y="4670"/>
                </a:cubicBezTo>
                <a:cubicBezTo>
                  <a:pt x="7083" y="4641"/>
                  <a:pt x="7069" y="4613"/>
                  <a:pt x="7069" y="4584"/>
                </a:cubicBezTo>
                <a:lnTo>
                  <a:pt x="7069" y="4555"/>
                </a:lnTo>
                <a:cubicBezTo>
                  <a:pt x="7080" y="4511"/>
                  <a:pt x="7091" y="4492"/>
                  <a:pt x="7095" y="4492"/>
                </a:cubicBezTo>
                <a:close/>
                <a:moveTo>
                  <a:pt x="17054" y="4541"/>
                </a:moveTo>
                <a:lnTo>
                  <a:pt x="17054" y="4541"/>
                </a:lnTo>
                <a:cubicBezTo>
                  <a:pt x="17068" y="4541"/>
                  <a:pt x="17054" y="4627"/>
                  <a:pt x="17025" y="4641"/>
                </a:cubicBezTo>
                <a:cubicBezTo>
                  <a:pt x="17011" y="4641"/>
                  <a:pt x="16982" y="4641"/>
                  <a:pt x="16968" y="4656"/>
                </a:cubicBezTo>
                <a:cubicBezTo>
                  <a:pt x="16968" y="4656"/>
                  <a:pt x="16982" y="4670"/>
                  <a:pt x="16982" y="4684"/>
                </a:cubicBezTo>
                <a:lnTo>
                  <a:pt x="16968" y="4684"/>
                </a:lnTo>
                <a:cubicBezTo>
                  <a:pt x="16968" y="4699"/>
                  <a:pt x="16925" y="4713"/>
                  <a:pt x="16896" y="4713"/>
                </a:cubicBezTo>
                <a:lnTo>
                  <a:pt x="16867" y="4713"/>
                </a:lnTo>
                <a:cubicBezTo>
                  <a:pt x="16853" y="4713"/>
                  <a:pt x="16839" y="4699"/>
                  <a:pt x="16839" y="4684"/>
                </a:cubicBezTo>
                <a:cubicBezTo>
                  <a:pt x="16839" y="4670"/>
                  <a:pt x="16882" y="4613"/>
                  <a:pt x="16896" y="4613"/>
                </a:cubicBezTo>
                <a:cubicBezTo>
                  <a:pt x="16910" y="4598"/>
                  <a:pt x="16939" y="4584"/>
                  <a:pt x="16953" y="4584"/>
                </a:cubicBezTo>
                <a:cubicBezTo>
                  <a:pt x="16956" y="4586"/>
                  <a:pt x="16958" y="4587"/>
                  <a:pt x="16962" y="4587"/>
                </a:cubicBezTo>
                <a:cubicBezTo>
                  <a:pt x="16983" y="4587"/>
                  <a:pt x="17029" y="4553"/>
                  <a:pt x="17054" y="4541"/>
                </a:cubicBezTo>
                <a:close/>
                <a:moveTo>
                  <a:pt x="17758" y="4598"/>
                </a:moveTo>
                <a:cubicBezTo>
                  <a:pt x="17758" y="4598"/>
                  <a:pt x="17758" y="4613"/>
                  <a:pt x="17758" y="4627"/>
                </a:cubicBezTo>
                <a:lnTo>
                  <a:pt x="17744" y="4656"/>
                </a:lnTo>
                <a:cubicBezTo>
                  <a:pt x="17715" y="4684"/>
                  <a:pt x="17686" y="4727"/>
                  <a:pt x="17657" y="4742"/>
                </a:cubicBezTo>
                <a:lnTo>
                  <a:pt x="17629" y="4727"/>
                </a:lnTo>
                <a:lnTo>
                  <a:pt x="17614" y="4727"/>
                </a:lnTo>
                <a:cubicBezTo>
                  <a:pt x="17586" y="4713"/>
                  <a:pt x="17571" y="4684"/>
                  <a:pt x="17586" y="4656"/>
                </a:cubicBezTo>
                <a:lnTo>
                  <a:pt x="17586" y="4641"/>
                </a:lnTo>
                <a:lnTo>
                  <a:pt x="17614" y="4598"/>
                </a:lnTo>
                <a:cubicBezTo>
                  <a:pt x="17657" y="4598"/>
                  <a:pt x="17701" y="4613"/>
                  <a:pt x="17729" y="4627"/>
                </a:cubicBezTo>
                <a:lnTo>
                  <a:pt x="17744" y="4598"/>
                </a:lnTo>
                <a:close/>
                <a:moveTo>
                  <a:pt x="8341" y="4611"/>
                </a:moveTo>
                <a:cubicBezTo>
                  <a:pt x="8343" y="4611"/>
                  <a:pt x="8345" y="4611"/>
                  <a:pt x="8348" y="4613"/>
                </a:cubicBezTo>
                <a:lnTo>
                  <a:pt x="8362" y="4613"/>
                </a:lnTo>
                <a:lnTo>
                  <a:pt x="8391" y="4627"/>
                </a:lnTo>
                <a:cubicBezTo>
                  <a:pt x="8376" y="4656"/>
                  <a:pt x="8319" y="4699"/>
                  <a:pt x="8304" y="4727"/>
                </a:cubicBezTo>
                <a:cubicBezTo>
                  <a:pt x="8299" y="4738"/>
                  <a:pt x="8296" y="4743"/>
                  <a:pt x="8293" y="4743"/>
                </a:cubicBezTo>
                <a:cubicBezTo>
                  <a:pt x="8290" y="4743"/>
                  <a:pt x="8290" y="4731"/>
                  <a:pt x="8290" y="4713"/>
                </a:cubicBezTo>
                <a:cubicBezTo>
                  <a:pt x="8290" y="4687"/>
                  <a:pt x="8315" y="4611"/>
                  <a:pt x="8341" y="4611"/>
                </a:cubicBezTo>
                <a:close/>
                <a:moveTo>
                  <a:pt x="20732" y="4699"/>
                </a:moveTo>
                <a:cubicBezTo>
                  <a:pt x="20775" y="4699"/>
                  <a:pt x="20861" y="4727"/>
                  <a:pt x="20876" y="4742"/>
                </a:cubicBezTo>
                <a:cubicBezTo>
                  <a:pt x="20876" y="4749"/>
                  <a:pt x="20851" y="4753"/>
                  <a:pt x="20822" y="4753"/>
                </a:cubicBezTo>
                <a:cubicBezTo>
                  <a:pt x="20793" y="4753"/>
                  <a:pt x="20761" y="4749"/>
                  <a:pt x="20746" y="4742"/>
                </a:cubicBezTo>
                <a:cubicBezTo>
                  <a:pt x="20703" y="4727"/>
                  <a:pt x="20703" y="4713"/>
                  <a:pt x="20732" y="4699"/>
                </a:cubicBezTo>
                <a:close/>
                <a:moveTo>
                  <a:pt x="21493" y="4659"/>
                </a:moveTo>
                <a:cubicBezTo>
                  <a:pt x="21485" y="4667"/>
                  <a:pt x="21479" y="4675"/>
                  <a:pt x="21479" y="4684"/>
                </a:cubicBezTo>
                <a:cubicBezTo>
                  <a:pt x="21494" y="4713"/>
                  <a:pt x="21508" y="4785"/>
                  <a:pt x="21494" y="4785"/>
                </a:cubicBezTo>
                <a:cubicBezTo>
                  <a:pt x="21490" y="4781"/>
                  <a:pt x="21485" y="4780"/>
                  <a:pt x="21478" y="4780"/>
                </a:cubicBezTo>
                <a:cubicBezTo>
                  <a:pt x="21475" y="4780"/>
                  <a:pt x="21471" y="4781"/>
                  <a:pt x="21467" y="4781"/>
                </a:cubicBezTo>
                <a:lnTo>
                  <a:pt x="21467" y="4781"/>
                </a:lnTo>
                <a:cubicBezTo>
                  <a:pt x="21455" y="4762"/>
                  <a:pt x="21444" y="4743"/>
                  <a:pt x="21436" y="4727"/>
                </a:cubicBezTo>
                <a:lnTo>
                  <a:pt x="21422" y="4699"/>
                </a:lnTo>
                <a:cubicBezTo>
                  <a:pt x="21453" y="4678"/>
                  <a:pt x="21477" y="4665"/>
                  <a:pt x="21493" y="4659"/>
                </a:cubicBezTo>
                <a:close/>
                <a:moveTo>
                  <a:pt x="6424" y="4535"/>
                </a:moveTo>
                <a:cubicBezTo>
                  <a:pt x="6428" y="4535"/>
                  <a:pt x="6432" y="4537"/>
                  <a:pt x="6437" y="4541"/>
                </a:cubicBezTo>
                <a:lnTo>
                  <a:pt x="6465" y="4555"/>
                </a:lnTo>
                <a:cubicBezTo>
                  <a:pt x="6480" y="4584"/>
                  <a:pt x="6509" y="4613"/>
                  <a:pt x="6509" y="4627"/>
                </a:cubicBezTo>
                <a:lnTo>
                  <a:pt x="6509" y="4641"/>
                </a:lnTo>
                <a:lnTo>
                  <a:pt x="6465" y="4684"/>
                </a:lnTo>
                <a:cubicBezTo>
                  <a:pt x="6509" y="4713"/>
                  <a:pt x="6537" y="4742"/>
                  <a:pt x="6566" y="4756"/>
                </a:cubicBezTo>
                <a:lnTo>
                  <a:pt x="6552" y="4785"/>
                </a:lnTo>
                <a:lnTo>
                  <a:pt x="6552" y="4799"/>
                </a:lnTo>
                <a:lnTo>
                  <a:pt x="6494" y="4799"/>
                </a:lnTo>
                <a:lnTo>
                  <a:pt x="6480" y="4771"/>
                </a:lnTo>
                <a:lnTo>
                  <a:pt x="6465" y="4713"/>
                </a:lnTo>
                <a:cubicBezTo>
                  <a:pt x="6451" y="4656"/>
                  <a:pt x="6422" y="4627"/>
                  <a:pt x="6408" y="4627"/>
                </a:cubicBezTo>
                <a:cubicBezTo>
                  <a:pt x="6405" y="4628"/>
                  <a:pt x="6402" y="4629"/>
                  <a:pt x="6399" y="4629"/>
                </a:cubicBezTo>
                <a:cubicBezTo>
                  <a:pt x="6376" y="4629"/>
                  <a:pt x="6366" y="4582"/>
                  <a:pt x="6379" y="4569"/>
                </a:cubicBezTo>
                <a:lnTo>
                  <a:pt x="6394" y="4555"/>
                </a:lnTo>
                <a:cubicBezTo>
                  <a:pt x="6404" y="4545"/>
                  <a:pt x="6414" y="4535"/>
                  <a:pt x="6424" y="4535"/>
                </a:cubicBezTo>
                <a:close/>
                <a:moveTo>
                  <a:pt x="6379" y="4706"/>
                </a:moveTo>
                <a:cubicBezTo>
                  <a:pt x="6384" y="4706"/>
                  <a:pt x="6389" y="4708"/>
                  <a:pt x="6394" y="4713"/>
                </a:cubicBezTo>
                <a:cubicBezTo>
                  <a:pt x="6408" y="4742"/>
                  <a:pt x="6408" y="4785"/>
                  <a:pt x="6394" y="4799"/>
                </a:cubicBezTo>
                <a:cubicBezTo>
                  <a:pt x="6390" y="4803"/>
                  <a:pt x="6383" y="4805"/>
                  <a:pt x="6375" y="4805"/>
                </a:cubicBezTo>
                <a:cubicBezTo>
                  <a:pt x="6353" y="4805"/>
                  <a:pt x="6322" y="4792"/>
                  <a:pt x="6322" y="4771"/>
                </a:cubicBezTo>
                <a:cubicBezTo>
                  <a:pt x="6322" y="4759"/>
                  <a:pt x="6352" y="4706"/>
                  <a:pt x="6379" y="4706"/>
                </a:cubicBezTo>
                <a:close/>
                <a:moveTo>
                  <a:pt x="7730" y="4670"/>
                </a:moveTo>
                <a:cubicBezTo>
                  <a:pt x="7758" y="4670"/>
                  <a:pt x="7758" y="4670"/>
                  <a:pt x="7758" y="4684"/>
                </a:cubicBezTo>
                <a:cubicBezTo>
                  <a:pt x="7744" y="4684"/>
                  <a:pt x="7758" y="4713"/>
                  <a:pt x="7773" y="4742"/>
                </a:cubicBezTo>
                <a:lnTo>
                  <a:pt x="7773" y="4785"/>
                </a:lnTo>
                <a:cubicBezTo>
                  <a:pt x="7787" y="4814"/>
                  <a:pt x="7773" y="4842"/>
                  <a:pt x="7758" y="4871"/>
                </a:cubicBezTo>
                <a:lnTo>
                  <a:pt x="7758" y="4886"/>
                </a:lnTo>
                <a:cubicBezTo>
                  <a:pt x="7730" y="4886"/>
                  <a:pt x="7715" y="4871"/>
                  <a:pt x="7715" y="4857"/>
                </a:cubicBezTo>
                <a:lnTo>
                  <a:pt x="7715" y="4828"/>
                </a:lnTo>
                <a:lnTo>
                  <a:pt x="7715" y="4799"/>
                </a:lnTo>
                <a:cubicBezTo>
                  <a:pt x="7715" y="4785"/>
                  <a:pt x="7712" y="4778"/>
                  <a:pt x="7708" y="4778"/>
                </a:cubicBezTo>
                <a:cubicBezTo>
                  <a:pt x="7705" y="4778"/>
                  <a:pt x="7701" y="4785"/>
                  <a:pt x="7701" y="4799"/>
                </a:cubicBezTo>
                <a:lnTo>
                  <a:pt x="7687" y="4842"/>
                </a:lnTo>
                <a:cubicBezTo>
                  <a:pt x="7687" y="4842"/>
                  <a:pt x="7672" y="4857"/>
                  <a:pt x="7658" y="4857"/>
                </a:cubicBezTo>
                <a:cubicBezTo>
                  <a:pt x="7644" y="4828"/>
                  <a:pt x="7615" y="4756"/>
                  <a:pt x="7629" y="4756"/>
                </a:cubicBezTo>
                <a:cubicBezTo>
                  <a:pt x="7629" y="4742"/>
                  <a:pt x="7701" y="4670"/>
                  <a:pt x="7730" y="4670"/>
                </a:cubicBezTo>
                <a:close/>
                <a:moveTo>
                  <a:pt x="21228" y="4854"/>
                </a:moveTo>
                <a:cubicBezTo>
                  <a:pt x="21224" y="4873"/>
                  <a:pt x="21219" y="4889"/>
                  <a:pt x="21213" y="4891"/>
                </a:cubicBezTo>
                <a:lnTo>
                  <a:pt x="21213" y="4891"/>
                </a:lnTo>
                <a:cubicBezTo>
                  <a:pt x="21210" y="4889"/>
                  <a:pt x="21208" y="4887"/>
                  <a:pt x="21206" y="4886"/>
                </a:cubicBezTo>
                <a:lnTo>
                  <a:pt x="21206" y="4886"/>
                </a:lnTo>
                <a:cubicBezTo>
                  <a:pt x="21208" y="4890"/>
                  <a:pt x="21210" y="4891"/>
                  <a:pt x="21212" y="4891"/>
                </a:cubicBezTo>
                <a:cubicBezTo>
                  <a:pt x="21213" y="4891"/>
                  <a:pt x="21213" y="4891"/>
                  <a:pt x="21213" y="4891"/>
                </a:cubicBezTo>
                <a:lnTo>
                  <a:pt x="21213" y="4891"/>
                </a:lnTo>
                <a:cubicBezTo>
                  <a:pt x="21231" y="4903"/>
                  <a:pt x="21266" y="4914"/>
                  <a:pt x="21278" y="4914"/>
                </a:cubicBezTo>
                <a:lnTo>
                  <a:pt x="21292" y="4900"/>
                </a:lnTo>
                <a:cubicBezTo>
                  <a:pt x="21292" y="4890"/>
                  <a:pt x="21265" y="4873"/>
                  <a:pt x="21228" y="4854"/>
                </a:cubicBezTo>
                <a:close/>
                <a:moveTo>
                  <a:pt x="14801" y="4837"/>
                </a:moveTo>
                <a:cubicBezTo>
                  <a:pt x="14806" y="4837"/>
                  <a:pt x="14816" y="4853"/>
                  <a:pt x="14827" y="4886"/>
                </a:cubicBezTo>
                <a:cubicBezTo>
                  <a:pt x="14838" y="4907"/>
                  <a:pt x="14801" y="4944"/>
                  <a:pt x="14781" y="4944"/>
                </a:cubicBezTo>
                <a:cubicBezTo>
                  <a:pt x="14774" y="4944"/>
                  <a:pt x="14770" y="4940"/>
                  <a:pt x="14770" y="4929"/>
                </a:cubicBezTo>
                <a:cubicBezTo>
                  <a:pt x="14770" y="4900"/>
                  <a:pt x="14784" y="4842"/>
                  <a:pt x="14798" y="4842"/>
                </a:cubicBezTo>
                <a:cubicBezTo>
                  <a:pt x="14798" y="4839"/>
                  <a:pt x="14799" y="4837"/>
                  <a:pt x="14801" y="4837"/>
                </a:cubicBezTo>
                <a:close/>
                <a:moveTo>
                  <a:pt x="7904" y="4674"/>
                </a:moveTo>
                <a:cubicBezTo>
                  <a:pt x="7906" y="4674"/>
                  <a:pt x="7909" y="4677"/>
                  <a:pt x="7917" y="4684"/>
                </a:cubicBezTo>
                <a:cubicBezTo>
                  <a:pt x="7931" y="4699"/>
                  <a:pt x="7945" y="4785"/>
                  <a:pt x="7931" y="4799"/>
                </a:cubicBezTo>
                <a:cubicBezTo>
                  <a:pt x="7917" y="4814"/>
                  <a:pt x="7945" y="4828"/>
                  <a:pt x="7974" y="4828"/>
                </a:cubicBezTo>
                <a:lnTo>
                  <a:pt x="7974" y="4842"/>
                </a:lnTo>
                <a:cubicBezTo>
                  <a:pt x="7988" y="4886"/>
                  <a:pt x="8003" y="4914"/>
                  <a:pt x="8046" y="4929"/>
                </a:cubicBezTo>
                <a:cubicBezTo>
                  <a:pt x="8046" y="4929"/>
                  <a:pt x="8060" y="4957"/>
                  <a:pt x="8046" y="4972"/>
                </a:cubicBezTo>
                <a:cubicBezTo>
                  <a:pt x="8046" y="4986"/>
                  <a:pt x="8031" y="4986"/>
                  <a:pt x="8017" y="4986"/>
                </a:cubicBezTo>
                <a:lnTo>
                  <a:pt x="7988" y="4957"/>
                </a:lnTo>
                <a:cubicBezTo>
                  <a:pt x="7945" y="4929"/>
                  <a:pt x="7873" y="4857"/>
                  <a:pt x="7873" y="4828"/>
                </a:cubicBezTo>
                <a:cubicBezTo>
                  <a:pt x="7873" y="4799"/>
                  <a:pt x="7845" y="4727"/>
                  <a:pt x="7859" y="4713"/>
                </a:cubicBezTo>
                <a:cubicBezTo>
                  <a:pt x="7873" y="4713"/>
                  <a:pt x="7902" y="4684"/>
                  <a:pt x="7902" y="4684"/>
                </a:cubicBezTo>
                <a:cubicBezTo>
                  <a:pt x="7902" y="4677"/>
                  <a:pt x="7902" y="4674"/>
                  <a:pt x="7904" y="4674"/>
                </a:cubicBezTo>
                <a:close/>
                <a:moveTo>
                  <a:pt x="9830" y="4896"/>
                </a:moveTo>
                <a:cubicBezTo>
                  <a:pt x="9862" y="4896"/>
                  <a:pt x="9906" y="4926"/>
                  <a:pt x="9870" y="4986"/>
                </a:cubicBezTo>
                <a:lnTo>
                  <a:pt x="9842" y="4943"/>
                </a:lnTo>
                <a:cubicBezTo>
                  <a:pt x="9813" y="4914"/>
                  <a:pt x="9813" y="4914"/>
                  <a:pt x="9813" y="4900"/>
                </a:cubicBezTo>
                <a:cubicBezTo>
                  <a:pt x="9818" y="4897"/>
                  <a:pt x="9824" y="4896"/>
                  <a:pt x="9830" y="4896"/>
                </a:cubicBezTo>
                <a:close/>
                <a:moveTo>
                  <a:pt x="8151" y="4768"/>
                </a:moveTo>
                <a:cubicBezTo>
                  <a:pt x="8161" y="4768"/>
                  <a:pt x="8159" y="4815"/>
                  <a:pt x="8146" y="4828"/>
                </a:cubicBezTo>
                <a:cubicBezTo>
                  <a:pt x="8146" y="4842"/>
                  <a:pt x="8189" y="4857"/>
                  <a:pt x="8204" y="4857"/>
                </a:cubicBezTo>
                <a:cubicBezTo>
                  <a:pt x="8233" y="4871"/>
                  <a:pt x="8189" y="4943"/>
                  <a:pt x="8175" y="4972"/>
                </a:cubicBezTo>
                <a:cubicBezTo>
                  <a:pt x="8170" y="4982"/>
                  <a:pt x="8165" y="4987"/>
                  <a:pt x="8160" y="4987"/>
                </a:cubicBezTo>
                <a:cubicBezTo>
                  <a:pt x="8152" y="4987"/>
                  <a:pt x="8146" y="4971"/>
                  <a:pt x="8146" y="4943"/>
                </a:cubicBezTo>
                <a:cubicBezTo>
                  <a:pt x="8132" y="4900"/>
                  <a:pt x="8132" y="4771"/>
                  <a:pt x="8146" y="4771"/>
                </a:cubicBezTo>
                <a:cubicBezTo>
                  <a:pt x="8148" y="4769"/>
                  <a:pt x="8149" y="4768"/>
                  <a:pt x="8151" y="4768"/>
                </a:cubicBezTo>
                <a:close/>
                <a:moveTo>
                  <a:pt x="15933" y="4860"/>
                </a:moveTo>
                <a:cubicBezTo>
                  <a:pt x="15966" y="4860"/>
                  <a:pt x="15998" y="4864"/>
                  <a:pt x="16005" y="4871"/>
                </a:cubicBezTo>
                <a:cubicBezTo>
                  <a:pt x="16020" y="4900"/>
                  <a:pt x="15919" y="4957"/>
                  <a:pt x="15876" y="4972"/>
                </a:cubicBezTo>
                <a:cubicBezTo>
                  <a:pt x="15859" y="4983"/>
                  <a:pt x="15845" y="4987"/>
                  <a:pt x="15834" y="4987"/>
                </a:cubicBezTo>
                <a:cubicBezTo>
                  <a:pt x="15815" y="4987"/>
                  <a:pt x="15804" y="4975"/>
                  <a:pt x="15804" y="4957"/>
                </a:cubicBezTo>
                <a:cubicBezTo>
                  <a:pt x="15804" y="4929"/>
                  <a:pt x="15847" y="4871"/>
                  <a:pt x="15862" y="4871"/>
                </a:cubicBezTo>
                <a:cubicBezTo>
                  <a:pt x="15869" y="4864"/>
                  <a:pt x="15901" y="4860"/>
                  <a:pt x="15933" y="4860"/>
                </a:cubicBezTo>
                <a:close/>
                <a:moveTo>
                  <a:pt x="9582" y="4906"/>
                </a:moveTo>
                <a:cubicBezTo>
                  <a:pt x="9591" y="4906"/>
                  <a:pt x="9601" y="4909"/>
                  <a:pt x="9612" y="4914"/>
                </a:cubicBezTo>
                <a:lnTo>
                  <a:pt x="9626" y="4943"/>
                </a:lnTo>
                <a:cubicBezTo>
                  <a:pt x="9633" y="4950"/>
                  <a:pt x="9641" y="4954"/>
                  <a:pt x="9648" y="4954"/>
                </a:cubicBezTo>
                <a:cubicBezTo>
                  <a:pt x="9655" y="4954"/>
                  <a:pt x="9662" y="4950"/>
                  <a:pt x="9669" y="4943"/>
                </a:cubicBezTo>
                <a:cubicBezTo>
                  <a:pt x="9674" y="4934"/>
                  <a:pt x="9678" y="4931"/>
                  <a:pt x="9682" y="4931"/>
                </a:cubicBezTo>
                <a:cubicBezTo>
                  <a:pt x="9690" y="4931"/>
                  <a:pt x="9694" y="4947"/>
                  <a:pt x="9684" y="4957"/>
                </a:cubicBezTo>
                <a:lnTo>
                  <a:pt x="9684" y="5000"/>
                </a:lnTo>
                <a:cubicBezTo>
                  <a:pt x="9655" y="4986"/>
                  <a:pt x="9626" y="4972"/>
                  <a:pt x="9612" y="4972"/>
                </a:cubicBezTo>
                <a:lnTo>
                  <a:pt x="9597" y="4957"/>
                </a:lnTo>
                <a:lnTo>
                  <a:pt x="9569" y="4943"/>
                </a:lnTo>
                <a:cubicBezTo>
                  <a:pt x="9560" y="4916"/>
                  <a:pt x="9568" y="4906"/>
                  <a:pt x="9582" y="4906"/>
                </a:cubicBezTo>
                <a:close/>
                <a:moveTo>
                  <a:pt x="18528" y="4938"/>
                </a:moveTo>
                <a:lnTo>
                  <a:pt x="18528" y="4938"/>
                </a:lnTo>
                <a:cubicBezTo>
                  <a:pt x="18533" y="4938"/>
                  <a:pt x="18530" y="4954"/>
                  <a:pt x="18520" y="4986"/>
                </a:cubicBezTo>
                <a:lnTo>
                  <a:pt x="18491" y="5000"/>
                </a:lnTo>
                <a:cubicBezTo>
                  <a:pt x="18484" y="5008"/>
                  <a:pt x="18473" y="5011"/>
                  <a:pt x="18462" y="5011"/>
                </a:cubicBezTo>
                <a:cubicBezTo>
                  <a:pt x="18451" y="5011"/>
                  <a:pt x="18441" y="5008"/>
                  <a:pt x="18433" y="5000"/>
                </a:cubicBezTo>
                <a:cubicBezTo>
                  <a:pt x="18419" y="5000"/>
                  <a:pt x="18405" y="4972"/>
                  <a:pt x="18419" y="4957"/>
                </a:cubicBezTo>
                <a:lnTo>
                  <a:pt x="18419" y="4943"/>
                </a:lnTo>
                <a:cubicBezTo>
                  <a:pt x="18429" y="4943"/>
                  <a:pt x="18457" y="4949"/>
                  <a:pt x="18484" y="4949"/>
                </a:cubicBezTo>
                <a:cubicBezTo>
                  <a:pt x="18497" y="4949"/>
                  <a:pt x="18510" y="4948"/>
                  <a:pt x="18520" y="4943"/>
                </a:cubicBezTo>
                <a:cubicBezTo>
                  <a:pt x="18523" y="4939"/>
                  <a:pt x="18526" y="4938"/>
                  <a:pt x="18528" y="4938"/>
                </a:cubicBezTo>
                <a:close/>
                <a:moveTo>
                  <a:pt x="8664" y="4929"/>
                </a:moveTo>
                <a:cubicBezTo>
                  <a:pt x="8692" y="4929"/>
                  <a:pt x="8750" y="5000"/>
                  <a:pt x="8721" y="5015"/>
                </a:cubicBezTo>
                <a:cubicBezTo>
                  <a:pt x="8707" y="5015"/>
                  <a:pt x="8649" y="5015"/>
                  <a:pt x="8635" y="4986"/>
                </a:cubicBezTo>
                <a:cubicBezTo>
                  <a:pt x="8620" y="4957"/>
                  <a:pt x="8635" y="4929"/>
                  <a:pt x="8664" y="4929"/>
                </a:cubicBezTo>
                <a:close/>
                <a:moveTo>
                  <a:pt x="8792" y="4853"/>
                </a:moveTo>
                <a:cubicBezTo>
                  <a:pt x="8792" y="4853"/>
                  <a:pt x="8793" y="4854"/>
                  <a:pt x="8793" y="4857"/>
                </a:cubicBezTo>
                <a:cubicBezTo>
                  <a:pt x="8807" y="4857"/>
                  <a:pt x="8822" y="4871"/>
                  <a:pt x="8836" y="4900"/>
                </a:cubicBezTo>
                <a:cubicBezTo>
                  <a:pt x="8807" y="4929"/>
                  <a:pt x="8807" y="4972"/>
                  <a:pt x="8836" y="5000"/>
                </a:cubicBezTo>
                <a:lnTo>
                  <a:pt x="8836" y="5015"/>
                </a:lnTo>
                <a:cubicBezTo>
                  <a:pt x="8831" y="5020"/>
                  <a:pt x="8824" y="5023"/>
                  <a:pt x="8816" y="5023"/>
                </a:cubicBezTo>
                <a:cubicBezTo>
                  <a:pt x="8803" y="5023"/>
                  <a:pt x="8788" y="5013"/>
                  <a:pt x="8779" y="4986"/>
                </a:cubicBezTo>
                <a:lnTo>
                  <a:pt x="8793" y="4957"/>
                </a:lnTo>
                <a:lnTo>
                  <a:pt x="8793" y="4929"/>
                </a:lnTo>
                <a:cubicBezTo>
                  <a:pt x="8781" y="4881"/>
                  <a:pt x="8789" y="4853"/>
                  <a:pt x="8792" y="4853"/>
                </a:cubicBezTo>
                <a:close/>
                <a:moveTo>
                  <a:pt x="16364" y="4943"/>
                </a:moveTo>
                <a:cubicBezTo>
                  <a:pt x="16364" y="4957"/>
                  <a:pt x="16350" y="5015"/>
                  <a:pt x="16336" y="5044"/>
                </a:cubicBezTo>
                <a:cubicBezTo>
                  <a:pt x="16330" y="5050"/>
                  <a:pt x="16324" y="5053"/>
                  <a:pt x="16319" y="5053"/>
                </a:cubicBezTo>
                <a:cubicBezTo>
                  <a:pt x="16312" y="5053"/>
                  <a:pt x="16307" y="5046"/>
                  <a:pt x="16307" y="5029"/>
                </a:cubicBezTo>
                <a:cubicBezTo>
                  <a:pt x="16293" y="5000"/>
                  <a:pt x="16350" y="4943"/>
                  <a:pt x="16364" y="4943"/>
                </a:cubicBezTo>
                <a:close/>
                <a:moveTo>
                  <a:pt x="20632" y="4857"/>
                </a:moveTo>
                <a:lnTo>
                  <a:pt x="20632" y="4857"/>
                </a:lnTo>
                <a:cubicBezTo>
                  <a:pt x="20588" y="4957"/>
                  <a:pt x="20517" y="4986"/>
                  <a:pt x="20473" y="5058"/>
                </a:cubicBezTo>
                <a:cubicBezTo>
                  <a:pt x="20445" y="4943"/>
                  <a:pt x="20445" y="4929"/>
                  <a:pt x="20632" y="4857"/>
                </a:cubicBezTo>
                <a:close/>
                <a:moveTo>
                  <a:pt x="7615" y="4857"/>
                </a:moveTo>
                <a:cubicBezTo>
                  <a:pt x="7629" y="4900"/>
                  <a:pt x="7629" y="4943"/>
                  <a:pt x="7644" y="5000"/>
                </a:cubicBezTo>
                <a:lnTo>
                  <a:pt x="7615" y="5029"/>
                </a:lnTo>
                <a:lnTo>
                  <a:pt x="7600" y="5044"/>
                </a:lnTo>
                <a:cubicBezTo>
                  <a:pt x="7594" y="5056"/>
                  <a:pt x="7586" y="5060"/>
                  <a:pt x="7579" y="5060"/>
                </a:cubicBezTo>
                <a:cubicBezTo>
                  <a:pt x="7569" y="5060"/>
                  <a:pt x="7563" y="5052"/>
                  <a:pt x="7572" y="5044"/>
                </a:cubicBezTo>
                <a:lnTo>
                  <a:pt x="7572" y="5029"/>
                </a:lnTo>
                <a:lnTo>
                  <a:pt x="7572" y="5015"/>
                </a:lnTo>
                <a:cubicBezTo>
                  <a:pt x="7586" y="5000"/>
                  <a:pt x="7615" y="4972"/>
                  <a:pt x="7629" y="4929"/>
                </a:cubicBezTo>
                <a:lnTo>
                  <a:pt x="7600" y="4900"/>
                </a:lnTo>
                <a:lnTo>
                  <a:pt x="7600" y="4886"/>
                </a:lnTo>
                <a:cubicBezTo>
                  <a:pt x="7600" y="4871"/>
                  <a:pt x="7615" y="4871"/>
                  <a:pt x="7615" y="4857"/>
                </a:cubicBezTo>
                <a:close/>
                <a:moveTo>
                  <a:pt x="21623" y="4914"/>
                </a:moveTo>
                <a:cubicBezTo>
                  <a:pt x="21652" y="4914"/>
                  <a:pt x="21666" y="4957"/>
                  <a:pt x="21652" y="4986"/>
                </a:cubicBezTo>
                <a:lnTo>
                  <a:pt x="21652" y="5015"/>
                </a:lnTo>
                <a:lnTo>
                  <a:pt x="21637" y="5029"/>
                </a:lnTo>
                <a:cubicBezTo>
                  <a:pt x="21608" y="5044"/>
                  <a:pt x="21580" y="5044"/>
                  <a:pt x="21551" y="5058"/>
                </a:cubicBezTo>
                <a:lnTo>
                  <a:pt x="21522" y="5058"/>
                </a:lnTo>
                <a:cubicBezTo>
                  <a:pt x="21518" y="5062"/>
                  <a:pt x="21516" y="5064"/>
                  <a:pt x="21514" y="5064"/>
                </a:cubicBezTo>
                <a:cubicBezTo>
                  <a:pt x="21509" y="5064"/>
                  <a:pt x="21512" y="5050"/>
                  <a:pt x="21522" y="5029"/>
                </a:cubicBezTo>
                <a:lnTo>
                  <a:pt x="21537" y="5000"/>
                </a:lnTo>
                <a:lnTo>
                  <a:pt x="21551" y="4972"/>
                </a:lnTo>
                <a:cubicBezTo>
                  <a:pt x="21565" y="4943"/>
                  <a:pt x="21608" y="4914"/>
                  <a:pt x="21623" y="4914"/>
                </a:cubicBezTo>
                <a:close/>
                <a:moveTo>
                  <a:pt x="6983" y="4957"/>
                </a:moveTo>
                <a:cubicBezTo>
                  <a:pt x="6997" y="4957"/>
                  <a:pt x="6997" y="5015"/>
                  <a:pt x="6997" y="5044"/>
                </a:cubicBezTo>
                <a:cubicBezTo>
                  <a:pt x="6997" y="5054"/>
                  <a:pt x="6983" y="5064"/>
                  <a:pt x="6964" y="5064"/>
                </a:cubicBezTo>
                <a:cubicBezTo>
                  <a:pt x="6956" y="5064"/>
                  <a:pt x="6948" y="5062"/>
                  <a:pt x="6940" y="5058"/>
                </a:cubicBezTo>
                <a:cubicBezTo>
                  <a:pt x="6925" y="5058"/>
                  <a:pt x="6954" y="4957"/>
                  <a:pt x="6983" y="4957"/>
                </a:cubicBezTo>
                <a:close/>
                <a:moveTo>
                  <a:pt x="7917" y="4957"/>
                </a:moveTo>
                <a:lnTo>
                  <a:pt x="7931" y="4972"/>
                </a:lnTo>
                <a:cubicBezTo>
                  <a:pt x="7960" y="4986"/>
                  <a:pt x="7960" y="4986"/>
                  <a:pt x="7945" y="4986"/>
                </a:cubicBezTo>
                <a:cubicBezTo>
                  <a:pt x="7943" y="4985"/>
                  <a:pt x="7941" y="4985"/>
                  <a:pt x="7939" y="4985"/>
                </a:cubicBezTo>
                <a:cubicBezTo>
                  <a:pt x="7913" y="4985"/>
                  <a:pt x="7887" y="5072"/>
                  <a:pt x="7873" y="5072"/>
                </a:cubicBezTo>
                <a:lnTo>
                  <a:pt x="7873" y="5058"/>
                </a:lnTo>
                <a:cubicBezTo>
                  <a:pt x="7859" y="5029"/>
                  <a:pt x="7816" y="5015"/>
                  <a:pt x="7830" y="4972"/>
                </a:cubicBezTo>
                <a:cubicBezTo>
                  <a:pt x="7830" y="4957"/>
                  <a:pt x="7845" y="4957"/>
                  <a:pt x="7859" y="4957"/>
                </a:cubicBezTo>
                <a:cubicBezTo>
                  <a:pt x="7859" y="4957"/>
                  <a:pt x="7859" y="4972"/>
                  <a:pt x="7873" y="4972"/>
                </a:cubicBezTo>
                <a:lnTo>
                  <a:pt x="7888" y="4972"/>
                </a:lnTo>
                <a:cubicBezTo>
                  <a:pt x="7902" y="4972"/>
                  <a:pt x="7902" y="4957"/>
                  <a:pt x="7917" y="4957"/>
                </a:cubicBezTo>
                <a:close/>
                <a:moveTo>
                  <a:pt x="16781" y="5029"/>
                </a:moveTo>
                <a:cubicBezTo>
                  <a:pt x="16781" y="5029"/>
                  <a:pt x="16823" y="5061"/>
                  <a:pt x="16844" y="5061"/>
                </a:cubicBezTo>
                <a:cubicBezTo>
                  <a:pt x="16848" y="5061"/>
                  <a:pt x="16851" y="5060"/>
                  <a:pt x="16853" y="5058"/>
                </a:cubicBezTo>
                <a:cubicBezTo>
                  <a:pt x="16859" y="5046"/>
                  <a:pt x="16865" y="5041"/>
                  <a:pt x="16870" y="5041"/>
                </a:cubicBezTo>
                <a:cubicBezTo>
                  <a:pt x="16877" y="5041"/>
                  <a:pt x="16882" y="5050"/>
                  <a:pt x="16882" y="5058"/>
                </a:cubicBezTo>
                <a:cubicBezTo>
                  <a:pt x="16882" y="5072"/>
                  <a:pt x="16810" y="5072"/>
                  <a:pt x="16795" y="5087"/>
                </a:cubicBezTo>
                <a:cubicBezTo>
                  <a:pt x="16789" y="5094"/>
                  <a:pt x="16782" y="5096"/>
                  <a:pt x="16777" y="5096"/>
                </a:cubicBezTo>
                <a:cubicBezTo>
                  <a:pt x="16761" y="5096"/>
                  <a:pt x="16756" y="5069"/>
                  <a:pt x="16767" y="5058"/>
                </a:cubicBezTo>
                <a:cubicBezTo>
                  <a:pt x="16767" y="5044"/>
                  <a:pt x="16781" y="5029"/>
                  <a:pt x="16781" y="5029"/>
                </a:cubicBezTo>
                <a:close/>
                <a:moveTo>
                  <a:pt x="17892" y="5040"/>
                </a:moveTo>
                <a:cubicBezTo>
                  <a:pt x="17922" y="5040"/>
                  <a:pt x="17962" y="5061"/>
                  <a:pt x="17974" y="5072"/>
                </a:cubicBezTo>
                <a:cubicBezTo>
                  <a:pt x="17988" y="5087"/>
                  <a:pt x="17873" y="5115"/>
                  <a:pt x="17830" y="5130"/>
                </a:cubicBezTo>
                <a:cubicBezTo>
                  <a:pt x="17772" y="5130"/>
                  <a:pt x="17744" y="5130"/>
                  <a:pt x="17744" y="5115"/>
                </a:cubicBezTo>
                <a:cubicBezTo>
                  <a:pt x="17744" y="5087"/>
                  <a:pt x="17830" y="5058"/>
                  <a:pt x="17873" y="5044"/>
                </a:cubicBezTo>
                <a:cubicBezTo>
                  <a:pt x="17878" y="5041"/>
                  <a:pt x="17885" y="5040"/>
                  <a:pt x="17892" y="5040"/>
                </a:cubicBezTo>
                <a:close/>
                <a:moveTo>
                  <a:pt x="5546" y="5015"/>
                </a:moveTo>
                <a:cubicBezTo>
                  <a:pt x="5546" y="5015"/>
                  <a:pt x="5546" y="5044"/>
                  <a:pt x="5546" y="5044"/>
                </a:cubicBezTo>
                <a:cubicBezTo>
                  <a:pt x="5546" y="5058"/>
                  <a:pt x="5560" y="5115"/>
                  <a:pt x="5560" y="5130"/>
                </a:cubicBezTo>
                <a:cubicBezTo>
                  <a:pt x="5560" y="5137"/>
                  <a:pt x="5553" y="5141"/>
                  <a:pt x="5544" y="5141"/>
                </a:cubicBezTo>
                <a:cubicBezTo>
                  <a:pt x="5535" y="5141"/>
                  <a:pt x="5524" y="5137"/>
                  <a:pt x="5517" y="5130"/>
                </a:cubicBezTo>
                <a:cubicBezTo>
                  <a:pt x="5488" y="5101"/>
                  <a:pt x="5532" y="5015"/>
                  <a:pt x="5546" y="5015"/>
                </a:cubicBezTo>
                <a:close/>
                <a:moveTo>
                  <a:pt x="9423" y="4868"/>
                </a:moveTo>
                <a:cubicBezTo>
                  <a:pt x="9424" y="4868"/>
                  <a:pt x="9425" y="4869"/>
                  <a:pt x="9425" y="4871"/>
                </a:cubicBezTo>
                <a:cubicBezTo>
                  <a:pt x="9439" y="4871"/>
                  <a:pt x="9425" y="4900"/>
                  <a:pt x="9396" y="4929"/>
                </a:cubicBezTo>
                <a:lnTo>
                  <a:pt x="9396" y="4957"/>
                </a:lnTo>
                <a:lnTo>
                  <a:pt x="9382" y="4986"/>
                </a:lnTo>
                <a:cubicBezTo>
                  <a:pt x="9368" y="5029"/>
                  <a:pt x="9396" y="5087"/>
                  <a:pt x="9396" y="5101"/>
                </a:cubicBezTo>
                <a:cubicBezTo>
                  <a:pt x="9411" y="5115"/>
                  <a:pt x="9396" y="5144"/>
                  <a:pt x="9382" y="5144"/>
                </a:cubicBezTo>
                <a:cubicBezTo>
                  <a:pt x="9378" y="5148"/>
                  <a:pt x="9373" y="5150"/>
                  <a:pt x="9368" y="5150"/>
                </a:cubicBezTo>
                <a:cubicBezTo>
                  <a:pt x="9354" y="5150"/>
                  <a:pt x="9339" y="5136"/>
                  <a:pt x="9339" y="5115"/>
                </a:cubicBezTo>
                <a:cubicBezTo>
                  <a:pt x="9339" y="5072"/>
                  <a:pt x="9339" y="5029"/>
                  <a:pt x="9353" y="5015"/>
                </a:cubicBezTo>
                <a:cubicBezTo>
                  <a:pt x="9353" y="5015"/>
                  <a:pt x="9368" y="4957"/>
                  <a:pt x="9353" y="4943"/>
                </a:cubicBezTo>
                <a:cubicBezTo>
                  <a:pt x="9339" y="4943"/>
                  <a:pt x="9339" y="4929"/>
                  <a:pt x="9353" y="4914"/>
                </a:cubicBezTo>
                <a:cubicBezTo>
                  <a:pt x="9378" y="4902"/>
                  <a:pt x="9413" y="4868"/>
                  <a:pt x="9423" y="4868"/>
                </a:cubicBezTo>
                <a:close/>
                <a:moveTo>
                  <a:pt x="8924" y="5000"/>
                </a:moveTo>
                <a:cubicBezTo>
                  <a:pt x="8934" y="5000"/>
                  <a:pt x="8947" y="5016"/>
                  <a:pt x="8965" y="5044"/>
                </a:cubicBezTo>
                <a:cubicBezTo>
                  <a:pt x="8980" y="5072"/>
                  <a:pt x="9023" y="5159"/>
                  <a:pt x="9023" y="5159"/>
                </a:cubicBezTo>
                <a:cubicBezTo>
                  <a:pt x="9018" y="5163"/>
                  <a:pt x="9013" y="5165"/>
                  <a:pt x="9008" y="5165"/>
                </a:cubicBezTo>
                <a:cubicBezTo>
                  <a:pt x="8999" y="5165"/>
                  <a:pt x="8989" y="5159"/>
                  <a:pt x="8980" y="5159"/>
                </a:cubicBezTo>
                <a:lnTo>
                  <a:pt x="8965" y="5144"/>
                </a:lnTo>
                <a:lnTo>
                  <a:pt x="8922" y="5087"/>
                </a:lnTo>
                <a:cubicBezTo>
                  <a:pt x="8908" y="5072"/>
                  <a:pt x="8865" y="5072"/>
                  <a:pt x="8865" y="5072"/>
                </a:cubicBezTo>
                <a:cubicBezTo>
                  <a:pt x="8865" y="5058"/>
                  <a:pt x="8893" y="5029"/>
                  <a:pt x="8908" y="5015"/>
                </a:cubicBezTo>
                <a:cubicBezTo>
                  <a:pt x="8913" y="5005"/>
                  <a:pt x="8918" y="5000"/>
                  <a:pt x="8924" y="5000"/>
                </a:cubicBezTo>
                <a:close/>
                <a:moveTo>
                  <a:pt x="7090" y="5008"/>
                </a:moveTo>
                <a:lnTo>
                  <a:pt x="7090" y="5008"/>
                </a:lnTo>
                <a:cubicBezTo>
                  <a:pt x="7082" y="5023"/>
                  <a:pt x="7067" y="5057"/>
                  <a:pt x="7040" y="5101"/>
                </a:cubicBezTo>
                <a:lnTo>
                  <a:pt x="7026" y="5173"/>
                </a:lnTo>
                <a:cubicBezTo>
                  <a:pt x="7026" y="5173"/>
                  <a:pt x="7011" y="5173"/>
                  <a:pt x="6997" y="5159"/>
                </a:cubicBezTo>
                <a:cubicBezTo>
                  <a:pt x="6997" y="5159"/>
                  <a:pt x="7040" y="5087"/>
                  <a:pt x="7040" y="5072"/>
                </a:cubicBezTo>
                <a:cubicBezTo>
                  <a:pt x="7052" y="5048"/>
                  <a:pt x="7075" y="5023"/>
                  <a:pt x="7090" y="5008"/>
                </a:cubicBezTo>
                <a:close/>
                <a:moveTo>
                  <a:pt x="16573" y="5005"/>
                </a:moveTo>
                <a:cubicBezTo>
                  <a:pt x="16580" y="5005"/>
                  <a:pt x="16592" y="5012"/>
                  <a:pt x="16609" y="5029"/>
                </a:cubicBezTo>
                <a:cubicBezTo>
                  <a:pt x="16637" y="5058"/>
                  <a:pt x="16681" y="5130"/>
                  <a:pt x="16681" y="5130"/>
                </a:cubicBezTo>
                <a:cubicBezTo>
                  <a:pt x="16666" y="5130"/>
                  <a:pt x="16623" y="5159"/>
                  <a:pt x="16609" y="5173"/>
                </a:cubicBezTo>
                <a:cubicBezTo>
                  <a:pt x="16606" y="5176"/>
                  <a:pt x="16602" y="5177"/>
                  <a:pt x="16597" y="5177"/>
                </a:cubicBezTo>
                <a:cubicBezTo>
                  <a:pt x="16575" y="5177"/>
                  <a:pt x="16534" y="5153"/>
                  <a:pt x="16522" y="5130"/>
                </a:cubicBezTo>
                <a:cubicBezTo>
                  <a:pt x="16522" y="5101"/>
                  <a:pt x="16551" y="5087"/>
                  <a:pt x="16566" y="5087"/>
                </a:cubicBezTo>
                <a:cubicBezTo>
                  <a:pt x="16567" y="5088"/>
                  <a:pt x="16569" y="5089"/>
                  <a:pt x="16570" y="5089"/>
                </a:cubicBezTo>
                <a:cubicBezTo>
                  <a:pt x="16580" y="5089"/>
                  <a:pt x="16578" y="5040"/>
                  <a:pt x="16566" y="5015"/>
                </a:cubicBezTo>
                <a:cubicBezTo>
                  <a:pt x="16566" y="5009"/>
                  <a:pt x="16568" y="5005"/>
                  <a:pt x="16573" y="5005"/>
                </a:cubicBezTo>
                <a:close/>
                <a:moveTo>
                  <a:pt x="7313" y="5072"/>
                </a:moveTo>
                <a:cubicBezTo>
                  <a:pt x="7327" y="5072"/>
                  <a:pt x="7399" y="5115"/>
                  <a:pt x="7399" y="5159"/>
                </a:cubicBezTo>
                <a:cubicBezTo>
                  <a:pt x="7399" y="5186"/>
                  <a:pt x="7387" y="5202"/>
                  <a:pt x="7367" y="5202"/>
                </a:cubicBezTo>
                <a:cubicBezTo>
                  <a:pt x="7356" y="5202"/>
                  <a:pt x="7343" y="5197"/>
                  <a:pt x="7327" y="5187"/>
                </a:cubicBezTo>
                <a:lnTo>
                  <a:pt x="7313" y="5115"/>
                </a:lnTo>
                <a:lnTo>
                  <a:pt x="7313" y="5101"/>
                </a:lnTo>
                <a:cubicBezTo>
                  <a:pt x="7293" y="5111"/>
                  <a:pt x="7265" y="5121"/>
                  <a:pt x="7251" y="5121"/>
                </a:cubicBezTo>
                <a:cubicBezTo>
                  <a:pt x="7245" y="5121"/>
                  <a:pt x="7241" y="5120"/>
                  <a:pt x="7241" y="5115"/>
                </a:cubicBezTo>
                <a:cubicBezTo>
                  <a:pt x="7241" y="5087"/>
                  <a:pt x="7299" y="5072"/>
                  <a:pt x="7313" y="5072"/>
                </a:cubicBezTo>
                <a:close/>
                <a:moveTo>
                  <a:pt x="13178" y="5111"/>
                </a:moveTo>
                <a:cubicBezTo>
                  <a:pt x="13185" y="5111"/>
                  <a:pt x="13204" y="5133"/>
                  <a:pt x="13204" y="5144"/>
                </a:cubicBezTo>
                <a:cubicBezTo>
                  <a:pt x="13218" y="5159"/>
                  <a:pt x="13204" y="5173"/>
                  <a:pt x="13175" y="5202"/>
                </a:cubicBezTo>
                <a:cubicBezTo>
                  <a:pt x="13144" y="5212"/>
                  <a:pt x="13085" y="5222"/>
                  <a:pt x="13053" y="5222"/>
                </a:cubicBezTo>
                <a:cubicBezTo>
                  <a:pt x="13040" y="5222"/>
                  <a:pt x="13031" y="5220"/>
                  <a:pt x="13031" y="5216"/>
                </a:cubicBezTo>
                <a:cubicBezTo>
                  <a:pt x="13031" y="5202"/>
                  <a:pt x="13046" y="5159"/>
                  <a:pt x="13060" y="5115"/>
                </a:cubicBezTo>
                <a:lnTo>
                  <a:pt x="13089" y="5159"/>
                </a:lnTo>
                <a:lnTo>
                  <a:pt x="13103" y="5173"/>
                </a:lnTo>
                <a:cubicBezTo>
                  <a:pt x="13146" y="5173"/>
                  <a:pt x="13175" y="5130"/>
                  <a:pt x="13175" y="5115"/>
                </a:cubicBezTo>
                <a:cubicBezTo>
                  <a:pt x="13175" y="5113"/>
                  <a:pt x="13176" y="5111"/>
                  <a:pt x="13178" y="5111"/>
                </a:cubicBezTo>
                <a:close/>
                <a:moveTo>
                  <a:pt x="17456" y="5130"/>
                </a:moveTo>
                <a:cubicBezTo>
                  <a:pt x="17485" y="5130"/>
                  <a:pt x="17499" y="5144"/>
                  <a:pt x="17499" y="5159"/>
                </a:cubicBezTo>
                <a:cubicBezTo>
                  <a:pt x="17499" y="5159"/>
                  <a:pt x="17471" y="5187"/>
                  <a:pt x="17442" y="5202"/>
                </a:cubicBezTo>
                <a:lnTo>
                  <a:pt x="17399" y="5230"/>
                </a:lnTo>
                <a:cubicBezTo>
                  <a:pt x="17399" y="5230"/>
                  <a:pt x="17370" y="5216"/>
                  <a:pt x="17370" y="5216"/>
                </a:cubicBezTo>
                <a:cubicBezTo>
                  <a:pt x="17370" y="5202"/>
                  <a:pt x="17370" y="5173"/>
                  <a:pt x="17385" y="5173"/>
                </a:cubicBezTo>
                <a:cubicBezTo>
                  <a:pt x="17399" y="5159"/>
                  <a:pt x="17413" y="5144"/>
                  <a:pt x="17428" y="5144"/>
                </a:cubicBezTo>
                <a:lnTo>
                  <a:pt x="17456" y="5130"/>
                </a:lnTo>
                <a:close/>
                <a:moveTo>
                  <a:pt x="21770" y="5109"/>
                </a:moveTo>
                <a:cubicBezTo>
                  <a:pt x="21781" y="5109"/>
                  <a:pt x="21790" y="5111"/>
                  <a:pt x="21795" y="5115"/>
                </a:cubicBezTo>
                <a:cubicBezTo>
                  <a:pt x="21795" y="5130"/>
                  <a:pt x="21781" y="5159"/>
                  <a:pt x="21767" y="5173"/>
                </a:cubicBezTo>
                <a:cubicBezTo>
                  <a:pt x="21753" y="5200"/>
                  <a:pt x="21677" y="5289"/>
                  <a:pt x="21655" y="5289"/>
                </a:cubicBezTo>
                <a:cubicBezTo>
                  <a:pt x="21654" y="5289"/>
                  <a:pt x="21653" y="5289"/>
                  <a:pt x="21652" y="5288"/>
                </a:cubicBezTo>
                <a:cubicBezTo>
                  <a:pt x="21652" y="5273"/>
                  <a:pt x="21623" y="5245"/>
                  <a:pt x="21608" y="5230"/>
                </a:cubicBezTo>
                <a:lnTo>
                  <a:pt x="21608" y="5202"/>
                </a:lnTo>
                <a:lnTo>
                  <a:pt x="21608" y="5173"/>
                </a:lnTo>
                <a:lnTo>
                  <a:pt x="21680" y="5173"/>
                </a:lnTo>
                <a:cubicBezTo>
                  <a:pt x="21680" y="5159"/>
                  <a:pt x="21695" y="5115"/>
                  <a:pt x="21709" y="5115"/>
                </a:cubicBezTo>
                <a:cubicBezTo>
                  <a:pt x="21719" y="5115"/>
                  <a:pt x="21747" y="5109"/>
                  <a:pt x="21770" y="5109"/>
                </a:cubicBezTo>
                <a:close/>
                <a:moveTo>
                  <a:pt x="21314" y="5009"/>
                </a:moveTo>
                <a:cubicBezTo>
                  <a:pt x="21328" y="5009"/>
                  <a:pt x="21336" y="5019"/>
                  <a:pt x="21336" y="5029"/>
                </a:cubicBezTo>
                <a:lnTo>
                  <a:pt x="21321" y="5044"/>
                </a:lnTo>
                <a:cubicBezTo>
                  <a:pt x="21307" y="5087"/>
                  <a:pt x="21278" y="5115"/>
                  <a:pt x="21264" y="5159"/>
                </a:cubicBezTo>
                <a:lnTo>
                  <a:pt x="21264" y="5202"/>
                </a:lnTo>
                <a:cubicBezTo>
                  <a:pt x="21264" y="5252"/>
                  <a:pt x="21253" y="5291"/>
                  <a:pt x="21241" y="5291"/>
                </a:cubicBezTo>
                <a:cubicBezTo>
                  <a:pt x="21239" y="5291"/>
                  <a:pt x="21237" y="5290"/>
                  <a:pt x="21235" y="5288"/>
                </a:cubicBezTo>
                <a:cubicBezTo>
                  <a:pt x="21221" y="5288"/>
                  <a:pt x="21221" y="5230"/>
                  <a:pt x="21206" y="5173"/>
                </a:cubicBezTo>
                <a:lnTo>
                  <a:pt x="21177" y="5130"/>
                </a:lnTo>
                <a:lnTo>
                  <a:pt x="21163" y="5101"/>
                </a:lnTo>
                <a:cubicBezTo>
                  <a:pt x="21163" y="5073"/>
                  <a:pt x="21181" y="5057"/>
                  <a:pt x="21194" y="5057"/>
                </a:cubicBezTo>
                <a:cubicBezTo>
                  <a:pt x="21201" y="5057"/>
                  <a:pt x="21206" y="5062"/>
                  <a:pt x="21206" y="5072"/>
                </a:cubicBezTo>
                <a:cubicBezTo>
                  <a:pt x="21216" y="5082"/>
                  <a:pt x="21234" y="5093"/>
                  <a:pt x="21253" y="5093"/>
                </a:cubicBezTo>
                <a:cubicBezTo>
                  <a:pt x="21261" y="5093"/>
                  <a:pt x="21270" y="5091"/>
                  <a:pt x="21278" y="5087"/>
                </a:cubicBezTo>
                <a:lnTo>
                  <a:pt x="21292" y="5029"/>
                </a:lnTo>
                <a:lnTo>
                  <a:pt x="21292" y="5015"/>
                </a:lnTo>
                <a:cubicBezTo>
                  <a:pt x="21301" y="5011"/>
                  <a:pt x="21308" y="5009"/>
                  <a:pt x="21314" y="5009"/>
                </a:cubicBezTo>
                <a:close/>
                <a:moveTo>
                  <a:pt x="16119" y="5196"/>
                </a:moveTo>
                <a:cubicBezTo>
                  <a:pt x="16149" y="5196"/>
                  <a:pt x="16188" y="5261"/>
                  <a:pt x="16163" y="5273"/>
                </a:cubicBezTo>
                <a:cubicBezTo>
                  <a:pt x="16153" y="5284"/>
                  <a:pt x="16129" y="5294"/>
                  <a:pt x="16105" y="5294"/>
                </a:cubicBezTo>
                <a:cubicBezTo>
                  <a:pt x="16095" y="5294"/>
                  <a:pt x="16086" y="5292"/>
                  <a:pt x="16077" y="5288"/>
                </a:cubicBezTo>
                <a:cubicBezTo>
                  <a:pt x="16063" y="5259"/>
                  <a:pt x="16077" y="5230"/>
                  <a:pt x="16106" y="5202"/>
                </a:cubicBezTo>
                <a:cubicBezTo>
                  <a:pt x="16110" y="5198"/>
                  <a:pt x="16115" y="5196"/>
                  <a:pt x="16119" y="5196"/>
                </a:cubicBezTo>
                <a:close/>
                <a:moveTo>
                  <a:pt x="21465" y="5178"/>
                </a:moveTo>
                <a:cubicBezTo>
                  <a:pt x="21472" y="5178"/>
                  <a:pt x="21482" y="5181"/>
                  <a:pt x="21494" y="5187"/>
                </a:cubicBezTo>
                <a:lnTo>
                  <a:pt x="21508" y="5202"/>
                </a:lnTo>
                <a:lnTo>
                  <a:pt x="21537" y="5216"/>
                </a:lnTo>
                <a:cubicBezTo>
                  <a:pt x="21529" y="5232"/>
                  <a:pt x="21516" y="5252"/>
                  <a:pt x="21507" y="5270"/>
                </a:cubicBezTo>
                <a:lnTo>
                  <a:pt x="21507" y="5270"/>
                </a:lnTo>
                <a:lnTo>
                  <a:pt x="21494" y="5230"/>
                </a:lnTo>
                <a:cubicBezTo>
                  <a:pt x="21474" y="5224"/>
                  <a:pt x="21455" y="5218"/>
                  <a:pt x="21440" y="5212"/>
                </a:cubicBezTo>
                <a:lnTo>
                  <a:pt x="21440" y="5212"/>
                </a:lnTo>
                <a:lnTo>
                  <a:pt x="21436" y="5216"/>
                </a:lnTo>
                <a:cubicBezTo>
                  <a:pt x="21426" y="5226"/>
                  <a:pt x="21416" y="5243"/>
                  <a:pt x="21402" y="5243"/>
                </a:cubicBezTo>
                <a:cubicBezTo>
                  <a:pt x="21399" y="5243"/>
                  <a:pt x="21396" y="5242"/>
                  <a:pt x="21393" y="5241"/>
                </a:cubicBezTo>
                <a:lnTo>
                  <a:pt x="21393" y="5241"/>
                </a:lnTo>
                <a:cubicBezTo>
                  <a:pt x="21393" y="5242"/>
                  <a:pt x="21393" y="5243"/>
                  <a:pt x="21393" y="5245"/>
                </a:cubicBezTo>
                <a:lnTo>
                  <a:pt x="21407" y="5259"/>
                </a:lnTo>
                <a:lnTo>
                  <a:pt x="21422" y="5288"/>
                </a:lnTo>
                <a:cubicBezTo>
                  <a:pt x="21425" y="5291"/>
                  <a:pt x="21428" y="5294"/>
                  <a:pt x="21430" y="5297"/>
                </a:cubicBezTo>
                <a:lnTo>
                  <a:pt x="21430" y="5297"/>
                </a:lnTo>
                <a:cubicBezTo>
                  <a:pt x="21415" y="5292"/>
                  <a:pt x="21400" y="5288"/>
                  <a:pt x="21393" y="5288"/>
                </a:cubicBezTo>
                <a:cubicBezTo>
                  <a:pt x="21379" y="5288"/>
                  <a:pt x="21364" y="5331"/>
                  <a:pt x="21364" y="5345"/>
                </a:cubicBezTo>
                <a:cubicBezTo>
                  <a:pt x="21364" y="5355"/>
                  <a:pt x="21350" y="5366"/>
                  <a:pt x="21326" y="5366"/>
                </a:cubicBezTo>
                <a:cubicBezTo>
                  <a:pt x="21316" y="5366"/>
                  <a:pt x="21305" y="5364"/>
                  <a:pt x="21292" y="5360"/>
                </a:cubicBezTo>
                <a:lnTo>
                  <a:pt x="21292" y="5317"/>
                </a:lnTo>
                <a:cubicBezTo>
                  <a:pt x="21280" y="5280"/>
                  <a:pt x="21319" y="5224"/>
                  <a:pt x="21357" y="5224"/>
                </a:cubicBezTo>
                <a:cubicBezTo>
                  <a:pt x="21365" y="5224"/>
                  <a:pt x="21372" y="5226"/>
                  <a:pt x="21379" y="5230"/>
                </a:cubicBezTo>
                <a:cubicBezTo>
                  <a:pt x="21384" y="5236"/>
                  <a:pt x="21389" y="5239"/>
                  <a:pt x="21393" y="5241"/>
                </a:cubicBezTo>
                <a:lnTo>
                  <a:pt x="21393" y="5241"/>
                </a:lnTo>
                <a:cubicBezTo>
                  <a:pt x="21393" y="5228"/>
                  <a:pt x="21394" y="5215"/>
                  <a:pt x="21407" y="5202"/>
                </a:cubicBezTo>
                <a:cubicBezTo>
                  <a:pt x="21407" y="5202"/>
                  <a:pt x="21421" y="5206"/>
                  <a:pt x="21440" y="5212"/>
                </a:cubicBezTo>
                <a:lnTo>
                  <a:pt x="21440" y="5212"/>
                </a:lnTo>
                <a:lnTo>
                  <a:pt x="21450" y="5202"/>
                </a:lnTo>
                <a:cubicBezTo>
                  <a:pt x="21450" y="5185"/>
                  <a:pt x="21455" y="5178"/>
                  <a:pt x="21465" y="5178"/>
                </a:cubicBezTo>
                <a:close/>
                <a:moveTo>
                  <a:pt x="14870" y="5302"/>
                </a:moveTo>
                <a:cubicBezTo>
                  <a:pt x="14899" y="5302"/>
                  <a:pt x="14956" y="5317"/>
                  <a:pt x="14971" y="5317"/>
                </a:cubicBezTo>
                <a:cubicBezTo>
                  <a:pt x="14985" y="5331"/>
                  <a:pt x="14971" y="5331"/>
                  <a:pt x="14928" y="5331"/>
                </a:cubicBezTo>
                <a:lnTo>
                  <a:pt x="14913" y="5374"/>
                </a:lnTo>
                <a:cubicBezTo>
                  <a:pt x="14913" y="5379"/>
                  <a:pt x="14909" y="5380"/>
                  <a:pt x="14902" y="5380"/>
                </a:cubicBezTo>
                <a:cubicBezTo>
                  <a:pt x="14888" y="5380"/>
                  <a:pt x="14865" y="5374"/>
                  <a:pt x="14856" y="5374"/>
                </a:cubicBezTo>
                <a:cubicBezTo>
                  <a:pt x="14856" y="5374"/>
                  <a:pt x="14856" y="5331"/>
                  <a:pt x="14856" y="5331"/>
                </a:cubicBezTo>
                <a:lnTo>
                  <a:pt x="14870" y="5302"/>
                </a:lnTo>
                <a:close/>
                <a:moveTo>
                  <a:pt x="16449" y="5111"/>
                </a:moveTo>
                <a:cubicBezTo>
                  <a:pt x="16454" y="5111"/>
                  <a:pt x="16459" y="5113"/>
                  <a:pt x="16465" y="5115"/>
                </a:cubicBezTo>
                <a:lnTo>
                  <a:pt x="16479" y="5115"/>
                </a:lnTo>
                <a:cubicBezTo>
                  <a:pt x="16508" y="5130"/>
                  <a:pt x="16508" y="5187"/>
                  <a:pt x="16479" y="5230"/>
                </a:cubicBezTo>
                <a:lnTo>
                  <a:pt x="16465" y="5230"/>
                </a:lnTo>
                <a:lnTo>
                  <a:pt x="16422" y="5216"/>
                </a:lnTo>
                <a:cubicBezTo>
                  <a:pt x="16408" y="5259"/>
                  <a:pt x="16364" y="5317"/>
                  <a:pt x="16336" y="5345"/>
                </a:cubicBezTo>
                <a:lnTo>
                  <a:pt x="16321" y="5374"/>
                </a:lnTo>
                <a:cubicBezTo>
                  <a:pt x="16321" y="5374"/>
                  <a:pt x="16315" y="5380"/>
                  <a:pt x="16311" y="5380"/>
                </a:cubicBezTo>
                <a:cubicBezTo>
                  <a:pt x="16309" y="5380"/>
                  <a:pt x="16307" y="5379"/>
                  <a:pt x="16307" y="5374"/>
                </a:cubicBezTo>
                <a:cubicBezTo>
                  <a:pt x="16293" y="5374"/>
                  <a:pt x="16293" y="5360"/>
                  <a:pt x="16293" y="5360"/>
                </a:cubicBezTo>
                <a:lnTo>
                  <a:pt x="16293" y="5331"/>
                </a:lnTo>
                <a:cubicBezTo>
                  <a:pt x="16307" y="5317"/>
                  <a:pt x="16307" y="5245"/>
                  <a:pt x="16321" y="5173"/>
                </a:cubicBezTo>
                <a:lnTo>
                  <a:pt x="16408" y="5130"/>
                </a:lnTo>
                <a:cubicBezTo>
                  <a:pt x="16419" y="5130"/>
                  <a:pt x="16431" y="5111"/>
                  <a:pt x="16449" y="5111"/>
                </a:cubicBezTo>
                <a:close/>
                <a:moveTo>
                  <a:pt x="7536" y="5225"/>
                </a:moveTo>
                <a:cubicBezTo>
                  <a:pt x="7540" y="5225"/>
                  <a:pt x="7543" y="5232"/>
                  <a:pt x="7543" y="5245"/>
                </a:cubicBezTo>
                <a:cubicBezTo>
                  <a:pt x="7557" y="5273"/>
                  <a:pt x="7629" y="5331"/>
                  <a:pt x="7600" y="5360"/>
                </a:cubicBezTo>
                <a:lnTo>
                  <a:pt x="7572" y="5345"/>
                </a:lnTo>
                <a:lnTo>
                  <a:pt x="7543" y="5331"/>
                </a:lnTo>
                <a:cubicBezTo>
                  <a:pt x="7514" y="5345"/>
                  <a:pt x="7485" y="5360"/>
                  <a:pt x="7442" y="5360"/>
                </a:cubicBezTo>
                <a:lnTo>
                  <a:pt x="7457" y="5417"/>
                </a:lnTo>
                <a:cubicBezTo>
                  <a:pt x="7450" y="5424"/>
                  <a:pt x="7442" y="5428"/>
                  <a:pt x="7435" y="5428"/>
                </a:cubicBezTo>
                <a:cubicBezTo>
                  <a:pt x="7428" y="5428"/>
                  <a:pt x="7421" y="5424"/>
                  <a:pt x="7414" y="5417"/>
                </a:cubicBezTo>
                <a:lnTo>
                  <a:pt x="7414" y="5403"/>
                </a:lnTo>
                <a:lnTo>
                  <a:pt x="7414" y="5388"/>
                </a:lnTo>
                <a:cubicBezTo>
                  <a:pt x="7428" y="5360"/>
                  <a:pt x="7500" y="5302"/>
                  <a:pt x="7514" y="5259"/>
                </a:cubicBezTo>
                <a:cubicBezTo>
                  <a:pt x="7522" y="5235"/>
                  <a:pt x="7530" y="5225"/>
                  <a:pt x="7536" y="5225"/>
                </a:cubicBezTo>
                <a:close/>
                <a:moveTo>
                  <a:pt x="16212" y="5335"/>
                </a:moveTo>
                <a:cubicBezTo>
                  <a:pt x="16224" y="5335"/>
                  <a:pt x="16235" y="5338"/>
                  <a:pt x="16235" y="5345"/>
                </a:cubicBezTo>
                <a:cubicBezTo>
                  <a:pt x="16235" y="5360"/>
                  <a:pt x="16264" y="5403"/>
                  <a:pt x="16278" y="5417"/>
                </a:cubicBezTo>
                <a:cubicBezTo>
                  <a:pt x="16278" y="5431"/>
                  <a:pt x="16235" y="5431"/>
                  <a:pt x="16221" y="5431"/>
                </a:cubicBezTo>
                <a:cubicBezTo>
                  <a:pt x="16192" y="5446"/>
                  <a:pt x="16135" y="5446"/>
                  <a:pt x="16120" y="5446"/>
                </a:cubicBezTo>
                <a:cubicBezTo>
                  <a:pt x="16091" y="5446"/>
                  <a:pt x="16077" y="5446"/>
                  <a:pt x="16063" y="5417"/>
                </a:cubicBezTo>
                <a:cubicBezTo>
                  <a:pt x="16063" y="5403"/>
                  <a:pt x="16163" y="5360"/>
                  <a:pt x="16178" y="5345"/>
                </a:cubicBezTo>
                <a:cubicBezTo>
                  <a:pt x="16185" y="5338"/>
                  <a:pt x="16199" y="5335"/>
                  <a:pt x="16212" y="5335"/>
                </a:cubicBezTo>
                <a:close/>
                <a:moveTo>
                  <a:pt x="16508" y="5345"/>
                </a:moveTo>
                <a:lnTo>
                  <a:pt x="16508" y="5374"/>
                </a:lnTo>
                <a:lnTo>
                  <a:pt x="16508" y="5388"/>
                </a:lnTo>
                <a:cubicBezTo>
                  <a:pt x="16508" y="5403"/>
                  <a:pt x="16494" y="5403"/>
                  <a:pt x="16479" y="5403"/>
                </a:cubicBezTo>
                <a:lnTo>
                  <a:pt x="16479" y="5417"/>
                </a:lnTo>
                <a:cubicBezTo>
                  <a:pt x="16465" y="5417"/>
                  <a:pt x="16451" y="5417"/>
                  <a:pt x="16451" y="5431"/>
                </a:cubicBezTo>
                <a:lnTo>
                  <a:pt x="16436" y="5431"/>
                </a:lnTo>
                <a:cubicBezTo>
                  <a:pt x="16451" y="5446"/>
                  <a:pt x="16436" y="5460"/>
                  <a:pt x="16436" y="5460"/>
                </a:cubicBezTo>
                <a:cubicBezTo>
                  <a:pt x="16422" y="5460"/>
                  <a:pt x="16379" y="5403"/>
                  <a:pt x="16393" y="5374"/>
                </a:cubicBezTo>
                <a:cubicBezTo>
                  <a:pt x="16400" y="5360"/>
                  <a:pt x="16408" y="5352"/>
                  <a:pt x="16413" y="5352"/>
                </a:cubicBezTo>
                <a:cubicBezTo>
                  <a:pt x="16418" y="5352"/>
                  <a:pt x="16422" y="5360"/>
                  <a:pt x="16422" y="5374"/>
                </a:cubicBezTo>
                <a:cubicBezTo>
                  <a:pt x="16422" y="5380"/>
                  <a:pt x="16425" y="5382"/>
                  <a:pt x="16429" y="5382"/>
                </a:cubicBezTo>
                <a:cubicBezTo>
                  <a:pt x="16448" y="5382"/>
                  <a:pt x="16497" y="5345"/>
                  <a:pt x="16508" y="5345"/>
                </a:cubicBezTo>
                <a:close/>
                <a:moveTo>
                  <a:pt x="12069" y="5345"/>
                </a:moveTo>
                <a:cubicBezTo>
                  <a:pt x="12083" y="5360"/>
                  <a:pt x="12083" y="5360"/>
                  <a:pt x="12083" y="5374"/>
                </a:cubicBezTo>
                <a:lnTo>
                  <a:pt x="12069" y="5388"/>
                </a:lnTo>
                <a:lnTo>
                  <a:pt x="12054" y="5403"/>
                </a:lnTo>
                <a:cubicBezTo>
                  <a:pt x="12040" y="5431"/>
                  <a:pt x="12026" y="5460"/>
                  <a:pt x="12026" y="5475"/>
                </a:cubicBezTo>
                <a:cubicBezTo>
                  <a:pt x="12023" y="5477"/>
                  <a:pt x="12020" y="5478"/>
                  <a:pt x="12018" y="5478"/>
                </a:cubicBezTo>
                <a:cubicBezTo>
                  <a:pt x="12006" y="5478"/>
                  <a:pt x="11992" y="5453"/>
                  <a:pt x="11968" y="5417"/>
                </a:cubicBezTo>
                <a:lnTo>
                  <a:pt x="11997" y="5388"/>
                </a:lnTo>
                <a:lnTo>
                  <a:pt x="12026" y="5374"/>
                </a:lnTo>
                <a:cubicBezTo>
                  <a:pt x="12040" y="5360"/>
                  <a:pt x="12069" y="5345"/>
                  <a:pt x="12069" y="5345"/>
                </a:cubicBezTo>
                <a:close/>
                <a:moveTo>
                  <a:pt x="5431" y="5144"/>
                </a:moveTo>
                <a:cubicBezTo>
                  <a:pt x="5445" y="5144"/>
                  <a:pt x="5503" y="5159"/>
                  <a:pt x="5488" y="5187"/>
                </a:cubicBezTo>
                <a:lnTo>
                  <a:pt x="5488" y="5288"/>
                </a:lnTo>
                <a:cubicBezTo>
                  <a:pt x="5497" y="5285"/>
                  <a:pt x="5504" y="5284"/>
                  <a:pt x="5511" y="5284"/>
                </a:cubicBezTo>
                <a:cubicBezTo>
                  <a:pt x="5541" y="5284"/>
                  <a:pt x="5558" y="5305"/>
                  <a:pt x="5546" y="5317"/>
                </a:cubicBezTo>
                <a:cubicBezTo>
                  <a:pt x="5546" y="5331"/>
                  <a:pt x="5546" y="5345"/>
                  <a:pt x="5546" y="5360"/>
                </a:cubicBezTo>
                <a:lnTo>
                  <a:pt x="5546" y="5374"/>
                </a:lnTo>
                <a:lnTo>
                  <a:pt x="5532" y="5431"/>
                </a:lnTo>
                <a:cubicBezTo>
                  <a:pt x="5503" y="5460"/>
                  <a:pt x="5445" y="5503"/>
                  <a:pt x="5431" y="5503"/>
                </a:cubicBezTo>
                <a:cubicBezTo>
                  <a:pt x="5417" y="5503"/>
                  <a:pt x="5417" y="5446"/>
                  <a:pt x="5417" y="5431"/>
                </a:cubicBezTo>
                <a:cubicBezTo>
                  <a:pt x="5431" y="5403"/>
                  <a:pt x="5460" y="5360"/>
                  <a:pt x="5474" y="5345"/>
                </a:cubicBezTo>
                <a:cubicBezTo>
                  <a:pt x="5488" y="5331"/>
                  <a:pt x="5474" y="5288"/>
                  <a:pt x="5474" y="5273"/>
                </a:cubicBezTo>
                <a:cubicBezTo>
                  <a:pt x="5472" y="5272"/>
                  <a:pt x="5470" y="5271"/>
                  <a:pt x="5467" y="5271"/>
                </a:cubicBezTo>
                <a:cubicBezTo>
                  <a:pt x="5444" y="5271"/>
                  <a:pt x="5385" y="5318"/>
                  <a:pt x="5359" y="5331"/>
                </a:cubicBezTo>
                <a:cubicBezTo>
                  <a:pt x="5330" y="5360"/>
                  <a:pt x="5302" y="5403"/>
                  <a:pt x="5302" y="5446"/>
                </a:cubicBezTo>
                <a:lnTo>
                  <a:pt x="5287" y="5460"/>
                </a:lnTo>
                <a:lnTo>
                  <a:pt x="5273" y="5475"/>
                </a:lnTo>
                <a:cubicBezTo>
                  <a:pt x="5259" y="5460"/>
                  <a:pt x="5230" y="5431"/>
                  <a:pt x="5230" y="5431"/>
                </a:cubicBezTo>
                <a:cubicBezTo>
                  <a:pt x="5230" y="5417"/>
                  <a:pt x="5201" y="5403"/>
                  <a:pt x="5187" y="5388"/>
                </a:cubicBezTo>
                <a:lnTo>
                  <a:pt x="5201" y="5360"/>
                </a:lnTo>
                <a:lnTo>
                  <a:pt x="5244" y="5360"/>
                </a:lnTo>
                <a:lnTo>
                  <a:pt x="5259" y="5374"/>
                </a:lnTo>
                <a:cubicBezTo>
                  <a:pt x="5261" y="5375"/>
                  <a:pt x="5264" y="5376"/>
                  <a:pt x="5266" y="5376"/>
                </a:cubicBezTo>
                <a:cubicBezTo>
                  <a:pt x="5287" y="5376"/>
                  <a:pt x="5286" y="5317"/>
                  <a:pt x="5273" y="5317"/>
                </a:cubicBezTo>
                <a:cubicBezTo>
                  <a:pt x="5259" y="5317"/>
                  <a:pt x="5230" y="5317"/>
                  <a:pt x="5215" y="5331"/>
                </a:cubicBezTo>
                <a:lnTo>
                  <a:pt x="5215" y="5317"/>
                </a:lnTo>
                <a:cubicBezTo>
                  <a:pt x="5201" y="5302"/>
                  <a:pt x="5201" y="5273"/>
                  <a:pt x="5201" y="5273"/>
                </a:cubicBezTo>
                <a:lnTo>
                  <a:pt x="5230" y="5245"/>
                </a:lnTo>
                <a:cubicBezTo>
                  <a:pt x="5248" y="5233"/>
                  <a:pt x="5266" y="5228"/>
                  <a:pt x="5281" y="5228"/>
                </a:cubicBezTo>
                <a:cubicBezTo>
                  <a:pt x="5302" y="5228"/>
                  <a:pt x="5316" y="5236"/>
                  <a:pt x="5316" y="5245"/>
                </a:cubicBezTo>
                <a:cubicBezTo>
                  <a:pt x="5323" y="5252"/>
                  <a:pt x="5330" y="5255"/>
                  <a:pt x="5338" y="5255"/>
                </a:cubicBezTo>
                <a:cubicBezTo>
                  <a:pt x="5345" y="5255"/>
                  <a:pt x="5352" y="5252"/>
                  <a:pt x="5359" y="5245"/>
                </a:cubicBezTo>
                <a:cubicBezTo>
                  <a:pt x="5359" y="5173"/>
                  <a:pt x="5402" y="5173"/>
                  <a:pt x="5431" y="5144"/>
                </a:cubicBezTo>
                <a:close/>
                <a:moveTo>
                  <a:pt x="20960" y="5446"/>
                </a:moveTo>
                <a:lnTo>
                  <a:pt x="20960" y="5446"/>
                </a:lnTo>
                <a:cubicBezTo>
                  <a:pt x="20994" y="5470"/>
                  <a:pt x="21028" y="5498"/>
                  <a:pt x="21048" y="5518"/>
                </a:cubicBezTo>
                <a:lnTo>
                  <a:pt x="21005" y="5518"/>
                </a:lnTo>
                <a:cubicBezTo>
                  <a:pt x="20962" y="5518"/>
                  <a:pt x="20919" y="5503"/>
                  <a:pt x="20904" y="5489"/>
                </a:cubicBezTo>
                <a:lnTo>
                  <a:pt x="20904" y="5475"/>
                </a:lnTo>
                <a:lnTo>
                  <a:pt x="20904" y="5460"/>
                </a:lnTo>
                <a:cubicBezTo>
                  <a:pt x="20907" y="5458"/>
                  <a:pt x="20909" y="5457"/>
                  <a:pt x="20912" y="5457"/>
                </a:cubicBezTo>
                <a:cubicBezTo>
                  <a:pt x="20931" y="5457"/>
                  <a:pt x="20964" y="5489"/>
                  <a:pt x="20976" y="5489"/>
                </a:cubicBezTo>
                <a:cubicBezTo>
                  <a:pt x="20976" y="5479"/>
                  <a:pt x="20963" y="5470"/>
                  <a:pt x="20942" y="5460"/>
                </a:cubicBezTo>
                <a:lnTo>
                  <a:pt x="20942" y="5460"/>
                </a:lnTo>
                <a:cubicBezTo>
                  <a:pt x="20939" y="5460"/>
                  <a:pt x="20936" y="5460"/>
                  <a:pt x="20933" y="5460"/>
                </a:cubicBezTo>
                <a:lnTo>
                  <a:pt x="20927" y="5454"/>
                </a:lnTo>
                <a:lnTo>
                  <a:pt x="20927" y="5454"/>
                </a:lnTo>
                <a:cubicBezTo>
                  <a:pt x="20932" y="5456"/>
                  <a:pt x="20937" y="5458"/>
                  <a:pt x="20942" y="5460"/>
                </a:cubicBezTo>
                <a:lnTo>
                  <a:pt x="20942" y="5460"/>
                </a:lnTo>
                <a:cubicBezTo>
                  <a:pt x="20950" y="5459"/>
                  <a:pt x="20957" y="5457"/>
                  <a:pt x="20960" y="5446"/>
                </a:cubicBezTo>
                <a:close/>
                <a:moveTo>
                  <a:pt x="20587" y="5466"/>
                </a:moveTo>
                <a:lnTo>
                  <a:pt x="20587" y="5466"/>
                </a:lnTo>
                <a:cubicBezTo>
                  <a:pt x="20586" y="5475"/>
                  <a:pt x="20586" y="5482"/>
                  <a:pt x="20588" y="5489"/>
                </a:cubicBezTo>
                <a:lnTo>
                  <a:pt x="20617" y="5503"/>
                </a:lnTo>
                <a:lnTo>
                  <a:pt x="20647" y="5513"/>
                </a:lnTo>
                <a:lnTo>
                  <a:pt x="20647" y="5513"/>
                </a:lnTo>
                <a:cubicBezTo>
                  <a:pt x="20649" y="5507"/>
                  <a:pt x="20655" y="5499"/>
                  <a:pt x="20663" y="5490"/>
                </a:cubicBezTo>
                <a:lnTo>
                  <a:pt x="20663" y="5490"/>
                </a:lnTo>
                <a:cubicBezTo>
                  <a:pt x="20661" y="5499"/>
                  <a:pt x="20660" y="5508"/>
                  <a:pt x="20660" y="5518"/>
                </a:cubicBezTo>
                <a:lnTo>
                  <a:pt x="20647" y="5513"/>
                </a:lnTo>
                <a:lnTo>
                  <a:pt x="20647" y="5513"/>
                </a:lnTo>
                <a:cubicBezTo>
                  <a:pt x="20646" y="5515"/>
                  <a:pt x="20646" y="5516"/>
                  <a:pt x="20646" y="5518"/>
                </a:cubicBezTo>
                <a:cubicBezTo>
                  <a:pt x="20639" y="5518"/>
                  <a:pt x="20624" y="5521"/>
                  <a:pt x="20610" y="5521"/>
                </a:cubicBezTo>
                <a:cubicBezTo>
                  <a:pt x="20596" y="5521"/>
                  <a:pt x="20581" y="5518"/>
                  <a:pt x="20574" y="5503"/>
                </a:cubicBezTo>
                <a:cubicBezTo>
                  <a:pt x="20574" y="5494"/>
                  <a:pt x="20580" y="5480"/>
                  <a:pt x="20587" y="5466"/>
                </a:cubicBezTo>
                <a:close/>
                <a:moveTo>
                  <a:pt x="11566" y="5417"/>
                </a:moveTo>
                <a:cubicBezTo>
                  <a:pt x="11580" y="5417"/>
                  <a:pt x="11638" y="5460"/>
                  <a:pt x="11638" y="5489"/>
                </a:cubicBezTo>
                <a:cubicBezTo>
                  <a:pt x="11638" y="5503"/>
                  <a:pt x="11623" y="5518"/>
                  <a:pt x="11609" y="5532"/>
                </a:cubicBezTo>
                <a:lnTo>
                  <a:pt x="11580" y="5532"/>
                </a:lnTo>
                <a:cubicBezTo>
                  <a:pt x="11566" y="5518"/>
                  <a:pt x="11551" y="5475"/>
                  <a:pt x="11537" y="5446"/>
                </a:cubicBezTo>
                <a:cubicBezTo>
                  <a:pt x="11537" y="5431"/>
                  <a:pt x="11537" y="5417"/>
                  <a:pt x="11566" y="5417"/>
                </a:cubicBezTo>
                <a:close/>
                <a:moveTo>
                  <a:pt x="5733" y="5475"/>
                </a:moveTo>
                <a:cubicBezTo>
                  <a:pt x="5733" y="5475"/>
                  <a:pt x="5747" y="5489"/>
                  <a:pt x="5747" y="5503"/>
                </a:cubicBezTo>
                <a:lnTo>
                  <a:pt x="5747" y="5518"/>
                </a:lnTo>
                <a:cubicBezTo>
                  <a:pt x="5733" y="5518"/>
                  <a:pt x="5675" y="5546"/>
                  <a:pt x="5661" y="5546"/>
                </a:cubicBezTo>
                <a:cubicBezTo>
                  <a:pt x="5657" y="5548"/>
                  <a:pt x="5653" y="5549"/>
                  <a:pt x="5650" y="5549"/>
                </a:cubicBezTo>
                <a:cubicBezTo>
                  <a:pt x="5628" y="5549"/>
                  <a:pt x="5618" y="5516"/>
                  <a:pt x="5618" y="5503"/>
                </a:cubicBezTo>
                <a:cubicBezTo>
                  <a:pt x="5618" y="5489"/>
                  <a:pt x="5646" y="5475"/>
                  <a:pt x="5690" y="5475"/>
                </a:cubicBezTo>
                <a:close/>
                <a:moveTo>
                  <a:pt x="16748" y="5387"/>
                </a:moveTo>
                <a:cubicBezTo>
                  <a:pt x="16750" y="5387"/>
                  <a:pt x="16751" y="5387"/>
                  <a:pt x="16752" y="5388"/>
                </a:cubicBezTo>
                <a:cubicBezTo>
                  <a:pt x="16767" y="5388"/>
                  <a:pt x="16810" y="5446"/>
                  <a:pt x="16824" y="5460"/>
                </a:cubicBezTo>
                <a:cubicBezTo>
                  <a:pt x="16824" y="5475"/>
                  <a:pt x="16867" y="5518"/>
                  <a:pt x="16867" y="5546"/>
                </a:cubicBezTo>
                <a:cubicBezTo>
                  <a:pt x="16865" y="5549"/>
                  <a:pt x="16861" y="5550"/>
                  <a:pt x="16857" y="5550"/>
                </a:cubicBezTo>
                <a:cubicBezTo>
                  <a:pt x="16838" y="5550"/>
                  <a:pt x="16807" y="5527"/>
                  <a:pt x="16795" y="5503"/>
                </a:cubicBezTo>
                <a:cubicBezTo>
                  <a:pt x="16788" y="5499"/>
                  <a:pt x="16780" y="5498"/>
                  <a:pt x="16773" y="5498"/>
                </a:cubicBezTo>
                <a:cubicBezTo>
                  <a:pt x="16752" y="5498"/>
                  <a:pt x="16734" y="5511"/>
                  <a:pt x="16724" y="5532"/>
                </a:cubicBezTo>
                <a:cubicBezTo>
                  <a:pt x="16721" y="5535"/>
                  <a:pt x="16719" y="5536"/>
                  <a:pt x="16717" y="5536"/>
                </a:cubicBezTo>
                <a:cubicBezTo>
                  <a:pt x="16709" y="5536"/>
                  <a:pt x="16709" y="5512"/>
                  <a:pt x="16709" y="5489"/>
                </a:cubicBezTo>
                <a:cubicBezTo>
                  <a:pt x="16709" y="5450"/>
                  <a:pt x="16733" y="5387"/>
                  <a:pt x="16748" y="5387"/>
                </a:cubicBezTo>
                <a:close/>
                <a:moveTo>
                  <a:pt x="20466" y="5428"/>
                </a:moveTo>
                <a:cubicBezTo>
                  <a:pt x="20473" y="5428"/>
                  <a:pt x="20480" y="5429"/>
                  <a:pt x="20488" y="5431"/>
                </a:cubicBezTo>
                <a:lnTo>
                  <a:pt x="20517" y="5446"/>
                </a:lnTo>
                <a:cubicBezTo>
                  <a:pt x="20531" y="5446"/>
                  <a:pt x="20560" y="5460"/>
                  <a:pt x="20560" y="5489"/>
                </a:cubicBezTo>
                <a:lnTo>
                  <a:pt x="20574" y="5489"/>
                </a:lnTo>
                <a:cubicBezTo>
                  <a:pt x="20560" y="5518"/>
                  <a:pt x="20531" y="5532"/>
                  <a:pt x="20502" y="5532"/>
                </a:cubicBezTo>
                <a:lnTo>
                  <a:pt x="20488" y="5561"/>
                </a:lnTo>
                <a:cubicBezTo>
                  <a:pt x="20473" y="5561"/>
                  <a:pt x="20430" y="5546"/>
                  <a:pt x="20430" y="5518"/>
                </a:cubicBezTo>
                <a:lnTo>
                  <a:pt x="20416" y="5489"/>
                </a:lnTo>
                <a:cubicBezTo>
                  <a:pt x="20416" y="5453"/>
                  <a:pt x="20435" y="5428"/>
                  <a:pt x="20466" y="5428"/>
                </a:cubicBezTo>
                <a:close/>
                <a:moveTo>
                  <a:pt x="16005" y="5388"/>
                </a:moveTo>
                <a:lnTo>
                  <a:pt x="16020" y="5417"/>
                </a:lnTo>
                <a:cubicBezTo>
                  <a:pt x="16034" y="5446"/>
                  <a:pt x="16048" y="5546"/>
                  <a:pt x="16048" y="5561"/>
                </a:cubicBezTo>
                <a:cubicBezTo>
                  <a:pt x="16042" y="5567"/>
                  <a:pt x="16034" y="5570"/>
                  <a:pt x="16025" y="5570"/>
                </a:cubicBezTo>
                <a:cubicBezTo>
                  <a:pt x="16013" y="5570"/>
                  <a:pt x="15999" y="5563"/>
                  <a:pt x="15991" y="5546"/>
                </a:cubicBezTo>
                <a:cubicBezTo>
                  <a:pt x="16027" y="5482"/>
                  <a:pt x="16012" y="5471"/>
                  <a:pt x="15988" y="5471"/>
                </a:cubicBezTo>
                <a:cubicBezTo>
                  <a:pt x="15974" y="5471"/>
                  <a:pt x="15958" y="5475"/>
                  <a:pt x="15948" y="5475"/>
                </a:cubicBezTo>
                <a:cubicBezTo>
                  <a:pt x="15948" y="5460"/>
                  <a:pt x="15977" y="5431"/>
                  <a:pt x="15977" y="5417"/>
                </a:cubicBezTo>
                <a:cubicBezTo>
                  <a:pt x="15991" y="5403"/>
                  <a:pt x="16005" y="5388"/>
                  <a:pt x="16005" y="5388"/>
                </a:cubicBezTo>
                <a:close/>
                <a:moveTo>
                  <a:pt x="11505" y="5483"/>
                </a:moveTo>
                <a:cubicBezTo>
                  <a:pt x="11514" y="5483"/>
                  <a:pt x="11519" y="5497"/>
                  <a:pt x="11508" y="5518"/>
                </a:cubicBezTo>
                <a:cubicBezTo>
                  <a:pt x="11494" y="5532"/>
                  <a:pt x="11436" y="5604"/>
                  <a:pt x="11422" y="5604"/>
                </a:cubicBezTo>
                <a:cubicBezTo>
                  <a:pt x="11393" y="5590"/>
                  <a:pt x="11379" y="5590"/>
                  <a:pt x="11365" y="5590"/>
                </a:cubicBezTo>
                <a:cubicBezTo>
                  <a:pt x="11365" y="5590"/>
                  <a:pt x="11350" y="5561"/>
                  <a:pt x="11365" y="5546"/>
                </a:cubicBezTo>
                <a:lnTo>
                  <a:pt x="11365" y="5532"/>
                </a:lnTo>
                <a:lnTo>
                  <a:pt x="11379" y="5518"/>
                </a:lnTo>
                <a:cubicBezTo>
                  <a:pt x="11391" y="5518"/>
                  <a:pt x="11425" y="5486"/>
                  <a:pt x="11434" y="5486"/>
                </a:cubicBezTo>
                <a:cubicBezTo>
                  <a:pt x="11436" y="5486"/>
                  <a:pt x="11436" y="5487"/>
                  <a:pt x="11436" y="5489"/>
                </a:cubicBezTo>
                <a:cubicBezTo>
                  <a:pt x="11446" y="5489"/>
                  <a:pt x="11462" y="5495"/>
                  <a:pt x="11476" y="5495"/>
                </a:cubicBezTo>
                <a:cubicBezTo>
                  <a:pt x="11483" y="5495"/>
                  <a:pt x="11489" y="5494"/>
                  <a:pt x="11494" y="5489"/>
                </a:cubicBezTo>
                <a:cubicBezTo>
                  <a:pt x="11498" y="5485"/>
                  <a:pt x="11502" y="5483"/>
                  <a:pt x="11505" y="5483"/>
                </a:cubicBezTo>
                <a:close/>
                <a:moveTo>
                  <a:pt x="14152" y="5546"/>
                </a:moveTo>
                <a:cubicBezTo>
                  <a:pt x="14166" y="5561"/>
                  <a:pt x="14181" y="5575"/>
                  <a:pt x="14181" y="5590"/>
                </a:cubicBezTo>
                <a:lnTo>
                  <a:pt x="14181" y="5604"/>
                </a:lnTo>
                <a:cubicBezTo>
                  <a:pt x="14181" y="5618"/>
                  <a:pt x="14166" y="5618"/>
                  <a:pt x="14166" y="5618"/>
                </a:cubicBezTo>
                <a:lnTo>
                  <a:pt x="14123" y="5647"/>
                </a:lnTo>
                <a:cubicBezTo>
                  <a:pt x="14100" y="5635"/>
                  <a:pt x="14040" y="5596"/>
                  <a:pt x="14017" y="5596"/>
                </a:cubicBezTo>
                <a:cubicBezTo>
                  <a:pt x="14011" y="5596"/>
                  <a:pt x="14008" y="5598"/>
                  <a:pt x="14008" y="5604"/>
                </a:cubicBezTo>
                <a:cubicBezTo>
                  <a:pt x="13998" y="5625"/>
                  <a:pt x="13987" y="5638"/>
                  <a:pt x="13982" y="5638"/>
                </a:cubicBezTo>
                <a:cubicBezTo>
                  <a:pt x="13981" y="5638"/>
                  <a:pt x="13979" y="5636"/>
                  <a:pt x="13979" y="5633"/>
                </a:cubicBezTo>
                <a:cubicBezTo>
                  <a:pt x="13965" y="5618"/>
                  <a:pt x="14023" y="5561"/>
                  <a:pt x="14037" y="5546"/>
                </a:cubicBezTo>
                <a:close/>
                <a:moveTo>
                  <a:pt x="18783" y="5487"/>
                </a:moveTo>
                <a:cubicBezTo>
                  <a:pt x="18800" y="5487"/>
                  <a:pt x="18836" y="5549"/>
                  <a:pt x="18836" y="5575"/>
                </a:cubicBezTo>
                <a:cubicBezTo>
                  <a:pt x="18850" y="5604"/>
                  <a:pt x="18850" y="5633"/>
                  <a:pt x="18850" y="5647"/>
                </a:cubicBezTo>
                <a:cubicBezTo>
                  <a:pt x="18847" y="5650"/>
                  <a:pt x="18843" y="5651"/>
                  <a:pt x="18837" y="5651"/>
                </a:cubicBezTo>
                <a:cubicBezTo>
                  <a:pt x="18811" y="5651"/>
                  <a:pt x="18761" y="5627"/>
                  <a:pt x="18749" y="5604"/>
                </a:cubicBezTo>
                <a:cubicBezTo>
                  <a:pt x="18721" y="5590"/>
                  <a:pt x="18678" y="5532"/>
                  <a:pt x="18678" y="5503"/>
                </a:cubicBezTo>
                <a:cubicBezTo>
                  <a:pt x="18678" y="5494"/>
                  <a:pt x="18680" y="5491"/>
                  <a:pt x="18685" y="5491"/>
                </a:cubicBezTo>
                <a:cubicBezTo>
                  <a:pt x="18694" y="5491"/>
                  <a:pt x="18711" y="5508"/>
                  <a:pt x="18721" y="5518"/>
                </a:cubicBezTo>
                <a:cubicBezTo>
                  <a:pt x="18721" y="5520"/>
                  <a:pt x="18722" y="5522"/>
                  <a:pt x="18725" y="5522"/>
                </a:cubicBezTo>
                <a:cubicBezTo>
                  <a:pt x="18736" y="5522"/>
                  <a:pt x="18767" y="5501"/>
                  <a:pt x="18778" y="5489"/>
                </a:cubicBezTo>
                <a:cubicBezTo>
                  <a:pt x="18779" y="5488"/>
                  <a:pt x="18781" y="5487"/>
                  <a:pt x="18783" y="5487"/>
                </a:cubicBezTo>
                <a:close/>
                <a:moveTo>
                  <a:pt x="5954" y="5579"/>
                </a:moveTo>
                <a:cubicBezTo>
                  <a:pt x="5959" y="5579"/>
                  <a:pt x="5963" y="5582"/>
                  <a:pt x="5963" y="5590"/>
                </a:cubicBezTo>
                <a:cubicBezTo>
                  <a:pt x="5977" y="5590"/>
                  <a:pt x="6020" y="5633"/>
                  <a:pt x="6034" y="5647"/>
                </a:cubicBezTo>
                <a:cubicBezTo>
                  <a:pt x="6049" y="5676"/>
                  <a:pt x="6034" y="5690"/>
                  <a:pt x="6020" y="5690"/>
                </a:cubicBezTo>
                <a:cubicBezTo>
                  <a:pt x="5991" y="5690"/>
                  <a:pt x="5934" y="5661"/>
                  <a:pt x="5934" y="5633"/>
                </a:cubicBezTo>
                <a:lnTo>
                  <a:pt x="5934" y="5604"/>
                </a:lnTo>
                <a:lnTo>
                  <a:pt x="5934" y="5590"/>
                </a:lnTo>
                <a:cubicBezTo>
                  <a:pt x="5941" y="5582"/>
                  <a:pt x="5948" y="5579"/>
                  <a:pt x="5954" y="5579"/>
                </a:cubicBezTo>
                <a:close/>
                <a:moveTo>
                  <a:pt x="4181" y="5575"/>
                </a:moveTo>
                <a:cubicBezTo>
                  <a:pt x="4210" y="5575"/>
                  <a:pt x="4224" y="5575"/>
                  <a:pt x="4224" y="5590"/>
                </a:cubicBezTo>
                <a:lnTo>
                  <a:pt x="4224" y="5604"/>
                </a:lnTo>
                <a:cubicBezTo>
                  <a:pt x="4224" y="5627"/>
                  <a:pt x="4224" y="5651"/>
                  <a:pt x="4240" y="5651"/>
                </a:cubicBezTo>
                <a:cubicBezTo>
                  <a:pt x="4243" y="5651"/>
                  <a:pt x="4248" y="5650"/>
                  <a:pt x="4253" y="5647"/>
                </a:cubicBezTo>
                <a:cubicBezTo>
                  <a:pt x="4296" y="5633"/>
                  <a:pt x="4253" y="5618"/>
                  <a:pt x="4253" y="5604"/>
                </a:cubicBezTo>
                <a:lnTo>
                  <a:pt x="4253" y="5590"/>
                </a:lnTo>
                <a:cubicBezTo>
                  <a:pt x="4260" y="5582"/>
                  <a:pt x="4267" y="5579"/>
                  <a:pt x="4274" y="5579"/>
                </a:cubicBezTo>
                <a:cubicBezTo>
                  <a:pt x="4282" y="5579"/>
                  <a:pt x="4289" y="5582"/>
                  <a:pt x="4296" y="5590"/>
                </a:cubicBezTo>
                <a:lnTo>
                  <a:pt x="4310" y="5633"/>
                </a:lnTo>
                <a:cubicBezTo>
                  <a:pt x="4310" y="5676"/>
                  <a:pt x="4224" y="5704"/>
                  <a:pt x="4181" y="5704"/>
                </a:cubicBezTo>
                <a:cubicBezTo>
                  <a:pt x="4152" y="5690"/>
                  <a:pt x="4095" y="5661"/>
                  <a:pt x="4080" y="5661"/>
                </a:cubicBezTo>
                <a:cubicBezTo>
                  <a:pt x="4080" y="5647"/>
                  <a:pt x="4095" y="5618"/>
                  <a:pt x="4095" y="5604"/>
                </a:cubicBezTo>
                <a:cubicBezTo>
                  <a:pt x="4109" y="5604"/>
                  <a:pt x="4167" y="5575"/>
                  <a:pt x="4181" y="5575"/>
                </a:cubicBezTo>
                <a:close/>
                <a:moveTo>
                  <a:pt x="16202" y="5511"/>
                </a:moveTo>
                <a:cubicBezTo>
                  <a:pt x="16210" y="5511"/>
                  <a:pt x="16216" y="5513"/>
                  <a:pt x="16221" y="5518"/>
                </a:cubicBezTo>
                <a:lnTo>
                  <a:pt x="16235" y="5518"/>
                </a:lnTo>
                <a:lnTo>
                  <a:pt x="16264" y="5532"/>
                </a:lnTo>
                <a:lnTo>
                  <a:pt x="16422" y="5532"/>
                </a:lnTo>
                <a:cubicBezTo>
                  <a:pt x="16436" y="5532"/>
                  <a:pt x="16436" y="5590"/>
                  <a:pt x="16422" y="5647"/>
                </a:cubicBezTo>
                <a:lnTo>
                  <a:pt x="16379" y="5604"/>
                </a:lnTo>
                <a:lnTo>
                  <a:pt x="16364" y="5604"/>
                </a:lnTo>
                <a:cubicBezTo>
                  <a:pt x="16350" y="5618"/>
                  <a:pt x="16321" y="5647"/>
                  <a:pt x="16307" y="5647"/>
                </a:cubicBezTo>
                <a:lnTo>
                  <a:pt x="16293" y="5618"/>
                </a:lnTo>
                <a:cubicBezTo>
                  <a:pt x="16264" y="5633"/>
                  <a:pt x="16221" y="5661"/>
                  <a:pt x="16178" y="5690"/>
                </a:cubicBezTo>
                <a:lnTo>
                  <a:pt x="16135" y="5704"/>
                </a:lnTo>
                <a:lnTo>
                  <a:pt x="16120" y="5719"/>
                </a:lnTo>
                <a:cubicBezTo>
                  <a:pt x="16106" y="5704"/>
                  <a:pt x="16063" y="5690"/>
                  <a:pt x="16048" y="5690"/>
                </a:cubicBezTo>
                <a:cubicBezTo>
                  <a:pt x="16048" y="5695"/>
                  <a:pt x="16044" y="5696"/>
                  <a:pt x="16037" y="5696"/>
                </a:cubicBezTo>
                <a:cubicBezTo>
                  <a:pt x="16023" y="5696"/>
                  <a:pt x="16000" y="5690"/>
                  <a:pt x="15991" y="5690"/>
                </a:cubicBezTo>
                <a:cubicBezTo>
                  <a:pt x="15977" y="5676"/>
                  <a:pt x="15962" y="5661"/>
                  <a:pt x="15962" y="5661"/>
                </a:cubicBezTo>
                <a:lnTo>
                  <a:pt x="16005" y="5661"/>
                </a:lnTo>
                <a:cubicBezTo>
                  <a:pt x="16034" y="5661"/>
                  <a:pt x="16091" y="5604"/>
                  <a:pt x="16091" y="5590"/>
                </a:cubicBezTo>
                <a:cubicBezTo>
                  <a:pt x="16077" y="5561"/>
                  <a:pt x="16135" y="5532"/>
                  <a:pt x="16149" y="5518"/>
                </a:cubicBezTo>
                <a:cubicBezTo>
                  <a:pt x="16168" y="5518"/>
                  <a:pt x="16187" y="5511"/>
                  <a:pt x="16202" y="5511"/>
                </a:cubicBezTo>
                <a:close/>
                <a:moveTo>
                  <a:pt x="15620" y="5602"/>
                </a:moveTo>
                <a:cubicBezTo>
                  <a:pt x="15624" y="5602"/>
                  <a:pt x="15628" y="5603"/>
                  <a:pt x="15632" y="5604"/>
                </a:cubicBezTo>
                <a:cubicBezTo>
                  <a:pt x="15660" y="5604"/>
                  <a:pt x="15675" y="5661"/>
                  <a:pt x="15675" y="5690"/>
                </a:cubicBezTo>
                <a:cubicBezTo>
                  <a:pt x="15675" y="5711"/>
                  <a:pt x="15667" y="5724"/>
                  <a:pt x="15657" y="5724"/>
                </a:cubicBezTo>
                <a:cubicBezTo>
                  <a:pt x="15654" y="5724"/>
                  <a:pt x="15650" y="5723"/>
                  <a:pt x="15646" y="5719"/>
                </a:cubicBezTo>
                <a:lnTo>
                  <a:pt x="15646" y="5690"/>
                </a:lnTo>
                <a:lnTo>
                  <a:pt x="15632" y="5647"/>
                </a:lnTo>
                <a:cubicBezTo>
                  <a:pt x="15617" y="5661"/>
                  <a:pt x="15589" y="5690"/>
                  <a:pt x="15574" y="5690"/>
                </a:cubicBezTo>
                <a:cubicBezTo>
                  <a:pt x="15574" y="5694"/>
                  <a:pt x="15572" y="5696"/>
                  <a:pt x="15568" y="5696"/>
                </a:cubicBezTo>
                <a:cubicBezTo>
                  <a:pt x="15559" y="5696"/>
                  <a:pt x="15541" y="5686"/>
                  <a:pt x="15531" y="5676"/>
                </a:cubicBezTo>
                <a:cubicBezTo>
                  <a:pt x="15531" y="5663"/>
                  <a:pt x="15579" y="5602"/>
                  <a:pt x="15620" y="5602"/>
                </a:cubicBezTo>
                <a:close/>
                <a:moveTo>
                  <a:pt x="21819" y="5544"/>
                </a:moveTo>
                <a:cubicBezTo>
                  <a:pt x="21816" y="5544"/>
                  <a:pt x="21813" y="5545"/>
                  <a:pt x="21810" y="5546"/>
                </a:cubicBezTo>
                <a:cubicBezTo>
                  <a:pt x="21781" y="5561"/>
                  <a:pt x="21767" y="5618"/>
                  <a:pt x="21752" y="5690"/>
                </a:cubicBezTo>
                <a:cubicBezTo>
                  <a:pt x="21773" y="5711"/>
                  <a:pt x="21787" y="5724"/>
                  <a:pt x="21798" y="5724"/>
                </a:cubicBezTo>
                <a:cubicBezTo>
                  <a:pt x="21802" y="5724"/>
                  <a:pt x="21806" y="5723"/>
                  <a:pt x="21810" y="5719"/>
                </a:cubicBezTo>
                <a:cubicBezTo>
                  <a:pt x="21824" y="5719"/>
                  <a:pt x="21881" y="5690"/>
                  <a:pt x="21881" y="5676"/>
                </a:cubicBezTo>
                <a:cubicBezTo>
                  <a:pt x="21896" y="5676"/>
                  <a:pt x="21910" y="5647"/>
                  <a:pt x="21896" y="5618"/>
                </a:cubicBezTo>
                <a:cubicBezTo>
                  <a:pt x="21883" y="5593"/>
                  <a:pt x="21847" y="5544"/>
                  <a:pt x="21819" y="5544"/>
                </a:cubicBezTo>
                <a:close/>
                <a:moveTo>
                  <a:pt x="5072" y="5505"/>
                </a:moveTo>
                <a:cubicBezTo>
                  <a:pt x="5080" y="5505"/>
                  <a:pt x="5086" y="5508"/>
                  <a:pt x="5086" y="5518"/>
                </a:cubicBezTo>
                <a:cubicBezTo>
                  <a:pt x="5101" y="5546"/>
                  <a:pt x="5072" y="5590"/>
                  <a:pt x="5072" y="5590"/>
                </a:cubicBezTo>
                <a:cubicBezTo>
                  <a:pt x="5057" y="5604"/>
                  <a:pt x="5043" y="5604"/>
                  <a:pt x="5029" y="5604"/>
                </a:cubicBezTo>
                <a:cubicBezTo>
                  <a:pt x="5029" y="5604"/>
                  <a:pt x="5014" y="5618"/>
                  <a:pt x="5014" y="5647"/>
                </a:cubicBezTo>
                <a:lnTo>
                  <a:pt x="5029" y="5661"/>
                </a:lnTo>
                <a:lnTo>
                  <a:pt x="5029" y="5676"/>
                </a:lnTo>
                <a:cubicBezTo>
                  <a:pt x="5043" y="5690"/>
                  <a:pt x="5029" y="5733"/>
                  <a:pt x="5029" y="5748"/>
                </a:cubicBezTo>
                <a:cubicBezTo>
                  <a:pt x="5014" y="5748"/>
                  <a:pt x="4971" y="5676"/>
                  <a:pt x="4971" y="5647"/>
                </a:cubicBezTo>
                <a:cubicBezTo>
                  <a:pt x="4959" y="5624"/>
                  <a:pt x="4948" y="5600"/>
                  <a:pt x="4936" y="5600"/>
                </a:cubicBezTo>
                <a:cubicBezTo>
                  <a:pt x="4933" y="5600"/>
                  <a:pt x="4931" y="5601"/>
                  <a:pt x="4928" y="5604"/>
                </a:cubicBezTo>
                <a:lnTo>
                  <a:pt x="4914" y="5590"/>
                </a:lnTo>
                <a:lnTo>
                  <a:pt x="4899" y="5590"/>
                </a:lnTo>
                <a:cubicBezTo>
                  <a:pt x="4885" y="5575"/>
                  <a:pt x="4885" y="5561"/>
                  <a:pt x="4885" y="5546"/>
                </a:cubicBezTo>
                <a:cubicBezTo>
                  <a:pt x="4885" y="5543"/>
                  <a:pt x="4886" y="5542"/>
                  <a:pt x="4888" y="5542"/>
                </a:cubicBezTo>
                <a:cubicBezTo>
                  <a:pt x="4894" y="5542"/>
                  <a:pt x="4907" y="5551"/>
                  <a:pt x="4917" y="5551"/>
                </a:cubicBezTo>
                <a:cubicBezTo>
                  <a:pt x="4921" y="5551"/>
                  <a:pt x="4925" y="5549"/>
                  <a:pt x="4928" y="5546"/>
                </a:cubicBezTo>
                <a:cubicBezTo>
                  <a:pt x="4931" y="5543"/>
                  <a:pt x="4936" y="5542"/>
                  <a:pt x="4942" y="5542"/>
                </a:cubicBezTo>
                <a:cubicBezTo>
                  <a:pt x="4959" y="5542"/>
                  <a:pt x="4986" y="5551"/>
                  <a:pt x="5007" y="5551"/>
                </a:cubicBezTo>
                <a:cubicBezTo>
                  <a:pt x="5015" y="5551"/>
                  <a:pt x="5023" y="5549"/>
                  <a:pt x="5029" y="5546"/>
                </a:cubicBezTo>
                <a:cubicBezTo>
                  <a:pt x="5043" y="5546"/>
                  <a:pt x="5057" y="5532"/>
                  <a:pt x="5043" y="5518"/>
                </a:cubicBezTo>
                <a:cubicBezTo>
                  <a:pt x="5033" y="5518"/>
                  <a:pt x="5056" y="5505"/>
                  <a:pt x="5072" y="5505"/>
                </a:cubicBezTo>
                <a:close/>
                <a:moveTo>
                  <a:pt x="21398" y="5688"/>
                </a:moveTo>
                <a:cubicBezTo>
                  <a:pt x="21396" y="5688"/>
                  <a:pt x="21395" y="5689"/>
                  <a:pt x="21393" y="5690"/>
                </a:cubicBezTo>
                <a:cubicBezTo>
                  <a:pt x="21393" y="5704"/>
                  <a:pt x="21364" y="5733"/>
                  <a:pt x="21336" y="5762"/>
                </a:cubicBezTo>
                <a:lnTo>
                  <a:pt x="21422" y="5762"/>
                </a:lnTo>
                <a:cubicBezTo>
                  <a:pt x="21422" y="5748"/>
                  <a:pt x="21422" y="5748"/>
                  <a:pt x="21422" y="5748"/>
                </a:cubicBezTo>
                <a:cubicBezTo>
                  <a:pt x="21422" y="5735"/>
                  <a:pt x="21410" y="5688"/>
                  <a:pt x="21398" y="5688"/>
                </a:cubicBezTo>
                <a:close/>
                <a:moveTo>
                  <a:pt x="21063" y="5762"/>
                </a:moveTo>
                <a:cubicBezTo>
                  <a:pt x="21077" y="5776"/>
                  <a:pt x="21091" y="5776"/>
                  <a:pt x="21106" y="5776"/>
                </a:cubicBezTo>
                <a:cubicBezTo>
                  <a:pt x="21091" y="5762"/>
                  <a:pt x="21091" y="5762"/>
                  <a:pt x="21091" y="5762"/>
                </a:cubicBezTo>
                <a:close/>
                <a:moveTo>
                  <a:pt x="21652" y="5633"/>
                </a:moveTo>
                <a:cubicBezTo>
                  <a:pt x="21623" y="5676"/>
                  <a:pt x="21594" y="5719"/>
                  <a:pt x="21594" y="5719"/>
                </a:cubicBezTo>
                <a:cubicBezTo>
                  <a:pt x="21594" y="5719"/>
                  <a:pt x="21608" y="5748"/>
                  <a:pt x="21623" y="5762"/>
                </a:cubicBezTo>
                <a:lnTo>
                  <a:pt x="21637" y="5762"/>
                </a:lnTo>
                <a:cubicBezTo>
                  <a:pt x="21666" y="5762"/>
                  <a:pt x="21709" y="5762"/>
                  <a:pt x="21738" y="5776"/>
                </a:cubicBezTo>
                <a:cubicBezTo>
                  <a:pt x="21738" y="5776"/>
                  <a:pt x="21738" y="5762"/>
                  <a:pt x="21738" y="5748"/>
                </a:cubicBezTo>
                <a:cubicBezTo>
                  <a:pt x="21723" y="5733"/>
                  <a:pt x="21709" y="5704"/>
                  <a:pt x="21695" y="5690"/>
                </a:cubicBezTo>
                <a:lnTo>
                  <a:pt x="21652" y="5633"/>
                </a:lnTo>
                <a:close/>
                <a:moveTo>
                  <a:pt x="17990" y="5615"/>
                </a:moveTo>
                <a:cubicBezTo>
                  <a:pt x="17999" y="5615"/>
                  <a:pt x="18031" y="5651"/>
                  <a:pt x="18031" y="5676"/>
                </a:cubicBezTo>
                <a:cubicBezTo>
                  <a:pt x="18038" y="5683"/>
                  <a:pt x="18038" y="5686"/>
                  <a:pt x="18031" y="5686"/>
                </a:cubicBezTo>
                <a:cubicBezTo>
                  <a:pt x="18024" y="5686"/>
                  <a:pt x="18009" y="5683"/>
                  <a:pt x="17988" y="5676"/>
                </a:cubicBezTo>
                <a:lnTo>
                  <a:pt x="17988" y="5762"/>
                </a:lnTo>
                <a:lnTo>
                  <a:pt x="17988" y="5791"/>
                </a:lnTo>
                <a:cubicBezTo>
                  <a:pt x="17959" y="5776"/>
                  <a:pt x="17902" y="5733"/>
                  <a:pt x="17887" y="5704"/>
                </a:cubicBezTo>
                <a:cubicBezTo>
                  <a:pt x="17887" y="5676"/>
                  <a:pt x="17902" y="5676"/>
                  <a:pt x="17916" y="5676"/>
                </a:cubicBezTo>
                <a:lnTo>
                  <a:pt x="17945" y="5690"/>
                </a:lnTo>
                <a:lnTo>
                  <a:pt x="17959" y="5690"/>
                </a:lnTo>
                <a:cubicBezTo>
                  <a:pt x="17974" y="5690"/>
                  <a:pt x="17988" y="5633"/>
                  <a:pt x="17988" y="5618"/>
                </a:cubicBezTo>
                <a:cubicBezTo>
                  <a:pt x="17988" y="5616"/>
                  <a:pt x="17989" y="5615"/>
                  <a:pt x="17990" y="5615"/>
                </a:cubicBezTo>
                <a:close/>
                <a:moveTo>
                  <a:pt x="21752" y="5704"/>
                </a:moveTo>
                <a:cubicBezTo>
                  <a:pt x="21752" y="5733"/>
                  <a:pt x="21752" y="5762"/>
                  <a:pt x="21752" y="5776"/>
                </a:cubicBezTo>
                <a:cubicBezTo>
                  <a:pt x="21767" y="5791"/>
                  <a:pt x="21767" y="5791"/>
                  <a:pt x="21781" y="5791"/>
                </a:cubicBezTo>
                <a:cubicBezTo>
                  <a:pt x="21795" y="5805"/>
                  <a:pt x="21795" y="5805"/>
                  <a:pt x="21810" y="5805"/>
                </a:cubicBezTo>
                <a:lnTo>
                  <a:pt x="21810" y="5791"/>
                </a:lnTo>
                <a:cubicBezTo>
                  <a:pt x="21781" y="5762"/>
                  <a:pt x="21767" y="5733"/>
                  <a:pt x="21752" y="5704"/>
                </a:cubicBezTo>
                <a:close/>
                <a:moveTo>
                  <a:pt x="17715" y="5647"/>
                </a:moveTo>
                <a:cubicBezTo>
                  <a:pt x="17715" y="5659"/>
                  <a:pt x="17757" y="5725"/>
                  <a:pt x="17778" y="5725"/>
                </a:cubicBezTo>
                <a:cubicBezTo>
                  <a:pt x="17782" y="5725"/>
                  <a:pt x="17785" y="5723"/>
                  <a:pt x="17787" y="5719"/>
                </a:cubicBezTo>
                <a:cubicBezTo>
                  <a:pt x="17816" y="5704"/>
                  <a:pt x="17844" y="5690"/>
                  <a:pt x="17844" y="5690"/>
                </a:cubicBezTo>
                <a:cubicBezTo>
                  <a:pt x="17844" y="5690"/>
                  <a:pt x="17844" y="5748"/>
                  <a:pt x="17844" y="5762"/>
                </a:cubicBezTo>
                <a:cubicBezTo>
                  <a:pt x="17844" y="5791"/>
                  <a:pt x="17830" y="5819"/>
                  <a:pt x="17816" y="5819"/>
                </a:cubicBezTo>
                <a:cubicBezTo>
                  <a:pt x="17806" y="5829"/>
                  <a:pt x="17775" y="5846"/>
                  <a:pt x="17753" y="5846"/>
                </a:cubicBezTo>
                <a:cubicBezTo>
                  <a:pt x="17742" y="5846"/>
                  <a:pt x="17734" y="5843"/>
                  <a:pt x="17729" y="5834"/>
                </a:cubicBezTo>
                <a:lnTo>
                  <a:pt x="17715" y="5819"/>
                </a:lnTo>
                <a:lnTo>
                  <a:pt x="17701" y="5776"/>
                </a:lnTo>
                <a:cubicBezTo>
                  <a:pt x="17701" y="5733"/>
                  <a:pt x="17701" y="5676"/>
                  <a:pt x="17701" y="5661"/>
                </a:cubicBezTo>
                <a:lnTo>
                  <a:pt x="17715" y="5647"/>
                </a:lnTo>
                <a:close/>
                <a:moveTo>
                  <a:pt x="16853" y="5805"/>
                </a:moveTo>
                <a:cubicBezTo>
                  <a:pt x="16867" y="5805"/>
                  <a:pt x="16882" y="5819"/>
                  <a:pt x="16882" y="5819"/>
                </a:cubicBezTo>
                <a:lnTo>
                  <a:pt x="16882" y="5848"/>
                </a:lnTo>
                <a:cubicBezTo>
                  <a:pt x="16882" y="5862"/>
                  <a:pt x="16882" y="5877"/>
                  <a:pt x="16896" y="5891"/>
                </a:cubicBezTo>
                <a:cubicBezTo>
                  <a:pt x="16867" y="5877"/>
                  <a:pt x="16867" y="5877"/>
                  <a:pt x="16882" y="5877"/>
                </a:cubicBezTo>
                <a:lnTo>
                  <a:pt x="16839" y="5834"/>
                </a:lnTo>
                <a:cubicBezTo>
                  <a:pt x="16839" y="5834"/>
                  <a:pt x="16853" y="5805"/>
                  <a:pt x="16853" y="5805"/>
                </a:cubicBezTo>
                <a:close/>
                <a:moveTo>
                  <a:pt x="16939" y="5842"/>
                </a:moveTo>
                <a:cubicBezTo>
                  <a:pt x="16947" y="5842"/>
                  <a:pt x="16976" y="5856"/>
                  <a:pt x="16997" y="5877"/>
                </a:cubicBezTo>
                <a:cubicBezTo>
                  <a:pt x="16982" y="5891"/>
                  <a:pt x="16953" y="5891"/>
                  <a:pt x="16939" y="5891"/>
                </a:cubicBezTo>
                <a:cubicBezTo>
                  <a:pt x="16939" y="5877"/>
                  <a:pt x="16939" y="5862"/>
                  <a:pt x="16939" y="5848"/>
                </a:cubicBezTo>
                <a:cubicBezTo>
                  <a:pt x="16935" y="5844"/>
                  <a:pt x="16936" y="5842"/>
                  <a:pt x="16939" y="5842"/>
                </a:cubicBezTo>
                <a:close/>
                <a:moveTo>
                  <a:pt x="17413" y="5661"/>
                </a:moveTo>
                <a:lnTo>
                  <a:pt x="17413" y="5676"/>
                </a:lnTo>
                <a:cubicBezTo>
                  <a:pt x="17442" y="5690"/>
                  <a:pt x="17428" y="5733"/>
                  <a:pt x="17442" y="5762"/>
                </a:cubicBezTo>
                <a:cubicBezTo>
                  <a:pt x="17449" y="5769"/>
                  <a:pt x="17464" y="5773"/>
                  <a:pt x="17476" y="5773"/>
                </a:cubicBezTo>
                <a:cubicBezTo>
                  <a:pt x="17489" y="5773"/>
                  <a:pt x="17499" y="5769"/>
                  <a:pt x="17499" y="5762"/>
                </a:cubicBezTo>
                <a:lnTo>
                  <a:pt x="17514" y="5719"/>
                </a:lnTo>
                <a:cubicBezTo>
                  <a:pt x="17528" y="5726"/>
                  <a:pt x="17550" y="5726"/>
                  <a:pt x="17569" y="5726"/>
                </a:cubicBezTo>
                <a:cubicBezTo>
                  <a:pt x="17589" y="5726"/>
                  <a:pt x="17607" y="5726"/>
                  <a:pt x="17614" y="5733"/>
                </a:cubicBezTo>
                <a:cubicBezTo>
                  <a:pt x="17643" y="5748"/>
                  <a:pt x="17657" y="5748"/>
                  <a:pt x="17672" y="5762"/>
                </a:cubicBezTo>
                <a:cubicBezTo>
                  <a:pt x="17672" y="5776"/>
                  <a:pt x="17672" y="5791"/>
                  <a:pt x="17672" y="5791"/>
                </a:cubicBezTo>
                <a:lnTo>
                  <a:pt x="17643" y="5805"/>
                </a:lnTo>
                <a:cubicBezTo>
                  <a:pt x="17633" y="5815"/>
                  <a:pt x="17608" y="5825"/>
                  <a:pt x="17595" y="5825"/>
                </a:cubicBezTo>
                <a:cubicBezTo>
                  <a:pt x="17589" y="5825"/>
                  <a:pt x="17586" y="5824"/>
                  <a:pt x="17586" y="5819"/>
                </a:cubicBezTo>
                <a:cubicBezTo>
                  <a:pt x="17586" y="5819"/>
                  <a:pt x="17562" y="5879"/>
                  <a:pt x="17547" y="5879"/>
                </a:cubicBezTo>
                <a:cubicBezTo>
                  <a:pt x="17545" y="5879"/>
                  <a:pt x="17544" y="5878"/>
                  <a:pt x="17543" y="5877"/>
                </a:cubicBezTo>
                <a:cubicBezTo>
                  <a:pt x="17514" y="5877"/>
                  <a:pt x="17485" y="5848"/>
                  <a:pt x="17471" y="5834"/>
                </a:cubicBezTo>
                <a:lnTo>
                  <a:pt x="17442" y="5877"/>
                </a:lnTo>
                <a:cubicBezTo>
                  <a:pt x="17428" y="5891"/>
                  <a:pt x="17413" y="5891"/>
                  <a:pt x="17399" y="5906"/>
                </a:cubicBezTo>
                <a:cubicBezTo>
                  <a:pt x="17399" y="5906"/>
                  <a:pt x="17385" y="5891"/>
                  <a:pt x="17385" y="5891"/>
                </a:cubicBezTo>
                <a:cubicBezTo>
                  <a:pt x="17385" y="5891"/>
                  <a:pt x="17385" y="5891"/>
                  <a:pt x="17370" y="5906"/>
                </a:cubicBezTo>
                <a:lnTo>
                  <a:pt x="17327" y="5906"/>
                </a:lnTo>
                <a:cubicBezTo>
                  <a:pt x="17313" y="5920"/>
                  <a:pt x="17313" y="5920"/>
                  <a:pt x="17313" y="5920"/>
                </a:cubicBezTo>
                <a:cubicBezTo>
                  <a:pt x="17298" y="5906"/>
                  <a:pt x="17284" y="5891"/>
                  <a:pt x="17270" y="5877"/>
                </a:cubicBezTo>
                <a:cubicBezTo>
                  <a:pt x="17268" y="5875"/>
                  <a:pt x="17266" y="5874"/>
                  <a:pt x="17264" y="5874"/>
                </a:cubicBezTo>
                <a:cubicBezTo>
                  <a:pt x="17252" y="5874"/>
                  <a:pt x="17241" y="5910"/>
                  <a:pt x="17241" y="5934"/>
                </a:cubicBezTo>
                <a:cubicBezTo>
                  <a:pt x="17241" y="5934"/>
                  <a:pt x="17241" y="5934"/>
                  <a:pt x="17241" y="5920"/>
                </a:cubicBezTo>
                <a:lnTo>
                  <a:pt x="17212" y="5920"/>
                </a:lnTo>
                <a:lnTo>
                  <a:pt x="17198" y="5906"/>
                </a:lnTo>
                <a:cubicBezTo>
                  <a:pt x="17198" y="5920"/>
                  <a:pt x="17198" y="5920"/>
                  <a:pt x="17198" y="5920"/>
                </a:cubicBezTo>
                <a:lnTo>
                  <a:pt x="17183" y="5920"/>
                </a:lnTo>
                <a:cubicBezTo>
                  <a:pt x="17169" y="5934"/>
                  <a:pt x="17140" y="5949"/>
                  <a:pt x="17126" y="5949"/>
                </a:cubicBezTo>
                <a:lnTo>
                  <a:pt x="17083" y="5949"/>
                </a:lnTo>
                <a:lnTo>
                  <a:pt x="17054" y="5934"/>
                </a:lnTo>
                <a:cubicBezTo>
                  <a:pt x="17054" y="5934"/>
                  <a:pt x="17054" y="5920"/>
                  <a:pt x="17054" y="5920"/>
                </a:cubicBezTo>
                <a:cubicBezTo>
                  <a:pt x="17112" y="5906"/>
                  <a:pt x="17183" y="5877"/>
                  <a:pt x="17270" y="5848"/>
                </a:cubicBezTo>
                <a:cubicBezTo>
                  <a:pt x="17241" y="5848"/>
                  <a:pt x="17227" y="5848"/>
                  <a:pt x="17212" y="5862"/>
                </a:cubicBezTo>
                <a:lnTo>
                  <a:pt x="17212" y="5862"/>
                </a:lnTo>
                <a:cubicBezTo>
                  <a:pt x="17227" y="5848"/>
                  <a:pt x="17241" y="5848"/>
                  <a:pt x="17270" y="5834"/>
                </a:cubicBezTo>
                <a:lnTo>
                  <a:pt x="17270" y="5791"/>
                </a:lnTo>
                <a:cubicBezTo>
                  <a:pt x="17277" y="5767"/>
                  <a:pt x="17281" y="5756"/>
                  <a:pt x="17287" y="5756"/>
                </a:cubicBezTo>
                <a:cubicBezTo>
                  <a:pt x="17293" y="5756"/>
                  <a:pt x="17300" y="5763"/>
                  <a:pt x="17313" y="5776"/>
                </a:cubicBezTo>
                <a:cubicBezTo>
                  <a:pt x="17313" y="5791"/>
                  <a:pt x="17341" y="5791"/>
                  <a:pt x="17341" y="5805"/>
                </a:cubicBezTo>
                <a:cubicBezTo>
                  <a:pt x="17341" y="5819"/>
                  <a:pt x="17341" y="5819"/>
                  <a:pt x="17341" y="5819"/>
                </a:cubicBezTo>
                <a:cubicBezTo>
                  <a:pt x="17370" y="5819"/>
                  <a:pt x="17399" y="5805"/>
                  <a:pt x="17413" y="5805"/>
                </a:cubicBezTo>
                <a:lnTo>
                  <a:pt x="17413" y="5791"/>
                </a:lnTo>
                <a:lnTo>
                  <a:pt x="17370" y="5733"/>
                </a:lnTo>
                <a:cubicBezTo>
                  <a:pt x="17385" y="5690"/>
                  <a:pt x="17399" y="5661"/>
                  <a:pt x="17413" y="5661"/>
                </a:cubicBezTo>
                <a:close/>
                <a:moveTo>
                  <a:pt x="13893" y="5848"/>
                </a:moveTo>
                <a:cubicBezTo>
                  <a:pt x="13951" y="5848"/>
                  <a:pt x="13936" y="5862"/>
                  <a:pt x="13850" y="5891"/>
                </a:cubicBezTo>
                <a:lnTo>
                  <a:pt x="13807" y="5949"/>
                </a:lnTo>
                <a:lnTo>
                  <a:pt x="13793" y="5963"/>
                </a:lnTo>
                <a:cubicBezTo>
                  <a:pt x="13764" y="5963"/>
                  <a:pt x="13836" y="5848"/>
                  <a:pt x="13893" y="5848"/>
                </a:cubicBezTo>
                <a:close/>
                <a:moveTo>
                  <a:pt x="17040" y="5920"/>
                </a:moveTo>
                <a:cubicBezTo>
                  <a:pt x="17040" y="5934"/>
                  <a:pt x="17040" y="5934"/>
                  <a:pt x="17040" y="5934"/>
                </a:cubicBezTo>
                <a:cubicBezTo>
                  <a:pt x="17040" y="5949"/>
                  <a:pt x="17040" y="5949"/>
                  <a:pt x="17040" y="5963"/>
                </a:cubicBezTo>
                <a:cubicBezTo>
                  <a:pt x="17025" y="5949"/>
                  <a:pt x="17011" y="5949"/>
                  <a:pt x="16997" y="5934"/>
                </a:cubicBezTo>
                <a:lnTo>
                  <a:pt x="16982" y="5934"/>
                </a:lnTo>
                <a:cubicBezTo>
                  <a:pt x="16997" y="5934"/>
                  <a:pt x="17011" y="5934"/>
                  <a:pt x="17040" y="5920"/>
                </a:cubicBezTo>
                <a:close/>
                <a:moveTo>
                  <a:pt x="8434" y="5963"/>
                </a:moveTo>
                <a:cubicBezTo>
                  <a:pt x="8434" y="5963"/>
                  <a:pt x="8434" y="5963"/>
                  <a:pt x="8434" y="5963"/>
                </a:cubicBezTo>
                <a:lnTo>
                  <a:pt x="8434" y="5963"/>
                </a:lnTo>
                <a:close/>
                <a:moveTo>
                  <a:pt x="9281" y="5791"/>
                </a:moveTo>
                <a:lnTo>
                  <a:pt x="9296" y="5819"/>
                </a:lnTo>
                <a:cubicBezTo>
                  <a:pt x="9296" y="5834"/>
                  <a:pt x="9296" y="5848"/>
                  <a:pt x="9296" y="5862"/>
                </a:cubicBezTo>
                <a:cubicBezTo>
                  <a:pt x="9281" y="5877"/>
                  <a:pt x="9224" y="5949"/>
                  <a:pt x="9210" y="5963"/>
                </a:cubicBezTo>
                <a:lnTo>
                  <a:pt x="9210" y="5977"/>
                </a:lnTo>
                <a:cubicBezTo>
                  <a:pt x="9210" y="5977"/>
                  <a:pt x="9166" y="5949"/>
                  <a:pt x="9166" y="5934"/>
                </a:cubicBezTo>
                <a:cubicBezTo>
                  <a:pt x="9166" y="5927"/>
                  <a:pt x="9159" y="5924"/>
                  <a:pt x="9150" y="5924"/>
                </a:cubicBezTo>
                <a:cubicBezTo>
                  <a:pt x="9141" y="5924"/>
                  <a:pt x="9131" y="5927"/>
                  <a:pt x="9123" y="5934"/>
                </a:cubicBezTo>
                <a:cubicBezTo>
                  <a:pt x="9120" y="5936"/>
                  <a:pt x="9117" y="5937"/>
                  <a:pt x="9112" y="5937"/>
                </a:cubicBezTo>
                <a:cubicBezTo>
                  <a:pt x="9080" y="5937"/>
                  <a:pt x="9023" y="5890"/>
                  <a:pt x="9023" y="5877"/>
                </a:cubicBezTo>
                <a:cubicBezTo>
                  <a:pt x="9023" y="5877"/>
                  <a:pt x="9052" y="5819"/>
                  <a:pt x="9066" y="5805"/>
                </a:cubicBezTo>
                <a:cubicBezTo>
                  <a:pt x="9066" y="5791"/>
                  <a:pt x="9080" y="5791"/>
                  <a:pt x="9095" y="5791"/>
                </a:cubicBezTo>
                <a:lnTo>
                  <a:pt x="9095" y="5805"/>
                </a:lnTo>
                <a:lnTo>
                  <a:pt x="9095" y="5877"/>
                </a:lnTo>
                <a:cubicBezTo>
                  <a:pt x="9138" y="5848"/>
                  <a:pt x="9210" y="5819"/>
                  <a:pt x="9281" y="5791"/>
                </a:cubicBezTo>
                <a:close/>
                <a:moveTo>
                  <a:pt x="16594" y="5776"/>
                </a:moveTo>
                <a:cubicBezTo>
                  <a:pt x="16623" y="5776"/>
                  <a:pt x="16666" y="5805"/>
                  <a:pt x="16666" y="5834"/>
                </a:cubicBezTo>
                <a:cubicBezTo>
                  <a:pt x="16666" y="5848"/>
                  <a:pt x="16666" y="5891"/>
                  <a:pt x="16666" y="5906"/>
                </a:cubicBezTo>
                <a:cubicBezTo>
                  <a:pt x="16681" y="5906"/>
                  <a:pt x="16709" y="5934"/>
                  <a:pt x="16709" y="5934"/>
                </a:cubicBezTo>
                <a:cubicBezTo>
                  <a:pt x="16709" y="5949"/>
                  <a:pt x="16709" y="5963"/>
                  <a:pt x="16709" y="5963"/>
                </a:cubicBezTo>
                <a:lnTo>
                  <a:pt x="16652" y="5963"/>
                </a:lnTo>
                <a:cubicBezTo>
                  <a:pt x="16652" y="5963"/>
                  <a:pt x="16637" y="5977"/>
                  <a:pt x="16637" y="5977"/>
                </a:cubicBezTo>
                <a:cubicBezTo>
                  <a:pt x="16623" y="5977"/>
                  <a:pt x="16623" y="5977"/>
                  <a:pt x="16623" y="5963"/>
                </a:cubicBezTo>
                <a:cubicBezTo>
                  <a:pt x="16623" y="5949"/>
                  <a:pt x="16609" y="5949"/>
                  <a:pt x="16609" y="5949"/>
                </a:cubicBezTo>
                <a:cubicBezTo>
                  <a:pt x="16606" y="5951"/>
                  <a:pt x="16604" y="5952"/>
                  <a:pt x="16602" y="5952"/>
                </a:cubicBezTo>
                <a:cubicBezTo>
                  <a:pt x="16595" y="5952"/>
                  <a:pt x="16597" y="5927"/>
                  <a:pt x="16609" y="5891"/>
                </a:cubicBezTo>
                <a:cubicBezTo>
                  <a:pt x="16609" y="5848"/>
                  <a:pt x="16580" y="5776"/>
                  <a:pt x="16594" y="5776"/>
                </a:cubicBezTo>
                <a:close/>
                <a:moveTo>
                  <a:pt x="16910" y="5963"/>
                </a:moveTo>
                <a:cubicBezTo>
                  <a:pt x="16910" y="5977"/>
                  <a:pt x="16896" y="5992"/>
                  <a:pt x="16896" y="5992"/>
                </a:cubicBezTo>
                <a:cubicBezTo>
                  <a:pt x="16896" y="5996"/>
                  <a:pt x="16895" y="5998"/>
                  <a:pt x="16893" y="5998"/>
                </a:cubicBezTo>
                <a:cubicBezTo>
                  <a:pt x="16889" y="5998"/>
                  <a:pt x="16882" y="5988"/>
                  <a:pt x="16882" y="5977"/>
                </a:cubicBezTo>
                <a:cubicBezTo>
                  <a:pt x="16882" y="5977"/>
                  <a:pt x="16896" y="5963"/>
                  <a:pt x="16910" y="5963"/>
                </a:cubicBezTo>
                <a:close/>
                <a:moveTo>
                  <a:pt x="8664" y="5704"/>
                </a:moveTo>
                <a:cubicBezTo>
                  <a:pt x="8692" y="5719"/>
                  <a:pt x="8735" y="5748"/>
                  <a:pt x="8735" y="5748"/>
                </a:cubicBezTo>
                <a:cubicBezTo>
                  <a:pt x="8750" y="5748"/>
                  <a:pt x="8735" y="5776"/>
                  <a:pt x="8721" y="5805"/>
                </a:cubicBezTo>
                <a:lnTo>
                  <a:pt x="8779" y="5805"/>
                </a:lnTo>
                <a:cubicBezTo>
                  <a:pt x="8793" y="5819"/>
                  <a:pt x="8807" y="5834"/>
                  <a:pt x="8807" y="5862"/>
                </a:cubicBezTo>
                <a:cubicBezTo>
                  <a:pt x="8822" y="5891"/>
                  <a:pt x="8836" y="5906"/>
                  <a:pt x="8850" y="5934"/>
                </a:cubicBezTo>
                <a:lnTo>
                  <a:pt x="8865" y="5949"/>
                </a:lnTo>
                <a:cubicBezTo>
                  <a:pt x="8850" y="5963"/>
                  <a:pt x="8836" y="5977"/>
                  <a:pt x="8822" y="5977"/>
                </a:cubicBezTo>
                <a:cubicBezTo>
                  <a:pt x="8793" y="5906"/>
                  <a:pt x="8764" y="5862"/>
                  <a:pt x="8707" y="5834"/>
                </a:cubicBezTo>
                <a:cubicBezTo>
                  <a:pt x="8692" y="5862"/>
                  <a:pt x="8678" y="5906"/>
                  <a:pt x="8692" y="5906"/>
                </a:cubicBezTo>
                <a:cubicBezTo>
                  <a:pt x="8707" y="5934"/>
                  <a:pt x="8649" y="5949"/>
                  <a:pt x="8620" y="5963"/>
                </a:cubicBezTo>
                <a:lnTo>
                  <a:pt x="8534" y="5963"/>
                </a:lnTo>
                <a:lnTo>
                  <a:pt x="8506" y="5977"/>
                </a:lnTo>
                <a:cubicBezTo>
                  <a:pt x="8497" y="5986"/>
                  <a:pt x="8484" y="5994"/>
                  <a:pt x="8472" y="5994"/>
                </a:cubicBezTo>
                <a:cubicBezTo>
                  <a:pt x="8463" y="5994"/>
                  <a:pt x="8454" y="5990"/>
                  <a:pt x="8448" y="5977"/>
                </a:cubicBezTo>
                <a:lnTo>
                  <a:pt x="8434" y="5963"/>
                </a:lnTo>
                <a:cubicBezTo>
                  <a:pt x="8423" y="5995"/>
                  <a:pt x="8412" y="6012"/>
                  <a:pt x="8401" y="6012"/>
                </a:cubicBezTo>
                <a:cubicBezTo>
                  <a:pt x="8398" y="6012"/>
                  <a:pt x="8394" y="6010"/>
                  <a:pt x="8391" y="6006"/>
                </a:cubicBezTo>
                <a:lnTo>
                  <a:pt x="8391" y="5992"/>
                </a:lnTo>
                <a:cubicBezTo>
                  <a:pt x="8362" y="5963"/>
                  <a:pt x="8376" y="5949"/>
                  <a:pt x="8391" y="5920"/>
                </a:cubicBezTo>
                <a:lnTo>
                  <a:pt x="8405" y="5920"/>
                </a:lnTo>
                <a:cubicBezTo>
                  <a:pt x="8419" y="5920"/>
                  <a:pt x="8462" y="5920"/>
                  <a:pt x="8506" y="5934"/>
                </a:cubicBezTo>
                <a:lnTo>
                  <a:pt x="8534" y="5891"/>
                </a:lnTo>
                <a:cubicBezTo>
                  <a:pt x="8544" y="5881"/>
                  <a:pt x="8555" y="5871"/>
                  <a:pt x="8565" y="5871"/>
                </a:cubicBezTo>
                <a:cubicBezTo>
                  <a:pt x="8569" y="5871"/>
                  <a:pt x="8573" y="5873"/>
                  <a:pt x="8577" y="5877"/>
                </a:cubicBezTo>
                <a:cubicBezTo>
                  <a:pt x="8606" y="5877"/>
                  <a:pt x="8635" y="5862"/>
                  <a:pt x="8649" y="5805"/>
                </a:cubicBezTo>
                <a:lnTo>
                  <a:pt x="8678" y="5805"/>
                </a:lnTo>
                <a:cubicBezTo>
                  <a:pt x="8678" y="5805"/>
                  <a:pt x="8678" y="5791"/>
                  <a:pt x="8664" y="5776"/>
                </a:cubicBezTo>
                <a:cubicBezTo>
                  <a:pt x="8664" y="5762"/>
                  <a:pt x="8649" y="5748"/>
                  <a:pt x="8649" y="5733"/>
                </a:cubicBezTo>
                <a:lnTo>
                  <a:pt x="8664" y="5704"/>
                </a:lnTo>
                <a:close/>
                <a:moveTo>
                  <a:pt x="16436" y="5992"/>
                </a:moveTo>
                <a:cubicBezTo>
                  <a:pt x="16436" y="5992"/>
                  <a:pt x="16436" y="5992"/>
                  <a:pt x="16451" y="6006"/>
                </a:cubicBezTo>
                <a:cubicBezTo>
                  <a:pt x="16436" y="6006"/>
                  <a:pt x="16422" y="6006"/>
                  <a:pt x="16422" y="6020"/>
                </a:cubicBezTo>
                <a:lnTo>
                  <a:pt x="16422" y="6020"/>
                </a:lnTo>
                <a:cubicBezTo>
                  <a:pt x="16422" y="6006"/>
                  <a:pt x="16436" y="5992"/>
                  <a:pt x="16436" y="5992"/>
                </a:cubicBezTo>
                <a:close/>
                <a:moveTo>
                  <a:pt x="15258" y="6006"/>
                </a:moveTo>
                <a:cubicBezTo>
                  <a:pt x="15258" y="6006"/>
                  <a:pt x="15287" y="6006"/>
                  <a:pt x="15316" y="6021"/>
                </a:cubicBezTo>
                <a:cubicBezTo>
                  <a:pt x="15301" y="6035"/>
                  <a:pt x="15301" y="6035"/>
                  <a:pt x="15287" y="6035"/>
                </a:cubicBezTo>
                <a:lnTo>
                  <a:pt x="15244" y="6035"/>
                </a:lnTo>
                <a:cubicBezTo>
                  <a:pt x="15244" y="6035"/>
                  <a:pt x="15244" y="6006"/>
                  <a:pt x="15244" y="6006"/>
                </a:cubicBezTo>
                <a:close/>
                <a:moveTo>
                  <a:pt x="8161" y="5992"/>
                </a:moveTo>
                <a:cubicBezTo>
                  <a:pt x="8175" y="5992"/>
                  <a:pt x="8175" y="6035"/>
                  <a:pt x="8161" y="6078"/>
                </a:cubicBezTo>
                <a:lnTo>
                  <a:pt x="8118" y="6064"/>
                </a:lnTo>
                <a:cubicBezTo>
                  <a:pt x="8103" y="6064"/>
                  <a:pt x="8089" y="6064"/>
                  <a:pt x="8075" y="6049"/>
                </a:cubicBezTo>
                <a:cubicBezTo>
                  <a:pt x="8060" y="6049"/>
                  <a:pt x="8060" y="6035"/>
                  <a:pt x="8060" y="6021"/>
                </a:cubicBezTo>
                <a:lnTo>
                  <a:pt x="8060" y="6006"/>
                </a:lnTo>
                <a:cubicBezTo>
                  <a:pt x="8060" y="6006"/>
                  <a:pt x="8132" y="5992"/>
                  <a:pt x="8161" y="5992"/>
                </a:cubicBezTo>
                <a:close/>
                <a:moveTo>
                  <a:pt x="13304" y="5992"/>
                </a:moveTo>
                <a:lnTo>
                  <a:pt x="13304" y="6021"/>
                </a:lnTo>
                <a:lnTo>
                  <a:pt x="13319" y="6049"/>
                </a:lnTo>
                <a:cubicBezTo>
                  <a:pt x="13347" y="6078"/>
                  <a:pt x="13333" y="6092"/>
                  <a:pt x="13319" y="6092"/>
                </a:cubicBezTo>
                <a:cubicBezTo>
                  <a:pt x="13313" y="6089"/>
                  <a:pt x="13306" y="6088"/>
                  <a:pt x="13298" y="6088"/>
                </a:cubicBezTo>
                <a:cubicBezTo>
                  <a:pt x="13269" y="6088"/>
                  <a:pt x="13230" y="6107"/>
                  <a:pt x="13218" y="6107"/>
                </a:cubicBezTo>
                <a:lnTo>
                  <a:pt x="13218" y="6092"/>
                </a:lnTo>
                <a:cubicBezTo>
                  <a:pt x="13232" y="6064"/>
                  <a:pt x="13261" y="6021"/>
                  <a:pt x="13304" y="5992"/>
                </a:cubicBezTo>
                <a:close/>
                <a:moveTo>
                  <a:pt x="7599" y="5909"/>
                </a:moveTo>
                <a:cubicBezTo>
                  <a:pt x="7604" y="5909"/>
                  <a:pt x="7615" y="5913"/>
                  <a:pt x="7629" y="5920"/>
                </a:cubicBezTo>
                <a:lnTo>
                  <a:pt x="7644" y="5992"/>
                </a:lnTo>
                <a:lnTo>
                  <a:pt x="7644" y="6021"/>
                </a:lnTo>
                <a:cubicBezTo>
                  <a:pt x="7687" y="6078"/>
                  <a:pt x="7701" y="6107"/>
                  <a:pt x="7687" y="6121"/>
                </a:cubicBezTo>
                <a:cubicBezTo>
                  <a:pt x="7658" y="6121"/>
                  <a:pt x="7600" y="6064"/>
                  <a:pt x="7586" y="6049"/>
                </a:cubicBezTo>
                <a:cubicBezTo>
                  <a:pt x="7572" y="6021"/>
                  <a:pt x="7615" y="5949"/>
                  <a:pt x="7600" y="5920"/>
                </a:cubicBezTo>
                <a:cubicBezTo>
                  <a:pt x="7593" y="5913"/>
                  <a:pt x="7593" y="5909"/>
                  <a:pt x="7599" y="5909"/>
                </a:cubicBezTo>
                <a:close/>
                <a:moveTo>
                  <a:pt x="14321" y="6101"/>
                </a:moveTo>
                <a:cubicBezTo>
                  <a:pt x="14331" y="6101"/>
                  <a:pt x="14339" y="6114"/>
                  <a:pt x="14339" y="6135"/>
                </a:cubicBezTo>
                <a:lnTo>
                  <a:pt x="14296" y="6135"/>
                </a:lnTo>
                <a:cubicBezTo>
                  <a:pt x="14296" y="6121"/>
                  <a:pt x="14310" y="6121"/>
                  <a:pt x="14310" y="6107"/>
                </a:cubicBezTo>
                <a:cubicBezTo>
                  <a:pt x="14314" y="6103"/>
                  <a:pt x="14318" y="6101"/>
                  <a:pt x="14321" y="6101"/>
                </a:cubicBezTo>
                <a:close/>
                <a:moveTo>
                  <a:pt x="7366" y="5958"/>
                </a:moveTo>
                <a:cubicBezTo>
                  <a:pt x="7377" y="5958"/>
                  <a:pt x="7388" y="5977"/>
                  <a:pt x="7399" y="6021"/>
                </a:cubicBezTo>
                <a:lnTo>
                  <a:pt x="7414" y="6049"/>
                </a:lnTo>
                <a:cubicBezTo>
                  <a:pt x="7414" y="6064"/>
                  <a:pt x="7428" y="6078"/>
                  <a:pt x="7428" y="6078"/>
                </a:cubicBezTo>
                <a:cubicBezTo>
                  <a:pt x="7471" y="6092"/>
                  <a:pt x="7457" y="6107"/>
                  <a:pt x="7442" y="6121"/>
                </a:cubicBezTo>
                <a:lnTo>
                  <a:pt x="7414" y="6135"/>
                </a:lnTo>
                <a:cubicBezTo>
                  <a:pt x="7405" y="6140"/>
                  <a:pt x="7396" y="6141"/>
                  <a:pt x="7386" y="6141"/>
                </a:cubicBezTo>
                <a:cubicBezTo>
                  <a:pt x="7363" y="6141"/>
                  <a:pt x="7342" y="6131"/>
                  <a:pt x="7342" y="6121"/>
                </a:cubicBezTo>
                <a:cubicBezTo>
                  <a:pt x="7327" y="6107"/>
                  <a:pt x="7342" y="5992"/>
                  <a:pt x="7356" y="5963"/>
                </a:cubicBezTo>
                <a:cubicBezTo>
                  <a:pt x="7360" y="5960"/>
                  <a:pt x="7363" y="5958"/>
                  <a:pt x="7366" y="5958"/>
                </a:cubicBezTo>
                <a:close/>
                <a:moveTo>
                  <a:pt x="7973" y="6126"/>
                </a:moveTo>
                <a:cubicBezTo>
                  <a:pt x="7981" y="6126"/>
                  <a:pt x="7991" y="6130"/>
                  <a:pt x="8003" y="6135"/>
                </a:cubicBezTo>
                <a:cubicBezTo>
                  <a:pt x="8003" y="6150"/>
                  <a:pt x="8017" y="6179"/>
                  <a:pt x="8017" y="6193"/>
                </a:cubicBezTo>
                <a:cubicBezTo>
                  <a:pt x="8003" y="6193"/>
                  <a:pt x="7988" y="6179"/>
                  <a:pt x="7974" y="6179"/>
                </a:cubicBezTo>
                <a:lnTo>
                  <a:pt x="7945" y="6164"/>
                </a:lnTo>
                <a:cubicBezTo>
                  <a:pt x="7945" y="6150"/>
                  <a:pt x="7945" y="6150"/>
                  <a:pt x="7945" y="6150"/>
                </a:cubicBezTo>
                <a:cubicBezTo>
                  <a:pt x="7954" y="6133"/>
                  <a:pt x="7962" y="6126"/>
                  <a:pt x="7973" y="6126"/>
                </a:cubicBezTo>
                <a:close/>
                <a:moveTo>
                  <a:pt x="6365" y="6078"/>
                </a:moveTo>
                <a:lnTo>
                  <a:pt x="6394" y="6092"/>
                </a:lnTo>
                <a:lnTo>
                  <a:pt x="6408" y="6107"/>
                </a:lnTo>
                <a:cubicBezTo>
                  <a:pt x="6437" y="6107"/>
                  <a:pt x="6465" y="6150"/>
                  <a:pt x="6480" y="6164"/>
                </a:cubicBezTo>
                <a:cubicBezTo>
                  <a:pt x="6451" y="6164"/>
                  <a:pt x="6408" y="6193"/>
                  <a:pt x="6379" y="6207"/>
                </a:cubicBezTo>
                <a:lnTo>
                  <a:pt x="6307" y="6207"/>
                </a:lnTo>
                <a:cubicBezTo>
                  <a:pt x="6293" y="6179"/>
                  <a:pt x="6293" y="6150"/>
                  <a:pt x="6307" y="6150"/>
                </a:cubicBezTo>
                <a:cubicBezTo>
                  <a:pt x="6307" y="6150"/>
                  <a:pt x="6336" y="6179"/>
                  <a:pt x="6350" y="6193"/>
                </a:cubicBezTo>
                <a:lnTo>
                  <a:pt x="6365" y="6150"/>
                </a:lnTo>
                <a:lnTo>
                  <a:pt x="6379" y="6135"/>
                </a:lnTo>
                <a:cubicBezTo>
                  <a:pt x="6350" y="6107"/>
                  <a:pt x="6350" y="6078"/>
                  <a:pt x="6365" y="6078"/>
                </a:cubicBezTo>
                <a:close/>
                <a:moveTo>
                  <a:pt x="5934" y="6078"/>
                </a:moveTo>
                <a:cubicBezTo>
                  <a:pt x="5991" y="6078"/>
                  <a:pt x="6049" y="6107"/>
                  <a:pt x="6049" y="6135"/>
                </a:cubicBezTo>
                <a:cubicBezTo>
                  <a:pt x="6049" y="6150"/>
                  <a:pt x="6049" y="6193"/>
                  <a:pt x="6034" y="6222"/>
                </a:cubicBezTo>
                <a:cubicBezTo>
                  <a:pt x="6034" y="6222"/>
                  <a:pt x="6034" y="6207"/>
                  <a:pt x="6020" y="6207"/>
                </a:cubicBezTo>
                <a:lnTo>
                  <a:pt x="5934" y="6207"/>
                </a:lnTo>
                <a:cubicBezTo>
                  <a:pt x="5948" y="6193"/>
                  <a:pt x="5948" y="6193"/>
                  <a:pt x="5948" y="6193"/>
                </a:cubicBezTo>
                <a:lnTo>
                  <a:pt x="5934" y="6078"/>
                </a:lnTo>
                <a:close/>
                <a:moveTo>
                  <a:pt x="4238" y="6236"/>
                </a:moveTo>
                <a:cubicBezTo>
                  <a:pt x="4253" y="6250"/>
                  <a:pt x="4267" y="6250"/>
                  <a:pt x="4267" y="6265"/>
                </a:cubicBezTo>
                <a:lnTo>
                  <a:pt x="4267" y="6294"/>
                </a:lnTo>
                <a:cubicBezTo>
                  <a:pt x="4267" y="6308"/>
                  <a:pt x="4267" y="6308"/>
                  <a:pt x="4267" y="6322"/>
                </a:cubicBezTo>
                <a:lnTo>
                  <a:pt x="4238" y="6322"/>
                </a:lnTo>
                <a:cubicBezTo>
                  <a:pt x="4238" y="6294"/>
                  <a:pt x="4238" y="6236"/>
                  <a:pt x="4238" y="6236"/>
                </a:cubicBezTo>
                <a:close/>
                <a:moveTo>
                  <a:pt x="4023" y="6294"/>
                </a:moveTo>
                <a:cubicBezTo>
                  <a:pt x="4080" y="6294"/>
                  <a:pt x="4152" y="6294"/>
                  <a:pt x="4138" y="6322"/>
                </a:cubicBezTo>
                <a:cubicBezTo>
                  <a:pt x="4138" y="6322"/>
                  <a:pt x="4138" y="6322"/>
                  <a:pt x="4138" y="6351"/>
                </a:cubicBezTo>
                <a:lnTo>
                  <a:pt x="4109" y="6351"/>
                </a:lnTo>
                <a:cubicBezTo>
                  <a:pt x="4109" y="6351"/>
                  <a:pt x="4066" y="6322"/>
                  <a:pt x="4023" y="6294"/>
                </a:cubicBezTo>
                <a:close/>
                <a:moveTo>
                  <a:pt x="3898" y="6270"/>
                </a:moveTo>
                <a:cubicBezTo>
                  <a:pt x="3915" y="6270"/>
                  <a:pt x="3940" y="6277"/>
                  <a:pt x="3966" y="6294"/>
                </a:cubicBezTo>
                <a:cubicBezTo>
                  <a:pt x="3922" y="6308"/>
                  <a:pt x="3894" y="6322"/>
                  <a:pt x="3879" y="6337"/>
                </a:cubicBezTo>
                <a:lnTo>
                  <a:pt x="3865" y="6337"/>
                </a:lnTo>
                <a:cubicBezTo>
                  <a:pt x="3851" y="6351"/>
                  <a:pt x="3822" y="6380"/>
                  <a:pt x="3822" y="6380"/>
                </a:cubicBezTo>
                <a:lnTo>
                  <a:pt x="3764" y="6308"/>
                </a:lnTo>
                <a:cubicBezTo>
                  <a:pt x="3764" y="6322"/>
                  <a:pt x="3764" y="6337"/>
                  <a:pt x="3764" y="6351"/>
                </a:cubicBezTo>
                <a:cubicBezTo>
                  <a:pt x="3750" y="6337"/>
                  <a:pt x="3750" y="6322"/>
                  <a:pt x="3750" y="6294"/>
                </a:cubicBezTo>
                <a:lnTo>
                  <a:pt x="3793" y="6294"/>
                </a:lnTo>
                <a:lnTo>
                  <a:pt x="3822" y="6308"/>
                </a:lnTo>
                <a:cubicBezTo>
                  <a:pt x="3827" y="6311"/>
                  <a:pt x="3833" y="6312"/>
                  <a:pt x="3838" y="6312"/>
                </a:cubicBezTo>
                <a:cubicBezTo>
                  <a:pt x="3861" y="6312"/>
                  <a:pt x="3879" y="6291"/>
                  <a:pt x="3879" y="6279"/>
                </a:cubicBezTo>
                <a:cubicBezTo>
                  <a:pt x="3879" y="6273"/>
                  <a:pt x="3887" y="6270"/>
                  <a:pt x="3898" y="6270"/>
                </a:cubicBezTo>
                <a:close/>
                <a:moveTo>
                  <a:pt x="3583" y="6333"/>
                </a:moveTo>
                <a:cubicBezTo>
                  <a:pt x="3586" y="6333"/>
                  <a:pt x="3589" y="6334"/>
                  <a:pt x="3592" y="6337"/>
                </a:cubicBezTo>
                <a:cubicBezTo>
                  <a:pt x="3606" y="6351"/>
                  <a:pt x="3635" y="6365"/>
                  <a:pt x="3649" y="6365"/>
                </a:cubicBezTo>
                <a:cubicBezTo>
                  <a:pt x="3664" y="6365"/>
                  <a:pt x="3664" y="6380"/>
                  <a:pt x="3678" y="6380"/>
                </a:cubicBezTo>
                <a:cubicBezTo>
                  <a:pt x="3673" y="6385"/>
                  <a:pt x="3667" y="6386"/>
                  <a:pt x="3661" y="6386"/>
                </a:cubicBezTo>
                <a:cubicBezTo>
                  <a:pt x="3648" y="6386"/>
                  <a:pt x="3635" y="6380"/>
                  <a:pt x="3635" y="6380"/>
                </a:cubicBezTo>
                <a:cubicBezTo>
                  <a:pt x="3621" y="6380"/>
                  <a:pt x="3578" y="6380"/>
                  <a:pt x="3563" y="6394"/>
                </a:cubicBezTo>
                <a:cubicBezTo>
                  <a:pt x="3563" y="6380"/>
                  <a:pt x="3563" y="6380"/>
                  <a:pt x="3563" y="6380"/>
                </a:cubicBezTo>
                <a:cubicBezTo>
                  <a:pt x="3551" y="6356"/>
                  <a:pt x="3569" y="6333"/>
                  <a:pt x="3583" y="6333"/>
                </a:cubicBezTo>
                <a:close/>
                <a:moveTo>
                  <a:pt x="3434" y="6337"/>
                </a:moveTo>
                <a:cubicBezTo>
                  <a:pt x="3463" y="6337"/>
                  <a:pt x="3477" y="6351"/>
                  <a:pt x="3463" y="6365"/>
                </a:cubicBezTo>
                <a:cubicBezTo>
                  <a:pt x="3463" y="6380"/>
                  <a:pt x="3463" y="6380"/>
                  <a:pt x="3463" y="6394"/>
                </a:cubicBezTo>
                <a:cubicBezTo>
                  <a:pt x="3448" y="6408"/>
                  <a:pt x="3448" y="6408"/>
                  <a:pt x="3434" y="6423"/>
                </a:cubicBezTo>
                <a:cubicBezTo>
                  <a:pt x="3420" y="6423"/>
                  <a:pt x="3420" y="6408"/>
                  <a:pt x="3420" y="6408"/>
                </a:cubicBezTo>
                <a:cubicBezTo>
                  <a:pt x="3376" y="6365"/>
                  <a:pt x="3420" y="6337"/>
                  <a:pt x="3434" y="6337"/>
                </a:cubicBezTo>
                <a:close/>
                <a:moveTo>
                  <a:pt x="3314" y="6345"/>
                </a:moveTo>
                <a:cubicBezTo>
                  <a:pt x="3319" y="6345"/>
                  <a:pt x="3319" y="6355"/>
                  <a:pt x="3319" y="6365"/>
                </a:cubicBezTo>
                <a:cubicBezTo>
                  <a:pt x="3319" y="6378"/>
                  <a:pt x="3295" y="6439"/>
                  <a:pt x="3269" y="6439"/>
                </a:cubicBezTo>
                <a:cubicBezTo>
                  <a:pt x="3267" y="6439"/>
                  <a:pt x="3264" y="6438"/>
                  <a:pt x="3262" y="6437"/>
                </a:cubicBezTo>
                <a:cubicBezTo>
                  <a:pt x="3233" y="6423"/>
                  <a:pt x="3247" y="6380"/>
                  <a:pt x="3262" y="6380"/>
                </a:cubicBezTo>
                <a:cubicBezTo>
                  <a:pt x="3276" y="6380"/>
                  <a:pt x="3290" y="6365"/>
                  <a:pt x="3305" y="6351"/>
                </a:cubicBezTo>
                <a:cubicBezTo>
                  <a:pt x="3309" y="6347"/>
                  <a:pt x="3312" y="6345"/>
                  <a:pt x="3314" y="6345"/>
                </a:cubicBezTo>
                <a:close/>
                <a:moveTo>
                  <a:pt x="2968" y="6361"/>
                </a:moveTo>
                <a:cubicBezTo>
                  <a:pt x="2972" y="6361"/>
                  <a:pt x="2974" y="6362"/>
                  <a:pt x="2974" y="6365"/>
                </a:cubicBezTo>
                <a:cubicBezTo>
                  <a:pt x="2974" y="6380"/>
                  <a:pt x="2960" y="6394"/>
                  <a:pt x="2917" y="6394"/>
                </a:cubicBezTo>
                <a:lnTo>
                  <a:pt x="2917" y="6452"/>
                </a:lnTo>
                <a:cubicBezTo>
                  <a:pt x="2902" y="6452"/>
                  <a:pt x="2902" y="6466"/>
                  <a:pt x="2902" y="6466"/>
                </a:cubicBezTo>
                <a:cubicBezTo>
                  <a:pt x="2888" y="6480"/>
                  <a:pt x="2859" y="6495"/>
                  <a:pt x="2845" y="6509"/>
                </a:cubicBezTo>
                <a:lnTo>
                  <a:pt x="2831" y="6509"/>
                </a:lnTo>
                <a:cubicBezTo>
                  <a:pt x="2831" y="6495"/>
                  <a:pt x="2831" y="6495"/>
                  <a:pt x="2816" y="6495"/>
                </a:cubicBezTo>
                <a:lnTo>
                  <a:pt x="2787" y="6437"/>
                </a:lnTo>
                <a:cubicBezTo>
                  <a:pt x="2787" y="6437"/>
                  <a:pt x="2773" y="6452"/>
                  <a:pt x="2759" y="6452"/>
                </a:cubicBezTo>
                <a:cubicBezTo>
                  <a:pt x="2759" y="6437"/>
                  <a:pt x="2759" y="6437"/>
                  <a:pt x="2759" y="6423"/>
                </a:cubicBezTo>
                <a:lnTo>
                  <a:pt x="2773" y="6423"/>
                </a:lnTo>
                <a:lnTo>
                  <a:pt x="2802" y="6394"/>
                </a:lnTo>
                <a:cubicBezTo>
                  <a:pt x="2831" y="6394"/>
                  <a:pt x="2888" y="6394"/>
                  <a:pt x="2902" y="6380"/>
                </a:cubicBezTo>
                <a:cubicBezTo>
                  <a:pt x="2914" y="6380"/>
                  <a:pt x="2953" y="6361"/>
                  <a:pt x="2968" y="6361"/>
                </a:cubicBezTo>
                <a:close/>
                <a:moveTo>
                  <a:pt x="2572" y="6423"/>
                </a:moveTo>
                <a:cubicBezTo>
                  <a:pt x="2586" y="6423"/>
                  <a:pt x="2644" y="6452"/>
                  <a:pt x="2672" y="6466"/>
                </a:cubicBezTo>
                <a:cubicBezTo>
                  <a:pt x="2672" y="6480"/>
                  <a:pt x="2672" y="6495"/>
                  <a:pt x="2672" y="6523"/>
                </a:cubicBezTo>
                <a:cubicBezTo>
                  <a:pt x="2672" y="6523"/>
                  <a:pt x="2658" y="6523"/>
                  <a:pt x="2629" y="6509"/>
                </a:cubicBezTo>
                <a:cubicBezTo>
                  <a:pt x="2615" y="6480"/>
                  <a:pt x="2572" y="6452"/>
                  <a:pt x="2572" y="6452"/>
                </a:cubicBezTo>
                <a:lnTo>
                  <a:pt x="2572" y="6423"/>
                </a:lnTo>
                <a:close/>
                <a:moveTo>
                  <a:pt x="22844" y="9224"/>
                </a:moveTo>
                <a:lnTo>
                  <a:pt x="22801" y="9282"/>
                </a:lnTo>
                <a:cubicBezTo>
                  <a:pt x="22787" y="9325"/>
                  <a:pt x="22772" y="9325"/>
                  <a:pt x="22772" y="9339"/>
                </a:cubicBezTo>
                <a:cubicBezTo>
                  <a:pt x="22801" y="9354"/>
                  <a:pt x="22873" y="9411"/>
                  <a:pt x="22887" y="9426"/>
                </a:cubicBezTo>
                <a:cubicBezTo>
                  <a:pt x="22895" y="9429"/>
                  <a:pt x="22901" y="9431"/>
                  <a:pt x="22905" y="9431"/>
                </a:cubicBezTo>
                <a:cubicBezTo>
                  <a:pt x="22916" y="9431"/>
                  <a:pt x="22916" y="9418"/>
                  <a:pt x="22916" y="9397"/>
                </a:cubicBezTo>
                <a:cubicBezTo>
                  <a:pt x="22902" y="9368"/>
                  <a:pt x="22858" y="9268"/>
                  <a:pt x="22844" y="9224"/>
                </a:cubicBezTo>
                <a:close/>
                <a:moveTo>
                  <a:pt x="23256" y="9355"/>
                </a:moveTo>
                <a:cubicBezTo>
                  <a:pt x="23254" y="9355"/>
                  <a:pt x="23254" y="9363"/>
                  <a:pt x="23261" y="9382"/>
                </a:cubicBezTo>
                <a:cubicBezTo>
                  <a:pt x="23261" y="9426"/>
                  <a:pt x="23333" y="9469"/>
                  <a:pt x="23361" y="9469"/>
                </a:cubicBezTo>
                <a:lnTo>
                  <a:pt x="23361" y="9426"/>
                </a:lnTo>
                <a:lnTo>
                  <a:pt x="23361" y="9411"/>
                </a:lnTo>
                <a:cubicBezTo>
                  <a:pt x="23369" y="9395"/>
                  <a:pt x="23368" y="9384"/>
                  <a:pt x="23359" y="9384"/>
                </a:cubicBezTo>
                <a:cubicBezTo>
                  <a:pt x="23351" y="9384"/>
                  <a:pt x="23338" y="9392"/>
                  <a:pt x="23318" y="9411"/>
                </a:cubicBezTo>
                <a:lnTo>
                  <a:pt x="23304" y="9397"/>
                </a:lnTo>
                <a:lnTo>
                  <a:pt x="23275" y="9382"/>
                </a:lnTo>
                <a:cubicBezTo>
                  <a:pt x="23267" y="9367"/>
                  <a:pt x="23259" y="9355"/>
                  <a:pt x="23256" y="9355"/>
                </a:cubicBezTo>
                <a:close/>
                <a:moveTo>
                  <a:pt x="1144" y="10775"/>
                </a:moveTo>
                <a:cubicBezTo>
                  <a:pt x="1147" y="10775"/>
                  <a:pt x="1150" y="10779"/>
                  <a:pt x="1150" y="10790"/>
                </a:cubicBezTo>
                <a:lnTo>
                  <a:pt x="1150" y="10805"/>
                </a:lnTo>
                <a:cubicBezTo>
                  <a:pt x="1150" y="10848"/>
                  <a:pt x="1164" y="10877"/>
                  <a:pt x="1193" y="10877"/>
                </a:cubicBezTo>
                <a:cubicBezTo>
                  <a:pt x="1207" y="10905"/>
                  <a:pt x="1193" y="10920"/>
                  <a:pt x="1178" y="10920"/>
                </a:cubicBezTo>
                <a:cubicBezTo>
                  <a:pt x="1164" y="10905"/>
                  <a:pt x="1106" y="10834"/>
                  <a:pt x="1121" y="10805"/>
                </a:cubicBezTo>
                <a:cubicBezTo>
                  <a:pt x="1130" y="10787"/>
                  <a:pt x="1139" y="10775"/>
                  <a:pt x="1144" y="10775"/>
                </a:cubicBezTo>
                <a:close/>
                <a:moveTo>
                  <a:pt x="818" y="11511"/>
                </a:moveTo>
                <a:cubicBezTo>
                  <a:pt x="828" y="11511"/>
                  <a:pt x="838" y="11528"/>
                  <a:pt x="848" y="11538"/>
                </a:cubicBezTo>
                <a:cubicBezTo>
                  <a:pt x="862" y="11552"/>
                  <a:pt x="877" y="11566"/>
                  <a:pt x="877" y="11581"/>
                </a:cubicBezTo>
                <a:cubicBezTo>
                  <a:pt x="862" y="11609"/>
                  <a:pt x="848" y="11652"/>
                  <a:pt x="833" y="11652"/>
                </a:cubicBezTo>
                <a:cubicBezTo>
                  <a:pt x="830" y="11654"/>
                  <a:pt x="826" y="11654"/>
                  <a:pt x="823" y="11654"/>
                </a:cubicBezTo>
                <a:cubicBezTo>
                  <a:pt x="795" y="11654"/>
                  <a:pt x="818" y="11594"/>
                  <a:pt x="805" y="11581"/>
                </a:cubicBezTo>
                <a:cubicBezTo>
                  <a:pt x="790" y="11552"/>
                  <a:pt x="790" y="11552"/>
                  <a:pt x="805" y="11523"/>
                </a:cubicBezTo>
                <a:cubicBezTo>
                  <a:pt x="809" y="11514"/>
                  <a:pt x="814" y="11511"/>
                  <a:pt x="818" y="11511"/>
                </a:cubicBezTo>
                <a:close/>
                <a:moveTo>
                  <a:pt x="1652" y="13132"/>
                </a:moveTo>
                <a:cubicBezTo>
                  <a:pt x="1681" y="13132"/>
                  <a:pt x="1695" y="13147"/>
                  <a:pt x="1710" y="13161"/>
                </a:cubicBezTo>
                <a:cubicBezTo>
                  <a:pt x="1701" y="13169"/>
                  <a:pt x="1693" y="13173"/>
                  <a:pt x="1685" y="13173"/>
                </a:cubicBezTo>
                <a:cubicBezTo>
                  <a:pt x="1667" y="13173"/>
                  <a:pt x="1652" y="13153"/>
                  <a:pt x="1652" y="13132"/>
                </a:cubicBezTo>
                <a:close/>
                <a:moveTo>
                  <a:pt x="21077" y="13535"/>
                </a:moveTo>
                <a:cubicBezTo>
                  <a:pt x="21063" y="13549"/>
                  <a:pt x="21034" y="13549"/>
                  <a:pt x="21019" y="13549"/>
                </a:cubicBezTo>
                <a:cubicBezTo>
                  <a:pt x="21019" y="13563"/>
                  <a:pt x="21019" y="13578"/>
                  <a:pt x="21019" y="13592"/>
                </a:cubicBezTo>
                <a:cubicBezTo>
                  <a:pt x="21005" y="13606"/>
                  <a:pt x="20991" y="13606"/>
                  <a:pt x="20976" y="13621"/>
                </a:cubicBezTo>
                <a:lnTo>
                  <a:pt x="20962" y="13635"/>
                </a:lnTo>
                <a:cubicBezTo>
                  <a:pt x="20962" y="13635"/>
                  <a:pt x="20976" y="13650"/>
                  <a:pt x="20991" y="13664"/>
                </a:cubicBezTo>
                <a:cubicBezTo>
                  <a:pt x="21005" y="13664"/>
                  <a:pt x="21091" y="13578"/>
                  <a:pt x="21077" y="13549"/>
                </a:cubicBezTo>
                <a:cubicBezTo>
                  <a:pt x="21077" y="13549"/>
                  <a:pt x="21077" y="13549"/>
                  <a:pt x="21077" y="13535"/>
                </a:cubicBezTo>
                <a:close/>
                <a:moveTo>
                  <a:pt x="21381" y="13853"/>
                </a:moveTo>
                <a:cubicBezTo>
                  <a:pt x="21355" y="13853"/>
                  <a:pt x="21321" y="13869"/>
                  <a:pt x="21321" y="13879"/>
                </a:cubicBezTo>
                <a:cubicBezTo>
                  <a:pt x="21321" y="13903"/>
                  <a:pt x="21302" y="13926"/>
                  <a:pt x="21287" y="13926"/>
                </a:cubicBezTo>
                <a:cubicBezTo>
                  <a:pt x="21284" y="13926"/>
                  <a:pt x="21281" y="13925"/>
                  <a:pt x="21278" y="13923"/>
                </a:cubicBezTo>
                <a:cubicBezTo>
                  <a:pt x="21277" y="13921"/>
                  <a:pt x="21275" y="13920"/>
                  <a:pt x="21274" y="13920"/>
                </a:cubicBezTo>
                <a:cubicBezTo>
                  <a:pt x="21261" y="13920"/>
                  <a:pt x="21248" y="13973"/>
                  <a:pt x="21235" y="14037"/>
                </a:cubicBezTo>
                <a:lnTo>
                  <a:pt x="21307" y="14023"/>
                </a:lnTo>
                <a:cubicBezTo>
                  <a:pt x="21321" y="14023"/>
                  <a:pt x="21350" y="13994"/>
                  <a:pt x="21364" y="13994"/>
                </a:cubicBezTo>
                <a:lnTo>
                  <a:pt x="21379" y="13994"/>
                </a:lnTo>
                <a:cubicBezTo>
                  <a:pt x="21391" y="14006"/>
                  <a:pt x="21400" y="14011"/>
                  <a:pt x="21407" y="14011"/>
                </a:cubicBezTo>
                <a:cubicBezTo>
                  <a:pt x="21417" y="14011"/>
                  <a:pt x="21422" y="14003"/>
                  <a:pt x="21422" y="13994"/>
                </a:cubicBezTo>
                <a:cubicBezTo>
                  <a:pt x="21422" y="13966"/>
                  <a:pt x="21407" y="13894"/>
                  <a:pt x="21407" y="13865"/>
                </a:cubicBezTo>
                <a:cubicBezTo>
                  <a:pt x="21403" y="13856"/>
                  <a:pt x="21393" y="13853"/>
                  <a:pt x="21381" y="13853"/>
                </a:cubicBezTo>
                <a:close/>
                <a:moveTo>
                  <a:pt x="1753" y="13750"/>
                </a:moveTo>
                <a:cubicBezTo>
                  <a:pt x="1767" y="13750"/>
                  <a:pt x="1839" y="13764"/>
                  <a:pt x="1839" y="13764"/>
                </a:cubicBezTo>
                <a:cubicBezTo>
                  <a:pt x="1839" y="13764"/>
                  <a:pt x="1825" y="13779"/>
                  <a:pt x="1796" y="13779"/>
                </a:cubicBezTo>
                <a:lnTo>
                  <a:pt x="1782" y="13779"/>
                </a:lnTo>
                <a:lnTo>
                  <a:pt x="1710" y="13822"/>
                </a:lnTo>
                <a:cubicBezTo>
                  <a:pt x="1710" y="13923"/>
                  <a:pt x="1739" y="13980"/>
                  <a:pt x="1753" y="13980"/>
                </a:cubicBezTo>
                <a:cubicBezTo>
                  <a:pt x="1757" y="13976"/>
                  <a:pt x="1761" y="13974"/>
                  <a:pt x="1766" y="13974"/>
                </a:cubicBezTo>
                <a:cubicBezTo>
                  <a:pt x="1776" y="13974"/>
                  <a:pt x="1786" y="13984"/>
                  <a:pt x="1796" y="13994"/>
                </a:cubicBezTo>
                <a:lnTo>
                  <a:pt x="1782" y="14037"/>
                </a:lnTo>
                <a:cubicBezTo>
                  <a:pt x="1766" y="14061"/>
                  <a:pt x="1750" y="14072"/>
                  <a:pt x="1734" y="14072"/>
                </a:cubicBezTo>
                <a:cubicBezTo>
                  <a:pt x="1721" y="14072"/>
                  <a:pt x="1708" y="14065"/>
                  <a:pt x="1695" y="14052"/>
                </a:cubicBezTo>
                <a:lnTo>
                  <a:pt x="1681" y="14023"/>
                </a:lnTo>
                <a:cubicBezTo>
                  <a:pt x="1667" y="14009"/>
                  <a:pt x="1638" y="13994"/>
                  <a:pt x="1638" y="13966"/>
                </a:cubicBezTo>
                <a:cubicBezTo>
                  <a:pt x="1624" y="13951"/>
                  <a:pt x="1667" y="13937"/>
                  <a:pt x="1638" y="13894"/>
                </a:cubicBezTo>
                <a:cubicBezTo>
                  <a:pt x="1638" y="13894"/>
                  <a:pt x="1638" y="13879"/>
                  <a:pt x="1652" y="13879"/>
                </a:cubicBezTo>
                <a:lnTo>
                  <a:pt x="1695" y="13836"/>
                </a:lnTo>
                <a:cubicBezTo>
                  <a:pt x="1695" y="13793"/>
                  <a:pt x="1724" y="13750"/>
                  <a:pt x="1753" y="13750"/>
                </a:cubicBezTo>
                <a:close/>
                <a:moveTo>
                  <a:pt x="244" y="14195"/>
                </a:moveTo>
                <a:lnTo>
                  <a:pt x="259" y="14210"/>
                </a:lnTo>
                <a:cubicBezTo>
                  <a:pt x="287" y="14210"/>
                  <a:pt x="273" y="14282"/>
                  <a:pt x="259" y="14310"/>
                </a:cubicBezTo>
                <a:cubicBezTo>
                  <a:pt x="253" y="14321"/>
                  <a:pt x="246" y="14326"/>
                  <a:pt x="238" y="14326"/>
                </a:cubicBezTo>
                <a:cubicBezTo>
                  <a:pt x="225" y="14326"/>
                  <a:pt x="210" y="14314"/>
                  <a:pt x="201" y="14296"/>
                </a:cubicBezTo>
                <a:lnTo>
                  <a:pt x="201" y="14267"/>
                </a:lnTo>
                <a:lnTo>
                  <a:pt x="173" y="14239"/>
                </a:lnTo>
                <a:cubicBezTo>
                  <a:pt x="187" y="14210"/>
                  <a:pt x="216" y="14195"/>
                  <a:pt x="230" y="14195"/>
                </a:cubicBezTo>
                <a:close/>
                <a:moveTo>
                  <a:pt x="604" y="14483"/>
                </a:moveTo>
                <a:cubicBezTo>
                  <a:pt x="604" y="14483"/>
                  <a:pt x="604" y="14497"/>
                  <a:pt x="589" y="14512"/>
                </a:cubicBezTo>
                <a:lnTo>
                  <a:pt x="589" y="14526"/>
                </a:lnTo>
                <a:lnTo>
                  <a:pt x="604" y="14569"/>
                </a:lnTo>
                <a:cubicBezTo>
                  <a:pt x="593" y="14584"/>
                  <a:pt x="580" y="14589"/>
                  <a:pt x="565" y="14589"/>
                </a:cubicBezTo>
                <a:cubicBezTo>
                  <a:pt x="544" y="14589"/>
                  <a:pt x="522" y="14580"/>
                  <a:pt x="504" y="14580"/>
                </a:cubicBezTo>
                <a:cubicBezTo>
                  <a:pt x="498" y="14580"/>
                  <a:pt x="493" y="14581"/>
                  <a:pt x="489" y="14583"/>
                </a:cubicBezTo>
                <a:cubicBezTo>
                  <a:pt x="460" y="14583"/>
                  <a:pt x="446" y="14555"/>
                  <a:pt x="431" y="14540"/>
                </a:cubicBezTo>
                <a:lnTo>
                  <a:pt x="431" y="14526"/>
                </a:lnTo>
                <a:cubicBezTo>
                  <a:pt x="431" y="14526"/>
                  <a:pt x="460" y="14512"/>
                  <a:pt x="460" y="14512"/>
                </a:cubicBezTo>
                <a:cubicBezTo>
                  <a:pt x="489" y="14526"/>
                  <a:pt x="517" y="14540"/>
                  <a:pt x="532" y="14540"/>
                </a:cubicBezTo>
                <a:cubicBezTo>
                  <a:pt x="560" y="14540"/>
                  <a:pt x="575" y="14497"/>
                  <a:pt x="604" y="14483"/>
                </a:cubicBezTo>
                <a:close/>
                <a:moveTo>
                  <a:pt x="348" y="14389"/>
                </a:moveTo>
                <a:cubicBezTo>
                  <a:pt x="356" y="14389"/>
                  <a:pt x="381" y="14441"/>
                  <a:pt x="417" y="14512"/>
                </a:cubicBezTo>
                <a:lnTo>
                  <a:pt x="402" y="14583"/>
                </a:lnTo>
                <a:cubicBezTo>
                  <a:pt x="402" y="14583"/>
                  <a:pt x="402" y="14598"/>
                  <a:pt x="388" y="14598"/>
                </a:cubicBezTo>
                <a:cubicBezTo>
                  <a:pt x="388" y="14602"/>
                  <a:pt x="386" y="14604"/>
                  <a:pt x="382" y="14604"/>
                </a:cubicBezTo>
                <a:cubicBezTo>
                  <a:pt x="374" y="14604"/>
                  <a:pt x="359" y="14594"/>
                  <a:pt x="359" y="14583"/>
                </a:cubicBezTo>
                <a:lnTo>
                  <a:pt x="359" y="14540"/>
                </a:lnTo>
                <a:cubicBezTo>
                  <a:pt x="345" y="14497"/>
                  <a:pt x="345" y="14411"/>
                  <a:pt x="345" y="14397"/>
                </a:cubicBezTo>
                <a:cubicBezTo>
                  <a:pt x="345" y="14392"/>
                  <a:pt x="346" y="14389"/>
                  <a:pt x="348" y="14389"/>
                </a:cubicBezTo>
                <a:close/>
                <a:moveTo>
                  <a:pt x="21925" y="14813"/>
                </a:moveTo>
                <a:cubicBezTo>
                  <a:pt x="21896" y="14813"/>
                  <a:pt x="21896" y="14828"/>
                  <a:pt x="21910" y="14856"/>
                </a:cubicBezTo>
                <a:cubicBezTo>
                  <a:pt x="21936" y="14895"/>
                  <a:pt x="21996" y="14945"/>
                  <a:pt x="22008" y="14945"/>
                </a:cubicBezTo>
                <a:cubicBezTo>
                  <a:pt x="22010" y="14945"/>
                  <a:pt x="22011" y="14944"/>
                  <a:pt x="22011" y="14943"/>
                </a:cubicBezTo>
                <a:cubicBezTo>
                  <a:pt x="22024" y="14930"/>
                  <a:pt x="22025" y="14869"/>
                  <a:pt x="22014" y="14869"/>
                </a:cubicBezTo>
                <a:lnTo>
                  <a:pt x="22014" y="14869"/>
                </a:lnTo>
                <a:cubicBezTo>
                  <a:pt x="22013" y="14869"/>
                  <a:pt x="22012" y="14869"/>
                  <a:pt x="22011" y="14871"/>
                </a:cubicBezTo>
                <a:cubicBezTo>
                  <a:pt x="22011" y="14872"/>
                  <a:pt x="22010" y="14873"/>
                  <a:pt x="22009" y="14873"/>
                </a:cubicBezTo>
                <a:cubicBezTo>
                  <a:pt x="21999" y="14873"/>
                  <a:pt x="21950" y="14826"/>
                  <a:pt x="21925" y="14813"/>
                </a:cubicBezTo>
                <a:close/>
                <a:moveTo>
                  <a:pt x="22282" y="14918"/>
                </a:moveTo>
                <a:cubicBezTo>
                  <a:pt x="22274" y="14918"/>
                  <a:pt x="22269" y="14921"/>
                  <a:pt x="22269" y="14928"/>
                </a:cubicBezTo>
                <a:cubicBezTo>
                  <a:pt x="22269" y="14957"/>
                  <a:pt x="22298" y="15029"/>
                  <a:pt x="22298" y="15029"/>
                </a:cubicBezTo>
                <a:cubicBezTo>
                  <a:pt x="22312" y="15029"/>
                  <a:pt x="22341" y="15043"/>
                  <a:pt x="22370" y="15043"/>
                </a:cubicBezTo>
                <a:lnTo>
                  <a:pt x="22384" y="15029"/>
                </a:lnTo>
                <a:lnTo>
                  <a:pt x="22399" y="15000"/>
                </a:lnTo>
                <a:cubicBezTo>
                  <a:pt x="22413" y="14957"/>
                  <a:pt x="22399" y="14928"/>
                  <a:pt x="22370" y="14928"/>
                </a:cubicBezTo>
                <a:cubicBezTo>
                  <a:pt x="22366" y="14930"/>
                  <a:pt x="22360" y="14931"/>
                  <a:pt x="22354" y="14931"/>
                </a:cubicBezTo>
                <a:cubicBezTo>
                  <a:pt x="22331" y="14931"/>
                  <a:pt x="22300" y="14918"/>
                  <a:pt x="22282" y="14918"/>
                </a:cubicBezTo>
                <a:close/>
                <a:moveTo>
                  <a:pt x="21881" y="14914"/>
                </a:moveTo>
                <a:cubicBezTo>
                  <a:pt x="21867" y="14914"/>
                  <a:pt x="21853" y="14914"/>
                  <a:pt x="21838" y="14928"/>
                </a:cubicBezTo>
                <a:cubicBezTo>
                  <a:pt x="21824" y="14957"/>
                  <a:pt x="21810" y="15014"/>
                  <a:pt x="21810" y="15043"/>
                </a:cubicBezTo>
                <a:lnTo>
                  <a:pt x="21853" y="15014"/>
                </a:lnTo>
                <a:lnTo>
                  <a:pt x="21853" y="15000"/>
                </a:lnTo>
                <a:cubicBezTo>
                  <a:pt x="21896" y="15029"/>
                  <a:pt x="21910" y="15058"/>
                  <a:pt x="21896" y="15072"/>
                </a:cubicBezTo>
                <a:lnTo>
                  <a:pt x="21896" y="15086"/>
                </a:lnTo>
                <a:lnTo>
                  <a:pt x="21925" y="15144"/>
                </a:lnTo>
                <a:cubicBezTo>
                  <a:pt x="21968" y="15115"/>
                  <a:pt x="22011" y="15058"/>
                  <a:pt x="22011" y="15014"/>
                </a:cubicBezTo>
                <a:lnTo>
                  <a:pt x="21982" y="15000"/>
                </a:lnTo>
                <a:cubicBezTo>
                  <a:pt x="21939" y="15000"/>
                  <a:pt x="21925" y="14957"/>
                  <a:pt x="21896" y="14928"/>
                </a:cubicBezTo>
                <a:lnTo>
                  <a:pt x="21881" y="14914"/>
                </a:lnTo>
                <a:close/>
                <a:moveTo>
                  <a:pt x="22298" y="15101"/>
                </a:moveTo>
                <a:cubicBezTo>
                  <a:pt x="22298" y="15101"/>
                  <a:pt x="22269" y="15101"/>
                  <a:pt x="22255" y="15115"/>
                </a:cubicBezTo>
                <a:cubicBezTo>
                  <a:pt x="22255" y="15129"/>
                  <a:pt x="22284" y="15201"/>
                  <a:pt x="22298" y="15216"/>
                </a:cubicBezTo>
                <a:cubicBezTo>
                  <a:pt x="22305" y="15223"/>
                  <a:pt x="22320" y="15226"/>
                  <a:pt x="22334" y="15226"/>
                </a:cubicBezTo>
                <a:cubicBezTo>
                  <a:pt x="22348" y="15226"/>
                  <a:pt x="22363" y="15223"/>
                  <a:pt x="22370" y="15216"/>
                </a:cubicBezTo>
                <a:lnTo>
                  <a:pt x="22356" y="15187"/>
                </a:lnTo>
                <a:lnTo>
                  <a:pt x="22327" y="15158"/>
                </a:lnTo>
                <a:cubicBezTo>
                  <a:pt x="22312" y="15129"/>
                  <a:pt x="22298" y="15101"/>
                  <a:pt x="22298" y="15101"/>
                </a:cubicBezTo>
                <a:close/>
                <a:moveTo>
                  <a:pt x="3575" y="15328"/>
                </a:moveTo>
                <a:cubicBezTo>
                  <a:pt x="3577" y="15328"/>
                  <a:pt x="3578" y="15329"/>
                  <a:pt x="3578" y="15331"/>
                </a:cubicBezTo>
                <a:cubicBezTo>
                  <a:pt x="3592" y="15345"/>
                  <a:pt x="3592" y="15374"/>
                  <a:pt x="3592" y="15402"/>
                </a:cubicBezTo>
                <a:lnTo>
                  <a:pt x="3563" y="15402"/>
                </a:lnTo>
                <a:lnTo>
                  <a:pt x="3520" y="15388"/>
                </a:lnTo>
                <a:cubicBezTo>
                  <a:pt x="3520" y="15419"/>
                  <a:pt x="3516" y="15433"/>
                  <a:pt x="3512" y="15433"/>
                </a:cubicBezTo>
                <a:cubicBezTo>
                  <a:pt x="3509" y="15433"/>
                  <a:pt x="3506" y="15422"/>
                  <a:pt x="3506" y="15402"/>
                </a:cubicBezTo>
                <a:cubicBezTo>
                  <a:pt x="3518" y="15365"/>
                  <a:pt x="3563" y="15328"/>
                  <a:pt x="3575" y="15328"/>
                </a:cubicBezTo>
                <a:close/>
                <a:moveTo>
                  <a:pt x="2838" y="15329"/>
                </a:moveTo>
                <a:cubicBezTo>
                  <a:pt x="2840" y="15329"/>
                  <a:pt x="2842" y="15329"/>
                  <a:pt x="2845" y="15331"/>
                </a:cubicBezTo>
                <a:lnTo>
                  <a:pt x="2859" y="15345"/>
                </a:lnTo>
                <a:lnTo>
                  <a:pt x="2888" y="15345"/>
                </a:lnTo>
                <a:cubicBezTo>
                  <a:pt x="2902" y="15345"/>
                  <a:pt x="2888" y="15402"/>
                  <a:pt x="2888" y="15431"/>
                </a:cubicBezTo>
                <a:cubicBezTo>
                  <a:pt x="2881" y="15445"/>
                  <a:pt x="2874" y="15453"/>
                  <a:pt x="2866" y="15453"/>
                </a:cubicBezTo>
                <a:cubicBezTo>
                  <a:pt x="2859" y="15453"/>
                  <a:pt x="2852" y="15445"/>
                  <a:pt x="2845" y="15431"/>
                </a:cubicBezTo>
                <a:cubicBezTo>
                  <a:pt x="2832" y="15392"/>
                  <a:pt x="2819" y="15329"/>
                  <a:pt x="2838" y="15329"/>
                </a:cubicBezTo>
                <a:close/>
                <a:moveTo>
                  <a:pt x="3276" y="15316"/>
                </a:moveTo>
                <a:cubicBezTo>
                  <a:pt x="3290" y="15316"/>
                  <a:pt x="3348" y="15388"/>
                  <a:pt x="3362" y="15402"/>
                </a:cubicBezTo>
                <a:cubicBezTo>
                  <a:pt x="3373" y="15424"/>
                  <a:pt x="3342" y="15455"/>
                  <a:pt x="3320" y="15455"/>
                </a:cubicBezTo>
                <a:cubicBezTo>
                  <a:pt x="3314" y="15455"/>
                  <a:pt x="3308" y="15452"/>
                  <a:pt x="3305" y="15445"/>
                </a:cubicBezTo>
                <a:cubicBezTo>
                  <a:pt x="3292" y="15433"/>
                  <a:pt x="3279" y="15425"/>
                  <a:pt x="3266" y="15425"/>
                </a:cubicBezTo>
                <a:cubicBezTo>
                  <a:pt x="3250" y="15425"/>
                  <a:pt x="3234" y="15436"/>
                  <a:pt x="3218" y="15460"/>
                </a:cubicBezTo>
                <a:lnTo>
                  <a:pt x="3204" y="15460"/>
                </a:lnTo>
                <a:lnTo>
                  <a:pt x="3175" y="15445"/>
                </a:lnTo>
                <a:cubicBezTo>
                  <a:pt x="3175" y="15411"/>
                  <a:pt x="3191" y="15392"/>
                  <a:pt x="3213" y="15392"/>
                </a:cubicBezTo>
                <a:cubicBezTo>
                  <a:pt x="3228" y="15392"/>
                  <a:pt x="3245" y="15400"/>
                  <a:pt x="3262" y="15417"/>
                </a:cubicBezTo>
                <a:lnTo>
                  <a:pt x="3276" y="15316"/>
                </a:lnTo>
                <a:close/>
                <a:moveTo>
                  <a:pt x="3764" y="15338"/>
                </a:moveTo>
                <a:cubicBezTo>
                  <a:pt x="3774" y="15338"/>
                  <a:pt x="3784" y="15345"/>
                  <a:pt x="3793" y="15345"/>
                </a:cubicBezTo>
                <a:lnTo>
                  <a:pt x="3807" y="15359"/>
                </a:lnTo>
                <a:cubicBezTo>
                  <a:pt x="3793" y="15388"/>
                  <a:pt x="3779" y="15431"/>
                  <a:pt x="3764" y="15460"/>
                </a:cubicBezTo>
                <a:lnTo>
                  <a:pt x="3736" y="15489"/>
                </a:lnTo>
                <a:cubicBezTo>
                  <a:pt x="3736" y="15489"/>
                  <a:pt x="3707" y="15489"/>
                  <a:pt x="3707" y="15474"/>
                </a:cubicBezTo>
                <a:cubicBezTo>
                  <a:pt x="3707" y="15460"/>
                  <a:pt x="3707" y="15445"/>
                  <a:pt x="3721" y="15431"/>
                </a:cubicBezTo>
                <a:cubicBezTo>
                  <a:pt x="3736" y="15417"/>
                  <a:pt x="3736" y="15388"/>
                  <a:pt x="3707" y="15345"/>
                </a:cubicBezTo>
                <a:lnTo>
                  <a:pt x="3750" y="15345"/>
                </a:lnTo>
                <a:cubicBezTo>
                  <a:pt x="3755" y="15340"/>
                  <a:pt x="3760" y="15338"/>
                  <a:pt x="3764" y="15338"/>
                </a:cubicBezTo>
                <a:close/>
                <a:moveTo>
                  <a:pt x="3902" y="15401"/>
                </a:moveTo>
                <a:cubicBezTo>
                  <a:pt x="3904" y="15401"/>
                  <a:pt x="3906" y="15401"/>
                  <a:pt x="3908" y="15402"/>
                </a:cubicBezTo>
                <a:lnTo>
                  <a:pt x="3908" y="15417"/>
                </a:lnTo>
                <a:lnTo>
                  <a:pt x="3908" y="15445"/>
                </a:lnTo>
                <a:cubicBezTo>
                  <a:pt x="3898" y="15488"/>
                  <a:pt x="3879" y="15514"/>
                  <a:pt x="3865" y="15514"/>
                </a:cubicBezTo>
                <a:cubicBezTo>
                  <a:pt x="3859" y="15514"/>
                  <a:pt x="3854" y="15511"/>
                  <a:pt x="3851" y="15503"/>
                </a:cubicBezTo>
                <a:cubicBezTo>
                  <a:pt x="3837" y="15489"/>
                  <a:pt x="3874" y="15401"/>
                  <a:pt x="3902" y="15401"/>
                </a:cubicBezTo>
                <a:close/>
                <a:moveTo>
                  <a:pt x="1666" y="15438"/>
                </a:moveTo>
                <a:cubicBezTo>
                  <a:pt x="1671" y="15438"/>
                  <a:pt x="1676" y="15440"/>
                  <a:pt x="1681" y="15445"/>
                </a:cubicBezTo>
                <a:lnTo>
                  <a:pt x="1695" y="15460"/>
                </a:lnTo>
                <a:lnTo>
                  <a:pt x="1710" y="15474"/>
                </a:lnTo>
                <a:cubicBezTo>
                  <a:pt x="1724" y="15489"/>
                  <a:pt x="1710" y="15503"/>
                  <a:pt x="1695" y="15517"/>
                </a:cubicBezTo>
                <a:lnTo>
                  <a:pt x="1681" y="15517"/>
                </a:lnTo>
                <a:lnTo>
                  <a:pt x="1667" y="15532"/>
                </a:lnTo>
                <a:cubicBezTo>
                  <a:pt x="1663" y="15535"/>
                  <a:pt x="1659" y="15537"/>
                  <a:pt x="1655" y="15537"/>
                </a:cubicBezTo>
                <a:cubicBezTo>
                  <a:pt x="1646" y="15537"/>
                  <a:pt x="1638" y="15524"/>
                  <a:pt x="1638" y="15503"/>
                </a:cubicBezTo>
                <a:cubicBezTo>
                  <a:pt x="1638" y="15480"/>
                  <a:pt x="1647" y="15438"/>
                  <a:pt x="1666" y="15438"/>
                </a:cubicBezTo>
                <a:close/>
                <a:moveTo>
                  <a:pt x="1566" y="15273"/>
                </a:moveTo>
                <a:lnTo>
                  <a:pt x="1581" y="15287"/>
                </a:lnTo>
                <a:lnTo>
                  <a:pt x="1581" y="15302"/>
                </a:lnTo>
                <a:cubicBezTo>
                  <a:pt x="1595" y="15316"/>
                  <a:pt x="1595" y="15417"/>
                  <a:pt x="1595" y="15445"/>
                </a:cubicBezTo>
                <a:cubicBezTo>
                  <a:pt x="1581" y="15474"/>
                  <a:pt x="1552" y="15546"/>
                  <a:pt x="1552" y="15560"/>
                </a:cubicBezTo>
                <a:cubicBezTo>
                  <a:pt x="1537" y="15575"/>
                  <a:pt x="1523" y="15575"/>
                  <a:pt x="1523" y="15575"/>
                </a:cubicBezTo>
                <a:cubicBezTo>
                  <a:pt x="1523" y="15575"/>
                  <a:pt x="1523" y="15560"/>
                  <a:pt x="1523" y="15532"/>
                </a:cubicBezTo>
                <a:cubicBezTo>
                  <a:pt x="1537" y="15503"/>
                  <a:pt x="1537" y="15431"/>
                  <a:pt x="1537" y="15402"/>
                </a:cubicBezTo>
                <a:lnTo>
                  <a:pt x="1523" y="15374"/>
                </a:lnTo>
                <a:lnTo>
                  <a:pt x="1523" y="15345"/>
                </a:lnTo>
                <a:cubicBezTo>
                  <a:pt x="1537" y="15331"/>
                  <a:pt x="1552" y="15287"/>
                  <a:pt x="1566" y="15273"/>
                </a:cubicBezTo>
                <a:close/>
                <a:moveTo>
                  <a:pt x="21120" y="15661"/>
                </a:moveTo>
                <a:cubicBezTo>
                  <a:pt x="21106" y="15675"/>
                  <a:pt x="21106" y="15704"/>
                  <a:pt x="21120" y="15733"/>
                </a:cubicBezTo>
                <a:lnTo>
                  <a:pt x="21177" y="15733"/>
                </a:lnTo>
                <a:cubicBezTo>
                  <a:pt x="21163" y="15718"/>
                  <a:pt x="21163" y="15718"/>
                  <a:pt x="21163" y="15718"/>
                </a:cubicBezTo>
                <a:lnTo>
                  <a:pt x="21134" y="15704"/>
                </a:lnTo>
                <a:cubicBezTo>
                  <a:pt x="21134" y="15704"/>
                  <a:pt x="21134" y="15690"/>
                  <a:pt x="21120" y="15675"/>
                </a:cubicBezTo>
                <a:cubicBezTo>
                  <a:pt x="21120" y="15675"/>
                  <a:pt x="21120" y="15661"/>
                  <a:pt x="21120" y="15661"/>
                </a:cubicBezTo>
                <a:close/>
                <a:moveTo>
                  <a:pt x="21250" y="15556"/>
                </a:moveTo>
                <a:cubicBezTo>
                  <a:pt x="21243" y="15556"/>
                  <a:pt x="21238" y="15558"/>
                  <a:pt x="21235" y="15560"/>
                </a:cubicBezTo>
                <a:cubicBezTo>
                  <a:pt x="21221" y="15589"/>
                  <a:pt x="21177" y="15632"/>
                  <a:pt x="21177" y="15632"/>
                </a:cubicBezTo>
                <a:cubicBezTo>
                  <a:pt x="21177" y="15632"/>
                  <a:pt x="21221" y="15632"/>
                  <a:pt x="21249" y="15618"/>
                </a:cubicBezTo>
                <a:cubicBezTo>
                  <a:pt x="21264" y="15618"/>
                  <a:pt x="21278" y="15632"/>
                  <a:pt x="21264" y="15675"/>
                </a:cubicBezTo>
                <a:cubicBezTo>
                  <a:pt x="21264" y="15701"/>
                  <a:pt x="21264" y="15781"/>
                  <a:pt x="21273" y="15781"/>
                </a:cubicBezTo>
                <a:cubicBezTo>
                  <a:pt x="21275" y="15781"/>
                  <a:pt x="21276" y="15779"/>
                  <a:pt x="21278" y="15776"/>
                </a:cubicBezTo>
                <a:cubicBezTo>
                  <a:pt x="21292" y="15762"/>
                  <a:pt x="21350" y="15776"/>
                  <a:pt x="21379" y="15733"/>
                </a:cubicBezTo>
                <a:cubicBezTo>
                  <a:pt x="21407" y="15704"/>
                  <a:pt x="21364" y="15575"/>
                  <a:pt x="21336" y="15575"/>
                </a:cubicBezTo>
                <a:cubicBezTo>
                  <a:pt x="21324" y="15575"/>
                  <a:pt x="21276" y="15556"/>
                  <a:pt x="21250" y="15556"/>
                </a:cubicBezTo>
                <a:close/>
                <a:moveTo>
                  <a:pt x="3750" y="15762"/>
                </a:moveTo>
                <a:cubicBezTo>
                  <a:pt x="3750" y="15762"/>
                  <a:pt x="3779" y="15776"/>
                  <a:pt x="3779" y="15790"/>
                </a:cubicBezTo>
                <a:lnTo>
                  <a:pt x="3764" y="15833"/>
                </a:lnTo>
                <a:cubicBezTo>
                  <a:pt x="3779" y="15848"/>
                  <a:pt x="3779" y="15862"/>
                  <a:pt x="3793" y="15891"/>
                </a:cubicBezTo>
                <a:cubicBezTo>
                  <a:pt x="3764" y="15891"/>
                  <a:pt x="3750" y="15891"/>
                  <a:pt x="3707" y="15876"/>
                </a:cubicBezTo>
                <a:cubicBezTo>
                  <a:pt x="3693" y="15876"/>
                  <a:pt x="3664" y="15876"/>
                  <a:pt x="3649" y="15891"/>
                </a:cubicBezTo>
                <a:cubicBezTo>
                  <a:pt x="3664" y="15862"/>
                  <a:pt x="3664" y="15833"/>
                  <a:pt x="3664" y="15819"/>
                </a:cubicBezTo>
                <a:cubicBezTo>
                  <a:pt x="3649" y="15805"/>
                  <a:pt x="3635" y="15776"/>
                  <a:pt x="3635" y="15776"/>
                </a:cubicBezTo>
                <a:lnTo>
                  <a:pt x="3664" y="15776"/>
                </a:lnTo>
                <a:cubicBezTo>
                  <a:pt x="3666" y="15774"/>
                  <a:pt x="3668" y="15773"/>
                  <a:pt x="3671" y="15773"/>
                </a:cubicBezTo>
                <a:cubicBezTo>
                  <a:pt x="3686" y="15773"/>
                  <a:pt x="3707" y="15807"/>
                  <a:pt x="3707" y="15819"/>
                </a:cubicBezTo>
                <a:cubicBezTo>
                  <a:pt x="3707" y="15848"/>
                  <a:pt x="3721" y="15848"/>
                  <a:pt x="3721" y="15848"/>
                </a:cubicBezTo>
                <a:cubicBezTo>
                  <a:pt x="3736" y="15833"/>
                  <a:pt x="3721" y="15805"/>
                  <a:pt x="3736" y="15805"/>
                </a:cubicBezTo>
                <a:cubicBezTo>
                  <a:pt x="3736" y="15790"/>
                  <a:pt x="3736" y="15776"/>
                  <a:pt x="3750" y="15762"/>
                </a:cubicBezTo>
                <a:close/>
                <a:moveTo>
                  <a:pt x="3333" y="15891"/>
                </a:moveTo>
                <a:cubicBezTo>
                  <a:pt x="3348" y="15891"/>
                  <a:pt x="3405" y="15905"/>
                  <a:pt x="3391" y="15934"/>
                </a:cubicBezTo>
                <a:lnTo>
                  <a:pt x="3391" y="15948"/>
                </a:lnTo>
                <a:lnTo>
                  <a:pt x="3391" y="15977"/>
                </a:lnTo>
                <a:cubicBezTo>
                  <a:pt x="3391" y="15977"/>
                  <a:pt x="3391" y="15991"/>
                  <a:pt x="3391" y="15991"/>
                </a:cubicBezTo>
                <a:cubicBezTo>
                  <a:pt x="3391" y="16006"/>
                  <a:pt x="3376" y="16020"/>
                  <a:pt x="3362" y="16034"/>
                </a:cubicBezTo>
                <a:cubicBezTo>
                  <a:pt x="3348" y="16034"/>
                  <a:pt x="3348" y="16020"/>
                  <a:pt x="3333" y="16006"/>
                </a:cubicBezTo>
                <a:lnTo>
                  <a:pt x="3305" y="15963"/>
                </a:lnTo>
                <a:cubicBezTo>
                  <a:pt x="3290" y="15920"/>
                  <a:pt x="3305" y="15891"/>
                  <a:pt x="3333" y="15891"/>
                </a:cubicBezTo>
                <a:close/>
                <a:moveTo>
                  <a:pt x="3060" y="15977"/>
                </a:moveTo>
                <a:cubicBezTo>
                  <a:pt x="3075" y="15977"/>
                  <a:pt x="3103" y="15977"/>
                  <a:pt x="3103" y="15991"/>
                </a:cubicBezTo>
                <a:cubicBezTo>
                  <a:pt x="3103" y="15991"/>
                  <a:pt x="3103" y="16006"/>
                  <a:pt x="3103" y="16006"/>
                </a:cubicBezTo>
                <a:cubicBezTo>
                  <a:pt x="3103" y="16006"/>
                  <a:pt x="3089" y="16020"/>
                  <a:pt x="3089" y="16034"/>
                </a:cubicBezTo>
                <a:cubicBezTo>
                  <a:pt x="3075" y="16049"/>
                  <a:pt x="3075" y="16049"/>
                  <a:pt x="3075" y="16049"/>
                </a:cubicBezTo>
                <a:cubicBezTo>
                  <a:pt x="3060" y="16049"/>
                  <a:pt x="3060" y="16049"/>
                  <a:pt x="3060" y="16063"/>
                </a:cubicBezTo>
                <a:lnTo>
                  <a:pt x="3046" y="16049"/>
                </a:lnTo>
                <a:cubicBezTo>
                  <a:pt x="3032" y="16034"/>
                  <a:pt x="3032" y="16020"/>
                  <a:pt x="3017" y="16020"/>
                </a:cubicBezTo>
                <a:cubicBezTo>
                  <a:pt x="3017" y="16006"/>
                  <a:pt x="3032" y="16006"/>
                  <a:pt x="3032" y="15991"/>
                </a:cubicBezTo>
                <a:lnTo>
                  <a:pt x="3060" y="15977"/>
                </a:lnTo>
                <a:close/>
                <a:moveTo>
                  <a:pt x="4009" y="16020"/>
                </a:moveTo>
                <a:cubicBezTo>
                  <a:pt x="3994" y="16049"/>
                  <a:pt x="3994" y="16078"/>
                  <a:pt x="3980" y="16092"/>
                </a:cubicBezTo>
                <a:cubicBezTo>
                  <a:pt x="3966" y="16078"/>
                  <a:pt x="3980" y="16049"/>
                  <a:pt x="4009" y="16020"/>
                </a:cubicBezTo>
                <a:close/>
                <a:moveTo>
                  <a:pt x="2575" y="16101"/>
                </a:moveTo>
                <a:cubicBezTo>
                  <a:pt x="2579" y="16101"/>
                  <a:pt x="2582" y="16102"/>
                  <a:pt x="2586" y="16106"/>
                </a:cubicBezTo>
                <a:cubicBezTo>
                  <a:pt x="2601" y="16106"/>
                  <a:pt x="2601" y="16135"/>
                  <a:pt x="2601" y="16135"/>
                </a:cubicBezTo>
                <a:cubicBezTo>
                  <a:pt x="2601" y="16164"/>
                  <a:pt x="2601" y="16193"/>
                  <a:pt x="2572" y="16193"/>
                </a:cubicBezTo>
                <a:cubicBezTo>
                  <a:pt x="2572" y="16193"/>
                  <a:pt x="2558" y="16207"/>
                  <a:pt x="2558" y="16207"/>
                </a:cubicBezTo>
                <a:cubicBezTo>
                  <a:pt x="2558" y="16193"/>
                  <a:pt x="2543" y="16178"/>
                  <a:pt x="2543" y="16178"/>
                </a:cubicBezTo>
                <a:cubicBezTo>
                  <a:pt x="2518" y="16178"/>
                  <a:pt x="2492" y="16167"/>
                  <a:pt x="2477" y="16154"/>
                </a:cubicBezTo>
                <a:lnTo>
                  <a:pt x="2477" y="16154"/>
                </a:lnTo>
                <a:lnTo>
                  <a:pt x="2514" y="16164"/>
                </a:lnTo>
                <a:cubicBezTo>
                  <a:pt x="2529" y="16164"/>
                  <a:pt x="2558" y="16149"/>
                  <a:pt x="2558" y="16135"/>
                </a:cubicBezTo>
                <a:cubicBezTo>
                  <a:pt x="2558" y="16114"/>
                  <a:pt x="2565" y="16101"/>
                  <a:pt x="2575" y="16101"/>
                </a:cubicBezTo>
                <a:close/>
                <a:moveTo>
                  <a:pt x="2313" y="16221"/>
                </a:moveTo>
                <a:cubicBezTo>
                  <a:pt x="2313" y="16236"/>
                  <a:pt x="2313" y="16236"/>
                  <a:pt x="2313" y="16236"/>
                </a:cubicBezTo>
                <a:cubicBezTo>
                  <a:pt x="2313" y="16236"/>
                  <a:pt x="2313" y="16250"/>
                  <a:pt x="2299" y="16264"/>
                </a:cubicBezTo>
                <a:cubicBezTo>
                  <a:pt x="2299" y="16250"/>
                  <a:pt x="2299" y="16236"/>
                  <a:pt x="2313" y="16221"/>
                </a:cubicBezTo>
                <a:close/>
                <a:moveTo>
                  <a:pt x="18705" y="16170"/>
                </a:moveTo>
                <a:cubicBezTo>
                  <a:pt x="18706" y="16170"/>
                  <a:pt x="18706" y="16173"/>
                  <a:pt x="18706" y="16178"/>
                </a:cubicBezTo>
                <a:cubicBezTo>
                  <a:pt x="18706" y="16193"/>
                  <a:pt x="18706" y="16207"/>
                  <a:pt x="18721" y="16207"/>
                </a:cubicBezTo>
                <a:cubicBezTo>
                  <a:pt x="18721" y="16221"/>
                  <a:pt x="18735" y="16236"/>
                  <a:pt x="18735" y="16236"/>
                </a:cubicBezTo>
                <a:cubicBezTo>
                  <a:pt x="18706" y="16250"/>
                  <a:pt x="18678" y="16264"/>
                  <a:pt x="18649" y="16279"/>
                </a:cubicBezTo>
                <a:cubicBezTo>
                  <a:pt x="18649" y="16279"/>
                  <a:pt x="18634" y="16264"/>
                  <a:pt x="18634" y="16250"/>
                </a:cubicBezTo>
                <a:cubicBezTo>
                  <a:pt x="18634" y="16250"/>
                  <a:pt x="18634" y="16221"/>
                  <a:pt x="18634" y="16221"/>
                </a:cubicBezTo>
                <a:lnTo>
                  <a:pt x="18678" y="16221"/>
                </a:lnTo>
                <a:cubicBezTo>
                  <a:pt x="18697" y="16183"/>
                  <a:pt x="18703" y="16170"/>
                  <a:pt x="18705" y="16170"/>
                </a:cubicBezTo>
                <a:close/>
                <a:moveTo>
                  <a:pt x="18459" y="16296"/>
                </a:moveTo>
                <a:cubicBezTo>
                  <a:pt x="18466" y="16296"/>
                  <a:pt x="18472" y="16299"/>
                  <a:pt x="18476" y="16307"/>
                </a:cubicBezTo>
                <a:cubicBezTo>
                  <a:pt x="18505" y="16322"/>
                  <a:pt x="18520" y="16351"/>
                  <a:pt x="18491" y="16365"/>
                </a:cubicBezTo>
                <a:cubicBezTo>
                  <a:pt x="18488" y="16368"/>
                  <a:pt x="18484" y="16369"/>
                  <a:pt x="18480" y="16369"/>
                </a:cubicBezTo>
                <a:cubicBezTo>
                  <a:pt x="18462" y="16369"/>
                  <a:pt x="18433" y="16348"/>
                  <a:pt x="18433" y="16336"/>
                </a:cubicBezTo>
                <a:cubicBezTo>
                  <a:pt x="18423" y="16316"/>
                  <a:pt x="18442" y="16296"/>
                  <a:pt x="18459" y="16296"/>
                </a:cubicBezTo>
                <a:close/>
                <a:moveTo>
                  <a:pt x="2008" y="16374"/>
                </a:moveTo>
                <a:cubicBezTo>
                  <a:pt x="2013" y="16374"/>
                  <a:pt x="2019" y="16381"/>
                  <a:pt x="2026" y="16394"/>
                </a:cubicBezTo>
                <a:cubicBezTo>
                  <a:pt x="2012" y="16408"/>
                  <a:pt x="1997" y="16437"/>
                  <a:pt x="1997" y="16437"/>
                </a:cubicBezTo>
                <a:cubicBezTo>
                  <a:pt x="1997" y="16437"/>
                  <a:pt x="1997" y="16451"/>
                  <a:pt x="2012" y="16451"/>
                </a:cubicBezTo>
                <a:cubicBezTo>
                  <a:pt x="1997" y="16451"/>
                  <a:pt x="1997" y="16466"/>
                  <a:pt x="1997" y="16466"/>
                </a:cubicBezTo>
                <a:cubicBezTo>
                  <a:pt x="1983" y="16451"/>
                  <a:pt x="1983" y="16451"/>
                  <a:pt x="1968" y="16437"/>
                </a:cubicBezTo>
                <a:lnTo>
                  <a:pt x="1954" y="16480"/>
                </a:lnTo>
                <a:cubicBezTo>
                  <a:pt x="1954" y="16494"/>
                  <a:pt x="1968" y="16523"/>
                  <a:pt x="1954" y="16523"/>
                </a:cubicBezTo>
                <a:lnTo>
                  <a:pt x="1954" y="16537"/>
                </a:lnTo>
                <a:lnTo>
                  <a:pt x="1940" y="16537"/>
                </a:lnTo>
                <a:cubicBezTo>
                  <a:pt x="1925" y="16523"/>
                  <a:pt x="1925" y="16494"/>
                  <a:pt x="1940" y="16480"/>
                </a:cubicBezTo>
                <a:cubicBezTo>
                  <a:pt x="1953" y="16454"/>
                  <a:pt x="1943" y="16406"/>
                  <a:pt x="1981" y="16406"/>
                </a:cubicBezTo>
                <a:cubicBezTo>
                  <a:pt x="1986" y="16406"/>
                  <a:pt x="1991" y="16406"/>
                  <a:pt x="1997" y="16408"/>
                </a:cubicBezTo>
                <a:cubicBezTo>
                  <a:pt x="1997" y="16384"/>
                  <a:pt x="2002" y="16374"/>
                  <a:pt x="2008" y="16374"/>
                </a:cubicBezTo>
                <a:close/>
                <a:moveTo>
                  <a:pt x="2001" y="16574"/>
                </a:moveTo>
                <a:cubicBezTo>
                  <a:pt x="2007" y="16574"/>
                  <a:pt x="2016" y="16580"/>
                  <a:pt x="2026" y="16580"/>
                </a:cubicBezTo>
                <a:cubicBezTo>
                  <a:pt x="2026" y="16595"/>
                  <a:pt x="2012" y="16609"/>
                  <a:pt x="1997" y="16609"/>
                </a:cubicBezTo>
                <a:cubicBezTo>
                  <a:pt x="1983" y="16609"/>
                  <a:pt x="1983" y="16595"/>
                  <a:pt x="1983" y="16595"/>
                </a:cubicBezTo>
                <a:cubicBezTo>
                  <a:pt x="1983" y="16595"/>
                  <a:pt x="1997" y="16580"/>
                  <a:pt x="1997" y="16580"/>
                </a:cubicBezTo>
                <a:cubicBezTo>
                  <a:pt x="1997" y="16576"/>
                  <a:pt x="1999" y="16574"/>
                  <a:pt x="2001" y="16574"/>
                </a:cubicBezTo>
                <a:close/>
                <a:moveTo>
                  <a:pt x="1629" y="16616"/>
                </a:moveTo>
                <a:cubicBezTo>
                  <a:pt x="1642" y="16616"/>
                  <a:pt x="1660" y="16624"/>
                  <a:pt x="1681" y="16638"/>
                </a:cubicBezTo>
                <a:lnTo>
                  <a:pt x="1638" y="16681"/>
                </a:lnTo>
                <a:cubicBezTo>
                  <a:pt x="1624" y="16681"/>
                  <a:pt x="1609" y="16667"/>
                  <a:pt x="1609" y="16667"/>
                </a:cubicBezTo>
                <a:cubicBezTo>
                  <a:pt x="1609" y="16667"/>
                  <a:pt x="1609" y="16652"/>
                  <a:pt x="1609" y="16638"/>
                </a:cubicBezTo>
                <a:cubicBezTo>
                  <a:pt x="1609" y="16624"/>
                  <a:pt x="1616" y="16616"/>
                  <a:pt x="1629" y="16616"/>
                </a:cubicBezTo>
                <a:close/>
                <a:moveTo>
                  <a:pt x="1854" y="16480"/>
                </a:moveTo>
                <a:cubicBezTo>
                  <a:pt x="1854" y="16494"/>
                  <a:pt x="1854" y="16494"/>
                  <a:pt x="1854" y="16494"/>
                </a:cubicBezTo>
                <a:cubicBezTo>
                  <a:pt x="1868" y="16523"/>
                  <a:pt x="1839" y="16552"/>
                  <a:pt x="1825" y="16566"/>
                </a:cubicBezTo>
                <a:lnTo>
                  <a:pt x="1839" y="16566"/>
                </a:lnTo>
                <a:cubicBezTo>
                  <a:pt x="1825" y="16595"/>
                  <a:pt x="1825" y="16652"/>
                  <a:pt x="1839" y="16681"/>
                </a:cubicBezTo>
                <a:cubicBezTo>
                  <a:pt x="1802" y="16656"/>
                  <a:pt x="1754" y="16621"/>
                  <a:pt x="1742" y="16621"/>
                </a:cubicBezTo>
                <a:cubicBezTo>
                  <a:pt x="1740" y="16621"/>
                  <a:pt x="1739" y="16622"/>
                  <a:pt x="1739" y="16624"/>
                </a:cubicBezTo>
                <a:cubicBezTo>
                  <a:pt x="1739" y="16638"/>
                  <a:pt x="1710" y="16681"/>
                  <a:pt x="1667" y="16710"/>
                </a:cubicBezTo>
                <a:cubicBezTo>
                  <a:pt x="1681" y="16695"/>
                  <a:pt x="1695" y="16681"/>
                  <a:pt x="1695" y="16667"/>
                </a:cubicBezTo>
                <a:cubicBezTo>
                  <a:pt x="1710" y="16652"/>
                  <a:pt x="1710" y="16624"/>
                  <a:pt x="1695" y="16609"/>
                </a:cubicBezTo>
                <a:lnTo>
                  <a:pt x="1681" y="16580"/>
                </a:lnTo>
                <a:cubicBezTo>
                  <a:pt x="1681" y="16566"/>
                  <a:pt x="1667" y="16523"/>
                  <a:pt x="1681" y="16509"/>
                </a:cubicBezTo>
                <a:cubicBezTo>
                  <a:pt x="1688" y="16501"/>
                  <a:pt x="1699" y="16498"/>
                  <a:pt x="1708" y="16498"/>
                </a:cubicBezTo>
                <a:cubicBezTo>
                  <a:pt x="1717" y="16498"/>
                  <a:pt x="1724" y="16501"/>
                  <a:pt x="1724" y="16509"/>
                </a:cubicBezTo>
                <a:cubicBezTo>
                  <a:pt x="1739" y="16523"/>
                  <a:pt x="1753" y="16530"/>
                  <a:pt x="1767" y="16530"/>
                </a:cubicBezTo>
                <a:cubicBezTo>
                  <a:pt x="1782" y="16530"/>
                  <a:pt x="1796" y="16523"/>
                  <a:pt x="1810" y="16509"/>
                </a:cubicBezTo>
                <a:lnTo>
                  <a:pt x="1825" y="16480"/>
                </a:lnTo>
                <a:close/>
                <a:moveTo>
                  <a:pt x="2641" y="16650"/>
                </a:moveTo>
                <a:cubicBezTo>
                  <a:pt x="2646" y="16650"/>
                  <a:pt x="2652" y="16655"/>
                  <a:pt x="2658" y="16667"/>
                </a:cubicBezTo>
                <a:cubicBezTo>
                  <a:pt x="2658" y="16681"/>
                  <a:pt x="2672" y="16695"/>
                  <a:pt x="2672" y="16710"/>
                </a:cubicBezTo>
                <a:lnTo>
                  <a:pt x="2658" y="16738"/>
                </a:lnTo>
                <a:cubicBezTo>
                  <a:pt x="2658" y="16753"/>
                  <a:pt x="2658" y="16767"/>
                  <a:pt x="2658" y="16767"/>
                </a:cubicBezTo>
                <a:cubicBezTo>
                  <a:pt x="2644" y="16767"/>
                  <a:pt x="2644" y="16767"/>
                  <a:pt x="2629" y="16753"/>
                </a:cubicBezTo>
                <a:lnTo>
                  <a:pt x="2601" y="16738"/>
                </a:lnTo>
                <a:lnTo>
                  <a:pt x="2586" y="16738"/>
                </a:lnTo>
                <a:cubicBezTo>
                  <a:pt x="2586" y="16724"/>
                  <a:pt x="2586" y="16695"/>
                  <a:pt x="2601" y="16667"/>
                </a:cubicBezTo>
                <a:lnTo>
                  <a:pt x="2629" y="16667"/>
                </a:lnTo>
                <a:cubicBezTo>
                  <a:pt x="2629" y="16658"/>
                  <a:pt x="2634" y="16650"/>
                  <a:pt x="2641" y="16650"/>
                </a:cubicBezTo>
                <a:close/>
                <a:moveTo>
                  <a:pt x="2428" y="16738"/>
                </a:moveTo>
                <a:cubicBezTo>
                  <a:pt x="2457" y="16753"/>
                  <a:pt x="2471" y="16767"/>
                  <a:pt x="2500" y="16767"/>
                </a:cubicBezTo>
                <a:cubicBezTo>
                  <a:pt x="2500" y="16782"/>
                  <a:pt x="2514" y="16810"/>
                  <a:pt x="2514" y="16825"/>
                </a:cubicBezTo>
                <a:cubicBezTo>
                  <a:pt x="2514" y="16825"/>
                  <a:pt x="2508" y="16831"/>
                  <a:pt x="2495" y="16831"/>
                </a:cubicBezTo>
                <a:cubicBezTo>
                  <a:pt x="2489" y="16831"/>
                  <a:pt x="2481" y="16829"/>
                  <a:pt x="2471" y="16825"/>
                </a:cubicBezTo>
                <a:lnTo>
                  <a:pt x="2443" y="16825"/>
                </a:lnTo>
                <a:cubicBezTo>
                  <a:pt x="2414" y="16825"/>
                  <a:pt x="2385" y="16810"/>
                  <a:pt x="2371" y="16796"/>
                </a:cubicBezTo>
                <a:cubicBezTo>
                  <a:pt x="2356" y="16782"/>
                  <a:pt x="2356" y="16767"/>
                  <a:pt x="2356" y="16753"/>
                </a:cubicBezTo>
                <a:cubicBezTo>
                  <a:pt x="2356" y="16738"/>
                  <a:pt x="2371" y="16738"/>
                  <a:pt x="2385" y="16738"/>
                </a:cubicBezTo>
                <a:close/>
                <a:moveTo>
                  <a:pt x="2125" y="16761"/>
                </a:moveTo>
                <a:cubicBezTo>
                  <a:pt x="2135" y="16761"/>
                  <a:pt x="2145" y="16771"/>
                  <a:pt x="2155" y="16782"/>
                </a:cubicBezTo>
                <a:cubicBezTo>
                  <a:pt x="2150" y="16779"/>
                  <a:pt x="2145" y="16778"/>
                  <a:pt x="2140" y="16778"/>
                </a:cubicBezTo>
                <a:cubicBezTo>
                  <a:pt x="2122" y="16778"/>
                  <a:pt x="2112" y="16799"/>
                  <a:pt x="2112" y="16810"/>
                </a:cubicBezTo>
                <a:cubicBezTo>
                  <a:pt x="2112" y="16822"/>
                  <a:pt x="2082" y="16835"/>
                  <a:pt x="2055" y="16838"/>
                </a:cubicBezTo>
                <a:lnTo>
                  <a:pt x="2055" y="16838"/>
                </a:lnTo>
                <a:cubicBezTo>
                  <a:pt x="2057" y="16823"/>
                  <a:pt x="2098" y="16781"/>
                  <a:pt x="2112" y="16767"/>
                </a:cubicBezTo>
                <a:cubicBezTo>
                  <a:pt x="2116" y="16763"/>
                  <a:pt x="2121" y="16761"/>
                  <a:pt x="2125" y="16761"/>
                </a:cubicBezTo>
                <a:close/>
                <a:moveTo>
                  <a:pt x="2241" y="16738"/>
                </a:moveTo>
                <a:cubicBezTo>
                  <a:pt x="2256" y="16738"/>
                  <a:pt x="2270" y="16767"/>
                  <a:pt x="2285" y="16796"/>
                </a:cubicBezTo>
                <a:cubicBezTo>
                  <a:pt x="2299" y="16825"/>
                  <a:pt x="2299" y="16839"/>
                  <a:pt x="2299" y="16839"/>
                </a:cubicBezTo>
                <a:cubicBezTo>
                  <a:pt x="2285" y="16839"/>
                  <a:pt x="2256" y="16839"/>
                  <a:pt x="2241" y="16825"/>
                </a:cubicBezTo>
                <a:cubicBezTo>
                  <a:pt x="2241" y="16810"/>
                  <a:pt x="2227" y="16810"/>
                  <a:pt x="2227" y="16810"/>
                </a:cubicBezTo>
                <a:cubicBezTo>
                  <a:pt x="2213" y="16796"/>
                  <a:pt x="2213" y="16796"/>
                  <a:pt x="2198" y="16782"/>
                </a:cubicBezTo>
                <a:cubicBezTo>
                  <a:pt x="2198" y="16782"/>
                  <a:pt x="2213" y="16753"/>
                  <a:pt x="2227" y="16738"/>
                </a:cubicBezTo>
                <a:close/>
                <a:moveTo>
                  <a:pt x="2586" y="16796"/>
                </a:moveTo>
                <a:cubicBezTo>
                  <a:pt x="2601" y="16810"/>
                  <a:pt x="2601" y="16825"/>
                  <a:pt x="2586" y="16839"/>
                </a:cubicBezTo>
                <a:cubicBezTo>
                  <a:pt x="2586" y="16825"/>
                  <a:pt x="2586" y="16810"/>
                  <a:pt x="2586" y="16796"/>
                </a:cubicBezTo>
                <a:close/>
                <a:moveTo>
                  <a:pt x="2155" y="16796"/>
                </a:moveTo>
                <a:cubicBezTo>
                  <a:pt x="2170" y="16810"/>
                  <a:pt x="2170" y="16825"/>
                  <a:pt x="2184" y="16839"/>
                </a:cubicBezTo>
                <a:cubicBezTo>
                  <a:pt x="2184" y="16839"/>
                  <a:pt x="2184" y="16839"/>
                  <a:pt x="2112" y="16853"/>
                </a:cubicBezTo>
                <a:cubicBezTo>
                  <a:pt x="2127" y="16839"/>
                  <a:pt x="2141" y="16825"/>
                  <a:pt x="2155" y="16796"/>
                </a:cubicBezTo>
                <a:close/>
                <a:moveTo>
                  <a:pt x="1997" y="16825"/>
                </a:moveTo>
                <a:cubicBezTo>
                  <a:pt x="1997" y="16839"/>
                  <a:pt x="2012" y="16853"/>
                  <a:pt x="2012" y="16868"/>
                </a:cubicBezTo>
                <a:cubicBezTo>
                  <a:pt x="1997" y="16868"/>
                  <a:pt x="1997" y="16882"/>
                  <a:pt x="1997" y="16897"/>
                </a:cubicBezTo>
                <a:cubicBezTo>
                  <a:pt x="1983" y="16868"/>
                  <a:pt x="1983" y="16839"/>
                  <a:pt x="1968" y="16825"/>
                </a:cubicBezTo>
                <a:close/>
                <a:moveTo>
                  <a:pt x="2356" y="16882"/>
                </a:moveTo>
                <a:cubicBezTo>
                  <a:pt x="2356" y="16882"/>
                  <a:pt x="2371" y="16897"/>
                  <a:pt x="2371" y="16925"/>
                </a:cubicBezTo>
                <a:lnTo>
                  <a:pt x="2356" y="16925"/>
                </a:lnTo>
                <a:cubicBezTo>
                  <a:pt x="2356" y="16925"/>
                  <a:pt x="2342" y="16911"/>
                  <a:pt x="2342" y="16897"/>
                </a:cubicBezTo>
                <a:cubicBezTo>
                  <a:pt x="2342" y="16897"/>
                  <a:pt x="2356" y="16882"/>
                  <a:pt x="2356" y="16882"/>
                </a:cubicBezTo>
                <a:close/>
                <a:moveTo>
                  <a:pt x="2238" y="16880"/>
                </a:moveTo>
                <a:cubicBezTo>
                  <a:pt x="2234" y="16898"/>
                  <a:pt x="2227" y="16929"/>
                  <a:pt x="2227" y="16940"/>
                </a:cubicBezTo>
                <a:cubicBezTo>
                  <a:pt x="2223" y="16944"/>
                  <a:pt x="2219" y="16946"/>
                  <a:pt x="2214" y="16946"/>
                </a:cubicBezTo>
                <a:cubicBezTo>
                  <a:pt x="2202" y="16946"/>
                  <a:pt x="2186" y="16935"/>
                  <a:pt x="2155" y="16925"/>
                </a:cubicBezTo>
                <a:cubicBezTo>
                  <a:pt x="2170" y="16925"/>
                  <a:pt x="2170" y="16911"/>
                  <a:pt x="2184" y="16911"/>
                </a:cubicBezTo>
                <a:lnTo>
                  <a:pt x="2213" y="16897"/>
                </a:lnTo>
                <a:lnTo>
                  <a:pt x="2227" y="16897"/>
                </a:lnTo>
                <a:cubicBezTo>
                  <a:pt x="2227" y="16897"/>
                  <a:pt x="2234" y="16889"/>
                  <a:pt x="2238" y="16880"/>
                </a:cubicBezTo>
                <a:close/>
                <a:moveTo>
                  <a:pt x="1753" y="17256"/>
                </a:moveTo>
                <a:cubicBezTo>
                  <a:pt x="1753" y="17270"/>
                  <a:pt x="1767" y="17284"/>
                  <a:pt x="1767" y="17284"/>
                </a:cubicBezTo>
                <a:lnTo>
                  <a:pt x="1767" y="17299"/>
                </a:lnTo>
                <a:cubicBezTo>
                  <a:pt x="1767" y="17313"/>
                  <a:pt x="1767" y="17313"/>
                  <a:pt x="1782" y="17328"/>
                </a:cubicBezTo>
                <a:lnTo>
                  <a:pt x="1753" y="17328"/>
                </a:lnTo>
                <a:cubicBezTo>
                  <a:pt x="1747" y="17333"/>
                  <a:pt x="1741" y="17337"/>
                  <a:pt x="1735" y="17337"/>
                </a:cubicBezTo>
                <a:cubicBezTo>
                  <a:pt x="1727" y="17337"/>
                  <a:pt x="1718" y="17330"/>
                  <a:pt x="1710" y="17313"/>
                </a:cubicBezTo>
                <a:cubicBezTo>
                  <a:pt x="1710" y="17313"/>
                  <a:pt x="1724" y="17299"/>
                  <a:pt x="1724" y="17299"/>
                </a:cubicBezTo>
                <a:cubicBezTo>
                  <a:pt x="1731" y="17292"/>
                  <a:pt x="1735" y="17288"/>
                  <a:pt x="1733" y="17288"/>
                </a:cubicBezTo>
                <a:lnTo>
                  <a:pt x="1733" y="17288"/>
                </a:lnTo>
                <a:cubicBezTo>
                  <a:pt x="1731" y="17288"/>
                  <a:pt x="1724" y="17292"/>
                  <a:pt x="1710" y="17299"/>
                </a:cubicBezTo>
                <a:lnTo>
                  <a:pt x="1695" y="17299"/>
                </a:lnTo>
                <a:cubicBezTo>
                  <a:pt x="1695" y="17299"/>
                  <a:pt x="1710" y="17270"/>
                  <a:pt x="1710" y="17270"/>
                </a:cubicBezTo>
                <a:cubicBezTo>
                  <a:pt x="1724" y="17270"/>
                  <a:pt x="1739" y="17270"/>
                  <a:pt x="1753" y="17256"/>
                </a:cubicBezTo>
                <a:close/>
                <a:moveTo>
                  <a:pt x="884" y="17340"/>
                </a:moveTo>
                <a:cubicBezTo>
                  <a:pt x="887" y="17340"/>
                  <a:pt x="889" y="17340"/>
                  <a:pt x="891" y="17342"/>
                </a:cubicBezTo>
                <a:cubicBezTo>
                  <a:pt x="905" y="17356"/>
                  <a:pt x="905" y="17385"/>
                  <a:pt x="891" y="17385"/>
                </a:cubicBezTo>
                <a:lnTo>
                  <a:pt x="877" y="17385"/>
                </a:lnTo>
                <a:cubicBezTo>
                  <a:pt x="848" y="17385"/>
                  <a:pt x="848" y="17399"/>
                  <a:pt x="862" y="17428"/>
                </a:cubicBezTo>
                <a:cubicBezTo>
                  <a:pt x="862" y="17428"/>
                  <a:pt x="848" y="17471"/>
                  <a:pt x="833" y="17471"/>
                </a:cubicBezTo>
                <a:cubicBezTo>
                  <a:pt x="805" y="17471"/>
                  <a:pt x="762" y="17442"/>
                  <a:pt x="733" y="17428"/>
                </a:cubicBezTo>
                <a:cubicBezTo>
                  <a:pt x="733" y="17428"/>
                  <a:pt x="733" y="17414"/>
                  <a:pt x="733" y="17399"/>
                </a:cubicBezTo>
                <a:cubicBezTo>
                  <a:pt x="733" y="17399"/>
                  <a:pt x="747" y="17385"/>
                  <a:pt x="762" y="17385"/>
                </a:cubicBezTo>
                <a:lnTo>
                  <a:pt x="776" y="17399"/>
                </a:lnTo>
                <a:cubicBezTo>
                  <a:pt x="802" y="17387"/>
                  <a:pt x="861" y="17340"/>
                  <a:pt x="884" y="17340"/>
                </a:cubicBezTo>
                <a:close/>
                <a:moveTo>
                  <a:pt x="1391" y="17218"/>
                </a:moveTo>
                <a:cubicBezTo>
                  <a:pt x="1396" y="17218"/>
                  <a:pt x="1402" y="17221"/>
                  <a:pt x="1408" y="17227"/>
                </a:cubicBezTo>
                <a:lnTo>
                  <a:pt x="1408" y="17241"/>
                </a:lnTo>
                <a:lnTo>
                  <a:pt x="1423" y="17256"/>
                </a:lnTo>
                <a:cubicBezTo>
                  <a:pt x="1437" y="17270"/>
                  <a:pt x="1408" y="17299"/>
                  <a:pt x="1394" y="17299"/>
                </a:cubicBezTo>
                <a:cubicBezTo>
                  <a:pt x="1379" y="17299"/>
                  <a:pt x="1322" y="17356"/>
                  <a:pt x="1322" y="17385"/>
                </a:cubicBezTo>
                <a:cubicBezTo>
                  <a:pt x="1322" y="17399"/>
                  <a:pt x="1322" y="17399"/>
                  <a:pt x="1336" y="17414"/>
                </a:cubicBezTo>
                <a:cubicBezTo>
                  <a:pt x="1325" y="17402"/>
                  <a:pt x="1285" y="17381"/>
                  <a:pt x="1262" y="17381"/>
                </a:cubicBezTo>
                <a:cubicBezTo>
                  <a:pt x="1257" y="17381"/>
                  <a:pt x="1253" y="17382"/>
                  <a:pt x="1250" y="17385"/>
                </a:cubicBezTo>
                <a:cubicBezTo>
                  <a:pt x="1250" y="17414"/>
                  <a:pt x="1193" y="17457"/>
                  <a:pt x="1164" y="17471"/>
                </a:cubicBezTo>
                <a:cubicBezTo>
                  <a:pt x="1163" y="17472"/>
                  <a:pt x="1162" y="17472"/>
                  <a:pt x="1161" y="17472"/>
                </a:cubicBezTo>
                <a:cubicBezTo>
                  <a:pt x="1148" y="17472"/>
                  <a:pt x="1135" y="17369"/>
                  <a:pt x="1135" y="17342"/>
                </a:cubicBezTo>
                <a:cubicBezTo>
                  <a:pt x="1135" y="17311"/>
                  <a:pt x="1171" y="17281"/>
                  <a:pt x="1192" y="17281"/>
                </a:cubicBezTo>
                <a:cubicBezTo>
                  <a:pt x="1201" y="17281"/>
                  <a:pt x="1207" y="17286"/>
                  <a:pt x="1207" y="17299"/>
                </a:cubicBezTo>
                <a:cubicBezTo>
                  <a:pt x="1210" y="17306"/>
                  <a:pt x="1216" y="17308"/>
                  <a:pt x="1223" y="17308"/>
                </a:cubicBezTo>
                <a:cubicBezTo>
                  <a:pt x="1246" y="17308"/>
                  <a:pt x="1279" y="17281"/>
                  <a:pt x="1279" y="17270"/>
                </a:cubicBezTo>
                <a:cubicBezTo>
                  <a:pt x="1270" y="17253"/>
                  <a:pt x="1272" y="17246"/>
                  <a:pt x="1280" y="17246"/>
                </a:cubicBezTo>
                <a:cubicBezTo>
                  <a:pt x="1286" y="17246"/>
                  <a:pt x="1296" y="17250"/>
                  <a:pt x="1308" y="17256"/>
                </a:cubicBezTo>
                <a:lnTo>
                  <a:pt x="1336" y="17256"/>
                </a:lnTo>
                <a:cubicBezTo>
                  <a:pt x="1341" y="17260"/>
                  <a:pt x="1346" y="17262"/>
                  <a:pt x="1351" y="17262"/>
                </a:cubicBezTo>
                <a:cubicBezTo>
                  <a:pt x="1360" y="17262"/>
                  <a:pt x="1370" y="17256"/>
                  <a:pt x="1379" y="17256"/>
                </a:cubicBezTo>
                <a:lnTo>
                  <a:pt x="1379" y="17241"/>
                </a:lnTo>
                <a:cubicBezTo>
                  <a:pt x="1379" y="17225"/>
                  <a:pt x="1384" y="17218"/>
                  <a:pt x="1391" y="17218"/>
                </a:cubicBezTo>
                <a:close/>
                <a:moveTo>
                  <a:pt x="21211" y="17505"/>
                </a:moveTo>
                <a:cubicBezTo>
                  <a:pt x="21201" y="17505"/>
                  <a:pt x="21189" y="17508"/>
                  <a:pt x="21177" y="17514"/>
                </a:cubicBezTo>
                <a:lnTo>
                  <a:pt x="21177" y="17529"/>
                </a:lnTo>
                <a:cubicBezTo>
                  <a:pt x="21163" y="17543"/>
                  <a:pt x="21177" y="17572"/>
                  <a:pt x="21177" y="17586"/>
                </a:cubicBezTo>
                <a:cubicBezTo>
                  <a:pt x="21163" y="17601"/>
                  <a:pt x="21149" y="17601"/>
                  <a:pt x="21120" y="17615"/>
                </a:cubicBezTo>
                <a:cubicBezTo>
                  <a:pt x="21120" y="17629"/>
                  <a:pt x="21134" y="17644"/>
                  <a:pt x="21149" y="17644"/>
                </a:cubicBezTo>
                <a:cubicBezTo>
                  <a:pt x="21150" y="17645"/>
                  <a:pt x="21151" y="17645"/>
                  <a:pt x="21152" y="17645"/>
                </a:cubicBezTo>
                <a:cubicBezTo>
                  <a:pt x="21174" y="17645"/>
                  <a:pt x="21248" y="17556"/>
                  <a:pt x="21235" y="17529"/>
                </a:cubicBezTo>
                <a:cubicBezTo>
                  <a:pt x="21235" y="17512"/>
                  <a:pt x="21225" y="17505"/>
                  <a:pt x="21211" y="17505"/>
                </a:cubicBezTo>
                <a:close/>
                <a:moveTo>
                  <a:pt x="21535" y="17847"/>
                </a:moveTo>
                <a:cubicBezTo>
                  <a:pt x="21513" y="17847"/>
                  <a:pt x="21479" y="17864"/>
                  <a:pt x="21479" y="17873"/>
                </a:cubicBezTo>
                <a:cubicBezTo>
                  <a:pt x="21479" y="17902"/>
                  <a:pt x="21436" y="17917"/>
                  <a:pt x="21436" y="17917"/>
                </a:cubicBezTo>
                <a:cubicBezTo>
                  <a:pt x="21434" y="17915"/>
                  <a:pt x="21432" y="17914"/>
                  <a:pt x="21431" y="17914"/>
                </a:cubicBezTo>
                <a:cubicBezTo>
                  <a:pt x="21418" y="17914"/>
                  <a:pt x="21405" y="17955"/>
                  <a:pt x="21393" y="18017"/>
                </a:cubicBezTo>
                <a:lnTo>
                  <a:pt x="21465" y="18017"/>
                </a:lnTo>
                <a:cubicBezTo>
                  <a:pt x="21479" y="18017"/>
                  <a:pt x="21508" y="17988"/>
                  <a:pt x="21522" y="17988"/>
                </a:cubicBezTo>
                <a:lnTo>
                  <a:pt x="21537" y="17988"/>
                </a:lnTo>
                <a:cubicBezTo>
                  <a:pt x="21549" y="17994"/>
                  <a:pt x="21558" y="17998"/>
                  <a:pt x="21565" y="17998"/>
                </a:cubicBezTo>
                <a:cubicBezTo>
                  <a:pt x="21575" y="17998"/>
                  <a:pt x="21580" y="17991"/>
                  <a:pt x="21580" y="17974"/>
                </a:cubicBezTo>
                <a:cubicBezTo>
                  <a:pt x="21580" y="17960"/>
                  <a:pt x="21565" y="17873"/>
                  <a:pt x="21551" y="17859"/>
                </a:cubicBezTo>
                <a:cubicBezTo>
                  <a:pt x="21551" y="17850"/>
                  <a:pt x="21544" y="17847"/>
                  <a:pt x="21535" y="17847"/>
                </a:cubicBezTo>
                <a:close/>
                <a:moveTo>
                  <a:pt x="1897" y="17744"/>
                </a:moveTo>
                <a:cubicBezTo>
                  <a:pt x="1911" y="17744"/>
                  <a:pt x="1983" y="17759"/>
                  <a:pt x="1983" y="17759"/>
                </a:cubicBezTo>
                <a:lnTo>
                  <a:pt x="1940" y="17759"/>
                </a:lnTo>
                <a:lnTo>
                  <a:pt x="1925" y="17773"/>
                </a:lnTo>
                <a:lnTo>
                  <a:pt x="1854" y="17816"/>
                </a:lnTo>
                <a:cubicBezTo>
                  <a:pt x="1854" y="17906"/>
                  <a:pt x="1877" y="17962"/>
                  <a:pt x="1892" y="17962"/>
                </a:cubicBezTo>
                <a:cubicBezTo>
                  <a:pt x="1894" y="17962"/>
                  <a:pt x="1895" y="17961"/>
                  <a:pt x="1897" y="17960"/>
                </a:cubicBezTo>
                <a:cubicBezTo>
                  <a:pt x="1911" y="17960"/>
                  <a:pt x="1925" y="17960"/>
                  <a:pt x="1940" y="17974"/>
                </a:cubicBezTo>
                <a:lnTo>
                  <a:pt x="1940" y="17988"/>
                </a:lnTo>
                <a:lnTo>
                  <a:pt x="1925" y="18032"/>
                </a:lnTo>
                <a:cubicBezTo>
                  <a:pt x="1910" y="18055"/>
                  <a:pt x="1894" y="18066"/>
                  <a:pt x="1878" y="18066"/>
                </a:cubicBezTo>
                <a:cubicBezTo>
                  <a:pt x="1865" y="18066"/>
                  <a:pt x="1852" y="18059"/>
                  <a:pt x="1839" y="18046"/>
                </a:cubicBezTo>
                <a:lnTo>
                  <a:pt x="1825" y="18017"/>
                </a:lnTo>
                <a:cubicBezTo>
                  <a:pt x="1810" y="18003"/>
                  <a:pt x="1796" y="17974"/>
                  <a:pt x="1782" y="17960"/>
                </a:cubicBezTo>
                <a:cubicBezTo>
                  <a:pt x="1767" y="17931"/>
                  <a:pt x="1825" y="17917"/>
                  <a:pt x="1782" y="17888"/>
                </a:cubicBezTo>
                <a:cubicBezTo>
                  <a:pt x="1782" y="17888"/>
                  <a:pt x="1796" y="17873"/>
                  <a:pt x="1796" y="17859"/>
                </a:cubicBezTo>
                <a:lnTo>
                  <a:pt x="1839" y="17830"/>
                </a:lnTo>
                <a:cubicBezTo>
                  <a:pt x="1839" y="17773"/>
                  <a:pt x="1868" y="17744"/>
                  <a:pt x="1897" y="17744"/>
                </a:cubicBezTo>
                <a:close/>
                <a:moveTo>
                  <a:pt x="747" y="18477"/>
                </a:moveTo>
                <a:cubicBezTo>
                  <a:pt x="747" y="18477"/>
                  <a:pt x="747" y="18491"/>
                  <a:pt x="733" y="18506"/>
                </a:cubicBezTo>
                <a:lnTo>
                  <a:pt x="733" y="18520"/>
                </a:lnTo>
                <a:lnTo>
                  <a:pt x="747" y="18563"/>
                </a:lnTo>
                <a:cubicBezTo>
                  <a:pt x="738" y="18573"/>
                  <a:pt x="725" y="18576"/>
                  <a:pt x="711" y="18576"/>
                </a:cubicBezTo>
                <a:cubicBezTo>
                  <a:pt x="683" y="18576"/>
                  <a:pt x="651" y="18563"/>
                  <a:pt x="632" y="18563"/>
                </a:cubicBezTo>
                <a:cubicBezTo>
                  <a:pt x="604" y="18563"/>
                  <a:pt x="589" y="18549"/>
                  <a:pt x="575" y="18534"/>
                </a:cubicBezTo>
                <a:lnTo>
                  <a:pt x="589" y="18520"/>
                </a:lnTo>
                <a:cubicBezTo>
                  <a:pt x="589" y="18506"/>
                  <a:pt x="604" y="18506"/>
                  <a:pt x="618" y="18506"/>
                </a:cubicBezTo>
                <a:cubicBezTo>
                  <a:pt x="632" y="18506"/>
                  <a:pt x="661" y="18534"/>
                  <a:pt x="675" y="18534"/>
                </a:cubicBezTo>
                <a:cubicBezTo>
                  <a:pt x="704" y="18520"/>
                  <a:pt x="719" y="18491"/>
                  <a:pt x="747" y="18477"/>
                </a:cubicBezTo>
                <a:close/>
                <a:moveTo>
                  <a:pt x="490" y="18374"/>
                </a:moveTo>
                <a:cubicBezTo>
                  <a:pt x="495" y="18374"/>
                  <a:pt x="522" y="18428"/>
                  <a:pt x="560" y="18506"/>
                </a:cubicBezTo>
                <a:lnTo>
                  <a:pt x="560" y="18563"/>
                </a:lnTo>
                <a:cubicBezTo>
                  <a:pt x="546" y="18577"/>
                  <a:pt x="546" y="18592"/>
                  <a:pt x="532" y="18592"/>
                </a:cubicBezTo>
                <a:cubicBezTo>
                  <a:pt x="532" y="18592"/>
                  <a:pt x="517" y="18592"/>
                  <a:pt x="503" y="18577"/>
                </a:cubicBezTo>
                <a:lnTo>
                  <a:pt x="503" y="18534"/>
                </a:lnTo>
                <a:cubicBezTo>
                  <a:pt x="489" y="18477"/>
                  <a:pt x="489" y="18405"/>
                  <a:pt x="489" y="18376"/>
                </a:cubicBezTo>
                <a:cubicBezTo>
                  <a:pt x="489" y="18375"/>
                  <a:pt x="489" y="18374"/>
                  <a:pt x="490" y="18374"/>
                </a:cubicBezTo>
                <a:close/>
                <a:moveTo>
                  <a:pt x="22070" y="18804"/>
                </a:moveTo>
                <a:cubicBezTo>
                  <a:pt x="22054" y="18804"/>
                  <a:pt x="22057" y="18827"/>
                  <a:pt x="22068" y="18850"/>
                </a:cubicBezTo>
                <a:cubicBezTo>
                  <a:pt x="22094" y="18877"/>
                  <a:pt x="22156" y="18939"/>
                  <a:pt x="22167" y="18939"/>
                </a:cubicBezTo>
                <a:cubicBezTo>
                  <a:pt x="22168" y="18939"/>
                  <a:pt x="22169" y="18938"/>
                  <a:pt x="22169" y="18937"/>
                </a:cubicBezTo>
                <a:cubicBezTo>
                  <a:pt x="22182" y="18924"/>
                  <a:pt x="22183" y="18863"/>
                  <a:pt x="22172" y="18863"/>
                </a:cubicBezTo>
                <a:lnTo>
                  <a:pt x="22172" y="18863"/>
                </a:lnTo>
                <a:cubicBezTo>
                  <a:pt x="22171" y="18863"/>
                  <a:pt x="22170" y="18864"/>
                  <a:pt x="22169" y="18865"/>
                </a:cubicBezTo>
                <a:cubicBezTo>
                  <a:pt x="22169" y="18865"/>
                  <a:pt x="22111" y="18807"/>
                  <a:pt x="22083" y="18807"/>
                </a:cubicBezTo>
                <a:cubicBezTo>
                  <a:pt x="22077" y="18805"/>
                  <a:pt x="22073" y="18804"/>
                  <a:pt x="22070" y="18804"/>
                </a:cubicBezTo>
                <a:close/>
                <a:moveTo>
                  <a:pt x="359" y="18850"/>
                </a:moveTo>
                <a:lnTo>
                  <a:pt x="388" y="18865"/>
                </a:lnTo>
                <a:lnTo>
                  <a:pt x="402" y="18879"/>
                </a:lnTo>
                <a:cubicBezTo>
                  <a:pt x="417" y="18879"/>
                  <a:pt x="402" y="18937"/>
                  <a:pt x="388" y="18965"/>
                </a:cubicBezTo>
                <a:cubicBezTo>
                  <a:pt x="383" y="18976"/>
                  <a:pt x="377" y="18981"/>
                  <a:pt x="372" y="18981"/>
                </a:cubicBezTo>
                <a:cubicBezTo>
                  <a:pt x="363" y="18981"/>
                  <a:pt x="354" y="18969"/>
                  <a:pt x="345" y="18951"/>
                </a:cubicBezTo>
                <a:lnTo>
                  <a:pt x="331" y="18922"/>
                </a:lnTo>
                <a:lnTo>
                  <a:pt x="316" y="18894"/>
                </a:lnTo>
                <a:cubicBezTo>
                  <a:pt x="331" y="18879"/>
                  <a:pt x="345" y="18865"/>
                  <a:pt x="359" y="18850"/>
                </a:cubicBezTo>
                <a:close/>
                <a:moveTo>
                  <a:pt x="22447" y="18910"/>
                </a:moveTo>
                <a:cubicBezTo>
                  <a:pt x="22435" y="18910"/>
                  <a:pt x="22427" y="18913"/>
                  <a:pt x="22427" y="18922"/>
                </a:cubicBezTo>
                <a:cubicBezTo>
                  <a:pt x="22427" y="18951"/>
                  <a:pt x="22442" y="19023"/>
                  <a:pt x="22456" y="19023"/>
                </a:cubicBezTo>
                <a:cubicBezTo>
                  <a:pt x="22471" y="19023"/>
                  <a:pt x="22499" y="19037"/>
                  <a:pt x="22528" y="19037"/>
                </a:cubicBezTo>
                <a:lnTo>
                  <a:pt x="22528" y="19009"/>
                </a:lnTo>
                <a:lnTo>
                  <a:pt x="22557" y="18980"/>
                </a:lnTo>
                <a:cubicBezTo>
                  <a:pt x="22571" y="18951"/>
                  <a:pt x="22557" y="18922"/>
                  <a:pt x="22528" y="18922"/>
                </a:cubicBezTo>
                <a:cubicBezTo>
                  <a:pt x="22509" y="18922"/>
                  <a:pt x="22471" y="18910"/>
                  <a:pt x="22447" y="18910"/>
                </a:cubicBezTo>
                <a:close/>
                <a:moveTo>
                  <a:pt x="22040" y="18908"/>
                </a:moveTo>
                <a:cubicBezTo>
                  <a:pt x="22025" y="18908"/>
                  <a:pt x="22011" y="18908"/>
                  <a:pt x="21996" y="18922"/>
                </a:cubicBezTo>
                <a:cubicBezTo>
                  <a:pt x="21982" y="18937"/>
                  <a:pt x="21953" y="19009"/>
                  <a:pt x="21968" y="19037"/>
                </a:cubicBezTo>
                <a:lnTo>
                  <a:pt x="22011" y="19009"/>
                </a:lnTo>
                <a:lnTo>
                  <a:pt x="22011" y="18994"/>
                </a:lnTo>
                <a:cubicBezTo>
                  <a:pt x="22054" y="19023"/>
                  <a:pt x="22068" y="19052"/>
                  <a:pt x="22054" y="19066"/>
                </a:cubicBezTo>
                <a:lnTo>
                  <a:pt x="22083" y="19123"/>
                </a:lnTo>
                <a:cubicBezTo>
                  <a:pt x="22126" y="19095"/>
                  <a:pt x="22169" y="19037"/>
                  <a:pt x="22169" y="18994"/>
                </a:cubicBezTo>
                <a:lnTo>
                  <a:pt x="22140" y="18994"/>
                </a:lnTo>
                <a:cubicBezTo>
                  <a:pt x="22083" y="18994"/>
                  <a:pt x="22083" y="18937"/>
                  <a:pt x="22054" y="18922"/>
                </a:cubicBezTo>
                <a:lnTo>
                  <a:pt x="22040" y="18908"/>
                </a:lnTo>
                <a:close/>
                <a:moveTo>
                  <a:pt x="22450" y="19089"/>
                </a:moveTo>
                <a:cubicBezTo>
                  <a:pt x="22441" y="19089"/>
                  <a:pt x="22423" y="19099"/>
                  <a:pt x="22413" y="19109"/>
                </a:cubicBezTo>
                <a:cubicBezTo>
                  <a:pt x="22413" y="19123"/>
                  <a:pt x="22442" y="19195"/>
                  <a:pt x="22456" y="19210"/>
                </a:cubicBezTo>
                <a:cubicBezTo>
                  <a:pt x="22463" y="19217"/>
                  <a:pt x="22478" y="19220"/>
                  <a:pt x="22492" y="19220"/>
                </a:cubicBezTo>
                <a:cubicBezTo>
                  <a:pt x="22506" y="19220"/>
                  <a:pt x="22521" y="19217"/>
                  <a:pt x="22528" y="19210"/>
                </a:cubicBezTo>
                <a:lnTo>
                  <a:pt x="22499" y="19167"/>
                </a:lnTo>
                <a:lnTo>
                  <a:pt x="22485" y="19152"/>
                </a:lnTo>
                <a:cubicBezTo>
                  <a:pt x="22471" y="19123"/>
                  <a:pt x="22456" y="19095"/>
                  <a:pt x="22456" y="19095"/>
                </a:cubicBezTo>
                <a:cubicBezTo>
                  <a:pt x="22456" y="19091"/>
                  <a:pt x="22454" y="19089"/>
                  <a:pt x="22450" y="19089"/>
                </a:cubicBezTo>
                <a:close/>
                <a:moveTo>
                  <a:pt x="3719" y="19308"/>
                </a:moveTo>
                <a:cubicBezTo>
                  <a:pt x="3721" y="19308"/>
                  <a:pt x="3721" y="19309"/>
                  <a:pt x="3721" y="19310"/>
                </a:cubicBezTo>
                <a:cubicBezTo>
                  <a:pt x="3736" y="19325"/>
                  <a:pt x="3736" y="19368"/>
                  <a:pt x="3736" y="19396"/>
                </a:cubicBezTo>
                <a:lnTo>
                  <a:pt x="3707" y="19382"/>
                </a:lnTo>
                <a:lnTo>
                  <a:pt x="3666" y="19382"/>
                </a:lnTo>
                <a:cubicBezTo>
                  <a:pt x="3674" y="19347"/>
                  <a:pt x="3711" y="19308"/>
                  <a:pt x="3719" y="19308"/>
                </a:cubicBezTo>
                <a:close/>
                <a:moveTo>
                  <a:pt x="3663" y="19399"/>
                </a:moveTo>
                <a:cubicBezTo>
                  <a:pt x="3662" y="19414"/>
                  <a:pt x="3659" y="19422"/>
                  <a:pt x="3658" y="19422"/>
                </a:cubicBezTo>
                <a:cubicBezTo>
                  <a:pt x="3657" y="19422"/>
                  <a:pt x="3658" y="19415"/>
                  <a:pt x="3663" y="19399"/>
                </a:cubicBezTo>
                <a:close/>
                <a:moveTo>
                  <a:pt x="2979" y="19319"/>
                </a:moveTo>
                <a:cubicBezTo>
                  <a:pt x="2981" y="19319"/>
                  <a:pt x="2985" y="19321"/>
                  <a:pt x="2989" y="19325"/>
                </a:cubicBezTo>
                <a:lnTo>
                  <a:pt x="3017" y="19325"/>
                </a:lnTo>
                <a:lnTo>
                  <a:pt x="3032" y="19339"/>
                </a:lnTo>
                <a:cubicBezTo>
                  <a:pt x="3033" y="19338"/>
                  <a:pt x="3034" y="19337"/>
                  <a:pt x="3035" y="19337"/>
                </a:cubicBezTo>
                <a:cubicBezTo>
                  <a:pt x="3046" y="19337"/>
                  <a:pt x="3045" y="19399"/>
                  <a:pt x="3032" y="19425"/>
                </a:cubicBezTo>
                <a:cubicBezTo>
                  <a:pt x="3026" y="19436"/>
                  <a:pt x="3021" y="19441"/>
                  <a:pt x="3015" y="19441"/>
                </a:cubicBezTo>
                <a:cubicBezTo>
                  <a:pt x="3006" y="19441"/>
                  <a:pt x="2997" y="19429"/>
                  <a:pt x="2989" y="19411"/>
                </a:cubicBezTo>
                <a:cubicBezTo>
                  <a:pt x="2976" y="19386"/>
                  <a:pt x="2964" y="19319"/>
                  <a:pt x="2979" y="19319"/>
                </a:cubicBezTo>
                <a:close/>
                <a:moveTo>
                  <a:pt x="3420" y="19310"/>
                </a:moveTo>
                <a:cubicBezTo>
                  <a:pt x="3434" y="19310"/>
                  <a:pt x="3491" y="19368"/>
                  <a:pt x="3506" y="19396"/>
                </a:cubicBezTo>
                <a:cubicBezTo>
                  <a:pt x="3517" y="19418"/>
                  <a:pt x="3485" y="19449"/>
                  <a:pt x="3464" y="19449"/>
                </a:cubicBezTo>
                <a:cubicBezTo>
                  <a:pt x="3457" y="19449"/>
                  <a:pt x="3452" y="19446"/>
                  <a:pt x="3448" y="19440"/>
                </a:cubicBezTo>
                <a:cubicBezTo>
                  <a:pt x="3441" y="19425"/>
                  <a:pt x="3427" y="19418"/>
                  <a:pt x="3411" y="19418"/>
                </a:cubicBezTo>
                <a:cubicBezTo>
                  <a:pt x="3394" y="19418"/>
                  <a:pt x="3376" y="19425"/>
                  <a:pt x="3362" y="19440"/>
                </a:cubicBezTo>
                <a:lnTo>
                  <a:pt x="3348" y="19440"/>
                </a:lnTo>
                <a:lnTo>
                  <a:pt x="3319" y="19425"/>
                </a:lnTo>
                <a:cubicBezTo>
                  <a:pt x="3319" y="19394"/>
                  <a:pt x="3331" y="19380"/>
                  <a:pt x="3349" y="19380"/>
                </a:cubicBezTo>
                <a:cubicBezTo>
                  <a:pt x="3365" y="19380"/>
                  <a:pt x="3385" y="19391"/>
                  <a:pt x="3405" y="19411"/>
                </a:cubicBezTo>
                <a:lnTo>
                  <a:pt x="3420" y="19310"/>
                </a:lnTo>
                <a:close/>
                <a:moveTo>
                  <a:pt x="3894" y="19325"/>
                </a:moveTo>
                <a:cubicBezTo>
                  <a:pt x="3908" y="19325"/>
                  <a:pt x="3937" y="19325"/>
                  <a:pt x="3937" y="19339"/>
                </a:cubicBezTo>
                <a:lnTo>
                  <a:pt x="3951" y="19353"/>
                </a:lnTo>
                <a:cubicBezTo>
                  <a:pt x="3951" y="19382"/>
                  <a:pt x="3922" y="19425"/>
                  <a:pt x="3908" y="19454"/>
                </a:cubicBezTo>
                <a:lnTo>
                  <a:pt x="3879" y="19483"/>
                </a:lnTo>
                <a:cubicBezTo>
                  <a:pt x="3879" y="19483"/>
                  <a:pt x="3851" y="19468"/>
                  <a:pt x="3851" y="19468"/>
                </a:cubicBezTo>
                <a:cubicBezTo>
                  <a:pt x="3851" y="19454"/>
                  <a:pt x="3851" y="19440"/>
                  <a:pt x="3865" y="19425"/>
                </a:cubicBezTo>
                <a:lnTo>
                  <a:pt x="3865" y="19411"/>
                </a:lnTo>
                <a:cubicBezTo>
                  <a:pt x="3879" y="19411"/>
                  <a:pt x="3879" y="19368"/>
                  <a:pt x="3865" y="19339"/>
                </a:cubicBezTo>
                <a:lnTo>
                  <a:pt x="3894" y="19325"/>
                </a:lnTo>
                <a:close/>
                <a:moveTo>
                  <a:pt x="4046" y="19381"/>
                </a:moveTo>
                <a:cubicBezTo>
                  <a:pt x="4048" y="19381"/>
                  <a:pt x="4050" y="19381"/>
                  <a:pt x="4052" y="19382"/>
                </a:cubicBezTo>
                <a:lnTo>
                  <a:pt x="4052" y="19396"/>
                </a:lnTo>
                <a:lnTo>
                  <a:pt x="4052" y="19440"/>
                </a:lnTo>
                <a:cubicBezTo>
                  <a:pt x="4040" y="19475"/>
                  <a:pt x="4018" y="19501"/>
                  <a:pt x="4003" y="19501"/>
                </a:cubicBezTo>
                <a:cubicBezTo>
                  <a:pt x="4000" y="19501"/>
                  <a:pt x="3997" y="19500"/>
                  <a:pt x="3994" y="19497"/>
                </a:cubicBezTo>
                <a:cubicBezTo>
                  <a:pt x="3981" y="19470"/>
                  <a:pt x="4018" y="19381"/>
                  <a:pt x="4046" y="19381"/>
                </a:cubicBezTo>
                <a:close/>
                <a:moveTo>
                  <a:pt x="1816" y="19423"/>
                </a:moveTo>
                <a:cubicBezTo>
                  <a:pt x="1819" y="19423"/>
                  <a:pt x="1822" y="19424"/>
                  <a:pt x="1825" y="19425"/>
                </a:cubicBezTo>
                <a:lnTo>
                  <a:pt x="1854" y="19454"/>
                </a:lnTo>
                <a:cubicBezTo>
                  <a:pt x="1868" y="19483"/>
                  <a:pt x="1854" y="19497"/>
                  <a:pt x="1839" y="19511"/>
                </a:cubicBezTo>
                <a:lnTo>
                  <a:pt x="1825" y="19526"/>
                </a:lnTo>
                <a:cubicBezTo>
                  <a:pt x="1796" y="19526"/>
                  <a:pt x="1782" y="19511"/>
                  <a:pt x="1782" y="19497"/>
                </a:cubicBezTo>
                <a:cubicBezTo>
                  <a:pt x="1782" y="19471"/>
                  <a:pt x="1793" y="19423"/>
                  <a:pt x="1816" y="19423"/>
                </a:cubicBezTo>
                <a:close/>
                <a:moveTo>
                  <a:pt x="1710" y="19253"/>
                </a:moveTo>
                <a:lnTo>
                  <a:pt x="1724" y="19267"/>
                </a:lnTo>
                <a:lnTo>
                  <a:pt x="1739" y="19281"/>
                </a:lnTo>
                <a:cubicBezTo>
                  <a:pt x="1739" y="19310"/>
                  <a:pt x="1739" y="19411"/>
                  <a:pt x="1739" y="19440"/>
                </a:cubicBezTo>
                <a:cubicBezTo>
                  <a:pt x="1739" y="19468"/>
                  <a:pt x="1695" y="19526"/>
                  <a:pt x="1695" y="19540"/>
                </a:cubicBezTo>
                <a:cubicBezTo>
                  <a:pt x="1681" y="19554"/>
                  <a:pt x="1667" y="19569"/>
                  <a:pt x="1667" y="19569"/>
                </a:cubicBezTo>
                <a:cubicBezTo>
                  <a:pt x="1667" y="19569"/>
                  <a:pt x="1667" y="19540"/>
                  <a:pt x="1681" y="19526"/>
                </a:cubicBezTo>
                <a:cubicBezTo>
                  <a:pt x="1681" y="19497"/>
                  <a:pt x="1681" y="19425"/>
                  <a:pt x="1681" y="19382"/>
                </a:cubicBezTo>
                <a:lnTo>
                  <a:pt x="1667" y="19353"/>
                </a:lnTo>
                <a:lnTo>
                  <a:pt x="1667" y="19339"/>
                </a:lnTo>
                <a:cubicBezTo>
                  <a:pt x="1681" y="19310"/>
                  <a:pt x="1695" y="19281"/>
                  <a:pt x="1710" y="19253"/>
                </a:cubicBezTo>
                <a:close/>
                <a:moveTo>
                  <a:pt x="17002" y="19509"/>
                </a:moveTo>
                <a:cubicBezTo>
                  <a:pt x="17020" y="19509"/>
                  <a:pt x="17053" y="19558"/>
                  <a:pt x="17040" y="19583"/>
                </a:cubicBezTo>
                <a:cubicBezTo>
                  <a:pt x="17040" y="19592"/>
                  <a:pt x="17036" y="19595"/>
                  <a:pt x="17029" y="19595"/>
                </a:cubicBezTo>
                <a:cubicBezTo>
                  <a:pt x="17016" y="19595"/>
                  <a:pt x="16992" y="19579"/>
                  <a:pt x="16982" y="19569"/>
                </a:cubicBezTo>
                <a:cubicBezTo>
                  <a:pt x="16968" y="19540"/>
                  <a:pt x="16968" y="19526"/>
                  <a:pt x="16997" y="19511"/>
                </a:cubicBezTo>
                <a:cubicBezTo>
                  <a:pt x="16998" y="19510"/>
                  <a:pt x="17000" y="19509"/>
                  <a:pt x="17002" y="19509"/>
                </a:cubicBezTo>
                <a:close/>
                <a:moveTo>
                  <a:pt x="15603" y="19540"/>
                </a:moveTo>
                <a:cubicBezTo>
                  <a:pt x="15632" y="19540"/>
                  <a:pt x="15646" y="19569"/>
                  <a:pt x="15660" y="19583"/>
                </a:cubicBezTo>
                <a:lnTo>
                  <a:pt x="15646" y="19598"/>
                </a:lnTo>
                <a:lnTo>
                  <a:pt x="15603" y="19626"/>
                </a:lnTo>
                <a:cubicBezTo>
                  <a:pt x="15617" y="19655"/>
                  <a:pt x="15617" y="19684"/>
                  <a:pt x="15603" y="19698"/>
                </a:cubicBezTo>
                <a:lnTo>
                  <a:pt x="15589" y="19713"/>
                </a:lnTo>
                <a:lnTo>
                  <a:pt x="15574" y="19713"/>
                </a:lnTo>
                <a:cubicBezTo>
                  <a:pt x="15560" y="19713"/>
                  <a:pt x="15546" y="19698"/>
                  <a:pt x="15546" y="19684"/>
                </a:cubicBezTo>
                <a:cubicBezTo>
                  <a:pt x="15546" y="19669"/>
                  <a:pt x="15546" y="19655"/>
                  <a:pt x="15546" y="19641"/>
                </a:cubicBezTo>
                <a:lnTo>
                  <a:pt x="15546" y="19626"/>
                </a:lnTo>
                <a:cubicBezTo>
                  <a:pt x="15531" y="19583"/>
                  <a:pt x="15560" y="19540"/>
                  <a:pt x="15589" y="19540"/>
                </a:cubicBezTo>
                <a:close/>
                <a:moveTo>
                  <a:pt x="15761" y="19598"/>
                </a:moveTo>
                <a:lnTo>
                  <a:pt x="15804" y="19626"/>
                </a:lnTo>
                <a:cubicBezTo>
                  <a:pt x="15818" y="19655"/>
                  <a:pt x="15818" y="19684"/>
                  <a:pt x="15804" y="19698"/>
                </a:cubicBezTo>
                <a:cubicBezTo>
                  <a:pt x="15790" y="19713"/>
                  <a:pt x="15761" y="19713"/>
                  <a:pt x="15747" y="19727"/>
                </a:cubicBezTo>
                <a:lnTo>
                  <a:pt x="15732" y="19727"/>
                </a:lnTo>
                <a:cubicBezTo>
                  <a:pt x="15718" y="19727"/>
                  <a:pt x="15704" y="19713"/>
                  <a:pt x="15704" y="19698"/>
                </a:cubicBezTo>
                <a:cubicBezTo>
                  <a:pt x="15718" y="19684"/>
                  <a:pt x="15747" y="19641"/>
                  <a:pt x="15761" y="19598"/>
                </a:cubicBezTo>
                <a:close/>
                <a:moveTo>
                  <a:pt x="21163" y="19554"/>
                </a:moveTo>
                <a:cubicBezTo>
                  <a:pt x="21149" y="19598"/>
                  <a:pt x="21149" y="19626"/>
                  <a:pt x="21163" y="19626"/>
                </a:cubicBezTo>
                <a:cubicBezTo>
                  <a:pt x="21177" y="19641"/>
                  <a:pt x="21221" y="19655"/>
                  <a:pt x="21221" y="19669"/>
                </a:cubicBezTo>
                <a:cubicBezTo>
                  <a:pt x="21206" y="19684"/>
                  <a:pt x="21192" y="19713"/>
                  <a:pt x="21206" y="19727"/>
                </a:cubicBezTo>
                <a:cubicBezTo>
                  <a:pt x="21221" y="19727"/>
                  <a:pt x="21264" y="19741"/>
                  <a:pt x="21292" y="19741"/>
                </a:cubicBezTo>
                <a:lnTo>
                  <a:pt x="21336" y="19756"/>
                </a:lnTo>
                <a:cubicBezTo>
                  <a:pt x="21350" y="19741"/>
                  <a:pt x="21336" y="19727"/>
                  <a:pt x="21321" y="19698"/>
                </a:cubicBezTo>
                <a:lnTo>
                  <a:pt x="21292" y="19698"/>
                </a:lnTo>
                <a:cubicBezTo>
                  <a:pt x="21292" y="19684"/>
                  <a:pt x="21278" y="19684"/>
                  <a:pt x="21278" y="19669"/>
                </a:cubicBezTo>
                <a:lnTo>
                  <a:pt x="21278" y="19641"/>
                </a:lnTo>
                <a:cubicBezTo>
                  <a:pt x="21264" y="19612"/>
                  <a:pt x="21235" y="19598"/>
                  <a:pt x="21206" y="19598"/>
                </a:cubicBezTo>
                <a:lnTo>
                  <a:pt x="21192" y="19598"/>
                </a:lnTo>
                <a:lnTo>
                  <a:pt x="21163" y="19554"/>
                </a:lnTo>
                <a:close/>
                <a:moveTo>
                  <a:pt x="18079" y="19631"/>
                </a:moveTo>
                <a:cubicBezTo>
                  <a:pt x="18088" y="19631"/>
                  <a:pt x="18097" y="19637"/>
                  <a:pt x="18103" y="19655"/>
                </a:cubicBezTo>
                <a:cubicBezTo>
                  <a:pt x="18103" y="19684"/>
                  <a:pt x="18132" y="19713"/>
                  <a:pt x="18160" y="19713"/>
                </a:cubicBezTo>
                <a:lnTo>
                  <a:pt x="18189" y="19741"/>
                </a:lnTo>
                <a:cubicBezTo>
                  <a:pt x="18189" y="19751"/>
                  <a:pt x="18182" y="19756"/>
                  <a:pt x="18170" y="19756"/>
                </a:cubicBezTo>
                <a:cubicBezTo>
                  <a:pt x="18148" y="19756"/>
                  <a:pt x="18111" y="19740"/>
                  <a:pt x="18074" y="19713"/>
                </a:cubicBezTo>
                <a:lnTo>
                  <a:pt x="18031" y="19684"/>
                </a:lnTo>
                <a:cubicBezTo>
                  <a:pt x="18031" y="19684"/>
                  <a:pt x="18045" y="19641"/>
                  <a:pt x="18045" y="19641"/>
                </a:cubicBezTo>
                <a:cubicBezTo>
                  <a:pt x="18054" y="19641"/>
                  <a:pt x="18067" y="19631"/>
                  <a:pt x="18079" y="19631"/>
                </a:cubicBezTo>
                <a:close/>
                <a:moveTo>
                  <a:pt x="21415" y="19549"/>
                </a:moveTo>
                <a:cubicBezTo>
                  <a:pt x="21405" y="19549"/>
                  <a:pt x="21397" y="19550"/>
                  <a:pt x="21393" y="19554"/>
                </a:cubicBezTo>
                <a:cubicBezTo>
                  <a:pt x="21379" y="19569"/>
                  <a:pt x="21336" y="19626"/>
                  <a:pt x="21336" y="19626"/>
                </a:cubicBezTo>
                <a:cubicBezTo>
                  <a:pt x="21336" y="19626"/>
                  <a:pt x="21379" y="19612"/>
                  <a:pt x="21407" y="19612"/>
                </a:cubicBezTo>
                <a:cubicBezTo>
                  <a:pt x="21410" y="19609"/>
                  <a:pt x="21413" y="19608"/>
                  <a:pt x="21415" y="19608"/>
                </a:cubicBezTo>
                <a:cubicBezTo>
                  <a:pt x="21426" y="19608"/>
                  <a:pt x="21433" y="19632"/>
                  <a:pt x="21422" y="19655"/>
                </a:cubicBezTo>
                <a:cubicBezTo>
                  <a:pt x="21422" y="19695"/>
                  <a:pt x="21422" y="19772"/>
                  <a:pt x="21433" y="19772"/>
                </a:cubicBezTo>
                <a:cubicBezTo>
                  <a:pt x="21434" y="19772"/>
                  <a:pt x="21435" y="19771"/>
                  <a:pt x="21436" y="19770"/>
                </a:cubicBezTo>
                <a:cubicBezTo>
                  <a:pt x="21450" y="19756"/>
                  <a:pt x="21508" y="19756"/>
                  <a:pt x="21537" y="19727"/>
                </a:cubicBezTo>
                <a:cubicBezTo>
                  <a:pt x="21565" y="19698"/>
                  <a:pt x="21522" y="19569"/>
                  <a:pt x="21494" y="19569"/>
                </a:cubicBezTo>
                <a:cubicBezTo>
                  <a:pt x="21473" y="19559"/>
                  <a:pt x="21439" y="19549"/>
                  <a:pt x="21415" y="19549"/>
                </a:cubicBezTo>
                <a:close/>
                <a:moveTo>
                  <a:pt x="15349" y="19719"/>
                </a:moveTo>
                <a:cubicBezTo>
                  <a:pt x="15357" y="19719"/>
                  <a:pt x="15365" y="19721"/>
                  <a:pt x="15373" y="19727"/>
                </a:cubicBezTo>
                <a:lnTo>
                  <a:pt x="15387" y="19741"/>
                </a:lnTo>
                <a:cubicBezTo>
                  <a:pt x="15402" y="19756"/>
                  <a:pt x="15387" y="19799"/>
                  <a:pt x="15359" y="19813"/>
                </a:cubicBezTo>
                <a:lnTo>
                  <a:pt x="15344" y="19813"/>
                </a:lnTo>
                <a:cubicBezTo>
                  <a:pt x="15330" y="19813"/>
                  <a:pt x="15316" y="19817"/>
                  <a:pt x="15301" y="19817"/>
                </a:cubicBezTo>
                <a:cubicBezTo>
                  <a:pt x="15287" y="19817"/>
                  <a:pt x="15273" y="19813"/>
                  <a:pt x="15258" y="19799"/>
                </a:cubicBezTo>
                <a:cubicBezTo>
                  <a:pt x="15258" y="19784"/>
                  <a:pt x="15258" y="19770"/>
                  <a:pt x="15273" y="19770"/>
                </a:cubicBezTo>
                <a:cubicBezTo>
                  <a:pt x="15296" y="19758"/>
                  <a:pt x="15319" y="19719"/>
                  <a:pt x="15349" y="19719"/>
                </a:cubicBezTo>
                <a:close/>
                <a:moveTo>
                  <a:pt x="17140" y="19813"/>
                </a:moveTo>
                <a:cubicBezTo>
                  <a:pt x="17154" y="19827"/>
                  <a:pt x="17142" y="19853"/>
                  <a:pt x="17129" y="19868"/>
                </a:cubicBezTo>
                <a:lnTo>
                  <a:pt x="17129" y="19868"/>
                </a:lnTo>
                <a:cubicBezTo>
                  <a:pt x="17128" y="19864"/>
                  <a:pt x="17127" y="19860"/>
                  <a:pt x="17126" y="19856"/>
                </a:cubicBezTo>
                <a:cubicBezTo>
                  <a:pt x="17126" y="19813"/>
                  <a:pt x="17140" y="19813"/>
                  <a:pt x="17140" y="19813"/>
                </a:cubicBezTo>
                <a:close/>
                <a:moveTo>
                  <a:pt x="5201" y="19865"/>
                </a:moveTo>
                <a:cubicBezTo>
                  <a:pt x="5215" y="19865"/>
                  <a:pt x="5234" y="19878"/>
                  <a:pt x="5244" y="19899"/>
                </a:cubicBezTo>
                <a:lnTo>
                  <a:pt x="5259" y="19914"/>
                </a:lnTo>
                <a:lnTo>
                  <a:pt x="5259" y="19942"/>
                </a:lnTo>
                <a:cubicBezTo>
                  <a:pt x="5266" y="19957"/>
                  <a:pt x="5266" y="19964"/>
                  <a:pt x="5262" y="19964"/>
                </a:cubicBezTo>
                <a:cubicBezTo>
                  <a:pt x="5259" y="19964"/>
                  <a:pt x="5251" y="19957"/>
                  <a:pt x="5244" y="19942"/>
                </a:cubicBezTo>
                <a:lnTo>
                  <a:pt x="5215" y="19942"/>
                </a:lnTo>
                <a:lnTo>
                  <a:pt x="5187" y="19928"/>
                </a:lnTo>
                <a:cubicBezTo>
                  <a:pt x="5182" y="19930"/>
                  <a:pt x="5178" y="19930"/>
                  <a:pt x="5175" y="19930"/>
                </a:cubicBezTo>
                <a:cubicBezTo>
                  <a:pt x="5150" y="19930"/>
                  <a:pt x="5174" y="19883"/>
                  <a:pt x="5187" y="19871"/>
                </a:cubicBezTo>
                <a:cubicBezTo>
                  <a:pt x="5191" y="19867"/>
                  <a:pt x="5195" y="19865"/>
                  <a:pt x="5201" y="19865"/>
                </a:cubicBezTo>
                <a:close/>
                <a:moveTo>
                  <a:pt x="9684" y="19827"/>
                </a:moveTo>
                <a:cubicBezTo>
                  <a:pt x="9712" y="19842"/>
                  <a:pt x="9756" y="19899"/>
                  <a:pt x="9741" y="19942"/>
                </a:cubicBezTo>
                <a:cubicBezTo>
                  <a:pt x="9732" y="19960"/>
                  <a:pt x="9723" y="19972"/>
                  <a:pt x="9718" y="19972"/>
                </a:cubicBezTo>
                <a:cubicBezTo>
                  <a:pt x="9715" y="19972"/>
                  <a:pt x="9712" y="19968"/>
                  <a:pt x="9712" y="19957"/>
                </a:cubicBezTo>
                <a:lnTo>
                  <a:pt x="9712" y="19942"/>
                </a:lnTo>
                <a:cubicBezTo>
                  <a:pt x="9712" y="19899"/>
                  <a:pt x="9698" y="19871"/>
                  <a:pt x="9669" y="19871"/>
                </a:cubicBezTo>
                <a:cubicBezTo>
                  <a:pt x="9655" y="19842"/>
                  <a:pt x="9669" y="19827"/>
                  <a:pt x="9684" y="19827"/>
                </a:cubicBezTo>
                <a:close/>
                <a:moveTo>
                  <a:pt x="3894" y="19756"/>
                </a:moveTo>
                <a:cubicBezTo>
                  <a:pt x="3908" y="19756"/>
                  <a:pt x="3922" y="19770"/>
                  <a:pt x="3922" y="19770"/>
                </a:cubicBezTo>
                <a:lnTo>
                  <a:pt x="3922" y="19827"/>
                </a:lnTo>
                <a:cubicBezTo>
                  <a:pt x="3937" y="19871"/>
                  <a:pt x="3980" y="19971"/>
                  <a:pt x="3966" y="19985"/>
                </a:cubicBezTo>
                <a:cubicBezTo>
                  <a:pt x="3964" y="19987"/>
                  <a:pt x="3961" y="19988"/>
                  <a:pt x="3959" y="19988"/>
                </a:cubicBezTo>
                <a:cubicBezTo>
                  <a:pt x="3944" y="19988"/>
                  <a:pt x="3921" y="19949"/>
                  <a:pt x="3908" y="19899"/>
                </a:cubicBezTo>
                <a:lnTo>
                  <a:pt x="3807" y="19914"/>
                </a:lnTo>
                <a:lnTo>
                  <a:pt x="3793" y="19914"/>
                </a:lnTo>
                <a:cubicBezTo>
                  <a:pt x="3793" y="19899"/>
                  <a:pt x="3822" y="19827"/>
                  <a:pt x="3807" y="19799"/>
                </a:cubicBezTo>
                <a:cubicBezTo>
                  <a:pt x="3793" y="19784"/>
                  <a:pt x="3779" y="19770"/>
                  <a:pt x="3779" y="19770"/>
                </a:cubicBezTo>
                <a:lnTo>
                  <a:pt x="3793" y="19770"/>
                </a:lnTo>
                <a:lnTo>
                  <a:pt x="3807" y="19756"/>
                </a:lnTo>
                <a:cubicBezTo>
                  <a:pt x="3822" y="19756"/>
                  <a:pt x="3851" y="19799"/>
                  <a:pt x="3851" y="19813"/>
                </a:cubicBezTo>
                <a:cubicBezTo>
                  <a:pt x="3851" y="19827"/>
                  <a:pt x="3865" y="19842"/>
                  <a:pt x="3879" y="19842"/>
                </a:cubicBezTo>
                <a:lnTo>
                  <a:pt x="3879" y="19827"/>
                </a:lnTo>
                <a:cubicBezTo>
                  <a:pt x="3879" y="19813"/>
                  <a:pt x="3865" y="19799"/>
                  <a:pt x="3879" y="19784"/>
                </a:cubicBezTo>
                <a:cubicBezTo>
                  <a:pt x="3879" y="19770"/>
                  <a:pt x="3879" y="19756"/>
                  <a:pt x="3894" y="19756"/>
                </a:cubicBezTo>
                <a:close/>
                <a:moveTo>
                  <a:pt x="9985" y="19899"/>
                </a:moveTo>
                <a:cubicBezTo>
                  <a:pt x="10014" y="19928"/>
                  <a:pt x="10043" y="19971"/>
                  <a:pt x="10043" y="19985"/>
                </a:cubicBezTo>
                <a:cubicBezTo>
                  <a:pt x="10057" y="20000"/>
                  <a:pt x="10043" y="20000"/>
                  <a:pt x="10014" y="20000"/>
                </a:cubicBezTo>
                <a:cubicBezTo>
                  <a:pt x="10000" y="19993"/>
                  <a:pt x="9971" y="19993"/>
                  <a:pt x="9944" y="19993"/>
                </a:cubicBezTo>
                <a:cubicBezTo>
                  <a:pt x="9917" y="19993"/>
                  <a:pt x="9892" y="19993"/>
                  <a:pt x="9885" y="19985"/>
                </a:cubicBezTo>
                <a:cubicBezTo>
                  <a:pt x="9885" y="19971"/>
                  <a:pt x="9885" y="19928"/>
                  <a:pt x="9914" y="19914"/>
                </a:cubicBezTo>
                <a:lnTo>
                  <a:pt x="9928" y="19914"/>
                </a:lnTo>
                <a:cubicBezTo>
                  <a:pt x="9934" y="19926"/>
                  <a:pt x="9940" y="19930"/>
                  <a:pt x="9946" y="19930"/>
                </a:cubicBezTo>
                <a:cubicBezTo>
                  <a:pt x="9954" y="19930"/>
                  <a:pt x="9963" y="19922"/>
                  <a:pt x="9971" y="19914"/>
                </a:cubicBezTo>
                <a:lnTo>
                  <a:pt x="9985" y="19899"/>
                </a:lnTo>
                <a:close/>
                <a:moveTo>
                  <a:pt x="3477" y="19885"/>
                </a:moveTo>
                <a:cubicBezTo>
                  <a:pt x="3491" y="19885"/>
                  <a:pt x="3549" y="19899"/>
                  <a:pt x="3534" y="19928"/>
                </a:cubicBezTo>
                <a:lnTo>
                  <a:pt x="3534" y="19942"/>
                </a:lnTo>
                <a:lnTo>
                  <a:pt x="3534" y="19957"/>
                </a:lnTo>
                <a:cubicBezTo>
                  <a:pt x="3549" y="19985"/>
                  <a:pt x="3534" y="20014"/>
                  <a:pt x="3534" y="20029"/>
                </a:cubicBezTo>
                <a:lnTo>
                  <a:pt x="3506" y="20029"/>
                </a:lnTo>
                <a:cubicBezTo>
                  <a:pt x="3506" y="20029"/>
                  <a:pt x="3491" y="20014"/>
                  <a:pt x="3477" y="20000"/>
                </a:cubicBezTo>
                <a:lnTo>
                  <a:pt x="3448" y="19942"/>
                </a:lnTo>
                <a:cubicBezTo>
                  <a:pt x="3434" y="19914"/>
                  <a:pt x="3448" y="19885"/>
                  <a:pt x="3477" y="19885"/>
                </a:cubicBezTo>
                <a:close/>
                <a:moveTo>
                  <a:pt x="17201" y="19769"/>
                </a:moveTo>
                <a:cubicBezTo>
                  <a:pt x="17231" y="19769"/>
                  <a:pt x="17255" y="19806"/>
                  <a:pt x="17255" y="19827"/>
                </a:cubicBezTo>
                <a:cubicBezTo>
                  <a:pt x="17241" y="19842"/>
                  <a:pt x="17284" y="19957"/>
                  <a:pt x="17298" y="20000"/>
                </a:cubicBezTo>
                <a:cubicBezTo>
                  <a:pt x="17308" y="20038"/>
                  <a:pt x="17305" y="20051"/>
                  <a:pt x="17297" y="20051"/>
                </a:cubicBezTo>
                <a:cubicBezTo>
                  <a:pt x="17294" y="20051"/>
                  <a:pt x="17289" y="20048"/>
                  <a:pt x="17284" y="20043"/>
                </a:cubicBezTo>
                <a:cubicBezTo>
                  <a:pt x="17270" y="20043"/>
                  <a:pt x="17241" y="20029"/>
                  <a:pt x="17212" y="20014"/>
                </a:cubicBezTo>
                <a:lnTo>
                  <a:pt x="17198" y="20029"/>
                </a:lnTo>
                <a:cubicBezTo>
                  <a:pt x="17185" y="20046"/>
                  <a:pt x="17174" y="20051"/>
                  <a:pt x="17163" y="20051"/>
                </a:cubicBezTo>
                <a:cubicBezTo>
                  <a:pt x="17141" y="20051"/>
                  <a:pt x="17123" y="20027"/>
                  <a:pt x="17105" y="20027"/>
                </a:cubicBezTo>
                <a:cubicBezTo>
                  <a:pt x="17103" y="20027"/>
                  <a:pt x="17100" y="20027"/>
                  <a:pt x="17097" y="20029"/>
                </a:cubicBezTo>
                <a:lnTo>
                  <a:pt x="17068" y="20043"/>
                </a:lnTo>
                <a:cubicBezTo>
                  <a:pt x="17025" y="20029"/>
                  <a:pt x="16997" y="20014"/>
                  <a:pt x="16997" y="20000"/>
                </a:cubicBezTo>
                <a:cubicBezTo>
                  <a:pt x="16997" y="20000"/>
                  <a:pt x="17040" y="19942"/>
                  <a:pt x="17025" y="19928"/>
                </a:cubicBezTo>
                <a:cubicBezTo>
                  <a:pt x="17025" y="19899"/>
                  <a:pt x="16997" y="19871"/>
                  <a:pt x="16997" y="19871"/>
                </a:cubicBezTo>
                <a:cubicBezTo>
                  <a:pt x="16997" y="19856"/>
                  <a:pt x="17025" y="19856"/>
                  <a:pt x="17040" y="19842"/>
                </a:cubicBezTo>
                <a:cubicBezTo>
                  <a:pt x="17040" y="19842"/>
                  <a:pt x="17083" y="19957"/>
                  <a:pt x="17097" y="19971"/>
                </a:cubicBezTo>
                <a:cubicBezTo>
                  <a:pt x="17098" y="19972"/>
                  <a:pt x="17099" y="19973"/>
                  <a:pt x="17101" y="19973"/>
                </a:cubicBezTo>
                <a:cubicBezTo>
                  <a:pt x="17114" y="19973"/>
                  <a:pt x="17134" y="19912"/>
                  <a:pt x="17129" y="19870"/>
                </a:cubicBezTo>
                <a:lnTo>
                  <a:pt x="17129" y="19870"/>
                </a:lnTo>
                <a:cubicBezTo>
                  <a:pt x="17135" y="19870"/>
                  <a:pt x="17148" y="19867"/>
                  <a:pt x="17169" y="19856"/>
                </a:cubicBezTo>
                <a:lnTo>
                  <a:pt x="17169" y="19784"/>
                </a:lnTo>
                <a:cubicBezTo>
                  <a:pt x="17180" y="19773"/>
                  <a:pt x="17191" y="19769"/>
                  <a:pt x="17201" y="19769"/>
                </a:cubicBezTo>
                <a:close/>
                <a:moveTo>
                  <a:pt x="15030" y="19996"/>
                </a:moveTo>
                <a:cubicBezTo>
                  <a:pt x="15040" y="19996"/>
                  <a:pt x="15054" y="20001"/>
                  <a:pt x="15071" y="20014"/>
                </a:cubicBezTo>
                <a:lnTo>
                  <a:pt x="15100" y="20043"/>
                </a:lnTo>
                <a:cubicBezTo>
                  <a:pt x="15100" y="20043"/>
                  <a:pt x="15100" y="20072"/>
                  <a:pt x="15100" y="20072"/>
                </a:cubicBezTo>
                <a:cubicBezTo>
                  <a:pt x="15100" y="20086"/>
                  <a:pt x="15086" y="20086"/>
                  <a:pt x="15086" y="20086"/>
                </a:cubicBezTo>
                <a:lnTo>
                  <a:pt x="15057" y="20043"/>
                </a:lnTo>
                <a:cubicBezTo>
                  <a:pt x="15050" y="20057"/>
                  <a:pt x="15039" y="20065"/>
                  <a:pt x="15028" y="20065"/>
                </a:cubicBezTo>
                <a:cubicBezTo>
                  <a:pt x="15018" y="20065"/>
                  <a:pt x="15007" y="20057"/>
                  <a:pt x="15000" y="20043"/>
                </a:cubicBezTo>
                <a:cubicBezTo>
                  <a:pt x="15000" y="20023"/>
                  <a:pt x="15007" y="19996"/>
                  <a:pt x="15030" y="19996"/>
                </a:cubicBezTo>
                <a:close/>
                <a:moveTo>
                  <a:pt x="3204" y="19971"/>
                </a:moveTo>
                <a:cubicBezTo>
                  <a:pt x="3218" y="19971"/>
                  <a:pt x="3247" y="19971"/>
                  <a:pt x="3247" y="19985"/>
                </a:cubicBezTo>
                <a:cubicBezTo>
                  <a:pt x="3262" y="20000"/>
                  <a:pt x="3247" y="20029"/>
                  <a:pt x="3218" y="20029"/>
                </a:cubicBezTo>
                <a:cubicBezTo>
                  <a:pt x="3190" y="20029"/>
                  <a:pt x="3218" y="20072"/>
                  <a:pt x="3204" y="20086"/>
                </a:cubicBezTo>
                <a:lnTo>
                  <a:pt x="3204" y="20100"/>
                </a:lnTo>
                <a:cubicBezTo>
                  <a:pt x="3200" y="20105"/>
                  <a:pt x="3196" y="20106"/>
                  <a:pt x="3191" y="20106"/>
                </a:cubicBezTo>
                <a:cubicBezTo>
                  <a:pt x="3181" y="20106"/>
                  <a:pt x="3171" y="20096"/>
                  <a:pt x="3161" y="20086"/>
                </a:cubicBezTo>
                <a:cubicBezTo>
                  <a:pt x="3161" y="20086"/>
                  <a:pt x="3190" y="20014"/>
                  <a:pt x="3175" y="20014"/>
                </a:cubicBezTo>
                <a:cubicBezTo>
                  <a:pt x="3147" y="20014"/>
                  <a:pt x="3161" y="20000"/>
                  <a:pt x="3190" y="19985"/>
                </a:cubicBezTo>
                <a:lnTo>
                  <a:pt x="3204" y="19971"/>
                </a:lnTo>
                <a:close/>
                <a:moveTo>
                  <a:pt x="16450" y="19836"/>
                </a:moveTo>
                <a:cubicBezTo>
                  <a:pt x="16465" y="19836"/>
                  <a:pt x="16483" y="19850"/>
                  <a:pt x="16494" y="19871"/>
                </a:cubicBezTo>
                <a:lnTo>
                  <a:pt x="16479" y="19899"/>
                </a:lnTo>
                <a:lnTo>
                  <a:pt x="16451" y="19928"/>
                </a:lnTo>
                <a:cubicBezTo>
                  <a:pt x="16460" y="19956"/>
                  <a:pt x="16487" y="19972"/>
                  <a:pt x="16513" y="19972"/>
                </a:cubicBezTo>
                <a:cubicBezTo>
                  <a:pt x="16527" y="19972"/>
                  <a:pt x="16541" y="19967"/>
                  <a:pt x="16551" y="19957"/>
                </a:cubicBezTo>
                <a:cubicBezTo>
                  <a:pt x="16566" y="19942"/>
                  <a:pt x="16594" y="19914"/>
                  <a:pt x="16609" y="19914"/>
                </a:cubicBezTo>
                <a:lnTo>
                  <a:pt x="16623" y="19914"/>
                </a:lnTo>
                <a:lnTo>
                  <a:pt x="16637" y="19899"/>
                </a:lnTo>
                <a:cubicBezTo>
                  <a:pt x="16639" y="19897"/>
                  <a:pt x="16641" y="19896"/>
                  <a:pt x="16643" y="19896"/>
                </a:cubicBezTo>
                <a:cubicBezTo>
                  <a:pt x="16655" y="19896"/>
                  <a:pt x="16666" y="19932"/>
                  <a:pt x="16666" y="19957"/>
                </a:cubicBezTo>
                <a:cubicBezTo>
                  <a:pt x="16666" y="19967"/>
                  <a:pt x="16695" y="19977"/>
                  <a:pt x="16712" y="19977"/>
                </a:cubicBezTo>
                <a:cubicBezTo>
                  <a:pt x="16719" y="19977"/>
                  <a:pt x="16724" y="19975"/>
                  <a:pt x="16724" y="19971"/>
                </a:cubicBezTo>
                <a:cubicBezTo>
                  <a:pt x="16724" y="19942"/>
                  <a:pt x="16724" y="19928"/>
                  <a:pt x="16738" y="19914"/>
                </a:cubicBezTo>
                <a:cubicBezTo>
                  <a:pt x="16767" y="19914"/>
                  <a:pt x="16752" y="19856"/>
                  <a:pt x="16767" y="19856"/>
                </a:cubicBezTo>
                <a:cubicBezTo>
                  <a:pt x="16781" y="19856"/>
                  <a:pt x="16810" y="19871"/>
                  <a:pt x="16824" y="19871"/>
                </a:cubicBezTo>
                <a:lnTo>
                  <a:pt x="16853" y="19885"/>
                </a:lnTo>
                <a:cubicBezTo>
                  <a:pt x="16882" y="19899"/>
                  <a:pt x="16910" y="19899"/>
                  <a:pt x="16925" y="19899"/>
                </a:cubicBezTo>
                <a:lnTo>
                  <a:pt x="16925" y="19885"/>
                </a:lnTo>
                <a:cubicBezTo>
                  <a:pt x="16925" y="19856"/>
                  <a:pt x="16939" y="19842"/>
                  <a:pt x="16953" y="19842"/>
                </a:cubicBezTo>
                <a:lnTo>
                  <a:pt x="16968" y="19856"/>
                </a:lnTo>
                <a:cubicBezTo>
                  <a:pt x="16968" y="19885"/>
                  <a:pt x="16925" y="19971"/>
                  <a:pt x="16910" y="19985"/>
                </a:cubicBezTo>
                <a:cubicBezTo>
                  <a:pt x="16903" y="20001"/>
                  <a:pt x="16891" y="20016"/>
                  <a:pt x="16882" y="20027"/>
                </a:cubicBezTo>
                <a:lnTo>
                  <a:pt x="16882" y="20027"/>
                </a:lnTo>
                <a:cubicBezTo>
                  <a:pt x="16882" y="20017"/>
                  <a:pt x="16882" y="20004"/>
                  <a:pt x="16882" y="19985"/>
                </a:cubicBezTo>
                <a:lnTo>
                  <a:pt x="16882" y="19971"/>
                </a:lnTo>
                <a:lnTo>
                  <a:pt x="16896" y="19957"/>
                </a:lnTo>
                <a:cubicBezTo>
                  <a:pt x="16896" y="19945"/>
                  <a:pt x="16888" y="19940"/>
                  <a:pt x="16877" y="19940"/>
                </a:cubicBezTo>
                <a:cubicBezTo>
                  <a:pt x="16862" y="19940"/>
                  <a:pt x="16841" y="19948"/>
                  <a:pt x="16824" y="19957"/>
                </a:cubicBezTo>
                <a:cubicBezTo>
                  <a:pt x="16795" y="19957"/>
                  <a:pt x="16795" y="20000"/>
                  <a:pt x="16795" y="20000"/>
                </a:cubicBezTo>
                <a:cubicBezTo>
                  <a:pt x="16810" y="20014"/>
                  <a:pt x="16810" y="20029"/>
                  <a:pt x="16810" y="20043"/>
                </a:cubicBezTo>
                <a:lnTo>
                  <a:pt x="16839" y="20043"/>
                </a:lnTo>
                <a:cubicBezTo>
                  <a:pt x="16834" y="20048"/>
                  <a:pt x="16829" y="20049"/>
                  <a:pt x="16825" y="20049"/>
                </a:cubicBezTo>
                <a:cubicBezTo>
                  <a:pt x="16816" y="20049"/>
                  <a:pt x="16810" y="20043"/>
                  <a:pt x="16810" y="20043"/>
                </a:cubicBezTo>
                <a:cubicBezTo>
                  <a:pt x="16810" y="20039"/>
                  <a:pt x="16807" y="20037"/>
                  <a:pt x="16804" y="20037"/>
                </a:cubicBezTo>
                <a:cubicBezTo>
                  <a:pt x="16794" y="20037"/>
                  <a:pt x="16777" y="20047"/>
                  <a:pt x="16767" y="20057"/>
                </a:cubicBezTo>
                <a:cubicBezTo>
                  <a:pt x="16767" y="20060"/>
                  <a:pt x="16766" y="20061"/>
                  <a:pt x="16765" y="20061"/>
                </a:cubicBezTo>
                <a:cubicBezTo>
                  <a:pt x="16761" y="20061"/>
                  <a:pt x="16747" y="20035"/>
                  <a:pt x="16724" y="20000"/>
                </a:cubicBezTo>
                <a:lnTo>
                  <a:pt x="16695" y="20043"/>
                </a:lnTo>
                <a:lnTo>
                  <a:pt x="16666" y="20086"/>
                </a:lnTo>
                <a:cubicBezTo>
                  <a:pt x="16656" y="20065"/>
                  <a:pt x="16630" y="20052"/>
                  <a:pt x="16600" y="20052"/>
                </a:cubicBezTo>
                <a:cubicBezTo>
                  <a:pt x="16589" y="20052"/>
                  <a:pt x="16577" y="20053"/>
                  <a:pt x="16566" y="20057"/>
                </a:cubicBezTo>
                <a:lnTo>
                  <a:pt x="16537" y="20057"/>
                </a:lnTo>
                <a:cubicBezTo>
                  <a:pt x="16522" y="20057"/>
                  <a:pt x="16508" y="20029"/>
                  <a:pt x="16494" y="20029"/>
                </a:cubicBezTo>
                <a:cubicBezTo>
                  <a:pt x="16479" y="20043"/>
                  <a:pt x="16479" y="20072"/>
                  <a:pt x="16465" y="20100"/>
                </a:cubicBezTo>
                <a:cubicBezTo>
                  <a:pt x="16460" y="20105"/>
                  <a:pt x="16454" y="20107"/>
                  <a:pt x="16446" y="20107"/>
                </a:cubicBezTo>
                <a:cubicBezTo>
                  <a:pt x="16431" y="20107"/>
                  <a:pt x="16412" y="20100"/>
                  <a:pt x="16393" y="20100"/>
                </a:cubicBezTo>
                <a:lnTo>
                  <a:pt x="16364" y="20086"/>
                </a:lnTo>
                <a:cubicBezTo>
                  <a:pt x="16350" y="20086"/>
                  <a:pt x="16350" y="20072"/>
                  <a:pt x="16350" y="20072"/>
                </a:cubicBezTo>
                <a:cubicBezTo>
                  <a:pt x="16350" y="20057"/>
                  <a:pt x="16350" y="20043"/>
                  <a:pt x="16364" y="20029"/>
                </a:cubicBezTo>
                <a:lnTo>
                  <a:pt x="16379" y="20014"/>
                </a:lnTo>
                <a:cubicBezTo>
                  <a:pt x="16393" y="20014"/>
                  <a:pt x="16408" y="19957"/>
                  <a:pt x="16393" y="19942"/>
                </a:cubicBezTo>
                <a:cubicBezTo>
                  <a:pt x="16379" y="19942"/>
                  <a:pt x="16408" y="19871"/>
                  <a:pt x="16436" y="19842"/>
                </a:cubicBezTo>
                <a:cubicBezTo>
                  <a:pt x="16440" y="19838"/>
                  <a:pt x="16445" y="19836"/>
                  <a:pt x="16450" y="19836"/>
                </a:cubicBezTo>
                <a:close/>
                <a:moveTo>
                  <a:pt x="4138" y="19899"/>
                </a:moveTo>
                <a:lnTo>
                  <a:pt x="4181" y="19928"/>
                </a:lnTo>
                <a:lnTo>
                  <a:pt x="4195" y="19928"/>
                </a:lnTo>
                <a:cubicBezTo>
                  <a:pt x="4210" y="19942"/>
                  <a:pt x="4210" y="19957"/>
                  <a:pt x="4181" y="19971"/>
                </a:cubicBezTo>
                <a:cubicBezTo>
                  <a:pt x="4167" y="19971"/>
                  <a:pt x="4124" y="20100"/>
                  <a:pt x="4109" y="20115"/>
                </a:cubicBezTo>
                <a:cubicBezTo>
                  <a:pt x="4109" y="20115"/>
                  <a:pt x="4095" y="20115"/>
                  <a:pt x="4080" y="20086"/>
                </a:cubicBezTo>
                <a:lnTo>
                  <a:pt x="4095" y="20043"/>
                </a:lnTo>
                <a:cubicBezTo>
                  <a:pt x="4109" y="20000"/>
                  <a:pt x="4124" y="19942"/>
                  <a:pt x="4138" y="19899"/>
                </a:cubicBezTo>
                <a:close/>
                <a:moveTo>
                  <a:pt x="14842" y="19928"/>
                </a:moveTo>
                <a:cubicBezTo>
                  <a:pt x="14870" y="19942"/>
                  <a:pt x="14885" y="19942"/>
                  <a:pt x="14899" y="19957"/>
                </a:cubicBezTo>
                <a:cubicBezTo>
                  <a:pt x="14899" y="19971"/>
                  <a:pt x="14928" y="20014"/>
                  <a:pt x="14928" y="20029"/>
                </a:cubicBezTo>
                <a:cubicBezTo>
                  <a:pt x="14928" y="20043"/>
                  <a:pt x="14928" y="20043"/>
                  <a:pt x="14942" y="20057"/>
                </a:cubicBezTo>
                <a:lnTo>
                  <a:pt x="14956" y="20072"/>
                </a:lnTo>
                <a:cubicBezTo>
                  <a:pt x="14956" y="20072"/>
                  <a:pt x="14956" y="20100"/>
                  <a:pt x="14956" y="20100"/>
                </a:cubicBezTo>
                <a:cubicBezTo>
                  <a:pt x="14956" y="20115"/>
                  <a:pt x="14956" y="20115"/>
                  <a:pt x="14942" y="20115"/>
                </a:cubicBezTo>
                <a:lnTo>
                  <a:pt x="14928" y="20129"/>
                </a:lnTo>
                <a:cubicBezTo>
                  <a:pt x="14899" y="20129"/>
                  <a:pt x="14870" y="20115"/>
                  <a:pt x="14856" y="20100"/>
                </a:cubicBezTo>
                <a:lnTo>
                  <a:pt x="14842" y="20086"/>
                </a:lnTo>
                <a:cubicBezTo>
                  <a:pt x="14827" y="20086"/>
                  <a:pt x="14827" y="20057"/>
                  <a:pt x="14827" y="20043"/>
                </a:cubicBezTo>
                <a:lnTo>
                  <a:pt x="14842" y="20029"/>
                </a:lnTo>
                <a:cubicBezTo>
                  <a:pt x="14856" y="20014"/>
                  <a:pt x="14856" y="20000"/>
                  <a:pt x="14842" y="20000"/>
                </a:cubicBezTo>
                <a:lnTo>
                  <a:pt x="14827" y="19985"/>
                </a:lnTo>
                <a:cubicBezTo>
                  <a:pt x="14827" y="19971"/>
                  <a:pt x="14827" y="19957"/>
                  <a:pt x="14842" y="19942"/>
                </a:cubicBezTo>
                <a:lnTo>
                  <a:pt x="14842" y="19928"/>
                </a:lnTo>
                <a:close/>
                <a:moveTo>
                  <a:pt x="10092" y="20051"/>
                </a:moveTo>
                <a:cubicBezTo>
                  <a:pt x="10102" y="20051"/>
                  <a:pt x="10110" y="20053"/>
                  <a:pt x="10115" y="20057"/>
                </a:cubicBezTo>
                <a:lnTo>
                  <a:pt x="10158" y="20100"/>
                </a:lnTo>
                <a:cubicBezTo>
                  <a:pt x="10187" y="20057"/>
                  <a:pt x="10230" y="20057"/>
                  <a:pt x="10244" y="20057"/>
                </a:cubicBezTo>
                <a:cubicBezTo>
                  <a:pt x="10244" y="20072"/>
                  <a:pt x="10230" y="20115"/>
                  <a:pt x="10215" y="20129"/>
                </a:cubicBezTo>
                <a:cubicBezTo>
                  <a:pt x="10215" y="20136"/>
                  <a:pt x="10208" y="20140"/>
                  <a:pt x="10199" y="20140"/>
                </a:cubicBezTo>
                <a:cubicBezTo>
                  <a:pt x="10190" y="20140"/>
                  <a:pt x="10179" y="20136"/>
                  <a:pt x="10172" y="20129"/>
                </a:cubicBezTo>
                <a:cubicBezTo>
                  <a:pt x="10143" y="20129"/>
                  <a:pt x="10014" y="20129"/>
                  <a:pt x="10014" y="20115"/>
                </a:cubicBezTo>
                <a:cubicBezTo>
                  <a:pt x="10000" y="20086"/>
                  <a:pt x="10014" y="20072"/>
                  <a:pt x="10028" y="20057"/>
                </a:cubicBezTo>
                <a:cubicBezTo>
                  <a:pt x="10048" y="20057"/>
                  <a:pt x="10073" y="20051"/>
                  <a:pt x="10092" y="20051"/>
                </a:cubicBezTo>
                <a:close/>
                <a:moveTo>
                  <a:pt x="14339" y="20029"/>
                </a:moveTo>
                <a:cubicBezTo>
                  <a:pt x="14367" y="20029"/>
                  <a:pt x="14396" y="20057"/>
                  <a:pt x="14396" y="20086"/>
                </a:cubicBezTo>
                <a:cubicBezTo>
                  <a:pt x="14396" y="20104"/>
                  <a:pt x="14380" y="20116"/>
                  <a:pt x="14367" y="20116"/>
                </a:cubicBezTo>
                <a:cubicBezTo>
                  <a:pt x="14359" y="20116"/>
                  <a:pt x="14353" y="20111"/>
                  <a:pt x="14353" y="20100"/>
                </a:cubicBezTo>
                <a:cubicBezTo>
                  <a:pt x="14343" y="20090"/>
                  <a:pt x="14326" y="20080"/>
                  <a:pt x="14311" y="20080"/>
                </a:cubicBezTo>
                <a:cubicBezTo>
                  <a:pt x="14305" y="20080"/>
                  <a:pt x="14300" y="20082"/>
                  <a:pt x="14296" y="20086"/>
                </a:cubicBezTo>
                <a:lnTo>
                  <a:pt x="14267" y="20115"/>
                </a:lnTo>
                <a:lnTo>
                  <a:pt x="14252" y="20129"/>
                </a:lnTo>
                <a:cubicBezTo>
                  <a:pt x="14241" y="20140"/>
                  <a:pt x="14231" y="20145"/>
                  <a:pt x="14221" y="20145"/>
                </a:cubicBezTo>
                <a:cubicBezTo>
                  <a:pt x="14206" y="20145"/>
                  <a:pt x="14195" y="20133"/>
                  <a:pt x="14195" y="20115"/>
                </a:cubicBezTo>
                <a:cubicBezTo>
                  <a:pt x="14195" y="20102"/>
                  <a:pt x="14183" y="20041"/>
                  <a:pt x="14192" y="20041"/>
                </a:cubicBezTo>
                <a:lnTo>
                  <a:pt x="14192" y="20041"/>
                </a:lnTo>
                <a:cubicBezTo>
                  <a:pt x="14193" y="20041"/>
                  <a:pt x="14194" y="20042"/>
                  <a:pt x="14195" y="20043"/>
                </a:cubicBezTo>
                <a:cubicBezTo>
                  <a:pt x="14209" y="20043"/>
                  <a:pt x="14310" y="20029"/>
                  <a:pt x="14339" y="20029"/>
                </a:cubicBezTo>
                <a:close/>
                <a:moveTo>
                  <a:pt x="8620" y="20014"/>
                </a:moveTo>
                <a:lnTo>
                  <a:pt x="8649" y="20043"/>
                </a:lnTo>
                <a:lnTo>
                  <a:pt x="8678" y="20086"/>
                </a:lnTo>
                <a:cubicBezTo>
                  <a:pt x="8688" y="20136"/>
                  <a:pt x="8670" y="20151"/>
                  <a:pt x="8654" y="20151"/>
                </a:cubicBezTo>
                <a:cubicBezTo>
                  <a:pt x="8646" y="20151"/>
                  <a:pt x="8639" y="20148"/>
                  <a:pt x="8635" y="20144"/>
                </a:cubicBezTo>
                <a:cubicBezTo>
                  <a:pt x="8635" y="20144"/>
                  <a:pt x="8635" y="20129"/>
                  <a:pt x="8620" y="20129"/>
                </a:cubicBezTo>
                <a:cubicBezTo>
                  <a:pt x="8620" y="20100"/>
                  <a:pt x="8620" y="20057"/>
                  <a:pt x="8620" y="20014"/>
                </a:cubicBezTo>
                <a:close/>
                <a:moveTo>
                  <a:pt x="16163" y="19856"/>
                </a:moveTo>
                <a:cubicBezTo>
                  <a:pt x="16206" y="19928"/>
                  <a:pt x="16206" y="19985"/>
                  <a:pt x="16192" y="19985"/>
                </a:cubicBezTo>
                <a:cubicBezTo>
                  <a:pt x="16178" y="19985"/>
                  <a:pt x="16077" y="20043"/>
                  <a:pt x="16063" y="20057"/>
                </a:cubicBezTo>
                <a:cubicBezTo>
                  <a:pt x="16048" y="20072"/>
                  <a:pt x="16063" y="20086"/>
                  <a:pt x="16091" y="20086"/>
                </a:cubicBezTo>
                <a:lnTo>
                  <a:pt x="16120" y="20086"/>
                </a:lnTo>
                <a:cubicBezTo>
                  <a:pt x="16135" y="20100"/>
                  <a:pt x="16135" y="20115"/>
                  <a:pt x="16135" y="20115"/>
                </a:cubicBezTo>
                <a:cubicBezTo>
                  <a:pt x="16135" y="20129"/>
                  <a:pt x="16135" y="20144"/>
                  <a:pt x="16120" y="20144"/>
                </a:cubicBezTo>
                <a:lnTo>
                  <a:pt x="16091" y="20158"/>
                </a:lnTo>
                <a:cubicBezTo>
                  <a:pt x="16048" y="20158"/>
                  <a:pt x="15962" y="20072"/>
                  <a:pt x="15933" y="20029"/>
                </a:cubicBezTo>
                <a:cubicBezTo>
                  <a:pt x="15919" y="20000"/>
                  <a:pt x="15876" y="19957"/>
                  <a:pt x="15862" y="19957"/>
                </a:cubicBezTo>
                <a:cubicBezTo>
                  <a:pt x="15833" y="19957"/>
                  <a:pt x="15847" y="19942"/>
                  <a:pt x="15862" y="19914"/>
                </a:cubicBezTo>
                <a:lnTo>
                  <a:pt x="15876" y="19899"/>
                </a:lnTo>
                <a:cubicBezTo>
                  <a:pt x="15883" y="19892"/>
                  <a:pt x="15890" y="19889"/>
                  <a:pt x="15898" y="19889"/>
                </a:cubicBezTo>
                <a:cubicBezTo>
                  <a:pt x="15905" y="19889"/>
                  <a:pt x="15912" y="19892"/>
                  <a:pt x="15919" y="19899"/>
                </a:cubicBezTo>
                <a:lnTo>
                  <a:pt x="15933" y="19914"/>
                </a:lnTo>
                <a:cubicBezTo>
                  <a:pt x="15948" y="19899"/>
                  <a:pt x="16005" y="19885"/>
                  <a:pt x="16034" y="19871"/>
                </a:cubicBezTo>
                <a:lnTo>
                  <a:pt x="16063" y="19914"/>
                </a:lnTo>
                <a:cubicBezTo>
                  <a:pt x="16077" y="19928"/>
                  <a:pt x="16106" y="19942"/>
                  <a:pt x="16106" y="19942"/>
                </a:cubicBezTo>
                <a:lnTo>
                  <a:pt x="16163" y="19856"/>
                </a:lnTo>
                <a:close/>
                <a:moveTo>
                  <a:pt x="4023" y="19914"/>
                </a:moveTo>
                <a:cubicBezTo>
                  <a:pt x="4023" y="19914"/>
                  <a:pt x="4037" y="19928"/>
                  <a:pt x="4037" y="19942"/>
                </a:cubicBezTo>
                <a:lnTo>
                  <a:pt x="4037" y="19957"/>
                </a:lnTo>
                <a:cubicBezTo>
                  <a:pt x="4037" y="20029"/>
                  <a:pt x="4066" y="20100"/>
                  <a:pt x="3994" y="20144"/>
                </a:cubicBezTo>
                <a:lnTo>
                  <a:pt x="3980" y="20158"/>
                </a:lnTo>
                <a:cubicBezTo>
                  <a:pt x="3974" y="20170"/>
                  <a:pt x="3970" y="20174"/>
                  <a:pt x="3968" y="20174"/>
                </a:cubicBezTo>
                <a:cubicBezTo>
                  <a:pt x="3966" y="20174"/>
                  <a:pt x="3966" y="20166"/>
                  <a:pt x="3966" y="20158"/>
                </a:cubicBezTo>
                <a:cubicBezTo>
                  <a:pt x="3966" y="20144"/>
                  <a:pt x="3980" y="20057"/>
                  <a:pt x="3994" y="20029"/>
                </a:cubicBezTo>
                <a:cubicBezTo>
                  <a:pt x="3994" y="20000"/>
                  <a:pt x="3994" y="19942"/>
                  <a:pt x="4009" y="19928"/>
                </a:cubicBezTo>
                <a:cubicBezTo>
                  <a:pt x="4009" y="19914"/>
                  <a:pt x="4023" y="19914"/>
                  <a:pt x="4023" y="19914"/>
                </a:cubicBezTo>
                <a:close/>
                <a:moveTo>
                  <a:pt x="14569" y="19942"/>
                </a:moveTo>
                <a:cubicBezTo>
                  <a:pt x="14569" y="19957"/>
                  <a:pt x="14569" y="19985"/>
                  <a:pt x="14583" y="20000"/>
                </a:cubicBezTo>
                <a:lnTo>
                  <a:pt x="14640" y="20000"/>
                </a:lnTo>
                <a:lnTo>
                  <a:pt x="14655" y="19985"/>
                </a:lnTo>
                <a:cubicBezTo>
                  <a:pt x="14669" y="19971"/>
                  <a:pt x="14683" y="19964"/>
                  <a:pt x="14696" y="19964"/>
                </a:cubicBezTo>
                <a:cubicBezTo>
                  <a:pt x="14709" y="19964"/>
                  <a:pt x="14719" y="19971"/>
                  <a:pt x="14727" y="19985"/>
                </a:cubicBezTo>
                <a:lnTo>
                  <a:pt x="14755" y="20000"/>
                </a:lnTo>
                <a:cubicBezTo>
                  <a:pt x="14741" y="20029"/>
                  <a:pt x="14683" y="20129"/>
                  <a:pt x="14655" y="20158"/>
                </a:cubicBezTo>
                <a:cubicBezTo>
                  <a:pt x="14648" y="20171"/>
                  <a:pt x="14639" y="20178"/>
                  <a:pt x="14631" y="20178"/>
                </a:cubicBezTo>
                <a:cubicBezTo>
                  <a:pt x="14620" y="20178"/>
                  <a:pt x="14612" y="20167"/>
                  <a:pt x="14612" y="20144"/>
                </a:cubicBezTo>
                <a:cubicBezTo>
                  <a:pt x="14612" y="20119"/>
                  <a:pt x="14561" y="20065"/>
                  <a:pt x="14536" y="20065"/>
                </a:cubicBezTo>
                <a:cubicBezTo>
                  <a:pt x="14532" y="20065"/>
                  <a:pt x="14528" y="20067"/>
                  <a:pt x="14525" y="20072"/>
                </a:cubicBezTo>
                <a:cubicBezTo>
                  <a:pt x="14511" y="20100"/>
                  <a:pt x="14511" y="20100"/>
                  <a:pt x="14511" y="20100"/>
                </a:cubicBezTo>
                <a:cubicBezTo>
                  <a:pt x="14511" y="20100"/>
                  <a:pt x="14540" y="20043"/>
                  <a:pt x="14540" y="20014"/>
                </a:cubicBezTo>
                <a:cubicBezTo>
                  <a:pt x="14525" y="20000"/>
                  <a:pt x="14525" y="19971"/>
                  <a:pt x="14525" y="19957"/>
                </a:cubicBezTo>
                <a:lnTo>
                  <a:pt x="14540" y="19942"/>
                </a:lnTo>
                <a:close/>
                <a:moveTo>
                  <a:pt x="10402" y="20057"/>
                </a:moveTo>
                <a:cubicBezTo>
                  <a:pt x="10445" y="20057"/>
                  <a:pt x="10445" y="20158"/>
                  <a:pt x="10431" y="20172"/>
                </a:cubicBezTo>
                <a:cubicBezTo>
                  <a:pt x="10416" y="20179"/>
                  <a:pt x="10402" y="20183"/>
                  <a:pt x="10388" y="20183"/>
                </a:cubicBezTo>
                <a:cubicBezTo>
                  <a:pt x="10373" y="20183"/>
                  <a:pt x="10359" y="20179"/>
                  <a:pt x="10345" y="20172"/>
                </a:cubicBezTo>
                <a:cubicBezTo>
                  <a:pt x="10330" y="20158"/>
                  <a:pt x="10301" y="20086"/>
                  <a:pt x="10345" y="20072"/>
                </a:cubicBezTo>
                <a:lnTo>
                  <a:pt x="10359" y="20057"/>
                </a:lnTo>
                <a:close/>
                <a:moveTo>
                  <a:pt x="8523" y="20094"/>
                </a:moveTo>
                <a:cubicBezTo>
                  <a:pt x="8527" y="20094"/>
                  <a:pt x="8534" y="20105"/>
                  <a:pt x="8534" y="20115"/>
                </a:cubicBezTo>
                <a:cubicBezTo>
                  <a:pt x="8534" y="20129"/>
                  <a:pt x="8491" y="20144"/>
                  <a:pt x="8448" y="20158"/>
                </a:cubicBezTo>
                <a:lnTo>
                  <a:pt x="8419" y="20172"/>
                </a:lnTo>
                <a:lnTo>
                  <a:pt x="8391" y="20172"/>
                </a:lnTo>
                <a:cubicBezTo>
                  <a:pt x="8348" y="20172"/>
                  <a:pt x="8304" y="20187"/>
                  <a:pt x="8290" y="20187"/>
                </a:cubicBezTo>
                <a:lnTo>
                  <a:pt x="8276" y="20187"/>
                </a:lnTo>
                <a:lnTo>
                  <a:pt x="8276" y="20172"/>
                </a:lnTo>
                <a:cubicBezTo>
                  <a:pt x="8261" y="20158"/>
                  <a:pt x="8276" y="20129"/>
                  <a:pt x="8276" y="20129"/>
                </a:cubicBezTo>
                <a:cubicBezTo>
                  <a:pt x="8285" y="20129"/>
                  <a:pt x="8301" y="20142"/>
                  <a:pt x="8315" y="20142"/>
                </a:cubicBezTo>
                <a:cubicBezTo>
                  <a:pt x="8322" y="20142"/>
                  <a:pt x="8328" y="20139"/>
                  <a:pt x="8333" y="20129"/>
                </a:cubicBezTo>
                <a:cubicBezTo>
                  <a:pt x="8333" y="20119"/>
                  <a:pt x="8369" y="20109"/>
                  <a:pt x="8400" y="20109"/>
                </a:cubicBezTo>
                <a:cubicBezTo>
                  <a:pt x="8413" y="20109"/>
                  <a:pt x="8425" y="20111"/>
                  <a:pt x="8434" y="20115"/>
                </a:cubicBezTo>
                <a:lnTo>
                  <a:pt x="8506" y="20115"/>
                </a:lnTo>
                <a:lnTo>
                  <a:pt x="8506" y="20100"/>
                </a:lnTo>
                <a:lnTo>
                  <a:pt x="8520" y="20100"/>
                </a:lnTo>
                <a:cubicBezTo>
                  <a:pt x="8520" y="20096"/>
                  <a:pt x="8521" y="20094"/>
                  <a:pt x="8523" y="20094"/>
                </a:cubicBezTo>
                <a:close/>
                <a:moveTo>
                  <a:pt x="12457" y="20000"/>
                </a:moveTo>
                <a:cubicBezTo>
                  <a:pt x="12471" y="20000"/>
                  <a:pt x="12457" y="20029"/>
                  <a:pt x="12457" y="20043"/>
                </a:cubicBezTo>
                <a:cubicBezTo>
                  <a:pt x="12457" y="20043"/>
                  <a:pt x="12457" y="20072"/>
                  <a:pt x="12485" y="20086"/>
                </a:cubicBezTo>
                <a:lnTo>
                  <a:pt x="12500" y="20100"/>
                </a:lnTo>
                <a:cubicBezTo>
                  <a:pt x="12514" y="20129"/>
                  <a:pt x="12543" y="20158"/>
                  <a:pt x="12514" y="20172"/>
                </a:cubicBezTo>
                <a:lnTo>
                  <a:pt x="12485" y="20201"/>
                </a:lnTo>
                <a:cubicBezTo>
                  <a:pt x="12471" y="20172"/>
                  <a:pt x="12457" y="20129"/>
                  <a:pt x="12442" y="20100"/>
                </a:cubicBezTo>
                <a:lnTo>
                  <a:pt x="12442" y="20086"/>
                </a:lnTo>
                <a:cubicBezTo>
                  <a:pt x="12399" y="20043"/>
                  <a:pt x="12413" y="20014"/>
                  <a:pt x="12457" y="20000"/>
                </a:cubicBezTo>
                <a:close/>
                <a:moveTo>
                  <a:pt x="9727" y="20100"/>
                </a:moveTo>
                <a:cubicBezTo>
                  <a:pt x="9756" y="20100"/>
                  <a:pt x="9799" y="20144"/>
                  <a:pt x="9799" y="20172"/>
                </a:cubicBezTo>
                <a:cubicBezTo>
                  <a:pt x="9799" y="20187"/>
                  <a:pt x="9770" y="20215"/>
                  <a:pt x="9741" y="20215"/>
                </a:cubicBezTo>
                <a:lnTo>
                  <a:pt x="9727" y="20201"/>
                </a:lnTo>
                <a:lnTo>
                  <a:pt x="9712" y="20172"/>
                </a:lnTo>
                <a:cubicBezTo>
                  <a:pt x="9712" y="20129"/>
                  <a:pt x="9712" y="20100"/>
                  <a:pt x="9727" y="20100"/>
                </a:cubicBezTo>
                <a:close/>
                <a:moveTo>
                  <a:pt x="9930" y="20093"/>
                </a:moveTo>
                <a:cubicBezTo>
                  <a:pt x="9946" y="20093"/>
                  <a:pt x="9957" y="20100"/>
                  <a:pt x="9957" y="20115"/>
                </a:cubicBezTo>
                <a:lnTo>
                  <a:pt x="9957" y="20129"/>
                </a:lnTo>
                <a:lnTo>
                  <a:pt x="9957" y="20158"/>
                </a:lnTo>
                <a:cubicBezTo>
                  <a:pt x="9957" y="20187"/>
                  <a:pt x="9957" y="20215"/>
                  <a:pt x="9942" y="20215"/>
                </a:cubicBezTo>
                <a:lnTo>
                  <a:pt x="9928" y="20215"/>
                </a:lnTo>
                <a:cubicBezTo>
                  <a:pt x="9842" y="20187"/>
                  <a:pt x="9813" y="20158"/>
                  <a:pt x="9827" y="20144"/>
                </a:cubicBezTo>
                <a:lnTo>
                  <a:pt x="9870" y="20115"/>
                </a:lnTo>
                <a:cubicBezTo>
                  <a:pt x="9892" y="20100"/>
                  <a:pt x="9914" y="20093"/>
                  <a:pt x="9930" y="20093"/>
                </a:cubicBezTo>
                <a:close/>
                <a:moveTo>
                  <a:pt x="15546" y="19899"/>
                </a:moveTo>
                <a:cubicBezTo>
                  <a:pt x="15646" y="19914"/>
                  <a:pt x="15732" y="19928"/>
                  <a:pt x="15747" y="19928"/>
                </a:cubicBezTo>
                <a:lnTo>
                  <a:pt x="15747" y="19914"/>
                </a:lnTo>
                <a:cubicBezTo>
                  <a:pt x="15755" y="19909"/>
                  <a:pt x="15761" y="19908"/>
                  <a:pt x="15766" y="19908"/>
                </a:cubicBezTo>
                <a:cubicBezTo>
                  <a:pt x="15778" y="19908"/>
                  <a:pt x="15784" y="19918"/>
                  <a:pt x="15804" y="19928"/>
                </a:cubicBezTo>
                <a:cubicBezTo>
                  <a:pt x="15833" y="19957"/>
                  <a:pt x="15790" y="19971"/>
                  <a:pt x="15804" y="19985"/>
                </a:cubicBezTo>
                <a:lnTo>
                  <a:pt x="15818" y="20014"/>
                </a:lnTo>
                <a:cubicBezTo>
                  <a:pt x="15818" y="20029"/>
                  <a:pt x="15818" y="20057"/>
                  <a:pt x="15804" y="20057"/>
                </a:cubicBezTo>
                <a:cubicBezTo>
                  <a:pt x="15790" y="20057"/>
                  <a:pt x="15790" y="20201"/>
                  <a:pt x="15775" y="20215"/>
                </a:cubicBezTo>
                <a:cubicBezTo>
                  <a:pt x="15775" y="20218"/>
                  <a:pt x="15774" y="20219"/>
                  <a:pt x="15772" y="20219"/>
                </a:cubicBezTo>
                <a:cubicBezTo>
                  <a:pt x="15760" y="20219"/>
                  <a:pt x="15722" y="20191"/>
                  <a:pt x="15675" y="20144"/>
                </a:cubicBezTo>
                <a:lnTo>
                  <a:pt x="15646" y="20086"/>
                </a:lnTo>
                <a:lnTo>
                  <a:pt x="15617" y="20043"/>
                </a:lnTo>
                <a:cubicBezTo>
                  <a:pt x="15597" y="20016"/>
                  <a:pt x="15580" y="20001"/>
                  <a:pt x="15567" y="20001"/>
                </a:cubicBezTo>
                <a:cubicBezTo>
                  <a:pt x="15554" y="20001"/>
                  <a:pt x="15546" y="20019"/>
                  <a:pt x="15546" y="20057"/>
                </a:cubicBezTo>
                <a:lnTo>
                  <a:pt x="15488" y="20029"/>
                </a:lnTo>
                <a:cubicBezTo>
                  <a:pt x="15474" y="20043"/>
                  <a:pt x="15431" y="20072"/>
                  <a:pt x="15387" y="20100"/>
                </a:cubicBezTo>
                <a:lnTo>
                  <a:pt x="15373" y="20086"/>
                </a:lnTo>
                <a:lnTo>
                  <a:pt x="15344" y="20086"/>
                </a:lnTo>
                <a:cubicBezTo>
                  <a:pt x="15316" y="20072"/>
                  <a:pt x="15287" y="20057"/>
                  <a:pt x="15258" y="20057"/>
                </a:cubicBezTo>
                <a:lnTo>
                  <a:pt x="15244" y="20057"/>
                </a:lnTo>
                <a:lnTo>
                  <a:pt x="15229" y="20072"/>
                </a:lnTo>
                <a:cubicBezTo>
                  <a:pt x="15226" y="20073"/>
                  <a:pt x="15222" y="20074"/>
                  <a:pt x="15219" y="20074"/>
                </a:cubicBezTo>
                <a:cubicBezTo>
                  <a:pt x="15189" y="20074"/>
                  <a:pt x="15201" y="20012"/>
                  <a:pt x="15201" y="19985"/>
                </a:cubicBezTo>
                <a:cubicBezTo>
                  <a:pt x="15208" y="19971"/>
                  <a:pt x="15219" y="19968"/>
                  <a:pt x="15229" y="19968"/>
                </a:cubicBezTo>
                <a:cubicBezTo>
                  <a:pt x="15240" y="19968"/>
                  <a:pt x="15251" y="19971"/>
                  <a:pt x="15258" y="19971"/>
                </a:cubicBezTo>
                <a:cubicBezTo>
                  <a:pt x="15258" y="19973"/>
                  <a:pt x="15259" y="19974"/>
                  <a:pt x="15260" y="19974"/>
                </a:cubicBezTo>
                <a:cubicBezTo>
                  <a:pt x="15270" y="19974"/>
                  <a:pt x="15303" y="19940"/>
                  <a:pt x="15316" y="19928"/>
                </a:cubicBezTo>
                <a:cubicBezTo>
                  <a:pt x="15321" y="19918"/>
                  <a:pt x="15329" y="19913"/>
                  <a:pt x="15340" y="19913"/>
                </a:cubicBezTo>
                <a:cubicBezTo>
                  <a:pt x="15359" y="19913"/>
                  <a:pt x="15383" y="19929"/>
                  <a:pt x="15402" y="19957"/>
                </a:cubicBezTo>
                <a:lnTo>
                  <a:pt x="15445" y="19942"/>
                </a:lnTo>
                <a:lnTo>
                  <a:pt x="15546" y="19899"/>
                </a:lnTo>
                <a:close/>
                <a:moveTo>
                  <a:pt x="5504" y="19967"/>
                </a:moveTo>
                <a:cubicBezTo>
                  <a:pt x="5508" y="19967"/>
                  <a:pt x="5512" y="19968"/>
                  <a:pt x="5517" y="19971"/>
                </a:cubicBezTo>
                <a:cubicBezTo>
                  <a:pt x="5532" y="19971"/>
                  <a:pt x="5532" y="20000"/>
                  <a:pt x="5532" y="20014"/>
                </a:cubicBezTo>
                <a:cubicBezTo>
                  <a:pt x="5532" y="20029"/>
                  <a:pt x="5517" y="20029"/>
                  <a:pt x="5517" y="20043"/>
                </a:cubicBezTo>
                <a:lnTo>
                  <a:pt x="5503" y="20072"/>
                </a:lnTo>
                <a:cubicBezTo>
                  <a:pt x="5546" y="20100"/>
                  <a:pt x="5560" y="20129"/>
                  <a:pt x="5546" y="20144"/>
                </a:cubicBezTo>
                <a:lnTo>
                  <a:pt x="5517" y="20144"/>
                </a:lnTo>
                <a:cubicBezTo>
                  <a:pt x="5515" y="20145"/>
                  <a:pt x="5513" y="20146"/>
                  <a:pt x="5511" y="20146"/>
                </a:cubicBezTo>
                <a:cubicBezTo>
                  <a:pt x="5499" y="20146"/>
                  <a:pt x="5488" y="20111"/>
                  <a:pt x="5488" y="20086"/>
                </a:cubicBezTo>
                <a:cubicBezTo>
                  <a:pt x="5488" y="20072"/>
                  <a:pt x="5474" y="20057"/>
                  <a:pt x="5474" y="20057"/>
                </a:cubicBezTo>
                <a:cubicBezTo>
                  <a:pt x="5474" y="20057"/>
                  <a:pt x="5460" y="20158"/>
                  <a:pt x="5460" y="20201"/>
                </a:cubicBezTo>
                <a:cubicBezTo>
                  <a:pt x="5460" y="20219"/>
                  <a:pt x="5454" y="20225"/>
                  <a:pt x="5446" y="20225"/>
                </a:cubicBezTo>
                <a:cubicBezTo>
                  <a:pt x="5435" y="20225"/>
                  <a:pt x="5419" y="20215"/>
                  <a:pt x="5402" y="20215"/>
                </a:cubicBezTo>
                <a:cubicBezTo>
                  <a:pt x="5388" y="20215"/>
                  <a:pt x="5402" y="20201"/>
                  <a:pt x="5445" y="20187"/>
                </a:cubicBezTo>
                <a:lnTo>
                  <a:pt x="5417" y="20144"/>
                </a:lnTo>
                <a:cubicBezTo>
                  <a:pt x="5388" y="20100"/>
                  <a:pt x="5417" y="20086"/>
                  <a:pt x="5417" y="20057"/>
                </a:cubicBezTo>
                <a:lnTo>
                  <a:pt x="5388" y="20000"/>
                </a:lnTo>
                <a:cubicBezTo>
                  <a:pt x="5400" y="19988"/>
                  <a:pt x="5412" y="19983"/>
                  <a:pt x="5423" y="19983"/>
                </a:cubicBezTo>
                <a:cubicBezTo>
                  <a:pt x="5438" y="19983"/>
                  <a:pt x="5451" y="19992"/>
                  <a:pt x="5460" y="20000"/>
                </a:cubicBezTo>
                <a:cubicBezTo>
                  <a:pt x="5470" y="20010"/>
                  <a:pt x="5473" y="20020"/>
                  <a:pt x="5479" y="20020"/>
                </a:cubicBezTo>
                <a:cubicBezTo>
                  <a:pt x="5481" y="20020"/>
                  <a:pt x="5484" y="20018"/>
                  <a:pt x="5488" y="20014"/>
                </a:cubicBezTo>
                <a:cubicBezTo>
                  <a:pt x="5488" y="19991"/>
                  <a:pt x="5488" y="19967"/>
                  <a:pt x="5504" y="19967"/>
                </a:cubicBezTo>
                <a:close/>
                <a:moveTo>
                  <a:pt x="12658" y="20100"/>
                </a:moveTo>
                <a:lnTo>
                  <a:pt x="12701" y="20129"/>
                </a:lnTo>
                <a:cubicBezTo>
                  <a:pt x="12704" y="20132"/>
                  <a:pt x="12708" y="20133"/>
                  <a:pt x="12712" y="20133"/>
                </a:cubicBezTo>
                <a:cubicBezTo>
                  <a:pt x="12723" y="20133"/>
                  <a:pt x="12736" y="20125"/>
                  <a:pt x="12747" y="20125"/>
                </a:cubicBezTo>
                <a:cubicBezTo>
                  <a:pt x="12752" y="20125"/>
                  <a:pt x="12755" y="20126"/>
                  <a:pt x="12758" y="20129"/>
                </a:cubicBezTo>
                <a:lnTo>
                  <a:pt x="12859" y="20129"/>
                </a:lnTo>
                <a:cubicBezTo>
                  <a:pt x="12859" y="20144"/>
                  <a:pt x="12902" y="20187"/>
                  <a:pt x="12902" y="20215"/>
                </a:cubicBezTo>
                <a:cubicBezTo>
                  <a:pt x="12898" y="20219"/>
                  <a:pt x="12895" y="20221"/>
                  <a:pt x="12891" y="20221"/>
                </a:cubicBezTo>
                <a:cubicBezTo>
                  <a:pt x="12880" y="20221"/>
                  <a:pt x="12870" y="20205"/>
                  <a:pt x="12859" y="20172"/>
                </a:cubicBezTo>
                <a:lnTo>
                  <a:pt x="12801" y="20201"/>
                </a:lnTo>
                <a:lnTo>
                  <a:pt x="12758" y="20230"/>
                </a:lnTo>
                <a:cubicBezTo>
                  <a:pt x="12686" y="20230"/>
                  <a:pt x="12643" y="20172"/>
                  <a:pt x="12658" y="20100"/>
                </a:cubicBezTo>
                <a:close/>
                <a:moveTo>
                  <a:pt x="2730" y="20086"/>
                </a:moveTo>
                <a:cubicBezTo>
                  <a:pt x="2744" y="20100"/>
                  <a:pt x="2744" y="20115"/>
                  <a:pt x="2744" y="20129"/>
                </a:cubicBezTo>
                <a:cubicBezTo>
                  <a:pt x="2744" y="20158"/>
                  <a:pt x="2744" y="20187"/>
                  <a:pt x="2716" y="20187"/>
                </a:cubicBezTo>
                <a:cubicBezTo>
                  <a:pt x="2701" y="20187"/>
                  <a:pt x="2687" y="20201"/>
                  <a:pt x="2672" y="20215"/>
                </a:cubicBezTo>
                <a:lnTo>
                  <a:pt x="2644" y="20230"/>
                </a:lnTo>
                <a:cubicBezTo>
                  <a:pt x="2640" y="20232"/>
                  <a:pt x="2636" y="20232"/>
                  <a:pt x="2633" y="20232"/>
                </a:cubicBezTo>
                <a:cubicBezTo>
                  <a:pt x="2608" y="20232"/>
                  <a:pt x="2588" y="20192"/>
                  <a:pt x="2601" y="20129"/>
                </a:cubicBezTo>
                <a:lnTo>
                  <a:pt x="2601" y="20129"/>
                </a:lnTo>
                <a:lnTo>
                  <a:pt x="2658" y="20144"/>
                </a:lnTo>
                <a:cubicBezTo>
                  <a:pt x="2662" y="20148"/>
                  <a:pt x="2668" y="20149"/>
                  <a:pt x="2673" y="20149"/>
                </a:cubicBezTo>
                <a:cubicBezTo>
                  <a:pt x="2687" y="20149"/>
                  <a:pt x="2701" y="20139"/>
                  <a:pt x="2701" y="20129"/>
                </a:cubicBezTo>
                <a:cubicBezTo>
                  <a:pt x="2701" y="20100"/>
                  <a:pt x="2716" y="20086"/>
                  <a:pt x="2730" y="20086"/>
                </a:cubicBezTo>
                <a:close/>
                <a:moveTo>
                  <a:pt x="13563" y="20100"/>
                </a:moveTo>
                <a:cubicBezTo>
                  <a:pt x="13577" y="20100"/>
                  <a:pt x="13620" y="20115"/>
                  <a:pt x="13606" y="20129"/>
                </a:cubicBezTo>
                <a:cubicBezTo>
                  <a:pt x="13606" y="20129"/>
                  <a:pt x="13620" y="20144"/>
                  <a:pt x="13635" y="20158"/>
                </a:cubicBezTo>
                <a:lnTo>
                  <a:pt x="13649" y="20172"/>
                </a:lnTo>
                <a:cubicBezTo>
                  <a:pt x="13663" y="20187"/>
                  <a:pt x="13721" y="20172"/>
                  <a:pt x="13692" y="20230"/>
                </a:cubicBezTo>
                <a:cubicBezTo>
                  <a:pt x="13685" y="20237"/>
                  <a:pt x="13671" y="20241"/>
                  <a:pt x="13654" y="20241"/>
                </a:cubicBezTo>
                <a:cubicBezTo>
                  <a:pt x="13638" y="20241"/>
                  <a:pt x="13620" y="20237"/>
                  <a:pt x="13606" y="20230"/>
                </a:cubicBezTo>
                <a:lnTo>
                  <a:pt x="13577" y="20201"/>
                </a:lnTo>
                <a:cubicBezTo>
                  <a:pt x="13548" y="20144"/>
                  <a:pt x="13548" y="20100"/>
                  <a:pt x="13563" y="20100"/>
                </a:cubicBezTo>
                <a:close/>
                <a:moveTo>
                  <a:pt x="13112" y="20055"/>
                </a:moveTo>
                <a:cubicBezTo>
                  <a:pt x="13125" y="20055"/>
                  <a:pt x="13138" y="20063"/>
                  <a:pt x="13146" y="20072"/>
                </a:cubicBezTo>
                <a:cubicBezTo>
                  <a:pt x="13161" y="20072"/>
                  <a:pt x="13204" y="20086"/>
                  <a:pt x="13218" y="20086"/>
                </a:cubicBezTo>
                <a:cubicBezTo>
                  <a:pt x="13229" y="20086"/>
                  <a:pt x="13272" y="20062"/>
                  <a:pt x="13293" y="20062"/>
                </a:cubicBezTo>
                <a:cubicBezTo>
                  <a:pt x="13300" y="20062"/>
                  <a:pt x="13304" y="20065"/>
                  <a:pt x="13304" y="20072"/>
                </a:cubicBezTo>
                <a:cubicBezTo>
                  <a:pt x="13319" y="20086"/>
                  <a:pt x="13275" y="20129"/>
                  <a:pt x="13204" y="20172"/>
                </a:cubicBezTo>
                <a:lnTo>
                  <a:pt x="13161" y="20129"/>
                </a:lnTo>
                <a:cubicBezTo>
                  <a:pt x="13161" y="20119"/>
                  <a:pt x="13153" y="20109"/>
                  <a:pt x="13144" y="20109"/>
                </a:cubicBezTo>
                <a:cubicBezTo>
                  <a:pt x="13140" y="20109"/>
                  <a:pt x="13136" y="20111"/>
                  <a:pt x="13132" y="20115"/>
                </a:cubicBezTo>
                <a:cubicBezTo>
                  <a:pt x="13103" y="20129"/>
                  <a:pt x="13074" y="20230"/>
                  <a:pt x="13060" y="20244"/>
                </a:cubicBezTo>
                <a:lnTo>
                  <a:pt x="13046" y="20244"/>
                </a:lnTo>
                <a:cubicBezTo>
                  <a:pt x="13017" y="20230"/>
                  <a:pt x="13017" y="20201"/>
                  <a:pt x="13017" y="20187"/>
                </a:cubicBezTo>
                <a:cubicBezTo>
                  <a:pt x="13017" y="20172"/>
                  <a:pt x="12988" y="20172"/>
                  <a:pt x="12974" y="20172"/>
                </a:cubicBezTo>
                <a:cubicBezTo>
                  <a:pt x="12959" y="20172"/>
                  <a:pt x="12945" y="20172"/>
                  <a:pt x="12945" y="20158"/>
                </a:cubicBezTo>
                <a:cubicBezTo>
                  <a:pt x="12945" y="20158"/>
                  <a:pt x="12974" y="20100"/>
                  <a:pt x="12988" y="20086"/>
                </a:cubicBezTo>
                <a:cubicBezTo>
                  <a:pt x="12992" y="20082"/>
                  <a:pt x="12999" y="20080"/>
                  <a:pt x="13006" y="20080"/>
                </a:cubicBezTo>
                <a:cubicBezTo>
                  <a:pt x="13024" y="20080"/>
                  <a:pt x="13046" y="20090"/>
                  <a:pt x="13046" y="20100"/>
                </a:cubicBezTo>
                <a:cubicBezTo>
                  <a:pt x="13048" y="20103"/>
                  <a:pt x="13052" y="20104"/>
                  <a:pt x="13055" y="20104"/>
                </a:cubicBezTo>
                <a:cubicBezTo>
                  <a:pt x="13070" y="20104"/>
                  <a:pt x="13089" y="20083"/>
                  <a:pt x="13089" y="20072"/>
                </a:cubicBezTo>
                <a:cubicBezTo>
                  <a:pt x="13095" y="20060"/>
                  <a:pt x="13103" y="20055"/>
                  <a:pt x="13112" y="20055"/>
                </a:cubicBezTo>
                <a:close/>
                <a:moveTo>
                  <a:pt x="14885" y="20201"/>
                </a:moveTo>
                <a:cubicBezTo>
                  <a:pt x="14899" y="20201"/>
                  <a:pt x="14913" y="20215"/>
                  <a:pt x="14928" y="20230"/>
                </a:cubicBezTo>
                <a:cubicBezTo>
                  <a:pt x="14928" y="20230"/>
                  <a:pt x="14913" y="20273"/>
                  <a:pt x="14913" y="20273"/>
                </a:cubicBezTo>
                <a:cubicBezTo>
                  <a:pt x="14913" y="20280"/>
                  <a:pt x="14888" y="20284"/>
                  <a:pt x="14859" y="20284"/>
                </a:cubicBezTo>
                <a:cubicBezTo>
                  <a:pt x="14831" y="20284"/>
                  <a:pt x="14798" y="20280"/>
                  <a:pt x="14784" y="20273"/>
                </a:cubicBezTo>
                <a:cubicBezTo>
                  <a:pt x="14741" y="20273"/>
                  <a:pt x="14741" y="20258"/>
                  <a:pt x="14755" y="20258"/>
                </a:cubicBezTo>
                <a:cubicBezTo>
                  <a:pt x="14784" y="20258"/>
                  <a:pt x="14870" y="20215"/>
                  <a:pt x="14885" y="20201"/>
                </a:cubicBezTo>
                <a:close/>
                <a:moveTo>
                  <a:pt x="8204" y="20086"/>
                </a:moveTo>
                <a:cubicBezTo>
                  <a:pt x="8204" y="20086"/>
                  <a:pt x="8218" y="20100"/>
                  <a:pt x="8233" y="20115"/>
                </a:cubicBezTo>
                <a:lnTo>
                  <a:pt x="8189" y="20244"/>
                </a:lnTo>
                <a:lnTo>
                  <a:pt x="8189" y="20287"/>
                </a:lnTo>
                <a:cubicBezTo>
                  <a:pt x="8189" y="20294"/>
                  <a:pt x="8186" y="20298"/>
                  <a:pt x="8179" y="20298"/>
                </a:cubicBezTo>
                <a:cubicBezTo>
                  <a:pt x="8172" y="20298"/>
                  <a:pt x="8161" y="20294"/>
                  <a:pt x="8146" y="20287"/>
                </a:cubicBezTo>
                <a:cubicBezTo>
                  <a:pt x="8161" y="20273"/>
                  <a:pt x="8161" y="20258"/>
                  <a:pt x="8161" y="20244"/>
                </a:cubicBezTo>
                <a:lnTo>
                  <a:pt x="8175" y="20215"/>
                </a:lnTo>
                <a:lnTo>
                  <a:pt x="8189" y="20187"/>
                </a:lnTo>
                <a:cubicBezTo>
                  <a:pt x="8175" y="20172"/>
                  <a:pt x="8175" y="20129"/>
                  <a:pt x="8189" y="20115"/>
                </a:cubicBezTo>
                <a:lnTo>
                  <a:pt x="8204" y="20086"/>
                </a:lnTo>
                <a:close/>
                <a:moveTo>
                  <a:pt x="3376" y="20129"/>
                </a:moveTo>
                <a:cubicBezTo>
                  <a:pt x="3391" y="20129"/>
                  <a:pt x="3376" y="20201"/>
                  <a:pt x="3362" y="20230"/>
                </a:cubicBezTo>
                <a:cubicBezTo>
                  <a:pt x="3362" y="20258"/>
                  <a:pt x="3333" y="20287"/>
                  <a:pt x="3333" y="20302"/>
                </a:cubicBezTo>
                <a:cubicBezTo>
                  <a:pt x="3319" y="20302"/>
                  <a:pt x="3262" y="20244"/>
                  <a:pt x="3247" y="20244"/>
                </a:cubicBezTo>
                <a:cubicBezTo>
                  <a:pt x="3218" y="20244"/>
                  <a:pt x="3218" y="20230"/>
                  <a:pt x="3247" y="20215"/>
                </a:cubicBezTo>
                <a:lnTo>
                  <a:pt x="3262" y="20215"/>
                </a:lnTo>
                <a:lnTo>
                  <a:pt x="3319" y="20230"/>
                </a:lnTo>
                <a:cubicBezTo>
                  <a:pt x="3333" y="20201"/>
                  <a:pt x="3348" y="20158"/>
                  <a:pt x="3348" y="20144"/>
                </a:cubicBezTo>
                <a:lnTo>
                  <a:pt x="3348" y="20129"/>
                </a:lnTo>
                <a:close/>
                <a:moveTo>
                  <a:pt x="9506" y="19936"/>
                </a:moveTo>
                <a:cubicBezTo>
                  <a:pt x="9518" y="19936"/>
                  <a:pt x="9540" y="19947"/>
                  <a:pt x="9540" y="19957"/>
                </a:cubicBezTo>
                <a:cubicBezTo>
                  <a:pt x="9540" y="19971"/>
                  <a:pt x="9526" y="20014"/>
                  <a:pt x="9526" y="20029"/>
                </a:cubicBezTo>
                <a:cubicBezTo>
                  <a:pt x="9511" y="20043"/>
                  <a:pt x="9526" y="20072"/>
                  <a:pt x="9540" y="20100"/>
                </a:cubicBezTo>
                <a:lnTo>
                  <a:pt x="9583" y="20100"/>
                </a:lnTo>
                <a:cubicBezTo>
                  <a:pt x="9590" y="20093"/>
                  <a:pt x="9601" y="20090"/>
                  <a:pt x="9610" y="20090"/>
                </a:cubicBezTo>
                <a:cubicBezTo>
                  <a:pt x="9619" y="20090"/>
                  <a:pt x="9626" y="20093"/>
                  <a:pt x="9626" y="20100"/>
                </a:cubicBezTo>
                <a:lnTo>
                  <a:pt x="9641" y="20129"/>
                </a:lnTo>
                <a:cubicBezTo>
                  <a:pt x="9669" y="20144"/>
                  <a:pt x="9669" y="20158"/>
                  <a:pt x="9641" y="20158"/>
                </a:cubicBezTo>
                <a:lnTo>
                  <a:pt x="9626" y="20158"/>
                </a:lnTo>
                <a:lnTo>
                  <a:pt x="9612" y="20144"/>
                </a:lnTo>
                <a:cubicBezTo>
                  <a:pt x="9583" y="20172"/>
                  <a:pt x="9569" y="20215"/>
                  <a:pt x="9583" y="20244"/>
                </a:cubicBezTo>
                <a:lnTo>
                  <a:pt x="9540" y="20244"/>
                </a:lnTo>
                <a:cubicBezTo>
                  <a:pt x="9511" y="20244"/>
                  <a:pt x="9526" y="20201"/>
                  <a:pt x="9526" y="20172"/>
                </a:cubicBezTo>
                <a:cubicBezTo>
                  <a:pt x="9511" y="20158"/>
                  <a:pt x="9483" y="20158"/>
                  <a:pt x="9454" y="20158"/>
                </a:cubicBezTo>
                <a:cubicBezTo>
                  <a:pt x="9439" y="20158"/>
                  <a:pt x="9439" y="20158"/>
                  <a:pt x="9439" y="20172"/>
                </a:cubicBezTo>
                <a:lnTo>
                  <a:pt x="9439" y="20201"/>
                </a:lnTo>
                <a:cubicBezTo>
                  <a:pt x="9454" y="20215"/>
                  <a:pt x="9439" y="20230"/>
                  <a:pt x="9425" y="20244"/>
                </a:cubicBezTo>
                <a:lnTo>
                  <a:pt x="9411" y="20244"/>
                </a:lnTo>
                <a:cubicBezTo>
                  <a:pt x="9396" y="20230"/>
                  <a:pt x="9368" y="20215"/>
                  <a:pt x="9339" y="20215"/>
                </a:cubicBezTo>
                <a:cubicBezTo>
                  <a:pt x="9339" y="20215"/>
                  <a:pt x="9324" y="20230"/>
                  <a:pt x="9310" y="20244"/>
                </a:cubicBezTo>
                <a:cubicBezTo>
                  <a:pt x="9310" y="20271"/>
                  <a:pt x="9304" y="20281"/>
                  <a:pt x="9296" y="20281"/>
                </a:cubicBezTo>
                <a:cubicBezTo>
                  <a:pt x="9292" y="20281"/>
                  <a:pt x="9287" y="20278"/>
                  <a:pt x="9281" y="20273"/>
                </a:cubicBezTo>
                <a:lnTo>
                  <a:pt x="9267" y="20258"/>
                </a:lnTo>
                <a:cubicBezTo>
                  <a:pt x="9267" y="20244"/>
                  <a:pt x="9253" y="20244"/>
                  <a:pt x="9210" y="20244"/>
                </a:cubicBezTo>
                <a:cubicBezTo>
                  <a:pt x="9195" y="20258"/>
                  <a:pt x="9195" y="20258"/>
                  <a:pt x="9195" y="20258"/>
                </a:cubicBezTo>
                <a:cubicBezTo>
                  <a:pt x="9195" y="20258"/>
                  <a:pt x="9181" y="20244"/>
                  <a:pt x="9166" y="20244"/>
                </a:cubicBezTo>
                <a:cubicBezTo>
                  <a:pt x="9138" y="20244"/>
                  <a:pt x="9109" y="20244"/>
                  <a:pt x="9066" y="20258"/>
                </a:cubicBezTo>
                <a:lnTo>
                  <a:pt x="9037" y="20244"/>
                </a:lnTo>
                <a:lnTo>
                  <a:pt x="8994" y="20230"/>
                </a:lnTo>
                <a:cubicBezTo>
                  <a:pt x="8994" y="20251"/>
                  <a:pt x="8987" y="20262"/>
                  <a:pt x="8978" y="20262"/>
                </a:cubicBezTo>
                <a:cubicBezTo>
                  <a:pt x="8969" y="20262"/>
                  <a:pt x="8958" y="20251"/>
                  <a:pt x="8951" y="20230"/>
                </a:cubicBezTo>
                <a:lnTo>
                  <a:pt x="8922" y="20201"/>
                </a:lnTo>
                <a:lnTo>
                  <a:pt x="8893" y="20172"/>
                </a:lnTo>
                <a:cubicBezTo>
                  <a:pt x="8850" y="20215"/>
                  <a:pt x="8836" y="20273"/>
                  <a:pt x="8850" y="20273"/>
                </a:cubicBezTo>
                <a:cubicBezTo>
                  <a:pt x="8850" y="20287"/>
                  <a:pt x="8836" y="20287"/>
                  <a:pt x="8822" y="20302"/>
                </a:cubicBezTo>
                <a:lnTo>
                  <a:pt x="8807" y="20302"/>
                </a:lnTo>
                <a:cubicBezTo>
                  <a:pt x="8789" y="20305"/>
                  <a:pt x="8773" y="20307"/>
                  <a:pt x="8759" y="20307"/>
                </a:cubicBezTo>
                <a:cubicBezTo>
                  <a:pt x="8717" y="20307"/>
                  <a:pt x="8696" y="20291"/>
                  <a:pt x="8707" y="20258"/>
                </a:cubicBezTo>
                <a:lnTo>
                  <a:pt x="8721" y="20230"/>
                </a:lnTo>
                <a:lnTo>
                  <a:pt x="8735" y="20187"/>
                </a:lnTo>
                <a:cubicBezTo>
                  <a:pt x="8753" y="20193"/>
                  <a:pt x="8769" y="20196"/>
                  <a:pt x="8780" y="20196"/>
                </a:cubicBezTo>
                <a:cubicBezTo>
                  <a:pt x="8795" y="20196"/>
                  <a:pt x="8801" y="20189"/>
                  <a:pt x="8793" y="20172"/>
                </a:cubicBezTo>
                <a:cubicBezTo>
                  <a:pt x="8793" y="20158"/>
                  <a:pt x="8721" y="20086"/>
                  <a:pt x="8721" y="20072"/>
                </a:cubicBezTo>
                <a:cubicBezTo>
                  <a:pt x="8707" y="20043"/>
                  <a:pt x="8721" y="20029"/>
                  <a:pt x="8735" y="20029"/>
                </a:cubicBezTo>
                <a:lnTo>
                  <a:pt x="8779" y="20029"/>
                </a:lnTo>
                <a:cubicBezTo>
                  <a:pt x="8793" y="20057"/>
                  <a:pt x="8822" y="20086"/>
                  <a:pt x="8822" y="20100"/>
                </a:cubicBezTo>
                <a:lnTo>
                  <a:pt x="8836" y="20115"/>
                </a:lnTo>
                <a:lnTo>
                  <a:pt x="8893" y="20172"/>
                </a:lnTo>
                <a:cubicBezTo>
                  <a:pt x="8893" y="20129"/>
                  <a:pt x="8908" y="20072"/>
                  <a:pt x="8908" y="20057"/>
                </a:cubicBezTo>
                <a:lnTo>
                  <a:pt x="8922" y="20057"/>
                </a:lnTo>
                <a:cubicBezTo>
                  <a:pt x="8937" y="20072"/>
                  <a:pt x="8965" y="20115"/>
                  <a:pt x="8980" y="20144"/>
                </a:cubicBezTo>
                <a:lnTo>
                  <a:pt x="9023" y="20129"/>
                </a:lnTo>
                <a:lnTo>
                  <a:pt x="9037" y="20115"/>
                </a:lnTo>
                <a:cubicBezTo>
                  <a:pt x="9041" y="20117"/>
                  <a:pt x="9045" y="20118"/>
                  <a:pt x="9048" y="20118"/>
                </a:cubicBezTo>
                <a:cubicBezTo>
                  <a:pt x="9066" y="20118"/>
                  <a:pt x="9066" y="20084"/>
                  <a:pt x="9066" y="20072"/>
                </a:cubicBezTo>
                <a:cubicBezTo>
                  <a:pt x="9057" y="20055"/>
                  <a:pt x="9049" y="20048"/>
                  <a:pt x="9041" y="20048"/>
                </a:cubicBezTo>
                <a:cubicBezTo>
                  <a:pt x="9035" y="20048"/>
                  <a:pt x="9029" y="20051"/>
                  <a:pt x="9023" y="20057"/>
                </a:cubicBezTo>
                <a:cubicBezTo>
                  <a:pt x="9008" y="20057"/>
                  <a:pt x="8994" y="20043"/>
                  <a:pt x="8994" y="20043"/>
                </a:cubicBezTo>
                <a:cubicBezTo>
                  <a:pt x="8994" y="20029"/>
                  <a:pt x="8994" y="20000"/>
                  <a:pt x="9008" y="20000"/>
                </a:cubicBezTo>
                <a:lnTo>
                  <a:pt x="9037" y="20000"/>
                </a:lnTo>
                <a:cubicBezTo>
                  <a:pt x="9049" y="19994"/>
                  <a:pt x="9063" y="19990"/>
                  <a:pt x="9077" y="19990"/>
                </a:cubicBezTo>
                <a:cubicBezTo>
                  <a:pt x="9097" y="19990"/>
                  <a:pt x="9115" y="19997"/>
                  <a:pt x="9123" y="20014"/>
                </a:cubicBezTo>
                <a:lnTo>
                  <a:pt x="9123" y="20029"/>
                </a:lnTo>
                <a:lnTo>
                  <a:pt x="9123" y="20057"/>
                </a:lnTo>
                <a:cubicBezTo>
                  <a:pt x="9109" y="20100"/>
                  <a:pt x="9138" y="20158"/>
                  <a:pt x="9152" y="20172"/>
                </a:cubicBezTo>
                <a:cubicBezTo>
                  <a:pt x="9166" y="20172"/>
                  <a:pt x="9238" y="20158"/>
                  <a:pt x="9253" y="20129"/>
                </a:cubicBezTo>
                <a:cubicBezTo>
                  <a:pt x="9257" y="20125"/>
                  <a:pt x="9261" y="20123"/>
                  <a:pt x="9265" y="20123"/>
                </a:cubicBezTo>
                <a:cubicBezTo>
                  <a:pt x="9274" y="20123"/>
                  <a:pt x="9281" y="20133"/>
                  <a:pt x="9281" y="20144"/>
                </a:cubicBezTo>
                <a:cubicBezTo>
                  <a:pt x="9267" y="20158"/>
                  <a:pt x="9267" y="20172"/>
                  <a:pt x="9253" y="20187"/>
                </a:cubicBezTo>
                <a:cubicBezTo>
                  <a:pt x="9267" y="20187"/>
                  <a:pt x="9281" y="20187"/>
                  <a:pt x="9296" y="20201"/>
                </a:cubicBezTo>
                <a:lnTo>
                  <a:pt x="9310" y="20187"/>
                </a:lnTo>
                <a:cubicBezTo>
                  <a:pt x="9310" y="20129"/>
                  <a:pt x="9339" y="20115"/>
                  <a:pt x="9368" y="20115"/>
                </a:cubicBezTo>
                <a:lnTo>
                  <a:pt x="9382" y="20115"/>
                </a:lnTo>
                <a:cubicBezTo>
                  <a:pt x="9382" y="20111"/>
                  <a:pt x="9384" y="20109"/>
                  <a:pt x="9388" y="20109"/>
                </a:cubicBezTo>
                <a:cubicBezTo>
                  <a:pt x="9398" y="20109"/>
                  <a:pt x="9415" y="20119"/>
                  <a:pt x="9425" y="20129"/>
                </a:cubicBezTo>
                <a:cubicBezTo>
                  <a:pt x="9425" y="20132"/>
                  <a:pt x="9427" y="20133"/>
                  <a:pt x="9429" y="20133"/>
                </a:cubicBezTo>
                <a:cubicBezTo>
                  <a:pt x="9440" y="20133"/>
                  <a:pt x="9471" y="20110"/>
                  <a:pt x="9483" y="20086"/>
                </a:cubicBezTo>
                <a:cubicBezTo>
                  <a:pt x="9483" y="20072"/>
                  <a:pt x="9483" y="19957"/>
                  <a:pt x="9497" y="19942"/>
                </a:cubicBezTo>
                <a:cubicBezTo>
                  <a:pt x="9497" y="19938"/>
                  <a:pt x="9501" y="19936"/>
                  <a:pt x="9506" y="19936"/>
                </a:cubicBezTo>
                <a:close/>
                <a:moveTo>
                  <a:pt x="12148" y="20212"/>
                </a:moveTo>
                <a:cubicBezTo>
                  <a:pt x="12151" y="20212"/>
                  <a:pt x="12153" y="20213"/>
                  <a:pt x="12155" y="20215"/>
                </a:cubicBezTo>
                <a:lnTo>
                  <a:pt x="12184" y="20244"/>
                </a:lnTo>
                <a:cubicBezTo>
                  <a:pt x="12212" y="20287"/>
                  <a:pt x="12241" y="20330"/>
                  <a:pt x="12227" y="20330"/>
                </a:cubicBezTo>
                <a:cubicBezTo>
                  <a:pt x="12212" y="20330"/>
                  <a:pt x="12184" y="20302"/>
                  <a:pt x="12184" y="20287"/>
                </a:cubicBezTo>
                <a:cubicBezTo>
                  <a:pt x="12198" y="20287"/>
                  <a:pt x="12184" y="20273"/>
                  <a:pt x="12155" y="20273"/>
                </a:cubicBezTo>
                <a:lnTo>
                  <a:pt x="12126" y="20273"/>
                </a:lnTo>
                <a:cubicBezTo>
                  <a:pt x="12112" y="20280"/>
                  <a:pt x="12101" y="20284"/>
                  <a:pt x="12094" y="20284"/>
                </a:cubicBezTo>
                <a:cubicBezTo>
                  <a:pt x="12087" y="20284"/>
                  <a:pt x="12083" y="20280"/>
                  <a:pt x="12083" y="20273"/>
                </a:cubicBezTo>
                <a:lnTo>
                  <a:pt x="12083" y="20258"/>
                </a:lnTo>
                <a:cubicBezTo>
                  <a:pt x="12108" y="20246"/>
                  <a:pt x="12132" y="20212"/>
                  <a:pt x="12148" y="20212"/>
                </a:cubicBezTo>
                <a:close/>
                <a:moveTo>
                  <a:pt x="8093" y="20271"/>
                </a:moveTo>
                <a:cubicBezTo>
                  <a:pt x="8101" y="20271"/>
                  <a:pt x="8109" y="20279"/>
                  <a:pt x="8118" y="20287"/>
                </a:cubicBezTo>
                <a:lnTo>
                  <a:pt x="8132" y="20302"/>
                </a:lnTo>
                <a:cubicBezTo>
                  <a:pt x="8132" y="20316"/>
                  <a:pt x="8132" y="20330"/>
                  <a:pt x="8118" y="20345"/>
                </a:cubicBezTo>
                <a:lnTo>
                  <a:pt x="8103" y="20330"/>
                </a:lnTo>
                <a:cubicBezTo>
                  <a:pt x="8075" y="20330"/>
                  <a:pt x="8060" y="20316"/>
                  <a:pt x="8075" y="20287"/>
                </a:cubicBezTo>
                <a:cubicBezTo>
                  <a:pt x="8081" y="20275"/>
                  <a:pt x="8087" y="20271"/>
                  <a:pt x="8093" y="20271"/>
                </a:cubicBezTo>
                <a:close/>
                <a:moveTo>
                  <a:pt x="8103" y="20129"/>
                </a:moveTo>
                <a:cubicBezTo>
                  <a:pt x="8132" y="20144"/>
                  <a:pt x="8132" y="20201"/>
                  <a:pt x="8132" y="20273"/>
                </a:cubicBezTo>
                <a:cubicBezTo>
                  <a:pt x="8103" y="20258"/>
                  <a:pt x="8075" y="20230"/>
                  <a:pt x="8060" y="20215"/>
                </a:cubicBezTo>
                <a:cubicBezTo>
                  <a:pt x="8040" y="20205"/>
                  <a:pt x="8020" y="20195"/>
                  <a:pt x="8014" y="20195"/>
                </a:cubicBezTo>
                <a:cubicBezTo>
                  <a:pt x="8012" y="20195"/>
                  <a:pt x="8013" y="20197"/>
                  <a:pt x="8017" y="20201"/>
                </a:cubicBezTo>
                <a:lnTo>
                  <a:pt x="8017" y="20215"/>
                </a:lnTo>
                <a:cubicBezTo>
                  <a:pt x="8031" y="20244"/>
                  <a:pt x="8060" y="20258"/>
                  <a:pt x="8046" y="20302"/>
                </a:cubicBezTo>
                <a:cubicBezTo>
                  <a:pt x="8040" y="20307"/>
                  <a:pt x="8035" y="20310"/>
                  <a:pt x="8030" y="20310"/>
                </a:cubicBezTo>
                <a:cubicBezTo>
                  <a:pt x="8011" y="20310"/>
                  <a:pt x="8000" y="20273"/>
                  <a:pt x="7988" y="20273"/>
                </a:cubicBezTo>
                <a:lnTo>
                  <a:pt x="7974" y="20273"/>
                </a:lnTo>
                <a:cubicBezTo>
                  <a:pt x="7968" y="20284"/>
                  <a:pt x="7957" y="20288"/>
                  <a:pt x="7943" y="20288"/>
                </a:cubicBezTo>
                <a:cubicBezTo>
                  <a:pt x="7920" y="20288"/>
                  <a:pt x="7891" y="20276"/>
                  <a:pt x="7873" y="20258"/>
                </a:cubicBezTo>
                <a:cubicBezTo>
                  <a:pt x="7871" y="20253"/>
                  <a:pt x="7868" y="20251"/>
                  <a:pt x="7865" y="20251"/>
                </a:cubicBezTo>
                <a:cubicBezTo>
                  <a:pt x="7854" y="20251"/>
                  <a:pt x="7845" y="20293"/>
                  <a:pt x="7845" y="20316"/>
                </a:cubicBezTo>
                <a:cubicBezTo>
                  <a:pt x="7845" y="20330"/>
                  <a:pt x="7816" y="20373"/>
                  <a:pt x="7802" y="20373"/>
                </a:cubicBezTo>
                <a:cubicBezTo>
                  <a:pt x="7787" y="20359"/>
                  <a:pt x="7758" y="20345"/>
                  <a:pt x="7758" y="20345"/>
                </a:cubicBezTo>
                <a:cubicBezTo>
                  <a:pt x="7745" y="20362"/>
                  <a:pt x="7734" y="20369"/>
                  <a:pt x="7725" y="20369"/>
                </a:cubicBezTo>
                <a:cubicBezTo>
                  <a:pt x="7705" y="20369"/>
                  <a:pt x="7692" y="20336"/>
                  <a:pt x="7672" y="20316"/>
                </a:cubicBezTo>
                <a:cubicBezTo>
                  <a:pt x="7658" y="20302"/>
                  <a:pt x="7629" y="20316"/>
                  <a:pt x="7629" y="20273"/>
                </a:cubicBezTo>
                <a:cubicBezTo>
                  <a:pt x="7644" y="20230"/>
                  <a:pt x="7644" y="20187"/>
                  <a:pt x="7658" y="20158"/>
                </a:cubicBezTo>
                <a:lnTo>
                  <a:pt x="7701" y="20129"/>
                </a:lnTo>
                <a:cubicBezTo>
                  <a:pt x="7730" y="20172"/>
                  <a:pt x="7730" y="20201"/>
                  <a:pt x="7715" y="20201"/>
                </a:cubicBezTo>
                <a:lnTo>
                  <a:pt x="7701" y="20215"/>
                </a:lnTo>
                <a:cubicBezTo>
                  <a:pt x="7687" y="20215"/>
                  <a:pt x="7687" y="20230"/>
                  <a:pt x="7687" y="20244"/>
                </a:cubicBezTo>
                <a:cubicBezTo>
                  <a:pt x="7687" y="20258"/>
                  <a:pt x="7687" y="20273"/>
                  <a:pt x="7701" y="20273"/>
                </a:cubicBezTo>
                <a:lnTo>
                  <a:pt x="7730" y="20287"/>
                </a:lnTo>
                <a:lnTo>
                  <a:pt x="7787" y="20287"/>
                </a:lnTo>
                <a:cubicBezTo>
                  <a:pt x="7787" y="20287"/>
                  <a:pt x="7816" y="20230"/>
                  <a:pt x="7802" y="20215"/>
                </a:cubicBezTo>
                <a:cubicBezTo>
                  <a:pt x="7802" y="20187"/>
                  <a:pt x="7830" y="20144"/>
                  <a:pt x="7845" y="20144"/>
                </a:cubicBezTo>
                <a:lnTo>
                  <a:pt x="7888" y="20144"/>
                </a:lnTo>
                <a:cubicBezTo>
                  <a:pt x="7907" y="20144"/>
                  <a:pt x="7926" y="20150"/>
                  <a:pt x="7941" y="20150"/>
                </a:cubicBezTo>
                <a:cubicBezTo>
                  <a:pt x="7948" y="20150"/>
                  <a:pt x="7955" y="20148"/>
                  <a:pt x="7960" y="20144"/>
                </a:cubicBezTo>
                <a:cubicBezTo>
                  <a:pt x="8003" y="20144"/>
                  <a:pt x="8031" y="20129"/>
                  <a:pt x="8075" y="20129"/>
                </a:cubicBezTo>
                <a:close/>
                <a:moveTo>
                  <a:pt x="13347" y="20287"/>
                </a:moveTo>
                <a:cubicBezTo>
                  <a:pt x="13347" y="20302"/>
                  <a:pt x="13347" y="20345"/>
                  <a:pt x="13319" y="20388"/>
                </a:cubicBezTo>
                <a:lnTo>
                  <a:pt x="13275" y="20416"/>
                </a:lnTo>
                <a:cubicBezTo>
                  <a:pt x="13275" y="20416"/>
                  <a:pt x="13161" y="20388"/>
                  <a:pt x="13161" y="20373"/>
                </a:cubicBezTo>
                <a:cubicBezTo>
                  <a:pt x="13161" y="20373"/>
                  <a:pt x="13161" y="20359"/>
                  <a:pt x="13161" y="20345"/>
                </a:cubicBezTo>
                <a:cubicBezTo>
                  <a:pt x="13175" y="20345"/>
                  <a:pt x="13175" y="20330"/>
                  <a:pt x="13189" y="20330"/>
                </a:cubicBezTo>
                <a:lnTo>
                  <a:pt x="13218" y="20373"/>
                </a:lnTo>
                <a:cubicBezTo>
                  <a:pt x="13261" y="20359"/>
                  <a:pt x="13333" y="20330"/>
                  <a:pt x="13333" y="20316"/>
                </a:cubicBezTo>
                <a:cubicBezTo>
                  <a:pt x="13333" y="20287"/>
                  <a:pt x="13347" y="20287"/>
                  <a:pt x="13347" y="20287"/>
                </a:cubicBezTo>
                <a:close/>
                <a:moveTo>
                  <a:pt x="10294" y="20327"/>
                </a:moveTo>
                <a:cubicBezTo>
                  <a:pt x="10297" y="20327"/>
                  <a:pt x="10299" y="20328"/>
                  <a:pt x="10301" y="20330"/>
                </a:cubicBezTo>
                <a:cubicBezTo>
                  <a:pt x="10316" y="20345"/>
                  <a:pt x="10330" y="20416"/>
                  <a:pt x="10287" y="20431"/>
                </a:cubicBezTo>
                <a:lnTo>
                  <a:pt x="10244" y="20460"/>
                </a:lnTo>
                <a:cubicBezTo>
                  <a:pt x="10230" y="20445"/>
                  <a:pt x="10215" y="20431"/>
                  <a:pt x="10230" y="20402"/>
                </a:cubicBezTo>
                <a:lnTo>
                  <a:pt x="10287" y="20402"/>
                </a:lnTo>
                <a:cubicBezTo>
                  <a:pt x="10275" y="20355"/>
                  <a:pt x="10283" y="20327"/>
                  <a:pt x="10294" y="20327"/>
                </a:cubicBezTo>
                <a:close/>
                <a:moveTo>
                  <a:pt x="11207" y="20187"/>
                </a:moveTo>
                <a:lnTo>
                  <a:pt x="11221" y="20215"/>
                </a:lnTo>
                <a:cubicBezTo>
                  <a:pt x="11221" y="20244"/>
                  <a:pt x="11207" y="20302"/>
                  <a:pt x="11207" y="20330"/>
                </a:cubicBezTo>
                <a:cubicBezTo>
                  <a:pt x="11207" y="20345"/>
                  <a:pt x="11178" y="20345"/>
                  <a:pt x="11163" y="20345"/>
                </a:cubicBezTo>
                <a:cubicBezTo>
                  <a:pt x="11159" y="20340"/>
                  <a:pt x="11156" y="20339"/>
                  <a:pt x="11154" y="20339"/>
                </a:cubicBezTo>
                <a:cubicBezTo>
                  <a:pt x="11149" y="20339"/>
                  <a:pt x="11149" y="20349"/>
                  <a:pt x="11149" y="20359"/>
                </a:cubicBezTo>
                <a:lnTo>
                  <a:pt x="11163" y="20402"/>
                </a:lnTo>
                <a:cubicBezTo>
                  <a:pt x="11192" y="20445"/>
                  <a:pt x="11192" y="20460"/>
                  <a:pt x="11178" y="20460"/>
                </a:cubicBezTo>
                <a:lnTo>
                  <a:pt x="11149" y="20460"/>
                </a:lnTo>
                <a:cubicBezTo>
                  <a:pt x="11135" y="20460"/>
                  <a:pt x="11120" y="20431"/>
                  <a:pt x="11120" y="20402"/>
                </a:cubicBezTo>
                <a:cubicBezTo>
                  <a:pt x="11120" y="20391"/>
                  <a:pt x="11087" y="20364"/>
                  <a:pt x="11071" y="20364"/>
                </a:cubicBezTo>
                <a:cubicBezTo>
                  <a:pt x="11066" y="20364"/>
                  <a:pt x="11063" y="20366"/>
                  <a:pt x="11063" y="20373"/>
                </a:cubicBezTo>
                <a:cubicBezTo>
                  <a:pt x="11063" y="20382"/>
                  <a:pt x="11058" y="20385"/>
                  <a:pt x="11051" y="20385"/>
                </a:cubicBezTo>
                <a:cubicBezTo>
                  <a:pt x="11035" y="20385"/>
                  <a:pt x="11010" y="20365"/>
                  <a:pt x="11020" y="20345"/>
                </a:cubicBezTo>
                <a:cubicBezTo>
                  <a:pt x="11020" y="20316"/>
                  <a:pt x="11049" y="20258"/>
                  <a:pt x="11063" y="20230"/>
                </a:cubicBezTo>
                <a:lnTo>
                  <a:pt x="11106" y="20244"/>
                </a:lnTo>
                <a:lnTo>
                  <a:pt x="11120" y="20244"/>
                </a:lnTo>
                <a:cubicBezTo>
                  <a:pt x="11149" y="20215"/>
                  <a:pt x="11178" y="20187"/>
                  <a:pt x="11192" y="20187"/>
                </a:cubicBezTo>
                <a:close/>
                <a:moveTo>
                  <a:pt x="9885" y="20273"/>
                </a:moveTo>
                <a:lnTo>
                  <a:pt x="9914" y="20316"/>
                </a:lnTo>
                <a:cubicBezTo>
                  <a:pt x="9918" y="20326"/>
                  <a:pt x="9922" y="20329"/>
                  <a:pt x="9924" y="20329"/>
                </a:cubicBezTo>
                <a:cubicBezTo>
                  <a:pt x="9930" y="20329"/>
                  <a:pt x="9933" y="20316"/>
                  <a:pt x="9942" y="20316"/>
                </a:cubicBezTo>
                <a:cubicBezTo>
                  <a:pt x="9954" y="20305"/>
                  <a:pt x="9964" y="20300"/>
                  <a:pt x="9974" y="20300"/>
                </a:cubicBezTo>
                <a:cubicBezTo>
                  <a:pt x="10001" y="20300"/>
                  <a:pt x="10022" y="20334"/>
                  <a:pt x="10043" y="20345"/>
                </a:cubicBezTo>
                <a:cubicBezTo>
                  <a:pt x="10057" y="20345"/>
                  <a:pt x="10057" y="20402"/>
                  <a:pt x="10028" y="20431"/>
                </a:cubicBezTo>
                <a:lnTo>
                  <a:pt x="10014" y="20445"/>
                </a:lnTo>
                <a:cubicBezTo>
                  <a:pt x="10004" y="20455"/>
                  <a:pt x="9994" y="20460"/>
                  <a:pt x="9984" y="20460"/>
                </a:cubicBezTo>
                <a:cubicBezTo>
                  <a:pt x="9967" y="20460"/>
                  <a:pt x="9952" y="20444"/>
                  <a:pt x="9942" y="20416"/>
                </a:cubicBezTo>
                <a:lnTo>
                  <a:pt x="9914" y="20416"/>
                </a:lnTo>
                <a:lnTo>
                  <a:pt x="9885" y="20402"/>
                </a:lnTo>
                <a:cubicBezTo>
                  <a:pt x="9870" y="20373"/>
                  <a:pt x="9856" y="20316"/>
                  <a:pt x="9885" y="20273"/>
                </a:cubicBezTo>
                <a:close/>
                <a:moveTo>
                  <a:pt x="12859" y="20330"/>
                </a:moveTo>
                <a:cubicBezTo>
                  <a:pt x="12873" y="20345"/>
                  <a:pt x="12888" y="20373"/>
                  <a:pt x="12873" y="20388"/>
                </a:cubicBezTo>
                <a:lnTo>
                  <a:pt x="12873" y="20402"/>
                </a:lnTo>
                <a:cubicBezTo>
                  <a:pt x="12844" y="20416"/>
                  <a:pt x="12816" y="20416"/>
                  <a:pt x="12787" y="20431"/>
                </a:cubicBezTo>
                <a:cubicBezTo>
                  <a:pt x="12787" y="20431"/>
                  <a:pt x="12787" y="20445"/>
                  <a:pt x="12787" y="20460"/>
                </a:cubicBezTo>
                <a:lnTo>
                  <a:pt x="12787" y="20474"/>
                </a:lnTo>
                <a:lnTo>
                  <a:pt x="12758" y="20474"/>
                </a:lnTo>
                <a:cubicBezTo>
                  <a:pt x="12758" y="20474"/>
                  <a:pt x="12744" y="20431"/>
                  <a:pt x="12744" y="20416"/>
                </a:cubicBezTo>
                <a:cubicBezTo>
                  <a:pt x="12744" y="20402"/>
                  <a:pt x="12787" y="20373"/>
                  <a:pt x="12816" y="20345"/>
                </a:cubicBezTo>
                <a:lnTo>
                  <a:pt x="12859" y="20345"/>
                </a:lnTo>
                <a:lnTo>
                  <a:pt x="12859" y="20330"/>
                </a:lnTo>
                <a:close/>
                <a:moveTo>
                  <a:pt x="15790" y="20302"/>
                </a:moveTo>
                <a:cubicBezTo>
                  <a:pt x="15804" y="20302"/>
                  <a:pt x="15833" y="20316"/>
                  <a:pt x="15833" y="20316"/>
                </a:cubicBezTo>
                <a:cubicBezTo>
                  <a:pt x="15847" y="20330"/>
                  <a:pt x="15862" y="20373"/>
                  <a:pt x="15862" y="20388"/>
                </a:cubicBezTo>
                <a:cubicBezTo>
                  <a:pt x="15856" y="20399"/>
                  <a:pt x="15851" y="20403"/>
                  <a:pt x="15845" y="20403"/>
                </a:cubicBezTo>
                <a:cubicBezTo>
                  <a:pt x="15836" y="20403"/>
                  <a:pt x="15827" y="20391"/>
                  <a:pt x="15818" y="20373"/>
                </a:cubicBezTo>
                <a:lnTo>
                  <a:pt x="15804" y="20373"/>
                </a:lnTo>
                <a:cubicBezTo>
                  <a:pt x="15803" y="20372"/>
                  <a:pt x="15802" y="20372"/>
                  <a:pt x="15801" y="20372"/>
                </a:cubicBezTo>
                <a:cubicBezTo>
                  <a:pt x="15785" y="20372"/>
                  <a:pt x="15760" y="20447"/>
                  <a:pt x="15747" y="20474"/>
                </a:cubicBezTo>
                <a:cubicBezTo>
                  <a:pt x="15744" y="20479"/>
                  <a:pt x="15740" y="20482"/>
                  <a:pt x="15736" y="20482"/>
                </a:cubicBezTo>
                <a:cubicBezTo>
                  <a:pt x="15717" y="20482"/>
                  <a:pt x="15686" y="20440"/>
                  <a:pt x="15675" y="20416"/>
                </a:cubicBezTo>
                <a:cubicBezTo>
                  <a:pt x="15660" y="20388"/>
                  <a:pt x="15675" y="20345"/>
                  <a:pt x="15704" y="20330"/>
                </a:cubicBezTo>
                <a:lnTo>
                  <a:pt x="15732" y="20316"/>
                </a:lnTo>
                <a:cubicBezTo>
                  <a:pt x="15736" y="20313"/>
                  <a:pt x="15739" y="20312"/>
                  <a:pt x="15742" y="20312"/>
                </a:cubicBezTo>
                <a:cubicBezTo>
                  <a:pt x="15748" y="20312"/>
                  <a:pt x="15755" y="20315"/>
                  <a:pt x="15763" y="20315"/>
                </a:cubicBezTo>
                <a:cubicBezTo>
                  <a:pt x="15770" y="20315"/>
                  <a:pt x="15779" y="20312"/>
                  <a:pt x="15790" y="20302"/>
                </a:cubicBezTo>
                <a:close/>
                <a:moveTo>
                  <a:pt x="10876" y="19971"/>
                </a:moveTo>
                <a:lnTo>
                  <a:pt x="10905" y="20000"/>
                </a:lnTo>
                <a:cubicBezTo>
                  <a:pt x="10916" y="20044"/>
                  <a:pt x="10944" y="20063"/>
                  <a:pt x="10969" y="20063"/>
                </a:cubicBezTo>
                <a:cubicBezTo>
                  <a:pt x="10977" y="20063"/>
                  <a:pt x="10984" y="20061"/>
                  <a:pt x="10991" y="20057"/>
                </a:cubicBezTo>
                <a:lnTo>
                  <a:pt x="11063" y="20057"/>
                </a:lnTo>
                <a:cubicBezTo>
                  <a:pt x="11135" y="20057"/>
                  <a:pt x="11178" y="20029"/>
                  <a:pt x="11163" y="20029"/>
                </a:cubicBezTo>
                <a:cubicBezTo>
                  <a:pt x="11163" y="20014"/>
                  <a:pt x="11221" y="19985"/>
                  <a:pt x="11250" y="19985"/>
                </a:cubicBezTo>
                <a:cubicBezTo>
                  <a:pt x="11278" y="19985"/>
                  <a:pt x="11293" y="20057"/>
                  <a:pt x="11293" y="20086"/>
                </a:cubicBezTo>
                <a:cubicBezTo>
                  <a:pt x="11293" y="20100"/>
                  <a:pt x="11278" y="20129"/>
                  <a:pt x="11250" y="20129"/>
                </a:cubicBezTo>
                <a:lnTo>
                  <a:pt x="11235" y="20115"/>
                </a:lnTo>
                <a:lnTo>
                  <a:pt x="11221" y="20100"/>
                </a:lnTo>
                <a:cubicBezTo>
                  <a:pt x="11207" y="20100"/>
                  <a:pt x="11163" y="20144"/>
                  <a:pt x="11149" y="20144"/>
                </a:cubicBezTo>
                <a:cubicBezTo>
                  <a:pt x="11149" y="20144"/>
                  <a:pt x="11106" y="20129"/>
                  <a:pt x="11092" y="20129"/>
                </a:cubicBezTo>
                <a:lnTo>
                  <a:pt x="11077" y="20129"/>
                </a:lnTo>
                <a:lnTo>
                  <a:pt x="11049" y="20158"/>
                </a:lnTo>
                <a:cubicBezTo>
                  <a:pt x="11034" y="20129"/>
                  <a:pt x="11020" y="20100"/>
                  <a:pt x="11005" y="20100"/>
                </a:cubicBezTo>
                <a:cubicBezTo>
                  <a:pt x="10977" y="20115"/>
                  <a:pt x="10962" y="20115"/>
                  <a:pt x="10948" y="20129"/>
                </a:cubicBezTo>
                <a:lnTo>
                  <a:pt x="10934" y="20129"/>
                </a:lnTo>
                <a:cubicBezTo>
                  <a:pt x="10932" y="20131"/>
                  <a:pt x="10930" y="20132"/>
                  <a:pt x="10928" y="20132"/>
                </a:cubicBezTo>
                <a:cubicBezTo>
                  <a:pt x="10916" y="20132"/>
                  <a:pt x="10905" y="20098"/>
                  <a:pt x="10905" y="20086"/>
                </a:cubicBezTo>
                <a:cubicBezTo>
                  <a:pt x="10905" y="20084"/>
                  <a:pt x="10904" y="20082"/>
                  <a:pt x="10902" y="20082"/>
                </a:cubicBezTo>
                <a:cubicBezTo>
                  <a:pt x="10895" y="20082"/>
                  <a:pt x="10869" y="20110"/>
                  <a:pt x="10833" y="20158"/>
                </a:cubicBezTo>
                <a:lnTo>
                  <a:pt x="10790" y="20172"/>
                </a:lnTo>
                <a:cubicBezTo>
                  <a:pt x="10776" y="20201"/>
                  <a:pt x="10776" y="20215"/>
                  <a:pt x="10761" y="20244"/>
                </a:cubicBezTo>
                <a:cubicBezTo>
                  <a:pt x="10761" y="20270"/>
                  <a:pt x="10772" y="20275"/>
                  <a:pt x="10783" y="20275"/>
                </a:cubicBezTo>
                <a:cubicBezTo>
                  <a:pt x="10791" y="20275"/>
                  <a:pt x="10799" y="20273"/>
                  <a:pt x="10804" y="20273"/>
                </a:cubicBezTo>
                <a:lnTo>
                  <a:pt x="10833" y="20273"/>
                </a:lnTo>
                <a:lnTo>
                  <a:pt x="10833" y="20287"/>
                </a:lnTo>
                <a:cubicBezTo>
                  <a:pt x="10833" y="20302"/>
                  <a:pt x="10833" y="20316"/>
                  <a:pt x="10819" y="20316"/>
                </a:cubicBezTo>
                <a:lnTo>
                  <a:pt x="10804" y="20316"/>
                </a:lnTo>
                <a:cubicBezTo>
                  <a:pt x="10790" y="20316"/>
                  <a:pt x="10761" y="20402"/>
                  <a:pt x="10747" y="20416"/>
                </a:cubicBezTo>
                <a:cubicBezTo>
                  <a:pt x="10718" y="20431"/>
                  <a:pt x="10704" y="20445"/>
                  <a:pt x="10704" y="20460"/>
                </a:cubicBezTo>
                <a:lnTo>
                  <a:pt x="10704" y="20474"/>
                </a:lnTo>
                <a:cubicBezTo>
                  <a:pt x="10704" y="20474"/>
                  <a:pt x="10747" y="20488"/>
                  <a:pt x="10776" y="20503"/>
                </a:cubicBezTo>
                <a:lnTo>
                  <a:pt x="10804" y="20531"/>
                </a:lnTo>
                <a:cubicBezTo>
                  <a:pt x="10814" y="20531"/>
                  <a:pt x="10804" y="20538"/>
                  <a:pt x="10788" y="20538"/>
                </a:cubicBezTo>
                <a:cubicBezTo>
                  <a:pt x="10780" y="20538"/>
                  <a:pt x="10771" y="20536"/>
                  <a:pt x="10761" y="20531"/>
                </a:cubicBezTo>
                <a:cubicBezTo>
                  <a:pt x="10732" y="20531"/>
                  <a:pt x="10661" y="20488"/>
                  <a:pt x="10646" y="20474"/>
                </a:cubicBezTo>
                <a:lnTo>
                  <a:pt x="10661" y="20445"/>
                </a:lnTo>
                <a:cubicBezTo>
                  <a:pt x="10687" y="20419"/>
                  <a:pt x="10665" y="20357"/>
                  <a:pt x="10716" y="20357"/>
                </a:cubicBezTo>
                <a:cubicBezTo>
                  <a:pt x="10720" y="20357"/>
                  <a:pt x="10726" y="20358"/>
                  <a:pt x="10732" y="20359"/>
                </a:cubicBezTo>
                <a:cubicBezTo>
                  <a:pt x="10732" y="20359"/>
                  <a:pt x="10747" y="20316"/>
                  <a:pt x="10747" y="20302"/>
                </a:cubicBezTo>
                <a:lnTo>
                  <a:pt x="10732" y="20258"/>
                </a:lnTo>
                <a:cubicBezTo>
                  <a:pt x="10732" y="20215"/>
                  <a:pt x="10732" y="20158"/>
                  <a:pt x="10718" y="20129"/>
                </a:cubicBezTo>
                <a:lnTo>
                  <a:pt x="10704" y="20129"/>
                </a:lnTo>
                <a:cubicBezTo>
                  <a:pt x="10689" y="20144"/>
                  <a:pt x="10661" y="20158"/>
                  <a:pt x="10661" y="20172"/>
                </a:cubicBezTo>
                <a:lnTo>
                  <a:pt x="10632" y="20201"/>
                </a:lnTo>
                <a:cubicBezTo>
                  <a:pt x="10618" y="20172"/>
                  <a:pt x="10646" y="20100"/>
                  <a:pt x="10704" y="20043"/>
                </a:cubicBezTo>
                <a:lnTo>
                  <a:pt x="10776" y="20057"/>
                </a:lnTo>
                <a:lnTo>
                  <a:pt x="10804" y="20072"/>
                </a:lnTo>
                <a:cubicBezTo>
                  <a:pt x="10819" y="20029"/>
                  <a:pt x="10862" y="19985"/>
                  <a:pt x="10876" y="19971"/>
                </a:cubicBezTo>
                <a:close/>
                <a:moveTo>
                  <a:pt x="8592" y="20144"/>
                </a:moveTo>
                <a:cubicBezTo>
                  <a:pt x="8606" y="20172"/>
                  <a:pt x="8620" y="20201"/>
                  <a:pt x="8635" y="20244"/>
                </a:cubicBezTo>
                <a:lnTo>
                  <a:pt x="8620" y="20258"/>
                </a:lnTo>
                <a:cubicBezTo>
                  <a:pt x="8611" y="20277"/>
                  <a:pt x="8602" y="20295"/>
                  <a:pt x="8590" y="20295"/>
                </a:cubicBezTo>
                <a:cubicBezTo>
                  <a:pt x="8582" y="20295"/>
                  <a:pt x="8574" y="20289"/>
                  <a:pt x="8563" y="20273"/>
                </a:cubicBezTo>
                <a:lnTo>
                  <a:pt x="8534" y="20258"/>
                </a:lnTo>
                <a:cubicBezTo>
                  <a:pt x="8520" y="20316"/>
                  <a:pt x="8520" y="20488"/>
                  <a:pt x="8477" y="20531"/>
                </a:cubicBezTo>
                <a:cubicBezTo>
                  <a:pt x="8470" y="20538"/>
                  <a:pt x="8463" y="20541"/>
                  <a:pt x="8457" y="20541"/>
                </a:cubicBezTo>
                <a:cubicBezTo>
                  <a:pt x="8436" y="20541"/>
                  <a:pt x="8419" y="20510"/>
                  <a:pt x="8419" y="20488"/>
                </a:cubicBezTo>
                <a:cubicBezTo>
                  <a:pt x="8419" y="20460"/>
                  <a:pt x="8448" y="20431"/>
                  <a:pt x="8448" y="20431"/>
                </a:cubicBezTo>
                <a:cubicBezTo>
                  <a:pt x="8462" y="20431"/>
                  <a:pt x="8491" y="20373"/>
                  <a:pt x="8477" y="20359"/>
                </a:cubicBezTo>
                <a:cubicBezTo>
                  <a:pt x="8477" y="20336"/>
                  <a:pt x="8439" y="20312"/>
                  <a:pt x="8417" y="20312"/>
                </a:cubicBezTo>
                <a:cubicBezTo>
                  <a:pt x="8412" y="20312"/>
                  <a:pt x="8408" y="20313"/>
                  <a:pt x="8405" y="20316"/>
                </a:cubicBezTo>
                <a:cubicBezTo>
                  <a:pt x="8391" y="20316"/>
                  <a:pt x="8362" y="20345"/>
                  <a:pt x="8333" y="20373"/>
                </a:cubicBezTo>
                <a:lnTo>
                  <a:pt x="8304" y="20402"/>
                </a:lnTo>
                <a:cubicBezTo>
                  <a:pt x="8290" y="20431"/>
                  <a:pt x="8290" y="20460"/>
                  <a:pt x="8319" y="20460"/>
                </a:cubicBezTo>
                <a:lnTo>
                  <a:pt x="8348" y="20460"/>
                </a:lnTo>
                <a:cubicBezTo>
                  <a:pt x="8348" y="20488"/>
                  <a:pt x="8319" y="20517"/>
                  <a:pt x="8304" y="20517"/>
                </a:cubicBezTo>
                <a:lnTo>
                  <a:pt x="8290" y="20517"/>
                </a:lnTo>
                <a:lnTo>
                  <a:pt x="8276" y="20503"/>
                </a:lnTo>
                <a:cubicBezTo>
                  <a:pt x="8276" y="20445"/>
                  <a:pt x="8276" y="20373"/>
                  <a:pt x="8290" y="20345"/>
                </a:cubicBezTo>
                <a:lnTo>
                  <a:pt x="8304" y="20316"/>
                </a:lnTo>
                <a:cubicBezTo>
                  <a:pt x="8304" y="20302"/>
                  <a:pt x="8319" y="20302"/>
                  <a:pt x="8319" y="20287"/>
                </a:cubicBezTo>
                <a:cubicBezTo>
                  <a:pt x="8333" y="20258"/>
                  <a:pt x="8348" y="20244"/>
                  <a:pt x="8376" y="20244"/>
                </a:cubicBezTo>
                <a:cubicBezTo>
                  <a:pt x="8405" y="20244"/>
                  <a:pt x="8434" y="20244"/>
                  <a:pt x="8462" y="20201"/>
                </a:cubicBezTo>
                <a:lnTo>
                  <a:pt x="8491" y="20158"/>
                </a:lnTo>
                <a:cubicBezTo>
                  <a:pt x="8499" y="20182"/>
                  <a:pt x="8511" y="20192"/>
                  <a:pt x="8523" y="20192"/>
                </a:cubicBezTo>
                <a:cubicBezTo>
                  <a:pt x="8533" y="20192"/>
                  <a:pt x="8542" y="20185"/>
                  <a:pt x="8549" y="20172"/>
                </a:cubicBezTo>
                <a:lnTo>
                  <a:pt x="8563" y="20158"/>
                </a:lnTo>
                <a:lnTo>
                  <a:pt x="8592" y="20144"/>
                </a:lnTo>
                <a:close/>
                <a:moveTo>
                  <a:pt x="2157" y="20355"/>
                </a:moveTo>
                <a:cubicBezTo>
                  <a:pt x="2166" y="20355"/>
                  <a:pt x="2177" y="20366"/>
                  <a:pt x="2184" y="20388"/>
                </a:cubicBezTo>
                <a:lnTo>
                  <a:pt x="2155" y="20431"/>
                </a:lnTo>
                <a:cubicBezTo>
                  <a:pt x="2141" y="20445"/>
                  <a:pt x="2127" y="20474"/>
                  <a:pt x="2127" y="20488"/>
                </a:cubicBezTo>
                <a:cubicBezTo>
                  <a:pt x="2114" y="20513"/>
                  <a:pt x="2123" y="20549"/>
                  <a:pt x="2098" y="20549"/>
                </a:cubicBezTo>
                <a:cubicBezTo>
                  <a:pt x="2094" y="20549"/>
                  <a:pt x="2089" y="20548"/>
                  <a:pt x="2083" y="20546"/>
                </a:cubicBezTo>
                <a:cubicBezTo>
                  <a:pt x="2083" y="20546"/>
                  <a:pt x="2069" y="20474"/>
                  <a:pt x="2083" y="20474"/>
                </a:cubicBezTo>
                <a:cubicBezTo>
                  <a:pt x="2098" y="20445"/>
                  <a:pt x="2083" y="20388"/>
                  <a:pt x="2141" y="20388"/>
                </a:cubicBezTo>
                <a:cubicBezTo>
                  <a:pt x="2141" y="20366"/>
                  <a:pt x="2148" y="20355"/>
                  <a:pt x="2157" y="20355"/>
                </a:cubicBezTo>
                <a:close/>
                <a:moveTo>
                  <a:pt x="9244" y="20384"/>
                </a:moveTo>
                <a:cubicBezTo>
                  <a:pt x="9247" y="20384"/>
                  <a:pt x="9250" y="20385"/>
                  <a:pt x="9253" y="20388"/>
                </a:cubicBezTo>
                <a:cubicBezTo>
                  <a:pt x="9253" y="20402"/>
                  <a:pt x="9238" y="20460"/>
                  <a:pt x="9224" y="20460"/>
                </a:cubicBezTo>
                <a:cubicBezTo>
                  <a:pt x="9210" y="20460"/>
                  <a:pt x="9210" y="20474"/>
                  <a:pt x="9210" y="20488"/>
                </a:cubicBezTo>
                <a:lnTo>
                  <a:pt x="9238" y="20488"/>
                </a:lnTo>
                <a:cubicBezTo>
                  <a:pt x="9238" y="20503"/>
                  <a:pt x="9224" y="20560"/>
                  <a:pt x="9210" y="20560"/>
                </a:cubicBezTo>
                <a:cubicBezTo>
                  <a:pt x="9195" y="20560"/>
                  <a:pt x="9166" y="20517"/>
                  <a:pt x="9138" y="20488"/>
                </a:cubicBezTo>
                <a:lnTo>
                  <a:pt x="9095" y="20488"/>
                </a:lnTo>
                <a:cubicBezTo>
                  <a:pt x="9095" y="20488"/>
                  <a:pt x="9080" y="20474"/>
                  <a:pt x="9066" y="20460"/>
                </a:cubicBezTo>
                <a:cubicBezTo>
                  <a:pt x="9066" y="20445"/>
                  <a:pt x="9066" y="20416"/>
                  <a:pt x="9066" y="20402"/>
                </a:cubicBezTo>
                <a:lnTo>
                  <a:pt x="9095" y="20402"/>
                </a:lnTo>
                <a:cubicBezTo>
                  <a:pt x="9109" y="20402"/>
                  <a:pt x="9123" y="20416"/>
                  <a:pt x="9152" y="20431"/>
                </a:cubicBezTo>
                <a:lnTo>
                  <a:pt x="9195" y="20445"/>
                </a:lnTo>
                <a:cubicBezTo>
                  <a:pt x="9207" y="20410"/>
                  <a:pt x="9229" y="20384"/>
                  <a:pt x="9244" y="20384"/>
                </a:cubicBezTo>
                <a:close/>
                <a:moveTo>
                  <a:pt x="10295" y="20539"/>
                </a:moveTo>
                <a:cubicBezTo>
                  <a:pt x="10310" y="20539"/>
                  <a:pt x="10328" y="20589"/>
                  <a:pt x="10316" y="20589"/>
                </a:cubicBezTo>
                <a:cubicBezTo>
                  <a:pt x="10301" y="20603"/>
                  <a:pt x="10301" y="20618"/>
                  <a:pt x="10316" y="20632"/>
                </a:cubicBezTo>
                <a:cubicBezTo>
                  <a:pt x="10316" y="20632"/>
                  <a:pt x="10287" y="20603"/>
                  <a:pt x="10258" y="20589"/>
                </a:cubicBezTo>
                <a:cubicBezTo>
                  <a:pt x="10244" y="20589"/>
                  <a:pt x="10258" y="20560"/>
                  <a:pt x="10287" y="20546"/>
                </a:cubicBezTo>
                <a:cubicBezTo>
                  <a:pt x="10289" y="20541"/>
                  <a:pt x="10292" y="20539"/>
                  <a:pt x="10295" y="20539"/>
                </a:cubicBezTo>
                <a:close/>
                <a:moveTo>
                  <a:pt x="6873" y="20569"/>
                </a:moveTo>
                <a:cubicBezTo>
                  <a:pt x="6902" y="20569"/>
                  <a:pt x="6925" y="20582"/>
                  <a:pt x="6925" y="20603"/>
                </a:cubicBezTo>
                <a:lnTo>
                  <a:pt x="6911" y="20618"/>
                </a:lnTo>
                <a:cubicBezTo>
                  <a:pt x="6911" y="20632"/>
                  <a:pt x="6896" y="20646"/>
                  <a:pt x="6882" y="20661"/>
                </a:cubicBezTo>
                <a:cubicBezTo>
                  <a:pt x="6868" y="20675"/>
                  <a:pt x="6882" y="20689"/>
                  <a:pt x="6882" y="20704"/>
                </a:cubicBezTo>
                <a:lnTo>
                  <a:pt x="6896" y="20718"/>
                </a:lnTo>
                <a:cubicBezTo>
                  <a:pt x="6889" y="20733"/>
                  <a:pt x="6882" y="20740"/>
                  <a:pt x="6875" y="20740"/>
                </a:cubicBezTo>
                <a:cubicBezTo>
                  <a:pt x="6868" y="20740"/>
                  <a:pt x="6861" y="20733"/>
                  <a:pt x="6853" y="20718"/>
                </a:cubicBezTo>
                <a:lnTo>
                  <a:pt x="6853" y="20689"/>
                </a:lnTo>
                <a:cubicBezTo>
                  <a:pt x="6839" y="20661"/>
                  <a:pt x="6853" y="20646"/>
                  <a:pt x="6810" y="20632"/>
                </a:cubicBezTo>
                <a:cubicBezTo>
                  <a:pt x="6796" y="20632"/>
                  <a:pt x="6796" y="20589"/>
                  <a:pt x="6810" y="20575"/>
                </a:cubicBezTo>
                <a:lnTo>
                  <a:pt x="6839" y="20575"/>
                </a:lnTo>
                <a:cubicBezTo>
                  <a:pt x="6851" y="20571"/>
                  <a:pt x="6862" y="20569"/>
                  <a:pt x="6873" y="20569"/>
                </a:cubicBezTo>
                <a:close/>
                <a:moveTo>
                  <a:pt x="2730" y="20776"/>
                </a:moveTo>
                <a:cubicBezTo>
                  <a:pt x="2759" y="20790"/>
                  <a:pt x="2744" y="20819"/>
                  <a:pt x="2730" y="20819"/>
                </a:cubicBezTo>
                <a:cubicBezTo>
                  <a:pt x="2730" y="20833"/>
                  <a:pt x="2716" y="20833"/>
                  <a:pt x="2687" y="20833"/>
                </a:cubicBezTo>
                <a:cubicBezTo>
                  <a:pt x="2701" y="20819"/>
                  <a:pt x="2701" y="20804"/>
                  <a:pt x="2730" y="20776"/>
                </a:cubicBezTo>
                <a:close/>
                <a:moveTo>
                  <a:pt x="6164" y="20675"/>
                </a:moveTo>
                <a:cubicBezTo>
                  <a:pt x="6178" y="20675"/>
                  <a:pt x="6207" y="20704"/>
                  <a:pt x="6221" y="20704"/>
                </a:cubicBezTo>
                <a:cubicBezTo>
                  <a:pt x="6279" y="20704"/>
                  <a:pt x="6221" y="20733"/>
                  <a:pt x="6236" y="20747"/>
                </a:cubicBezTo>
                <a:lnTo>
                  <a:pt x="6236" y="20776"/>
                </a:lnTo>
                <a:cubicBezTo>
                  <a:pt x="6247" y="20787"/>
                  <a:pt x="6247" y="20791"/>
                  <a:pt x="6243" y="20791"/>
                </a:cubicBezTo>
                <a:cubicBezTo>
                  <a:pt x="6236" y="20791"/>
                  <a:pt x="6216" y="20779"/>
                  <a:pt x="6207" y="20761"/>
                </a:cubicBezTo>
                <a:cubicBezTo>
                  <a:pt x="6200" y="20754"/>
                  <a:pt x="6192" y="20751"/>
                  <a:pt x="6187" y="20751"/>
                </a:cubicBezTo>
                <a:cubicBezTo>
                  <a:pt x="6182" y="20751"/>
                  <a:pt x="6178" y="20754"/>
                  <a:pt x="6178" y="20761"/>
                </a:cubicBezTo>
                <a:cubicBezTo>
                  <a:pt x="6178" y="20790"/>
                  <a:pt x="6149" y="20848"/>
                  <a:pt x="6135" y="20862"/>
                </a:cubicBezTo>
                <a:lnTo>
                  <a:pt x="6121" y="20848"/>
                </a:lnTo>
                <a:cubicBezTo>
                  <a:pt x="6121" y="20848"/>
                  <a:pt x="6106" y="20833"/>
                  <a:pt x="6106" y="20819"/>
                </a:cubicBezTo>
                <a:lnTo>
                  <a:pt x="6121" y="20804"/>
                </a:lnTo>
                <a:cubicBezTo>
                  <a:pt x="6121" y="20776"/>
                  <a:pt x="6135" y="20733"/>
                  <a:pt x="6135" y="20689"/>
                </a:cubicBezTo>
                <a:lnTo>
                  <a:pt x="6164" y="20675"/>
                </a:lnTo>
                <a:close/>
                <a:moveTo>
                  <a:pt x="6623" y="20618"/>
                </a:moveTo>
                <a:cubicBezTo>
                  <a:pt x="6638" y="20618"/>
                  <a:pt x="6667" y="20618"/>
                  <a:pt x="6667" y="20632"/>
                </a:cubicBezTo>
                <a:cubicBezTo>
                  <a:pt x="6667" y="20666"/>
                  <a:pt x="6671" y="20680"/>
                  <a:pt x="6681" y="20680"/>
                </a:cubicBezTo>
                <a:cubicBezTo>
                  <a:pt x="6688" y="20680"/>
                  <a:pt x="6698" y="20673"/>
                  <a:pt x="6710" y="20661"/>
                </a:cubicBezTo>
                <a:lnTo>
                  <a:pt x="6724" y="20646"/>
                </a:lnTo>
                <a:cubicBezTo>
                  <a:pt x="6738" y="20646"/>
                  <a:pt x="6753" y="20675"/>
                  <a:pt x="6753" y="20675"/>
                </a:cubicBezTo>
                <a:cubicBezTo>
                  <a:pt x="6753" y="20689"/>
                  <a:pt x="6753" y="20718"/>
                  <a:pt x="6738" y="20747"/>
                </a:cubicBezTo>
                <a:lnTo>
                  <a:pt x="6781" y="20733"/>
                </a:lnTo>
                <a:cubicBezTo>
                  <a:pt x="6796" y="20733"/>
                  <a:pt x="6810" y="20733"/>
                  <a:pt x="6825" y="20747"/>
                </a:cubicBezTo>
                <a:lnTo>
                  <a:pt x="6839" y="20761"/>
                </a:lnTo>
                <a:cubicBezTo>
                  <a:pt x="6839" y="20790"/>
                  <a:pt x="6853" y="20848"/>
                  <a:pt x="6839" y="20862"/>
                </a:cubicBezTo>
                <a:cubicBezTo>
                  <a:pt x="6839" y="20862"/>
                  <a:pt x="6833" y="20868"/>
                  <a:pt x="6824" y="20868"/>
                </a:cubicBezTo>
                <a:cubicBezTo>
                  <a:pt x="6820" y="20868"/>
                  <a:pt x="6815" y="20867"/>
                  <a:pt x="6810" y="20862"/>
                </a:cubicBezTo>
                <a:lnTo>
                  <a:pt x="6796" y="20833"/>
                </a:lnTo>
                <a:cubicBezTo>
                  <a:pt x="6796" y="20819"/>
                  <a:pt x="6781" y="20804"/>
                  <a:pt x="6781" y="20804"/>
                </a:cubicBezTo>
                <a:lnTo>
                  <a:pt x="6767" y="20804"/>
                </a:lnTo>
                <a:cubicBezTo>
                  <a:pt x="6753" y="20804"/>
                  <a:pt x="6738" y="20819"/>
                  <a:pt x="6738" y="20848"/>
                </a:cubicBezTo>
                <a:lnTo>
                  <a:pt x="6753" y="20848"/>
                </a:lnTo>
                <a:lnTo>
                  <a:pt x="6753" y="20862"/>
                </a:lnTo>
                <a:cubicBezTo>
                  <a:pt x="6767" y="20862"/>
                  <a:pt x="6767" y="20891"/>
                  <a:pt x="6767" y="20919"/>
                </a:cubicBezTo>
                <a:lnTo>
                  <a:pt x="6738" y="20919"/>
                </a:lnTo>
                <a:cubicBezTo>
                  <a:pt x="6695" y="20919"/>
                  <a:pt x="6667" y="20876"/>
                  <a:pt x="6667" y="20819"/>
                </a:cubicBezTo>
                <a:cubicBezTo>
                  <a:pt x="6681" y="20761"/>
                  <a:pt x="6623" y="20632"/>
                  <a:pt x="6623" y="20618"/>
                </a:cubicBezTo>
                <a:close/>
                <a:moveTo>
                  <a:pt x="4466" y="20950"/>
                </a:moveTo>
                <a:lnTo>
                  <a:pt x="4466" y="20950"/>
                </a:lnTo>
                <a:cubicBezTo>
                  <a:pt x="4463" y="20953"/>
                  <a:pt x="4460" y="20954"/>
                  <a:pt x="4459" y="20954"/>
                </a:cubicBezTo>
                <a:cubicBezTo>
                  <a:pt x="4458" y="20954"/>
                  <a:pt x="4460" y="20952"/>
                  <a:pt x="4466" y="20950"/>
                </a:cubicBezTo>
                <a:close/>
                <a:moveTo>
                  <a:pt x="4500" y="20856"/>
                </a:moveTo>
                <a:cubicBezTo>
                  <a:pt x="4506" y="20856"/>
                  <a:pt x="4516" y="20866"/>
                  <a:pt x="4526" y="20876"/>
                </a:cubicBezTo>
                <a:lnTo>
                  <a:pt x="4540" y="20905"/>
                </a:lnTo>
                <a:cubicBezTo>
                  <a:pt x="4555" y="20948"/>
                  <a:pt x="4569" y="20991"/>
                  <a:pt x="4555" y="20991"/>
                </a:cubicBezTo>
                <a:cubicBezTo>
                  <a:pt x="4555" y="20993"/>
                  <a:pt x="4554" y="20993"/>
                  <a:pt x="4553" y="20993"/>
                </a:cubicBezTo>
                <a:cubicBezTo>
                  <a:pt x="4543" y="20993"/>
                  <a:pt x="4500" y="20954"/>
                  <a:pt x="4474" y="20949"/>
                </a:cubicBezTo>
                <a:lnTo>
                  <a:pt x="4474" y="20949"/>
                </a:lnTo>
                <a:cubicBezTo>
                  <a:pt x="4476" y="20948"/>
                  <a:pt x="4479" y="20948"/>
                  <a:pt x="4483" y="20948"/>
                </a:cubicBezTo>
                <a:lnTo>
                  <a:pt x="4468" y="20891"/>
                </a:lnTo>
                <a:cubicBezTo>
                  <a:pt x="4468" y="20891"/>
                  <a:pt x="4483" y="20862"/>
                  <a:pt x="4497" y="20862"/>
                </a:cubicBezTo>
                <a:cubicBezTo>
                  <a:pt x="4497" y="20858"/>
                  <a:pt x="4498" y="20856"/>
                  <a:pt x="4500" y="20856"/>
                </a:cubicBezTo>
                <a:close/>
                <a:moveTo>
                  <a:pt x="4253" y="20833"/>
                </a:moveTo>
                <a:lnTo>
                  <a:pt x="4267" y="20848"/>
                </a:lnTo>
                <a:lnTo>
                  <a:pt x="4296" y="20876"/>
                </a:lnTo>
                <a:cubicBezTo>
                  <a:pt x="4282" y="20905"/>
                  <a:pt x="4296" y="20948"/>
                  <a:pt x="4325" y="20977"/>
                </a:cubicBezTo>
                <a:lnTo>
                  <a:pt x="4353" y="20991"/>
                </a:lnTo>
                <a:cubicBezTo>
                  <a:pt x="4368" y="20991"/>
                  <a:pt x="4353" y="21006"/>
                  <a:pt x="4353" y="21020"/>
                </a:cubicBezTo>
                <a:cubicBezTo>
                  <a:pt x="4353" y="21020"/>
                  <a:pt x="4353" y="21034"/>
                  <a:pt x="4339" y="21034"/>
                </a:cubicBezTo>
                <a:lnTo>
                  <a:pt x="4296" y="21049"/>
                </a:lnTo>
                <a:cubicBezTo>
                  <a:pt x="4289" y="21056"/>
                  <a:pt x="4282" y="21059"/>
                  <a:pt x="4276" y="21059"/>
                </a:cubicBezTo>
                <a:cubicBezTo>
                  <a:pt x="4271" y="21059"/>
                  <a:pt x="4267" y="21056"/>
                  <a:pt x="4267" y="21049"/>
                </a:cubicBezTo>
                <a:cubicBezTo>
                  <a:pt x="4260" y="21041"/>
                  <a:pt x="4242" y="21038"/>
                  <a:pt x="4224" y="21038"/>
                </a:cubicBezTo>
                <a:cubicBezTo>
                  <a:pt x="4206" y="21038"/>
                  <a:pt x="4188" y="21041"/>
                  <a:pt x="4181" y="21049"/>
                </a:cubicBezTo>
                <a:cubicBezTo>
                  <a:pt x="4181" y="21052"/>
                  <a:pt x="4180" y="21054"/>
                  <a:pt x="4179" y="21054"/>
                </a:cubicBezTo>
                <a:cubicBezTo>
                  <a:pt x="4176" y="21054"/>
                  <a:pt x="4170" y="21038"/>
                  <a:pt x="4181" y="21006"/>
                </a:cubicBezTo>
                <a:lnTo>
                  <a:pt x="4195" y="20991"/>
                </a:lnTo>
                <a:lnTo>
                  <a:pt x="4238" y="20962"/>
                </a:lnTo>
                <a:cubicBezTo>
                  <a:pt x="4238" y="20919"/>
                  <a:pt x="4224" y="20862"/>
                  <a:pt x="4224" y="20848"/>
                </a:cubicBezTo>
                <a:cubicBezTo>
                  <a:pt x="4224" y="20833"/>
                  <a:pt x="4238" y="20833"/>
                  <a:pt x="4253" y="20833"/>
                </a:cubicBezTo>
                <a:close/>
                <a:moveTo>
                  <a:pt x="2970" y="21026"/>
                </a:moveTo>
                <a:cubicBezTo>
                  <a:pt x="2979" y="21026"/>
                  <a:pt x="2986" y="21028"/>
                  <a:pt x="2989" y="21034"/>
                </a:cubicBezTo>
                <a:cubicBezTo>
                  <a:pt x="3003" y="21049"/>
                  <a:pt x="2974" y="21077"/>
                  <a:pt x="2931" y="21077"/>
                </a:cubicBezTo>
                <a:lnTo>
                  <a:pt x="2874" y="21106"/>
                </a:lnTo>
                <a:cubicBezTo>
                  <a:pt x="2865" y="21123"/>
                  <a:pt x="2852" y="21130"/>
                  <a:pt x="2842" y="21130"/>
                </a:cubicBezTo>
                <a:cubicBezTo>
                  <a:pt x="2835" y="21130"/>
                  <a:pt x="2831" y="21126"/>
                  <a:pt x="2831" y="21120"/>
                </a:cubicBezTo>
                <a:lnTo>
                  <a:pt x="2816" y="21092"/>
                </a:lnTo>
                <a:lnTo>
                  <a:pt x="2802" y="21077"/>
                </a:lnTo>
                <a:cubicBezTo>
                  <a:pt x="2802" y="21063"/>
                  <a:pt x="2816" y="21049"/>
                  <a:pt x="2845" y="21049"/>
                </a:cubicBezTo>
                <a:cubicBezTo>
                  <a:pt x="2848" y="21050"/>
                  <a:pt x="2852" y="21051"/>
                  <a:pt x="2857" y="21051"/>
                </a:cubicBezTo>
                <a:cubicBezTo>
                  <a:pt x="2887" y="21051"/>
                  <a:pt x="2941" y="21026"/>
                  <a:pt x="2970" y="21026"/>
                </a:cubicBezTo>
                <a:close/>
                <a:moveTo>
                  <a:pt x="2700" y="21002"/>
                </a:moveTo>
                <a:cubicBezTo>
                  <a:pt x="2705" y="21002"/>
                  <a:pt x="2711" y="21003"/>
                  <a:pt x="2716" y="21006"/>
                </a:cubicBezTo>
                <a:lnTo>
                  <a:pt x="2687" y="21049"/>
                </a:lnTo>
                <a:cubicBezTo>
                  <a:pt x="2672" y="21063"/>
                  <a:pt x="2672" y="21092"/>
                  <a:pt x="2672" y="21120"/>
                </a:cubicBezTo>
                <a:lnTo>
                  <a:pt x="2672" y="21135"/>
                </a:lnTo>
                <a:cubicBezTo>
                  <a:pt x="2672" y="21152"/>
                  <a:pt x="2643" y="21159"/>
                  <a:pt x="2613" y="21159"/>
                </a:cubicBezTo>
                <a:cubicBezTo>
                  <a:pt x="2591" y="21159"/>
                  <a:pt x="2569" y="21155"/>
                  <a:pt x="2558" y="21149"/>
                </a:cubicBezTo>
                <a:cubicBezTo>
                  <a:pt x="2547" y="21139"/>
                  <a:pt x="2537" y="21129"/>
                  <a:pt x="2532" y="21129"/>
                </a:cubicBezTo>
                <a:cubicBezTo>
                  <a:pt x="2530" y="21129"/>
                  <a:pt x="2529" y="21131"/>
                  <a:pt x="2529" y="21135"/>
                </a:cubicBezTo>
                <a:lnTo>
                  <a:pt x="2543" y="21149"/>
                </a:lnTo>
                <a:lnTo>
                  <a:pt x="2558" y="21164"/>
                </a:lnTo>
                <a:cubicBezTo>
                  <a:pt x="2572" y="21164"/>
                  <a:pt x="2558" y="21192"/>
                  <a:pt x="2500" y="21221"/>
                </a:cubicBezTo>
                <a:lnTo>
                  <a:pt x="2457" y="21235"/>
                </a:lnTo>
                <a:lnTo>
                  <a:pt x="2457" y="21250"/>
                </a:lnTo>
                <a:cubicBezTo>
                  <a:pt x="2428" y="21250"/>
                  <a:pt x="2371" y="21250"/>
                  <a:pt x="2313" y="21235"/>
                </a:cubicBezTo>
                <a:lnTo>
                  <a:pt x="2256" y="21235"/>
                </a:lnTo>
                <a:cubicBezTo>
                  <a:pt x="2241" y="21235"/>
                  <a:pt x="2241" y="21235"/>
                  <a:pt x="2241" y="21250"/>
                </a:cubicBezTo>
                <a:cubicBezTo>
                  <a:pt x="2227" y="21264"/>
                  <a:pt x="2213" y="21279"/>
                  <a:pt x="2213" y="21279"/>
                </a:cubicBezTo>
                <a:lnTo>
                  <a:pt x="2170" y="21264"/>
                </a:lnTo>
                <a:cubicBezTo>
                  <a:pt x="2144" y="21247"/>
                  <a:pt x="2119" y="21240"/>
                  <a:pt x="2103" y="21240"/>
                </a:cubicBezTo>
                <a:cubicBezTo>
                  <a:pt x="2091" y="21240"/>
                  <a:pt x="2083" y="21244"/>
                  <a:pt x="2083" y="21250"/>
                </a:cubicBezTo>
                <a:cubicBezTo>
                  <a:pt x="2076" y="21257"/>
                  <a:pt x="2062" y="21261"/>
                  <a:pt x="2049" y="21261"/>
                </a:cubicBezTo>
                <a:cubicBezTo>
                  <a:pt x="2037" y="21261"/>
                  <a:pt x="2026" y="21257"/>
                  <a:pt x="2026" y="21250"/>
                </a:cubicBezTo>
                <a:cubicBezTo>
                  <a:pt x="2012" y="21221"/>
                  <a:pt x="2012" y="21149"/>
                  <a:pt x="2026" y="21149"/>
                </a:cubicBezTo>
                <a:cubicBezTo>
                  <a:pt x="2029" y="21152"/>
                  <a:pt x="2031" y="21153"/>
                  <a:pt x="2034" y="21153"/>
                </a:cubicBezTo>
                <a:cubicBezTo>
                  <a:pt x="2045" y="21153"/>
                  <a:pt x="2055" y="21132"/>
                  <a:pt x="2055" y="21120"/>
                </a:cubicBezTo>
                <a:cubicBezTo>
                  <a:pt x="2055" y="21106"/>
                  <a:pt x="2069" y="21106"/>
                  <a:pt x="2083" y="21106"/>
                </a:cubicBezTo>
                <a:lnTo>
                  <a:pt x="2098" y="21120"/>
                </a:lnTo>
                <a:cubicBezTo>
                  <a:pt x="2112" y="21135"/>
                  <a:pt x="2127" y="21164"/>
                  <a:pt x="2141" y="21178"/>
                </a:cubicBezTo>
                <a:cubicBezTo>
                  <a:pt x="2155" y="21200"/>
                  <a:pt x="2162" y="21210"/>
                  <a:pt x="2170" y="21210"/>
                </a:cubicBezTo>
                <a:cubicBezTo>
                  <a:pt x="2177" y="21210"/>
                  <a:pt x="2184" y="21200"/>
                  <a:pt x="2198" y="21178"/>
                </a:cubicBezTo>
                <a:lnTo>
                  <a:pt x="2213" y="21164"/>
                </a:lnTo>
                <a:cubicBezTo>
                  <a:pt x="2226" y="21137"/>
                  <a:pt x="2287" y="21076"/>
                  <a:pt x="2319" y="21076"/>
                </a:cubicBezTo>
                <a:cubicBezTo>
                  <a:pt x="2322" y="21076"/>
                  <a:pt x="2325" y="21076"/>
                  <a:pt x="2328" y="21077"/>
                </a:cubicBezTo>
                <a:cubicBezTo>
                  <a:pt x="2352" y="21090"/>
                  <a:pt x="2388" y="21123"/>
                  <a:pt x="2406" y="21123"/>
                </a:cubicBezTo>
                <a:cubicBezTo>
                  <a:pt x="2409" y="21123"/>
                  <a:pt x="2412" y="21122"/>
                  <a:pt x="2414" y="21120"/>
                </a:cubicBezTo>
                <a:cubicBezTo>
                  <a:pt x="2428" y="21120"/>
                  <a:pt x="2471" y="21092"/>
                  <a:pt x="2486" y="21092"/>
                </a:cubicBezTo>
                <a:cubicBezTo>
                  <a:pt x="2500" y="21092"/>
                  <a:pt x="2514" y="21063"/>
                  <a:pt x="2529" y="21034"/>
                </a:cubicBezTo>
                <a:lnTo>
                  <a:pt x="2558" y="21049"/>
                </a:lnTo>
                <a:lnTo>
                  <a:pt x="2629" y="21077"/>
                </a:lnTo>
                <a:cubicBezTo>
                  <a:pt x="2641" y="21030"/>
                  <a:pt x="2673" y="21002"/>
                  <a:pt x="2700" y="21002"/>
                </a:cubicBezTo>
                <a:close/>
                <a:moveTo>
                  <a:pt x="3855" y="21189"/>
                </a:moveTo>
                <a:cubicBezTo>
                  <a:pt x="3859" y="21189"/>
                  <a:pt x="3863" y="21190"/>
                  <a:pt x="3865" y="21192"/>
                </a:cubicBezTo>
                <a:cubicBezTo>
                  <a:pt x="3879" y="21192"/>
                  <a:pt x="3879" y="21221"/>
                  <a:pt x="3865" y="21235"/>
                </a:cubicBezTo>
                <a:lnTo>
                  <a:pt x="3851" y="21235"/>
                </a:lnTo>
                <a:cubicBezTo>
                  <a:pt x="3844" y="21229"/>
                  <a:pt x="3837" y="21226"/>
                  <a:pt x="3830" y="21226"/>
                </a:cubicBezTo>
                <a:cubicBezTo>
                  <a:pt x="3810" y="21226"/>
                  <a:pt x="3793" y="21253"/>
                  <a:pt x="3793" y="21264"/>
                </a:cubicBezTo>
                <a:lnTo>
                  <a:pt x="3764" y="21293"/>
                </a:lnTo>
                <a:cubicBezTo>
                  <a:pt x="3750" y="21264"/>
                  <a:pt x="3736" y="21235"/>
                  <a:pt x="3750" y="21221"/>
                </a:cubicBezTo>
                <a:cubicBezTo>
                  <a:pt x="3762" y="21221"/>
                  <a:pt x="3827" y="21189"/>
                  <a:pt x="3855" y="21189"/>
                </a:cubicBezTo>
                <a:close/>
                <a:moveTo>
                  <a:pt x="3132" y="21164"/>
                </a:moveTo>
                <a:lnTo>
                  <a:pt x="3132" y="21207"/>
                </a:lnTo>
                <a:cubicBezTo>
                  <a:pt x="3147" y="21235"/>
                  <a:pt x="3118" y="21293"/>
                  <a:pt x="3075" y="21307"/>
                </a:cubicBezTo>
                <a:lnTo>
                  <a:pt x="3046" y="21307"/>
                </a:lnTo>
                <a:cubicBezTo>
                  <a:pt x="3032" y="21307"/>
                  <a:pt x="3017" y="21293"/>
                  <a:pt x="3017" y="21293"/>
                </a:cubicBezTo>
                <a:cubicBezTo>
                  <a:pt x="3017" y="21279"/>
                  <a:pt x="3032" y="21250"/>
                  <a:pt x="3032" y="21250"/>
                </a:cubicBezTo>
                <a:cubicBezTo>
                  <a:pt x="3060" y="21235"/>
                  <a:pt x="3075" y="21235"/>
                  <a:pt x="3089" y="21221"/>
                </a:cubicBezTo>
                <a:cubicBezTo>
                  <a:pt x="3103" y="21221"/>
                  <a:pt x="3118" y="21207"/>
                  <a:pt x="3103" y="21178"/>
                </a:cubicBezTo>
                <a:cubicBezTo>
                  <a:pt x="3103" y="21178"/>
                  <a:pt x="3118" y="21164"/>
                  <a:pt x="3132" y="21164"/>
                </a:cubicBezTo>
                <a:close/>
                <a:moveTo>
                  <a:pt x="3247" y="21178"/>
                </a:moveTo>
                <a:cubicBezTo>
                  <a:pt x="3265" y="21178"/>
                  <a:pt x="3283" y="21185"/>
                  <a:pt x="3290" y="21192"/>
                </a:cubicBezTo>
                <a:cubicBezTo>
                  <a:pt x="3290" y="21207"/>
                  <a:pt x="3305" y="21250"/>
                  <a:pt x="3319" y="21279"/>
                </a:cubicBezTo>
                <a:lnTo>
                  <a:pt x="3319" y="21307"/>
                </a:lnTo>
                <a:lnTo>
                  <a:pt x="3290" y="21307"/>
                </a:lnTo>
                <a:cubicBezTo>
                  <a:pt x="3285" y="21310"/>
                  <a:pt x="3280" y="21311"/>
                  <a:pt x="3276" y="21311"/>
                </a:cubicBezTo>
                <a:cubicBezTo>
                  <a:pt x="3257" y="21311"/>
                  <a:pt x="3247" y="21288"/>
                  <a:pt x="3247" y="21264"/>
                </a:cubicBezTo>
                <a:cubicBezTo>
                  <a:pt x="3247" y="21260"/>
                  <a:pt x="3246" y="21258"/>
                  <a:pt x="3244" y="21258"/>
                </a:cubicBezTo>
                <a:cubicBezTo>
                  <a:pt x="3239" y="21258"/>
                  <a:pt x="3229" y="21268"/>
                  <a:pt x="3218" y="21279"/>
                </a:cubicBezTo>
                <a:cubicBezTo>
                  <a:pt x="3218" y="21279"/>
                  <a:pt x="3190" y="21250"/>
                  <a:pt x="3204" y="21207"/>
                </a:cubicBezTo>
                <a:cubicBezTo>
                  <a:pt x="3211" y="21185"/>
                  <a:pt x="3229" y="21178"/>
                  <a:pt x="3247" y="21178"/>
                </a:cubicBezTo>
                <a:close/>
                <a:moveTo>
                  <a:pt x="1954" y="21164"/>
                </a:moveTo>
                <a:cubicBezTo>
                  <a:pt x="1968" y="21164"/>
                  <a:pt x="1983" y="21178"/>
                  <a:pt x="1983" y="21207"/>
                </a:cubicBezTo>
                <a:cubicBezTo>
                  <a:pt x="1940" y="21235"/>
                  <a:pt x="1954" y="21322"/>
                  <a:pt x="1897" y="21322"/>
                </a:cubicBezTo>
                <a:cubicBezTo>
                  <a:pt x="1892" y="21326"/>
                  <a:pt x="1888" y="21328"/>
                  <a:pt x="1884" y="21328"/>
                </a:cubicBezTo>
                <a:cubicBezTo>
                  <a:pt x="1874" y="21328"/>
                  <a:pt x="1864" y="21317"/>
                  <a:pt x="1854" y="21307"/>
                </a:cubicBezTo>
                <a:lnTo>
                  <a:pt x="1854" y="21293"/>
                </a:lnTo>
                <a:cubicBezTo>
                  <a:pt x="1839" y="21279"/>
                  <a:pt x="1854" y="21250"/>
                  <a:pt x="1854" y="21250"/>
                </a:cubicBezTo>
                <a:cubicBezTo>
                  <a:pt x="1863" y="21254"/>
                  <a:pt x="1871" y="21256"/>
                  <a:pt x="1877" y="21256"/>
                </a:cubicBezTo>
                <a:cubicBezTo>
                  <a:pt x="1912" y="21256"/>
                  <a:pt x="1916" y="21202"/>
                  <a:pt x="1940" y="21178"/>
                </a:cubicBezTo>
                <a:lnTo>
                  <a:pt x="1954" y="21164"/>
                </a:lnTo>
                <a:close/>
                <a:moveTo>
                  <a:pt x="3710" y="21176"/>
                </a:moveTo>
                <a:cubicBezTo>
                  <a:pt x="3716" y="21176"/>
                  <a:pt x="3721" y="21184"/>
                  <a:pt x="3721" y="21192"/>
                </a:cubicBezTo>
                <a:lnTo>
                  <a:pt x="3707" y="21207"/>
                </a:lnTo>
                <a:cubicBezTo>
                  <a:pt x="3678" y="21221"/>
                  <a:pt x="3678" y="21250"/>
                  <a:pt x="3649" y="21322"/>
                </a:cubicBezTo>
                <a:lnTo>
                  <a:pt x="3635" y="21336"/>
                </a:lnTo>
                <a:cubicBezTo>
                  <a:pt x="3631" y="21340"/>
                  <a:pt x="3628" y="21341"/>
                  <a:pt x="3625" y="21341"/>
                </a:cubicBezTo>
                <a:cubicBezTo>
                  <a:pt x="3614" y="21341"/>
                  <a:pt x="3606" y="21325"/>
                  <a:pt x="3606" y="21293"/>
                </a:cubicBezTo>
                <a:cubicBezTo>
                  <a:pt x="3606" y="21254"/>
                  <a:pt x="3618" y="21190"/>
                  <a:pt x="3642" y="21190"/>
                </a:cubicBezTo>
                <a:cubicBezTo>
                  <a:pt x="3644" y="21190"/>
                  <a:pt x="3647" y="21191"/>
                  <a:pt x="3649" y="21192"/>
                </a:cubicBezTo>
                <a:lnTo>
                  <a:pt x="3693" y="21192"/>
                </a:lnTo>
                <a:cubicBezTo>
                  <a:pt x="3699" y="21180"/>
                  <a:pt x="3705" y="21176"/>
                  <a:pt x="3710" y="21176"/>
                </a:cubicBezTo>
                <a:close/>
                <a:moveTo>
                  <a:pt x="2919" y="21220"/>
                </a:moveTo>
                <a:cubicBezTo>
                  <a:pt x="2928" y="21220"/>
                  <a:pt x="2937" y="21232"/>
                  <a:pt x="2945" y="21250"/>
                </a:cubicBezTo>
                <a:cubicBezTo>
                  <a:pt x="2945" y="21276"/>
                  <a:pt x="2899" y="21383"/>
                  <a:pt x="2879" y="21383"/>
                </a:cubicBezTo>
                <a:cubicBezTo>
                  <a:pt x="2877" y="21383"/>
                  <a:pt x="2875" y="21382"/>
                  <a:pt x="2874" y="21379"/>
                </a:cubicBezTo>
                <a:cubicBezTo>
                  <a:pt x="2859" y="21350"/>
                  <a:pt x="2874" y="21250"/>
                  <a:pt x="2902" y="21235"/>
                </a:cubicBezTo>
                <a:cubicBezTo>
                  <a:pt x="2908" y="21224"/>
                  <a:pt x="2913" y="21220"/>
                  <a:pt x="2919" y="21220"/>
                </a:cubicBezTo>
                <a:close/>
                <a:moveTo>
                  <a:pt x="1023" y="21329"/>
                </a:moveTo>
                <a:cubicBezTo>
                  <a:pt x="1028" y="21329"/>
                  <a:pt x="1032" y="21331"/>
                  <a:pt x="1035" y="21336"/>
                </a:cubicBezTo>
                <a:cubicBezTo>
                  <a:pt x="1049" y="21350"/>
                  <a:pt x="1049" y="21365"/>
                  <a:pt x="1035" y="21379"/>
                </a:cubicBezTo>
                <a:lnTo>
                  <a:pt x="1020" y="21379"/>
                </a:lnTo>
                <a:cubicBezTo>
                  <a:pt x="991" y="21379"/>
                  <a:pt x="991" y="21393"/>
                  <a:pt x="1006" y="21408"/>
                </a:cubicBezTo>
                <a:cubicBezTo>
                  <a:pt x="1006" y="21422"/>
                  <a:pt x="991" y="21465"/>
                  <a:pt x="977" y="21465"/>
                </a:cubicBezTo>
                <a:cubicBezTo>
                  <a:pt x="948" y="21451"/>
                  <a:pt x="920" y="21437"/>
                  <a:pt x="877" y="21422"/>
                </a:cubicBezTo>
                <a:cubicBezTo>
                  <a:pt x="877" y="21422"/>
                  <a:pt x="877" y="21393"/>
                  <a:pt x="877" y="21393"/>
                </a:cubicBezTo>
                <a:cubicBezTo>
                  <a:pt x="891" y="21379"/>
                  <a:pt x="891" y="21379"/>
                  <a:pt x="905" y="21379"/>
                </a:cubicBezTo>
                <a:lnTo>
                  <a:pt x="920" y="21379"/>
                </a:lnTo>
                <a:cubicBezTo>
                  <a:pt x="944" y="21379"/>
                  <a:pt x="997" y="21329"/>
                  <a:pt x="1023" y="21329"/>
                </a:cubicBezTo>
                <a:close/>
                <a:moveTo>
                  <a:pt x="1541" y="21201"/>
                </a:moveTo>
                <a:cubicBezTo>
                  <a:pt x="1544" y="21201"/>
                  <a:pt x="1548" y="21203"/>
                  <a:pt x="1552" y="21207"/>
                </a:cubicBezTo>
                <a:lnTo>
                  <a:pt x="1566" y="21221"/>
                </a:lnTo>
                <a:lnTo>
                  <a:pt x="1566" y="21235"/>
                </a:lnTo>
                <a:cubicBezTo>
                  <a:pt x="1581" y="21250"/>
                  <a:pt x="1552" y="21293"/>
                  <a:pt x="1537" y="21293"/>
                </a:cubicBezTo>
                <a:cubicBezTo>
                  <a:pt x="1523" y="21293"/>
                  <a:pt x="1466" y="21350"/>
                  <a:pt x="1466" y="21379"/>
                </a:cubicBezTo>
                <a:cubicBezTo>
                  <a:pt x="1480" y="21379"/>
                  <a:pt x="1480" y="21393"/>
                  <a:pt x="1480" y="21393"/>
                </a:cubicBezTo>
                <a:cubicBezTo>
                  <a:pt x="1470" y="21383"/>
                  <a:pt x="1438" y="21373"/>
                  <a:pt x="1420" y="21373"/>
                </a:cubicBezTo>
                <a:cubicBezTo>
                  <a:pt x="1413" y="21373"/>
                  <a:pt x="1408" y="21375"/>
                  <a:pt x="1408" y="21379"/>
                </a:cubicBezTo>
                <a:cubicBezTo>
                  <a:pt x="1394" y="21408"/>
                  <a:pt x="1336" y="21451"/>
                  <a:pt x="1308" y="21465"/>
                </a:cubicBezTo>
                <a:cubicBezTo>
                  <a:pt x="1293" y="21465"/>
                  <a:pt x="1279" y="21365"/>
                  <a:pt x="1279" y="21322"/>
                </a:cubicBezTo>
                <a:cubicBezTo>
                  <a:pt x="1279" y="21300"/>
                  <a:pt x="1321" y="21269"/>
                  <a:pt x="1341" y="21269"/>
                </a:cubicBezTo>
                <a:cubicBezTo>
                  <a:pt x="1347" y="21269"/>
                  <a:pt x="1351" y="21272"/>
                  <a:pt x="1351" y="21279"/>
                </a:cubicBezTo>
                <a:cubicBezTo>
                  <a:pt x="1355" y="21292"/>
                  <a:pt x="1363" y="21297"/>
                  <a:pt x="1373" y="21297"/>
                </a:cubicBezTo>
                <a:cubicBezTo>
                  <a:pt x="1395" y="21297"/>
                  <a:pt x="1423" y="21270"/>
                  <a:pt x="1423" y="21250"/>
                </a:cubicBezTo>
                <a:cubicBezTo>
                  <a:pt x="1414" y="21242"/>
                  <a:pt x="1415" y="21233"/>
                  <a:pt x="1424" y="21233"/>
                </a:cubicBezTo>
                <a:cubicBezTo>
                  <a:pt x="1430" y="21233"/>
                  <a:pt x="1439" y="21238"/>
                  <a:pt x="1451" y="21250"/>
                </a:cubicBezTo>
                <a:lnTo>
                  <a:pt x="1480" y="21250"/>
                </a:lnTo>
                <a:cubicBezTo>
                  <a:pt x="1494" y="21250"/>
                  <a:pt x="1509" y="21250"/>
                  <a:pt x="1523" y="21235"/>
                </a:cubicBezTo>
                <a:cubicBezTo>
                  <a:pt x="1523" y="21214"/>
                  <a:pt x="1531" y="21201"/>
                  <a:pt x="1541" y="21201"/>
                </a:cubicBezTo>
                <a:close/>
                <a:moveTo>
                  <a:pt x="3736" y="1"/>
                </a:moveTo>
                <a:cubicBezTo>
                  <a:pt x="3736" y="15"/>
                  <a:pt x="3707" y="44"/>
                  <a:pt x="3693" y="58"/>
                </a:cubicBezTo>
                <a:cubicBezTo>
                  <a:pt x="3693" y="58"/>
                  <a:pt x="3678" y="44"/>
                  <a:pt x="3664" y="29"/>
                </a:cubicBezTo>
                <a:cubicBezTo>
                  <a:pt x="3664" y="25"/>
                  <a:pt x="3661" y="23"/>
                  <a:pt x="3656" y="23"/>
                </a:cubicBezTo>
                <a:cubicBezTo>
                  <a:pt x="3648" y="23"/>
                  <a:pt x="3635" y="29"/>
                  <a:pt x="3635" y="29"/>
                </a:cubicBezTo>
                <a:cubicBezTo>
                  <a:pt x="3631" y="25"/>
                  <a:pt x="3627" y="23"/>
                  <a:pt x="3622" y="23"/>
                </a:cubicBezTo>
                <a:cubicBezTo>
                  <a:pt x="3612" y="23"/>
                  <a:pt x="3602" y="34"/>
                  <a:pt x="3592" y="44"/>
                </a:cubicBezTo>
                <a:lnTo>
                  <a:pt x="3578" y="73"/>
                </a:lnTo>
                <a:lnTo>
                  <a:pt x="3578" y="101"/>
                </a:lnTo>
                <a:cubicBezTo>
                  <a:pt x="3573" y="106"/>
                  <a:pt x="3563" y="108"/>
                  <a:pt x="3552" y="108"/>
                </a:cubicBezTo>
                <a:cubicBezTo>
                  <a:pt x="3530" y="108"/>
                  <a:pt x="3501" y="101"/>
                  <a:pt x="3491" y="101"/>
                </a:cubicBezTo>
                <a:lnTo>
                  <a:pt x="3434" y="101"/>
                </a:lnTo>
                <a:lnTo>
                  <a:pt x="3420" y="87"/>
                </a:lnTo>
                <a:lnTo>
                  <a:pt x="3391" y="44"/>
                </a:lnTo>
                <a:lnTo>
                  <a:pt x="3391" y="44"/>
                </a:lnTo>
                <a:cubicBezTo>
                  <a:pt x="3391" y="87"/>
                  <a:pt x="3405" y="130"/>
                  <a:pt x="3405" y="130"/>
                </a:cubicBezTo>
                <a:cubicBezTo>
                  <a:pt x="3410" y="135"/>
                  <a:pt x="3415" y="136"/>
                  <a:pt x="3420" y="136"/>
                </a:cubicBezTo>
                <a:cubicBezTo>
                  <a:pt x="3431" y="136"/>
                  <a:pt x="3444" y="130"/>
                  <a:pt x="3463" y="130"/>
                </a:cubicBezTo>
                <a:lnTo>
                  <a:pt x="3477" y="130"/>
                </a:lnTo>
                <a:cubicBezTo>
                  <a:pt x="3491" y="144"/>
                  <a:pt x="3520" y="173"/>
                  <a:pt x="3534" y="173"/>
                </a:cubicBezTo>
                <a:lnTo>
                  <a:pt x="3563" y="187"/>
                </a:lnTo>
                <a:cubicBezTo>
                  <a:pt x="3570" y="180"/>
                  <a:pt x="3585" y="177"/>
                  <a:pt x="3601" y="177"/>
                </a:cubicBezTo>
                <a:cubicBezTo>
                  <a:pt x="3617" y="177"/>
                  <a:pt x="3635" y="180"/>
                  <a:pt x="3649" y="187"/>
                </a:cubicBezTo>
                <a:lnTo>
                  <a:pt x="3664" y="187"/>
                </a:lnTo>
                <a:lnTo>
                  <a:pt x="3721" y="116"/>
                </a:lnTo>
                <a:lnTo>
                  <a:pt x="3721" y="116"/>
                </a:lnTo>
                <a:cubicBezTo>
                  <a:pt x="3736" y="187"/>
                  <a:pt x="3678" y="274"/>
                  <a:pt x="3649" y="288"/>
                </a:cubicBezTo>
                <a:cubicBezTo>
                  <a:pt x="3621" y="302"/>
                  <a:pt x="3606" y="331"/>
                  <a:pt x="3606" y="345"/>
                </a:cubicBezTo>
                <a:cubicBezTo>
                  <a:pt x="3606" y="345"/>
                  <a:pt x="3621" y="360"/>
                  <a:pt x="3621" y="360"/>
                </a:cubicBezTo>
                <a:cubicBezTo>
                  <a:pt x="3621" y="360"/>
                  <a:pt x="3653" y="347"/>
                  <a:pt x="3674" y="347"/>
                </a:cubicBezTo>
                <a:cubicBezTo>
                  <a:pt x="3685" y="347"/>
                  <a:pt x="3693" y="350"/>
                  <a:pt x="3693" y="360"/>
                </a:cubicBezTo>
                <a:cubicBezTo>
                  <a:pt x="3705" y="385"/>
                  <a:pt x="3653" y="420"/>
                  <a:pt x="3629" y="420"/>
                </a:cubicBezTo>
                <a:cubicBezTo>
                  <a:pt x="3626" y="420"/>
                  <a:pt x="3623" y="419"/>
                  <a:pt x="3621" y="417"/>
                </a:cubicBezTo>
                <a:cubicBezTo>
                  <a:pt x="3592" y="389"/>
                  <a:pt x="3578" y="360"/>
                  <a:pt x="3592" y="345"/>
                </a:cubicBezTo>
                <a:cubicBezTo>
                  <a:pt x="3592" y="317"/>
                  <a:pt x="3592" y="317"/>
                  <a:pt x="3606" y="317"/>
                </a:cubicBezTo>
                <a:cubicBezTo>
                  <a:pt x="3606" y="317"/>
                  <a:pt x="3606" y="274"/>
                  <a:pt x="3606" y="245"/>
                </a:cubicBezTo>
                <a:cubicBezTo>
                  <a:pt x="3606" y="235"/>
                  <a:pt x="3599" y="225"/>
                  <a:pt x="3585" y="225"/>
                </a:cubicBezTo>
                <a:cubicBezTo>
                  <a:pt x="3579" y="225"/>
                  <a:pt x="3572" y="226"/>
                  <a:pt x="3563" y="231"/>
                </a:cubicBezTo>
                <a:lnTo>
                  <a:pt x="3549" y="216"/>
                </a:lnTo>
                <a:cubicBezTo>
                  <a:pt x="3534" y="216"/>
                  <a:pt x="3520" y="202"/>
                  <a:pt x="3506" y="187"/>
                </a:cubicBezTo>
                <a:lnTo>
                  <a:pt x="3463" y="187"/>
                </a:lnTo>
                <a:cubicBezTo>
                  <a:pt x="3463" y="187"/>
                  <a:pt x="3448" y="187"/>
                  <a:pt x="3448" y="202"/>
                </a:cubicBezTo>
                <a:cubicBezTo>
                  <a:pt x="3420" y="216"/>
                  <a:pt x="3405" y="274"/>
                  <a:pt x="3420" y="302"/>
                </a:cubicBezTo>
                <a:lnTo>
                  <a:pt x="3434" y="317"/>
                </a:lnTo>
                <a:cubicBezTo>
                  <a:pt x="3439" y="314"/>
                  <a:pt x="3445" y="313"/>
                  <a:pt x="3450" y="313"/>
                </a:cubicBezTo>
                <a:cubicBezTo>
                  <a:pt x="3473" y="313"/>
                  <a:pt x="3491" y="334"/>
                  <a:pt x="3491" y="345"/>
                </a:cubicBezTo>
                <a:cubicBezTo>
                  <a:pt x="3491" y="360"/>
                  <a:pt x="3434" y="360"/>
                  <a:pt x="3420" y="360"/>
                </a:cubicBezTo>
                <a:cubicBezTo>
                  <a:pt x="3410" y="360"/>
                  <a:pt x="3394" y="366"/>
                  <a:pt x="3380" y="366"/>
                </a:cubicBezTo>
                <a:cubicBezTo>
                  <a:pt x="3373" y="366"/>
                  <a:pt x="3367" y="365"/>
                  <a:pt x="3362" y="360"/>
                </a:cubicBezTo>
                <a:cubicBezTo>
                  <a:pt x="3362" y="360"/>
                  <a:pt x="3362" y="331"/>
                  <a:pt x="3362" y="317"/>
                </a:cubicBezTo>
                <a:lnTo>
                  <a:pt x="3376" y="317"/>
                </a:lnTo>
                <a:lnTo>
                  <a:pt x="3405" y="302"/>
                </a:lnTo>
                <a:cubicBezTo>
                  <a:pt x="3391" y="288"/>
                  <a:pt x="3348" y="245"/>
                  <a:pt x="3333" y="231"/>
                </a:cubicBezTo>
                <a:cubicBezTo>
                  <a:pt x="3305" y="231"/>
                  <a:pt x="3276" y="245"/>
                  <a:pt x="3262" y="259"/>
                </a:cubicBezTo>
                <a:lnTo>
                  <a:pt x="3247" y="288"/>
                </a:lnTo>
                <a:cubicBezTo>
                  <a:pt x="3247" y="302"/>
                  <a:pt x="3262" y="331"/>
                  <a:pt x="3262" y="345"/>
                </a:cubicBezTo>
                <a:cubicBezTo>
                  <a:pt x="3262" y="360"/>
                  <a:pt x="3262" y="360"/>
                  <a:pt x="3262" y="374"/>
                </a:cubicBezTo>
                <a:cubicBezTo>
                  <a:pt x="3247" y="389"/>
                  <a:pt x="3247" y="403"/>
                  <a:pt x="3233" y="403"/>
                </a:cubicBezTo>
                <a:cubicBezTo>
                  <a:pt x="3233" y="403"/>
                  <a:pt x="3218" y="389"/>
                  <a:pt x="3218" y="389"/>
                </a:cubicBezTo>
                <a:lnTo>
                  <a:pt x="3233" y="317"/>
                </a:lnTo>
                <a:cubicBezTo>
                  <a:pt x="3190" y="302"/>
                  <a:pt x="3075" y="231"/>
                  <a:pt x="3060" y="187"/>
                </a:cubicBezTo>
                <a:cubicBezTo>
                  <a:pt x="3046" y="159"/>
                  <a:pt x="3032" y="116"/>
                  <a:pt x="3017" y="87"/>
                </a:cubicBezTo>
                <a:lnTo>
                  <a:pt x="3017" y="87"/>
                </a:lnTo>
                <a:cubicBezTo>
                  <a:pt x="3024" y="101"/>
                  <a:pt x="3028" y="108"/>
                  <a:pt x="3032" y="108"/>
                </a:cubicBezTo>
                <a:cubicBezTo>
                  <a:pt x="3035" y="108"/>
                  <a:pt x="3039" y="101"/>
                  <a:pt x="3046" y="87"/>
                </a:cubicBezTo>
                <a:cubicBezTo>
                  <a:pt x="3056" y="77"/>
                  <a:pt x="3045" y="67"/>
                  <a:pt x="3027" y="67"/>
                </a:cubicBezTo>
                <a:cubicBezTo>
                  <a:pt x="3020" y="67"/>
                  <a:pt x="3011" y="68"/>
                  <a:pt x="3003" y="73"/>
                </a:cubicBezTo>
                <a:cubicBezTo>
                  <a:pt x="2974" y="87"/>
                  <a:pt x="2974" y="116"/>
                  <a:pt x="2989" y="130"/>
                </a:cubicBezTo>
                <a:cubicBezTo>
                  <a:pt x="2974" y="116"/>
                  <a:pt x="2945" y="101"/>
                  <a:pt x="2945" y="101"/>
                </a:cubicBezTo>
                <a:lnTo>
                  <a:pt x="2945" y="101"/>
                </a:lnTo>
                <a:cubicBezTo>
                  <a:pt x="2945" y="101"/>
                  <a:pt x="2945" y="159"/>
                  <a:pt x="2960" y="173"/>
                </a:cubicBezTo>
                <a:cubicBezTo>
                  <a:pt x="2960" y="187"/>
                  <a:pt x="2974" y="216"/>
                  <a:pt x="2974" y="231"/>
                </a:cubicBezTo>
                <a:cubicBezTo>
                  <a:pt x="2974" y="241"/>
                  <a:pt x="2967" y="251"/>
                  <a:pt x="2963" y="251"/>
                </a:cubicBezTo>
                <a:cubicBezTo>
                  <a:pt x="2961" y="251"/>
                  <a:pt x="2960" y="249"/>
                  <a:pt x="2960" y="245"/>
                </a:cubicBezTo>
                <a:lnTo>
                  <a:pt x="2888" y="187"/>
                </a:lnTo>
                <a:cubicBezTo>
                  <a:pt x="2802" y="144"/>
                  <a:pt x="2672" y="101"/>
                  <a:pt x="2658" y="101"/>
                </a:cubicBezTo>
                <a:cubicBezTo>
                  <a:pt x="2629" y="101"/>
                  <a:pt x="2672" y="130"/>
                  <a:pt x="2687" y="144"/>
                </a:cubicBezTo>
                <a:cubicBezTo>
                  <a:pt x="2701" y="144"/>
                  <a:pt x="2730" y="159"/>
                  <a:pt x="2773" y="173"/>
                </a:cubicBezTo>
                <a:lnTo>
                  <a:pt x="2773" y="216"/>
                </a:lnTo>
                <a:lnTo>
                  <a:pt x="2773" y="259"/>
                </a:lnTo>
                <a:cubicBezTo>
                  <a:pt x="2762" y="292"/>
                  <a:pt x="2743" y="308"/>
                  <a:pt x="2735" y="308"/>
                </a:cubicBezTo>
                <a:cubicBezTo>
                  <a:pt x="2732" y="308"/>
                  <a:pt x="2730" y="306"/>
                  <a:pt x="2730" y="302"/>
                </a:cubicBezTo>
                <a:lnTo>
                  <a:pt x="2730" y="288"/>
                </a:lnTo>
                <a:cubicBezTo>
                  <a:pt x="2716" y="259"/>
                  <a:pt x="2773" y="245"/>
                  <a:pt x="2730" y="202"/>
                </a:cubicBezTo>
                <a:lnTo>
                  <a:pt x="2701" y="173"/>
                </a:lnTo>
                <a:cubicBezTo>
                  <a:pt x="2687" y="202"/>
                  <a:pt x="2629" y="245"/>
                  <a:pt x="2572" y="259"/>
                </a:cubicBezTo>
                <a:lnTo>
                  <a:pt x="2615" y="345"/>
                </a:lnTo>
                <a:cubicBezTo>
                  <a:pt x="2601" y="360"/>
                  <a:pt x="2558" y="403"/>
                  <a:pt x="2529" y="432"/>
                </a:cubicBezTo>
                <a:lnTo>
                  <a:pt x="2543" y="532"/>
                </a:lnTo>
                <a:cubicBezTo>
                  <a:pt x="2543" y="532"/>
                  <a:pt x="2543" y="547"/>
                  <a:pt x="2529" y="547"/>
                </a:cubicBezTo>
                <a:cubicBezTo>
                  <a:pt x="2529" y="561"/>
                  <a:pt x="2514" y="561"/>
                  <a:pt x="2514" y="561"/>
                </a:cubicBezTo>
                <a:cubicBezTo>
                  <a:pt x="2500" y="532"/>
                  <a:pt x="2486" y="504"/>
                  <a:pt x="2471" y="475"/>
                </a:cubicBezTo>
                <a:cubicBezTo>
                  <a:pt x="2471" y="460"/>
                  <a:pt x="2500" y="446"/>
                  <a:pt x="2500" y="417"/>
                </a:cubicBezTo>
                <a:lnTo>
                  <a:pt x="2500" y="360"/>
                </a:lnTo>
                <a:cubicBezTo>
                  <a:pt x="2529" y="345"/>
                  <a:pt x="2572" y="231"/>
                  <a:pt x="2586" y="187"/>
                </a:cubicBezTo>
                <a:cubicBezTo>
                  <a:pt x="2586" y="159"/>
                  <a:pt x="2543" y="130"/>
                  <a:pt x="2529" y="130"/>
                </a:cubicBezTo>
                <a:cubicBezTo>
                  <a:pt x="2514" y="130"/>
                  <a:pt x="2500" y="216"/>
                  <a:pt x="2500" y="231"/>
                </a:cubicBezTo>
                <a:cubicBezTo>
                  <a:pt x="2500" y="257"/>
                  <a:pt x="2464" y="319"/>
                  <a:pt x="2447" y="319"/>
                </a:cubicBezTo>
                <a:cubicBezTo>
                  <a:pt x="2445" y="319"/>
                  <a:pt x="2444" y="318"/>
                  <a:pt x="2443" y="317"/>
                </a:cubicBezTo>
                <a:cubicBezTo>
                  <a:pt x="2414" y="302"/>
                  <a:pt x="2414" y="274"/>
                  <a:pt x="2428" y="259"/>
                </a:cubicBezTo>
                <a:cubicBezTo>
                  <a:pt x="2428" y="259"/>
                  <a:pt x="2443" y="231"/>
                  <a:pt x="2457" y="202"/>
                </a:cubicBezTo>
                <a:lnTo>
                  <a:pt x="2428" y="187"/>
                </a:lnTo>
                <a:lnTo>
                  <a:pt x="2414" y="173"/>
                </a:lnTo>
                <a:cubicBezTo>
                  <a:pt x="2385" y="173"/>
                  <a:pt x="2342" y="187"/>
                  <a:pt x="2342" y="216"/>
                </a:cubicBezTo>
                <a:cubicBezTo>
                  <a:pt x="2356" y="231"/>
                  <a:pt x="2356" y="245"/>
                  <a:pt x="2342" y="245"/>
                </a:cubicBezTo>
                <a:lnTo>
                  <a:pt x="2328" y="259"/>
                </a:lnTo>
                <a:cubicBezTo>
                  <a:pt x="2299" y="245"/>
                  <a:pt x="2285" y="231"/>
                  <a:pt x="2285" y="187"/>
                </a:cubicBezTo>
                <a:lnTo>
                  <a:pt x="2285" y="159"/>
                </a:lnTo>
                <a:cubicBezTo>
                  <a:pt x="2285" y="130"/>
                  <a:pt x="2313" y="130"/>
                  <a:pt x="2328" y="130"/>
                </a:cubicBezTo>
                <a:lnTo>
                  <a:pt x="2342" y="116"/>
                </a:lnTo>
                <a:cubicBezTo>
                  <a:pt x="2346" y="112"/>
                  <a:pt x="2343" y="110"/>
                  <a:pt x="2336" y="110"/>
                </a:cubicBezTo>
                <a:cubicBezTo>
                  <a:pt x="2317" y="110"/>
                  <a:pt x="2263" y="126"/>
                  <a:pt x="2241" y="159"/>
                </a:cubicBezTo>
                <a:cubicBezTo>
                  <a:pt x="2213" y="187"/>
                  <a:pt x="2184" y="231"/>
                  <a:pt x="2184" y="245"/>
                </a:cubicBezTo>
                <a:cubicBezTo>
                  <a:pt x="2170" y="245"/>
                  <a:pt x="2170" y="231"/>
                  <a:pt x="2155" y="216"/>
                </a:cubicBezTo>
                <a:lnTo>
                  <a:pt x="2155" y="187"/>
                </a:lnTo>
                <a:cubicBezTo>
                  <a:pt x="2155" y="187"/>
                  <a:pt x="2155" y="173"/>
                  <a:pt x="2155" y="159"/>
                </a:cubicBezTo>
                <a:lnTo>
                  <a:pt x="2170" y="159"/>
                </a:lnTo>
                <a:cubicBezTo>
                  <a:pt x="2170" y="144"/>
                  <a:pt x="2155" y="130"/>
                  <a:pt x="2127" y="130"/>
                </a:cubicBezTo>
                <a:lnTo>
                  <a:pt x="2098" y="130"/>
                </a:lnTo>
                <a:cubicBezTo>
                  <a:pt x="2098" y="130"/>
                  <a:pt x="2055" y="231"/>
                  <a:pt x="2040" y="245"/>
                </a:cubicBezTo>
                <a:cubicBezTo>
                  <a:pt x="2026" y="274"/>
                  <a:pt x="2012" y="288"/>
                  <a:pt x="1997" y="288"/>
                </a:cubicBezTo>
                <a:lnTo>
                  <a:pt x="1997" y="274"/>
                </a:lnTo>
                <a:cubicBezTo>
                  <a:pt x="1997" y="274"/>
                  <a:pt x="1983" y="259"/>
                  <a:pt x="1983" y="245"/>
                </a:cubicBezTo>
                <a:cubicBezTo>
                  <a:pt x="1970" y="220"/>
                  <a:pt x="1958" y="185"/>
                  <a:pt x="1927" y="185"/>
                </a:cubicBezTo>
                <a:cubicBezTo>
                  <a:pt x="1922" y="185"/>
                  <a:pt x="1917" y="185"/>
                  <a:pt x="1911" y="187"/>
                </a:cubicBezTo>
                <a:lnTo>
                  <a:pt x="1882" y="202"/>
                </a:lnTo>
                <a:cubicBezTo>
                  <a:pt x="1882" y="245"/>
                  <a:pt x="1854" y="288"/>
                  <a:pt x="1839" y="288"/>
                </a:cubicBezTo>
                <a:cubicBezTo>
                  <a:pt x="1839" y="288"/>
                  <a:pt x="1810" y="302"/>
                  <a:pt x="1796" y="331"/>
                </a:cubicBezTo>
                <a:lnTo>
                  <a:pt x="1782" y="345"/>
                </a:lnTo>
                <a:lnTo>
                  <a:pt x="1782" y="374"/>
                </a:lnTo>
                <a:cubicBezTo>
                  <a:pt x="1767" y="374"/>
                  <a:pt x="1724" y="345"/>
                  <a:pt x="1710" y="345"/>
                </a:cubicBezTo>
                <a:cubicBezTo>
                  <a:pt x="1710" y="331"/>
                  <a:pt x="1710" y="317"/>
                  <a:pt x="1710" y="302"/>
                </a:cubicBezTo>
                <a:lnTo>
                  <a:pt x="1667" y="317"/>
                </a:lnTo>
                <a:cubicBezTo>
                  <a:pt x="1624" y="317"/>
                  <a:pt x="1652" y="374"/>
                  <a:pt x="1652" y="403"/>
                </a:cubicBezTo>
                <a:lnTo>
                  <a:pt x="1638" y="417"/>
                </a:lnTo>
                <a:cubicBezTo>
                  <a:pt x="1652" y="417"/>
                  <a:pt x="1681" y="432"/>
                  <a:pt x="1695" y="446"/>
                </a:cubicBezTo>
                <a:cubicBezTo>
                  <a:pt x="1710" y="446"/>
                  <a:pt x="1739" y="475"/>
                  <a:pt x="1782" y="489"/>
                </a:cubicBezTo>
                <a:lnTo>
                  <a:pt x="1782" y="417"/>
                </a:lnTo>
                <a:cubicBezTo>
                  <a:pt x="1782" y="417"/>
                  <a:pt x="1810" y="403"/>
                  <a:pt x="1810" y="403"/>
                </a:cubicBezTo>
                <a:cubicBezTo>
                  <a:pt x="1825" y="403"/>
                  <a:pt x="1825" y="417"/>
                  <a:pt x="1825" y="432"/>
                </a:cubicBezTo>
                <a:lnTo>
                  <a:pt x="1825" y="460"/>
                </a:lnTo>
                <a:cubicBezTo>
                  <a:pt x="1825" y="489"/>
                  <a:pt x="1854" y="561"/>
                  <a:pt x="1897" y="604"/>
                </a:cubicBezTo>
                <a:lnTo>
                  <a:pt x="1940" y="647"/>
                </a:lnTo>
                <a:lnTo>
                  <a:pt x="1983" y="662"/>
                </a:lnTo>
                <a:cubicBezTo>
                  <a:pt x="1997" y="647"/>
                  <a:pt x="2055" y="647"/>
                  <a:pt x="2069" y="633"/>
                </a:cubicBezTo>
                <a:cubicBezTo>
                  <a:pt x="2083" y="633"/>
                  <a:pt x="2098" y="647"/>
                  <a:pt x="2127" y="676"/>
                </a:cubicBezTo>
                <a:lnTo>
                  <a:pt x="2141" y="705"/>
                </a:lnTo>
                <a:cubicBezTo>
                  <a:pt x="2141" y="709"/>
                  <a:pt x="2144" y="711"/>
                  <a:pt x="2149" y="711"/>
                </a:cubicBezTo>
                <a:cubicBezTo>
                  <a:pt x="2158" y="711"/>
                  <a:pt x="2174" y="705"/>
                  <a:pt x="2184" y="705"/>
                </a:cubicBezTo>
                <a:cubicBezTo>
                  <a:pt x="2198" y="705"/>
                  <a:pt x="2227" y="705"/>
                  <a:pt x="2241" y="719"/>
                </a:cubicBezTo>
                <a:lnTo>
                  <a:pt x="2256" y="733"/>
                </a:lnTo>
                <a:cubicBezTo>
                  <a:pt x="2256" y="762"/>
                  <a:pt x="2241" y="805"/>
                  <a:pt x="2241" y="805"/>
                </a:cubicBezTo>
                <a:cubicBezTo>
                  <a:pt x="2241" y="808"/>
                  <a:pt x="2239" y="809"/>
                  <a:pt x="2234" y="809"/>
                </a:cubicBezTo>
                <a:cubicBezTo>
                  <a:pt x="2212" y="809"/>
                  <a:pt x="2150" y="786"/>
                  <a:pt x="2127" y="762"/>
                </a:cubicBezTo>
                <a:cubicBezTo>
                  <a:pt x="2118" y="745"/>
                  <a:pt x="2105" y="738"/>
                  <a:pt x="2095" y="738"/>
                </a:cubicBezTo>
                <a:cubicBezTo>
                  <a:pt x="2088" y="738"/>
                  <a:pt x="2083" y="742"/>
                  <a:pt x="2083" y="748"/>
                </a:cubicBezTo>
                <a:lnTo>
                  <a:pt x="2098" y="762"/>
                </a:lnTo>
                <a:lnTo>
                  <a:pt x="2098" y="776"/>
                </a:lnTo>
                <a:cubicBezTo>
                  <a:pt x="2098" y="791"/>
                  <a:pt x="2026" y="834"/>
                  <a:pt x="2012" y="863"/>
                </a:cubicBezTo>
                <a:cubicBezTo>
                  <a:pt x="2003" y="880"/>
                  <a:pt x="2000" y="887"/>
                  <a:pt x="1998" y="887"/>
                </a:cubicBezTo>
                <a:cubicBezTo>
                  <a:pt x="1997" y="887"/>
                  <a:pt x="1997" y="883"/>
                  <a:pt x="1997" y="877"/>
                </a:cubicBezTo>
                <a:cubicBezTo>
                  <a:pt x="1997" y="877"/>
                  <a:pt x="1976" y="845"/>
                  <a:pt x="1961" y="845"/>
                </a:cubicBezTo>
                <a:cubicBezTo>
                  <a:pt x="1958" y="845"/>
                  <a:pt x="1956" y="846"/>
                  <a:pt x="1954" y="848"/>
                </a:cubicBezTo>
                <a:cubicBezTo>
                  <a:pt x="1954" y="848"/>
                  <a:pt x="1897" y="762"/>
                  <a:pt x="1854" y="748"/>
                </a:cubicBezTo>
                <a:cubicBezTo>
                  <a:pt x="1843" y="738"/>
                  <a:pt x="1835" y="733"/>
                  <a:pt x="1829" y="733"/>
                </a:cubicBezTo>
                <a:cubicBezTo>
                  <a:pt x="1818" y="733"/>
                  <a:pt x="1816" y="749"/>
                  <a:pt x="1825" y="776"/>
                </a:cubicBezTo>
                <a:lnTo>
                  <a:pt x="1839" y="805"/>
                </a:lnTo>
                <a:lnTo>
                  <a:pt x="1854" y="820"/>
                </a:lnTo>
                <a:cubicBezTo>
                  <a:pt x="1854" y="834"/>
                  <a:pt x="1839" y="848"/>
                  <a:pt x="1825" y="848"/>
                </a:cubicBezTo>
                <a:cubicBezTo>
                  <a:pt x="1825" y="848"/>
                  <a:pt x="1796" y="863"/>
                  <a:pt x="1767" y="863"/>
                </a:cubicBezTo>
                <a:lnTo>
                  <a:pt x="1739" y="848"/>
                </a:lnTo>
                <a:cubicBezTo>
                  <a:pt x="1733" y="843"/>
                  <a:pt x="1728" y="840"/>
                  <a:pt x="1723" y="840"/>
                </a:cubicBezTo>
                <a:cubicBezTo>
                  <a:pt x="1704" y="840"/>
                  <a:pt x="1690" y="880"/>
                  <a:pt x="1667" y="891"/>
                </a:cubicBezTo>
                <a:cubicBezTo>
                  <a:pt x="1624" y="891"/>
                  <a:pt x="1624" y="920"/>
                  <a:pt x="1624" y="963"/>
                </a:cubicBezTo>
                <a:cubicBezTo>
                  <a:pt x="1624" y="973"/>
                  <a:pt x="1609" y="984"/>
                  <a:pt x="1601" y="984"/>
                </a:cubicBezTo>
                <a:cubicBezTo>
                  <a:pt x="1597" y="984"/>
                  <a:pt x="1595" y="982"/>
                  <a:pt x="1595" y="978"/>
                </a:cubicBezTo>
                <a:cubicBezTo>
                  <a:pt x="1581" y="978"/>
                  <a:pt x="1581" y="949"/>
                  <a:pt x="1581" y="935"/>
                </a:cubicBezTo>
                <a:lnTo>
                  <a:pt x="1595" y="906"/>
                </a:lnTo>
                <a:cubicBezTo>
                  <a:pt x="1603" y="881"/>
                  <a:pt x="1583" y="865"/>
                  <a:pt x="1564" y="865"/>
                </a:cubicBezTo>
                <a:cubicBezTo>
                  <a:pt x="1550" y="865"/>
                  <a:pt x="1537" y="873"/>
                  <a:pt x="1537" y="891"/>
                </a:cubicBezTo>
                <a:cubicBezTo>
                  <a:pt x="1537" y="913"/>
                  <a:pt x="1534" y="924"/>
                  <a:pt x="1527" y="924"/>
                </a:cubicBezTo>
                <a:cubicBezTo>
                  <a:pt x="1519" y="924"/>
                  <a:pt x="1509" y="913"/>
                  <a:pt x="1494" y="891"/>
                </a:cubicBezTo>
                <a:lnTo>
                  <a:pt x="1480" y="863"/>
                </a:lnTo>
                <a:cubicBezTo>
                  <a:pt x="1471" y="835"/>
                  <a:pt x="1456" y="825"/>
                  <a:pt x="1446" y="825"/>
                </a:cubicBezTo>
                <a:cubicBezTo>
                  <a:pt x="1441" y="825"/>
                  <a:pt x="1437" y="829"/>
                  <a:pt x="1437" y="834"/>
                </a:cubicBezTo>
                <a:cubicBezTo>
                  <a:pt x="1394" y="891"/>
                  <a:pt x="1351" y="935"/>
                  <a:pt x="1322" y="1006"/>
                </a:cubicBezTo>
                <a:cubicBezTo>
                  <a:pt x="1322" y="1021"/>
                  <a:pt x="1322" y="1035"/>
                  <a:pt x="1336" y="1035"/>
                </a:cubicBezTo>
                <a:cubicBezTo>
                  <a:pt x="1336" y="1035"/>
                  <a:pt x="1343" y="1041"/>
                  <a:pt x="1351" y="1041"/>
                </a:cubicBezTo>
                <a:cubicBezTo>
                  <a:pt x="1355" y="1041"/>
                  <a:pt x="1360" y="1040"/>
                  <a:pt x="1365" y="1035"/>
                </a:cubicBezTo>
                <a:cubicBezTo>
                  <a:pt x="1365" y="1035"/>
                  <a:pt x="1365" y="1021"/>
                  <a:pt x="1365" y="1021"/>
                </a:cubicBezTo>
                <a:cubicBezTo>
                  <a:pt x="1375" y="982"/>
                  <a:pt x="1384" y="963"/>
                  <a:pt x="1402" y="963"/>
                </a:cubicBezTo>
                <a:cubicBezTo>
                  <a:pt x="1411" y="963"/>
                  <a:pt x="1423" y="968"/>
                  <a:pt x="1437" y="978"/>
                </a:cubicBezTo>
                <a:lnTo>
                  <a:pt x="1466" y="1006"/>
                </a:lnTo>
                <a:cubicBezTo>
                  <a:pt x="1509" y="1006"/>
                  <a:pt x="1595" y="1049"/>
                  <a:pt x="1609" y="1049"/>
                </a:cubicBezTo>
                <a:cubicBezTo>
                  <a:pt x="1624" y="1049"/>
                  <a:pt x="1667" y="1035"/>
                  <a:pt x="1710" y="1035"/>
                </a:cubicBezTo>
                <a:lnTo>
                  <a:pt x="1739" y="1035"/>
                </a:lnTo>
                <a:cubicBezTo>
                  <a:pt x="1753" y="1021"/>
                  <a:pt x="1767" y="1021"/>
                  <a:pt x="1782" y="1021"/>
                </a:cubicBezTo>
                <a:cubicBezTo>
                  <a:pt x="1782" y="1021"/>
                  <a:pt x="1796" y="1035"/>
                  <a:pt x="1796" y="1035"/>
                </a:cubicBezTo>
                <a:cubicBezTo>
                  <a:pt x="1808" y="1035"/>
                  <a:pt x="1828" y="1017"/>
                  <a:pt x="1836" y="1017"/>
                </a:cubicBezTo>
                <a:cubicBezTo>
                  <a:pt x="1838" y="1017"/>
                  <a:pt x="1839" y="1018"/>
                  <a:pt x="1839" y="1021"/>
                </a:cubicBezTo>
                <a:lnTo>
                  <a:pt x="1854" y="1035"/>
                </a:lnTo>
                <a:cubicBezTo>
                  <a:pt x="1854" y="1043"/>
                  <a:pt x="1858" y="1052"/>
                  <a:pt x="1865" y="1052"/>
                </a:cubicBezTo>
                <a:cubicBezTo>
                  <a:pt x="1870" y="1052"/>
                  <a:pt x="1876" y="1047"/>
                  <a:pt x="1882" y="1035"/>
                </a:cubicBezTo>
                <a:lnTo>
                  <a:pt x="1897" y="1035"/>
                </a:lnTo>
                <a:cubicBezTo>
                  <a:pt x="1911" y="1021"/>
                  <a:pt x="1925" y="1021"/>
                  <a:pt x="1940" y="1021"/>
                </a:cubicBezTo>
                <a:lnTo>
                  <a:pt x="1954" y="1035"/>
                </a:lnTo>
                <a:cubicBezTo>
                  <a:pt x="1954" y="1064"/>
                  <a:pt x="1954" y="1121"/>
                  <a:pt x="1954" y="1179"/>
                </a:cubicBezTo>
                <a:lnTo>
                  <a:pt x="1940" y="1222"/>
                </a:lnTo>
                <a:cubicBezTo>
                  <a:pt x="1925" y="1236"/>
                  <a:pt x="1882" y="1222"/>
                  <a:pt x="1911" y="1279"/>
                </a:cubicBezTo>
                <a:cubicBezTo>
                  <a:pt x="1925" y="1294"/>
                  <a:pt x="1940" y="1322"/>
                  <a:pt x="1954" y="1337"/>
                </a:cubicBezTo>
                <a:lnTo>
                  <a:pt x="1968" y="1366"/>
                </a:lnTo>
                <a:cubicBezTo>
                  <a:pt x="2012" y="1366"/>
                  <a:pt x="2026" y="1394"/>
                  <a:pt x="2026" y="1409"/>
                </a:cubicBezTo>
                <a:cubicBezTo>
                  <a:pt x="2026" y="1416"/>
                  <a:pt x="2022" y="1419"/>
                  <a:pt x="2017" y="1419"/>
                </a:cubicBezTo>
                <a:cubicBezTo>
                  <a:pt x="2012" y="1419"/>
                  <a:pt x="2004" y="1416"/>
                  <a:pt x="1997" y="1409"/>
                </a:cubicBezTo>
                <a:lnTo>
                  <a:pt x="1983" y="1394"/>
                </a:lnTo>
                <a:cubicBezTo>
                  <a:pt x="1983" y="1394"/>
                  <a:pt x="1968" y="1437"/>
                  <a:pt x="1968" y="1452"/>
                </a:cubicBezTo>
                <a:cubicBezTo>
                  <a:pt x="1958" y="1462"/>
                  <a:pt x="1948" y="1472"/>
                  <a:pt x="1933" y="1472"/>
                </a:cubicBezTo>
                <a:cubicBezTo>
                  <a:pt x="1927" y="1472"/>
                  <a:pt x="1919" y="1470"/>
                  <a:pt x="1911" y="1466"/>
                </a:cubicBezTo>
                <a:lnTo>
                  <a:pt x="1897" y="1452"/>
                </a:lnTo>
                <a:cubicBezTo>
                  <a:pt x="1854" y="1423"/>
                  <a:pt x="1911" y="1409"/>
                  <a:pt x="1897" y="1380"/>
                </a:cubicBezTo>
                <a:cubicBezTo>
                  <a:pt x="1897" y="1366"/>
                  <a:pt x="1882" y="1351"/>
                  <a:pt x="1868" y="1351"/>
                </a:cubicBezTo>
                <a:cubicBezTo>
                  <a:pt x="1839" y="1337"/>
                  <a:pt x="1854" y="1322"/>
                  <a:pt x="1868" y="1294"/>
                </a:cubicBezTo>
                <a:lnTo>
                  <a:pt x="1868" y="1279"/>
                </a:lnTo>
                <a:cubicBezTo>
                  <a:pt x="1868" y="1265"/>
                  <a:pt x="1854" y="1265"/>
                  <a:pt x="1854" y="1251"/>
                </a:cubicBezTo>
                <a:lnTo>
                  <a:pt x="1839" y="1265"/>
                </a:lnTo>
                <a:lnTo>
                  <a:pt x="1825" y="1265"/>
                </a:lnTo>
                <a:cubicBezTo>
                  <a:pt x="1810" y="1279"/>
                  <a:pt x="1810" y="1308"/>
                  <a:pt x="1810" y="1322"/>
                </a:cubicBezTo>
                <a:cubicBezTo>
                  <a:pt x="1810" y="1322"/>
                  <a:pt x="1782" y="1380"/>
                  <a:pt x="1753" y="1437"/>
                </a:cubicBezTo>
                <a:lnTo>
                  <a:pt x="1767" y="1509"/>
                </a:lnTo>
                <a:cubicBezTo>
                  <a:pt x="1767" y="1516"/>
                  <a:pt x="1771" y="1520"/>
                  <a:pt x="1775" y="1520"/>
                </a:cubicBezTo>
                <a:cubicBezTo>
                  <a:pt x="1778" y="1520"/>
                  <a:pt x="1782" y="1516"/>
                  <a:pt x="1782" y="1509"/>
                </a:cubicBezTo>
                <a:cubicBezTo>
                  <a:pt x="1796" y="1509"/>
                  <a:pt x="1796" y="1538"/>
                  <a:pt x="1810" y="1595"/>
                </a:cubicBezTo>
                <a:lnTo>
                  <a:pt x="1782" y="1624"/>
                </a:lnTo>
                <a:cubicBezTo>
                  <a:pt x="1776" y="1627"/>
                  <a:pt x="1771" y="1628"/>
                  <a:pt x="1767" y="1628"/>
                </a:cubicBezTo>
                <a:cubicBezTo>
                  <a:pt x="1747" y="1628"/>
                  <a:pt x="1736" y="1607"/>
                  <a:pt x="1724" y="1595"/>
                </a:cubicBezTo>
                <a:lnTo>
                  <a:pt x="1710" y="1581"/>
                </a:lnTo>
                <a:lnTo>
                  <a:pt x="1652" y="1581"/>
                </a:lnTo>
                <a:lnTo>
                  <a:pt x="1624" y="1567"/>
                </a:lnTo>
                <a:cubicBezTo>
                  <a:pt x="1624" y="1567"/>
                  <a:pt x="1609" y="1567"/>
                  <a:pt x="1609" y="1581"/>
                </a:cubicBezTo>
                <a:cubicBezTo>
                  <a:pt x="1595" y="1581"/>
                  <a:pt x="1595" y="1595"/>
                  <a:pt x="1595" y="1610"/>
                </a:cubicBezTo>
                <a:lnTo>
                  <a:pt x="1638" y="1639"/>
                </a:lnTo>
                <a:cubicBezTo>
                  <a:pt x="1673" y="1674"/>
                  <a:pt x="1719" y="1700"/>
                  <a:pt x="1734" y="1700"/>
                </a:cubicBezTo>
                <a:cubicBezTo>
                  <a:pt x="1737" y="1700"/>
                  <a:pt x="1739" y="1699"/>
                  <a:pt x="1739" y="1696"/>
                </a:cubicBezTo>
                <a:cubicBezTo>
                  <a:pt x="1753" y="1696"/>
                  <a:pt x="1796" y="1739"/>
                  <a:pt x="1796" y="1753"/>
                </a:cubicBezTo>
                <a:cubicBezTo>
                  <a:pt x="1799" y="1757"/>
                  <a:pt x="1804" y="1759"/>
                  <a:pt x="1808" y="1759"/>
                </a:cubicBezTo>
                <a:cubicBezTo>
                  <a:pt x="1823" y="1759"/>
                  <a:pt x="1843" y="1740"/>
                  <a:pt x="1854" y="1696"/>
                </a:cubicBezTo>
                <a:lnTo>
                  <a:pt x="1882" y="1725"/>
                </a:lnTo>
                <a:cubicBezTo>
                  <a:pt x="1911" y="1739"/>
                  <a:pt x="1940" y="1753"/>
                  <a:pt x="1897" y="1797"/>
                </a:cubicBezTo>
                <a:lnTo>
                  <a:pt x="1897" y="1811"/>
                </a:lnTo>
                <a:cubicBezTo>
                  <a:pt x="1897" y="1840"/>
                  <a:pt x="1954" y="1897"/>
                  <a:pt x="1940" y="1912"/>
                </a:cubicBezTo>
                <a:cubicBezTo>
                  <a:pt x="1940" y="1926"/>
                  <a:pt x="1925" y="1983"/>
                  <a:pt x="1925" y="2012"/>
                </a:cubicBezTo>
                <a:cubicBezTo>
                  <a:pt x="1925" y="2026"/>
                  <a:pt x="1911" y="2055"/>
                  <a:pt x="1882" y="2070"/>
                </a:cubicBezTo>
                <a:lnTo>
                  <a:pt x="1882" y="2026"/>
                </a:lnTo>
                <a:lnTo>
                  <a:pt x="1882" y="1940"/>
                </a:lnTo>
                <a:cubicBezTo>
                  <a:pt x="1839" y="1955"/>
                  <a:pt x="1796" y="2012"/>
                  <a:pt x="1796" y="2041"/>
                </a:cubicBezTo>
                <a:cubicBezTo>
                  <a:pt x="1796" y="2048"/>
                  <a:pt x="1795" y="2050"/>
                  <a:pt x="1794" y="2050"/>
                </a:cubicBezTo>
                <a:cubicBezTo>
                  <a:pt x="1790" y="2050"/>
                  <a:pt x="1782" y="2023"/>
                  <a:pt x="1782" y="2012"/>
                </a:cubicBezTo>
                <a:cubicBezTo>
                  <a:pt x="1782" y="1998"/>
                  <a:pt x="1796" y="1940"/>
                  <a:pt x="1782" y="1926"/>
                </a:cubicBezTo>
                <a:cubicBezTo>
                  <a:pt x="1778" y="1924"/>
                  <a:pt x="1774" y="1923"/>
                  <a:pt x="1770" y="1923"/>
                </a:cubicBezTo>
                <a:cubicBezTo>
                  <a:pt x="1746" y="1923"/>
                  <a:pt x="1722" y="1960"/>
                  <a:pt x="1710" y="1998"/>
                </a:cubicBezTo>
                <a:lnTo>
                  <a:pt x="1652" y="1940"/>
                </a:lnTo>
                <a:cubicBezTo>
                  <a:pt x="1652" y="1936"/>
                  <a:pt x="1651" y="1934"/>
                  <a:pt x="1649" y="1934"/>
                </a:cubicBezTo>
                <a:cubicBezTo>
                  <a:pt x="1644" y="1934"/>
                  <a:pt x="1634" y="1944"/>
                  <a:pt x="1624" y="1955"/>
                </a:cubicBezTo>
                <a:lnTo>
                  <a:pt x="1595" y="1955"/>
                </a:lnTo>
                <a:cubicBezTo>
                  <a:pt x="1581" y="1955"/>
                  <a:pt x="1552" y="1926"/>
                  <a:pt x="1552" y="1897"/>
                </a:cubicBezTo>
                <a:lnTo>
                  <a:pt x="1552" y="1868"/>
                </a:lnTo>
                <a:lnTo>
                  <a:pt x="1552" y="1825"/>
                </a:lnTo>
                <a:cubicBezTo>
                  <a:pt x="1523" y="1825"/>
                  <a:pt x="1523" y="1868"/>
                  <a:pt x="1537" y="1897"/>
                </a:cubicBezTo>
                <a:lnTo>
                  <a:pt x="1509" y="1955"/>
                </a:lnTo>
                <a:cubicBezTo>
                  <a:pt x="1500" y="1982"/>
                  <a:pt x="1485" y="1992"/>
                  <a:pt x="1471" y="1992"/>
                </a:cubicBezTo>
                <a:cubicBezTo>
                  <a:pt x="1464" y="1992"/>
                  <a:pt x="1457" y="1989"/>
                  <a:pt x="1451" y="1983"/>
                </a:cubicBezTo>
                <a:lnTo>
                  <a:pt x="1408" y="1955"/>
                </a:lnTo>
                <a:cubicBezTo>
                  <a:pt x="1379" y="1897"/>
                  <a:pt x="1379" y="1840"/>
                  <a:pt x="1394" y="1840"/>
                </a:cubicBezTo>
                <a:cubicBezTo>
                  <a:pt x="1423" y="1840"/>
                  <a:pt x="1437" y="1883"/>
                  <a:pt x="1437" y="1897"/>
                </a:cubicBezTo>
                <a:cubicBezTo>
                  <a:pt x="1437" y="1904"/>
                  <a:pt x="1439" y="1907"/>
                  <a:pt x="1443" y="1907"/>
                </a:cubicBezTo>
                <a:cubicBezTo>
                  <a:pt x="1455" y="1907"/>
                  <a:pt x="1480" y="1876"/>
                  <a:pt x="1480" y="1854"/>
                </a:cubicBezTo>
                <a:cubicBezTo>
                  <a:pt x="1480" y="1825"/>
                  <a:pt x="1480" y="1797"/>
                  <a:pt x="1480" y="1768"/>
                </a:cubicBezTo>
                <a:lnTo>
                  <a:pt x="1480" y="1753"/>
                </a:lnTo>
                <a:lnTo>
                  <a:pt x="1480" y="1739"/>
                </a:lnTo>
                <a:cubicBezTo>
                  <a:pt x="1466" y="1725"/>
                  <a:pt x="1451" y="1725"/>
                  <a:pt x="1437" y="1725"/>
                </a:cubicBezTo>
                <a:lnTo>
                  <a:pt x="1437" y="1739"/>
                </a:lnTo>
                <a:cubicBezTo>
                  <a:pt x="1437" y="1773"/>
                  <a:pt x="1431" y="1784"/>
                  <a:pt x="1421" y="1784"/>
                </a:cubicBezTo>
                <a:cubicBezTo>
                  <a:pt x="1410" y="1784"/>
                  <a:pt x="1395" y="1769"/>
                  <a:pt x="1379" y="1753"/>
                </a:cubicBezTo>
                <a:lnTo>
                  <a:pt x="1379" y="1739"/>
                </a:lnTo>
                <a:cubicBezTo>
                  <a:pt x="1370" y="1739"/>
                  <a:pt x="1341" y="1752"/>
                  <a:pt x="1319" y="1752"/>
                </a:cubicBezTo>
                <a:cubicBezTo>
                  <a:pt x="1308" y="1752"/>
                  <a:pt x="1298" y="1749"/>
                  <a:pt x="1293" y="1739"/>
                </a:cubicBezTo>
                <a:cubicBezTo>
                  <a:pt x="1293" y="1725"/>
                  <a:pt x="1264" y="1696"/>
                  <a:pt x="1264" y="1696"/>
                </a:cubicBezTo>
                <a:cubicBezTo>
                  <a:pt x="1264" y="1696"/>
                  <a:pt x="1233" y="1728"/>
                  <a:pt x="1215" y="1728"/>
                </a:cubicBezTo>
                <a:cubicBezTo>
                  <a:pt x="1212" y="1728"/>
                  <a:pt x="1209" y="1727"/>
                  <a:pt x="1207" y="1725"/>
                </a:cubicBezTo>
                <a:cubicBezTo>
                  <a:pt x="1200" y="1710"/>
                  <a:pt x="1182" y="1707"/>
                  <a:pt x="1164" y="1707"/>
                </a:cubicBezTo>
                <a:cubicBezTo>
                  <a:pt x="1146" y="1707"/>
                  <a:pt x="1128" y="1710"/>
                  <a:pt x="1121" y="1710"/>
                </a:cubicBezTo>
                <a:cubicBezTo>
                  <a:pt x="1106" y="1725"/>
                  <a:pt x="1106" y="1739"/>
                  <a:pt x="1121" y="1753"/>
                </a:cubicBezTo>
                <a:lnTo>
                  <a:pt x="1135" y="1768"/>
                </a:lnTo>
                <a:lnTo>
                  <a:pt x="1150" y="1782"/>
                </a:lnTo>
                <a:cubicBezTo>
                  <a:pt x="1150" y="1782"/>
                  <a:pt x="1178" y="1797"/>
                  <a:pt x="1193" y="1797"/>
                </a:cubicBezTo>
                <a:lnTo>
                  <a:pt x="1207" y="1797"/>
                </a:lnTo>
                <a:cubicBezTo>
                  <a:pt x="1215" y="1788"/>
                  <a:pt x="1224" y="1780"/>
                  <a:pt x="1232" y="1780"/>
                </a:cubicBezTo>
                <a:cubicBezTo>
                  <a:pt x="1238" y="1780"/>
                  <a:pt x="1244" y="1784"/>
                  <a:pt x="1250" y="1797"/>
                </a:cubicBezTo>
                <a:cubicBezTo>
                  <a:pt x="1250" y="1811"/>
                  <a:pt x="1236" y="1840"/>
                  <a:pt x="1236" y="1854"/>
                </a:cubicBezTo>
                <a:lnTo>
                  <a:pt x="1221" y="1868"/>
                </a:lnTo>
                <a:cubicBezTo>
                  <a:pt x="1221" y="1879"/>
                  <a:pt x="1243" y="1889"/>
                  <a:pt x="1256" y="1889"/>
                </a:cubicBezTo>
                <a:cubicBezTo>
                  <a:pt x="1261" y="1889"/>
                  <a:pt x="1264" y="1887"/>
                  <a:pt x="1264" y="1883"/>
                </a:cubicBezTo>
                <a:cubicBezTo>
                  <a:pt x="1269" y="1874"/>
                  <a:pt x="1274" y="1871"/>
                  <a:pt x="1280" y="1871"/>
                </a:cubicBezTo>
                <a:cubicBezTo>
                  <a:pt x="1293" y="1871"/>
                  <a:pt x="1308" y="1891"/>
                  <a:pt x="1308" y="1912"/>
                </a:cubicBezTo>
                <a:cubicBezTo>
                  <a:pt x="1322" y="1926"/>
                  <a:pt x="1293" y="1955"/>
                  <a:pt x="1250" y="1983"/>
                </a:cubicBezTo>
                <a:lnTo>
                  <a:pt x="1207" y="1983"/>
                </a:lnTo>
                <a:lnTo>
                  <a:pt x="1178" y="1998"/>
                </a:lnTo>
                <a:cubicBezTo>
                  <a:pt x="1178" y="1987"/>
                  <a:pt x="1170" y="1982"/>
                  <a:pt x="1159" y="1982"/>
                </a:cubicBezTo>
                <a:cubicBezTo>
                  <a:pt x="1141" y="1982"/>
                  <a:pt x="1115" y="1994"/>
                  <a:pt x="1106" y="2012"/>
                </a:cubicBezTo>
                <a:cubicBezTo>
                  <a:pt x="1106" y="2041"/>
                  <a:pt x="1121" y="2084"/>
                  <a:pt x="1121" y="2084"/>
                </a:cubicBezTo>
                <a:cubicBezTo>
                  <a:pt x="1135" y="2098"/>
                  <a:pt x="1121" y="2127"/>
                  <a:pt x="1106" y="2141"/>
                </a:cubicBezTo>
                <a:cubicBezTo>
                  <a:pt x="1092" y="2156"/>
                  <a:pt x="1106" y="2170"/>
                  <a:pt x="1121" y="2184"/>
                </a:cubicBezTo>
                <a:lnTo>
                  <a:pt x="1121" y="2213"/>
                </a:lnTo>
                <a:cubicBezTo>
                  <a:pt x="1135" y="2256"/>
                  <a:pt x="1164" y="2271"/>
                  <a:pt x="1193" y="2271"/>
                </a:cubicBezTo>
                <a:lnTo>
                  <a:pt x="1221" y="2271"/>
                </a:lnTo>
                <a:cubicBezTo>
                  <a:pt x="1222" y="2272"/>
                  <a:pt x="1223" y="2272"/>
                  <a:pt x="1224" y="2272"/>
                </a:cubicBezTo>
                <a:cubicBezTo>
                  <a:pt x="1234" y="2272"/>
                  <a:pt x="1220" y="2199"/>
                  <a:pt x="1207" y="2199"/>
                </a:cubicBezTo>
                <a:cubicBezTo>
                  <a:pt x="1178" y="2184"/>
                  <a:pt x="1150" y="2141"/>
                  <a:pt x="1164" y="2127"/>
                </a:cubicBezTo>
                <a:cubicBezTo>
                  <a:pt x="1164" y="2113"/>
                  <a:pt x="1207" y="2055"/>
                  <a:pt x="1221" y="2055"/>
                </a:cubicBezTo>
                <a:cubicBezTo>
                  <a:pt x="1236" y="2070"/>
                  <a:pt x="1250" y="2098"/>
                  <a:pt x="1250" y="2141"/>
                </a:cubicBezTo>
                <a:lnTo>
                  <a:pt x="1250" y="2170"/>
                </a:lnTo>
                <a:lnTo>
                  <a:pt x="1250" y="2184"/>
                </a:lnTo>
                <a:cubicBezTo>
                  <a:pt x="1236" y="2199"/>
                  <a:pt x="1250" y="2199"/>
                  <a:pt x="1264" y="2199"/>
                </a:cubicBezTo>
                <a:cubicBezTo>
                  <a:pt x="1264" y="2199"/>
                  <a:pt x="1293" y="2127"/>
                  <a:pt x="1293" y="2098"/>
                </a:cubicBezTo>
                <a:cubicBezTo>
                  <a:pt x="1298" y="2089"/>
                  <a:pt x="1302" y="2086"/>
                  <a:pt x="1306" y="2086"/>
                </a:cubicBezTo>
                <a:cubicBezTo>
                  <a:pt x="1315" y="2086"/>
                  <a:pt x="1322" y="2103"/>
                  <a:pt x="1322" y="2113"/>
                </a:cubicBezTo>
                <a:cubicBezTo>
                  <a:pt x="1322" y="2127"/>
                  <a:pt x="1308" y="2199"/>
                  <a:pt x="1308" y="2213"/>
                </a:cubicBezTo>
                <a:cubicBezTo>
                  <a:pt x="1322" y="2242"/>
                  <a:pt x="1336" y="2285"/>
                  <a:pt x="1322" y="2314"/>
                </a:cubicBezTo>
                <a:cubicBezTo>
                  <a:pt x="1322" y="2318"/>
                  <a:pt x="1323" y="2320"/>
                  <a:pt x="1324" y="2320"/>
                </a:cubicBezTo>
                <a:cubicBezTo>
                  <a:pt x="1330" y="2320"/>
                  <a:pt x="1351" y="2266"/>
                  <a:pt x="1351" y="2242"/>
                </a:cubicBezTo>
                <a:cubicBezTo>
                  <a:pt x="1365" y="2213"/>
                  <a:pt x="1379" y="2156"/>
                  <a:pt x="1379" y="2141"/>
                </a:cubicBezTo>
                <a:cubicBezTo>
                  <a:pt x="1394" y="2127"/>
                  <a:pt x="1394" y="2113"/>
                  <a:pt x="1394" y="2113"/>
                </a:cubicBezTo>
                <a:cubicBezTo>
                  <a:pt x="1408" y="2113"/>
                  <a:pt x="1408" y="2141"/>
                  <a:pt x="1408" y="2170"/>
                </a:cubicBezTo>
                <a:lnTo>
                  <a:pt x="1408" y="2213"/>
                </a:lnTo>
                <a:lnTo>
                  <a:pt x="1423" y="2228"/>
                </a:lnTo>
                <a:cubicBezTo>
                  <a:pt x="1423" y="2271"/>
                  <a:pt x="1451" y="2299"/>
                  <a:pt x="1466" y="2299"/>
                </a:cubicBezTo>
                <a:cubicBezTo>
                  <a:pt x="1470" y="2295"/>
                  <a:pt x="1475" y="2293"/>
                  <a:pt x="1480" y="2293"/>
                </a:cubicBezTo>
                <a:cubicBezTo>
                  <a:pt x="1490" y="2293"/>
                  <a:pt x="1499" y="2299"/>
                  <a:pt x="1509" y="2299"/>
                </a:cubicBezTo>
                <a:lnTo>
                  <a:pt x="1523" y="2299"/>
                </a:lnTo>
                <a:lnTo>
                  <a:pt x="1566" y="2242"/>
                </a:lnTo>
                <a:cubicBezTo>
                  <a:pt x="1577" y="2245"/>
                  <a:pt x="1587" y="2246"/>
                  <a:pt x="1594" y="2246"/>
                </a:cubicBezTo>
                <a:cubicBezTo>
                  <a:pt x="1628" y="2246"/>
                  <a:pt x="1635" y="2225"/>
                  <a:pt x="1624" y="2213"/>
                </a:cubicBezTo>
                <a:cubicBezTo>
                  <a:pt x="1612" y="2202"/>
                  <a:pt x="1638" y="2181"/>
                  <a:pt x="1664" y="2181"/>
                </a:cubicBezTo>
                <a:cubicBezTo>
                  <a:pt x="1670" y="2181"/>
                  <a:pt x="1676" y="2182"/>
                  <a:pt x="1681" y="2184"/>
                </a:cubicBezTo>
                <a:cubicBezTo>
                  <a:pt x="1684" y="2188"/>
                  <a:pt x="1690" y="2189"/>
                  <a:pt x="1697" y="2189"/>
                </a:cubicBezTo>
                <a:cubicBezTo>
                  <a:pt x="1716" y="2189"/>
                  <a:pt x="1747" y="2180"/>
                  <a:pt x="1766" y="2180"/>
                </a:cubicBezTo>
                <a:cubicBezTo>
                  <a:pt x="1773" y="2180"/>
                  <a:pt x="1779" y="2181"/>
                  <a:pt x="1782" y="2184"/>
                </a:cubicBezTo>
                <a:cubicBezTo>
                  <a:pt x="1796" y="2198"/>
                  <a:pt x="1796" y="2239"/>
                  <a:pt x="1796" y="2255"/>
                </a:cubicBezTo>
                <a:lnTo>
                  <a:pt x="1796" y="2255"/>
                </a:lnTo>
                <a:cubicBezTo>
                  <a:pt x="1806" y="2251"/>
                  <a:pt x="1856" y="2239"/>
                  <a:pt x="1868" y="2228"/>
                </a:cubicBezTo>
                <a:cubicBezTo>
                  <a:pt x="1872" y="2224"/>
                  <a:pt x="1877" y="2222"/>
                  <a:pt x="1883" y="2222"/>
                </a:cubicBezTo>
                <a:cubicBezTo>
                  <a:pt x="1918" y="2222"/>
                  <a:pt x="1988" y="2276"/>
                  <a:pt x="2016" y="2276"/>
                </a:cubicBezTo>
                <a:cubicBezTo>
                  <a:pt x="2021" y="2276"/>
                  <a:pt x="2024" y="2274"/>
                  <a:pt x="2026" y="2271"/>
                </a:cubicBezTo>
                <a:cubicBezTo>
                  <a:pt x="2034" y="2266"/>
                  <a:pt x="2043" y="2265"/>
                  <a:pt x="2050" y="2265"/>
                </a:cubicBezTo>
                <a:cubicBezTo>
                  <a:pt x="2069" y="2265"/>
                  <a:pt x="2083" y="2275"/>
                  <a:pt x="2083" y="2285"/>
                </a:cubicBezTo>
                <a:cubicBezTo>
                  <a:pt x="2083" y="2299"/>
                  <a:pt x="2040" y="2343"/>
                  <a:pt x="2026" y="2343"/>
                </a:cubicBezTo>
                <a:lnTo>
                  <a:pt x="1983" y="2343"/>
                </a:lnTo>
                <a:cubicBezTo>
                  <a:pt x="1968" y="2343"/>
                  <a:pt x="1968" y="2357"/>
                  <a:pt x="1968" y="2371"/>
                </a:cubicBezTo>
                <a:cubicBezTo>
                  <a:pt x="1983" y="2386"/>
                  <a:pt x="1997" y="2400"/>
                  <a:pt x="2012" y="2414"/>
                </a:cubicBezTo>
                <a:lnTo>
                  <a:pt x="2055" y="2457"/>
                </a:lnTo>
                <a:cubicBezTo>
                  <a:pt x="2026" y="2486"/>
                  <a:pt x="1983" y="2529"/>
                  <a:pt x="1983" y="2544"/>
                </a:cubicBezTo>
                <a:cubicBezTo>
                  <a:pt x="1968" y="2544"/>
                  <a:pt x="1925" y="2486"/>
                  <a:pt x="1911" y="2472"/>
                </a:cubicBezTo>
                <a:cubicBezTo>
                  <a:pt x="1903" y="2455"/>
                  <a:pt x="1894" y="2448"/>
                  <a:pt x="1886" y="2448"/>
                </a:cubicBezTo>
                <a:cubicBezTo>
                  <a:pt x="1880" y="2448"/>
                  <a:pt x="1874" y="2452"/>
                  <a:pt x="1868" y="2457"/>
                </a:cubicBezTo>
                <a:cubicBezTo>
                  <a:pt x="1868" y="2460"/>
                  <a:pt x="1867" y="2461"/>
                  <a:pt x="1865" y="2461"/>
                </a:cubicBezTo>
                <a:cubicBezTo>
                  <a:pt x="1857" y="2461"/>
                  <a:pt x="1836" y="2440"/>
                  <a:pt x="1825" y="2429"/>
                </a:cubicBezTo>
                <a:cubicBezTo>
                  <a:pt x="1825" y="2414"/>
                  <a:pt x="1868" y="2386"/>
                  <a:pt x="1897" y="2386"/>
                </a:cubicBezTo>
                <a:cubicBezTo>
                  <a:pt x="1911" y="2386"/>
                  <a:pt x="1868" y="2357"/>
                  <a:pt x="1854" y="2343"/>
                </a:cubicBezTo>
                <a:cubicBezTo>
                  <a:pt x="1850" y="2339"/>
                  <a:pt x="1845" y="2337"/>
                  <a:pt x="1839" y="2337"/>
                </a:cubicBezTo>
                <a:cubicBezTo>
                  <a:pt x="1825" y="2337"/>
                  <a:pt x="1807" y="2350"/>
                  <a:pt x="1796" y="2371"/>
                </a:cubicBezTo>
                <a:lnTo>
                  <a:pt x="1796" y="2400"/>
                </a:lnTo>
                <a:cubicBezTo>
                  <a:pt x="1779" y="2450"/>
                  <a:pt x="1772" y="2471"/>
                  <a:pt x="1755" y="2471"/>
                </a:cubicBezTo>
                <a:cubicBezTo>
                  <a:pt x="1743" y="2471"/>
                  <a:pt x="1725" y="2461"/>
                  <a:pt x="1695" y="2443"/>
                </a:cubicBezTo>
                <a:lnTo>
                  <a:pt x="1681" y="2443"/>
                </a:lnTo>
                <a:cubicBezTo>
                  <a:pt x="1677" y="2439"/>
                  <a:pt x="1671" y="2437"/>
                  <a:pt x="1666" y="2437"/>
                </a:cubicBezTo>
                <a:cubicBezTo>
                  <a:pt x="1651" y="2437"/>
                  <a:pt x="1634" y="2447"/>
                  <a:pt x="1624" y="2457"/>
                </a:cubicBezTo>
                <a:cubicBezTo>
                  <a:pt x="1624" y="2462"/>
                  <a:pt x="1617" y="2464"/>
                  <a:pt x="1608" y="2464"/>
                </a:cubicBezTo>
                <a:cubicBezTo>
                  <a:pt x="1590" y="2464"/>
                  <a:pt x="1561" y="2457"/>
                  <a:pt x="1552" y="2457"/>
                </a:cubicBezTo>
                <a:cubicBezTo>
                  <a:pt x="1523" y="2443"/>
                  <a:pt x="1509" y="2429"/>
                  <a:pt x="1494" y="2429"/>
                </a:cubicBezTo>
                <a:cubicBezTo>
                  <a:pt x="1484" y="2439"/>
                  <a:pt x="1475" y="2455"/>
                  <a:pt x="1460" y="2455"/>
                </a:cubicBezTo>
                <a:cubicBezTo>
                  <a:pt x="1453" y="2455"/>
                  <a:pt x="1446" y="2452"/>
                  <a:pt x="1437" y="2443"/>
                </a:cubicBezTo>
                <a:cubicBezTo>
                  <a:pt x="1437" y="2414"/>
                  <a:pt x="1423" y="2371"/>
                  <a:pt x="1423" y="2371"/>
                </a:cubicBezTo>
                <a:lnTo>
                  <a:pt x="1451" y="2343"/>
                </a:lnTo>
                <a:cubicBezTo>
                  <a:pt x="1437" y="2314"/>
                  <a:pt x="1394" y="2285"/>
                  <a:pt x="1365" y="2285"/>
                </a:cubicBezTo>
                <a:lnTo>
                  <a:pt x="1365" y="2343"/>
                </a:lnTo>
                <a:lnTo>
                  <a:pt x="1365" y="2386"/>
                </a:lnTo>
                <a:cubicBezTo>
                  <a:pt x="1336" y="2386"/>
                  <a:pt x="1293" y="2400"/>
                  <a:pt x="1279" y="2414"/>
                </a:cubicBezTo>
                <a:lnTo>
                  <a:pt x="1264" y="2429"/>
                </a:lnTo>
                <a:cubicBezTo>
                  <a:pt x="1264" y="2429"/>
                  <a:pt x="1218" y="2410"/>
                  <a:pt x="1185" y="2410"/>
                </a:cubicBezTo>
                <a:cubicBezTo>
                  <a:pt x="1177" y="2410"/>
                  <a:pt x="1170" y="2411"/>
                  <a:pt x="1164" y="2414"/>
                </a:cubicBezTo>
                <a:cubicBezTo>
                  <a:pt x="1161" y="2420"/>
                  <a:pt x="1157" y="2422"/>
                  <a:pt x="1153" y="2422"/>
                </a:cubicBezTo>
                <a:cubicBezTo>
                  <a:pt x="1134" y="2422"/>
                  <a:pt x="1104" y="2380"/>
                  <a:pt x="1092" y="2357"/>
                </a:cubicBezTo>
                <a:cubicBezTo>
                  <a:pt x="1092" y="2349"/>
                  <a:pt x="1090" y="2345"/>
                  <a:pt x="1086" y="2345"/>
                </a:cubicBezTo>
                <a:cubicBezTo>
                  <a:pt x="1076" y="2345"/>
                  <a:pt x="1055" y="2369"/>
                  <a:pt x="1035" y="2400"/>
                </a:cubicBezTo>
                <a:lnTo>
                  <a:pt x="1020" y="2443"/>
                </a:lnTo>
                <a:cubicBezTo>
                  <a:pt x="1006" y="2443"/>
                  <a:pt x="991" y="2400"/>
                  <a:pt x="991" y="2386"/>
                </a:cubicBezTo>
                <a:cubicBezTo>
                  <a:pt x="991" y="2378"/>
                  <a:pt x="977" y="2375"/>
                  <a:pt x="961" y="2375"/>
                </a:cubicBezTo>
                <a:cubicBezTo>
                  <a:pt x="945" y="2375"/>
                  <a:pt x="927" y="2378"/>
                  <a:pt x="920" y="2386"/>
                </a:cubicBezTo>
                <a:cubicBezTo>
                  <a:pt x="891" y="2386"/>
                  <a:pt x="905" y="2343"/>
                  <a:pt x="920" y="2328"/>
                </a:cubicBezTo>
                <a:cubicBezTo>
                  <a:pt x="934" y="2314"/>
                  <a:pt x="920" y="2299"/>
                  <a:pt x="891" y="2299"/>
                </a:cubicBezTo>
                <a:lnTo>
                  <a:pt x="862" y="2299"/>
                </a:lnTo>
                <a:cubicBezTo>
                  <a:pt x="833" y="2299"/>
                  <a:pt x="848" y="2256"/>
                  <a:pt x="833" y="2242"/>
                </a:cubicBezTo>
                <a:cubicBezTo>
                  <a:pt x="826" y="2235"/>
                  <a:pt x="819" y="2231"/>
                  <a:pt x="814" y="2231"/>
                </a:cubicBezTo>
                <a:cubicBezTo>
                  <a:pt x="808" y="2231"/>
                  <a:pt x="805" y="2235"/>
                  <a:pt x="805" y="2242"/>
                </a:cubicBezTo>
                <a:cubicBezTo>
                  <a:pt x="805" y="2242"/>
                  <a:pt x="805" y="2256"/>
                  <a:pt x="805" y="2271"/>
                </a:cubicBezTo>
                <a:lnTo>
                  <a:pt x="819" y="2314"/>
                </a:lnTo>
                <a:cubicBezTo>
                  <a:pt x="833" y="2357"/>
                  <a:pt x="805" y="2429"/>
                  <a:pt x="790" y="2429"/>
                </a:cubicBezTo>
                <a:cubicBezTo>
                  <a:pt x="790" y="2443"/>
                  <a:pt x="762" y="2443"/>
                  <a:pt x="747" y="2443"/>
                </a:cubicBezTo>
                <a:lnTo>
                  <a:pt x="747" y="2429"/>
                </a:lnTo>
                <a:cubicBezTo>
                  <a:pt x="747" y="2429"/>
                  <a:pt x="747" y="2400"/>
                  <a:pt x="762" y="2400"/>
                </a:cubicBezTo>
                <a:lnTo>
                  <a:pt x="762" y="2386"/>
                </a:lnTo>
                <a:cubicBezTo>
                  <a:pt x="790" y="2371"/>
                  <a:pt x="747" y="2343"/>
                  <a:pt x="733" y="2328"/>
                </a:cubicBezTo>
                <a:cubicBezTo>
                  <a:pt x="730" y="2325"/>
                  <a:pt x="728" y="2324"/>
                  <a:pt x="726" y="2324"/>
                </a:cubicBezTo>
                <a:cubicBezTo>
                  <a:pt x="719" y="2324"/>
                  <a:pt x="719" y="2345"/>
                  <a:pt x="719" y="2357"/>
                </a:cubicBezTo>
                <a:cubicBezTo>
                  <a:pt x="719" y="2371"/>
                  <a:pt x="704" y="2386"/>
                  <a:pt x="704" y="2386"/>
                </a:cubicBezTo>
                <a:cubicBezTo>
                  <a:pt x="704" y="2386"/>
                  <a:pt x="632" y="2357"/>
                  <a:pt x="604" y="2343"/>
                </a:cubicBezTo>
                <a:lnTo>
                  <a:pt x="546" y="2343"/>
                </a:lnTo>
                <a:cubicBezTo>
                  <a:pt x="546" y="2386"/>
                  <a:pt x="532" y="2386"/>
                  <a:pt x="503" y="2386"/>
                </a:cubicBezTo>
                <a:cubicBezTo>
                  <a:pt x="489" y="2386"/>
                  <a:pt x="460" y="2400"/>
                  <a:pt x="446" y="2414"/>
                </a:cubicBezTo>
                <a:cubicBezTo>
                  <a:pt x="431" y="2429"/>
                  <a:pt x="417" y="2443"/>
                  <a:pt x="431" y="2457"/>
                </a:cubicBezTo>
                <a:cubicBezTo>
                  <a:pt x="431" y="2470"/>
                  <a:pt x="432" y="2474"/>
                  <a:pt x="434" y="2474"/>
                </a:cubicBezTo>
                <a:cubicBezTo>
                  <a:pt x="438" y="2474"/>
                  <a:pt x="446" y="2455"/>
                  <a:pt x="455" y="2455"/>
                </a:cubicBezTo>
                <a:cubicBezTo>
                  <a:pt x="457" y="2455"/>
                  <a:pt x="458" y="2456"/>
                  <a:pt x="460" y="2457"/>
                </a:cubicBezTo>
                <a:lnTo>
                  <a:pt x="489" y="2472"/>
                </a:lnTo>
                <a:cubicBezTo>
                  <a:pt x="532" y="2486"/>
                  <a:pt x="546" y="2515"/>
                  <a:pt x="546" y="2515"/>
                </a:cubicBezTo>
                <a:cubicBezTo>
                  <a:pt x="546" y="2529"/>
                  <a:pt x="560" y="2529"/>
                  <a:pt x="589" y="2544"/>
                </a:cubicBezTo>
                <a:lnTo>
                  <a:pt x="589" y="2587"/>
                </a:lnTo>
                <a:cubicBezTo>
                  <a:pt x="589" y="2601"/>
                  <a:pt x="604" y="2601"/>
                  <a:pt x="618" y="2601"/>
                </a:cubicBezTo>
                <a:cubicBezTo>
                  <a:pt x="618" y="2601"/>
                  <a:pt x="632" y="2587"/>
                  <a:pt x="632" y="2572"/>
                </a:cubicBezTo>
                <a:lnTo>
                  <a:pt x="632" y="2544"/>
                </a:lnTo>
                <a:cubicBezTo>
                  <a:pt x="618" y="2515"/>
                  <a:pt x="647" y="2457"/>
                  <a:pt x="675" y="2443"/>
                </a:cubicBezTo>
                <a:cubicBezTo>
                  <a:pt x="678" y="2441"/>
                  <a:pt x="681" y="2439"/>
                  <a:pt x="683" y="2439"/>
                </a:cubicBezTo>
                <a:cubicBezTo>
                  <a:pt x="694" y="2439"/>
                  <a:pt x="702" y="2465"/>
                  <a:pt x="690" y="2501"/>
                </a:cubicBezTo>
                <a:lnTo>
                  <a:pt x="690" y="2544"/>
                </a:lnTo>
                <a:cubicBezTo>
                  <a:pt x="690" y="2558"/>
                  <a:pt x="675" y="2587"/>
                  <a:pt x="675" y="2616"/>
                </a:cubicBezTo>
                <a:cubicBezTo>
                  <a:pt x="675" y="2659"/>
                  <a:pt x="684" y="2678"/>
                  <a:pt x="713" y="2678"/>
                </a:cubicBezTo>
                <a:cubicBezTo>
                  <a:pt x="723" y="2678"/>
                  <a:pt x="734" y="2676"/>
                  <a:pt x="747" y="2673"/>
                </a:cubicBezTo>
                <a:lnTo>
                  <a:pt x="762" y="2673"/>
                </a:lnTo>
                <a:cubicBezTo>
                  <a:pt x="776" y="2673"/>
                  <a:pt x="790" y="2630"/>
                  <a:pt x="790" y="2601"/>
                </a:cubicBezTo>
                <a:cubicBezTo>
                  <a:pt x="792" y="2599"/>
                  <a:pt x="796" y="2598"/>
                  <a:pt x="800" y="2598"/>
                </a:cubicBezTo>
                <a:cubicBezTo>
                  <a:pt x="827" y="2598"/>
                  <a:pt x="895" y="2634"/>
                  <a:pt x="920" y="2659"/>
                </a:cubicBezTo>
                <a:cubicBezTo>
                  <a:pt x="938" y="2686"/>
                  <a:pt x="957" y="2702"/>
                  <a:pt x="968" y="2702"/>
                </a:cubicBezTo>
                <a:cubicBezTo>
                  <a:pt x="974" y="2702"/>
                  <a:pt x="977" y="2698"/>
                  <a:pt x="977" y="2687"/>
                </a:cubicBezTo>
                <a:lnTo>
                  <a:pt x="977" y="2673"/>
                </a:lnTo>
                <a:lnTo>
                  <a:pt x="977" y="2659"/>
                </a:lnTo>
                <a:cubicBezTo>
                  <a:pt x="977" y="2658"/>
                  <a:pt x="977" y="2657"/>
                  <a:pt x="977" y="2657"/>
                </a:cubicBezTo>
                <a:cubicBezTo>
                  <a:pt x="980" y="2657"/>
                  <a:pt x="1008" y="2774"/>
                  <a:pt x="1049" y="2774"/>
                </a:cubicBezTo>
                <a:cubicBezTo>
                  <a:pt x="1078" y="2774"/>
                  <a:pt x="1121" y="2788"/>
                  <a:pt x="1106" y="2802"/>
                </a:cubicBezTo>
                <a:cubicBezTo>
                  <a:pt x="1106" y="2802"/>
                  <a:pt x="1135" y="2817"/>
                  <a:pt x="1150" y="2831"/>
                </a:cubicBezTo>
                <a:lnTo>
                  <a:pt x="1164" y="2788"/>
                </a:lnTo>
                <a:lnTo>
                  <a:pt x="1164" y="2759"/>
                </a:lnTo>
                <a:cubicBezTo>
                  <a:pt x="1166" y="2757"/>
                  <a:pt x="1168" y="2756"/>
                  <a:pt x="1171" y="2756"/>
                </a:cubicBezTo>
                <a:cubicBezTo>
                  <a:pt x="1190" y="2756"/>
                  <a:pt x="1223" y="2792"/>
                  <a:pt x="1236" y="2817"/>
                </a:cubicBezTo>
                <a:cubicBezTo>
                  <a:pt x="1240" y="2820"/>
                  <a:pt x="1245" y="2822"/>
                  <a:pt x="1252" y="2822"/>
                </a:cubicBezTo>
                <a:cubicBezTo>
                  <a:pt x="1271" y="2822"/>
                  <a:pt x="1297" y="2809"/>
                  <a:pt x="1308" y="2788"/>
                </a:cubicBezTo>
                <a:lnTo>
                  <a:pt x="1308" y="2759"/>
                </a:lnTo>
                <a:lnTo>
                  <a:pt x="1308" y="2702"/>
                </a:lnTo>
                <a:cubicBezTo>
                  <a:pt x="1313" y="2693"/>
                  <a:pt x="1319" y="2690"/>
                  <a:pt x="1326" y="2690"/>
                </a:cubicBezTo>
                <a:cubicBezTo>
                  <a:pt x="1352" y="2690"/>
                  <a:pt x="1379" y="2748"/>
                  <a:pt x="1379" y="2759"/>
                </a:cubicBezTo>
                <a:cubicBezTo>
                  <a:pt x="1379" y="2788"/>
                  <a:pt x="1351" y="2917"/>
                  <a:pt x="1365" y="2946"/>
                </a:cubicBezTo>
                <a:cubicBezTo>
                  <a:pt x="1372" y="2966"/>
                  <a:pt x="1381" y="2977"/>
                  <a:pt x="1391" y="2977"/>
                </a:cubicBezTo>
                <a:cubicBezTo>
                  <a:pt x="1403" y="2977"/>
                  <a:pt x="1415" y="2962"/>
                  <a:pt x="1423" y="2932"/>
                </a:cubicBezTo>
                <a:lnTo>
                  <a:pt x="1437" y="2917"/>
                </a:lnTo>
                <a:lnTo>
                  <a:pt x="1480" y="2874"/>
                </a:lnTo>
                <a:cubicBezTo>
                  <a:pt x="1451" y="2845"/>
                  <a:pt x="1451" y="2788"/>
                  <a:pt x="1466" y="2774"/>
                </a:cubicBezTo>
                <a:cubicBezTo>
                  <a:pt x="1466" y="2771"/>
                  <a:pt x="1467" y="2770"/>
                  <a:pt x="1468" y="2770"/>
                </a:cubicBezTo>
                <a:cubicBezTo>
                  <a:pt x="1475" y="2770"/>
                  <a:pt x="1497" y="2796"/>
                  <a:pt x="1509" y="2831"/>
                </a:cubicBezTo>
                <a:lnTo>
                  <a:pt x="1509" y="2874"/>
                </a:lnTo>
                <a:cubicBezTo>
                  <a:pt x="1494" y="2888"/>
                  <a:pt x="1480" y="2903"/>
                  <a:pt x="1480" y="2917"/>
                </a:cubicBezTo>
                <a:lnTo>
                  <a:pt x="1480" y="2975"/>
                </a:lnTo>
                <a:cubicBezTo>
                  <a:pt x="1523" y="2975"/>
                  <a:pt x="1595" y="2946"/>
                  <a:pt x="1581" y="2932"/>
                </a:cubicBezTo>
                <a:cubicBezTo>
                  <a:pt x="1581" y="2917"/>
                  <a:pt x="1624" y="2888"/>
                  <a:pt x="1638" y="2860"/>
                </a:cubicBezTo>
                <a:cubicBezTo>
                  <a:pt x="1652" y="2845"/>
                  <a:pt x="1667" y="2831"/>
                  <a:pt x="1667" y="2831"/>
                </a:cubicBezTo>
                <a:lnTo>
                  <a:pt x="1695" y="2845"/>
                </a:lnTo>
                <a:cubicBezTo>
                  <a:pt x="1724" y="2860"/>
                  <a:pt x="1767" y="2903"/>
                  <a:pt x="1796" y="2932"/>
                </a:cubicBezTo>
                <a:lnTo>
                  <a:pt x="1825" y="2960"/>
                </a:lnTo>
                <a:lnTo>
                  <a:pt x="1839" y="2960"/>
                </a:lnTo>
                <a:cubicBezTo>
                  <a:pt x="1832" y="2968"/>
                  <a:pt x="1818" y="2971"/>
                  <a:pt x="1803" y="2971"/>
                </a:cubicBezTo>
                <a:cubicBezTo>
                  <a:pt x="1789" y="2971"/>
                  <a:pt x="1775" y="2968"/>
                  <a:pt x="1767" y="2960"/>
                </a:cubicBezTo>
                <a:lnTo>
                  <a:pt x="1767" y="2960"/>
                </a:lnTo>
                <a:cubicBezTo>
                  <a:pt x="1773" y="2966"/>
                  <a:pt x="1783" y="2976"/>
                  <a:pt x="1796" y="2989"/>
                </a:cubicBezTo>
                <a:lnTo>
                  <a:pt x="1810" y="3047"/>
                </a:lnTo>
                <a:lnTo>
                  <a:pt x="1810" y="3061"/>
                </a:lnTo>
                <a:cubicBezTo>
                  <a:pt x="1839" y="3061"/>
                  <a:pt x="1882" y="3032"/>
                  <a:pt x="1925" y="3003"/>
                </a:cubicBezTo>
                <a:lnTo>
                  <a:pt x="1954" y="3061"/>
                </a:lnTo>
                <a:lnTo>
                  <a:pt x="1968" y="3075"/>
                </a:lnTo>
                <a:cubicBezTo>
                  <a:pt x="1997" y="3061"/>
                  <a:pt x="1983" y="3003"/>
                  <a:pt x="1954" y="2989"/>
                </a:cubicBezTo>
                <a:cubicBezTo>
                  <a:pt x="1940" y="2975"/>
                  <a:pt x="1968" y="2932"/>
                  <a:pt x="1983" y="2932"/>
                </a:cubicBezTo>
                <a:cubicBezTo>
                  <a:pt x="1983" y="2929"/>
                  <a:pt x="1985" y="2928"/>
                  <a:pt x="1990" y="2928"/>
                </a:cubicBezTo>
                <a:cubicBezTo>
                  <a:pt x="2009" y="2928"/>
                  <a:pt x="2060" y="2949"/>
                  <a:pt x="2083" y="2960"/>
                </a:cubicBezTo>
                <a:cubicBezTo>
                  <a:pt x="2088" y="2963"/>
                  <a:pt x="2093" y="2964"/>
                  <a:pt x="2098" y="2964"/>
                </a:cubicBezTo>
                <a:cubicBezTo>
                  <a:pt x="2122" y="2964"/>
                  <a:pt x="2143" y="2936"/>
                  <a:pt x="2155" y="2888"/>
                </a:cubicBezTo>
                <a:lnTo>
                  <a:pt x="2213" y="2960"/>
                </a:lnTo>
                <a:cubicBezTo>
                  <a:pt x="2213" y="2975"/>
                  <a:pt x="2227" y="2975"/>
                  <a:pt x="2227" y="2975"/>
                </a:cubicBezTo>
                <a:lnTo>
                  <a:pt x="2270" y="2888"/>
                </a:lnTo>
                <a:cubicBezTo>
                  <a:pt x="2313" y="2932"/>
                  <a:pt x="2356" y="2975"/>
                  <a:pt x="2356" y="2989"/>
                </a:cubicBezTo>
                <a:lnTo>
                  <a:pt x="2356" y="3003"/>
                </a:lnTo>
                <a:cubicBezTo>
                  <a:pt x="2356" y="3018"/>
                  <a:pt x="2356" y="3032"/>
                  <a:pt x="2342" y="3032"/>
                </a:cubicBezTo>
                <a:lnTo>
                  <a:pt x="2328" y="3032"/>
                </a:lnTo>
                <a:cubicBezTo>
                  <a:pt x="2315" y="3032"/>
                  <a:pt x="2271" y="3000"/>
                  <a:pt x="2259" y="3000"/>
                </a:cubicBezTo>
                <a:cubicBezTo>
                  <a:pt x="2257" y="3000"/>
                  <a:pt x="2256" y="3001"/>
                  <a:pt x="2256" y="3003"/>
                </a:cubicBezTo>
                <a:cubicBezTo>
                  <a:pt x="2241" y="3018"/>
                  <a:pt x="2227" y="3047"/>
                  <a:pt x="2213" y="3061"/>
                </a:cubicBezTo>
                <a:lnTo>
                  <a:pt x="2227" y="3075"/>
                </a:lnTo>
                <a:lnTo>
                  <a:pt x="2227" y="3090"/>
                </a:lnTo>
                <a:cubicBezTo>
                  <a:pt x="2241" y="3090"/>
                  <a:pt x="2270" y="3075"/>
                  <a:pt x="2313" y="3061"/>
                </a:cubicBezTo>
                <a:lnTo>
                  <a:pt x="2328" y="3104"/>
                </a:lnTo>
                <a:lnTo>
                  <a:pt x="2385" y="3176"/>
                </a:lnTo>
                <a:cubicBezTo>
                  <a:pt x="2385" y="3134"/>
                  <a:pt x="2401" y="3107"/>
                  <a:pt x="2414" y="3107"/>
                </a:cubicBezTo>
                <a:cubicBezTo>
                  <a:pt x="2419" y="3107"/>
                  <a:pt x="2424" y="3111"/>
                  <a:pt x="2428" y="3118"/>
                </a:cubicBezTo>
                <a:lnTo>
                  <a:pt x="2500" y="3118"/>
                </a:lnTo>
                <a:cubicBezTo>
                  <a:pt x="2529" y="3147"/>
                  <a:pt x="2586" y="3219"/>
                  <a:pt x="2601" y="3219"/>
                </a:cubicBezTo>
                <a:lnTo>
                  <a:pt x="2658" y="3219"/>
                </a:lnTo>
                <a:cubicBezTo>
                  <a:pt x="2658" y="3219"/>
                  <a:pt x="2701" y="3205"/>
                  <a:pt x="2716" y="3205"/>
                </a:cubicBezTo>
                <a:cubicBezTo>
                  <a:pt x="2730" y="3205"/>
                  <a:pt x="2744" y="3205"/>
                  <a:pt x="2744" y="3190"/>
                </a:cubicBezTo>
                <a:lnTo>
                  <a:pt x="2759" y="3104"/>
                </a:lnTo>
                <a:cubicBezTo>
                  <a:pt x="2766" y="3126"/>
                  <a:pt x="2777" y="3133"/>
                  <a:pt x="2786" y="3133"/>
                </a:cubicBezTo>
                <a:cubicBezTo>
                  <a:pt x="2795" y="3133"/>
                  <a:pt x="2802" y="3126"/>
                  <a:pt x="2802" y="3118"/>
                </a:cubicBezTo>
                <a:cubicBezTo>
                  <a:pt x="2802" y="3108"/>
                  <a:pt x="2809" y="3098"/>
                  <a:pt x="2818" y="3098"/>
                </a:cubicBezTo>
                <a:cubicBezTo>
                  <a:pt x="2822" y="3098"/>
                  <a:pt x="2826" y="3100"/>
                  <a:pt x="2831" y="3104"/>
                </a:cubicBezTo>
                <a:lnTo>
                  <a:pt x="2831" y="3118"/>
                </a:lnTo>
                <a:lnTo>
                  <a:pt x="2845" y="3161"/>
                </a:lnTo>
                <a:cubicBezTo>
                  <a:pt x="2870" y="3174"/>
                  <a:pt x="2919" y="3221"/>
                  <a:pt x="2939" y="3221"/>
                </a:cubicBezTo>
                <a:cubicBezTo>
                  <a:pt x="2942" y="3221"/>
                  <a:pt x="2944" y="3221"/>
                  <a:pt x="2945" y="3219"/>
                </a:cubicBezTo>
                <a:cubicBezTo>
                  <a:pt x="2952" y="3207"/>
                  <a:pt x="2963" y="3202"/>
                  <a:pt x="2975" y="3202"/>
                </a:cubicBezTo>
                <a:cubicBezTo>
                  <a:pt x="2991" y="3202"/>
                  <a:pt x="3009" y="3211"/>
                  <a:pt x="3017" y="3219"/>
                </a:cubicBezTo>
                <a:cubicBezTo>
                  <a:pt x="3020" y="3222"/>
                  <a:pt x="3024" y="3223"/>
                  <a:pt x="3028" y="3223"/>
                </a:cubicBezTo>
                <a:cubicBezTo>
                  <a:pt x="3047" y="3223"/>
                  <a:pt x="3083" y="3199"/>
                  <a:pt x="3118" y="3176"/>
                </a:cubicBezTo>
                <a:lnTo>
                  <a:pt x="3147" y="3133"/>
                </a:lnTo>
                <a:lnTo>
                  <a:pt x="3161" y="3047"/>
                </a:lnTo>
                <a:cubicBezTo>
                  <a:pt x="3204" y="3090"/>
                  <a:pt x="3190" y="3161"/>
                  <a:pt x="3175" y="3190"/>
                </a:cubicBezTo>
                <a:cubicBezTo>
                  <a:pt x="3175" y="3205"/>
                  <a:pt x="3175" y="3233"/>
                  <a:pt x="3175" y="3233"/>
                </a:cubicBezTo>
                <a:cubicBezTo>
                  <a:pt x="3175" y="3233"/>
                  <a:pt x="3262" y="3233"/>
                  <a:pt x="3290" y="3248"/>
                </a:cubicBezTo>
                <a:cubicBezTo>
                  <a:pt x="3298" y="3252"/>
                  <a:pt x="3306" y="3253"/>
                  <a:pt x="3313" y="3253"/>
                </a:cubicBezTo>
                <a:cubicBezTo>
                  <a:pt x="3334" y="3253"/>
                  <a:pt x="3355" y="3240"/>
                  <a:pt x="3376" y="3219"/>
                </a:cubicBezTo>
                <a:lnTo>
                  <a:pt x="3376" y="3276"/>
                </a:lnTo>
                <a:cubicBezTo>
                  <a:pt x="3376" y="3291"/>
                  <a:pt x="3391" y="3291"/>
                  <a:pt x="3391" y="3291"/>
                </a:cubicBezTo>
                <a:cubicBezTo>
                  <a:pt x="3420" y="3276"/>
                  <a:pt x="3448" y="3276"/>
                  <a:pt x="3463" y="3262"/>
                </a:cubicBezTo>
                <a:lnTo>
                  <a:pt x="3477" y="3262"/>
                </a:lnTo>
                <a:cubicBezTo>
                  <a:pt x="3477" y="3262"/>
                  <a:pt x="3491" y="3276"/>
                  <a:pt x="3491" y="3291"/>
                </a:cubicBezTo>
                <a:cubicBezTo>
                  <a:pt x="3491" y="3291"/>
                  <a:pt x="3520" y="3319"/>
                  <a:pt x="3534" y="3319"/>
                </a:cubicBezTo>
                <a:cubicBezTo>
                  <a:pt x="3537" y="3322"/>
                  <a:pt x="3540" y="3323"/>
                  <a:pt x="3545" y="3323"/>
                </a:cubicBezTo>
                <a:cubicBezTo>
                  <a:pt x="3565" y="3323"/>
                  <a:pt x="3602" y="3309"/>
                  <a:pt x="3632" y="3309"/>
                </a:cubicBezTo>
                <a:cubicBezTo>
                  <a:pt x="3645" y="3309"/>
                  <a:pt x="3656" y="3312"/>
                  <a:pt x="3664" y="3319"/>
                </a:cubicBezTo>
                <a:cubicBezTo>
                  <a:pt x="3678" y="3334"/>
                  <a:pt x="3678" y="3406"/>
                  <a:pt x="3664" y="3420"/>
                </a:cubicBezTo>
                <a:cubicBezTo>
                  <a:pt x="3664" y="3434"/>
                  <a:pt x="3693" y="3463"/>
                  <a:pt x="3707" y="3463"/>
                </a:cubicBezTo>
                <a:cubicBezTo>
                  <a:pt x="3711" y="3467"/>
                  <a:pt x="3717" y="3469"/>
                  <a:pt x="3723" y="3469"/>
                </a:cubicBezTo>
                <a:cubicBezTo>
                  <a:pt x="3737" y="3469"/>
                  <a:pt x="3754" y="3459"/>
                  <a:pt x="3764" y="3449"/>
                </a:cubicBezTo>
                <a:cubicBezTo>
                  <a:pt x="3766" y="3447"/>
                  <a:pt x="3767" y="3447"/>
                  <a:pt x="3768" y="3447"/>
                </a:cubicBezTo>
                <a:cubicBezTo>
                  <a:pt x="3781" y="3447"/>
                  <a:pt x="3796" y="3506"/>
                  <a:pt x="3822" y="3506"/>
                </a:cubicBezTo>
                <a:cubicBezTo>
                  <a:pt x="3836" y="3506"/>
                  <a:pt x="3851" y="3521"/>
                  <a:pt x="3836" y="3535"/>
                </a:cubicBezTo>
                <a:cubicBezTo>
                  <a:pt x="3836" y="3535"/>
                  <a:pt x="3879" y="3549"/>
                  <a:pt x="3894" y="3578"/>
                </a:cubicBezTo>
                <a:cubicBezTo>
                  <a:pt x="3894" y="3581"/>
                  <a:pt x="3894" y="3582"/>
                  <a:pt x="3895" y="3582"/>
                </a:cubicBezTo>
                <a:cubicBezTo>
                  <a:pt x="3898" y="3582"/>
                  <a:pt x="3908" y="3558"/>
                  <a:pt x="3908" y="3535"/>
                </a:cubicBezTo>
                <a:cubicBezTo>
                  <a:pt x="3908" y="3529"/>
                  <a:pt x="3911" y="3526"/>
                  <a:pt x="3914" y="3526"/>
                </a:cubicBezTo>
                <a:cubicBezTo>
                  <a:pt x="3920" y="3526"/>
                  <a:pt x="3928" y="3533"/>
                  <a:pt x="3937" y="3549"/>
                </a:cubicBezTo>
                <a:lnTo>
                  <a:pt x="3937" y="3578"/>
                </a:lnTo>
                <a:lnTo>
                  <a:pt x="3937" y="3592"/>
                </a:lnTo>
                <a:cubicBezTo>
                  <a:pt x="3937" y="3592"/>
                  <a:pt x="3951" y="3607"/>
                  <a:pt x="3966" y="3607"/>
                </a:cubicBezTo>
                <a:lnTo>
                  <a:pt x="3980" y="3578"/>
                </a:lnTo>
                <a:cubicBezTo>
                  <a:pt x="3994" y="3535"/>
                  <a:pt x="3951" y="3463"/>
                  <a:pt x="3937" y="3449"/>
                </a:cubicBezTo>
                <a:cubicBezTo>
                  <a:pt x="3922" y="3420"/>
                  <a:pt x="3908" y="3391"/>
                  <a:pt x="3908" y="3377"/>
                </a:cubicBezTo>
                <a:cubicBezTo>
                  <a:pt x="3915" y="3370"/>
                  <a:pt x="3922" y="3366"/>
                  <a:pt x="3928" y="3366"/>
                </a:cubicBezTo>
                <a:cubicBezTo>
                  <a:pt x="3933" y="3366"/>
                  <a:pt x="3937" y="3370"/>
                  <a:pt x="3937" y="3377"/>
                </a:cubicBezTo>
                <a:cubicBezTo>
                  <a:pt x="3951" y="3391"/>
                  <a:pt x="3966" y="3420"/>
                  <a:pt x="3966" y="3420"/>
                </a:cubicBezTo>
                <a:cubicBezTo>
                  <a:pt x="4023" y="3420"/>
                  <a:pt x="4037" y="3463"/>
                  <a:pt x="4052" y="3506"/>
                </a:cubicBezTo>
                <a:lnTo>
                  <a:pt x="4052" y="3521"/>
                </a:lnTo>
                <a:cubicBezTo>
                  <a:pt x="4057" y="3525"/>
                  <a:pt x="4063" y="3527"/>
                  <a:pt x="4069" y="3527"/>
                </a:cubicBezTo>
                <a:cubicBezTo>
                  <a:pt x="4082" y="3527"/>
                  <a:pt x="4095" y="3521"/>
                  <a:pt x="4095" y="3521"/>
                </a:cubicBezTo>
                <a:cubicBezTo>
                  <a:pt x="4109" y="3506"/>
                  <a:pt x="4095" y="3492"/>
                  <a:pt x="4080" y="3463"/>
                </a:cubicBezTo>
                <a:lnTo>
                  <a:pt x="4066" y="3449"/>
                </a:lnTo>
                <a:lnTo>
                  <a:pt x="4052" y="3434"/>
                </a:lnTo>
                <a:cubicBezTo>
                  <a:pt x="4052" y="3406"/>
                  <a:pt x="4066" y="3377"/>
                  <a:pt x="4109" y="3348"/>
                </a:cubicBezTo>
                <a:lnTo>
                  <a:pt x="4152" y="3348"/>
                </a:lnTo>
                <a:cubicBezTo>
                  <a:pt x="4167" y="3348"/>
                  <a:pt x="4195" y="3377"/>
                  <a:pt x="4210" y="3391"/>
                </a:cubicBezTo>
                <a:cubicBezTo>
                  <a:pt x="4224" y="3391"/>
                  <a:pt x="4238" y="3391"/>
                  <a:pt x="4253" y="3377"/>
                </a:cubicBezTo>
                <a:lnTo>
                  <a:pt x="4253" y="3363"/>
                </a:lnTo>
                <a:cubicBezTo>
                  <a:pt x="4238" y="3348"/>
                  <a:pt x="4224" y="3334"/>
                  <a:pt x="4210" y="3334"/>
                </a:cubicBezTo>
                <a:cubicBezTo>
                  <a:pt x="4210" y="3319"/>
                  <a:pt x="4195" y="3305"/>
                  <a:pt x="4210" y="3291"/>
                </a:cubicBezTo>
                <a:cubicBezTo>
                  <a:pt x="4210" y="3276"/>
                  <a:pt x="4224" y="3276"/>
                  <a:pt x="4238" y="3276"/>
                </a:cubicBezTo>
                <a:cubicBezTo>
                  <a:pt x="4253" y="3291"/>
                  <a:pt x="4296" y="3305"/>
                  <a:pt x="4296" y="3319"/>
                </a:cubicBezTo>
                <a:lnTo>
                  <a:pt x="4296" y="3391"/>
                </a:lnTo>
                <a:cubicBezTo>
                  <a:pt x="4319" y="3380"/>
                  <a:pt x="4361" y="3359"/>
                  <a:pt x="4376" y="3359"/>
                </a:cubicBezTo>
                <a:cubicBezTo>
                  <a:pt x="4380" y="3359"/>
                  <a:pt x="4382" y="3360"/>
                  <a:pt x="4382" y="3363"/>
                </a:cubicBezTo>
                <a:cubicBezTo>
                  <a:pt x="4397" y="3363"/>
                  <a:pt x="4440" y="3420"/>
                  <a:pt x="4454" y="3434"/>
                </a:cubicBezTo>
                <a:cubicBezTo>
                  <a:pt x="4457" y="3437"/>
                  <a:pt x="4462" y="3439"/>
                  <a:pt x="4468" y="3439"/>
                </a:cubicBezTo>
                <a:cubicBezTo>
                  <a:pt x="4485" y="3439"/>
                  <a:pt x="4510" y="3430"/>
                  <a:pt x="4526" y="3430"/>
                </a:cubicBezTo>
                <a:cubicBezTo>
                  <a:pt x="4532" y="3430"/>
                  <a:pt x="4537" y="3431"/>
                  <a:pt x="4540" y="3434"/>
                </a:cubicBezTo>
                <a:cubicBezTo>
                  <a:pt x="4555" y="3449"/>
                  <a:pt x="4612" y="3492"/>
                  <a:pt x="4612" y="3506"/>
                </a:cubicBezTo>
                <a:cubicBezTo>
                  <a:pt x="4612" y="3520"/>
                  <a:pt x="4588" y="3594"/>
                  <a:pt x="4606" y="3594"/>
                </a:cubicBezTo>
                <a:cubicBezTo>
                  <a:pt x="4608" y="3594"/>
                  <a:pt x="4610" y="3594"/>
                  <a:pt x="4612" y="3592"/>
                </a:cubicBezTo>
                <a:lnTo>
                  <a:pt x="4612" y="3592"/>
                </a:lnTo>
                <a:cubicBezTo>
                  <a:pt x="4626" y="3592"/>
                  <a:pt x="4598" y="3664"/>
                  <a:pt x="4569" y="3664"/>
                </a:cubicBezTo>
                <a:cubicBezTo>
                  <a:pt x="4540" y="3664"/>
                  <a:pt x="4526" y="3693"/>
                  <a:pt x="4540" y="3722"/>
                </a:cubicBezTo>
                <a:lnTo>
                  <a:pt x="4583" y="3679"/>
                </a:lnTo>
                <a:lnTo>
                  <a:pt x="4598" y="3664"/>
                </a:lnTo>
                <a:cubicBezTo>
                  <a:pt x="4626" y="3679"/>
                  <a:pt x="4698" y="3707"/>
                  <a:pt x="4713" y="3707"/>
                </a:cubicBezTo>
                <a:lnTo>
                  <a:pt x="4799" y="3707"/>
                </a:lnTo>
                <a:cubicBezTo>
                  <a:pt x="4799" y="3707"/>
                  <a:pt x="4836" y="3726"/>
                  <a:pt x="4858" y="3726"/>
                </a:cubicBezTo>
                <a:cubicBezTo>
                  <a:pt x="4863" y="3726"/>
                  <a:pt x="4868" y="3725"/>
                  <a:pt x="4871" y="3722"/>
                </a:cubicBezTo>
                <a:cubicBezTo>
                  <a:pt x="4885" y="3707"/>
                  <a:pt x="4914" y="3693"/>
                  <a:pt x="4942" y="3693"/>
                </a:cubicBezTo>
                <a:lnTo>
                  <a:pt x="4957" y="3707"/>
                </a:lnTo>
                <a:lnTo>
                  <a:pt x="4986" y="3751"/>
                </a:lnTo>
                <a:cubicBezTo>
                  <a:pt x="5014" y="3722"/>
                  <a:pt x="5057" y="3636"/>
                  <a:pt x="5057" y="3607"/>
                </a:cubicBezTo>
                <a:cubicBezTo>
                  <a:pt x="5057" y="3578"/>
                  <a:pt x="5043" y="3535"/>
                  <a:pt x="5043" y="3521"/>
                </a:cubicBezTo>
                <a:lnTo>
                  <a:pt x="5057" y="3506"/>
                </a:lnTo>
                <a:lnTo>
                  <a:pt x="5072" y="3492"/>
                </a:lnTo>
                <a:cubicBezTo>
                  <a:pt x="5101" y="3478"/>
                  <a:pt x="5086" y="3463"/>
                  <a:pt x="5043" y="3463"/>
                </a:cubicBezTo>
                <a:lnTo>
                  <a:pt x="5014" y="3420"/>
                </a:lnTo>
                <a:cubicBezTo>
                  <a:pt x="5014" y="3406"/>
                  <a:pt x="5043" y="3391"/>
                  <a:pt x="5057" y="3391"/>
                </a:cubicBezTo>
                <a:cubicBezTo>
                  <a:pt x="5072" y="3391"/>
                  <a:pt x="5072" y="3363"/>
                  <a:pt x="5057" y="3348"/>
                </a:cubicBezTo>
                <a:cubicBezTo>
                  <a:pt x="5057" y="3341"/>
                  <a:pt x="5061" y="3337"/>
                  <a:pt x="5068" y="3337"/>
                </a:cubicBezTo>
                <a:cubicBezTo>
                  <a:pt x="5075" y="3337"/>
                  <a:pt x="5086" y="3341"/>
                  <a:pt x="5101" y="3348"/>
                </a:cubicBezTo>
                <a:cubicBezTo>
                  <a:pt x="5129" y="3406"/>
                  <a:pt x="5172" y="3406"/>
                  <a:pt x="5215" y="3406"/>
                </a:cubicBezTo>
                <a:cubicBezTo>
                  <a:pt x="5232" y="3406"/>
                  <a:pt x="5244" y="3396"/>
                  <a:pt x="5251" y="3396"/>
                </a:cubicBezTo>
                <a:cubicBezTo>
                  <a:pt x="5256" y="3396"/>
                  <a:pt x="5259" y="3402"/>
                  <a:pt x="5259" y="3420"/>
                </a:cubicBezTo>
                <a:cubicBezTo>
                  <a:pt x="5268" y="3458"/>
                  <a:pt x="5252" y="3458"/>
                  <a:pt x="5236" y="3458"/>
                </a:cubicBezTo>
                <a:lnTo>
                  <a:pt x="5236" y="3458"/>
                </a:lnTo>
                <a:cubicBezTo>
                  <a:pt x="5228" y="3458"/>
                  <a:pt x="5220" y="3458"/>
                  <a:pt x="5215" y="3463"/>
                </a:cubicBezTo>
                <a:lnTo>
                  <a:pt x="5201" y="3463"/>
                </a:lnTo>
                <a:cubicBezTo>
                  <a:pt x="5201" y="3463"/>
                  <a:pt x="5249" y="3523"/>
                  <a:pt x="5279" y="3523"/>
                </a:cubicBezTo>
                <a:cubicBezTo>
                  <a:pt x="5282" y="3523"/>
                  <a:pt x="5285" y="3522"/>
                  <a:pt x="5287" y="3521"/>
                </a:cubicBezTo>
                <a:cubicBezTo>
                  <a:pt x="5294" y="3514"/>
                  <a:pt x="5300" y="3511"/>
                  <a:pt x="5305" y="3511"/>
                </a:cubicBezTo>
                <a:cubicBezTo>
                  <a:pt x="5321" y="3511"/>
                  <a:pt x="5327" y="3542"/>
                  <a:pt x="5316" y="3564"/>
                </a:cubicBezTo>
                <a:cubicBezTo>
                  <a:pt x="5316" y="3592"/>
                  <a:pt x="5330" y="3607"/>
                  <a:pt x="5345" y="3621"/>
                </a:cubicBezTo>
                <a:lnTo>
                  <a:pt x="5359" y="3636"/>
                </a:lnTo>
                <a:lnTo>
                  <a:pt x="5388" y="3679"/>
                </a:lnTo>
                <a:cubicBezTo>
                  <a:pt x="5417" y="3679"/>
                  <a:pt x="5488" y="3664"/>
                  <a:pt x="5503" y="3664"/>
                </a:cubicBezTo>
                <a:cubicBezTo>
                  <a:pt x="5532" y="3664"/>
                  <a:pt x="5560" y="3636"/>
                  <a:pt x="5575" y="3592"/>
                </a:cubicBezTo>
                <a:lnTo>
                  <a:pt x="5560" y="3578"/>
                </a:lnTo>
                <a:cubicBezTo>
                  <a:pt x="5532" y="3506"/>
                  <a:pt x="5589" y="3463"/>
                  <a:pt x="5589" y="3406"/>
                </a:cubicBezTo>
                <a:cubicBezTo>
                  <a:pt x="5603" y="3406"/>
                  <a:pt x="5632" y="3406"/>
                  <a:pt x="5632" y="3434"/>
                </a:cubicBezTo>
                <a:lnTo>
                  <a:pt x="5632" y="3449"/>
                </a:lnTo>
                <a:cubicBezTo>
                  <a:pt x="5618" y="3463"/>
                  <a:pt x="5661" y="3492"/>
                  <a:pt x="5675" y="3492"/>
                </a:cubicBezTo>
                <a:cubicBezTo>
                  <a:pt x="5690" y="3506"/>
                  <a:pt x="5718" y="3506"/>
                  <a:pt x="5747" y="3506"/>
                </a:cubicBezTo>
                <a:lnTo>
                  <a:pt x="5761" y="3535"/>
                </a:lnTo>
                <a:cubicBezTo>
                  <a:pt x="5776" y="3535"/>
                  <a:pt x="5805" y="3549"/>
                  <a:pt x="5776" y="3578"/>
                </a:cubicBezTo>
                <a:cubicBezTo>
                  <a:pt x="5761" y="3621"/>
                  <a:pt x="5776" y="3636"/>
                  <a:pt x="5790" y="3650"/>
                </a:cubicBezTo>
                <a:cubicBezTo>
                  <a:pt x="5797" y="3664"/>
                  <a:pt x="5808" y="3671"/>
                  <a:pt x="5819" y="3671"/>
                </a:cubicBezTo>
                <a:cubicBezTo>
                  <a:pt x="5830" y="3671"/>
                  <a:pt x="5840" y="3664"/>
                  <a:pt x="5848" y="3650"/>
                </a:cubicBezTo>
                <a:cubicBezTo>
                  <a:pt x="5855" y="3643"/>
                  <a:pt x="5862" y="3639"/>
                  <a:pt x="5867" y="3639"/>
                </a:cubicBezTo>
                <a:cubicBezTo>
                  <a:pt x="5873" y="3639"/>
                  <a:pt x="5876" y="3643"/>
                  <a:pt x="5876" y="3650"/>
                </a:cubicBezTo>
                <a:cubicBezTo>
                  <a:pt x="5891" y="3679"/>
                  <a:pt x="5905" y="3707"/>
                  <a:pt x="5919" y="3736"/>
                </a:cubicBezTo>
                <a:lnTo>
                  <a:pt x="5934" y="3736"/>
                </a:lnTo>
                <a:cubicBezTo>
                  <a:pt x="5948" y="3722"/>
                  <a:pt x="6020" y="3679"/>
                  <a:pt x="6077" y="3664"/>
                </a:cubicBezTo>
                <a:lnTo>
                  <a:pt x="6121" y="3693"/>
                </a:lnTo>
                <a:lnTo>
                  <a:pt x="6135" y="3707"/>
                </a:lnTo>
                <a:cubicBezTo>
                  <a:pt x="6149" y="3693"/>
                  <a:pt x="6164" y="3664"/>
                  <a:pt x="6149" y="3636"/>
                </a:cubicBezTo>
                <a:lnTo>
                  <a:pt x="6164" y="3621"/>
                </a:lnTo>
                <a:lnTo>
                  <a:pt x="6178" y="3592"/>
                </a:lnTo>
                <a:cubicBezTo>
                  <a:pt x="6181" y="3589"/>
                  <a:pt x="6184" y="3587"/>
                  <a:pt x="6186" y="3587"/>
                </a:cubicBezTo>
                <a:cubicBezTo>
                  <a:pt x="6192" y="3587"/>
                  <a:pt x="6192" y="3606"/>
                  <a:pt x="6192" y="3650"/>
                </a:cubicBezTo>
                <a:lnTo>
                  <a:pt x="6250" y="3592"/>
                </a:lnTo>
                <a:lnTo>
                  <a:pt x="6250" y="3578"/>
                </a:lnTo>
                <a:cubicBezTo>
                  <a:pt x="6279" y="3607"/>
                  <a:pt x="6279" y="3650"/>
                  <a:pt x="6279" y="3664"/>
                </a:cubicBezTo>
                <a:cubicBezTo>
                  <a:pt x="6264" y="3679"/>
                  <a:pt x="6279" y="3722"/>
                  <a:pt x="6293" y="3736"/>
                </a:cubicBezTo>
                <a:cubicBezTo>
                  <a:pt x="6307" y="3765"/>
                  <a:pt x="6264" y="3765"/>
                  <a:pt x="6250" y="3765"/>
                </a:cubicBezTo>
                <a:cubicBezTo>
                  <a:pt x="6221" y="3779"/>
                  <a:pt x="6164" y="3765"/>
                  <a:pt x="6149" y="3794"/>
                </a:cubicBezTo>
                <a:cubicBezTo>
                  <a:pt x="6149" y="3822"/>
                  <a:pt x="6221" y="3822"/>
                  <a:pt x="6236" y="3851"/>
                </a:cubicBezTo>
                <a:cubicBezTo>
                  <a:pt x="6241" y="3857"/>
                  <a:pt x="6250" y="3861"/>
                  <a:pt x="6259" y="3861"/>
                </a:cubicBezTo>
                <a:cubicBezTo>
                  <a:pt x="6271" y="3861"/>
                  <a:pt x="6285" y="3854"/>
                  <a:pt x="6293" y="3837"/>
                </a:cubicBezTo>
                <a:cubicBezTo>
                  <a:pt x="6308" y="3852"/>
                  <a:pt x="6321" y="3858"/>
                  <a:pt x="6333" y="3858"/>
                </a:cubicBezTo>
                <a:cubicBezTo>
                  <a:pt x="6356" y="3858"/>
                  <a:pt x="6375" y="3836"/>
                  <a:pt x="6394" y="3808"/>
                </a:cubicBezTo>
                <a:lnTo>
                  <a:pt x="6408" y="3794"/>
                </a:lnTo>
                <a:cubicBezTo>
                  <a:pt x="6437" y="3794"/>
                  <a:pt x="6480" y="3779"/>
                  <a:pt x="6509" y="3765"/>
                </a:cubicBezTo>
                <a:lnTo>
                  <a:pt x="6509" y="3837"/>
                </a:lnTo>
                <a:cubicBezTo>
                  <a:pt x="6509" y="3837"/>
                  <a:pt x="6523" y="3851"/>
                  <a:pt x="6537" y="3851"/>
                </a:cubicBezTo>
                <a:lnTo>
                  <a:pt x="6580" y="3851"/>
                </a:lnTo>
                <a:cubicBezTo>
                  <a:pt x="6591" y="3854"/>
                  <a:pt x="6602" y="3855"/>
                  <a:pt x="6612" y="3855"/>
                </a:cubicBezTo>
                <a:cubicBezTo>
                  <a:pt x="6653" y="3855"/>
                  <a:pt x="6681" y="3834"/>
                  <a:pt x="6681" y="3822"/>
                </a:cubicBezTo>
                <a:cubicBezTo>
                  <a:pt x="6667" y="3822"/>
                  <a:pt x="6638" y="3808"/>
                  <a:pt x="6609" y="3794"/>
                </a:cubicBezTo>
                <a:lnTo>
                  <a:pt x="6638" y="3751"/>
                </a:lnTo>
                <a:cubicBezTo>
                  <a:pt x="6667" y="3736"/>
                  <a:pt x="6667" y="3693"/>
                  <a:pt x="6667" y="3664"/>
                </a:cubicBezTo>
                <a:lnTo>
                  <a:pt x="6681" y="3636"/>
                </a:lnTo>
                <a:cubicBezTo>
                  <a:pt x="6681" y="3628"/>
                  <a:pt x="6684" y="3624"/>
                  <a:pt x="6689" y="3624"/>
                </a:cubicBezTo>
                <a:cubicBezTo>
                  <a:pt x="6703" y="3624"/>
                  <a:pt x="6732" y="3651"/>
                  <a:pt x="6753" y="3693"/>
                </a:cubicBezTo>
                <a:lnTo>
                  <a:pt x="6738" y="3751"/>
                </a:lnTo>
                <a:lnTo>
                  <a:pt x="6724" y="3808"/>
                </a:lnTo>
                <a:cubicBezTo>
                  <a:pt x="6767" y="3837"/>
                  <a:pt x="6839" y="3894"/>
                  <a:pt x="6853" y="3894"/>
                </a:cubicBezTo>
                <a:cubicBezTo>
                  <a:pt x="6882" y="3894"/>
                  <a:pt x="6925" y="3894"/>
                  <a:pt x="6954" y="3880"/>
                </a:cubicBezTo>
                <a:lnTo>
                  <a:pt x="6983" y="3909"/>
                </a:lnTo>
                <a:cubicBezTo>
                  <a:pt x="6997" y="3909"/>
                  <a:pt x="7040" y="3865"/>
                  <a:pt x="7054" y="3851"/>
                </a:cubicBezTo>
                <a:lnTo>
                  <a:pt x="7069" y="3851"/>
                </a:lnTo>
                <a:cubicBezTo>
                  <a:pt x="7069" y="3851"/>
                  <a:pt x="7101" y="3875"/>
                  <a:pt x="7117" y="3875"/>
                </a:cubicBezTo>
                <a:cubicBezTo>
                  <a:pt x="7123" y="3875"/>
                  <a:pt x="7126" y="3873"/>
                  <a:pt x="7126" y="3865"/>
                </a:cubicBezTo>
                <a:cubicBezTo>
                  <a:pt x="7126" y="3864"/>
                  <a:pt x="7127" y="3863"/>
                  <a:pt x="7127" y="3863"/>
                </a:cubicBezTo>
                <a:cubicBezTo>
                  <a:pt x="7133" y="3863"/>
                  <a:pt x="7158" y="3909"/>
                  <a:pt x="7184" y="3909"/>
                </a:cubicBezTo>
                <a:lnTo>
                  <a:pt x="7241" y="3909"/>
                </a:lnTo>
                <a:lnTo>
                  <a:pt x="7270" y="3808"/>
                </a:lnTo>
                <a:cubicBezTo>
                  <a:pt x="7270" y="3808"/>
                  <a:pt x="7284" y="3794"/>
                  <a:pt x="7284" y="3794"/>
                </a:cubicBezTo>
                <a:lnTo>
                  <a:pt x="7313" y="3794"/>
                </a:lnTo>
                <a:cubicBezTo>
                  <a:pt x="7313" y="3794"/>
                  <a:pt x="7313" y="3808"/>
                  <a:pt x="7313" y="3822"/>
                </a:cubicBezTo>
                <a:cubicBezTo>
                  <a:pt x="7299" y="3837"/>
                  <a:pt x="7284" y="3851"/>
                  <a:pt x="7313" y="3851"/>
                </a:cubicBezTo>
                <a:cubicBezTo>
                  <a:pt x="7313" y="3851"/>
                  <a:pt x="7342" y="3837"/>
                  <a:pt x="7342" y="3822"/>
                </a:cubicBezTo>
                <a:lnTo>
                  <a:pt x="7327" y="3751"/>
                </a:lnTo>
                <a:cubicBezTo>
                  <a:pt x="7343" y="3740"/>
                  <a:pt x="7358" y="3736"/>
                  <a:pt x="7372" y="3736"/>
                </a:cubicBezTo>
                <a:cubicBezTo>
                  <a:pt x="7397" y="3736"/>
                  <a:pt x="7419" y="3751"/>
                  <a:pt x="7428" y="3779"/>
                </a:cubicBezTo>
                <a:lnTo>
                  <a:pt x="7428" y="3808"/>
                </a:lnTo>
                <a:lnTo>
                  <a:pt x="7428" y="3837"/>
                </a:lnTo>
                <a:cubicBezTo>
                  <a:pt x="7414" y="3894"/>
                  <a:pt x="7457" y="3909"/>
                  <a:pt x="7471" y="3909"/>
                </a:cubicBezTo>
                <a:cubicBezTo>
                  <a:pt x="7474" y="3906"/>
                  <a:pt x="7479" y="3905"/>
                  <a:pt x="7484" y="3905"/>
                </a:cubicBezTo>
                <a:cubicBezTo>
                  <a:pt x="7507" y="3905"/>
                  <a:pt x="7546" y="3923"/>
                  <a:pt x="7557" y="3923"/>
                </a:cubicBezTo>
                <a:cubicBezTo>
                  <a:pt x="7572" y="3923"/>
                  <a:pt x="7629" y="3909"/>
                  <a:pt x="7658" y="3909"/>
                </a:cubicBezTo>
                <a:lnTo>
                  <a:pt x="7687" y="3937"/>
                </a:lnTo>
                <a:lnTo>
                  <a:pt x="7730" y="3980"/>
                </a:lnTo>
                <a:cubicBezTo>
                  <a:pt x="7739" y="3971"/>
                  <a:pt x="7745" y="3968"/>
                  <a:pt x="7749" y="3968"/>
                </a:cubicBezTo>
                <a:cubicBezTo>
                  <a:pt x="7758" y="3968"/>
                  <a:pt x="7758" y="3985"/>
                  <a:pt x="7758" y="3995"/>
                </a:cubicBezTo>
                <a:cubicBezTo>
                  <a:pt x="7758" y="4009"/>
                  <a:pt x="7730" y="4052"/>
                  <a:pt x="7701" y="4067"/>
                </a:cubicBezTo>
                <a:lnTo>
                  <a:pt x="7701" y="4110"/>
                </a:lnTo>
                <a:lnTo>
                  <a:pt x="7701" y="4124"/>
                </a:lnTo>
                <a:cubicBezTo>
                  <a:pt x="7696" y="4130"/>
                  <a:pt x="7691" y="4132"/>
                  <a:pt x="7687" y="4132"/>
                </a:cubicBezTo>
                <a:cubicBezTo>
                  <a:pt x="7672" y="4132"/>
                  <a:pt x="7672" y="4090"/>
                  <a:pt x="7672" y="4067"/>
                </a:cubicBezTo>
                <a:cubicBezTo>
                  <a:pt x="7672" y="4065"/>
                  <a:pt x="7671" y="4064"/>
                  <a:pt x="7670" y="4064"/>
                </a:cubicBezTo>
                <a:cubicBezTo>
                  <a:pt x="7658" y="4064"/>
                  <a:pt x="7602" y="4113"/>
                  <a:pt x="7615" y="4138"/>
                </a:cubicBezTo>
                <a:cubicBezTo>
                  <a:pt x="7615" y="4167"/>
                  <a:pt x="7586" y="4196"/>
                  <a:pt x="7557" y="4196"/>
                </a:cubicBezTo>
                <a:lnTo>
                  <a:pt x="7529" y="4182"/>
                </a:lnTo>
                <a:lnTo>
                  <a:pt x="7500" y="4153"/>
                </a:lnTo>
                <a:cubicBezTo>
                  <a:pt x="7471" y="4182"/>
                  <a:pt x="7471" y="4225"/>
                  <a:pt x="7485" y="4253"/>
                </a:cubicBezTo>
                <a:lnTo>
                  <a:pt x="7485" y="4282"/>
                </a:lnTo>
                <a:lnTo>
                  <a:pt x="7500" y="4311"/>
                </a:lnTo>
                <a:cubicBezTo>
                  <a:pt x="7485" y="4340"/>
                  <a:pt x="7485" y="4397"/>
                  <a:pt x="7485" y="4440"/>
                </a:cubicBezTo>
                <a:lnTo>
                  <a:pt x="7471" y="4469"/>
                </a:lnTo>
                <a:cubicBezTo>
                  <a:pt x="7457" y="4469"/>
                  <a:pt x="7442" y="4455"/>
                  <a:pt x="7428" y="4440"/>
                </a:cubicBezTo>
                <a:lnTo>
                  <a:pt x="7428" y="4426"/>
                </a:lnTo>
                <a:cubicBezTo>
                  <a:pt x="7424" y="4417"/>
                  <a:pt x="7419" y="4413"/>
                  <a:pt x="7415" y="4413"/>
                </a:cubicBezTo>
                <a:cubicBezTo>
                  <a:pt x="7405" y="4413"/>
                  <a:pt x="7395" y="4430"/>
                  <a:pt x="7385" y="4440"/>
                </a:cubicBezTo>
                <a:cubicBezTo>
                  <a:pt x="7385" y="4447"/>
                  <a:pt x="7383" y="4450"/>
                  <a:pt x="7379" y="4450"/>
                </a:cubicBezTo>
                <a:cubicBezTo>
                  <a:pt x="7367" y="4450"/>
                  <a:pt x="7342" y="4419"/>
                  <a:pt x="7342" y="4397"/>
                </a:cubicBezTo>
                <a:cubicBezTo>
                  <a:pt x="7341" y="4396"/>
                  <a:pt x="7339" y="4395"/>
                  <a:pt x="7338" y="4395"/>
                </a:cubicBezTo>
                <a:cubicBezTo>
                  <a:pt x="7325" y="4395"/>
                  <a:pt x="7314" y="4456"/>
                  <a:pt x="7327" y="4469"/>
                </a:cubicBezTo>
                <a:cubicBezTo>
                  <a:pt x="7342" y="4483"/>
                  <a:pt x="7356" y="4512"/>
                  <a:pt x="7356" y="4541"/>
                </a:cubicBezTo>
                <a:cubicBezTo>
                  <a:pt x="7350" y="4554"/>
                  <a:pt x="7340" y="4561"/>
                  <a:pt x="7332" y="4561"/>
                </a:cubicBezTo>
                <a:cubicBezTo>
                  <a:pt x="7322" y="4561"/>
                  <a:pt x="7313" y="4550"/>
                  <a:pt x="7313" y="4526"/>
                </a:cubicBezTo>
                <a:lnTo>
                  <a:pt x="7313" y="4469"/>
                </a:lnTo>
                <a:cubicBezTo>
                  <a:pt x="7284" y="4469"/>
                  <a:pt x="7256" y="4440"/>
                  <a:pt x="7256" y="4426"/>
                </a:cubicBezTo>
                <a:cubicBezTo>
                  <a:pt x="7256" y="4411"/>
                  <a:pt x="7198" y="4368"/>
                  <a:pt x="7213" y="4354"/>
                </a:cubicBezTo>
                <a:cubicBezTo>
                  <a:pt x="7213" y="4325"/>
                  <a:pt x="7241" y="4311"/>
                  <a:pt x="7256" y="4311"/>
                </a:cubicBezTo>
                <a:cubicBezTo>
                  <a:pt x="7256" y="4296"/>
                  <a:pt x="7270" y="4296"/>
                  <a:pt x="7270" y="4296"/>
                </a:cubicBezTo>
                <a:cubicBezTo>
                  <a:pt x="7270" y="4296"/>
                  <a:pt x="7241" y="4282"/>
                  <a:pt x="7227" y="4268"/>
                </a:cubicBezTo>
                <a:cubicBezTo>
                  <a:pt x="7217" y="4268"/>
                  <a:pt x="7201" y="4261"/>
                  <a:pt x="7192" y="4261"/>
                </a:cubicBezTo>
                <a:cubicBezTo>
                  <a:pt x="7187" y="4261"/>
                  <a:pt x="7184" y="4263"/>
                  <a:pt x="7184" y="4268"/>
                </a:cubicBezTo>
                <a:cubicBezTo>
                  <a:pt x="7169" y="4268"/>
                  <a:pt x="7169" y="4311"/>
                  <a:pt x="7155" y="4354"/>
                </a:cubicBezTo>
                <a:lnTo>
                  <a:pt x="7141" y="4368"/>
                </a:lnTo>
                <a:cubicBezTo>
                  <a:pt x="7133" y="4375"/>
                  <a:pt x="7123" y="4375"/>
                  <a:pt x="7110" y="4375"/>
                </a:cubicBezTo>
                <a:cubicBezTo>
                  <a:pt x="7098" y="4375"/>
                  <a:pt x="7083" y="4375"/>
                  <a:pt x="7069" y="4383"/>
                </a:cubicBezTo>
                <a:cubicBezTo>
                  <a:pt x="7054" y="4383"/>
                  <a:pt x="7054" y="4411"/>
                  <a:pt x="7040" y="4426"/>
                </a:cubicBezTo>
                <a:lnTo>
                  <a:pt x="7026" y="4426"/>
                </a:lnTo>
                <a:cubicBezTo>
                  <a:pt x="7015" y="4426"/>
                  <a:pt x="6980" y="4402"/>
                  <a:pt x="6957" y="4402"/>
                </a:cubicBezTo>
                <a:cubicBezTo>
                  <a:pt x="6949" y="4402"/>
                  <a:pt x="6943" y="4404"/>
                  <a:pt x="6940" y="4411"/>
                </a:cubicBezTo>
                <a:cubicBezTo>
                  <a:pt x="6933" y="4424"/>
                  <a:pt x="6924" y="4431"/>
                  <a:pt x="6913" y="4431"/>
                </a:cubicBezTo>
                <a:cubicBezTo>
                  <a:pt x="6899" y="4431"/>
                  <a:pt x="6884" y="4421"/>
                  <a:pt x="6868" y="4397"/>
                </a:cubicBezTo>
                <a:lnTo>
                  <a:pt x="6882" y="4311"/>
                </a:lnTo>
                <a:cubicBezTo>
                  <a:pt x="6872" y="4301"/>
                  <a:pt x="6862" y="4291"/>
                  <a:pt x="6852" y="4291"/>
                </a:cubicBezTo>
                <a:cubicBezTo>
                  <a:pt x="6847" y="4291"/>
                  <a:pt x="6843" y="4292"/>
                  <a:pt x="6839" y="4296"/>
                </a:cubicBezTo>
                <a:lnTo>
                  <a:pt x="6839" y="4311"/>
                </a:lnTo>
                <a:lnTo>
                  <a:pt x="6825" y="4325"/>
                </a:lnTo>
                <a:cubicBezTo>
                  <a:pt x="6825" y="4354"/>
                  <a:pt x="6810" y="4368"/>
                  <a:pt x="6781" y="4368"/>
                </a:cubicBezTo>
                <a:lnTo>
                  <a:pt x="6753" y="4368"/>
                </a:lnTo>
                <a:lnTo>
                  <a:pt x="6738" y="4383"/>
                </a:lnTo>
                <a:cubicBezTo>
                  <a:pt x="6731" y="4390"/>
                  <a:pt x="6720" y="4393"/>
                  <a:pt x="6711" y="4393"/>
                </a:cubicBezTo>
                <a:cubicBezTo>
                  <a:pt x="6702" y="4393"/>
                  <a:pt x="6695" y="4390"/>
                  <a:pt x="6695" y="4383"/>
                </a:cubicBezTo>
                <a:lnTo>
                  <a:pt x="6695" y="4368"/>
                </a:lnTo>
                <a:cubicBezTo>
                  <a:pt x="6681" y="4340"/>
                  <a:pt x="6667" y="4311"/>
                  <a:pt x="6681" y="4296"/>
                </a:cubicBezTo>
                <a:cubicBezTo>
                  <a:pt x="6681" y="4273"/>
                  <a:pt x="6700" y="4250"/>
                  <a:pt x="6723" y="4250"/>
                </a:cubicBezTo>
                <a:cubicBezTo>
                  <a:pt x="6728" y="4250"/>
                  <a:pt x="6733" y="4251"/>
                  <a:pt x="6738" y="4253"/>
                </a:cubicBezTo>
                <a:lnTo>
                  <a:pt x="6781" y="4253"/>
                </a:lnTo>
                <a:cubicBezTo>
                  <a:pt x="6825" y="4253"/>
                  <a:pt x="6825" y="4225"/>
                  <a:pt x="6810" y="4225"/>
                </a:cubicBezTo>
                <a:cubicBezTo>
                  <a:pt x="6801" y="4225"/>
                  <a:pt x="6753" y="4212"/>
                  <a:pt x="6718" y="4212"/>
                </a:cubicBezTo>
                <a:cubicBezTo>
                  <a:pt x="6700" y="4212"/>
                  <a:pt x="6686" y="4215"/>
                  <a:pt x="6681" y="4225"/>
                </a:cubicBezTo>
                <a:cubicBezTo>
                  <a:pt x="6652" y="4253"/>
                  <a:pt x="6638" y="4296"/>
                  <a:pt x="6638" y="4296"/>
                </a:cubicBezTo>
                <a:lnTo>
                  <a:pt x="6638" y="4311"/>
                </a:lnTo>
                <a:cubicBezTo>
                  <a:pt x="6638" y="4325"/>
                  <a:pt x="6638" y="4354"/>
                  <a:pt x="6652" y="4368"/>
                </a:cubicBezTo>
                <a:lnTo>
                  <a:pt x="6652" y="4383"/>
                </a:lnTo>
                <a:cubicBezTo>
                  <a:pt x="6667" y="4411"/>
                  <a:pt x="6623" y="4411"/>
                  <a:pt x="6609" y="4411"/>
                </a:cubicBezTo>
                <a:lnTo>
                  <a:pt x="6580" y="4411"/>
                </a:lnTo>
                <a:cubicBezTo>
                  <a:pt x="6566" y="4411"/>
                  <a:pt x="6552" y="4426"/>
                  <a:pt x="6552" y="4440"/>
                </a:cubicBezTo>
                <a:lnTo>
                  <a:pt x="6537" y="4426"/>
                </a:lnTo>
                <a:lnTo>
                  <a:pt x="6509" y="4426"/>
                </a:lnTo>
                <a:cubicBezTo>
                  <a:pt x="6494" y="4411"/>
                  <a:pt x="6480" y="4368"/>
                  <a:pt x="6480" y="4325"/>
                </a:cubicBezTo>
                <a:lnTo>
                  <a:pt x="6451" y="4311"/>
                </a:lnTo>
                <a:cubicBezTo>
                  <a:pt x="6451" y="4282"/>
                  <a:pt x="6408" y="4253"/>
                  <a:pt x="6394" y="4253"/>
                </a:cubicBezTo>
                <a:cubicBezTo>
                  <a:pt x="6365" y="4253"/>
                  <a:pt x="6336" y="4296"/>
                  <a:pt x="6336" y="4311"/>
                </a:cubicBezTo>
                <a:cubicBezTo>
                  <a:pt x="6336" y="4325"/>
                  <a:pt x="6379" y="4340"/>
                  <a:pt x="6394" y="4340"/>
                </a:cubicBezTo>
                <a:cubicBezTo>
                  <a:pt x="6408" y="4354"/>
                  <a:pt x="6408" y="4354"/>
                  <a:pt x="6408" y="4368"/>
                </a:cubicBezTo>
                <a:lnTo>
                  <a:pt x="6394" y="4383"/>
                </a:lnTo>
                <a:cubicBezTo>
                  <a:pt x="6394" y="4383"/>
                  <a:pt x="6336" y="4469"/>
                  <a:pt x="6336" y="4469"/>
                </a:cubicBezTo>
                <a:lnTo>
                  <a:pt x="6322" y="4483"/>
                </a:lnTo>
                <a:cubicBezTo>
                  <a:pt x="6307" y="4483"/>
                  <a:pt x="6293" y="4512"/>
                  <a:pt x="6279" y="4541"/>
                </a:cubicBezTo>
                <a:lnTo>
                  <a:pt x="6264" y="4512"/>
                </a:lnTo>
                <a:lnTo>
                  <a:pt x="6250" y="4483"/>
                </a:lnTo>
                <a:cubicBezTo>
                  <a:pt x="6246" y="4472"/>
                  <a:pt x="6241" y="4468"/>
                  <a:pt x="6235" y="4468"/>
                </a:cubicBezTo>
                <a:cubicBezTo>
                  <a:pt x="6218" y="4468"/>
                  <a:pt x="6196" y="4508"/>
                  <a:pt x="6207" y="4541"/>
                </a:cubicBezTo>
                <a:cubicBezTo>
                  <a:pt x="6207" y="4569"/>
                  <a:pt x="6221" y="4598"/>
                  <a:pt x="6221" y="4613"/>
                </a:cubicBezTo>
                <a:lnTo>
                  <a:pt x="6236" y="4598"/>
                </a:lnTo>
                <a:lnTo>
                  <a:pt x="6250" y="4598"/>
                </a:lnTo>
                <a:cubicBezTo>
                  <a:pt x="6254" y="4597"/>
                  <a:pt x="6257" y="4596"/>
                  <a:pt x="6260" y="4596"/>
                </a:cubicBezTo>
                <a:cubicBezTo>
                  <a:pt x="6288" y="4596"/>
                  <a:pt x="6263" y="4657"/>
                  <a:pt x="6250" y="4670"/>
                </a:cubicBezTo>
                <a:cubicBezTo>
                  <a:pt x="6236" y="4699"/>
                  <a:pt x="6236" y="4727"/>
                  <a:pt x="6236" y="4742"/>
                </a:cubicBezTo>
                <a:lnTo>
                  <a:pt x="6250" y="4742"/>
                </a:lnTo>
                <a:lnTo>
                  <a:pt x="6264" y="4756"/>
                </a:lnTo>
                <a:cubicBezTo>
                  <a:pt x="6279" y="4771"/>
                  <a:pt x="6279" y="4785"/>
                  <a:pt x="6279" y="4785"/>
                </a:cubicBezTo>
                <a:cubicBezTo>
                  <a:pt x="6279" y="4799"/>
                  <a:pt x="6250" y="4799"/>
                  <a:pt x="6236" y="4799"/>
                </a:cubicBezTo>
                <a:cubicBezTo>
                  <a:pt x="6221" y="4799"/>
                  <a:pt x="6221" y="4842"/>
                  <a:pt x="6221" y="4842"/>
                </a:cubicBezTo>
                <a:cubicBezTo>
                  <a:pt x="6236" y="4857"/>
                  <a:pt x="6264" y="4886"/>
                  <a:pt x="6293" y="4900"/>
                </a:cubicBezTo>
                <a:lnTo>
                  <a:pt x="6279" y="4957"/>
                </a:lnTo>
                <a:cubicBezTo>
                  <a:pt x="6279" y="4986"/>
                  <a:pt x="6279" y="5015"/>
                  <a:pt x="6279" y="5029"/>
                </a:cubicBezTo>
                <a:lnTo>
                  <a:pt x="6279" y="5072"/>
                </a:lnTo>
                <a:cubicBezTo>
                  <a:pt x="6307" y="5087"/>
                  <a:pt x="6350" y="5115"/>
                  <a:pt x="6394" y="5144"/>
                </a:cubicBezTo>
                <a:lnTo>
                  <a:pt x="6394" y="5058"/>
                </a:lnTo>
                <a:lnTo>
                  <a:pt x="6394" y="5029"/>
                </a:lnTo>
                <a:cubicBezTo>
                  <a:pt x="6422" y="5000"/>
                  <a:pt x="6437" y="4972"/>
                  <a:pt x="6422" y="4957"/>
                </a:cubicBezTo>
                <a:lnTo>
                  <a:pt x="6422" y="4957"/>
                </a:lnTo>
                <a:cubicBezTo>
                  <a:pt x="6412" y="4967"/>
                  <a:pt x="6402" y="4984"/>
                  <a:pt x="6393" y="4984"/>
                </a:cubicBezTo>
                <a:cubicBezTo>
                  <a:pt x="6388" y="4984"/>
                  <a:pt x="6384" y="4981"/>
                  <a:pt x="6379" y="4972"/>
                </a:cubicBezTo>
                <a:lnTo>
                  <a:pt x="6365" y="4957"/>
                </a:lnTo>
                <a:cubicBezTo>
                  <a:pt x="6379" y="4929"/>
                  <a:pt x="6422" y="4857"/>
                  <a:pt x="6437" y="4842"/>
                </a:cubicBezTo>
                <a:cubicBezTo>
                  <a:pt x="6441" y="4840"/>
                  <a:pt x="6444" y="4840"/>
                  <a:pt x="6448" y="4840"/>
                </a:cubicBezTo>
                <a:cubicBezTo>
                  <a:pt x="6469" y="4840"/>
                  <a:pt x="6482" y="4873"/>
                  <a:pt x="6494" y="4886"/>
                </a:cubicBezTo>
                <a:cubicBezTo>
                  <a:pt x="6494" y="4900"/>
                  <a:pt x="6537" y="4914"/>
                  <a:pt x="6566" y="4914"/>
                </a:cubicBezTo>
                <a:cubicBezTo>
                  <a:pt x="6580" y="4914"/>
                  <a:pt x="6623" y="5000"/>
                  <a:pt x="6638" y="5029"/>
                </a:cubicBezTo>
                <a:cubicBezTo>
                  <a:pt x="6638" y="5044"/>
                  <a:pt x="6652" y="5058"/>
                  <a:pt x="6667" y="5072"/>
                </a:cubicBezTo>
                <a:lnTo>
                  <a:pt x="6695" y="5072"/>
                </a:lnTo>
                <a:cubicBezTo>
                  <a:pt x="6667" y="5029"/>
                  <a:pt x="6638" y="5000"/>
                  <a:pt x="6638" y="4986"/>
                </a:cubicBezTo>
                <a:lnTo>
                  <a:pt x="6623" y="4972"/>
                </a:lnTo>
                <a:cubicBezTo>
                  <a:pt x="6623" y="4957"/>
                  <a:pt x="6623" y="4943"/>
                  <a:pt x="6638" y="4929"/>
                </a:cubicBezTo>
                <a:cubicBezTo>
                  <a:pt x="6638" y="4929"/>
                  <a:pt x="6644" y="4922"/>
                  <a:pt x="6653" y="4922"/>
                </a:cubicBezTo>
                <a:cubicBezTo>
                  <a:pt x="6657" y="4922"/>
                  <a:pt x="6662" y="4924"/>
                  <a:pt x="6667" y="4929"/>
                </a:cubicBezTo>
                <a:cubicBezTo>
                  <a:pt x="6681" y="4972"/>
                  <a:pt x="6738" y="4986"/>
                  <a:pt x="6753" y="5044"/>
                </a:cubicBezTo>
                <a:cubicBezTo>
                  <a:pt x="6753" y="5058"/>
                  <a:pt x="6781" y="5072"/>
                  <a:pt x="6810" y="5087"/>
                </a:cubicBezTo>
                <a:cubicBezTo>
                  <a:pt x="6810" y="5087"/>
                  <a:pt x="6810" y="5101"/>
                  <a:pt x="6810" y="5115"/>
                </a:cubicBezTo>
                <a:cubicBezTo>
                  <a:pt x="6810" y="5115"/>
                  <a:pt x="6796" y="5130"/>
                  <a:pt x="6781" y="5130"/>
                </a:cubicBezTo>
                <a:lnTo>
                  <a:pt x="6767" y="5130"/>
                </a:lnTo>
                <a:cubicBezTo>
                  <a:pt x="6738" y="5115"/>
                  <a:pt x="6710" y="5101"/>
                  <a:pt x="6667" y="5101"/>
                </a:cubicBezTo>
                <a:cubicBezTo>
                  <a:pt x="6695" y="5130"/>
                  <a:pt x="6710" y="5159"/>
                  <a:pt x="6724" y="5187"/>
                </a:cubicBezTo>
                <a:lnTo>
                  <a:pt x="6681" y="5216"/>
                </a:lnTo>
                <a:lnTo>
                  <a:pt x="6638" y="5230"/>
                </a:lnTo>
                <a:cubicBezTo>
                  <a:pt x="6638" y="5202"/>
                  <a:pt x="6623" y="5159"/>
                  <a:pt x="6623" y="5130"/>
                </a:cubicBezTo>
                <a:lnTo>
                  <a:pt x="6623" y="5101"/>
                </a:lnTo>
                <a:cubicBezTo>
                  <a:pt x="6623" y="5101"/>
                  <a:pt x="6623" y="5087"/>
                  <a:pt x="6638" y="5087"/>
                </a:cubicBezTo>
                <a:cubicBezTo>
                  <a:pt x="6623" y="5072"/>
                  <a:pt x="6623" y="5072"/>
                  <a:pt x="6609" y="5072"/>
                </a:cubicBezTo>
                <a:lnTo>
                  <a:pt x="6609" y="5087"/>
                </a:lnTo>
                <a:cubicBezTo>
                  <a:pt x="6608" y="5088"/>
                  <a:pt x="6606" y="5089"/>
                  <a:pt x="6604" y="5089"/>
                </a:cubicBezTo>
                <a:cubicBezTo>
                  <a:pt x="6589" y="5089"/>
                  <a:pt x="6564" y="5040"/>
                  <a:pt x="6552" y="5015"/>
                </a:cubicBezTo>
                <a:cubicBezTo>
                  <a:pt x="6552" y="5006"/>
                  <a:pt x="6547" y="5003"/>
                  <a:pt x="6541" y="5003"/>
                </a:cubicBezTo>
                <a:cubicBezTo>
                  <a:pt x="6528" y="5003"/>
                  <a:pt x="6504" y="5019"/>
                  <a:pt x="6494" y="5029"/>
                </a:cubicBezTo>
                <a:cubicBezTo>
                  <a:pt x="6480" y="5044"/>
                  <a:pt x="6494" y="5058"/>
                  <a:pt x="6509" y="5072"/>
                </a:cubicBezTo>
                <a:lnTo>
                  <a:pt x="6523" y="5072"/>
                </a:lnTo>
                <a:lnTo>
                  <a:pt x="6537" y="5087"/>
                </a:lnTo>
                <a:cubicBezTo>
                  <a:pt x="6552" y="5101"/>
                  <a:pt x="6552" y="5115"/>
                  <a:pt x="6537" y="5130"/>
                </a:cubicBezTo>
                <a:lnTo>
                  <a:pt x="6523" y="5130"/>
                </a:lnTo>
                <a:lnTo>
                  <a:pt x="6509" y="5144"/>
                </a:lnTo>
                <a:cubicBezTo>
                  <a:pt x="6506" y="5147"/>
                  <a:pt x="6502" y="5148"/>
                  <a:pt x="6497" y="5148"/>
                </a:cubicBezTo>
                <a:cubicBezTo>
                  <a:pt x="6478" y="5148"/>
                  <a:pt x="6448" y="5130"/>
                  <a:pt x="6437" y="5130"/>
                </a:cubicBezTo>
                <a:cubicBezTo>
                  <a:pt x="6437" y="5127"/>
                  <a:pt x="6436" y="5126"/>
                  <a:pt x="6434" y="5126"/>
                </a:cubicBezTo>
                <a:cubicBezTo>
                  <a:pt x="6427" y="5126"/>
                  <a:pt x="6405" y="5149"/>
                  <a:pt x="6394" y="5173"/>
                </a:cubicBezTo>
                <a:cubicBezTo>
                  <a:pt x="6379" y="5187"/>
                  <a:pt x="6365" y="5187"/>
                  <a:pt x="6350" y="5187"/>
                </a:cubicBezTo>
                <a:cubicBezTo>
                  <a:pt x="6350" y="5173"/>
                  <a:pt x="6322" y="5130"/>
                  <a:pt x="6293" y="5087"/>
                </a:cubicBezTo>
                <a:lnTo>
                  <a:pt x="6279" y="5187"/>
                </a:lnTo>
                <a:cubicBezTo>
                  <a:pt x="6279" y="5199"/>
                  <a:pt x="6250" y="5220"/>
                  <a:pt x="6232" y="5220"/>
                </a:cubicBezTo>
                <a:cubicBezTo>
                  <a:pt x="6228" y="5220"/>
                  <a:pt x="6224" y="5219"/>
                  <a:pt x="6221" y="5216"/>
                </a:cubicBezTo>
                <a:lnTo>
                  <a:pt x="6207" y="5216"/>
                </a:lnTo>
                <a:cubicBezTo>
                  <a:pt x="6202" y="5213"/>
                  <a:pt x="6197" y="5212"/>
                  <a:pt x="6192" y="5212"/>
                </a:cubicBezTo>
                <a:cubicBezTo>
                  <a:pt x="6173" y="5212"/>
                  <a:pt x="6164" y="5236"/>
                  <a:pt x="6164" y="5259"/>
                </a:cubicBezTo>
                <a:lnTo>
                  <a:pt x="6178" y="5288"/>
                </a:lnTo>
                <a:lnTo>
                  <a:pt x="6207" y="5331"/>
                </a:lnTo>
                <a:cubicBezTo>
                  <a:pt x="6203" y="5333"/>
                  <a:pt x="6198" y="5334"/>
                  <a:pt x="6194" y="5334"/>
                </a:cubicBezTo>
                <a:cubicBezTo>
                  <a:pt x="6167" y="5334"/>
                  <a:pt x="6135" y="5300"/>
                  <a:pt x="6135" y="5288"/>
                </a:cubicBezTo>
                <a:cubicBezTo>
                  <a:pt x="6135" y="5278"/>
                  <a:pt x="6106" y="5267"/>
                  <a:pt x="6079" y="5267"/>
                </a:cubicBezTo>
                <a:cubicBezTo>
                  <a:pt x="6068" y="5267"/>
                  <a:pt x="6057" y="5269"/>
                  <a:pt x="6049" y="5273"/>
                </a:cubicBezTo>
                <a:cubicBezTo>
                  <a:pt x="6020" y="5273"/>
                  <a:pt x="6006" y="5230"/>
                  <a:pt x="6020" y="5216"/>
                </a:cubicBezTo>
                <a:cubicBezTo>
                  <a:pt x="6020" y="5202"/>
                  <a:pt x="5977" y="5187"/>
                  <a:pt x="5934" y="5187"/>
                </a:cubicBezTo>
                <a:lnTo>
                  <a:pt x="5905" y="5245"/>
                </a:lnTo>
                <a:cubicBezTo>
                  <a:pt x="5905" y="5245"/>
                  <a:pt x="5891" y="5230"/>
                  <a:pt x="5876" y="5230"/>
                </a:cubicBezTo>
                <a:lnTo>
                  <a:pt x="5862" y="5230"/>
                </a:lnTo>
                <a:cubicBezTo>
                  <a:pt x="5836" y="5230"/>
                  <a:pt x="5834" y="5185"/>
                  <a:pt x="5843" y="5185"/>
                </a:cubicBezTo>
                <a:lnTo>
                  <a:pt x="5843" y="5185"/>
                </a:lnTo>
                <a:cubicBezTo>
                  <a:pt x="5845" y="5185"/>
                  <a:pt x="5846" y="5186"/>
                  <a:pt x="5848" y="5187"/>
                </a:cubicBezTo>
                <a:cubicBezTo>
                  <a:pt x="5862" y="5187"/>
                  <a:pt x="5876" y="5159"/>
                  <a:pt x="5862" y="5115"/>
                </a:cubicBezTo>
                <a:lnTo>
                  <a:pt x="5862" y="5115"/>
                </a:lnTo>
                <a:lnTo>
                  <a:pt x="5833" y="5159"/>
                </a:lnTo>
                <a:cubicBezTo>
                  <a:pt x="5827" y="5165"/>
                  <a:pt x="5815" y="5171"/>
                  <a:pt x="5803" y="5171"/>
                </a:cubicBezTo>
                <a:cubicBezTo>
                  <a:pt x="5789" y="5171"/>
                  <a:pt x="5776" y="5162"/>
                  <a:pt x="5776" y="5130"/>
                </a:cubicBezTo>
                <a:cubicBezTo>
                  <a:pt x="5776" y="5120"/>
                  <a:pt x="5769" y="5109"/>
                  <a:pt x="5764" y="5109"/>
                </a:cubicBezTo>
                <a:cubicBezTo>
                  <a:pt x="5763" y="5109"/>
                  <a:pt x="5761" y="5111"/>
                  <a:pt x="5761" y="5115"/>
                </a:cubicBezTo>
                <a:lnTo>
                  <a:pt x="5747" y="5115"/>
                </a:lnTo>
                <a:cubicBezTo>
                  <a:pt x="5743" y="5120"/>
                  <a:pt x="5740" y="5121"/>
                  <a:pt x="5738" y="5121"/>
                </a:cubicBezTo>
                <a:cubicBezTo>
                  <a:pt x="5733" y="5121"/>
                  <a:pt x="5733" y="5111"/>
                  <a:pt x="5733" y="5101"/>
                </a:cubicBezTo>
                <a:lnTo>
                  <a:pt x="5718" y="5087"/>
                </a:lnTo>
                <a:cubicBezTo>
                  <a:pt x="5718" y="5072"/>
                  <a:pt x="5704" y="5058"/>
                  <a:pt x="5690" y="5044"/>
                </a:cubicBezTo>
                <a:lnTo>
                  <a:pt x="5675" y="4986"/>
                </a:lnTo>
                <a:cubicBezTo>
                  <a:pt x="5644" y="4965"/>
                  <a:pt x="5604" y="4952"/>
                  <a:pt x="5580" y="4952"/>
                </a:cubicBezTo>
                <a:cubicBezTo>
                  <a:pt x="5571" y="4952"/>
                  <a:pt x="5564" y="4954"/>
                  <a:pt x="5560" y="4957"/>
                </a:cubicBezTo>
                <a:lnTo>
                  <a:pt x="5532" y="4972"/>
                </a:lnTo>
                <a:cubicBezTo>
                  <a:pt x="5532" y="4972"/>
                  <a:pt x="5503" y="4957"/>
                  <a:pt x="5503" y="4943"/>
                </a:cubicBezTo>
                <a:cubicBezTo>
                  <a:pt x="5517" y="4914"/>
                  <a:pt x="5474" y="4900"/>
                  <a:pt x="5460" y="4900"/>
                </a:cubicBezTo>
                <a:cubicBezTo>
                  <a:pt x="5445" y="4900"/>
                  <a:pt x="5445" y="4785"/>
                  <a:pt x="5460" y="4785"/>
                </a:cubicBezTo>
                <a:cubicBezTo>
                  <a:pt x="5474" y="4771"/>
                  <a:pt x="5503" y="4756"/>
                  <a:pt x="5517" y="4742"/>
                </a:cubicBezTo>
                <a:lnTo>
                  <a:pt x="5517" y="4742"/>
                </a:lnTo>
                <a:cubicBezTo>
                  <a:pt x="5503" y="4756"/>
                  <a:pt x="5488" y="4771"/>
                  <a:pt x="5488" y="4785"/>
                </a:cubicBezTo>
                <a:cubicBezTo>
                  <a:pt x="5488" y="4799"/>
                  <a:pt x="5503" y="4814"/>
                  <a:pt x="5517" y="4814"/>
                </a:cubicBezTo>
                <a:lnTo>
                  <a:pt x="5546" y="4785"/>
                </a:lnTo>
                <a:cubicBezTo>
                  <a:pt x="5560" y="4799"/>
                  <a:pt x="5575" y="4807"/>
                  <a:pt x="5585" y="4807"/>
                </a:cubicBezTo>
                <a:cubicBezTo>
                  <a:pt x="5596" y="4807"/>
                  <a:pt x="5603" y="4799"/>
                  <a:pt x="5603" y="4785"/>
                </a:cubicBezTo>
                <a:lnTo>
                  <a:pt x="5618" y="4771"/>
                </a:lnTo>
                <a:cubicBezTo>
                  <a:pt x="5618" y="4742"/>
                  <a:pt x="5646" y="4742"/>
                  <a:pt x="5646" y="4727"/>
                </a:cubicBezTo>
                <a:cubicBezTo>
                  <a:pt x="5675" y="4699"/>
                  <a:pt x="5675" y="4670"/>
                  <a:pt x="5690" y="4641"/>
                </a:cubicBezTo>
                <a:lnTo>
                  <a:pt x="5704" y="4627"/>
                </a:lnTo>
                <a:cubicBezTo>
                  <a:pt x="5733" y="4598"/>
                  <a:pt x="5761" y="4569"/>
                  <a:pt x="5761" y="4569"/>
                </a:cubicBezTo>
                <a:cubicBezTo>
                  <a:pt x="5766" y="4565"/>
                  <a:pt x="5770" y="4563"/>
                  <a:pt x="5774" y="4563"/>
                </a:cubicBezTo>
                <a:cubicBezTo>
                  <a:pt x="5783" y="4563"/>
                  <a:pt x="5790" y="4574"/>
                  <a:pt x="5790" y="4584"/>
                </a:cubicBezTo>
                <a:lnTo>
                  <a:pt x="5790" y="4613"/>
                </a:lnTo>
                <a:cubicBezTo>
                  <a:pt x="5790" y="4627"/>
                  <a:pt x="5718" y="4670"/>
                  <a:pt x="5704" y="4699"/>
                </a:cubicBezTo>
                <a:cubicBezTo>
                  <a:pt x="5690" y="4727"/>
                  <a:pt x="5675" y="4785"/>
                  <a:pt x="5675" y="4842"/>
                </a:cubicBezTo>
                <a:lnTo>
                  <a:pt x="5646" y="4871"/>
                </a:lnTo>
                <a:cubicBezTo>
                  <a:pt x="5646" y="4871"/>
                  <a:pt x="5646" y="4886"/>
                  <a:pt x="5646" y="4886"/>
                </a:cubicBezTo>
                <a:cubicBezTo>
                  <a:pt x="5661" y="4900"/>
                  <a:pt x="5675" y="4900"/>
                  <a:pt x="5675" y="4914"/>
                </a:cubicBezTo>
                <a:lnTo>
                  <a:pt x="5690" y="4914"/>
                </a:lnTo>
                <a:cubicBezTo>
                  <a:pt x="5690" y="4918"/>
                  <a:pt x="5695" y="4920"/>
                  <a:pt x="5702" y="4920"/>
                </a:cubicBezTo>
                <a:cubicBezTo>
                  <a:pt x="5720" y="4920"/>
                  <a:pt x="5751" y="4910"/>
                  <a:pt x="5761" y="4900"/>
                </a:cubicBezTo>
                <a:cubicBezTo>
                  <a:pt x="5776" y="4871"/>
                  <a:pt x="5805" y="4828"/>
                  <a:pt x="5805" y="4814"/>
                </a:cubicBezTo>
                <a:cubicBezTo>
                  <a:pt x="5814" y="4814"/>
                  <a:pt x="5830" y="4807"/>
                  <a:pt x="5844" y="4807"/>
                </a:cubicBezTo>
                <a:cubicBezTo>
                  <a:pt x="5851" y="4807"/>
                  <a:pt x="5857" y="4809"/>
                  <a:pt x="5862" y="4814"/>
                </a:cubicBezTo>
                <a:cubicBezTo>
                  <a:pt x="5876" y="4814"/>
                  <a:pt x="5891" y="4814"/>
                  <a:pt x="5905" y="4799"/>
                </a:cubicBezTo>
                <a:lnTo>
                  <a:pt x="5905" y="4785"/>
                </a:lnTo>
                <a:cubicBezTo>
                  <a:pt x="5919" y="4771"/>
                  <a:pt x="5934" y="4771"/>
                  <a:pt x="5934" y="4771"/>
                </a:cubicBezTo>
                <a:cubicBezTo>
                  <a:pt x="5948" y="4771"/>
                  <a:pt x="5963" y="4785"/>
                  <a:pt x="5948" y="4799"/>
                </a:cubicBezTo>
                <a:lnTo>
                  <a:pt x="5948" y="4828"/>
                </a:lnTo>
                <a:cubicBezTo>
                  <a:pt x="5934" y="4871"/>
                  <a:pt x="5963" y="4886"/>
                  <a:pt x="5977" y="4886"/>
                </a:cubicBezTo>
                <a:cubicBezTo>
                  <a:pt x="5991" y="4886"/>
                  <a:pt x="5991" y="4814"/>
                  <a:pt x="6006" y="4799"/>
                </a:cubicBezTo>
                <a:cubicBezTo>
                  <a:pt x="6020" y="4799"/>
                  <a:pt x="6006" y="4771"/>
                  <a:pt x="5991" y="4771"/>
                </a:cubicBezTo>
                <a:cubicBezTo>
                  <a:pt x="5977" y="4756"/>
                  <a:pt x="5991" y="4699"/>
                  <a:pt x="6006" y="4684"/>
                </a:cubicBezTo>
                <a:cubicBezTo>
                  <a:pt x="6006" y="4670"/>
                  <a:pt x="6013" y="4666"/>
                  <a:pt x="6020" y="4666"/>
                </a:cubicBezTo>
                <a:cubicBezTo>
                  <a:pt x="6027" y="4666"/>
                  <a:pt x="6034" y="4670"/>
                  <a:pt x="6034" y="4670"/>
                </a:cubicBezTo>
                <a:cubicBezTo>
                  <a:pt x="6034" y="4684"/>
                  <a:pt x="6063" y="4727"/>
                  <a:pt x="6077" y="4742"/>
                </a:cubicBezTo>
                <a:cubicBezTo>
                  <a:pt x="6077" y="4756"/>
                  <a:pt x="6092" y="4771"/>
                  <a:pt x="6121" y="4771"/>
                </a:cubicBezTo>
                <a:lnTo>
                  <a:pt x="6164" y="4771"/>
                </a:lnTo>
                <a:cubicBezTo>
                  <a:pt x="6165" y="4771"/>
                  <a:pt x="6167" y="4772"/>
                  <a:pt x="6168" y="4772"/>
                </a:cubicBezTo>
                <a:cubicBezTo>
                  <a:pt x="6188" y="4772"/>
                  <a:pt x="6165" y="4683"/>
                  <a:pt x="6140" y="4683"/>
                </a:cubicBezTo>
                <a:cubicBezTo>
                  <a:pt x="6138" y="4683"/>
                  <a:pt x="6137" y="4684"/>
                  <a:pt x="6135" y="4684"/>
                </a:cubicBezTo>
                <a:cubicBezTo>
                  <a:pt x="6134" y="4685"/>
                  <a:pt x="6133" y="4686"/>
                  <a:pt x="6132" y="4686"/>
                </a:cubicBezTo>
                <a:cubicBezTo>
                  <a:pt x="6119" y="4686"/>
                  <a:pt x="6108" y="4597"/>
                  <a:pt x="6135" y="4584"/>
                </a:cubicBezTo>
                <a:cubicBezTo>
                  <a:pt x="6164" y="4569"/>
                  <a:pt x="6149" y="4541"/>
                  <a:pt x="6135" y="4541"/>
                </a:cubicBezTo>
                <a:cubicBezTo>
                  <a:pt x="6121" y="4526"/>
                  <a:pt x="6077" y="4483"/>
                  <a:pt x="6077" y="4469"/>
                </a:cubicBezTo>
                <a:cubicBezTo>
                  <a:pt x="6070" y="4462"/>
                  <a:pt x="6060" y="4458"/>
                  <a:pt x="6049" y="4458"/>
                </a:cubicBezTo>
                <a:cubicBezTo>
                  <a:pt x="6038" y="4458"/>
                  <a:pt x="6027" y="4462"/>
                  <a:pt x="6020" y="4469"/>
                </a:cubicBezTo>
                <a:cubicBezTo>
                  <a:pt x="6006" y="4483"/>
                  <a:pt x="6034" y="4512"/>
                  <a:pt x="6034" y="4526"/>
                </a:cubicBezTo>
                <a:cubicBezTo>
                  <a:pt x="6034" y="4531"/>
                  <a:pt x="6031" y="4532"/>
                  <a:pt x="6025" y="4532"/>
                </a:cubicBezTo>
                <a:cubicBezTo>
                  <a:pt x="6012" y="4532"/>
                  <a:pt x="5987" y="4522"/>
                  <a:pt x="5977" y="4512"/>
                </a:cubicBezTo>
                <a:cubicBezTo>
                  <a:pt x="5963" y="4512"/>
                  <a:pt x="5891" y="4498"/>
                  <a:pt x="5876" y="4469"/>
                </a:cubicBezTo>
                <a:cubicBezTo>
                  <a:pt x="5876" y="4467"/>
                  <a:pt x="5876" y="4466"/>
                  <a:pt x="5876" y="4466"/>
                </a:cubicBezTo>
                <a:cubicBezTo>
                  <a:pt x="5873" y="4466"/>
                  <a:pt x="5862" y="4502"/>
                  <a:pt x="5862" y="4526"/>
                </a:cubicBezTo>
                <a:cubicBezTo>
                  <a:pt x="5862" y="4533"/>
                  <a:pt x="5859" y="4536"/>
                  <a:pt x="5856" y="4536"/>
                </a:cubicBezTo>
                <a:cubicBezTo>
                  <a:pt x="5843" y="4536"/>
                  <a:pt x="5815" y="4509"/>
                  <a:pt x="5805" y="4498"/>
                </a:cubicBezTo>
                <a:cubicBezTo>
                  <a:pt x="5790" y="4483"/>
                  <a:pt x="5747" y="4440"/>
                  <a:pt x="5747" y="4426"/>
                </a:cubicBezTo>
                <a:cubicBezTo>
                  <a:pt x="5761" y="4411"/>
                  <a:pt x="5761" y="4368"/>
                  <a:pt x="5761" y="4340"/>
                </a:cubicBezTo>
                <a:lnTo>
                  <a:pt x="5747" y="4325"/>
                </a:lnTo>
                <a:lnTo>
                  <a:pt x="5733" y="4311"/>
                </a:lnTo>
                <a:cubicBezTo>
                  <a:pt x="5704" y="4311"/>
                  <a:pt x="5690" y="4383"/>
                  <a:pt x="5704" y="4397"/>
                </a:cubicBezTo>
                <a:cubicBezTo>
                  <a:pt x="5704" y="4411"/>
                  <a:pt x="5697" y="4419"/>
                  <a:pt x="5684" y="4419"/>
                </a:cubicBezTo>
                <a:cubicBezTo>
                  <a:pt x="5672" y="4419"/>
                  <a:pt x="5654" y="4411"/>
                  <a:pt x="5632" y="4397"/>
                </a:cubicBezTo>
                <a:lnTo>
                  <a:pt x="5618" y="4383"/>
                </a:lnTo>
                <a:lnTo>
                  <a:pt x="5589" y="4354"/>
                </a:lnTo>
                <a:cubicBezTo>
                  <a:pt x="5575" y="4368"/>
                  <a:pt x="5546" y="4411"/>
                  <a:pt x="5517" y="4426"/>
                </a:cubicBezTo>
                <a:lnTo>
                  <a:pt x="5517" y="4483"/>
                </a:lnTo>
                <a:cubicBezTo>
                  <a:pt x="5517" y="4483"/>
                  <a:pt x="5474" y="4455"/>
                  <a:pt x="5460" y="4440"/>
                </a:cubicBezTo>
                <a:cubicBezTo>
                  <a:pt x="5458" y="4439"/>
                  <a:pt x="5457" y="4438"/>
                  <a:pt x="5455" y="4438"/>
                </a:cubicBezTo>
                <a:cubicBezTo>
                  <a:pt x="5442" y="4438"/>
                  <a:pt x="5429" y="4485"/>
                  <a:pt x="5417" y="4498"/>
                </a:cubicBezTo>
                <a:cubicBezTo>
                  <a:pt x="5417" y="4512"/>
                  <a:pt x="5388" y="4512"/>
                  <a:pt x="5374" y="4512"/>
                </a:cubicBezTo>
                <a:cubicBezTo>
                  <a:pt x="5374" y="4512"/>
                  <a:pt x="5359" y="4541"/>
                  <a:pt x="5345" y="4569"/>
                </a:cubicBezTo>
                <a:lnTo>
                  <a:pt x="5316" y="4555"/>
                </a:lnTo>
                <a:cubicBezTo>
                  <a:pt x="5302" y="4541"/>
                  <a:pt x="5316" y="4512"/>
                  <a:pt x="5330" y="4483"/>
                </a:cubicBezTo>
                <a:cubicBezTo>
                  <a:pt x="5330" y="4483"/>
                  <a:pt x="5316" y="4469"/>
                  <a:pt x="5316" y="4455"/>
                </a:cubicBezTo>
                <a:lnTo>
                  <a:pt x="5287" y="4397"/>
                </a:lnTo>
                <a:cubicBezTo>
                  <a:pt x="5316" y="4383"/>
                  <a:pt x="5330" y="4368"/>
                  <a:pt x="5316" y="4354"/>
                </a:cubicBezTo>
                <a:lnTo>
                  <a:pt x="5287" y="4354"/>
                </a:lnTo>
                <a:cubicBezTo>
                  <a:pt x="5273" y="4368"/>
                  <a:pt x="5244" y="4383"/>
                  <a:pt x="5230" y="4411"/>
                </a:cubicBezTo>
                <a:lnTo>
                  <a:pt x="5215" y="4426"/>
                </a:lnTo>
                <a:cubicBezTo>
                  <a:pt x="5220" y="4440"/>
                  <a:pt x="5211" y="4447"/>
                  <a:pt x="5196" y="4447"/>
                </a:cubicBezTo>
                <a:cubicBezTo>
                  <a:pt x="5166" y="4447"/>
                  <a:pt x="5115" y="4421"/>
                  <a:pt x="5115" y="4383"/>
                </a:cubicBezTo>
                <a:cubicBezTo>
                  <a:pt x="5115" y="4344"/>
                  <a:pt x="5109" y="4332"/>
                  <a:pt x="5104" y="4332"/>
                </a:cubicBezTo>
                <a:cubicBezTo>
                  <a:pt x="5102" y="4332"/>
                  <a:pt x="5101" y="4335"/>
                  <a:pt x="5101" y="4340"/>
                </a:cubicBezTo>
                <a:cubicBezTo>
                  <a:pt x="5101" y="4356"/>
                  <a:pt x="5091" y="4363"/>
                  <a:pt x="5077" y="4363"/>
                </a:cubicBezTo>
                <a:cubicBezTo>
                  <a:pt x="5067" y="4363"/>
                  <a:pt x="5055" y="4360"/>
                  <a:pt x="5043" y="4354"/>
                </a:cubicBezTo>
                <a:lnTo>
                  <a:pt x="5029" y="4340"/>
                </a:lnTo>
                <a:lnTo>
                  <a:pt x="4986" y="4325"/>
                </a:lnTo>
                <a:cubicBezTo>
                  <a:pt x="4981" y="4338"/>
                  <a:pt x="4978" y="4343"/>
                  <a:pt x="4976" y="4343"/>
                </a:cubicBezTo>
                <a:cubicBezTo>
                  <a:pt x="4973" y="4343"/>
                  <a:pt x="4976" y="4316"/>
                  <a:pt x="4986" y="4296"/>
                </a:cubicBezTo>
                <a:cubicBezTo>
                  <a:pt x="4986" y="4280"/>
                  <a:pt x="4976" y="4273"/>
                  <a:pt x="4959" y="4273"/>
                </a:cubicBezTo>
                <a:cubicBezTo>
                  <a:pt x="4947" y="4273"/>
                  <a:pt x="4932" y="4276"/>
                  <a:pt x="4914" y="4282"/>
                </a:cubicBezTo>
                <a:lnTo>
                  <a:pt x="4914" y="4354"/>
                </a:lnTo>
                <a:lnTo>
                  <a:pt x="4914" y="4397"/>
                </a:lnTo>
                <a:cubicBezTo>
                  <a:pt x="4885" y="4440"/>
                  <a:pt x="4856" y="4440"/>
                  <a:pt x="4856" y="4440"/>
                </a:cubicBezTo>
                <a:cubicBezTo>
                  <a:pt x="4856" y="4440"/>
                  <a:pt x="4814" y="4408"/>
                  <a:pt x="4784" y="4408"/>
                </a:cubicBezTo>
                <a:cubicBezTo>
                  <a:pt x="4779" y="4408"/>
                  <a:pt x="4774" y="4409"/>
                  <a:pt x="4770" y="4411"/>
                </a:cubicBezTo>
                <a:cubicBezTo>
                  <a:pt x="4756" y="4426"/>
                  <a:pt x="4713" y="4455"/>
                  <a:pt x="4698" y="4469"/>
                </a:cubicBezTo>
                <a:cubicBezTo>
                  <a:pt x="4698" y="4469"/>
                  <a:pt x="4727" y="4354"/>
                  <a:pt x="4741" y="4325"/>
                </a:cubicBezTo>
                <a:cubicBezTo>
                  <a:pt x="4756" y="4282"/>
                  <a:pt x="4784" y="4268"/>
                  <a:pt x="4784" y="4268"/>
                </a:cubicBezTo>
                <a:cubicBezTo>
                  <a:pt x="4799" y="4268"/>
                  <a:pt x="4799" y="4253"/>
                  <a:pt x="4799" y="4239"/>
                </a:cubicBezTo>
                <a:cubicBezTo>
                  <a:pt x="4784" y="4210"/>
                  <a:pt x="4770" y="4210"/>
                  <a:pt x="4756" y="4196"/>
                </a:cubicBezTo>
                <a:lnTo>
                  <a:pt x="4756" y="4182"/>
                </a:lnTo>
                <a:cubicBezTo>
                  <a:pt x="4756" y="4160"/>
                  <a:pt x="4733" y="4147"/>
                  <a:pt x="4715" y="4147"/>
                </a:cubicBezTo>
                <a:cubicBezTo>
                  <a:pt x="4708" y="4147"/>
                  <a:pt x="4702" y="4149"/>
                  <a:pt x="4698" y="4153"/>
                </a:cubicBezTo>
                <a:cubicBezTo>
                  <a:pt x="4684" y="4153"/>
                  <a:pt x="4670" y="4167"/>
                  <a:pt x="4670" y="4167"/>
                </a:cubicBezTo>
                <a:lnTo>
                  <a:pt x="4670" y="4182"/>
                </a:lnTo>
                <a:cubicBezTo>
                  <a:pt x="4670" y="4182"/>
                  <a:pt x="4670" y="4196"/>
                  <a:pt x="4670" y="4210"/>
                </a:cubicBezTo>
                <a:cubicBezTo>
                  <a:pt x="4684" y="4210"/>
                  <a:pt x="4713" y="4225"/>
                  <a:pt x="4741" y="4225"/>
                </a:cubicBezTo>
                <a:lnTo>
                  <a:pt x="4727" y="4253"/>
                </a:lnTo>
                <a:lnTo>
                  <a:pt x="4727" y="4282"/>
                </a:lnTo>
                <a:cubicBezTo>
                  <a:pt x="4698" y="4282"/>
                  <a:pt x="4598" y="4282"/>
                  <a:pt x="4598" y="4311"/>
                </a:cubicBezTo>
                <a:cubicBezTo>
                  <a:pt x="4583" y="4354"/>
                  <a:pt x="4626" y="4383"/>
                  <a:pt x="4655" y="4383"/>
                </a:cubicBezTo>
                <a:cubicBezTo>
                  <a:pt x="4684" y="4383"/>
                  <a:pt x="4655" y="4411"/>
                  <a:pt x="4641" y="4426"/>
                </a:cubicBezTo>
                <a:cubicBezTo>
                  <a:pt x="4626" y="4440"/>
                  <a:pt x="4641" y="4483"/>
                  <a:pt x="4655" y="4483"/>
                </a:cubicBezTo>
                <a:cubicBezTo>
                  <a:pt x="4670" y="4498"/>
                  <a:pt x="4655" y="4512"/>
                  <a:pt x="4641" y="4526"/>
                </a:cubicBezTo>
                <a:cubicBezTo>
                  <a:pt x="4641" y="4526"/>
                  <a:pt x="4598" y="4469"/>
                  <a:pt x="4583" y="4426"/>
                </a:cubicBezTo>
                <a:cubicBezTo>
                  <a:pt x="4583" y="4397"/>
                  <a:pt x="4540" y="4368"/>
                  <a:pt x="4526" y="4368"/>
                </a:cubicBezTo>
                <a:cubicBezTo>
                  <a:pt x="4526" y="4368"/>
                  <a:pt x="4511" y="4368"/>
                  <a:pt x="4497" y="4354"/>
                </a:cubicBezTo>
                <a:lnTo>
                  <a:pt x="4497" y="4282"/>
                </a:lnTo>
                <a:cubicBezTo>
                  <a:pt x="4526" y="4268"/>
                  <a:pt x="4540" y="4253"/>
                  <a:pt x="4555" y="4253"/>
                </a:cubicBezTo>
                <a:lnTo>
                  <a:pt x="4526" y="4253"/>
                </a:lnTo>
                <a:lnTo>
                  <a:pt x="4497" y="4268"/>
                </a:lnTo>
                <a:cubicBezTo>
                  <a:pt x="4484" y="4308"/>
                  <a:pt x="4434" y="4384"/>
                  <a:pt x="4415" y="4384"/>
                </a:cubicBezTo>
                <a:cubicBezTo>
                  <a:pt x="4413" y="4384"/>
                  <a:pt x="4412" y="4384"/>
                  <a:pt x="4411" y="4383"/>
                </a:cubicBezTo>
                <a:cubicBezTo>
                  <a:pt x="4410" y="4381"/>
                  <a:pt x="4408" y="4381"/>
                  <a:pt x="4407" y="4381"/>
                </a:cubicBezTo>
                <a:cubicBezTo>
                  <a:pt x="4398" y="4381"/>
                  <a:pt x="4398" y="4428"/>
                  <a:pt x="4407" y="4428"/>
                </a:cubicBezTo>
                <a:cubicBezTo>
                  <a:pt x="4408" y="4428"/>
                  <a:pt x="4410" y="4427"/>
                  <a:pt x="4411" y="4426"/>
                </a:cubicBezTo>
                <a:lnTo>
                  <a:pt x="4497" y="4426"/>
                </a:lnTo>
                <a:lnTo>
                  <a:pt x="4497" y="4455"/>
                </a:lnTo>
                <a:lnTo>
                  <a:pt x="4497" y="4483"/>
                </a:lnTo>
                <a:cubicBezTo>
                  <a:pt x="4488" y="4522"/>
                  <a:pt x="4472" y="4534"/>
                  <a:pt x="4458" y="4534"/>
                </a:cubicBezTo>
                <a:cubicBezTo>
                  <a:pt x="4451" y="4534"/>
                  <a:pt x="4444" y="4531"/>
                  <a:pt x="4440" y="4526"/>
                </a:cubicBezTo>
                <a:cubicBezTo>
                  <a:pt x="4440" y="4512"/>
                  <a:pt x="4339" y="4455"/>
                  <a:pt x="4310" y="4440"/>
                </a:cubicBezTo>
                <a:cubicBezTo>
                  <a:pt x="4282" y="4411"/>
                  <a:pt x="4238" y="4411"/>
                  <a:pt x="4210" y="4411"/>
                </a:cubicBezTo>
                <a:lnTo>
                  <a:pt x="4195" y="4368"/>
                </a:lnTo>
                <a:lnTo>
                  <a:pt x="4195" y="4311"/>
                </a:lnTo>
                <a:cubicBezTo>
                  <a:pt x="4194" y="4314"/>
                  <a:pt x="4192" y="4316"/>
                  <a:pt x="4190" y="4316"/>
                </a:cubicBezTo>
                <a:cubicBezTo>
                  <a:pt x="4174" y="4316"/>
                  <a:pt x="4152" y="4235"/>
                  <a:pt x="4152" y="4210"/>
                </a:cubicBezTo>
                <a:cubicBezTo>
                  <a:pt x="4152" y="4182"/>
                  <a:pt x="4124" y="4153"/>
                  <a:pt x="4095" y="4153"/>
                </a:cubicBezTo>
                <a:lnTo>
                  <a:pt x="4080" y="4153"/>
                </a:lnTo>
                <a:cubicBezTo>
                  <a:pt x="4066" y="4167"/>
                  <a:pt x="4037" y="4153"/>
                  <a:pt x="4037" y="4182"/>
                </a:cubicBezTo>
                <a:cubicBezTo>
                  <a:pt x="4052" y="4196"/>
                  <a:pt x="4066" y="4210"/>
                  <a:pt x="4066" y="4225"/>
                </a:cubicBezTo>
                <a:lnTo>
                  <a:pt x="4095" y="4253"/>
                </a:lnTo>
                <a:cubicBezTo>
                  <a:pt x="4109" y="4311"/>
                  <a:pt x="4080" y="4354"/>
                  <a:pt x="4052" y="4354"/>
                </a:cubicBezTo>
                <a:lnTo>
                  <a:pt x="4023" y="4340"/>
                </a:lnTo>
                <a:lnTo>
                  <a:pt x="4009" y="4340"/>
                </a:lnTo>
                <a:cubicBezTo>
                  <a:pt x="4005" y="4336"/>
                  <a:pt x="4000" y="4334"/>
                  <a:pt x="3995" y="4334"/>
                </a:cubicBezTo>
                <a:cubicBezTo>
                  <a:pt x="3981" y="4334"/>
                  <a:pt x="3966" y="4347"/>
                  <a:pt x="3966" y="4368"/>
                </a:cubicBezTo>
                <a:lnTo>
                  <a:pt x="3951" y="4383"/>
                </a:lnTo>
                <a:lnTo>
                  <a:pt x="3937" y="4397"/>
                </a:lnTo>
                <a:cubicBezTo>
                  <a:pt x="3922" y="4397"/>
                  <a:pt x="3908" y="4383"/>
                  <a:pt x="3908" y="4354"/>
                </a:cubicBezTo>
                <a:cubicBezTo>
                  <a:pt x="3922" y="4325"/>
                  <a:pt x="3937" y="4311"/>
                  <a:pt x="3951" y="4296"/>
                </a:cubicBezTo>
                <a:lnTo>
                  <a:pt x="3980" y="4268"/>
                </a:lnTo>
                <a:cubicBezTo>
                  <a:pt x="3976" y="4254"/>
                  <a:pt x="3973" y="4248"/>
                  <a:pt x="3969" y="4248"/>
                </a:cubicBezTo>
                <a:cubicBezTo>
                  <a:pt x="3958" y="4248"/>
                  <a:pt x="3944" y="4303"/>
                  <a:pt x="3922" y="4325"/>
                </a:cubicBezTo>
                <a:cubicBezTo>
                  <a:pt x="3894" y="4354"/>
                  <a:pt x="3865" y="4368"/>
                  <a:pt x="3851" y="4368"/>
                </a:cubicBezTo>
                <a:lnTo>
                  <a:pt x="3836" y="4368"/>
                </a:lnTo>
                <a:lnTo>
                  <a:pt x="3822" y="4325"/>
                </a:lnTo>
                <a:cubicBezTo>
                  <a:pt x="3793" y="4354"/>
                  <a:pt x="3764" y="4397"/>
                  <a:pt x="3764" y="4440"/>
                </a:cubicBezTo>
                <a:lnTo>
                  <a:pt x="3779" y="4469"/>
                </a:lnTo>
                <a:lnTo>
                  <a:pt x="3793" y="4483"/>
                </a:lnTo>
                <a:cubicBezTo>
                  <a:pt x="3807" y="4512"/>
                  <a:pt x="3779" y="4569"/>
                  <a:pt x="3764" y="4584"/>
                </a:cubicBezTo>
                <a:cubicBezTo>
                  <a:pt x="3750" y="4584"/>
                  <a:pt x="3764" y="4598"/>
                  <a:pt x="3793" y="4598"/>
                </a:cubicBezTo>
                <a:lnTo>
                  <a:pt x="3836" y="4598"/>
                </a:lnTo>
                <a:cubicBezTo>
                  <a:pt x="3836" y="4611"/>
                  <a:pt x="3802" y="4658"/>
                  <a:pt x="3774" y="4658"/>
                </a:cubicBezTo>
                <a:cubicBezTo>
                  <a:pt x="3771" y="4658"/>
                  <a:pt x="3768" y="4657"/>
                  <a:pt x="3764" y="4656"/>
                </a:cubicBezTo>
                <a:cubicBezTo>
                  <a:pt x="3750" y="4656"/>
                  <a:pt x="3707" y="4598"/>
                  <a:pt x="3693" y="4598"/>
                </a:cubicBezTo>
                <a:cubicBezTo>
                  <a:pt x="3678" y="4584"/>
                  <a:pt x="3664" y="4569"/>
                  <a:pt x="3649" y="4569"/>
                </a:cubicBezTo>
                <a:lnTo>
                  <a:pt x="3649" y="4555"/>
                </a:lnTo>
                <a:cubicBezTo>
                  <a:pt x="3649" y="4541"/>
                  <a:pt x="3664" y="4526"/>
                  <a:pt x="3664" y="4526"/>
                </a:cubicBezTo>
                <a:lnTo>
                  <a:pt x="3736" y="4526"/>
                </a:lnTo>
                <a:cubicBezTo>
                  <a:pt x="3747" y="4503"/>
                  <a:pt x="3682" y="4479"/>
                  <a:pt x="3650" y="4479"/>
                </a:cubicBezTo>
                <a:cubicBezTo>
                  <a:pt x="3643" y="4479"/>
                  <a:pt x="3638" y="4481"/>
                  <a:pt x="3635" y="4483"/>
                </a:cubicBezTo>
                <a:cubicBezTo>
                  <a:pt x="3621" y="4483"/>
                  <a:pt x="3606" y="4512"/>
                  <a:pt x="3606" y="4541"/>
                </a:cubicBezTo>
                <a:lnTo>
                  <a:pt x="3606" y="4569"/>
                </a:lnTo>
                <a:lnTo>
                  <a:pt x="3606" y="4627"/>
                </a:lnTo>
                <a:cubicBezTo>
                  <a:pt x="3563" y="4641"/>
                  <a:pt x="3563" y="4713"/>
                  <a:pt x="3578" y="4713"/>
                </a:cubicBezTo>
                <a:cubicBezTo>
                  <a:pt x="3592" y="4727"/>
                  <a:pt x="3635" y="4727"/>
                  <a:pt x="3649" y="4727"/>
                </a:cubicBezTo>
                <a:lnTo>
                  <a:pt x="3649" y="4713"/>
                </a:lnTo>
                <a:lnTo>
                  <a:pt x="3649" y="4641"/>
                </a:lnTo>
                <a:cubicBezTo>
                  <a:pt x="3693" y="4670"/>
                  <a:pt x="3721" y="4727"/>
                  <a:pt x="3721" y="4742"/>
                </a:cubicBezTo>
                <a:cubicBezTo>
                  <a:pt x="3721" y="4756"/>
                  <a:pt x="3764" y="4771"/>
                  <a:pt x="3779" y="4771"/>
                </a:cubicBezTo>
                <a:cubicBezTo>
                  <a:pt x="3793" y="4771"/>
                  <a:pt x="3836" y="4684"/>
                  <a:pt x="3865" y="4670"/>
                </a:cubicBezTo>
                <a:cubicBezTo>
                  <a:pt x="3873" y="4666"/>
                  <a:pt x="3878" y="4664"/>
                  <a:pt x="3882" y="4664"/>
                </a:cubicBezTo>
                <a:cubicBezTo>
                  <a:pt x="3894" y="4664"/>
                  <a:pt x="3894" y="4678"/>
                  <a:pt x="3894" y="4699"/>
                </a:cubicBezTo>
                <a:lnTo>
                  <a:pt x="3879" y="4727"/>
                </a:lnTo>
                <a:lnTo>
                  <a:pt x="3879" y="4742"/>
                </a:lnTo>
                <a:cubicBezTo>
                  <a:pt x="3883" y="4745"/>
                  <a:pt x="3887" y="4746"/>
                  <a:pt x="3893" y="4746"/>
                </a:cubicBezTo>
                <a:cubicBezTo>
                  <a:pt x="3903" y="4746"/>
                  <a:pt x="3915" y="4743"/>
                  <a:pt x="3926" y="4743"/>
                </a:cubicBezTo>
                <a:cubicBezTo>
                  <a:pt x="3937" y="4743"/>
                  <a:pt x="3946" y="4746"/>
                  <a:pt x="3951" y="4756"/>
                </a:cubicBezTo>
                <a:cubicBezTo>
                  <a:pt x="3951" y="4779"/>
                  <a:pt x="3989" y="4822"/>
                  <a:pt x="4011" y="4822"/>
                </a:cubicBezTo>
                <a:cubicBezTo>
                  <a:pt x="4016" y="4822"/>
                  <a:pt x="4020" y="4819"/>
                  <a:pt x="4023" y="4814"/>
                </a:cubicBezTo>
                <a:cubicBezTo>
                  <a:pt x="4037" y="4785"/>
                  <a:pt x="4023" y="4727"/>
                  <a:pt x="4009" y="4699"/>
                </a:cubicBezTo>
                <a:cubicBezTo>
                  <a:pt x="4004" y="4695"/>
                  <a:pt x="4005" y="4693"/>
                  <a:pt x="4009" y="4693"/>
                </a:cubicBezTo>
                <a:cubicBezTo>
                  <a:pt x="4017" y="4693"/>
                  <a:pt x="4042" y="4703"/>
                  <a:pt x="4052" y="4713"/>
                </a:cubicBezTo>
                <a:cubicBezTo>
                  <a:pt x="4052" y="4742"/>
                  <a:pt x="4080" y="4756"/>
                  <a:pt x="4080" y="4756"/>
                </a:cubicBezTo>
                <a:cubicBezTo>
                  <a:pt x="4082" y="4758"/>
                  <a:pt x="4083" y="4758"/>
                  <a:pt x="4084" y="4758"/>
                </a:cubicBezTo>
                <a:cubicBezTo>
                  <a:pt x="4092" y="4758"/>
                  <a:pt x="4079" y="4696"/>
                  <a:pt x="4066" y="4670"/>
                </a:cubicBezTo>
                <a:cubicBezTo>
                  <a:pt x="4066" y="4668"/>
                  <a:pt x="4067" y="4667"/>
                  <a:pt x="4069" y="4667"/>
                </a:cubicBezTo>
                <a:cubicBezTo>
                  <a:pt x="4081" y="4667"/>
                  <a:pt x="4126" y="4703"/>
                  <a:pt x="4138" y="4727"/>
                </a:cubicBezTo>
                <a:cubicBezTo>
                  <a:pt x="4152" y="4756"/>
                  <a:pt x="4238" y="4771"/>
                  <a:pt x="4253" y="4771"/>
                </a:cubicBezTo>
                <a:cubicBezTo>
                  <a:pt x="4282" y="4771"/>
                  <a:pt x="4325" y="4771"/>
                  <a:pt x="4339" y="4785"/>
                </a:cubicBezTo>
                <a:cubicBezTo>
                  <a:pt x="4339" y="4817"/>
                  <a:pt x="4347" y="4833"/>
                  <a:pt x="4363" y="4833"/>
                </a:cubicBezTo>
                <a:cubicBezTo>
                  <a:pt x="4369" y="4833"/>
                  <a:pt x="4375" y="4832"/>
                  <a:pt x="4382" y="4828"/>
                </a:cubicBezTo>
                <a:lnTo>
                  <a:pt x="4397" y="4828"/>
                </a:lnTo>
                <a:cubicBezTo>
                  <a:pt x="4411" y="4828"/>
                  <a:pt x="4440" y="4799"/>
                  <a:pt x="4440" y="4799"/>
                </a:cubicBezTo>
                <a:cubicBezTo>
                  <a:pt x="4454" y="4799"/>
                  <a:pt x="4397" y="4756"/>
                  <a:pt x="4382" y="4742"/>
                </a:cubicBezTo>
                <a:cubicBezTo>
                  <a:pt x="4353" y="4742"/>
                  <a:pt x="4382" y="4656"/>
                  <a:pt x="4382" y="4613"/>
                </a:cubicBezTo>
                <a:cubicBezTo>
                  <a:pt x="4382" y="4602"/>
                  <a:pt x="4382" y="4598"/>
                  <a:pt x="4383" y="4598"/>
                </a:cubicBezTo>
                <a:cubicBezTo>
                  <a:pt x="4386" y="4598"/>
                  <a:pt x="4392" y="4613"/>
                  <a:pt x="4411" y="4641"/>
                </a:cubicBezTo>
                <a:lnTo>
                  <a:pt x="4411" y="4684"/>
                </a:lnTo>
                <a:lnTo>
                  <a:pt x="4411" y="4713"/>
                </a:lnTo>
                <a:cubicBezTo>
                  <a:pt x="4417" y="4716"/>
                  <a:pt x="4422" y="4717"/>
                  <a:pt x="4427" y="4717"/>
                </a:cubicBezTo>
                <a:cubicBezTo>
                  <a:pt x="4445" y="4717"/>
                  <a:pt x="4457" y="4699"/>
                  <a:pt x="4468" y="4699"/>
                </a:cubicBezTo>
                <a:cubicBezTo>
                  <a:pt x="4468" y="4684"/>
                  <a:pt x="4468" y="4656"/>
                  <a:pt x="4483" y="4641"/>
                </a:cubicBezTo>
                <a:lnTo>
                  <a:pt x="4483" y="4627"/>
                </a:lnTo>
                <a:cubicBezTo>
                  <a:pt x="4490" y="4620"/>
                  <a:pt x="4497" y="4616"/>
                  <a:pt x="4502" y="4616"/>
                </a:cubicBezTo>
                <a:cubicBezTo>
                  <a:pt x="4508" y="4616"/>
                  <a:pt x="4511" y="4620"/>
                  <a:pt x="4511" y="4627"/>
                </a:cubicBezTo>
                <a:lnTo>
                  <a:pt x="4526" y="4627"/>
                </a:lnTo>
                <a:cubicBezTo>
                  <a:pt x="4526" y="4641"/>
                  <a:pt x="4497" y="4713"/>
                  <a:pt x="4511" y="4742"/>
                </a:cubicBezTo>
                <a:cubicBezTo>
                  <a:pt x="4511" y="4756"/>
                  <a:pt x="4511" y="4799"/>
                  <a:pt x="4497" y="4814"/>
                </a:cubicBezTo>
                <a:lnTo>
                  <a:pt x="4511" y="4814"/>
                </a:lnTo>
                <a:lnTo>
                  <a:pt x="4526" y="4842"/>
                </a:lnTo>
                <a:cubicBezTo>
                  <a:pt x="4540" y="4828"/>
                  <a:pt x="4583" y="4814"/>
                  <a:pt x="4612" y="4814"/>
                </a:cubicBezTo>
                <a:lnTo>
                  <a:pt x="4612" y="4857"/>
                </a:lnTo>
                <a:lnTo>
                  <a:pt x="4612" y="4929"/>
                </a:lnTo>
                <a:cubicBezTo>
                  <a:pt x="4608" y="4921"/>
                  <a:pt x="4601" y="4919"/>
                  <a:pt x="4591" y="4919"/>
                </a:cubicBezTo>
                <a:cubicBezTo>
                  <a:pt x="4569" y="4919"/>
                  <a:pt x="4536" y="4932"/>
                  <a:pt x="4513" y="4932"/>
                </a:cubicBezTo>
                <a:cubicBezTo>
                  <a:pt x="4507" y="4932"/>
                  <a:pt x="4501" y="4931"/>
                  <a:pt x="4497" y="4929"/>
                </a:cubicBezTo>
                <a:lnTo>
                  <a:pt x="4368" y="4929"/>
                </a:lnTo>
                <a:cubicBezTo>
                  <a:pt x="4353" y="4929"/>
                  <a:pt x="4353" y="4972"/>
                  <a:pt x="4353" y="5000"/>
                </a:cubicBezTo>
                <a:cubicBezTo>
                  <a:pt x="4368" y="5015"/>
                  <a:pt x="4325" y="5072"/>
                  <a:pt x="4296" y="5072"/>
                </a:cubicBezTo>
                <a:cubicBezTo>
                  <a:pt x="4282" y="5072"/>
                  <a:pt x="4224" y="5101"/>
                  <a:pt x="4210" y="5101"/>
                </a:cubicBezTo>
                <a:cubicBezTo>
                  <a:pt x="4195" y="5101"/>
                  <a:pt x="4210" y="5058"/>
                  <a:pt x="4224" y="5044"/>
                </a:cubicBezTo>
                <a:cubicBezTo>
                  <a:pt x="4234" y="5034"/>
                  <a:pt x="4210" y="5017"/>
                  <a:pt x="4184" y="5017"/>
                </a:cubicBezTo>
                <a:cubicBezTo>
                  <a:pt x="4173" y="5017"/>
                  <a:pt x="4161" y="5020"/>
                  <a:pt x="4152" y="5029"/>
                </a:cubicBezTo>
                <a:cubicBezTo>
                  <a:pt x="4146" y="5041"/>
                  <a:pt x="4135" y="5046"/>
                  <a:pt x="4124" y="5046"/>
                </a:cubicBezTo>
                <a:cubicBezTo>
                  <a:pt x="4109" y="5046"/>
                  <a:pt x="4095" y="5037"/>
                  <a:pt x="4095" y="5029"/>
                </a:cubicBezTo>
                <a:cubicBezTo>
                  <a:pt x="4091" y="5025"/>
                  <a:pt x="4087" y="5024"/>
                  <a:pt x="4084" y="5024"/>
                </a:cubicBezTo>
                <a:cubicBezTo>
                  <a:pt x="4074" y="5024"/>
                  <a:pt x="4066" y="5037"/>
                  <a:pt x="4066" y="5058"/>
                </a:cubicBezTo>
                <a:lnTo>
                  <a:pt x="4066" y="5072"/>
                </a:lnTo>
                <a:lnTo>
                  <a:pt x="4066" y="5101"/>
                </a:lnTo>
                <a:cubicBezTo>
                  <a:pt x="4080" y="5130"/>
                  <a:pt x="4066" y="5173"/>
                  <a:pt x="4052" y="5187"/>
                </a:cubicBezTo>
                <a:lnTo>
                  <a:pt x="4080" y="5187"/>
                </a:lnTo>
                <a:lnTo>
                  <a:pt x="4095" y="5202"/>
                </a:lnTo>
                <a:cubicBezTo>
                  <a:pt x="4102" y="5209"/>
                  <a:pt x="4113" y="5216"/>
                  <a:pt x="4124" y="5216"/>
                </a:cubicBezTo>
                <a:cubicBezTo>
                  <a:pt x="4134" y="5216"/>
                  <a:pt x="4145" y="5209"/>
                  <a:pt x="4152" y="5187"/>
                </a:cubicBezTo>
                <a:cubicBezTo>
                  <a:pt x="4159" y="5173"/>
                  <a:pt x="4170" y="5166"/>
                  <a:pt x="4179" y="5166"/>
                </a:cubicBezTo>
                <a:cubicBezTo>
                  <a:pt x="4188" y="5166"/>
                  <a:pt x="4195" y="5173"/>
                  <a:pt x="4195" y="5187"/>
                </a:cubicBezTo>
                <a:lnTo>
                  <a:pt x="4210" y="5259"/>
                </a:lnTo>
                <a:cubicBezTo>
                  <a:pt x="4238" y="5230"/>
                  <a:pt x="4282" y="5216"/>
                  <a:pt x="4310" y="5187"/>
                </a:cubicBezTo>
                <a:lnTo>
                  <a:pt x="4325" y="5202"/>
                </a:lnTo>
                <a:cubicBezTo>
                  <a:pt x="4339" y="5202"/>
                  <a:pt x="4353" y="5245"/>
                  <a:pt x="4368" y="5273"/>
                </a:cubicBezTo>
                <a:cubicBezTo>
                  <a:pt x="4368" y="5274"/>
                  <a:pt x="4368" y="5275"/>
                  <a:pt x="4369" y="5275"/>
                </a:cubicBezTo>
                <a:cubicBezTo>
                  <a:pt x="4375" y="5275"/>
                  <a:pt x="4427" y="5185"/>
                  <a:pt x="4454" y="5159"/>
                </a:cubicBezTo>
                <a:cubicBezTo>
                  <a:pt x="4483" y="5130"/>
                  <a:pt x="4483" y="5087"/>
                  <a:pt x="4468" y="5087"/>
                </a:cubicBezTo>
                <a:cubicBezTo>
                  <a:pt x="4454" y="5087"/>
                  <a:pt x="4425" y="5058"/>
                  <a:pt x="4411" y="5044"/>
                </a:cubicBezTo>
                <a:lnTo>
                  <a:pt x="4411" y="5015"/>
                </a:lnTo>
                <a:lnTo>
                  <a:pt x="4411" y="5000"/>
                </a:lnTo>
                <a:cubicBezTo>
                  <a:pt x="4415" y="4992"/>
                  <a:pt x="4423" y="4989"/>
                  <a:pt x="4432" y="4989"/>
                </a:cubicBezTo>
                <a:cubicBezTo>
                  <a:pt x="4455" y="4989"/>
                  <a:pt x="4487" y="5009"/>
                  <a:pt x="4497" y="5029"/>
                </a:cubicBezTo>
                <a:cubicBezTo>
                  <a:pt x="4499" y="5031"/>
                  <a:pt x="4501" y="5031"/>
                  <a:pt x="4503" y="5031"/>
                </a:cubicBezTo>
                <a:cubicBezTo>
                  <a:pt x="4520" y="5031"/>
                  <a:pt x="4556" y="4983"/>
                  <a:pt x="4569" y="4957"/>
                </a:cubicBezTo>
                <a:cubicBezTo>
                  <a:pt x="4569" y="4955"/>
                  <a:pt x="4569" y="4954"/>
                  <a:pt x="4569" y="4954"/>
                </a:cubicBezTo>
                <a:lnTo>
                  <a:pt x="4569" y="4954"/>
                </a:lnTo>
                <a:cubicBezTo>
                  <a:pt x="4573" y="4954"/>
                  <a:pt x="4595" y="5089"/>
                  <a:pt x="4569" y="5115"/>
                </a:cubicBezTo>
                <a:cubicBezTo>
                  <a:pt x="4533" y="5151"/>
                  <a:pt x="4537" y="5177"/>
                  <a:pt x="4563" y="5177"/>
                </a:cubicBezTo>
                <a:cubicBezTo>
                  <a:pt x="4569" y="5177"/>
                  <a:pt x="4576" y="5175"/>
                  <a:pt x="4583" y="5173"/>
                </a:cubicBezTo>
                <a:lnTo>
                  <a:pt x="4670" y="5173"/>
                </a:lnTo>
                <a:cubicBezTo>
                  <a:pt x="4673" y="5174"/>
                  <a:pt x="4677" y="5174"/>
                  <a:pt x="4680" y="5174"/>
                </a:cubicBezTo>
                <a:cubicBezTo>
                  <a:pt x="4729" y="5174"/>
                  <a:pt x="4740" y="5084"/>
                  <a:pt x="4727" y="5044"/>
                </a:cubicBezTo>
                <a:cubicBezTo>
                  <a:pt x="4713" y="5015"/>
                  <a:pt x="4713" y="4943"/>
                  <a:pt x="4698" y="4929"/>
                </a:cubicBezTo>
                <a:cubicBezTo>
                  <a:pt x="4698" y="4914"/>
                  <a:pt x="4684" y="4828"/>
                  <a:pt x="4698" y="4828"/>
                </a:cubicBezTo>
                <a:cubicBezTo>
                  <a:pt x="4698" y="4814"/>
                  <a:pt x="4698" y="4756"/>
                  <a:pt x="4684" y="4727"/>
                </a:cubicBezTo>
                <a:cubicBezTo>
                  <a:pt x="4684" y="4713"/>
                  <a:pt x="4670" y="4684"/>
                  <a:pt x="4670" y="4684"/>
                </a:cubicBezTo>
                <a:lnTo>
                  <a:pt x="4684" y="4670"/>
                </a:lnTo>
                <a:lnTo>
                  <a:pt x="4698" y="4656"/>
                </a:lnTo>
                <a:cubicBezTo>
                  <a:pt x="4709" y="4650"/>
                  <a:pt x="4717" y="4647"/>
                  <a:pt x="4725" y="4647"/>
                </a:cubicBezTo>
                <a:cubicBezTo>
                  <a:pt x="4737" y="4647"/>
                  <a:pt x="4747" y="4657"/>
                  <a:pt x="4756" y="4684"/>
                </a:cubicBezTo>
                <a:lnTo>
                  <a:pt x="4741" y="4713"/>
                </a:lnTo>
                <a:lnTo>
                  <a:pt x="4741" y="4742"/>
                </a:lnTo>
                <a:cubicBezTo>
                  <a:pt x="4756" y="4771"/>
                  <a:pt x="4770" y="4799"/>
                  <a:pt x="4784" y="4799"/>
                </a:cubicBezTo>
                <a:lnTo>
                  <a:pt x="4799" y="4799"/>
                </a:lnTo>
                <a:cubicBezTo>
                  <a:pt x="4828" y="4799"/>
                  <a:pt x="4842" y="4814"/>
                  <a:pt x="4842" y="4828"/>
                </a:cubicBezTo>
                <a:cubicBezTo>
                  <a:pt x="4832" y="4838"/>
                  <a:pt x="4836" y="4848"/>
                  <a:pt x="4849" y="4848"/>
                </a:cubicBezTo>
                <a:cubicBezTo>
                  <a:pt x="4855" y="4848"/>
                  <a:pt x="4862" y="4847"/>
                  <a:pt x="4871" y="4842"/>
                </a:cubicBezTo>
                <a:lnTo>
                  <a:pt x="4871" y="4886"/>
                </a:lnTo>
                <a:cubicBezTo>
                  <a:pt x="4871" y="4900"/>
                  <a:pt x="4871" y="4914"/>
                  <a:pt x="4871" y="4914"/>
                </a:cubicBezTo>
                <a:lnTo>
                  <a:pt x="4885" y="4943"/>
                </a:lnTo>
                <a:cubicBezTo>
                  <a:pt x="4899" y="4950"/>
                  <a:pt x="4914" y="4954"/>
                  <a:pt x="4926" y="4954"/>
                </a:cubicBezTo>
                <a:cubicBezTo>
                  <a:pt x="4939" y="4954"/>
                  <a:pt x="4950" y="4950"/>
                  <a:pt x="4957" y="4943"/>
                </a:cubicBezTo>
                <a:cubicBezTo>
                  <a:pt x="4971" y="4929"/>
                  <a:pt x="4942" y="4857"/>
                  <a:pt x="4928" y="4842"/>
                </a:cubicBezTo>
                <a:cubicBezTo>
                  <a:pt x="4914" y="4814"/>
                  <a:pt x="4957" y="4799"/>
                  <a:pt x="4971" y="4799"/>
                </a:cubicBezTo>
                <a:cubicBezTo>
                  <a:pt x="4974" y="4802"/>
                  <a:pt x="4978" y="4803"/>
                  <a:pt x="4982" y="4803"/>
                </a:cubicBezTo>
                <a:cubicBezTo>
                  <a:pt x="5001" y="4803"/>
                  <a:pt x="5031" y="4782"/>
                  <a:pt x="5043" y="4771"/>
                </a:cubicBezTo>
                <a:cubicBezTo>
                  <a:pt x="5043" y="4742"/>
                  <a:pt x="5072" y="4727"/>
                  <a:pt x="5086" y="4699"/>
                </a:cubicBezTo>
                <a:lnTo>
                  <a:pt x="5101" y="4684"/>
                </a:lnTo>
                <a:cubicBezTo>
                  <a:pt x="5115" y="4656"/>
                  <a:pt x="5057" y="4641"/>
                  <a:pt x="5101" y="4627"/>
                </a:cubicBezTo>
                <a:lnTo>
                  <a:pt x="5129" y="4613"/>
                </a:lnTo>
                <a:cubicBezTo>
                  <a:pt x="5144" y="4641"/>
                  <a:pt x="5244" y="4670"/>
                  <a:pt x="5273" y="4699"/>
                </a:cubicBezTo>
                <a:cubicBezTo>
                  <a:pt x="5302" y="4713"/>
                  <a:pt x="5330" y="4727"/>
                  <a:pt x="5359" y="4727"/>
                </a:cubicBezTo>
                <a:lnTo>
                  <a:pt x="5359" y="4670"/>
                </a:lnTo>
                <a:lnTo>
                  <a:pt x="5374" y="4641"/>
                </a:lnTo>
                <a:cubicBezTo>
                  <a:pt x="5388" y="4634"/>
                  <a:pt x="5409" y="4631"/>
                  <a:pt x="5427" y="4631"/>
                </a:cubicBezTo>
                <a:cubicBezTo>
                  <a:pt x="5445" y="4631"/>
                  <a:pt x="5460" y="4634"/>
                  <a:pt x="5460" y="4641"/>
                </a:cubicBezTo>
                <a:cubicBezTo>
                  <a:pt x="5445" y="4656"/>
                  <a:pt x="5460" y="4684"/>
                  <a:pt x="5460" y="4684"/>
                </a:cubicBezTo>
                <a:lnTo>
                  <a:pt x="5417" y="4684"/>
                </a:lnTo>
                <a:lnTo>
                  <a:pt x="5402" y="4699"/>
                </a:lnTo>
                <a:cubicBezTo>
                  <a:pt x="5375" y="4754"/>
                  <a:pt x="5365" y="4780"/>
                  <a:pt x="5342" y="4780"/>
                </a:cubicBezTo>
                <a:cubicBezTo>
                  <a:pt x="5330" y="4780"/>
                  <a:pt x="5313" y="4772"/>
                  <a:pt x="5287" y="4756"/>
                </a:cubicBezTo>
                <a:lnTo>
                  <a:pt x="5259" y="4727"/>
                </a:lnTo>
                <a:lnTo>
                  <a:pt x="5259" y="4727"/>
                </a:lnTo>
                <a:cubicBezTo>
                  <a:pt x="5244" y="4756"/>
                  <a:pt x="5316" y="4828"/>
                  <a:pt x="5345" y="4828"/>
                </a:cubicBezTo>
                <a:cubicBezTo>
                  <a:pt x="5374" y="4842"/>
                  <a:pt x="5388" y="4886"/>
                  <a:pt x="5388" y="4943"/>
                </a:cubicBezTo>
                <a:lnTo>
                  <a:pt x="5374" y="4986"/>
                </a:lnTo>
                <a:cubicBezTo>
                  <a:pt x="5374" y="5000"/>
                  <a:pt x="5359" y="5015"/>
                  <a:pt x="5359" y="5015"/>
                </a:cubicBezTo>
                <a:cubicBezTo>
                  <a:pt x="5345" y="5015"/>
                  <a:pt x="5345" y="5000"/>
                  <a:pt x="5330" y="4986"/>
                </a:cubicBezTo>
                <a:lnTo>
                  <a:pt x="5330" y="4972"/>
                </a:lnTo>
                <a:cubicBezTo>
                  <a:pt x="5316" y="4943"/>
                  <a:pt x="5244" y="4943"/>
                  <a:pt x="5244" y="4900"/>
                </a:cubicBezTo>
                <a:cubicBezTo>
                  <a:pt x="5241" y="4893"/>
                  <a:pt x="5237" y="4890"/>
                  <a:pt x="5234" y="4890"/>
                </a:cubicBezTo>
                <a:cubicBezTo>
                  <a:pt x="5224" y="4890"/>
                  <a:pt x="5215" y="4918"/>
                  <a:pt x="5215" y="4929"/>
                </a:cubicBezTo>
                <a:cubicBezTo>
                  <a:pt x="5215" y="4943"/>
                  <a:pt x="5158" y="4943"/>
                  <a:pt x="5144" y="4943"/>
                </a:cubicBezTo>
                <a:cubicBezTo>
                  <a:pt x="5115" y="4943"/>
                  <a:pt x="5144" y="5000"/>
                  <a:pt x="5158" y="5015"/>
                </a:cubicBezTo>
                <a:cubicBezTo>
                  <a:pt x="5172" y="5029"/>
                  <a:pt x="5187" y="5044"/>
                  <a:pt x="5187" y="5058"/>
                </a:cubicBezTo>
                <a:cubicBezTo>
                  <a:pt x="5187" y="5058"/>
                  <a:pt x="5158" y="5087"/>
                  <a:pt x="5172" y="5101"/>
                </a:cubicBezTo>
                <a:cubicBezTo>
                  <a:pt x="5172" y="5115"/>
                  <a:pt x="5172" y="5144"/>
                  <a:pt x="5172" y="5159"/>
                </a:cubicBezTo>
                <a:cubicBezTo>
                  <a:pt x="5158" y="5159"/>
                  <a:pt x="5144" y="5130"/>
                  <a:pt x="5129" y="5101"/>
                </a:cubicBezTo>
                <a:cubicBezTo>
                  <a:pt x="5122" y="5094"/>
                  <a:pt x="5104" y="5090"/>
                  <a:pt x="5086" y="5090"/>
                </a:cubicBezTo>
                <a:cubicBezTo>
                  <a:pt x="5068" y="5090"/>
                  <a:pt x="5050" y="5094"/>
                  <a:pt x="5043" y="5101"/>
                </a:cubicBezTo>
                <a:cubicBezTo>
                  <a:pt x="5029" y="5101"/>
                  <a:pt x="5000" y="5159"/>
                  <a:pt x="5000" y="5173"/>
                </a:cubicBezTo>
                <a:cubicBezTo>
                  <a:pt x="4986" y="5202"/>
                  <a:pt x="5029" y="5245"/>
                  <a:pt x="5043" y="5245"/>
                </a:cubicBezTo>
                <a:cubicBezTo>
                  <a:pt x="5057" y="5259"/>
                  <a:pt x="5043" y="5288"/>
                  <a:pt x="5029" y="5317"/>
                </a:cubicBezTo>
                <a:lnTo>
                  <a:pt x="5014" y="5317"/>
                </a:lnTo>
                <a:cubicBezTo>
                  <a:pt x="5014" y="5317"/>
                  <a:pt x="5000" y="5302"/>
                  <a:pt x="4986" y="5288"/>
                </a:cubicBezTo>
                <a:lnTo>
                  <a:pt x="4971" y="5273"/>
                </a:lnTo>
                <a:cubicBezTo>
                  <a:pt x="4957" y="5273"/>
                  <a:pt x="4928" y="5302"/>
                  <a:pt x="4914" y="5302"/>
                </a:cubicBezTo>
                <a:cubicBezTo>
                  <a:pt x="4914" y="5317"/>
                  <a:pt x="4856" y="5317"/>
                  <a:pt x="4842" y="5345"/>
                </a:cubicBezTo>
                <a:cubicBezTo>
                  <a:pt x="4842" y="5350"/>
                  <a:pt x="4839" y="5352"/>
                  <a:pt x="4834" y="5352"/>
                </a:cubicBezTo>
                <a:cubicBezTo>
                  <a:pt x="4826" y="5352"/>
                  <a:pt x="4813" y="5345"/>
                  <a:pt x="4813" y="5345"/>
                </a:cubicBezTo>
                <a:cubicBezTo>
                  <a:pt x="4799" y="5331"/>
                  <a:pt x="4770" y="5317"/>
                  <a:pt x="4756" y="5317"/>
                </a:cubicBezTo>
                <a:lnTo>
                  <a:pt x="4713" y="5317"/>
                </a:lnTo>
                <a:cubicBezTo>
                  <a:pt x="4710" y="5315"/>
                  <a:pt x="4708" y="5315"/>
                  <a:pt x="4706" y="5315"/>
                </a:cubicBezTo>
                <a:cubicBezTo>
                  <a:pt x="4686" y="5315"/>
                  <a:pt x="4700" y="5375"/>
                  <a:pt x="4713" y="5388"/>
                </a:cubicBezTo>
                <a:cubicBezTo>
                  <a:pt x="4727" y="5403"/>
                  <a:pt x="4756" y="5417"/>
                  <a:pt x="4784" y="5417"/>
                </a:cubicBezTo>
                <a:lnTo>
                  <a:pt x="4799" y="5417"/>
                </a:lnTo>
                <a:cubicBezTo>
                  <a:pt x="4799" y="5417"/>
                  <a:pt x="4799" y="5431"/>
                  <a:pt x="4799" y="5431"/>
                </a:cubicBezTo>
                <a:lnTo>
                  <a:pt x="4799" y="5446"/>
                </a:lnTo>
                <a:cubicBezTo>
                  <a:pt x="4799" y="5453"/>
                  <a:pt x="4774" y="5457"/>
                  <a:pt x="4745" y="5457"/>
                </a:cubicBezTo>
                <a:cubicBezTo>
                  <a:pt x="4716" y="5457"/>
                  <a:pt x="4684" y="5453"/>
                  <a:pt x="4670" y="5446"/>
                </a:cubicBezTo>
                <a:cubicBezTo>
                  <a:pt x="4641" y="5431"/>
                  <a:pt x="4555" y="5388"/>
                  <a:pt x="4540" y="5374"/>
                </a:cubicBezTo>
                <a:cubicBezTo>
                  <a:pt x="4511" y="5360"/>
                  <a:pt x="4468" y="5302"/>
                  <a:pt x="4454" y="5273"/>
                </a:cubicBezTo>
                <a:cubicBezTo>
                  <a:pt x="4454" y="5270"/>
                  <a:pt x="4453" y="5268"/>
                  <a:pt x="4452" y="5268"/>
                </a:cubicBezTo>
                <a:cubicBezTo>
                  <a:pt x="4448" y="5268"/>
                  <a:pt x="4440" y="5284"/>
                  <a:pt x="4440" y="5317"/>
                </a:cubicBezTo>
                <a:lnTo>
                  <a:pt x="4440" y="5345"/>
                </a:lnTo>
                <a:lnTo>
                  <a:pt x="4440" y="5374"/>
                </a:lnTo>
                <a:cubicBezTo>
                  <a:pt x="4411" y="5388"/>
                  <a:pt x="4397" y="5403"/>
                  <a:pt x="4397" y="5417"/>
                </a:cubicBezTo>
                <a:cubicBezTo>
                  <a:pt x="4411" y="5431"/>
                  <a:pt x="4353" y="5489"/>
                  <a:pt x="4325" y="5518"/>
                </a:cubicBezTo>
                <a:cubicBezTo>
                  <a:pt x="4313" y="5524"/>
                  <a:pt x="4303" y="5527"/>
                  <a:pt x="4295" y="5527"/>
                </a:cubicBezTo>
                <a:cubicBezTo>
                  <a:pt x="4284" y="5527"/>
                  <a:pt x="4276" y="5520"/>
                  <a:pt x="4267" y="5503"/>
                </a:cubicBezTo>
                <a:lnTo>
                  <a:pt x="4282" y="5489"/>
                </a:lnTo>
                <a:cubicBezTo>
                  <a:pt x="4296" y="5417"/>
                  <a:pt x="4282" y="5388"/>
                  <a:pt x="4238" y="5388"/>
                </a:cubicBezTo>
                <a:lnTo>
                  <a:pt x="4210" y="5374"/>
                </a:lnTo>
                <a:lnTo>
                  <a:pt x="4124" y="5374"/>
                </a:lnTo>
                <a:lnTo>
                  <a:pt x="4109" y="5360"/>
                </a:lnTo>
                <a:lnTo>
                  <a:pt x="4095" y="5360"/>
                </a:lnTo>
                <a:cubicBezTo>
                  <a:pt x="4095" y="5360"/>
                  <a:pt x="4052" y="5331"/>
                  <a:pt x="4037" y="5317"/>
                </a:cubicBezTo>
                <a:cubicBezTo>
                  <a:pt x="4035" y="5314"/>
                  <a:pt x="4032" y="5313"/>
                  <a:pt x="4031" y="5313"/>
                </a:cubicBezTo>
                <a:cubicBezTo>
                  <a:pt x="4023" y="5313"/>
                  <a:pt x="4023" y="5334"/>
                  <a:pt x="4023" y="5345"/>
                </a:cubicBezTo>
                <a:cubicBezTo>
                  <a:pt x="4037" y="5360"/>
                  <a:pt x="3966" y="5403"/>
                  <a:pt x="3951" y="5431"/>
                </a:cubicBezTo>
                <a:cubicBezTo>
                  <a:pt x="3922" y="5446"/>
                  <a:pt x="3894" y="5446"/>
                  <a:pt x="3894" y="5446"/>
                </a:cubicBezTo>
                <a:cubicBezTo>
                  <a:pt x="3879" y="5431"/>
                  <a:pt x="3908" y="5417"/>
                  <a:pt x="3908" y="5403"/>
                </a:cubicBezTo>
                <a:cubicBezTo>
                  <a:pt x="3922" y="5403"/>
                  <a:pt x="3908" y="5388"/>
                  <a:pt x="3908" y="5388"/>
                </a:cubicBezTo>
                <a:cubicBezTo>
                  <a:pt x="3894" y="5388"/>
                  <a:pt x="3851" y="5374"/>
                  <a:pt x="3836" y="5374"/>
                </a:cubicBezTo>
                <a:cubicBezTo>
                  <a:pt x="3833" y="5377"/>
                  <a:pt x="3828" y="5378"/>
                  <a:pt x="3822" y="5378"/>
                </a:cubicBezTo>
                <a:cubicBezTo>
                  <a:pt x="3806" y="5378"/>
                  <a:pt x="3781" y="5370"/>
                  <a:pt x="3764" y="5370"/>
                </a:cubicBezTo>
                <a:cubicBezTo>
                  <a:pt x="3758" y="5370"/>
                  <a:pt x="3753" y="5371"/>
                  <a:pt x="3750" y="5374"/>
                </a:cubicBezTo>
                <a:lnTo>
                  <a:pt x="3664" y="5374"/>
                </a:lnTo>
                <a:lnTo>
                  <a:pt x="3649" y="5417"/>
                </a:lnTo>
                <a:lnTo>
                  <a:pt x="3649" y="5431"/>
                </a:lnTo>
                <a:cubicBezTo>
                  <a:pt x="3641" y="5448"/>
                  <a:pt x="3618" y="5455"/>
                  <a:pt x="3600" y="5455"/>
                </a:cubicBezTo>
                <a:cubicBezTo>
                  <a:pt x="3587" y="5455"/>
                  <a:pt x="3578" y="5452"/>
                  <a:pt x="3578" y="5446"/>
                </a:cubicBezTo>
                <a:cubicBezTo>
                  <a:pt x="3578" y="5441"/>
                  <a:pt x="3574" y="5439"/>
                  <a:pt x="3570" y="5439"/>
                </a:cubicBezTo>
                <a:cubicBezTo>
                  <a:pt x="3560" y="5439"/>
                  <a:pt x="3544" y="5446"/>
                  <a:pt x="3534" y="5446"/>
                </a:cubicBezTo>
                <a:cubicBezTo>
                  <a:pt x="3520" y="5460"/>
                  <a:pt x="3463" y="5503"/>
                  <a:pt x="3477" y="5518"/>
                </a:cubicBezTo>
                <a:cubicBezTo>
                  <a:pt x="3491" y="5532"/>
                  <a:pt x="3506" y="5561"/>
                  <a:pt x="3506" y="5561"/>
                </a:cubicBezTo>
                <a:cubicBezTo>
                  <a:pt x="3513" y="5554"/>
                  <a:pt x="3538" y="5550"/>
                  <a:pt x="3561" y="5550"/>
                </a:cubicBezTo>
                <a:cubicBezTo>
                  <a:pt x="3585" y="5550"/>
                  <a:pt x="3606" y="5554"/>
                  <a:pt x="3606" y="5561"/>
                </a:cubicBezTo>
                <a:cubicBezTo>
                  <a:pt x="3621" y="5575"/>
                  <a:pt x="3592" y="5647"/>
                  <a:pt x="3592" y="5661"/>
                </a:cubicBezTo>
                <a:cubicBezTo>
                  <a:pt x="3606" y="5690"/>
                  <a:pt x="3549" y="5733"/>
                  <a:pt x="3534" y="5748"/>
                </a:cubicBezTo>
                <a:cubicBezTo>
                  <a:pt x="3530" y="5756"/>
                  <a:pt x="3524" y="5759"/>
                  <a:pt x="3516" y="5759"/>
                </a:cubicBezTo>
                <a:cubicBezTo>
                  <a:pt x="3499" y="5759"/>
                  <a:pt x="3477" y="5739"/>
                  <a:pt x="3477" y="5719"/>
                </a:cubicBezTo>
                <a:cubicBezTo>
                  <a:pt x="3463" y="5704"/>
                  <a:pt x="3463" y="5647"/>
                  <a:pt x="3477" y="5618"/>
                </a:cubicBezTo>
                <a:cubicBezTo>
                  <a:pt x="3491" y="5604"/>
                  <a:pt x="3534" y="5575"/>
                  <a:pt x="3534" y="5575"/>
                </a:cubicBezTo>
                <a:cubicBezTo>
                  <a:pt x="3534" y="5568"/>
                  <a:pt x="3506" y="5568"/>
                  <a:pt x="3475" y="5568"/>
                </a:cubicBezTo>
                <a:cubicBezTo>
                  <a:pt x="3445" y="5568"/>
                  <a:pt x="3412" y="5568"/>
                  <a:pt x="3405" y="5561"/>
                </a:cubicBezTo>
                <a:cubicBezTo>
                  <a:pt x="3391" y="5561"/>
                  <a:pt x="3391" y="5546"/>
                  <a:pt x="3405" y="5532"/>
                </a:cubicBezTo>
                <a:lnTo>
                  <a:pt x="3420" y="5532"/>
                </a:lnTo>
                <a:cubicBezTo>
                  <a:pt x="3434" y="5518"/>
                  <a:pt x="3434" y="5489"/>
                  <a:pt x="3420" y="5475"/>
                </a:cubicBezTo>
                <a:lnTo>
                  <a:pt x="3391" y="5475"/>
                </a:lnTo>
                <a:cubicBezTo>
                  <a:pt x="3348" y="5489"/>
                  <a:pt x="3290" y="5489"/>
                  <a:pt x="3290" y="5489"/>
                </a:cubicBezTo>
                <a:cubicBezTo>
                  <a:pt x="3276" y="5489"/>
                  <a:pt x="3218" y="5503"/>
                  <a:pt x="3204" y="5518"/>
                </a:cubicBezTo>
                <a:cubicBezTo>
                  <a:pt x="3175" y="5518"/>
                  <a:pt x="3204" y="5561"/>
                  <a:pt x="3204" y="5575"/>
                </a:cubicBezTo>
                <a:cubicBezTo>
                  <a:pt x="3218" y="5590"/>
                  <a:pt x="3190" y="5590"/>
                  <a:pt x="3161" y="5604"/>
                </a:cubicBezTo>
                <a:cubicBezTo>
                  <a:pt x="3147" y="5604"/>
                  <a:pt x="3161" y="5661"/>
                  <a:pt x="3175" y="5690"/>
                </a:cubicBezTo>
                <a:cubicBezTo>
                  <a:pt x="3177" y="5691"/>
                  <a:pt x="3178" y="5692"/>
                  <a:pt x="3180" y="5692"/>
                </a:cubicBezTo>
                <a:cubicBezTo>
                  <a:pt x="3196" y="5692"/>
                  <a:pt x="3228" y="5645"/>
                  <a:pt x="3253" y="5645"/>
                </a:cubicBezTo>
                <a:cubicBezTo>
                  <a:pt x="3256" y="5645"/>
                  <a:pt x="3259" y="5646"/>
                  <a:pt x="3262" y="5647"/>
                </a:cubicBezTo>
                <a:cubicBezTo>
                  <a:pt x="3290" y="5647"/>
                  <a:pt x="3290" y="5776"/>
                  <a:pt x="3276" y="5805"/>
                </a:cubicBezTo>
                <a:cubicBezTo>
                  <a:pt x="3247" y="5848"/>
                  <a:pt x="3262" y="5891"/>
                  <a:pt x="3262" y="5906"/>
                </a:cubicBezTo>
                <a:cubicBezTo>
                  <a:pt x="3276" y="5906"/>
                  <a:pt x="3276" y="5920"/>
                  <a:pt x="3276" y="5920"/>
                </a:cubicBezTo>
                <a:cubicBezTo>
                  <a:pt x="3276" y="5934"/>
                  <a:pt x="3247" y="5934"/>
                  <a:pt x="3233" y="5934"/>
                </a:cubicBezTo>
                <a:cubicBezTo>
                  <a:pt x="3218" y="5934"/>
                  <a:pt x="3218" y="5891"/>
                  <a:pt x="3218" y="5848"/>
                </a:cubicBezTo>
                <a:lnTo>
                  <a:pt x="3204" y="5834"/>
                </a:lnTo>
                <a:cubicBezTo>
                  <a:pt x="3204" y="5805"/>
                  <a:pt x="3175" y="5791"/>
                  <a:pt x="3147" y="5776"/>
                </a:cubicBezTo>
                <a:lnTo>
                  <a:pt x="3132" y="5748"/>
                </a:lnTo>
                <a:cubicBezTo>
                  <a:pt x="3128" y="5743"/>
                  <a:pt x="3123" y="5742"/>
                  <a:pt x="3117" y="5742"/>
                </a:cubicBezTo>
                <a:cubicBezTo>
                  <a:pt x="3103" y="5742"/>
                  <a:pt x="3089" y="5752"/>
                  <a:pt x="3089" y="5762"/>
                </a:cubicBezTo>
                <a:cubicBezTo>
                  <a:pt x="3089" y="5762"/>
                  <a:pt x="2974" y="5776"/>
                  <a:pt x="2960" y="5791"/>
                </a:cubicBezTo>
                <a:cubicBezTo>
                  <a:pt x="2945" y="5819"/>
                  <a:pt x="2945" y="5834"/>
                  <a:pt x="2945" y="5834"/>
                </a:cubicBezTo>
                <a:lnTo>
                  <a:pt x="2960" y="5834"/>
                </a:lnTo>
                <a:lnTo>
                  <a:pt x="2960" y="5848"/>
                </a:lnTo>
                <a:cubicBezTo>
                  <a:pt x="2974" y="5848"/>
                  <a:pt x="2974" y="5862"/>
                  <a:pt x="2945" y="5877"/>
                </a:cubicBezTo>
                <a:lnTo>
                  <a:pt x="2931" y="5862"/>
                </a:lnTo>
                <a:cubicBezTo>
                  <a:pt x="2931" y="5862"/>
                  <a:pt x="2917" y="5848"/>
                  <a:pt x="2917" y="5848"/>
                </a:cubicBezTo>
                <a:cubicBezTo>
                  <a:pt x="2917" y="5810"/>
                  <a:pt x="2904" y="5803"/>
                  <a:pt x="2887" y="5803"/>
                </a:cubicBezTo>
                <a:cubicBezTo>
                  <a:pt x="2878" y="5803"/>
                  <a:pt x="2869" y="5805"/>
                  <a:pt x="2859" y="5805"/>
                </a:cubicBezTo>
                <a:cubicBezTo>
                  <a:pt x="2845" y="5805"/>
                  <a:pt x="2831" y="5805"/>
                  <a:pt x="2816" y="5848"/>
                </a:cubicBezTo>
                <a:lnTo>
                  <a:pt x="2816" y="5891"/>
                </a:lnTo>
                <a:cubicBezTo>
                  <a:pt x="2787" y="5920"/>
                  <a:pt x="2773" y="5977"/>
                  <a:pt x="2773" y="5992"/>
                </a:cubicBezTo>
                <a:cubicBezTo>
                  <a:pt x="2773" y="6006"/>
                  <a:pt x="2744" y="6021"/>
                  <a:pt x="2716" y="6021"/>
                </a:cubicBezTo>
                <a:lnTo>
                  <a:pt x="2687" y="6035"/>
                </a:lnTo>
                <a:cubicBezTo>
                  <a:pt x="2674" y="6047"/>
                  <a:pt x="2673" y="6081"/>
                  <a:pt x="2654" y="6081"/>
                </a:cubicBezTo>
                <a:cubicBezTo>
                  <a:pt x="2651" y="6081"/>
                  <a:pt x="2648" y="6080"/>
                  <a:pt x="2644" y="6078"/>
                </a:cubicBezTo>
                <a:lnTo>
                  <a:pt x="2629" y="6078"/>
                </a:lnTo>
                <a:cubicBezTo>
                  <a:pt x="2628" y="6079"/>
                  <a:pt x="2627" y="6080"/>
                  <a:pt x="2625" y="6080"/>
                </a:cubicBezTo>
                <a:cubicBezTo>
                  <a:pt x="2613" y="6080"/>
                  <a:pt x="2602" y="6021"/>
                  <a:pt x="2615" y="6021"/>
                </a:cubicBezTo>
                <a:cubicBezTo>
                  <a:pt x="2638" y="6009"/>
                  <a:pt x="2614" y="5988"/>
                  <a:pt x="2597" y="5988"/>
                </a:cubicBezTo>
                <a:cubicBezTo>
                  <a:pt x="2593" y="5988"/>
                  <a:pt x="2589" y="5989"/>
                  <a:pt x="2586" y="5992"/>
                </a:cubicBezTo>
                <a:cubicBezTo>
                  <a:pt x="2584" y="5994"/>
                  <a:pt x="2582" y="5995"/>
                  <a:pt x="2580" y="5995"/>
                </a:cubicBezTo>
                <a:cubicBezTo>
                  <a:pt x="2572" y="5995"/>
                  <a:pt x="2572" y="5968"/>
                  <a:pt x="2572" y="5920"/>
                </a:cubicBezTo>
                <a:lnTo>
                  <a:pt x="2529" y="5949"/>
                </a:lnTo>
                <a:lnTo>
                  <a:pt x="2486" y="5963"/>
                </a:lnTo>
                <a:cubicBezTo>
                  <a:pt x="2477" y="5955"/>
                  <a:pt x="2471" y="5951"/>
                  <a:pt x="2467" y="5951"/>
                </a:cubicBezTo>
                <a:cubicBezTo>
                  <a:pt x="2458" y="5951"/>
                  <a:pt x="2461" y="5971"/>
                  <a:pt x="2471" y="5992"/>
                </a:cubicBezTo>
                <a:cubicBezTo>
                  <a:pt x="2471" y="6021"/>
                  <a:pt x="2457" y="6064"/>
                  <a:pt x="2443" y="6092"/>
                </a:cubicBezTo>
                <a:lnTo>
                  <a:pt x="2414" y="6107"/>
                </a:lnTo>
                <a:lnTo>
                  <a:pt x="2399" y="6135"/>
                </a:lnTo>
                <a:cubicBezTo>
                  <a:pt x="2379" y="6125"/>
                  <a:pt x="2344" y="6115"/>
                  <a:pt x="2311" y="6115"/>
                </a:cubicBezTo>
                <a:cubicBezTo>
                  <a:pt x="2297" y="6115"/>
                  <a:pt x="2283" y="6117"/>
                  <a:pt x="2270" y="6121"/>
                </a:cubicBezTo>
                <a:lnTo>
                  <a:pt x="2241" y="6135"/>
                </a:lnTo>
                <a:lnTo>
                  <a:pt x="2213" y="6150"/>
                </a:lnTo>
                <a:cubicBezTo>
                  <a:pt x="2184" y="6164"/>
                  <a:pt x="2155" y="6193"/>
                  <a:pt x="2141" y="6207"/>
                </a:cubicBezTo>
                <a:lnTo>
                  <a:pt x="2127" y="6222"/>
                </a:lnTo>
                <a:lnTo>
                  <a:pt x="2127" y="6236"/>
                </a:lnTo>
                <a:cubicBezTo>
                  <a:pt x="2112" y="6250"/>
                  <a:pt x="2083" y="6279"/>
                  <a:pt x="2055" y="6294"/>
                </a:cubicBezTo>
                <a:lnTo>
                  <a:pt x="2055" y="6337"/>
                </a:lnTo>
                <a:cubicBezTo>
                  <a:pt x="2055" y="6337"/>
                  <a:pt x="2036" y="6355"/>
                  <a:pt x="2029" y="6355"/>
                </a:cubicBezTo>
                <a:cubicBezTo>
                  <a:pt x="2027" y="6355"/>
                  <a:pt x="2026" y="6354"/>
                  <a:pt x="2026" y="6351"/>
                </a:cubicBezTo>
                <a:cubicBezTo>
                  <a:pt x="2012" y="6337"/>
                  <a:pt x="2012" y="6322"/>
                  <a:pt x="1997" y="6294"/>
                </a:cubicBezTo>
                <a:lnTo>
                  <a:pt x="1997" y="6279"/>
                </a:lnTo>
                <a:cubicBezTo>
                  <a:pt x="1997" y="6265"/>
                  <a:pt x="1972" y="6258"/>
                  <a:pt x="1947" y="6258"/>
                </a:cubicBezTo>
                <a:cubicBezTo>
                  <a:pt x="1922" y="6258"/>
                  <a:pt x="1897" y="6265"/>
                  <a:pt x="1897" y="6279"/>
                </a:cubicBezTo>
                <a:cubicBezTo>
                  <a:pt x="1882" y="6294"/>
                  <a:pt x="1882" y="6322"/>
                  <a:pt x="1897" y="6322"/>
                </a:cubicBezTo>
                <a:cubicBezTo>
                  <a:pt x="1897" y="6322"/>
                  <a:pt x="1925" y="6308"/>
                  <a:pt x="1983" y="6294"/>
                </a:cubicBezTo>
                <a:lnTo>
                  <a:pt x="1983" y="6294"/>
                </a:lnTo>
                <a:lnTo>
                  <a:pt x="1968" y="6394"/>
                </a:lnTo>
                <a:lnTo>
                  <a:pt x="1968" y="6423"/>
                </a:lnTo>
                <a:cubicBezTo>
                  <a:pt x="1968" y="6446"/>
                  <a:pt x="1978" y="6470"/>
                  <a:pt x="1989" y="6470"/>
                </a:cubicBezTo>
                <a:cubicBezTo>
                  <a:pt x="1992" y="6470"/>
                  <a:pt x="1995" y="6469"/>
                  <a:pt x="1997" y="6466"/>
                </a:cubicBezTo>
                <a:lnTo>
                  <a:pt x="2026" y="6466"/>
                </a:lnTo>
                <a:cubicBezTo>
                  <a:pt x="2040" y="6466"/>
                  <a:pt x="2055" y="6437"/>
                  <a:pt x="2055" y="6408"/>
                </a:cubicBezTo>
                <a:cubicBezTo>
                  <a:pt x="2069" y="6394"/>
                  <a:pt x="2112" y="6380"/>
                  <a:pt x="2127" y="6380"/>
                </a:cubicBezTo>
                <a:cubicBezTo>
                  <a:pt x="2141" y="6380"/>
                  <a:pt x="2141" y="6337"/>
                  <a:pt x="2127" y="6322"/>
                </a:cubicBezTo>
                <a:cubicBezTo>
                  <a:pt x="2127" y="6318"/>
                  <a:pt x="2130" y="6316"/>
                  <a:pt x="2136" y="6316"/>
                </a:cubicBezTo>
                <a:cubicBezTo>
                  <a:pt x="2149" y="6316"/>
                  <a:pt x="2174" y="6326"/>
                  <a:pt x="2184" y="6337"/>
                </a:cubicBezTo>
                <a:cubicBezTo>
                  <a:pt x="2198" y="6337"/>
                  <a:pt x="2198" y="6408"/>
                  <a:pt x="2198" y="6437"/>
                </a:cubicBezTo>
                <a:cubicBezTo>
                  <a:pt x="2198" y="6446"/>
                  <a:pt x="2209" y="6449"/>
                  <a:pt x="2225" y="6449"/>
                </a:cubicBezTo>
                <a:cubicBezTo>
                  <a:pt x="2264" y="6449"/>
                  <a:pt x="2332" y="6429"/>
                  <a:pt x="2342" y="6408"/>
                </a:cubicBezTo>
                <a:cubicBezTo>
                  <a:pt x="2371" y="6380"/>
                  <a:pt x="2342" y="6294"/>
                  <a:pt x="2328" y="6279"/>
                </a:cubicBezTo>
                <a:cubicBezTo>
                  <a:pt x="2299" y="6250"/>
                  <a:pt x="2356" y="6236"/>
                  <a:pt x="2356" y="6193"/>
                </a:cubicBezTo>
                <a:cubicBezTo>
                  <a:pt x="2356" y="6180"/>
                  <a:pt x="2356" y="6173"/>
                  <a:pt x="2358" y="6173"/>
                </a:cubicBezTo>
                <a:cubicBezTo>
                  <a:pt x="2359" y="6173"/>
                  <a:pt x="2363" y="6184"/>
                  <a:pt x="2371" y="6207"/>
                </a:cubicBezTo>
                <a:lnTo>
                  <a:pt x="2385" y="6222"/>
                </a:lnTo>
                <a:lnTo>
                  <a:pt x="2399" y="6236"/>
                </a:lnTo>
                <a:cubicBezTo>
                  <a:pt x="2428" y="6236"/>
                  <a:pt x="2428" y="6308"/>
                  <a:pt x="2428" y="6322"/>
                </a:cubicBezTo>
                <a:cubicBezTo>
                  <a:pt x="2428" y="6351"/>
                  <a:pt x="2471" y="6365"/>
                  <a:pt x="2486" y="6365"/>
                </a:cubicBezTo>
                <a:cubicBezTo>
                  <a:pt x="2500" y="6365"/>
                  <a:pt x="2558" y="6437"/>
                  <a:pt x="2572" y="6466"/>
                </a:cubicBezTo>
                <a:cubicBezTo>
                  <a:pt x="2572" y="6480"/>
                  <a:pt x="2572" y="6495"/>
                  <a:pt x="2586" y="6509"/>
                </a:cubicBezTo>
                <a:lnTo>
                  <a:pt x="2572" y="6509"/>
                </a:lnTo>
                <a:cubicBezTo>
                  <a:pt x="2543" y="6538"/>
                  <a:pt x="2514" y="6566"/>
                  <a:pt x="2514" y="6566"/>
                </a:cubicBezTo>
                <a:cubicBezTo>
                  <a:pt x="2500" y="6552"/>
                  <a:pt x="2471" y="6538"/>
                  <a:pt x="2428" y="6523"/>
                </a:cubicBezTo>
                <a:lnTo>
                  <a:pt x="2414" y="6538"/>
                </a:lnTo>
                <a:cubicBezTo>
                  <a:pt x="2409" y="6551"/>
                  <a:pt x="2402" y="6555"/>
                  <a:pt x="2394" y="6555"/>
                </a:cubicBezTo>
                <a:cubicBezTo>
                  <a:pt x="2384" y="6555"/>
                  <a:pt x="2372" y="6549"/>
                  <a:pt x="2362" y="6549"/>
                </a:cubicBezTo>
                <a:cubicBezTo>
                  <a:pt x="2354" y="6549"/>
                  <a:pt x="2346" y="6553"/>
                  <a:pt x="2342" y="6566"/>
                </a:cubicBezTo>
                <a:cubicBezTo>
                  <a:pt x="2333" y="6575"/>
                  <a:pt x="2314" y="6589"/>
                  <a:pt x="2297" y="6589"/>
                </a:cubicBezTo>
                <a:cubicBezTo>
                  <a:pt x="2286" y="6589"/>
                  <a:pt x="2276" y="6583"/>
                  <a:pt x="2270" y="6566"/>
                </a:cubicBezTo>
                <a:cubicBezTo>
                  <a:pt x="2270" y="6566"/>
                  <a:pt x="2241" y="6581"/>
                  <a:pt x="2241" y="6581"/>
                </a:cubicBezTo>
                <a:cubicBezTo>
                  <a:pt x="2241" y="6607"/>
                  <a:pt x="2238" y="6615"/>
                  <a:pt x="2233" y="6615"/>
                </a:cubicBezTo>
                <a:cubicBezTo>
                  <a:pt x="2225" y="6615"/>
                  <a:pt x="2214" y="6603"/>
                  <a:pt x="2198" y="6595"/>
                </a:cubicBezTo>
                <a:lnTo>
                  <a:pt x="2184" y="6595"/>
                </a:lnTo>
                <a:cubicBezTo>
                  <a:pt x="2161" y="6595"/>
                  <a:pt x="2083" y="6577"/>
                  <a:pt x="2038" y="6577"/>
                </a:cubicBezTo>
                <a:cubicBezTo>
                  <a:pt x="2027" y="6577"/>
                  <a:pt x="2017" y="6578"/>
                  <a:pt x="2012" y="6581"/>
                </a:cubicBezTo>
                <a:cubicBezTo>
                  <a:pt x="1983" y="6595"/>
                  <a:pt x="1954" y="6610"/>
                  <a:pt x="1940" y="6610"/>
                </a:cubicBezTo>
                <a:lnTo>
                  <a:pt x="1940" y="6681"/>
                </a:lnTo>
                <a:cubicBezTo>
                  <a:pt x="1897" y="6667"/>
                  <a:pt x="1868" y="6638"/>
                  <a:pt x="1854" y="6638"/>
                </a:cubicBezTo>
                <a:lnTo>
                  <a:pt x="1854" y="6667"/>
                </a:lnTo>
                <a:lnTo>
                  <a:pt x="1839" y="6667"/>
                </a:lnTo>
                <a:cubicBezTo>
                  <a:pt x="1839" y="6670"/>
                  <a:pt x="1838" y="6671"/>
                  <a:pt x="1836" y="6671"/>
                </a:cubicBezTo>
                <a:cubicBezTo>
                  <a:pt x="1830" y="6671"/>
                  <a:pt x="1817" y="6663"/>
                  <a:pt x="1807" y="6663"/>
                </a:cubicBezTo>
                <a:cubicBezTo>
                  <a:pt x="1803" y="6663"/>
                  <a:pt x="1799" y="6664"/>
                  <a:pt x="1796" y="6667"/>
                </a:cubicBezTo>
                <a:cubicBezTo>
                  <a:pt x="1782" y="6667"/>
                  <a:pt x="1739" y="6681"/>
                  <a:pt x="1724" y="6681"/>
                </a:cubicBezTo>
                <a:cubicBezTo>
                  <a:pt x="1723" y="6680"/>
                  <a:pt x="1721" y="6679"/>
                  <a:pt x="1719" y="6679"/>
                </a:cubicBezTo>
                <a:cubicBezTo>
                  <a:pt x="1704" y="6679"/>
                  <a:pt x="1680" y="6726"/>
                  <a:pt x="1667" y="6739"/>
                </a:cubicBezTo>
                <a:cubicBezTo>
                  <a:pt x="1667" y="6753"/>
                  <a:pt x="1660" y="6757"/>
                  <a:pt x="1651" y="6757"/>
                </a:cubicBezTo>
                <a:cubicBezTo>
                  <a:pt x="1642" y="6757"/>
                  <a:pt x="1631" y="6753"/>
                  <a:pt x="1624" y="6753"/>
                </a:cubicBezTo>
                <a:cubicBezTo>
                  <a:pt x="1624" y="6739"/>
                  <a:pt x="1581" y="6725"/>
                  <a:pt x="1566" y="6725"/>
                </a:cubicBezTo>
                <a:cubicBezTo>
                  <a:pt x="1541" y="6725"/>
                  <a:pt x="1526" y="6770"/>
                  <a:pt x="1514" y="6770"/>
                </a:cubicBezTo>
                <a:cubicBezTo>
                  <a:pt x="1512" y="6770"/>
                  <a:pt x="1510" y="6769"/>
                  <a:pt x="1509" y="6768"/>
                </a:cubicBezTo>
                <a:cubicBezTo>
                  <a:pt x="1494" y="6753"/>
                  <a:pt x="1451" y="6753"/>
                  <a:pt x="1437" y="6753"/>
                </a:cubicBezTo>
                <a:lnTo>
                  <a:pt x="1423" y="6782"/>
                </a:lnTo>
                <a:lnTo>
                  <a:pt x="1408" y="6811"/>
                </a:lnTo>
                <a:cubicBezTo>
                  <a:pt x="1404" y="6824"/>
                  <a:pt x="1396" y="6829"/>
                  <a:pt x="1388" y="6829"/>
                </a:cubicBezTo>
                <a:cubicBezTo>
                  <a:pt x="1369" y="6829"/>
                  <a:pt x="1346" y="6806"/>
                  <a:pt x="1336" y="6796"/>
                </a:cubicBezTo>
                <a:cubicBezTo>
                  <a:pt x="1334" y="6794"/>
                  <a:pt x="1331" y="6793"/>
                  <a:pt x="1327" y="6793"/>
                </a:cubicBezTo>
                <a:cubicBezTo>
                  <a:pt x="1306" y="6793"/>
                  <a:pt x="1264" y="6814"/>
                  <a:pt x="1236" y="6814"/>
                </a:cubicBezTo>
                <a:cubicBezTo>
                  <a:pt x="1231" y="6814"/>
                  <a:pt x="1226" y="6813"/>
                  <a:pt x="1221" y="6811"/>
                </a:cubicBezTo>
                <a:cubicBezTo>
                  <a:pt x="1207" y="6796"/>
                  <a:pt x="1178" y="6782"/>
                  <a:pt x="1164" y="6782"/>
                </a:cubicBezTo>
                <a:lnTo>
                  <a:pt x="1150" y="6796"/>
                </a:lnTo>
                <a:lnTo>
                  <a:pt x="1150" y="6825"/>
                </a:lnTo>
                <a:cubicBezTo>
                  <a:pt x="1138" y="6842"/>
                  <a:pt x="1127" y="6848"/>
                  <a:pt x="1117" y="6848"/>
                </a:cubicBezTo>
                <a:cubicBezTo>
                  <a:pt x="1103" y="6848"/>
                  <a:pt x="1092" y="6834"/>
                  <a:pt x="1092" y="6825"/>
                </a:cubicBezTo>
                <a:cubicBezTo>
                  <a:pt x="1089" y="6822"/>
                  <a:pt x="1087" y="6821"/>
                  <a:pt x="1084" y="6821"/>
                </a:cubicBezTo>
                <a:cubicBezTo>
                  <a:pt x="1073" y="6821"/>
                  <a:pt x="1063" y="6842"/>
                  <a:pt x="1063" y="6854"/>
                </a:cubicBezTo>
                <a:cubicBezTo>
                  <a:pt x="1063" y="6854"/>
                  <a:pt x="1020" y="6854"/>
                  <a:pt x="1020" y="6868"/>
                </a:cubicBezTo>
                <a:cubicBezTo>
                  <a:pt x="1020" y="6883"/>
                  <a:pt x="1006" y="6883"/>
                  <a:pt x="991" y="6883"/>
                </a:cubicBezTo>
                <a:cubicBezTo>
                  <a:pt x="977" y="6868"/>
                  <a:pt x="948" y="6868"/>
                  <a:pt x="934" y="6868"/>
                </a:cubicBezTo>
                <a:cubicBezTo>
                  <a:pt x="934" y="6883"/>
                  <a:pt x="948" y="6897"/>
                  <a:pt x="963" y="6911"/>
                </a:cubicBezTo>
                <a:cubicBezTo>
                  <a:pt x="963" y="6911"/>
                  <a:pt x="934" y="6940"/>
                  <a:pt x="905" y="6983"/>
                </a:cubicBezTo>
                <a:lnTo>
                  <a:pt x="891" y="6954"/>
                </a:lnTo>
                <a:lnTo>
                  <a:pt x="862" y="6883"/>
                </a:lnTo>
                <a:cubicBezTo>
                  <a:pt x="819" y="6897"/>
                  <a:pt x="790" y="6954"/>
                  <a:pt x="776" y="6969"/>
                </a:cubicBezTo>
                <a:cubicBezTo>
                  <a:pt x="776" y="6973"/>
                  <a:pt x="775" y="6974"/>
                  <a:pt x="773" y="6974"/>
                </a:cubicBezTo>
                <a:cubicBezTo>
                  <a:pt x="767" y="6974"/>
                  <a:pt x="754" y="6961"/>
                  <a:pt x="733" y="6940"/>
                </a:cubicBezTo>
                <a:lnTo>
                  <a:pt x="719" y="6983"/>
                </a:lnTo>
                <a:cubicBezTo>
                  <a:pt x="704" y="7012"/>
                  <a:pt x="690" y="7023"/>
                  <a:pt x="675" y="7023"/>
                </a:cubicBezTo>
                <a:cubicBezTo>
                  <a:pt x="661" y="7023"/>
                  <a:pt x="647" y="7012"/>
                  <a:pt x="632" y="6998"/>
                </a:cubicBezTo>
                <a:lnTo>
                  <a:pt x="632" y="6983"/>
                </a:lnTo>
                <a:cubicBezTo>
                  <a:pt x="618" y="6998"/>
                  <a:pt x="632" y="7069"/>
                  <a:pt x="618" y="7098"/>
                </a:cubicBezTo>
                <a:cubicBezTo>
                  <a:pt x="604" y="7112"/>
                  <a:pt x="560" y="7127"/>
                  <a:pt x="560" y="7127"/>
                </a:cubicBezTo>
                <a:cubicBezTo>
                  <a:pt x="546" y="7127"/>
                  <a:pt x="546" y="7127"/>
                  <a:pt x="560" y="7141"/>
                </a:cubicBezTo>
                <a:lnTo>
                  <a:pt x="560" y="7156"/>
                </a:lnTo>
                <a:cubicBezTo>
                  <a:pt x="560" y="7170"/>
                  <a:pt x="546" y="7184"/>
                  <a:pt x="546" y="7199"/>
                </a:cubicBezTo>
                <a:lnTo>
                  <a:pt x="546" y="7256"/>
                </a:lnTo>
                <a:cubicBezTo>
                  <a:pt x="560" y="7299"/>
                  <a:pt x="575" y="7357"/>
                  <a:pt x="560" y="7357"/>
                </a:cubicBezTo>
                <a:cubicBezTo>
                  <a:pt x="560" y="7357"/>
                  <a:pt x="546" y="7371"/>
                  <a:pt x="532" y="7385"/>
                </a:cubicBezTo>
                <a:cubicBezTo>
                  <a:pt x="537" y="7405"/>
                  <a:pt x="541" y="7411"/>
                  <a:pt x="546" y="7411"/>
                </a:cubicBezTo>
                <a:cubicBezTo>
                  <a:pt x="554" y="7411"/>
                  <a:pt x="560" y="7385"/>
                  <a:pt x="560" y="7385"/>
                </a:cubicBezTo>
                <a:cubicBezTo>
                  <a:pt x="575" y="7414"/>
                  <a:pt x="604" y="7414"/>
                  <a:pt x="589" y="7457"/>
                </a:cubicBezTo>
                <a:lnTo>
                  <a:pt x="575" y="7500"/>
                </a:lnTo>
                <a:cubicBezTo>
                  <a:pt x="583" y="7497"/>
                  <a:pt x="590" y="7495"/>
                  <a:pt x="597" y="7495"/>
                </a:cubicBezTo>
                <a:cubicBezTo>
                  <a:pt x="617" y="7495"/>
                  <a:pt x="632" y="7508"/>
                  <a:pt x="632" y="7529"/>
                </a:cubicBezTo>
                <a:lnTo>
                  <a:pt x="632" y="7558"/>
                </a:lnTo>
                <a:cubicBezTo>
                  <a:pt x="618" y="7615"/>
                  <a:pt x="618" y="7658"/>
                  <a:pt x="675" y="7687"/>
                </a:cubicBezTo>
                <a:lnTo>
                  <a:pt x="690" y="7687"/>
                </a:lnTo>
                <a:cubicBezTo>
                  <a:pt x="704" y="7730"/>
                  <a:pt x="719" y="7788"/>
                  <a:pt x="704" y="7831"/>
                </a:cubicBezTo>
                <a:lnTo>
                  <a:pt x="719" y="7860"/>
                </a:lnTo>
                <a:cubicBezTo>
                  <a:pt x="733" y="7874"/>
                  <a:pt x="776" y="7931"/>
                  <a:pt x="819" y="7989"/>
                </a:cubicBezTo>
                <a:lnTo>
                  <a:pt x="805" y="8133"/>
                </a:lnTo>
                <a:lnTo>
                  <a:pt x="805" y="8147"/>
                </a:lnTo>
                <a:cubicBezTo>
                  <a:pt x="805" y="8161"/>
                  <a:pt x="848" y="8190"/>
                  <a:pt x="877" y="8190"/>
                </a:cubicBezTo>
                <a:lnTo>
                  <a:pt x="920" y="8176"/>
                </a:lnTo>
                <a:lnTo>
                  <a:pt x="934" y="8176"/>
                </a:lnTo>
                <a:cubicBezTo>
                  <a:pt x="939" y="8173"/>
                  <a:pt x="943" y="8172"/>
                  <a:pt x="947" y="8172"/>
                </a:cubicBezTo>
                <a:cubicBezTo>
                  <a:pt x="962" y="8172"/>
                  <a:pt x="960" y="8198"/>
                  <a:pt x="948" y="8233"/>
                </a:cubicBezTo>
                <a:lnTo>
                  <a:pt x="920" y="8262"/>
                </a:lnTo>
                <a:lnTo>
                  <a:pt x="920" y="8276"/>
                </a:lnTo>
                <a:cubicBezTo>
                  <a:pt x="920" y="8276"/>
                  <a:pt x="934" y="8291"/>
                  <a:pt x="948" y="8291"/>
                </a:cubicBezTo>
                <a:lnTo>
                  <a:pt x="948" y="8276"/>
                </a:lnTo>
                <a:lnTo>
                  <a:pt x="963" y="8276"/>
                </a:lnTo>
                <a:cubicBezTo>
                  <a:pt x="977" y="8276"/>
                  <a:pt x="991" y="8291"/>
                  <a:pt x="991" y="8305"/>
                </a:cubicBezTo>
                <a:lnTo>
                  <a:pt x="991" y="8334"/>
                </a:lnTo>
                <a:lnTo>
                  <a:pt x="991" y="8348"/>
                </a:lnTo>
                <a:cubicBezTo>
                  <a:pt x="977" y="8362"/>
                  <a:pt x="948" y="8434"/>
                  <a:pt x="963" y="8463"/>
                </a:cubicBezTo>
                <a:cubicBezTo>
                  <a:pt x="963" y="8492"/>
                  <a:pt x="977" y="8506"/>
                  <a:pt x="977" y="8506"/>
                </a:cubicBezTo>
                <a:cubicBezTo>
                  <a:pt x="977" y="8520"/>
                  <a:pt x="991" y="8535"/>
                  <a:pt x="991" y="8535"/>
                </a:cubicBezTo>
                <a:cubicBezTo>
                  <a:pt x="993" y="8536"/>
                  <a:pt x="995" y="8537"/>
                  <a:pt x="997" y="8537"/>
                </a:cubicBezTo>
                <a:cubicBezTo>
                  <a:pt x="1012" y="8537"/>
                  <a:pt x="1036" y="8492"/>
                  <a:pt x="1049" y="8492"/>
                </a:cubicBezTo>
                <a:cubicBezTo>
                  <a:pt x="1063" y="8506"/>
                  <a:pt x="1063" y="8592"/>
                  <a:pt x="1049" y="8707"/>
                </a:cubicBezTo>
                <a:lnTo>
                  <a:pt x="1178" y="8707"/>
                </a:lnTo>
                <a:cubicBezTo>
                  <a:pt x="1178" y="8707"/>
                  <a:pt x="1193" y="8765"/>
                  <a:pt x="1193" y="8793"/>
                </a:cubicBezTo>
                <a:lnTo>
                  <a:pt x="1178" y="8808"/>
                </a:lnTo>
                <a:cubicBezTo>
                  <a:pt x="1167" y="8808"/>
                  <a:pt x="1119" y="8789"/>
                  <a:pt x="1092" y="8789"/>
                </a:cubicBezTo>
                <a:cubicBezTo>
                  <a:pt x="1086" y="8789"/>
                  <a:pt x="1081" y="8791"/>
                  <a:pt x="1078" y="8793"/>
                </a:cubicBezTo>
                <a:cubicBezTo>
                  <a:pt x="1078" y="8822"/>
                  <a:pt x="1092" y="8880"/>
                  <a:pt x="1092" y="8880"/>
                </a:cubicBezTo>
                <a:cubicBezTo>
                  <a:pt x="1096" y="8884"/>
                  <a:pt x="1104" y="8886"/>
                  <a:pt x="1114" y="8886"/>
                </a:cubicBezTo>
                <a:cubicBezTo>
                  <a:pt x="1136" y="8886"/>
                  <a:pt x="1168" y="8875"/>
                  <a:pt x="1178" y="8865"/>
                </a:cubicBezTo>
                <a:cubicBezTo>
                  <a:pt x="1207" y="8865"/>
                  <a:pt x="1221" y="8851"/>
                  <a:pt x="1236" y="8837"/>
                </a:cubicBezTo>
                <a:lnTo>
                  <a:pt x="1250" y="8822"/>
                </a:lnTo>
                <a:cubicBezTo>
                  <a:pt x="1255" y="8817"/>
                  <a:pt x="1260" y="8816"/>
                  <a:pt x="1264" y="8816"/>
                </a:cubicBezTo>
                <a:cubicBezTo>
                  <a:pt x="1272" y="8816"/>
                  <a:pt x="1279" y="8822"/>
                  <a:pt x="1279" y="8822"/>
                </a:cubicBezTo>
                <a:cubicBezTo>
                  <a:pt x="1293" y="8837"/>
                  <a:pt x="1308" y="8865"/>
                  <a:pt x="1308" y="8908"/>
                </a:cubicBezTo>
                <a:lnTo>
                  <a:pt x="1293" y="8937"/>
                </a:lnTo>
                <a:cubicBezTo>
                  <a:pt x="1308" y="8966"/>
                  <a:pt x="1379" y="9009"/>
                  <a:pt x="1394" y="9009"/>
                </a:cubicBezTo>
                <a:cubicBezTo>
                  <a:pt x="1401" y="9013"/>
                  <a:pt x="1409" y="9015"/>
                  <a:pt x="1417" y="9015"/>
                </a:cubicBezTo>
                <a:cubicBezTo>
                  <a:pt x="1437" y="9015"/>
                  <a:pt x="1455" y="9001"/>
                  <a:pt x="1466" y="8980"/>
                </a:cubicBezTo>
                <a:lnTo>
                  <a:pt x="1480" y="9023"/>
                </a:lnTo>
                <a:cubicBezTo>
                  <a:pt x="1480" y="9052"/>
                  <a:pt x="1480" y="9066"/>
                  <a:pt x="1509" y="9066"/>
                </a:cubicBezTo>
                <a:lnTo>
                  <a:pt x="1566" y="9052"/>
                </a:lnTo>
                <a:cubicBezTo>
                  <a:pt x="1624" y="9081"/>
                  <a:pt x="1681" y="9109"/>
                  <a:pt x="1695" y="9124"/>
                </a:cubicBezTo>
                <a:cubicBezTo>
                  <a:pt x="1695" y="9124"/>
                  <a:pt x="1721" y="9117"/>
                  <a:pt x="1742" y="9117"/>
                </a:cubicBezTo>
                <a:cubicBezTo>
                  <a:pt x="1753" y="9117"/>
                  <a:pt x="1763" y="9119"/>
                  <a:pt x="1767" y="9124"/>
                </a:cubicBezTo>
                <a:cubicBezTo>
                  <a:pt x="1782" y="9138"/>
                  <a:pt x="1753" y="9167"/>
                  <a:pt x="1695" y="9210"/>
                </a:cubicBezTo>
                <a:lnTo>
                  <a:pt x="1710" y="9296"/>
                </a:lnTo>
                <a:cubicBezTo>
                  <a:pt x="1710" y="9311"/>
                  <a:pt x="1695" y="9311"/>
                  <a:pt x="1681" y="9311"/>
                </a:cubicBezTo>
                <a:lnTo>
                  <a:pt x="1652" y="9325"/>
                </a:lnTo>
                <a:cubicBezTo>
                  <a:pt x="1638" y="9368"/>
                  <a:pt x="1609" y="9440"/>
                  <a:pt x="1624" y="9454"/>
                </a:cubicBezTo>
                <a:lnTo>
                  <a:pt x="1667" y="9454"/>
                </a:lnTo>
                <a:cubicBezTo>
                  <a:pt x="1681" y="9454"/>
                  <a:pt x="1681" y="9454"/>
                  <a:pt x="1681" y="9483"/>
                </a:cubicBezTo>
                <a:lnTo>
                  <a:pt x="1667" y="9497"/>
                </a:lnTo>
                <a:lnTo>
                  <a:pt x="1667" y="9512"/>
                </a:lnTo>
                <a:cubicBezTo>
                  <a:pt x="1667" y="9519"/>
                  <a:pt x="1670" y="9523"/>
                  <a:pt x="1676" y="9523"/>
                </a:cubicBezTo>
                <a:cubicBezTo>
                  <a:pt x="1681" y="9523"/>
                  <a:pt x="1688" y="9519"/>
                  <a:pt x="1695" y="9512"/>
                </a:cubicBezTo>
                <a:lnTo>
                  <a:pt x="1724" y="9497"/>
                </a:lnTo>
                <a:cubicBezTo>
                  <a:pt x="1739" y="9512"/>
                  <a:pt x="1753" y="9541"/>
                  <a:pt x="1753" y="9541"/>
                </a:cubicBezTo>
                <a:cubicBezTo>
                  <a:pt x="1753" y="9552"/>
                  <a:pt x="1697" y="9573"/>
                  <a:pt x="1660" y="9573"/>
                </a:cubicBezTo>
                <a:cubicBezTo>
                  <a:pt x="1651" y="9573"/>
                  <a:pt x="1644" y="9572"/>
                  <a:pt x="1638" y="9569"/>
                </a:cubicBezTo>
                <a:cubicBezTo>
                  <a:pt x="1630" y="9552"/>
                  <a:pt x="1616" y="9545"/>
                  <a:pt x="1607" y="9545"/>
                </a:cubicBezTo>
                <a:cubicBezTo>
                  <a:pt x="1600" y="9545"/>
                  <a:pt x="1595" y="9549"/>
                  <a:pt x="1595" y="9555"/>
                </a:cubicBezTo>
                <a:lnTo>
                  <a:pt x="1595" y="9569"/>
                </a:lnTo>
                <a:lnTo>
                  <a:pt x="1595" y="9612"/>
                </a:lnTo>
                <a:cubicBezTo>
                  <a:pt x="1609" y="9655"/>
                  <a:pt x="1609" y="9727"/>
                  <a:pt x="1595" y="9770"/>
                </a:cubicBezTo>
                <a:lnTo>
                  <a:pt x="1624" y="9813"/>
                </a:lnTo>
                <a:lnTo>
                  <a:pt x="1624" y="9828"/>
                </a:lnTo>
                <a:cubicBezTo>
                  <a:pt x="1638" y="9842"/>
                  <a:pt x="1667" y="9857"/>
                  <a:pt x="1695" y="9857"/>
                </a:cubicBezTo>
                <a:lnTo>
                  <a:pt x="1695" y="9900"/>
                </a:lnTo>
                <a:lnTo>
                  <a:pt x="1681" y="9928"/>
                </a:lnTo>
                <a:cubicBezTo>
                  <a:pt x="1710" y="9957"/>
                  <a:pt x="1710" y="9986"/>
                  <a:pt x="1695" y="9986"/>
                </a:cubicBezTo>
                <a:cubicBezTo>
                  <a:pt x="1681" y="10000"/>
                  <a:pt x="1782" y="10101"/>
                  <a:pt x="1767" y="10144"/>
                </a:cubicBezTo>
                <a:cubicBezTo>
                  <a:pt x="1767" y="10187"/>
                  <a:pt x="1796" y="10245"/>
                  <a:pt x="1810" y="10259"/>
                </a:cubicBezTo>
                <a:cubicBezTo>
                  <a:pt x="1839" y="10259"/>
                  <a:pt x="1796" y="10316"/>
                  <a:pt x="1767" y="10316"/>
                </a:cubicBezTo>
                <a:cubicBezTo>
                  <a:pt x="1758" y="10321"/>
                  <a:pt x="1747" y="10323"/>
                  <a:pt x="1735" y="10323"/>
                </a:cubicBezTo>
                <a:cubicBezTo>
                  <a:pt x="1713" y="10323"/>
                  <a:pt x="1691" y="10316"/>
                  <a:pt x="1681" y="10316"/>
                </a:cubicBezTo>
                <a:cubicBezTo>
                  <a:pt x="1667" y="10316"/>
                  <a:pt x="1609" y="10345"/>
                  <a:pt x="1595" y="10345"/>
                </a:cubicBezTo>
                <a:cubicBezTo>
                  <a:pt x="1581" y="10331"/>
                  <a:pt x="1552" y="10331"/>
                  <a:pt x="1552" y="10331"/>
                </a:cubicBezTo>
                <a:cubicBezTo>
                  <a:pt x="1546" y="10373"/>
                  <a:pt x="1537" y="10388"/>
                  <a:pt x="1527" y="10388"/>
                </a:cubicBezTo>
                <a:cubicBezTo>
                  <a:pt x="1513" y="10388"/>
                  <a:pt x="1497" y="10362"/>
                  <a:pt x="1480" y="10345"/>
                </a:cubicBezTo>
                <a:cubicBezTo>
                  <a:pt x="1466" y="10359"/>
                  <a:pt x="1466" y="10374"/>
                  <a:pt x="1466" y="10388"/>
                </a:cubicBezTo>
                <a:cubicBezTo>
                  <a:pt x="1478" y="10388"/>
                  <a:pt x="1437" y="10420"/>
                  <a:pt x="1417" y="10420"/>
                </a:cubicBezTo>
                <a:cubicBezTo>
                  <a:pt x="1413" y="10420"/>
                  <a:pt x="1410" y="10419"/>
                  <a:pt x="1408" y="10417"/>
                </a:cubicBezTo>
                <a:cubicBezTo>
                  <a:pt x="1403" y="10411"/>
                  <a:pt x="1398" y="10409"/>
                  <a:pt x="1393" y="10409"/>
                </a:cubicBezTo>
                <a:cubicBezTo>
                  <a:pt x="1374" y="10409"/>
                  <a:pt x="1365" y="10451"/>
                  <a:pt x="1365" y="10474"/>
                </a:cubicBezTo>
                <a:cubicBezTo>
                  <a:pt x="1358" y="10489"/>
                  <a:pt x="1351" y="10492"/>
                  <a:pt x="1343" y="10492"/>
                </a:cubicBezTo>
                <a:cubicBezTo>
                  <a:pt x="1336" y="10492"/>
                  <a:pt x="1329" y="10489"/>
                  <a:pt x="1322" y="10489"/>
                </a:cubicBezTo>
                <a:cubicBezTo>
                  <a:pt x="1322" y="10474"/>
                  <a:pt x="1293" y="10446"/>
                  <a:pt x="1279" y="10446"/>
                </a:cubicBezTo>
                <a:cubicBezTo>
                  <a:pt x="1279" y="10460"/>
                  <a:pt x="1264" y="10489"/>
                  <a:pt x="1250" y="10489"/>
                </a:cubicBezTo>
                <a:cubicBezTo>
                  <a:pt x="1250" y="10503"/>
                  <a:pt x="1207" y="10503"/>
                  <a:pt x="1178" y="10503"/>
                </a:cubicBezTo>
                <a:cubicBezTo>
                  <a:pt x="1164" y="10503"/>
                  <a:pt x="1150" y="10546"/>
                  <a:pt x="1135" y="10561"/>
                </a:cubicBezTo>
                <a:cubicBezTo>
                  <a:pt x="1135" y="10561"/>
                  <a:pt x="1106" y="10575"/>
                  <a:pt x="1092" y="10589"/>
                </a:cubicBezTo>
                <a:lnTo>
                  <a:pt x="1092" y="10604"/>
                </a:lnTo>
                <a:cubicBezTo>
                  <a:pt x="1078" y="10676"/>
                  <a:pt x="1063" y="10747"/>
                  <a:pt x="1063" y="10819"/>
                </a:cubicBezTo>
                <a:lnTo>
                  <a:pt x="1063" y="10848"/>
                </a:lnTo>
                <a:cubicBezTo>
                  <a:pt x="1078" y="10877"/>
                  <a:pt x="1063" y="10905"/>
                  <a:pt x="1035" y="10920"/>
                </a:cubicBezTo>
                <a:lnTo>
                  <a:pt x="1020" y="10862"/>
                </a:lnTo>
                <a:cubicBezTo>
                  <a:pt x="1006" y="10848"/>
                  <a:pt x="991" y="10805"/>
                  <a:pt x="977" y="10805"/>
                </a:cubicBezTo>
                <a:lnTo>
                  <a:pt x="905" y="10819"/>
                </a:lnTo>
                <a:cubicBezTo>
                  <a:pt x="897" y="10811"/>
                  <a:pt x="886" y="10807"/>
                  <a:pt x="874" y="10807"/>
                </a:cubicBezTo>
                <a:cubicBezTo>
                  <a:pt x="825" y="10807"/>
                  <a:pt x="753" y="10865"/>
                  <a:pt x="719" y="10877"/>
                </a:cubicBezTo>
                <a:cubicBezTo>
                  <a:pt x="675" y="10905"/>
                  <a:pt x="675" y="10920"/>
                  <a:pt x="704" y="10934"/>
                </a:cubicBezTo>
                <a:lnTo>
                  <a:pt x="719" y="10948"/>
                </a:lnTo>
                <a:cubicBezTo>
                  <a:pt x="719" y="10977"/>
                  <a:pt x="733" y="10992"/>
                  <a:pt x="747" y="10992"/>
                </a:cubicBezTo>
                <a:cubicBezTo>
                  <a:pt x="776" y="11006"/>
                  <a:pt x="762" y="11063"/>
                  <a:pt x="747" y="11078"/>
                </a:cubicBezTo>
                <a:cubicBezTo>
                  <a:pt x="733" y="11092"/>
                  <a:pt x="719" y="11092"/>
                  <a:pt x="719" y="11092"/>
                </a:cubicBezTo>
                <a:cubicBezTo>
                  <a:pt x="704" y="11121"/>
                  <a:pt x="690" y="11135"/>
                  <a:pt x="704" y="11164"/>
                </a:cubicBezTo>
                <a:lnTo>
                  <a:pt x="704" y="11178"/>
                </a:lnTo>
                <a:cubicBezTo>
                  <a:pt x="719" y="11178"/>
                  <a:pt x="719" y="11193"/>
                  <a:pt x="704" y="11207"/>
                </a:cubicBezTo>
                <a:lnTo>
                  <a:pt x="704" y="11221"/>
                </a:lnTo>
                <a:cubicBezTo>
                  <a:pt x="697" y="11232"/>
                  <a:pt x="691" y="11236"/>
                  <a:pt x="686" y="11236"/>
                </a:cubicBezTo>
                <a:cubicBezTo>
                  <a:pt x="672" y="11236"/>
                  <a:pt x="663" y="11214"/>
                  <a:pt x="654" y="11214"/>
                </a:cubicBezTo>
                <a:cubicBezTo>
                  <a:pt x="652" y="11214"/>
                  <a:pt x="649" y="11216"/>
                  <a:pt x="647" y="11221"/>
                </a:cubicBezTo>
                <a:cubicBezTo>
                  <a:pt x="632" y="11250"/>
                  <a:pt x="618" y="11279"/>
                  <a:pt x="604" y="11308"/>
                </a:cubicBezTo>
                <a:cubicBezTo>
                  <a:pt x="604" y="11322"/>
                  <a:pt x="604" y="11336"/>
                  <a:pt x="604" y="11351"/>
                </a:cubicBezTo>
                <a:lnTo>
                  <a:pt x="589" y="11380"/>
                </a:lnTo>
                <a:cubicBezTo>
                  <a:pt x="611" y="11423"/>
                  <a:pt x="633" y="11442"/>
                  <a:pt x="649" y="11442"/>
                </a:cubicBezTo>
                <a:cubicBezTo>
                  <a:pt x="653" y="11442"/>
                  <a:pt x="658" y="11440"/>
                  <a:pt x="661" y="11437"/>
                </a:cubicBezTo>
                <a:lnTo>
                  <a:pt x="675" y="11423"/>
                </a:lnTo>
                <a:lnTo>
                  <a:pt x="690" y="11408"/>
                </a:lnTo>
                <a:cubicBezTo>
                  <a:pt x="691" y="11407"/>
                  <a:pt x="693" y="11407"/>
                  <a:pt x="694" y="11407"/>
                </a:cubicBezTo>
                <a:cubicBezTo>
                  <a:pt x="718" y="11407"/>
                  <a:pt x="717" y="11525"/>
                  <a:pt x="690" y="11552"/>
                </a:cubicBezTo>
                <a:cubicBezTo>
                  <a:pt x="647" y="11566"/>
                  <a:pt x="632" y="11652"/>
                  <a:pt x="632" y="11681"/>
                </a:cubicBezTo>
                <a:cubicBezTo>
                  <a:pt x="632" y="11696"/>
                  <a:pt x="647" y="11767"/>
                  <a:pt x="661" y="11811"/>
                </a:cubicBezTo>
                <a:lnTo>
                  <a:pt x="661" y="11868"/>
                </a:lnTo>
                <a:lnTo>
                  <a:pt x="661" y="11897"/>
                </a:lnTo>
                <a:cubicBezTo>
                  <a:pt x="653" y="11905"/>
                  <a:pt x="659" y="11913"/>
                  <a:pt x="668" y="11913"/>
                </a:cubicBezTo>
                <a:cubicBezTo>
                  <a:pt x="675" y="11913"/>
                  <a:pt x="684" y="11909"/>
                  <a:pt x="690" y="11897"/>
                </a:cubicBezTo>
                <a:lnTo>
                  <a:pt x="704" y="11911"/>
                </a:lnTo>
                <a:lnTo>
                  <a:pt x="733" y="11925"/>
                </a:lnTo>
                <a:cubicBezTo>
                  <a:pt x="719" y="11954"/>
                  <a:pt x="704" y="11983"/>
                  <a:pt x="690" y="12012"/>
                </a:cubicBezTo>
                <a:lnTo>
                  <a:pt x="704" y="12040"/>
                </a:lnTo>
                <a:lnTo>
                  <a:pt x="733" y="12084"/>
                </a:lnTo>
                <a:cubicBezTo>
                  <a:pt x="747" y="12055"/>
                  <a:pt x="776" y="12026"/>
                  <a:pt x="776" y="12026"/>
                </a:cubicBezTo>
                <a:lnTo>
                  <a:pt x="776" y="12026"/>
                </a:lnTo>
                <a:cubicBezTo>
                  <a:pt x="776" y="12040"/>
                  <a:pt x="762" y="12170"/>
                  <a:pt x="747" y="12213"/>
                </a:cubicBezTo>
                <a:cubicBezTo>
                  <a:pt x="747" y="12256"/>
                  <a:pt x="747" y="12385"/>
                  <a:pt x="762" y="12400"/>
                </a:cubicBezTo>
                <a:cubicBezTo>
                  <a:pt x="769" y="12407"/>
                  <a:pt x="780" y="12410"/>
                  <a:pt x="792" y="12410"/>
                </a:cubicBezTo>
                <a:cubicBezTo>
                  <a:pt x="805" y="12410"/>
                  <a:pt x="819" y="12407"/>
                  <a:pt x="833" y="12400"/>
                </a:cubicBezTo>
                <a:lnTo>
                  <a:pt x="862" y="12400"/>
                </a:lnTo>
                <a:cubicBezTo>
                  <a:pt x="891" y="12400"/>
                  <a:pt x="862" y="12500"/>
                  <a:pt x="848" y="12529"/>
                </a:cubicBezTo>
                <a:cubicBezTo>
                  <a:pt x="819" y="12558"/>
                  <a:pt x="790" y="12586"/>
                  <a:pt x="776" y="12615"/>
                </a:cubicBezTo>
                <a:lnTo>
                  <a:pt x="790" y="12629"/>
                </a:lnTo>
                <a:cubicBezTo>
                  <a:pt x="805" y="12658"/>
                  <a:pt x="805" y="12658"/>
                  <a:pt x="790" y="12673"/>
                </a:cubicBezTo>
                <a:cubicBezTo>
                  <a:pt x="776" y="12687"/>
                  <a:pt x="762" y="12701"/>
                  <a:pt x="747" y="12701"/>
                </a:cubicBezTo>
                <a:cubicBezTo>
                  <a:pt x="704" y="12701"/>
                  <a:pt x="733" y="12730"/>
                  <a:pt x="733" y="12744"/>
                </a:cubicBezTo>
                <a:cubicBezTo>
                  <a:pt x="733" y="12768"/>
                  <a:pt x="714" y="12791"/>
                  <a:pt x="738" y="12791"/>
                </a:cubicBezTo>
                <a:cubicBezTo>
                  <a:pt x="743" y="12791"/>
                  <a:pt x="751" y="12790"/>
                  <a:pt x="762" y="12788"/>
                </a:cubicBezTo>
                <a:cubicBezTo>
                  <a:pt x="776" y="12788"/>
                  <a:pt x="805" y="12788"/>
                  <a:pt x="848" y="12773"/>
                </a:cubicBezTo>
                <a:cubicBezTo>
                  <a:pt x="848" y="12766"/>
                  <a:pt x="851" y="12762"/>
                  <a:pt x="857" y="12762"/>
                </a:cubicBezTo>
                <a:cubicBezTo>
                  <a:pt x="862" y="12762"/>
                  <a:pt x="869" y="12766"/>
                  <a:pt x="877" y="12773"/>
                </a:cubicBezTo>
                <a:lnTo>
                  <a:pt x="877" y="12788"/>
                </a:lnTo>
                <a:cubicBezTo>
                  <a:pt x="891" y="12802"/>
                  <a:pt x="905" y="12816"/>
                  <a:pt x="905" y="12816"/>
                </a:cubicBezTo>
                <a:cubicBezTo>
                  <a:pt x="908" y="12813"/>
                  <a:pt x="912" y="12812"/>
                  <a:pt x="917" y="12812"/>
                </a:cubicBezTo>
                <a:cubicBezTo>
                  <a:pt x="936" y="12812"/>
                  <a:pt x="966" y="12831"/>
                  <a:pt x="977" y="12831"/>
                </a:cubicBezTo>
                <a:cubicBezTo>
                  <a:pt x="991" y="12845"/>
                  <a:pt x="1035" y="12874"/>
                  <a:pt x="1035" y="12888"/>
                </a:cubicBezTo>
                <a:cubicBezTo>
                  <a:pt x="1049" y="12902"/>
                  <a:pt x="1078" y="12917"/>
                  <a:pt x="1106" y="12931"/>
                </a:cubicBezTo>
                <a:lnTo>
                  <a:pt x="1135" y="12917"/>
                </a:lnTo>
                <a:cubicBezTo>
                  <a:pt x="1135" y="12917"/>
                  <a:pt x="1150" y="12931"/>
                  <a:pt x="1150" y="12931"/>
                </a:cubicBezTo>
                <a:lnTo>
                  <a:pt x="1164" y="13017"/>
                </a:lnTo>
                <a:cubicBezTo>
                  <a:pt x="1207" y="13003"/>
                  <a:pt x="1322" y="13003"/>
                  <a:pt x="1351" y="13003"/>
                </a:cubicBezTo>
                <a:lnTo>
                  <a:pt x="1408" y="13003"/>
                </a:lnTo>
                <a:cubicBezTo>
                  <a:pt x="1423" y="13003"/>
                  <a:pt x="1480" y="13017"/>
                  <a:pt x="1552" y="13032"/>
                </a:cubicBezTo>
                <a:lnTo>
                  <a:pt x="1595" y="13118"/>
                </a:lnTo>
                <a:cubicBezTo>
                  <a:pt x="1609" y="13118"/>
                  <a:pt x="1624" y="13118"/>
                  <a:pt x="1638" y="13132"/>
                </a:cubicBezTo>
                <a:cubicBezTo>
                  <a:pt x="1638" y="13132"/>
                  <a:pt x="1624" y="13132"/>
                  <a:pt x="1624" y="13147"/>
                </a:cubicBezTo>
                <a:lnTo>
                  <a:pt x="1609" y="13161"/>
                </a:lnTo>
                <a:cubicBezTo>
                  <a:pt x="1595" y="13175"/>
                  <a:pt x="1581" y="13204"/>
                  <a:pt x="1581" y="13219"/>
                </a:cubicBezTo>
                <a:lnTo>
                  <a:pt x="1595" y="13247"/>
                </a:lnTo>
                <a:cubicBezTo>
                  <a:pt x="1595" y="13276"/>
                  <a:pt x="1609" y="13290"/>
                  <a:pt x="1624" y="13290"/>
                </a:cubicBezTo>
                <a:lnTo>
                  <a:pt x="1624" y="13319"/>
                </a:lnTo>
                <a:cubicBezTo>
                  <a:pt x="1624" y="13336"/>
                  <a:pt x="1634" y="13343"/>
                  <a:pt x="1645" y="13343"/>
                </a:cubicBezTo>
                <a:cubicBezTo>
                  <a:pt x="1652" y="13343"/>
                  <a:pt x="1661" y="13339"/>
                  <a:pt x="1667" y="13333"/>
                </a:cubicBezTo>
                <a:lnTo>
                  <a:pt x="1681" y="13362"/>
                </a:lnTo>
                <a:lnTo>
                  <a:pt x="1681" y="13434"/>
                </a:lnTo>
                <a:cubicBezTo>
                  <a:pt x="1710" y="13477"/>
                  <a:pt x="1710" y="13506"/>
                  <a:pt x="1681" y="13520"/>
                </a:cubicBezTo>
                <a:lnTo>
                  <a:pt x="1667" y="13506"/>
                </a:lnTo>
                <a:cubicBezTo>
                  <a:pt x="1658" y="13498"/>
                  <a:pt x="1650" y="13489"/>
                  <a:pt x="1642" y="13489"/>
                </a:cubicBezTo>
                <a:cubicBezTo>
                  <a:pt x="1636" y="13489"/>
                  <a:pt x="1630" y="13494"/>
                  <a:pt x="1624" y="13506"/>
                </a:cubicBezTo>
                <a:cubicBezTo>
                  <a:pt x="1609" y="13535"/>
                  <a:pt x="1581" y="13535"/>
                  <a:pt x="1566" y="13535"/>
                </a:cubicBezTo>
                <a:cubicBezTo>
                  <a:pt x="1537" y="13549"/>
                  <a:pt x="1523" y="13563"/>
                  <a:pt x="1509" y="13578"/>
                </a:cubicBezTo>
                <a:cubicBezTo>
                  <a:pt x="1509" y="13592"/>
                  <a:pt x="1509" y="13592"/>
                  <a:pt x="1509" y="13592"/>
                </a:cubicBezTo>
                <a:lnTo>
                  <a:pt x="1509" y="13606"/>
                </a:lnTo>
                <a:cubicBezTo>
                  <a:pt x="1509" y="13621"/>
                  <a:pt x="1480" y="13693"/>
                  <a:pt x="1451" y="13707"/>
                </a:cubicBezTo>
                <a:cubicBezTo>
                  <a:pt x="1437" y="13736"/>
                  <a:pt x="1466" y="13750"/>
                  <a:pt x="1466" y="13750"/>
                </a:cubicBezTo>
                <a:cubicBezTo>
                  <a:pt x="1480" y="13750"/>
                  <a:pt x="1537" y="13808"/>
                  <a:pt x="1523" y="13822"/>
                </a:cubicBezTo>
                <a:cubicBezTo>
                  <a:pt x="1523" y="13836"/>
                  <a:pt x="1494" y="13879"/>
                  <a:pt x="1494" y="13908"/>
                </a:cubicBezTo>
                <a:lnTo>
                  <a:pt x="1494" y="13937"/>
                </a:lnTo>
                <a:lnTo>
                  <a:pt x="1494" y="13966"/>
                </a:lnTo>
                <a:cubicBezTo>
                  <a:pt x="1466" y="13994"/>
                  <a:pt x="1437" y="14023"/>
                  <a:pt x="1423" y="14023"/>
                </a:cubicBezTo>
                <a:lnTo>
                  <a:pt x="1408" y="14023"/>
                </a:lnTo>
                <a:lnTo>
                  <a:pt x="1408" y="14009"/>
                </a:lnTo>
                <a:cubicBezTo>
                  <a:pt x="1408" y="14009"/>
                  <a:pt x="1437" y="13865"/>
                  <a:pt x="1423" y="13836"/>
                </a:cubicBezTo>
                <a:cubicBezTo>
                  <a:pt x="1394" y="13808"/>
                  <a:pt x="1379" y="13793"/>
                  <a:pt x="1379" y="13793"/>
                </a:cubicBezTo>
                <a:lnTo>
                  <a:pt x="1379" y="13808"/>
                </a:lnTo>
                <a:lnTo>
                  <a:pt x="1351" y="13808"/>
                </a:lnTo>
                <a:lnTo>
                  <a:pt x="1351" y="13822"/>
                </a:lnTo>
                <a:cubicBezTo>
                  <a:pt x="1322" y="13808"/>
                  <a:pt x="1250" y="13750"/>
                  <a:pt x="1236" y="13736"/>
                </a:cubicBezTo>
                <a:cubicBezTo>
                  <a:pt x="1234" y="13734"/>
                  <a:pt x="1232" y="13733"/>
                  <a:pt x="1230" y="13733"/>
                </a:cubicBezTo>
                <a:cubicBezTo>
                  <a:pt x="1218" y="13733"/>
                  <a:pt x="1209" y="13772"/>
                  <a:pt x="1221" y="13822"/>
                </a:cubicBezTo>
                <a:lnTo>
                  <a:pt x="1207" y="13865"/>
                </a:lnTo>
                <a:lnTo>
                  <a:pt x="1193" y="13894"/>
                </a:lnTo>
                <a:cubicBezTo>
                  <a:pt x="1189" y="13895"/>
                  <a:pt x="1186" y="13896"/>
                  <a:pt x="1183" y="13896"/>
                </a:cubicBezTo>
                <a:cubicBezTo>
                  <a:pt x="1158" y="13896"/>
                  <a:pt x="1137" y="13849"/>
                  <a:pt x="1150" y="13836"/>
                </a:cubicBezTo>
                <a:cubicBezTo>
                  <a:pt x="1178" y="13836"/>
                  <a:pt x="1178" y="13808"/>
                  <a:pt x="1164" y="13793"/>
                </a:cubicBezTo>
                <a:lnTo>
                  <a:pt x="1164" y="13793"/>
                </a:lnTo>
                <a:lnTo>
                  <a:pt x="1150" y="13808"/>
                </a:lnTo>
                <a:lnTo>
                  <a:pt x="1092" y="13822"/>
                </a:lnTo>
                <a:cubicBezTo>
                  <a:pt x="1049" y="13779"/>
                  <a:pt x="1006" y="13736"/>
                  <a:pt x="991" y="13721"/>
                </a:cubicBezTo>
                <a:lnTo>
                  <a:pt x="977" y="13721"/>
                </a:lnTo>
                <a:cubicBezTo>
                  <a:pt x="977" y="13721"/>
                  <a:pt x="963" y="13736"/>
                  <a:pt x="963" y="13750"/>
                </a:cubicBezTo>
                <a:lnTo>
                  <a:pt x="963" y="13779"/>
                </a:lnTo>
                <a:cubicBezTo>
                  <a:pt x="963" y="13808"/>
                  <a:pt x="905" y="13851"/>
                  <a:pt x="891" y="13865"/>
                </a:cubicBezTo>
                <a:cubicBezTo>
                  <a:pt x="862" y="13865"/>
                  <a:pt x="862" y="13822"/>
                  <a:pt x="862" y="13808"/>
                </a:cubicBezTo>
                <a:cubicBezTo>
                  <a:pt x="862" y="13801"/>
                  <a:pt x="861" y="13798"/>
                  <a:pt x="858" y="13798"/>
                </a:cubicBezTo>
                <a:cubicBezTo>
                  <a:pt x="849" y="13798"/>
                  <a:pt x="830" y="13825"/>
                  <a:pt x="819" y="13836"/>
                </a:cubicBezTo>
                <a:cubicBezTo>
                  <a:pt x="805" y="13851"/>
                  <a:pt x="819" y="13923"/>
                  <a:pt x="833" y="13937"/>
                </a:cubicBezTo>
                <a:cubicBezTo>
                  <a:pt x="833" y="13966"/>
                  <a:pt x="848" y="13994"/>
                  <a:pt x="848" y="14009"/>
                </a:cubicBezTo>
                <a:cubicBezTo>
                  <a:pt x="840" y="14032"/>
                  <a:pt x="815" y="14043"/>
                  <a:pt x="791" y="14043"/>
                </a:cubicBezTo>
                <a:cubicBezTo>
                  <a:pt x="772" y="14043"/>
                  <a:pt x="754" y="14036"/>
                  <a:pt x="747" y="14023"/>
                </a:cubicBezTo>
                <a:lnTo>
                  <a:pt x="733" y="14009"/>
                </a:lnTo>
                <a:cubicBezTo>
                  <a:pt x="730" y="14003"/>
                  <a:pt x="727" y="14001"/>
                  <a:pt x="723" y="14001"/>
                </a:cubicBezTo>
                <a:cubicBezTo>
                  <a:pt x="708" y="14001"/>
                  <a:pt x="690" y="14040"/>
                  <a:pt x="690" y="14052"/>
                </a:cubicBezTo>
                <a:cubicBezTo>
                  <a:pt x="688" y="14056"/>
                  <a:pt x="686" y="14058"/>
                  <a:pt x="684" y="14058"/>
                </a:cubicBezTo>
                <a:cubicBezTo>
                  <a:pt x="672" y="14058"/>
                  <a:pt x="661" y="13990"/>
                  <a:pt x="661" y="13966"/>
                </a:cubicBezTo>
                <a:cubicBezTo>
                  <a:pt x="661" y="13937"/>
                  <a:pt x="704" y="13908"/>
                  <a:pt x="704" y="13894"/>
                </a:cubicBezTo>
                <a:cubicBezTo>
                  <a:pt x="719" y="13894"/>
                  <a:pt x="704" y="13879"/>
                  <a:pt x="675" y="13865"/>
                </a:cubicBezTo>
                <a:lnTo>
                  <a:pt x="632" y="13879"/>
                </a:lnTo>
                <a:cubicBezTo>
                  <a:pt x="618" y="13894"/>
                  <a:pt x="604" y="13923"/>
                  <a:pt x="589" y="13951"/>
                </a:cubicBezTo>
                <a:lnTo>
                  <a:pt x="575" y="13937"/>
                </a:lnTo>
                <a:lnTo>
                  <a:pt x="560" y="13908"/>
                </a:lnTo>
                <a:cubicBezTo>
                  <a:pt x="546" y="13865"/>
                  <a:pt x="517" y="13851"/>
                  <a:pt x="517" y="13851"/>
                </a:cubicBezTo>
                <a:cubicBezTo>
                  <a:pt x="503" y="13865"/>
                  <a:pt x="489" y="13908"/>
                  <a:pt x="474" y="13951"/>
                </a:cubicBezTo>
                <a:lnTo>
                  <a:pt x="460" y="13937"/>
                </a:lnTo>
                <a:lnTo>
                  <a:pt x="402" y="13879"/>
                </a:lnTo>
                <a:cubicBezTo>
                  <a:pt x="359" y="13923"/>
                  <a:pt x="359" y="14009"/>
                  <a:pt x="359" y="14037"/>
                </a:cubicBezTo>
                <a:cubicBezTo>
                  <a:pt x="359" y="14066"/>
                  <a:pt x="374" y="14109"/>
                  <a:pt x="374" y="14124"/>
                </a:cubicBezTo>
                <a:cubicBezTo>
                  <a:pt x="374" y="14138"/>
                  <a:pt x="374" y="14152"/>
                  <a:pt x="374" y="14152"/>
                </a:cubicBezTo>
                <a:cubicBezTo>
                  <a:pt x="359" y="14152"/>
                  <a:pt x="331" y="14109"/>
                  <a:pt x="316" y="14095"/>
                </a:cubicBezTo>
                <a:cubicBezTo>
                  <a:pt x="302" y="14081"/>
                  <a:pt x="331" y="14009"/>
                  <a:pt x="316" y="13994"/>
                </a:cubicBezTo>
                <a:cubicBezTo>
                  <a:pt x="311" y="13990"/>
                  <a:pt x="303" y="13988"/>
                  <a:pt x="294" y="13988"/>
                </a:cubicBezTo>
                <a:cubicBezTo>
                  <a:pt x="276" y="13988"/>
                  <a:pt x="254" y="13994"/>
                  <a:pt x="244" y="13994"/>
                </a:cubicBezTo>
                <a:cubicBezTo>
                  <a:pt x="244" y="13994"/>
                  <a:pt x="244" y="14037"/>
                  <a:pt x="244" y="14066"/>
                </a:cubicBezTo>
                <a:lnTo>
                  <a:pt x="244" y="14081"/>
                </a:lnTo>
                <a:cubicBezTo>
                  <a:pt x="216" y="14109"/>
                  <a:pt x="201" y="14152"/>
                  <a:pt x="173" y="14152"/>
                </a:cubicBezTo>
                <a:lnTo>
                  <a:pt x="158" y="14152"/>
                </a:lnTo>
                <a:cubicBezTo>
                  <a:pt x="158" y="14167"/>
                  <a:pt x="173" y="14181"/>
                  <a:pt x="187" y="14181"/>
                </a:cubicBezTo>
                <a:cubicBezTo>
                  <a:pt x="187" y="14181"/>
                  <a:pt x="166" y="14244"/>
                  <a:pt x="142" y="14244"/>
                </a:cubicBezTo>
                <a:cubicBezTo>
                  <a:pt x="138" y="14244"/>
                  <a:pt x="134" y="14243"/>
                  <a:pt x="129" y="14239"/>
                </a:cubicBezTo>
                <a:cubicBezTo>
                  <a:pt x="129" y="14238"/>
                  <a:pt x="127" y="14237"/>
                  <a:pt x="126" y="14237"/>
                </a:cubicBezTo>
                <a:cubicBezTo>
                  <a:pt x="110" y="14237"/>
                  <a:pt x="73" y="14327"/>
                  <a:pt x="86" y="14354"/>
                </a:cubicBezTo>
                <a:cubicBezTo>
                  <a:pt x="86" y="14385"/>
                  <a:pt x="79" y="14408"/>
                  <a:pt x="69" y="14408"/>
                </a:cubicBezTo>
                <a:cubicBezTo>
                  <a:pt x="66" y="14408"/>
                  <a:pt x="62" y="14405"/>
                  <a:pt x="58" y="14397"/>
                </a:cubicBezTo>
                <a:lnTo>
                  <a:pt x="29" y="14397"/>
                </a:lnTo>
                <a:lnTo>
                  <a:pt x="15" y="14411"/>
                </a:lnTo>
                <a:cubicBezTo>
                  <a:pt x="15" y="14425"/>
                  <a:pt x="43" y="14468"/>
                  <a:pt x="58" y="14468"/>
                </a:cubicBezTo>
                <a:cubicBezTo>
                  <a:pt x="72" y="14468"/>
                  <a:pt x="101" y="14454"/>
                  <a:pt x="115" y="14454"/>
                </a:cubicBezTo>
                <a:cubicBezTo>
                  <a:pt x="129" y="14440"/>
                  <a:pt x="115" y="14339"/>
                  <a:pt x="144" y="14339"/>
                </a:cubicBezTo>
                <a:cubicBezTo>
                  <a:pt x="158" y="14339"/>
                  <a:pt x="158" y="14368"/>
                  <a:pt x="158" y="14382"/>
                </a:cubicBezTo>
                <a:cubicBezTo>
                  <a:pt x="158" y="14397"/>
                  <a:pt x="187" y="14425"/>
                  <a:pt x="201" y="14425"/>
                </a:cubicBezTo>
                <a:cubicBezTo>
                  <a:pt x="216" y="14425"/>
                  <a:pt x="216" y="14468"/>
                  <a:pt x="201" y="14483"/>
                </a:cubicBezTo>
                <a:cubicBezTo>
                  <a:pt x="201" y="14490"/>
                  <a:pt x="205" y="14494"/>
                  <a:pt x="210" y="14494"/>
                </a:cubicBezTo>
                <a:cubicBezTo>
                  <a:pt x="216" y="14494"/>
                  <a:pt x="223" y="14490"/>
                  <a:pt x="230" y="14483"/>
                </a:cubicBezTo>
                <a:lnTo>
                  <a:pt x="259" y="14497"/>
                </a:lnTo>
                <a:cubicBezTo>
                  <a:pt x="302" y="14526"/>
                  <a:pt x="316" y="14555"/>
                  <a:pt x="273" y="14569"/>
                </a:cubicBezTo>
                <a:lnTo>
                  <a:pt x="273" y="14555"/>
                </a:lnTo>
                <a:cubicBezTo>
                  <a:pt x="265" y="14551"/>
                  <a:pt x="260" y="14549"/>
                  <a:pt x="256" y="14549"/>
                </a:cubicBezTo>
                <a:cubicBezTo>
                  <a:pt x="244" y="14549"/>
                  <a:pt x="244" y="14562"/>
                  <a:pt x="244" y="14583"/>
                </a:cubicBezTo>
                <a:cubicBezTo>
                  <a:pt x="244" y="14598"/>
                  <a:pt x="273" y="14612"/>
                  <a:pt x="273" y="14627"/>
                </a:cubicBezTo>
                <a:lnTo>
                  <a:pt x="244" y="14655"/>
                </a:lnTo>
                <a:cubicBezTo>
                  <a:pt x="230" y="14627"/>
                  <a:pt x="201" y="14612"/>
                  <a:pt x="187" y="14612"/>
                </a:cubicBezTo>
                <a:lnTo>
                  <a:pt x="173" y="14627"/>
                </a:lnTo>
                <a:lnTo>
                  <a:pt x="158" y="14655"/>
                </a:lnTo>
                <a:cubicBezTo>
                  <a:pt x="129" y="14670"/>
                  <a:pt x="158" y="14698"/>
                  <a:pt x="173" y="14698"/>
                </a:cubicBezTo>
                <a:cubicBezTo>
                  <a:pt x="187" y="14698"/>
                  <a:pt x="173" y="14727"/>
                  <a:pt x="144" y="14756"/>
                </a:cubicBezTo>
                <a:lnTo>
                  <a:pt x="115" y="14756"/>
                </a:lnTo>
                <a:lnTo>
                  <a:pt x="15" y="14770"/>
                </a:lnTo>
                <a:cubicBezTo>
                  <a:pt x="0" y="14856"/>
                  <a:pt x="0" y="14943"/>
                  <a:pt x="0" y="14957"/>
                </a:cubicBezTo>
                <a:cubicBezTo>
                  <a:pt x="0" y="14957"/>
                  <a:pt x="15" y="14971"/>
                  <a:pt x="43" y="14971"/>
                </a:cubicBezTo>
                <a:lnTo>
                  <a:pt x="58" y="14986"/>
                </a:lnTo>
                <a:cubicBezTo>
                  <a:pt x="72" y="15000"/>
                  <a:pt x="86" y="15043"/>
                  <a:pt x="86" y="15072"/>
                </a:cubicBezTo>
                <a:cubicBezTo>
                  <a:pt x="86" y="15086"/>
                  <a:pt x="86" y="15101"/>
                  <a:pt x="86" y="15129"/>
                </a:cubicBezTo>
                <a:lnTo>
                  <a:pt x="86" y="15158"/>
                </a:lnTo>
                <a:cubicBezTo>
                  <a:pt x="77" y="15185"/>
                  <a:pt x="91" y="15195"/>
                  <a:pt x="106" y="15195"/>
                </a:cubicBezTo>
                <a:cubicBezTo>
                  <a:pt x="115" y="15195"/>
                  <a:pt x="124" y="15192"/>
                  <a:pt x="129" y="15187"/>
                </a:cubicBezTo>
                <a:cubicBezTo>
                  <a:pt x="129" y="15187"/>
                  <a:pt x="144" y="15144"/>
                  <a:pt x="129" y="15115"/>
                </a:cubicBezTo>
                <a:lnTo>
                  <a:pt x="144" y="15101"/>
                </a:lnTo>
                <a:lnTo>
                  <a:pt x="158" y="15086"/>
                </a:lnTo>
                <a:cubicBezTo>
                  <a:pt x="173" y="15101"/>
                  <a:pt x="201" y="15144"/>
                  <a:pt x="230" y="15158"/>
                </a:cubicBezTo>
                <a:lnTo>
                  <a:pt x="259" y="15158"/>
                </a:lnTo>
                <a:cubicBezTo>
                  <a:pt x="259" y="15158"/>
                  <a:pt x="244" y="15201"/>
                  <a:pt x="244" y="15216"/>
                </a:cubicBezTo>
                <a:cubicBezTo>
                  <a:pt x="244" y="15230"/>
                  <a:pt x="259" y="15345"/>
                  <a:pt x="230" y="15359"/>
                </a:cubicBezTo>
                <a:cubicBezTo>
                  <a:pt x="201" y="15374"/>
                  <a:pt x="201" y="15445"/>
                  <a:pt x="201" y="15460"/>
                </a:cubicBezTo>
                <a:cubicBezTo>
                  <a:pt x="201" y="15489"/>
                  <a:pt x="201" y="15517"/>
                  <a:pt x="216" y="15517"/>
                </a:cubicBezTo>
                <a:lnTo>
                  <a:pt x="244" y="15517"/>
                </a:lnTo>
                <a:lnTo>
                  <a:pt x="259" y="15474"/>
                </a:lnTo>
                <a:cubicBezTo>
                  <a:pt x="266" y="15438"/>
                  <a:pt x="277" y="15427"/>
                  <a:pt x="287" y="15427"/>
                </a:cubicBezTo>
                <a:cubicBezTo>
                  <a:pt x="298" y="15427"/>
                  <a:pt x="309" y="15438"/>
                  <a:pt x="316" y="15445"/>
                </a:cubicBezTo>
                <a:cubicBezTo>
                  <a:pt x="316" y="15462"/>
                  <a:pt x="326" y="15469"/>
                  <a:pt x="337" y="15469"/>
                </a:cubicBezTo>
                <a:cubicBezTo>
                  <a:pt x="345" y="15469"/>
                  <a:pt x="353" y="15466"/>
                  <a:pt x="359" y="15460"/>
                </a:cubicBezTo>
                <a:lnTo>
                  <a:pt x="417" y="15460"/>
                </a:lnTo>
                <a:cubicBezTo>
                  <a:pt x="412" y="15478"/>
                  <a:pt x="412" y="15484"/>
                  <a:pt x="414" y="15484"/>
                </a:cubicBezTo>
                <a:cubicBezTo>
                  <a:pt x="419" y="15484"/>
                  <a:pt x="436" y="15451"/>
                  <a:pt x="446" y="15431"/>
                </a:cubicBezTo>
                <a:cubicBezTo>
                  <a:pt x="460" y="15402"/>
                  <a:pt x="489" y="15374"/>
                  <a:pt x="489" y="15374"/>
                </a:cubicBezTo>
                <a:cubicBezTo>
                  <a:pt x="489" y="15374"/>
                  <a:pt x="517" y="15445"/>
                  <a:pt x="546" y="15532"/>
                </a:cubicBezTo>
                <a:lnTo>
                  <a:pt x="632" y="15474"/>
                </a:lnTo>
                <a:lnTo>
                  <a:pt x="632" y="15460"/>
                </a:lnTo>
                <a:cubicBezTo>
                  <a:pt x="647" y="15489"/>
                  <a:pt x="647" y="15517"/>
                  <a:pt x="647" y="15546"/>
                </a:cubicBezTo>
                <a:lnTo>
                  <a:pt x="632" y="15575"/>
                </a:lnTo>
                <a:lnTo>
                  <a:pt x="632" y="15589"/>
                </a:lnTo>
                <a:cubicBezTo>
                  <a:pt x="604" y="15589"/>
                  <a:pt x="589" y="15618"/>
                  <a:pt x="575" y="15647"/>
                </a:cubicBezTo>
                <a:lnTo>
                  <a:pt x="604" y="15632"/>
                </a:lnTo>
                <a:cubicBezTo>
                  <a:pt x="618" y="15632"/>
                  <a:pt x="629" y="15629"/>
                  <a:pt x="634" y="15629"/>
                </a:cubicBezTo>
                <a:cubicBezTo>
                  <a:pt x="639" y="15629"/>
                  <a:pt x="639" y="15632"/>
                  <a:pt x="632" y="15647"/>
                </a:cubicBezTo>
                <a:cubicBezTo>
                  <a:pt x="618" y="15690"/>
                  <a:pt x="632" y="15718"/>
                  <a:pt x="661" y="15733"/>
                </a:cubicBezTo>
                <a:lnTo>
                  <a:pt x="690" y="15762"/>
                </a:lnTo>
                <a:cubicBezTo>
                  <a:pt x="697" y="15740"/>
                  <a:pt x="708" y="15733"/>
                  <a:pt x="717" y="15733"/>
                </a:cubicBezTo>
                <a:cubicBezTo>
                  <a:pt x="726" y="15733"/>
                  <a:pt x="733" y="15740"/>
                  <a:pt x="733" y="15747"/>
                </a:cubicBezTo>
                <a:cubicBezTo>
                  <a:pt x="739" y="15753"/>
                  <a:pt x="760" y="15757"/>
                  <a:pt x="783" y="15757"/>
                </a:cubicBezTo>
                <a:cubicBezTo>
                  <a:pt x="816" y="15757"/>
                  <a:pt x="854" y="15750"/>
                  <a:pt x="862" y="15733"/>
                </a:cubicBezTo>
                <a:cubicBezTo>
                  <a:pt x="871" y="15716"/>
                  <a:pt x="879" y="15709"/>
                  <a:pt x="885" y="15709"/>
                </a:cubicBezTo>
                <a:cubicBezTo>
                  <a:pt x="888" y="15709"/>
                  <a:pt x="891" y="15712"/>
                  <a:pt x="891" y="15718"/>
                </a:cubicBezTo>
                <a:cubicBezTo>
                  <a:pt x="905" y="15718"/>
                  <a:pt x="934" y="15690"/>
                  <a:pt x="934" y="15675"/>
                </a:cubicBezTo>
                <a:cubicBezTo>
                  <a:pt x="948" y="15661"/>
                  <a:pt x="991" y="15589"/>
                  <a:pt x="991" y="15560"/>
                </a:cubicBezTo>
                <a:cubicBezTo>
                  <a:pt x="991" y="15546"/>
                  <a:pt x="1049" y="15532"/>
                  <a:pt x="1078" y="15532"/>
                </a:cubicBezTo>
                <a:cubicBezTo>
                  <a:pt x="1106" y="15532"/>
                  <a:pt x="1106" y="15589"/>
                  <a:pt x="1106" y="15603"/>
                </a:cubicBezTo>
                <a:cubicBezTo>
                  <a:pt x="1106" y="15618"/>
                  <a:pt x="1106" y="15632"/>
                  <a:pt x="1106" y="15647"/>
                </a:cubicBezTo>
                <a:cubicBezTo>
                  <a:pt x="1106" y="15647"/>
                  <a:pt x="1135" y="15603"/>
                  <a:pt x="1150" y="15589"/>
                </a:cubicBezTo>
                <a:cubicBezTo>
                  <a:pt x="1150" y="15583"/>
                  <a:pt x="1150" y="15580"/>
                  <a:pt x="1151" y="15580"/>
                </a:cubicBezTo>
                <a:cubicBezTo>
                  <a:pt x="1156" y="15580"/>
                  <a:pt x="1167" y="15616"/>
                  <a:pt x="1178" y="15661"/>
                </a:cubicBezTo>
                <a:lnTo>
                  <a:pt x="1150" y="15704"/>
                </a:lnTo>
                <a:cubicBezTo>
                  <a:pt x="1150" y="15704"/>
                  <a:pt x="1150" y="15733"/>
                  <a:pt x="1164" y="15733"/>
                </a:cubicBezTo>
                <a:cubicBezTo>
                  <a:pt x="1164" y="15733"/>
                  <a:pt x="1178" y="15733"/>
                  <a:pt x="1193" y="15718"/>
                </a:cubicBezTo>
                <a:lnTo>
                  <a:pt x="1207" y="15704"/>
                </a:lnTo>
                <a:cubicBezTo>
                  <a:pt x="1215" y="15679"/>
                  <a:pt x="1224" y="15664"/>
                  <a:pt x="1229" y="15664"/>
                </a:cubicBezTo>
                <a:cubicBezTo>
                  <a:pt x="1233" y="15664"/>
                  <a:pt x="1236" y="15672"/>
                  <a:pt x="1236" y="15690"/>
                </a:cubicBezTo>
                <a:cubicBezTo>
                  <a:pt x="1264" y="15690"/>
                  <a:pt x="1293" y="15704"/>
                  <a:pt x="1308" y="15704"/>
                </a:cubicBezTo>
                <a:cubicBezTo>
                  <a:pt x="1334" y="15704"/>
                  <a:pt x="1324" y="15763"/>
                  <a:pt x="1355" y="15763"/>
                </a:cubicBezTo>
                <a:cubicBezTo>
                  <a:pt x="1358" y="15763"/>
                  <a:pt x="1361" y="15763"/>
                  <a:pt x="1365" y="15762"/>
                </a:cubicBezTo>
                <a:lnTo>
                  <a:pt x="1408" y="15762"/>
                </a:lnTo>
                <a:cubicBezTo>
                  <a:pt x="1466" y="15762"/>
                  <a:pt x="1509" y="15690"/>
                  <a:pt x="1509" y="15661"/>
                </a:cubicBezTo>
                <a:cubicBezTo>
                  <a:pt x="1509" y="15632"/>
                  <a:pt x="1537" y="15603"/>
                  <a:pt x="1581" y="15603"/>
                </a:cubicBezTo>
                <a:lnTo>
                  <a:pt x="1595" y="15632"/>
                </a:lnTo>
                <a:lnTo>
                  <a:pt x="1638" y="15675"/>
                </a:lnTo>
                <a:cubicBezTo>
                  <a:pt x="1695" y="15690"/>
                  <a:pt x="1767" y="15718"/>
                  <a:pt x="1796" y="15718"/>
                </a:cubicBezTo>
                <a:lnTo>
                  <a:pt x="1810" y="15747"/>
                </a:lnTo>
                <a:cubicBezTo>
                  <a:pt x="1814" y="15755"/>
                  <a:pt x="1818" y="15757"/>
                  <a:pt x="1822" y="15757"/>
                </a:cubicBezTo>
                <a:cubicBezTo>
                  <a:pt x="1830" y="15757"/>
                  <a:pt x="1839" y="15744"/>
                  <a:pt x="1847" y="15744"/>
                </a:cubicBezTo>
                <a:cubicBezTo>
                  <a:pt x="1849" y="15744"/>
                  <a:pt x="1851" y="15745"/>
                  <a:pt x="1854" y="15747"/>
                </a:cubicBezTo>
                <a:cubicBezTo>
                  <a:pt x="1882" y="15762"/>
                  <a:pt x="1897" y="15776"/>
                  <a:pt x="1925" y="15790"/>
                </a:cubicBezTo>
                <a:cubicBezTo>
                  <a:pt x="1925" y="15797"/>
                  <a:pt x="1929" y="15801"/>
                  <a:pt x="1933" y="15801"/>
                </a:cubicBezTo>
                <a:cubicBezTo>
                  <a:pt x="1936" y="15801"/>
                  <a:pt x="1940" y="15797"/>
                  <a:pt x="1940" y="15790"/>
                </a:cubicBezTo>
                <a:cubicBezTo>
                  <a:pt x="1954" y="15762"/>
                  <a:pt x="1997" y="15776"/>
                  <a:pt x="2012" y="15762"/>
                </a:cubicBezTo>
                <a:lnTo>
                  <a:pt x="2026" y="15747"/>
                </a:lnTo>
                <a:cubicBezTo>
                  <a:pt x="2055" y="15704"/>
                  <a:pt x="2069" y="15690"/>
                  <a:pt x="2069" y="15690"/>
                </a:cubicBezTo>
                <a:cubicBezTo>
                  <a:pt x="2069" y="15704"/>
                  <a:pt x="2098" y="15733"/>
                  <a:pt x="2112" y="15776"/>
                </a:cubicBezTo>
                <a:lnTo>
                  <a:pt x="2170" y="15747"/>
                </a:lnTo>
                <a:lnTo>
                  <a:pt x="2184" y="15747"/>
                </a:lnTo>
                <a:cubicBezTo>
                  <a:pt x="2198" y="15747"/>
                  <a:pt x="2213" y="15762"/>
                  <a:pt x="2241" y="15790"/>
                </a:cubicBezTo>
                <a:lnTo>
                  <a:pt x="2256" y="15805"/>
                </a:lnTo>
                <a:lnTo>
                  <a:pt x="2299" y="15876"/>
                </a:lnTo>
                <a:cubicBezTo>
                  <a:pt x="2313" y="15848"/>
                  <a:pt x="2342" y="15805"/>
                  <a:pt x="2371" y="15762"/>
                </a:cubicBezTo>
                <a:lnTo>
                  <a:pt x="2414" y="15762"/>
                </a:lnTo>
                <a:cubicBezTo>
                  <a:pt x="2443" y="15762"/>
                  <a:pt x="2457" y="15704"/>
                  <a:pt x="2471" y="15675"/>
                </a:cubicBezTo>
                <a:lnTo>
                  <a:pt x="2486" y="15675"/>
                </a:lnTo>
                <a:cubicBezTo>
                  <a:pt x="2486" y="15675"/>
                  <a:pt x="2486" y="15762"/>
                  <a:pt x="2486" y="15805"/>
                </a:cubicBezTo>
                <a:cubicBezTo>
                  <a:pt x="2474" y="15828"/>
                  <a:pt x="2491" y="15852"/>
                  <a:pt x="2505" y="15852"/>
                </a:cubicBezTo>
                <a:cubicBezTo>
                  <a:pt x="2509" y="15852"/>
                  <a:pt x="2512" y="15850"/>
                  <a:pt x="2514" y="15848"/>
                </a:cubicBezTo>
                <a:cubicBezTo>
                  <a:pt x="2525" y="15848"/>
                  <a:pt x="2568" y="15823"/>
                  <a:pt x="2595" y="15823"/>
                </a:cubicBezTo>
                <a:cubicBezTo>
                  <a:pt x="2604" y="15823"/>
                  <a:pt x="2611" y="15826"/>
                  <a:pt x="2615" y="15833"/>
                </a:cubicBezTo>
                <a:cubicBezTo>
                  <a:pt x="2629" y="15848"/>
                  <a:pt x="2658" y="15891"/>
                  <a:pt x="2658" y="15920"/>
                </a:cubicBezTo>
                <a:lnTo>
                  <a:pt x="2687" y="15920"/>
                </a:lnTo>
                <a:cubicBezTo>
                  <a:pt x="2716" y="15920"/>
                  <a:pt x="2730" y="15948"/>
                  <a:pt x="2759" y="15948"/>
                </a:cubicBezTo>
                <a:lnTo>
                  <a:pt x="2787" y="15948"/>
                </a:lnTo>
                <a:cubicBezTo>
                  <a:pt x="2816" y="15948"/>
                  <a:pt x="2845" y="15963"/>
                  <a:pt x="2845" y="15963"/>
                </a:cubicBezTo>
                <a:lnTo>
                  <a:pt x="2859" y="15963"/>
                </a:lnTo>
                <a:cubicBezTo>
                  <a:pt x="2859" y="15977"/>
                  <a:pt x="2859" y="15991"/>
                  <a:pt x="2845" y="15991"/>
                </a:cubicBezTo>
                <a:cubicBezTo>
                  <a:pt x="2845" y="16006"/>
                  <a:pt x="2831" y="16006"/>
                  <a:pt x="2816" y="16006"/>
                </a:cubicBezTo>
                <a:cubicBezTo>
                  <a:pt x="2812" y="16004"/>
                  <a:pt x="2807" y="16004"/>
                  <a:pt x="2803" y="16004"/>
                </a:cubicBezTo>
                <a:cubicBezTo>
                  <a:pt x="2782" y="16004"/>
                  <a:pt x="2757" y="16015"/>
                  <a:pt x="2734" y="16015"/>
                </a:cubicBezTo>
                <a:cubicBezTo>
                  <a:pt x="2709" y="16015"/>
                  <a:pt x="2686" y="16002"/>
                  <a:pt x="2672" y="15948"/>
                </a:cubicBezTo>
                <a:cubicBezTo>
                  <a:pt x="2672" y="15948"/>
                  <a:pt x="2658" y="15948"/>
                  <a:pt x="2644" y="15963"/>
                </a:cubicBezTo>
                <a:lnTo>
                  <a:pt x="2629" y="15991"/>
                </a:lnTo>
                <a:cubicBezTo>
                  <a:pt x="2622" y="16006"/>
                  <a:pt x="2611" y="16013"/>
                  <a:pt x="2601" y="16013"/>
                </a:cubicBezTo>
                <a:cubicBezTo>
                  <a:pt x="2590" y="16013"/>
                  <a:pt x="2579" y="16006"/>
                  <a:pt x="2572" y="15991"/>
                </a:cubicBezTo>
                <a:cubicBezTo>
                  <a:pt x="2572" y="15990"/>
                  <a:pt x="2572" y="15990"/>
                  <a:pt x="2571" y="15990"/>
                </a:cubicBezTo>
                <a:cubicBezTo>
                  <a:pt x="2568" y="15990"/>
                  <a:pt x="2542" y="16065"/>
                  <a:pt x="2529" y="16092"/>
                </a:cubicBezTo>
                <a:cubicBezTo>
                  <a:pt x="2529" y="16103"/>
                  <a:pt x="2515" y="16105"/>
                  <a:pt x="2496" y="16105"/>
                </a:cubicBezTo>
                <a:cubicBezTo>
                  <a:pt x="2476" y="16105"/>
                  <a:pt x="2449" y="16102"/>
                  <a:pt x="2428" y="16102"/>
                </a:cubicBezTo>
                <a:cubicBezTo>
                  <a:pt x="2416" y="16102"/>
                  <a:pt x="2406" y="16103"/>
                  <a:pt x="2399" y="16106"/>
                </a:cubicBezTo>
                <a:cubicBezTo>
                  <a:pt x="2356" y="16121"/>
                  <a:pt x="2313" y="16164"/>
                  <a:pt x="2299" y="16193"/>
                </a:cubicBezTo>
                <a:cubicBezTo>
                  <a:pt x="2299" y="16193"/>
                  <a:pt x="2299" y="16193"/>
                  <a:pt x="2299" y="16207"/>
                </a:cubicBezTo>
                <a:lnTo>
                  <a:pt x="2256" y="16207"/>
                </a:lnTo>
                <a:lnTo>
                  <a:pt x="2213" y="16193"/>
                </a:lnTo>
                <a:lnTo>
                  <a:pt x="2170" y="16178"/>
                </a:lnTo>
                <a:cubicBezTo>
                  <a:pt x="2155" y="16193"/>
                  <a:pt x="2141" y="16207"/>
                  <a:pt x="2127" y="16221"/>
                </a:cubicBezTo>
                <a:cubicBezTo>
                  <a:pt x="2127" y="16207"/>
                  <a:pt x="2127" y="16207"/>
                  <a:pt x="2127" y="16193"/>
                </a:cubicBezTo>
                <a:cubicBezTo>
                  <a:pt x="2127" y="16178"/>
                  <a:pt x="2069" y="16121"/>
                  <a:pt x="2055" y="16121"/>
                </a:cubicBezTo>
                <a:cubicBezTo>
                  <a:pt x="2049" y="16118"/>
                  <a:pt x="2044" y="16117"/>
                  <a:pt x="2039" y="16117"/>
                </a:cubicBezTo>
                <a:cubicBezTo>
                  <a:pt x="2016" y="16117"/>
                  <a:pt x="1997" y="16140"/>
                  <a:pt x="1997" y="16164"/>
                </a:cubicBezTo>
                <a:lnTo>
                  <a:pt x="2055" y="16164"/>
                </a:lnTo>
                <a:cubicBezTo>
                  <a:pt x="2055" y="16164"/>
                  <a:pt x="2069" y="16178"/>
                  <a:pt x="2069" y="16178"/>
                </a:cubicBezTo>
                <a:cubicBezTo>
                  <a:pt x="2069" y="16193"/>
                  <a:pt x="2069" y="16207"/>
                  <a:pt x="2069" y="16207"/>
                </a:cubicBezTo>
                <a:cubicBezTo>
                  <a:pt x="2055" y="16221"/>
                  <a:pt x="2055" y="16236"/>
                  <a:pt x="2040" y="16236"/>
                </a:cubicBezTo>
                <a:lnTo>
                  <a:pt x="2026" y="16236"/>
                </a:lnTo>
                <a:lnTo>
                  <a:pt x="2026" y="16221"/>
                </a:lnTo>
                <a:cubicBezTo>
                  <a:pt x="2012" y="16236"/>
                  <a:pt x="2012" y="16236"/>
                  <a:pt x="1997" y="16250"/>
                </a:cubicBezTo>
                <a:lnTo>
                  <a:pt x="2012" y="16264"/>
                </a:lnTo>
                <a:cubicBezTo>
                  <a:pt x="1981" y="16275"/>
                  <a:pt x="1951" y="16285"/>
                  <a:pt x="1930" y="16285"/>
                </a:cubicBezTo>
                <a:cubicBezTo>
                  <a:pt x="1922" y="16285"/>
                  <a:pt x="1915" y="16283"/>
                  <a:pt x="1911" y="16279"/>
                </a:cubicBezTo>
                <a:cubicBezTo>
                  <a:pt x="1897" y="16279"/>
                  <a:pt x="1925" y="16164"/>
                  <a:pt x="1897" y="16149"/>
                </a:cubicBezTo>
                <a:cubicBezTo>
                  <a:pt x="1892" y="16145"/>
                  <a:pt x="1887" y="16143"/>
                  <a:pt x="1883" y="16143"/>
                </a:cubicBezTo>
                <a:cubicBezTo>
                  <a:pt x="1874" y="16143"/>
                  <a:pt x="1868" y="16149"/>
                  <a:pt x="1868" y="16149"/>
                </a:cubicBezTo>
                <a:cubicBezTo>
                  <a:pt x="1868" y="16149"/>
                  <a:pt x="1854" y="16221"/>
                  <a:pt x="1839" y="16322"/>
                </a:cubicBezTo>
                <a:lnTo>
                  <a:pt x="1767" y="16351"/>
                </a:lnTo>
                <a:lnTo>
                  <a:pt x="1739" y="16365"/>
                </a:lnTo>
                <a:cubicBezTo>
                  <a:pt x="1731" y="16372"/>
                  <a:pt x="1721" y="16376"/>
                  <a:pt x="1712" y="16376"/>
                </a:cubicBezTo>
                <a:cubicBezTo>
                  <a:pt x="1703" y="16376"/>
                  <a:pt x="1695" y="16372"/>
                  <a:pt x="1695" y="16365"/>
                </a:cubicBezTo>
                <a:cubicBezTo>
                  <a:pt x="1693" y="16362"/>
                  <a:pt x="1690" y="16361"/>
                  <a:pt x="1687" y="16361"/>
                </a:cubicBezTo>
                <a:cubicBezTo>
                  <a:pt x="1675" y="16361"/>
                  <a:pt x="1664" y="16379"/>
                  <a:pt x="1652" y="16379"/>
                </a:cubicBezTo>
                <a:cubicBezTo>
                  <a:pt x="1638" y="16394"/>
                  <a:pt x="1638" y="16394"/>
                  <a:pt x="1624" y="16394"/>
                </a:cubicBezTo>
                <a:cubicBezTo>
                  <a:pt x="1624" y="16379"/>
                  <a:pt x="1609" y="16322"/>
                  <a:pt x="1595" y="16264"/>
                </a:cubicBezTo>
                <a:lnTo>
                  <a:pt x="1552" y="16250"/>
                </a:lnTo>
                <a:lnTo>
                  <a:pt x="1537" y="16250"/>
                </a:lnTo>
                <a:cubicBezTo>
                  <a:pt x="1537" y="16229"/>
                  <a:pt x="1530" y="16216"/>
                  <a:pt x="1526" y="16216"/>
                </a:cubicBezTo>
                <a:cubicBezTo>
                  <a:pt x="1524" y="16216"/>
                  <a:pt x="1523" y="16217"/>
                  <a:pt x="1523" y="16221"/>
                </a:cubicBezTo>
                <a:cubicBezTo>
                  <a:pt x="1523" y="16221"/>
                  <a:pt x="1509" y="16264"/>
                  <a:pt x="1494" y="16322"/>
                </a:cubicBezTo>
                <a:lnTo>
                  <a:pt x="1437" y="16250"/>
                </a:lnTo>
                <a:lnTo>
                  <a:pt x="1408" y="16250"/>
                </a:lnTo>
                <a:cubicBezTo>
                  <a:pt x="1408" y="16264"/>
                  <a:pt x="1408" y="16279"/>
                  <a:pt x="1408" y="16279"/>
                </a:cubicBezTo>
                <a:lnTo>
                  <a:pt x="1451" y="16351"/>
                </a:lnTo>
                <a:cubicBezTo>
                  <a:pt x="1408" y="16365"/>
                  <a:pt x="1336" y="16394"/>
                  <a:pt x="1308" y="16422"/>
                </a:cubicBezTo>
                <a:lnTo>
                  <a:pt x="1293" y="16394"/>
                </a:lnTo>
                <a:lnTo>
                  <a:pt x="1279" y="16379"/>
                </a:lnTo>
                <a:cubicBezTo>
                  <a:pt x="1279" y="16351"/>
                  <a:pt x="1250" y="16322"/>
                  <a:pt x="1221" y="16322"/>
                </a:cubicBezTo>
                <a:lnTo>
                  <a:pt x="1193" y="16322"/>
                </a:lnTo>
                <a:cubicBezTo>
                  <a:pt x="1193" y="16336"/>
                  <a:pt x="1207" y="16351"/>
                  <a:pt x="1221" y="16351"/>
                </a:cubicBezTo>
                <a:lnTo>
                  <a:pt x="1264" y="16351"/>
                </a:lnTo>
                <a:cubicBezTo>
                  <a:pt x="1264" y="16365"/>
                  <a:pt x="1264" y="16394"/>
                  <a:pt x="1264" y="16394"/>
                </a:cubicBezTo>
                <a:lnTo>
                  <a:pt x="1221" y="16408"/>
                </a:lnTo>
                <a:cubicBezTo>
                  <a:pt x="1215" y="16410"/>
                  <a:pt x="1209" y="16410"/>
                  <a:pt x="1203" y="16410"/>
                </a:cubicBezTo>
                <a:cubicBezTo>
                  <a:pt x="1154" y="16410"/>
                  <a:pt x="1118" y="16365"/>
                  <a:pt x="1092" y="16365"/>
                </a:cubicBezTo>
                <a:cubicBezTo>
                  <a:pt x="1078" y="16365"/>
                  <a:pt x="1035" y="16351"/>
                  <a:pt x="1020" y="16336"/>
                </a:cubicBezTo>
                <a:cubicBezTo>
                  <a:pt x="1006" y="16336"/>
                  <a:pt x="1006" y="16351"/>
                  <a:pt x="1020" y="16379"/>
                </a:cubicBezTo>
                <a:lnTo>
                  <a:pt x="1035" y="16394"/>
                </a:lnTo>
                <a:cubicBezTo>
                  <a:pt x="1063" y="16422"/>
                  <a:pt x="1035" y="16437"/>
                  <a:pt x="1035" y="16466"/>
                </a:cubicBezTo>
                <a:cubicBezTo>
                  <a:pt x="1035" y="16493"/>
                  <a:pt x="1023" y="16503"/>
                  <a:pt x="1011" y="16503"/>
                </a:cubicBezTo>
                <a:cubicBezTo>
                  <a:pt x="1004" y="16503"/>
                  <a:pt x="997" y="16500"/>
                  <a:pt x="991" y="16494"/>
                </a:cubicBezTo>
                <a:lnTo>
                  <a:pt x="934" y="16466"/>
                </a:lnTo>
                <a:cubicBezTo>
                  <a:pt x="891" y="16480"/>
                  <a:pt x="790" y="16480"/>
                  <a:pt x="790" y="16494"/>
                </a:cubicBezTo>
                <a:cubicBezTo>
                  <a:pt x="776" y="16509"/>
                  <a:pt x="733" y="16537"/>
                  <a:pt x="719" y="16552"/>
                </a:cubicBezTo>
                <a:lnTo>
                  <a:pt x="704" y="16494"/>
                </a:lnTo>
                <a:cubicBezTo>
                  <a:pt x="704" y="16484"/>
                  <a:pt x="697" y="16468"/>
                  <a:pt x="693" y="16468"/>
                </a:cubicBezTo>
                <a:cubicBezTo>
                  <a:pt x="691" y="16468"/>
                  <a:pt x="690" y="16471"/>
                  <a:pt x="690" y="16480"/>
                </a:cubicBezTo>
                <a:lnTo>
                  <a:pt x="675" y="16537"/>
                </a:lnTo>
                <a:cubicBezTo>
                  <a:pt x="661" y="16580"/>
                  <a:pt x="618" y="16695"/>
                  <a:pt x="604" y="16738"/>
                </a:cubicBezTo>
                <a:cubicBezTo>
                  <a:pt x="599" y="16748"/>
                  <a:pt x="594" y="16753"/>
                  <a:pt x="589" y="16753"/>
                </a:cubicBezTo>
                <a:cubicBezTo>
                  <a:pt x="580" y="16753"/>
                  <a:pt x="570" y="16734"/>
                  <a:pt x="560" y="16695"/>
                </a:cubicBezTo>
                <a:lnTo>
                  <a:pt x="589" y="16609"/>
                </a:lnTo>
                <a:lnTo>
                  <a:pt x="604" y="16566"/>
                </a:lnTo>
                <a:cubicBezTo>
                  <a:pt x="618" y="16509"/>
                  <a:pt x="632" y="16451"/>
                  <a:pt x="632" y="16437"/>
                </a:cubicBezTo>
                <a:lnTo>
                  <a:pt x="632" y="16437"/>
                </a:lnTo>
                <a:lnTo>
                  <a:pt x="604" y="16466"/>
                </a:lnTo>
                <a:cubicBezTo>
                  <a:pt x="602" y="16464"/>
                  <a:pt x="600" y="16463"/>
                  <a:pt x="599" y="16463"/>
                </a:cubicBezTo>
                <a:cubicBezTo>
                  <a:pt x="586" y="16463"/>
                  <a:pt x="575" y="16512"/>
                  <a:pt x="575" y="16537"/>
                </a:cubicBezTo>
                <a:cubicBezTo>
                  <a:pt x="575" y="16552"/>
                  <a:pt x="568" y="16559"/>
                  <a:pt x="557" y="16559"/>
                </a:cubicBezTo>
                <a:cubicBezTo>
                  <a:pt x="546" y="16559"/>
                  <a:pt x="532" y="16552"/>
                  <a:pt x="517" y="16537"/>
                </a:cubicBezTo>
                <a:lnTo>
                  <a:pt x="489" y="16509"/>
                </a:lnTo>
                <a:lnTo>
                  <a:pt x="474" y="16480"/>
                </a:lnTo>
                <a:cubicBezTo>
                  <a:pt x="431" y="16466"/>
                  <a:pt x="417" y="16422"/>
                  <a:pt x="446" y="16394"/>
                </a:cubicBezTo>
                <a:lnTo>
                  <a:pt x="446" y="16365"/>
                </a:lnTo>
                <a:lnTo>
                  <a:pt x="446" y="16322"/>
                </a:lnTo>
                <a:cubicBezTo>
                  <a:pt x="441" y="16309"/>
                  <a:pt x="434" y="16304"/>
                  <a:pt x="426" y="16304"/>
                </a:cubicBezTo>
                <a:cubicBezTo>
                  <a:pt x="409" y="16304"/>
                  <a:pt x="388" y="16331"/>
                  <a:pt x="388" y="16351"/>
                </a:cubicBezTo>
                <a:cubicBezTo>
                  <a:pt x="374" y="16379"/>
                  <a:pt x="331" y="16394"/>
                  <a:pt x="316" y="16394"/>
                </a:cubicBezTo>
                <a:cubicBezTo>
                  <a:pt x="316" y="16393"/>
                  <a:pt x="315" y="16393"/>
                  <a:pt x="315" y="16393"/>
                </a:cubicBezTo>
                <a:lnTo>
                  <a:pt x="315" y="16393"/>
                </a:lnTo>
                <a:cubicBezTo>
                  <a:pt x="311" y="16393"/>
                  <a:pt x="402" y="16524"/>
                  <a:pt x="402" y="16552"/>
                </a:cubicBezTo>
                <a:cubicBezTo>
                  <a:pt x="402" y="16566"/>
                  <a:pt x="374" y="16566"/>
                  <a:pt x="359" y="16580"/>
                </a:cubicBezTo>
                <a:cubicBezTo>
                  <a:pt x="345" y="16580"/>
                  <a:pt x="331" y="16624"/>
                  <a:pt x="316" y="16681"/>
                </a:cubicBezTo>
                <a:lnTo>
                  <a:pt x="273" y="16695"/>
                </a:lnTo>
                <a:cubicBezTo>
                  <a:pt x="259" y="16695"/>
                  <a:pt x="244" y="16724"/>
                  <a:pt x="216" y="16738"/>
                </a:cubicBezTo>
                <a:cubicBezTo>
                  <a:pt x="187" y="16753"/>
                  <a:pt x="230" y="16782"/>
                  <a:pt x="216" y="16796"/>
                </a:cubicBezTo>
                <a:lnTo>
                  <a:pt x="201" y="16825"/>
                </a:lnTo>
                <a:cubicBezTo>
                  <a:pt x="173" y="16839"/>
                  <a:pt x="129" y="16882"/>
                  <a:pt x="115" y="16882"/>
                </a:cubicBezTo>
                <a:cubicBezTo>
                  <a:pt x="115" y="16897"/>
                  <a:pt x="129" y="16911"/>
                  <a:pt x="158" y="16925"/>
                </a:cubicBezTo>
                <a:cubicBezTo>
                  <a:pt x="168" y="16911"/>
                  <a:pt x="177" y="16906"/>
                  <a:pt x="187" y="16906"/>
                </a:cubicBezTo>
                <a:cubicBezTo>
                  <a:pt x="206" y="16906"/>
                  <a:pt x="225" y="16925"/>
                  <a:pt x="244" y="16925"/>
                </a:cubicBezTo>
                <a:lnTo>
                  <a:pt x="359" y="16925"/>
                </a:lnTo>
                <a:lnTo>
                  <a:pt x="359" y="16954"/>
                </a:lnTo>
                <a:lnTo>
                  <a:pt x="374" y="17011"/>
                </a:lnTo>
                <a:cubicBezTo>
                  <a:pt x="402" y="16997"/>
                  <a:pt x="417" y="16940"/>
                  <a:pt x="417" y="16925"/>
                </a:cubicBezTo>
                <a:cubicBezTo>
                  <a:pt x="417" y="16911"/>
                  <a:pt x="431" y="16911"/>
                  <a:pt x="446" y="16897"/>
                </a:cubicBezTo>
                <a:lnTo>
                  <a:pt x="446" y="16911"/>
                </a:lnTo>
                <a:cubicBezTo>
                  <a:pt x="458" y="16923"/>
                  <a:pt x="467" y="16927"/>
                  <a:pt x="475" y="16927"/>
                </a:cubicBezTo>
                <a:cubicBezTo>
                  <a:pt x="486" y="16927"/>
                  <a:pt x="495" y="16919"/>
                  <a:pt x="503" y="16911"/>
                </a:cubicBezTo>
                <a:cubicBezTo>
                  <a:pt x="512" y="16893"/>
                  <a:pt x="521" y="16875"/>
                  <a:pt x="534" y="16875"/>
                </a:cubicBezTo>
                <a:cubicBezTo>
                  <a:pt x="541" y="16875"/>
                  <a:pt x="550" y="16881"/>
                  <a:pt x="560" y="16897"/>
                </a:cubicBezTo>
                <a:cubicBezTo>
                  <a:pt x="575" y="16882"/>
                  <a:pt x="618" y="16868"/>
                  <a:pt x="632" y="16868"/>
                </a:cubicBezTo>
                <a:lnTo>
                  <a:pt x="661" y="16868"/>
                </a:lnTo>
                <a:lnTo>
                  <a:pt x="704" y="16853"/>
                </a:lnTo>
                <a:cubicBezTo>
                  <a:pt x="722" y="16881"/>
                  <a:pt x="741" y="16891"/>
                  <a:pt x="751" y="16891"/>
                </a:cubicBezTo>
                <a:cubicBezTo>
                  <a:pt x="758" y="16891"/>
                  <a:pt x="762" y="16887"/>
                  <a:pt x="762" y="16882"/>
                </a:cubicBezTo>
                <a:cubicBezTo>
                  <a:pt x="762" y="16879"/>
                  <a:pt x="763" y="16878"/>
                  <a:pt x="764" y="16878"/>
                </a:cubicBezTo>
                <a:cubicBezTo>
                  <a:pt x="772" y="16878"/>
                  <a:pt x="790" y="16899"/>
                  <a:pt x="790" y="16911"/>
                </a:cubicBezTo>
                <a:cubicBezTo>
                  <a:pt x="795" y="16915"/>
                  <a:pt x="800" y="16917"/>
                  <a:pt x="806" y="16917"/>
                </a:cubicBezTo>
                <a:cubicBezTo>
                  <a:pt x="819" y="16917"/>
                  <a:pt x="833" y="16907"/>
                  <a:pt x="833" y="16897"/>
                </a:cubicBezTo>
                <a:cubicBezTo>
                  <a:pt x="833" y="16897"/>
                  <a:pt x="819" y="16839"/>
                  <a:pt x="805" y="16810"/>
                </a:cubicBezTo>
                <a:cubicBezTo>
                  <a:pt x="790" y="16796"/>
                  <a:pt x="805" y="16767"/>
                  <a:pt x="833" y="16767"/>
                </a:cubicBezTo>
                <a:lnTo>
                  <a:pt x="848" y="16782"/>
                </a:lnTo>
                <a:cubicBezTo>
                  <a:pt x="877" y="16782"/>
                  <a:pt x="891" y="16810"/>
                  <a:pt x="920" y="16825"/>
                </a:cubicBezTo>
                <a:cubicBezTo>
                  <a:pt x="934" y="16839"/>
                  <a:pt x="963" y="16825"/>
                  <a:pt x="977" y="16853"/>
                </a:cubicBezTo>
                <a:cubicBezTo>
                  <a:pt x="982" y="16858"/>
                  <a:pt x="987" y="16860"/>
                  <a:pt x="991" y="16860"/>
                </a:cubicBezTo>
                <a:cubicBezTo>
                  <a:pt x="1007" y="16860"/>
                  <a:pt x="1019" y="16832"/>
                  <a:pt x="1035" y="16832"/>
                </a:cubicBezTo>
                <a:cubicBezTo>
                  <a:pt x="1039" y="16832"/>
                  <a:pt x="1044" y="16834"/>
                  <a:pt x="1049" y="16839"/>
                </a:cubicBezTo>
                <a:lnTo>
                  <a:pt x="1078" y="16853"/>
                </a:lnTo>
                <a:cubicBezTo>
                  <a:pt x="1092" y="16810"/>
                  <a:pt x="1063" y="16767"/>
                  <a:pt x="1049" y="16767"/>
                </a:cubicBezTo>
                <a:cubicBezTo>
                  <a:pt x="1049" y="16767"/>
                  <a:pt x="1063" y="16753"/>
                  <a:pt x="1106" y="16738"/>
                </a:cubicBezTo>
                <a:lnTo>
                  <a:pt x="1135" y="16753"/>
                </a:lnTo>
                <a:cubicBezTo>
                  <a:pt x="1150" y="16753"/>
                  <a:pt x="1135" y="16810"/>
                  <a:pt x="1178" y="16810"/>
                </a:cubicBezTo>
                <a:cubicBezTo>
                  <a:pt x="1193" y="16796"/>
                  <a:pt x="1221" y="16782"/>
                  <a:pt x="1250" y="16782"/>
                </a:cubicBezTo>
                <a:lnTo>
                  <a:pt x="1279" y="16767"/>
                </a:lnTo>
                <a:cubicBezTo>
                  <a:pt x="1322" y="16767"/>
                  <a:pt x="1365" y="16695"/>
                  <a:pt x="1365" y="16667"/>
                </a:cubicBezTo>
                <a:cubicBezTo>
                  <a:pt x="1365" y="16657"/>
                  <a:pt x="1392" y="16640"/>
                  <a:pt x="1409" y="16640"/>
                </a:cubicBezTo>
                <a:cubicBezTo>
                  <a:pt x="1417" y="16640"/>
                  <a:pt x="1423" y="16643"/>
                  <a:pt x="1423" y="16652"/>
                </a:cubicBezTo>
                <a:cubicBezTo>
                  <a:pt x="1418" y="16661"/>
                  <a:pt x="1418" y="16665"/>
                  <a:pt x="1420" y="16665"/>
                </a:cubicBezTo>
                <a:cubicBezTo>
                  <a:pt x="1425" y="16665"/>
                  <a:pt x="1441" y="16648"/>
                  <a:pt x="1451" y="16638"/>
                </a:cubicBezTo>
                <a:cubicBezTo>
                  <a:pt x="1455" y="16631"/>
                  <a:pt x="1460" y="16628"/>
                  <a:pt x="1466" y="16628"/>
                </a:cubicBezTo>
                <a:cubicBezTo>
                  <a:pt x="1485" y="16628"/>
                  <a:pt x="1512" y="16656"/>
                  <a:pt x="1523" y="16667"/>
                </a:cubicBezTo>
                <a:cubicBezTo>
                  <a:pt x="1528" y="16677"/>
                  <a:pt x="1538" y="16680"/>
                  <a:pt x="1548" y="16680"/>
                </a:cubicBezTo>
                <a:cubicBezTo>
                  <a:pt x="1559" y="16680"/>
                  <a:pt x="1572" y="16677"/>
                  <a:pt x="1581" y="16677"/>
                </a:cubicBezTo>
                <a:cubicBezTo>
                  <a:pt x="1587" y="16677"/>
                  <a:pt x="1592" y="16678"/>
                  <a:pt x="1595" y="16681"/>
                </a:cubicBezTo>
                <a:cubicBezTo>
                  <a:pt x="1566" y="16724"/>
                  <a:pt x="1581" y="16753"/>
                  <a:pt x="1609" y="16767"/>
                </a:cubicBezTo>
                <a:lnTo>
                  <a:pt x="1638" y="16782"/>
                </a:lnTo>
                <a:lnTo>
                  <a:pt x="1652" y="16796"/>
                </a:lnTo>
                <a:cubicBezTo>
                  <a:pt x="1665" y="16809"/>
                  <a:pt x="1684" y="16816"/>
                  <a:pt x="1705" y="16816"/>
                </a:cubicBezTo>
                <a:cubicBezTo>
                  <a:pt x="1730" y="16816"/>
                  <a:pt x="1758" y="16805"/>
                  <a:pt x="1782" y="16782"/>
                </a:cubicBezTo>
                <a:lnTo>
                  <a:pt x="1825" y="16767"/>
                </a:lnTo>
                <a:lnTo>
                  <a:pt x="1882" y="16753"/>
                </a:lnTo>
                <a:cubicBezTo>
                  <a:pt x="1897" y="16810"/>
                  <a:pt x="1925" y="16839"/>
                  <a:pt x="1940" y="16853"/>
                </a:cubicBezTo>
                <a:cubicBezTo>
                  <a:pt x="1940" y="16868"/>
                  <a:pt x="1925" y="16897"/>
                  <a:pt x="1911" y="16911"/>
                </a:cubicBezTo>
                <a:cubicBezTo>
                  <a:pt x="1897" y="16940"/>
                  <a:pt x="1911" y="16940"/>
                  <a:pt x="1925" y="16940"/>
                </a:cubicBezTo>
                <a:cubicBezTo>
                  <a:pt x="1929" y="16936"/>
                  <a:pt x="1932" y="16934"/>
                  <a:pt x="1934" y="16934"/>
                </a:cubicBezTo>
                <a:cubicBezTo>
                  <a:pt x="1940" y="16934"/>
                  <a:pt x="1940" y="16947"/>
                  <a:pt x="1940" y="16968"/>
                </a:cubicBezTo>
                <a:lnTo>
                  <a:pt x="1925" y="16983"/>
                </a:lnTo>
                <a:lnTo>
                  <a:pt x="1911" y="16997"/>
                </a:lnTo>
                <a:cubicBezTo>
                  <a:pt x="1907" y="17001"/>
                  <a:pt x="1902" y="17003"/>
                  <a:pt x="1897" y="17003"/>
                </a:cubicBezTo>
                <a:cubicBezTo>
                  <a:pt x="1881" y="17003"/>
                  <a:pt x="1860" y="16989"/>
                  <a:pt x="1839" y="16968"/>
                </a:cubicBezTo>
                <a:lnTo>
                  <a:pt x="1825" y="16954"/>
                </a:lnTo>
                <a:cubicBezTo>
                  <a:pt x="1796" y="16954"/>
                  <a:pt x="1796" y="16925"/>
                  <a:pt x="1796" y="16911"/>
                </a:cubicBezTo>
                <a:lnTo>
                  <a:pt x="1782" y="16853"/>
                </a:lnTo>
                <a:cubicBezTo>
                  <a:pt x="1765" y="16870"/>
                  <a:pt x="1748" y="16877"/>
                  <a:pt x="1731" y="16877"/>
                </a:cubicBezTo>
                <a:cubicBezTo>
                  <a:pt x="1719" y="16877"/>
                  <a:pt x="1707" y="16874"/>
                  <a:pt x="1695" y="16868"/>
                </a:cubicBezTo>
                <a:lnTo>
                  <a:pt x="1681" y="16853"/>
                </a:lnTo>
                <a:lnTo>
                  <a:pt x="1652" y="16825"/>
                </a:lnTo>
                <a:cubicBezTo>
                  <a:pt x="1609" y="16839"/>
                  <a:pt x="1595" y="16882"/>
                  <a:pt x="1595" y="16897"/>
                </a:cubicBezTo>
                <a:cubicBezTo>
                  <a:pt x="1595" y="16911"/>
                  <a:pt x="1609" y="16925"/>
                  <a:pt x="1624" y="16925"/>
                </a:cubicBezTo>
                <a:cubicBezTo>
                  <a:pt x="1624" y="16925"/>
                  <a:pt x="1652" y="16983"/>
                  <a:pt x="1667" y="16983"/>
                </a:cubicBezTo>
                <a:cubicBezTo>
                  <a:pt x="1670" y="16980"/>
                  <a:pt x="1674" y="16979"/>
                  <a:pt x="1678" y="16979"/>
                </a:cubicBezTo>
                <a:cubicBezTo>
                  <a:pt x="1697" y="16979"/>
                  <a:pt x="1727" y="16997"/>
                  <a:pt x="1739" y="16997"/>
                </a:cubicBezTo>
                <a:cubicBezTo>
                  <a:pt x="1753" y="17011"/>
                  <a:pt x="1753" y="17026"/>
                  <a:pt x="1724" y="17055"/>
                </a:cubicBezTo>
                <a:lnTo>
                  <a:pt x="1652" y="17069"/>
                </a:lnTo>
                <a:cubicBezTo>
                  <a:pt x="1645" y="17076"/>
                  <a:pt x="1638" y="17080"/>
                  <a:pt x="1631" y="17080"/>
                </a:cubicBezTo>
                <a:cubicBezTo>
                  <a:pt x="1624" y="17080"/>
                  <a:pt x="1616" y="17076"/>
                  <a:pt x="1609" y="17069"/>
                </a:cubicBezTo>
                <a:lnTo>
                  <a:pt x="1609" y="17055"/>
                </a:lnTo>
                <a:cubicBezTo>
                  <a:pt x="1609" y="17049"/>
                  <a:pt x="1607" y="17045"/>
                  <a:pt x="1603" y="17045"/>
                </a:cubicBezTo>
                <a:cubicBezTo>
                  <a:pt x="1597" y="17045"/>
                  <a:pt x="1589" y="17052"/>
                  <a:pt x="1581" y="17069"/>
                </a:cubicBezTo>
                <a:cubicBezTo>
                  <a:pt x="1537" y="17083"/>
                  <a:pt x="1494" y="17083"/>
                  <a:pt x="1466" y="17112"/>
                </a:cubicBezTo>
                <a:cubicBezTo>
                  <a:pt x="1451" y="17098"/>
                  <a:pt x="1437" y="17083"/>
                  <a:pt x="1437" y="17055"/>
                </a:cubicBezTo>
                <a:lnTo>
                  <a:pt x="1423" y="17055"/>
                </a:lnTo>
                <a:lnTo>
                  <a:pt x="1408" y="17040"/>
                </a:lnTo>
                <a:cubicBezTo>
                  <a:pt x="1404" y="17031"/>
                  <a:pt x="1395" y="17028"/>
                  <a:pt x="1384" y="17028"/>
                </a:cubicBezTo>
                <a:cubicBezTo>
                  <a:pt x="1361" y="17028"/>
                  <a:pt x="1327" y="17045"/>
                  <a:pt x="1308" y="17055"/>
                </a:cubicBezTo>
                <a:cubicBezTo>
                  <a:pt x="1305" y="17056"/>
                  <a:pt x="1302" y="17056"/>
                  <a:pt x="1300" y="17056"/>
                </a:cubicBezTo>
                <a:cubicBezTo>
                  <a:pt x="1271" y="17056"/>
                  <a:pt x="1234" y="16995"/>
                  <a:pt x="1221" y="16968"/>
                </a:cubicBezTo>
                <a:cubicBezTo>
                  <a:pt x="1207" y="16954"/>
                  <a:pt x="1150" y="16954"/>
                  <a:pt x="1135" y="16954"/>
                </a:cubicBezTo>
                <a:cubicBezTo>
                  <a:pt x="1121" y="16968"/>
                  <a:pt x="1106" y="16997"/>
                  <a:pt x="1106" y="17026"/>
                </a:cubicBezTo>
                <a:lnTo>
                  <a:pt x="1106" y="17055"/>
                </a:lnTo>
                <a:cubicBezTo>
                  <a:pt x="1092" y="17069"/>
                  <a:pt x="1092" y="17083"/>
                  <a:pt x="1078" y="17083"/>
                </a:cubicBezTo>
                <a:cubicBezTo>
                  <a:pt x="1063" y="17083"/>
                  <a:pt x="1049" y="17069"/>
                  <a:pt x="1049" y="17055"/>
                </a:cubicBezTo>
                <a:lnTo>
                  <a:pt x="1049" y="16997"/>
                </a:lnTo>
                <a:cubicBezTo>
                  <a:pt x="1049" y="16954"/>
                  <a:pt x="1020" y="16897"/>
                  <a:pt x="1006" y="16897"/>
                </a:cubicBezTo>
                <a:cubicBezTo>
                  <a:pt x="991" y="16897"/>
                  <a:pt x="1006" y="16925"/>
                  <a:pt x="1006" y="16940"/>
                </a:cubicBezTo>
                <a:cubicBezTo>
                  <a:pt x="1006" y="16954"/>
                  <a:pt x="1020" y="16997"/>
                  <a:pt x="1020" y="17011"/>
                </a:cubicBezTo>
                <a:cubicBezTo>
                  <a:pt x="1020" y="17011"/>
                  <a:pt x="1035" y="17055"/>
                  <a:pt x="1035" y="17083"/>
                </a:cubicBezTo>
                <a:lnTo>
                  <a:pt x="1006" y="17083"/>
                </a:lnTo>
                <a:cubicBezTo>
                  <a:pt x="977" y="17083"/>
                  <a:pt x="963" y="17083"/>
                  <a:pt x="963" y="17112"/>
                </a:cubicBezTo>
                <a:cubicBezTo>
                  <a:pt x="973" y="17162"/>
                  <a:pt x="955" y="17177"/>
                  <a:pt x="934" y="17177"/>
                </a:cubicBezTo>
                <a:cubicBezTo>
                  <a:pt x="924" y="17177"/>
                  <a:pt x="914" y="17174"/>
                  <a:pt x="905" y="17170"/>
                </a:cubicBezTo>
                <a:cubicBezTo>
                  <a:pt x="862" y="17141"/>
                  <a:pt x="805" y="17141"/>
                  <a:pt x="805" y="17055"/>
                </a:cubicBezTo>
                <a:lnTo>
                  <a:pt x="805" y="17026"/>
                </a:lnTo>
                <a:cubicBezTo>
                  <a:pt x="794" y="17005"/>
                  <a:pt x="784" y="16991"/>
                  <a:pt x="773" y="16991"/>
                </a:cubicBezTo>
                <a:cubicBezTo>
                  <a:pt x="769" y="16991"/>
                  <a:pt x="765" y="16993"/>
                  <a:pt x="762" y="16997"/>
                </a:cubicBezTo>
                <a:lnTo>
                  <a:pt x="747" y="16997"/>
                </a:lnTo>
                <a:lnTo>
                  <a:pt x="747" y="17011"/>
                </a:lnTo>
                <a:cubicBezTo>
                  <a:pt x="733" y="17011"/>
                  <a:pt x="719" y="16983"/>
                  <a:pt x="719" y="16983"/>
                </a:cubicBezTo>
                <a:cubicBezTo>
                  <a:pt x="719" y="16968"/>
                  <a:pt x="690" y="16968"/>
                  <a:pt x="675" y="16968"/>
                </a:cubicBezTo>
                <a:cubicBezTo>
                  <a:pt x="661" y="16968"/>
                  <a:pt x="719" y="17055"/>
                  <a:pt x="733" y="17083"/>
                </a:cubicBezTo>
                <a:cubicBezTo>
                  <a:pt x="762" y="17112"/>
                  <a:pt x="776" y="17141"/>
                  <a:pt x="762" y="17141"/>
                </a:cubicBezTo>
                <a:cubicBezTo>
                  <a:pt x="762" y="17141"/>
                  <a:pt x="747" y="17126"/>
                  <a:pt x="733" y="17126"/>
                </a:cubicBezTo>
                <a:cubicBezTo>
                  <a:pt x="733" y="17126"/>
                  <a:pt x="690" y="17155"/>
                  <a:pt x="675" y="17184"/>
                </a:cubicBezTo>
                <a:cubicBezTo>
                  <a:pt x="661" y="17198"/>
                  <a:pt x="647" y="17241"/>
                  <a:pt x="661" y="17256"/>
                </a:cubicBezTo>
                <a:cubicBezTo>
                  <a:pt x="661" y="17270"/>
                  <a:pt x="647" y="17284"/>
                  <a:pt x="618" y="17299"/>
                </a:cubicBezTo>
                <a:lnTo>
                  <a:pt x="604" y="17284"/>
                </a:lnTo>
                <a:cubicBezTo>
                  <a:pt x="604" y="17284"/>
                  <a:pt x="589" y="17270"/>
                  <a:pt x="575" y="17270"/>
                </a:cubicBezTo>
                <a:cubicBezTo>
                  <a:pt x="545" y="17250"/>
                  <a:pt x="509" y="17204"/>
                  <a:pt x="466" y="17204"/>
                </a:cubicBezTo>
                <a:cubicBezTo>
                  <a:pt x="447" y="17204"/>
                  <a:pt x="425" y="17214"/>
                  <a:pt x="402" y="17241"/>
                </a:cubicBezTo>
                <a:cubicBezTo>
                  <a:pt x="402" y="17246"/>
                  <a:pt x="401" y="17248"/>
                  <a:pt x="399" y="17248"/>
                </a:cubicBezTo>
                <a:cubicBezTo>
                  <a:pt x="394" y="17248"/>
                  <a:pt x="388" y="17241"/>
                  <a:pt x="388" y="17241"/>
                </a:cubicBezTo>
                <a:cubicBezTo>
                  <a:pt x="369" y="17241"/>
                  <a:pt x="356" y="17235"/>
                  <a:pt x="341" y="17235"/>
                </a:cubicBezTo>
                <a:cubicBezTo>
                  <a:pt x="334" y="17235"/>
                  <a:pt x="326" y="17237"/>
                  <a:pt x="316" y="17241"/>
                </a:cubicBezTo>
                <a:cubicBezTo>
                  <a:pt x="309" y="17249"/>
                  <a:pt x="305" y="17252"/>
                  <a:pt x="302" y="17252"/>
                </a:cubicBezTo>
                <a:cubicBezTo>
                  <a:pt x="298" y="17252"/>
                  <a:pt x="295" y="17249"/>
                  <a:pt x="287" y="17241"/>
                </a:cubicBezTo>
                <a:lnTo>
                  <a:pt x="273" y="17227"/>
                </a:lnTo>
                <a:cubicBezTo>
                  <a:pt x="270" y="17221"/>
                  <a:pt x="265" y="17218"/>
                  <a:pt x="258" y="17218"/>
                </a:cubicBezTo>
                <a:cubicBezTo>
                  <a:pt x="234" y="17218"/>
                  <a:pt x="189" y="17254"/>
                  <a:pt x="144" y="17299"/>
                </a:cubicBezTo>
                <a:lnTo>
                  <a:pt x="101" y="17256"/>
                </a:lnTo>
                <a:lnTo>
                  <a:pt x="43" y="17213"/>
                </a:lnTo>
                <a:lnTo>
                  <a:pt x="43" y="17213"/>
                </a:lnTo>
                <a:cubicBezTo>
                  <a:pt x="29" y="17256"/>
                  <a:pt x="43" y="17284"/>
                  <a:pt x="86" y="17284"/>
                </a:cubicBezTo>
                <a:lnTo>
                  <a:pt x="101" y="17328"/>
                </a:lnTo>
                <a:cubicBezTo>
                  <a:pt x="109" y="17349"/>
                  <a:pt x="118" y="17357"/>
                  <a:pt x="127" y="17357"/>
                </a:cubicBezTo>
                <a:cubicBezTo>
                  <a:pt x="145" y="17357"/>
                  <a:pt x="162" y="17326"/>
                  <a:pt x="180" y="17326"/>
                </a:cubicBezTo>
                <a:cubicBezTo>
                  <a:pt x="182" y="17326"/>
                  <a:pt x="185" y="17326"/>
                  <a:pt x="187" y="17328"/>
                </a:cubicBezTo>
                <a:cubicBezTo>
                  <a:pt x="201" y="17328"/>
                  <a:pt x="201" y="17342"/>
                  <a:pt x="216" y="17356"/>
                </a:cubicBezTo>
                <a:lnTo>
                  <a:pt x="230" y="17371"/>
                </a:lnTo>
                <a:cubicBezTo>
                  <a:pt x="259" y="17385"/>
                  <a:pt x="259" y="17428"/>
                  <a:pt x="230" y="17457"/>
                </a:cubicBezTo>
                <a:lnTo>
                  <a:pt x="216" y="17471"/>
                </a:lnTo>
                <a:cubicBezTo>
                  <a:pt x="201" y="17500"/>
                  <a:pt x="230" y="17529"/>
                  <a:pt x="201" y="17557"/>
                </a:cubicBezTo>
                <a:cubicBezTo>
                  <a:pt x="187" y="17572"/>
                  <a:pt x="187" y="17629"/>
                  <a:pt x="230" y="17629"/>
                </a:cubicBezTo>
                <a:cubicBezTo>
                  <a:pt x="244" y="17629"/>
                  <a:pt x="259" y="17644"/>
                  <a:pt x="273" y="17644"/>
                </a:cubicBezTo>
                <a:lnTo>
                  <a:pt x="287" y="17658"/>
                </a:lnTo>
                <a:cubicBezTo>
                  <a:pt x="302" y="17644"/>
                  <a:pt x="316" y="17586"/>
                  <a:pt x="331" y="17572"/>
                </a:cubicBezTo>
                <a:cubicBezTo>
                  <a:pt x="345" y="17572"/>
                  <a:pt x="331" y="17543"/>
                  <a:pt x="302" y="17529"/>
                </a:cubicBezTo>
                <a:lnTo>
                  <a:pt x="287" y="17500"/>
                </a:lnTo>
                <a:cubicBezTo>
                  <a:pt x="273" y="17500"/>
                  <a:pt x="273" y="17457"/>
                  <a:pt x="273" y="17457"/>
                </a:cubicBezTo>
                <a:cubicBezTo>
                  <a:pt x="284" y="17446"/>
                  <a:pt x="287" y="17418"/>
                  <a:pt x="300" y="17418"/>
                </a:cubicBezTo>
                <a:cubicBezTo>
                  <a:pt x="304" y="17418"/>
                  <a:pt x="309" y="17421"/>
                  <a:pt x="316" y="17428"/>
                </a:cubicBezTo>
                <a:lnTo>
                  <a:pt x="331" y="17442"/>
                </a:lnTo>
                <a:cubicBezTo>
                  <a:pt x="345" y="17442"/>
                  <a:pt x="374" y="17414"/>
                  <a:pt x="402" y="17385"/>
                </a:cubicBezTo>
                <a:lnTo>
                  <a:pt x="460" y="17385"/>
                </a:lnTo>
                <a:cubicBezTo>
                  <a:pt x="474" y="17385"/>
                  <a:pt x="489" y="17385"/>
                  <a:pt x="503" y="17371"/>
                </a:cubicBezTo>
                <a:lnTo>
                  <a:pt x="532" y="17342"/>
                </a:lnTo>
                <a:cubicBezTo>
                  <a:pt x="560" y="17356"/>
                  <a:pt x="604" y="17414"/>
                  <a:pt x="604" y="17471"/>
                </a:cubicBezTo>
                <a:lnTo>
                  <a:pt x="618" y="17529"/>
                </a:lnTo>
                <a:cubicBezTo>
                  <a:pt x="618" y="17543"/>
                  <a:pt x="632" y="17557"/>
                  <a:pt x="647" y="17572"/>
                </a:cubicBezTo>
                <a:lnTo>
                  <a:pt x="661" y="17572"/>
                </a:lnTo>
                <a:cubicBezTo>
                  <a:pt x="661" y="17572"/>
                  <a:pt x="675" y="17557"/>
                  <a:pt x="675" y="17543"/>
                </a:cubicBezTo>
                <a:cubicBezTo>
                  <a:pt x="661" y="17514"/>
                  <a:pt x="661" y="17486"/>
                  <a:pt x="675" y="17486"/>
                </a:cubicBezTo>
                <a:cubicBezTo>
                  <a:pt x="678" y="17483"/>
                  <a:pt x="681" y="17482"/>
                  <a:pt x="684" y="17482"/>
                </a:cubicBezTo>
                <a:cubicBezTo>
                  <a:pt x="695" y="17482"/>
                  <a:pt x="704" y="17500"/>
                  <a:pt x="704" y="17500"/>
                </a:cubicBezTo>
                <a:cubicBezTo>
                  <a:pt x="719" y="17514"/>
                  <a:pt x="719" y="17543"/>
                  <a:pt x="733" y="17557"/>
                </a:cubicBezTo>
                <a:cubicBezTo>
                  <a:pt x="762" y="17572"/>
                  <a:pt x="762" y="17601"/>
                  <a:pt x="776" y="17629"/>
                </a:cubicBezTo>
                <a:cubicBezTo>
                  <a:pt x="776" y="17644"/>
                  <a:pt x="776" y="17658"/>
                  <a:pt x="776" y="17672"/>
                </a:cubicBezTo>
                <a:cubicBezTo>
                  <a:pt x="776" y="17687"/>
                  <a:pt x="776" y="17687"/>
                  <a:pt x="776" y="17687"/>
                </a:cubicBezTo>
                <a:lnTo>
                  <a:pt x="762" y="17701"/>
                </a:lnTo>
                <a:cubicBezTo>
                  <a:pt x="762" y="17744"/>
                  <a:pt x="675" y="17787"/>
                  <a:pt x="675" y="17802"/>
                </a:cubicBezTo>
                <a:cubicBezTo>
                  <a:pt x="675" y="17816"/>
                  <a:pt x="690" y="17816"/>
                  <a:pt x="719" y="17816"/>
                </a:cubicBezTo>
                <a:lnTo>
                  <a:pt x="747" y="17802"/>
                </a:lnTo>
                <a:lnTo>
                  <a:pt x="776" y="17787"/>
                </a:lnTo>
                <a:cubicBezTo>
                  <a:pt x="805" y="17787"/>
                  <a:pt x="833" y="17730"/>
                  <a:pt x="848" y="17730"/>
                </a:cubicBezTo>
                <a:cubicBezTo>
                  <a:pt x="862" y="17730"/>
                  <a:pt x="848" y="17715"/>
                  <a:pt x="833" y="17687"/>
                </a:cubicBezTo>
                <a:cubicBezTo>
                  <a:pt x="833" y="17687"/>
                  <a:pt x="833" y="17687"/>
                  <a:pt x="819" y="17672"/>
                </a:cubicBezTo>
                <a:cubicBezTo>
                  <a:pt x="819" y="17658"/>
                  <a:pt x="819" y="17658"/>
                  <a:pt x="833" y="17658"/>
                </a:cubicBezTo>
                <a:lnTo>
                  <a:pt x="862" y="17672"/>
                </a:lnTo>
                <a:cubicBezTo>
                  <a:pt x="905" y="17701"/>
                  <a:pt x="948" y="17730"/>
                  <a:pt x="948" y="17759"/>
                </a:cubicBezTo>
                <a:lnTo>
                  <a:pt x="977" y="17744"/>
                </a:lnTo>
                <a:cubicBezTo>
                  <a:pt x="977" y="17744"/>
                  <a:pt x="977" y="17701"/>
                  <a:pt x="963" y="17687"/>
                </a:cubicBezTo>
                <a:cubicBezTo>
                  <a:pt x="948" y="17658"/>
                  <a:pt x="920" y="17629"/>
                  <a:pt x="905" y="17601"/>
                </a:cubicBezTo>
                <a:cubicBezTo>
                  <a:pt x="877" y="17586"/>
                  <a:pt x="862" y="17572"/>
                  <a:pt x="891" y="17557"/>
                </a:cubicBezTo>
                <a:cubicBezTo>
                  <a:pt x="920" y="17529"/>
                  <a:pt x="963" y="17486"/>
                  <a:pt x="991" y="17486"/>
                </a:cubicBezTo>
                <a:cubicBezTo>
                  <a:pt x="1049" y="17486"/>
                  <a:pt x="1020" y="17586"/>
                  <a:pt x="1049" y="17615"/>
                </a:cubicBezTo>
                <a:cubicBezTo>
                  <a:pt x="1049" y="17615"/>
                  <a:pt x="1049" y="17629"/>
                  <a:pt x="1049" y="17629"/>
                </a:cubicBezTo>
                <a:cubicBezTo>
                  <a:pt x="1059" y="17679"/>
                  <a:pt x="1069" y="17694"/>
                  <a:pt x="1088" y="17694"/>
                </a:cubicBezTo>
                <a:cubicBezTo>
                  <a:pt x="1097" y="17694"/>
                  <a:pt x="1107" y="17691"/>
                  <a:pt x="1121" y="17687"/>
                </a:cubicBezTo>
                <a:cubicBezTo>
                  <a:pt x="1135" y="17672"/>
                  <a:pt x="1150" y="17658"/>
                  <a:pt x="1164" y="17658"/>
                </a:cubicBezTo>
                <a:lnTo>
                  <a:pt x="1221" y="17672"/>
                </a:lnTo>
                <a:cubicBezTo>
                  <a:pt x="1250" y="17629"/>
                  <a:pt x="1250" y="17557"/>
                  <a:pt x="1236" y="17543"/>
                </a:cubicBezTo>
                <a:cubicBezTo>
                  <a:pt x="1221" y="17529"/>
                  <a:pt x="1264" y="17500"/>
                  <a:pt x="1293" y="17500"/>
                </a:cubicBezTo>
                <a:cubicBezTo>
                  <a:pt x="1308" y="17500"/>
                  <a:pt x="1351" y="17486"/>
                  <a:pt x="1351" y="17486"/>
                </a:cubicBezTo>
                <a:lnTo>
                  <a:pt x="1351" y="17486"/>
                </a:lnTo>
                <a:cubicBezTo>
                  <a:pt x="1351" y="17486"/>
                  <a:pt x="1351" y="17500"/>
                  <a:pt x="1336" y="17500"/>
                </a:cubicBezTo>
                <a:cubicBezTo>
                  <a:pt x="1336" y="17500"/>
                  <a:pt x="1336" y="17514"/>
                  <a:pt x="1336" y="17529"/>
                </a:cubicBezTo>
                <a:lnTo>
                  <a:pt x="1336" y="17543"/>
                </a:lnTo>
                <a:cubicBezTo>
                  <a:pt x="1293" y="17601"/>
                  <a:pt x="1308" y="17658"/>
                  <a:pt x="1351" y="17687"/>
                </a:cubicBezTo>
                <a:cubicBezTo>
                  <a:pt x="1355" y="17691"/>
                  <a:pt x="1359" y="17693"/>
                  <a:pt x="1362" y="17693"/>
                </a:cubicBezTo>
                <a:cubicBezTo>
                  <a:pt x="1376" y="17693"/>
                  <a:pt x="1370" y="17641"/>
                  <a:pt x="1394" y="17629"/>
                </a:cubicBezTo>
                <a:lnTo>
                  <a:pt x="1466" y="17629"/>
                </a:lnTo>
                <a:cubicBezTo>
                  <a:pt x="1451" y="17586"/>
                  <a:pt x="1379" y="17557"/>
                  <a:pt x="1379" y="17543"/>
                </a:cubicBezTo>
                <a:cubicBezTo>
                  <a:pt x="1379" y="17529"/>
                  <a:pt x="1379" y="17500"/>
                  <a:pt x="1365" y="17500"/>
                </a:cubicBezTo>
                <a:lnTo>
                  <a:pt x="1408" y="17500"/>
                </a:lnTo>
                <a:cubicBezTo>
                  <a:pt x="1408" y="17500"/>
                  <a:pt x="1394" y="17414"/>
                  <a:pt x="1408" y="17399"/>
                </a:cubicBezTo>
                <a:cubicBezTo>
                  <a:pt x="1414" y="17388"/>
                  <a:pt x="1425" y="17384"/>
                  <a:pt x="1439" y="17384"/>
                </a:cubicBezTo>
                <a:cubicBezTo>
                  <a:pt x="1462" y="17384"/>
                  <a:pt x="1491" y="17396"/>
                  <a:pt x="1509" y="17414"/>
                </a:cubicBezTo>
                <a:cubicBezTo>
                  <a:pt x="1511" y="17416"/>
                  <a:pt x="1513" y="17417"/>
                  <a:pt x="1515" y="17417"/>
                </a:cubicBezTo>
                <a:cubicBezTo>
                  <a:pt x="1527" y="17417"/>
                  <a:pt x="1537" y="17381"/>
                  <a:pt x="1537" y="17356"/>
                </a:cubicBezTo>
                <a:cubicBezTo>
                  <a:pt x="1537" y="17346"/>
                  <a:pt x="1530" y="17336"/>
                  <a:pt x="1521" y="17336"/>
                </a:cubicBezTo>
                <a:cubicBezTo>
                  <a:pt x="1517" y="17336"/>
                  <a:pt x="1513" y="17338"/>
                  <a:pt x="1509" y="17342"/>
                </a:cubicBezTo>
                <a:lnTo>
                  <a:pt x="1509" y="17356"/>
                </a:lnTo>
                <a:lnTo>
                  <a:pt x="1494" y="17356"/>
                </a:lnTo>
                <a:cubicBezTo>
                  <a:pt x="1480" y="17342"/>
                  <a:pt x="1480" y="17299"/>
                  <a:pt x="1480" y="17256"/>
                </a:cubicBezTo>
                <a:lnTo>
                  <a:pt x="1466" y="17227"/>
                </a:lnTo>
                <a:cubicBezTo>
                  <a:pt x="1466" y="17227"/>
                  <a:pt x="1494" y="17198"/>
                  <a:pt x="1509" y="17198"/>
                </a:cubicBezTo>
                <a:lnTo>
                  <a:pt x="1509" y="17213"/>
                </a:lnTo>
                <a:cubicBezTo>
                  <a:pt x="1510" y="17214"/>
                  <a:pt x="1512" y="17215"/>
                  <a:pt x="1514" y="17215"/>
                </a:cubicBezTo>
                <a:cubicBezTo>
                  <a:pt x="1529" y="17215"/>
                  <a:pt x="1552" y="17168"/>
                  <a:pt x="1552" y="17155"/>
                </a:cubicBezTo>
                <a:cubicBezTo>
                  <a:pt x="1553" y="17154"/>
                  <a:pt x="1555" y="17153"/>
                  <a:pt x="1557" y="17153"/>
                </a:cubicBezTo>
                <a:cubicBezTo>
                  <a:pt x="1574" y="17153"/>
                  <a:pt x="1617" y="17200"/>
                  <a:pt x="1644" y="17200"/>
                </a:cubicBezTo>
                <a:cubicBezTo>
                  <a:pt x="1647" y="17200"/>
                  <a:pt x="1650" y="17200"/>
                  <a:pt x="1652" y="17198"/>
                </a:cubicBezTo>
                <a:cubicBezTo>
                  <a:pt x="1667" y="17198"/>
                  <a:pt x="1681" y="17241"/>
                  <a:pt x="1681" y="17284"/>
                </a:cubicBezTo>
                <a:lnTo>
                  <a:pt x="1681" y="17328"/>
                </a:lnTo>
                <a:cubicBezTo>
                  <a:pt x="1681" y="17342"/>
                  <a:pt x="1667" y="17356"/>
                  <a:pt x="1652" y="17356"/>
                </a:cubicBezTo>
                <a:cubicBezTo>
                  <a:pt x="1638" y="17342"/>
                  <a:pt x="1609" y="17241"/>
                  <a:pt x="1581" y="17241"/>
                </a:cubicBezTo>
                <a:cubicBezTo>
                  <a:pt x="1552" y="17241"/>
                  <a:pt x="1566" y="17284"/>
                  <a:pt x="1581" y="17299"/>
                </a:cubicBezTo>
                <a:cubicBezTo>
                  <a:pt x="1595" y="17313"/>
                  <a:pt x="1609" y="17371"/>
                  <a:pt x="1638" y="17414"/>
                </a:cubicBezTo>
                <a:lnTo>
                  <a:pt x="1681" y="17414"/>
                </a:lnTo>
                <a:cubicBezTo>
                  <a:pt x="1710" y="17414"/>
                  <a:pt x="1751" y="17407"/>
                  <a:pt x="1780" y="17407"/>
                </a:cubicBezTo>
                <a:cubicBezTo>
                  <a:pt x="1794" y="17407"/>
                  <a:pt x="1806" y="17409"/>
                  <a:pt x="1810" y="17414"/>
                </a:cubicBezTo>
                <a:cubicBezTo>
                  <a:pt x="1839" y="17428"/>
                  <a:pt x="1825" y="17442"/>
                  <a:pt x="1796" y="17457"/>
                </a:cubicBezTo>
                <a:lnTo>
                  <a:pt x="1782" y="17471"/>
                </a:lnTo>
                <a:lnTo>
                  <a:pt x="1767" y="17486"/>
                </a:lnTo>
                <a:cubicBezTo>
                  <a:pt x="1753" y="17486"/>
                  <a:pt x="1753" y="17500"/>
                  <a:pt x="1767" y="17500"/>
                </a:cubicBezTo>
                <a:cubicBezTo>
                  <a:pt x="1753" y="17514"/>
                  <a:pt x="1753" y="17514"/>
                  <a:pt x="1739" y="17514"/>
                </a:cubicBezTo>
                <a:cubicBezTo>
                  <a:pt x="1724" y="17500"/>
                  <a:pt x="1695" y="17486"/>
                  <a:pt x="1667" y="17486"/>
                </a:cubicBezTo>
                <a:lnTo>
                  <a:pt x="1652" y="17486"/>
                </a:lnTo>
                <a:cubicBezTo>
                  <a:pt x="1638" y="17500"/>
                  <a:pt x="1652" y="17543"/>
                  <a:pt x="1667" y="17586"/>
                </a:cubicBezTo>
                <a:lnTo>
                  <a:pt x="1667" y="17601"/>
                </a:lnTo>
                <a:cubicBezTo>
                  <a:pt x="1667" y="17615"/>
                  <a:pt x="1624" y="17672"/>
                  <a:pt x="1595" y="17701"/>
                </a:cubicBezTo>
                <a:cubicBezTo>
                  <a:pt x="1581" y="17715"/>
                  <a:pt x="1609" y="17744"/>
                  <a:pt x="1624" y="17744"/>
                </a:cubicBezTo>
                <a:cubicBezTo>
                  <a:pt x="1624" y="17744"/>
                  <a:pt x="1681" y="17802"/>
                  <a:pt x="1681" y="17816"/>
                </a:cubicBezTo>
                <a:cubicBezTo>
                  <a:pt x="1667" y="17830"/>
                  <a:pt x="1652" y="17859"/>
                  <a:pt x="1638" y="17888"/>
                </a:cubicBezTo>
                <a:lnTo>
                  <a:pt x="1638" y="17931"/>
                </a:lnTo>
                <a:lnTo>
                  <a:pt x="1638" y="17960"/>
                </a:lnTo>
                <a:cubicBezTo>
                  <a:pt x="1626" y="17983"/>
                  <a:pt x="1595" y="18007"/>
                  <a:pt x="1577" y="18007"/>
                </a:cubicBezTo>
                <a:cubicBezTo>
                  <a:pt x="1572" y="18007"/>
                  <a:pt x="1569" y="18005"/>
                  <a:pt x="1566" y="18003"/>
                </a:cubicBezTo>
                <a:lnTo>
                  <a:pt x="1552" y="18003"/>
                </a:lnTo>
                <a:cubicBezTo>
                  <a:pt x="1552" y="18003"/>
                  <a:pt x="1595" y="17845"/>
                  <a:pt x="1566" y="17816"/>
                </a:cubicBezTo>
                <a:cubicBezTo>
                  <a:pt x="1552" y="17802"/>
                  <a:pt x="1523" y="17787"/>
                  <a:pt x="1523" y="17787"/>
                </a:cubicBezTo>
                <a:cubicBezTo>
                  <a:pt x="1509" y="17787"/>
                  <a:pt x="1509" y="17802"/>
                  <a:pt x="1494" y="17802"/>
                </a:cubicBezTo>
                <a:cubicBezTo>
                  <a:pt x="1466" y="17787"/>
                  <a:pt x="1408" y="17744"/>
                  <a:pt x="1379" y="17730"/>
                </a:cubicBezTo>
                <a:cubicBezTo>
                  <a:pt x="1378" y="17728"/>
                  <a:pt x="1376" y="17727"/>
                  <a:pt x="1374" y="17727"/>
                </a:cubicBezTo>
                <a:cubicBezTo>
                  <a:pt x="1365" y="17727"/>
                  <a:pt x="1365" y="17766"/>
                  <a:pt x="1365" y="17816"/>
                </a:cubicBezTo>
                <a:lnTo>
                  <a:pt x="1351" y="17845"/>
                </a:lnTo>
                <a:lnTo>
                  <a:pt x="1336" y="17888"/>
                </a:lnTo>
                <a:cubicBezTo>
                  <a:pt x="1334" y="17889"/>
                  <a:pt x="1331" y="17890"/>
                  <a:pt x="1329" y="17890"/>
                </a:cubicBezTo>
                <a:cubicBezTo>
                  <a:pt x="1303" y="17890"/>
                  <a:pt x="1280" y="17830"/>
                  <a:pt x="1293" y="17830"/>
                </a:cubicBezTo>
                <a:cubicBezTo>
                  <a:pt x="1322" y="17816"/>
                  <a:pt x="1322" y="17802"/>
                  <a:pt x="1308" y="17787"/>
                </a:cubicBezTo>
                <a:lnTo>
                  <a:pt x="1293" y="17787"/>
                </a:lnTo>
                <a:lnTo>
                  <a:pt x="1250" y="17802"/>
                </a:lnTo>
                <a:cubicBezTo>
                  <a:pt x="1193" y="17759"/>
                  <a:pt x="1150" y="17715"/>
                  <a:pt x="1135" y="17715"/>
                </a:cubicBezTo>
                <a:lnTo>
                  <a:pt x="1121" y="17715"/>
                </a:lnTo>
                <a:cubicBezTo>
                  <a:pt x="1121" y="17715"/>
                  <a:pt x="1106" y="17730"/>
                  <a:pt x="1106" y="17744"/>
                </a:cubicBezTo>
                <a:lnTo>
                  <a:pt x="1106" y="17773"/>
                </a:lnTo>
                <a:cubicBezTo>
                  <a:pt x="1106" y="17802"/>
                  <a:pt x="1049" y="17845"/>
                  <a:pt x="1035" y="17845"/>
                </a:cubicBezTo>
                <a:cubicBezTo>
                  <a:pt x="1033" y="17847"/>
                  <a:pt x="1031" y="17848"/>
                  <a:pt x="1029" y="17848"/>
                </a:cubicBezTo>
                <a:cubicBezTo>
                  <a:pt x="1017" y="17848"/>
                  <a:pt x="1006" y="17812"/>
                  <a:pt x="1006" y="17787"/>
                </a:cubicBezTo>
                <a:cubicBezTo>
                  <a:pt x="1006" y="17785"/>
                  <a:pt x="1005" y="17783"/>
                  <a:pt x="1003" y="17783"/>
                </a:cubicBezTo>
                <a:cubicBezTo>
                  <a:pt x="995" y="17783"/>
                  <a:pt x="974" y="17804"/>
                  <a:pt x="963" y="17816"/>
                </a:cubicBezTo>
                <a:cubicBezTo>
                  <a:pt x="963" y="17830"/>
                  <a:pt x="977" y="17902"/>
                  <a:pt x="977" y="17931"/>
                </a:cubicBezTo>
                <a:cubicBezTo>
                  <a:pt x="991" y="17960"/>
                  <a:pt x="991" y="17988"/>
                  <a:pt x="991" y="17988"/>
                </a:cubicBezTo>
                <a:lnTo>
                  <a:pt x="991" y="18003"/>
                </a:lnTo>
                <a:cubicBezTo>
                  <a:pt x="984" y="18027"/>
                  <a:pt x="958" y="18037"/>
                  <a:pt x="935" y="18037"/>
                </a:cubicBezTo>
                <a:cubicBezTo>
                  <a:pt x="915" y="18037"/>
                  <a:pt x="897" y="18030"/>
                  <a:pt x="891" y="18017"/>
                </a:cubicBezTo>
                <a:lnTo>
                  <a:pt x="877" y="18003"/>
                </a:lnTo>
                <a:cubicBezTo>
                  <a:pt x="877" y="17996"/>
                  <a:pt x="875" y="17993"/>
                  <a:pt x="872" y="17993"/>
                </a:cubicBezTo>
                <a:cubicBezTo>
                  <a:pt x="864" y="17993"/>
                  <a:pt x="844" y="18024"/>
                  <a:pt x="833" y="18046"/>
                </a:cubicBezTo>
                <a:cubicBezTo>
                  <a:pt x="831" y="18050"/>
                  <a:pt x="830" y="18052"/>
                  <a:pt x="828" y="18052"/>
                </a:cubicBezTo>
                <a:cubicBezTo>
                  <a:pt x="819" y="18052"/>
                  <a:pt x="819" y="17984"/>
                  <a:pt x="819" y="17960"/>
                </a:cubicBezTo>
                <a:cubicBezTo>
                  <a:pt x="819" y="17917"/>
                  <a:pt x="848" y="17888"/>
                  <a:pt x="862" y="17888"/>
                </a:cubicBezTo>
                <a:cubicBezTo>
                  <a:pt x="862" y="17888"/>
                  <a:pt x="848" y="17873"/>
                  <a:pt x="819" y="17859"/>
                </a:cubicBezTo>
                <a:lnTo>
                  <a:pt x="776" y="17859"/>
                </a:lnTo>
                <a:cubicBezTo>
                  <a:pt x="776" y="17873"/>
                  <a:pt x="747" y="17902"/>
                  <a:pt x="747" y="17931"/>
                </a:cubicBezTo>
                <a:lnTo>
                  <a:pt x="733" y="17917"/>
                </a:lnTo>
                <a:lnTo>
                  <a:pt x="704" y="17888"/>
                </a:lnTo>
                <a:cubicBezTo>
                  <a:pt x="690" y="17859"/>
                  <a:pt x="661" y="17845"/>
                  <a:pt x="661" y="17845"/>
                </a:cubicBezTo>
                <a:cubicBezTo>
                  <a:pt x="647" y="17859"/>
                  <a:pt x="632" y="17902"/>
                  <a:pt x="618" y="17945"/>
                </a:cubicBezTo>
                <a:lnTo>
                  <a:pt x="604" y="17917"/>
                </a:lnTo>
                <a:lnTo>
                  <a:pt x="546" y="17873"/>
                </a:lnTo>
                <a:cubicBezTo>
                  <a:pt x="503" y="17902"/>
                  <a:pt x="503" y="18003"/>
                  <a:pt x="503" y="18017"/>
                </a:cubicBezTo>
                <a:cubicBezTo>
                  <a:pt x="503" y="18046"/>
                  <a:pt x="517" y="18103"/>
                  <a:pt x="517" y="18118"/>
                </a:cubicBezTo>
                <a:cubicBezTo>
                  <a:pt x="517" y="18118"/>
                  <a:pt x="517" y="18146"/>
                  <a:pt x="517" y="18146"/>
                </a:cubicBezTo>
                <a:cubicBezTo>
                  <a:pt x="517" y="18146"/>
                  <a:pt x="474" y="18103"/>
                  <a:pt x="460" y="18089"/>
                </a:cubicBezTo>
                <a:cubicBezTo>
                  <a:pt x="446" y="18075"/>
                  <a:pt x="474" y="18003"/>
                  <a:pt x="460" y="17988"/>
                </a:cubicBezTo>
                <a:cubicBezTo>
                  <a:pt x="453" y="17981"/>
                  <a:pt x="438" y="17978"/>
                  <a:pt x="424" y="17978"/>
                </a:cubicBezTo>
                <a:cubicBezTo>
                  <a:pt x="410" y="17978"/>
                  <a:pt x="395" y="17981"/>
                  <a:pt x="388" y="17988"/>
                </a:cubicBezTo>
                <a:cubicBezTo>
                  <a:pt x="388" y="17988"/>
                  <a:pt x="388" y="18017"/>
                  <a:pt x="388" y="18060"/>
                </a:cubicBezTo>
                <a:lnTo>
                  <a:pt x="388" y="18075"/>
                </a:lnTo>
                <a:cubicBezTo>
                  <a:pt x="363" y="18099"/>
                  <a:pt x="349" y="18135"/>
                  <a:pt x="327" y="18135"/>
                </a:cubicBezTo>
                <a:cubicBezTo>
                  <a:pt x="324" y="18135"/>
                  <a:pt x="320" y="18134"/>
                  <a:pt x="316" y="18132"/>
                </a:cubicBezTo>
                <a:lnTo>
                  <a:pt x="316" y="18132"/>
                </a:lnTo>
                <a:cubicBezTo>
                  <a:pt x="302" y="18146"/>
                  <a:pt x="331" y="18161"/>
                  <a:pt x="331" y="18175"/>
                </a:cubicBezTo>
                <a:cubicBezTo>
                  <a:pt x="344" y="18175"/>
                  <a:pt x="309" y="18235"/>
                  <a:pt x="281" y="18235"/>
                </a:cubicBezTo>
                <a:cubicBezTo>
                  <a:pt x="278" y="18235"/>
                  <a:pt x="276" y="18234"/>
                  <a:pt x="273" y="18233"/>
                </a:cubicBezTo>
                <a:cubicBezTo>
                  <a:pt x="272" y="18232"/>
                  <a:pt x="271" y="18231"/>
                  <a:pt x="270" y="18231"/>
                </a:cubicBezTo>
                <a:cubicBezTo>
                  <a:pt x="255" y="18231"/>
                  <a:pt x="230" y="18308"/>
                  <a:pt x="230" y="18348"/>
                </a:cubicBezTo>
                <a:cubicBezTo>
                  <a:pt x="230" y="18380"/>
                  <a:pt x="222" y="18396"/>
                  <a:pt x="212" y="18396"/>
                </a:cubicBezTo>
                <a:cubicBezTo>
                  <a:pt x="208" y="18396"/>
                  <a:pt x="205" y="18394"/>
                  <a:pt x="201" y="18391"/>
                </a:cubicBezTo>
                <a:lnTo>
                  <a:pt x="187" y="18376"/>
                </a:lnTo>
                <a:cubicBezTo>
                  <a:pt x="187" y="18376"/>
                  <a:pt x="173" y="18376"/>
                  <a:pt x="173" y="18391"/>
                </a:cubicBezTo>
                <a:cubicBezTo>
                  <a:pt x="158" y="18405"/>
                  <a:pt x="187" y="18448"/>
                  <a:pt x="201" y="18463"/>
                </a:cubicBezTo>
                <a:cubicBezTo>
                  <a:pt x="216" y="18463"/>
                  <a:pt x="244" y="18448"/>
                  <a:pt x="259" y="18434"/>
                </a:cubicBezTo>
                <a:cubicBezTo>
                  <a:pt x="273" y="18434"/>
                  <a:pt x="259" y="18319"/>
                  <a:pt x="287" y="18319"/>
                </a:cubicBezTo>
                <a:cubicBezTo>
                  <a:pt x="302" y="18333"/>
                  <a:pt x="316" y="18362"/>
                  <a:pt x="302" y="18376"/>
                </a:cubicBezTo>
                <a:cubicBezTo>
                  <a:pt x="302" y="18391"/>
                  <a:pt x="331" y="18405"/>
                  <a:pt x="345" y="18419"/>
                </a:cubicBezTo>
                <a:cubicBezTo>
                  <a:pt x="359" y="18419"/>
                  <a:pt x="359" y="18463"/>
                  <a:pt x="359" y="18463"/>
                </a:cubicBezTo>
                <a:cubicBezTo>
                  <a:pt x="345" y="18477"/>
                  <a:pt x="359" y="18477"/>
                  <a:pt x="374" y="18477"/>
                </a:cubicBezTo>
                <a:lnTo>
                  <a:pt x="402" y="18491"/>
                </a:lnTo>
                <a:cubicBezTo>
                  <a:pt x="446" y="18506"/>
                  <a:pt x="460" y="18534"/>
                  <a:pt x="431" y="18549"/>
                </a:cubicBezTo>
                <a:lnTo>
                  <a:pt x="417" y="18549"/>
                </a:lnTo>
                <a:cubicBezTo>
                  <a:pt x="408" y="18545"/>
                  <a:pt x="402" y="18543"/>
                  <a:pt x="398" y="18543"/>
                </a:cubicBezTo>
                <a:cubicBezTo>
                  <a:pt x="388" y="18543"/>
                  <a:pt x="388" y="18553"/>
                  <a:pt x="388" y="18563"/>
                </a:cubicBezTo>
                <a:cubicBezTo>
                  <a:pt x="402" y="18577"/>
                  <a:pt x="417" y="18606"/>
                  <a:pt x="417" y="18606"/>
                </a:cubicBezTo>
                <a:lnTo>
                  <a:pt x="402" y="18635"/>
                </a:lnTo>
                <a:cubicBezTo>
                  <a:pt x="374" y="18621"/>
                  <a:pt x="345" y="18606"/>
                  <a:pt x="331" y="18606"/>
                </a:cubicBezTo>
                <a:lnTo>
                  <a:pt x="316" y="18621"/>
                </a:lnTo>
                <a:lnTo>
                  <a:pt x="302" y="18635"/>
                </a:lnTo>
                <a:cubicBezTo>
                  <a:pt x="273" y="18664"/>
                  <a:pt x="302" y="18692"/>
                  <a:pt x="316" y="18692"/>
                </a:cubicBezTo>
                <a:cubicBezTo>
                  <a:pt x="331" y="18692"/>
                  <a:pt x="316" y="18721"/>
                  <a:pt x="287" y="18750"/>
                </a:cubicBezTo>
                <a:lnTo>
                  <a:pt x="173" y="18750"/>
                </a:lnTo>
                <a:cubicBezTo>
                  <a:pt x="158" y="18836"/>
                  <a:pt x="144" y="18937"/>
                  <a:pt x="144" y="18937"/>
                </a:cubicBezTo>
                <a:cubicBezTo>
                  <a:pt x="144" y="18951"/>
                  <a:pt x="173" y="18951"/>
                  <a:pt x="187" y="18965"/>
                </a:cubicBezTo>
                <a:lnTo>
                  <a:pt x="201" y="18980"/>
                </a:lnTo>
                <a:cubicBezTo>
                  <a:pt x="216" y="18994"/>
                  <a:pt x="230" y="19023"/>
                  <a:pt x="230" y="19052"/>
                </a:cubicBezTo>
                <a:cubicBezTo>
                  <a:pt x="230" y="19080"/>
                  <a:pt x="230" y="19095"/>
                  <a:pt x="230" y="19109"/>
                </a:cubicBezTo>
                <a:lnTo>
                  <a:pt x="230" y="19152"/>
                </a:lnTo>
                <a:cubicBezTo>
                  <a:pt x="220" y="19173"/>
                  <a:pt x="240" y="19187"/>
                  <a:pt x="257" y="19187"/>
                </a:cubicBezTo>
                <a:cubicBezTo>
                  <a:pt x="263" y="19187"/>
                  <a:pt x="269" y="19185"/>
                  <a:pt x="273" y="19181"/>
                </a:cubicBezTo>
                <a:cubicBezTo>
                  <a:pt x="273" y="19167"/>
                  <a:pt x="287" y="19138"/>
                  <a:pt x="273" y="19095"/>
                </a:cubicBezTo>
                <a:lnTo>
                  <a:pt x="287" y="19095"/>
                </a:lnTo>
                <a:lnTo>
                  <a:pt x="302" y="19080"/>
                </a:lnTo>
                <a:cubicBezTo>
                  <a:pt x="316" y="19095"/>
                  <a:pt x="345" y="19123"/>
                  <a:pt x="374" y="19152"/>
                </a:cubicBezTo>
                <a:lnTo>
                  <a:pt x="402" y="19152"/>
                </a:lnTo>
                <a:cubicBezTo>
                  <a:pt x="402" y="19171"/>
                  <a:pt x="399" y="19199"/>
                  <a:pt x="388" y="19210"/>
                </a:cubicBezTo>
                <a:cubicBezTo>
                  <a:pt x="388" y="19210"/>
                  <a:pt x="402" y="19339"/>
                  <a:pt x="374" y="19353"/>
                </a:cubicBezTo>
                <a:cubicBezTo>
                  <a:pt x="345" y="19368"/>
                  <a:pt x="345" y="19425"/>
                  <a:pt x="345" y="19454"/>
                </a:cubicBezTo>
                <a:cubicBezTo>
                  <a:pt x="345" y="19468"/>
                  <a:pt x="359" y="19497"/>
                  <a:pt x="359" y="19511"/>
                </a:cubicBezTo>
                <a:lnTo>
                  <a:pt x="388" y="19511"/>
                </a:lnTo>
                <a:lnTo>
                  <a:pt x="402" y="19454"/>
                </a:lnTo>
                <a:cubicBezTo>
                  <a:pt x="410" y="19425"/>
                  <a:pt x="424" y="19414"/>
                  <a:pt x="437" y="19414"/>
                </a:cubicBezTo>
                <a:cubicBezTo>
                  <a:pt x="449" y="19414"/>
                  <a:pt x="460" y="19425"/>
                  <a:pt x="460" y="19440"/>
                </a:cubicBezTo>
                <a:cubicBezTo>
                  <a:pt x="470" y="19450"/>
                  <a:pt x="480" y="19460"/>
                  <a:pt x="490" y="19460"/>
                </a:cubicBezTo>
                <a:cubicBezTo>
                  <a:pt x="495" y="19460"/>
                  <a:pt x="499" y="19458"/>
                  <a:pt x="503" y="19454"/>
                </a:cubicBezTo>
                <a:lnTo>
                  <a:pt x="560" y="19454"/>
                </a:lnTo>
                <a:cubicBezTo>
                  <a:pt x="560" y="19467"/>
                  <a:pt x="562" y="19472"/>
                  <a:pt x="564" y="19472"/>
                </a:cubicBezTo>
                <a:cubicBezTo>
                  <a:pt x="569" y="19472"/>
                  <a:pt x="579" y="19445"/>
                  <a:pt x="589" y="19425"/>
                </a:cubicBezTo>
                <a:cubicBezTo>
                  <a:pt x="604" y="19382"/>
                  <a:pt x="632" y="19353"/>
                  <a:pt x="632" y="19353"/>
                </a:cubicBezTo>
                <a:cubicBezTo>
                  <a:pt x="632" y="19353"/>
                  <a:pt x="661" y="19425"/>
                  <a:pt x="690" y="19526"/>
                </a:cubicBezTo>
                <a:lnTo>
                  <a:pt x="776" y="19454"/>
                </a:lnTo>
                <a:cubicBezTo>
                  <a:pt x="790" y="19468"/>
                  <a:pt x="790" y="19511"/>
                  <a:pt x="790" y="19540"/>
                </a:cubicBezTo>
                <a:lnTo>
                  <a:pt x="776" y="19554"/>
                </a:lnTo>
                <a:lnTo>
                  <a:pt x="776" y="19569"/>
                </a:lnTo>
                <a:cubicBezTo>
                  <a:pt x="762" y="19569"/>
                  <a:pt x="733" y="19598"/>
                  <a:pt x="719" y="19626"/>
                </a:cubicBezTo>
                <a:lnTo>
                  <a:pt x="762" y="19626"/>
                </a:lnTo>
                <a:cubicBezTo>
                  <a:pt x="769" y="19619"/>
                  <a:pt x="776" y="19612"/>
                  <a:pt x="780" y="19612"/>
                </a:cubicBezTo>
                <a:cubicBezTo>
                  <a:pt x="783" y="19612"/>
                  <a:pt x="783" y="19619"/>
                  <a:pt x="776" y="19641"/>
                </a:cubicBezTo>
                <a:cubicBezTo>
                  <a:pt x="762" y="19684"/>
                  <a:pt x="776" y="19713"/>
                  <a:pt x="805" y="19727"/>
                </a:cubicBezTo>
                <a:lnTo>
                  <a:pt x="833" y="19741"/>
                </a:lnTo>
                <a:cubicBezTo>
                  <a:pt x="841" y="19720"/>
                  <a:pt x="851" y="19713"/>
                  <a:pt x="862" y="19713"/>
                </a:cubicBezTo>
                <a:cubicBezTo>
                  <a:pt x="873" y="19713"/>
                  <a:pt x="884" y="19720"/>
                  <a:pt x="891" y="19727"/>
                </a:cubicBezTo>
                <a:cubicBezTo>
                  <a:pt x="891" y="19735"/>
                  <a:pt x="924" y="19743"/>
                  <a:pt x="956" y="19743"/>
                </a:cubicBezTo>
                <a:cubicBezTo>
                  <a:pt x="978" y="19743"/>
                  <a:pt x="1000" y="19739"/>
                  <a:pt x="1006" y="19727"/>
                </a:cubicBezTo>
                <a:cubicBezTo>
                  <a:pt x="1014" y="19701"/>
                  <a:pt x="1023" y="19696"/>
                  <a:pt x="1029" y="19696"/>
                </a:cubicBezTo>
                <a:cubicBezTo>
                  <a:pt x="1032" y="19696"/>
                  <a:pt x="1035" y="19698"/>
                  <a:pt x="1035" y="19698"/>
                </a:cubicBezTo>
                <a:cubicBezTo>
                  <a:pt x="1037" y="19701"/>
                  <a:pt x="1041" y="19702"/>
                  <a:pt x="1044" y="19702"/>
                </a:cubicBezTo>
                <a:cubicBezTo>
                  <a:pt x="1059" y="19702"/>
                  <a:pt x="1078" y="19681"/>
                  <a:pt x="1078" y="19669"/>
                </a:cubicBezTo>
                <a:cubicBezTo>
                  <a:pt x="1092" y="19641"/>
                  <a:pt x="1135" y="19569"/>
                  <a:pt x="1135" y="19554"/>
                </a:cubicBezTo>
                <a:cubicBezTo>
                  <a:pt x="1135" y="19540"/>
                  <a:pt x="1193" y="19511"/>
                  <a:pt x="1221" y="19511"/>
                </a:cubicBezTo>
                <a:cubicBezTo>
                  <a:pt x="1250" y="19511"/>
                  <a:pt x="1264" y="19569"/>
                  <a:pt x="1250" y="19583"/>
                </a:cubicBezTo>
                <a:cubicBezTo>
                  <a:pt x="1250" y="19612"/>
                  <a:pt x="1250" y="19626"/>
                  <a:pt x="1250" y="19626"/>
                </a:cubicBezTo>
                <a:cubicBezTo>
                  <a:pt x="1250" y="19626"/>
                  <a:pt x="1279" y="19583"/>
                  <a:pt x="1293" y="19569"/>
                </a:cubicBezTo>
                <a:cubicBezTo>
                  <a:pt x="1296" y="19566"/>
                  <a:pt x="1298" y="19565"/>
                  <a:pt x="1301" y="19565"/>
                </a:cubicBezTo>
                <a:cubicBezTo>
                  <a:pt x="1312" y="19565"/>
                  <a:pt x="1322" y="19593"/>
                  <a:pt x="1322" y="19641"/>
                </a:cubicBezTo>
                <a:lnTo>
                  <a:pt x="1293" y="19684"/>
                </a:lnTo>
                <a:cubicBezTo>
                  <a:pt x="1293" y="19684"/>
                  <a:pt x="1293" y="19713"/>
                  <a:pt x="1308" y="19727"/>
                </a:cubicBezTo>
                <a:cubicBezTo>
                  <a:pt x="1308" y="19727"/>
                  <a:pt x="1322" y="19727"/>
                  <a:pt x="1336" y="19713"/>
                </a:cubicBezTo>
                <a:lnTo>
                  <a:pt x="1351" y="19684"/>
                </a:lnTo>
                <a:cubicBezTo>
                  <a:pt x="1359" y="19660"/>
                  <a:pt x="1366" y="19649"/>
                  <a:pt x="1372" y="19649"/>
                </a:cubicBezTo>
                <a:cubicBezTo>
                  <a:pt x="1377" y="19649"/>
                  <a:pt x="1379" y="19656"/>
                  <a:pt x="1379" y="19669"/>
                </a:cubicBezTo>
                <a:cubicBezTo>
                  <a:pt x="1408" y="19684"/>
                  <a:pt x="1437" y="19684"/>
                  <a:pt x="1466" y="19698"/>
                </a:cubicBezTo>
                <a:cubicBezTo>
                  <a:pt x="1492" y="19698"/>
                  <a:pt x="1470" y="19758"/>
                  <a:pt x="1499" y="19758"/>
                </a:cubicBezTo>
                <a:cubicBezTo>
                  <a:pt x="1501" y="19758"/>
                  <a:pt x="1505" y="19757"/>
                  <a:pt x="1509" y="19756"/>
                </a:cubicBezTo>
                <a:lnTo>
                  <a:pt x="1552" y="19741"/>
                </a:lnTo>
                <a:cubicBezTo>
                  <a:pt x="1609" y="19741"/>
                  <a:pt x="1652" y="19669"/>
                  <a:pt x="1652" y="19641"/>
                </a:cubicBezTo>
                <a:cubicBezTo>
                  <a:pt x="1652" y="19626"/>
                  <a:pt x="1681" y="19598"/>
                  <a:pt x="1724" y="19598"/>
                </a:cubicBezTo>
                <a:lnTo>
                  <a:pt x="1753" y="19612"/>
                </a:lnTo>
                <a:lnTo>
                  <a:pt x="1782" y="19669"/>
                </a:lnTo>
                <a:cubicBezTo>
                  <a:pt x="1839" y="19684"/>
                  <a:pt x="1911" y="19698"/>
                  <a:pt x="1940" y="19713"/>
                </a:cubicBezTo>
                <a:lnTo>
                  <a:pt x="1954" y="19727"/>
                </a:lnTo>
                <a:cubicBezTo>
                  <a:pt x="1959" y="19741"/>
                  <a:pt x="1964" y="19746"/>
                  <a:pt x="1968" y="19746"/>
                </a:cubicBezTo>
                <a:cubicBezTo>
                  <a:pt x="1978" y="19746"/>
                  <a:pt x="1988" y="19727"/>
                  <a:pt x="1997" y="19727"/>
                </a:cubicBezTo>
                <a:cubicBezTo>
                  <a:pt x="2026" y="19756"/>
                  <a:pt x="2040" y="19770"/>
                  <a:pt x="2069" y="19784"/>
                </a:cubicBezTo>
                <a:lnTo>
                  <a:pt x="2083" y="19784"/>
                </a:lnTo>
                <a:cubicBezTo>
                  <a:pt x="2098" y="19763"/>
                  <a:pt x="2112" y="19759"/>
                  <a:pt x="2125" y="19759"/>
                </a:cubicBezTo>
                <a:cubicBezTo>
                  <a:pt x="2131" y="19759"/>
                  <a:pt x="2137" y="19760"/>
                  <a:pt x="2142" y="19760"/>
                </a:cubicBezTo>
                <a:cubicBezTo>
                  <a:pt x="2147" y="19760"/>
                  <a:pt x="2152" y="19759"/>
                  <a:pt x="2155" y="19756"/>
                </a:cubicBezTo>
                <a:lnTo>
                  <a:pt x="2184" y="19727"/>
                </a:lnTo>
                <a:cubicBezTo>
                  <a:pt x="2198" y="19698"/>
                  <a:pt x="2213" y="19684"/>
                  <a:pt x="2213" y="19684"/>
                </a:cubicBezTo>
                <a:cubicBezTo>
                  <a:pt x="2227" y="19684"/>
                  <a:pt x="2241" y="19727"/>
                  <a:pt x="2256" y="19756"/>
                </a:cubicBezTo>
                <a:lnTo>
                  <a:pt x="2313" y="19741"/>
                </a:lnTo>
                <a:lnTo>
                  <a:pt x="2328" y="19727"/>
                </a:lnTo>
                <a:cubicBezTo>
                  <a:pt x="2342" y="19727"/>
                  <a:pt x="2371" y="19756"/>
                  <a:pt x="2385" y="19784"/>
                </a:cubicBezTo>
                <a:lnTo>
                  <a:pt x="2399" y="19799"/>
                </a:lnTo>
                <a:lnTo>
                  <a:pt x="2443" y="19856"/>
                </a:lnTo>
                <a:cubicBezTo>
                  <a:pt x="2457" y="19842"/>
                  <a:pt x="2500" y="19784"/>
                  <a:pt x="2514" y="19756"/>
                </a:cubicBezTo>
                <a:lnTo>
                  <a:pt x="2558" y="19756"/>
                </a:lnTo>
                <a:cubicBezTo>
                  <a:pt x="2586" y="19741"/>
                  <a:pt x="2601" y="19698"/>
                  <a:pt x="2615" y="19669"/>
                </a:cubicBezTo>
                <a:lnTo>
                  <a:pt x="2629" y="19655"/>
                </a:lnTo>
                <a:cubicBezTo>
                  <a:pt x="2629" y="19669"/>
                  <a:pt x="2644" y="19756"/>
                  <a:pt x="2629" y="19784"/>
                </a:cubicBezTo>
                <a:cubicBezTo>
                  <a:pt x="2629" y="19827"/>
                  <a:pt x="2658" y="19842"/>
                  <a:pt x="2672" y="19842"/>
                </a:cubicBezTo>
                <a:cubicBezTo>
                  <a:pt x="2685" y="19842"/>
                  <a:pt x="2729" y="19810"/>
                  <a:pt x="2750" y="19810"/>
                </a:cubicBezTo>
                <a:cubicBezTo>
                  <a:pt x="2754" y="19810"/>
                  <a:pt x="2757" y="19811"/>
                  <a:pt x="2759" y="19813"/>
                </a:cubicBezTo>
                <a:cubicBezTo>
                  <a:pt x="2773" y="19842"/>
                  <a:pt x="2802" y="19885"/>
                  <a:pt x="2816" y="19914"/>
                </a:cubicBezTo>
                <a:lnTo>
                  <a:pt x="2845" y="19914"/>
                </a:lnTo>
                <a:cubicBezTo>
                  <a:pt x="2859" y="19914"/>
                  <a:pt x="2874" y="19942"/>
                  <a:pt x="2902" y="19942"/>
                </a:cubicBezTo>
                <a:lnTo>
                  <a:pt x="2931" y="19942"/>
                </a:lnTo>
                <a:cubicBezTo>
                  <a:pt x="2960" y="19942"/>
                  <a:pt x="2989" y="19942"/>
                  <a:pt x="3003" y="19957"/>
                </a:cubicBezTo>
                <a:cubicBezTo>
                  <a:pt x="3003" y="19971"/>
                  <a:pt x="3003" y="19985"/>
                  <a:pt x="3003" y="19985"/>
                </a:cubicBezTo>
                <a:cubicBezTo>
                  <a:pt x="2989" y="20000"/>
                  <a:pt x="2974" y="20000"/>
                  <a:pt x="2960" y="20000"/>
                </a:cubicBezTo>
                <a:cubicBezTo>
                  <a:pt x="2954" y="19998"/>
                  <a:pt x="2949" y="19997"/>
                  <a:pt x="2942" y="19997"/>
                </a:cubicBezTo>
                <a:cubicBezTo>
                  <a:pt x="2924" y="19997"/>
                  <a:pt x="2903" y="20003"/>
                  <a:pt x="2884" y="20003"/>
                </a:cubicBezTo>
                <a:cubicBezTo>
                  <a:pt x="2859" y="20003"/>
                  <a:pt x="2838" y="19993"/>
                  <a:pt x="2831" y="19942"/>
                </a:cubicBezTo>
                <a:lnTo>
                  <a:pt x="2802" y="19942"/>
                </a:lnTo>
                <a:lnTo>
                  <a:pt x="2773" y="19971"/>
                </a:lnTo>
                <a:cubicBezTo>
                  <a:pt x="2766" y="19993"/>
                  <a:pt x="2755" y="20000"/>
                  <a:pt x="2744" y="20000"/>
                </a:cubicBezTo>
                <a:cubicBezTo>
                  <a:pt x="2734" y="20000"/>
                  <a:pt x="2723" y="19993"/>
                  <a:pt x="2716" y="19985"/>
                </a:cubicBezTo>
                <a:cubicBezTo>
                  <a:pt x="2716" y="19984"/>
                  <a:pt x="2715" y="19984"/>
                  <a:pt x="2715" y="19984"/>
                </a:cubicBezTo>
                <a:cubicBezTo>
                  <a:pt x="2711" y="19984"/>
                  <a:pt x="2687" y="20046"/>
                  <a:pt x="2687" y="20072"/>
                </a:cubicBezTo>
                <a:cubicBezTo>
                  <a:pt x="2680" y="20093"/>
                  <a:pt x="2651" y="20097"/>
                  <a:pt x="2620" y="20097"/>
                </a:cubicBezTo>
                <a:cubicBezTo>
                  <a:pt x="2605" y="20097"/>
                  <a:pt x="2589" y="20096"/>
                  <a:pt x="2576" y="20096"/>
                </a:cubicBezTo>
                <a:cubicBezTo>
                  <a:pt x="2562" y="20096"/>
                  <a:pt x="2550" y="20097"/>
                  <a:pt x="2543" y="20100"/>
                </a:cubicBezTo>
                <a:cubicBezTo>
                  <a:pt x="2500" y="20115"/>
                  <a:pt x="2457" y="20158"/>
                  <a:pt x="2443" y="20187"/>
                </a:cubicBezTo>
                <a:lnTo>
                  <a:pt x="2457" y="20215"/>
                </a:lnTo>
                <a:lnTo>
                  <a:pt x="2457" y="20230"/>
                </a:lnTo>
                <a:cubicBezTo>
                  <a:pt x="2469" y="20242"/>
                  <a:pt x="2391" y="20294"/>
                  <a:pt x="2339" y="20294"/>
                </a:cubicBezTo>
                <a:cubicBezTo>
                  <a:pt x="2329" y="20294"/>
                  <a:pt x="2320" y="20292"/>
                  <a:pt x="2313" y="20287"/>
                </a:cubicBezTo>
                <a:cubicBezTo>
                  <a:pt x="2270" y="20258"/>
                  <a:pt x="2256" y="20201"/>
                  <a:pt x="2270" y="20187"/>
                </a:cubicBezTo>
                <a:cubicBezTo>
                  <a:pt x="2285" y="20172"/>
                  <a:pt x="2227" y="20115"/>
                  <a:pt x="2198" y="20100"/>
                </a:cubicBezTo>
                <a:cubicBezTo>
                  <a:pt x="2170" y="20100"/>
                  <a:pt x="2141" y="20115"/>
                  <a:pt x="2141" y="20158"/>
                </a:cubicBezTo>
                <a:lnTo>
                  <a:pt x="2198" y="20158"/>
                </a:lnTo>
                <a:cubicBezTo>
                  <a:pt x="2198" y="20158"/>
                  <a:pt x="2213" y="20158"/>
                  <a:pt x="2213" y="20172"/>
                </a:cubicBezTo>
                <a:cubicBezTo>
                  <a:pt x="2213" y="20187"/>
                  <a:pt x="2213" y="20201"/>
                  <a:pt x="2213" y="20201"/>
                </a:cubicBezTo>
                <a:lnTo>
                  <a:pt x="2184" y="20230"/>
                </a:lnTo>
                <a:cubicBezTo>
                  <a:pt x="2141" y="20273"/>
                  <a:pt x="2069" y="20273"/>
                  <a:pt x="2055" y="20273"/>
                </a:cubicBezTo>
                <a:cubicBezTo>
                  <a:pt x="2040" y="20273"/>
                  <a:pt x="2069" y="20144"/>
                  <a:pt x="2055" y="20144"/>
                </a:cubicBezTo>
                <a:cubicBezTo>
                  <a:pt x="2026" y="20129"/>
                  <a:pt x="2012" y="20129"/>
                  <a:pt x="2012" y="20129"/>
                </a:cubicBezTo>
                <a:cubicBezTo>
                  <a:pt x="2012" y="20144"/>
                  <a:pt x="1997" y="20215"/>
                  <a:pt x="1983" y="20302"/>
                </a:cubicBezTo>
                <a:lnTo>
                  <a:pt x="1911" y="20330"/>
                </a:lnTo>
                <a:lnTo>
                  <a:pt x="1897" y="20345"/>
                </a:lnTo>
                <a:cubicBezTo>
                  <a:pt x="1882" y="20359"/>
                  <a:pt x="1868" y="20363"/>
                  <a:pt x="1857" y="20363"/>
                </a:cubicBezTo>
                <a:cubicBezTo>
                  <a:pt x="1846" y="20363"/>
                  <a:pt x="1839" y="20359"/>
                  <a:pt x="1839" y="20359"/>
                </a:cubicBezTo>
                <a:cubicBezTo>
                  <a:pt x="1835" y="20355"/>
                  <a:pt x="1831" y="20353"/>
                  <a:pt x="1827" y="20353"/>
                </a:cubicBezTo>
                <a:cubicBezTo>
                  <a:pt x="1816" y="20353"/>
                  <a:pt x="1806" y="20363"/>
                  <a:pt x="1796" y="20373"/>
                </a:cubicBezTo>
                <a:cubicBezTo>
                  <a:pt x="1796" y="20381"/>
                  <a:pt x="1792" y="20384"/>
                  <a:pt x="1787" y="20384"/>
                </a:cubicBezTo>
                <a:cubicBezTo>
                  <a:pt x="1782" y="20384"/>
                  <a:pt x="1775" y="20381"/>
                  <a:pt x="1767" y="20373"/>
                </a:cubicBezTo>
                <a:cubicBezTo>
                  <a:pt x="1767" y="20373"/>
                  <a:pt x="1753" y="20316"/>
                  <a:pt x="1739" y="20258"/>
                </a:cubicBezTo>
                <a:lnTo>
                  <a:pt x="1695" y="20230"/>
                </a:lnTo>
                <a:lnTo>
                  <a:pt x="1681" y="20230"/>
                </a:lnTo>
                <a:cubicBezTo>
                  <a:pt x="1681" y="20201"/>
                  <a:pt x="1667" y="20201"/>
                  <a:pt x="1667" y="20201"/>
                </a:cubicBezTo>
                <a:cubicBezTo>
                  <a:pt x="1667" y="20215"/>
                  <a:pt x="1652" y="20258"/>
                  <a:pt x="1638" y="20302"/>
                </a:cubicBezTo>
                <a:lnTo>
                  <a:pt x="1581" y="20244"/>
                </a:lnTo>
                <a:lnTo>
                  <a:pt x="1552" y="20244"/>
                </a:lnTo>
                <a:cubicBezTo>
                  <a:pt x="1552" y="20244"/>
                  <a:pt x="1552" y="20258"/>
                  <a:pt x="1552" y="20258"/>
                </a:cubicBezTo>
                <a:lnTo>
                  <a:pt x="1595" y="20345"/>
                </a:lnTo>
                <a:cubicBezTo>
                  <a:pt x="1552" y="20359"/>
                  <a:pt x="1480" y="20388"/>
                  <a:pt x="1466" y="20402"/>
                </a:cubicBezTo>
                <a:lnTo>
                  <a:pt x="1437" y="20388"/>
                </a:lnTo>
                <a:lnTo>
                  <a:pt x="1423" y="20373"/>
                </a:lnTo>
                <a:cubicBezTo>
                  <a:pt x="1423" y="20338"/>
                  <a:pt x="1403" y="20312"/>
                  <a:pt x="1380" y="20312"/>
                </a:cubicBezTo>
                <a:cubicBezTo>
                  <a:pt x="1375" y="20312"/>
                  <a:pt x="1370" y="20313"/>
                  <a:pt x="1365" y="20316"/>
                </a:cubicBezTo>
                <a:lnTo>
                  <a:pt x="1336" y="20316"/>
                </a:lnTo>
                <a:cubicBezTo>
                  <a:pt x="1336" y="20330"/>
                  <a:pt x="1351" y="20330"/>
                  <a:pt x="1365" y="20330"/>
                </a:cubicBezTo>
                <a:lnTo>
                  <a:pt x="1379" y="20330"/>
                </a:lnTo>
                <a:cubicBezTo>
                  <a:pt x="1394" y="20330"/>
                  <a:pt x="1408" y="20345"/>
                  <a:pt x="1408" y="20345"/>
                </a:cubicBezTo>
                <a:cubicBezTo>
                  <a:pt x="1408" y="20359"/>
                  <a:pt x="1408" y="20388"/>
                  <a:pt x="1408" y="20388"/>
                </a:cubicBezTo>
                <a:lnTo>
                  <a:pt x="1365" y="20388"/>
                </a:lnTo>
                <a:cubicBezTo>
                  <a:pt x="1360" y="20389"/>
                  <a:pt x="1355" y="20390"/>
                  <a:pt x="1350" y="20390"/>
                </a:cubicBezTo>
                <a:cubicBezTo>
                  <a:pt x="1315" y="20390"/>
                  <a:pt x="1273" y="20357"/>
                  <a:pt x="1246" y="20357"/>
                </a:cubicBezTo>
                <a:cubicBezTo>
                  <a:pt x="1243" y="20357"/>
                  <a:pt x="1239" y="20357"/>
                  <a:pt x="1236" y="20359"/>
                </a:cubicBezTo>
                <a:cubicBezTo>
                  <a:pt x="1221" y="20359"/>
                  <a:pt x="1193" y="20345"/>
                  <a:pt x="1164" y="20330"/>
                </a:cubicBezTo>
                <a:cubicBezTo>
                  <a:pt x="1150" y="20330"/>
                  <a:pt x="1150" y="20345"/>
                  <a:pt x="1164" y="20373"/>
                </a:cubicBezTo>
                <a:lnTo>
                  <a:pt x="1178" y="20373"/>
                </a:lnTo>
                <a:cubicBezTo>
                  <a:pt x="1221" y="20402"/>
                  <a:pt x="1178" y="20431"/>
                  <a:pt x="1178" y="20460"/>
                </a:cubicBezTo>
                <a:cubicBezTo>
                  <a:pt x="1178" y="20485"/>
                  <a:pt x="1168" y="20491"/>
                  <a:pt x="1157" y="20491"/>
                </a:cubicBezTo>
                <a:cubicBezTo>
                  <a:pt x="1149" y="20491"/>
                  <a:pt x="1141" y="20488"/>
                  <a:pt x="1135" y="20488"/>
                </a:cubicBezTo>
                <a:lnTo>
                  <a:pt x="1092" y="20460"/>
                </a:lnTo>
                <a:cubicBezTo>
                  <a:pt x="1063" y="20467"/>
                  <a:pt x="1027" y="20467"/>
                  <a:pt x="997" y="20467"/>
                </a:cubicBezTo>
                <a:cubicBezTo>
                  <a:pt x="966" y="20467"/>
                  <a:pt x="941" y="20467"/>
                  <a:pt x="934" y="20474"/>
                </a:cubicBezTo>
                <a:cubicBezTo>
                  <a:pt x="920" y="20503"/>
                  <a:pt x="891" y="20531"/>
                  <a:pt x="862" y="20546"/>
                </a:cubicBezTo>
                <a:lnTo>
                  <a:pt x="848" y="20488"/>
                </a:lnTo>
                <a:cubicBezTo>
                  <a:pt x="848" y="20478"/>
                  <a:pt x="841" y="20462"/>
                  <a:pt x="837" y="20462"/>
                </a:cubicBezTo>
                <a:cubicBezTo>
                  <a:pt x="835" y="20462"/>
                  <a:pt x="833" y="20465"/>
                  <a:pt x="833" y="20474"/>
                </a:cubicBezTo>
                <a:lnTo>
                  <a:pt x="833" y="20531"/>
                </a:lnTo>
                <a:cubicBezTo>
                  <a:pt x="805" y="20560"/>
                  <a:pt x="762" y="20689"/>
                  <a:pt x="747" y="20733"/>
                </a:cubicBezTo>
                <a:cubicBezTo>
                  <a:pt x="743" y="20742"/>
                  <a:pt x="738" y="20746"/>
                  <a:pt x="734" y="20746"/>
                </a:cubicBezTo>
                <a:cubicBezTo>
                  <a:pt x="724" y="20746"/>
                  <a:pt x="714" y="20724"/>
                  <a:pt x="704" y="20675"/>
                </a:cubicBezTo>
                <a:lnTo>
                  <a:pt x="733" y="20589"/>
                </a:lnTo>
                <a:lnTo>
                  <a:pt x="762" y="20546"/>
                </a:lnTo>
                <a:cubicBezTo>
                  <a:pt x="776" y="20503"/>
                  <a:pt x="776" y="20445"/>
                  <a:pt x="776" y="20416"/>
                </a:cubicBezTo>
                <a:lnTo>
                  <a:pt x="776" y="20416"/>
                </a:lnTo>
                <a:lnTo>
                  <a:pt x="762" y="20445"/>
                </a:lnTo>
                <a:lnTo>
                  <a:pt x="747" y="20460"/>
                </a:lnTo>
                <a:cubicBezTo>
                  <a:pt x="746" y="20458"/>
                  <a:pt x="744" y="20457"/>
                  <a:pt x="743" y="20457"/>
                </a:cubicBezTo>
                <a:cubicBezTo>
                  <a:pt x="730" y="20457"/>
                  <a:pt x="719" y="20506"/>
                  <a:pt x="719" y="20531"/>
                </a:cubicBezTo>
                <a:cubicBezTo>
                  <a:pt x="719" y="20546"/>
                  <a:pt x="711" y="20553"/>
                  <a:pt x="701" y="20553"/>
                </a:cubicBezTo>
                <a:cubicBezTo>
                  <a:pt x="690" y="20553"/>
                  <a:pt x="675" y="20546"/>
                  <a:pt x="661" y="20531"/>
                </a:cubicBezTo>
                <a:lnTo>
                  <a:pt x="647" y="20503"/>
                </a:lnTo>
                <a:lnTo>
                  <a:pt x="618" y="20474"/>
                </a:lnTo>
                <a:cubicBezTo>
                  <a:pt x="575" y="20445"/>
                  <a:pt x="560" y="20402"/>
                  <a:pt x="589" y="20373"/>
                </a:cubicBezTo>
                <a:lnTo>
                  <a:pt x="589" y="20345"/>
                </a:lnTo>
                <a:lnTo>
                  <a:pt x="604" y="20316"/>
                </a:lnTo>
                <a:cubicBezTo>
                  <a:pt x="595" y="20303"/>
                  <a:pt x="585" y="20298"/>
                  <a:pt x="575" y="20298"/>
                </a:cubicBezTo>
                <a:cubicBezTo>
                  <a:pt x="553" y="20298"/>
                  <a:pt x="532" y="20325"/>
                  <a:pt x="532" y="20345"/>
                </a:cubicBezTo>
                <a:cubicBezTo>
                  <a:pt x="521" y="20366"/>
                  <a:pt x="495" y="20379"/>
                  <a:pt x="482" y="20379"/>
                </a:cubicBezTo>
                <a:cubicBezTo>
                  <a:pt x="477" y="20379"/>
                  <a:pt x="474" y="20377"/>
                  <a:pt x="474" y="20373"/>
                </a:cubicBezTo>
                <a:lnTo>
                  <a:pt x="474" y="20373"/>
                </a:lnTo>
                <a:cubicBezTo>
                  <a:pt x="460" y="20373"/>
                  <a:pt x="546" y="20517"/>
                  <a:pt x="546" y="20531"/>
                </a:cubicBezTo>
                <a:cubicBezTo>
                  <a:pt x="546" y="20560"/>
                  <a:pt x="517" y="20560"/>
                  <a:pt x="503" y="20560"/>
                </a:cubicBezTo>
                <a:cubicBezTo>
                  <a:pt x="503" y="20575"/>
                  <a:pt x="474" y="20618"/>
                  <a:pt x="460" y="20661"/>
                </a:cubicBezTo>
                <a:lnTo>
                  <a:pt x="417" y="20675"/>
                </a:lnTo>
                <a:cubicBezTo>
                  <a:pt x="402" y="20689"/>
                  <a:pt x="388" y="20704"/>
                  <a:pt x="374" y="20718"/>
                </a:cubicBezTo>
                <a:cubicBezTo>
                  <a:pt x="331" y="20747"/>
                  <a:pt x="374" y="20776"/>
                  <a:pt x="359" y="20790"/>
                </a:cubicBezTo>
                <a:lnTo>
                  <a:pt x="345" y="20819"/>
                </a:lnTo>
                <a:cubicBezTo>
                  <a:pt x="316" y="20833"/>
                  <a:pt x="273" y="20862"/>
                  <a:pt x="273" y="20876"/>
                </a:cubicBezTo>
                <a:cubicBezTo>
                  <a:pt x="259" y="20876"/>
                  <a:pt x="273" y="20905"/>
                  <a:pt x="302" y="20919"/>
                </a:cubicBezTo>
                <a:cubicBezTo>
                  <a:pt x="311" y="20900"/>
                  <a:pt x="321" y="20894"/>
                  <a:pt x="331" y="20894"/>
                </a:cubicBezTo>
                <a:cubicBezTo>
                  <a:pt x="350" y="20894"/>
                  <a:pt x="369" y="20919"/>
                  <a:pt x="388" y="20919"/>
                </a:cubicBezTo>
                <a:lnTo>
                  <a:pt x="417" y="20919"/>
                </a:lnTo>
                <a:cubicBezTo>
                  <a:pt x="446" y="20919"/>
                  <a:pt x="489" y="20919"/>
                  <a:pt x="503" y="20905"/>
                </a:cubicBezTo>
                <a:lnTo>
                  <a:pt x="503" y="20948"/>
                </a:lnTo>
                <a:lnTo>
                  <a:pt x="517" y="21006"/>
                </a:lnTo>
                <a:cubicBezTo>
                  <a:pt x="546" y="20977"/>
                  <a:pt x="560" y="20934"/>
                  <a:pt x="560" y="20919"/>
                </a:cubicBezTo>
                <a:cubicBezTo>
                  <a:pt x="560" y="20905"/>
                  <a:pt x="575" y="20891"/>
                  <a:pt x="589" y="20891"/>
                </a:cubicBezTo>
                <a:cubicBezTo>
                  <a:pt x="604" y="20905"/>
                  <a:pt x="614" y="20912"/>
                  <a:pt x="623" y="20912"/>
                </a:cubicBezTo>
                <a:cubicBezTo>
                  <a:pt x="632" y="20912"/>
                  <a:pt x="639" y="20905"/>
                  <a:pt x="647" y="20891"/>
                </a:cubicBezTo>
                <a:cubicBezTo>
                  <a:pt x="656" y="20881"/>
                  <a:pt x="666" y="20858"/>
                  <a:pt x="681" y="20858"/>
                </a:cubicBezTo>
                <a:cubicBezTo>
                  <a:pt x="687" y="20858"/>
                  <a:pt x="695" y="20863"/>
                  <a:pt x="704" y="20876"/>
                </a:cubicBezTo>
                <a:lnTo>
                  <a:pt x="704" y="20891"/>
                </a:lnTo>
                <a:cubicBezTo>
                  <a:pt x="719" y="20876"/>
                  <a:pt x="762" y="20862"/>
                  <a:pt x="790" y="20848"/>
                </a:cubicBezTo>
                <a:lnTo>
                  <a:pt x="848" y="20848"/>
                </a:lnTo>
                <a:cubicBezTo>
                  <a:pt x="862" y="20869"/>
                  <a:pt x="877" y="20876"/>
                  <a:pt x="887" y="20876"/>
                </a:cubicBezTo>
                <a:cubicBezTo>
                  <a:pt x="898" y="20876"/>
                  <a:pt x="905" y="20869"/>
                  <a:pt x="905" y="20862"/>
                </a:cubicBezTo>
                <a:cubicBezTo>
                  <a:pt x="905" y="20862"/>
                  <a:pt x="934" y="20891"/>
                  <a:pt x="934" y="20905"/>
                </a:cubicBezTo>
                <a:cubicBezTo>
                  <a:pt x="937" y="20908"/>
                  <a:pt x="940" y="20909"/>
                  <a:pt x="944" y="20909"/>
                </a:cubicBezTo>
                <a:cubicBezTo>
                  <a:pt x="959" y="20909"/>
                  <a:pt x="977" y="20891"/>
                  <a:pt x="977" y="20891"/>
                </a:cubicBezTo>
                <a:cubicBezTo>
                  <a:pt x="991" y="20876"/>
                  <a:pt x="963" y="20819"/>
                  <a:pt x="948" y="20804"/>
                </a:cubicBezTo>
                <a:cubicBezTo>
                  <a:pt x="948" y="20790"/>
                  <a:pt x="963" y="20761"/>
                  <a:pt x="991" y="20761"/>
                </a:cubicBezTo>
                <a:lnTo>
                  <a:pt x="1006" y="20761"/>
                </a:lnTo>
                <a:cubicBezTo>
                  <a:pt x="1020" y="20776"/>
                  <a:pt x="1049" y="20804"/>
                  <a:pt x="1063" y="20819"/>
                </a:cubicBezTo>
                <a:cubicBezTo>
                  <a:pt x="1092" y="20819"/>
                  <a:pt x="1121" y="20819"/>
                  <a:pt x="1121" y="20833"/>
                </a:cubicBezTo>
                <a:cubicBezTo>
                  <a:pt x="1128" y="20843"/>
                  <a:pt x="1134" y="20847"/>
                  <a:pt x="1139" y="20847"/>
                </a:cubicBezTo>
                <a:cubicBezTo>
                  <a:pt x="1155" y="20847"/>
                  <a:pt x="1167" y="20817"/>
                  <a:pt x="1185" y="20817"/>
                </a:cubicBezTo>
                <a:cubicBezTo>
                  <a:pt x="1187" y="20817"/>
                  <a:pt x="1190" y="20817"/>
                  <a:pt x="1193" y="20819"/>
                </a:cubicBezTo>
                <a:lnTo>
                  <a:pt x="1221" y="20848"/>
                </a:lnTo>
                <a:cubicBezTo>
                  <a:pt x="1236" y="20804"/>
                  <a:pt x="1207" y="20761"/>
                  <a:pt x="1207" y="20761"/>
                </a:cubicBezTo>
                <a:cubicBezTo>
                  <a:pt x="1193" y="20761"/>
                  <a:pt x="1207" y="20747"/>
                  <a:pt x="1250" y="20733"/>
                </a:cubicBezTo>
                <a:lnTo>
                  <a:pt x="1279" y="20733"/>
                </a:lnTo>
                <a:cubicBezTo>
                  <a:pt x="1305" y="20733"/>
                  <a:pt x="1284" y="20792"/>
                  <a:pt x="1312" y="20792"/>
                </a:cubicBezTo>
                <a:cubicBezTo>
                  <a:pt x="1315" y="20792"/>
                  <a:pt x="1318" y="20791"/>
                  <a:pt x="1322" y="20790"/>
                </a:cubicBezTo>
                <a:cubicBezTo>
                  <a:pt x="1336" y="20790"/>
                  <a:pt x="1365" y="20761"/>
                  <a:pt x="1394" y="20761"/>
                </a:cubicBezTo>
                <a:lnTo>
                  <a:pt x="1423" y="20761"/>
                </a:lnTo>
                <a:cubicBezTo>
                  <a:pt x="1466" y="20761"/>
                  <a:pt x="1509" y="20689"/>
                  <a:pt x="1509" y="20661"/>
                </a:cubicBezTo>
                <a:cubicBezTo>
                  <a:pt x="1509" y="20643"/>
                  <a:pt x="1531" y="20631"/>
                  <a:pt x="1547" y="20631"/>
                </a:cubicBezTo>
                <a:cubicBezTo>
                  <a:pt x="1558" y="20631"/>
                  <a:pt x="1566" y="20635"/>
                  <a:pt x="1566" y="20646"/>
                </a:cubicBezTo>
                <a:cubicBezTo>
                  <a:pt x="1562" y="20655"/>
                  <a:pt x="1561" y="20658"/>
                  <a:pt x="1563" y="20658"/>
                </a:cubicBezTo>
                <a:cubicBezTo>
                  <a:pt x="1567" y="20658"/>
                  <a:pt x="1585" y="20638"/>
                  <a:pt x="1595" y="20618"/>
                </a:cubicBezTo>
                <a:cubicBezTo>
                  <a:pt x="1597" y="20616"/>
                  <a:pt x="1599" y="20615"/>
                  <a:pt x="1602" y="20615"/>
                </a:cubicBezTo>
                <a:cubicBezTo>
                  <a:pt x="1621" y="20615"/>
                  <a:pt x="1654" y="20648"/>
                  <a:pt x="1667" y="20661"/>
                </a:cubicBezTo>
                <a:cubicBezTo>
                  <a:pt x="1671" y="20669"/>
                  <a:pt x="1678" y="20671"/>
                  <a:pt x="1686" y="20671"/>
                </a:cubicBezTo>
                <a:cubicBezTo>
                  <a:pt x="1700" y="20671"/>
                  <a:pt x="1717" y="20665"/>
                  <a:pt x="1728" y="20665"/>
                </a:cubicBezTo>
                <a:cubicBezTo>
                  <a:pt x="1734" y="20665"/>
                  <a:pt x="1739" y="20667"/>
                  <a:pt x="1739" y="20675"/>
                </a:cubicBezTo>
                <a:cubicBezTo>
                  <a:pt x="1742" y="20682"/>
                  <a:pt x="1744" y="20685"/>
                  <a:pt x="1746" y="20685"/>
                </a:cubicBezTo>
                <a:cubicBezTo>
                  <a:pt x="1753" y="20685"/>
                  <a:pt x="1753" y="20654"/>
                  <a:pt x="1753" y="20632"/>
                </a:cubicBezTo>
                <a:cubicBezTo>
                  <a:pt x="1753" y="20615"/>
                  <a:pt x="1763" y="20608"/>
                  <a:pt x="1780" y="20608"/>
                </a:cubicBezTo>
                <a:cubicBezTo>
                  <a:pt x="1792" y="20608"/>
                  <a:pt x="1807" y="20612"/>
                  <a:pt x="1825" y="20618"/>
                </a:cubicBezTo>
                <a:lnTo>
                  <a:pt x="1796" y="20661"/>
                </a:lnTo>
                <a:lnTo>
                  <a:pt x="1753" y="20718"/>
                </a:lnTo>
                <a:cubicBezTo>
                  <a:pt x="1782" y="20718"/>
                  <a:pt x="1839" y="20675"/>
                  <a:pt x="1854" y="20661"/>
                </a:cubicBezTo>
                <a:cubicBezTo>
                  <a:pt x="1854" y="20632"/>
                  <a:pt x="1854" y="20603"/>
                  <a:pt x="1839" y="20589"/>
                </a:cubicBezTo>
                <a:lnTo>
                  <a:pt x="1825" y="20575"/>
                </a:lnTo>
                <a:cubicBezTo>
                  <a:pt x="1825" y="20546"/>
                  <a:pt x="1825" y="20517"/>
                  <a:pt x="1825" y="20503"/>
                </a:cubicBezTo>
                <a:cubicBezTo>
                  <a:pt x="1835" y="20493"/>
                  <a:pt x="1852" y="20482"/>
                  <a:pt x="1867" y="20482"/>
                </a:cubicBezTo>
                <a:cubicBezTo>
                  <a:pt x="1873" y="20482"/>
                  <a:pt x="1878" y="20484"/>
                  <a:pt x="1882" y="20488"/>
                </a:cubicBezTo>
                <a:cubicBezTo>
                  <a:pt x="1895" y="20508"/>
                  <a:pt x="1905" y="20516"/>
                  <a:pt x="1915" y="20516"/>
                </a:cubicBezTo>
                <a:cubicBezTo>
                  <a:pt x="1927" y="20516"/>
                  <a:pt x="1938" y="20504"/>
                  <a:pt x="1954" y="20488"/>
                </a:cubicBezTo>
                <a:lnTo>
                  <a:pt x="1968" y="20474"/>
                </a:lnTo>
                <a:cubicBezTo>
                  <a:pt x="2012" y="20474"/>
                  <a:pt x="2026" y="20488"/>
                  <a:pt x="2026" y="20503"/>
                </a:cubicBezTo>
                <a:lnTo>
                  <a:pt x="2012" y="20517"/>
                </a:lnTo>
                <a:lnTo>
                  <a:pt x="1983" y="20546"/>
                </a:lnTo>
                <a:cubicBezTo>
                  <a:pt x="1968" y="20575"/>
                  <a:pt x="1983" y="20675"/>
                  <a:pt x="1983" y="20704"/>
                </a:cubicBezTo>
                <a:cubicBezTo>
                  <a:pt x="1983" y="20714"/>
                  <a:pt x="1983" y="20724"/>
                  <a:pt x="1983" y="20733"/>
                </a:cubicBezTo>
                <a:cubicBezTo>
                  <a:pt x="1983" y="20718"/>
                  <a:pt x="1997" y="20675"/>
                  <a:pt x="1997" y="20675"/>
                </a:cubicBezTo>
                <a:cubicBezTo>
                  <a:pt x="2002" y="20672"/>
                  <a:pt x="2007" y="20671"/>
                  <a:pt x="2010" y="20671"/>
                </a:cubicBezTo>
                <a:cubicBezTo>
                  <a:pt x="2026" y="20671"/>
                  <a:pt x="2026" y="20695"/>
                  <a:pt x="2026" y="20718"/>
                </a:cubicBezTo>
                <a:cubicBezTo>
                  <a:pt x="2040" y="20718"/>
                  <a:pt x="2069" y="20646"/>
                  <a:pt x="2083" y="20632"/>
                </a:cubicBezTo>
                <a:cubicBezTo>
                  <a:pt x="2112" y="20618"/>
                  <a:pt x="2127" y="20575"/>
                  <a:pt x="2141" y="20560"/>
                </a:cubicBezTo>
                <a:cubicBezTo>
                  <a:pt x="2142" y="20559"/>
                  <a:pt x="2145" y="20558"/>
                  <a:pt x="2147" y="20558"/>
                </a:cubicBezTo>
                <a:cubicBezTo>
                  <a:pt x="2170" y="20558"/>
                  <a:pt x="2229" y="20606"/>
                  <a:pt x="2241" y="20632"/>
                </a:cubicBezTo>
                <a:cubicBezTo>
                  <a:pt x="2256" y="20661"/>
                  <a:pt x="2270" y="20689"/>
                  <a:pt x="2270" y="20704"/>
                </a:cubicBezTo>
                <a:lnTo>
                  <a:pt x="2285" y="20704"/>
                </a:lnTo>
                <a:cubicBezTo>
                  <a:pt x="2285" y="20704"/>
                  <a:pt x="2299" y="20689"/>
                  <a:pt x="2299" y="20675"/>
                </a:cubicBezTo>
                <a:cubicBezTo>
                  <a:pt x="2313" y="20675"/>
                  <a:pt x="2313" y="20661"/>
                  <a:pt x="2313" y="20646"/>
                </a:cubicBezTo>
                <a:cubicBezTo>
                  <a:pt x="2313" y="20619"/>
                  <a:pt x="2319" y="20603"/>
                  <a:pt x="2327" y="20603"/>
                </a:cubicBezTo>
                <a:cubicBezTo>
                  <a:pt x="2332" y="20603"/>
                  <a:pt x="2337" y="20607"/>
                  <a:pt x="2342" y="20618"/>
                </a:cubicBezTo>
                <a:lnTo>
                  <a:pt x="2356" y="20632"/>
                </a:lnTo>
                <a:cubicBezTo>
                  <a:pt x="2371" y="20632"/>
                  <a:pt x="2443" y="20603"/>
                  <a:pt x="2500" y="20575"/>
                </a:cubicBezTo>
                <a:lnTo>
                  <a:pt x="2558" y="20646"/>
                </a:lnTo>
                <a:cubicBezTo>
                  <a:pt x="2572" y="20632"/>
                  <a:pt x="2586" y="20589"/>
                  <a:pt x="2586" y="20575"/>
                </a:cubicBezTo>
                <a:cubicBezTo>
                  <a:pt x="2586" y="20569"/>
                  <a:pt x="2596" y="20565"/>
                  <a:pt x="2609" y="20565"/>
                </a:cubicBezTo>
                <a:cubicBezTo>
                  <a:pt x="2626" y="20565"/>
                  <a:pt x="2650" y="20572"/>
                  <a:pt x="2658" y="20589"/>
                </a:cubicBezTo>
                <a:cubicBezTo>
                  <a:pt x="2658" y="20601"/>
                  <a:pt x="2661" y="20605"/>
                  <a:pt x="2664" y="20605"/>
                </a:cubicBezTo>
                <a:cubicBezTo>
                  <a:pt x="2668" y="20605"/>
                  <a:pt x="2672" y="20597"/>
                  <a:pt x="2672" y="20589"/>
                </a:cubicBezTo>
                <a:cubicBezTo>
                  <a:pt x="2683" y="20579"/>
                  <a:pt x="2700" y="20569"/>
                  <a:pt x="2730" y="20569"/>
                </a:cubicBezTo>
                <a:cubicBezTo>
                  <a:pt x="2742" y="20569"/>
                  <a:pt x="2756" y="20570"/>
                  <a:pt x="2773" y="20575"/>
                </a:cubicBezTo>
                <a:lnTo>
                  <a:pt x="2859" y="20575"/>
                </a:lnTo>
                <a:cubicBezTo>
                  <a:pt x="2863" y="20570"/>
                  <a:pt x="2868" y="20569"/>
                  <a:pt x="2871" y="20569"/>
                </a:cubicBezTo>
                <a:cubicBezTo>
                  <a:pt x="2881" y="20569"/>
                  <a:pt x="2888" y="20579"/>
                  <a:pt x="2888" y="20589"/>
                </a:cubicBezTo>
                <a:lnTo>
                  <a:pt x="2888" y="20603"/>
                </a:lnTo>
                <a:lnTo>
                  <a:pt x="2902" y="20618"/>
                </a:lnTo>
                <a:cubicBezTo>
                  <a:pt x="2917" y="20603"/>
                  <a:pt x="2931" y="20531"/>
                  <a:pt x="2960" y="20531"/>
                </a:cubicBezTo>
                <a:cubicBezTo>
                  <a:pt x="2974" y="20531"/>
                  <a:pt x="3003" y="20560"/>
                  <a:pt x="3017" y="20589"/>
                </a:cubicBezTo>
                <a:cubicBezTo>
                  <a:pt x="3019" y="20591"/>
                  <a:pt x="3021" y="20592"/>
                  <a:pt x="3023" y="20592"/>
                </a:cubicBezTo>
                <a:cubicBezTo>
                  <a:pt x="3035" y="20592"/>
                  <a:pt x="3048" y="20551"/>
                  <a:pt x="3060" y="20488"/>
                </a:cubicBezTo>
                <a:lnTo>
                  <a:pt x="3132" y="20488"/>
                </a:lnTo>
                <a:cubicBezTo>
                  <a:pt x="3132" y="20503"/>
                  <a:pt x="3118" y="20560"/>
                  <a:pt x="3103" y="20575"/>
                </a:cubicBezTo>
                <a:cubicBezTo>
                  <a:pt x="3103" y="20589"/>
                  <a:pt x="3132" y="20603"/>
                  <a:pt x="3190" y="20603"/>
                </a:cubicBezTo>
                <a:lnTo>
                  <a:pt x="3190" y="20517"/>
                </a:lnTo>
                <a:cubicBezTo>
                  <a:pt x="3190" y="20503"/>
                  <a:pt x="3190" y="20488"/>
                  <a:pt x="3204" y="20488"/>
                </a:cubicBezTo>
                <a:lnTo>
                  <a:pt x="3218" y="20488"/>
                </a:lnTo>
                <a:cubicBezTo>
                  <a:pt x="3218" y="20503"/>
                  <a:pt x="3233" y="20531"/>
                  <a:pt x="3247" y="20546"/>
                </a:cubicBezTo>
                <a:lnTo>
                  <a:pt x="3276" y="20517"/>
                </a:lnTo>
                <a:lnTo>
                  <a:pt x="3290" y="20474"/>
                </a:lnTo>
                <a:cubicBezTo>
                  <a:pt x="3297" y="20469"/>
                  <a:pt x="3304" y="20467"/>
                  <a:pt x="3310" y="20467"/>
                </a:cubicBezTo>
                <a:cubicBezTo>
                  <a:pt x="3342" y="20467"/>
                  <a:pt x="3362" y="20524"/>
                  <a:pt x="3362" y="20560"/>
                </a:cubicBezTo>
                <a:cubicBezTo>
                  <a:pt x="3362" y="20574"/>
                  <a:pt x="3366" y="20579"/>
                  <a:pt x="3373" y="20579"/>
                </a:cubicBezTo>
                <a:cubicBezTo>
                  <a:pt x="3387" y="20579"/>
                  <a:pt x="3410" y="20556"/>
                  <a:pt x="3420" y="20546"/>
                </a:cubicBezTo>
                <a:cubicBezTo>
                  <a:pt x="3428" y="20538"/>
                  <a:pt x="3436" y="20529"/>
                  <a:pt x="3444" y="20529"/>
                </a:cubicBezTo>
                <a:cubicBezTo>
                  <a:pt x="3451" y="20529"/>
                  <a:pt x="3457" y="20534"/>
                  <a:pt x="3463" y="20546"/>
                </a:cubicBezTo>
                <a:cubicBezTo>
                  <a:pt x="3491" y="20546"/>
                  <a:pt x="3563" y="20531"/>
                  <a:pt x="3606" y="20503"/>
                </a:cubicBezTo>
                <a:lnTo>
                  <a:pt x="3621" y="20503"/>
                </a:lnTo>
                <a:lnTo>
                  <a:pt x="3649" y="20517"/>
                </a:lnTo>
                <a:cubicBezTo>
                  <a:pt x="3664" y="20517"/>
                  <a:pt x="3721" y="20503"/>
                  <a:pt x="3779" y="20474"/>
                </a:cubicBezTo>
                <a:lnTo>
                  <a:pt x="3807" y="20445"/>
                </a:lnTo>
                <a:cubicBezTo>
                  <a:pt x="3807" y="20440"/>
                  <a:pt x="3809" y="20439"/>
                  <a:pt x="3812" y="20439"/>
                </a:cubicBezTo>
                <a:cubicBezTo>
                  <a:pt x="3817" y="20439"/>
                  <a:pt x="3827" y="20445"/>
                  <a:pt x="3836" y="20445"/>
                </a:cubicBezTo>
                <a:lnTo>
                  <a:pt x="3851" y="20488"/>
                </a:lnTo>
                <a:cubicBezTo>
                  <a:pt x="3894" y="20474"/>
                  <a:pt x="3937" y="20445"/>
                  <a:pt x="3966" y="20431"/>
                </a:cubicBezTo>
                <a:lnTo>
                  <a:pt x="3994" y="20460"/>
                </a:lnTo>
                <a:cubicBezTo>
                  <a:pt x="4009" y="20474"/>
                  <a:pt x="4023" y="20479"/>
                  <a:pt x="4037" y="20479"/>
                </a:cubicBezTo>
                <a:cubicBezTo>
                  <a:pt x="4066" y="20479"/>
                  <a:pt x="4095" y="20460"/>
                  <a:pt x="4124" y="20460"/>
                </a:cubicBezTo>
                <a:lnTo>
                  <a:pt x="4167" y="20445"/>
                </a:lnTo>
                <a:cubicBezTo>
                  <a:pt x="4170" y="20456"/>
                  <a:pt x="4175" y="20460"/>
                  <a:pt x="4180" y="20460"/>
                </a:cubicBezTo>
                <a:cubicBezTo>
                  <a:pt x="4194" y="20460"/>
                  <a:pt x="4213" y="20420"/>
                  <a:pt x="4224" y="20388"/>
                </a:cubicBezTo>
                <a:cubicBezTo>
                  <a:pt x="4238" y="20359"/>
                  <a:pt x="4253" y="20316"/>
                  <a:pt x="4267" y="20316"/>
                </a:cubicBezTo>
                <a:cubicBezTo>
                  <a:pt x="4267" y="20316"/>
                  <a:pt x="4282" y="20316"/>
                  <a:pt x="4282" y="20330"/>
                </a:cubicBezTo>
                <a:lnTo>
                  <a:pt x="4267" y="20345"/>
                </a:lnTo>
                <a:lnTo>
                  <a:pt x="4267" y="20416"/>
                </a:lnTo>
                <a:cubicBezTo>
                  <a:pt x="4282" y="20460"/>
                  <a:pt x="4382" y="20488"/>
                  <a:pt x="4397" y="20503"/>
                </a:cubicBezTo>
                <a:cubicBezTo>
                  <a:pt x="4411" y="20531"/>
                  <a:pt x="4411" y="20575"/>
                  <a:pt x="4382" y="20603"/>
                </a:cubicBezTo>
                <a:cubicBezTo>
                  <a:pt x="4411" y="20603"/>
                  <a:pt x="4440" y="20603"/>
                  <a:pt x="4454" y="20575"/>
                </a:cubicBezTo>
                <a:lnTo>
                  <a:pt x="4468" y="20575"/>
                </a:lnTo>
                <a:cubicBezTo>
                  <a:pt x="4483" y="20546"/>
                  <a:pt x="4440" y="20488"/>
                  <a:pt x="4425" y="20460"/>
                </a:cubicBezTo>
                <a:cubicBezTo>
                  <a:pt x="4413" y="20435"/>
                  <a:pt x="4465" y="20399"/>
                  <a:pt x="4498" y="20399"/>
                </a:cubicBezTo>
                <a:cubicBezTo>
                  <a:pt x="4503" y="20399"/>
                  <a:pt x="4508" y="20400"/>
                  <a:pt x="4511" y="20402"/>
                </a:cubicBezTo>
                <a:cubicBezTo>
                  <a:pt x="4540" y="20431"/>
                  <a:pt x="4540" y="20460"/>
                  <a:pt x="4526" y="20460"/>
                </a:cubicBezTo>
                <a:cubicBezTo>
                  <a:pt x="4511" y="20460"/>
                  <a:pt x="4511" y="20488"/>
                  <a:pt x="4511" y="20488"/>
                </a:cubicBezTo>
                <a:cubicBezTo>
                  <a:pt x="4526" y="20503"/>
                  <a:pt x="4555" y="20517"/>
                  <a:pt x="4569" y="20531"/>
                </a:cubicBezTo>
                <a:cubicBezTo>
                  <a:pt x="4569" y="20533"/>
                  <a:pt x="4569" y="20534"/>
                  <a:pt x="4570" y="20534"/>
                </a:cubicBezTo>
                <a:cubicBezTo>
                  <a:pt x="4573" y="20534"/>
                  <a:pt x="4585" y="20501"/>
                  <a:pt x="4598" y="20488"/>
                </a:cubicBezTo>
                <a:cubicBezTo>
                  <a:pt x="4598" y="20474"/>
                  <a:pt x="4612" y="20460"/>
                  <a:pt x="4641" y="20460"/>
                </a:cubicBezTo>
                <a:lnTo>
                  <a:pt x="4641" y="20416"/>
                </a:lnTo>
                <a:lnTo>
                  <a:pt x="4626" y="20345"/>
                </a:lnTo>
                <a:lnTo>
                  <a:pt x="4626" y="20345"/>
                </a:lnTo>
                <a:cubicBezTo>
                  <a:pt x="4670" y="20359"/>
                  <a:pt x="4713" y="20359"/>
                  <a:pt x="4713" y="20359"/>
                </a:cubicBezTo>
                <a:cubicBezTo>
                  <a:pt x="4713" y="20359"/>
                  <a:pt x="4745" y="20335"/>
                  <a:pt x="4761" y="20335"/>
                </a:cubicBezTo>
                <a:cubicBezTo>
                  <a:pt x="4766" y="20335"/>
                  <a:pt x="4770" y="20337"/>
                  <a:pt x="4770" y="20345"/>
                </a:cubicBezTo>
                <a:cubicBezTo>
                  <a:pt x="4770" y="20352"/>
                  <a:pt x="4781" y="20355"/>
                  <a:pt x="4793" y="20355"/>
                </a:cubicBezTo>
                <a:cubicBezTo>
                  <a:pt x="4806" y="20355"/>
                  <a:pt x="4820" y="20352"/>
                  <a:pt x="4828" y="20345"/>
                </a:cubicBezTo>
                <a:cubicBezTo>
                  <a:pt x="4831" y="20337"/>
                  <a:pt x="4836" y="20333"/>
                  <a:pt x="4842" y="20333"/>
                </a:cubicBezTo>
                <a:cubicBezTo>
                  <a:pt x="4856" y="20333"/>
                  <a:pt x="4874" y="20360"/>
                  <a:pt x="4885" y="20402"/>
                </a:cubicBezTo>
                <a:lnTo>
                  <a:pt x="4928" y="20330"/>
                </a:lnTo>
                <a:cubicBezTo>
                  <a:pt x="4928" y="20330"/>
                  <a:pt x="4957" y="20330"/>
                  <a:pt x="4971" y="20345"/>
                </a:cubicBezTo>
                <a:cubicBezTo>
                  <a:pt x="4985" y="20362"/>
                  <a:pt x="4995" y="20369"/>
                  <a:pt x="5004" y="20369"/>
                </a:cubicBezTo>
                <a:cubicBezTo>
                  <a:pt x="5025" y="20369"/>
                  <a:pt x="5038" y="20336"/>
                  <a:pt x="5057" y="20316"/>
                </a:cubicBezTo>
                <a:cubicBezTo>
                  <a:pt x="5057" y="20316"/>
                  <a:pt x="5129" y="20215"/>
                  <a:pt x="5129" y="20215"/>
                </a:cubicBezTo>
                <a:cubicBezTo>
                  <a:pt x="5144" y="20215"/>
                  <a:pt x="5158" y="20215"/>
                  <a:pt x="5158" y="20230"/>
                </a:cubicBezTo>
                <a:cubicBezTo>
                  <a:pt x="5187" y="20268"/>
                  <a:pt x="5203" y="20281"/>
                  <a:pt x="5227" y="20281"/>
                </a:cubicBezTo>
                <a:cubicBezTo>
                  <a:pt x="5239" y="20281"/>
                  <a:pt x="5254" y="20278"/>
                  <a:pt x="5273" y="20273"/>
                </a:cubicBezTo>
                <a:lnTo>
                  <a:pt x="5345" y="20258"/>
                </a:lnTo>
                <a:cubicBezTo>
                  <a:pt x="5367" y="20275"/>
                  <a:pt x="5392" y="20284"/>
                  <a:pt x="5416" y="20284"/>
                </a:cubicBezTo>
                <a:cubicBezTo>
                  <a:pt x="5452" y="20284"/>
                  <a:pt x="5485" y="20265"/>
                  <a:pt x="5503" y="20230"/>
                </a:cubicBezTo>
                <a:lnTo>
                  <a:pt x="5575" y="20230"/>
                </a:lnTo>
                <a:cubicBezTo>
                  <a:pt x="5575" y="20231"/>
                  <a:pt x="5575" y="20232"/>
                  <a:pt x="5575" y="20232"/>
                </a:cubicBezTo>
                <a:cubicBezTo>
                  <a:pt x="5578" y="20232"/>
                  <a:pt x="5591" y="20187"/>
                  <a:pt x="5603" y="20187"/>
                </a:cubicBezTo>
                <a:cubicBezTo>
                  <a:pt x="5618" y="20187"/>
                  <a:pt x="5632" y="20215"/>
                  <a:pt x="5646" y="20215"/>
                </a:cubicBezTo>
                <a:cubicBezTo>
                  <a:pt x="5675" y="20215"/>
                  <a:pt x="5704" y="20215"/>
                  <a:pt x="5718" y="20201"/>
                </a:cubicBezTo>
                <a:cubicBezTo>
                  <a:pt x="5729" y="20190"/>
                  <a:pt x="5734" y="20185"/>
                  <a:pt x="5736" y="20185"/>
                </a:cubicBezTo>
                <a:cubicBezTo>
                  <a:pt x="5740" y="20185"/>
                  <a:pt x="5738" y="20198"/>
                  <a:pt x="5747" y="20215"/>
                </a:cubicBezTo>
                <a:cubicBezTo>
                  <a:pt x="5747" y="20230"/>
                  <a:pt x="5761" y="20244"/>
                  <a:pt x="5761" y="20244"/>
                </a:cubicBezTo>
                <a:lnTo>
                  <a:pt x="5819" y="20244"/>
                </a:lnTo>
                <a:lnTo>
                  <a:pt x="5876" y="20258"/>
                </a:lnTo>
                <a:cubicBezTo>
                  <a:pt x="5891" y="20237"/>
                  <a:pt x="5909" y="20230"/>
                  <a:pt x="5923" y="20230"/>
                </a:cubicBezTo>
                <a:cubicBezTo>
                  <a:pt x="5937" y="20230"/>
                  <a:pt x="5948" y="20237"/>
                  <a:pt x="5948" y="20244"/>
                </a:cubicBezTo>
                <a:cubicBezTo>
                  <a:pt x="5963" y="20244"/>
                  <a:pt x="6020" y="20316"/>
                  <a:pt x="6049" y="20316"/>
                </a:cubicBezTo>
                <a:cubicBezTo>
                  <a:pt x="6077" y="20302"/>
                  <a:pt x="6092" y="20273"/>
                  <a:pt x="6077" y="20258"/>
                </a:cubicBezTo>
                <a:lnTo>
                  <a:pt x="6077" y="20244"/>
                </a:lnTo>
                <a:cubicBezTo>
                  <a:pt x="6077" y="20230"/>
                  <a:pt x="6077" y="20201"/>
                  <a:pt x="6092" y="20201"/>
                </a:cubicBezTo>
                <a:cubicBezTo>
                  <a:pt x="6096" y="20192"/>
                  <a:pt x="6099" y="20189"/>
                  <a:pt x="6102" y="20189"/>
                </a:cubicBezTo>
                <a:cubicBezTo>
                  <a:pt x="6106" y="20189"/>
                  <a:pt x="6106" y="20205"/>
                  <a:pt x="6106" y="20215"/>
                </a:cubicBezTo>
                <a:lnTo>
                  <a:pt x="6135" y="20258"/>
                </a:lnTo>
                <a:cubicBezTo>
                  <a:pt x="6149" y="20230"/>
                  <a:pt x="6149" y="20201"/>
                  <a:pt x="6149" y="20172"/>
                </a:cubicBezTo>
                <a:lnTo>
                  <a:pt x="6192" y="20201"/>
                </a:lnTo>
                <a:cubicBezTo>
                  <a:pt x="6221" y="20230"/>
                  <a:pt x="6279" y="20201"/>
                  <a:pt x="6322" y="20244"/>
                </a:cubicBezTo>
                <a:lnTo>
                  <a:pt x="6336" y="20244"/>
                </a:lnTo>
                <a:cubicBezTo>
                  <a:pt x="6339" y="20243"/>
                  <a:pt x="6342" y="20242"/>
                  <a:pt x="6346" y="20242"/>
                </a:cubicBezTo>
                <a:cubicBezTo>
                  <a:pt x="6371" y="20242"/>
                  <a:pt x="6394" y="20289"/>
                  <a:pt x="6394" y="20302"/>
                </a:cubicBezTo>
                <a:cubicBezTo>
                  <a:pt x="6394" y="20330"/>
                  <a:pt x="6365" y="20359"/>
                  <a:pt x="6336" y="20388"/>
                </a:cubicBezTo>
                <a:lnTo>
                  <a:pt x="6379" y="20402"/>
                </a:lnTo>
                <a:cubicBezTo>
                  <a:pt x="6408" y="20402"/>
                  <a:pt x="6408" y="20373"/>
                  <a:pt x="6408" y="20345"/>
                </a:cubicBezTo>
                <a:lnTo>
                  <a:pt x="6408" y="20316"/>
                </a:lnTo>
                <a:cubicBezTo>
                  <a:pt x="6408" y="20289"/>
                  <a:pt x="6446" y="20200"/>
                  <a:pt x="6474" y="20200"/>
                </a:cubicBezTo>
                <a:cubicBezTo>
                  <a:pt x="6476" y="20200"/>
                  <a:pt x="6478" y="20200"/>
                  <a:pt x="6480" y="20201"/>
                </a:cubicBezTo>
                <a:cubicBezTo>
                  <a:pt x="6509" y="20201"/>
                  <a:pt x="6523" y="20201"/>
                  <a:pt x="6523" y="20172"/>
                </a:cubicBezTo>
                <a:lnTo>
                  <a:pt x="6523" y="20158"/>
                </a:lnTo>
                <a:lnTo>
                  <a:pt x="6523" y="20115"/>
                </a:lnTo>
                <a:cubicBezTo>
                  <a:pt x="6548" y="20128"/>
                  <a:pt x="6631" y="20175"/>
                  <a:pt x="6659" y="20175"/>
                </a:cubicBezTo>
                <a:cubicBezTo>
                  <a:pt x="6662" y="20175"/>
                  <a:pt x="6665" y="20174"/>
                  <a:pt x="6667" y="20172"/>
                </a:cubicBezTo>
                <a:cubicBezTo>
                  <a:pt x="6695" y="20172"/>
                  <a:pt x="6753" y="20144"/>
                  <a:pt x="6796" y="20115"/>
                </a:cubicBezTo>
                <a:lnTo>
                  <a:pt x="6839" y="20086"/>
                </a:lnTo>
                <a:lnTo>
                  <a:pt x="6853" y="20086"/>
                </a:lnTo>
                <a:cubicBezTo>
                  <a:pt x="6882" y="20086"/>
                  <a:pt x="6882" y="20129"/>
                  <a:pt x="6853" y="20158"/>
                </a:cubicBezTo>
                <a:lnTo>
                  <a:pt x="6825" y="20187"/>
                </a:lnTo>
                <a:lnTo>
                  <a:pt x="6781" y="20201"/>
                </a:lnTo>
                <a:cubicBezTo>
                  <a:pt x="6753" y="20215"/>
                  <a:pt x="6724" y="20244"/>
                  <a:pt x="6738" y="20273"/>
                </a:cubicBezTo>
                <a:lnTo>
                  <a:pt x="6767" y="20244"/>
                </a:lnTo>
                <a:cubicBezTo>
                  <a:pt x="6810" y="20230"/>
                  <a:pt x="6853" y="20230"/>
                  <a:pt x="6882" y="20172"/>
                </a:cubicBezTo>
                <a:lnTo>
                  <a:pt x="6896" y="20144"/>
                </a:lnTo>
                <a:cubicBezTo>
                  <a:pt x="6918" y="20136"/>
                  <a:pt x="6950" y="20133"/>
                  <a:pt x="6984" y="20133"/>
                </a:cubicBezTo>
                <a:cubicBezTo>
                  <a:pt x="7019" y="20133"/>
                  <a:pt x="7054" y="20136"/>
                  <a:pt x="7083" y="20144"/>
                </a:cubicBezTo>
                <a:lnTo>
                  <a:pt x="7141" y="20158"/>
                </a:lnTo>
                <a:lnTo>
                  <a:pt x="7198" y="20158"/>
                </a:lnTo>
                <a:cubicBezTo>
                  <a:pt x="7256" y="20158"/>
                  <a:pt x="7327" y="20086"/>
                  <a:pt x="7313" y="20072"/>
                </a:cubicBezTo>
                <a:cubicBezTo>
                  <a:pt x="7313" y="20060"/>
                  <a:pt x="7316" y="20055"/>
                  <a:pt x="7322" y="20055"/>
                </a:cubicBezTo>
                <a:cubicBezTo>
                  <a:pt x="7330" y="20055"/>
                  <a:pt x="7346" y="20063"/>
                  <a:pt x="7371" y="20072"/>
                </a:cubicBezTo>
                <a:lnTo>
                  <a:pt x="7385" y="20144"/>
                </a:lnTo>
                <a:lnTo>
                  <a:pt x="7385" y="20158"/>
                </a:lnTo>
                <a:cubicBezTo>
                  <a:pt x="7385" y="20162"/>
                  <a:pt x="7386" y="20164"/>
                  <a:pt x="7388" y="20164"/>
                </a:cubicBezTo>
                <a:cubicBezTo>
                  <a:pt x="7393" y="20164"/>
                  <a:pt x="7403" y="20150"/>
                  <a:pt x="7414" y="20129"/>
                </a:cubicBezTo>
                <a:lnTo>
                  <a:pt x="7428" y="20100"/>
                </a:lnTo>
                <a:cubicBezTo>
                  <a:pt x="7442" y="20100"/>
                  <a:pt x="7457" y="20086"/>
                  <a:pt x="7457" y="20086"/>
                </a:cubicBezTo>
                <a:lnTo>
                  <a:pt x="7500" y="20215"/>
                </a:lnTo>
                <a:cubicBezTo>
                  <a:pt x="7554" y="20183"/>
                  <a:pt x="7600" y="20167"/>
                  <a:pt x="7619" y="20167"/>
                </a:cubicBezTo>
                <a:cubicBezTo>
                  <a:pt x="7626" y="20167"/>
                  <a:pt x="7629" y="20169"/>
                  <a:pt x="7629" y="20172"/>
                </a:cubicBezTo>
                <a:lnTo>
                  <a:pt x="7615" y="20187"/>
                </a:lnTo>
                <a:lnTo>
                  <a:pt x="7600" y="20244"/>
                </a:lnTo>
                <a:cubicBezTo>
                  <a:pt x="7597" y="20243"/>
                  <a:pt x="7593" y="20242"/>
                  <a:pt x="7590" y="20242"/>
                </a:cubicBezTo>
                <a:cubicBezTo>
                  <a:pt x="7557" y="20242"/>
                  <a:pt x="7559" y="20304"/>
                  <a:pt x="7572" y="20330"/>
                </a:cubicBezTo>
                <a:cubicBezTo>
                  <a:pt x="7586" y="20359"/>
                  <a:pt x="7543" y="20388"/>
                  <a:pt x="7500" y="20416"/>
                </a:cubicBezTo>
                <a:lnTo>
                  <a:pt x="7442" y="20402"/>
                </a:lnTo>
                <a:lnTo>
                  <a:pt x="7414" y="20388"/>
                </a:lnTo>
                <a:cubicBezTo>
                  <a:pt x="7401" y="20413"/>
                  <a:pt x="7365" y="20462"/>
                  <a:pt x="7347" y="20462"/>
                </a:cubicBezTo>
                <a:cubicBezTo>
                  <a:pt x="7345" y="20462"/>
                  <a:pt x="7343" y="20461"/>
                  <a:pt x="7342" y="20460"/>
                </a:cubicBezTo>
                <a:cubicBezTo>
                  <a:pt x="7329" y="20460"/>
                  <a:pt x="7280" y="20400"/>
                  <a:pt x="7250" y="20400"/>
                </a:cubicBezTo>
                <a:cubicBezTo>
                  <a:pt x="7247" y="20400"/>
                  <a:pt x="7244" y="20401"/>
                  <a:pt x="7241" y="20402"/>
                </a:cubicBezTo>
                <a:cubicBezTo>
                  <a:pt x="7213" y="20416"/>
                  <a:pt x="7213" y="20460"/>
                  <a:pt x="7227" y="20474"/>
                </a:cubicBezTo>
                <a:cubicBezTo>
                  <a:pt x="7227" y="20474"/>
                  <a:pt x="7256" y="20517"/>
                  <a:pt x="7284" y="20560"/>
                </a:cubicBezTo>
                <a:lnTo>
                  <a:pt x="7371" y="20546"/>
                </a:lnTo>
                <a:cubicBezTo>
                  <a:pt x="7385" y="20546"/>
                  <a:pt x="7385" y="20546"/>
                  <a:pt x="7399" y="20560"/>
                </a:cubicBezTo>
                <a:cubicBezTo>
                  <a:pt x="7414" y="20575"/>
                  <a:pt x="7399" y="20603"/>
                  <a:pt x="7385" y="20618"/>
                </a:cubicBezTo>
                <a:lnTo>
                  <a:pt x="7327" y="20618"/>
                </a:lnTo>
                <a:lnTo>
                  <a:pt x="7284" y="20603"/>
                </a:lnTo>
                <a:cubicBezTo>
                  <a:pt x="7227" y="20646"/>
                  <a:pt x="7184" y="20689"/>
                  <a:pt x="7169" y="20689"/>
                </a:cubicBezTo>
                <a:lnTo>
                  <a:pt x="7155" y="20689"/>
                </a:lnTo>
                <a:lnTo>
                  <a:pt x="7054" y="20646"/>
                </a:lnTo>
                <a:lnTo>
                  <a:pt x="7011" y="20661"/>
                </a:lnTo>
                <a:cubicBezTo>
                  <a:pt x="7004" y="20664"/>
                  <a:pt x="6996" y="20666"/>
                  <a:pt x="6988" y="20666"/>
                </a:cubicBezTo>
                <a:cubicBezTo>
                  <a:pt x="6964" y="20666"/>
                  <a:pt x="6940" y="20650"/>
                  <a:pt x="6940" y="20618"/>
                </a:cubicBezTo>
                <a:lnTo>
                  <a:pt x="6968" y="20589"/>
                </a:lnTo>
                <a:cubicBezTo>
                  <a:pt x="6983" y="20575"/>
                  <a:pt x="6997" y="20575"/>
                  <a:pt x="7011" y="20575"/>
                </a:cubicBezTo>
                <a:cubicBezTo>
                  <a:pt x="7034" y="20537"/>
                  <a:pt x="7049" y="20519"/>
                  <a:pt x="7062" y="20519"/>
                </a:cubicBezTo>
                <a:cubicBezTo>
                  <a:pt x="7074" y="20519"/>
                  <a:pt x="7084" y="20533"/>
                  <a:pt x="7098" y="20560"/>
                </a:cubicBezTo>
                <a:lnTo>
                  <a:pt x="7126" y="20603"/>
                </a:lnTo>
                <a:cubicBezTo>
                  <a:pt x="7155" y="20603"/>
                  <a:pt x="7155" y="20517"/>
                  <a:pt x="7141" y="20488"/>
                </a:cubicBezTo>
                <a:cubicBezTo>
                  <a:pt x="7126" y="20460"/>
                  <a:pt x="7098" y="20431"/>
                  <a:pt x="7083" y="20431"/>
                </a:cubicBezTo>
                <a:lnTo>
                  <a:pt x="7054" y="20445"/>
                </a:lnTo>
                <a:cubicBezTo>
                  <a:pt x="7045" y="20445"/>
                  <a:pt x="7035" y="20458"/>
                  <a:pt x="7026" y="20458"/>
                </a:cubicBezTo>
                <a:cubicBezTo>
                  <a:pt x="7021" y="20458"/>
                  <a:pt x="7016" y="20455"/>
                  <a:pt x="7011" y="20445"/>
                </a:cubicBezTo>
                <a:lnTo>
                  <a:pt x="6997" y="20431"/>
                </a:lnTo>
                <a:cubicBezTo>
                  <a:pt x="6983" y="20416"/>
                  <a:pt x="6968" y="20388"/>
                  <a:pt x="6983" y="20373"/>
                </a:cubicBezTo>
                <a:lnTo>
                  <a:pt x="6983" y="20345"/>
                </a:lnTo>
                <a:cubicBezTo>
                  <a:pt x="6983" y="20330"/>
                  <a:pt x="6983" y="20316"/>
                  <a:pt x="6983" y="20316"/>
                </a:cubicBezTo>
                <a:cubicBezTo>
                  <a:pt x="6975" y="20309"/>
                  <a:pt x="6968" y="20305"/>
                  <a:pt x="6963" y="20305"/>
                </a:cubicBezTo>
                <a:cubicBezTo>
                  <a:pt x="6957" y="20305"/>
                  <a:pt x="6954" y="20309"/>
                  <a:pt x="6954" y="20316"/>
                </a:cubicBezTo>
                <a:lnTo>
                  <a:pt x="6925" y="20330"/>
                </a:lnTo>
                <a:cubicBezTo>
                  <a:pt x="6925" y="20373"/>
                  <a:pt x="6925" y="20431"/>
                  <a:pt x="6940" y="20460"/>
                </a:cubicBezTo>
                <a:lnTo>
                  <a:pt x="6954" y="20474"/>
                </a:lnTo>
                <a:cubicBezTo>
                  <a:pt x="6954" y="20503"/>
                  <a:pt x="7011" y="20488"/>
                  <a:pt x="6983" y="20546"/>
                </a:cubicBezTo>
                <a:cubicBezTo>
                  <a:pt x="6980" y="20548"/>
                  <a:pt x="6977" y="20550"/>
                  <a:pt x="6973" y="20550"/>
                </a:cubicBezTo>
                <a:cubicBezTo>
                  <a:pt x="6953" y="20550"/>
                  <a:pt x="6920" y="20524"/>
                  <a:pt x="6896" y="20488"/>
                </a:cubicBezTo>
                <a:lnTo>
                  <a:pt x="6896" y="20474"/>
                </a:lnTo>
                <a:cubicBezTo>
                  <a:pt x="6882" y="20474"/>
                  <a:pt x="6853" y="20488"/>
                  <a:pt x="6839" y="20503"/>
                </a:cubicBezTo>
                <a:cubicBezTo>
                  <a:pt x="6837" y="20507"/>
                  <a:pt x="6835" y="20509"/>
                  <a:pt x="6833" y="20509"/>
                </a:cubicBezTo>
                <a:cubicBezTo>
                  <a:pt x="6825" y="20509"/>
                  <a:pt x="6825" y="20457"/>
                  <a:pt x="6825" y="20445"/>
                </a:cubicBezTo>
                <a:cubicBezTo>
                  <a:pt x="6825" y="20435"/>
                  <a:pt x="6823" y="20430"/>
                  <a:pt x="6820" y="20430"/>
                </a:cubicBezTo>
                <a:cubicBezTo>
                  <a:pt x="6814" y="20430"/>
                  <a:pt x="6805" y="20446"/>
                  <a:pt x="6796" y="20474"/>
                </a:cubicBezTo>
                <a:lnTo>
                  <a:pt x="6738" y="20474"/>
                </a:lnTo>
                <a:cubicBezTo>
                  <a:pt x="6731" y="20435"/>
                  <a:pt x="6723" y="20422"/>
                  <a:pt x="6713" y="20422"/>
                </a:cubicBezTo>
                <a:cubicBezTo>
                  <a:pt x="6704" y="20422"/>
                  <a:pt x="6694" y="20432"/>
                  <a:pt x="6681" y="20445"/>
                </a:cubicBezTo>
                <a:cubicBezTo>
                  <a:pt x="6681" y="20460"/>
                  <a:pt x="6667" y="20474"/>
                  <a:pt x="6652" y="20474"/>
                </a:cubicBezTo>
                <a:lnTo>
                  <a:pt x="6652" y="20488"/>
                </a:lnTo>
                <a:cubicBezTo>
                  <a:pt x="6638" y="20488"/>
                  <a:pt x="6623" y="20460"/>
                  <a:pt x="6623" y="20445"/>
                </a:cubicBezTo>
                <a:cubicBezTo>
                  <a:pt x="6623" y="20445"/>
                  <a:pt x="6623" y="20388"/>
                  <a:pt x="6623" y="20373"/>
                </a:cubicBezTo>
                <a:lnTo>
                  <a:pt x="6609" y="20373"/>
                </a:lnTo>
                <a:cubicBezTo>
                  <a:pt x="6609" y="20375"/>
                  <a:pt x="6609" y="20376"/>
                  <a:pt x="6608" y="20376"/>
                </a:cubicBezTo>
                <a:cubicBezTo>
                  <a:pt x="6601" y="20376"/>
                  <a:pt x="6578" y="20343"/>
                  <a:pt x="6566" y="20330"/>
                </a:cubicBezTo>
                <a:cubicBezTo>
                  <a:pt x="6565" y="20329"/>
                  <a:pt x="6564" y="20329"/>
                  <a:pt x="6563" y="20329"/>
                </a:cubicBezTo>
                <a:cubicBezTo>
                  <a:pt x="6548" y="20329"/>
                  <a:pt x="6525" y="20417"/>
                  <a:pt x="6552" y="20431"/>
                </a:cubicBezTo>
                <a:cubicBezTo>
                  <a:pt x="6566" y="20460"/>
                  <a:pt x="6580" y="20517"/>
                  <a:pt x="6580" y="20531"/>
                </a:cubicBezTo>
                <a:cubicBezTo>
                  <a:pt x="6580" y="20546"/>
                  <a:pt x="6537" y="20575"/>
                  <a:pt x="6537" y="20575"/>
                </a:cubicBezTo>
                <a:cubicBezTo>
                  <a:pt x="6523" y="20575"/>
                  <a:pt x="6480" y="20517"/>
                  <a:pt x="6480" y="20488"/>
                </a:cubicBezTo>
                <a:cubicBezTo>
                  <a:pt x="6465" y="20460"/>
                  <a:pt x="6422" y="20445"/>
                  <a:pt x="6408" y="20445"/>
                </a:cubicBezTo>
                <a:cubicBezTo>
                  <a:pt x="6394" y="20460"/>
                  <a:pt x="6365" y="20460"/>
                  <a:pt x="6336" y="20460"/>
                </a:cubicBezTo>
                <a:lnTo>
                  <a:pt x="6322" y="20474"/>
                </a:lnTo>
                <a:lnTo>
                  <a:pt x="6293" y="20474"/>
                </a:lnTo>
                <a:cubicBezTo>
                  <a:pt x="6289" y="20476"/>
                  <a:pt x="6285" y="20477"/>
                  <a:pt x="6280" y="20477"/>
                </a:cubicBezTo>
                <a:cubicBezTo>
                  <a:pt x="6253" y="20477"/>
                  <a:pt x="6221" y="20443"/>
                  <a:pt x="6221" y="20431"/>
                </a:cubicBezTo>
                <a:cubicBezTo>
                  <a:pt x="6221" y="20414"/>
                  <a:pt x="6216" y="20407"/>
                  <a:pt x="6212" y="20407"/>
                </a:cubicBezTo>
                <a:cubicBezTo>
                  <a:pt x="6209" y="20407"/>
                  <a:pt x="6207" y="20411"/>
                  <a:pt x="6207" y="20416"/>
                </a:cubicBezTo>
                <a:lnTo>
                  <a:pt x="6192" y="20416"/>
                </a:lnTo>
                <a:cubicBezTo>
                  <a:pt x="6178" y="20445"/>
                  <a:pt x="6192" y="20445"/>
                  <a:pt x="6192" y="20460"/>
                </a:cubicBezTo>
                <a:lnTo>
                  <a:pt x="6207" y="20488"/>
                </a:lnTo>
                <a:cubicBezTo>
                  <a:pt x="6195" y="20512"/>
                  <a:pt x="6183" y="20535"/>
                  <a:pt x="6172" y="20535"/>
                </a:cubicBezTo>
                <a:cubicBezTo>
                  <a:pt x="6169" y="20535"/>
                  <a:pt x="6166" y="20534"/>
                  <a:pt x="6164" y="20531"/>
                </a:cubicBezTo>
                <a:lnTo>
                  <a:pt x="6135" y="20517"/>
                </a:lnTo>
                <a:lnTo>
                  <a:pt x="6135" y="20503"/>
                </a:lnTo>
                <a:cubicBezTo>
                  <a:pt x="6121" y="20488"/>
                  <a:pt x="6135" y="20416"/>
                  <a:pt x="6135" y="20402"/>
                </a:cubicBezTo>
                <a:cubicBezTo>
                  <a:pt x="6149" y="20388"/>
                  <a:pt x="6121" y="20388"/>
                  <a:pt x="6106" y="20388"/>
                </a:cubicBezTo>
                <a:cubicBezTo>
                  <a:pt x="6092" y="20402"/>
                  <a:pt x="6077" y="20402"/>
                  <a:pt x="6063" y="20402"/>
                </a:cubicBezTo>
                <a:lnTo>
                  <a:pt x="6049" y="20402"/>
                </a:lnTo>
                <a:cubicBezTo>
                  <a:pt x="6034" y="20402"/>
                  <a:pt x="6020" y="20431"/>
                  <a:pt x="6020" y="20445"/>
                </a:cubicBezTo>
                <a:lnTo>
                  <a:pt x="6034" y="20460"/>
                </a:lnTo>
                <a:cubicBezTo>
                  <a:pt x="6034" y="20474"/>
                  <a:pt x="6049" y="20488"/>
                  <a:pt x="6063" y="20488"/>
                </a:cubicBezTo>
                <a:cubicBezTo>
                  <a:pt x="6092" y="20503"/>
                  <a:pt x="6121" y="20517"/>
                  <a:pt x="6106" y="20560"/>
                </a:cubicBezTo>
                <a:lnTo>
                  <a:pt x="6092" y="20618"/>
                </a:lnTo>
                <a:cubicBezTo>
                  <a:pt x="6063" y="20589"/>
                  <a:pt x="5934" y="20589"/>
                  <a:pt x="5891" y="20575"/>
                </a:cubicBezTo>
                <a:cubicBezTo>
                  <a:pt x="5848" y="20575"/>
                  <a:pt x="5819" y="20503"/>
                  <a:pt x="5819" y="20488"/>
                </a:cubicBezTo>
                <a:cubicBezTo>
                  <a:pt x="5819" y="20474"/>
                  <a:pt x="5862" y="20460"/>
                  <a:pt x="5876" y="20460"/>
                </a:cubicBezTo>
                <a:cubicBezTo>
                  <a:pt x="5891" y="20460"/>
                  <a:pt x="5905" y="20445"/>
                  <a:pt x="5891" y="20431"/>
                </a:cubicBezTo>
                <a:lnTo>
                  <a:pt x="5862" y="20431"/>
                </a:lnTo>
                <a:cubicBezTo>
                  <a:pt x="5819" y="20431"/>
                  <a:pt x="5790" y="20460"/>
                  <a:pt x="5790" y="20503"/>
                </a:cubicBezTo>
                <a:lnTo>
                  <a:pt x="5790" y="20531"/>
                </a:lnTo>
                <a:cubicBezTo>
                  <a:pt x="5776" y="20546"/>
                  <a:pt x="5761" y="20560"/>
                  <a:pt x="5747" y="20575"/>
                </a:cubicBezTo>
                <a:cubicBezTo>
                  <a:pt x="5733" y="20589"/>
                  <a:pt x="5733" y="20603"/>
                  <a:pt x="5718" y="20603"/>
                </a:cubicBezTo>
                <a:cubicBezTo>
                  <a:pt x="5708" y="20607"/>
                  <a:pt x="5697" y="20608"/>
                  <a:pt x="5686" y="20608"/>
                </a:cubicBezTo>
                <a:cubicBezTo>
                  <a:pt x="5675" y="20608"/>
                  <a:pt x="5664" y="20607"/>
                  <a:pt x="5654" y="20607"/>
                </a:cubicBezTo>
                <a:cubicBezTo>
                  <a:pt x="5632" y="20607"/>
                  <a:pt x="5611" y="20610"/>
                  <a:pt x="5589" y="20632"/>
                </a:cubicBezTo>
                <a:cubicBezTo>
                  <a:pt x="5589" y="20635"/>
                  <a:pt x="5588" y="20636"/>
                  <a:pt x="5585" y="20636"/>
                </a:cubicBezTo>
                <a:cubicBezTo>
                  <a:pt x="5574" y="20636"/>
                  <a:pt x="5543" y="20612"/>
                  <a:pt x="5532" y="20589"/>
                </a:cubicBezTo>
                <a:lnTo>
                  <a:pt x="5517" y="20575"/>
                </a:lnTo>
                <a:cubicBezTo>
                  <a:pt x="5517" y="20547"/>
                  <a:pt x="5523" y="20531"/>
                  <a:pt x="5531" y="20531"/>
                </a:cubicBezTo>
                <a:cubicBezTo>
                  <a:pt x="5536" y="20531"/>
                  <a:pt x="5541" y="20536"/>
                  <a:pt x="5546" y="20546"/>
                </a:cubicBezTo>
                <a:lnTo>
                  <a:pt x="5575" y="20503"/>
                </a:lnTo>
                <a:lnTo>
                  <a:pt x="5589" y="20488"/>
                </a:lnTo>
                <a:cubicBezTo>
                  <a:pt x="5594" y="20491"/>
                  <a:pt x="5601" y="20492"/>
                  <a:pt x="5608" y="20492"/>
                </a:cubicBezTo>
                <a:cubicBezTo>
                  <a:pt x="5638" y="20492"/>
                  <a:pt x="5675" y="20471"/>
                  <a:pt x="5675" y="20460"/>
                </a:cubicBezTo>
                <a:cubicBezTo>
                  <a:pt x="5675" y="20445"/>
                  <a:pt x="5589" y="20445"/>
                  <a:pt x="5546" y="20445"/>
                </a:cubicBezTo>
                <a:cubicBezTo>
                  <a:pt x="5511" y="20445"/>
                  <a:pt x="5449" y="20464"/>
                  <a:pt x="5419" y="20464"/>
                </a:cubicBezTo>
                <a:cubicBezTo>
                  <a:pt x="5411" y="20464"/>
                  <a:pt x="5405" y="20462"/>
                  <a:pt x="5402" y="20460"/>
                </a:cubicBezTo>
                <a:cubicBezTo>
                  <a:pt x="5374" y="20460"/>
                  <a:pt x="5374" y="20402"/>
                  <a:pt x="5374" y="20388"/>
                </a:cubicBezTo>
                <a:cubicBezTo>
                  <a:pt x="5374" y="20373"/>
                  <a:pt x="5374" y="20366"/>
                  <a:pt x="5370" y="20366"/>
                </a:cubicBezTo>
                <a:cubicBezTo>
                  <a:pt x="5366" y="20366"/>
                  <a:pt x="5359" y="20373"/>
                  <a:pt x="5345" y="20388"/>
                </a:cubicBezTo>
                <a:lnTo>
                  <a:pt x="5330" y="20402"/>
                </a:lnTo>
                <a:cubicBezTo>
                  <a:pt x="5316" y="20402"/>
                  <a:pt x="5316" y="20416"/>
                  <a:pt x="5316" y="20416"/>
                </a:cubicBezTo>
                <a:cubicBezTo>
                  <a:pt x="5316" y="20416"/>
                  <a:pt x="5330" y="20474"/>
                  <a:pt x="5345" y="20531"/>
                </a:cubicBezTo>
                <a:lnTo>
                  <a:pt x="5402" y="20517"/>
                </a:lnTo>
                <a:cubicBezTo>
                  <a:pt x="5417" y="20517"/>
                  <a:pt x="5417" y="20531"/>
                  <a:pt x="5417" y="20546"/>
                </a:cubicBezTo>
                <a:cubicBezTo>
                  <a:pt x="5417" y="20560"/>
                  <a:pt x="5402" y="20575"/>
                  <a:pt x="5402" y="20575"/>
                </a:cubicBezTo>
                <a:cubicBezTo>
                  <a:pt x="5400" y="20574"/>
                  <a:pt x="5397" y="20573"/>
                  <a:pt x="5395" y="20573"/>
                </a:cubicBezTo>
                <a:cubicBezTo>
                  <a:pt x="5366" y="20573"/>
                  <a:pt x="5369" y="20642"/>
                  <a:pt x="5347" y="20642"/>
                </a:cubicBezTo>
                <a:cubicBezTo>
                  <a:pt x="5343" y="20642"/>
                  <a:pt x="5337" y="20639"/>
                  <a:pt x="5330" y="20632"/>
                </a:cubicBezTo>
                <a:lnTo>
                  <a:pt x="5273" y="20589"/>
                </a:lnTo>
                <a:cubicBezTo>
                  <a:pt x="5246" y="20616"/>
                  <a:pt x="5218" y="20626"/>
                  <a:pt x="5198" y="20626"/>
                </a:cubicBezTo>
                <a:cubicBezTo>
                  <a:pt x="5187" y="20626"/>
                  <a:pt x="5178" y="20623"/>
                  <a:pt x="5172" y="20618"/>
                </a:cubicBezTo>
                <a:cubicBezTo>
                  <a:pt x="5172" y="20618"/>
                  <a:pt x="5129" y="20560"/>
                  <a:pt x="5129" y="20546"/>
                </a:cubicBezTo>
                <a:cubicBezTo>
                  <a:pt x="5115" y="20531"/>
                  <a:pt x="5086" y="20503"/>
                  <a:pt x="5072" y="20488"/>
                </a:cubicBezTo>
                <a:lnTo>
                  <a:pt x="5057" y="20503"/>
                </a:lnTo>
                <a:cubicBezTo>
                  <a:pt x="5043" y="20517"/>
                  <a:pt x="5029" y="20560"/>
                  <a:pt x="5014" y="20603"/>
                </a:cubicBezTo>
                <a:lnTo>
                  <a:pt x="5000" y="20618"/>
                </a:lnTo>
                <a:cubicBezTo>
                  <a:pt x="4993" y="20632"/>
                  <a:pt x="4982" y="20632"/>
                  <a:pt x="4971" y="20632"/>
                </a:cubicBezTo>
                <a:cubicBezTo>
                  <a:pt x="4960" y="20632"/>
                  <a:pt x="4950" y="20632"/>
                  <a:pt x="4942" y="20646"/>
                </a:cubicBezTo>
                <a:cubicBezTo>
                  <a:pt x="4932" y="20636"/>
                  <a:pt x="4915" y="20626"/>
                  <a:pt x="4901" y="20626"/>
                </a:cubicBezTo>
                <a:cubicBezTo>
                  <a:pt x="4895" y="20626"/>
                  <a:pt x="4889" y="20628"/>
                  <a:pt x="4885" y="20632"/>
                </a:cubicBezTo>
                <a:lnTo>
                  <a:pt x="4871" y="20603"/>
                </a:lnTo>
                <a:lnTo>
                  <a:pt x="4856" y="20589"/>
                </a:lnTo>
                <a:cubicBezTo>
                  <a:pt x="4784" y="20603"/>
                  <a:pt x="4684" y="20646"/>
                  <a:pt x="4626" y="20661"/>
                </a:cubicBezTo>
                <a:lnTo>
                  <a:pt x="4583" y="20646"/>
                </a:lnTo>
                <a:lnTo>
                  <a:pt x="4569" y="20632"/>
                </a:lnTo>
                <a:cubicBezTo>
                  <a:pt x="4561" y="20628"/>
                  <a:pt x="4553" y="20626"/>
                  <a:pt x="4547" y="20626"/>
                </a:cubicBezTo>
                <a:cubicBezTo>
                  <a:pt x="4532" y="20626"/>
                  <a:pt x="4522" y="20636"/>
                  <a:pt x="4511" y="20646"/>
                </a:cubicBezTo>
                <a:lnTo>
                  <a:pt x="4511" y="20675"/>
                </a:lnTo>
                <a:cubicBezTo>
                  <a:pt x="4497" y="20675"/>
                  <a:pt x="4483" y="20661"/>
                  <a:pt x="4483" y="20661"/>
                </a:cubicBezTo>
                <a:cubicBezTo>
                  <a:pt x="4468" y="20646"/>
                  <a:pt x="4526" y="20618"/>
                  <a:pt x="4483" y="20618"/>
                </a:cubicBezTo>
                <a:lnTo>
                  <a:pt x="4440" y="20603"/>
                </a:lnTo>
                <a:cubicBezTo>
                  <a:pt x="4425" y="20646"/>
                  <a:pt x="4440" y="20718"/>
                  <a:pt x="4440" y="20747"/>
                </a:cubicBezTo>
                <a:lnTo>
                  <a:pt x="4411" y="20733"/>
                </a:lnTo>
                <a:lnTo>
                  <a:pt x="4382" y="20689"/>
                </a:lnTo>
                <a:cubicBezTo>
                  <a:pt x="4339" y="20689"/>
                  <a:pt x="4282" y="20632"/>
                  <a:pt x="4282" y="20603"/>
                </a:cubicBezTo>
                <a:cubicBezTo>
                  <a:pt x="4267" y="20575"/>
                  <a:pt x="4296" y="20503"/>
                  <a:pt x="4296" y="20503"/>
                </a:cubicBezTo>
                <a:cubicBezTo>
                  <a:pt x="4296" y="20502"/>
                  <a:pt x="4296" y="20501"/>
                  <a:pt x="4295" y="20501"/>
                </a:cubicBezTo>
                <a:cubicBezTo>
                  <a:pt x="4285" y="20501"/>
                  <a:pt x="4224" y="20577"/>
                  <a:pt x="4224" y="20603"/>
                </a:cubicBezTo>
                <a:cubicBezTo>
                  <a:pt x="4224" y="20618"/>
                  <a:pt x="4224" y="20661"/>
                  <a:pt x="4210" y="20689"/>
                </a:cubicBezTo>
                <a:lnTo>
                  <a:pt x="4210" y="20704"/>
                </a:lnTo>
                <a:cubicBezTo>
                  <a:pt x="4195" y="20718"/>
                  <a:pt x="4167" y="20733"/>
                  <a:pt x="4152" y="20733"/>
                </a:cubicBezTo>
                <a:lnTo>
                  <a:pt x="4138" y="20733"/>
                </a:lnTo>
                <a:cubicBezTo>
                  <a:pt x="4126" y="20709"/>
                  <a:pt x="4114" y="20686"/>
                  <a:pt x="4111" y="20686"/>
                </a:cubicBezTo>
                <a:cubicBezTo>
                  <a:pt x="4110" y="20686"/>
                  <a:pt x="4109" y="20687"/>
                  <a:pt x="4109" y="20689"/>
                </a:cubicBezTo>
                <a:lnTo>
                  <a:pt x="4095" y="20704"/>
                </a:lnTo>
                <a:cubicBezTo>
                  <a:pt x="4080" y="20718"/>
                  <a:pt x="4066" y="20718"/>
                  <a:pt x="4052" y="20718"/>
                </a:cubicBezTo>
                <a:lnTo>
                  <a:pt x="4052" y="20704"/>
                </a:lnTo>
                <a:lnTo>
                  <a:pt x="4037" y="20675"/>
                </a:lnTo>
                <a:cubicBezTo>
                  <a:pt x="4023" y="20632"/>
                  <a:pt x="4052" y="20575"/>
                  <a:pt x="4052" y="20575"/>
                </a:cubicBezTo>
                <a:cubicBezTo>
                  <a:pt x="4066" y="20575"/>
                  <a:pt x="4080" y="20560"/>
                  <a:pt x="4080" y="20560"/>
                </a:cubicBezTo>
                <a:cubicBezTo>
                  <a:pt x="4080" y="20560"/>
                  <a:pt x="4037" y="20546"/>
                  <a:pt x="4023" y="20546"/>
                </a:cubicBezTo>
                <a:cubicBezTo>
                  <a:pt x="4009" y="20546"/>
                  <a:pt x="3994" y="20575"/>
                  <a:pt x="3980" y="20618"/>
                </a:cubicBezTo>
                <a:lnTo>
                  <a:pt x="3966" y="20661"/>
                </a:lnTo>
                <a:cubicBezTo>
                  <a:pt x="3966" y="20675"/>
                  <a:pt x="3951" y="20689"/>
                  <a:pt x="3951" y="20704"/>
                </a:cubicBezTo>
                <a:cubicBezTo>
                  <a:pt x="3937" y="20718"/>
                  <a:pt x="3908" y="20718"/>
                  <a:pt x="3894" y="20733"/>
                </a:cubicBezTo>
                <a:cubicBezTo>
                  <a:pt x="3879" y="20733"/>
                  <a:pt x="3879" y="20718"/>
                  <a:pt x="3879" y="20718"/>
                </a:cubicBezTo>
                <a:cubicBezTo>
                  <a:pt x="3879" y="20704"/>
                  <a:pt x="3879" y="20689"/>
                  <a:pt x="3879" y="20689"/>
                </a:cubicBezTo>
                <a:lnTo>
                  <a:pt x="3894" y="20661"/>
                </a:lnTo>
                <a:cubicBezTo>
                  <a:pt x="3937" y="20646"/>
                  <a:pt x="3922" y="20603"/>
                  <a:pt x="3865" y="20575"/>
                </a:cubicBezTo>
                <a:lnTo>
                  <a:pt x="3836" y="20546"/>
                </a:lnTo>
                <a:cubicBezTo>
                  <a:pt x="3822" y="20546"/>
                  <a:pt x="3807" y="20546"/>
                  <a:pt x="3807" y="20575"/>
                </a:cubicBezTo>
                <a:lnTo>
                  <a:pt x="3822" y="20589"/>
                </a:lnTo>
                <a:cubicBezTo>
                  <a:pt x="3822" y="20589"/>
                  <a:pt x="3793" y="20603"/>
                  <a:pt x="3736" y="20603"/>
                </a:cubicBezTo>
                <a:lnTo>
                  <a:pt x="3721" y="20546"/>
                </a:lnTo>
                <a:lnTo>
                  <a:pt x="3707" y="20531"/>
                </a:lnTo>
                <a:cubicBezTo>
                  <a:pt x="3707" y="20530"/>
                  <a:pt x="3707" y="20530"/>
                  <a:pt x="3707" y="20530"/>
                </a:cubicBezTo>
                <a:cubicBezTo>
                  <a:pt x="3704" y="20530"/>
                  <a:pt x="3693" y="20591"/>
                  <a:pt x="3693" y="20618"/>
                </a:cubicBezTo>
                <a:cubicBezTo>
                  <a:pt x="3693" y="20639"/>
                  <a:pt x="3708" y="20652"/>
                  <a:pt x="3722" y="20652"/>
                </a:cubicBezTo>
                <a:cubicBezTo>
                  <a:pt x="3727" y="20652"/>
                  <a:pt x="3732" y="20650"/>
                  <a:pt x="3736" y="20646"/>
                </a:cubicBezTo>
                <a:cubicBezTo>
                  <a:pt x="3750" y="20646"/>
                  <a:pt x="3764" y="20675"/>
                  <a:pt x="3764" y="20704"/>
                </a:cubicBezTo>
                <a:lnTo>
                  <a:pt x="3750" y="20718"/>
                </a:lnTo>
                <a:lnTo>
                  <a:pt x="3736" y="20747"/>
                </a:lnTo>
                <a:cubicBezTo>
                  <a:pt x="3714" y="20761"/>
                  <a:pt x="3696" y="20768"/>
                  <a:pt x="3684" y="20768"/>
                </a:cubicBezTo>
                <a:cubicBezTo>
                  <a:pt x="3671" y="20768"/>
                  <a:pt x="3664" y="20761"/>
                  <a:pt x="3664" y="20747"/>
                </a:cubicBezTo>
                <a:lnTo>
                  <a:pt x="3664" y="20733"/>
                </a:lnTo>
                <a:cubicBezTo>
                  <a:pt x="3664" y="20718"/>
                  <a:pt x="3649" y="20704"/>
                  <a:pt x="3635" y="20704"/>
                </a:cubicBezTo>
                <a:cubicBezTo>
                  <a:pt x="3606" y="20704"/>
                  <a:pt x="3621" y="20733"/>
                  <a:pt x="3635" y="20761"/>
                </a:cubicBezTo>
                <a:cubicBezTo>
                  <a:pt x="3635" y="20778"/>
                  <a:pt x="3630" y="20785"/>
                  <a:pt x="3620" y="20785"/>
                </a:cubicBezTo>
                <a:cubicBezTo>
                  <a:pt x="3613" y="20785"/>
                  <a:pt x="3604" y="20782"/>
                  <a:pt x="3592" y="20776"/>
                </a:cubicBezTo>
                <a:lnTo>
                  <a:pt x="3563" y="20761"/>
                </a:lnTo>
                <a:cubicBezTo>
                  <a:pt x="3563" y="20761"/>
                  <a:pt x="3549" y="20747"/>
                  <a:pt x="3549" y="20747"/>
                </a:cubicBezTo>
                <a:cubicBezTo>
                  <a:pt x="3563" y="20718"/>
                  <a:pt x="3563" y="20689"/>
                  <a:pt x="3578" y="20661"/>
                </a:cubicBezTo>
                <a:cubicBezTo>
                  <a:pt x="3578" y="20661"/>
                  <a:pt x="3563" y="20646"/>
                  <a:pt x="3563" y="20646"/>
                </a:cubicBezTo>
                <a:cubicBezTo>
                  <a:pt x="3556" y="20639"/>
                  <a:pt x="3549" y="20636"/>
                  <a:pt x="3543" y="20636"/>
                </a:cubicBezTo>
                <a:cubicBezTo>
                  <a:pt x="3538" y="20636"/>
                  <a:pt x="3534" y="20639"/>
                  <a:pt x="3534" y="20646"/>
                </a:cubicBezTo>
                <a:lnTo>
                  <a:pt x="3534" y="20661"/>
                </a:lnTo>
                <a:cubicBezTo>
                  <a:pt x="3534" y="20675"/>
                  <a:pt x="3534" y="20761"/>
                  <a:pt x="3520" y="20776"/>
                </a:cubicBezTo>
                <a:cubicBezTo>
                  <a:pt x="3506" y="20790"/>
                  <a:pt x="3477" y="20819"/>
                  <a:pt x="3463" y="20819"/>
                </a:cubicBezTo>
                <a:cubicBezTo>
                  <a:pt x="3448" y="20819"/>
                  <a:pt x="3434" y="20747"/>
                  <a:pt x="3434" y="20733"/>
                </a:cubicBezTo>
                <a:cubicBezTo>
                  <a:pt x="3434" y="20704"/>
                  <a:pt x="3448" y="20675"/>
                  <a:pt x="3448" y="20675"/>
                </a:cubicBezTo>
                <a:lnTo>
                  <a:pt x="3463" y="20675"/>
                </a:lnTo>
                <a:lnTo>
                  <a:pt x="3477" y="20661"/>
                </a:lnTo>
                <a:cubicBezTo>
                  <a:pt x="3490" y="20648"/>
                  <a:pt x="3491" y="20587"/>
                  <a:pt x="3481" y="20587"/>
                </a:cubicBezTo>
                <a:cubicBezTo>
                  <a:pt x="3479" y="20587"/>
                  <a:pt x="3478" y="20588"/>
                  <a:pt x="3477" y="20589"/>
                </a:cubicBezTo>
                <a:cubicBezTo>
                  <a:pt x="3463" y="20603"/>
                  <a:pt x="3448" y="20632"/>
                  <a:pt x="3434" y="20632"/>
                </a:cubicBezTo>
                <a:lnTo>
                  <a:pt x="3420" y="20646"/>
                </a:lnTo>
                <a:cubicBezTo>
                  <a:pt x="3396" y="20670"/>
                  <a:pt x="3373" y="20693"/>
                  <a:pt x="3349" y="20693"/>
                </a:cubicBezTo>
                <a:cubicBezTo>
                  <a:pt x="3344" y="20693"/>
                  <a:pt x="3339" y="20692"/>
                  <a:pt x="3333" y="20689"/>
                </a:cubicBezTo>
                <a:lnTo>
                  <a:pt x="3290" y="20689"/>
                </a:lnTo>
                <a:cubicBezTo>
                  <a:pt x="3262" y="20675"/>
                  <a:pt x="3233" y="20618"/>
                  <a:pt x="3233" y="20603"/>
                </a:cubicBezTo>
                <a:cubicBezTo>
                  <a:pt x="3230" y="20598"/>
                  <a:pt x="3227" y="20595"/>
                  <a:pt x="3223" y="20595"/>
                </a:cubicBezTo>
                <a:cubicBezTo>
                  <a:pt x="3208" y="20595"/>
                  <a:pt x="3187" y="20635"/>
                  <a:pt x="3175" y="20646"/>
                </a:cubicBezTo>
                <a:cubicBezTo>
                  <a:pt x="3175" y="20661"/>
                  <a:pt x="3190" y="20718"/>
                  <a:pt x="3218" y="20776"/>
                </a:cubicBezTo>
                <a:lnTo>
                  <a:pt x="3276" y="20761"/>
                </a:lnTo>
                <a:cubicBezTo>
                  <a:pt x="3290" y="20776"/>
                  <a:pt x="3290" y="20804"/>
                  <a:pt x="3276" y="20819"/>
                </a:cubicBezTo>
                <a:lnTo>
                  <a:pt x="3262" y="20819"/>
                </a:lnTo>
                <a:cubicBezTo>
                  <a:pt x="3254" y="20823"/>
                  <a:pt x="3246" y="20824"/>
                  <a:pt x="3239" y="20824"/>
                </a:cubicBezTo>
                <a:cubicBezTo>
                  <a:pt x="3218" y="20824"/>
                  <a:pt x="3200" y="20811"/>
                  <a:pt x="3190" y="20790"/>
                </a:cubicBezTo>
                <a:cubicBezTo>
                  <a:pt x="3161" y="20733"/>
                  <a:pt x="3118" y="20689"/>
                  <a:pt x="3089" y="20646"/>
                </a:cubicBezTo>
                <a:cubicBezTo>
                  <a:pt x="3075" y="20646"/>
                  <a:pt x="3060" y="20704"/>
                  <a:pt x="3060" y="20718"/>
                </a:cubicBezTo>
                <a:cubicBezTo>
                  <a:pt x="3060" y="20725"/>
                  <a:pt x="3057" y="20729"/>
                  <a:pt x="3051" y="20729"/>
                </a:cubicBezTo>
                <a:cubicBezTo>
                  <a:pt x="3046" y="20729"/>
                  <a:pt x="3039" y="20725"/>
                  <a:pt x="3032" y="20718"/>
                </a:cubicBezTo>
                <a:lnTo>
                  <a:pt x="3017" y="20718"/>
                </a:lnTo>
                <a:cubicBezTo>
                  <a:pt x="3012" y="20713"/>
                  <a:pt x="3006" y="20712"/>
                  <a:pt x="2999" y="20712"/>
                </a:cubicBezTo>
                <a:cubicBezTo>
                  <a:pt x="2985" y="20712"/>
                  <a:pt x="2969" y="20718"/>
                  <a:pt x="2960" y="20718"/>
                </a:cubicBezTo>
                <a:lnTo>
                  <a:pt x="2945" y="20718"/>
                </a:lnTo>
                <a:cubicBezTo>
                  <a:pt x="2945" y="20711"/>
                  <a:pt x="2942" y="20709"/>
                  <a:pt x="2937" y="20709"/>
                </a:cubicBezTo>
                <a:cubicBezTo>
                  <a:pt x="2920" y="20709"/>
                  <a:pt x="2885" y="20736"/>
                  <a:pt x="2874" y="20747"/>
                </a:cubicBezTo>
                <a:cubicBezTo>
                  <a:pt x="2859" y="20754"/>
                  <a:pt x="2841" y="20758"/>
                  <a:pt x="2823" y="20758"/>
                </a:cubicBezTo>
                <a:cubicBezTo>
                  <a:pt x="2805" y="20758"/>
                  <a:pt x="2787" y="20754"/>
                  <a:pt x="2773" y="20747"/>
                </a:cubicBezTo>
                <a:lnTo>
                  <a:pt x="2744" y="20733"/>
                </a:lnTo>
                <a:cubicBezTo>
                  <a:pt x="2730" y="20718"/>
                  <a:pt x="2701" y="20718"/>
                  <a:pt x="2672" y="20718"/>
                </a:cubicBezTo>
                <a:lnTo>
                  <a:pt x="2658" y="20718"/>
                </a:lnTo>
                <a:cubicBezTo>
                  <a:pt x="2629" y="20733"/>
                  <a:pt x="2644" y="20776"/>
                  <a:pt x="2672" y="20833"/>
                </a:cubicBezTo>
                <a:lnTo>
                  <a:pt x="2629" y="20833"/>
                </a:lnTo>
                <a:cubicBezTo>
                  <a:pt x="2601" y="20862"/>
                  <a:pt x="2558" y="20891"/>
                  <a:pt x="2529" y="20905"/>
                </a:cubicBezTo>
                <a:lnTo>
                  <a:pt x="2514" y="20919"/>
                </a:lnTo>
                <a:cubicBezTo>
                  <a:pt x="2500" y="20919"/>
                  <a:pt x="2486" y="20891"/>
                  <a:pt x="2486" y="20891"/>
                </a:cubicBezTo>
                <a:cubicBezTo>
                  <a:pt x="2486" y="20876"/>
                  <a:pt x="2500" y="20862"/>
                  <a:pt x="2514" y="20862"/>
                </a:cubicBezTo>
                <a:lnTo>
                  <a:pt x="2529" y="20848"/>
                </a:lnTo>
                <a:cubicBezTo>
                  <a:pt x="2543" y="20848"/>
                  <a:pt x="2471" y="20833"/>
                  <a:pt x="2457" y="20804"/>
                </a:cubicBezTo>
                <a:cubicBezTo>
                  <a:pt x="2448" y="20796"/>
                  <a:pt x="2443" y="20792"/>
                  <a:pt x="2441" y="20792"/>
                </a:cubicBezTo>
                <a:lnTo>
                  <a:pt x="2441" y="20792"/>
                </a:lnTo>
                <a:cubicBezTo>
                  <a:pt x="2437" y="20792"/>
                  <a:pt x="2447" y="20809"/>
                  <a:pt x="2457" y="20819"/>
                </a:cubicBezTo>
                <a:cubicBezTo>
                  <a:pt x="2457" y="20825"/>
                  <a:pt x="2447" y="20828"/>
                  <a:pt x="2435" y="20828"/>
                </a:cubicBezTo>
                <a:cubicBezTo>
                  <a:pt x="2417" y="20828"/>
                  <a:pt x="2394" y="20821"/>
                  <a:pt x="2385" y="20804"/>
                </a:cubicBezTo>
                <a:cubicBezTo>
                  <a:pt x="2380" y="20795"/>
                  <a:pt x="2374" y="20792"/>
                  <a:pt x="2368" y="20792"/>
                </a:cubicBezTo>
                <a:cubicBezTo>
                  <a:pt x="2355" y="20792"/>
                  <a:pt x="2342" y="20804"/>
                  <a:pt x="2342" y="20804"/>
                </a:cubicBezTo>
                <a:cubicBezTo>
                  <a:pt x="2328" y="20819"/>
                  <a:pt x="2342" y="20848"/>
                  <a:pt x="2371" y="20848"/>
                </a:cubicBezTo>
                <a:lnTo>
                  <a:pt x="2385" y="20862"/>
                </a:lnTo>
                <a:cubicBezTo>
                  <a:pt x="2385" y="20862"/>
                  <a:pt x="2371" y="20919"/>
                  <a:pt x="2371" y="20934"/>
                </a:cubicBezTo>
                <a:cubicBezTo>
                  <a:pt x="2368" y="20936"/>
                  <a:pt x="2364" y="20937"/>
                  <a:pt x="2359" y="20937"/>
                </a:cubicBezTo>
                <a:cubicBezTo>
                  <a:pt x="2336" y="20937"/>
                  <a:pt x="2289" y="20912"/>
                  <a:pt x="2241" y="20876"/>
                </a:cubicBezTo>
                <a:lnTo>
                  <a:pt x="2299" y="20776"/>
                </a:lnTo>
                <a:cubicBezTo>
                  <a:pt x="2294" y="20767"/>
                  <a:pt x="2289" y="20763"/>
                  <a:pt x="2283" y="20763"/>
                </a:cubicBezTo>
                <a:cubicBezTo>
                  <a:pt x="2269" y="20763"/>
                  <a:pt x="2256" y="20780"/>
                  <a:pt x="2256" y="20790"/>
                </a:cubicBezTo>
                <a:cubicBezTo>
                  <a:pt x="2256" y="20804"/>
                  <a:pt x="2213" y="20833"/>
                  <a:pt x="2184" y="20833"/>
                </a:cubicBezTo>
                <a:cubicBezTo>
                  <a:pt x="2170" y="20833"/>
                  <a:pt x="2198" y="20848"/>
                  <a:pt x="2198" y="20862"/>
                </a:cubicBezTo>
                <a:cubicBezTo>
                  <a:pt x="2213" y="20862"/>
                  <a:pt x="2241" y="20891"/>
                  <a:pt x="2256" y="20905"/>
                </a:cubicBezTo>
                <a:cubicBezTo>
                  <a:pt x="2261" y="20910"/>
                  <a:pt x="2249" y="20914"/>
                  <a:pt x="2231" y="20914"/>
                </a:cubicBezTo>
                <a:cubicBezTo>
                  <a:pt x="2200" y="20914"/>
                  <a:pt x="2150" y="20904"/>
                  <a:pt x="2141" y="20876"/>
                </a:cubicBezTo>
                <a:cubicBezTo>
                  <a:pt x="2127" y="20848"/>
                  <a:pt x="2112" y="20804"/>
                  <a:pt x="2098" y="20804"/>
                </a:cubicBezTo>
                <a:cubicBezTo>
                  <a:pt x="2098" y="20803"/>
                  <a:pt x="2098" y="20803"/>
                  <a:pt x="2098" y="20803"/>
                </a:cubicBezTo>
                <a:cubicBezTo>
                  <a:pt x="2096" y="20803"/>
                  <a:pt x="2082" y="20878"/>
                  <a:pt x="2069" y="20905"/>
                </a:cubicBezTo>
                <a:cubicBezTo>
                  <a:pt x="2040" y="20919"/>
                  <a:pt x="2069" y="20919"/>
                  <a:pt x="2069" y="20919"/>
                </a:cubicBezTo>
                <a:cubicBezTo>
                  <a:pt x="2083" y="20919"/>
                  <a:pt x="2083" y="20934"/>
                  <a:pt x="2083" y="20962"/>
                </a:cubicBezTo>
                <a:lnTo>
                  <a:pt x="2069" y="20962"/>
                </a:lnTo>
                <a:lnTo>
                  <a:pt x="2055" y="20977"/>
                </a:lnTo>
                <a:cubicBezTo>
                  <a:pt x="2049" y="20988"/>
                  <a:pt x="2042" y="20992"/>
                  <a:pt x="2033" y="20992"/>
                </a:cubicBezTo>
                <a:cubicBezTo>
                  <a:pt x="2018" y="20992"/>
                  <a:pt x="2001" y="20980"/>
                  <a:pt x="1983" y="20962"/>
                </a:cubicBezTo>
                <a:lnTo>
                  <a:pt x="1968" y="20948"/>
                </a:lnTo>
                <a:cubicBezTo>
                  <a:pt x="1940" y="20934"/>
                  <a:pt x="1940" y="20919"/>
                  <a:pt x="1940" y="20891"/>
                </a:cubicBezTo>
                <a:lnTo>
                  <a:pt x="1925" y="20848"/>
                </a:lnTo>
                <a:cubicBezTo>
                  <a:pt x="1909" y="20856"/>
                  <a:pt x="1892" y="20864"/>
                  <a:pt x="1876" y="20864"/>
                </a:cubicBezTo>
                <a:cubicBezTo>
                  <a:pt x="1863" y="20864"/>
                  <a:pt x="1851" y="20860"/>
                  <a:pt x="1839" y="20848"/>
                </a:cubicBezTo>
                <a:lnTo>
                  <a:pt x="1825" y="20833"/>
                </a:lnTo>
                <a:lnTo>
                  <a:pt x="1796" y="20819"/>
                </a:lnTo>
                <a:cubicBezTo>
                  <a:pt x="1753" y="20819"/>
                  <a:pt x="1739" y="20876"/>
                  <a:pt x="1739" y="20891"/>
                </a:cubicBezTo>
                <a:cubicBezTo>
                  <a:pt x="1739" y="20905"/>
                  <a:pt x="1753" y="20919"/>
                  <a:pt x="1767" y="20919"/>
                </a:cubicBezTo>
                <a:cubicBezTo>
                  <a:pt x="1767" y="20918"/>
                  <a:pt x="1768" y="20917"/>
                  <a:pt x="1768" y="20917"/>
                </a:cubicBezTo>
                <a:cubicBezTo>
                  <a:pt x="1772" y="20917"/>
                  <a:pt x="1793" y="20964"/>
                  <a:pt x="1806" y="20964"/>
                </a:cubicBezTo>
                <a:cubicBezTo>
                  <a:pt x="1808" y="20964"/>
                  <a:pt x="1809" y="20964"/>
                  <a:pt x="1810" y="20962"/>
                </a:cubicBezTo>
                <a:cubicBezTo>
                  <a:pt x="1825" y="20962"/>
                  <a:pt x="1868" y="20991"/>
                  <a:pt x="1882" y="20991"/>
                </a:cubicBezTo>
                <a:cubicBezTo>
                  <a:pt x="1897" y="20991"/>
                  <a:pt x="1897" y="21020"/>
                  <a:pt x="1868" y="21049"/>
                </a:cubicBezTo>
                <a:lnTo>
                  <a:pt x="1796" y="21063"/>
                </a:lnTo>
                <a:lnTo>
                  <a:pt x="1767" y="21063"/>
                </a:lnTo>
                <a:lnTo>
                  <a:pt x="1753" y="21049"/>
                </a:lnTo>
                <a:cubicBezTo>
                  <a:pt x="1753" y="21038"/>
                  <a:pt x="1751" y="21033"/>
                  <a:pt x="1747" y="21033"/>
                </a:cubicBezTo>
                <a:cubicBezTo>
                  <a:pt x="1742" y="21033"/>
                  <a:pt x="1733" y="21045"/>
                  <a:pt x="1724" y="21063"/>
                </a:cubicBezTo>
                <a:cubicBezTo>
                  <a:pt x="1681" y="21063"/>
                  <a:pt x="1652" y="21063"/>
                  <a:pt x="1609" y="21092"/>
                </a:cubicBezTo>
                <a:lnTo>
                  <a:pt x="1609" y="21106"/>
                </a:lnTo>
                <a:cubicBezTo>
                  <a:pt x="1595" y="21092"/>
                  <a:pt x="1595" y="21063"/>
                  <a:pt x="1581" y="21049"/>
                </a:cubicBezTo>
                <a:lnTo>
                  <a:pt x="1566" y="21034"/>
                </a:lnTo>
                <a:lnTo>
                  <a:pt x="1552" y="21020"/>
                </a:lnTo>
                <a:cubicBezTo>
                  <a:pt x="1548" y="21016"/>
                  <a:pt x="1540" y="21014"/>
                  <a:pt x="1530" y="21014"/>
                </a:cubicBezTo>
                <a:cubicBezTo>
                  <a:pt x="1506" y="21014"/>
                  <a:pt x="1472" y="21024"/>
                  <a:pt x="1451" y="21034"/>
                </a:cubicBezTo>
                <a:cubicBezTo>
                  <a:pt x="1448" y="21036"/>
                  <a:pt x="1445" y="21037"/>
                  <a:pt x="1441" y="21037"/>
                </a:cubicBezTo>
                <a:cubicBezTo>
                  <a:pt x="1414" y="21037"/>
                  <a:pt x="1378" y="20988"/>
                  <a:pt x="1365" y="20962"/>
                </a:cubicBezTo>
                <a:cubicBezTo>
                  <a:pt x="1357" y="20946"/>
                  <a:pt x="1333" y="20939"/>
                  <a:pt x="1313" y="20939"/>
                </a:cubicBezTo>
                <a:cubicBezTo>
                  <a:pt x="1298" y="20939"/>
                  <a:pt x="1285" y="20942"/>
                  <a:pt x="1279" y="20948"/>
                </a:cubicBezTo>
                <a:cubicBezTo>
                  <a:pt x="1264" y="20948"/>
                  <a:pt x="1250" y="20977"/>
                  <a:pt x="1250" y="21020"/>
                </a:cubicBezTo>
                <a:lnTo>
                  <a:pt x="1250" y="21049"/>
                </a:lnTo>
                <a:cubicBezTo>
                  <a:pt x="1250" y="21049"/>
                  <a:pt x="1236" y="21063"/>
                  <a:pt x="1221" y="21063"/>
                </a:cubicBezTo>
                <a:cubicBezTo>
                  <a:pt x="1221" y="21063"/>
                  <a:pt x="1207" y="21049"/>
                  <a:pt x="1207" y="21049"/>
                </a:cubicBezTo>
                <a:lnTo>
                  <a:pt x="1193" y="20991"/>
                </a:lnTo>
                <a:cubicBezTo>
                  <a:pt x="1193" y="20934"/>
                  <a:pt x="1164" y="20891"/>
                  <a:pt x="1150" y="20891"/>
                </a:cubicBezTo>
                <a:cubicBezTo>
                  <a:pt x="1135" y="20891"/>
                  <a:pt x="1150" y="20919"/>
                  <a:pt x="1150" y="20934"/>
                </a:cubicBezTo>
                <a:cubicBezTo>
                  <a:pt x="1150" y="20948"/>
                  <a:pt x="1164" y="20991"/>
                  <a:pt x="1164" y="20991"/>
                </a:cubicBezTo>
                <a:cubicBezTo>
                  <a:pt x="1164" y="21006"/>
                  <a:pt x="1178" y="21034"/>
                  <a:pt x="1178" y="21063"/>
                </a:cubicBezTo>
                <a:lnTo>
                  <a:pt x="1150" y="21063"/>
                </a:lnTo>
                <a:cubicBezTo>
                  <a:pt x="1121" y="21063"/>
                  <a:pt x="1106" y="21063"/>
                  <a:pt x="1106" y="21106"/>
                </a:cubicBezTo>
                <a:cubicBezTo>
                  <a:pt x="1116" y="21156"/>
                  <a:pt x="1099" y="21171"/>
                  <a:pt x="1078" y="21171"/>
                </a:cubicBezTo>
                <a:cubicBezTo>
                  <a:pt x="1068" y="21171"/>
                  <a:pt x="1058" y="21168"/>
                  <a:pt x="1049" y="21164"/>
                </a:cubicBezTo>
                <a:cubicBezTo>
                  <a:pt x="1006" y="21135"/>
                  <a:pt x="948" y="21120"/>
                  <a:pt x="948" y="21034"/>
                </a:cubicBezTo>
                <a:lnTo>
                  <a:pt x="948" y="21020"/>
                </a:lnTo>
                <a:cubicBezTo>
                  <a:pt x="938" y="20999"/>
                  <a:pt x="927" y="20986"/>
                  <a:pt x="917" y="20986"/>
                </a:cubicBezTo>
                <a:cubicBezTo>
                  <a:pt x="913" y="20986"/>
                  <a:pt x="909" y="20987"/>
                  <a:pt x="905" y="20991"/>
                </a:cubicBezTo>
                <a:lnTo>
                  <a:pt x="891" y="20991"/>
                </a:lnTo>
                <a:cubicBezTo>
                  <a:pt x="888" y="20994"/>
                  <a:pt x="885" y="20995"/>
                  <a:pt x="883" y="20995"/>
                </a:cubicBezTo>
                <a:cubicBezTo>
                  <a:pt x="872" y="20995"/>
                  <a:pt x="862" y="20974"/>
                  <a:pt x="862" y="20962"/>
                </a:cubicBezTo>
                <a:cubicBezTo>
                  <a:pt x="862" y="20962"/>
                  <a:pt x="833" y="20948"/>
                  <a:pt x="819" y="20948"/>
                </a:cubicBezTo>
                <a:cubicBezTo>
                  <a:pt x="805" y="20948"/>
                  <a:pt x="862" y="21049"/>
                  <a:pt x="877" y="21063"/>
                </a:cubicBezTo>
                <a:cubicBezTo>
                  <a:pt x="905" y="21092"/>
                  <a:pt x="920" y="21120"/>
                  <a:pt x="920" y="21135"/>
                </a:cubicBezTo>
                <a:cubicBezTo>
                  <a:pt x="905" y="21135"/>
                  <a:pt x="891" y="21120"/>
                  <a:pt x="877" y="21120"/>
                </a:cubicBezTo>
                <a:cubicBezTo>
                  <a:pt x="877" y="21118"/>
                  <a:pt x="876" y="21118"/>
                  <a:pt x="874" y="21118"/>
                </a:cubicBezTo>
                <a:cubicBezTo>
                  <a:pt x="865" y="21118"/>
                  <a:pt x="831" y="21151"/>
                  <a:pt x="819" y="21164"/>
                </a:cubicBezTo>
                <a:cubicBezTo>
                  <a:pt x="805" y="21178"/>
                  <a:pt x="805" y="21235"/>
                  <a:pt x="805" y="21250"/>
                </a:cubicBezTo>
                <a:cubicBezTo>
                  <a:pt x="805" y="21264"/>
                  <a:pt x="790" y="21279"/>
                  <a:pt x="776" y="21279"/>
                </a:cubicBezTo>
                <a:lnTo>
                  <a:pt x="747" y="21279"/>
                </a:lnTo>
                <a:cubicBezTo>
                  <a:pt x="747" y="21279"/>
                  <a:pt x="733" y="21264"/>
                  <a:pt x="733" y="21250"/>
                </a:cubicBezTo>
                <a:cubicBezTo>
                  <a:pt x="695" y="21231"/>
                  <a:pt x="658" y="21188"/>
                  <a:pt x="617" y="21188"/>
                </a:cubicBezTo>
                <a:cubicBezTo>
                  <a:pt x="594" y="21188"/>
                  <a:pt x="571" y="21200"/>
                  <a:pt x="546" y="21235"/>
                </a:cubicBezTo>
                <a:lnTo>
                  <a:pt x="532" y="21235"/>
                </a:lnTo>
                <a:cubicBezTo>
                  <a:pt x="513" y="21235"/>
                  <a:pt x="500" y="21229"/>
                  <a:pt x="489" y="21229"/>
                </a:cubicBezTo>
                <a:cubicBezTo>
                  <a:pt x="484" y="21229"/>
                  <a:pt x="479" y="21231"/>
                  <a:pt x="474" y="21235"/>
                </a:cubicBezTo>
                <a:cubicBezTo>
                  <a:pt x="460" y="21243"/>
                  <a:pt x="453" y="21246"/>
                  <a:pt x="447" y="21246"/>
                </a:cubicBezTo>
                <a:cubicBezTo>
                  <a:pt x="442" y="21246"/>
                  <a:pt x="438" y="21243"/>
                  <a:pt x="431" y="21235"/>
                </a:cubicBezTo>
                <a:lnTo>
                  <a:pt x="417" y="21207"/>
                </a:lnTo>
                <a:cubicBezTo>
                  <a:pt x="414" y="21204"/>
                  <a:pt x="411" y="21203"/>
                  <a:pt x="406" y="21203"/>
                </a:cubicBezTo>
                <a:cubicBezTo>
                  <a:pt x="383" y="21203"/>
                  <a:pt x="335" y="21231"/>
                  <a:pt x="287" y="21279"/>
                </a:cubicBezTo>
                <a:lnTo>
                  <a:pt x="244" y="21235"/>
                </a:lnTo>
                <a:lnTo>
                  <a:pt x="187" y="21207"/>
                </a:lnTo>
                <a:lnTo>
                  <a:pt x="187" y="21207"/>
                </a:lnTo>
                <a:cubicBezTo>
                  <a:pt x="173" y="21235"/>
                  <a:pt x="187" y="21264"/>
                  <a:pt x="230" y="21264"/>
                </a:cubicBezTo>
                <a:lnTo>
                  <a:pt x="244" y="21322"/>
                </a:lnTo>
                <a:cubicBezTo>
                  <a:pt x="253" y="21338"/>
                  <a:pt x="261" y="21344"/>
                  <a:pt x="269" y="21344"/>
                </a:cubicBezTo>
                <a:cubicBezTo>
                  <a:pt x="290" y="21344"/>
                  <a:pt x="310" y="21307"/>
                  <a:pt x="331" y="21307"/>
                </a:cubicBezTo>
                <a:cubicBezTo>
                  <a:pt x="345" y="21322"/>
                  <a:pt x="345" y="21336"/>
                  <a:pt x="359" y="21336"/>
                </a:cubicBezTo>
                <a:lnTo>
                  <a:pt x="374" y="21365"/>
                </a:lnTo>
                <a:cubicBezTo>
                  <a:pt x="402" y="21379"/>
                  <a:pt x="402" y="21422"/>
                  <a:pt x="388" y="21437"/>
                </a:cubicBezTo>
                <a:lnTo>
                  <a:pt x="359" y="21465"/>
                </a:lnTo>
                <a:cubicBezTo>
                  <a:pt x="345" y="21480"/>
                  <a:pt x="374" y="21523"/>
                  <a:pt x="345" y="21552"/>
                </a:cubicBezTo>
                <a:cubicBezTo>
                  <a:pt x="345" y="21566"/>
                  <a:pt x="331" y="21623"/>
                  <a:pt x="388" y="21623"/>
                </a:cubicBezTo>
                <a:cubicBezTo>
                  <a:pt x="388" y="21623"/>
                  <a:pt x="402" y="21638"/>
                  <a:pt x="417" y="21638"/>
                </a:cubicBezTo>
                <a:lnTo>
                  <a:pt x="431" y="21638"/>
                </a:lnTo>
                <a:cubicBezTo>
                  <a:pt x="446" y="21638"/>
                  <a:pt x="460" y="21566"/>
                  <a:pt x="474" y="21566"/>
                </a:cubicBezTo>
                <a:cubicBezTo>
                  <a:pt x="489" y="21566"/>
                  <a:pt x="489" y="21537"/>
                  <a:pt x="446" y="21523"/>
                </a:cubicBezTo>
                <a:lnTo>
                  <a:pt x="431" y="21494"/>
                </a:lnTo>
                <a:cubicBezTo>
                  <a:pt x="417" y="21480"/>
                  <a:pt x="417" y="21451"/>
                  <a:pt x="431" y="21437"/>
                </a:cubicBezTo>
                <a:cubicBezTo>
                  <a:pt x="431" y="21427"/>
                  <a:pt x="438" y="21410"/>
                  <a:pt x="447" y="21410"/>
                </a:cubicBezTo>
                <a:cubicBezTo>
                  <a:pt x="451" y="21410"/>
                  <a:pt x="455" y="21413"/>
                  <a:pt x="460" y="21422"/>
                </a:cubicBezTo>
                <a:lnTo>
                  <a:pt x="474" y="21437"/>
                </a:lnTo>
                <a:cubicBezTo>
                  <a:pt x="489" y="21422"/>
                  <a:pt x="532" y="21408"/>
                  <a:pt x="560" y="21379"/>
                </a:cubicBezTo>
                <a:lnTo>
                  <a:pt x="604" y="21379"/>
                </a:lnTo>
                <a:cubicBezTo>
                  <a:pt x="618" y="21379"/>
                  <a:pt x="632" y="21365"/>
                  <a:pt x="647" y="21365"/>
                </a:cubicBezTo>
                <a:lnTo>
                  <a:pt x="675" y="21336"/>
                </a:lnTo>
                <a:cubicBezTo>
                  <a:pt x="704" y="21350"/>
                  <a:pt x="747" y="21408"/>
                  <a:pt x="747" y="21465"/>
                </a:cubicBezTo>
                <a:lnTo>
                  <a:pt x="762" y="21508"/>
                </a:lnTo>
                <a:cubicBezTo>
                  <a:pt x="776" y="21523"/>
                  <a:pt x="790" y="21537"/>
                  <a:pt x="790" y="21552"/>
                </a:cubicBezTo>
                <a:lnTo>
                  <a:pt x="805" y="21566"/>
                </a:lnTo>
                <a:cubicBezTo>
                  <a:pt x="805" y="21552"/>
                  <a:pt x="819" y="21552"/>
                  <a:pt x="819" y="21537"/>
                </a:cubicBezTo>
                <a:lnTo>
                  <a:pt x="819" y="21523"/>
                </a:lnTo>
                <a:cubicBezTo>
                  <a:pt x="805" y="21508"/>
                  <a:pt x="805" y="21480"/>
                  <a:pt x="819" y="21465"/>
                </a:cubicBezTo>
                <a:cubicBezTo>
                  <a:pt x="833" y="21465"/>
                  <a:pt x="848" y="21480"/>
                  <a:pt x="848" y="21494"/>
                </a:cubicBezTo>
                <a:cubicBezTo>
                  <a:pt x="862" y="21508"/>
                  <a:pt x="862" y="21523"/>
                  <a:pt x="877" y="21537"/>
                </a:cubicBezTo>
                <a:cubicBezTo>
                  <a:pt x="920" y="21595"/>
                  <a:pt x="934" y="21652"/>
                  <a:pt x="905" y="21724"/>
                </a:cubicBezTo>
                <a:cubicBezTo>
                  <a:pt x="905" y="21728"/>
                  <a:pt x="906" y="21730"/>
                  <a:pt x="908" y="21730"/>
                </a:cubicBezTo>
                <a:cubicBezTo>
                  <a:pt x="913" y="21730"/>
                  <a:pt x="924" y="21716"/>
                  <a:pt x="934" y="21695"/>
                </a:cubicBezTo>
                <a:lnTo>
                  <a:pt x="948" y="21681"/>
                </a:lnTo>
                <a:cubicBezTo>
                  <a:pt x="948" y="21666"/>
                  <a:pt x="963" y="21652"/>
                  <a:pt x="977" y="21652"/>
                </a:cubicBezTo>
                <a:lnTo>
                  <a:pt x="1006" y="21666"/>
                </a:lnTo>
                <a:cubicBezTo>
                  <a:pt x="1049" y="21681"/>
                  <a:pt x="1092" y="21724"/>
                  <a:pt x="1092" y="21753"/>
                </a:cubicBezTo>
                <a:lnTo>
                  <a:pt x="1121" y="21724"/>
                </a:lnTo>
                <a:cubicBezTo>
                  <a:pt x="1135" y="21724"/>
                  <a:pt x="1121" y="21681"/>
                  <a:pt x="1106" y="21666"/>
                </a:cubicBezTo>
                <a:cubicBezTo>
                  <a:pt x="1092" y="21638"/>
                  <a:pt x="1078" y="21609"/>
                  <a:pt x="1049" y="21595"/>
                </a:cubicBezTo>
                <a:cubicBezTo>
                  <a:pt x="1020" y="21566"/>
                  <a:pt x="1020" y="21566"/>
                  <a:pt x="1035" y="21552"/>
                </a:cubicBezTo>
                <a:cubicBezTo>
                  <a:pt x="1060" y="21526"/>
                  <a:pt x="1097" y="21477"/>
                  <a:pt x="1136" y="21477"/>
                </a:cubicBezTo>
                <a:cubicBezTo>
                  <a:pt x="1140" y="21477"/>
                  <a:pt x="1145" y="21478"/>
                  <a:pt x="1150" y="21480"/>
                </a:cubicBezTo>
                <a:cubicBezTo>
                  <a:pt x="1193" y="21480"/>
                  <a:pt x="1164" y="21566"/>
                  <a:pt x="1207" y="21609"/>
                </a:cubicBezTo>
                <a:cubicBezTo>
                  <a:pt x="1207" y="21609"/>
                  <a:pt x="1193" y="21609"/>
                  <a:pt x="1207" y="21623"/>
                </a:cubicBezTo>
                <a:cubicBezTo>
                  <a:pt x="1217" y="21662"/>
                  <a:pt x="1220" y="21681"/>
                  <a:pt x="1234" y="21681"/>
                </a:cubicBezTo>
                <a:cubicBezTo>
                  <a:pt x="1241" y="21681"/>
                  <a:pt x="1250" y="21676"/>
                  <a:pt x="1264" y="21666"/>
                </a:cubicBezTo>
                <a:cubicBezTo>
                  <a:pt x="1279" y="21666"/>
                  <a:pt x="1293" y="21652"/>
                  <a:pt x="1308" y="21652"/>
                </a:cubicBezTo>
                <a:lnTo>
                  <a:pt x="1365" y="21666"/>
                </a:lnTo>
                <a:cubicBezTo>
                  <a:pt x="1408" y="21609"/>
                  <a:pt x="1394" y="21537"/>
                  <a:pt x="1379" y="21537"/>
                </a:cubicBezTo>
                <a:cubicBezTo>
                  <a:pt x="1367" y="21525"/>
                  <a:pt x="1408" y="21491"/>
                  <a:pt x="1429" y="21491"/>
                </a:cubicBezTo>
                <a:cubicBezTo>
                  <a:pt x="1432" y="21491"/>
                  <a:pt x="1435" y="21492"/>
                  <a:pt x="1437" y="21494"/>
                </a:cubicBezTo>
                <a:cubicBezTo>
                  <a:pt x="1453" y="21494"/>
                  <a:pt x="1469" y="21490"/>
                  <a:pt x="1480" y="21486"/>
                </a:cubicBezTo>
                <a:lnTo>
                  <a:pt x="1480" y="21486"/>
                </a:lnTo>
                <a:cubicBezTo>
                  <a:pt x="1480" y="21498"/>
                  <a:pt x="1480" y="21510"/>
                  <a:pt x="1480" y="21523"/>
                </a:cubicBezTo>
                <a:cubicBezTo>
                  <a:pt x="1437" y="21580"/>
                  <a:pt x="1466" y="21638"/>
                  <a:pt x="1494" y="21681"/>
                </a:cubicBezTo>
                <a:cubicBezTo>
                  <a:pt x="1498" y="21685"/>
                  <a:pt x="1502" y="21687"/>
                  <a:pt x="1504" y="21687"/>
                </a:cubicBezTo>
                <a:cubicBezTo>
                  <a:pt x="1520" y="21687"/>
                  <a:pt x="1513" y="21623"/>
                  <a:pt x="1537" y="21623"/>
                </a:cubicBezTo>
                <a:cubicBezTo>
                  <a:pt x="1537" y="21619"/>
                  <a:pt x="1537" y="21617"/>
                  <a:pt x="1538" y="21617"/>
                </a:cubicBezTo>
                <a:cubicBezTo>
                  <a:pt x="1539" y="21617"/>
                  <a:pt x="1542" y="21623"/>
                  <a:pt x="1552" y="21623"/>
                </a:cubicBezTo>
                <a:lnTo>
                  <a:pt x="1609" y="21623"/>
                </a:lnTo>
                <a:cubicBezTo>
                  <a:pt x="1595" y="21566"/>
                  <a:pt x="1523" y="21552"/>
                  <a:pt x="1523" y="21537"/>
                </a:cubicBezTo>
                <a:cubicBezTo>
                  <a:pt x="1523" y="21523"/>
                  <a:pt x="1523" y="21494"/>
                  <a:pt x="1509" y="21480"/>
                </a:cubicBezTo>
                <a:lnTo>
                  <a:pt x="1523" y="21480"/>
                </a:lnTo>
                <a:cubicBezTo>
                  <a:pt x="1523" y="21494"/>
                  <a:pt x="1537" y="21494"/>
                  <a:pt x="1552" y="21494"/>
                </a:cubicBezTo>
                <a:cubicBezTo>
                  <a:pt x="1552" y="21494"/>
                  <a:pt x="1537" y="21408"/>
                  <a:pt x="1552" y="21379"/>
                </a:cubicBezTo>
                <a:cubicBezTo>
                  <a:pt x="1556" y="21375"/>
                  <a:pt x="1565" y="21373"/>
                  <a:pt x="1576" y="21373"/>
                </a:cubicBezTo>
                <a:cubicBezTo>
                  <a:pt x="1603" y="21373"/>
                  <a:pt x="1642" y="21383"/>
                  <a:pt x="1652" y="21393"/>
                </a:cubicBezTo>
                <a:cubicBezTo>
                  <a:pt x="1654" y="21395"/>
                  <a:pt x="1656" y="21396"/>
                  <a:pt x="1658" y="21396"/>
                </a:cubicBezTo>
                <a:cubicBezTo>
                  <a:pt x="1670" y="21396"/>
                  <a:pt x="1681" y="21363"/>
                  <a:pt x="1681" y="21350"/>
                </a:cubicBezTo>
                <a:cubicBezTo>
                  <a:pt x="1681" y="21334"/>
                  <a:pt x="1676" y="21327"/>
                  <a:pt x="1672" y="21327"/>
                </a:cubicBezTo>
                <a:cubicBezTo>
                  <a:pt x="1669" y="21327"/>
                  <a:pt x="1667" y="21330"/>
                  <a:pt x="1667" y="21336"/>
                </a:cubicBezTo>
                <a:lnTo>
                  <a:pt x="1652" y="21336"/>
                </a:lnTo>
                <a:lnTo>
                  <a:pt x="1638" y="21350"/>
                </a:lnTo>
                <a:cubicBezTo>
                  <a:pt x="1624" y="21322"/>
                  <a:pt x="1624" y="21279"/>
                  <a:pt x="1624" y="21250"/>
                </a:cubicBezTo>
                <a:lnTo>
                  <a:pt x="1624" y="21221"/>
                </a:lnTo>
                <a:cubicBezTo>
                  <a:pt x="1609" y="21207"/>
                  <a:pt x="1638" y="21192"/>
                  <a:pt x="1652" y="21192"/>
                </a:cubicBezTo>
                <a:lnTo>
                  <a:pt x="1667" y="21192"/>
                </a:lnTo>
                <a:cubicBezTo>
                  <a:pt x="1667" y="21194"/>
                  <a:pt x="1667" y="21195"/>
                  <a:pt x="1668" y="21195"/>
                </a:cubicBezTo>
                <a:cubicBezTo>
                  <a:pt x="1674" y="21195"/>
                  <a:pt x="1697" y="21162"/>
                  <a:pt x="1710" y="21149"/>
                </a:cubicBezTo>
                <a:cubicBezTo>
                  <a:pt x="1710" y="21148"/>
                  <a:pt x="1711" y="21147"/>
                  <a:pt x="1712" y="21147"/>
                </a:cubicBezTo>
                <a:cubicBezTo>
                  <a:pt x="1722" y="21147"/>
                  <a:pt x="1771" y="21192"/>
                  <a:pt x="1796" y="21192"/>
                </a:cubicBezTo>
                <a:cubicBezTo>
                  <a:pt x="1810" y="21192"/>
                  <a:pt x="1839" y="21235"/>
                  <a:pt x="1825" y="21279"/>
                </a:cubicBezTo>
                <a:lnTo>
                  <a:pt x="1825" y="21322"/>
                </a:lnTo>
                <a:cubicBezTo>
                  <a:pt x="1825" y="21322"/>
                  <a:pt x="1810" y="21336"/>
                  <a:pt x="1796" y="21336"/>
                </a:cubicBezTo>
                <a:cubicBezTo>
                  <a:pt x="1782" y="21336"/>
                  <a:pt x="1753" y="21221"/>
                  <a:pt x="1724" y="21221"/>
                </a:cubicBezTo>
                <a:cubicBezTo>
                  <a:pt x="1695" y="21221"/>
                  <a:pt x="1710" y="21279"/>
                  <a:pt x="1724" y="21293"/>
                </a:cubicBezTo>
                <a:cubicBezTo>
                  <a:pt x="1739" y="21307"/>
                  <a:pt x="1767" y="21350"/>
                  <a:pt x="1782" y="21408"/>
                </a:cubicBezTo>
                <a:lnTo>
                  <a:pt x="1825" y="21408"/>
                </a:lnTo>
                <a:cubicBezTo>
                  <a:pt x="1859" y="21408"/>
                  <a:pt x="1912" y="21389"/>
                  <a:pt x="1947" y="21389"/>
                </a:cubicBezTo>
                <a:cubicBezTo>
                  <a:pt x="1955" y="21389"/>
                  <a:pt x="1963" y="21391"/>
                  <a:pt x="1968" y="21393"/>
                </a:cubicBezTo>
                <a:cubicBezTo>
                  <a:pt x="1983" y="21408"/>
                  <a:pt x="1968" y="21437"/>
                  <a:pt x="1940" y="21451"/>
                </a:cubicBezTo>
                <a:lnTo>
                  <a:pt x="1925" y="21465"/>
                </a:lnTo>
                <a:lnTo>
                  <a:pt x="1911" y="21480"/>
                </a:lnTo>
                <a:cubicBezTo>
                  <a:pt x="1897" y="21480"/>
                  <a:pt x="1911" y="21494"/>
                  <a:pt x="1925" y="21494"/>
                </a:cubicBezTo>
                <a:lnTo>
                  <a:pt x="1940" y="21595"/>
                </a:lnTo>
                <a:cubicBezTo>
                  <a:pt x="1997" y="21566"/>
                  <a:pt x="2069" y="21552"/>
                  <a:pt x="2112" y="21537"/>
                </a:cubicBezTo>
                <a:lnTo>
                  <a:pt x="2155" y="21523"/>
                </a:lnTo>
                <a:cubicBezTo>
                  <a:pt x="2170" y="21523"/>
                  <a:pt x="2141" y="21494"/>
                  <a:pt x="2127" y="21480"/>
                </a:cubicBezTo>
                <a:cubicBezTo>
                  <a:pt x="2112" y="21480"/>
                  <a:pt x="2127" y="21465"/>
                  <a:pt x="2170" y="21451"/>
                </a:cubicBezTo>
                <a:lnTo>
                  <a:pt x="2184" y="21465"/>
                </a:lnTo>
                <a:cubicBezTo>
                  <a:pt x="2213" y="21537"/>
                  <a:pt x="2270" y="21508"/>
                  <a:pt x="2313" y="21552"/>
                </a:cubicBezTo>
                <a:cubicBezTo>
                  <a:pt x="2320" y="21558"/>
                  <a:pt x="2326" y="21561"/>
                  <a:pt x="2332" y="21561"/>
                </a:cubicBezTo>
                <a:cubicBezTo>
                  <a:pt x="2349" y="21561"/>
                  <a:pt x="2360" y="21534"/>
                  <a:pt x="2371" y="21523"/>
                </a:cubicBezTo>
                <a:cubicBezTo>
                  <a:pt x="2385" y="21494"/>
                  <a:pt x="2371" y="21465"/>
                  <a:pt x="2356" y="21451"/>
                </a:cubicBezTo>
                <a:lnTo>
                  <a:pt x="2313" y="21437"/>
                </a:lnTo>
                <a:cubicBezTo>
                  <a:pt x="2285" y="21393"/>
                  <a:pt x="2299" y="21350"/>
                  <a:pt x="2328" y="21350"/>
                </a:cubicBezTo>
                <a:lnTo>
                  <a:pt x="2371" y="21336"/>
                </a:lnTo>
                <a:cubicBezTo>
                  <a:pt x="2392" y="21336"/>
                  <a:pt x="2413" y="21306"/>
                  <a:pt x="2433" y="21306"/>
                </a:cubicBezTo>
                <a:cubicBezTo>
                  <a:pt x="2441" y="21306"/>
                  <a:pt x="2449" y="21310"/>
                  <a:pt x="2457" y="21322"/>
                </a:cubicBezTo>
                <a:cubicBezTo>
                  <a:pt x="2461" y="21326"/>
                  <a:pt x="2466" y="21328"/>
                  <a:pt x="2470" y="21328"/>
                </a:cubicBezTo>
                <a:cubicBezTo>
                  <a:pt x="2486" y="21328"/>
                  <a:pt x="2501" y="21307"/>
                  <a:pt x="2516" y="21307"/>
                </a:cubicBezTo>
                <a:cubicBezTo>
                  <a:pt x="2525" y="21307"/>
                  <a:pt x="2534" y="21314"/>
                  <a:pt x="2543" y="21336"/>
                </a:cubicBezTo>
                <a:cubicBezTo>
                  <a:pt x="2543" y="21336"/>
                  <a:pt x="2558" y="21322"/>
                  <a:pt x="2558" y="21322"/>
                </a:cubicBezTo>
                <a:lnTo>
                  <a:pt x="2572" y="21293"/>
                </a:lnTo>
                <a:cubicBezTo>
                  <a:pt x="2575" y="21286"/>
                  <a:pt x="2579" y="21283"/>
                  <a:pt x="2582" y="21283"/>
                </a:cubicBezTo>
                <a:cubicBezTo>
                  <a:pt x="2592" y="21283"/>
                  <a:pt x="2601" y="21314"/>
                  <a:pt x="2601" y="21336"/>
                </a:cubicBezTo>
                <a:cubicBezTo>
                  <a:pt x="2601" y="21350"/>
                  <a:pt x="2601" y="21393"/>
                  <a:pt x="2586" y="21422"/>
                </a:cubicBezTo>
                <a:lnTo>
                  <a:pt x="2558" y="21437"/>
                </a:lnTo>
                <a:cubicBezTo>
                  <a:pt x="2558" y="21437"/>
                  <a:pt x="2529" y="21422"/>
                  <a:pt x="2514" y="21408"/>
                </a:cubicBezTo>
                <a:lnTo>
                  <a:pt x="2457" y="21379"/>
                </a:lnTo>
                <a:cubicBezTo>
                  <a:pt x="2443" y="21379"/>
                  <a:pt x="2414" y="21393"/>
                  <a:pt x="2414" y="21408"/>
                </a:cubicBezTo>
                <a:cubicBezTo>
                  <a:pt x="2399" y="21422"/>
                  <a:pt x="2414" y="21451"/>
                  <a:pt x="2428" y="21465"/>
                </a:cubicBezTo>
                <a:cubicBezTo>
                  <a:pt x="2428" y="21484"/>
                  <a:pt x="2430" y="21491"/>
                  <a:pt x="2432" y="21491"/>
                </a:cubicBezTo>
                <a:cubicBezTo>
                  <a:pt x="2438" y="21491"/>
                  <a:pt x="2447" y="21465"/>
                  <a:pt x="2457" y="21465"/>
                </a:cubicBezTo>
                <a:cubicBezTo>
                  <a:pt x="2466" y="21460"/>
                  <a:pt x="2473" y="21457"/>
                  <a:pt x="2480" y="21457"/>
                </a:cubicBezTo>
                <a:cubicBezTo>
                  <a:pt x="2506" y="21457"/>
                  <a:pt x="2520" y="21494"/>
                  <a:pt x="2543" y="21494"/>
                </a:cubicBezTo>
                <a:lnTo>
                  <a:pt x="2558" y="21494"/>
                </a:lnTo>
                <a:cubicBezTo>
                  <a:pt x="2566" y="21512"/>
                  <a:pt x="2575" y="21524"/>
                  <a:pt x="2581" y="21524"/>
                </a:cubicBezTo>
                <a:cubicBezTo>
                  <a:pt x="2584" y="21524"/>
                  <a:pt x="2586" y="21519"/>
                  <a:pt x="2586" y="21508"/>
                </a:cubicBezTo>
                <a:lnTo>
                  <a:pt x="2601" y="21494"/>
                </a:lnTo>
                <a:lnTo>
                  <a:pt x="2658" y="21465"/>
                </a:lnTo>
                <a:cubicBezTo>
                  <a:pt x="2658" y="21405"/>
                  <a:pt x="2668" y="21376"/>
                  <a:pt x="2688" y="21376"/>
                </a:cubicBezTo>
                <a:cubicBezTo>
                  <a:pt x="2692" y="21376"/>
                  <a:pt x="2696" y="21377"/>
                  <a:pt x="2701" y="21379"/>
                </a:cubicBezTo>
                <a:lnTo>
                  <a:pt x="2701" y="21393"/>
                </a:lnTo>
                <a:lnTo>
                  <a:pt x="2687" y="21422"/>
                </a:lnTo>
                <a:cubicBezTo>
                  <a:pt x="2672" y="21465"/>
                  <a:pt x="2687" y="21480"/>
                  <a:pt x="2716" y="21480"/>
                </a:cubicBezTo>
                <a:lnTo>
                  <a:pt x="2744" y="21451"/>
                </a:lnTo>
                <a:cubicBezTo>
                  <a:pt x="2751" y="21444"/>
                  <a:pt x="2766" y="21440"/>
                  <a:pt x="2778" y="21440"/>
                </a:cubicBezTo>
                <a:cubicBezTo>
                  <a:pt x="2791" y="21440"/>
                  <a:pt x="2802" y="21444"/>
                  <a:pt x="2802" y="21451"/>
                </a:cubicBezTo>
                <a:cubicBezTo>
                  <a:pt x="2831" y="21480"/>
                  <a:pt x="2816" y="21494"/>
                  <a:pt x="2787" y="21494"/>
                </a:cubicBezTo>
                <a:lnTo>
                  <a:pt x="2773" y="21494"/>
                </a:lnTo>
                <a:cubicBezTo>
                  <a:pt x="2773" y="21523"/>
                  <a:pt x="2759" y="21566"/>
                  <a:pt x="2759" y="21580"/>
                </a:cubicBezTo>
                <a:lnTo>
                  <a:pt x="2744" y="21580"/>
                </a:lnTo>
                <a:cubicBezTo>
                  <a:pt x="2716" y="21595"/>
                  <a:pt x="2716" y="21623"/>
                  <a:pt x="2730" y="21638"/>
                </a:cubicBezTo>
                <a:lnTo>
                  <a:pt x="2744" y="21652"/>
                </a:lnTo>
                <a:cubicBezTo>
                  <a:pt x="2773" y="21652"/>
                  <a:pt x="2787" y="21580"/>
                  <a:pt x="2787" y="21566"/>
                </a:cubicBezTo>
                <a:cubicBezTo>
                  <a:pt x="2787" y="21552"/>
                  <a:pt x="2831" y="21494"/>
                  <a:pt x="2888" y="21465"/>
                </a:cubicBezTo>
                <a:lnTo>
                  <a:pt x="2931" y="21422"/>
                </a:lnTo>
                <a:cubicBezTo>
                  <a:pt x="2931" y="21408"/>
                  <a:pt x="2960" y="21408"/>
                  <a:pt x="2960" y="21408"/>
                </a:cubicBezTo>
                <a:lnTo>
                  <a:pt x="2974" y="21422"/>
                </a:lnTo>
                <a:cubicBezTo>
                  <a:pt x="2977" y="21428"/>
                  <a:pt x="2982" y="21430"/>
                  <a:pt x="2987" y="21430"/>
                </a:cubicBezTo>
                <a:cubicBezTo>
                  <a:pt x="3010" y="21430"/>
                  <a:pt x="3052" y="21393"/>
                  <a:pt x="3075" y="21393"/>
                </a:cubicBezTo>
                <a:cubicBezTo>
                  <a:pt x="3103" y="21408"/>
                  <a:pt x="3147" y="21451"/>
                  <a:pt x="3147" y="21465"/>
                </a:cubicBezTo>
                <a:cubicBezTo>
                  <a:pt x="3147" y="21480"/>
                  <a:pt x="3147" y="21494"/>
                  <a:pt x="3147" y="21494"/>
                </a:cubicBezTo>
                <a:cubicBezTo>
                  <a:pt x="3161" y="21494"/>
                  <a:pt x="3161" y="21451"/>
                  <a:pt x="3161" y="21437"/>
                </a:cubicBezTo>
                <a:cubicBezTo>
                  <a:pt x="3161" y="21431"/>
                  <a:pt x="3166" y="21427"/>
                  <a:pt x="3173" y="21427"/>
                </a:cubicBezTo>
                <a:cubicBezTo>
                  <a:pt x="3182" y="21427"/>
                  <a:pt x="3196" y="21434"/>
                  <a:pt x="3204" y="21451"/>
                </a:cubicBezTo>
                <a:lnTo>
                  <a:pt x="3233" y="21465"/>
                </a:lnTo>
                <a:lnTo>
                  <a:pt x="3247" y="21465"/>
                </a:lnTo>
                <a:cubicBezTo>
                  <a:pt x="3263" y="21460"/>
                  <a:pt x="3273" y="21457"/>
                  <a:pt x="3278" y="21457"/>
                </a:cubicBezTo>
                <a:cubicBezTo>
                  <a:pt x="3286" y="21457"/>
                  <a:pt x="3280" y="21467"/>
                  <a:pt x="3262" y="21494"/>
                </a:cubicBezTo>
                <a:lnTo>
                  <a:pt x="3247" y="21523"/>
                </a:lnTo>
                <a:lnTo>
                  <a:pt x="3247" y="21552"/>
                </a:lnTo>
                <a:cubicBezTo>
                  <a:pt x="3247" y="21580"/>
                  <a:pt x="3218" y="21609"/>
                  <a:pt x="3190" y="21609"/>
                </a:cubicBezTo>
                <a:lnTo>
                  <a:pt x="3190" y="21552"/>
                </a:lnTo>
                <a:cubicBezTo>
                  <a:pt x="3204" y="21537"/>
                  <a:pt x="3190" y="21523"/>
                  <a:pt x="3190" y="21523"/>
                </a:cubicBezTo>
                <a:lnTo>
                  <a:pt x="3175" y="21523"/>
                </a:lnTo>
                <a:cubicBezTo>
                  <a:pt x="3161" y="21537"/>
                  <a:pt x="3147" y="21566"/>
                  <a:pt x="3132" y="21580"/>
                </a:cubicBezTo>
                <a:lnTo>
                  <a:pt x="3118" y="21595"/>
                </a:lnTo>
                <a:cubicBezTo>
                  <a:pt x="3103" y="21580"/>
                  <a:pt x="3089" y="21523"/>
                  <a:pt x="3089" y="21508"/>
                </a:cubicBezTo>
                <a:cubicBezTo>
                  <a:pt x="3089" y="21480"/>
                  <a:pt x="3046" y="21465"/>
                  <a:pt x="3046" y="21465"/>
                </a:cubicBezTo>
                <a:cubicBezTo>
                  <a:pt x="3032" y="21465"/>
                  <a:pt x="3032" y="21494"/>
                  <a:pt x="3046" y="21494"/>
                </a:cubicBezTo>
                <a:cubicBezTo>
                  <a:pt x="3046" y="21494"/>
                  <a:pt x="3060" y="21537"/>
                  <a:pt x="3075" y="21595"/>
                </a:cubicBezTo>
                <a:lnTo>
                  <a:pt x="3089" y="21638"/>
                </a:lnTo>
                <a:lnTo>
                  <a:pt x="3089" y="21652"/>
                </a:lnTo>
                <a:cubicBezTo>
                  <a:pt x="3081" y="21656"/>
                  <a:pt x="3071" y="21658"/>
                  <a:pt x="3060" y="21658"/>
                </a:cubicBezTo>
                <a:cubicBezTo>
                  <a:pt x="3034" y="21658"/>
                  <a:pt x="3000" y="21648"/>
                  <a:pt x="2960" y="21638"/>
                </a:cubicBezTo>
                <a:lnTo>
                  <a:pt x="2931" y="21580"/>
                </a:lnTo>
                <a:cubicBezTo>
                  <a:pt x="2922" y="21562"/>
                  <a:pt x="2913" y="21550"/>
                  <a:pt x="2904" y="21550"/>
                </a:cubicBezTo>
                <a:cubicBezTo>
                  <a:pt x="2899" y="21550"/>
                  <a:pt x="2893" y="21555"/>
                  <a:pt x="2888" y="21566"/>
                </a:cubicBezTo>
                <a:cubicBezTo>
                  <a:pt x="2888" y="21580"/>
                  <a:pt x="2888" y="21609"/>
                  <a:pt x="2902" y="21623"/>
                </a:cubicBezTo>
                <a:lnTo>
                  <a:pt x="2902" y="21638"/>
                </a:lnTo>
                <a:cubicBezTo>
                  <a:pt x="2917" y="21652"/>
                  <a:pt x="2902" y="21695"/>
                  <a:pt x="2888" y="21710"/>
                </a:cubicBezTo>
                <a:cubicBezTo>
                  <a:pt x="2888" y="21724"/>
                  <a:pt x="2960" y="21753"/>
                  <a:pt x="2989" y="21767"/>
                </a:cubicBezTo>
                <a:cubicBezTo>
                  <a:pt x="3017" y="21767"/>
                  <a:pt x="3017" y="21767"/>
                  <a:pt x="3017" y="21738"/>
                </a:cubicBezTo>
                <a:lnTo>
                  <a:pt x="2989" y="21738"/>
                </a:lnTo>
                <a:cubicBezTo>
                  <a:pt x="2974" y="21724"/>
                  <a:pt x="2989" y="21681"/>
                  <a:pt x="3003" y="21681"/>
                </a:cubicBezTo>
                <a:lnTo>
                  <a:pt x="3017" y="21695"/>
                </a:lnTo>
                <a:cubicBezTo>
                  <a:pt x="3046" y="21724"/>
                  <a:pt x="3089" y="21753"/>
                  <a:pt x="3118" y="21796"/>
                </a:cubicBezTo>
                <a:cubicBezTo>
                  <a:pt x="3124" y="21802"/>
                  <a:pt x="3132" y="21805"/>
                  <a:pt x="3140" y="21805"/>
                </a:cubicBezTo>
                <a:cubicBezTo>
                  <a:pt x="3151" y="21805"/>
                  <a:pt x="3161" y="21798"/>
                  <a:pt x="3161" y="21781"/>
                </a:cubicBezTo>
                <a:cubicBezTo>
                  <a:pt x="3161" y="21738"/>
                  <a:pt x="3175" y="21753"/>
                  <a:pt x="3190" y="21738"/>
                </a:cubicBezTo>
                <a:cubicBezTo>
                  <a:pt x="3204" y="21724"/>
                  <a:pt x="3204" y="21695"/>
                  <a:pt x="3204" y="21681"/>
                </a:cubicBezTo>
                <a:cubicBezTo>
                  <a:pt x="3190" y="21666"/>
                  <a:pt x="3233" y="21652"/>
                  <a:pt x="3247" y="21652"/>
                </a:cubicBezTo>
                <a:cubicBezTo>
                  <a:pt x="3262" y="21652"/>
                  <a:pt x="3276" y="21724"/>
                  <a:pt x="3262" y="21738"/>
                </a:cubicBezTo>
                <a:cubicBezTo>
                  <a:pt x="3247" y="21753"/>
                  <a:pt x="3276" y="21781"/>
                  <a:pt x="3305" y="21781"/>
                </a:cubicBezTo>
                <a:cubicBezTo>
                  <a:pt x="3307" y="21783"/>
                  <a:pt x="3309" y="21784"/>
                  <a:pt x="3311" y="21784"/>
                </a:cubicBezTo>
                <a:cubicBezTo>
                  <a:pt x="3322" y="21784"/>
                  <a:pt x="3331" y="21751"/>
                  <a:pt x="3319" y="21738"/>
                </a:cubicBezTo>
                <a:cubicBezTo>
                  <a:pt x="3319" y="21724"/>
                  <a:pt x="3319" y="21681"/>
                  <a:pt x="3333" y="21623"/>
                </a:cubicBezTo>
                <a:lnTo>
                  <a:pt x="3305" y="21595"/>
                </a:lnTo>
                <a:cubicBezTo>
                  <a:pt x="3290" y="21595"/>
                  <a:pt x="3305" y="21566"/>
                  <a:pt x="3319" y="21552"/>
                </a:cubicBezTo>
                <a:lnTo>
                  <a:pt x="3333" y="21537"/>
                </a:lnTo>
                <a:cubicBezTo>
                  <a:pt x="3348" y="21523"/>
                  <a:pt x="3362" y="21508"/>
                  <a:pt x="3348" y="21494"/>
                </a:cubicBezTo>
                <a:lnTo>
                  <a:pt x="3333" y="21494"/>
                </a:lnTo>
                <a:cubicBezTo>
                  <a:pt x="3319" y="21480"/>
                  <a:pt x="3376" y="21437"/>
                  <a:pt x="3391" y="21422"/>
                </a:cubicBezTo>
                <a:cubicBezTo>
                  <a:pt x="3391" y="21393"/>
                  <a:pt x="3405" y="21365"/>
                  <a:pt x="3420" y="21350"/>
                </a:cubicBezTo>
                <a:cubicBezTo>
                  <a:pt x="3420" y="21349"/>
                  <a:pt x="3420" y="21348"/>
                  <a:pt x="3420" y="21348"/>
                </a:cubicBezTo>
                <a:cubicBezTo>
                  <a:pt x="3423" y="21348"/>
                  <a:pt x="3434" y="21395"/>
                  <a:pt x="3434" y="21408"/>
                </a:cubicBezTo>
                <a:cubicBezTo>
                  <a:pt x="3434" y="21408"/>
                  <a:pt x="3476" y="21440"/>
                  <a:pt x="3497" y="21440"/>
                </a:cubicBezTo>
                <a:cubicBezTo>
                  <a:pt x="3501" y="21440"/>
                  <a:pt x="3504" y="21439"/>
                  <a:pt x="3506" y="21437"/>
                </a:cubicBezTo>
                <a:cubicBezTo>
                  <a:pt x="3520" y="21437"/>
                  <a:pt x="3563" y="21422"/>
                  <a:pt x="3606" y="21408"/>
                </a:cubicBezTo>
                <a:lnTo>
                  <a:pt x="3649" y="21408"/>
                </a:lnTo>
                <a:cubicBezTo>
                  <a:pt x="3664" y="21393"/>
                  <a:pt x="3664" y="21365"/>
                  <a:pt x="3664" y="21365"/>
                </a:cubicBezTo>
                <a:cubicBezTo>
                  <a:pt x="3678" y="21350"/>
                  <a:pt x="3693" y="21350"/>
                  <a:pt x="3707" y="21350"/>
                </a:cubicBezTo>
                <a:cubicBezTo>
                  <a:pt x="3721" y="21365"/>
                  <a:pt x="3736" y="21393"/>
                  <a:pt x="3764" y="21408"/>
                </a:cubicBezTo>
                <a:lnTo>
                  <a:pt x="3793" y="21422"/>
                </a:lnTo>
                <a:cubicBezTo>
                  <a:pt x="3807" y="21379"/>
                  <a:pt x="3822" y="21350"/>
                  <a:pt x="3822" y="21350"/>
                </a:cubicBezTo>
                <a:cubicBezTo>
                  <a:pt x="3847" y="21367"/>
                  <a:pt x="3872" y="21374"/>
                  <a:pt x="3895" y="21374"/>
                </a:cubicBezTo>
                <a:cubicBezTo>
                  <a:pt x="3911" y="21374"/>
                  <a:pt x="3925" y="21371"/>
                  <a:pt x="3937" y="21365"/>
                </a:cubicBezTo>
                <a:lnTo>
                  <a:pt x="3966" y="21336"/>
                </a:lnTo>
                <a:cubicBezTo>
                  <a:pt x="3966" y="21365"/>
                  <a:pt x="3994" y="21408"/>
                  <a:pt x="4009" y="21422"/>
                </a:cubicBezTo>
                <a:cubicBezTo>
                  <a:pt x="4009" y="21422"/>
                  <a:pt x="4055" y="21385"/>
                  <a:pt x="4088" y="21385"/>
                </a:cubicBezTo>
                <a:cubicBezTo>
                  <a:pt x="4096" y="21385"/>
                  <a:pt x="4103" y="21388"/>
                  <a:pt x="4109" y="21393"/>
                </a:cubicBezTo>
                <a:cubicBezTo>
                  <a:pt x="4115" y="21396"/>
                  <a:pt x="4119" y="21397"/>
                  <a:pt x="4121" y="21397"/>
                </a:cubicBezTo>
                <a:cubicBezTo>
                  <a:pt x="4132" y="21397"/>
                  <a:pt x="4121" y="21376"/>
                  <a:pt x="4109" y="21365"/>
                </a:cubicBezTo>
                <a:cubicBezTo>
                  <a:pt x="4095" y="21350"/>
                  <a:pt x="4109" y="21336"/>
                  <a:pt x="4138" y="21336"/>
                </a:cubicBezTo>
                <a:lnTo>
                  <a:pt x="4152" y="21350"/>
                </a:lnTo>
                <a:cubicBezTo>
                  <a:pt x="4181" y="21350"/>
                  <a:pt x="4195" y="21365"/>
                  <a:pt x="4224" y="21365"/>
                </a:cubicBezTo>
                <a:cubicBezTo>
                  <a:pt x="4228" y="21369"/>
                  <a:pt x="4234" y="21371"/>
                  <a:pt x="4239" y="21371"/>
                </a:cubicBezTo>
                <a:cubicBezTo>
                  <a:pt x="4253" y="21371"/>
                  <a:pt x="4267" y="21361"/>
                  <a:pt x="4267" y="21350"/>
                </a:cubicBezTo>
                <a:cubicBezTo>
                  <a:pt x="4267" y="21314"/>
                  <a:pt x="4278" y="21307"/>
                  <a:pt x="4291" y="21307"/>
                </a:cubicBezTo>
                <a:cubicBezTo>
                  <a:pt x="4299" y="21307"/>
                  <a:pt x="4308" y="21310"/>
                  <a:pt x="4315" y="21310"/>
                </a:cubicBezTo>
                <a:cubicBezTo>
                  <a:pt x="4319" y="21310"/>
                  <a:pt x="4322" y="21310"/>
                  <a:pt x="4325" y="21307"/>
                </a:cubicBezTo>
                <a:lnTo>
                  <a:pt x="4368" y="21293"/>
                </a:lnTo>
                <a:cubicBezTo>
                  <a:pt x="4368" y="21310"/>
                  <a:pt x="4372" y="21316"/>
                  <a:pt x="4378" y="21316"/>
                </a:cubicBezTo>
                <a:cubicBezTo>
                  <a:pt x="4388" y="21316"/>
                  <a:pt x="4402" y="21302"/>
                  <a:pt x="4411" y="21293"/>
                </a:cubicBezTo>
                <a:cubicBezTo>
                  <a:pt x="4416" y="21282"/>
                  <a:pt x="4426" y="21277"/>
                  <a:pt x="4438" y="21277"/>
                </a:cubicBezTo>
                <a:cubicBezTo>
                  <a:pt x="4456" y="21277"/>
                  <a:pt x="4479" y="21290"/>
                  <a:pt x="4497" y="21307"/>
                </a:cubicBezTo>
                <a:lnTo>
                  <a:pt x="4540" y="21322"/>
                </a:lnTo>
                <a:lnTo>
                  <a:pt x="4583" y="21322"/>
                </a:lnTo>
                <a:cubicBezTo>
                  <a:pt x="4595" y="21325"/>
                  <a:pt x="4605" y="21327"/>
                  <a:pt x="4614" y="21327"/>
                </a:cubicBezTo>
                <a:cubicBezTo>
                  <a:pt x="4639" y="21327"/>
                  <a:pt x="4651" y="21314"/>
                  <a:pt x="4641" y="21293"/>
                </a:cubicBezTo>
                <a:lnTo>
                  <a:pt x="4670" y="21279"/>
                </a:lnTo>
                <a:cubicBezTo>
                  <a:pt x="4684" y="21279"/>
                  <a:pt x="4698" y="21264"/>
                  <a:pt x="4713" y="21250"/>
                </a:cubicBezTo>
                <a:lnTo>
                  <a:pt x="4727" y="21250"/>
                </a:lnTo>
                <a:cubicBezTo>
                  <a:pt x="4728" y="21251"/>
                  <a:pt x="4729" y="21251"/>
                  <a:pt x="4731" y="21251"/>
                </a:cubicBezTo>
                <a:cubicBezTo>
                  <a:pt x="4746" y="21251"/>
                  <a:pt x="4772" y="21178"/>
                  <a:pt x="4799" y="21178"/>
                </a:cubicBezTo>
                <a:cubicBezTo>
                  <a:pt x="4828" y="21192"/>
                  <a:pt x="4871" y="21207"/>
                  <a:pt x="4885" y="21235"/>
                </a:cubicBezTo>
                <a:lnTo>
                  <a:pt x="4885" y="21250"/>
                </a:lnTo>
                <a:lnTo>
                  <a:pt x="4885" y="21279"/>
                </a:lnTo>
                <a:cubicBezTo>
                  <a:pt x="4879" y="21295"/>
                  <a:pt x="4880" y="21301"/>
                  <a:pt x="4885" y="21301"/>
                </a:cubicBezTo>
                <a:cubicBezTo>
                  <a:pt x="4891" y="21301"/>
                  <a:pt x="4905" y="21287"/>
                  <a:pt x="4914" y="21279"/>
                </a:cubicBezTo>
                <a:cubicBezTo>
                  <a:pt x="4928" y="21250"/>
                  <a:pt x="4971" y="21192"/>
                  <a:pt x="4986" y="21178"/>
                </a:cubicBezTo>
                <a:cubicBezTo>
                  <a:pt x="4986" y="21185"/>
                  <a:pt x="4986" y="21195"/>
                  <a:pt x="4986" y="21207"/>
                </a:cubicBezTo>
                <a:lnTo>
                  <a:pt x="5029" y="21221"/>
                </a:lnTo>
                <a:lnTo>
                  <a:pt x="5072" y="21235"/>
                </a:lnTo>
                <a:cubicBezTo>
                  <a:pt x="5083" y="21203"/>
                  <a:pt x="5110" y="21187"/>
                  <a:pt x="5128" y="21187"/>
                </a:cubicBezTo>
                <a:cubicBezTo>
                  <a:pt x="5135" y="21187"/>
                  <a:pt x="5140" y="21189"/>
                  <a:pt x="5144" y="21192"/>
                </a:cubicBezTo>
                <a:lnTo>
                  <a:pt x="5172" y="21221"/>
                </a:lnTo>
                <a:cubicBezTo>
                  <a:pt x="5187" y="21250"/>
                  <a:pt x="5201" y="21279"/>
                  <a:pt x="5215" y="21307"/>
                </a:cubicBezTo>
                <a:lnTo>
                  <a:pt x="5230" y="21307"/>
                </a:lnTo>
                <a:cubicBezTo>
                  <a:pt x="5244" y="21307"/>
                  <a:pt x="5244" y="21279"/>
                  <a:pt x="5244" y="21279"/>
                </a:cubicBezTo>
                <a:cubicBezTo>
                  <a:pt x="5244" y="21264"/>
                  <a:pt x="5302" y="21221"/>
                  <a:pt x="5316" y="21221"/>
                </a:cubicBezTo>
                <a:cubicBezTo>
                  <a:pt x="5326" y="21216"/>
                  <a:pt x="5337" y="21215"/>
                  <a:pt x="5347" y="21215"/>
                </a:cubicBezTo>
                <a:cubicBezTo>
                  <a:pt x="5369" y="21215"/>
                  <a:pt x="5388" y="21221"/>
                  <a:pt x="5388" y="21221"/>
                </a:cubicBezTo>
                <a:cubicBezTo>
                  <a:pt x="5402" y="21235"/>
                  <a:pt x="5417" y="21235"/>
                  <a:pt x="5445" y="21235"/>
                </a:cubicBezTo>
                <a:lnTo>
                  <a:pt x="5460" y="21221"/>
                </a:lnTo>
                <a:cubicBezTo>
                  <a:pt x="5474" y="21207"/>
                  <a:pt x="5503" y="21192"/>
                  <a:pt x="5503" y="21178"/>
                </a:cubicBezTo>
                <a:lnTo>
                  <a:pt x="5503" y="21106"/>
                </a:lnTo>
                <a:cubicBezTo>
                  <a:pt x="5546" y="21049"/>
                  <a:pt x="5575" y="21006"/>
                  <a:pt x="5560" y="21006"/>
                </a:cubicBezTo>
                <a:lnTo>
                  <a:pt x="5560" y="21006"/>
                </a:lnTo>
                <a:cubicBezTo>
                  <a:pt x="5560" y="21006"/>
                  <a:pt x="5503" y="21063"/>
                  <a:pt x="5488" y="21092"/>
                </a:cubicBezTo>
                <a:cubicBezTo>
                  <a:pt x="5485" y="21096"/>
                  <a:pt x="5480" y="21097"/>
                  <a:pt x="5475" y="21097"/>
                </a:cubicBezTo>
                <a:cubicBezTo>
                  <a:pt x="5461" y="21097"/>
                  <a:pt x="5445" y="21084"/>
                  <a:pt x="5445" y="21063"/>
                </a:cubicBezTo>
                <a:lnTo>
                  <a:pt x="5402" y="21063"/>
                </a:lnTo>
                <a:lnTo>
                  <a:pt x="5359" y="21077"/>
                </a:lnTo>
                <a:cubicBezTo>
                  <a:pt x="5374" y="21034"/>
                  <a:pt x="5388" y="20977"/>
                  <a:pt x="5388" y="20962"/>
                </a:cubicBezTo>
                <a:cubicBezTo>
                  <a:pt x="5390" y="20960"/>
                  <a:pt x="5392" y="20960"/>
                  <a:pt x="5395" y="20960"/>
                </a:cubicBezTo>
                <a:cubicBezTo>
                  <a:pt x="5410" y="20960"/>
                  <a:pt x="5433" y="20993"/>
                  <a:pt x="5445" y="21006"/>
                </a:cubicBezTo>
                <a:cubicBezTo>
                  <a:pt x="5445" y="21008"/>
                  <a:pt x="5447" y="21008"/>
                  <a:pt x="5449" y="21008"/>
                </a:cubicBezTo>
                <a:cubicBezTo>
                  <a:pt x="5465" y="21008"/>
                  <a:pt x="5521" y="20975"/>
                  <a:pt x="5546" y="20962"/>
                </a:cubicBezTo>
                <a:cubicBezTo>
                  <a:pt x="5555" y="20954"/>
                  <a:pt x="5564" y="20950"/>
                  <a:pt x="5572" y="20950"/>
                </a:cubicBezTo>
                <a:cubicBezTo>
                  <a:pt x="5590" y="20950"/>
                  <a:pt x="5603" y="20967"/>
                  <a:pt x="5603" y="20977"/>
                </a:cubicBezTo>
                <a:cubicBezTo>
                  <a:pt x="5603" y="20991"/>
                  <a:pt x="5675" y="20991"/>
                  <a:pt x="5675" y="21020"/>
                </a:cubicBezTo>
                <a:cubicBezTo>
                  <a:pt x="5690" y="21034"/>
                  <a:pt x="5690" y="21063"/>
                  <a:pt x="5661" y="21063"/>
                </a:cubicBezTo>
                <a:lnTo>
                  <a:pt x="5646" y="21063"/>
                </a:lnTo>
                <a:lnTo>
                  <a:pt x="5546" y="21106"/>
                </a:lnTo>
                <a:cubicBezTo>
                  <a:pt x="5570" y="21138"/>
                  <a:pt x="5598" y="21148"/>
                  <a:pt x="5621" y="21148"/>
                </a:cubicBezTo>
                <a:cubicBezTo>
                  <a:pt x="5639" y="21148"/>
                  <a:pt x="5654" y="21141"/>
                  <a:pt x="5661" y="21135"/>
                </a:cubicBezTo>
                <a:cubicBezTo>
                  <a:pt x="5690" y="21135"/>
                  <a:pt x="5733" y="21164"/>
                  <a:pt x="5747" y="21178"/>
                </a:cubicBezTo>
                <a:cubicBezTo>
                  <a:pt x="5747" y="21178"/>
                  <a:pt x="5761" y="21135"/>
                  <a:pt x="5776" y="21120"/>
                </a:cubicBezTo>
                <a:cubicBezTo>
                  <a:pt x="5776" y="21113"/>
                  <a:pt x="5777" y="21109"/>
                  <a:pt x="5779" y="21109"/>
                </a:cubicBezTo>
                <a:cubicBezTo>
                  <a:pt x="5783" y="21109"/>
                  <a:pt x="5794" y="21136"/>
                  <a:pt x="5805" y="21178"/>
                </a:cubicBezTo>
                <a:lnTo>
                  <a:pt x="5819" y="21221"/>
                </a:lnTo>
                <a:cubicBezTo>
                  <a:pt x="5819" y="21235"/>
                  <a:pt x="5833" y="21250"/>
                  <a:pt x="5848" y="21250"/>
                </a:cubicBezTo>
                <a:cubicBezTo>
                  <a:pt x="5876" y="21235"/>
                  <a:pt x="5848" y="21221"/>
                  <a:pt x="5833" y="21207"/>
                </a:cubicBezTo>
                <a:cubicBezTo>
                  <a:pt x="5833" y="21192"/>
                  <a:pt x="5833" y="21164"/>
                  <a:pt x="5862" y="21164"/>
                </a:cubicBezTo>
                <a:cubicBezTo>
                  <a:pt x="5864" y="21162"/>
                  <a:pt x="5865" y="21161"/>
                  <a:pt x="5866" y="21161"/>
                </a:cubicBezTo>
                <a:cubicBezTo>
                  <a:pt x="5873" y="21161"/>
                  <a:pt x="5877" y="21180"/>
                  <a:pt x="5887" y="21180"/>
                </a:cubicBezTo>
                <a:cubicBezTo>
                  <a:pt x="5891" y="21180"/>
                  <a:pt x="5897" y="21176"/>
                  <a:pt x="5905" y="21164"/>
                </a:cubicBezTo>
                <a:cubicBezTo>
                  <a:pt x="5912" y="21156"/>
                  <a:pt x="5927" y="21153"/>
                  <a:pt x="5943" y="21153"/>
                </a:cubicBezTo>
                <a:cubicBezTo>
                  <a:pt x="5959" y="21153"/>
                  <a:pt x="5977" y="21156"/>
                  <a:pt x="5991" y="21164"/>
                </a:cubicBezTo>
                <a:cubicBezTo>
                  <a:pt x="5998" y="21171"/>
                  <a:pt x="6002" y="21174"/>
                  <a:pt x="6007" y="21174"/>
                </a:cubicBezTo>
                <a:cubicBezTo>
                  <a:pt x="6013" y="21174"/>
                  <a:pt x="6020" y="21171"/>
                  <a:pt x="6034" y="21164"/>
                </a:cubicBezTo>
                <a:cubicBezTo>
                  <a:pt x="6042" y="21156"/>
                  <a:pt x="6056" y="21153"/>
                  <a:pt x="6072" y="21153"/>
                </a:cubicBezTo>
                <a:cubicBezTo>
                  <a:pt x="6088" y="21153"/>
                  <a:pt x="6106" y="21156"/>
                  <a:pt x="6121" y="21164"/>
                </a:cubicBezTo>
                <a:cubicBezTo>
                  <a:pt x="6124" y="21165"/>
                  <a:pt x="6127" y="21166"/>
                  <a:pt x="6130" y="21166"/>
                </a:cubicBezTo>
                <a:cubicBezTo>
                  <a:pt x="6150" y="21166"/>
                  <a:pt x="6170" y="21141"/>
                  <a:pt x="6189" y="21141"/>
                </a:cubicBezTo>
                <a:cubicBezTo>
                  <a:pt x="6195" y="21141"/>
                  <a:pt x="6201" y="21143"/>
                  <a:pt x="6207" y="21149"/>
                </a:cubicBezTo>
                <a:lnTo>
                  <a:pt x="6221" y="21164"/>
                </a:lnTo>
                <a:cubicBezTo>
                  <a:pt x="6250" y="21164"/>
                  <a:pt x="6279" y="21149"/>
                  <a:pt x="6293" y="21135"/>
                </a:cubicBezTo>
                <a:cubicBezTo>
                  <a:pt x="6305" y="21123"/>
                  <a:pt x="6316" y="21102"/>
                  <a:pt x="6320" y="21102"/>
                </a:cubicBezTo>
                <a:cubicBezTo>
                  <a:pt x="6321" y="21102"/>
                  <a:pt x="6322" y="21103"/>
                  <a:pt x="6322" y="21106"/>
                </a:cubicBezTo>
                <a:lnTo>
                  <a:pt x="6365" y="21120"/>
                </a:lnTo>
                <a:cubicBezTo>
                  <a:pt x="6373" y="21125"/>
                  <a:pt x="6383" y="21126"/>
                  <a:pt x="6392" y="21126"/>
                </a:cubicBezTo>
                <a:cubicBezTo>
                  <a:pt x="6415" y="21126"/>
                  <a:pt x="6437" y="21116"/>
                  <a:pt x="6437" y="21106"/>
                </a:cubicBezTo>
                <a:cubicBezTo>
                  <a:pt x="6437" y="21102"/>
                  <a:pt x="6439" y="21100"/>
                  <a:pt x="6442" y="21100"/>
                </a:cubicBezTo>
                <a:cubicBezTo>
                  <a:pt x="6452" y="21100"/>
                  <a:pt x="6473" y="21114"/>
                  <a:pt x="6494" y="21135"/>
                </a:cubicBezTo>
                <a:lnTo>
                  <a:pt x="6509" y="21149"/>
                </a:lnTo>
                <a:lnTo>
                  <a:pt x="6523" y="21164"/>
                </a:lnTo>
                <a:cubicBezTo>
                  <a:pt x="6523" y="21164"/>
                  <a:pt x="6537" y="21135"/>
                  <a:pt x="6537" y="21120"/>
                </a:cubicBezTo>
                <a:lnTo>
                  <a:pt x="6537" y="21106"/>
                </a:lnTo>
                <a:cubicBezTo>
                  <a:pt x="6537" y="21106"/>
                  <a:pt x="6537" y="21092"/>
                  <a:pt x="6537" y="21092"/>
                </a:cubicBezTo>
                <a:cubicBezTo>
                  <a:pt x="6537" y="21092"/>
                  <a:pt x="6537" y="21077"/>
                  <a:pt x="6537" y="21077"/>
                </a:cubicBezTo>
                <a:cubicBezTo>
                  <a:pt x="6537" y="21063"/>
                  <a:pt x="6552" y="21063"/>
                  <a:pt x="6552" y="21063"/>
                </a:cubicBezTo>
                <a:lnTo>
                  <a:pt x="6580" y="21120"/>
                </a:lnTo>
                <a:cubicBezTo>
                  <a:pt x="6609" y="21178"/>
                  <a:pt x="6609" y="21221"/>
                  <a:pt x="6580" y="21221"/>
                </a:cubicBezTo>
                <a:lnTo>
                  <a:pt x="6566" y="21221"/>
                </a:lnTo>
                <a:cubicBezTo>
                  <a:pt x="6566" y="21221"/>
                  <a:pt x="6552" y="21235"/>
                  <a:pt x="6552" y="21250"/>
                </a:cubicBezTo>
                <a:cubicBezTo>
                  <a:pt x="6552" y="21293"/>
                  <a:pt x="6566" y="21279"/>
                  <a:pt x="6580" y="21293"/>
                </a:cubicBezTo>
                <a:lnTo>
                  <a:pt x="6595" y="21293"/>
                </a:lnTo>
                <a:cubicBezTo>
                  <a:pt x="6609" y="21293"/>
                  <a:pt x="6638" y="21279"/>
                  <a:pt x="6652" y="21250"/>
                </a:cubicBezTo>
                <a:lnTo>
                  <a:pt x="6681" y="21279"/>
                </a:lnTo>
                <a:cubicBezTo>
                  <a:pt x="6681" y="21279"/>
                  <a:pt x="6695" y="21279"/>
                  <a:pt x="6710" y="21264"/>
                </a:cubicBezTo>
                <a:cubicBezTo>
                  <a:pt x="6710" y="21264"/>
                  <a:pt x="6710" y="21250"/>
                  <a:pt x="6710" y="21235"/>
                </a:cubicBezTo>
                <a:cubicBezTo>
                  <a:pt x="6695" y="21221"/>
                  <a:pt x="6695" y="21207"/>
                  <a:pt x="6681" y="21192"/>
                </a:cubicBezTo>
                <a:cubicBezTo>
                  <a:pt x="6667" y="21178"/>
                  <a:pt x="6623" y="21192"/>
                  <a:pt x="6638" y="21149"/>
                </a:cubicBezTo>
                <a:lnTo>
                  <a:pt x="6652" y="21120"/>
                </a:lnTo>
                <a:cubicBezTo>
                  <a:pt x="6656" y="21114"/>
                  <a:pt x="6660" y="21111"/>
                  <a:pt x="6664" y="21111"/>
                </a:cubicBezTo>
                <a:cubicBezTo>
                  <a:pt x="6679" y="21111"/>
                  <a:pt x="6699" y="21142"/>
                  <a:pt x="6710" y="21164"/>
                </a:cubicBezTo>
                <a:cubicBezTo>
                  <a:pt x="6714" y="21171"/>
                  <a:pt x="6720" y="21175"/>
                  <a:pt x="6730" y="21175"/>
                </a:cubicBezTo>
                <a:cubicBezTo>
                  <a:pt x="6755" y="21175"/>
                  <a:pt x="6797" y="21148"/>
                  <a:pt x="6839" y="21106"/>
                </a:cubicBezTo>
                <a:lnTo>
                  <a:pt x="6896" y="21092"/>
                </a:lnTo>
                <a:lnTo>
                  <a:pt x="6968" y="21092"/>
                </a:lnTo>
                <a:cubicBezTo>
                  <a:pt x="6983" y="21006"/>
                  <a:pt x="6968" y="20905"/>
                  <a:pt x="6968" y="20891"/>
                </a:cubicBezTo>
                <a:cubicBezTo>
                  <a:pt x="6968" y="20876"/>
                  <a:pt x="6997" y="20862"/>
                  <a:pt x="7026" y="20848"/>
                </a:cubicBezTo>
                <a:lnTo>
                  <a:pt x="7040" y="20891"/>
                </a:lnTo>
                <a:cubicBezTo>
                  <a:pt x="7054" y="20891"/>
                  <a:pt x="7040" y="20919"/>
                  <a:pt x="7040" y="20934"/>
                </a:cubicBezTo>
                <a:cubicBezTo>
                  <a:pt x="7040" y="20948"/>
                  <a:pt x="7040" y="20977"/>
                  <a:pt x="7040" y="21006"/>
                </a:cubicBezTo>
                <a:cubicBezTo>
                  <a:pt x="7040" y="21020"/>
                  <a:pt x="7054" y="21034"/>
                  <a:pt x="7054" y="21049"/>
                </a:cubicBezTo>
                <a:cubicBezTo>
                  <a:pt x="7054" y="21063"/>
                  <a:pt x="7040" y="21063"/>
                  <a:pt x="7040" y="21063"/>
                </a:cubicBezTo>
                <a:lnTo>
                  <a:pt x="7011" y="21077"/>
                </a:lnTo>
                <a:cubicBezTo>
                  <a:pt x="6997" y="21106"/>
                  <a:pt x="6997" y="21164"/>
                  <a:pt x="7011" y="21192"/>
                </a:cubicBezTo>
                <a:cubicBezTo>
                  <a:pt x="7011" y="21195"/>
                  <a:pt x="7012" y="21196"/>
                  <a:pt x="7014" y="21196"/>
                </a:cubicBezTo>
                <a:cubicBezTo>
                  <a:pt x="7021" y="21196"/>
                  <a:pt x="7043" y="21168"/>
                  <a:pt x="7054" y="21120"/>
                </a:cubicBezTo>
                <a:lnTo>
                  <a:pt x="7083" y="21106"/>
                </a:lnTo>
                <a:cubicBezTo>
                  <a:pt x="7085" y="21105"/>
                  <a:pt x="7086" y="21104"/>
                  <a:pt x="7087" y="21104"/>
                </a:cubicBezTo>
                <a:cubicBezTo>
                  <a:pt x="7095" y="21104"/>
                  <a:pt x="7103" y="21124"/>
                  <a:pt x="7111" y="21124"/>
                </a:cubicBezTo>
                <a:cubicBezTo>
                  <a:pt x="7116" y="21124"/>
                  <a:pt x="7121" y="21117"/>
                  <a:pt x="7126" y="21092"/>
                </a:cubicBezTo>
                <a:cubicBezTo>
                  <a:pt x="7126" y="21063"/>
                  <a:pt x="7155" y="21049"/>
                  <a:pt x="7169" y="21020"/>
                </a:cubicBezTo>
                <a:cubicBezTo>
                  <a:pt x="7178" y="21012"/>
                  <a:pt x="7186" y="21003"/>
                  <a:pt x="7194" y="21003"/>
                </a:cubicBezTo>
                <a:cubicBezTo>
                  <a:pt x="7200" y="21003"/>
                  <a:pt x="7206" y="21008"/>
                  <a:pt x="7213" y="21020"/>
                </a:cubicBezTo>
                <a:cubicBezTo>
                  <a:pt x="7213" y="21034"/>
                  <a:pt x="7213" y="21049"/>
                  <a:pt x="7198" y="21077"/>
                </a:cubicBezTo>
                <a:cubicBezTo>
                  <a:pt x="7198" y="21092"/>
                  <a:pt x="7241" y="21092"/>
                  <a:pt x="7241" y="21092"/>
                </a:cubicBezTo>
                <a:cubicBezTo>
                  <a:pt x="7256" y="21092"/>
                  <a:pt x="7299" y="21006"/>
                  <a:pt x="7313" y="20991"/>
                </a:cubicBezTo>
                <a:cubicBezTo>
                  <a:pt x="7317" y="20987"/>
                  <a:pt x="7322" y="20986"/>
                  <a:pt x="7327" y="20986"/>
                </a:cubicBezTo>
                <a:cubicBezTo>
                  <a:pt x="7342" y="20986"/>
                  <a:pt x="7360" y="20999"/>
                  <a:pt x="7371" y="21020"/>
                </a:cubicBezTo>
                <a:lnTo>
                  <a:pt x="7385" y="21034"/>
                </a:lnTo>
                <a:cubicBezTo>
                  <a:pt x="7385" y="21049"/>
                  <a:pt x="7399" y="21063"/>
                  <a:pt x="7414" y="21063"/>
                </a:cubicBezTo>
                <a:cubicBezTo>
                  <a:pt x="7428" y="21049"/>
                  <a:pt x="7428" y="21034"/>
                  <a:pt x="7414" y="21006"/>
                </a:cubicBezTo>
                <a:cubicBezTo>
                  <a:pt x="7399" y="20991"/>
                  <a:pt x="7399" y="20962"/>
                  <a:pt x="7414" y="20948"/>
                </a:cubicBezTo>
                <a:cubicBezTo>
                  <a:pt x="7428" y="20948"/>
                  <a:pt x="7442" y="20962"/>
                  <a:pt x="7457" y="20977"/>
                </a:cubicBezTo>
                <a:lnTo>
                  <a:pt x="7471" y="20991"/>
                </a:lnTo>
                <a:cubicBezTo>
                  <a:pt x="7471" y="21020"/>
                  <a:pt x="7471" y="21049"/>
                  <a:pt x="7485" y="21049"/>
                </a:cubicBezTo>
                <a:cubicBezTo>
                  <a:pt x="7485" y="21063"/>
                  <a:pt x="7514" y="21077"/>
                  <a:pt x="7557" y="21106"/>
                </a:cubicBezTo>
                <a:lnTo>
                  <a:pt x="7586" y="21120"/>
                </a:lnTo>
                <a:lnTo>
                  <a:pt x="7629" y="21135"/>
                </a:lnTo>
                <a:cubicBezTo>
                  <a:pt x="7658" y="21106"/>
                  <a:pt x="7658" y="21063"/>
                  <a:pt x="7644" y="21049"/>
                </a:cubicBezTo>
                <a:cubicBezTo>
                  <a:pt x="7644" y="21049"/>
                  <a:pt x="7629" y="20991"/>
                  <a:pt x="7644" y="20977"/>
                </a:cubicBezTo>
                <a:cubicBezTo>
                  <a:pt x="7646" y="20974"/>
                  <a:pt x="7649" y="20973"/>
                  <a:pt x="7653" y="20973"/>
                </a:cubicBezTo>
                <a:cubicBezTo>
                  <a:pt x="7668" y="20973"/>
                  <a:pt x="7689" y="20996"/>
                  <a:pt x="7701" y="21020"/>
                </a:cubicBezTo>
                <a:cubicBezTo>
                  <a:pt x="7701" y="21024"/>
                  <a:pt x="7702" y="21026"/>
                  <a:pt x="7704" y="21026"/>
                </a:cubicBezTo>
                <a:cubicBezTo>
                  <a:pt x="7709" y="21026"/>
                  <a:pt x="7719" y="21012"/>
                  <a:pt x="7730" y="20991"/>
                </a:cubicBezTo>
                <a:lnTo>
                  <a:pt x="7744" y="20977"/>
                </a:lnTo>
                <a:lnTo>
                  <a:pt x="7773" y="20962"/>
                </a:lnTo>
                <a:cubicBezTo>
                  <a:pt x="7773" y="21006"/>
                  <a:pt x="7830" y="21106"/>
                  <a:pt x="7859" y="21120"/>
                </a:cubicBezTo>
                <a:cubicBezTo>
                  <a:pt x="7888" y="21120"/>
                  <a:pt x="7917" y="21006"/>
                  <a:pt x="7902" y="20962"/>
                </a:cubicBezTo>
                <a:cubicBezTo>
                  <a:pt x="7902" y="20942"/>
                  <a:pt x="7905" y="20932"/>
                  <a:pt x="7911" y="20932"/>
                </a:cubicBezTo>
                <a:cubicBezTo>
                  <a:pt x="7919" y="20932"/>
                  <a:pt x="7930" y="20946"/>
                  <a:pt x="7945" y="20977"/>
                </a:cubicBezTo>
                <a:lnTo>
                  <a:pt x="7988" y="20977"/>
                </a:lnTo>
                <a:lnTo>
                  <a:pt x="8031" y="20991"/>
                </a:lnTo>
                <a:cubicBezTo>
                  <a:pt x="8060" y="20977"/>
                  <a:pt x="8118" y="20962"/>
                  <a:pt x="8146" y="20934"/>
                </a:cubicBezTo>
                <a:lnTo>
                  <a:pt x="8161" y="20948"/>
                </a:lnTo>
                <a:cubicBezTo>
                  <a:pt x="8174" y="20961"/>
                  <a:pt x="8184" y="20966"/>
                  <a:pt x="8193" y="20966"/>
                </a:cubicBezTo>
                <a:cubicBezTo>
                  <a:pt x="8213" y="20966"/>
                  <a:pt x="8223" y="20939"/>
                  <a:pt x="8233" y="20919"/>
                </a:cubicBezTo>
                <a:cubicBezTo>
                  <a:pt x="8247" y="20919"/>
                  <a:pt x="8261" y="20934"/>
                  <a:pt x="8261" y="20948"/>
                </a:cubicBezTo>
                <a:lnTo>
                  <a:pt x="8290" y="20948"/>
                </a:lnTo>
                <a:cubicBezTo>
                  <a:pt x="8290" y="20934"/>
                  <a:pt x="8304" y="20905"/>
                  <a:pt x="8319" y="20891"/>
                </a:cubicBezTo>
                <a:cubicBezTo>
                  <a:pt x="8333" y="20891"/>
                  <a:pt x="8333" y="20905"/>
                  <a:pt x="8333" y="20919"/>
                </a:cubicBezTo>
                <a:cubicBezTo>
                  <a:pt x="8348" y="20919"/>
                  <a:pt x="8319" y="20991"/>
                  <a:pt x="8333" y="21020"/>
                </a:cubicBezTo>
                <a:cubicBezTo>
                  <a:pt x="8339" y="21023"/>
                  <a:pt x="8343" y="21024"/>
                  <a:pt x="8347" y="21024"/>
                </a:cubicBezTo>
                <a:cubicBezTo>
                  <a:pt x="8362" y="21024"/>
                  <a:pt x="8362" y="21003"/>
                  <a:pt x="8362" y="20991"/>
                </a:cubicBezTo>
                <a:cubicBezTo>
                  <a:pt x="8376" y="20977"/>
                  <a:pt x="8376" y="20948"/>
                  <a:pt x="8391" y="20934"/>
                </a:cubicBezTo>
                <a:cubicBezTo>
                  <a:pt x="8391" y="20905"/>
                  <a:pt x="8405" y="20862"/>
                  <a:pt x="8419" y="20848"/>
                </a:cubicBezTo>
                <a:cubicBezTo>
                  <a:pt x="8419" y="20844"/>
                  <a:pt x="8421" y="20842"/>
                  <a:pt x="8425" y="20842"/>
                </a:cubicBezTo>
                <a:cubicBezTo>
                  <a:pt x="8435" y="20842"/>
                  <a:pt x="8456" y="20855"/>
                  <a:pt x="8477" y="20876"/>
                </a:cubicBezTo>
                <a:lnTo>
                  <a:pt x="8506" y="20905"/>
                </a:lnTo>
                <a:cubicBezTo>
                  <a:pt x="8506" y="20917"/>
                  <a:pt x="8500" y="20922"/>
                  <a:pt x="8493" y="20922"/>
                </a:cubicBezTo>
                <a:cubicBezTo>
                  <a:pt x="8484" y="20922"/>
                  <a:pt x="8471" y="20913"/>
                  <a:pt x="8462" y="20905"/>
                </a:cubicBezTo>
                <a:cubicBezTo>
                  <a:pt x="8462" y="20901"/>
                  <a:pt x="8460" y="20899"/>
                  <a:pt x="8457" y="20899"/>
                </a:cubicBezTo>
                <a:cubicBezTo>
                  <a:pt x="8448" y="20899"/>
                  <a:pt x="8434" y="20909"/>
                  <a:pt x="8434" y="20919"/>
                </a:cubicBezTo>
                <a:cubicBezTo>
                  <a:pt x="8419" y="20919"/>
                  <a:pt x="8462" y="20962"/>
                  <a:pt x="8477" y="20977"/>
                </a:cubicBezTo>
                <a:cubicBezTo>
                  <a:pt x="8481" y="20981"/>
                  <a:pt x="8486" y="20982"/>
                  <a:pt x="8491" y="20982"/>
                </a:cubicBezTo>
                <a:cubicBezTo>
                  <a:pt x="8506" y="20982"/>
                  <a:pt x="8524" y="20969"/>
                  <a:pt x="8534" y="20948"/>
                </a:cubicBezTo>
                <a:lnTo>
                  <a:pt x="8549" y="20934"/>
                </a:lnTo>
                <a:cubicBezTo>
                  <a:pt x="8563" y="20919"/>
                  <a:pt x="8577" y="20919"/>
                  <a:pt x="8592" y="20919"/>
                </a:cubicBezTo>
                <a:lnTo>
                  <a:pt x="8606" y="20934"/>
                </a:lnTo>
                <a:cubicBezTo>
                  <a:pt x="8606" y="20938"/>
                  <a:pt x="8607" y="20940"/>
                  <a:pt x="8608" y="20940"/>
                </a:cubicBezTo>
                <a:cubicBezTo>
                  <a:pt x="8615" y="20940"/>
                  <a:pt x="8637" y="20884"/>
                  <a:pt x="8649" y="20848"/>
                </a:cubicBezTo>
                <a:cubicBezTo>
                  <a:pt x="8649" y="20842"/>
                  <a:pt x="8650" y="20839"/>
                  <a:pt x="8653" y="20839"/>
                </a:cubicBezTo>
                <a:cubicBezTo>
                  <a:pt x="8661" y="20839"/>
                  <a:pt x="8684" y="20880"/>
                  <a:pt x="8707" y="20948"/>
                </a:cubicBezTo>
                <a:lnTo>
                  <a:pt x="8750" y="20948"/>
                </a:lnTo>
                <a:lnTo>
                  <a:pt x="8807" y="20934"/>
                </a:lnTo>
                <a:cubicBezTo>
                  <a:pt x="8850" y="20891"/>
                  <a:pt x="8937" y="20891"/>
                  <a:pt x="8951" y="20891"/>
                </a:cubicBezTo>
                <a:cubicBezTo>
                  <a:pt x="8956" y="20893"/>
                  <a:pt x="8961" y="20895"/>
                  <a:pt x="8966" y="20895"/>
                </a:cubicBezTo>
                <a:cubicBezTo>
                  <a:pt x="8985" y="20895"/>
                  <a:pt x="8994" y="20874"/>
                  <a:pt x="8994" y="20862"/>
                </a:cubicBezTo>
                <a:lnTo>
                  <a:pt x="8994" y="20833"/>
                </a:lnTo>
                <a:lnTo>
                  <a:pt x="8980" y="20819"/>
                </a:lnTo>
                <a:cubicBezTo>
                  <a:pt x="8967" y="20819"/>
                  <a:pt x="9022" y="20773"/>
                  <a:pt x="9055" y="20773"/>
                </a:cubicBezTo>
                <a:cubicBezTo>
                  <a:pt x="9059" y="20773"/>
                  <a:pt x="9063" y="20774"/>
                  <a:pt x="9066" y="20776"/>
                </a:cubicBezTo>
                <a:cubicBezTo>
                  <a:pt x="9109" y="20790"/>
                  <a:pt x="9123" y="20819"/>
                  <a:pt x="9109" y="20833"/>
                </a:cubicBezTo>
                <a:cubicBezTo>
                  <a:pt x="9120" y="20854"/>
                  <a:pt x="9145" y="20868"/>
                  <a:pt x="9164" y="20868"/>
                </a:cubicBezTo>
                <a:cubicBezTo>
                  <a:pt x="9171" y="20868"/>
                  <a:pt x="9177" y="20866"/>
                  <a:pt x="9181" y="20862"/>
                </a:cubicBezTo>
                <a:cubicBezTo>
                  <a:pt x="9199" y="20844"/>
                  <a:pt x="9211" y="20826"/>
                  <a:pt x="9225" y="20826"/>
                </a:cubicBezTo>
                <a:cubicBezTo>
                  <a:pt x="9233" y="20826"/>
                  <a:pt x="9242" y="20832"/>
                  <a:pt x="9253" y="20848"/>
                </a:cubicBezTo>
                <a:cubicBezTo>
                  <a:pt x="9257" y="20852"/>
                  <a:pt x="9262" y="20853"/>
                  <a:pt x="9268" y="20853"/>
                </a:cubicBezTo>
                <a:cubicBezTo>
                  <a:pt x="9283" y="20853"/>
                  <a:pt x="9300" y="20843"/>
                  <a:pt x="9310" y="20833"/>
                </a:cubicBezTo>
                <a:cubicBezTo>
                  <a:pt x="9324" y="20833"/>
                  <a:pt x="9339" y="20819"/>
                  <a:pt x="9353" y="20819"/>
                </a:cubicBezTo>
                <a:cubicBezTo>
                  <a:pt x="9368" y="20819"/>
                  <a:pt x="9382" y="20833"/>
                  <a:pt x="9382" y="20848"/>
                </a:cubicBezTo>
                <a:cubicBezTo>
                  <a:pt x="9382" y="20862"/>
                  <a:pt x="9382" y="20876"/>
                  <a:pt x="9368" y="20876"/>
                </a:cubicBezTo>
                <a:lnTo>
                  <a:pt x="9353" y="20905"/>
                </a:lnTo>
                <a:cubicBezTo>
                  <a:pt x="9324" y="20919"/>
                  <a:pt x="9339" y="20934"/>
                  <a:pt x="9382" y="20948"/>
                </a:cubicBezTo>
                <a:lnTo>
                  <a:pt x="9396" y="20905"/>
                </a:lnTo>
                <a:cubicBezTo>
                  <a:pt x="9406" y="20905"/>
                  <a:pt x="9409" y="20892"/>
                  <a:pt x="9414" y="20892"/>
                </a:cubicBezTo>
                <a:cubicBezTo>
                  <a:pt x="9417" y="20892"/>
                  <a:pt x="9420" y="20895"/>
                  <a:pt x="9425" y="20905"/>
                </a:cubicBezTo>
                <a:lnTo>
                  <a:pt x="9439" y="20919"/>
                </a:lnTo>
                <a:cubicBezTo>
                  <a:pt x="9439" y="20934"/>
                  <a:pt x="9439" y="20962"/>
                  <a:pt x="9439" y="20977"/>
                </a:cubicBezTo>
                <a:lnTo>
                  <a:pt x="9468" y="20977"/>
                </a:lnTo>
                <a:cubicBezTo>
                  <a:pt x="9468" y="20962"/>
                  <a:pt x="9483" y="20905"/>
                  <a:pt x="9483" y="20876"/>
                </a:cubicBezTo>
                <a:cubicBezTo>
                  <a:pt x="9483" y="20866"/>
                  <a:pt x="9497" y="20856"/>
                  <a:pt x="9515" y="20856"/>
                </a:cubicBezTo>
                <a:cubicBezTo>
                  <a:pt x="9523" y="20856"/>
                  <a:pt x="9532" y="20858"/>
                  <a:pt x="9540" y="20862"/>
                </a:cubicBezTo>
                <a:lnTo>
                  <a:pt x="9540" y="20876"/>
                </a:lnTo>
                <a:cubicBezTo>
                  <a:pt x="9554" y="20891"/>
                  <a:pt x="9540" y="20919"/>
                  <a:pt x="9511" y="20919"/>
                </a:cubicBezTo>
                <a:cubicBezTo>
                  <a:pt x="9511" y="20948"/>
                  <a:pt x="9511" y="20962"/>
                  <a:pt x="9540" y="20977"/>
                </a:cubicBezTo>
                <a:lnTo>
                  <a:pt x="9540" y="20962"/>
                </a:lnTo>
                <a:cubicBezTo>
                  <a:pt x="9544" y="20954"/>
                  <a:pt x="9549" y="20950"/>
                  <a:pt x="9553" y="20950"/>
                </a:cubicBezTo>
                <a:cubicBezTo>
                  <a:pt x="9563" y="20950"/>
                  <a:pt x="9573" y="20967"/>
                  <a:pt x="9583" y="20977"/>
                </a:cubicBezTo>
                <a:lnTo>
                  <a:pt x="9597" y="20977"/>
                </a:lnTo>
                <a:cubicBezTo>
                  <a:pt x="9626" y="20962"/>
                  <a:pt x="9641" y="20934"/>
                  <a:pt x="9655" y="20919"/>
                </a:cubicBezTo>
                <a:lnTo>
                  <a:pt x="9684" y="20919"/>
                </a:lnTo>
                <a:lnTo>
                  <a:pt x="9741" y="20948"/>
                </a:lnTo>
                <a:cubicBezTo>
                  <a:pt x="9745" y="20949"/>
                  <a:pt x="9749" y="20950"/>
                  <a:pt x="9753" y="20950"/>
                </a:cubicBezTo>
                <a:cubicBezTo>
                  <a:pt x="9799" y="20950"/>
                  <a:pt x="9799" y="20873"/>
                  <a:pt x="9799" y="20833"/>
                </a:cubicBezTo>
                <a:cubicBezTo>
                  <a:pt x="9799" y="20804"/>
                  <a:pt x="9799" y="20704"/>
                  <a:pt x="9799" y="20675"/>
                </a:cubicBezTo>
                <a:cubicBezTo>
                  <a:pt x="9784" y="20646"/>
                  <a:pt x="9799" y="20618"/>
                  <a:pt x="9813" y="20589"/>
                </a:cubicBezTo>
                <a:lnTo>
                  <a:pt x="9842" y="20575"/>
                </a:lnTo>
                <a:lnTo>
                  <a:pt x="9856" y="20575"/>
                </a:lnTo>
                <a:cubicBezTo>
                  <a:pt x="9856" y="20589"/>
                  <a:pt x="9870" y="20589"/>
                  <a:pt x="9870" y="20603"/>
                </a:cubicBezTo>
                <a:cubicBezTo>
                  <a:pt x="9885" y="20618"/>
                  <a:pt x="9885" y="20646"/>
                  <a:pt x="9899" y="20675"/>
                </a:cubicBezTo>
                <a:cubicBezTo>
                  <a:pt x="9899" y="20689"/>
                  <a:pt x="9914" y="20704"/>
                  <a:pt x="9928" y="20704"/>
                </a:cubicBezTo>
                <a:lnTo>
                  <a:pt x="9957" y="20704"/>
                </a:lnTo>
                <a:cubicBezTo>
                  <a:pt x="9962" y="20706"/>
                  <a:pt x="9966" y="20708"/>
                  <a:pt x="9970" y="20708"/>
                </a:cubicBezTo>
                <a:cubicBezTo>
                  <a:pt x="9985" y="20708"/>
                  <a:pt x="9983" y="20684"/>
                  <a:pt x="9971" y="20661"/>
                </a:cubicBezTo>
                <a:lnTo>
                  <a:pt x="9957" y="20618"/>
                </a:lnTo>
                <a:cubicBezTo>
                  <a:pt x="9971" y="20603"/>
                  <a:pt x="10000" y="20575"/>
                  <a:pt x="10028" y="20560"/>
                </a:cubicBezTo>
                <a:lnTo>
                  <a:pt x="10057" y="20575"/>
                </a:lnTo>
                <a:lnTo>
                  <a:pt x="10086" y="20589"/>
                </a:lnTo>
                <a:cubicBezTo>
                  <a:pt x="10086" y="20632"/>
                  <a:pt x="10072" y="20675"/>
                  <a:pt x="10072" y="20675"/>
                </a:cubicBezTo>
                <a:cubicBezTo>
                  <a:pt x="10057" y="20675"/>
                  <a:pt x="10086" y="20733"/>
                  <a:pt x="10100" y="20761"/>
                </a:cubicBezTo>
                <a:cubicBezTo>
                  <a:pt x="10100" y="20764"/>
                  <a:pt x="10101" y="20765"/>
                  <a:pt x="10103" y="20765"/>
                </a:cubicBezTo>
                <a:cubicBezTo>
                  <a:pt x="10110" y="20765"/>
                  <a:pt x="10129" y="20742"/>
                  <a:pt x="10129" y="20718"/>
                </a:cubicBezTo>
                <a:cubicBezTo>
                  <a:pt x="10129" y="20716"/>
                  <a:pt x="10130" y="20715"/>
                  <a:pt x="10132" y="20715"/>
                </a:cubicBezTo>
                <a:cubicBezTo>
                  <a:pt x="10145" y="20715"/>
                  <a:pt x="10191" y="20749"/>
                  <a:pt x="10215" y="20761"/>
                </a:cubicBezTo>
                <a:cubicBezTo>
                  <a:pt x="10230" y="20776"/>
                  <a:pt x="10244" y="20804"/>
                  <a:pt x="10230" y="20819"/>
                </a:cubicBezTo>
                <a:cubicBezTo>
                  <a:pt x="10172" y="20833"/>
                  <a:pt x="10129" y="20848"/>
                  <a:pt x="10072" y="20862"/>
                </a:cubicBezTo>
                <a:cubicBezTo>
                  <a:pt x="10057" y="20862"/>
                  <a:pt x="10057" y="20876"/>
                  <a:pt x="10057" y="20891"/>
                </a:cubicBezTo>
                <a:cubicBezTo>
                  <a:pt x="10057" y="20905"/>
                  <a:pt x="10086" y="20905"/>
                  <a:pt x="10100" y="20905"/>
                </a:cubicBezTo>
                <a:lnTo>
                  <a:pt x="10115" y="20934"/>
                </a:lnTo>
                <a:lnTo>
                  <a:pt x="10129" y="20934"/>
                </a:lnTo>
                <a:cubicBezTo>
                  <a:pt x="10143" y="20919"/>
                  <a:pt x="10172" y="20876"/>
                  <a:pt x="10201" y="20833"/>
                </a:cubicBezTo>
                <a:lnTo>
                  <a:pt x="10244" y="20876"/>
                </a:lnTo>
                <a:cubicBezTo>
                  <a:pt x="10268" y="20912"/>
                  <a:pt x="10311" y="20937"/>
                  <a:pt x="10349" y="20937"/>
                </a:cubicBezTo>
                <a:cubicBezTo>
                  <a:pt x="10358" y="20937"/>
                  <a:pt x="10366" y="20936"/>
                  <a:pt x="10373" y="20934"/>
                </a:cubicBezTo>
                <a:lnTo>
                  <a:pt x="10416" y="20934"/>
                </a:lnTo>
                <a:cubicBezTo>
                  <a:pt x="10460" y="20891"/>
                  <a:pt x="10517" y="20819"/>
                  <a:pt x="10503" y="20819"/>
                </a:cubicBezTo>
                <a:cubicBezTo>
                  <a:pt x="10503" y="20804"/>
                  <a:pt x="10474" y="20761"/>
                  <a:pt x="10445" y="20733"/>
                </a:cubicBezTo>
                <a:lnTo>
                  <a:pt x="10416" y="20704"/>
                </a:lnTo>
                <a:cubicBezTo>
                  <a:pt x="10416" y="20704"/>
                  <a:pt x="10431" y="20675"/>
                  <a:pt x="10431" y="20675"/>
                </a:cubicBezTo>
                <a:lnTo>
                  <a:pt x="10460" y="20675"/>
                </a:lnTo>
                <a:lnTo>
                  <a:pt x="10474" y="20689"/>
                </a:lnTo>
                <a:cubicBezTo>
                  <a:pt x="10474" y="20696"/>
                  <a:pt x="10476" y="20699"/>
                  <a:pt x="10481" y="20699"/>
                </a:cubicBezTo>
                <a:cubicBezTo>
                  <a:pt x="10494" y="20699"/>
                  <a:pt x="10524" y="20672"/>
                  <a:pt x="10546" y="20661"/>
                </a:cubicBezTo>
                <a:cubicBezTo>
                  <a:pt x="10547" y="20657"/>
                  <a:pt x="10549" y="20656"/>
                  <a:pt x="10552" y="20656"/>
                </a:cubicBezTo>
                <a:cubicBezTo>
                  <a:pt x="10566" y="20656"/>
                  <a:pt x="10587" y="20736"/>
                  <a:pt x="10574" y="20761"/>
                </a:cubicBezTo>
                <a:cubicBezTo>
                  <a:pt x="10574" y="20790"/>
                  <a:pt x="10603" y="20819"/>
                  <a:pt x="10618" y="20819"/>
                </a:cubicBezTo>
                <a:cubicBezTo>
                  <a:pt x="10646" y="20819"/>
                  <a:pt x="10589" y="20761"/>
                  <a:pt x="10589" y="20718"/>
                </a:cubicBezTo>
                <a:cubicBezTo>
                  <a:pt x="10603" y="20689"/>
                  <a:pt x="10646" y="20675"/>
                  <a:pt x="10689" y="20675"/>
                </a:cubicBezTo>
                <a:lnTo>
                  <a:pt x="10704" y="20704"/>
                </a:lnTo>
                <a:cubicBezTo>
                  <a:pt x="10725" y="20725"/>
                  <a:pt x="10754" y="20738"/>
                  <a:pt x="10773" y="20738"/>
                </a:cubicBezTo>
                <a:cubicBezTo>
                  <a:pt x="10780" y="20738"/>
                  <a:pt x="10786" y="20736"/>
                  <a:pt x="10790" y="20733"/>
                </a:cubicBezTo>
                <a:cubicBezTo>
                  <a:pt x="10809" y="20720"/>
                  <a:pt x="10826" y="20713"/>
                  <a:pt x="10841" y="20713"/>
                </a:cubicBezTo>
                <a:cubicBezTo>
                  <a:pt x="10859" y="20713"/>
                  <a:pt x="10875" y="20723"/>
                  <a:pt x="10891" y="20747"/>
                </a:cubicBezTo>
                <a:lnTo>
                  <a:pt x="10905" y="20776"/>
                </a:lnTo>
                <a:cubicBezTo>
                  <a:pt x="10934" y="20761"/>
                  <a:pt x="10962" y="20718"/>
                  <a:pt x="10977" y="20689"/>
                </a:cubicBezTo>
                <a:lnTo>
                  <a:pt x="10934" y="20632"/>
                </a:lnTo>
                <a:cubicBezTo>
                  <a:pt x="10962" y="20632"/>
                  <a:pt x="10991" y="20646"/>
                  <a:pt x="11005" y="20675"/>
                </a:cubicBezTo>
                <a:lnTo>
                  <a:pt x="11034" y="20689"/>
                </a:lnTo>
                <a:cubicBezTo>
                  <a:pt x="11040" y="20700"/>
                  <a:pt x="11047" y="20705"/>
                  <a:pt x="11056" y="20705"/>
                </a:cubicBezTo>
                <a:cubicBezTo>
                  <a:pt x="11071" y="20705"/>
                  <a:pt x="11088" y="20693"/>
                  <a:pt x="11106" y="20675"/>
                </a:cubicBezTo>
                <a:lnTo>
                  <a:pt x="11120" y="20661"/>
                </a:lnTo>
                <a:cubicBezTo>
                  <a:pt x="11163" y="20675"/>
                  <a:pt x="11178" y="20704"/>
                  <a:pt x="11163" y="20747"/>
                </a:cubicBezTo>
                <a:lnTo>
                  <a:pt x="11163" y="20776"/>
                </a:lnTo>
                <a:lnTo>
                  <a:pt x="11163" y="20790"/>
                </a:lnTo>
                <a:cubicBezTo>
                  <a:pt x="11192" y="20804"/>
                  <a:pt x="11192" y="20819"/>
                  <a:pt x="11192" y="20819"/>
                </a:cubicBezTo>
                <a:lnTo>
                  <a:pt x="11178" y="20819"/>
                </a:lnTo>
                <a:lnTo>
                  <a:pt x="11163" y="20833"/>
                </a:lnTo>
                <a:cubicBezTo>
                  <a:pt x="11149" y="20833"/>
                  <a:pt x="11135" y="20862"/>
                  <a:pt x="11135" y="20876"/>
                </a:cubicBezTo>
                <a:lnTo>
                  <a:pt x="11163" y="20891"/>
                </a:lnTo>
                <a:lnTo>
                  <a:pt x="11192" y="20891"/>
                </a:lnTo>
                <a:cubicBezTo>
                  <a:pt x="11192" y="20934"/>
                  <a:pt x="11192" y="20977"/>
                  <a:pt x="11192" y="21006"/>
                </a:cubicBezTo>
                <a:lnTo>
                  <a:pt x="11207" y="21006"/>
                </a:lnTo>
                <a:cubicBezTo>
                  <a:pt x="11221" y="21006"/>
                  <a:pt x="11250" y="20948"/>
                  <a:pt x="11264" y="20934"/>
                </a:cubicBezTo>
                <a:cubicBezTo>
                  <a:pt x="11264" y="20919"/>
                  <a:pt x="11235" y="20848"/>
                  <a:pt x="11250" y="20819"/>
                </a:cubicBezTo>
                <a:cubicBezTo>
                  <a:pt x="11264" y="20790"/>
                  <a:pt x="11235" y="20761"/>
                  <a:pt x="11221" y="20761"/>
                </a:cubicBezTo>
                <a:cubicBezTo>
                  <a:pt x="11207" y="20747"/>
                  <a:pt x="11221" y="20704"/>
                  <a:pt x="11250" y="20646"/>
                </a:cubicBezTo>
                <a:lnTo>
                  <a:pt x="11307" y="20646"/>
                </a:lnTo>
                <a:cubicBezTo>
                  <a:pt x="11307" y="20661"/>
                  <a:pt x="11322" y="20675"/>
                  <a:pt x="11307" y="20689"/>
                </a:cubicBezTo>
                <a:lnTo>
                  <a:pt x="11307" y="20704"/>
                </a:lnTo>
                <a:lnTo>
                  <a:pt x="11293" y="20704"/>
                </a:lnTo>
                <a:cubicBezTo>
                  <a:pt x="11278" y="20718"/>
                  <a:pt x="11293" y="20747"/>
                  <a:pt x="11307" y="20761"/>
                </a:cubicBezTo>
                <a:cubicBezTo>
                  <a:pt x="11307" y="20761"/>
                  <a:pt x="11365" y="20718"/>
                  <a:pt x="11379" y="20689"/>
                </a:cubicBezTo>
                <a:cubicBezTo>
                  <a:pt x="11386" y="20675"/>
                  <a:pt x="11393" y="20668"/>
                  <a:pt x="11401" y="20668"/>
                </a:cubicBezTo>
                <a:cubicBezTo>
                  <a:pt x="11408" y="20668"/>
                  <a:pt x="11415" y="20675"/>
                  <a:pt x="11422" y="20689"/>
                </a:cubicBezTo>
                <a:lnTo>
                  <a:pt x="11436" y="20704"/>
                </a:lnTo>
                <a:lnTo>
                  <a:pt x="11451" y="20718"/>
                </a:lnTo>
                <a:cubicBezTo>
                  <a:pt x="11465" y="20747"/>
                  <a:pt x="11494" y="20776"/>
                  <a:pt x="11494" y="20776"/>
                </a:cubicBezTo>
                <a:cubicBezTo>
                  <a:pt x="11498" y="20780"/>
                  <a:pt x="11501" y="20782"/>
                  <a:pt x="11504" y="20782"/>
                </a:cubicBezTo>
                <a:cubicBezTo>
                  <a:pt x="11510" y="20782"/>
                  <a:pt x="11513" y="20771"/>
                  <a:pt x="11523" y="20761"/>
                </a:cubicBezTo>
                <a:lnTo>
                  <a:pt x="11523" y="20747"/>
                </a:lnTo>
                <a:lnTo>
                  <a:pt x="11537" y="20747"/>
                </a:lnTo>
                <a:cubicBezTo>
                  <a:pt x="11537" y="20718"/>
                  <a:pt x="11609" y="20618"/>
                  <a:pt x="11609" y="20575"/>
                </a:cubicBezTo>
                <a:cubicBezTo>
                  <a:pt x="11613" y="20562"/>
                  <a:pt x="11624" y="20558"/>
                  <a:pt x="11637" y="20558"/>
                </a:cubicBezTo>
                <a:cubicBezTo>
                  <a:pt x="11659" y="20558"/>
                  <a:pt x="11689" y="20569"/>
                  <a:pt x="11713" y="20569"/>
                </a:cubicBezTo>
                <a:cubicBezTo>
                  <a:pt x="11723" y="20569"/>
                  <a:pt x="11732" y="20566"/>
                  <a:pt x="11738" y="20560"/>
                </a:cubicBezTo>
                <a:cubicBezTo>
                  <a:pt x="11742" y="20559"/>
                  <a:pt x="11746" y="20558"/>
                  <a:pt x="11749" y="20558"/>
                </a:cubicBezTo>
                <a:cubicBezTo>
                  <a:pt x="11781" y="20558"/>
                  <a:pt x="11780" y="20618"/>
                  <a:pt x="11767" y="20618"/>
                </a:cubicBezTo>
                <a:cubicBezTo>
                  <a:pt x="11738" y="20632"/>
                  <a:pt x="11724" y="20675"/>
                  <a:pt x="11724" y="20689"/>
                </a:cubicBezTo>
                <a:cubicBezTo>
                  <a:pt x="11724" y="20704"/>
                  <a:pt x="11709" y="20790"/>
                  <a:pt x="11724" y="20790"/>
                </a:cubicBezTo>
                <a:cubicBezTo>
                  <a:pt x="11725" y="20791"/>
                  <a:pt x="11726" y="20792"/>
                  <a:pt x="11728" y="20792"/>
                </a:cubicBezTo>
                <a:cubicBezTo>
                  <a:pt x="11746" y="20792"/>
                  <a:pt x="11786" y="20724"/>
                  <a:pt x="11839" y="20632"/>
                </a:cubicBezTo>
                <a:lnTo>
                  <a:pt x="11925" y="20718"/>
                </a:lnTo>
                <a:cubicBezTo>
                  <a:pt x="11939" y="20718"/>
                  <a:pt x="11968" y="20689"/>
                  <a:pt x="11968" y="20689"/>
                </a:cubicBezTo>
                <a:cubicBezTo>
                  <a:pt x="11954" y="20675"/>
                  <a:pt x="11925" y="20618"/>
                  <a:pt x="11925" y="20589"/>
                </a:cubicBezTo>
                <a:cubicBezTo>
                  <a:pt x="11931" y="20577"/>
                  <a:pt x="11940" y="20572"/>
                  <a:pt x="11949" y="20572"/>
                </a:cubicBezTo>
                <a:cubicBezTo>
                  <a:pt x="11961" y="20572"/>
                  <a:pt x="11974" y="20581"/>
                  <a:pt x="11982" y="20589"/>
                </a:cubicBezTo>
                <a:cubicBezTo>
                  <a:pt x="11984" y="20591"/>
                  <a:pt x="11986" y="20592"/>
                  <a:pt x="11988" y="20592"/>
                </a:cubicBezTo>
                <a:cubicBezTo>
                  <a:pt x="12001" y="20592"/>
                  <a:pt x="12011" y="20558"/>
                  <a:pt x="12011" y="20546"/>
                </a:cubicBezTo>
                <a:cubicBezTo>
                  <a:pt x="12011" y="20541"/>
                  <a:pt x="12014" y="20539"/>
                  <a:pt x="12019" y="20539"/>
                </a:cubicBezTo>
                <a:cubicBezTo>
                  <a:pt x="12027" y="20539"/>
                  <a:pt x="12040" y="20546"/>
                  <a:pt x="12040" y="20546"/>
                </a:cubicBezTo>
                <a:cubicBezTo>
                  <a:pt x="12054" y="20560"/>
                  <a:pt x="12040" y="20589"/>
                  <a:pt x="12040" y="20618"/>
                </a:cubicBezTo>
                <a:lnTo>
                  <a:pt x="12069" y="20603"/>
                </a:lnTo>
                <a:lnTo>
                  <a:pt x="12083" y="20603"/>
                </a:lnTo>
                <a:cubicBezTo>
                  <a:pt x="12097" y="20603"/>
                  <a:pt x="12112" y="20603"/>
                  <a:pt x="12112" y="20589"/>
                </a:cubicBezTo>
                <a:cubicBezTo>
                  <a:pt x="12112" y="20589"/>
                  <a:pt x="12126" y="20603"/>
                  <a:pt x="12126" y="20603"/>
                </a:cubicBezTo>
                <a:lnTo>
                  <a:pt x="12112" y="20603"/>
                </a:lnTo>
                <a:cubicBezTo>
                  <a:pt x="12112" y="20603"/>
                  <a:pt x="12112" y="20646"/>
                  <a:pt x="12112" y="20689"/>
                </a:cubicBezTo>
                <a:cubicBezTo>
                  <a:pt x="12112" y="20700"/>
                  <a:pt x="12118" y="20705"/>
                  <a:pt x="12127" y="20705"/>
                </a:cubicBezTo>
                <a:cubicBezTo>
                  <a:pt x="12140" y="20705"/>
                  <a:pt x="12160" y="20693"/>
                  <a:pt x="12169" y="20675"/>
                </a:cubicBezTo>
                <a:cubicBezTo>
                  <a:pt x="12169" y="20689"/>
                  <a:pt x="12184" y="20704"/>
                  <a:pt x="12184" y="20718"/>
                </a:cubicBezTo>
                <a:cubicBezTo>
                  <a:pt x="12184" y="20761"/>
                  <a:pt x="12255" y="20804"/>
                  <a:pt x="12284" y="20804"/>
                </a:cubicBezTo>
                <a:cubicBezTo>
                  <a:pt x="12286" y="20806"/>
                  <a:pt x="12288" y="20806"/>
                  <a:pt x="12290" y="20806"/>
                </a:cubicBezTo>
                <a:cubicBezTo>
                  <a:pt x="12313" y="20806"/>
                  <a:pt x="12312" y="20730"/>
                  <a:pt x="12299" y="20704"/>
                </a:cubicBezTo>
                <a:cubicBezTo>
                  <a:pt x="12284" y="20675"/>
                  <a:pt x="12299" y="20618"/>
                  <a:pt x="12313" y="20603"/>
                </a:cubicBezTo>
                <a:cubicBezTo>
                  <a:pt x="12313" y="20598"/>
                  <a:pt x="12314" y="20597"/>
                  <a:pt x="12317" y="20597"/>
                </a:cubicBezTo>
                <a:cubicBezTo>
                  <a:pt x="12321" y="20597"/>
                  <a:pt x="12327" y="20603"/>
                  <a:pt x="12327" y="20603"/>
                </a:cubicBezTo>
                <a:cubicBezTo>
                  <a:pt x="12342" y="20618"/>
                  <a:pt x="12356" y="20675"/>
                  <a:pt x="12385" y="20733"/>
                </a:cubicBezTo>
                <a:lnTo>
                  <a:pt x="12428" y="20733"/>
                </a:lnTo>
                <a:cubicBezTo>
                  <a:pt x="12442" y="20718"/>
                  <a:pt x="12442" y="20689"/>
                  <a:pt x="12428" y="20689"/>
                </a:cubicBezTo>
                <a:cubicBezTo>
                  <a:pt x="12428" y="20675"/>
                  <a:pt x="12471" y="20675"/>
                  <a:pt x="12485" y="20675"/>
                </a:cubicBezTo>
                <a:cubicBezTo>
                  <a:pt x="12488" y="20678"/>
                  <a:pt x="12491" y="20679"/>
                  <a:pt x="12494" y="20679"/>
                </a:cubicBezTo>
                <a:cubicBezTo>
                  <a:pt x="12505" y="20679"/>
                  <a:pt x="12517" y="20658"/>
                  <a:pt x="12528" y="20646"/>
                </a:cubicBezTo>
                <a:cubicBezTo>
                  <a:pt x="12528" y="20632"/>
                  <a:pt x="12543" y="20589"/>
                  <a:pt x="12557" y="20589"/>
                </a:cubicBezTo>
                <a:cubicBezTo>
                  <a:pt x="12559" y="20591"/>
                  <a:pt x="12561" y="20592"/>
                  <a:pt x="12563" y="20592"/>
                </a:cubicBezTo>
                <a:cubicBezTo>
                  <a:pt x="12575" y="20592"/>
                  <a:pt x="12586" y="20558"/>
                  <a:pt x="12586" y="20546"/>
                </a:cubicBezTo>
                <a:cubicBezTo>
                  <a:pt x="12589" y="20543"/>
                  <a:pt x="12594" y="20542"/>
                  <a:pt x="12600" y="20542"/>
                </a:cubicBezTo>
                <a:cubicBezTo>
                  <a:pt x="12617" y="20542"/>
                  <a:pt x="12643" y="20550"/>
                  <a:pt x="12665" y="20550"/>
                </a:cubicBezTo>
                <a:cubicBezTo>
                  <a:pt x="12673" y="20550"/>
                  <a:pt x="12680" y="20549"/>
                  <a:pt x="12686" y="20546"/>
                </a:cubicBezTo>
                <a:cubicBezTo>
                  <a:pt x="12691" y="20542"/>
                  <a:pt x="12696" y="20540"/>
                  <a:pt x="12702" y="20540"/>
                </a:cubicBezTo>
                <a:cubicBezTo>
                  <a:pt x="12715" y="20540"/>
                  <a:pt x="12730" y="20550"/>
                  <a:pt x="12730" y="20560"/>
                </a:cubicBezTo>
                <a:lnTo>
                  <a:pt x="12730" y="20575"/>
                </a:lnTo>
                <a:cubicBezTo>
                  <a:pt x="12730" y="20602"/>
                  <a:pt x="12735" y="20612"/>
                  <a:pt x="12743" y="20612"/>
                </a:cubicBezTo>
                <a:cubicBezTo>
                  <a:pt x="12748" y="20612"/>
                  <a:pt x="12753" y="20609"/>
                  <a:pt x="12758" y="20603"/>
                </a:cubicBezTo>
                <a:cubicBezTo>
                  <a:pt x="12773" y="20589"/>
                  <a:pt x="12787" y="20560"/>
                  <a:pt x="12787" y="20546"/>
                </a:cubicBezTo>
                <a:lnTo>
                  <a:pt x="12801" y="20546"/>
                </a:lnTo>
                <a:cubicBezTo>
                  <a:pt x="12830" y="20546"/>
                  <a:pt x="12830" y="20503"/>
                  <a:pt x="12830" y="20488"/>
                </a:cubicBezTo>
                <a:cubicBezTo>
                  <a:pt x="12830" y="20486"/>
                  <a:pt x="12833" y="20484"/>
                  <a:pt x="12837" y="20484"/>
                </a:cubicBezTo>
                <a:cubicBezTo>
                  <a:pt x="12856" y="20484"/>
                  <a:pt x="12907" y="20505"/>
                  <a:pt x="12931" y="20517"/>
                </a:cubicBezTo>
                <a:cubicBezTo>
                  <a:pt x="12957" y="20530"/>
                  <a:pt x="12995" y="20591"/>
                  <a:pt x="13001" y="20591"/>
                </a:cubicBezTo>
                <a:cubicBezTo>
                  <a:pt x="13002" y="20591"/>
                  <a:pt x="13003" y="20590"/>
                  <a:pt x="13003" y="20589"/>
                </a:cubicBezTo>
                <a:cubicBezTo>
                  <a:pt x="13006" y="20585"/>
                  <a:pt x="13009" y="20584"/>
                  <a:pt x="13011" y="20584"/>
                </a:cubicBezTo>
                <a:lnTo>
                  <a:pt x="13011" y="20584"/>
                </a:lnTo>
                <a:cubicBezTo>
                  <a:pt x="13016" y="20584"/>
                  <a:pt x="13013" y="20600"/>
                  <a:pt x="13003" y="20632"/>
                </a:cubicBezTo>
                <a:lnTo>
                  <a:pt x="13031" y="20661"/>
                </a:lnTo>
                <a:lnTo>
                  <a:pt x="13031" y="20675"/>
                </a:lnTo>
                <a:cubicBezTo>
                  <a:pt x="13031" y="20677"/>
                  <a:pt x="13032" y="20677"/>
                  <a:pt x="13033" y="20677"/>
                </a:cubicBezTo>
                <a:cubicBezTo>
                  <a:pt x="13043" y="20677"/>
                  <a:pt x="13090" y="20630"/>
                  <a:pt x="13103" y="20618"/>
                </a:cubicBezTo>
                <a:cubicBezTo>
                  <a:pt x="13108" y="20608"/>
                  <a:pt x="13114" y="20605"/>
                  <a:pt x="13121" y="20605"/>
                </a:cubicBezTo>
                <a:cubicBezTo>
                  <a:pt x="13133" y="20605"/>
                  <a:pt x="13146" y="20618"/>
                  <a:pt x="13146" y="20618"/>
                </a:cubicBezTo>
                <a:cubicBezTo>
                  <a:pt x="13146" y="20619"/>
                  <a:pt x="13146" y="20619"/>
                  <a:pt x="13146" y="20619"/>
                </a:cubicBezTo>
                <a:cubicBezTo>
                  <a:pt x="13148" y="20619"/>
                  <a:pt x="13162" y="20530"/>
                  <a:pt x="13189" y="20517"/>
                </a:cubicBezTo>
                <a:cubicBezTo>
                  <a:pt x="13200" y="20496"/>
                  <a:pt x="13218" y="20483"/>
                  <a:pt x="13238" y="20483"/>
                </a:cubicBezTo>
                <a:cubicBezTo>
                  <a:pt x="13246" y="20483"/>
                  <a:pt x="13253" y="20484"/>
                  <a:pt x="13261" y="20488"/>
                </a:cubicBezTo>
                <a:lnTo>
                  <a:pt x="13290" y="20445"/>
                </a:lnTo>
                <a:cubicBezTo>
                  <a:pt x="13315" y="20471"/>
                  <a:pt x="13364" y="20519"/>
                  <a:pt x="13384" y="20519"/>
                </a:cubicBezTo>
                <a:cubicBezTo>
                  <a:pt x="13387" y="20519"/>
                  <a:pt x="13389" y="20519"/>
                  <a:pt x="13390" y="20517"/>
                </a:cubicBezTo>
                <a:cubicBezTo>
                  <a:pt x="13405" y="20517"/>
                  <a:pt x="13462" y="20474"/>
                  <a:pt x="13477" y="20460"/>
                </a:cubicBezTo>
                <a:cubicBezTo>
                  <a:pt x="13491" y="20460"/>
                  <a:pt x="13520" y="20474"/>
                  <a:pt x="13520" y="20488"/>
                </a:cubicBezTo>
                <a:cubicBezTo>
                  <a:pt x="13534" y="20488"/>
                  <a:pt x="13548" y="20503"/>
                  <a:pt x="13577" y="20503"/>
                </a:cubicBezTo>
                <a:lnTo>
                  <a:pt x="13592" y="20488"/>
                </a:lnTo>
                <a:cubicBezTo>
                  <a:pt x="13620" y="20488"/>
                  <a:pt x="13649" y="20460"/>
                  <a:pt x="13649" y="20445"/>
                </a:cubicBezTo>
                <a:cubicBezTo>
                  <a:pt x="13663" y="20445"/>
                  <a:pt x="13721" y="20488"/>
                  <a:pt x="13735" y="20503"/>
                </a:cubicBezTo>
                <a:cubicBezTo>
                  <a:pt x="13764" y="20503"/>
                  <a:pt x="13807" y="20460"/>
                  <a:pt x="13807" y="20445"/>
                </a:cubicBezTo>
                <a:cubicBezTo>
                  <a:pt x="13804" y="20440"/>
                  <a:pt x="13804" y="20437"/>
                  <a:pt x="13805" y="20437"/>
                </a:cubicBezTo>
                <a:lnTo>
                  <a:pt x="13805" y="20437"/>
                </a:lnTo>
                <a:cubicBezTo>
                  <a:pt x="13809" y="20437"/>
                  <a:pt x="13841" y="20479"/>
                  <a:pt x="13865" y="20503"/>
                </a:cubicBezTo>
                <a:cubicBezTo>
                  <a:pt x="13870" y="20514"/>
                  <a:pt x="13880" y="20518"/>
                  <a:pt x="13890" y="20518"/>
                </a:cubicBezTo>
                <a:cubicBezTo>
                  <a:pt x="13908" y="20518"/>
                  <a:pt x="13927" y="20506"/>
                  <a:pt x="13936" y="20488"/>
                </a:cubicBezTo>
                <a:cubicBezTo>
                  <a:pt x="13936" y="20474"/>
                  <a:pt x="13936" y="20445"/>
                  <a:pt x="13951" y="20416"/>
                </a:cubicBezTo>
                <a:lnTo>
                  <a:pt x="13936" y="20402"/>
                </a:lnTo>
                <a:lnTo>
                  <a:pt x="13936" y="20373"/>
                </a:lnTo>
                <a:cubicBezTo>
                  <a:pt x="13936" y="20359"/>
                  <a:pt x="13908" y="20330"/>
                  <a:pt x="13879" y="20316"/>
                </a:cubicBezTo>
                <a:lnTo>
                  <a:pt x="13850" y="20302"/>
                </a:lnTo>
                <a:cubicBezTo>
                  <a:pt x="13836" y="20302"/>
                  <a:pt x="13836" y="20273"/>
                  <a:pt x="13836" y="20273"/>
                </a:cubicBezTo>
                <a:lnTo>
                  <a:pt x="13836" y="20230"/>
                </a:lnTo>
                <a:cubicBezTo>
                  <a:pt x="13865" y="20172"/>
                  <a:pt x="13879" y="20100"/>
                  <a:pt x="13865" y="20072"/>
                </a:cubicBezTo>
                <a:lnTo>
                  <a:pt x="13893" y="20057"/>
                </a:lnTo>
                <a:lnTo>
                  <a:pt x="13951" y="20057"/>
                </a:lnTo>
                <a:cubicBezTo>
                  <a:pt x="13994" y="20043"/>
                  <a:pt x="14051" y="20043"/>
                  <a:pt x="14066" y="20043"/>
                </a:cubicBezTo>
                <a:lnTo>
                  <a:pt x="14080" y="20057"/>
                </a:lnTo>
                <a:cubicBezTo>
                  <a:pt x="14109" y="20086"/>
                  <a:pt x="14066" y="20086"/>
                  <a:pt x="14066" y="20115"/>
                </a:cubicBezTo>
                <a:cubicBezTo>
                  <a:pt x="14066" y="20144"/>
                  <a:pt x="14051" y="20158"/>
                  <a:pt x="14037" y="20158"/>
                </a:cubicBezTo>
                <a:lnTo>
                  <a:pt x="14023" y="20144"/>
                </a:lnTo>
                <a:cubicBezTo>
                  <a:pt x="14010" y="20144"/>
                  <a:pt x="13966" y="20112"/>
                  <a:pt x="13945" y="20112"/>
                </a:cubicBezTo>
                <a:cubicBezTo>
                  <a:pt x="13941" y="20112"/>
                  <a:pt x="13938" y="20113"/>
                  <a:pt x="13936" y="20115"/>
                </a:cubicBezTo>
                <a:cubicBezTo>
                  <a:pt x="13922" y="20144"/>
                  <a:pt x="13936" y="20230"/>
                  <a:pt x="13936" y="20273"/>
                </a:cubicBezTo>
                <a:cubicBezTo>
                  <a:pt x="13922" y="20302"/>
                  <a:pt x="13951" y="20345"/>
                  <a:pt x="13965" y="20345"/>
                </a:cubicBezTo>
                <a:lnTo>
                  <a:pt x="13979" y="20316"/>
                </a:lnTo>
                <a:cubicBezTo>
                  <a:pt x="13979" y="20287"/>
                  <a:pt x="13979" y="20258"/>
                  <a:pt x="13994" y="20244"/>
                </a:cubicBezTo>
                <a:cubicBezTo>
                  <a:pt x="13994" y="20244"/>
                  <a:pt x="14023" y="20244"/>
                  <a:pt x="14037" y="20258"/>
                </a:cubicBezTo>
                <a:lnTo>
                  <a:pt x="14066" y="20273"/>
                </a:lnTo>
                <a:cubicBezTo>
                  <a:pt x="14109" y="20273"/>
                  <a:pt x="14109" y="20316"/>
                  <a:pt x="14109" y="20316"/>
                </a:cubicBezTo>
                <a:cubicBezTo>
                  <a:pt x="14109" y="20316"/>
                  <a:pt x="14080" y="20316"/>
                  <a:pt x="14051" y="20302"/>
                </a:cubicBezTo>
                <a:lnTo>
                  <a:pt x="14037" y="20330"/>
                </a:lnTo>
                <a:lnTo>
                  <a:pt x="13979" y="20388"/>
                </a:lnTo>
                <a:cubicBezTo>
                  <a:pt x="13979" y="20465"/>
                  <a:pt x="14003" y="20519"/>
                  <a:pt x="14028" y="20519"/>
                </a:cubicBezTo>
                <a:cubicBezTo>
                  <a:pt x="14031" y="20519"/>
                  <a:pt x="14034" y="20519"/>
                  <a:pt x="14037" y="20517"/>
                </a:cubicBezTo>
                <a:lnTo>
                  <a:pt x="14037" y="20460"/>
                </a:lnTo>
                <a:lnTo>
                  <a:pt x="14037" y="20445"/>
                </a:lnTo>
                <a:cubicBezTo>
                  <a:pt x="14037" y="20431"/>
                  <a:pt x="14037" y="20431"/>
                  <a:pt x="14051" y="20431"/>
                </a:cubicBezTo>
                <a:lnTo>
                  <a:pt x="14066" y="20445"/>
                </a:lnTo>
                <a:cubicBezTo>
                  <a:pt x="14066" y="20460"/>
                  <a:pt x="14080" y="20474"/>
                  <a:pt x="14080" y="20503"/>
                </a:cubicBezTo>
                <a:lnTo>
                  <a:pt x="14094" y="20575"/>
                </a:lnTo>
                <a:cubicBezTo>
                  <a:pt x="14123" y="20560"/>
                  <a:pt x="14152" y="20517"/>
                  <a:pt x="14138" y="20517"/>
                </a:cubicBezTo>
                <a:cubicBezTo>
                  <a:pt x="14138" y="20503"/>
                  <a:pt x="14252" y="20460"/>
                  <a:pt x="14310" y="20431"/>
                </a:cubicBezTo>
                <a:cubicBezTo>
                  <a:pt x="14324" y="20431"/>
                  <a:pt x="14353" y="20416"/>
                  <a:pt x="14367" y="20416"/>
                </a:cubicBezTo>
                <a:lnTo>
                  <a:pt x="14339" y="20416"/>
                </a:lnTo>
                <a:lnTo>
                  <a:pt x="14296" y="20402"/>
                </a:lnTo>
                <a:cubicBezTo>
                  <a:pt x="14267" y="20359"/>
                  <a:pt x="14252" y="20302"/>
                  <a:pt x="14252" y="20287"/>
                </a:cubicBezTo>
                <a:lnTo>
                  <a:pt x="14252" y="20273"/>
                </a:lnTo>
                <a:lnTo>
                  <a:pt x="14267" y="20273"/>
                </a:lnTo>
                <a:cubicBezTo>
                  <a:pt x="14281" y="20273"/>
                  <a:pt x="14353" y="20359"/>
                  <a:pt x="14367" y="20373"/>
                </a:cubicBezTo>
                <a:cubicBezTo>
                  <a:pt x="14382" y="20388"/>
                  <a:pt x="14382" y="20402"/>
                  <a:pt x="14367" y="20416"/>
                </a:cubicBezTo>
                <a:cubicBezTo>
                  <a:pt x="14382" y="20416"/>
                  <a:pt x="14396" y="20416"/>
                  <a:pt x="14396" y="20431"/>
                </a:cubicBezTo>
                <a:cubicBezTo>
                  <a:pt x="14396" y="20431"/>
                  <a:pt x="14396" y="20431"/>
                  <a:pt x="14367" y="20416"/>
                </a:cubicBezTo>
                <a:cubicBezTo>
                  <a:pt x="14367" y="20431"/>
                  <a:pt x="14353" y="20445"/>
                  <a:pt x="14353" y="20445"/>
                </a:cubicBezTo>
                <a:lnTo>
                  <a:pt x="14396" y="20460"/>
                </a:lnTo>
                <a:cubicBezTo>
                  <a:pt x="14442" y="20441"/>
                  <a:pt x="14504" y="20423"/>
                  <a:pt x="14548" y="20423"/>
                </a:cubicBezTo>
                <a:cubicBezTo>
                  <a:pt x="14573" y="20423"/>
                  <a:pt x="14592" y="20429"/>
                  <a:pt x="14597" y="20445"/>
                </a:cubicBezTo>
                <a:cubicBezTo>
                  <a:pt x="14626" y="20474"/>
                  <a:pt x="14640" y="20517"/>
                  <a:pt x="14626" y="20546"/>
                </a:cubicBezTo>
                <a:cubicBezTo>
                  <a:pt x="14621" y="20551"/>
                  <a:pt x="14616" y="20552"/>
                  <a:pt x="14612" y="20552"/>
                </a:cubicBezTo>
                <a:cubicBezTo>
                  <a:pt x="14602" y="20552"/>
                  <a:pt x="14592" y="20546"/>
                  <a:pt x="14583" y="20546"/>
                </a:cubicBezTo>
                <a:cubicBezTo>
                  <a:pt x="14583" y="20560"/>
                  <a:pt x="14569" y="20575"/>
                  <a:pt x="14569" y="20589"/>
                </a:cubicBezTo>
                <a:cubicBezTo>
                  <a:pt x="14569" y="20589"/>
                  <a:pt x="14583" y="20603"/>
                  <a:pt x="14597" y="20603"/>
                </a:cubicBezTo>
                <a:lnTo>
                  <a:pt x="14612" y="20603"/>
                </a:lnTo>
                <a:cubicBezTo>
                  <a:pt x="14640" y="20589"/>
                  <a:pt x="14669" y="20546"/>
                  <a:pt x="14669" y="20503"/>
                </a:cubicBezTo>
                <a:lnTo>
                  <a:pt x="14669" y="20460"/>
                </a:lnTo>
                <a:cubicBezTo>
                  <a:pt x="14669" y="20445"/>
                  <a:pt x="14683" y="20445"/>
                  <a:pt x="14698" y="20431"/>
                </a:cubicBezTo>
                <a:cubicBezTo>
                  <a:pt x="14698" y="20416"/>
                  <a:pt x="14698" y="20402"/>
                  <a:pt x="14698" y="20402"/>
                </a:cubicBezTo>
                <a:cubicBezTo>
                  <a:pt x="14683" y="20388"/>
                  <a:pt x="14683" y="20373"/>
                  <a:pt x="14712" y="20373"/>
                </a:cubicBezTo>
                <a:cubicBezTo>
                  <a:pt x="14727" y="20373"/>
                  <a:pt x="14712" y="20474"/>
                  <a:pt x="14712" y="20517"/>
                </a:cubicBezTo>
                <a:cubicBezTo>
                  <a:pt x="14700" y="20542"/>
                  <a:pt x="14687" y="20577"/>
                  <a:pt x="14684" y="20577"/>
                </a:cubicBezTo>
                <a:cubicBezTo>
                  <a:pt x="14684" y="20577"/>
                  <a:pt x="14683" y="20577"/>
                  <a:pt x="14683" y="20575"/>
                </a:cubicBezTo>
                <a:cubicBezTo>
                  <a:pt x="14669" y="20575"/>
                  <a:pt x="14683" y="20618"/>
                  <a:pt x="14683" y="20632"/>
                </a:cubicBezTo>
                <a:cubicBezTo>
                  <a:pt x="14688" y="20640"/>
                  <a:pt x="14693" y="20644"/>
                  <a:pt x="14699" y="20644"/>
                </a:cubicBezTo>
                <a:cubicBezTo>
                  <a:pt x="14712" y="20644"/>
                  <a:pt x="14727" y="20624"/>
                  <a:pt x="14727" y="20603"/>
                </a:cubicBezTo>
                <a:cubicBezTo>
                  <a:pt x="14727" y="20589"/>
                  <a:pt x="14741" y="20560"/>
                  <a:pt x="14755" y="20546"/>
                </a:cubicBezTo>
                <a:cubicBezTo>
                  <a:pt x="14770" y="20546"/>
                  <a:pt x="14770" y="20560"/>
                  <a:pt x="14784" y="20575"/>
                </a:cubicBezTo>
                <a:lnTo>
                  <a:pt x="14784" y="20589"/>
                </a:lnTo>
                <a:cubicBezTo>
                  <a:pt x="14784" y="20618"/>
                  <a:pt x="14798" y="20646"/>
                  <a:pt x="14798" y="20646"/>
                </a:cubicBezTo>
                <a:cubicBezTo>
                  <a:pt x="14798" y="20646"/>
                  <a:pt x="14813" y="20589"/>
                  <a:pt x="14813" y="20575"/>
                </a:cubicBezTo>
                <a:cubicBezTo>
                  <a:pt x="14827" y="20546"/>
                  <a:pt x="14770" y="20488"/>
                  <a:pt x="14770" y="20460"/>
                </a:cubicBezTo>
                <a:cubicBezTo>
                  <a:pt x="14770" y="20431"/>
                  <a:pt x="14798" y="20402"/>
                  <a:pt x="14813" y="20402"/>
                </a:cubicBezTo>
                <a:cubicBezTo>
                  <a:pt x="14813" y="20405"/>
                  <a:pt x="14813" y="20406"/>
                  <a:pt x="14814" y="20406"/>
                </a:cubicBezTo>
                <a:cubicBezTo>
                  <a:pt x="14818" y="20406"/>
                  <a:pt x="14830" y="20385"/>
                  <a:pt x="14842" y="20373"/>
                </a:cubicBezTo>
                <a:lnTo>
                  <a:pt x="14856" y="20359"/>
                </a:lnTo>
                <a:lnTo>
                  <a:pt x="14885" y="20359"/>
                </a:lnTo>
                <a:cubicBezTo>
                  <a:pt x="14904" y="20369"/>
                  <a:pt x="14924" y="20386"/>
                  <a:pt x="14944" y="20386"/>
                </a:cubicBezTo>
                <a:cubicBezTo>
                  <a:pt x="14953" y="20386"/>
                  <a:pt x="14962" y="20382"/>
                  <a:pt x="14971" y="20373"/>
                </a:cubicBezTo>
                <a:cubicBezTo>
                  <a:pt x="14971" y="20369"/>
                  <a:pt x="14974" y="20367"/>
                  <a:pt x="14979" y="20367"/>
                </a:cubicBezTo>
                <a:cubicBezTo>
                  <a:pt x="14988" y="20367"/>
                  <a:pt x="15004" y="20373"/>
                  <a:pt x="15014" y="20373"/>
                </a:cubicBezTo>
                <a:cubicBezTo>
                  <a:pt x="15026" y="20386"/>
                  <a:pt x="15028" y="20419"/>
                  <a:pt x="15047" y="20419"/>
                </a:cubicBezTo>
                <a:cubicBezTo>
                  <a:pt x="15050" y="20419"/>
                  <a:pt x="15053" y="20419"/>
                  <a:pt x="15057" y="20416"/>
                </a:cubicBezTo>
                <a:lnTo>
                  <a:pt x="15071" y="20402"/>
                </a:lnTo>
                <a:cubicBezTo>
                  <a:pt x="15076" y="20405"/>
                  <a:pt x="15081" y="20406"/>
                  <a:pt x="15085" y="20406"/>
                </a:cubicBezTo>
                <a:cubicBezTo>
                  <a:pt x="15105" y="20406"/>
                  <a:pt x="15114" y="20378"/>
                  <a:pt x="15114" y="20330"/>
                </a:cubicBezTo>
                <a:lnTo>
                  <a:pt x="15201" y="20330"/>
                </a:lnTo>
                <a:cubicBezTo>
                  <a:pt x="15258" y="20345"/>
                  <a:pt x="15287" y="20431"/>
                  <a:pt x="15258" y="20445"/>
                </a:cubicBezTo>
                <a:lnTo>
                  <a:pt x="15287" y="20445"/>
                </a:lnTo>
                <a:lnTo>
                  <a:pt x="15330" y="20416"/>
                </a:lnTo>
                <a:lnTo>
                  <a:pt x="15387" y="20402"/>
                </a:lnTo>
                <a:cubicBezTo>
                  <a:pt x="15431" y="20358"/>
                  <a:pt x="15467" y="20339"/>
                  <a:pt x="15481" y="20339"/>
                </a:cubicBezTo>
                <a:cubicBezTo>
                  <a:pt x="15486" y="20339"/>
                  <a:pt x="15488" y="20341"/>
                  <a:pt x="15488" y="20345"/>
                </a:cubicBezTo>
                <a:lnTo>
                  <a:pt x="15488" y="20359"/>
                </a:lnTo>
                <a:cubicBezTo>
                  <a:pt x="15488" y="20386"/>
                  <a:pt x="15500" y="20396"/>
                  <a:pt x="15512" y="20396"/>
                </a:cubicBezTo>
                <a:cubicBezTo>
                  <a:pt x="15519" y="20396"/>
                  <a:pt x="15526" y="20393"/>
                  <a:pt x="15531" y="20388"/>
                </a:cubicBezTo>
                <a:cubicBezTo>
                  <a:pt x="15546" y="20373"/>
                  <a:pt x="15531" y="20330"/>
                  <a:pt x="15574" y="20330"/>
                </a:cubicBezTo>
                <a:lnTo>
                  <a:pt x="15589" y="20330"/>
                </a:lnTo>
                <a:cubicBezTo>
                  <a:pt x="15603" y="20330"/>
                  <a:pt x="15632" y="20388"/>
                  <a:pt x="15617" y="20416"/>
                </a:cubicBezTo>
                <a:cubicBezTo>
                  <a:pt x="15607" y="20427"/>
                  <a:pt x="15597" y="20437"/>
                  <a:pt x="15592" y="20437"/>
                </a:cubicBezTo>
                <a:cubicBezTo>
                  <a:pt x="15590" y="20437"/>
                  <a:pt x="15589" y="20435"/>
                  <a:pt x="15589" y="20431"/>
                </a:cubicBezTo>
                <a:lnTo>
                  <a:pt x="15560" y="20431"/>
                </a:lnTo>
                <a:cubicBezTo>
                  <a:pt x="15560" y="20431"/>
                  <a:pt x="15560" y="20488"/>
                  <a:pt x="15560" y="20517"/>
                </a:cubicBezTo>
                <a:cubicBezTo>
                  <a:pt x="15560" y="20521"/>
                  <a:pt x="15563" y="20523"/>
                  <a:pt x="15568" y="20523"/>
                </a:cubicBezTo>
                <a:cubicBezTo>
                  <a:pt x="15581" y="20523"/>
                  <a:pt x="15607" y="20509"/>
                  <a:pt x="15617" y="20488"/>
                </a:cubicBezTo>
                <a:cubicBezTo>
                  <a:pt x="15618" y="20487"/>
                  <a:pt x="15620" y="20487"/>
                  <a:pt x="15621" y="20487"/>
                </a:cubicBezTo>
                <a:cubicBezTo>
                  <a:pt x="15636" y="20487"/>
                  <a:pt x="15663" y="20561"/>
                  <a:pt x="15689" y="20575"/>
                </a:cubicBezTo>
                <a:cubicBezTo>
                  <a:pt x="15718" y="20575"/>
                  <a:pt x="15790" y="20503"/>
                  <a:pt x="15804" y="20474"/>
                </a:cubicBezTo>
                <a:cubicBezTo>
                  <a:pt x="15809" y="20464"/>
                  <a:pt x="15814" y="20460"/>
                  <a:pt x="15818" y="20460"/>
                </a:cubicBezTo>
                <a:cubicBezTo>
                  <a:pt x="15828" y="20460"/>
                  <a:pt x="15838" y="20479"/>
                  <a:pt x="15847" y="20517"/>
                </a:cubicBezTo>
                <a:lnTo>
                  <a:pt x="15890" y="20531"/>
                </a:lnTo>
                <a:lnTo>
                  <a:pt x="15905" y="20546"/>
                </a:lnTo>
                <a:cubicBezTo>
                  <a:pt x="15933" y="20546"/>
                  <a:pt x="15948" y="20503"/>
                  <a:pt x="15948" y="20488"/>
                </a:cubicBezTo>
                <a:cubicBezTo>
                  <a:pt x="15962" y="20474"/>
                  <a:pt x="15919" y="20460"/>
                  <a:pt x="15905" y="20460"/>
                </a:cubicBezTo>
                <a:cubicBezTo>
                  <a:pt x="15890" y="20445"/>
                  <a:pt x="15890" y="20373"/>
                  <a:pt x="15905" y="20359"/>
                </a:cubicBezTo>
                <a:cubicBezTo>
                  <a:pt x="15905" y="20330"/>
                  <a:pt x="15962" y="20302"/>
                  <a:pt x="15977" y="20302"/>
                </a:cubicBezTo>
                <a:cubicBezTo>
                  <a:pt x="16005" y="20302"/>
                  <a:pt x="16034" y="20316"/>
                  <a:pt x="16063" y="20345"/>
                </a:cubicBezTo>
                <a:lnTo>
                  <a:pt x="16091" y="20330"/>
                </a:lnTo>
                <a:lnTo>
                  <a:pt x="16106" y="20330"/>
                </a:lnTo>
                <a:cubicBezTo>
                  <a:pt x="16135" y="20330"/>
                  <a:pt x="16135" y="20302"/>
                  <a:pt x="16106" y="20287"/>
                </a:cubicBezTo>
                <a:lnTo>
                  <a:pt x="16106" y="20273"/>
                </a:lnTo>
                <a:lnTo>
                  <a:pt x="16120" y="20215"/>
                </a:lnTo>
                <a:cubicBezTo>
                  <a:pt x="16163" y="20230"/>
                  <a:pt x="16192" y="20273"/>
                  <a:pt x="16192" y="20302"/>
                </a:cubicBezTo>
                <a:cubicBezTo>
                  <a:pt x="16192" y="20305"/>
                  <a:pt x="16194" y="20307"/>
                  <a:pt x="16198" y="20307"/>
                </a:cubicBezTo>
                <a:cubicBezTo>
                  <a:pt x="16209" y="20307"/>
                  <a:pt x="16236" y="20294"/>
                  <a:pt x="16278" y="20273"/>
                </a:cubicBezTo>
                <a:lnTo>
                  <a:pt x="16364" y="20273"/>
                </a:lnTo>
                <a:cubicBezTo>
                  <a:pt x="16380" y="20241"/>
                  <a:pt x="16414" y="20231"/>
                  <a:pt x="16445" y="20231"/>
                </a:cubicBezTo>
                <a:cubicBezTo>
                  <a:pt x="16471" y="20231"/>
                  <a:pt x="16495" y="20238"/>
                  <a:pt x="16508" y="20244"/>
                </a:cubicBezTo>
                <a:cubicBezTo>
                  <a:pt x="16522" y="20273"/>
                  <a:pt x="16566" y="20287"/>
                  <a:pt x="16580" y="20302"/>
                </a:cubicBezTo>
                <a:cubicBezTo>
                  <a:pt x="16580" y="20302"/>
                  <a:pt x="16609" y="20287"/>
                  <a:pt x="16637" y="20258"/>
                </a:cubicBezTo>
                <a:lnTo>
                  <a:pt x="16666" y="20258"/>
                </a:lnTo>
                <a:cubicBezTo>
                  <a:pt x="16681" y="20258"/>
                  <a:pt x="16681" y="20230"/>
                  <a:pt x="16681" y="20215"/>
                </a:cubicBezTo>
                <a:cubicBezTo>
                  <a:pt x="16681" y="20177"/>
                  <a:pt x="16681" y="20164"/>
                  <a:pt x="16693" y="20164"/>
                </a:cubicBezTo>
                <a:cubicBezTo>
                  <a:pt x="16700" y="20164"/>
                  <a:pt x="16709" y="20167"/>
                  <a:pt x="16724" y="20172"/>
                </a:cubicBezTo>
                <a:cubicBezTo>
                  <a:pt x="16738" y="20172"/>
                  <a:pt x="16752" y="20187"/>
                  <a:pt x="16767" y="20187"/>
                </a:cubicBezTo>
                <a:lnTo>
                  <a:pt x="16810" y="20129"/>
                </a:lnTo>
                <a:cubicBezTo>
                  <a:pt x="16824" y="20172"/>
                  <a:pt x="16882" y="20187"/>
                  <a:pt x="16896" y="20187"/>
                </a:cubicBezTo>
                <a:cubicBezTo>
                  <a:pt x="16899" y="20184"/>
                  <a:pt x="16900" y="20183"/>
                  <a:pt x="16901" y="20183"/>
                </a:cubicBezTo>
                <a:lnTo>
                  <a:pt x="16901" y="20183"/>
                </a:lnTo>
                <a:cubicBezTo>
                  <a:pt x="16905" y="20183"/>
                  <a:pt x="16896" y="20204"/>
                  <a:pt x="16896" y="20215"/>
                </a:cubicBezTo>
                <a:cubicBezTo>
                  <a:pt x="16892" y="20220"/>
                  <a:pt x="16894" y="20221"/>
                  <a:pt x="16899" y="20221"/>
                </a:cubicBezTo>
                <a:cubicBezTo>
                  <a:pt x="16912" y="20221"/>
                  <a:pt x="16943" y="20211"/>
                  <a:pt x="16953" y="20201"/>
                </a:cubicBezTo>
                <a:cubicBezTo>
                  <a:pt x="16968" y="20187"/>
                  <a:pt x="16982" y="20158"/>
                  <a:pt x="16997" y="20158"/>
                </a:cubicBezTo>
                <a:cubicBezTo>
                  <a:pt x="16997" y="20158"/>
                  <a:pt x="17011" y="20187"/>
                  <a:pt x="17025" y="20201"/>
                </a:cubicBezTo>
                <a:cubicBezTo>
                  <a:pt x="17025" y="20201"/>
                  <a:pt x="17040" y="20187"/>
                  <a:pt x="17054" y="20172"/>
                </a:cubicBezTo>
                <a:cubicBezTo>
                  <a:pt x="17054" y="20158"/>
                  <a:pt x="17068" y="20129"/>
                  <a:pt x="17083" y="20115"/>
                </a:cubicBezTo>
                <a:lnTo>
                  <a:pt x="17112" y="20158"/>
                </a:lnTo>
                <a:cubicBezTo>
                  <a:pt x="17126" y="20172"/>
                  <a:pt x="17140" y="20215"/>
                  <a:pt x="17155" y="20215"/>
                </a:cubicBezTo>
                <a:cubicBezTo>
                  <a:pt x="17178" y="20204"/>
                  <a:pt x="17201" y="20183"/>
                  <a:pt x="17224" y="20183"/>
                </a:cubicBezTo>
                <a:cubicBezTo>
                  <a:pt x="17230" y="20183"/>
                  <a:pt x="17235" y="20184"/>
                  <a:pt x="17241" y="20187"/>
                </a:cubicBezTo>
                <a:lnTo>
                  <a:pt x="17270" y="20187"/>
                </a:lnTo>
                <a:cubicBezTo>
                  <a:pt x="17270" y="20158"/>
                  <a:pt x="17284" y="20129"/>
                  <a:pt x="17298" y="20129"/>
                </a:cubicBezTo>
                <a:lnTo>
                  <a:pt x="17313" y="20129"/>
                </a:lnTo>
                <a:cubicBezTo>
                  <a:pt x="17341" y="20158"/>
                  <a:pt x="17341" y="20187"/>
                  <a:pt x="17341" y="20230"/>
                </a:cubicBezTo>
                <a:cubicBezTo>
                  <a:pt x="17343" y="20231"/>
                  <a:pt x="17344" y="20232"/>
                  <a:pt x="17346" y="20232"/>
                </a:cubicBezTo>
                <a:cubicBezTo>
                  <a:pt x="17356" y="20232"/>
                  <a:pt x="17356" y="20184"/>
                  <a:pt x="17356" y="20158"/>
                </a:cubicBezTo>
                <a:cubicBezTo>
                  <a:pt x="17356" y="20141"/>
                  <a:pt x="17376" y="20134"/>
                  <a:pt x="17395" y="20134"/>
                </a:cubicBezTo>
                <a:cubicBezTo>
                  <a:pt x="17408" y="20134"/>
                  <a:pt x="17422" y="20138"/>
                  <a:pt x="17428" y="20144"/>
                </a:cubicBezTo>
                <a:cubicBezTo>
                  <a:pt x="17438" y="20144"/>
                  <a:pt x="17481" y="20119"/>
                  <a:pt x="17508" y="20119"/>
                </a:cubicBezTo>
                <a:cubicBezTo>
                  <a:pt x="17517" y="20119"/>
                  <a:pt x="17525" y="20122"/>
                  <a:pt x="17528" y="20129"/>
                </a:cubicBezTo>
                <a:cubicBezTo>
                  <a:pt x="17537" y="20146"/>
                  <a:pt x="17550" y="20153"/>
                  <a:pt x="17562" y="20153"/>
                </a:cubicBezTo>
                <a:cubicBezTo>
                  <a:pt x="17571" y="20153"/>
                  <a:pt x="17580" y="20149"/>
                  <a:pt x="17586" y="20144"/>
                </a:cubicBezTo>
                <a:cubicBezTo>
                  <a:pt x="17586" y="20129"/>
                  <a:pt x="17571" y="20129"/>
                  <a:pt x="17543" y="20129"/>
                </a:cubicBezTo>
                <a:lnTo>
                  <a:pt x="17543" y="20086"/>
                </a:lnTo>
                <a:lnTo>
                  <a:pt x="17543" y="20057"/>
                </a:lnTo>
                <a:cubicBezTo>
                  <a:pt x="17557" y="20043"/>
                  <a:pt x="17557" y="20000"/>
                  <a:pt x="17557" y="20000"/>
                </a:cubicBezTo>
                <a:cubicBezTo>
                  <a:pt x="17557" y="19985"/>
                  <a:pt x="17557" y="19985"/>
                  <a:pt x="17543" y="19985"/>
                </a:cubicBezTo>
                <a:lnTo>
                  <a:pt x="17485" y="19985"/>
                </a:lnTo>
                <a:cubicBezTo>
                  <a:pt x="17478" y="19993"/>
                  <a:pt x="17464" y="19996"/>
                  <a:pt x="17446" y="19996"/>
                </a:cubicBezTo>
                <a:cubicBezTo>
                  <a:pt x="17428" y="19996"/>
                  <a:pt x="17406" y="19993"/>
                  <a:pt x="17385" y="19985"/>
                </a:cubicBezTo>
                <a:lnTo>
                  <a:pt x="17370" y="19957"/>
                </a:lnTo>
                <a:cubicBezTo>
                  <a:pt x="17356" y="19957"/>
                  <a:pt x="17356" y="19928"/>
                  <a:pt x="17356" y="19928"/>
                </a:cubicBezTo>
                <a:cubicBezTo>
                  <a:pt x="17370" y="19914"/>
                  <a:pt x="17370" y="19914"/>
                  <a:pt x="17370" y="19914"/>
                </a:cubicBezTo>
                <a:cubicBezTo>
                  <a:pt x="17399" y="19914"/>
                  <a:pt x="17413" y="19942"/>
                  <a:pt x="17442" y="19942"/>
                </a:cubicBezTo>
                <a:lnTo>
                  <a:pt x="17456" y="19928"/>
                </a:lnTo>
                <a:cubicBezTo>
                  <a:pt x="17471" y="19928"/>
                  <a:pt x="17514" y="19928"/>
                  <a:pt x="17543" y="19899"/>
                </a:cubicBezTo>
                <a:lnTo>
                  <a:pt x="17557" y="19914"/>
                </a:lnTo>
                <a:lnTo>
                  <a:pt x="17657" y="19928"/>
                </a:lnTo>
                <a:cubicBezTo>
                  <a:pt x="17772" y="19914"/>
                  <a:pt x="17873" y="19899"/>
                  <a:pt x="17902" y="19899"/>
                </a:cubicBezTo>
                <a:lnTo>
                  <a:pt x="17959" y="19899"/>
                </a:lnTo>
                <a:cubicBezTo>
                  <a:pt x="17988" y="19899"/>
                  <a:pt x="18031" y="19842"/>
                  <a:pt x="18031" y="19813"/>
                </a:cubicBezTo>
                <a:cubicBezTo>
                  <a:pt x="18031" y="19809"/>
                  <a:pt x="18033" y="19808"/>
                  <a:pt x="18036" y="19808"/>
                </a:cubicBezTo>
                <a:cubicBezTo>
                  <a:pt x="18045" y="19808"/>
                  <a:pt x="18067" y="19824"/>
                  <a:pt x="18089" y="19856"/>
                </a:cubicBezTo>
                <a:cubicBezTo>
                  <a:pt x="18099" y="19866"/>
                  <a:pt x="18109" y="19876"/>
                  <a:pt x="18124" y="19876"/>
                </a:cubicBezTo>
                <a:cubicBezTo>
                  <a:pt x="18130" y="19876"/>
                  <a:pt x="18138" y="19875"/>
                  <a:pt x="18146" y="19871"/>
                </a:cubicBezTo>
                <a:lnTo>
                  <a:pt x="18175" y="19842"/>
                </a:lnTo>
                <a:cubicBezTo>
                  <a:pt x="18203" y="19885"/>
                  <a:pt x="18232" y="19942"/>
                  <a:pt x="18203" y="19971"/>
                </a:cubicBezTo>
                <a:lnTo>
                  <a:pt x="18175" y="19971"/>
                </a:lnTo>
                <a:cubicBezTo>
                  <a:pt x="18175" y="19985"/>
                  <a:pt x="18175" y="20000"/>
                  <a:pt x="18175" y="20014"/>
                </a:cubicBezTo>
                <a:lnTo>
                  <a:pt x="18189" y="20029"/>
                </a:lnTo>
                <a:lnTo>
                  <a:pt x="18203" y="20029"/>
                </a:lnTo>
                <a:cubicBezTo>
                  <a:pt x="18218" y="20029"/>
                  <a:pt x="18247" y="20014"/>
                  <a:pt x="18261" y="20014"/>
                </a:cubicBezTo>
                <a:lnTo>
                  <a:pt x="18275" y="20000"/>
                </a:lnTo>
                <a:cubicBezTo>
                  <a:pt x="18290" y="20014"/>
                  <a:pt x="18318" y="20043"/>
                  <a:pt x="18318" y="20057"/>
                </a:cubicBezTo>
                <a:lnTo>
                  <a:pt x="18376" y="20057"/>
                </a:lnTo>
                <a:cubicBezTo>
                  <a:pt x="18405" y="20057"/>
                  <a:pt x="18462" y="20000"/>
                  <a:pt x="18476" y="19985"/>
                </a:cubicBezTo>
                <a:cubicBezTo>
                  <a:pt x="18476" y="19971"/>
                  <a:pt x="18462" y="19928"/>
                  <a:pt x="18448" y="19928"/>
                </a:cubicBezTo>
                <a:cubicBezTo>
                  <a:pt x="18433" y="19928"/>
                  <a:pt x="18405" y="19942"/>
                  <a:pt x="18405" y="19942"/>
                </a:cubicBezTo>
                <a:cubicBezTo>
                  <a:pt x="18390" y="19942"/>
                  <a:pt x="18361" y="19942"/>
                  <a:pt x="18333" y="19957"/>
                </a:cubicBezTo>
                <a:lnTo>
                  <a:pt x="18304" y="19971"/>
                </a:lnTo>
                <a:cubicBezTo>
                  <a:pt x="18290" y="19971"/>
                  <a:pt x="18290" y="19928"/>
                  <a:pt x="18290" y="19914"/>
                </a:cubicBezTo>
                <a:cubicBezTo>
                  <a:pt x="18290" y="19899"/>
                  <a:pt x="18376" y="19885"/>
                  <a:pt x="18419" y="19885"/>
                </a:cubicBezTo>
                <a:cubicBezTo>
                  <a:pt x="18448" y="19885"/>
                  <a:pt x="18491" y="19871"/>
                  <a:pt x="18505" y="19871"/>
                </a:cubicBezTo>
                <a:cubicBezTo>
                  <a:pt x="18505" y="19871"/>
                  <a:pt x="18563" y="19842"/>
                  <a:pt x="18577" y="19842"/>
                </a:cubicBezTo>
                <a:cubicBezTo>
                  <a:pt x="18591" y="19856"/>
                  <a:pt x="18620" y="19957"/>
                  <a:pt x="18591" y="19957"/>
                </a:cubicBezTo>
                <a:cubicBezTo>
                  <a:pt x="18563" y="19957"/>
                  <a:pt x="18563" y="19985"/>
                  <a:pt x="18577" y="20043"/>
                </a:cubicBezTo>
                <a:lnTo>
                  <a:pt x="18606" y="20057"/>
                </a:lnTo>
                <a:lnTo>
                  <a:pt x="18634" y="20072"/>
                </a:lnTo>
                <a:cubicBezTo>
                  <a:pt x="18663" y="20043"/>
                  <a:pt x="18663" y="19985"/>
                  <a:pt x="18663" y="19985"/>
                </a:cubicBezTo>
                <a:cubicBezTo>
                  <a:pt x="18649" y="19971"/>
                  <a:pt x="18649" y="19914"/>
                  <a:pt x="18649" y="19885"/>
                </a:cubicBezTo>
                <a:cubicBezTo>
                  <a:pt x="18663" y="19871"/>
                  <a:pt x="18706" y="19842"/>
                  <a:pt x="18764" y="19827"/>
                </a:cubicBezTo>
                <a:lnTo>
                  <a:pt x="18793" y="19856"/>
                </a:lnTo>
                <a:lnTo>
                  <a:pt x="18864" y="19914"/>
                </a:lnTo>
                <a:cubicBezTo>
                  <a:pt x="18890" y="19879"/>
                  <a:pt x="18922" y="19860"/>
                  <a:pt x="18949" y="19860"/>
                </a:cubicBezTo>
                <a:cubicBezTo>
                  <a:pt x="18967" y="19860"/>
                  <a:pt x="18982" y="19868"/>
                  <a:pt x="18994" y="19885"/>
                </a:cubicBezTo>
                <a:lnTo>
                  <a:pt x="19008" y="19871"/>
                </a:lnTo>
                <a:lnTo>
                  <a:pt x="19022" y="19856"/>
                </a:lnTo>
                <a:cubicBezTo>
                  <a:pt x="19033" y="19845"/>
                  <a:pt x="19046" y="19841"/>
                  <a:pt x="19058" y="19841"/>
                </a:cubicBezTo>
                <a:cubicBezTo>
                  <a:pt x="19078" y="19841"/>
                  <a:pt x="19094" y="19853"/>
                  <a:pt x="19094" y="19871"/>
                </a:cubicBezTo>
                <a:cubicBezTo>
                  <a:pt x="19109" y="19885"/>
                  <a:pt x="19094" y="19899"/>
                  <a:pt x="19094" y="19899"/>
                </a:cubicBezTo>
                <a:cubicBezTo>
                  <a:pt x="19083" y="19899"/>
                  <a:pt x="19048" y="19875"/>
                  <a:pt x="19038" y="19875"/>
                </a:cubicBezTo>
                <a:cubicBezTo>
                  <a:pt x="19034" y="19875"/>
                  <a:pt x="19033" y="19878"/>
                  <a:pt x="19037" y="19885"/>
                </a:cubicBezTo>
                <a:cubicBezTo>
                  <a:pt x="19037" y="19914"/>
                  <a:pt x="19080" y="19957"/>
                  <a:pt x="19109" y="19957"/>
                </a:cubicBezTo>
                <a:cubicBezTo>
                  <a:pt x="19110" y="19958"/>
                  <a:pt x="19110" y="19958"/>
                  <a:pt x="19111" y="19958"/>
                </a:cubicBezTo>
                <a:cubicBezTo>
                  <a:pt x="19125" y="19958"/>
                  <a:pt x="19136" y="19868"/>
                  <a:pt x="19123" y="19827"/>
                </a:cubicBezTo>
                <a:cubicBezTo>
                  <a:pt x="19123" y="19795"/>
                  <a:pt x="19155" y="19779"/>
                  <a:pt x="19178" y="19779"/>
                </a:cubicBezTo>
                <a:cubicBezTo>
                  <a:pt x="19185" y="19779"/>
                  <a:pt x="19191" y="19781"/>
                  <a:pt x="19195" y="19784"/>
                </a:cubicBezTo>
                <a:cubicBezTo>
                  <a:pt x="19209" y="19799"/>
                  <a:pt x="19238" y="19827"/>
                  <a:pt x="19252" y="19842"/>
                </a:cubicBezTo>
                <a:lnTo>
                  <a:pt x="19267" y="19842"/>
                </a:lnTo>
                <a:lnTo>
                  <a:pt x="19281" y="19856"/>
                </a:lnTo>
                <a:cubicBezTo>
                  <a:pt x="19310" y="19856"/>
                  <a:pt x="19295" y="19885"/>
                  <a:pt x="19281" y="19885"/>
                </a:cubicBezTo>
                <a:cubicBezTo>
                  <a:pt x="19267" y="19899"/>
                  <a:pt x="19324" y="19899"/>
                  <a:pt x="19338" y="19899"/>
                </a:cubicBezTo>
                <a:cubicBezTo>
                  <a:pt x="19353" y="19899"/>
                  <a:pt x="19353" y="19885"/>
                  <a:pt x="19353" y="19856"/>
                </a:cubicBezTo>
                <a:cubicBezTo>
                  <a:pt x="19353" y="19842"/>
                  <a:pt x="19382" y="19827"/>
                  <a:pt x="19382" y="19827"/>
                </a:cubicBezTo>
                <a:lnTo>
                  <a:pt x="19410" y="19856"/>
                </a:lnTo>
                <a:cubicBezTo>
                  <a:pt x="19417" y="19871"/>
                  <a:pt x="19435" y="19874"/>
                  <a:pt x="19452" y="19874"/>
                </a:cubicBezTo>
                <a:cubicBezTo>
                  <a:pt x="19468" y="19874"/>
                  <a:pt x="19482" y="19871"/>
                  <a:pt x="19482" y="19871"/>
                </a:cubicBezTo>
                <a:cubicBezTo>
                  <a:pt x="19487" y="19866"/>
                  <a:pt x="19498" y="19864"/>
                  <a:pt x="19512" y="19864"/>
                </a:cubicBezTo>
                <a:cubicBezTo>
                  <a:pt x="19540" y="19864"/>
                  <a:pt x="19578" y="19871"/>
                  <a:pt x="19597" y="19871"/>
                </a:cubicBezTo>
                <a:cubicBezTo>
                  <a:pt x="19611" y="19856"/>
                  <a:pt x="19655" y="19784"/>
                  <a:pt x="19655" y="19770"/>
                </a:cubicBezTo>
                <a:cubicBezTo>
                  <a:pt x="19657" y="19764"/>
                  <a:pt x="19662" y="19762"/>
                  <a:pt x="19667" y="19762"/>
                </a:cubicBezTo>
                <a:cubicBezTo>
                  <a:pt x="19689" y="19762"/>
                  <a:pt x="19729" y="19804"/>
                  <a:pt x="19741" y="19827"/>
                </a:cubicBezTo>
                <a:cubicBezTo>
                  <a:pt x="19748" y="19842"/>
                  <a:pt x="19773" y="19845"/>
                  <a:pt x="19800" y="19845"/>
                </a:cubicBezTo>
                <a:cubicBezTo>
                  <a:pt x="19827" y="19845"/>
                  <a:pt x="19856" y="19842"/>
                  <a:pt x="19870" y="19842"/>
                </a:cubicBezTo>
                <a:cubicBezTo>
                  <a:pt x="19890" y="19832"/>
                  <a:pt x="19925" y="19821"/>
                  <a:pt x="19964" y="19821"/>
                </a:cubicBezTo>
                <a:cubicBezTo>
                  <a:pt x="19980" y="19821"/>
                  <a:pt x="19997" y="19823"/>
                  <a:pt x="20014" y="19827"/>
                </a:cubicBezTo>
                <a:lnTo>
                  <a:pt x="20057" y="19813"/>
                </a:lnTo>
                <a:lnTo>
                  <a:pt x="20071" y="19813"/>
                </a:lnTo>
                <a:cubicBezTo>
                  <a:pt x="20074" y="19816"/>
                  <a:pt x="20077" y="19817"/>
                  <a:pt x="20079" y="19817"/>
                </a:cubicBezTo>
                <a:cubicBezTo>
                  <a:pt x="20091" y="19817"/>
                  <a:pt x="20103" y="19796"/>
                  <a:pt x="20114" y="19784"/>
                </a:cubicBezTo>
                <a:cubicBezTo>
                  <a:pt x="20114" y="19777"/>
                  <a:pt x="20121" y="19774"/>
                  <a:pt x="20132" y="19774"/>
                </a:cubicBezTo>
                <a:cubicBezTo>
                  <a:pt x="20143" y="19774"/>
                  <a:pt x="20157" y="19777"/>
                  <a:pt x="20172" y="19784"/>
                </a:cubicBezTo>
                <a:lnTo>
                  <a:pt x="20200" y="19799"/>
                </a:lnTo>
                <a:cubicBezTo>
                  <a:pt x="20212" y="19799"/>
                  <a:pt x="20214" y="19841"/>
                  <a:pt x="20234" y="19841"/>
                </a:cubicBezTo>
                <a:cubicBezTo>
                  <a:pt x="20240" y="19841"/>
                  <a:pt x="20248" y="19837"/>
                  <a:pt x="20258" y="19827"/>
                </a:cubicBezTo>
                <a:cubicBezTo>
                  <a:pt x="20272" y="19799"/>
                  <a:pt x="20301" y="19799"/>
                  <a:pt x="20330" y="19799"/>
                </a:cubicBezTo>
                <a:lnTo>
                  <a:pt x="20344" y="19799"/>
                </a:lnTo>
                <a:cubicBezTo>
                  <a:pt x="20373" y="19827"/>
                  <a:pt x="20430" y="19799"/>
                  <a:pt x="20473" y="19842"/>
                </a:cubicBezTo>
                <a:cubicBezTo>
                  <a:pt x="20473" y="19845"/>
                  <a:pt x="20475" y="19846"/>
                  <a:pt x="20476" y="19846"/>
                </a:cubicBezTo>
                <a:cubicBezTo>
                  <a:pt x="20484" y="19846"/>
                  <a:pt x="20505" y="19825"/>
                  <a:pt x="20517" y="19813"/>
                </a:cubicBezTo>
                <a:lnTo>
                  <a:pt x="20531" y="19813"/>
                </a:lnTo>
                <a:cubicBezTo>
                  <a:pt x="20538" y="19820"/>
                  <a:pt x="20543" y="19823"/>
                  <a:pt x="20547" y="19823"/>
                </a:cubicBezTo>
                <a:cubicBezTo>
                  <a:pt x="20559" y="19823"/>
                  <a:pt x="20556" y="19795"/>
                  <a:pt x="20545" y="19784"/>
                </a:cubicBezTo>
                <a:cubicBezTo>
                  <a:pt x="20545" y="19770"/>
                  <a:pt x="20517" y="19713"/>
                  <a:pt x="20517" y="19698"/>
                </a:cubicBezTo>
                <a:cubicBezTo>
                  <a:pt x="20517" y="19696"/>
                  <a:pt x="20515" y="19694"/>
                  <a:pt x="20511" y="19694"/>
                </a:cubicBezTo>
                <a:cubicBezTo>
                  <a:pt x="20497" y="19694"/>
                  <a:pt x="20456" y="19718"/>
                  <a:pt x="20445" y="19741"/>
                </a:cubicBezTo>
                <a:cubicBezTo>
                  <a:pt x="20439" y="19744"/>
                  <a:pt x="20436" y="19745"/>
                  <a:pt x="20433" y="19745"/>
                </a:cubicBezTo>
                <a:cubicBezTo>
                  <a:pt x="20421" y="19745"/>
                  <a:pt x="20430" y="19722"/>
                  <a:pt x="20430" y="19698"/>
                </a:cubicBezTo>
                <a:cubicBezTo>
                  <a:pt x="20442" y="19687"/>
                  <a:pt x="20397" y="19665"/>
                  <a:pt x="20372" y="19665"/>
                </a:cubicBezTo>
                <a:cubicBezTo>
                  <a:pt x="20366" y="19665"/>
                  <a:pt x="20361" y="19667"/>
                  <a:pt x="20359" y="19669"/>
                </a:cubicBezTo>
                <a:cubicBezTo>
                  <a:pt x="20348" y="19680"/>
                  <a:pt x="20317" y="19690"/>
                  <a:pt x="20294" y="19690"/>
                </a:cubicBezTo>
                <a:cubicBezTo>
                  <a:pt x="20284" y="19690"/>
                  <a:pt x="20277" y="19688"/>
                  <a:pt x="20272" y="19684"/>
                </a:cubicBezTo>
                <a:cubicBezTo>
                  <a:pt x="20272" y="19669"/>
                  <a:pt x="20229" y="19626"/>
                  <a:pt x="20186" y="19583"/>
                </a:cubicBezTo>
                <a:lnTo>
                  <a:pt x="20200" y="19526"/>
                </a:lnTo>
                <a:lnTo>
                  <a:pt x="20200" y="19511"/>
                </a:lnTo>
                <a:cubicBezTo>
                  <a:pt x="20213" y="19499"/>
                  <a:pt x="20222" y="19495"/>
                  <a:pt x="20229" y="19495"/>
                </a:cubicBezTo>
                <a:cubicBezTo>
                  <a:pt x="20239" y="19495"/>
                  <a:pt x="20244" y="19503"/>
                  <a:pt x="20244" y="19511"/>
                </a:cubicBezTo>
                <a:lnTo>
                  <a:pt x="20244" y="19526"/>
                </a:lnTo>
                <a:cubicBezTo>
                  <a:pt x="20231" y="19563"/>
                  <a:pt x="20240" y="19600"/>
                  <a:pt x="20262" y="19600"/>
                </a:cubicBezTo>
                <a:cubicBezTo>
                  <a:pt x="20265" y="19600"/>
                  <a:pt x="20268" y="19599"/>
                  <a:pt x="20272" y="19598"/>
                </a:cubicBezTo>
                <a:lnTo>
                  <a:pt x="20301" y="19598"/>
                </a:lnTo>
                <a:cubicBezTo>
                  <a:pt x="20330" y="19598"/>
                  <a:pt x="20344" y="19554"/>
                  <a:pt x="20344" y="19540"/>
                </a:cubicBezTo>
                <a:cubicBezTo>
                  <a:pt x="20344" y="19526"/>
                  <a:pt x="20344" y="19511"/>
                  <a:pt x="20344" y="19511"/>
                </a:cubicBezTo>
                <a:lnTo>
                  <a:pt x="20359" y="19511"/>
                </a:lnTo>
                <a:cubicBezTo>
                  <a:pt x="20387" y="19511"/>
                  <a:pt x="20402" y="19526"/>
                  <a:pt x="20402" y="19526"/>
                </a:cubicBezTo>
                <a:lnTo>
                  <a:pt x="20402" y="19540"/>
                </a:lnTo>
                <a:lnTo>
                  <a:pt x="20387" y="19554"/>
                </a:lnTo>
                <a:cubicBezTo>
                  <a:pt x="20387" y="19569"/>
                  <a:pt x="20402" y="19598"/>
                  <a:pt x="20416" y="19598"/>
                </a:cubicBezTo>
                <a:lnTo>
                  <a:pt x="20430" y="19598"/>
                </a:lnTo>
                <a:lnTo>
                  <a:pt x="20430" y="19583"/>
                </a:lnTo>
                <a:cubicBezTo>
                  <a:pt x="20436" y="19571"/>
                  <a:pt x="20448" y="19567"/>
                  <a:pt x="20459" y="19567"/>
                </a:cubicBezTo>
                <a:cubicBezTo>
                  <a:pt x="20473" y="19567"/>
                  <a:pt x="20488" y="19575"/>
                  <a:pt x="20488" y="19583"/>
                </a:cubicBezTo>
                <a:cubicBezTo>
                  <a:pt x="20488" y="19590"/>
                  <a:pt x="20509" y="19594"/>
                  <a:pt x="20533" y="19594"/>
                </a:cubicBezTo>
                <a:cubicBezTo>
                  <a:pt x="20556" y="19594"/>
                  <a:pt x="20581" y="19590"/>
                  <a:pt x="20588" y="19583"/>
                </a:cubicBezTo>
                <a:cubicBezTo>
                  <a:pt x="20601" y="19571"/>
                  <a:pt x="20615" y="19567"/>
                  <a:pt x="20628" y="19567"/>
                </a:cubicBezTo>
                <a:cubicBezTo>
                  <a:pt x="20646" y="19567"/>
                  <a:pt x="20660" y="19575"/>
                  <a:pt x="20660" y="19583"/>
                </a:cubicBezTo>
                <a:cubicBezTo>
                  <a:pt x="20660" y="19585"/>
                  <a:pt x="20661" y="19586"/>
                  <a:pt x="20663" y="19586"/>
                </a:cubicBezTo>
                <a:cubicBezTo>
                  <a:pt x="20671" y="19586"/>
                  <a:pt x="20703" y="19552"/>
                  <a:pt x="20703" y="19540"/>
                </a:cubicBezTo>
                <a:cubicBezTo>
                  <a:pt x="20718" y="19526"/>
                  <a:pt x="20775" y="19511"/>
                  <a:pt x="20790" y="19511"/>
                </a:cubicBezTo>
                <a:cubicBezTo>
                  <a:pt x="20804" y="19511"/>
                  <a:pt x="20833" y="19526"/>
                  <a:pt x="20847" y="19526"/>
                </a:cubicBezTo>
                <a:lnTo>
                  <a:pt x="20833" y="19612"/>
                </a:lnTo>
                <a:cubicBezTo>
                  <a:pt x="20876" y="19598"/>
                  <a:pt x="20933" y="19598"/>
                  <a:pt x="20933" y="19569"/>
                </a:cubicBezTo>
                <a:cubicBezTo>
                  <a:pt x="20948" y="19554"/>
                  <a:pt x="20948" y="19497"/>
                  <a:pt x="20962" y="19454"/>
                </a:cubicBezTo>
                <a:lnTo>
                  <a:pt x="20976" y="19440"/>
                </a:lnTo>
                <a:cubicBezTo>
                  <a:pt x="20997" y="19429"/>
                  <a:pt x="21011" y="19395"/>
                  <a:pt x="21034" y="19395"/>
                </a:cubicBezTo>
                <a:cubicBezTo>
                  <a:pt x="21042" y="19395"/>
                  <a:pt x="21051" y="19399"/>
                  <a:pt x="21063" y="19411"/>
                </a:cubicBezTo>
                <a:lnTo>
                  <a:pt x="21077" y="19440"/>
                </a:lnTo>
                <a:cubicBezTo>
                  <a:pt x="21077" y="19454"/>
                  <a:pt x="21077" y="19483"/>
                  <a:pt x="21091" y="19511"/>
                </a:cubicBezTo>
                <a:lnTo>
                  <a:pt x="21120" y="19497"/>
                </a:lnTo>
                <a:lnTo>
                  <a:pt x="21149" y="19483"/>
                </a:lnTo>
                <a:cubicBezTo>
                  <a:pt x="21177" y="19468"/>
                  <a:pt x="21221" y="19440"/>
                  <a:pt x="21221" y="19425"/>
                </a:cubicBezTo>
                <a:cubicBezTo>
                  <a:pt x="21235" y="19425"/>
                  <a:pt x="21221" y="19396"/>
                  <a:pt x="21206" y="19382"/>
                </a:cubicBezTo>
                <a:lnTo>
                  <a:pt x="21206" y="19396"/>
                </a:lnTo>
                <a:cubicBezTo>
                  <a:pt x="21163" y="19396"/>
                  <a:pt x="21163" y="19368"/>
                  <a:pt x="21163" y="19339"/>
                </a:cubicBezTo>
                <a:lnTo>
                  <a:pt x="21177" y="19281"/>
                </a:lnTo>
                <a:cubicBezTo>
                  <a:pt x="21192" y="19224"/>
                  <a:pt x="21206" y="19052"/>
                  <a:pt x="21177" y="19023"/>
                </a:cubicBezTo>
                <a:cubicBezTo>
                  <a:pt x="21149" y="18994"/>
                  <a:pt x="21120" y="18922"/>
                  <a:pt x="21106" y="18879"/>
                </a:cubicBezTo>
                <a:lnTo>
                  <a:pt x="21120" y="18850"/>
                </a:lnTo>
                <a:cubicBezTo>
                  <a:pt x="21134" y="18836"/>
                  <a:pt x="21149" y="18822"/>
                  <a:pt x="21163" y="18807"/>
                </a:cubicBezTo>
                <a:cubicBezTo>
                  <a:pt x="21177" y="18793"/>
                  <a:pt x="21192" y="18764"/>
                  <a:pt x="21192" y="18764"/>
                </a:cubicBezTo>
                <a:cubicBezTo>
                  <a:pt x="21149" y="18721"/>
                  <a:pt x="21192" y="18692"/>
                  <a:pt x="21206" y="18692"/>
                </a:cubicBezTo>
                <a:lnTo>
                  <a:pt x="21235" y="18678"/>
                </a:lnTo>
                <a:cubicBezTo>
                  <a:pt x="21238" y="18675"/>
                  <a:pt x="21241" y="18674"/>
                  <a:pt x="21245" y="18674"/>
                </a:cubicBezTo>
                <a:cubicBezTo>
                  <a:pt x="21260" y="18674"/>
                  <a:pt x="21281" y="18692"/>
                  <a:pt x="21292" y="18692"/>
                </a:cubicBezTo>
                <a:cubicBezTo>
                  <a:pt x="21292" y="18704"/>
                  <a:pt x="21330" y="18725"/>
                  <a:pt x="21344" y="18725"/>
                </a:cubicBezTo>
                <a:cubicBezTo>
                  <a:pt x="21348" y="18725"/>
                  <a:pt x="21350" y="18724"/>
                  <a:pt x="21350" y="18721"/>
                </a:cubicBezTo>
                <a:cubicBezTo>
                  <a:pt x="21364" y="18692"/>
                  <a:pt x="21379" y="18621"/>
                  <a:pt x="21379" y="18592"/>
                </a:cubicBezTo>
                <a:cubicBezTo>
                  <a:pt x="21379" y="18585"/>
                  <a:pt x="21379" y="18581"/>
                  <a:pt x="21375" y="18581"/>
                </a:cubicBezTo>
                <a:cubicBezTo>
                  <a:pt x="21371" y="18581"/>
                  <a:pt x="21364" y="18585"/>
                  <a:pt x="21350" y="18592"/>
                </a:cubicBezTo>
                <a:lnTo>
                  <a:pt x="21336" y="18592"/>
                </a:lnTo>
                <a:cubicBezTo>
                  <a:pt x="21321" y="18592"/>
                  <a:pt x="21307" y="18577"/>
                  <a:pt x="21292" y="18563"/>
                </a:cubicBezTo>
                <a:lnTo>
                  <a:pt x="21264" y="18534"/>
                </a:lnTo>
                <a:cubicBezTo>
                  <a:pt x="21264" y="18563"/>
                  <a:pt x="21221" y="18592"/>
                  <a:pt x="21163" y="18606"/>
                </a:cubicBezTo>
                <a:lnTo>
                  <a:pt x="21149" y="18577"/>
                </a:lnTo>
                <a:lnTo>
                  <a:pt x="21120" y="18563"/>
                </a:lnTo>
                <a:cubicBezTo>
                  <a:pt x="21120" y="18563"/>
                  <a:pt x="21091" y="18549"/>
                  <a:pt x="21077" y="18534"/>
                </a:cubicBezTo>
                <a:cubicBezTo>
                  <a:pt x="21063" y="18520"/>
                  <a:pt x="21077" y="18491"/>
                  <a:pt x="21077" y="18491"/>
                </a:cubicBezTo>
                <a:cubicBezTo>
                  <a:pt x="21077" y="18491"/>
                  <a:pt x="21102" y="18504"/>
                  <a:pt x="21124" y="18504"/>
                </a:cubicBezTo>
                <a:cubicBezTo>
                  <a:pt x="21134" y="18504"/>
                  <a:pt x="21144" y="18501"/>
                  <a:pt x="21149" y="18491"/>
                </a:cubicBezTo>
                <a:cubicBezTo>
                  <a:pt x="21149" y="18477"/>
                  <a:pt x="21134" y="18419"/>
                  <a:pt x="21134" y="18419"/>
                </a:cubicBezTo>
                <a:cubicBezTo>
                  <a:pt x="21120" y="18405"/>
                  <a:pt x="21149" y="18362"/>
                  <a:pt x="21163" y="18348"/>
                </a:cubicBezTo>
                <a:cubicBezTo>
                  <a:pt x="21177" y="18348"/>
                  <a:pt x="21177" y="18319"/>
                  <a:pt x="21177" y="18319"/>
                </a:cubicBezTo>
                <a:cubicBezTo>
                  <a:pt x="21163" y="18305"/>
                  <a:pt x="21206" y="18290"/>
                  <a:pt x="21206" y="18276"/>
                </a:cubicBezTo>
                <a:cubicBezTo>
                  <a:pt x="21221" y="18276"/>
                  <a:pt x="21264" y="18161"/>
                  <a:pt x="21264" y="18118"/>
                </a:cubicBezTo>
                <a:cubicBezTo>
                  <a:pt x="21278" y="18075"/>
                  <a:pt x="21235" y="18060"/>
                  <a:pt x="21206" y="18060"/>
                </a:cubicBezTo>
                <a:cubicBezTo>
                  <a:pt x="21203" y="18058"/>
                  <a:pt x="21199" y="18056"/>
                  <a:pt x="21194" y="18056"/>
                </a:cubicBezTo>
                <a:cubicBezTo>
                  <a:pt x="21171" y="18056"/>
                  <a:pt x="21132" y="18077"/>
                  <a:pt x="21120" y="18089"/>
                </a:cubicBezTo>
                <a:cubicBezTo>
                  <a:pt x="21116" y="18091"/>
                  <a:pt x="21112" y="18092"/>
                  <a:pt x="21109" y="18092"/>
                </a:cubicBezTo>
                <a:cubicBezTo>
                  <a:pt x="21088" y="18092"/>
                  <a:pt x="21077" y="18058"/>
                  <a:pt x="21077" y="18046"/>
                </a:cubicBezTo>
                <a:cubicBezTo>
                  <a:pt x="21067" y="18036"/>
                  <a:pt x="21049" y="18026"/>
                  <a:pt x="21030" y="18026"/>
                </a:cubicBezTo>
                <a:cubicBezTo>
                  <a:pt x="21022" y="18026"/>
                  <a:pt x="21013" y="18027"/>
                  <a:pt x="21005" y="18032"/>
                </a:cubicBezTo>
                <a:lnTo>
                  <a:pt x="20991" y="18046"/>
                </a:lnTo>
                <a:cubicBezTo>
                  <a:pt x="20976" y="18046"/>
                  <a:pt x="20962" y="18060"/>
                  <a:pt x="20962" y="18075"/>
                </a:cubicBezTo>
                <a:lnTo>
                  <a:pt x="20948" y="18118"/>
                </a:lnTo>
                <a:cubicBezTo>
                  <a:pt x="20948" y="18161"/>
                  <a:pt x="20976" y="18190"/>
                  <a:pt x="20991" y="18190"/>
                </a:cubicBezTo>
                <a:lnTo>
                  <a:pt x="21019" y="18204"/>
                </a:lnTo>
                <a:lnTo>
                  <a:pt x="21034" y="18204"/>
                </a:lnTo>
                <a:cubicBezTo>
                  <a:pt x="21046" y="18179"/>
                  <a:pt x="21059" y="18144"/>
                  <a:pt x="21071" y="18144"/>
                </a:cubicBezTo>
                <a:cubicBezTo>
                  <a:pt x="21073" y="18144"/>
                  <a:pt x="21075" y="18145"/>
                  <a:pt x="21077" y="18146"/>
                </a:cubicBezTo>
                <a:cubicBezTo>
                  <a:pt x="21091" y="18161"/>
                  <a:pt x="21106" y="18190"/>
                  <a:pt x="21106" y="18204"/>
                </a:cubicBezTo>
                <a:cubicBezTo>
                  <a:pt x="21120" y="18218"/>
                  <a:pt x="21019" y="18247"/>
                  <a:pt x="20976" y="18261"/>
                </a:cubicBezTo>
                <a:cubicBezTo>
                  <a:pt x="20971" y="18264"/>
                  <a:pt x="20965" y="18265"/>
                  <a:pt x="20960" y="18265"/>
                </a:cubicBezTo>
                <a:cubicBezTo>
                  <a:pt x="20938" y="18265"/>
                  <a:pt x="20919" y="18244"/>
                  <a:pt x="20919" y="18233"/>
                </a:cubicBezTo>
                <a:cubicBezTo>
                  <a:pt x="20933" y="18233"/>
                  <a:pt x="20933" y="18190"/>
                  <a:pt x="20933" y="18175"/>
                </a:cubicBezTo>
                <a:cubicBezTo>
                  <a:pt x="20933" y="18161"/>
                  <a:pt x="20919" y="18118"/>
                  <a:pt x="20904" y="18089"/>
                </a:cubicBezTo>
                <a:lnTo>
                  <a:pt x="20876" y="18060"/>
                </a:lnTo>
                <a:lnTo>
                  <a:pt x="20861" y="18032"/>
                </a:lnTo>
                <a:cubicBezTo>
                  <a:pt x="20847" y="18032"/>
                  <a:pt x="20818" y="18032"/>
                  <a:pt x="20804" y="18046"/>
                </a:cubicBezTo>
                <a:lnTo>
                  <a:pt x="20761" y="18032"/>
                </a:lnTo>
                <a:cubicBezTo>
                  <a:pt x="20732" y="18032"/>
                  <a:pt x="20660" y="18017"/>
                  <a:pt x="20632" y="18017"/>
                </a:cubicBezTo>
                <a:lnTo>
                  <a:pt x="20588" y="18003"/>
                </a:lnTo>
                <a:cubicBezTo>
                  <a:pt x="20588" y="18003"/>
                  <a:pt x="20582" y="17996"/>
                  <a:pt x="20578" y="17996"/>
                </a:cubicBezTo>
                <a:cubicBezTo>
                  <a:pt x="20576" y="17996"/>
                  <a:pt x="20574" y="17998"/>
                  <a:pt x="20574" y="18003"/>
                </a:cubicBezTo>
                <a:lnTo>
                  <a:pt x="20502" y="18046"/>
                </a:lnTo>
                <a:cubicBezTo>
                  <a:pt x="20445" y="18003"/>
                  <a:pt x="20416" y="17888"/>
                  <a:pt x="20416" y="17859"/>
                </a:cubicBezTo>
                <a:cubicBezTo>
                  <a:pt x="20416" y="17830"/>
                  <a:pt x="20373" y="17787"/>
                  <a:pt x="20330" y="17773"/>
                </a:cubicBezTo>
                <a:lnTo>
                  <a:pt x="20287" y="17773"/>
                </a:lnTo>
                <a:lnTo>
                  <a:pt x="20244" y="17787"/>
                </a:lnTo>
                <a:cubicBezTo>
                  <a:pt x="20232" y="17799"/>
                  <a:pt x="20220" y="17806"/>
                  <a:pt x="20211" y="17806"/>
                </a:cubicBezTo>
                <a:cubicBezTo>
                  <a:pt x="20198" y="17806"/>
                  <a:pt x="20192" y="17792"/>
                  <a:pt x="20200" y="17759"/>
                </a:cubicBezTo>
                <a:lnTo>
                  <a:pt x="20200" y="17759"/>
                </a:lnTo>
                <a:lnTo>
                  <a:pt x="20129" y="17773"/>
                </a:lnTo>
                <a:cubicBezTo>
                  <a:pt x="20100" y="17773"/>
                  <a:pt x="20100" y="17744"/>
                  <a:pt x="20114" y="17715"/>
                </a:cubicBezTo>
                <a:cubicBezTo>
                  <a:pt x="20125" y="17705"/>
                  <a:pt x="20136" y="17677"/>
                  <a:pt x="20153" y="17677"/>
                </a:cubicBezTo>
                <a:cubicBezTo>
                  <a:pt x="20159" y="17677"/>
                  <a:pt x="20165" y="17680"/>
                  <a:pt x="20172" y="17687"/>
                </a:cubicBezTo>
                <a:cubicBezTo>
                  <a:pt x="20186" y="17701"/>
                  <a:pt x="20200" y="17701"/>
                  <a:pt x="20215" y="17701"/>
                </a:cubicBezTo>
                <a:lnTo>
                  <a:pt x="20244" y="17701"/>
                </a:lnTo>
                <a:cubicBezTo>
                  <a:pt x="20258" y="17704"/>
                  <a:pt x="20272" y="17705"/>
                  <a:pt x="20284" y="17705"/>
                </a:cubicBezTo>
                <a:cubicBezTo>
                  <a:pt x="20343" y="17705"/>
                  <a:pt x="20370" y="17677"/>
                  <a:pt x="20359" y="17629"/>
                </a:cubicBezTo>
                <a:lnTo>
                  <a:pt x="20359" y="17629"/>
                </a:lnTo>
                <a:lnTo>
                  <a:pt x="20315" y="17658"/>
                </a:lnTo>
                <a:cubicBezTo>
                  <a:pt x="20307" y="17667"/>
                  <a:pt x="20300" y="17670"/>
                  <a:pt x="20296" y="17670"/>
                </a:cubicBezTo>
                <a:cubicBezTo>
                  <a:pt x="20285" y="17670"/>
                  <a:pt x="20282" y="17654"/>
                  <a:pt x="20272" y="17644"/>
                </a:cubicBezTo>
                <a:cubicBezTo>
                  <a:pt x="20215" y="17615"/>
                  <a:pt x="20200" y="17615"/>
                  <a:pt x="20100" y="17615"/>
                </a:cubicBezTo>
                <a:cubicBezTo>
                  <a:pt x="20100" y="17615"/>
                  <a:pt x="20086" y="17615"/>
                  <a:pt x="20086" y="17601"/>
                </a:cubicBezTo>
                <a:lnTo>
                  <a:pt x="20042" y="17601"/>
                </a:lnTo>
                <a:cubicBezTo>
                  <a:pt x="20042" y="17629"/>
                  <a:pt x="19999" y="17759"/>
                  <a:pt x="19999" y="17802"/>
                </a:cubicBezTo>
                <a:cubicBezTo>
                  <a:pt x="19999" y="17823"/>
                  <a:pt x="19999" y="17836"/>
                  <a:pt x="19994" y="17836"/>
                </a:cubicBezTo>
                <a:cubicBezTo>
                  <a:pt x="19992" y="17836"/>
                  <a:pt x="19989" y="17834"/>
                  <a:pt x="19985" y="17830"/>
                </a:cubicBezTo>
                <a:cubicBezTo>
                  <a:pt x="19985" y="17816"/>
                  <a:pt x="19971" y="17773"/>
                  <a:pt x="19942" y="17730"/>
                </a:cubicBezTo>
                <a:lnTo>
                  <a:pt x="19971" y="17672"/>
                </a:lnTo>
                <a:lnTo>
                  <a:pt x="19985" y="17629"/>
                </a:lnTo>
                <a:cubicBezTo>
                  <a:pt x="19942" y="17629"/>
                  <a:pt x="19884" y="17615"/>
                  <a:pt x="19856" y="17615"/>
                </a:cubicBezTo>
                <a:lnTo>
                  <a:pt x="19856" y="17572"/>
                </a:lnTo>
                <a:cubicBezTo>
                  <a:pt x="19841" y="17557"/>
                  <a:pt x="19841" y="17514"/>
                  <a:pt x="19856" y="17500"/>
                </a:cubicBezTo>
                <a:lnTo>
                  <a:pt x="19870" y="17486"/>
                </a:lnTo>
                <a:cubicBezTo>
                  <a:pt x="19874" y="17484"/>
                  <a:pt x="19878" y="17483"/>
                  <a:pt x="19881" y="17483"/>
                </a:cubicBezTo>
                <a:cubicBezTo>
                  <a:pt x="19903" y="17483"/>
                  <a:pt x="19913" y="17516"/>
                  <a:pt x="19913" y="17529"/>
                </a:cubicBezTo>
                <a:cubicBezTo>
                  <a:pt x="19899" y="17543"/>
                  <a:pt x="19928" y="17572"/>
                  <a:pt x="19971" y="17586"/>
                </a:cubicBezTo>
                <a:lnTo>
                  <a:pt x="19971" y="17514"/>
                </a:lnTo>
                <a:lnTo>
                  <a:pt x="19971" y="17471"/>
                </a:lnTo>
                <a:cubicBezTo>
                  <a:pt x="19999" y="17471"/>
                  <a:pt x="20042" y="17457"/>
                  <a:pt x="20042" y="17457"/>
                </a:cubicBezTo>
                <a:cubicBezTo>
                  <a:pt x="20057" y="17442"/>
                  <a:pt x="20057" y="17428"/>
                  <a:pt x="20042" y="17414"/>
                </a:cubicBezTo>
                <a:lnTo>
                  <a:pt x="20028" y="17399"/>
                </a:lnTo>
                <a:lnTo>
                  <a:pt x="19985" y="17399"/>
                </a:lnTo>
                <a:cubicBezTo>
                  <a:pt x="19942" y="17399"/>
                  <a:pt x="19899" y="17356"/>
                  <a:pt x="19899" y="17342"/>
                </a:cubicBezTo>
                <a:cubicBezTo>
                  <a:pt x="19899" y="17328"/>
                  <a:pt x="19928" y="17328"/>
                  <a:pt x="19942" y="17328"/>
                </a:cubicBezTo>
                <a:lnTo>
                  <a:pt x="19956" y="17342"/>
                </a:lnTo>
                <a:cubicBezTo>
                  <a:pt x="19966" y="17352"/>
                  <a:pt x="19976" y="17375"/>
                  <a:pt x="19990" y="17375"/>
                </a:cubicBezTo>
                <a:cubicBezTo>
                  <a:pt x="19997" y="17375"/>
                  <a:pt x="20005" y="17370"/>
                  <a:pt x="20014" y="17356"/>
                </a:cubicBezTo>
                <a:cubicBezTo>
                  <a:pt x="20021" y="17349"/>
                  <a:pt x="20032" y="17346"/>
                  <a:pt x="20042" y="17346"/>
                </a:cubicBezTo>
                <a:cubicBezTo>
                  <a:pt x="20053" y="17346"/>
                  <a:pt x="20064" y="17349"/>
                  <a:pt x="20071" y="17356"/>
                </a:cubicBezTo>
                <a:cubicBezTo>
                  <a:pt x="20082" y="17363"/>
                  <a:pt x="20089" y="17366"/>
                  <a:pt x="20095" y="17366"/>
                </a:cubicBezTo>
                <a:cubicBezTo>
                  <a:pt x="20113" y="17366"/>
                  <a:pt x="20111" y="17338"/>
                  <a:pt x="20100" y="17328"/>
                </a:cubicBezTo>
                <a:lnTo>
                  <a:pt x="20086" y="17313"/>
                </a:lnTo>
                <a:cubicBezTo>
                  <a:pt x="20100" y="17284"/>
                  <a:pt x="20114" y="17227"/>
                  <a:pt x="20129" y="17184"/>
                </a:cubicBezTo>
                <a:lnTo>
                  <a:pt x="20172" y="17184"/>
                </a:lnTo>
                <a:cubicBezTo>
                  <a:pt x="20200" y="17184"/>
                  <a:pt x="20200" y="17170"/>
                  <a:pt x="20200" y="17141"/>
                </a:cubicBezTo>
                <a:cubicBezTo>
                  <a:pt x="20186" y="17126"/>
                  <a:pt x="20172" y="17112"/>
                  <a:pt x="20186" y="17112"/>
                </a:cubicBezTo>
                <a:lnTo>
                  <a:pt x="20215" y="17055"/>
                </a:lnTo>
                <a:cubicBezTo>
                  <a:pt x="20200" y="16983"/>
                  <a:pt x="20172" y="16911"/>
                  <a:pt x="20157" y="16911"/>
                </a:cubicBezTo>
                <a:cubicBezTo>
                  <a:pt x="20157" y="16911"/>
                  <a:pt x="20114" y="16940"/>
                  <a:pt x="20071" y="16968"/>
                </a:cubicBezTo>
                <a:lnTo>
                  <a:pt x="20028" y="16925"/>
                </a:lnTo>
                <a:cubicBezTo>
                  <a:pt x="20024" y="16921"/>
                  <a:pt x="20018" y="16919"/>
                  <a:pt x="20013" y="16919"/>
                </a:cubicBezTo>
                <a:cubicBezTo>
                  <a:pt x="19999" y="16919"/>
                  <a:pt x="19985" y="16929"/>
                  <a:pt x="19985" y="16940"/>
                </a:cubicBezTo>
                <a:lnTo>
                  <a:pt x="19971" y="16968"/>
                </a:lnTo>
                <a:cubicBezTo>
                  <a:pt x="19971" y="16997"/>
                  <a:pt x="19956" y="16997"/>
                  <a:pt x="19942" y="16997"/>
                </a:cubicBezTo>
                <a:cubicBezTo>
                  <a:pt x="19942" y="16983"/>
                  <a:pt x="19956" y="16954"/>
                  <a:pt x="19956" y="16954"/>
                </a:cubicBezTo>
                <a:cubicBezTo>
                  <a:pt x="19956" y="16952"/>
                  <a:pt x="19956" y="16951"/>
                  <a:pt x="19955" y="16951"/>
                </a:cubicBezTo>
                <a:cubicBezTo>
                  <a:pt x="19949" y="16951"/>
                  <a:pt x="19926" y="16987"/>
                  <a:pt x="19913" y="17011"/>
                </a:cubicBezTo>
                <a:lnTo>
                  <a:pt x="19899" y="17011"/>
                </a:lnTo>
                <a:cubicBezTo>
                  <a:pt x="19884" y="16997"/>
                  <a:pt x="19870" y="16925"/>
                  <a:pt x="19870" y="16911"/>
                </a:cubicBezTo>
                <a:cubicBezTo>
                  <a:pt x="19870" y="16882"/>
                  <a:pt x="19856" y="16868"/>
                  <a:pt x="19841" y="16868"/>
                </a:cubicBezTo>
                <a:cubicBezTo>
                  <a:pt x="19841" y="16868"/>
                  <a:pt x="19827" y="16810"/>
                  <a:pt x="19813" y="16810"/>
                </a:cubicBezTo>
                <a:cubicBezTo>
                  <a:pt x="19798" y="16810"/>
                  <a:pt x="19798" y="16796"/>
                  <a:pt x="19813" y="16796"/>
                </a:cubicBezTo>
                <a:lnTo>
                  <a:pt x="19899" y="16810"/>
                </a:lnTo>
                <a:cubicBezTo>
                  <a:pt x="19928" y="16767"/>
                  <a:pt x="19971" y="16695"/>
                  <a:pt x="19971" y="16681"/>
                </a:cubicBezTo>
                <a:cubicBezTo>
                  <a:pt x="19985" y="16667"/>
                  <a:pt x="19971" y="16652"/>
                  <a:pt x="19942" y="16652"/>
                </a:cubicBezTo>
                <a:lnTo>
                  <a:pt x="19942" y="16638"/>
                </a:lnTo>
                <a:cubicBezTo>
                  <a:pt x="19928" y="16602"/>
                  <a:pt x="19906" y="16591"/>
                  <a:pt x="19884" y="16591"/>
                </a:cubicBezTo>
                <a:cubicBezTo>
                  <a:pt x="19863" y="16591"/>
                  <a:pt x="19841" y="16602"/>
                  <a:pt x="19827" y="16609"/>
                </a:cubicBezTo>
                <a:lnTo>
                  <a:pt x="19784" y="16638"/>
                </a:lnTo>
                <a:cubicBezTo>
                  <a:pt x="19755" y="16624"/>
                  <a:pt x="19755" y="16537"/>
                  <a:pt x="19755" y="16523"/>
                </a:cubicBezTo>
                <a:cubicBezTo>
                  <a:pt x="19769" y="16509"/>
                  <a:pt x="19769" y="16494"/>
                  <a:pt x="19784" y="16494"/>
                </a:cubicBezTo>
                <a:cubicBezTo>
                  <a:pt x="19769" y="16552"/>
                  <a:pt x="19813" y="16552"/>
                  <a:pt x="19827" y="16552"/>
                </a:cubicBezTo>
                <a:lnTo>
                  <a:pt x="19884" y="16537"/>
                </a:lnTo>
                <a:cubicBezTo>
                  <a:pt x="19856" y="16509"/>
                  <a:pt x="19827" y="16466"/>
                  <a:pt x="19813" y="16451"/>
                </a:cubicBezTo>
                <a:lnTo>
                  <a:pt x="19827" y="16422"/>
                </a:lnTo>
                <a:cubicBezTo>
                  <a:pt x="19841" y="16394"/>
                  <a:pt x="19841" y="16365"/>
                  <a:pt x="19856" y="16336"/>
                </a:cubicBezTo>
                <a:cubicBezTo>
                  <a:pt x="19852" y="16332"/>
                  <a:pt x="19848" y="16331"/>
                  <a:pt x="19844" y="16331"/>
                </a:cubicBezTo>
                <a:cubicBezTo>
                  <a:pt x="19834" y="16331"/>
                  <a:pt x="19823" y="16344"/>
                  <a:pt x="19813" y="16365"/>
                </a:cubicBezTo>
                <a:lnTo>
                  <a:pt x="19798" y="16365"/>
                </a:lnTo>
                <a:cubicBezTo>
                  <a:pt x="19769" y="16351"/>
                  <a:pt x="19784" y="16322"/>
                  <a:pt x="19798" y="16293"/>
                </a:cubicBezTo>
                <a:cubicBezTo>
                  <a:pt x="19798" y="16293"/>
                  <a:pt x="19784" y="16250"/>
                  <a:pt x="19769" y="16207"/>
                </a:cubicBezTo>
                <a:lnTo>
                  <a:pt x="19726" y="16207"/>
                </a:lnTo>
                <a:cubicBezTo>
                  <a:pt x="19717" y="16212"/>
                  <a:pt x="19707" y="16215"/>
                  <a:pt x="19698" y="16215"/>
                </a:cubicBezTo>
                <a:cubicBezTo>
                  <a:pt x="19680" y="16215"/>
                  <a:pt x="19664" y="16202"/>
                  <a:pt x="19655" y="16164"/>
                </a:cubicBezTo>
                <a:cubicBezTo>
                  <a:pt x="19655" y="16164"/>
                  <a:pt x="19626" y="16149"/>
                  <a:pt x="19626" y="16149"/>
                </a:cubicBezTo>
                <a:lnTo>
                  <a:pt x="19611" y="16236"/>
                </a:lnTo>
                <a:cubicBezTo>
                  <a:pt x="19568" y="16221"/>
                  <a:pt x="19540" y="16149"/>
                  <a:pt x="19554" y="16135"/>
                </a:cubicBezTo>
                <a:cubicBezTo>
                  <a:pt x="19554" y="16121"/>
                  <a:pt x="19568" y="16092"/>
                  <a:pt x="19583" y="16078"/>
                </a:cubicBezTo>
                <a:lnTo>
                  <a:pt x="19597" y="16078"/>
                </a:lnTo>
                <a:lnTo>
                  <a:pt x="19626" y="16106"/>
                </a:lnTo>
                <a:cubicBezTo>
                  <a:pt x="19669" y="16092"/>
                  <a:pt x="19683" y="16034"/>
                  <a:pt x="19683" y="16006"/>
                </a:cubicBezTo>
                <a:cubicBezTo>
                  <a:pt x="19683" y="15991"/>
                  <a:pt x="19683" y="15977"/>
                  <a:pt x="19698" y="15963"/>
                </a:cubicBezTo>
                <a:cubicBezTo>
                  <a:pt x="19698" y="15963"/>
                  <a:pt x="19769" y="15891"/>
                  <a:pt x="19784" y="15848"/>
                </a:cubicBezTo>
                <a:cubicBezTo>
                  <a:pt x="19784" y="15848"/>
                  <a:pt x="19784" y="15833"/>
                  <a:pt x="19784" y="15833"/>
                </a:cubicBezTo>
                <a:lnTo>
                  <a:pt x="19928" y="15833"/>
                </a:lnTo>
                <a:cubicBezTo>
                  <a:pt x="19930" y="15835"/>
                  <a:pt x="19932" y="15836"/>
                  <a:pt x="19933" y="15836"/>
                </a:cubicBezTo>
                <a:cubicBezTo>
                  <a:pt x="19946" y="15836"/>
                  <a:pt x="19956" y="15803"/>
                  <a:pt x="19956" y="15790"/>
                </a:cubicBezTo>
                <a:cubicBezTo>
                  <a:pt x="19963" y="15783"/>
                  <a:pt x="19971" y="15779"/>
                  <a:pt x="19981" y="15779"/>
                </a:cubicBezTo>
                <a:cubicBezTo>
                  <a:pt x="19992" y="15779"/>
                  <a:pt x="20007" y="15783"/>
                  <a:pt x="20028" y="15790"/>
                </a:cubicBezTo>
                <a:lnTo>
                  <a:pt x="20042" y="15805"/>
                </a:lnTo>
                <a:cubicBezTo>
                  <a:pt x="20064" y="15815"/>
                  <a:pt x="20069" y="15849"/>
                  <a:pt x="20082" y="15849"/>
                </a:cubicBezTo>
                <a:cubicBezTo>
                  <a:pt x="20087" y="15849"/>
                  <a:pt x="20092" y="15845"/>
                  <a:pt x="20100" y="15833"/>
                </a:cubicBezTo>
                <a:cubicBezTo>
                  <a:pt x="20129" y="15819"/>
                  <a:pt x="20157" y="15819"/>
                  <a:pt x="20186" y="15805"/>
                </a:cubicBezTo>
                <a:cubicBezTo>
                  <a:pt x="20186" y="15805"/>
                  <a:pt x="20186" y="15805"/>
                  <a:pt x="20186" y="15819"/>
                </a:cubicBezTo>
                <a:cubicBezTo>
                  <a:pt x="20200" y="15829"/>
                  <a:pt x="20216" y="15830"/>
                  <a:pt x="20233" y="15830"/>
                </a:cubicBezTo>
                <a:cubicBezTo>
                  <a:pt x="20241" y="15830"/>
                  <a:pt x="20250" y="15830"/>
                  <a:pt x="20258" y="15830"/>
                </a:cubicBezTo>
                <a:cubicBezTo>
                  <a:pt x="20283" y="15830"/>
                  <a:pt x="20308" y="15833"/>
                  <a:pt x="20330" y="15862"/>
                </a:cubicBezTo>
                <a:cubicBezTo>
                  <a:pt x="20330" y="15862"/>
                  <a:pt x="20359" y="15833"/>
                  <a:pt x="20373" y="15833"/>
                </a:cubicBezTo>
                <a:lnTo>
                  <a:pt x="20387" y="15833"/>
                </a:lnTo>
                <a:cubicBezTo>
                  <a:pt x="20391" y="15835"/>
                  <a:pt x="20394" y="15836"/>
                  <a:pt x="20397" y="15836"/>
                </a:cubicBezTo>
                <a:cubicBezTo>
                  <a:pt x="20412" y="15836"/>
                  <a:pt x="20402" y="15803"/>
                  <a:pt x="20402" y="15790"/>
                </a:cubicBezTo>
                <a:cubicBezTo>
                  <a:pt x="20402" y="15776"/>
                  <a:pt x="20373" y="15733"/>
                  <a:pt x="20373" y="15704"/>
                </a:cubicBezTo>
                <a:cubicBezTo>
                  <a:pt x="20373" y="15702"/>
                  <a:pt x="20372" y="15701"/>
                  <a:pt x="20370" y="15701"/>
                </a:cubicBezTo>
                <a:cubicBezTo>
                  <a:pt x="20358" y="15701"/>
                  <a:pt x="20313" y="15735"/>
                  <a:pt x="20301" y="15747"/>
                </a:cubicBezTo>
                <a:cubicBezTo>
                  <a:pt x="20294" y="15754"/>
                  <a:pt x="20290" y="15757"/>
                  <a:pt x="20287" y="15757"/>
                </a:cubicBezTo>
                <a:cubicBezTo>
                  <a:pt x="20278" y="15757"/>
                  <a:pt x="20287" y="15729"/>
                  <a:pt x="20287" y="15718"/>
                </a:cubicBezTo>
                <a:cubicBezTo>
                  <a:pt x="20298" y="15695"/>
                  <a:pt x="20253" y="15671"/>
                  <a:pt x="20228" y="15671"/>
                </a:cubicBezTo>
                <a:cubicBezTo>
                  <a:pt x="20222" y="15671"/>
                  <a:pt x="20217" y="15673"/>
                  <a:pt x="20215" y="15675"/>
                </a:cubicBezTo>
                <a:cubicBezTo>
                  <a:pt x="20205" y="15685"/>
                  <a:pt x="20173" y="15696"/>
                  <a:pt x="20150" y="15696"/>
                </a:cubicBezTo>
                <a:cubicBezTo>
                  <a:pt x="20141" y="15696"/>
                  <a:pt x="20133" y="15694"/>
                  <a:pt x="20129" y="15690"/>
                </a:cubicBezTo>
                <a:cubicBezTo>
                  <a:pt x="20114" y="15690"/>
                  <a:pt x="20071" y="15647"/>
                  <a:pt x="20042" y="15589"/>
                </a:cubicBezTo>
                <a:lnTo>
                  <a:pt x="20057" y="15546"/>
                </a:lnTo>
                <a:lnTo>
                  <a:pt x="20057" y="15517"/>
                </a:lnTo>
                <a:cubicBezTo>
                  <a:pt x="20063" y="15511"/>
                  <a:pt x="20071" y="15508"/>
                  <a:pt x="20079" y="15508"/>
                </a:cubicBezTo>
                <a:cubicBezTo>
                  <a:pt x="20090" y="15508"/>
                  <a:pt x="20100" y="15515"/>
                  <a:pt x="20100" y="15532"/>
                </a:cubicBezTo>
                <a:cubicBezTo>
                  <a:pt x="20086" y="15589"/>
                  <a:pt x="20100" y="15618"/>
                  <a:pt x="20114" y="15618"/>
                </a:cubicBezTo>
                <a:lnTo>
                  <a:pt x="20143" y="15603"/>
                </a:lnTo>
                <a:cubicBezTo>
                  <a:pt x="20186" y="15603"/>
                  <a:pt x="20200" y="15575"/>
                  <a:pt x="20200" y="15560"/>
                </a:cubicBezTo>
                <a:cubicBezTo>
                  <a:pt x="20200" y="15546"/>
                  <a:pt x="20200" y="15532"/>
                  <a:pt x="20200" y="15532"/>
                </a:cubicBezTo>
                <a:lnTo>
                  <a:pt x="20215" y="15532"/>
                </a:lnTo>
                <a:cubicBezTo>
                  <a:pt x="20223" y="15527"/>
                  <a:pt x="20230" y="15526"/>
                  <a:pt x="20236" y="15526"/>
                </a:cubicBezTo>
                <a:cubicBezTo>
                  <a:pt x="20251" y="15526"/>
                  <a:pt x="20258" y="15536"/>
                  <a:pt x="20258" y="15546"/>
                </a:cubicBezTo>
                <a:lnTo>
                  <a:pt x="20244" y="15546"/>
                </a:lnTo>
                <a:lnTo>
                  <a:pt x="20244" y="15575"/>
                </a:lnTo>
                <a:cubicBezTo>
                  <a:pt x="20244" y="15589"/>
                  <a:pt x="20258" y="15603"/>
                  <a:pt x="20272" y="15618"/>
                </a:cubicBezTo>
                <a:lnTo>
                  <a:pt x="20272" y="15603"/>
                </a:lnTo>
                <a:lnTo>
                  <a:pt x="20287" y="15589"/>
                </a:lnTo>
                <a:cubicBezTo>
                  <a:pt x="20291" y="15580"/>
                  <a:pt x="20298" y="15576"/>
                  <a:pt x="20305" y="15576"/>
                </a:cubicBezTo>
                <a:cubicBezTo>
                  <a:pt x="20319" y="15576"/>
                  <a:pt x="20335" y="15589"/>
                  <a:pt x="20344" y="15589"/>
                </a:cubicBezTo>
                <a:cubicBezTo>
                  <a:pt x="20344" y="15596"/>
                  <a:pt x="20366" y="15600"/>
                  <a:pt x="20389" y="15600"/>
                </a:cubicBezTo>
                <a:cubicBezTo>
                  <a:pt x="20412" y="15600"/>
                  <a:pt x="20438" y="15596"/>
                  <a:pt x="20445" y="15589"/>
                </a:cubicBezTo>
                <a:cubicBezTo>
                  <a:pt x="20457" y="15583"/>
                  <a:pt x="20469" y="15580"/>
                  <a:pt x="20479" y="15580"/>
                </a:cubicBezTo>
                <a:cubicBezTo>
                  <a:pt x="20495" y="15580"/>
                  <a:pt x="20508" y="15587"/>
                  <a:pt x="20517" y="15603"/>
                </a:cubicBezTo>
                <a:cubicBezTo>
                  <a:pt x="20517" y="15605"/>
                  <a:pt x="20517" y="15606"/>
                  <a:pt x="20518" y="15606"/>
                </a:cubicBezTo>
                <a:cubicBezTo>
                  <a:pt x="20523" y="15606"/>
                  <a:pt x="20547" y="15559"/>
                  <a:pt x="20560" y="15546"/>
                </a:cubicBezTo>
                <a:cubicBezTo>
                  <a:pt x="20560" y="15536"/>
                  <a:pt x="20596" y="15526"/>
                  <a:pt x="20622" y="15526"/>
                </a:cubicBezTo>
                <a:cubicBezTo>
                  <a:pt x="20633" y="15526"/>
                  <a:pt x="20642" y="15527"/>
                  <a:pt x="20646" y="15532"/>
                </a:cubicBezTo>
                <a:lnTo>
                  <a:pt x="20703" y="15532"/>
                </a:lnTo>
                <a:lnTo>
                  <a:pt x="20689" y="15618"/>
                </a:lnTo>
                <a:cubicBezTo>
                  <a:pt x="20732" y="15603"/>
                  <a:pt x="20790" y="15603"/>
                  <a:pt x="20790" y="15589"/>
                </a:cubicBezTo>
                <a:cubicBezTo>
                  <a:pt x="20790" y="15575"/>
                  <a:pt x="20804" y="15517"/>
                  <a:pt x="20818" y="15460"/>
                </a:cubicBezTo>
                <a:lnTo>
                  <a:pt x="20833" y="15445"/>
                </a:lnTo>
                <a:cubicBezTo>
                  <a:pt x="20852" y="15436"/>
                  <a:pt x="20865" y="15412"/>
                  <a:pt x="20885" y="15412"/>
                </a:cubicBezTo>
                <a:cubicBezTo>
                  <a:pt x="20894" y="15412"/>
                  <a:pt x="20905" y="15417"/>
                  <a:pt x="20919" y="15431"/>
                </a:cubicBezTo>
                <a:lnTo>
                  <a:pt x="20933" y="15445"/>
                </a:lnTo>
                <a:cubicBezTo>
                  <a:pt x="20933" y="15460"/>
                  <a:pt x="20933" y="15503"/>
                  <a:pt x="20948" y="15532"/>
                </a:cubicBezTo>
                <a:lnTo>
                  <a:pt x="20976" y="15503"/>
                </a:lnTo>
                <a:lnTo>
                  <a:pt x="21005" y="15489"/>
                </a:lnTo>
                <a:cubicBezTo>
                  <a:pt x="21034" y="15474"/>
                  <a:pt x="21077" y="15445"/>
                  <a:pt x="21077" y="15445"/>
                </a:cubicBezTo>
                <a:cubicBezTo>
                  <a:pt x="21091" y="15431"/>
                  <a:pt x="21077" y="15417"/>
                  <a:pt x="21063" y="15402"/>
                </a:cubicBezTo>
                <a:cubicBezTo>
                  <a:pt x="21019" y="15402"/>
                  <a:pt x="21019" y="15374"/>
                  <a:pt x="21019" y="15345"/>
                </a:cubicBezTo>
                <a:lnTo>
                  <a:pt x="21034" y="15287"/>
                </a:lnTo>
                <a:cubicBezTo>
                  <a:pt x="21048" y="15230"/>
                  <a:pt x="21063" y="15058"/>
                  <a:pt x="21034" y="15029"/>
                </a:cubicBezTo>
                <a:cubicBezTo>
                  <a:pt x="21005" y="15000"/>
                  <a:pt x="20976" y="14928"/>
                  <a:pt x="20948" y="14885"/>
                </a:cubicBezTo>
                <a:lnTo>
                  <a:pt x="20976" y="14856"/>
                </a:lnTo>
                <a:cubicBezTo>
                  <a:pt x="20991" y="14842"/>
                  <a:pt x="21005" y="14842"/>
                  <a:pt x="21019" y="14813"/>
                </a:cubicBezTo>
                <a:cubicBezTo>
                  <a:pt x="21034" y="14813"/>
                  <a:pt x="21048" y="14785"/>
                  <a:pt x="21048" y="14785"/>
                </a:cubicBezTo>
                <a:cubicBezTo>
                  <a:pt x="21005" y="14727"/>
                  <a:pt x="21034" y="14713"/>
                  <a:pt x="21063" y="14698"/>
                </a:cubicBezTo>
                <a:lnTo>
                  <a:pt x="21091" y="14698"/>
                </a:lnTo>
                <a:cubicBezTo>
                  <a:pt x="21095" y="14694"/>
                  <a:pt x="21101" y="14692"/>
                  <a:pt x="21107" y="14692"/>
                </a:cubicBezTo>
                <a:cubicBezTo>
                  <a:pt x="21120" y="14692"/>
                  <a:pt x="21134" y="14703"/>
                  <a:pt x="21134" y="14713"/>
                </a:cubicBezTo>
                <a:cubicBezTo>
                  <a:pt x="21145" y="14713"/>
                  <a:pt x="21180" y="14737"/>
                  <a:pt x="21197" y="14737"/>
                </a:cubicBezTo>
                <a:cubicBezTo>
                  <a:pt x="21203" y="14737"/>
                  <a:pt x="21206" y="14734"/>
                  <a:pt x="21206" y="14727"/>
                </a:cubicBezTo>
                <a:cubicBezTo>
                  <a:pt x="21221" y="14698"/>
                  <a:pt x="21235" y="14627"/>
                  <a:pt x="21235" y="14612"/>
                </a:cubicBezTo>
                <a:cubicBezTo>
                  <a:pt x="21235" y="14595"/>
                  <a:pt x="21230" y="14588"/>
                  <a:pt x="21223" y="14588"/>
                </a:cubicBezTo>
                <a:cubicBezTo>
                  <a:pt x="21218" y="14588"/>
                  <a:pt x="21212" y="14592"/>
                  <a:pt x="21206" y="14598"/>
                </a:cubicBezTo>
                <a:lnTo>
                  <a:pt x="21192" y="14598"/>
                </a:lnTo>
                <a:cubicBezTo>
                  <a:pt x="21177" y="14598"/>
                  <a:pt x="21163" y="14583"/>
                  <a:pt x="21149" y="14569"/>
                </a:cubicBezTo>
                <a:lnTo>
                  <a:pt x="21120" y="14540"/>
                </a:lnTo>
                <a:cubicBezTo>
                  <a:pt x="21120" y="14569"/>
                  <a:pt x="21063" y="14598"/>
                  <a:pt x="21019" y="14612"/>
                </a:cubicBezTo>
                <a:lnTo>
                  <a:pt x="20991" y="14583"/>
                </a:lnTo>
                <a:lnTo>
                  <a:pt x="20976" y="14569"/>
                </a:lnTo>
                <a:cubicBezTo>
                  <a:pt x="20976" y="14569"/>
                  <a:pt x="20948" y="14555"/>
                  <a:pt x="20933" y="14540"/>
                </a:cubicBezTo>
                <a:cubicBezTo>
                  <a:pt x="20919" y="14540"/>
                  <a:pt x="20933" y="14512"/>
                  <a:pt x="20933" y="14497"/>
                </a:cubicBezTo>
                <a:cubicBezTo>
                  <a:pt x="20933" y="14497"/>
                  <a:pt x="20970" y="14516"/>
                  <a:pt x="20992" y="14516"/>
                </a:cubicBezTo>
                <a:cubicBezTo>
                  <a:pt x="20998" y="14516"/>
                  <a:pt x="21002" y="14514"/>
                  <a:pt x="21005" y="14512"/>
                </a:cubicBezTo>
                <a:cubicBezTo>
                  <a:pt x="21005" y="14483"/>
                  <a:pt x="20991" y="14440"/>
                  <a:pt x="20991" y="14425"/>
                </a:cubicBezTo>
                <a:cubicBezTo>
                  <a:pt x="20976" y="14411"/>
                  <a:pt x="21005" y="14382"/>
                  <a:pt x="21019" y="14368"/>
                </a:cubicBezTo>
                <a:cubicBezTo>
                  <a:pt x="21034" y="14354"/>
                  <a:pt x="21034" y="14325"/>
                  <a:pt x="21034" y="14325"/>
                </a:cubicBezTo>
                <a:cubicBezTo>
                  <a:pt x="21019" y="14325"/>
                  <a:pt x="21048" y="14296"/>
                  <a:pt x="21063" y="14296"/>
                </a:cubicBezTo>
                <a:cubicBezTo>
                  <a:pt x="21077" y="14282"/>
                  <a:pt x="21120" y="14181"/>
                  <a:pt x="21120" y="14138"/>
                </a:cubicBezTo>
                <a:cubicBezTo>
                  <a:pt x="21134" y="14095"/>
                  <a:pt x="21077" y="14081"/>
                  <a:pt x="21063" y="14066"/>
                </a:cubicBezTo>
                <a:cubicBezTo>
                  <a:pt x="21048" y="14066"/>
                  <a:pt x="20991" y="14095"/>
                  <a:pt x="20976" y="14109"/>
                </a:cubicBezTo>
                <a:cubicBezTo>
                  <a:pt x="20973" y="14111"/>
                  <a:pt x="20970" y="14112"/>
                  <a:pt x="20967" y="14112"/>
                </a:cubicBezTo>
                <a:cubicBezTo>
                  <a:pt x="20944" y="14112"/>
                  <a:pt x="20932" y="14065"/>
                  <a:pt x="20919" y="14052"/>
                </a:cubicBezTo>
                <a:cubicBezTo>
                  <a:pt x="20919" y="14045"/>
                  <a:pt x="20912" y="14041"/>
                  <a:pt x="20901" y="14041"/>
                </a:cubicBezTo>
                <a:cubicBezTo>
                  <a:pt x="20890" y="14041"/>
                  <a:pt x="20876" y="14045"/>
                  <a:pt x="20861" y="14052"/>
                </a:cubicBezTo>
                <a:lnTo>
                  <a:pt x="20847" y="14052"/>
                </a:lnTo>
                <a:cubicBezTo>
                  <a:pt x="20833" y="14066"/>
                  <a:pt x="20818" y="14081"/>
                  <a:pt x="20818" y="14095"/>
                </a:cubicBezTo>
                <a:lnTo>
                  <a:pt x="20804" y="14124"/>
                </a:lnTo>
                <a:cubicBezTo>
                  <a:pt x="20804" y="14167"/>
                  <a:pt x="20833" y="14195"/>
                  <a:pt x="20847" y="14210"/>
                </a:cubicBezTo>
                <a:lnTo>
                  <a:pt x="20890" y="14210"/>
                </a:lnTo>
                <a:cubicBezTo>
                  <a:pt x="20903" y="14197"/>
                  <a:pt x="20916" y="14150"/>
                  <a:pt x="20928" y="14150"/>
                </a:cubicBezTo>
                <a:cubicBezTo>
                  <a:pt x="20930" y="14150"/>
                  <a:pt x="20932" y="14151"/>
                  <a:pt x="20933" y="14152"/>
                </a:cubicBezTo>
                <a:cubicBezTo>
                  <a:pt x="20948" y="14167"/>
                  <a:pt x="20962" y="14210"/>
                  <a:pt x="20962" y="14224"/>
                </a:cubicBezTo>
                <a:cubicBezTo>
                  <a:pt x="20976" y="14224"/>
                  <a:pt x="20876" y="14253"/>
                  <a:pt x="20833" y="14267"/>
                </a:cubicBezTo>
                <a:cubicBezTo>
                  <a:pt x="20827" y="14270"/>
                  <a:pt x="20821" y="14271"/>
                  <a:pt x="20816" y="14271"/>
                </a:cubicBezTo>
                <a:cubicBezTo>
                  <a:pt x="20794" y="14271"/>
                  <a:pt x="20775" y="14253"/>
                  <a:pt x="20775" y="14253"/>
                </a:cubicBezTo>
                <a:cubicBezTo>
                  <a:pt x="20775" y="14239"/>
                  <a:pt x="20790" y="14195"/>
                  <a:pt x="20790" y="14181"/>
                </a:cubicBezTo>
                <a:cubicBezTo>
                  <a:pt x="20790" y="14167"/>
                  <a:pt x="20775" y="14124"/>
                  <a:pt x="20761" y="14095"/>
                </a:cubicBezTo>
                <a:lnTo>
                  <a:pt x="20732" y="14066"/>
                </a:lnTo>
                <a:lnTo>
                  <a:pt x="20718" y="14037"/>
                </a:lnTo>
                <a:cubicBezTo>
                  <a:pt x="20689" y="14037"/>
                  <a:pt x="20675" y="14052"/>
                  <a:pt x="20660" y="14052"/>
                </a:cubicBezTo>
                <a:lnTo>
                  <a:pt x="20617" y="14052"/>
                </a:lnTo>
                <a:cubicBezTo>
                  <a:pt x="20588" y="14037"/>
                  <a:pt x="20517" y="14037"/>
                  <a:pt x="20488" y="14023"/>
                </a:cubicBezTo>
                <a:lnTo>
                  <a:pt x="20445" y="14009"/>
                </a:lnTo>
                <a:lnTo>
                  <a:pt x="20416" y="14009"/>
                </a:lnTo>
                <a:lnTo>
                  <a:pt x="20359" y="14052"/>
                </a:lnTo>
                <a:cubicBezTo>
                  <a:pt x="20301" y="14009"/>
                  <a:pt x="20272" y="13894"/>
                  <a:pt x="20272" y="13865"/>
                </a:cubicBezTo>
                <a:cubicBezTo>
                  <a:pt x="20272" y="13836"/>
                  <a:pt x="20229" y="13793"/>
                  <a:pt x="20186" y="13779"/>
                </a:cubicBezTo>
                <a:lnTo>
                  <a:pt x="20143" y="13793"/>
                </a:lnTo>
                <a:lnTo>
                  <a:pt x="20100" y="13793"/>
                </a:lnTo>
                <a:cubicBezTo>
                  <a:pt x="20089" y="13810"/>
                  <a:pt x="20077" y="13818"/>
                  <a:pt x="20068" y="13818"/>
                </a:cubicBezTo>
                <a:cubicBezTo>
                  <a:pt x="20053" y="13818"/>
                  <a:pt x="20042" y="13799"/>
                  <a:pt x="20042" y="13764"/>
                </a:cubicBezTo>
                <a:lnTo>
                  <a:pt x="19985" y="13779"/>
                </a:lnTo>
                <a:cubicBezTo>
                  <a:pt x="19981" y="13781"/>
                  <a:pt x="19978" y="13782"/>
                  <a:pt x="19975" y="13782"/>
                </a:cubicBezTo>
                <a:cubicBezTo>
                  <a:pt x="19957" y="13782"/>
                  <a:pt x="19958" y="13748"/>
                  <a:pt x="19971" y="13736"/>
                </a:cubicBezTo>
                <a:cubicBezTo>
                  <a:pt x="19981" y="13716"/>
                  <a:pt x="19991" y="13689"/>
                  <a:pt x="20005" y="13689"/>
                </a:cubicBezTo>
                <a:cubicBezTo>
                  <a:pt x="20012" y="13689"/>
                  <a:pt x="20019" y="13694"/>
                  <a:pt x="20028" y="13707"/>
                </a:cubicBezTo>
                <a:cubicBezTo>
                  <a:pt x="20042" y="13707"/>
                  <a:pt x="20057" y="13721"/>
                  <a:pt x="20071" y="13721"/>
                </a:cubicBezTo>
                <a:lnTo>
                  <a:pt x="20100" y="13707"/>
                </a:lnTo>
                <a:cubicBezTo>
                  <a:pt x="20116" y="13713"/>
                  <a:pt x="20131" y="13716"/>
                  <a:pt x="20144" y="13716"/>
                </a:cubicBezTo>
                <a:cubicBezTo>
                  <a:pt x="20194" y="13716"/>
                  <a:pt x="20226" y="13680"/>
                  <a:pt x="20215" y="13635"/>
                </a:cubicBezTo>
                <a:lnTo>
                  <a:pt x="20215" y="13635"/>
                </a:lnTo>
                <a:lnTo>
                  <a:pt x="20172" y="13678"/>
                </a:lnTo>
                <a:cubicBezTo>
                  <a:pt x="20166" y="13681"/>
                  <a:pt x="20161" y="13682"/>
                  <a:pt x="20158" y="13682"/>
                </a:cubicBezTo>
                <a:cubicBezTo>
                  <a:pt x="20142" y="13682"/>
                  <a:pt x="20140" y="13664"/>
                  <a:pt x="20129" y="13664"/>
                </a:cubicBezTo>
                <a:cubicBezTo>
                  <a:pt x="20087" y="13643"/>
                  <a:pt x="20060" y="13630"/>
                  <a:pt x="20015" y="13630"/>
                </a:cubicBezTo>
                <a:cubicBezTo>
                  <a:pt x="19998" y="13630"/>
                  <a:pt x="19979" y="13631"/>
                  <a:pt x="19956" y="13635"/>
                </a:cubicBezTo>
                <a:cubicBezTo>
                  <a:pt x="19956" y="13635"/>
                  <a:pt x="19942" y="13621"/>
                  <a:pt x="19942" y="13621"/>
                </a:cubicBezTo>
                <a:lnTo>
                  <a:pt x="19899" y="13606"/>
                </a:lnTo>
                <a:cubicBezTo>
                  <a:pt x="19899" y="13650"/>
                  <a:pt x="19856" y="13764"/>
                  <a:pt x="19856" y="13808"/>
                </a:cubicBezTo>
                <a:cubicBezTo>
                  <a:pt x="19856" y="13835"/>
                  <a:pt x="19850" y="13845"/>
                  <a:pt x="19846" y="13845"/>
                </a:cubicBezTo>
                <a:cubicBezTo>
                  <a:pt x="19843" y="13845"/>
                  <a:pt x="19841" y="13842"/>
                  <a:pt x="19841" y="13836"/>
                </a:cubicBezTo>
                <a:cubicBezTo>
                  <a:pt x="19841" y="13836"/>
                  <a:pt x="19827" y="13793"/>
                  <a:pt x="19798" y="13750"/>
                </a:cubicBezTo>
                <a:lnTo>
                  <a:pt x="19813" y="13693"/>
                </a:lnTo>
                <a:lnTo>
                  <a:pt x="19841" y="13650"/>
                </a:lnTo>
                <a:cubicBezTo>
                  <a:pt x="19798" y="13635"/>
                  <a:pt x="19741" y="13635"/>
                  <a:pt x="19712" y="13635"/>
                </a:cubicBezTo>
                <a:lnTo>
                  <a:pt x="19712" y="13592"/>
                </a:lnTo>
                <a:cubicBezTo>
                  <a:pt x="19712" y="13578"/>
                  <a:pt x="19698" y="13563"/>
                  <a:pt x="19698" y="13549"/>
                </a:cubicBezTo>
                <a:lnTo>
                  <a:pt x="19712" y="13549"/>
                </a:lnTo>
                <a:lnTo>
                  <a:pt x="19741" y="13563"/>
                </a:lnTo>
                <a:cubicBezTo>
                  <a:pt x="19741" y="13563"/>
                  <a:pt x="19755" y="13549"/>
                  <a:pt x="19769" y="13549"/>
                </a:cubicBezTo>
                <a:cubicBezTo>
                  <a:pt x="19769" y="13563"/>
                  <a:pt x="19784" y="13578"/>
                  <a:pt x="19827" y="13592"/>
                </a:cubicBezTo>
                <a:cubicBezTo>
                  <a:pt x="19827" y="13592"/>
                  <a:pt x="19827" y="13592"/>
                  <a:pt x="19827" y="13520"/>
                </a:cubicBezTo>
                <a:cubicBezTo>
                  <a:pt x="19829" y="13522"/>
                  <a:pt x="19833" y="13523"/>
                  <a:pt x="19838" y="13523"/>
                </a:cubicBezTo>
                <a:cubicBezTo>
                  <a:pt x="19869" y="13523"/>
                  <a:pt x="19948" y="13491"/>
                  <a:pt x="19985" y="13491"/>
                </a:cubicBezTo>
                <a:cubicBezTo>
                  <a:pt x="20014" y="13491"/>
                  <a:pt x="20086" y="13477"/>
                  <a:pt x="20100" y="13477"/>
                </a:cubicBezTo>
                <a:cubicBezTo>
                  <a:pt x="20110" y="13477"/>
                  <a:pt x="20138" y="13484"/>
                  <a:pt x="20161" y="13484"/>
                </a:cubicBezTo>
                <a:cubicBezTo>
                  <a:pt x="20172" y="13484"/>
                  <a:pt x="20181" y="13482"/>
                  <a:pt x="20186" y="13477"/>
                </a:cubicBezTo>
                <a:cubicBezTo>
                  <a:pt x="20196" y="13477"/>
                  <a:pt x="20218" y="13471"/>
                  <a:pt x="20240" y="13471"/>
                </a:cubicBezTo>
                <a:cubicBezTo>
                  <a:pt x="20252" y="13471"/>
                  <a:pt x="20263" y="13472"/>
                  <a:pt x="20272" y="13477"/>
                </a:cubicBezTo>
                <a:lnTo>
                  <a:pt x="20301" y="13434"/>
                </a:lnTo>
                <a:lnTo>
                  <a:pt x="20315" y="13434"/>
                </a:lnTo>
                <a:cubicBezTo>
                  <a:pt x="20318" y="13437"/>
                  <a:pt x="20321" y="13438"/>
                  <a:pt x="20325" y="13438"/>
                </a:cubicBezTo>
                <a:cubicBezTo>
                  <a:pt x="20340" y="13438"/>
                  <a:pt x="20364" y="13414"/>
                  <a:pt x="20387" y="13391"/>
                </a:cubicBezTo>
                <a:lnTo>
                  <a:pt x="20402" y="13420"/>
                </a:lnTo>
                <a:cubicBezTo>
                  <a:pt x="20404" y="13428"/>
                  <a:pt x="20407" y="13431"/>
                  <a:pt x="20411" y="13431"/>
                </a:cubicBezTo>
                <a:cubicBezTo>
                  <a:pt x="20422" y="13431"/>
                  <a:pt x="20436" y="13401"/>
                  <a:pt x="20447" y="13401"/>
                </a:cubicBezTo>
                <a:cubicBezTo>
                  <a:pt x="20452" y="13401"/>
                  <a:pt x="20456" y="13406"/>
                  <a:pt x="20459" y="13420"/>
                </a:cubicBezTo>
                <a:cubicBezTo>
                  <a:pt x="20459" y="13420"/>
                  <a:pt x="20502" y="13405"/>
                  <a:pt x="20517" y="13405"/>
                </a:cubicBezTo>
                <a:lnTo>
                  <a:pt x="20545" y="13463"/>
                </a:lnTo>
                <a:cubicBezTo>
                  <a:pt x="20560" y="13434"/>
                  <a:pt x="20603" y="13391"/>
                  <a:pt x="20632" y="13377"/>
                </a:cubicBezTo>
                <a:lnTo>
                  <a:pt x="20718" y="13377"/>
                </a:lnTo>
                <a:cubicBezTo>
                  <a:pt x="20775" y="13362"/>
                  <a:pt x="20861" y="13362"/>
                  <a:pt x="20890" y="13348"/>
                </a:cubicBezTo>
                <a:lnTo>
                  <a:pt x="20919" y="13348"/>
                </a:lnTo>
                <a:lnTo>
                  <a:pt x="20948" y="13333"/>
                </a:lnTo>
                <a:cubicBezTo>
                  <a:pt x="20976" y="13319"/>
                  <a:pt x="21149" y="13305"/>
                  <a:pt x="21206" y="13276"/>
                </a:cubicBezTo>
                <a:cubicBezTo>
                  <a:pt x="21264" y="13262"/>
                  <a:pt x="21321" y="13247"/>
                  <a:pt x="21350" y="13247"/>
                </a:cubicBezTo>
                <a:lnTo>
                  <a:pt x="21379" y="13233"/>
                </a:lnTo>
                <a:lnTo>
                  <a:pt x="21393" y="13219"/>
                </a:lnTo>
                <a:cubicBezTo>
                  <a:pt x="21407" y="13204"/>
                  <a:pt x="21450" y="13204"/>
                  <a:pt x="21465" y="13190"/>
                </a:cubicBezTo>
                <a:cubicBezTo>
                  <a:pt x="21479" y="13190"/>
                  <a:pt x="21508" y="13175"/>
                  <a:pt x="21522" y="13161"/>
                </a:cubicBezTo>
                <a:cubicBezTo>
                  <a:pt x="21532" y="13151"/>
                  <a:pt x="21543" y="13141"/>
                  <a:pt x="21548" y="13141"/>
                </a:cubicBezTo>
                <a:cubicBezTo>
                  <a:pt x="21550" y="13141"/>
                  <a:pt x="21551" y="13142"/>
                  <a:pt x="21551" y="13147"/>
                </a:cubicBezTo>
                <a:cubicBezTo>
                  <a:pt x="21551" y="13147"/>
                  <a:pt x="21565" y="13147"/>
                  <a:pt x="21594" y="13161"/>
                </a:cubicBezTo>
                <a:lnTo>
                  <a:pt x="21580" y="13132"/>
                </a:lnTo>
                <a:lnTo>
                  <a:pt x="21551" y="13046"/>
                </a:lnTo>
                <a:cubicBezTo>
                  <a:pt x="21508" y="12974"/>
                  <a:pt x="21479" y="12888"/>
                  <a:pt x="21479" y="12888"/>
                </a:cubicBezTo>
                <a:cubicBezTo>
                  <a:pt x="21479" y="12888"/>
                  <a:pt x="21508" y="12859"/>
                  <a:pt x="21551" y="12816"/>
                </a:cubicBezTo>
                <a:lnTo>
                  <a:pt x="21508" y="12730"/>
                </a:lnTo>
                <a:lnTo>
                  <a:pt x="21479" y="12701"/>
                </a:lnTo>
                <a:cubicBezTo>
                  <a:pt x="21494" y="12673"/>
                  <a:pt x="21508" y="12615"/>
                  <a:pt x="21508" y="12586"/>
                </a:cubicBezTo>
                <a:lnTo>
                  <a:pt x="21494" y="12572"/>
                </a:lnTo>
                <a:lnTo>
                  <a:pt x="21479" y="12543"/>
                </a:lnTo>
                <a:cubicBezTo>
                  <a:pt x="21479" y="12515"/>
                  <a:pt x="21479" y="12471"/>
                  <a:pt x="21465" y="12428"/>
                </a:cubicBezTo>
                <a:lnTo>
                  <a:pt x="21465" y="12414"/>
                </a:lnTo>
                <a:lnTo>
                  <a:pt x="21479" y="12356"/>
                </a:lnTo>
                <a:cubicBezTo>
                  <a:pt x="21450" y="12342"/>
                  <a:pt x="21479" y="12313"/>
                  <a:pt x="21494" y="12285"/>
                </a:cubicBezTo>
                <a:cubicBezTo>
                  <a:pt x="21494" y="12270"/>
                  <a:pt x="21522" y="12213"/>
                  <a:pt x="21551" y="12170"/>
                </a:cubicBezTo>
                <a:lnTo>
                  <a:pt x="21508" y="12141"/>
                </a:lnTo>
                <a:cubicBezTo>
                  <a:pt x="21465" y="12098"/>
                  <a:pt x="21450" y="12069"/>
                  <a:pt x="21494" y="12012"/>
                </a:cubicBezTo>
                <a:lnTo>
                  <a:pt x="21508" y="11983"/>
                </a:lnTo>
                <a:cubicBezTo>
                  <a:pt x="21508" y="11940"/>
                  <a:pt x="21479" y="11882"/>
                  <a:pt x="21465" y="11854"/>
                </a:cubicBezTo>
                <a:cubicBezTo>
                  <a:pt x="21450" y="11839"/>
                  <a:pt x="21450" y="11825"/>
                  <a:pt x="21450" y="11825"/>
                </a:cubicBezTo>
                <a:cubicBezTo>
                  <a:pt x="21450" y="11825"/>
                  <a:pt x="21465" y="11796"/>
                  <a:pt x="21465" y="11796"/>
                </a:cubicBezTo>
                <a:cubicBezTo>
                  <a:pt x="21479" y="11796"/>
                  <a:pt x="21479" y="11753"/>
                  <a:pt x="21479" y="11739"/>
                </a:cubicBezTo>
                <a:cubicBezTo>
                  <a:pt x="21479" y="11724"/>
                  <a:pt x="21537" y="11681"/>
                  <a:pt x="21537" y="11667"/>
                </a:cubicBezTo>
                <a:cubicBezTo>
                  <a:pt x="21551" y="11638"/>
                  <a:pt x="21551" y="11609"/>
                  <a:pt x="21551" y="11609"/>
                </a:cubicBezTo>
                <a:lnTo>
                  <a:pt x="21537" y="11609"/>
                </a:lnTo>
                <a:cubicBezTo>
                  <a:pt x="21508" y="11595"/>
                  <a:pt x="21494" y="11581"/>
                  <a:pt x="21494" y="11538"/>
                </a:cubicBezTo>
                <a:lnTo>
                  <a:pt x="21479" y="11494"/>
                </a:lnTo>
                <a:cubicBezTo>
                  <a:pt x="21494" y="11466"/>
                  <a:pt x="21522" y="11437"/>
                  <a:pt x="21537" y="11437"/>
                </a:cubicBezTo>
                <a:cubicBezTo>
                  <a:pt x="21537" y="11437"/>
                  <a:pt x="21565" y="11365"/>
                  <a:pt x="21580" y="11365"/>
                </a:cubicBezTo>
                <a:cubicBezTo>
                  <a:pt x="21580" y="11365"/>
                  <a:pt x="21608" y="11380"/>
                  <a:pt x="21608" y="11394"/>
                </a:cubicBezTo>
                <a:cubicBezTo>
                  <a:pt x="21608" y="11397"/>
                  <a:pt x="21611" y="11398"/>
                  <a:pt x="21614" y="11398"/>
                </a:cubicBezTo>
                <a:cubicBezTo>
                  <a:pt x="21629" y="11398"/>
                  <a:pt x="21669" y="11377"/>
                  <a:pt x="21680" y="11365"/>
                </a:cubicBezTo>
                <a:cubicBezTo>
                  <a:pt x="21709" y="11351"/>
                  <a:pt x="21680" y="11336"/>
                  <a:pt x="21680" y="11336"/>
                </a:cubicBezTo>
                <a:cubicBezTo>
                  <a:pt x="21671" y="11336"/>
                  <a:pt x="21642" y="11349"/>
                  <a:pt x="21624" y="11349"/>
                </a:cubicBezTo>
                <a:cubicBezTo>
                  <a:pt x="21615" y="11349"/>
                  <a:pt x="21608" y="11346"/>
                  <a:pt x="21608" y="11336"/>
                </a:cubicBezTo>
                <a:cubicBezTo>
                  <a:pt x="21608" y="11322"/>
                  <a:pt x="21608" y="11308"/>
                  <a:pt x="21594" y="11308"/>
                </a:cubicBezTo>
                <a:cubicBezTo>
                  <a:pt x="21594" y="11308"/>
                  <a:pt x="21567" y="11326"/>
                  <a:pt x="21555" y="11326"/>
                </a:cubicBezTo>
                <a:cubicBezTo>
                  <a:pt x="21553" y="11326"/>
                  <a:pt x="21551" y="11325"/>
                  <a:pt x="21551" y="11322"/>
                </a:cubicBezTo>
                <a:cubicBezTo>
                  <a:pt x="21537" y="11308"/>
                  <a:pt x="21508" y="11279"/>
                  <a:pt x="21508" y="11265"/>
                </a:cubicBezTo>
                <a:cubicBezTo>
                  <a:pt x="21494" y="11250"/>
                  <a:pt x="21537" y="11250"/>
                  <a:pt x="21551" y="11250"/>
                </a:cubicBezTo>
                <a:lnTo>
                  <a:pt x="21608" y="11250"/>
                </a:lnTo>
                <a:cubicBezTo>
                  <a:pt x="21623" y="11250"/>
                  <a:pt x="21666" y="11250"/>
                  <a:pt x="21666" y="11265"/>
                </a:cubicBezTo>
                <a:cubicBezTo>
                  <a:pt x="21670" y="11268"/>
                  <a:pt x="21673" y="11270"/>
                  <a:pt x="21675" y="11270"/>
                </a:cubicBezTo>
                <a:cubicBezTo>
                  <a:pt x="21680" y="11270"/>
                  <a:pt x="21680" y="11257"/>
                  <a:pt x="21680" y="11236"/>
                </a:cubicBezTo>
                <a:lnTo>
                  <a:pt x="21666" y="11207"/>
                </a:lnTo>
                <a:lnTo>
                  <a:pt x="21652" y="11193"/>
                </a:lnTo>
                <a:cubicBezTo>
                  <a:pt x="21652" y="11164"/>
                  <a:pt x="21709" y="11135"/>
                  <a:pt x="21723" y="11121"/>
                </a:cubicBezTo>
                <a:cubicBezTo>
                  <a:pt x="21738" y="11092"/>
                  <a:pt x="21723" y="11035"/>
                  <a:pt x="21709" y="11020"/>
                </a:cubicBezTo>
                <a:cubicBezTo>
                  <a:pt x="21709" y="11006"/>
                  <a:pt x="21709" y="10977"/>
                  <a:pt x="21709" y="10934"/>
                </a:cubicBezTo>
                <a:lnTo>
                  <a:pt x="21723" y="10905"/>
                </a:lnTo>
                <a:lnTo>
                  <a:pt x="21738" y="10848"/>
                </a:lnTo>
                <a:cubicBezTo>
                  <a:pt x="21695" y="10819"/>
                  <a:pt x="21695" y="10805"/>
                  <a:pt x="21738" y="10805"/>
                </a:cubicBezTo>
                <a:lnTo>
                  <a:pt x="21738" y="10819"/>
                </a:lnTo>
                <a:lnTo>
                  <a:pt x="21752" y="10848"/>
                </a:lnTo>
                <a:cubicBezTo>
                  <a:pt x="21756" y="10852"/>
                  <a:pt x="21760" y="10854"/>
                  <a:pt x="21764" y="10854"/>
                </a:cubicBezTo>
                <a:cubicBezTo>
                  <a:pt x="21774" y="10854"/>
                  <a:pt x="21785" y="10840"/>
                  <a:pt x="21795" y="10819"/>
                </a:cubicBezTo>
                <a:lnTo>
                  <a:pt x="21781" y="10805"/>
                </a:lnTo>
                <a:cubicBezTo>
                  <a:pt x="21767" y="10790"/>
                  <a:pt x="21781" y="10776"/>
                  <a:pt x="21781" y="10776"/>
                </a:cubicBezTo>
                <a:cubicBezTo>
                  <a:pt x="21795" y="10733"/>
                  <a:pt x="21781" y="10719"/>
                  <a:pt x="21752" y="10719"/>
                </a:cubicBezTo>
                <a:lnTo>
                  <a:pt x="21738" y="10719"/>
                </a:lnTo>
                <a:cubicBezTo>
                  <a:pt x="21738" y="10704"/>
                  <a:pt x="21738" y="10676"/>
                  <a:pt x="21738" y="10661"/>
                </a:cubicBezTo>
                <a:cubicBezTo>
                  <a:pt x="21738" y="10661"/>
                  <a:pt x="21752" y="10632"/>
                  <a:pt x="21767" y="10604"/>
                </a:cubicBezTo>
                <a:lnTo>
                  <a:pt x="21767" y="10575"/>
                </a:lnTo>
                <a:cubicBezTo>
                  <a:pt x="21738" y="10503"/>
                  <a:pt x="21709" y="10474"/>
                  <a:pt x="21680" y="10474"/>
                </a:cubicBezTo>
                <a:lnTo>
                  <a:pt x="21680" y="10489"/>
                </a:lnTo>
                <a:cubicBezTo>
                  <a:pt x="21666" y="10489"/>
                  <a:pt x="21652" y="10446"/>
                  <a:pt x="21637" y="10431"/>
                </a:cubicBezTo>
                <a:cubicBezTo>
                  <a:pt x="21637" y="10417"/>
                  <a:pt x="21666" y="10359"/>
                  <a:pt x="21680" y="10345"/>
                </a:cubicBezTo>
                <a:cubicBezTo>
                  <a:pt x="21695" y="10331"/>
                  <a:pt x="21652" y="10316"/>
                  <a:pt x="21637" y="10316"/>
                </a:cubicBezTo>
                <a:cubicBezTo>
                  <a:pt x="21623" y="10316"/>
                  <a:pt x="21623" y="10273"/>
                  <a:pt x="21637" y="10259"/>
                </a:cubicBezTo>
                <a:cubicBezTo>
                  <a:pt x="21637" y="10245"/>
                  <a:pt x="21652" y="10230"/>
                  <a:pt x="21652" y="10230"/>
                </a:cubicBezTo>
                <a:lnTo>
                  <a:pt x="21666" y="10230"/>
                </a:lnTo>
                <a:lnTo>
                  <a:pt x="21680" y="10245"/>
                </a:lnTo>
                <a:cubicBezTo>
                  <a:pt x="21689" y="10261"/>
                  <a:pt x="21702" y="10268"/>
                  <a:pt x="21715" y="10268"/>
                </a:cubicBezTo>
                <a:cubicBezTo>
                  <a:pt x="21723" y="10268"/>
                  <a:pt x="21732" y="10265"/>
                  <a:pt x="21738" y="10259"/>
                </a:cubicBezTo>
                <a:cubicBezTo>
                  <a:pt x="21738" y="10245"/>
                  <a:pt x="21723" y="10201"/>
                  <a:pt x="21709" y="10158"/>
                </a:cubicBezTo>
                <a:cubicBezTo>
                  <a:pt x="21695" y="10115"/>
                  <a:pt x="21666" y="10086"/>
                  <a:pt x="21652" y="10086"/>
                </a:cubicBezTo>
                <a:lnTo>
                  <a:pt x="21637" y="10072"/>
                </a:lnTo>
                <a:lnTo>
                  <a:pt x="21623" y="10029"/>
                </a:lnTo>
                <a:cubicBezTo>
                  <a:pt x="21652" y="9986"/>
                  <a:pt x="21652" y="9957"/>
                  <a:pt x="21637" y="9943"/>
                </a:cubicBezTo>
                <a:lnTo>
                  <a:pt x="21637" y="9943"/>
                </a:lnTo>
                <a:cubicBezTo>
                  <a:pt x="21637" y="9943"/>
                  <a:pt x="21608" y="9957"/>
                  <a:pt x="21580" y="9972"/>
                </a:cubicBezTo>
                <a:lnTo>
                  <a:pt x="21551" y="9928"/>
                </a:lnTo>
                <a:cubicBezTo>
                  <a:pt x="21551" y="9928"/>
                  <a:pt x="21551" y="9943"/>
                  <a:pt x="21537" y="9957"/>
                </a:cubicBezTo>
                <a:lnTo>
                  <a:pt x="21537" y="9986"/>
                </a:lnTo>
                <a:lnTo>
                  <a:pt x="21522" y="10000"/>
                </a:lnTo>
                <a:cubicBezTo>
                  <a:pt x="21514" y="10017"/>
                  <a:pt x="21496" y="10024"/>
                  <a:pt x="21482" y="10024"/>
                </a:cubicBezTo>
                <a:cubicBezTo>
                  <a:pt x="21472" y="10024"/>
                  <a:pt x="21465" y="10021"/>
                  <a:pt x="21465" y="10015"/>
                </a:cubicBezTo>
                <a:cubicBezTo>
                  <a:pt x="21450" y="10000"/>
                  <a:pt x="21465" y="9957"/>
                  <a:pt x="21494" y="9900"/>
                </a:cubicBezTo>
                <a:lnTo>
                  <a:pt x="21494" y="9857"/>
                </a:lnTo>
                <a:cubicBezTo>
                  <a:pt x="21508" y="9813"/>
                  <a:pt x="21479" y="9785"/>
                  <a:pt x="21465" y="9742"/>
                </a:cubicBezTo>
                <a:lnTo>
                  <a:pt x="21465" y="9727"/>
                </a:lnTo>
                <a:cubicBezTo>
                  <a:pt x="21466" y="9726"/>
                  <a:pt x="21468" y="9725"/>
                  <a:pt x="21470" y="9725"/>
                </a:cubicBezTo>
                <a:cubicBezTo>
                  <a:pt x="21488" y="9725"/>
                  <a:pt x="21524" y="9773"/>
                  <a:pt x="21537" y="9799"/>
                </a:cubicBezTo>
                <a:cubicBezTo>
                  <a:pt x="21541" y="9803"/>
                  <a:pt x="21548" y="9805"/>
                  <a:pt x="21555" y="9805"/>
                </a:cubicBezTo>
                <a:cubicBezTo>
                  <a:pt x="21573" y="9805"/>
                  <a:pt x="21594" y="9795"/>
                  <a:pt x="21594" y="9785"/>
                </a:cubicBezTo>
                <a:cubicBezTo>
                  <a:pt x="21608" y="9785"/>
                  <a:pt x="21652" y="9785"/>
                  <a:pt x="21666" y="9799"/>
                </a:cubicBezTo>
                <a:cubicBezTo>
                  <a:pt x="21670" y="9803"/>
                  <a:pt x="21672" y="9805"/>
                  <a:pt x="21674" y="9805"/>
                </a:cubicBezTo>
                <a:cubicBezTo>
                  <a:pt x="21680" y="9805"/>
                  <a:pt x="21680" y="9788"/>
                  <a:pt x="21680" y="9756"/>
                </a:cubicBezTo>
                <a:lnTo>
                  <a:pt x="21680" y="9727"/>
                </a:lnTo>
                <a:lnTo>
                  <a:pt x="21666" y="9684"/>
                </a:lnTo>
                <a:cubicBezTo>
                  <a:pt x="21652" y="9684"/>
                  <a:pt x="21608" y="9684"/>
                  <a:pt x="21580" y="9670"/>
                </a:cubicBezTo>
                <a:lnTo>
                  <a:pt x="21580" y="9655"/>
                </a:lnTo>
                <a:lnTo>
                  <a:pt x="21580" y="9598"/>
                </a:lnTo>
                <a:cubicBezTo>
                  <a:pt x="21573" y="9611"/>
                  <a:pt x="21564" y="9618"/>
                  <a:pt x="21556" y="9618"/>
                </a:cubicBezTo>
                <a:cubicBezTo>
                  <a:pt x="21545" y="9618"/>
                  <a:pt x="21537" y="9607"/>
                  <a:pt x="21537" y="9584"/>
                </a:cubicBezTo>
                <a:lnTo>
                  <a:pt x="21522" y="9584"/>
                </a:lnTo>
                <a:cubicBezTo>
                  <a:pt x="21516" y="9586"/>
                  <a:pt x="21511" y="9587"/>
                  <a:pt x="21507" y="9587"/>
                </a:cubicBezTo>
                <a:cubicBezTo>
                  <a:pt x="21483" y="9587"/>
                  <a:pt x="21492" y="9553"/>
                  <a:pt x="21479" y="9541"/>
                </a:cubicBezTo>
                <a:lnTo>
                  <a:pt x="21479" y="9526"/>
                </a:lnTo>
                <a:cubicBezTo>
                  <a:pt x="21465" y="9526"/>
                  <a:pt x="21407" y="9512"/>
                  <a:pt x="21407" y="9483"/>
                </a:cubicBezTo>
                <a:cubicBezTo>
                  <a:pt x="21393" y="9469"/>
                  <a:pt x="21407" y="9411"/>
                  <a:pt x="21422" y="9397"/>
                </a:cubicBezTo>
                <a:cubicBezTo>
                  <a:pt x="21422" y="9394"/>
                  <a:pt x="21424" y="9393"/>
                  <a:pt x="21427" y="9393"/>
                </a:cubicBezTo>
                <a:cubicBezTo>
                  <a:pt x="21442" y="9393"/>
                  <a:pt x="21482" y="9414"/>
                  <a:pt x="21494" y="9426"/>
                </a:cubicBezTo>
                <a:cubicBezTo>
                  <a:pt x="21501" y="9426"/>
                  <a:pt x="21529" y="9422"/>
                  <a:pt x="21558" y="9422"/>
                </a:cubicBezTo>
                <a:cubicBezTo>
                  <a:pt x="21587" y="9422"/>
                  <a:pt x="21616" y="9426"/>
                  <a:pt x="21623" y="9440"/>
                </a:cubicBezTo>
                <a:cubicBezTo>
                  <a:pt x="21648" y="9452"/>
                  <a:pt x="21725" y="9486"/>
                  <a:pt x="21765" y="9486"/>
                </a:cubicBezTo>
                <a:cubicBezTo>
                  <a:pt x="21771" y="9486"/>
                  <a:pt x="21777" y="9485"/>
                  <a:pt x="21781" y="9483"/>
                </a:cubicBezTo>
                <a:cubicBezTo>
                  <a:pt x="21801" y="9473"/>
                  <a:pt x="21843" y="9463"/>
                  <a:pt x="21871" y="9463"/>
                </a:cubicBezTo>
                <a:cubicBezTo>
                  <a:pt x="21882" y="9463"/>
                  <a:pt x="21892" y="9464"/>
                  <a:pt x="21896" y="9469"/>
                </a:cubicBezTo>
                <a:cubicBezTo>
                  <a:pt x="21925" y="9483"/>
                  <a:pt x="21953" y="9497"/>
                  <a:pt x="21968" y="9497"/>
                </a:cubicBezTo>
                <a:lnTo>
                  <a:pt x="21968" y="9483"/>
                </a:lnTo>
                <a:cubicBezTo>
                  <a:pt x="21971" y="9476"/>
                  <a:pt x="21975" y="9473"/>
                  <a:pt x="21979" y="9473"/>
                </a:cubicBezTo>
                <a:cubicBezTo>
                  <a:pt x="21987" y="9473"/>
                  <a:pt x="21996" y="9486"/>
                  <a:pt x="22004" y="9486"/>
                </a:cubicBezTo>
                <a:cubicBezTo>
                  <a:pt x="22006" y="9486"/>
                  <a:pt x="22009" y="9485"/>
                  <a:pt x="22011" y="9483"/>
                </a:cubicBezTo>
                <a:lnTo>
                  <a:pt x="22025" y="9483"/>
                </a:lnTo>
                <a:cubicBezTo>
                  <a:pt x="22040" y="9469"/>
                  <a:pt x="22025" y="9411"/>
                  <a:pt x="22025" y="9397"/>
                </a:cubicBezTo>
                <a:cubicBezTo>
                  <a:pt x="22011" y="9382"/>
                  <a:pt x="21996" y="9311"/>
                  <a:pt x="22011" y="9296"/>
                </a:cubicBezTo>
                <a:cubicBezTo>
                  <a:pt x="22025" y="9282"/>
                  <a:pt x="22011" y="9124"/>
                  <a:pt x="21996" y="9081"/>
                </a:cubicBezTo>
                <a:cubicBezTo>
                  <a:pt x="21982" y="9038"/>
                  <a:pt x="21982" y="8951"/>
                  <a:pt x="21996" y="8951"/>
                </a:cubicBezTo>
                <a:cubicBezTo>
                  <a:pt x="22011" y="8937"/>
                  <a:pt x="22054" y="8937"/>
                  <a:pt x="22083" y="8923"/>
                </a:cubicBezTo>
                <a:lnTo>
                  <a:pt x="22083" y="8880"/>
                </a:lnTo>
                <a:lnTo>
                  <a:pt x="22097" y="8851"/>
                </a:lnTo>
                <a:cubicBezTo>
                  <a:pt x="22097" y="8823"/>
                  <a:pt x="22109" y="8807"/>
                  <a:pt x="22125" y="8807"/>
                </a:cubicBezTo>
                <a:cubicBezTo>
                  <a:pt x="22134" y="8807"/>
                  <a:pt x="22144" y="8812"/>
                  <a:pt x="22154" y="8822"/>
                </a:cubicBezTo>
                <a:lnTo>
                  <a:pt x="22198" y="8822"/>
                </a:lnTo>
                <a:cubicBezTo>
                  <a:pt x="22226" y="8793"/>
                  <a:pt x="22226" y="8765"/>
                  <a:pt x="22198" y="8750"/>
                </a:cubicBezTo>
                <a:lnTo>
                  <a:pt x="22169" y="8736"/>
                </a:lnTo>
                <a:cubicBezTo>
                  <a:pt x="22169" y="8722"/>
                  <a:pt x="22154" y="8707"/>
                  <a:pt x="22154" y="8693"/>
                </a:cubicBezTo>
                <a:cubicBezTo>
                  <a:pt x="22154" y="8693"/>
                  <a:pt x="22164" y="8674"/>
                  <a:pt x="22175" y="8674"/>
                </a:cubicBezTo>
                <a:cubicBezTo>
                  <a:pt x="22177" y="8674"/>
                  <a:pt x="22180" y="8676"/>
                  <a:pt x="22183" y="8678"/>
                </a:cubicBezTo>
                <a:cubicBezTo>
                  <a:pt x="22212" y="8678"/>
                  <a:pt x="22226" y="8664"/>
                  <a:pt x="22241" y="8635"/>
                </a:cubicBezTo>
                <a:cubicBezTo>
                  <a:pt x="22255" y="8621"/>
                  <a:pt x="22255" y="8592"/>
                  <a:pt x="22241" y="8592"/>
                </a:cubicBezTo>
                <a:cubicBezTo>
                  <a:pt x="22241" y="8578"/>
                  <a:pt x="22226" y="8578"/>
                  <a:pt x="22212" y="8578"/>
                </a:cubicBezTo>
                <a:cubicBezTo>
                  <a:pt x="22209" y="8580"/>
                  <a:pt x="22207" y="8582"/>
                  <a:pt x="22204" y="8582"/>
                </a:cubicBezTo>
                <a:cubicBezTo>
                  <a:pt x="22193" y="8582"/>
                  <a:pt x="22183" y="8556"/>
                  <a:pt x="22183" y="8520"/>
                </a:cubicBezTo>
                <a:lnTo>
                  <a:pt x="22154" y="8492"/>
                </a:lnTo>
                <a:cubicBezTo>
                  <a:pt x="22140" y="8477"/>
                  <a:pt x="22126" y="8449"/>
                  <a:pt x="22111" y="8420"/>
                </a:cubicBezTo>
                <a:cubicBezTo>
                  <a:pt x="22111" y="8377"/>
                  <a:pt x="22126" y="8348"/>
                  <a:pt x="22154" y="8348"/>
                </a:cubicBezTo>
                <a:lnTo>
                  <a:pt x="22169" y="8348"/>
                </a:lnTo>
                <a:cubicBezTo>
                  <a:pt x="22183" y="8348"/>
                  <a:pt x="22140" y="8233"/>
                  <a:pt x="22111" y="8233"/>
                </a:cubicBezTo>
                <a:cubicBezTo>
                  <a:pt x="22097" y="8228"/>
                  <a:pt x="22081" y="8227"/>
                  <a:pt x="22066" y="8227"/>
                </a:cubicBezTo>
                <a:cubicBezTo>
                  <a:pt x="22035" y="8227"/>
                  <a:pt x="22006" y="8233"/>
                  <a:pt x="21996" y="8233"/>
                </a:cubicBezTo>
                <a:cubicBezTo>
                  <a:pt x="21982" y="8233"/>
                  <a:pt x="21953" y="8219"/>
                  <a:pt x="21939" y="8219"/>
                </a:cubicBezTo>
                <a:lnTo>
                  <a:pt x="21925" y="8219"/>
                </a:lnTo>
                <a:lnTo>
                  <a:pt x="21910" y="8233"/>
                </a:lnTo>
                <a:cubicBezTo>
                  <a:pt x="21881" y="8233"/>
                  <a:pt x="21867" y="8176"/>
                  <a:pt x="21867" y="8161"/>
                </a:cubicBezTo>
                <a:cubicBezTo>
                  <a:pt x="21867" y="8147"/>
                  <a:pt x="21925" y="8118"/>
                  <a:pt x="21939" y="8118"/>
                </a:cubicBezTo>
                <a:cubicBezTo>
                  <a:pt x="21953" y="8118"/>
                  <a:pt x="21939" y="8104"/>
                  <a:pt x="21896" y="8089"/>
                </a:cubicBezTo>
                <a:lnTo>
                  <a:pt x="21867" y="8089"/>
                </a:lnTo>
                <a:cubicBezTo>
                  <a:pt x="21824" y="8089"/>
                  <a:pt x="21781" y="7989"/>
                  <a:pt x="21810" y="7931"/>
                </a:cubicBezTo>
                <a:lnTo>
                  <a:pt x="21824" y="7888"/>
                </a:lnTo>
                <a:cubicBezTo>
                  <a:pt x="21810" y="7831"/>
                  <a:pt x="21795" y="7716"/>
                  <a:pt x="21795" y="7687"/>
                </a:cubicBezTo>
                <a:cubicBezTo>
                  <a:pt x="21810" y="7673"/>
                  <a:pt x="21795" y="7644"/>
                  <a:pt x="21767" y="7615"/>
                </a:cubicBezTo>
                <a:lnTo>
                  <a:pt x="21752" y="7601"/>
                </a:lnTo>
                <a:cubicBezTo>
                  <a:pt x="21750" y="7597"/>
                  <a:pt x="21748" y="7596"/>
                  <a:pt x="21746" y="7596"/>
                </a:cubicBezTo>
                <a:cubicBezTo>
                  <a:pt x="21738" y="7596"/>
                  <a:pt x="21728" y="7627"/>
                  <a:pt x="21715" y="7627"/>
                </a:cubicBezTo>
                <a:cubicBezTo>
                  <a:pt x="21709" y="7627"/>
                  <a:pt x="21703" y="7621"/>
                  <a:pt x="21695" y="7601"/>
                </a:cubicBezTo>
                <a:lnTo>
                  <a:pt x="21695" y="7572"/>
                </a:lnTo>
                <a:cubicBezTo>
                  <a:pt x="21666" y="7558"/>
                  <a:pt x="21637" y="7529"/>
                  <a:pt x="21637" y="7529"/>
                </a:cubicBezTo>
                <a:cubicBezTo>
                  <a:pt x="21623" y="7529"/>
                  <a:pt x="21680" y="7500"/>
                  <a:pt x="21709" y="7486"/>
                </a:cubicBezTo>
                <a:cubicBezTo>
                  <a:pt x="21723" y="7472"/>
                  <a:pt x="21723" y="7270"/>
                  <a:pt x="21695" y="7184"/>
                </a:cubicBezTo>
                <a:cubicBezTo>
                  <a:pt x="21684" y="7129"/>
                  <a:pt x="21716" y="7107"/>
                  <a:pt x="21744" y="7107"/>
                </a:cubicBezTo>
                <a:cubicBezTo>
                  <a:pt x="21752" y="7107"/>
                  <a:pt x="21760" y="7109"/>
                  <a:pt x="21767" y="7112"/>
                </a:cubicBezTo>
                <a:cubicBezTo>
                  <a:pt x="21774" y="7116"/>
                  <a:pt x="21781" y="7118"/>
                  <a:pt x="21787" y="7118"/>
                </a:cubicBezTo>
                <a:cubicBezTo>
                  <a:pt x="21802" y="7118"/>
                  <a:pt x="21810" y="7105"/>
                  <a:pt x="21810" y="7084"/>
                </a:cubicBezTo>
                <a:lnTo>
                  <a:pt x="21810" y="7055"/>
                </a:lnTo>
                <a:lnTo>
                  <a:pt x="21795" y="7026"/>
                </a:lnTo>
                <a:cubicBezTo>
                  <a:pt x="21767" y="7012"/>
                  <a:pt x="21752" y="6954"/>
                  <a:pt x="21752" y="6954"/>
                </a:cubicBezTo>
                <a:cubicBezTo>
                  <a:pt x="21752" y="6940"/>
                  <a:pt x="21738" y="6940"/>
                  <a:pt x="21723" y="6940"/>
                </a:cubicBezTo>
                <a:lnTo>
                  <a:pt x="21695" y="6940"/>
                </a:lnTo>
                <a:cubicBezTo>
                  <a:pt x="21695" y="6940"/>
                  <a:pt x="21695" y="6954"/>
                  <a:pt x="21695" y="6954"/>
                </a:cubicBezTo>
                <a:lnTo>
                  <a:pt x="21680" y="6954"/>
                </a:lnTo>
                <a:cubicBezTo>
                  <a:pt x="21680" y="6940"/>
                  <a:pt x="21666" y="6926"/>
                  <a:pt x="21680" y="6926"/>
                </a:cubicBezTo>
                <a:lnTo>
                  <a:pt x="21695" y="6911"/>
                </a:lnTo>
                <a:cubicBezTo>
                  <a:pt x="21709" y="6897"/>
                  <a:pt x="21723" y="6868"/>
                  <a:pt x="21723" y="6868"/>
                </a:cubicBezTo>
                <a:cubicBezTo>
                  <a:pt x="21723" y="6854"/>
                  <a:pt x="21709" y="6854"/>
                  <a:pt x="21709" y="6854"/>
                </a:cubicBezTo>
                <a:lnTo>
                  <a:pt x="21695" y="6854"/>
                </a:lnTo>
                <a:cubicBezTo>
                  <a:pt x="21680" y="6854"/>
                  <a:pt x="21666" y="6796"/>
                  <a:pt x="21652" y="6725"/>
                </a:cubicBezTo>
                <a:lnTo>
                  <a:pt x="21652" y="6667"/>
                </a:lnTo>
                <a:lnTo>
                  <a:pt x="21652" y="6638"/>
                </a:lnTo>
                <a:cubicBezTo>
                  <a:pt x="21652" y="6610"/>
                  <a:pt x="21652" y="6552"/>
                  <a:pt x="21666" y="6523"/>
                </a:cubicBezTo>
                <a:lnTo>
                  <a:pt x="21637" y="6495"/>
                </a:lnTo>
                <a:cubicBezTo>
                  <a:pt x="21652" y="6480"/>
                  <a:pt x="21637" y="6452"/>
                  <a:pt x="21623" y="6437"/>
                </a:cubicBezTo>
                <a:cubicBezTo>
                  <a:pt x="21623" y="6437"/>
                  <a:pt x="21580" y="6423"/>
                  <a:pt x="21551" y="6394"/>
                </a:cubicBezTo>
                <a:lnTo>
                  <a:pt x="21537" y="6365"/>
                </a:lnTo>
                <a:cubicBezTo>
                  <a:pt x="21537" y="6308"/>
                  <a:pt x="21479" y="6308"/>
                  <a:pt x="21465" y="6279"/>
                </a:cubicBezTo>
                <a:lnTo>
                  <a:pt x="21465" y="6207"/>
                </a:lnTo>
                <a:cubicBezTo>
                  <a:pt x="21426" y="6195"/>
                  <a:pt x="21342" y="6148"/>
                  <a:pt x="21304" y="6148"/>
                </a:cubicBezTo>
                <a:cubicBezTo>
                  <a:pt x="21300" y="6148"/>
                  <a:pt x="21296" y="6148"/>
                  <a:pt x="21292" y="6150"/>
                </a:cubicBezTo>
                <a:cubicBezTo>
                  <a:pt x="21288" y="6152"/>
                  <a:pt x="21284" y="6153"/>
                  <a:pt x="21280" y="6153"/>
                </a:cubicBezTo>
                <a:cubicBezTo>
                  <a:pt x="21256" y="6153"/>
                  <a:pt x="21235" y="6119"/>
                  <a:pt x="21235" y="6107"/>
                </a:cubicBezTo>
                <a:cubicBezTo>
                  <a:pt x="21235" y="6092"/>
                  <a:pt x="21206" y="6092"/>
                  <a:pt x="21206" y="6092"/>
                </a:cubicBezTo>
                <a:cubicBezTo>
                  <a:pt x="21205" y="6094"/>
                  <a:pt x="21202" y="6095"/>
                  <a:pt x="21199" y="6095"/>
                </a:cubicBezTo>
                <a:cubicBezTo>
                  <a:pt x="21176" y="6095"/>
                  <a:pt x="21117" y="6049"/>
                  <a:pt x="21091" y="6049"/>
                </a:cubicBezTo>
                <a:lnTo>
                  <a:pt x="21005" y="6049"/>
                </a:lnTo>
                <a:cubicBezTo>
                  <a:pt x="20994" y="6049"/>
                  <a:pt x="20959" y="6074"/>
                  <a:pt x="20948" y="6074"/>
                </a:cubicBezTo>
                <a:cubicBezTo>
                  <a:pt x="20945" y="6074"/>
                  <a:pt x="20944" y="6071"/>
                  <a:pt x="20948" y="6064"/>
                </a:cubicBezTo>
                <a:cubicBezTo>
                  <a:pt x="20948" y="6049"/>
                  <a:pt x="20940" y="6046"/>
                  <a:pt x="20931" y="6046"/>
                </a:cubicBezTo>
                <a:cubicBezTo>
                  <a:pt x="20922" y="6046"/>
                  <a:pt x="20912" y="6049"/>
                  <a:pt x="20904" y="6049"/>
                </a:cubicBezTo>
                <a:cubicBezTo>
                  <a:pt x="20904" y="6049"/>
                  <a:pt x="20847" y="6035"/>
                  <a:pt x="20833" y="6035"/>
                </a:cubicBezTo>
                <a:cubicBezTo>
                  <a:pt x="20818" y="6035"/>
                  <a:pt x="20746" y="6021"/>
                  <a:pt x="20718" y="6006"/>
                </a:cubicBezTo>
                <a:cubicBezTo>
                  <a:pt x="20703" y="5992"/>
                  <a:pt x="20660" y="5977"/>
                  <a:pt x="20632" y="5963"/>
                </a:cubicBezTo>
                <a:cubicBezTo>
                  <a:pt x="20632" y="5963"/>
                  <a:pt x="20632" y="5963"/>
                  <a:pt x="20632" y="5949"/>
                </a:cubicBezTo>
                <a:cubicBezTo>
                  <a:pt x="20660" y="5920"/>
                  <a:pt x="20660" y="5877"/>
                  <a:pt x="20660" y="5848"/>
                </a:cubicBezTo>
                <a:lnTo>
                  <a:pt x="20660" y="5819"/>
                </a:lnTo>
                <a:cubicBezTo>
                  <a:pt x="20660" y="5762"/>
                  <a:pt x="20689" y="5762"/>
                  <a:pt x="20689" y="5762"/>
                </a:cubicBezTo>
                <a:cubicBezTo>
                  <a:pt x="20692" y="5765"/>
                  <a:pt x="20694" y="5766"/>
                  <a:pt x="20696" y="5766"/>
                </a:cubicBezTo>
                <a:cubicBezTo>
                  <a:pt x="20703" y="5766"/>
                  <a:pt x="20703" y="5742"/>
                  <a:pt x="20703" y="5719"/>
                </a:cubicBezTo>
                <a:lnTo>
                  <a:pt x="20718" y="5704"/>
                </a:lnTo>
                <a:lnTo>
                  <a:pt x="20732" y="5676"/>
                </a:lnTo>
                <a:cubicBezTo>
                  <a:pt x="20732" y="5647"/>
                  <a:pt x="20718" y="5633"/>
                  <a:pt x="20703" y="5633"/>
                </a:cubicBezTo>
                <a:cubicBezTo>
                  <a:pt x="20697" y="5639"/>
                  <a:pt x="20682" y="5642"/>
                  <a:pt x="20664" y="5642"/>
                </a:cubicBezTo>
                <a:cubicBezTo>
                  <a:pt x="20639" y="5642"/>
                  <a:pt x="20611" y="5635"/>
                  <a:pt x="20603" y="5618"/>
                </a:cubicBezTo>
                <a:cubicBezTo>
                  <a:pt x="20596" y="5611"/>
                  <a:pt x="20585" y="5607"/>
                  <a:pt x="20574" y="5607"/>
                </a:cubicBezTo>
                <a:cubicBezTo>
                  <a:pt x="20563" y="5607"/>
                  <a:pt x="20552" y="5611"/>
                  <a:pt x="20545" y="5618"/>
                </a:cubicBezTo>
                <a:lnTo>
                  <a:pt x="20531" y="5633"/>
                </a:lnTo>
                <a:lnTo>
                  <a:pt x="20517" y="5647"/>
                </a:lnTo>
                <a:cubicBezTo>
                  <a:pt x="20545" y="5661"/>
                  <a:pt x="20588" y="5676"/>
                  <a:pt x="20603" y="5690"/>
                </a:cubicBezTo>
                <a:cubicBezTo>
                  <a:pt x="20603" y="5690"/>
                  <a:pt x="20617" y="5748"/>
                  <a:pt x="20603" y="5748"/>
                </a:cubicBezTo>
                <a:cubicBezTo>
                  <a:pt x="20588" y="5748"/>
                  <a:pt x="20574" y="5762"/>
                  <a:pt x="20574" y="5762"/>
                </a:cubicBezTo>
                <a:cubicBezTo>
                  <a:pt x="20574" y="5805"/>
                  <a:pt x="20574" y="5848"/>
                  <a:pt x="20574" y="5891"/>
                </a:cubicBezTo>
                <a:cubicBezTo>
                  <a:pt x="20560" y="5877"/>
                  <a:pt x="20545" y="5877"/>
                  <a:pt x="20531" y="5877"/>
                </a:cubicBezTo>
                <a:cubicBezTo>
                  <a:pt x="20528" y="5874"/>
                  <a:pt x="20525" y="5873"/>
                  <a:pt x="20522" y="5873"/>
                </a:cubicBezTo>
                <a:cubicBezTo>
                  <a:pt x="20511" y="5873"/>
                  <a:pt x="20499" y="5891"/>
                  <a:pt x="20488" y="5891"/>
                </a:cubicBezTo>
                <a:cubicBezTo>
                  <a:pt x="20459" y="5877"/>
                  <a:pt x="20502" y="5848"/>
                  <a:pt x="20488" y="5848"/>
                </a:cubicBezTo>
                <a:cubicBezTo>
                  <a:pt x="20464" y="5825"/>
                  <a:pt x="20431" y="5801"/>
                  <a:pt x="20412" y="5801"/>
                </a:cubicBezTo>
                <a:cubicBezTo>
                  <a:pt x="20408" y="5801"/>
                  <a:pt x="20404" y="5802"/>
                  <a:pt x="20402" y="5805"/>
                </a:cubicBezTo>
                <a:cubicBezTo>
                  <a:pt x="20387" y="5819"/>
                  <a:pt x="20387" y="5819"/>
                  <a:pt x="20373" y="5819"/>
                </a:cubicBezTo>
                <a:cubicBezTo>
                  <a:pt x="20373" y="5805"/>
                  <a:pt x="20373" y="5805"/>
                  <a:pt x="20373" y="5791"/>
                </a:cubicBezTo>
                <a:cubicBezTo>
                  <a:pt x="20373" y="5788"/>
                  <a:pt x="20375" y="5788"/>
                  <a:pt x="20378" y="5788"/>
                </a:cubicBezTo>
                <a:cubicBezTo>
                  <a:pt x="20392" y="5788"/>
                  <a:pt x="20427" y="5801"/>
                  <a:pt x="20456" y="5801"/>
                </a:cubicBezTo>
                <a:cubicBezTo>
                  <a:pt x="20469" y="5801"/>
                  <a:pt x="20480" y="5798"/>
                  <a:pt x="20488" y="5791"/>
                </a:cubicBezTo>
                <a:cubicBezTo>
                  <a:pt x="20517" y="5776"/>
                  <a:pt x="20502" y="5704"/>
                  <a:pt x="20488" y="5690"/>
                </a:cubicBezTo>
                <a:cubicBezTo>
                  <a:pt x="20488" y="5661"/>
                  <a:pt x="20502" y="5618"/>
                  <a:pt x="20517" y="5590"/>
                </a:cubicBezTo>
                <a:lnTo>
                  <a:pt x="20545" y="5561"/>
                </a:lnTo>
                <a:cubicBezTo>
                  <a:pt x="20560" y="5575"/>
                  <a:pt x="20617" y="5575"/>
                  <a:pt x="20632" y="5575"/>
                </a:cubicBezTo>
                <a:cubicBezTo>
                  <a:pt x="20646" y="5561"/>
                  <a:pt x="20675" y="5546"/>
                  <a:pt x="20689" y="5518"/>
                </a:cubicBezTo>
                <a:lnTo>
                  <a:pt x="20718" y="5546"/>
                </a:lnTo>
                <a:lnTo>
                  <a:pt x="20732" y="5575"/>
                </a:lnTo>
                <a:cubicBezTo>
                  <a:pt x="20732" y="5587"/>
                  <a:pt x="20740" y="5592"/>
                  <a:pt x="20750" y="5592"/>
                </a:cubicBezTo>
                <a:cubicBezTo>
                  <a:pt x="20763" y="5592"/>
                  <a:pt x="20781" y="5583"/>
                  <a:pt x="20790" y="5575"/>
                </a:cubicBezTo>
                <a:cubicBezTo>
                  <a:pt x="20804" y="5561"/>
                  <a:pt x="20833" y="5532"/>
                  <a:pt x="20833" y="5532"/>
                </a:cubicBezTo>
                <a:cubicBezTo>
                  <a:pt x="20833" y="5518"/>
                  <a:pt x="20818" y="5503"/>
                  <a:pt x="20804" y="5489"/>
                </a:cubicBezTo>
                <a:lnTo>
                  <a:pt x="20804" y="5475"/>
                </a:lnTo>
                <a:cubicBezTo>
                  <a:pt x="20798" y="5462"/>
                  <a:pt x="20794" y="5458"/>
                  <a:pt x="20791" y="5458"/>
                </a:cubicBezTo>
                <a:cubicBezTo>
                  <a:pt x="20787" y="5458"/>
                  <a:pt x="20783" y="5466"/>
                  <a:pt x="20775" y="5475"/>
                </a:cubicBezTo>
                <a:lnTo>
                  <a:pt x="20775" y="5489"/>
                </a:lnTo>
                <a:lnTo>
                  <a:pt x="20775" y="5503"/>
                </a:lnTo>
                <a:cubicBezTo>
                  <a:pt x="20761" y="5503"/>
                  <a:pt x="20746" y="5489"/>
                  <a:pt x="20746" y="5475"/>
                </a:cubicBezTo>
                <a:lnTo>
                  <a:pt x="20746" y="5446"/>
                </a:lnTo>
                <a:lnTo>
                  <a:pt x="20718" y="5446"/>
                </a:lnTo>
                <a:cubicBezTo>
                  <a:pt x="20701" y="5454"/>
                  <a:pt x="20679" y="5473"/>
                  <a:pt x="20663" y="5490"/>
                </a:cubicBezTo>
                <a:lnTo>
                  <a:pt x="20663" y="5490"/>
                </a:lnTo>
                <a:cubicBezTo>
                  <a:pt x="20674" y="5443"/>
                  <a:pt x="20706" y="5400"/>
                  <a:pt x="20718" y="5388"/>
                </a:cubicBezTo>
                <a:cubicBezTo>
                  <a:pt x="20726" y="5380"/>
                  <a:pt x="20725" y="5371"/>
                  <a:pt x="20712" y="5365"/>
                </a:cubicBezTo>
                <a:lnTo>
                  <a:pt x="20712" y="5365"/>
                </a:lnTo>
                <a:lnTo>
                  <a:pt x="20703" y="5374"/>
                </a:lnTo>
                <a:cubicBezTo>
                  <a:pt x="20689" y="5403"/>
                  <a:pt x="20689" y="5417"/>
                  <a:pt x="20675" y="5417"/>
                </a:cubicBezTo>
                <a:cubicBezTo>
                  <a:pt x="20646" y="5431"/>
                  <a:pt x="20617" y="5446"/>
                  <a:pt x="20603" y="5446"/>
                </a:cubicBezTo>
                <a:cubicBezTo>
                  <a:pt x="20597" y="5451"/>
                  <a:pt x="20592" y="5459"/>
                  <a:pt x="20587" y="5466"/>
                </a:cubicBezTo>
                <a:lnTo>
                  <a:pt x="20587" y="5466"/>
                </a:lnTo>
                <a:cubicBezTo>
                  <a:pt x="20595" y="5421"/>
                  <a:pt x="20650" y="5360"/>
                  <a:pt x="20675" y="5360"/>
                </a:cubicBezTo>
                <a:cubicBezTo>
                  <a:pt x="20691" y="5360"/>
                  <a:pt x="20704" y="5362"/>
                  <a:pt x="20712" y="5365"/>
                </a:cubicBezTo>
                <a:lnTo>
                  <a:pt x="20712" y="5365"/>
                </a:lnTo>
                <a:lnTo>
                  <a:pt x="20718" y="5360"/>
                </a:lnTo>
                <a:lnTo>
                  <a:pt x="20732" y="5345"/>
                </a:lnTo>
                <a:cubicBezTo>
                  <a:pt x="20746" y="5360"/>
                  <a:pt x="20761" y="5374"/>
                  <a:pt x="20746" y="5403"/>
                </a:cubicBezTo>
                <a:cubicBezTo>
                  <a:pt x="20761" y="5388"/>
                  <a:pt x="20775" y="5388"/>
                  <a:pt x="20775" y="5388"/>
                </a:cubicBezTo>
                <a:lnTo>
                  <a:pt x="20790" y="5374"/>
                </a:lnTo>
                <a:cubicBezTo>
                  <a:pt x="20814" y="5362"/>
                  <a:pt x="20839" y="5328"/>
                  <a:pt x="20845" y="5328"/>
                </a:cubicBezTo>
                <a:cubicBezTo>
                  <a:pt x="20846" y="5328"/>
                  <a:pt x="20847" y="5329"/>
                  <a:pt x="20847" y="5331"/>
                </a:cubicBezTo>
                <a:cubicBezTo>
                  <a:pt x="20851" y="5333"/>
                  <a:pt x="20854" y="5335"/>
                  <a:pt x="20858" y="5337"/>
                </a:cubicBezTo>
                <a:lnTo>
                  <a:pt x="20858" y="5337"/>
                </a:lnTo>
                <a:cubicBezTo>
                  <a:pt x="20863" y="5330"/>
                  <a:pt x="20869" y="5323"/>
                  <a:pt x="20876" y="5317"/>
                </a:cubicBezTo>
                <a:cubicBezTo>
                  <a:pt x="20882" y="5322"/>
                  <a:pt x="20890" y="5326"/>
                  <a:pt x="20898" y="5326"/>
                </a:cubicBezTo>
                <a:cubicBezTo>
                  <a:pt x="20909" y="5326"/>
                  <a:pt x="20919" y="5319"/>
                  <a:pt x="20919" y="5302"/>
                </a:cubicBezTo>
                <a:lnTo>
                  <a:pt x="20933" y="5288"/>
                </a:lnTo>
                <a:cubicBezTo>
                  <a:pt x="20943" y="5278"/>
                  <a:pt x="20946" y="5267"/>
                  <a:pt x="20957" y="5267"/>
                </a:cubicBezTo>
                <a:cubicBezTo>
                  <a:pt x="20962" y="5267"/>
                  <a:pt x="20968" y="5269"/>
                  <a:pt x="20976" y="5273"/>
                </a:cubicBezTo>
                <a:lnTo>
                  <a:pt x="21005" y="5288"/>
                </a:lnTo>
                <a:cubicBezTo>
                  <a:pt x="21034" y="5288"/>
                  <a:pt x="21077" y="5273"/>
                  <a:pt x="21077" y="5273"/>
                </a:cubicBezTo>
                <a:cubicBezTo>
                  <a:pt x="21091" y="5273"/>
                  <a:pt x="21091" y="5302"/>
                  <a:pt x="21091" y="5302"/>
                </a:cubicBezTo>
                <a:cubicBezTo>
                  <a:pt x="21091" y="5309"/>
                  <a:pt x="21095" y="5313"/>
                  <a:pt x="21098" y="5313"/>
                </a:cubicBezTo>
                <a:cubicBezTo>
                  <a:pt x="21102" y="5313"/>
                  <a:pt x="21106" y="5309"/>
                  <a:pt x="21106" y="5302"/>
                </a:cubicBezTo>
                <a:cubicBezTo>
                  <a:pt x="21120" y="5302"/>
                  <a:pt x="21163" y="5345"/>
                  <a:pt x="21163" y="5360"/>
                </a:cubicBezTo>
                <a:cubicBezTo>
                  <a:pt x="21149" y="5374"/>
                  <a:pt x="21106" y="5431"/>
                  <a:pt x="21091" y="5431"/>
                </a:cubicBezTo>
                <a:lnTo>
                  <a:pt x="21048" y="5431"/>
                </a:lnTo>
                <a:cubicBezTo>
                  <a:pt x="21048" y="5417"/>
                  <a:pt x="21019" y="5417"/>
                  <a:pt x="21005" y="5417"/>
                </a:cubicBezTo>
                <a:lnTo>
                  <a:pt x="20991" y="5388"/>
                </a:lnTo>
                <a:lnTo>
                  <a:pt x="20991" y="5374"/>
                </a:lnTo>
                <a:cubicBezTo>
                  <a:pt x="20983" y="5370"/>
                  <a:pt x="20977" y="5368"/>
                  <a:pt x="20973" y="5368"/>
                </a:cubicBezTo>
                <a:cubicBezTo>
                  <a:pt x="20962" y="5368"/>
                  <a:pt x="20962" y="5382"/>
                  <a:pt x="20962" y="5403"/>
                </a:cubicBezTo>
                <a:lnTo>
                  <a:pt x="20962" y="5417"/>
                </a:lnTo>
                <a:lnTo>
                  <a:pt x="20962" y="5431"/>
                </a:lnTo>
                <a:cubicBezTo>
                  <a:pt x="20962" y="5437"/>
                  <a:pt x="20961" y="5442"/>
                  <a:pt x="20960" y="5446"/>
                </a:cubicBezTo>
                <a:lnTo>
                  <a:pt x="20960" y="5446"/>
                </a:lnTo>
                <a:cubicBezTo>
                  <a:pt x="20946" y="5436"/>
                  <a:pt x="20932" y="5426"/>
                  <a:pt x="20919" y="5417"/>
                </a:cubicBezTo>
                <a:cubicBezTo>
                  <a:pt x="20906" y="5379"/>
                  <a:pt x="20883" y="5353"/>
                  <a:pt x="20858" y="5337"/>
                </a:cubicBezTo>
                <a:lnTo>
                  <a:pt x="20858" y="5337"/>
                </a:lnTo>
                <a:cubicBezTo>
                  <a:pt x="20840" y="5359"/>
                  <a:pt x="20829" y="5381"/>
                  <a:pt x="20818" y="5403"/>
                </a:cubicBezTo>
                <a:lnTo>
                  <a:pt x="20818" y="5431"/>
                </a:lnTo>
                <a:lnTo>
                  <a:pt x="20833" y="5417"/>
                </a:lnTo>
                <a:cubicBezTo>
                  <a:pt x="20838" y="5414"/>
                  <a:pt x="20843" y="5413"/>
                  <a:pt x="20848" y="5413"/>
                </a:cubicBezTo>
                <a:cubicBezTo>
                  <a:pt x="20859" y="5413"/>
                  <a:pt x="20867" y="5420"/>
                  <a:pt x="20874" y="5428"/>
                </a:cubicBezTo>
                <a:lnTo>
                  <a:pt x="20874" y="5428"/>
                </a:lnTo>
                <a:cubicBezTo>
                  <a:pt x="20880" y="5420"/>
                  <a:pt x="20885" y="5413"/>
                  <a:pt x="20891" y="5413"/>
                </a:cubicBezTo>
                <a:cubicBezTo>
                  <a:pt x="20895" y="5413"/>
                  <a:pt x="20900" y="5418"/>
                  <a:pt x="20904" y="5431"/>
                </a:cubicBezTo>
                <a:lnTo>
                  <a:pt x="20919" y="5446"/>
                </a:lnTo>
                <a:lnTo>
                  <a:pt x="20927" y="5454"/>
                </a:lnTo>
                <a:lnTo>
                  <a:pt x="20927" y="5454"/>
                </a:lnTo>
                <a:cubicBezTo>
                  <a:pt x="20920" y="5451"/>
                  <a:pt x="20912" y="5449"/>
                  <a:pt x="20904" y="5446"/>
                </a:cubicBezTo>
                <a:lnTo>
                  <a:pt x="20890" y="5446"/>
                </a:lnTo>
                <a:cubicBezTo>
                  <a:pt x="20885" y="5441"/>
                  <a:pt x="20880" y="5434"/>
                  <a:pt x="20874" y="5428"/>
                </a:cubicBezTo>
                <a:lnTo>
                  <a:pt x="20874" y="5428"/>
                </a:lnTo>
                <a:cubicBezTo>
                  <a:pt x="20870" y="5434"/>
                  <a:pt x="20866" y="5441"/>
                  <a:pt x="20861" y="5446"/>
                </a:cubicBezTo>
                <a:cubicBezTo>
                  <a:pt x="20861" y="5457"/>
                  <a:pt x="20859" y="5462"/>
                  <a:pt x="20855" y="5462"/>
                </a:cubicBezTo>
                <a:cubicBezTo>
                  <a:pt x="20848" y="5462"/>
                  <a:pt x="20836" y="5449"/>
                  <a:pt x="20818" y="5431"/>
                </a:cubicBezTo>
                <a:lnTo>
                  <a:pt x="20818" y="5431"/>
                </a:lnTo>
                <a:cubicBezTo>
                  <a:pt x="20818" y="5460"/>
                  <a:pt x="20833" y="5489"/>
                  <a:pt x="20833" y="5489"/>
                </a:cubicBezTo>
                <a:cubicBezTo>
                  <a:pt x="20833" y="5503"/>
                  <a:pt x="20847" y="5503"/>
                  <a:pt x="20861" y="5503"/>
                </a:cubicBezTo>
                <a:lnTo>
                  <a:pt x="20890" y="5532"/>
                </a:lnTo>
                <a:lnTo>
                  <a:pt x="20904" y="5561"/>
                </a:lnTo>
                <a:cubicBezTo>
                  <a:pt x="20948" y="5590"/>
                  <a:pt x="21034" y="5633"/>
                  <a:pt x="21063" y="5661"/>
                </a:cubicBezTo>
                <a:cubicBezTo>
                  <a:pt x="21065" y="5663"/>
                  <a:pt x="21067" y="5663"/>
                  <a:pt x="21070" y="5663"/>
                </a:cubicBezTo>
                <a:cubicBezTo>
                  <a:pt x="21091" y="5663"/>
                  <a:pt x="21091" y="5601"/>
                  <a:pt x="21091" y="5575"/>
                </a:cubicBezTo>
                <a:cubicBezTo>
                  <a:pt x="21091" y="5566"/>
                  <a:pt x="21098" y="5563"/>
                  <a:pt x="21109" y="5563"/>
                </a:cubicBezTo>
                <a:cubicBezTo>
                  <a:pt x="21132" y="5563"/>
                  <a:pt x="21172" y="5580"/>
                  <a:pt x="21192" y="5590"/>
                </a:cubicBezTo>
                <a:cubicBezTo>
                  <a:pt x="21196" y="5592"/>
                  <a:pt x="21200" y="5592"/>
                  <a:pt x="21203" y="5592"/>
                </a:cubicBezTo>
                <a:cubicBezTo>
                  <a:pt x="21224" y="5592"/>
                  <a:pt x="21233" y="5559"/>
                  <a:pt x="21221" y="5546"/>
                </a:cubicBezTo>
                <a:cubicBezTo>
                  <a:pt x="21221" y="5532"/>
                  <a:pt x="21224" y="5525"/>
                  <a:pt x="21231" y="5525"/>
                </a:cubicBezTo>
                <a:cubicBezTo>
                  <a:pt x="21239" y="5525"/>
                  <a:pt x="21249" y="5532"/>
                  <a:pt x="21264" y="5546"/>
                </a:cubicBezTo>
                <a:lnTo>
                  <a:pt x="21292" y="5546"/>
                </a:lnTo>
                <a:lnTo>
                  <a:pt x="21321" y="5561"/>
                </a:lnTo>
                <a:cubicBezTo>
                  <a:pt x="21323" y="5565"/>
                  <a:pt x="21325" y="5567"/>
                  <a:pt x="21328" y="5567"/>
                </a:cubicBezTo>
                <a:cubicBezTo>
                  <a:pt x="21343" y="5567"/>
                  <a:pt x="21368" y="5497"/>
                  <a:pt x="21393" y="5460"/>
                </a:cubicBezTo>
                <a:cubicBezTo>
                  <a:pt x="21407" y="5417"/>
                  <a:pt x="21364" y="5403"/>
                  <a:pt x="21364" y="5403"/>
                </a:cubicBezTo>
                <a:cubicBezTo>
                  <a:pt x="21363" y="5404"/>
                  <a:pt x="21362" y="5404"/>
                  <a:pt x="21362" y="5404"/>
                </a:cubicBezTo>
                <a:cubicBezTo>
                  <a:pt x="21354" y="5404"/>
                  <a:pt x="21381" y="5331"/>
                  <a:pt x="21407" y="5331"/>
                </a:cubicBezTo>
                <a:cubicBezTo>
                  <a:pt x="21433" y="5331"/>
                  <a:pt x="21447" y="5320"/>
                  <a:pt x="21430" y="5297"/>
                </a:cubicBezTo>
                <a:lnTo>
                  <a:pt x="21430" y="5297"/>
                </a:lnTo>
                <a:cubicBezTo>
                  <a:pt x="21444" y="5303"/>
                  <a:pt x="21458" y="5310"/>
                  <a:pt x="21465" y="5317"/>
                </a:cubicBezTo>
                <a:lnTo>
                  <a:pt x="21479" y="5317"/>
                </a:lnTo>
                <a:lnTo>
                  <a:pt x="21494" y="5302"/>
                </a:lnTo>
                <a:cubicBezTo>
                  <a:pt x="21494" y="5296"/>
                  <a:pt x="21499" y="5284"/>
                  <a:pt x="21507" y="5270"/>
                </a:cubicBezTo>
                <a:lnTo>
                  <a:pt x="21507" y="5270"/>
                </a:lnTo>
                <a:lnTo>
                  <a:pt x="21508" y="5273"/>
                </a:lnTo>
                <a:cubicBezTo>
                  <a:pt x="21522" y="5317"/>
                  <a:pt x="21537" y="5317"/>
                  <a:pt x="21565" y="5317"/>
                </a:cubicBezTo>
                <a:lnTo>
                  <a:pt x="21666" y="5317"/>
                </a:lnTo>
                <a:lnTo>
                  <a:pt x="21680" y="5345"/>
                </a:lnTo>
                <a:lnTo>
                  <a:pt x="21695" y="5360"/>
                </a:lnTo>
                <a:cubicBezTo>
                  <a:pt x="21695" y="5369"/>
                  <a:pt x="21696" y="5373"/>
                  <a:pt x="21698" y="5373"/>
                </a:cubicBezTo>
                <a:cubicBezTo>
                  <a:pt x="21706" y="5373"/>
                  <a:pt x="21723" y="5325"/>
                  <a:pt x="21723" y="5302"/>
                </a:cubicBezTo>
                <a:cubicBezTo>
                  <a:pt x="21727" y="5295"/>
                  <a:pt x="21731" y="5293"/>
                  <a:pt x="21736" y="5293"/>
                </a:cubicBezTo>
                <a:cubicBezTo>
                  <a:pt x="21750" y="5293"/>
                  <a:pt x="21767" y="5320"/>
                  <a:pt x="21767" y="5331"/>
                </a:cubicBezTo>
                <a:cubicBezTo>
                  <a:pt x="21781" y="5345"/>
                  <a:pt x="21824" y="5360"/>
                  <a:pt x="21838" y="5360"/>
                </a:cubicBezTo>
                <a:cubicBezTo>
                  <a:pt x="21853" y="5345"/>
                  <a:pt x="21881" y="5345"/>
                  <a:pt x="21881" y="5331"/>
                </a:cubicBezTo>
                <a:lnTo>
                  <a:pt x="21881" y="5317"/>
                </a:lnTo>
                <a:cubicBezTo>
                  <a:pt x="21881" y="5302"/>
                  <a:pt x="21881" y="5288"/>
                  <a:pt x="21881" y="5288"/>
                </a:cubicBezTo>
                <a:lnTo>
                  <a:pt x="21838" y="5288"/>
                </a:lnTo>
                <a:cubicBezTo>
                  <a:pt x="21824" y="5259"/>
                  <a:pt x="21838" y="5245"/>
                  <a:pt x="21853" y="5230"/>
                </a:cubicBezTo>
                <a:lnTo>
                  <a:pt x="21867" y="5259"/>
                </a:lnTo>
                <a:cubicBezTo>
                  <a:pt x="21896" y="5302"/>
                  <a:pt x="21925" y="5374"/>
                  <a:pt x="21925" y="5388"/>
                </a:cubicBezTo>
                <a:cubicBezTo>
                  <a:pt x="21927" y="5394"/>
                  <a:pt x="21930" y="5396"/>
                  <a:pt x="21933" y="5396"/>
                </a:cubicBezTo>
                <a:cubicBezTo>
                  <a:pt x="21944" y="5396"/>
                  <a:pt x="21953" y="5357"/>
                  <a:pt x="21953" y="5345"/>
                </a:cubicBezTo>
                <a:cubicBezTo>
                  <a:pt x="21953" y="5331"/>
                  <a:pt x="21982" y="5317"/>
                  <a:pt x="22011" y="5317"/>
                </a:cubicBezTo>
                <a:lnTo>
                  <a:pt x="22011" y="5331"/>
                </a:lnTo>
                <a:lnTo>
                  <a:pt x="22025" y="5345"/>
                </a:lnTo>
                <a:cubicBezTo>
                  <a:pt x="22025" y="5378"/>
                  <a:pt x="22033" y="5394"/>
                  <a:pt x="22043" y="5394"/>
                </a:cubicBezTo>
                <a:cubicBezTo>
                  <a:pt x="22047" y="5394"/>
                  <a:pt x="22050" y="5392"/>
                  <a:pt x="22054" y="5388"/>
                </a:cubicBezTo>
                <a:lnTo>
                  <a:pt x="22068" y="5388"/>
                </a:lnTo>
                <a:lnTo>
                  <a:pt x="22126" y="5360"/>
                </a:lnTo>
                <a:cubicBezTo>
                  <a:pt x="22117" y="5332"/>
                  <a:pt x="22136" y="5322"/>
                  <a:pt x="22159" y="5322"/>
                </a:cubicBezTo>
                <a:cubicBezTo>
                  <a:pt x="22173" y="5322"/>
                  <a:pt x="22187" y="5326"/>
                  <a:pt x="22198" y="5331"/>
                </a:cubicBezTo>
                <a:cubicBezTo>
                  <a:pt x="22201" y="5339"/>
                  <a:pt x="22205" y="5342"/>
                  <a:pt x="22209" y="5342"/>
                </a:cubicBezTo>
                <a:cubicBezTo>
                  <a:pt x="22218" y="5342"/>
                  <a:pt x="22222" y="5316"/>
                  <a:pt x="22212" y="5273"/>
                </a:cubicBezTo>
                <a:lnTo>
                  <a:pt x="22198" y="5230"/>
                </a:lnTo>
                <a:cubicBezTo>
                  <a:pt x="22198" y="5216"/>
                  <a:pt x="22198" y="5202"/>
                  <a:pt x="22198" y="5202"/>
                </a:cubicBezTo>
                <a:lnTo>
                  <a:pt x="22212" y="5202"/>
                </a:lnTo>
                <a:cubicBezTo>
                  <a:pt x="22212" y="5202"/>
                  <a:pt x="22312" y="5273"/>
                  <a:pt x="22327" y="5273"/>
                </a:cubicBezTo>
                <a:cubicBezTo>
                  <a:pt x="22356" y="5273"/>
                  <a:pt x="22356" y="5202"/>
                  <a:pt x="22370" y="5187"/>
                </a:cubicBezTo>
                <a:cubicBezTo>
                  <a:pt x="22370" y="5182"/>
                  <a:pt x="22372" y="5180"/>
                  <a:pt x="22376" y="5180"/>
                </a:cubicBezTo>
                <a:cubicBezTo>
                  <a:pt x="22389" y="5180"/>
                  <a:pt x="22424" y="5209"/>
                  <a:pt x="22444" y="5209"/>
                </a:cubicBezTo>
                <a:cubicBezTo>
                  <a:pt x="22449" y="5209"/>
                  <a:pt x="22454" y="5207"/>
                  <a:pt x="22456" y="5202"/>
                </a:cubicBezTo>
                <a:cubicBezTo>
                  <a:pt x="22485" y="5187"/>
                  <a:pt x="22471" y="5173"/>
                  <a:pt x="22456" y="5173"/>
                </a:cubicBezTo>
                <a:lnTo>
                  <a:pt x="22442" y="5159"/>
                </a:lnTo>
                <a:lnTo>
                  <a:pt x="22427" y="5159"/>
                </a:lnTo>
                <a:cubicBezTo>
                  <a:pt x="22427" y="5144"/>
                  <a:pt x="22427" y="5115"/>
                  <a:pt x="22427" y="5115"/>
                </a:cubicBezTo>
                <a:lnTo>
                  <a:pt x="22485" y="5115"/>
                </a:lnTo>
                <a:lnTo>
                  <a:pt x="22485" y="5130"/>
                </a:lnTo>
                <a:lnTo>
                  <a:pt x="22514" y="5159"/>
                </a:lnTo>
                <a:cubicBezTo>
                  <a:pt x="22542" y="5202"/>
                  <a:pt x="22571" y="5216"/>
                  <a:pt x="22571" y="5216"/>
                </a:cubicBezTo>
                <a:cubicBezTo>
                  <a:pt x="22585" y="5216"/>
                  <a:pt x="22571" y="5144"/>
                  <a:pt x="22571" y="5130"/>
                </a:cubicBezTo>
                <a:cubicBezTo>
                  <a:pt x="22557" y="5101"/>
                  <a:pt x="22585" y="5072"/>
                  <a:pt x="22629" y="5072"/>
                </a:cubicBezTo>
                <a:lnTo>
                  <a:pt x="22657" y="5072"/>
                </a:lnTo>
                <a:cubicBezTo>
                  <a:pt x="22672" y="5072"/>
                  <a:pt x="22686" y="5072"/>
                  <a:pt x="22686" y="5058"/>
                </a:cubicBezTo>
                <a:lnTo>
                  <a:pt x="22700" y="4972"/>
                </a:lnTo>
                <a:cubicBezTo>
                  <a:pt x="22758" y="4986"/>
                  <a:pt x="22787" y="5044"/>
                  <a:pt x="22772" y="5087"/>
                </a:cubicBezTo>
                <a:lnTo>
                  <a:pt x="22700" y="5087"/>
                </a:lnTo>
                <a:cubicBezTo>
                  <a:pt x="22715" y="5144"/>
                  <a:pt x="22715" y="5202"/>
                  <a:pt x="22729" y="5216"/>
                </a:cubicBezTo>
                <a:lnTo>
                  <a:pt x="22758" y="5216"/>
                </a:lnTo>
                <a:lnTo>
                  <a:pt x="22758" y="5202"/>
                </a:lnTo>
                <a:cubicBezTo>
                  <a:pt x="22772" y="5173"/>
                  <a:pt x="22758" y="5144"/>
                  <a:pt x="22801" y="5130"/>
                </a:cubicBezTo>
                <a:lnTo>
                  <a:pt x="22844" y="5101"/>
                </a:lnTo>
                <a:cubicBezTo>
                  <a:pt x="22873" y="5044"/>
                  <a:pt x="22902" y="4986"/>
                  <a:pt x="22902" y="4986"/>
                </a:cubicBezTo>
                <a:cubicBezTo>
                  <a:pt x="22902" y="4972"/>
                  <a:pt x="22887" y="4972"/>
                  <a:pt x="22887" y="4972"/>
                </a:cubicBezTo>
                <a:cubicBezTo>
                  <a:pt x="22873" y="4972"/>
                  <a:pt x="22844" y="4972"/>
                  <a:pt x="22830" y="4957"/>
                </a:cubicBezTo>
                <a:cubicBezTo>
                  <a:pt x="22815" y="4957"/>
                  <a:pt x="22801" y="4943"/>
                  <a:pt x="22787" y="4929"/>
                </a:cubicBezTo>
                <a:cubicBezTo>
                  <a:pt x="22787" y="4917"/>
                  <a:pt x="22796" y="4896"/>
                  <a:pt x="22800" y="4896"/>
                </a:cubicBezTo>
                <a:cubicBezTo>
                  <a:pt x="22800" y="4896"/>
                  <a:pt x="22801" y="4897"/>
                  <a:pt x="22801" y="4900"/>
                </a:cubicBezTo>
                <a:lnTo>
                  <a:pt x="22887" y="4914"/>
                </a:lnTo>
                <a:cubicBezTo>
                  <a:pt x="22930" y="4842"/>
                  <a:pt x="22916" y="4771"/>
                  <a:pt x="22902" y="4771"/>
                </a:cubicBezTo>
                <a:lnTo>
                  <a:pt x="22902" y="4771"/>
                </a:lnTo>
                <a:cubicBezTo>
                  <a:pt x="22896" y="4773"/>
                  <a:pt x="22892" y="4775"/>
                  <a:pt x="22888" y="4775"/>
                </a:cubicBezTo>
                <a:cubicBezTo>
                  <a:pt x="22873" y="4775"/>
                  <a:pt x="22873" y="4753"/>
                  <a:pt x="22873" y="4742"/>
                </a:cubicBezTo>
                <a:cubicBezTo>
                  <a:pt x="22873" y="4727"/>
                  <a:pt x="22858" y="4713"/>
                  <a:pt x="22844" y="4713"/>
                </a:cubicBezTo>
                <a:lnTo>
                  <a:pt x="22815" y="4756"/>
                </a:lnTo>
                <a:cubicBezTo>
                  <a:pt x="22804" y="4733"/>
                  <a:pt x="22754" y="4691"/>
                  <a:pt x="22721" y="4691"/>
                </a:cubicBezTo>
                <a:cubicBezTo>
                  <a:pt x="22713" y="4691"/>
                  <a:pt x="22706" y="4693"/>
                  <a:pt x="22700" y="4699"/>
                </a:cubicBezTo>
                <a:cubicBezTo>
                  <a:pt x="22686" y="4727"/>
                  <a:pt x="22672" y="4756"/>
                  <a:pt x="22686" y="4771"/>
                </a:cubicBezTo>
                <a:lnTo>
                  <a:pt x="22686" y="4756"/>
                </a:lnTo>
                <a:lnTo>
                  <a:pt x="22715" y="4727"/>
                </a:lnTo>
                <a:cubicBezTo>
                  <a:pt x="22743" y="4742"/>
                  <a:pt x="22758" y="4828"/>
                  <a:pt x="22729" y="4828"/>
                </a:cubicBezTo>
                <a:cubicBezTo>
                  <a:pt x="22726" y="4825"/>
                  <a:pt x="22724" y="4824"/>
                  <a:pt x="22722" y="4824"/>
                </a:cubicBezTo>
                <a:lnTo>
                  <a:pt x="22722" y="4824"/>
                </a:lnTo>
                <a:cubicBezTo>
                  <a:pt x="22715" y="4824"/>
                  <a:pt x="22718" y="4845"/>
                  <a:pt x="22729" y="4857"/>
                </a:cubicBezTo>
                <a:cubicBezTo>
                  <a:pt x="22729" y="4865"/>
                  <a:pt x="22705" y="4873"/>
                  <a:pt x="22682" y="4873"/>
                </a:cubicBezTo>
                <a:cubicBezTo>
                  <a:pt x="22665" y="4873"/>
                  <a:pt x="22649" y="4869"/>
                  <a:pt x="22643" y="4857"/>
                </a:cubicBezTo>
                <a:cubicBezTo>
                  <a:pt x="22629" y="4828"/>
                  <a:pt x="22629" y="4727"/>
                  <a:pt x="22629" y="4699"/>
                </a:cubicBezTo>
                <a:cubicBezTo>
                  <a:pt x="22624" y="4690"/>
                  <a:pt x="22620" y="4686"/>
                  <a:pt x="22616" y="4686"/>
                </a:cubicBezTo>
                <a:cubicBezTo>
                  <a:pt x="22607" y="4686"/>
                  <a:pt x="22600" y="4703"/>
                  <a:pt x="22600" y="4713"/>
                </a:cubicBezTo>
                <a:cubicBezTo>
                  <a:pt x="22600" y="4717"/>
                  <a:pt x="22598" y="4719"/>
                  <a:pt x="22594" y="4719"/>
                </a:cubicBezTo>
                <a:cubicBezTo>
                  <a:pt x="22585" y="4719"/>
                  <a:pt x="22567" y="4705"/>
                  <a:pt x="22557" y="4684"/>
                </a:cubicBezTo>
                <a:lnTo>
                  <a:pt x="22528" y="4684"/>
                </a:lnTo>
                <a:cubicBezTo>
                  <a:pt x="22514" y="4684"/>
                  <a:pt x="22485" y="4699"/>
                  <a:pt x="22471" y="4699"/>
                </a:cubicBezTo>
                <a:lnTo>
                  <a:pt x="22442" y="4699"/>
                </a:lnTo>
                <a:cubicBezTo>
                  <a:pt x="22413" y="4713"/>
                  <a:pt x="22384" y="4771"/>
                  <a:pt x="22384" y="4799"/>
                </a:cubicBezTo>
                <a:cubicBezTo>
                  <a:pt x="22384" y="4814"/>
                  <a:pt x="22384" y="4828"/>
                  <a:pt x="22370" y="4828"/>
                </a:cubicBezTo>
                <a:lnTo>
                  <a:pt x="22341" y="4785"/>
                </a:lnTo>
                <a:lnTo>
                  <a:pt x="22327" y="4756"/>
                </a:lnTo>
                <a:cubicBezTo>
                  <a:pt x="22298" y="4727"/>
                  <a:pt x="22269" y="4713"/>
                  <a:pt x="22269" y="4713"/>
                </a:cubicBezTo>
                <a:lnTo>
                  <a:pt x="22255" y="4727"/>
                </a:lnTo>
                <a:lnTo>
                  <a:pt x="22226" y="4727"/>
                </a:lnTo>
                <a:cubicBezTo>
                  <a:pt x="22214" y="4763"/>
                  <a:pt x="22193" y="4789"/>
                  <a:pt x="22162" y="4789"/>
                </a:cubicBezTo>
                <a:cubicBezTo>
                  <a:pt x="22155" y="4789"/>
                  <a:pt x="22148" y="4788"/>
                  <a:pt x="22140" y="4785"/>
                </a:cubicBezTo>
                <a:lnTo>
                  <a:pt x="22126" y="4771"/>
                </a:lnTo>
                <a:lnTo>
                  <a:pt x="22097" y="4756"/>
                </a:lnTo>
                <a:cubicBezTo>
                  <a:pt x="22083" y="4742"/>
                  <a:pt x="22054" y="4742"/>
                  <a:pt x="22054" y="4742"/>
                </a:cubicBezTo>
                <a:cubicBezTo>
                  <a:pt x="22054" y="4742"/>
                  <a:pt x="22011" y="4842"/>
                  <a:pt x="21996" y="4842"/>
                </a:cubicBezTo>
                <a:cubicBezTo>
                  <a:pt x="21968" y="4842"/>
                  <a:pt x="21939" y="4828"/>
                  <a:pt x="21925" y="4828"/>
                </a:cubicBezTo>
                <a:lnTo>
                  <a:pt x="21838" y="4828"/>
                </a:lnTo>
                <a:cubicBezTo>
                  <a:pt x="21825" y="4819"/>
                  <a:pt x="21814" y="4816"/>
                  <a:pt x="21806" y="4816"/>
                </a:cubicBezTo>
                <a:cubicBezTo>
                  <a:pt x="21788" y="4816"/>
                  <a:pt x="21781" y="4833"/>
                  <a:pt x="21781" y="4842"/>
                </a:cubicBezTo>
                <a:cubicBezTo>
                  <a:pt x="21795" y="4857"/>
                  <a:pt x="21752" y="4914"/>
                  <a:pt x="21738" y="4929"/>
                </a:cubicBezTo>
                <a:cubicBezTo>
                  <a:pt x="21736" y="4930"/>
                  <a:pt x="21734" y="4931"/>
                  <a:pt x="21732" y="4931"/>
                </a:cubicBezTo>
                <a:cubicBezTo>
                  <a:pt x="21716" y="4931"/>
                  <a:pt x="21693" y="4891"/>
                  <a:pt x="21680" y="4828"/>
                </a:cubicBezTo>
                <a:lnTo>
                  <a:pt x="21652" y="4871"/>
                </a:lnTo>
                <a:lnTo>
                  <a:pt x="21623" y="4900"/>
                </a:lnTo>
                <a:cubicBezTo>
                  <a:pt x="21580" y="4929"/>
                  <a:pt x="21479" y="4986"/>
                  <a:pt x="21465" y="4986"/>
                </a:cubicBezTo>
                <a:cubicBezTo>
                  <a:pt x="21450" y="4972"/>
                  <a:pt x="21436" y="4900"/>
                  <a:pt x="21450" y="4886"/>
                </a:cubicBezTo>
                <a:cubicBezTo>
                  <a:pt x="21479" y="4886"/>
                  <a:pt x="21479" y="4857"/>
                  <a:pt x="21465" y="4842"/>
                </a:cubicBezTo>
                <a:lnTo>
                  <a:pt x="21465" y="4842"/>
                </a:lnTo>
                <a:cubicBezTo>
                  <a:pt x="21450" y="4842"/>
                  <a:pt x="21379" y="4943"/>
                  <a:pt x="21336" y="4957"/>
                </a:cubicBezTo>
                <a:cubicBezTo>
                  <a:pt x="21292" y="4986"/>
                  <a:pt x="21249" y="4986"/>
                  <a:pt x="21221" y="4986"/>
                </a:cubicBezTo>
                <a:lnTo>
                  <a:pt x="21206" y="4986"/>
                </a:lnTo>
                <a:lnTo>
                  <a:pt x="21149" y="5000"/>
                </a:lnTo>
                <a:cubicBezTo>
                  <a:pt x="21106" y="5015"/>
                  <a:pt x="21019" y="5044"/>
                  <a:pt x="21005" y="5044"/>
                </a:cubicBezTo>
                <a:cubicBezTo>
                  <a:pt x="20991" y="5044"/>
                  <a:pt x="21019" y="4943"/>
                  <a:pt x="21034" y="4929"/>
                </a:cubicBezTo>
                <a:cubicBezTo>
                  <a:pt x="21048" y="4914"/>
                  <a:pt x="21106" y="4914"/>
                  <a:pt x="21120" y="4914"/>
                </a:cubicBezTo>
                <a:cubicBezTo>
                  <a:pt x="21132" y="4914"/>
                  <a:pt x="21176" y="4883"/>
                  <a:pt x="21198" y="4883"/>
                </a:cubicBezTo>
                <a:cubicBezTo>
                  <a:pt x="21201" y="4883"/>
                  <a:pt x="21204" y="4883"/>
                  <a:pt x="21206" y="4886"/>
                </a:cubicBezTo>
                <a:cubicBezTo>
                  <a:pt x="21199" y="4878"/>
                  <a:pt x="21188" y="4875"/>
                  <a:pt x="21177" y="4875"/>
                </a:cubicBezTo>
                <a:cubicBezTo>
                  <a:pt x="21167" y="4875"/>
                  <a:pt x="21156" y="4878"/>
                  <a:pt x="21149" y="4886"/>
                </a:cubicBezTo>
                <a:cubicBezTo>
                  <a:pt x="21142" y="4889"/>
                  <a:pt x="21133" y="4891"/>
                  <a:pt x="21126" y="4891"/>
                </a:cubicBezTo>
                <a:cubicBezTo>
                  <a:pt x="21102" y="4891"/>
                  <a:pt x="21080" y="4875"/>
                  <a:pt x="21091" y="4842"/>
                </a:cubicBezTo>
                <a:lnTo>
                  <a:pt x="21120" y="4828"/>
                </a:lnTo>
                <a:lnTo>
                  <a:pt x="21177" y="4828"/>
                </a:lnTo>
                <a:cubicBezTo>
                  <a:pt x="21195" y="4837"/>
                  <a:pt x="21212" y="4846"/>
                  <a:pt x="21228" y="4854"/>
                </a:cubicBezTo>
                <a:lnTo>
                  <a:pt x="21228" y="4854"/>
                </a:lnTo>
                <a:cubicBezTo>
                  <a:pt x="21232" y="4834"/>
                  <a:pt x="21235" y="4812"/>
                  <a:pt x="21235" y="4799"/>
                </a:cubicBezTo>
                <a:cubicBezTo>
                  <a:pt x="21225" y="4779"/>
                  <a:pt x="21229" y="4759"/>
                  <a:pt x="21242" y="4759"/>
                </a:cubicBezTo>
                <a:cubicBezTo>
                  <a:pt x="21248" y="4759"/>
                  <a:pt x="21255" y="4762"/>
                  <a:pt x="21264" y="4771"/>
                </a:cubicBezTo>
                <a:lnTo>
                  <a:pt x="21278" y="4756"/>
                </a:lnTo>
                <a:lnTo>
                  <a:pt x="21307" y="4742"/>
                </a:lnTo>
                <a:cubicBezTo>
                  <a:pt x="21312" y="4731"/>
                  <a:pt x="21328" y="4726"/>
                  <a:pt x="21347" y="4726"/>
                </a:cubicBezTo>
                <a:cubicBezTo>
                  <a:pt x="21377" y="4726"/>
                  <a:pt x="21413" y="4738"/>
                  <a:pt x="21422" y="4756"/>
                </a:cubicBezTo>
                <a:cubicBezTo>
                  <a:pt x="21429" y="4778"/>
                  <a:pt x="21443" y="4781"/>
                  <a:pt x="21458" y="4781"/>
                </a:cubicBezTo>
                <a:cubicBezTo>
                  <a:pt x="21461" y="4781"/>
                  <a:pt x="21464" y="4781"/>
                  <a:pt x="21467" y="4781"/>
                </a:cubicBezTo>
                <a:lnTo>
                  <a:pt x="21467" y="4781"/>
                </a:lnTo>
                <a:cubicBezTo>
                  <a:pt x="21477" y="4798"/>
                  <a:pt x="21487" y="4815"/>
                  <a:pt x="21494" y="4828"/>
                </a:cubicBezTo>
                <a:lnTo>
                  <a:pt x="21522" y="4828"/>
                </a:lnTo>
                <a:cubicBezTo>
                  <a:pt x="21537" y="4814"/>
                  <a:pt x="21537" y="4799"/>
                  <a:pt x="21537" y="4785"/>
                </a:cubicBezTo>
                <a:lnTo>
                  <a:pt x="21522" y="4742"/>
                </a:lnTo>
                <a:cubicBezTo>
                  <a:pt x="21508" y="4699"/>
                  <a:pt x="21508" y="4656"/>
                  <a:pt x="21508" y="4656"/>
                </a:cubicBezTo>
                <a:cubicBezTo>
                  <a:pt x="21504" y="4656"/>
                  <a:pt x="21499" y="4657"/>
                  <a:pt x="21493" y="4659"/>
                </a:cubicBezTo>
                <a:lnTo>
                  <a:pt x="21493" y="4659"/>
                </a:lnTo>
                <a:cubicBezTo>
                  <a:pt x="21506" y="4646"/>
                  <a:pt x="21526" y="4637"/>
                  <a:pt x="21539" y="4637"/>
                </a:cubicBezTo>
                <a:cubicBezTo>
                  <a:pt x="21544" y="4637"/>
                  <a:pt x="21548" y="4639"/>
                  <a:pt x="21551" y="4641"/>
                </a:cubicBezTo>
                <a:cubicBezTo>
                  <a:pt x="21565" y="4656"/>
                  <a:pt x="21580" y="4670"/>
                  <a:pt x="21580" y="4670"/>
                </a:cubicBezTo>
                <a:lnTo>
                  <a:pt x="21565" y="4684"/>
                </a:lnTo>
                <a:cubicBezTo>
                  <a:pt x="21551" y="4684"/>
                  <a:pt x="21551" y="4713"/>
                  <a:pt x="21551" y="4727"/>
                </a:cubicBezTo>
                <a:lnTo>
                  <a:pt x="21565" y="4742"/>
                </a:lnTo>
                <a:cubicBezTo>
                  <a:pt x="21580" y="4756"/>
                  <a:pt x="21594" y="4756"/>
                  <a:pt x="21608" y="4756"/>
                </a:cubicBezTo>
                <a:cubicBezTo>
                  <a:pt x="21623" y="4756"/>
                  <a:pt x="21623" y="4727"/>
                  <a:pt x="21637" y="4713"/>
                </a:cubicBezTo>
                <a:cubicBezTo>
                  <a:pt x="21637" y="4699"/>
                  <a:pt x="21637" y="4684"/>
                  <a:pt x="21637" y="4670"/>
                </a:cubicBezTo>
                <a:cubicBezTo>
                  <a:pt x="21637" y="4660"/>
                  <a:pt x="21644" y="4650"/>
                  <a:pt x="21654" y="4650"/>
                </a:cubicBezTo>
                <a:cubicBezTo>
                  <a:pt x="21658" y="4650"/>
                  <a:pt x="21662" y="4651"/>
                  <a:pt x="21666" y="4656"/>
                </a:cubicBezTo>
                <a:cubicBezTo>
                  <a:pt x="21680" y="4670"/>
                  <a:pt x="21680" y="4713"/>
                  <a:pt x="21680" y="4742"/>
                </a:cubicBezTo>
                <a:cubicBezTo>
                  <a:pt x="21680" y="4756"/>
                  <a:pt x="21709" y="4756"/>
                  <a:pt x="21709" y="4756"/>
                </a:cubicBezTo>
                <a:cubicBezTo>
                  <a:pt x="21709" y="4756"/>
                  <a:pt x="21722" y="4750"/>
                  <a:pt x="21739" y="4750"/>
                </a:cubicBezTo>
                <a:cubicBezTo>
                  <a:pt x="21747" y="4750"/>
                  <a:pt x="21757" y="4751"/>
                  <a:pt x="21767" y="4756"/>
                </a:cubicBezTo>
                <a:lnTo>
                  <a:pt x="21752" y="4699"/>
                </a:lnTo>
                <a:lnTo>
                  <a:pt x="21752" y="4684"/>
                </a:lnTo>
                <a:cubicBezTo>
                  <a:pt x="21752" y="4677"/>
                  <a:pt x="21755" y="4675"/>
                  <a:pt x="21761" y="4675"/>
                </a:cubicBezTo>
                <a:cubicBezTo>
                  <a:pt x="21778" y="4675"/>
                  <a:pt x="21817" y="4702"/>
                  <a:pt x="21838" y="4713"/>
                </a:cubicBezTo>
                <a:cubicBezTo>
                  <a:pt x="21846" y="4721"/>
                  <a:pt x="21853" y="4725"/>
                  <a:pt x="21859" y="4725"/>
                </a:cubicBezTo>
                <a:cubicBezTo>
                  <a:pt x="21861" y="4725"/>
                  <a:pt x="21864" y="4724"/>
                  <a:pt x="21866" y="4723"/>
                </a:cubicBezTo>
                <a:lnTo>
                  <a:pt x="21866" y="4723"/>
                </a:lnTo>
                <a:cubicBezTo>
                  <a:pt x="21871" y="4742"/>
                  <a:pt x="21926" y="4742"/>
                  <a:pt x="21939" y="4742"/>
                </a:cubicBezTo>
                <a:cubicBezTo>
                  <a:pt x="21968" y="4727"/>
                  <a:pt x="21968" y="4713"/>
                  <a:pt x="21953" y="4699"/>
                </a:cubicBezTo>
                <a:lnTo>
                  <a:pt x="21953" y="4670"/>
                </a:lnTo>
                <a:cubicBezTo>
                  <a:pt x="21968" y="4627"/>
                  <a:pt x="21939" y="4613"/>
                  <a:pt x="21910" y="4613"/>
                </a:cubicBezTo>
                <a:cubicBezTo>
                  <a:pt x="21896" y="4627"/>
                  <a:pt x="21896" y="4656"/>
                  <a:pt x="21910" y="4684"/>
                </a:cubicBezTo>
                <a:lnTo>
                  <a:pt x="21881" y="4713"/>
                </a:lnTo>
                <a:lnTo>
                  <a:pt x="21874" y="4713"/>
                </a:lnTo>
                <a:cubicBezTo>
                  <a:pt x="21872" y="4718"/>
                  <a:pt x="21869" y="4721"/>
                  <a:pt x="21866" y="4723"/>
                </a:cubicBezTo>
                <a:lnTo>
                  <a:pt x="21866" y="4723"/>
                </a:lnTo>
                <a:cubicBezTo>
                  <a:pt x="21865" y="4720"/>
                  <a:pt x="21865" y="4717"/>
                  <a:pt x="21867" y="4713"/>
                </a:cubicBezTo>
                <a:lnTo>
                  <a:pt x="21874" y="4713"/>
                </a:lnTo>
                <a:cubicBezTo>
                  <a:pt x="21879" y="4703"/>
                  <a:pt x="21881" y="4688"/>
                  <a:pt x="21881" y="4670"/>
                </a:cubicBezTo>
                <a:lnTo>
                  <a:pt x="21881" y="4641"/>
                </a:lnTo>
                <a:lnTo>
                  <a:pt x="21896" y="4598"/>
                </a:lnTo>
                <a:cubicBezTo>
                  <a:pt x="21901" y="4603"/>
                  <a:pt x="21907" y="4605"/>
                  <a:pt x="21914" y="4605"/>
                </a:cubicBezTo>
                <a:cubicBezTo>
                  <a:pt x="21928" y="4605"/>
                  <a:pt x="21944" y="4598"/>
                  <a:pt x="21953" y="4598"/>
                </a:cubicBezTo>
                <a:cubicBezTo>
                  <a:pt x="21953" y="4598"/>
                  <a:pt x="21953" y="4569"/>
                  <a:pt x="21953" y="4555"/>
                </a:cubicBezTo>
                <a:lnTo>
                  <a:pt x="21953" y="4541"/>
                </a:lnTo>
                <a:cubicBezTo>
                  <a:pt x="21968" y="4526"/>
                  <a:pt x="21968" y="4512"/>
                  <a:pt x="21982" y="4498"/>
                </a:cubicBezTo>
                <a:cubicBezTo>
                  <a:pt x="21982" y="4498"/>
                  <a:pt x="21996" y="4512"/>
                  <a:pt x="21996" y="4512"/>
                </a:cubicBezTo>
                <a:lnTo>
                  <a:pt x="22004" y="4552"/>
                </a:lnTo>
                <a:lnTo>
                  <a:pt x="22004" y="4552"/>
                </a:lnTo>
                <a:cubicBezTo>
                  <a:pt x="21992" y="4547"/>
                  <a:pt x="21980" y="4544"/>
                  <a:pt x="21971" y="4544"/>
                </a:cubicBezTo>
                <a:cubicBezTo>
                  <a:pt x="21960" y="4544"/>
                  <a:pt x="21953" y="4548"/>
                  <a:pt x="21953" y="4555"/>
                </a:cubicBezTo>
                <a:cubicBezTo>
                  <a:pt x="21968" y="4569"/>
                  <a:pt x="21996" y="4613"/>
                  <a:pt x="22025" y="4627"/>
                </a:cubicBezTo>
                <a:cubicBezTo>
                  <a:pt x="22028" y="4628"/>
                  <a:pt x="22031" y="4629"/>
                  <a:pt x="22033" y="4629"/>
                </a:cubicBezTo>
                <a:cubicBezTo>
                  <a:pt x="22043" y="4629"/>
                  <a:pt x="22047" y="4618"/>
                  <a:pt x="22044" y="4603"/>
                </a:cubicBezTo>
                <a:lnTo>
                  <a:pt x="22044" y="4603"/>
                </a:lnTo>
                <a:cubicBezTo>
                  <a:pt x="22056" y="4608"/>
                  <a:pt x="22067" y="4611"/>
                  <a:pt x="22077" y="4611"/>
                </a:cubicBezTo>
                <a:cubicBezTo>
                  <a:pt x="22093" y="4611"/>
                  <a:pt x="22105" y="4603"/>
                  <a:pt x="22111" y="4584"/>
                </a:cubicBezTo>
                <a:lnTo>
                  <a:pt x="22111" y="4641"/>
                </a:lnTo>
                <a:cubicBezTo>
                  <a:pt x="22126" y="4670"/>
                  <a:pt x="22111" y="4713"/>
                  <a:pt x="22140" y="4713"/>
                </a:cubicBezTo>
                <a:cubicBezTo>
                  <a:pt x="22149" y="4713"/>
                  <a:pt x="22158" y="4702"/>
                  <a:pt x="22166" y="4691"/>
                </a:cubicBezTo>
                <a:lnTo>
                  <a:pt x="22166" y="4691"/>
                </a:lnTo>
                <a:cubicBezTo>
                  <a:pt x="22174" y="4696"/>
                  <a:pt x="22184" y="4699"/>
                  <a:pt x="22198" y="4699"/>
                </a:cubicBezTo>
                <a:cubicBezTo>
                  <a:pt x="22207" y="4699"/>
                  <a:pt x="22236" y="4705"/>
                  <a:pt x="22258" y="4705"/>
                </a:cubicBezTo>
                <a:cubicBezTo>
                  <a:pt x="22269" y="4705"/>
                  <a:pt x="22279" y="4704"/>
                  <a:pt x="22284" y="4699"/>
                </a:cubicBezTo>
                <a:cubicBezTo>
                  <a:pt x="22284" y="4699"/>
                  <a:pt x="22298" y="4684"/>
                  <a:pt x="22298" y="4656"/>
                </a:cubicBezTo>
                <a:lnTo>
                  <a:pt x="22284" y="4656"/>
                </a:lnTo>
                <a:lnTo>
                  <a:pt x="22257" y="4638"/>
                </a:lnTo>
                <a:lnTo>
                  <a:pt x="22257" y="4638"/>
                </a:lnTo>
                <a:cubicBezTo>
                  <a:pt x="22255" y="4638"/>
                  <a:pt x="22253" y="4638"/>
                  <a:pt x="22251" y="4638"/>
                </a:cubicBezTo>
                <a:cubicBezTo>
                  <a:pt x="22223" y="4638"/>
                  <a:pt x="22198" y="4641"/>
                  <a:pt x="22198" y="4656"/>
                </a:cubicBezTo>
                <a:lnTo>
                  <a:pt x="22183" y="4670"/>
                </a:lnTo>
                <a:cubicBezTo>
                  <a:pt x="22178" y="4676"/>
                  <a:pt x="22172" y="4683"/>
                  <a:pt x="22166" y="4691"/>
                </a:cubicBezTo>
                <a:lnTo>
                  <a:pt x="22166" y="4691"/>
                </a:lnTo>
                <a:cubicBezTo>
                  <a:pt x="22158" y="4685"/>
                  <a:pt x="22154" y="4678"/>
                  <a:pt x="22154" y="4670"/>
                </a:cubicBezTo>
                <a:cubicBezTo>
                  <a:pt x="22154" y="4647"/>
                  <a:pt x="22183" y="4623"/>
                  <a:pt x="22217" y="4623"/>
                </a:cubicBezTo>
                <a:cubicBezTo>
                  <a:pt x="22225" y="4623"/>
                  <a:pt x="22233" y="4624"/>
                  <a:pt x="22241" y="4627"/>
                </a:cubicBezTo>
                <a:lnTo>
                  <a:pt x="22257" y="4638"/>
                </a:lnTo>
                <a:lnTo>
                  <a:pt x="22257" y="4638"/>
                </a:lnTo>
                <a:cubicBezTo>
                  <a:pt x="22284" y="4638"/>
                  <a:pt x="22313" y="4641"/>
                  <a:pt x="22327" y="4641"/>
                </a:cubicBezTo>
                <a:cubicBezTo>
                  <a:pt x="22370" y="4641"/>
                  <a:pt x="22384" y="4584"/>
                  <a:pt x="22384" y="4555"/>
                </a:cubicBezTo>
                <a:cubicBezTo>
                  <a:pt x="22384" y="4541"/>
                  <a:pt x="22370" y="4526"/>
                  <a:pt x="22356" y="4526"/>
                </a:cubicBezTo>
                <a:lnTo>
                  <a:pt x="22341" y="4526"/>
                </a:lnTo>
                <a:cubicBezTo>
                  <a:pt x="22341" y="4526"/>
                  <a:pt x="22327" y="4498"/>
                  <a:pt x="22327" y="4498"/>
                </a:cubicBezTo>
                <a:lnTo>
                  <a:pt x="22327" y="4493"/>
                </a:lnTo>
                <a:lnTo>
                  <a:pt x="22327" y="4493"/>
                </a:lnTo>
                <a:cubicBezTo>
                  <a:pt x="22325" y="4494"/>
                  <a:pt x="22323" y="4494"/>
                  <a:pt x="22321" y="4494"/>
                </a:cubicBezTo>
                <a:cubicBezTo>
                  <a:pt x="22309" y="4494"/>
                  <a:pt x="22295" y="4486"/>
                  <a:pt x="22284" y="4469"/>
                </a:cubicBezTo>
                <a:lnTo>
                  <a:pt x="22327" y="4426"/>
                </a:lnTo>
                <a:lnTo>
                  <a:pt x="22341" y="4411"/>
                </a:lnTo>
                <a:cubicBezTo>
                  <a:pt x="22341" y="4397"/>
                  <a:pt x="22356" y="4340"/>
                  <a:pt x="22384" y="4296"/>
                </a:cubicBezTo>
                <a:lnTo>
                  <a:pt x="22427" y="4282"/>
                </a:lnTo>
                <a:cubicBezTo>
                  <a:pt x="22427" y="4282"/>
                  <a:pt x="22442" y="4296"/>
                  <a:pt x="22456" y="4311"/>
                </a:cubicBezTo>
                <a:cubicBezTo>
                  <a:pt x="22456" y="4325"/>
                  <a:pt x="22356" y="4383"/>
                  <a:pt x="22356" y="4440"/>
                </a:cubicBezTo>
                <a:cubicBezTo>
                  <a:pt x="22356" y="4455"/>
                  <a:pt x="22353" y="4467"/>
                  <a:pt x="22348" y="4476"/>
                </a:cubicBezTo>
                <a:lnTo>
                  <a:pt x="22348" y="4476"/>
                </a:lnTo>
                <a:cubicBezTo>
                  <a:pt x="22352" y="4476"/>
                  <a:pt x="22358" y="4476"/>
                  <a:pt x="22363" y="4476"/>
                </a:cubicBezTo>
                <a:cubicBezTo>
                  <a:pt x="22377" y="4476"/>
                  <a:pt x="22391" y="4476"/>
                  <a:pt x="22399" y="4469"/>
                </a:cubicBezTo>
                <a:cubicBezTo>
                  <a:pt x="22410" y="4457"/>
                  <a:pt x="22450" y="4436"/>
                  <a:pt x="22473" y="4436"/>
                </a:cubicBezTo>
                <a:cubicBezTo>
                  <a:pt x="22478" y="4436"/>
                  <a:pt x="22482" y="4437"/>
                  <a:pt x="22485" y="4440"/>
                </a:cubicBezTo>
                <a:cubicBezTo>
                  <a:pt x="22499" y="4455"/>
                  <a:pt x="22514" y="4483"/>
                  <a:pt x="22514" y="4526"/>
                </a:cubicBezTo>
                <a:lnTo>
                  <a:pt x="22514" y="4555"/>
                </a:lnTo>
                <a:lnTo>
                  <a:pt x="22514" y="4569"/>
                </a:lnTo>
                <a:cubicBezTo>
                  <a:pt x="22514" y="4569"/>
                  <a:pt x="22542" y="4569"/>
                  <a:pt x="22571" y="4541"/>
                </a:cubicBezTo>
                <a:lnTo>
                  <a:pt x="22600" y="4569"/>
                </a:lnTo>
                <a:lnTo>
                  <a:pt x="22629" y="4598"/>
                </a:lnTo>
                <a:cubicBezTo>
                  <a:pt x="22630" y="4599"/>
                  <a:pt x="22631" y="4600"/>
                  <a:pt x="22633" y="4600"/>
                </a:cubicBezTo>
                <a:cubicBezTo>
                  <a:pt x="22652" y="4600"/>
                  <a:pt x="22703" y="4525"/>
                  <a:pt x="22729" y="4512"/>
                </a:cubicBezTo>
                <a:cubicBezTo>
                  <a:pt x="22758" y="4483"/>
                  <a:pt x="22715" y="4469"/>
                  <a:pt x="22700" y="4469"/>
                </a:cubicBezTo>
                <a:cubicBezTo>
                  <a:pt x="22686" y="4469"/>
                  <a:pt x="22672" y="4440"/>
                  <a:pt x="22686" y="4397"/>
                </a:cubicBezTo>
                <a:lnTo>
                  <a:pt x="22686" y="4368"/>
                </a:lnTo>
                <a:cubicBezTo>
                  <a:pt x="22686" y="4358"/>
                  <a:pt x="22679" y="4348"/>
                  <a:pt x="22670" y="4348"/>
                </a:cubicBezTo>
                <a:cubicBezTo>
                  <a:pt x="22666" y="4348"/>
                  <a:pt x="22662" y="4350"/>
                  <a:pt x="22657" y="4354"/>
                </a:cubicBezTo>
                <a:lnTo>
                  <a:pt x="22643" y="4383"/>
                </a:lnTo>
                <a:cubicBezTo>
                  <a:pt x="22643" y="4414"/>
                  <a:pt x="22635" y="4437"/>
                  <a:pt x="22615" y="4437"/>
                </a:cubicBezTo>
                <a:cubicBezTo>
                  <a:pt x="22607" y="4437"/>
                  <a:pt x="22597" y="4434"/>
                  <a:pt x="22585" y="4426"/>
                </a:cubicBezTo>
                <a:lnTo>
                  <a:pt x="22571" y="4411"/>
                </a:lnTo>
                <a:cubicBezTo>
                  <a:pt x="22557" y="4397"/>
                  <a:pt x="22557" y="4368"/>
                  <a:pt x="22557" y="4368"/>
                </a:cubicBezTo>
                <a:cubicBezTo>
                  <a:pt x="22571" y="4354"/>
                  <a:pt x="22585" y="4340"/>
                  <a:pt x="22585" y="4340"/>
                </a:cubicBezTo>
                <a:cubicBezTo>
                  <a:pt x="22593" y="4342"/>
                  <a:pt x="22600" y="4343"/>
                  <a:pt x="22605" y="4343"/>
                </a:cubicBezTo>
                <a:cubicBezTo>
                  <a:pt x="22621" y="4343"/>
                  <a:pt x="22626" y="4332"/>
                  <a:pt x="22628" y="4318"/>
                </a:cubicBezTo>
                <a:lnTo>
                  <a:pt x="22628" y="4318"/>
                </a:lnTo>
                <a:cubicBezTo>
                  <a:pt x="22632" y="4321"/>
                  <a:pt x="22637" y="4323"/>
                  <a:pt x="22643" y="4325"/>
                </a:cubicBezTo>
                <a:lnTo>
                  <a:pt x="22657" y="4325"/>
                </a:lnTo>
                <a:cubicBezTo>
                  <a:pt x="22657" y="4326"/>
                  <a:pt x="22657" y="4327"/>
                  <a:pt x="22658" y="4327"/>
                </a:cubicBezTo>
                <a:cubicBezTo>
                  <a:pt x="22660" y="4327"/>
                  <a:pt x="22670" y="4266"/>
                  <a:pt x="22657" y="4253"/>
                </a:cubicBezTo>
                <a:cubicBezTo>
                  <a:pt x="22650" y="4246"/>
                  <a:pt x="22643" y="4243"/>
                  <a:pt x="22636" y="4243"/>
                </a:cubicBezTo>
                <a:cubicBezTo>
                  <a:pt x="22629" y="4243"/>
                  <a:pt x="22622" y="4246"/>
                  <a:pt x="22615" y="4252"/>
                </a:cubicBezTo>
                <a:lnTo>
                  <a:pt x="22615" y="4252"/>
                </a:lnTo>
                <a:cubicBezTo>
                  <a:pt x="22619" y="4222"/>
                  <a:pt x="22635" y="4177"/>
                  <a:pt x="22672" y="4153"/>
                </a:cubicBezTo>
                <a:lnTo>
                  <a:pt x="22672" y="4081"/>
                </a:lnTo>
                <a:cubicBezTo>
                  <a:pt x="22700" y="4081"/>
                  <a:pt x="22715" y="4095"/>
                  <a:pt x="22715" y="4095"/>
                </a:cubicBezTo>
                <a:cubicBezTo>
                  <a:pt x="22715" y="4110"/>
                  <a:pt x="22657" y="4196"/>
                  <a:pt x="22672" y="4239"/>
                </a:cubicBezTo>
                <a:cubicBezTo>
                  <a:pt x="22672" y="4282"/>
                  <a:pt x="22743" y="4296"/>
                  <a:pt x="22772" y="4296"/>
                </a:cubicBezTo>
                <a:cubicBezTo>
                  <a:pt x="22801" y="4296"/>
                  <a:pt x="22787" y="4325"/>
                  <a:pt x="22772" y="4340"/>
                </a:cubicBezTo>
                <a:cubicBezTo>
                  <a:pt x="22772" y="4354"/>
                  <a:pt x="22801" y="4383"/>
                  <a:pt x="22815" y="4397"/>
                </a:cubicBezTo>
                <a:cubicBezTo>
                  <a:pt x="22818" y="4399"/>
                  <a:pt x="22821" y="4399"/>
                  <a:pt x="22824" y="4399"/>
                </a:cubicBezTo>
                <a:cubicBezTo>
                  <a:pt x="22847" y="4399"/>
                  <a:pt x="22858" y="4351"/>
                  <a:pt x="22858" y="4325"/>
                </a:cubicBezTo>
                <a:cubicBezTo>
                  <a:pt x="22858" y="4311"/>
                  <a:pt x="22887" y="4296"/>
                  <a:pt x="22902" y="4296"/>
                </a:cubicBezTo>
                <a:cubicBezTo>
                  <a:pt x="22902" y="4298"/>
                  <a:pt x="22902" y="4299"/>
                  <a:pt x="22904" y="4299"/>
                </a:cubicBezTo>
                <a:cubicBezTo>
                  <a:pt x="22913" y="4299"/>
                  <a:pt x="22947" y="4266"/>
                  <a:pt x="22959" y="4253"/>
                </a:cubicBezTo>
                <a:cubicBezTo>
                  <a:pt x="22973" y="4239"/>
                  <a:pt x="22988" y="4225"/>
                  <a:pt x="23002" y="4225"/>
                </a:cubicBezTo>
                <a:lnTo>
                  <a:pt x="23016" y="4225"/>
                </a:lnTo>
                <a:lnTo>
                  <a:pt x="23016" y="4239"/>
                </a:lnTo>
                <a:cubicBezTo>
                  <a:pt x="23016" y="4253"/>
                  <a:pt x="22973" y="4311"/>
                  <a:pt x="22959" y="4311"/>
                </a:cubicBezTo>
                <a:cubicBezTo>
                  <a:pt x="22945" y="4325"/>
                  <a:pt x="22973" y="4383"/>
                  <a:pt x="22973" y="4397"/>
                </a:cubicBezTo>
                <a:cubicBezTo>
                  <a:pt x="22988" y="4411"/>
                  <a:pt x="22959" y="4440"/>
                  <a:pt x="22945" y="4440"/>
                </a:cubicBezTo>
                <a:cubicBezTo>
                  <a:pt x="22930" y="4440"/>
                  <a:pt x="22945" y="4469"/>
                  <a:pt x="22945" y="4483"/>
                </a:cubicBezTo>
                <a:cubicBezTo>
                  <a:pt x="22959" y="4483"/>
                  <a:pt x="23002" y="4469"/>
                  <a:pt x="23045" y="4440"/>
                </a:cubicBezTo>
                <a:lnTo>
                  <a:pt x="23031" y="4383"/>
                </a:lnTo>
                <a:lnTo>
                  <a:pt x="23031" y="4368"/>
                </a:lnTo>
                <a:cubicBezTo>
                  <a:pt x="23031" y="4354"/>
                  <a:pt x="23074" y="4325"/>
                  <a:pt x="23074" y="4311"/>
                </a:cubicBezTo>
                <a:cubicBezTo>
                  <a:pt x="23074" y="4282"/>
                  <a:pt x="23031" y="4167"/>
                  <a:pt x="23002" y="4153"/>
                </a:cubicBezTo>
                <a:cubicBezTo>
                  <a:pt x="22991" y="4142"/>
                  <a:pt x="22980" y="4137"/>
                  <a:pt x="22971" y="4137"/>
                </a:cubicBezTo>
                <a:cubicBezTo>
                  <a:pt x="22956" y="4137"/>
                  <a:pt x="22945" y="4149"/>
                  <a:pt x="22945" y="4167"/>
                </a:cubicBezTo>
                <a:cubicBezTo>
                  <a:pt x="22945" y="4182"/>
                  <a:pt x="22916" y="4182"/>
                  <a:pt x="22887" y="4182"/>
                </a:cubicBezTo>
                <a:lnTo>
                  <a:pt x="22873" y="4196"/>
                </a:lnTo>
                <a:cubicBezTo>
                  <a:pt x="22870" y="4197"/>
                  <a:pt x="22867" y="4198"/>
                  <a:pt x="22865" y="4198"/>
                </a:cubicBezTo>
                <a:cubicBezTo>
                  <a:pt x="22846" y="4198"/>
                  <a:pt x="22828" y="4168"/>
                  <a:pt x="22820" y="4168"/>
                </a:cubicBezTo>
                <a:cubicBezTo>
                  <a:pt x="22817" y="4168"/>
                  <a:pt x="22815" y="4171"/>
                  <a:pt x="22815" y="4182"/>
                </a:cubicBezTo>
                <a:cubicBezTo>
                  <a:pt x="22801" y="4225"/>
                  <a:pt x="22772" y="4210"/>
                  <a:pt x="22772" y="4225"/>
                </a:cubicBezTo>
                <a:cubicBezTo>
                  <a:pt x="22758" y="4239"/>
                  <a:pt x="22758" y="4239"/>
                  <a:pt x="22758" y="4239"/>
                </a:cubicBezTo>
                <a:cubicBezTo>
                  <a:pt x="22743" y="4225"/>
                  <a:pt x="22729" y="4225"/>
                  <a:pt x="22715" y="4210"/>
                </a:cubicBezTo>
                <a:lnTo>
                  <a:pt x="22715" y="4196"/>
                </a:lnTo>
                <a:cubicBezTo>
                  <a:pt x="22715" y="4182"/>
                  <a:pt x="22758" y="4138"/>
                  <a:pt x="22787" y="4095"/>
                </a:cubicBezTo>
                <a:lnTo>
                  <a:pt x="22858" y="4095"/>
                </a:lnTo>
                <a:cubicBezTo>
                  <a:pt x="22869" y="4063"/>
                  <a:pt x="22848" y="4047"/>
                  <a:pt x="22830" y="4047"/>
                </a:cubicBezTo>
                <a:cubicBezTo>
                  <a:pt x="22824" y="4047"/>
                  <a:pt x="22819" y="4049"/>
                  <a:pt x="22815" y="4052"/>
                </a:cubicBezTo>
                <a:cubicBezTo>
                  <a:pt x="22806" y="4052"/>
                  <a:pt x="22790" y="4059"/>
                  <a:pt x="22776" y="4059"/>
                </a:cubicBezTo>
                <a:cubicBezTo>
                  <a:pt x="22769" y="4059"/>
                  <a:pt x="22763" y="4057"/>
                  <a:pt x="22758" y="4052"/>
                </a:cubicBezTo>
                <a:lnTo>
                  <a:pt x="22758" y="4023"/>
                </a:lnTo>
                <a:lnTo>
                  <a:pt x="22772" y="4009"/>
                </a:lnTo>
                <a:cubicBezTo>
                  <a:pt x="22772" y="3995"/>
                  <a:pt x="22758" y="3980"/>
                  <a:pt x="22758" y="3980"/>
                </a:cubicBezTo>
                <a:cubicBezTo>
                  <a:pt x="22758" y="3980"/>
                  <a:pt x="22729" y="4009"/>
                  <a:pt x="22700" y="4038"/>
                </a:cubicBezTo>
                <a:lnTo>
                  <a:pt x="22700" y="3966"/>
                </a:lnTo>
                <a:lnTo>
                  <a:pt x="22686" y="3966"/>
                </a:lnTo>
                <a:cubicBezTo>
                  <a:pt x="22686" y="3959"/>
                  <a:pt x="22679" y="3955"/>
                  <a:pt x="22666" y="3955"/>
                </a:cubicBezTo>
                <a:cubicBezTo>
                  <a:pt x="22654" y="3955"/>
                  <a:pt x="22636" y="3959"/>
                  <a:pt x="22614" y="3966"/>
                </a:cubicBezTo>
                <a:lnTo>
                  <a:pt x="22600" y="3923"/>
                </a:lnTo>
                <a:lnTo>
                  <a:pt x="22585" y="3851"/>
                </a:lnTo>
                <a:cubicBezTo>
                  <a:pt x="22571" y="3858"/>
                  <a:pt x="22550" y="3862"/>
                  <a:pt x="22530" y="3862"/>
                </a:cubicBezTo>
                <a:cubicBezTo>
                  <a:pt x="22510" y="3862"/>
                  <a:pt x="22492" y="3858"/>
                  <a:pt x="22485" y="3851"/>
                </a:cubicBezTo>
                <a:cubicBezTo>
                  <a:pt x="22485" y="3849"/>
                  <a:pt x="22483" y="3848"/>
                  <a:pt x="22480" y="3848"/>
                </a:cubicBezTo>
                <a:cubicBezTo>
                  <a:pt x="22466" y="3848"/>
                  <a:pt x="22432" y="3861"/>
                  <a:pt x="22408" y="3861"/>
                </a:cubicBezTo>
                <a:cubicBezTo>
                  <a:pt x="22397" y="3861"/>
                  <a:pt x="22388" y="3859"/>
                  <a:pt x="22384" y="3851"/>
                </a:cubicBezTo>
                <a:cubicBezTo>
                  <a:pt x="22370" y="3822"/>
                  <a:pt x="22341" y="3822"/>
                  <a:pt x="22341" y="3822"/>
                </a:cubicBezTo>
                <a:lnTo>
                  <a:pt x="22341" y="3822"/>
                </a:lnTo>
                <a:cubicBezTo>
                  <a:pt x="22327" y="3837"/>
                  <a:pt x="22356" y="3865"/>
                  <a:pt x="22370" y="3880"/>
                </a:cubicBezTo>
                <a:cubicBezTo>
                  <a:pt x="22384" y="3894"/>
                  <a:pt x="22384" y="3909"/>
                  <a:pt x="22370" y="3923"/>
                </a:cubicBezTo>
                <a:lnTo>
                  <a:pt x="22341" y="3923"/>
                </a:lnTo>
                <a:lnTo>
                  <a:pt x="22327" y="3909"/>
                </a:lnTo>
                <a:cubicBezTo>
                  <a:pt x="22312" y="3909"/>
                  <a:pt x="22298" y="3952"/>
                  <a:pt x="22298" y="3952"/>
                </a:cubicBezTo>
                <a:cubicBezTo>
                  <a:pt x="22284" y="3966"/>
                  <a:pt x="22269" y="3980"/>
                  <a:pt x="22255" y="3995"/>
                </a:cubicBezTo>
                <a:lnTo>
                  <a:pt x="22255" y="4009"/>
                </a:lnTo>
                <a:lnTo>
                  <a:pt x="22241" y="4009"/>
                </a:lnTo>
                <a:cubicBezTo>
                  <a:pt x="22239" y="4011"/>
                  <a:pt x="22237" y="4011"/>
                  <a:pt x="22235" y="4011"/>
                </a:cubicBezTo>
                <a:cubicBezTo>
                  <a:pt x="22220" y="4011"/>
                  <a:pt x="22199" y="3964"/>
                  <a:pt x="22212" y="3952"/>
                </a:cubicBezTo>
                <a:cubicBezTo>
                  <a:pt x="22212" y="3952"/>
                  <a:pt x="22255" y="3909"/>
                  <a:pt x="22269" y="3909"/>
                </a:cubicBezTo>
                <a:cubicBezTo>
                  <a:pt x="22269" y="3894"/>
                  <a:pt x="22269" y="3865"/>
                  <a:pt x="22255" y="3837"/>
                </a:cubicBezTo>
                <a:lnTo>
                  <a:pt x="22241" y="3865"/>
                </a:lnTo>
                <a:cubicBezTo>
                  <a:pt x="22212" y="3923"/>
                  <a:pt x="22169" y="3909"/>
                  <a:pt x="22140" y="3937"/>
                </a:cubicBezTo>
                <a:cubicBezTo>
                  <a:pt x="22130" y="3947"/>
                  <a:pt x="22119" y="3948"/>
                  <a:pt x="22108" y="3948"/>
                </a:cubicBezTo>
                <a:cubicBezTo>
                  <a:pt x="22103" y="3948"/>
                  <a:pt x="22097" y="3948"/>
                  <a:pt x="22092" y="3948"/>
                </a:cubicBezTo>
                <a:cubicBezTo>
                  <a:pt x="22075" y="3948"/>
                  <a:pt x="22061" y="3952"/>
                  <a:pt x="22054" y="3980"/>
                </a:cubicBezTo>
                <a:lnTo>
                  <a:pt x="22054" y="3995"/>
                </a:lnTo>
                <a:cubicBezTo>
                  <a:pt x="22054" y="4009"/>
                  <a:pt x="22068" y="4023"/>
                  <a:pt x="22083" y="4038"/>
                </a:cubicBezTo>
                <a:lnTo>
                  <a:pt x="22126" y="3980"/>
                </a:lnTo>
                <a:lnTo>
                  <a:pt x="22126" y="3980"/>
                </a:lnTo>
                <a:cubicBezTo>
                  <a:pt x="22140" y="4023"/>
                  <a:pt x="22097" y="4095"/>
                  <a:pt x="22083" y="4095"/>
                </a:cubicBezTo>
                <a:cubicBezTo>
                  <a:pt x="22068" y="4110"/>
                  <a:pt x="22054" y="4124"/>
                  <a:pt x="22054" y="4124"/>
                </a:cubicBezTo>
                <a:lnTo>
                  <a:pt x="22068" y="4138"/>
                </a:lnTo>
                <a:lnTo>
                  <a:pt x="22068" y="4153"/>
                </a:lnTo>
                <a:cubicBezTo>
                  <a:pt x="22083" y="4182"/>
                  <a:pt x="22068" y="4196"/>
                  <a:pt x="22054" y="4196"/>
                </a:cubicBezTo>
                <a:lnTo>
                  <a:pt x="22025" y="4225"/>
                </a:lnTo>
                <a:cubicBezTo>
                  <a:pt x="22025" y="4225"/>
                  <a:pt x="22011" y="4196"/>
                  <a:pt x="21996" y="4182"/>
                </a:cubicBezTo>
                <a:lnTo>
                  <a:pt x="21996" y="4167"/>
                </a:lnTo>
                <a:cubicBezTo>
                  <a:pt x="21996" y="4156"/>
                  <a:pt x="21982" y="4152"/>
                  <a:pt x="21964" y="4152"/>
                </a:cubicBezTo>
                <a:cubicBezTo>
                  <a:pt x="21934" y="4152"/>
                  <a:pt x="21896" y="4164"/>
                  <a:pt x="21896" y="4182"/>
                </a:cubicBezTo>
                <a:cubicBezTo>
                  <a:pt x="21889" y="4189"/>
                  <a:pt x="21849" y="4189"/>
                  <a:pt x="21804" y="4189"/>
                </a:cubicBezTo>
                <a:cubicBezTo>
                  <a:pt x="21759" y="4189"/>
                  <a:pt x="21709" y="4189"/>
                  <a:pt x="21680" y="4196"/>
                </a:cubicBezTo>
                <a:cubicBezTo>
                  <a:pt x="21623" y="4225"/>
                  <a:pt x="21594" y="4383"/>
                  <a:pt x="21608" y="4440"/>
                </a:cubicBezTo>
                <a:cubicBezTo>
                  <a:pt x="21608" y="4464"/>
                  <a:pt x="21596" y="4473"/>
                  <a:pt x="21581" y="4473"/>
                </a:cubicBezTo>
                <a:cubicBezTo>
                  <a:pt x="21561" y="4473"/>
                  <a:pt x="21537" y="4457"/>
                  <a:pt x="21537" y="4440"/>
                </a:cubicBezTo>
                <a:cubicBezTo>
                  <a:pt x="21537" y="4423"/>
                  <a:pt x="21528" y="4417"/>
                  <a:pt x="21516" y="4417"/>
                </a:cubicBezTo>
                <a:cubicBezTo>
                  <a:pt x="21498" y="4417"/>
                  <a:pt x="21474" y="4431"/>
                  <a:pt x="21465" y="4440"/>
                </a:cubicBezTo>
                <a:cubicBezTo>
                  <a:pt x="21461" y="4444"/>
                  <a:pt x="21455" y="4446"/>
                  <a:pt x="21449" y="4446"/>
                </a:cubicBezTo>
                <a:cubicBezTo>
                  <a:pt x="21435" y="4446"/>
                  <a:pt x="21418" y="4436"/>
                  <a:pt x="21407" y="4426"/>
                </a:cubicBezTo>
                <a:cubicBezTo>
                  <a:pt x="21393" y="4411"/>
                  <a:pt x="21422" y="4383"/>
                  <a:pt x="21422" y="4368"/>
                </a:cubicBezTo>
                <a:cubicBezTo>
                  <a:pt x="21436" y="4368"/>
                  <a:pt x="21407" y="4325"/>
                  <a:pt x="21393" y="4325"/>
                </a:cubicBezTo>
                <a:cubicBezTo>
                  <a:pt x="21379" y="4311"/>
                  <a:pt x="21350" y="4296"/>
                  <a:pt x="21336" y="4296"/>
                </a:cubicBezTo>
                <a:cubicBezTo>
                  <a:pt x="21329" y="4309"/>
                  <a:pt x="21320" y="4316"/>
                  <a:pt x="21310" y="4316"/>
                </a:cubicBezTo>
                <a:cubicBezTo>
                  <a:pt x="21298" y="4316"/>
                  <a:pt x="21286" y="4306"/>
                  <a:pt x="21278" y="4282"/>
                </a:cubicBezTo>
                <a:cubicBezTo>
                  <a:pt x="21272" y="4270"/>
                  <a:pt x="21266" y="4266"/>
                  <a:pt x="21259" y="4266"/>
                </a:cubicBezTo>
                <a:cubicBezTo>
                  <a:pt x="21249" y="4266"/>
                  <a:pt x="21237" y="4274"/>
                  <a:pt x="21221" y="4282"/>
                </a:cubicBezTo>
                <a:lnTo>
                  <a:pt x="21206" y="4282"/>
                </a:lnTo>
                <a:cubicBezTo>
                  <a:pt x="21192" y="4282"/>
                  <a:pt x="21249" y="4225"/>
                  <a:pt x="21278" y="4225"/>
                </a:cubicBezTo>
                <a:cubicBezTo>
                  <a:pt x="21307" y="4210"/>
                  <a:pt x="21336" y="4196"/>
                  <a:pt x="21350" y="4196"/>
                </a:cubicBezTo>
                <a:lnTo>
                  <a:pt x="21364" y="4210"/>
                </a:lnTo>
                <a:cubicBezTo>
                  <a:pt x="21373" y="4214"/>
                  <a:pt x="21382" y="4216"/>
                  <a:pt x="21392" y="4216"/>
                </a:cubicBezTo>
                <a:cubicBezTo>
                  <a:pt x="21415" y="4216"/>
                  <a:pt x="21436" y="4206"/>
                  <a:pt x="21436" y="4196"/>
                </a:cubicBezTo>
                <a:cubicBezTo>
                  <a:pt x="21450" y="4182"/>
                  <a:pt x="21479" y="4095"/>
                  <a:pt x="21465" y="4081"/>
                </a:cubicBezTo>
                <a:cubicBezTo>
                  <a:pt x="21458" y="4074"/>
                  <a:pt x="21447" y="4070"/>
                  <a:pt x="21436" y="4070"/>
                </a:cubicBezTo>
                <a:cubicBezTo>
                  <a:pt x="21425" y="4070"/>
                  <a:pt x="21415" y="4074"/>
                  <a:pt x="21407" y="4081"/>
                </a:cubicBezTo>
                <a:cubicBezTo>
                  <a:pt x="21407" y="4084"/>
                  <a:pt x="21407" y="4085"/>
                  <a:pt x="21406" y="4085"/>
                </a:cubicBezTo>
                <a:cubicBezTo>
                  <a:pt x="21402" y="4085"/>
                  <a:pt x="21390" y="4067"/>
                  <a:pt x="21379" y="4067"/>
                </a:cubicBezTo>
                <a:cubicBezTo>
                  <a:pt x="21379" y="4052"/>
                  <a:pt x="21321" y="4052"/>
                  <a:pt x="21307" y="4052"/>
                </a:cubicBezTo>
                <a:cubicBezTo>
                  <a:pt x="21292" y="4067"/>
                  <a:pt x="21278" y="4081"/>
                  <a:pt x="21264" y="4095"/>
                </a:cubicBezTo>
                <a:lnTo>
                  <a:pt x="21264" y="4110"/>
                </a:lnTo>
                <a:lnTo>
                  <a:pt x="21264" y="4124"/>
                </a:lnTo>
                <a:cubicBezTo>
                  <a:pt x="21278" y="4138"/>
                  <a:pt x="21264" y="4153"/>
                  <a:pt x="21264" y="4153"/>
                </a:cubicBezTo>
                <a:cubicBezTo>
                  <a:pt x="21249" y="4153"/>
                  <a:pt x="21221" y="4138"/>
                  <a:pt x="21192" y="4124"/>
                </a:cubicBezTo>
                <a:lnTo>
                  <a:pt x="21163" y="4124"/>
                </a:lnTo>
                <a:lnTo>
                  <a:pt x="21134" y="4138"/>
                </a:lnTo>
                <a:cubicBezTo>
                  <a:pt x="21132" y="4141"/>
                  <a:pt x="21129" y="4141"/>
                  <a:pt x="21124" y="4141"/>
                </a:cubicBezTo>
                <a:cubicBezTo>
                  <a:pt x="21108" y="4141"/>
                  <a:pt x="21077" y="4128"/>
                  <a:pt x="21061" y="4128"/>
                </a:cubicBezTo>
                <a:cubicBezTo>
                  <a:pt x="21053" y="4128"/>
                  <a:pt x="21048" y="4131"/>
                  <a:pt x="21048" y="4138"/>
                </a:cubicBezTo>
                <a:cubicBezTo>
                  <a:pt x="21048" y="4167"/>
                  <a:pt x="21019" y="4182"/>
                  <a:pt x="21019" y="4182"/>
                </a:cubicBezTo>
                <a:cubicBezTo>
                  <a:pt x="21019" y="4184"/>
                  <a:pt x="21018" y="4185"/>
                  <a:pt x="21014" y="4185"/>
                </a:cubicBezTo>
                <a:cubicBezTo>
                  <a:pt x="20999" y="4185"/>
                  <a:pt x="20950" y="4164"/>
                  <a:pt x="20920" y="4164"/>
                </a:cubicBezTo>
                <a:cubicBezTo>
                  <a:pt x="20914" y="4164"/>
                  <a:pt x="20909" y="4165"/>
                  <a:pt x="20904" y="4167"/>
                </a:cubicBezTo>
                <a:cubicBezTo>
                  <a:pt x="20876" y="4196"/>
                  <a:pt x="20833" y="4239"/>
                  <a:pt x="20818" y="4239"/>
                </a:cubicBezTo>
                <a:cubicBezTo>
                  <a:pt x="20818" y="4239"/>
                  <a:pt x="20790" y="4210"/>
                  <a:pt x="20775" y="4182"/>
                </a:cubicBezTo>
                <a:cubicBezTo>
                  <a:pt x="20775" y="4180"/>
                  <a:pt x="20775" y="4179"/>
                  <a:pt x="20774" y="4179"/>
                </a:cubicBezTo>
                <a:cubicBezTo>
                  <a:pt x="20768" y="4179"/>
                  <a:pt x="20746" y="4212"/>
                  <a:pt x="20746" y="4225"/>
                </a:cubicBezTo>
                <a:cubicBezTo>
                  <a:pt x="20746" y="4239"/>
                  <a:pt x="20746" y="4268"/>
                  <a:pt x="20761" y="4282"/>
                </a:cubicBezTo>
                <a:cubicBezTo>
                  <a:pt x="20751" y="4272"/>
                  <a:pt x="20740" y="4262"/>
                  <a:pt x="20730" y="4262"/>
                </a:cubicBezTo>
                <a:cubicBezTo>
                  <a:pt x="20726" y="4262"/>
                  <a:pt x="20722" y="4264"/>
                  <a:pt x="20718" y="4268"/>
                </a:cubicBezTo>
                <a:cubicBezTo>
                  <a:pt x="20703" y="4268"/>
                  <a:pt x="20617" y="4282"/>
                  <a:pt x="20617" y="4311"/>
                </a:cubicBezTo>
                <a:cubicBezTo>
                  <a:pt x="20617" y="4325"/>
                  <a:pt x="20617" y="4368"/>
                  <a:pt x="20603" y="4383"/>
                </a:cubicBezTo>
                <a:cubicBezTo>
                  <a:pt x="20603" y="4397"/>
                  <a:pt x="20617" y="4440"/>
                  <a:pt x="20660" y="4469"/>
                </a:cubicBezTo>
                <a:cubicBezTo>
                  <a:pt x="20639" y="4455"/>
                  <a:pt x="20610" y="4447"/>
                  <a:pt x="20587" y="4447"/>
                </a:cubicBezTo>
                <a:cubicBezTo>
                  <a:pt x="20563" y="4447"/>
                  <a:pt x="20545" y="4455"/>
                  <a:pt x="20545" y="4469"/>
                </a:cubicBezTo>
                <a:cubicBezTo>
                  <a:pt x="20545" y="4498"/>
                  <a:pt x="20502" y="4498"/>
                  <a:pt x="20473" y="4498"/>
                </a:cubicBezTo>
                <a:cubicBezTo>
                  <a:pt x="20471" y="4495"/>
                  <a:pt x="20467" y="4494"/>
                  <a:pt x="20463" y="4494"/>
                </a:cubicBezTo>
                <a:cubicBezTo>
                  <a:pt x="20443" y="4494"/>
                  <a:pt x="20406" y="4520"/>
                  <a:pt x="20359" y="4555"/>
                </a:cubicBezTo>
                <a:lnTo>
                  <a:pt x="20344" y="4613"/>
                </a:lnTo>
                <a:lnTo>
                  <a:pt x="20330" y="4656"/>
                </a:lnTo>
                <a:cubicBezTo>
                  <a:pt x="20315" y="4641"/>
                  <a:pt x="20301" y="4613"/>
                  <a:pt x="20315" y="4584"/>
                </a:cubicBezTo>
                <a:lnTo>
                  <a:pt x="20315" y="4498"/>
                </a:lnTo>
                <a:lnTo>
                  <a:pt x="20315" y="4469"/>
                </a:lnTo>
                <a:cubicBezTo>
                  <a:pt x="20346" y="4459"/>
                  <a:pt x="20369" y="4449"/>
                  <a:pt x="20385" y="4449"/>
                </a:cubicBezTo>
                <a:cubicBezTo>
                  <a:pt x="20392" y="4449"/>
                  <a:pt x="20397" y="4450"/>
                  <a:pt x="20402" y="4455"/>
                </a:cubicBezTo>
                <a:cubicBezTo>
                  <a:pt x="20402" y="4455"/>
                  <a:pt x="20445" y="4397"/>
                  <a:pt x="20473" y="4397"/>
                </a:cubicBezTo>
                <a:cubicBezTo>
                  <a:pt x="20488" y="4397"/>
                  <a:pt x="20531" y="4383"/>
                  <a:pt x="20531" y="4368"/>
                </a:cubicBezTo>
                <a:cubicBezTo>
                  <a:pt x="20545" y="4354"/>
                  <a:pt x="20531" y="4325"/>
                  <a:pt x="20517" y="4311"/>
                </a:cubicBezTo>
                <a:lnTo>
                  <a:pt x="20502" y="4340"/>
                </a:lnTo>
                <a:cubicBezTo>
                  <a:pt x="20502" y="4340"/>
                  <a:pt x="20488" y="4325"/>
                  <a:pt x="20473" y="4325"/>
                </a:cubicBezTo>
                <a:lnTo>
                  <a:pt x="20430" y="4325"/>
                </a:lnTo>
                <a:lnTo>
                  <a:pt x="20430" y="4383"/>
                </a:lnTo>
                <a:cubicBezTo>
                  <a:pt x="20416" y="4368"/>
                  <a:pt x="20344" y="4311"/>
                  <a:pt x="20315" y="4296"/>
                </a:cubicBezTo>
                <a:cubicBezTo>
                  <a:pt x="20306" y="4296"/>
                  <a:pt x="20290" y="4290"/>
                  <a:pt x="20276" y="4290"/>
                </a:cubicBezTo>
                <a:cubicBezTo>
                  <a:pt x="20269" y="4290"/>
                  <a:pt x="20263" y="4292"/>
                  <a:pt x="20258" y="4296"/>
                </a:cubicBezTo>
                <a:lnTo>
                  <a:pt x="20258" y="4311"/>
                </a:lnTo>
                <a:lnTo>
                  <a:pt x="20244" y="4325"/>
                </a:lnTo>
                <a:cubicBezTo>
                  <a:pt x="20244" y="4354"/>
                  <a:pt x="20200" y="4368"/>
                  <a:pt x="20186" y="4368"/>
                </a:cubicBezTo>
                <a:cubicBezTo>
                  <a:pt x="20175" y="4368"/>
                  <a:pt x="20136" y="4350"/>
                  <a:pt x="20128" y="4350"/>
                </a:cubicBezTo>
                <a:lnTo>
                  <a:pt x="20128" y="4350"/>
                </a:lnTo>
                <a:cubicBezTo>
                  <a:pt x="20126" y="4350"/>
                  <a:pt x="20126" y="4351"/>
                  <a:pt x="20129" y="4354"/>
                </a:cubicBezTo>
                <a:cubicBezTo>
                  <a:pt x="20143" y="4383"/>
                  <a:pt x="20028" y="4411"/>
                  <a:pt x="19985" y="4426"/>
                </a:cubicBezTo>
                <a:cubicBezTo>
                  <a:pt x="19950" y="4437"/>
                  <a:pt x="19896" y="4458"/>
                  <a:pt x="19877" y="4458"/>
                </a:cubicBezTo>
                <a:cubicBezTo>
                  <a:pt x="19873" y="4458"/>
                  <a:pt x="19870" y="4457"/>
                  <a:pt x="19870" y="4455"/>
                </a:cubicBezTo>
                <a:cubicBezTo>
                  <a:pt x="19870" y="4426"/>
                  <a:pt x="19856" y="4426"/>
                  <a:pt x="19841" y="4426"/>
                </a:cubicBezTo>
                <a:cubicBezTo>
                  <a:pt x="19841" y="4426"/>
                  <a:pt x="19769" y="4455"/>
                  <a:pt x="19741" y="4455"/>
                </a:cubicBezTo>
                <a:cubicBezTo>
                  <a:pt x="19726" y="4469"/>
                  <a:pt x="19683" y="4469"/>
                  <a:pt x="19683" y="4483"/>
                </a:cubicBezTo>
                <a:lnTo>
                  <a:pt x="19669" y="4498"/>
                </a:lnTo>
                <a:lnTo>
                  <a:pt x="19655" y="4512"/>
                </a:lnTo>
                <a:cubicBezTo>
                  <a:pt x="19650" y="4514"/>
                  <a:pt x="19645" y="4516"/>
                  <a:pt x="19641" y="4516"/>
                </a:cubicBezTo>
                <a:cubicBezTo>
                  <a:pt x="19621" y="4516"/>
                  <a:pt x="19611" y="4488"/>
                  <a:pt x="19611" y="4440"/>
                </a:cubicBezTo>
                <a:lnTo>
                  <a:pt x="19597" y="4440"/>
                </a:lnTo>
                <a:lnTo>
                  <a:pt x="19540" y="4411"/>
                </a:lnTo>
                <a:cubicBezTo>
                  <a:pt x="19540" y="4469"/>
                  <a:pt x="19525" y="4526"/>
                  <a:pt x="19525" y="4555"/>
                </a:cubicBezTo>
                <a:lnTo>
                  <a:pt x="19511" y="4569"/>
                </a:lnTo>
                <a:cubicBezTo>
                  <a:pt x="19511" y="4584"/>
                  <a:pt x="19482" y="4584"/>
                  <a:pt x="19468" y="4584"/>
                </a:cubicBezTo>
                <a:cubicBezTo>
                  <a:pt x="19468" y="4574"/>
                  <a:pt x="19461" y="4563"/>
                  <a:pt x="19451" y="4563"/>
                </a:cubicBezTo>
                <a:cubicBezTo>
                  <a:pt x="19447" y="4563"/>
                  <a:pt x="19443" y="4565"/>
                  <a:pt x="19439" y="4569"/>
                </a:cubicBezTo>
                <a:lnTo>
                  <a:pt x="19425" y="4598"/>
                </a:lnTo>
                <a:cubicBezTo>
                  <a:pt x="19421" y="4600"/>
                  <a:pt x="19416" y="4601"/>
                  <a:pt x="19411" y="4601"/>
                </a:cubicBezTo>
                <a:cubicBezTo>
                  <a:pt x="19381" y="4601"/>
                  <a:pt x="19338" y="4567"/>
                  <a:pt x="19338" y="4555"/>
                </a:cubicBezTo>
                <a:cubicBezTo>
                  <a:pt x="19334" y="4551"/>
                  <a:pt x="19329" y="4549"/>
                  <a:pt x="19323" y="4549"/>
                </a:cubicBezTo>
                <a:cubicBezTo>
                  <a:pt x="19308" y="4549"/>
                  <a:pt x="19291" y="4559"/>
                  <a:pt x="19281" y="4569"/>
                </a:cubicBezTo>
                <a:cubicBezTo>
                  <a:pt x="19281" y="4584"/>
                  <a:pt x="19252" y="4584"/>
                  <a:pt x="19209" y="4584"/>
                </a:cubicBezTo>
                <a:lnTo>
                  <a:pt x="19195" y="4627"/>
                </a:lnTo>
                <a:cubicBezTo>
                  <a:pt x="19195" y="4641"/>
                  <a:pt x="19152" y="4641"/>
                  <a:pt x="19180" y="4684"/>
                </a:cubicBezTo>
                <a:cubicBezTo>
                  <a:pt x="19193" y="4697"/>
                  <a:pt x="19183" y="4744"/>
                  <a:pt x="19211" y="4744"/>
                </a:cubicBezTo>
                <a:cubicBezTo>
                  <a:pt x="19215" y="4744"/>
                  <a:pt x="19219" y="4743"/>
                  <a:pt x="19224" y="4742"/>
                </a:cubicBezTo>
                <a:lnTo>
                  <a:pt x="19252" y="4742"/>
                </a:lnTo>
                <a:cubicBezTo>
                  <a:pt x="19281" y="4742"/>
                  <a:pt x="19238" y="4771"/>
                  <a:pt x="19209" y="4785"/>
                </a:cubicBezTo>
                <a:cubicBezTo>
                  <a:pt x="19195" y="4785"/>
                  <a:pt x="19137" y="4785"/>
                  <a:pt x="19137" y="4771"/>
                </a:cubicBezTo>
                <a:cubicBezTo>
                  <a:pt x="19123" y="4742"/>
                  <a:pt x="19123" y="4656"/>
                  <a:pt x="19109" y="4656"/>
                </a:cubicBezTo>
                <a:cubicBezTo>
                  <a:pt x="19094" y="4656"/>
                  <a:pt x="19080" y="4656"/>
                  <a:pt x="19051" y="4670"/>
                </a:cubicBezTo>
                <a:lnTo>
                  <a:pt x="19051" y="4627"/>
                </a:lnTo>
                <a:lnTo>
                  <a:pt x="19037" y="4613"/>
                </a:lnTo>
                <a:cubicBezTo>
                  <a:pt x="19008" y="4613"/>
                  <a:pt x="18979" y="4684"/>
                  <a:pt x="18979" y="4699"/>
                </a:cubicBezTo>
                <a:cubicBezTo>
                  <a:pt x="18979" y="4708"/>
                  <a:pt x="18975" y="4711"/>
                  <a:pt x="18969" y="4711"/>
                </a:cubicBezTo>
                <a:cubicBezTo>
                  <a:pt x="18957" y="4711"/>
                  <a:pt x="18936" y="4694"/>
                  <a:pt x="18936" y="4684"/>
                </a:cubicBezTo>
                <a:cubicBezTo>
                  <a:pt x="18926" y="4674"/>
                  <a:pt x="18896" y="4658"/>
                  <a:pt x="18868" y="4658"/>
                </a:cubicBezTo>
                <a:cubicBezTo>
                  <a:pt x="18856" y="4658"/>
                  <a:pt x="18845" y="4661"/>
                  <a:pt x="18836" y="4670"/>
                </a:cubicBezTo>
                <a:cubicBezTo>
                  <a:pt x="18830" y="4682"/>
                  <a:pt x="18821" y="4687"/>
                  <a:pt x="18813" y="4687"/>
                </a:cubicBezTo>
                <a:cubicBezTo>
                  <a:pt x="18802" y="4687"/>
                  <a:pt x="18793" y="4678"/>
                  <a:pt x="18793" y="4670"/>
                </a:cubicBezTo>
                <a:cubicBezTo>
                  <a:pt x="18793" y="4670"/>
                  <a:pt x="18778" y="4684"/>
                  <a:pt x="18778" y="4713"/>
                </a:cubicBezTo>
                <a:lnTo>
                  <a:pt x="18764" y="4742"/>
                </a:lnTo>
                <a:lnTo>
                  <a:pt x="18735" y="4785"/>
                </a:lnTo>
                <a:cubicBezTo>
                  <a:pt x="18742" y="4792"/>
                  <a:pt x="18753" y="4796"/>
                  <a:pt x="18764" y="4796"/>
                </a:cubicBezTo>
                <a:cubicBezTo>
                  <a:pt x="18775" y="4796"/>
                  <a:pt x="18785" y="4792"/>
                  <a:pt x="18793" y="4785"/>
                </a:cubicBezTo>
                <a:lnTo>
                  <a:pt x="18879" y="4785"/>
                </a:lnTo>
                <a:lnTo>
                  <a:pt x="18907" y="4828"/>
                </a:lnTo>
                <a:cubicBezTo>
                  <a:pt x="18922" y="4857"/>
                  <a:pt x="18922" y="4857"/>
                  <a:pt x="18879" y="4871"/>
                </a:cubicBezTo>
                <a:cubicBezTo>
                  <a:pt x="18850" y="4871"/>
                  <a:pt x="18836" y="4886"/>
                  <a:pt x="18821" y="4886"/>
                </a:cubicBezTo>
                <a:cubicBezTo>
                  <a:pt x="18793" y="4886"/>
                  <a:pt x="18778" y="4871"/>
                  <a:pt x="18749" y="4857"/>
                </a:cubicBezTo>
                <a:lnTo>
                  <a:pt x="18735" y="4857"/>
                </a:lnTo>
                <a:cubicBezTo>
                  <a:pt x="18706" y="4842"/>
                  <a:pt x="18649" y="4814"/>
                  <a:pt x="18649" y="4799"/>
                </a:cubicBezTo>
                <a:cubicBezTo>
                  <a:pt x="18663" y="4785"/>
                  <a:pt x="18634" y="4742"/>
                  <a:pt x="18606" y="4742"/>
                </a:cubicBezTo>
                <a:cubicBezTo>
                  <a:pt x="18602" y="4738"/>
                  <a:pt x="18595" y="4736"/>
                  <a:pt x="18587" y="4736"/>
                </a:cubicBezTo>
                <a:cubicBezTo>
                  <a:pt x="18569" y="4736"/>
                  <a:pt x="18544" y="4746"/>
                  <a:pt x="18534" y="4756"/>
                </a:cubicBezTo>
                <a:cubicBezTo>
                  <a:pt x="18531" y="4759"/>
                  <a:pt x="18528" y="4760"/>
                  <a:pt x="18524" y="4760"/>
                </a:cubicBezTo>
                <a:cubicBezTo>
                  <a:pt x="18509" y="4760"/>
                  <a:pt x="18488" y="4739"/>
                  <a:pt x="18476" y="4727"/>
                </a:cubicBezTo>
                <a:cubicBezTo>
                  <a:pt x="18476" y="4726"/>
                  <a:pt x="18476" y="4725"/>
                  <a:pt x="18474" y="4725"/>
                </a:cubicBezTo>
                <a:cubicBezTo>
                  <a:pt x="18461" y="4725"/>
                  <a:pt x="18401" y="4772"/>
                  <a:pt x="18376" y="4785"/>
                </a:cubicBezTo>
                <a:cubicBezTo>
                  <a:pt x="18347" y="4785"/>
                  <a:pt x="18333" y="4799"/>
                  <a:pt x="18318" y="4799"/>
                </a:cubicBezTo>
                <a:lnTo>
                  <a:pt x="18318" y="4814"/>
                </a:lnTo>
                <a:cubicBezTo>
                  <a:pt x="18318" y="4828"/>
                  <a:pt x="18304" y="4842"/>
                  <a:pt x="18290" y="4857"/>
                </a:cubicBezTo>
                <a:cubicBezTo>
                  <a:pt x="18290" y="4857"/>
                  <a:pt x="18275" y="4842"/>
                  <a:pt x="18275" y="4828"/>
                </a:cubicBezTo>
                <a:lnTo>
                  <a:pt x="18275" y="4814"/>
                </a:lnTo>
                <a:lnTo>
                  <a:pt x="18275" y="4799"/>
                </a:lnTo>
                <a:cubicBezTo>
                  <a:pt x="18275" y="4785"/>
                  <a:pt x="18261" y="4785"/>
                  <a:pt x="18261" y="4785"/>
                </a:cubicBezTo>
                <a:lnTo>
                  <a:pt x="18247" y="4799"/>
                </a:lnTo>
                <a:lnTo>
                  <a:pt x="18232" y="4814"/>
                </a:lnTo>
                <a:cubicBezTo>
                  <a:pt x="18232" y="4814"/>
                  <a:pt x="18132" y="4857"/>
                  <a:pt x="18103" y="4871"/>
                </a:cubicBezTo>
                <a:cubicBezTo>
                  <a:pt x="18097" y="4874"/>
                  <a:pt x="18090" y="4875"/>
                  <a:pt x="18083" y="4875"/>
                </a:cubicBezTo>
                <a:cubicBezTo>
                  <a:pt x="18053" y="4875"/>
                  <a:pt x="18017" y="4857"/>
                  <a:pt x="18017" y="4857"/>
                </a:cubicBezTo>
                <a:cubicBezTo>
                  <a:pt x="18012" y="4853"/>
                  <a:pt x="18008" y="4851"/>
                  <a:pt x="18004" y="4851"/>
                </a:cubicBezTo>
                <a:cubicBezTo>
                  <a:pt x="17994" y="4851"/>
                  <a:pt x="17984" y="4861"/>
                  <a:pt x="17974" y="4871"/>
                </a:cubicBezTo>
                <a:cubicBezTo>
                  <a:pt x="17974" y="4886"/>
                  <a:pt x="17945" y="4886"/>
                  <a:pt x="17916" y="4886"/>
                </a:cubicBezTo>
                <a:lnTo>
                  <a:pt x="17916" y="4943"/>
                </a:lnTo>
                <a:cubicBezTo>
                  <a:pt x="17887" y="4943"/>
                  <a:pt x="17859" y="4914"/>
                  <a:pt x="17844" y="4900"/>
                </a:cubicBezTo>
                <a:cubicBezTo>
                  <a:pt x="17844" y="4893"/>
                  <a:pt x="17841" y="4889"/>
                  <a:pt x="17835" y="4889"/>
                </a:cubicBezTo>
                <a:cubicBezTo>
                  <a:pt x="17830" y="4889"/>
                  <a:pt x="17823" y="4893"/>
                  <a:pt x="17816" y="4900"/>
                </a:cubicBezTo>
                <a:lnTo>
                  <a:pt x="17801" y="4914"/>
                </a:lnTo>
                <a:cubicBezTo>
                  <a:pt x="17787" y="4914"/>
                  <a:pt x="17758" y="4914"/>
                  <a:pt x="17744" y="4929"/>
                </a:cubicBezTo>
                <a:cubicBezTo>
                  <a:pt x="17729" y="4929"/>
                  <a:pt x="17715" y="4929"/>
                  <a:pt x="17715" y="4943"/>
                </a:cubicBezTo>
                <a:cubicBezTo>
                  <a:pt x="17690" y="4977"/>
                  <a:pt x="17669" y="4991"/>
                  <a:pt x="17648" y="4991"/>
                </a:cubicBezTo>
                <a:cubicBezTo>
                  <a:pt x="17633" y="4991"/>
                  <a:pt x="17618" y="4984"/>
                  <a:pt x="17600" y="4972"/>
                </a:cubicBezTo>
                <a:lnTo>
                  <a:pt x="17528" y="4929"/>
                </a:lnTo>
                <a:cubicBezTo>
                  <a:pt x="17471" y="4986"/>
                  <a:pt x="17385" y="5058"/>
                  <a:pt x="17370" y="5058"/>
                </a:cubicBezTo>
                <a:cubicBezTo>
                  <a:pt x="17356" y="5072"/>
                  <a:pt x="17341" y="5087"/>
                  <a:pt x="17327" y="5101"/>
                </a:cubicBezTo>
                <a:lnTo>
                  <a:pt x="17327" y="5115"/>
                </a:lnTo>
                <a:cubicBezTo>
                  <a:pt x="17327" y="5173"/>
                  <a:pt x="17284" y="5187"/>
                  <a:pt x="17270" y="5216"/>
                </a:cubicBezTo>
                <a:cubicBezTo>
                  <a:pt x="17270" y="5223"/>
                  <a:pt x="17262" y="5227"/>
                  <a:pt x="17255" y="5227"/>
                </a:cubicBezTo>
                <a:cubicBezTo>
                  <a:pt x="17248" y="5227"/>
                  <a:pt x="17241" y="5223"/>
                  <a:pt x="17241" y="5216"/>
                </a:cubicBezTo>
                <a:cubicBezTo>
                  <a:pt x="17226" y="5216"/>
                  <a:pt x="17226" y="5187"/>
                  <a:pt x="17226" y="5187"/>
                </a:cubicBezTo>
                <a:cubicBezTo>
                  <a:pt x="17270" y="5144"/>
                  <a:pt x="17255" y="5115"/>
                  <a:pt x="17212" y="5101"/>
                </a:cubicBezTo>
                <a:lnTo>
                  <a:pt x="17198" y="5087"/>
                </a:lnTo>
                <a:cubicBezTo>
                  <a:pt x="17169" y="5058"/>
                  <a:pt x="17140" y="5058"/>
                  <a:pt x="17140" y="5058"/>
                </a:cubicBezTo>
                <a:cubicBezTo>
                  <a:pt x="17140" y="5063"/>
                  <a:pt x="17137" y="5064"/>
                  <a:pt x="17132" y="5064"/>
                </a:cubicBezTo>
                <a:cubicBezTo>
                  <a:pt x="17123" y="5064"/>
                  <a:pt x="17107" y="5058"/>
                  <a:pt x="17097" y="5058"/>
                </a:cubicBezTo>
                <a:cubicBezTo>
                  <a:pt x="17097" y="5056"/>
                  <a:pt x="17096" y="5056"/>
                  <a:pt x="17095" y="5056"/>
                </a:cubicBezTo>
                <a:cubicBezTo>
                  <a:pt x="17085" y="5056"/>
                  <a:pt x="17040" y="5104"/>
                  <a:pt x="17040" y="5130"/>
                </a:cubicBezTo>
                <a:cubicBezTo>
                  <a:pt x="17025" y="5144"/>
                  <a:pt x="17011" y="5187"/>
                  <a:pt x="16997" y="5216"/>
                </a:cubicBezTo>
                <a:cubicBezTo>
                  <a:pt x="16997" y="5230"/>
                  <a:pt x="17004" y="5238"/>
                  <a:pt x="17015" y="5238"/>
                </a:cubicBezTo>
                <a:cubicBezTo>
                  <a:pt x="17025" y="5238"/>
                  <a:pt x="17040" y="5230"/>
                  <a:pt x="17054" y="5216"/>
                </a:cubicBezTo>
                <a:lnTo>
                  <a:pt x="17068" y="5202"/>
                </a:lnTo>
                <a:lnTo>
                  <a:pt x="17097" y="5187"/>
                </a:lnTo>
                <a:cubicBezTo>
                  <a:pt x="17126" y="5187"/>
                  <a:pt x="17169" y="5230"/>
                  <a:pt x="17183" y="5259"/>
                </a:cubicBezTo>
                <a:cubicBezTo>
                  <a:pt x="17198" y="5288"/>
                  <a:pt x="17183" y="5331"/>
                  <a:pt x="17140" y="5345"/>
                </a:cubicBezTo>
                <a:lnTo>
                  <a:pt x="17112" y="5331"/>
                </a:lnTo>
                <a:lnTo>
                  <a:pt x="17083" y="5331"/>
                </a:lnTo>
                <a:cubicBezTo>
                  <a:pt x="17083" y="5289"/>
                  <a:pt x="17075" y="5262"/>
                  <a:pt x="17060" y="5262"/>
                </a:cubicBezTo>
                <a:cubicBezTo>
                  <a:pt x="17054" y="5262"/>
                  <a:pt x="17047" y="5266"/>
                  <a:pt x="17040" y="5273"/>
                </a:cubicBezTo>
                <a:lnTo>
                  <a:pt x="17011" y="5288"/>
                </a:lnTo>
                <a:cubicBezTo>
                  <a:pt x="17011" y="5302"/>
                  <a:pt x="17011" y="5345"/>
                  <a:pt x="17011" y="5345"/>
                </a:cubicBezTo>
                <a:cubicBezTo>
                  <a:pt x="16997" y="5360"/>
                  <a:pt x="16968" y="5374"/>
                  <a:pt x="16953" y="5374"/>
                </a:cubicBezTo>
                <a:lnTo>
                  <a:pt x="16939" y="5374"/>
                </a:lnTo>
                <a:cubicBezTo>
                  <a:pt x="16925" y="5374"/>
                  <a:pt x="16910" y="5360"/>
                  <a:pt x="16925" y="5331"/>
                </a:cubicBezTo>
                <a:lnTo>
                  <a:pt x="16925" y="5317"/>
                </a:lnTo>
                <a:lnTo>
                  <a:pt x="16939" y="5317"/>
                </a:lnTo>
                <a:lnTo>
                  <a:pt x="16939" y="5302"/>
                </a:lnTo>
                <a:cubicBezTo>
                  <a:pt x="16953" y="5288"/>
                  <a:pt x="16939" y="5273"/>
                  <a:pt x="16925" y="5259"/>
                </a:cubicBezTo>
                <a:lnTo>
                  <a:pt x="16910" y="5259"/>
                </a:lnTo>
                <a:lnTo>
                  <a:pt x="16896" y="5273"/>
                </a:lnTo>
                <a:cubicBezTo>
                  <a:pt x="16894" y="5275"/>
                  <a:pt x="16892" y="5276"/>
                  <a:pt x="16890" y="5276"/>
                </a:cubicBezTo>
                <a:cubicBezTo>
                  <a:pt x="16878" y="5276"/>
                  <a:pt x="16867" y="5241"/>
                  <a:pt x="16867" y="5216"/>
                </a:cubicBezTo>
                <a:cubicBezTo>
                  <a:pt x="16882" y="5202"/>
                  <a:pt x="16925" y="5115"/>
                  <a:pt x="16925" y="5087"/>
                </a:cubicBezTo>
                <a:cubicBezTo>
                  <a:pt x="16925" y="5058"/>
                  <a:pt x="16968" y="4986"/>
                  <a:pt x="16982" y="4972"/>
                </a:cubicBezTo>
                <a:cubicBezTo>
                  <a:pt x="16985" y="4969"/>
                  <a:pt x="16988" y="4968"/>
                  <a:pt x="16992" y="4968"/>
                </a:cubicBezTo>
                <a:cubicBezTo>
                  <a:pt x="17007" y="4968"/>
                  <a:pt x="17028" y="4989"/>
                  <a:pt x="17040" y="5000"/>
                </a:cubicBezTo>
                <a:cubicBezTo>
                  <a:pt x="17040" y="5011"/>
                  <a:pt x="17042" y="5016"/>
                  <a:pt x="17045" y="5016"/>
                </a:cubicBezTo>
                <a:cubicBezTo>
                  <a:pt x="17051" y="5016"/>
                  <a:pt x="17060" y="5004"/>
                  <a:pt x="17068" y="4986"/>
                </a:cubicBezTo>
                <a:cubicBezTo>
                  <a:pt x="17068" y="4972"/>
                  <a:pt x="17083" y="4957"/>
                  <a:pt x="17083" y="4957"/>
                </a:cubicBezTo>
                <a:lnTo>
                  <a:pt x="17112" y="4972"/>
                </a:lnTo>
                <a:cubicBezTo>
                  <a:pt x="17126" y="4972"/>
                  <a:pt x="17126" y="4957"/>
                  <a:pt x="17126" y="4943"/>
                </a:cubicBezTo>
                <a:cubicBezTo>
                  <a:pt x="17120" y="4937"/>
                  <a:pt x="17121" y="4934"/>
                  <a:pt x="17127" y="4934"/>
                </a:cubicBezTo>
                <a:cubicBezTo>
                  <a:pt x="17135" y="4934"/>
                  <a:pt x="17152" y="4941"/>
                  <a:pt x="17169" y="4957"/>
                </a:cubicBezTo>
                <a:lnTo>
                  <a:pt x="17198" y="4943"/>
                </a:lnTo>
                <a:lnTo>
                  <a:pt x="17212" y="4943"/>
                </a:lnTo>
                <a:cubicBezTo>
                  <a:pt x="17226" y="4921"/>
                  <a:pt x="17241" y="4914"/>
                  <a:pt x="17253" y="4914"/>
                </a:cubicBezTo>
                <a:cubicBezTo>
                  <a:pt x="17266" y="4914"/>
                  <a:pt x="17277" y="4921"/>
                  <a:pt x="17284" y="4929"/>
                </a:cubicBezTo>
                <a:cubicBezTo>
                  <a:pt x="17284" y="4932"/>
                  <a:pt x="17286" y="4934"/>
                  <a:pt x="17289" y="4934"/>
                </a:cubicBezTo>
                <a:cubicBezTo>
                  <a:pt x="17299" y="4934"/>
                  <a:pt x="17323" y="4918"/>
                  <a:pt x="17356" y="4886"/>
                </a:cubicBezTo>
                <a:lnTo>
                  <a:pt x="17399" y="4914"/>
                </a:lnTo>
                <a:cubicBezTo>
                  <a:pt x="17413" y="4914"/>
                  <a:pt x="17456" y="4871"/>
                  <a:pt x="17471" y="4871"/>
                </a:cubicBezTo>
                <a:cubicBezTo>
                  <a:pt x="17514" y="4871"/>
                  <a:pt x="17528" y="4842"/>
                  <a:pt x="17557" y="4814"/>
                </a:cubicBezTo>
                <a:lnTo>
                  <a:pt x="17557" y="4799"/>
                </a:lnTo>
                <a:cubicBezTo>
                  <a:pt x="17580" y="4811"/>
                  <a:pt x="17632" y="4832"/>
                  <a:pt x="17658" y="4832"/>
                </a:cubicBezTo>
                <a:cubicBezTo>
                  <a:pt x="17664" y="4832"/>
                  <a:pt x="17669" y="4831"/>
                  <a:pt x="17672" y="4828"/>
                </a:cubicBezTo>
                <a:cubicBezTo>
                  <a:pt x="17701" y="4814"/>
                  <a:pt x="17715" y="4771"/>
                  <a:pt x="17715" y="4756"/>
                </a:cubicBezTo>
                <a:cubicBezTo>
                  <a:pt x="17715" y="4754"/>
                  <a:pt x="17716" y="4753"/>
                  <a:pt x="17717" y="4753"/>
                </a:cubicBezTo>
                <a:cubicBezTo>
                  <a:pt x="17726" y="4753"/>
                  <a:pt x="17758" y="4787"/>
                  <a:pt x="17758" y="4799"/>
                </a:cubicBezTo>
                <a:cubicBezTo>
                  <a:pt x="17761" y="4802"/>
                  <a:pt x="17765" y="4803"/>
                  <a:pt x="17771" y="4803"/>
                </a:cubicBezTo>
                <a:cubicBezTo>
                  <a:pt x="17793" y="4803"/>
                  <a:pt x="17835" y="4782"/>
                  <a:pt x="17859" y="4771"/>
                </a:cubicBezTo>
                <a:cubicBezTo>
                  <a:pt x="17887" y="4756"/>
                  <a:pt x="17930" y="4670"/>
                  <a:pt x="17945" y="4670"/>
                </a:cubicBezTo>
                <a:cubicBezTo>
                  <a:pt x="17974" y="4670"/>
                  <a:pt x="17945" y="4627"/>
                  <a:pt x="17916" y="4613"/>
                </a:cubicBezTo>
                <a:cubicBezTo>
                  <a:pt x="17902" y="4613"/>
                  <a:pt x="17844" y="4613"/>
                  <a:pt x="17830" y="4598"/>
                </a:cubicBezTo>
                <a:cubicBezTo>
                  <a:pt x="17816" y="4584"/>
                  <a:pt x="17844" y="4555"/>
                  <a:pt x="17887" y="4541"/>
                </a:cubicBezTo>
                <a:lnTo>
                  <a:pt x="17930" y="4526"/>
                </a:lnTo>
                <a:lnTo>
                  <a:pt x="17974" y="4526"/>
                </a:lnTo>
                <a:cubicBezTo>
                  <a:pt x="18017" y="4541"/>
                  <a:pt x="18031" y="4555"/>
                  <a:pt x="18017" y="4555"/>
                </a:cubicBezTo>
                <a:cubicBezTo>
                  <a:pt x="18002" y="4555"/>
                  <a:pt x="18002" y="4627"/>
                  <a:pt x="18002" y="4641"/>
                </a:cubicBezTo>
                <a:cubicBezTo>
                  <a:pt x="18008" y="4647"/>
                  <a:pt x="18014" y="4651"/>
                  <a:pt x="18020" y="4651"/>
                </a:cubicBezTo>
                <a:cubicBezTo>
                  <a:pt x="18029" y="4651"/>
                  <a:pt x="18037" y="4644"/>
                  <a:pt x="18045" y="4627"/>
                </a:cubicBezTo>
                <a:lnTo>
                  <a:pt x="18074" y="4670"/>
                </a:lnTo>
                <a:cubicBezTo>
                  <a:pt x="18074" y="4672"/>
                  <a:pt x="18075" y="4672"/>
                  <a:pt x="18076" y="4672"/>
                </a:cubicBezTo>
                <a:cubicBezTo>
                  <a:pt x="18086" y="4672"/>
                  <a:pt x="18136" y="4622"/>
                  <a:pt x="18175" y="4584"/>
                </a:cubicBezTo>
                <a:lnTo>
                  <a:pt x="18247" y="4569"/>
                </a:lnTo>
                <a:cubicBezTo>
                  <a:pt x="18247" y="4569"/>
                  <a:pt x="18247" y="4541"/>
                  <a:pt x="18247" y="4541"/>
                </a:cubicBezTo>
                <a:lnTo>
                  <a:pt x="18261" y="4498"/>
                </a:lnTo>
                <a:cubicBezTo>
                  <a:pt x="18266" y="4487"/>
                  <a:pt x="18274" y="4482"/>
                  <a:pt x="18282" y="4482"/>
                </a:cubicBezTo>
                <a:cubicBezTo>
                  <a:pt x="18295" y="4482"/>
                  <a:pt x="18310" y="4494"/>
                  <a:pt x="18318" y="4512"/>
                </a:cubicBezTo>
                <a:cubicBezTo>
                  <a:pt x="18333" y="4526"/>
                  <a:pt x="18318" y="4555"/>
                  <a:pt x="18304" y="4555"/>
                </a:cubicBezTo>
                <a:cubicBezTo>
                  <a:pt x="18304" y="4555"/>
                  <a:pt x="18290" y="4627"/>
                  <a:pt x="18304" y="4656"/>
                </a:cubicBezTo>
                <a:cubicBezTo>
                  <a:pt x="18307" y="4658"/>
                  <a:pt x="18311" y="4660"/>
                  <a:pt x="18315" y="4660"/>
                </a:cubicBezTo>
                <a:cubicBezTo>
                  <a:pt x="18333" y="4660"/>
                  <a:pt x="18361" y="4639"/>
                  <a:pt x="18361" y="4627"/>
                </a:cubicBezTo>
                <a:cubicBezTo>
                  <a:pt x="18376" y="4613"/>
                  <a:pt x="18433" y="4613"/>
                  <a:pt x="18448" y="4613"/>
                </a:cubicBezTo>
                <a:cubicBezTo>
                  <a:pt x="18462" y="4613"/>
                  <a:pt x="18476" y="4569"/>
                  <a:pt x="18476" y="4555"/>
                </a:cubicBezTo>
                <a:cubicBezTo>
                  <a:pt x="18476" y="4551"/>
                  <a:pt x="18479" y="4549"/>
                  <a:pt x="18483" y="4549"/>
                </a:cubicBezTo>
                <a:cubicBezTo>
                  <a:pt x="18492" y="4549"/>
                  <a:pt x="18509" y="4559"/>
                  <a:pt x="18520" y="4569"/>
                </a:cubicBezTo>
                <a:lnTo>
                  <a:pt x="18577" y="4569"/>
                </a:lnTo>
                <a:cubicBezTo>
                  <a:pt x="18606" y="4555"/>
                  <a:pt x="18663" y="4526"/>
                  <a:pt x="18692" y="4512"/>
                </a:cubicBezTo>
                <a:lnTo>
                  <a:pt x="18721" y="4526"/>
                </a:lnTo>
                <a:cubicBezTo>
                  <a:pt x="18721" y="4526"/>
                  <a:pt x="18735" y="4512"/>
                  <a:pt x="18735" y="4512"/>
                </a:cubicBezTo>
                <a:lnTo>
                  <a:pt x="18721" y="4426"/>
                </a:lnTo>
                <a:lnTo>
                  <a:pt x="18721" y="4426"/>
                </a:lnTo>
                <a:cubicBezTo>
                  <a:pt x="18764" y="4440"/>
                  <a:pt x="18836" y="4426"/>
                  <a:pt x="18850" y="4455"/>
                </a:cubicBezTo>
                <a:cubicBezTo>
                  <a:pt x="18853" y="4457"/>
                  <a:pt x="18855" y="4458"/>
                  <a:pt x="18857" y="4458"/>
                </a:cubicBezTo>
                <a:cubicBezTo>
                  <a:pt x="18864" y="4458"/>
                  <a:pt x="18862" y="4437"/>
                  <a:pt x="18850" y="4426"/>
                </a:cubicBezTo>
                <a:cubicBezTo>
                  <a:pt x="18850" y="4422"/>
                  <a:pt x="18854" y="4420"/>
                  <a:pt x="18859" y="4420"/>
                </a:cubicBezTo>
                <a:cubicBezTo>
                  <a:pt x="18873" y="4420"/>
                  <a:pt x="18897" y="4430"/>
                  <a:pt x="18907" y="4440"/>
                </a:cubicBezTo>
                <a:cubicBezTo>
                  <a:pt x="18909" y="4442"/>
                  <a:pt x="18912" y="4443"/>
                  <a:pt x="18914" y="4443"/>
                </a:cubicBezTo>
                <a:cubicBezTo>
                  <a:pt x="18930" y="4443"/>
                  <a:pt x="18953" y="4409"/>
                  <a:pt x="18965" y="4397"/>
                </a:cubicBezTo>
                <a:cubicBezTo>
                  <a:pt x="18965" y="4383"/>
                  <a:pt x="19008" y="4354"/>
                  <a:pt x="19051" y="4340"/>
                </a:cubicBezTo>
                <a:lnTo>
                  <a:pt x="19008" y="4268"/>
                </a:lnTo>
                <a:cubicBezTo>
                  <a:pt x="19008" y="4268"/>
                  <a:pt x="19022" y="4239"/>
                  <a:pt x="19037" y="4225"/>
                </a:cubicBezTo>
                <a:cubicBezTo>
                  <a:pt x="19037" y="4220"/>
                  <a:pt x="19040" y="4218"/>
                  <a:pt x="19044" y="4218"/>
                </a:cubicBezTo>
                <a:cubicBezTo>
                  <a:pt x="19053" y="4218"/>
                  <a:pt x="19065" y="4225"/>
                  <a:pt x="19065" y="4225"/>
                </a:cubicBezTo>
                <a:cubicBezTo>
                  <a:pt x="19065" y="4239"/>
                  <a:pt x="19065" y="4253"/>
                  <a:pt x="19065" y="4268"/>
                </a:cubicBezTo>
                <a:lnTo>
                  <a:pt x="19065" y="4282"/>
                </a:lnTo>
                <a:cubicBezTo>
                  <a:pt x="19065" y="4296"/>
                  <a:pt x="19080" y="4325"/>
                  <a:pt x="19109" y="4340"/>
                </a:cubicBezTo>
                <a:lnTo>
                  <a:pt x="19123" y="4368"/>
                </a:lnTo>
                <a:cubicBezTo>
                  <a:pt x="19137" y="4397"/>
                  <a:pt x="19152" y="4411"/>
                  <a:pt x="19166" y="4440"/>
                </a:cubicBezTo>
                <a:lnTo>
                  <a:pt x="19180" y="4469"/>
                </a:lnTo>
                <a:cubicBezTo>
                  <a:pt x="19180" y="4455"/>
                  <a:pt x="19209" y="4426"/>
                  <a:pt x="19224" y="4426"/>
                </a:cubicBezTo>
                <a:cubicBezTo>
                  <a:pt x="19238" y="4426"/>
                  <a:pt x="19209" y="4383"/>
                  <a:pt x="19195" y="4383"/>
                </a:cubicBezTo>
                <a:cubicBezTo>
                  <a:pt x="19180" y="4368"/>
                  <a:pt x="19166" y="4354"/>
                  <a:pt x="19166" y="4340"/>
                </a:cubicBezTo>
                <a:lnTo>
                  <a:pt x="19166" y="4325"/>
                </a:lnTo>
                <a:cubicBezTo>
                  <a:pt x="19168" y="4323"/>
                  <a:pt x="19171" y="4322"/>
                  <a:pt x="19176" y="4322"/>
                </a:cubicBezTo>
                <a:cubicBezTo>
                  <a:pt x="19196" y="4322"/>
                  <a:pt x="19237" y="4343"/>
                  <a:pt x="19257" y="4343"/>
                </a:cubicBezTo>
                <a:cubicBezTo>
                  <a:pt x="19261" y="4343"/>
                  <a:pt x="19265" y="4342"/>
                  <a:pt x="19267" y="4340"/>
                </a:cubicBezTo>
                <a:cubicBezTo>
                  <a:pt x="19295" y="4311"/>
                  <a:pt x="19324" y="4282"/>
                  <a:pt x="19353" y="4268"/>
                </a:cubicBezTo>
                <a:lnTo>
                  <a:pt x="19367" y="4239"/>
                </a:lnTo>
                <a:lnTo>
                  <a:pt x="19410" y="4196"/>
                </a:lnTo>
                <a:cubicBezTo>
                  <a:pt x="19417" y="4217"/>
                  <a:pt x="19428" y="4225"/>
                  <a:pt x="19439" y="4225"/>
                </a:cubicBezTo>
                <a:cubicBezTo>
                  <a:pt x="19450" y="4225"/>
                  <a:pt x="19461" y="4217"/>
                  <a:pt x="19468" y="4210"/>
                </a:cubicBezTo>
                <a:cubicBezTo>
                  <a:pt x="19474" y="4204"/>
                  <a:pt x="19490" y="4201"/>
                  <a:pt x="19506" y="4201"/>
                </a:cubicBezTo>
                <a:cubicBezTo>
                  <a:pt x="19529" y="4201"/>
                  <a:pt x="19554" y="4208"/>
                  <a:pt x="19554" y="4225"/>
                </a:cubicBezTo>
                <a:cubicBezTo>
                  <a:pt x="19557" y="4231"/>
                  <a:pt x="19563" y="4234"/>
                  <a:pt x="19570" y="4234"/>
                </a:cubicBezTo>
                <a:cubicBezTo>
                  <a:pt x="19593" y="4234"/>
                  <a:pt x="19632" y="4204"/>
                  <a:pt x="19655" y="4182"/>
                </a:cubicBezTo>
                <a:cubicBezTo>
                  <a:pt x="19683" y="4153"/>
                  <a:pt x="19726" y="4095"/>
                  <a:pt x="19741" y="4081"/>
                </a:cubicBezTo>
                <a:cubicBezTo>
                  <a:pt x="19751" y="4071"/>
                  <a:pt x="19783" y="4061"/>
                  <a:pt x="19805" y="4061"/>
                </a:cubicBezTo>
                <a:cubicBezTo>
                  <a:pt x="19815" y="4061"/>
                  <a:pt x="19823" y="4062"/>
                  <a:pt x="19827" y="4067"/>
                </a:cubicBezTo>
                <a:cubicBezTo>
                  <a:pt x="19841" y="4095"/>
                  <a:pt x="19856" y="4110"/>
                  <a:pt x="19870" y="4110"/>
                </a:cubicBezTo>
                <a:cubicBezTo>
                  <a:pt x="19870" y="4112"/>
                  <a:pt x="19871" y="4114"/>
                  <a:pt x="19872" y="4114"/>
                </a:cubicBezTo>
                <a:cubicBezTo>
                  <a:pt x="19876" y="4114"/>
                  <a:pt x="19887" y="4093"/>
                  <a:pt x="19899" y="4081"/>
                </a:cubicBezTo>
                <a:lnTo>
                  <a:pt x="19899" y="4067"/>
                </a:lnTo>
                <a:lnTo>
                  <a:pt x="19913" y="4067"/>
                </a:lnTo>
                <a:cubicBezTo>
                  <a:pt x="19915" y="4069"/>
                  <a:pt x="19917" y="4069"/>
                  <a:pt x="19920" y="4069"/>
                </a:cubicBezTo>
                <a:cubicBezTo>
                  <a:pt x="19935" y="4069"/>
                  <a:pt x="19956" y="4034"/>
                  <a:pt x="19956" y="4009"/>
                </a:cubicBezTo>
                <a:cubicBezTo>
                  <a:pt x="19956" y="4004"/>
                  <a:pt x="19960" y="4001"/>
                  <a:pt x="19967" y="4001"/>
                </a:cubicBezTo>
                <a:cubicBezTo>
                  <a:pt x="19979" y="4001"/>
                  <a:pt x="20001" y="4011"/>
                  <a:pt x="20028" y="4038"/>
                </a:cubicBezTo>
                <a:lnTo>
                  <a:pt x="20057" y="4067"/>
                </a:lnTo>
                <a:cubicBezTo>
                  <a:pt x="20057" y="4067"/>
                  <a:pt x="20071" y="4067"/>
                  <a:pt x="20086" y="4052"/>
                </a:cubicBezTo>
                <a:cubicBezTo>
                  <a:pt x="20086" y="4052"/>
                  <a:pt x="20086" y="4038"/>
                  <a:pt x="20086" y="4038"/>
                </a:cubicBezTo>
                <a:lnTo>
                  <a:pt x="20071" y="3966"/>
                </a:lnTo>
                <a:cubicBezTo>
                  <a:pt x="19999" y="3952"/>
                  <a:pt x="19913" y="3937"/>
                  <a:pt x="19899" y="3937"/>
                </a:cubicBezTo>
                <a:cubicBezTo>
                  <a:pt x="19884" y="3937"/>
                  <a:pt x="19942" y="3865"/>
                  <a:pt x="19971" y="3865"/>
                </a:cubicBezTo>
                <a:cubicBezTo>
                  <a:pt x="19999" y="3851"/>
                  <a:pt x="20042" y="3851"/>
                  <a:pt x="20057" y="3837"/>
                </a:cubicBezTo>
                <a:cubicBezTo>
                  <a:pt x="20071" y="3837"/>
                  <a:pt x="20114" y="3779"/>
                  <a:pt x="20114" y="3765"/>
                </a:cubicBezTo>
                <a:cubicBezTo>
                  <a:pt x="20100" y="3751"/>
                  <a:pt x="20086" y="3722"/>
                  <a:pt x="20086" y="3707"/>
                </a:cubicBezTo>
                <a:cubicBezTo>
                  <a:pt x="20071" y="3707"/>
                  <a:pt x="20057" y="3779"/>
                  <a:pt x="20042" y="3794"/>
                </a:cubicBezTo>
                <a:cubicBezTo>
                  <a:pt x="20031" y="3794"/>
                  <a:pt x="19983" y="3775"/>
                  <a:pt x="19949" y="3775"/>
                </a:cubicBezTo>
                <a:cubicBezTo>
                  <a:pt x="19941" y="3775"/>
                  <a:pt x="19933" y="3776"/>
                  <a:pt x="19928" y="3779"/>
                </a:cubicBezTo>
                <a:cubicBezTo>
                  <a:pt x="19915" y="3792"/>
                  <a:pt x="19892" y="3825"/>
                  <a:pt x="19877" y="3825"/>
                </a:cubicBezTo>
                <a:cubicBezTo>
                  <a:pt x="19874" y="3825"/>
                  <a:pt x="19872" y="3824"/>
                  <a:pt x="19870" y="3822"/>
                </a:cubicBezTo>
                <a:cubicBezTo>
                  <a:pt x="19856" y="3808"/>
                  <a:pt x="19827" y="3808"/>
                  <a:pt x="19813" y="3808"/>
                </a:cubicBezTo>
                <a:cubicBezTo>
                  <a:pt x="19812" y="3809"/>
                  <a:pt x="19812" y="3809"/>
                  <a:pt x="19811" y="3809"/>
                </a:cubicBezTo>
                <a:cubicBezTo>
                  <a:pt x="19808" y="3809"/>
                  <a:pt x="19906" y="3678"/>
                  <a:pt x="19963" y="3678"/>
                </a:cubicBezTo>
                <a:cubicBezTo>
                  <a:pt x="19966" y="3678"/>
                  <a:pt x="19968" y="3678"/>
                  <a:pt x="19971" y="3679"/>
                </a:cubicBezTo>
                <a:cubicBezTo>
                  <a:pt x="19979" y="3681"/>
                  <a:pt x="19986" y="3682"/>
                  <a:pt x="19993" y="3682"/>
                </a:cubicBezTo>
                <a:cubicBezTo>
                  <a:pt x="20036" y="3682"/>
                  <a:pt x="20057" y="3648"/>
                  <a:pt x="20057" y="3636"/>
                </a:cubicBezTo>
                <a:cubicBezTo>
                  <a:pt x="20057" y="3633"/>
                  <a:pt x="20060" y="3632"/>
                  <a:pt x="20065" y="3632"/>
                </a:cubicBezTo>
                <a:cubicBezTo>
                  <a:pt x="20087" y="3632"/>
                  <a:pt x="20151" y="3655"/>
                  <a:pt x="20186" y="3679"/>
                </a:cubicBezTo>
                <a:cubicBezTo>
                  <a:pt x="20190" y="3680"/>
                  <a:pt x="20193" y="3681"/>
                  <a:pt x="20197" y="3681"/>
                </a:cubicBezTo>
                <a:cubicBezTo>
                  <a:pt x="20229" y="3681"/>
                  <a:pt x="20229" y="3619"/>
                  <a:pt x="20229" y="3592"/>
                </a:cubicBezTo>
                <a:cubicBezTo>
                  <a:pt x="20215" y="3578"/>
                  <a:pt x="20272" y="3564"/>
                  <a:pt x="20287" y="3564"/>
                </a:cubicBezTo>
                <a:cubicBezTo>
                  <a:pt x="20288" y="3565"/>
                  <a:pt x="20289" y="3566"/>
                  <a:pt x="20291" y="3566"/>
                </a:cubicBezTo>
                <a:cubicBezTo>
                  <a:pt x="20306" y="3566"/>
                  <a:pt x="20331" y="3505"/>
                  <a:pt x="20344" y="3492"/>
                </a:cubicBezTo>
                <a:cubicBezTo>
                  <a:pt x="20373" y="3492"/>
                  <a:pt x="20402" y="3492"/>
                  <a:pt x="20416" y="3506"/>
                </a:cubicBezTo>
                <a:lnTo>
                  <a:pt x="20416" y="3535"/>
                </a:lnTo>
                <a:cubicBezTo>
                  <a:pt x="20416" y="3535"/>
                  <a:pt x="20430" y="3549"/>
                  <a:pt x="20445" y="3549"/>
                </a:cubicBezTo>
                <a:cubicBezTo>
                  <a:pt x="20445" y="3549"/>
                  <a:pt x="20459" y="3521"/>
                  <a:pt x="20459" y="3521"/>
                </a:cubicBezTo>
                <a:lnTo>
                  <a:pt x="20459" y="3492"/>
                </a:lnTo>
                <a:cubicBezTo>
                  <a:pt x="20450" y="3465"/>
                  <a:pt x="20464" y="3455"/>
                  <a:pt x="20479" y="3455"/>
                </a:cubicBezTo>
                <a:cubicBezTo>
                  <a:pt x="20488" y="3455"/>
                  <a:pt x="20497" y="3458"/>
                  <a:pt x="20502" y="3463"/>
                </a:cubicBezTo>
                <a:cubicBezTo>
                  <a:pt x="20506" y="3467"/>
                  <a:pt x="20509" y="3469"/>
                  <a:pt x="20513" y="3469"/>
                </a:cubicBezTo>
                <a:cubicBezTo>
                  <a:pt x="20522" y="3469"/>
                  <a:pt x="20527" y="3452"/>
                  <a:pt x="20517" y="3420"/>
                </a:cubicBezTo>
                <a:lnTo>
                  <a:pt x="20517" y="3420"/>
                </a:lnTo>
                <a:lnTo>
                  <a:pt x="20545" y="3434"/>
                </a:lnTo>
                <a:lnTo>
                  <a:pt x="20588" y="3449"/>
                </a:lnTo>
                <a:cubicBezTo>
                  <a:pt x="20632" y="3434"/>
                  <a:pt x="20703" y="3363"/>
                  <a:pt x="20718" y="3363"/>
                </a:cubicBezTo>
                <a:cubicBezTo>
                  <a:pt x="20732" y="3363"/>
                  <a:pt x="20746" y="3334"/>
                  <a:pt x="20746" y="3334"/>
                </a:cubicBezTo>
                <a:cubicBezTo>
                  <a:pt x="20746" y="3334"/>
                  <a:pt x="20746" y="3291"/>
                  <a:pt x="20746" y="3262"/>
                </a:cubicBezTo>
                <a:lnTo>
                  <a:pt x="20746" y="3219"/>
                </a:lnTo>
                <a:lnTo>
                  <a:pt x="20718" y="3161"/>
                </a:lnTo>
                <a:cubicBezTo>
                  <a:pt x="20703" y="3161"/>
                  <a:pt x="20675" y="3176"/>
                  <a:pt x="20660" y="3176"/>
                </a:cubicBezTo>
                <a:cubicBezTo>
                  <a:pt x="20660" y="3176"/>
                  <a:pt x="20660" y="3161"/>
                  <a:pt x="20660" y="3147"/>
                </a:cubicBezTo>
                <a:lnTo>
                  <a:pt x="20660" y="3133"/>
                </a:lnTo>
                <a:lnTo>
                  <a:pt x="20675" y="3104"/>
                </a:lnTo>
                <a:cubicBezTo>
                  <a:pt x="20646" y="3104"/>
                  <a:pt x="20588" y="3118"/>
                  <a:pt x="20545" y="3161"/>
                </a:cubicBezTo>
                <a:lnTo>
                  <a:pt x="20545" y="3233"/>
                </a:lnTo>
                <a:lnTo>
                  <a:pt x="20560" y="3276"/>
                </a:lnTo>
                <a:cubicBezTo>
                  <a:pt x="20574" y="3319"/>
                  <a:pt x="20545" y="3377"/>
                  <a:pt x="20531" y="3377"/>
                </a:cubicBezTo>
                <a:cubicBezTo>
                  <a:pt x="20528" y="3380"/>
                  <a:pt x="20524" y="3381"/>
                  <a:pt x="20519" y="3381"/>
                </a:cubicBezTo>
                <a:cubicBezTo>
                  <a:pt x="20493" y="3381"/>
                  <a:pt x="20445" y="3355"/>
                  <a:pt x="20445" y="3319"/>
                </a:cubicBezTo>
                <a:cubicBezTo>
                  <a:pt x="20445" y="3298"/>
                  <a:pt x="20429" y="3285"/>
                  <a:pt x="20410" y="3285"/>
                </a:cubicBezTo>
                <a:cubicBezTo>
                  <a:pt x="20403" y="3285"/>
                  <a:pt x="20395" y="3287"/>
                  <a:pt x="20387" y="3291"/>
                </a:cubicBezTo>
                <a:lnTo>
                  <a:pt x="20359" y="3291"/>
                </a:lnTo>
                <a:cubicBezTo>
                  <a:pt x="20359" y="3291"/>
                  <a:pt x="20330" y="3305"/>
                  <a:pt x="20330" y="3305"/>
                </a:cubicBezTo>
                <a:lnTo>
                  <a:pt x="20289" y="3238"/>
                </a:lnTo>
                <a:lnTo>
                  <a:pt x="20289" y="3238"/>
                </a:lnTo>
                <a:cubicBezTo>
                  <a:pt x="20293" y="3236"/>
                  <a:pt x="20297" y="3235"/>
                  <a:pt x="20301" y="3233"/>
                </a:cubicBezTo>
                <a:lnTo>
                  <a:pt x="20330" y="3219"/>
                </a:lnTo>
                <a:cubicBezTo>
                  <a:pt x="20344" y="3205"/>
                  <a:pt x="20359" y="3190"/>
                  <a:pt x="20359" y="3190"/>
                </a:cubicBezTo>
                <a:lnTo>
                  <a:pt x="20359" y="3090"/>
                </a:lnTo>
                <a:cubicBezTo>
                  <a:pt x="20416" y="3090"/>
                  <a:pt x="20430" y="3133"/>
                  <a:pt x="20430" y="3161"/>
                </a:cubicBezTo>
                <a:cubicBezTo>
                  <a:pt x="20422" y="3170"/>
                  <a:pt x="20428" y="3178"/>
                  <a:pt x="20440" y="3178"/>
                </a:cubicBezTo>
                <a:cubicBezTo>
                  <a:pt x="20449" y="3178"/>
                  <a:pt x="20461" y="3174"/>
                  <a:pt x="20473" y="3161"/>
                </a:cubicBezTo>
                <a:lnTo>
                  <a:pt x="20502" y="3161"/>
                </a:lnTo>
                <a:lnTo>
                  <a:pt x="20560" y="3133"/>
                </a:lnTo>
                <a:cubicBezTo>
                  <a:pt x="20531" y="3104"/>
                  <a:pt x="20545" y="3047"/>
                  <a:pt x="20560" y="3047"/>
                </a:cubicBezTo>
                <a:cubicBezTo>
                  <a:pt x="20588" y="3032"/>
                  <a:pt x="20632" y="3018"/>
                  <a:pt x="20646" y="3018"/>
                </a:cubicBezTo>
                <a:cubicBezTo>
                  <a:pt x="20675" y="3032"/>
                  <a:pt x="20703" y="3047"/>
                  <a:pt x="20746" y="3075"/>
                </a:cubicBezTo>
                <a:lnTo>
                  <a:pt x="20775" y="3104"/>
                </a:lnTo>
                <a:lnTo>
                  <a:pt x="20790" y="3118"/>
                </a:lnTo>
                <a:cubicBezTo>
                  <a:pt x="20804" y="3176"/>
                  <a:pt x="20818" y="3219"/>
                  <a:pt x="20804" y="3233"/>
                </a:cubicBezTo>
                <a:lnTo>
                  <a:pt x="20775" y="3262"/>
                </a:lnTo>
                <a:cubicBezTo>
                  <a:pt x="20775" y="3291"/>
                  <a:pt x="20804" y="3334"/>
                  <a:pt x="20818" y="3334"/>
                </a:cubicBezTo>
                <a:cubicBezTo>
                  <a:pt x="20829" y="3334"/>
                  <a:pt x="20864" y="3310"/>
                  <a:pt x="20887" y="3310"/>
                </a:cubicBezTo>
                <a:cubicBezTo>
                  <a:pt x="20895" y="3310"/>
                  <a:pt x="20901" y="3312"/>
                  <a:pt x="20904" y="3319"/>
                </a:cubicBezTo>
                <a:cubicBezTo>
                  <a:pt x="20919" y="3334"/>
                  <a:pt x="20948" y="3334"/>
                  <a:pt x="20948" y="3334"/>
                </a:cubicBezTo>
                <a:cubicBezTo>
                  <a:pt x="20948" y="3319"/>
                  <a:pt x="20976" y="3319"/>
                  <a:pt x="20991" y="3319"/>
                </a:cubicBezTo>
                <a:lnTo>
                  <a:pt x="20991" y="3291"/>
                </a:lnTo>
                <a:lnTo>
                  <a:pt x="20976" y="3248"/>
                </a:lnTo>
                <a:cubicBezTo>
                  <a:pt x="20962" y="3219"/>
                  <a:pt x="20962" y="3176"/>
                  <a:pt x="20976" y="3176"/>
                </a:cubicBezTo>
                <a:cubicBezTo>
                  <a:pt x="20976" y="3176"/>
                  <a:pt x="20940" y="3157"/>
                  <a:pt x="20917" y="3157"/>
                </a:cubicBezTo>
                <a:cubicBezTo>
                  <a:pt x="20912" y="3157"/>
                  <a:pt x="20907" y="3159"/>
                  <a:pt x="20904" y="3161"/>
                </a:cubicBezTo>
                <a:cubicBezTo>
                  <a:pt x="20898" y="3174"/>
                  <a:pt x="20892" y="3181"/>
                  <a:pt x="20886" y="3181"/>
                </a:cubicBezTo>
                <a:cubicBezTo>
                  <a:pt x="20880" y="3181"/>
                  <a:pt x="20876" y="3171"/>
                  <a:pt x="20876" y="3147"/>
                </a:cubicBezTo>
                <a:lnTo>
                  <a:pt x="20861" y="3118"/>
                </a:lnTo>
                <a:lnTo>
                  <a:pt x="20847" y="3104"/>
                </a:lnTo>
                <a:cubicBezTo>
                  <a:pt x="20833" y="3075"/>
                  <a:pt x="20847" y="3032"/>
                  <a:pt x="20847" y="3018"/>
                </a:cubicBezTo>
                <a:cubicBezTo>
                  <a:pt x="20849" y="3016"/>
                  <a:pt x="20851" y="3015"/>
                  <a:pt x="20853" y="3015"/>
                </a:cubicBezTo>
                <a:cubicBezTo>
                  <a:pt x="20865" y="3015"/>
                  <a:pt x="20876" y="3049"/>
                  <a:pt x="20876" y="3061"/>
                </a:cubicBezTo>
                <a:cubicBezTo>
                  <a:pt x="20876" y="3068"/>
                  <a:pt x="20879" y="3071"/>
                  <a:pt x="20885" y="3071"/>
                </a:cubicBezTo>
                <a:cubicBezTo>
                  <a:pt x="20902" y="3071"/>
                  <a:pt x="20937" y="3047"/>
                  <a:pt x="20948" y="3047"/>
                </a:cubicBezTo>
                <a:cubicBezTo>
                  <a:pt x="20957" y="3051"/>
                  <a:pt x="20968" y="3053"/>
                  <a:pt x="20980" y="3053"/>
                </a:cubicBezTo>
                <a:cubicBezTo>
                  <a:pt x="21003" y="3053"/>
                  <a:pt x="21029" y="3047"/>
                  <a:pt x="21048" y="3047"/>
                </a:cubicBezTo>
                <a:lnTo>
                  <a:pt x="21063" y="3003"/>
                </a:lnTo>
                <a:cubicBezTo>
                  <a:pt x="21063" y="2975"/>
                  <a:pt x="21077" y="2975"/>
                  <a:pt x="21091" y="2975"/>
                </a:cubicBezTo>
                <a:lnTo>
                  <a:pt x="21106" y="2975"/>
                </a:lnTo>
                <a:cubicBezTo>
                  <a:pt x="21134" y="2975"/>
                  <a:pt x="21134" y="2932"/>
                  <a:pt x="21134" y="2932"/>
                </a:cubicBezTo>
                <a:cubicBezTo>
                  <a:pt x="21120" y="2917"/>
                  <a:pt x="21149" y="2917"/>
                  <a:pt x="21149" y="2917"/>
                </a:cubicBezTo>
                <a:cubicBezTo>
                  <a:pt x="21154" y="2912"/>
                  <a:pt x="21163" y="2911"/>
                  <a:pt x="21174" y="2911"/>
                </a:cubicBezTo>
                <a:cubicBezTo>
                  <a:pt x="21197" y="2911"/>
                  <a:pt x="21225" y="2917"/>
                  <a:pt x="21235" y="2917"/>
                </a:cubicBezTo>
                <a:cubicBezTo>
                  <a:pt x="21245" y="2917"/>
                  <a:pt x="21273" y="2924"/>
                  <a:pt x="21296" y="2924"/>
                </a:cubicBezTo>
                <a:cubicBezTo>
                  <a:pt x="21307" y="2924"/>
                  <a:pt x="21316" y="2922"/>
                  <a:pt x="21321" y="2917"/>
                </a:cubicBezTo>
                <a:cubicBezTo>
                  <a:pt x="21333" y="2906"/>
                  <a:pt x="21363" y="2885"/>
                  <a:pt x="21374" y="2885"/>
                </a:cubicBezTo>
                <a:cubicBezTo>
                  <a:pt x="21377" y="2885"/>
                  <a:pt x="21379" y="2886"/>
                  <a:pt x="21379" y="2888"/>
                </a:cubicBezTo>
                <a:cubicBezTo>
                  <a:pt x="21379" y="2903"/>
                  <a:pt x="21422" y="2903"/>
                  <a:pt x="21450" y="2903"/>
                </a:cubicBezTo>
                <a:lnTo>
                  <a:pt x="21479" y="2903"/>
                </a:lnTo>
                <a:cubicBezTo>
                  <a:pt x="21483" y="2904"/>
                  <a:pt x="21486" y="2904"/>
                  <a:pt x="21488" y="2904"/>
                </a:cubicBezTo>
                <a:cubicBezTo>
                  <a:pt x="21531" y="2904"/>
                  <a:pt x="21514" y="2815"/>
                  <a:pt x="21556" y="2815"/>
                </a:cubicBezTo>
                <a:cubicBezTo>
                  <a:pt x="21559" y="2815"/>
                  <a:pt x="21562" y="2816"/>
                  <a:pt x="21565" y="2817"/>
                </a:cubicBezTo>
                <a:cubicBezTo>
                  <a:pt x="21580" y="2802"/>
                  <a:pt x="21565" y="2788"/>
                  <a:pt x="21551" y="2774"/>
                </a:cubicBezTo>
                <a:cubicBezTo>
                  <a:pt x="21537" y="2774"/>
                  <a:pt x="21551" y="2759"/>
                  <a:pt x="21565" y="2745"/>
                </a:cubicBezTo>
                <a:lnTo>
                  <a:pt x="21580" y="2730"/>
                </a:lnTo>
                <a:cubicBezTo>
                  <a:pt x="21594" y="2716"/>
                  <a:pt x="21608" y="2702"/>
                  <a:pt x="21623" y="2702"/>
                </a:cubicBezTo>
                <a:lnTo>
                  <a:pt x="21637" y="2702"/>
                </a:lnTo>
                <a:cubicBezTo>
                  <a:pt x="21652" y="2730"/>
                  <a:pt x="21637" y="2788"/>
                  <a:pt x="21623" y="2802"/>
                </a:cubicBezTo>
                <a:cubicBezTo>
                  <a:pt x="21608" y="2802"/>
                  <a:pt x="21666" y="2817"/>
                  <a:pt x="21680" y="2817"/>
                </a:cubicBezTo>
                <a:cubicBezTo>
                  <a:pt x="21695" y="2817"/>
                  <a:pt x="21709" y="2802"/>
                  <a:pt x="21709" y="2774"/>
                </a:cubicBezTo>
                <a:lnTo>
                  <a:pt x="21695" y="2759"/>
                </a:lnTo>
                <a:cubicBezTo>
                  <a:pt x="21695" y="2745"/>
                  <a:pt x="21695" y="2730"/>
                  <a:pt x="21723" y="2730"/>
                </a:cubicBezTo>
                <a:lnTo>
                  <a:pt x="21723" y="2745"/>
                </a:lnTo>
                <a:lnTo>
                  <a:pt x="21738" y="2759"/>
                </a:lnTo>
                <a:cubicBezTo>
                  <a:pt x="21738" y="2760"/>
                  <a:pt x="21738" y="2760"/>
                  <a:pt x="21739" y="2760"/>
                </a:cubicBezTo>
                <a:cubicBezTo>
                  <a:pt x="21749" y="2760"/>
                  <a:pt x="21840" y="2658"/>
                  <a:pt x="21867" y="2644"/>
                </a:cubicBezTo>
                <a:cubicBezTo>
                  <a:pt x="21896" y="2644"/>
                  <a:pt x="21939" y="2630"/>
                  <a:pt x="21953" y="2616"/>
                </a:cubicBezTo>
                <a:cubicBezTo>
                  <a:pt x="21953" y="2576"/>
                  <a:pt x="21967" y="2567"/>
                  <a:pt x="21981" y="2567"/>
                </a:cubicBezTo>
                <a:cubicBezTo>
                  <a:pt x="21992" y="2567"/>
                  <a:pt x="22004" y="2572"/>
                  <a:pt x="22011" y="2572"/>
                </a:cubicBezTo>
                <a:cubicBezTo>
                  <a:pt x="22025" y="2572"/>
                  <a:pt x="22040" y="2630"/>
                  <a:pt x="22040" y="2659"/>
                </a:cubicBezTo>
                <a:lnTo>
                  <a:pt x="22040" y="2673"/>
                </a:lnTo>
                <a:cubicBezTo>
                  <a:pt x="22040" y="2687"/>
                  <a:pt x="22054" y="2687"/>
                  <a:pt x="22068" y="2687"/>
                </a:cubicBezTo>
                <a:lnTo>
                  <a:pt x="22068" y="2673"/>
                </a:lnTo>
                <a:lnTo>
                  <a:pt x="22068" y="2659"/>
                </a:lnTo>
                <a:cubicBezTo>
                  <a:pt x="22068" y="2648"/>
                  <a:pt x="22077" y="2643"/>
                  <a:pt x="22088" y="2643"/>
                </a:cubicBezTo>
                <a:cubicBezTo>
                  <a:pt x="22106" y="2643"/>
                  <a:pt x="22131" y="2655"/>
                  <a:pt x="22140" y="2673"/>
                </a:cubicBezTo>
                <a:cubicBezTo>
                  <a:pt x="22140" y="2682"/>
                  <a:pt x="22146" y="2685"/>
                  <a:pt x="22153" y="2685"/>
                </a:cubicBezTo>
                <a:cubicBezTo>
                  <a:pt x="22170" y="2685"/>
                  <a:pt x="22198" y="2669"/>
                  <a:pt x="22198" y="2659"/>
                </a:cubicBezTo>
                <a:cubicBezTo>
                  <a:pt x="22212" y="2630"/>
                  <a:pt x="22269" y="2601"/>
                  <a:pt x="22241" y="2601"/>
                </a:cubicBezTo>
                <a:cubicBezTo>
                  <a:pt x="22241" y="2601"/>
                  <a:pt x="22226" y="2601"/>
                  <a:pt x="22212" y="2587"/>
                </a:cubicBezTo>
                <a:cubicBezTo>
                  <a:pt x="22226" y="2572"/>
                  <a:pt x="22269" y="2529"/>
                  <a:pt x="22284" y="2515"/>
                </a:cubicBezTo>
                <a:cubicBezTo>
                  <a:pt x="22298" y="2515"/>
                  <a:pt x="22312" y="2501"/>
                  <a:pt x="22341" y="2486"/>
                </a:cubicBezTo>
                <a:lnTo>
                  <a:pt x="22298" y="2457"/>
                </a:lnTo>
                <a:cubicBezTo>
                  <a:pt x="22269" y="2429"/>
                  <a:pt x="22269" y="2414"/>
                  <a:pt x="22284" y="2400"/>
                </a:cubicBezTo>
                <a:lnTo>
                  <a:pt x="22284" y="2386"/>
                </a:lnTo>
                <a:cubicBezTo>
                  <a:pt x="22298" y="2371"/>
                  <a:pt x="22255" y="2228"/>
                  <a:pt x="22241" y="2199"/>
                </a:cubicBezTo>
                <a:cubicBezTo>
                  <a:pt x="22228" y="2174"/>
                  <a:pt x="22248" y="2139"/>
                  <a:pt x="22272" y="2139"/>
                </a:cubicBezTo>
                <a:cubicBezTo>
                  <a:pt x="22276" y="2139"/>
                  <a:pt x="22280" y="2139"/>
                  <a:pt x="22284" y="2141"/>
                </a:cubicBezTo>
                <a:cubicBezTo>
                  <a:pt x="22298" y="2141"/>
                  <a:pt x="22341" y="2141"/>
                  <a:pt x="22370" y="2127"/>
                </a:cubicBezTo>
                <a:lnTo>
                  <a:pt x="22399" y="2113"/>
                </a:lnTo>
                <a:lnTo>
                  <a:pt x="22427" y="2084"/>
                </a:lnTo>
                <a:cubicBezTo>
                  <a:pt x="22442" y="2062"/>
                  <a:pt x="22463" y="2055"/>
                  <a:pt x="22483" y="2055"/>
                </a:cubicBezTo>
                <a:cubicBezTo>
                  <a:pt x="22503" y="2055"/>
                  <a:pt x="22521" y="2062"/>
                  <a:pt x="22528" y="2070"/>
                </a:cubicBezTo>
                <a:cubicBezTo>
                  <a:pt x="22532" y="2074"/>
                  <a:pt x="22536" y="2076"/>
                  <a:pt x="22540" y="2076"/>
                </a:cubicBezTo>
                <a:cubicBezTo>
                  <a:pt x="22550" y="2076"/>
                  <a:pt x="22557" y="2065"/>
                  <a:pt x="22557" y="2055"/>
                </a:cubicBezTo>
                <a:lnTo>
                  <a:pt x="22557" y="2041"/>
                </a:lnTo>
                <a:cubicBezTo>
                  <a:pt x="22557" y="1998"/>
                  <a:pt x="22528" y="1955"/>
                  <a:pt x="22571" y="1926"/>
                </a:cubicBezTo>
                <a:cubicBezTo>
                  <a:pt x="22571" y="1912"/>
                  <a:pt x="22528" y="1897"/>
                  <a:pt x="22528" y="1883"/>
                </a:cubicBezTo>
                <a:cubicBezTo>
                  <a:pt x="22528" y="1854"/>
                  <a:pt x="22471" y="1753"/>
                  <a:pt x="22442" y="1753"/>
                </a:cubicBezTo>
                <a:cubicBezTo>
                  <a:pt x="22423" y="1753"/>
                  <a:pt x="22378" y="1766"/>
                  <a:pt x="22350" y="1766"/>
                </a:cubicBezTo>
                <a:cubicBezTo>
                  <a:pt x="22336" y="1766"/>
                  <a:pt x="22327" y="1763"/>
                  <a:pt x="22327" y="1753"/>
                </a:cubicBezTo>
                <a:cubicBezTo>
                  <a:pt x="22327" y="1751"/>
                  <a:pt x="22326" y="1751"/>
                  <a:pt x="22325" y="1751"/>
                </a:cubicBezTo>
                <a:cubicBezTo>
                  <a:pt x="22315" y="1751"/>
                  <a:pt x="22282" y="1784"/>
                  <a:pt x="22269" y="1797"/>
                </a:cubicBezTo>
                <a:cubicBezTo>
                  <a:pt x="22241" y="1811"/>
                  <a:pt x="22226" y="1840"/>
                  <a:pt x="22212" y="1840"/>
                </a:cubicBezTo>
                <a:cubicBezTo>
                  <a:pt x="22198" y="1825"/>
                  <a:pt x="22183" y="1825"/>
                  <a:pt x="22183" y="1811"/>
                </a:cubicBezTo>
                <a:lnTo>
                  <a:pt x="22198" y="1782"/>
                </a:lnTo>
                <a:cubicBezTo>
                  <a:pt x="22183" y="1768"/>
                  <a:pt x="22169" y="1768"/>
                  <a:pt x="22169" y="1753"/>
                </a:cubicBezTo>
                <a:cubicBezTo>
                  <a:pt x="22169" y="1768"/>
                  <a:pt x="22169" y="1768"/>
                  <a:pt x="22169" y="1768"/>
                </a:cubicBezTo>
                <a:cubicBezTo>
                  <a:pt x="22154" y="1782"/>
                  <a:pt x="22154" y="1797"/>
                  <a:pt x="22140" y="1811"/>
                </a:cubicBezTo>
                <a:lnTo>
                  <a:pt x="22111" y="1825"/>
                </a:lnTo>
                <a:cubicBezTo>
                  <a:pt x="22083" y="1825"/>
                  <a:pt x="22040" y="1782"/>
                  <a:pt x="22068" y="1753"/>
                </a:cubicBezTo>
                <a:cubicBezTo>
                  <a:pt x="22083" y="1739"/>
                  <a:pt x="22097" y="1739"/>
                  <a:pt x="22126" y="1725"/>
                </a:cubicBezTo>
                <a:cubicBezTo>
                  <a:pt x="22111" y="1696"/>
                  <a:pt x="22083" y="1682"/>
                  <a:pt x="22097" y="1667"/>
                </a:cubicBezTo>
                <a:cubicBezTo>
                  <a:pt x="22105" y="1644"/>
                  <a:pt x="22117" y="1633"/>
                  <a:pt x="22129" y="1633"/>
                </a:cubicBezTo>
                <a:cubicBezTo>
                  <a:pt x="22139" y="1633"/>
                  <a:pt x="22148" y="1640"/>
                  <a:pt x="22154" y="1653"/>
                </a:cubicBezTo>
                <a:lnTo>
                  <a:pt x="22183" y="1653"/>
                </a:lnTo>
                <a:cubicBezTo>
                  <a:pt x="22198" y="1653"/>
                  <a:pt x="22212" y="1667"/>
                  <a:pt x="22212" y="1696"/>
                </a:cubicBezTo>
                <a:cubicBezTo>
                  <a:pt x="22241" y="1682"/>
                  <a:pt x="22255" y="1667"/>
                  <a:pt x="22255" y="1667"/>
                </a:cubicBezTo>
                <a:cubicBezTo>
                  <a:pt x="22269" y="1639"/>
                  <a:pt x="22284" y="1610"/>
                  <a:pt x="22284" y="1610"/>
                </a:cubicBezTo>
                <a:cubicBezTo>
                  <a:pt x="22284" y="1608"/>
                  <a:pt x="22285" y="1607"/>
                  <a:pt x="22286" y="1607"/>
                </a:cubicBezTo>
                <a:cubicBezTo>
                  <a:pt x="22295" y="1607"/>
                  <a:pt x="22329" y="1641"/>
                  <a:pt x="22341" y="1653"/>
                </a:cubicBezTo>
                <a:cubicBezTo>
                  <a:pt x="22356" y="1667"/>
                  <a:pt x="22370" y="1682"/>
                  <a:pt x="22370" y="1682"/>
                </a:cubicBezTo>
                <a:cubicBezTo>
                  <a:pt x="22370" y="1682"/>
                  <a:pt x="22370" y="1610"/>
                  <a:pt x="22370" y="1581"/>
                </a:cubicBezTo>
                <a:cubicBezTo>
                  <a:pt x="22370" y="1567"/>
                  <a:pt x="22377" y="1560"/>
                  <a:pt x="22388" y="1560"/>
                </a:cubicBezTo>
                <a:cubicBezTo>
                  <a:pt x="22399" y="1560"/>
                  <a:pt x="22413" y="1567"/>
                  <a:pt x="22427" y="1581"/>
                </a:cubicBezTo>
                <a:lnTo>
                  <a:pt x="22456" y="1595"/>
                </a:lnTo>
                <a:cubicBezTo>
                  <a:pt x="22485" y="1595"/>
                  <a:pt x="22528" y="1595"/>
                  <a:pt x="22528" y="1581"/>
                </a:cubicBezTo>
                <a:cubicBezTo>
                  <a:pt x="22536" y="1541"/>
                  <a:pt x="22526" y="1532"/>
                  <a:pt x="22514" y="1532"/>
                </a:cubicBezTo>
                <a:cubicBezTo>
                  <a:pt x="22503" y="1532"/>
                  <a:pt x="22491" y="1538"/>
                  <a:pt x="22485" y="1538"/>
                </a:cubicBezTo>
                <a:cubicBezTo>
                  <a:pt x="22471" y="1538"/>
                  <a:pt x="22471" y="1524"/>
                  <a:pt x="22471" y="1524"/>
                </a:cubicBezTo>
                <a:cubicBezTo>
                  <a:pt x="22442" y="1509"/>
                  <a:pt x="22442" y="1480"/>
                  <a:pt x="22442" y="1437"/>
                </a:cubicBezTo>
                <a:cubicBezTo>
                  <a:pt x="22442" y="1416"/>
                  <a:pt x="22449" y="1412"/>
                  <a:pt x="22458" y="1412"/>
                </a:cubicBezTo>
                <a:cubicBezTo>
                  <a:pt x="22462" y="1412"/>
                  <a:pt x="22467" y="1413"/>
                  <a:pt x="22472" y="1413"/>
                </a:cubicBezTo>
                <a:cubicBezTo>
                  <a:pt x="22477" y="1413"/>
                  <a:pt x="22481" y="1412"/>
                  <a:pt x="22485" y="1409"/>
                </a:cubicBezTo>
                <a:cubicBezTo>
                  <a:pt x="22499" y="1394"/>
                  <a:pt x="22514" y="1366"/>
                  <a:pt x="22528" y="1351"/>
                </a:cubicBezTo>
                <a:lnTo>
                  <a:pt x="22542" y="1351"/>
                </a:lnTo>
                <a:cubicBezTo>
                  <a:pt x="22542" y="1366"/>
                  <a:pt x="22528" y="1423"/>
                  <a:pt x="22542" y="1437"/>
                </a:cubicBezTo>
                <a:cubicBezTo>
                  <a:pt x="22557" y="1437"/>
                  <a:pt x="22585" y="1409"/>
                  <a:pt x="22585" y="1366"/>
                </a:cubicBezTo>
                <a:lnTo>
                  <a:pt x="22571" y="1351"/>
                </a:lnTo>
                <a:cubicBezTo>
                  <a:pt x="22571" y="1322"/>
                  <a:pt x="22542" y="1322"/>
                  <a:pt x="22528" y="1294"/>
                </a:cubicBezTo>
                <a:lnTo>
                  <a:pt x="22514" y="1294"/>
                </a:lnTo>
                <a:cubicBezTo>
                  <a:pt x="22514" y="1265"/>
                  <a:pt x="22471" y="1208"/>
                  <a:pt x="22485" y="1193"/>
                </a:cubicBezTo>
                <a:cubicBezTo>
                  <a:pt x="22496" y="1193"/>
                  <a:pt x="22466" y="1169"/>
                  <a:pt x="22444" y="1169"/>
                </a:cubicBezTo>
                <a:cubicBezTo>
                  <a:pt x="22437" y="1169"/>
                  <a:pt x="22431" y="1172"/>
                  <a:pt x="22427" y="1179"/>
                </a:cubicBezTo>
                <a:cubicBezTo>
                  <a:pt x="22427" y="1187"/>
                  <a:pt x="22424" y="1190"/>
                  <a:pt x="22419" y="1190"/>
                </a:cubicBezTo>
                <a:cubicBezTo>
                  <a:pt x="22404" y="1190"/>
                  <a:pt x="22376" y="1167"/>
                  <a:pt x="22356" y="1136"/>
                </a:cubicBezTo>
                <a:lnTo>
                  <a:pt x="22384" y="1121"/>
                </a:lnTo>
                <a:lnTo>
                  <a:pt x="22427" y="1093"/>
                </a:lnTo>
                <a:cubicBezTo>
                  <a:pt x="22427" y="1049"/>
                  <a:pt x="22413" y="992"/>
                  <a:pt x="22413" y="992"/>
                </a:cubicBezTo>
                <a:cubicBezTo>
                  <a:pt x="22413" y="992"/>
                  <a:pt x="22370" y="1021"/>
                  <a:pt x="22356" y="1035"/>
                </a:cubicBezTo>
                <a:cubicBezTo>
                  <a:pt x="22352" y="1039"/>
                  <a:pt x="22348" y="1040"/>
                  <a:pt x="22345" y="1040"/>
                </a:cubicBezTo>
                <a:cubicBezTo>
                  <a:pt x="22336" y="1040"/>
                  <a:pt x="22330" y="1024"/>
                  <a:pt x="22341" y="992"/>
                </a:cubicBezTo>
                <a:lnTo>
                  <a:pt x="22341" y="978"/>
                </a:lnTo>
                <a:cubicBezTo>
                  <a:pt x="22356" y="949"/>
                  <a:pt x="22356" y="920"/>
                  <a:pt x="22356" y="891"/>
                </a:cubicBezTo>
                <a:lnTo>
                  <a:pt x="22356" y="877"/>
                </a:lnTo>
                <a:cubicBezTo>
                  <a:pt x="22356" y="877"/>
                  <a:pt x="22341" y="863"/>
                  <a:pt x="22341" y="863"/>
                </a:cubicBezTo>
                <a:lnTo>
                  <a:pt x="22327" y="877"/>
                </a:lnTo>
                <a:lnTo>
                  <a:pt x="22327" y="891"/>
                </a:lnTo>
                <a:cubicBezTo>
                  <a:pt x="22324" y="894"/>
                  <a:pt x="22320" y="895"/>
                  <a:pt x="22315" y="895"/>
                </a:cubicBezTo>
                <a:cubicBezTo>
                  <a:pt x="22296" y="895"/>
                  <a:pt x="22267" y="877"/>
                  <a:pt x="22255" y="877"/>
                </a:cubicBezTo>
                <a:cubicBezTo>
                  <a:pt x="22241" y="863"/>
                  <a:pt x="22212" y="863"/>
                  <a:pt x="22198" y="863"/>
                </a:cubicBezTo>
                <a:lnTo>
                  <a:pt x="22198" y="848"/>
                </a:lnTo>
                <a:lnTo>
                  <a:pt x="22183" y="762"/>
                </a:lnTo>
                <a:cubicBezTo>
                  <a:pt x="22140" y="791"/>
                  <a:pt x="22025" y="805"/>
                  <a:pt x="22011" y="834"/>
                </a:cubicBezTo>
                <a:cubicBezTo>
                  <a:pt x="21996" y="877"/>
                  <a:pt x="21953" y="877"/>
                  <a:pt x="21925" y="877"/>
                </a:cubicBezTo>
                <a:lnTo>
                  <a:pt x="21896" y="848"/>
                </a:lnTo>
                <a:lnTo>
                  <a:pt x="21881" y="834"/>
                </a:lnTo>
                <a:cubicBezTo>
                  <a:pt x="21870" y="834"/>
                  <a:pt x="21812" y="816"/>
                  <a:pt x="21783" y="816"/>
                </a:cubicBezTo>
                <a:cubicBezTo>
                  <a:pt x="21775" y="816"/>
                  <a:pt x="21769" y="817"/>
                  <a:pt x="21767" y="820"/>
                </a:cubicBezTo>
                <a:cubicBezTo>
                  <a:pt x="21738" y="820"/>
                  <a:pt x="21695" y="820"/>
                  <a:pt x="21680" y="805"/>
                </a:cubicBezTo>
                <a:lnTo>
                  <a:pt x="21666" y="834"/>
                </a:lnTo>
                <a:lnTo>
                  <a:pt x="21666" y="848"/>
                </a:lnTo>
                <a:cubicBezTo>
                  <a:pt x="21656" y="848"/>
                  <a:pt x="21640" y="855"/>
                  <a:pt x="21622" y="855"/>
                </a:cubicBezTo>
                <a:cubicBezTo>
                  <a:pt x="21613" y="855"/>
                  <a:pt x="21604" y="853"/>
                  <a:pt x="21594" y="848"/>
                </a:cubicBezTo>
                <a:lnTo>
                  <a:pt x="21565" y="863"/>
                </a:lnTo>
                <a:cubicBezTo>
                  <a:pt x="21554" y="863"/>
                  <a:pt x="21542" y="860"/>
                  <a:pt x="21531" y="860"/>
                </a:cubicBezTo>
                <a:cubicBezTo>
                  <a:pt x="21514" y="860"/>
                  <a:pt x="21496" y="866"/>
                  <a:pt x="21479" y="891"/>
                </a:cubicBezTo>
                <a:cubicBezTo>
                  <a:pt x="21479" y="894"/>
                  <a:pt x="21477" y="895"/>
                  <a:pt x="21475" y="895"/>
                </a:cubicBezTo>
                <a:cubicBezTo>
                  <a:pt x="21463" y="895"/>
                  <a:pt x="21433" y="877"/>
                  <a:pt x="21422" y="877"/>
                </a:cubicBezTo>
                <a:cubicBezTo>
                  <a:pt x="21407" y="863"/>
                  <a:pt x="21407" y="848"/>
                  <a:pt x="21393" y="834"/>
                </a:cubicBezTo>
                <a:cubicBezTo>
                  <a:pt x="21388" y="831"/>
                  <a:pt x="21383" y="830"/>
                  <a:pt x="21378" y="830"/>
                </a:cubicBezTo>
                <a:cubicBezTo>
                  <a:pt x="21355" y="830"/>
                  <a:pt x="21336" y="856"/>
                  <a:pt x="21336" y="891"/>
                </a:cubicBezTo>
                <a:lnTo>
                  <a:pt x="21336" y="906"/>
                </a:lnTo>
                <a:cubicBezTo>
                  <a:pt x="21334" y="907"/>
                  <a:pt x="21332" y="908"/>
                  <a:pt x="21330" y="908"/>
                </a:cubicBezTo>
                <a:cubicBezTo>
                  <a:pt x="21306" y="908"/>
                  <a:pt x="21232" y="847"/>
                  <a:pt x="21206" y="834"/>
                </a:cubicBezTo>
                <a:cubicBezTo>
                  <a:pt x="21163" y="834"/>
                  <a:pt x="21134" y="848"/>
                  <a:pt x="21134" y="863"/>
                </a:cubicBezTo>
                <a:lnTo>
                  <a:pt x="21120" y="863"/>
                </a:lnTo>
                <a:lnTo>
                  <a:pt x="21120" y="891"/>
                </a:lnTo>
                <a:cubicBezTo>
                  <a:pt x="21106" y="906"/>
                  <a:pt x="21091" y="906"/>
                  <a:pt x="21091" y="906"/>
                </a:cubicBezTo>
                <a:cubicBezTo>
                  <a:pt x="21091" y="891"/>
                  <a:pt x="21063" y="805"/>
                  <a:pt x="21048" y="791"/>
                </a:cubicBezTo>
                <a:cubicBezTo>
                  <a:pt x="21019" y="791"/>
                  <a:pt x="21063" y="748"/>
                  <a:pt x="21077" y="733"/>
                </a:cubicBezTo>
                <a:cubicBezTo>
                  <a:pt x="21106" y="719"/>
                  <a:pt x="21077" y="690"/>
                  <a:pt x="21077" y="676"/>
                </a:cubicBezTo>
                <a:cubicBezTo>
                  <a:pt x="21063" y="676"/>
                  <a:pt x="21077" y="662"/>
                  <a:pt x="21106" y="647"/>
                </a:cubicBezTo>
                <a:lnTo>
                  <a:pt x="21120" y="647"/>
                </a:lnTo>
                <a:cubicBezTo>
                  <a:pt x="21125" y="645"/>
                  <a:pt x="21130" y="644"/>
                  <a:pt x="21135" y="644"/>
                </a:cubicBezTo>
                <a:cubicBezTo>
                  <a:pt x="21148" y="644"/>
                  <a:pt x="21161" y="649"/>
                  <a:pt x="21172" y="649"/>
                </a:cubicBezTo>
                <a:cubicBezTo>
                  <a:pt x="21184" y="649"/>
                  <a:pt x="21192" y="643"/>
                  <a:pt x="21192" y="618"/>
                </a:cubicBezTo>
                <a:lnTo>
                  <a:pt x="21192" y="575"/>
                </a:lnTo>
                <a:cubicBezTo>
                  <a:pt x="21182" y="580"/>
                  <a:pt x="21171" y="582"/>
                  <a:pt x="21160" y="582"/>
                </a:cubicBezTo>
                <a:cubicBezTo>
                  <a:pt x="21138" y="582"/>
                  <a:pt x="21115" y="575"/>
                  <a:pt x="21106" y="575"/>
                </a:cubicBezTo>
                <a:lnTo>
                  <a:pt x="21106" y="561"/>
                </a:lnTo>
                <a:cubicBezTo>
                  <a:pt x="21106" y="538"/>
                  <a:pt x="21103" y="531"/>
                  <a:pt x="21099" y="531"/>
                </a:cubicBezTo>
                <a:cubicBezTo>
                  <a:pt x="21092" y="531"/>
                  <a:pt x="21080" y="547"/>
                  <a:pt x="21063" y="547"/>
                </a:cubicBezTo>
                <a:lnTo>
                  <a:pt x="21048" y="561"/>
                </a:lnTo>
                <a:cubicBezTo>
                  <a:pt x="21034" y="547"/>
                  <a:pt x="21019" y="532"/>
                  <a:pt x="21019" y="532"/>
                </a:cubicBezTo>
                <a:lnTo>
                  <a:pt x="21019" y="532"/>
                </a:lnTo>
                <a:cubicBezTo>
                  <a:pt x="21019" y="532"/>
                  <a:pt x="21034" y="575"/>
                  <a:pt x="21048" y="575"/>
                </a:cubicBezTo>
                <a:cubicBezTo>
                  <a:pt x="21048" y="590"/>
                  <a:pt x="21019" y="633"/>
                  <a:pt x="21005" y="633"/>
                </a:cubicBezTo>
                <a:cubicBezTo>
                  <a:pt x="21003" y="630"/>
                  <a:pt x="21000" y="629"/>
                  <a:pt x="20997" y="629"/>
                </a:cubicBezTo>
                <a:cubicBezTo>
                  <a:pt x="20986" y="629"/>
                  <a:pt x="20974" y="655"/>
                  <a:pt x="20962" y="690"/>
                </a:cubicBezTo>
                <a:lnTo>
                  <a:pt x="20948" y="705"/>
                </a:lnTo>
                <a:lnTo>
                  <a:pt x="20904" y="791"/>
                </a:lnTo>
                <a:cubicBezTo>
                  <a:pt x="20890" y="891"/>
                  <a:pt x="20861" y="978"/>
                  <a:pt x="20861" y="978"/>
                </a:cubicBezTo>
                <a:cubicBezTo>
                  <a:pt x="20861" y="978"/>
                  <a:pt x="20847" y="949"/>
                  <a:pt x="20847" y="935"/>
                </a:cubicBezTo>
                <a:cubicBezTo>
                  <a:pt x="20847" y="932"/>
                  <a:pt x="20846" y="931"/>
                  <a:pt x="20844" y="931"/>
                </a:cubicBezTo>
                <a:cubicBezTo>
                  <a:pt x="20837" y="931"/>
                  <a:pt x="20816" y="952"/>
                  <a:pt x="20804" y="963"/>
                </a:cubicBezTo>
                <a:cubicBezTo>
                  <a:pt x="20800" y="967"/>
                  <a:pt x="20793" y="969"/>
                  <a:pt x="20785" y="969"/>
                </a:cubicBezTo>
                <a:cubicBezTo>
                  <a:pt x="20767" y="969"/>
                  <a:pt x="20742" y="959"/>
                  <a:pt x="20732" y="949"/>
                </a:cubicBezTo>
                <a:cubicBezTo>
                  <a:pt x="20730" y="947"/>
                  <a:pt x="20726" y="946"/>
                  <a:pt x="20722" y="946"/>
                </a:cubicBezTo>
                <a:cubicBezTo>
                  <a:pt x="20705" y="946"/>
                  <a:pt x="20675" y="959"/>
                  <a:pt x="20658" y="959"/>
                </a:cubicBezTo>
                <a:cubicBezTo>
                  <a:pt x="20651" y="959"/>
                  <a:pt x="20646" y="956"/>
                  <a:pt x="20646" y="949"/>
                </a:cubicBezTo>
                <a:cubicBezTo>
                  <a:pt x="20646" y="954"/>
                  <a:pt x="20646" y="959"/>
                  <a:pt x="20646" y="963"/>
                </a:cubicBezTo>
                <a:cubicBezTo>
                  <a:pt x="20646" y="992"/>
                  <a:pt x="20588" y="1006"/>
                  <a:pt x="20560" y="1006"/>
                </a:cubicBezTo>
                <a:cubicBezTo>
                  <a:pt x="20545" y="1006"/>
                  <a:pt x="20502" y="920"/>
                  <a:pt x="20488" y="920"/>
                </a:cubicBezTo>
                <a:cubicBezTo>
                  <a:pt x="20473" y="920"/>
                  <a:pt x="20488" y="877"/>
                  <a:pt x="20502" y="863"/>
                </a:cubicBezTo>
                <a:cubicBezTo>
                  <a:pt x="20517" y="863"/>
                  <a:pt x="20473" y="834"/>
                  <a:pt x="20459" y="820"/>
                </a:cubicBezTo>
                <a:cubicBezTo>
                  <a:pt x="20445" y="805"/>
                  <a:pt x="20416" y="776"/>
                  <a:pt x="20416" y="776"/>
                </a:cubicBezTo>
                <a:cubicBezTo>
                  <a:pt x="20416" y="791"/>
                  <a:pt x="20373" y="805"/>
                  <a:pt x="20359" y="805"/>
                </a:cubicBezTo>
                <a:cubicBezTo>
                  <a:pt x="20359" y="805"/>
                  <a:pt x="20373" y="820"/>
                  <a:pt x="20387" y="834"/>
                </a:cubicBezTo>
                <a:lnTo>
                  <a:pt x="20430" y="834"/>
                </a:lnTo>
                <a:lnTo>
                  <a:pt x="20430" y="848"/>
                </a:lnTo>
                <a:cubicBezTo>
                  <a:pt x="20430" y="848"/>
                  <a:pt x="20430" y="877"/>
                  <a:pt x="20430" y="877"/>
                </a:cubicBezTo>
                <a:lnTo>
                  <a:pt x="20416" y="906"/>
                </a:lnTo>
                <a:cubicBezTo>
                  <a:pt x="20402" y="920"/>
                  <a:pt x="20445" y="978"/>
                  <a:pt x="20459" y="978"/>
                </a:cubicBezTo>
                <a:cubicBezTo>
                  <a:pt x="20473" y="992"/>
                  <a:pt x="20445" y="1021"/>
                  <a:pt x="20430" y="1021"/>
                </a:cubicBezTo>
                <a:cubicBezTo>
                  <a:pt x="20416" y="1021"/>
                  <a:pt x="20387" y="1035"/>
                  <a:pt x="20373" y="1049"/>
                </a:cubicBezTo>
                <a:lnTo>
                  <a:pt x="20359" y="1035"/>
                </a:lnTo>
                <a:lnTo>
                  <a:pt x="20344" y="1035"/>
                </a:lnTo>
                <a:cubicBezTo>
                  <a:pt x="20344" y="1006"/>
                  <a:pt x="20330" y="949"/>
                  <a:pt x="20315" y="949"/>
                </a:cubicBezTo>
                <a:cubicBezTo>
                  <a:pt x="20301" y="949"/>
                  <a:pt x="20287" y="1006"/>
                  <a:pt x="20287" y="1021"/>
                </a:cubicBezTo>
                <a:cubicBezTo>
                  <a:pt x="20287" y="1028"/>
                  <a:pt x="20287" y="1032"/>
                  <a:pt x="20285" y="1032"/>
                </a:cubicBezTo>
                <a:cubicBezTo>
                  <a:pt x="20283" y="1032"/>
                  <a:pt x="20280" y="1028"/>
                  <a:pt x="20272" y="1021"/>
                </a:cubicBezTo>
                <a:lnTo>
                  <a:pt x="20244" y="1021"/>
                </a:lnTo>
                <a:cubicBezTo>
                  <a:pt x="20244" y="1021"/>
                  <a:pt x="20229" y="1064"/>
                  <a:pt x="20229" y="1093"/>
                </a:cubicBezTo>
                <a:lnTo>
                  <a:pt x="20200" y="1107"/>
                </a:lnTo>
                <a:cubicBezTo>
                  <a:pt x="20172" y="1093"/>
                  <a:pt x="20215" y="978"/>
                  <a:pt x="20244" y="963"/>
                </a:cubicBezTo>
                <a:cubicBezTo>
                  <a:pt x="20272" y="963"/>
                  <a:pt x="20301" y="906"/>
                  <a:pt x="20315" y="834"/>
                </a:cubicBezTo>
                <a:lnTo>
                  <a:pt x="20287" y="776"/>
                </a:lnTo>
                <a:lnTo>
                  <a:pt x="20272" y="719"/>
                </a:lnTo>
                <a:cubicBezTo>
                  <a:pt x="20215" y="733"/>
                  <a:pt x="20215" y="805"/>
                  <a:pt x="20229" y="820"/>
                </a:cubicBezTo>
                <a:cubicBezTo>
                  <a:pt x="20242" y="846"/>
                  <a:pt x="20196" y="908"/>
                  <a:pt x="20177" y="908"/>
                </a:cubicBezTo>
                <a:cubicBezTo>
                  <a:pt x="20175" y="908"/>
                  <a:pt x="20173" y="907"/>
                  <a:pt x="20172" y="906"/>
                </a:cubicBezTo>
                <a:cubicBezTo>
                  <a:pt x="20168" y="898"/>
                  <a:pt x="20163" y="895"/>
                  <a:pt x="20157" y="895"/>
                </a:cubicBezTo>
                <a:cubicBezTo>
                  <a:pt x="20142" y="895"/>
                  <a:pt x="20121" y="921"/>
                  <a:pt x="20100" y="963"/>
                </a:cubicBezTo>
                <a:lnTo>
                  <a:pt x="20057" y="891"/>
                </a:lnTo>
                <a:cubicBezTo>
                  <a:pt x="20057" y="891"/>
                  <a:pt x="20028" y="906"/>
                  <a:pt x="20014" y="906"/>
                </a:cubicBezTo>
                <a:lnTo>
                  <a:pt x="19999" y="920"/>
                </a:lnTo>
                <a:cubicBezTo>
                  <a:pt x="19971" y="920"/>
                  <a:pt x="19942" y="906"/>
                  <a:pt x="19928" y="906"/>
                </a:cubicBezTo>
                <a:lnTo>
                  <a:pt x="19913" y="935"/>
                </a:lnTo>
                <a:cubicBezTo>
                  <a:pt x="19899" y="963"/>
                  <a:pt x="19884" y="1021"/>
                  <a:pt x="19884" y="1049"/>
                </a:cubicBezTo>
                <a:lnTo>
                  <a:pt x="19856" y="1049"/>
                </a:lnTo>
                <a:cubicBezTo>
                  <a:pt x="19841" y="1035"/>
                  <a:pt x="19841" y="1006"/>
                  <a:pt x="19841" y="978"/>
                </a:cubicBezTo>
                <a:lnTo>
                  <a:pt x="19827" y="963"/>
                </a:lnTo>
                <a:cubicBezTo>
                  <a:pt x="19827" y="955"/>
                  <a:pt x="19821" y="953"/>
                  <a:pt x="19813" y="953"/>
                </a:cubicBezTo>
                <a:cubicBezTo>
                  <a:pt x="19800" y="953"/>
                  <a:pt x="19779" y="959"/>
                  <a:pt x="19763" y="959"/>
                </a:cubicBezTo>
                <a:cubicBezTo>
                  <a:pt x="19753" y="959"/>
                  <a:pt x="19745" y="957"/>
                  <a:pt x="19741" y="949"/>
                </a:cubicBezTo>
                <a:cubicBezTo>
                  <a:pt x="19739" y="947"/>
                  <a:pt x="19735" y="946"/>
                  <a:pt x="19731" y="946"/>
                </a:cubicBezTo>
                <a:cubicBezTo>
                  <a:pt x="19707" y="946"/>
                  <a:pt x="19650" y="978"/>
                  <a:pt x="19626" y="978"/>
                </a:cubicBezTo>
                <a:cubicBezTo>
                  <a:pt x="19583" y="978"/>
                  <a:pt x="19540" y="992"/>
                  <a:pt x="19540" y="1006"/>
                </a:cubicBezTo>
                <a:cubicBezTo>
                  <a:pt x="19532" y="1014"/>
                  <a:pt x="19522" y="1017"/>
                  <a:pt x="19513" y="1017"/>
                </a:cubicBezTo>
                <a:cubicBezTo>
                  <a:pt x="19504" y="1017"/>
                  <a:pt x="19497" y="1014"/>
                  <a:pt x="19497" y="1006"/>
                </a:cubicBezTo>
                <a:cubicBezTo>
                  <a:pt x="19492" y="1002"/>
                  <a:pt x="19481" y="1000"/>
                  <a:pt x="19467" y="1000"/>
                </a:cubicBezTo>
                <a:cubicBezTo>
                  <a:pt x="19441" y="1000"/>
                  <a:pt x="19406" y="1006"/>
                  <a:pt x="19396" y="1006"/>
                </a:cubicBezTo>
                <a:cubicBezTo>
                  <a:pt x="19382" y="1021"/>
                  <a:pt x="19353" y="1035"/>
                  <a:pt x="19353" y="1035"/>
                </a:cubicBezTo>
                <a:cubicBezTo>
                  <a:pt x="19353" y="1049"/>
                  <a:pt x="19367" y="1049"/>
                  <a:pt x="19382" y="1049"/>
                </a:cubicBezTo>
                <a:cubicBezTo>
                  <a:pt x="19382" y="1049"/>
                  <a:pt x="19382" y="1093"/>
                  <a:pt x="19382" y="1107"/>
                </a:cubicBezTo>
                <a:cubicBezTo>
                  <a:pt x="19367" y="1121"/>
                  <a:pt x="19338" y="1150"/>
                  <a:pt x="19324" y="1179"/>
                </a:cubicBezTo>
                <a:cubicBezTo>
                  <a:pt x="19324" y="1193"/>
                  <a:pt x="19295" y="1222"/>
                  <a:pt x="19281" y="1236"/>
                </a:cubicBezTo>
                <a:cubicBezTo>
                  <a:pt x="19281" y="1243"/>
                  <a:pt x="19277" y="1246"/>
                  <a:pt x="19270" y="1246"/>
                </a:cubicBezTo>
                <a:cubicBezTo>
                  <a:pt x="19250" y="1246"/>
                  <a:pt x="19206" y="1218"/>
                  <a:pt x="19195" y="1208"/>
                </a:cubicBezTo>
                <a:cubicBezTo>
                  <a:pt x="19189" y="1202"/>
                  <a:pt x="19185" y="1200"/>
                  <a:pt x="19181" y="1200"/>
                </a:cubicBezTo>
                <a:cubicBezTo>
                  <a:pt x="19166" y="1200"/>
                  <a:pt x="19163" y="1242"/>
                  <a:pt x="19152" y="1265"/>
                </a:cubicBezTo>
                <a:cubicBezTo>
                  <a:pt x="19152" y="1279"/>
                  <a:pt x="19137" y="1308"/>
                  <a:pt x="19137" y="1322"/>
                </a:cubicBezTo>
                <a:lnTo>
                  <a:pt x="19123" y="1322"/>
                </a:lnTo>
                <a:cubicBezTo>
                  <a:pt x="19123" y="1322"/>
                  <a:pt x="19109" y="1322"/>
                  <a:pt x="19109" y="1308"/>
                </a:cubicBezTo>
                <a:cubicBezTo>
                  <a:pt x="19109" y="1308"/>
                  <a:pt x="19094" y="1294"/>
                  <a:pt x="19094" y="1279"/>
                </a:cubicBezTo>
                <a:lnTo>
                  <a:pt x="19094" y="1236"/>
                </a:lnTo>
                <a:cubicBezTo>
                  <a:pt x="19109" y="1208"/>
                  <a:pt x="19094" y="1136"/>
                  <a:pt x="19080" y="1121"/>
                </a:cubicBezTo>
                <a:cubicBezTo>
                  <a:pt x="19065" y="1107"/>
                  <a:pt x="19037" y="1006"/>
                  <a:pt x="19022" y="1006"/>
                </a:cubicBezTo>
                <a:cubicBezTo>
                  <a:pt x="19020" y="1005"/>
                  <a:pt x="19017" y="1005"/>
                  <a:pt x="19014" y="1005"/>
                </a:cubicBezTo>
                <a:cubicBezTo>
                  <a:pt x="18984" y="1005"/>
                  <a:pt x="18935" y="1068"/>
                  <a:pt x="18922" y="1107"/>
                </a:cubicBezTo>
                <a:cubicBezTo>
                  <a:pt x="18913" y="1124"/>
                  <a:pt x="18900" y="1131"/>
                  <a:pt x="18888" y="1131"/>
                </a:cubicBezTo>
                <a:cubicBezTo>
                  <a:pt x="18879" y="1131"/>
                  <a:pt x="18870" y="1127"/>
                  <a:pt x="18864" y="1121"/>
                </a:cubicBezTo>
                <a:cubicBezTo>
                  <a:pt x="18864" y="1120"/>
                  <a:pt x="18863" y="1119"/>
                  <a:pt x="18860" y="1119"/>
                </a:cubicBezTo>
                <a:cubicBezTo>
                  <a:pt x="18842" y="1119"/>
                  <a:pt x="18776" y="1144"/>
                  <a:pt x="18735" y="1144"/>
                </a:cubicBezTo>
                <a:cubicBezTo>
                  <a:pt x="18722" y="1144"/>
                  <a:pt x="18712" y="1142"/>
                  <a:pt x="18706" y="1136"/>
                </a:cubicBezTo>
                <a:cubicBezTo>
                  <a:pt x="18678" y="1121"/>
                  <a:pt x="18649" y="1049"/>
                  <a:pt x="18663" y="1021"/>
                </a:cubicBezTo>
                <a:cubicBezTo>
                  <a:pt x="18663" y="1017"/>
                  <a:pt x="18657" y="1015"/>
                  <a:pt x="18648" y="1015"/>
                </a:cubicBezTo>
                <a:cubicBezTo>
                  <a:pt x="18625" y="1015"/>
                  <a:pt x="18583" y="1025"/>
                  <a:pt x="18563" y="1035"/>
                </a:cubicBezTo>
                <a:cubicBezTo>
                  <a:pt x="18534" y="1049"/>
                  <a:pt x="18563" y="1093"/>
                  <a:pt x="18577" y="1107"/>
                </a:cubicBezTo>
                <a:cubicBezTo>
                  <a:pt x="18591" y="1121"/>
                  <a:pt x="18606" y="1164"/>
                  <a:pt x="18606" y="1193"/>
                </a:cubicBezTo>
                <a:cubicBezTo>
                  <a:pt x="18606" y="1208"/>
                  <a:pt x="18563" y="1222"/>
                  <a:pt x="18534" y="1236"/>
                </a:cubicBezTo>
                <a:cubicBezTo>
                  <a:pt x="18520" y="1251"/>
                  <a:pt x="18462" y="1265"/>
                  <a:pt x="18433" y="1294"/>
                </a:cubicBezTo>
                <a:cubicBezTo>
                  <a:pt x="18427" y="1300"/>
                  <a:pt x="18421" y="1303"/>
                  <a:pt x="18416" y="1303"/>
                </a:cubicBezTo>
                <a:cubicBezTo>
                  <a:pt x="18410" y="1303"/>
                  <a:pt x="18405" y="1296"/>
                  <a:pt x="18405" y="1279"/>
                </a:cubicBezTo>
                <a:lnTo>
                  <a:pt x="18405" y="1265"/>
                </a:lnTo>
                <a:cubicBezTo>
                  <a:pt x="18405" y="1208"/>
                  <a:pt x="18390" y="1193"/>
                  <a:pt x="18333" y="1179"/>
                </a:cubicBezTo>
                <a:lnTo>
                  <a:pt x="18318" y="1179"/>
                </a:lnTo>
                <a:cubicBezTo>
                  <a:pt x="18304" y="1164"/>
                  <a:pt x="18361" y="1093"/>
                  <a:pt x="18361" y="1049"/>
                </a:cubicBezTo>
                <a:cubicBezTo>
                  <a:pt x="18347" y="1021"/>
                  <a:pt x="18318" y="963"/>
                  <a:pt x="18275" y="949"/>
                </a:cubicBezTo>
                <a:lnTo>
                  <a:pt x="18261" y="1021"/>
                </a:lnTo>
                <a:lnTo>
                  <a:pt x="18261" y="1064"/>
                </a:lnTo>
                <a:cubicBezTo>
                  <a:pt x="18253" y="1060"/>
                  <a:pt x="18243" y="1058"/>
                  <a:pt x="18233" y="1058"/>
                </a:cubicBezTo>
                <a:cubicBezTo>
                  <a:pt x="18203" y="1058"/>
                  <a:pt x="18167" y="1072"/>
                  <a:pt x="18146" y="1093"/>
                </a:cubicBezTo>
                <a:lnTo>
                  <a:pt x="18146" y="1150"/>
                </a:lnTo>
                <a:lnTo>
                  <a:pt x="18160" y="1208"/>
                </a:lnTo>
                <a:cubicBezTo>
                  <a:pt x="18156" y="1209"/>
                  <a:pt x="18152" y="1210"/>
                  <a:pt x="18148" y="1210"/>
                </a:cubicBezTo>
                <a:cubicBezTo>
                  <a:pt x="18120" y="1210"/>
                  <a:pt x="18087" y="1175"/>
                  <a:pt x="18074" y="1150"/>
                </a:cubicBezTo>
                <a:cubicBezTo>
                  <a:pt x="18074" y="1155"/>
                  <a:pt x="18074" y="1160"/>
                  <a:pt x="18074" y="1164"/>
                </a:cubicBezTo>
                <a:cubicBezTo>
                  <a:pt x="18074" y="1179"/>
                  <a:pt x="18045" y="1208"/>
                  <a:pt x="18031" y="1208"/>
                </a:cubicBezTo>
                <a:cubicBezTo>
                  <a:pt x="18031" y="1222"/>
                  <a:pt x="17988" y="1251"/>
                  <a:pt x="17945" y="1265"/>
                </a:cubicBezTo>
                <a:lnTo>
                  <a:pt x="17916" y="1222"/>
                </a:lnTo>
                <a:lnTo>
                  <a:pt x="17916" y="1208"/>
                </a:lnTo>
                <a:cubicBezTo>
                  <a:pt x="17905" y="1208"/>
                  <a:pt x="17862" y="1232"/>
                  <a:pt x="17835" y="1232"/>
                </a:cubicBezTo>
                <a:cubicBezTo>
                  <a:pt x="17826" y="1232"/>
                  <a:pt x="17819" y="1229"/>
                  <a:pt x="17816" y="1222"/>
                </a:cubicBezTo>
                <a:cubicBezTo>
                  <a:pt x="17808" y="1208"/>
                  <a:pt x="17798" y="1200"/>
                  <a:pt x="17789" y="1200"/>
                </a:cubicBezTo>
                <a:cubicBezTo>
                  <a:pt x="17780" y="1200"/>
                  <a:pt x="17772" y="1208"/>
                  <a:pt x="17772" y="1222"/>
                </a:cubicBezTo>
                <a:lnTo>
                  <a:pt x="17758" y="1251"/>
                </a:lnTo>
                <a:lnTo>
                  <a:pt x="17758" y="1279"/>
                </a:lnTo>
                <a:cubicBezTo>
                  <a:pt x="17744" y="1322"/>
                  <a:pt x="17744" y="1380"/>
                  <a:pt x="17758" y="1423"/>
                </a:cubicBezTo>
                <a:lnTo>
                  <a:pt x="17772" y="1437"/>
                </a:lnTo>
                <a:cubicBezTo>
                  <a:pt x="17778" y="1443"/>
                  <a:pt x="17783" y="1446"/>
                  <a:pt x="17788" y="1446"/>
                </a:cubicBezTo>
                <a:cubicBezTo>
                  <a:pt x="17795" y="1446"/>
                  <a:pt x="17801" y="1436"/>
                  <a:pt x="17801" y="1409"/>
                </a:cubicBezTo>
                <a:lnTo>
                  <a:pt x="17801" y="1394"/>
                </a:lnTo>
                <a:cubicBezTo>
                  <a:pt x="17804" y="1389"/>
                  <a:pt x="17807" y="1386"/>
                  <a:pt x="17811" y="1386"/>
                </a:cubicBezTo>
                <a:cubicBezTo>
                  <a:pt x="17825" y="1386"/>
                  <a:pt x="17844" y="1429"/>
                  <a:pt x="17844" y="1452"/>
                </a:cubicBezTo>
                <a:cubicBezTo>
                  <a:pt x="17853" y="1469"/>
                  <a:pt x="17851" y="1476"/>
                  <a:pt x="17840" y="1476"/>
                </a:cubicBezTo>
                <a:cubicBezTo>
                  <a:pt x="17832" y="1476"/>
                  <a:pt x="17819" y="1472"/>
                  <a:pt x="17801" y="1466"/>
                </a:cubicBezTo>
                <a:lnTo>
                  <a:pt x="17801" y="1480"/>
                </a:lnTo>
                <a:lnTo>
                  <a:pt x="17772" y="1495"/>
                </a:lnTo>
                <a:cubicBezTo>
                  <a:pt x="17772" y="1498"/>
                  <a:pt x="17766" y="1500"/>
                  <a:pt x="17757" y="1500"/>
                </a:cubicBezTo>
                <a:cubicBezTo>
                  <a:pt x="17728" y="1500"/>
                  <a:pt x="17672" y="1484"/>
                  <a:pt x="17672" y="1452"/>
                </a:cubicBezTo>
                <a:cubicBezTo>
                  <a:pt x="17672" y="1441"/>
                  <a:pt x="17671" y="1436"/>
                  <a:pt x="17669" y="1436"/>
                </a:cubicBezTo>
                <a:cubicBezTo>
                  <a:pt x="17664" y="1436"/>
                  <a:pt x="17654" y="1474"/>
                  <a:pt x="17643" y="1495"/>
                </a:cubicBezTo>
                <a:cubicBezTo>
                  <a:pt x="17631" y="1507"/>
                  <a:pt x="17614" y="1511"/>
                  <a:pt x="17597" y="1511"/>
                </a:cubicBezTo>
                <a:cubicBezTo>
                  <a:pt x="17574" y="1511"/>
                  <a:pt x="17551" y="1503"/>
                  <a:pt x="17543" y="1495"/>
                </a:cubicBezTo>
                <a:cubicBezTo>
                  <a:pt x="17528" y="1480"/>
                  <a:pt x="17543" y="1409"/>
                  <a:pt x="17557" y="1394"/>
                </a:cubicBezTo>
                <a:cubicBezTo>
                  <a:pt x="17562" y="1385"/>
                  <a:pt x="17570" y="1382"/>
                  <a:pt x="17579" y="1382"/>
                </a:cubicBezTo>
                <a:cubicBezTo>
                  <a:pt x="17597" y="1382"/>
                  <a:pt x="17619" y="1394"/>
                  <a:pt x="17629" y="1394"/>
                </a:cubicBezTo>
                <a:lnTo>
                  <a:pt x="17643" y="1394"/>
                </a:lnTo>
                <a:lnTo>
                  <a:pt x="17643" y="1380"/>
                </a:lnTo>
                <a:lnTo>
                  <a:pt x="17629" y="1380"/>
                </a:lnTo>
                <a:cubicBezTo>
                  <a:pt x="17629" y="1366"/>
                  <a:pt x="17657" y="1351"/>
                  <a:pt x="17686" y="1351"/>
                </a:cubicBezTo>
                <a:cubicBezTo>
                  <a:pt x="17701" y="1351"/>
                  <a:pt x="17701" y="1322"/>
                  <a:pt x="17701" y="1294"/>
                </a:cubicBezTo>
                <a:lnTo>
                  <a:pt x="17701" y="1265"/>
                </a:lnTo>
                <a:lnTo>
                  <a:pt x="17701" y="1251"/>
                </a:lnTo>
                <a:cubicBezTo>
                  <a:pt x="17715" y="1222"/>
                  <a:pt x="17686" y="1193"/>
                  <a:pt x="17643" y="1164"/>
                </a:cubicBezTo>
                <a:lnTo>
                  <a:pt x="17643" y="1251"/>
                </a:lnTo>
                <a:lnTo>
                  <a:pt x="17643" y="1265"/>
                </a:lnTo>
                <a:cubicBezTo>
                  <a:pt x="17643" y="1279"/>
                  <a:pt x="17614" y="1279"/>
                  <a:pt x="17600" y="1279"/>
                </a:cubicBezTo>
                <a:lnTo>
                  <a:pt x="17600" y="1265"/>
                </a:lnTo>
                <a:lnTo>
                  <a:pt x="17586" y="1236"/>
                </a:lnTo>
                <a:cubicBezTo>
                  <a:pt x="17571" y="1222"/>
                  <a:pt x="17557" y="1208"/>
                  <a:pt x="17543" y="1193"/>
                </a:cubicBezTo>
                <a:cubicBezTo>
                  <a:pt x="17528" y="1208"/>
                  <a:pt x="17514" y="1208"/>
                  <a:pt x="17499" y="1222"/>
                </a:cubicBezTo>
                <a:lnTo>
                  <a:pt x="17471" y="1265"/>
                </a:lnTo>
                <a:cubicBezTo>
                  <a:pt x="17442" y="1236"/>
                  <a:pt x="17413" y="1179"/>
                  <a:pt x="17385" y="1164"/>
                </a:cubicBezTo>
                <a:cubicBezTo>
                  <a:pt x="17370" y="1150"/>
                  <a:pt x="17356" y="1136"/>
                  <a:pt x="17356" y="1136"/>
                </a:cubicBezTo>
                <a:cubicBezTo>
                  <a:pt x="17347" y="1154"/>
                  <a:pt x="17332" y="1172"/>
                  <a:pt x="17319" y="1172"/>
                </a:cubicBezTo>
                <a:cubicBezTo>
                  <a:pt x="17311" y="1172"/>
                  <a:pt x="17304" y="1166"/>
                  <a:pt x="17298" y="1150"/>
                </a:cubicBezTo>
                <a:lnTo>
                  <a:pt x="17284" y="1107"/>
                </a:lnTo>
                <a:lnTo>
                  <a:pt x="17284" y="1107"/>
                </a:lnTo>
                <a:cubicBezTo>
                  <a:pt x="17327" y="1121"/>
                  <a:pt x="17399" y="1136"/>
                  <a:pt x="17456" y="1150"/>
                </a:cubicBezTo>
                <a:cubicBezTo>
                  <a:pt x="17442" y="1136"/>
                  <a:pt x="17442" y="1136"/>
                  <a:pt x="17428" y="1136"/>
                </a:cubicBezTo>
                <a:cubicBezTo>
                  <a:pt x="17471" y="1064"/>
                  <a:pt x="17471" y="1064"/>
                  <a:pt x="17471" y="1064"/>
                </a:cubicBezTo>
                <a:cubicBezTo>
                  <a:pt x="17471" y="1051"/>
                  <a:pt x="17471" y="1004"/>
                  <a:pt x="17481" y="1004"/>
                </a:cubicBezTo>
                <a:cubicBezTo>
                  <a:pt x="17482" y="1004"/>
                  <a:pt x="17484" y="1005"/>
                  <a:pt x="17485" y="1006"/>
                </a:cubicBezTo>
                <a:cubicBezTo>
                  <a:pt x="17485" y="1014"/>
                  <a:pt x="17496" y="1017"/>
                  <a:pt x="17507" y="1017"/>
                </a:cubicBezTo>
                <a:cubicBezTo>
                  <a:pt x="17517" y="1017"/>
                  <a:pt x="17528" y="1014"/>
                  <a:pt x="17528" y="1006"/>
                </a:cubicBezTo>
                <a:cubicBezTo>
                  <a:pt x="17543" y="1006"/>
                  <a:pt x="17514" y="992"/>
                  <a:pt x="17499" y="992"/>
                </a:cubicBezTo>
                <a:cubicBezTo>
                  <a:pt x="17485" y="992"/>
                  <a:pt x="17471" y="963"/>
                  <a:pt x="17456" y="949"/>
                </a:cubicBezTo>
                <a:cubicBezTo>
                  <a:pt x="17456" y="942"/>
                  <a:pt x="17474" y="938"/>
                  <a:pt x="17494" y="938"/>
                </a:cubicBezTo>
                <a:cubicBezTo>
                  <a:pt x="17514" y="938"/>
                  <a:pt x="17535" y="942"/>
                  <a:pt x="17543" y="949"/>
                </a:cubicBezTo>
                <a:cubicBezTo>
                  <a:pt x="17562" y="949"/>
                  <a:pt x="17587" y="955"/>
                  <a:pt x="17606" y="955"/>
                </a:cubicBezTo>
                <a:cubicBezTo>
                  <a:pt x="17616" y="955"/>
                  <a:pt x="17624" y="954"/>
                  <a:pt x="17629" y="949"/>
                </a:cubicBezTo>
                <a:cubicBezTo>
                  <a:pt x="17657" y="949"/>
                  <a:pt x="17686" y="1049"/>
                  <a:pt x="17672" y="1078"/>
                </a:cubicBezTo>
                <a:cubicBezTo>
                  <a:pt x="17653" y="1106"/>
                  <a:pt x="17659" y="1122"/>
                  <a:pt x="17665" y="1122"/>
                </a:cubicBezTo>
                <a:cubicBezTo>
                  <a:pt x="17668" y="1122"/>
                  <a:pt x="17672" y="1117"/>
                  <a:pt x="17672" y="1107"/>
                </a:cubicBezTo>
                <a:cubicBezTo>
                  <a:pt x="17686" y="1093"/>
                  <a:pt x="17701" y="1006"/>
                  <a:pt x="17715" y="978"/>
                </a:cubicBezTo>
                <a:cubicBezTo>
                  <a:pt x="17715" y="949"/>
                  <a:pt x="17758" y="920"/>
                  <a:pt x="17772" y="920"/>
                </a:cubicBezTo>
                <a:cubicBezTo>
                  <a:pt x="17787" y="920"/>
                  <a:pt x="17787" y="949"/>
                  <a:pt x="17772" y="992"/>
                </a:cubicBezTo>
                <a:lnTo>
                  <a:pt x="17758" y="1021"/>
                </a:lnTo>
                <a:lnTo>
                  <a:pt x="17744" y="1049"/>
                </a:lnTo>
                <a:cubicBezTo>
                  <a:pt x="17733" y="1081"/>
                  <a:pt x="17760" y="1104"/>
                  <a:pt x="17776" y="1104"/>
                </a:cubicBezTo>
                <a:cubicBezTo>
                  <a:pt x="17782" y="1104"/>
                  <a:pt x="17787" y="1101"/>
                  <a:pt x="17787" y="1093"/>
                </a:cubicBezTo>
                <a:cubicBezTo>
                  <a:pt x="17787" y="1064"/>
                  <a:pt x="17787" y="1021"/>
                  <a:pt x="17801" y="1021"/>
                </a:cubicBezTo>
                <a:lnTo>
                  <a:pt x="17801" y="1006"/>
                </a:lnTo>
                <a:lnTo>
                  <a:pt x="17859" y="906"/>
                </a:lnTo>
                <a:cubicBezTo>
                  <a:pt x="17867" y="862"/>
                  <a:pt x="17898" y="845"/>
                  <a:pt x="17927" y="845"/>
                </a:cubicBezTo>
                <a:cubicBezTo>
                  <a:pt x="17945" y="845"/>
                  <a:pt x="17962" y="852"/>
                  <a:pt x="17974" y="863"/>
                </a:cubicBezTo>
                <a:cubicBezTo>
                  <a:pt x="17988" y="891"/>
                  <a:pt x="17988" y="920"/>
                  <a:pt x="17988" y="935"/>
                </a:cubicBezTo>
                <a:cubicBezTo>
                  <a:pt x="17974" y="935"/>
                  <a:pt x="17988" y="949"/>
                  <a:pt x="18002" y="963"/>
                </a:cubicBezTo>
                <a:cubicBezTo>
                  <a:pt x="18002" y="963"/>
                  <a:pt x="18002" y="1049"/>
                  <a:pt x="17988" y="1078"/>
                </a:cubicBezTo>
                <a:cubicBezTo>
                  <a:pt x="17988" y="1099"/>
                  <a:pt x="18011" y="1113"/>
                  <a:pt x="18023" y="1113"/>
                </a:cubicBezTo>
                <a:cubicBezTo>
                  <a:pt x="18028" y="1113"/>
                  <a:pt x="18031" y="1111"/>
                  <a:pt x="18031" y="1107"/>
                </a:cubicBezTo>
                <a:cubicBezTo>
                  <a:pt x="18045" y="1107"/>
                  <a:pt x="18074" y="1035"/>
                  <a:pt x="18089" y="1006"/>
                </a:cubicBezTo>
                <a:cubicBezTo>
                  <a:pt x="18089" y="992"/>
                  <a:pt x="18117" y="949"/>
                  <a:pt x="18146" y="949"/>
                </a:cubicBezTo>
                <a:cubicBezTo>
                  <a:pt x="18149" y="946"/>
                  <a:pt x="18152" y="945"/>
                  <a:pt x="18155" y="945"/>
                </a:cubicBezTo>
                <a:cubicBezTo>
                  <a:pt x="18170" y="945"/>
                  <a:pt x="18189" y="969"/>
                  <a:pt x="18189" y="992"/>
                </a:cubicBezTo>
                <a:cubicBezTo>
                  <a:pt x="18191" y="994"/>
                  <a:pt x="18193" y="994"/>
                  <a:pt x="18195" y="994"/>
                </a:cubicBezTo>
                <a:cubicBezTo>
                  <a:pt x="18216" y="994"/>
                  <a:pt x="18262" y="947"/>
                  <a:pt x="18275" y="935"/>
                </a:cubicBezTo>
                <a:cubicBezTo>
                  <a:pt x="18280" y="926"/>
                  <a:pt x="18290" y="922"/>
                  <a:pt x="18302" y="922"/>
                </a:cubicBezTo>
                <a:cubicBezTo>
                  <a:pt x="18329" y="922"/>
                  <a:pt x="18366" y="939"/>
                  <a:pt x="18376" y="949"/>
                </a:cubicBezTo>
                <a:cubicBezTo>
                  <a:pt x="18390" y="963"/>
                  <a:pt x="18376" y="1006"/>
                  <a:pt x="18376" y="1021"/>
                </a:cubicBezTo>
                <a:cubicBezTo>
                  <a:pt x="18361" y="1035"/>
                  <a:pt x="18390" y="1035"/>
                  <a:pt x="18405" y="1035"/>
                </a:cubicBezTo>
                <a:cubicBezTo>
                  <a:pt x="18419" y="1035"/>
                  <a:pt x="18433" y="1021"/>
                  <a:pt x="18448" y="1021"/>
                </a:cubicBezTo>
                <a:lnTo>
                  <a:pt x="18476" y="1006"/>
                </a:lnTo>
                <a:cubicBezTo>
                  <a:pt x="18491" y="1006"/>
                  <a:pt x="18520" y="992"/>
                  <a:pt x="18505" y="963"/>
                </a:cubicBezTo>
                <a:lnTo>
                  <a:pt x="18505" y="935"/>
                </a:lnTo>
                <a:cubicBezTo>
                  <a:pt x="18510" y="926"/>
                  <a:pt x="18517" y="922"/>
                  <a:pt x="18525" y="922"/>
                </a:cubicBezTo>
                <a:cubicBezTo>
                  <a:pt x="18543" y="922"/>
                  <a:pt x="18567" y="939"/>
                  <a:pt x="18577" y="949"/>
                </a:cubicBezTo>
                <a:cubicBezTo>
                  <a:pt x="18579" y="951"/>
                  <a:pt x="18581" y="952"/>
                  <a:pt x="18583" y="952"/>
                </a:cubicBezTo>
                <a:cubicBezTo>
                  <a:pt x="18595" y="952"/>
                  <a:pt x="18608" y="918"/>
                  <a:pt x="18620" y="906"/>
                </a:cubicBezTo>
                <a:cubicBezTo>
                  <a:pt x="18620" y="891"/>
                  <a:pt x="18721" y="891"/>
                  <a:pt x="18749" y="891"/>
                </a:cubicBezTo>
                <a:cubicBezTo>
                  <a:pt x="18762" y="896"/>
                  <a:pt x="18775" y="897"/>
                  <a:pt x="18786" y="897"/>
                </a:cubicBezTo>
                <a:cubicBezTo>
                  <a:pt x="18814" y="897"/>
                  <a:pt x="18836" y="887"/>
                  <a:pt x="18836" y="877"/>
                </a:cubicBezTo>
                <a:cubicBezTo>
                  <a:pt x="18850" y="877"/>
                  <a:pt x="18907" y="935"/>
                  <a:pt x="18936" y="949"/>
                </a:cubicBezTo>
                <a:cubicBezTo>
                  <a:pt x="18956" y="959"/>
                  <a:pt x="18977" y="969"/>
                  <a:pt x="18992" y="969"/>
                </a:cubicBezTo>
                <a:cubicBezTo>
                  <a:pt x="18998" y="969"/>
                  <a:pt x="19004" y="967"/>
                  <a:pt x="19008" y="963"/>
                </a:cubicBezTo>
                <a:lnTo>
                  <a:pt x="19022" y="949"/>
                </a:lnTo>
                <a:cubicBezTo>
                  <a:pt x="19022" y="949"/>
                  <a:pt x="19008" y="920"/>
                  <a:pt x="19008" y="906"/>
                </a:cubicBezTo>
                <a:cubicBezTo>
                  <a:pt x="19022" y="891"/>
                  <a:pt x="19051" y="891"/>
                  <a:pt x="19051" y="877"/>
                </a:cubicBezTo>
                <a:cubicBezTo>
                  <a:pt x="19065" y="820"/>
                  <a:pt x="19109" y="805"/>
                  <a:pt x="19109" y="762"/>
                </a:cubicBezTo>
                <a:lnTo>
                  <a:pt x="19123" y="733"/>
                </a:lnTo>
                <a:cubicBezTo>
                  <a:pt x="19109" y="705"/>
                  <a:pt x="19065" y="662"/>
                  <a:pt x="19065" y="633"/>
                </a:cubicBezTo>
                <a:cubicBezTo>
                  <a:pt x="19062" y="625"/>
                  <a:pt x="19059" y="622"/>
                  <a:pt x="19057" y="622"/>
                </a:cubicBezTo>
                <a:lnTo>
                  <a:pt x="19057" y="622"/>
                </a:lnTo>
                <a:cubicBezTo>
                  <a:pt x="19052" y="622"/>
                  <a:pt x="19055" y="648"/>
                  <a:pt x="19065" y="690"/>
                </a:cubicBezTo>
                <a:lnTo>
                  <a:pt x="19051" y="719"/>
                </a:lnTo>
                <a:lnTo>
                  <a:pt x="19037" y="748"/>
                </a:lnTo>
                <a:cubicBezTo>
                  <a:pt x="19008" y="748"/>
                  <a:pt x="19022" y="662"/>
                  <a:pt x="19008" y="647"/>
                </a:cubicBezTo>
                <a:cubicBezTo>
                  <a:pt x="18979" y="633"/>
                  <a:pt x="18951" y="604"/>
                  <a:pt x="18951" y="590"/>
                </a:cubicBezTo>
                <a:cubicBezTo>
                  <a:pt x="18951" y="590"/>
                  <a:pt x="18936" y="604"/>
                  <a:pt x="18922" y="633"/>
                </a:cubicBezTo>
                <a:lnTo>
                  <a:pt x="18922" y="662"/>
                </a:lnTo>
                <a:lnTo>
                  <a:pt x="18907" y="690"/>
                </a:lnTo>
                <a:cubicBezTo>
                  <a:pt x="18922" y="719"/>
                  <a:pt x="18893" y="748"/>
                  <a:pt x="18879" y="748"/>
                </a:cubicBezTo>
                <a:cubicBezTo>
                  <a:pt x="18864" y="748"/>
                  <a:pt x="18836" y="719"/>
                  <a:pt x="18807" y="690"/>
                </a:cubicBezTo>
                <a:lnTo>
                  <a:pt x="18778" y="676"/>
                </a:lnTo>
                <a:lnTo>
                  <a:pt x="18735" y="676"/>
                </a:lnTo>
                <a:cubicBezTo>
                  <a:pt x="18749" y="647"/>
                  <a:pt x="18764" y="561"/>
                  <a:pt x="18749" y="547"/>
                </a:cubicBezTo>
                <a:cubicBezTo>
                  <a:pt x="18735" y="532"/>
                  <a:pt x="18692" y="518"/>
                  <a:pt x="18678" y="518"/>
                </a:cubicBezTo>
                <a:cubicBezTo>
                  <a:pt x="18663" y="518"/>
                  <a:pt x="18620" y="504"/>
                  <a:pt x="18577" y="475"/>
                </a:cubicBezTo>
                <a:lnTo>
                  <a:pt x="18563" y="518"/>
                </a:lnTo>
                <a:lnTo>
                  <a:pt x="18534" y="561"/>
                </a:lnTo>
                <a:cubicBezTo>
                  <a:pt x="18520" y="590"/>
                  <a:pt x="18491" y="633"/>
                  <a:pt x="18476" y="633"/>
                </a:cubicBezTo>
                <a:cubicBezTo>
                  <a:pt x="18476" y="637"/>
                  <a:pt x="18475" y="639"/>
                  <a:pt x="18473" y="639"/>
                </a:cubicBezTo>
                <a:cubicBezTo>
                  <a:pt x="18468" y="639"/>
                  <a:pt x="18458" y="629"/>
                  <a:pt x="18448" y="618"/>
                </a:cubicBezTo>
                <a:lnTo>
                  <a:pt x="18448" y="604"/>
                </a:lnTo>
                <a:lnTo>
                  <a:pt x="18462" y="590"/>
                </a:lnTo>
                <a:cubicBezTo>
                  <a:pt x="18462" y="590"/>
                  <a:pt x="18448" y="561"/>
                  <a:pt x="18419" y="532"/>
                </a:cubicBezTo>
                <a:lnTo>
                  <a:pt x="18390" y="518"/>
                </a:lnTo>
                <a:lnTo>
                  <a:pt x="18376" y="504"/>
                </a:lnTo>
                <a:cubicBezTo>
                  <a:pt x="18351" y="516"/>
                  <a:pt x="18295" y="550"/>
                  <a:pt x="18279" y="550"/>
                </a:cubicBezTo>
                <a:cubicBezTo>
                  <a:pt x="18277" y="550"/>
                  <a:pt x="18275" y="549"/>
                  <a:pt x="18275" y="547"/>
                </a:cubicBezTo>
                <a:cubicBezTo>
                  <a:pt x="18261" y="532"/>
                  <a:pt x="18232" y="489"/>
                  <a:pt x="18232" y="475"/>
                </a:cubicBezTo>
                <a:cubicBezTo>
                  <a:pt x="18218" y="460"/>
                  <a:pt x="18247" y="432"/>
                  <a:pt x="18275" y="389"/>
                </a:cubicBezTo>
                <a:lnTo>
                  <a:pt x="18318" y="432"/>
                </a:lnTo>
                <a:cubicBezTo>
                  <a:pt x="18333" y="432"/>
                  <a:pt x="18318" y="389"/>
                  <a:pt x="18304" y="374"/>
                </a:cubicBezTo>
                <a:cubicBezTo>
                  <a:pt x="18304" y="360"/>
                  <a:pt x="18275" y="345"/>
                  <a:pt x="18261" y="345"/>
                </a:cubicBezTo>
                <a:lnTo>
                  <a:pt x="18247" y="317"/>
                </a:lnTo>
                <a:lnTo>
                  <a:pt x="18232" y="317"/>
                </a:lnTo>
                <a:cubicBezTo>
                  <a:pt x="18229" y="310"/>
                  <a:pt x="18224" y="307"/>
                  <a:pt x="18220" y="307"/>
                </a:cubicBezTo>
                <a:cubicBezTo>
                  <a:pt x="18206" y="307"/>
                  <a:pt x="18189" y="335"/>
                  <a:pt x="18189" y="345"/>
                </a:cubicBezTo>
                <a:cubicBezTo>
                  <a:pt x="18175" y="374"/>
                  <a:pt x="18175" y="417"/>
                  <a:pt x="18175" y="460"/>
                </a:cubicBezTo>
                <a:lnTo>
                  <a:pt x="18175" y="504"/>
                </a:lnTo>
                <a:lnTo>
                  <a:pt x="18175" y="518"/>
                </a:lnTo>
                <a:cubicBezTo>
                  <a:pt x="18160" y="518"/>
                  <a:pt x="18146" y="489"/>
                  <a:pt x="18132" y="475"/>
                </a:cubicBezTo>
                <a:cubicBezTo>
                  <a:pt x="18132" y="468"/>
                  <a:pt x="18124" y="464"/>
                  <a:pt x="18115" y="464"/>
                </a:cubicBezTo>
                <a:cubicBezTo>
                  <a:pt x="18106" y="464"/>
                  <a:pt x="18096" y="468"/>
                  <a:pt x="18089" y="475"/>
                </a:cubicBezTo>
                <a:cubicBezTo>
                  <a:pt x="18074" y="489"/>
                  <a:pt x="18103" y="532"/>
                  <a:pt x="18103" y="532"/>
                </a:cubicBezTo>
                <a:cubicBezTo>
                  <a:pt x="18117" y="547"/>
                  <a:pt x="18060" y="575"/>
                  <a:pt x="18045" y="590"/>
                </a:cubicBezTo>
                <a:cubicBezTo>
                  <a:pt x="18017" y="590"/>
                  <a:pt x="17974" y="532"/>
                  <a:pt x="17959" y="504"/>
                </a:cubicBezTo>
                <a:cubicBezTo>
                  <a:pt x="17957" y="501"/>
                  <a:pt x="17952" y="500"/>
                  <a:pt x="17948" y="500"/>
                </a:cubicBezTo>
                <a:cubicBezTo>
                  <a:pt x="17926" y="500"/>
                  <a:pt x="17887" y="523"/>
                  <a:pt x="17887" y="547"/>
                </a:cubicBezTo>
                <a:cubicBezTo>
                  <a:pt x="17887" y="575"/>
                  <a:pt x="17844" y="633"/>
                  <a:pt x="17844" y="662"/>
                </a:cubicBezTo>
                <a:cubicBezTo>
                  <a:pt x="17844" y="670"/>
                  <a:pt x="17842" y="673"/>
                  <a:pt x="17838" y="673"/>
                </a:cubicBezTo>
                <a:cubicBezTo>
                  <a:pt x="17830" y="673"/>
                  <a:pt x="17816" y="653"/>
                  <a:pt x="17816" y="633"/>
                </a:cubicBezTo>
                <a:cubicBezTo>
                  <a:pt x="17816" y="618"/>
                  <a:pt x="17816" y="575"/>
                  <a:pt x="17816" y="547"/>
                </a:cubicBezTo>
                <a:lnTo>
                  <a:pt x="17801" y="547"/>
                </a:lnTo>
                <a:lnTo>
                  <a:pt x="17772" y="518"/>
                </a:lnTo>
                <a:cubicBezTo>
                  <a:pt x="17744" y="532"/>
                  <a:pt x="17729" y="604"/>
                  <a:pt x="17715" y="618"/>
                </a:cubicBezTo>
                <a:cubicBezTo>
                  <a:pt x="17715" y="620"/>
                  <a:pt x="17714" y="621"/>
                  <a:pt x="17713" y="621"/>
                </a:cubicBezTo>
                <a:cubicBezTo>
                  <a:pt x="17707" y="621"/>
                  <a:pt x="17686" y="588"/>
                  <a:pt x="17686" y="575"/>
                </a:cubicBezTo>
                <a:cubicBezTo>
                  <a:pt x="17686" y="547"/>
                  <a:pt x="17672" y="504"/>
                  <a:pt x="17657" y="460"/>
                </a:cubicBezTo>
                <a:lnTo>
                  <a:pt x="17657" y="417"/>
                </a:lnTo>
                <a:cubicBezTo>
                  <a:pt x="17643" y="417"/>
                  <a:pt x="17672" y="389"/>
                  <a:pt x="17672" y="374"/>
                </a:cubicBezTo>
                <a:lnTo>
                  <a:pt x="17657" y="360"/>
                </a:lnTo>
                <a:cubicBezTo>
                  <a:pt x="17653" y="351"/>
                  <a:pt x="17648" y="348"/>
                  <a:pt x="17642" y="348"/>
                </a:cubicBezTo>
                <a:cubicBezTo>
                  <a:pt x="17628" y="348"/>
                  <a:pt x="17610" y="368"/>
                  <a:pt x="17600" y="389"/>
                </a:cubicBezTo>
                <a:cubicBezTo>
                  <a:pt x="17597" y="391"/>
                  <a:pt x="17595" y="392"/>
                  <a:pt x="17592" y="392"/>
                </a:cubicBezTo>
                <a:cubicBezTo>
                  <a:pt x="17581" y="392"/>
                  <a:pt x="17571" y="367"/>
                  <a:pt x="17571" y="331"/>
                </a:cubicBezTo>
                <a:lnTo>
                  <a:pt x="17571" y="288"/>
                </a:lnTo>
                <a:cubicBezTo>
                  <a:pt x="17571" y="288"/>
                  <a:pt x="17514" y="360"/>
                  <a:pt x="17485" y="360"/>
                </a:cubicBezTo>
                <a:cubicBezTo>
                  <a:pt x="17456" y="345"/>
                  <a:pt x="17399" y="345"/>
                  <a:pt x="17370" y="345"/>
                </a:cubicBezTo>
                <a:cubicBezTo>
                  <a:pt x="17356" y="360"/>
                  <a:pt x="17327" y="360"/>
                  <a:pt x="17327" y="360"/>
                </a:cubicBezTo>
                <a:lnTo>
                  <a:pt x="17313" y="345"/>
                </a:lnTo>
                <a:lnTo>
                  <a:pt x="17298" y="345"/>
                </a:lnTo>
                <a:cubicBezTo>
                  <a:pt x="17288" y="345"/>
                  <a:pt x="17253" y="370"/>
                  <a:pt x="17230" y="370"/>
                </a:cubicBezTo>
                <a:cubicBezTo>
                  <a:pt x="17222" y="370"/>
                  <a:pt x="17216" y="367"/>
                  <a:pt x="17212" y="360"/>
                </a:cubicBezTo>
                <a:cubicBezTo>
                  <a:pt x="17198" y="345"/>
                  <a:pt x="17183" y="331"/>
                  <a:pt x="17183" y="317"/>
                </a:cubicBezTo>
                <a:cubicBezTo>
                  <a:pt x="17183" y="302"/>
                  <a:pt x="17198" y="288"/>
                  <a:pt x="17198" y="288"/>
                </a:cubicBezTo>
                <a:cubicBezTo>
                  <a:pt x="17226" y="288"/>
                  <a:pt x="17241" y="302"/>
                  <a:pt x="17255" y="302"/>
                </a:cubicBezTo>
                <a:lnTo>
                  <a:pt x="17270" y="302"/>
                </a:lnTo>
                <a:cubicBezTo>
                  <a:pt x="17284" y="302"/>
                  <a:pt x="17284" y="274"/>
                  <a:pt x="17284" y="259"/>
                </a:cubicBezTo>
                <a:cubicBezTo>
                  <a:pt x="17284" y="245"/>
                  <a:pt x="17241" y="202"/>
                  <a:pt x="17241" y="187"/>
                </a:cubicBezTo>
                <a:cubicBezTo>
                  <a:pt x="17241" y="159"/>
                  <a:pt x="17198" y="144"/>
                  <a:pt x="17183" y="130"/>
                </a:cubicBezTo>
                <a:cubicBezTo>
                  <a:pt x="17169" y="130"/>
                  <a:pt x="17155" y="144"/>
                  <a:pt x="17155" y="144"/>
                </a:cubicBezTo>
                <a:cubicBezTo>
                  <a:pt x="17155" y="144"/>
                  <a:pt x="17183" y="173"/>
                  <a:pt x="17198" y="187"/>
                </a:cubicBezTo>
                <a:cubicBezTo>
                  <a:pt x="17198" y="187"/>
                  <a:pt x="17183" y="216"/>
                  <a:pt x="17169" y="231"/>
                </a:cubicBezTo>
                <a:lnTo>
                  <a:pt x="17155" y="259"/>
                </a:lnTo>
                <a:cubicBezTo>
                  <a:pt x="17146" y="268"/>
                  <a:pt x="17138" y="276"/>
                  <a:pt x="17130" y="276"/>
                </a:cubicBezTo>
                <a:cubicBezTo>
                  <a:pt x="17124" y="276"/>
                  <a:pt x="17118" y="271"/>
                  <a:pt x="17112" y="259"/>
                </a:cubicBezTo>
                <a:cubicBezTo>
                  <a:pt x="17105" y="253"/>
                  <a:pt x="17093" y="246"/>
                  <a:pt x="17081" y="246"/>
                </a:cubicBezTo>
                <a:cubicBezTo>
                  <a:pt x="17067" y="246"/>
                  <a:pt x="17054" y="256"/>
                  <a:pt x="17054" y="288"/>
                </a:cubicBezTo>
                <a:cubicBezTo>
                  <a:pt x="17047" y="310"/>
                  <a:pt x="17054" y="313"/>
                  <a:pt x="17065" y="313"/>
                </a:cubicBezTo>
                <a:cubicBezTo>
                  <a:pt x="17070" y="313"/>
                  <a:pt x="17077" y="312"/>
                  <a:pt x="17082" y="312"/>
                </a:cubicBezTo>
                <a:cubicBezTo>
                  <a:pt x="17088" y="312"/>
                  <a:pt x="17094" y="313"/>
                  <a:pt x="17097" y="317"/>
                </a:cubicBezTo>
                <a:cubicBezTo>
                  <a:pt x="17112" y="317"/>
                  <a:pt x="17112" y="331"/>
                  <a:pt x="17112" y="345"/>
                </a:cubicBezTo>
                <a:cubicBezTo>
                  <a:pt x="17112" y="360"/>
                  <a:pt x="17097" y="360"/>
                  <a:pt x="17097" y="374"/>
                </a:cubicBezTo>
                <a:lnTo>
                  <a:pt x="17068" y="374"/>
                </a:lnTo>
                <a:cubicBezTo>
                  <a:pt x="17060" y="374"/>
                  <a:pt x="17045" y="352"/>
                  <a:pt x="17032" y="352"/>
                </a:cubicBezTo>
                <a:cubicBezTo>
                  <a:pt x="17024" y="352"/>
                  <a:pt x="17016" y="361"/>
                  <a:pt x="17011" y="389"/>
                </a:cubicBezTo>
                <a:lnTo>
                  <a:pt x="17011" y="403"/>
                </a:lnTo>
                <a:cubicBezTo>
                  <a:pt x="16997" y="403"/>
                  <a:pt x="16968" y="389"/>
                  <a:pt x="16953" y="360"/>
                </a:cubicBezTo>
                <a:lnTo>
                  <a:pt x="16953" y="417"/>
                </a:lnTo>
                <a:cubicBezTo>
                  <a:pt x="16953" y="417"/>
                  <a:pt x="16939" y="432"/>
                  <a:pt x="16925" y="432"/>
                </a:cubicBezTo>
                <a:lnTo>
                  <a:pt x="16882" y="432"/>
                </a:lnTo>
                <a:cubicBezTo>
                  <a:pt x="16853" y="403"/>
                  <a:pt x="16824" y="360"/>
                  <a:pt x="16824" y="345"/>
                </a:cubicBezTo>
                <a:lnTo>
                  <a:pt x="16795" y="374"/>
                </a:lnTo>
                <a:cubicBezTo>
                  <a:pt x="16752" y="417"/>
                  <a:pt x="16695" y="432"/>
                  <a:pt x="16652" y="460"/>
                </a:cubicBezTo>
                <a:cubicBezTo>
                  <a:pt x="16652" y="460"/>
                  <a:pt x="16637" y="460"/>
                  <a:pt x="16637" y="446"/>
                </a:cubicBezTo>
                <a:cubicBezTo>
                  <a:pt x="16637" y="432"/>
                  <a:pt x="16637" y="417"/>
                  <a:pt x="16637" y="417"/>
                </a:cubicBezTo>
                <a:lnTo>
                  <a:pt x="16652" y="403"/>
                </a:lnTo>
                <a:cubicBezTo>
                  <a:pt x="16681" y="389"/>
                  <a:pt x="16652" y="374"/>
                  <a:pt x="16637" y="374"/>
                </a:cubicBezTo>
                <a:cubicBezTo>
                  <a:pt x="16637" y="374"/>
                  <a:pt x="16594" y="389"/>
                  <a:pt x="16566" y="403"/>
                </a:cubicBezTo>
                <a:lnTo>
                  <a:pt x="16580" y="475"/>
                </a:lnTo>
                <a:cubicBezTo>
                  <a:pt x="16580" y="489"/>
                  <a:pt x="16580" y="518"/>
                  <a:pt x="16580" y="532"/>
                </a:cubicBezTo>
                <a:cubicBezTo>
                  <a:pt x="16580" y="547"/>
                  <a:pt x="16566" y="547"/>
                  <a:pt x="16566" y="561"/>
                </a:cubicBezTo>
                <a:cubicBezTo>
                  <a:pt x="16551" y="561"/>
                  <a:pt x="16537" y="547"/>
                  <a:pt x="16537" y="547"/>
                </a:cubicBezTo>
                <a:cubicBezTo>
                  <a:pt x="16551" y="475"/>
                  <a:pt x="16494" y="417"/>
                  <a:pt x="16537" y="345"/>
                </a:cubicBezTo>
                <a:lnTo>
                  <a:pt x="16551" y="317"/>
                </a:lnTo>
                <a:cubicBezTo>
                  <a:pt x="16548" y="308"/>
                  <a:pt x="16544" y="305"/>
                  <a:pt x="16538" y="305"/>
                </a:cubicBezTo>
                <a:cubicBezTo>
                  <a:pt x="16516" y="305"/>
                  <a:pt x="16477" y="363"/>
                  <a:pt x="16465" y="374"/>
                </a:cubicBezTo>
                <a:cubicBezTo>
                  <a:pt x="16436" y="389"/>
                  <a:pt x="16408" y="403"/>
                  <a:pt x="16393" y="403"/>
                </a:cubicBezTo>
                <a:lnTo>
                  <a:pt x="16379" y="403"/>
                </a:lnTo>
                <a:lnTo>
                  <a:pt x="16364" y="417"/>
                </a:lnTo>
                <a:cubicBezTo>
                  <a:pt x="16350" y="417"/>
                  <a:pt x="16336" y="417"/>
                  <a:pt x="16336" y="389"/>
                </a:cubicBezTo>
                <a:lnTo>
                  <a:pt x="16336" y="374"/>
                </a:lnTo>
                <a:lnTo>
                  <a:pt x="16321" y="360"/>
                </a:lnTo>
                <a:cubicBezTo>
                  <a:pt x="16321" y="360"/>
                  <a:pt x="16307" y="345"/>
                  <a:pt x="16293" y="345"/>
                </a:cubicBezTo>
                <a:lnTo>
                  <a:pt x="16293" y="360"/>
                </a:lnTo>
                <a:lnTo>
                  <a:pt x="16278" y="374"/>
                </a:lnTo>
                <a:cubicBezTo>
                  <a:pt x="16264" y="374"/>
                  <a:pt x="16163" y="345"/>
                  <a:pt x="16120" y="345"/>
                </a:cubicBezTo>
                <a:cubicBezTo>
                  <a:pt x="16091" y="345"/>
                  <a:pt x="16063" y="374"/>
                  <a:pt x="16063" y="389"/>
                </a:cubicBezTo>
                <a:cubicBezTo>
                  <a:pt x="16048" y="403"/>
                  <a:pt x="16034" y="417"/>
                  <a:pt x="16034" y="432"/>
                </a:cubicBezTo>
                <a:cubicBezTo>
                  <a:pt x="16034" y="432"/>
                  <a:pt x="16005" y="432"/>
                  <a:pt x="15977" y="417"/>
                </a:cubicBezTo>
                <a:lnTo>
                  <a:pt x="15977" y="403"/>
                </a:lnTo>
                <a:lnTo>
                  <a:pt x="15948" y="302"/>
                </a:lnTo>
                <a:cubicBezTo>
                  <a:pt x="15890" y="345"/>
                  <a:pt x="15847" y="389"/>
                  <a:pt x="15847" y="389"/>
                </a:cubicBezTo>
                <a:lnTo>
                  <a:pt x="15847" y="403"/>
                </a:lnTo>
                <a:lnTo>
                  <a:pt x="15847" y="417"/>
                </a:lnTo>
                <a:lnTo>
                  <a:pt x="15833" y="417"/>
                </a:lnTo>
                <a:lnTo>
                  <a:pt x="15818" y="403"/>
                </a:lnTo>
                <a:lnTo>
                  <a:pt x="15818" y="389"/>
                </a:lnTo>
                <a:cubicBezTo>
                  <a:pt x="15818" y="389"/>
                  <a:pt x="15747" y="360"/>
                  <a:pt x="15747" y="331"/>
                </a:cubicBezTo>
                <a:cubicBezTo>
                  <a:pt x="15747" y="324"/>
                  <a:pt x="15744" y="322"/>
                  <a:pt x="15741" y="322"/>
                </a:cubicBezTo>
                <a:cubicBezTo>
                  <a:pt x="15728" y="322"/>
                  <a:pt x="15700" y="352"/>
                  <a:pt x="15689" y="374"/>
                </a:cubicBezTo>
                <a:cubicBezTo>
                  <a:pt x="15681" y="391"/>
                  <a:pt x="15672" y="398"/>
                  <a:pt x="15667" y="398"/>
                </a:cubicBezTo>
                <a:cubicBezTo>
                  <a:pt x="15663" y="398"/>
                  <a:pt x="15660" y="395"/>
                  <a:pt x="15660" y="389"/>
                </a:cubicBezTo>
                <a:cubicBezTo>
                  <a:pt x="15660" y="389"/>
                  <a:pt x="15632" y="374"/>
                  <a:pt x="15617" y="374"/>
                </a:cubicBezTo>
                <a:lnTo>
                  <a:pt x="15589" y="374"/>
                </a:lnTo>
                <a:lnTo>
                  <a:pt x="15546" y="360"/>
                </a:lnTo>
                <a:cubicBezTo>
                  <a:pt x="15560" y="317"/>
                  <a:pt x="15589" y="302"/>
                  <a:pt x="15589" y="302"/>
                </a:cubicBezTo>
                <a:cubicBezTo>
                  <a:pt x="15599" y="302"/>
                  <a:pt x="15634" y="278"/>
                  <a:pt x="15645" y="278"/>
                </a:cubicBezTo>
                <a:cubicBezTo>
                  <a:pt x="15649" y="278"/>
                  <a:pt x="15650" y="281"/>
                  <a:pt x="15646" y="288"/>
                </a:cubicBezTo>
                <a:cubicBezTo>
                  <a:pt x="15646" y="302"/>
                  <a:pt x="15650" y="310"/>
                  <a:pt x="15655" y="310"/>
                </a:cubicBezTo>
                <a:cubicBezTo>
                  <a:pt x="15660" y="310"/>
                  <a:pt x="15668" y="302"/>
                  <a:pt x="15675" y="288"/>
                </a:cubicBezTo>
                <a:lnTo>
                  <a:pt x="15689" y="288"/>
                </a:lnTo>
                <a:lnTo>
                  <a:pt x="15718" y="274"/>
                </a:lnTo>
                <a:cubicBezTo>
                  <a:pt x="15704" y="259"/>
                  <a:pt x="15646" y="216"/>
                  <a:pt x="15632" y="216"/>
                </a:cubicBezTo>
                <a:cubicBezTo>
                  <a:pt x="15603" y="231"/>
                  <a:pt x="15574" y="245"/>
                  <a:pt x="15574" y="245"/>
                </a:cubicBezTo>
                <a:cubicBezTo>
                  <a:pt x="15562" y="245"/>
                  <a:pt x="15518" y="213"/>
                  <a:pt x="15497" y="213"/>
                </a:cubicBezTo>
                <a:cubicBezTo>
                  <a:pt x="15493" y="213"/>
                  <a:pt x="15490" y="214"/>
                  <a:pt x="15488" y="216"/>
                </a:cubicBezTo>
                <a:cubicBezTo>
                  <a:pt x="15474" y="216"/>
                  <a:pt x="15416" y="216"/>
                  <a:pt x="15373" y="202"/>
                </a:cubicBezTo>
                <a:lnTo>
                  <a:pt x="15344" y="216"/>
                </a:lnTo>
                <a:cubicBezTo>
                  <a:pt x="15330" y="231"/>
                  <a:pt x="15316" y="231"/>
                  <a:pt x="15316" y="245"/>
                </a:cubicBezTo>
                <a:lnTo>
                  <a:pt x="15316" y="317"/>
                </a:lnTo>
                <a:cubicBezTo>
                  <a:pt x="15275" y="303"/>
                  <a:pt x="15273" y="239"/>
                  <a:pt x="15273" y="231"/>
                </a:cubicBezTo>
                <a:lnTo>
                  <a:pt x="15273" y="231"/>
                </a:lnTo>
                <a:cubicBezTo>
                  <a:pt x="15265" y="240"/>
                  <a:pt x="15247" y="261"/>
                  <a:pt x="15229" y="288"/>
                </a:cubicBezTo>
                <a:lnTo>
                  <a:pt x="15172" y="259"/>
                </a:lnTo>
                <a:cubicBezTo>
                  <a:pt x="15172" y="255"/>
                  <a:pt x="15171" y="253"/>
                  <a:pt x="15169" y="253"/>
                </a:cubicBezTo>
                <a:cubicBezTo>
                  <a:pt x="15165" y="253"/>
                  <a:pt x="15158" y="263"/>
                  <a:pt x="15158" y="274"/>
                </a:cubicBezTo>
                <a:lnTo>
                  <a:pt x="15158" y="288"/>
                </a:lnTo>
                <a:cubicBezTo>
                  <a:pt x="15158" y="317"/>
                  <a:pt x="15229" y="374"/>
                  <a:pt x="15215" y="403"/>
                </a:cubicBezTo>
                <a:cubicBezTo>
                  <a:pt x="15215" y="410"/>
                  <a:pt x="15209" y="413"/>
                  <a:pt x="15200" y="413"/>
                </a:cubicBezTo>
                <a:cubicBezTo>
                  <a:pt x="15171" y="413"/>
                  <a:pt x="15108" y="385"/>
                  <a:pt x="15086" y="374"/>
                </a:cubicBezTo>
                <a:cubicBezTo>
                  <a:pt x="15078" y="370"/>
                  <a:pt x="15069" y="369"/>
                  <a:pt x="15060" y="369"/>
                </a:cubicBezTo>
                <a:cubicBezTo>
                  <a:pt x="15035" y="369"/>
                  <a:pt x="15006" y="382"/>
                  <a:pt x="14985" y="403"/>
                </a:cubicBezTo>
                <a:lnTo>
                  <a:pt x="14985" y="446"/>
                </a:lnTo>
                <a:cubicBezTo>
                  <a:pt x="14973" y="494"/>
                  <a:pt x="14942" y="522"/>
                  <a:pt x="14923" y="522"/>
                </a:cubicBezTo>
                <a:cubicBezTo>
                  <a:pt x="14919" y="522"/>
                  <a:pt x="14916" y="520"/>
                  <a:pt x="14913" y="518"/>
                </a:cubicBezTo>
                <a:cubicBezTo>
                  <a:pt x="14885" y="518"/>
                  <a:pt x="14856" y="432"/>
                  <a:pt x="14842" y="432"/>
                </a:cubicBezTo>
                <a:cubicBezTo>
                  <a:pt x="14832" y="436"/>
                  <a:pt x="14822" y="438"/>
                  <a:pt x="14813" y="438"/>
                </a:cubicBezTo>
                <a:cubicBezTo>
                  <a:pt x="14795" y="438"/>
                  <a:pt x="14779" y="432"/>
                  <a:pt x="14770" y="432"/>
                </a:cubicBezTo>
                <a:cubicBezTo>
                  <a:pt x="14770" y="417"/>
                  <a:pt x="14813" y="360"/>
                  <a:pt x="14798" y="331"/>
                </a:cubicBezTo>
                <a:cubicBezTo>
                  <a:pt x="14784" y="302"/>
                  <a:pt x="14784" y="302"/>
                  <a:pt x="14813" y="302"/>
                </a:cubicBezTo>
                <a:lnTo>
                  <a:pt x="14827" y="317"/>
                </a:lnTo>
                <a:lnTo>
                  <a:pt x="14870" y="317"/>
                </a:lnTo>
                <a:cubicBezTo>
                  <a:pt x="14856" y="288"/>
                  <a:pt x="14813" y="245"/>
                  <a:pt x="14798" y="231"/>
                </a:cubicBezTo>
                <a:cubicBezTo>
                  <a:pt x="14784" y="231"/>
                  <a:pt x="14755" y="216"/>
                  <a:pt x="14727" y="216"/>
                </a:cubicBezTo>
                <a:lnTo>
                  <a:pt x="14698" y="187"/>
                </a:lnTo>
                <a:cubicBezTo>
                  <a:pt x="14698" y="173"/>
                  <a:pt x="14683" y="159"/>
                  <a:pt x="14669" y="144"/>
                </a:cubicBezTo>
                <a:lnTo>
                  <a:pt x="14669" y="130"/>
                </a:lnTo>
                <a:cubicBezTo>
                  <a:pt x="14669" y="120"/>
                  <a:pt x="14662" y="110"/>
                  <a:pt x="14658" y="110"/>
                </a:cubicBezTo>
                <a:cubicBezTo>
                  <a:pt x="14656" y="110"/>
                  <a:pt x="14655" y="111"/>
                  <a:pt x="14655" y="116"/>
                </a:cubicBezTo>
                <a:cubicBezTo>
                  <a:pt x="14640" y="116"/>
                  <a:pt x="14626" y="101"/>
                  <a:pt x="14626" y="87"/>
                </a:cubicBezTo>
                <a:cubicBezTo>
                  <a:pt x="14615" y="87"/>
                  <a:pt x="14585" y="105"/>
                  <a:pt x="14566" y="105"/>
                </a:cubicBezTo>
                <a:cubicBezTo>
                  <a:pt x="14561" y="105"/>
                  <a:pt x="14557" y="104"/>
                  <a:pt x="14554" y="101"/>
                </a:cubicBezTo>
                <a:cubicBezTo>
                  <a:pt x="14554" y="87"/>
                  <a:pt x="14511" y="73"/>
                  <a:pt x="14497" y="73"/>
                </a:cubicBezTo>
                <a:cubicBezTo>
                  <a:pt x="14482" y="73"/>
                  <a:pt x="14482" y="116"/>
                  <a:pt x="14482" y="130"/>
                </a:cubicBezTo>
                <a:cubicBezTo>
                  <a:pt x="14482" y="144"/>
                  <a:pt x="14468" y="159"/>
                  <a:pt x="14454" y="187"/>
                </a:cubicBezTo>
                <a:lnTo>
                  <a:pt x="14439" y="202"/>
                </a:lnTo>
                <a:lnTo>
                  <a:pt x="14439" y="216"/>
                </a:lnTo>
                <a:cubicBezTo>
                  <a:pt x="14454" y="231"/>
                  <a:pt x="14439" y="245"/>
                  <a:pt x="14425" y="245"/>
                </a:cubicBezTo>
                <a:cubicBezTo>
                  <a:pt x="14425" y="231"/>
                  <a:pt x="14339" y="187"/>
                  <a:pt x="14310" y="173"/>
                </a:cubicBezTo>
                <a:cubicBezTo>
                  <a:pt x="14308" y="172"/>
                  <a:pt x="14307" y="172"/>
                  <a:pt x="14305" y="172"/>
                </a:cubicBezTo>
                <a:cubicBezTo>
                  <a:pt x="14280" y="172"/>
                  <a:pt x="14267" y="275"/>
                  <a:pt x="14267" y="302"/>
                </a:cubicBezTo>
                <a:cubicBezTo>
                  <a:pt x="14267" y="315"/>
                  <a:pt x="14268" y="320"/>
                  <a:pt x="14270" y="320"/>
                </a:cubicBezTo>
                <a:cubicBezTo>
                  <a:pt x="14274" y="320"/>
                  <a:pt x="14281" y="290"/>
                  <a:pt x="14281" y="259"/>
                </a:cubicBezTo>
                <a:cubicBezTo>
                  <a:pt x="14281" y="255"/>
                  <a:pt x="14283" y="253"/>
                  <a:pt x="14287" y="253"/>
                </a:cubicBezTo>
                <a:cubicBezTo>
                  <a:pt x="14306" y="253"/>
                  <a:pt x="14367" y="309"/>
                  <a:pt x="14367" y="345"/>
                </a:cubicBezTo>
                <a:cubicBezTo>
                  <a:pt x="14367" y="389"/>
                  <a:pt x="14339" y="432"/>
                  <a:pt x="14310" y="446"/>
                </a:cubicBezTo>
                <a:lnTo>
                  <a:pt x="14281" y="460"/>
                </a:lnTo>
                <a:cubicBezTo>
                  <a:pt x="14238" y="475"/>
                  <a:pt x="14296" y="504"/>
                  <a:pt x="14281" y="532"/>
                </a:cubicBezTo>
                <a:cubicBezTo>
                  <a:pt x="14281" y="547"/>
                  <a:pt x="14267" y="561"/>
                  <a:pt x="14267" y="561"/>
                </a:cubicBezTo>
                <a:cubicBezTo>
                  <a:pt x="14252" y="561"/>
                  <a:pt x="14238" y="547"/>
                  <a:pt x="14238" y="547"/>
                </a:cubicBezTo>
                <a:lnTo>
                  <a:pt x="14224" y="504"/>
                </a:lnTo>
                <a:cubicBezTo>
                  <a:pt x="14224" y="488"/>
                  <a:pt x="14220" y="482"/>
                  <a:pt x="14214" y="482"/>
                </a:cubicBezTo>
                <a:cubicBezTo>
                  <a:pt x="14205" y="482"/>
                  <a:pt x="14190" y="500"/>
                  <a:pt x="14181" y="518"/>
                </a:cubicBezTo>
                <a:cubicBezTo>
                  <a:pt x="14181" y="525"/>
                  <a:pt x="14173" y="529"/>
                  <a:pt x="14163" y="529"/>
                </a:cubicBezTo>
                <a:cubicBezTo>
                  <a:pt x="14152" y="529"/>
                  <a:pt x="14138" y="525"/>
                  <a:pt x="14123" y="518"/>
                </a:cubicBezTo>
                <a:lnTo>
                  <a:pt x="14166" y="489"/>
                </a:lnTo>
                <a:cubicBezTo>
                  <a:pt x="14181" y="460"/>
                  <a:pt x="14181" y="417"/>
                  <a:pt x="14195" y="389"/>
                </a:cubicBezTo>
                <a:lnTo>
                  <a:pt x="14195" y="374"/>
                </a:lnTo>
                <a:cubicBezTo>
                  <a:pt x="14224" y="360"/>
                  <a:pt x="14224" y="345"/>
                  <a:pt x="14195" y="345"/>
                </a:cubicBezTo>
                <a:lnTo>
                  <a:pt x="14152" y="345"/>
                </a:lnTo>
                <a:cubicBezTo>
                  <a:pt x="14152" y="331"/>
                  <a:pt x="14138" y="317"/>
                  <a:pt x="14138" y="317"/>
                </a:cubicBezTo>
                <a:lnTo>
                  <a:pt x="14138" y="302"/>
                </a:lnTo>
                <a:cubicBezTo>
                  <a:pt x="14152" y="288"/>
                  <a:pt x="14195" y="274"/>
                  <a:pt x="14209" y="259"/>
                </a:cubicBezTo>
                <a:cubicBezTo>
                  <a:pt x="14224" y="245"/>
                  <a:pt x="14195" y="216"/>
                  <a:pt x="14181" y="216"/>
                </a:cubicBezTo>
                <a:cubicBezTo>
                  <a:pt x="14179" y="215"/>
                  <a:pt x="14177" y="214"/>
                  <a:pt x="14175" y="214"/>
                </a:cubicBezTo>
                <a:cubicBezTo>
                  <a:pt x="14157" y="214"/>
                  <a:pt x="14123" y="262"/>
                  <a:pt x="14123" y="288"/>
                </a:cubicBezTo>
                <a:cubicBezTo>
                  <a:pt x="14123" y="317"/>
                  <a:pt x="14080" y="345"/>
                  <a:pt x="14037" y="360"/>
                </a:cubicBezTo>
                <a:lnTo>
                  <a:pt x="14023" y="417"/>
                </a:lnTo>
                <a:lnTo>
                  <a:pt x="14023" y="432"/>
                </a:lnTo>
                <a:cubicBezTo>
                  <a:pt x="14008" y="432"/>
                  <a:pt x="13979" y="345"/>
                  <a:pt x="13965" y="345"/>
                </a:cubicBezTo>
                <a:cubicBezTo>
                  <a:pt x="13936" y="345"/>
                  <a:pt x="13908" y="302"/>
                  <a:pt x="13908" y="288"/>
                </a:cubicBezTo>
                <a:cubicBezTo>
                  <a:pt x="13908" y="274"/>
                  <a:pt x="13951" y="245"/>
                  <a:pt x="13965" y="245"/>
                </a:cubicBezTo>
                <a:cubicBezTo>
                  <a:pt x="13979" y="245"/>
                  <a:pt x="13922" y="187"/>
                  <a:pt x="13893" y="173"/>
                </a:cubicBezTo>
                <a:cubicBezTo>
                  <a:pt x="13879" y="144"/>
                  <a:pt x="13850" y="130"/>
                  <a:pt x="13836" y="130"/>
                </a:cubicBezTo>
                <a:cubicBezTo>
                  <a:pt x="13821" y="130"/>
                  <a:pt x="13821" y="144"/>
                  <a:pt x="13836" y="159"/>
                </a:cubicBezTo>
                <a:cubicBezTo>
                  <a:pt x="13836" y="173"/>
                  <a:pt x="13850" y="187"/>
                  <a:pt x="13836" y="202"/>
                </a:cubicBezTo>
                <a:lnTo>
                  <a:pt x="13821" y="231"/>
                </a:lnTo>
                <a:cubicBezTo>
                  <a:pt x="13836" y="245"/>
                  <a:pt x="13865" y="274"/>
                  <a:pt x="13865" y="288"/>
                </a:cubicBezTo>
                <a:cubicBezTo>
                  <a:pt x="13879" y="302"/>
                  <a:pt x="13865" y="360"/>
                  <a:pt x="13879" y="360"/>
                </a:cubicBezTo>
                <a:cubicBezTo>
                  <a:pt x="13893" y="374"/>
                  <a:pt x="13936" y="417"/>
                  <a:pt x="13922" y="446"/>
                </a:cubicBezTo>
                <a:cubicBezTo>
                  <a:pt x="13922" y="458"/>
                  <a:pt x="13909" y="463"/>
                  <a:pt x="13894" y="463"/>
                </a:cubicBezTo>
                <a:cubicBezTo>
                  <a:pt x="13874" y="463"/>
                  <a:pt x="13850" y="454"/>
                  <a:pt x="13850" y="446"/>
                </a:cubicBezTo>
                <a:cubicBezTo>
                  <a:pt x="13836" y="417"/>
                  <a:pt x="13793" y="274"/>
                  <a:pt x="13764" y="245"/>
                </a:cubicBezTo>
                <a:cubicBezTo>
                  <a:pt x="13747" y="219"/>
                  <a:pt x="13724" y="214"/>
                  <a:pt x="13706" y="214"/>
                </a:cubicBezTo>
                <a:cubicBezTo>
                  <a:pt x="13694" y="214"/>
                  <a:pt x="13684" y="216"/>
                  <a:pt x="13678" y="216"/>
                </a:cubicBezTo>
                <a:cubicBezTo>
                  <a:pt x="13663" y="231"/>
                  <a:pt x="13678" y="245"/>
                  <a:pt x="13678" y="245"/>
                </a:cubicBezTo>
                <a:cubicBezTo>
                  <a:pt x="13692" y="259"/>
                  <a:pt x="13706" y="274"/>
                  <a:pt x="13735" y="302"/>
                </a:cubicBezTo>
                <a:lnTo>
                  <a:pt x="13706" y="331"/>
                </a:lnTo>
                <a:cubicBezTo>
                  <a:pt x="13706" y="331"/>
                  <a:pt x="13721" y="360"/>
                  <a:pt x="13721" y="374"/>
                </a:cubicBezTo>
                <a:cubicBezTo>
                  <a:pt x="13721" y="374"/>
                  <a:pt x="13735" y="360"/>
                  <a:pt x="13750" y="360"/>
                </a:cubicBezTo>
                <a:lnTo>
                  <a:pt x="13750" y="360"/>
                </a:lnTo>
                <a:cubicBezTo>
                  <a:pt x="13735" y="389"/>
                  <a:pt x="13735" y="417"/>
                  <a:pt x="13735" y="432"/>
                </a:cubicBezTo>
                <a:lnTo>
                  <a:pt x="13735" y="460"/>
                </a:lnTo>
                <a:cubicBezTo>
                  <a:pt x="13735" y="475"/>
                  <a:pt x="13721" y="489"/>
                  <a:pt x="13721" y="489"/>
                </a:cubicBezTo>
                <a:cubicBezTo>
                  <a:pt x="13706" y="475"/>
                  <a:pt x="13678" y="432"/>
                  <a:pt x="13663" y="417"/>
                </a:cubicBezTo>
                <a:cubicBezTo>
                  <a:pt x="13661" y="413"/>
                  <a:pt x="13659" y="411"/>
                  <a:pt x="13656" y="411"/>
                </a:cubicBezTo>
                <a:cubicBezTo>
                  <a:pt x="13645" y="411"/>
                  <a:pt x="13635" y="465"/>
                  <a:pt x="13635" y="489"/>
                </a:cubicBezTo>
                <a:cubicBezTo>
                  <a:pt x="13635" y="496"/>
                  <a:pt x="13632" y="499"/>
                  <a:pt x="13629" y="499"/>
                </a:cubicBezTo>
                <a:cubicBezTo>
                  <a:pt x="13616" y="499"/>
                  <a:pt x="13588" y="468"/>
                  <a:pt x="13577" y="446"/>
                </a:cubicBezTo>
                <a:cubicBezTo>
                  <a:pt x="13565" y="423"/>
                  <a:pt x="13525" y="399"/>
                  <a:pt x="13503" y="399"/>
                </a:cubicBezTo>
                <a:cubicBezTo>
                  <a:pt x="13498" y="399"/>
                  <a:pt x="13494" y="400"/>
                  <a:pt x="13491" y="403"/>
                </a:cubicBezTo>
                <a:cubicBezTo>
                  <a:pt x="13487" y="407"/>
                  <a:pt x="13482" y="408"/>
                  <a:pt x="13476" y="408"/>
                </a:cubicBezTo>
                <a:cubicBezTo>
                  <a:pt x="13457" y="408"/>
                  <a:pt x="13430" y="392"/>
                  <a:pt x="13419" y="360"/>
                </a:cubicBezTo>
                <a:lnTo>
                  <a:pt x="13390" y="360"/>
                </a:lnTo>
                <a:cubicBezTo>
                  <a:pt x="13347" y="331"/>
                  <a:pt x="13347" y="302"/>
                  <a:pt x="13376" y="259"/>
                </a:cubicBezTo>
                <a:cubicBezTo>
                  <a:pt x="13376" y="259"/>
                  <a:pt x="13376" y="231"/>
                  <a:pt x="13376" y="231"/>
                </a:cubicBezTo>
                <a:cubicBezTo>
                  <a:pt x="13369" y="223"/>
                  <a:pt x="13362" y="220"/>
                  <a:pt x="13356" y="220"/>
                </a:cubicBezTo>
                <a:cubicBezTo>
                  <a:pt x="13351" y="220"/>
                  <a:pt x="13347" y="223"/>
                  <a:pt x="13347" y="231"/>
                </a:cubicBezTo>
                <a:lnTo>
                  <a:pt x="13319" y="259"/>
                </a:lnTo>
                <a:cubicBezTo>
                  <a:pt x="13290" y="274"/>
                  <a:pt x="13275" y="331"/>
                  <a:pt x="13290" y="345"/>
                </a:cubicBezTo>
                <a:cubicBezTo>
                  <a:pt x="13304" y="345"/>
                  <a:pt x="13290" y="374"/>
                  <a:pt x="13290" y="389"/>
                </a:cubicBezTo>
                <a:cubicBezTo>
                  <a:pt x="13287" y="391"/>
                  <a:pt x="13282" y="393"/>
                  <a:pt x="13277" y="393"/>
                </a:cubicBezTo>
                <a:cubicBezTo>
                  <a:pt x="13253" y="393"/>
                  <a:pt x="13209" y="374"/>
                  <a:pt x="13175" y="374"/>
                </a:cubicBezTo>
                <a:cubicBezTo>
                  <a:pt x="13132" y="374"/>
                  <a:pt x="13117" y="403"/>
                  <a:pt x="13117" y="403"/>
                </a:cubicBezTo>
                <a:cubicBezTo>
                  <a:pt x="13117" y="406"/>
                  <a:pt x="13115" y="407"/>
                  <a:pt x="13111" y="407"/>
                </a:cubicBezTo>
                <a:cubicBezTo>
                  <a:pt x="13093" y="407"/>
                  <a:pt x="13046" y="383"/>
                  <a:pt x="13046" y="360"/>
                </a:cubicBezTo>
                <a:cubicBezTo>
                  <a:pt x="13046" y="317"/>
                  <a:pt x="13046" y="259"/>
                  <a:pt x="13074" y="231"/>
                </a:cubicBezTo>
                <a:lnTo>
                  <a:pt x="13089" y="259"/>
                </a:lnTo>
                <a:lnTo>
                  <a:pt x="13132" y="302"/>
                </a:lnTo>
                <a:cubicBezTo>
                  <a:pt x="13146" y="259"/>
                  <a:pt x="13132" y="202"/>
                  <a:pt x="13117" y="202"/>
                </a:cubicBezTo>
                <a:lnTo>
                  <a:pt x="12988" y="202"/>
                </a:lnTo>
                <a:lnTo>
                  <a:pt x="12931" y="231"/>
                </a:lnTo>
                <a:cubicBezTo>
                  <a:pt x="12902" y="231"/>
                  <a:pt x="12888" y="259"/>
                  <a:pt x="12916" y="302"/>
                </a:cubicBezTo>
                <a:cubicBezTo>
                  <a:pt x="12916" y="302"/>
                  <a:pt x="12902" y="360"/>
                  <a:pt x="12888" y="374"/>
                </a:cubicBezTo>
                <a:lnTo>
                  <a:pt x="12873" y="374"/>
                </a:lnTo>
                <a:cubicBezTo>
                  <a:pt x="12859" y="360"/>
                  <a:pt x="12787" y="259"/>
                  <a:pt x="12773" y="231"/>
                </a:cubicBezTo>
                <a:cubicBezTo>
                  <a:pt x="12744" y="202"/>
                  <a:pt x="12730" y="173"/>
                  <a:pt x="12715" y="144"/>
                </a:cubicBezTo>
                <a:lnTo>
                  <a:pt x="12715" y="130"/>
                </a:lnTo>
                <a:cubicBezTo>
                  <a:pt x="12701" y="116"/>
                  <a:pt x="12701" y="101"/>
                  <a:pt x="12686" y="101"/>
                </a:cubicBezTo>
                <a:cubicBezTo>
                  <a:pt x="12686" y="101"/>
                  <a:pt x="12672" y="116"/>
                  <a:pt x="12672" y="116"/>
                </a:cubicBezTo>
                <a:cubicBezTo>
                  <a:pt x="12658" y="130"/>
                  <a:pt x="12672" y="144"/>
                  <a:pt x="12672" y="144"/>
                </a:cubicBezTo>
                <a:cubicBezTo>
                  <a:pt x="12661" y="177"/>
                  <a:pt x="12651" y="193"/>
                  <a:pt x="12640" y="193"/>
                </a:cubicBezTo>
                <a:cubicBezTo>
                  <a:pt x="12636" y="193"/>
                  <a:pt x="12633" y="191"/>
                  <a:pt x="12629" y="187"/>
                </a:cubicBezTo>
                <a:lnTo>
                  <a:pt x="12615" y="173"/>
                </a:lnTo>
                <a:cubicBezTo>
                  <a:pt x="12600" y="173"/>
                  <a:pt x="12586" y="187"/>
                  <a:pt x="12571" y="216"/>
                </a:cubicBezTo>
                <a:lnTo>
                  <a:pt x="12543" y="216"/>
                </a:lnTo>
                <a:cubicBezTo>
                  <a:pt x="12543" y="231"/>
                  <a:pt x="12528" y="245"/>
                  <a:pt x="12528" y="259"/>
                </a:cubicBezTo>
                <a:lnTo>
                  <a:pt x="12528" y="288"/>
                </a:lnTo>
                <a:cubicBezTo>
                  <a:pt x="12514" y="302"/>
                  <a:pt x="12485" y="302"/>
                  <a:pt x="12471" y="302"/>
                </a:cubicBezTo>
                <a:cubicBezTo>
                  <a:pt x="12471" y="302"/>
                  <a:pt x="12471" y="259"/>
                  <a:pt x="12471" y="259"/>
                </a:cubicBezTo>
                <a:cubicBezTo>
                  <a:pt x="12471" y="245"/>
                  <a:pt x="12442" y="202"/>
                  <a:pt x="12413" y="187"/>
                </a:cubicBezTo>
                <a:lnTo>
                  <a:pt x="12399" y="187"/>
                </a:lnTo>
                <a:lnTo>
                  <a:pt x="12356" y="245"/>
                </a:lnTo>
                <a:cubicBezTo>
                  <a:pt x="12299" y="231"/>
                  <a:pt x="12198" y="231"/>
                  <a:pt x="12184" y="216"/>
                </a:cubicBezTo>
                <a:cubicBezTo>
                  <a:pt x="12169" y="216"/>
                  <a:pt x="12097" y="202"/>
                  <a:pt x="12069" y="173"/>
                </a:cubicBezTo>
                <a:cubicBezTo>
                  <a:pt x="12065" y="166"/>
                  <a:pt x="12061" y="164"/>
                  <a:pt x="12057" y="164"/>
                </a:cubicBezTo>
                <a:cubicBezTo>
                  <a:pt x="12042" y="164"/>
                  <a:pt x="12026" y="194"/>
                  <a:pt x="12026" y="216"/>
                </a:cubicBezTo>
                <a:cubicBezTo>
                  <a:pt x="12031" y="222"/>
                  <a:pt x="12037" y="226"/>
                  <a:pt x="12044" y="226"/>
                </a:cubicBezTo>
                <a:cubicBezTo>
                  <a:pt x="12054" y="226"/>
                  <a:pt x="12066" y="219"/>
                  <a:pt x="12083" y="202"/>
                </a:cubicBezTo>
                <a:lnTo>
                  <a:pt x="12097" y="245"/>
                </a:lnTo>
                <a:lnTo>
                  <a:pt x="12126" y="302"/>
                </a:lnTo>
                <a:cubicBezTo>
                  <a:pt x="12152" y="290"/>
                  <a:pt x="12223" y="243"/>
                  <a:pt x="12248" y="243"/>
                </a:cubicBezTo>
                <a:cubicBezTo>
                  <a:pt x="12251" y="243"/>
                  <a:pt x="12254" y="243"/>
                  <a:pt x="12255" y="245"/>
                </a:cubicBezTo>
                <a:cubicBezTo>
                  <a:pt x="12270" y="259"/>
                  <a:pt x="12313" y="274"/>
                  <a:pt x="12342" y="288"/>
                </a:cubicBezTo>
                <a:lnTo>
                  <a:pt x="12399" y="288"/>
                </a:lnTo>
                <a:cubicBezTo>
                  <a:pt x="12442" y="331"/>
                  <a:pt x="12413" y="374"/>
                  <a:pt x="12413" y="374"/>
                </a:cubicBezTo>
                <a:cubicBezTo>
                  <a:pt x="12403" y="374"/>
                  <a:pt x="12360" y="350"/>
                  <a:pt x="12333" y="350"/>
                </a:cubicBezTo>
                <a:cubicBezTo>
                  <a:pt x="12324" y="350"/>
                  <a:pt x="12316" y="353"/>
                  <a:pt x="12313" y="360"/>
                </a:cubicBezTo>
                <a:cubicBezTo>
                  <a:pt x="12299" y="374"/>
                  <a:pt x="12255" y="374"/>
                  <a:pt x="12255" y="374"/>
                </a:cubicBezTo>
                <a:cubicBezTo>
                  <a:pt x="12249" y="368"/>
                  <a:pt x="12241" y="365"/>
                  <a:pt x="12231" y="365"/>
                </a:cubicBezTo>
                <a:cubicBezTo>
                  <a:pt x="12217" y="365"/>
                  <a:pt x="12200" y="372"/>
                  <a:pt x="12184" y="389"/>
                </a:cubicBezTo>
                <a:lnTo>
                  <a:pt x="12140" y="345"/>
                </a:lnTo>
                <a:lnTo>
                  <a:pt x="12140" y="331"/>
                </a:lnTo>
                <a:cubicBezTo>
                  <a:pt x="12112" y="345"/>
                  <a:pt x="12083" y="389"/>
                  <a:pt x="12069" y="403"/>
                </a:cubicBezTo>
                <a:lnTo>
                  <a:pt x="12054" y="417"/>
                </a:lnTo>
                <a:lnTo>
                  <a:pt x="12054" y="432"/>
                </a:lnTo>
                <a:cubicBezTo>
                  <a:pt x="12051" y="429"/>
                  <a:pt x="12047" y="428"/>
                  <a:pt x="12043" y="428"/>
                </a:cubicBezTo>
                <a:cubicBezTo>
                  <a:pt x="12024" y="428"/>
                  <a:pt x="11994" y="446"/>
                  <a:pt x="11982" y="446"/>
                </a:cubicBezTo>
                <a:cubicBezTo>
                  <a:pt x="11968" y="460"/>
                  <a:pt x="11911" y="460"/>
                  <a:pt x="11911" y="489"/>
                </a:cubicBezTo>
                <a:cubicBezTo>
                  <a:pt x="11896" y="518"/>
                  <a:pt x="11867" y="532"/>
                  <a:pt x="11867" y="547"/>
                </a:cubicBezTo>
                <a:cubicBezTo>
                  <a:pt x="11866" y="548"/>
                  <a:pt x="11864" y="549"/>
                  <a:pt x="11861" y="549"/>
                </a:cubicBezTo>
                <a:cubicBezTo>
                  <a:pt x="11838" y="549"/>
                  <a:pt x="11783" y="502"/>
                  <a:pt x="11796" y="489"/>
                </a:cubicBezTo>
                <a:cubicBezTo>
                  <a:pt x="11810" y="460"/>
                  <a:pt x="11796" y="403"/>
                  <a:pt x="11781" y="374"/>
                </a:cubicBezTo>
                <a:cubicBezTo>
                  <a:pt x="11781" y="372"/>
                  <a:pt x="11781" y="371"/>
                  <a:pt x="11780" y="371"/>
                </a:cubicBezTo>
                <a:cubicBezTo>
                  <a:pt x="11774" y="371"/>
                  <a:pt x="11751" y="405"/>
                  <a:pt x="11738" y="417"/>
                </a:cubicBezTo>
                <a:cubicBezTo>
                  <a:pt x="11724" y="432"/>
                  <a:pt x="11709" y="446"/>
                  <a:pt x="11709" y="460"/>
                </a:cubicBezTo>
                <a:lnTo>
                  <a:pt x="11695" y="475"/>
                </a:lnTo>
                <a:lnTo>
                  <a:pt x="11681" y="504"/>
                </a:lnTo>
                <a:cubicBezTo>
                  <a:pt x="11681" y="525"/>
                  <a:pt x="11665" y="538"/>
                  <a:pt x="11646" y="538"/>
                </a:cubicBezTo>
                <a:cubicBezTo>
                  <a:pt x="11639" y="538"/>
                  <a:pt x="11631" y="536"/>
                  <a:pt x="11623" y="532"/>
                </a:cubicBezTo>
                <a:lnTo>
                  <a:pt x="11609" y="518"/>
                </a:lnTo>
                <a:lnTo>
                  <a:pt x="11595" y="504"/>
                </a:lnTo>
                <a:cubicBezTo>
                  <a:pt x="11566" y="489"/>
                  <a:pt x="11566" y="446"/>
                  <a:pt x="11580" y="417"/>
                </a:cubicBezTo>
                <a:lnTo>
                  <a:pt x="11595" y="403"/>
                </a:lnTo>
                <a:cubicBezTo>
                  <a:pt x="11595" y="403"/>
                  <a:pt x="11623" y="417"/>
                  <a:pt x="11623" y="417"/>
                </a:cubicBezTo>
                <a:lnTo>
                  <a:pt x="11638" y="417"/>
                </a:lnTo>
                <a:cubicBezTo>
                  <a:pt x="11652" y="389"/>
                  <a:pt x="11595" y="374"/>
                  <a:pt x="11580" y="374"/>
                </a:cubicBezTo>
                <a:cubicBezTo>
                  <a:pt x="11566" y="374"/>
                  <a:pt x="11508" y="360"/>
                  <a:pt x="11494" y="345"/>
                </a:cubicBezTo>
                <a:cubicBezTo>
                  <a:pt x="11493" y="344"/>
                  <a:pt x="11491" y="344"/>
                  <a:pt x="11489" y="344"/>
                </a:cubicBezTo>
                <a:cubicBezTo>
                  <a:pt x="11474" y="344"/>
                  <a:pt x="11442" y="390"/>
                  <a:pt x="11427" y="390"/>
                </a:cubicBezTo>
                <a:cubicBezTo>
                  <a:pt x="11425" y="390"/>
                  <a:pt x="11423" y="390"/>
                  <a:pt x="11422" y="389"/>
                </a:cubicBezTo>
                <a:cubicBezTo>
                  <a:pt x="11393" y="374"/>
                  <a:pt x="11365" y="302"/>
                  <a:pt x="11365" y="274"/>
                </a:cubicBezTo>
                <a:cubicBezTo>
                  <a:pt x="11365" y="269"/>
                  <a:pt x="11363" y="267"/>
                  <a:pt x="11361" y="267"/>
                </a:cubicBezTo>
                <a:cubicBezTo>
                  <a:pt x="11347" y="267"/>
                  <a:pt x="11305" y="321"/>
                  <a:pt x="11293" y="345"/>
                </a:cubicBezTo>
                <a:cubicBezTo>
                  <a:pt x="11286" y="360"/>
                  <a:pt x="11271" y="363"/>
                  <a:pt x="11257" y="363"/>
                </a:cubicBezTo>
                <a:cubicBezTo>
                  <a:pt x="11243" y="363"/>
                  <a:pt x="11228" y="360"/>
                  <a:pt x="11221" y="360"/>
                </a:cubicBezTo>
                <a:cubicBezTo>
                  <a:pt x="11207" y="360"/>
                  <a:pt x="11149" y="374"/>
                  <a:pt x="11149" y="389"/>
                </a:cubicBezTo>
                <a:cubicBezTo>
                  <a:pt x="11147" y="393"/>
                  <a:pt x="11145" y="394"/>
                  <a:pt x="11143" y="394"/>
                </a:cubicBezTo>
                <a:cubicBezTo>
                  <a:pt x="11131" y="394"/>
                  <a:pt x="11122" y="329"/>
                  <a:pt x="11135" y="317"/>
                </a:cubicBezTo>
                <a:cubicBezTo>
                  <a:pt x="11135" y="288"/>
                  <a:pt x="11135" y="245"/>
                  <a:pt x="11135" y="231"/>
                </a:cubicBezTo>
                <a:cubicBezTo>
                  <a:pt x="11135" y="231"/>
                  <a:pt x="11106" y="231"/>
                  <a:pt x="11106" y="245"/>
                </a:cubicBezTo>
                <a:cubicBezTo>
                  <a:pt x="11106" y="245"/>
                  <a:pt x="11092" y="302"/>
                  <a:pt x="11077" y="374"/>
                </a:cubicBezTo>
                <a:lnTo>
                  <a:pt x="11005" y="374"/>
                </a:lnTo>
                <a:cubicBezTo>
                  <a:pt x="10962" y="374"/>
                  <a:pt x="10919" y="331"/>
                  <a:pt x="10934" y="302"/>
                </a:cubicBezTo>
                <a:cubicBezTo>
                  <a:pt x="10947" y="283"/>
                  <a:pt x="10960" y="275"/>
                  <a:pt x="10971" y="275"/>
                </a:cubicBezTo>
                <a:cubicBezTo>
                  <a:pt x="10985" y="275"/>
                  <a:pt x="10998" y="287"/>
                  <a:pt x="11005" y="302"/>
                </a:cubicBezTo>
                <a:lnTo>
                  <a:pt x="11020" y="302"/>
                </a:lnTo>
                <a:cubicBezTo>
                  <a:pt x="11020" y="288"/>
                  <a:pt x="11020" y="259"/>
                  <a:pt x="11020" y="259"/>
                </a:cubicBezTo>
                <a:lnTo>
                  <a:pt x="11005" y="245"/>
                </a:lnTo>
                <a:cubicBezTo>
                  <a:pt x="10991" y="245"/>
                  <a:pt x="11005" y="216"/>
                  <a:pt x="11020" y="216"/>
                </a:cubicBezTo>
                <a:cubicBezTo>
                  <a:pt x="11020" y="202"/>
                  <a:pt x="11005" y="144"/>
                  <a:pt x="11005" y="130"/>
                </a:cubicBezTo>
                <a:cubicBezTo>
                  <a:pt x="11001" y="121"/>
                  <a:pt x="10991" y="118"/>
                  <a:pt x="10979" y="118"/>
                </a:cubicBezTo>
                <a:cubicBezTo>
                  <a:pt x="10951" y="118"/>
                  <a:pt x="10910" y="134"/>
                  <a:pt x="10891" y="144"/>
                </a:cubicBezTo>
                <a:cubicBezTo>
                  <a:pt x="10876" y="152"/>
                  <a:pt x="10869" y="155"/>
                  <a:pt x="10865" y="155"/>
                </a:cubicBezTo>
                <a:cubicBezTo>
                  <a:pt x="10862" y="155"/>
                  <a:pt x="10862" y="152"/>
                  <a:pt x="10862" y="144"/>
                </a:cubicBezTo>
                <a:cubicBezTo>
                  <a:pt x="10862" y="144"/>
                  <a:pt x="10833" y="130"/>
                  <a:pt x="10819" y="130"/>
                </a:cubicBezTo>
                <a:cubicBezTo>
                  <a:pt x="10804" y="130"/>
                  <a:pt x="10804" y="144"/>
                  <a:pt x="10819" y="173"/>
                </a:cubicBezTo>
                <a:lnTo>
                  <a:pt x="10819" y="187"/>
                </a:lnTo>
                <a:lnTo>
                  <a:pt x="10819" y="202"/>
                </a:lnTo>
                <a:cubicBezTo>
                  <a:pt x="10819" y="213"/>
                  <a:pt x="10804" y="217"/>
                  <a:pt x="10785" y="217"/>
                </a:cubicBezTo>
                <a:cubicBezTo>
                  <a:pt x="10754" y="217"/>
                  <a:pt x="10713" y="205"/>
                  <a:pt x="10704" y="187"/>
                </a:cubicBezTo>
                <a:cubicBezTo>
                  <a:pt x="10704" y="159"/>
                  <a:pt x="10661" y="130"/>
                  <a:pt x="10632" y="130"/>
                </a:cubicBezTo>
                <a:cubicBezTo>
                  <a:pt x="10618" y="130"/>
                  <a:pt x="10661" y="231"/>
                  <a:pt x="10646" y="259"/>
                </a:cubicBezTo>
                <a:cubicBezTo>
                  <a:pt x="10646" y="302"/>
                  <a:pt x="10603" y="345"/>
                  <a:pt x="10603" y="360"/>
                </a:cubicBezTo>
                <a:cubicBezTo>
                  <a:pt x="10589" y="360"/>
                  <a:pt x="10560" y="345"/>
                  <a:pt x="10546" y="331"/>
                </a:cubicBezTo>
                <a:cubicBezTo>
                  <a:pt x="10543" y="328"/>
                  <a:pt x="10540" y="327"/>
                  <a:pt x="10538" y="327"/>
                </a:cubicBezTo>
                <a:cubicBezTo>
                  <a:pt x="10526" y="327"/>
                  <a:pt x="10517" y="348"/>
                  <a:pt x="10517" y="360"/>
                </a:cubicBezTo>
                <a:cubicBezTo>
                  <a:pt x="10517" y="360"/>
                  <a:pt x="10488" y="345"/>
                  <a:pt x="10474" y="317"/>
                </a:cubicBezTo>
                <a:lnTo>
                  <a:pt x="10445" y="288"/>
                </a:lnTo>
                <a:cubicBezTo>
                  <a:pt x="10445" y="288"/>
                  <a:pt x="10416" y="331"/>
                  <a:pt x="10416" y="345"/>
                </a:cubicBezTo>
                <a:cubicBezTo>
                  <a:pt x="10416" y="360"/>
                  <a:pt x="10460" y="389"/>
                  <a:pt x="10460" y="417"/>
                </a:cubicBezTo>
                <a:cubicBezTo>
                  <a:pt x="10474" y="432"/>
                  <a:pt x="10445" y="475"/>
                  <a:pt x="10431" y="475"/>
                </a:cubicBezTo>
                <a:cubicBezTo>
                  <a:pt x="10416" y="489"/>
                  <a:pt x="10460" y="547"/>
                  <a:pt x="10474" y="547"/>
                </a:cubicBezTo>
                <a:cubicBezTo>
                  <a:pt x="10488" y="561"/>
                  <a:pt x="10517" y="561"/>
                  <a:pt x="10531" y="561"/>
                </a:cubicBezTo>
                <a:cubicBezTo>
                  <a:pt x="10546" y="561"/>
                  <a:pt x="10503" y="633"/>
                  <a:pt x="10488" y="662"/>
                </a:cubicBezTo>
                <a:cubicBezTo>
                  <a:pt x="10485" y="668"/>
                  <a:pt x="10482" y="670"/>
                  <a:pt x="10479" y="670"/>
                </a:cubicBezTo>
                <a:cubicBezTo>
                  <a:pt x="10468" y="670"/>
                  <a:pt x="10460" y="629"/>
                  <a:pt x="10460" y="561"/>
                </a:cubicBezTo>
                <a:lnTo>
                  <a:pt x="10388" y="547"/>
                </a:lnTo>
                <a:cubicBezTo>
                  <a:pt x="10388" y="547"/>
                  <a:pt x="10388" y="518"/>
                  <a:pt x="10388" y="504"/>
                </a:cubicBezTo>
                <a:lnTo>
                  <a:pt x="10416" y="460"/>
                </a:lnTo>
                <a:cubicBezTo>
                  <a:pt x="10388" y="446"/>
                  <a:pt x="10359" y="417"/>
                  <a:pt x="10345" y="403"/>
                </a:cubicBezTo>
                <a:cubicBezTo>
                  <a:pt x="10345" y="389"/>
                  <a:pt x="10359" y="345"/>
                  <a:pt x="10345" y="345"/>
                </a:cubicBezTo>
                <a:cubicBezTo>
                  <a:pt x="10330" y="345"/>
                  <a:pt x="10301" y="360"/>
                  <a:pt x="10273" y="360"/>
                </a:cubicBezTo>
                <a:lnTo>
                  <a:pt x="10244" y="374"/>
                </a:lnTo>
                <a:lnTo>
                  <a:pt x="10215" y="374"/>
                </a:lnTo>
                <a:cubicBezTo>
                  <a:pt x="10187" y="403"/>
                  <a:pt x="10215" y="460"/>
                  <a:pt x="10230" y="475"/>
                </a:cubicBezTo>
                <a:cubicBezTo>
                  <a:pt x="10244" y="489"/>
                  <a:pt x="10230" y="532"/>
                  <a:pt x="10215" y="532"/>
                </a:cubicBezTo>
                <a:cubicBezTo>
                  <a:pt x="10215" y="536"/>
                  <a:pt x="10214" y="538"/>
                  <a:pt x="10212" y="538"/>
                </a:cubicBezTo>
                <a:cubicBezTo>
                  <a:pt x="10207" y="538"/>
                  <a:pt x="10197" y="528"/>
                  <a:pt x="10187" y="518"/>
                </a:cubicBezTo>
                <a:cubicBezTo>
                  <a:pt x="10187" y="514"/>
                  <a:pt x="10185" y="512"/>
                  <a:pt x="10183" y="512"/>
                </a:cubicBezTo>
                <a:cubicBezTo>
                  <a:pt x="10178" y="512"/>
                  <a:pt x="10168" y="522"/>
                  <a:pt x="10158" y="532"/>
                </a:cubicBezTo>
                <a:lnTo>
                  <a:pt x="10158" y="475"/>
                </a:lnTo>
                <a:lnTo>
                  <a:pt x="10143" y="460"/>
                </a:lnTo>
                <a:cubicBezTo>
                  <a:pt x="10141" y="458"/>
                  <a:pt x="10137" y="456"/>
                  <a:pt x="10133" y="456"/>
                </a:cubicBezTo>
                <a:cubicBezTo>
                  <a:pt x="10119" y="456"/>
                  <a:pt x="10100" y="475"/>
                  <a:pt x="10100" y="475"/>
                </a:cubicBezTo>
                <a:cubicBezTo>
                  <a:pt x="10096" y="479"/>
                  <a:pt x="10091" y="481"/>
                  <a:pt x="10085" y="481"/>
                </a:cubicBezTo>
                <a:cubicBezTo>
                  <a:pt x="10072" y="481"/>
                  <a:pt x="10057" y="471"/>
                  <a:pt x="10057" y="460"/>
                </a:cubicBezTo>
                <a:cubicBezTo>
                  <a:pt x="10043" y="446"/>
                  <a:pt x="10072" y="403"/>
                  <a:pt x="10057" y="389"/>
                </a:cubicBezTo>
                <a:cubicBezTo>
                  <a:pt x="10043" y="389"/>
                  <a:pt x="9971" y="360"/>
                  <a:pt x="9971" y="331"/>
                </a:cubicBezTo>
                <a:cubicBezTo>
                  <a:pt x="9957" y="302"/>
                  <a:pt x="9914" y="245"/>
                  <a:pt x="9899" y="216"/>
                </a:cubicBezTo>
                <a:cubicBezTo>
                  <a:pt x="9894" y="206"/>
                  <a:pt x="9887" y="201"/>
                  <a:pt x="9879" y="201"/>
                </a:cubicBezTo>
                <a:cubicBezTo>
                  <a:pt x="9864" y="201"/>
                  <a:pt x="9846" y="217"/>
                  <a:pt x="9827" y="245"/>
                </a:cubicBezTo>
                <a:lnTo>
                  <a:pt x="9813" y="202"/>
                </a:lnTo>
                <a:lnTo>
                  <a:pt x="9799" y="130"/>
                </a:lnTo>
                <a:cubicBezTo>
                  <a:pt x="9770" y="144"/>
                  <a:pt x="9756" y="202"/>
                  <a:pt x="9784" y="231"/>
                </a:cubicBezTo>
                <a:lnTo>
                  <a:pt x="9784" y="259"/>
                </a:lnTo>
                <a:cubicBezTo>
                  <a:pt x="9784" y="311"/>
                  <a:pt x="9799" y="318"/>
                  <a:pt x="9818" y="318"/>
                </a:cubicBezTo>
                <a:cubicBezTo>
                  <a:pt x="9825" y="318"/>
                  <a:pt x="9834" y="317"/>
                  <a:pt x="9842" y="317"/>
                </a:cubicBezTo>
                <a:cubicBezTo>
                  <a:pt x="9843" y="316"/>
                  <a:pt x="9844" y="315"/>
                  <a:pt x="9845" y="315"/>
                </a:cubicBezTo>
                <a:lnTo>
                  <a:pt x="9845" y="315"/>
                </a:lnTo>
                <a:cubicBezTo>
                  <a:pt x="9856" y="315"/>
                  <a:pt x="9855" y="389"/>
                  <a:pt x="9842" y="389"/>
                </a:cubicBezTo>
                <a:cubicBezTo>
                  <a:pt x="9840" y="390"/>
                  <a:pt x="9837" y="390"/>
                  <a:pt x="9835" y="390"/>
                </a:cubicBezTo>
                <a:cubicBezTo>
                  <a:pt x="9805" y="390"/>
                  <a:pt x="9756" y="315"/>
                  <a:pt x="9756" y="288"/>
                </a:cubicBezTo>
                <a:cubicBezTo>
                  <a:pt x="9746" y="261"/>
                  <a:pt x="9720" y="251"/>
                  <a:pt x="9698" y="251"/>
                </a:cubicBezTo>
                <a:cubicBezTo>
                  <a:pt x="9686" y="251"/>
                  <a:pt x="9675" y="254"/>
                  <a:pt x="9669" y="259"/>
                </a:cubicBezTo>
                <a:lnTo>
                  <a:pt x="9612" y="259"/>
                </a:lnTo>
                <a:cubicBezTo>
                  <a:pt x="9612" y="259"/>
                  <a:pt x="9597" y="274"/>
                  <a:pt x="9612" y="302"/>
                </a:cubicBezTo>
                <a:lnTo>
                  <a:pt x="9612" y="317"/>
                </a:lnTo>
                <a:cubicBezTo>
                  <a:pt x="9626" y="345"/>
                  <a:pt x="9626" y="360"/>
                  <a:pt x="9612" y="374"/>
                </a:cubicBezTo>
                <a:cubicBezTo>
                  <a:pt x="9597" y="389"/>
                  <a:pt x="9569" y="389"/>
                  <a:pt x="9554" y="403"/>
                </a:cubicBezTo>
                <a:lnTo>
                  <a:pt x="9554" y="417"/>
                </a:lnTo>
                <a:cubicBezTo>
                  <a:pt x="9550" y="426"/>
                  <a:pt x="9547" y="429"/>
                  <a:pt x="9545" y="429"/>
                </a:cubicBezTo>
                <a:cubicBezTo>
                  <a:pt x="9540" y="429"/>
                  <a:pt x="9540" y="409"/>
                  <a:pt x="9540" y="389"/>
                </a:cubicBezTo>
                <a:cubicBezTo>
                  <a:pt x="9526" y="374"/>
                  <a:pt x="9540" y="345"/>
                  <a:pt x="9540" y="317"/>
                </a:cubicBezTo>
                <a:lnTo>
                  <a:pt x="9554" y="288"/>
                </a:lnTo>
                <a:lnTo>
                  <a:pt x="9554" y="274"/>
                </a:lnTo>
                <a:cubicBezTo>
                  <a:pt x="9554" y="274"/>
                  <a:pt x="9511" y="259"/>
                  <a:pt x="9511" y="259"/>
                </a:cubicBezTo>
                <a:cubicBezTo>
                  <a:pt x="9497" y="259"/>
                  <a:pt x="9497" y="317"/>
                  <a:pt x="9483" y="317"/>
                </a:cubicBezTo>
                <a:cubicBezTo>
                  <a:pt x="9468" y="331"/>
                  <a:pt x="9454" y="331"/>
                  <a:pt x="9454" y="331"/>
                </a:cubicBezTo>
                <a:cubicBezTo>
                  <a:pt x="9439" y="331"/>
                  <a:pt x="9411" y="403"/>
                  <a:pt x="9396" y="417"/>
                </a:cubicBezTo>
                <a:cubicBezTo>
                  <a:pt x="9368" y="417"/>
                  <a:pt x="9368" y="302"/>
                  <a:pt x="9382" y="288"/>
                </a:cubicBezTo>
                <a:cubicBezTo>
                  <a:pt x="9411" y="274"/>
                  <a:pt x="9425" y="231"/>
                  <a:pt x="9425" y="216"/>
                </a:cubicBezTo>
                <a:cubicBezTo>
                  <a:pt x="9425" y="202"/>
                  <a:pt x="9454" y="173"/>
                  <a:pt x="9468" y="159"/>
                </a:cubicBezTo>
                <a:cubicBezTo>
                  <a:pt x="9468" y="144"/>
                  <a:pt x="9425" y="116"/>
                  <a:pt x="9353" y="116"/>
                </a:cubicBezTo>
                <a:lnTo>
                  <a:pt x="9310" y="187"/>
                </a:lnTo>
                <a:lnTo>
                  <a:pt x="9296" y="202"/>
                </a:lnTo>
                <a:cubicBezTo>
                  <a:pt x="9253" y="216"/>
                  <a:pt x="9195" y="245"/>
                  <a:pt x="9195" y="259"/>
                </a:cubicBezTo>
                <a:cubicBezTo>
                  <a:pt x="9210" y="274"/>
                  <a:pt x="9253" y="288"/>
                  <a:pt x="9281" y="302"/>
                </a:cubicBezTo>
                <a:cubicBezTo>
                  <a:pt x="9296" y="302"/>
                  <a:pt x="9324" y="360"/>
                  <a:pt x="9324" y="389"/>
                </a:cubicBezTo>
                <a:cubicBezTo>
                  <a:pt x="9324" y="405"/>
                  <a:pt x="9295" y="412"/>
                  <a:pt x="9265" y="412"/>
                </a:cubicBezTo>
                <a:cubicBezTo>
                  <a:pt x="9243" y="412"/>
                  <a:pt x="9221" y="409"/>
                  <a:pt x="9210" y="403"/>
                </a:cubicBezTo>
                <a:cubicBezTo>
                  <a:pt x="9181" y="403"/>
                  <a:pt x="9166" y="345"/>
                  <a:pt x="9181" y="331"/>
                </a:cubicBezTo>
                <a:cubicBezTo>
                  <a:pt x="9181" y="317"/>
                  <a:pt x="9166" y="317"/>
                  <a:pt x="9152" y="317"/>
                </a:cubicBezTo>
                <a:cubicBezTo>
                  <a:pt x="9149" y="314"/>
                  <a:pt x="9147" y="313"/>
                  <a:pt x="9145" y="313"/>
                </a:cubicBezTo>
                <a:cubicBezTo>
                  <a:pt x="9138" y="313"/>
                  <a:pt x="9138" y="334"/>
                  <a:pt x="9138" y="345"/>
                </a:cubicBezTo>
                <a:lnTo>
                  <a:pt x="9138" y="360"/>
                </a:lnTo>
                <a:lnTo>
                  <a:pt x="9123" y="432"/>
                </a:lnTo>
                <a:cubicBezTo>
                  <a:pt x="9080" y="432"/>
                  <a:pt x="8994" y="389"/>
                  <a:pt x="8965" y="389"/>
                </a:cubicBezTo>
                <a:cubicBezTo>
                  <a:pt x="8937" y="374"/>
                  <a:pt x="8908" y="360"/>
                  <a:pt x="8908" y="345"/>
                </a:cubicBezTo>
                <a:cubicBezTo>
                  <a:pt x="8908" y="331"/>
                  <a:pt x="8965" y="302"/>
                  <a:pt x="8980" y="302"/>
                </a:cubicBezTo>
                <a:cubicBezTo>
                  <a:pt x="9003" y="302"/>
                  <a:pt x="9053" y="284"/>
                  <a:pt x="9087" y="284"/>
                </a:cubicBezTo>
                <a:cubicBezTo>
                  <a:pt x="9096" y="284"/>
                  <a:pt x="9103" y="285"/>
                  <a:pt x="9109" y="288"/>
                </a:cubicBezTo>
                <a:cubicBezTo>
                  <a:pt x="9113" y="292"/>
                  <a:pt x="9119" y="294"/>
                  <a:pt x="9124" y="294"/>
                </a:cubicBezTo>
                <a:cubicBezTo>
                  <a:pt x="9138" y="294"/>
                  <a:pt x="9152" y="284"/>
                  <a:pt x="9152" y="274"/>
                </a:cubicBezTo>
                <a:lnTo>
                  <a:pt x="9152" y="259"/>
                </a:lnTo>
                <a:cubicBezTo>
                  <a:pt x="9143" y="242"/>
                  <a:pt x="9134" y="229"/>
                  <a:pt x="9122" y="229"/>
                </a:cubicBezTo>
                <a:cubicBezTo>
                  <a:pt x="9114" y="229"/>
                  <a:pt x="9106" y="234"/>
                  <a:pt x="9095" y="245"/>
                </a:cubicBezTo>
                <a:cubicBezTo>
                  <a:pt x="9095" y="252"/>
                  <a:pt x="9084" y="256"/>
                  <a:pt x="9071" y="256"/>
                </a:cubicBezTo>
                <a:cubicBezTo>
                  <a:pt x="9059" y="256"/>
                  <a:pt x="9044" y="252"/>
                  <a:pt x="9037" y="245"/>
                </a:cubicBezTo>
                <a:lnTo>
                  <a:pt x="8994" y="202"/>
                </a:lnTo>
                <a:cubicBezTo>
                  <a:pt x="8937" y="202"/>
                  <a:pt x="8850" y="216"/>
                  <a:pt x="8850" y="245"/>
                </a:cubicBezTo>
                <a:cubicBezTo>
                  <a:pt x="8850" y="255"/>
                  <a:pt x="8843" y="265"/>
                  <a:pt x="8839" y="265"/>
                </a:cubicBezTo>
                <a:cubicBezTo>
                  <a:pt x="8837" y="265"/>
                  <a:pt x="8836" y="263"/>
                  <a:pt x="8836" y="259"/>
                </a:cubicBezTo>
                <a:lnTo>
                  <a:pt x="8822" y="245"/>
                </a:lnTo>
                <a:cubicBezTo>
                  <a:pt x="8822" y="231"/>
                  <a:pt x="8764" y="216"/>
                  <a:pt x="8750" y="216"/>
                </a:cubicBezTo>
                <a:cubicBezTo>
                  <a:pt x="8750" y="221"/>
                  <a:pt x="8748" y="223"/>
                  <a:pt x="8746" y="223"/>
                </a:cubicBezTo>
                <a:cubicBezTo>
                  <a:pt x="8740" y="223"/>
                  <a:pt x="8731" y="216"/>
                  <a:pt x="8721" y="216"/>
                </a:cubicBezTo>
                <a:lnTo>
                  <a:pt x="8692" y="231"/>
                </a:lnTo>
                <a:cubicBezTo>
                  <a:pt x="8707" y="245"/>
                  <a:pt x="8721" y="274"/>
                  <a:pt x="8721" y="302"/>
                </a:cubicBezTo>
                <a:lnTo>
                  <a:pt x="8764" y="302"/>
                </a:lnTo>
                <a:cubicBezTo>
                  <a:pt x="8764" y="310"/>
                  <a:pt x="8761" y="313"/>
                  <a:pt x="8753" y="313"/>
                </a:cubicBezTo>
                <a:cubicBezTo>
                  <a:pt x="8746" y="313"/>
                  <a:pt x="8735" y="310"/>
                  <a:pt x="8721" y="302"/>
                </a:cubicBezTo>
                <a:lnTo>
                  <a:pt x="8721" y="302"/>
                </a:lnTo>
                <a:cubicBezTo>
                  <a:pt x="8750" y="360"/>
                  <a:pt x="8764" y="417"/>
                  <a:pt x="8735" y="417"/>
                </a:cubicBezTo>
                <a:cubicBezTo>
                  <a:pt x="8728" y="421"/>
                  <a:pt x="8721" y="423"/>
                  <a:pt x="8714" y="423"/>
                </a:cubicBezTo>
                <a:cubicBezTo>
                  <a:pt x="8694" y="423"/>
                  <a:pt x="8678" y="407"/>
                  <a:pt x="8678" y="374"/>
                </a:cubicBezTo>
                <a:lnTo>
                  <a:pt x="8678" y="360"/>
                </a:lnTo>
                <a:cubicBezTo>
                  <a:pt x="8678" y="345"/>
                  <a:pt x="8678" y="317"/>
                  <a:pt x="8692" y="317"/>
                </a:cubicBezTo>
                <a:lnTo>
                  <a:pt x="8707" y="302"/>
                </a:lnTo>
                <a:cubicBezTo>
                  <a:pt x="8692" y="302"/>
                  <a:pt x="8664" y="288"/>
                  <a:pt x="8649" y="288"/>
                </a:cubicBezTo>
                <a:lnTo>
                  <a:pt x="8635" y="274"/>
                </a:lnTo>
                <a:lnTo>
                  <a:pt x="8620" y="259"/>
                </a:lnTo>
                <a:cubicBezTo>
                  <a:pt x="8635" y="231"/>
                  <a:pt x="8620" y="216"/>
                  <a:pt x="8592" y="202"/>
                </a:cubicBezTo>
                <a:lnTo>
                  <a:pt x="8577" y="259"/>
                </a:lnTo>
                <a:lnTo>
                  <a:pt x="8577" y="274"/>
                </a:lnTo>
                <a:cubicBezTo>
                  <a:pt x="8577" y="288"/>
                  <a:pt x="8606" y="331"/>
                  <a:pt x="8620" y="345"/>
                </a:cubicBezTo>
                <a:cubicBezTo>
                  <a:pt x="8620" y="359"/>
                  <a:pt x="8620" y="419"/>
                  <a:pt x="8610" y="419"/>
                </a:cubicBezTo>
                <a:cubicBezTo>
                  <a:pt x="8609" y="419"/>
                  <a:pt x="8607" y="419"/>
                  <a:pt x="8606" y="417"/>
                </a:cubicBezTo>
                <a:cubicBezTo>
                  <a:pt x="8599" y="410"/>
                  <a:pt x="8585" y="410"/>
                  <a:pt x="8570" y="410"/>
                </a:cubicBezTo>
                <a:cubicBezTo>
                  <a:pt x="8556" y="410"/>
                  <a:pt x="8541" y="410"/>
                  <a:pt x="8534" y="403"/>
                </a:cubicBezTo>
                <a:cubicBezTo>
                  <a:pt x="8534" y="389"/>
                  <a:pt x="8506" y="389"/>
                  <a:pt x="8477" y="389"/>
                </a:cubicBezTo>
                <a:lnTo>
                  <a:pt x="8462" y="403"/>
                </a:lnTo>
                <a:cubicBezTo>
                  <a:pt x="8462" y="403"/>
                  <a:pt x="8448" y="389"/>
                  <a:pt x="8448" y="389"/>
                </a:cubicBezTo>
                <a:lnTo>
                  <a:pt x="8434" y="331"/>
                </a:lnTo>
                <a:cubicBezTo>
                  <a:pt x="8405" y="288"/>
                  <a:pt x="8405" y="202"/>
                  <a:pt x="8419" y="187"/>
                </a:cubicBezTo>
                <a:cubicBezTo>
                  <a:pt x="8419" y="159"/>
                  <a:pt x="8405" y="159"/>
                  <a:pt x="8362" y="159"/>
                </a:cubicBezTo>
                <a:lnTo>
                  <a:pt x="8362" y="173"/>
                </a:lnTo>
                <a:lnTo>
                  <a:pt x="8348" y="202"/>
                </a:lnTo>
                <a:cubicBezTo>
                  <a:pt x="8337" y="212"/>
                  <a:pt x="8277" y="222"/>
                  <a:pt x="8232" y="222"/>
                </a:cubicBezTo>
                <a:cubicBezTo>
                  <a:pt x="8214" y="222"/>
                  <a:pt x="8198" y="220"/>
                  <a:pt x="8189" y="216"/>
                </a:cubicBezTo>
                <a:cubicBezTo>
                  <a:pt x="8146" y="202"/>
                  <a:pt x="8103" y="187"/>
                  <a:pt x="8103" y="173"/>
                </a:cubicBezTo>
                <a:lnTo>
                  <a:pt x="8103" y="116"/>
                </a:lnTo>
                <a:cubicBezTo>
                  <a:pt x="8075" y="130"/>
                  <a:pt x="8017" y="130"/>
                  <a:pt x="8017" y="144"/>
                </a:cubicBezTo>
                <a:cubicBezTo>
                  <a:pt x="8005" y="144"/>
                  <a:pt x="7929" y="113"/>
                  <a:pt x="7890" y="113"/>
                </a:cubicBezTo>
                <a:cubicBezTo>
                  <a:pt x="7883" y="113"/>
                  <a:pt x="7878" y="114"/>
                  <a:pt x="7873" y="116"/>
                </a:cubicBezTo>
                <a:cubicBezTo>
                  <a:pt x="7845" y="144"/>
                  <a:pt x="7830" y="216"/>
                  <a:pt x="7845" y="245"/>
                </a:cubicBezTo>
                <a:cubicBezTo>
                  <a:pt x="7845" y="259"/>
                  <a:pt x="7802" y="288"/>
                  <a:pt x="7787" y="288"/>
                </a:cubicBezTo>
                <a:cubicBezTo>
                  <a:pt x="7773" y="288"/>
                  <a:pt x="7787" y="317"/>
                  <a:pt x="7816" y="331"/>
                </a:cubicBezTo>
                <a:lnTo>
                  <a:pt x="7845" y="360"/>
                </a:lnTo>
                <a:cubicBezTo>
                  <a:pt x="7859" y="360"/>
                  <a:pt x="7873" y="403"/>
                  <a:pt x="7873" y="417"/>
                </a:cubicBezTo>
                <a:cubicBezTo>
                  <a:pt x="7867" y="429"/>
                  <a:pt x="7861" y="434"/>
                  <a:pt x="7854" y="434"/>
                </a:cubicBezTo>
                <a:cubicBezTo>
                  <a:pt x="7844" y="434"/>
                  <a:pt x="7833" y="426"/>
                  <a:pt x="7816" y="417"/>
                </a:cubicBezTo>
                <a:lnTo>
                  <a:pt x="7816" y="403"/>
                </a:lnTo>
                <a:cubicBezTo>
                  <a:pt x="7787" y="403"/>
                  <a:pt x="7773" y="417"/>
                  <a:pt x="7787" y="432"/>
                </a:cubicBezTo>
                <a:lnTo>
                  <a:pt x="7802" y="446"/>
                </a:lnTo>
                <a:lnTo>
                  <a:pt x="7802" y="460"/>
                </a:lnTo>
                <a:cubicBezTo>
                  <a:pt x="7802" y="475"/>
                  <a:pt x="7787" y="489"/>
                  <a:pt x="7773" y="489"/>
                </a:cubicBezTo>
                <a:lnTo>
                  <a:pt x="7758" y="489"/>
                </a:lnTo>
                <a:lnTo>
                  <a:pt x="7744" y="475"/>
                </a:lnTo>
                <a:cubicBezTo>
                  <a:pt x="7730" y="460"/>
                  <a:pt x="7687" y="446"/>
                  <a:pt x="7658" y="432"/>
                </a:cubicBezTo>
                <a:lnTo>
                  <a:pt x="7644" y="374"/>
                </a:lnTo>
                <a:cubicBezTo>
                  <a:pt x="7644" y="331"/>
                  <a:pt x="7672" y="331"/>
                  <a:pt x="7672" y="302"/>
                </a:cubicBezTo>
                <a:lnTo>
                  <a:pt x="7672" y="288"/>
                </a:lnTo>
                <a:cubicBezTo>
                  <a:pt x="7672" y="274"/>
                  <a:pt x="7672" y="259"/>
                  <a:pt x="7644" y="259"/>
                </a:cubicBezTo>
                <a:lnTo>
                  <a:pt x="7644" y="274"/>
                </a:lnTo>
                <a:lnTo>
                  <a:pt x="7629" y="274"/>
                </a:lnTo>
                <a:cubicBezTo>
                  <a:pt x="7626" y="280"/>
                  <a:pt x="7619" y="282"/>
                  <a:pt x="7609" y="282"/>
                </a:cubicBezTo>
                <a:cubicBezTo>
                  <a:pt x="7587" y="282"/>
                  <a:pt x="7554" y="271"/>
                  <a:pt x="7526" y="271"/>
                </a:cubicBezTo>
                <a:cubicBezTo>
                  <a:pt x="7509" y="271"/>
                  <a:pt x="7494" y="275"/>
                  <a:pt x="7485" y="288"/>
                </a:cubicBezTo>
                <a:cubicBezTo>
                  <a:pt x="7473" y="327"/>
                  <a:pt x="7506" y="376"/>
                  <a:pt x="7533" y="376"/>
                </a:cubicBezTo>
                <a:cubicBezTo>
                  <a:pt x="7537" y="376"/>
                  <a:pt x="7540" y="376"/>
                  <a:pt x="7543" y="374"/>
                </a:cubicBezTo>
                <a:cubicBezTo>
                  <a:pt x="7553" y="364"/>
                  <a:pt x="7570" y="354"/>
                  <a:pt x="7580" y="354"/>
                </a:cubicBezTo>
                <a:cubicBezTo>
                  <a:pt x="7584" y="354"/>
                  <a:pt x="7586" y="356"/>
                  <a:pt x="7586" y="360"/>
                </a:cubicBezTo>
                <a:lnTo>
                  <a:pt x="7586" y="374"/>
                </a:lnTo>
                <a:cubicBezTo>
                  <a:pt x="7600" y="403"/>
                  <a:pt x="7644" y="432"/>
                  <a:pt x="7600" y="460"/>
                </a:cubicBezTo>
                <a:lnTo>
                  <a:pt x="7586" y="475"/>
                </a:lnTo>
                <a:cubicBezTo>
                  <a:pt x="7572" y="446"/>
                  <a:pt x="7543" y="417"/>
                  <a:pt x="7543" y="417"/>
                </a:cubicBezTo>
                <a:cubicBezTo>
                  <a:pt x="7529" y="417"/>
                  <a:pt x="7514" y="432"/>
                  <a:pt x="7500" y="446"/>
                </a:cubicBezTo>
                <a:cubicBezTo>
                  <a:pt x="7500" y="450"/>
                  <a:pt x="7499" y="452"/>
                  <a:pt x="7497" y="452"/>
                </a:cubicBezTo>
                <a:cubicBezTo>
                  <a:pt x="7492" y="452"/>
                  <a:pt x="7482" y="438"/>
                  <a:pt x="7471" y="417"/>
                </a:cubicBezTo>
                <a:lnTo>
                  <a:pt x="7471" y="403"/>
                </a:lnTo>
                <a:lnTo>
                  <a:pt x="7457" y="403"/>
                </a:lnTo>
                <a:cubicBezTo>
                  <a:pt x="7428" y="403"/>
                  <a:pt x="7414" y="345"/>
                  <a:pt x="7414" y="274"/>
                </a:cubicBezTo>
                <a:lnTo>
                  <a:pt x="7414" y="216"/>
                </a:lnTo>
                <a:cubicBezTo>
                  <a:pt x="7414" y="202"/>
                  <a:pt x="7399" y="187"/>
                  <a:pt x="7399" y="187"/>
                </a:cubicBezTo>
                <a:lnTo>
                  <a:pt x="7385" y="187"/>
                </a:lnTo>
                <a:cubicBezTo>
                  <a:pt x="7385" y="187"/>
                  <a:pt x="7371" y="259"/>
                  <a:pt x="7371" y="274"/>
                </a:cubicBezTo>
                <a:cubicBezTo>
                  <a:pt x="7356" y="302"/>
                  <a:pt x="7356" y="389"/>
                  <a:pt x="7342" y="403"/>
                </a:cubicBezTo>
                <a:cubicBezTo>
                  <a:pt x="7334" y="407"/>
                  <a:pt x="7327" y="409"/>
                  <a:pt x="7322" y="409"/>
                </a:cubicBezTo>
                <a:cubicBezTo>
                  <a:pt x="7306" y="409"/>
                  <a:pt x="7299" y="395"/>
                  <a:pt x="7299" y="374"/>
                </a:cubicBezTo>
                <a:lnTo>
                  <a:pt x="7299" y="360"/>
                </a:lnTo>
                <a:cubicBezTo>
                  <a:pt x="7299" y="331"/>
                  <a:pt x="7313" y="317"/>
                  <a:pt x="7313" y="302"/>
                </a:cubicBezTo>
                <a:cubicBezTo>
                  <a:pt x="7327" y="259"/>
                  <a:pt x="7299" y="231"/>
                  <a:pt x="7284" y="216"/>
                </a:cubicBezTo>
                <a:cubicBezTo>
                  <a:pt x="7280" y="215"/>
                  <a:pt x="7276" y="214"/>
                  <a:pt x="7272" y="214"/>
                </a:cubicBezTo>
                <a:cubicBezTo>
                  <a:pt x="7244" y="214"/>
                  <a:pt x="7254" y="261"/>
                  <a:pt x="7241" y="274"/>
                </a:cubicBezTo>
                <a:lnTo>
                  <a:pt x="7227" y="317"/>
                </a:lnTo>
                <a:cubicBezTo>
                  <a:pt x="7198" y="345"/>
                  <a:pt x="7169" y="389"/>
                  <a:pt x="7155" y="417"/>
                </a:cubicBezTo>
                <a:lnTo>
                  <a:pt x="7155" y="432"/>
                </a:lnTo>
                <a:lnTo>
                  <a:pt x="7155" y="446"/>
                </a:lnTo>
                <a:cubicBezTo>
                  <a:pt x="7153" y="448"/>
                  <a:pt x="7152" y="448"/>
                  <a:pt x="7151" y="448"/>
                </a:cubicBezTo>
                <a:cubicBezTo>
                  <a:pt x="7141" y="448"/>
                  <a:pt x="7141" y="401"/>
                  <a:pt x="7141" y="389"/>
                </a:cubicBezTo>
                <a:cubicBezTo>
                  <a:pt x="7141" y="374"/>
                  <a:pt x="7169" y="345"/>
                  <a:pt x="7198" y="331"/>
                </a:cubicBezTo>
                <a:lnTo>
                  <a:pt x="7198" y="317"/>
                </a:lnTo>
                <a:cubicBezTo>
                  <a:pt x="7213" y="274"/>
                  <a:pt x="7169" y="288"/>
                  <a:pt x="7155" y="274"/>
                </a:cubicBezTo>
                <a:cubicBezTo>
                  <a:pt x="7147" y="257"/>
                  <a:pt x="7133" y="250"/>
                  <a:pt x="7118" y="250"/>
                </a:cubicBezTo>
                <a:cubicBezTo>
                  <a:pt x="7107" y="250"/>
                  <a:pt x="7095" y="253"/>
                  <a:pt x="7083" y="259"/>
                </a:cubicBezTo>
                <a:cubicBezTo>
                  <a:pt x="7077" y="271"/>
                  <a:pt x="7071" y="276"/>
                  <a:pt x="7064" y="276"/>
                </a:cubicBezTo>
                <a:cubicBezTo>
                  <a:pt x="7054" y="276"/>
                  <a:pt x="7042" y="268"/>
                  <a:pt x="7026" y="259"/>
                </a:cubicBezTo>
                <a:cubicBezTo>
                  <a:pt x="7011" y="231"/>
                  <a:pt x="7011" y="216"/>
                  <a:pt x="7026" y="187"/>
                </a:cubicBezTo>
                <a:cubicBezTo>
                  <a:pt x="7040" y="173"/>
                  <a:pt x="7040" y="159"/>
                  <a:pt x="7011" y="159"/>
                </a:cubicBezTo>
                <a:cubicBezTo>
                  <a:pt x="7011" y="159"/>
                  <a:pt x="6997" y="173"/>
                  <a:pt x="6997" y="187"/>
                </a:cubicBezTo>
                <a:lnTo>
                  <a:pt x="6997" y="216"/>
                </a:lnTo>
                <a:cubicBezTo>
                  <a:pt x="6997" y="232"/>
                  <a:pt x="6962" y="243"/>
                  <a:pt x="6929" y="243"/>
                </a:cubicBezTo>
                <a:cubicBezTo>
                  <a:pt x="6901" y="243"/>
                  <a:pt x="6874" y="236"/>
                  <a:pt x="6868" y="216"/>
                </a:cubicBezTo>
                <a:cubicBezTo>
                  <a:pt x="6857" y="205"/>
                  <a:pt x="6844" y="201"/>
                  <a:pt x="6831" y="201"/>
                </a:cubicBezTo>
                <a:cubicBezTo>
                  <a:pt x="6810" y="201"/>
                  <a:pt x="6790" y="213"/>
                  <a:pt x="6781" y="231"/>
                </a:cubicBezTo>
                <a:cubicBezTo>
                  <a:pt x="6767" y="245"/>
                  <a:pt x="6724" y="274"/>
                  <a:pt x="6681" y="288"/>
                </a:cubicBezTo>
                <a:lnTo>
                  <a:pt x="6710" y="403"/>
                </a:lnTo>
                <a:lnTo>
                  <a:pt x="6724" y="403"/>
                </a:lnTo>
                <a:cubicBezTo>
                  <a:pt x="6710" y="417"/>
                  <a:pt x="6667" y="446"/>
                  <a:pt x="6652" y="446"/>
                </a:cubicBezTo>
                <a:cubicBezTo>
                  <a:pt x="6641" y="446"/>
                  <a:pt x="6592" y="428"/>
                  <a:pt x="6559" y="428"/>
                </a:cubicBezTo>
                <a:cubicBezTo>
                  <a:pt x="6550" y="428"/>
                  <a:pt x="6543" y="429"/>
                  <a:pt x="6537" y="432"/>
                </a:cubicBezTo>
                <a:cubicBezTo>
                  <a:pt x="6509" y="432"/>
                  <a:pt x="6509" y="389"/>
                  <a:pt x="6523" y="345"/>
                </a:cubicBezTo>
                <a:lnTo>
                  <a:pt x="6537" y="317"/>
                </a:lnTo>
                <a:lnTo>
                  <a:pt x="6537" y="288"/>
                </a:lnTo>
                <a:cubicBezTo>
                  <a:pt x="6548" y="256"/>
                  <a:pt x="6535" y="240"/>
                  <a:pt x="6515" y="240"/>
                </a:cubicBezTo>
                <a:cubicBezTo>
                  <a:pt x="6509" y="240"/>
                  <a:pt x="6501" y="241"/>
                  <a:pt x="6494" y="245"/>
                </a:cubicBezTo>
                <a:lnTo>
                  <a:pt x="6465" y="259"/>
                </a:lnTo>
                <a:cubicBezTo>
                  <a:pt x="6451" y="259"/>
                  <a:pt x="6437" y="274"/>
                  <a:pt x="6437" y="274"/>
                </a:cubicBezTo>
                <a:cubicBezTo>
                  <a:pt x="6437" y="288"/>
                  <a:pt x="6451" y="302"/>
                  <a:pt x="6451" y="317"/>
                </a:cubicBezTo>
                <a:cubicBezTo>
                  <a:pt x="6465" y="317"/>
                  <a:pt x="6480" y="331"/>
                  <a:pt x="6480" y="345"/>
                </a:cubicBezTo>
                <a:lnTo>
                  <a:pt x="6494" y="374"/>
                </a:lnTo>
                <a:cubicBezTo>
                  <a:pt x="6451" y="389"/>
                  <a:pt x="6394" y="403"/>
                  <a:pt x="6350" y="403"/>
                </a:cubicBezTo>
                <a:lnTo>
                  <a:pt x="6394" y="331"/>
                </a:lnTo>
                <a:lnTo>
                  <a:pt x="6408" y="288"/>
                </a:lnTo>
                <a:cubicBezTo>
                  <a:pt x="6394" y="216"/>
                  <a:pt x="6350" y="159"/>
                  <a:pt x="6350" y="159"/>
                </a:cubicBezTo>
                <a:cubicBezTo>
                  <a:pt x="6336" y="159"/>
                  <a:pt x="6336" y="259"/>
                  <a:pt x="6336" y="259"/>
                </a:cubicBezTo>
                <a:cubicBezTo>
                  <a:pt x="6322" y="274"/>
                  <a:pt x="6279" y="345"/>
                  <a:pt x="6279" y="374"/>
                </a:cubicBezTo>
                <a:cubicBezTo>
                  <a:pt x="6279" y="389"/>
                  <a:pt x="6279" y="460"/>
                  <a:pt x="6264" y="489"/>
                </a:cubicBezTo>
                <a:cubicBezTo>
                  <a:pt x="6264" y="504"/>
                  <a:pt x="6221" y="561"/>
                  <a:pt x="6207" y="575"/>
                </a:cubicBezTo>
                <a:cubicBezTo>
                  <a:pt x="6206" y="576"/>
                  <a:pt x="6205" y="577"/>
                  <a:pt x="6204" y="577"/>
                </a:cubicBezTo>
                <a:cubicBezTo>
                  <a:pt x="6191" y="577"/>
                  <a:pt x="6177" y="473"/>
                  <a:pt x="6164" y="446"/>
                </a:cubicBezTo>
                <a:cubicBezTo>
                  <a:pt x="6164" y="417"/>
                  <a:pt x="6106" y="389"/>
                  <a:pt x="6092" y="389"/>
                </a:cubicBezTo>
                <a:cubicBezTo>
                  <a:pt x="6077" y="389"/>
                  <a:pt x="6063" y="288"/>
                  <a:pt x="6034" y="259"/>
                </a:cubicBezTo>
                <a:cubicBezTo>
                  <a:pt x="6028" y="247"/>
                  <a:pt x="6015" y="243"/>
                  <a:pt x="6000" y="243"/>
                </a:cubicBezTo>
                <a:cubicBezTo>
                  <a:pt x="5979" y="243"/>
                  <a:pt x="5956" y="251"/>
                  <a:pt x="5948" y="259"/>
                </a:cubicBezTo>
                <a:cubicBezTo>
                  <a:pt x="5947" y="261"/>
                  <a:pt x="5945" y="262"/>
                  <a:pt x="5943" y="262"/>
                </a:cubicBezTo>
                <a:cubicBezTo>
                  <a:pt x="5925" y="262"/>
                  <a:pt x="5894" y="215"/>
                  <a:pt x="5919" y="202"/>
                </a:cubicBezTo>
                <a:cubicBezTo>
                  <a:pt x="5934" y="187"/>
                  <a:pt x="5919" y="159"/>
                  <a:pt x="5876" y="130"/>
                </a:cubicBezTo>
                <a:lnTo>
                  <a:pt x="5876" y="144"/>
                </a:lnTo>
                <a:lnTo>
                  <a:pt x="5833" y="202"/>
                </a:lnTo>
                <a:cubicBezTo>
                  <a:pt x="5826" y="191"/>
                  <a:pt x="5818" y="186"/>
                  <a:pt x="5809" y="186"/>
                </a:cubicBezTo>
                <a:cubicBezTo>
                  <a:pt x="5785" y="186"/>
                  <a:pt x="5761" y="224"/>
                  <a:pt x="5761" y="245"/>
                </a:cubicBezTo>
                <a:cubicBezTo>
                  <a:pt x="5747" y="288"/>
                  <a:pt x="5776" y="331"/>
                  <a:pt x="5776" y="345"/>
                </a:cubicBezTo>
                <a:cubicBezTo>
                  <a:pt x="5761" y="360"/>
                  <a:pt x="5733" y="389"/>
                  <a:pt x="5718" y="403"/>
                </a:cubicBezTo>
                <a:lnTo>
                  <a:pt x="5704" y="417"/>
                </a:lnTo>
                <a:lnTo>
                  <a:pt x="5704" y="446"/>
                </a:lnTo>
                <a:cubicBezTo>
                  <a:pt x="5690" y="460"/>
                  <a:pt x="5646" y="475"/>
                  <a:pt x="5632" y="475"/>
                </a:cubicBezTo>
                <a:cubicBezTo>
                  <a:pt x="5631" y="476"/>
                  <a:pt x="5629" y="477"/>
                  <a:pt x="5627" y="477"/>
                </a:cubicBezTo>
                <a:cubicBezTo>
                  <a:pt x="5612" y="477"/>
                  <a:pt x="5587" y="430"/>
                  <a:pt x="5575" y="417"/>
                </a:cubicBezTo>
                <a:cubicBezTo>
                  <a:pt x="5572" y="411"/>
                  <a:pt x="5565" y="409"/>
                  <a:pt x="5555" y="409"/>
                </a:cubicBezTo>
                <a:cubicBezTo>
                  <a:pt x="5530" y="409"/>
                  <a:pt x="5485" y="426"/>
                  <a:pt x="5450" y="426"/>
                </a:cubicBezTo>
                <a:cubicBezTo>
                  <a:pt x="5437" y="426"/>
                  <a:pt x="5426" y="423"/>
                  <a:pt x="5417" y="417"/>
                </a:cubicBezTo>
                <a:cubicBezTo>
                  <a:pt x="5388" y="403"/>
                  <a:pt x="5388" y="317"/>
                  <a:pt x="5402" y="288"/>
                </a:cubicBezTo>
                <a:cubicBezTo>
                  <a:pt x="5417" y="259"/>
                  <a:pt x="5402" y="216"/>
                  <a:pt x="5388" y="202"/>
                </a:cubicBezTo>
                <a:lnTo>
                  <a:pt x="5374" y="187"/>
                </a:lnTo>
                <a:cubicBezTo>
                  <a:pt x="5374" y="173"/>
                  <a:pt x="5359" y="159"/>
                  <a:pt x="5345" y="159"/>
                </a:cubicBezTo>
                <a:cubicBezTo>
                  <a:pt x="5316" y="187"/>
                  <a:pt x="5359" y="187"/>
                  <a:pt x="5359" y="216"/>
                </a:cubicBezTo>
                <a:lnTo>
                  <a:pt x="5359" y="231"/>
                </a:lnTo>
                <a:cubicBezTo>
                  <a:pt x="5359" y="256"/>
                  <a:pt x="5344" y="262"/>
                  <a:pt x="5328" y="262"/>
                </a:cubicBezTo>
                <a:cubicBezTo>
                  <a:pt x="5318" y="262"/>
                  <a:pt x="5307" y="259"/>
                  <a:pt x="5302" y="259"/>
                </a:cubicBezTo>
                <a:cubicBezTo>
                  <a:pt x="5302" y="245"/>
                  <a:pt x="5287" y="231"/>
                  <a:pt x="5273" y="231"/>
                </a:cubicBezTo>
                <a:lnTo>
                  <a:pt x="5259" y="245"/>
                </a:lnTo>
                <a:cubicBezTo>
                  <a:pt x="5253" y="250"/>
                  <a:pt x="5246" y="254"/>
                  <a:pt x="5239" y="254"/>
                </a:cubicBezTo>
                <a:cubicBezTo>
                  <a:pt x="5227" y="254"/>
                  <a:pt x="5215" y="244"/>
                  <a:pt x="5215" y="216"/>
                </a:cubicBezTo>
                <a:cubicBezTo>
                  <a:pt x="5215" y="187"/>
                  <a:pt x="5215" y="159"/>
                  <a:pt x="5244" y="159"/>
                </a:cubicBezTo>
                <a:lnTo>
                  <a:pt x="5273" y="159"/>
                </a:lnTo>
                <a:cubicBezTo>
                  <a:pt x="5287" y="130"/>
                  <a:pt x="5273" y="101"/>
                  <a:pt x="5259" y="101"/>
                </a:cubicBezTo>
                <a:lnTo>
                  <a:pt x="5244" y="116"/>
                </a:lnTo>
                <a:cubicBezTo>
                  <a:pt x="5237" y="123"/>
                  <a:pt x="5230" y="123"/>
                  <a:pt x="5223" y="123"/>
                </a:cubicBezTo>
                <a:cubicBezTo>
                  <a:pt x="5215" y="123"/>
                  <a:pt x="5208" y="123"/>
                  <a:pt x="5201" y="130"/>
                </a:cubicBezTo>
                <a:cubicBezTo>
                  <a:pt x="5187" y="144"/>
                  <a:pt x="5172" y="159"/>
                  <a:pt x="5172" y="173"/>
                </a:cubicBezTo>
                <a:lnTo>
                  <a:pt x="5158" y="216"/>
                </a:lnTo>
                <a:cubicBezTo>
                  <a:pt x="5129" y="216"/>
                  <a:pt x="5086" y="202"/>
                  <a:pt x="5086" y="202"/>
                </a:cubicBezTo>
                <a:cubicBezTo>
                  <a:pt x="5072" y="187"/>
                  <a:pt x="5057" y="173"/>
                  <a:pt x="5057" y="173"/>
                </a:cubicBezTo>
                <a:cubicBezTo>
                  <a:pt x="5057" y="159"/>
                  <a:pt x="5072" y="159"/>
                  <a:pt x="5101" y="159"/>
                </a:cubicBezTo>
                <a:lnTo>
                  <a:pt x="5129" y="159"/>
                </a:lnTo>
                <a:cubicBezTo>
                  <a:pt x="5144" y="159"/>
                  <a:pt x="5086" y="116"/>
                  <a:pt x="5072" y="116"/>
                </a:cubicBezTo>
                <a:cubicBezTo>
                  <a:pt x="5043" y="101"/>
                  <a:pt x="5000" y="101"/>
                  <a:pt x="5000" y="101"/>
                </a:cubicBezTo>
                <a:cubicBezTo>
                  <a:pt x="4986" y="116"/>
                  <a:pt x="4986" y="130"/>
                  <a:pt x="5000" y="159"/>
                </a:cubicBezTo>
                <a:lnTo>
                  <a:pt x="5014" y="187"/>
                </a:lnTo>
                <a:cubicBezTo>
                  <a:pt x="5004" y="198"/>
                  <a:pt x="4994" y="208"/>
                  <a:pt x="4984" y="208"/>
                </a:cubicBezTo>
                <a:cubicBezTo>
                  <a:pt x="4980" y="208"/>
                  <a:pt x="4975" y="206"/>
                  <a:pt x="4971" y="202"/>
                </a:cubicBezTo>
                <a:lnTo>
                  <a:pt x="4971" y="187"/>
                </a:lnTo>
                <a:lnTo>
                  <a:pt x="4957" y="187"/>
                </a:lnTo>
                <a:cubicBezTo>
                  <a:pt x="4957" y="185"/>
                  <a:pt x="4957" y="185"/>
                  <a:pt x="4956" y="185"/>
                </a:cubicBezTo>
                <a:cubicBezTo>
                  <a:pt x="4953" y="185"/>
                  <a:pt x="4940" y="218"/>
                  <a:pt x="4928" y="231"/>
                </a:cubicBezTo>
                <a:cubicBezTo>
                  <a:pt x="4928" y="259"/>
                  <a:pt x="4986" y="288"/>
                  <a:pt x="5000" y="288"/>
                </a:cubicBezTo>
                <a:cubicBezTo>
                  <a:pt x="5029" y="288"/>
                  <a:pt x="4986" y="331"/>
                  <a:pt x="4971" y="345"/>
                </a:cubicBezTo>
                <a:cubicBezTo>
                  <a:pt x="4957" y="360"/>
                  <a:pt x="4899" y="374"/>
                  <a:pt x="4885" y="403"/>
                </a:cubicBezTo>
                <a:cubicBezTo>
                  <a:pt x="4883" y="405"/>
                  <a:pt x="4881" y="406"/>
                  <a:pt x="4878" y="406"/>
                </a:cubicBezTo>
                <a:cubicBezTo>
                  <a:pt x="4863" y="406"/>
                  <a:pt x="4840" y="372"/>
                  <a:pt x="4828" y="360"/>
                </a:cubicBezTo>
                <a:cubicBezTo>
                  <a:pt x="4824" y="356"/>
                  <a:pt x="4822" y="355"/>
                  <a:pt x="4820" y="355"/>
                </a:cubicBezTo>
                <a:cubicBezTo>
                  <a:pt x="4813" y="355"/>
                  <a:pt x="4813" y="373"/>
                  <a:pt x="4813" y="417"/>
                </a:cubicBezTo>
                <a:lnTo>
                  <a:pt x="4799" y="417"/>
                </a:lnTo>
                <a:lnTo>
                  <a:pt x="4784" y="432"/>
                </a:lnTo>
                <a:cubicBezTo>
                  <a:pt x="4780" y="430"/>
                  <a:pt x="4777" y="429"/>
                  <a:pt x="4773" y="429"/>
                </a:cubicBezTo>
                <a:cubicBezTo>
                  <a:pt x="4752" y="429"/>
                  <a:pt x="4741" y="460"/>
                  <a:pt x="4741" y="460"/>
                </a:cubicBezTo>
                <a:cubicBezTo>
                  <a:pt x="4756" y="475"/>
                  <a:pt x="4727" y="504"/>
                  <a:pt x="4684" y="518"/>
                </a:cubicBezTo>
                <a:lnTo>
                  <a:pt x="4641" y="518"/>
                </a:lnTo>
                <a:cubicBezTo>
                  <a:pt x="4641" y="521"/>
                  <a:pt x="4640" y="522"/>
                  <a:pt x="4639" y="522"/>
                </a:cubicBezTo>
                <a:cubicBezTo>
                  <a:pt x="4636" y="522"/>
                  <a:pt x="4626" y="504"/>
                  <a:pt x="4626" y="504"/>
                </a:cubicBezTo>
                <a:lnTo>
                  <a:pt x="4626" y="489"/>
                </a:lnTo>
                <a:cubicBezTo>
                  <a:pt x="4626" y="479"/>
                  <a:pt x="4634" y="469"/>
                  <a:pt x="4648" y="469"/>
                </a:cubicBezTo>
                <a:cubicBezTo>
                  <a:pt x="4654" y="469"/>
                  <a:pt x="4661" y="471"/>
                  <a:pt x="4670" y="475"/>
                </a:cubicBezTo>
                <a:lnTo>
                  <a:pt x="4684" y="460"/>
                </a:lnTo>
                <a:cubicBezTo>
                  <a:pt x="4698" y="446"/>
                  <a:pt x="4698" y="432"/>
                  <a:pt x="4698" y="403"/>
                </a:cubicBezTo>
                <a:lnTo>
                  <a:pt x="4684" y="403"/>
                </a:lnTo>
                <a:lnTo>
                  <a:pt x="4626" y="374"/>
                </a:lnTo>
                <a:cubicBezTo>
                  <a:pt x="4569" y="317"/>
                  <a:pt x="4555" y="216"/>
                  <a:pt x="4569" y="202"/>
                </a:cubicBezTo>
                <a:cubicBezTo>
                  <a:pt x="4569" y="184"/>
                  <a:pt x="4552" y="172"/>
                  <a:pt x="4537" y="172"/>
                </a:cubicBezTo>
                <a:cubicBezTo>
                  <a:pt x="4527" y="172"/>
                  <a:pt x="4517" y="176"/>
                  <a:pt x="4511" y="187"/>
                </a:cubicBezTo>
                <a:cubicBezTo>
                  <a:pt x="4506" y="193"/>
                  <a:pt x="4500" y="197"/>
                  <a:pt x="4494" y="197"/>
                </a:cubicBezTo>
                <a:cubicBezTo>
                  <a:pt x="4485" y="197"/>
                  <a:pt x="4477" y="190"/>
                  <a:pt x="4468" y="173"/>
                </a:cubicBezTo>
                <a:lnTo>
                  <a:pt x="4454" y="144"/>
                </a:lnTo>
                <a:cubicBezTo>
                  <a:pt x="4454" y="116"/>
                  <a:pt x="4440" y="101"/>
                  <a:pt x="4425" y="87"/>
                </a:cubicBezTo>
                <a:lnTo>
                  <a:pt x="4425" y="73"/>
                </a:lnTo>
                <a:cubicBezTo>
                  <a:pt x="4411" y="73"/>
                  <a:pt x="4397" y="87"/>
                  <a:pt x="4411" y="101"/>
                </a:cubicBezTo>
                <a:lnTo>
                  <a:pt x="4411" y="116"/>
                </a:lnTo>
                <a:cubicBezTo>
                  <a:pt x="4411" y="144"/>
                  <a:pt x="4397" y="144"/>
                  <a:pt x="4397" y="144"/>
                </a:cubicBezTo>
                <a:lnTo>
                  <a:pt x="4382" y="130"/>
                </a:lnTo>
                <a:lnTo>
                  <a:pt x="4353" y="101"/>
                </a:lnTo>
                <a:cubicBezTo>
                  <a:pt x="4325" y="144"/>
                  <a:pt x="4339" y="202"/>
                  <a:pt x="4339" y="216"/>
                </a:cubicBezTo>
                <a:cubicBezTo>
                  <a:pt x="4353" y="216"/>
                  <a:pt x="4325" y="288"/>
                  <a:pt x="4310" y="302"/>
                </a:cubicBezTo>
                <a:cubicBezTo>
                  <a:pt x="4296" y="317"/>
                  <a:pt x="4238" y="317"/>
                  <a:pt x="4224" y="345"/>
                </a:cubicBezTo>
                <a:cubicBezTo>
                  <a:pt x="4224" y="356"/>
                  <a:pt x="4217" y="366"/>
                  <a:pt x="4213" y="366"/>
                </a:cubicBezTo>
                <a:cubicBezTo>
                  <a:pt x="4211" y="366"/>
                  <a:pt x="4210" y="364"/>
                  <a:pt x="4210" y="360"/>
                </a:cubicBezTo>
                <a:lnTo>
                  <a:pt x="4181" y="360"/>
                </a:lnTo>
                <a:cubicBezTo>
                  <a:pt x="4152" y="331"/>
                  <a:pt x="4124" y="302"/>
                  <a:pt x="4109" y="288"/>
                </a:cubicBezTo>
                <a:lnTo>
                  <a:pt x="4109" y="274"/>
                </a:lnTo>
                <a:cubicBezTo>
                  <a:pt x="4102" y="266"/>
                  <a:pt x="4091" y="263"/>
                  <a:pt x="4079" y="263"/>
                </a:cubicBezTo>
                <a:cubicBezTo>
                  <a:pt x="4066" y="263"/>
                  <a:pt x="4052" y="266"/>
                  <a:pt x="4037" y="274"/>
                </a:cubicBezTo>
                <a:lnTo>
                  <a:pt x="4037" y="216"/>
                </a:lnTo>
                <a:lnTo>
                  <a:pt x="4052" y="187"/>
                </a:lnTo>
                <a:cubicBezTo>
                  <a:pt x="4052" y="149"/>
                  <a:pt x="4039" y="130"/>
                  <a:pt x="4018" y="130"/>
                </a:cubicBezTo>
                <a:cubicBezTo>
                  <a:pt x="4007" y="130"/>
                  <a:pt x="3994" y="135"/>
                  <a:pt x="3980" y="144"/>
                </a:cubicBezTo>
                <a:lnTo>
                  <a:pt x="3980" y="173"/>
                </a:lnTo>
                <a:lnTo>
                  <a:pt x="3966" y="259"/>
                </a:lnTo>
                <a:cubicBezTo>
                  <a:pt x="3922" y="259"/>
                  <a:pt x="3894" y="274"/>
                  <a:pt x="3894" y="288"/>
                </a:cubicBezTo>
                <a:lnTo>
                  <a:pt x="3908" y="302"/>
                </a:lnTo>
                <a:cubicBezTo>
                  <a:pt x="3922" y="317"/>
                  <a:pt x="3966" y="302"/>
                  <a:pt x="3951" y="360"/>
                </a:cubicBezTo>
                <a:lnTo>
                  <a:pt x="3937" y="389"/>
                </a:lnTo>
                <a:cubicBezTo>
                  <a:pt x="3908" y="374"/>
                  <a:pt x="3865" y="345"/>
                  <a:pt x="3836" y="345"/>
                </a:cubicBezTo>
                <a:lnTo>
                  <a:pt x="3836" y="331"/>
                </a:lnTo>
                <a:lnTo>
                  <a:pt x="3836" y="259"/>
                </a:lnTo>
                <a:cubicBezTo>
                  <a:pt x="3793" y="259"/>
                  <a:pt x="3779" y="245"/>
                  <a:pt x="3779" y="216"/>
                </a:cubicBezTo>
                <a:lnTo>
                  <a:pt x="3793" y="187"/>
                </a:lnTo>
                <a:cubicBezTo>
                  <a:pt x="3793" y="171"/>
                  <a:pt x="3796" y="165"/>
                  <a:pt x="3799" y="165"/>
                </a:cubicBezTo>
                <a:cubicBezTo>
                  <a:pt x="3806" y="165"/>
                  <a:pt x="3818" y="189"/>
                  <a:pt x="3821" y="189"/>
                </a:cubicBezTo>
                <a:cubicBezTo>
                  <a:pt x="3822" y="189"/>
                  <a:pt x="3822" y="189"/>
                  <a:pt x="3822" y="187"/>
                </a:cubicBezTo>
                <a:cubicBezTo>
                  <a:pt x="3836" y="159"/>
                  <a:pt x="3851" y="116"/>
                  <a:pt x="3822" y="101"/>
                </a:cubicBezTo>
                <a:cubicBezTo>
                  <a:pt x="3793" y="87"/>
                  <a:pt x="3779" y="73"/>
                  <a:pt x="3764" y="58"/>
                </a:cubicBezTo>
                <a:lnTo>
                  <a:pt x="3736" y="1"/>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rot="-1474663">
            <a:off x="-2631796" y="-85143"/>
            <a:ext cx="3072912" cy="5108344"/>
            <a:chOff x="-940148" y="2142386"/>
            <a:chExt cx="392949" cy="653216"/>
          </a:xfrm>
        </p:grpSpPr>
        <p:sp>
          <p:nvSpPr>
            <p:cNvPr id="26" name="Google Shape;26;p3"/>
            <p:cNvSpPr/>
            <p:nvPr/>
          </p:nvSpPr>
          <p:spPr>
            <a:xfrm>
              <a:off x="-933926" y="2147744"/>
              <a:ext cx="386728" cy="644381"/>
            </a:xfrm>
            <a:custGeom>
              <a:avLst/>
              <a:gdLst/>
              <a:ahLst/>
              <a:cxnLst/>
              <a:rect l="l" t="t" r="r" b="b"/>
              <a:pathLst>
                <a:path w="17902" h="29829" extrusionOk="0">
                  <a:moveTo>
                    <a:pt x="17223" y="0"/>
                  </a:moveTo>
                  <a:cubicBezTo>
                    <a:pt x="17018" y="0"/>
                    <a:pt x="16813" y="47"/>
                    <a:pt x="16609" y="60"/>
                  </a:cubicBezTo>
                  <a:cubicBezTo>
                    <a:pt x="16458" y="67"/>
                    <a:pt x="16307" y="67"/>
                    <a:pt x="16156" y="67"/>
                  </a:cubicBezTo>
                  <a:cubicBezTo>
                    <a:pt x="16005" y="67"/>
                    <a:pt x="15854" y="67"/>
                    <a:pt x="15703" y="74"/>
                  </a:cubicBezTo>
                  <a:cubicBezTo>
                    <a:pt x="15129" y="89"/>
                    <a:pt x="14540" y="117"/>
                    <a:pt x="13951" y="160"/>
                  </a:cubicBezTo>
                  <a:cubicBezTo>
                    <a:pt x="12859" y="247"/>
                    <a:pt x="11767" y="362"/>
                    <a:pt x="10675" y="462"/>
                  </a:cubicBezTo>
                  <a:cubicBezTo>
                    <a:pt x="9690" y="554"/>
                    <a:pt x="8705" y="622"/>
                    <a:pt x="7720" y="622"/>
                  </a:cubicBezTo>
                  <a:cubicBezTo>
                    <a:pt x="7627" y="622"/>
                    <a:pt x="7535" y="621"/>
                    <a:pt x="7442" y="620"/>
                  </a:cubicBezTo>
                  <a:cubicBezTo>
                    <a:pt x="6322" y="606"/>
                    <a:pt x="5201" y="563"/>
                    <a:pt x="4080" y="563"/>
                  </a:cubicBezTo>
                  <a:cubicBezTo>
                    <a:pt x="3520" y="563"/>
                    <a:pt x="2960" y="577"/>
                    <a:pt x="2399" y="577"/>
                  </a:cubicBezTo>
                  <a:cubicBezTo>
                    <a:pt x="2371" y="577"/>
                    <a:pt x="2371" y="635"/>
                    <a:pt x="2399" y="635"/>
                  </a:cubicBezTo>
                  <a:cubicBezTo>
                    <a:pt x="3491" y="635"/>
                    <a:pt x="4583" y="635"/>
                    <a:pt x="5661" y="649"/>
                  </a:cubicBezTo>
                  <a:cubicBezTo>
                    <a:pt x="6350" y="658"/>
                    <a:pt x="7033" y="678"/>
                    <a:pt x="7718" y="678"/>
                  </a:cubicBezTo>
                  <a:cubicBezTo>
                    <a:pt x="8133" y="678"/>
                    <a:pt x="8548" y="671"/>
                    <a:pt x="8965" y="649"/>
                  </a:cubicBezTo>
                  <a:cubicBezTo>
                    <a:pt x="11106" y="548"/>
                    <a:pt x="13232" y="218"/>
                    <a:pt x="15373" y="146"/>
                  </a:cubicBezTo>
                  <a:cubicBezTo>
                    <a:pt x="15919" y="132"/>
                    <a:pt x="16465" y="132"/>
                    <a:pt x="17011" y="89"/>
                  </a:cubicBezTo>
                  <a:cubicBezTo>
                    <a:pt x="17082" y="80"/>
                    <a:pt x="17165" y="69"/>
                    <a:pt x="17245" y="69"/>
                  </a:cubicBezTo>
                  <a:cubicBezTo>
                    <a:pt x="17421" y="69"/>
                    <a:pt x="17581" y="120"/>
                    <a:pt x="17571" y="347"/>
                  </a:cubicBezTo>
                  <a:cubicBezTo>
                    <a:pt x="17571" y="635"/>
                    <a:pt x="17571" y="908"/>
                    <a:pt x="17586" y="1195"/>
                  </a:cubicBezTo>
                  <a:cubicBezTo>
                    <a:pt x="17629" y="2315"/>
                    <a:pt x="17672" y="3436"/>
                    <a:pt x="17686" y="4557"/>
                  </a:cubicBezTo>
                  <a:cubicBezTo>
                    <a:pt x="17686" y="5548"/>
                    <a:pt x="17672" y="6554"/>
                    <a:pt x="17614" y="7545"/>
                  </a:cubicBezTo>
                  <a:cubicBezTo>
                    <a:pt x="17542" y="8738"/>
                    <a:pt x="17542" y="9916"/>
                    <a:pt x="17600" y="11094"/>
                  </a:cubicBezTo>
                  <a:cubicBezTo>
                    <a:pt x="17657" y="12286"/>
                    <a:pt x="17686" y="13479"/>
                    <a:pt x="17657" y="14671"/>
                  </a:cubicBezTo>
                  <a:cubicBezTo>
                    <a:pt x="17629" y="15893"/>
                    <a:pt x="17600" y="17114"/>
                    <a:pt x="17614" y="18335"/>
                  </a:cubicBezTo>
                  <a:cubicBezTo>
                    <a:pt x="17614" y="19585"/>
                    <a:pt x="17672" y="20820"/>
                    <a:pt x="17744" y="22056"/>
                  </a:cubicBezTo>
                  <a:cubicBezTo>
                    <a:pt x="17815" y="23249"/>
                    <a:pt x="17844" y="24441"/>
                    <a:pt x="17830" y="25634"/>
                  </a:cubicBezTo>
                  <a:cubicBezTo>
                    <a:pt x="17801" y="26826"/>
                    <a:pt x="17715" y="28004"/>
                    <a:pt x="17729" y="29197"/>
                  </a:cubicBezTo>
                  <a:cubicBezTo>
                    <a:pt x="17729" y="29283"/>
                    <a:pt x="17744" y="29398"/>
                    <a:pt x="17700" y="29484"/>
                  </a:cubicBezTo>
                  <a:cubicBezTo>
                    <a:pt x="17657" y="29584"/>
                    <a:pt x="17557" y="29628"/>
                    <a:pt x="17442" y="29656"/>
                  </a:cubicBezTo>
                  <a:cubicBezTo>
                    <a:pt x="17226" y="29728"/>
                    <a:pt x="17025" y="29757"/>
                    <a:pt x="16795" y="29757"/>
                  </a:cubicBezTo>
                  <a:cubicBezTo>
                    <a:pt x="16221" y="29728"/>
                    <a:pt x="15646" y="29699"/>
                    <a:pt x="15086" y="29642"/>
                  </a:cubicBezTo>
                  <a:cubicBezTo>
                    <a:pt x="13994" y="29556"/>
                    <a:pt x="12902" y="29441"/>
                    <a:pt x="11796" y="29412"/>
                  </a:cubicBezTo>
                  <a:cubicBezTo>
                    <a:pt x="10862" y="29383"/>
                    <a:pt x="9928" y="29355"/>
                    <a:pt x="8994" y="29340"/>
                  </a:cubicBezTo>
                  <a:cubicBezTo>
                    <a:pt x="7974" y="29312"/>
                    <a:pt x="6968" y="29283"/>
                    <a:pt x="5962" y="29254"/>
                  </a:cubicBezTo>
                  <a:cubicBezTo>
                    <a:pt x="5360" y="29235"/>
                    <a:pt x="4757" y="29205"/>
                    <a:pt x="4154" y="29205"/>
                  </a:cubicBezTo>
                  <a:cubicBezTo>
                    <a:pt x="3823" y="29205"/>
                    <a:pt x="3492" y="29214"/>
                    <a:pt x="3161" y="29240"/>
                  </a:cubicBezTo>
                  <a:cubicBezTo>
                    <a:pt x="2759" y="29275"/>
                    <a:pt x="2376" y="29301"/>
                    <a:pt x="1981" y="29301"/>
                  </a:cubicBezTo>
                  <a:cubicBezTo>
                    <a:pt x="1896" y="29301"/>
                    <a:pt x="1811" y="29300"/>
                    <a:pt x="1724" y="29297"/>
                  </a:cubicBezTo>
                  <a:cubicBezTo>
                    <a:pt x="1509" y="29297"/>
                    <a:pt x="1293" y="29326"/>
                    <a:pt x="1078" y="29326"/>
                  </a:cubicBezTo>
                  <a:cubicBezTo>
                    <a:pt x="1034" y="29329"/>
                    <a:pt x="985" y="29331"/>
                    <a:pt x="933" y="29331"/>
                  </a:cubicBezTo>
                  <a:cubicBezTo>
                    <a:pt x="748" y="29331"/>
                    <a:pt x="532" y="29300"/>
                    <a:pt x="431" y="29153"/>
                  </a:cubicBezTo>
                  <a:cubicBezTo>
                    <a:pt x="330" y="29024"/>
                    <a:pt x="345" y="28766"/>
                    <a:pt x="330" y="28608"/>
                  </a:cubicBezTo>
                  <a:cubicBezTo>
                    <a:pt x="316" y="28449"/>
                    <a:pt x="259" y="28306"/>
                    <a:pt x="230" y="28162"/>
                  </a:cubicBezTo>
                  <a:cubicBezTo>
                    <a:pt x="129" y="27659"/>
                    <a:pt x="57" y="27171"/>
                    <a:pt x="86" y="26668"/>
                  </a:cubicBezTo>
                  <a:cubicBezTo>
                    <a:pt x="115" y="26108"/>
                    <a:pt x="201" y="25547"/>
                    <a:pt x="144" y="25001"/>
                  </a:cubicBezTo>
                  <a:cubicBezTo>
                    <a:pt x="144" y="24980"/>
                    <a:pt x="126" y="24969"/>
                    <a:pt x="110" y="24969"/>
                  </a:cubicBezTo>
                  <a:cubicBezTo>
                    <a:pt x="93" y="24969"/>
                    <a:pt x="79" y="24980"/>
                    <a:pt x="86" y="25001"/>
                  </a:cubicBezTo>
                  <a:cubicBezTo>
                    <a:pt x="144" y="25590"/>
                    <a:pt x="43" y="26179"/>
                    <a:pt x="14" y="26769"/>
                  </a:cubicBezTo>
                  <a:cubicBezTo>
                    <a:pt x="0" y="27257"/>
                    <a:pt x="72" y="27717"/>
                    <a:pt x="172" y="28191"/>
                  </a:cubicBezTo>
                  <a:cubicBezTo>
                    <a:pt x="201" y="28363"/>
                    <a:pt x="259" y="28536"/>
                    <a:pt x="273" y="28708"/>
                  </a:cubicBezTo>
                  <a:cubicBezTo>
                    <a:pt x="287" y="28852"/>
                    <a:pt x="287" y="29053"/>
                    <a:pt x="359" y="29182"/>
                  </a:cubicBezTo>
                  <a:cubicBezTo>
                    <a:pt x="481" y="29366"/>
                    <a:pt x="742" y="29406"/>
                    <a:pt x="995" y="29406"/>
                  </a:cubicBezTo>
                  <a:cubicBezTo>
                    <a:pt x="1158" y="29406"/>
                    <a:pt x="1318" y="29389"/>
                    <a:pt x="1437" y="29383"/>
                  </a:cubicBezTo>
                  <a:cubicBezTo>
                    <a:pt x="1925" y="29340"/>
                    <a:pt x="2414" y="29369"/>
                    <a:pt x="2902" y="29326"/>
                  </a:cubicBezTo>
                  <a:cubicBezTo>
                    <a:pt x="3304" y="29290"/>
                    <a:pt x="3706" y="29265"/>
                    <a:pt x="4108" y="29265"/>
                  </a:cubicBezTo>
                  <a:cubicBezTo>
                    <a:pt x="4195" y="29265"/>
                    <a:pt x="4281" y="29266"/>
                    <a:pt x="4368" y="29268"/>
                  </a:cubicBezTo>
                  <a:cubicBezTo>
                    <a:pt x="5330" y="29297"/>
                    <a:pt x="6293" y="29326"/>
                    <a:pt x="7255" y="29355"/>
                  </a:cubicBezTo>
                  <a:cubicBezTo>
                    <a:pt x="8290" y="29383"/>
                    <a:pt x="9324" y="29412"/>
                    <a:pt x="10373" y="29441"/>
                  </a:cubicBezTo>
                  <a:cubicBezTo>
                    <a:pt x="11393" y="29470"/>
                    <a:pt x="12413" y="29484"/>
                    <a:pt x="13433" y="29570"/>
                  </a:cubicBezTo>
                  <a:cubicBezTo>
                    <a:pt x="14583" y="29656"/>
                    <a:pt x="15718" y="29786"/>
                    <a:pt x="16853" y="29829"/>
                  </a:cubicBezTo>
                  <a:cubicBezTo>
                    <a:pt x="17068" y="29829"/>
                    <a:pt x="17269" y="29786"/>
                    <a:pt x="17471" y="29714"/>
                  </a:cubicBezTo>
                  <a:cubicBezTo>
                    <a:pt x="17586" y="29685"/>
                    <a:pt x="17715" y="29642"/>
                    <a:pt x="17772" y="29513"/>
                  </a:cubicBezTo>
                  <a:cubicBezTo>
                    <a:pt x="17844" y="29326"/>
                    <a:pt x="17801" y="29082"/>
                    <a:pt x="17787" y="28895"/>
                  </a:cubicBezTo>
                  <a:cubicBezTo>
                    <a:pt x="17787" y="28579"/>
                    <a:pt x="17815" y="28263"/>
                    <a:pt x="17830" y="27947"/>
                  </a:cubicBezTo>
                  <a:cubicBezTo>
                    <a:pt x="17873" y="26740"/>
                    <a:pt x="17902" y="25519"/>
                    <a:pt x="17887" y="24297"/>
                  </a:cubicBezTo>
                  <a:cubicBezTo>
                    <a:pt x="17873" y="23047"/>
                    <a:pt x="17787" y="21783"/>
                    <a:pt x="17729" y="20519"/>
                  </a:cubicBezTo>
                  <a:cubicBezTo>
                    <a:pt x="17672" y="19254"/>
                    <a:pt x="17657" y="17990"/>
                    <a:pt x="17672" y="16711"/>
                  </a:cubicBezTo>
                  <a:cubicBezTo>
                    <a:pt x="17700" y="15476"/>
                    <a:pt x="17758" y="14226"/>
                    <a:pt x="17744" y="12990"/>
                  </a:cubicBezTo>
                  <a:cubicBezTo>
                    <a:pt x="17715" y="11755"/>
                    <a:pt x="17614" y="10519"/>
                    <a:pt x="17614" y="9284"/>
                  </a:cubicBezTo>
                  <a:cubicBezTo>
                    <a:pt x="17600" y="8177"/>
                    <a:pt x="17715" y="7085"/>
                    <a:pt x="17729" y="5994"/>
                  </a:cubicBezTo>
                  <a:cubicBezTo>
                    <a:pt x="17758" y="4916"/>
                    <a:pt x="17744" y="3838"/>
                    <a:pt x="17715" y="2761"/>
                  </a:cubicBezTo>
                  <a:cubicBezTo>
                    <a:pt x="17686" y="2157"/>
                    <a:pt x="17672" y="1554"/>
                    <a:pt x="17643" y="965"/>
                  </a:cubicBezTo>
                  <a:cubicBezTo>
                    <a:pt x="17643" y="821"/>
                    <a:pt x="17629" y="663"/>
                    <a:pt x="17629" y="520"/>
                  </a:cubicBezTo>
                  <a:cubicBezTo>
                    <a:pt x="17629" y="419"/>
                    <a:pt x="17657" y="304"/>
                    <a:pt x="17629" y="204"/>
                  </a:cubicBezTo>
                  <a:cubicBezTo>
                    <a:pt x="17586" y="60"/>
                    <a:pt x="17442" y="17"/>
                    <a:pt x="17298" y="2"/>
                  </a:cubicBezTo>
                  <a:cubicBezTo>
                    <a:pt x="17273" y="1"/>
                    <a:pt x="17248" y="0"/>
                    <a:pt x="172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936108" y="2142386"/>
              <a:ext cx="380528" cy="642113"/>
            </a:xfrm>
            <a:custGeom>
              <a:avLst/>
              <a:gdLst/>
              <a:ahLst/>
              <a:cxnLst/>
              <a:rect l="l" t="t" r="r" b="b"/>
              <a:pathLst>
                <a:path w="17615" h="29724" extrusionOk="0">
                  <a:moveTo>
                    <a:pt x="16723" y="0"/>
                  </a:moveTo>
                  <a:cubicBezTo>
                    <a:pt x="16642" y="0"/>
                    <a:pt x="16561" y="10"/>
                    <a:pt x="16480" y="20"/>
                  </a:cubicBezTo>
                  <a:cubicBezTo>
                    <a:pt x="16322" y="35"/>
                    <a:pt x="16164" y="35"/>
                    <a:pt x="16006" y="35"/>
                  </a:cubicBezTo>
                  <a:cubicBezTo>
                    <a:pt x="15704" y="35"/>
                    <a:pt x="15402" y="35"/>
                    <a:pt x="15100" y="49"/>
                  </a:cubicBezTo>
                  <a:cubicBezTo>
                    <a:pt x="14167" y="78"/>
                    <a:pt x="13233" y="164"/>
                    <a:pt x="12299" y="250"/>
                  </a:cubicBezTo>
                  <a:cubicBezTo>
                    <a:pt x="11853" y="293"/>
                    <a:pt x="11408" y="337"/>
                    <a:pt x="10977" y="380"/>
                  </a:cubicBezTo>
                  <a:cubicBezTo>
                    <a:pt x="10889" y="384"/>
                    <a:pt x="10800" y="386"/>
                    <a:pt x="10712" y="386"/>
                  </a:cubicBezTo>
                  <a:cubicBezTo>
                    <a:pt x="10500" y="386"/>
                    <a:pt x="10289" y="375"/>
                    <a:pt x="10086" y="365"/>
                  </a:cubicBezTo>
                  <a:cubicBezTo>
                    <a:pt x="10010" y="361"/>
                    <a:pt x="9933" y="359"/>
                    <a:pt x="9856" y="359"/>
                  </a:cubicBezTo>
                  <a:cubicBezTo>
                    <a:pt x="9703" y="359"/>
                    <a:pt x="9550" y="365"/>
                    <a:pt x="9397" y="365"/>
                  </a:cubicBezTo>
                  <a:cubicBezTo>
                    <a:pt x="8650" y="394"/>
                    <a:pt x="7902" y="394"/>
                    <a:pt x="7155" y="408"/>
                  </a:cubicBezTo>
                  <a:cubicBezTo>
                    <a:pt x="6078" y="452"/>
                    <a:pt x="5000" y="509"/>
                    <a:pt x="3923" y="523"/>
                  </a:cubicBezTo>
                  <a:cubicBezTo>
                    <a:pt x="3362" y="538"/>
                    <a:pt x="2788" y="538"/>
                    <a:pt x="2213" y="538"/>
                  </a:cubicBezTo>
                  <a:cubicBezTo>
                    <a:pt x="2170" y="538"/>
                    <a:pt x="2170" y="610"/>
                    <a:pt x="2213" y="610"/>
                  </a:cubicBezTo>
                  <a:cubicBezTo>
                    <a:pt x="3319" y="595"/>
                    <a:pt x="4426" y="595"/>
                    <a:pt x="5546" y="552"/>
                  </a:cubicBezTo>
                  <a:cubicBezTo>
                    <a:pt x="6423" y="523"/>
                    <a:pt x="7313" y="466"/>
                    <a:pt x="8190" y="452"/>
                  </a:cubicBezTo>
                  <a:cubicBezTo>
                    <a:pt x="8563" y="452"/>
                    <a:pt x="8937" y="452"/>
                    <a:pt x="9310" y="437"/>
                  </a:cubicBezTo>
                  <a:cubicBezTo>
                    <a:pt x="9497" y="437"/>
                    <a:pt x="9670" y="423"/>
                    <a:pt x="9856" y="423"/>
                  </a:cubicBezTo>
                  <a:cubicBezTo>
                    <a:pt x="10158" y="423"/>
                    <a:pt x="10460" y="452"/>
                    <a:pt x="10747" y="452"/>
                  </a:cubicBezTo>
                  <a:cubicBezTo>
                    <a:pt x="11207" y="452"/>
                    <a:pt x="11652" y="380"/>
                    <a:pt x="12098" y="337"/>
                  </a:cubicBezTo>
                  <a:cubicBezTo>
                    <a:pt x="12514" y="293"/>
                    <a:pt x="12931" y="265"/>
                    <a:pt x="13348" y="222"/>
                  </a:cubicBezTo>
                  <a:cubicBezTo>
                    <a:pt x="13822" y="179"/>
                    <a:pt x="14296" y="150"/>
                    <a:pt x="14770" y="121"/>
                  </a:cubicBezTo>
                  <a:cubicBezTo>
                    <a:pt x="15043" y="121"/>
                    <a:pt x="15316" y="107"/>
                    <a:pt x="15589" y="107"/>
                  </a:cubicBezTo>
                  <a:cubicBezTo>
                    <a:pt x="15740" y="100"/>
                    <a:pt x="15887" y="100"/>
                    <a:pt x="16034" y="100"/>
                  </a:cubicBezTo>
                  <a:cubicBezTo>
                    <a:pt x="16182" y="100"/>
                    <a:pt x="16329" y="100"/>
                    <a:pt x="16480" y="92"/>
                  </a:cubicBezTo>
                  <a:cubicBezTo>
                    <a:pt x="16560" y="83"/>
                    <a:pt x="16652" y="73"/>
                    <a:pt x="16743" y="73"/>
                  </a:cubicBezTo>
                  <a:cubicBezTo>
                    <a:pt x="16943" y="73"/>
                    <a:pt x="17139" y="123"/>
                    <a:pt x="17198" y="351"/>
                  </a:cubicBezTo>
                  <a:cubicBezTo>
                    <a:pt x="17227" y="480"/>
                    <a:pt x="17198" y="624"/>
                    <a:pt x="17212" y="753"/>
                  </a:cubicBezTo>
                  <a:cubicBezTo>
                    <a:pt x="17212" y="911"/>
                    <a:pt x="17241" y="1069"/>
                    <a:pt x="17255" y="1227"/>
                  </a:cubicBezTo>
                  <a:cubicBezTo>
                    <a:pt x="17313" y="1874"/>
                    <a:pt x="17370" y="2506"/>
                    <a:pt x="17399" y="3138"/>
                  </a:cubicBezTo>
                  <a:cubicBezTo>
                    <a:pt x="17543" y="5595"/>
                    <a:pt x="17514" y="8052"/>
                    <a:pt x="17428" y="10509"/>
                  </a:cubicBezTo>
                  <a:cubicBezTo>
                    <a:pt x="17342" y="12937"/>
                    <a:pt x="17227" y="15350"/>
                    <a:pt x="17227" y="17778"/>
                  </a:cubicBezTo>
                  <a:cubicBezTo>
                    <a:pt x="17227" y="19014"/>
                    <a:pt x="17255" y="20250"/>
                    <a:pt x="17327" y="21471"/>
                  </a:cubicBezTo>
                  <a:cubicBezTo>
                    <a:pt x="17414" y="22692"/>
                    <a:pt x="17457" y="23899"/>
                    <a:pt x="17442" y="25106"/>
                  </a:cubicBezTo>
                  <a:cubicBezTo>
                    <a:pt x="17442" y="25709"/>
                    <a:pt x="17428" y="26298"/>
                    <a:pt x="17414" y="26887"/>
                  </a:cubicBezTo>
                  <a:cubicBezTo>
                    <a:pt x="17385" y="27505"/>
                    <a:pt x="17327" y="28123"/>
                    <a:pt x="17342" y="28741"/>
                  </a:cubicBezTo>
                  <a:cubicBezTo>
                    <a:pt x="17356" y="28985"/>
                    <a:pt x="17399" y="29243"/>
                    <a:pt x="17356" y="29488"/>
                  </a:cubicBezTo>
                  <a:cubicBezTo>
                    <a:pt x="17341" y="29616"/>
                    <a:pt x="17258" y="29653"/>
                    <a:pt x="17158" y="29653"/>
                  </a:cubicBezTo>
                  <a:cubicBezTo>
                    <a:pt x="17068" y="29653"/>
                    <a:pt x="16964" y="29623"/>
                    <a:pt x="16882" y="29603"/>
                  </a:cubicBezTo>
                  <a:cubicBezTo>
                    <a:pt x="16666" y="29545"/>
                    <a:pt x="16494" y="29516"/>
                    <a:pt x="16264" y="29502"/>
                  </a:cubicBezTo>
                  <a:cubicBezTo>
                    <a:pt x="15991" y="29502"/>
                    <a:pt x="15704" y="29502"/>
                    <a:pt x="15416" y="29488"/>
                  </a:cubicBezTo>
                  <a:cubicBezTo>
                    <a:pt x="14885" y="29480"/>
                    <a:pt x="14353" y="29480"/>
                    <a:pt x="13822" y="29480"/>
                  </a:cubicBezTo>
                  <a:cubicBezTo>
                    <a:pt x="13290" y="29480"/>
                    <a:pt x="12759" y="29480"/>
                    <a:pt x="12227" y="29473"/>
                  </a:cubicBezTo>
                  <a:cubicBezTo>
                    <a:pt x="11236" y="29445"/>
                    <a:pt x="10259" y="29401"/>
                    <a:pt x="9267" y="29373"/>
                  </a:cubicBezTo>
                  <a:cubicBezTo>
                    <a:pt x="8233" y="29330"/>
                    <a:pt x="7184" y="29287"/>
                    <a:pt x="6150" y="29243"/>
                  </a:cubicBezTo>
                  <a:cubicBezTo>
                    <a:pt x="5442" y="29212"/>
                    <a:pt x="4719" y="29165"/>
                    <a:pt x="4004" y="29165"/>
                  </a:cubicBezTo>
                  <a:cubicBezTo>
                    <a:pt x="3746" y="29165"/>
                    <a:pt x="3488" y="29171"/>
                    <a:pt x="3233" y="29186"/>
                  </a:cubicBezTo>
                  <a:cubicBezTo>
                    <a:pt x="2773" y="29215"/>
                    <a:pt x="2299" y="29272"/>
                    <a:pt x="1825" y="29272"/>
                  </a:cubicBezTo>
                  <a:cubicBezTo>
                    <a:pt x="1566" y="29272"/>
                    <a:pt x="1322" y="29287"/>
                    <a:pt x="1064" y="29315"/>
                  </a:cubicBezTo>
                  <a:cubicBezTo>
                    <a:pt x="979" y="29327"/>
                    <a:pt x="860" y="29344"/>
                    <a:pt x="740" y="29344"/>
                  </a:cubicBezTo>
                  <a:cubicBezTo>
                    <a:pt x="574" y="29344"/>
                    <a:pt x="406" y="29311"/>
                    <a:pt x="331" y="29186"/>
                  </a:cubicBezTo>
                  <a:cubicBezTo>
                    <a:pt x="245" y="29042"/>
                    <a:pt x="288" y="28784"/>
                    <a:pt x="273" y="28626"/>
                  </a:cubicBezTo>
                  <a:cubicBezTo>
                    <a:pt x="273" y="28468"/>
                    <a:pt x="230" y="28338"/>
                    <a:pt x="216" y="28180"/>
                  </a:cubicBezTo>
                  <a:cubicBezTo>
                    <a:pt x="202" y="28008"/>
                    <a:pt x="202" y="27821"/>
                    <a:pt x="173" y="27649"/>
                  </a:cubicBezTo>
                  <a:cubicBezTo>
                    <a:pt x="130" y="27347"/>
                    <a:pt x="87" y="27074"/>
                    <a:pt x="87" y="26772"/>
                  </a:cubicBezTo>
                  <a:cubicBezTo>
                    <a:pt x="72" y="26169"/>
                    <a:pt x="144" y="25565"/>
                    <a:pt x="87" y="24962"/>
                  </a:cubicBezTo>
                  <a:cubicBezTo>
                    <a:pt x="79" y="24940"/>
                    <a:pt x="62" y="24930"/>
                    <a:pt x="45" y="24930"/>
                  </a:cubicBezTo>
                  <a:cubicBezTo>
                    <a:pt x="29" y="24930"/>
                    <a:pt x="15" y="24940"/>
                    <a:pt x="15" y="24962"/>
                  </a:cubicBezTo>
                  <a:cubicBezTo>
                    <a:pt x="72" y="25609"/>
                    <a:pt x="0" y="26241"/>
                    <a:pt x="29" y="26887"/>
                  </a:cubicBezTo>
                  <a:cubicBezTo>
                    <a:pt x="29" y="27160"/>
                    <a:pt x="87" y="27433"/>
                    <a:pt x="115" y="27706"/>
                  </a:cubicBezTo>
                  <a:cubicBezTo>
                    <a:pt x="144" y="27893"/>
                    <a:pt x="130" y="28094"/>
                    <a:pt x="158" y="28281"/>
                  </a:cubicBezTo>
                  <a:cubicBezTo>
                    <a:pt x="173" y="28439"/>
                    <a:pt x="216" y="28568"/>
                    <a:pt x="216" y="28726"/>
                  </a:cubicBezTo>
                  <a:cubicBezTo>
                    <a:pt x="216" y="28870"/>
                    <a:pt x="202" y="29071"/>
                    <a:pt x="273" y="29215"/>
                  </a:cubicBezTo>
                  <a:cubicBezTo>
                    <a:pt x="345" y="29358"/>
                    <a:pt x="561" y="29401"/>
                    <a:pt x="704" y="29401"/>
                  </a:cubicBezTo>
                  <a:cubicBezTo>
                    <a:pt x="731" y="29403"/>
                    <a:pt x="757" y="29404"/>
                    <a:pt x="784" y="29404"/>
                  </a:cubicBezTo>
                  <a:cubicBezTo>
                    <a:pt x="1001" y="29404"/>
                    <a:pt x="1218" y="29355"/>
                    <a:pt x="1423" y="29330"/>
                  </a:cubicBezTo>
                  <a:cubicBezTo>
                    <a:pt x="1484" y="29327"/>
                    <a:pt x="1544" y="29325"/>
                    <a:pt x="1603" y="29325"/>
                  </a:cubicBezTo>
                  <a:cubicBezTo>
                    <a:pt x="1766" y="29325"/>
                    <a:pt x="1927" y="29334"/>
                    <a:pt x="2090" y="29334"/>
                  </a:cubicBezTo>
                  <a:cubicBezTo>
                    <a:pt x="2150" y="29334"/>
                    <a:pt x="2210" y="29333"/>
                    <a:pt x="2270" y="29330"/>
                  </a:cubicBezTo>
                  <a:cubicBezTo>
                    <a:pt x="2500" y="29315"/>
                    <a:pt x="2730" y="29301"/>
                    <a:pt x="2974" y="29272"/>
                  </a:cubicBezTo>
                  <a:cubicBezTo>
                    <a:pt x="3293" y="29245"/>
                    <a:pt x="3612" y="29235"/>
                    <a:pt x="3931" y="29235"/>
                  </a:cubicBezTo>
                  <a:cubicBezTo>
                    <a:pt x="4115" y="29235"/>
                    <a:pt x="4299" y="29238"/>
                    <a:pt x="4483" y="29243"/>
                  </a:cubicBezTo>
                  <a:cubicBezTo>
                    <a:pt x="5503" y="29287"/>
                    <a:pt x="6509" y="29330"/>
                    <a:pt x="7515" y="29358"/>
                  </a:cubicBezTo>
                  <a:cubicBezTo>
                    <a:pt x="9626" y="29445"/>
                    <a:pt x="11724" y="29545"/>
                    <a:pt x="13836" y="29545"/>
                  </a:cubicBezTo>
                  <a:cubicBezTo>
                    <a:pt x="14368" y="29545"/>
                    <a:pt x="14885" y="29545"/>
                    <a:pt x="15416" y="29560"/>
                  </a:cubicBezTo>
                  <a:cubicBezTo>
                    <a:pt x="15718" y="29560"/>
                    <a:pt x="16020" y="29574"/>
                    <a:pt x="16322" y="29574"/>
                  </a:cubicBezTo>
                  <a:cubicBezTo>
                    <a:pt x="16552" y="29588"/>
                    <a:pt x="16753" y="29646"/>
                    <a:pt x="16968" y="29689"/>
                  </a:cubicBezTo>
                  <a:cubicBezTo>
                    <a:pt x="17029" y="29704"/>
                    <a:pt x="17105" y="29723"/>
                    <a:pt x="17179" y="29723"/>
                  </a:cubicBezTo>
                  <a:cubicBezTo>
                    <a:pt x="17245" y="29723"/>
                    <a:pt x="17308" y="29708"/>
                    <a:pt x="17356" y="29660"/>
                  </a:cubicBezTo>
                  <a:cubicBezTo>
                    <a:pt x="17471" y="29545"/>
                    <a:pt x="17442" y="29330"/>
                    <a:pt x="17428" y="29186"/>
                  </a:cubicBezTo>
                  <a:cubicBezTo>
                    <a:pt x="17414" y="28583"/>
                    <a:pt x="17442" y="27993"/>
                    <a:pt x="17457" y="27390"/>
                  </a:cubicBezTo>
                  <a:cubicBezTo>
                    <a:pt x="17500" y="26169"/>
                    <a:pt x="17528" y="24948"/>
                    <a:pt x="17500" y="23726"/>
                  </a:cubicBezTo>
                  <a:cubicBezTo>
                    <a:pt x="17471" y="22462"/>
                    <a:pt x="17370" y="21198"/>
                    <a:pt x="17327" y="19919"/>
                  </a:cubicBezTo>
                  <a:cubicBezTo>
                    <a:pt x="17241" y="17419"/>
                    <a:pt x="17327" y="14919"/>
                    <a:pt x="17428" y="12419"/>
                  </a:cubicBezTo>
                  <a:cubicBezTo>
                    <a:pt x="17514" y="9920"/>
                    <a:pt x="17615" y="7405"/>
                    <a:pt x="17543" y="4905"/>
                  </a:cubicBezTo>
                  <a:cubicBezTo>
                    <a:pt x="17514" y="3612"/>
                    <a:pt x="17428" y="2319"/>
                    <a:pt x="17299" y="1026"/>
                  </a:cubicBezTo>
                  <a:cubicBezTo>
                    <a:pt x="17284" y="897"/>
                    <a:pt x="17270" y="753"/>
                    <a:pt x="17270" y="624"/>
                  </a:cubicBezTo>
                  <a:cubicBezTo>
                    <a:pt x="17284" y="509"/>
                    <a:pt x="17284" y="380"/>
                    <a:pt x="17241" y="279"/>
                  </a:cubicBezTo>
                  <a:cubicBezTo>
                    <a:pt x="17169" y="107"/>
                    <a:pt x="16997" y="20"/>
                    <a:pt x="16824" y="6"/>
                  </a:cubicBezTo>
                  <a:cubicBezTo>
                    <a:pt x="16791" y="2"/>
                    <a:pt x="16757" y="0"/>
                    <a:pt x="16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940148" y="2155521"/>
              <a:ext cx="384892" cy="640082"/>
            </a:xfrm>
            <a:custGeom>
              <a:avLst/>
              <a:gdLst/>
              <a:ahLst/>
              <a:cxnLst/>
              <a:rect l="l" t="t" r="r" b="b"/>
              <a:pathLst>
                <a:path w="17817" h="29630" extrusionOk="0">
                  <a:moveTo>
                    <a:pt x="16946" y="1"/>
                  </a:moveTo>
                  <a:cubicBezTo>
                    <a:pt x="16907" y="1"/>
                    <a:pt x="16871" y="2"/>
                    <a:pt x="16839" y="2"/>
                  </a:cubicBezTo>
                  <a:cubicBezTo>
                    <a:pt x="16264" y="16"/>
                    <a:pt x="15690" y="45"/>
                    <a:pt x="15115" y="45"/>
                  </a:cubicBezTo>
                  <a:cubicBezTo>
                    <a:pt x="13951" y="73"/>
                    <a:pt x="12788" y="88"/>
                    <a:pt x="11624" y="116"/>
                  </a:cubicBezTo>
                  <a:cubicBezTo>
                    <a:pt x="10345" y="160"/>
                    <a:pt x="9066" y="217"/>
                    <a:pt x="7788" y="275"/>
                  </a:cubicBezTo>
                  <a:cubicBezTo>
                    <a:pt x="6566" y="318"/>
                    <a:pt x="5331" y="346"/>
                    <a:pt x="4110" y="404"/>
                  </a:cubicBezTo>
                  <a:cubicBezTo>
                    <a:pt x="3621" y="433"/>
                    <a:pt x="3133" y="447"/>
                    <a:pt x="2644" y="461"/>
                  </a:cubicBezTo>
                  <a:cubicBezTo>
                    <a:pt x="2601" y="461"/>
                    <a:pt x="2601" y="533"/>
                    <a:pt x="2644" y="533"/>
                  </a:cubicBezTo>
                  <a:cubicBezTo>
                    <a:pt x="3722" y="504"/>
                    <a:pt x="4785" y="447"/>
                    <a:pt x="5848" y="404"/>
                  </a:cubicBezTo>
                  <a:cubicBezTo>
                    <a:pt x="7112" y="361"/>
                    <a:pt x="8362" y="303"/>
                    <a:pt x="9627" y="260"/>
                  </a:cubicBezTo>
                  <a:cubicBezTo>
                    <a:pt x="10862" y="203"/>
                    <a:pt x="12084" y="160"/>
                    <a:pt x="13319" y="145"/>
                  </a:cubicBezTo>
                  <a:cubicBezTo>
                    <a:pt x="14411" y="131"/>
                    <a:pt x="15517" y="116"/>
                    <a:pt x="16624" y="73"/>
                  </a:cubicBezTo>
                  <a:cubicBezTo>
                    <a:pt x="16725" y="73"/>
                    <a:pt x="16849" y="61"/>
                    <a:pt x="16970" y="61"/>
                  </a:cubicBezTo>
                  <a:cubicBezTo>
                    <a:pt x="17071" y="61"/>
                    <a:pt x="17171" y="69"/>
                    <a:pt x="17256" y="102"/>
                  </a:cubicBezTo>
                  <a:cubicBezTo>
                    <a:pt x="17500" y="203"/>
                    <a:pt x="17500" y="619"/>
                    <a:pt x="17514" y="835"/>
                  </a:cubicBezTo>
                  <a:cubicBezTo>
                    <a:pt x="17572" y="1510"/>
                    <a:pt x="17586" y="2200"/>
                    <a:pt x="17601" y="2875"/>
                  </a:cubicBezTo>
                  <a:cubicBezTo>
                    <a:pt x="17644" y="4211"/>
                    <a:pt x="17644" y="5562"/>
                    <a:pt x="17586" y="6898"/>
                  </a:cubicBezTo>
                  <a:cubicBezTo>
                    <a:pt x="17529" y="8263"/>
                    <a:pt x="17428" y="9642"/>
                    <a:pt x="17414" y="11007"/>
                  </a:cubicBezTo>
                  <a:cubicBezTo>
                    <a:pt x="17399" y="12372"/>
                    <a:pt x="17428" y="13722"/>
                    <a:pt x="17471" y="15073"/>
                  </a:cubicBezTo>
                  <a:cubicBezTo>
                    <a:pt x="17557" y="17774"/>
                    <a:pt x="17701" y="20460"/>
                    <a:pt x="17687" y="23162"/>
                  </a:cubicBezTo>
                  <a:cubicBezTo>
                    <a:pt x="17687" y="24555"/>
                    <a:pt x="17644" y="25963"/>
                    <a:pt x="17529" y="27357"/>
                  </a:cubicBezTo>
                  <a:cubicBezTo>
                    <a:pt x="17500" y="27702"/>
                    <a:pt x="17471" y="28046"/>
                    <a:pt x="17442" y="28391"/>
                  </a:cubicBezTo>
                  <a:cubicBezTo>
                    <a:pt x="17428" y="28564"/>
                    <a:pt x="17399" y="28736"/>
                    <a:pt x="17399" y="28894"/>
                  </a:cubicBezTo>
                  <a:cubicBezTo>
                    <a:pt x="17385" y="29052"/>
                    <a:pt x="17428" y="29224"/>
                    <a:pt x="17356" y="29368"/>
                  </a:cubicBezTo>
                  <a:cubicBezTo>
                    <a:pt x="17261" y="29528"/>
                    <a:pt x="17098" y="29563"/>
                    <a:pt x="16926" y="29563"/>
                  </a:cubicBezTo>
                  <a:cubicBezTo>
                    <a:pt x="16788" y="29563"/>
                    <a:pt x="16644" y="29541"/>
                    <a:pt x="16523" y="29541"/>
                  </a:cubicBezTo>
                  <a:cubicBezTo>
                    <a:pt x="16193" y="29526"/>
                    <a:pt x="15876" y="29526"/>
                    <a:pt x="15546" y="29526"/>
                  </a:cubicBezTo>
                  <a:cubicBezTo>
                    <a:pt x="14512" y="29497"/>
                    <a:pt x="13477" y="29411"/>
                    <a:pt x="12443" y="29311"/>
                  </a:cubicBezTo>
                  <a:cubicBezTo>
                    <a:pt x="11954" y="29253"/>
                    <a:pt x="11451" y="29196"/>
                    <a:pt x="10963" y="29181"/>
                  </a:cubicBezTo>
                  <a:cubicBezTo>
                    <a:pt x="10632" y="29181"/>
                    <a:pt x="10288" y="29210"/>
                    <a:pt x="9957" y="29210"/>
                  </a:cubicBezTo>
                  <a:cubicBezTo>
                    <a:pt x="9770" y="29210"/>
                    <a:pt x="9584" y="29196"/>
                    <a:pt x="9397" y="29196"/>
                  </a:cubicBezTo>
                  <a:cubicBezTo>
                    <a:pt x="8564" y="29167"/>
                    <a:pt x="7730" y="29167"/>
                    <a:pt x="6897" y="29124"/>
                  </a:cubicBezTo>
                  <a:cubicBezTo>
                    <a:pt x="5647" y="29066"/>
                    <a:pt x="4411" y="29038"/>
                    <a:pt x="3161" y="29023"/>
                  </a:cubicBezTo>
                  <a:cubicBezTo>
                    <a:pt x="2515" y="29023"/>
                    <a:pt x="1854" y="29038"/>
                    <a:pt x="1208" y="29038"/>
                  </a:cubicBezTo>
                  <a:cubicBezTo>
                    <a:pt x="1112" y="29038"/>
                    <a:pt x="1014" y="29039"/>
                    <a:pt x="916" y="29039"/>
                  </a:cubicBezTo>
                  <a:cubicBezTo>
                    <a:pt x="721" y="29039"/>
                    <a:pt x="523" y="29033"/>
                    <a:pt x="331" y="28995"/>
                  </a:cubicBezTo>
                  <a:cubicBezTo>
                    <a:pt x="274" y="28980"/>
                    <a:pt x="274" y="28995"/>
                    <a:pt x="259" y="28937"/>
                  </a:cubicBezTo>
                  <a:cubicBezTo>
                    <a:pt x="259" y="28865"/>
                    <a:pt x="259" y="28793"/>
                    <a:pt x="259" y="28722"/>
                  </a:cubicBezTo>
                  <a:cubicBezTo>
                    <a:pt x="187" y="27500"/>
                    <a:pt x="144" y="26265"/>
                    <a:pt x="87" y="25029"/>
                  </a:cubicBezTo>
                  <a:cubicBezTo>
                    <a:pt x="73" y="24929"/>
                    <a:pt x="73" y="24828"/>
                    <a:pt x="73" y="24713"/>
                  </a:cubicBezTo>
                  <a:cubicBezTo>
                    <a:pt x="65" y="24692"/>
                    <a:pt x="47" y="24681"/>
                    <a:pt x="31" y="24681"/>
                  </a:cubicBezTo>
                  <a:cubicBezTo>
                    <a:pt x="15" y="24681"/>
                    <a:pt x="1" y="24692"/>
                    <a:pt x="1" y="24713"/>
                  </a:cubicBezTo>
                  <a:cubicBezTo>
                    <a:pt x="58" y="25834"/>
                    <a:pt x="101" y="26954"/>
                    <a:pt x="159" y="28075"/>
                  </a:cubicBezTo>
                  <a:cubicBezTo>
                    <a:pt x="173" y="28319"/>
                    <a:pt x="187" y="28564"/>
                    <a:pt x="187" y="28808"/>
                  </a:cubicBezTo>
                  <a:cubicBezTo>
                    <a:pt x="202" y="28908"/>
                    <a:pt x="173" y="29009"/>
                    <a:pt x="288" y="29038"/>
                  </a:cubicBezTo>
                  <a:cubicBezTo>
                    <a:pt x="426" y="29089"/>
                    <a:pt x="590" y="29100"/>
                    <a:pt x="751" y="29100"/>
                  </a:cubicBezTo>
                  <a:cubicBezTo>
                    <a:pt x="859" y="29100"/>
                    <a:pt x="966" y="29095"/>
                    <a:pt x="1064" y="29095"/>
                  </a:cubicBezTo>
                  <a:cubicBezTo>
                    <a:pt x="1179" y="29100"/>
                    <a:pt x="1294" y="29102"/>
                    <a:pt x="1409" y="29102"/>
                  </a:cubicBezTo>
                  <a:cubicBezTo>
                    <a:pt x="1639" y="29102"/>
                    <a:pt x="1868" y="29095"/>
                    <a:pt x="2098" y="29095"/>
                  </a:cubicBezTo>
                  <a:cubicBezTo>
                    <a:pt x="2349" y="29091"/>
                    <a:pt x="2599" y="29090"/>
                    <a:pt x="2849" y="29090"/>
                  </a:cubicBezTo>
                  <a:cubicBezTo>
                    <a:pt x="3532" y="29090"/>
                    <a:pt x="4212" y="29103"/>
                    <a:pt x="4886" y="29124"/>
                  </a:cubicBezTo>
                  <a:cubicBezTo>
                    <a:pt x="5949" y="29138"/>
                    <a:pt x="7012" y="29210"/>
                    <a:pt x="8075" y="29239"/>
                  </a:cubicBezTo>
                  <a:cubicBezTo>
                    <a:pt x="8535" y="29239"/>
                    <a:pt x="8980" y="29239"/>
                    <a:pt x="9426" y="29253"/>
                  </a:cubicBezTo>
                  <a:cubicBezTo>
                    <a:pt x="9627" y="29268"/>
                    <a:pt x="9813" y="29282"/>
                    <a:pt x="10015" y="29282"/>
                  </a:cubicBezTo>
                  <a:cubicBezTo>
                    <a:pt x="10298" y="29282"/>
                    <a:pt x="10581" y="29250"/>
                    <a:pt x="10873" y="29250"/>
                  </a:cubicBezTo>
                  <a:cubicBezTo>
                    <a:pt x="10922" y="29250"/>
                    <a:pt x="10971" y="29251"/>
                    <a:pt x="11020" y="29253"/>
                  </a:cubicBezTo>
                  <a:cubicBezTo>
                    <a:pt x="12012" y="29282"/>
                    <a:pt x="13003" y="29440"/>
                    <a:pt x="14009" y="29512"/>
                  </a:cubicBezTo>
                  <a:cubicBezTo>
                    <a:pt x="14583" y="29555"/>
                    <a:pt x="15172" y="29584"/>
                    <a:pt x="15747" y="29598"/>
                  </a:cubicBezTo>
                  <a:cubicBezTo>
                    <a:pt x="15912" y="29598"/>
                    <a:pt x="16078" y="29594"/>
                    <a:pt x="16243" y="29594"/>
                  </a:cubicBezTo>
                  <a:cubicBezTo>
                    <a:pt x="16408" y="29594"/>
                    <a:pt x="16573" y="29598"/>
                    <a:pt x="16739" y="29612"/>
                  </a:cubicBezTo>
                  <a:cubicBezTo>
                    <a:pt x="16810" y="29622"/>
                    <a:pt x="16884" y="29630"/>
                    <a:pt x="16956" y="29630"/>
                  </a:cubicBezTo>
                  <a:cubicBezTo>
                    <a:pt x="17099" y="29630"/>
                    <a:pt x="17237" y="29598"/>
                    <a:pt x="17342" y="29483"/>
                  </a:cubicBezTo>
                  <a:cubicBezTo>
                    <a:pt x="17529" y="29282"/>
                    <a:pt x="17442" y="29009"/>
                    <a:pt x="17471" y="28779"/>
                  </a:cubicBezTo>
                  <a:cubicBezTo>
                    <a:pt x="17500" y="28420"/>
                    <a:pt x="17543" y="28061"/>
                    <a:pt x="17572" y="27702"/>
                  </a:cubicBezTo>
                  <a:cubicBezTo>
                    <a:pt x="17629" y="26983"/>
                    <a:pt x="17672" y="26250"/>
                    <a:pt x="17701" y="25532"/>
                  </a:cubicBezTo>
                  <a:cubicBezTo>
                    <a:pt x="17816" y="22745"/>
                    <a:pt x="17715" y="19972"/>
                    <a:pt x="17615" y="17185"/>
                  </a:cubicBezTo>
                  <a:cubicBezTo>
                    <a:pt x="17500" y="14412"/>
                    <a:pt x="17414" y="11639"/>
                    <a:pt x="17543" y="8866"/>
                  </a:cubicBezTo>
                  <a:cubicBezTo>
                    <a:pt x="17615" y="7458"/>
                    <a:pt x="17701" y="6065"/>
                    <a:pt x="17701" y="4657"/>
                  </a:cubicBezTo>
                  <a:cubicBezTo>
                    <a:pt x="17701" y="3996"/>
                    <a:pt x="17672" y="3320"/>
                    <a:pt x="17658" y="2659"/>
                  </a:cubicBezTo>
                  <a:cubicBezTo>
                    <a:pt x="17644" y="2300"/>
                    <a:pt x="17629" y="1941"/>
                    <a:pt x="17615" y="1582"/>
                  </a:cubicBezTo>
                  <a:cubicBezTo>
                    <a:pt x="17601" y="1266"/>
                    <a:pt x="17601" y="935"/>
                    <a:pt x="17557" y="605"/>
                  </a:cubicBezTo>
                  <a:cubicBezTo>
                    <a:pt x="17543" y="433"/>
                    <a:pt x="17500" y="188"/>
                    <a:pt x="17342" y="88"/>
                  </a:cubicBezTo>
                  <a:cubicBezTo>
                    <a:pt x="17241" y="10"/>
                    <a:pt x="17080" y="1"/>
                    <a:pt x="169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3"/>
          <p:cNvSpPr/>
          <p:nvPr/>
        </p:nvSpPr>
        <p:spPr>
          <a:xfrm rot="-3752153" flipH="1">
            <a:off x="7562122" y="-864355"/>
            <a:ext cx="3404206" cy="2020044"/>
          </a:xfrm>
          <a:custGeom>
            <a:avLst/>
            <a:gdLst/>
            <a:ahLst/>
            <a:cxnLst/>
            <a:rect l="l" t="t" r="r" b="b"/>
            <a:pathLst>
              <a:path w="45157" h="26796" extrusionOk="0">
                <a:moveTo>
                  <a:pt x="28893" y="245"/>
                </a:moveTo>
                <a:cubicBezTo>
                  <a:pt x="28936" y="245"/>
                  <a:pt x="28921" y="374"/>
                  <a:pt x="28921" y="417"/>
                </a:cubicBezTo>
                <a:cubicBezTo>
                  <a:pt x="28921" y="437"/>
                  <a:pt x="28921" y="448"/>
                  <a:pt x="28920" y="448"/>
                </a:cubicBezTo>
                <a:cubicBezTo>
                  <a:pt x="28918" y="448"/>
                  <a:pt x="28915" y="434"/>
                  <a:pt x="28907" y="403"/>
                </a:cubicBezTo>
                <a:cubicBezTo>
                  <a:pt x="28907" y="346"/>
                  <a:pt x="28864" y="259"/>
                  <a:pt x="28893" y="245"/>
                </a:cubicBezTo>
                <a:close/>
                <a:moveTo>
                  <a:pt x="27289" y="270"/>
                </a:moveTo>
                <a:cubicBezTo>
                  <a:pt x="27324" y="270"/>
                  <a:pt x="27380" y="293"/>
                  <a:pt x="27427" y="317"/>
                </a:cubicBezTo>
                <a:lnTo>
                  <a:pt x="27485" y="346"/>
                </a:lnTo>
                <a:lnTo>
                  <a:pt x="27528" y="374"/>
                </a:lnTo>
                <a:cubicBezTo>
                  <a:pt x="27553" y="439"/>
                  <a:pt x="27568" y="492"/>
                  <a:pt x="27560" y="492"/>
                </a:cubicBezTo>
                <a:cubicBezTo>
                  <a:pt x="27559" y="492"/>
                  <a:pt x="27558" y="491"/>
                  <a:pt x="27556" y="489"/>
                </a:cubicBezTo>
                <a:cubicBezTo>
                  <a:pt x="27528" y="489"/>
                  <a:pt x="27470" y="432"/>
                  <a:pt x="27441" y="389"/>
                </a:cubicBezTo>
                <a:lnTo>
                  <a:pt x="27413" y="374"/>
                </a:lnTo>
                <a:lnTo>
                  <a:pt x="27370" y="360"/>
                </a:lnTo>
                <a:cubicBezTo>
                  <a:pt x="27312" y="360"/>
                  <a:pt x="27255" y="346"/>
                  <a:pt x="27255" y="317"/>
                </a:cubicBezTo>
                <a:lnTo>
                  <a:pt x="27269" y="288"/>
                </a:lnTo>
                <a:lnTo>
                  <a:pt x="27269" y="274"/>
                </a:lnTo>
                <a:cubicBezTo>
                  <a:pt x="27274" y="271"/>
                  <a:pt x="27281" y="270"/>
                  <a:pt x="27289" y="270"/>
                </a:cubicBezTo>
                <a:close/>
                <a:moveTo>
                  <a:pt x="21541" y="458"/>
                </a:moveTo>
                <a:cubicBezTo>
                  <a:pt x="21545" y="458"/>
                  <a:pt x="21549" y="459"/>
                  <a:pt x="21551" y="461"/>
                </a:cubicBezTo>
                <a:cubicBezTo>
                  <a:pt x="21580" y="475"/>
                  <a:pt x="21580" y="504"/>
                  <a:pt x="21565" y="547"/>
                </a:cubicBezTo>
                <a:lnTo>
                  <a:pt x="21580" y="576"/>
                </a:lnTo>
                <a:cubicBezTo>
                  <a:pt x="21580" y="590"/>
                  <a:pt x="21522" y="604"/>
                  <a:pt x="21465" y="604"/>
                </a:cubicBezTo>
                <a:cubicBezTo>
                  <a:pt x="21461" y="605"/>
                  <a:pt x="21457" y="606"/>
                  <a:pt x="21453" y="606"/>
                </a:cubicBezTo>
                <a:cubicBezTo>
                  <a:pt x="21402" y="606"/>
                  <a:pt x="21367" y="517"/>
                  <a:pt x="21407" y="504"/>
                </a:cubicBezTo>
                <a:cubicBezTo>
                  <a:pt x="21444" y="491"/>
                  <a:pt x="21513" y="458"/>
                  <a:pt x="21541" y="458"/>
                </a:cubicBezTo>
                <a:close/>
                <a:moveTo>
                  <a:pt x="13831" y="502"/>
                </a:moveTo>
                <a:cubicBezTo>
                  <a:pt x="13867" y="502"/>
                  <a:pt x="13952" y="565"/>
                  <a:pt x="13965" y="604"/>
                </a:cubicBezTo>
                <a:cubicBezTo>
                  <a:pt x="13977" y="640"/>
                  <a:pt x="13930" y="665"/>
                  <a:pt x="13905" y="665"/>
                </a:cubicBezTo>
                <a:cubicBezTo>
                  <a:pt x="13900" y="665"/>
                  <a:pt x="13896" y="664"/>
                  <a:pt x="13893" y="662"/>
                </a:cubicBezTo>
                <a:cubicBezTo>
                  <a:pt x="13879" y="633"/>
                  <a:pt x="13821" y="590"/>
                  <a:pt x="13807" y="561"/>
                </a:cubicBezTo>
                <a:cubicBezTo>
                  <a:pt x="13778" y="547"/>
                  <a:pt x="13793" y="518"/>
                  <a:pt x="13821" y="504"/>
                </a:cubicBezTo>
                <a:cubicBezTo>
                  <a:pt x="13824" y="502"/>
                  <a:pt x="13827" y="502"/>
                  <a:pt x="13831" y="502"/>
                </a:cubicBezTo>
                <a:close/>
                <a:moveTo>
                  <a:pt x="31566" y="531"/>
                </a:moveTo>
                <a:cubicBezTo>
                  <a:pt x="31594" y="531"/>
                  <a:pt x="31633" y="543"/>
                  <a:pt x="31651" y="561"/>
                </a:cubicBezTo>
                <a:cubicBezTo>
                  <a:pt x="31680" y="576"/>
                  <a:pt x="31780" y="633"/>
                  <a:pt x="31823" y="633"/>
                </a:cubicBezTo>
                <a:cubicBezTo>
                  <a:pt x="31852" y="633"/>
                  <a:pt x="31809" y="662"/>
                  <a:pt x="31709" y="676"/>
                </a:cubicBezTo>
                <a:lnTo>
                  <a:pt x="31637" y="619"/>
                </a:lnTo>
                <a:lnTo>
                  <a:pt x="31622" y="604"/>
                </a:lnTo>
                <a:cubicBezTo>
                  <a:pt x="31614" y="610"/>
                  <a:pt x="31606" y="612"/>
                  <a:pt x="31598" y="612"/>
                </a:cubicBezTo>
                <a:cubicBezTo>
                  <a:pt x="31564" y="612"/>
                  <a:pt x="31536" y="570"/>
                  <a:pt x="31536" y="547"/>
                </a:cubicBezTo>
                <a:cubicBezTo>
                  <a:pt x="31536" y="536"/>
                  <a:pt x="31549" y="531"/>
                  <a:pt x="31566" y="531"/>
                </a:cubicBezTo>
                <a:close/>
                <a:moveTo>
                  <a:pt x="31374" y="539"/>
                </a:moveTo>
                <a:cubicBezTo>
                  <a:pt x="31383" y="539"/>
                  <a:pt x="31390" y="541"/>
                  <a:pt x="31392" y="547"/>
                </a:cubicBezTo>
                <a:cubicBezTo>
                  <a:pt x="31421" y="576"/>
                  <a:pt x="31392" y="619"/>
                  <a:pt x="31335" y="633"/>
                </a:cubicBezTo>
                <a:lnTo>
                  <a:pt x="31292" y="662"/>
                </a:lnTo>
                <a:lnTo>
                  <a:pt x="31234" y="676"/>
                </a:lnTo>
                <a:cubicBezTo>
                  <a:pt x="31177" y="676"/>
                  <a:pt x="31105" y="662"/>
                  <a:pt x="31076" y="662"/>
                </a:cubicBezTo>
                <a:cubicBezTo>
                  <a:pt x="31057" y="672"/>
                  <a:pt x="30989" y="688"/>
                  <a:pt x="30944" y="688"/>
                </a:cubicBezTo>
                <a:cubicBezTo>
                  <a:pt x="30924" y="688"/>
                  <a:pt x="30908" y="685"/>
                  <a:pt x="30904" y="676"/>
                </a:cubicBezTo>
                <a:cubicBezTo>
                  <a:pt x="30890" y="633"/>
                  <a:pt x="31005" y="619"/>
                  <a:pt x="31048" y="619"/>
                </a:cubicBezTo>
                <a:cubicBezTo>
                  <a:pt x="31091" y="619"/>
                  <a:pt x="31220" y="604"/>
                  <a:pt x="31249" y="590"/>
                </a:cubicBezTo>
                <a:cubicBezTo>
                  <a:pt x="31260" y="578"/>
                  <a:pt x="31337" y="539"/>
                  <a:pt x="31374" y="539"/>
                </a:cubicBezTo>
                <a:close/>
                <a:moveTo>
                  <a:pt x="29870" y="619"/>
                </a:moveTo>
                <a:lnTo>
                  <a:pt x="29927" y="676"/>
                </a:lnTo>
                <a:cubicBezTo>
                  <a:pt x="29963" y="662"/>
                  <a:pt x="30013" y="655"/>
                  <a:pt x="30058" y="655"/>
                </a:cubicBezTo>
                <a:cubicBezTo>
                  <a:pt x="30103" y="655"/>
                  <a:pt x="30142" y="662"/>
                  <a:pt x="30157" y="676"/>
                </a:cubicBezTo>
                <a:cubicBezTo>
                  <a:pt x="30171" y="690"/>
                  <a:pt x="30186" y="719"/>
                  <a:pt x="30186" y="734"/>
                </a:cubicBezTo>
                <a:cubicBezTo>
                  <a:pt x="30186" y="734"/>
                  <a:pt x="30142" y="734"/>
                  <a:pt x="30099" y="705"/>
                </a:cubicBezTo>
                <a:cubicBezTo>
                  <a:pt x="30095" y="703"/>
                  <a:pt x="30088" y="702"/>
                  <a:pt x="30080" y="702"/>
                </a:cubicBezTo>
                <a:cubicBezTo>
                  <a:pt x="30024" y="702"/>
                  <a:pt x="29903" y="736"/>
                  <a:pt x="29856" y="736"/>
                </a:cubicBezTo>
                <a:cubicBezTo>
                  <a:pt x="29849" y="736"/>
                  <a:pt x="29844" y="735"/>
                  <a:pt x="29841" y="734"/>
                </a:cubicBezTo>
                <a:cubicBezTo>
                  <a:pt x="29798" y="734"/>
                  <a:pt x="29783" y="690"/>
                  <a:pt x="29812" y="662"/>
                </a:cubicBezTo>
                <a:lnTo>
                  <a:pt x="29841" y="633"/>
                </a:lnTo>
                <a:cubicBezTo>
                  <a:pt x="29841" y="619"/>
                  <a:pt x="29870" y="619"/>
                  <a:pt x="29870" y="619"/>
                </a:cubicBezTo>
                <a:close/>
                <a:moveTo>
                  <a:pt x="42587" y="2801"/>
                </a:moveTo>
                <a:cubicBezTo>
                  <a:pt x="42646" y="2801"/>
                  <a:pt x="42588" y="2876"/>
                  <a:pt x="42628" y="2903"/>
                </a:cubicBezTo>
                <a:cubicBezTo>
                  <a:pt x="42671" y="2932"/>
                  <a:pt x="42642" y="2946"/>
                  <a:pt x="42613" y="2975"/>
                </a:cubicBezTo>
                <a:cubicBezTo>
                  <a:pt x="42604" y="2984"/>
                  <a:pt x="42597" y="2987"/>
                  <a:pt x="42590" y="2987"/>
                </a:cubicBezTo>
                <a:cubicBezTo>
                  <a:pt x="42576" y="2987"/>
                  <a:pt x="42566" y="2970"/>
                  <a:pt x="42556" y="2960"/>
                </a:cubicBezTo>
                <a:lnTo>
                  <a:pt x="42527" y="2946"/>
                </a:lnTo>
                <a:cubicBezTo>
                  <a:pt x="42498" y="2946"/>
                  <a:pt x="42470" y="2917"/>
                  <a:pt x="42470" y="2903"/>
                </a:cubicBezTo>
                <a:lnTo>
                  <a:pt x="42484" y="2889"/>
                </a:lnTo>
                <a:cubicBezTo>
                  <a:pt x="42498" y="2860"/>
                  <a:pt x="42527" y="2802"/>
                  <a:pt x="42570" y="2802"/>
                </a:cubicBezTo>
                <a:cubicBezTo>
                  <a:pt x="42577" y="2801"/>
                  <a:pt x="42582" y="2801"/>
                  <a:pt x="42587" y="2801"/>
                </a:cubicBezTo>
                <a:close/>
                <a:moveTo>
                  <a:pt x="41881" y="3779"/>
                </a:moveTo>
                <a:cubicBezTo>
                  <a:pt x="41924" y="3794"/>
                  <a:pt x="42010" y="3880"/>
                  <a:pt x="41995" y="3923"/>
                </a:cubicBezTo>
                <a:cubicBezTo>
                  <a:pt x="41977" y="3951"/>
                  <a:pt x="41958" y="3967"/>
                  <a:pt x="41944" y="3967"/>
                </a:cubicBezTo>
                <a:cubicBezTo>
                  <a:pt x="41936" y="3967"/>
                  <a:pt x="41929" y="3962"/>
                  <a:pt x="41924" y="3952"/>
                </a:cubicBezTo>
                <a:lnTo>
                  <a:pt x="41924" y="3923"/>
                </a:lnTo>
                <a:cubicBezTo>
                  <a:pt x="41938" y="3866"/>
                  <a:pt x="41924" y="3837"/>
                  <a:pt x="41852" y="3837"/>
                </a:cubicBezTo>
                <a:lnTo>
                  <a:pt x="41837" y="3837"/>
                </a:lnTo>
                <a:cubicBezTo>
                  <a:pt x="41837" y="3794"/>
                  <a:pt x="41852" y="3779"/>
                  <a:pt x="41881" y="3779"/>
                </a:cubicBezTo>
                <a:close/>
                <a:moveTo>
                  <a:pt x="40997" y="4543"/>
                </a:moveTo>
                <a:cubicBezTo>
                  <a:pt x="40990" y="4545"/>
                  <a:pt x="40983" y="4548"/>
                  <a:pt x="40975" y="4555"/>
                </a:cubicBezTo>
                <a:cubicBezTo>
                  <a:pt x="40961" y="4570"/>
                  <a:pt x="40975" y="4613"/>
                  <a:pt x="41004" y="4641"/>
                </a:cubicBezTo>
                <a:cubicBezTo>
                  <a:pt x="41033" y="4670"/>
                  <a:pt x="41076" y="4713"/>
                  <a:pt x="41133" y="4742"/>
                </a:cubicBezTo>
                <a:cubicBezTo>
                  <a:pt x="41191" y="4771"/>
                  <a:pt x="41191" y="4771"/>
                  <a:pt x="41162" y="4799"/>
                </a:cubicBezTo>
                <a:cubicBezTo>
                  <a:pt x="41090" y="4843"/>
                  <a:pt x="41004" y="4900"/>
                  <a:pt x="40932" y="4900"/>
                </a:cubicBezTo>
                <a:cubicBezTo>
                  <a:pt x="40846" y="4900"/>
                  <a:pt x="40904" y="4771"/>
                  <a:pt x="40817" y="4728"/>
                </a:cubicBezTo>
                <a:cubicBezTo>
                  <a:pt x="40817" y="4728"/>
                  <a:pt x="40817" y="4713"/>
                  <a:pt x="40817" y="4699"/>
                </a:cubicBezTo>
                <a:cubicBezTo>
                  <a:pt x="40798" y="4650"/>
                  <a:pt x="40785" y="4628"/>
                  <a:pt x="40751" y="4628"/>
                </a:cubicBezTo>
                <a:cubicBezTo>
                  <a:pt x="40735" y="4628"/>
                  <a:pt x="40715" y="4632"/>
                  <a:pt x="40688" y="4641"/>
                </a:cubicBezTo>
                <a:cubicBezTo>
                  <a:pt x="40674" y="4641"/>
                  <a:pt x="40645" y="4656"/>
                  <a:pt x="40631" y="4656"/>
                </a:cubicBezTo>
                <a:lnTo>
                  <a:pt x="40616" y="4656"/>
                </a:lnTo>
                <a:cubicBezTo>
                  <a:pt x="40573" y="4641"/>
                  <a:pt x="40659" y="4555"/>
                  <a:pt x="40702" y="4555"/>
                </a:cubicBezTo>
                <a:cubicBezTo>
                  <a:pt x="40760" y="4555"/>
                  <a:pt x="40846" y="4570"/>
                  <a:pt x="40875" y="4570"/>
                </a:cubicBezTo>
                <a:cubicBezTo>
                  <a:pt x="40899" y="4570"/>
                  <a:pt x="40954" y="4549"/>
                  <a:pt x="40997" y="4543"/>
                </a:cubicBezTo>
                <a:close/>
                <a:moveTo>
                  <a:pt x="41263" y="4914"/>
                </a:moveTo>
                <a:cubicBezTo>
                  <a:pt x="41335" y="4929"/>
                  <a:pt x="41392" y="4943"/>
                  <a:pt x="41464" y="4972"/>
                </a:cubicBezTo>
                <a:cubicBezTo>
                  <a:pt x="41464" y="4972"/>
                  <a:pt x="41478" y="5001"/>
                  <a:pt x="41464" y="5001"/>
                </a:cubicBezTo>
                <a:cubicBezTo>
                  <a:pt x="41450" y="5015"/>
                  <a:pt x="41435" y="5029"/>
                  <a:pt x="41421" y="5029"/>
                </a:cubicBezTo>
                <a:lnTo>
                  <a:pt x="41378" y="5015"/>
                </a:lnTo>
                <a:cubicBezTo>
                  <a:pt x="41341" y="5027"/>
                  <a:pt x="41229" y="5093"/>
                  <a:pt x="41172" y="5093"/>
                </a:cubicBezTo>
                <a:cubicBezTo>
                  <a:pt x="41162" y="5093"/>
                  <a:pt x="41154" y="5091"/>
                  <a:pt x="41148" y="5087"/>
                </a:cubicBezTo>
                <a:cubicBezTo>
                  <a:pt x="41119" y="5058"/>
                  <a:pt x="41119" y="5029"/>
                  <a:pt x="41162" y="5029"/>
                </a:cubicBezTo>
                <a:lnTo>
                  <a:pt x="41191" y="5029"/>
                </a:lnTo>
                <a:cubicBezTo>
                  <a:pt x="41248" y="5029"/>
                  <a:pt x="41234" y="5015"/>
                  <a:pt x="41205" y="4972"/>
                </a:cubicBezTo>
                <a:cubicBezTo>
                  <a:pt x="41205" y="4972"/>
                  <a:pt x="41248" y="4914"/>
                  <a:pt x="41263" y="4914"/>
                </a:cubicBezTo>
                <a:close/>
                <a:moveTo>
                  <a:pt x="40832" y="5561"/>
                </a:moveTo>
                <a:cubicBezTo>
                  <a:pt x="40846" y="5590"/>
                  <a:pt x="40846" y="5604"/>
                  <a:pt x="40860" y="5618"/>
                </a:cubicBezTo>
                <a:cubicBezTo>
                  <a:pt x="40860" y="5618"/>
                  <a:pt x="40846" y="5618"/>
                  <a:pt x="40846" y="5633"/>
                </a:cubicBezTo>
                <a:lnTo>
                  <a:pt x="40803" y="5647"/>
                </a:lnTo>
                <a:lnTo>
                  <a:pt x="40789" y="5662"/>
                </a:lnTo>
                <a:cubicBezTo>
                  <a:pt x="40760" y="5647"/>
                  <a:pt x="40746" y="5604"/>
                  <a:pt x="40746" y="5590"/>
                </a:cubicBezTo>
                <a:cubicBezTo>
                  <a:pt x="40746" y="5590"/>
                  <a:pt x="40789" y="5575"/>
                  <a:pt x="40832" y="5561"/>
                </a:cubicBezTo>
                <a:close/>
                <a:moveTo>
                  <a:pt x="920" y="5690"/>
                </a:moveTo>
                <a:cubicBezTo>
                  <a:pt x="963" y="5690"/>
                  <a:pt x="1106" y="5748"/>
                  <a:pt x="1106" y="5805"/>
                </a:cubicBezTo>
                <a:cubicBezTo>
                  <a:pt x="1113" y="5827"/>
                  <a:pt x="1113" y="5838"/>
                  <a:pt x="1108" y="5838"/>
                </a:cubicBezTo>
                <a:cubicBezTo>
                  <a:pt x="1103" y="5838"/>
                  <a:pt x="1092" y="5827"/>
                  <a:pt x="1078" y="5805"/>
                </a:cubicBezTo>
                <a:lnTo>
                  <a:pt x="1034" y="5776"/>
                </a:lnTo>
                <a:lnTo>
                  <a:pt x="1006" y="5776"/>
                </a:lnTo>
                <a:cubicBezTo>
                  <a:pt x="970" y="5795"/>
                  <a:pt x="941" y="5802"/>
                  <a:pt x="923" y="5802"/>
                </a:cubicBezTo>
                <a:cubicBezTo>
                  <a:pt x="899" y="5802"/>
                  <a:pt x="894" y="5787"/>
                  <a:pt x="920" y="5762"/>
                </a:cubicBezTo>
                <a:lnTo>
                  <a:pt x="920" y="5733"/>
                </a:lnTo>
                <a:lnTo>
                  <a:pt x="920" y="5690"/>
                </a:lnTo>
                <a:close/>
                <a:moveTo>
                  <a:pt x="1765" y="5742"/>
                </a:moveTo>
                <a:cubicBezTo>
                  <a:pt x="1774" y="5742"/>
                  <a:pt x="1784" y="5744"/>
                  <a:pt x="1796" y="5748"/>
                </a:cubicBezTo>
                <a:cubicBezTo>
                  <a:pt x="1839" y="5762"/>
                  <a:pt x="1940" y="5834"/>
                  <a:pt x="2011" y="5863"/>
                </a:cubicBezTo>
                <a:cubicBezTo>
                  <a:pt x="1997" y="5863"/>
                  <a:pt x="1997" y="5877"/>
                  <a:pt x="1954" y="5934"/>
                </a:cubicBezTo>
                <a:lnTo>
                  <a:pt x="1882" y="6021"/>
                </a:lnTo>
                <a:cubicBezTo>
                  <a:pt x="1853" y="5949"/>
                  <a:pt x="1767" y="5820"/>
                  <a:pt x="1753" y="5776"/>
                </a:cubicBezTo>
                <a:cubicBezTo>
                  <a:pt x="1732" y="5755"/>
                  <a:pt x="1742" y="5742"/>
                  <a:pt x="1765" y="5742"/>
                </a:cubicBezTo>
                <a:close/>
                <a:moveTo>
                  <a:pt x="41177" y="6222"/>
                </a:moveTo>
                <a:cubicBezTo>
                  <a:pt x="41119" y="6236"/>
                  <a:pt x="41119" y="6236"/>
                  <a:pt x="41119" y="6236"/>
                </a:cubicBezTo>
                <a:lnTo>
                  <a:pt x="41105" y="6236"/>
                </a:lnTo>
                <a:cubicBezTo>
                  <a:pt x="41119" y="6236"/>
                  <a:pt x="41148" y="6222"/>
                  <a:pt x="41177" y="6222"/>
                </a:cubicBezTo>
                <a:close/>
                <a:moveTo>
                  <a:pt x="1092" y="8133"/>
                </a:moveTo>
                <a:cubicBezTo>
                  <a:pt x="1092" y="8133"/>
                  <a:pt x="1106" y="8147"/>
                  <a:pt x="1106" y="8147"/>
                </a:cubicBezTo>
                <a:lnTo>
                  <a:pt x="1121" y="8190"/>
                </a:lnTo>
                <a:cubicBezTo>
                  <a:pt x="1164" y="8219"/>
                  <a:pt x="1207" y="8248"/>
                  <a:pt x="1221" y="8248"/>
                </a:cubicBezTo>
                <a:cubicBezTo>
                  <a:pt x="1236" y="8248"/>
                  <a:pt x="1221" y="8262"/>
                  <a:pt x="1193" y="8276"/>
                </a:cubicBezTo>
                <a:cubicBezTo>
                  <a:pt x="1149" y="8276"/>
                  <a:pt x="1121" y="8262"/>
                  <a:pt x="1092" y="8262"/>
                </a:cubicBezTo>
                <a:cubicBezTo>
                  <a:pt x="1084" y="8264"/>
                  <a:pt x="1077" y="8265"/>
                  <a:pt x="1071" y="8265"/>
                </a:cubicBezTo>
                <a:cubicBezTo>
                  <a:pt x="1031" y="8265"/>
                  <a:pt x="1024" y="8227"/>
                  <a:pt x="1049" y="8190"/>
                </a:cubicBezTo>
                <a:lnTo>
                  <a:pt x="1078" y="8147"/>
                </a:lnTo>
                <a:cubicBezTo>
                  <a:pt x="1092" y="8133"/>
                  <a:pt x="1092" y="8133"/>
                  <a:pt x="1092" y="8133"/>
                </a:cubicBezTo>
                <a:close/>
                <a:moveTo>
                  <a:pt x="42685" y="8980"/>
                </a:moveTo>
                <a:cubicBezTo>
                  <a:pt x="42685" y="9023"/>
                  <a:pt x="42685" y="9052"/>
                  <a:pt x="42656" y="9052"/>
                </a:cubicBezTo>
                <a:cubicBezTo>
                  <a:pt x="42642" y="9052"/>
                  <a:pt x="42642" y="9052"/>
                  <a:pt x="42628" y="9038"/>
                </a:cubicBezTo>
                <a:cubicBezTo>
                  <a:pt x="42642" y="9023"/>
                  <a:pt x="42671" y="8995"/>
                  <a:pt x="42671" y="8995"/>
                </a:cubicBezTo>
                <a:cubicBezTo>
                  <a:pt x="42671" y="8980"/>
                  <a:pt x="42671" y="8980"/>
                  <a:pt x="42685" y="8980"/>
                </a:cubicBezTo>
                <a:close/>
                <a:moveTo>
                  <a:pt x="1135" y="9153"/>
                </a:moveTo>
                <a:cubicBezTo>
                  <a:pt x="1135" y="9167"/>
                  <a:pt x="1149" y="9196"/>
                  <a:pt x="1164" y="9239"/>
                </a:cubicBezTo>
                <a:cubicBezTo>
                  <a:pt x="1149" y="9239"/>
                  <a:pt x="1135" y="9225"/>
                  <a:pt x="1121" y="9225"/>
                </a:cubicBezTo>
                <a:lnTo>
                  <a:pt x="1092" y="9225"/>
                </a:lnTo>
                <a:lnTo>
                  <a:pt x="1049" y="9210"/>
                </a:lnTo>
                <a:cubicBezTo>
                  <a:pt x="1036" y="9249"/>
                  <a:pt x="989" y="9299"/>
                  <a:pt x="969" y="9299"/>
                </a:cubicBezTo>
                <a:cubicBezTo>
                  <a:pt x="966" y="9299"/>
                  <a:pt x="964" y="9298"/>
                  <a:pt x="963" y="9296"/>
                </a:cubicBezTo>
                <a:cubicBezTo>
                  <a:pt x="948" y="9282"/>
                  <a:pt x="905" y="9225"/>
                  <a:pt x="905" y="9210"/>
                </a:cubicBezTo>
                <a:cubicBezTo>
                  <a:pt x="891" y="9196"/>
                  <a:pt x="1034" y="9167"/>
                  <a:pt x="1135" y="9153"/>
                </a:cubicBezTo>
                <a:close/>
                <a:moveTo>
                  <a:pt x="41174" y="9678"/>
                </a:moveTo>
                <a:cubicBezTo>
                  <a:pt x="41184" y="9678"/>
                  <a:pt x="41191" y="9689"/>
                  <a:pt x="41191" y="9699"/>
                </a:cubicBezTo>
                <a:lnTo>
                  <a:pt x="41133" y="9699"/>
                </a:lnTo>
                <a:cubicBezTo>
                  <a:pt x="41133" y="9684"/>
                  <a:pt x="41148" y="9684"/>
                  <a:pt x="41162" y="9684"/>
                </a:cubicBezTo>
                <a:cubicBezTo>
                  <a:pt x="41166" y="9680"/>
                  <a:pt x="41171" y="9678"/>
                  <a:pt x="41174" y="9678"/>
                </a:cubicBezTo>
                <a:close/>
                <a:moveTo>
                  <a:pt x="42570" y="11509"/>
                </a:moveTo>
                <a:cubicBezTo>
                  <a:pt x="42656" y="11509"/>
                  <a:pt x="42585" y="11595"/>
                  <a:pt x="42628" y="11610"/>
                </a:cubicBezTo>
                <a:cubicBezTo>
                  <a:pt x="42671" y="11638"/>
                  <a:pt x="42642" y="11667"/>
                  <a:pt x="42613" y="11681"/>
                </a:cubicBezTo>
                <a:cubicBezTo>
                  <a:pt x="42604" y="11696"/>
                  <a:pt x="42596" y="11701"/>
                  <a:pt x="42589" y="11701"/>
                </a:cubicBezTo>
                <a:cubicBezTo>
                  <a:pt x="42575" y="11701"/>
                  <a:pt x="42565" y="11681"/>
                  <a:pt x="42556" y="11681"/>
                </a:cubicBezTo>
                <a:lnTo>
                  <a:pt x="42527" y="11667"/>
                </a:lnTo>
                <a:cubicBezTo>
                  <a:pt x="42498" y="11653"/>
                  <a:pt x="42470" y="11638"/>
                  <a:pt x="42470" y="11610"/>
                </a:cubicBezTo>
                <a:lnTo>
                  <a:pt x="42484" y="11610"/>
                </a:lnTo>
                <a:cubicBezTo>
                  <a:pt x="42498" y="11566"/>
                  <a:pt x="42527" y="11509"/>
                  <a:pt x="42570" y="11509"/>
                </a:cubicBezTo>
                <a:close/>
                <a:moveTo>
                  <a:pt x="41866" y="12496"/>
                </a:moveTo>
                <a:cubicBezTo>
                  <a:pt x="41870" y="12496"/>
                  <a:pt x="41875" y="12498"/>
                  <a:pt x="41881" y="12500"/>
                </a:cubicBezTo>
                <a:cubicBezTo>
                  <a:pt x="41895" y="12500"/>
                  <a:pt x="41895" y="12500"/>
                  <a:pt x="41909" y="12515"/>
                </a:cubicBezTo>
                <a:cubicBezTo>
                  <a:pt x="41909" y="12515"/>
                  <a:pt x="41924" y="12529"/>
                  <a:pt x="41938" y="12558"/>
                </a:cubicBezTo>
                <a:lnTo>
                  <a:pt x="41981" y="12615"/>
                </a:lnTo>
                <a:lnTo>
                  <a:pt x="41995" y="12615"/>
                </a:lnTo>
                <a:cubicBezTo>
                  <a:pt x="41995" y="12630"/>
                  <a:pt x="41995" y="12630"/>
                  <a:pt x="41995" y="12644"/>
                </a:cubicBezTo>
                <a:cubicBezTo>
                  <a:pt x="41979" y="12669"/>
                  <a:pt x="41962" y="12684"/>
                  <a:pt x="41948" y="12684"/>
                </a:cubicBezTo>
                <a:cubicBezTo>
                  <a:pt x="41938" y="12684"/>
                  <a:pt x="41930" y="12676"/>
                  <a:pt x="41924" y="12658"/>
                </a:cubicBezTo>
                <a:lnTo>
                  <a:pt x="41924" y="12630"/>
                </a:lnTo>
                <a:cubicBezTo>
                  <a:pt x="41938" y="12587"/>
                  <a:pt x="41924" y="12558"/>
                  <a:pt x="41852" y="12543"/>
                </a:cubicBezTo>
                <a:lnTo>
                  <a:pt x="41837" y="12543"/>
                </a:lnTo>
                <a:cubicBezTo>
                  <a:pt x="41837" y="12520"/>
                  <a:pt x="41847" y="12496"/>
                  <a:pt x="41866" y="12496"/>
                </a:cubicBezTo>
                <a:close/>
                <a:moveTo>
                  <a:pt x="1451" y="14239"/>
                </a:moveTo>
                <a:cubicBezTo>
                  <a:pt x="1494" y="14239"/>
                  <a:pt x="1509" y="14267"/>
                  <a:pt x="1509" y="14296"/>
                </a:cubicBezTo>
                <a:cubicBezTo>
                  <a:pt x="1480" y="14282"/>
                  <a:pt x="1451" y="14282"/>
                  <a:pt x="1437" y="14282"/>
                </a:cubicBezTo>
                <a:lnTo>
                  <a:pt x="1437" y="14267"/>
                </a:lnTo>
                <a:cubicBezTo>
                  <a:pt x="1437" y="14267"/>
                  <a:pt x="1437" y="14253"/>
                  <a:pt x="1437" y="14239"/>
                </a:cubicBezTo>
                <a:close/>
                <a:moveTo>
                  <a:pt x="963" y="14411"/>
                </a:moveTo>
                <a:cubicBezTo>
                  <a:pt x="1006" y="14426"/>
                  <a:pt x="1063" y="14454"/>
                  <a:pt x="1092" y="14483"/>
                </a:cubicBezTo>
                <a:cubicBezTo>
                  <a:pt x="1080" y="14489"/>
                  <a:pt x="1068" y="14492"/>
                  <a:pt x="1055" y="14492"/>
                </a:cubicBezTo>
                <a:cubicBezTo>
                  <a:pt x="1037" y="14492"/>
                  <a:pt x="1017" y="14485"/>
                  <a:pt x="991" y="14469"/>
                </a:cubicBezTo>
                <a:lnTo>
                  <a:pt x="963" y="14440"/>
                </a:lnTo>
                <a:cubicBezTo>
                  <a:pt x="963" y="14426"/>
                  <a:pt x="963" y="14426"/>
                  <a:pt x="963" y="14411"/>
                </a:cubicBezTo>
                <a:close/>
                <a:moveTo>
                  <a:pt x="42478" y="15227"/>
                </a:moveTo>
                <a:cubicBezTo>
                  <a:pt x="42500" y="15227"/>
                  <a:pt x="42524" y="15252"/>
                  <a:pt x="42541" y="15288"/>
                </a:cubicBezTo>
                <a:lnTo>
                  <a:pt x="42570" y="15331"/>
                </a:lnTo>
                <a:lnTo>
                  <a:pt x="42599" y="15374"/>
                </a:lnTo>
                <a:cubicBezTo>
                  <a:pt x="42570" y="15402"/>
                  <a:pt x="42527" y="15446"/>
                  <a:pt x="42498" y="15446"/>
                </a:cubicBezTo>
                <a:lnTo>
                  <a:pt x="42470" y="15431"/>
                </a:lnTo>
                <a:lnTo>
                  <a:pt x="42441" y="15417"/>
                </a:lnTo>
                <a:cubicBezTo>
                  <a:pt x="42383" y="15417"/>
                  <a:pt x="42412" y="15302"/>
                  <a:pt x="42441" y="15259"/>
                </a:cubicBezTo>
                <a:cubicBezTo>
                  <a:pt x="42452" y="15237"/>
                  <a:pt x="42465" y="15227"/>
                  <a:pt x="42478" y="15227"/>
                </a:cubicBezTo>
                <a:close/>
                <a:moveTo>
                  <a:pt x="43245" y="20790"/>
                </a:moveTo>
                <a:cubicBezTo>
                  <a:pt x="43289" y="20862"/>
                  <a:pt x="43360" y="20991"/>
                  <a:pt x="43389" y="21020"/>
                </a:cubicBezTo>
                <a:cubicBezTo>
                  <a:pt x="43400" y="21052"/>
                  <a:pt x="43394" y="21069"/>
                  <a:pt x="43373" y="21069"/>
                </a:cubicBezTo>
                <a:cubicBezTo>
                  <a:pt x="43366" y="21069"/>
                  <a:pt x="43357" y="21067"/>
                  <a:pt x="43346" y="21063"/>
                </a:cubicBezTo>
                <a:cubicBezTo>
                  <a:pt x="43303" y="21049"/>
                  <a:pt x="43188" y="20977"/>
                  <a:pt x="43130" y="20948"/>
                </a:cubicBezTo>
                <a:cubicBezTo>
                  <a:pt x="43130" y="20934"/>
                  <a:pt x="43145" y="20920"/>
                  <a:pt x="43174" y="20876"/>
                </a:cubicBezTo>
                <a:lnTo>
                  <a:pt x="43245" y="20790"/>
                </a:lnTo>
                <a:close/>
                <a:moveTo>
                  <a:pt x="44034" y="20973"/>
                </a:moveTo>
                <a:lnTo>
                  <a:pt x="44034" y="20973"/>
                </a:lnTo>
                <a:cubicBezTo>
                  <a:pt x="44039" y="20973"/>
                  <a:pt x="44050" y="20984"/>
                  <a:pt x="44064" y="21006"/>
                </a:cubicBezTo>
                <a:lnTo>
                  <a:pt x="44107" y="21020"/>
                </a:lnTo>
                <a:lnTo>
                  <a:pt x="44136" y="21034"/>
                </a:lnTo>
                <a:cubicBezTo>
                  <a:pt x="44176" y="21014"/>
                  <a:pt x="44207" y="21004"/>
                  <a:pt x="44224" y="21004"/>
                </a:cubicBezTo>
                <a:cubicBezTo>
                  <a:pt x="44244" y="21004"/>
                  <a:pt x="44245" y="21018"/>
                  <a:pt x="44222" y="21049"/>
                </a:cubicBezTo>
                <a:lnTo>
                  <a:pt x="44222" y="21063"/>
                </a:lnTo>
                <a:lnTo>
                  <a:pt x="44222" y="21121"/>
                </a:lnTo>
                <a:cubicBezTo>
                  <a:pt x="44179" y="21121"/>
                  <a:pt x="44050" y="21063"/>
                  <a:pt x="44036" y="21006"/>
                </a:cubicBezTo>
                <a:cubicBezTo>
                  <a:pt x="44028" y="20984"/>
                  <a:pt x="44028" y="20973"/>
                  <a:pt x="44034" y="20973"/>
                </a:cubicBezTo>
                <a:close/>
                <a:moveTo>
                  <a:pt x="2835" y="22840"/>
                </a:moveTo>
                <a:cubicBezTo>
                  <a:pt x="2845" y="22840"/>
                  <a:pt x="2853" y="22847"/>
                  <a:pt x="2859" y="22859"/>
                </a:cubicBezTo>
                <a:lnTo>
                  <a:pt x="2845" y="22888"/>
                </a:lnTo>
                <a:cubicBezTo>
                  <a:pt x="2845" y="22945"/>
                  <a:pt x="2859" y="22974"/>
                  <a:pt x="2931" y="22974"/>
                </a:cubicBezTo>
                <a:cubicBezTo>
                  <a:pt x="2945" y="23017"/>
                  <a:pt x="2931" y="23031"/>
                  <a:pt x="2888" y="23031"/>
                </a:cubicBezTo>
                <a:cubicBezTo>
                  <a:pt x="2859" y="23017"/>
                  <a:pt x="2759" y="22931"/>
                  <a:pt x="2787" y="22888"/>
                </a:cubicBezTo>
                <a:cubicBezTo>
                  <a:pt x="2804" y="22854"/>
                  <a:pt x="2821" y="22840"/>
                  <a:pt x="2835" y="22840"/>
                </a:cubicBezTo>
                <a:close/>
                <a:moveTo>
                  <a:pt x="2185" y="23824"/>
                </a:moveTo>
                <a:cubicBezTo>
                  <a:pt x="2201" y="23824"/>
                  <a:pt x="2207" y="23841"/>
                  <a:pt x="2227" y="23850"/>
                </a:cubicBezTo>
                <a:lnTo>
                  <a:pt x="2241" y="23865"/>
                </a:lnTo>
                <a:cubicBezTo>
                  <a:pt x="2270" y="23865"/>
                  <a:pt x="2299" y="23894"/>
                  <a:pt x="2299" y="23908"/>
                </a:cubicBezTo>
                <a:lnTo>
                  <a:pt x="2299" y="23922"/>
                </a:lnTo>
                <a:cubicBezTo>
                  <a:pt x="2270" y="23951"/>
                  <a:pt x="2241" y="24008"/>
                  <a:pt x="2213" y="24008"/>
                </a:cubicBezTo>
                <a:cubicBezTo>
                  <a:pt x="2205" y="24010"/>
                  <a:pt x="2198" y="24010"/>
                  <a:pt x="2193" y="24010"/>
                </a:cubicBezTo>
                <a:cubicBezTo>
                  <a:pt x="2122" y="24010"/>
                  <a:pt x="2182" y="23934"/>
                  <a:pt x="2155" y="23908"/>
                </a:cubicBezTo>
                <a:cubicBezTo>
                  <a:pt x="2112" y="23879"/>
                  <a:pt x="2126" y="23865"/>
                  <a:pt x="2155" y="23836"/>
                </a:cubicBezTo>
                <a:cubicBezTo>
                  <a:pt x="2168" y="23827"/>
                  <a:pt x="2178" y="23824"/>
                  <a:pt x="2185" y="23824"/>
                </a:cubicBezTo>
                <a:close/>
                <a:moveTo>
                  <a:pt x="15030" y="26074"/>
                </a:moveTo>
                <a:cubicBezTo>
                  <a:pt x="15041" y="26074"/>
                  <a:pt x="15051" y="26075"/>
                  <a:pt x="15057" y="26077"/>
                </a:cubicBezTo>
                <a:cubicBezTo>
                  <a:pt x="15100" y="26077"/>
                  <a:pt x="15100" y="26120"/>
                  <a:pt x="15071" y="26149"/>
                </a:cubicBezTo>
                <a:lnTo>
                  <a:pt x="15057" y="26178"/>
                </a:lnTo>
                <a:cubicBezTo>
                  <a:pt x="15043" y="26178"/>
                  <a:pt x="15014" y="26192"/>
                  <a:pt x="15014" y="26192"/>
                </a:cubicBezTo>
                <a:lnTo>
                  <a:pt x="14956" y="26135"/>
                </a:lnTo>
                <a:cubicBezTo>
                  <a:pt x="14926" y="26147"/>
                  <a:pt x="14885" y="26151"/>
                  <a:pt x="14846" y="26151"/>
                </a:cubicBezTo>
                <a:cubicBezTo>
                  <a:pt x="14793" y="26151"/>
                  <a:pt x="14743" y="26143"/>
                  <a:pt x="14726" y="26135"/>
                </a:cubicBezTo>
                <a:cubicBezTo>
                  <a:pt x="14712" y="26120"/>
                  <a:pt x="14698" y="26077"/>
                  <a:pt x="14698" y="26077"/>
                </a:cubicBezTo>
                <a:lnTo>
                  <a:pt x="14698" y="26077"/>
                </a:lnTo>
                <a:cubicBezTo>
                  <a:pt x="14698" y="26077"/>
                  <a:pt x="14741" y="26077"/>
                  <a:pt x="14784" y="26092"/>
                </a:cubicBezTo>
                <a:cubicBezTo>
                  <a:pt x="14790" y="26094"/>
                  <a:pt x="14800" y="26095"/>
                  <a:pt x="14811" y="26095"/>
                </a:cubicBezTo>
                <a:cubicBezTo>
                  <a:pt x="14867" y="26095"/>
                  <a:pt x="14974" y="26074"/>
                  <a:pt x="15030" y="26074"/>
                </a:cubicBezTo>
                <a:close/>
                <a:moveTo>
                  <a:pt x="13933" y="26123"/>
                </a:moveTo>
                <a:cubicBezTo>
                  <a:pt x="13953" y="26123"/>
                  <a:pt x="13970" y="26126"/>
                  <a:pt x="13979" y="26135"/>
                </a:cubicBezTo>
                <a:cubicBezTo>
                  <a:pt x="13994" y="26164"/>
                  <a:pt x="13864" y="26192"/>
                  <a:pt x="13821" y="26192"/>
                </a:cubicBezTo>
                <a:cubicBezTo>
                  <a:pt x="13778" y="26192"/>
                  <a:pt x="13649" y="26207"/>
                  <a:pt x="13635" y="26221"/>
                </a:cubicBezTo>
                <a:cubicBezTo>
                  <a:pt x="13611" y="26233"/>
                  <a:pt x="13542" y="26272"/>
                  <a:pt x="13500" y="26272"/>
                </a:cubicBezTo>
                <a:cubicBezTo>
                  <a:pt x="13490" y="26272"/>
                  <a:pt x="13482" y="26270"/>
                  <a:pt x="13476" y="26264"/>
                </a:cubicBezTo>
                <a:cubicBezTo>
                  <a:pt x="13448" y="26235"/>
                  <a:pt x="13476" y="26192"/>
                  <a:pt x="13534" y="26178"/>
                </a:cubicBezTo>
                <a:lnTo>
                  <a:pt x="13591" y="26149"/>
                </a:lnTo>
                <a:lnTo>
                  <a:pt x="13635" y="26135"/>
                </a:lnTo>
                <a:cubicBezTo>
                  <a:pt x="13692" y="26135"/>
                  <a:pt x="13778" y="26149"/>
                  <a:pt x="13807" y="26149"/>
                </a:cubicBezTo>
                <a:cubicBezTo>
                  <a:pt x="13827" y="26139"/>
                  <a:pt x="13888" y="26123"/>
                  <a:pt x="13933" y="26123"/>
                </a:cubicBezTo>
                <a:close/>
                <a:moveTo>
                  <a:pt x="13160" y="26120"/>
                </a:moveTo>
                <a:lnTo>
                  <a:pt x="13247" y="26192"/>
                </a:lnTo>
                <a:cubicBezTo>
                  <a:pt x="13253" y="26191"/>
                  <a:pt x="13259" y="26190"/>
                  <a:pt x="13264" y="26190"/>
                </a:cubicBezTo>
                <a:cubicBezTo>
                  <a:pt x="13310" y="26190"/>
                  <a:pt x="13333" y="26238"/>
                  <a:pt x="13333" y="26264"/>
                </a:cubicBezTo>
                <a:cubicBezTo>
                  <a:pt x="13333" y="26273"/>
                  <a:pt x="13325" y="26276"/>
                  <a:pt x="13312" y="26276"/>
                </a:cubicBezTo>
                <a:cubicBezTo>
                  <a:pt x="13285" y="26276"/>
                  <a:pt x="13238" y="26260"/>
                  <a:pt x="13218" y="26250"/>
                </a:cubicBezTo>
                <a:cubicBezTo>
                  <a:pt x="13189" y="26235"/>
                  <a:pt x="13089" y="26164"/>
                  <a:pt x="13045" y="26164"/>
                </a:cubicBezTo>
                <a:cubicBezTo>
                  <a:pt x="13017" y="26164"/>
                  <a:pt x="13060" y="26149"/>
                  <a:pt x="13160" y="26120"/>
                </a:cubicBezTo>
                <a:close/>
                <a:moveTo>
                  <a:pt x="31115" y="26144"/>
                </a:moveTo>
                <a:cubicBezTo>
                  <a:pt x="31123" y="26144"/>
                  <a:pt x="31130" y="26146"/>
                  <a:pt x="31134" y="26149"/>
                </a:cubicBezTo>
                <a:cubicBezTo>
                  <a:pt x="31148" y="26164"/>
                  <a:pt x="31206" y="26221"/>
                  <a:pt x="31234" y="26250"/>
                </a:cubicBezTo>
                <a:cubicBezTo>
                  <a:pt x="31249" y="26264"/>
                  <a:pt x="31249" y="26293"/>
                  <a:pt x="31220" y="26307"/>
                </a:cubicBezTo>
                <a:cubicBezTo>
                  <a:pt x="31218" y="26308"/>
                  <a:pt x="31214" y="26309"/>
                  <a:pt x="31211" y="26309"/>
                </a:cubicBezTo>
                <a:cubicBezTo>
                  <a:pt x="31172" y="26309"/>
                  <a:pt x="31075" y="26245"/>
                  <a:pt x="31062" y="26192"/>
                </a:cubicBezTo>
                <a:cubicBezTo>
                  <a:pt x="31051" y="26160"/>
                  <a:pt x="31089" y="26144"/>
                  <a:pt x="31115" y="26144"/>
                </a:cubicBezTo>
                <a:close/>
                <a:moveTo>
                  <a:pt x="23505" y="26192"/>
                </a:moveTo>
                <a:cubicBezTo>
                  <a:pt x="23562" y="26192"/>
                  <a:pt x="23591" y="26293"/>
                  <a:pt x="23548" y="26307"/>
                </a:cubicBezTo>
                <a:cubicBezTo>
                  <a:pt x="23511" y="26320"/>
                  <a:pt x="23452" y="26353"/>
                  <a:pt x="23419" y="26353"/>
                </a:cubicBezTo>
                <a:cubicBezTo>
                  <a:pt x="23413" y="26353"/>
                  <a:pt x="23408" y="26352"/>
                  <a:pt x="23404" y="26350"/>
                </a:cubicBezTo>
                <a:cubicBezTo>
                  <a:pt x="23390" y="26336"/>
                  <a:pt x="23376" y="26293"/>
                  <a:pt x="23390" y="26264"/>
                </a:cubicBezTo>
                <a:lnTo>
                  <a:pt x="23376" y="26235"/>
                </a:lnTo>
                <a:lnTo>
                  <a:pt x="23376" y="26221"/>
                </a:lnTo>
                <a:cubicBezTo>
                  <a:pt x="23390" y="26207"/>
                  <a:pt x="23447" y="26192"/>
                  <a:pt x="23505" y="26192"/>
                </a:cubicBezTo>
                <a:close/>
                <a:moveTo>
                  <a:pt x="15971" y="26363"/>
                </a:moveTo>
                <a:cubicBezTo>
                  <a:pt x="15972" y="26363"/>
                  <a:pt x="15975" y="26372"/>
                  <a:pt x="15976" y="26392"/>
                </a:cubicBezTo>
                <a:lnTo>
                  <a:pt x="15976" y="26392"/>
                </a:lnTo>
                <a:cubicBezTo>
                  <a:pt x="15970" y="26373"/>
                  <a:pt x="15969" y="26363"/>
                  <a:pt x="15971" y="26363"/>
                </a:cubicBezTo>
                <a:close/>
                <a:moveTo>
                  <a:pt x="17356" y="26307"/>
                </a:moveTo>
                <a:lnTo>
                  <a:pt x="17356" y="26307"/>
                </a:lnTo>
                <a:cubicBezTo>
                  <a:pt x="17384" y="26322"/>
                  <a:pt x="17427" y="26365"/>
                  <a:pt x="17456" y="26408"/>
                </a:cubicBezTo>
                <a:lnTo>
                  <a:pt x="17499" y="26437"/>
                </a:lnTo>
                <a:lnTo>
                  <a:pt x="17528" y="26451"/>
                </a:lnTo>
                <a:cubicBezTo>
                  <a:pt x="17541" y="26448"/>
                  <a:pt x="17553" y="26447"/>
                  <a:pt x="17565" y="26447"/>
                </a:cubicBezTo>
                <a:cubicBezTo>
                  <a:pt x="17615" y="26447"/>
                  <a:pt x="17646" y="26471"/>
                  <a:pt x="17657" y="26494"/>
                </a:cubicBezTo>
                <a:lnTo>
                  <a:pt x="17643" y="26523"/>
                </a:lnTo>
                <a:lnTo>
                  <a:pt x="17629" y="26537"/>
                </a:lnTo>
                <a:cubicBezTo>
                  <a:pt x="17623" y="26540"/>
                  <a:pt x="17617" y="26541"/>
                  <a:pt x="17610" y="26541"/>
                </a:cubicBezTo>
                <a:cubicBezTo>
                  <a:pt x="17579" y="26541"/>
                  <a:pt x="17532" y="26517"/>
                  <a:pt x="17485" y="26494"/>
                </a:cubicBezTo>
                <a:lnTo>
                  <a:pt x="17427" y="26465"/>
                </a:lnTo>
                <a:lnTo>
                  <a:pt x="17384" y="26437"/>
                </a:lnTo>
                <a:cubicBezTo>
                  <a:pt x="17341" y="26365"/>
                  <a:pt x="17341" y="26307"/>
                  <a:pt x="17356" y="26307"/>
                </a:cubicBezTo>
                <a:close/>
                <a:moveTo>
                  <a:pt x="15976" y="26400"/>
                </a:moveTo>
                <a:lnTo>
                  <a:pt x="15976" y="26400"/>
                </a:lnTo>
                <a:cubicBezTo>
                  <a:pt x="15976" y="26403"/>
                  <a:pt x="15976" y="26405"/>
                  <a:pt x="15976" y="26408"/>
                </a:cubicBezTo>
                <a:cubicBezTo>
                  <a:pt x="15991" y="26451"/>
                  <a:pt x="16034" y="26551"/>
                  <a:pt x="15991" y="26551"/>
                </a:cubicBezTo>
                <a:cubicBezTo>
                  <a:pt x="15989" y="26552"/>
                  <a:pt x="15988" y="26553"/>
                  <a:pt x="15987" y="26553"/>
                </a:cubicBezTo>
                <a:cubicBezTo>
                  <a:pt x="15965" y="26553"/>
                  <a:pt x="15975" y="26446"/>
                  <a:pt x="15976" y="26400"/>
                </a:cubicBezTo>
                <a:close/>
                <a:moveTo>
                  <a:pt x="25444" y="1"/>
                </a:moveTo>
                <a:cubicBezTo>
                  <a:pt x="25411" y="45"/>
                  <a:pt x="25353" y="63"/>
                  <a:pt x="25302" y="63"/>
                </a:cubicBezTo>
                <a:cubicBezTo>
                  <a:pt x="25286" y="63"/>
                  <a:pt x="25271" y="62"/>
                  <a:pt x="25258" y="58"/>
                </a:cubicBezTo>
                <a:lnTo>
                  <a:pt x="25215" y="58"/>
                </a:lnTo>
                <a:cubicBezTo>
                  <a:pt x="25175" y="58"/>
                  <a:pt x="25112" y="118"/>
                  <a:pt x="25090" y="118"/>
                </a:cubicBezTo>
                <a:cubicBezTo>
                  <a:pt x="25088" y="118"/>
                  <a:pt x="25087" y="117"/>
                  <a:pt x="25085" y="116"/>
                </a:cubicBezTo>
                <a:lnTo>
                  <a:pt x="24985" y="73"/>
                </a:lnTo>
                <a:cubicBezTo>
                  <a:pt x="24961" y="108"/>
                  <a:pt x="24937" y="134"/>
                  <a:pt x="24930" y="134"/>
                </a:cubicBezTo>
                <a:cubicBezTo>
                  <a:pt x="24928" y="134"/>
                  <a:pt x="24927" y="133"/>
                  <a:pt x="24927" y="130"/>
                </a:cubicBezTo>
                <a:cubicBezTo>
                  <a:pt x="24927" y="130"/>
                  <a:pt x="24798" y="87"/>
                  <a:pt x="24740" y="87"/>
                </a:cubicBezTo>
                <a:cubicBezTo>
                  <a:pt x="24726" y="82"/>
                  <a:pt x="24704" y="81"/>
                  <a:pt x="24680" y="81"/>
                </a:cubicBezTo>
                <a:cubicBezTo>
                  <a:pt x="24632" y="81"/>
                  <a:pt x="24578" y="87"/>
                  <a:pt x="24568" y="87"/>
                </a:cubicBezTo>
                <a:cubicBezTo>
                  <a:pt x="24549" y="87"/>
                  <a:pt x="24511" y="93"/>
                  <a:pt x="24479" y="93"/>
                </a:cubicBezTo>
                <a:cubicBezTo>
                  <a:pt x="24463" y="93"/>
                  <a:pt x="24448" y="92"/>
                  <a:pt x="24439" y="87"/>
                </a:cubicBezTo>
                <a:lnTo>
                  <a:pt x="24338" y="87"/>
                </a:lnTo>
                <a:cubicBezTo>
                  <a:pt x="24313" y="74"/>
                  <a:pt x="24184" y="27"/>
                  <a:pt x="24116" y="27"/>
                </a:cubicBezTo>
                <a:cubicBezTo>
                  <a:pt x="24108" y="27"/>
                  <a:pt x="24100" y="28"/>
                  <a:pt x="24094" y="30"/>
                </a:cubicBezTo>
                <a:cubicBezTo>
                  <a:pt x="24036" y="44"/>
                  <a:pt x="23993" y="58"/>
                  <a:pt x="23979" y="73"/>
                </a:cubicBezTo>
                <a:lnTo>
                  <a:pt x="23965" y="87"/>
                </a:lnTo>
                <a:lnTo>
                  <a:pt x="23950" y="116"/>
                </a:lnTo>
                <a:cubicBezTo>
                  <a:pt x="23938" y="132"/>
                  <a:pt x="23927" y="138"/>
                  <a:pt x="23916" y="138"/>
                </a:cubicBezTo>
                <a:cubicBezTo>
                  <a:pt x="23890" y="138"/>
                  <a:pt x="23866" y="101"/>
                  <a:pt x="23835" y="101"/>
                </a:cubicBezTo>
                <a:lnTo>
                  <a:pt x="23591" y="101"/>
                </a:lnTo>
                <a:lnTo>
                  <a:pt x="23519" y="73"/>
                </a:lnTo>
                <a:cubicBezTo>
                  <a:pt x="23477" y="56"/>
                  <a:pt x="23435" y="49"/>
                  <a:pt x="23390" y="49"/>
                </a:cubicBezTo>
                <a:cubicBezTo>
                  <a:pt x="23358" y="49"/>
                  <a:pt x="23325" y="52"/>
                  <a:pt x="23289" y="58"/>
                </a:cubicBezTo>
                <a:lnTo>
                  <a:pt x="23275" y="58"/>
                </a:lnTo>
                <a:cubicBezTo>
                  <a:pt x="23272" y="61"/>
                  <a:pt x="23265" y="62"/>
                  <a:pt x="23256" y="62"/>
                </a:cubicBezTo>
                <a:cubicBezTo>
                  <a:pt x="23231" y="62"/>
                  <a:pt x="23188" y="54"/>
                  <a:pt x="23158" y="54"/>
                </a:cubicBezTo>
                <a:cubicBezTo>
                  <a:pt x="23147" y="54"/>
                  <a:pt x="23137" y="55"/>
                  <a:pt x="23131" y="58"/>
                </a:cubicBezTo>
                <a:cubicBezTo>
                  <a:pt x="23122" y="61"/>
                  <a:pt x="23110" y="62"/>
                  <a:pt x="23097" y="62"/>
                </a:cubicBezTo>
                <a:cubicBezTo>
                  <a:pt x="23062" y="62"/>
                  <a:pt x="23016" y="54"/>
                  <a:pt x="22985" y="54"/>
                </a:cubicBezTo>
                <a:cubicBezTo>
                  <a:pt x="22974" y="54"/>
                  <a:pt x="22965" y="55"/>
                  <a:pt x="22959" y="58"/>
                </a:cubicBezTo>
                <a:cubicBezTo>
                  <a:pt x="22950" y="61"/>
                  <a:pt x="22937" y="62"/>
                  <a:pt x="22921" y="62"/>
                </a:cubicBezTo>
                <a:cubicBezTo>
                  <a:pt x="22857" y="62"/>
                  <a:pt x="22749" y="44"/>
                  <a:pt x="22715" y="44"/>
                </a:cubicBezTo>
                <a:cubicBezTo>
                  <a:pt x="22657" y="44"/>
                  <a:pt x="22571" y="58"/>
                  <a:pt x="22542" y="73"/>
                </a:cubicBezTo>
                <a:lnTo>
                  <a:pt x="22456" y="73"/>
                </a:lnTo>
                <a:cubicBezTo>
                  <a:pt x="22445" y="70"/>
                  <a:pt x="22435" y="69"/>
                  <a:pt x="22426" y="69"/>
                </a:cubicBezTo>
                <a:cubicBezTo>
                  <a:pt x="22384" y="69"/>
                  <a:pt x="22355" y="92"/>
                  <a:pt x="22355" y="116"/>
                </a:cubicBezTo>
                <a:lnTo>
                  <a:pt x="22355" y="144"/>
                </a:lnTo>
                <a:lnTo>
                  <a:pt x="22370" y="173"/>
                </a:lnTo>
                <a:cubicBezTo>
                  <a:pt x="22384" y="188"/>
                  <a:pt x="22341" y="202"/>
                  <a:pt x="22312" y="202"/>
                </a:cubicBezTo>
                <a:cubicBezTo>
                  <a:pt x="22298" y="202"/>
                  <a:pt x="22284" y="144"/>
                  <a:pt x="22284" y="130"/>
                </a:cubicBezTo>
                <a:cubicBezTo>
                  <a:pt x="22284" y="101"/>
                  <a:pt x="22255" y="73"/>
                  <a:pt x="22212" y="44"/>
                </a:cubicBezTo>
                <a:lnTo>
                  <a:pt x="22154" y="58"/>
                </a:lnTo>
                <a:cubicBezTo>
                  <a:pt x="22140" y="58"/>
                  <a:pt x="22126" y="73"/>
                  <a:pt x="22126" y="87"/>
                </a:cubicBezTo>
                <a:cubicBezTo>
                  <a:pt x="22111" y="87"/>
                  <a:pt x="21910" y="130"/>
                  <a:pt x="21910" y="130"/>
                </a:cubicBezTo>
                <a:lnTo>
                  <a:pt x="21824" y="73"/>
                </a:lnTo>
                <a:cubicBezTo>
                  <a:pt x="21731" y="84"/>
                  <a:pt x="21563" y="105"/>
                  <a:pt x="21471" y="105"/>
                </a:cubicBezTo>
                <a:cubicBezTo>
                  <a:pt x="21450" y="105"/>
                  <a:pt x="21433" y="104"/>
                  <a:pt x="21422" y="101"/>
                </a:cubicBezTo>
                <a:cubicBezTo>
                  <a:pt x="21364" y="101"/>
                  <a:pt x="21278" y="87"/>
                  <a:pt x="21264" y="87"/>
                </a:cubicBezTo>
                <a:cubicBezTo>
                  <a:pt x="21252" y="99"/>
                  <a:pt x="21184" y="120"/>
                  <a:pt x="21143" y="120"/>
                </a:cubicBezTo>
                <a:cubicBezTo>
                  <a:pt x="21133" y="120"/>
                  <a:pt x="21125" y="119"/>
                  <a:pt x="21120" y="116"/>
                </a:cubicBezTo>
                <a:cubicBezTo>
                  <a:pt x="21110" y="111"/>
                  <a:pt x="21094" y="109"/>
                  <a:pt x="21077" y="109"/>
                </a:cubicBezTo>
                <a:cubicBezTo>
                  <a:pt x="21042" y="109"/>
                  <a:pt x="21000" y="116"/>
                  <a:pt x="20991" y="116"/>
                </a:cubicBezTo>
                <a:cubicBezTo>
                  <a:pt x="20976" y="101"/>
                  <a:pt x="20904" y="87"/>
                  <a:pt x="20833" y="73"/>
                </a:cubicBezTo>
                <a:lnTo>
                  <a:pt x="20804" y="87"/>
                </a:lnTo>
                <a:lnTo>
                  <a:pt x="20703" y="173"/>
                </a:lnTo>
                <a:cubicBezTo>
                  <a:pt x="20597" y="147"/>
                  <a:pt x="20356" y="71"/>
                  <a:pt x="20263" y="71"/>
                </a:cubicBezTo>
                <a:cubicBezTo>
                  <a:pt x="20256" y="71"/>
                  <a:pt x="20249" y="72"/>
                  <a:pt x="20243" y="73"/>
                </a:cubicBezTo>
                <a:cubicBezTo>
                  <a:pt x="20172" y="73"/>
                  <a:pt x="20143" y="159"/>
                  <a:pt x="20114" y="173"/>
                </a:cubicBezTo>
                <a:cubicBezTo>
                  <a:pt x="20113" y="174"/>
                  <a:pt x="20112" y="174"/>
                  <a:pt x="20110" y="174"/>
                </a:cubicBezTo>
                <a:cubicBezTo>
                  <a:pt x="20086" y="174"/>
                  <a:pt x="19982" y="86"/>
                  <a:pt x="19936" y="86"/>
                </a:cubicBezTo>
                <a:cubicBezTo>
                  <a:pt x="19933" y="86"/>
                  <a:pt x="19930" y="86"/>
                  <a:pt x="19927" y="87"/>
                </a:cubicBezTo>
                <a:cubicBezTo>
                  <a:pt x="19884" y="87"/>
                  <a:pt x="19669" y="101"/>
                  <a:pt x="19611" y="116"/>
                </a:cubicBezTo>
                <a:cubicBezTo>
                  <a:pt x="19573" y="116"/>
                  <a:pt x="19535" y="122"/>
                  <a:pt x="19509" y="122"/>
                </a:cubicBezTo>
                <a:cubicBezTo>
                  <a:pt x="19496" y="122"/>
                  <a:pt x="19487" y="121"/>
                  <a:pt x="19482" y="116"/>
                </a:cubicBezTo>
                <a:cubicBezTo>
                  <a:pt x="19482" y="116"/>
                  <a:pt x="19470" y="56"/>
                  <a:pt x="19446" y="56"/>
                </a:cubicBezTo>
                <a:cubicBezTo>
                  <a:pt x="19444" y="56"/>
                  <a:pt x="19442" y="57"/>
                  <a:pt x="19439" y="58"/>
                </a:cubicBezTo>
                <a:cubicBezTo>
                  <a:pt x="19410" y="73"/>
                  <a:pt x="19324" y="101"/>
                  <a:pt x="19295" y="116"/>
                </a:cubicBezTo>
                <a:cubicBezTo>
                  <a:pt x="19266" y="116"/>
                  <a:pt x="19209" y="87"/>
                  <a:pt x="19152" y="73"/>
                </a:cubicBezTo>
                <a:lnTo>
                  <a:pt x="19094" y="116"/>
                </a:lnTo>
                <a:cubicBezTo>
                  <a:pt x="19090" y="118"/>
                  <a:pt x="19085" y="119"/>
                  <a:pt x="19079" y="119"/>
                </a:cubicBezTo>
                <a:cubicBezTo>
                  <a:pt x="19041" y="119"/>
                  <a:pt x="18971" y="87"/>
                  <a:pt x="18922" y="87"/>
                </a:cubicBezTo>
                <a:lnTo>
                  <a:pt x="18879" y="87"/>
                </a:lnTo>
                <a:cubicBezTo>
                  <a:pt x="18853" y="104"/>
                  <a:pt x="18813" y="111"/>
                  <a:pt x="18779" y="111"/>
                </a:cubicBezTo>
                <a:cubicBezTo>
                  <a:pt x="18754" y="111"/>
                  <a:pt x="18732" y="107"/>
                  <a:pt x="18721" y="101"/>
                </a:cubicBezTo>
                <a:lnTo>
                  <a:pt x="18663" y="101"/>
                </a:lnTo>
                <a:cubicBezTo>
                  <a:pt x="18663" y="101"/>
                  <a:pt x="18663" y="116"/>
                  <a:pt x="18677" y="130"/>
                </a:cubicBezTo>
                <a:lnTo>
                  <a:pt x="18677" y="144"/>
                </a:lnTo>
                <a:cubicBezTo>
                  <a:pt x="18677" y="144"/>
                  <a:pt x="18663" y="173"/>
                  <a:pt x="18649" y="173"/>
                </a:cubicBezTo>
                <a:cubicBezTo>
                  <a:pt x="18634" y="159"/>
                  <a:pt x="18591" y="130"/>
                  <a:pt x="18577" y="130"/>
                </a:cubicBezTo>
                <a:cubicBezTo>
                  <a:pt x="18557" y="140"/>
                  <a:pt x="18544" y="163"/>
                  <a:pt x="18524" y="163"/>
                </a:cubicBezTo>
                <a:cubicBezTo>
                  <a:pt x="18515" y="163"/>
                  <a:pt x="18504" y="158"/>
                  <a:pt x="18491" y="144"/>
                </a:cubicBezTo>
                <a:cubicBezTo>
                  <a:pt x="18491" y="142"/>
                  <a:pt x="18489" y="140"/>
                  <a:pt x="18486" y="140"/>
                </a:cubicBezTo>
                <a:cubicBezTo>
                  <a:pt x="18475" y="140"/>
                  <a:pt x="18445" y="159"/>
                  <a:pt x="18433" y="159"/>
                </a:cubicBezTo>
                <a:lnTo>
                  <a:pt x="18390" y="159"/>
                </a:lnTo>
                <a:cubicBezTo>
                  <a:pt x="18347" y="144"/>
                  <a:pt x="18232" y="144"/>
                  <a:pt x="18203" y="130"/>
                </a:cubicBezTo>
                <a:cubicBezTo>
                  <a:pt x="18173" y="120"/>
                  <a:pt x="18114" y="110"/>
                  <a:pt x="18071" y="110"/>
                </a:cubicBezTo>
                <a:cubicBezTo>
                  <a:pt x="18054" y="110"/>
                  <a:pt x="18039" y="112"/>
                  <a:pt x="18031" y="116"/>
                </a:cubicBezTo>
                <a:cubicBezTo>
                  <a:pt x="18006" y="116"/>
                  <a:pt x="17939" y="84"/>
                  <a:pt x="17903" y="84"/>
                </a:cubicBezTo>
                <a:cubicBezTo>
                  <a:pt x="17897" y="84"/>
                  <a:pt x="17891" y="85"/>
                  <a:pt x="17887" y="87"/>
                </a:cubicBezTo>
                <a:cubicBezTo>
                  <a:pt x="17873" y="87"/>
                  <a:pt x="17815" y="101"/>
                  <a:pt x="17787" y="116"/>
                </a:cubicBezTo>
                <a:lnTo>
                  <a:pt x="17744" y="87"/>
                </a:lnTo>
                <a:lnTo>
                  <a:pt x="17672" y="58"/>
                </a:lnTo>
                <a:cubicBezTo>
                  <a:pt x="17663" y="92"/>
                  <a:pt x="17655" y="106"/>
                  <a:pt x="17649" y="106"/>
                </a:cubicBezTo>
                <a:cubicBezTo>
                  <a:pt x="17645" y="106"/>
                  <a:pt x="17643" y="99"/>
                  <a:pt x="17643" y="87"/>
                </a:cubicBezTo>
                <a:cubicBezTo>
                  <a:pt x="17638" y="82"/>
                  <a:pt x="17629" y="81"/>
                  <a:pt x="17617" y="81"/>
                </a:cubicBezTo>
                <a:cubicBezTo>
                  <a:pt x="17595" y="81"/>
                  <a:pt x="17566" y="87"/>
                  <a:pt x="17557" y="87"/>
                </a:cubicBezTo>
                <a:cubicBezTo>
                  <a:pt x="17542" y="94"/>
                  <a:pt x="17524" y="98"/>
                  <a:pt x="17505" y="98"/>
                </a:cubicBezTo>
                <a:cubicBezTo>
                  <a:pt x="17485" y="98"/>
                  <a:pt x="17463" y="94"/>
                  <a:pt x="17442" y="87"/>
                </a:cubicBezTo>
                <a:lnTo>
                  <a:pt x="17399" y="116"/>
                </a:lnTo>
                <a:lnTo>
                  <a:pt x="17370" y="159"/>
                </a:lnTo>
                <a:cubicBezTo>
                  <a:pt x="17360" y="166"/>
                  <a:pt x="17348" y="169"/>
                  <a:pt x="17337" y="169"/>
                </a:cubicBezTo>
                <a:cubicBezTo>
                  <a:pt x="17303" y="169"/>
                  <a:pt x="17269" y="141"/>
                  <a:pt x="17269" y="130"/>
                </a:cubicBezTo>
                <a:cubicBezTo>
                  <a:pt x="17269" y="118"/>
                  <a:pt x="17195" y="84"/>
                  <a:pt x="17147" y="84"/>
                </a:cubicBezTo>
                <a:cubicBezTo>
                  <a:pt x="17139" y="84"/>
                  <a:pt x="17132" y="85"/>
                  <a:pt x="17126" y="87"/>
                </a:cubicBezTo>
                <a:cubicBezTo>
                  <a:pt x="17100" y="87"/>
                  <a:pt x="17014" y="146"/>
                  <a:pt x="16977" y="146"/>
                </a:cubicBezTo>
                <a:cubicBezTo>
                  <a:pt x="16974" y="146"/>
                  <a:pt x="16970" y="146"/>
                  <a:pt x="16968" y="144"/>
                </a:cubicBezTo>
                <a:cubicBezTo>
                  <a:pt x="16953" y="137"/>
                  <a:pt x="16928" y="134"/>
                  <a:pt x="16899" y="134"/>
                </a:cubicBezTo>
                <a:cubicBezTo>
                  <a:pt x="16871" y="134"/>
                  <a:pt x="16838" y="137"/>
                  <a:pt x="16810" y="144"/>
                </a:cubicBezTo>
                <a:lnTo>
                  <a:pt x="16767" y="101"/>
                </a:lnTo>
                <a:lnTo>
                  <a:pt x="16680" y="30"/>
                </a:lnTo>
                <a:cubicBezTo>
                  <a:pt x="16623" y="87"/>
                  <a:pt x="16451" y="73"/>
                  <a:pt x="16422" y="101"/>
                </a:cubicBezTo>
                <a:cubicBezTo>
                  <a:pt x="16397" y="114"/>
                  <a:pt x="16319" y="147"/>
                  <a:pt x="16280" y="147"/>
                </a:cubicBezTo>
                <a:cubicBezTo>
                  <a:pt x="16273" y="147"/>
                  <a:pt x="16268" y="147"/>
                  <a:pt x="16264" y="144"/>
                </a:cubicBezTo>
                <a:cubicBezTo>
                  <a:pt x="16235" y="144"/>
                  <a:pt x="16048" y="101"/>
                  <a:pt x="15976" y="101"/>
                </a:cubicBezTo>
                <a:cubicBezTo>
                  <a:pt x="15905" y="101"/>
                  <a:pt x="15833" y="101"/>
                  <a:pt x="15818" y="116"/>
                </a:cubicBezTo>
                <a:cubicBezTo>
                  <a:pt x="15818" y="116"/>
                  <a:pt x="15766" y="147"/>
                  <a:pt x="15741" y="147"/>
                </a:cubicBezTo>
                <a:cubicBezTo>
                  <a:pt x="15737" y="147"/>
                  <a:pt x="15734" y="147"/>
                  <a:pt x="15732" y="144"/>
                </a:cubicBezTo>
                <a:cubicBezTo>
                  <a:pt x="15727" y="134"/>
                  <a:pt x="15715" y="130"/>
                  <a:pt x="15697" y="130"/>
                </a:cubicBezTo>
                <a:cubicBezTo>
                  <a:pt x="15665" y="130"/>
                  <a:pt x="15615" y="145"/>
                  <a:pt x="15560" y="173"/>
                </a:cubicBezTo>
                <a:lnTo>
                  <a:pt x="15517" y="159"/>
                </a:lnTo>
                <a:lnTo>
                  <a:pt x="15373" y="116"/>
                </a:lnTo>
                <a:cubicBezTo>
                  <a:pt x="15294" y="130"/>
                  <a:pt x="15197" y="134"/>
                  <a:pt x="15114" y="134"/>
                </a:cubicBezTo>
                <a:cubicBezTo>
                  <a:pt x="15032" y="134"/>
                  <a:pt x="14964" y="130"/>
                  <a:pt x="14942" y="130"/>
                </a:cubicBezTo>
                <a:cubicBezTo>
                  <a:pt x="14899" y="130"/>
                  <a:pt x="14841" y="202"/>
                  <a:pt x="14841" y="216"/>
                </a:cubicBezTo>
                <a:cubicBezTo>
                  <a:pt x="14841" y="218"/>
                  <a:pt x="14840" y="219"/>
                  <a:pt x="14836" y="219"/>
                </a:cubicBezTo>
                <a:cubicBezTo>
                  <a:pt x="14815" y="219"/>
                  <a:pt x="14737" y="184"/>
                  <a:pt x="14712" y="159"/>
                </a:cubicBezTo>
                <a:cubicBezTo>
                  <a:pt x="14707" y="156"/>
                  <a:pt x="14699" y="155"/>
                  <a:pt x="14690" y="155"/>
                </a:cubicBezTo>
                <a:cubicBezTo>
                  <a:pt x="14653" y="155"/>
                  <a:pt x="14592" y="176"/>
                  <a:pt x="14568" y="188"/>
                </a:cubicBezTo>
                <a:cubicBezTo>
                  <a:pt x="14554" y="202"/>
                  <a:pt x="14511" y="202"/>
                  <a:pt x="14497" y="202"/>
                </a:cubicBezTo>
                <a:lnTo>
                  <a:pt x="14468" y="188"/>
                </a:lnTo>
                <a:cubicBezTo>
                  <a:pt x="14415" y="150"/>
                  <a:pt x="14390" y="132"/>
                  <a:pt x="14363" y="132"/>
                </a:cubicBezTo>
                <a:cubicBezTo>
                  <a:pt x="14339" y="132"/>
                  <a:pt x="14314" y="146"/>
                  <a:pt x="14267" y="173"/>
                </a:cubicBezTo>
                <a:cubicBezTo>
                  <a:pt x="14238" y="202"/>
                  <a:pt x="14180" y="202"/>
                  <a:pt x="14166" y="231"/>
                </a:cubicBezTo>
                <a:lnTo>
                  <a:pt x="14152" y="274"/>
                </a:lnTo>
                <a:cubicBezTo>
                  <a:pt x="14123" y="274"/>
                  <a:pt x="14066" y="259"/>
                  <a:pt x="14066" y="245"/>
                </a:cubicBezTo>
                <a:cubicBezTo>
                  <a:pt x="14058" y="238"/>
                  <a:pt x="14048" y="234"/>
                  <a:pt x="14037" y="234"/>
                </a:cubicBezTo>
                <a:cubicBezTo>
                  <a:pt x="14026" y="234"/>
                  <a:pt x="14015" y="238"/>
                  <a:pt x="14008" y="245"/>
                </a:cubicBezTo>
                <a:cubicBezTo>
                  <a:pt x="13994" y="245"/>
                  <a:pt x="13979" y="188"/>
                  <a:pt x="13979" y="173"/>
                </a:cubicBezTo>
                <a:cubicBezTo>
                  <a:pt x="13965" y="144"/>
                  <a:pt x="13879" y="130"/>
                  <a:pt x="13850" y="130"/>
                </a:cubicBezTo>
                <a:cubicBezTo>
                  <a:pt x="13831" y="130"/>
                  <a:pt x="13773" y="124"/>
                  <a:pt x="13733" y="124"/>
                </a:cubicBezTo>
                <a:cubicBezTo>
                  <a:pt x="13713" y="124"/>
                  <a:pt x="13697" y="125"/>
                  <a:pt x="13692" y="130"/>
                </a:cubicBezTo>
                <a:cubicBezTo>
                  <a:pt x="13673" y="130"/>
                  <a:pt x="13622" y="124"/>
                  <a:pt x="13581" y="124"/>
                </a:cubicBezTo>
                <a:cubicBezTo>
                  <a:pt x="13561" y="124"/>
                  <a:pt x="13544" y="125"/>
                  <a:pt x="13534" y="130"/>
                </a:cubicBezTo>
                <a:cubicBezTo>
                  <a:pt x="13505" y="159"/>
                  <a:pt x="13419" y="173"/>
                  <a:pt x="13390" y="173"/>
                </a:cubicBezTo>
                <a:cubicBezTo>
                  <a:pt x="13362" y="159"/>
                  <a:pt x="13275" y="144"/>
                  <a:pt x="13261" y="130"/>
                </a:cubicBezTo>
                <a:cubicBezTo>
                  <a:pt x="13232" y="130"/>
                  <a:pt x="13175" y="130"/>
                  <a:pt x="13132" y="159"/>
                </a:cubicBezTo>
                <a:lnTo>
                  <a:pt x="13074" y="130"/>
                </a:lnTo>
                <a:cubicBezTo>
                  <a:pt x="13053" y="116"/>
                  <a:pt x="13028" y="109"/>
                  <a:pt x="13001" y="109"/>
                </a:cubicBezTo>
                <a:cubicBezTo>
                  <a:pt x="12974" y="109"/>
                  <a:pt x="12945" y="116"/>
                  <a:pt x="12916" y="130"/>
                </a:cubicBezTo>
                <a:lnTo>
                  <a:pt x="12859" y="159"/>
                </a:lnTo>
                <a:cubicBezTo>
                  <a:pt x="12772" y="159"/>
                  <a:pt x="12672" y="130"/>
                  <a:pt x="12658" y="101"/>
                </a:cubicBezTo>
                <a:cubicBezTo>
                  <a:pt x="12654" y="99"/>
                  <a:pt x="12649" y="99"/>
                  <a:pt x="12643" y="99"/>
                </a:cubicBezTo>
                <a:cubicBezTo>
                  <a:pt x="12606" y="99"/>
                  <a:pt x="12539" y="134"/>
                  <a:pt x="12514" y="159"/>
                </a:cubicBezTo>
                <a:cubicBezTo>
                  <a:pt x="12511" y="162"/>
                  <a:pt x="12505" y="163"/>
                  <a:pt x="12496" y="163"/>
                </a:cubicBezTo>
                <a:cubicBezTo>
                  <a:pt x="12459" y="163"/>
                  <a:pt x="12379" y="142"/>
                  <a:pt x="12356" y="130"/>
                </a:cubicBezTo>
                <a:cubicBezTo>
                  <a:pt x="12344" y="122"/>
                  <a:pt x="12332" y="119"/>
                  <a:pt x="12319" y="119"/>
                </a:cubicBezTo>
                <a:cubicBezTo>
                  <a:pt x="12285" y="119"/>
                  <a:pt x="12251" y="146"/>
                  <a:pt x="12241" y="188"/>
                </a:cubicBezTo>
                <a:lnTo>
                  <a:pt x="12183" y="173"/>
                </a:lnTo>
                <a:lnTo>
                  <a:pt x="12097" y="144"/>
                </a:lnTo>
                <a:cubicBezTo>
                  <a:pt x="12011" y="159"/>
                  <a:pt x="11925" y="173"/>
                  <a:pt x="11910" y="173"/>
                </a:cubicBezTo>
                <a:cubicBezTo>
                  <a:pt x="11898" y="160"/>
                  <a:pt x="11691" y="113"/>
                  <a:pt x="11575" y="113"/>
                </a:cubicBezTo>
                <a:cubicBezTo>
                  <a:pt x="11561" y="113"/>
                  <a:pt x="11548" y="114"/>
                  <a:pt x="11537" y="116"/>
                </a:cubicBezTo>
                <a:cubicBezTo>
                  <a:pt x="11468" y="116"/>
                  <a:pt x="11316" y="153"/>
                  <a:pt x="11236" y="153"/>
                </a:cubicBezTo>
                <a:cubicBezTo>
                  <a:pt x="11216" y="153"/>
                  <a:pt x="11201" y="150"/>
                  <a:pt x="11192" y="144"/>
                </a:cubicBezTo>
                <a:cubicBezTo>
                  <a:pt x="11176" y="134"/>
                  <a:pt x="11155" y="129"/>
                  <a:pt x="11134" y="129"/>
                </a:cubicBezTo>
                <a:cubicBezTo>
                  <a:pt x="11100" y="129"/>
                  <a:pt x="11066" y="141"/>
                  <a:pt x="11048" y="159"/>
                </a:cubicBezTo>
                <a:lnTo>
                  <a:pt x="11034" y="159"/>
                </a:lnTo>
                <a:lnTo>
                  <a:pt x="10948" y="130"/>
                </a:lnTo>
                <a:cubicBezTo>
                  <a:pt x="10862" y="144"/>
                  <a:pt x="10718" y="159"/>
                  <a:pt x="10617" y="159"/>
                </a:cubicBezTo>
                <a:lnTo>
                  <a:pt x="10560" y="130"/>
                </a:lnTo>
                <a:lnTo>
                  <a:pt x="10488" y="73"/>
                </a:lnTo>
                <a:cubicBezTo>
                  <a:pt x="10416" y="101"/>
                  <a:pt x="10258" y="116"/>
                  <a:pt x="10201" y="130"/>
                </a:cubicBezTo>
                <a:cubicBezTo>
                  <a:pt x="10172" y="130"/>
                  <a:pt x="10099" y="143"/>
                  <a:pt x="10049" y="143"/>
                </a:cubicBezTo>
                <a:cubicBezTo>
                  <a:pt x="10024" y="143"/>
                  <a:pt x="10004" y="140"/>
                  <a:pt x="10000" y="130"/>
                </a:cubicBezTo>
                <a:cubicBezTo>
                  <a:pt x="9995" y="125"/>
                  <a:pt x="9985" y="124"/>
                  <a:pt x="9974" y="124"/>
                </a:cubicBezTo>
                <a:cubicBezTo>
                  <a:pt x="9952" y="124"/>
                  <a:pt x="9923" y="130"/>
                  <a:pt x="9913" y="130"/>
                </a:cubicBezTo>
                <a:cubicBezTo>
                  <a:pt x="9885" y="130"/>
                  <a:pt x="9712" y="116"/>
                  <a:pt x="9655" y="116"/>
                </a:cubicBezTo>
                <a:cubicBezTo>
                  <a:pt x="9597" y="101"/>
                  <a:pt x="9511" y="101"/>
                  <a:pt x="9482" y="101"/>
                </a:cubicBezTo>
                <a:cubicBezTo>
                  <a:pt x="9454" y="101"/>
                  <a:pt x="9382" y="87"/>
                  <a:pt x="9367" y="87"/>
                </a:cubicBezTo>
                <a:cubicBezTo>
                  <a:pt x="9341" y="87"/>
                  <a:pt x="9232" y="146"/>
                  <a:pt x="9169" y="146"/>
                </a:cubicBezTo>
                <a:cubicBezTo>
                  <a:pt x="9163" y="146"/>
                  <a:pt x="9157" y="146"/>
                  <a:pt x="9152" y="144"/>
                </a:cubicBezTo>
                <a:lnTo>
                  <a:pt x="8893" y="144"/>
                </a:lnTo>
                <a:cubicBezTo>
                  <a:pt x="8863" y="134"/>
                  <a:pt x="8782" y="124"/>
                  <a:pt x="8727" y="124"/>
                </a:cubicBezTo>
                <a:cubicBezTo>
                  <a:pt x="8705" y="124"/>
                  <a:pt x="8686" y="126"/>
                  <a:pt x="8678" y="130"/>
                </a:cubicBezTo>
                <a:cubicBezTo>
                  <a:pt x="8635" y="130"/>
                  <a:pt x="8505" y="116"/>
                  <a:pt x="8448" y="116"/>
                </a:cubicBezTo>
                <a:cubicBezTo>
                  <a:pt x="8405" y="130"/>
                  <a:pt x="8304" y="130"/>
                  <a:pt x="8276" y="130"/>
                </a:cubicBezTo>
                <a:cubicBezTo>
                  <a:pt x="8253" y="130"/>
                  <a:pt x="8180" y="88"/>
                  <a:pt x="8148" y="88"/>
                </a:cubicBezTo>
                <a:cubicBezTo>
                  <a:pt x="8138" y="88"/>
                  <a:pt x="8132" y="91"/>
                  <a:pt x="8132" y="101"/>
                </a:cubicBezTo>
                <a:cubicBezTo>
                  <a:pt x="8132" y="118"/>
                  <a:pt x="8127" y="125"/>
                  <a:pt x="8120" y="125"/>
                </a:cubicBezTo>
                <a:cubicBezTo>
                  <a:pt x="8115" y="125"/>
                  <a:pt x="8109" y="122"/>
                  <a:pt x="8103" y="116"/>
                </a:cubicBezTo>
                <a:cubicBezTo>
                  <a:pt x="8103" y="114"/>
                  <a:pt x="8100" y="113"/>
                  <a:pt x="8094" y="113"/>
                </a:cubicBezTo>
                <a:cubicBezTo>
                  <a:pt x="8065" y="113"/>
                  <a:pt x="7976" y="133"/>
                  <a:pt x="7919" y="133"/>
                </a:cubicBezTo>
                <a:cubicBezTo>
                  <a:pt x="7907" y="133"/>
                  <a:pt x="7896" y="132"/>
                  <a:pt x="7888" y="130"/>
                </a:cubicBezTo>
                <a:cubicBezTo>
                  <a:pt x="7830" y="130"/>
                  <a:pt x="7744" y="130"/>
                  <a:pt x="7730" y="144"/>
                </a:cubicBezTo>
                <a:cubicBezTo>
                  <a:pt x="7724" y="147"/>
                  <a:pt x="7716" y="149"/>
                  <a:pt x="7706" y="149"/>
                </a:cubicBezTo>
                <a:cubicBezTo>
                  <a:pt x="7669" y="149"/>
                  <a:pt x="7609" y="130"/>
                  <a:pt x="7586" y="130"/>
                </a:cubicBezTo>
                <a:cubicBezTo>
                  <a:pt x="7557" y="130"/>
                  <a:pt x="7471" y="159"/>
                  <a:pt x="7385" y="188"/>
                </a:cubicBezTo>
                <a:lnTo>
                  <a:pt x="7327" y="159"/>
                </a:lnTo>
                <a:lnTo>
                  <a:pt x="7227" y="144"/>
                </a:lnTo>
                <a:cubicBezTo>
                  <a:pt x="7166" y="155"/>
                  <a:pt x="7076" y="165"/>
                  <a:pt x="7008" y="165"/>
                </a:cubicBezTo>
                <a:cubicBezTo>
                  <a:pt x="6980" y="165"/>
                  <a:pt x="6956" y="163"/>
                  <a:pt x="6939" y="159"/>
                </a:cubicBezTo>
                <a:lnTo>
                  <a:pt x="6882" y="188"/>
                </a:lnTo>
                <a:lnTo>
                  <a:pt x="6824" y="216"/>
                </a:lnTo>
                <a:cubicBezTo>
                  <a:pt x="6791" y="200"/>
                  <a:pt x="6747" y="193"/>
                  <a:pt x="6705" y="193"/>
                </a:cubicBezTo>
                <a:cubicBezTo>
                  <a:pt x="6676" y="193"/>
                  <a:pt x="6647" y="196"/>
                  <a:pt x="6623" y="202"/>
                </a:cubicBezTo>
                <a:lnTo>
                  <a:pt x="6566" y="216"/>
                </a:lnTo>
                <a:lnTo>
                  <a:pt x="6508" y="216"/>
                </a:lnTo>
                <a:cubicBezTo>
                  <a:pt x="6451" y="216"/>
                  <a:pt x="6350" y="202"/>
                  <a:pt x="6293" y="188"/>
                </a:cubicBezTo>
                <a:lnTo>
                  <a:pt x="6235" y="202"/>
                </a:lnTo>
                <a:lnTo>
                  <a:pt x="6178" y="216"/>
                </a:lnTo>
                <a:cubicBezTo>
                  <a:pt x="6106" y="216"/>
                  <a:pt x="6020" y="231"/>
                  <a:pt x="5962" y="274"/>
                </a:cubicBezTo>
                <a:lnTo>
                  <a:pt x="5905" y="231"/>
                </a:lnTo>
                <a:lnTo>
                  <a:pt x="5891" y="216"/>
                </a:lnTo>
                <a:cubicBezTo>
                  <a:pt x="5884" y="218"/>
                  <a:pt x="5875" y="219"/>
                  <a:pt x="5863" y="219"/>
                </a:cubicBezTo>
                <a:cubicBezTo>
                  <a:pt x="5818" y="219"/>
                  <a:pt x="5742" y="206"/>
                  <a:pt x="5688" y="206"/>
                </a:cubicBezTo>
                <a:cubicBezTo>
                  <a:pt x="5663" y="206"/>
                  <a:pt x="5643" y="209"/>
                  <a:pt x="5632" y="216"/>
                </a:cubicBezTo>
                <a:cubicBezTo>
                  <a:pt x="5600" y="249"/>
                  <a:pt x="5551" y="265"/>
                  <a:pt x="5523" y="265"/>
                </a:cubicBezTo>
                <a:cubicBezTo>
                  <a:pt x="5513" y="265"/>
                  <a:pt x="5506" y="263"/>
                  <a:pt x="5503" y="259"/>
                </a:cubicBezTo>
                <a:cubicBezTo>
                  <a:pt x="5503" y="257"/>
                  <a:pt x="5498" y="256"/>
                  <a:pt x="5491" y="256"/>
                </a:cubicBezTo>
                <a:cubicBezTo>
                  <a:pt x="5461" y="256"/>
                  <a:pt x="5380" y="277"/>
                  <a:pt x="5345" y="288"/>
                </a:cubicBezTo>
                <a:cubicBezTo>
                  <a:pt x="5302" y="288"/>
                  <a:pt x="5201" y="303"/>
                  <a:pt x="5129" y="317"/>
                </a:cubicBezTo>
                <a:lnTo>
                  <a:pt x="5043" y="288"/>
                </a:lnTo>
                <a:lnTo>
                  <a:pt x="5000" y="288"/>
                </a:lnTo>
                <a:cubicBezTo>
                  <a:pt x="4965" y="300"/>
                  <a:pt x="4875" y="339"/>
                  <a:pt x="4833" y="339"/>
                </a:cubicBezTo>
                <a:cubicBezTo>
                  <a:pt x="4823" y="339"/>
                  <a:pt x="4816" y="337"/>
                  <a:pt x="4813" y="331"/>
                </a:cubicBezTo>
                <a:cubicBezTo>
                  <a:pt x="4810" y="330"/>
                  <a:pt x="4805" y="329"/>
                  <a:pt x="4798" y="329"/>
                </a:cubicBezTo>
                <a:cubicBezTo>
                  <a:pt x="4744" y="329"/>
                  <a:pt x="4590" y="374"/>
                  <a:pt x="4526" y="374"/>
                </a:cubicBezTo>
                <a:cubicBezTo>
                  <a:pt x="4439" y="374"/>
                  <a:pt x="4310" y="389"/>
                  <a:pt x="4281" y="403"/>
                </a:cubicBezTo>
                <a:cubicBezTo>
                  <a:pt x="4258" y="403"/>
                  <a:pt x="4180" y="385"/>
                  <a:pt x="4135" y="385"/>
                </a:cubicBezTo>
                <a:cubicBezTo>
                  <a:pt x="4124" y="385"/>
                  <a:pt x="4115" y="386"/>
                  <a:pt x="4109" y="389"/>
                </a:cubicBezTo>
                <a:cubicBezTo>
                  <a:pt x="4080" y="403"/>
                  <a:pt x="3994" y="403"/>
                  <a:pt x="3922" y="403"/>
                </a:cubicBezTo>
                <a:lnTo>
                  <a:pt x="3865" y="446"/>
                </a:lnTo>
                <a:cubicBezTo>
                  <a:pt x="3836" y="446"/>
                  <a:pt x="3764" y="461"/>
                  <a:pt x="3692" y="504"/>
                </a:cubicBezTo>
                <a:lnTo>
                  <a:pt x="3692" y="475"/>
                </a:lnTo>
                <a:cubicBezTo>
                  <a:pt x="3684" y="464"/>
                  <a:pt x="3675" y="460"/>
                  <a:pt x="3666" y="460"/>
                </a:cubicBezTo>
                <a:cubicBezTo>
                  <a:pt x="3641" y="460"/>
                  <a:pt x="3613" y="491"/>
                  <a:pt x="3591" y="491"/>
                </a:cubicBezTo>
                <a:cubicBezTo>
                  <a:pt x="3580" y="491"/>
                  <a:pt x="3571" y="484"/>
                  <a:pt x="3563" y="461"/>
                </a:cubicBezTo>
                <a:cubicBezTo>
                  <a:pt x="3563" y="461"/>
                  <a:pt x="3463" y="489"/>
                  <a:pt x="3463" y="489"/>
                </a:cubicBezTo>
                <a:lnTo>
                  <a:pt x="3405" y="417"/>
                </a:lnTo>
                <a:cubicBezTo>
                  <a:pt x="3362" y="461"/>
                  <a:pt x="3276" y="518"/>
                  <a:pt x="3218" y="532"/>
                </a:cubicBezTo>
                <a:lnTo>
                  <a:pt x="3046" y="532"/>
                </a:lnTo>
                <a:cubicBezTo>
                  <a:pt x="2931" y="532"/>
                  <a:pt x="2773" y="547"/>
                  <a:pt x="2715" y="561"/>
                </a:cubicBezTo>
                <a:lnTo>
                  <a:pt x="2658" y="576"/>
                </a:lnTo>
                <a:lnTo>
                  <a:pt x="2600" y="590"/>
                </a:lnTo>
                <a:cubicBezTo>
                  <a:pt x="2543" y="604"/>
                  <a:pt x="2198" y="619"/>
                  <a:pt x="2083" y="647"/>
                </a:cubicBezTo>
                <a:cubicBezTo>
                  <a:pt x="2001" y="671"/>
                  <a:pt x="1890" y="694"/>
                  <a:pt x="1829" y="694"/>
                </a:cubicBezTo>
                <a:cubicBezTo>
                  <a:pt x="1815" y="694"/>
                  <a:pt x="1804" y="693"/>
                  <a:pt x="1796" y="690"/>
                </a:cubicBezTo>
                <a:lnTo>
                  <a:pt x="1753" y="719"/>
                </a:lnTo>
                <a:lnTo>
                  <a:pt x="1710" y="734"/>
                </a:lnTo>
                <a:cubicBezTo>
                  <a:pt x="1667" y="748"/>
                  <a:pt x="1580" y="762"/>
                  <a:pt x="1566" y="762"/>
                </a:cubicBezTo>
                <a:cubicBezTo>
                  <a:pt x="1552" y="762"/>
                  <a:pt x="1480" y="805"/>
                  <a:pt x="1451" y="820"/>
                </a:cubicBezTo>
                <a:cubicBezTo>
                  <a:pt x="1441" y="830"/>
                  <a:pt x="1416" y="840"/>
                  <a:pt x="1403" y="840"/>
                </a:cubicBezTo>
                <a:cubicBezTo>
                  <a:pt x="1397" y="840"/>
                  <a:pt x="1394" y="838"/>
                  <a:pt x="1394" y="834"/>
                </a:cubicBezTo>
                <a:cubicBezTo>
                  <a:pt x="1394" y="834"/>
                  <a:pt x="1351" y="834"/>
                  <a:pt x="1322" y="820"/>
                </a:cubicBezTo>
                <a:lnTo>
                  <a:pt x="1322" y="820"/>
                </a:lnTo>
                <a:lnTo>
                  <a:pt x="1336" y="848"/>
                </a:lnTo>
                <a:lnTo>
                  <a:pt x="1394" y="963"/>
                </a:lnTo>
                <a:cubicBezTo>
                  <a:pt x="1494" y="1064"/>
                  <a:pt x="1537" y="1179"/>
                  <a:pt x="1537" y="1179"/>
                </a:cubicBezTo>
                <a:cubicBezTo>
                  <a:pt x="1537" y="1179"/>
                  <a:pt x="1480" y="1222"/>
                  <a:pt x="1394" y="1265"/>
                </a:cubicBezTo>
                <a:lnTo>
                  <a:pt x="1494" y="1380"/>
                </a:lnTo>
                <a:lnTo>
                  <a:pt x="1523" y="1423"/>
                </a:lnTo>
                <a:cubicBezTo>
                  <a:pt x="1509" y="1466"/>
                  <a:pt x="1480" y="1524"/>
                  <a:pt x="1465" y="1567"/>
                </a:cubicBezTo>
                <a:lnTo>
                  <a:pt x="1509" y="1596"/>
                </a:lnTo>
                <a:lnTo>
                  <a:pt x="1537" y="1624"/>
                </a:lnTo>
                <a:cubicBezTo>
                  <a:pt x="1537" y="1667"/>
                  <a:pt x="1552" y="1725"/>
                  <a:pt x="1552" y="1768"/>
                </a:cubicBezTo>
                <a:lnTo>
                  <a:pt x="1552" y="1811"/>
                </a:lnTo>
                <a:lnTo>
                  <a:pt x="1552" y="1883"/>
                </a:lnTo>
                <a:cubicBezTo>
                  <a:pt x="1595" y="1883"/>
                  <a:pt x="1537" y="1926"/>
                  <a:pt x="1523" y="1955"/>
                </a:cubicBezTo>
                <a:cubicBezTo>
                  <a:pt x="1494" y="1998"/>
                  <a:pt x="1437" y="2070"/>
                  <a:pt x="1394" y="2127"/>
                </a:cubicBezTo>
                <a:lnTo>
                  <a:pt x="1465" y="2156"/>
                </a:lnTo>
                <a:cubicBezTo>
                  <a:pt x="1566" y="2213"/>
                  <a:pt x="1595" y="2256"/>
                  <a:pt x="1523" y="2343"/>
                </a:cubicBezTo>
                <a:lnTo>
                  <a:pt x="1494" y="2371"/>
                </a:lnTo>
                <a:cubicBezTo>
                  <a:pt x="1494" y="2415"/>
                  <a:pt x="1537" y="2515"/>
                  <a:pt x="1566" y="2529"/>
                </a:cubicBezTo>
                <a:cubicBezTo>
                  <a:pt x="1580" y="2558"/>
                  <a:pt x="1595" y="2573"/>
                  <a:pt x="1595" y="2587"/>
                </a:cubicBezTo>
                <a:cubicBezTo>
                  <a:pt x="1580" y="2587"/>
                  <a:pt x="1580" y="2616"/>
                  <a:pt x="1566" y="2616"/>
                </a:cubicBezTo>
                <a:cubicBezTo>
                  <a:pt x="1552" y="2630"/>
                  <a:pt x="1552" y="2673"/>
                  <a:pt x="1537" y="2687"/>
                </a:cubicBezTo>
                <a:cubicBezTo>
                  <a:pt x="1523" y="2702"/>
                  <a:pt x="1422" y="2759"/>
                  <a:pt x="1408" y="2788"/>
                </a:cubicBezTo>
                <a:cubicBezTo>
                  <a:pt x="1394" y="2817"/>
                  <a:pt x="1379" y="2860"/>
                  <a:pt x="1394" y="2874"/>
                </a:cubicBezTo>
                <a:lnTo>
                  <a:pt x="1408" y="2874"/>
                </a:lnTo>
                <a:cubicBezTo>
                  <a:pt x="1465" y="2874"/>
                  <a:pt x="1494" y="2903"/>
                  <a:pt x="1523" y="2960"/>
                </a:cubicBezTo>
                <a:lnTo>
                  <a:pt x="1537" y="3004"/>
                </a:lnTo>
                <a:cubicBezTo>
                  <a:pt x="1523" y="3061"/>
                  <a:pt x="1451" y="3090"/>
                  <a:pt x="1437" y="3090"/>
                </a:cubicBezTo>
                <a:cubicBezTo>
                  <a:pt x="1408" y="3090"/>
                  <a:pt x="1351" y="3190"/>
                  <a:pt x="1351" y="3190"/>
                </a:cubicBezTo>
                <a:cubicBezTo>
                  <a:pt x="1336" y="3190"/>
                  <a:pt x="1293" y="3162"/>
                  <a:pt x="1279" y="3147"/>
                </a:cubicBezTo>
                <a:cubicBezTo>
                  <a:pt x="1279" y="3145"/>
                  <a:pt x="1275" y="3143"/>
                  <a:pt x="1268" y="3143"/>
                </a:cubicBezTo>
                <a:cubicBezTo>
                  <a:pt x="1238" y="3143"/>
                  <a:pt x="1158" y="3164"/>
                  <a:pt x="1135" y="3176"/>
                </a:cubicBezTo>
                <a:cubicBezTo>
                  <a:pt x="1100" y="3199"/>
                  <a:pt x="1113" y="3223"/>
                  <a:pt x="1134" y="3223"/>
                </a:cubicBezTo>
                <a:cubicBezTo>
                  <a:pt x="1139" y="3223"/>
                  <a:pt x="1144" y="3222"/>
                  <a:pt x="1149" y="3219"/>
                </a:cubicBezTo>
                <a:cubicBezTo>
                  <a:pt x="1159" y="3219"/>
                  <a:pt x="1213" y="3206"/>
                  <a:pt x="1248" y="3206"/>
                </a:cubicBezTo>
                <a:cubicBezTo>
                  <a:pt x="1266" y="3206"/>
                  <a:pt x="1279" y="3210"/>
                  <a:pt x="1279" y="3219"/>
                </a:cubicBezTo>
                <a:cubicBezTo>
                  <a:pt x="1279" y="3243"/>
                  <a:pt x="1288" y="3266"/>
                  <a:pt x="1300" y="3266"/>
                </a:cubicBezTo>
                <a:cubicBezTo>
                  <a:pt x="1302" y="3266"/>
                  <a:pt x="1305" y="3265"/>
                  <a:pt x="1307" y="3262"/>
                </a:cubicBezTo>
                <a:cubicBezTo>
                  <a:pt x="1307" y="3262"/>
                  <a:pt x="1353" y="3244"/>
                  <a:pt x="1387" y="3244"/>
                </a:cubicBezTo>
                <a:cubicBezTo>
                  <a:pt x="1395" y="3244"/>
                  <a:pt x="1402" y="3245"/>
                  <a:pt x="1408" y="3248"/>
                </a:cubicBezTo>
                <a:cubicBezTo>
                  <a:pt x="1422" y="3262"/>
                  <a:pt x="1480" y="3305"/>
                  <a:pt x="1494" y="3320"/>
                </a:cubicBezTo>
                <a:cubicBezTo>
                  <a:pt x="1506" y="3320"/>
                  <a:pt x="1453" y="3338"/>
                  <a:pt x="1417" y="3338"/>
                </a:cubicBezTo>
                <a:cubicBezTo>
                  <a:pt x="1407" y="3338"/>
                  <a:pt x="1399" y="3337"/>
                  <a:pt x="1394" y="3334"/>
                </a:cubicBezTo>
                <a:lnTo>
                  <a:pt x="1264" y="3334"/>
                </a:lnTo>
                <a:cubicBezTo>
                  <a:pt x="1260" y="3338"/>
                  <a:pt x="1253" y="3340"/>
                  <a:pt x="1242" y="3340"/>
                </a:cubicBezTo>
                <a:cubicBezTo>
                  <a:pt x="1215" y="3340"/>
                  <a:pt x="1170" y="3326"/>
                  <a:pt x="1149" y="3305"/>
                </a:cubicBezTo>
                <a:cubicBezTo>
                  <a:pt x="1147" y="3303"/>
                  <a:pt x="1145" y="3302"/>
                  <a:pt x="1143" y="3302"/>
                </a:cubicBezTo>
                <a:cubicBezTo>
                  <a:pt x="1135" y="3302"/>
                  <a:pt x="1138" y="3327"/>
                  <a:pt x="1149" y="3363"/>
                </a:cubicBezTo>
                <a:lnTo>
                  <a:pt x="1178" y="3406"/>
                </a:lnTo>
                <a:lnTo>
                  <a:pt x="1178" y="3420"/>
                </a:lnTo>
                <a:cubicBezTo>
                  <a:pt x="1178" y="3449"/>
                  <a:pt x="1063" y="3492"/>
                  <a:pt x="1049" y="3521"/>
                </a:cubicBezTo>
                <a:cubicBezTo>
                  <a:pt x="1020" y="3550"/>
                  <a:pt x="1049" y="3621"/>
                  <a:pt x="1078" y="3636"/>
                </a:cubicBezTo>
                <a:cubicBezTo>
                  <a:pt x="1092" y="3650"/>
                  <a:pt x="1092" y="3708"/>
                  <a:pt x="1078" y="3751"/>
                </a:cubicBezTo>
                <a:lnTo>
                  <a:pt x="1049" y="3794"/>
                </a:lnTo>
                <a:lnTo>
                  <a:pt x="1020" y="3866"/>
                </a:lnTo>
                <a:cubicBezTo>
                  <a:pt x="1106" y="3894"/>
                  <a:pt x="1121" y="3923"/>
                  <a:pt x="1020" y="3923"/>
                </a:cubicBezTo>
                <a:lnTo>
                  <a:pt x="1020" y="3894"/>
                </a:lnTo>
                <a:lnTo>
                  <a:pt x="1006" y="3866"/>
                </a:lnTo>
                <a:cubicBezTo>
                  <a:pt x="998" y="3863"/>
                  <a:pt x="990" y="3862"/>
                  <a:pt x="983" y="3862"/>
                </a:cubicBezTo>
                <a:cubicBezTo>
                  <a:pt x="953" y="3862"/>
                  <a:pt x="931" y="3885"/>
                  <a:pt x="920" y="3909"/>
                </a:cubicBezTo>
                <a:lnTo>
                  <a:pt x="948" y="3923"/>
                </a:lnTo>
                <a:cubicBezTo>
                  <a:pt x="948" y="3937"/>
                  <a:pt x="934" y="3952"/>
                  <a:pt x="934" y="3966"/>
                </a:cubicBezTo>
                <a:cubicBezTo>
                  <a:pt x="905" y="4024"/>
                  <a:pt x="920" y="4038"/>
                  <a:pt x="991" y="4038"/>
                </a:cubicBezTo>
                <a:lnTo>
                  <a:pt x="1006" y="4038"/>
                </a:lnTo>
                <a:cubicBezTo>
                  <a:pt x="1034" y="4052"/>
                  <a:pt x="1034" y="4095"/>
                  <a:pt x="1020" y="4110"/>
                </a:cubicBezTo>
                <a:cubicBezTo>
                  <a:pt x="1020" y="4110"/>
                  <a:pt x="991" y="4153"/>
                  <a:pt x="963" y="4196"/>
                </a:cubicBezTo>
                <a:lnTo>
                  <a:pt x="977" y="4225"/>
                </a:lnTo>
                <a:cubicBezTo>
                  <a:pt x="1015" y="4313"/>
                  <a:pt x="1074" y="4357"/>
                  <a:pt x="1118" y="4357"/>
                </a:cubicBezTo>
                <a:cubicBezTo>
                  <a:pt x="1124" y="4357"/>
                  <a:pt x="1130" y="4356"/>
                  <a:pt x="1135" y="4354"/>
                </a:cubicBezTo>
                <a:lnTo>
                  <a:pt x="1149" y="4354"/>
                </a:lnTo>
                <a:cubicBezTo>
                  <a:pt x="1151" y="4353"/>
                  <a:pt x="1153" y="4352"/>
                  <a:pt x="1155" y="4352"/>
                </a:cubicBezTo>
                <a:cubicBezTo>
                  <a:pt x="1173" y="4352"/>
                  <a:pt x="1208" y="4399"/>
                  <a:pt x="1221" y="4412"/>
                </a:cubicBezTo>
                <a:cubicBezTo>
                  <a:pt x="1236" y="4440"/>
                  <a:pt x="1164" y="4512"/>
                  <a:pt x="1135" y="4527"/>
                </a:cubicBezTo>
                <a:cubicBezTo>
                  <a:pt x="1106" y="4541"/>
                  <a:pt x="1193" y="4570"/>
                  <a:pt x="1236" y="4570"/>
                </a:cubicBezTo>
                <a:cubicBezTo>
                  <a:pt x="1264" y="4570"/>
                  <a:pt x="1250" y="4641"/>
                  <a:pt x="1236" y="4656"/>
                </a:cubicBezTo>
                <a:cubicBezTo>
                  <a:pt x="1221" y="4670"/>
                  <a:pt x="1193" y="4685"/>
                  <a:pt x="1178" y="4685"/>
                </a:cubicBezTo>
                <a:lnTo>
                  <a:pt x="1135" y="4656"/>
                </a:lnTo>
                <a:cubicBezTo>
                  <a:pt x="1121" y="4641"/>
                  <a:pt x="1099" y="4638"/>
                  <a:pt x="1079" y="4638"/>
                </a:cubicBezTo>
                <a:cubicBezTo>
                  <a:pt x="1060" y="4638"/>
                  <a:pt x="1042" y="4641"/>
                  <a:pt x="1034" y="4641"/>
                </a:cubicBezTo>
                <a:cubicBezTo>
                  <a:pt x="1020" y="4656"/>
                  <a:pt x="1049" y="4728"/>
                  <a:pt x="1078" y="4785"/>
                </a:cubicBezTo>
                <a:cubicBezTo>
                  <a:pt x="1106" y="4843"/>
                  <a:pt x="1164" y="4871"/>
                  <a:pt x="1207" y="4871"/>
                </a:cubicBezTo>
                <a:lnTo>
                  <a:pt x="1221" y="4900"/>
                </a:lnTo>
                <a:lnTo>
                  <a:pt x="1264" y="4958"/>
                </a:lnTo>
                <a:cubicBezTo>
                  <a:pt x="1207" y="5001"/>
                  <a:pt x="1193" y="5058"/>
                  <a:pt x="1207" y="5058"/>
                </a:cubicBezTo>
                <a:cubicBezTo>
                  <a:pt x="1210" y="5061"/>
                  <a:pt x="1214" y="5062"/>
                  <a:pt x="1220" y="5062"/>
                </a:cubicBezTo>
                <a:cubicBezTo>
                  <a:pt x="1247" y="5062"/>
                  <a:pt x="1301" y="5038"/>
                  <a:pt x="1336" y="5015"/>
                </a:cubicBezTo>
                <a:lnTo>
                  <a:pt x="1394" y="5072"/>
                </a:lnTo>
                <a:lnTo>
                  <a:pt x="1394" y="5087"/>
                </a:lnTo>
                <a:cubicBezTo>
                  <a:pt x="1394" y="5087"/>
                  <a:pt x="1408" y="5058"/>
                  <a:pt x="1408" y="5029"/>
                </a:cubicBezTo>
                <a:lnTo>
                  <a:pt x="1422" y="5015"/>
                </a:lnTo>
                <a:lnTo>
                  <a:pt x="1451" y="4986"/>
                </a:lnTo>
                <a:cubicBezTo>
                  <a:pt x="1468" y="4969"/>
                  <a:pt x="1504" y="4962"/>
                  <a:pt x="1535" y="4962"/>
                </a:cubicBezTo>
                <a:cubicBezTo>
                  <a:pt x="1556" y="4962"/>
                  <a:pt x="1574" y="4966"/>
                  <a:pt x="1580" y="4972"/>
                </a:cubicBezTo>
                <a:cubicBezTo>
                  <a:pt x="1595" y="4986"/>
                  <a:pt x="1566" y="5058"/>
                  <a:pt x="1509" y="5116"/>
                </a:cubicBezTo>
                <a:lnTo>
                  <a:pt x="1494" y="5173"/>
                </a:lnTo>
                <a:cubicBezTo>
                  <a:pt x="1480" y="5230"/>
                  <a:pt x="1537" y="5274"/>
                  <a:pt x="1552" y="5331"/>
                </a:cubicBezTo>
                <a:lnTo>
                  <a:pt x="1566" y="5345"/>
                </a:lnTo>
                <a:cubicBezTo>
                  <a:pt x="1565" y="5347"/>
                  <a:pt x="1563" y="5347"/>
                  <a:pt x="1561" y="5347"/>
                </a:cubicBezTo>
                <a:cubicBezTo>
                  <a:pt x="1537" y="5347"/>
                  <a:pt x="1462" y="5285"/>
                  <a:pt x="1422" y="5259"/>
                </a:cubicBezTo>
                <a:cubicBezTo>
                  <a:pt x="1404" y="5247"/>
                  <a:pt x="1381" y="5243"/>
                  <a:pt x="1359" y="5243"/>
                </a:cubicBezTo>
                <a:cubicBezTo>
                  <a:pt x="1329" y="5243"/>
                  <a:pt x="1301" y="5251"/>
                  <a:pt x="1293" y="5259"/>
                </a:cubicBezTo>
                <a:cubicBezTo>
                  <a:pt x="1289" y="5263"/>
                  <a:pt x="1278" y="5265"/>
                  <a:pt x="1265" y="5265"/>
                </a:cubicBezTo>
                <a:cubicBezTo>
                  <a:pt x="1233" y="5265"/>
                  <a:pt x="1184" y="5255"/>
                  <a:pt x="1164" y="5245"/>
                </a:cubicBezTo>
                <a:cubicBezTo>
                  <a:pt x="1159" y="5242"/>
                  <a:pt x="1154" y="5241"/>
                  <a:pt x="1151" y="5241"/>
                </a:cubicBezTo>
                <a:cubicBezTo>
                  <a:pt x="1135" y="5241"/>
                  <a:pt x="1135" y="5267"/>
                  <a:pt x="1135" y="5302"/>
                </a:cubicBezTo>
                <a:lnTo>
                  <a:pt x="1149" y="5345"/>
                </a:lnTo>
                <a:lnTo>
                  <a:pt x="1149" y="5403"/>
                </a:lnTo>
                <a:cubicBezTo>
                  <a:pt x="1166" y="5399"/>
                  <a:pt x="1184" y="5397"/>
                  <a:pt x="1203" y="5397"/>
                </a:cubicBezTo>
                <a:cubicBezTo>
                  <a:pt x="1246" y="5397"/>
                  <a:pt x="1291" y="5407"/>
                  <a:pt x="1322" y="5417"/>
                </a:cubicBezTo>
                <a:lnTo>
                  <a:pt x="1322" y="5432"/>
                </a:lnTo>
                <a:lnTo>
                  <a:pt x="1336" y="5518"/>
                </a:lnTo>
                <a:cubicBezTo>
                  <a:pt x="1349" y="5505"/>
                  <a:pt x="1368" y="5498"/>
                  <a:pt x="1386" y="5498"/>
                </a:cubicBezTo>
                <a:cubicBezTo>
                  <a:pt x="1408" y="5498"/>
                  <a:pt x="1429" y="5508"/>
                  <a:pt x="1437" y="5532"/>
                </a:cubicBezTo>
                <a:lnTo>
                  <a:pt x="1451" y="5532"/>
                </a:lnTo>
                <a:cubicBezTo>
                  <a:pt x="1459" y="5531"/>
                  <a:pt x="1466" y="5530"/>
                  <a:pt x="1472" y="5530"/>
                </a:cubicBezTo>
                <a:cubicBezTo>
                  <a:pt x="1520" y="5530"/>
                  <a:pt x="1510" y="5578"/>
                  <a:pt x="1523" y="5604"/>
                </a:cubicBezTo>
                <a:lnTo>
                  <a:pt x="1537" y="5618"/>
                </a:lnTo>
                <a:cubicBezTo>
                  <a:pt x="1566" y="5618"/>
                  <a:pt x="1681" y="5633"/>
                  <a:pt x="1695" y="5662"/>
                </a:cubicBezTo>
                <a:cubicBezTo>
                  <a:pt x="1695" y="5690"/>
                  <a:pt x="1667" y="5762"/>
                  <a:pt x="1652" y="5791"/>
                </a:cubicBezTo>
                <a:cubicBezTo>
                  <a:pt x="1652" y="5793"/>
                  <a:pt x="1650" y="5794"/>
                  <a:pt x="1647" y="5794"/>
                </a:cubicBezTo>
                <a:cubicBezTo>
                  <a:pt x="1625" y="5794"/>
                  <a:pt x="1546" y="5760"/>
                  <a:pt x="1509" y="5748"/>
                </a:cubicBezTo>
                <a:cubicBezTo>
                  <a:pt x="1494" y="5748"/>
                  <a:pt x="1440" y="5751"/>
                  <a:pt x="1385" y="5751"/>
                </a:cubicBezTo>
                <a:cubicBezTo>
                  <a:pt x="1329" y="5751"/>
                  <a:pt x="1272" y="5748"/>
                  <a:pt x="1250" y="5733"/>
                </a:cubicBezTo>
                <a:cubicBezTo>
                  <a:pt x="1198" y="5720"/>
                  <a:pt x="1026" y="5660"/>
                  <a:pt x="953" y="5660"/>
                </a:cubicBezTo>
                <a:cubicBezTo>
                  <a:pt x="945" y="5660"/>
                  <a:pt x="939" y="5660"/>
                  <a:pt x="934" y="5662"/>
                </a:cubicBezTo>
                <a:cubicBezTo>
                  <a:pt x="887" y="5673"/>
                  <a:pt x="784" y="5694"/>
                  <a:pt x="724" y="5694"/>
                </a:cubicBezTo>
                <a:cubicBezTo>
                  <a:pt x="710" y="5694"/>
                  <a:pt x="698" y="5693"/>
                  <a:pt x="690" y="5690"/>
                </a:cubicBezTo>
                <a:cubicBezTo>
                  <a:pt x="661" y="5676"/>
                  <a:pt x="603" y="5662"/>
                  <a:pt x="575" y="5647"/>
                </a:cubicBezTo>
                <a:lnTo>
                  <a:pt x="575" y="5662"/>
                </a:lnTo>
                <a:cubicBezTo>
                  <a:pt x="562" y="5678"/>
                  <a:pt x="551" y="5684"/>
                  <a:pt x="540" y="5684"/>
                </a:cubicBezTo>
                <a:cubicBezTo>
                  <a:pt x="518" y="5684"/>
                  <a:pt x="500" y="5660"/>
                  <a:pt x="482" y="5660"/>
                </a:cubicBezTo>
                <a:cubicBezTo>
                  <a:pt x="480" y="5660"/>
                  <a:pt x="477" y="5660"/>
                  <a:pt x="474" y="5662"/>
                </a:cubicBezTo>
                <a:lnTo>
                  <a:pt x="431" y="5676"/>
                </a:lnTo>
                <a:cubicBezTo>
                  <a:pt x="417" y="5690"/>
                  <a:pt x="445" y="5762"/>
                  <a:pt x="460" y="5776"/>
                </a:cubicBezTo>
                <a:cubicBezTo>
                  <a:pt x="489" y="5791"/>
                  <a:pt x="517" y="5906"/>
                  <a:pt x="489" y="5920"/>
                </a:cubicBezTo>
                <a:cubicBezTo>
                  <a:pt x="445" y="5934"/>
                  <a:pt x="489" y="6136"/>
                  <a:pt x="503" y="6207"/>
                </a:cubicBezTo>
                <a:cubicBezTo>
                  <a:pt x="517" y="6236"/>
                  <a:pt x="532" y="6294"/>
                  <a:pt x="532" y="6322"/>
                </a:cubicBezTo>
                <a:cubicBezTo>
                  <a:pt x="517" y="6337"/>
                  <a:pt x="517" y="6337"/>
                  <a:pt x="517" y="6337"/>
                </a:cubicBezTo>
                <a:cubicBezTo>
                  <a:pt x="503" y="6337"/>
                  <a:pt x="517" y="6351"/>
                  <a:pt x="517" y="6366"/>
                </a:cubicBezTo>
                <a:cubicBezTo>
                  <a:pt x="517" y="6380"/>
                  <a:pt x="517" y="6380"/>
                  <a:pt x="503" y="6380"/>
                </a:cubicBezTo>
                <a:cubicBezTo>
                  <a:pt x="474" y="6380"/>
                  <a:pt x="402" y="6394"/>
                  <a:pt x="345" y="6409"/>
                </a:cubicBezTo>
                <a:lnTo>
                  <a:pt x="330" y="6466"/>
                </a:lnTo>
                <a:lnTo>
                  <a:pt x="316" y="6509"/>
                </a:lnTo>
                <a:cubicBezTo>
                  <a:pt x="316" y="6537"/>
                  <a:pt x="292" y="6559"/>
                  <a:pt x="259" y="6559"/>
                </a:cubicBezTo>
                <a:cubicBezTo>
                  <a:pt x="241" y="6559"/>
                  <a:pt x="221" y="6553"/>
                  <a:pt x="201" y="6538"/>
                </a:cubicBezTo>
                <a:lnTo>
                  <a:pt x="158" y="6552"/>
                </a:lnTo>
                <a:lnTo>
                  <a:pt x="115" y="6552"/>
                </a:lnTo>
                <a:cubicBezTo>
                  <a:pt x="43" y="6581"/>
                  <a:pt x="43" y="6624"/>
                  <a:pt x="101" y="6638"/>
                </a:cubicBezTo>
                <a:lnTo>
                  <a:pt x="158" y="6667"/>
                </a:lnTo>
                <a:cubicBezTo>
                  <a:pt x="172" y="6667"/>
                  <a:pt x="187" y="6696"/>
                  <a:pt x="187" y="6710"/>
                </a:cubicBezTo>
                <a:cubicBezTo>
                  <a:pt x="187" y="6725"/>
                  <a:pt x="158" y="6739"/>
                  <a:pt x="144" y="6739"/>
                </a:cubicBezTo>
                <a:cubicBezTo>
                  <a:pt x="86" y="6739"/>
                  <a:pt x="43" y="6753"/>
                  <a:pt x="14" y="6797"/>
                </a:cubicBezTo>
                <a:cubicBezTo>
                  <a:pt x="0" y="6811"/>
                  <a:pt x="0" y="6840"/>
                  <a:pt x="14" y="6854"/>
                </a:cubicBezTo>
                <a:cubicBezTo>
                  <a:pt x="24" y="6854"/>
                  <a:pt x="40" y="6860"/>
                  <a:pt x="54" y="6860"/>
                </a:cubicBezTo>
                <a:cubicBezTo>
                  <a:pt x="61" y="6860"/>
                  <a:pt x="67" y="6859"/>
                  <a:pt x="72" y="6854"/>
                </a:cubicBezTo>
                <a:lnTo>
                  <a:pt x="86" y="6854"/>
                </a:lnTo>
                <a:cubicBezTo>
                  <a:pt x="90" y="6852"/>
                  <a:pt x="94" y="6851"/>
                  <a:pt x="97" y="6851"/>
                </a:cubicBezTo>
                <a:cubicBezTo>
                  <a:pt x="118" y="6851"/>
                  <a:pt x="129" y="6890"/>
                  <a:pt x="129" y="6940"/>
                </a:cubicBezTo>
                <a:lnTo>
                  <a:pt x="201" y="6983"/>
                </a:lnTo>
                <a:cubicBezTo>
                  <a:pt x="230" y="6998"/>
                  <a:pt x="244" y="7041"/>
                  <a:pt x="273" y="7084"/>
                </a:cubicBezTo>
                <a:cubicBezTo>
                  <a:pt x="287" y="7127"/>
                  <a:pt x="259" y="7170"/>
                  <a:pt x="187" y="7170"/>
                </a:cubicBezTo>
                <a:lnTo>
                  <a:pt x="158" y="7156"/>
                </a:lnTo>
                <a:lnTo>
                  <a:pt x="158" y="7156"/>
                </a:lnTo>
                <a:cubicBezTo>
                  <a:pt x="144" y="7170"/>
                  <a:pt x="230" y="7328"/>
                  <a:pt x="287" y="7328"/>
                </a:cubicBezTo>
                <a:cubicBezTo>
                  <a:pt x="326" y="7328"/>
                  <a:pt x="402" y="7322"/>
                  <a:pt x="458" y="7322"/>
                </a:cubicBezTo>
                <a:cubicBezTo>
                  <a:pt x="485" y="7322"/>
                  <a:pt x="508" y="7323"/>
                  <a:pt x="517" y="7328"/>
                </a:cubicBezTo>
                <a:lnTo>
                  <a:pt x="690" y="7328"/>
                </a:lnTo>
                <a:cubicBezTo>
                  <a:pt x="694" y="7327"/>
                  <a:pt x="697" y="7326"/>
                  <a:pt x="701" y="7326"/>
                </a:cubicBezTo>
                <a:cubicBezTo>
                  <a:pt x="740" y="7326"/>
                  <a:pt x="776" y="7388"/>
                  <a:pt x="776" y="7414"/>
                </a:cubicBezTo>
                <a:cubicBezTo>
                  <a:pt x="776" y="7443"/>
                  <a:pt x="661" y="7472"/>
                  <a:pt x="618" y="7472"/>
                </a:cubicBezTo>
                <a:cubicBezTo>
                  <a:pt x="589" y="7472"/>
                  <a:pt x="618" y="7486"/>
                  <a:pt x="704" y="7501"/>
                </a:cubicBezTo>
                <a:lnTo>
                  <a:pt x="776" y="7515"/>
                </a:lnTo>
                <a:cubicBezTo>
                  <a:pt x="790" y="7515"/>
                  <a:pt x="805" y="7515"/>
                  <a:pt x="833" y="7529"/>
                </a:cubicBezTo>
                <a:lnTo>
                  <a:pt x="819" y="7529"/>
                </a:lnTo>
                <a:cubicBezTo>
                  <a:pt x="761" y="7558"/>
                  <a:pt x="675" y="7587"/>
                  <a:pt x="661" y="7601"/>
                </a:cubicBezTo>
                <a:cubicBezTo>
                  <a:pt x="661" y="7615"/>
                  <a:pt x="675" y="7630"/>
                  <a:pt x="704" y="7644"/>
                </a:cubicBezTo>
                <a:lnTo>
                  <a:pt x="718" y="7644"/>
                </a:lnTo>
                <a:cubicBezTo>
                  <a:pt x="790" y="7644"/>
                  <a:pt x="805" y="7673"/>
                  <a:pt x="790" y="7716"/>
                </a:cubicBezTo>
                <a:lnTo>
                  <a:pt x="776" y="7788"/>
                </a:lnTo>
                <a:cubicBezTo>
                  <a:pt x="733" y="7874"/>
                  <a:pt x="718" y="8090"/>
                  <a:pt x="761" y="8133"/>
                </a:cubicBezTo>
                <a:cubicBezTo>
                  <a:pt x="805" y="8176"/>
                  <a:pt x="876" y="8262"/>
                  <a:pt x="920" y="8319"/>
                </a:cubicBezTo>
                <a:lnTo>
                  <a:pt x="876" y="8363"/>
                </a:lnTo>
                <a:cubicBezTo>
                  <a:pt x="848" y="8377"/>
                  <a:pt x="805" y="8391"/>
                  <a:pt x="790" y="8420"/>
                </a:cubicBezTo>
                <a:cubicBezTo>
                  <a:pt x="761" y="8434"/>
                  <a:pt x="747" y="8463"/>
                  <a:pt x="747" y="8477"/>
                </a:cubicBezTo>
                <a:cubicBezTo>
                  <a:pt x="833" y="8535"/>
                  <a:pt x="747" y="8564"/>
                  <a:pt x="704" y="8578"/>
                </a:cubicBezTo>
                <a:lnTo>
                  <a:pt x="661" y="8578"/>
                </a:lnTo>
                <a:cubicBezTo>
                  <a:pt x="648" y="8587"/>
                  <a:pt x="633" y="8590"/>
                  <a:pt x="618" y="8590"/>
                </a:cubicBezTo>
                <a:cubicBezTo>
                  <a:pt x="586" y="8590"/>
                  <a:pt x="556" y="8574"/>
                  <a:pt x="546" y="8564"/>
                </a:cubicBezTo>
                <a:cubicBezTo>
                  <a:pt x="535" y="8553"/>
                  <a:pt x="474" y="8525"/>
                  <a:pt x="440" y="8525"/>
                </a:cubicBezTo>
                <a:cubicBezTo>
                  <a:pt x="429" y="8525"/>
                  <a:pt x="420" y="8528"/>
                  <a:pt x="417" y="8535"/>
                </a:cubicBezTo>
                <a:cubicBezTo>
                  <a:pt x="388" y="8578"/>
                  <a:pt x="359" y="8664"/>
                  <a:pt x="359" y="8693"/>
                </a:cubicBezTo>
                <a:cubicBezTo>
                  <a:pt x="350" y="8711"/>
                  <a:pt x="358" y="8723"/>
                  <a:pt x="375" y="8723"/>
                </a:cubicBezTo>
                <a:cubicBezTo>
                  <a:pt x="386" y="8723"/>
                  <a:pt x="400" y="8718"/>
                  <a:pt x="417" y="8707"/>
                </a:cubicBezTo>
                <a:lnTo>
                  <a:pt x="445" y="8707"/>
                </a:lnTo>
                <a:cubicBezTo>
                  <a:pt x="474" y="8707"/>
                  <a:pt x="517" y="8722"/>
                  <a:pt x="532" y="8736"/>
                </a:cubicBezTo>
                <a:lnTo>
                  <a:pt x="589" y="8779"/>
                </a:lnTo>
                <a:cubicBezTo>
                  <a:pt x="603" y="8750"/>
                  <a:pt x="690" y="8707"/>
                  <a:pt x="790" y="8693"/>
                </a:cubicBezTo>
                <a:lnTo>
                  <a:pt x="833" y="8722"/>
                </a:lnTo>
                <a:lnTo>
                  <a:pt x="876" y="8750"/>
                </a:lnTo>
                <a:cubicBezTo>
                  <a:pt x="876" y="8748"/>
                  <a:pt x="879" y="8747"/>
                  <a:pt x="883" y="8747"/>
                </a:cubicBezTo>
                <a:cubicBezTo>
                  <a:pt x="902" y="8747"/>
                  <a:pt x="954" y="8768"/>
                  <a:pt x="977" y="8779"/>
                </a:cubicBezTo>
                <a:cubicBezTo>
                  <a:pt x="977" y="8779"/>
                  <a:pt x="991" y="8794"/>
                  <a:pt x="991" y="8808"/>
                </a:cubicBezTo>
                <a:cubicBezTo>
                  <a:pt x="977" y="8808"/>
                  <a:pt x="963" y="8808"/>
                  <a:pt x="963" y="8794"/>
                </a:cubicBezTo>
                <a:cubicBezTo>
                  <a:pt x="951" y="8790"/>
                  <a:pt x="941" y="8788"/>
                  <a:pt x="931" y="8788"/>
                </a:cubicBezTo>
                <a:cubicBezTo>
                  <a:pt x="905" y="8788"/>
                  <a:pt x="887" y="8801"/>
                  <a:pt x="876" y="8822"/>
                </a:cubicBezTo>
                <a:cubicBezTo>
                  <a:pt x="862" y="8822"/>
                  <a:pt x="833" y="8822"/>
                  <a:pt x="833" y="8837"/>
                </a:cubicBezTo>
                <a:cubicBezTo>
                  <a:pt x="805" y="8865"/>
                  <a:pt x="833" y="8923"/>
                  <a:pt x="862" y="8937"/>
                </a:cubicBezTo>
                <a:cubicBezTo>
                  <a:pt x="876" y="8952"/>
                  <a:pt x="819" y="9009"/>
                  <a:pt x="790" y="9023"/>
                </a:cubicBezTo>
                <a:cubicBezTo>
                  <a:pt x="761" y="9038"/>
                  <a:pt x="761" y="9067"/>
                  <a:pt x="776" y="9067"/>
                </a:cubicBezTo>
                <a:cubicBezTo>
                  <a:pt x="776" y="9081"/>
                  <a:pt x="718" y="9110"/>
                  <a:pt x="704" y="9124"/>
                </a:cubicBezTo>
                <a:cubicBezTo>
                  <a:pt x="675" y="9124"/>
                  <a:pt x="603" y="9268"/>
                  <a:pt x="589" y="9325"/>
                </a:cubicBezTo>
                <a:cubicBezTo>
                  <a:pt x="575" y="9383"/>
                  <a:pt x="661" y="9397"/>
                  <a:pt x="704" y="9411"/>
                </a:cubicBezTo>
                <a:cubicBezTo>
                  <a:pt x="733" y="9411"/>
                  <a:pt x="848" y="9383"/>
                  <a:pt x="891" y="9368"/>
                </a:cubicBezTo>
                <a:cubicBezTo>
                  <a:pt x="899" y="9363"/>
                  <a:pt x="907" y="9360"/>
                  <a:pt x="915" y="9360"/>
                </a:cubicBezTo>
                <a:cubicBezTo>
                  <a:pt x="949" y="9360"/>
                  <a:pt x="977" y="9402"/>
                  <a:pt x="977" y="9426"/>
                </a:cubicBezTo>
                <a:cubicBezTo>
                  <a:pt x="985" y="9443"/>
                  <a:pt x="1004" y="9450"/>
                  <a:pt x="1032" y="9450"/>
                </a:cubicBezTo>
                <a:cubicBezTo>
                  <a:pt x="1052" y="9450"/>
                  <a:pt x="1077" y="9446"/>
                  <a:pt x="1106" y="9440"/>
                </a:cubicBezTo>
                <a:lnTo>
                  <a:pt x="1149" y="9426"/>
                </a:lnTo>
                <a:cubicBezTo>
                  <a:pt x="1164" y="9411"/>
                  <a:pt x="1178" y="9411"/>
                  <a:pt x="1193" y="9397"/>
                </a:cubicBezTo>
                <a:cubicBezTo>
                  <a:pt x="1193" y="9426"/>
                  <a:pt x="1193" y="9426"/>
                  <a:pt x="1193" y="9426"/>
                </a:cubicBezTo>
                <a:cubicBezTo>
                  <a:pt x="1207" y="9469"/>
                  <a:pt x="1178" y="9541"/>
                  <a:pt x="1164" y="9584"/>
                </a:cubicBezTo>
                <a:lnTo>
                  <a:pt x="1221" y="9613"/>
                </a:lnTo>
                <a:cubicBezTo>
                  <a:pt x="1207" y="9641"/>
                  <a:pt x="1236" y="9684"/>
                  <a:pt x="1250" y="9684"/>
                </a:cubicBezTo>
                <a:cubicBezTo>
                  <a:pt x="1264" y="9699"/>
                  <a:pt x="1336" y="9713"/>
                  <a:pt x="1408" y="9742"/>
                </a:cubicBezTo>
                <a:lnTo>
                  <a:pt x="1408" y="9785"/>
                </a:lnTo>
                <a:cubicBezTo>
                  <a:pt x="1422" y="9857"/>
                  <a:pt x="1509" y="9871"/>
                  <a:pt x="1537" y="9900"/>
                </a:cubicBezTo>
                <a:cubicBezTo>
                  <a:pt x="1523" y="9900"/>
                  <a:pt x="1465" y="9943"/>
                  <a:pt x="1394" y="9986"/>
                </a:cubicBezTo>
                <a:lnTo>
                  <a:pt x="1494" y="10087"/>
                </a:lnTo>
                <a:lnTo>
                  <a:pt x="1523" y="10130"/>
                </a:lnTo>
                <a:cubicBezTo>
                  <a:pt x="1509" y="10173"/>
                  <a:pt x="1480" y="10245"/>
                  <a:pt x="1465" y="10288"/>
                </a:cubicBezTo>
                <a:lnTo>
                  <a:pt x="1509" y="10316"/>
                </a:lnTo>
                <a:lnTo>
                  <a:pt x="1537" y="10345"/>
                </a:lnTo>
                <a:cubicBezTo>
                  <a:pt x="1537" y="10374"/>
                  <a:pt x="1552" y="10446"/>
                  <a:pt x="1552" y="10489"/>
                </a:cubicBezTo>
                <a:lnTo>
                  <a:pt x="1552" y="10518"/>
                </a:lnTo>
                <a:lnTo>
                  <a:pt x="1552" y="10604"/>
                </a:lnTo>
                <a:cubicBezTo>
                  <a:pt x="1595" y="10604"/>
                  <a:pt x="1537" y="10647"/>
                  <a:pt x="1523" y="10676"/>
                </a:cubicBezTo>
                <a:cubicBezTo>
                  <a:pt x="1494" y="10704"/>
                  <a:pt x="1437" y="10791"/>
                  <a:pt x="1394" y="10834"/>
                </a:cubicBezTo>
                <a:lnTo>
                  <a:pt x="1465" y="10877"/>
                </a:lnTo>
                <a:cubicBezTo>
                  <a:pt x="1566" y="10934"/>
                  <a:pt x="1595" y="10963"/>
                  <a:pt x="1523" y="11049"/>
                </a:cubicBezTo>
                <a:lnTo>
                  <a:pt x="1494" y="11078"/>
                </a:lnTo>
                <a:cubicBezTo>
                  <a:pt x="1494" y="11135"/>
                  <a:pt x="1537" y="11222"/>
                  <a:pt x="1566" y="11250"/>
                </a:cubicBezTo>
                <a:cubicBezTo>
                  <a:pt x="1580" y="11265"/>
                  <a:pt x="1595" y="11293"/>
                  <a:pt x="1595" y="11293"/>
                </a:cubicBezTo>
                <a:cubicBezTo>
                  <a:pt x="1580" y="11308"/>
                  <a:pt x="1580" y="11337"/>
                  <a:pt x="1566" y="11337"/>
                </a:cubicBezTo>
                <a:cubicBezTo>
                  <a:pt x="1552" y="11337"/>
                  <a:pt x="1552" y="11394"/>
                  <a:pt x="1537" y="11408"/>
                </a:cubicBezTo>
                <a:cubicBezTo>
                  <a:pt x="1523" y="11423"/>
                  <a:pt x="1422" y="11480"/>
                  <a:pt x="1408" y="11509"/>
                </a:cubicBezTo>
                <a:cubicBezTo>
                  <a:pt x="1394" y="11538"/>
                  <a:pt x="1379" y="11566"/>
                  <a:pt x="1394" y="11581"/>
                </a:cubicBezTo>
                <a:lnTo>
                  <a:pt x="1408" y="11581"/>
                </a:lnTo>
                <a:cubicBezTo>
                  <a:pt x="1465" y="11595"/>
                  <a:pt x="1494" y="11624"/>
                  <a:pt x="1523" y="11667"/>
                </a:cubicBezTo>
                <a:lnTo>
                  <a:pt x="1537" y="11724"/>
                </a:lnTo>
                <a:cubicBezTo>
                  <a:pt x="1523" y="11782"/>
                  <a:pt x="1451" y="11811"/>
                  <a:pt x="1437" y="11811"/>
                </a:cubicBezTo>
                <a:cubicBezTo>
                  <a:pt x="1408" y="11811"/>
                  <a:pt x="1351" y="11897"/>
                  <a:pt x="1351" y="11897"/>
                </a:cubicBezTo>
                <a:cubicBezTo>
                  <a:pt x="1348" y="11900"/>
                  <a:pt x="1344" y="11901"/>
                  <a:pt x="1340" y="11901"/>
                </a:cubicBezTo>
                <a:cubicBezTo>
                  <a:pt x="1321" y="11901"/>
                  <a:pt x="1290" y="11880"/>
                  <a:pt x="1279" y="11868"/>
                </a:cubicBezTo>
                <a:cubicBezTo>
                  <a:pt x="1279" y="11865"/>
                  <a:pt x="1275" y="11864"/>
                  <a:pt x="1268" y="11864"/>
                </a:cubicBezTo>
                <a:cubicBezTo>
                  <a:pt x="1238" y="11864"/>
                  <a:pt x="1158" y="11885"/>
                  <a:pt x="1135" y="11897"/>
                </a:cubicBezTo>
                <a:cubicBezTo>
                  <a:pt x="1092" y="11911"/>
                  <a:pt x="1121" y="11940"/>
                  <a:pt x="1149" y="11940"/>
                </a:cubicBezTo>
                <a:cubicBezTo>
                  <a:pt x="1159" y="11940"/>
                  <a:pt x="1213" y="11921"/>
                  <a:pt x="1248" y="11921"/>
                </a:cubicBezTo>
                <a:cubicBezTo>
                  <a:pt x="1266" y="11921"/>
                  <a:pt x="1279" y="11926"/>
                  <a:pt x="1279" y="11940"/>
                </a:cubicBezTo>
                <a:cubicBezTo>
                  <a:pt x="1279" y="11969"/>
                  <a:pt x="1293" y="11983"/>
                  <a:pt x="1307" y="11983"/>
                </a:cubicBezTo>
                <a:cubicBezTo>
                  <a:pt x="1307" y="11983"/>
                  <a:pt x="1360" y="11951"/>
                  <a:pt x="1393" y="11951"/>
                </a:cubicBezTo>
                <a:cubicBezTo>
                  <a:pt x="1399" y="11951"/>
                  <a:pt x="1404" y="11952"/>
                  <a:pt x="1408" y="11954"/>
                </a:cubicBezTo>
                <a:cubicBezTo>
                  <a:pt x="1422" y="11969"/>
                  <a:pt x="1480" y="12026"/>
                  <a:pt x="1494" y="12026"/>
                </a:cubicBezTo>
                <a:cubicBezTo>
                  <a:pt x="1509" y="12041"/>
                  <a:pt x="1422" y="12055"/>
                  <a:pt x="1394" y="12055"/>
                </a:cubicBezTo>
                <a:cubicBezTo>
                  <a:pt x="1379" y="12048"/>
                  <a:pt x="1354" y="12044"/>
                  <a:pt x="1329" y="12044"/>
                </a:cubicBezTo>
                <a:cubicBezTo>
                  <a:pt x="1304" y="12044"/>
                  <a:pt x="1279" y="12048"/>
                  <a:pt x="1264" y="12055"/>
                </a:cubicBezTo>
                <a:cubicBezTo>
                  <a:pt x="1250" y="12055"/>
                  <a:pt x="1178" y="12041"/>
                  <a:pt x="1149" y="12026"/>
                </a:cubicBezTo>
                <a:cubicBezTo>
                  <a:pt x="1146" y="12023"/>
                  <a:pt x="1143" y="12021"/>
                  <a:pt x="1142" y="12021"/>
                </a:cubicBezTo>
                <a:lnTo>
                  <a:pt x="1142" y="12021"/>
                </a:lnTo>
                <a:cubicBezTo>
                  <a:pt x="1136" y="12021"/>
                  <a:pt x="1138" y="12040"/>
                  <a:pt x="1149" y="12084"/>
                </a:cubicBezTo>
                <a:lnTo>
                  <a:pt x="1178" y="12112"/>
                </a:lnTo>
                <a:lnTo>
                  <a:pt x="1178" y="12141"/>
                </a:lnTo>
                <a:cubicBezTo>
                  <a:pt x="1178" y="12156"/>
                  <a:pt x="1063" y="12199"/>
                  <a:pt x="1049" y="12227"/>
                </a:cubicBezTo>
                <a:cubicBezTo>
                  <a:pt x="1020" y="12256"/>
                  <a:pt x="1049" y="12342"/>
                  <a:pt x="1078" y="12357"/>
                </a:cubicBezTo>
                <a:cubicBezTo>
                  <a:pt x="1092" y="12371"/>
                  <a:pt x="1092" y="12414"/>
                  <a:pt x="1078" y="12457"/>
                </a:cubicBezTo>
                <a:lnTo>
                  <a:pt x="1049" y="12500"/>
                </a:lnTo>
                <a:cubicBezTo>
                  <a:pt x="1034" y="12558"/>
                  <a:pt x="1020" y="12572"/>
                  <a:pt x="1020" y="12572"/>
                </a:cubicBezTo>
                <a:cubicBezTo>
                  <a:pt x="1020" y="12572"/>
                  <a:pt x="1006" y="12587"/>
                  <a:pt x="1006" y="12587"/>
                </a:cubicBezTo>
                <a:cubicBezTo>
                  <a:pt x="1006" y="12572"/>
                  <a:pt x="1006" y="12572"/>
                  <a:pt x="1006" y="12572"/>
                </a:cubicBezTo>
                <a:cubicBezTo>
                  <a:pt x="963" y="12572"/>
                  <a:pt x="934" y="12587"/>
                  <a:pt x="920" y="12615"/>
                </a:cubicBezTo>
                <a:lnTo>
                  <a:pt x="948" y="12644"/>
                </a:lnTo>
                <a:cubicBezTo>
                  <a:pt x="948" y="12644"/>
                  <a:pt x="934" y="12673"/>
                  <a:pt x="934" y="12687"/>
                </a:cubicBezTo>
                <a:cubicBezTo>
                  <a:pt x="905" y="12745"/>
                  <a:pt x="920" y="12759"/>
                  <a:pt x="991" y="12759"/>
                </a:cubicBezTo>
                <a:lnTo>
                  <a:pt x="1006" y="12759"/>
                </a:lnTo>
                <a:cubicBezTo>
                  <a:pt x="1034" y="12773"/>
                  <a:pt x="1034" y="12816"/>
                  <a:pt x="1020" y="12816"/>
                </a:cubicBezTo>
                <a:cubicBezTo>
                  <a:pt x="1020" y="12831"/>
                  <a:pt x="991" y="12874"/>
                  <a:pt x="963" y="12917"/>
                </a:cubicBezTo>
                <a:lnTo>
                  <a:pt x="977" y="12946"/>
                </a:lnTo>
                <a:cubicBezTo>
                  <a:pt x="1020" y="13032"/>
                  <a:pt x="1092" y="13075"/>
                  <a:pt x="1135" y="13075"/>
                </a:cubicBezTo>
                <a:lnTo>
                  <a:pt x="1149" y="13061"/>
                </a:lnTo>
                <a:cubicBezTo>
                  <a:pt x="1151" y="13059"/>
                  <a:pt x="1153" y="13058"/>
                  <a:pt x="1155" y="13058"/>
                </a:cubicBezTo>
                <a:cubicBezTo>
                  <a:pt x="1173" y="13058"/>
                  <a:pt x="1208" y="13107"/>
                  <a:pt x="1221" y="13132"/>
                </a:cubicBezTo>
                <a:cubicBezTo>
                  <a:pt x="1236" y="13147"/>
                  <a:pt x="1164" y="13219"/>
                  <a:pt x="1135" y="13233"/>
                </a:cubicBezTo>
                <a:cubicBezTo>
                  <a:pt x="1106" y="13262"/>
                  <a:pt x="1193" y="13276"/>
                  <a:pt x="1236" y="13291"/>
                </a:cubicBezTo>
                <a:cubicBezTo>
                  <a:pt x="1264" y="13291"/>
                  <a:pt x="1250" y="13348"/>
                  <a:pt x="1236" y="13362"/>
                </a:cubicBezTo>
                <a:cubicBezTo>
                  <a:pt x="1221" y="13391"/>
                  <a:pt x="1193" y="13405"/>
                  <a:pt x="1178" y="13405"/>
                </a:cubicBezTo>
                <a:lnTo>
                  <a:pt x="1135" y="13377"/>
                </a:lnTo>
                <a:cubicBezTo>
                  <a:pt x="1118" y="13360"/>
                  <a:pt x="1092" y="13353"/>
                  <a:pt x="1069" y="13353"/>
                </a:cubicBezTo>
                <a:cubicBezTo>
                  <a:pt x="1054" y="13353"/>
                  <a:pt x="1040" y="13356"/>
                  <a:pt x="1034" y="13362"/>
                </a:cubicBezTo>
                <a:cubicBezTo>
                  <a:pt x="1020" y="13377"/>
                  <a:pt x="1049" y="13434"/>
                  <a:pt x="1078" y="13492"/>
                </a:cubicBezTo>
                <a:cubicBezTo>
                  <a:pt x="1103" y="13542"/>
                  <a:pt x="1149" y="13581"/>
                  <a:pt x="1189" y="13581"/>
                </a:cubicBezTo>
                <a:cubicBezTo>
                  <a:pt x="1195" y="13581"/>
                  <a:pt x="1201" y="13580"/>
                  <a:pt x="1207" y="13578"/>
                </a:cubicBezTo>
                <a:lnTo>
                  <a:pt x="1221" y="13607"/>
                </a:lnTo>
                <a:lnTo>
                  <a:pt x="1264" y="13678"/>
                </a:lnTo>
                <a:cubicBezTo>
                  <a:pt x="1207" y="13707"/>
                  <a:pt x="1193" y="13765"/>
                  <a:pt x="1207" y="13779"/>
                </a:cubicBezTo>
                <a:cubicBezTo>
                  <a:pt x="1221" y="13779"/>
                  <a:pt x="1293" y="13765"/>
                  <a:pt x="1336" y="13736"/>
                </a:cubicBezTo>
                <a:lnTo>
                  <a:pt x="1394" y="13793"/>
                </a:lnTo>
                <a:cubicBezTo>
                  <a:pt x="1394" y="13793"/>
                  <a:pt x="1408" y="13779"/>
                  <a:pt x="1408" y="13750"/>
                </a:cubicBezTo>
                <a:lnTo>
                  <a:pt x="1422" y="13736"/>
                </a:lnTo>
                <a:lnTo>
                  <a:pt x="1451" y="13693"/>
                </a:lnTo>
                <a:cubicBezTo>
                  <a:pt x="1471" y="13683"/>
                  <a:pt x="1520" y="13672"/>
                  <a:pt x="1553" y="13672"/>
                </a:cubicBezTo>
                <a:cubicBezTo>
                  <a:pt x="1566" y="13672"/>
                  <a:pt x="1576" y="13674"/>
                  <a:pt x="1580" y="13678"/>
                </a:cubicBezTo>
                <a:cubicBezTo>
                  <a:pt x="1595" y="13707"/>
                  <a:pt x="1566" y="13765"/>
                  <a:pt x="1509" y="13836"/>
                </a:cubicBezTo>
                <a:lnTo>
                  <a:pt x="1494" y="13894"/>
                </a:lnTo>
                <a:cubicBezTo>
                  <a:pt x="1480" y="13937"/>
                  <a:pt x="1537" y="13995"/>
                  <a:pt x="1552" y="14052"/>
                </a:cubicBezTo>
                <a:lnTo>
                  <a:pt x="1566" y="14052"/>
                </a:lnTo>
                <a:cubicBezTo>
                  <a:pt x="1564" y="14056"/>
                  <a:pt x="1561" y="14058"/>
                  <a:pt x="1556" y="14058"/>
                </a:cubicBezTo>
                <a:cubicBezTo>
                  <a:pt x="1528" y="14058"/>
                  <a:pt x="1459" y="13992"/>
                  <a:pt x="1422" y="13980"/>
                </a:cubicBezTo>
                <a:cubicBezTo>
                  <a:pt x="1408" y="13966"/>
                  <a:pt x="1390" y="13962"/>
                  <a:pt x="1372" y="13962"/>
                </a:cubicBezTo>
                <a:cubicBezTo>
                  <a:pt x="1354" y="13962"/>
                  <a:pt x="1336" y="13966"/>
                  <a:pt x="1322" y="13966"/>
                </a:cubicBezTo>
                <a:cubicBezTo>
                  <a:pt x="1322" y="13951"/>
                  <a:pt x="1293" y="13923"/>
                  <a:pt x="1279" y="13908"/>
                </a:cubicBezTo>
                <a:cubicBezTo>
                  <a:pt x="1265" y="13895"/>
                  <a:pt x="1185" y="13749"/>
                  <a:pt x="1116" y="13749"/>
                </a:cubicBezTo>
                <a:cubicBezTo>
                  <a:pt x="1113" y="13749"/>
                  <a:pt x="1109" y="13750"/>
                  <a:pt x="1106" y="13750"/>
                </a:cubicBezTo>
                <a:cubicBezTo>
                  <a:pt x="1049" y="13765"/>
                  <a:pt x="1049" y="13793"/>
                  <a:pt x="1121" y="13822"/>
                </a:cubicBezTo>
                <a:cubicBezTo>
                  <a:pt x="1178" y="13851"/>
                  <a:pt x="1279" y="13951"/>
                  <a:pt x="1307" y="13966"/>
                </a:cubicBezTo>
                <a:cubicBezTo>
                  <a:pt x="1307" y="13966"/>
                  <a:pt x="1293" y="13980"/>
                  <a:pt x="1293" y="13980"/>
                </a:cubicBezTo>
                <a:cubicBezTo>
                  <a:pt x="1289" y="13984"/>
                  <a:pt x="1278" y="13986"/>
                  <a:pt x="1265" y="13986"/>
                </a:cubicBezTo>
                <a:cubicBezTo>
                  <a:pt x="1233" y="13986"/>
                  <a:pt x="1184" y="13976"/>
                  <a:pt x="1164" y="13966"/>
                </a:cubicBezTo>
                <a:cubicBezTo>
                  <a:pt x="1157" y="13959"/>
                  <a:pt x="1153" y="13955"/>
                  <a:pt x="1151" y="13955"/>
                </a:cubicBezTo>
                <a:cubicBezTo>
                  <a:pt x="1149" y="13955"/>
                  <a:pt x="1149" y="13959"/>
                  <a:pt x="1149" y="13966"/>
                </a:cubicBezTo>
                <a:cubicBezTo>
                  <a:pt x="1149" y="13966"/>
                  <a:pt x="1149" y="13951"/>
                  <a:pt x="1149" y="13951"/>
                </a:cubicBezTo>
                <a:lnTo>
                  <a:pt x="1106" y="13937"/>
                </a:lnTo>
                <a:cubicBezTo>
                  <a:pt x="1089" y="13933"/>
                  <a:pt x="1071" y="13931"/>
                  <a:pt x="1053" y="13931"/>
                </a:cubicBezTo>
                <a:cubicBezTo>
                  <a:pt x="1009" y="13931"/>
                  <a:pt x="964" y="13941"/>
                  <a:pt x="934" y="13951"/>
                </a:cubicBezTo>
                <a:lnTo>
                  <a:pt x="876" y="13966"/>
                </a:lnTo>
                <a:cubicBezTo>
                  <a:pt x="905" y="14023"/>
                  <a:pt x="905" y="14095"/>
                  <a:pt x="862" y="14138"/>
                </a:cubicBezTo>
                <a:lnTo>
                  <a:pt x="977" y="14138"/>
                </a:lnTo>
                <a:cubicBezTo>
                  <a:pt x="982" y="14141"/>
                  <a:pt x="987" y="14143"/>
                  <a:pt x="992" y="14143"/>
                </a:cubicBezTo>
                <a:cubicBezTo>
                  <a:pt x="1036" y="14143"/>
                  <a:pt x="1097" y="14052"/>
                  <a:pt x="1135" y="14052"/>
                </a:cubicBezTo>
                <a:lnTo>
                  <a:pt x="1149" y="14052"/>
                </a:lnTo>
                <a:cubicBezTo>
                  <a:pt x="1149" y="14052"/>
                  <a:pt x="1149" y="14052"/>
                  <a:pt x="1149" y="14066"/>
                </a:cubicBezTo>
                <a:lnTo>
                  <a:pt x="1149" y="14109"/>
                </a:lnTo>
                <a:cubicBezTo>
                  <a:pt x="1207" y="14109"/>
                  <a:pt x="1279" y="14124"/>
                  <a:pt x="1322" y="14138"/>
                </a:cubicBezTo>
                <a:cubicBezTo>
                  <a:pt x="1322" y="14138"/>
                  <a:pt x="1322" y="14138"/>
                  <a:pt x="1322" y="14153"/>
                </a:cubicBezTo>
                <a:cubicBezTo>
                  <a:pt x="1293" y="14167"/>
                  <a:pt x="1250" y="14167"/>
                  <a:pt x="1250" y="14181"/>
                </a:cubicBezTo>
                <a:cubicBezTo>
                  <a:pt x="1236" y="14224"/>
                  <a:pt x="1221" y="14311"/>
                  <a:pt x="1193" y="14397"/>
                </a:cubicBezTo>
                <a:cubicBezTo>
                  <a:pt x="1193" y="14397"/>
                  <a:pt x="1193" y="14397"/>
                  <a:pt x="1164" y="14426"/>
                </a:cubicBezTo>
                <a:cubicBezTo>
                  <a:pt x="1092" y="14397"/>
                  <a:pt x="1006" y="14382"/>
                  <a:pt x="963" y="14382"/>
                </a:cubicBezTo>
                <a:cubicBezTo>
                  <a:pt x="963" y="14354"/>
                  <a:pt x="948" y="14325"/>
                  <a:pt x="948" y="14296"/>
                </a:cubicBezTo>
                <a:lnTo>
                  <a:pt x="876" y="14325"/>
                </a:lnTo>
                <a:lnTo>
                  <a:pt x="819" y="14354"/>
                </a:lnTo>
                <a:cubicBezTo>
                  <a:pt x="790" y="14368"/>
                  <a:pt x="747" y="14397"/>
                  <a:pt x="718" y="14411"/>
                </a:cubicBezTo>
                <a:lnTo>
                  <a:pt x="690" y="14411"/>
                </a:lnTo>
                <a:cubicBezTo>
                  <a:pt x="661" y="14397"/>
                  <a:pt x="603" y="14368"/>
                  <a:pt x="575" y="14368"/>
                </a:cubicBezTo>
                <a:lnTo>
                  <a:pt x="575" y="14382"/>
                </a:lnTo>
                <a:cubicBezTo>
                  <a:pt x="563" y="14395"/>
                  <a:pt x="551" y="14399"/>
                  <a:pt x="541" y="14399"/>
                </a:cubicBezTo>
                <a:cubicBezTo>
                  <a:pt x="520" y="14399"/>
                  <a:pt x="502" y="14380"/>
                  <a:pt x="484" y="14380"/>
                </a:cubicBezTo>
                <a:cubicBezTo>
                  <a:pt x="481" y="14380"/>
                  <a:pt x="477" y="14381"/>
                  <a:pt x="474" y="14382"/>
                </a:cubicBezTo>
                <a:lnTo>
                  <a:pt x="431" y="14397"/>
                </a:lnTo>
                <a:cubicBezTo>
                  <a:pt x="417" y="14411"/>
                  <a:pt x="445" y="14469"/>
                  <a:pt x="460" y="14497"/>
                </a:cubicBezTo>
                <a:cubicBezTo>
                  <a:pt x="489" y="14512"/>
                  <a:pt x="517" y="14627"/>
                  <a:pt x="489" y="14641"/>
                </a:cubicBezTo>
                <a:cubicBezTo>
                  <a:pt x="445" y="14655"/>
                  <a:pt x="489" y="14857"/>
                  <a:pt x="503" y="14914"/>
                </a:cubicBezTo>
                <a:cubicBezTo>
                  <a:pt x="532" y="14971"/>
                  <a:pt x="546" y="15086"/>
                  <a:pt x="503" y="15101"/>
                </a:cubicBezTo>
                <a:cubicBezTo>
                  <a:pt x="474" y="15101"/>
                  <a:pt x="402" y="15115"/>
                  <a:pt x="345" y="15130"/>
                </a:cubicBezTo>
                <a:lnTo>
                  <a:pt x="330" y="15187"/>
                </a:lnTo>
                <a:lnTo>
                  <a:pt x="316" y="15216"/>
                </a:lnTo>
                <a:cubicBezTo>
                  <a:pt x="316" y="15254"/>
                  <a:pt x="291" y="15273"/>
                  <a:pt x="257" y="15273"/>
                </a:cubicBezTo>
                <a:cubicBezTo>
                  <a:pt x="239" y="15273"/>
                  <a:pt x="220" y="15268"/>
                  <a:pt x="201" y="15259"/>
                </a:cubicBezTo>
                <a:lnTo>
                  <a:pt x="115" y="15259"/>
                </a:lnTo>
                <a:cubicBezTo>
                  <a:pt x="43" y="15302"/>
                  <a:pt x="43" y="15331"/>
                  <a:pt x="101" y="15359"/>
                </a:cubicBezTo>
                <a:lnTo>
                  <a:pt x="158" y="15374"/>
                </a:lnTo>
                <a:cubicBezTo>
                  <a:pt x="172" y="15388"/>
                  <a:pt x="187" y="15402"/>
                  <a:pt x="187" y="15417"/>
                </a:cubicBezTo>
                <a:cubicBezTo>
                  <a:pt x="187" y="15431"/>
                  <a:pt x="158" y="15460"/>
                  <a:pt x="144" y="15460"/>
                </a:cubicBezTo>
                <a:cubicBezTo>
                  <a:pt x="134" y="15457"/>
                  <a:pt x="124" y="15456"/>
                  <a:pt x="115" y="15456"/>
                </a:cubicBezTo>
                <a:cubicBezTo>
                  <a:pt x="71" y="15456"/>
                  <a:pt x="38" y="15482"/>
                  <a:pt x="14" y="15517"/>
                </a:cubicBezTo>
                <a:cubicBezTo>
                  <a:pt x="0" y="15532"/>
                  <a:pt x="0" y="15561"/>
                  <a:pt x="14" y="15561"/>
                </a:cubicBezTo>
                <a:cubicBezTo>
                  <a:pt x="29" y="15575"/>
                  <a:pt x="57" y="15575"/>
                  <a:pt x="72" y="15575"/>
                </a:cubicBezTo>
                <a:lnTo>
                  <a:pt x="86" y="15575"/>
                </a:lnTo>
                <a:cubicBezTo>
                  <a:pt x="92" y="15569"/>
                  <a:pt x="98" y="15566"/>
                  <a:pt x="103" y="15566"/>
                </a:cubicBezTo>
                <a:cubicBezTo>
                  <a:pt x="120" y="15566"/>
                  <a:pt x="129" y="15605"/>
                  <a:pt x="129" y="15661"/>
                </a:cubicBezTo>
                <a:lnTo>
                  <a:pt x="201" y="15704"/>
                </a:lnTo>
                <a:cubicBezTo>
                  <a:pt x="230" y="15719"/>
                  <a:pt x="244" y="15762"/>
                  <a:pt x="273" y="15790"/>
                </a:cubicBezTo>
                <a:cubicBezTo>
                  <a:pt x="285" y="15840"/>
                  <a:pt x="265" y="15879"/>
                  <a:pt x="213" y="15879"/>
                </a:cubicBezTo>
                <a:cubicBezTo>
                  <a:pt x="205" y="15879"/>
                  <a:pt x="196" y="15879"/>
                  <a:pt x="187" y="15877"/>
                </a:cubicBezTo>
                <a:lnTo>
                  <a:pt x="158" y="15877"/>
                </a:lnTo>
                <a:cubicBezTo>
                  <a:pt x="144" y="15891"/>
                  <a:pt x="230" y="16035"/>
                  <a:pt x="287" y="16049"/>
                </a:cubicBezTo>
                <a:cubicBezTo>
                  <a:pt x="345" y="16049"/>
                  <a:pt x="489" y="16035"/>
                  <a:pt x="517" y="16035"/>
                </a:cubicBezTo>
                <a:cubicBezTo>
                  <a:pt x="546" y="16049"/>
                  <a:pt x="589" y="16049"/>
                  <a:pt x="618" y="16049"/>
                </a:cubicBezTo>
                <a:lnTo>
                  <a:pt x="647" y="16049"/>
                </a:lnTo>
                <a:lnTo>
                  <a:pt x="690" y="16035"/>
                </a:lnTo>
                <a:cubicBezTo>
                  <a:pt x="733" y="16035"/>
                  <a:pt x="776" y="16106"/>
                  <a:pt x="776" y="16135"/>
                </a:cubicBezTo>
                <a:cubicBezTo>
                  <a:pt x="776" y="16164"/>
                  <a:pt x="661" y="16178"/>
                  <a:pt x="618" y="16193"/>
                </a:cubicBezTo>
                <a:cubicBezTo>
                  <a:pt x="589" y="16193"/>
                  <a:pt x="618" y="16207"/>
                  <a:pt x="704" y="16221"/>
                </a:cubicBezTo>
                <a:lnTo>
                  <a:pt x="776" y="16221"/>
                </a:lnTo>
                <a:cubicBezTo>
                  <a:pt x="805" y="16221"/>
                  <a:pt x="833" y="16250"/>
                  <a:pt x="848" y="16265"/>
                </a:cubicBezTo>
                <a:cubicBezTo>
                  <a:pt x="833" y="16293"/>
                  <a:pt x="805" y="16322"/>
                  <a:pt x="790" y="16336"/>
                </a:cubicBezTo>
                <a:cubicBezTo>
                  <a:pt x="761" y="16351"/>
                  <a:pt x="761" y="16394"/>
                  <a:pt x="776" y="16408"/>
                </a:cubicBezTo>
                <a:cubicBezTo>
                  <a:pt x="776" y="16423"/>
                  <a:pt x="718" y="16451"/>
                  <a:pt x="704" y="16466"/>
                </a:cubicBezTo>
                <a:cubicBezTo>
                  <a:pt x="675" y="16480"/>
                  <a:pt x="603" y="16667"/>
                  <a:pt x="589" y="16739"/>
                </a:cubicBezTo>
                <a:cubicBezTo>
                  <a:pt x="575" y="16810"/>
                  <a:pt x="661" y="16839"/>
                  <a:pt x="704" y="16854"/>
                </a:cubicBezTo>
                <a:cubicBezTo>
                  <a:pt x="707" y="16855"/>
                  <a:pt x="711" y="16856"/>
                  <a:pt x="716" y="16856"/>
                </a:cubicBezTo>
                <a:cubicBezTo>
                  <a:pt x="757" y="16856"/>
                  <a:pt x="852" y="16809"/>
                  <a:pt x="891" y="16796"/>
                </a:cubicBezTo>
                <a:lnTo>
                  <a:pt x="905" y="16796"/>
                </a:lnTo>
                <a:cubicBezTo>
                  <a:pt x="920" y="16810"/>
                  <a:pt x="934" y="16825"/>
                  <a:pt x="963" y="16839"/>
                </a:cubicBezTo>
                <a:cubicBezTo>
                  <a:pt x="977" y="16854"/>
                  <a:pt x="977" y="16868"/>
                  <a:pt x="977" y="16882"/>
                </a:cubicBezTo>
                <a:cubicBezTo>
                  <a:pt x="985" y="16899"/>
                  <a:pt x="1004" y="16906"/>
                  <a:pt x="1032" y="16906"/>
                </a:cubicBezTo>
                <a:cubicBezTo>
                  <a:pt x="1052" y="16906"/>
                  <a:pt x="1077" y="16903"/>
                  <a:pt x="1106" y="16897"/>
                </a:cubicBezTo>
                <a:lnTo>
                  <a:pt x="1121" y="16897"/>
                </a:lnTo>
                <a:cubicBezTo>
                  <a:pt x="1164" y="16925"/>
                  <a:pt x="1207" y="16969"/>
                  <a:pt x="1221" y="16969"/>
                </a:cubicBezTo>
                <a:cubicBezTo>
                  <a:pt x="1250" y="16969"/>
                  <a:pt x="1121" y="17012"/>
                  <a:pt x="1092" y="17026"/>
                </a:cubicBezTo>
                <a:cubicBezTo>
                  <a:pt x="1049" y="17040"/>
                  <a:pt x="1049" y="17313"/>
                  <a:pt x="1092" y="17414"/>
                </a:cubicBezTo>
                <a:cubicBezTo>
                  <a:pt x="1126" y="17494"/>
                  <a:pt x="1052" y="17519"/>
                  <a:pt x="998" y="17519"/>
                </a:cubicBezTo>
                <a:cubicBezTo>
                  <a:pt x="984" y="17519"/>
                  <a:pt x="972" y="17517"/>
                  <a:pt x="963" y="17514"/>
                </a:cubicBezTo>
                <a:cubicBezTo>
                  <a:pt x="947" y="17506"/>
                  <a:pt x="932" y="17503"/>
                  <a:pt x="919" y="17503"/>
                </a:cubicBezTo>
                <a:cubicBezTo>
                  <a:pt x="886" y="17503"/>
                  <a:pt x="866" y="17527"/>
                  <a:pt x="876" y="17558"/>
                </a:cubicBezTo>
                <a:lnTo>
                  <a:pt x="891" y="17586"/>
                </a:lnTo>
                <a:lnTo>
                  <a:pt x="920" y="17629"/>
                </a:lnTo>
                <a:cubicBezTo>
                  <a:pt x="963" y="17658"/>
                  <a:pt x="991" y="17716"/>
                  <a:pt x="991" y="17730"/>
                </a:cubicBezTo>
                <a:cubicBezTo>
                  <a:pt x="991" y="17740"/>
                  <a:pt x="1006" y="17750"/>
                  <a:pt x="1029" y="17750"/>
                </a:cubicBezTo>
                <a:cubicBezTo>
                  <a:pt x="1039" y="17750"/>
                  <a:pt x="1051" y="17749"/>
                  <a:pt x="1063" y="17744"/>
                </a:cubicBezTo>
                <a:lnTo>
                  <a:pt x="1092" y="17744"/>
                </a:lnTo>
                <a:cubicBezTo>
                  <a:pt x="1106" y="17744"/>
                  <a:pt x="1106" y="17730"/>
                  <a:pt x="1106" y="17730"/>
                </a:cubicBezTo>
                <a:lnTo>
                  <a:pt x="1149" y="17730"/>
                </a:lnTo>
                <a:cubicBezTo>
                  <a:pt x="1149" y="17744"/>
                  <a:pt x="1149" y="17773"/>
                  <a:pt x="1149" y="17773"/>
                </a:cubicBezTo>
                <a:lnTo>
                  <a:pt x="1121" y="17787"/>
                </a:lnTo>
                <a:cubicBezTo>
                  <a:pt x="1092" y="17802"/>
                  <a:pt x="1049" y="17831"/>
                  <a:pt x="1049" y="17845"/>
                </a:cubicBezTo>
                <a:cubicBezTo>
                  <a:pt x="1049" y="17845"/>
                  <a:pt x="1078" y="17859"/>
                  <a:pt x="1092" y="17859"/>
                </a:cubicBezTo>
                <a:lnTo>
                  <a:pt x="1121" y="17859"/>
                </a:lnTo>
                <a:cubicBezTo>
                  <a:pt x="1135" y="17859"/>
                  <a:pt x="1164" y="17931"/>
                  <a:pt x="1178" y="18032"/>
                </a:cubicBezTo>
                <a:lnTo>
                  <a:pt x="1193" y="18104"/>
                </a:lnTo>
                <a:lnTo>
                  <a:pt x="1193" y="18147"/>
                </a:lnTo>
                <a:cubicBezTo>
                  <a:pt x="1207" y="18190"/>
                  <a:pt x="1178" y="18262"/>
                  <a:pt x="1164" y="18305"/>
                </a:cubicBezTo>
                <a:lnTo>
                  <a:pt x="1221" y="18333"/>
                </a:lnTo>
                <a:cubicBezTo>
                  <a:pt x="1207" y="18362"/>
                  <a:pt x="1236" y="18391"/>
                  <a:pt x="1250" y="18405"/>
                </a:cubicBezTo>
                <a:cubicBezTo>
                  <a:pt x="1264" y="18405"/>
                  <a:pt x="1336" y="18434"/>
                  <a:pt x="1408" y="18463"/>
                </a:cubicBezTo>
                <a:lnTo>
                  <a:pt x="1408" y="18491"/>
                </a:lnTo>
                <a:cubicBezTo>
                  <a:pt x="1437" y="18578"/>
                  <a:pt x="1537" y="18578"/>
                  <a:pt x="1552" y="18621"/>
                </a:cubicBezTo>
                <a:lnTo>
                  <a:pt x="1580" y="18707"/>
                </a:lnTo>
                <a:cubicBezTo>
                  <a:pt x="1647" y="18720"/>
                  <a:pt x="1811" y="18795"/>
                  <a:pt x="1881" y="18795"/>
                </a:cubicBezTo>
                <a:cubicBezTo>
                  <a:pt x="1887" y="18795"/>
                  <a:pt x="1892" y="18794"/>
                  <a:pt x="1896" y="18793"/>
                </a:cubicBezTo>
                <a:lnTo>
                  <a:pt x="1925" y="18793"/>
                </a:lnTo>
                <a:cubicBezTo>
                  <a:pt x="1954" y="18836"/>
                  <a:pt x="1968" y="18908"/>
                  <a:pt x="1954" y="18951"/>
                </a:cubicBezTo>
                <a:lnTo>
                  <a:pt x="1983" y="18994"/>
                </a:lnTo>
                <a:lnTo>
                  <a:pt x="1983" y="19009"/>
                </a:lnTo>
                <a:cubicBezTo>
                  <a:pt x="1997" y="19009"/>
                  <a:pt x="2083" y="19081"/>
                  <a:pt x="2169" y="19167"/>
                </a:cubicBezTo>
                <a:lnTo>
                  <a:pt x="2155" y="19353"/>
                </a:lnTo>
                <a:lnTo>
                  <a:pt x="2155" y="19368"/>
                </a:lnTo>
                <a:cubicBezTo>
                  <a:pt x="2169" y="19397"/>
                  <a:pt x="2227" y="19425"/>
                  <a:pt x="2313" y="19425"/>
                </a:cubicBezTo>
                <a:lnTo>
                  <a:pt x="2371" y="19425"/>
                </a:lnTo>
                <a:lnTo>
                  <a:pt x="2414" y="19411"/>
                </a:lnTo>
                <a:cubicBezTo>
                  <a:pt x="2424" y="19408"/>
                  <a:pt x="2432" y="19407"/>
                  <a:pt x="2439" y="19407"/>
                </a:cubicBezTo>
                <a:cubicBezTo>
                  <a:pt x="2474" y="19407"/>
                  <a:pt x="2476" y="19435"/>
                  <a:pt x="2428" y="19483"/>
                </a:cubicBezTo>
                <a:lnTo>
                  <a:pt x="2385" y="19526"/>
                </a:lnTo>
                <a:lnTo>
                  <a:pt x="2385" y="19540"/>
                </a:lnTo>
                <a:cubicBezTo>
                  <a:pt x="2395" y="19550"/>
                  <a:pt x="2405" y="19561"/>
                  <a:pt x="2415" y="19561"/>
                </a:cubicBezTo>
                <a:cubicBezTo>
                  <a:pt x="2420" y="19561"/>
                  <a:pt x="2424" y="19559"/>
                  <a:pt x="2428" y="19555"/>
                </a:cubicBezTo>
                <a:lnTo>
                  <a:pt x="2471" y="19555"/>
                </a:lnTo>
                <a:cubicBezTo>
                  <a:pt x="2474" y="19552"/>
                  <a:pt x="2477" y="19551"/>
                  <a:pt x="2481" y="19551"/>
                </a:cubicBezTo>
                <a:cubicBezTo>
                  <a:pt x="2495" y="19551"/>
                  <a:pt x="2514" y="19572"/>
                  <a:pt x="2514" y="19583"/>
                </a:cubicBezTo>
                <a:lnTo>
                  <a:pt x="2514" y="19612"/>
                </a:lnTo>
                <a:lnTo>
                  <a:pt x="2514" y="19641"/>
                </a:lnTo>
                <a:cubicBezTo>
                  <a:pt x="2500" y="19655"/>
                  <a:pt x="2442" y="19756"/>
                  <a:pt x="2457" y="19799"/>
                </a:cubicBezTo>
                <a:cubicBezTo>
                  <a:pt x="2471" y="19828"/>
                  <a:pt x="2500" y="19856"/>
                  <a:pt x="2500" y="19856"/>
                </a:cubicBezTo>
                <a:cubicBezTo>
                  <a:pt x="2500" y="19856"/>
                  <a:pt x="2529" y="19885"/>
                  <a:pt x="2543" y="19885"/>
                </a:cubicBezTo>
                <a:cubicBezTo>
                  <a:pt x="2543" y="19886"/>
                  <a:pt x="2544" y="19887"/>
                  <a:pt x="2544" y="19887"/>
                </a:cubicBezTo>
                <a:cubicBezTo>
                  <a:pt x="2553" y="19887"/>
                  <a:pt x="2595" y="19840"/>
                  <a:pt x="2631" y="19840"/>
                </a:cubicBezTo>
                <a:cubicBezTo>
                  <a:pt x="2636" y="19840"/>
                  <a:pt x="2640" y="19841"/>
                  <a:pt x="2644" y="19842"/>
                </a:cubicBezTo>
                <a:cubicBezTo>
                  <a:pt x="2672" y="19842"/>
                  <a:pt x="2672" y="19957"/>
                  <a:pt x="2644" y="20115"/>
                </a:cubicBezTo>
                <a:lnTo>
                  <a:pt x="2888" y="20115"/>
                </a:lnTo>
                <a:cubicBezTo>
                  <a:pt x="2902" y="20115"/>
                  <a:pt x="2931" y="20187"/>
                  <a:pt x="2917" y="20230"/>
                </a:cubicBezTo>
                <a:lnTo>
                  <a:pt x="2917" y="20259"/>
                </a:lnTo>
                <a:cubicBezTo>
                  <a:pt x="2871" y="20259"/>
                  <a:pt x="2769" y="20222"/>
                  <a:pt x="2723" y="20222"/>
                </a:cubicBezTo>
                <a:cubicBezTo>
                  <a:pt x="2712" y="20222"/>
                  <a:pt x="2704" y="20224"/>
                  <a:pt x="2701" y="20230"/>
                </a:cubicBezTo>
                <a:cubicBezTo>
                  <a:pt x="2687" y="20259"/>
                  <a:pt x="2715" y="20330"/>
                  <a:pt x="2744" y="20345"/>
                </a:cubicBezTo>
                <a:cubicBezTo>
                  <a:pt x="2748" y="20349"/>
                  <a:pt x="2761" y="20351"/>
                  <a:pt x="2778" y="20351"/>
                </a:cubicBezTo>
                <a:cubicBezTo>
                  <a:pt x="2818" y="20351"/>
                  <a:pt x="2882" y="20341"/>
                  <a:pt x="2902" y="20330"/>
                </a:cubicBezTo>
                <a:cubicBezTo>
                  <a:pt x="2945" y="20316"/>
                  <a:pt x="2988" y="20302"/>
                  <a:pt x="3017" y="20287"/>
                </a:cubicBezTo>
                <a:lnTo>
                  <a:pt x="3032" y="20273"/>
                </a:lnTo>
                <a:lnTo>
                  <a:pt x="3046" y="20259"/>
                </a:lnTo>
                <a:cubicBezTo>
                  <a:pt x="3050" y="20254"/>
                  <a:pt x="3057" y="20253"/>
                  <a:pt x="3064" y="20253"/>
                </a:cubicBezTo>
                <a:cubicBezTo>
                  <a:pt x="3082" y="20253"/>
                  <a:pt x="3103" y="20263"/>
                  <a:pt x="3103" y="20273"/>
                </a:cubicBezTo>
                <a:cubicBezTo>
                  <a:pt x="3118" y="20287"/>
                  <a:pt x="3146" y="20330"/>
                  <a:pt x="3175" y="20374"/>
                </a:cubicBezTo>
                <a:lnTo>
                  <a:pt x="3132" y="20417"/>
                </a:lnTo>
                <a:cubicBezTo>
                  <a:pt x="3161" y="20445"/>
                  <a:pt x="3290" y="20503"/>
                  <a:pt x="3333" y="20517"/>
                </a:cubicBezTo>
                <a:cubicBezTo>
                  <a:pt x="3348" y="20521"/>
                  <a:pt x="3362" y="20523"/>
                  <a:pt x="3376" y="20523"/>
                </a:cubicBezTo>
                <a:cubicBezTo>
                  <a:pt x="3418" y="20523"/>
                  <a:pt x="3455" y="20506"/>
                  <a:pt x="3477" y="20474"/>
                </a:cubicBezTo>
                <a:lnTo>
                  <a:pt x="3491" y="20532"/>
                </a:lnTo>
                <a:cubicBezTo>
                  <a:pt x="3503" y="20567"/>
                  <a:pt x="3515" y="20593"/>
                  <a:pt x="3543" y="20593"/>
                </a:cubicBezTo>
                <a:cubicBezTo>
                  <a:pt x="3549" y="20593"/>
                  <a:pt x="3555" y="20592"/>
                  <a:pt x="3563" y="20589"/>
                </a:cubicBezTo>
                <a:lnTo>
                  <a:pt x="3678" y="20575"/>
                </a:lnTo>
                <a:lnTo>
                  <a:pt x="3692" y="20575"/>
                </a:lnTo>
                <a:cubicBezTo>
                  <a:pt x="3635" y="20618"/>
                  <a:pt x="3577" y="20690"/>
                  <a:pt x="3563" y="20747"/>
                </a:cubicBezTo>
                <a:cubicBezTo>
                  <a:pt x="3534" y="20819"/>
                  <a:pt x="3534" y="20905"/>
                  <a:pt x="3534" y="20948"/>
                </a:cubicBezTo>
                <a:lnTo>
                  <a:pt x="3736" y="20948"/>
                </a:lnTo>
                <a:cubicBezTo>
                  <a:pt x="3764" y="21106"/>
                  <a:pt x="3635" y="21322"/>
                  <a:pt x="3577" y="21351"/>
                </a:cubicBezTo>
                <a:cubicBezTo>
                  <a:pt x="3520" y="21379"/>
                  <a:pt x="3520" y="21451"/>
                  <a:pt x="3563" y="21494"/>
                </a:cubicBezTo>
                <a:lnTo>
                  <a:pt x="3621" y="21523"/>
                </a:lnTo>
                <a:cubicBezTo>
                  <a:pt x="3664" y="21566"/>
                  <a:pt x="3649" y="21580"/>
                  <a:pt x="3621" y="21624"/>
                </a:cubicBezTo>
                <a:cubicBezTo>
                  <a:pt x="3606" y="21638"/>
                  <a:pt x="3635" y="21695"/>
                  <a:pt x="3649" y="21738"/>
                </a:cubicBezTo>
                <a:cubicBezTo>
                  <a:pt x="3671" y="21774"/>
                  <a:pt x="3682" y="21792"/>
                  <a:pt x="3694" y="21792"/>
                </a:cubicBezTo>
                <a:cubicBezTo>
                  <a:pt x="3707" y="21792"/>
                  <a:pt x="3721" y="21774"/>
                  <a:pt x="3750" y="21738"/>
                </a:cubicBezTo>
                <a:lnTo>
                  <a:pt x="3764" y="21724"/>
                </a:lnTo>
                <a:cubicBezTo>
                  <a:pt x="3807" y="21724"/>
                  <a:pt x="3836" y="21738"/>
                  <a:pt x="3836" y="21767"/>
                </a:cubicBezTo>
                <a:lnTo>
                  <a:pt x="3836" y="21796"/>
                </a:lnTo>
                <a:lnTo>
                  <a:pt x="3836" y="21810"/>
                </a:lnTo>
                <a:cubicBezTo>
                  <a:pt x="3793" y="21853"/>
                  <a:pt x="3822" y="21868"/>
                  <a:pt x="3879" y="21868"/>
                </a:cubicBezTo>
                <a:lnTo>
                  <a:pt x="3922" y="21853"/>
                </a:lnTo>
                <a:lnTo>
                  <a:pt x="3951" y="21839"/>
                </a:lnTo>
                <a:lnTo>
                  <a:pt x="3965" y="21839"/>
                </a:lnTo>
                <a:cubicBezTo>
                  <a:pt x="4008" y="21896"/>
                  <a:pt x="4095" y="21968"/>
                  <a:pt x="4095" y="22011"/>
                </a:cubicBezTo>
                <a:cubicBezTo>
                  <a:pt x="4066" y="22055"/>
                  <a:pt x="4138" y="22141"/>
                  <a:pt x="4181" y="22155"/>
                </a:cubicBezTo>
                <a:cubicBezTo>
                  <a:pt x="4210" y="22169"/>
                  <a:pt x="4123" y="22241"/>
                  <a:pt x="4080" y="22241"/>
                </a:cubicBezTo>
                <a:lnTo>
                  <a:pt x="3908" y="22241"/>
                </a:lnTo>
                <a:cubicBezTo>
                  <a:pt x="3883" y="22241"/>
                  <a:pt x="3795" y="22273"/>
                  <a:pt x="3753" y="22273"/>
                </a:cubicBezTo>
                <a:cubicBezTo>
                  <a:pt x="3745" y="22273"/>
                  <a:pt x="3740" y="22272"/>
                  <a:pt x="3736" y="22270"/>
                </a:cubicBezTo>
                <a:cubicBezTo>
                  <a:pt x="3707" y="22270"/>
                  <a:pt x="3664" y="22256"/>
                  <a:pt x="3649" y="22256"/>
                </a:cubicBezTo>
                <a:cubicBezTo>
                  <a:pt x="3637" y="22309"/>
                  <a:pt x="3621" y="22326"/>
                  <a:pt x="3601" y="22326"/>
                </a:cubicBezTo>
                <a:cubicBezTo>
                  <a:pt x="3573" y="22326"/>
                  <a:pt x="3539" y="22293"/>
                  <a:pt x="3506" y="22284"/>
                </a:cubicBezTo>
                <a:lnTo>
                  <a:pt x="3491" y="22284"/>
                </a:lnTo>
                <a:cubicBezTo>
                  <a:pt x="3477" y="22299"/>
                  <a:pt x="3477" y="22327"/>
                  <a:pt x="3477" y="22327"/>
                </a:cubicBezTo>
                <a:cubicBezTo>
                  <a:pt x="3489" y="22340"/>
                  <a:pt x="3417" y="22373"/>
                  <a:pt x="3369" y="22373"/>
                </a:cubicBezTo>
                <a:cubicBezTo>
                  <a:pt x="3361" y="22373"/>
                  <a:pt x="3354" y="22373"/>
                  <a:pt x="3348" y="22371"/>
                </a:cubicBezTo>
                <a:cubicBezTo>
                  <a:pt x="3341" y="22366"/>
                  <a:pt x="3334" y="22364"/>
                  <a:pt x="3327" y="22364"/>
                </a:cubicBezTo>
                <a:cubicBezTo>
                  <a:pt x="3292" y="22364"/>
                  <a:pt x="3261" y="22418"/>
                  <a:pt x="3261" y="22442"/>
                </a:cubicBezTo>
                <a:cubicBezTo>
                  <a:pt x="3261" y="22464"/>
                  <a:pt x="3247" y="22471"/>
                  <a:pt x="3231" y="22471"/>
                </a:cubicBezTo>
                <a:cubicBezTo>
                  <a:pt x="3215" y="22471"/>
                  <a:pt x="3197" y="22464"/>
                  <a:pt x="3190" y="22457"/>
                </a:cubicBezTo>
                <a:cubicBezTo>
                  <a:pt x="3190" y="22457"/>
                  <a:pt x="3133" y="22411"/>
                  <a:pt x="3110" y="22411"/>
                </a:cubicBezTo>
                <a:cubicBezTo>
                  <a:pt x="3107" y="22411"/>
                  <a:pt x="3105" y="22412"/>
                  <a:pt x="3103" y="22414"/>
                </a:cubicBezTo>
                <a:cubicBezTo>
                  <a:pt x="3089" y="22428"/>
                  <a:pt x="3060" y="22457"/>
                  <a:pt x="3046" y="22471"/>
                </a:cubicBezTo>
                <a:cubicBezTo>
                  <a:pt x="3032" y="22471"/>
                  <a:pt x="2945" y="22486"/>
                  <a:pt x="2917" y="22486"/>
                </a:cubicBezTo>
                <a:cubicBezTo>
                  <a:pt x="2873" y="22486"/>
                  <a:pt x="2830" y="22543"/>
                  <a:pt x="2816" y="22557"/>
                </a:cubicBezTo>
                <a:cubicBezTo>
                  <a:pt x="2802" y="22557"/>
                  <a:pt x="2759" y="22586"/>
                  <a:pt x="2730" y="22600"/>
                </a:cubicBezTo>
                <a:lnTo>
                  <a:pt x="2730" y="22615"/>
                </a:lnTo>
                <a:cubicBezTo>
                  <a:pt x="2701" y="22715"/>
                  <a:pt x="2687" y="22802"/>
                  <a:pt x="2672" y="22902"/>
                </a:cubicBezTo>
                <a:lnTo>
                  <a:pt x="2672" y="22931"/>
                </a:lnTo>
                <a:cubicBezTo>
                  <a:pt x="2687" y="22974"/>
                  <a:pt x="2658" y="23017"/>
                  <a:pt x="2600" y="23046"/>
                </a:cubicBezTo>
                <a:lnTo>
                  <a:pt x="2572" y="22960"/>
                </a:lnTo>
                <a:cubicBezTo>
                  <a:pt x="2557" y="22931"/>
                  <a:pt x="2514" y="22888"/>
                  <a:pt x="2486" y="22888"/>
                </a:cubicBezTo>
                <a:lnTo>
                  <a:pt x="2371" y="22902"/>
                </a:lnTo>
                <a:cubicBezTo>
                  <a:pt x="2351" y="22891"/>
                  <a:pt x="2327" y="22886"/>
                  <a:pt x="2300" y="22886"/>
                </a:cubicBezTo>
                <a:cubicBezTo>
                  <a:pt x="2191" y="22886"/>
                  <a:pt x="2038" y="22965"/>
                  <a:pt x="1968" y="22988"/>
                </a:cubicBezTo>
                <a:cubicBezTo>
                  <a:pt x="1896" y="23017"/>
                  <a:pt x="1882" y="23031"/>
                  <a:pt x="1954" y="23046"/>
                </a:cubicBezTo>
                <a:lnTo>
                  <a:pt x="1968" y="23060"/>
                </a:lnTo>
                <a:cubicBezTo>
                  <a:pt x="1983" y="23103"/>
                  <a:pt x="1997" y="23118"/>
                  <a:pt x="2040" y="23132"/>
                </a:cubicBezTo>
                <a:cubicBezTo>
                  <a:pt x="2083" y="23146"/>
                  <a:pt x="2069" y="23218"/>
                  <a:pt x="2040" y="23247"/>
                </a:cubicBezTo>
                <a:cubicBezTo>
                  <a:pt x="2011" y="23261"/>
                  <a:pt x="1983" y="23261"/>
                  <a:pt x="1983" y="23276"/>
                </a:cubicBezTo>
                <a:cubicBezTo>
                  <a:pt x="1954" y="23290"/>
                  <a:pt x="1940" y="23333"/>
                  <a:pt x="1940" y="23348"/>
                </a:cubicBezTo>
                <a:lnTo>
                  <a:pt x="1940" y="23362"/>
                </a:lnTo>
                <a:cubicBezTo>
                  <a:pt x="1983" y="23376"/>
                  <a:pt x="1997" y="23405"/>
                  <a:pt x="1954" y="23405"/>
                </a:cubicBezTo>
                <a:lnTo>
                  <a:pt x="1940" y="23419"/>
                </a:lnTo>
                <a:cubicBezTo>
                  <a:pt x="1928" y="23435"/>
                  <a:pt x="1917" y="23440"/>
                  <a:pt x="1908" y="23440"/>
                </a:cubicBezTo>
                <a:cubicBezTo>
                  <a:pt x="1889" y="23440"/>
                  <a:pt x="1873" y="23421"/>
                  <a:pt x="1858" y="23421"/>
                </a:cubicBezTo>
                <a:cubicBezTo>
                  <a:pt x="1851" y="23421"/>
                  <a:pt x="1845" y="23424"/>
                  <a:pt x="1839" y="23434"/>
                </a:cubicBezTo>
                <a:cubicBezTo>
                  <a:pt x="1810" y="23463"/>
                  <a:pt x="1782" y="23506"/>
                  <a:pt x="1753" y="23549"/>
                </a:cubicBezTo>
                <a:cubicBezTo>
                  <a:pt x="1753" y="23563"/>
                  <a:pt x="1753" y="23577"/>
                  <a:pt x="1738" y="23592"/>
                </a:cubicBezTo>
                <a:lnTo>
                  <a:pt x="1710" y="23649"/>
                </a:lnTo>
                <a:cubicBezTo>
                  <a:pt x="1755" y="23694"/>
                  <a:pt x="1808" y="23730"/>
                  <a:pt x="1843" y="23730"/>
                </a:cubicBezTo>
                <a:cubicBezTo>
                  <a:pt x="1853" y="23730"/>
                  <a:pt x="1861" y="23727"/>
                  <a:pt x="1868" y="23721"/>
                </a:cubicBezTo>
                <a:lnTo>
                  <a:pt x="1896" y="23707"/>
                </a:lnTo>
                <a:lnTo>
                  <a:pt x="1925" y="23678"/>
                </a:lnTo>
                <a:cubicBezTo>
                  <a:pt x="1928" y="23677"/>
                  <a:pt x="1930" y="23677"/>
                  <a:pt x="1932" y="23677"/>
                </a:cubicBezTo>
                <a:cubicBezTo>
                  <a:pt x="1983" y="23677"/>
                  <a:pt x="1980" y="23837"/>
                  <a:pt x="1911" y="23865"/>
                </a:cubicBezTo>
                <a:cubicBezTo>
                  <a:pt x="1839" y="23894"/>
                  <a:pt x="1796" y="23994"/>
                  <a:pt x="1796" y="24037"/>
                </a:cubicBezTo>
                <a:cubicBezTo>
                  <a:pt x="1796" y="24066"/>
                  <a:pt x="1839" y="24152"/>
                  <a:pt x="1868" y="24224"/>
                </a:cubicBezTo>
                <a:lnTo>
                  <a:pt x="1868" y="24296"/>
                </a:lnTo>
                <a:lnTo>
                  <a:pt x="1868" y="24325"/>
                </a:lnTo>
                <a:cubicBezTo>
                  <a:pt x="1859" y="24341"/>
                  <a:pt x="1866" y="24348"/>
                  <a:pt x="1881" y="24348"/>
                </a:cubicBezTo>
                <a:cubicBezTo>
                  <a:pt x="1892" y="24348"/>
                  <a:pt x="1907" y="24345"/>
                  <a:pt x="1925" y="24339"/>
                </a:cubicBezTo>
                <a:lnTo>
                  <a:pt x="1954" y="24339"/>
                </a:lnTo>
                <a:lnTo>
                  <a:pt x="1997" y="24353"/>
                </a:lnTo>
                <a:cubicBezTo>
                  <a:pt x="1968" y="24396"/>
                  <a:pt x="1940" y="24439"/>
                  <a:pt x="1940" y="24468"/>
                </a:cubicBezTo>
                <a:lnTo>
                  <a:pt x="1954" y="24511"/>
                </a:lnTo>
                <a:lnTo>
                  <a:pt x="1997" y="24569"/>
                </a:lnTo>
                <a:cubicBezTo>
                  <a:pt x="2033" y="24533"/>
                  <a:pt x="2068" y="24508"/>
                  <a:pt x="2079" y="24508"/>
                </a:cubicBezTo>
                <a:cubicBezTo>
                  <a:pt x="2082" y="24508"/>
                  <a:pt x="2083" y="24509"/>
                  <a:pt x="2083" y="24511"/>
                </a:cubicBezTo>
                <a:cubicBezTo>
                  <a:pt x="2098" y="24511"/>
                  <a:pt x="2055" y="24669"/>
                  <a:pt x="2040" y="24741"/>
                </a:cubicBezTo>
                <a:cubicBezTo>
                  <a:pt x="2026" y="24799"/>
                  <a:pt x="2026" y="24957"/>
                  <a:pt x="2055" y="24985"/>
                </a:cubicBezTo>
                <a:cubicBezTo>
                  <a:pt x="2076" y="24993"/>
                  <a:pt x="2101" y="24996"/>
                  <a:pt x="2126" y="24996"/>
                </a:cubicBezTo>
                <a:cubicBezTo>
                  <a:pt x="2152" y="24996"/>
                  <a:pt x="2177" y="24993"/>
                  <a:pt x="2198" y="24985"/>
                </a:cubicBezTo>
                <a:lnTo>
                  <a:pt x="2270" y="24985"/>
                </a:lnTo>
                <a:cubicBezTo>
                  <a:pt x="2328" y="24985"/>
                  <a:pt x="2270" y="25129"/>
                  <a:pt x="2227" y="25158"/>
                </a:cubicBezTo>
                <a:cubicBezTo>
                  <a:pt x="2184" y="25201"/>
                  <a:pt x="2126" y="25244"/>
                  <a:pt x="2098" y="25273"/>
                </a:cubicBezTo>
                <a:lnTo>
                  <a:pt x="2126" y="25302"/>
                </a:lnTo>
                <a:cubicBezTo>
                  <a:pt x="2155" y="25316"/>
                  <a:pt x="2155" y="25345"/>
                  <a:pt x="2126" y="25359"/>
                </a:cubicBezTo>
                <a:cubicBezTo>
                  <a:pt x="2098" y="25373"/>
                  <a:pt x="2055" y="25388"/>
                  <a:pt x="2026" y="25388"/>
                </a:cubicBezTo>
                <a:cubicBezTo>
                  <a:pt x="1954" y="25388"/>
                  <a:pt x="2011" y="25416"/>
                  <a:pt x="2011" y="25445"/>
                </a:cubicBezTo>
                <a:cubicBezTo>
                  <a:pt x="1997" y="25474"/>
                  <a:pt x="1954" y="25517"/>
                  <a:pt x="2055" y="25517"/>
                </a:cubicBezTo>
                <a:cubicBezTo>
                  <a:pt x="2098" y="25503"/>
                  <a:pt x="2169" y="25503"/>
                  <a:pt x="2227" y="25474"/>
                </a:cubicBezTo>
                <a:lnTo>
                  <a:pt x="2284" y="25474"/>
                </a:lnTo>
                <a:lnTo>
                  <a:pt x="2299" y="25503"/>
                </a:lnTo>
                <a:cubicBezTo>
                  <a:pt x="2313" y="25517"/>
                  <a:pt x="2356" y="25531"/>
                  <a:pt x="2356" y="25531"/>
                </a:cubicBezTo>
                <a:cubicBezTo>
                  <a:pt x="2371" y="25531"/>
                  <a:pt x="2457" y="25546"/>
                  <a:pt x="2486" y="25560"/>
                </a:cubicBezTo>
                <a:cubicBezTo>
                  <a:pt x="2514" y="25574"/>
                  <a:pt x="2615" y="25603"/>
                  <a:pt x="2629" y="25632"/>
                </a:cubicBezTo>
                <a:cubicBezTo>
                  <a:pt x="2644" y="25646"/>
                  <a:pt x="2701" y="25675"/>
                  <a:pt x="2744" y="25704"/>
                </a:cubicBezTo>
                <a:lnTo>
                  <a:pt x="2802" y="25675"/>
                </a:lnTo>
                <a:cubicBezTo>
                  <a:pt x="2804" y="25672"/>
                  <a:pt x="2808" y="25671"/>
                  <a:pt x="2811" y="25671"/>
                </a:cubicBezTo>
                <a:cubicBezTo>
                  <a:pt x="2826" y="25671"/>
                  <a:pt x="2845" y="25692"/>
                  <a:pt x="2845" y="25704"/>
                </a:cubicBezTo>
                <a:lnTo>
                  <a:pt x="2873" y="25804"/>
                </a:lnTo>
                <a:cubicBezTo>
                  <a:pt x="2934" y="25794"/>
                  <a:pt x="3060" y="25784"/>
                  <a:pt x="3149" y="25784"/>
                </a:cubicBezTo>
                <a:cubicBezTo>
                  <a:pt x="3185" y="25784"/>
                  <a:pt x="3216" y="25786"/>
                  <a:pt x="3233" y="25790"/>
                </a:cubicBezTo>
                <a:lnTo>
                  <a:pt x="3362" y="25790"/>
                </a:lnTo>
                <a:cubicBezTo>
                  <a:pt x="3376" y="25790"/>
                  <a:pt x="3506" y="25819"/>
                  <a:pt x="3664" y="25833"/>
                </a:cubicBezTo>
                <a:lnTo>
                  <a:pt x="3736" y="25934"/>
                </a:lnTo>
                <a:lnTo>
                  <a:pt x="3750" y="25948"/>
                </a:lnTo>
                <a:cubicBezTo>
                  <a:pt x="3752" y="25945"/>
                  <a:pt x="3760" y="25944"/>
                  <a:pt x="3771" y="25944"/>
                </a:cubicBezTo>
                <a:cubicBezTo>
                  <a:pt x="3820" y="25944"/>
                  <a:pt x="3939" y="25970"/>
                  <a:pt x="3951" y="26006"/>
                </a:cubicBezTo>
                <a:cubicBezTo>
                  <a:pt x="3957" y="26024"/>
                  <a:pt x="3982" y="26029"/>
                  <a:pt x="4010" y="26029"/>
                </a:cubicBezTo>
                <a:cubicBezTo>
                  <a:pt x="4048" y="26029"/>
                  <a:pt x="4093" y="26020"/>
                  <a:pt x="4109" y="26020"/>
                </a:cubicBezTo>
                <a:cubicBezTo>
                  <a:pt x="4152" y="26020"/>
                  <a:pt x="4296" y="26077"/>
                  <a:pt x="4353" y="26077"/>
                </a:cubicBezTo>
                <a:cubicBezTo>
                  <a:pt x="4396" y="26077"/>
                  <a:pt x="4554" y="26077"/>
                  <a:pt x="4598" y="26092"/>
                </a:cubicBezTo>
                <a:cubicBezTo>
                  <a:pt x="4619" y="26099"/>
                  <a:pt x="4641" y="26102"/>
                  <a:pt x="4659" y="26102"/>
                </a:cubicBezTo>
                <a:cubicBezTo>
                  <a:pt x="4677" y="26102"/>
                  <a:pt x="4691" y="26099"/>
                  <a:pt x="4698" y="26092"/>
                </a:cubicBezTo>
                <a:lnTo>
                  <a:pt x="4712" y="26092"/>
                </a:lnTo>
                <a:lnTo>
                  <a:pt x="4784" y="26063"/>
                </a:lnTo>
                <a:lnTo>
                  <a:pt x="4784" y="26063"/>
                </a:lnTo>
                <a:cubicBezTo>
                  <a:pt x="4772" y="26098"/>
                  <a:pt x="4790" y="26124"/>
                  <a:pt x="4812" y="26124"/>
                </a:cubicBezTo>
                <a:cubicBezTo>
                  <a:pt x="4817" y="26124"/>
                  <a:pt x="4822" y="26123"/>
                  <a:pt x="4827" y="26120"/>
                </a:cubicBezTo>
                <a:lnTo>
                  <a:pt x="4871" y="26120"/>
                </a:lnTo>
                <a:cubicBezTo>
                  <a:pt x="4871" y="26120"/>
                  <a:pt x="4885" y="26135"/>
                  <a:pt x="4885" y="26149"/>
                </a:cubicBezTo>
                <a:lnTo>
                  <a:pt x="4885" y="26178"/>
                </a:lnTo>
                <a:cubicBezTo>
                  <a:pt x="4885" y="26196"/>
                  <a:pt x="4892" y="26203"/>
                  <a:pt x="4902" y="26203"/>
                </a:cubicBezTo>
                <a:cubicBezTo>
                  <a:pt x="4924" y="26203"/>
                  <a:pt x="4961" y="26169"/>
                  <a:pt x="4971" y="26149"/>
                </a:cubicBezTo>
                <a:cubicBezTo>
                  <a:pt x="4976" y="26144"/>
                  <a:pt x="4987" y="26143"/>
                  <a:pt x="5000" y="26143"/>
                </a:cubicBezTo>
                <a:cubicBezTo>
                  <a:pt x="5027" y="26143"/>
                  <a:pt x="5062" y="26149"/>
                  <a:pt x="5072" y="26149"/>
                </a:cubicBezTo>
                <a:cubicBezTo>
                  <a:pt x="5100" y="26164"/>
                  <a:pt x="5072" y="26192"/>
                  <a:pt x="5029" y="26207"/>
                </a:cubicBezTo>
                <a:lnTo>
                  <a:pt x="5029" y="26235"/>
                </a:lnTo>
                <a:cubicBezTo>
                  <a:pt x="5029" y="26274"/>
                  <a:pt x="5054" y="26274"/>
                  <a:pt x="5084" y="26274"/>
                </a:cubicBezTo>
                <a:lnTo>
                  <a:pt x="5084" y="26274"/>
                </a:lnTo>
                <a:cubicBezTo>
                  <a:pt x="5099" y="26274"/>
                  <a:pt x="5115" y="26274"/>
                  <a:pt x="5129" y="26278"/>
                </a:cubicBezTo>
                <a:cubicBezTo>
                  <a:pt x="5143" y="26278"/>
                  <a:pt x="5158" y="26250"/>
                  <a:pt x="5158" y="26235"/>
                </a:cubicBezTo>
                <a:lnTo>
                  <a:pt x="5172" y="26221"/>
                </a:lnTo>
                <a:cubicBezTo>
                  <a:pt x="5174" y="26219"/>
                  <a:pt x="5176" y="26219"/>
                  <a:pt x="5179" y="26219"/>
                </a:cubicBezTo>
                <a:cubicBezTo>
                  <a:pt x="5197" y="26219"/>
                  <a:pt x="5236" y="26244"/>
                  <a:pt x="5265" y="26244"/>
                </a:cubicBezTo>
                <a:cubicBezTo>
                  <a:pt x="5274" y="26244"/>
                  <a:pt x="5281" y="26241"/>
                  <a:pt x="5287" y="26235"/>
                </a:cubicBezTo>
                <a:cubicBezTo>
                  <a:pt x="5291" y="26228"/>
                  <a:pt x="5297" y="26226"/>
                  <a:pt x="5306" y="26226"/>
                </a:cubicBezTo>
                <a:cubicBezTo>
                  <a:pt x="5333" y="26226"/>
                  <a:pt x="5377" y="26253"/>
                  <a:pt x="5388" y="26264"/>
                </a:cubicBezTo>
                <a:cubicBezTo>
                  <a:pt x="5394" y="26270"/>
                  <a:pt x="5406" y="26272"/>
                  <a:pt x="5421" y="26272"/>
                </a:cubicBezTo>
                <a:cubicBezTo>
                  <a:pt x="5473" y="26272"/>
                  <a:pt x="5563" y="26247"/>
                  <a:pt x="5603" y="26247"/>
                </a:cubicBezTo>
                <a:cubicBezTo>
                  <a:pt x="5609" y="26247"/>
                  <a:pt x="5614" y="26248"/>
                  <a:pt x="5618" y="26250"/>
                </a:cubicBezTo>
                <a:cubicBezTo>
                  <a:pt x="5646" y="26278"/>
                  <a:pt x="5704" y="26307"/>
                  <a:pt x="5733" y="26307"/>
                </a:cubicBezTo>
                <a:lnTo>
                  <a:pt x="5747" y="26307"/>
                </a:lnTo>
                <a:lnTo>
                  <a:pt x="5790" y="26278"/>
                </a:lnTo>
                <a:cubicBezTo>
                  <a:pt x="5794" y="26271"/>
                  <a:pt x="5805" y="26268"/>
                  <a:pt x="5821" y="26268"/>
                </a:cubicBezTo>
                <a:cubicBezTo>
                  <a:pt x="5857" y="26268"/>
                  <a:pt x="5914" y="26282"/>
                  <a:pt x="5952" y="26282"/>
                </a:cubicBezTo>
                <a:cubicBezTo>
                  <a:pt x="5962" y="26282"/>
                  <a:pt x="5970" y="26281"/>
                  <a:pt x="5977" y="26278"/>
                </a:cubicBezTo>
                <a:cubicBezTo>
                  <a:pt x="6020" y="26278"/>
                  <a:pt x="6092" y="26264"/>
                  <a:pt x="6120" y="26264"/>
                </a:cubicBezTo>
                <a:cubicBezTo>
                  <a:pt x="6135" y="26278"/>
                  <a:pt x="6207" y="26278"/>
                  <a:pt x="6264" y="26278"/>
                </a:cubicBezTo>
                <a:lnTo>
                  <a:pt x="6307" y="26264"/>
                </a:lnTo>
                <a:cubicBezTo>
                  <a:pt x="6321" y="26257"/>
                  <a:pt x="6333" y="26254"/>
                  <a:pt x="6344" y="26254"/>
                </a:cubicBezTo>
                <a:cubicBezTo>
                  <a:pt x="6392" y="26254"/>
                  <a:pt x="6412" y="26312"/>
                  <a:pt x="6447" y="26312"/>
                </a:cubicBezTo>
                <a:cubicBezTo>
                  <a:pt x="6453" y="26312"/>
                  <a:pt x="6459" y="26310"/>
                  <a:pt x="6465" y="26307"/>
                </a:cubicBezTo>
                <a:lnTo>
                  <a:pt x="6480" y="26307"/>
                </a:lnTo>
                <a:cubicBezTo>
                  <a:pt x="6480" y="26307"/>
                  <a:pt x="6553" y="26270"/>
                  <a:pt x="6575" y="26270"/>
                </a:cubicBezTo>
                <a:cubicBezTo>
                  <a:pt x="6581" y="26270"/>
                  <a:pt x="6583" y="26273"/>
                  <a:pt x="6580" y="26278"/>
                </a:cubicBezTo>
                <a:cubicBezTo>
                  <a:pt x="6580" y="26306"/>
                  <a:pt x="6586" y="26316"/>
                  <a:pt x="6594" y="26316"/>
                </a:cubicBezTo>
                <a:cubicBezTo>
                  <a:pt x="6598" y="26316"/>
                  <a:pt x="6604" y="26312"/>
                  <a:pt x="6609" y="26307"/>
                </a:cubicBezTo>
                <a:cubicBezTo>
                  <a:pt x="6609" y="26304"/>
                  <a:pt x="6612" y="26303"/>
                  <a:pt x="6617" y="26303"/>
                </a:cubicBezTo>
                <a:cubicBezTo>
                  <a:pt x="6626" y="26303"/>
                  <a:pt x="6640" y="26306"/>
                  <a:pt x="6656" y="26306"/>
                </a:cubicBezTo>
                <a:cubicBezTo>
                  <a:pt x="6670" y="26306"/>
                  <a:pt x="6685" y="26303"/>
                  <a:pt x="6695" y="26293"/>
                </a:cubicBezTo>
                <a:cubicBezTo>
                  <a:pt x="6708" y="26280"/>
                  <a:pt x="6757" y="26219"/>
                  <a:pt x="6787" y="26219"/>
                </a:cubicBezTo>
                <a:cubicBezTo>
                  <a:pt x="6790" y="26219"/>
                  <a:pt x="6793" y="26220"/>
                  <a:pt x="6796" y="26221"/>
                </a:cubicBezTo>
                <a:cubicBezTo>
                  <a:pt x="6824" y="26235"/>
                  <a:pt x="6882" y="26278"/>
                  <a:pt x="6882" y="26293"/>
                </a:cubicBezTo>
                <a:cubicBezTo>
                  <a:pt x="6885" y="26300"/>
                  <a:pt x="6891" y="26303"/>
                  <a:pt x="6899" y="26303"/>
                </a:cubicBezTo>
                <a:cubicBezTo>
                  <a:pt x="6921" y="26303"/>
                  <a:pt x="6957" y="26275"/>
                  <a:pt x="6968" y="26264"/>
                </a:cubicBezTo>
                <a:cubicBezTo>
                  <a:pt x="6968" y="26262"/>
                  <a:pt x="6969" y="26261"/>
                  <a:pt x="6970" y="26261"/>
                </a:cubicBezTo>
                <a:cubicBezTo>
                  <a:pt x="6979" y="26261"/>
                  <a:pt x="7015" y="26302"/>
                  <a:pt x="7040" y="26365"/>
                </a:cubicBezTo>
                <a:lnTo>
                  <a:pt x="7083" y="26307"/>
                </a:lnTo>
                <a:cubicBezTo>
                  <a:pt x="7112" y="26257"/>
                  <a:pt x="7133" y="26235"/>
                  <a:pt x="7157" y="26235"/>
                </a:cubicBezTo>
                <a:cubicBezTo>
                  <a:pt x="7180" y="26235"/>
                  <a:pt x="7205" y="26257"/>
                  <a:pt x="7241" y="26293"/>
                </a:cubicBezTo>
                <a:cubicBezTo>
                  <a:pt x="7241" y="26293"/>
                  <a:pt x="7260" y="26299"/>
                  <a:pt x="7273" y="26299"/>
                </a:cubicBezTo>
                <a:cubicBezTo>
                  <a:pt x="7279" y="26299"/>
                  <a:pt x="7284" y="26298"/>
                  <a:pt x="7284" y="26293"/>
                </a:cubicBezTo>
                <a:cubicBezTo>
                  <a:pt x="7303" y="26274"/>
                  <a:pt x="7318" y="26268"/>
                  <a:pt x="7332" y="26268"/>
                </a:cubicBezTo>
                <a:cubicBezTo>
                  <a:pt x="7362" y="26268"/>
                  <a:pt x="7384" y="26297"/>
                  <a:pt x="7414" y="26307"/>
                </a:cubicBezTo>
                <a:cubicBezTo>
                  <a:pt x="7442" y="26322"/>
                  <a:pt x="7485" y="26336"/>
                  <a:pt x="7514" y="26350"/>
                </a:cubicBezTo>
                <a:lnTo>
                  <a:pt x="7572" y="26379"/>
                </a:lnTo>
                <a:cubicBezTo>
                  <a:pt x="7643" y="26365"/>
                  <a:pt x="7730" y="26350"/>
                  <a:pt x="7730" y="26336"/>
                </a:cubicBezTo>
                <a:cubicBezTo>
                  <a:pt x="7741" y="26336"/>
                  <a:pt x="7789" y="26318"/>
                  <a:pt x="7816" y="26318"/>
                </a:cubicBezTo>
                <a:cubicBezTo>
                  <a:pt x="7822" y="26318"/>
                  <a:pt x="7827" y="26319"/>
                  <a:pt x="7830" y="26322"/>
                </a:cubicBezTo>
                <a:cubicBezTo>
                  <a:pt x="7833" y="26324"/>
                  <a:pt x="7837" y="26326"/>
                  <a:pt x="7841" y="26326"/>
                </a:cubicBezTo>
                <a:cubicBezTo>
                  <a:pt x="7860" y="26326"/>
                  <a:pt x="7890" y="26304"/>
                  <a:pt x="7902" y="26293"/>
                </a:cubicBezTo>
                <a:cubicBezTo>
                  <a:pt x="7916" y="26293"/>
                  <a:pt x="7945" y="26278"/>
                  <a:pt x="7974" y="26278"/>
                </a:cubicBezTo>
                <a:lnTo>
                  <a:pt x="7988" y="26293"/>
                </a:lnTo>
                <a:lnTo>
                  <a:pt x="8003" y="26307"/>
                </a:lnTo>
                <a:cubicBezTo>
                  <a:pt x="8014" y="26318"/>
                  <a:pt x="8031" y="26323"/>
                  <a:pt x="8049" y="26323"/>
                </a:cubicBezTo>
                <a:cubicBezTo>
                  <a:pt x="8078" y="26323"/>
                  <a:pt x="8109" y="26311"/>
                  <a:pt x="8118" y="26293"/>
                </a:cubicBezTo>
                <a:cubicBezTo>
                  <a:pt x="8120" y="26290"/>
                  <a:pt x="8124" y="26289"/>
                  <a:pt x="8127" y="26289"/>
                </a:cubicBezTo>
                <a:cubicBezTo>
                  <a:pt x="8142" y="26289"/>
                  <a:pt x="8163" y="26310"/>
                  <a:pt x="8175" y="26322"/>
                </a:cubicBezTo>
                <a:cubicBezTo>
                  <a:pt x="8175" y="26324"/>
                  <a:pt x="8181" y="26326"/>
                  <a:pt x="8190" y="26326"/>
                </a:cubicBezTo>
                <a:cubicBezTo>
                  <a:pt x="8229" y="26326"/>
                  <a:pt x="8330" y="26307"/>
                  <a:pt x="8376" y="26307"/>
                </a:cubicBezTo>
                <a:cubicBezTo>
                  <a:pt x="8405" y="26307"/>
                  <a:pt x="8459" y="26314"/>
                  <a:pt x="8496" y="26314"/>
                </a:cubicBezTo>
                <a:cubicBezTo>
                  <a:pt x="8515" y="26314"/>
                  <a:pt x="8529" y="26312"/>
                  <a:pt x="8534" y="26307"/>
                </a:cubicBezTo>
                <a:cubicBezTo>
                  <a:pt x="8563" y="26307"/>
                  <a:pt x="8663" y="26278"/>
                  <a:pt x="8778" y="26250"/>
                </a:cubicBezTo>
                <a:lnTo>
                  <a:pt x="8836" y="26278"/>
                </a:lnTo>
                <a:lnTo>
                  <a:pt x="8922" y="26322"/>
                </a:lnTo>
                <a:cubicBezTo>
                  <a:pt x="8933" y="26319"/>
                  <a:pt x="8946" y="26319"/>
                  <a:pt x="8962" y="26319"/>
                </a:cubicBezTo>
                <a:cubicBezTo>
                  <a:pt x="9038" y="26319"/>
                  <a:pt x="9165" y="26339"/>
                  <a:pt x="9241" y="26339"/>
                </a:cubicBezTo>
                <a:cubicBezTo>
                  <a:pt x="9257" y="26339"/>
                  <a:pt x="9271" y="26338"/>
                  <a:pt x="9281" y="26336"/>
                </a:cubicBezTo>
                <a:cubicBezTo>
                  <a:pt x="9353" y="26322"/>
                  <a:pt x="9511" y="26278"/>
                  <a:pt x="9569" y="26278"/>
                </a:cubicBezTo>
                <a:cubicBezTo>
                  <a:pt x="9626" y="26278"/>
                  <a:pt x="9727" y="26278"/>
                  <a:pt x="9798" y="26293"/>
                </a:cubicBezTo>
                <a:lnTo>
                  <a:pt x="9856" y="26278"/>
                </a:lnTo>
                <a:lnTo>
                  <a:pt x="9942" y="26250"/>
                </a:lnTo>
                <a:cubicBezTo>
                  <a:pt x="9966" y="26274"/>
                  <a:pt x="10004" y="26283"/>
                  <a:pt x="10041" y="26283"/>
                </a:cubicBezTo>
                <a:cubicBezTo>
                  <a:pt x="10091" y="26283"/>
                  <a:pt x="10141" y="26266"/>
                  <a:pt x="10158" y="26250"/>
                </a:cubicBezTo>
                <a:cubicBezTo>
                  <a:pt x="10183" y="26233"/>
                  <a:pt x="10233" y="26226"/>
                  <a:pt x="10278" y="26226"/>
                </a:cubicBezTo>
                <a:cubicBezTo>
                  <a:pt x="10311" y="26226"/>
                  <a:pt x="10341" y="26229"/>
                  <a:pt x="10359" y="26235"/>
                </a:cubicBezTo>
                <a:cubicBezTo>
                  <a:pt x="10378" y="26235"/>
                  <a:pt x="10423" y="26229"/>
                  <a:pt x="10459" y="26229"/>
                </a:cubicBezTo>
                <a:cubicBezTo>
                  <a:pt x="10477" y="26229"/>
                  <a:pt x="10493" y="26231"/>
                  <a:pt x="10502" y="26235"/>
                </a:cubicBezTo>
                <a:cubicBezTo>
                  <a:pt x="10527" y="26235"/>
                  <a:pt x="10626" y="26267"/>
                  <a:pt x="10680" y="26267"/>
                </a:cubicBezTo>
                <a:cubicBezTo>
                  <a:pt x="10690" y="26267"/>
                  <a:pt x="10697" y="26266"/>
                  <a:pt x="10704" y="26264"/>
                </a:cubicBezTo>
                <a:cubicBezTo>
                  <a:pt x="10747" y="26250"/>
                  <a:pt x="10819" y="26235"/>
                  <a:pt x="10862" y="26235"/>
                </a:cubicBezTo>
                <a:lnTo>
                  <a:pt x="10905" y="26250"/>
                </a:lnTo>
                <a:lnTo>
                  <a:pt x="10948" y="26278"/>
                </a:lnTo>
                <a:cubicBezTo>
                  <a:pt x="11020" y="26250"/>
                  <a:pt x="11135" y="26235"/>
                  <a:pt x="11192" y="26235"/>
                </a:cubicBezTo>
                <a:lnTo>
                  <a:pt x="11235" y="26235"/>
                </a:lnTo>
                <a:cubicBezTo>
                  <a:pt x="11270" y="26235"/>
                  <a:pt x="11286" y="26272"/>
                  <a:pt x="11320" y="26272"/>
                </a:cubicBezTo>
                <a:cubicBezTo>
                  <a:pt x="11329" y="26272"/>
                  <a:pt x="11339" y="26270"/>
                  <a:pt x="11350" y="26264"/>
                </a:cubicBezTo>
                <a:cubicBezTo>
                  <a:pt x="11365" y="26258"/>
                  <a:pt x="11380" y="26255"/>
                  <a:pt x="11392" y="26255"/>
                </a:cubicBezTo>
                <a:cubicBezTo>
                  <a:pt x="11437" y="26255"/>
                  <a:pt x="11459" y="26294"/>
                  <a:pt x="11436" y="26350"/>
                </a:cubicBezTo>
                <a:lnTo>
                  <a:pt x="11422" y="26365"/>
                </a:lnTo>
                <a:cubicBezTo>
                  <a:pt x="11410" y="26389"/>
                  <a:pt x="11519" y="26443"/>
                  <a:pt x="11572" y="26443"/>
                </a:cubicBezTo>
                <a:cubicBezTo>
                  <a:pt x="11582" y="26443"/>
                  <a:pt x="11590" y="26441"/>
                  <a:pt x="11594" y="26437"/>
                </a:cubicBezTo>
                <a:cubicBezTo>
                  <a:pt x="11609" y="26422"/>
                  <a:pt x="11566" y="26365"/>
                  <a:pt x="11537" y="26350"/>
                </a:cubicBezTo>
                <a:cubicBezTo>
                  <a:pt x="11523" y="26336"/>
                  <a:pt x="11523" y="26322"/>
                  <a:pt x="11537" y="26322"/>
                </a:cubicBezTo>
                <a:lnTo>
                  <a:pt x="11551" y="26307"/>
                </a:lnTo>
                <a:cubicBezTo>
                  <a:pt x="11566" y="26293"/>
                  <a:pt x="11580" y="26250"/>
                  <a:pt x="11609" y="26250"/>
                </a:cubicBezTo>
                <a:cubicBezTo>
                  <a:pt x="11613" y="26248"/>
                  <a:pt x="11617" y="26247"/>
                  <a:pt x="11621" y="26247"/>
                </a:cubicBezTo>
                <a:cubicBezTo>
                  <a:pt x="11646" y="26247"/>
                  <a:pt x="11670" y="26278"/>
                  <a:pt x="11695" y="26278"/>
                </a:cubicBezTo>
                <a:cubicBezTo>
                  <a:pt x="11767" y="26278"/>
                  <a:pt x="11824" y="26278"/>
                  <a:pt x="11853" y="26350"/>
                </a:cubicBezTo>
                <a:lnTo>
                  <a:pt x="11853" y="26379"/>
                </a:lnTo>
                <a:cubicBezTo>
                  <a:pt x="11896" y="26408"/>
                  <a:pt x="11982" y="26451"/>
                  <a:pt x="12040" y="26480"/>
                </a:cubicBezTo>
                <a:lnTo>
                  <a:pt x="12054" y="26523"/>
                </a:lnTo>
                <a:lnTo>
                  <a:pt x="12054" y="26537"/>
                </a:lnTo>
                <a:cubicBezTo>
                  <a:pt x="12059" y="26547"/>
                  <a:pt x="12065" y="26551"/>
                  <a:pt x="12073" y="26551"/>
                </a:cubicBezTo>
                <a:cubicBezTo>
                  <a:pt x="12088" y="26551"/>
                  <a:pt x="12107" y="26532"/>
                  <a:pt x="12126" y="26494"/>
                </a:cubicBezTo>
                <a:lnTo>
                  <a:pt x="12183" y="26465"/>
                </a:lnTo>
                <a:cubicBezTo>
                  <a:pt x="12227" y="26408"/>
                  <a:pt x="12327" y="26408"/>
                  <a:pt x="12356" y="26322"/>
                </a:cubicBezTo>
                <a:cubicBezTo>
                  <a:pt x="12364" y="26297"/>
                  <a:pt x="12391" y="26262"/>
                  <a:pt x="12419" y="26262"/>
                </a:cubicBezTo>
                <a:cubicBezTo>
                  <a:pt x="12439" y="26262"/>
                  <a:pt x="12459" y="26281"/>
                  <a:pt x="12471" y="26336"/>
                </a:cubicBezTo>
                <a:lnTo>
                  <a:pt x="12471" y="26350"/>
                </a:lnTo>
                <a:cubicBezTo>
                  <a:pt x="12500" y="26350"/>
                  <a:pt x="12600" y="26393"/>
                  <a:pt x="12600" y="26422"/>
                </a:cubicBezTo>
                <a:cubicBezTo>
                  <a:pt x="12600" y="26437"/>
                  <a:pt x="12571" y="26494"/>
                  <a:pt x="12557" y="26494"/>
                </a:cubicBezTo>
                <a:cubicBezTo>
                  <a:pt x="12543" y="26508"/>
                  <a:pt x="12485" y="26523"/>
                  <a:pt x="12413" y="26537"/>
                </a:cubicBezTo>
                <a:lnTo>
                  <a:pt x="12385" y="26465"/>
                </a:lnTo>
                <a:lnTo>
                  <a:pt x="12385" y="26451"/>
                </a:lnTo>
                <a:cubicBezTo>
                  <a:pt x="12370" y="26451"/>
                  <a:pt x="12313" y="26465"/>
                  <a:pt x="12298" y="26480"/>
                </a:cubicBezTo>
                <a:cubicBezTo>
                  <a:pt x="12284" y="26494"/>
                  <a:pt x="12341" y="26523"/>
                  <a:pt x="12370" y="26537"/>
                </a:cubicBezTo>
                <a:cubicBezTo>
                  <a:pt x="12385" y="26551"/>
                  <a:pt x="12442" y="26580"/>
                  <a:pt x="12442" y="26580"/>
                </a:cubicBezTo>
                <a:cubicBezTo>
                  <a:pt x="12455" y="26593"/>
                  <a:pt x="12490" y="26640"/>
                  <a:pt x="12518" y="26640"/>
                </a:cubicBezTo>
                <a:cubicBezTo>
                  <a:pt x="12522" y="26640"/>
                  <a:pt x="12525" y="26639"/>
                  <a:pt x="12528" y="26638"/>
                </a:cubicBezTo>
                <a:cubicBezTo>
                  <a:pt x="12543" y="26623"/>
                  <a:pt x="12600" y="26566"/>
                  <a:pt x="12643" y="26508"/>
                </a:cubicBezTo>
                <a:lnTo>
                  <a:pt x="12715" y="26508"/>
                </a:lnTo>
                <a:cubicBezTo>
                  <a:pt x="12733" y="26510"/>
                  <a:pt x="12750" y="26511"/>
                  <a:pt x="12767" y="26511"/>
                </a:cubicBezTo>
                <a:cubicBezTo>
                  <a:pt x="12876" y="26511"/>
                  <a:pt x="12977" y="26476"/>
                  <a:pt x="13089" y="26451"/>
                </a:cubicBezTo>
                <a:cubicBezTo>
                  <a:pt x="13089" y="26451"/>
                  <a:pt x="13103" y="26465"/>
                  <a:pt x="13117" y="26480"/>
                </a:cubicBezTo>
                <a:cubicBezTo>
                  <a:pt x="13103" y="26494"/>
                  <a:pt x="13045" y="26523"/>
                  <a:pt x="13017" y="26523"/>
                </a:cubicBezTo>
                <a:cubicBezTo>
                  <a:pt x="12988" y="26537"/>
                  <a:pt x="12873" y="26566"/>
                  <a:pt x="12873" y="26609"/>
                </a:cubicBezTo>
                <a:cubicBezTo>
                  <a:pt x="12873" y="26638"/>
                  <a:pt x="12787" y="26681"/>
                  <a:pt x="12758" y="26681"/>
                </a:cubicBezTo>
                <a:cubicBezTo>
                  <a:pt x="12729" y="26681"/>
                  <a:pt x="12701" y="26695"/>
                  <a:pt x="12701" y="26710"/>
                </a:cubicBezTo>
                <a:lnTo>
                  <a:pt x="12873" y="26710"/>
                </a:lnTo>
                <a:cubicBezTo>
                  <a:pt x="12916" y="26710"/>
                  <a:pt x="13017" y="26638"/>
                  <a:pt x="13045" y="26595"/>
                </a:cubicBezTo>
                <a:cubicBezTo>
                  <a:pt x="13052" y="26588"/>
                  <a:pt x="13060" y="26585"/>
                  <a:pt x="13067" y="26585"/>
                </a:cubicBezTo>
                <a:cubicBezTo>
                  <a:pt x="13093" y="26585"/>
                  <a:pt x="13121" y="26616"/>
                  <a:pt x="13132" y="26638"/>
                </a:cubicBezTo>
                <a:cubicBezTo>
                  <a:pt x="13132" y="26652"/>
                  <a:pt x="13103" y="26681"/>
                  <a:pt x="13045" y="26695"/>
                </a:cubicBezTo>
                <a:lnTo>
                  <a:pt x="13074" y="26738"/>
                </a:lnTo>
                <a:lnTo>
                  <a:pt x="13089" y="26738"/>
                </a:lnTo>
                <a:cubicBezTo>
                  <a:pt x="13117" y="26738"/>
                  <a:pt x="13159" y="26732"/>
                  <a:pt x="13188" y="26732"/>
                </a:cubicBezTo>
                <a:cubicBezTo>
                  <a:pt x="13202" y="26732"/>
                  <a:pt x="13213" y="26733"/>
                  <a:pt x="13218" y="26738"/>
                </a:cubicBezTo>
                <a:cubicBezTo>
                  <a:pt x="13220" y="26740"/>
                  <a:pt x="13222" y="26741"/>
                  <a:pt x="13224" y="26741"/>
                </a:cubicBezTo>
                <a:cubicBezTo>
                  <a:pt x="13236" y="26741"/>
                  <a:pt x="13249" y="26702"/>
                  <a:pt x="13261" y="26652"/>
                </a:cubicBezTo>
                <a:lnTo>
                  <a:pt x="13318" y="26652"/>
                </a:lnTo>
                <a:cubicBezTo>
                  <a:pt x="13390" y="26652"/>
                  <a:pt x="13433" y="26638"/>
                  <a:pt x="13448" y="26609"/>
                </a:cubicBezTo>
                <a:lnTo>
                  <a:pt x="13433" y="26595"/>
                </a:lnTo>
                <a:lnTo>
                  <a:pt x="13433" y="26566"/>
                </a:lnTo>
                <a:cubicBezTo>
                  <a:pt x="13419" y="26537"/>
                  <a:pt x="13405" y="26451"/>
                  <a:pt x="13419" y="26451"/>
                </a:cubicBezTo>
                <a:cubicBezTo>
                  <a:pt x="13445" y="26451"/>
                  <a:pt x="13538" y="26496"/>
                  <a:pt x="13579" y="26496"/>
                </a:cubicBezTo>
                <a:cubicBezTo>
                  <a:pt x="13584" y="26496"/>
                  <a:pt x="13588" y="26496"/>
                  <a:pt x="13591" y="26494"/>
                </a:cubicBezTo>
                <a:cubicBezTo>
                  <a:pt x="13604" y="26486"/>
                  <a:pt x="13613" y="26482"/>
                  <a:pt x="13619" y="26482"/>
                </a:cubicBezTo>
                <a:cubicBezTo>
                  <a:pt x="13633" y="26482"/>
                  <a:pt x="13630" y="26502"/>
                  <a:pt x="13620" y="26523"/>
                </a:cubicBezTo>
                <a:cubicBezTo>
                  <a:pt x="13606" y="26537"/>
                  <a:pt x="13505" y="26595"/>
                  <a:pt x="13534" y="26609"/>
                </a:cubicBezTo>
                <a:cubicBezTo>
                  <a:pt x="13548" y="26638"/>
                  <a:pt x="13606" y="26695"/>
                  <a:pt x="13606" y="26710"/>
                </a:cubicBezTo>
                <a:cubicBezTo>
                  <a:pt x="13620" y="26724"/>
                  <a:pt x="13649" y="26724"/>
                  <a:pt x="13663" y="26724"/>
                </a:cubicBezTo>
                <a:cubicBezTo>
                  <a:pt x="13663" y="26724"/>
                  <a:pt x="13678" y="26580"/>
                  <a:pt x="13692" y="26523"/>
                </a:cubicBezTo>
                <a:cubicBezTo>
                  <a:pt x="13721" y="26480"/>
                  <a:pt x="13735" y="26422"/>
                  <a:pt x="13721" y="26393"/>
                </a:cubicBezTo>
                <a:lnTo>
                  <a:pt x="13721" y="26379"/>
                </a:lnTo>
                <a:lnTo>
                  <a:pt x="13721" y="26350"/>
                </a:lnTo>
                <a:cubicBezTo>
                  <a:pt x="13746" y="26325"/>
                  <a:pt x="13795" y="26276"/>
                  <a:pt x="13815" y="26276"/>
                </a:cubicBezTo>
                <a:cubicBezTo>
                  <a:pt x="13818" y="26276"/>
                  <a:pt x="13820" y="26277"/>
                  <a:pt x="13821" y="26278"/>
                </a:cubicBezTo>
                <a:cubicBezTo>
                  <a:pt x="13836" y="26293"/>
                  <a:pt x="13864" y="26350"/>
                  <a:pt x="13893" y="26408"/>
                </a:cubicBezTo>
                <a:lnTo>
                  <a:pt x="13951" y="26437"/>
                </a:lnTo>
                <a:lnTo>
                  <a:pt x="13965" y="26451"/>
                </a:lnTo>
                <a:cubicBezTo>
                  <a:pt x="13979" y="26494"/>
                  <a:pt x="14051" y="26537"/>
                  <a:pt x="14037" y="26566"/>
                </a:cubicBezTo>
                <a:cubicBezTo>
                  <a:pt x="14022" y="26580"/>
                  <a:pt x="13965" y="26666"/>
                  <a:pt x="13936" y="26695"/>
                </a:cubicBezTo>
                <a:cubicBezTo>
                  <a:pt x="13933" y="26702"/>
                  <a:pt x="13937" y="26704"/>
                  <a:pt x="13946" y="26704"/>
                </a:cubicBezTo>
                <a:cubicBezTo>
                  <a:pt x="13975" y="26704"/>
                  <a:pt x="14058" y="26671"/>
                  <a:pt x="14080" y="26638"/>
                </a:cubicBezTo>
                <a:cubicBezTo>
                  <a:pt x="14109" y="26595"/>
                  <a:pt x="14166" y="26537"/>
                  <a:pt x="14224" y="26508"/>
                </a:cubicBezTo>
                <a:lnTo>
                  <a:pt x="14252" y="26523"/>
                </a:lnTo>
                <a:cubicBezTo>
                  <a:pt x="14281" y="26544"/>
                  <a:pt x="14306" y="26555"/>
                  <a:pt x="14328" y="26555"/>
                </a:cubicBezTo>
                <a:cubicBezTo>
                  <a:pt x="14349" y="26555"/>
                  <a:pt x="14367" y="26544"/>
                  <a:pt x="14382" y="26523"/>
                </a:cubicBezTo>
                <a:lnTo>
                  <a:pt x="14410" y="26480"/>
                </a:lnTo>
                <a:cubicBezTo>
                  <a:pt x="14468" y="26480"/>
                  <a:pt x="14511" y="26336"/>
                  <a:pt x="14511" y="26278"/>
                </a:cubicBezTo>
                <a:cubicBezTo>
                  <a:pt x="14511" y="26235"/>
                  <a:pt x="14583" y="26207"/>
                  <a:pt x="14597" y="26207"/>
                </a:cubicBezTo>
                <a:cubicBezTo>
                  <a:pt x="14626" y="26207"/>
                  <a:pt x="14669" y="26250"/>
                  <a:pt x="14712" y="26293"/>
                </a:cubicBezTo>
                <a:lnTo>
                  <a:pt x="14640" y="26350"/>
                </a:lnTo>
                <a:cubicBezTo>
                  <a:pt x="14612" y="26365"/>
                  <a:pt x="14612" y="26422"/>
                  <a:pt x="14583" y="26465"/>
                </a:cubicBezTo>
                <a:lnTo>
                  <a:pt x="14568" y="26480"/>
                </a:lnTo>
                <a:cubicBezTo>
                  <a:pt x="14540" y="26480"/>
                  <a:pt x="14497" y="26523"/>
                  <a:pt x="14468" y="26566"/>
                </a:cubicBezTo>
                <a:lnTo>
                  <a:pt x="14453" y="26623"/>
                </a:lnTo>
                <a:cubicBezTo>
                  <a:pt x="14453" y="26623"/>
                  <a:pt x="14410" y="26638"/>
                  <a:pt x="14396" y="26638"/>
                </a:cubicBezTo>
                <a:lnTo>
                  <a:pt x="14353" y="26623"/>
                </a:lnTo>
                <a:cubicBezTo>
                  <a:pt x="14310" y="26623"/>
                  <a:pt x="14267" y="26595"/>
                  <a:pt x="14238" y="26580"/>
                </a:cubicBezTo>
                <a:lnTo>
                  <a:pt x="14224" y="26566"/>
                </a:lnTo>
                <a:lnTo>
                  <a:pt x="14195" y="26566"/>
                </a:lnTo>
                <a:cubicBezTo>
                  <a:pt x="14152" y="26566"/>
                  <a:pt x="14094" y="26623"/>
                  <a:pt x="14094" y="26638"/>
                </a:cubicBezTo>
                <a:cubicBezTo>
                  <a:pt x="14094" y="26666"/>
                  <a:pt x="14094" y="26710"/>
                  <a:pt x="14094" y="26724"/>
                </a:cubicBezTo>
                <a:cubicBezTo>
                  <a:pt x="14094" y="26731"/>
                  <a:pt x="14098" y="26735"/>
                  <a:pt x="14103" y="26735"/>
                </a:cubicBezTo>
                <a:cubicBezTo>
                  <a:pt x="14109" y="26735"/>
                  <a:pt x="14116" y="26731"/>
                  <a:pt x="14123" y="26724"/>
                </a:cubicBezTo>
                <a:lnTo>
                  <a:pt x="14439" y="26724"/>
                </a:lnTo>
                <a:cubicBezTo>
                  <a:pt x="14468" y="26724"/>
                  <a:pt x="14511" y="26638"/>
                  <a:pt x="14525" y="26609"/>
                </a:cubicBezTo>
                <a:cubicBezTo>
                  <a:pt x="14538" y="26596"/>
                  <a:pt x="14572" y="26486"/>
                  <a:pt x="14609" y="26486"/>
                </a:cubicBezTo>
                <a:cubicBezTo>
                  <a:pt x="14615" y="26486"/>
                  <a:pt x="14620" y="26488"/>
                  <a:pt x="14626" y="26494"/>
                </a:cubicBezTo>
                <a:cubicBezTo>
                  <a:pt x="14630" y="26499"/>
                  <a:pt x="14635" y="26501"/>
                  <a:pt x="14640" y="26501"/>
                </a:cubicBezTo>
                <a:cubicBezTo>
                  <a:pt x="14663" y="26501"/>
                  <a:pt x="14686" y="26444"/>
                  <a:pt x="14698" y="26408"/>
                </a:cubicBezTo>
                <a:cubicBezTo>
                  <a:pt x="14698" y="26384"/>
                  <a:pt x="14707" y="26361"/>
                  <a:pt x="14719" y="26361"/>
                </a:cubicBezTo>
                <a:cubicBezTo>
                  <a:pt x="14721" y="26361"/>
                  <a:pt x="14724" y="26362"/>
                  <a:pt x="14726" y="26365"/>
                </a:cubicBezTo>
                <a:lnTo>
                  <a:pt x="14726" y="26379"/>
                </a:lnTo>
                <a:cubicBezTo>
                  <a:pt x="14737" y="26411"/>
                  <a:pt x="14717" y="26488"/>
                  <a:pt x="14761" y="26488"/>
                </a:cubicBezTo>
                <a:cubicBezTo>
                  <a:pt x="14778" y="26488"/>
                  <a:pt x="14803" y="26478"/>
                  <a:pt x="14841" y="26451"/>
                </a:cubicBezTo>
                <a:cubicBezTo>
                  <a:pt x="14841" y="26449"/>
                  <a:pt x="14843" y="26448"/>
                  <a:pt x="14845" y="26448"/>
                </a:cubicBezTo>
                <a:cubicBezTo>
                  <a:pt x="14860" y="26448"/>
                  <a:pt x="14913" y="26482"/>
                  <a:pt x="14913" y="26494"/>
                </a:cubicBezTo>
                <a:lnTo>
                  <a:pt x="14928" y="26652"/>
                </a:lnTo>
                <a:cubicBezTo>
                  <a:pt x="14971" y="26695"/>
                  <a:pt x="15043" y="26753"/>
                  <a:pt x="15071" y="26753"/>
                </a:cubicBezTo>
                <a:lnTo>
                  <a:pt x="15114" y="26753"/>
                </a:lnTo>
                <a:cubicBezTo>
                  <a:pt x="15129" y="26738"/>
                  <a:pt x="15129" y="26695"/>
                  <a:pt x="15129" y="26695"/>
                </a:cubicBezTo>
                <a:cubicBezTo>
                  <a:pt x="15114" y="26681"/>
                  <a:pt x="14985" y="26652"/>
                  <a:pt x="15014" y="26623"/>
                </a:cubicBezTo>
                <a:cubicBezTo>
                  <a:pt x="15016" y="26616"/>
                  <a:pt x="15020" y="26613"/>
                  <a:pt x="15025" y="26613"/>
                </a:cubicBezTo>
                <a:cubicBezTo>
                  <a:pt x="15048" y="26613"/>
                  <a:pt x="15096" y="26681"/>
                  <a:pt x="15143" y="26681"/>
                </a:cubicBezTo>
                <a:cubicBezTo>
                  <a:pt x="15201" y="26681"/>
                  <a:pt x="15387" y="26681"/>
                  <a:pt x="15430" y="26638"/>
                </a:cubicBezTo>
                <a:cubicBezTo>
                  <a:pt x="15455" y="26600"/>
                  <a:pt x="15491" y="26563"/>
                  <a:pt x="15500" y="26563"/>
                </a:cubicBezTo>
                <a:cubicBezTo>
                  <a:pt x="15501" y="26563"/>
                  <a:pt x="15502" y="26564"/>
                  <a:pt x="15502" y="26566"/>
                </a:cubicBezTo>
                <a:cubicBezTo>
                  <a:pt x="15542" y="26592"/>
                  <a:pt x="15484" y="26668"/>
                  <a:pt x="15543" y="26668"/>
                </a:cubicBezTo>
                <a:cubicBezTo>
                  <a:pt x="15548" y="26668"/>
                  <a:pt x="15553" y="26667"/>
                  <a:pt x="15560" y="26666"/>
                </a:cubicBezTo>
                <a:cubicBezTo>
                  <a:pt x="15603" y="26666"/>
                  <a:pt x="15632" y="26609"/>
                  <a:pt x="15646" y="26580"/>
                </a:cubicBezTo>
                <a:lnTo>
                  <a:pt x="15675" y="26551"/>
                </a:lnTo>
                <a:cubicBezTo>
                  <a:pt x="15675" y="26530"/>
                  <a:pt x="15736" y="26517"/>
                  <a:pt x="15781" y="26517"/>
                </a:cubicBezTo>
                <a:cubicBezTo>
                  <a:pt x="15797" y="26517"/>
                  <a:pt x="15811" y="26519"/>
                  <a:pt x="15818" y="26523"/>
                </a:cubicBezTo>
                <a:cubicBezTo>
                  <a:pt x="15861" y="26523"/>
                  <a:pt x="15847" y="26623"/>
                  <a:pt x="15804" y="26623"/>
                </a:cubicBezTo>
                <a:cubicBezTo>
                  <a:pt x="15761" y="26638"/>
                  <a:pt x="15689" y="26638"/>
                  <a:pt x="15646" y="26638"/>
                </a:cubicBezTo>
                <a:lnTo>
                  <a:pt x="15660" y="26681"/>
                </a:lnTo>
                <a:lnTo>
                  <a:pt x="15660" y="26695"/>
                </a:lnTo>
                <a:cubicBezTo>
                  <a:pt x="15703" y="26710"/>
                  <a:pt x="15775" y="26724"/>
                  <a:pt x="15790" y="26724"/>
                </a:cubicBezTo>
                <a:cubicBezTo>
                  <a:pt x="15802" y="26724"/>
                  <a:pt x="15883" y="26678"/>
                  <a:pt x="15921" y="26678"/>
                </a:cubicBezTo>
                <a:cubicBezTo>
                  <a:pt x="15926" y="26678"/>
                  <a:pt x="15930" y="26679"/>
                  <a:pt x="15933" y="26681"/>
                </a:cubicBezTo>
                <a:cubicBezTo>
                  <a:pt x="15962" y="26710"/>
                  <a:pt x="16005" y="26753"/>
                  <a:pt x="16019" y="26753"/>
                </a:cubicBezTo>
                <a:cubicBezTo>
                  <a:pt x="16034" y="26753"/>
                  <a:pt x="16048" y="26753"/>
                  <a:pt x="16048" y="26738"/>
                </a:cubicBezTo>
                <a:lnTo>
                  <a:pt x="16048" y="26724"/>
                </a:lnTo>
                <a:lnTo>
                  <a:pt x="16063" y="26710"/>
                </a:lnTo>
                <a:cubicBezTo>
                  <a:pt x="16048" y="26695"/>
                  <a:pt x="16134" y="26638"/>
                  <a:pt x="16163" y="26623"/>
                </a:cubicBezTo>
                <a:cubicBezTo>
                  <a:pt x="16171" y="26621"/>
                  <a:pt x="16178" y="26620"/>
                  <a:pt x="16185" y="26620"/>
                </a:cubicBezTo>
                <a:cubicBezTo>
                  <a:pt x="16221" y="26620"/>
                  <a:pt x="16254" y="26648"/>
                  <a:pt x="16278" y="26695"/>
                </a:cubicBezTo>
                <a:lnTo>
                  <a:pt x="16321" y="26710"/>
                </a:lnTo>
                <a:lnTo>
                  <a:pt x="16364" y="26724"/>
                </a:lnTo>
                <a:cubicBezTo>
                  <a:pt x="16436" y="26695"/>
                  <a:pt x="16565" y="26695"/>
                  <a:pt x="16594" y="26695"/>
                </a:cubicBezTo>
                <a:cubicBezTo>
                  <a:pt x="16623" y="26710"/>
                  <a:pt x="16680" y="26724"/>
                  <a:pt x="16695" y="26738"/>
                </a:cubicBezTo>
                <a:cubicBezTo>
                  <a:pt x="16706" y="26738"/>
                  <a:pt x="16810" y="26720"/>
                  <a:pt x="16880" y="26720"/>
                </a:cubicBezTo>
                <a:cubicBezTo>
                  <a:pt x="16898" y="26720"/>
                  <a:pt x="16913" y="26721"/>
                  <a:pt x="16925" y="26724"/>
                </a:cubicBezTo>
                <a:cubicBezTo>
                  <a:pt x="16982" y="26738"/>
                  <a:pt x="17083" y="26753"/>
                  <a:pt x="17140" y="26753"/>
                </a:cubicBezTo>
                <a:lnTo>
                  <a:pt x="17140" y="26652"/>
                </a:lnTo>
                <a:lnTo>
                  <a:pt x="17140" y="26623"/>
                </a:lnTo>
                <a:cubicBezTo>
                  <a:pt x="17148" y="26612"/>
                  <a:pt x="17159" y="26608"/>
                  <a:pt x="17171" y="26608"/>
                </a:cubicBezTo>
                <a:cubicBezTo>
                  <a:pt x="17208" y="26608"/>
                  <a:pt x="17259" y="26645"/>
                  <a:pt x="17269" y="26666"/>
                </a:cubicBezTo>
                <a:cubicBezTo>
                  <a:pt x="17275" y="26677"/>
                  <a:pt x="17297" y="26682"/>
                  <a:pt x="17325" y="26682"/>
                </a:cubicBezTo>
                <a:cubicBezTo>
                  <a:pt x="17370" y="26682"/>
                  <a:pt x="17430" y="26670"/>
                  <a:pt x="17456" y="26652"/>
                </a:cubicBezTo>
                <a:cubicBezTo>
                  <a:pt x="17471" y="26642"/>
                  <a:pt x="17489" y="26637"/>
                  <a:pt x="17506" y="26637"/>
                </a:cubicBezTo>
                <a:cubicBezTo>
                  <a:pt x="17536" y="26637"/>
                  <a:pt x="17567" y="26653"/>
                  <a:pt x="17586" y="26681"/>
                </a:cubicBezTo>
                <a:lnTo>
                  <a:pt x="17600" y="26695"/>
                </a:lnTo>
                <a:lnTo>
                  <a:pt x="17629" y="26724"/>
                </a:lnTo>
                <a:cubicBezTo>
                  <a:pt x="17631" y="26725"/>
                  <a:pt x="17632" y="26725"/>
                  <a:pt x="17634" y="26725"/>
                </a:cubicBezTo>
                <a:cubicBezTo>
                  <a:pt x="17663" y="26725"/>
                  <a:pt x="17700" y="26635"/>
                  <a:pt x="17700" y="26595"/>
                </a:cubicBezTo>
                <a:cubicBezTo>
                  <a:pt x="17700" y="26575"/>
                  <a:pt x="17709" y="26567"/>
                  <a:pt x="17719" y="26567"/>
                </a:cubicBezTo>
                <a:cubicBezTo>
                  <a:pt x="17731" y="26567"/>
                  <a:pt x="17744" y="26579"/>
                  <a:pt x="17744" y="26595"/>
                </a:cubicBezTo>
                <a:cubicBezTo>
                  <a:pt x="17744" y="26609"/>
                  <a:pt x="17815" y="26666"/>
                  <a:pt x="17787" y="26681"/>
                </a:cubicBezTo>
                <a:cubicBezTo>
                  <a:pt x="17758" y="26695"/>
                  <a:pt x="17801" y="26710"/>
                  <a:pt x="17902" y="26724"/>
                </a:cubicBezTo>
                <a:lnTo>
                  <a:pt x="17973" y="26738"/>
                </a:lnTo>
                <a:lnTo>
                  <a:pt x="17988" y="26738"/>
                </a:lnTo>
                <a:cubicBezTo>
                  <a:pt x="18002" y="26738"/>
                  <a:pt x="18060" y="26738"/>
                  <a:pt x="18131" y="26724"/>
                </a:cubicBezTo>
                <a:lnTo>
                  <a:pt x="18189" y="26724"/>
                </a:lnTo>
                <a:cubicBezTo>
                  <a:pt x="18203" y="26721"/>
                  <a:pt x="18218" y="26721"/>
                  <a:pt x="18232" y="26721"/>
                </a:cubicBezTo>
                <a:cubicBezTo>
                  <a:pt x="18261" y="26721"/>
                  <a:pt x="18290" y="26724"/>
                  <a:pt x="18318" y="26724"/>
                </a:cubicBezTo>
                <a:cubicBezTo>
                  <a:pt x="18361" y="26724"/>
                  <a:pt x="18404" y="26717"/>
                  <a:pt x="18448" y="26681"/>
                </a:cubicBezTo>
                <a:cubicBezTo>
                  <a:pt x="18457" y="26676"/>
                  <a:pt x="18468" y="26673"/>
                  <a:pt x="18479" y="26673"/>
                </a:cubicBezTo>
                <a:cubicBezTo>
                  <a:pt x="18500" y="26673"/>
                  <a:pt x="18519" y="26686"/>
                  <a:pt x="18519" y="26724"/>
                </a:cubicBezTo>
                <a:cubicBezTo>
                  <a:pt x="18526" y="26742"/>
                  <a:pt x="18532" y="26748"/>
                  <a:pt x="18539" y="26748"/>
                </a:cubicBezTo>
                <a:cubicBezTo>
                  <a:pt x="18549" y="26748"/>
                  <a:pt x="18560" y="26738"/>
                  <a:pt x="18577" y="26738"/>
                </a:cubicBezTo>
                <a:lnTo>
                  <a:pt x="18620" y="26724"/>
                </a:lnTo>
                <a:cubicBezTo>
                  <a:pt x="18625" y="26725"/>
                  <a:pt x="18629" y="26726"/>
                  <a:pt x="18634" y="26726"/>
                </a:cubicBezTo>
                <a:cubicBezTo>
                  <a:pt x="18672" y="26726"/>
                  <a:pt x="18708" y="26678"/>
                  <a:pt x="18721" y="26652"/>
                </a:cubicBezTo>
                <a:cubicBezTo>
                  <a:pt x="18721" y="26638"/>
                  <a:pt x="18742" y="26630"/>
                  <a:pt x="18774" y="26630"/>
                </a:cubicBezTo>
                <a:cubicBezTo>
                  <a:pt x="18807" y="26630"/>
                  <a:pt x="18850" y="26638"/>
                  <a:pt x="18893" y="26652"/>
                </a:cubicBezTo>
                <a:lnTo>
                  <a:pt x="18893" y="26738"/>
                </a:lnTo>
                <a:cubicBezTo>
                  <a:pt x="18893" y="26738"/>
                  <a:pt x="18950" y="26753"/>
                  <a:pt x="18979" y="26753"/>
                </a:cubicBezTo>
                <a:lnTo>
                  <a:pt x="19008" y="26724"/>
                </a:lnTo>
                <a:cubicBezTo>
                  <a:pt x="19017" y="26715"/>
                  <a:pt x="19030" y="26712"/>
                  <a:pt x="19044" y="26712"/>
                </a:cubicBezTo>
                <a:cubicBezTo>
                  <a:pt x="19076" y="26712"/>
                  <a:pt x="19113" y="26728"/>
                  <a:pt x="19123" y="26738"/>
                </a:cubicBezTo>
                <a:cubicBezTo>
                  <a:pt x="19129" y="26745"/>
                  <a:pt x="19138" y="26748"/>
                  <a:pt x="19147" y="26748"/>
                </a:cubicBezTo>
                <a:cubicBezTo>
                  <a:pt x="19176" y="26748"/>
                  <a:pt x="19212" y="26717"/>
                  <a:pt x="19223" y="26695"/>
                </a:cubicBezTo>
                <a:cubicBezTo>
                  <a:pt x="19223" y="26689"/>
                  <a:pt x="19236" y="26686"/>
                  <a:pt x="19255" y="26686"/>
                </a:cubicBezTo>
                <a:cubicBezTo>
                  <a:pt x="19283" y="26686"/>
                  <a:pt x="19325" y="26693"/>
                  <a:pt x="19367" y="26710"/>
                </a:cubicBezTo>
                <a:lnTo>
                  <a:pt x="19410" y="26753"/>
                </a:lnTo>
                <a:lnTo>
                  <a:pt x="19482" y="26796"/>
                </a:lnTo>
                <a:cubicBezTo>
                  <a:pt x="19514" y="26763"/>
                  <a:pt x="19571" y="26747"/>
                  <a:pt x="19621" y="26747"/>
                </a:cubicBezTo>
                <a:cubicBezTo>
                  <a:pt x="19638" y="26747"/>
                  <a:pt x="19654" y="26749"/>
                  <a:pt x="19669" y="26753"/>
                </a:cubicBezTo>
                <a:lnTo>
                  <a:pt x="19712" y="26753"/>
                </a:lnTo>
                <a:cubicBezTo>
                  <a:pt x="19750" y="26740"/>
                  <a:pt x="19811" y="26693"/>
                  <a:pt x="19845" y="26693"/>
                </a:cubicBezTo>
                <a:cubicBezTo>
                  <a:pt x="19849" y="26693"/>
                  <a:pt x="19852" y="26694"/>
                  <a:pt x="19856" y="26695"/>
                </a:cubicBezTo>
                <a:lnTo>
                  <a:pt x="19942" y="26738"/>
                </a:lnTo>
                <a:cubicBezTo>
                  <a:pt x="19964" y="26694"/>
                  <a:pt x="19986" y="26676"/>
                  <a:pt x="19995" y="26676"/>
                </a:cubicBezTo>
                <a:cubicBezTo>
                  <a:pt x="19998" y="26676"/>
                  <a:pt x="19999" y="26677"/>
                  <a:pt x="19999" y="26681"/>
                </a:cubicBezTo>
                <a:cubicBezTo>
                  <a:pt x="19999" y="26681"/>
                  <a:pt x="20143" y="26724"/>
                  <a:pt x="20186" y="26724"/>
                </a:cubicBezTo>
                <a:lnTo>
                  <a:pt x="20373" y="26724"/>
                </a:lnTo>
                <a:cubicBezTo>
                  <a:pt x="20382" y="26724"/>
                  <a:pt x="20424" y="26717"/>
                  <a:pt x="20455" y="26717"/>
                </a:cubicBezTo>
                <a:cubicBezTo>
                  <a:pt x="20470" y="26717"/>
                  <a:pt x="20483" y="26719"/>
                  <a:pt x="20488" y="26724"/>
                </a:cubicBezTo>
                <a:lnTo>
                  <a:pt x="20588" y="26724"/>
                </a:lnTo>
                <a:cubicBezTo>
                  <a:pt x="20614" y="26737"/>
                  <a:pt x="20753" y="26784"/>
                  <a:pt x="20824" y="26784"/>
                </a:cubicBezTo>
                <a:cubicBezTo>
                  <a:pt x="20833" y="26784"/>
                  <a:pt x="20841" y="26783"/>
                  <a:pt x="20847" y="26781"/>
                </a:cubicBezTo>
                <a:cubicBezTo>
                  <a:pt x="20890" y="26767"/>
                  <a:pt x="20947" y="26738"/>
                  <a:pt x="20962" y="26724"/>
                </a:cubicBezTo>
                <a:lnTo>
                  <a:pt x="20976" y="26710"/>
                </a:lnTo>
                <a:lnTo>
                  <a:pt x="20991" y="26681"/>
                </a:lnTo>
                <a:cubicBezTo>
                  <a:pt x="21001" y="26671"/>
                  <a:pt x="21010" y="26667"/>
                  <a:pt x="21018" y="26667"/>
                </a:cubicBezTo>
                <a:cubicBezTo>
                  <a:pt x="21048" y="26667"/>
                  <a:pt x="21072" y="26710"/>
                  <a:pt x="21105" y="26710"/>
                </a:cubicBezTo>
                <a:lnTo>
                  <a:pt x="21350" y="26710"/>
                </a:lnTo>
                <a:lnTo>
                  <a:pt x="21422" y="26738"/>
                </a:lnTo>
                <a:cubicBezTo>
                  <a:pt x="21508" y="26753"/>
                  <a:pt x="21580" y="26753"/>
                  <a:pt x="21651" y="26753"/>
                </a:cubicBezTo>
                <a:lnTo>
                  <a:pt x="21666" y="26753"/>
                </a:lnTo>
                <a:cubicBezTo>
                  <a:pt x="21672" y="26750"/>
                  <a:pt x="21681" y="26748"/>
                  <a:pt x="21692" y="26748"/>
                </a:cubicBezTo>
                <a:cubicBezTo>
                  <a:pt x="21723" y="26748"/>
                  <a:pt x="21767" y="26757"/>
                  <a:pt x="21797" y="26757"/>
                </a:cubicBezTo>
                <a:cubicBezTo>
                  <a:pt x="21809" y="26757"/>
                  <a:pt x="21818" y="26756"/>
                  <a:pt x="21824" y="26753"/>
                </a:cubicBezTo>
                <a:cubicBezTo>
                  <a:pt x="21830" y="26750"/>
                  <a:pt x="21840" y="26748"/>
                  <a:pt x="21852" y="26748"/>
                </a:cubicBezTo>
                <a:cubicBezTo>
                  <a:pt x="21885" y="26748"/>
                  <a:pt x="21935" y="26757"/>
                  <a:pt x="21968" y="26757"/>
                </a:cubicBezTo>
                <a:cubicBezTo>
                  <a:pt x="21980" y="26757"/>
                  <a:pt x="21990" y="26756"/>
                  <a:pt x="21996" y="26753"/>
                </a:cubicBezTo>
                <a:cubicBezTo>
                  <a:pt x="22002" y="26750"/>
                  <a:pt x="22013" y="26749"/>
                  <a:pt x="22027" y="26749"/>
                </a:cubicBezTo>
                <a:cubicBezTo>
                  <a:pt x="22084" y="26749"/>
                  <a:pt x="22195" y="26767"/>
                  <a:pt x="22241" y="26767"/>
                </a:cubicBezTo>
                <a:cubicBezTo>
                  <a:pt x="22298" y="26753"/>
                  <a:pt x="22370" y="26753"/>
                  <a:pt x="22413" y="26738"/>
                </a:cubicBezTo>
                <a:lnTo>
                  <a:pt x="22499" y="26738"/>
                </a:lnTo>
                <a:cubicBezTo>
                  <a:pt x="22507" y="26741"/>
                  <a:pt x="22515" y="26742"/>
                  <a:pt x="22523" y="26742"/>
                </a:cubicBezTo>
                <a:cubicBezTo>
                  <a:pt x="22561" y="26742"/>
                  <a:pt x="22600" y="26716"/>
                  <a:pt x="22600" y="26681"/>
                </a:cubicBezTo>
                <a:lnTo>
                  <a:pt x="22585" y="26652"/>
                </a:lnTo>
                <a:lnTo>
                  <a:pt x="22585" y="26638"/>
                </a:lnTo>
                <a:cubicBezTo>
                  <a:pt x="22571" y="26623"/>
                  <a:pt x="22614" y="26595"/>
                  <a:pt x="22643" y="26595"/>
                </a:cubicBezTo>
                <a:cubicBezTo>
                  <a:pt x="22657" y="26595"/>
                  <a:pt x="22672" y="26666"/>
                  <a:pt x="22672" y="26681"/>
                </a:cubicBezTo>
                <a:cubicBezTo>
                  <a:pt x="22657" y="26710"/>
                  <a:pt x="22700" y="26738"/>
                  <a:pt x="22743" y="26767"/>
                </a:cubicBezTo>
                <a:lnTo>
                  <a:pt x="22801" y="26753"/>
                </a:lnTo>
                <a:cubicBezTo>
                  <a:pt x="22815" y="26753"/>
                  <a:pt x="22830" y="26738"/>
                  <a:pt x="22830" y="26724"/>
                </a:cubicBezTo>
                <a:cubicBezTo>
                  <a:pt x="22844" y="26724"/>
                  <a:pt x="23045" y="26681"/>
                  <a:pt x="23045" y="26681"/>
                </a:cubicBezTo>
                <a:lnTo>
                  <a:pt x="23146" y="26738"/>
                </a:lnTo>
                <a:cubicBezTo>
                  <a:pt x="23219" y="26717"/>
                  <a:pt x="23362" y="26704"/>
                  <a:pt x="23456" y="26704"/>
                </a:cubicBezTo>
                <a:cubicBezTo>
                  <a:pt x="23490" y="26704"/>
                  <a:pt x="23518" y="26706"/>
                  <a:pt x="23534" y="26710"/>
                </a:cubicBezTo>
                <a:lnTo>
                  <a:pt x="23706" y="26710"/>
                </a:lnTo>
                <a:cubicBezTo>
                  <a:pt x="23718" y="26710"/>
                  <a:pt x="23794" y="26678"/>
                  <a:pt x="23833" y="26678"/>
                </a:cubicBezTo>
                <a:cubicBezTo>
                  <a:pt x="23840" y="26678"/>
                  <a:pt x="23846" y="26679"/>
                  <a:pt x="23850" y="26681"/>
                </a:cubicBezTo>
                <a:cubicBezTo>
                  <a:pt x="23864" y="26688"/>
                  <a:pt x="23889" y="26688"/>
                  <a:pt x="23914" y="26688"/>
                </a:cubicBezTo>
                <a:cubicBezTo>
                  <a:pt x="23939" y="26688"/>
                  <a:pt x="23965" y="26688"/>
                  <a:pt x="23979" y="26695"/>
                </a:cubicBezTo>
                <a:cubicBezTo>
                  <a:pt x="23993" y="26710"/>
                  <a:pt x="24065" y="26724"/>
                  <a:pt x="24137" y="26738"/>
                </a:cubicBezTo>
                <a:lnTo>
                  <a:pt x="24166" y="26710"/>
                </a:lnTo>
                <a:lnTo>
                  <a:pt x="24266" y="26623"/>
                </a:lnTo>
                <a:cubicBezTo>
                  <a:pt x="24381" y="26666"/>
                  <a:pt x="24654" y="26738"/>
                  <a:pt x="24726" y="26738"/>
                </a:cubicBezTo>
                <a:cubicBezTo>
                  <a:pt x="24798" y="26724"/>
                  <a:pt x="24841" y="26652"/>
                  <a:pt x="24855" y="26638"/>
                </a:cubicBezTo>
                <a:cubicBezTo>
                  <a:pt x="24857" y="26634"/>
                  <a:pt x="24860" y="26633"/>
                  <a:pt x="24864" y="26633"/>
                </a:cubicBezTo>
                <a:cubicBezTo>
                  <a:pt x="24897" y="26633"/>
                  <a:pt x="25004" y="26724"/>
                  <a:pt x="25042" y="26724"/>
                </a:cubicBezTo>
                <a:cubicBezTo>
                  <a:pt x="25100" y="26724"/>
                  <a:pt x="25301" y="26695"/>
                  <a:pt x="25373" y="26695"/>
                </a:cubicBezTo>
                <a:cubicBezTo>
                  <a:pt x="25430" y="26681"/>
                  <a:pt x="25488" y="26681"/>
                  <a:pt x="25488" y="26681"/>
                </a:cubicBezTo>
                <a:cubicBezTo>
                  <a:pt x="25501" y="26694"/>
                  <a:pt x="25514" y="26754"/>
                  <a:pt x="25538" y="26754"/>
                </a:cubicBezTo>
                <a:cubicBezTo>
                  <a:pt x="25540" y="26754"/>
                  <a:pt x="25542" y="26754"/>
                  <a:pt x="25545" y="26753"/>
                </a:cubicBezTo>
                <a:cubicBezTo>
                  <a:pt x="25559" y="26738"/>
                  <a:pt x="25660" y="26695"/>
                  <a:pt x="25689" y="26695"/>
                </a:cubicBezTo>
                <a:cubicBezTo>
                  <a:pt x="25703" y="26695"/>
                  <a:pt x="25775" y="26710"/>
                  <a:pt x="25818" y="26738"/>
                </a:cubicBezTo>
                <a:lnTo>
                  <a:pt x="25890" y="26695"/>
                </a:lnTo>
                <a:cubicBezTo>
                  <a:pt x="25896" y="26692"/>
                  <a:pt x="25904" y="26691"/>
                  <a:pt x="25913" y="26691"/>
                </a:cubicBezTo>
                <a:cubicBezTo>
                  <a:pt x="25952" y="26691"/>
                  <a:pt x="26016" y="26710"/>
                  <a:pt x="26062" y="26710"/>
                </a:cubicBezTo>
                <a:lnTo>
                  <a:pt x="26105" y="26710"/>
                </a:lnTo>
                <a:cubicBezTo>
                  <a:pt x="26148" y="26695"/>
                  <a:pt x="26235" y="26695"/>
                  <a:pt x="26263" y="26695"/>
                </a:cubicBezTo>
                <a:cubicBezTo>
                  <a:pt x="26278" y="26710"/>
                  <a:pt x="26321" y="26710"/>
                  <a:pt x="26321" y="26710"/>
                </a:cubicBezTo>
                <a:cubicBezTo>
                  <a:pt x="26335" y="26695"/>
                  <a:pt x="26321" y="26681"/>
                  <a:pt x="26306" y="26681"/>
                </a:cubicBezTo>
                <a:lnTo>
                  <a:pt x="26306" y="26666"/>
                </a:lnTo>
                <a:cubicBezTo>
                  <a:pt x="26306" y="26652"/>
                  <a:pt x="26321" y="26638"/>
                  <a:pt x="26335" y="26638"/>
                </a:cubicBezTo>
                <a:cubicBezTo>
                  <a:pt x="26358" y="26649"/>
                  <a:pt x="26382" y="26670"/>
                  <a:pt x="26397" y="26670"/>
                </a:cubicBezTo>
                <a:cubicBezTo>
                  <a:pt x="26401" y="26670"/>
                  <a:pt x="26404" y="26669"/>
                  <a:pt x="26407" y="26666"/>
                </a:cubicBezTo>
                <a:cubicBezTo>
                  <a:pt x="26426" y="26666"/>
                  <a:pt x="26439" y="26647"/>
                  <a:pt x="26458" y="26647"/>
                </a:cubicBezTo>
                <a:cubicBezTo>
                  <a:pt x="26468" y="26647"/>
                  <a:pt x="26479" y="26652"/>
                  <a:pt x="26493" y="26666"/>
                </a:cubicBezTo>
                <a:cubicBezTo>
                  <a:pt x="26493" y="26666"/>
                  <a:pt x="26521" y="26648"/>
                  <a:pt x="26539" y="26648"/>
                </a:cubicBezTo>
                <a:cubicBezTo>
                  <a:pt x="26544" y="26648"/>
                  <a:pt x="26548" y="26649"/>
                  <a:pt x="26551" y="26652"/>
                </a:cubicBezTo>
                <a:lnTo>
                  <a:pt x="26594" y="26652"/>
                </a:lnTo>
                <a:cubicBezTo>
                  <a:pt x="26651" y="26666"/>
                  <a:pt x="26766" y="26652"/>
                  <a:pt x="26795" y="26681"/>
                </a:cubicBezTo>
                <a:cubicBezTo>
                  <a:pt x="26815" y="26691"/>
                  <a:pt x="26871" y="26701"/>
                  <a:pt x="26913" y="26701"/>
                </a:cubicBezTo>
                <a:cubicBezTo>
                  <a:pt x="26930" y="26701"/>
                  <a:pt x="26945" y="26699"/>
                  <a:pt x="26953" y="26695"/>
                </a:cubicBezTo>
                <a:cubicBezTo>
                  <a:pt x="26982" y="26695"/>
                  <a:pt x="27082" y="26724"/>
                  <a:pt x="27097" y="26724"/>
                </a:cubicBezTo>
                <a:cubicBezTo>
                  <a:pt x="27125" y="26724"/>
                  <a:pt x="27168" y="26710"/>
                  <a:pt x="27212" y="26695"/>
                </a:cubicBezTo>
                <a:lnTo>
                  <a:pt x="27240" y="26710"/>
                </a:lnTo>
                <a:lnTo>
                  <a:pt x="27327" y="26753"/>
                </a:lnTo>
                <a:cubicBezTo>
                  <a:pt x="27335" y="26719"/>
                  <a:pt x="27343" y="26705"/>
                  <a:pt x="27349" y="26705"/>
                </a:cubicBezTo>
                <a:cubicBezTo>
                  <a:pt x="27353" y="26705"/>
                  <a:pt x="27355" y="26712"/>
                  <a:pt x="27355" y="26724"/>
                </a:cubicBezTo>
                <a:cubicBezTo>
                  <a:pt x="27355" y="26728"/>
                  <a:pt x="27361" y="26730"/>
                  <a:pt x="27370" y="26730"/>
                </a:cubicBezTo>
                <a:cubicBezTo>
                  <a:pt x="27392" y="26730"/>
                  <a:pt x="27431" y="26720"/>
                  <a:pt x="27441" y="26710"/>
                </a:cubicBezTo>
                <a:cubicBezTo>
                  <a:pt x="27470" y="26710"/>
                  <a:pt x="27513" y="26710"/>
                  <a:pt x="27556" y="26724"/>
                </a:cubicBezTo>
                <a:lnTo>
                  <a:pt x="27599" y="26681"/>
                </a:lnTo>
                <a:lnTo>
                  <a:pt x="27628" y="26652"/>
                </a:lnTo>
                <a:cubicBezTo>
                  <a:pt x="27641" y="26644"/>
                  <a:pt x="27655" y="26640"/>
                  <a:pt x="27668" y="26640"/>
                </a:cubicBezTo>
                <a:cubicBezTo>
                  <a:pt x="27700" y="26640"/>
                  <a:pt x="27729" y="26660"/>
                  <a:pt x="27729" y="26681"/>
                </a:cubicBezTo>
                <a:cubicBezTo>
                  <a:pt x="27729" y="26695"/>
                  <a:pt x="27829" y="26724"/>
                  <a:pt x="27872" y="26724"/>
                </a:cubicBezTo>
                <a:cubicBezTo>
                  <a:pt x="27899" y="26724"/>
                  <a:pt x="27984" y="26664"/>
                  <a:pt x="28021" y="26664"/>
                </a:cubicBezTo>
                <a:cubicBezTo>
                  <a:pt x="28025" y="26664"/>
                  <a:pt x="28028" y="26665"/>
                  <a:pt x="28031" y="26666"/>
                </a:cubicBezTo>
                <a:cubicBezTo>
                  <a:pt x="28052" y="26674"/>
                  <a:pt x="28081" y="26677"/>
                  <a:pt x="28110" y="26677"/>
                </a:cubicBezTo>
                <a:cubicBezTo>
                  <a:pt x="28138" y="26677"/>
                  <a:pt x="28167" y="26674"/>
                  <a:pt x="28189" y="26666"/>
                </a:cubicBezTo>
                <a:lnTo>
                  <a:pt x="28246" y="26710"/>
                </a:lnTo>
                <a:lnTo>
                  <a:pt x="28318" y="26767"/>
                </a:lnTo>
                <a:cubicBezTo>
                  <a:pt x="28390" y="26724"/>
                  <a:pt x="28548" y="26724"/>
                  <a:pt x="28576" y="26710"/>
                </a:cubicBezTo>
                <a:cubicBezTo>
                  <a:pt x="28614" y="26697"/>
                  <a:pt x="28683" y="26664"/>
                  <a:pt x="28719" y="26664"/>
                </a:cubicBezTo>
                <a:cubicBezTo>
                  <a:pt x="28725" y="26664"/>
                  <a:pt x="28730" y="26664"/>
                  <a:pt x="28734" y="26666"/>
                </a:cubicBezTo>
                <a:cubicBezTo>
                  <a:pt x="28763" y="26666"/>
                  <a:pt x="28964" y="26695"/>
                  <a:pt x="29036" y="26710"/>
                </a:cubicBezTo>
                <a:cubicBezTo>
                  <a:pt x="29108" y="26710"/>
                  <a:pt x="29180" y="26695"/>
                  <a:pt x="29180" y="26695"/>
                </a:cubicBezTo>
                <a:cubicBezTo>
                  <a:pt x="29191" y="26684"/>
                  <a:pt x="29235" y="26657"/>
                  <a:pt x="29262" y="26657"/>
                </a:cubicBezTo>
                <a:cubicBezTo>
                  <a:pt x="29270" y="26657"/>
                  <a:pt x="29277" y="26659"/>
                  <a:pt x="29280" y="26666"/>
                </a:cubicBezTo>
                <a:cubicBezTo>
                  <a:pt x="29284" y="26674"/>
                  <a:pt x="29293" y="26678"/>
                  <a:pt x="29305" y="26678"/>
                </a:cubicBezTo>
                <a:cubicBezTo>
                  <a:pt x="29336" y="26678"/>
                  <a:pt x="29391" y="26654"/>
                  <a:pt x="29453" y="26623"/>
                </a:cubicBezTo>
                <a:lnTo>
                  <a:pt x="29496" y="26638"/>
                </a:lnTo>
                <a:lnTo>
                  <a:pt x="29640" y="26695"/>
                </a:lnTo>
                <a:cubicBezTo>
                  <a:pt x="29719" y="26681"/>
                  <a:pt x="29816" y="26677"/>
                  <a:pt x="29900" y="26677"/>
                </a:cubicBezTo>
                <a:cubicBezTo>
                  <a:pt x="29984" y="26677"/>
                  <a:pt x="30056" y="26681"/>
                  <a:pt x="30085" y="26681"/>
                </a:cubicBezTo>
                <a:cubicBezTo>
                  <a:pt x="30128" y="26681"/>
                  <a:pt x="30171" y="26609"/>
                  <a:pt x="30186" y="26595"/>
                </a:cubicBezTo>
                <a:cubicBezTo>
                  <a:pt x="30186" y="26589"/>
                  <a:pt x="30189" y="26587"/>
                  <a:pt x="30194" y="26587"/>
                </a:cubicBezTo>
                <a:cubicBezTo>
                  <a:pt x="30216" y="26587"/>
                  <a:pt x="30277" y="26629"/>
                  <a:pt x="30301" y="26652"/>
                </a:cubicBezTo>
                <a:cubicBezTo>
                  <a:pt x="30306" y="26655"/>
                  <a:pt x="30314" y="26656"/>
                  <a:pt x="30324" y="26656"/>
                </a:cubicBezTo>
                <a:cubicBezTo>
                  <a:pt x="30365" y="26656"/>
                  <a:pt x="30433" y="26635"/>
                  <a:pt x="30444" y="26623"/>
                </a:cubicBezTo>
                <a:cubicBezTo>
                  <a:pt x="30465" y="26613"/>
                  <a:pt x="30485" y="26603"/>
                  <a:pt x="30505" y="26603"/>
                </a:cubicBezTo>
                <a:cubicBezTo>
                  <a:pt x="30514" y="26603"/>
                  <a:pt x="30522" y="26605"/>
                  <a:pt x="30530" y="26609"/>
                </a:cubicBezTo>
                <a:lnTo>
                  <a:pt x="30545" y="26623"/>
                </a:lnTo>
                <a:cubicBezTo>
                  <a:pt x="30605" y="26661"/>
                  <a:pt x="30634" y="26679"/>
                  <a:pt x="30662" y="26679"/>
                </a:cubicBezTo>
                <a:cubicBezTo>
                  <a:pt x="30688" y="26679"/>
                  <a:pt x="30713" y="26665"/>
                  <a:pt x="30760" y="26638"/>
                </a:cubicBezTo>
                <a:cubicBezTo>
                  <a:pt x="30789" y="26609"/>
                  <a:pt x="30846" y="26595"/>
                  <a:pt x="30861" y="26580"/>
                </a:cubicBezTo>
                <a:lnTo>
                  <a:pt x="30875" y="26537"/>
                </a:lnTo>
                <a:cubicBezTo>
                  <a:pt x="30883" y="26533"/>
                  <a:pt x="30893" y="26531"/>
                  <a:pt x="30903" y="26531"/>
                </a:cubicBezTo>
                <a:cubicBezTo>
                  <a:pt x="30931" y="26531"/>
                  <a:pt x="30961" y="26545"/>
                  <a:pt x="30961" y="26566"/>
                </a:cubicBezTo>
                <a:cubicBezTo>
                  <a:pt x="30969" y="26573"/>
                  <a:pt x="30979" y="26577"/>
                  <a:pt x="30990" y="26577"/>
                </a:cubicBezTo>
                <a:cubicBezTo>
                  <a:pt x="31001" y="26577"/>
                  <a:pt x="31012" y="26573"/>
                  <a:pt x="31019" y="26566"/>
                </a:cubicBezTo>
                <a:cubicBezTo>
                  <a:pt x="31033" y="26566"/>
                  <a:pt x="31048" y="26623"/>
                  <a:pt x="31048" y="26638"/>
                </a:cubicBezTo>
                <a:cubicBezTo>
                  <a:pt x="31062" y="26666"/>
                  <a:pt x="31148" y="26681"/>
                  <a:pt x="31177" y="26681"/>
                </a:cubicBezTo>
                <a:cubicBezTo>
                  <a:pt x="31196" y="26681"/>
                  <a:pt x="31254" y="26687"/>
                  <a:pt x="31298" y="26687"/>
                </a:cubicBezTo>
                <a:cubicBezTo>
                  <a:pt x="31321" y="26687"/>
                  <a:pt x="31340" y="26686"/>
                  <a:pt x="31349" y="26681"/>
                </a:cubicBezTo>
                <a:cubicBezTo>
                  <a:pt x="31359" y="26681"/>
                  <a:pt x="31407" y="26687"/>
                  <a:pt x="31446" y="26687"/>
                </a:cubicBezTo>
                <a:cubicBezTo>
                  <a:pt x="31466" y="26687"/>
                  <a:pt x="31483" y="26686"/>
                  <a:pt x="31493" y="26681"/>
                </a:cubicBezTo>
                <a:cubicBezTo>
                  <a:pt x="31522" y="26652"/>
                  <a:pt x="31608" y="26638"/>
                  <a:pt x="31637" y="26638"/>
                </a:cubicBezTo>
                <a:cubicBezTo>
                  <a:pt x="31665" y="26638"/>
                  <a:pt x="31752" y="26666"/>
                  <a:pt x="31780" y="26681"/>
                </a:cubicBezTo>
                <a:cubicBezTo>
                  <a:pt x="31809" y="26681"/>
                  <a:pt x="31867" y="26666"/>
                  <a:pt x="31910" y="26652"/>
                </a:cubicBezTo>
                <a:lnTo>
                  <a:pt x="31953" y="26681"/>
                </a:lnTo>
                <a:cubicBezTo>
                  <a:pt x="31986" y="26689"/>
                  <a:pt x="32019" y="26697"/>
                  <a:pt x="32052" y="26697"/>
                </a:cubicBezTo>
                <a:cubicBezTo>
                  <a:pt x="32077" y="26697"/>
                  <a:pt x="32101" y="26693"/>
                  <a:pt x="32125" y="26681"/>
                </a:cubicBezTo>
                <a:lnTo>
                  <a:pt x="32183" y="26652"/>
                </a:lnTo>
                <a:cubicBezTo>
                  <a:pt x="32269" y="26652"/>
                  <a:pt x="32369" y="26681"/>
                  <a:pt x="32384" y="26695"/>
                </a:cubicBezTo>
                <a:cubicBezTo>
                  <a:pt x="32390" y="26702"/>
                  <a:pt x="32400" y="26705"/>
                  <a:pt x="32412" y="26705"/>
                </a:cubicBezTo>
                <a:cubicBezTo>
                  <a:pt x="32449" y="26705"/>
                  <a:pt x="32505" y="26674"/>
                  <a:pt x="32527" y="26652"/>
                </a:cubicBezTo>
                <a:cubicBezTo>
                  <a:pt x="32530" y="26649"/>
                  <a:pt x="32537" y="26648"/>
                  <a:pt x="32545" y="26648"/>
                </a:cubicBezTo>
                <a:cubicBezTo>
                  <a:pt x="32583" y="26648"/>
                  <a:pt x="32662" y="26669"/>
                  <a:pt x="32685" y="26681"/>
                </a:cubicBezTo>
                <a:cubicBezTo>
                  <a:pt x="32697" y="26688"/>
                  <a:pt x="32710" y="26692"/>
                  <a:pt x="32722" y="26692"/>
                </a:cubicBezTo>
                <a:cubicBezTo>
                  <a:pt x="32757" y="26692"/>
                  <a:pt x="32794" y="26665"/>
                  <a:pt x="32815" y="26623"/>
                </a:cubicBezTo>
                <a:lnTo>
                  <a:pt x="32858" y="26638"/>
                </a:lnTo>
                <a:lnTo>
                  <a:pt x="32944" y="26666"/>
                </a:lnTo>
                <a:cubicBezTo>
                  <a:pt x="33030" y="26652"/>
                  <a:pt x="33131" y="26638"/>
                  <a:pt x="33145" y="26638"/>
                </a:cubicBezTo>
                <a:cubicBezTo>
                  <a:pt x="33145" y="26638"/>
                  <a:pt x="33359" y="26697"/>
                  <a:pt x="33473" y="26697"/>
                </a:cubicBezTo>
                <a:cubicBezTo>
                  <a:pt x="33485" y="26697"/>
                  <a:pt x="33495" y="26696"/>
                  <a:pt x="33504" y="26695"/>
                </a:cubicBezTo>
                <a:cubicBezTo>
                  <a:pt x="33581" y="26684"/>
                  <a:pt x="33723" y="26657"/>
                  <a:pt x="33807" y="26657"/>
                </a:cubicBezTo>
                <a:cubicBezTo>
                  <a:pt x="33833" y="26657"/>
                  <a:pt x="33853" y="26659"/>
                  <a:pt x="33864" y="26666"/>
                </a:cubicBezTo>
                <a:cubicBezTo>
                  <a:pt x="33879" y="26677"/>
                  <a:pt x="33898" y="26681"/>
                  <a:pt x="33917" y="26681"/>
                </a:cubicBezTo>
                <a:cubicBezTo>
                  <a:pt x="33952" y="26681"/>
                  <a:pt x="33989" y="26665"/>
                  <a:pt x="34007" y="26638"/>
                </a:cubicBezTo>
                <a:lnTo>
                  <a:pt x="34022" y="26652"/>
                </a:lnTo>
                <a:lnTo>
                  <a:pt x="34108" y="26681"/>
                </a:lnTo>
                <a:cubicBezTo>
                  <a:pt x="34171" y="26660"/>
                  <a:pt x="34265" y="26646"/>
                  <a:pt x="34350" y="26646"/>
                </a:cubicBezTo>
                <a:cubicBezTo>
                  <a:pt x="34381" y="26646"/>
                  <a:pt x="34411" y="26648"/>
                  <a:pt x="34438" y="26652"/>
                </a:cubicBezTo>
                <a:lnTo>
                  <a:pt x="34496" y="26681"/>
                </a:lnTo>
                <a:lnTo>
                  <a:pt x="34568" y="26738"/>
                </a:lnTo>
                <a:cubicBezTo>
                  <a:pt x="34639" y="26695"/>
                  <a:pt x="34812" y="26681"/>
                  <a:pt x="34855" y="26681"/>
                </a:cubicBezTo>
                <a:cubicBezTo>
                  <a:pt x="34889" y="26681"/>
                  <a:pt x="34988" y="26662"/>
                  <a:pt x="35041" y="26662"/>
                </a:cubicBezTo>
                <a:cubicBezTo>
                  <a:pt x="35054" y="26662"/>
                  <a:pt x="35065" y="26664"/>
                  <a:pt x="35070" y="26666"/>
                </a:cubicBezTo>
                <a:cubicBezTo>
                  <a:pt x="35078" y="26681"/>
                  <a:pt x="35096" y="26684"/>
                  <a:pt x="35114" y="26684"/>
                </a:cubicBezTo>
                <a:cubicBezTo>
                  <a:pt x="35132" y="26684"/>
                  <a:pt x="35149" y="26681"/>
                  <a:pt x="35157" y="26681"/>
                </a:cubicBezTo>
                <a:cubicBezTo>
                  <a:pt x="35171" y="26681"/>
                  <a:pt x="35358" y="26695"/>
                  <a:pt x="35415" y="26695"/>
                </a:cubicBezTo>
                <a:cubicBezTo>
                  <a:pt x="35473" y="26695"/>
                  <a:pt x="35559" y="26710"/>
                  <a:pt x="35588" y="26710"/>
                </a:cubicBezTo>
                <a:cubicBezTo>
                  <a:pt x="35593" y="26707"/>
                  <a:pt x="35601" y="26705"/>
                  <a:pt x="35609" y="26705"/>
                </a:cubicBezTo>
                <a:cubicBezTo>
                  <a:pt x="35643" y="26705"/>
                  <a:pt x="35691" y="26724"/>
                  <a:pt x="35703" y="26724"/>
                </a:cubicBezTo>
                <a:cubicBezTo>
                  <a:pt x="35731" y="26724"/>
                  <a:pt x="35861" y="26652"/>
                  <a:pt x="35918" y="26652"/>
                </a:cubicBezTo>
                <a:cubicBezTo>
                  <a:pt x="35940" y="26659"/>
                  <a:pt x="35994" y="26659"/>
                  <a:pt x="36047" y="26659"/>
                </a:cubicBezTo>
                <a:cubicBezTo>
                  <a:pt x="36101" y="26659"/>
                  <a:pt x="36155" y="26659"/>
                  <a:pt x="36177" y="26666"/>
                </a:cubicBezTo>
                <a:cubicBezTo>
                  <a:pt x="36223" y="26666"/>
                  <a:pt x="36315" y="26685"/>
                  <a:pt x="36364" y="26685"/>
                </a:cubicBezTo>
                <a:cubicBezTo>
                  <a:pt x="36377" y="26685"/>
                  <a:pt x="36386" y="26684"/>
                  <a:pt x="36392" y="26681"/>
                </a:cubicBezTo>
                <a:cubicBezTo>
                  <a:pt x="36435" y="26681"/>
                  <a:pt x="36565" y="26695"/>
                  <a:pt x="36622" y="26695"/>
                </a:cubicBezTo>
                <a:cubicBezTo>
                  <a:pt x="36680" y="26681"/>
                  <a:pt x="36780" y="26681"/>
                  <a:pt x="36809" y="26681"/>
                </a:cubicBezTo>
                <a:cubicBezTo>
                  <a:pt x="36820" y="26681"/>
                  <a:pt x="36899" y="26723"/>
                  <a:pt x="36935" y="26723"/>
                </a:cubicBezTo>
                <a:cubicBezTo>
                  <a:pt x="36946" y="26723"/>
                  <a:pt x="36953" y="26719"/>
                  <a:pt x="36953" y="26710"/>
                </a:cubicBezTo>
                <a:cubicBezTo>
                  <a:pt x="36953" y="26681"/>
                  <a:pt x="36967" y="26681"/>
                  <a:pt x="36967" y="26681"/>
                </a:cubicBezTo>
                <a:cubicBezTo>
                  <a:pt x="36970" y="26684"/>
                  <a:pt x="36978" y="26685"/>
                  <a:pt x="36989" y="26685"/>
                </a:cubicBezTo>
                <a:cubicBezTo>
                  <a:pt x="37035" y="26685"/>
                  <a:pt x="37136" y="26666"/>
                  <a:pt x="37182" y="26666"/>
                </a:cubicBezTo>
                <a:cubicBezTo>
                  <a:pt x="37230" y="26666"/>
                  <a:pt x="37285" y="26673"/>
                  <a:pt x="37320" y="26673"/>
                </a:cubicBezTo>
                <a:cubicBezTo>
                  <a:pt x="37337" y="26673"/>
                  <a:pt x="37350" y="26671"/>
                  <a:pt x="37355" y="26666"/>
                </a:cubicBezTo>
                <a:cubicBezTo>
                  <a:pt x="37361" y="26664"/>
                  <a:pt x="37369" y="26662"/>
                  <a:pt x="37378" y="26662"/>
                </a:cubicBezTo>
                <a:cubicBezTo>
                  <a:pt x="37416" y="26662"/>
                  <a:pt x="37476" y="26681"/>
                  <a:pt x="37499" y="26681"/>
                </a:cubicBezTo>
                <a:cubicBezTo>
                  <a:pt x="37527" y="26666"/>
                  <a:pt x="37613" y="26652"/>
                  <a:pt x="37700" y="26623"/>
                </a:cubicBezTo>
                <a:lnTo>
                  <a:pt x="37771" y="26638"/>
                </a:lnTo>
                <a:lnTo>
                  <a:pt x="37858" y="26666"/>
                </a:lnTo>
                <a:cubicBezTo>
                  <a:pt x="37958" y="26652"/>
                  <a:pt x="38088" y="26638"/>
                  <a:pt x="38159" y="26638"/>
                </a:cubicBezTo>
                <a:lnTo>
                  <a:pt x="38203" y="26623"/>
                </a:lnTo>
                <a:lnTo>
                  <a:pt x="38274" y="26595"/>
                </a:lnTo>
                <a:cubicBezTo>
                  <a:pt x="38305" y="26605"/>
                  <a:pt x="38357" y="26615"/>
                  <a:pt x="38410" y="26615"/>
                </a:cubicBezTo>
                <a:cubicBezTo>
                  <a:pt x="38432" y="26615"/>
                  <a:pt x="38454" y="26613"/>
                  <a:pt x="38475" y="26609"/>
                </a:cubicBezTo>
                <a:lnTo>
                  <a:pt x="38533" y="26595"/>
                </a:lnTo>
                <a:lnTo>
                  <a:pt x="38590" y="26595"/>
                </a:lnTo>
                <a:cubicBezTo>
                  <a:pt x="38648" y="26595"/>
                  <a:pt x="38748" y="26595"/>
                  <a:pt x="38806" y="26609"/>
                </a:cubicBezTo>
                <a:lnTo>
                  <a:pt x="38863" y="26595"/>
                </a:lnTo>
                <a:lnTo>
                  <a:pt x="38921" y="26580"/>
                </a:lnTo>
                <a:cubicBezTo>
                  <a:pt x="38931" y="26583"/>
                  <a:pt x="38943" y="26584"/>
                  <a:pt x="38956" y="26584"/>
                </a:cubicBezTo>
                <a:cubicBezTo>
                  <a:pt x="39014" y="26584"/>
                  <a:pt x="39089" y="26561"/>
                  <a:pt x="39136" y="26537"/>
                </a:cubicBezTo>
                <a:lnTo>
                  <a:pt x="39194" y="26580"/>
                </a:lnTo>
                <a:lnTo>
                  <a:pt x="39208" y="26595"/>
                </a:lnTo>
                <a:cubicBezTo>
                  <a:pt x="39217" y="26588"/>
                  <a:pt x="39232" y="26586"/>
                  <a:pt x="39250" y="26586"/>
                </a:cubicBezTo>
                <a:cubicBezTo>
                  <a:pt x="39300" y="26586"/>
                  <a:pt x="39375" y="26603"/>
                  <a:pt x="39425" y="26603"/>
                </a:cubicBezTo>
                <a:cubicBezTo>
                  <a:pt x="39443" y="26603"/>
                  <a:pt x="39458" y="26601"/>
                  <a:pt x="39467" y="26595"/>
                </a:cubicBezTo>
                <a:cubicBezTo>
                  <a:pt x="39499" y="26562"/>
                  <a:pt x="39556" y="26546"/>
                  <a:pt x="39582" y="26546"/>
                </a:cubicBezTo>
                <a:cubicBezTo>
                  <a:pt x="39591" y="26546"/>
                  <a:pt x="39596" y="26548"/>
                  <a:pt x="39596" y="26551"/>
                </a:cubicBezTo>
                <a:cubicBezTo>
                  <a:pt x="39599" y="26554"/>
                  <a:pt x="39605" y="26555"/>
                  <a:pt x="39613" y="26555"/>
                </a:cubicBezTo>
                <a:cubicBezTo>
                  <a:pt x="39647" y="26555"/>
                  <a:pt x="39719" y="26534"/>
                  <a:pt x="39754" y="26523"/>
                </a:cubicBezTo>
                <a:cubicBezTo>
                  <a:pt x="39797" y="26523"/>
                  <a:pt x="39898" y="26508"/>
                  <a:pt x="39984" y="26494"/>
                </a:cubicBezTo>
                <a:lnTo>
                  <a:pt x="40056" y="26508"/>
                </a:lnTo>
                <a:lnTo>
                  <a:pt x="40099" y="26523"/>
                </a:lnTo>
                <a:cubicBezTo>
                  <a:pt x="40150" y="26510"/>
                  <a:pt x="40258" y="26463"/>
                  <a:pt x="40292" y="26463"/>
                </a:cubicBezTo>
                <a:cubicBezTo>
                  <a:pt x="40296" y="26463"/>
                  <a:pt x="40299" y="26464"/>
                  <a:pt x="40300" y="26465"/>
                </a:cubicBezTo>
                <a:cubicBezTo>
                  <a:pt x="40303" y="26471"/>
                  <a:pt x="40313" y="26473"/>
                  <a:pt x="40329" y="26473"/>
                </a:cubicBezTo>
                <a:cubicBezTo>
                  <a:pt x="40390" y="26473"/>
                  <a:pt x="40530" y="26437"/>
                  <a:pt x="40587" y="26437"/>
                </a:cubicBezTo>
                <a:cubicBezTo>
                  <a:pt x="40674" y="26437"/>
                  <a:pt x="40803" y="26408"/>
                  <a:pt x="40832" y="26408"/>
                </a:cubicBezTo>
                <a:cubicBezTo>
                  <a:pt x="40855" y="26408"/>
                  <a:pt x="40942" y="26426"/>
                  <a:pt x="40991" y="26426"/>
                </a:cubicBezTo>
                <a:cubicBezTo>
                  <a:pt x="41003" y="26426"/>
                  <a:pt x="41013" y="26425"/>
                  <a:pt x="41018" y="26422"/>
                </a:cubicBezTo>
                <a:cubicBezTo>
                  <a:pt x="41039" y="26412"/>
                  <a:pt x="41081" y="26402"/>
                  <a:pt x="41129" y="26402"/>
                </a:cubicBezTo>
                <a:cubicBezTo>
                  <a:pt x="41149" y="26402"/>
                  <a:pt x="41170" y="26404"/>
                  <a:pt x="41191" y="26408"/>
                </a:cubicBezTo>
                <a:lnTo>
                  <a:pt x="41248" y="26365"/>
                </a:lnTo>
                <a:lnTo>
                  <a:pt x="41263" y="26350"/>
                </a:lnTo>
                <a:cubicBezTo>
                  <a:pt x="41268" y="26353"/>
                  <a:pt x="41275" y="26354"/>
                  <a:pt x="41283" y="26354"/>
                </a:cubicBezTo>
                <a:cubicBezTo>
                  <a:pt x="41317" y="26354"/>
                  <a:pt x="41374" y="26331"/>
                  <a:pt x="41421" y="26307"/>
                </a:cubicBezTo>
                <a:lnTo>
                  <a:pt x="41435" y="26322"/>
                </a:lnTo>
                <a:cubicBezTo>
                  <a:pt x="41445" y="26338"/>
                  <a:pt x="41456" y="26344"/>
                  <a:pt x="41467" y="26344"/>
                </a:cubicBezTo>
                <a:cubicBezTo>
                  <a:pt x="41492" y="26344"/>
                  <a:pt x="41519" y="26313"/>
                  <a:pt x="41540" y="26313"/>
                </a:cubicBezTo>
                <a:cubicBezTo>
                  <a:pt x="41550" y="26313"/>
                  <a:pt x="41558" y="26319"/>
                  <a:pt x="41564" y="26336"/>
                </a:cubicBezTo>
                <a:cubicBezTo>
                  <a:pt x="41564" y="26338"/>
                  <a:pt x="41566" y="26339"/>
                  <a:pt x="41569" y="26339"/>
                </a:cubicBezTo>
                <a:cubicBezTo>
                  <a:pt x="41585" y="26339"/>
                  <a:pt x="41632" y="26319"/>
                  <a:pt x="41655" y="26319"/>
                </a:cubicBezTo>
                <a:cubicBezTo>
                  <a:pt x="41659" y="26319"/>
                  <a:pt x="41663" y="26319"/>
                  <a:pt x="41665" y="26322"/>
                </a:cubicBezTo>
                <a:lnTo>
                  <a:pt x="41722" y="26393"/>
                </a:lnTo>
                <a:cubicBezTo>
                  <a:pt x="41751" y="26350"/>
                  <a:pt x="41837" y="26293"/>
                  <a:pt x="41895" y="26278"/>
                </a:cubicBezTo>
                <a:lnTo>
                  <a:pt x="42067" y="26278"/>
                </a:lnTo>
                <a:cubicBezTo>
                  <a:pt x="42197" y="26264"/>
                  <a:pt x="42355" y="26250"/>
                  <a:pt x="42412" y="26235"/>
                </a:cubicBezTo>
                <a:lnTo>
                  <a:pt x="42470" y="26235"/>
                </a:lnTo>
                <a:lnTo>
                  <a:pt x="42527" y="26221"/>
                </a:lnTo>
                <a:cubicBezTo>
                  <a:pt x="42585" y="26207"/>
                  <a:pt x="42944" y="26192"/>
                  <a:pt x="43044" y="26149"/>
                </a:cubicBezTo>
                <a:cubicBezTo>
                  <a:pt x="43128" y="26128"/>
                  <a:pt x="43220" y="26115"/>
                  <a:pt x="43286" y="26115"/>
                </a:cubicBezTo>
                <a:cubicBezTo>
                  <a:pt x="43310" y="26115"/>
                  <a:pt x="43331" y="26117"/>
                  <a:pt x="43346" y="26120"/>
                </a:cubicBezTo>
                <a:lnTo>
                  <a:pt x="43389" y="26092"/>
                </a:lnTo>
                <a:lnTo>
                  <a:pt x="43432" y="26077"/>
                </a:lnTo>
                <a:cubicBezTo>
                  <a:pt x="43475" y="26063"/>
                  <a:pt x="43547" y="26049"/>
                  <a:pt x="43576" y="26049"/>
                </a:cubicBezTo>
                <a:cubicBezTo>
                  <a:pt x="43590" y="26034"/>
                  <a:pt x="43662" y="26006"/>
                  <a:pt x="43691" y="25991"/>
                </a:cubicBezTo>
                <a:cubicBezTo>
                  <a:pt x="43705" y="25977"/>
                  <a:pt x="43748" y="25962"/>
                  <a:pt x="43748" y="25962"/>
                </a:cubicBezTo>
                <a:cubicBezTo>
                  <a:pt x="43748" y="25962"/>
                  <a:pt x="43791" y="25977"/>
                  <a:pt x="43820" y="25991"/>
                </a:cubicBezTo>
                <a:lnTo>
                  <a:pt x="43806" y="25962"/>
                </a:lnTo>
                <a:lnTo>
                  <a:pt x="43734" y="25847"/>
                </a:lnTo>
                <a:cubicBezTo>
                  <a:pt x="43648" y="25733"/>
                  <a:pt x="43590" y="25632"/>
                  <a:pt x="43605" y="25632"/>
                </a:cubicBezTo>
                <a:cubicBezTo>
                  <a:pt x="43605" y="25632"/>
                  <a:pt x="43662" y="25589"/>
                  <a:pt x="43734" y="25546"/>
                </a:cubicBezTo>
                <a:lnTo>
                  <a:pt x="43648" y="25431"/>
                </a:lnTo>
                <a:lnTo>
                  <a:pt x="43619" y="25388"/>
                </a:lnTo>
                <a:cubicBezTo>
                  <a:pt x="43633" y="25345"/>
                  <a:pt x="43662" y="25273"/>
                  <a:pt x="43662" y="25244"/>
                </a:cubicBezTo>
                <a:lnTo>
                  <a:pt x="43633" y="25215"/>
                </a:lnTo>
                <a:lnTo>
                  <a:pt x="43605" y="25187"/>
                </a:lnTo>
                <a:cubicBezTo>
                  <a:pt x="43590" y="25143"/>
                  <a:pt x="43590" y="25072"/>
                  <a:pt x="43576" y="25029"/>
                </a:cubicBezTo>
                <a:lnTo>
                  <a:pt x="43590" y="25000"/>
                </a:lnTo>
                <a:lnTo>
                  <a:pt x="43590" y="24928"/>
                </a:lnTo>
                <a:cubicBezTo>
                  <a:pt x="43533" y="24928"/>
                  <a:pt x="43605" y="24885"/>
                  <a:pt x="43619" y="24842"/>
                </a:cubicBezTo>
                <a:cubicBezTo>
                  <a:pt x="43633" y="24813"/>
                  <a:pt x="43691" y="24741"/>
                  <a:pt x="43748" y="24684"/>
                </a:cubicBezTo>
                <a:lnTo>
                  <a:pt x="43676" y="24641"/>
                </a:lnTo>
                <a:cubicBezTo>
                  <a:pt x="43561" y="24598"/>
                  <a:pt x="43547" y="24554"/>
                  <a:pt x="43619" y="24468"/>
                </a:cubicBezTo>
                <a:lnTo>
                  <a:pt x="43648" y="24439"/>
                </a:lnTo>
                <a:cubicBezTo>
                  <a:pt x="43648" y="24382"/>
                  <a:pt x="43605" y="24296"/>
                  <a:pt x="43576" y="24281"/>
                </a:cubicBezTo>
                <a:cubicBezTo>
                  <a:pt x="43547" y="24253"/>
                  <a:pt x="43547" y="24224"/>
                  <a:pt x="43547" y="24224"/>
                </a:cubicBezTo>
                <a:cubicBezTo>
                  <a:pt x="43547" y="24224"/>
                  <a:pt x="43561" y="24195"/>
                  <a:pt x="43576" y="24181"/>
                </a:cubicBezTo>
                <a:cubicBezTo>
                  <a:pt x="43590" y="24181"/>
                  <a:pt x="43590" y="24138"/>
                  <a:pt x="43605" y="24123"/>
                </a:cubicBezTo>
                <a:cubicBezTo>
                  <a:pt x="43619" y="24109"/>
                  <a:pt x="43705" y="24052"/>
                  <a:pt x="43734" y="24023"/>
                </a:cubicBezTo>
                <a:cubicBezTo>
                  <a:pt x="43748" y="23994"/>
                  <a:pt x="43763" y="23951"/>
                  <a:pt x="43748" y="23937"/>
                </a:cubicBezTo>
                <a:lnTo>
                  <a:pt x="43734" y="23937"/>
                </a:lnTo>
                <a:cubicBezTo>
                  <a:pt x="43662" y="23937"/>
                  <a:pt x="43648" y="23894"/>
                  <a:pt x="43619" y="23850"/>
                </a:cubicBezTo>
                <a:lnTo>
                  <a:pt x="43605" y="23793"/>
                </a:lnTo>
                <a:cubicBezTo>
                  <a:pt x="43619" y="23750"/>
                  <a:pt x="43691" y="23707"/>
                  <a:pt x="43705" y="23707"/>
                </a:cubicBezTo>
                <a:cubicBezTo>
                  <a:pt x="43707" y="23708"/>
                  <a:pt x="43709" y="23708"/>
                  <a:pt x="43711" y="23708"/>
                </a:cubicBezTo>
                <a:cubicBezTo>
                  <a:pt x="43740" y="23708"/>
                  <a:pt x="43778" y="23621"/>
                  <a:pt x="43791" y="23621"/>
                </a:cubicBezTo>
                <a:cubicBezTo>
                  <a:pt x="43806" y="23621"/>
                  <a:pt x="43849" y="23635"/>
                  <a:pt x="43863" y="23664"/>
                </a:cubicBezTo>
                <a:cubicBezTo>
                  <a:pt x="43863" y="23666"/>
                  <a:pt x="43865" y="23667"/>
                  <a:pt x="43869" y="23667"/>
                </a:cubicBezTo>
                <a:cubicBezTo>
                  <a:pt x="43894" y="23667"/>
                  <a:pt x="43982" y="23633"/>
                  <a:pt x="44007" y="23621"/>
                </a:cubicBezTo>
                <a:cubicBezTo>
                  <a:pt x="44050" y="23606"/>
                  <a:pt x="44021" y="23577"/>
                  <a:pt x="43993" y="23577"/>
                </a:cubicBezTo>
                <a:cubicBezTo>
                  <a:pt x="43983" y="23587"/>
                  <a:pt x="43918" y="23604"/>
                  <a:pt x="43884" y="23604"/>
                </a:cubicBezTo>
                <a:cubicBezTo>
                  <a:pt x="43868" y="23604"/>
                  <a:pt x="43859" y="23601"/>
                  <a:pt x="43863" y="23592"/>
                </a:cubicBezTo>
                <a:cubicBezTo>
                  <a:pt x="43863" y="23563"/>
                  <a:pt x="43849" y="23534"/>
                  <a:pt x="43834" y="23534"/>
                </a:cubicBezTo>
                <a:cubicBezTo>
                  <a:pt x="43834" y="23534"/>
                  <a:pt x="43782" y="23566"/>
                  <a:pt x="43749" y="23566"/>
                </a:cubicBezTo>
                <a:cubicBezTo>
                  <a:pt x="43743" y="23566"/>
                  <a:pt x="43738" y="23565"/>
                  <a:pt x="43734" y="23563"/>
                </a:cubicBezTo>
                <a:cubicBezTo>
                  <a:pt x="43720" y="23549"/>
                  <a:pt x="43662" y="23506"/>
                  <a:pt x="43648" y="23491"/>
                </a:cubicBezTo>
                <a:cubicBezTo>
                  <a:pt x="43638" y="23481"/>
                  <a:pt x="43678" y="23471"/>
                  <a:pt x="43712" y="23471"/>
                </a:cubicBezTo>
                <a:cubicBezTo>
                  <a:pt x="43727" y="23471"/>
                  <a:pt x="43740" y="23473"/>
                  <a:pt x="43748" y="23477"/>
                </a:cubicBezTo>
                <a:lnTo>
                  <a:pt x="43878" y="23477"/>
                </a:lnTo>
                <a:cubicBezTo>
                  <a:pt x="43882" y="23473"/>
                  <a:pt x="43891" y="23471"/>
                  <a:pt x="43902" y="23471"/>
                </a:cubicBezTo>
                <a:cubicBezTo>
                  <a:pt x="43930" y="23471"/>
                  <a:pt x="43972" y="23481"/>
                  <a:pt x="43993" y="23491"/>
                </a:cubicBezTo>
                <a:cubicBezTo>
                  <a:pt x="43997" y="23499"/>
                  <a:pt x="43999" y="23503"/>
                  <a:pt x="44001" y="23503"/>
                </a:cubicBezTo>
                <a:cubicBezTo>
                  <a:pt x="44006" y="23503"/>
                  <a:pt x="44003" y="23479"/>
                  <a:pt x="43993" y="23448"/>
                </a:cubicBezTo>
                <a:lnTo>
                  <a:pt x="43964" y="23405"/>
                </a:lnTo>
                <a:lnTo>
                  <a:pt x="43964" y="23391"/>
                </a:lnTo>
                <a:cubicBezTo>
                  <a:pt x="43964" y="23362"/>
                  <a:pt x="44079" y="23319"/>
                  <a:pt x="44093" y="23290"/>
                </a:cubicBezTo>
                <a:cubicBezTo>
                  <a:pt x="44122" y="23261"/>
                  <a:pt x="44093" y="23190"/>
                  <a:pt x="44079" y="23175"/>
                </a:cubicBezTo>
                <a:cubicBezTo>
                  <a:pt x="44050" y="23161"/>
                  <a:pt x="44050" y="23103"/>
                  <a:pt x="44064" y="23060"/>
                </a:cubicBezTo>
                <a:lnTo>
                  <a:pt x="44093" y="23017"/>
                </a:lnTo>
                <a:lnTo>
                  <a:pt x="44122" y="22945"/>
                </a:lnTo>
                <a:cubicBezTo>
                  <a:pt x="44036" y="22902"/>
                  <a:pt x="44021" y="22888"/>
                  <a:pt x="44122" y="22888"/>
                </a:cubicBezTo>
                <a:lnTo>
                  <a:pt x="44122" y="22902"/>
                </a:lnTo>
                <a:lnTo>
                  <a:pt x="44136" y="22945"/>
                </a:lnTo>
                <a:cubicBezTo>
                  <a:pt x="44144" y="22948"/>
                  <a:pt x="44152" y="22949"/>
                  <a:pt x="44158" y="22949"/>
                </a:cubicBezTo>
                <a:cubicBezTo>
                  <a:pt x="44189" y="22949"/>
                  <a:pt x="44211" y="22926"/>
                  <a:pt x="44222" y="22902"/>
                </a:cubicBezTo>
                <a:lnTo>
                  <a:pt x="44194" y="22873"/>
                </a:lnTo>
                <a:cubicBezTo>
                  <a:pt x="44194" y="22873"/>
                  <a:pt x="44208" y="22845"/>
                  <a:pt x="44208" y="22830"/>
                </a:cubicBezTo>
                <a:cubicBezTo>
                  <a:pt x="44237" y="22787"/>
                  <a:pt x="44222" y="22759"/>
                  <a:pt x="44165" y="22759"/>
                </a:cubicBezTo>
                <a:lnTo>
                  <a:pt x="44136" y="22759"/>
                </a:lnTo>
                <a:cubicBezTo>
                  <a:pt x="44107" y="22744"/>
                  <a:pt x="44107" y="22715"/>
                  <a:pt x="44122" y="22701"/>
                </a:cubicBezTo>
                <a:cubicBezTo>
                  <a:pt x="44122" y="22701"/>
                  <a:pt x="44165" y="22658"/>
                  <a:pt x="44194" y="22615"/>
                </a:cubicBezTo>
                <a:lnTo>
                  <a:pt x="44165" y="22572"/>
                </a:lnTo>
                <a:cubicBezTo>
                  <a:pt x="44127" y="22496"/>
                  <a:pt x="44068" y="22454"/>
                  <a:pt x="44025" y="22454"/>
                </a:cubicBezTo>
                <a:cubicBezTo>
                  <a:pt x="44018" y="22454"/>
                  <a:pt x="44012" y="22455"/>
                  <a:pt x="44007" y="22457"/>
                </a:cubicBezTo>
                <a:lnTo>
                  <a:pt x="43993" y="22457"/>
                </a:lnTo>
                <a:cubicBezTo>
                  <a:pt x="43991" y="22458"/>
                  <a:pt x="43989" y="22459"/>
                  <a:pt x="43987" y="22459"/>
                </a:cubicBezTo>
                <a:cubicBezTo>
                  <a:pt x="43969" y="22459"/>
                  <a:pt x="43933" y="22412"/>
                  <a:pt x="43921" y="22399"/>
                </a:cubicBezTo>
                <a:cubicBezTo>
                  <a:pt x="43906" y="22371"/>
                  <a:pt x="43978" y="22299"/>
                  <a:pt x="44007" y="22284"/>
                </a:cubicBezTo>
                <a:cubicBezTo>
                  <a:pt x="44036" y="22270"/>
                  <a:pt x="43949" y="22241"/>
                  <a:pt x="43906" y="22241"/>
                </a:cubicBezTo>
                <a:cubicBezTo>
                  <a:pt x="43878" y="22241"/>
                  <a:pt x="43892" y="22169"/>
                  <a:pt x="43906" y="22155"/>
                </a:cubicBezTo>
                <a:cubicBezTo>
                  <a:pt x="43921" y="22141"/>
                  <a:pt x="43949" y="22126"/>
                  <a:pt x="43964" y="22112"/>
                </a:cubicBezTo>
                <a:lnTo>
                  <a:pt x="43964" y="22126"/>
                </a:lnTo>
                <a:lnTo>
                  <a:pt x="44007" y="22141"/>
                </a:lnTo>
                <a:cubicBezTo>
                  <a:pt x="44024" y="22158"/>
                  <a:pt x="44050" y="22165"/>
                  <a:pt x="44073" y="22165"/>
                </a:cubicBezTo>
                <a:cubicBezTo>
                  <a:pt x="44088" y="22165"/>
                  <a:pt x="44101" y="22161"/>
                  <a:pt x="44107" y="22155"/>
                </a:cubicBezTo>
                <a:cubicBezTo>
                  <a:pt x="44122" y="22155"/>
                  <a:pt x="44093" y="22083"/>
                  <a:pt x="44064" y="22026"/>
                </a:cubicBezTo>
                <a:cubicBezTo>
                  <a:pt x="44039" y="21976"/>
                  <a:pt x="43993" y="21937"/>
                  <a:pt x="43953" y="21937"/>
                </a:cubicBezTo>
                <a:cubicBezTo>
                  <a:pt x="43947" y="21937"/>
                  <a:pt x="43941" y="21938"/>
                  <a:pt x="43935" y="21940"/>
                </a:cubicBezTo>
                <a:lnTo>
                  <a:pt x="43921" y="21911"/>
                </a:lnTo>
                <a:lnTo>
                  <a:pt x="43878" y="21853"/>
                </a:lnTo>
                <a:cubicBezTo>
                  <a:pt x="43935" y="21810"/>
                  <a:pt x="43949" y="21753"/>
                  <a:pt x="43935" y="21753"/>
                </a:cubicBezTo>
                <a:cubicBezTo>
                  <a:pt x="43928" y="21749"/>
                  <a:pt x="43919" y="21747"/>
                  <a:pt x="43909" y="21747"/>
                </a:cubicBezTo>
                <a:cubicBezTo>
                  <a:pt x="43878" y="21747"/>
                  <a:pt x="43838" y="21764"/>
                  <a:pt x="43806" y="21796"/>
                </a:cubicBezTo>
                <a:lnTo>
                  <a:pt x="43748" y="21724"/>
                </a:lnTo>
                <a:cubicBezTo>
                  <a:pt x="43748" y="21724"/>
                  <a:pt x="43734" y="21738"/>
                  <a:pt x="43734" y="21767"/>
                </a:cubicBezTo>
                <a:lnTo>
                  <a:pt x="43720" y="21796"/>
                </a:lnTo>
                <a:lnTo>
                  <a:pt x="43691" y="21825"/>
                </a:lnTo>
                <a:cubicBezTo>
                  <a:pt x="43674" y="21841"/>
                  <a:pt x="43637" y="21848"/>
                  <a:pt x="43607" y="21848"/>
                </a:cubicBezTo>
                <a:cubicBezTo>
                  <a:pt x="43586" y="21848"/>
                  <a:pt x="43567" y="21845"/>
                  <a:pt x="43561" y="21839"/>
                </a:cubicBezTo>
                <a:cubicBezTo>
                  <a:pt x="43533" y="21825"/>
                  <a:pt x="43576" y="21753"/>
                  <a:pt x="43633" y="21695"/>
                </a:cubicBezTo>
                <a:lnTo>
                  <a:pt x="43648" y="21638"/>
                </a:lnTo>
                <a:cubicBezTo>
                  <a:pt x="43648" y="21580"/>
                  <a:pt x="43605" y="21523"/>
                  <a:pt x="43576" y="21465"/>
                </a:cubicBezTo>
                <a:cubicBezTo>
                  <a:pt x="43577" y="21464"/>
                  <a:pt x="43579" y="21464"/>
                  <a:pt x="43581" y="21464"/>
                </a:cubicBezTo>
                <a:cubicBezTo>
                  <a:pt x="43605" y="21464"/>
                  <a:pt x="43680" y="21525"/>
                  <a:pt x="43720" y="21552"/>
                </a:cubicBezTo>
                <a:cubicBezTo>
                  <a:pt x="43734" y="21561"/>
                  <a:pt x="43751" y="21564"/>
                  <a:pt x="43769" y="21564"/>
                </a:cubicBezTo>
                <a:cubicBezTo>
                  <a:pt x="43804" y="21564"/>
                  <a:pt x="43839" y="21552"/>
                  <a:pt x="43849" y="21552"/>
                </a:cubicBezTo>
                <a:cubicBezTo>
                  <a:pt x="43855" y="21546"/>
                  <a:pt x="43873" y="21542"/>
                  <a:pt x="43894" y="21542"/>
                </a:cubicBezTo>
                <a:cubicBezTo>
                  <a:pt x="43925" y="21542"/>
                  <a:pt x="43961" y="21549"/>
                  <a:pt x="43978" y="21566"/>
                </a:cubicBezTo>
                <a:cubicBezTo>
                  <a:pt x="43983" y="21569"/>
                  <a:pt x="43988" y="21570"/>
                  <a:pt x="43992" y="21570"/>
                </a:cubicBezTo>
                <a:cubicBezTo>
                  <a:pt x="44011" y="21570"/>
                  <a:pt x="44019" y="21544"/>
                  <a:pt x="44007" y="21509"/>
                </a:cubicBezTo>
                <a:lnTo>
                  <a:pt x="43993" y="21465"/>
                </a:lnTo>
                <a:lnTo>
                  <a:pt x="43993" y="21408"/>
                </a:lnTo>
                <a:cubicBezTo>
                  <a:pt x="43935" y="21408"/>
                  <a:pt x="43863" y="21408"/>
                  <a:pt x="43820" y="21394"/>
                </a:cubicBezTo>
                <a:lnTo>
                  <a:pt x="43820" y="21365"/>
                </a:lnTo>
                <a:lnTo>
                  <a:pt x="43806" y="21293"/>
                </a:lnTo>
                <a:cubicBezTo>
                  <a:pt x="43793" y="21306"/>
                  <a:pt x="43774" y="21313"/>
                  <a:pt x="43756" y="21313"/>
                </a:cubicBezTo>
                <a:cubicBezTo>
                  <a:pt x="43734" y="21313"/>
                  <a:pt x="43713" y="21302"/>
                  <a:pt x="43705" y="21279"/>
                </a:cubicBezTo>
                <a:lnTo>
                  <a:pt x="43691" y="21279"/>
                </a:lnTo>
                <a:cubicBezTo>
                  <a:pt x="43684" y="21280"/>
                  <a:pt x="43679" y="21281"/>
                  <a:pt x="43673" y="21281"/>
                </a:cubicBezTo>
                <a:cubicBezTo>
                  <a:pt x="43621" y="21281"/>
                  <a:pt x="43631" y="21220"/>
                  <a:pt x="43605" y="21207"/>
                </a:cubicBezTo>
                <a:lnTo>
                  <a:pt x="43605" y="21192"/>
                </a:lnTo>
                <a:cubicBezTo>
                  <a:pt x="43576" y="21192"/>
                  <a:pt x="43447" y="21178"/>
                  <a:pt x="43447" y="21149"/>
                </a:cubicBezTo>
                <a:cubicBezTo>
                  <a:pt x="43447" y="21121"/>
                  <a:pt x="43475" y="21034"/>
                  <a:pt x="43475" y="21020"/>
                </a:cubicBezTo>
                <a:cubicBezTo>
                  <a:pt x="43478" y="21014"/>
                  <a:pt x="43484" y="21012"/>
                  <a:pt x="43492" y="21012"/>
                </a:cubicBezTo>
                <a:cubicBezTo>
                  <a:pt x="43527" y="21012"/>
                  <a:pt x="43599" y="21052"/>
                  <a:pt x="43633" y="21063"/>
                </a:cubicBezTo>
                <a:cubicBezTo>
                  <a:pt x="43648" y="21063"/>
                  <a:pt x="43702" y="21060"/>
                  <a:pt x="43757" y="21060"/>
                </a:cubicBezTo>
                <a:cubicBezTo>
                  <a:pt x="43813" y="21060"/>
                  <a:pt x="43870" y="21063"/>
                  <a:pt x="43892" y="21078"/>
                </a:cubicBezTo>
                <a:cubicBezTo>
                  <a:pt x="43943" y="21090"/>
                  <a:pt x="44108" y="21137"/>
                  <a:pt x="44184" y="21137"/>
                </a:cubicBezTo>
                <a:cubicBezTo>
                  <a:pt x="44194" y="21137"/>
                  <a:pt x="44202" y="21137"/>
                  <a:pt x="44208" y="21135"/>
                </a:cubicBezTo>
                <a:cubicBezTo>
                  <a:pt x="44248" y="21125"/>
                  <a:pt x="44328" y="21108"/>
                  <a:pt x="44389" y="21108"/>
                </a:cubicBezTo>
                <a:cubicBezTo>
                  <a:pt x="44416" y="21108"/>
                  <a:pt x="44439" y="21112"/>
                  <a:pt x="44452" y="21121"/>
                </a:cubicBezTo>
                <a:cubicBezTo>
                  <a:pt x="44495" y="21135"/>
                  <a:pt x="44538" y="21149"/>
                  <a:pt x="44567" y="21149"/>
                </a:cubicBezTo>
                <a:lnTo>
                  <a:pt x="44582" y="21149"/>
                </a:lnTo>
                <a:cubicBezTo>
                  <a:pt x="44591" y="21130"/>
                  <a:pt x="44601" y="21124"/>
                  <a:pt x="44611" y="21124"/>
                </a:cubicBezTo>
                <a:cubicBezTo>
                  <a:pt x="44631" y="21124"/>
                  <a:pt x="44653" y="21149"/>
                  <a:pt x="44682" y="21149"/>
                </a:cubicBezTo>
                <a:lnTo>
                  <a:pt x="44711" y="21135"/>
                </a:lnTo>
                <a:cubicBezTo>
                  <a:pt x="44740" y="21106"/>
                  <a:pt x="44711" y="21049"/>
                  <a:pt x="44682" y="21034"/>
                </a:cubicBezTo>
                <a:cubicBezTo>
                  <a:pt x="44668" y="21006"/>
                  <a:pt x="44625" y="20905"/>
                  <a:pt x="44668" y="20891"/>
                </a:cubicBezTo>
                <a:cubicBezTo>
                  <a:pt x="44697" y="20876"/>
                  <a:pt x="44653" y="20675"/>
                  <a:pt x="44639" y="20603"/>
                </a:cubicBezTo>
                <a:cubicBezTo>
                  <a:pt x="44610" y="20546"/>
                  <a:pt x="44610" y="20431"/>
                  <a:pt x="44639" y="20431"/>
                </a:cubicBezTo>
                <a:cubicBezTo>
                  <a:pt x="44682" y="20431"/>
                  <a:pt x="44754" y="20402"/>
                  <a:pt x="44811" y="20388"/>
                </a:cubicBezTo>
                <a:lnTo>
                  <a:pt x="44826" y="20345"/>
                </a:lnTo>
                <a:lnTo>
                  <a:pt x="44840" y="20302"/>
                </a:lnTo>
                <a:cubicBezTo>
                  <a:pt x="44840" y="20263"/>
                  <a:pt x="44859" y="20244"/>
                  <a:pt x="44889" y="20244"/>
                </a:cubicBezTo>
                <a:cubicBezTo>
                  <a:pt x="44904" y="20244"/>
                  <a:pt x="44922" y="20249"/>
                  <a:pt x="44941" y="20259"/>
                </a:cubicBezTo>
                <a:lnTo>
                  <a:pt x="45041" y="20259"/>
                </a:lnTo>
                <a:cubicBezTo>
                  <a:pt x="45099" y="20230"/>
                  <a:pt x="45099" y="20187"/>
                  <a:pt x="45041" y="20172"/>
                </a:cubicBezTo>
                <a:lnTo>
                  <a:pt x="44998" y="20144"/>
                </a:lnTo>
                <a:cubicBezTo>
                  <a:pt x="44984" y="20144"/>
                  <a:pt x="44969" y="20115"/>
                  <a:pt x="44969" y="20101"/>
                </a:cubicBezTo>
                <a:cubicBezTo>
                  <a:pt x="44969" y="20086"/>
                  <a:pt x="44998" y="20072"/>
                  <a:pt x="45013" y="20072"/>
                </a:cubicBezTo>
                <a:cubicBezTo>
                  <a:pt x="45070" y="20072"/>
                  <a:pt x="45113" y="20057"/>
                  <a:pt x="45142" y="20014"/>
                </a:cubicBezTo>
                <a:cubicBezTo>
                  <a:pt x="45156" y="20000"/>
                  <a:pt x="45156" y="19971"/>
                  <a:pt x="45142" y="19957"/>
                </a:cubicBezTo>
                <a:cubicBezTo>
                  <a:pt x="45128" y="19943"/>
                  <a:pt x="45099" y="19943"/>
                  <a:pt x="45084" y="19943"/>
                </a:cubicBezTo>
                <a:lnTo>
                  <a:pt x="45056" y="19957"/>
                </a:lnTo>
                <a:cubicBezTo>
                  <a:pt x="45054" y="19959"/>
                  <a:pt x="45052" y="19960"/>
                  <a:pt x="45050" y="19960"/>
                </a:cubicBezTo>
                <a:cubicBezTo>
                  <a:pt x="45038" y="19960"/>
                  <a:pt x="45027" y="19921"/>
                  <a:pt x="45027" y="19871"/>
                </a:cubicBezTo>
                <a:lnTo>
                  <a:pt x="44955" y="19828"/>
                </a:lnTo>
                <a:cubicBezTo>
                  <a:pt x="44912" y="19813"/>
                  <a:pt x="44898" y="19770"/>
                  <a:pt x="44883" y="19727"/>
                </a:cubicBezTo>
                <a:cubicBezTo>
                  <a:pt x="44858" y="19689"/>
                  <a:pt x="44889" y="19639"/>
                  <a:pt x="44937" y="19639"/>
                </a:cubicBezTo>
                <a:cubicBezTo>
                  <a:pt x="44943" y="19639"/>
                  <a:pt x="44949" y="19639"/>
                  <a:pt x="44955" y="19641"/>
                </a:cubicBezTo>
                <a:lnTo>
                  <a:pt x="44998" y="19641"/>
                </a:lnTo>
                <a:cubicBezTo>
                  <a:pt x="44998" y="19641"/>
                  <a:pt x="44926" y="19483"/>
                  <a:pt x="44869" y="19483"/>
                </a:cubicBezTo>
                <a:cubicBezTo>
                  <a:pt x="44821" y="19483"/>
                  <a:pt x="44741" y="19489"/>
                  <a:pt x="44689" y="19489"/>
                </a:cubicBezTo>
                <a:cubicBezTo>
                  <a:pt x="44663" y="19489"/>
                  <a:pt x="44644" y="19488"/>
                  <a:pt x="44639" y="19483"/>
                </a:cubicBezTo>
                <a:cubicBezTo>
                  <a:pt x="44610" y="19483"/>
                  <a:pt x="44567" y="19468"/>
                  <a:pt x="44538" y="19468"/>
                </a:cubicBezTo>
                <a:lnTo>
                  <a:pt x="44510" y="19483"/>
                </a:lnTo>
                <a:lnTo>
                  <a:pt x="44467" y="19483"/>
                </a:lnTo>
                <a:cubicBezTo>
                  <a:pt x="44462" y="19484"/>
                  <a:pt x="44458" y="19484"/>
                  <a:pt x="44454" y="19484"/>
                </a:cubicBezTo>
                <a:cubicBezTo>
                  <a:pt x="44403" y="19484"/>
                  <a:pt x="44366" y="19410"/>
                  <a:pt x="44366" y="19397"/>
                </a:cubicBezTo>
                <a:cubicBezTo>
                  <a:pt x="44366" y="19368"/>
                  <a:pt x="44481" y="19339"/>
                  <a:pt x="44524" y="19339"/>
                </a:cubicBezTo>
                <a:cubicBezTo>
                  <a:pt x="44567" y="19339"/>
                  <a:pt x="44524" y="19325"/>
                  <a:pt x="44438" y="19310"/>
                </a:cubicBezTo>
                <a:lnTo>
                  <a:pt x="44366" y="19296"/>
                </a:lnTo>
                <a:cubicBezTo>
                  <a:pt x="44280" y="19296"/>
                  <a:pt x="44222" y="19167"/>
                  <a:pt x="44251" y="19095"/>
                </a:cubicBezTo>
                <a:lnTo>
                  <a:pt x="44280" y="19023"/>
                </a:lnTo>
                <a:cubicBezTo>
                  <a:pt x="44280" y="18951"/>
                  <a:pt x="44222" y="18808"/>
                  <a:pt x="44237" y="18764"/>
                </a:cubicBezTo>
                <a:cubicBezTo>
                  <a:pt x="44265" y="18736"/>
                  <a:pt x="44237" y="18707"/>
                  <a:pt x="44179" y="18678"/>
                </a:cubicBezTo>
                <a:lnTo>
                  <a:pt x="44151" y="18649"/>
                </a:lnTo>
                <a:cubicBezTo>
                  <a:pt x="44145" y="18644"/>
                  <a:pt x="44139" y="18641"/>
                  <a:pt x="44134" y="18641"/>
                </a:cubicBezTo>
                <a:cubicBezTo>
                  <a:pt x="44110" y="18641"/>
                  <a:pt x="44090" y="18686"/>
                  <a:pt x="44068" y="18686"/>
                </a:cubicBezTo>
                <a:cubicBezTo>
                  <a:pt x="44058" y="18686"/>
                  <a:pt x="44047" y="18677"/>
                  <a:pt x="44036" y="18649"/>
                </a:cubicBezTo>
                <a:lnTo>
                  <a:pt x="44021" y="18621"/>
                </a:lnTo>
                <a:cubicBezTo>
                  <a:pt x="43978" y="18592"/>
                  <a:pt x="43935" y="18563"/>
                  <a:pt x="43906" y="18563"/>
                </a:cubicBezTo>
                <a:cubicBezTo>
                  <a:pt x="43892" y="18549"/>
                  <a:pt x="44021" y="18506"/>
                  <a:pt x="44064" y="18491"/>
                </a:cubicBezTo>
                <a:cubicBezTo>
                  <a:pt x="44107" y="18491"/>
                  <a:pt x="44093" y="18204"/>
                  <a:pt x="44050" y="18104"/>
                </a:cubicBezTo>
                <a:cubicBezTo>
                  <a:pt x="44016" y="18024"/>
                  <a:pt x="44090" y="17998"/>
                  <a:pt x="44144" y="17998"/>
                </a:cubicBezTo>
                <a:cubicBezTo>
                  <a:pt x="44158" y="17998"/>
                  <a:pt x="44170" y="18000"/>
                  <a:pt x="44179" y="18003"/>
                </a:cubicBezTo>
                <a:cubicBezTo>
                  <a:pt x="44195" y="18011"/>
                  <a:pt x="44210" y="18015"/>
                  <a:pt x="44223" y="18015"/>
                </a:cubicBezTo>
                <a:cubicBezTo>
                  <a:pt x="44257" y="18015"/>
                  <a:pt x="44280" y="17991"/>
                  <a:pt x="44280" y="17960"/>
                </a:cubicBezTo>
                <a:lnTo>
                  <a:pt x="44251" y="17931"/>
                </a:lnTo>
                <a:lnTo>
                  <a:pt x="44222" y="17902"/>
                </a:lnTo>
                <a:cubicBezTo>
                  <a:pt x="44179" y="17859"/>
                  <a:pt x="44151" y="17802"/>
                  <a:pt x="44151" y="17787"/>
                </a:cubicBezTo>
                <a:cubicBezTo>
                  <a:pt x="44151" y="17773"/>
                  <a:pt x="44122" y="17773"/>
                  <a:pt x="44079" y="17773"/>
                </a:cubicBezTo>
                <a:lnTo>
                  <a:pt x="44050" y="17787"/>
                </a:lnTo>
                <a:lnTo>
                  <a:pt x="44036" y="17787"/>
                </a:lnTo>
                <a:cubicBezTo>
                  <a:pt x="44028" y="17795"/>
                  <a:pt x="44021" y="17798"/>
                  <a:pt x="44016" y="17798"/>
                </a:cubicBezTo>
                <a:cubicBezTo>
                  <a:pt x="44010" y="17798"/>
                  <a:pt x="44007" y="17795"/>
                  <a:pt x="44007" y="17787"/>
                </a:cubicBezTo>
                <a:cubicBezTo>
                  <a:pt x="43993" y="17773"/>
                  <a:pt x="43993" y="17759"/>
                  <a:pt x="43993" y="17759"/>
                </a:cubicBezTo>
                <a:lnTo>
                  <a:pt x="44021" y="17730"/>
                </a:lnTo>
                <a:cubicBezTo>
                  <a:pt x="44050" y="17716"/>
                  <a:pt x="44093" y="17687"/>
                  <a:pt x="44093" y="17687"/>
                </a:cubicBezTo>
                <a:cubicBezTo>
                  <a:pt x="44093" y="17673"/>
                  <a:pt x="44079" y="17673"/>
                  <a:pt x="44050" y="17673"/>
                </a:cubicBezTo>
                <a:lnTo>
                  <a:pt x="44021" y="17673"/>
                </a:lnTo>
                <a:cubicBezTo>
                  <a:pt x="44007" y="17658"/>
                  <a:pt x="43978" y="17586"/>
                  <a:pt x="43964" y="17500"/>
                </a:cubicBezTo>
                <a:lnTo>
                  <a:pt x="43949" y="17414"/>
                </a:lnTo>
                <a:lnTo>
                  <a:pt x="43949" y="17371"/>
                </a:lnTo>
                <a:cubicBezTo>
                  <a:pt x="43935" y="17342"/>
                  <a:pt x="43964" y="17270"/>
                  <a:pt x="43978" y="17227"/>
                </a:cubicBezTo>
                <a:lnTo>
                  <a:pt x="43921" y="17198"/>
                </a:lnTo>
                <a:cubicBezTo>
                  <a:pt x="43935" y="17170"/>
                  <a:pt x="43906" y="17127"/>
                  <a:pt x="43892" y="17127"/>
                </a:cubicBezTo>
                <a:cubicBezTo>
                  <a:pt x="43878" y="17112"/>
                  <a:pt x="43806" y="17083"/>
                  <a:pt x="43734" y="17055"/>
                </a:cubicBezTo>
                <a:lnTo>
                  <a:pt x="43734" y="17026"/>
                </a:lnTo>
                <a:cubicBezTo>
                  <a:pt x="43705" y="16940"/>
                  <a:pt x="43605" y="16940"/>
                  <a:pt x="43590" y="16897"/>
                </a:cubicBezTo>
                <a:lnTo>
                  <a:pt x="43561" y="16810"/>
                </a:lnTo>
                <a:cubicBezTo>
                  <a:pt x="43496" y="16797"/>
                  <a:pt x="43336" y="16737"/>
                  <a:pt x="43253" y="16737"/>
                </a:cubicBezTo>
                <a:cubicBezTo>
                  <a:pt x="43245" y="16737"/>
                  <a:pt x="43238" y="16737"/>
                  <a:pt x="43231" y="16739"/>
                </a:cubicBezTo>
                <a:cubicBezTo>
                  <a:pt x="43225" y="16740"/>
                  <a:pt x="43218" y="16741"/>
                  <a:pt x="43212" y="16741"/>
                </a:cubicBezTo>
                <a:cubicBezTo>
                  <a:pt x="43162" y="16741"/>
                  <a:pt x="43116" y="16694"/>
                  <a:pt x="43116" y="16681"/>
                </a:cubicBezTo>
                <a:cubicBezTo>
                  <a:pt x="43116" y="16667"/>
                  <a:pt x="43102" y="16663"/>
                  <a:pt x="43086" y="16663"/>
                </a:cubicBezTo>
                <a:cubicBezTo>
                  <a:pt x="43069" y="16663"/>
                  <a:pt x="43051" y="16667"/>
                  <a:pt x="43044" y="16667"/>
                </a:cubicBezTo>
                <a:cubicBezTo>
                  <a:pt x="43030" y="16667"/>
                  <a:pt x="42872" y="16609"/>
                  <a:pt x="42814" y="16595"/>
                </a:cubicBezTo>
                <a:cubicBezTo>
                  <a:pt x="42814" y="16595"/>
                  <a:pt x="42814" y="16581"/>
                  <a:pt x="42814" y="16566"/>
                </a:cubicBezTo>
                <a:lnTo>
                  <a:pt x="42800" y="16523"/>
                </a:lnTo>
                <a:lnTo>
                  <a:pt x="42786" y="16523"/>
                </a:lnTo>
                <a:cubicBezTo>
                  <a:pt x="42786" y="16523"/>
                  <a:pt x="42771" y="16509"/>
                  <a:pt x="42743" y="16480"/>
                </a:cubicBezTo>
                <a:cubicBezTo>
                  <a:pt x="42757" y="16437"/>
                  <a:pt x="42771" y="16379"/>
                  <a:pt x="42771" y="16351"/>
                </a:cubicBezTo>
                <a:cubicBezTo>
                  <a:pt x="42771" y="16291"/>
                  <a:pt x="42778" y="16259"/>
                  <a:pt x="42792" y="16259"/>
                </a:cubicBezTo>
                <a:cubicBezTo>
                  <a:pt x="42798" y="16259"/>
                  <a:pt x="42805" y="16266"/>
                  <a:pt x="42814" y="16279"/>
                </a:cubicBezTo>
                <a:lnTo>
                  <a:pt x="42843" y="16279"/>
                </a:lnTo>
                <a:cubicBezTo>
                  <a:pt x="42850" y="16286"/>
                  <a:pt x="42857" y="16290"/>
                  <a:pt x="42865" y="16290"/>
                </a:cubicBezTo>
                <a:cubicBezTo>
                  <a:pt x="42872" y="16290"/>
                  <a:pt x="42879" y="16286"/>
                  <a:pt x="42886" y="16279"/>
                </a:cubicBezTo>
                <a:lnTo>
                  <a:pt x="42901" y="16265"/>
                </a:lnTo>
                <a:cubicBezTo>
                  <a:pt x="42901" y="16236"/>
                  <a:pt x="42843" y="16164"/>
                  <a:pt x="42829" y="16150"/>
                </a:cubicBezTo>
                <a:cubicBezTo>
                  <a:pt x="42800" y="16150"/>
                  <a:pt x="42728" y="16178"/>
                  <a:pt x="42699" y="16193"/>
                </a:cubicBezTo>
                <a:cubicBezTo>
                  <a:pt x="42686" y="16207"/>
                  <a:pt x="42698" y="16380"/>
                  <a:pt x="42661" y="16380"/>
                </a:cubicBezTo>
                <a:cubicBezTo>
                  <a:pt x="42659" y="16380"/>
                  <a:pt x="42658" y="16380"/>
                  <a:pt x="42656" y="16379"/>
                </a:cubicBezTo>
                <a:cubicBezTo>
                  <a:pt x="42628" y="16379"/>
                  <a:pt x="42599" y="16322"/>
                  <a:pt x="42613" y="16293"/>
                </a:cubicBezTo>
                <a:cubicBezTo>
                  <a:pt x="42613" y="16293"/>
                  <a:pt x="42613" y="16293"/>
                  <a:pt x="42599" y="16279"/>
                </a:cubicBezTo>
                <a:cubicBezTo>
                  <a:pt x="42613" y="16250"/>
                  <a:pt x="42613" y="16221"/>
                  <a:pt x="42613" y="16164"/>
                </a:cubicBezTo>
                <a:lnTo>
                  <a:pt x="42613" y="16150"/>
                </a:lnTo>
                <a:cubicBezTo>
                  <a:pt x="42613" y="16121"/>
                  <a:pt x="42541" y="16106"/>
                  <a:pt x="42470" y="16106"/>
                </a:cubicBezTo>
                <a:lnTo>
                  <a:pt x="42412" y="16106"/>
                </a:lnTo>
                <a:cubicBezTo>
                  <a:pt x="42369" y="16078"/>
                  <a:pt x="42355" y="16063"/>
                  <a:pt x="42340" y="16049"/>
                </a:cubicBezTo>
                <a:cubicBezTo>
                  <a:pt x="42340" y="16035"/>
                  <a:pt x="42355" y="16035"/>
                  <a:pt x="42355" y="16035"/>
                </a:cubicBezTo>
                <a:lnTo>
                  <a:pt x="42383" y="15992"/>
                </a:lnTo>
                <a:lnTo>
                  <a:pt x="42398" y="15992"/>
                </a:lnTo>
                <a:cubicBezTo>
                  <a:pt x="42410" y="16000"/>
                  <a:pt x="42419" y="16003"/>
                  <a:pt x="42426" y="16003"/>
                </a:cubicBezTo>
                <a:cubicBezTo>
                  <a:pt x="42441" y="16003"/>
                  <a:pt x="42441" y="15983"/>
                  <a:pt x="42441" y="15963"/>
                </a:cubicBezTo>
                <a:cubicBezTo>
                  <a:pt x="42426" y="15934"/>
                  <a:pt x="42398" y="15891"/>
                  <a:pt x="42398" y="15877"/>
                </a:cubicBezTo>
                <a:lnTo>
                  <a:pt x="42426" y="15834"/>
                </a:lnTo>
                <a:cubicBezTo>
                  <a:pt x="42470" y="15862"/>
                  <a:pt x="42527" y="15891"/>
                  <a:pt x="42556" y="15905"/>
                </a:cubicBezTo>
                <a:lnTo>
                  <a:pt x="42585" y="15877"/>
                </a:lnTo>
                <a:lnTo>
                  <a:pt x="42628" y="15834"/>
                </a:lnTo>
                <a:cubicBezTo>
                  <a:pt x="42685" y="15790"/>
                  <a:pt x="42628" y="15747"/>
                  <a:pt x="42599" y="15747"/>
                </a:cubicBezTo>
                <a:cubicBezTo>
                  <a:pt x="42556" y="15733"/>
                  <a:pt x="42585" y="15690"/>
                  <a:pt x="42642" y="15647"/>
                </a:cubicBezTo>
                <a:lnTo>
                  <a:pt x="42714" y="15632"/>
                </a:lnTo>
                <a:lnTo>
                  <a:pt x="42886" y="15632"/>
                </a:lnTo>
                <a:cubicBezTo>
                  <a:pt x="42929" y="15474"/>
                  <a:pt x="42944" y="15316"/>
                  <a:pt x="42944" y="15302"/>
                </a:cubicBezTo>
                <a:cubicBezTo>
                  <a:pt x="42944" y="15288"/>
                  <a:pt x="42901" y="15273"/>
                  <a:pt x="42843" y="15259"/>
                </a:cubicBezTo>
                <a:lnTo>
                  <a:pt x="42814" y="15230"/>
                </a:lnTo>
                <a:cubicBezTo>
                  <a:pt x="42786" y="15201"/>
                  <a:pt x="42771" y="15144"/>
                  <a:pt x="42771" y="15101"/>
                </a:cubicBezTo>
                <a:cubicBezTo>
                  <a:pt x="42757" y="15072"/>
                  <a:pt x="42757" y="15029"/>
                  <a:pt x="42771" y="14986"/>
                </a:cubicBezTo>
                <a:lnTo>
                  <a:pt x="42771" y="14943"/>
                </a:lnTo>
                <a:cubicBezTo>
                  <a:pt x="42781" y="14893"/>
                  <a:pt x="42750" y="14878"/>
                  <a:pt x="42720" y="14878"/>
                </a:cubicBezTo>
                <a:cubicBezTo>
                  <a:pt x="42707" y="14878"/>
                  <a:pt x="42694" y="14881"/>
                  <a:pt x="42685" y="14885"/>
                </a:cubicBezTo>
                <a:cubicBezTo>
                  <a:pt x="42671" y="14885"/>
                  <a:pt x="42656" y="14957"/>
                  <a:pt x="42671" y="15015"/>
                </a:cubicBezTo>
                <a:lnTo>
                  <a:pt x="42656" y="15029"/>
                </a:lnTo>
                <a:lnTo>
                  <a:pt x="42628" y="15072"/>
                </a:lnTo>
                <a:cubicBezTo>
                  <a:pt x="42599" y="15029"/>
                  <a:pt x="42527" y="14971"/>
                  <a:pt x="42484" y="14928"/>
                </a:cubicBezTo>
                <a:lnTo>
                  <a:pt x="42426" y="14943"/>
                </a:lnTo>
                <a:lnTo>
                  <a:pt x="42412" y="14943"/>
                </a:lnTo>
                <a:cubicBezTo>
                  <a:pt x="42412" y="14928"/>
                  <a:pt x="42441" y="14857"/>
                  <a:pt x="42441" y="14842"/>
                </a:cubicBezTo>
                <a:cubicBezTo>
                  <a:pt x="42455" y="14813"/>
                  <a:pt x="42412" y="14612"/>
                  <a:pt x="42470" y="14584"/>
                </a:cubicBezTo>
                <a:cubicBezTo>
                  <a:pt x="42527" y="14555"/>
                  <a:pt x="42541" y="14440"/>
                  <a:pt x="42541" y="14397"/>
                </a:cubicBezTo>
                <a:cubicBezTo>
                  <a:pt x="42527" y="14368"/>
                  <a:pt x="42527" y="14311"/>
                  <a:pt x="42513" y="14296"/>
                </a:cubicBezTo>
                <a:lnTo>
                  <a:pt x="42498" y="14296"/>
                </a:lnTo>
                <a:cubicBezTo>
                  <a:pt x="42484" y="14296"/>
                  <a:pt x="42455" y="14296"/>
                  <a:pt x="42455" y="14311"/>
                </a:cubicBezTo>
                <a:lnTo>
                  <a:pt x="42426" y="14382"/>
                </a:lnTo>
                <a:cubicBezTo>
                  <a:pt x="42411" y="14443"/>
                  <a:pt x="42381" y="14463"/>
                  <a:pt x="42353" y="14463"/>
                </a:cubicBezTo>
                <a:cubicBezTo>
                  <a:pt x="42327" y="14463"/>
                  <a:pt x="42304" y="14446"/>
                  <a:pt x="42297" y="14426"/>
                </a:cubicBezTo>
                <a:cubicBezTo>
                  <a:pt x="42297" y="14404"/>
                  <a:pt x="42274" y="14391"/>
                  <a:pt x="42250" y="14391"/>
                </a:cubicBezTo>
                <a:cubicBezTo>
                  <a:pt x="42242" y="14391"/>
                  <a:pt x="42233" y="14393"/>
                  <a:pt x="42225" y="14397"/>
                </a:cubicBezTo>
                <a:lnTo>
                  <a:pt x="42110" y="14397"/>
                </a:lnTo>
                <a:cubicBezTo>
                  <a:pt x="42110" y="14371"/>
                  <a:pt x="42106" y="14360"/>
                  <a:pt x="42100" y="14360"/>
                </a:cubicBezTo>
                <a:cubicBezTo>
                  <a:pt x="42086" y="14360"/>
                  <a:pt x="42059" y="14414"/>
                  <a:pt x="42039" y="14454"/>
                </a:cubicBezTo>
                <a:cubicBezTo>
                  <a:pt x="42024" y="14512"/>
                  <a:pt x="41967" y="14569"/>
                  <a:pt x="41967" y="14569"/>
                </a:cubicBezTo>
                <a:cubicBezTo>
                  <a:pt x="41967" y="14569"/>
                  <a:pt x="41909" y="14440"/>
                  <a:pt x="41837" y="14282"/>
                </a:cubicBezTo>
                <a:lnTo>
                  <a:pt x="41665" y="14397"/>
                </a:lnTo>
                <a:cubicBezTo>
                  <a:pt x="41636" y="14368"/>
                  <a:pt x="41636" y="14296"/>
                  <a:pt x="41636" y="14253"/>
                </a:cubicBezTo>
                <a:lnTo>
                  <a:pt x="41665" y="14210"/>
                </a:lnTo>
                <a:lnTo>
                  <a:pt x="41679" y="14196"/>
                </a:lnTo>
                <a:cubicBezTo>
                  <a:pt x="41722" y="14196"/>
                  <a:pt x="41766" y="14138"/>
                  <a:pt x="41780" y="14081"/>
                </a:cubicBezTo>
                <a:lnTo>
                  <a:pt x="41780" y="14081"/>
                </a:lnTo>
                <a:lnTo>
                  <a:pt x="41708" y="14095"/>
                </a:lnTo>
                <a:cubicBezTo>
                  <a:pt x="41692" y="14103"/>
                  <a:pt x="41672" y="14115"/>
                  <a:pt x="41662" y="14115"/>
                </a:cubicBezTo>
                <a:cubicBezTo>
                  <a:pt x="41654" y="14115"/>
                  <a:pt x="41652" y="14107"/>
                  <a:pt x="41665" y="14081"/>
                </a:cubicBezTo>
                <a:cubicBezTo>
                  <a:pt x="41694" y="13995"/>
                  <a:pt x="41679" y="13951"/>
                  <a:pt x="41622" y="13923"/>
                </a:cubicBezTo>
                <a:lnTo>
                  <a:pt x="41550" y="13880"/>
                </a:lnTo>
                <a:cubicBezTo>
                  <a:pt x="41543" y="13923"/>
                  <a:pt x="41525" y="13937"/>
                  <a:pt x="41505" y="13937"/>
                </a:cubicBezTo>
                <a:cubicBezTo>
                  <a:pt x="41485" y="13937"/>
                  <a:pt x="41464" y="13923"/>
                  <a:pt x="41450" y="13908"/>
                </a:cubicBezTo>
                <a:cubicBezTo>
                  <a:pt x="41443" y="13895"/>
                  <a:pt x="41402" y="13888"/>
                  <a:pt x="41356" y="13888"/>
                </a:cubicBezTo>
                <a:cubicBezTo>
                  <a:pt x="41299" y="13888"/>
                  <a:pt x="41235" y="13899"/>
                  <a:pt x="41220" y="13923"/>
                </a:cubicBezTo>
                <a:cubicBezTo>
                  <a:pt x="41200" y="13961"/>
                  <a:pt x="41175" y="13974"/>
                  <a:pt x="41156" y="13974"/>
                </a:cubicBezTo>
                <a:cubicBezTo>
                  <a:pt x="41146" y="13974"/>
                  <a:pt x="41138" y="13971"/>
                  <a:pt x="41133" y="13966"/>
                </a:cubicBezTo>
                <a:cubicBezTo>
                  <a:pt x="41133" y="13964"/>
                  <a:pt x="41133" y="13964"/>
                  <a:pt x="41132" y="13964"/>
                </a:cubicBezTo>
                <a:cubicBezTo>
                  <a:pt x="41121" y="13964"/>
                  <a:pt x="41073" y="14012"/>
                  <a:pt x="41047" y="14038"/>
                </a:cubicBezTo>
                <a:cubicBezTo>
                  <a:pt x="41047" y="14038"/>
                  <a:pt x="41033" y="14052"/>
                  <a:pt x="41033" y="14066"/>
                </a:cubicBezTo>
                <a:cubicBezTo>
                  <a:pt x="41033" y="14038"/>
                  <a:pt x="41033" y="14023"/>
                  <a:pt x="41047" y="14009"/>
                </a:cubicBezTo>
                <a:lnTo>
                  <a:pt x="41004" y="13951"/>
                </a:lnTo>
                <a:lnTo>
                  <a:pt x="40990" y="13937"/>
                </a:lnTo>
                <a:cubicBezTo>
                  <a:pt x="40975" y="13908"/>
                  <a:pt x="40918" y="13894"/>
                  <a:pt x="40860" y="13894"/>
                </a:cubicBezTo>
                <a:lnTo>
                  <a:pt x="40860" y="13822"/>
                </a:lnTo>
                <a:lnTo>
                  <a:pt x="40860" y="13793"/>
                </a:lnTo>
                <a:cubicBezTo>
                  <a:pt x="40817" y="13765"/>
                  <a:pt x="40832" y="13722"/>
                  <a:pt x="40846" y="13722"/>
                </a:cubicBezTo>
                <a:cubicBezTo>
                  <a:pt x="40875" y="13707"/>
                  <a:pt x="40688" y="13563"/>
                  <a:pt x="40702" y="13520"/>
                </a:cubicBezTo>
                <a:cubicBezTo>
                  <a:pt x="40717" y="13463"/>
                  <a:pt x="40645" y="13377"/>
                  <a:pt x="40616" y="13362"/>
                </a:cubicBezTo>
                <a:cubicBezTo>
                  <a:pt x="40573" y="13348"/>
                  <a:pt x="40659" y="13276"/>
                  <a:pt x="40702" y="13276"/>
                </a:cubicBezTo>
                <a:cubicBezTo>
                  <a:pt x="40741" y="13276"/>
                  <a:pt x="40792" y="13283"/>
                  <a:pt x="40830" y="13283"/>
                </a:cubicBezTo>
                <a:cubicBezTo>
                  <a:pt x="40849" y="13283"/>
                  <a:pt x="40865" y="13281"/>
                  <a:pt x="40875" y="13276"/>
                </a:cubicBezTo>
                <a:cubicBezTo>
                  <a:pt x="40918" y="13276"/>
                  <a:pt x="41018" y="13247"/>
                  <a:pt x="41047" y="13247"/>
                </a:cubicBezTo>
                <a:cubicBezTo>
                  <a:pt x="41090" y="13262"/>
                  <a:pt x="41119" y="13262"/>
                  <a:pt x="41133" y="13262"/>
                </a:cubicBezTo>
                <a:lnTo>
                  <a:pt x="41148" y="13262"/>
                </a:lnTo>
                <a:cubicBezTo>
                  <a:pt x="41154" y="13213"/>
                  <a:pt x="41168" y="13198"/>
                  <a:pt x="41186" y="13198"/>
                </a:cubicBezTo>
                <a:cubicBezTo>
                  <a:pt x="41211" y="13198"/>
                  <a:pt x="41244" y="13225"/>
                  <a:pt x="41277" y="13233"/>
                </a:cubicBezTo>
                <a:lnTo>
                  <a:pt x="41291" y="13247"/>
                </a:lnTo>
                <a:cubicBezTo>
                  <a:pt x="41306" y="13233"/>
                  <a:pt x="41306" y="13204"/>
                  <a:pt x="41306" y="13190"/>
                </a:cubicBezTo>
                <a:cubicBezTo>
                  <a:pt x="41294" y="13190"/>
                  <a:pt x="41356" y="13153"/>
                  <a:pt x="41404" y="13153"/>
                </a:cubicBezTo>
                <a:cubicBezTo>
                  <a:pt x="41416" y="13153"/>
                  <a:pt x="41427" y="13155"/>
                  <a:pt x="41435" y="13161"/>
                </a:cubicBezTo>
                <a:cubicBezTo>
                  <a:pt x="41440" y="13163"/>
                  <a:pt x="41444" y="13163"/>
                  <a:pt x="41449" y="13163"/>
                </a:cubicBezTo>
                <a:cubicBezTo>
                  <a:pt x="41487" y="13163"/>
                  <a:pt x="41521" y="13113"/>
                  <a:pt x="41521" y="13075"/>
                </a:cubicBezTo>
                <a:cubicBezTo>
                  <a:pt x="41521" y="13058"/>
                  <a:pt x="41541" y="13051"/>
                  <a:pt x="41560" y="13051"/>
                </a:cubicBezTo>
                <a:cubicBezTo>
                  <a:pt x="41574" y="13051"/>
                  <a:pt x="41587" y="13055"/>
                  <a:pt x="41593" y="13061"/>
                </a:cubicBezTo>
                <a:cubicBezTo>
                  <a:pt x="41593" y="13073"/>
                  <a:pt x="41646" y="13107"/>
                  <a:pt x="41670" y="13107"/>
                </a:cubicBezTo>
                <a:cubicBezTo>
                  <a:pt x="41674" y="13107"/>
                  <a:pt x="41677" y="13106"/>
                  <a:pt x="41679" y="13104"/>
                </a:cubicBezTo>
                <a:cubicBezTo>
                  <a:pt x="41679" y="13089"/>
                  <a:pt x="41722" y="13061"/>
                  <a:pt x="41737" y="13046"/>
                </a:cubicBezTo>
                <a:cubicBezTo>
                  <a:pt x="41751" y="13046"/>
                  <a:pt x="41837" y="13032"/>
                  <a:pt x="41866" y="13032"/>
                </a:cubicBezTo>
                <a:cubicBezTo>
                  <a:pt x="41895" y="13032"/>
                  <a:pt x="41938" y="12974"/>
                  <a:pt x="41967" y="12974"/>
                </a:cubicBezTo>
                <a:cubicBezTo>
                  <a:pt x="41981" y="12960"/>
                  <a:pt x="42024" y="12946"/>
                  <a:pt x="42053" y="12917"/>
                </a:cubicBezTo>
                <a:cubicBezTo>
                  <a:pt x="42060" y="12922"/>
                  <a:pt x="42067" y="12924"/>
                  <a:pt x="42074" y="12924"/>
                </a:cubicBezTo>
                <a:cubicBezTo>
                  <a:pt x="42113" y="12924"/>
                  <a:pt x="42156" y="12867"/>
                  <a:pt x="42168" y="12831"/>
                </a:cubicBezTo>
                <a:cubicBezTo>
                  <a:pt x="42180" y="12795"/>
                  <a:pt x="42240" y="12770"/>
                  <a:pt x="42277" y="12770"/>
                </a:cubicBezTo>
                <a:cubicBezTo>
                  <a:pt x="42285" y="12770"/>
                  <a:pt x="42292" y="12771"/>
                  <a:pt x="42297" y="12773"/>
                </a:cubicBezTo>
                <a:cubicBezTo>
                  <a:pt x="42298" y="12774"/>
                  <a:pt x="42298" y="12774"/>
                  <a:pt x="42298" y="12774"/>
                </a:cubicBezTo>
                <a:cubicBezTo>
                  <a:pt x="42302" y="12774"/>
                  <a:pt x="42153" y="12570"/>
                  <a:pt x="42139" y="12515"/>
                </a:cubicBezTo>
                <a:cubicBezTo>
                  <a:pt x="42139" y="12500"/>
                  <a:pt x="42153" y="12486"/>
                  <a:pt x="42182" y="12486"/>
                </a:cubicBezTo>
                <a:lnTo>
                  <a:pt x="42197" y="12558"/>
                </a:lnTo>
                <a:cubicBezTo>
                  <a:pt x="42211" y="12587"/>
                  <a:pt x="42268" y="12630"/>
                  <a:pt x="42283" y="12630"/>
                </a:cubicBezTo>
                <a:lnTo>
                  <a:pt x="42412" y="12615"/>
                </a:lnTo>
                <a:cubicBezTo>
                  <a:pt x="42432" y="12627"/>
                  <a:pt x="42456" y="12631"/>
                  <a:pt x="42483" y="12631"/>
                </a:cubicBezTo>
                <a:cubicBezTo>
                  <a:pt x="42592" y="12631"/>
                  <a:pt x="42742" y="12555"/>
                  <a:pt x="42800" y="12543"/>
                </a:cubicBezTo>
                <a:cubicBezTo>
                  <a:pt x="42886" y="12515"/>
                  <a:pt x="42886" y="12486"/>
                  <a:pt x="42814" y="12472"/>
                </a:cubicBezTo>
                <a:lnTo>
                  <a:pt x="42800" y="12457"/>
                </a:lnTo>
                <a:cubicBezTo>
                  <a:pt x="42786" y="12414"/>
                  <a:pt x="42771" y="12400"/>
                  <a:pt x="42728" y="12385"/>
                </a:cubicBezTo>
                <a:cubicBezTo>
                  <a:pt x="42685" y="12371"/>
                  <a:pt x="42699" y="12299"/>
                  <a:pt x="42743" y="12270"/>
                </a:cubicBezTo>
                <a:cubicBezTo>
                  <a:pt x="42757" y="12270"/>
                  <a:pt x="42786" y="12270"/>
                  <a:pt x="42800" y="12256"/>
                </a:cubicBezTo>
                <a:cubicBezTo>
                  <a:pt x="42814" y="12227"/>
                  <a:pt x="42843" y="12199"/>
                  <a:pt x="42829" y="12170"/>
                </a:cubicBezTo>
                <a:lnTo>
                  <a:pt x="42829" y="12156"/>
                </a:lnTo>
                <a:cubicBezTo>
                  <a:pt x="42814" y="12156"/>
                  <a:pt x="42800" y="12141"/>
                  <a:pt x="42800" y="12141"/>
                </a:cubicBezTo>
                <a:cubicBezTo>
                  <a:pt x="42800" y="12127"/>
                  <a:pt x="42800" y="12127"/>
                  <a:pt x="42800" y="12127"/>
                </a:cubicBezTo>
                <a:cubicBezTo>
                  <a:pt x="42814" y="12112"/>
                  <a:pt x="42814" y="12112"/>
                  <a:pt x="42814" y="12112"/>
                </a:cubicBezTo>
                <a:lnTo>
                  <a:pt x="42829" y="12098"/>
                </a:lnTo>
                <a:cubicBezTo>
                  <a:pt x="42839" y="12085"/>
                  <a:pt x="42848" y="12080"/>
                  <a:pt x="42857" y="12080"/>
                </a:cubicBezTo>
                <a:cubicBezTo>
                  <a:pt x="42878" y="12080"/>
                  <a:pt x="42896" y="12109"/>
                  <a:pt x="42913" y="12109"/>
                </a:cubicBezTo>
                <a:cubicBezTo>
                  <a:pt x="42919" y="12109"/>
                  <a:pt x="42924" y="12106"/>
                  <a:pt x="42929" y="12098"/>
                </a:cubicBezTo>
                <a:cubicBezTo>
                  <a:pt x="42958" y="12055"/>
                  <a:pt x="42987" y="12026"/>
                  <a:pt x="43016" y="11983"/>
                </a:cubicBezTo>
                <a:cubicBezTo>
                  <a:pt x="43016" y="11969"/>
                  <a:pt x="43016" y="11940"/>
                  <a:pt x="43030" y="11926"/>
                </a:cubicBezTo>
                <a:lnTo>
                  <a:pt x="43059" y="11868"/>
                </a:lnTo>
                <a:cubicBezTo>
                  <a:pt x="43011" y="11821"/>
                  <a:pt x="42963" y="11793"/>
                  <a:pt x="42924" y="11793"/>
                </a:cubicBezTo>
                <a:cubicBezTo>
                  <a:pt x="42916" y="11793"/>
                  <a:pt x="42908" y="11794"/>
                  <a:pt x="42901" y="11796"/>
                </a:cubicBezTo>
                <a:lnTo>
                  <a:pt x="42872" y="11825"/>
                </a:lnTo>
                <a:lnTo>
                  <a:pt x="42843" y="11839"/>
                </a:lnTo>
                <a:cubicBezTo>
                  <a:pt x="42841" y="11840"/>
                  <a:pt x="42839" y="11840"/>
                  <a:pt x="42837" y="11840"/>
                </a:cubicBezTo>
                <a:cubicBezTo>
                  <a:pt x="42786" y="11840"/>
                  <a:pt x="42789" y="11680"/>
                  <a:pt x="42857" y="11653"/>
                </a:cubicBezTo>
                <a:cubicBezTo>
                  <a:pt x="42929" y="11624"/>
                  <a:pt x="42972" y="11523"/>
                  <a:pt x="42972" y="11495"/>
                </a:cubicBezTo>
                <a:cubicBezTo>
                  <a:pt x="42972" y="11466"/>
                  <a:pt x="42929" y="11380"/>
                  <a:pt x="42901" y="11308"/>
                </a:cubicBezTo>
                <a:lnTo>
                  <a:pt x="42901" y="11236"/>
                </a:lnTo>
                <a:lnTo>
                  <a:pt x="42915" y="11207"/>
                </a:lnTo>
                <a:cubicBezTo>
                  <a:pt x="42923" y="11184"/>
                  <a:pt x="42913" y="11173"/>
                  <a:pt x="42896" y="11173"/>
                </a:cubicBezTo>
                <a:cubicBezTo>
                  <a:pt x="42882" y="11173"/>
                  <a:pt x="42863" y="11180"/>
                  <a:pt x="42843" y="11193"/>
                </a:cubicBezTo>
                <a:lnTo>
                  <a:pt x="42814" y="11179"/>
                </a:lnTo>
                <a:lnTo>
                  <a:pt x="42786" y="11164"/>
                </a:lnTo>
                <a:cubicBezTo>
                  <a:pt x="42800" y="11135"/>
                  <a:pt x="42829" y="11078"/>
                  <a:pt x="42843" y="11049"/>
                </a:cubicBezTo>
                <a:lnTo>
                  <a:pt x="42814" y="11020"/>
                </a:lnTo>
                <a:lnTo>
                  <a:pt x="42771" y="10963"/>
                </a:lnTo>
                <a:cubicBezTo>
                  <a:pt x="42743" y="10992"/>
                  <a:pt x="42699" y="11020"/>
                  <a:pt x="42685" y="11020"/>
                </a:cubicBezTo>
                <a:cubicBezTo>
                  <a:pt x="42685" y="11020"/>
                  <a:pt x="42714" y="10848"/>
                  <a:pt x="42728" y="10776"/>
                </a:cubicBezTo>
                <a:cubicBezTo>
                  <a:pt x="42743" y="10719"/>
                  <a:pt x="42743" y="10561"/>
                  <a:pt x="42714" y="10546"/>
                </a:cubicBezTo>
                <a:cubicBezTo>
                  <a:pt x="42689" y="10530"/>
                  <a:pt x="42658" y="10523"/>
                  <a:pt x="42629" y="10523"/>
                </a:cubicBezTo>
                <a:cubicBezTo>
                  <a:pt x="42608" y="10523"/>
                  <a:pt x="42588" y="10526"/>
                  <a:pt x="42570" y="10532"/>
                </a:cubicBezTo>
                <a:lnTo>
                  <a:pt x="42527" y="10532"/>
                </a:lnTo>
                <a:lnTo>
                  <a:pt x="42498" y="10546"/>
                </a:lnTo>
                <a:cubicBezTo>
                  <a:pt x="42455" y="10532"/>
                  <a:pt x="42498" y="10403"/>
                  <a:pt x="42541" y="10360"/>
                </a:cubicBezTo>
                <a:cubicBezTo>
                  <a:pt x="42585" y="10331"/>
                  <a:pt x="42642" y="10273"/>
                  <a:pt x="42671" y="10259"/>
                </a:cubicBezTo>
                <a:lnTo>
                  <a:pt x="42642" y="10230"/>
                </a:lnTo>
                <a:cubicBezTo>
                  <a:pt x="42613" y="10202"/>
                  <a:pt x="42613" y="10187"/>
                  <a:pt x="42642" y="10173"/>
                </a:cubicBezTo>
                <a:cubicBezTo>
                  <a:pt x="42671" y="10158"/>
                  <a:pt x="42714" y="10144"/>
                  <a:pt x="42743" y="10144"/>
                </a:cubicBezTo>
                <a:cubicBezTo>
                  <a:pt x="42814" y="10130"/>
                  <a:pt x="42757" y="10101"/>
                  <a:pt x="42757" y="10087"/>
                </a:cubicBezTo>
                <a:cubicBezTo>
                  <a:pt x="42771" y="10044"/>
                  <a:pt x="42814" y="10015"/>
                  <a:pt x="42714" y="10015"/>
                </a:cubicBezTo>
                <a:cubicBezTo>
                  <a:pt x="42671" y="10015"/>
                  <a:pt x="42613" y="10015"/>
                  <a:pt x="42556" y="10044"/>
                </a:cubicBezTo>
                <a:cubicBezTo>
                  <a:pt x="42541" y="10051"/>
                  <a:pt x="42527" y="10054"/>
                  <a:pt x="42514" y="10054"/>
                </a:cubicBezTo>
                <a:cubicBezTo>
                  <a:pt x="42502" y="10054"/>
                  <a:pt x="42491" y="10051"/>
                  <a:pt x="42484" y="10044"/>
                </a:cubicBezTo>
                <a:lnTo>
                  <a:pt x="42470" y="10029"/>
                </a:lnTo>
                <a:cubicBezTo>
                  <a:pt x="42470" y="10000"/>
                  <a:pt x="42426" y="9986"/>
                  <a:pt x="42412" y="9986"/>
                </a:cubicBezTo>
                <a:cubicBezTo>
                  <a:pt x="42409" y="9989"/>
                  <a:pt x="42404" y="9990"/>
                  <a:pt x="42397" y="9990"/>
                </a:cubicBezTo>
                <a:cubicBezTo>
                  <a:pt x="42367" y="9990"/>
                  <a:pt x="42306" y="9969"/>
                  <a:pt x="42283" y="9957"/>
                </a:cubicBezTo>
                <a:cubicBezTo>
                  <a:pt x="42254" y="9943"/>
                  <a:pt x="42168" y="9914"/>
                  <a:pt x="42153" y="9900"/>
                </a:cubicBezTo>
                <a:cubicBezTo>
                  <a:pt x="42139" y="9885"/>
                  <a:pt x="42082" y="9842"/>
                  <a:pt x="42024" y="9828"/>
                </a:cubicBezTo>
                <a:lnTo>
                  <a:pt x="41981" y="9857"/>
                </a:lnTo>
                <a:cubicBezTo>
                  <a:pt x="41967" y="9857"/>
                  <a:pt x="41924" y="9842"/>
                  <a:pt x="41924" y="9828"/>
                </a:cubicBezTo>
                <a:lnTo>
                  <a:pt x="41909" y="9727"/>
                </a:lnTo>
                <a:cubicBezTo>
                  <a:pt x="41809" y="9727"/>
                  <a:pt x="41608" y="9742"/>
                  <a:pt x="41550" y="9742"/>
                </a:cubicBezTo>
                <a:cubicBezTo>
                  <a:pt x="41521" y="9735"/>
                  <a:pt x="41493" y="9735"/>
                  <a:pt x="41469" y="9735"/>
                </a:cubicBezTo>
                <a:cubicBezTo>
                  <a:pt x="41446" y="9735"/>
                  <a:pt x="41428" y="9735"/>
                  <a:pt x="41421" y="9727"/>
                </a:cubicBezTo>
                <a:cubicBezTo>
                  <a:pt x="41406" y="9727"/>
                  <a:pt x="41363" y="9727"/>
                  <a:pt x="41291" y="9713"/>
                </a:cubicBezTo>
                <a:cubicBezTo>
                  <a:pt x="41306" y="9684"/>
                  <a:pt x="41277" y="9598"/>
                  <a:pt x="41263" y="9569"/>
                </a:cubicBezTo>
                <a:cubicBezTo>
                  <a:pt x="41248" y="9541"/>
                  <a:pt x="41234" y="9512"/>
                  <a:pt x="41234" y="9483"/>
                </a:cubicBezTo>
                <a:lnTo>
                  <a:pt x="41248" y="9483"/>
                </a:lnTo>
                <a:cubicBezTo>
                  <a:pt x="41264" y="9452"/>
                  <a:pt x="41308" y="9438"/>
                  <a:pt x="41352" y="9438"/>
                </a:cubicBezTo>
                <a:cubicBezTo>
                  <a:pt x="41391" y="9438"/>
                  <a:pt x="41430" y="9449"/>
                  <a:pt x="41450" y="9469"/>
                </a:cubicBezTo>
                <a:lnTo>
                  <a:pt x="41464" y="9483"/>
                </a:lnTo>
                <a:cubicBezTo>
                  <a:pt x="41467" y="9493"/>
                  <a:pt x="41472" y="9497"/>
                  <a:pt x="41479" y="9497"/>
                </a:cubicBezTo>
                <a:cubicBezTo>
                  <a:pt x="41502" y="9497"/>
                  <a:pt x="41542" y="9448"/>
                  <a:pt x="41564" y="9426"/>
                </a:cubicBezTo>
                <a:cubicBezTo>
                  <a:pt x="41566" y="9420"/>
                  <a:pt x="41568" y="9417"/>
                  <a:pt x="41570" y="9417"/>
                </a:cubicBezTo>
                <a:cubicBezTo>
                  <a:pt x="41583" y="9417"/>
                  <a:pt x="41593" y="9516"/>
                  <a:pt x="41593" y="9541"/>
                </a:cubicBezTo>
                <a:cubicBezTo>
                  <a:pt x="41593" y="9584"/>
                  <a:pt x="41536" y="9627"/>
                  <a:pt x="41507" y="9627"/>
                </a:cubicBezTo>
                <a:cubicBezTo>
                  <a:pt x="41493" y="9641"/>
                  <a:pt x="41536" y="9656"/>
                  <a:pt x="41593" y="9670"/>
                </a:cubicBezTo>
                <a:lnTo>
                  <a:pt x="41665" y="9670"/>
                </a:lnTo>
                <a:cubicBezTo>
                  <a:pt x="41679" y="9641"/>
                  <a:pt x="41722" y="9598"/>
                  <a:pt x="41737" y="9569"/>
                </a:cubicBezTo>
                <a:lnTo>
                  <a:pt x="41766" y="9598"/>
                </a:lnTo>
                <a:lnTo>
                  <a:pt x="41809" y="9627"/>
                </a:lnTo>
                <a:cubicBezTo>
                  <a:pt x="41844" y="9662"/>
                  <a:pt x="41880" y="9688"/>
                  <a:pt x="41899" y="9688"/>
                </a:cubicBezTo>
                <a:cubicBezTo>
                  <a:pt x="41903" y="9688"/>
                  <a:pt x="41907" y="9687"/>
                  <a:pt x="41909" y="9684"/>
                </a:cubicBezTo>
                <a:cubicBezTo>
                  <a:pt x="41924" y="9684"/>
                  <a:pt x="41952" y="9613"/>
                  <a:pt x="41981" y="9569"/>
                </a:cubicBezTo>
                <a:lnTo>
                  <a:pt x="42024" y="9584"/>
                </a:lnTo>
                <a:lnTo>
                  <a:pt x="42139" y="9656"/>
                </a:lnTo>
                <a:cubicBezTo>
                  <a:pt x="42225" y="9598"/>
                  <a:pt x="42225" y="9483"/>
                  <a:pt x="42211" y="9454"/>
                </a:cubicBezTo>
                <a:cubicBezTo>
                  <a:pt x="42211" y="9426"/>
                  <a:pt x="42197" y="9354"/>
                  <a:pt x="42197" y="9340"/>
                </a:cubicBezTo>
                <a:cubicBezTo>
                  <a:pt x="42182" y="9325"/>
                  <a:pt x="42197" y="9296"/>
                  <a:pt x="42197" y="9296"/>
                </a:cubicBezTo>
                <a:cubicBezTo>
                  <a:pt x="42197" y="9296"/>
                  <a:pt x="42268" y="9340"/>
                  <a:pt x="42297" y="9368"/>
                </a:cubicBezTo>
                <a:cubicBezTo>
                  <a:pt x="42326" y="9383"/>
                  <a:pt x="42283" y="9483"/>
                  <a:pt x="42312" y="9498"/>
                </a:cubicBezTo>
                <a:cubicBezTo>
                  <a:pt x="42326" y="9512"/>
                  <a:pt x="42355" y="9516"/>
                  <a:pt x="42382" y="9516"/>
                </a:cubicBezTo>
                <a:cubicBezTo>
                  <a:pt x="42409" y="9516"/>
                  <a:pt x="42434" y="9512"/>
                  <a:pt x="42441" y="9512"/>
                </a:cubicBezTo>
                <a:cubicBezTo>
                  <a:pt x="42455" y="9498"/>
                  <a:pt x="42455" y="9454"/>
                  <a:pt x="42441" y="9411"/>
                </a:cubicBezTo>
                <a:lnTo>
                  <a:pt x="42455" y="9397"/>
                </a:lnTo>
                <a:cubicBezTo>
                  <a:pt x="42498" y="9354"/>
                  <a:pt x="42527" y="9296"/>
                  <a:pt x="42599" y="9296"/>
                </a:cubicBezTo>
                <a:cubicBezTo>
                  <a:pt x="42613" y="9282"/>
                  <a:pt x="42570" y="9268"/>
                  <a:pt x="42556" y="9253"/>
                </a:cubicBezTo>
                <a:cubicBezTo>
                  <a:pt x="42543" y="9253"/>
                  <a:pt x="42608" y="9176"/>
                  <a:pt x="42653" y="9176"/>
                </a:cubicBezTo>
                <a:cubicBezTo>
                  <a:pt x="42659" y="9176"/>
                  <a:pt x="42665" y="9178"/>
                  <a:pt x="42671" y="9181"/>
                </a:cubicBezTo>
                <a:cubicBezTo>
                  <a:pt x="42673" y="9182"/>
                  <a:pt x="42676" y="9183"/>
                  <a:pt x="42678" y="9183"/>
                </a:cubicBezTo>
                <a:cubicBezTo>
                  <a:pt x="42722" y="9183"/>
                  <a:pt x="42785" y="9078"/>
                  <a:pt x="42771" y="9023"/>
                </a:cubicBezTo>
                <a:cubicBezTo>
                  <a:pt x="42771" y="9023"/>
                  <a:pt x="42771" y="9023"/>
                  <a:pt x="42771" y="9009"/>
                </a:cubicBezTo>
                <a:cubicBezTo>
                  <a:pt x="42786" y="9009"/>
                  <a:pt x="42786" y="8995"/>
                  <a:pt x="42814" y="8966"/>
                </a:cubicBezTo>
                <a:lnTo>
                  <a:pt x="42843" y="8980"/>
                </a:lnTo>
                <a:lnTo>
                  <a:pt x="42886" y="8980"/>
                </a:lnTo>
                <a:lnTo>
                  <a:pt x="42901" y="8966"/>
                </a:lnTo>
                <a:cubicBezTo>
                  <a:pt x="42901" y="8952"/>
                  <a:pt x="42886" y="8937"/>
                  <a:pt x="42872" y="8923"/>
                </a:cubicBezTo>
                <a:cubicBezTo>
                  <a:pt x="42901" y="8923"/>
                  <a:pt x="42944" y="8937"/>
                  <a:pt x="42972" y="8966"/>
                </a:cubicBezTo>
                <a:cubicBezTo>
                  <a:pt x="43001" y="8952"/>
                  <a:pt x="42958" y="8851"/>
                  <a:pt x="42987" y="8822"/>
                </a:cubicBezTo>
                <a:cubicBezTo>
                  <a:pt x="43016" y="8794"/>
                  <a:pt x="43102" y="8779"/>
                  <a:pt x="43116" y="8779"/>
                </a:cubicBezTo>
                <a:cubicBezTo>
                  <a:pt x="43120" y="8783"/>
                  <a:pt x="43123" y="8785"/>
                  <a:pt x="43125" y="8785"/>
                </a:cubicBezTo>
                <a:cubicBezTo>
                  <a:pt x="43129" y="8785"/>
                  <a:pt x="43127" y="8772"/>
                  <a:pt x="43116" y="8750"/>
                </a:cubicBezTo>
                <a:lnTo>
                  <a:pt x="43116" y="8736"/>
                </a:lnTo>
                <a:cubicBezTo>
                  <a:pt x="43116" y="8722"/>
                  <a:pt x="43130" y="8707"/>
                  <a:pt x="43130" y="8679"/>
                </a:cubicBezTo>
                <a:lnTo>
                  <a:pt x="43145" y="8607"/>
                </a:lnTo>
                <a:cubicBezTo>
                  <a:pt x="43102" y="8549"/>
                  <a:pt x="43087" y="8492"/>
                  <a:pt x="43102" y="8477"/>
                </a:cubicBezTo>
                <a:cubicBezTo>
                  <a:pt x="43102" y="8477"/>
                  <a:pt x="43130" y="8463"/>
                  <a:pt x="43159" y="8449"/>
                </a:cubicBezTo>
                <a:lnTo>
                  <a:pt x="43159" y="8434"/>
                </a:lnTo>
                <a:cubicBezTo>
                  <a:pt x="43154" y="8410"/>
                  <a:pt x="43146" y="8402"/>
                  <a:pt x="43138" y="8402"/>
                </a:cubicBezTo>
                <a:cubicBezTo>
                  <a:pt x="43121" y="8402"/>
                  <a:pt x="43102" y="8434"/>
                  <a:pt x="43102" y="8434"/>
                </a:cubicBezTo>
                <a:cubicBezTo>
                  <a:pt x="43073" y="8406"/>
                  <a:pt x="43016" y="8406"/>
                  <a:pt x="43044" y="8348"/>
                </a:cubicBezTo>
                <a:lnTo>
                  <a:pt x="43087" y="8291"/>
                </a:lnTo>
                <a:lnTo>
                  <a:pt x="43087" y="8291"/>
                </a:lnTo>
                <a:cubicBezTo>
                  <a:pt x="43073" y="8294"/>
                  <a:pt x="43059" y="8296"/>
                  <a:pt x="43045" y="8296"/>
                </a:cubicBezTo>
                <a:cubicBezTo>
                  <a:pt x="43005" y="8296"/>
                  <a:pt x="42972" y="8280"/>
                  <a:pt x="42972" y="8248"/>
                </a:cubicBezTo>
                <a:lnTo>
                  <a:pt x="42972" y="8219"/>
                </a:lnTo>
                <a:cubicBezTo>
                  <a:pt x="42987" y="8147"/>
                  <a:pt x="42987" y="8075"/>
                  <a:pt x="42886" y="8046"/>
                </a:cubicBezTo>
                <a:lnTo>
                  <a:pt x="42857" y="8032"/>
                </a:lnTo>
                <a:cubicBezTo>
                  <a:pt x="42829" y="7989"/>
                  <a:pt x="42800" y="7903"/>
                  <a:pt x="42814" y="7860"/>
                </a:cubicBezTo>
                <a:lnTo>
                  <a:pt x="42800" y="7817"/>
                </a:lnTo>
                <a:lnTo>
                  <a:pt x="42786" y="7802"/>
                </a:lnTo>
                <a:cubicBezTo>
                  <a:pt x="42771" y="7802"/>
                  <a:pt x="42685" y="7730"/>
                  <a:pt x="42599" y="7644"/>
                </a:cubicBezTo>
                <a:lnTo>
                  <a:pt x="42613" y="7457"/>
                </a:lnTo>
                <a:lnTo>
                  <a:pt x="42613" y="7429"/>
                </a:lnTo>
                <a:cubicBezTo>
                  <a:pt x="42613" y="7414"/>
                  <a:pt x="42541" y="7386"/>
                  <a:pt x="42470" y="7386"/>
                </a:cubicBezTo>
                <a:lnTo>
                  <a:pt x="42369" y="7386"/>
                </a:lnTo>
                <a:cubicBezTo>
                  <a:pt x="42350" y="7393"/>
                  <a:pt x="42337" y="7397"/>
                  <a:pt x="42327" y="7397"/>
                </a:cubicBezTo>
                <a:cubicBezTo>
                  <a:pt x="42301" y="7397"/>
                  <a:pt x="42312" y="7367"/>
                  <a:pt x="42355" y="7314"/>
                </a:cubicBezTo>
                <a:lnTo>
                  <a:pt x="42383" y="7285"/>
                </a:lnTo>
                <a:lnTo>
                  <a:pt x="42383" y="7271"/>
                </a:lnTo>
                <a:cubicBezTo>
                  <a:pt x="42383" y="7260"/>
                  <a:pt x="42376" y="7250"/>
                  <a:pt x="42362" y="7250"/>
                </a:cubicBezTo>
                <a:cubicBezTo>
                  <a:pt x="42356" y="7250"/>
                  <a:pt x="42349" y="7252"/>
                  <a:pt x="42340" y="7256"/>
                </a:cubicBezTo>
                <a:lnTo>
                  <a:pt x="42312" y="7256"/>
                </a:lnTo>
                <a:cubicBezTo>
                  <a:pt x="42283" y="7256"/>
                  <a:pt x="42268" y="7242"/>
                  <a:pt x="42254" y="7213"/>
                </a:cubicBezTo>
                <a:lnTo>
                  <a:pt x="42254" y="7199"/>
                </a:lnTo>
                <a:lnTo>
                  <a:pt x="42268" y="7170"/>
                </a:lnTo>
                <a:cubicBezTo>
                  <a:pt x="42283" y="7141"/>
                  <a:pt x="42326" y="7041"/>
                  <a:pt x="42312" y="7012"/>
                </a:cubicBezTo>
                <a:cubicBezTo>
                  <a:pt x="42297" y="6983"/>
                  <a:pt x="42283" y="6955"/>
                  <a:pt x="42283" y="6955"/>
                </a:cubicBezTo>
                <a:cubicBezTo>
                  <a:pt x="42268" y="6955"/>
                  <a:pt x="42254" y="6926"/>
                  <a:pt x="42240" y="6911"/>
                </a:cubicBezTo>
                <a:cubicBezTo>
                  <a:pt x="42227" y="6911"/>
                  <a:pt x="42178" y="6971"/>
                  <a:pt x="42148" y="6971"/>
                </a:cubicBezTo>
                <a:cubicBezTo>
                  <a:pt x="42145" y="6971"/>
                  <a:pt x="42142" y="6970"/>
                  <a:pt x="42139" y="6969"/>
                </a:cubicBezTo>
                <a:cubicBezTo>
                  <a:pt x="42096" y="6969"/>
                  <a:pt x="42096" y="6840"/>
                  <a:pt x="42125" y="6696"/>
                </a:cubicBezTo>
                <a:lnTo>
                  <a:pt x="41895" y="6696"/>
                </a:lnTo>
                <a:cubicBezTo>
                  <a:pt x="41881" y="6696"/>
                  <a:pt x="41852" y="6610"/>
                  <a:pt x="41866" y="6581"/>
                </a:cubicBezTo>
                <a:lnTo>
                  <a:pt x="41866" y="6552"/>
                </a:lnTo>
                <a:cubicBezTo>
                  <a:pt x="41909" y="6552"/>
                  <a:pt x="41993" y="6577"/>
                  <a:pt x="42038" y="6577"/>
                </a:cubicBezTo>
                <a:cubicBezTo>
                  <a:pt x="42053" y="6577"/>
                  <a:pt x="42064" y="6574"/>
                  <a:pt x="42067" y="6567"/>
                </a:cubicBezTo>
                <a:cubicBezTo>
                  <a:pt x="42096" y="6538"/>
                  <a:pt x="42053" y="6480"/>
                  <a:pt x="42039" y="6466"/>
                </a:cubicBezTo>
                <a:cubicBezTo>
                  <a:pt x="42034" y="6462"/>
                  <a:pt x="42022" y="6460"/>
                  <a:pt x="42004" y="6460"/>
                </a:cubicBezTo>
                <a:cubicBezTo>
                  <a:pt x="41963" y="6460"/>
                  <a:pt x="41897" y="6470"/>
                  <a:pt x="41866" y="6480"/>
                </a:cubicBezTo>
                <a:cubicBezTo>
                  <a:pt x="41837" y="6495"/>
                  <a:pt x="41780" y="6509"/>
                  <a:pt x="41766" y="6524"/>
                </a:cubicBezTo>
                <a:lnTo>
                  <a:pt x="41737" y="6538"/>
                </a:lnTo>
                <a:lnTo>
                  <a:pt x="41737" y="6552"/>
                </a:lnTo>
                <a:cubicBezTo>
                  <a:pt x="41733" y="6556"/>
                  <a:pt x="41726" y="6558"/>
                  <a:pt x="41719" y="6558"/>
                </a:cubicBezTo>
                <a:cubicBezTo>
                  <a:pt x="41701" y="6558"/>
                  <a:pt x="41679" y="6548"/>
                  <a:pt x="41679" y="6538"/>
                </a:cubicBezTo>
                <a:cubicBezTo>
                  <a:pt x="41665" y="6524"/>
                  <a:pt x="41636" y="6480"/>
                  <a:pt x="41608" y="6437"/>
                </a:cubicBezTo>
                <a:lnTo>
                  <a:pt x="41651" y="6394"/>
                </a:lnTo>
                <a:lnTo>
                  <a:pt x="41651" y="6380"/>
                </a:lnTo>
                <a:cubicBezTo>
                  <a:pt x="41622" y="6366"/>
                  <a:pt x="41493" y="6308"/>
                  <a:pt x="41450" y="6294"/>
                </a:cubicBezTo>
                <a:cubicBezTo>
                  <a:pt x="41441" y="6289"/>
                  <a:pt x="41431" y="6288"/>
                  <a:pt x="41421" y="6288"/>
                </a:cubicBezTo>
                <a:cubicBezTo>
                  <a:pt x="41397" y="6288"/>
                  <a:pt x="41369" y="6298"/>
                  <a:pt x="41349" y="6308"/>
                </a:cubicBezTo>
                <a:cubicBezTo>
                  <a:pt x="41335" y="6294"/>
                  <a:pt x="41320" y="6294"/>
                  <a:pt x="41306" y="6279"/>
                </a:cubicBezTo>
                <a:lnTo>
                  <a:pt x="41291" y="6279"/>
                </a:lnTo>
                <a:cubicBezTo>
                  <a:pt x="41277" y="6251"/>
                  <a:pt x="41277" y="6236"/>
                  <a:pt x="41263" y="6222"/>
                </a:cubicBezTo>
                <a:cubicBezTo>
                  <a:pt x="41306" y="6222"/>
                  <a:pt x="41349" y="6222"/>
                  <a:pt x="41363" y="6207"/>
                </a:cubicBezTo>
                <a:cubicBezTo>
                  <a:pt x="41392" y="6179"/>
                  <a:pt x="41450" y="6150"/>
                  <a:pt x="41507" y="6136"/>
                </a:cubicBezTo>
                <a:lnTo>
                  <a:pt x="41521" y="6193"/>
                </a:lnTo>
                <a:cubicBezTo>
                  <a:pt x="41521" y="6213"/>
                  <a:pt x="41536" y="6234"/>
                  <a:pt x="41544" y="6234"/>
                </a:cubicBezTo>
                <a:cubicBezTo>
                  <a:pt x="41548" y="6234"/>
                  <a:pt x="41550" y="6230"/>
                  <a:pt x="41550" y="6222"/>
                </a:cubicBezTo>
                <a:lnTo>
                  <a:pt x="41564" y="6150"/>
                </a:lnTo>
                <a:cubicBezTo>
                  <a:pt x="41622" y="6093"/>
                  <a:pt x="41694" y="5934"/>
                  <a:pt x="41722" y="5877"/>
                </a:cubicBezTo>
                <a:cubicBezTo>
                  <a:pt x="41731" y="5864"/>
                  <a:pt x="41742" y="5857"/>
                  <a:pt x="41752" y="5857"/>
                </a:cubicBezTo>
                <a:cubicBezTo>
                  <a:pt x="41775" y="5857"/>
                  <a:pt x="41799" y="5889"/>
                  <a:pt x="41809" y="5949"/>
                </a:cubicBezTo>
                <a:lnTo>
                  <a:pt x="41751" y="6064"/>
                </a:lnTo>
                <a:lnTo>
                  <a:pt x="41708" y="6121"/>
                </a:lnTo>
                <a:cubicBezTo>
                  <a:pt x="41679" y="6179"/>
                  <a:pt x="41665" y="6251"/>
                  <a:pt x="41679" y="6279"/>
                </a:cubicBezTo>
                <a:lnTo>
                  <a:pt x="41708" y="6251"/>
                </a:lnTo>
                <a:lnTo>
                  <a:pt x="41722" y="6251"/>
                </a:lnTo>
                <a:cubicBezTo>
                  <a:pt x="41726" y="6252"/>
                  <a:pt x="41729" y="6252"/>
                  <a:pt x="41732" y="6252"/>
                </a:cubicBezTo>
                <a:cubicBezTo>
                  <a:pt x="41770" y="6252"/>
                  <a:pt x="41794" y="6177"/>
                  <a:pt x="41794" y="6150"/>
                </a:cubicBezTo>
                <a:cubicBezTo>
                  <a:pt x="41794" y="6126"/>
                  <a:pt x="41807" y="6116"/>
                  <a:pt x="41831" y="6116"/>
                </a:cubicBezTo>
                <a:cubicBezTo>
                  <a:pt x="41850" y="6116"/>
                  <a:pt x="41877" y="6123"/>
                  <a:pt x="41909" y="6136"/>
                </a:cubicBezTo>
                <a:lnTo>
                  <a:pt x="41938" y="6179"/>
                </a:lnTo>
                <a:lnTo>
                  <a:pt x="41981" y="6222"/>
                </a:lnTo>
                <a:cubicBezTo>
                  <a:pt x="42067" y="6251"/>
                  <a:pt x="42096" y="6308"/>
                  <a:pt x="42039" y="6351"/>
                </a:cubicBezTo>
                <a:lnTo>
                  <a:pt x="42039" y="6380"/>
                </a:lnTo>
                <a:lnTo>
                  <a:pt x="42024" y="6423"/>
                </a:lnTo>
                <a:cubicBezTo>
                  <a:pt x="42038" y="6446"/>
                  <a:pt x="42056" y="6454"/>
                  <a:pt x="42074" y="6454"/>
                </a:cubicBezTo>
                <a:cubicBezTo>
                  <a:pt x="42114" y="6454"/>
                  <a:pt x="42158" y="6414"/>
                  <a:pt x="42168" y="6394"/>
                </a:cubicBezTo>
                <a:cubicBezTo>
                  <a:pt x="42179" y="6362"/>
                  <a:pt x="42230" y="6346"/>
                  <a:pt x="42267" y="6346"/>
                </a:cubicBezTo>
                <a:cubicBezTo>
                  <a:pt x="42279" y="6346"/>
                  <a:pt x="42290" y="6348"/>
                  <a:pt x="42297" y="6351"/>
                </a:cubicBezTo>
                <a:cubicBezTo>
                  <a:pt x="42312" y="6351"/>
                  <a:pt x="42125" y="6164"/>
                  <a:pt x="42125" y="6136"/>
                </a:cubicBezTo>
                <a:cubicBezTo>
                  <a:pt x="42139" y="6107"/>
                  <a:pt x="42197" y="6107"/>
                  <a:pt x="42211" y="6093"/>
                </a:cubicBezTo>
                <a:cubicBezTo>
                  <a:pt x="42240" y="6093"/>
                  <a:pt x="42268" y="6035"/>
                  <a:pt x="42297" y="5963"/>
                </a:cubicBezTo>
                <a:lnTo>
                  <a:pt x="42383" y="5949"/>
                </a:lnTo>
                <a:cubicBezTo>
                  <a:pt x="42426" y="5934"/>
                  <a:pt x="42455" y="5906"/>
                  <a:pt x="42498" y="5891"/>
                </a:cubicBezTo>
                <a:cubicBezTo>
                  <a:pt x="42556" y="5863"/>
                  <a:pt x="42484" y="5820"/>
                  <a:pt x="42498" y="5805"/>
                </a:cubicBezTo>
                <a:lnTo>
                  <a:pt x="42541" y="5776"/>
                </a:lnTo>
                <a:cubicBezTo>
                  <a:pt x="42599" y="5748"/>
                  <a:pt x="42685" y="5690"/>
                  <a:pt x="42699" y="5690"/>
                </a:cubicBezTo>
                <a:cubicBezTo>
                  <a:pt x="42699" y="5676"/>
                  <a:pt x="42671" y="5647"/>
                  <a:pt x="42613" y="5633"/>
                </a:cubicBezTo>
                <a:cubicBezTo>
                  <a:pt x="42594" y="5657"/>
                  <a:pt x="42577" y="5665"/>
                  <a:pt x="42560" y="5665"/>
                </a:cubicBezTo>
                <a:cubicBezTo>
                  <a:pt x="42525" y="5665"/>
                  <a:pt x="42494" y="5633"/>
                  <a:pt x="42455" y="5633"/>
                </a:cubicBezTo>
                <a:lnTo>
                  <a:pt x="42398" y="5633"/>
                </a:lnTo>
                <a:cubicBezTo>
                  <a:pt x="42340" y="5633"/>
                  <a:pt x="42254" y="5633"/>
                  <a:pt x="42225" y="5647"/>
                </a:cubicBezTo>
                <a:lnTo>
                  <a:pt x="42211" y="5590"/>
                </a:lnTo>
                <a:lnTo>
                  <a:pt x="42182" y="5518"/>
                </a:lnTo>
                <a:cubicBezTo>
                  <a:pt x="42125" y="5547"/>
                  <a:pt x="42096" y="5618"/>
                  <a:pt x="42096" y="5633"/>
                </a:cubicBezTo>
                <a:cubicBezTo>
                  <a:pt x="42110" y="5647"/>
                  <a:pt x="42082" y="5662"/>
                  <a:pt x="42053" y="5676"/>
                </a:cubicBezTo>
                <a:lnTo>
                  <a:pt x="42039" y="5662"/>
                </a:lnTo>
                <a:cubicBezTo>
                  <a:pt x="42013" y="5642"/>
                  <a:pt x="41993" y="5634"/>
                  <a:pt x="41976" y="5634"/>
                </a:cubicBezTo>
                <a:cubicBezTo>
                  <a:pt x="41955" y="5634"/>
                  <a:pt x="41939" y="5646"/>
                  <a:pt x="41924" y="5662"/>
                </a:cubicBezTo>
                <a:cubicBezTo>
                  <a:pt x="41905" y="5680"/>
                  <a:pt x="41887" y="5704"/>
                  <a:pt x="41865" y="5704"/>
                </a:cubicBezTo>
                <a:cubicBezTo>
                  <a:pt x="41852" y="5704"/>
                  <a:pt x="41839" y="5697"/>
                  <a:pt x="41823" y="5676"/>
                </a:cubicBezTo>
                <a:lnTo>
                  <a:pt x="41809" y="5676"/>
                </a:lnTo>
                <a:cubicBezTo>
                  <a:pt x="41780" y="5690"/>
                  <a:pt x="41708" y="5705"/>
                  <a:pt x="41651" y="5719"/>
                </a:cubicBezTo>
                <a:lnTo>
                  <a:pt x="41521" y="5719"/>
                </a:lnTo>
                <a:cubicBezTo>
                  <a:pt x="41494" y="5692"/>
                  <a:pt x="41461" y="5682"/>
                  <a:pt x="41440" y="5682"/>
                </a:cubicBezTo>
                <a:cubicBezTo>
                  <a:pt x="41428" y="5682"/>
                  <a:pt x="41421" y="5685"/>
                  <a:pt x="41421" y="5690"/>
                </a:cubicBezTo>
                <a:cubicBezTo>
                  <a:pt x="41417" y="5697"/>
                  <a:pt x="41412" y="5700"/>
                  <a:pt x="41406" y="5700"/>
                </a:cubicBezTo>
                <a:cubicBezTo>
                  <a:pt x="41387" y="5700"/>
                  <a:pt x="41360" y="5672"/>
                  <a:pt x="41349" y="5662"/>
                </a:cubicBezTo>
                <a:cubicBezTo>
                  <a:pt x="41344" y="5653"/>
                  <a:pt x="41336" y="5649"/>
                  <a:pt x="41326" y="5649"/>
                </a:cubicBezTo>
                <a:cubicBezTo>
                  <a:pt x="41303" y="5649"/>
                  <a:pt x="41273" y="5666"/>
                  <a:pt x="41263" y="5676"/>
                </a:cubicBezTo>
                <a:cubicBezTo>
                  <a:pt x="41248" y="5676"/>
                  <a:pt x="41291" y="5748"/>
                  <a:pt x="41320" y="5776"/>
                </a:cubicBezTo>
                <a:cubicBezTo>
                  <a:pt x="41335" y="5805"/>
                  <a:pt x="41306" y="5834"/>
                  <a:pt x="41248" y="5848"/>
                </a:cubicBezTo>
                <a:lnTo>
                  <a:pt x="41220" y="5834"/>
                </a:lnTo>
                <a:cubicBezTo>
                  <a:pt x="41177" y="5820"/>
                  <a:pt x="41133" y="5791"/>
                  <a:pt x="41090" y="5776"/>
                </a:cubicBezTo>
                <a:cubicBezTo>
                  <a:pt x="41062" y="5762"/>
                  <a:pt x="41018" y="5762"/>
                  <a:pt x="40990" y="5748"/>
                </a:cubicBezTo>
                <a:cubicBezTo>
                  <a:pt x="40990" y="5733"/>
                  <a:pt x="41004" y="5719"/>
                  <a:pt x="40990" y="5705"/>
                </a:cubicBezTo>
                <a:cubicBezTo>
                  <a:pt x="40961" y="5705"/>
                  <a:pt x="40918" y="5705"/>
                  <a:pt x="40904" y="5719"/>
                </a:cubicBezTo>
                <a:cubicBezTo>
                  <a:pt x="40889" y="5719"/>
                  <a:pt x="40889" y="5705"/>
                  <a:pt x="40889" y="5676"/>
                </a:cubicBezTo>
                <a:cubicBezTo>
                  <a:pt x="40889" y="5676"/>
                  <a:pt x="40889" y="5676"/>
                  <a:pt x="40904" y="5647"/>
                </a:cubicBezTo>
                <a:cubicBezTo>
                  <a:pt x="40904" y="5662"/>
                  <a:pt x="40918" y="5662"/>
                  <a:pt x="40932" y="5662"/>
                </a:cubicBezTo>
                <a:cubicBezTo>
                  <a:pt x="40947" y="5662"/>
                  <a:pt x="40932" y="5633"/>
                  <a:pt x="40918" y="5604"/>
                </a:cubicBezTo>
                <a:cubicBezTo>
                  <a:pt x="40918" y="5604"/>
                  <a:pt x="40918" y="5575"/>
                  <a:pt x="40904" y="5547"/>
                </a:cubicBezTo>
                <a:cubicBezTo>
                  <a:pt x="40932" y="5547"/>
                  <a:pt x="40947" y="5561"/>
                  <a:pt x="40961" y="5561"/>
                </a:cubicBezTo>
                <a:cubicBezTo>
                  <a:pt x="40986" y="5578"/>
                  <a:pt x="41012" y="5585"/>
                  <a:pt x="41031" y="5585"/>
                </a:cubicBezTo>
                <a:cubicBezTo>
                  <a:pt x="41045" y="5585"/>
                  <a:pt x="41056" y="5581"/>
                  <a:pt x="41062" y="5575"/>
                </a:cubicBezTo>
                <a:lnTo>
                  <a:pt x="41047" y="5561"/>
                </a:lnTo>
                <a:lnTo>
                  <a:pt x="41047" y="5503"/>
                </a:lnTo>
                <a:cubicBezTo>
                  <a:pt x="41018" y="5446"/>
                  <a:pt x="41018" y="5360"/>
                  <a:pt x="41033" y="5317"/>
                </a:cubicBezTo>
                <a:cubicBezTo>
                  <a:pt x="41047" y="5310"/>
                  <a:pt x="41062" y="5306"/>
                  <a:pt x="41076" y="5306"/>
                </a:cubicBezTo>
                <a:cubicBezTo>
                  <a:pt x="41090" y="5306"/>
                  <a:pt x="41105" y="5310"/>
                  <a:pt x="41119" y="5317"/>
                </a:cubicBezTo>
                <a:cubicBezTo>
                  <a:pt x="41205" y="5360"/>
                  <a:pt x="41320" y="5360"/>
                  <a:pt x="41335" y="5475"/>
                </a:cubicBezTo>
                <a:lnTo>
                  <a:pt x="41335" y="5503"/>
                </a:lnTo>
                <a:cubicBezTo>
                  <a:pt x="41335" y="5524"/>
                  <a:pt x="41356" y="5544"/>
                  <a:pt x="41379" y="5544"/>
                </a:cubicBezTo>
                <a:cubicBezTo>
                  <a:pt x="41388" y="5544"/>
                  <a:pt x="41398" y="5541"/>
                  <a:pt x="41406" y="5532"/>
                </a:cubicBezTo>
                <a:lnTo>
                  <a:pt x="41450" y="5532"/>
                </a:lnTo>
                <a:cubicBezTo>
                  <a:pt x="41454" y="5530"/>
                  <a:pt x="41457" y="5529"/>
                  <a:pt x="41461" y="5529"/>
                </a:cubicBezTo>
                <a:cubicBezTo>
                  <a:pt x="41482" y="5529"/>
                  <a:pt x="41493" y="5561"/>
                  <a:pt x="41493" y="5561"/>
                </a:cubicBezTo>
                <a:cubicBezTo>
                  <a:pt x="41493" y="5575"/>
                  <a:pt x="41550" y="5590"/>
                  <a:pt x="41579" y="5590"/>
                </a:cubicBezTo>
                <a:cubicBezTo>
                  <a:pt x="41622" y="5590"/>
                  <a:pt x="41507" y="5460"/>
                  <a:pt x="41464" y="5432"/>
                </a:cubicBezTo>
                <a:cubicBezTo>
                  <a:pt x="41421" y="5389"/>
                  <a:pt x="41392" y="5360"/>
                  <a:pt x="41392" y="5345"/>
                </a:cubicBezTo>
                <a:cubicBezTo>
                  <a:pt x="41406" y="5345"/>
                  <a:pt x="41450" y="5360"/>
                  <a:pt x="41464" y="5374"/>
                </a:cubicBezTo>
                <a:cubicBezTo>
                  <a:pt x="41478" y="5374"/>
                  <a:pt x="41564" y="5331"/>
                  <a:pt x="41593" y="5302"/>
                </a:cubicBezTo>
                <a:cubicBezTo>
                  <a:pt x="41622" y="5274"/>
                  <a:pt x="41622" y="5216"/>
                  <a:pt x="41622" y="5202"/>
                </a:cubicBezTo>
                <a:cubicBezTo>
                  <a:pt x="41622" y="5173"/>
                  <a:pt x="41651" y="5159"/>
                  <a:pt x="41679" y="5144"/>
                </a:cubicBezTo>
                <a:lnTo>
                  <a:pt x="41722" y="5159"/>
                </a:lnTo>
                <a:cubicBezTo>
                  <a:pt x="41737" y="5159"/>
                  <a:pt x="41751" y="5187"/>
                  <a:pt x="41766" y="5187"/>
                </a:cubicBezTo>
                <a:cubicBezTo>
                  <a:pt x="41841" y="5216"/>
                  <a:pt x="41917" y="5269"/>
                  <a:pt x="41997" y="5269"/>
                </a:cubicBezTo>
                <a:cubicBezTo>
                  <a:pt x="42039" y="5269"/>
                  <a:pt x="42081" y="5255"/>
                  <a:pt x="42125" y="5216"/>
                </a:cubicBezTo>
                <a:cubicBezTo>
                  <a:pt x="42125" y="5211"/>
                  <a:pt x="42128" y="5210"/>
                  <a:pt x="42133" y="5210"/>
                </a:cubicBezTo>
                <a:cubicBezTo>
                  <a:pt x="42142" y="5210"/>
                  <a:pt x="42158" y="5216"/>
                  <a:pt x="42168" y="5216"/>
                </a:cubicBezTo>
                <a:cubicBezTo>
                  <a:pt x="42197" y="5216"/>
                  <a:pt x="42225" y="5223"/>
                  <a:pt x="42250" y="5223"/>
                </a:cubicBezTo>
                <a:cubicBezTo>
                  <a:pt x="42262" y="5223"/>
                  <a:pt x="42273" y="5221"/>
                  <a:pt x="42283" y="5216"/>
                </a:cubicBezTo>
                <a:cubicBezTo>
                  <a:pt x="42308" y="5208"/>
                  <a:pt x="42318" y="5200"/>
                  <a:pt x="42328" y="5200"/>
                </a:cubicBezTo>
                <a:cubicBezTo>
                  <a:pt x="42335" y="5200"/>
                  <a:pt x="42342" y="5204"/>
                  <a:pt x="42355" y="5216"/>
                </a:cubicBezTo>
                <a:lnTo>
                  <a:pt x="42383" y="5245"/>
                </a:lnTo>
                <a:cubicBezTo>
                  <a:pt x="42390" y="5251"/>
                  <a:pt x="42400" y="5254"/>
                  <a:pt x="42414" y="5254"/>
                </a:cubicBezTo>
                <a:cubicBezTo>
                  <a:pt x="42466" y="5254"/>
                  <a:pt x="42563" y="5215"/>
                  <a:pt x="42642" y="5159"/>
                </a:cubicBezTo>
                <a:lnTo>
                  <a:pt x="42743" y="5202"/>
                </a:lnTo>
                <a:lnTo>
                  <a:pt x="42843" y="5259"/>
                </a:lnTo>
                <a:cubicBezTo>
                  <a:pt x="42872" y="5202"/>
                  <a:pt x="42843" y="5173"/>
                  <a:pt x="42771" y="5173"/>
                </a:cubicBezTo>
                <a:lnTo>
                  <a:pt x="42728" y="5101"/>
                </a:lnTo>
                <a:cubicBezTo>
                  <a:pt x="42715" y="5075"/>
                  <a:pt x="42700" y="5066"/>
                  <a:pt x="42683" y="5066"/>
                </a:cubicBezTo>
                <a:cubicBezTo>
                  <a:pt x="42643" y="5066"/>
                  <a:pt x="42596" y="5116"/>
                  <a:pt x="42556" y="5116"/>
                </a:cubicBezTo>
                <a:cubicBezTo>
                  <a:pt x="42541" y="5101"/>
                  <a:pt x="42527" y="5087"/>
                  <a:pt x="42513" y="5072"/>
                </a:cubicBezTo>
                <a:lnTo>
                  <a:pt x="42470" y="5044"/>
                </a:lnTo>
                <a:cubicBezTo>
                  <a:pt x="42426" y="5015"/>
                  <a:pt x="42412" y="4972"/>
                  <a:pt x="42455" y="4943"/>
                </a:cubicBezTo>
                <a:lnTo>
                  <a:pt x="42498" y="4914"/>
                </a:lnTo>
                <a:cubicBezTo>
                  <a:pt x="42541" y="4886"/>
                  <a:pt x="42484" y="4828"/>
                  <a:pt x="42527" y="4799"/>
                </a:cubicBezTo>
                <a:cubicBezTo>
                  <a:pt x="42556" y="4771"/>
                  <a:pt x="42556" y="4699"/>
                  <a:pt x="42455" y="4699"/>
                </a:cubicBezTo>
                <a:cubicBezTo>
                  <a:pt x="42452" y="4702"/>
                  <a:pt x="42449" y="4703"/>
                  <a:pt x="42445" y="4703"/>
                </a:cubicBezTo>
                <a:cubicBezTo>
                  <a:pt x="42429" y="4703"/>
                  <a:pt x="42406" y="4685"/>
                  <a:pt x="42383" y="4685"/>
                </a:cubicBezTo>
                <a:lnTo>
                  <a:pt x="42355" y="4670"/>
                </a:lnTo>
                <a:cubicBezTo>
                  <a:pt x="42326" y="4685"/>
                  <a:pt x="42312" y="4771"/>
                  <a:pt x="42268" y="4771"/>
                </a:cubicBezTo>
                <a:cubicBezTo>
                  <a:pt x="42240" y="4785"/>
                  <a:pt x="42254" y="4814"/>
                  <a:pt x="42326" y="4843"/>
                </a:cubicBezTo>
                <a:lnTo>
                  <a:pt x="42369" y="4871"/>
                </a:lnTo>
                <a:cubicBezTo>
                  <a:pt x="42383" y="4886"/>
                  <a:pt x="42383" y="4929"/>
                  <a:pt x="42369" y="4943"/>
                </a:cubicBezTo>
                <a:cubicBezTo>
                  <a:pt x="42358" y="4954"/>
                  <a:pt x="42356" y="4988"/>
                  <a:pt x="42332" y="4988"/>
                </a:cubicBezTo>
                <a:cubicBezTo>
                  <a:pt x="42324" y="4988"/>
                  <a:pt x="42312" y="4983"/>
                  <a:pt x="42297" y="4972"/>
                </a:cubicBezTo>
                <a:lnTo>
                  <a:pt x="42283" y="4958"/>
                </a:lnTo>
                <a:cubicBezTo>
                  <a:pt x="42254" y="4958"/>
                  <a:pt x="42168" y="4986"/>
                  <a:pt x="42110" y="5029"/>
                </a:cubicBezTo>
                <a:lnTo>
                  <a:pt x="42010" y="5029"/>
                </a:lnTo>
                <a:cubicBezTo>
                  <a:pt x="41995" y="5029"/>
                  <a:pt x="41952" y="5044"/>
                  <a:pt x="41938" y="5044"/>
                </a:cubicBezTo>
                <a:lnTo>
                  <a:pt x="41866" y="5087"/>
                </a:lnTo>
                <a:cubicBezTo>
                  <a:pt x="41809" y="5072"/>
                  <a:pt x="41737" y="4986"/>
                  <a:pt x="41722" y="4914"/>
                </a:cubicBezTo>
                <a:lnTo>
                  <a:pt x="41694" y="4843"/>
                </a:lnTo>
                <a:cubicBezTo>
                  <a:pt x="41679" y="4828"/>
                  <a:pt x="41651" y="4799"/>
                  <a:pt x="41636" y="4785"/>
                </a:cubicBezTo>
                <a:lnTo>
                  <a:pt x="41622" y="4785"/>
                </a:lnTo>
                <a:cubicBezTo>
                  <a:pt x="41608" y="4785"/>
                  <a:pt x="41579" y="4799"/>
                  <a:pt x="41579" y="4814"/>
                </a:cubicBezTo>
                <a:lnTo>
                  <a:pt x="41593" y="4828"/>
                </a:lnTo>
                <a:cubicBezTo>
                  <a:pt x="41622" y="4857"/>
                  <a:pt x="41622" y="4886"/>
                  <a:pt x="41579" y="4900"/>
                </a:cubicBezTo>
                <a:cubicBezTo>
                  <a:pt x="41576" y="4903"/>
                  <a:pt x="41573" y="4904"/>
                  <a:pt x="41569" y="4904"/>
                </a:cubicBezTo>
                <a:cubicBezTo>
                  <a:pt x="41554" y="4904"/>
                  <a:pt x="41533" y="4883"/>
                  <a:pt x="41521" y="4871"/>
                </a:cubicBezTo>
                <a:cubicBezTo>
                  <a:pt x="41493" y="4857"/>
                  <a:pt x="41493" y="4828"/>
                  <a:pt x="41464" y="4814"/>
                </a:cubicBezTo>
                <a:cubicBezTo>
                  <a:pt x="41363" y="4742"/>
                  <a:pt x="41349" y="4670"/>
                  <a:pt x="41421" y="4570"/>
                </a:cubicBezTo>
                <a:cubicBezTo>
                  <a:pt x="41417" y="4566"/>
                  <a:pt x="41412" y="4564"/>
                  <a:pt x="41406" y="4564"/>
                </a:cubicBezTo>
                <a:cubicBezTo>
                  <a:pt x="41391" y="4564"/>
                  <a:pt x="41370" y="4577"/>
                  <a:pt x="41349" y="4598"/>
                </a:cubicBezTo>
                <a:lnTo>
                  <a:pt x="41335" y="4627"/>
                </a:lnTo>
                <a:cubicBezTo>
                  <a:pt x="41320" y="4641"/>
                  <a:pt x="41291" y="4670"/>
                  <a:pt x="41277" y="4670"/>
                </a:cubicBezTo>
                <a:lnTo>
                  <a:pt x="41205" y="4641"/>
                </a:lnTo>
                <a:cubicBezTo>
                  <a:pt x="41133" y="4627"/>
                  <a:pt x="41062" y="4570"/>
                  <a:pt x="41033" y="4541"/>
                </a:cubicBezTo>
                <a:cubicBezTo>
                  <a:pt x="41033" y="4541"/>
                  <a:pt x="41039" y="4534"/>
                  <a:pt x="41043" y="4534"/>
                </a:cubicBezTo>
                <a:cubicBezTo>
                  <a:pt x="41046" y="4534"/>
                  <a:pt x="41047" y="4536"/>
                  <a:pt x="41047" y="4541"/>
                </a:cubicBezTo>
                <a:cubicBezTo>
                  <a:pt x="41090" y="4541"/>
                  <a:pt x="41119" y="4555"/>
                  <a:pt x="41133" y="4555"/>
                </a:cubicBezTo>
                <a:lnTo>
                  <a:pt x="41148" y="4555"/>
                </a:lnTo>
                <a:cubicBezTo>
                  <a:pt x="41154" y="4499"/>
                  <a:pt x="41169" y="4481"/>
                  <a:pt x="41188" y="4481"/>
                </a:cubicBezTo>
                <a:cubicBezTo>
                  <a:pt x="41212" y="4481"/>
                  <a:pt x="41245" y="4510"/>
                  <a:pt x="41277" y="4527"/>
                </a:cubicBezTo>
                <a:lnTo>
                  <a:pt x="41291" y="4527"/>
                </a:lnTo>
                <a:cubicBezTo>
                  <a:pt x="41306" y="4512"/>
                  <a:pt x="41306" y="4483"/>
                  <a:pt x="41306" y="4483"/>
                </a:cubicBezTo>
                <a:cubicBezTo>
                  <a:pt x="41294" y="4472"/>
                  <a:pt x="41357" y="4432"/>
                  <a:pt x="41405" y="4432"/>
                </a:cubicBezTo>
                <a:cubicBezTo>
                  <a:pt x="41416" y="4432"/>
                  <a:pt x="41427" y="4435"/>
                  <a:pt x="41435" y="4440"/>
                </a:cubicBezTo>
                <a:cubicBezTo>
                  <a:pt x="41442" y="4445"/>
                  <a:pt x="41449" y="4447"/>
                  <a:pt x="41456" y="4447"/>
                </a:cubicBezTo>
                <a:cubicBezTo>
                  <a:pt x="41491" y="4447"/>
                  <a:pt x="41521" y="4393"/>
                  <a:pt x="41521" y="4368"/>
                </a:cubicBezTo>
                <a:cubicBezTo>
                  <a:pt x="41521" y="4343"/>
                  <a:pt x="41542" y="4337"/>
                  <a:pt x="41562" y="4337"/>
                </a:cubicBezTo>
                <a:cubicBezTo>
                  <a:pt x="41575" y="4337"/>
                  <a:pt x="41587" y="4340"/>
                  <a:pt x="41593" y="4340"/>
                </a:cubicBezTo>
                <a:cubicBezTo>
                  <a:pt x="41593" y="4354"/>
                  <a:pt x="41665" y="4397"/>
                  <a:pt x="41679" y="4397"/>
                </a:cubicBezTo>
                <a:cubicBezTo>
                  <a:pt x="41679" y="4383"/>
                  <a:pt x="41722" y="4340"/>
                  <a:pt x="41737" y="4340"/>
                </a:cubicBezTo>
                <a:cubicBezTo>
                  <a:pt x="41751" y="4325"/>
                  <a:pt x="41837" y="4311"/>
                  <a:pt x="41866" y="4311"/>
                </a:cubicBezTo>
                <a:cubicBezTo>
                  <a:pt x="41895" y="4311"/>
                  <a:pt x="41938" y="4254"/>
                  <a:pt x="41967" y="4254"/>
                </a:cubicBezTo>
                <a:cubicBezTo>
                  <a:pt x="41981" y="4239"/>
                  <a:pt x="42024" y="4225"/>
                  <a:pt x="42053" y="4210"/>
                </a:cubicBezTo>
                <a:lnTo>
                  <a:pt x="42053" y="4182"/>
                </a:lnTo>
                <a:cubicBezTo>
                  <a:pt x="42082" y="4095"/>
                  <a:pt x="42096" y="3995"/>
                  <a:pt x="42110" y="3909"/>
                </a:cubicBezTo>
                <a:lnTo>
                  <a:pt x="42110" y="3880"/>
                </a:lnTo>
                <a:cubicBezTo>
                  <a:pt x="42096" y="3837"/>
                  <a:pt x="42125" y="3794"/>
                  <a:pt x="42182" y="3765"/>
                </a:cubicBezTo>
                <a:lnTo>
                  <a:pt x="42197" y="3837"/>
                </a:lnTo>
                <a:cubicBezTo>
                  <a:pt x="42211" y="3866"/>
                  <a:pt x="42268" y="3923"/>
                  <a:pt x="42283" y="3923"/>
                </a:cubicBezTo>
                <a:lnTo>
                  <a:pt x="42412" y="3894"/>
                </a:lnTo>
                <a:cubicBezTo>
                  <a:pt x="42434" y="3907"/>
                  <a:pt x="42461" y="3912"/>
                  <a:pt x="42491" y="3912"/>
                </a:cubicBezTo>
                <a:cubicBezTo>
                  <a:pt x="42599" y="3912"/>
                  <a:pt x="42744" y="3845"/>
                  <a:pt x="42800" y="3823"/>
                </a:cubicBezTo>
                <a:cubicBezTo>
                  <a:pt x="42886" y="3794"/>
                  <a:pt x="42886" y="3765"/>
                  <a:pt x="42814" y="3765"/>
                </a:cubicBezTo>
                <a:lnTo>
                  <a:pt x="42800" y="3736"/>
                </a:lnTo>
                <a:cubicBezTo>
                  <a:pt x="42786" y="3708"/>
                  <a:pt x="42771" y="3679"/>
                  <a:pt x="42728" y="3664"/>
                </a:cubicBezTo>
                <a:cubicBezTo>
                  <a:pt x="42685" y="3664"/>
                  <a:pt x="42699" y="3578"/>
                  <a:pt x="42743" y="3564"/>
                </a:cubicBezTo>
                <a:cubicBezTo>
                  <a:pt x="42757" y="3550"/>
                  <a:pt x="42786" y="3550"/>
                  <a:pt x="42800" y="3535"/>
                </a:cubicBezTo>
                <a:cubicBezTo>
                  <a:pt x="42814" y="3506"/>
                  <a:pt x="42843" y="3478"/>
                  <a:pt x="42829" y="3449"/>
                </a:cubicBezTo>
                <a:lnTo>
                  <a:pt x="42829" y="3435"/>
                </a:lnTo>
                <a:cubicBezTo>
                  <a:pt x="42786" y="3420"/>
                  <a:pt x="42786" y="3406"/>
                  <a:pt x="42814" y="3391"/>
                </a:cubicBezTo>
                <a:lnTo>
                  <a:pt x="42829" y="3377"/>
                </a:lnTo>
                <a:cubicBezTo>
                  <a:pt x="42839" y="3364"/>
                  <a:pt x="42848" y="3359"/>
                  <a:pt x="42857" y="3359"/>
                </a:cubicBezTo>
                <a:cubicBezTo>
                  <a:pt x="42878" y="3359"/>
                  <a:pt x="42896" y="3388"/>
                  <a:pt x="42913" y="3388"/>
                </a:cubicBezTo>
                <a:cubicBezTo>
                  <a:pt x="42919" y="3388"/>
                  <a:pt x="42924" y="3385"/>
                  <a:pt x="42929" y="3377"/>
                </a:cubicBezTo>
                <a:cubicBezTo>
                  <a:pt x="42958" y="3334"/>
                  <a:pt x="42987" y="3305"/>
                  <a:pt x="43016" y="3262"/>
                </a:cubicBezTo>
                <a:cubicBezTo>
                  <a:pt x="43016" y="3248"/>
                  <a:pt x="43016" y="3233"/>
                  <a:pt x="43030" y="3219"/>
                </a:cubicBezTo>
                <a:lnTo>
                  <a:pt x="43059" y="3162"/>
                </a:lnTo>
                <a:cubicBezTo>
                  <a:pt x="43011" y="3102"/>
                  <a:pt x="42963" y="3072"/>
                  <a:pt x="42923" y="3072"/>
                </a:cubicBezTo>
                <a:cubicBezTo>
                  <a:pt x="42915" y="3072"/>
                  <a:pt x="42908" y="3073"/>
                  <a:pt x="42901" y="3075"/>
                </a:cubicBezTo>
                <a:lnTo>
                  <a:pt x="42872" y="3104"/>
                </a:lnTo>
                <a:lnTo>
                  <a:pt x="42843" y="3133"/>
                </a:lnTo>
                <a:cubicBezTo>
                  <a:pt x="42786" y="3133"/>
                  <a:pt x="42786" y="2975"/>
                  <a:pt x="42857" y="2946"/>
                </a:cubicBezTo>
                <a:cubicBezTo>
                  <a:pt x="42929" y="2917"/>
                  <a:pt x="42972" y="2802"/>
                  <a:pt x="42972" y="2774"/>
                </a:cubicBezTo>
                <a:cubicBezTo>
                  <a:pt x="42972" y="2745"/>
                  <a:pt x="42929" y="2659"/>
                  <a:pt x="42901" y="2587"/>
                </a:cubicBezTo>
                <a:lnTo>
                  <a:pt x="42901" y="2515"/>
                </a:lnTo>
                <a:lnTo>
                  <a:pt x="42915" y="2486"/>
                </a:lnTo>
                <a:cubicBezTo>
                  <a:pt x="42924" y="2469"/>
                  <a:pt x="42911" y="2456"/>
                  <a:pt x="42889" y="2456"/>
                </a:cubicBezTo>
                <a:cubicBezTo>
                  <a:pt x="42876" y="2456"/>
                  <a:pt x="42860" y="2461"/>
                  <a:pt x="42843" y="2472"/>
                </a:cubicBezTo>
                <a:lnTo>
                  <a:pt x="42814" y="2472"/>
                </a:lnTo>
                <a:lnTo>
                  <a:pt x="42786" y="2443"/>
                </a:lnTo>
                <a:cubicBezTo>
                  <a:pt x="42800" y="2415"/>
                  <a:pt x="42829" y="2357"/>
                  <a:pt x="42843" y="2328"/>
                </a:cubicBezTo>
                <a:lnTo>
                  <a:pt x="42814" y="2300"/>
                </a:lnTo>
                <a:lnTo>
                  <a:pt x="42771" y="2242"/>
                </a:lnTo>
                <a:cubicBezTo>
                  <a:pt x="42743" y="2271"/>
                  <a:pt x="42699" y="2300"/>
                  <a:pt x="42685" y="2300"/>
                </a:cubicBezTo>
                <a:cubicBezTo>
                  <a:pt x="42685" y="2300"/>
                  <a:pt x="42714" y="2127"/>
                  <a:pt x="42728" y="2070"/>
                </a:cubicBezTo>
                <a:cubicBezTo>
                  <a:pt x="42743" y="1998"/>
                  <a:pt x="42743" y="1840"/>
                  <a:pt x="42714" y="1825"/>
                </a:cubicBezTo>
                <a:cubicBezTo>
                  <a:pt x="42683" y="1815"/>
                  <a:pt x="42646" y="1805"/>
                  <a:pt x="42611" y="1805"/>
                </a:cubicBezTo>
                <a:cubicBezTo>
                  <a:pt x="42597" y="1805"/>
                  <a:pt x="42583" y="1807"/>
                  <a:pt x="42570" y="1811"/>
                </a:cubicBezTo>
                <a:lnTo>
                  <a:pt x="42527" y="1825"/>
                </a:lnTo>
                <a:lnTo>
                  <a:pt x="42498" y="1825"/>
                </a:lnTo>
                <a:cubicBezTo>
                  <a:pt x="42455" y="1825"/>
                  <a:pt x="42498" y="1682"/>
                  <a:pt x="42541" y="1653"/>
                </a:cubicBezTo>
                <a:cubicBezTo>
                  <a:pt x="42585" y="1610"/>
                  <a:pt x="42642" y="1567"/>
                  <a:pt x="42671" y="1538"/>
                </a:cubicBezTo>
                <a:lnTo>
                  <a:pt x="42642" y="1509"/>
                </a:lnTo>
                <a:cubicBezTo>
                  <a:pt x="42613" y="1481"/>
                  <a:pt x="42613" y="1466"/>
                  <a:pt x="42642" y="1452"/>
                </a:cubicBezTo>
                <a:cubicBezTo>
                  <a:pt x="42671" y="1438"/>
                  <a:pt x="42714" y="1423"/>
                  <a:pt x="42743" y="1423"/>
                </a:cubicBezTo>
                <a:cubicBezTo>
                  <a:pt x="42814" y="1409"/>
                  <a:pt x="42757" y="1394"/>
                  <a:pt x="42757" y="1366"/>
                </a:cubicBezTo>
                <a:cubicBezTo>
                  <a:pt x="42771" y="1323"/>
                  <a:pt x="42814" y="1294"/>
                  <a:pt x="42714" y="1294"/>
                </a:cubicBezTo>
                <a:cubicBezTo>
                  <a:pt x="42671" y="1294"/>
                  <a:pt x="42613" y="1308"/>
                  <a:pt x="42556" y="1337"/>
                </a:cubicBezTo>
                <a:cubicBezTo>
                  <a:pt x="42527" y="1337"/>
                  <a:pt x="42498" y="1337"/>
                  <a:pt x="42484" y="1323"/>
                </a:cubicBezTo>
                <a:lnTo>
                  <a:pt x="42470" y="1308"/>
                </a:lnTo>
                <a:cubicBezTo>
                  <a:pt x="42470" y="1280"/>
                  <a:pt x="42426" y="1280"/>
                  <a:pt x="42412" y="1280"/>
                </a:cubicBezTo>
                <a:cubicBezTo>
                  <a:pt x="42398" y="1280"/>
                  <a:pt x="42312" y="1251"/>
                  <a:pt x="42283" y="1251"/>
                </a:cubicBezTo>
                <a:cubicBezTo>
                  <a:pt x="42254" y="1236"/>
                  <a:pt x="42168" y="1193"/>
                  <a:pt x="42153" y="1179"/>
                </a:cubicBezTo>
                <a:cubicBezTo>
                  <a:pt x="42139" y="1165"/>
                  <a:pt x="42082" y="1136"/>
                  <a:pt x="42024" y="1107"/>
                </a:cubicBezTo>
                <a:lnTo>
                  <a:pt x="41981" y="1136"/>
                </a:lnTo>
                <a:cubicBezTo>
                  <a:pt x="41967" y="1136"/>
                  <a:pt x="41924" y="1121"/>
                  <a:pt x="41924" y="1107"/>
                </a:cubicBezTo>
                <a:lnTo>
                  <a:pt x="41909" y="1007"/>
                </a:lnTo>
                <a:cubicBezTo>
                  <a:pt x="41809" y="1007"/>
                  <a:pt x="41608" y="1021"/>
                  <a:pt x="41550" y="1021"/>
                </a:cubicBezTo>
                <a:lnTo>
                  <a:pt x="41421" y="1021"/>
                </a:lnTo>
                <a:cubicBezTo>
                  <a:pt x="41406" y="1007"/>
                  <a:pt x="41277" y="992"/>
                  <a:pt x="41133" y="978"/>
                </a:cubicBezTo>
                <a:lnTo>
                  <a:pt x="41047" y="863"/>
                </a:lnTo>
                <a:cubicBezTo>
                  <a:pt x="41033" y="863"/>
                  <a:pt x="40846" y="848"/>
                  <a:pt x="40832" y="805"/>
                </a:cubicBezTo>
                <a:cubicBezTo>
                  <a:pt x="40826" y="787"/>
                  <a:pt x="40804" y="782"/>
                  <a:pt x="40777" y="782"/>
                </a:cubicBezTo>
                <a:cubicBezTo>
                  <a:pt x="40742" y="782"/>
                  <a:pt x="40698" y="791"/>
                  <a:pt x="40674" y="791"/>
                </a:cubicBezTo>
                <a:cubicBezTo>
                  <a:pt x="40645" y="791"/>
                  <a:pt x="40487" y="734"/>
                  <a:pt x="40444" y="734"/>
                </a:cubicBezTo>
                <a:cubicBezTo>
                  <a:pt x="40401" y="734"/>
                  <a:pt x="40243" y="734"/>
                  <a:pt x="40200" y="719"/>
                </a:cubicBezTo>
                <a:cubicBezTo>
                  <a:pt x="40178" y="712"/>
                  <a:pt x="40156" y="708"/>
                  <a:pt x="40138" y="708"/>
                </a:cubicBezTo>
                <a:cubicBezTo>
                  <a:pt x="40121" y="708"/>
                  <a:pt x="40106" y="712"/>
                  <a:pt x="40099" y="719"/>
                </a:cubicBezTo>
                <a:lnTo>
                  <a:pt x="40085" y="719"/>
                </a:lnTo>
                <a:lnTo>
                  <a:pt x="40013" y="734"/>
                </a:lnTo>
                <a:cubicBezTo>
                  <a:pt x="40027" y="705"/>
                  <a:pt x="39998" y="676"/>
                  <a:pt x="39970" y="676"/>
                </a:cubicBezTo>
                <a:lnTo>
                  <a:pt x="39927" y="690"/>
                </a:lnTo>
                <a:cubicBezTo>
                  <a:pt x="39927" y="690"/>
                  <a:pt x="39912" y="662"/>
                  <a:pt x="39912" y="647"/>
                </a:cubicBezTo>
                <a:lnTo>
                  <a:pt x="39912" y="633"/>
                </a:lnTo>
                <a:cubicBezTo>
                  <a:pt x="39912" y="615"/>
                  <a:pt x="39905" y="608"/>
                  <a:pt x="39894" y="608"/>
                </a:cubicBezTo>
                <a:cubicBezTo>
                  <a:pt x="39872" y="608"/>
                  <a:pt x="39836" y="638"/>
                  <a:pt x="39826" y="647"/>
                </a:cubicBezTo>
                <a:cubicBezTo>
                  <a:pt x="39820" y="659"/>
                  <a:pt x="39804" y="664"/>
                  <a:pt x="39786" y="664"/>
                </a:cubicBezTo>
                <a:cubicBezTo>
                  <a:pt x="39761" y="664"/>
                  <a:pt x="39734" y="656"/>
                  <a:pt x="39725" y="647"/>
                </a:cubicBezTo>
                <a:cubicBezTo>
                  <a:pt x="39697" y="647"/>
                  <a:pt x="39725" y="619"/>
                  <a:pt x="39769" y="590"/>
                </a:cubicBezTo>
                <a:lnTo>
                  <a:pt x="39769" y="576"/>
                </a:lnTo>
                <a:cubicBezTo>
                  <a:pt x="39769" y="536"/>
                  <a:pt x="39751" y="527"/>
                  <a:pt x="39728" y="527"/>
                </a:cubicBezTo>
                <a:cubicBezTo>
                  <a:pt x="39709" y="527"/>
                  <a:pt x="39687" y="532"/>
                  <a:pt x="39668" y="532"/>
                </a:cubicBezTo>
                <a:cubicBezTo>
                  <a:pt x="39654" y="532"/>
                  <a:pt x="39654" y="561"/>
                  <a:pt x="39639" y="576"/>
                </a:cubicBezTo>
                <a:lnTo>
                  <a:pt x="39625" y="590"/>
                </a:lnTo>
                <a:cubicBezTo>
                  <a:pt x="39614" y="590"/>
                  <a:pt x="39571" y="566"/>
                  <a:pt x="39538" y="566"/>
                </a:cubicBezTo>
                <a:cubicBezTo>
                  <a:pt x="39527" y="566"/>
                  <a:pt x="39517" y="568"/>
                  <a:pt x="39510" y="576"/>
                </a:cubicBezTo>
                <a:cubicBezTo>
                  <a:pt x="39507" y="578"/>
                  <a:pt x="39503" y="579"/>
                  <a:pt x="39497" y="579"/>
                </a:cubicBezTo>
                <a:cubicBezTo>
                  <a:pt x="39471" y="579"/>
                  <a:pt x="39421" y="556"/>
                  <a:pt x="39409" y="532"/>
                </a:cubicBezTo>
                <a:cubicBezTo>
                  <a:pt x="39408" y="531"/>
                  <a:pt x="39404" y="530"/>
                  <a:pt x="39399" y="530"/>
                </a:cubicBezTo>
                <a:cubicBezTo>
                  <a:pt x="39363" y="530"/>
                  <a:pt x="39252" y="563"/>
                  <a:pt x="39199" y="563"/>
                </a:cubicBezTo>
                <a:cubicBezTo>
                  <a:pt x="39191" y="563"/>
                  <a:pt x="39184" y="563"/>
                  <a:pt x="39179" y="561"/>
                </a:cubicBezTo>
                <a:cubicBezTo>
                  <a:pt x="39151" y="532"/>
                  <a:pt x="39093" y="504"/>
                  <a:pt x="39065" y="504"/>
                </a:cubicBezTo>
                <a:lnTo>
                  <a:pt x="39050" y="504"/>
                </a:lnTo>
                <a:lnTo>
                  <a:pt x="39021" y="518"/>
                </a:lnTo>
                <a:cubicBezTo>
                  <a:pt x="39012" y="532"/>
                  <a:pt x="38991" y="537"/>
                  <a:pt x="38966" y="537"/>
                </a:cubicBezTo>
                <a:cubicBezTo>
                  <a:pt x="38916" y="537"/>
                  <a:pt x="38849" y="518"/>
                  <a:pt x="38820" y="518"/>
                </a:cubicBezTo>
                <a:cubicBezTo>
                  <a:pt x="38777" y="518"/>
                  <a:pt x="38720" y="532"/>
                  <a:pt x="38691" y="532"/>
                </a:cubicBezTo>
                <a:lnTo>
                  <a:pt x="38547" y="532"/>
                </a:lnTo>
                <a:lnTo>
                  <a:pt x="38490" y="547"/>
                </a:lnTo>
                <a:cubicBezTo>
                  <a:pt x="38476" y="554"/>
                  <a:pt x="38465" y="557"/>
                  <a:pt x="38455" y="557"/>
                </a:cubicBezTo>
                <a:cubicBezTo>
                  <a:pt x="38406" y="557"/>
                  <a:pt x="38396" y="488"/>
                  <a:pt x="38356" y="488"/>
                </a:cubicBezTo>
                <a:cubicBezTo>
                  <a:pt x="38353" y="488"/>
                  <a:pt x="38350" y="488"/>
                  <a:pt x="38346" y="489"/>
                </a:cubicBezTo>
                <a:lnTo>
                  <a:pt x="38332" y="489"/>
                </a:lnTo>
                <a:cubicBezTo>
                  <a:pt x="38332" y="500"/>
                  <a:pt x="38270" y="534"/>
                  <a:pt x="38242" y="534"/>
                </a:cubicBezTo>
                <a:cubicBezTo>
                  <a:pt x="38233" y="534"/>
                  <a:pt x="38227" y="529"/>
                  <a:pt x="38231" y="518"/>
                </a:cubicBezTo>
                <a:cubicBezTo>
                  <a:pt x="38231" y="501"/>
                  <a:pt x="38226" y="494"/>
                  <a:pt x="38219" y="494"/>
                </a:cubicBezTo>
                <a:cubicBezTo>
                  <a:pt x="38214" y="494"/>
                  <a:pt x="38208" y="498"/>
                  <a:pt x="38203" y="504"/>
                </a:cubicBezTo>
                <a:cubicBezTo>
                  <a:pt x="38203" y="507"/>
                  <a:pt x="38200" y="508"/>
                  <a:pt x="38196" y="508"/>
                </a:cubicBezTo>
                <a:cubicBezTo>
                  <a:pt x="38184" y="508"/>
                  <a:pt x="38161" y="500"/>
                  <a:pt x="38145" y="500"/>
                </a:cubicBezTo>
                <a:cubicBezTo>
                  <a:pt x="38139" y="500"/>
                  <a:pt x="38134" y="501"/>
                  <a:pt x="38131" y="504"/>
                </a:cubicBezTo>
                <a:cubicBezTo>
                  <a:pt x="38102" y="532"/>
                  <a:pt x="38044" y="590"/>
                  <a:pt x="38016" y="590"/>
                </a:cubicBezTo>
                <a:cubicBezTo>
                  <a:pt x="37987" y="576"/>
                  <a:pt x="37944" y="532"/>
                  <a:pt x="37930" y="518"/>
                </a:cubicBezTo>
                <a:cubicBezTo>
                  <a:pt x="37926" y="511"/>
                  <a:pt x="37921" y="508"/>
                  <a:pt x="37915" y="508"/>
                </a:cubicBezTo>
                <a:cubicBezTo>
                  <a:pt x="37896" y="508"/>
                  <a:pt x="37869" y="536"/>
                  <a:pt x="37858" y="547"/>
                </a:cubicBezTo>
                <a:cubicBezTo>
                  <a:pt x="37856" y="549"/>
                  <a:pt x="37854" y="550"/>
                  <a:pt x="37851" y="550"/>
                </a:cubicBezTo>
                <a:cubicBezTo>
                  <a:pt x="37832" y="550"/>
                  <a:pt x="37797" y="509"/>
                  <a:pt x="37771" y="446"/>
                </a:cubicBezTo>
                <a:lnTo>
                  <a:pt x="37728" y="504"/>
                </a:lnTo>
                <a:cubicBezTo>
                  <a:pt x="37701" y="552"/>
                  <a:pt x="37680" y="570"/>
                  <a:pt x="37659" y="570"/>
                </a:cubicBezTo>
                <a:cubicBezTo>
                  <a:pt x="37637" y="570"/>
                  <a:pt x="37615" y="548"/>
                  <a:pt x="37585" y="518"/>
                </a:cubicBezTo>
                <a:cubicBezTo>
                  <a:pt x="37570" y="518"/>
                  <a:pt x="37542" y="504"/>
                  <a:pt x="37527" y="504"/>
                </a:cubicBezTo>
                <a:cubicBezTo>
                  <a:pt x="37512" y="524"/>
                  <a:pt x="37496" y="532"/>
                  <a:pt x="37481" y="532"/>
                </a:cubicBezTo>
                <a:cubicBezTo>
                  <a:pt x="37453" y="532"/>
                  <a:pt x="37426" y="508"/>
                  <a:pt x="37398" y="489"/>
                </a:cubicBezTo>
                <a:cubicBezTo>
                  <a:pt x="37369" y="475"/>
                  <a:pt x="37340" y="461"/>
                  <a:pt x="37312" y="446"/>
                </a:cubicBezTo>
                <a:lnTo>
                  <a:pt x="37240" y="432"/>
                </a:lnTo>
                <a:cubicBezTo>
                  <a:pt x="37168" y="446"/>
                  <a:pt x="37096" y="461"/>
                  <a:pt x="37082" y="461"/>
                </a:cubicBezTo>
                <a:cubicBezTo>
                  <a:pt x="37070" y="472"/>
                  <a:pt x="37030" y="493"/>
                  <a:pt x="37008" y="493"/>
                </a:cubicBezTo>
                <a:cubicBezTo>
                  <a:pt x="37003" y="493"/>
                  <a:pt x="36998" y="492"/>
                  <a:pt x="36996" y="489"/>
                </a:cubicBezTo>
                <a:cubicBezTo>
                  <a:pt x="36993" y="486"/>
                  <a:pt x="36989" y="485"/>
                  <a:pt x="36984" y="485"/>
                </a:cubicBezTo>
                <a:cubicBezTo>
                  <a:pt x="36965" y="485"/>
                  <a:pt x="36935" y="504"/>
                  <a:pt x="36924" y="504"/>
                </a:cubicBezTo>
                <a:cubicBezTo>
                  <a:pt x="36914" y="514"/>
                  <a:pt x="36896" y="524"/>
                  <a:pt x="36877" y="524"/>
                </a:cubicBezTo>
                <a:cubicBezTo>
                  <a:pt x="36869" y="524"/>
                  <a:pt x="36860" y="522"/>
                  <a:pt x="36852" y="518"/>
                </a:cubicBezTo>
                <a:lnTo>
                  <a:pt x="36838" y="518"/>
                </a:lnTo>
                <a:lnTo>
                  <a:pt x="36809" y="489"/>
                </a:lnTo>
                <a:cubicBezTo>
                  <a:pt x="36805" y="485"/>
                  <a:pt x="36796" y="483"/>
                  <a:pt x="36784" y="483"/>
                </a:cubicBezTo>
                <a:cubicBezTo>
                  <a:pt x="36757" y="483"/>
                  <a:pt x="36718" y="494"/>
                  <a:pt x="36708" y="504"/>
                </a:cubicBezTo>
                <a:cubicBezTo>
                  <a:pt x="36704" y="508"/>
                  <a:pt x="36699" y="510"/>
                  <a:pt x="36693" y="510"/>
                </a:cubicBezTo>
                <a:cubicBezTo>
                  <a:pt x="36678" y="510"/>
                  <a:pt x="36661" y="499"/>
                  <a:pt x="36651" y="489"/>
                </a:cubicBezTo>
                <a:cubicBezTo>
                  <a:pt x="36651" y="485"/>
                  <a:pt x="36635" y="483"/>
                  <a:pt x="36612" y="483"/>
                </a:cubicBezTo>
                <a:cubicBezTo>
                  <a:pt x="36566" y="483"/>
                  <a:pt x="36493" y="489"/>
                  <a:pt x="36464" y="489"/>
                </a:cubicBezTo>
                <a:lnTo>
                  <a:pt x="36292" y="489"/>
                </a:lnTo>
                <a:cubicBezTo>
                  <a:pt x="36277" y="504"/>
                  <a:pt x="36162" y="532"/>
                  <a:pt x="36062" y="561"/>
                </a:cubicBezTo>
                <a:lnTo>
                  <a:pt x="35990" y="532"/>
                </a:lnTo>
                <a:lnTo>
                  <a:pt x="35918" y="489"/>
                </a:lnTo>
                <a:cubicBezTo>
                  <a:pt x="35853" y="489"/>
                  <a:pt x="35716" y="465"/>
                  <a:pt x="35627" y="465"/>
                </a:cubicBezTo>
                <a:cubicBezTo>
                  <a:pt x="35598" y="465"/>
                  <a:pt x="35573" y="468"/>
                  <a:pt x="35559" y="475"/>
                </a:cubicBezTo>
                <a:cubicBezTo>
                  <a:pt x="35487" y="489"/>
                  <a:pt x="35329" y="532"/>
                  <a:pt x="35272" y="532"/>
                </a:cubicBezTo>
                <a:cubicBezTo>
                  <a:pt x="35200" y="532"/>
                  <a:pt x="35114" y="518"/>
                  <a:pt x="35042" y="518"/>
                </a:cubicBezTo>
                <a:lnTo>
                  <a:pt x="34984" y="532"/>
                </a:lnTo>
                <a:lnTo>
                  <a:pt x="34898" y="561"/>
                </a:lnTo>
                <a:cubicBezTo>
                  <a:pt x="34880" y="537"/>
                  <a:pt x="34844" y="528"/>
                  <a:pt x="34806" y="528"/>
                </a:cubicBezTo>
                <a:cubicBezTo>
                  <a:pt x="34754" y="528"/>
                  <a:pt x="34699" y="545"/>
                  <a:pt x="34683" y="561"/>
                </a:cubicBezTo>
                <a:cubicBezTo>
                  <a:pt x="34668" y="576"/>
                  <a:pt x="34629" y="579"/>
                  <a:pt x="34589" y="579"/>
                </a:cubicBezTo>
                <a:cubicBezTo>
                  <a:pt x="34550" y="579"/>
                  <a:pt x="34510" y="576"/>
                  <a:pt x="34496" y="576"/>
                </a:cubicBezTo>
                <a:cubicBezTo>
                  <a:pt x="34467" y="576"/>
                  <a:pt x="34426" y="582"/>
                  <a:pt x="34393" y="582"/>
                </a:cubicBezTo>
                <a:cubicBezTo>
                  <a:pt x="34376" y="582"/>
                  <a:pt x="34362" y="580"/>
                  <a:pt x="34352" y="576"/>
                </a:cubicBezTo>
                <a:cubicBezTo>
                  <a:pt x="34327" y="576"/>
                  <a:pt x="34218" y="544"/>
                  <a:pt x="34170" y="544"/>
                </a:cubicBezTo>
                <a:cubicBezTo>
                  <a:pt x="34162" y="544"/>
                  <a:pt x="34155" y="545"/>
                  <a:pt x="34151" y="547"/>
                </a:cubicBezTo>
                <a:cubicBezTo>
                  <a:pt x="34108" y="561"/>
                  <a:pt x="34036" y="576"/>
                  <a:pt x="33993" y="576"/>
                </a:cubicBezTo>
                <a:lnTo>
                  <a:pt x="33935" y="547"/>
                </a:lnTo>
                <a:lnTo>
                  <a:pt x="33907" y="532"/>
                </a:lnTo>
                <a:cubicBezTo>
                  <a:pt x="33821" y="547"/>
                  <a:pt x="33720" y="576"/>
                  <a:pt x="33662" y="576"/>
                </a:cubicBezTo>
                <a:lnTo>
                  <a:pt x="33619" y="576"/>
                </a:lnTo>
                <a:cubicBezTo>
                  <a:pt x="33587" y="565"/>
                  <a:pt x="33570" y="537"/>
                  <a:pt x="33539" y="537"/>
                </a:cubicBezTo>
                <a:cubicBezTo>
                  <a:pt x="33530" y="537"/>
                  <a:pt x="33518" y="540"/>
                  <a:pt x="33504" y="547"/>
                </a:cubicBezTo>
                <a:cubicBezTo>
                  <a:pt x="33492" y="549"/>
                  <a:pt x="33481" y="550"/>
                  <a:pt x="33471" y="550"/>
                </a:cubicBezTo>
                <a:cubicBezTo>
                  <a:pt x="33420" y="550"/>
                  <a:pt x="33394" y="520"/>
                  <a:pt x="33418" y="461"/>
                </a:cubicBezTo>
                <a:lnTo>
                  <a:pt x="33418" y="446"/>
                </a:lnTo>
                <a:cubicBezTo>
                  <a:pt x="33444" y="420"/>
                  <a:pt x="33316" y="358"/>
                  <a:pt x="33271" y="358"/>
                </a:cubicBezTo>
                <a:cubicBezTo>
                  <a:pt x="33266" y="358"/>
                  <a:pt x="33263" y="359"/>
                  <a:pt x="33260" y="360"/>
                </a:cubicBezTo>
                <a:cubicBezTo>
                  <a:pt x="33246" y="389"/>
                  <a:pt x="33289" y="432"/>
                  <a:pt x="33318" y="461"/>
                </a:cubicBezTo>
                <a:cubicBezTo>
                  <a:pt x="33346" y="475"/>
                  <a:pt x="33332" y="489"/>
                  <a:pt x="33318" y="489"/>
                </a:cubicBezTo>
                <a:lnTo>
                  <a:pt x="33303" y="489"/>
                </a:lnTo>
                <a:cubicBezTo>
                  <a:pt x="33289" y="518"/>
                  <a:pt x="33275" y="561"/>
                  <a:pt x="33246" y="561"/>
                </a:cubicBezTo>
                <a:cubicBezTo>
                  <a:pt x="33244" y="563"/>
                  <a:pt x="33241" y="564"/>
                  <a:pt x="33238" y="564"/>
                </a:cubicBezTo>
                <a:cubicBezTo>
                  <a:pt x="33219" y="564"/>
                  <a:pt x="33184" y="532"/>
                  <a:pt x="33160" y="532"/>
                </a:cubicBezTo>
                <a:cubicBezTo>
                  <a:pt x="33088" y="532"/>
                  <a:pt x="33030" y="532"/>
                  <a:pt x="33016" y="461"/>
                </a:cubicBezTo>
                <a:lnTo>
                  <a:pt x="33002" y="417"/>
                </a:lnTo>
                <a:cubicBezTo>
                  <a:pt x="32958" y="403"/>
                  <a:pt x="32872" y="360"/>
                  <a:pt x="32815" y="331"/>
                </a:cubicBezTo>
                <a:lnTo>
                  <a:pt x="32800" y="288"/>
                </a:lnTo>
                <a:lnTo>
                  <a:pt x="32800" y="259"/>
                </a:lnTo>
                <a:cubicBezTo>
                  <a:pt x="32800" y="256"/>
                  <a:pt x="32798" y="254"/>
                  <a:pt x="32794" y="254"/>
                </a:cubicBezTo>
                <a:cubicBezTo>
                  <a:pt x="32781" y="254"/>
                  <a:pt x="32751" y="273"/>
                  <a:pt x="32729" y="317"/>
                </a:cubicBezTo>
                <a:lnTo>
                  <a:pt x="32685" y="346"/>
                </a:lnTo>
                <a:cubicBezTo>
                  <a:pt x="32628" y="389"/>
                  <a:pt x="32542" y="403"/>
                  <a:pt x="32513" y="489"/>
                </a:cubicBezTo>
                <a:cubicBezTo>
                  <a:pt x="32505" y="514"/>
                  <a:pt x="32473" y="548"/>
                  <a:pt x="32442" y="548"/>
                </a:cubicBezTo>
                <a:cubicBezTo>
                  <a:pt x="32419" y="548"/>
                  <a:pt x="32396" y="530"/>
                  <a:pt x="32384" y="475"/>
                </a:cubicBezTo>
                <a:lnTo>
                  <a:pt x="32384" y="461"/>
                </a:lnTo>
                <a:cubicBezTo>
                  <a:pt x="32355" y="461"/>
                  <a:pt x="32269" y="417"/>
                  <a:pt x="32269" y="389"/>
                </a:cubicBezTo>
                <a:cubicBezTo>
                  <a:pt x="32269" y="374"/>
                  <a:pt x="32283" y="317"/>
                  <a:pt x="32298" y="303"/>
                </a:cubicBezTo>
                <a:cubicBezTo>
                  <a:pt x="32312" y="303"/>
                  <a:pt x="32384" y="288"/>
                  <a:pt x="32441" y="274"/>
                </a:cubicBezTo>
                <a:lnTo>
                  <a:pt x="32470" y="346"/>
                </a:lnTo>
                <a:lnTo>
                  <a:pt x="32484" y="346"/>
                </a:lnTo>
                <a:cubicBezTo>
                  <a:pt x="32487" y="349"/>
                  <a:pt x="32492" y="350"/>
                  <a:pt x="32497" y="350"/>
                </a:cubicBezTo>
                <a:cubicBezTo>
                  <a:pt x="32519" y="350"/>
                  <a:pt x="32556" y="331"/>
                  <a:pt x="32556" y="331"/>
                </a:cubicBezTo>
                <a:cubicBezTo>
                  <a:pt x="32571" y="317"/>
                  <a:pt x="32527" y="274"/>
                  <a:pt x="32499" y="274"/>
                </a:cubicBezTo>
                <a:cubicBezTo>
                  <a:pt x="32470" y="259"/>
                  <a:pt x="32427" y="231"/>
                  <a:pt x="32413" y="231"/>
                </a:cubicBezTo>
                <a:cubicBezTo>
                  <a:pt x="32413" y="218"/>
                  <a:pt x="32367" y="171"/>
                  <a:pt x="32347" y="171"/>
                </a:cubicBezTo>
                <a:cubicBezTo>
                  <a:pt x="32344" y="171"/>
                  <a:pt x="32342" y="172"/>
                  <a:pt x="32341" y="173"/>
                </a:cubicBezTo>
                <a:cubicBezTo>
                  <a:pt x="32326" y="188"/>
                  <a:pt x="32269" y="245"/>
                  <a:pt x="32226" y="288"/>
                </a:cubicBezTo>
                <a:lnTo>
                  <a:pt x="32140" y="288"/>
                </a:lnTo>
                <a:cubicBezTo>
                  <a:pt x="32025" y="288"/>
                  <a:pt x="31910" y="331"/>
                  <a:pt x="31780" y="360"/>
                </a:cubicBezTo>
                <a:cubicBezTo>
                  <a:pt x="31780" y="360"/>
                  <a:pt x="31766" y="346"/>
                  <a:pt x="31752" y="331"/>
                </a:cubicBezTo>
                <a:cubicBezTo>
                  <a:pt x="31766" y="317"/>
                  <a:pt x="31823" y="288"/>
                  <a:pt x="31852" y="274"/>
                </a:cubicBezTo>
                <a:cubicBezTo>
                  <a:pt x="31881" y="274"/>
                  <a:pt x="31996" y="231"/>
                  <a:pt x="31996" y="202"/>
                </a:cubicBezTo>
                <a:cubicBezTo>
                  <a:pt x="31996" y="159"/>
                  <a:pt x="32082" y="130"/>
                  <a:pt x="32111" y="130"/>
                </a:cubicBezTo>
                <a:cubicBezTo>
                  <a:pt x="32140" y="116"/>
                  <a:pt x="32168" y="101"/>
                  <a:pt x="32168" y="101"/>
                </a:cubicBezTo>
                <a:lnTo>
                  <a:pt x="31996" y="101"/>
                </a:lnTo>
                <a:cubicBezTo>
                  <a:pt x="31953" y="101"/>
                  <a:pt x="31852" y="173"/>
                  <a:pt x="31823" y="202"/>
                </a:cubicBezTo>
                <a:cubicBezTo>
                  <a:pt x="31816" y="213"/>
                  <a:pt x="31807" y="218"/>
                  <a:pt x="31798" y="218"/>
                </a:cubicBezTo>
                <a:cubicBezTo>
                  <a:pt x="31774" y="218"/>
                  <a:pt x="31748" y="184"/>
                  <a:pt x="31737" y="173"/>
                </a:cubicBezTo>
                <a:cubicBezTo>
                  <a:pt x="31737" y="144"/>
                  <a:pt x="31766" y="130"/>
                  <a:pt x="31823" y="116"/>
                </a:cubicBezTo>
                <a:lnTo>
                  <a:pt x="31795" y="58"/>
                </a:lnTo>
                <a:lnTo>
                  <a:pt x="31780" y="58"/>
                </a:lnTo>
                <a:cubicBezTo>
                  <a:pt x="31737" y="73"/>
                  <a:pt x="31665" y="73"/>
                  <a:pt x="31651" y="73"/>
                </a:cubicBezTo>
                <a:cubicBezTo>
                  <a:pt x="31649" y="71"/>
                  <a:pt x="31647" y="70"/>
                  <a:pt x="31645" y="70"/>
                </a:cubicBezTo>
                <a:cubicBezTo>
                  <a:pt x="31633" y="70"/>
                  <a:pt x="31620" y="109"/>
                  <a:pt x="31608" y="159"/>
                </a:cubicBezTo>
                <a:lnTo>
                  <a:pt x="31550" y="159"/>
                </a:lnTo>
                <a:cubicBezTo>
                  <a:pt x="31479" y="159"/>
                  <a:pt x="31436" y="159"/>
                  <a:pt x="31436" y="188"/>
                </a:cubicBezTo>
                <a:lnTo>
                  <a:pt x="31436" y="216"/>
                </a:lnTo>
                <a:lnTo>
                  <a:pt x="31436" y="245"/>
                </a:lnTo>
                <a:cubicBezTo>
                  <a:pt x="31450" y="274"/>
                  <a:pt x="31479" y="346"/>
                  <a:pt x="31450" y="360"/>
                </a:cubicBezTo>
                <a:cubicBezTo>
                  <a:pt x="31426" y="360"/>
                  <a:pt x="31352" y="310"/>
                  <a:pt x="31303" y="310"/>
                </a:cubicBezTo>
                <a:cubicBezTo>
                  <a:pt x="31293" y="310"/>
                  <a:pt x="31285" y="312"/>
                  <a:pt x="31278" y="317"/>
                </a:cubicBezTo>
                <a:cubicBezTo>
                  <a:pt x="31265" y="325"/>
                  <a:pt x="31256" y="329"/>
                  <a:pt x="31250" y="329"/>
                </a:cubicBezTo>
                <a:cubicBezTo>
                  <a:pt x="31236" y="329"/>
                  <a:pt x="31239" y="308"/>
                  <a:pt x="31249" y="288"/>
                </a:cubicBezTo>
                <a:cubicBezTo>
                  <a:pt x="31263" y="274"/>
                  <a:pt x="31364" y="216"/>
                  <a:pt x="31335" y="202"/>
                </a:cubicBezTo>
                <a:cubicBezTo>
                  <a:pt x="31321" y="173"/>
                  <a:pt x="31278" y="116"/>
                  <a:pt x="31263" y="101"/>
                </a:cubicBezTo>
                <a:cubicBezTo>
                  <a:pt x="31249" y="87"/>
                  <a:pt x="31220" y="87"/>
                  <a:pt x="31220" y="87"/>
                </a:cubicBezTo>
                <a:cubicBezTo>
                  <a:pt x="31206" y="87"/>
                  <a:pt x="31206" y="231"/>
                  <a:pt x="31177" y="274"/>
                </a:cubicBezTo>
                <a:cubicBezTo>
                  <a:pt x="31148" y="331"/>
                  <a:pt x="31148" y="389"/>
                  <a:pt x="31148" y="403"/>
                </a:cubicBezTo>
                <a:lnTo>
                  <a:pt x="31148" y="432"/>
                </a:lnTo>
                <a:lnTo>
                  <a:pt x="31148" y="461"/>
                </a:lnTo>
                <a:cubicBezTo>
                  <a:pt x="31135" y="486"/>
                  <a:pt x="31077" y="535"/>
                  <a:pt x="31064" y="535"/>
                </a:cubicBezTo>
                <a:cubicBezTo>
                  <a:pt x="31063" y="535"/>
                  <a:pt x="31062" y="534"/>
                  <a:pt x="31062" y="532"/>
                </a:cubicBezTo>
                <a:cubicBezTo>
                  <a:pt x="31048" y="504"/>
                  <a:pt x="31005" y="446"/>
                  <a:pt x="30976" y="403"/>
                </a:cubicBezTo>
                <a:lnTo>
                  <a:pt x="30933" y="360"/>
                </a:lnTo>
                <a:lnTo>
                  <a:pt x="30918" y="346"/>
                </a:lnTo>
                <a:cubicBezTo>
                  <a:pt x="30904" y="317"/>
                  <a:pt x="30832" y="274"/>
                  <a:pt x="30832" y="245"/>
                </a:cubicBezTo>
                <a:cubicBezTo>
                  <a:pt x="30846" y="231"/>
                  <a:pt x="30918" y="144"/>
                  <a:pt x="30933" y="116"/>
                </a:cubicBezTo>
                <a:cubicBezTo>
                  <a:pt x="30941" y="104"/>
                  <a:pt x="30936" y="98"/>
                  <a:pt x="30925" y="98"/>
                </a:cubicBezTo>
                <a:cubicBezTo>
                  <a:pt x="30896" y="98"/>
                  <a:pt x="30824" y="132"/>
                  <a:pt x="30803" y="173"/>
                </a:cubicBezTo>
                <a:cubicBezTo>
                  <a:pt x="30775" y="216"/>
                  <a:pt x="30703" y="274"/>
                  <a:pt x="30660" y="303"/>
                </a:cubicBezTo>
                <a:lnTo>
                  <a:pt x="30631" y="274"/>
                </a:lnTo>
                <a:cubicBezTo>
                  <a:pt x="30605" y="261"/>
                  <a:pt x="30582" y="254"/>
                  <a:pt x="30562" y="254"/>
                </a:cubicBezTo>
                <a:cubicBezTo>
                  <a:pt x="30538" y="254"/>
                  <a:pt x="30517" y="264"/>
                  <a:pt x="30502" y="288"/>
                </a:cubicBezTo>
                <a:lnTo>
                  <a:pt x="30473" y="331"/>
                </a:lnTo>
                <a:cubicBezTo>
                  <a:pt x="30415" y="331"/>
                  <a:pt x="30372" y="475"/>
                  <a:pt x="30372" y="518"/>
                </a:cubicBezTo>
                <a:cubicBezTo>
                  <a:pt x="30372" y="576"/>
                  <a:pt x="30301" y="604"/>
                  <a:pt x="30286" y="604"/>
                </a:cubicBezTo>
                <a:cubicBezTo>
                  <a:pt x="30257" y="590"/>
                  <a:pt x="30214" y="561"/>
                  <a:pt x="30171" y="518"/>
                </a:cubicBezTo>
                <a:lnTo>
                  <a:pt x="30243" y="461"/>
                </a:lnTo>
                <a:cubicBezTo>
                  <a:pt x="30272" y="432"/>
                  <a:pt x="30272" y="389"/>
                  <a:pt x="30301" y="346"/>
                </a:cubicBezTo>
                <a:lnTo>
                  <a:pt x="30315" y="331"/>
                </a:lnTo>
                <a:cubicBezTo>
                  <a:pt x="30344" y="331"/>
                  <a:pt x="30387" y="288"/>
                  <a:pt x="30401" y="231"/>
                </a:cubicBezTo>
                <a:lnTo>
                  <a:pt x="30430" y="188"/>
                </a:lnTo>
                <a:cubicBezTo>
                  <a:pt x="30430" y="173"/>
                  <a:pt x="30473" y="173"/>
                  <a:pt x="30487" y="173"/>
                </a:cubicBezTo>
                <a:lnTo>
                  <a:pt x="30530" y="173"/>
                </a:lnTo>
                <a:cubicBezTo>
                  <a:pt x="30559" y="188"/>
                  <a:pt x="30617" y="216"/>
                  <a:pt x="30631" y="231"/>
                </a:cubicBezTo>
                <a:lnTo>
                  <a:pt x="30660" y="231"/>
                </a:lnTo>
                <a:lnTo>
                  <a:pt x="30688" y="245"/>
                </a:lnTo>
                <a:cubicBezTo>
                  <a:pt x="30717" y="245"/>
                  <a:pt x="30789" y="188"/>
                  <a:pt x="30789" y="159"/>
                </a:cubicBezTo>
                <a:cubicBezTo>
                  <a:pt x="30789" y="144"/>
                  <a:pt x="30789" y="101"/>
                  <a:pt x="30789" y="87"/>
                </a:cubicBezTo>
                <a:cubicBezTo>
                  <a:pt x="30789" y="73"/>
                  <a:pt x="30775" y="73"/>
                  <a:pt x="30746" y="73"/>
                </a:cubicBezTo>
                <a:lnTo>
                  <a:pt x="30732" y="73"/>
                </a:lnTo>
                <a:lnTo>
                  <a:pt x="30660" y="87"/>
                </a:lnTo>
                <a:lnTo>
                  <a:pt x="30444" y="87"/>
                </a:lnTo>
                <a:cubicBezTo>
                  <a:pt x="30415" y="87"/>
                  <a:pt x="30372" y="173"/>
                  <a:pt x="30358" y="188"/>
                </a:cubicBezTo>
                <a:cubicBezTo>
                  <a:pt x="30345" y="213"/>
                  <a:pt x="30309" y="321"/>
                  <a:pt x="30270" y="321"/>
                </a:cubicBezTo>
                <a:cubicBezTo>
                  <a:pt x="30266" y="321"/>
                  <a:pt x="30262" y="320"/>
                  <a:pt x="30257" y="317"/>
                </a:cubicBezTo>
                <a:cubicBezTo>
                  <a:pt x="30253" y="312"/>
                  <a:pt x="30248" y="310"/>
                  <a:pt x="30244" y="310"/>
                </a:cubicBezTo>
                <a:cubicBezTo>
                  <a:pt x="30220" y="310"/>
                  <a:pt x="30198" y="365"/>
                  <a:pt x="30186" y="389"/>
                </a:cubicBezTo>
                <a:cubicBezTo>
                  <a:pt x="30186" y="432"/>
                  <a:pt x="30171" y="446"/>
                  <a:pt x="30157" y="446"/>
                </a:cubicBezTo>
                <a:lnTo>
                  <a:pt x="30157" y="432"/>
                </a:lnTo>
                <a:cubicBezTo>
                  <a:pt x="30146" y="400"/>
                  <a:pt x="30167" y="323"/>
                  <a:pt x="30122" y="323"/>
                </a:cubicBezTo>
                <a:cubicBezTo>
                  <a:pt x="30106" y="323"/>
                  <a:pt x="30080" y="333"/>
                  <a:pt x="30042" y="360"/>
                </a:cubicBezTo>
                <a:cubicBezTo>
                  <a:pt x="30042" y="360"/>
                  <a:pt x="29970" y="331"/>
                  <a:pt x="29970" y="303"/>
                </a:cubicBezTo>
                <a:lnTo>
                  <a:pt x="29970" y="144"/>
                </a:lnTo>
                <a:cubicBezTo>
                  <a:pt x="29913" y="101"/>
                  <a:pt x="29855" y="58"/>
                  <a:pt x="29812" y="44"/>
                </a:cubicBezTo>
                <a:lnTo>
                  <a:pt x="29798" y="58"/>
                </a:lnTo>
                <a:lnTo>
                  <a:pt x="29769" y="58"/>
                </a:lnTo>
                <a:cubicBezTo>
                  <a:pt x="29755" y="73"/>
                  <a:pt x="29755" y="116"/>
                  <a:pt x="29769" y="116"/>
                </a:cubicBezTo>
                <a:cubicBezTo>
                  <a:pt x="29769" y="130"/>
                  <a:pt x="29898" y="159"/>
                  <a:pt x="29884" y="188"/>
                </a:cubicBezTo>
                <a:cubicBezTo>
                  <a:pt x="29879" y="195"/>
                  <a:pt x="29873" y="198"/>
                  <a:pt x="29866" y="198"/>
                </a:cubicBezTo>
                <a:cubicBezTo>
                  <a:pt x="29835" y="198"/>
                  <a:pt x="29788" y="130"/>
                  <a:pt x="29740" y="130"/>
                </a:cubicBezTo>
                <a:cubicBezTo>
                  <a:pt x="29683" y="130"/>
                  <a:pt x="29496" y="130"/>
                  <a:pt x="29467" y="173"/>
                </a:cubicBezTo>
                <a:cubicBezTo>
                  <a:pt x="29424" y="216"/>
                  <a:pt x="29395" y="245"/>
                  <a:pt x="29381" y="245"/>
                </a:cubicBezTo>
                <a:cubicBezTo>
                  <a:pt x="29338" y="216"/>
                  <a:pt x="29410" y="130"/>
                  <a:pt x="29324" y="130"/>
                </a:cubicBezTo>
                <a:cubicBezTo>
                  <a:pt x="29295" y="130"/>
                  <a:pt x="29266" y="188"/>
                  <a:pt x="29237" y="231"/>
                </a:cubicBezTo>
                <a:lnTo>
                  <a:pt x="29223" y="259"/>
                </a:lnTo>
                <a:cubicBezTo>
                  <a:pt x="29223" y="280"/>
                  <a:pt x="29161" y="294"/>
                  <a:pt x="29111" y="294"/>
                </a:cubicBezTo>
                <a:cubicBezTo>
                  <a:pt x="29093" y="294"/>
                  <a:pt x="29076" y="292"/>
                  <a:pt x="29065" y="288"/>
                </a:cubicBezTo>
                <a:cubicBezTo>
                  <a:pt x="29036" y="288"/>
                  <a:pt x="29051" y="188"/>
                  <a:pt x="29094" y="173"/>
                </a:cubicBezTo>
                <a:lnTo>
                  <a:pt x="29237" y="173"/>
                </a:lnTo>
                <a:lnTo>
                  <a:pt x="29237" y="116"/>
                </a:lnTo>
                <a:lnTo>
                  <a:pt x="29223" y="101"/>
                </a:lnTo>
                <a:cubicBezTo>
                  <a:pt x="29194" y="101"/>
                  <a:pt x="29122" y="87"/>
                  <a:pt x="29108" y="87"/>
                </a:cubicBezTo>
                <a:cubicBezTo>
                  <a:pt x="29097" y="87"/>
                  <a:pt x="29021" y="124"/>
                  <a:pt x="28983" y="124"/>
                </a:cubicBezTo>
                <a:cubicBezTo>
                  <a:pt x="28974" y="124"/>
                  <a:pt x="28967" y="122"/>
                  <a:pt x="28964" y="116"/>
                </a:cubicBezTo>
                <a:cubicBezTo>
                  <a:pt x="28936" y="87"/>
                  <a:pt x="28893" y="58"/>
                  <a:pt x="28878" y="58"/>
                </a:cubicBezTo>
                <a:cubicBezTo>
                  <a:pt x="28864" y="58"/>
                  <a:pt x="28849" y="58"/>
                  <a:pt x="28835" y="73"/>
                </a:cubicBezTo>
                <a:lnTo>
                  <a:pt x="28835" y="87"/>
                </a:lnTo>
                <a:lnTo>
                  <a:pt x="28835" y="101"/>
                </a:lnTo>
                <a:cubicBezTo>
                  <a:pt x="28849" y="116"/>
                  <a:pt x="28763" y="173"/>
                  <a:pt x="28720" y="188"/>
                </a:cubicBezTo>
                <a:cubicBezTo>
                  <a:pt x="28715" y="190"/>
                  <a:pt x="28710" y="191"/>
                  <a:pt x="28704" y="191"/>
                </a:cubicBezTo>
                <a:cubicBezTo>
                  <a:pt x="28677" y="191"/>
                  <a:pt x="28643" y="163"/>
                  <a:pt x="28620" y="116"/>
                </a:cubicBezTo>
                <a:lnTo>
                  <a:pt x="28576" y="101"/>
                </a:lnTo>
                <a:lnTo>
                  <a:pt x="28533" y="87"/>
                </a:lnTo>
                <a:cubicBezTo>
                  <a:pt x="28491" y="104"/>
                  <a:pt x="28429" y="111"/>
                  <a:pt x="28380" y="111"/>
                </a:cubicBezTo>
                <a:cubicBezTo>
                  <a:pt x="28345" y="111"/>
                  <a:pt x="28315" y="107"/>
                  <a:pt x="28303" y="101"/>
                </a:cubicBezTo>
                <a:cubicBezTo>
                  <a:pt x="28275" y="101"/>
                  <a:pt x="28217" y="73"/>
                  <a:pt x="28203" y="73"/>
                </a:cubicBezTo>
                <a:cubicBezTo>
                  <a:pt x="28203" y="73"/>
                  <a:pt x="28126" y="79"/>
                  <a:pt x="28058" y="79"/>
                </a:cubicBezTo>
                <a:cubicBezTo>
                  <a:pt x="28024" y="79"/>
                  <a:pt x="27992" y="77"/>
                  <a:pt x="27973" y="73"/>
                </a:cubicBezTo>
                <a:cubicBezTo>
                  <a:pt x="27916" y="58"/>
                  <a:pt x="27829" y="58"/>
                  <a:pt x="27772" y="58"/>
                </a:cubicBezTo>
                <a:lnTo>
                  <a:pt x="27758" y="159"/>
                </a:lnTo>
                <a:lnTo>
                  <a:pt x="27758" y="188"/>
                </a:lnTo>
                <a:cubicBezTo>
                  <a:pt x="27750" y="199"/>
                  <a:pt x="27740" y="203"/>
                  <a:pt x="27729" y="203"/>
                </a:cubicBezTo>
                <a:cubicBezTo>
                  <a:pt x="27696" y="203"/>
                  <a:pt x="27653" y="166"/>
                  <a:pt x="27643" y="144"/>
                </a:cubicBezTo>
                <a:cubicBezTo>
                  <a:pt x="27637" y="134"/>
                  <a:pt x="27615" y="129"/>
                  <a:pt x="27587" y="129"/>
                </a:cubicBezTo>
                <a:cubicBezTo>
                  <a:pt x="27542" y="129"/>
                  <a:pt x="27482" y="141"/>
                  <a:pt x="27456" y="159"/>
                </a:cubicBezTo>
                <a:cubicBezTo>
                  <a:pt x="27441" y="169"/>
                  <a:pt x="27423" y="174"/>
                  <a:pt x="27407" y="174"/>
                </a:cubicBezTo>
                <a:cubicBezTo>
                  <a:pt x="27376" y="174"/>
                  <a:pt x="27345" y="158"/>
                  <a:pt x="27327" y="130"/>
                </a:cubicBezTo>
                <a:lnTo>
                  <a:pt x="27298" y="101"/>
                </a:lnTo>
                <a:lnTo>
                  <a:pt x="27283" y="87"/>
                </a:lnTo>
                <a:cubicBezTo>
                  <a:pt x="27282" y="86"/>
                  <a:pt x="27280" y="86"/>
                  <a:pt x="27278" y="86"/>
                </a:cubicBezTo>
                <a:cubicBezTo>
                  <a:pt x="27249" y="86"/>
                  <a:pt x="27212" y="176"/>
                  <a:pt x="27212" y="216"/>
                </a:cubicBezTo>
                <a:cubicBezTo>
                  <a:pt x="27212" y="233"/>
                  <a:pt x="27205" y="239"/>
                  <a:pt x="27197" y="239"/>
                </a:cubicBezTo>
                <a:cubicBezTo>
                  <a:pt x="27184" y="239"/>
                  <a:pt x="27168" y="225"/>
                  <a:pt x="27168" y="216"/>
                </a:cubicBezTo>
                <a:cubicBezTo>
                  <a:pt x="27154" y="202"/>
                  <a:pt x="27097" y="144"/>
                  <a:pt x="27125" y="130"/>
                </a:cubicBezTo>
                <a:cubicBezTo>
                  <a:pt x="27154" y="116"/>
                  <a:pt x="27111" y="87"/>
                  <a:pt x="27010" y="73"/>
                </a:cubicBezTo>
                <a:lnTo>
                  <a:pt x="26939" y="58"/>
                </a:lnTo>
                <a:lnTo>
                  <a:pt x="26924" y="58"/>
                </a:lnTo>
                <a:cubicBezTo>
                  <a:pt x="26910" y="58"/>
                  <a:pt x="26852" y="73"/>
                  <a:pt x="26781" y="87"/>
                </a:cubicBezTo>
                <a:lnTo>
                  <a:pt x="26723" y="87"/>
                </a:lnTo>
                <a:cubicBezTo>
                  <a:pt x="26709" y="89"/>
                  <a:pt x="26694" y="90"/>
                  <a:pt x="26680" y="90"/>
                </a:cubicBezTo>
                <a:cubicBezTo>
                  <a:pt x="26651" y="90"/>
                  <a:pt x="26623" y="87"/>
                  <a:pt x="26594" y="87"/>
                </a:cubicBezTo>
                <a:cubicBezTo>
                  <a:pt x="26551" y="87"/>
                  <a:pt x="26508" y="94"/>
                  <a:pt x="26464" y="130"/>
                </a:cubicBezTo>
                <a:cubicBezTo>
                  <a:pt x="26457" y="134"/>
                  <a:pt x="26449" y="136"/>
                  <a:pt x="26441" y="136"/>
                </a:cubicBezTo>
                <a:cubicBezTo>
                  <a:pt x="26417" y="136"/>
                  <a:pt x="26393" y="119"/>
                  <a:pt x="26393" y="87"/>
                </a:cubicBezTo>
                <a:cubicBezTo>
                  <a:pt x="26393" y="65"/>
                  <a:pt x="26385" y="58"/>
                  <a:pt x="26375" y="58"/>
                </a:cubicBezTo>
                <a:cubicBezTo>
                  <a:pt x="26364" y="58"/>
                  <a:pt x="26350" y="65"/>
                  <a:pt x="26335" y="73"/>
                </a:cubicBezTo>
                <a:lnTo>
                  <a:pt x="26306" y="87"/>
                </a:lnTo>
                <a:cubicBezTo>
                  <a:pt x="26300" y="85"/>
                  <a:pt x="26294" y="85"/>
                  <a:pt x="26288" y="85"/>
                </a:cubicBezTo>
                <a:cubicBezTo>
                  <a:pt x="26240" y="85"/>
                  <a:pt x="26206" y="133"/>
                  <a:pt x="26206" y="159"/>
                </a:cubicBezTo>
                <a:cubicBezTo>
                  <a:pt x="26199" y="173"/>
                  <a:pt x="26177" y="180"/>
                  <a:pt x="26147" y="180"/>
                </a:cubicBezTo>
                <a:cubicBezTo>
                  <a:pt x="26116" y="180"/>
                  <a:pt x="26077" y="173"/>
                  <a:pt x="26033" y="159"/>
                </a:cubicBezTo>
                <a:lnTo>
                  <a:pt x="26019" y="73"/>
                </a:lnTo>
                <a:cubicBezTo>
                  <a:pt x="26019" y="58"/>
                  <a:pt x="25962" y="58"/>
                  <a:pt x="25947" y="58"/>
                </a:cubicBezTo>
                <a:lnTo>
                  <a:pt x="25919" y="73"/>
                </a:lnTo>
                <a:cubicBezTo>
                  <a:pt x="25907" y="90"/>
                  <a:pt x="25889" y="95"/>
                  <a:pt x="25870" y="95"/>
                </a:cubicBezTo>
                <a:cubicBezTo>
                  <a:pt x="25840" y="95"/>
                  <a:pt x="25807" y="81"/>
                  <a:pt x="25789" y="73"/>
                </a:cubicBezTo>
                <a:cubicBezTo>
                  <a:pt x="25786" y="66"/>
                  <a:pt x="25780" y="63"/>
                  <a:pt x="25773" y="63"/>
                </a:cubicBezTo>
                <a:cubicBezTo>
                  <a:pt x="25750" y="63"/>
                  <a:pt x="25714" y="94"/>
                  <a:pt x="25703" y="116"/>
                </a:cubicBezTo>
                <a:cubicBezTo>
                  <a:pt x="25699" y="120"/>
                  <a:pt x="25692" y="121"/>
                  <a:pt x="25683" y="121"/>
                </a:cubicBezTo>
                <a:cubicBezTo>
                  <a:pt x="25657" y="121"/>
                  <a:pt x="25612" y="108"/>
                  <a:pt x="25559" y="87"/>
                </a:cubicBezTo>
                <a:lnTo>
                  <a:pt x="25516" y="58"/>
                </a:lnTo>
                <a:lnTo>
                  <a:pt x="25444" y="1"/>
                </a:ln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 name="Google Shape;30;p3"/>
          <p:cNvSpPr/>
          <p:nvPr/>
        </p:nvSpPr>
        <p:spPr>
          <a:xfrm flipH="1">
            <a:off x="6705506" y="-1303505"/>
            <a:ext cx="1768438" cy="1883956"/>
          </a:xfrm>
          <a:custGeom>
            <a:avLst/>
            <a:gdLst/>
            <a:ahLst/>
            <a:cxnLst/>
            <a:rect l="l" t="t" r="r" b="b"/>
            <a:pathLst>
              <a:path w="25000" h="26634" extrusionOk="0">
                <a:moveTo>
                  <a:pt x="12953" y="1"/>
                </a:moveTo>
                <a:cubicBezTo>
                  <a:pt x="12633" y="1"/>
                  <a:pt x="12315" y="30"/>
                  <a:pt x="11997" y="122"/>
                </a:cubicBezTo>
                <a:cubicBezTo>
                  <a:pt x="11937" y="165"/>
                  <a:pt x="11871" y="174"/>
                  <a:pt x="11804" y="174"/>
                </a:cubicBezTo>
                <a:cubicBezTo>
                  <a:pt x="11760" y="174"/>
                  <a:pt x="11717" y="170"/>
                  <a:pt x="11673" y="170"/>
                </a:cubicBezTo>
                <a:cubicBezTo>
                  <a:pt x="11606" y="170"/>
                  <a:pt x="11540" y="179"/>
                  <a:pt x="11480" y="222"/>
                </a:cubicBezTo>
                <a:cubicBezTo>
                  <a:pt x="10388" y="423"/>
                  <a:pt x="9339" y="740"/>
                  <a:pt x="8391" y="1357"/>
                </a:cubicBezTo>
                <a:cubicBezTo>
                  <a:pt x="8319" y="1353"/>
                  <a:pt x="8247" y="1348"/>
                  <a:pt x="8176" y="1348"/>
                </a:cubicBezTo>
                <a:cubicBezTo>
                  <a:pt x="7994" y="1348"/>
                  <a:pt x="7822" y="1382"/>
                  <a:pt x="7687" y="1558"/>
                </a:cubicBezTo>
                <a:cubicBezTo>
                  <a:pt x="7687" y="1587"/>
                  <a:pt x="7673" y="1616"/>
                  <a:pt x="7673" y="1659"/>
                </a:cubicBezTo>
                <a:cubicBezTo>
                  <a:pt x="6624" y="1889"/>
                  <a:pt x="5834" y="2579"/>
                  <a:pt x="5015" y="3196"/>
                </a:cubicBezTo>
                <a:cubicBezTo>
                  <a:pt x="3980" y="3958"/>
                  <a:pt x="3118" y="4935"/>
                  <a:pt x="2486" y="6084"/>
                </a:cubicBezTo>
                <a:cubicBezTo>
                  <a:pt x="1710" y="7478"/>
                  <a:pt x="1006" y="8900"/>
                  <a:pt x="704" y="10480"/>
                </a:cubicBezTo>
                <a:cubicBezTo>
                  <a:pt x="575" y="10624"/>
                  <a:pt x="733" y="10840"/>
                  <a:pt x="604" y="10983"/>
                </a:cubicBezTo>
                <a:cubicBezTo>
                  <a:pt x="475" y="11070"/>
                  <a:pt x="503" y="11184"/>
                  <a:pt x="489" y="11299"/>
                </a:cubicBezTo>
                <a:cubicBezTo>
                  <a:pt x="374" y="11486"/>
                  <a:pt x="532" y="11730"/>
                  <a:pt x="388" y="11917"/>
                </a:cubicBezTo>
                <a:cubicBezTo>
                  <a:pt x="403" y="11960"/>
                  <a:pt x="388" y="11989"/>
                  <a:pt x="388" y="12018"/>
                </a:cubicBezTo>
                <a:cubicBezTo>
                  <a:pt x="288" y="12592"/>
                  <a:pt x="259" y="13182"/>
                  <a:pt x="187" y="13771"/>
                </a:cubicBezTo>
                <a:cubicBezTo>
                  <a:pt x="44" y="14101"/>
                  <a:pt x="230" y="14460"/>
                  <a:pt x="87" y="14791"/>
                </a:cubicBezTo>
                <a:cubicBezTo>
                  <a:pt x="0" y="15207"/>
                  <a:pt x="0" y="15610"/>
                  <a:pt x="87" y="16026"/>
                </a:cubicBezTo>
                <a:cubicBezTo>
                  <a:pt x="216" y="16242"/>
                  <a:pt x="58" y="16515"/>
                  <a:pt x="187" y="16745"/>
                </a:cubicBezTo>
                <a:cubicBezTo>
                  <a:pt x="130" y="17075"/>
                  <a:pt x="317" y="17362"/>
                  <a:pt x="403" y="17664"/>
                </a:cubicBezTo>
                <a:cubicBezTo>
                  <a:pt x="532" y="18009"/>
                  <a:pt x="604" y="18382"/>
                  <a:pt x="776" y="18699"/>
                </a:cubicBezTo>
                <a:cubicBezTo>
                  <a:pt x="1207" y="19503"/>
                  <a:pt x="1638" y="20308"/>
                  <a:pt x="2314" y="20954"/>
                </a:cubicBezTo>
                <a:cubicBezTo>
                  <a:pt x="2701" y="21313"/>
                  <a:pt x="3104" y="21601"/>
                  <a:pt x="3535" y="21917"/>
                </a:cubicBezTo>
                <a:cubicBezTo>
                  <a:pt x="4282" y="22448"/>
                  <a:pt x="5072" y="22908"/>
                  <a:pt x="5834" y="23411"/>
                </a:cubicBezTo>
                <a:cubicBezTo>
                  <a:pt x="5977" y="23497"/>
                  <a:pt x="6092" y="23626"/>
                  <a:pt x="6250" y="23713"/>
                </a:cubicBezTo>
                <a:lnTo>
                  <a:pt x="6652" y="23928"/>
                </a:lnTo>
                <a:cubicBezTo>
                  <a:pt x="6796" y="24014"/>
                  <a:pt x="6925" y="24129"/>
                  <a:pt x="7055" y="24230"/>
                </a:cubicBezTo>
                <a:cubicBezTo>
                  <a:pt x="7098" y="24259"/>
                  <a:pt x="7127" y="24302"/>
                  <a:pt x="7170" y="24330"/>
                </a:cubicBezTo>
                <a:cubicBezTo>
                  <a:pt x="7328" y="24460"/>
                  <a:pt x="7529" y="24503"/>
                  <a:pt x="7673" y="24632"/>
                </a:cubicBezTo>
                <a:cubicBezTo>
                  <a:pt x="8075" y="24862"/>
                  <a:pt x="8420" y="25193"/>
                  <a:pt x="8908" y="25264"/>
                </a:cubicBezTo>
                <a:cubicBezTo>
                  <a:pt x="9023" y="25365"/>
                  <a:pt x="9181" y="25379"/>
                  <a:pt x="9310" y="25465"/>
                </a:cubicBezTo>
                <a:cubicBezTo>
                  <a:pt x="9583" y="25681"/>
                  <a:pt x="9943" y="25652"/>
                  <a:pt x="10244" y="25767"/>
                </a:cubicBezTo>
                <a:cubicBezTo>
                  <a:pt x="10323" y="25811"/>
                  <a:pt x="10405" y="25822"/>
                  <a:pt x="10488" y="25822"/>
                </a:cubicBezTo>
                <a:cubicBezTo>
                  <a:pt x="10565" y="25822"/>
                  <a:pt x="10642" y="25813"/>
                  <a:pt x="10719" y="25813"/>
                </a:cubicBezTo>
                <a:cubicBezTo>
                  <a:pt x="10802" y="25813"/>
                  <a:pt x="10884" y="25824"/>
                  <a:pt x="10963" y="25868"/>
                </a:cubicBezTo>
                <a:cubicBezTo>
                  <a:pt x="11624" y="26141"/>
                  <a:pt x="12342" y="26169"/>
                  <a:pt x="13017" y="26385"/>
                </a:cubicBezTo>
                <a:cubicBezTo>
                  <a:pt x="13736" y="26457"/>
                  <a:pt x="14454" y="26557"/>
                  <a:pt x="15172" y="26586"/>
                </a:cubicBezTo>
                <a:cubicBezTo>
                  <a:pt x="15273" y="26586"/>
                  <a:pt x="15373" y="26572"/>
                  <a:pt x="15474" y="26572"/>
                </a:cubicBezTo>
                <a:cubicBezTo>
                  <a:pt x="15517" y="26572"/>
                  <a:pt x="15546" y="26586"/>
                  <a:pt x="15575" y="26586"/>
                </a:cubicBezTo>
                <a:cubicBezTo>
                  <a:pt x="15629" y="26620"/>
                  <a:pt x="15683" y="26633"/>
                  <a:pt x="15738" y="26633"/>
                </a:cubicBezTo>
                <a:cubicBezTo>
                  <a:pt x="15899" y="26633"/>
                  <a:pt x="16062" y="26525"/>
                  <a:pt x="16223" y="26525"/>
                </a:cubicBezTo>
                <a:cubicBezTo>
                  <a:pt x="16285" y="26525"/>
                  <a:pt x="16347" y="26541"/>
                  <a:pt x="16408" y="26586"/>
                </a:cubicBezTo>
                <a:lnTo>
                  <a:pt x="16595" y="26586"/>
                </a:lnTo>
                <a:cubicBezTo>
                  <a:pt x="16669" y="26538"/>
                  <a:pt x="16748" y="26528"/>
                  <a:pt x="16826" y="26528"/>
                </a:cubicBezTo>
                <a:cubicBezTo>
                  <a:pt x="16887" y="26528"/>
                  <a:pt x="16948" y="26534"/>
                  <a:pt x="17008" y="26534"/>
                </a:cubicBezTo>
                <a:cubicBezTo>
                  <a:pt x="17079" y="26534"/>
                  <a:pt x="17148" y="26525"/>
                  <a:pt x="17212" y="26486"/>
                </a:cubicBezTo>
                <a:cubicBezTo>
                  <a:pt x="17293" y="26479"/>
                  <a:pt x="17375" y="26478"/>
                  <a:pt x="17457" y="26478"/>
                </a:cubicBezTo>
                <a:cubicBezTo>
                  <a:pt x="17534" y="26478"/>
                  <a:pt x="17611" y="26479"/>
                  <a:pt x="17688" y="26479"/>
                </a:cubicBezTo>
                <a:cubicBezTo>
                  <a:pt x="17909" y="26479"/>
                  <a:pt x="18131" y="26468"/>
                  <a:pt x="18347" y="26385"/>
                </a:cubicBezTo>
                <a:cubicBezTo>
                  <a:pt x="18401" y="26337"/>
                  <a:pt x="18464" y="26327"/>
                  <a:pt x="18530" y="26327"/>
                </a:cubicBezTo>
                <a:cubicBezTo>
                  <a:pt x="18581" y="26327"/>
                  <a:pt x="18635" y="26333"/>
                  <a:pt x="18687" y="26333"/>
                </a:cubicBezTo>
                <a:cubicBezTo>
                  <a:pt x="18749" y="26333"/>
                  <a:pt x="18810" y="26324"/>
                  <a:pt x="18865" y="26284"/>
                </a:cubicBezTo>
                <a:cubicBezTo>
                  <a:pt x="19885" y="26040"/>
                  <a:pt x="20775" y="25552"/>
                  <a:pt x="21623" y="24948"/>
                </a:cubicBezTo>
                <a:cubicBezTo>
                  <a:pt x="21695" y="24489"/>
                  <a:pt x="21666" y="24000"/>
                  <a:pt x="22140" y="23713"/>
                </a:cubicBezTo>
                <a:cubicBezTo>
                  <a:pt x="22140" y="23684"/>
                  <a:pt x="22140" y="23641"/>
                  <a:pt x="22140" y="23612"/>
                </a:cubicBezTo>
                <a:cubicBezTo>
                  <a:pt x="22327" y="23540"/>
                  <a:pt x="22356" y="23382"/>
                  <a:pt x="22356" y="23210"/>
                </a:cubicBezTo>
                <a:cubicBezTo>
                  <a:pt x="22456" y="23009"/>
                  <a:pt x="22643" y="22879"/>
                  <a:pt x="22758" y="22693"/>
                </a:cubicBezTo>
                <a:cubicBezTo>
                  <a:pt x="22873" y="22578"/>
                  <a:pt x="22887" y="22405"/>
                  <a:pt x="22959" y="22276"/>
                </a:cubicBezTo>
                <a:cubicBezTo>
                  <a:pt x="23002" y="22104"/>
                  <a:pt x="23031" y="21931"/>
                  <a:pt x="23074" y="21773"/>
                </a:cubicBezTo>
                <a:cubicBezTo>
                  <a:pt x="23390" y="21213"/>
                  <a:pt x="23620" y="20624"/>
                  <a:pt x="23793" y="20006"/>
                </a:cubicBezTo>
                <a:cubicBezTo>
                  <a:pt x="23922" y="19532"/>
                  <a:pt x="23936" y="19058"/>
                  <a:pt x="23994" y="18584"/>
                </a:cubicBezTo>
                <a:cubicBezTo>
                  <a:pt x="24066" y="18440"/>
                  <a:pt x="24123" y="18311"/>
                  <a:pt x="24195" y="18181"/>
                </a:cubicBezTo>
                <a:cubicBezTo>
                  <a:pt x="24295" y="17937"/>
                  <a:pt x="24224" y="17707"/>
                  <a:pt x="24252" y="17463"/>
                </a:cubicBezTo>
                <a:cubicBezTo>
                  <a:pt x="24224" y="17434"/>
                  <a:pt x="24209" y="17391"/>
                  <a:pt x="24180" y="17362"/>
                </a:cubicBezTo>
                <a:lnTo>
                  <a:pt x="24195" y="17362"/>
                </a:lnTo>
                <a:cubicBezTo>
                  <a:pt x="24238" y="17334"/>
                  <a:pt x="24267" y="17291"/>
                  <a:pt x="24295" y="17247"/>
                </a:cubicBezTo>
                <a:cubicBezTo>
                  <a:pt x="24295" y="17147"/>
                  <a:pt x="24295" y="17046"/>
                  <a:pt x="24295" y="16946"/>
                </a:cubicBezTo>
                <a:cubicBezTo>
                  <a:pt x="24339" y="16917"/>
                  <a:pt x="24367" y="16874"/>
                  <a:pt x="24410" y="16845"/>
                </a:cubicBezTo>
                <a:cubicBezTo>
                  <a:pt x="24410" y="16759"/>
                  <a:pt x="24410" y="16687"/>
                  <a:pt x="24410" y="16601"/>
                </a:cubicBezTo>
                <a:cubicBezTo>
                  <a:pt x="24410" y="16572"/>
                  <a:pt x="24410" y="16529"/>
                  <a:pt x="24425" y="16500"/>
                </a:cubicBezTo>
                <a:cubicBezTo>
                  <a:pt x="24439" y="16443"/>
                  <a:pt x="24453" y="16371"/>
                  <a:pt x="24497" y="16328"/>
                </a:cubicBezTo>
                <a:cubicBezTo>
                  <a:pt x="24453" y="16069"/>
                  <a:pt x="24612" y="15854"/>
                  <a:pt x="24612" y="15610"/>
                </a:cubicBezTo>
                <a:cubicBezTo>
                  <a:pt x="24712" y="15452"/>
                  <a:pt x="24597" y="15250"/>
                  <a:pt x="24712" y="15092"/>
                </a:cubicBezTo>
                <a:cubicBezTo>
                  <a:pt x="24712" y="14848"/>
                  <a:pt x="24669" y="14604"/>
                  <a:pt x="24813" y="14374"/>
                </a:cubicBezTo>
                <a:cubicBezTo>
                  <a:pt x="24899" y="14144"/>
                  <a:pt x="24884" y="13900"/>
                  <a:pt x="24813" y="13656"/>
                </a:cubicBezTo>
                <a:lnTo>
                  <a:pt x="24813" y="13656"/>
                </a:lnTo>
                <a:cubicBezTo>
                  <a:pt x="24813" y="13656"/>
                  <a:pt x="24827" y="13656"/>
                  <a:pt x="24841" y="13670"/>
                </a:cubicBezTo>
                <a:cubicBezTo>
                  <a:pt x="24899" y="13541"/>
                  <a:pt x="24813" y="13368"/>
                  <a:pt x="24913" y="13253"/>
                </a:cubicBezTo>
                <a:cubicBezTo>
                  <a:pt x="24999" y="13052"/>
                  <a:pt x="24985" y="12837"/>
                  <a:pt x="24913" y="12636"/>
                </a:cubicBezTo>
                <a:cubicBezTo>
                  <a:pt x="24913" y="12607"/>
                  <a:pt x="24913" y="12564"/>
                  <a:pt x="24913" y="12535"/>
                </a:cubicBezTo>
                <a:cubicBezTo>
                  <a:pt x="24985" y="12219"/>
                  <a:pt x="24999" y="11917"/>
                  <a:pt x="24913" y="11615"/>
                </a:cubicBezTo>
                <a:cubicBezTo>
                  <a:pt x="24913" y="11299"/>
                  <a:pt x="24913" y="10998"/>
                  <a:pt x="24913" y="10696"/>
                </a:cubicBezTo>
                <a:cubicBezTo>
                  <a:pt x="24896" y="10679"/>
                  <a:pt x="24880" y="10672"/>
                  <a:pt x="24860" y="10672"/>
                </a:cubicBezTo>
                <a:cubicBezTo>
                  <a:pt x="24846" y="10672"/>
                  <a:pt x="24831" y="10676"/>
                  <a:pt x="24813" y="10682"/>
                </a:cubicBezTo>
                <a:lnTo>
                  <a:pt x="24813" y="10667"/>
                </a:lnTo>
                <a:cubicBezTo>
                  <a:pt x="24884" y="10437"/>
                  <a:pt x="24884" y="10208"/>
                  <a:pt x="24813" y="9978"/>
                </a:cubicBezTo>
                <a:cubicBezTo>
                  <a:pt x="24712" y="9446"/>
                  <a:pt x="24612" y="8914"/>
                  <a:pt x="24396" y="8426"/>
                </a:cubicBezTo>
                <a:cubicBezTo>
                  <a:pt x="24209" y="7550"/>
                  <a:pt x="23908" y="6731"/>
                  <a:pt x="23275" y="6070"/>
                </a:cubicBezTo>
                <a:cubicBezTo>
                  <a:pt x="23232" y="5984"/>
                  <a:pt x="23204" y="5883"/>
                  <a:pt x="23146" y="5797"/>
                </a:cubicBezTo>
                <a:cubicBezTo>
                  <a:pt x="22500" y="4777"/>
                  <a:pt x="21580" y="4015"/>
                  <a:pt x="20704" y="3196"/>
                </a:cubicBezTo>
                <a:cubicBezTo>
                  <a:pt x="20632" y="3067"/>
                  <a:pt x="20531" y="2966"/>
                  <a:pt x="20388" y="2895"/>
                </a:cubicBezTo>
                <a:cubicBezTo>
                  <a:pt x="20330" y="2851"/>
                  <a:pt x="20258" y="2823"/>
                  <a:pt x="20201" y="2794"/>
                </a:cubicBezTo>
                <a:cubicBezTo>
                  <a:pt x="18778" y="1501"/>
                  <a:pt x="17069" y="754"/>
                  <a:pt x="15273" y="222"/>
                </a:cubicBezTo>
                <a:cubicBezTo>
                  <a:pt x="15213" y="179"/>
                  <a:pt x="15147" y="170"/>
                  <a:pt x="15079" y="170"/>
                </a:cubicBezTo>
                <a:cubicBezTo>
                  <a:pt x="15036" y="170"/>
                  <a:pt x="14992" y="174"/>
                  <a:pt x="14949" y="174"/>
                </a:cubicBezTo>
                <a:cubicBezTo>
                  <a:pt x="14881" y="174"/>
                  <a:pt x="14815" y="165"/>
                  <a:pt x="14756" y="122"/>
                </a:cubicBezTo>
                <a:cubicBezTo>
                  <a:pt x="14583" y="107"/>
                  <a:pt x="14411" y="79"/>
                  <a:pt x="14253" y="79"/>
                </a:cubicBezTo>
                <a:cubicBezTo>
                  <a:pt x="13816" y="54"/>
                  <a:pt x="13383" y="1"/>
                  <a:pt x="12953"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406172" y="-1914151"/>
            <a:ext cx="2446967" cy="2686928"/>
          </a:xfrm>
          <a:custGeom>
            <a:avLst/>
            <a:gdLst/>
            <a:ahLst/>
            <a:cxnLst/>
            <a:rect l="l" t="t" r="r" b="b"/>
            <a:pathLst>
              <a:path w="22644" h="24864" extrusionOk="0">
                <a:moveTo>
                  <a:pt x="13881" y="176"/>
                </a:moveTo>
                <a:cubicBezTo>
                  <a:pt x="14038" y="176"/>
                  <a:pt x="14196" y="192"/>
                  <a:pt x="14354" y="230"/>
                </a:cubicBezTo>
                <a:cubicBezTo>
                  <a:pt x="14699" y="230"/>
                  <a:pt x="15058" y="273"/>
                  <a:pt x="15374" y="460"/>
                </a:cubicBezTo>
                <a:cubicBezTo>
                  <a:pt x="15719" y="675"/>
                  <a:pt x="16064" y="920"/>
                  <a:pt x="16423" y="1121"/>
                </a:cubicBezTo>
                <a:cubicBezTo>
                  <a:pt x="16854" y="1322"/>
                  <a:pt x="17242" y="1595"/>
                  <a:pt x="17558" y="1940"/>
                </a:cubicBezTo>
                <a:cubicBezTo>
                  <a:pt x="18089" y="2399"/>
                  <a:pt x="18693" y="2773"/>
                  <a:pt x="19095" y="3348"/>
                </a:cubicBezTo>
                <a:cubicBezTo>
                  <a:pt x="19339" y="3721"/>
                  <a:pt x="19569" y="4080"/>
                  <a:pt x="19813" y="4454"/>
                </a:cubicBezTo>
                <a:cubicBezTo>
                  <a:pt x="19957" y="4971"/>
                  <a:pt x="20072" y="5503"/>
                  <a:pt x="20216" y="6034"/>
                </a:cubicBezTo>
                <a:cubicBezTo>
                  <a:pt x="20230" y="6437"/>
                  <a:pt x="20503" y="6781"/>
                  <a:pt x="20489" y="7198"/>
                </a:cubicBezTo>
                <a:cubicBezTo>
                  <a:pt x="20489" y="7414"/>
                  <a:pt x="20589" y="7600"/>
                  <a:pt x="20661" y="7801"/>
                </a:cubicBezTo>
                <a:cubicBezTo>
                  <a:pt x="20877" y="8132"/>
                  <a:pt x="20977" y="8520"/>
                  <a:pt x="21035" y="8893"/>
                </a:cubicBezTo>
                <a:cubicBezTo>
                  <a:pt x="21078" y="9425"/>
                  <a:pt x="21207" y="9942"/>
                  <a:pt x="21365" y="10459"/>
                </a:cubicBezTo>
                <a:cubicBezTo>
                  <a:pt x="21509" y="10919"/>
                  <a:pt x="21523" y="11408"/>
                  <a:pt x="21695" y="11853"/>
                </a:cubicBezTo>
                <a:cubicBezTo>
                  <a:pt x="21825" y="12198"/>
                  <a:pt x="21940" y="12557"/>
                  <a:pt x="22026" y="12916"/>
                </a:cubicBezTo>
                <a:cubicBezTo>
                  <a:pt x="22155" y="13505"/>
                  <a:pt x="22457" y="14080"/>
                  <a:pt x="22443" y="14698"/>
                </a:cubicBezTo>
                <a:cubicBezTo>
                  <a:pt x="22514" y="15603"/>
                  <a:pt x="22328" y="16494"/>
                  <a:pt x="22098" y="17356"/>
                </a:cubicBezTo>
                <a:cubicBezTo>
                  <a:pt x="21940" y="17758"/>
                  <a:pt x="21695" y="18117"/>
                  <a:pt x="21523" y="18519"/>
                </a:cubicBezTo>
                <a:cubicBezTo>
                  <a:pt x="21178" y="19310"/>
                  <a:pt x="20546" y="19942"/>
                  <a:pt x="19914" y="20516"/>
                </a:cubicBezTo>
                <a:cubicBezTo>
                  <a:pt x="19210" y="20976"/>
                  <a:pt x="18563" y="21508"/>
                  <a:pt x="17859" y="21968"/>
                </a:cubicBezTo>
                <a:cubicBezTo>
                  <a:pt x="17443" y="22241"/>
                  <a:pt x="17055" y="22585"/>
                  <a:pt x="16595" y="22830"/>
                </a:cubicBezTo>
                <a:cubicBezTo>
                  <a:pt x="16222" y="23016"/>
                  <a:pt x="15920" y="23318"/>
                  <a:pt x="15546" y="23505"/>
                </a:cubicBezTo>
                <a:cubicBezTo>
                  <a:pt x="15144" y="23663"/>
                  <a:pt x="14814" y="23950"/>
                  <a:pt x="14397" y="24080"/>
                </a:cubicBezTo>
                <a:cubicBezTo>
                  <a:pt x="13607" y="24295"/>
                  <a:pt x="12817" y="24597"/>
                  <a:pt x="11983" y="24669"/>
                </a:cubicBezTo>
                <a:cubicBezTo>
                  <a:pt x="11699" y="24674"/>
                  <a:pt x="11414" y="24684"/>
                  <a:pt x="11129" y="24684"/>
                </a:cubicBezTo>
                <a:cubicBezTo>
                  <a:pt x="10678" y="24684"/>
                  <a:pt x="10231" y="24659"/>
                  <a:pt x="9799" y="24554"/>
                </a:cubicBezTo>
                <a:cubicBezTo>
                  <a:pt x="9383" y="24453"/>
                  <a:pt x="8952" y="24439"/>
                  <a:pt x="8578" y="24252"/>
                </a:cubicBezTo>
                <a:cubicBezTo>
                  <a:pt x="8233" y="24094"/>
                  <a:pt x="7932" y="23835"/>
                  <a:pt x="7601" y="23649"/>
                </a:cubicBezTo>
                <a:cubicBezTo>
                  <a:pt x="7141" y="23361"/>
                  <a:pt x="6595" y="23232"/>
                  <a:pt x="6164" y="22887"/>
                </a:cubicBezTo>
                <a:cubicBezTo>
                  <a:pt x="5892" y="22672"/>
                  <a:pt x="5547" y="22600"/>
                  <a:pt x="5231" y="22528"/>
                </a:cubicBezTo>
                <a:cubicBezTo>
                  <a:pt x="4929" y="22312"/>
                  <a:pt x="4728" y="21968"/>
                  <a:pt x="4383" y="21810"/>
                </a:cubicBezTo>
                <a:cubicBezTo>
                  <a:pt x="3952" y="21608"/>
                  <a:pt x="3736" y="21163"/>
                  <a:pt x="3363" y="20876"/>
                </a:cubicBezTo>
                <a:cubicBezTo>
                  <a:pt x="3061" y="20631"/>
                  <a:pt x="2817" y="20330"/>
                  <a:pt x="2501" y="20114"/>
                </a:cubicBezTo>
                <a:cubicBezTo>
                  <a:pt x="2156" y="19841"/>
                  <a:pt x="1711" y="19626"/>
                  <a:pt x="1509" y="19209"/>
                </a:cubicBezTo>
                <a:cubicBezTo>
                  <a:pt x="1222" y="18620"/>
                  <a:pt x="1007" y="17988"/>
                  <a:pt x="633" y="17442"/>
                </a:cubicBezTo>
                <a:cubicBezTo>
                  <a:pt x="518" y="17025"/>
                  <a:pt x="432" y="16594"/>
                  <a:pt x="317" y="16178"/>
                </a:cubicBezTo>
                <a:cubicBezTo>
                  <a:pt x="260" y="15646"/>
                  <a:pt x="346" y="15114"/>
                  <a:pt x="245" y="14597"/>
                </a:cubicBezTo>
                <a:cubicBezTo>
                  <a:pt x="231" y="14339"/>
                  <a:pt x="159" y="14051"/>
                  <a:pt x="303" y="13807"/>
                </a:cubicBezTo>
                <a:cubicBezTo>
                  <a:pt x="748" y="13132"/>
                  <a:pt x="877" y="12313"/>
                  <a:pt x="1078" y="11551"/>
                </a:cubicBezTo>
                <a:cubicBezTo>
                  <a:pt x="1165" y="11221"/>
                  <a:pt x="1265" y="10876"/>
                  <a:pt x="1294" y="10531"/>
                </a:cubicBezTo>
                <a:cubicBezTo>
                  <a:pt x="1481" y="9368"/>
                  <a:pt x="1782" y="8218"/>
                  <a:pt x="2285" y="7141"/>
                </a:cubicBezTo>
                <a:cubicBezTo>
                  <a:pt x="2486" y="6753"/>
                  <a:pt x="2759" y="6394"/>
                  <a:pt x="2975" y="6006"/>
                </a:cubicBezTo>
                <a:cubicBezTo>
                  <a:pt x="3162" y="5690"/>
                  <a:pt x="3320" y="5345"/>
                  <a:pt x="3593" y="5086"/>
                </a:cubicBezTo>
                <a:cubicBezTo>
                  <a:pt x="3794" y="4871"/>
                  <a:pt x="3938" y="4612"/>
                  <a:pt x="4139" y="4411"/>
                </a:cubicBezTo>
                <a:cubicBezTo>
                  <a:pt x="4340" y="4253"/>
                  <a:pt x="4555" y="4123"/>
                  <a:pt x="4756" y="3965"/>
                </a:cubicBezTo>
                <a:cubicBezTo>
                  <a:pt x="5087" y="3707"/>
                  <a:pt x="5518" y="3606"/>
                  <a:pt x="5848" y="3333"/>
                </a:cubicBezTo>
                <a:cubicBezTo>
                  <a:pt x="6653" y="2845"/>
                  <a:pt x="7501" y="2399"/>
                  <a:pt x="8276" y="1853"/>
                </a:cubicBezTo>
                <a:cubicBezTo>
                  <a:pt x="8521" y="1695"/>
                  <a:pt x="8822" y="1652"/>
                  <a:pt x="9081" y="1494"/>
                </a:cubicBezTo>
                <a:cubicBezTo>
                  <a:pt x="9340" y="1365"/>
                  <a:pt x="9584" y="1164"/>
                  <a:pt x="9871" y="1078"/>
                </a:cubicBezTo>
                <a:cubicBezTo>
                  <a:pt x="10173" y="1020"/>
                  <a:pt x="10489" y="963"/>
                  <a:pt x="10776" y="848"/>
                </a:cubicBezTo>
                <a:cubicBezTo>
                  <a:pt x="11365" y="647"/>
                  <a:pt x="11998" y="618"/>
                  <a:pt x="12587" y="431"/>
                </a:cubicBezTo>
                <a:cubicBezTo>
                  <a:pt x="13000" y="304"/>
                  <a:pt x="13438" y="176"/>
                  <a:pt x="13881" y="176"/>
                </a:cubicBezTo>
                <a:close/>
                <a:moveTo>
                  <a:pt x="13878" y="0"/>
                </a:moveTo>
                <a:cubicBezTo>
                  <a:pt x="13537" y="0"/>
                  <a:pt x="13196" y="45"/>
                  <a:pt x="12874" y="158"/>
                </a:cubicBezTo>
                <a:cubicBezTo>
                  <a:pt x="12084" y="431"/>
                  <a:pt x="11250" y="460"/>
                  <a:pt x="10460" y="762"/>
                </a:cubicBezTo>
                <a:cubicBezTo>
                  <a:pt x="9986" y="862"/>
                  <a:pt x="9483" y="977"/>
                  <a:pt x="9095" y="1293"/>
                </a:cubicBezTo>
                <a:cubicBezTo>
                  <a:pt x="8794" y="1466"/>
                  <a:pt x="8435" y="1523"/>
                  <a:pt x="8147" y="1724"/>
                </a:cubicBezTo>
                <a:cubicBezTo>
                  <a:pt x="7889" y="1882"/>
                  <a:pt x="7673" y="2083"/>
                  <a:pt x="7400" y="2213"/>
                </a:cubicBezTo>
                <a:cubicBezTo>
                  <a:pt x="7027" y="2385"/>
                  <a:pt x="6710" y="2672"/>
                  <a:pt x="6323" y="2845"/>
                </a:cubicBezTo>
                <a:cubicBezTo>
                  <a:pt x="5920" y="3046"/>
                  <a:pt x="5561" y="3348"/>
                  <a:pt x="5144" y="3534"/>
                </a:cubicBezTo>
                <a:cubicBezTo>
                  <a:pt x="4800" y="3678"/>
                  <a:pt x="4512" y="3937"/>
                  <a:pt x="4196" y="4152"/>
                </a:cubicBezTo>
                <a:cubicBezTo>
                  <a:pt x="3894" y="4325"/>
                  <a:pt x="3736" y="4655"/>
                  <a:pt x="3507" y="4914"/>
                </a:cubicBezTo>
                <a:cubicBezTo>
                  <a:pt x="3047" y="5388"/>
                  <a:pt x="2817" y="6020"/>
                  <a:pt x="2443" y="6552"/>
                </a:cubicBezTo>
                <a:cubicBezTo>
                  <a:pt x="2213" y="6853"/>
                  <a:pt x="2055" y="7198"/>
                  <a:pt x="1912" y="7557"/>
                </a:cubicBezTo>
                <a:cubicBezTo>
                  <a:pt x="1452" y="8635"/>
                  <a:pt x="1222" y="9784"/>
                  <a:pt x="1050" y="10934"/>
                </a:cubicBezTo>
                <a:cubicBezTo>
                  <a:pt x="863" y="11695"/>
                  <a:pt x="705" y="12456"/>
                  <a:pt x="432" y="13189"/>
                </a:cubicBezTo>
                <a:cubicBezTo>
                  <a:pt x="346" y="13448"/>
                  <a:pt x="159" y="13649"/>
                  <a:pt x="73" y="13893"/>
                </a:cubicBezTo>
                <a:cubicBezTo>
                  <a:pt x="1" y="14525"/>
                  <a:pt x="145" y="15143"/>
                  <a:pt x="130" y="15761"/>
                </a:cubicBezTo>
                <a:cubicBezTo>
                  <a:pt x="102" y="16278"/>
                  <a:pt x="317" y="16752"/>
                  <a:pt x="403" y="17241"/>
                </a:cubicBezTo>
                <a:cubicBezTo>
                  <a:pt x="461" y="17557"/>
                  <a:pt x="691" y="17801"/>
                  <a:pt x="820" y="18103"/>
                </a:cubicBezTo>
                <a:cubicBezTo>
                  <a:pt x="1007" y="18505"/>
                  <a:pt x="1165" y="18936"/>
                  <a:pt x="1380" y="19338"/>
                </a:cubicBezTo>
                <a:cubicBezTo>
                  <a:pt x="1682" y="19884"/>
                  <a:pt x="2314" y="20085"/>
                  <a:pt x="2731" y="20516"/>
                </a:cubicBezTo>
                <a:cubicBezTo>
                  <a:pt x="3047" y="20847"/>
                  <a:pt x="3435" y="21106"/>
                  <a:pt x="3722" y="21479"/>
                </a:cubicBezTo>
                <a:cubicBezTo>
                  <a:pt x="3909" y="21738"/>
                  <a:pt x="4196" y="21896"/>
                  <a:pt x="4469" y="22054"/>
                </a:cubicBezTo>
                <a:cubicBezTo>
                  <a:pt x="4728" y="22212"/>
                  <a:pt x="4857" y="22499"/>
                  <a:pt x="5116" y="22643"/>
                </a:cubicBezTo>
                <a:cubicBezTo>
                  <a:pt x="5288" y="22729"/>
                  <a:pt x="5475" y="22758"/>
                  <a:pt x="5647" y="22815"/>
                </a:cubicBezTo>
                <a:cubicBezTo>
                  <a:pt x="5992" y="22916"/>
                  <a:pt x="6236" y="23174"/>
                  <a:pt x="6538" y="23347"/>
                </a:cubicBezTo>
                <a:cubicBezTo>
                  <a:pt x="6825" y="23447"/>
                  <a:pt x="7098" y="23577"/>
                  <a:pt x="7371" y="23706"/>
                </a:cubicBezTo>
                <a:cubicBezTo>
                  <a:pt x="7759" y="23922"/>
                  <a:pt x="8104" y="24209"/>
                  <a:pt x="8506" y="24410"/>
                </a:cubicBezTo>
                <a:cubicBezTo>
                  <a:pt x="8794" y="24539"/>
                  <a:pt x="9124" y="24597"/>
                  <a:pt x="9440" y="24654"/>
                </a:cubicBezTo>
                <a:cubicBezTo>
                  <a:pt x="10040" y="24792"/>
                  <a:pt x="10656" y="24864"/>
                  <a:pt x="11270" y="24864"/>
                </a:cubicBezTo>
                <a:cubicBezTo>
                  <a:pt x="12069" y="24864"/>
                  <a:pt x="12866" y="24742"/>
                  <a:pt x="13621" y="24482"/>
                </a:cubicBezTo>
                <a:cubicBezTo>
                  <a:pt x="14052" y="24338"/>
                  <a:pt x="14526" y="24266"/>
                  <a:pt x="14928" y="24022"/>
                </a:cubicBezTo>
                <a:cubicBezTo>
                  <a:pt x="15331" y="23763"/>
                  <a:pt x="15791" y="23591"/>
                  <a:pt x="16178" y="23304"/>
                </a:cubicBezTo>
                <a:cubicBezTo>
                  <a:pt x="16509" y="23045"/>
                  <a:pt x="16897" y="22887"/>
                  <a:pt x="17213" y="22643"/>
                </a:cubicBezTo>
                <a:cubicBezTo>
                  <a:pt x="17831" y="22169"/>
                  <a:pt x="18506" y="21766"/>
                  <a:pt x="19124" y="21278"/>
                </a:cubicBezTo>
                <a:cubicBezTo>
                  <a:pt x="19425" y="21034"/>
                  <a:pt x="19770" y="20847"/>
                  <a:pt x="20072" y="20603"/>
                </a:cubicBezTo>
                <a:cubicBezTo>
                  <a:pt x="20661" y="20057"/>
                  <a:pt x="21236" y="19468"/>
                  <a:pt x="21595" y="18749"/>
                </a:cubicBezTo>
                <a:cubicBezTo>
                  <a:pt x="21739" y="18419"/>
                  <a:pt x="21911" y="18088"/>
                  <a:pt x="22098" y="17772"/>
                </a:cubicBezTo>
                <a:cubicBezTo>
                  <a:pt x="22342" y="17212"/>
                  <a:pt x="22443" y="16609"/>
                  <a:pt x="22543" y="16005"/>
                </a:cubicBezTo>
                <a:cubicBezTo>
                  <a:pt x="22644" y="15574"/>
                  <a:pt x="22601" y="15143"/>
                  <a:pt x="22601" y="14698"/>
                </a:cubicBezTo>
                <a:cubicBezTo>
                  <a:pt x="22615" y="14023"/>
                  <a:pt x="22285" y="13390"/>
                  <a:pt x="22141" y="12729"/>
                </a:cubicBezTo>
                <a:cubicBezTo>
                  <a:pt x="22026" y="12169"/>
                  <a:pt x="21753" y="11666"/>
                  <a:pt x="21681" y="11106"/>
                </a:cubicBezTo>
                <a:cubicBezTo>
                  <a:pt x="21581" y="10416"/>
                  <a:pt x="21279" y="9770"/>
                  <a:pt x="21221" y="9066"/>
                </a:cubicBezTo>
                <a:cubicBezTo>
                  <a:pt x="21193" y="8592"/>
                  <a:pt x="21035" y="8146"/>
                  <a:pt x="20819" y="7730"/>
                </a:cubicBezTo>
                <a:cubicBezTo>
                  <a:pt x="20790" y="7643"/>
                  <a:pt x="20762" y="7557"/>
                  <a:pt x="20733" y="7485"/>
                </a:cubicBezTo>
                <a:cubicBezTo>
                  <a:pt x="20661" y="7069"/>
                  <a:pt x="20589" y="6652"/>
                  <a:pt x="20431" y="6264"/>
                </a:cubicBezTo>
                <a:cubicBezTo>
                  <a:pt x="20388" y="5905"/>
                  <a:pt x="20259" y="5560"/>
                  <a:pt x="20187" y="5215"/>
                </a:cubicBezTo>
                <a:cubicBezTo>
                  <a:pt x="20086" y="4842"/>
                  <a:pt x="20029" y="4440"/>
                  <a:pt x="19799" y="4123"/>
                </a:cubicBezTo>
                <a:cubicBezTo>
                  <a:pt x="19526" y="3736"/>
                  <a:pt x="19311" y="3305"/>
                  <a:pt x="18994" y="2945"/>
                </a:cubicBezTo>
                <a:cubicBezTo>
                  <a:pt x="18535" y="2414"/>
                  <a:pt x="17917" y="2069"/>
                  <a:pt x="17428" y="1580"/>
                </a:cubicBezTo>
                <a:cubicBezTo>
                  <a:pt x="17040" y="1178"/>
                  <a:pt x="16495" y="991"/>
                  <a:pt x="16049" y="675"/>
                </a:cubicBezTo>
                <a:cubicBezTo>
                  <a:pt x="15632" y="402"/>
                  <a:pt x="15201" y="72"/>
                  <a:pt x="14670" y="72"/>
                </a:cubicBezTo>
                <a:cubicBezTo>
                  <a:pt x="14411" y="28"/>
                  <a:pt x="14145" y="0"/>
                  <a:pt x="13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txBox="1">
            <a:spLocks noGrp="1"/>
          </p:cNvSpPr>
          <p:nvPr>
            <p:ph type="title"/>
          </p:nvPr>
        </p:nvSpPr>
        <p:spPr>
          <a:xfrm>
            <a:off x="4445425" y="2280775"/>
            <a:ext cx="3679800" cy="1463700"/>
          </a:xfrm>
          <a:prstGeom prst="rect">
            <a:avLst/>
          </a:prstGeom>
        </p:spPr>
        <p:txBody>
          <a:bodyPr spcFirstLastPara="1" wrap="square" lIns="91425" tIns="91425" rIns="91425" bIns="91425" anchor="t" anchorCtr="0">
            <a:noAutofit/>
          </a:bodyPr>
          <a:lstStyle>
            <a:lvl1pPr lvl="0" algn="l">
              <a:lnSpc>
                <a:spcPct val="90000"/>
              </a:lnSpc>
              <a:spcBef>
                <a:spcPts val="0"/>
              </a:spcBef>
              <a:spcAft>
                <a:spcPts val="0"/>
              </a:spcAft>
              <a:buSzPts val="3600"/>
              <a:buNone/>
              <a:defRPr sz="5000" b="0">
                <a:latin typeface="Playfair Display SemiBold"/>
                <a:ea typeface="Playfair Display SemiBold"/>
                <a:cs typeface="Playfair Display SemiBold"/>
                <a:sym typeface="Playfair Display Semi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3" name="Google Shape;33;p3"/>
          <p:cNvSpPr txBox="1">
            <a:spLocks noGrp="1"/>
          </p:cNvSpPr>
          <p:nvPr>
            <p:ph type="title" idx="2" hasCustomPrompt="1"/>
          </p:nvPr>
        </p:nvSpPr>
        <p:spPr>
          <a:xfrm>
            <a:off x="4445425" y="1399025"/>
            <a:ext cx="1777800" cy="909000"/>
          </a:xfrm>
          <a:prstGeom prst="rect">
            <a:avLst/>
          </a:prstGeom>
          <a:noFill/>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5000" b="0">
                <a:solidFill>
                  <a:schemeClr val="accent2"/>
                </a:solidFill>
                <a:latin typeface="Playfair Display SemiBold"/>
                <a:ea typeface="Playfair Display SemiBold"/>
                <a:cs typeface="Playfair Display SemiBold"/>
                <a:sym typeface="Playfair Display Semi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4" name="Google Shape;34;p3"/>
          <p:cNvSpPr>
            <a:spLocks noGrp="1"/>
          </p:cNvSpPr>
          <p:nvPr>
            <p:ph type="pic" idx="3"/>
          </p:nvPr>
        </p:nvSpPr>
        <p:spPr>
          <a:xfrm rot="-390">
            <a:off x="1018777" y="731053"/>
            <a:ext cx="2646000" cy="3735000"/>
          </a:xfrm>
          <a:prstGeom prst="roundRect">
            <a:avLst>
              <a:gd name="adj" fmla="val 16667"/>
            </a:avLst>
          </a:prstGeom>
          <a:noFill/>
          <a:ln w="19050" cap="flat" cmpd="sng">
            <a:solidFill>
              <a:schemeClr val="accent1"/>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pic>
        <p:nvPicPr>
          <p:cNvPr id="46" name="Google Shape;46;p5"/>
          <p:cNvPicPr preferRelativeResize="0"/>
          <p:nvPr/>
        </p:nvPicPr>
        <p:blipFill rotWithShape="1">
          <a:blip r:embed="rId2">
            <a:alphaModFix/>
          </a:blip>
          <a:srcRect/>
          <a:stretch/>
        </p:blipFill>
        <p:spPr>
          <a:xfrm>
            <a:off x="-25" y="0"/>
            <a:ext cx="9144000" cy="5143500"/>
          </a:xfrm>
          <a:prstGeom prst="rect">
            <a:avLst/>
          </a:prstGeom>
          <a:noFill/>
          <a:ln>
            <a:noFill/>
          </a:ln>
        </p:spPr>
      </p:pic>
      <p:sp>
        <p:nvSpPr>
          <p:cNvPr id="47" name="Google Shape;47;p5"/>
          <p:cNvSpPr/>
          <p:nvPr/>
        </p:nvSpPr>
        <p:spPr>
          <a:xfrm rot="-9729063" flipH="1">
            <a:off x="-522714" y="379067"/>
            <a:ext cx="994976" cy="2131557"/>
          </a:xfrm>
          <a:custGeom>
            <a:avLst/>
            <a:gdLst/>
            <a:ahLst/>
            <a:cxnLst/>
            <a:rect l="l" t="t" r="r" b="b"/>
            <a:pathLst>
              <a:path w="6854" h="29727" extrusionOk="0">
                <a:moveTo>
                  <a:pt x="3017" y="245"/>
                </a:moveTo>
                <a:cubicBezTo>
                  <a:pt x="3032" y="274"/>
                  <a:pt x="3060" y="303"/>
                  <a:pt x="3060" y="317"/>
                </a:cubicBezTo>
                <a:lnTo>
                  <a:pt x="3046" y="346"/>
                </a:lnTo>
                <a:lnTo>
                  <a:pt x="3032" y="360"/>
                </a:lnTo>
                <a:cubicBezTo>
                  <a:pt x="3032" y="377"/>
                  <a:pt x="3023" y="383"/>
                  <a:pt x="3010" y="383"/>
                </a:cubicBezTo>
                <a:cubicBezTo>
                  <a:pt x="2991" y="383"/>
                  <a:pt x="2963" y="369"/>
                  <a:pt x="2946" y="360"/>
                </a:cubicBezTo>
                <a:cubicBezTo>
                  <a:pt x="2917" y="346"/>
                  <a:pt x="2931" y="303"/>
                  <a:pt x="2960" y="288"/>
                </a:cubicBezTo>
                <a:lnTo>
                  <a:pt x="2989" y="274"/>
                </a:lnTo>
                <a:lnTo>
                  <a:pt x="3017" y="245"/>
                </a:lnTo>
                <a:close/>
                <a:moveTo>
                  <a:pt x="3549" y="489"/>
                </a:moveTo>
                <a:cubicBezTo>
                  <a:pt x="3563" y="489"/>
                  <a:pt x="3506" y="533"/>
                  <a:pt x="3420" y="590"/>
                </a:cubicBezTo>
                <a:lnTo>
                  <a:pt x="3362" y="576"/>
                </a:lnTo>
                <a:cubicBezTo>
                  <a:pt x="3348" y="576"/>
                  <a:pt x="3333" y="561"/>
                  <a:pt x="3333" y="561"/>
                </a:cubicBezTo>
                <a:cubicBezTo>
                  <a:pt x="3333" y="547"/>
                  <a:pt x="3333" y="518"/>
                  <a:pt x="3348" y="518"/>
                </a:cubicBezTo>
                <a:lnTo>
                  <a:pt x="3391" y="518"/>
                </a:lnTo>
                <a:cubicBezTo>
                  <a:pt x="3448" y="504"/>
                  <a:pt x="3535" y="489"/>
                  <a:pt x="3549" y="489"/>
                </a:cubicBezTo>
                <a:close/>
                <a:moveTo>
                  <a:pt x="3405" y="619"/>
                </a:moveTo>
                <a:cubicBezTo>
                  <a:pt x="3420" y="619"/>
                  <a:pt x="3420" y="648"/>
                  <a:pt x="3420" y="662"/>
                </a:cubicBezTo>
                <a:cubicBezTo>
                  <a:pt x="3420" y="691"/>
                  <a:pt x="3391" y="734"/>
                  <a:pt x="3391" y="762"/>
                </a:cubicBezTo>
                <a:cubicBezTo>
                  <a:pt x="3405" y="791"/>
                  <a:pt x="3434" y="820"/>
                  <a:pt x="3448" y="849"/>
                </a:cubicBezTo>
                <a:cubicBezTo>
                  <a:pt x="3448" y="853"/>
                  <a:pt x="3447" y="855"/>
                  <a:pt x="3445" y="855"/>
                </a:cubicBezTo>
                <a:cubicBezTo>
                  <a:pt x="3440" y="855"/>
                  <a:pt x="3430" y="844"/>
                  <a:pt x="3420" y="834"/>
                </a:cubicBezTo>
                <a:lnTo>
                  <a:pt x="3405" y="849"/>
                </a:lnTo>
                <a:lnTo>
                  <a:pt x="3362" y="849"/>
                </a:lnTo>
                <a:cubicBezTo>
                  <a:pt x="3333" y="820"/>
                  <a:pt x="3362" y="734"/>
                  <a:pt x="3362" y="691"/>
                </a:cubicBezTo>
                <a:cubicBezTo>
                  <a:pt x="3362" y="662"/>
                  <a:pt x="3377" y="633"/>
                  <a:pt x="3391" y="619"/>
                </a:cubicBezTo>
                <a:close/>
                <a:moveTo>
                  <a:pt x="431" y="1035"/>
                </a:moveTo>
                <a:cubicBezTo>
                  <a:pt x="446" y="1050"/>
                  <a:pt x="460" y="1064"/>
                  <a:pt x="460" y="1064"/>
                </a:cubicBezTo>
                <a:lnTo>
                  <a:pt x="446" y="1093"/>
                </a:lnTo>
                <a:cubicBezTo>
                  <a:pt x="460" y="1136"/>
                  <a:pt x="517" y="1237"/>
                  <a:pt x="503" y="1251"/>
                </a:cubicBezTo>
                <a:cubicBezTo>
                  <a:pt x="489" y="1265"/>
                  <a:pt x="478" y="1272"/>
                  <a:pt x="471" y="1272"/>
                </a:cubicBezTo>
                <a:cubicBezTo>
                  <a:pt x="464" y="1272"/>
                  <a:pt x="460" y="1265"/>
                  <a:pt x="460" y="1251"/>
                </a:cubicBezTo>
                <a:lnTo>
                  <a:pt x="460" y="1237"/>
                </a:lnTo>
                <a:cubicBezTo>
                  <a:pt x="460" y="1213"/>
                  <a:pt x="456" y="1202"/>
                  <a:pt x="447" y="1202"/>
                </a:cubicBezTo>
                <a:cubicBezTo>
                  <a:pt x="440" y="1202"/>
                  <a:pt x="430" y="1209"/>
                  <a:pt x="417" y="1222"/>
                </a:cubicBezTo>
                <a:cubicBezTo>
                  <a:pt x="403" y="1222"/>
                  <a:pt x="359" y="1193"/>
                  <a:pt x="359" y="1179"/>
                </a:cubicBezTo>
                <a:cubicBezTo>
                  <a:pt x="374" y="1136"/>
                  <a:pt x="388" y="1079"/>
                  <a:pt x="403" y="1035"/>
                </a:cubicBezTo>
                <a:close/>
                <a:moveTo>
                  <a:pt x="503" y="1596"/>
                </a:moveTo>
                <a:cubicBezTo>
                  <a:pt x="546" y="1596"/>
                  <a:pt x="589" y="1696"/>
                  <a:pt x="546" y="1711"/>
                </a:cubicBezTo>
                <a:cubicBezTo>
                  <a:pt x="520" y="1724"/>
                  <a:pt x="554" y="1798"/>
                  <a:pt x="571" y="1798"/>
                </a:cubicBezTo>
                <a:cubicBezTo>
                  <a:pt x="573" y="1798"/>
                  <a:pt x="574" y="1798"/>
                  <a:pt x="575" y="1797"/>
                </a:cubicBezTo>
                <a:cubicBezTo>
                  <a:pt x="582" y="1793"/>
                  <a:pt x="588" y="1791"/>
                  <a:pt x="591" y="1791"/>
                </a:cubicBezTo>
                <a:cubicBezTo>
                  <a:pt x="603" y="1791"/>
                  <a:pt x="600" y="1808"/>
                  <a:pt x="589" y="1840"/>
                </a:cubicBezTo>
                <a:lnTo>
                  <a:pt x="589" y="1869"/>
                </a:lnTo>
                <a:cubicBezTo>
                  <a:pt x="575" y="1897"/>
                  <a:pt x="589" y="1912"/>
                  <a:pt x="589" y="1926"/>
                </a:cubicBezTo>
                <a:lnTo>
                  <a:pt x="604" y="1941"/>
                </a:lnTo>
                <a:cubicBezTo>
                  <a:pt x="632" y="1941"/>
                  <a:pt x="632" y="1955"/>
                  <a:pt x="618" y="1984"/>
                </a:cubicBezTo>
                <a:lnTo>
                  <a:pt x="604" y="1984"/>
                </a:lnTo>
                <a:lnTo>
                  <a:pt x="589" y="1998"/>
                </a:lnTo>
                <a:cubicBezTo>
                  <a:pt x="586" y="2005"/>
                  <a:pt x="581" y="2008"/>
                  <a:pt x="575" y="2008"/>
                </a:cubicBezTo>
                <a:cubicBezTo>
                  <a:pt x="558" y="2008"/>
                  <a:pt x="535" y="1980"/>
                  <a:pt x="546" y="1969"/>
                </a:cubicBezTo>
                <a:cubicBezTo>
                  <a:pt x="546" y="1943"/>
                  <a:pt x="497" y="1867"/>
                  <a:pt x="456" y="1867"/>
                </a:cubicBezTo>
                <a:cubicBezTo>
                  <a:pt x="452" y="1867"/>
                  <a:pt x="449" y="1868"/>
                  <a:pt x="446" y="1869"/>
                </a:cubicBezTo>
                <a:cubicBezTo>
                  <a:pt x="440" y="1869"/>
                  <a:pt x="436" y="1869"/>
                  <a:pt x="431" y="1870"/>
                </a:cubicBezTo>
                <a:lnTo>
                  <a:pt x="431" y="1870"/>
                </a:lnTo>
                <a:cubicBezTo>
                  <a:pt x="454" y="1841"/>
                  <a:pt x="469" y="1780"/>
                  <a:pt x="446" y="1768"/>
                </a:cubicBezTo>
                <a:cubicBezTo>
                  <a:pt x="431" y="1754"/>
                  <a:pt x="374" y="1668"/>
                  <a:pt x="359" y="1639"/>
                </a:cubicBezTo>
                <a:cubicBezTo>
                  <a:pt x="359" y="1610"/>
                  <a:pt x="460" y="1596"/>
                  <a:pt x="503" y="1596"/>
                </a:cubicBezTo>
                <a:close/>
                <a:moveTo>
                  <a:pt x="2558" y="2142"/>
                </a:moveTo>
                <a:cubicBezTo>
                  <a:pt x="2586" y="2156"/>
                  <a:pt x="2615" y="2185"/>
                  <a:pt x="2644" y="2199"/>
                </a:cubicBezTo>
                <a:lnTo>
                  <a:pt x="2629" y="2214"/>
                </a:lnTo>
                <a:lnTo>
                  <a:pt x="2615" y="2228"/>
                </a:lnTo>
                <a:cubicBezTo>
                  <a:pt x="2595" y="2238"/>
                  <a:pt x="2539" y="2248"/>
                  <a:pt x="2497" y="2248"/>
                </a:cubicBezTo>
                <a:cubicBezTo>
                  <a:pt x="2480" y="2248"/>
                  <a:pt x="2465" y="2246"/>
                  <a:pt x="2457" y="2242"/>
                </a:cubicBezTo>
                <a:cubicBezTo>
                  <a:pt x="2428" y="2228"/>
                  <a:pt x="2356" y="2185"/>
                  <a:pt x="2342" y="2170"/>
                </a:cubicBezTo>
                <a:cubicBezTo>
                  <a:pt x="2328" y="2156"/>
                  <a:pt x="2328" y="2142"/>
                  <a:pt x="2328" y="2142"/>
                </a:cubicBezTo>
                <a:lnTo>
                  <a:pt x="2328" y="2142"/>
                </a:lnTo>
                <a:cubicBezTo>
                  <a:pt x="2328" y="2142"/>
                  <a:pt x="2342" y="2142"/>
                  <a:pt x="2371" y="2156"/>
                </a:cubicBezTo>
                <a:lnTo>
                  <a:pt x="2515" y="2156"/>
                </a:lnTo>
                <a:lnTo>
                  <a:pt x="2543" y="2142"/>
                </a:lnTo>
                <a:close/>
                <a:moveTo>
                  <a:pt x="2400" y="2300"/>
                </a:moveTo>
                <a:cubicBezTo>
                  <a:pt x="2428" y="2300"/>
                  <a:pt x="2486" y="2328"/>
                  <a:pt x="2471" y="2357"/>
                </a:cubicBezTo>
                <a:lnTo>
                  <a:pt x="2443" y="2386"/>
                </a:lnTo>
                <a:lnTo>
                  <a:pt x="2428" y="2400"/>
                </a:lnTo>
                <a:cubicBezTo>
                  <a:pt x="2422" y="2406"/>
                  <a:pt x="2416" y="2410"/>
                  <a:pt x="2410" y="2410"/>
                </a:cubicBezTo>
                <a:cubicBezTo>
                  <a:pt x="2402" y="2410"/>
                  <a:pt x="2394" y="2403"/>
                  <a:pt x="2385" y="2386"/>
                </a:cubicBezTo>
                <a:lnTo>
                  <a:pt x="2385" y="2372"/>
                </a:lnTo>
                <a:lnTo>
                  <a:pt x="2371" y="2357"/>
                </a:lnTo>
                <a:cubicBezTo>
                  <a:pt x="2356" y="2314"/>
                  <a:pt x="2371" y="2300"/>
                  <a:pt x="2400" y="2300"/>
                </a:cubicBezTo>
                <a:close/>
                <a:moveTo>
                  <a:pt x="546" y="2386"/>
                </a:moveTo>
                <a:cubicBezTo>
                  <a:pt x="546" y="2386"/>
                  <a:pt x="575" y="2400"/>
                  <a:pt x="575" y="2400"/>
                </a:cubicBezTo>
                <a:cubicBezTo>
                  <a:pt x="561" y="2487"/>
                  <a:pt x="632" y="2487"/>
                  <a:pt x="661" y="2515"/>
                </a:cubicBezTo>
                <a:lnTo>
                  <a:pt x="661" y="2530"/>
                </a:lnTo>
                <a:cubicBezTo>
                  <a:pt x="676" y="2558"/>
                  <a:pt x="647" y="2573"/>
                  <a:pt x="618" y="2573"/>
                </a:cubicBezTo>
                <a:cubicBezTo>
                  <a:pt x="589" y="2515"/>
                  <a:pt x="517" y="2530"/>
                  <a:pt x="503" y="2458"/>
                </a:cubicBezTo>
                <a:cubicBezTo>
                  <a:pt x="503" y="2443"/>
                  <a:pt x="503" y="2415"/>
                  <a:pt x="517" y="2400"/>
                </a:cubicBezTo>
                <a:lnTo>
                  <a:pt x="546" y="2386"/>
                </a:lnTo>
                <a:close/>
                <a:moveTo>
                  <a:pt x="3992" y="2294"/>
                </a:moveTo>
                <a:cubicBezTo>
                  <a:pt x="4007" y="2294"/>
                  <a:pt x="4018" y="2320"/>
                  <a:pt x="4032" y="2320"/>
                </a:cubicBezTo>
                <a:cubicBezTo>
                  <a:pt x="4038" y="2320"/>
                  <a:pt x="4044" y="2315"/>
                  <a:pt x="4052" y="2300"/>
                </a:cubicBezTo>
                <a:cubicBezTo>
                  <a:pt x="4066" y="2300"/>
                  <a:pt x="4081" y="2314"/>
                  <a:pt x="4081" y="2314"/>
                </a:cubicBezTo>
                <a:lnTo>
                  <a:pt x="4124" y="2386"/>
                </a:lnTo>
                <a:cubicBezTo>
                  <a:pt x="4167" y="2386"/>
                  <a:pt x="4210" y="2429"/>
                  <a:pt x="4210" y="2458"/>
                </a:cubicBezTo>
                <a:cubicBezTo>
                  <a:pt x="4210" y="2487"/>
                  <a:pt x="4195" y="2573"/>
                  <a:pt x="4195" y="2573"/>
                </a:cubicBezTo>
                <a:cubicBezTo>
                  <a:pt x="4195" y="2573"/>
                  <a:pt x="4195" y="2558"/>
                  <a:pt x="4181" y="2530"/>
                </a:cubicBezTo>
                <a:lnTo>
                  <a:pt x="4181" y="2501"/>
                </a:lnTo>
                <a:lnTo>
                  <a:pt x="4138" y="2415"/>
                </a:lnTo>
                <a:cubicBezTo>
                  <a:pt x="4127" y="2413"/>
                  <a:pt x="4116" y="2412"/>
                  <a:pt x="4107" y="2412"/>
                </a:cubicBezTo>
                <a:cubicBezTo>
                  <a:pt x="4026" y="2412"/>
                  <a:pt x="3980" y="2459"/>
                  <a:pt x="3980" y="2472"/>
                </a:cubicBezTo>
                <a:cubicBezTo>
                  <a:pt x="3980" y="2487"/>
                  <a:pt x="3980" y="2515"/>
                  <a:pt x="3966" y="2515"/>
                </a:cubicBezTo>
                <a:lnTo>
                  <a:pt x="3923" y="2501"/>
                </a:lnTo>
                <a:cubicBezTo>
                  <a:pt x="3865" y="2472"/>
                  <a:pt x="3865" y="2429"/>
                  <a:pt x="3894" y="2386"/>
                </a:cubicBezTo>
                <a:lnTo>
                  <a:pt x="3923" y="2357"/>
                </a:lnTo>
                <a:cubicBezTo>
                  <a:pt x="3951" y="2343"/>
                  <a:pt x="3966" y="2314"/>
                  <a:pt x="3980" y="2300"/>
                </a:cubicBezTo>
                <a:cubicBezTo>
                  <a:pt x="3984" y="2295"/>
                  <a:pt x="3988" y="2294"/>
                  <a:pt x="3992" y="2294"/>
                </a:cubicBezTo>
                <a:close/>
                <a:moveTo>
                  <a:pt x="5546" y="2688"/>
                </a:moveTo>
                <a:cubicBezTo>
                  <a:pt x="5560" y="2688"/>
                  <a:pt x="5575" y="2716"/>
                  <a:pt x="5560" y="2716"/>
                </a:cubicBezTo>
                <a:lnTo>
                  <a:pt x="5546" y="2788"/>
                </a:lnTo>
                <a:cubicBezTo>
                  <a:pt x="5524" y="2781"/>
                  <a:pt x="5502" y="2762"/>
                  <a:pt x="5486" y="2738"/>
                </a:cubicBezTo>
                <a:lnTo>
                  <a:pt x="5486" y="2738"/>
                </a:lnTo>
                <a:cubicBezTo>
                  <a:pt x="5492" y="2734"/>
                  <a:pt x="5498" y="2731"/>
                  <a:pt x="5503" y="2731"/>
                </a:cubicBezTo>
                <a:lnTo>
                  <a:pt x="5503" y="2702"/>
                </a:lnTo>
                <a:cubicBezTo>
                  <a:pt x="5503" y="2688"/>
                  <a:pt x="5532" y="2688"/>
                  <a:pt x="5546" y="2688"/>
                </a:cubicBezTo>
                <a:close/>
                <a:moveTo>
                  <a:pt x="1372" y="2710"/>
                </a:moveTo>
                <a:cubicBezTo>
                  <a:pt x="1382" y="2710"/>
                  <a:pt x="1390" y="2712"/>
                  <a:pt x="1394" y="2716"/>
                </a:cubicBezTo>
                <a:cubicBezTo>
                  <a:pt x="1408" y="2745"/>
                  <a:pt x="1480" y="2731"/>
                  <a:pt x="1466" y="2803"/>
                </a:cubicBezTo>
                <a:cubicBezTo>
                  <a:pt x="1523" y="2817"/>
                  <a:pt x="1523" y="2831"/>
                  <a:pt x="1466" y="2860"/>
                </a:cubicBezTo>
                <a:lnTo>
                  <a:pt x="1423" y="2817"/>
                </a:lnTo>
                <a:cubicBezTo>
                  <a:pt x="1408" y="2803"/>
                  <a:pt x="1394" y="2788"/>
                  <a:pt x="1365" y="2774"/>
                </a:cubicBezTo>
                <a:cubicBezTo>
                  <a:pt x="1336" y="2774"/>
                  <a:pt x="1293" y="2774"/>
                  <a:pt x="1308" y="2731"/>
                </a:cubicBezTo>
                <a:cubicBezTo>
                  <a:pt x="1318" y="2721"/>
                  <a:pt x="1350" y="2710"/>
                  <a:pt x="1372" y="2710"/>
                </a:cubicBezTo>
                <a:close/>
                <a:moveTo>
                  <a:pt x="5138" y="2671"/>
                </a:moveTo>
                <a:cubicBezTo>
                  <a:pt x="5140" y="2671"/>
                  <a:pt x="5142" y="2672"/>
                  <a:pt x="5144" y="2673"/>
                </a:cubicBezTo>
                <a:cubicBezTo>
                  <a:pt x="5158" y="2688"/>
                  <a:pt x="5201" y="2745"/>
                  <a:pt x="5216" y="2774"/>
                </a:cubicBezTo>
                <a:cubicBezTo>
                  <a:pt x="5230" y="2788"/>
                  <a:pt x="5201" y="2831"/>
                  <a:pt x="5144" y="2860"/>
                </a:cubicBezTo>
                <a:lnTo>
                  <a:pt x="5129" y="2759"/>
                </a:lnTo>
                <a:lnTo>
                  <a:pt x="5115" y="2731"/>
                </a:lnTo>
                <a:cubicBezTo>
                  <a:pt x="5089" y="2718"/>
                  <a:pt x="5121" y="2671"/>
                  <a:pt x="5138" y="2671"/>
                </a:cubicBezTo>
                <a:close/>
                <a:moveTo>
                  <a:pt x="5431" y="2889"/>
                </a:moveTo>
                <a:lnTo>
                  <a:pt x="5460" y="2903"/>
                </a:lnTo>
                <a:lnTo>
                  <a:pt x="5489" y="2903"/>
                </a:lnTo>
                <a:cubicBezTo>
                  <a:pt x="5517" y="2946"/>
                  <a:pt x="5575" y="2961"/>
                  <a:pt x="5560" y="3018"/>
                </a:cubicBezTo>
                <a:cubicBezTo>
                  <a:pt x="5560" y="3047"/>
                  <a:pt x="5517" y="3076"/>
                  <a:pt x="5489" y="3090"/>
                </a:cubicBezTo>
                <a:lnTo>
                  <a:pt x="5474" y="3104"/>
                </a:lnTo>
                <a:cubicBezTo>
                  <a:pt x="5431" y="3104"/>
                  <a:pt x="5417" y="3061"/>
                  <a:pt x="5431" y="3018"/>
                </a:cubicBezTo>
                <a:lnTo>
                  <a:pt x="5445" y="2989"/>
                </a:lnTo>
                <a:cubicBezTo>
                  <a:pt x="5445" y="2975"/>
                  <a:pt x="5431" y="2946"/>
                  <a:pt x="5431" y="2946"/>
                </a:cubicBezTo>
                <a:lnTo>
                  <a:pt x="5388" y="2946"/>
                </a:lnTo>
                <a:cubicBezTo>
                  <a:pt x="5388" y="2918"/>
                  <a:pt x="5402" y="2889"/>
                  <a:pt x="5431" y="2889"/>
                </a:cubicBezTo>
                <a:close/>
                <a:moveTo>
                  <a:pt x="5431" y="3162"/>
                </a:moveTo>
                <a:cubicBezTo>
                  <a:pt x="5445" y="3162"/>
                  <a:pt x="5489" y="3176"/>
                  <a:pt x="5503" y="3176"/>
                </a:cubicBezTo>
                <a:cubicBezTo>
                  <a:pt x="5503" y="3219"/>
                  <a:pt x="5532" y="3219"/>
                  <a:pt x="5560" y="3248"/>
                </a:cubicBezTo>
                <a:lnTo>
                  <a:pt x="5575" y="3248"/>
                </a:lnTo>
                <a:cubicBezTo>
                  <a:pt x="5560" y="3262"/>
                  <a:pt x="5546" y="3277"/>
                  <a:pt x="5546" y="3277"/>
                </a:cubicBezTo>
                <a:lnTo>
                  <a:pt x="5532" y="3277"/>
                </a:lnTo>
                <a:lnTo>
                  <a:pt x="5517" y="3262"/>
                </a:lnTo>
                <a:cubicBezTo>
                  <a:pt x="5489" y="3262"/>
                  <a:pt x="5474" y="3277"/>
                  <a:pt x="5489" y="3291"/>
                </a:cubicBezTo>
                <a:cubicBezTo>
                  <a:pt x="5500" y="3313"/>
                  <a:pt x="5460" y="3344"/>
                  <a:pt x="5441" y="3344"/>
                </a:cubicBezTo>
                <a:cubicBezTo>
                  <a:pt x="5435" y="3344"/>
                  <a:pt x="5431" y="3341"/>
                  <a:pt x="5431" y="3334"/>
                </a:cubicBezTo>
                <a:cubicBezTo>
                  <a:pt x="5431" y="3291"/>
                  <a:pt x="5431" y="3248"/>
                  <a:pt x="5431" y="3234"/>
                </a:cubicBezTo>
                <a:lnTo>
                  <a:pt x="5417" y="3219"/>
                </a:lnTo>
                <a:cubicBezTo>
                  <a:pt x="5417" y="3205"/>
                  <a:pt x="5417" y="3162"/>
                  <a:pt x="5431" y="3162"/>
                </a:cubicBezTo>
                <a:close/>
                <a:moveTo>
                  <a:pt x="5230" y="3104"/>
                </a:moveTo>
                <a:cubicBezTo>
                  <a:pt x="5244" y="3104"/>
                  <a:pt x="5259" y="3119"/>
                  <a:pt x="5244" y="3133"/>
                </a:cubicBezTo>
                <a:lnTo>
                  <a:pt x="5244" y="3205"/>
                </a:lnTo>
                <a:cubicBezTo>
                  <a:pt x="5216" y="3291"/>
                  <a:pt x="5201" y="3349"/>
                  <a:pt x="5187" y="3349"/>
                </a:cubicBezTo>
                <a:cubicBezTo>
                  <a:pt x="5172" y="3349"/>
                  <a:pt x="5144" y="3320"/>
                  <a:pt x="5158" y="3277"/>
                </a:cubicBezTo>
                <a:lnTo>
                  <a:pt x="5158" y="3234"/>
                </a:lnTo>
                <a:cubicBezTo>
                  <a:pt x="5158" y="3191"/>
                  <a:pt x="5172" y="3147"/>
                  <a:pt x="5187" y="3119"/>
                </a:cubicBezTo>
                <a:cubicBezTo>
                  <a:pt x="5201" y="3104"/>
                  <a:pt x="5216" y="3104"/>
                  <a:pt x="5230" y="3104"/>
                </a:cubicBezTo>
                <a:close/>
                <a:moveTo>
                  <a:pt x="5086" y="3205"/>
                </a:moveTo>
                <a:lnTo>
                  <a:pt x="5086" y="3219"/>
                </a:lnTo>
                <a:lnTo>
                  <a:pt x="5101" y="3305"/>
                </a:lnTo>
                <a:cubicBezTo>
                  <a:pt x="5065" y="3368"/>
                  <a:pt x="5035" y="3403"/>
                  <a:pt x="5017" y="3403"/>
                </a:cubicBezTo>
                <a:cubicBezTo>
                  <a:pt x="5006" y="3403"/>
                  <a:pt x="5000" y="3390"/>
                  <a:pt x="5000" y="3363"/>
                </a:cubicBezTo>
                <a:lnTo>
                  <a:pt x="5000" y="3320"/>
                </a:lnTo>
                <a:lnTo>
                  <a:pt x="5000" y="3277"/>
                </a:lnTo>
                <a:cubicBezTo>
                  <a:pt x="5029" y="3262"/>
                  <a:pt x="5043" y="3248"/>
                  <a:pt x="5043" y="3234"/>
                </a:cubicBezTo>
                <a:lnTo>
                  <a:pt x="5043" y="3219"/>
                </a:lnTo>
                <a:cubicBezTo>
                  <a:pt x="5058" y="3205"/>
                  <a:pt x="5072" y="3205"/>
                  <a:pt x="5086" y="3205"/>
                </a:cubicBezTo>
                <a:close/>
                <a:moveTo>
                  <a:pt x="5268" y="3424"/>
                </a:moveTo>
                <a:cubicBezTo>
                  <a:pt x="5284" y="3424"/>
                  <a:pt x="5302" y="3428"/>
                  <a:pt x="5316" y="3435"/>
                </a:cubicBezTo>
                <a:lnTo>
                  <a:pt x="5330" y="3478"/>
                </a:lnTo>
                <a:cubicBezTo>
                  <a:pt x="5330" y="3492"/>
                  <a:pt x="5359" y="3507"/>
                  <a:pt x="5330" y="3521"/>
                </a:cubicBezTo>
                <a:cubicBezTo>
                  <a:pt x="5316" y="3535"/>
                  <a:pt x="5287" y="3550"/>
                  <a:pt x="5273" y="3550"/>
                </a:cubicBezTo>
                <a:lnTo>
                  <a:pt x="5244" y="3535"/>
                </a:lnTo>
                <a:cubicBezTo>
                  <a:pt x="5225" y="3522"/>
                  <a:pt x="5206" y="3515"/>
                  <a:pt x="5190" y="3515"/>
                </a:cubicBezTo>
                <a:cubicBezTo>
                  <a:pt x="5171" y="3515"/>
                  <a:pt x="5158" y="3526"/>
                  <a:pt x="5158" y="3550"/>
                </a:cubicBezTo>
                <a:lnTo>
                  <a:pt x="5144" y="3550"/>
                </a:lnTo>
                <a:cubicBezTo>
                  <a:pt x="5138" y="3552"/>
                  <a:pt x="5132" y="3553"/>
                  <a:pt x="5127" y="3553"/>
                </a:cubicBezTo>
                <a:cubicBezTo>
                  <a:pt x="5097" y="3553"/>
                  <a:pt x="5084" y="3519"/>
                  <a:pt x="5072" y="3507"/>
                </a:cubicBezTo>
                <a:cubicBezTo>
                  <a:pt x="5058" y="3492"/>
                  <a:pt x="5072" y="3463"/>
                  <a:pt x="5086" y="3449"/>
                </a:cubicBezTo>
                <a:lnTo>
                  <a:pt x="5115" y="3435"/>
                </a:lnTo>
                <a:cubicBezTo>
                  <a:pt x="5122" y="3427"/>
                  <a:pt x="5133" y="3425"/>
                  <a:pt x="5145" y="3425"/>
                </a:cubicBezTo>
                <a:cubicBezTo>
                  <a:pt x="5171" y="3425"/>
                  <a:pt x="5203" y="3438"/>
                  <a:pt x="5220" y="3438"/>
                </a:cubicBezTo>
                <a:cubicBezTo>
                  <a:pt x="5224" y="3438"/>
                  <a:pt x="5228" y="3437"/>
                  <a:pt x="5230" y="3435"/>
                </a:cubicBezTo>
                <a:cubicBezTo>
                  <a:pt x="5237" y="3428"/>
                  <a:pt x="5251" y="3424"/>
                  <a:pt x="5268" y="3424"/>
                </a:cubicBezTo>
                <a:close/>
                <a:moveTo>
                  <a:pt x="643" y="2627"/>
                </a:moveTo>
                <a:cubicBezTo>
                  <a:pt x="665" y="2627"/>
                  <a:pt x="683" y="2630"/>
                  <a:pt x="676" y="2645"/>
                </a:cubicBezTo>
                <a:cubicBezTo>
                  <a:pt x="676" y="2659"/>
                  <a:pt x="704" y="2688"/>
                  <a:pt x="719" y="2688"/>
                </a:cubicBezTo>
                <a:cubicBezTo>
                  <a:pt x="719" y="2688"/>
                  <a:pt x="733" y="2716"/>
                  <a:pt x="733" y="2731"/>
                </a:cubicBezTo>
                <a:lnTo>
                  <a:pt x="719" y="2745"/>
                </a:lnTo>
                <a:cubicBezTo>
                  <a:pt x="704" y="2774"/>
                  <a:pt x="676" y="2788"/>
                  <a:pt x="647" y="2803"/>
                </a:cubicBezTo>
                <a:cubicBezTo>
                  <a:pt x="618" y="2846"/>
                  <a:pt x="618" y="2831"/>
                  <a:pt x="647" y="2874"/>
                </a:cubicBezTo>
                <a:lnTo>
                  <a:pt x="676" y="2903"/>
                </a:lnTo>
                <a:cubicBezTo>
                  <a:pt x="704" y="2932"/>
                  <a:pt x="776" y="3032"/>
                  <a:pt x="762" y="3061"/>
                </a:cubicBezTo>
                <a:cubicBezTo>
                  <a:pt x="747" y="3090"/>
                  <a:pt x="704" y="3176"/>
                  <a:pt x="704" y="3191"/>
                </a:cubicBezTo>
                <a:cubicBezTo>
                  <a:pt x="719" y="3205"/>
                  <a:pt x="747" y="3277"/>
                  <a:pt x="747" y="3291"/>
                </a:cubicBezTo>
                <a:cubicBezTo>
                  <a:pt x="747" y="3305"/>
                  <a:pt x="776" y="3334"/>
                  <a:pt x="805" y="3334"/>
                </a:cubicBezTo>
                <a:lnTo>
                  <a:pt x="790" y="3377"/>
                </a:lnTo>
                <a:lnTo>
                  <a:pt x="762" y="3478"/>
                </a:lnTo>
                <a:cubicBezTo>
                  <a:pt x="819" y="3507"/>
                  <a:pt x="848" y="3564"/>
                  <a:pt x="834" y="3607"/>
                </a:cubicBezTo>
                <a:lnTo>
                  <a:pt x="790" y="3564"/>
                </a:lnTo>
                <a:cubicBezTo>
                  <a:pt x="776" y="3550"/>
                  <a:pt x="747" y="3550"/>
                  <a:pt x="719" y="3550"/>
                </a:cubicBezTo>
                <a:lnTo>
                  <a:pt x="690" y="3550"/>
                </a:lnTo>
                <a:cubicBezTo>
                  <a:pt x="676" y="3550"/>
                  <a:pt x="661" y="3435"/>
                  <a:pt x="690" y="3392"/>
                </a:cubicBezTo>
                <a:cubicBezTo>
                  <a:pt x="702" y="3368"/>
                  <a:pt x="713" y="3345"/>
                  <a:pt x="702" y="3345"/>
                </a:cubicBezTo>
                <a:cubicBezTo>
                  <a:pt x="699" y="3345"/>
                  <a:pt x="695" y="3346"/>
                  <a:pt x="690" y="3349"/>
                </a:cubicBezTo>
                <a:lnTo>
                  <a:pt x="676" y="3377"/>
                </a:lnTo>
                <a:cubicBezTo>
                  <a:pt x="672" y="3385"/>
                  <a:pt x="667" y="3388"/>
                  <a:pt x="662" y="3388"/>
                </a:cubicBezTo>
                <a:cubicBezTo>
                  <a:pt x="647" y="3388"/>
                  <a:pt x="629" y="3359"/>
                  <a:pt x="618" y="3305"/>
                </a:cubicBezTo>
                <a:lnTo>
                  <a:pt x="589" y="3248"/>
                </a:lnTo>
                <a:lnTo>
                  <a:pt x="589" y="3234"/>
                </a:lnTo>
                <a:cubicBezTo>
                  <a:pt x="589" y="3219"/>
                  <a:pt x="589" y="3133"/>
                  <a:pt x="604" y="3047"/>
                </a:cubicBezTo>
                <a:lnTo>
                  <a:pt x="604" y="2975"/>
                </a:lnTo>
                <a:cubicBezTo>
                  <a:pt x="604" y="2946"/>
                  <a:pt x="604" y="2946"/>
                  <a:pt x="575" y="2932"/>
                </a:cubicBezTo>
                <a:cubicBezTo>
                  <a:pt x="561" y="2932"/>
                  <a:pt x="546" y="2903"/>
                  <a:pt x="546" y="2889"/>
                </a:cubicBezTo>
                <a:lnTo>
                  <a:pt x="575" y="2846"/>
                </a:lnTo>
                <a:cubicBezTo>
                  <a:pt x="589" y="2788"/>
                  <a:pt x="604" y="2731"/>
                  <a:pt x="589" y="2716"/>
                </a:cubicBezTo>
                <a:cubicBezTo>
                  <a:pt x="575" y="2702"/>
                  <a:pt x="575" y="2645"/>
                  <a:pt x="589" y="2630"/>
                </a:cubicBezTo>
                <a:cubicBezTo>
                  <a:pt x="596" y="2630"/>
                  <a:pt x="622" y="2627"/>
                  <a:pt x="643" y="2627"/>
                </a:cubicBezTo>
                <a:close/>
                <a:moveTo>
                  <a:pt x="1019" y="3574"/>
                </a:moveTo>
                <a:lnTo>
                  <a:pt x="1078" y="3622"/>
                </a:lnTo>
                <a:lnTo>
                  <a:pt x="1078" y="3636"/>
                </a:lnTo>
                <a:cubicBezTo>
                  <a:pt x="1068" y="3645"/>
                  <a:pt x="1060" y="3649"/>
                  <a:pt x="1053" y="3649"/>
                </a:cubicBezTo>
                <a:cubicBezTo>
                  <a:pt x="1039" y="3649"/>
                  <a:pt x="1030" y="3636"/>
                  <a:pt x="1020" y="3636"/>
                </a:cubicBezTo>
                <a:cubicBezTo>
                  <a:pt x="1020" y="3629"/>
                  <a:pt x="1020" y="3603"/>
                  <a:pt x="1019" y="3574"/>
                </a:cubicBezTo>
                <a:close/>
                <a:moveTo>
                  <a:pt x="1703" y="3445"/>
                </a:moveTo>
                <a:cubicBezTo>
                  <a:pt x="1714" y="3445"/>
                  <a:pt x="1726" y="3447"/>
                  <a:pt x="1739" y="3449"/>
                </a:cubicBezTo>
                <a:lnTo>
                  <a:pt x="1724" y="3535"/>
                </a:lnTo>
                <a:cubicBezTo>
                  <a:pt x="1710" y="3550"/>
                  <a:pt x="1739" y="3578"/>
                  <a:pt x="1739" y="3578"/>
                </a:cubicBezTo>
                <a:cubicBezTo>
                  <a:pt x="1782" y="3578"/>
                  <a:pt x="1782" y="3607"/>
                  <a:pt x="1782" y="3636"/>
                </a:cubicBezTo>
                <a:cubicBezTo>
                  <a:pt x="1782" y="3636"/>
                  <a:pt x="1753" y="3650"/>
                  <a:pt x="1739" y="3650"/>
                </a:cubicBezTo>
                <a:cubicBezTo>
                  <a:pt x="1710" y="3650"/>
                  <a:pt x="1681" y="3650"/>
                  <a:pt x="1681" y="3607"/>
                </a:cubicBezTo>
                <a:cubicBezTo>
                  <a:pt x="1681" y="3593"/>
                  <a:pt x="1667" y="3564"/>
                  <a:pt x="1652" y="3550"/>
                </a:cubicBezTo>
                <a:lnTo>
                  <a:pt x="1638" y="3507"/>
                </a:lnTo>
                <a:cubicBezTo>
                  <a:pt x="1626" y="3471"/>
                  <a:pt x="1653" y="3445"/>
                  <a:pt x="1703" y="3445"/>
                </a:cubicBezTo>
                <a:close/>
                <a:moveTo>
                  <a:pt x="5747" y="3808"/>
                </a:moveTo>
                <a:cubicBezTo>
                  <a:pt x="5776" y="3808"/>
                  <a:pt x="5848" y="3866"/>
                  <a:pt x="5848" y="3894"/>
                </a:cubicBezTo>
                <a:cubicBezTo>
                  <a:pt x="5848" y="3905"/>
                  <a:pt x="5835" y="3910"/>
                  <a:pt x="5818" y="3910"/>
                </a:cubicBezTo>
                <a:cubicBezTo>
                  <a:pt x="5790" y="3910"/>
                  <a:pt x="5751" y="3898"/>
                  <a:pt x="5733" y="3880"/>
                </a:cubicBezTo>
                <a:cubicBezTo>
                  <a:pt x="5718" y="3837"/>
                  <a:pt x="5718" y="3808"/>
                  <a:pt x="5747" y="3808"/>
                </a:cubicBezTo>
                <a:close/>
                <a:moveTo>
                  <a:pt x="484" y="3831"/>
                </a:moveTo>
                <a:cubicBezTo>
                  <a:pt x="529" y="3831"/>
                  <a:pt x="593" y="3845"/>
                  <a:pt x="604" y="3866"/>
                </a:cubicBezTo>
                <a:cubicBezTo>
                  <a:pt x="618" y="3880"/>
                  <a:pt x="604" y="3909"/>
                  <a:pt x="575" y="3923"/>
                </a:cubicBezTo>
                <a:cubicBezTo>
                  <a:pt x="546" y="3923"/>
                  <a:pt x="417" y="3851"/>
                  <a:pt x="446" y="3837"/>
                </a:cubicBezTo>
                <a:cubicBezTo>
                  <a:pt x="453" y="3833"/>
                  <a:pt x="467" y="3831"/>
                  <a:pt x="484" y="3831"/>
                </a:cubicBezTo>
                <a:close/>
                <a:moveTo>
                  <a:pt x="769" y="3733"/>
                </a:moveTo>
                <a:cubicBezTo>
                  <a:pt x="781" y="3733"/>
                  <a:pt x="790" y="3758"/>
                  <a:pt x="790" y="3794"/>
                </a:cubicBezTo>
                <a:cubicBezTo>
                  <a:pt x="776" y="3837"/>
                  <a:pt x="834" y="3966"/>
                  <a:pt x="805" y="3995"/>
                </a:cubicBezTo>
                <a:cubicBezTo>
                  <a:pt x="802" y="3997"/>
                  <a:pt x="800" y="3999"/>
                  <a:pt x="797" y="3999"/>
                </a:cubicBezTo>
                <a:cubicBezTo>
                  <a:pt x="782" y="3999"/>
                  <a:pt x="762" y="3967"/>
                  <a:pt x="762" y="3894"/>
                </a:cubicBezTo>
                <a:lnTo>
                  <a:pt x="733" y="3837"/>
                </a:lnTo>
                <a:lnTo>
                  <a:pt x="733" y="3823"/>
                </a:lnTo>
                <a:cubicBezTo>
                  <a:pt x="704" y="3808"/>
                  <a:pt x="690" y="3780"/>
                  <a:pt x="719" y="3765"/>
                </a:cubicBezTo>
                <a:lnTo>
                  <a:pt x="747" y="3751"/>
                </a:lnTo>
                <a:lnTo>
                  <a:pt x="762" y="3736"/>
                </a:lnTo>
                <a:cubicBezTo>
                  <a:pt x="764" y="3734"/>
                  <a:pt x="767" y="3733"/>
                  <a:pt x="769" y="3733"/>
                </a:cubicBezTo>
                <a:close/>
                <a:moveTo>
                  <a:pt x="2550" y="3966"/>
                </a:moveTo>
                <a:cubicBezTo>
                  <a:pt x="2572" y="3966"/>
                  <a:pt x="2586" y="3974"/>
                  <a:pt x="2572" y="3995"/>
                </a:cubicBezTo>
                <a:lnTo>
                  <a:pt x="2572" y="4024"/>
                </a:lnTo>
                <a:lnTo>
                  <a:pt x="2572" y="4038"/>
                </a:lnTo>
                <a:cubicBezTo>
                  <a:pt x="2572" y="4058"/>
                  <a:pt x="2557" y="4065"/>
                  <a:pt x="2539" y="4065"/>
                </a:cubicBezTo>
                <a:cubicBezTo>
                  <a:pt x="2516" y="4065"/>
                  <a:pt x="2487" y="4054"/>
                  <a:pt x="2471" y="4038"/>
                </a:cubicBezTo>
                <a:cubicBezTo>
                  <a:pt x="2443" y="4024"/>
                  <a:pt x="2443" y="3995"/>
                  <a:pt x="2486" y="3981"/>
                </a:cubicBezTo>
                <a:cubicBezTo>
                  <a:pt x="2500" y="3974"/>
                  <a:pt x="2529" y="3966"/>
                  <a:pt x="2550" y="3966"/>
                </a:cubicBezTo>
                <a:close/>
                <a:moveTo>
                  <a:pt x="546" y="4038"/>
                </a:moveTo>
                <a:cubicBezTo>
                  <a:pt x="561" y="4038"/>
                  <a:pt x="575" y="4038"/>
                  <a:pt x="575" y="4053"/>
                </a:cubicBezTo>
                <a:cubicBezTo>
                  <a:pt x="589" y="4081"/>
                  <a:pt x="589" y="4110"/>
                  <a:pt x="604" y="4139"/>
                </a:cubicBezTo>
                <a:cubicBezTo>
                  <a:pt x="612" y="4147"/>
                  <a:pt x="620" y="4155"/>
                  <a:pt x="629" y="4155"/>
                </a:cubicBezTo>
                <a:cubicBezTo>
                  <a:pt x="635" y="4155"/>
                  <a:pt x="641" y="4151"/>
                  <a:pt x="647" y="4139"/>
                </a:cubicBezTo>
                <a:cubicBezTo>
                  <a:pt x="661" y="4139"/>
                  <a:pt x="676" y="4167"/>
                  <a:pt x="676" y="4182"/>
                </a:cubicBezTo>
                <a:lnTo>
                  <a:pt x="632" y="4196"/>
                </a:lnTo>
                <a:cubicBezTo>
                  <a:pt x="627" y="4198"/>
                  <a:pt x="621" y="4199"/>
                  <a:pt x="615" y="4199"/>
                </a:cubicBezTo>
                <a:cubicBezTo>
                  <a:pt x="578" y="4199"/>
                  <a:pt x="544" y="4160"/>
                  <a:pt x="532" y="4110"/>
                </a:cubicBezTo>
                <a:lnTo>
                  <a:pt x="517" y="4067"/>
                </a:lnTo>
                <a:cubicBezTo>
                  <a:pt x="517" y="4053"/>
                  <a:pt x="532" y="4038"/>
                  <a:pt x="546" y="4038"/>
                </a:cubicBezTo>
                <a:close/>
                <a:moveTo>
                  <a:pt x="1867" y="4234"/>
                </a:moveTo>
                <a:cubicBezTo>
                  <a:pt x="1877" y="4234"/>
                  <a:pt x="1889" y="4244"/>
                  <a:pt x="1897" y="4268"/>
                </a:cubicBezTo>
                <a:lnTo>
                  <a:pt x="1911" y="4297"/>
                </a:lnTo>
                <a:cubicBezTo>
                  <a:pt x="1911" y="4311"/>
                  <a:pt x="1911" y="4340"/>
                  <a:pt x="1897" y="4354"/>
                </a:cubicBezTo>
                <a:cubicBezTo>
                  <a:pt x="1889" y="4358"/>
                  <a:pt x="1881" y="4360"/>
                  <a:pt x="1874" y="4360"/>
                </a:cubicBezTo>
                <a:cubicBezTo>
                  <a:pt x="1855" y="4360"/>
                  <a:pt x="1839" y="4347"/>
                  <a:pt x="1839" y="4326"/>
                </a:cubicBezTo>
                <a:cubicBezTo>
                  <a:pt x="1839" y="4300"/>
                  <a:pt x="1824" y="4294"/>
                  <a:pt x="1808" y="4294"/>
                </a:cubicBezTo>
                <a:cubicBezTo>
                  <a:pt x="1798" y="4294"/>
                  <a:pt x="1788" y="4297"/>
                  <a:pt x="1782" y="4297"/>
                </a:cubicBezTo>
                <a:lnTo>
                  <a:pt x="1767" y="4282"/>
                </a:lnTo>
                <a:cubicBezTo>
                  <a:pt x="1753" y="4268"/>
                  <a:pt x="1767" y="4239"/>
                  <a:pt x="1782" y="4239"/>
                </a:cubicBezTo>
                <a:cubicBezTo>
                  <a:pt x="1782" y="4239"/>
                  <a:pt x="1822" y="4264"/>
                  <a:pt x="1842" y="4264"/>
                </a:cubicBezTo>
                <a:cubicBezTo>
                  <a:pt x="1849" y="4264"/>
                  <a:pt x="1854" y="4261"/>
                  <a:pt x="1854" y="4254"/>
                </a:cubicBezTo>
                <a:cubicBezTo>
                  <a:pt x="1854" y="4241"/>
                  <a:pt x="1859" y="4234"/>
                  <a:pt x="1867" y="4234"/>
                </a:cubicBezTo>
                <a:close/>
                <a:moveTo>
                  <a:pt x="596" y="4287"/>
                </a:moveTo>
                <a:cubicBezTo>
                  <a:pt x="606" y="4287"/>
                  <a:pt x="619" y="4290"/>
                  <a:pt x="632" y="4297"/>
                </a:cubicBezTo>
                <a:cubicBezTo>
                  <a:pt x="676" y="4326"/>
                  <a:pt x="661" y="4383"/>
                  <a:pt x="647" y="4397"/>
                </a:cubicBezTo>
                <a:cubicBezTo>
                  <a:pt x="632" y="4426"/>
                  <a:pt x="589" y="4440"/>
                  <a:pt x="561" y="4440"/>
                </a:cubicBezTo>
                <a:lnTo>
                  <a:pt x="532" y="4455"/>
                </a:lnTo>
                <a:cubicBezTo>
                  <a:pt x="532" y="4455"/>
                  <a:pt x="517" y="4426"/>
                  <a:pt x="517" y="4412"/>
                </a:cubicBezTo>
                <a:cubicBezTo>
                  <a:pt x="503" y="4369"/>
                  <a:pt x="532" y="4354"/>
                  <a:pt x="575" y="4354"/>
                </a:cubicBezTo>
                <a:cubicBezTo>
                  <a:pt x="575" y="4340"/>
                  <a:pt x="575" y="4326"/>
                  <a:pt x="561" y="4326"/>
                </a:cubicBezTo>
                <a:cubicBezTo>
                  <a:pt x="550" y="4315"/>
                  <a:pt x="564" y="4287"/>
                  <a:pt x="596" y="4287"/>
                </a:cubicBezTo>
                <a:close/>
                <a:moveTo>
                  <a:pt x="1633" y="4322"/>
                </a:moveTo>
                <a:cubicBezTo>
                  <a:pt x="1638" y="4322"/>
                  <a:pt x="1645" y="4333"/>
                  <a:pt x="1652" y="4354"/>
                </a:cubicBezTo>
                <a:lnTo>
                  <a:pt x="1638" y="4383"/>
                </a:lnTo>
                <a:lnTo>
                  <a:pt x="1624" y="4455"/>
                </a:lnTo>
                <a:cubicBezTo>
                  <a:pt x="1667" y="4469"/>
                  <a:pt x="1710" y="4484"/>
                  <a:pt x="1724" y="4484"/>
                </a:cubicBezTo>
                <a:lnTo>
                  <a:pt x="1739" y="4498"/>
                </a:lnTo>
                <a:cubicBezTo>
                  <a:pt x="1739" y="4498"/>
                  <a:pt x="1753" y="4512"/>
                  <a:pt x="1753" y="4527"/>
                </a:cubicBezTo>
                <a:lnTo>
                  <a:pt x="1753" y="4541"/>
                </a:lnTo>
                <a:cubicBezTo>
                  <a:pt x="1739" y="4541"/>
                  <a:pt x="1667" y="4527"/>
                  <a:pt x="1638" y="4512"/>
                </a:cubicBezTo>
                <a:cubicBezTo>
                  <a:pt x="1609" y="4512"/>
                  <a:pt x="1566" y="4484"/>
                  <a:pt x="1566" y="4469"/>
                </a:cubicBezTo>
                <a:cubicBezTo>
                  <a:pt x="1566" y="4455"/>
                  <a:pt x="1624" y="4383"/>
                  <a:pt x="1624" y="4354"/>
                </a:cubicBezTo>
                <a:cubicBezTo>
                  <a:pt x="1624" y="4333"/>
                  <a:pt x="1627" y="4322"/>
                  <a:pt x="1633" y="4322"/>
                </a:cubicBezTo>
                <a:close/>
                <a:moveTo>
                  <a:pt x="2457" y="4455"/>
                </a:moveTo>
                <a:cubicBezTo>
                  <a:pt x="2529" y="4455"/>
                  <a:pt x="2529" y="4512"/>
                  <a:pt x="2486" y="4570"/>
                </a:cubicBezTo>
                <a:lnTo>
                  <a:pt x="2586" y="4584"/>
                </a:lnTo>
                <a:lnTo>
                  <a:pt x="2601" y="4598"/>
                </a:lnTo>
                <a:cubicBezTo>
                  <a:pt x="2586" y="4613"/>
                  <a:pt x="2529" y="4699"/>
                  <a:pt x="2500" y="4713"/>
                </a:cubicBezTo>
                <a:cubicBezTo>
                  <a:pt x="2498" y="4715"/>
                  <a:pt x="2496" y="4715"/>
                  <a:pt x="2493" y="4715"/>
                </a:cubicBezTo>
                <a:cubicBezTo>
                  <a:pt x="2465" y="4715"/>
                  <a:pt x="2431" y="4640"/>
                  <a:pt x="2457" y="4627"/>
                </a:cubicBezTo>
                <a:cubicBezTo>
                  <a:pt x="2486" y="4598"/>
                  <a:pt x="2486" y="4555"/>
                  <a:pt x="2443" y="4512"/>
                </a:cubicBezTo>
                <a:lnTo>
                  <a:pt x="2457" y="4498"/>
                </a:lnTo>
                <a:lnTo>
                  <a:pt x="2457" y="4455"/>
                </a:lnTo>
                <a:close/>
                <a:moveTo>
                  <a:pt x="1925" y="4627"/>
                </a:moveTo>
                <a:cubicBezTo>
                  <a:pt x="1969" y="4627"/>
                  <a:pt x="1997" y="4642"/>
                  <a:pt x="1997" y="4670"/>
                </a:cubicBezTo>
                <a:cubicBezTo>
                  <a:pt x="1997" y="4696"/>
                  <a:pt x="1985" y="4758"/>
                  <a:pt x="1962" y="4758"/>
                </a:cubicBezTo>
                <a:cubicBezTo>
                  <a:pt x="1959" y="4758"/>
                  <a:pt x="1957" y="4758"/>
                  <a:pt x="1954" y="4757"/>
                </a:cubicBezTo>
                <a:lnTo>
                  <a:pt x="1911" y="4757"/>
                </a:lnTo>
                <a:cubicBezTo>
                  <a:pt x="1907" y="4761"/>
                  <a:pt x="1900" y="4762"/>
                  <a:pt x="1893" y="4762"/>
                </a:cubicBezTo>
                <a:cubicBezTo>
                  <a:pt x="1874" y="4762"/>
                  <a:pt x="1849" y="4752"/>
                  <a:pt x="1839" y="4742"/>
                </a:cubicBezTo>
                <a:lnTo>
                  <a:pt x="1839" y="4728"/>
                </a:lnTo>
                <a:cubicBezTo>
                  <a:pt x="1854" y="4699"/>
                  <a:pt x="1868" y="4685"/>
                  <a:pt x="1882" y="4685"/>
                </a:cubicBezTo>
                <a:lnTo>
                  <a:pt x="1925" y="4627"/>
                </a:lnTo>
                <a:close/>
                <a:moveTo>
                  <a:pt x="532" y="4843"/>
                </a:moveTo>
                <a:cubicBezTo>
                  <a:pt x="575" y="4843"/>
                  <a:pt x="661" y="4871"/>
                  <a:pt x="647" y="4915"/>
                </a:cubicBezTo>
                <a:lnTo>
                  <a:pt x="647" y="4943"/>
                </a:lnTo>
                <a:lnTo>
                  <a:pt x="647" y="4972"/>
                </a:lnTo>
                <a:cubicBezTo>
                  <a:pt x="661" y="5001"/>
                  <a:pt x="661" y="5015"/>
                  <a:pt x="632" y="5015"/>
                </a:cubicBezTo>
                <a:lnTo>
                  <a:pt x="632" y="5001"/>
                </a:lnTo>
                <a:cubicBezTo>
                  <a:pt x="604" y="4958"/>
                  <a:pt x="589" y="4943"/>
                  <a:pt x="517" y="4900"/>
                </a:cubicBezTo>
                <a:lnTo>
                  <a:pt x="503" y="4900"/>
                </a:lnTo>
                <a:cubicBezTo>
                  <a:pt x="474" y="4871"/>
                  <a:pt x="503" y="4843"/>
                  <a:pt x="532" y="4843"/>
                </a:cubicBezTo>
                <a:close/>
                <a:moveTo>
                  <a:pt x="2476" y="4923"/>
                </a:moveTo>
                <a:cubicBezTo>
                  <a:pt x="2480" y="4923"/>
                  <a:pt x="2488" y="4925"/>
                  <a:pt x="2500" y="4929"/>
                </a:cubicBezTo>
                <a:cubicBezTo>
                  <a:pt x="2543" y="4929"/>
                  <a:pt x="2601" y="5015"/>
                  <a:pt x="2586" y="5015"/>
                </a:cubicBezTo>
                <a:cubicBezTo>
                  <a:pt x="2572" y="5030"/>
                  <a:pt x="2529" y="5030"/>
                  <a:pt x="2500" y="5030"/>
                </a:cubicBezTo>
                <a:lnTo>
                  <a:pt x="2515" y="5001"/>
                </a:lnTo>
                <a:lnTo>
                  <a:pt x="2515" y="4943"/>
                </a:lnTo>
                <a:cubicBezTo>
                  <a:pt x="2484" y="4933"/>
                  <a:pt x="2468" y="4923"/>
                  <a:pt x="2476" y="4923"/>
                </a:cubicBezTo>
                <a:close/>
                <a:moveTo>
                  <a:pt x="590" y="5049"/>
                </a:moveTo>
                <a:cubicBezTo>
                  <a:pt x="599" y="5049"/>
                  <a:pt x="604" y="5052"/>
                  <a:pt x="604" y="5058"/>
                </a:cubicBezTo>
                <a:cubicBezTo>
                  <a:pt x="604" y="5058"/>
                  <a:pt x="661" y="5188"/>
                  <a:pt x="647" y="5216"/>
                </a:cubicBezTo>
                <a:cubicBezTo>
                  <a:pt x="640" y="5231"/>
                  <a:pt x="632" y="5238"/>
                  <a:pt x="623" y="5238"/>
                </a:cubicBezTo>
                <a:cubicBezTo>
                  <a:pt x="614" y="5238"/>
                  <a:pt x="604" y="5231"/>
                  <a:pt x="589" y="5216"/>
                </a:cubicBezTo>
                <a:lnTo>
                  <a:pt x="604" y="5202"/>
                </a:lnTo>
                <a:cubicBezTo>
                  <a:pt x="618" y="5159"/>
                  <a:pt x="575" y="5130"/>
                  <a:pt x="575" y="5116"/>
                </a:cubicBezTo>
                <a:lnTo>
                  <a:pt x="532" y="5073"/>
                </a:lnTo>
                <a:cubicBezTo>
                  <a:pt x="557" y="5056"/>
                  <a:pt x="577" y="5049"/>
                  <a:pt x="590" y="5049"/>
                </a:cubicBezTo>
                <a:close/>
                <a:moveTo>
                  <a:pt x="2443" y="5196"/>
                </a:moveTo>
                <a:cubicBezTo>
                  <a:pt x="2452" y="5196"/>
                  <a:pt x="2462" y="5202"/>
                  <a:pt x="2471" y="5202"/>
                </a:cubicBezTo>
                <a:lnTo>
                  <a:pt x="2486" y="5216"/>
                </a:lnTo>
                <a:cubicBezTo>
                  <a:pt x="2486" y="5227"/>
                  <a:pt x="2492" y="5232"/>
                  <a:pt x="2501" y="5232"/>
                </a:cubicBezTo>
                <a:cubicBezTo>
                  <a:pt x="2517" y="5232"/>
                  <a:pt x="2540" y="5220"/>
                  <a:pt x="2558" y="5202"/>
                </a:cubicBezTo>
                <a:lnTo>
                  <a:pt x="2572" y="5259"/>
                </a:lnTo>
                <a:cubicBezTo>
                  <a:pt x="2572" y="5274"/>
                  <a:pt x="2572" y="5302"/>
                  <a:pt x="2558" y="5317"/>
                </a:cubicBezTo>
                <a:lnTo>
                  <a:pt x="2543" y="5331"/>
                </a:lnTo>
                <a:cubicBezTo>
                  <a:pt x="2515" y="5331"/>
                  <a:pt x="2471" y="5302"/>
                  <a:pt x="2443" y="5274"/>
                </a:cubicBezTo>
                <a:lnTo>
                  <a:pt x="2414" y="5231"/>
                </a:lnTo>
                <a:cubicBezTo>
                  <a:pt x="2414" y="5231"/>
                  <a:pt x="2414" y="5202"/>
                  <a:pt x="2428" y="5202"/>
                </a:cubicBezTo>
                <a:cubicBezTo>
                  <a:pt x="2433" y="5197"/>
                  <a:pt x="2438" y="5196"/>
                  <a:pt x="2443" y="5196"/>
                </a:cubicBezTo>
                <a:close/>
                <a:moveTo>
                  <a:pt x="2112" y="5101"/>
                </a:moveTo>
                <a:lnTo>
                  <a:pt x="2127" y="5130"/>
                </a:lnTo>
                <a:cubicBezTo>
                  <a:pt x="2127" y="5159"/>
                  <a:pt x="2083" y="5202"/>
                  <a:pt x="2069" y="5202"/>
                </a:cubicBezTo>
                <a:cubicBezTo>
                  <a:pt x="2055" y="5202"/>
                  <a:pt x="2040" y="5216"/>
                  <a:pt x="2040" y="5231"/>
                </a:cubicBezTo>
                <a:lnTo>
                  <a:pt x="2098" y="5231"/>
                </a:lnTo>
                <a:cubicBezTo>
                  <a:pt x="2112" y="5231"/>
                  <a:pt x="2127" y="5245"/>
                  <a:pt x="2127" y="5259"/>
                </a:cubicBezTo>
                <a:cubicBezTo>
                  <a:pt x="2127" y="5259"/>
                  <a:pt x="2112" y="5288"/>
                  <a:pt x="2112" y="5288"/>
                </a:cubicBezTo>
                <a:lnTo>
                  <a:pt x="2055" y="5288"/>
                </a:lnTo>
                <a:cubicBezTo>
                  <a:pt x="2020" y="5311"/>
                  <a:pt x="1938" y="5353"/>
                  <a:pt x="1900" y="5353"/>
                </a:cubicBezTo>
                <a:cubicBezTo>
                  <a:pt x="1892" y="5353"/>
                  <a:pt x="1885" y="5351"/>
                  <a:pt x="1882" y="5346"/>
                </a:cubicBezTo>
                <a:cubicBezTo>
                  <a:pt x="1868" y="5331"/>
                  <a:pt x="1911" y="5288"/>
                  <a:pt x="1983" y="5274"/>
                </a:cubicBezTo>
                <a:lnTo>
                  <a:pt x="1969" y="5130"/>
                </a:lnTo>
                <a:lnTo>
                  <a:pt x="1969" y="5116"/>
                </a:lnTo>
                <a:cubicBezTo>
                  <a:pt x="1979" y="5116"/>
                  <a:pt x="2022" y="5140"/>
                  <a:pt x="2055" y="5140"/>
                </a:cubicBezTo>
                <a:cubicBezTo>
                  <a:pt x="2066" y="5140"/>
                  <a:pt x="2076" y="5137"/>
                  <a:pt x="2083" y="5130"/>
                </a:cubicBezTo>
                <a:cubicBezTo>
                  <a:pt x="2098" y="5116"/>
                  <a:pt x="2112" y="5101"/>
                  <a:pt x="2112" y="5101"/>
                </a:cubicBezTo>
                <a:close/>
                <a:moveTo>
                  <a:pt x="1710" y="5346"/>
                </a:moveTo>
                <a:cubicBezTo>
                  <a:pt x="1724" y="5360"/>
                  <a:pt x="1811" y="5389"/>
                  <a:pt x="1839" y="5389"/>
                </a:cubicBezTo>
                <a:cubicBezTo>
                  <a:pt x="1868" y="5389"/>
                  <a:pt x="1925" y="5403"/>
                  <a:pt x="1940" y="5403"/>
                </a:cubicBezTo>
                <a:cubicBezTo>
                  <a:pt x="1954" y="5417"/>
                  <a:pt x="1969" y="5432"/>
                  <a:pt x="1969" y="5446"/>
                </a:cubicBezTo>
                <a:cubicBezTo>
                  <a:pt x="1969" y="5446"/>
                  <a:pt x="1954" y="5446"/>
                  <a:pt x="1940" y="5461"/>
                </a:cubicBezTo>
                <a:lnTo>
                  <a:pt x="1925" y="5461"/>
                </a:lnTo>
                <a:cubicBezTo>
                  <a:pt x="1912" y="5458"/>
                  <a:pt x="1898" y="5457"/>
                  <a:pt x="1885" y="5457"/>
                </a:cubicBezTo>
                <a:cubicBezTo>
                  <a:pt x="1869" y="5457"/>
                  <a:pt x="1854" y="5458"/>
                  <a:pt x="1839" y="5458"/>
                </a:cubicBezTo>
                <a:cubicBezTo>
                  <a:pt x="1793" y="5458"/>
                  <a:pt x="1751" y="5450"/>
                  <a:pt x="1724" y="5389"/>
                </a:cubicBezTo>
                <a:lnTo>
                  <a:pt x="1710" y="5374"/>
                </a:lnTo>
                <a:cubicBezTo>
                  <a:pt x="1681" y="5360"/>
                  <a:pt x="1696" y="5346"/>
                  <a:pt x="1710" y="5346"/>
                </a:cubicBezTo>
                <a:close/>
                <a:moveTo>
                  <a:pt x="2415" y="5395"/>
                </a:moveTo>
                <a:cubicBezTo>
                  <a:pt x="2448" y="5395"/>
                  <a:pt x="2512" y="5440"/>
                  <a:pt x="2500" y="5475"/>
                </a:cubicBezTo>
                <a:lnTo>
                  <a:pt x="2457" y="5475"/>
                </a:lnTo>
                <a:cubicBezTo>
                  <a:pt x="2400" y="5461"/>
                  <a:pt x="2385" y="5417"/>
                  <a:pt x="2400" y="5403"/>
                </a:cubicBezTo>
                <a:cubicBezTo>
                  <a:pt x="2402" y="5398"/>
                  <a:pt x="2408" y="5395"/>
                  <a:pt x="2415" y="5395"/>
                </a:cubicBezTo>
                <a:close/>
                <a:moveTo>
                  <a:pt x="5935" y="5368"/>
                </a:moveTo>
                <a:cubicBezTo>
                  <a:pt x="5953" y="5368"/>
                  <a:pt x="5975" y="5390"/>
                  <a:pt x="5991" y="5432"/>
                </a:cubicBezTo>
                <a:lnTo>
                  <a:pt x="6006" y="5475"/>
                </a:lnTo>
                <a:cubicBezTo>
                  <a:pt x="6006" y="5489"/>
                  <a:pt x="6006" y="5518"/>
                  <a:pt x="5991" y="5518"/>
                </a:cubicBezTo>
                <a:cubicBezTo>
                  <a:pt x="5977" y="5518"/>
                  <a:pt x="5963" y="5518"/>
                  <a:pt x="5948" y="5504"/>
                </a:cubicBezTo>
                <a:cubicBezTo>
                  <a:pt x="5948" y="5489"/>
                  <a:pt x="5948" y="5475"/>
                  <a:pt x="5934" y="5461"/>
                </a:cubicBezTo>
                <a:lnTo>
                  <a:pt x="5905" y="5403"/>
                </a:lnTo>
                <a:cubicBezTo>
                  <a:pt x="5911" y="5379"/>
                  <a:pt x="5922" y="5368"/>
                  <a:pt x="5935" y="5368"/>
                </a:cubicBezTo>
                <a:close/>
                <a:moveTo>
                  <a:pt x="1796" y="5518"/>
                </a:moveTo>
                <a:lnTo>
                  <a:pt x="1825" y="5532"/>
                </a:lnTo>
                <a:cubicBezTo>
                  <a:pt x="1868" y="5547"/>
                  <a:pt x="1940" y="5575"/>
                  <a:pt x="1969" y="5604"/>
                </a:cubicBezTo>
                <a:lnTo>
                  <a:pt x="1954" y="5647"/>
                </a:lnTo>
                <a:lnTo>
                  <a:pt x="1940" y="5676"/>
                </a:lnTo>
                <a:cubicBezTo>
                  <a:pt x="1934" y="5687"/>
                  <a:pt x="1929" y="5692"/>
                  <a:pt x="1924" y="5692"/>
                </a:cubicBezTo>
                <a:cubicBezTo>
                  <a:pt x="1917" y="5692"/>
                  <a:pt x="1911" y="5679"/>
                  <a:pt x="1911" y="5662"/>
                </a:cubicBezTo>
                <a:cubicBezTo>
                  <a:pt x="1897" y="5633"/>
                  <a:pt x="1767" y="5575"/>
                  <a:pt x="1767" y="5561"/>
                </a:cubicBezTo>
                <a:cubicBezTo>
                  <a:pt x="1753" y="5561"/>
                  <a:pt x="1767" y="5532"/>
                  <a:pt x="1782" y="5518"/>
                </a:cubicBezTo>
                <a:close/>
                <a:moveTo>
                  <a:pt x="790" y="5651"/>
                </a:moveTo>
                <a:cubicBezTo>
                  <a:pt x="798" y="5651"/>
                  <a:pt x="812" y="5654"/>
                  <a:pt x="834" y="5662"/>
                </a:cubicBezTo>
                <a:lnTo>
                  <a:pt x="848" y="5676"/>
                </a:lnTo>
                <a:lnTo>
                  <a:pt x="877" y="5748"/>
                </a:lnTo>
                <a:cubicBezTo>
                  <a:pt x="934" y="5734"/>
                  <a:pt x="992" y="5719"/>
                  <a:pt x="1006" y="5719"/>
                </a:cubicBezTo>
                <a:cubicBezTo>
                  <a:pt x="1006" y="5719"/>
                  <a:pt x="1020" y="5748"/>
                  <a:pt x="1006" y="5762"/>
                </a:cubicBezTo>
                <a:lnTo>
                  <a:pt x="1006" y="5777"/>
                </a:lnTo>
                <a:lnTo>
                  <a:pt x="977" y="5820"/>
                </a:lnTo>
                <a:cubicBezTo>
                  <a:pt x="969" y="5812"/>
                  <a:pt x="959" y="5808"/>
                  <a:pt x="948" y="5808"/>
                </a:cubicBezTo>
                <a:cubicBezTo>
                  <a:pt x="920" y="5808"/>
                  <a:pt x="887" y="5832"/>
                  <a:pt x="877" y="5863"/>
                </a:cubicBezTo>
                <a:lnTo>
                  <a:pt x="848" y="5906"/>
                </a:lnTo>
                <a:lnTo>
                  <a:pt x="819" y="5906"/>
                </a:lnTo>
                <a:cubicBezTo>
                  <a:pt x="819" y="5906"/>
                  <a:pt x="805" y="5892"/>
                  <a:pt x="805" y="5892"/>
                </a:cubicBezTo>
                <a:lnTo>
                  <a:pt x="790" y="5820"/>
                </a:lnTo>
                <a:cubicBezTo>
                  <a:pt x="776" y="5805"/>
                  <a:pt x="776" y="5791"/>
                  <a:pt x="790" y="5777"/>
                </a:cubicBezTo>
                <a:cubicBezTo>
                  <a:pt x="805" y="5762"/>
                  <a:pt x="805" y="5676"/>
                  <a:pt x="790" y="5662"/>
                </a:cubicBezTo>
                <a:cubicBezTo>
                  <a:pt x="783" y="5654"/>
                  <a:pt x="783" y="5651"/>
                  <a:pt x="790" y="5651"/>
                </a:cubicBezTo>
                <a:close/>
                <a:moveTo>
                  <a:pt x="948" y="6064"/>
                </a:moveTo>
                <a:cubicBezTo>
                  <a:pt x="963" y="6064"/>
                  <a:pt x="977" y="6093"/>
                  <a:pt x="992" y="6093"/>
                </a:cubicBezTo>
                <a:cubicBezTo>
                  <a:pt x="992" y="6107"/>
                  <a:pt x="977" y="6121"/>
                  <a:pt x="963" y="6136"/>
                </a:cubicBezTo>
                <a:lnTo>
                  <a:pt x="934" y="6150"/>
                </a:lnTo>
                <a:cubicBezTo>
                  <a:pt x="905" y="6179"/>
                  <a:pt x="862" y="6193"/>
                  <a:pt x="848" y="6193"/>
                </a:cubicBezTo>
                <a:cubicBezTo>
                  <a:pt x="848" y="6179"/>
                  <a:pt x="891" y="6107"/>
                  <a:pt x="891" y="6064"/>
                </a:cubicBezTo>
                <a:cubicBezTo>
                  <a:pt x="891" y="6068"/>
                  <a:pt x="891" y="6073"/>
                  <a:pt x="891" y="6078"/>
                </a:cubicBezTo>
                <a:lnTo>
                  <a:pt x="948" y="6064"/>
                </a:lnTo>
                <a:close/>
                <a:moveTo>
                  <a:pt x="1961" y="7030"/>
                </a:moveTo>
                <a:cubicBezTo>
                  <a:pt x="1979" y="7030"/>
                  <a:pt x="2003" y="7053"/>
                  <a:pt x="2012" y="7070"/>
                </a:cubicBezTo>
                <a:cubicBezTo>
                  <a:pt x="2026" y="7084"/>
                  <a:pt x="2012" y="7127"/>
                  <a:pt x="1983" y="7141"/>
                </a:cubicBezTo>
                <a:lnTo>
                  <a:pt x="1954" y="7156"/>
                </a:lnTo>
                <a:lnTo>
                  <a:pt x="1940" y="7170"/>
                </a:lnTo>
                <a:cubicBezTo>
                  <a:pt x="1932" y="7174"/>
                  <a:pt x="1925" y="7176"/>
                  <a:pt x="1920" y="7176"/>
                </a:cubicBezTo>
                <a:cubicBezTo>
                  <a:pt x="1906" y="7176"/>
                  <a:pt x="1904" y="7163"/>
                  <a:pt x="1925" y="7141"/>
                </a:cubicBezTo>
                <a:lnTo>
                  <a:pt x="1940" y="7098"/>
                </a:lnTo>
                <a:lnTo>
                  <a:pt x="1940" y="7070"/>
                </a:lnTo>
                <a:cubicBezTo>
                  <a:pt x="1940" y="7041"/>
                  <a:pt x="1949" y="7030"/>
                  <a:pt x="1961" y="7030"/>
                </a:cubicBezTo>
                <a:close/>
                <a:moveTo>
                  <a:pt x="1868" y="7357"/>
                </a:moveTo>
                <a:cubicBezTo>
                  <a:pt x="1911" y="7386"/>
                  <a:pt x="1897" y="7429"/>
                  <a:pt x="1868" y="7443"/>
                </a:cubicBezTo>
                <a:cubicBezTo>
                  <a:pt x="1854" y="7458"/>
                  <a:pt x="1854" y="7472"/>
                  <a:pt x="1854" y="7486"/>
                </a:cubicBezTo>
                <a:lnTo>
                  <a:pt x="1868" y="7486"/>
                </a:lnTo>
                <a:cubicBezTo>
                  <a:pt x="1897" y="7486"/>
                  <a:pt x="1911" y="7501"/>
                  <a:pt x="1911" y="7529"/>
                </a:cubicBezTo>
                <a:cubicBezTo>
                  <a:pt x="1897" y="7544"/>
                  <a:pt x="1868" y="7544"/>
                  <a:pt x="1854" y="7544"/>
                </a:cubicBezTo>
                <a:cubicBezTo>
                  <a:pt x="1854" y="7544"/>
                  <a:pt x="1839" y="7529"/>
                  <a:pt x="1839" y="7529"/>
                </a:cubicBezTo>
                <a:lnTo>
                  <a:pt x="1796" y="7515"/>
                </a:lnTo>
                <a:cubicBezTo>
                  <a:pt x="1787" y="7553"/>
                  <a:pt x="1764" y="7573"/>
                  <a:pt x="1750" y="7573"/>
                </a:cubicBezTo>
                <a:cubicBezTo>
                  <a:pt x="1743" y="7573"/>
                  <a:pt x="1739" y="7568"/>
                  <a:pt x="1739" y="7558"/>
                </a:cubicBezTo>
                <a:lnTo>
                  <a:pt x="1724" y="7544"/>
                </a:lnTo>
                <a:lnTo>
                  <a:pt x="1724" y="7529"/>
                </a:lnTo>
                <a:cubicBezTo>
                  <a:pt x="1724" y="7515"/>
                  <a:pt x="1767" y="7486"/>
                  <a:pt x="1782" y="7486"/>
                </a:cubicBezTo>
                <a:cubicBezTo>
                  <a:pt x="1796" y="7472"/>
                  <a:pt x="1811" y="7472"/>
                  <a:pt x="1811" y="7458"/>
                </a:cubicBezTo>
                <a:lnTo>
                  <a:pt x="1667" y="7458"/>
                </a:lnTo>
                <a:cubicBezTo>
                  <a:pt x="1624" y="7458"/>
                  <a:pt x="1652" y="7400"/>
                  <a:pt x="1652" y="7371"/>
                </a:cubicBezTo>
                <a:cubicBezTo>
                  <a:pt x="1652" y="7362"/>
                  <a:pt x="1654" y="7357"/>
                  <a:pt x="1657" y="7357"/>
                </a:cubicBezTo>
                <a:cubicBezTo>
                  <a:pt x="1663" y="7357"/>
                  <a:pt x="1676" y="7380"/>
                  <a:pt x="1696" y="7429"/>
                </a:cubicBezTo>
                <a:lnTo>
                  <a:pt x="1724" y="7386"/>
                </a:lnTo>
                <a:cubicBezTo>
                  <a:pt x="1740" y="7370"/>
                  <a:pt x="1751" y="7366"/>
                  <a:pt x="1761" y="7366"/>
                </a:cubicBezTo>
                <a:cubicBezTo>
                  <a:pt x="1775" y="7366"/>
                  <a:pt x="1786" y="7374"/>
                  <a:pt x="1798" y="7374"/>
                </a:cubicBezTo>
                <a:cubicBezTo>
                  <a:pt x="1802" y="7374"/>
                  <a:pt x="1806" y="7374"/>
                  <a:pt x="1811" y="7371"/>
                </a:cubicBezTo>
                <a:lnTo>
                  <a:pt x="1868" y="7357"/>
                </a:lnTo>
                <a:close/>
                <a:moveTo>
                  <a:pt x="1049" y="8363"/>
                </a:moveTo>
                <a:cubicBezTo>
                  <a:pt x="1063" y="8377"/>
                  <a:pt x="1121" y="8391"/>
                  <a:pt x="1164" y="8391"/>
                </a:cubicBezTo>
                <a:lnTo>
                  <a:pt x="1178" y="8435"/>
                </a:lnTo>
                <a:cubicBezTo>
                  <a:pt x="1178" y="8449"/>
                  <a:pt x="1150" y="8478"/>
                  <a:pt x="1150" y="8506"/>
                </a:cubicBezTo>
                <a:cubicBezTo>
                  <a:pt x="1150" y="8534"/>
                  <a:pt x="1143" y="8543"/>
                  <a:pt x="1135" y="8543"/>
                </a:cubicBezTo>
                <a:cubicBezTo>
                  <a:pt x="1121" y="8543"/>
                  <a:pt x="1101" y="8521"/>
                  <a:pt x="1092" y="8521"/>
                </a:cubicBezTo>
                <a:lnTo>
                  <a:pt x="1078" y="8535"/>
                </a:lnTo>
                <a:cubicBezTo>
                  <a:pt x="1072" y="8541"/>
                  <a:pt x="1068" y="8543"/>
                  <a:pt x="1066" y="8543"/>
                </a:cubicBezTo>
                <a:cubicBezTo>
                  <a:pt x="1055" y="8543"/>
                  <a:pt x="1066" y="8504"/>
                  <a:pt x="1078" y="8492"/>
                </a:cubicBezTo>
                <a:cubicBezTo>
                  <a:pt x="1107" y="8478"/>
                  <a:pt x="1107" y="8463"/>
                  <a:pt x="1078" y="8449"/>
                </a:cubicBezTo>
                <a:cubicBezTo>
                  <a:pt x="1063" y="8449"/>
                  <a:pt x="992" y="8406"/>
                  <a:pt x="992" y="8391"/>
                </a:cubicBezTo>
                <a:lnTo>
                  <a:pt x="992" y="8377"/>
                </a:lnTo>
                <a:cubicBezTo>
                  <a:pt x="992" y="8363"/>
                  <a:pt x="1020" y="8363"/>
                  <a:pt x="1035" y="8363"/>
                </a:cubicBezTo>
                <a:close/>
                <a:moveTo>
                  <a:pt x="1229" y="9079"/>
                </a:moveTo>
                <a:cubicBezTo>
                  <a:pt x="1232" y="9079"/>
                  <a:pt x="1235" y="9080"/>
                  <a:pt x="1236" y="9081"/>
                </a:cubicBezTo>
                <a:cubicBezTo>
                  <a:pt x="1236" y="9095"/>
                  <a:pt x="1236" y="9124"/>
                  <a:pt x="1221" y="9124"/>
                </a:cubicBezTo>
                <a:cubicBezTo>
                  <a:pt x="1164" y="9139"/>
                  <a:pt x="1164" y="9153"/>
                  <a:pt x="1193" y="9196"/>
                </a:cubicBezTo>
                <a:lnTo>
                  <a:pt x="1207" y="9210"/>
                </a:lnTo>
                <a:cubicBezTo>
                  <a:pt x="1207" y="9239"/>
                  <a:pt x="1178" y="9253"/>
                  <a:pt x="1178" y="9253"/>
                </a:cubicBezTo>
                <a:cubicBezTo>
                  <a:pt x="1164" y="9253"/>
                  <a:pt x="1135" y="9253"/>
                  <a:pt x="1107" y="9239"/>
                </a:cubicBezTo>
                <a:lnTo>
                  <a:pt x="1107" y="9297"/>
                </a:lnTo>
                <a:cubicBezTo>
                  <a:pt x="1107" y="9325"/>
                  <a:pt x="1107" y="9340"/>
                  <a:pt x="1107" y="9354"/>
                </a:cubicBezTo>
                <a:lnTo>
                  <a:pt x="1078" y="9368"/>
                </a:lnTo>
                <a:cubicBezTo>
                  <a:pt x="1063" y="9383"/>
                  <a:pt x="1006" y="9383"/>
                  <a:pt x="992" y="9383"/>
                </a:cubicBezTo>
                <a:cubicBezTo>
                  <a:pt x="977" y="9383"/>
                  <a:pt x="977" y="9354"/>
                  <a:pt x="977" y="9325"/>
                </a:cubicBezTo>
                <a:lnTo>
                  <a:pt x="1006" y="9325"/>
                </a:lnTo>
                <a:cubicBezTo>
                  <a:pt x="1020" y="9311"/>
                  <a:pt x="1035" y="9297"/>
                  <a:pt x="1049" y="9282"/>
                </a:cubicBezTo>
                <a:lnTo>
                  <a:pt x="1049" y="9268"/>
                </a:lnTo>
                <a:cubicBezTo>
                  <a:pt x="1049" y="9253"/>
                  <a:pt x="1020" y="9239"/>
                  <a:pt x="1006" y="9239"/>
                </a:cubicBezTo>
                <a:lnTo>
                  <a:pt x="992" y="9253"/>
                </a:lnTo>
                <a:lnTo>
                  <a:pt x="977" y="9253"/>
                </a:lnTo>
                <a:cubicBezTo>
                  <a:pt x="977" y="9268"/>
                  <a:pt x="963" y="9282"/>
                  <a:pt x="934" y="9282"/>
                </a:cubicBezTo>
                <a:lnTo>
                  <a:pt x="934" y="9268"/>
                </a:lnTo>
                <a:lnTo>
                  <a:pt x="920" y="9225"/>
                </a:lnTo>
                <a:cubicBezTo>
                  <a:pt x="934" y="9182"/>
                  <a:pt x="977" y="9139"/>
                  <a:pt x="1020" y="9139"/>
                </a:cubicBezTo>
                <a:cubicBezTo>
                  <a:pt x="1073" y="9139"/>
                  <a:pt x="1196" y="9079"/>
                  <a:pt x="1229" y="9079"/>
                </a:cubicBezTo>
                <a:close/>
                <a:moveTo>
                  <a:pt x="1239" y="9323"/>
                </a:moveTo>
                <a:cubicBezTo>
                  <a:pt x="1253" y="9323"/>
                  <a:pt x="1271" y="9331"/>
                  <a:pt x="1279" y="9340"/>
                </a:cubicBezTo>
                <a:lnTo>
                  <a:pt x="1293" y="9383"/>
                </a:lnTo>
                <a:cubicBezTo>
                  <a:pt x="1293" y="9440"/>
                  <a:pt x="1279" y="9483"/>
                  <a:pt x="1250" y="9498"/>
                </a:cubicBezTo>
                <a:lnTo>
                  <a:pt x="1236" y="9483"/>
                </a:lnTo>
                <a:cubicBezTo>
                  <a:pt x="1221" y="9483"/>
                  <a:pt x="1193" y="9455"/>
                  <a:pt x="1193" y="9440"/>
                </a:cubicBezTo>
                <a:cubicBezTo>
                  <a:pt x="1178" y="9433"/>
                  <a:pt x="1171" y="9429"/>
                  <a:pt x="1164" y="9429"/>
                </a:cubicBezTo>
                <a:cubicBezTo>
                  <a:pt x="1157" y="9429"/>
                  <a:pt x="1150" y="9433"/>
                  <a:pt x="1135" y="9440"/>
                </a:cubicBezTo>
                <a:lnTo>
                  <a:pt x="1135" y="9455"/>
                </a:lnTo>
                <a:cubicBezTo>
                  <a:pt x="1107" y="9440"/>
                  <a:pt x="1107" y="9412"/>
                  <a:pt x="1135" y="9397"/>
                </a:cubicBezTo>
                <a:lnTo>
                  <a:pt x="1164" y="9397"/>
                </a:lnTo>
                <a:cubicBezTo>
                  <a:pt x="1193" y="9383"/>
                  <a:pt x="1207" y="9383"/>
                  <a:pt x="1221" y="9340"/>
                </a:cubicBezTo>
                <a:cubicBezTo>
                  <a:pt x="1221" y="9328"/>
                  <a:pt x="1229" y="9323"/>
                  <a:pt x="1239" y="9323"/>
                </a:cubicBezTo>
                <a:close/>
                <a:moveTo>
                  <a:pt x="1558" y="11101"/>
                </a:moveTo>
                <a:cubicBezTo>
                  <a:pt x="1565" y="11101"/>
                  <a:pt x="1573" y="11103"/>
                  <a:pt x="1581" y="11107"/>
                </a:cubicBezTo>
                <a:cubicBezTo>
                  <a:pt x="1609" y="11121"/>
                  <a:pt x="1595" y="11136"/>
                  <a:pt x="1581" y="11164"/>
                </a:cubicBezTo>
                <a:lnTo>
                  <a:pt x="1566" y="11179"/>
                </a:lnTo>
                <a:cubicBezTo>
                  <a:pt x="1564" y="11181"/>
                  <a:pt x="1562" y="11184"/>
                  <a:pt x="1563" y="11188"/>
                </a:cubicBezTo>
                <a:lnTo>
                  <a:pt x="1563" y="11188"/>
                </a:lnTo>
                <a:cubicBezTo>
                  <a:pt x="1550" y="11185"/>
                  <a:pt x="1536" y="11182"/>
                  <a:pt x="1523" y="11179"/>
                </a:cubicBezTo>
                <a:lnTo>
                  <a:pt x="1523" y="11136"/>
                </a:lnTo>
                <a:cubicBezTo>
                  <a:pt x="1523" y="11115"/>
                  <a:pt x="1539" y="11101"/>
                  <a:pt x="1558" y="11101"/>
                </a:cubicBezTo>
                <a:close/>
                <a:moveTo>
                  <a:pt x="1583" y="10487"/>
                </a:moveTo>
                <a:cubicBezTo>
                  <a:pt x="1586" y="10487"/>
                  <a:pt x="1590" y="10487"/>
                  <a:pt x="1595" y="10489"/>
                </a:cubicBezTo>
                <a:cubicBezTo>
                  <a:pt x="1638" y="10489"/>
                  <a:pt x="1681" y="10503"/>
                  <a:pt x="1710" y="10532"/>
                </a:cubicBezTo>
                <a:lnTo>
                  <a:pt x="1739" y="10575"/>
                </a:lnTo>
                <a:cubicBezTo>
                  <a:pt x="1711" y="10603"/>
                  <a:pt x="1689" y="10619"/>
                  <a:pt x="1673" y="10619"/>
                </a:cubicBezTo>
                <a:cubicBezTo>
                  <a:pt x="1664" y="10619"/>
                  <a:pt x="1658" y="10614"/>
                  <a:pt x="1652" y="10604"/>
                </a:cubicBezTo>
                <a:lnTo>
                  <a:pt x="1652" y="10575"/>
                </a:lnTo>
                <a:cubicBezTo>
                  <a:pt x="1652" y="10561"/>
                  <a:pt x="1638" y="10547"/>
                  <a:pt x="1624" y="10547"/>
                </a:cubicBezTo>
                <a:cubicBezTo>
                  <a:pt x="1609" y="10547"/>
                  <a:pt x="1595" y="10561"/>
                  <a:pt x="1595" y="10575"/>
                </a:cubicBezTo>
                <a:lnTo>
                  <a:pt x="1581" y="10618"/>
                </a:lnTo>
                <a:cubicBezTo>
                  <a:pt x="1581" y="10661"/>
                  <a:pt x="1581" y="10705"/>
                  <a:pt x="1581" y="10705"/>
                </a:cubicBezTo>
                <a:cubicBezTo>
                  <a:pt x="1581" y="10705"/>
                  <a:pt x="1638" y="10733"/>
                  <a:pt x="1652" y="10733"/>
                </a:cubicBezTo>
                <a:cubicBezTo>
                  <a:pt x="1658" y="10731"/>
                  <a:pt x="1664" y="10729"/>
                  <a:pt x="1669" y="10729"/>
                </a:cubicBezTo>
                <a:cubicBezTo>
                  <a:pt x="1696" y="10729"/>
                  <a:pt x="1724" y="10753"/>
                  <a:pt x="1724" y="10776"/>
                </a:cubicBezTo>
                <a:cubicBezTo>
                  <a:pt x="1724" y="10791"/>
                  <a:pt x="1739" y="10820"/>
                  <a:pt x="1739" y="10834"/>
                </a:cubicBezTo>
                <a:lnTo>
                  <a:pt x="1724" y="10848"/>
                </a:lnTo>
                <a:cubicBezTo>
                  <a:pt x="1724" y="10877"/>
                  <a:pt x="1710" y="10920"/>
                  <a:pt x="1724" y="10949"/>
                </a:cubicBezTo>
                <a:cubicBezTo>
                  <a:pt x="1724" y="10992"/>
                  <a:pt x="1753" y="11049"/>
                  <a:pt x="1753" y="11092"/>
                </a:cubicBezTo>
                <a:lnTo>
                  <a:pt x="1739" y="11136"/>
                </a:lnTo>
                <a:cubicBezTo>
                  <a:pt x="1729" y="11174"/>
                  <a:pt x="1681" y="11193"/>
                  <a:pt x="1621" y="11193"/>
                </a:cubicBezTo>
                <a:cubicBezTo>
                  <a:pt x="1609" y="11193"/>
                  <a:pt x="1598" y="11192"/>
                  <a:pt x="1586" y="11191"/>
                </a:cubicBezTo>
                <a:lnTo>
                  <a:pt x="1586" y="11191"/>
                </a:lnTo>
                <a:cubicBezTo>
                  <a:pt x="1604" y="11153"/>
                  <a:pt x="1631" y="11108"/>
                  <a:pt x="1638" y="11078"/>
                </a:cubicBezTo>
                <a:cubicBezTo>
                  <a:pt x="1662" y="11043"/>
                  <a:pt x="1676" y="11017"/>
                  <a:pt x="1672" y="11017"/>
                </a:cubicBezTo>
                <a:lnTo>
                  <a:pt x="1672" y="11017"/>
                </a:lnTo>
                <a:cubicBezTo>
                  <a:pt x="1671" y="11017"/>
                  <a:pt x="1669" y="11018"/>
                  <a:pt x="1667" y="11021"/>
                </a:cubicBezTo>
                <a:lnTo>
                  <a:pt x="1652" y="11021"/>
                </a:lnTo>
                <a:cubicBezTo>
                  <a:pt x="1631" y="11031"/>
                  <a:pt x="1618" y="11065"/>
                  <a:pt x="1595" y="11065"/>
                </a:cubicBezTo>
                <a:cubicBezTo>
                  <a:pt x="1587" y="11065"/>
                  <a:pt x="1578" y="11061"/>
                  <a:pt x="1566" y="11049"/>
                </a:cubicBezTo>
                <a:cubicBezTo>
                  <a:pt x="1538" y="11021"/>
                  <a:pt x="1595" y="11006"/>
                  <a:pt x="1595" y="10978"/>
                </a:cubicBezTo>
                <a:lnTo>
                  <a:pt x="1581" y="10963"/>
                </a:lnTo>
                <a:cubicBezTo>
                  <a:pt x="1566" y="10934"/>
                  <a:pt x="1581" y="10863"/>
                  <a:pt x="1609" y="10834"/>
                </a:cubicBezTo>
                <a:cubicBezTo>
                  <a:pt x="1638" y="10805"/>
                  <a:pt x="1566" y="10776"/>
                  <a:pt x="1552" y="10776"/>
                </a:cubicBezTo>
                <a:cubicBezTo>
                  <a:pt x="1538" y="10776"/>
                  <a:pt x="1480" y="10748"/>
                  <a:pt x="1494" y="10719"/>
                </a:cubicBezTo>
                <a:cubicBezTo>
                  <a:pt x="1509" y="10705"/>
                  <a:pt x="1523" y="10676"/>
                  <a:pt x="1523" y="10661"/>
                </a:cubicBezTo>
                <a:cubicBezTo>
                  <a:pt x="1466" y="10604"/>
                  <a:pt x="1523" y="10575"/>
                  <a:pt x="1552" y="10547"/>
                </a:cubicBezTo>
                <a:cubicBezTo>
                  <a:pt x="1565" y="10534"/>
                  <a:pt x="1555" y="10487"/>
                  <a:pt x="1583" y="10487"/>
                </a:cubicBezTo>
                <a:close/>
                <a:moveTo>
                  <a:pt x="1578" y="11209"/>
                </a:moveTo>
                <a:lnTo>
                  <a:pt x="1578" y="11209"/>
                </a:lnTo>
                <a:cubicBezTo>
                  <a:pt x="1589" y="11216"/>
                  <a:pt x="1605" y="11222"/>
                  <a:pt x="1624" y="11222"/>
                </a:cubicBezTo>
                <a:lnTo>
                  <a:pt x="1652" y="11251"/>
                </a:lnTo>
                <a:lnTo>
                  <a:pt x="1681" y="11265"/>
                </a:lnTo>
                <a:cubicBezTo>
                  <a:pt x="1687" y="11253"/>
                  <a:pt x="1698" y="11248"/>
                  <a:pt x="1712" y="11248"/>
                </a:cubicBezTo>
                <a:cubicBezTo>
                  <a:pt x="1729" y="11248"/>
                  <a:pt x="1751" y="11257"/>
                  <a:pt x="1767" y="11265"/>
                </a:cubicBezTo>
                <a:lnTo>
                  <a:pt x="1782" y="11294"/>
                </a:lnTo>
                <a:cubicBezTo>
                  <a:pt x="1782" y="11294"/>
                  <a:pt x="1767" y="11308"/>
                  <a:pt x="1753" y="11322"/>
                </a:cubicBezTo>
                <a:lnTo>
                  <a:pt x="1624" y="11279"/>
                </a:lnTo>
                <a:lnTo>
                  <a:pt x="1581" y="11265"/>
                </a:lnTo>
                <a:cubicBezTo>
                  <a:pt x="1563" y="11259"/>
                  <a:pt x="1567" y="11237"/>
                  <a:pt x="1578" y="11209"/>
                </a:cubicBezTo>
                <a:close/>
                <a:moveTo>
                  <a:pt x="1711" y="11374"/>
                </a:moveTo>
                <a:cubicBezTo>
                  <a:pt x="1724" y="11374"/>
                  <a:pt x="1739" y="11384"/>
                  <a:pt x="1739" y="11394"/>
                </a:cubicBezTo>
                <a:cubicBezTo>
                  <a:pt x="1739" y="11394"/>
                  <a:pt x="1710" y="11452"/>
                  <a:pt x="1739" y="11452"/>
                </a:cubicBezTo>
                <a:cubicBezTo>
                  <a:pt x="1767" y="11466"/>
                  <a:pt x="1767" y="11567"/>
                  <a:pt x="1767" y="11595"/>
                </a:cubicBezTo>
                <a:cubicBezTo>
                  <a:pt x="1753" y="11638"/>
                  <a:pt x="1753" y="11682"/>
                  <a:pt x="1753" y="11696"/>
                </a:cubicBezTo>
                <a:lnTo>
                  <a:pt x="1767" y="11710"/>
                </a:lnTo>
                <a:lnTo>
                  <a:pt x="1782" y="11725"/>
                </a:lnTo>
                <a:cubicBezTo>
                  <a:pt x="1796" y="11725"/>
                  <a:pt x="1767" y="11739"/>
                  <a:pt x="1753" y="11739"/>
                </a:cubicBezTo>
                <a:cubicBezTo>
                  <a:pt x="1739" y="11739"/>
                  <a:pt x="1724" y="11696"/>
                  <a:pt x="1710" y="11638"/>
                </a:cubicBezTo>
                <a:lnTo>
                  <a:pt x="1696" y="11581"/>
                </a:lnTo>
                <a:lnTo>
                  <a:pt x="1696" y="11538"/>
                </a:lnTo>
                <a:cubicBezTo>
                  <a:pt x="1696" y="11495"/>
                  <a:pt x="1681" y="11437"/>
                  <a:pt x="1681" y="11409"/>
                </a:cubicBezTo>
                <a:lnTo>
                  <a:pt x="1681" y="11394"/>
                </a:lnTo>
                <a:lnTo>
                  <a:pt x="1696" y="11380"/>
                </a:lnTo>
                <a:cubicBezTo>
                  <a:pt x="1700" y="11376"/>
                  <a:pt x="1705" y="11374"/>
                  <a:pt x="1711" y="11374"/>
                </a:cubicBezTo>
                <a:close/>
                <a:moveTo>
                  <a:pt x="1351" y="11380"/>
                </a:moveTo>
                <a:cubicBezTo>
                  <a:pt x="1423" y="11380"/>
                  <a:pt x="1494" y="11394"/>
                  <a:pt x="1523" y="11409"/>
                </a:cubicBezTo>
                <a:lnTo>
                  <a:pt x="1538" y="11423"/>
                </a:lnTo>
                <a:cubicBezTo>
                  <a:pt x="1552" y="11437"/>
                  <a:pt x="1566" y="11452"/>
                  <a:pt x="1581" y="11452"/>
                </a:cubicBezTo>
                <a:cubicBezTo>
                  <a:pt x="1609" y="11466"/>
                  <a:pt x="1624" y="11495"/>
                  <a:pt x="1624" y="11523"/>
                </a:cubicBezTo>
                <a:cubicBezTo>
                  <a:pt x="1624" y="11567"/>
                  <a:pt x="1624" y="11610"/>
                  <a:pt x="1667" y="11653"/>
                </a:cubicBezTo>
                <a:lnTo>
                  <a:pt x="1710" y="11682"/>
                </a:lnTo>
                <a:cubicBezTo>
                  <a:pt x="1667" y="11710"/>
                  <a:pt x="1667" y="11739"/>
                  <a:pt x="1710" y="11768"/>
                </a:cubicBezTo>
                <a:lnTo>
                  <a:pt x="1710" y="11796"/>
                </a:lnTo>
                <a:lnTo>
                  <a:pt x="1724" y="11825"/>
                </a:lnTo>
                <a:cubicBezTo>
                  <a:pt x="1722" y="11829"/>
                  <a:pt x="1720" y="11832"/>
                  <a:pt x="1719" y="11836"/>
                </a:cubicBezTo>
                <a:lnTo>
                  <a:pt x="1719" y="11836"/>
                </a:lnTo>
                <a:cubicBezTo>
                  <a:pt x="1691" y="11849"/>
                  <a:pt x="1659" y="11865"/>
                  <a:pt x="1624" y="11883"/>
                </a:cubicBezTo>
                <a:lnTo>
                  <a:pt x="1609" y="11868"/>
                </a:lnTo>
                <a:cubicBezTo>
                  <a:pt x="1581" y="11854"/>
                  <a:pt x="1552" y="11840"/>
                  <a:pt x="1581" y="11782"/>
                </a:cubicBezTo>
                <a:lnTo>
                  <a:pt x="1609" y="11753"/>
                </a:lnTo>
                <a:cubicBezTo>
                  <a:pt x="1552" y="11739"/>
                  <a:pt x="1365" y="11725"/>
                  <a:pt x="1336" y="11667"/>
                </a:cubicBezTo>
                <a:cubicBezTo>
                  <a:pt x="1293" y="11624"/>
                  <a:pt x="1351" y="11581"/>
                  <a:pt x="1380" y="11581"/>
                </a:cubicBezTo>
                <a:cubicBezTo>
                  <a:pt x="1408" y="11581"/>
                  <a:pt x="1423" y="11624"/>
                  <a:pt x="1423" y="11638"/>
                </a:cubicBezTo>
                <a:cubicBezTo>
                  <a:pt x="1423" y="11650"/>
                  <a:pt x="1470" y="11671"/>
                  <a:pt x="1495" y="11671"/>
                </a:cubicBezTo>
                <a:cubicBezTo>
                  <a:pt x="1501" y="11671"/>
                  <a:pt x="1506" y="11670"/>
                  <a:pt x="1509" y="11667"/>
                </a:cubicBezTo>
                <a:cubicBezTo>
                  <a:pt x="1523" y="11653"/>
                  <a:pt x="1566" y="11595"/>
                  <a:pt x="1552" y="11581"/>
                </a:cubicBezTo>
                <a:cubicBezTo>
                  <a:pt x="1538" y="11552"/>
                  <a:pt x="1509" y="11509"/>
                  <a:pt x="1480" y="11466"/>
                </a:cubicBezTo>
                <a:lnTo>
                  <a:pt x="1451" y="11423"/>
                </a:lnTo>
                <a:cubicBezTo>
                  <a:pt x="1446" y="11418"/>
                  <a:pt x="1439" y="11414"/>
                  <a:pt x="1432" y="11414"/>
                </a:cubicBezTo>
                <a:cubicBezTo>
                  <a:pt x="1420" y="11414"/>
                  <a:pt x="1408" y="11424"/>
                  <a:pt x="1408" y="11452"/>
                </a:cubicBezTo>
                <a:lnTo>
                  <a:pt x="1394" y="11495"/>
                </a:lnTo>
                <a:cubicBezTo>
                  <a:pt x="1380" y="11480"/>
                  <a:pt x="1336" y="11452"/>
                  <a:pt x="1336" y="11423"/>
                </a:cubicBezTo>
                <a:lnTo>
                  <a:pt x="1336" y="11409"/>
                </a:lnTo>
                <a:lnTo>
                  <a:pt x="1351" y="11380"/>
                </a:lnTo>
                <a:close/>
                <a:moveTo>
                  <a:pt x="1854" y="11868"/>
                </a:moveTo>
                <a:lnTo>
                  <a:pt x="1825" y="11911"/>
                </a:lnTo>
                <a:lnTo>
                  <a:pt x="1782" y="11955"/>
                </a:lnTo>
                <a:cubicBezTo>
                  <a:pt x="1777" y="11956"/>
                  <a:pt x="1772" y="11956"/>
                  <a:pt x="1767" y="11956"/>
                </a:cubicBezTo>
                <a:cubicBezTo>
                  <a:pt x="1722" y="11956"/>
                  <a:pt x="1711" y="11897"/>
                  <a:pt x="1724" y="11897"/>
                </a:cubicBezTo>
                <a:cubicBezTo>
                  <a:pt x="1729" y="11892"/>
                  <a:pt x="1740" y="11882"/>
                  <a:pt x="1752" y="11870"/>
                </a:cubicBezTo>
                <a:lnTo>
                  <a:pt x="1752" y="11870"/>
                </a:lnTo>
                <a:cubicBezTo>
                  <a:pt x="1763" y="11872"/>
                  <a:pt x="1777" y="11874"/>
                  <a:pt x="1793" y="11874"/>
                </a:cubicBezTo>
                <a:cubicBezTo>
                  <a:pt x="1811" y="11874"/>
                  <a:pt x="1832" y="11872"/>
                  <a:pt x="1854" y="11868"/>
                </a:cubicBezTo>
                <a:close/>
                <a:moveTo>
                  <a:pt x="1597" y="11981"/>
                </a:moveTo>
                <a:cubicBezTo>
                  <a:pt x="1601" y="11981"/>
                  <a:pt x="1605" y="11982"/>
                  <a:pt x="1609" y="11983"/>
                </a:cubicBezTo>
                <a:lnTo>
                  <a:pt x="1638" y="12012"/>
                </a:lnTo>
                <a:lnTo>
                  <a:pt x="1681" y="12026"/>
                </a:lnTo>
                <a:cubicBezTo>
                  <a:pt x="1669" y="12076"/>
                  <a:pt x="1667" y="12115"/>
                  <a:pt x="1686" y="12115"/>
                </a:cubicBezTo>
                <a:cubicBezTo>
                  <a:pt x="1689" y="12115"/>
                  <a:pt x="1692" y="12114"/>
                  <a:pt x="1696" y="12113"/>
                </a:cubicBezTo>
                <a:cubicBezTo>
                  <a:pt x="1710" y="12113"/>
                  <a:pt x="1782" y="12012"/>
                  <a:pt x="1811" y="11998"/>
                </a:cubicBezTo>
                <a:cubicBezTo>
                  <a:pt x="1814" y="11994"/>
                  <a:pt x="1818" y="11992"/>
                  <a:pt x="1822" y="11992"/>
                </a:cubicBezTo>
                <a:cubicBezTo>
                  <a:pt x="1832" y="11992"/>
                  <a:pt x="1839" y="12005"/>
                  <a:pt x="1839" y="12026"/>
                </a:cubicBezTo>
                <a:lnTo>
                  <a:pt x="1839" y="12055"/>
                </a:lnTo>
                <a:lnTo>
                  <a:pt x="1839" y="12098"/>
                </a:lnTo>
                <a:cubicBezTo>
                  <a:pt x="1811" y="12113"/>
                  <a:pt x="1782" y="12141"/>
                  <a:pt x="1767" y="12156"/>
                </a:cubicBezTo>
                <a:lnTo>
                  <a:pt x="1767" y="12170"/>
                </a:lnTo>
                <a:lnTo>
                  <a:pt x="1696" y="12242"/>
                </a:lnTo>
                <a:cubicBezTo>
                  <a:pt x="1652" y="12199"/>
                  <a:pt x="1595" y="12184"/>
                  <a:pt x="1595" y="12184"/>
                </a:cubicBezTo>
                <a:cubicBezTo>
                  <a:pt x="1581" y="12184"/>
                  <a:pt x="1566" y="12184"/>
                  <a:pt x="1566" y="12156"/>
                </a:cubicBezTo>
                <a:lnTo>
                  <a:pt x="1566" y="12141"/>
                </a:lnTo>
                <a:lnTo>
                  <a:pt x="1566" y="12113"/>
                </a:lnTo>
                <a:cubicBezTo>
                  <a:pt x="1553" y="12035"/>
                  <a:pt x="1564" y="11981"/>
                  <a:pt x="1597" y="11981"/>
                </a:cubicBezTo>
                <a:close/>
                <a:moveTo>
                  <a:pt x="1437" y="12494"/>
                </a:moveTo>
                <a:cubicBezTo>
                  <a:pt x="1442" y="12494"/>
                  <a:pt x="1447" y="12496"/>
                  <a:pt x="1451" y="12500"/>
                </a:cubicBezTo>
                <a:cubicBezTo>
                  <a:pt x="1466" y="12500"/>
                  <a:pt x="1466" y="12529"/>
                  <a:pt x="1466" y="12544"/>
                </a:cubicBezTo>
                <a:cubicBezTo>
                  <a:pt x="1451" y="12558"/>
                  <a:pt x="1437" y="12587"/>
                  <a:pt x="1437" y="12601"/>
                </a:cubicBezTo>
                <a:lnTo>
                  <a:pt x="1408" y="12659"/>
                </a:lnTo>
                <a:cubicBezTo>
                  <a:pt x="1466" y="12702"/>
                  <a:pt x="1494" y="12745"/>
                  <a:pt x="1466" y="12745"/>
                </a:cubicBezTo>
                <a:cubicBezTo>
                  <a:pt x="1463" y="12747"/>
                  <a:pt x="1459" y="12749"/>
                  <a:pt x="1455" y="12749"/>
                </a:cubicBezTo>
                <a:cubicBezTo>
                  <a:pt x="1436" y="12749"/>
                  <a:pt x="1405" y="12728"/>
                  <a:pt x="1394" y="12716"/>
                </a:cubicBezTo>
                <a:cubicBezTo>
                  <a:pt x="1394" y="12702"/>
                  <a:pt x="1380" y="12687"/>
                  <a:pt x="1365" y="12687"/>
                </a:cubicBezTo>
                <a:lnTo>
                  <a:pt x="1365" y="12702"/>
                </a:lnTo>
                <a:lnTo>
                  <a:pt x="1365" y="12730"/>
                </a:lnTo>
                <a:cubicBezTo>
                  <a:pt x="1351" y="12730"/>
                  <a:pt x="1293" y="12716"/>
                  <a:pt x="1293" y="12702"/>
                </a:cubicBezTo>
                <a:cubicBezTo>
                  <a:pt x="1308" y="12673"/>
                  <a:pt x="1336" y="12630"/>
                  <a:pt x="1365" y="12587"/>
                </a:cubicBezTo>
                <a:lnTo>
                  <a:pt x="1365" y="12529"/>
                </a:lnTo>
                <a:cubicBezTo>
                  <a:pt x="1380" y="12515"/>
                  <a:pt x="1394" y="12500"/>
                  <a:pt x="1408" y="12500"/>
                </a:cubicBezTo>
                <a:cubicBezTo>
                  <a:pt x="1418" y="12500"/>
                  <a:pt x="1427" y="12494"/>
                  <a:pt x="1437" y="12494"/>
                </a:cubicBezTo>
                <a:close/>
                <a:moveTo>
                  <a:pt x="1710" y="12256"/>
                </a:moveTo>
                <a:cubicBezTo>
                  <a:pt x="1753" y="12256"/>
                  <a:pt x="1796" y="12271"/>
                  <a:pt x="1811" y="12271"/>
                </a:cubicBezTo>
                <a:lnTo>
                  <a:pt x="1811" y="12285"/>
                </a:lnTo>
                <a:lnTo>
                  <a:pt x="1811" y="12299"/>
                </a:lnTo>
                <a:cubicBezTo>
                  <a:pt x="1796" y="12314"/>
                  <a:pt x="1753" y="12342"/>
                  <a:pt x="1724" y="12371"/>
                </a:cubicBezTo>
                <a:lnTo>
                  <a:pt x="1753" y="12429"/>
                </a:lnTo>
                <a:lnTo>
                  <a:pt x="1753" y="12443"/>
                </a:lnTo>
                <a:cubicBezTo>
                  <a:pt x="1742" y="12475"/>
                  <a:pt x="1764" y="12491"/>
                  <a:pt x="1787" y="12491"/>
                </a:cubicBezTo>
                <a:cubicBezTo>
                  <a:pt x="1795" y="12491"/>
                  <a:pt x="1803" y="12490"/>
                  <a:pt x="1811" y="12486"/>
                </a:cubicBezTo>
                <a:cubicBezTo>
                  <a:pt x="1825" y="12486"/>
                  <a:pt x="1825" y="12457"/>
                  <a:pt x="1811" y="12443"/>
                </a:cubicBezTo>
                <a:lnTo>
                  <a:pt x="1811" y="12429"/>
                </a:lnTo>
                <a:cubicBezTo>
                  <a:pt x="1811" y="12414"/>
                  <a:pt x="1825" y="12400"/>
                  <a:pt x="1839" y="12386"/>
                </a:cubicBezTo>
                <a:cubicBezTo>
                  <a:pt x="1854" y="12386"/>
                  <a:pt x="1868" y="12400"/>
                  <a:pt x="1868" y="12400"/>
                </a:cubicBezTo>
                <a:lnTo>
                  <a:pt x="1882" y="12443"/>
                </a:lnTo>
                <a:cubicBezTo>
                  <a:pt x="1897" y="12500"/>
                  <a:pt x="1882" y="12558"/>
                  <a:pt x="1868" y="12572"/>
                </a:cubicBezTo>
                <a:lnTo>
                  <a:pt x="1811" y="12572"/>
                </a:lnTo>
                <a:cubicBezTo>
                  <a:pt x="1805" y="12570"/>
                  <a:pt x="1798" y="12569"/>
                  <a:pt x="1792" y="12569"/>
                </a:cubicBezTo>
                <a:cubicBezTo>
                  <a:pt x="1752" y="12569"/>
                  <a:pt x="1708" y="12603"/>
                  <a:pt x="1696" y="12615"/>
                </a:cubicBezTo>
                <a:cubicBezTo>
                  <a:pt x="1696" y="12630"/>
                  <a:pt x="1710" y="12730"/>
                  <a:pt x="1739" y="12759"/>
                </a:cubicBezTo>
                <a:cubicBezTo>
                  <a:pt x="1753" y="12773"/>
                  <a:pt x="1739" y="12788"/>
                  <a:pt x="1724" y="12788"/>
                </a:cubicBezTo>
                <a:cubicBezTo>
                  <a:pt x="1712" y="12788"/>
                  <a:pt x="1688" y="12766"/>
                  <a:pt x="1673" y="12741"/>
                </a:cubicBezTo>
                <a:lnTo>
                  <a:pt x="1673" y="12741"/>
                </a:lnTo>
                <a:cubicBezTo>
                  <a:pt x="1671" y="12765"/>
                  <a:pt x="1669" y="12790"/>
                  <a:pt x="1667" y="12817"/>
                </a:cubicBezTo>
                <a:lnTo>
                  <a:pt x="1681" y="12817"/>
                </a:lnTo>
                <a:cubicBezTo>
                  <a:pt x="1739" y="12831"/>
                  <a:pt x="1753" y="12860"/>
                  <a:pt x="1753" y="12917"/>
                </a:cubicBezTo>
                <a:lnTo>
                  <a:pt x="1753" y="12931"/>
                </a:lnTo>
                <a:cubicBezTo>
                  <a:pt x="1767" y="12946"/>
                  <a:pt x="1753" y="12975"/>
                  <a:pt x="1739" y="12989"/>
                </a:cubicBezTo>
                <a:cubicBezTo>
                  <a:pt x="1724" y="12989"/>
                  <a:pt x="1767" y="13046"/>
                  <a:pt x="1782" y="13061"/>
                </a:cubicBezTo>
                <a:cubicBezTo>
                  <a:pt x="1796" y="13090"/>
                  <a:pt x="1911" y="13075"/>
                  <a:pt x="1940" y="13090"/>
                </a:cubicBezTo>
                <a:cubicBezTo>
                  <a:pt x="1954" y="13104"/>
                  <a:pt x="1940" y="13147"/>
                  <a:pt x="1925" y="13147"/>
                </a:cubicBezTo>
                <a:cubicBezTo>
                  <a:pt x="1923" y="13150"/>
                  <a:pt x="1919" y="13151"/>
                  <a:pt x="1914" y="13151"/>
                </a:cubicBezTo>
                <a:cubicBezTo>
                  <a:pt x="1895" y="13151"/>
                  <a:pt x="1862" y="13130"/>
                  <a:pt x="1839" y="13118"/>
                </a:cubicBezTo>
                <a:cubicBezTo>
                  <a:pt x="1836" y="13115"/>
                  <a:pt x="1831" y="13113"/>
                  <a:pt x="1826" y="13113"/>
                </a:cubicBezTo>
                <a:cubicBezTo>
                  <a:pt x="1811" y="13113"/>
                  <a:pt x="1789" y="13129"/>
                  <a:pt x="1767" y="13161"/>
                </a:cubicBezTo>
                <a:lnTo>
                  <a:pt x="1782" y="13204"/>
                </a:lnTo>
                <a:cubicBezTo>
                  <a:pt x="1782" y="13233"/>
                  <a:pt x="1782" y="13276"/>
                  <a:pt x="1767" y="13276"/>
                </a:cubicBezTo>
                <a:lnTo>
                  <a:pt x="1739" y="13291"/>
                </a:lnTo>
                <a:cubicBezTo>
                  <a:pt x="1731" y="13314"/>
                  <a:pt x="1723" y="13325"/>
                  <a:pt x="1717" y="13325"/>
                </a:cubicBezTo>
                <a:cubicBezTo>
                  <a:pt x="1713" y="13325"/>
                  <a:pt x="1710" y="13318"/>
                  <a:pt x="1710" y="13305"/>
                </a:cubicBezTo>
                <a:lnTo>
                  <a:pt x="1710" y="13276"/>
                </a:lnTo>
                <a:lnTo>
                  <a:pt x="1724" y="13248"/>
                </a:lnTo>
                <a:cubicBezTo>
                  <a:pt x="1696" y="13219"/>
                  <a:pt x="1652" y="13204"/>
                  <a:pt x="1624" y="13204"/>
                </a:cubicBezTo>
                <a:lnTo>
                  <a:pt x="1624" y="13161"/>
                </a:lnTo>
                <a:cubicBezTo>
                  <a:pt x="1624" y="13133"/>
                  <a:pt x="1635" y="13125"/>
                  <a:pt x="1649" y="13125"/>
                </a:cubicBezTo>
                <a:cubicBezTo>
                  <a:pt x="1663" y="13125"/>
                  <a:pt x="1681" y="13133"/>
                  <a:pt x="1696" y="13133"/>
                </a:cubicBezTo>
                <a:cubicBezTo>
                  <a:pt x="1710" y="13118"/>
                  <a:pt x="1724" y="13061"/>
                  <a:pt x="1724" y="13046"/>
                </a:cubicBezTo>
                <a:cubicBezTo>
                  <a:pt x="1724" y="13018"/>
                  <a:pt x="1710" y="13003"/>
                  <a:pt x="1696" y="13003"/>
                </a:cubicBezTo>
                <a:lnTo>
                  <a:pt x="1696" y="13018"/>
                </a:lnTo>
                <a:lnTo>
                  <a:pt x="1667" y="13018"/>
                </a:lnTo>
                <a:cubicBezTo>
                  <a:pt x="1663" y="13022"/>
                  <a:pt x="1658" y="13024"/>
                  <a:pt x="1654" y="13024"/>
                </a:cubicBezTo>
                <a:cubicBezTo>
                  <a:pt x="1644" y="13024"/>
                  <a:pt x="1634" y="13013"/>
                  <a:pt x="1624" y="13003"/>
                </a:cubicBezTo>
                <a:lnTo>
                  <a:pt x="1624" y="12975"/>
                </a:lnTo>
                <a:cubicBezTo>
                  <a:pt x="1638" y="12946"/>
                  <a:pt x="1652" y="12917"/>
                  <a:pt x="1652" y="12874"/>
                </a:cubicBezTo>
                <a:cubicBezTo>
                  <a:pt x="1652" y="12874"/>
                  <a:pt x="1638" y="12845"/>
                  <a:pt x="1624" y="12845"/>
                </a:cubicBezTo>
                <a:cubicBezTo>
                  <a:pt x="1581" y="12831"/>
                  <a:pt x="1581" y="12802"/>
                  <a:pt x="1595" y="12788"/>
                </a:cubicBezTo>
                <a:lnTo>
                  <a:pt x="1609" y="12773"/>
                </a:lnTo>
                <a:cubicBezTo>
                  <a:pt x="1622" y="12773"/>
                  <a:pt x="1629" y="12747"/>
                  <a:pt x="1631" y="12705"/>
                </a:cubicBezTo>
                <a:lnTo>
                  <a:pt x="1631" y="12705"/>
                </a:lnTo>
                <a:lnTo>
                  <a:pt x="1638" y="12716"/>
                </a:lnTo>
                <a:lnTo>
                  <a:pt x="1667" y="12730"/>
                </a:lnTo>
                <a:cubicBezTo>
                  <a:pt x="1669" y="12734"/>
                  <a:pt x="1671" y="12738"/>
                  <a:pt x="1673" y="12741"/>
                </a:cubicBezTo>
                <a:lnTo>
                  <a:pt x="1673" y="12741"/>
                </a:lnTo>
                <a:cubicBezTo>
                  <a:pt x="1681" y="12623"/>
                  <a:pt x="1679" y="12544"/>
                  <a:pt x="1667" y="12544"/>
                </a:cubicBezTo>
                <a:cubicBezTo>
                  <a:pt x="1657" y="12553"/>
                  <a:pt x="1641" y="12588"/>
                  <a:pt x="1628" y="12623"/>
                </a:cubicBezTo>
                <a:lnTo>
                  <a:pt x="1628" y="12623"/>
                </a:lnTo>
                <a:cubicBezTo>
                  <a:pt x="1630" y="12654"/>
                  <a:pt x="1631" y="12682"/>
                  <a:pt x="1631" y="12705"/>
                </a:cubicBezTo>
                <a:lnTo>
                  <a:pt x="1631" y="12705"/>
                </a:lnTo>
                <a:lnTo>
                  <a:pt x="1609" y="12673"/>
                </a:lnTo>
                <a:cubicBezTo>
                  <a:pt x="1614" y="12658"/>
                  <a:pt x="1621" y="12641"/>
                  <a:pt x="1628" y="12623"/>
                </a:cubicBezTo>
                <a:lnTo>
                  <a:pt x="1628" y="12623"/>
                </a:lnTo>
                <a:cubicBezTo>
                  <a:pt x="1624" y="12586"/>
                  <a:pt x="1618" y="12544"/>
                  <a:pt x="1609" y="12500"/>
                </a:cubicBezTo>
                <a:lnTo>
                  <a:pt x="1624" y="12457"/>
                </a:lnTo>
                <a:lnTo>
                  <a:pt x="1638" y="12400"/>
                </a:lnTo>
                <a:cubicBezTo>
                  <a:pt x="1595" y="12386"/>
                  <a:pt x="1595" y="12357"/>
                  <a:pt x="1638" y="12328"/>
                </a:cubicBezTo>
                <a:lnTo>
                  <a:pt x="1667" y="12285"/>
                </a:lnTo>
                <a:lnTo>
                  <a:pt x="1710" y="12256"/>
                </a:lnTo>
                <a:close/>
                <a:moveTo>
                  <a:pt x="2031" y="13328"/>
                </a:moveTo>
                <a:cubicBezTo>
                  <a:pt x="2046" y="13328"/>
                  <a:pt x="2051" y="13341"/>
                  <a:pt x="2040" y="13363"/>
                </a:cubicBezTo>
                <a:cubicBezTo>
                  <a:pt x="2040" y="13388"/>
                  <a:pt x="1983" y="13437"/>
                  <a:pt x="1951" y="13437"/>
                </a:cubicBezTo>
                <a:cubicBezTo>
                  <a:pt x="1947" y="13437"/>
                  <a:pt x="1943" y="13436"/>
                  <a:pt x="1940" y="13434"/>
                </a:cubicBezTo>
                <a:cubicBezTo>
                  <a:pt x="1897" y="13420"/>
                  <a:pt x="1897" y="13391"/>
                  <a:pt x="1925" y="13391"/>
                </a:cubicBezTo>
                <a:lnTo>
                  <a:pt x="1940" y="13391"/>
                </a:lnTo>
                <a:cubicBezTo>
                  <a:pt x="1983" y="13391"/>
                  <a:pt x="2012" y="13377"/>
                  <a:pt x="2012" y="13334"/>
                </a:cubicBezTo>
                <a:cubicBezTo>
                  <a:pt x="2019" y="13330"/>
                  <a:pt x="2026" y="13328"/>
                  <a:pt x="2031" y="13328"/>
                </a:cubicBezTo>
                <a:close/>
                <a:moveTo>
                  <a:pt x="1729" y="13400"/>
                </a:moveTo>
                <a:cubicBezTo>
                  <a:pt x="1753" y="13400"/>
                  <a:pt x="1767" y="13410"/>
                  <a:pt x="1767" y="13420"/>
                </a:cubicBezTo>
                <a:cubicBezTo>
                  <a:pt x="1767" y="13449"/>
                  <a:pt x="1724" y="13506"/>
                  <a:pt x="1696" y="13506"/>
                </a:cubicBezTo>
                <a:cubicBezTo>
                  <a:pt x="1681" y="13506"/>
                  <a:pt x="1652" y="13477"/>
                  <a:pt x="1652" y="13449"/>
                </a:cubicBezTo>
                <a:lnTo>
                  <a:pt x="1667" y="13420"/>
                </a:lnTo>
                <a:lnTo>
                  <a:pt x="1696" y="13406"/>
                </a:lnTo>
                <a:cubicBezTo>
                  <a:pt x="1708" y="13401"/>
                  <a:pt x="1720" y="13400"/>
                  <a:pt x="1729" y="13400"/>
                </a:cubicBezTo>
                <a:close/>
                <a:moveTo>
                  <a:pt x="1717" y="13546"/>
                </a:moveTo>
                <a:cubicBezTo>
                  <a:pt x="1720" y="13546"/>
                  <a:pt x="1722" y="13547"/>
                  <a:pt x="1724" y="13549"/>
                </a:cubicBezTo>
                <a:lnTo>
                  <a:pt x="1753" y="13607"/>
                </a:lnTo>
                <a:cubicBezTo>
                  <a:pt x="1782" y="13679"/>
                  <a:pt x="1782" y="13750"/>
                  <a:pt x="1767" y="13750"/>
                </a:cubicBezTo>
                <a:lnTo>
                  <a:pt x="1710" y="13750"/>
                </a:lnTo>
                <a:cubicBezTo>
                  <a:pt x="1681" y="13750"/>
                  <a:pt x="1652" y="13722"/>
                  <a:pt x="1652" y="13707"/>
                </a:cubicBezTo>
                <a:lnTo>
                  <a:pt x="1652" y="13693"/>
                </a:lnTo>
                <a:cubicBezTo>
                  <a:pt x="1677" y="13583"/>
                  <a:pt x="1701" y="13546"/>
                  <a:pt x="1717" y="13546"/>
                </a:cubicBezTo>
                <a:close/>
                <a:moveTo>
                  <a:pt x="1912" y="13638"/>
                </a:moveTo>
                <a:cubicBezTo>
                  <a:pt x="1927" y="13638"/>
                  <a:pt x="1948" y="13662"/>
                  <a:pt x="1969" y="13693"/>
                </a:cubicBezTo>
                <a:cubicBezTo>
                  <a:pt x="1940" y="13722"/>
                  <a:pt x="1954" y="13736"/>
                  <a:pt x="1969" y="13765"/>
                </a:cubicBezTo>
                <a:lnTo>
                  <a:pt x="1983" y="13779"/>
                </a:lnTo>
                <a:cubicBezTo>
                  <a:pt x="1954" y="13808"/>
                  <a:pt x="1897" y="13851"/>
                  <a:pt x="1882" y="13865"/>
                </a:cubicBezTo>
                <a:cubicBezTo>
                  <a:pt x="1880" y="13868"/>
                  <a:pt x="1878" y="13869"/>
                  <a:pt x="1876" y="13869"/>
                </a:cubicBezTo>
                <a:cubicBezTo>
                  <a:pt x="1868" y="13869"/>
                  <a:pt x="1871" y="13846"/>
                  <a:pt x="1882" y="13822"/>
                </a:cubicBezTo>
                <a:cubicBezTo>
                  <a:pt x="1882" y="13779"/>
                  <a:pt x="1882" y="13664"/>
                  <a:pt x="1897" y="13650"/>
                </a:cubicBezTo>
                <a:cubicBezTo>
                  <a:pt x="1901" y="13642"/>
                  <a:pt x="1906" y="13638"/>
                  <a:pt x="1912" y="13638"/>
                </a:cubicBezTo>
                <a:close/>
                <a:moveTo>
                  <a:pt x="1531" y="13615"/>
                </a:moveTo>
                <a:cubicBezTo>
                  <a:pt x="1553" y="13615"/>
                  <a:pt x="1576" y="13623"/>
                  <a:pt x="1595" y="13635"/>
                </a:cubicBezTo>
                <a:lnTo>
                  <a:pt x="1552" y="13679"/>
                </a:lnTo>
                <a:cubicBezTo>
                  <a:pt x="1523" y="13693"/>
                  <a:pt x="1538" y="13707"/>
                  <a:pt x="1552" y="13722"/>
                </a:cubicBezTo>
                <a:cubicBezTo>
                  <a:pt x="1581" y="13779"/>
                  <a:pt x="1523" y="13808"/>
                  <a:pt x="1523" y="13865"/>
                </a:cubicBezTo>
                <a:cubicBezTo>
                  <a:pt x="1517" y="13871"/>
                  <a:pt x="1504" y="13875"/>
                  <a:pt x="1489" y="13875"/>
                </a:cubicBezTo>
                <a:cubicBezTo>
                  <a:pt x="1469" y="13875"/>
                  <a:pt x="1445" y="13868"/>
                  <a:pt x="1437" y="13851"/>
                </a:cubicBezTo>
                <a:lnTo>
                  <a:pt x="1408" y="13822"/>
                </a:lnTo>
                <a:cubicBezTo>
                  <a:pt x="1394" y="13779"/>
                  <a:pt x="1408" y="13736"/>
                  <a:pt x="1437" y="13722"/>
                </a:cubicBezTo>
                <a:lnTo>
                  <a:pt x="1451" y="13679"/>
                </a:lnTo>
                <a:lnTo>
                  <a:pt x="1451" y="13650"/>
                </a:lnTo>
                <a:cubicBezTo>
                  <a:pt x="1475" y="13626"/>
                  <a:pt x="1503" y="13615"/>
                  <a:pt x="1531" y="13615"/>
                </a:cubicBezTo>
                <a:close/>
                <a:moveTo>
                  <a:pt x="1753" y="13808"/>
                </a:moveTo>
                <a:cubicBezTo>
                  <a:pt x="1782" y="13808"/>
                  <a:pt x="1811" y="13822"/>
                  <a:pt x="1811" y="13822"/>
                </a:cubicBezTo>
                <a:lnTo>
                  <a:pt x="1811" y="13837"/>
                </a:lnTo>
                <a:cubicBezTo>
                  <a:pt x="1811" y="13880"/>
                  <a:pt x="1825" y="13923"/>
                  <a:pt x="1811" y="13966"/>
                </a:cubicBezTo>
                <a:lnTo>
                  <a:pt x="1782" y="14023"/>
                </a:lnTo>
                <a:cubicBezTo>
                  <a:pt x="1811" y="14052"/>
                  <a:pt x="1825" y="14124"/>
                  <a:pt x="1811" y="14138"/>
                </a:cubicBezTo>
                <a:cubicBezTo>
                  <a:pt x="1811" y="14141"/>
                  <a:pt x="1808" y="14142"/>
                  <a:pt x="1805" y="14142"/>
                </a:cubicBezTo>
                <a:cubicBezTo>
                  <a:pt x="1790" y="14142"/>
                  <a:pt x="1750" y="14121"/>
                  <a:pt x="1739" y="14110"/>
                </a:cubicBezTo>
                <a:cubicBezTo>
                  <a:pt x="1724" y="14095"/>
                  <a:pt x="1724" y="14066"/>
                  <a:pt x="1739" y="14038"/>
                </a:cubicBezTo>
                <a:cubicBezTo>
                  <a:pt x="1739" y="14009"/>
                  <a:pt x="1739" y="13808"/>
                  <a:pt x="1753" y="13808"/>
                </a:cubicBezTo>
                <a:close/>
                <a:moveTo>
                  <a:pt x="1466" y="14110"/>
                </a:moveTo>
                <a:lnTo>
                  <a:pt x="1466" y="14124"/>
                </a:lnTo>
                <a:lnTo>
                  <a:pt x="1466" y="14196"/>
                </a:lnTo>
                <a:cubicBezTo>
                  <a:pt x="1478" y="14192"/>
                  <a:pt x="1490" y="14190"/>
                  <a:pt x="1499" y="14190"/>
                </a:cubicBezTo>
                <a:cubicBezTo>
                  <a:pt x="1522" y="14190"/>
                  <a:pt x="1533" y="14200"/>
                  <a:pt x="1523" y="14210"/>
                </a:cubicBezTo>
                <a:cubicBezTo>
                  <a:pt x="1516" y="14225"/>
                  <a:pt x="1498" y="14235"/>
                  <a:pt x="1478" y="14235"/>
                </a:cubicBezTo>
                <a:cubicBezTo>
                  <a:pt x="1459" y="14235"/>
                  <a:pt x="1437" y="14225"/>
                  <a:pt x="1423" y="14196"/>
                </a:cubicBezTo>
                <a:lnTo>
                  <a:pt x="1408" y="14138"/>
                </a:lnTo>
                <a:lnTo>
                  <a:pt x="1394" y="14138"/>
                </a:lnTo>
                <a:cubicBezTo>
                  <a:pt x="1408" y="14110"/>
                  <a:pt x="1437" y="14110"/>
                  <a:pt x="1466" y="14110"/>
                </a:cubicBezTo>
                <a:close/>
                <a:moveTo>
                  <a:pt x="1281" y="14158"/>
                </a:moveTo>
                <a:cubicBezTo>
                  <a:pt x="1291" y="14158"/>
                  <a:pt x="1304" y="14168"/>
                  <a:pt x="1322" y="14196"/>
                </a:cubicBezTo>
                <a:cubicBezTo>
                  <a:pt x="1334" y="14221"/>
                  <a:pt x="1293" y="14256"/>
                  <a:pt x="1273" y="14256"/>
                </a:cubicBezTo>
                <a:cubicBezTo>
                  <a:pt x="1269" y="14256"/>
                  <a:pt x="1267" y="14255"/>
                  <a:pt x="1265" y="14253"/>
                </a:cubicBezTo>
                <a:cubicBezTo>
                  <a:pt x="1256" y="14236"/>
                  <a:pt x="1248" y="14229"/>
                  <a:pt x="1239" y="14229"/>
                </a:cubicBezTo>
                <a:cubicBezTo>
                  <a:pt x="1233" y="14229"/>
                  <a:pt x="1227" y="14233"/>
                  <a:pt x="1221" y="14239"/>
                </a:cubicBezTo>
                <a:cubicBezTo>
                  <a:pt x="1221" y="14239"/>
                  <a:pt x="1250" y="14196"/>
                  <a:pt x="1265" y="14167"/>
                </a:cubicBezTo>
                <a:cubicBezTo>
                  <a:pt x="1270" y="14162"/>
                  <a:pt x="1275" y="14158"/>
                  <a:pt x="1281" y="14158"/>
                </a:cubicBezTo>
                <a:close/>
                <a:moveTo>
                  <a:pt x="1773" y="14249"/>
                </a:moveTo>
                <a:cubicBezTo>
                  <a:pt x="1788" y="14249"/>
                  <a:pt x="1801" y="14254"/>
                  <a:pt x="1811" y="14268"/>
                </a:cubicBezTo>
                <a:lnTo>
                  <a:pt x="1811" y="14311"/>
                </a:lnTo>
                <a:lnTo>
                  <a:pt x="1825" y="14354"/>
                </a:lnTo>
                <a:cubicBezTo>
                  <a:pt x="1815" y="14392"/>
                  <a:pt x="1767" y="14411"/>
                  <a:pt x="1732" y="14411"/>
                </a:cubicBezTo>
                <a:cubicBezTo>
                  <a:pt x="1715" y="14411"/>
                  <a:pt x="1700" y="14407"/>
                  <a:pt x="1696" y="14397"/>
                </a:cubicBezTo>
                <a:cubicBezTo>
                  <a:pt x="1681" y="14354"/>
                  <a:pt x="1681" y="14311"/>
                  <a:pt x="1696" y="14282"/>
                </a:cubicBezTo>
                <a:cubicBezTo>
                  <a:pt x="1705" y="14272"/>
                  <a:pt x="1742" y="14249"/>
                  <a:pt x="1773" y="14249"/>
                </a:cubicBezTo>
                <a:close/>
                <a:moveTo>
                  <a:pt x="6624" y="15058"/>
                </a:moveTo>
                <a:cubicBezTo>
                  <a:pt x="6623" y="15058"/>
                  <a:pt x="6622" y="15058"/>
                  <a:pt x="6621" y="15058"/>
                </a:cubicBezTo>
                <a:lnTo>
                  <a:pt x="6621" y="15058"/>
                </a:lnTo>
                <a:cubicBezTo>
                  <a:pt x="6627" y="15058"/>
                  <a:pt x="6628" y="15058"/>
                  <a:pt x="6624" y="15058"/>
                </a:cubicBezTo>
                <a:close/>
                <a:moveTo>
                  <a:pt x="1523" y="15216"/>
                </a:moveTo>
                <a:cubicBezTo>
                  <a:pt x="1552" y="15230"/>
                  <a:pt x="1595" y="15259"/>
                  <a:pt x="1624" y="15288"/>
                </a:cubicBezTo>
                <a:lnTo>
                  <a:pt x="1624" y="15331"/>
                </a:lnTo>
                <a:lnTo>
                  <a:pt x="1624" y="15374"/>
                </a:lnTo>
                <a:cubicBezTo>
                  <a:pt x="1652" y="15403"/>
                  <a:pt x="1681" y="15446"/>
                  <a:pt x="1681" y="15460"/>
                </a:cubicBezTo>
                <a:lnTo>
                  <a:pt x="1681" y="15474"/>
                </a:lnTo>
                <a:lnTo>
                  <a:pt x="1652" y="15503"/>
                </a:lnTo>
                <a:cubicBezTo>
                  <a:pt x="1624" y="15503"/>
                  <a:pt x="1552" y="15489"/>
                  <a:pt x="1538" y="15489"/>
                </a:cubicBezTo>
                <a:cubicBezTo>
                  <a:pt x="1523" y="15474"/>
                  <a:pt x="1523" y="15446"/>
                  <a:pt x="1523" y="15431"/>
                </a:cubicBezTo>
                <a:cubicBezTo>
                  <a:pt x="1523" y="15417"/>
                  <a:pt x="1523" y="15403"/>
                  <a:pt x="1509" y="15403"/>
                </a:cubicBezTo>
                <a:lnTo>
                  <a:pt x="1466" y="15431"/>
                </a:lnTo>
                <a:cubicBezTo>
                  <a:pt x="1439" y="15449"/>
                  <a:pt x="1418" y="15461"/>
                  <a:pt x="1406" y="15461"/>
                </a:cubicBezTo>
                <a:cubicBezTo>
                  <a:pt x="1398" y="15461"/>
                  <a:pt x="1394" y="15457"/>
                  <a:pt x="1394" y="15446"/>
                </a:cubicBezTo>
                <a:lnTo>
                  <a:pt x="1408" y="15431"/>
                </a:lnTo>
                <a:lnTo>
                  <a:pt x="1408" y="15417"/>
                </a:lnTo>
                <a:cubicBezTo>
                  <a:pt x="1408" y="15388"/>
                  <a:pt x="1423" y="15360"/>
                  <a:pt x="1451" y="15360"/>
                </a:cubicBezTo>
                <a:cubicBezTo>
                  <a:pt x="1480" y="15360"/>
                  <a:pt x="1523" y="15273"/>
                  <a:pt x="1494" y="15273"/>
                </a:cubicBezTo>
                <a:cubicBezTo>
                  <a:pt x="1466" y="15273"/>
                  <a:pt x="1494" y="15216"/>
                  <a:pt x="1523" y="15216"/>
                </a:cubicBezTo>
                <a:close/>
                <a:moveTo>
                  <a:pt x="1667" y="14670"/>
                </a:moveTo>
                <a:cubicBezTo>
                  <a:pt x="1696" y="14670"/>
                  <a:pt x="1767" y="14713"/>
                  <a:pt x="1825" y="14785"/>
                </a:cubicBezTo>
                <a:lnTo>
                  <a:pt x="1811" y="14871"/>
                </a:lnTo>
                <a:lnTo>
                  <a:pt x="1811" y="14914"/>
                </a:lnTo>
                <a:cubicBezTo>
                  <a:pt x="1854" y="14943"/>
                  <a:pt x="1897" y="15000"/>
                  <a:pt x="1911" y="15029"/>
                </a:cubicBezTo>
                <a:lnTo>
                  <a:pt x="1868" y="15058"/>
                </a:lnTo>
                <a:cubicBezTo>
                  <a:pt x="1825" y="15087"/>
                  <a:pt x="1811" y="15130"/>
                  <a:pt x="1811" y="15187"/>
                </a:cubicBezTo>
                <a:lnTo>
                  <a:pt x="1811" y="15273"/>
                </a:lnTo>
                <a:cubicBezTo>
                  <a:pt x="1811" y="15374"/>
                  <a:pt x="1839" y="15431"/>
                  <a:pt x="1854" y="15431"/>
                </a:cubicBezTo>
                <a:cubicBezTo>
                  <a:pt x="1854" y="15431"/>
                  <a:pt x="1882" y="15503"/>
                  <a:pt x="1882" y="15546"/>
                </a:cubicBezTo>
                <a:cubicBezTo>
                  <a:pt x="1882" y="15575"/>
                  <a:pt x="1811" y="15604"/>
                  <a:pt x="1796" y="15604"/>
                </a:cubicBezTo>
                <a:cubicBezTo>
                  <a:pt x="1767" y="15604"/>
                  <a:pt x="1739" y="15575"/>
                  <a:pt x="1739" y="15546"/>
                </a:cubicBezTo>
                <a:lnTo>
                  <a:pt x="1753" y="15532"/>
                </a:lnTo>
                <a:lnTo>
                  <a:pt x="1782" y="15503"/>
                </a:lnTo>
                <a:cubicBezTo>
                  <a:pt x="1767" y="15489"/>
                  <a:pt x="1724" y="15431"/>
                  <a:pt x="1724" y="15417"/>
                </a:cubicBezTo>
                <a:cubicBezTo>
                  <a:pt x="1739" y="15403"/>
                  <a:pt x="1739" y="15360"/>
                  <a:pt x="1753" y="15316"/>
                </a:cubicBezTo>
                <a:lnTo>
                  <a:pt x="1739" y="15302"/>
                </a:lnTo>
                <a:lnTo>
                  <a:pt x="1710" y="15259"/>
                </a:lnTo>
                <a:cubicBezTo>
                  <a:pt x="1739" y="15245"/>
                  <a:pt x="1767" y="15216"/>
                  <a:pt x="1767" y="15202"/>
                </a:cubicBezTo>
                <a:cubicBezTo>
                  <a:pt x="1767" y="15173"/>
                  <a:pt x="1753" y="15144"/>
                  <a:pt x="1753" y="15130"/>
                </a:cubicBezTo>
                <a:lnTo>
                  <a:pt x="1739" y="15101"/>
                </a:lnTo>
                <a:cubicBezTo>
                  <a:pt x="1724" y="15087"/>
                  <a:pt x="1767" y="15072"/>
                  <a:pt x="1782" y="15058"/>
                </a:cubicBezTo>
                <a:cubicBezTo>
                  <a:pt x="1811" y="15058"/>
                  <a:pt x="1782" y="15015"/>
                  <a:pt x="1724" y="14957"/>
                </a:cubicBezTo>
                <a:lnTo>
                  <a:pt x="1696" y="14914"/>
                </a:lnTo>
                <a:cubicBezTo>
                  <a:pt x="1667" y="14871"/>
                  <a:pt x="1652" y="14871"/>
                  <a:pt x="1624" y="14871"/>
                </a:cubicBezTo>
                <a:cubicBezTo>
                  <a:pt x="1581" y="14871"/>
                  <a:pt x="1595" y="14900"/>
                  <a:pt x="1595" y="14929"/>
                </a:cubicBezTo>
                <a:cubicBezTo>
                  <a:pt x="1595" y="14943"/>
                  <a:pt x="1595" y="14957"/>
                  <a:pt x="1581" y="14957"/>
                </a:cubicBezTo>
                <a:lnTo>
                  <a:pt x="1566" y="14957"/>
                </a:lnTo>
                <a:cubicBezTo>
                  <a:pt x="1562" y="14961"/>
                  <a:pt x="1558" y="14963"/>
                  <a:pt x="1554" y="14963"/>
                </a:cubicBezTo>
                <a:cubicBezTo>
                  <a:pt x="1546" y="14963"/>
                  <a:pt x="1542" y="14953"/>
                  <a:pt x="1552" y="14943"/>
                </a:cubicBezTo>
                <a:lnTo>
                  <a:pt x="1552" y="14929"/>
                </a:lnTo>
                <a:lnTo>
                  <a:pt x="1552" y="14914"/>
                </a:lnTo>
                <a:cubicBezTo>
                  <a:pt x="1552" y="14900"/>
                  <a:pt x="1451" y="14871"/>
                  <a:pt x="1451" y="14842"/>
                </a:cubicBezTo>
                <a:cubicBezTo>
                  <a:pt x="1437" y="14814"/>
                  <a:pt x="1408" y="14770"/>
                  <a:pt x="1394" y="14770"/>
                </a:cubicBezTo>
                <a:lnTo>
                  <a:pt x="1380" y="14785"/>
                </a:lnTo>
                <a:cubicBezTo>
                  <a:pt x="1380" y="14785"/>
                  <a:pt x="1365" y="14842"/>
                  <a:pt x="1351" y="14885"/>
                </a:cubicBezTo>
                <a:lnTo>
                  <a:pt x="1336" y="14929"/>
                </a:lnTo>
                <a:lnTo>
                  <a:pt x="1322" y="14929"/>
                </a:lnTo>
                <a:cubicBezTo>
                  <a:pt x="1322" y="14929"/>
                  <a:pt x="1322" y="14900"/>
                  <a:pt x="1322" y="14871"/>
                </a:cubicBezTo>
                <a:cubicBezTo>
                  <a:pt x="1336" y="14828"/>
                  <a:pt x="1365" y="14727"/>
                  <a:pt x="1380" y="14713"/>
                </a:cubicBezTo>
                <a:lnTo>
                  <a:pt x="1408" y="14727"/>
                </a:lnTo>
                <a:cubicBezTo>
                  <a:pt x="1437" y="14756"/>
                  <a:pt x="1523" y="14727"/>
                  <a:pt x="1494" y="14814"/>
                </a:cubicBezTo>
                <a:cubicBezTo>
                  <a:pt x="1494" y="14814"/>
                  <a:pt x="1538" y="14842"/>
                  <a:pt x="1566" y="14842"/>
                </a:cubicBezTo>
                <a:lnTo>
                  <a:pt x="1609" y="14828"/>
                </a:lnTo>
                <a:cubicBezTo>
                  <a:pt x="1652" y="14828"/>
                  <a:pt x="1724" y="14814"/>
                  <a:pt x="1739" y="14799"/>
                </a:cubicBezTo>
                <a:lnTo>
                  <a:pt x="1739" y="14785"/>
                </a:lnTo>
                <a:cubicBezTo>
                  <a:pt x="1724" y="14756"/>
                  <a:pt x="1710" y="14727"/>
                  <a:pt x="1696" y="14713"/>
                </a:cubicBezTo>
                <a:lnTo>
                  <a:pt x="1667" y="14670"/>
                </a:lnTo>
                <a:close/>
                <a:moveTo>
                  <a:pt x="1595" y="16710"/>
                </a:moveTo>
                <a:cubicBezTo>
                  <a:pt x="1624" y="16739"/>
                  <a:pt x="1652" y="16796"/>
                  <a:pt x="1652" y="16811"/>
                </a:cubicBezTo>
                <a:lnTo>
                  <a:pt x="1624" y="16854"/>
                </a:lnTo>
                <a:cubicBezTo>
                  <a:pt x="1588" y="16889"/>
                  <a:pt x="1553" y="16915"/>
                  <a:pt x="1541" y="16915"/>
                </a:cubicBezTo>
                <a:cubicBezTo>
                  <a:pt x="1539" y="16915"/>
                  <a:pt x="1538" y="16914"/>
                  <a:pt x="1538" y="16911"/>
                </a:cubicBezTo>
                <a:cubicBezTo>
                  <a:pt x="1538" y="16899"/>
                  <a:pt x="1559" y="16865"/>
                  <a:pt x="1565" y="16865"/>
                </a:cubicBezTo>
                <a:cubicBezTo>
                  <a:pt x="1566" y="16865"/>
                  <a:pt x="1566" y="16866"/>
                  <a:pt x="1566" y="16868"/>
                </a:cubicBezTo>
                <a:cubicBezTo>
                  <a:pt x="1581" y="16868"/>
                  <a:pt x="1595" y="16854"/>
                  <a:pt x="1595" y="16811"/>
                </a:cubicBezTo>
                <a:lnTo>
                  <a:pt x="1595" y="16796"/>
                </a:lnTo>
                <a:lnTo>
                  <a:pt x="1581" y="16768"/>
                </a:lnTo>
                <a:cubicBezTo>
                  <a:pt x="1581" y="16739"/>
                  <a:pt x="1581" y="16710"/>
                  <a:pt x="1595" y="16710"/>
                </a:cubicBezTo>
                <a:close/>
                <a:moveTo>
                  <a:pt x="1836" y="17176"/>
                </a:moveTo>
                <a:cubicBezTo>
                  <a:pt x="1852" y="17176"/>
                  <a:pt x="1860" y="17195"/>
                  <a:pt x="1868" y="17227"/>
                </a:cubicBezTo>
                <a:lnTo>
                  <a:pt x="1882" y="17242"/>
                </a:lnTo>
                <a:lnTo>
                  <a:pt x="1839" y="17242"/>
                </a:lnTo>
                <a:cubicBezTo>
                  <a:pt x="1835" y="17238"/>
                  <a:pt x="1832" y="17236"/>
                  <a:pt x="1827" y="17236"/>
                </a:cubicBezTo>
                <a:cubicBezTo>
                  <a:pt x="1816" y="17236"/>
                  <a:pt x="1803" y="17249"/>
                  <a:pt x="1782" y="17270"/>
                </a:cubicBezTo>
                <a:lnTo>
                  <a:pt x="1767" y="17285"/>
                </a:lnTo>
                <a:cubicBezTo>
                  <a:pt x="1747" y="17305"/>
                  <a:pt x="1734" y="17325"/>
                  <a:pt x="1718" y="17325"/>
                </a:cubicBezTo>
                <a:cubicBezTo>
                  <a:pt x="1711" y="17325"/>
                  <a:pt x="1704" y="17322"/>
                  <a:pt x="1696" y="17313"/>
                </a:cubicBezTo>
                <a:lnTo>
                  <a:pt x="1667" y="17270"/>
                </a:lnTo>
                <a:cubicBezTo>
                  <a:pt x="1696" y="17256"/>
                  <a:pt x="1739" y="17227"/>
                  <a:pt x="1767" y="17227"/>
                </a:cubicBezTo>
                <a:lnTo>
                  <a:pt x="1782" y="17213"/>
                </a:lnTo>
                <a:cubicBezTo>
                  <a:pt x="1807" y="17188"/>
                  <a:pt x="1824" y="17176"/>
                  <a:pt x="1836" y="17176"/>
                </a:cubicBezTo>
                <a:close/>
                <a:moveTo>
                  <a:pt x="1451" y="17644"/>
                </a:moveTo>
                <a:cubicBezTo>
                  <a:pt x="1466" y="17644"/>
                  <a:pt x="1494" y="17687"/>
                  <a:pt x="1509" y="17745"/>
                </a:cubicBezTo>
                <a:lnTo>
                  <a:pt x="1523" y="17788"/>
                </a:lnTo>
                <a:lnTo>
                  <a:pt x="1523" y="17802"/>
                </a:lnTo>
                <a:cubicBezTo>
                  <a:pt x="1523" y="17812"/>
                  <a:pt x="1509" y="17822"/>
                  <a:pt x="1490" y="17822"/>
                </a:cubicBezTo>
                <a:cubicBezTo>
                  <a:pt x="1483" y="17822"/>
                  <a:pt x="1474" y="17821"/>
                  <a:pt x="1466" y="17816"/>
                </a:cubicBezTo>
                <a:cubicBezTo>
                  <a:pt x="1451" y="17773"/>
                  <a:pt x="1451" y="17730"/>
                  <a:pt x="1437" y="17701"/>
                </a:cubicBezTo>
                <a:cubicBezTo>
                  <a:pt x="1437" y="17697"/>
                  <a:pt x="1434" y="17695"/>
                  <a:pt x="1429" y="17695"/>
                </a:cubicBezTo>
                <a:cubicBezTo>
                  <a:pt x="1419" y="17695"/>
                  <a:pt x="1403" y="17701"/>
                  <a:pt x="1394" y="17701"/>
                </a:cubicBezTo>
                <a:cubicBezTo>
                  <a:pt x="1380" y="17687"/>
                  <a:pt x="1380" y="17673"/>
                  <a:pt x="1380" y="17658"/>
                </a:cubicBezTo>
                <a:cubicBezTo>
                  <a:pt x="1380" y="17658"/>
                  <a:pt x="1437" y="17644"/>
                  <a:pt x="1451" y="17644"/>
                </a:cubicBezTo>
                <a:close/>
                <a:moveTo>
                  <a:pt x="1741" y="17508"/>
                </a:moveTo>
                <a:cubicBezTo>
                  <a:pt x="1750" y="17508"/>
                  <a:pt x="1759" y="17510"/>
                  <a:pt x="1767" y="17515"/>
                </a:cubicBezTo>
                <a:lnTo>
                  <a:pt x="1739" y="17586"/>
                </a:lnTo>
                <a:cubicBezTo>
                  <a:pt x="1724" y="17601"/>
                  <a:pt x="1753" y="17630"/>
                  <a:pt x="1753" y="17658"/>
                </a:cubicBezTo>
                <a:lnTo>
                  <a:pt x="1753" y="17687"/>
                </a:lnTo>
                <a:cubicBezTo>
                  <a:pt x="1739" y="17716"/>
                  <a:pt x="1753" y="17773"/>
                  <a:pt x="1739" y="17788"/>
                </a:cubicBezTo>
                <a:cubicBezTo>
                  <a:pt x="1739" y="17800"/>
                  <a:pt x="1693" y="17847"/>
                  <a:pt x="1663" y="17847"/>
                </a:cubicBezTo>
                <a:cubicBezTo>
                  <a:pt x="1659" y="17847"/>
                  <a:pt x="1656" y="17847"/>
                  <a:pt x="1652" y="17845"/>
                </a:cubicBezTo>
                <a:cubicBezTo>
                  <a:pt x="1638" y="17831"/>
                  <a:pt x="1652" y="17816"/>
                  <a:pt x="1696" y="17788"/>
                </a:cubicBezTo>
                <a:lnTo>
                  <a:pt x="1667" y="17716"/>
                </a:lnTo>
                <a:lnTo>
                  <a:pt x="1624" y="17658"/>
                </a:lnTo>
                <a:cubicBezTo>
                  <a:pt x="1636" y="17573"/>
                  <a:pt x="1690" y="17508"/>
                  <a:pt x="1741" y="17508"/>
                </a:cubicBezTo>
                <a:close/>
                <a:moveTo>
                  <a:pt x="1710" y="17917"/>
                </a:moveTo>
                <a:cubicBezTo>
                  <a:pt x="1710" y="17917"/>
                  <a:pt x="1767" y="17960"/>
                  <a:pt x="1782" y="17974"/>
                </a:cubicBezTo>
                <a:cubicBezTo>
                  <a:pt x="1796" y="18003"/>
                  <a:pt x="1782" y="18046"/>
                  <a:pt x="1767" y="18061"/>
                </a:cubicBezTo>
                <a:cubicBezTo>
                  <a:pt x="1753" y="18075"/>
                  <a:pt x="1796" y="18118"/>
                  <a:pt x="1811" y="18132"/>
                </a:cubicBezTo>
                <a:cubicBezTo>
                  <a:pt x="1825" y="18132"/>
                  <a:pt x="1811" y="18190"/>
                  <a:pt x="1811" y="18204"/>
                </a:cubicBezTo>
                <a:cubicBezTo>
                  <a:pt x="1796" y="18233"/>
                  <a:pt x="1782" y="18290"/>
                  <a:pt x="1782" y="18305"/>
                </a:cubicBezTo>
                <a:cubicBezTo>
                  <a:pt x="1796" y="18334"/>
                  <a:pt x="1825" y="18420"/>
                  <a:pt x="1811" y="18434"/>
                </a:cubicBezTo>
                <a:cubicBezTo>
                  <a:pt x="1808" y="18435"/>
                  <a:pt x="1805" y="18436"/>
                  <a:pt x="1803" y="18436"/>
                </a:cubicBezTo>
                <a:cubicBezTo>
                  <a:pt x="1774" y="18436"/>
                  <a:pt x="1735" y="18368"/>
                  <a:pt x="1696" y="18276"/>
                </a:cubicBezTo>
                <a:lnTo>
                  <a:pt x="1739" y="18233"/>
                </a:lnTo>
                <a:lnTo>
                  <a:pt x="1739" y="18219"/>
                </a:lnTo>
                <a:cubicBezTo>
                  <a:pt x="1767" y="18219"/>
                  <a:pt x="1767" y="18204"/>
                  <a:pt x="1753" y="18176"/>
                </a:cubicBezTo>
                <a:cubicBezTo>
                  <a:pt x="1739" y="18147"/>
                  <a:pt x="1638" y="18089"/>
                  <a:pt x="1624" y="18089"/>
                </a:cubicBezTo>
                <a:lnTo>
                  <a:pt x="1624" y="18075"/>
                </a:lnTo>
                <a:lnTo>
                  <a:pt x="1624" y="18046"/>
                </a:lnTo>
                <a:cubicBezTo>
                  <a:pt x="1624" y="18032"/>
                  <a:pt x="1667" y="18017"/>
                  <a:pt x="1681" y="18017"/>
                </a:cubicBezTo>
                <a:cubicBezTo>
                  <a:pt x="1696" y="18017"/>
                  <a:pt x="1696" y="17974"/>
                  <a:pt x="1696" y="17946"/>
                </a:cubicBezTo>
                <a:cubicBezTo>
                  <a:pt x="1696" y="17931"/>
                  <a:pt x="1696" y="17917"/>
                  <a:pt x="1710" y="17917"/>
                </a:cubicBezTo>
                <a:close/>
                <a:moveTo>
                  <a:pt x="1500" y="18222"/>
                </a:moveTo>
                <a:cubicBezTo>
                  <a:pt x="1505" y="18222"/>
                  <a:pt x="1509" y="18226"/>
                  <a:pt x="1509" y="18233"/>
                </a:cubicBezTo>
                <a:cubicBezTo>
                  <a:pt x="1523" y="18233"/>
                  <a:pt x="1523" y="18247"/>
                  <a:pt x="1523" y="18247"/>
                </a:cubicBezTo>
                <a:lnTo>
                  <a:pt x="1480" y="18305"/>
                </a:lnTo>
                <a:cubicBezTo>
                  <a:pt x="1509" y="18362"/>
                  <a:pt x="1523" y="18463"/>
                  <a:pt x="1552" y="18463"/>
                </a:cubicBezTo>
                <a:cubicBezTo>
                  <a:pt x="1566" y="18463"/>
                  <a:pt x="1581" y="18477"/>
                  <a:pt x="1581" y="18477"/>
                </a:cubicBezTo>
                <a:cubicBezTo>
                  <a:pt x="1577" y="18481"/>
                  <a:pt x="1571" y="18483"/>
                  <a:pt x="1563" y="18483"/>
                </a:cubicBezTo>
                <a:cubicBezTo>
                  <a:pt x="1539" y="18483"/>
                  <a:pt x="1502" y="18466"/>
                  <a:pt x="1480" y="18434"/>
                </a:cubicBezTo>
                <a:lnTo>
                  <a:pt x="1451" y="18391"/>
                </a:lnTo>
                <a:cubicBezTo>
                  <a:pt x="1451" y="18391"/>
                  <a:pt x="1480" y="18233"/>
                  <a:pt x="1480" y="18233"/>
                </a:cubicBezTo>
                <a:cubicBezTo>
                  <a:pt x="1487" y="18226"/>
                  <a:pt x="1494" y="18222"/>
                  <a:pt x="1500" y="18222"/>
                </a:cubicBezTo>
                <a:close/>
                <a:moveTo>
                  <a:pt x="1752" y="18764"/>
                </a:moveTo>
                <a:cubicBezTo>
                  <a:pt x="1762" y="18764"/>
                  <a:pt x="1767" y="18769"/>
                  <a:pt x="1767" y="18779"/>
                </a:cubicBezTo>
                <a:cubicBezTo>
                  <a:pt x="1767" y="18808"/>
                  <a:pt x="1753" y="18851"/>
                  <a:pt x="1739" y="18851"/>
                </a:cubicBezTo>
                <a:cubicBezTo>
                  <a:pt x="1739" y="18851"/>
                  <a:pt x="1724" y="18865"/>
                  <a:pt x="1710" y="18894"/>
                </a:cubicBezTo>
                <a:lnTo>
                  <a:pt x="1696" y="18908"/>
                </a:lnTo>
                <a:cubicBezTo>
                  <a:pt x="1684" y="18920"/>
                  <a:pt x="1692" y="18972"/>
                  <a:pt x="1661" y="18972"/>
                </a:cubicBezTo>
                <a:cubicBezTo>
                  <a:pt x="1655" y="18972"/>
                  <a:pt x="1648" y="18970"/>
                  <a:pt x="1638" y="18966"/>
                </a:cubicBezTo>
                <a:cubicBezTo>
                  <a:pt x="1624" y="18951"/>
                  <a:pt x="1609" y="18880"/>
                  <a:pt x="1638" y="18851"/>
                </a:cubicBezTo>
                <a:lnTo>
                  <a:pt x="1667" y="18808"/>
                </a:lnTo>
                <a:cubicBezTo>
                  <a:pt x="1704" y="18780"/>
                  <a:pt x="1735" y="18764"/>
                  <a:pt x="1752" y="18764"/>
                </a:cubicBezTo>
                <a:close/>
                <a:moveTo>
                  <a:pt x="1816" y="19657"/>
                </a:moveTo>
                <a:cubicBezTo>
                  <a:pt x="1825" y="19657"/>
                  <a:pt x="1830" y="19660"/>
                  <a:pt x="1825" y="19670"/>
                </a:cubicBezTo>
                <a:cubicBezTo>
                  <a:pt x="1825" y="19684"/>
                  <a:pt x="1854" y="19813"/>
                  <a:pt x="1839" y="19871"/>
                </a:cubicBezTo>
                <a:cubicBezTo>
                  <a:pt x="1839" y="19908"/>
                  <a:pt x="1818" y="19946"/>
                  <a:pt x="1793" y="19946"/>
                </a:cubicBezTo>
                <a:cubicBezTo>
                  <a:pt x="1789" y="19946"/>
                  <a:pt x="1786" y="19945"/>
                  <a:pt x="1782" y="19943"/>
                </a:cubicBezTo>
                <a:cubicBezTo>
                  <a:pt x="1767" y="19943"/>
                  <a:pt x="1739" y="19885"/>
                  <a:pt x="1767" y="19885"/>
                </a:cubicBezTo>
                <a:cubicBezTo>
                  <a:pt x="1782" y="19871"/>
                  <a:pt x="1796" y="19828"/>
                  <a:pt x="1782" y="19799"/>
                </a:cubicBezTo>
                <a:lnTo>
                  <a:pt x="1767" y="19770"/>
                </a:lnTo>
                <a:lnTo>
                  <a:pt x="1739" y="19742"/>
                </a:lnTo>
                <a:cubicBezTo>
                  <a:pt x="1710" y="19713"/>
                  <a:pt x="1739" y="19670"/>
                  <a:pt x="1753" y="19670"/>
                </a:cubicBezTo>
                <a:cubicBezTo>
                  <a:pt x="1763" y="19670"/>
                  <a:pt x="1798" y="19657"/>
                  <a:pt x="1816" y="19657"/>
                </a:cubicBezTo>
                <a:close/>
                <a:moveTo>
                  <a:pt x="1767" y="20115"/>
                </a:moveTo>
                <a:cubicBezTo>
                  <a:pt x="1768" y="20115"/>
                  <a:pt x="1769" y="20115"/>
                  <a:pt x="1769" y="20115"/>
                </a:cubicBezTo>
                <a:lnTo>
                  <a:pt x="1769" y="20115"/>
                </a:lnTo>
                <a:cubicBezTo>
                  <a:pt x="1768" y="20115"/>
                  <a:pt x="1767" y="20115"/>
                  <a:pt x="1767" y="20115"/>
                </a:cubicBezTo>
                <a:close/>
                <a:moveTo>
                  <a:pt x="1925" y="20129"/>
                </a:moveTo>
                <a:lnTo>
                  <a:pt x="1925" y="20144"/>
                </a:lnTo>
                <a:cubicBezTo>
                  <a:pt x="1940" y="20144"/>
                  <a:pt x="1940" y="20173"/>
                  <a:pt x="1925" y="20187"/>
                </a:cubicBezTo>
                <a:cubicBezTo>
                  <a:pt x="1911" y="20201"/>
                  <a:pt x="1897" y="20201"/>
                  <a:pt x="1882" y="20201"/>
                </a:cubicBezTo>
                <a:lnTo>
                  <a:pt x="1868" y="20216"/>
                </a:lnTo>
                <a:cubicBezTo>
                  <a:pt x="1868" y="20230"/>
                  <a:pt x="1868" y="20259"/>
                  <a:pt x="1868" y="20302"/>
                </a:cubicBezTo>
                <a:lnTo>
                  <a:pt x="1882" y="20316"/>
                </a:lnTo>
                <a:cubicBezTo>
                  <a:pt x="1911" y="20345"/>
                  <a:pt x="1911" y="20388"/>
                  <a:pt x="1897" y="20417"/>
                </a:cubicBezTo>
                <a:lnTo>
                  <a:pt x="1868" y="20460"/>
                </a:lnTo>
                <a:cubicBezTo>
                  <a:pt x="1839" y="20431"/>
                  <a:pt x="1739" y="20345"/>
                  <a:pt x="1710" y="20316"/>
                </a:cubicBezTo>
                <a:cubicBezTo>
                  <a:pt x="1681" y="20288"/>
                  <a:pt x="1681" y="20259"/>
                  <a:pt x="1724" y="20259"/>
                </a:cubicBezTo>
                <a:cubicBezTo>
                  <a:pt x="1767" y="20259"/>
                  <a:pt x="1839" y="20144"/>
                  <a:pt x="1811" y="20129"/>
                </a:cubicBezTo>
                <a:lnTo>
                  <a:pt x="1811" y="20129"/>
                </a:lnTo>
                <a:cubicBezTo>
                  <a:pt x="1828" y="20137"/>
                  <a:pt x="1846" y="20144"/>
                  <a:pt x="1854" y="20144"/>
                </a:cubicBezTo>
                <a:cubicBezTo>
                  <a:pt x="1882" y="20129"/>
                  <a:pt x="1911" y="20129"/>
                  <a:pt x="1925" y="20129"/>
                </a:cubicBezTo>
                <a:close/>
                <a:moveTo>
                  <a:pt x="1604" y="20435"/>
                </a:moveTo>
                <a:cubicBezTo>
                  <a:pt x="1607" y="20435"/>
                  <a:pt x="1609" y="20443"/>
                  <a:pt x="1609" y="20460"/>
                </a:cubicBezTo>
                <a:cubicBezTo>
                  <a:pt x="1609" y="20489"/>
                  <a:pt x="1652" y="20618"/>
                  <a:pt x="1667" y="20632"/>
                </a:cubicBezTo>
                <a:cubicBezTo>
                  <a:pt x="1667" y="20647"/>
                  <a:pt x="1652" y="20675"/>
                  <a:pt x="1638" y="20690"/>
                </a:cubicBezTo>
                <a:cubicBezTo>
                  <a:pt x="1638" y="20690"/>
                  <a:pt x="1595" y="20675"/>
                  <a:pt x="1581" y="20675"/>
                </a:cubicBezTo>
                <a:cubicBezTo>
                  <a:pt x="1581" y="20675"/>
                  <a:pt x="1581" y="20532"/>
                  <a:pt x="1595" y="20489"/>
                </a:cubicBezTo>
                <a:cubicBezTo>
                  <a:pt x="1595" y="20454"/>
                  <a:pt x="1600" y="20435"/>
                  <a:pt x="1604" y="20435"/>
                </a:cubicBezTo>
                <a:close/>
                <a:moveTo>
                  <a:pt x="1821" y="20554"/>
                </a:moveTo>
                <a:cubicBezTo>
                  <a:pt x="1828" y="20554"/>
                  <a:pt x="1834" y="20556"/>
                  <a:pt x="1839" y="20560"/>
                </a:cubicBezTo>
                <a:lnTo>
                  <a:pt x="1854" y="20560"/>
                </a:lnTo>
                <a:cubicBezTo>
                  <a:pt x="1854" y="20575"/>
                  <a:pt x="1857" y="20582"/>
                  <a:pt x="1863" y="20582"/>
                </a:cubicBezTo>
                <a:cubicBezTo>
                  <a:pt x="1868" y="20582"/>
                  <a:pt x="1875" y="20575"/>
                  <a:pt x="1882" y="20560"/>
                </a:cubicBezTo>
                <a:lnTo>
                  <a:pt x="1897" y="20560"/>
                </a:lnTo>
                <a:cubicBezTo>
                  <a:pt x="1897" y="20556"/>
                  <a:pt x="1899" y="20555"/>
                  <a:pt x="1903" y="20555"/>
                </a:cubicBezTo>
                <a:cubicBezTo>
                  <a:pt x="1912" y="20555"/>
                  <a:pt x="1930" y="20565"/>
                  <a:pt x="1940" y="20575"/>
                </a:cubicBezTo>
                <a:cubicBezTo>
                  <a:pt x="1940" y="20604"/>
                  <a:pt x="1925" y="20632"/>
                  <a:pt x="1911" y="20647"/>
                </a:cubicBezTo>
                <a:cubicBezTo>
                  <a:pt x="1911" y="20661"/>
                  <a:pt x="1854" y="20690"/>
                  <a:pt x="1854" y="20690"/>
                </a:cubicBezTo>
                <a:cubicBezTo>
                  <a:pt x="1839" y="20690"/>
                  <a:pt x="1825" y="20690"/>
                  <a:pt x="1811" y="20719"/>
                </a:cubicBezTo>
                <a:lnTo>
                  <a:pt x="1811" y="20733"/>
                </a:lnTo>
                <a:cubicBezTo>
                  <a:pt x="1796" y="20747"/>
                  <a:pt x="1782" y="20747"/>
                  <a:pt x="1767" y="20747"/>
                </a:cubicBezTo>
                <a:cubicBezTo>
                  <a:pt x="1753" y="20733"/>
                  <a:pt x="1753" y="20719"/>
                  <a:pt x="1753" y="20719"/>
                </a:cubicBezTo>
                <a:lnTo>
                  <a:pt x="1739" y="20690"/>
                </a:lnTo>
                <a:cubicBezTo>
                  <a:pt x="1739" y="20661"/>
                  <a:pt x="1753" y="20604"/>
                  <a:pt x="1767" y="20589"/>
                </a:cubicBezTo>
                <a:lnTo>
                  <a:pt x="1782" y="20560"/>
                </a:lnTo>
                <a:cubicBezTo>
                  <a:pt x="1791" y="20560"/>
                  <a:pt x="1807" y="20554"/>
                  <a:pt x="1821" y="20554"/>
                </a:cubicBezTo>
                <a:close/>
                <a:moveTo>
                  <a:pt x="1841" y="20801"/>
                </a:moveTo>
                <a:cubicBezTo>
                  <a:pt x="1870" y="20801"/>
                  <a:pt x="1904" y="20831"/>
                  <a:pt x="1868" y="20891"/>
                </a:cubicBezTo>
                <a:lnTo>
                  <a:pt x="1825" y="20934"/>
                </a:lnTo>
                <a:lnTo>
                  <a:pt x="1796" y="20934"/>
                </a:lnTo>
                <a:cubicBezTo>
                  <a:pt x="1796" y="20934"/>
                  <a:pt x="1782" y="20920"/>
                  <a:pt x="1782" y="20920"/>
                </a:cubicBezTo>
                <a:lnTo>
                  <a:pt x="1825" y="20877"/>
                </a:lnTo>
                <a:cubicBezTo>
                  <a:pt x="1796" y="20848"/>
                  <a:pt x="1796" y="20805"/>
                  <a:pt x="1825" y="20805"/>
                </a:cubicBezTo>
                <a:cubicBezTo>
                  <a:pt x="1830" y="20802"/>
                  <a:pt x="1835" y="20801"/>
                  <a:pt x="1841" y="20801"/>
                </a:cubicBezTo>
                <a:close/>
                <a:moveTo>
                  <a:pt x="2112" y="21164"/>
                </a:moveTo>
                <a:cubicBezTo>
                  <a:pt x="2127" y="21221"/>
                  <a:pt x="2184" y="21250"/>
                  <a:pt x="2155" y="21308"/>
                </a:cubicBezTo>
                <a:lnTo>
                  <a:pt x="2141" y="21322"/>
                </a:lnTo>
                <a:cubicBezTo>
                  <a:pt x="2135" y="21333"/>
                  <a:pt x="2126" y="21338"/>
                  <a:pt x="2115" y="21338"/>
                </a:cubicBezTo>
                <a:cubicBezTo>
                  <a:pt x="2098" y="21338"/>
                  <a:pt x="2078" y="21325"/>
                  <a:pt x="2069" y="21308"/>
                </a:cubicBezTo>
                <a:lnTo>
                  <a:pt x="2069" y="21279"/>
                </a:lnTo>
                <a:cubicBezTo>
                  <a:pt x="2069" y="21236"/>
                  <a:pt x="2040" y="21193"/>
                  <a:pt x="2083" y="21164"/>
                </a:cubicBezTo>
                <a:close/>
                <a:moveTo>
                  <a:pt x="2270" y="21552"/>
                </a:moveTo>
                <a:cubicBezTo>
                  <a:pt x="2299" y="21552"/>
                  <a:pt x="2342" y="21581"/>
                  <a:pt x="2342" y="21609"/>
                </a:cubicBezTo>
                <a:lnTo>
                  <a:pt x="2356" y="21638"/>
                </a:lnTo>
                <a:cubicBezTo>
                  <a:pt x="2342" y="21667"/>
                  <a:pt x="2328" y="21710"/>
                  <a:pt x="2299" y="21724"/>
                </a:cubicBezTo>
                <a:lnTo>
                  <a:pt x="2285" y="21695"/>
                </a:lnTo>
                <a:lnTo>
                  <a:pt x="2256" y="21652"/>
                </a:lnTo>
                <a:cubicBezTo>
                  <a:pt x="2247" y="21657"/>
                  <a:pt x="2239" y="21658"/>
                  <a:pt x="2231" y="21658"/>
                </a:cubicBezTo>
                <a:cubicBezTo>
                  <a:pt x="2212" y="21658"/>
                  <a:pt x="2194" y="21648"/>
                  <a:pt x="2184" y="21638"/>
                </a:cubicBezTo>
                <a:lnTo>
                  <a:pt x="2170" y="21609"/>
                </a:lnTo>
                <a:lnTo>
                  <a:pt x="2170" y="21595"/>
                </a:lnTo>
                <a:cubicBezTo>
                  <a:pt x="2170" y="21581"/>
                  <a:pt x="2184" y="21566"/>
                  <a:pt x="2198" y="21566"/>
                </a:cubicBezTo>
                <a:lnTo>
                  <a:pt x="2242" y="21566"/>
                </a:lnTo>
                <a:lnTo>
                  <a:pt x="2270" y="21552"/>
                </a:lnTo>
                <a:close/>
                <a:moveTo>
                  <a:pt x="1839" y="21065"/>
                </a:moveTo>
                <a:cubicBezTo>
                  <a:pt x="1860" y="21065"/>
                  <a:pt x="1884" y="21071"/>
                  <a:pt x="1897" y="21078"/>
                </a:cubicBezTo>
                <a:cubicBezTo>
                  <a:pt x="1925" y="21092"/>
                  <a:pt x="1911" y="21135"/>
                  <a:pt x="1897" y="21150"/>
                </a:cubicBezTo>
                <a:cubicBezTo>
                  <a:pt x="1897" y="21164"/>
                  <a:pt x="1940" y="21221"/>
                  <a:pt x="1954" y="21236"/>
                </a:cubicBezTo>
                <a:cubicBezTo>
                  <a:pt x="1969" y="21250"/>
                  <a:pt x="1954" y="21308"/>
                  <a:pt x="1925" y="21351"/>
                </a:cubicBezTo>
                <a:lnTo>
                  <a:pt x="1940" y="21408"/>
                </a:lnTo>
                <a:lnTo>
                  <a:pt x="1983" y="21552"/>
                </a:lnTo>
                <a:cubicBezTo>
                  <a:pt x="1969" y="21695"/>
                  <a:pt x="1954" y="21825"/>
                  <a:pt x="1954" y="21839"/>
                </a:cubicBezTo>
                <a:cubicBezTo>
                  <a:pt x="1983" y="21868"/>
                  <a:pt x="1969" y="21882"/>
                  <a:pt x="1954" y="21911"/>
                </a:cubicBezTo>
                <a:cubicBezTo>
                  <a:pt x="1946" y="21923"/>
                  <a:pt x="1938" y="21927"/>
                  <a:pt x="1930" y="21927"/>
                </a:cubicBezTo>
                <a:cubicBezTo>
                  <a:pt x="1914" y="21927"/>
                  <a:pt x="1898" y="21909"/>
                  <a:pt x="1888" y="21909"/>
                </a:cubicBezTo>
                <a:cubicBezTo>
                  <a:pt x="1886" y="21909"/>
                  <a:pt x="1884" y="21909"/>
                  <a:pt x="1882" y="21911"/>
                </a:cubicBezTo>
                <a:lnTo>
                  <a:pt x="1868" y="21925"/>
                </a:lnTo>
                <a:cubicBezTo>
                  <a:pt x="1854" y="21933"/>
                  <a:pt x="1839" y="21936"/>
                  <a:pt x="1828" y="21936"/>
                </a:cubicBezTo>
                <a:cubicBezTo>
                  <a:pt x="1818" y="21936"/>
                  <a:pt x="1811" y="21933"/>
                  <a:pt x="1811" y="21925"/>
                </a:cubicBezTo>
                <a:cubicBezTo>
                  <a:pt x="1811" y="21897"/>
                  <a:pt x="1667" y="21897"/>
                  <a:pt x="1652" y="21882"/>
                </a:cubicBezTo>
                <a:cubicBezTo>
                  <a:pt x="1638" y="21868"/>
                  <a:pt x="1667" y="21810"/>
                  <a:pt x="1724" y="21753"/>
                </a:cubicBezTo>
                <a:lnTo>
                  <a:pt x="1782" y="21695"/>
                </a:lnTo>
                <a:lnTo>
                  <a:pt x="1825" y="21652"/>
                </a:lnTo>
                <a:cubicBezTo>
                  <a:pt x="1897" y="21609"/>
                  <a:pt x="1882" y="21566"/>
                  <a:pt x="1825" y="21566"/>
                </a:cubicBezTo>
                <a:lnTo>
                  <a:pt x="1839" y="21480"/>
                </a:lnTo>
                <a:lnTo>
                  <a:pt x="1839" y="21466"/>
                </a:lnTo>
                <a:cubicBezTo>
                  <a:pt x="1825" y="21451"/>
                  <a:pt x="1796" y="21394"/>
                  <a:pt x="1767" y="21336"/>
                </a:cubicBezTo>
                <a:lnTo>
                  <a:pt x="1782" y="21308"/>
                </a:lnTo>
                <a:lnTo>
                  <a:pt x="1796" y="21279"/>
                </a:lnTo>
                <a:cubicBezTo>
                  <a:pt x="1796" y="21236"/>
                  <a:pt x="1811" y="21193"/>
                  <a:pt x="1811" y="21164"/>
                </a:cubicBezTo>
                <a:lnTo>
                  <a:pt x="1811" y="21135"/>
                </a:lnTo>
                <a:lnTo>
                  <a:pt x="1811" y="21106"/>
                </a:lnTo>
                <a:cubicBezTo>
                  <a:pt x="1795" y="21075"/>
                  <a:pt x="1814" y="21065"/>
                  <a:pt x="1839" y="21065"/>
                </a:cubicBezTo>
                <a:close/>
                <a:moveTo>
                  <a:pt x="2184" y="21782"/>
                </a:moveTo>
                <a:cubicBezTo>
                  <a:pt x="2198" y="21796"/>
                  <a:pt x="2256" y="21839"/>
                  <a:pt x="2285" y="21868"/>
                </a:cubicBezTo>
                <a:lnTo>
                  <a:pt x="2256" y="21925"/>
                </a:lnTo>
                <a:cubicBezTo>
                  <a:pt x="2249" y="21933"/>
                  <a:pt x="2234" y="21936"/>
                  <a:pt x="2222" y="21936"/>
                </a:cubicBezTo>
                <a:cubicBezTo>
                  <a:pt x="2209" y="21936"/>
                  <a:pt x="2198" y="21933"/>
                  <a:pt x="2198" y="21925"/>
                </a:cubicBezTo>
                <a:cubicBezTo>
                  <a:pt x="2184" y="21897"/>
                  <a:pt x="2170" y="21868"/>
                  <a:pt x="2155" y="21839"/>
                </a:cubicBezTo>
                <a:lnTo>
                  <a:pt x="2155" y="21825"/>
                </a:lnTo>
                <a:cubicBezTo>
                  <a:pt x="2155" y="21796"/>
                  <a:pt x="2170" y="21782"/>
                  <a:pt x="2184" y="21782"/>
                </a:cubicBezTo>
                <a:close/>
                <a:moveTo>
                  <a:pt x="1461" y="21733"/>
                </a:moveTo>
                <a:cubicBezTo>
                  <a:pt x="1486" y="21733"/>
                  <a:pt x="1516" y="21749"/>
                  <a:pt x="1538" y="21782"/>
                </a:cubicBezTo>
                <a:lnTo>
                  <a:pt x="1552" y="21810"/>
                </a:lnTo>
                <a:cubicBezTo>
                  <a:pt x="1552" y="21839"/>
                  <a:pt x="1538" y="21868"/>
                  <a:pt x="1552" y="21897"/>
                </a:cubicBezTo>
                <a:cubicBezTo>
                  <a:pt x="1566" y="21911"/>
                  <a:pt x="1552" y="21954"/>
                  <a:pt x="1538" y="21968"/>
                </a:cubicBezTo>
                <a:cubicBezTo>
                  <a:pt x="1523" y="21983"/>
                  <a:pt x="1494" y="21997"/>
                  <a:pt x="1480" y="21997"/>
                </a:cubicBezTo>
                <a:cubicBezTo>
                  <a:pt x="1451" y="21983"/>
                  <a:pt x="1466" y="21954"/>
                  <a:pt x="1480" y="21925"/>
                </a:cubicBezTo>
                <a:lnTo>
                  <a:pt x="1494" y="21925"/>
                </a:lnTo>
                <a:cubicBezTo>
                  <a:pt x="1494" y="21911"/>
                  <a:pt x="1423" y="21854"/>
                  <a:pt x="1380" y="21839"/>
                </a:cubicBezTo>
                <a:cubicBezTo>
                  <a:pt x="1351" y="21810"/>
                  <a:pt x="1408" y="21753"/>
                  <a:pt x="1437" y="21739"/>
                </a:cubicBezTo>
                <a:cubicBezTo>
                  <a:pt x="1444" y="21735"/>
                  <a:pt x="1452" y="21733"/>
                  <a:pt x="1461" y="21733"/>
                </a:cubicBezTo>
                <a:close/>
                <a:moveTo>
                  <a:pt x="1933" y="21976"/>
                </a:moveTo>
                <a:cubicBezTo>
                  <a:pt x="1940" y="21976"/>
                  <a:pt x="1947" y="21983"/>
                  <a:pt x="1954" y="21997"/>
                </a:cubicBezTo>
                <a:lnTo>
                  <a:pt x="1969" y="22026"/>
                </a:lnTo>
                <a:cubicBezTo>
                  <a:pt x="1997" y="22040"/>
                  <a:pt x="1997" y="22055"/>
                  <a:pt x="1983" y="22083"/>
                </a:cubicBezTo>
                <a:lnTo>
                  <a:pt x="1969" y="22098"/>
                </a:lnTo>
                <a:cubicBezTo>
                  <a:pt x="1969" y="22127"/>
                  <a:pt x="1983" y="22198"/>
                  <a:pt x="1997" y="22241"/>
                </a:cubicBezTo>
                <a:lnTo>
                  <a:pt x="1954" y="22285"/>
                </a:lnTo>
                <a:cubicBezTo>
                  <a:pt x="1954" y="22299"/>
                  <a:pt x="1940" y="22328"/>
                  <a:pt x="1940" y="22342"/>
                </a:cubicBezTo>
                <a:lnTo>
                  <a:pt x="2026" y="22428"/>
                </a:lnTo>
                <a:cubicBezTo>
                  <a:pt x="1980" y="22456"/>
                  <a:pt x="1933" y="22472"/>
                  <a:pt x="1910" y="22472"/>
                </a:cubicBezTo>
                <a:cubicBezTo>
                  <a:pt x="1897" y="22472"/>
                  <a:pt x="1892" y="22467"/>
                  <a:pt x="1897" y="22457"/>
                </a:cubicBezTo>
                <a:cubicBezTo>
                  <a:pt x="1897" y="22443"/>
                  <a:pt x="1839" y="22299"/>
                  <a:pt x="1811" y="22285"/>
                </a:cubicBezTo>
                <a:cubicBezTo>
                  <a:pt x="1807" y="22281"/>
                  <a:pt x="1803" y="22279"/>
                  <a:pt x="1800" y="22279"/>
                </a:cubicBezTo>
                <a:cubicBezTo>
                  <a:pt x="1790" y="22279"/>
                  <a:pt x="1782" y="22295"/>
                  <a:pt x="1782" y="22328"/>
                </a:cubicBezTo>
                <a:lnTo>
                  <a:pt x="1782" y="22356"/>
                </a:lnTo>
                <a:cubicBezTo>
                  <a:pt x="1782" y="22371"/>
                  <a:pt x="1767" y="22385"/>
                  <a:pt x="1753" y="22385"/>
                </a:cubicBezTo>
                <a:cubicBezTo>
                  <a:pt x="1739" y="22385"/>
                  <a:pt x="1724" y="22371"/>
                  <a:pt x="1724" y="22371"/>
                </a:cubicBezTo>
                <a:lnTo>
                  <a:pt x="1710" y="22313"/>
                </a:lnTo>
                <a:cubicBezTo>
                  <a:pt x="1710" y="22256"/>
                  <a:pt x="1811" y="22141"/>
                  <a:pt x="1839" y="22112"/>
                </a:cubicBezTo>
                <a:cubicBezTo>
                  <a:pt x="1868" y="22083"/>
                  <a:pt x="1911" y="22026"/>
                  <a:pt x="1911" y="21997"/>
                </a:cubicBezTo>
                <a:cubicBezTo>
                  <a:pt x="1918" y="21983"/>
                  <a:pt x="1925" y="21976"/>
                  <a:pt x="1933" y="21976"/>
                </a:cubicBezTo>
                <a:close/>
                <a:moveTo>
                  <a:pt x="1796" y="22672"/>
                </a:moveTo>
                <a:cubicBezTo>
                  <a:pt x="1811" y="22687"/>
                  <a:pt x="1839" y="22687"/>
                  <a:pt x="1839" y="22687"/>
                </a:cubicBezTo>
                <a:lnTo>
                  <a:pt x="1854" y="22716"/>
                </a:lnTo>
                <a:cubicBezTo>
                  <a:pt x="1864" y="22737"/>
                  <a:pt x="1898" y="22750"/>
                  <a:pt x="1915" y="22750"/>
                </a:cubicBezTo>
                <a:cubicBezTo>
                  <a:pt x="1921" y="22750"/>
                  <a:pt x="1925" y="22748"/>
                  <a:pt x="1925" y="22744"/>
                </a:cubicBezTo>
                <a:cubicBezTo>
                  <a:pt x="1928" y="22739"/>
                  <a:pt x="1933" y="22736"/>
                  <a:pt x="1940" y="22736"/>
                </a:cubicBezTo>
                <a:cubicBezTo>
                  <a:pt x="1966" y="22736"/>
                  <a:pt x="2017" y="22776"/>
                  <a:pt x="2040" y="22787"/>
                </a:cubicBezTo>
                <a:cubicBezTo>
                  <a:pt x="2055" y="22816"/>
                  <a:pt x="2040" y="22859"/>
                  <a:pt x="1997" y="22888"/>
                </a:cubicBezTo>
                <a:lnTo>
                  <a:pt x="1983" y="22859"/>
                </a:lnTo>
                <a:lnTo>
                  <a:pt x="1940" y="22831"/>
                </a:lnTo>
                <a:cubicBezTo>
                  <a:pt x="1911" y="22831"/>
                  <a:pt x="1897" y="22931"/>
                  <a:pt x="1925" y="22960"/>
                </a:cubicBezTo>
                <a:cubicBezTo>
                  <a:pt x="1940" y="22989"/>
                  <a:pt x="1969" y="23032"/>
                  <a:pt x="1969" y="23046"/>
                </a:cubicBezTo>
                <a:lnTo>
                  <a:pt x="1969" y="23060"/>
                </a:lnTo>
                <a:lnTo>
                  <a:pt x="1983" y="23089"/>
                </a:lnTo>
                <a:cubicBezTo>
                  <a:pt x="1997" y="23103"/>
                  <a:pt x="1940" y="23132"/>
                  <a:pt x="1925" y="23132"/>
                </a:cubicBezTo>
                <a:cubicBezTo>
                  <a:pt x="1897" y="23132"/>
                  <a:pt x="1897" y="23218"/>
                  <a:pt x="1911" y="23218"/>
                </a:cubicBezTo>
                <a:cubicBezTo>
                  <a:pt x="1918" y="23211"/>
                  <a:pt x="1929" y="23208"/>
                  <a:pt x="1940" y="23208"/>
                </a:cubicBezTo>
                <a:cubicBezTo>
                  <a:pt x="1951" y="23208"/>
                  <a:pt x="1961" y="23211"/>
                  <a:pt x="1969" y="23218"/>
                </a:cubicBezTo>
                <a:cubicBezTo>
                  <a:pt x="1954" y="23276"/>
                  <a:pt x="2026" y="23247"/>
                  <a:pt x="2026" y="23276"/>
                </a:cubicBezTo>
                <a:cubicBezTo>
                  <a:pt x="2026" y="23290"/>
                  <a:pt x="2012" y="23319"/>
                  <a:pt x="1997" y="23348"/>
                </a:cubicBezTo>
                <a:lnTo>
                  <a:pt x="1983" y="23376"/>
                </a:lnTo>
                <a:cubicBezTo>
                  <a:pt x="1983" y="23420"/>
                  <a:pt x="1983" y="23463"/>
                  <a:pt x="1983" y="23477"/>
                </a:cubicBezTo>
                <a:lnTo>
                  <a:pt x="1997" y="23477"/>
                </a:lnTo>
                <a:cubicBezTo>
                  <a:pt x="2026" y="23477"/>
                  <a:pt x="2040" y="23506"/>
                  <a:pt x="2026" y="23534"/>
                </a:cubicBezTo>
                <a:lnTo>
                  <a:pt x="2026" y="23549"/>
                </a:lnTo>
                <a:cubicBezTo>
                  <a:pt x="1997" y="23549"/>
                  <a:pt x="1911" y="23491"/>
                  <a:pt x="1882" y="23463"/>
                </a:cubicBezTo>
                <a:cubicBezTo>
                  <a:pt x="1868" y="23434"/>
                  <a:pt x="1825" y="23420"/>
                  <a:pt x="1825" y="23420"/>
                </a:cubicBezTo>
                <a:cubicBezTo>
                  <a:pt x="1825" y="23405"/>
                  <a:pt x="1825" y="23376"/>
                  <a:pt x="1825" y="23362"/>
                </a:cubicBezTo>
                <a:cubicBezTo>
                  <a:pt x="1825" y="23348"/>
                  <a:pt x="1825" y="23333"/>
                  <a:pt x="1839" y="23333"/>
                </a:cubicBezTo>
                <a:cubicBezTo>
                  <a:pt x="1839" y="23319"/>
                  <a:pt x="1825" y="23276"/>
                  <a:pt x="1825" y="23276"/>
                </a:cubicBezTo>
                <a:cubicBezTo>
                  <a:pt x="1811" y="23262"/>
                  <a:pt x="1825" y="23233"/>
                  <a:pt x="1868" y="23204"/>
                </a:cubicBezTo>
                <a:lnTo>
                  <a:pt x="1825" y="23161"/>
                </a:lnTo>
                <a:lnTo>
                  <a:pt x="1782" y="23118"/>
                </a:lnTo>
                <a:cubicBezTo>
                  <a:pt x="1811" y="23089"/>
                  <a:pt x="1825" y="23032"/>
                  <a:pt x="1811" y="22989"/>
                </a:cubicBezTo>
                <a:lnTo>
                  <a:pt x="1811" y="22945"/>
                </a:lnTo>
                <a:cubicBezTo>
                  <a:pt x="1811" y="22931"/>
                  <a:pt x="1839" y="22902"/>
                  <a:pt x="1839" y="22888"/>
                </a:cubicBezTo>
                <a:cubicBezTo>
                  <a:pt x="1825" y="22874"/>
                  <a:pt x="1796" y="22859"/>
                  <a:pt x="1782" y="22845"/>
                </a:cubicBezTo>
                <a:lnTo>
                  <a:pt x="1767" y="22845"/>
                </a:lnTo>
                <a:cubicBezTo>
                  <a:pt x="1767" y="22831"/>
                  <a:pt x="1767" y="22787"/>
                  <a:pt x="1767" y="22744"/>
                </a:cubicBezTo>
                <a:lnTo>
                  <a:pt x="1782" y="22701"/>
                </a:lnTo>
                <a:cubicBezTo>
                  <a:pt x="1782" y="22687"/>
                  <a:pt x="1796" y="22672"/>
                  <a:pt x="1796" y="22672"/>
                </a:cubicBezTo>
                <a:close/>
                <a:moveTo>
                  <a:pt x="2351" y="23554"/>
                </a:moveTo>
                <a:cubicBezTo>
                  <a:pt x="2363" y="23554"/>
                  <a:pt x="2377" y="23561"/>
                  <a:pt x="2385" y="23578"/>
                </a:cubicBezTo>
                <a:cubicBezTo>
                  <a:pt x="2385" y="23603"/>
                  <a:pt x="2340" y="23652"/>
                  <a:pt x="2309" y="23652"/>
                </a:cubicBezTo>
                <a:cubicBezTo>
                  <a:pt x="2306" y="23652"/>
                  <a:pt x="2302" y="23651"/>
                  <a:pt x="2299" y="23649"/>
                </a:cubicBezTo>
                <a:cubicBezTo>
                  <a:pt x="2270" y="23635"/>
                  <a:pt x="2299" y="23578"/>
                  <a:pt x="2328" y="23563"/>
                </a:cubicBezTo>
                <a:cubicBezTo>
                  <a:pt x="2334" y="23557"/>
                  <a:pt x="2342" y="23554"/>
                  <a:pt x="2351" y="23554"/>
                </a:cubicBezTo>
                <a:close/>
                <a:moveTo>
                  <a:pt x="2012" y="23578"/>
                </a:moveTo>
                <a:cubicBezTo>
                  <a:pt x="2026" y="23578"/>
                  <a:pt x="2026" y="23621"/>
                  <a:pt x="2026" y="23635"/>
                </a:cubicBezTo>
                <a:cubicBezTo>
                  <a:pt x="2026" y="23649"/>
                  <a:pt x="1911" y="23707"/>
                  <a:pt x="1897" y="23721"/>
                </a:cubicBezTo>
                <a:cubicBezTo>
                  <a:pt x="1897" y="23745"/>
                  <a:pt x="1954" y="23768"/>
                  <a:pt x="1999" y="23768"/>
                </a:cubicBezTo>
                <a:cubicBezTo>
                  <a:pt x="2009" y="23768"/>
                  <a:pt x="2018" y="23767"/>
                  <a:pt x="2026" y="23764"/>
                </a:cubicBezTo>
                <a:cubicBezTo>
                  <a:pt x="2069" y="23764"/>
                  <a:pt x="2069" y="23779"/>
                  <a:pt x="2069" y="23793"/>
                </a:cubicBezTo>
                <a:cubicBezTo>
                  <a:pt x="2055" y="23793"/>
                  <a:pt x="2026" y="23793"/>
                  <a:pt x="2012" y="23779"/>
                </a:cubicBezTo>
                <a:cubicBezTo>
                  <a:pt x="2009" y="23776"/>
                  <a:pt x="2007" y="23775"/>
                  <a:pt x="2005" y="23775"/>
                </a:cubicBezTo>
                <a:cubicBezTo>
                  <a:pt x="1998" y="23775"/>
                  <a:pt x="2000" y="23801"/>
                  <a:pt x="2012" y="23836"/>
                </a:cubicBezTo>
                <a:lnTo>
                  <a:pt x="2026" y="23836"/>
                </a:lnTo>
                <a:lnTo>
                  <a:pt x="2098" y="23822"/>
                </a:lnTo>
                <a:lnTo>
                  <a:pt x="2098" y="23822"/>
                </a:lnTo>
                <a:cubicBezTo>
                  <a:pt x="2136" y="23886"/>
                  <a:pt x="2094" y="23939"/>
                  <a:pt x="2065" y="23939"/>
                </a:cubicBezTo>
                <a:cubicBezTo>
                  <a:pt x="2061" y="23939"/>
                  <a:pt x="2058" y="23938"/>
                  <a:pt x="2055" y="23937"/>
                </a:cubicBezTo>
                <a:cubicBezTo>
                  <a:pt x="2053" y="23935"/>
                  <a:pt x="2051" y="23935"/>
                  <a:pt x="2048" y="23935"/>
                </a:cubicBezTo>
                <a:cubicBezTo>
                  <a:pt x="2018" y="23935"/>
                  <a:pt x="1907" y="23996"/>
                  <a:pt x="1868" y="24009"/>
                </a:cubicBezTo>
                <a:cubicBezTo>
                  <a:pt x="1855" y="24018"/>
                  <a:pt x="1844" y="24021"/>
                  <a:pt x="1836" y="24021"/>
                </a:cubicBezTo>
                <a:cubicBezTo>
                  <a:pt x="1819" y="24021"/>
                  <a:pt x="1815" y="24004"/>
                  <a:pt x="1825" y="23994"/>
                </a:cubicBezTo>
                <a:cubicBezTo>
                  <a:pt x="1839" y="23980"/>
                  <a:pt x="1854" y="23922"/>
                  <a:pt x="1854" y="23879"/>
                </a:cubicBezTo>
                <a:lnTo>
                  <a:pt x="1839" y="23865"/>
                </a:lnTo>
                <a:cubicBezTo>
                  <a:pt x="1782" y="23807"/>
                  <a:pt x="1868" y="23779"/>
                  <a:pt x="1854" y="23721"/>
                </a:cubicBezTo>
                <a:lnTo>
                  <a:pt x="1825" y="23678"/>
                </a:lnTo>
                <a:cubicBezTo>
                  <a:pt x="1839" y="23635"/>
                  <a:pt x="1854" y="23578"/>
                  <a:pt x="1868" y="23578"/>
                </a:cubicBezTo>
                <a:cubicBezTo>
                  <a:pt x="1881" y="23578"/>
                  <a:pt x="1930" y="23637"/>
                  <a:pt x="1949" y="23637"/>
                </a:cubicBezTo>
                <a:cubicBezTo>
                  <a:pt x="1951" y="23637"/>
                  <a:pt x="1953" y="23636"/>
                  <a:pt x="1954" y="23635"/>
                </a:cubicBezTo>
                <a:cubicBezTo>
                  <a:pt x="1983" y="23621"/>
                  <a:pt x="2012" y="23592"/>
                  <a:pt x="2012" y="23578"/>
                </a:cubicBezTo>
                <a:close/>
                <a:moveTo>
                  <a:pt x="2213" y="25029"/>
                </a:moveTo>
                <a:cubicBezTo>
                  <a:pt x="2213" y="25029"/>
                  <a:pt x="2256" y="25043"/>
                  <a:pt x="2256" y="25057"/>
                </a:cubicBezTo>
                <a:cubicBezTo>
                  <a:pt x="2256" y="25086"/>
                  <a:pt x="2270" y="25115"/>
                  <a:pt x="2227" y="25129"/>
                </a:cubicBezTo>
                <a:cubicBezTo>
                  <a:pt x="2198" y="25144"/>
                  <a:pt x="2184" y="25172"/>
                  <a:pt x="2170" y="25201"/>
                </a:cubicBezTo>
                <a:lnTo>
                  <a:pt x="2141" y="25244"/>
                </a:lnTo>
                <a:cubicBezTo>
                  <a:pt x="2112" y="25244"/>
                  <a:pt x="2127" y="25172"/>
                  <a:pt x="2170" y="25101"/>
                </a:cubicBezTo>
                <a:lnTo>
                  <a:pt x="2213" y="25029"/>
                </a:lnTo>
                <a:close/>
                <a:moveTo>
                  <a:pt x="5680" y="25587"/>
                </a:moveTo>
                <a:cubicBezTo>
                  <a:pt x="5695" y="25587"/>
                  <a:pt x="5715" y="25635"/>
                  <a:pt x="5690" y="25661"/>
                </a:cubicBezTo>
                <a:cubicBezTo>
                  <a:pt x="5681" y="25688"/>
                  <a:pt x="5666" y="25698"/>
                  <a:pt x="5652" y="25698"/>
                </a:cubicBezTo>
                <a:cubicBezTo>
                  <a:pt x="5645" y="25698"/>
                  <a:pt x="5637" y="25695"/>
                  <a:pt x="5632" y="25690"/>
                </a:cubicBezTo>
                <a:cubicBezTo>
                  <a:pt x="5618" y="25661"/>
                  <a:pt x="5647" y="25589"/>
                  <a:pt x="5675" y="25589"/>
                </a:cubicBezTo>
                <a:cubicBezTo>
                  <a:pt x="5677" y="25587"/>
                  <a:pt x="5679" y="25587"/>
                  <a:pt x="5680" y="25587"/>
                </a:cubicBezTo>
                <a:close/>
                <a:moveTo>
                  <a:pt x="5761" y="25870"/>
                </a:moveTo>
                <a:cubicBezTo>
                  <a:pt x="5769" y="25870"/>
                  <a:pt x="5776" y="25876"/>
                  <a:pt x="5776" y="25876"/>
                </a:cubicBezTo>
                <a:lnTo>
                  <a:pt x="5790" y="25934"/>
                </a:lnTo>
                <a:cubicBezTo>
                  <a:pt x="5833" y="25966"/>
                  <a:pt x="5836" y="25982"/>
                  <a:pt x="5829" y="25982"/>
                </a:cubicBezTo>
                <a:cubicBezTo>
                  <a:pt x="5826" y="25982"/>
                  <a:pt x="5823" y="25981"/>
                  <a:pt x="5819" y="25977"/>
                </a:cubicBezTo>
                <a:cubicBezTo>
                  <a:pt x="5805" y="25977"/>
                  <a:pt x="5790" y="25977"/>
                  <a:pt x="5790" y="25991"/>
                </a:cubicBezTo>
                <a:cubicBezTo>
                  <a:pt x="5790" y="26006"/>
                  <a:pt x="5776" y="26020"/>
                  <a:pt x="5762" y="26020"/>
                </a:cubicBezTo>
                <a:cubicBezTo>
                  <a:pt x="5747" y="25977"/>
                  <a:pt x="5733" y="25948"/>
                  <a:pt x="5733" y="25905"/>
                </a:cubicBezTo>
                <a:cubicBezTo>
                  <a:pt x="5718" y="25891"/>
                  <a:pt x="5733" y="25876"/>
                  <a:pt x="5747" y="25876"/>
                </a:cubicBezTo>
                <a:cubicBezTo>
                  <a:pt x="5752" y="25872"/>
                  <a:pt x="5757" y="25870"/>
                  <a:pt x="5761" y="25870"/>
                </a:cubicBezTo>
                <a:close/>
                <a:moveTo>
                  <a:pt x="4331" y="27367"/>
                </a:moveTo>
                <a:cubicBezTo>
                  <a:pt x="4334" y="27367"/>
                  <a:pt x="4336" y="27368"/>
                  <a:pt x="4339" y="27371"/>
                </a:cubicBezTo>
                <a:cubicBezTo>
                  <a:pt x="4354" y="27399"/>
                  <a:pt x="4354" y="27428"/>
                  <a:pt x="4382" y="27442"/>
                </a:cubicBezTo>
                <a:cubicBezTo>
                  <a:pt x="4382" y="27442"/>
                  <a:pt x="4395" y="27436"/>
                  <a:pt x="4408" y="27436"/>
                </a:cubicBezTo>
                <a:cubicBezTo>
                  <a:pt x="4414" y="27436"/>
                  <a:pt x="4421" y="27438"/>
                  <a:pt x="4425" y="27442"/>
                </a:cubicBezTo>
                <a:lnTo>
                  <a:pt x="4454" y="27442"/>
                </a:lnTo>
                <a:cubicBezTo>
                  <a:pt x="4468" y="27485"/>
                  <a:pt x="4454" y="27514"/>
                  <a:pt x="4425" y="27529"/>
                </a:cubicBezTo>
                <a:cubicBezTo>
                  <a:pt x="4397" y="27529"/>
                  <a:pt x="4296" y="27428"/>
                  <a:pt x="4310" y="27399"/>
                </a:cubicBezTo>
                <a:cubicBezTo>
                  <a:pt x="4310" y="27388"/>
                  <a:pt x="4320" y="27367"/>
                  <a:pt x="4331" y="27367"/>
                </a:cubicBezTo>
                <a:close/>
                <a:moveTo>
                  <a:pt x="2292" y="27404"/>
                </a:moveTo>
                <a:cubicBezTo>
                  <a:pt x="2306" y="27404"/>
                  <a:pt x="2324" y="27408"/>
                  <a:pt x="2342" y="27414"/>
                </a:cubicBezTo>
                <a:lnTo>
                  <a:pt x="2299" y="27471"/>
                </a:lnTo>
                <a:lnTo>
                  <a:pt x="2285" y="27471"/>
                </a:lnTo>
                <a:cubicBezTo>
                  <a:pt x="2299" y="27514"/>
                  <a:pt x="2285" y="27557"/>
                  <a:pt x="2242" y="27572"/>
                </a:cubicBezTo>
                <a:lnTo>
                  <a:pt x="2213" y="27586"/>
                </a:lnTo>
                <a:cubicBezTo>
                  <a:pt x="2213" y="27586"/>
                  <a:pt x="2198" y="27586"/>
                  <a:pt x="2198" y="27600"/>
                </a:cubicBezTo>
                <a:lnTo>
                  <a:pt x="2184" y="27629"/>
                </a:lnTo>
                <a:cubicBezTo>
                  <a:pt x="2176" y="27646"/>
                  <a:pt x="2162" y="27653"/>
                  <a:pt x="2150" y="27653"/>
                </a:cubicBezTo>
                <a:cubicBezTo>
                  <a:pt x="2141" y="27653"/>
                  <a:pt x="2133" y="27649"/>
                  <a:pt x="2127" y="27644"/>
                </a:cubicBezTo>
                <a:lnTo>
                  <a:pt x="2141" y="27600"/>
                </a:lnTo>
                <a:cubicBezTo>
                  <a:pt x="2141" y="27557"/>
                  <a:pt x="2155" y="27500"/>
                  <a:pt x="2155" y="27471"/>
                </a:cubicBezTo>
                <a:cubicBezTo>
                  <a:pt x="2158" y="27468"/>
                  <a:pt x="2162" y="27467"/>
                  <a:pt x="2166" y="27467"/>
                </a:cubicBezTo>
                <a:cubicBezTo>
                  <a:pt x="2185" y="27467"/>
                  <a:pt x="2213" y="27488"/>
                  <a:pt x="2213" y="27500"/>
                </a:cubicBezTo>
                <a:cubicBezTo>
                  <a:pt x="2214" y="27501"/>
                  <a:pt x="2216" y="27502"/>
                  <a:pt x="2218" y="27502"/>
                </a:cubicBezTo>
                <a:cubicBezTo>
                  <a:pt x="2233" y="27502"/>
                  <a:pt x="2256" y="27454"/>
                  <a:pt x="2256" y="27428"/>
                </a:cubicBezTo>
                <a:cubicBezTo>
                  <a:pt x="2256" y="27411"/>
                  <a:pt x="2271" y="27404"/>
                  <a:pt x="2292" y="27404"/>
                </a:cubicBezTo>
                <a:close/>
                <a:moveTo>
                  <a:pt x="2270" y="27644"/>
                </a:moveTo>
                <a:cubicBezTo>
                  <a:pt x="2270" y="27644"/>
                  <a:pt x="2313" y="27701"/>
                  <a:pt x="2342" y="27730"/>
                </a:cubicBezTo>
                <a:cubicBezTo>
                  <a:pt x="2356" y="27744"/>
                  <a:pt x="2328" y="27830"/>
                  <a:pt x="2328" y="27859"/>
                </a:cubicBezTo>
                <a:cubicBezTo>
                  <a:pt x="2328" y="27882"/>
                  <a:pt x="2234" y="27924"/>
                  <a:pt x="2183" y="27924"/>
                </a:cubicBezTo>
                <a:cubicBezTo>
                  <a:pt x="2170" y="27924"/>
                  <a:pt x="2161" y="27922"/>
                  <a:pt x="2155" y="27917"/>
                </a:cubicBezTo>
                <a:cubicBezTo>
                  <a:pt x="2127" y="27888"/>
                  <a:pt x="2127" y="27802"/>
                  <a:pt x="2112" y="27773"/>
                </a:cubicBezTo>
                <a:cubicBezTo>
                  <a:pt x="2105" y="27766"/>
                  <a:pt x="2123" y="27762"/>
                  <a:pt x="2148" y="27762"/>
                </a:cubicBezTo>
                <a:cubicBezTo>
                  <a:pt x="2173" y="27762"/>
                  <a:pt x="2206" y="27766"/>
                  <a:pt x="2227" y="27773"/>
                </a:cubicBezTo>
                <a:cubicBezTo>
                  <a:pt x="2270" y="27773"/>
                  <a:pt x="2285" y="27758"/>
                  <a:pt x="2285" y="27730"/>
                </a:cubicBezTo>
                <a:cubicBezTo>
                  <a:pt x="2270" y="27715"/>
                  <a:pt x="2256" y="27658"/>
                  <a:pt x="2270" y="27644"/>
                </a:cubicBezTo>
                <a:close/>
                <a:moveTo>
                  <a:pt x="3923" y="27730"/>
                </a:moveTo>
                <a:cubicBezTo>
                  <a:pt x="3994" y="27744"/>
                  <a:pt x="4052" y="27758"/>
                  <a:pt x="4037" y="27773"/>
                </a:cubicBezTo>
                <a:cubicBezTo>
                  <a:pt x="4023" y="27787"/>
                  <a:pt x="4052" y="27830"/>
                  <a:pt x="4066" y="27845"/>
                </a:cubicBezTo>
                <a:cubicBezTo>
                  <a:pt x="4095" y="27845"/>
                  <a:pt x="4124" y="27931"/>
                  <a:pt x="4095" y="27945"/>
                </a:cubicBezTo>
                <a:cubicBezTo>
                  <a:pt x="4066" y="27945"/>
                  <a:pt x="3994" y="27960"/>
                  <a:pt x="3966" y="27974"/>
                </a:cubicBezTo>
                <a:cubicBezTo>
                  <a:pt x="3937" y="27974"/>
                  <a:pt x="3937" y="27945"/>
                  <a:pt x="3951" y="27917"/>
                </a:cubicBezTo>
                <a:lnTo>
                  <a:pt x="3951" y="27888"/>
                </a:lnTo>
                <a:cubicBezTo>
                  <a:pt x="3951" y="27859"/>
                  <a:pt x="3937" y="27845"/>
                  <a:pt x="3923" y="27816"/>
                </a:cubicBezTo>
                <a:lnTo>
                  <a:pt x="3923" y="27730"/>
                </a:lnTo>
                <a:close/>
                <a:moveTo>
                  <a:pt x="2894" y="28473"/>
                </a:moveTo>
                <a:cubicBezTo>
                  <a:pt x="2928" y="28473"/>
                  <a:pt x="2977" y="28494"/>
                  <a:pt x="2989" y="28506"/>
                </a:cubicBezTo>
                <a:cubicBezTo>
                  <a:pt x="3003" y="28520"/>
                  <a:pt x="3017" y="28549"/>
                  <a:pt x="3003" y="28563"/>
                </a:cubicBezTo>
                <a:lnTo>
                  <a:pt x="2989" y="28577"/>
                </a:lnTo>
                <a:cubicBezTo>
                  <a:pt x="2974" y="28620"/>
                  <a:pt x="2917" y="28635"/>
                  <a:pt x="2917" y="28692"/>
                </a:cubicBezTo>
                <a:lnTo>
                  <a:pt x="2917" y="28735"/>
                </a:lnTo>
                <a:cubicBezTo>
                  <a:pt x="2874" y="28735"/>
                  <a:pt x="2802" y="28678"/>
                  <a:pt x="2773" y="28620"/>
                </a:cubicBezTo>
                <a:lnTo>
                  <a:pt x="2831" y="28577"/>
                </a:lnTo>
                <a:lnTo>
                  <a:pt x="2845" y="28577"/>
                </a:lnTo>
                <a:cubicBezTo>
                  <a:pt x="2849" y="28585"/>
                  <a:pt x="2854" y="28589"/>
                  <a:pt x="2860" y="28589"/>
                </a:cubicBezTo>
                <a:cubicBezTo>
                  <a:pt x="2875" y="28589"/>
                  <a:pt x="2896" y="28565"/>
                  <a:pt x="2917" y="28534"/>
                </a:cubicBezTo>
                <a:lnTo>
                  <a:pt x="2902" y="28520"/>
                </a:lnTo>
                <a:lnTo>
                  <a:pt x="2874" y="28477"/>
                </a:lnTo>
                <a:cubicBezTo>
                  <a:pt x="2879" y="28474"/>
                  <a:pt x="2886" y="28473"/>
                  <a:pt x="2894" y="28473"/>
                </a:cubicBezTo>
                <a:close/>
                <a:moveTo>
                  <a:pt x="3091" y="28590"/>
                </a:moveTo>
                <a:cubicBezTo>
                  <a:pt x="3105" y="28590"/>
                  <a:pt x="3112" y="28603"/>
                  <a:pt x="3104" y="28620"/>
                </a:cubicBezTo>
                <a:cubicBezTo>
                  <a:pt x="3104" y="28664"/>
                  <a:pt x="3046" y="28735"/>
                  <a:pt x="3046" y="28750"/>
                </a:cubicBezTo>
                <a:cubicBezTo>
                  <a:pt x="3056" y="28750"/>
                  <a:pt x="3027" y="28756"/>
                  <a:pt x="3002" y="28756"/>
                </a:cubicBezTo>
                <a:cubicBezTo>
                  <a:pt x="2990" y="28756"/>
                  <a:pt x="2979" y="28755"/>
                  <a:pt x="2974" y="28750"/>
                </a:cubicBezTo>
                <a:cubicBezTo>
                  <a:pt x="2960" y="28735"/>
                  <a:pt x="3032" y="28649"/>
                  <a:pt x="3060" y="28606"/>
                </a:cubicBezTo>
                <a:cubicBezTo>
                  <a:pt x="3071" y="28595"/>
                  <a:pt x="3082" y="28590"/>
                  <a:pt x="3091" y="28590"/>
                </a:cubicBezTo>
                <a:close/>
                <a:moveTo>
                  <a:pt x="2792" y="29063"/>
                </a:moveTo>
                <a:cubicBezTo>
                  <a:pt x="2796" y="29063"/>
                  <a:pt x="2800" y="29064"/>
                  <a:pt x="2802" y="29066"/>
                </a:cubicBezTo>
                <a:cubicBezTo>
                  <a:pt x="2816" y="29066"/>
                  <a:pt x="2816" y="29109"/>
                  <a:pt x="2816" y="29109"/>
                </a:cubicBezTo>
                <a:cubicBezTo>
                  <a:pt x="2816" y="29109"/>
                  <a:pt x="2787" y="29138"/>
                  <a:pt x="2759" y="29152"/>
                </a:cubicBezTo>
                <a:lnTo>
                  <a:pt x="2730" y="29181"/>
                </a:lnTo>
                <a:lnTo>
                  <a:pt x="2687" y="29210"/>
                </a:lnTo>
                <a:cubicBezTo>
                  <a:pt x="2673" y="29181"/>
                  <a:pt x="2673" y="29138"/>
                  <a:pt x="2687" y="29109"/>
                </a:cubicBezTo>
                <a:cubicBezTo>
                  <a:pt x="2699" y="29097"/>
                  <a:pt x="2765" y="29063"/>
                  <a:pt x="2792" y="29063"/>
                </a:cubicBezTo>
                <a:close/>
                <a:moveTo>
                  <a:pt x="2989" y="29066"/>
                </a:moveTo>
                <a:cubicBezTo>
                  <a:pt x="3017" y="29066"/>
                  <a:pt x="2989" y="29166"/>
                  <a:pt x="2989" y="29210"/>
                </a:cubicBezTo>
                <a:cubicBezTo>
                  <a:pt x="2989" y="29237"/>
                  <a:pt x="2977" y="29253"/>
                  <a:pt x="2960" y="29253"/>
                </a:cubicBezTo>
                <a:cubicBezTo>
                  <a:pt x="2952" y="29253"/>
                  <a:pt x="2941" y="29248"/>
                  <a:pt x="2931" y="29238"/>
                </a:cubicBezTo>
                <a:lnTo>
                  <a:pt x="2888" y="29210"/>
                </a:lnTo>
                <a:lnTo>
                  <a:pt x="2874" y="29195"/>
                </a:lnTo>
                <a:cubicBezTo>
                  <a:pt x="2874" y="29166"/>
                  <a:pt x="2888" y="29123"/>
                  <a:pt x="2888" y="29109"/>
                </a:cubicBezTo>
                <a:cubicBezTo>
                  <a:pt x="2888" y="29109"/>
                  <a:pt x="2960" y="29066"/>
                  <a:pt x="2989" y="29066"/>
                </a:cubicBezTo>
                <a:close/>
                <a:moveTo>
                  <a:pt x="2974" y="1"/>
                </a:moveTo>
                <a:cubicBezTo>
                  <a:pt x="2960" y="1"/>
                  <a:pt x="2960" y="44"/>
                  <a:pt x="2946" y="73"/>
                </a:cubicBezTo>
                <a:lnTo>
                  <a:pt x="2931" y="102"/>
                </a:lnTo>
                <a:cubicBezTo>
                  <a:pt x="2917" y="116"/>
                  <a:pt x="2874" y="130"/>
                  <a:pt x="2845" y="130"/>
                </a:cubicBezTo>
                <a:lnTo>
                  <a:pt x="2759" y="130"/>
                </a:lnTo>
                <a:cubicBezTo>
                  <a:pt x="2754" y="129"/>
                  <a:pt x="2750" y="128"/>
                  <a:pt x="2746" y="128"/>
                </a:cubicBezTo>
                <a:cubicBezTo>
                  <a:pt x="2716" y="128"/>
                  <a:pt x="2716" y="175"/>
                  <a:pt x="2716" y="188"/>
                </a:cubicBezTo>
                <a:cubicBezTo>
                  <a:pt x="2730" y="202"/>
                  <a:pt x="2773" y="202"/>
                  <a:pt x="2802" y="202"/>
                </a:cubicBezTo>
                <a:lnTo>
                  <a:pt x="2816" y="202"/>
                </a:lnTo>
                <a:lnTo>
                  <a:pt x="2831" y="231"/>
                </a:lnTo>
                <a:cubicBezTo>
                  <a:pt x="2816" y="245"/>
                  <a:pt x="2773" y="288"/>
                  <a:pt x="2759" y="331"/>
                </a:cubicBezTo>
                <a:lnTo>
                  <a:pt x="2759" y="375"/>
                </a:lnTo>
                <a:cubicBezTo>
                  <a:pt x="2759" y="375"/>
                  <a:pt x="2716" y="360"/>
                  <a:pt x="2701" y="360"/>
                </a:cubicBezTo>
                <a:cubicBezTo>
                  <a:pt x="2698" y="357"/>
                  <a:pt x="2687" y="356"/>
                  <a:pt x="2673" y="356"/>
                </a:cubicBezTo>
                <a:cubicBezTo>
                  <a:pt x="2658" y="356"/>
                  <a:pt x="2640" y="357"/>
                  <a:pt x="2622" y="357"/>
                </a:cubicBezTo>
                <a:cubicBezTo>
                  <a:pt x="2586" y="357"/>
                  <a:pt x="2550" y="353"/>
                  <a:pt x="2543" y="331"/>
                </a:cubicBezTo>
                <a:cubicBezTo>
                  <a:pt x="2529" y="303"/>
                  <a:pt x="2457" y="288"/>
                  <a:pt x="2443" y="288"/>
                </a:cubicBezTo>
                <a:cubicBezTo>
                  <a:pt x="2414" y="288"/>
                  <a:pt x="2385" y="303"/>
                  <a:pt x="2385" y="303"/>
                </a:cubicBezTo>
                <a:lnTo>
                  <a:pt x="2385" y="317"/>
                </a:lnTo>
                <a:cubicBezTo>
                  <a:pt x="2385" y="331"/>
                  <a:pt x="2385" y="346"/>
                  <a:pt x="2385" y="346"/>
                </a:cubicBezTo>
                <a:lnTo>
                  <a:pt x="2428" y="360"/>
                </a:lnTo>
                <a:cubicBezTo>
                  <a:pt x="2500" y="389"/>
                  <a:pt x="2486" y="446"/>
                  <a:pt x="2457" y="446"/>
                </a:cubicBezTo>
                <a:cubicBezTo>
                  <a:pt x="2428" y="461"/>
                  <a:pt x="2428" y="489"/>
                  <a:pt x="2443" y="504"/>
                </a:cubicBezTo>
                <a:lnTo>
                  <a:pt x="2443" y="518"/>
                </a:lnTo>
                <a:lnTo>
                  <a:pt x="2443" y="590"/>
                </a:lnTo>
                <a:cubicBezTo>
                  <a:pt x="2385" y="590"/>
                  <a:pt x="2443" y="619"/>
                  <a:pt x="2471" y="633"/>
                </a:cubicBezTo>
                <a:cubicBezTo>
                  <a:pt x="2515" y="648"/>
                  <a:pt x="2543" y="691"/>
                  <a:pt x="2543" y="691"/>
                </a:cubicBezTo>
                <a:cubicBezTo>
                  <a:pt x="2543" y="691"/>
                  <a:pt x="2457" y="734"/>
                  <a:pt x="2371" y="777"/>
                </a:cubicBezTo>
                <a:lnTo>
                  <a:pt x="2443" y="892"/>
                </a:lnTo>
                <a:lnTo>
                  <a:pt x="2443" y="906"/>
                </a:lnTo>
                <a:cubicBezTo>
                  <a:pt x="2414" y="920"/>
                  <a:pt x="2385" y="920"/>
                  <a:pt x="2356" y="920"/>
                </a:cubicBezTo>
                <a:lnTo>
                  <a:pt x="2328" y="906"/>
                </a:lnTo>
                <a:lnTo>
                  <a:pt x="2313" y="892"/>
                </a:lnTo>
                <a:cubicBezTo>
                  <a:pt x="2313" y="863"/>
                  <a:pt x="2285" y="834"/>
                  <a:pt x="2256" y="820"/>
                </a:cubicBezTo>
                <a:lnTo>
                  <a:pt x="2256" y="820"/>
                </a:lnTo>
                <a:lnTo>
                  <a:pt x="2270" y="863"/>
                </a:lnTo>
                <a:cubicBezTo>
                  <a:pt x="2270" y="886"/>
                  <a:pt x="2280" y="910"/>
                  <a:pt x="2268" y="910"/>
                </a:cubicBezTo>
                <a:cubicBezTo>
                  <a:pt x="2265" y="910"/>
                  <a:pt x="2261" y="909"/>
                  <a:pt x="2256" y="906"/>
                </a:cubicBezTo>
                <a:cubicBezTo>
                  <a:pt x="2234" y="895"/>
                  <a:pt x="2218" y="890"/>
                  <a:pt x="2206" y="890"/>
                </a:cubicBezTo>
                <a:cubicBezTo>
                  <a:pt x="2185" y="890"/>
                  <a:pt x="2173" y="903"/>
                  <a:pt x="2155" y="920"/>
                </a:cubicBezTo>
                <a:lnTo>
                  <a:pt x="2141" y="978"/>
                </a:lnTo>
                <a:cubicBezTo>
                  <a:pt x="2184" y="992"/>
                  <a:pt x="2170" y="1021"/>
                  <a:pt x="2155" y="1050"/>
                </a:cubicBezTo>
                <a:cubicBezTo>
                  <a:pt x="2141" y="1064"/>
                  <a:pt x="2127" y="1193"/>
                  <a:pt x="2170" y="1208"/>
                </a:cubicBezTo>
                <a:cubicBezTo>
                  <a:pt x="2198" y="1237"/>
                  <a:pt x="2198" y="1265"/>
                  <a:pt x="2184" y="1265"/>
                </a:cubicBezTo>
                <a:cubicBezTo>
                  <a:pt x="2170" y="1265"/>
                  <a:pt x="2213" y="1308"/>
                  <a:pt x="2227" y="1323"/>
                </a:cubicBezTo>
                <a:cubicBezTo>
                  <a:pt x="2240" y="1336"/>
                  <a:pt x="2301" y="1396"/>
                  <a:pt x="2333" y="1396"/>
                </a:cubicBezTo>
                <a:cubicBezTo>
                  <a:pt x="2337" y="1396"/>
                  <a:pt x="2340" y="1396"/>
                  <a:pt x="2342" y="1395"/>
                </a:cubicBezTo>
                <a:cubicBezTo>
                  <a:pt x="2356" y="1395"/>
                  <a:pt x="2371" y="1481"/>
                  <a:pt x="2371" y="1524"/>
                </a:cubicBezTo>
                <a:cubicBezTo>
                  <a:pt x="2371" y="1553"/>
                  <a:pt x="2313" y="1567"/>
                  <a:pt x="2299" y="1567"/>
                </a:cubicBezTo>
                <a:cubicBezTo>
                  <a:pt x="2292" y="1560"/>
                  <a:pt x="2281" y="1556"/>
                  <a:pt x="2272" y="1556"/>
                </a:cubicBezTo>
                <a:cubicBezTo>
                  <a:pt x="2263" y="1556"/>
                  <a:pt x="2256" y="1560"/>
                  <a:pt x="2256" y="1567"/>
                </a:cubicBezTo>
                <a:cubicBezTo>
                  <a:pt x="2256" y="1567"/>
                  <a:pt x="2299" y="1596"/>
                  <a:pt x="2313" y="1610"/>
                </a:cubicBezTo>
                <a:cubicBezTo>
                  <a:pt x="2342" y="1624"/>
                  <a:pt x="2299" y="1653"/>
                  <a:pt x="2242" y="1653"/>
                </a:cubicBezTo>
                <a:lnTo>
                  <a:pt x="2198" y="1624"/>
                </a:lnTo>
                <a:cubicBezTo>
                  <a:pt x="2198" y="1620"/>
                  <a:pt x="2196" y="1619"/>
                  <a:pt x="2192" y="1619"/>
                </a:cubicBezTo>
                <a:cubicBezTo>
                  <a:pt x="2183" y="1619"/>
                  <a:pt x="2165" y="1629"/>
                  <a:pt x="2155" y="1639"/>
                </a:cubicBezTo>
                <a:cubicBezTo>
                  <a:pt x="2155" y="1639"/>
                  <a:pt x="2155" y="1668"/>
                  <a:pt x="2170" y="1668"/>
                </a:cubicBezTo>
                <a:lnTo>
                  <a:pt x="2198" y="1696"/>
                </a:lnTo>
                <a:cubicBezTo>
                  <a:pt x="2242" y="1711"/>
                  <a:pt x="2242" y="1739"/>
                  <a:pt x="2213" y="1739"/>
                </a:cubicBezTo>
                <a:cubicBezTo>
                  <a:pt x="2198" y="1783"/>
                  <a:pt x="2198" y="1811"/>
                  <a:pt x="2198" y="1854"/>
                </a:cubicBezTo>
                <a:cubicBezTo>
                  <a:pt x="2184" y="1897"/>
                  <a:pt x="2112" y="1854"/>
                  <a:pt x="2127" y="1912"/>
                </a:cubicBezTo>
                <a:lnTo>
                  <a:pt x="2141" y="1984"/>
                </a:lnTo>
                <a:cubicBezTo>
                  <a:pt x="2141" y="2070"/>
                  <a:pt x="2213" y="2127"/>
                  <a:pt x="2242" y="2127"/>
                </a:cubicBezTo>
                <a:cubicBezTo>
                  <a:pt x="2270" y="2127"/>
                  <a:pt x="2299" y="2170"/>
                  <a:pt x="2299" y="2228"/>
                </a:cubicBezTo>
                <a:lnTo>
                  <a:pt x="2270" y="2257"/>
                </a:lnTo>
                <a:lnTo>
                  <a:pt x="2213" y="2300"/>
                </a:lnTo>
                <a:cubicBezTo>
                  <a:pt x="2198" y="2386"/>
                  <a:pt x="2184" y="2472"/>
                  <a:pt x="2170" y="2515"/>
                </a:cubicBezTo>
                <a:lnTo>
                  <a:pt x="2155" y="2544"/>
                </a:lnTo>
                <a:cubicBezTo>
                  <a:pt x="2112" y="2573"/>
                  <a:pt x="2170" y="2587"/>
                  <a:pt x="2155" y="2616"/>
                </a:cubicBezTo>
                <a:cubicBezTo>
                  <a:pt x="2127" y="2645"/>
                  <a:pt x="2112" y="2673"/>
                  <a:pt x="2098" y="2702"/>
                </a:cubicBezTo>
                <a:cubicBezTo>
                  <a:pt x="2098" y="2702"/>
                  <a:pt x="2098" y="2731"/>
                  <a:pt x="2098" y="2731"/>
                </a:cubicBezTo>
                <a:cubicBezTo>
                  <a:pt x="2141" y="2759"/>
                  <a:pt x="2112" y="2803"/>
                  <a:pt x="2127" y="2831"/>
                </a:cubicBezTo>
                <a:lnTo>
                  <a:pt x="2155" y="2860"/>
                </a:lnTo>
                <a:cubicBezTo>
                  <a:pt x="2184" y="2874"/>
                  <a:pt x="2198" y="2903"/>
                  <a:pt x="2198" y="2918"/>
                </a:cubicBezTo>
                <a:cubicBezTo>
                  <a:pt x="2198" y="2918"/>
                  <a:pt x="2155" y="2946"/>
                  <a:pt x="2127" y="2961"/>
                </a:cubicBezTo>
                <a:lnTo>
                  <a:pt x="2155" y="3047"/>
                </a:lnTo>
                <a:lnTo>
                  <a:pt x="2155" y="3061"/>
                </a:lnTo>
                <a:cubicBezTo>
                  <a:pt x="2155" y="3076"/>
                  <a:pt x="2127" y="3119"/>
                  <a:pt x="2098" y="3147"/>
                </a:cubicBezTo>
                <a:lnTo>
                  <a:pt x="2083" y="3162"/>
                </a:lnTo>
                <a:lnTo>
                  <a:pt x="2026" y="3219"/>
                </a:lnTo>
                <a:cubicBezTo>
                  <a:pt x="2040" y="3248"/>
                  <a:pt x="2083" y="3291"/>
                  <a:pt x="2127" y="3334"/>
                </a:cubicBezTo>
                <a:lnTo>
                  <a:pt x="2127" y="3392"/>
                </a:lnTo>
                <a:cubicBezTo>
                  <a:pt x="2141" y="3420"/>
                  <a:pt x="2198" y="3449"/>
                  <a:pt x="2227" y="3478"/>
                </a:cubicBezTo>
                <a:cubicBezTo>
                  <a:pt x="2227" y="3492"/>
                  <a:pt x="2127" y="3492"/>
                  <a:pt x="2098" y="3492"/>
                </a:cubicBezTo>
                <a:cubicBezTo>
                  <a:pt x="2092" y="3490"/>
                  <a:pt x="2086" y="3489"/>
                  <a:pt x="2081" y="3489"/>
                </a:cubicBezTo>
                <a:cubicBezTo>
                  <a:pt x="2051" y="3489"/>
                  <a:pt x="2040" y="3523"/>
                  <a:pt x="2040" y="3535"/>
                </a:cubicBezTo>
                <a:cubicBezTo>
                  <a:pt x="2040" y="3564"/>
                  <a:pt x="2083" y="3650"/>
                  <a:pt x="2069" y="3665"/>
                </a:cubicBezTo>
                <a:cubicBezTo>
                  <a:pt x="2040" y="3693"/>
                  <a:pt x="1997" y="3722"/>
                  <a:pt x="1969" y="3736"/>
                </a:cubicBezTo>
                <a:lnTo>
                  <a:pt x="1969" y="3780"/>
                </a:lnTo>
                <a:cubicBezTo>
                  <a:pt x="1969" y="3808"/>
                  <a:pt x="1940" y="3837"/>
                  <a:pt x="1940" y="3866"/>
                </a:cubicBezTo>
                <a:lnTo>
                  <a:pt x="1940" y="3909"/>
                </a:lnTo>
                <a:cubicBezTo>
                  <a:pt x="1940" y="3952"/>
                  <a:pt x="1925" y="3995"/>
                  <a:pt x="1925" y="3995"/>
                </a:cubicBezTo>
                <a:cubicBezTo>
                  <a:pt x="1918" y="4002"/>
                  <a:pt x="1911" y="4006"/>
                  <a:pt x="1906" y="4006"/>
                </a:cubicBezTo>
                <a:cubicBezTo>
                  <a:pt x="1900" y="4006"/>
                  <a:pt x="1897" y="4002"/>
                  <a:pt x="1897" y="3995"/>
                </a:cubicBezTo>
                <a:cubicBezTo>
                  <a:pt x="1882" y="3981"/>
                  <a:pt x="1868" y="3966"/>
                  <a:pt x="1882" y="3952"/>
                </a:cubicBezTo>
                <a:cubicBezTo>
                  <a:pt x="1897" y="3894"/>
                  <a:pt x="1825" y="3794"/>
                  <a:pt x="1940" y="3765"/>
                </a:cubicBezTo>
                <a:cubicBezTo>
                  <a:pt x="1940" y="3765"/>
                  <a:pt x="1940" y="3722"/>
                  <a:pt x="1925" y="3722"/>
                </a:cubicBezTo>
                <a:lnTo>
                  <a:pt x="1897" y="3693"/>
                </a:lnTo>
                <a:cubicBezTo>
                  <a:pt x="1868" y="3665"/>
                  <a:pt x="1868" y="3622"/>
                  <a:pt x="1882" y="3622"/>
                </a:cubicBezTo>
                <a:cubicBezTo>
                  <a:pt x="1911" y="3607"/>
                  <a:pt x="1825" y="3564"/>
                  <a:pt x="1796" y="3564"/>
                </a:cubicBezTo>
                <a:cubicBezTo>
                  <a:pt x="1767" y="3550"/>
                  <a:pt x="1796" y="3406"/>
                  <a:pt x="1782" y="3363"/>
                </a:cubicBezTo>
                <a:cubicBezTo>
                  <a:pt x="1753" y="3305"/>
                  <a:pt x="1724" y="3248"/>
                  <a:pt x="1681" y="3234"/>
                </a:cubicBezTo>
                <a:lnTo>
                  <a:pt x="1652" y="3234"/>
                </a:lnTo>
                <a:lnTo>
                  <a:pt x="1638" y="3248"/>
                </a:lnTo>
                <a:cubicBezTo>
                  <a:pt x="1637" y="3249"/>
                  <a:pt x="1637" y="3249"/>
                  <a:pt x="1636" y="3249"/>
                </a:cubicBezTo>
                <a:cubicBezTo>
                  <a:pt x="1618" y="3249"/>
                  <a:pt x="1553" y="3102"/>
                  <a:pt x="1581" y="3047"/>
                </a:cubicBezTo>
                <a:cubicBezTo>
                  <a:pt x="1603" y="3003"/>
                  <a:pt x="1641" y="2984"/>
                  <a:pt x="1665" y="2984"/>
                </a:cubicBezTo>
                <a:cubicBezTo>
                  <a:pt x="1672" y="2984"/>
                  <a:pt x="1678" y="2986"/>
                  <a:pt x="1681" y="2989"/>
                </a:cubicBezTo>
                <a:cubicBezTo>
                  <a:pt x="1696" y="2989"/>
                  <a:pt x="1753" y="2918"/>
                  <a:pt x="1767" y="2874"/>
                </a:cubicBezTo>
                <a:cubicBezTo>
                  <a:pt x="1767" y="2846"/>
                  <a:pt x="1753" y="2817"/>
                  <a:pt x="1710" y="2817"/>
                </a:cubicBezTo>
                <a:lnTo>
                  <a:pt x="1710" y="2889"/>
                </a:lnTo>
                <a:cubicBezTo>
                  <a:pt x="1710" y="2889"/>
                  <a:pt x="1710" y="2903"/>
                  <a:pt x="1696" y="2903"/>
                </a:cubicBezTo>
                <a:lnTo>
                  <a:pt x="1667" y="2903"/>
                </a:lnTo>
                <a:lnTo>
                  <a:pt x="1638" y="2860"/>
                </a:lnTo>
                <a:cubicBezTo>
                  <a:pt x="1595" y="2803"/>
                  <a:pt x="1581" y="2702"/>
                  <a:pt x="1595" y="2688"/>
                </a:cubicBezTo>
                <a:cubicBezTo>
                  <a:pt x="1595" y="2680"/>
                  <a:pt x="1605" y="2677"/>
                  <a:pt x="1619" y="2677"/>
                </a:cubicBezTo>
                <a:cubicBezTo>
                  <a:pt x="1642" y="2677"/>
                  <a:pt x="1677" y="2684"/>
                  <a:pt x="1700" y="2684"/>
                </a:cubicBezTo>
                <a:cubicBezTo>
                  <a:pt x="1714" y="2684"/>
                  <a:pt x="1724" y="2681"/>
                  <a:pt x="1724" y="2673"/>
                </a:cubicBezTo>
                <a:cubicBezTo>
                  <a:pt x="1739" y="2659"/>
                  <a:pt x="1739" y="2630"/>
                  <a:pt x="1739" y="2616"/>
                </a:cubicBezTo>
                <a:cubicBezTo>
                  <a:pt x="1724" y="2616"/>
                  <a:pt x="1652" y="2601"/>
                  <a:pt x="1566" y="2587"/>
                </a:cubicBezTo>
                <a:lnTo>
                  <a:pt x="1523" y="2487"/>
                </a:lnTo>
                <a:lnTo>
                  <a:pt x="1523" y="2458"/>
                </a:lnTo>
                <a:cubicBezTo>
                  <a:pt x="1494" y="2429"/>
                  <a:pt x="1494" y="2386"/>
                  <a:pt x="1509" y="2372"/>
                </a:cubicBezTo>
                <a:cubicBezTo>
                  <a:pt x="1523" y="2372"/>
                  <a:pt x="1509" y="2328"/>
                  <a:pt x="1494" y="2328"/>
                </a:cubicBezTo>
                <a:cubicBezTo>
                  <a:pt x="1480" y="2314"/>
                  <a:pt x="1480" y="2300"/>
                  <a:pt x="1480" y="2285"/>
                </a:cubicBezTo>
                <a:cubicBezTo>
                  <a:pt x="1494" y="2285"/>
                  <a:pt x="1552" y="2271"/>
                  <a:pt x="1609" y="2242"/>
                </a:cubicBezTo>
                <a:lnTo>
                  <a:pt x="1624" y="2170"/>
                </a:lnTo>
                <a:lnTo>
                  <a:pt x="1638" y="2170"/>
                </a:lnTo>
                <a:cubicBezTo>
                  <a:pt x="1667" y="2170"/>
                  <a:pt x="1667" y="2142"/>
                  <a:pt x="1667" y="2142"/>
                </a:cubicBezTo>
                <a:cubicBezTo>
                  <a:pt x="1652" y="2142"/>
                  <a:pt x="1609" y="2127"/>
                  <a:pt x="1552" y="2113"/>
                </a:cubicBezTo>
                <a:lnTo>
                  <a:pt x="1624" y="2012"/>
                </a:lnTo>
                <a:cubicBezTo>
                  <a:pt x="1624" y="2012"/>
                  <a:pt x="1624" y="1998"/>
                  <a:pt x="1624" y="1984"/>
                </a:cubicBezTo>
                <a:cubicBezTo>
                  <a:pt x="1624" y="1984"/>
                  <a:pt x="1617" y="1977"/>
                  <a:pt x="1609" y="1977"/>
                </a:cubicBezTo>
                <a:cubicBezTo>
                  <a:pt x="1605" y="1977"/>
                  <a:pt x="1600" y="1979"/>
                  <a:pt x="1595" y="1984"/>
                </a:cubicBezTo>
                <a:lnTo>
                  <a:pt x="1523" y="2041"/>
                </a:lnTo>
                <a:cubicBezTo>
                  <a:pt x="1509" y="1969"/>
                  <a:pt x="1466" y="1883"/>
                  <a:pt x="1451" y="1854"/>
                </a:cubicBezTo>
                <a:lnTo>
                  <a:pt x="1480" y="1826"/>
                </a:lnTo>
                <a:lnTo>
                  <a:pt x="1494" y="1797"/>
                </a:lnTo>
                <a:cubicBezTo>
                  <a:pt x="1523" y="1797"/>
                  <a:pt x="1566" y="1768"/>
                  <a:pt x="1552" y="1725"/>
                </a:cubicBezTo>
                <a:lnTo>
                  <a:pt x="1552" y="1682"/>
                </a:lnTo>
                <a:cubicBezTo>
                  <a:pt x="1538" y="1682"/>
                  <a:pt x="1523" y="1696"/>
                  <a:pt x="1523" y="1725"/>
                </a:cubicBezTo>
                <a:lnTo>
                  <a:pt x="1523" y="1739"/>
                </a:lnTo>
                <a:cubicBezTo>
                  <a:pt x="1523" y="1754"/>
                  <a:pt x="1523" y="1768"/>
                  <a:pt x="1523" y="1768"/>
                </a:cubicBezTo>
                <a:lnTo>
                  <a:pt x="1480" y="1768"/>
                </a:lnTo>
                <a:lnTo>
                  <a:pt x="1466" y="1711"/>
                </a:lnTo>
                <a:cubicBezTo>
                  <a:pt x="1451" y="1653"/>
                  <a:pt x="1509" y="1581"/>
                  <a:pt x="1509" y="1553"/>
                </a:cubicBezTo>
                <a:cubicBezTo>
                  <a:pt x="1509" y="1510"/>
                  <a:pt x="1523" y="1466"/>
                  <a:pt x="1538" y="1438"/>
                </a:cubicBezTo>
                <a:cubicBezTo>
                  <a:pt x="1538" y="1431"/>
                  <a:pt x="1534" y="1427"/>
                  <a:pt x="1527" y="1427"/>
                </a:cubicBezTo>
                <a:cubicBezTo>
                  <a:pt x="1520" y="1427"/>
                  <a:pt x="1509" y="1431"/>
                  <a:pt x="1494" y="1438"/>
                </a:cubicBezTo>
                <a:lnTo>
                  <a:pt x="1480" y="1452"/>
                </a:lnTo>
                <a:cubicBezTo>
                  <a:pt x="1470" y="1471"/>
                  <a:pt x="1461" y="1478"/>
                  <a:pt x="1451" y="1478"/>
                </a:cubicBezTo>
                <a:cubicBezTo>
                  <a:pt x="1432" y="1478"/>
                  <a:pt x="1413" y="1452"/>
                  <a:pt x="1394" y="1452"/>
                </a:cubicBezTo>
                <a:cubicBezTo>
                  <a:pt x="1351" y="1452"/>
                  <a:pt x="1365" y="1409"/>
                  <a:pt x="1365" y="1395"/>
                </a:cubicBezTo>
                <a:lnTo>
                  <a:pt x="1408" y="1323"/>
                </a:lnTo>
                <a:cubicBezTo>
                  <a:pt x="1380" y="1251"/>
                  <a:pt x="1394" y="1122"/>
                  <a:pt x="1380" y="1107"/>
                </a:cubicBezTo>
                <a:cubicBezTo>
                  <a:pt x="1351" y="1093"/>
                  <a:pt x="1336" y="1050"/>
                  <a:pt x="1322" y="1007"/>
                </a:cubicBezTo>
                <a:lnTo>
                  <a:pt x="1365" y="1007"/>
                </a:lnTo>
                <a:cubicBezTo>
                  <a:pt x="1394" y="1007"/>
                  <a:pt x="1408" y="978"/>
                  <a:pt x="1380" y="978"/>
                </a:cubicBezTo>
                <a:lnTo>
                  <a:pt x="1336" y="964"/>
                </a:lnTo>
                <a:cubicBezTo>
                  <a:pt x="1293" y="920"/>
                  <a:pt x="1164" y="877"/>
                  <a:pt x="1121" y="863"/>
                </a:cubicBezTo>
                <a:cubicBezTo>
                  <a:pt x="1092" y="834"/>
                  <a:pt x="1107" y="806"/>
                  <a:pt x="1164" y="791"/>
                </a:cubicBezTo>
                <a:lnTo>
                  <a:pt x="1265" y="849"/>
                </a:lnTo>
                <a:lnTo>
                  <a:pt x="1308" y="863"/>
                </a:lnTo>
                <a:cubicBezTo>
                  <a:pt x="1351" y="892"/>
                  <a:pt x="1408" y="892"/>
                  <a:pt x="1437" y="892"/>
                </a:cubicBezTo>
                <a:lnTo>
                  <a:pt x="1408" y="863"/>
                </a:lnTo>
                <a:cubicBezTo>
                  <a:pt x="1423" y="834"/>
                  <a:pt x="1351" y="806"/>
                  <a:pt x="1322" y="806"/>
                </a:cubicBezTo>
                <a:cubicBezTo>
                  <a:pt x="1293" y="806"/>
                  <a:pt x="1293" y="777"/>
                  <a:pt x="1322" y="734"/>
                </a:cubicBezTo>
                <a:lnTo>
                  <a:pt x="1351" y="705"/>
                </a:lnTo>
                <a:lnTo>
                  <a:pt x="1394" y="676"/>
                </a:lnTo>
                <a:cubicBezTo>
                  <a:pt x="1403" y="641"/>
                  <a:pt x="1422" y="622"/>
                  <a:pt x="1442" y="622"/>
                </a:cubicBezTo>
                <a:cubicBezTo>
                  <a:pt x="1455" y="622"/>
                  <a:pt x="1469" y="631"/>
                  <a:pt x="1480" y="648"/>
                </a:cubicBezTo>
                <a:lnTo>
                  <a:pt x="1552" y="648"/>
                </a:lnTo>
                <a:cubicBezTo>
                  <a:pt x="1595" y="619"/>
                  <a:pt x="1552" y="561"/>
                  <a:pt x="1523" y="547"/>
                </a:cubicBezTo>
                <a:cubicBezTo>
                  <a:pt x="1494" y="547"/>
                  <a:pt x="1480" y="475"/>
                  <a:pt x="1480" y="461"/>
                </a:cubicBezTo>
                <a:cubicBezTo>
                  <a:pt x="1481" y="460"/>
                  <a:pt x="1481" y="460"/>
                  <a:pt x="1481" y="460"/>
                </a:cubicBezTo>
                <a:lnTo>
                  <a:pt x="1481" y="460"/>
                </a:lnTo>
                <a:cubicBezTo>
                  <a:pt x="1478" y="460"/>
                  <a:pt x="1336" y="576"/>
                  <a:pt x="1322" y="576"/>
                </a:cubicBezTo>
                <a:cubicBezTo>
                  <a:pt x="1293" y="576"/>
                  <a:pt x="1293" y="533"/>
                  <a:pt x="1293" y="518"/>
                </a:cubicBezTo>
                <a:cubicBezTo>
                  <a:pt x="1279" y="504"/>
                  <a:pt x="1236" y="475"/>
                  <a:pt x="1193" y="461"/>
                </a:cubicBezTo>
                <a:lnTo>
                  <a:pt x="1178" y="403"/>
                </a:lnTo>
                <a:cubicBezTo>
                  <a:pt x="1164" y="375"/>
                  <a:pt x="1150" y="346"/>
                  <a:pt x="1135" y="317"/>
                </a:cubicBezTo>
                <a:cubicBezTo>
                  <a:pt x="1127" y="305"/>
                  <a:pt x="1119" y="301"/>
                  <a:pt x="1111" y="301"/>
                </a:cubicBezTo>
                <a:cubicBezTo>
                  <a:pt x="1095" y="301"/>
                  <a:pt x="1080" y="319"/>
                  <a:pt x="1069" y="319"/>
                </a:cubicBezTo>
                <a:cubicBezTo>
                  <a:pt x="1067" y="319"/>
                  <a:pt x="1065" y="319"/>
                  <a:pt x="1063" y="317"/>
                </a:cubicBezTo>
                <a:lnTo>
                  <a:pt x="1035" y="288"/>
                </a:lnTo>
                <a:cubicBezTo>
                  <a:pt x="1006" y="245"/>
                  <a:pt x="977" y="188"/>
                  <a:pt x="963" y="188"/>
                </a:cubicBezTo>
                <a:cubicBezTo>
                  <a:pt x="963" y="185"/>
                  <a:pt x="962" y="184"/>
                  <a:pt x="961" y="184"/>
                </a:cubicBezTo>
                <a:cubicBezTo>
                  <a:pt x="957" y="184"/>
                  <a:pt x="943" y="207"/>
                  <a:pt x="920" y="231"/>
                </a:cubicBezTo>
                <a:lnTo>
                  <a:pt x="934" y="245"/>
                </a:lnTo>
                <a:cubicBezTo>
                  <a:pt x="977" y="274"/>
                  <a:pt x="920" y="303"/>
                  <a:pt x="920" y="346"/>
                </a:cubicBezTo>
                <a:lnTo>
                  <a:pt x="920" y="389"/>
                </a:lnTo>
                <a:cubicBezTo>
                  <a:pt x="920" y="432"/>
                  <a:pt x="934" y="489"/>
                  <a:pt x="934" y="504"/>
                </a:cubicBezTo>
                <a:lnTo>
                  <a:pt x="891" y="518"/>
                </a:lnTo>
                <a:lnTo>
                  <a:pt x="834" y="533"/>
                </a:lnTo>
                <a:cubicBezTo>
                  <a:pt x="862" y="576"/>
                  <a:pt x="920" y="590"/>
                  <a:pt x="920" y="590"/>
                </a:cubicBezTo>
                <a:cubicBezTo>
                  <a:pt x="934" y="590"/>
                  <a:pt x="948" y="604"/>
                  <a:pt x="963" y="633"/>
                </a:cubicBezTo>
                <a:lnTo>
                  <a:pt x="948" y="648"/>
                </a:lnTo>
                <a:cubicBezTo>
                  <a:pt x="920" y="676"/>
                  <a:pt x="920" y="691"/>
                  <a:pt x="948" y="719"/>
                </a:cubicBezTo>
                <a:cubicBezTo>
                  <a:pt x="977" y="734"/>
                  <a:pt x="1006" y="762"/>
                  <a:pt x="963" y="791"/>
                </a:cubicBezTo>
                <a:cubicBezTo>
                  <a:pt x="977" y="820"/>
                  <a:pt x="992" y="877"/>
                  <a:pt x="992" y="906"/>
                </a:cubicBezTo>
                <a:lnTo>
                  <a:pt x="992" y="935"/>
                </a:lnTo>
                <a:lnTo>
                  <a:pt x="992" y="992"/>
                </a:lnTo>
                <a:cubicBezTo>
                  <a:pt x="963" y="1035"/>
                  <a:pt x="963" y="1064"/>
                  <a:pt x="977" y="1079"/>
                </a:cubicBezTo>
                <a:cubicBezTo>
                  <a:pt x="992" y="1079"/>
                  <a:pt x="963" y="1107"/>
                  <a:pt x="948" y="1122"/>
                </a:cubicBezTo>
                <a:cubicBezTo>
                  <a:pt x="934" y="1136"/>
                  <a:pt x="948" y="1165"/>
                  <a:pt x="963" y="1179"/>
                </a:cubicBezTo>
                <a:cubicBezTo>
                  <a:pt x="963" y="1181"/>
                  <a:pt x="964" y="1182"/>
                  <a:pt x="966" y="1182"/>
                </a:cubicBezTo>
                <a:cubicBezTo>
                  <a:pt x="978" y="1182"/>
                  <a:pt x="1024" y="1148"/>
                  <a:pt x="1049" y="1136"/>
                </a:cubicBezTo>
                <a:cubicBezTo>
                  <a:pt x="1052" y="1133"/>
                  <a:pt x="1055" y="1132"/>
                  <a:pt x="1058" y="1132"/>
                </a:cubicBezTo>
                <a:cubicBezTo>
                  <a:pt x="1073" y="1132"/>
                  <a:pt x="1092" y="1156"/>
                  <a:pt x="1092" y="1179"/>
                </a:cubicBezTo>
                <a:lnTo>
                  <a:pt x="1078" y="1208"/>
                </a:lnTo>
                <a:cubicBezTo>
                  <a:pt x="1078" y="1237"/>
                  <a:pt x="1049" y="1265"/>
                  <a:pt x="1035" y="1294"/>
                </a:cubicBezTo>
                <a:cubicBezTo>
                  <a:pt x="1020" y="1323"/>
                  <a:pt x="1035" y="1366"/>
                  <a:pt x="1006" y="1380"/>
                </a:cubicBezTo>
                <a:cubicBezTo>
                  <a:pt x="963" y="1423"/>
                  <a:pt x="1049" y="1438"/>
                  <a:pt x="1020" y="1481"/>
                </a:cubicBezTo>
                <a:lnTo>
                  <a:pt x="1006" y="1524"/>
                </a:lnTo>
                <a:cubicBezTo>
                  <a:pt x="1014" y="1527"/>
                  <a:pt x="1022" y="1528"/>
                  <a:pt x="1029" y="1528"/>
                </a:cubicBezTo>
                <a:cubicBezTo>
                  <a:pt x="1063" y="1528"/>
                  <a:pt x="1092" y="1504"/>
                  <a:pt x="1092" y="1481"/>
                </a:cubicBezTo>
                <a:cubicBezTo>
                  <a:pt x="1092" y="1478"/>
                  <a:pt x="1093" y="1477"/>
                  <a:pt x="1093" y="1477"/>
                </a:cubicBezTo>
                <a:cubicBezTo>
                  <a:pt x="1097" y="1477"/>
                  <a:pt x="1109" y="1505"/>
                  <a:pt x="1121" y="1553"/>
                </a:cubicBezTo>
                <a:lnTo>
                  <a:pt x="1121" y="1596"/>
                </a:lnTo>
                <a:cubicBezTo>
                  <a:pt x="1107" y="1624"/>
                  <a:pt x="1049" y="1596"/>
                  <a:pt x="1049" y="1653"/>
                </a:cubicBezTo>
                <a:cubicBezTo>
                  <a:pt x="1063" y="1682"/>
                  <a:pt x="1078" y="1711"/>
                  <a:pt x="1078" y="1754"/>
                </a:cubicBezTo>
                <a:lnTo>
                  <a:pt x="1092" y="1797"/>
                </a:lnTo>
                <a:cubicBezTo>
                  <a:pt x="1092" y="1869"/>
                  <a:pt x="1164" y="1912"/>
                  <a:pt x="1193" y="1912"/>
                </a:cubicBezTo>
                <a:cubicBezTo>
                  <a:pt x="1221" y="1912"/>
                  <a:pt x="1236" y="1998"/>
                  <a:pt x="1207" y="1998"/>
                </a:cubicBezTo>
                <a:cubicBezTo>
                  <a:pt x="1203" y="1996"/>
                  <a:pt x="1200" y="1995"/>
                  <a:pt x="1198" y="1995"/>
                </a:cubicBezTo>
                <a:cubicBezTo>
                  <a:pt x="1186" y="1995"/>
                  <a:pt x="1211" y="2029"/>
                  <a:pt x="1236" y="2041"/>
                </a:cubicBezTo>
                <a:cubicBezTo>
                  <a:pt x="1250" y="2055"/>
                  <a:pt x="1207" y="2127"/>
                  <a:pt x="1193" y="2142"/>
                </a:cubicBezTo>
                <a:cubicBezTo>
                  <a:pt x="1164" y="2156"/>
                  <a:pt x="1207" y="2242"/>
                  <a:pt x="1178" y="2242"/>
                </a:cubicBezTo>
                <a:cubicBezTo>
                  <a:pt x="1150" y="2257"/>
                  <a:pt x="1193" y="2257"/>
                  <a:pt x="1221" y="2271"/>
                </a:cubicBezTo>
                <a:cubicBezTo>
                  <a:pt x="1250" y="2271"/>
                  <a:pt x="1250" y="2314"/>
                  <a:pt x="1236" y="2357"/>
                </a:cubicBezTo>
                <a:lnTo>
                  <a:pt x="1193" y="2314"/>
                </a:lnTo>
                <a:lnTo>
                  <a:pt x="1135" y="2271"/>
                </a:lnTo>
                <a:lnTo>
                  <a:pt x="1135" y="2271"/>
                </a:lnTo>
                <a:cubicBezTo>
                  <a:pt x="1135" y="2314"/>
                  <a:pt x="1178" y="2372"/>
                  <a:pt x="1193" y="2386"/>
                </a:cubicBezTo>
                <a:cubicBezTo>
                  <a:pt x="1205" y="2398"/>
                  <a:pt x="1217" y="2403"/>
                  <a:pt x="1228" y="2403"/>
                </a:cubicBezTo>
                <a:cubicBezTo>
                  <a:pt x="1243" y="2403"/>
                  <a:pt x="1256" y="2394"/>
                  <a:pt x="1265" y="2386"/>
                </a:cubicBezTo>
                <a:lnTo>
                  <a:pt x="1279" y="2372"/>
                </a:lnTo>
                <a:cubicBezTo>
                  <a:pt x="1308" y="2357"/>
                  <a:pt x="1336" y="2357"/>
                  <a:pt x="1351" y="2357"/>
                </a:cubicBezTo>
                <a:cubicBezTo>
                  <a:pt x="1365" y="2372"/>
                  <a:pt x="1380" y="2429"/>
                  <a:pt x="1365" y="2429"/>
                </a:cubicBezTo>
                <a:cubicBezTo>
                  <a:pt x="1336" y="2472"/>
                  <a:pt x="1336" y="2501"/>
                  <a:pt x="1365" y="2544"/>
                </a:cubicBezTo>
                <a:lnTo>
                  <a:pt x="1394" y="2558"/>
                </a:lnTo>
                <a:cubicBezTo>
                  <a:pt x="1394" y="2606"/>
                  <a:pt x="1384" y="2634"/>
                  <a:pt x="1364" y="2634"/>
                </a:cubicBezTo>
                <a:cubicBezTo>
                  <a:pt x="1360" y="2634"/>
                  <a:pt x="1356" y="2633"/>
                  <a:pt x="1351" y="2630"/>
                </a:cubicBezTo>
                <a:lnTo>
                  <a:pt x="1336" y="2630"/>
                </a:lnTo>
                <a:lnTo>
                  <a:pt x="1308" y="2587"/>
                </a:lnTo>
                <a:cubicBezTo>
                  <a:pt x="1297" y="2576"/>
                  <a:pt x="1277" y="2574"/>
                  <a:pt x="1254" y="2574"/>
                </a:cubicBezTo>
                <a:cubicBezTo>
                  <a:pt x="1229" y="2574"/>
                  <a:pt x="1200" y="2577"/>
                  <a:pt x="1179" y="2577"/>
                </a:cubicBezTo>
                <a:cubicBezTo>
                  <a:pt x="1166" y="2577"/>
                  <a:pt x="1156" y="2576"/>
                  <a:pt x="1150" y="2573"/>
                </a:cubicBezTo>
                <a:cubicBezTo>
                  <a:pt x="1121" y="2573"/>
                  <a:pt x="1092" y="2573"/>
                  <a:pt x="1107" y="2587"/>
                </a:cubicBezTo>
                <a:lnTo>
                  <a:pt x="1121" y="2587"/>
                </a:lnTo>
                <a:cubicBezTo>
                  <a:pt x="1135" y="2587"/>
                  <a:pt x="1178" y="2587"/>
                  <a:pt x="1178" y="2601"/>
                </a:cubicBezTo>
                <a:cubicBezTo>
                  <a:pt x="1189" y="2634"/>
                  <a:pt x="1176" y="2650"/>
                  <a:pt x="1156" y="2650"/>
                </a:cubicBezTo>
                <a:cubicBezTo>
                  <a:pt x="1150" y="2650"/>
                  <a:pt x="1142" y="2648"/>
                  <a:pt x="1135" y="2645"/>
                </a:cubicBezTo>
                <a:lnTo>
                  <a:pt x="1135" y="2645"/>
                </a:lnTo>
                <a:cubicBezTo>
                  <a:pt x="1121" y="2659"/>
                  <a:pt x="1207" y="2688"/>
                  <a:pt x="1221" y="2731"/>
                </a:cubicBezTo>
                <a:cubicBezTo>
                  <a:pt x="1236" y="2759"/>
                  <a:pt x="1279" y="2788"/>
                  <a:pt x="1293" y="2803"/>
                </a:cubicBezTo>
                <a:cubicBezTo>
                  <a:pt x="1308" y="2817"/>
                  <a:pt x="1250" y="2918"/>
                  <a:pt x="1221" y="2932"/>
                </a:cubicBezTo>
                <a:cubicBezTo>
                  <a:pt x="1193" y="2961"/>
                  <a:pt x="1164" y="2975"/>
                  <a:pt x="1150" y="2989"/>
                </a:cubicBezTo>
                <a:lnTo>
                  <a:pt x="1150" y="3004"/>
                </a:lnTo>
                <a:cubicBezTo>
                  <a:pt x="1150" y="3018"/>
                  <a:pt x="1164" y="3032"/>
                  <a:pt x="1164" y="3032"/>
                </a:cubicBezTo>
                <a:lnTo>
                  <a:pt x="1207" y="3032"/>
                </a:lnTo>
                <a:cubicBezTo>
                  <a:pt x="1250" y="3032"/>
                  <a:pt x="1265" y="3061"/>
                  <a:pt x="1236" y="3090"/>
                </a:cubicBezTo>
                <a:lnTo>
                  <a:pt x="1221" y="3119"/>
                </a:lnTo>
                <a:cubicBezTo>
                  <a:pt x="1221" y="3133"/>
                  <a:pt x="1250" y="3219"/>
                  <a:pt x="1279" y="3305"/>
                </a:cubicBezTo>
                <a:lnTo>
                  <a:pt x="1207" y="3392"/>
                </a:lnTo>
                <a:cubicBezTo>
                  <a:pt x="1221" y="3406"/>
                  <a:pt x="1265" y="3420"/>
                  <a:pt x="1279" y="3420"/>
                </a:cubicBezTo>
                <a:cubicBezTo>
                  <a:pt x="1293" y="3435"/>
                  <a:pt x="1293" y="3521"/>
                  <a:pt x="1265" y="3521"/>
                </a:cubicBezTo>
                <a:cubicBezTo>
                  <a:pt x="1236" y="3535"/>
                  <a:pt x="1265" y="3550"/>
                  <a:pt x="1279" y="3550"/>
                </a:cubicBezTo>
                <a:cubicBezTo>
                  <a:pt x="1293" y="3564"/>
                  <a:pt x="1293" y="3622"/>
                  <a:pt x="1279" y="3679"/>
                </a:cubicBezTo>
                <a:lnTo>
                  <a:pt x="1279" y="3736"/>
                </a:lnTo>
                <a:cubicBezTo>
                  <a:pt x="1279" y="3765"/>
                  <a:pt x="1279" y="3780"/>
                  <a:pt x="1279" y="3794"/>
                </a:cubicBezTo>
                <a:lnTo>
                  <a:pt x="1279" y="3808"/>
                </a:lnTo>
                <a:cubicBezTo>
                  <a:pt x="1293" y="3823"/>
                  <a:pt x="1279" y="3837"/>
                  <a:pt x="1265" y="3851"/>
                </a:cubicBezTo>
                <a:lnTo>
                  <a:pt x="1250" y="3851"/>
                </a:lnTo>
                <a:lnTo>
                  <a:pt x="1236" y="3866"/>
                </a:lnTo>
                <a:cubicBezTo>
                  <a:pt x="1250" y="3880"/>
                  <a:pt x="1322" y="3923"/>
                  <a:pt x="1322" y="3938"/>
                </a:cubicBezTo>
                <a:cubicBezTo>
                  <a:pt x="1322" y="3966"/>
                  <a:pt x="1293" y="4024"/>
                  <a:pt x="1265" y="4024"/>
                </a:cubicBezTo>
                <a:cubicBezTo>
                  <a:pt x="1250" y="4038"/>
                  <a:pt x="1293" y="4067"/>
                  <a:pt x="1365" y="4081"/>
                </a:cubicBezTo>
                <a:lnTo>
                  <a:pt x="1365" y="4182"/>
                </a:lnTo>
                <a:cubicBezTo>
                  <a:pt x="1362" y="4185"/>
                  <a:pt x="1358" y="4186"/>
                  <a:pt x="1353" y="4186"/>
                </a:cubicBezTo>
                <a:cubicBezTo>
                  <a:pt x="1330" y="4186"/>
                  <a:pt x="1291" y="4165"/>
                  <a:pt x="1279" y="4153"/>
                </a:cubicBezTo>
                <a:cubicBezTo>
                  <a:pt x="1277" y="4152"/>
                  <a:pt x="1276" y="4151"/>
                  <a:pt x="1274" y="4151"/>
                </a:cubicBezTo>
                <a:cubicBezTo>
                  <a:pt x="1262" y="4151"/>
                  <a:pt x="1250" y="4204"/>
                  <a:pt x="1250" y="4268"/>
                </a:cubicBezTo>
                <a:lnTo>
                  <a:pt x="1336" y="4268"/>
                </a:lnTo>
                <a:cubicBezTo>
                  <a:pt x="1351" y="4268"/>
                  <a:pt x="1365" y="4282"/>
                  <a:pt x="1365" y="4297"/>
                </a:cubicBezTo>
                <a:cubicBezTo>
                  <a:pt x="1351" y="4311"/>
                  <a:pt x="1336" y="4340"/>
                  <a:pt x="1308" y="4354"/>
                </a:cubicBezTo>
                <a:lnTo>
                  <a:pt x="1351" y="4397"/>
                </a:lnTo>
                <a:lnTo>
                  <a:pt x="1380" y="4426"/>
                </a:lnTo>
                <a:cubicBezTo>
                  <a:pt x="1408" y="4469"/>
                  <a:pt x="1336" y="4512"/>
                  <a:pt x="1293" y="4512"/>
                </a:cubicBezTo>
                <a:cubicBezTo>
                  <a:pt x="1250" y="4512"/>
                  <a:pt x="1293" y="4584"/>
                  <a:pt x="1308" y="4598"/>
                </a:cubicBezTo>
                <a:cubicBezTo>
                  <a:pt x="1336" y="4613"/>
                  <a:pt x="1336" y="4627"/>
                  <a:pt x="1322" y="4642"/>
                </a:cubicBezTo>
                <a:lnTo>
                  <a:pt x="1322" y="4656"/>
                </a:lnTo>
                <a:cubicBezTo>
                  <a:pt x="1308" y="4699"/>
                  <a:pt x="1322" y="4785"/>
                  <a:pt x="1351" y="4843"/>
                </a:cubicBezTo>
                <a:cubicBezTo>
                  <a:pt x="1365" y="4857"/>
                  <a:pt x="1351" y="4871"/>
                  <a:pt x="1351" y="4871"/>
                </a:cubicBezTo>
                <a:lnTo>
                  <a:pt x="1351" y="4915"/>
                </a:lnTo>
                <a:cubicBezTo>
                  <a:pt x="1336" y="4943"/>
                  <a:pt x="1365" y="5015"/>
                  <a:pt x="1380" y="5087"/>
                </a:cubicBezTo>
                <a:lnTo>
                  <a:pt x="1423" y="5130"/>
                </a:lnTo>
                <a:cubicBezTo>
                  <a:pt x="1423" y="5144"/>
                  <a:pt x="1423" y="5159"/>
                  <a:pt x="1408" y="5173"/>
                </a:cubicBezTo>
                <a:lnTo>
                  <a:pt x="1365" y="5202"/>
                </a:lnTo>
                <a:cubicBezTo>
                  <a:pt x="1394" y="5245"/>
                  <a:pt x="1408" y="5317"/>
                  <a:pt x="1423" y="5360"/>
                </a:cubicBezTo>
                <a:lnTo>
                  <a:pt x="1408" y="5403"/>
                </a:lnTo>
                <a:cubicBezTo>
                  <a:pt x="1365" y="5461"/>
                  <a:pt x="1394" y="5518"/>
                  <a:pt x="1408" y="5575"/>
                </a:cubicBezTo>
                <a:lnTo>
                  <a:pt x="1408" y="5647"/>
                </a:lnTo>
                <a:cubicBezTo>
                  <a:pt x="1365" y="5662"/>
                  <a:pt x="1437" y="5705"/>
                  <a:pt x="1466" y="5719"/>
                </a:cubicBezTo>
                <a:cubicBezTo>
                  <a:pt x="1509" y="5734"/>
                  <a:pt x="1552" y="5762"/>
                  <a:pt x="1552" y="5777"/>
                </a:cubicBezTo>
                <a:cubicBezTo>
                  <a:pt x="1552" y="5791"/>
                  <a:pt x="1552" y="5791"/>
                  <a:pt x="1538" y="5791"/>
                </a:cubicBezTo>
                <a:lnTo>
                  <a:pt x="1523" y="5791"/>
                </a:lnTo>
                <a:lnTo>
                  <a:pt x="1451" y="5777"/>
                </a:lnTo>
                <a:cubicBezTo>
                  <a:pt x="1408" y="5805"/>
                  <a:pt x="1380" y="5935"/>
                  <a:pt x="1351" y="5949"/>
                </a:cubicBezTo>
                <a:cubicBezTo>
                  <a:pt x="1344" y="5963"/>
                  <a:pt x="1326" y="5971"/>
                  <a:pt x="1306" y="5971"/>
                </a:cubicBezTo>
                <a:cubicBezTo>
                  <a:pt x="1286" y="5971"/>
                  <a:pt x="1265" y="5963"/>
                  <a:pt x="1250" y="5949"/>
                </a:cubicBezTo>
                <a:lnTo>
                  <a:pt x="1293" y="5892"/>
                </a:lnTo>
                <a:cubicBezTo>
                  <a:pt x="1308" y="5892"/>
                  <a:pt x="1308" y="5877"/>
                  <a:pt x="1308" y="5877"/>
                </a:cubicBezTo>
                <a:cubicBezTo>
                  <a:pt x="1308" y="5863"/>
                  <a:pt x="1293" y="5848"/>
                  <a:pt x="1279" y="5848"/>
                </a:cubicBezTo>
                <a:cubicBezTo>
                  <a:pt x="1265" y="5848"/>
                  <a:pt x="1250" y="5848"/>
                  <a:pt x="1250" y="5863"/>
                </a:cubicBezTo>
                <a:cubicBezTo>
                  <a:pt x="1250" y="5920"/>
                  <a:pt x="1236" y="5992"/>
                  <a:pt x="1279" y="6050"/>
                </a:cubicBezTo>
                <a:lnTo>
                  <a:pt x="1293" y="6064"/>
                </a:lnTo>
                <a:cubicBezTo>
                  <a:pt x="1295" y="6066"/>
                  <a:pt x="1297" y="6066"/>
                  <a:pt x="1300" y="6066"/>
                </a:cubicBezTo>
                <a:cubicBezTo>
                  <a:pt x="1323" y="6066"/>
                  <a:pt x="1381" y="6019"/>
                  <a:pt x="1394" y="6006"/>
                </a:cubicBezTo>
                <a:cubicBezTo>
                  <a:pt x="1397" y="6003"/>
                  <a:pt x="1401" y="6001"/>
                  <a:pt x="1405" y="6001"/>
                </a:cubicBezTo>
                <a:cubicBezTo>
                  <a:pt x="1435" y="6001"/>
                  <a:pt x="1477" y="6084"/>
                  <a:pt x="1451" y="6121"/>
                </a:cubicBezTo>
                <a:cubicBezTo>
                  <a:pt x="1444" y="6143"/>
                  <a:pt x="1433" y="6150"/>
                  <a:pt x="1424" y="6150"/>
                </a:cubicBezTo>
                <a:cubicBezTo>
                  <a:pt x="1415" y="6150"/>
                  <a:pt x="1408" y="6143"/>
                  <a:pt x="1408" y="6136"/>
                </a:cubicBezTo>
                <a:cubicBezTo>
                  <a:pt x="1394" y="6121"/>
                  <a:pt x="1380" y="6121"/>
                  <a:pt x="1365" y="6121"/>
                </a:cubicBezTo>
                <a:cubicBezTo>
                  <a:pt x="1365" y="6136"/>
                  <a:pt x="1336" y="6179"/>
                  <a:pt x="1322" y="6193"/>
                </a:cubicBezTo>
                <a:cubicBezTo>
                  <a:pt x="1322" y="6208"/>
                  <a:pt x="1351" y="6222"/>
                  <a:pt x="1365" y="6236"/>
                </a:cubicBezTo>
                <a:cubicBezTo>
                  <a:pt x="1380" y="6236"/>
                  <a:pt x="1394" y="6265"/>
                  <a:pt x="1394" y="6294"/>
                </a:cubicBezTo>
                <a:lnTo>
                  <a:pt x="1523" y="6294"/>
                </a:lnTo>
                <a:cubicBezTo>
                  <a:pt x="1509" y="6351"/>
                  <a:pt x="1494" y="6394"/>
                  <a:pt x="1494" y="6409"/>
                </a:cubicBezTo>
                <a:cubicBezTo>
                  <a:pt x="1509" y="6409"/>
                  <a:pt x="1552" y="6481"/>
                  <a:pt x="1523" y="6481"/>
                </a:cubicBezTo>
                <a:cubicBezTo>
                  <a:pt x="1494" y="6481"/>
                  <a:pt x="1509" y="6538"/>
                  <a:pt x="1523" y="6552"/>
                </a:cubicBezTo>
                <a:cubicBezTo>
                  <a:pt x="1538" y="6581"/>
                  <a:pt x="1509" y="6624"/>
                  <a:pt x="1466" y="6639"/>
                </a:cubicBezTo>
                <a:lnTo>
                  <a:pt x="1523" y="6696"/>
                </a:lnTo>
                <a:cubicBezTo>
                  <a:pt x="1538" y="6710"/>
                  <a:pt x="1538" y="6754"/>
                  <a:pt x="1523" y="6768"/>
                </a:cubicBezTo>
                <a:cubicBezTo>
                  <a:pt x="1466" y="6811"/>
                  <a:pt x="1509" y="6840"/>
                  <a:pt x="1552" y="6869"/>
                </a:cubicBezTo>
                <a:cubicBezTo>
                  <a:pt x="1552" y="6869"/>
                  <a:pt x="1652" y="6983"/>
                  <a:pt x="1652" y="6983"/>
                </a:cubicBezTo>
                <a:cubicBezTo>
                  <a:pt x="1652" y="6998"/>
                  <a:pt x="1652" y="7027"/>
                  <a:pt x="1638" y="7027"/>
                </a:cubicBezTo>
                <a:cubicBezTo>
                  <a:pt x="1581" y="7098"/>
                  <a:pt x="1581" y="7113"/>
                  <a:pt x="1595" y="7185"/>
                </a:cubicBezTo>
                <a:lnTo>
                  <a:pt x="1609" y="7285"/>
                </a:lnTo>
                <a:cubicBezTo>
                  <a:pt x="1566" y="7371"/>
                  <a:pt x="1581" y="7472"/>
                  <a:pt x="1638" y="7515"/>
                </a:cubicBezTo>
                <a:lnTo>
                  <a:pt x="1624" y="7601"/>
                </a:lnTo>
                <a:cubicBezTo>
                  <a:pt x="1624" y="7616"/>
                  <a:pt x="1681" y="7630"/>
                  <a:pt x="1681" y="7644"/>
                </a:cubicBezTo>
                <a:cubicBezTo>
                  <a:pt x="1681" y="7659"/>
                  <a:pt x="1652" y="7687"/>
                  <a:pt x="1652" y="7702"/>
                </a:cubicBezTo>
                <a:cubicBezTo>
                  <a:pt x="1652" y="7745"/>
                  <a:pt x="1652" y="7774"/>
                  <a:pt x="1667" y="7802"/>
                </a:cubicBezTo>
                <a:cubicBezTo>
                  <a:pt x="1696" y="7845"/>
                  <a:pt x="1681" y="7831"/>
                  <a:pt x="1652" y="7845"/>
                </a:cubicBezTo>
                <a:cubicBezTo>
                  <a:pt x="1638" y="7845"/>
                  <a:pt x="1624" y="7860"/>
                  <a:pt x="1624" y="7874"/>
                </a:cubicBezTo>
                <a:cubicBezTo>
                  <a:pt x="1624" y="7903"/>
                  <a:pt x="1624" y="7917"/>
                  <a:pt x="1624" y="7946"/>
                </a:cubicBezTo>
                <a:lnTo>
                  <a:pt x="1609" y="8032"/>
                </a:lnTo>
                <a:cubicBezTo>
                  <a:pt x="1652" y="8061"/>
                  <a:pt x="1638" y="8118"/>
                  <a:pt x="1624" y="8133"/>
                </a:cubicBezTo>
                <a:cubicBezTo>
                  <a:pt x="1609" y="8162"/>
                  <a:pt x="1552" y="8219"/>
                  <a:pt x="1552" y="8262"/>
                </a:cubicBezTo>
                <a:cubicBezTo>
                  <a:pt x="1563" y="8294"/>
                  <a:pt x="1573" y="8311"/>
                  <a:pt x="1590" y="8311"/>
                </a:cubicBezTo>
                <a:cubicBezTo>
                  <a:pt x="1596" y="8311"/>
                  <a:pt x="1602" y="8309"/>
                  <a:pt x="1609" y="8305"/>
                </a:cubicBezTo>
                <a:lnTo>
                  <a:pt x="1624" y="8305"/>
                </a:lnTo>
                <a:cubicBezTo>
                  <a:pt x="1638" y="8305"/>
                  <a:pt x="1667" y="8320"/>
                  <a:pt x="1667" y="8320"/>
                </a:cubicBezTo>
                <a:cubicBezTo>
                  <a:pt x="1696" y="8363"/>
                  <a:pt x="1667" y="8348"/>
                  <a:pt x="1652" y="8363"/>
                </a:cubicBezTo>
                <a:lnTo>
                  <a:pt x="1609" y="8377"/>
                </a:lnTo>
                <a:cubicBezTo>
                  <a:pt x="1624" y="8406"/>
                  <a:pt x="1667" y="8420"/>
                  <a:pt x="1696" y="8420"/>
                </a:cubicBezTo>
                <a:lnTo>
                  <a:pt x="1667" y="8463"/>
                </a:lnTo>
                <a:cubicBezTo>
                  <a:pt x="1638" y="8521"/>
                  <a:pt x="1681" y="8593"/>
                  <a:pt x="1624" y="8650"/>
                </a:cubicBezTo>
                <a:lnTo>
                  <a:pt x="1624" y="8664"/>
                </a:lnTo>
                <a:cubicBezTo>
                  <a:pt x="1638" y="8708"/>
                  <a:pt x="1581" y="8736"/>
                  <a:pt x="1552" y="8736"/>
                </a:cubicBezTo>
                <a:cubicBezTo>
                  <a:pt x="1538" y="8736"/>
                  <a:pt x="1494" y="8708"/>
                  <a:pt x="1480" y="8679"/>
                </a:cubicBezTo>
                <a:lnTo>
                  <a:pt x="1466" y="8736"/>
                </a:lnTo>
                <a:cubicBezTo>
                  <a:pt x="1451" y="8779"/>
                  <a:pt x="1494" y="8779"/>
                  <a:pt x="1523" y="8779"/>
                </a:cubicBezTo>
                <a:lnTo>
                  <a:pt x="1552" y="8779"/>
                </a:lnTo>
                <a:cubicBezTo>
                  <a:pt x="1581" y="8779"/>
                  <a:pt x="1681" y="8837"/>
                  <a:pt x="1667" y="8866"/>
                </a:cubicBezTo>
                <a:cubicBezTo>
                  <a:pt x="1667" y="8909"/>
                  <a:pt x="1667" y="8937"/>
                  <a:pt x="1696" y="8937"/>
                </a:cubicBezTo>
                <a:lnTo>
                  <a:pt x="1753" y="8937"/>
                </a:lnTo>
                <a:cubicBezTo>
                  <a:pt x="1753" y="8966"/>
                  <a:pt x="1681" y="9110"/>
                  <a:pt x="1696" y="9139"/>
                </a:cubicBezTo>
                <a:cubicBezTo>
                  <a:pt x="1696" y="9167"/>
                  <a:pt x="1724" y="9253"/>
                  <a:pt x="1753" y="9311"/>
                </a:cubicBezTo>
                <a:lnTo>
                  <a:pt x="1782" y="9383"/>
                </a:lnTo>
                <a:lnTo>
                  <a:pt x="1782" y="9397"/>
                </a:lnTo>
                <a:cubicBezTo>
                  <a:pt x="1782" y="9415"/>
                  <a:pt x="1777" y="9423"/>
                  <a:pt x="1768" y="9423"/>
                </a:cubicBezTo>
                <a:cubicBezTo>
                  <a:pt x="1755" y="9423"/>
                  <a:pt x="1735" y="9408"/>
                  <a:pt x="1710" y="9383"/>
                </a:cubicBezTo>
                <a:lnTo>
                  <a:pt x="1681" y="9354"/>
                </a:lnTo>
                <a:lnTo>
                  <a:pt x="1667" y="9297"/>
                </a:lnTo>
                <a:cubicBezTo>
                  <a:pt x="1654" y="9259"/>
                  <a:pt x="1631" y="9222"/>
                  <a:pt x="1607" y="9222"/>
                </a:cubicBezTo>
                <a:cubicBezTo>
                  <a:pt x="1603" y="9222"/>
                  <a:pt x="1599" y="9223"/>
                  <a:pt x="1595" y="9225"/>
                </a:cubicBezTo>
                <a:lnTo>
                  <a:pt x="1624" y="9282"/>
                </a:lnTo>
                <a:cubicBezTo>
                  <a:pt x="1638" y="9340"/>
                  <a:pt x="1638" y="9383"/>
                  <a:pt x="1696" y="9426"/>
                </a:cubicBezTo>
                <a:lnTo>
                  <a:pt x="1724" y="9440"/>
                </a:lnTo>
                <a:cubicBezTo>
                  <a:pt x="1739" y="9512"/>
                  <a:pt x="1739" y="9627"/>
                  <a:pt x="1724" y="9713"/>
                </a:cubicBezTo>
                <a:lnTo>
                  <a:pt x="1724" y="9785"/>
                </a:lnTo>
                <a:lnTo>
                  <a:pt x="1710" y="9871"/>
                </a:lnTo>
                <a:cubicBezTo>
                  <a:pt x="1710" y="9952"/>
                  <a:pt x="1773" y="10045"/>
                  <a:pt x="1804" y="10045"/>
                </a:cubicBezTo>
                <a:cubicBezTo>
                  <a:pt x="1807" y="10045"/>
                  <a:pt x="1809" y="10045"/>
                  <a:pt x="1811" y="10044"/>
                </a:cubicBezTo>
                <a:cubicBezTo>
                  <a:pt x="1813" y="10041"/>
                  <a:pt x="1815" y="10040"/>
                  <a:pt x="1817" y="10040"/>
                </a:cubicBezTo>
                <a:cubicBezTo>
                  <a:pt x="1824" y="10040"/>
                  <a:pt x="1820" y="10068"/>
                  <a:pt x="1796" y="10116"/>
                </a:cubicBezTo>
                <a:lnTo>
                  <a:pt x="1724" y="10130"/>
                </a:lnTo>
                <a:cubicBezTo>
                  <a:pt x="1696" y="10144"/>
                  <a:pt x="1710" y="10159"/>
                  <a:pt x="1739" y="10173"/>
                </a:cubicBezTo>
                <a:lnTo>
                  <a:pt x="1767" y="10202"/>
                </a:lnTo>
                <a:cubicBezTo>
                  <a:pt x="1782" y="10216"/>
                  <a:pt x="1782" y="10245"/>
                  <a:pt x="1782" y="10245"/>
                </a:cubicBezTo>
                <a:lnTo>
                  <a:pt x="1652" y="10302"/>
                </a:lnTo>
                <a:cubicBezTo>
                  <a:pt x="1692" y="10395"/>
                  <a:pt x="1708" y="10476"/>
                  <a:pt x="1698" y="10476"/>
                </a:cubicBezTo>
                <a:cubicBezTo>
                  <a:pt x="1698" y="10476"/>
                  <a:pt x="1697" y="10476"/>
                  <a:pt x="1696" y="10475"/>
                </a:cubicBezTo>
                <a:lnTo>
                  <a:pt x="1681" y="10460"/>
                </a:lnTo>
                <a:lnTo>
                  <a:pt x="1624" y="10432"/>
                </a:lnTo>
                <a:cubicBezTo>
                  <a:pt x="1633" y="10404"/>
                  <a:pt x="1607" y="10394"/>
                  <a:pt x="1580" y="10394"/>
                </a:cubicBezTo>
                <a:cubicBezTo>
                  <a:pt x="1564" y="10394"/>
                  <a:pt x="1548" y="10398"/>
                  <a:pt x="1538" y="10403"/>
                </a:cubicBezTo>
                <a:cubicBezTo>
                  <a:pt x="1534" y="10405"/>
                  <a:pt x="1530" y="10406"/>
                  <a:pt x="1526" y="10406"/>
                </a:cubicBezTo>
                <a:cubicBezTo>
                  <a:pt x="1498" y="10406"/>
                  <a:pt x="1464" y="10365"/>
                  <a:pt x="1451" y="10302"/>
                </a:cubicBezTo>
                <a:lnTo>
                  <a:pt x="1466" y="10216"/>
                </a:lnTo>
                <a:lnTo>
                  <a:pt x="1466" y="10187"/>
                </a:lnTo>
                <a:cubicBezTo>
                  <a:pt x="1437" y="10159"/>
                  <a:pt x="1394" y="10101"/>
                  <a:pt x="1394" y="10087"/>
                </a:cubicBezTo>
                <a:cubicBezTo>
                  <a:pt x="1408" y="10072"/>
                  <a:pt x="1480" y="9972"/>
                  <a:pt x="1466" y="9929"/>
                </a:cubicBezTo>
                <a:cubicBezTo>
                  <a:pt x="1449" y="9912"/>
                  <a:pt x="1427" y="9905"/>
                  <a:pt x="1412" y="9905"/>
                </a:cubicBezTo>
                <a:cubicBezTo>
                  <a:pt x="1401" y="9905"/>
                  <a:pt x="1394" y="9908"/>
                  <a:pt x="1394" y="9914"/>
                </a:cubicBezTo>
                <a:cubicBezTo>
                  <a:pt x="1380" y="9929"/>
                  <a:pt x="1336" y="9972"/>
                  <a:pt x="1293" y="10001"/>
                </a:cubicBezTo>
                <a:lnTo>
                  <a:pt x="1308" y="10130"/>
                </a:lnTo>
                <a:cubicBezTo>
                  <a:pt x="1308" y="10130"/>
                  <a:pt x="1308" y="10144"/>
                  <a:pt x="1293" y="10159"/>
                </a:cubicBezTo>
                <a:lnTo>
                  <a:pt x="1293" y="10173"/>
                </a:lnTo>
                <a:cubicBezTo>
                  <a:pt x="1279" y="10173"/>
                  <a:pt x="1250" y="10173"/>
                  <a:pt x="1236" y="10144"/>
                </a:cubicBezTo>
                <a:lnTo>
                  <a:pt x="1236" y="10058"/>
                </a:lnTo>
                <a:lnTo>
                  <a:pt x="1250" y="9986"/>
                </a:lnTo>
                <a:cubicBezTo>
                  <a:pt x="1207" y="9929"/>
                  <a:pt x="1164" y="9857"/>
                  <a:pt x="1164" y="9843"/>
                </a:cubicBezTo>
                <a:lnTo>
                  <a:pt x="1150" y="9814"/>
                </a:lnTo>
                <a:lnTo>
                  <a:pt x="1207" y="9670"/>
                </a:lnTo>
                <a:lnTo>
                  <a:pt x="1193" y="9627"/>
                </a:lnTo>
                <a:cubicBezTo>
                  <a:pt x="1178" y="9570"/>
                  <a:pt x="1193" y="9526"/>
                  <a:pt x="1236" y="9512"/>
                </a:cubicBezTo>
                <a:lnTo>
                  <a:pt x="1265" y="9555"/>
                </a:lnTo>
                <a:cubicBezTo>
                  <a:pt x="1279" y="9570"/>
                  <a:pt x="1279" y="9598"/>
                  <a:pt x="1293" y="9613"/>
                </a:cubicBezTo>
                <a:cubicBezTo>
                  <a:pt x="1351" y="9684"/>
                  <a:pt x="1351" y="9699"/>
                  <a:pt x="1293" y="9742"/>
                </a:cubicBezTo>
                <a:lnTo>
                  <a:pt x="1250" y="9771"/>
                </a:lnTo>
                <a:cubicBezTo>
                  <a:pt x="1250" y="9803"/>
                  <a:pt x="1307" y="9819"/>
                  <a:pt x="1347" y="9819"/>
                </a:cubicBezTo>
                <a:cubicBezTo>
                  <a:pt x="1361" y="9819"/>
                  <a:pt x="1372" y="9817"/>
                  <a:pt x="1380" y="9814"/>
                </a:cubicBezTo>
                <a:cubicBezTo>
                  <a:pt x="1394" y="9785"/>
                  <a:pt x="1423" y="9742"/>
                  <a:pt x="1437" y="9713"/>
                </a:cubicBezTo>
                <a:lnTo>
                  <a:pt x="1423" y="9684"/>
                </a:lnTo>
                <a:cubicBezTo>
                  <a:pt x="1408" y="9656"/>
                  <a:pt x="1394" y="9641"/>
                  <a:pt x="1408" y="9613"/>
                </a:cubicBezTo>
                <a:lnTo>
                  <a:pt x="1423" y="9598"/>
                </a:lnTo>
                <a:cubicBezTo>
                  <a:pt x="1437" y="9570"/>
                  <a:pt x="1466" y="9570"/>
                  <a:pt x="1494" y="9570"/>
                </a:cubicBezTo>
                <a:lnTo>
                  <a:pt x="1509" y="9584"/>
                </a:lnTo>
                <a:cubicBezTo>
                  <a:pt x="1523" y="9584"/>
                  <a:pt x="1552" y="9584"/>
                  <a:pt x="1552" y="9570"/>
                </a:cubicBezTo>
                <a:cubicBezTo>
                  <a:pt x="1566" y="9555"/>
                  <a:pt x="1552" y="9541"/>
                  <a:pt x="1552" y="9526"/>
                </a:cubicBezTo>
                <a:lnTo>
                  <a:pt x="1523" y="9498"/>
                </a:lnTo>
                <a:cubicBezTo>
                  <a:pt x="1494" y="9498"/>
                  <a:pt x="1437" y="9498"/>
                  <a:pt x="1408" y="9512"/>
                </a:cubicBezTo>
                <a:lnTo>
                  <a:pt x="1380" y="9526"/>
                </a:lnTo>
                <a:cubicBezTo>
                  <a:pt x="1368" y="9538"/>
                  <a:pt x="1366" y="9583"/>
                  <a:pt x="1345" y="9583"/>
                </a:cubicBezTo>
                <a:cubicBezTo>
                  <a:pt x="1339" y="9583"/>
                  <a:pt x="1332" y="9579"/>
                  <a:pt x="1322" y="9570"/>
                </a:cubicBezTo>
                <a:cubicBezTo>
                  <a:pt x="1293" y="9555"/>
                  <a:pt x="1322" y="9498"/>
                  <a:pt x="1365" y="9455"/>
                </a:cubicBezTo>
                <a:lnTo>
                  <a:pt x="1380" y="9455"/>
                </a:lnTo>
                <a:cubicBezTo>
                  <a:pt x="1394" y="9440"/>
                  <a:pt x="1365" y="9397"/>
                  <a:pt x="1351" y="9368"/>
                </a:cubicBezTo>
                <a:cubicBezTo>
                  <a:pt x="1336" y="9354"/>
                  <a:pt x="1394" y="9354"/>
                  <a:pt x="1423" y="9354"/>
                </a:cubicBezTo>
                <a:cubicBezTo>
                  <a:pt x="1437" y="9354"/>
                  <a:pt x="1423" y="9340"/>
                  <a:pt x="1394" y="9311"/>
                </a:cubicBezTo>
                <a:lnTo>
                  <a:pt x="1380" y="9253"/>
                </a:lnTo>
                <a:cubicBezTo>
                  <a:pt x="1380" y="9253"/>
                  <a:pt x="1394" y="9225"/>
                  <a:pt x="1394" y="9225"/>
                </a:cubicBezTo>
                <a:cubicBezTo>
                  <a:pt x="1451" y="9225"/>
                  <a:pt x="1451" y="9196"/>
                  <a:pt x="1408" y="9153"/>
                </a:cubicBezTo>
                <a:cubicBezTo>
                  <a:pt x="1408" y="9153"/>
                  <a:pt x="1394" y="9139"/>
                  <a:pt x="1380" y="9124"/>
                </a:cubicBezTo>
                <a:lnTo>
                  <a:pt x="1380" y="9110"/>
                </a:lnTo>
                <a:cubicBezTo>
                  <a:pt x="1380" y="9095"/>
                  <a:pt x="1394" y="9081"/>
                  <a:pt x="1408" y="9081"/>
                </a:cubicBezTo>
                <a:lnTo>
                  <a:pt x="1494" y="9081"/>
                </a:lnTo>
                <a:cubicBezTo>
                  <a:pt x="1509" y="9081"/>
                  <a:pt x="1523" y="9081"/>
                  <a:pt x="1509" y="9067"/>
                </a:cubicBezTo>
                <a:lnTo>
                  <a:pt x="1480" y="9067"/>
                </a:lnTo>
                <a:cubicBezTo>
                  <a:pt x="1480" y="9052"/>
                  <a:pt x="1509" y="9009"/>
                  <a:pt x="1538" y="8980"/>
                </a:cubicBezTo>
                <a:cubicBezTo>
                  <a:pt x="1547" y="8971"/>
                  <a:pt x="1503" y="8954"/>
                  <a:pt x="1464" y="8954"/>
                </a:cubicBezTo>
                <a:cubicBezTo>
                  <a:pt x="1447" y="8954"/>
                  <a:pt x="1432" y="8957"/>
                  <a:pt x="1423" y="8966"/>
                </a:cubicBezTo>
                <a:cubicBezTo>
                  <a:pt x="1412" y="8998"/>
                  <a:pt x="1369" y="9015"/>
                  <a:pt x="1342" y="9015"/>
                </a:cubicBezTo>
                <a:cubicBezTo>
                  <a:pt x="1333" y="9015"/>
                  <a:pt x="1326" y="9013"/>
                  <a:pt x="1322" y="9009"/>
                </a:cubicBezTo>
                <a:cubicBezTo>
                  <a:pt x="1308" y="9009"/>
                  <a:pt x="1279" y="8966"/>
                  <a:pt x="1279" y="8952"/>
                </a:cubicBezTo>
                <a:cubicBezTo>
                  <a:pt x="1279" y="8937"/>
                  <a:pt x="1351" y="8880"/>
                  <a:pt x="1380" y="8866"/>
                </a:cubicBezTo>
                <a:cubicBezTo>
                  <a:pt x="1408" y="8866"/>
                  <a:pt x="1408" y="8794"/>
                  <a:pt x="1408" y="8765"/>
                </a:cubicBezTo>
                <a:cubicBezTo>
                  <a:pt x="1408" y="8751"/>
                  <a:pt x="1394" y="8708"/>
                  <a:pt x="1394" y="8679"/>
                </a:cubicBezTo>
                <a:lnTo>
                  <a:pt x="1394" y="8650"/>
                </a:lnTo>
                <a:lnTo>
                  <a:pt x="1380" y="8607"/>
                </a:lnTo>
                <a:cubicBezTo>
                  <a:pt x="1365" y="8564"/>
                  <a:pt x="1423" y="8521"/>
                  <a:pt x="1437" y="8521"/>
                </a:cubicBezTo>
                <a:cubicBezTo>
                  <a:pt x="1451" y="8506"/>
                  <a:pt x="1451" y="8506"/>
                  <a:pt x="1451" y="8492"/>
                </a:cubicBezTo>
                <a:lnTo>
                  <a:pt x="1437" y="8478"/>
                </a:lnTo>
                <a:cubicBezTo>
                  <a:pt x="1432" y="8468"/>
                  <a:pt x="1427" y="8465"/>
                  <a:pt x="1423" y="8465"/>
                </a:cubicBezTo>
                <a:cubicBezTo>
                  <a:pt x="1413" y="8465"/>
                  <a:pt x="1403" y="8478"/>
                  <a:pt x="1394" y="8478"/>
                </a:cubicBezTo>
                <a:lnTo>
                  <a:pt x="1365" y="8478"/>
                </a:lnTo>
                <a:cubicBezTo>
                  <a:pt x="1336" y="8478"/>
                  <a:pt x="1322" y="8449"/>
                  <a:pt x="1336" y="8420"/>
                </a:cubicBezTo>
                <a:lnTo>
                  <a:pt x="1351" y="8406"/>
                </a:lnTo>
                <a:lnTo>
                  <a:pt x="1351" y="8377"/>
                </a:lnTo>
                <a:cubicBezTo>
                  <a:pt x="1359" y="8373"/>
                  <a:pt x="1370" y="8371"/>
                  <a:pt x="1382" y="8371"/>
                </a:cubicBezTo>
                <a:cubicBezTo>
                  <a:pt x="1411" y="8371"/>
                  <a:pt x="1445" y="8381"/>
                  <a:pt x="1466" y="8391"/>
                </a:cubicBezTo>
                <a:cubicBezTo>
                  <a:pt x="1468" y="8393"/>
                  <a:pt x="1469" y="8394"/>
                  <a:pt x="1471" y="8394"/>
                </a:cubicBezTo>
                <a:cubicBezTo>
                  <a:pt x="1480" y="8394"/>
                  <a:pt x="1478" y="8361"/>
                  <a:pt x="1466" y="8348"/>
                </a:cubicBezTo>
                <a:cubicBezTo>
                  <a:pt x="1466" y="8334"/>
                  <a:pt x="1451" y="8305"/>
                  <a:pt x="1451" y="8291"/>
                </a:cubicBezTo>
                <a:lnTo>
                  <a:pt x="1451" y="8277"/>
                </a:lnTo>
                <a:lnTo>
                  <a:pt x="1466" y="8262"/>
                </a:lnTo>
                <a:cubicBezTo>
                  <a:pt x="1451" y="8248"/>
                  <a:pt x="1437" y="8233"/>
                  <a:pt x="1423" y="8233"/>
                </a:cubicBezTo>
                <a:lnTo>
                  <a:pt x="1408" y="8248"/>
                </a:lnTo>
                <a:cubicBezTo>
                  <a:pt x="1394" y="8248"/>
                  <a:pt x="1380" y="8277"/>
                  <a:pt x="1365" y="8291"/>
                </a:cubicBezTo>
                <a:cubicBezTo>
                  <a:pt x="1365" y="8326"/>
                  <a:pt x="1346" y="8352"/>
                  <a:pt x="1315" y="8352"/>
                </a:cubicBezTo>
                <a:cubicBezTo>
                  <a:pt x="1308" y="8352"/>
                  <a:pt x="1301" y="8351"/>
                  <a:pt x="1293" y="8348"/>
                </a:cubicBezTo>
                <a:lnTo>
                  <a:pt x="1236" y="8334"/>
                </a:lnTo>
                <a:cubicBezTo>
                  <a:pt x="1279" y="8305"/>
                  <a:pt x="1265" y="8118"/>
                  <a:pt x="1279" y="8047"/>
                </a:cubicBezTo>
                <a:cubicBezTo>
                  <a:pt x="1293" y="7989"/>
                  <a:pt x="1351" y="7946"/>
                  <a:pt x="1365" y="7946"/>
                </a:cubicBezTo>
                <a:cubicBezTo>
                  <a:pt x="1380" y="7946"/>
                  <a:pt x="1394" y="8004"/>
                  <a:pt x="1394" y="8018"/>
                </a:cubicBezTo>
                <a:cubicBezTo>
                  <a:pt x="1394" y="8047"/>
                  <a:pt x="1408" y="8061"/>
                  <a:pt x="1437" y="8061"/>
                </a:cubicBezTo>
                <a:lnTo>
                  <a:pt x="1437" y="8047"/>
                </a:lnTo>
                <a:lnTo>
                  <a:pt x="1437" y="8004"/>
                </a:lnTo>
                <a:cubicBezTo>
                  <a:pt x="1437" y="7960"/>
                  <a:pt x="1394" y="7917"/>
                  <a:pt x="1365" y="7917"/>
                </a:cubicBezTo>
                <a:lnTo>
                  <a:pt x="1336" y="7903"/>
                </a:lnTo>
                <a:cubicBezTo>
                  <a:pt x="1308" y="7889"/>
                  <a:pt x="1293" y="7860"/>
                  <a:pt x="1279" y="7845"/>
                </a:cubicBezTo>
                <a:cubicBezTo>
                  <a:pt x="1265" y="7831"/>
                  <a:pt x="1250" y="7817"/>
                  <a:pt x="1250" y="7802"/>
                </a:cubicBezTo>
                <a:cubicBezTo>
                  <a:pt x="1236" y="7745"/>
                  <a:pt x="1265" y="7687"/>
                  <a:pt x="1221" y="7630"/>
                </a:cubicBezTo>
                <a:cubicBezTo>
                  <a:pt x="1207" y="7630"/>
                  <a:pt x="1236" y="7573"/>
                  <a:pt x="1265" y="7544"/>
                </a:cubicBezTo>
                <a:lnTo>
                  <a:pt x="1293" y="7529"/>
                </a:lnTo>
                <a:cubicBezTo>
                  <a:pt x="1299" y="7527"/>
                  <a:pt x="1303" y="7526"/>
                  <a:pt x="1307" y="7526"/>
                </a:cubicBezTo>
                <a:cubicBezTo>
                  <a:pt x="1326" y="7526"/>
                  <a:pt x="1331" y="7549"/>
                  <a:pt x="1308" y="7573"/>
                </a:cubicBezTo>
                <a:lnTo>
                  <a:pt x="1351" y="7616"/>
                </a:lnTo>
                <a:lnTo>
                  <a:pt x="1365" y="7630"/>
                </a:lnTo>
                <a:cubicBezTo>
                  <a:pt x="1365" y="7673"/>
                  <a:pt x="1380" y="7745"/>
                  <a:pt x="1408" y="7745"/>
                </a:cubicBezTo>
                <a:cubicBezTo>
                  <a:pt x="1409" y="7746"/>
                  <a:pt x="1410" y="7746"/>
                  <a:pt x="1410" y="7746"/>
                </a:cubicBezTo>
                <a:cubicBezTo>
                  <a:pt x="1423" y="7746"/>
                  <a:pt x="1422" y="7627"/>
                  <a:pt x="1408" y="7573"/>
                </a:cubicBezTo>
                <a:cubicBezTo>
                  <a:pt x="1408" y="7515"/>
                  <a:pt x="1394" y="7400"/>
                  <a:pt x="1394" y="7357"/>
                </a:cubicBezTo>
                <a:cubicBezTo>
                  <a:pt x="1394" y="7336"/>
                  <a:pt x="1425" y="7323"/>
                  <a:pt x="1452" y="7323"/>
                </a:cubicBezTo>
                <a:cubicBezTo>
                  <a:pt x="1463" y="7323"/>
                  <a:pt x="1472" y="7324"/>
                  <a:pt x="1480" y="7328"/>
                </a:cubicBezTo>
                <a:cubicBezTo>
                  <a:pt x="1494" y="7328"/>
                  <a:pt x="1494" y="7314"/>
                  <a:pt x="1480" y="7300"/>
                </a:cubicBezTo>
                <a:lnTo>
                  <a:pt x="1466" y="7285"/>
                </a:lnTo>
                <a:lnTo>
                  <a:pt x="1466" y="7271"/>
                </a:lnTo>
                <a:cubicBezTo>
                  <a:pt x="1466" y="7256"/>
                  <a:pt x="1451" y="7242"/>
                  <a:pt x="1451" y="7242"/>
                </a:cubicBezTo>
                <a:cubicBezTo>
                  <a:pt x="1437" y="7242"/>
                  <a:pt x="1380" y="7256"/>
                  <a:pt x="1322" y="7285"/>
                </a:cubicBezTo>
                <a:lnTo>
                  <a:pt x="1336" y="7371"/>
                </a:lnTo>
                <a:cubicBezTo>
                  <a:pt x="1336" y="7371"/>
                  <a:pt x="1322" y="7386"/>
                  <a:pt x="1308" y="7386"/>
                </a:cubicBezTo>
                <a:cubicBezTo>
                  <a:pt x="1308" y="7386"/>
                  <a:pt x="1279" y="7371"/>
                  <a:pt x="1279" y="7371"/>
                </a:cubicBezTo>
                <a:cubicBezTo>
                  <a:pt x="1308" y="7314"/>
                  <a:pt x="1178" y="7328"/>
                  <a:pt x="1221" y="7271"/>
                </a:cubicBezTo>
                <a:lnTo>
                  <a:pt x="1265" y="7199"/>
                </a:lnTo>
                <a:cubicBezTo>
                  <a:pt x="1221" y="7127"/>
                  <a:pt x="1221" y="7070"/>
                  <a:pt x="1236" y="7055"/>
                </a:cubicBezTo>
                <a:cubicBezTo>
                  <a:pt x="1236" y="7041"/>
                  <a:pt x="1293" y="6983"/>
                  <a:pt x="1308" y="6969"/>
                </a:cubicBezTo>
                <a:cubicBezTo>
                  <a:pt x="1322" y="6955"/>
                  <a:pt x="1351" y="6926"/>
                  <a:pt x="1365" y="6912"/>
                </a:cubicBezTo>
                <a:lnTo>
                  <a:pt x="1365" y="6897"/>
                </a:lnTo>
                <a:lnTo>
                  <a:pt x="1365" y="6883"/>
                </a:lnTo>
                <a:cubicBezTo>
                  <a:pt x="1336" y="6854"/>
                  <a:pt x="1293" y="6840"/>
                  <a:pt x="1250" y="6825"/>
                </a:cubicBezTo>
                <a:lnTo>
                  <a:pt x="1236" y="6811"/>
                </a:lnTo>
                <a:cubicBezTo>
                  <a:pt x="1207" y="6797"/>
                  <a:pt x="1236" y="6739"/>
                  <a:pt x="1207" y="6710"/>
                </a:cubicBezTo>
                <a:cubicBezTo>
                  <a:pt x="1221" y="6696"/>
                  <a:pt x="1236" y="6667"/>
                  <a:pt x="1236" y="6639"/>
                </a:cubicBezTo>
                <a:lnTo>
                  <a:pt x="1250" y="6624"/>
                </a:lnTo>
                <a:lnTo>
                  <a:pt x="1265" y="6610"/>
                </a:lnTo>
                <a:cubicBezTo>
                  <a:pt x="1250" y="6509"/>
                  <a:pt x="1207" y="6366"/>
                  <a:pt x="1193" y="6279"/>
                </a:cubicBezTo>
                <a:lnTo>
                  <a:pt x="1207" y="6208"/>
                </a:lnTo>
                <a:lnTo>
                  <a:pt x="1221" y="6193"/>
                </a:lnTo>
                <a:cubicBezTo>
                  <a:pt x="1236" y="6165"/>
                  <a:pt x="1221" y="6136"/>
                  <a:pt x="1207" y="6121"/>
                </a:cubicBezTo>
                <a:lnTo>
                  <a:pt x="1178" y="6107"/>
                </a:lnTo>
                <a:cubicBezTo>
                  <a:pt x="1178" y="6107"/>
                  <a:pt x="1193" y="6078"/>
                  <a:pt x="1193" y="6064"/>
                </a:cubicBezTo>
                <a:cubicBezTo>
                  <a:pt x="1203" y="6064"/>
                  <a:pt x="1221" y="6101"/>
                  <a:pt x="1230" y="6101"/>
                </a:cubicBezTo>
                <a:cubicBezTo>
                  <a:pt x="1233" y="6101"/>
                  <a:pt x="1236" y="6095"/>
                  <a:pt x="1236" y="6078"/>
                </a:cubicBezTo>
                <a:lnTo>
                  <a:pt x="1250" y="6006"/>
                </a:lnTo>
                <a:cubicBezTo>
                  <a:pt x="1207" y="6006"/>
                  <a:pt x="1135" y="6006"/>
                  <a:pt x="1092" y="6021"/>
                </a:cubicBezTo>
                <a:lnTo>
                  <a:pt x="1121" y="5992"/>
                </a:lnTo>
                <a:lnTo>
                  <a:pt x="1164" y="5935"/>
                </a:lnTo>
                <a:cubicBezTo>
                  <a:pt x="1164" y="5877"/>
                  <a:pt x="1221" y="5791"/>
                  <a:pt x="1250" y="5791"/>
                </a:cubicBezTo>
                <a:cubicBezTo>
                  <a:pt x="1279" y="5791"/>
                  <a:pt x="1351" y="5820"/>
                  <a:pt x="1351" y="5820"/>
                </a:cubicBezTo>
                <a:cubicBezTo>
                  <a:pt x="1365" y="5820"/>
                  <a:pt x="1279" y="5719"/>
                  <a:pt x="1250" y="5719"/>
                </a:cubicBezTo>
                <a:cubicBezTo>
                  <a:pt x="1236" y="5719"/>
                  <a:pt x="1193" y="5705"/>
                  <a:pt x="1164" y="5705"/>
                </a:cubicBezTo>
                <a:lnTo>
                  <a:pt x="1150" y="5690"/>
                </a:lnTo>
                <a:cubicBezTo>
                  <a:pt x="1135" y="5676"/>
                  <a:pt x="1121" y="5633"/>
                  <a:pt x="1121" y="5604"/>
                </a:cubicBezTo>
                <a:lnTo>
                  <a:pt x="1121" y="5590"/>
                </a:lnTo>
                <a:cubicBezTo>
                  <a:pt x="1150" y="5575"/>
                  <a:pt x="1164" y="5561"/>
                  <a:pt x="1164" y="5547"/>
                </a:cubicBezTo>
                <a:lnTo>
                  <a:pt x="1150" y="5532"/>
                </a:lnTo>
                <a:lnTo>
                  <a:pt x="1135" y="5532"/>
                </a:lnTo>
                <a:cubicBezTo>
                  <a:pt x="1135" y="5518"/>
                  <a:pt x="1121" y="5489"/>
                  <a:pt x="1135" y="5475"/>
                </a:cubicBezTo>
                <a:lnTo>
                  <a:pt x="1150" y="5475"/>
                </a:lnTo>
                <a:lnTo>
                  <a:pt x="1178" y="5446"/>
                </a:lnTo>
                <a:cubicBezTo>
                  <a:pt x="1186" y="5444"/>
                  <a:pt x="1195" y="5442"/>
                  <a:pt x="1203" y="5442"/>
                </a:cubicBezTo>
                <a:cubicBezTo>
                  <a:pt x="1241" y="5442"/>
                  <a:pt x="1279" y="5466"/>
                  <a:pt x="1279" y="5489"/>
                </a:cubicBezTo>
                <a:cubicBezTo>
                  <a:pt x="1279" y="5504"/>
                  <a:pt x="1293" y="5518"/>
                  <a:pt x="1293" y="5518"/>
                </a:cubicBezTo>
                <a:cubicBezTo>
                  <a:pt x="1293" y="5518"/>
                  <a:pt x="1308" y="5461"/>
                  <a:pt x="1308" y="5446"/>
                </a:cubicBezTo>
                <a:cubicBezTo>
                  <a:pt x="1308" y="5417"/>
                  <a:pt x="1279" y="5389"/>
                  <a:pt x="1236" y="5374"/>
                </a:cubicBezTo>
                <a:lnTo>
                  <a:pt x="1193" y="5360"/>
                </a:lnTo>
                <a:cubicBezTo>
                  <a:pt x="1178" y="5346"/>
                  <a:pt x="1164" y="5346"/>
                  <a:pt x="1150" y="5331"/>
                </a:cubicBezTo>
                <a:cubicBezTo>
                  <a:pt x="1135" y="5302"/>
                  <a:pt x="1121" y="5274"/>
                  <a:pt x="1121" y="5245"/>
                </a:cubicBezTo>
                <a:cubicBezTo>
                  <a:pt x="1121" y="5245"/>
                  <a:pt x="1135" y="5231"/>
                  <a:pt x="1135" y="5231"/>
                </a:cubicBezTo>
                <a:lnTo>
                  <a:pt x="1164" y="5231"/>
                </a:lnTo>
                <a:lnTo>
                  <a:pt x="1193" y="5259"/>
                </a:lnTo>
                <a:cubicBezTo>
                  <a:pt x="1198" y="5276"/>
                  <a:pt x="1209" y="5284"/>
                  <a:pt x="1220" y="5284"/>
                </a:cubicBezTo>
                <a:cubicBezTo>
                  <a:pt x="1239" y="5284"/>
                  <a:pt x="1262" y="5265"/>
                  <a:pt x="1279" y="5231"/>
                </a:cubicBezTo>
                <a:lnTo>
                  <a:pt x="1308" y="5173"/>
                </a:lnTo>
                <a:cubicBezTo>
                  <a:pt x="1308" y="5162"/>
                  <a:pt x="1317" y="5141"/>
                  <a:pt x="1298" y="5141"/>
                </a:cubicBezTo>
                <a:cubicBezTo>
                  <a:pt x="1293" y="5141"/>
                  <a:pt x="1287" y="5142"/>
                  <a:pt x="1279" y="5144"/>
                </a:cubicBezTo>
                <a:cubicBezTo>
                  <a:pt x="1277" y="5146"/>
                  <a:pt x="1276" y="5147"/>
                  <a:pt x="1274" y="5147"/>
                </a:cubicBezTo>
                <a:cubicBezTo>
                  <a:pt x="1262" y="5147"/>
                  <a:pt x="1250" y="5095"/>
                  <a:pt x="1250" y="5044"/>
                </a:cubicBezTo>
                <a:lnTo>
                  <a:pt x="1322" y="5001"/>
                </a:lnTo>
                <a:cubicBezTo>
                  <a:pt x="1336" y="4986"/>
                  <a:pt x="1265" y="4972"/>
                  <a:pt x="1236" y="4972"/>
                </a:cubicBezTo>
                <a:cubicBezTo>
                  <a:pt x="1207" y="4972"/>
                  <a:pt x="1193" y="5015"/>
                  <a:pt x="1207" y="5030"/>
                </a:cubicBezTo>
                <a:cubicBezTo>
                  <a:pt x="1207" y="5044"/>
                  <a:pt x="1178" y="5073"/>
                  <a:pt x="1150" y="5073"/>
                </a:cubicBezTo>
                <a:lnTo>
                  <a:pt x="1135" y="5058"/>
                </a:lnTo>
                <a:lnTo>
                  <a:pt x="1107" y="5030"/>
                </a:lnTo>
                <a:cubicBezTo>
                  <a:pt x="1078" y="4972"/>
                  <a:pt x="1078" y="4943"/>
                  <a:pt x="1092" y="4943"/>
                </a:cubicBezTo>
                <a:lnTo>
                  <a:pt x="1121" y="4943"/>
                </a:lnTo>
                <a:cubicBezTo>
                  <a:pt x="1135" y="4929"/>
                  <a:pt x="1150" y="4915"/>
                  <a:pt x="1150" y="4900"/>
                </a:cubicBezTo>
                <a:cubicBezTo>
                  <a:pt x="1142" y="4879"/>
                  <a:pt x="1135" y="4871"/>
                  <a:pt x="1126" y="4871"/>
                </a:cubicBezTo>
                <a:cubicBezTo>
                  <a:pt x="1117" y="4871"/>
                  <a:pt x="1107" y="4879"/>
                  <a:pt x="1092" y="4886"/>
                </a:cubicBezTo>
                <a:lnTo>
                  <a:pt x="1078" y="4886"/>
                </a:lnTo>
                <a:cubicBezTo>
                  <a:pt x="1075" y="4888"/>
                  <a:pt x="1073" y="4890"/>
                  <a:pt x="1072" y="4890"/>
                </a:cubicBezTo>
                <a:cubicBezTo>
                  <a:pt x="1064" y="4890"/>
                  <a:pt x="1066" y="4864"/>
                  <a:pt x="1078" y="4828"/>
                </a:cubicBezTo>
                <a:lnTo>
                  <a:pt x="1092" y="4800"/>
                </a:lnTo>
                <a:cubicBezTo>
                  <a:pt x="1092" y="4785"/>
                  <a:pt x="1107" y="4771"/>
                  <a:pt x="1107" y="4771"/>
                </a:cubicBezTo>
                <a:cubicBezTo>
                  <a:pt x="1135" y="4785"/>
                  <a:pt x="1164" y="4800"/>
                  <a:pt x="1193" y="4800"/>
                </a:cubicBezTo>
                <a:cubicBezTo>
                  <a:pt x="1193" y="4800"/>
                  <a:pt x="1207" y="4800"/>
                  <a:pt x="1207" y="4785"/>
                </a:cubicBezTo>
                <a:cubicBezTo>
                  <a:pt x="1207" y="4785"/>
                  <a:pt x="1207" y="4757"/>
                  <a:pt x="1207" y="4757"/>
                </a:cubicBezTo>
                <a:lnTo>
                  <a:pt x="1193" y="4757"/>
                </a:lnTo>
                <a:cubicBezTo>
                  <a:pt x="1186" y="4749"/>
                  <a:pt x="1160" y="4749"/>
                  <a:pt x="1135" y="4749"/>
                </a:cubicBezTo>
                <a:cubicBezTo>
                  <a:pt x="1110" y="4749"/>
                  <a:pt x="1085" y="4749"/>
                  <a:pt x="1078" y="4742"/>
                </a:cubicBezTo>
                <a:cubicBezTo>
                  <a:pt x="1049" y="4728"/>
                  <a:pt x="1035" y="4670"/>
                  <a:pt x="1020" y="4656"/>
                </a:cubicBezTo>
                <a:cubicBezTo>
                  <a:pt x="1020" y="4633"/>
                  <a:pt x="1068" y="4609"/>
                  <a:pt x="1101" y="4609"/>
                </a:cubicBezTo>
                <a:cubicBezTo>
                  <a:pt x="1109" y="4609"/>
                  <a:pt x="1116" y="4610"/>
                  <a:pt x="1121" y="4613"/>
                </a:cubicBezTo>
                <a:cubicBezTo>
                  <a:pt x="1150" y="4613"/>
                  <a:pt x="1164" y="4627"/>
                  <a:pt x="1178" y="4642"/>
                </a:cubicBezTo>
                <a:lnTo>
                  <a:pt x="1178" y="4656"/>
                </a:lnTo>
                <a:lnTo>
                  <a:pt x="1178" y="4685"/>
                </a:lnTo>
                <a:cubicBezTo>
                  <a:pt x="1190" y="4691"/>
                  <a:pt x="1210" y="4694"/>
                  <a:pt x="1227" y="4694"/>
                </a:cubicBezTo>
                <a:cubicBezTo>
                  <a:pt x="1252" y="4694"/>
                  <a:pt x="1273" y="4687"/>
                  <a:pt x="1265" y="4670"/>
                </a:cubicBezTo>
                <a:cubicBezTo>
                  <a:pt x="1250" y="4656"/>
                  <a:pt x="1221" y="4627"/>
                  <a:pt x="1221" y="4613"/>
                </a:cubicBezTo>
                <a:lnTo>
                  <a:pt x="1207" y="4598"/>
                </a:lnTo>
                <a:cubicBezTo>
                  <a:pt x="1178" y="4555"/>
                  <a:pt x="1150" y="4512"/>
                  <a:pt x="1150" y="4469"/>
                </a:cubicBezTo>
                <a:lnTo>
                  <a:pt x="1164" y="4426"/>
                </a:lnTo>
                <a:cubicBezTo>
                  <a:pt x="1178" y="4369"/>
                  <a:pt x="1236" y="4326"/>
                  <a:pt x="1250" y="4326"/>
                </a:cubicBezTo>
                <a:cubicBezTo>
                  <a:pt x="1279" y="4311"/>
                  <a:pt x="1221" y="4268"/>
                  <a:pt x="1207" y="4254"/>
                </a:cubicBezTo>
                <a:cubicBezTo>
                  <a:pt x="1193" y="4254"/>
                  <a:pt x="1135" y="4268"/>
                  <a:pt x="1078" y="4311"/>
                </a:cubicBezTo>
                <a:lnTo>
                  <a:pt x="1078" y="4383"/>
                </a:lnTo>
                <a:lnTo>
                  <a:pt x="1092" y="4397"/>
                </a:lnTo>
                <a:cubicBezTo>
                  <a:pt x="1078" y="4405"/>
                  <a:pt x="1063" y="4408"/>
                  <a:pt x="1051" y="4408"/>
                </a:cubicBezTo>
                <a:cubicBezTo>
                  <a:pt x="1038" y="4408"/>
                  <a:pt x="1028" y="4405"/>
                  <a:pt x="1020" y="4397"/>
                </a:cubicBezTo>
                <a:lnTo>
                  <a:pt x="1020" y="4383"/>
                </a:lnTo>
                <a:cubicBezTo>
                  <a:pt x="1020" y="4326"/>
                  <a:pt x="1020" y="4297"/>
                  <a:pt x="1063" y="4268"/>
                </a:cubicBezTo>
                <a:cubicBezTo>
                  <a:pt x="1107" y="4225"/>
                  <a:pt x="1150" y="4167"/>
                  <a:pt x="1193" y="4124"/>
                </a:cubicBezTo>
                <a:lnTo>
                  <a:pt x="1207" y="4124"/>
                </a:lnTo>
                <a:cubicBezTo>
                  <a:pt x="1207" y="4110"/>
                  <a:pt x="1150" y="4096"/>
                  <a:pt x="1135" y="4096"/>
                </a:cubicBezTo>
                <a:cubicBezTo>
                  <a:pt x="1107" y="4096"/>
                  <a:pt x="1107" y="4067"/>
                  <a:pt x="1135" y="4053"/>
                </a:cubicBezTo>
                <a:lnTo>
                  <a:pt x="1135" y="4024"/>
                </a:lnTo>
                <a:cubicBezTo>
                  <a:pt x="1150" y="3995"/>
                  <a:pt x="1135" y="3966"/>
                  <a:pt x="1135" y="3938"/>
                </a:cubicBezTo>
                <a:cubicBezTo>
                  <a:pt x="1164" y="3938"/>
                  <a:pt x="1121" y="3851"/>
                  <a:pt x="1107" y="3823"/>
                </a:cubicBezTo>
                <a:cubicBezTo>
                  <a:pt x="1078" y="3794"/>
                  <a:pt x="1078" y="3736"/>
                  <a:pt x="1107" y="3693"/>
                </a:cubicBezTo>
                <a:lnTo>
                  <a:pt x="1121" y="3650"/>
                </a:lnTo>
                <a:cubicBezTo>
                  <a:pt x="1121" y="3622"/>
                  <a:pt x="1135" y="3578"/>
                  <a:pt x="1135" y="3550"/>
                </a:cubicBezTo>
                <a:lnTo>
                  <a:pt x="1135" y="3521"/>
                </a:lnTo>
                <a:cubicBezTo>
                  <a:pt x="1130" y="3507"/>
                  <a:pt x="1121" y="3500"/>
                  <a:pt x="1108" y="3500"/>
                </a:cubicBezTo>
                <a:cubicBezTo>
                  <a:pt x="1085" y="3500"/>
                  <a:pt x="1052" y="3521"/>
                  <a:pt x="1017" y="3553"/>
                </a:cubicBezTo>
                <a:lnTo>
                  <a:pt x="1017" y="3553"/>
                </a:lnTo>
                <a:cubicBezTo>
                  <a:pt x="1015" y="3528"/>
                  <a:pt x="1012" y="3504"/>
                  <a:pt x="1006" y="3492"/>
                </a:cubicBezTo>
                <a:cubicBezTo>
                  <a:pt x="992" y="3449"/>
                  <a:pt x="963" y="3392"/>
                  <a:pt x="948" y="3349"/>
                </a:cubicBezTo>
                <a:lnTo>
                  <a:pt x="934" y="3320"/>
                </a:lnTo>
                <a:cubicBezTo>
                  <a:pt x="934" y="3320"/>
                  <a:pt x="948" y="3291"/>
                  <a:pt x="963" y="3291"/>
                </a:cubicBezTo>
                <a:cubicBezTo>
                  <a:pt x="977" y="3291"/>
                  <a:pt x="992" y="3305"/>
                  <a:pt x="992" y="3320"/>
                </a:cubicBezTo>
                <a:lnTo>
                  <a:pt x="992" y="3334"/>
                </a:lnTo>
                <a:cubicBezTo>
                  <a:pt x="992" y="3338"/>
                  <a:pt x="992" y="3340"/>
                  <a:pt x="992" y="3340"/>
                </a:cubicBezTo>
                <a:cubicBezTo>
                  <a:pt x="996" y="3340"/>
                  <a:pt x="1012" y="3271"/>
                  <a:pt x="1049" y="3234"/>
                </a:cubicBezTo>
                <a:cubicBezTo>
                  <a:pt x="1061" y="3221"/>
                  <a:pt x="1063" y="3217"/>
                  <a:pt x="1060" y="3217"/>
                </a:cubicBezTo>
                <a:cubicBezTo>
                  <a:pt x="1056" y="3217"/>
                  <a:pt x="1043" y="3225"/>
                  <a:pt x="1035" y="3234"/>
                </a:cubicBezTo>
                <a:cubicBezTo>
                  <a:pt x="1032" y="3235"/>
                  <a:pt x="1031" y="3235"/>
                  <a:pt x="1029" y="3235"/>
                </a:cubicBezTo>
                <a:cubicBezTo>
                  <a:pt x="1008" y="3235"/>
                  <a:pt x="1021" y="3161"/>
                  <a:pt x="1035" y="3147"/>
                </a:cubicBezTo>
                <a:cubicBezTo>
                  <a:pt x="1063" y="3119"/>
                  <a:pt x="1049" y="3090"/>
                  <a:pt x="1035" y="3076"/>
                </a:cubicBezTo>
                <a:cubicBezTo>
                  <a:pt x="1020" y="3076"/>
                  <a:pt x="1006" y="3090"/>
                  <a:pt x="992" y="3119"/>
                </a:cubicBezTo>
                <a:lnTo>
                  <a:pt x="992" y="3133"/>
                </a:lnTo>
                <a:lnTo>
                  <a:pt x="992" y="3147"/>
                </a:lnTo>
                <a:cubicBezTo>
                  <a:pt x="989" y="3150"/>
                  <a:pt x="985" y="3151"/>
                  <a:pt x="981" y="3151"/>
                </a:cubicBezTo>
                <a:cubicBezTo>
                  <a:pt x="961" y="3151"/>
                  <a:pt x="929" y="3130"/>
                  <a:pt x="905" y="3119"/>
                </a:cubicBezTo>
                <a:cubicBezTo>
                  <a:pt x="891" y="3119"/>
                  <a:pt x="920" y="3032"/>
                  <a:pt x="963" y="2946"/>
                </a:cubicBezTo>
                <a:lnTo>
                  <a:pt x="1078" y="3032"/>
                </a:lnTo>
                <a:cubicBezTo>
                  <a:pt x="1107" y="3004"/>
                  <a:pt x="1063" y="2975"/>
                  <a:pt x="1049" y="2975"/>
                </a:cubicBezTo>
                <a:cubicBezTo>
                  <a:pt x="1035" y="2961"/>
                  <a:pt x="1020" y="2903"/>
                  <a:pt x="1020" y="2874"/>
                </a:cubicBezTo>
                <a:cubicBezTo>
                  <a:pt x="1020" y="2866"/>
                  <a:pt x="1018" y="2862"/>
                  <a:pt x="1014" y="2862"/>
                </a:cubicBezTo>
                <a:cubicBezTo>
                  <a:pt x="1005" y="2862"/>
                  <a:pt x="992" y="2879"/>
                  <a:pt x="992" y="2889"/>
                </a:cubicBezTo>
                <a:cubicBezTo>
                  <a:pt x="992" y="2903"/>
                  <a:pt x="948" y="2946"/>
                  <a:pt x="934" y="2961"/>
                </a:cubicBezTo>
                <a:cubicBezTo>
                  <a:pt x="933" y="2961"/>
                  <a:pt x="933" y="2962"/>
                  <a:pt x="932" y="2962"/>
                </a:cubicBezTo>
                <a:cubicBezTo>
                  <a:pt x="920" y="2962"/>
                  <a:pt x="922" y="2816"/>
                  <a:pt x="963" y="2803"/>
                </a:cubicBezTo>
                <a:cubicBezTo>
                  <a:pt x="1006" y="2788"/>
                  <a:pt x="1049" y="2759"/>
                  <a:pt x="1049" y="2745"/>
                </a:cubicBezTo>
                <a:cubicBezTo>
                  <a:pt x="1049" y="2731"/>
                  <a:pt x="963" y="2716"/>
                  <a:pt x="948" y="2688"/>
                </a:cubicBezTo>
                <a:cubicBezTo>
                  <a:pt x="943" y="2685"/>
                  <a:pt x="938" y="2684"/>
                  <a:pt x="934" y="2684"/>
                </a:cubicBezTo>
                <a:cubicBezTo>
                  <a:pt x="920" y="2684"/>
                  <a:pt x="920" y="2702"/>
                  <a:pt x="920" y="2702"/>
                </a:cubicBezTo>
                <a:cubicBezTo>
                  <a:pt x="930" y="2712"/>
                  <a:pt x="919" y="2722"/>
                  <a:pt x="906" y="2722"/>
                </a:cubicBezTo>
                <a:cubicBezTo>
                  <a:pt x="901" y="2722"/>
                  <a:pt x="895" y="2721"/>
                  <a:pt x="891" y="2716"/>
                </a:cubicBezTo>
                <a:lnTo>
                  <a:pt x="877" y="2702"/>
                </a:lnTo>
                <a:lnTo>
                  <a:pt x="862" y="2688"/>
                </a:lnTo>
                <a:cubicBezTo>
                  <a:pt x="834" y="2673"/>
                  <a:pt x="848" y="2616"/>
                  <a:pt x="891" y="2587"/>
                </a:cubicBezTo>
                <a:lnTo>
                  <a:pt x="891" y="2558"/>
                </a:lnTo>
                <a:cubicBezTo>
                  <a:pt x="905" y="2515"/>
                  <a:pt x="920" y="2530"/>
                  <a:pt x="948" y="2515"/>
                </a:cubicBezTo>
                <a:lnTo>
                  <a:pt x="1006" y="2501"/>
                </a:lnTo>
                <a:cubicBezTo>
                  <a:pt x="977" y="2472"/>
                  <a:pt x="977" y="2415"/>
                  <a:pt x="992" y="2386"/>
                </a:cubicBezTo>
                <a:lnTo>
                  <a:pt x="1006" y="2357"/>
                </a:lnTo>
                <a:lnTo>
                  <a:pt x="1035" y="2314"/>
                </a:lnTo>
                <a:cubicBezTo>
                  <a:pt x="1020" y="2271"/>
                  <a:pt x="977" y="2242"/>
                  <a:pt x="963" y="2242"/>
                </a:cubicBezTo>
                <a:cubicBezTo>
                  <a:pt x="948" y="2242"/>
                  <a:pt x="920" y="2271"/>
                  <a:pt x="934" y="2271"/>
                </a:cubicBezTo>
                <a:cubicBezTo>
                  <a:pt x="934" y="2285"/>
                  <a:pt x="862" y="2314"/>
                  <a:pt x="877" y="2343"/>
                </a:cubicBezTo>
                <a:cubicBezTo>
                  <a:pt x="891" y="2357"/>
                  <a:pt x="848" y="2415"/>
                  <a:pt x="848" y="2443"/>
                </a:cubicBezTo>
                <a:cubicBezTo>
                  <a:pt x="848" y="2449"/>
                  <a:pt x="843" y="2453"/>
                  <a:pt x="835" y="2453"/>
                </a:cubicBezTo>
                <a:cubicBezTo>
                  <a:pt x="824" y="2453"/>
                  <a:pt x="807" y="2446"/>
                  <a:pt x="790" y="2429"/>
                </a:cubicBezTo>
                <a:lnTo>
                  <a:pt x="776" y="2314"/>
                </a:lnTo>
                <a:cubicBezTo>
                  <a:pt x="776" y="2300"/>
                  <a:pt x="776" y="2271"/>
                  <a:pt x="776" y="2271"/>
                </a:cubicBezTo>
                <a:lnTo>
                  <a:pt x="790" y="2257"/>
                </a:lnTo>
                <a:cubicBezTo>
                  <a:pt x="819" y="2257"/>
                  <a:pt x="805" y="2242"/>
                  <a:pt x="776" y="2228"/>
                </a:cubicBezTo>
                <a:lnTo>
                  <a:pt x="776" y="2214"/>
                </a:lnTo>
                <a:cubicBezTo>
                  <a:pt x="776" y="2156"/>
                  <a:pt x="776" y="2113"/>
                  <a:pt x="733" y="2070"/>
                </a:cubicBezTo>
                <a:lnTo>
                  <a:pt x="733" y="2055"/>
                </a:lnTo>
                <a:cubicBezTo>
                  <a:pt x="747" y="2055"/>
                  <a:pt x="762" y="2027"/>
                  <a:pt x="790" y="2027"/>
                </a:cubicBezTo>
                <a:lnTo>
                  <a:pt x="805" y="1998"/>
                </a:lnTo>
                <a:lnTo>
                  <a:pt x="819" y="1984"/>
                </a:lnTo>
                <a:cubicBezTo>
                  <a:pt x="834" y="1969"/>
                  <a:pt x="819" y="1869"/>
                  <a:pt x="805" y="1840"/>
                </a:cubicBezTo>
                <a:cubicBezTo>
                  <a:pt x="790" y="1811"/>
                  <a:pt x="848" y="1739"/>
                  <a:pt x="877" y="1725"/>
                </a:cubicBezTo>
                <a:cubicBezTo>
                  <a:pt x="905" y="1711"/>
                  <a:pt x="905" y="1624"/>
                  <a:pt x="905" y="1596"/>
                </a:cubicBezTo>
                <a:cubicBezTo>
                  <a:pt x="891" y="1567"/>
                  <a:pt x="862" y="1553"/>
                  <a:pt x="834" y="1553"/>
                </a:cubicBezTo>
                <a:lnTo>
                  <a:pt x="790" y="1553"/>
                </a:lnTo>
                <a:cubicBezTo>
                  <a:pt x="790" y="1553"/>
                  <a:pt x="776" y="1524"/>
                  <a:pt x="776" y="1524"/>
                </a:cubicBezTo>
                <a:cubicBezTo>
                  <a:pt x="776" y="1510"/>
                  <a:pt x="790" y="1495"/>
                  <a:pt x="790" y="1495"/>
                </a:cubicBezTo>
                <a:lnTo>
                  <a:pt x="848" y="1481"/>
                </a:lnTo>
                <a:cubicBezTo>
                  <a:pt x="905" y="1481"/>
                  <a:pt x="948" y="1423"/>
                  <a:pt x="948" y="1409"/>
                </a:cubicBezTo>
                <a:cubicBezTo>
                  <a:pt x="948" y="1405"/>
                  <a:pt x="946" y="1403"/>
                  <a:pt x="942" y="1403"/>
                </a:cubicBezTo>
                <a:cubicBezTo>
                  <a:pt x="933" y="1403"/>
                  <a:pt x="916" y="1413"/>
                  <a:pt x="905" y="1423"/>
                </a:cubicBezTo>
                <a:cubicBezTo>
                  <a:pt x="891" y="1423"/>
                  <a:pt x="848" y="1423"/>
                  <a:pt x="848" y="1438"/>
                </a:cubicBezTo>
                <a:cubicBezTo>
                  <a:pt x="834" y="1438"/>
                  <a:pt x="805" y="1452"/>
                  <a:pt x="776" y="1452"/>
                </a:cubicBezTo>
                <a:lnTo>
                  <a:pt x="776" y="1409"/>
                </a:lnTo>
                <a:cubicBezTo>
                  <a:pt x="776" y="1380"/>
                  <a:pt x="776" y="1351"/>
                  <a:pt x="733" y="1351"/>
                </a:cubicBezTo>
                <a:cubicBezTo>
                  <a:pt x="725" y="1353"/>
                  <a:pt x="718" y="1354"/>
                  <a:pt x="712" y="1354"/>
                </a:cubicBezTo>
                <a:cubicBezTo>
                  <a:pt x="661" y="1354"/>
                  <a:pt x="663" y="1305"/>
                  <a:pt x="676" y="1280"/>
                </a:cubicBezTo>
                <a:cubicBezTo>
                  <a:pt x="704" y="1222"/>
                  <a:pt x="704" y="1136"/>
                  <a:pt x="805" y="1136"/>
                </a:cubicBezTo>
                <a:lnTo>
                  <a:pt x="819" y="1136"/>
                </a:lnTo>
                <a:cubicBezTo>
                  <a:pt x="848" y="1122"/>
                  <a:pt x="862" y="1107"/>
                  <a:pt x="848" y="1079"/>
                </a:cubicBezTo>
                <a:lnTo>
                  <a:pt x="848" y="1064"/>
                </a:lnTo>
                <a:lnTo>
                  <a:pt x="848" y="1050"/>
                </a:lnTo>
                <a:cubicBezTo>
                  <a:pt x="848" y="1035"/>
                  <a:pt x="862" y="1021"/>
                  <a:pt x="877" y="1021"/>
                </a:cubicBezTo>
                <a:cubicBezTo>
                  <a:pt x="891" y="1021"/>
                  <a:pt x="891" y="978"/>
                  <a:pt x="891" y="949"/>
                </a:cubicBezTo>
                <a:cubicBezTo>
                  <a:pt x="891" y="948"/>
                  <a:pt x="890" y="947"/>
                  <a:pt x="889" y="947"/>
                </a:cubicBezTo>
                <a:cubicBezTo>
                  <a:pt x="876" y="947"/>
                  <a:pt x="802" y="1009"/>
                  <a:pt x="776" y="1035"/>
                </a:cubicBezTo>
                <a:cubicBezTo>
                  <a:pt x="747" y="1079"/>
                  <a:pt x="704" y="1093"/>
                  <a:pt x="704" y="1093"/>
                </a:cubicBezTo>
                <a:cubicBezTo>
                  <a:pt x="704" y="1079"/>
                  <a:pt x="719" y="1050"/>
                  <a:pt x="719" y="1035"/>
                </a:cubicBezTo>
                <a:cubicBezTo>
                  <a:pt x="733" y="1021"/>
                  <a:pt x="690" y="964"/>
                  <a:pt x="661" y="949"/>
                </a:cubicBezTo>
                <a:cubicBezTo>
                  <a:pt x="651" y="939"/>
                  <a:pt x="626" y="929"/>
                  <a:pt x="608" y="929"/>
                </a:cubicBezTo>
                <a:cubicBezTo>
                  <a:pt x="600" y="929"/>
                  <a:pt x="594" y="931"/>
                  <a:pt x="589" y="935"/>
                </a:cubicBezTo>
                <a:cubicBezTo>
                  <a:pt x="575" y="935"/>
                  <a:pt x="561" y="906"/>
                  <a:pt x="546" y="892"/>
                </a:cubicBezTo>
                <a:lnTo>
                  <a:pt x="546" y="863"/>
                </a:lnTo>
                <a:cubicBezTo>
                  <a:pt x="546" y="849"/>
                  <a:pt x="575" y="834"/>
                  <a:pt x="575" y="820"/>
                </a:cubicBezTo>
                <a:cubicBezTo>
                  <a:pt x="604" y="748"/>
                  <a:pt x="690" y="676"/>
                  <a:pt x="604" y="576"/>
                </a:cubicBezTo>
                <a:cubicBezTo>
                  <a:pt x="589" y="576"/>
                  <a:pt x="604" y="561"/>
                  <a:pt x="604" y="547"/>
                </a:cubicBezTo>
                <a:cubicBezTo>
                  <a:pt x="604" y="518"/>
                  <a:pt x="618" y="489"/>
                  <a:pt x="604" y="461"/>
                </a:cubicBezTo>
                <a:cubicBezTo>
                  <a:pt x="589" y="446"/>
                  <a:pt x="589" y="432"/>
                  <a:pt x="604" y="418"/>
                </a:cubicBezTo>
                <a:lnTo>
                  <a:pt x="618" y="403"/>
                </a:lnTo>
                <a:cubicBezTo>
                  <a:pt x="647" y="375"/>
                  <a:pt x="604" y="288"/>
                  <a:pt x="546" y="216"/>
                </a:cubicBezTo>
                <a:lnTo>
                  <a:pt x="589" y="145"/>
                </a:lnTo>
                <a:lnTo>
                  <a:pt x="632" y="73"/>
                </a:lnTo>
                <a:cubicBezTo>
                  <a:pt x="622" y="69"/>
                  <a:pt x="613" y="68"/>
                  <a:pt x="604" y="68"/>
                </a:cubicBezTo>
                <a:cubicBezTo>
                  <a:pt x="577" y="68"/>
                  <a:pt x="561" y="86"/>
                  <a:pt x="561" y="130"/>
                </a:cubicBezTo>
                <a:lnTo>
                  <a:pt x="517" y="159"/>
                </a:lnTo>
                <a:cubicBezTo>
                  <a:pt x="446" y="188"/>
                  <a:pt x="532" y="231"/>
                  <a:pt x="517" y="274"/>
                </a:cubicBezTo>
                <a:cubicBezTo>
                  <a:pt x="517" y="288"/>
                  <a:pt x="503" y="303"/>
                  <a:pt x="489" y="303"/>
                </a:cubicBezTo>
                <a:lnTo>
                  <a:pt x="474" y="331"/>
                </a:lnTo>
                <a:cubicBezTo>
                  <a:pt x="459" y="355"/>
                  <a:pt x="443" y="366"/>
                  <a:pt x="427" y="366"/>
                </a:cubicBezTo>
                <a:cubicBezTo>
                  <a:pt x="414" y="366"/>
                  <a:pt x="401" y="359"/>
                  <a:pt x="388" y="346"/>
                </a:cubicBezTo>
                <a:lnTo>
                  <a:pt x="359" y="317"/>
                </a:lnTo>
                <a:cubicBezTo>
                  <a:pt x="355" y="309"/>
                  <a:pt x="349" y="307"/>
                  <a:pt x="342" y="307"/>
                </a:cubicBezTo>
                <a:cubicBezTo>
                  <a:pt x="330" y="307"/>
                  <a:pt x="314" y="313"/>
                  <a:pt x="299" y="313"/>
                </a:cubicBezTo>
                <a:cubicBezTo>
                  <a:pt x="290" y="313"/>
                  <a:pt x="281" y="311"/>
                  <a:pt x="273" y="303"/>
                </a:cubicBezTo>
                <a:cubicBezTo>
                  <a:pt x="268" y="292"/>
                  <a:pt x="256" y="285"/>
                  <a:pt x="243" y="285"/>
                </a:cubicBezTo>
                <a:cubicBezTo>
                  <a:pt x="223" y="285"/>
                  <a:pt x="201" y="302"/>
                  <a:pt x="201" y="346"/>
                </a:cubicBezTo>
                <a:cubicBezTo>
                  <a:pt x="201" y="360"/>
                  <a:pt x="187" y="375"/>
                  <a:pt x="187" y="403"/>
                </a:cubicBezTo>
                <a:lnTo>
                  <a:pt x="173" y="418"/>
                </a:lnTo>
                <a:cubicBezTo>
                  <a:pt x="187" y="432"/>
                  <a:pt x="244" y="446"/>
                  <a:pt x="259" y="475"/>
                </a:cubicBezTo>
                <a:cubicBezTo>
                  <a:pt x="259" y="485"/>
                  <a:pt x="262" y="490"/>
                  <a:pt x="268" y="490"/>
                </a:cubicBezTo>
                <a:cubicBezTo>
                  <a:pt x="277" y="490"/>
                  <a:pt x="293" y="474"/>
                  <a:pt x="302" y="446"/>
                </a:cubicBezTo>
                <a:lnTo>
                  <a:pt x="331" y="403"/>
                </a:lnTo>
                <a:cubicBezTo>
                  <a:pt x="338" y="396"/>
                  <a:pt x="349" y="392"/>
                  <a:pt x="359" y="392"/>
                </a:cubicBezTo>
                <a:cubicBezTo>
                  <a:pt x="370" y="392"/>
                  <a:pt x="381" y="396"/>
                  <a:pt x="388" y="403"/>
                </a:cubicBezTo>
                <a:cubicBezTo>
                  <a:pt x="403" y="418"/>
                  <a:pt x="446" y="418"/>
                  <a:pt x="403" y="461"/>
                </a:cubicBezTo>
                <a:lnTo>
                  <a:pt x="403" y="475"/>
                </a:lnTo>
                <a:cubicBezTo>
                  <a:pt x="403" y="489"/>
                  <a:pt x="431" y="547"/>
                  <a:pt x="460" y="590"/>
                </a:cubicBezTo>
                <a:lnTo>
                  <a:pt x="460" y="648"/>
                </a:lnTo>
                <a:cubicBezTo>
                  <a:pt x="460" y="676"/>
                  <a:pt x="460" y="691"/>
                  <a:pt x="474" y="705"/>
                </a:cubicBezTo>
                <a:lnTo>
                  <a:pt x="489" y="762"/>
                </a:lnTo>
                <a:cubicBezTo>
                  <a:pt x="489" y="806"/>
                  <a:pt x="431" y="849"/>
                  <a:pt x="359" y="863"/>
                </a:cubicBezTo>
                <a:lnTo>
                  <a:pt x="316" y="877"/>
                </a:lnTo>
                <a:cubicBezTo>
                  <a:pt x="288" y="877"/>
                  <a:pt x="273" y="906"/>
                  <a:pt x="273" y="920"/>
                </a:cubicBezTo>
                <a:lnTo>
                  <a:pt x="259" y="935"/>
                </a:lnTo>
                <a:cubicBezTo>
                  <a:pt x="259" y="949"/>
                  <a:pt x="273" y="949"/>
                  <a:pt x="288" y="964"/>
                </a:cubicBezTo>
                <a:lnTo>
                  <a:pt x="302" y="949"/>
                </a:lnTo>
                <a:cubicBezTo>
                  <a:pt x="308" y="943"/>
                  <a:pt x="316" y="940"/>
                  <a:pt x="325" y="940"/>
                </a:cubicBezTo>
                <a:cubicBezTo>
                  <a:pt x="338" y="940"/>
                  <a:pt x="351" y="947"/>
                  <a:pt x="359" y="964"/>
                </a:cubicBezTo>
                <a:cubicBezTo>
                  <a:pt x="359" y="964"/>
                  <a:pt x="345" y="992"/>
                  <a:pt x="331" y="1007"/>
                </a:cubicBezTo>
                <a:cubicBezTo>
                  <a:pt x="316" y="1021"/>
                  <a:pt x="288" y="1021"/>
                  <a:pt x="288" y="1035"/>
                </a:cubicBezTo>
                <a:cubicBezTo>
                  <a:pt x="254" y="1077"/>
                  <a:pt x="221" y="1100"/>
                  <a:pt x="184" y="1100"/>
                </a:cubicBezTo>
                <a:cubicBezTo>
                  <a:pt x="158" y="1100"/>
                  <a:pt x="131" y="1088"/>
                  <a:pt x="101" y="1064"/>
                </a:cubicBezTo>
                <a:lnTo>
                  <a:pt x="101" y="1064"/>
                </a:lnTo>
                <a:cubicBezTo>
                  <a:pt x="86" y="1079"/>
                  <a:pt x="101" y="1093"/>
                  <a:pt x="115" y="1122"/>
                </a:cubicBezTo>
                <a:lnTo>
                  <a:pt x="130" y="1136"/>
                </a:lnTo>
                <a:cubicBezTo>
                  <a:pt x="144" y="1150"/>
                  <a:pt x="173" y="1165"/>
                  <a:pt x="173" y="1165"/>
                </a:cubicBezTo>
                <a:lnTo>
                  <a:pt x="158" y="1222"/>
                </a:lnTo>
                <a:cubicBezTo>
                  <a:pt x="130" y="1280"/>
                  <a:pt x="86" y="1337"/>
                  <a:pt x="58" y="1337"/>
                </a:cubicBezTo>
                <a:lnTo>
                  <a:pt x="86" y="1380"/>
                </a:lnTo>
                <a:cubicBezTo>
                  <a:pt x="86" y="1380"/>
                  <a:pt x="130" y="1380"/>
                  <a:pt x="144" y="1366"/>
                </a:cubicBezTo>
                <a:cubicBezTo>
                  <a:pt x="173" y="1337"/>
                  <a:pt x="201" y="1308"/>
                  <a:pt x="230" y="1265"/>
                </a:cubicBezTo>
                <a:cubicBezTo>
                  <a:pt x="248" y="1248"/>
                  <a:pt x="255" y="1235"/>
                  <a:pt x="261" y="1235"/>
                </a:cubicBezTo>
                <a:cubicBezTo>
                  <a:pt x="264" y="1235"/>
                  <a:pt x="268" y="1240"/>
                  <a:pt x="273" y="1251"/>
                </a:cubicBezTo>
                <a:cubicBezTo>
                  <a:pt x="302" y="1308"/>
                  <a:pt x="359" y="1351"/>
                  <a:pt x="345" y="1409"/>
                </a:cubicBezTo>
                <a:cubicBezTo>
                  <a:pt x="345" y="1481"/>
                  <a:pt x="244" y="1438"/>
                  <a:pt x="216" y="1481"/>
                </a:cubicBezTo>
                <a:cubicBezTo>
                  <a:pt x="216" y="1486"/>
                  <a:pt x="214" y="1487"/>
                  <a:pt x="212" y="1487"/>
                </a:cubicBezTo>
                <a:cubicBezTo>
                  <a:pt x="208" y="1487"/>
                  <a:pt x="201" y="1481"/>
                  <a:pt x="201" y="1481"/>
                </a:cubicBezTo>
                <a:cubicBezTo>
                  <a:pt x="130" y="1510"/>
                  <a:pt x="130" y="1524"/>
                  <a:pt x="144" y="1581"/>
                </a:cubicBezTo>
                <a:cubicBezTo>
                  <a:pt x="158" y="1596"/>
                  <a:pt x="173" y="1624"/>
                  <a:pt x="173" y="1639"/>
                </a:cubicBezTo>
                <a:lnTo>
                  <a:pt x="158" y="1725"/>
                </a:lnTo>
                <a:cubicBezTo>
                  <a:pt x="180" y="1747"/>
                  <a:pt x="209" y="1754"/>
                  <a:pt x="234" y="1754"/>
                </a:cubicBezTo>
                <a:cubicBezTo>
                  <a:pt x="259" y="1754"/>
                  <a:pt x="280" y="1747"/>
                  <a:pt x="288" y="1739"/>
                </a:cubicBezTo>
                <a:cubicBezTo>
                  <a:pt x="289" y="1738"/>
                  <a:pt x="291" y="1737"/>
                  <a:pt x="293" y="1737"/>
                </a:cubicBezTo>
                <a:cubicBezTo>
                  <a:pt x="311" y="1737"/>
                  <a:pt x="344" y="1787"/>
                  <a:pt x="331" y="1826"/>
                </a:cubicBezTo>
                <a:cubicBezTo>
                  <a:pt x="331" y="1854"/>
                  <a:pt x="345" y="1897"/>
                  <a:pt x="345" y="1897"/>
                </a:cubicBezTo>
                <a:cubicBezTo>
                  <a:pt x="359" y="1912"/>
                  <a:pt x="345" y="1926"/>
                  <a:pt x="345" y="1926"/>
                </a:cubicBezTo>
                <a:cubicBezTo>
                  <a:pt x="331" y="1941"/>
                  <a:pt x="331" y="1969"/>
                  <a:pt x="331" y="1984"/>
                </a:cubicBezTo>
                <a:cubicBezTo>
                  <a:pt x="331" y="1984"/>
                  <a:pt x="369" y="1971"/>
                  <a:pt x="403" y="1971"/>
                </a:cubicBezTo>
                <a:cubicBezTo>
                  <a:pt x="420" y="1971"/>
                  <a:pt x="436" y="1974"/>
                  <a:pt x="446" y="1984"/>
                </a:cubicBezTo>
                <a:cubicBezTo>
                  <a:pt x="460" y="1998"/>
                  <a:pt x="446" y="2084"/>
                  <a:pt x="431" y="2113"/>
                </a:cubicBezTo>
                <a:cubicBezTo>
                  <a:pt x="417" y="2142"/>
                  <a:pt x="460" y="2156"/>
                  <a:pt x="489" y="2156"/>
                </a:cubicBezTo>
                <a:cubicBezTo>
                  <a:pt x="503" y="2156"/>
                  <a:pt x="517" y="2142"/>
                  <a:pt x="489" y="2127"/>
                </a:cubicBezTo>
                <a:lnTo>
                  <a:pt x="489" y="2113"/>
                </a:lnTo>
                <a:lnTo>
                  <a:pt x="489" y="2099"/>
                </a:lnTo>
                <a:cubicBezTo>
                  <a:pt x="503" y="2084"/>
                  <a:pt x="546" y="2084"/>
                  <a:pt x="589" y="2084"/>
                </a:cubicBezTo>
                <a:lnTo>
                  <a:pt x="618" y="2070"/>
                </a:lnTo>
                <a:cubicBezTo>
                  <a:pt x="618" y="2070"/>
                  <a:pt x="647" y="2099"/>
                  <a:pt x="647" y="2113"/>
                </a:cubicBezTo>
                <a:lnTo>
                  <a:pt x="647" y="2127"/>
                </a:lnTo>
                <a:cubicBezTo>
                  <a:pt x="618" y="2142"/>
                  <a:pt x="676" y="2185"/>
                  <a:pt x="690" y="2199"/>
                </a:cubicBezTo>
                <a:cubicBezTo>
                  <a:pt x="704" y="2199"/>
                  <a:pt x="632" y="2271"/>
                  <a:pt x="647" y="2314"/>
                </a:cubicBezTo>
                <a:cubicBezTo>
                  <a:pt x="647" y="2343"/>
                  <a:pt x="604" y="2372"/>
                  <a:pt x="546" y="2372"/>
                </a:cubicBezTo>
                <a:lnTo>
                  <a:pt x="517" y="2357"/>
                </a:lnTo>
                <a:cubicBezTo>
                  <a:pt x="503" y="2357"/>
                  <a:pt x="489" y="2343"/>
                  <a:pt x="489" y="2328"/>
                </a:cubicBezTo>
                <a:lnTo>
                  <a:pt x="489" y="2314"/>
                </a:lnTo>
                <a:cubicBezTo>
                  <a:pt x="503" y="2300"/>
                  <a:pt x="604" y="2271"/>
                  <a:pt x="604" y="2228"/>
                </a:cubicBezTo>
                <a:cubicBezTo>
                  <a:pt x="604" y="2206"/>
                  <a:pt x="593" y="2199"/>
                  <a:pt x="580" y="2199"/>
                </a:cubicBezTo>
                <a:cubicBezTo>
                  <a:pt x="568" y="2199"/>
                  <a:pt x="553" y="2206"/>
                  <a:pt x="546" y="2214"/>
                </a:cubicBezTo>
                <a:cubicBezTo>
                  <a:pt x="517" y="2242"/>
                  <a:pt x="474" y="2271"/>
                  <a:pt x="431" y="2300"/>
                </a:cubicBezTo>
                <a:lnTo>
                  <a:pt x="417" y="2328"/>
                </a:lnTo>
                <a:lnTo>
                  <a:pt x="417" y="2372"/>
                </a:lnTo>
                <a:cubicBezTo>
                  <a:pt x="431" y="2415"/>
                  <a:pt x="446" y="2530"/>
                  <a:pt x="431" y="2558"/>
                </a:cubicBezTo>
                <a:cubicBezTo>
                  <a:pt x="427" y="2562"/>
                  <a:pt x="423" y="2564"/>
                  <a:pt x="417" y="2564"/>
                </a:cubicBezTo>
                <a:cubicBezTo>
                  <a:pt x="403" y="2564"/>
                  <a:pt x="384" y="2551"/>
                  <a:pt x="374" y="2530"/>
                </a:cubicBezTo>
                <a:lnTo>
                  <a:pt x="359" y="2501"/>
                </a:lnTo>
                <a:lnTo>
                  <a:pt x="345" y="2487"/>
                </a:lnTo>
                <a:cubicBezTo>
                  <a:pt x="345" y="2481"/>
                  <a:pt x="343" y="2477"/>
                  <a:pt x="340" y="2477"/>
                </a:cubicBezTo>
                <a:cubicBezTo>
                  <a:pt x="336" y="2477"/>
                  <a:pt x="331" y="2484"/>
                  <a:pt x="331" y="2501"/>
                </a:cubicBezTo>
                <a:lnTo>
                  <a:pt x="230" y="2530"/>
                </a:lnTo>
                <a:cubicBezTo>
                  <a:pt x="244" y="2601"/>
                  <a:pt x="273" y="2716"/>
                  <a:pt x="288" y="2774"/>
                </a:cubicBezTo>
                <a:lnTo>
                  <a:pt x="302" y="2817"/>
                </a:lnTo>
                <a:lnTo>
                  <a:pt x="302" y="2831"/>
                </a:lnTo>
                <a:cubicBezTo>
                  <a:pt x="302" y="2831"/>
                  <a:pt x="331" y="2803"/>
                  <a:pt x="345" y="2788"/>
                </a:cubicBezTo>
                <a:cubicBezTo>
                  <a:pt x="349" y="2781"/>
                  <a:pt x="352" y="2777"/>
                  <a:pt x="354" y="2777"/>
                </a:cubicBezTo>
                <a:cubicBezTo>
                  <a:pt x="360" y="2777"/>
                  <a:pt x="363" y="2804"/>
                  <a:pt x="374" y="2846"/>
                </a:cubicBezTo>
                <a:lnTo>
                  <a:pt x="359" y="2860"/>
                </a:lnTo>
                <a:cubicBezTo>
                  <a:pt x="273" y="2903"/>
                  <a:pt x="316" y="2989"/>
                  <a:pt x="273" y="3047"/>
                </a:cubicBezTo>
                <a:cubicBezTo>
                  <a:pt x="244" y="3076"/>
                  <a:pt x="288" y="3104"/>
                  <a:pt x="302" y="3119"/>
                </a:cubicBezTo>
                <a:cubicBezTo>
                  <a:pt x="313" y="3130"/>
                  <a:pt x="324" y="3134"/>
                  <a:pt x="334" y="3134"/>
                </a:cubicBezTo>
                <a:cubicBezTo>
                  <a:pt x="351" y="3134"/>
                  <a:pt x="365" y="3122"/>
                  <a:pt x="374" y="3104"/>
                </a:cubicBezTo>
                <a:lnTo>
                  <a:pt x="388" y="3047"/>
                </a:lnTo>
                <a:cubicBezTo>
                  <a:pt x="411" y="3030"/>
                  <a:pt x="429" y="3022"/>
                  <a:pt x="444" y="3022"/>
                </a:cubicBezTo>
                <a:cubicBezTo>
                  <a:pt x="466" y="3022"/>
                  <a:pt x="480" y="3041"/>
                  <a:pt x="489" y="3076"/>
                </a:cubicBezTo>
                <a:lnTo>
                  <a:pt x="489" y="3119"/>
                </a:lnTo>
                <a:cubicBezTo>
                  <a:pt x="489" y="3162"/>
                  <a:pt x="546" y="3205"/>
                  <a:pt x="503" y="3248"/>
                </a:cubicBezTo>
                <a:cubicBezTo>
                  <a:pt x="474" y="3291"/>
                  <a:pt x="561" y="3334"/>
                  <a:pt x="503" y="3363"/>
                </a:cubicBezTo>
                <a:cubicBezTo>
                  <a:pt x="503" y="3363"/>
                  <a:pt x="503" y="3392"/>
                  <a:pt x="503" y="3392"/>
                </a:cubicBezTo>
                <a:lnTo>
                  <a:pt x="532" y="3406"/>
                </a:lnTo>
                <a:cubicBezTo>
                  <a:pt x="575" y="3435"/>
                  <a:pt x="517" y="3449"/>
                  <a:pt x="503" y="3449"/>
                </a:cubicBezTo>
                <a:cubicBezTo>
                  <a:pt x="474" y="3449"/>
                  <a:pt x="431" y="3435"/>
                  <a:pt x="403" y="3420"/>
                </a:cubicBezTo>
                <a:lnTo>
                  <a:pt x="388" y="3392"/>
                </a:lnTo>
                <a:cubicBezTo>
                  <a:pt x="388" y="3377"/>
                  <a:pt x="403" y="3349"/>
                  <a:pt x="417" y="3320"/>
                </a:cubicBezTo>
                <a:lnTo>
                  <a:pt x="460" y="3248"/>
                </a:lnTo>
                <a:cubicBezTo>
                  <a:pt x="446" y="3219"/>
                  <a:pt x="431" y="3191"/>
                  <a:pt x="417" y="3176"/>
                </a:cubicBezTo>
                <a:cubicBezTo>
                  <a:pt x="403" y="3176"/>
                  <a:pt x="374" y="3191"/>
                  <a:pt x="359" y="3191"/>
                </a:cubicBezTo>
                <a:cubicBezTo>
                  <a:pt x="302" y="3219"/>
                  <a:pt x="359" y="3234"/>
                  <a:pt x="359" y="3248"/>
                </a:cubicBezTo>
                <a:cubicBezTo>
                  <a:pt x="388" y="3291"/>
                  <a:pt x="331" y="3334"/>
                  <a:pt x="331" y="3377"/>
                </a:cubicBezTo>
                <a:lnTo>
                  <a:pt x="331" y="3392"/>
                </a:lnTo>
                <a:cubicBezTo>
                  <a:pt x="288" y="3392"/>
                  <a:pt x="288" y="3420"/>
                  <a:pt x="316" y="3435"/>
                </a:cubicBezTo>
                <a:lnTo>
                  <a:pt x="331" y="3449"/>
                </a:lnTo>
                <a:lnTo>
                  <a:pt x="359" y="3521"/>
                </a:lnTo>
                <a:cubicBezTo>
                  <a:pt x="431" y="3535"/>
                  <a:pt x="474" y="3550"/>
                  <a:pt x="446" y="3578"/>
                </a:cubicBezTo>
                <a:lnTo>
                  <a:pt x="431" y="3578"/>
                </a:lnTo>
                <a:lnTo>
                  <a:pt x="403" y="3564"/>
                </a:lnTo>
                <a:cubicBezTo>
                  <a:pt x="392" y="3560"/>
                  <a:pt x="383" y="3559"/>
                  <a:pt x="375" y="3559"/>
                </a:cubicBezTo>
                <a:cubicBezTo>
                  <a:pt x="353" y="3559"/>
                  <a:pt x="345" y="3575"/>
                  <a:pt x="345" y="3607"/>
                </a:cubicBezTo>
                <a:lnTo>
                  <a:pt x="374" y="3650"/>
                </a:lnTo>
                <a:cubicBezTo>
                  <a:pt x="388" y="3665"/>
                  <a:pt x="388" y="3722"/>
                  <a:pt x="388" y="3736"/>
                </a:cubicBezTo>
                <a:cubicBezTo>
                  <a:pt x="376" y="3744"/>
                  <a:pt x="366" y="3748"/>
                  <a:pt x="358" y="3748"/>
                </a:cubicBezTo>
                <a:cubicBezTo>
                  <a:pt x="338" y="3748"/>
                  <a:pt x="331" y="3724"/>
                  <a:pt x="331" y="3693"/>
                </a:cubicBezTo>
                <a:cubicBezTo>
                  <a:pt x="302" y="3679"/>
                  <a:pt x="259" y="3665"/>
                  <a:pt x="244" y="3665"/>
                </a:cubicBezTo>
                <a:lnTo>
                  <a:pt x="230" y="3650"/>
                </a:lnTo>
                <a:cubicBezTo>
                  <a:pt x="230" y="3623"/>
                  <a:pt x="219" y="3613"/>
                  <a:pt x="206" y="3613"/>
                </a:cubicBezTo>
                <a:cubicBezTo>
                  <a:pt x="199" y="3613"/>
                  <a:pt x="192" y="3616"/>
                  <a:pt x="187" y="3622"/>
                </a:cubicBezTo>
                <a:lnTo>
                  <a:pt x="173" y="3650"/>
                </a:lnTo>
                <a:cubicBezTo>
                  <a:pt x="173" y="3679"/>
                  <a:pt x="230" y="3708"/>
                  <a:pt x="259" y="3708"/>
                </a:cubicBezTo>
                <a:cubicBezTo>
                  <a:pt x="273" y="3708"/>
                  <a:pt x="316" y="3780"/>
                  <a:pt x="359" y="3851"/>
                </a:cubicBezTo>
                <a:lnTo>
                  <a:pt x="403" y="3894"/>
                </a:lnTo>
                <a:cubicBezTo>
                  <a:pt x="417" y="3909"/>
                  <a:pt x="431" y="3952"/>
                  <a:pt x="417" y="3952"/>
                </a:cubicBezTo>
                <a:lnTo>
                  <a:pt x="403" y="3966"/>
                </a:lnTo>
                <a:cubicBezTo>
                  <a:pt x="374" y="3981"/>
                  <a:pt x="446" y="4081"/>
                  <a:pt x="431" y="4110"/>
                </a:cubicBezTo>
                <a:cubicBezTo>
                  <a:pt x="417" y="4153"/>
                  <a:pt x="374" y="4196"/>
                  <a:pt x="359" y="4211"/>
                </a:cubicBezTo>
                <a:lnTo>
                  <a:pt x="331" y="4211"/>
                </a:lnTo>
                <a:cubicBezTo>
                  <a:pt x="331" y="4225"/>
                  <a:pt x="374" y="4225"/>
                  <a:pt x="388" y="4225"/>
                </a:cubicBezTo>
                <a:cubicBezTo>
                  <a:pt x="403" y="4239"/>
                  <a:pt x="403" y="4268"/>
                  <a:pt x="374" y="4297"/>
                </a:cubicBezTo>
                <a:lnTo>
                  <a:pt x="359" y="4326"/>
                </a:lnTo>
                <a:lnTo>
                  <a:pt x="359" y="4354"/>
                </a:lnTo>
                <a:cubicBezTo>
                  <a:pt x="368" y="4379"/>
                  <a:pt x="371" y="4395"/>
                  <a:pt x="364" y="4395"/>
                </a:cubicBezTo>
                <a:cubicBezTo>
                  <a:pt x="359" y="4395"/>
                  <a:pt x="349" y="4387"/>
                  <a:pt x="331" y="4369"/>
                </a:cubicBezTo>
                <a:lnTo>
                  <a:pt x="302" y="4354"/>
                </a:lnTo>
                <a:lnTo>
                  <a:pt x="273" y="4354"/>
                </a:lnTo>
                <a:cubicBezTo>
                  <a:pt x="230" y="4354"/>
                  <a:pt x="201" y="4311"/>
                  <a:pt x="201" y="4268"/>
                </a:cubicBezTo>
                <a:lnTo>
                  <a:pt x="201" y="4268"/>
                </a:lnTo>
                <a:lnTo>
                  <a:pt x="273" y="4282"/>
                </a:lnTo>
                <a:cubicBezTo>
                  <a:pt x="288" y="4282"/>
                  <a:pt x="288" y="4268"/>
                  <a:pt x="302" y="4268"/>
                </a:cubicBezTo>
                <a:lnTo>
                  <a:pt x="302" y="4254"/>
                </a:lnTo>
                <a:cubicBezTo>
                  <a:pt x="273" y="4225"/>
                  <a:pt x="259" y="4211"/>
                  <a:pt x="244" y="4182"/>
                </a:cubicBezTo>
                <a:lnTo>
                  <a:pt x="230" y="4167"/>
                </a:lnTo>
                <a:cubicBezTo>
                  <a:pt x="230" y="4153"/>
                  <a:pt x="302" y="4124"/>
                  <a:pt x="316" y="4124"/>
                </a:cubicBezTo>
                <a:cubicBezTo>
                  <a:pt x="345" y="4124"/>
                  <a:pt x="359" y="4081"/>
                  <a:pt x="359" y="4067"/>
                </a:cubicBezTo>
                <a:cubicBezTo>
                  <a:pt x="359" y="4060"/>
                  <a:pt x="352" y="4056"/>
                  <a:pt x="345" y="4056"/>
                </a:cubicBezTo>
                <a:cubicBezTo>
                  <a:pt x="338" y="4056"/>
                  <a:pt x="331" y="4060"/>
                  <a:pt x="331" y="4067"/>
                </a:cubicBezTo>
                <a:cubicBezTo>
                  <a:pt x="331" y="4081"/>
                  <a:pt x="288" y="4096"/>
                  <a:pt x="230" y="4110"/>
                </a:cubicBezTo>
                <a:lnTo>
                  <a:pt x="173" y="4124"/>
                </a:lnTo>
                <a:cubicBezTo>
                  <a:pt x="158" y="4096"/>
                  <a:pt x="158" y="4024"/>
                  <a:pt x="187" y="3952"/>
                </a:cubicBezTo>
                <a:lnTo>
                  <a:pt x="244" y="3909"/>
                </a:lnTo>
                <a:cubicBezTo>
                  <a:pt x="273" y="3894"/>
                  <a:pt x="273" y="3866"/>
                  <a:pt x="259" y="3851"/>
                </a:cubicBezTo>
                <a:cubicBezTo>
                  <a:pt x="255" y="3847"/>
                  <a:pt x="249" y="3845"/>
                  <a:pt x="243" y="3845"/>
                </a:cubicBezTo>
                <a:cubicBezTo>
                  <a:pt x="229" y="3845"/>
                  <a:pt x="212" y="3856"/>
                  <a:pt x="201" y="3866"/>
                </a:cubicBezTo>
                <a:lnTo>
                  <a:pt x="187" y="3866"/>
                </a:lnTo>
                <a:cubicBezTo>
                  <a:pt x="176" y="3877"/>
                  <a:pt x="163" y="3881"/>
                  <a:pt x="151" y="3881"/>
                </a:cubicBezTo>
                <a:cubicBezTo>
                  <a:pt x="132" y="3881"/>
                  <a:pt x="115" y="3869"/>
                  <a:pt x="115" y="3851"/>
                </a:cubicBezTo>
                <a:cubicBezTo>
                  <a:pt x="114" y="3850"/>
                  <a:pt x="113" y="3850"/>
                  <a:pt x="112" y="3850"/>
                </a:cubicBezTo>
                <a:cubicBezTo>
                  <a:pt x="95" y="3850"/>
                  <a:pt x="58" y="3940"/>
                  <a:pt x="58" y="3981"/>
                </a:cubicBezTo>
                <a:cubicBezTo>
                  <a:pt x="47" y="4013"/>
                  <a:pt x="52" y="4029"/>
                  <a:pt x="62" y="4029"/>
                </a:cubicBezTo>
                <a:cubicBezTo>
                  <a:pt x="65" y="4029"/>
                  <a:pt x="68" y="4027"/>
                  <a:pt x="72" y="4024"/>
                </a:cubicBezTo>
                <a:lnTo>
                  <a:pt x="72" y="4009"/>
                </a:lnTo>
                <a:lnTo>
                  <a:pt x="72" y="3981"/>
                </a:lnTo>
                <a:cubicBezTo>
                  <a:pt x="101" y="3981"/>
                  <a:pt x="130" y="3995"/>
                  <a:pt x="144" y="4009"/>
                </a:cubicBezTo>
                <a:lnTo>
                  <a:pt x="130" y="4038"/>
                </a:lnTo>
                <a:cubicBezTo>
                  <a:pt x="86" y="4081"/>
                  <a:pt x="58" y="4124"/>
                  <a:pt x="29" y="4167"/>
                </a:cubicBezTo>
                <a:cubicBezTo>
                  <a:pt x="0" y="4196"/>
                  <a:pt x="0" y="4225"/>
                  <a:pt x="43" y="4225"/>
                </a:cubicBezTo>
                <a:cubicBezTo>
                  <a:pt x="86" y="4225"/>
                  <a:pt x="72" y="4254"/>
                  <a:pt x="86" y="4282"/>
                </a:cubicBezTo>
                <a:lnTo>
                  <a:pt x="144" y="4282"/>
                </a:lnTo>
                <a:cubicBezTo>
                  <a:pt x="145" y="4281"/>
                  <a:pt x="147" y="4280"/>
                  <a:pt x="149" y="4280"/>
                </a:cubicBezTo>
                <a:cubicBezTo>
                  <a:pt x="161" y="4280"/>
                  <a:pt x="173" y="4327"/>
                  <a:pt x="173" y="4340"/>
                </a:cubicBezTo>
                <a:cubicBezTo>
                  <a:pt x="173" y="4360"/>
                  <a:pt x="130" y="4381"/>
                  <a:pt x="104" y="4381"/>
                </a:cubicBezTo>
                <a:cubicBezTo>
                  <a:pt x="94" y="4381"/>
                  <a:pt x="86" y="4377"/>
                  <a:pt x="86" y="4369"/>
                </a:cubicBezTo>
                <a:cubicBezTo>
                  <a:pt x="84" y="4363"/>
                  <a:pt x="80" y="4361"/>
                  <a:pt x="76" y="4361"/>
                </a:cubicBezTo>
                <a:cubicBezTo>
                  <a:pt x="57" y="4361"/>
                  <a:pt x="29" y="4403"/>
                  <a:pt x="29" y="4426"/>
                </a:cubicBezTo>
                <a:cubicBezTo>
                  <a:pt x="18" y="4447"/>
                  <a:pt x="39" y="4460"/>
                  <a:pt x="56" y="4460"/>
                </a:cubicBezTo>
                <a:cubicBezTo>
                  <a:pt x="62" y="4460"/>
                  <a:pt x="68" y="4459"/>
                  <a:pt x="72" y="4455"/>
                </a:cubicBezTo>
                <a:cubicBezTo>
                  <a:pt x="86" y="4455"/>
                  <a:pt x="144" y="4455"/>
                  <a:pt x="187" y="4469"/>
                </a:cubicBezTo>
                <a:lnTo>
                  <a:pt x="216" y="4426"/>
                </a:lnTo>
                <a:cubicBezTo>
                  <a:pt x="230" y="4426"/>
                  <a:pt x="259" y="4426"/>
                  <a:pt x="273" y="4440"/>
                </a:cubicBezTo>
                <a:lnTo>
                  <a:pt x="288" y="4469"/>
                </a:lnTo>
                <a:cubicBezTo>
                  <a:pt x="298" y="4490"/>
                  <a:pt x="309" y="4504"/>
                  <a:pt x="319" y="4504"/>
                </a:cubicBezTo>
                <a:cubicBezTo>
                  <a:pt x="323" y="4504"/>
                  <a:pt x="327" y="4502"/>
                  <a:pt x="331" y="4498"/>
                </a:cubicBezTo>
                <a:lnTo>
                  <a:pt x="331" y="4484"/>
                </a:lnTo>
                <a:cubicBezTo>
                  <a:pt x="333" y="4479"/>
                  <a:pt x="336" y="4477"/>
                  <a:pt x="340" y="4477"/>
                </a:cubicBezTo>
                <a:cubicBezTo>
                  <a:pt x="358" y="4477"/>
                  <a:pt x="391" y="4529"/>
                  <a:pt x="403" y="4541"/>
                </a:cubicBezTo>
                <a:cubicBezTo>
                  <a:pt x="431" y="4555"/>
                  <a:pt x="474" y="4584"/>
                  <a:pt x="474" y="4584"/>
                </a:cubicBezTo>
                <a:cubicBezTo>
                  <a:pt x="489" y="4598"/>
                  <a:pt x="431" y="4613"/>
                  <a:pt x="431" y="4613"/>
                </a:cubicBezTo>
                <a:cubicBezTo>
                  <a:pt x="417" y="4627"/>
                  <a:pt x="374" y="4685"/>
                  <a:pt x="388" y="4713"/>
                </a:cubicBezTo>
                <a:cubicBezTo>
                  <a:pt x="388" y="4742"/>
                  <a:pt x="403" y="4800"/>
                  <a:pt x="417" y="4857"/>
                </a:cubicBezTo>
                <a:lnTo>
                  <a:pt x="431" y="4915"/>
                </a:lnTo>
                <a:cubicBezTo>
                  <a:pt x="431" y="4929"/>
                  <a:pt x="460" y="4929"/>
                  <a:pt x="474" y="4943"/>
                </a:cubicBezTo>
                <a:cubicBezTo>
                  <a:pt x="474" y="4958"/>
                  <a:pt x="489" y="4986"/>
                  <a:pt x="474" y="4986"/>
                </a:cubicBezTo>
                <a:cubicBezTo>
                  <a:pt x="460" y="5015"/>
                  <a:pt x="431" y="5044"/>
                  <a:pt x="431" y="5073"/>
                </a:cubicBezTo>
                <a:lnTo>
                  <a:pt x="417" y="5116"/>
                </a:lnTo>
                <a:cubicBezTo>
                  <a:pt x="446" y="5130"/>
                  <a:pt x="474" y="5144"/>
                  <a:pt x="474" y="5159"/>
                </a:cubicBezTo>
                <a:cubicBezTo>
                  <a:pt x="446" y="5216"/>
                  <a:pt x="446" y="5274"/>
                  <a:pt x="474" y="5317"/>
                </a:cubicBezTo>
                <a:lnTo>
                  <a:pt x="489" y="5360"/>
                </a:lnTo>
                <a:cubicBezTo>
                  <a:pt x="474" y="5360"/>
                  <a:pt x="417" y="5389"/>
                  <a:pt x="417" y="5403"/>
                </a:cubicBezTo>
                <a:cubicBezTo>
                  <a:pt x="403" y="5417"/>
                  <a:pt x="460" y="5518"/>
                  <a:pt x="446" y="5561"/>
                </a:cubicBezTo>
                <a:cubicBezTo>
                  <a:pt x="435" y="5572"/>
                  <a:pt x="432" y="5577"/>
                  <a:pt x="434" y="5577"/>
                </a:cubicBezTo>
                <a:cubicBezTo>
                  <a:pt x="437" y="5577"/>
                  <a:pt x="451" y="5564"/>
                  <a:pt x="460" y="5547"/>
                </a:cubicBezTo>
                <a:cubicBezTo>
                  <a:pt x="464" y="5543"/>
                  <a:pt x="467" y="5541"/>
                  <a:pt x="471" y="5541"/>
                </a:cubicBezTo>
                <a:cubicBezTo>
                  <a:pt x="481" y="5541"/>
                  <a:pt x="489" y="5558"/>
                  <a:pt x="489" y="5590"/>
                </a:cubicBezTo>
                <a:lnTo>
                  <a:pt x="489" y="5633"/>
                </a:lnTo>
                <a:cubicBezTo>
                  <a:pt x="474" y="5662"/>
                  <a:pt x="460" y="5676"/>
                  <a:pt x="460" y="5705"/>
                </a:cubicBezTo>
                <a:cubicBezTo>
                  <a:pt x="460" y="5734"/>
                  <a:pt x="474" y="5777"/>
                  <a:pt x="474" y="5777"/>
                </a:cubicBezTo>
                <a:cubicBezTo>
                  <a:pt x="546" y="5777"/>
                  <a:pt x="503" y="5834"/>
                  <a:pt x="517" y="5863"/>
                </a:cubicBezTo>
                <a:lnTo>
                  <a:pt x="532" y="5920"/>
                </a:lnTo>
                <a:cubicBezTo>
                  <a:pt x="489" y="5920"/>
                  <a:pt x="517" y="5963"/>
                  <a:pt x="546" y="5978"/>
                </a:cubicBezTo>
                <a:cubicBezTo>
                  <a:pt x="561" y="6006"/>
                  <a:pt x="546" y="6050"/>
                  <a:pt x="517" y="6093"/>
                </a:cubicBezTo>
                <a:lnTo>
                  <a:pt x="517" y="6165"/>
                </a:lnTo>
                <a:lnTo>
                  <a:pt x="503" y="6208"/>
                </a:lnTo>
                <a:cubicBezTo>
                  <a:pt x="491" y="6270"/>
                  <a:pt x="511" y="6311"/>
                  <a:pt x="535" y="6311"/>
                </a:cubicBezTo>
                <a:cubicBezTo>
                  <a:pt x="539" y="6311"/>
                  <a:pt x="542" y="6310"/>
                  <a:pt x="546" y="6308"/>
                </a:cubicBezTo>
                <a:lnTo>
                  <a:pt x="546" y="6351"/>
                </a:lnTo>
                <a:cubicBezTo>
                  <a:pt x="561" y="6366"/>
                  <a:pt x="575" y="6380"/>
                  <a:pt x="575" y="6409"/>
                </a:cubicBezTo>
                <a:lnTo>
                  <a:pt x="575" y="6423"/>
                </a:lnTo>
                <a:cubicBezTo>
                  <a:pt x="575" y="6437"/>
                  <a:pt x="661" y="6495"/>
                  <a:pt x="647" y="6524"/>
                </a:cubicBezTo>
                <a:cubicBezTo>
                  <a:pt x="647" y="6567"/>
                  <a:pt x="618" y="6610"/>
                  <a:pt x="604" y="6639"/>
                </a:cubicBezTo>
                <a:lnTo>
                  <a:pt x="561" y="6639"/>
                </a:lnTo>
                <a:cubicBezTo>
                  <a:pt x="553" y="6637"/>
                  <a:pt x="546" y="6636"/>
                  <a:pt x="542" y="6636"/>
                </a:cubicBezTo>
                <a:cubicBezTo>
                  <a:pt x="515" y="6636"/>
                  <a:pt x="548" y="6669"/>
                  <a:pt x="561" y="6682"/>
                </a:cubicBezTo>
                <a:cubicBezTo>
                  <a:pt x="575" y="6696"/>
                  <a:pt x="632" y="6768"/>
                  <a:pt x="661" y="6782"/>
                </a:cubicBezTo>
                <a:lnTo>
                  <a:pt x="618" y="6782"/>
                </a:lnTo>
                <a:lnTo>
                  <a:pt x="618" y="6840"/>
                </a:lnTo>
                <a:lnTo>
                  <a:pt x="604" y="6897"/>
                </a:lnTo>
                <a:cubicBezTo>
                  <a:pt x="632" y="6926"/>
                  <a:pt x="661" y="6983"/>
                  <a:pt x="632" y="7012"/>
                </a:cubicBezTo>
                <a:lnTo>
                  <a:pt x="618" y="7041"/>
                </a:lnTo>
                <a:cubicBezTo>
                  <a:pt x="589" y="7070"/>
                  <a:pt x="546" y="7084"/>
                  <a:pt x="517" y="7113"/>
                </a:cubicBezTo>
                <a:cubicBezTo>
                  <a:pt x="517" y="7141"/>
                  <a:pt x="546" y="7141"/>
                  <a:pt x="561" y="7141"/>
                </a:cubicBezTo>
                <a:cubicBezTo>
                  <a:pt x="575" y="7141"/>
                  <a:pt x="604" y="7213"/>
                  <a:pt x="618" y="7256"/>
                </a:cubicBezTo>
                <a:cubicBezTo>
                  <a:pt x="632" y="7285"/>
                  <a:pt x="618" y="7343"/>
                  <a:pt x="604" y="7343"/>
                </a:cubicBezTo>
                <a:cubicBezTo>
                  <a:pt x="604" y="7357"/>
                  <a:pt x="589" y="7386"/>
                  <a:pt x="604" y="7429"/>
                </a:cubicBezTo>
                <a:lnTo>
                  <a:pt x="618" y="7443"/>
                </a:lnTo>
                <a:cubicBezTo>
                  <a:pt x="618" y="7472"/>
                  <a:pt x="647" y="7515"/>
                  <a:pt x="647" y="7515"/>
                </a:cubicBezTo>
                <a:lnTo>
                  <a:pt x="733" y="7501"/>
                </a:lnTo>
                <a:cubicBezTo>
                  <a:pt x="790" y="7558"/>
                  <a:pt x="834" y="7601"/>
                  <a:pt x="834" y="7601"/>
                </a:cubicBezTo>
                <a:cubicBezTo>
                  <a:pt x="834" y="7587"/>
                  <a:pt x="776" y="7515"/>
                  <a:pt x="747" y="7486"/>
                </a:cubicBezTo>
                <a:cubicBezTo>
                  <a:pt x="733" y="7458"/>
                  <a:pt x="747" y="7429"/>
                  <a:pt x="776" y="7429"/>
                </a:cubicBezTo>
                <a:lnTo>
                  <a:pt x="776" y="7371"/>
                </a:lnTo>
                <a:lnTo>
                  <a:pt x="762" y="7314"/>
                </a:lnTo>
                <a:cubicBezTo>
                  <a:pt x="805" y="7314"/>
                  <a:pt x="862" y="7343"/>
                  <a:pt x="877" y="7357"/>
                </a:cubicBezTo>
                <a:cubicBezTo>
                  <a:pt x="891" y="7371"/>
                  <a:pt x="848" y="7414"/>
                  <a:pt x="834" y="7414"/>
                </a:cubicBezTo>
                <a:cubicBezTo>
                  <a:pt x="819" y="7429"/>
                  <a:pt x="862" y="7529"/>
                  <a:pt x="891" y="7573"/>
                </a:cubicBezTo>
                <a:cubicBezTo>
                  <a:pt x="905" y="7616"/>
                  <a:pt x="877" y="7644"/>
                  <a:pt x="862" y="7644"/>
                </a:cubicBezTo>
                <a:cubicBezTo>
                  <a:pt x="848" y="7659"/>
                  <a:pt x="848" y="7745"/>
                  <a:pt x="819" y="7759"/>
                </a:cubicBezTo>
                <a:cubicBezTo>
                  <a:pt x="815" y="7763"/>
                  <a:pt x="810" y="7765"/>
                  <a:pt x="805" y="7765"/>
                </a:cubicBezTo>
                <a:cubicBezTo>
                  <a:pt x="791" y="7765"/>
                  <a:pt x="776" y="7752"/>
                  <a:pt x="776" y="7731"/>
                </a:cubicBezTo>
                <a:lnTo>
                  <a:pt x="776" y="7702"/>
                </a:lnTo>
                <a:lnTo>
                  <a:pt x="733" y="7573"/>
                </a:lnTo>
                <a:cubicBezTo>
                  <a:pt x="661" y="7630"/>
                  <a:pt x="690" y="7702"/>
                  <a:pt x="704" y="7731"/>
                </a:cubicBezTo>
                <a:cubicBezTo>
                  <a:pt x="704" y="7759"/>
                  <a:pt x="676" y="7831"/>
                  <a:pt x="661" y="7845"/>
                </a:cubicBezTo>
                <a:cubicBezTo>
                  <a:pt x="647" y="7845"/>
                  <a:pt x="690" y="7874"/>
                  <a:pt x="719" y="7874"/>
                </a:cubicBezTo>
                <a:cubicBezTo>
                  <a:pt x="747" y="7889"/>
                  <a:pt x="719" y="7903"/>
                  <a:pt x="647" y="7917"/>
                </a:cubicBezTo>
                <a:lnTo>
                  <a:pt x="618" y="7946"/>
                </a:lnTo>
                <a:cubicBezTo>
                  <a:pt x="604" y="7946"/>
                  <a:pt x="575" y="7975"/>
                  <a:pt x="589" y="7975"/>
                </a:cubicBezTo>
                <a:cubicBezTo>
                  <a:pt x="589" y="7992"/>
                  <a:pt x="592" y="7998"/>
                  <a:pt x="595" y="7998"/>
                </a:cubicBezTo>
                <a:cubicBezTo>
                  <a:pt x="601" y="7998"/>
                  <a:pt x="609" y="7984"/>
                  <a:pt x="618" y="7975"/>
                </a:cubicBezTo>
                <a:cubicBezTo>
                  <a:pt x="629" y="7970"/>
                  <a:pt x="637" y="7966"/>
                  <a:pt x="645" y="7966"/>
                </a:cubicBezTo>
                <a:cubicBezTo>
                  <a:pt x="657" y="7966"/>
                  <a:pt x="666" y="7976"/>
                  <a:pt x="676" y="8004"/>
                </a:cubicBezTo>
                <a:cubicBezTo>
                  <a:pt x="690" y="8032"/>
                  <a:pt x="618" y="8032"/>
                  <a:pt x="661" y="8075"/>
                </a:cubicBezTo>
                <a:cubicBezTo>
                  <a:pt x="690" y="8090"/>
                  <a:pt x="676" y="8147"/>
                  <a:pt x="676" y="8176"/>
                </a:cubicBezTo>
                <a:cubicBezTo>
                  <a:pt x="661" y="8205"/>
                  <a:pt x="661" y="8219"/>
                  <a:pt x="676" y="8248"/>
                </a:cubicBezTo>
                <a:cubicBezTo>
                  <a:pt x="690" y="8277"/>
                  <a:pt x="690" y="8334"/>
                  <a:pt x="676" y="8363"/>
                </a:cubicBezTo>
                <a:cubicBezTo>
                  <a:pt x="661" y="8420"/>
                  <a:pt x="719" y="8449"/>
                  <a:pt x="690" y="8492"/>
                </a:cubicBezTo>
                <a:lnTo>
                  <a:pt x="676" y="8521"/>
                </a:lnTo>
                <a:cubicBezTo>
                  <a:pt x="676" y="8564"/>
                  <a:pt x="690" y="8593"/>
                  <a:pt x="704" y="8607"/>
                </a:cubicBezTo>
                <a:lnTo>
                  <a:pt x="704" y="8621"/>
                </a:lnTo>
                <a:cubicBezTo>
                  <a:pt x="719" y="8621"/>
                  <a:pt x="733" y="8650"/>
                  <a:pt x="733" y="8650"/>
                </a:cubicBezTo>
                <a:lnTo>
                  <a:pt x="719" y="8708"/>
                </a:lnTo>
                <a:cubicBezTo>
                  <a:pt x="704" y="8751"/>
                  <a:pt x="719" y="8808"/>
                  <a:pt x="733" y="8822"/>
                </a:cubicBezTo>
                <a:cubicBezTo>
                  <a:pt x="747" y="8822"/>
                  <a:pt x="733" y="8851"/>
                  <a:pt x="704" y="8880"/>
                </a:cubicBezTo>
                <a:lnTo>
                  <a:pt x="690" y="8909"/>
                </a:lnTo>
                <a:lnTo>
                  <a:pt x="676" y="8923"/>
                </a:lnTo>
                <a:cubicBezTo>
                  <a:pt x="676" y="8937"/>
                  <a:pt x="690" y="8952"/>
                  <a:pt x="719" y="8966"/>
                </a:cubicBezTo>
                <a:lnTo>
                  <a:pt x="733" y="8952"/>
                </a:lnTo>
                <a:lnTo>
                  <a:pt x="762" y="8952"/>
                </a:lnTo>
                <a:cubicBezTo>
                  <a:pt x="776" y="8966"/>
                  <a:pt x="776" y="8980"/>
                  <a:pt x="776" y="8980"/>
                </a:cubicBezTo>
                <a:lnTo>
                  <a:pt x="719" y="9009"/>
                </a:lnTo>
                <a:cubicBezTo>
                  <a:pt x="687" y="9033"/>
                  <a:pt x="660" y="9044"/>
                  <a:pt x="642" y="9044"/>
                </a:cubicBezTo>
                <a:cubicBezTo>
                  <a:pt x="627" y="9044"/>
                  <a:pt x="618" y="9037"/>
                  <a:pt x="618" y="9024"/>
                </a:cubicBezTo>
                <a:lnTo>
                  <a:pt x="618" y="8995"/>
                </a:lnTo>
                <a:cubicBezTo>
                  <a:pt x="604" y="8995"/>
                  <a:pt x="589" y="8966"/>
                  <a:pt x="589" y="8966"/>
                </a:cubicBezTo>
                <a:cubicBezTo>
                  <a:pt x="546" y="8966"/>
                  <a:pt x="561" y="8995"/>
                  <a:pt x="546" y="9024"/>
                </a:cubicBezTo>
                <a:lnTo>
                  <a:pt x="546" y="9038"/>
                </a:lnTo>
                <a:cubicBezTo>
                  <a:pt x="532" y="9052"/>
                  <a:pt x="561" y="9081"/>
                  <a:pt x="589" y="9110"/>
                </a:cubicBezTo>
                <a:lnTo>
                  <a:pt x="546" y="9153"/>
                </a:lnTo>
                <a:cubicBezTo>
                  <a:pt x="546" y="9153"/>
                  <a:pt x="546" y="9182"/>
                  <a:pt x="561" y="9182"/>
                </a:cubicBezTo>
                <a:cubicBezTo>
                  <a:pt x="575" y="9196"/>
                  <a:pt x="589" y="9196"/>
                  <a:pt x="604" y="9196"/>
                </a:cubicBezTo>
                <a:cubicBezTo>
                  <a:pt x="618" y="9182"/>
                  <a:pt x="632" y="9167"/>
                  <a:pt x="632" y="9153"/>
                </a:cubicBezTo>
                <a:cubicBezTo>
                  <a:pt x="645" y="9140"/>
                  <a:pt x="635" y="9093"/>
                  <a:pt x="673" y="9093"/>
                </a:cubicBezTo>
                <a:cubicBezTo>
                  <a:pt x="678" y="9093"/>
                  <a:pt x="684" y="9094"/>
                  <a:pt x="690" y="9095"/>
                </a:cubicBezTo>
                <a:lnTo>
                  <a:pt x="719" y="9110"/>
                </a:lnTo>
                <a:cubicBezTo>
                  <a:pt x="747" y="9124"/>
                  <a:pt x="704" y="9182"/>
                  <a:pt x="676" y="9196"/>
                </a:cubicBezTo>
                <a:cubicBezTo>
                  <a:pt x="647" y="9210"/>
                  <a:pt x="676" y="9282"/>
                  <a:pt x="733" y="9368"/>
                </a:cubicBezTo>
                <a:lnTo>
                  <a:pt x="747" y="9455"/>
                </a:lnTo>
                <a:lnTo>
                  <a:pt x="747" y="9555"/>
                </a:lnTo>
                <a:cubicBezTo>
                  <a:pt x="798" y="9562"/>
                  <a:pt x="848" y="9566"/>
                  <a:pt x="887" y="9566"/>
                </a:cubicBezTo>
                <a:cubicBezTo>
                  <a:pt x="927" y="9566"/>
                  <a:pt x="956" y="9562"/>
                  <a:pt x="963" y="9555"/>
                </a:cubicBezTo>
                <a:cubicBezTo>
                  <a:pt x="963" y="9555"/>
                  <a:pt x="992" y="9584"/>
                  <a:pt x="992" y="9641"/>
                </a:cubicBezTo>
                <a:lnTo>
                  <a:pt x="963" y="9670"/>
                </a:lnTo>
                <a:cubicBezTo>
                  <a:pt x="948" y="9670"/>
                  <a:pt x="934" y="9641"/>
                  <a:pt x="905" y="9641"/>
                </a:cubicBezTo>
                <a:cubicBezTo>
                  <a:pt x="891" y="9641"/>
                  <a:pt x="862" y="9656"/>
                  <a:pt x="834" y="9656"/>
                </a:cubicBezTo>
                <a:cubicBezTo>
                  <a:pt x="819" y="9670"/>
                  <a:pt x="805" y="9670"/>
                  <a:pt x="790" y="9670"/>
                </a:cubicBezTo>
                <a:cubicBezTo>
                  <a:pt x="776" y="9670"/>
                  <a:pt x="776" y="9656"/>
                  <a:pt x="776" y="9656"/>
                </a:cubicBezTo>
                <a:lnTo>
                  <a:pt x="747" y="9627"/>
                </a:lnTo>
                <a:cubicBezTo>
                  <a:pt x="739" y="9610"/>
                  <a:pt x="711" y="9603"/>
                  <a:pt x="686" y="9603"/>
                </a:cubicBezTo>
                <a:cubicBezTo>
                  <a:pt x="669" y="9603"/>
                  <a:pt x="653" y="9607"/>
                  <a:pt x="647" y="9613"/>
                </a:cubicBezTo>
                <a:cubicBezTo>
                  <a:pt x="632" y="9627"/>
                  <a:pt x="661" y="9656"/>
                  <a:pt x="719" y="9670"/>
                </a:cubicBezTo>
                <a:lnTo>
                  <a:pt x="733" y="9728"/>
                </a:lnTo>
                <a:cubicBezTo>
                  <a:pt x="747" y="9742"/>
                  <a:pt x="676" y="9771"/>
                  <a:pt x="747" y="9785"/>
                </a:cubicBezTo>
                <a:cubicBezTo>
                  <a:pt x="776" y="9785"/>
                  <a:pt x="790" y="9814"/>
                  <a:pt x="819" y="9843"/>
                </a:cubicBezTo>
                <a:cubicBezTo>
                  <a:pt x="834" y="9857"/>
                  <a:pt x="848" y="9886"/>
                  <a:pt x="819" y="9900"/>
                </a:cubicBezTo>
                <a:cubicBezTo>
                  <a:pt x="816" y="9903"/>
                  <a:pt x="813" y="9904"/>
                  <a:pt x="810" y="9904"/>
                </a:cubicBezTo>
                <a:cubicBezTo>
                  <a:pt x="798" y="9904"/>
                  <a:pt x="785" y="9886"/>
                  <a:pt x="762" y="9886"/>
                </a:cubicBezTo>
                <a:cubicBezTo>
                  <a:pt x="747" y="9886"/>
                  <a:pt x="747" y="9929"/>
                  <a:pt x="747" y="9943"/>
                </a:cubicBezTo>
                <a:cubicBezTo>
                  <a:pt x="747" y="9957"/>
                  <a:pt x="834" y="10015"/>
                  <a:pt x="848" y="10029"/>
                </a:cubicBezTo>
                <a:cubicBezTo>
                  <a:pt x="862" y="10058"/>
                  <a:pt x="848" y="10087"/>
                  <a:pt x="819" y="10116"/>
                </a:cubicBezTo>
                <a:lnTo>
                  <a:pt x="805" y="10130"/>
                </a:lnTo>
                <a:cubicBezTo>
                  <a:pt x="790" y="10144"/>
                  <a:pt x="776" y="10159"/>
                  <a:pt x="776" y="10173"/>
                </a:cubicBezTo>
                <a:cubicBezTo>
                  <a:pt x="784" y="10190"/>
                  <a:pt x="793" y="10197"/>
                  <a:pt x="804" y="10197"/>
                </a:cubicBezTo>
                <a:cubicBezTo>
                  <a:pt x="812" y="10197"/>
                  <a:pt x="822" y="10193"/>
                  <a:pt x="834" y="10187"/>
                </a:cubicBezTo>
                <a:cubicBezTo>
                  <a:pt x="841" y="10173"/>
                  <a:pt x="852" y="10166"/>
                  <a:pt x="862" y="10166"/>
                </a:cubicBezTo>
                <a:cubicBezTo>
                  <a:pt x="873" y="10166"/>
                  <a:pt x="884" y="10173"/>
                  <a:pt x="891" y="10187"/>
                </a:cubicBezTo>
                <a:cubicBezTo>
                  <a:pt x="905" y="10202"/>
                  <a:pt x="877" y="10230"/>
                  <a:pt x="862" y="10245"/>
                </a:cubicBezTo>
                <a:lnTo>
                  <a:pt x="848" y="10259"/>
                </a:lnTo>
                <a:cubicBezTo>
                  <a:pt x="819" y="10259"/>
                  <a:pt x="790" y="10274"/>
                  <a:pt x="790" y="10274"/>
                </a:cubicBezTo>
                <a:cubicBezTo>
                  <a:pt x="776" y="10274"/>
                  <a:pt x="747" y="10317"/>
                  <a:pt x="733" y="10374"/>
                </a:cubicBezTo>
                <a:lnTo>
                  <a:pt x="719" y="10432"/>
                </a:lnTo>
                <a:lnTo>
                  <a:pt x="704" y="10489"/>
                </a:lnTo>
                <a:cubicBezTo>
                  <a:pt x="721" y="10506"/>
                  <a:pt x="743" y="10513"/>
                  <a:pt x="761" y="10513"/>
                </a:cubicBezTo>
                <a:cubicBezTo>
                  <a:pt x="774" y="10513"/>
                  <a:pt x="784" y="10509"/>
                  <a:pt x="790" y="10503"/>
                </a:cubicBezTo>
                <a:cubicBezTo>
                  <a:pt x="790" y="10496"/>
                  <a:pt x="808" y="10493"/>
                  <a:pt x="826" y="10493"/>
                </a:cubicBezTo>
                <a:cubicBezTo>
                  <a:pt x="844" y="10493"/>
                  <a:pt x="862" y="10496"/>
                  <a:pt x="862" y="10503"/>
                </a:cubicBezTo>
                <a:cubicBezTo>
                  <a:pt x="877" y="10518"/>
                  <a:pt x="848" y="10561"/>
                  <a:pt x="834" y="10575"/>
                </a:cubicBezTo>
                <a:cubicBezTo>
                  <a:pt x="805" y="10590"/>
                  <a:pt x="819" y="10604"/>
                  <a:pt x="862" y="10618"/>
                </a:cubicBezTo>
                <a:lnTo>
                  <a:pt x="862" y="10633"/>
                </a:lnTo>
                <a:lnTo>
                  <a:pt x="877" y="10690"/>
                </a:lnTo>
                <a:cubicBezTo>
                  <a:pt x="848" y="10690"/>
                  <a:pt x="719" y="10762"/>
                  <a:pt x="719" y="10791"/>
                </a:cubicBezTo>
                <a:cubicBezTo>
                  <a:pt x="719" y="10828"/>
                  <a:pt x="805" y="10865"/>
                  <a:pt x="856" y="10865"/>
                </a:cubicBezTo>
                <a:cubicBezTo>
                  <a:pt x="864" y="10865"/>
                  <a:pt x="871" y="10865"/>
                  <a:pt x="877" y="10863"/>
                </a:cubicBezTo>
                <a:cubicBezTo>
                  <a:pt x="920" y="10863"/>
                  <a:pt x="920" y="10891"/>
                  <a:pt x="862" y="10920"/>
                </a:cubicBezTo>
                <a:lnTo>
                  <a:pt x="862" y="10992"/>
                </a:lnTo>
                <a:lnTo>
                  <a:pt x="862" y="11035"/>
                </a:lnTo>
                <a:cubicBezTo>
                  <a:pt x="862" y="11078"/>
                  <a:pt x="891" y="11150"/>
                  <a:pt x="905" y="11207"/>
                </a:cubicBezTo>
                <a:lnTo>
                  <a:pt x="891" y="11222"/>
                </a:lnTo>
                <a:cubicBezTo>
                  <a:pt x="862" y="11279"/>
                  <a:pt x="891" y="11308"/>
                  <a:pt x="920" y="11337"/>
                </a:cubicBezTo>
                <a:cubicBezTo>
                  <a:pt x="920" y="11337"/>
                  <a:pt x="905" y="11351"/>
                  <a:pt x="905" y="11365"/>
                </a:cubicBezTo>
                <a:lnTo>
                  <a:pt x="891" y="11394"/>
                </a:lnTo>
                <a:cubicBezTo>
                  <a:pt x="920" y="11409"/>
                  <a:pt x="948" y="11437"/>
                  <a:pt x="948" y="11452"/>
                </a:cubicBezTo>
                <a:cubicBezTo>
                  <a:pt x="963" y="11452"/>
                  <a:pt x="934" y="11466"/>
                  <a:pt x="920" y="11480"/>
                </a:cubicBezTo>
                <a:cubicBezTo>
                  <a:pt x="920" y="11480"/>
                  <a:pt x="879" y="11456"/>
                  <a:pt x="847" y="11456"/>
                </a:cubicBezTo>
                <a:cubicBezTo>
                  <a:pt x="836" y="11456"/>
                  <a:pt x="826" y="11459"/>
                  <a:pt x="819" y="11466"/>
                </a:cubicBezTo>
                <a:cubicBezTo>
                  <a:pt x="805" y="11495"/>
                  <a:pt x="848" y="11509"/>
                  <a:pt x="848" y="11509"/>
                </a:cubicBezTo>
                <a:cubicBezTo>
                  <a:pt x="862" y="11523"/>
                  <a:pt x="891" y="11523"/>
                  <a:pt x="920" y="11538"/>
                </a:cubicBezTo>
                <a:cubicBezTo>
                  <a:pt x="934" y="11552"/>
                  <a:pt x="992" y="11581"/>
                  <a:pt x="992" y="11581"/>
                </a:cubicBezTo>
                <a:cubicBezTo>
                  <a:pt x="1006" y="11595"/>
                  <a:pt x="992" y="11638"/>
                  <a:pt x="977" y="11682"/>
                </a:cubicBezTo>
                <a:lnTo>
                  <a:pt x="948" y="11710"/>
                </a:lnTo>
                <a:lnTo>
                  <a:pt x="934" y="11710"/>
                </a:lnTo>
                <a:cubicBezTo>
                  <a:pt x="905" y="11710"/>
                  <a:pt x="934" y="11667"/>
                  <a:pt x="948" y="11653"/>
                </a:cubicBezTo>
                <a:cubicBezTo>
                  <a:pt x="963" y="11653"/>
                  <a:pt x="934" y="11610"/>
                  <a:pt x="934" y="11595"/>
                </a:cubicBezTo>
                <a:cubicBezTo>
                  <a:pt x="920" y="11595"/>
                  <a:pt x="877" y="11638"/>
                  <a:pt x="862" y="11667"/>
                </a:cubicBezTo>
                <a:cubicBezTo>
                  <a:pt x="848" y="11682"/>
                  <a:pt x="862" y="11725"/>
                  <a:pt x="891" y="11753"/>
                </a:cubicBezTo>
                <a:lnTo>
                  <a:pt x="905" y="11768"/>
                </a:lnTo>
                <a:cubicBezTo>
                  <a:pt x="920" y="11782"/>
                  <a:pt x="934" y="11811"/>
                  <a:pt x="920" y="11825"/>
                </a:cubicBezTo>
                <a:lnTo>
                  <a:pt x="905" y="11840"/>
                </a:lnTo>
                <a:cubicBezTo>
                  <a:pt x="891" y="11854"/>
                  <a:pt x="963" y="11883"/>
                  <a:pt x="992" y="11897"/>
                </a:cubicBezTo>
                <a:cubicBezTo>
                  <a:pt x="1035" y="11911"/>
                  <a:pt x="992" y="11955"/>
                  <a:pt x="891" y="11998"/>
                </a:cubicBezTo>
                <a:lnTo>
                  <a:pt x="905" y="12055"/>
                </a:lnTo>
                <a:lnTo>
                  <a:pt x="905" y="12127"/>
                </a:lnTo>
                <a:cubicBezTo>
                  <a:pt x="948" y="12199"/>
                  <a:pt x="948" y="12299"/>
                  <a:pt x="948" y="12342"/>
                </a:cubicBezTo>
                <a:cubicBezTo>
                  <a:pt x="948" y="12371"/>
                  <a:pt x="963" y="12386"/>
                  <a:pt x="992" y="12386"/>
                </a:cubicBezTo>
                <a:lnTo>
                  <a:pt x="1006" y="12386"/>
                </a:lnTo>
                <a:lnTo>
                  <a:pt x="1020" y="12371"/>
                </a:lnTo>
                <a:cubicBezTo>
                  <a:pt x="1022" y="12368"/>
                  <a:pt x="1024" y="12367"/>
                  <a:pt x="1026" y="12367"/>
                </a:cubicBezTo>
                <a:cubicBezTo>
                  <a:pt x="1046" y="12367"/>
                  <a:pt x="1089" y="12462"/>
                  <a:pt x="1063" y="12500"/>
                </a:cubicBezTo>
                <a:cubicBezTo>
                  <a:pt x="1052" y="12536"/>
                  <a:pt x="1040" y="12562"/>
                  <a:pt x="1028" y="12562"/>
                </a:cubicBezTo>
                <a:cubicBezTo>
                  <a:pt x="1025" y="12562"/>
                  <a:pt x="1023" y="12560"/>
                  <a:pt x="1020" y="12558"/>
                </a:cubicBezTo>
                <a:cubicBezTo>
                  <a:pt x="992" y="12572"/>
                  <a:pt x="963" y="12630"/>
                  <a:pt x="977" y="12659"/>
                </a:cubicBezTo>
                <a:cubicBezTo>
                  <a:pt x="1006" y="12687"/>
                  <a:pt x="1049" y="12716"/>
                  <a:pt x="992" y="12759"/>
                </a:cubicBezTo>
                <a:cubicBezTo>
                  <a:pt x="992" y="12773"/>
                  <a:pt x="1006" y="12817"/>
                  <a:pt x="1006" y="12845"/>
                </a:cubicBezTo>
                <a:cubicBezTo>
                  <a:pt x="1006" y="12860"/>
                  <a:pt x="1020" y="12874"/>
                  <a:pt x="1020" y="12903"/>
                </a:cubicBezTo>
                <a:cubicBezTo>
                  <a:pt x="1020" y="12917"/>
                  <a:pt x="1006" y="12931"/>
                  <a:pt x="1006" y="12931"/>
                </a:cubicBezTo>
                <a:cubicBezTo>
                  <a:pt x="992" y="12931"/>
                  <a:pt x="963" y="12931"/>
                  <a:pt x="963" y="12917"/>
                </a:cubicBezTo>
                <a:lnTo>
                  <a:pt x="948" y="12903"/>
                </a:lnTo>
                <a:cubicBezTo>
                  <a:pt x="943" y="12886"/>
                  <a:pt x="935" y="12878"/>
                  <a:pt x="927" y="12878"/>
                </a:cubicBezTo>
                <a:cubicBezTo>
                  <a:pt x="914" y="12878"/>
                  <a:pt x="900" y="12897"/>
                  <a:pt x="891" y="12931"/>
                </a:cubicBezTo>
                <a:lnTo>
                  <a:pt x="934" y="12960"/>
                </a:lnTo>
                <a:cubicBezTo>
                  <a:pt x="948" y="12975"/>
                  <a:pt x="977" y="12989"/>
                  <a:pt x="948" y="13003"/>
                </a:cubicBezTo>
                <a:lnTo>
                  <a:pt x="934" y="13018"/>
                </a:lnTo>
                <a:lnTo>
                  <a:pt x="862" y="13018"/>
                </a:lnTo>
                <a:lnTo>
                  <a:pt x="862" y="13032"/>
                </a:lnTo>
                <a:lnTo>
                  <a:pt x="862" y="13046"/>
                </a:lnTo>
                <a:cubicBezTo>
                  <a:pt x="877" y="13061"/>
                  <a:pt x="948" y="13075"/>
                  <a:pt x="963" y="13075"/>
                </a:cubicBezTo>
                <a:cubicBezTo>
                  <a:pt x="977" y="13075"/>
                  <a:pt x="992" y="13104"/>
                  <a:pt x="992" y="13147"/>
                </a:cubicBezTo>
                <a:lnTo>
                  <a:pt x="977" y="13161"/>
                </a:lnTo>
                <a:cubicBezTo>
                  <a:pt x="970" y="13165"/>
                  <a:pt x="964" y="13167"/>
                  <a:pt x="958" y="13167"/>
                </a:cubicBezTo>
                <a:cubicBezTo>
                  <a:pt x="941" y="13167"/>
                  <a:pt x="931" y="13151"/>
                  <a:pt x="920" y="13118"/>
                </a:cubicBezTo>
                <a:cubicBezTo>
                  <a:pt x="916" y="13114"/>
                  <a:pt x="911" y="13113"/>
                  <a:pt x="906" y="13113"/>
                </a:cubicBezTo>
                <a:cubicBezTo>
                  <a:pt x="891" y="13113"/>
                  <a:pt x="873" y="13126"/>
                  <a:pt x="862" y="13147"/>
                </a:cubicBezTo>
                <a:lnTo>
                  <a:pt x="877" y="13147"/>
                </a:lnTo>
                <a:cubicBezTo>
                  <a:pt x="905" y="13176"/>
                  <a:pt x="877" y="13190"/>
                  <a:pt x="862" y="13204"/>
                </a:cubicBezTo>
                <a:lnTo>
                  <a:pt x="862" y="13233"/>
                </a:lnTo>
                <a:cubicBezTo>
                  <a:pt x="877" y="13262"/>
                  <a:pt x="905" y="13305"/>
                  <a:pt x="934" y="13319"/>
                </a:cubicBezTo>
                <a:lnTo>
                  <a:pt x="920" y="13348"/>
                </a:lnTo>
                <a:lnTo>
                  <a:pt x="891" y="13420"/>
                </a:lnTo>
                <a:cubicBezTo>
                  <a:pt x="891" y="13521"/>
                  <a:pt x="963" y="13506"/>
                  <a:pt x="1006" y="13521"/>
                </a:cubicBezTo>
                <a:cubicBezTo>
                  <a:pt x="1049" y="13521"/>
                  <a:pt x="1150" y="13521"/>
                  <a:pt x="1178" y="13506"/>
                </a:cubicBezTo>
                <a:cubicBezTo>
                  <a:pt x="1184" y="13504"/>
                  <a:pt x="1189" y="13502"/>
                  <a:pt x="1194" y="13502"/>
                </a:cubicBezTo>
                <a:cubicBezTo>
                  <a:pt x="1218" y="13502"/>
                  <a:pt x="1241" y="13526"/>
                  <a:pt x="1265" y="13549"/>
                </a:cubicBezTo>
                <a:lnTo>
                  <a:pt x="1279" y="13578"/>
                </a:lnTo>
                <a:cubicBezTo>
                  <a:pt x="1279" y="13578"/>
                  <a:pt x="1279" y="13592"/>
                  <a:pt x="1279" y="13592"/>
                </a:cubicBezTo>
                <a:cubicBezTo>
                  <a:pt x="1265" y="13607"/>
                  <a:pt x="1265" y="13607"/>
                  <a:pt x="1250" y="13621"/>
                </a:cubicBezTo>
                <a:cubicBezTo>
                  <a:pt x="1236" y="13621"/>
                  <a:pt x="1207" y="13635"/>
                  <a:pt x="1178" y="13650"/>
                </a:cubicBezTo>
                <a:cubicBezTo>
                  <a:pt x="1164" y="13650"/>
                  <a:pt x="1150" y="13679"/>
                  <a:pt x="1150" y="13693"/>
                </a:cubicBezTo>
                <a:lnTo>
                  <a:pt x="1135" y="13736"/>
                </a:lnTo>
                <a:cubicBezTo>
                  <a:pt x="1135" y="13763"/>
                  <a:pt x="1147" y="13773"/>
                  <a:pt x="1163" y="13773"/>
                </a:cubicBezTo>
                <a:cubicBezTo>
                  <a:pt x="1172" y="13773"/>
                  <a:pt x="1182" y="13770"/>
                  <a:pt x="1193" y="13765"/>
                </a:cubicBezTo>
                <a:lnTo>
                  <a:pt x="1236" y="13750"/>
                </a:lnTo>
                <a:lnTo>
                  <a:pt x="1236" y="13736"/>
                </a:lnTo>
                <a:cubicBezTo>
                  <a:pt x="1265" y="13750"/>
                  <a:pt x="1279" y="13794"/>
                  <a:pt x="1293" y="13837"/>
                </a:cubicBezTo>
                <a:lnTo>
                  <a:pt x="1279" y="13880"/>
                </a:lnTo>
                <a:lnTo>
                  <a:pt x="1265" y="13923"/>
                </a:lnTo>
                <a:cubicBezTo>
                  <a:pt x="1221" y="13923"/>
                  <a:pt x="1178" y="13908"/>
                  <a:pt x="1178" y="13894"/>
                </a:cubicBezTo>
                <a:cubicBezTo>
                  <a:pt x="1178" y="13892"/>
                  <a:pt x="1177" y="13891"/>
                  <a:pt x="1175" y="13891"/>
                </a:cubicBezTo>
                <a:cubicBezTo>
                  <a:pt x="1163" y="13891"/>
                  <a:pt x="1117" y="13925"/>
                  <a:pt x="1092" y="13937"/>
                </a:cubicBezTo>
                <a:cubicBezTo>
                  <a:pt x="1078" y="13952"/>
                  <a:pt x="1107" y="13966"/>
                  <a:pt x="1135" y="13980"/>
                </a:cubicBezTo>
                <a:cubicBezTo>
                  <a:pt x="1150" y="13980"/>
                  <a:pt x="1107" y="14066"/>
                  <a:pt x="1092" y="14095"/>
                </a:cubicBezTo>
                <a:cubicBezTo>
                  <a:pt x="1071" y="14116"/>
                  <a:pt x="1050" y="14130"/>
                  <a:pt x="1040" y="14130"/>
                </a:cubicBezTo>
                <a:cubicBezTo>
                  <a:pt x="1037" y="14130"/>
                  <a:pt x="1035" y="14128"/>
                  <a:pt x="1035" y="14124"/>
                </a:cubicBezTo>
                <a:cubicBezTo>
                  <a:pt x="1020" y="14038"/>
                  <a:pt x="1006" y="13966"/>
                  <a:pt x="992" y="13894"/>
                </a:cubicBezTo>
                <a:cubicBezTo>
                  <a:pt x="992" y="13880"/>
                  <a:pt x="963" y="13880"/>
                  <a:pt x="948" y="13880"/>
                </a:cubicBezTo>
                <a:lnTo>
                  <a:pt x="948" y="13865"/>
                </a:lnTo>
                <a:cubicBezTo>
                  <a:pt x="934" y="13880"/>
                  <a:pt x="934" y="13908"/>
                  <a:pt x="934" y="13937"/>
                </a:cubicBezTo>
                <a:lnTo>
                  <a:pt x="920" y="13966"/>
                </a:lnTo>
                <a:lnTo>
                  <a:pt x="905" y="13980"/>
                </a:lnTo>
                <a:cubicBezTo>
                  <a:pt x="920" y="13995"/>
                  <a:pt x="977" y="14038"/>
                  <a:pt x="1006" y="14081"/>
                </a:cubicBezTo>
                <a:lnTo>
                  <a:pt x="963" y="14138"/>
                </a:lnTo>
                <a:cubicBezTo>
                  <a:pt x="920" y="14181"/>
                  <a:pt x="905" y="14253"/>
                  <a:pt x="905" y="14311"/>
                </a:cubicBezTo>
                <a:lnTo>
                  <a:pt x="920" y="14383"/>
                </a:lnTo>
                <a:cubicBezTo>
                  <a:pt x="960" y="14436"/>
                  <a:pt x="1012" y="14513"/>
                  <a:pt x="1031" y="14513"/>
                </a:cubicBezTo>
                <a:cubicBezTo>
                  <a:pt x="1032" y="14513"/>
                  <a:pt x="1034" y="14513"/>
                  <a:pt x="1035" y="14512"/>
                </a:cubicBezTo>
                <a:cubicBezTo>
                  <a:pt x="1049" y="14498"/>
                  <a:pt x="1078" y="14454"/>
                  <a:pt x="1121" y="14426"/>
                </a:cubicBezTo>
                <a:lnTo>
                  <a:pt x="1150" y="14383"/>
                </a:lnTo>
                <a:cubicBezTo>
                  <a:pt x="1150" y="14383"/>
                  <a:pt x="1178" y="14397"/>
                  <a:pt x="1178" y="14397"/>
                </a:cubicBezTo>
                <a:cubicBezTo>
                  <a:pt x="1178" y="14411"/>
                  <a:pt x="1178" y="14440"/>
                  <a:pt x="1178" y="14440"/>
                </a:cubicBezTo>
                <a:lnTo>
                  <a:pt x="1164" y="14454"/>
                </a:lnTo>
                <a:cubicBezTo>
                  <a:pt x="1135" y="14454"/>
                  <a:pt x="1178" y="14526"/>
                  <a:pt x="1193" y="14555"/>
                </a:cubicBezTo>
                <a:cubicBezTo>
                  <a:pt x="1216" y="14578"/>
                  <a:pt x="1153" y="14602"/>
                  <a:pt x="1114" y="14602"/>
                </a:cubicBezTo>
                <a:cubicBezTo>
                  <a:pt x="1105" y="14602"/>
                  <a:pt x="1097" y="14601"/>
                  <a:pt x="1092" y="14598"/>
                </a:cubicBezTo>
                <a:cubicBezTo>
                  <a:pt x="1049" y="14598"/>
                  <a:pt x="1020" y="14656"/>
                  <a:pt x="1020" y="14670"/>
                </a:cubicBezTo>
                <a:cubicBezTo>
                  <a:pt x="1020" y="14675"/>
                  <a:pt x="1022" y="14677"/>
                  <a:pt x="1026" y="14677"/>
                </a:cubicBezTo>
                <a:cubicBezTo>
                  <a:pt x="1043" y="14677"/>
                  <a:pt x="1097" y="14627"/>
                  <a:pt x="1121" y="14627"/>
                </a:cubicBezTo>
                <a:cubicBezTo>
                  <a:pt x="1164" y="14641"/>
                  <a:pt x="1178" y="14699"/>
                  <a:pt x="1178" y="14756"/>
                </a:cubicBezTo>
                <a:lnTo>
                  <a:pt x="1150" y="14785"/>
                </a:lnTo>
                <a:cubicBezTo>
                  <a:pt x="1107" y="14828"/>
                  <a:pt x="1107" y="14871"/>
                  <a:pt x="1121" y="14900"/>
                </a:cubicBezTo>
                <a:cubicBezTo>
                  <a:pt x="1150" y="14957"/>
                  <a:pt x="1150" y="15000"/>
                  <a:pt x="1107" y="15029"/>
                </a:cubicBezTo>
                <a:lnTo>
                  <a:pt x="1078" y="15058"/>
                </a:lnTo>
                <a:cubicBezTo>
                  <a:pt x="1092" y="15101"/>
                  <a:pt x="1135" y="15144"/>
                  <a:pt x="1164" y="15158"/>
                </a:cubicBezTo>
                <a:lnTo>
                  <a:pt x="1221" y="15101"/>
                </a:lnTo>
                <a:lnTo>
                  <a:pt x="1221" y="15101"/>
                </a:lnTo>
                <a:cubicBezTo>
                  <a:pt x="1221" y="15144"/>
                  <a:pt x="1207" y="15187"/>
                  <a:pt x="1178" y="15216"/>
                </a:cubicBezTo>
                <a:lnTo>
                  <a:pt x="1150" y="15245"/>
                </a:lnTo>
                <a:cubicBezTo>
                  <a:pt x="1135" y="15273"/>
                  <a:pt x="1150" y="15302"/>
                  <a:pt x="1178" y="15345"/>
                </a:cubicBezTo>
                <a:lnTo>
                  <a:pt x="1193" y="15360"/>
                </a:lnTo>
                <a:cubicBezTo>
                  <a:pt x="1182" y="15402"/>
                  <a:pt x="1156" y="15428"/>
                  <a:pt x="1132" y="15428"/>
                </a:cubicBezTo>
                <a:cubicBezTo>
                  <a:pt x="1123" y="15428"/>
                  <a:pt x="1114" y="15425"/>
                  <a:pt x="1107" y="15417"/>
                </a:cubicBezTo>
                <a:lnTo>
                  <a:pt x="1078" y="15417"/>
                </a:lnTo>
                <a:lnTo>
                  <a:pt x="1063" y="15431"/>
                </a:lnTo>
                <a:cubicBezTo>
                  <a:pt x="1053" y="15452"/>
                  <a:pt x="1042" y="15466"/>
                  <a:pt x="1032" y="15466"/>
                </a:cubicBezTo>
                <a:cubicBezTo>
                  <a:pt x="1028" y="15466"/>
                  <a:pt x="1024" y="15464"/>
                  <a:pt x="1020" y="15460"/>
                </a:cubicBezTo>
                <a:lnTo>
                  <a:pt x="1020" y="15446"/>
                </a:lnTo>
                <a:lnTo>
                  <a:pt x="1020" y="15431"/>
                </a:lnTo>
                <a:cubicBezTo>
                  <a:pt x="1006" y="15403"/>
                  <a:pt x="992" y="15388"/>
                  <a:pt x="963" y="15388"/>
                </a:cubicBezTo>
                <a:lnTo>
                  <a:pt x="963" y="15431"/>
                </a:lnTo>
                <a:lnTo>
                  <a:pt x="948" y="15474"/>
                </a:lnTo>
                <a:cubicBezTo>
                  <a:pt x="905" y="15460"/>
                  <a:pt x="862" y="15460"/>
                  <a:pt x="834" y="15460"/>
                </a:cubicBezTo>
                <a:lnTo>
                  <a:pt x="834" y="15474"/>
                </a:lnTo>
                <a:cubicBezTo>
                  <a:pt x="834" y="15503"/>
                  <a:pt x="891" y="15546"/>
                  <a:pt x="905" y="15561"/>
                </a:cubicBezTo>
                <a:cubicBezTo>
                  <a:pt x="909" y="15562"/>
                  <a:pt x="913" y="15563"/>
                  <a:pt x="917" y="15563"/>
                </a:cubicBezTo>
                <a:cubicBezTo>
                  <a:pt x="942" y="15563"/>
                  <a:pt x="983" y="15538"/>
                  <a:pt x="1012" y="15538"/>
                </a:cubicBezTo>
                <a:cubicBezTo>
                  <a:pt x="1021" y="15538"/>
                  <a:pt x="1029" y="15540"/>
                  <a:pt x="1035" y="15546"/>
                </a:cubicBezTo>
                <a:cubicBezTo>
                  <a:pt x="1037" y="15549"/>
                  <a:pt x="1041" y="15550"/>
                  <a:pt x="1046" y="15550"/>
                </a:cubicBezTo>
                <a:cubicBezTo>
                  <a:pt x="1064" y="15550"/>
                  <a:pt x="1092" y="15529"/>
                  <a:pt x="1092" y="15518"/>
                </a:cubicBezTo>
                <a:cubicBezTo>
                  <a:pt x="1092" y="15509"/>
                  <a:pt x="1097" y="15506"/>
                  <a:pt x="1106" y="15506"/>
                </a:cubicBezTo>
                <a:cubicBezTo>
                  <a:pt x="1126" y="15506"/>
                  <a:pt x="1166" y="15526"/>
                  <a:pt x="1207" y="15546"/>
                </a:cubicBezTo>
                <a:lnTo>
                  <a:pt x="1207" y="15604"/>
                </a:lnTo>
                <a:lnTo>
                  <a:pt x="1207" y="15618"/>
                </a:lnTo>
                <a:cubicBezTo>
                  <a:pt x="1197" y="15628"/>
                  <a:pt x="1180" y="15638"/>
                  <a:pt x="1170" y="15638"/>
                </a:cubicBezTo>
                <a:cubicBezTo>
                  <a:pt x="1166" y="15638"/>
                  <a:pt x="1164" y="15637"/>
                  <a:pt x="1164" y="15633"/>
                </a:cubicBezTo>
                <a:lnTo>
                  <a:pt x="1150" y="15618"/>
                </a:lnTo>
                <a:lnTo>
                  <a:pt x="1150" y="15604"/>
                </a:lnTo>
                <a:cubicBezTo>
                  <a:pt x="1145" y="15600"/>
                  <a:pt x="1140" y="15598"/>
                  <a:pt x="1134" y="15598"/>
                </a:cubicBezTo>
                <a:cubicBezTo>
                  <a:pt x="1120" y="15598"/>
                  <a:pt x="1102" y="15608"/>
                  <a:pt x="1092" y="15618"/>
                </a:cubicBezTo>
                <a:cubicBezTo>
                  <a:pt x="1078" y="15633"/>
                  <a:pt x="1135" y="15704"/>
                  <a:pt x="1164" y="15719"/>
                </a:cubicBezTo>
                <a:cubicBezTo>
                  <a:pt x="1193" y="15747"/>
                  <a:pt x="1193" y="15776"/>
                  <a:pt x="1164" y="15791"/>
                </a:cubicBezTo>
                <a:lnTo>
                  <a:pt x="1150" y="15805"/>
                </a:lnTo>
                <a:lnTo>
                  <a:pt x="1135" y="15819"/>
                </a:lnTo>
                <a:cubicBezTo>
                  <a:pt x="1107" y="15848"/>
                  <a:pt x="1078" y="15891"/>
                  <a:pt x="1063" y="15891"/>
                </a:cubicBezTo>
                <a:cubicBezTo>
                  <a:pt x="1063" y="15905"/>
                  <a:pt x="1063" y="15920"/>
                  <a:pt x="1078" y="15934"/>
                </a:cubicBezTo>
                <a:lnTo>
                  <a:pt x="1092" y="15934"/>
                </a:lnTo>
                <a:lnTo>
                  <a:pt x="1107" y="15949"/>
                </a:lnTo>
                <a:cubicBezTo>
                  <a:pt x="1121" y="15949"/>
                  <a:pt x="1236" y="16035"/>
                  <a:pt x="1279" y="16049"/>
                </a:cubicBezTo>
                <a:cubicBezTo>
                  <a:pt x="1336" y="16064"/>
                  <a:pt x="1265" y="16193"/>
                  <a:pt x="1293" y="16236"/>
                </a:cubicBezTo>
                <a:cubicBezTo>
                  <a:pt x="1312" y="16264"/>
                  <a:pt x="1282" y="16280"/>
                  <a:pt x="1259" y="16280"/>
                </a:cubicBezTo>
                <a:cubicBezTo>
                  <a:pt x="1247" y="16280"/>
                  <a:pt x="1236" y="16275"/>
                  <a:pt x="1236" y="16265"/>
                </a:cubicBezTo>
                <a:cubicBezTo>
                  <a:pt x="1221" y="16222"/>
                  <a:pt x="1178" y="16207"/>
                  <a:pt x="1164" y="16207"/>
                </a:cubicBezTo>
                <a:cubicBezTo>
                  <a:pt x="1145" y="16207"/>
                  <a:pt x="1107" y="16194"/>
                  <a:pt x="1079" y="16194"/>
                </a:cubicBezTo>
                <a:cubicBezTo>
                  <a:pt x="1065" y="16194"/>
                  <a:pt x="1054" y="16198"/>
                  <a:pt x="1049" y="16207"/>
                </a:cubicBezTo>
                <a:cubicBezTo>
                  <a:pt x="1049" y="16222"/>
                  <a:pt x="1121" y="16293"/>
                  <a:pt x="1221" y="16365"/>
                </a:cubicBezTo>
                <a:lnTo>
                  <a:pt x="1135" y="16480"/>
                </a:lnTo>
                <a:lnTo>
                  <a:pt x="1121" y="16495"/>
                </a:lnTo>
                <a:cubicBezTo>
                  <a:pt x="1121" y="16523"/>
                  <a:pt x="1150" y="16552"/>
                  <a:pt x="1164" y="16552"/>
                </a:cubicBezTo>
                <a:cubicBezTo>
                  <a:pt x="1178" y="16538"/>
                  <a:pt x="1236" y="16495"/>
                  <a:pt x="1265" y="16495"/>
                </a:cubicBezTo>
                <a:cubicBezTo>
                  <a:pt x="1293" y="16509"/>
                  <a:pt x="1279" y="16552"/>
                  <a:pt x="1265" y="16566"/>
                </a:cubicBezTo>
                <a:cubicBezTo>
                  <a:pt x="1250" y="16595"/>
                  <a:pt x="1293" y="16609"/>
                  <a:pt x="1308" y="16624"/>
                </a:cubicBezTo>
                <a:cubicBezTo>
                  <a:pt x="1336" y="16624"/>
                  <a:pt x="1322" y="16653"/>
                  <a:pt x="1308" y="16667"/>
                </a:cubicBezTo>
                <a:cubicBezTo>
                  <a:pt x="1293" y="16667"/>
                  <a:pt x="1265" y="16667"/>
                  <a:pt x="1236" y="16638"/>
                </a:cubicBezTo>
                <a:lnTo>
                  <a:pt x="1236" y="16638"/>
                </a:lnTo>
                <a:lnTo>
                  <a:pt x="1250" y="16696"/>
                </a:lnTo>
                <a:lnTo>
                  <a:pt x="1250" y="16710"/>
                </a:lnTo>
                <a:cubicBezTo>
                  <a:pt x="1250" y="16724"/>
                  <a:pt x="1250" y="16753"/>
                  <a:pt x="1265" y="16753"/>
                </a:cubicBezTo>
                <a:cubicBezTo>
                  <a:pt x="1265" y="16768"/>
                  <a:pt x="1178" y="16839"/>
                  <a:pt x="1135" y="16854"/>
                </a:cubicBezTo>
                <a:cubicBezTo>
                  <a:pt x="1092" y="16868"/>
                  <a:pt x="1049" y="16969"/>
                  <a:pt x="1035" y="16997"/>
                </a:cubicBezTo>
                <a:cubicBezTo>
                  <a:pt x="1035" y="17019"/>
                  <a:pt x="1053" y="17026"/>
                  <a:pt x="1076" y="17026"/>
                </a:cubicBezTo>
                <a:cubicBezTo>
                  <a:pt x="1099" y="17026"/>
                  <a:pt x="1128" y="17019"/>
                  <a:pt x="1150" y="17012"/>
                </a:cubicBezTo>
                <a:cubicBezTo>
                  <a:pt x="1158" y="17008"/>
                  <a:pt x="1169" y="17006"/>
                  <a:pt x="1180" y="17006"/>
                </a:cubicBezTo>
                <a:cubicBezTo>
                  <a:pt x="1208" y="17006"/>
                  <a:pt x="1240" y="17016"/>
                  <a:pt x="1250" y="17026"/>
                </a:cubicBezTo>
                <a:cubicBezTo>
                  <a:pt x="1265" y="17041"/>
                  <a:pt x="1250" y="17055"/>
                  <a:pt x="1250" y="17069"/>
                </a:cubicBezTo>
                <a:cubicBezTo>
                  <a:pt x="1236" y="17069"/>
                  <a:pt x="1178" y="17098"/>
                  <a:pt x="1121" y="17127"/>
                </a:cubicBezTo>
                <a:lnTo>
                  <a:pt x="1121" y="17184"/>
                </a:lnTo>
                <a:lnTo>
                  <a:pt x="1121" y="17199"/>
                </a:lnTo>
                <a:cubicBezTo>
                  <a:pt x="1128" y="17206"/>
                  <a:pt x="1135" y="17209"/>
                  <a:pt x="1142" y="17209"/>
                </a:cubicBezTo>
                <a:cubicBezTo>
                  <a:pt x="1150" y="17209"/>
                  <a:pt x="1157" y="17206"/>
                  <a:pt x="1164" y="17199"/>
                </a:cubicBezTo>
                <a:cubicBezTo>
                  <a:pt x="1165" y="17197"/>
                  <a:pt x="1166" y="17197"/>
                  <a:pt x="1167" y="17197"/>
                </a:cubicBezTo>
                <a:cubicBezTo>
                  <a:pt x="1178" y="17197"/>
                  <a:pt x="1177" y="17259"/>
                  <a:pt x="1164" y="17285"/>
                </a:cubicBezTo>
                <a:cubicBezTo>
                  <a:pt x="1164" y="17299"/>
                  <a:pt x="1193" y="17328"/>
                  <a:pt x="1207" y="17328"/>
                </a:cubicBezTo>
                <a:cubicBezTo>
                  <a:pt x="1221" y="17328"/>
                  <a:pt x="1279" y="17371"/>
                  <a:pt x="1265" y="17385"/>
                </a:cubicBezTo>
                <a:cubicBezTo>
                  <a:pt x="1265" y="17400"/>
                  <a:pt x="1293" y="17414"/>
                  <a:pt x="1308" y="17428"/>
                </a:cubicBezTo>
                <a:cubicBezTo>
                  <a:pt x="1336" y="17428"/>
                  <a:pt x="1293" y="17515"/>
                  <a:pt x="1308" y="17558"/>
                </a:cubicBezTo>
                <a:cubicBezTo>
                  <a:pt x="1322" y="17586"/>
                  <a:pt x="1308" y="17615"/>
                  <a:pt x="1293" y="17615"/>
                </a:cubicBezTo>
                <a:lnTo>
                  <a:pt x="1279" y="17615"/>
                </a:lnTo>
                <a:cubicBezTo>
                  <a:pt x="1236" y="17615"/>
                  <a:pt x="1236" y="17644"/>
                  <a:pt x="1250" y="17673"/>
                </a:cubicBezTo>
                <a:cubicBezTo>
                  <a:pt x="1265" y="17687"/>
                  <a:pt x="1293" y="17687"/>
                  <a:pt x="1308" y="17701"/>
                </a:cubicBezTo>
                <a:lnTo>
                  <a:pt x="1322" y="17730"/>
                </a:lnTo>
                <a:cubicBezTo>
                  <a:pt x="1322" y="17740"/>
                  <a:pt x="1344" y="17750"/>
                  <a:pt x="1361" y="17750"/>
                </a:cubicBezTo>
                <a:cubicBezTo>
                  <a:pt x="1369" y="17750"/>
                  <a:pt x="1375" y="17749"/>
                  <a:pt x="1380" y="17745"/>
                </a:cubicBezTo>
                <a:lnTo>
                  <a:pt x="1380" y="17745"/>
                </a:lnTo>
                <a:cubicBezTo>
                  <a:pt x="1394" y="17745"/>
                  <a:pt x="1365" y="17859"/>
                  <a:pt x="1336" y="17888"/>
                </a:cubicBezTo>
                <a:cubicBezTo>
                  <a:pt x="1322" y="17931"/>
                  <a:pt x="1250" y="17989"/>
                  <a:pt x="1265" y="18003"/>
                </a:cubicBezTo>
                <a:cubicBezTo>
                  <a:pt x="1272" y="18017"/>
                  <a:pt x="1272" y="18025"/>
                  <a:pt x="1265" y="18025"/>
                </a:cubicBezTo>
                <a:cubicBezTo>
                  <a:pt x="1257" y="18025"/>
                  <a:pt x="1243" y="18017"/>
                  <a:pt x="1221" y="18003"/>
                </a:cubicBezTo>
                <a:lnTo>
                  <a:pt x="1178" y="18032"/>
                </a:lnTo>
                <a:lnTo>
                  <a:pt x="1178" y="18046"/>
                </a:lnTo>
                <a:cubicBezTo>
                  <a:pt x="1164" y="18046"/>
                  <a:pt x="1221" y="18118"/>
                  <a:pt x="1236" y="18132"/>
                </a:cubicBezTo>
                <a:cubicBezTo>
                  <a:pt x="1265" y="18161"/>
                  <a:pt x="1236" y="18190"/>
                  <a:pt x="1236" y="18204"/>
                </a:cubicBezTo>
                <a:cubicBezTo>
                  <a:pt x="1221" y="18204"/>
                  <a:pt x="1322" y="18219"/>
                  <a:pt x="1351" y="18247"/>
                </a:cubicBezTo>
                <a:cubicBezTo>
                  <a:pt x="1380" y="18276"/>
                  <a:pt x="1380" y="18319"/>
                  <a:pt x="1365" y="18362"/>
                </a:cubicBezTo>
                <a:lnTo>
                  <a:pt x="1423" y="18405"/>
                </a:lnTo>
                <a:cubicBezTo>
                  <a:pt x="1380" y="18448"/>
                  <a:pt x="1336" y="18520"/>
                  <a:pt x="1336" y="18535"/>
                </a:cubicBezTo>
                <a:cubicBezTo>
                  <a:pt x="1351" y="18563"/>
                  <a:pt x="1380" y="18635"/>
                  <a:pt x="1394" y="18664"/>
                </a:cubicBezTo>
                <a:cubicBezTo>
                  <a:pt x="1408" y="18678"/>
                  <a:pt x="1394" y="18721"/>
                  <a:pt x="1380" y="18736"/>
                </a:cubicBezTo>
                <a:cubicBezTo>
                  <a:pt x="1365" y="18736"/>
                  <a:pt x="1351" y="18765"/>
                  <a:pt x="1351" y="18793"/>
                </a:cubicBezTo>
                <a:lnTo>
                  <a:pt x="1365" y="18822"/>
                </a:lnTo>
                <a:lnTo>
                  <a:pt x="1365" y="18836"/>
                </a:lnTo>
                <a:cubicBezTo>
                  <a:pt x="1365" y="18851"/>
                  <a:pt x="1394" y="18894"/>
                  <a:pt x="1408" y="18908"/>
                </a:cubicBezTo>
                <a:cubicBezTo>
                  <a:pt x="1423" y="18923"/>
                  <a:pt x="1365" y="18994"/>
                  <a:pt x="1365" y="19023"/>
                </a:cubicBezTo>
                <a:cubicBezTo>
                  <a:pt x="1352" y="19049"/>
                  <a:pt x="1387" y="19111"/>
                  <a:pt x="1415" y="19111"/>
                </a:cubicBezTo>
                <a:cubicBezTo>
                  <a:pt x="1417" y="19111"/>
                  <a:pt x="1420" y="19111"/>
                  <a:pt x="1423" y="19109"/>
                </a:cubicBezTo>
                <a:lnTo>
                  <a:pt x="1423" y="19109"/>
                </a:lnTo>
                <a:cubicBezTo>
                  <a:pt x="1437" y="19109"/>
                  <a:pt x="1380" y="19167"/>
                  <a:pt x="1351" y="19196"/>
                </a:cubicBezTo>
                <a:cubicBezTo>
                  <a:pt x="1322" y="19224"/>
                  <a:pt x="1351" y="19282"/>
                  <a:pt x="1365" y="19296"/>
                </a:cubicBezTo>
                <a:cubicBezTo>
                  <a:pt x="1394" y="19296"/>
                  <a:pt x="1423" y="19311"/>
                  <a:pt x="1437" y="19311"/>
                </a:cubicBezTo>
                <a:lnTo>
                  <a:pt x="1480" y="19311"/>
                </a:lnTo>
                <a:cubicBezTo>
                  <a:pt x="1509" y="19296"/>
                  <a:pt x="1538" y="19253"/>
                  <a:pt x="1552" y="19210"/>
                </a:cubicBezTo>
                <a:lnTo>
                  <a:pt x="1566" y="19181"/>
                </a:lnTo>
                <a:cubicBezTo>
                  <a:pt x="1566" y="19167"/>
                  <a:pt x="1581" y="19167"/>
                  <a:pt x="1595" y="19167"/>
                </a:cubicBezTo>
                <a:lnTo>
                  <a:pt x="1638" y="19167"/>
                </a:lnTo>
                <a:cubicBezTo>
                  <a:pt x="1685" y="19190"/>
                  <a:pt x="1742" y="19214"/>
                  <a:pt x="1784" y="19214"/>
                </a:cubicBezTo>
                <a:cubicBezTo>
                  <a:pt x="1794" y="19214"/>
                  <a:pt x="1803" y="19213"/>
                  <a:pt x="1811" y="19210"/>
                </a:cubicBezTo>
                <a:lnTo>
                  <a:pt x="1811" y="19253"/>
                </a:lnTo>
                <a:lnTo>
                  <a:pt x="1825" y="19311"/>
                </a:lnTo>
                <a:cubicBezTo>
                  <a:pt x="1839" y="19382"/>
                  <a:pt x="1839" y="19469"/>
                  <a:pt x="1825" y="19483"/>
                </a:cubicBezTo>
                <a:lnTo>
                  <a:pt x="1811" y="19497"/>
                </a:lnTo>
                <a:cubicBezTo>
                  <a:pt x="1807" y="19509"/>
                  <a:pt x="1803" y="19513"/>
                  <a:pt x="1798" y="19513"/>
                </a:cubicBezTo>
                <a:cubicBezTo>
                  <a:pt x="1787" y="19513"/>
                  <a:pt x="1774" y="19483"/>
                  <a:pt x="1753" y="19483"/>
                </a:cubicBezTo>
                <a:cubicBezTo>
                  <a:pt x="1724" y="19483"/>
                  <a:pt x="1710" y="19469"/>
                  <a:pt x="1724" y="19440"/>
                </a:cubicBezTo>
                <a:lnTo>
                  <a:pt x="1724" y="19425"/>
                </a:lnTo>
                <a:cubicBezTo>
                  <a:pt x="1724" y="19411"/>
                  <a:pt x="1767" y="19325"/>
                  <a:pt x="1753" y="19296"/>
                </a:cubicBezTo>
                <a:cubicBezTo>
                  <a:pt x="1748" y="19291"/>
                  <a:pt x="1732" y="19290"/>
                  <a:pt x="1712" y="19290"/>
                </a:cubicBezTo>
                <a:cubicBezTo>
                  <a:pt x="1672" y="19290"/>
                  <a:pt x="1614" y="19296"/>
                  <a:pt x="1595" y="19296"/>
                </a:cubicBezTo>
                <a:cubicBezTo>
                  <a:pt x="1552" y="19296"/>
                  <a:pt x="1523" y="19311"/>
                  <a:pt x="1509" y="19354"/>
                </a:cubicBezTo>
                <a:lnTo>
                  <a:pt x="1552" y="19354"/>
                </a:lnTo>
                <a:cubicBezTo>
                  <a:pt x="1581" y="19368"/>
                  <a:pt x="1609" y="19368"/>
                  <a:pt x="1624" y="19382"/>
                </a:cubicBezTo>
                <a:cubicBezTo>
                  <a:pt x="1624" y="19397"/>
                  <a:pt x="1609" y="19425"/>
                  <a:pt x="1609" y="19454"/>
                </a:cubicBezTo>
                <a:lnTo>
                  <a:pt x="1595" y="19497"/>
                </a:lnTo>
                <a:cubicBezTo>
                  <a:pt x="1584" y="19530"/>
                  <a:pt x="1565" y="19546"/>
                  <a:pt x="1557" y="19546"/>
                </a:cubicBezTo>
                <a:cubicBezTo>
                  <a:pt x="1554" y="19546"/>
                  <a:pt x="1552" y="19544"/>
                  <a:pt x="1552" y="19540"/>
                </a:cubicBezTo>
                <a:cubicBezTo>
                  <a:pt x="1538" y="19540"/>
                  <a:pt x="1552" y="19497"/>
                  <a:pt x="1552" y="19469"/>
                </a:cubicBezTo>
                <a:lnTo>
                  <a:pt x="1523" y="19440"/>
                </a:lnTo>
                <a:lnTo>
                  <a:pt x="1466" y="19368"/>
                </a:lnTo>
                <a:cubicBezTo>
                  <a:pt x="1380" y="19368"/>
                  <a:pt x="1322" y="19397"/>
                  <a:pt x="1351" y="19440"/>
                </a:cubicBezTo>
                <a:lnTo>
                  <a:pt x="1408" y="19440"/>
                </a:lnTo>
                <a:cubicBezTo>
                  <a:pt x="1423" y="19440"/>
                  <a:pt x="1437" y="19454"/>
                  <a:pt x="1437" y="19469"/>
                </a:cubicBezTo>
                <a:lnTo>
                  <a:pt x="1423" y="19483"/>
                </a:lnTo>
                <a:cubicBezTo>
                  <a:pt x="1408" y="19497"/>
                  <a:pt x="1380" y="19512"/>
                  <a:pt x="1351" y="19512"/>
                </a:cubicBezTo>
                <a:lnTo>
                  <a:pt x="1279" y="19526"/>
                </a:lnTo>
                <a:cubicBezTo>
                  <a:pt x="1293" y="19569"/>
                  <a:pt x="1336" y="19598"/>
                  <a:pt x="1351" y="19598"/>
                </a:cubicBezTo>
                <a:cubicBezTo>
                  <a:pt x="1351" y="19597"/>
                  <a:pt x="1351" y="19597"/>
                  <a:pt x="1351" y="19597"/>
                </a:cubicBezTo>
                <a:cubicBezTo>
                  <a:pt x="1356" y="19597"/>
                  <a:pt x="1409" y="19745"/>
                  <a:pt x="1423" y="19813"/>
                </a:cubicBezTo>
                <a:cubicBezTo>
                  <a:pt x="1429" y="19850"/>
                  <a:pt x="1435" y="19882"/>
                  <a:pt x="1438" y="19905"/>
                </a:cubicBezTo>
                <a:lnTo>
                  <a:pt x="1438" y="19905"/>
                </a:lnTo>
                <a:lnTo>
                  <a:pt x="1451" y="19871"/>
                </a:lnTo>
                <a:lnTo>
                  <a:pt x="1466" y="19813"/>
                </a:lnTo>
                <a:cubicBezTo>
                  <a:pt x="1509" y="19770"/>
                  <a:pt x="1566" y="19742"/>
                  <a:pt x="1581" y="19742"/>
                </a:cubicBezTo>
                <a:lnTo>
                  <a:pt x="1581" y="19756"/>
                </a:lnTo>
                <a:lnTo>
                  <a:pt x="1595" y="19770"/>
                </a:lnTo>
                <a:cubicBezTo>
                  <a:pt x="1581" y="19785"/>
                  <a:pt x="1509" y="19900"/>
                  <a:pt x="1494" y="19914"/>
                </a:cubicBezTo>
                <a:cubicBezTo>
                  <a:pt x="1490" y="19924"/>
                  <a:pt x="1482" y="19928"/>
                  <a:pt x="1472" y="19928"/>
                </a:cubicBezTo>
                <a:cubicBezTo>
                  <a:pt x="1462" y="19928"/>
                  <a:pt x="1450" y="19923"/>
                  <a:pt x="1438" y="19912"/>
                </a:cubicBezTo>
                <a:lnTo>
                  <a:pt x="1438" y="19912"/>
                </a:lnTo>
                <a:cubicBezTo>
                  <a:pt x="1440" y="19933"/>
                  <a:pt x="1439" y="19945"/>
                  <a:pt x="1430" y="19945"/>
                </a:cubicBezTo>
                <a:cubicBezTo>
                  <a:pt x="1428" y="19945"/>
                  <a:pt x="1426" y="19944"/>
                  <a:pt x="1423" y="19943"/>
                </a:cubicBezTo>
                <a:lnTo>
                  <a:pt x="1436" y="19910"/>
                </a:lnTo>
                <a:lnTo>
                  <a:pt x="1436" y="19910"/>
                </a:lnTo>
                <a:cubicBezTo>
                  <a:pt x="1437" y="19911"/>
                  <a:pt x="1438" y="19912"/>
                  <a:pt x="1438" y="19912"/>
                </a:cubicBezTo>
                <a:lnTo>
                  <a:pt x="1438" y="19912"/>
                </a:lnTo>
                <a:cubicBezTo>
                  <a:pt x="1438" y="19910"/>
                  <a:pt x="1438" y="19908"/>
                  <a:pt x="1438" y="19905"/>
                </a:cubicBezTo>
                <a:lnTo>
                  <a:pt x="1438" y="19905"/>
                </a:lnTo>
                <a:lnTo>
                  <a:pt x="1436" y="19910"/>
                </a:lnTo>
                <a:lnTo>
                  <a:pt x="1436" y="19910"/>
                </a:lnTo>
                <a:cubicBezTo>
                  <a:pt x="1426" y="19900"/>
                  <a:pt x="1417" y="19887"/>
                  <a:pt x="1408" y="19871"/>
                </a:cubicBezTo>
                <a:lnTo>
                  <a:pt x="1408" y="19885"/>
                </a:lnTo>
                <a:lnTo>
                  <a:pt x="1394" y="19957"/>
                </a:lnTo>
                <a:cubicBezTo>
                  <a:pt x="1437" y="20043"/>
                  <a:pt x="1466" y="20201"/>
                  <a:pt x="1423" y="20230"/>
                </a:cubicBezTo>
                <a:cubicBezTo>
                  <a:pt x="1387" y="20253"/>
                  <a:pt x="1352" y="20277"/>
                  <a:pt x="1333" y="20277"/>
                </a:cubicBezTo>
                <a:cubicBezTo>
                  <a:pt x="1328" y="20277"/>
                  <a:pt x="1325" y="20276"/>
                  <a:pt x="1322" y="20273"/>
                </a:cubicBezTo>
                <a:lnTo>
                  <a:pt x="1308" y="20259"/>
                </a:lnTo>
                <a:cubicBezTo>
                  <a:pt x="1308" y="20244"/>
                  <a:pt x="1308" y="20230"/>
                  <a:pt x="1308" y="20216"/>
                </a:cubicBezTo>
                <a:cubicBezTo>
                  <a:pt x="1308" y="20201"/>
                  <a:pt x="1279" y="20201"/>
                  <a:pt x="1265" y="20201"/>
                </a:cubicBezTo>
                <a:cubicBezTo>
                  <a:pt x="1265" y="20201"/>
                  <a:pt x="1250" y="20216"/>
                  <a:pt x="1250" y="20230"/>
                </a:cubicBezTo>
                <a:lnTo>
                  <a:pt x="1250" y="20259"/>
                </a:lnTo>
                <a:cubicBezTo>
                  <a:pt x="1265" y="20288"/>
                  <a:pt x="1308" y="20316"/>
                  <a:pt x="1365" y="20316"/>
                </a:cubicBezTo>
                <a:lnTo>
                  <a:pt x="1394" y="20331"/>
                </a:lnTo>
                <a:cubicBezTo>
                  <a:pt x="1408" y="20331"/>
                  <a:pt x="1423" y="20345"/>
                  <a:pt x="1437" y="20359"/>
                </a:cubicBezTo>
                <a:cubicBezTo>
                  <a:pt x="1437" y="20374"/>
                  <a:pt x="1451" y="20374"/>
                  <a:pt x="1466" y="20374"/>
                </a:cubicBezTo>
                <a:cubicBezTo>
                  <a:pt x="1473" y="20367"/>
                  <a:pt x="1480" y="20359"/>
                  <a:pt x="1485" y="20359"/>
                </a:cubicBezTo>
                <a:cubicBezTo>
                  <a:pt x="1491" y="20359"/>
                  <a:pt x="1494" y="20367"/>
                  <a:pt x="1494" y="20388"/>
                </a:cubicBezTo>
                <a:lnTo>
                  <a:pt x="1494" y="20402"/>
                </a:lnTo>
                <a:cubicBezTo>
                  <a:pt x="1480" y="20402"/>
                  <a:pt x="1380" y="20402"/>
                  <a:pt x="1336" y="20388"/>
                </a:cubicBezTo>
                <a:cubicBezTo>
                  <a:pt x="1308" y="20374"/>
                  <a:pt x="1279" y="20359"/>
                  <a:pt x="1279" y="20345"/>
                </a:cubicBezTo>
                <a:cubicBezTo>
                  <a:pt x="1279" y="20341"/>
                  <a:pt x="1275" y="20339"/>
                  <a:pt x="1270" y="20339"/>
                </a:cubicBezTo>
                <a:cubicBezTo>
                  <a:pt x="1256" y="20339"/>
                  <a:pt x="1232" y="20349"/>
                  <a:pt x="1221" y="20359"/>
                </a:cubicBezTo>
                <a:cubicBezTo>
                  <a:pt x="1193" y="20359"/>
                  <a:pt x="1221" y="20417"/>
                  <a:pt x="1250" y="20417"/>
                </a:cubicBezTo>
                <a:cubicBezTo>
                  <a:pt x="1265" y="20417"/>
                  <a:pt x="1293" y="20431"/>
                  <a:pt x="1308" y="20446"/>
                </a:cubicBezTo>
                <a:lnTo>
                  <a:pt x="1308" y="20460"/>
                </a:lnTo>
                <a:cubicBezTo>
                  <a:pt x="1308" y="20460"/>
                  <a:pt x="1293" y="20474"/>
                  <a:pt x="1279" y="20489"/>
                </a:cubicBezTo>
                <a:lnTo>
                  <a:pt x="1265" y="20489"/>
                </a:lnTo>
                <a:cubicBezTo>
                  <a:pt x="1236" y="20489"/>
                  <a:pt x="1207" y="20503"/>
                  <a:pt x="1207" y="20503"/>
                </a:cubicBezTo>
                <a:cubicBezTo>
                  <a:pt x="1207" y="20517"/>
                  <a:pt x="1265" y="20532"/>
                  <a:pt x="1279" y="20532"/>
                </a:cubicBezTo>
                <a:cubicBezTo>
                  <a:pt x="1281" y="20533"/>
                  <a:pt x="1284" y="20533"/>
                  <a:pt x="1286" y="20533"/>
                </a:cubicBezTo>
                <a:cubicBezTo>
                  <a:pt x="1316" y="20533"/>
                  <a:pt x="1367" y="20460"/>
                  <a:pt x="1394" y="20460"/>
                </a:cubicBezTo>
                <a:cubicBezTo>
                  <a:pt x="1437" y="20460"/>
                  <a:pt x="1451" y="20503"/>
                  <a:pt x="1451" y="20532"/>
                </a:cubicBezTo>
                <a:cubicBezTo>
                  <a:pt x="1451" y="20546"/>
                  <a:pt x="1466" y="20560"/>
                  <a:pt x="1494" y="20560"/>
                </a:cubicBezTo>
                <a:lnTo>
                  <a:pt x="1494" y="20604"/>
                </a:lnTo>
                <a:cubicBezTo>
                  <a:pt x="1494" y="20604"/>
                  <a:pt x="1494" y="20618"/>
                  <a:pt x="1494" y="20632"/>
                </a:cubicBezTo>
                <a:cubicBezTo>
                  <a:pt x="1494" y="20675"/>
                  <a:pt x="1466" y="20704"/>
                  <a:pt x="1494" y="20747"/>
                </a:cubicBezTo>
                <a:cubicBezTo>
                  <a:pt x="1509" y="20762"/>
                  <a:pt x="1480" y="20790"/>
                  <a:pt x="1480" y="20805"/>
                </a:cubicBezTo>
                <a:cubicBezTo>
                  <a:pt x="1480" y="20833"/>
                  <a:pt x="1423" y="20833"/>
                  <a:pt x="1451" y="20877"/>
                </a:cubicBezTo>
                <a:lnTo>
                  <a:pt x="1466" y="20891"/>
                </a:lnTo>
                <a:cubicBezTo>
                  <a:pt x="1451" y="20934"/>
                  <a:pt x="1480" y="20963"/>
                  <a:pt x="1523" y="20963"/>
                </a:cubicBezTo>
                <a:lnTo>
                  <a:pt x="1523" y="20977"/>
                </a:lnTo>
                <a:lnTo>
                  <a:pt x="1523" y="21063"/>
                </a:lnTo>
                <a:cubicBezTo>
                  <a:pt x="1523" y="21126"/>
                  <a:pt x="1469" y="21166"/>
                  <a:pt x="1440" y="21166"/>
                </a:cubicBezTo>
                <a:cubicBezTo>
                  <a:pt x="1430" y="21166"/>
                  <a:pt x="1423" y="21161"/>
                  <a:pt x="1423" y="21150"/>
                </a:cubicBezTo>
                <a:cubicBezTo>
                  <a:pt x="1418" y="21135"/>
                  <a:pt x="1415" y="21129"/>
                  <a:pt x="1413" y="21129"/>
                </a:cubicBezTo>
                <a:lnTo>
                  <a:pt x="1413" y="21129"/>
                </a:lnTo>
                <a:cubicBezTo>
                  <a:pt x="1410" y="21129"/>
                  <a:pt x="1413" y="21154"/>
                  <a:pt x="1423" y="21193"/>
                </a:cubicBezTo>
                <a:lnTo>
                  <a:pt x="1437" y="21250"/>
                </a:lnTo>
                <a:lnTo>
                  <a:pt x="1466" y="21336"/>
                </a:lnTo>
                <a:cubicBezTo>
                  <a:pt x="1509" y="21423"/>
                  <a:pt x="1538" y="21480"/>
                  <a:pt x="1509" y="21480"/>
                </a:cubicBezTo>
                <a:lnTo>
                  <a:pt x="1494" y="21480"/>
                </a:lnTo>
                <a:cubicBezTo>
                  <a:pt x="1466" y="21480"/>
                  <a:pt x="1451" y="21509"/>
                  <a:pt x="1466" y="21537"/>
                </a:cubicBezTo>
                <a:cubicBezTo>
                  <a:pt x="1480" y="21566"/>
                  <a:pt x="1538" y="21537"/>
                  <a:pt x="1523" y="21595"/>
                </a:cubicBezTo>
                <a:lnTo>
                  <a:pt x="1523" y="21609"/>
                </a:lnTo>
                <a:cubicBezTo>
                  <a:pt x="1535" y="21645"/>
                  <a:pt x="1488" y="21670"/>
                  <a:pt x="1464" y="21670"/>
                </a:cubicBezTo>
                <a:cubicBezTo>
                  <a:pt x="1458" y="21670"/>
                  <a:pt x="1454" y="21669"/>
                  <a:pt x="1451" y="21667"/>
                </a:cubicBezTo>
                <a:cubicBezTo>
                  <a:pt x="1423" y="21652"/>
                  <a:pt x="1408" y="21624"/>
                  <a:pt x="1423" y="21609"/>
                </a:cubicBezTo>
                <a:lnTo>
                  <a:pt x="1437" y="21595"/>
                </a:lnTo>
                <a:lnTo>
                  <a:pt x="1437" y="21581"/>
                </a:lnTo>
                <a:cubicBezTo>
                  <a:pt x="1437" y="21576"/>
                  <a:pt x="1429" y="21574"/>
                  <a:pt x="1418" y="21574"/>
                </a:cubicBezTo>
                <a:cubicBezTo>
                  <a:pt x="1395" y="21574"/>
                  <a:pt x="1360" y="21581"/>
                  <a:pt x="1351" y="21581"/>
                </a:cubicBezTo>
                <a:cubicBezTo>
                  <a:pt x="1322" y="21581"/>
                  <a:pt x="1351" y="21652"/>
                  <a:pt x="1365" y="21667"/>
                </a:cubicBezTo>
                <a:cubicBezTo>
                  <a:pt x="1394" y="21681"/>
                  <a:pt x="1293" y="21724"/>
                  <a:pt x="1293" y="21753"/>
                </a:cubicBezTo>
                <a:cubicBezTo>
                  <a:pt x="1279" y="21796"/>
                  <a:pt x="1351" y="21897"/>
                  <a:pt x="1394" y="21911"/>
                </a:cubicBezTo>
                <a:cubicBezTo>
                  <a:pt x="1423" y="21940"/>
                  <a:pt x="1394" y="21968"/>
                  <a:pt x="1336" y="21968"/>
                </a:cubicBezTo>
                <a:lnTo>
                  <a:pt x="1322" y="22026"/>
                </a:lnTo>
                <a:lnTo>
                  <a:pt x="1308" y="22055"/>
                </a:lnTo>
                <a:cubicBezTo>
                  <a:pt x="1308" y="22083"/>
                  <a:pt x="1351" y="22127"/>
                  <a:pt x="1365" y="22127"/>
                </a:cubicBezTo>
                <a:cubicBezTo>
                  <a:pt x="1380" y="22127"/>
                  <a:pt x="1408" y="22083"/>
                  <a:pt x="1408" y="22055"/>
                </a:cubicBezTo>
                <a:cubicBezTo>
                  <a:pt x="1408" y="22047"/>
                  <a:pt x="1426" y="22044"/>
                  <a:pt x="1448" y="22044"/>
                </a:cubicBezTo>
                <a:cubicBezTo>
                  <a:pt x="1469" y="22044"/>
                  <a:pt x="1494" y="22047"/>
                  <a:pt x="1509" y="22055"/>
                </a:cubicBezTo>
                <a:cubicBezTo>
                  <a:pt x="1538" y="22069"/>
                  <a:pt x="1566" y="22141"/>
                  <a:pt x="1566" y="22170"/>
                </a:cubicBezTo>
                <a:cubicBezTo>
                  <a:pt x="1566" y="22198"/>
                  <a:pt x="1538" y="22241"/>
                  <a:pt x="1509" y="22270"/>
                </a:cubicBezTo>
                <a:lnTo>
                  <a:pt x="1523" y="22328"/>
                </a:lnTo>
                <a:lnTo>
                  <a:pt x="1538" y="22342"/>
                </a:lnTo>
                <a:cubicBezTo>
                  <a:pt x="1538" y="22356"/>
                  <a:pt x="1541" y="22364"/>
                  <a:pt x="1548" y="22364"/>
                </a:cubicBezTo>
                <a:cubicBezTo>
                  <a:pt x="1555" y="22364"/>
                  <a:pt x="1566" y="22356"/>
                  <a:pt x="1581" y="22342"/>
                </a:cubicBezTo>
                <a:lnTo>
                  <a:pt x="1595" y="22342"/>
                </a:lnTo>
                <a:lnTo>
                  <a:pt x="1652" y="22356"/>
                </a:lnTo>
                <a:cubicBezTo>
                  <a:pt x="1638" y="22414"/>
                  <a:pt x="1581" y="22457"/>
                  <a:pt x="1566" y="22457"/>
                </a:cubicBezTo>
                <a:cubicBezTo>
                  <a:pt x="1552" y="22457"/>
                  <a:pt x="1566" y="22514"/>
                  <a:pt x="1595" y="22572"/>
                </a:cubicBezTo>
                <a:lnTo>
                  <a:pt x="1581" y="22629"/>
                </a:lnTo>
                <a:lnTo>
                  <a:pt x="1581" y="22716"/>
                </a:lnTo>
                <a:cubicBezTo>
                  <a:pt x="1652" y="22744"/>
                  <a:pt x="1638" y="22859"/>
                  <a:pt x="1624" y="22902"/>
                </a:cubicBezTo>
                <a:cubicBezTo>
                  <a:pt x="1595" y="22931"/>
                  <a:pt x="1566" y="22989"/>
                  <a:pt x="1566" y="23003"/>
                </a:cubicBezTo>
                <a:cubicBezTo>
                  <a:pt x="1566" y="23003"/>
                  <a:pt x="1581" y="23046"/>
                  <a:pt x="1609" y="23075"/>
                </a:cubicBezTo>
                <a:lnTo>
                  <a:pt x="1609" y="23132"/>
                </a:lnTo>
                <a:cubicBezTo>
                  <a:pt x="1609" y="23132"/>
                  <a:pt x="1638" y="23147"/>
                  <a:pt x="1652" y="23147"/>
                </a:cubicBezTo>
                <a:cubicBezTo>
                  <a:pt x="1710" y="23147"/>
                  <a:pt x="1710" y="23147"/>
                  <a:pt x="1696" y="23204"/>
                </a:cubicBezTo>
                <a:cubicBezTo>
                  <a:pt x="1696" y="23218"/>
                  <a:pt x="1681" y="23247"/>
                  <a:pt x="1681" y="23262"/>
                </a:cubicBezTo>
                <a:lnTo>
                  <a:pt x="1739" y="23319"/>
                </a:lnTo>
                <a:cubicBezTo>
                  <a:pt x="1696" y="23348"/>
                  <a:pt x="1681" y="23420"/>
                  <a:pt x="1696" y="23448"/>
                </a:cubicBezTo>
                <a:cubicBezTo>
                  <a:pt x="1696" y="23453"/>
                  <a:pt x="1693" y="23454"/>
                  <a:pt x="1689" y="23454"/>
                </a:cubicBezTo>
                <a:cubicBezTo>
                  <a:pt x="1680" y="23454"/>
                  <a:pt x="1663" y="23444"/>
                  <a:pt x="1652" y="23434"/>
                </a:cubicBezTo>
                <a:cubicBezTo>
                  <a:pt x="1652" y="23433"/>
                  <a:pt x="1651" y="23433"/>
                  <a:pt x="1650" y="23433"/>
                </a:cubicBezTo>
                <a:lnTo>
                  <a:pt x="1650" y="23433"/>
                </a:lnTo>
                <a:cubicBezTo>
                  <a:pt x="1640" y="23433"/>
                  <a:pt x="1653" y="23520"/>
                  <a:pt x="1667" y="23520"/>
                </a:cubicBezTo>
                <a:cubicBezTo>
                  <a:pt x="1681" y="23534"/>
                  <a:pt x="1710" y="23563"/>
                  <a:pt x="1710" y="23578"/>
                </a:cubicBezTo>
                <a:cubicBezTo>
                  <a:pt x="1710" y="23592"/>
                  <a:pt x="1681" y="23606"/>
                  <a:pt x="1667" y="23621"/>
                </a:cubicBezTo>
                <a:cubicBezTo>
                  <a:pt x="1667" y="23621"/>
                  <a:pt x="1681" y="23649"/>
                  <a:pt x="1696" y="23664"/>
                </a:cubicBezTo>
                <a:cubicBezTo>
                  <a:pt x="1710" y="23664"/>
                  <a:pt x="1739" y="23693"/>
                  <a:pt x="1767" y="23707"/>
                </a:cubicBezTo>
                <a:lnTo>
                  <a:pt x="1724" y="23736"/>
                </a:lnTo>
                <a:cubicBezTo>
                  <a:pt x="1696" y="23764"/>
                  <a:pt x="1652" y="23793"/>
                  <a:pt x="1652" y="23807"/>
                </a:cubicBezTo>
                <a:cubicBezTo>
                  <a:pt x="1667" y="23851"/>
                  <a:pt x="1696" y="23879"/>
                  <a:pt x="1681" y="23937"/>
                </a:cubicBezTo>
                <a:lnTo>
                  <a:pt x="1681" y="23980"/>
                </a:lnTo>
                <a:cubicBezTo>
                  <a:pt x="1710" y="23980"/>
                  <a:pt x="1739" y="23994"/>
                  <a:pt x="1739" y="24009"/>
                </a:cubicBezTo>
                <a:lnTo>
                  <a:pt x="1739" y="24023"/>
                </a:lnTo>
                <a:cubicBezTo>
                  <a:pt x="1710" y="24066"/>
                  <a:pt x="1681" y="24066"/>
                  <a:pt x="1638" y="24066"/>
                </a:cubicBezTo>
                <a:cubicBezTo>
                  <a:pt x="1624" y="24080"/>
                  <a:pt x="1681" y="24095"/>
                  <a:pt x="1710" y="24095"/>
                </a:cubicBezTo>
                <a:cubicBezTo>
                  <a:pt x="1739" y="24095"/>
                  <a:pt x="1739" y="24167"/>
                  <a:pt x="1724" y="24195"/>
                </a:cubicBezTo>
                <a:cubicBezTo>
                  <a:pt x="1724" y="24224"/>
                  <a:pt x="1767" y="24325"/>
                  <a:pt x="1739" y="24339"/>
                </a:cubicBezTo>
                <a:cubicBezTo>
                  <a:pt x="1710" y="24353"/>
                  <a:pt x="1710" y="24397"/>
                  <a:pt x="1724" y="24411"/>
                </a:cubicBezTo>
                <a:cubicBezTo>
                  <a:pt x="1739" y="24411"/>
                  <a:pt x="1739" y="24382"/>
                  <a:pt x="1739" y="24353"/>
                </a:cubicBezTo>
                <a:lnTo>
                  <a:pt x="1811" y="24353"/>
                </a:lnTo>
                <a:cubicBezTo>
                  <a:pt x="1825" y="24368"/>
                  <a:pt x="1868" y="24382"/>
                  <a:pt x="1882" y="24382"/>
                </a:cubicBezTo>
                <a:cubicBezTo>
                  <a:pt x="1897" y="24382"/>
                  <a:pt x="1897" y="24368"/>
                  <a:pt x="1897" y="24339"/>
                </a:cubicBezTo>
                <a:lnTo>
                  <a:pt x="1897" y="24325"/>
                </a:lnTo>
                <a:lnTo>
                  <a:pt x="1897" y="24282"/>
                </a:lnTo>
                <a:cubicBezTo>
                  <a:pt x="1868" y="24238"/>
                  <a:pt x="1868" y="24181"/>
                  <a:pt x="1897" y="24138"/>
                </a:cubicBezTo>
                <a:lnTo>
                  <a:pt x="1925" y="24095"/>
                </a:lnTo>
                <a:lnTo>
                  <a:pt x="1954" y="24095"/>
                </a:lnTo>
                <a:cubicBezTo>
                  <a:pt x="1954" y="24095"/>
                  <a:pt x="1969" y="24109"/>
                  <a:pt x="1969" y="24124"/>
                </a:cubicBezTo>
                <a:cubicBezTo>
                  <a:pt x="1954" y="24152"/>
                  <a:pt x="1940" y="24181"/>
                  <a:pt x="1940" y="24210"/>
                </a:cubicBezTo>
                <a:lnTo>
                  <a:pt x="1940" y="24224"/>
                </a:lnTo>
                <a:cubicBezTo>
                  <a:pt x="1940" y="24253"/>
                  <a:pt x="1954" y="24310"/>
                  <a:pt x="1969" y="24339"/>
                </a:cubicBezTo>
                <a:lnTo>
                  <a:pt x="1969" y="24368"/>
                </a:lnTo>
                <a:lnTo>
                  <a:pt x="1940" y="24511"/>
                </a:lnTo>
                <a:cubicBezTo>
                  <a:pt x="1954" y="24670"/>
                  <a:pt x="1983" y="24813"/>
                  <a:pt x="1983" y="24842"/>
                </a:cubicBezTo>
                <a:lnTo>
                  <a:pt x="1983" y="24871"/>
                </a:lnTo>
                <a:lnTo>
                  <a:pt x="1983" y="24928"/>
                </a:lnTo>
                <a:cubicBezTo>
                  <a:pt x="1983" y="24986"/>
                  <a:pt x="2040" y="25029"/>
                  <a:pt x="2069" y="25043"/>
                </a:cubicBezTo>
                <a:cubicBezTo>
                  <a:pt x="2083" y="25043"/>
                  <a:pt x="2069" y="25072"/>
                  <a:pt x="2026" y="25115"/>
                </a:cubicBezTo>
                <a:cubicBezTo>
                  <a:pt x="2012" y="25144"/>
                  <a:pt x="1997" y="25158"/>
                  <a:pt x="2012" y="25201"/>
                </a:cubicBezTo>
                <a:lnTo>
                  <a:pt x="2026" y="25230"/>
                </a:lnTo>
                <a:cubicBezTo>
                  <a:pt x="2004" y="25274"/>
                  <a:pt x="1965" y="25292"/>
                  <a:pt x="1935" y="25292"/>
                </a:cubicBezTo>
                <a:cubicBezTo>
                  <a:pt x="1926" y="25292"/>
                  <a:pt x="1918" y="25291"/>
                  <a:pt x="1911" y="25287"/>
                </a:cubicBezTo>
                <a:lnTo>
                  <a:pt x="1911" y="25244"/>
                </a:lnTo>
                <a:lnTo>
                  <a:pt x="1911" y="25230"/>
                </a:lnTo>
                <a:lnTo>
                  <a:pt x="1854" y="25230"/>
                </a:lnTo>
                <a:lnTo>
                  <a:pt x="1839" y="25244"/>
                </a:lnTo>
                <a:cubicBezTo>
                  <a:pt x="1839" y="25244"/>
                  <a:pt x="1839" y="25259"/>
                  <a:pt x="1839" y="25273"/>
                </a:cubicBezTo>
                <a:cubicBezTo>
                  <a:pt x="1839" y="25302"/>
                  <a:pt x="1854" y="25345"/>
                  <a:pt x="1868" y="25359"/>
                </a:cubicBezTo>
                <a:lnTo>
                  <a:pt x="1868" y="25374"/>
                </a:lnTo>
                <a:cubicBezTo>
                  <a:pt x="1868" y="25402"/>
                  <a:pt x="1839" y="25431"/>
                  <a:pt x="1811" y="25445"/>
                </a:cubicBezTo>
                <a:lnTo>
                  <a:pt x="1811" y="25474"/>
                </a:lnTo>
                <a:lnTo>
                  <a:pt x="1811" y="25517"/>
                </a:lnTo>
                <a:cubicBezTo>
                  <a:pt x="1811" y="25560"/>
                  <a:pt x="1868" y="25632"/>
                  <a:pt x="1897" y="25646"/>
                </a:cubicBezTo>
                <a:cubicBezTo>
                  <a:pt x="1899" y="25649"/>
                  <a:pt x="1903" y="25650"/>
                  <a:pt x="1908" y="25650"/>
                </a:cubicBezTo>
                <a:cubicBezTo>
                  <a:pt x="1926" y="25650"/>
                  <a:pt x="1954" y="25629"/>
                  <a:pt x="1954" y="25618"/>
                </a:cubicBezTo>
                <a:cubicBezTo>
                  <a:pt x="1954" y="25603"/>
                  <a:pt x="1940" y="25560"/>
                  <a:pt x="1940" y="25546"/>
                </a:cubicBezTo>
                <a:cubicBezTo>
                  <a:pt x="1940" y="25546"/>
                  <a:pt x="1925" y="25503"/>
                  <a:pt x="1925" y="25460"/>
                </a:cubicBezTo>
                <a:lnTo>
                  <a:pt x="1911" y="25431"/>
                </a:lnTo>
                <a:lnTo>
                  <a:pt x="1911" y="25417"/>
                </a:lnTo>
                <a:cubicBezTo>
                  <a:pt x="1911" y="25402"/>
                  <a:pt x="1954" y="25388"/>
                  <a:pt x="1969" y="25388"/>
                </a:cubicBezTo>
                <a:cubicBezTo>
                  <a:pt x="1983" y="25388"/>
                  <a:pt x="1997" y="25517"/>
                  <a:pt x="1997" y="25575"/>
                </a:cubicBezTo>
                <a:cubicBezTo>
                  <a:pt x="1997" y="25618"/>
                  <a:pt x="1997" y="25675"/>
                  <a:pt x="2012" y="25690"/>
                </a:cubicBezTo>
                <a:cubicBezTo>
                  <a:pt x="2012" y="25704"/>
                  <a:pt x="2040" y="25761"/>
                  <a:pt x="2040" y="25790"/>
                </a:cubicBezTo>
                <a:cubicBezTo>
                  <a:pt x="2031" y="25800"/>
                  <a:pt x="1981" y="25823"/>
                  <a:pt x="1950" y="25823"/>
                </a:cubicBezTo>
                <a:cubicBezTo>
                  <a:pt x="1936" y="25823"/>
                  <a:pt x="1925" y="25818"/>
                  <a:pt x="1925" y="25805"/>
                </a:cubicBezTo>
                <a:cubicBezTo>
                  <a:pt x="1925" y="25789"/>
                  <a:pt x="1912" y="25777"/>
                  <a:pt x="1894" y="25777"/>
                </a:cubicBezTo>
                <a:cubicBezTo>
                  <a:pt x="1878" y="25777"/>
                  <a:pt x="1859" y="25785"/>
                  <a:pt x="1839" y="25805"/>
                </a:cubicBezTo>
                <a:lnTo>
                  <a:pt x="1811" y="25833"/>
                </a:lnTo>
                <a:lnTo>
                  <a:pt x="1811" y="25876"/>
                </a:lnTo>
                <a:cubicBezTo>
                  <a:pt x="1829" y="25904"/>
                  <a:pt x="1853" y="25914"/>
                  <a:pt x="1872" y="25914"/>
                </a:cubicBezTo>
                <a:cubicBezTo>
                  <a:pt x="1882" y="25914"/>
                  <a:pt x="1891" y="25910"/>
                  <a:pt x="1897" y="25905"/>
                </a:cubicBezTo>
                <a:cubicBezTo>
                  <a:pt x="1897" y="25898"/>
                  <a:pt x="1915" y="25894"/>
                  <a:pt x="1936" y="25894"/>
                </a:cubicBezTo>
                <a:cubicBezTo>
                  <a:pt x="1958" y="25894"/>
                  <a:pt x="1983" y="25898"/>
                  <a:pt x="1997" y="25905"/>
                </a:cubicBezTo>
                <a:cubicBezTo>
                  <a:pt x="2012" y="25905"/>
                  <a:pt x="2040" y="25977"/>
                  <a:pt x="2055" y="26063"/>
                </a:cubicBezTo>
                <a:lnTo>
                  <a:pt x="2026" y="26106"/>
                </a:lnTo>
                <a:lnTo>
                  <a:pt x="1969" y="26192"/>
                </a:lnTo>
                <a:cubicBezTo>
                  <a:pt x="2012" y="26250"/>
                  <a:pt x="2026" y="26336"/>
                  <a:pt x="1997" y="26365"/>
                </a:cubicBezTo>
                <a:lnTo>
                  <a:pt x="2012" y="26394"/>
                </a:lnTo>
                <a:lnTo>
                  <a:pt x="2012" y="26422"/>
                </a:lnTo>
                <a:cubicBezTo>
                  <a:pt x="2055" y="26451"/>
                  <a:pt x="2040" y="26509"/>
                  <a:pt x="2012" y="26523"/>
                </a:cubicBezTo>
                <a:cubicBezTo>
                  <a:pt x="2007" y="26527"/>
                  <a:pt x="2002" y="26529"/>
                  <a:pt x="1996" y="26529"/>
                </a:cubicBezTo>
                <a:cubicBezTo>
                  <a:pt x="1983" y="26529"/>
                  <a:pt x="1969" y="26519"/>
                  <a:pt x="1969" y="26509"/>
                </a:cubicBezTo>
                <a:cubicBezTo>
                  <a:pt x="1969" y="26509"/>
                  <a:pt x="2005" y="26435"/>
                  <a:pt x="1988" y="26435"/>
                </a:cubicBezTo>
                <a:cubicBezTo>
                  <a:pt x="1987" y="26435"/>
                  <a:pt x="1985" y="26436"/>
                  <a:pt x="1983" y="26437"/>
                </a:cubicBezTo>
                <a:cubicBezTo>
                  <a:pt x="1954" y="26451"/>
                  <a:pt x="1925" y="26509"/>
                  <a:pt x="1911" y="26537"/>
                </a:cubicBezTo>
                <a:cubicBezTo>
                  <a:pt x="1911" y="26549"/>
                  <a:pt x="1977" y="26570"/>
                  <a:pt x="2025" y="26570"/>
                </a:cubicBezTo>
                <a:cubicBezTo>
                  <a:pt x="2036" y="26570"/>
                  <a:pt x="2047" y="26569"/>
                  <a:pt x="2055" y="26566"/>
                </a:cubicBezTo>
                <a:cubicBezTo>
                  <a:pt x="2058" y="26565"/>
                  <a:pt x="2061" y="26564"/>
                  <a:pt x="2064" y="26564"/>
                </a:cubicBezTo>
                <a:cubicBezTo>
                  <a:pt x="2100" y="26564"/>
                  <a:pt x="2111" y="26640"/>
                  <a:pt x="2098" y="26667"/>
                </a:cubicBezTo>
                <a:cubicBezTo>
                  <a:pt x="2069" y="26695"/>
                  <a:pt x="2055" y="26724"/>
                  <a:pt x="2040" y="26738"/>
                </a:cubicBezTo>
                <a:lnTo>
                  <a:pt x="2040" y="26753"/>
                </a:lnTo>
                <a:lnTo>
                  <a:pt x="2026" y="26781"/>
                </a:lnTo>
                <a:cubicBezTo>
                  <a:pt x="2026" y="26798"/>
                  <a:pt x="2022" y="26804"/>
                  <a:pt x="2016" y="26804"/>
                </a:cubicBezTo>
                <a:cubicBezTo>
                  <a:pt x="2008" y="26804"/>
                  <a:pt x="1997" y="26790"/>
                  <a:pt x="1997" y="26781"/>
                </a:cubicBezTo>
                <a:cubicBezTo>
                  <a:pt x="1996" y="26780"/>
                  <a:pt x="1995" y="26780"/>
                  <a:pt x="1994" y="26780"/>
                </a:cubicBezTo>
                <a:cubicBezTo>
                  <a:pt x="1983" y="26780"/>
                  <a:pt x="1983" y="26842"/>
                  <a:pt x="1983" y="26868"/>
                </a:cubicBezTo>
                <a:cubicBezTo>
                  <a:pt x="1983" y="26878"/>
                  <a:pt x="1990" y="26888"/>
                  <a:pt x="1999" y="26888"/>
                </a:cubicBezTo>
                <a:cubicBezTo>
                  <a:pt x="2003" y="26888"/>
                  <a:pt x="2007" y="26886"/>
                  <a:pt x="2012" y="26882"/>
                </a:cubicBezTo>
                <a:lnTo>
                  <a:pt x="2026" y="26882"/>
                </a:lnTo>
                <a:cubicBezTo>
                  <a:pt x="2040" y="26896"/>
                  <a:pt x="2055" y="26925"/>
                  <a:pt x="2055" y="26925"/>
                </a:cubicBezTo>
                <a:lnTo>
                  <a:pt x="2026" y="26954"/>
                </a:lnTo>
                <a:cubicBezTo>
                  <a:pt x="1997" y="26983"/>
                  <a:pt x="1997" y="27054"/>
                  <a:pt x="2012" y="27069"/>
                </a:cubicBezTo>
                <a:cubicBezTo>
                  <a:pt x="2026" y="27083"/>
                  <a:pt x="1997" y="27198"/>
                  <a:pt x="2012" y="27227"/>
                </a:cubicBezTo>
                <a:cubicBezTo>
                  <a:pt x="2026" y="27256"/>
                  <a:pt x="2098" y="27299"/>
                  <a:pt x="2112" y="27313"/>
                </a:cubicBezTo>
                <a:cubicBezTo>
                  <a:pt x="2141" y="27313"/>
                  <a:pt x="2069" y="27399"/>
                  <a:pt x="2055" y="27428"/>
                </a:cubicBezTo>
                <a:cubicBezTo>
                  <a:pt x="2026" y="27442"/>
                  <a:pt x="2026" y="27572"/>
                  <a:pt x="2040" y="27615"/>
                </a:cubicBezTo>
                <a:cubicBezTo>
                  <a:pt x="2055" y="27644"/>
                  <a:pt x="2055" y="27730"/>
                  <a:pt x="2055" y="27802"/>
                </a:cubicBezTo>
                <a:lnTo>
                  <a:pt x="2069" y="27859"/>
                </a:lnTo>
                <a:lnTo>
                  <a:pt x="2069" y="27888"/>
                </a:lnTo>
                <a:cubicBezTo>
                  <a:pt x="2055" y="27902"/>
                  <a:pt x="2083" y="27931"/>
                  <a:pt x="2098" y="27945"/>
                </a:cubicBezTo>
                <a:cubicBezTo>
                  <a:pt x="2127" y="27945"/>
                  <a:pt x="2112" y="27974"/>
                  <a:pt x="2098" y="28017"/>
                </a:cubicBezTo>
                <a:lnTo>
                  <a:pt x="2083" y="28060"/>
                </a:lnTo>
                <a:cubicBezTo>
                  <a:pt x="2083" y="28089"/>
                  <a:pt x="2012" y="28089"/>
                  <a:pt x="2055" y="28146"/>
                </a:cubicBezTo>
                <a:cubicBezTo>
                  <a:pt x="2083" y="28161"/>
                  <a:pt x="2083" y="28218"/>
                  <a:pt x="2083" y="28247"/>
                </a:cubicBezTo>
                <a:cubicBezTo>
                  <a:pt x="2083" y="28247"/>
                  <a:pt x="2083" y="28261"/>
                  <a:pt x="2083" y="28261"/>
                </a:cubicBezTo>
                <a:cubicBezTo>
                  <a:pt x="2040" y="28319"/>
                  <a:pt x="2083" y="28391"/>
                  <a:pt x="2040" y="28448"/>
                </a:cubicBezTo>
                <a:cubicBezTo>
                  <a:pt x="2026" y="28462"/>
                  <a:pt x="2055" y="28491"/>
                  <a:pt x="2069" y="28520"/>
                </a:cubicBezTo>
                <a:lnTo>
                  <a:pt x="2069" y="28534"/>
                </a:lnTo>
                <a:cubicBezTo>
                  <a:pt x="2055" y="28556"/>
                  <a:pt x="2058" y="28563"/>
                  <a:pt x="2067" y="28563"/>
                </a:cubicBezTo>
                <a:cubicBezTo>
                  <a:pt x="2076" y="28563"/>
                  <a:pt x="2091" y="28556"/>
                  <a:pt x="2098" y="28549"/>
                </a:cubicBezTo>
                <a:cubicBezTo>
                  <a:pt x="2112" y="28549"/>
                  <a:pt x="2170" y="28520"/>
                  <a:pt x="2184" y="28506"/>
                </a:cubicBezTo>
                <a:cubicBezTo>
                  <a:pt x="2198" y="28506"/>
                  <a:pt x="2170" y="28434"/>
                  <a:pt x="2141" y="28405"/>
                </a:cubicBezTo>
                <a:cubicBezTo>
                  <a:pt x="2135" y="28393"/>
                  <a:pt x="2139" y="28388"/>
                  <a:pt x="2147" y="28388"/>
                </a:cubicBezTo>
                <a:cubicBezTo>
                  <a:pt x="2158" y="28388"/>
                  <a:pt x="2176" y="28397"/>
                  <a:pt x="2184" y="28405"/>
                </a:cubicBezTo>
                <a:cubicBezTo>
                  <a:pt x="2198" y="28405"/>
                  <a:pt x="2227" y="28304"/>
                  <a:pt x="2213" y="28290"/>
                </a:cubicBezTo>
                <a:cubicBezTo>
                  <a:pt x="2213" y="28261"/>
                  <a:pt x="2198" y="28189"/>
                  <a:pt x="2198" y="28175"/>
                </a:cubicBezTo>
                <a:cubicBezTo>
                  <a:pt x="2213" y="28161"/>
                  <a:pt x="2256" y="28103"/>
                  <a:pt x="2299" y="28046"/>
                </a:cubicBezTo>
                <a:lnTo>
                  <a:pt x="2356" y="28060"/>
                </a:lnTo>
                <a:lnTo>
                  <a:pt x="2385" y="28075"/>
                </a:lnTo>
                <a:cubicBezTo>
                  <a:pt x="2400" y="28103"/>
                  <a:pt x="2400" y="28132"/>
                  <a:pt x="2371" y="28132"/>
                </a:cubicBezTo>
                <a:cubicBezTo>
                  <a:pt x="2355" y="28128"/>
                  <a:pt x="2342" y="28126"/>
                  <a:pt x="2331" y="28126"/>
                </a:cubicBezTo>
                <a:cubicBezTo>
                  <a:pt x="2300" y="28126"/>
                  <a:pt x="2285" y="28140"/>
                  <a:pt x="2285" y="28161"/>
                </a:cubicBezTo>
                <a:lnTo>
                  <a:pt x="2299" y="28204"/>
                </a:lnTo>
                <a:cubicBezTo>
                  <a:pt x="2299" y="28247"/>
                  <a:pt x="2328" y="28276"/>
                  <a:pt x="2342" y="28276"/>
                </a:cubicBezTo>
                <a:cubicBezTo>
                  <a:pt x="2356" y="28276"/>
                  <a:pt x="2371" y="28261"/>
                  <a:pt x="2371" y="28261"/>
                </a:cubicBezTo>
                <a:lnTo>
                  <a:pt x="2371" y="28276"/>
                </a:lnTo>
                <a:lnTo>
                  <a:pt x="2385" y="28290"/>
                </a:lnTo>
                <a:cubicBezTo>
                  <a:pt x="2385" y="28319"/>
                  <a:pt x="2371" y="28348"/>
                  <a:pt x="2356" y="28348"/>
                </a:cubicBezTo>
                <a:lnTo>
                  <a:pt x="2328" y="28333"/>
                </a:lnTo>
                <a:cubicBezTo>
                  <a:pt x="2313" y="28333"/>
                  <a:pt x="2299" y="28348"/>
                  <a:pt x="2285" y="28362"/>
                </a:cubicBezTo>
                <a:lnTo>
                  <a:pt x="2299" y="28376"/>
                </a:lnTo>
                <a:lnTo>
                  <a:pt x="2313" y="28405"/>
                </a:lnTo>
                <a:cubicBezTo>
                  <a:pt x="2342" y="28419"/>
                  <a:pt x="2313" y="28462"/>
                  <a:pt x="2313" y="28462"/>
                </a:cubicBezTo>
                <a:cubicBezTo>
                  <a:pt x="2299" y="28477"/>
                  <a:pt x="2285" y="28577"/>
                  <a:pt x="2313" y="28620"/>
                </a:cubicBezTo>
                <a:cubicBezTo>
                  <a:pt x="2328" y="28664"/>
                  <a:pt x="2313" y="28707"/>
                  <a:pt x="2299" y="28707"/>
                </a:cubicBezTo>
                <a:cubicBezTo>
                  <a:pt x="2285" y="28721"/>
                  <a:pt x="2328" y="28764"/>
                  <a:pt x="2356" y="28779"/>
                </a:cubicBezTo>
                <a:cubicBezTo>
                  <a:pt x="2371" y="28779"/>
                  <a:pt x="2385" y="28865"/>
                  <a:pt x="2371" y="28893"/>
                </a:cubicBezTo>
                <a:cubicBezTo>
                  <a:pt x="2371" y="28922"/>
                  <a:pt x="2371" y="28951"/>
                  <a:pt x="2371" y="28965"/>
                </a:cubicBezTo>
                <a:lnTo>
                  <a:pt x="2285" y="28951"/>
                </a:lnTo>
                <a:lnTo>
                  <a:pt x="2285" y="28951"/>
                </a:lnTo>
                <a:cubicBezTo>
                  <a:pt x="2285" y="29023"/>
                  <a:pt x="2299" y="29095"/>
                  <a:pt x="2313" y="29095"/>
                </a:cubicBezTo>
                <a:cubicBezTo>
                  <a:pt x="2328" y="29109"/>
                  <a:pt x="2385" y="29123"/>
                  <a:pt x="2443" y="29138"/>
                </a:cubicBezTo>
                <a:lnTo>
                  <a:pt x="2457" y="29166"/>
                </a:lnTo>
                <a:cubicBezTo>
                  <a:pt x="2471" y="29195"/>
                  <a:pt x="2529" y="29224"/>
                  <a:pt x="2486" y="29281"/>
                </a:cubicBezTo>
                <a:lnTo>
                  <a:pt x="2457" y="29296"/>
                </a:lnTo>
                <a:cubicBezTo>
                  <a:pt x="2443" y="29296"/>
                  <a:pt x="2400" y="29296"/>
                  <a:pt x="2371" y="29310"/>
                </a:cubicBezTo>
                <a:lnTo>
                  <a:pt x="2400" y="29353"/>
                </a:lnTo>
                <a:lnTo>
                  <a:pt x="2414" y="29396"/>
                </a:lnTo>
                <a:cubicBezTo>
                  <a:pt x="2428" y="29439"/>
                  <a:pt x="2457" y="29497"/>
                  <a:pt x="2471" y="29511"/>
                </a:cubicBezTo>
                <a:cubicBezTo>
                  <a:pt x="2471" y="29511"/>
                  <a:pt x="2486" y="29497"/>
                  <a:pt x="2500" y="29483"/>
                </a:cubicBezTo>
                <a:lnTo>
                  <a:pt x="2500" y="29468"/>
                </a:lnTo>
                <a:cubicBezTo>
                  <a:pt x="2500" y="29436"/>
                  <a:pt x="2516" y="29420"/>
                  <a:pt x="2537" y="29420"/>
                </a:cubicBezTo>
                <a:cubicBezTo>
                  <a:pt x="2543" y="29420"/>
                  <a:pt x="2550" y="29421"/>
                  <a:pt x="2558" y="29425"/>
                </a:cubicBezTo>
                <a:lnTo>
                  <a:pt x="2615" y="29439"/>
                </a:lnTo>
                <a:cubicBezTo>
                  <a:pt x="2657" y="29448"/>
                  <a:pt x="2732" y="29456"/>
                  <a:pt x="2793" y="29456"/>
                </a:cubicBezTo>
                <a:cubicBezTo>
                  <a:pt x="2838" y="29456"/>
                  <a:pt x="2876" y="29452"/>
                  <a:pt x="2888" y="29439"/>
                </a:cubicBezTo>
                <a:cubicBezTo>
                  <a:pt x="2917" y="29411"/>
                  <a:pt x="2989" y="29353"/>
                  <a:pt x="3032" y="29324"/>
                </a:cubicBezTo>
                <a:lnTo>
                  <a:pt x="3060" y="29368"/>
                </a:lnTo>
                <a:cubicBezTo>
                  <a:pt x="3075" y="29382"/>
                  <a:pt x="3089" y="29411"/>
                  <a:pt x="3104" y="29425"/>
                </a:cubicBezTo>
                <a:cubicBezTo>
                  <a:pt x="3118" y="29439"/>
                  <a:pt x="3147" y="29454"/>
                  <a:pt x="3147" y="29454"/>
                </a:cubicBezTo>
                <a:cubicBezTo>
                  <a:pt x="3167" y="29434"/>
                  <a:pt x="3181" y="29426"/>
                  <a:pt x="3193" y="29426"/>
                </a:cubicBezTo>
                <a:cubicBezTo>
                  <a:pt x="3214" y="29426"/>
                  <a:pt x="3223" y="29454"/>
                  <a:pt x="3233" y="29483"/>
                </a:cubicBezTo>
                <a:lnTo>
                  <a:pt x="3233" y="29511"/>
                </a:lnTo>
                <a:cubicBezTo>
                  <a:pt x="3247" y="29540"/>
                  <a:pt x="3233" y="29583"/>
                  <a:pt x="3219" y="29583"/>
                </a:cubicBezTo>
                <a:cubicBezTo>
                  <a:pt x="3219" y="29597"/>
                  <a:pt x="3175" y="29669"/>
                  <a:pt x="3204" y="29684"/>
                </a:cubicBezTo>
                <a:cubicBezTo>
                  <a:pt x="3233" y="29698"/>
                  <a:pt x="3305" y="29712"/>
                  <a:pt x="3333" y="29727"/>
                </a:cubicBezTo>
                <a:cubicBezTo>
                  <a:pt x="3348" y="29727"/>
                  <a:pt x="3348" y="29712"/>
                  <a:pt x="3333" y="29684"/>
                </a:cubicBezTo>
                <a:lnTo>
                  <a:pt x="3333" y="29655"/>
                </a:lnTo>
                <a:cubicBezTo>
                  <a:pt x="3333" y="29641"/>
                  <a:pt x="3348" y="29612"/>
                  <a:pt x="3362" y="29597"/>
                </a:cubicBezTo>
                <a:lnTo>
                  <a:pt x="3391" y="29554"/>
                </a:lnTo>
                <a:cubicBezTo>
                  <a:pt x="3362" y="29554"/>
                  <a:pt x="3333" y="29483"/>
                  <a:pt x="3319" y="29425"/>
                </a:cubicBezTo>
                <a:lnTo>
                  <a:pt x="3348" y="29382"/>
                </a:lnTo>
                <a:lnTo>
                  <a:pt x="3362" y="29353"/>
                </a:lnTo>
                <a:cubicBezTo>
                  <a:pt x="3362" y="29353"/>
                  <a:pt x="3377" y="29310"/>
                  <a:pt x="3391" y="29296"/>
                </a:cubicBezTo>
                <a:cubicBezTo>
                  <a:pt x="3397" y="29284"/>
                  <a:pt x="3406" y="29279"/>
                  <a:pt x="3414" y="29279"/>
                </a:cubicBezTo>
                <a:cubicBezTo>
                  <a:pt x="3424" y="29279"/>
                  <a:pt x="3434" y="29287"/>
                  <a:pt x="3434" y="29296"/>
                </a:cubicBezTo>
                <a:cubicBezTo>
                  <a:pt x="3448" y="29310"/>
                  <a:pt x="3405" y="29382"/>
                  <a:pt x="3434" y="29396"/>
                </a:cubicBezTo>
                <a:cubicBezTo>
                  <a:pt x="3437" y="29399"/>
                  <a:pt x="3441" y="29400"/>
                  <a:pt x="3446" y="29400"/>
                </a:cubicBezTo>
                <a:cubicBezTo>
                  <a:pt x="3469" y="29400"/>
                  <a:pt x="3509" y="29379"/>
                  <a:pt x="3520" y="29368"/>
                </a:cubicBezTo>
                <a:cubicBezTo>
                  <a:pt x="3520" y="29368"/>
                  <a:pt x="3563" y="29396"/>
                  <a:pt x="3578" y="29411"/>
                </a:cubicBezTo>
                <a:cubicBezTo>
                  <a:pt x="3586" y="29428"/>
                  <a:pt x="3595" y="29434"/>
                  <a:pt x="3603" y="29434"/>
                </a:cubicBezTo>
                <a:cubicBezTo>
                  <a:pt x="3609" y="29434"/>
                  <a:pt x="3615" y="29431"/>
                  <a:pt x="3621" y="29425"/>
                </a:cubicBezTo>
                <a:cubicBezTo>
                  <a:pt x="3621" y="29425"/>
                  <a:pt x="3650" y="29468"/>
                  <a:pt x="3650" y="29483"/>
                </a:cubicBezTo>
                <a:cubicBezTo>
                  <a:pt x="3664" y="29497"/>
                  <a:pt x="3779" y="29554"/>
                  <a:pt x="3822" y="29554"/>
                </a:cubicBezTo>
                <a:cubicBezTo>
                  <a:pt x="3827" y="29556"/>
                  <a:pt x="3831" y="29557"/>
                  <a:pt x="3835" y="29557"/>
                </a:cubicBezTo>
                <a:cubicBezTo>
                  <a:pt x="3868" y="29557"/>
                  <a:pt x="3879" y="29508"/>
                  <a:pt x="3879" y="29483"/>
                </a:cubicBezTo>
                <a:cubicBezTo>
                  <a:pt x="3894" y="29454"/>
                  <a:pt x="3865" y="29368"/>
                  <a:pt x="3851" y="29353"/>
                </a:cubicBezTo>
                <a:cubicBezTo>
                  <a:pt x="3836" y="29324"/>
                  <a:pt x="3879" y="29296"/>
                  <a:pt x="3894" y="29281"/>
                </a:cubicBezTo>
                <a:cubicBezTo>
                  <a:pt x="3908" y="29281"/>
                  <a:pt x="3923" y="29238"/>
                  <a:pt x="3908" y="29195"/>
                </a:cubicBezTo>
                <a:lnTo>
                  <a:pt x="3894" y="29166"/>
                </a:lnTo>
                <a:cubicBezTo>
                  <a:pt x="3894" y="29152"/>
                  <a:pt x="3879" y="29138"/>
                  <a:pt x="3865" y="29123"/>
                </a:cubicBezTo>
                <a:lnTo>
                  <a:pt x="3822" y="29109"/>
                </a:lnTo>
                <a:cubicBezTo>
                  <a:pt x="3779" y="29123"/>
                  <a:pt x="3750" y="29152"/>
                  <a:pt x="3736" y="29181"/>
                </a:cubicBezTo>
                <a:lnTo>
                  <a:pt x="3736" y="29210"/>
                </a:lnTo>
                <a:lnTo>
                  <a:pt x="3736" y="29238"/>
                </a:lnTo>
                <a:cubicBezTo>
                  <a:pt x="3764" y="29253"/>
                  <a:pt x="3808" y="29281"/>
                  <a:pt x="3793" y="29296"/>
                </a:cubicBezTo>
                <a:cubicBezTo>
                  <a:pt x="3779" y="29310"/>
                  <a:pt x="3736" y="29339"/>
                  <a:pt x="3736" y="29339"/>
                </a:cubicBezTo>
                <a:cubicBezTo>
                  <a:pt x="3735" y="29340"/>
                  <a:pt x="3734" y="29340"/>
                  <a:pt x="3734" y="29340"/>
                </a:cubicBezTo>
                <a:cubicBezTo>
                  <a:pt x="3719" y="29340"/>
                  <a:pt x="3692" y="29207"/>
                  <a:pt x="3678" y="29152"/>
                </a:cubicBezTo>
                <a:cubicBezTo>
                  <a:pt x="3664" y="29109"/>
                  <a:pt x="3693" y="29080"/>
                  <a:pt x="3693" y="29080"/>
                </a:cubicBezTo>
                <a:cubicBezTo>
                  <a:pt x="3707" y="29080"/>
                  <a:pt x="3750" y="29095"/>
                  <a:pt x="3764" y="29095"/>
                </a:cubicBezTo>
                <a:cubicBezTo>
                  <a:pt x="3779" y="29095"/>
                  <a:pt x="3822" y="29066"/>
                  <a:pt x="3851" y="29052"/>
                </a:cubicBezTo>
                <a:lnTo>
                  <a:pt x="3894" y="29023"/>
                </a:lnTo>
                <a:lnTo>
                  <a:pt x="3908" y="29008"/>
                </a:lnTo>
                <a:cubicBezTo>
                  <a:pt x="3908" y="28965"/>
                  <a:pt x="3908" y="28922"/>
                  <a:pt x="3894" y="28922"/>
                </a:cubicBezTo>
                <a:lnTo>
                  <a:pt x="3894" y="28908"/>
                </a:lnTo>
                <a:lnTo>
                  <a:pt x="3908" y="28865"/>
                </a:lnTo>
                <a:cubicBezTo>
                  <a:pt x="3908" y="28807"/>
                  <a:pt x="3923" y="28721"/>
                  <a:pt x="3923" y="28664"/>
                </a:cubicBezTo>
                <a:lnTo>
                  <a:pt x="3937" y="28620"/>
                </a:lnTo>
                <a:cubicBezTo>
                  <a:pt x="3937" y="28606"/>
                  <a:pt x="3951" y="28592"/>
                  <a:pt x="3937" y="28577"/>
                </a:cubicBezTo>
                <a:lnTo>
                  <a:pt x="3894" y="28491"/>
                </a:lnTo>
                <a:cubicBezTo>
                  <a:pt x="3937" y="28419"/>
                  <a:pt x="4066" y="28376"/>
                  <a:pt x="4095" y="28376"/>
                </a:cubicBezTo>
                <a:cubicBezTo>
                  <a:pt x="4124" y="28376"/>
                  <a:pt x="4167" y="28319"/>
                  <a:pt x="4181" y="28247"/>
                </a:cubicBezTo>
                <a:lnTo>
                  <a:pt x="4181" y="28189"/>
                </a:lnTo>
                <a:lnTo>
                  <a:pt x="4167" y="28132"/>
                </a:lnTo>
                <a:cubicBezTo>
                  <a:pt x="4129" y="28095"/>
                  <a:pt x="4135" y="28057"/>
                  <a:pt x="4175" y="28057"/>
                </a:cubicBezTo>
                <a:cubicBezTo>
                  <a:pt x="4181" y="28057"/>
                  <a:pt x="4188" y="28058"/>
                  <a:pt x="4195" y="28060"/>
                </a:cubicBezTo>
                <a:lnTo>
                  <a:pt x="4181" y="27974"/>
                </a:lnTo>
                <a:cubicBezTo>
                  <a:pt x="4172" y="27947"/>
                  <a:pt x="4186" y="27937"/>
                  <a:pt x="4201" y="27937"/>
                </a:cubicBezTo>
                <a:cubicBezTo>
                  <a:pt x="4210" y="27937"/>
                  <a:pt x="4219" y="27940"/>
                  <a:pt x="4224" y="27945"/>
                </a:cubicBezTo>
                <a:cubicBezTo>
                  <a:pt x="4253" y="27960"/>
                  <a:pt x="4296" y="27988"/>
                  <a:pt x="4267" y="28031"/>
                </a:cubicBezTo>
                <a:cubicBezTo>
                  <a:pt x="4253" y="28046"/>
                  <a:pt x="4253" y="28060"/>
                  <a:pt x="4253" y="28089"/>
                </a:cubicBezTo>
                <a:lnTo>
                  <a:pt x="4253" y="28132"/>
                </a:lnTo>
                <a:cubicBezTo>
                  <a:pt x="4241" y="28230"/>
                  <a:pt x="4260" y="28296"/>
                  <a:pt x="4301" y="28296"/>
                </a:cubicBezTo>
                <a:cubicBezTo>
                  <a:pt x="4308" y="28296"/>
                  <a:pt x="4316" y="28294"/>
                  <a:pt x="4325" y="28290"/>
                </a:cubicBezTo>
                <a:lnTo>
                  <a:pt x="4296" y="28233"/>
                </a:lnTo>
                <a:cubicBezTo>
                  <a:pt x="4267" y="28189"/>
                  <a:pt x="4296" y="28189"/>
                  <a:pt x="4310" y="28175"/>
                </a:cubicBezTo>
                <a:cubicBezTo>
                  <a:pt x="4339" y="28089"/>
                  <a:pt x="4339" y="28060"/>
                  <a:pt x="4339" y="27931"/>
                </a:cubicBezTo>
                <a:cubicBezTo>
                  <a:pt x="4339" y="27931"/>
                  <a:pt x="4354" y="27917"/>
                  <a:pt x="4354" y="27902"/>
                </a:cubicBezTo>
                <a:lnTo>
                  <a:pt x="4354" y="27859"/>
                </a:lnTo>
                <a:cubicBezTo>
                  <a:pt x="4325" y="27845"/>
                  <a:pt x="4195" y="27787"/>
                  <a:pt x="4152" y="27787"/>
                </a:cubicBezTo>
                <a:cubicBezTo>
                  <a:pt x="4109" y="27787"/>
                  <a:pt x="4109" y="27773"/>
                  <a:pt x="4124" y="27773"/>
                </a:cubicBezTo>
                <a:cubicBezTo>
                  <a:pt x="4124" y="27773"/>
                  <a:pt x="4167" y="27744"/>
                  <a:pt x="4210" y="27701"/>
                </a:cubicBezTo>
                <a:lnTo>
                  <a:pt x="4282" y="27744"/>
                </a:lnTo>
                <a:lnTo>
                  <a:pt x="4325" y="27758"/>
                </a:lnTo>
                <a:cubicBezTo>
                  <a:pt x="4325" y="27715"/>
                  <a:pt x="4339" y="27629"/>
                  <a:pt x="4339" y="27586"/>
                </a:cubicBezTo>
                <a:lnTo>
                  <a:pt x="4382" y="27586"/>
                </a:lnTo>
                <a:cubicBezTo>
                  <a:pt x="4389" y="27579"/>
                  <a:pt x="4404" y="27575"/>
                  <a:pt x="4418" y="27575"/>
                </a:cubicBezTo>
                <a:cubicBezTo>
                  <a:pt x="4433" y="27575"/>
                  <a:pt x="4447" y="27579"/>
                  <a:pt x="4454" y="27586"/>
                </a:cubicBezTo>
                <a:lnTo>
                  <a:pt x="4468" y="27615"/>
                </a:lnTo>
                <a:cubicBezTo>
                  <a:pt x="4479" y="27647"/>
                  <a:pt x="4458" y="27663"/>
                  <a:pt x="4440" y="27663"/>
                </a:cubicBezTo>
                <a:cubicBezTo>
                  <a:pt x="4434" y="27663"/>
                  <a:pt x="4429" y="27661"/>
                  <a:pt x="4425" y="27658"/>
                </a:cubicBezTo>
                <a:cubicBezTo>
                  <a:pt x="4411" y="27658"/>
                  <a:pt x="4397" y="27687"/>
                  <a:pt x="4382" y="27744"/>
                </a:cubicBezTo>
                <a:lnTo>
                  <a:pt x="4497" y="27744"/>
                </a:lnTo>
                <a:cubicBezTo>
                  <a:pt x="4497" y="27787"/>
                  <a:pt x="4497" y="27845"/>
                  <a:pt x="4512" y="27845"/>
                </a:cubicBezTo>
                <a:cubicBezTo>
                  <a:pt x="4512" y="27852"/>
                  <a:pt x="4519" y="27855"/>
                  <a:pt x="4528" y="27855"/>
                </a:cubicBezTo>
                <a:cubicBezTo>
                  <a:pt x="4537" y="27855"/>
                  <a:pt x="4547" y="27852"/>
                  <a:pt x="4555" y="27845"/>
                </a:cubicBezTo>
                <a:lnTo>
                  <a:pt x="4555" y="27830"/>
                </a:lnTo>
                <a:lnTo>
                  <a:pt x="4555" y="27773"/>
                </a:lnTo>
                <a:cubicBezTo>
                  <a:pt x="4555" y="27708"/>
                  <a:pt x="4601" y="27656"/>
                  <a:pt x="4621" y="27656"/>
                </a:cubicBezTo>
                <a:cubicBezTo>
                  <a:pt x="4623" y="27656"/>
                  <a:pt x="4625" y="27656"/>
                  <a:pt x="4626" y="27658"/>
                </a:cubicBezTo>
                <a:cubicBezTo>
                  <a:pt x="4641" y="27658"/>
                  <a:pt x="4641" y="27672"/>
                  <a:pt x="4641" y="27701"/>
                </a:cubicBezTo>
                <a:lnTo>
                  <a:pt x="4626" y="27715"/>
                </a:lnTo>
                <a:cubicBezTo>
                  <a:pt x="4598" y="27744"/>
                  <a:pt x="4569" y="27773"/>
                  <a:pt x="4612" y="27816"/>
                </a:cubicBezTo>
                <a:cubicBezTo>
                  <a:pt x="4626" y="27830"/>
                  <a:pt x="4626" y="27873"/>
                  <a:pt x="4612" y="27902"/>
                </a:cubicBezTo>
                <a:cubicBezTo>
                  <a:pt x="4585" y="27929"/>
                  <a:pt x="4598" y="27939"/>
                  <a:pt x="4611" y="27939"/>
                </a:cubicBezTo>
                <a:cubicBezTo>
                  <a:pt x="4619" y="27939"/>
                  <a:pt x="4626" y="27936"/>
                  <a:pt x="4626" y="27931"/>
                </a:cubicBezTo>
                <a:lnTo>
                  <a:pt x="4655" y="27917"/>
                </a:lnTo>
                <a:cubicBezTo>
                  <a:pt x="4684" y="27917"/>
                  <a:pt x="4741" y="27945"/>
                  <a:pt x="4785" y="27974"/>
                </a:cubicBezTo>
                <a:lnTo>
                  <a:pt x="4785" y="28031"/>
                </a:lnTo>
                <a:cubicBezTo>
                  <a:pt x="4785" y="28059"/>
                  <a:pt x="4790" y="28069"/>
                  <a:pt x="4802" y="28069"/>
                </a:cubicBezTo>
                <a:cubicBezTo>
                  <a:pt x="4809" y="28069"/>
                  <a:pt x="4817" y="28065"/>
                  <a:pt x="4828" y="28060"/>
                </a:cubicBezTo>
                <a:cubicBezTo>
                  <a:pt x="4839" y="28060"/>
                  <a:pt x="4851" y="28042"/>
                  <a:pt x="4862" y="28042"/>
                </a:cubicBezTo>
                <a:cubicBezTo>
                  <a:pt x="4865" y="28042"/>
                  <a:pt x="4868" y="28043"/>
                  <a:pt x="4871" y="28046"/>
                </a:cubicBezTo>
                <a:lnTo>
                  <a:pt x="4928" y="28089"/>
                </a:lnTo>
                <a:cubicBezTo>
                  <a:pt x="5000" y="28075"/>
                  <a:pt x="5058" y="28031"/>
                  <a:pt x="5058" y="28017"/>
                </a:cubicBezTo>
                <a:cubicBezTo>
                  <a:pt x="5058" y="28003"/>
                  <a:pt x="5043" y="27945"/>
                  <a:pt x="5014" y="27888"/>
                </a:cubicBezTo>
                <a:lnTo>
                  <a:pt x="5058" y="27830"/>
                </a:lnTo>
                <a:cubicBezTo>
                  <a:pt x="5072" y="27816"/>
                  <a:pt x="5043" y="27773"/>
                  <a:pt x="5029" y="27758"/>
                </a:cubicBezTo>
                <a:lnTo>
                  <a:pt x="5000" y="27744"/>
                </a:lnTo>
                <a:cubicBezTo>
                  <a:pt x="4971" y="27730"/>
                  <a:pt x="4957" y="27672"/>
                  <a:pt x="4971" y="27644"/>
                </a:cubicBezTo>
                <a:cubicBezTo>
                  <a:pt x="4971" y="27629"/>
                  <a:pt x="5043" y="27615"/>
                  <a:pt x="5072" y="27615"/>
                </a:cubicBezTo>
                <a:cubicBezTo>
                  <a:pt x="5101" y="27615"/>
                  <a:pt x="5115" y="27572"/>
                  <a:pt x="5115" y="27572"/>
                </a:cubicBezTo>
                <a:cubicBezTo>
                  <a:pt x="5115" y="27557"/>
                  <a:pt x="5172" y="27543"/>
                  <a:pt x="5172" y="27529"/>
                </a:cubicBezTo>
                <a:cubicBezTo>
                  <a:pt x="5172" y="27512"/>
                  <a:pt x="5177" y="27505"/>
                  <a:pt x="5181" y="27505"/>
                </a:cubicBezTo>
                <a:cubicBezTo>
                  <a:pt x="5184" y="27505"/>
                  <a:pt x="5187" y="27508"/>
                  <a:pt x="5187" y="27514"/>
                </a:cubicBezTo>
                <a:lnTo>
                  <a:pt x="5187" y="27529"/>
                </a:lnTo>
                <a:lnTo>
                  <a:pt x="5172" y="27644"/>
                </a:lnTo>
                <a:cubicBezTo>
                  <a:pt x="5230" y="27687"/>
                  <a:pt x="5302" y="27744"/>
                  <a:pt x="5302" y="27758"/>
                </a:cubicBezTo>
                <a:cubicBezTo>
                  <a:pt x="5304" y="27761"/>
                  <a:pt x="5307" y="27762"/>
                  <a:pt x="5309" y="27762"/>
                </a:cubicBezTo>
                <a:cubicBezTo>
                  <a:pt x="5321" y="27762"/>
                  <a:pt x="5333" y="27736"/>
                  <a:pt x="5345" y="27701"/>
                </a:cubicBezTo>
                <a:cubicBezTo>
                  <a:pt x="5431" y="27658"/>
                  <a:pt x="5388" y="27586"/>
                  <a:pt x="5374" y="27543"/>
                </a:cubicBezTo>
                <a:lnTo>
                  <a:pt x="5345" y="27485"/>
                </a:lnTo>
                <a:cubicBezTo>
                  <a:pt x="5363" y="27458"/>
                  <a:pt x="5399" y="27448"/>
                  <a:pt x="5430" y="27448"/>
                </a:cubicBezTo>
                <a:cubicBezTo>
                  <a:pt x="5447" y="27448"/>
                  <a:pt x="5464" y="27451"/>
                  <a:pt x="5474" y="27457"/>
                </a:cubicBezTo>
                <a:cubicBezTo>
                  <a:pt x="5489" y="27457"/>
                  <a:pt x="5503" y="27471"/>
                  <a:pt x="5503" y="27485"/>
                </a:cubicBezTo>
                <a:lnTo>
                  <a:pt x="5489" y="27485"/>
                </a:lnTo>
                <a:cubicBezTo>
                  <a:pt x="5481" y="27484"/>
                  <a:pt x="5474" y="27483"/>
                  <a:pt x="5468" y="27483"/>
                </a:cubicBezTo>
                <a:cubicBezTo>
                  <a:pt x="5431" y="27483"/>
                  <a:pt x="5433" y="27520"/>
                  <a:pt x="5445" y="27557"/>
                </a:cubicBezTo>
                <a:lnTo>
                  <a:pt x="5445" y="27615"/>
                </a:lnTo>
                <a:cubicBezTo>
                  <a:pt x="5474" y="27586"/>
                  <a:pt x="5517" y="27543"/>
                  <a:pt x="5546" y="27529"/>
                </a:cubicBezTo>
                <a:lnTo>
                  <a:pt x="5575" y="27543"/>
                </a:lnTo>
                <a:cubicBezTo>
                  <a:pt x="5603" y="27557"/>
                  <a:pt x="5632" y="27572"/>
                  <a:pt x="5661" y="27586"/>
                </a:cubicBezTo>
                <a:cubicBezTo>
                  <a:pt x="5675" y="27572"/>
                  <a:pt x="5661" y="27543"/>
                  <a:pt x="5632" y="27529"/>
                </a:cubicBezTo>
                <a:lnTo>
                  <a:pt x="5632" y="27514"/>
                </a:lnTo>
                <a:cubicBezTo>
                  <a:pt x="5639" y="27488"/>
                  <a:pt x="5648" y="27480"/>
                  <a:pt x="5659" y="27480"/>
                </a:cubicBezTo>
                <a:cubicBezTo>
                  <a:pt x="5673" y="27480"/>
                  <a:pt x="5688" y="27492"/>
                  <a:pt x="5704" y="27500"/>
                </a:cubicBezTo>
                <a:lnTo>
                  <a:pt x="5704" y="27514"/>
                </a:lnTo>
                <a:cubicBezTo>
                  <a:pt x="5704" y="27514"/>
                  <a:pt x="5747" y="27485"/>
                  <a:pt x="5790" y="27457"/>
                </a:cubicBezTo>
                <a:lnTo>
                  <a:pt x="5790" y="27399"/>
                </a:lnTo>
                <a:cubicBezTo>
                  <a:pt x="5790" y="27356"/>
                  <a:pt x="5790" y="27313"/>
                  <a:pt x="5848" y="27313"/>
                </a:cubicBezTo>
                <a:cubicBezTo>
                  <a:pt x="5848" y="27313"/>
                  <a:pt x="5848" y="27270"/>
                  <a:pt x="5848" y="27270"/>
                </a:cubicBezTo>
                <a:lnTo>
                  <a:pt x="5762" y="27241"/>
                </a:lnTo>
                <a:cubicBezTo>
                  <a:pt x="5776" y="27184"/>
                  <a:pt x="5848" y="27155"/>
                  <a:pt x="5876" y="27155"/>
                </a:cubicBezTo>
                <a:cubicBezTo>
                  <a:pt x="5891" y="27155"/>
                  <a:pt x="5920" y="27184"/>
                  <a:pt x="5934" y="27213"/>
                </a:cubicBezTo>
                <a:lnTo>
                  <a:pt x="5934" y="27227"/>
                </a:lnTo>
                <a:lnTo>
                  <a:pt x="5905" y="27270"/>
                </a:lnTo>
                <a:cubicBezTo>
                  <a:pt x="5920" y="27313"/>
                  <a:pt x="5977" y="27342"/>
                  <a:pt x="6006" y="27342"/>
                </a:cubicBezTo>
                <a:cubicBezTo>
                  <a:pt x="6020" y="27342"/>
                  <a:pt x="6034" y="27356"/>
                  <a:pt x="6049" y="27356"/>
                </a:cubicBezTo>
                <a:cubicBezTo>
                  <a:pt x="6049" y="27371"/>
                  <a:pt x="6121" y="27471"/>
                  <a:pt x="6164" y="27485"/>
                </a:cubicBezTo>
                <a:cubicBezTo>
                  <a:pt x="6194" y="27496"/>
                  <a:pt x="6232" y="27506"/>
                  <a:pt x="6262" y="27506"/>
                </a:cubicBezTo>
                <a:cubicBezTo>
                  <a:pt x="6274" y="27506"/>
                  <a:pt x="6285" y="27504"/>
                  <a:pt x="6293" y="27500"/>
                </a:cubicBezTo>
                <a:lnTo>
                  <a:pt x="6293" y="27371"/>
                </a:lnTo>
                <a:cubicBezTo>
                  <a:pt x="6304" y="27367"/>
                  <a:pt x="6315" y="27365"/>
                  <a:pt x="6327" y="27365"/>
                </a:cubicBezTo>
                <a:cubicBezTo>
                  <a:pt x="6409" y="27365"/>
                  <a:pt x="6510" y="27446"/>
                  <a:pt x="6523" y="27471"/>
                </a:cubicBezTo>
                <a:cubicBezTo>
                  <a:pt x="6531" y="27495"/>
                  <a:pt x="6547" y="27506"/>
                  <a:pt x="6566" y="27506"/>
                </a:cubicBezTo>
                <a:cubicBezTo>
                  <a:pt x="6580" y="27506"/>
                  <a:pt x="6596" y="27498"/>
                  <a:pt x="6609" y="27485"/>
                </a:cubicBezTo>
                <a:lnTo>
                  <a:pt x="6624" y="27442"/>
                </a:lnTo>
                <a:cubicBezTo>
                  <a:pt x="6636" y="27430"/>
                  <a:pt x="6645" y="27426"/>
                  <a:pt x="6653" y="27426"/>
                </a:cubicBezTo>
                <a:cubicBezTo>
                  <a:pt x="6664" y="27426"/>
                  <a:pt x="6673" y="27434"/>
                  <a:pt x="6681" y="27442"/>
                </a:cubicBezTo>
                <a:cubicBezTo>
                  <a:pt x="6684" y="27445"/>
                  <a:pt x="6687" y="27446"/>
                  <a:pt x="6691" y="27446"/>
                </a:cubicBezTo>
                <a:cubicBezTo>
                  <a:pt x="6706" y="27446"/>
                  <a:pt x="6730" y="27425"/>
                  <a:pt x="6753" y="27414"/>
                </a:cubicBezTo>
                <a:cubicBezTo>
                  <a:pt x="6796" y="27399"/>
                  <a:pt x="6796" y="27399"/>
                  <a:pt x="6753" y="27356"/>
                </a:cubicBezTo>
                <a:lnTo>
                  <a:pt x="6738" y="27342"/>
                </a:lnTo>
                <a:cubicBezTo>
                  <a:pt x="6738" y="27313"/>
                  <a:pt x="6753" y="27299"/>
                  <a:pt x="6767" y="27284"/>
                </a:cubicBezTo>
                <a:lnTo>
                  <a:pt x="6782" y="27299"/>
                </a:lnTo>
                <a:lnTo>
                  <a:pt x="6796" y="27299"/>
                </a:lnTo>
                <a:cubicBezTo>
                  <a:pt x="6803" y="27302"/>
                  <a:pt x="6809" y="27304"/>
                  <a:pt x="6813" y="27304"/>
                </a:cubicBezTo>
                <a:cubicBezTo>
                  <a:pt x="6825" y="27304"/>
                  <a:pt x="6825" y="27288"/>
                  <a:pt x="6825" y="27256"/>
                </a:cubicBezTo>
                <a:lnTo>
                  <a:pt x="6825" y="27227"/>
                </a:lnTo>
                <a:lnTo>
                  <a:pt x="6810" y="27213"/>
                </a:lnTo>
                <a:cubicBezTo>
                  <a:pt x="6810" y="27198"/>
                  <a:pt x="6853" y="27083"/>
                  <a:pt x="6853" y="27054"/>
                </a:cubicBezTo>
                <a:cubicBezTo>
                  <a:pt x="6839" y="27011"/>
                  <a:pt x="6825" y="26925"/>
                  <a:pt x="6810" y="26853"/>
                </a:cubicBezTo>
                <a:lnTo>
                  <a:pt x="6796" y="26796"/>
                </a:lnTo>
                <a:lnTo>
                  <a:pt x="6782" y="26738"/>
                </a:lnTo>
                <a:cubicBezTo>
                  <a:pt x="6767" y="26667"/>
                  <a:pt x="6753" y="26609"/>
                  <a:pt x="6753" y="26609"/>
                </a:cubicBezTo>
                <a:lnTo>
                  <a:pt x="6738" y="26609"/>
                </a:lnTo>
                <a:cubicBezTo>
                  <a:pt x="6724" y="26609"/>
                  <a:pt x="6681" y="26609"/>
                  <a:pt x="6681" y="26595"/>
                </a:cubicBezTo>
                <a:lnTo>
                  <a:pt x="6667" y="26566"/>
                </a:lnTo>
                <a:cubicBezTo>
                  <a:pt x="6695" y="26552"/>
                  <a:pt x="6753" y="26509"/>
                  <a:pt x="6738" y="26494"/>
                </a:cubicBezTo>
                <a:cubicBezTo>
                  <a:pt x="6724" y="26465"/>
                  <a:pt x="6782" y="26394"/>
                  <a:pt x="6810" y="26379"/>
                </a:cubicBezTo>
                <a:cubicBezTo>
                  <a:pt x="6839" y="26350"/>
                  <a:pt x="6825" y="26322"/>
                  <a:pt x="6796" y="26322"/>
                </a:cubicBezTo>
                <a:cubicBezTo>
                  <a:pt x="6782" y="26322"/>
                  <a:pt x="6767" y="26279"/>
                  <a:pt x="6767" y="26250"/>
                </a:cubicBezTo>
                <a:lnTo>
                  <a:pt x="6767" y="26236"/>
                </a:lnTo>
                <a:cubicBezTo>
                  <a:pt x="6825" y="26207"/>
                  <a:pt x="6767" y="26192"/>
                  <a:pt x="6767" y="26164"/>
                </a:cubicBezTo>
                <a:cubicBezTo>
                  <a:pt x="6767" y="26149"/>
                  <a:pt x="6796" y="26135"/>
                  <a:pt x="6810" y="26135"/>
                </a:cubicBezTo>
                <a:lnTo>
                  <a:pt x="6825" y="26121"/>
                </a:lnTo>
                <a:cubicBezTo>
                  <a:pt x="6839" y="26121"/>
                  <a:pt x="6839" y="26121"/>
                  <a:pt x="6796" y="26106"/>
                </a:cubicBezTo>
                <a:lnTo>
                  <a:pt x="6782" y="26092"/>
                </a:lnTo>
                <a:cubicBezTo>
                  <a:pt x="6767" y="26077"/>
                  <a:pt x="6767" y="26034"/>
                  <a:pt x="6753" y="26006"/>
                </a:cubicBezTo>
                <a:lnTo>
                  <a:pt x="6724" y="25977"/>
                </a:lnTo>
                <a:cubicBezTo>
                  <a:pt x="6738" y="25934"/>
                  <a:pt x="6767" y="25848"/>
                  <a:pt x="6767" y="25833"/>
                </a:cubicBezTo>
                <a:cubicBezTo>
                  <a:pt x="6753" y="25805"/>
                  <a:pt x="6724" y="25733"/>
                  <a:pt x="6724" y="25704"/>
                </a:cubicBezTo>
                <a:cubicBezTo>
                  <a:pt x="6738" y="25690"/>
                  <a:pt x="6738" y="25632"/>
                  <a:pt x="6738" y="25603"/>
                </a:cubicBezTo>
                <a:lnTo>
                  <a:pt x="6738" y="25575"/>
                </a:lnTo>
                <a:cubicBezTo>
                  <a:pt x="6738" y="25575"/>
                  <a:pt x="6724" y="25488"/>
                  <a:pt x="6724" y="25488"/>
                </a:cubicBezTo>
                <a:cubicBezTo>
                  <a:pt x="6724" y="25474"/>
                  <a:pt x="6724" y="25460"/>
                  <a:pt x="6724" y="25460"/>
                </a:cubicBezTo>
                <a:lnTo>
                  <a:pt x="6695" y="25287"/>
                </a:lnTo>
                <a:cubicBezTo>
                  <a:pt x="6667" y="25273"/>
                  <a:pt x="6681" y="25244"/>
                  <a:pt x="6681" y="25230"/>
                </a:cubicBezTo>
                <a:lnTo>
                  <a:pt x="6681" y="25172"/>
                </a:lnTo>
                <a:cubicBezTo>
                  <a:pt x="6695" y="25129"/>
                  <a:pt x="6695" y="25043"/>
                  <a:pt x="6681" y="24986"/>
                </a:cubicBezTo>
                <a:lnTo>
                  <a:pt x="6695" y="24928"/>
                </a:lnTo>
                <a:cubicBezTo>
                  <a:pt x="6724" y="24871"/>
                  <a:pt x="6681" y="24799"/>
                  <a:pt x="6738" y="24756"/>
                </a:cubicBezTo>
                <a:lnTo>
                  <a:pt x="6738" y="24741"/>
                </a:lnTo>
                <a:cubicBezTo>
                  <a:pt x="6738" y="24713"/>
                  <a:pt x="6710" y="24655"/>
                  <a:pt x="6695" y="24626"/>
                </a:cubicBezTo>
                <a:lnTo>
                  <a:pt x="6710" y="24583"/>
                </a:lnTo>
                <a:lnTo>
                  <a:pt x="6710" y="24526"/>
                </a:lnTo>
                <a:cubicBezTo>
                  <a:pt x="6681" y="24497"/>
                  <a:pt x="6724" y="24397"/>
                  <a:pt x="6724" y="24353"/>
                </a:cubicBezTo>
                <a:cubicBezTo>
                  <a:pt x="6724" y="24310"/>
                  <a:pt x="6710" y="24253"/>
                  <a:pt x="6681" y="24210"/>
                </a:cubicBezTo>
                <a:lnTo>
                  <a:pt x="6681" y="24181"/>
                </a:lnTo>
                <a:cubicBezTo>
                  <a:pt x="6667" y="24152"/>
                  <a:pt x="6710" y="24124"/>
                  <a:pt x="6695" y="24095"/>
                </a:cubicBezTo>
                <a:cubicBezTo>
                  <a:pt x="6695" y="24052"/>
                  <a:pt x="6681" y="24023"/>
                  <a:pt x="6667" y="23994"/>
                </a:cubicBezTo>
                <a:lnTo>
                  <a:pt x="6652" y="23908"/>
                </a:lnTo>
                <a:cubicBezTo>
                  <a:pt x="6652" y="23822"/>
                  <a:pt x="6638" y="23750"/>
                  <a:pt x="6638" y="23736"/>
                </a:cubicBezTo>
                <a:lnTo>
                  <a:pt x="6638" y="23721"/>
                </a:lnTo>
                <a:cubicBezTo>
                  <a:pt x="6695" y="23678"/>
                  <a:pt x="6652" y="23621"/>
                  <a:pt x="6652" y="23563"/>
                </a:cubicBezTo>
                <a:lnTo>
                  <a:pt x="6652" y="23506"/>
                </a:lnTo>
                <a:cubicBezTo>
                  <a:pt x="6652" y="23448"/>
                  <a:pt x="6695" y="23391"/>
                  <a:pt x="6710" y="23376"/>
                </a:cubicBezTo>
                <a:cubicBezTo>
                  <a:pt x="6738" y="23376"/>
                  <a:pt x="6595" y="23262"/>
                  <a:pt x="6537" y="23204"/>
                </a:cubicBezTo>
                <a:cubicBezTo>
                  <a:pt x="6494" y="23147"/>
                  <a:pt x="6509" y="23060"/>
                  <a:pt x="6523" y="23060"/>
                </a:cubicBezTo>
                <a:cubicBezTo>
                  <a:pt x="6523" y="23056"/>
                  <a:pt x="6524" y="23054"/>
                  <a:pt x="6526" y="23054"/>
                </a:cubicBezTo>
                <a:cubicBezTo>
                  <a:pt x="6530" y="23054"/>
                  <a:pt x="6537" y="23065"/>
                  <a:pt x="6537" y="23075"/>
                </a:cubicBezTo>
                <a:lnTo>
                  <a:pt x="6552" y="23089"/>
                </a:lnTo>
                <a:lnTo>
                  <a:pt x="6595" y="23089"/>
                </a:lnTo>
                <a:cubicBezTo>
                  <a:pt x="6595" y="23089"/>
                  <a:pt x="6609" y="23075"/>
                  <a:pt x="6609" y="23075"/>
                </a:cubicBezTo>
                <a:lnTo>
                  <a:pt x="6580" y="23032"/>
                </a:lnTo>
                <a:cubicBezTo>
                  <a:pt x="6595" y="22989"/>
                  <a:pt x="6595" y="22902"/>
                  <a:pt x="6595" y="22845"/>
                </a:cubicBezTo>
                <a:lnTo>
                  <a:pt x="6609" y="22787"/>
                </a:lnTo>
                <a:cubicBezTo>
                  <a:pt x="6638" y="22744"/>
                  <a:pt x="6667" y="22716"/>
                  <a:pt x="6595" y="22701"/>
                </a:cubicBezTo>
                <a:cubicBezTo>
                  <a:pt x="6595" y="22701"/>
                  <a:pt x="6580" y="22658"/>
                  <a:pt x="6580" y="22658"/>
                </a:cubicBezTo>
                <a:cubicBezTo>
                  <a:pt x="6638" y="22629"/>
                  <a:pt x="6566" y="22601"/>
                  <a:pt x="6595" y="22586"/>
                </a:cubicBezTo>
                <a:cubicBezTo>
                  <a:pt x="6638" y="22543"/>
                  <a:pt x="6595" y="22529"/>
                  <a:pt x="6580" y="22500"/>
                </a:cubicBezTo>
                <a:cubicBezTo>
                  <a:pt x="6580" y="22471"/>
                  <a:pt x="6595" y="22443"/>
                  <a:pt x="6595" y="22414"/>
                </a:cubicBezTo>
                <a:lnTo>
                  <a:pt x="6580" y="22385"/>
                </a:lnTo>
                <a:cubicBezTo>
                  <a:pt x="6566" y="22356"/>
                  <a:pt x="6566" y="22328"/>
                  <a:pt x="6595" y="22313"/>
                </a:cubicBezTo>
                <a:lnTo>
                  <a:pt x="6609" y="22299"/>
                </a:lnTo>
                <a:cubicBezTo>
                  <a:pt x="6609" y="22285"/>
                  <a:pt x="6552" y="22241"/>
                  <a:pt x="6566" y="22227"/>
                </a:cubicBezTo>
                <a:cubicBezTo>
                  <a:pt x="6566" y="22213"/>
                  <a:pt x="6580" y="22141"/>
                  <a:pt x="6595" y="22098"/>
                </a:cubicBezTo>
                <a:lnTo>
                  <a:pt x="6552" y="22069"/>
                </a:lnTo>
                <a:cubicBezTo>
                  <a:pt x="6509" y="22026"/>
                  <a:pt x="6523" y="21983"/>
                  <a:pt x="6552" y="21940"/>
                </a:cubicBezTo>
                <a:cubicBezTo>
                  <a:pt x="6566" y="21897"/>
                  <a:pt x="6580" y="21868"/>
                  <a:pt x="6609" y="21825"/>
                </a:cubicBezTo>
                <a:lnTo>
                  <a:pt x="6566" y="21739"/>
                </a:lnTo>
                <a:lnTo>
                  <a:pt x="6537" y="21724"/>
                </a:lnTo>
                <a:cubicBezTo>
                  <a:pt x="6552" y="21695"/>
                  <a:pt x="6609" y="21652"/>
                  <a:pt x="6624" y="21652"/>
                </a:cubicBezTo>
                <a:cubicBezTo>
                  <a:pt x="6638" y="21638"/>
                  <a:pt x="6609" y="21624"/>
                  <a:pt x="6552" y="21595"/>
                </a:cubicBezTo>
                <a:lnTo>
                  <a:pt x="6580" y="21552"/>
                </a:lnTo>
                <a:lnTo>
                  <a:pt x="6624" y="21509"/>
                </a:lnTo>
                <a:cubicBezTo>
                  <a:pt x="6609" y="21451"/>
                  <a:pt x="6609" y="21379"/>
                  <a:pt x="6609" y="21365"/>
                </a:cubicBezTo>
                <a:lnTo>
                  <a:pt x="6595" y="21365"/>
                </a:lnTo>
                <a:cubicBezTo>
                  <a:pt x="6523" y="21308"/>
                  <a:pt x="6537" y="21236"/>
                  <a:pt x="6566" y="21164"/>
                </a:cubicBezTo>
                <a:cubicBezTo>
                  <a:pt x="6566" y="21121"/>
                  <a:pt x="6566" y="21092"/>
                  <a:pt x="6580" y="21049"/>
                </a:cubicBezTo>
                <a:lnTo>
                  <a:pt x="6595" y="20991"/>
                </a:lnTo>
                <a:cubicBezTo>
                  <a:pt x="6552" y="20991"/>
                  <a:pt x="6537" y="20963"/>
                  <a:pt x="6566" y="20920"/>
                </a:cubicBezTo>
                <a:lnTo>
                  <a:pt x="6580" y="20877"/>
                </a:lnTo>
                <a:cubicBezTo>
                  <a:pt x="6580" y="20848"/>
                  <a:pt x="6537" y="20819"/>
                  <a:pt x="6580" y="20776"/>
                </a:cubicBezTo>
                <a:cubicBezTo>
                  <a:pt x="6566" y="20762"/>
                  <a:pt x="6523" y="20690"/>
                  <a:pt x="6523" y="20647"/>
                </a:cubicBezTo>
                <a:cubicBezTo>
                  <a:pt x="6523" y="20618"/>
                  <a:pt x="6580" y="20503"/>
                  <a:pt x="6566" y="20460"/>
                </a:cubicBezTo>
                <a:cubicBezTo>
                  <a:pt x="6566" y="20431"/>
                  <a:pt x="6552" y="20345"/>
                  <a:pt x="6566" y="20331"/>
                </a:cubicBezTo>
                <a:cubicBezTo>
                  <a:pt x="6595" y="20316"/>
                  <a:pt x="6552" y="20273"/>
                  <a:pt x="6552" y="20259"/>
                </a:cubicBezTo>
                <a:cubicBezTo>
                  <a:pt x="6552" y="20230"/>
                  <a:pt x="6566" y="20173"/>
                  <a:pt x="6595" y="20129"/>
                </a:cubicBezTo>
                <a:lnTo>
                  <a:pt x="6566" y="20115"/>
                </a:lnTo>
                <a:lnTo>
                  <a:pt x="6537" y="20086"/>
                </a:lnTo>
                <a:cubicBezTo>
                  <a:pt x="6552" y="20058"/>
                  <a:pt x="6523" y="20000"/>
                  <a:pt x="6552" y="19986"/>
                </a:cubicBezTo>
                <a:cubicBezTo>
                  <a:pt x="6566" y="19971"/>
                  <a:pt x="6624" y="19885"/>
                  <a:pt x="6609" y="19856"/>
                </a:cubicBezTo>
                <a:cubicBezTo>
                  <a:pt x="6595" y="19828"/>
                  <a:pt x="6566" y="19727"/>
                  <a:pt x="6566" y="19684"/>
                </a:cubicBezTo>
                <a:cubicBezTo>
                  <a:pt x="6580" y="19655"/>
                  <a:pt x="6609" y="19612"/>
                  <a:pt x="6638" y="19598"/>
                </a:cubicBezTo>
                <a:lnTo>
                  <a:pt x="6667" y="19569"/>
                </a:lnTo>
                <a:cubicBezTo>
                  <a:pt x="6667" y="19540"/>
                  <a:pt x="6638" y="19526"/>
                  <a:pt x="6624" y="19526"/>
                </a:cubicBezTo>
                <a:cubicBezTo>
                  <a:pt x="6618" y="19529"/>
                  <a:pt x="6613" y="19530"/>
                  <a:pt x="6609" y="19530"/>
                </a:cubicBezTo>
                <a:cubicBezTo>
                  <a:pt x="6589" y="19530"/>
                  <a:pt x="6575" y="19506"/>
                  <a:pt x="6552" y="19483"/>
                </a:cubicBezTo>
                <a:lnTo>
                  <a:pt x="6552" y="19454"/>
                </a:lnTo>
                <a:cubicBezTo>
                  <a:pt x="6537" y="19425"/>
                  <a:pt x="6566" y="19397"/>
                  <a:pt x="6580" y="19368"/>
                </a:cubicBezTo>
                <a:cubicBezTo>
                  <a:pt x="6595" y="19339"/>
                  <a:pt x="6595" y="19282"/>
                  <a:pt x="6580" y="19253"/>
                </a:cubicBezTo>
                <a:cubicBezTo>
                  <a:pt x="6523" y="19196"/>
                  <a:pt x="6566" y="19152"/>
                  <a:pt x="6580" y="19109"/>
                </a:cubicBezTo>
                <a:cubicBezTo>
                  <a:pt x="6609" y="19023"/>
                  <a:pt x="6595" y="18966"/>
                  <a:pt x="6537" y="18908"/>
                </a:cubicBezTo>
                <a:lnTo>
                  <a:pt x="6523" y="18894"/>
                </a:lnTo>
                <a:cubicBezTo>
                  <a:pt x="6509" y="18880"/>
                  <a:pt x="6523" y="18836"/>
                  <a:pt x="6552" y="18822"/>
                </a:cubicBezTo>
                <a:lnTo>
                  <a:pt x="6566" y="18793"/>
                </a:lnTo>
                <a:cubicBezTo>
                  <a:pt x="6609" y="18765"/>
                  <a:pt x="6595" y="18750"/>
                  <a:pt x="6580" y="18707"/>
                </a:cubicBezTo>
                <a:cubicBezTo>
                  <a:pt x="6566" y="18693"/>
                  <a:pt x="6580" y="18664"/>
                  <a:pt x="6566" y="18650"/>
                </a:cubicBezTo>
                <a:cubicBezTo>
                  <a:pt x="6523" y="18621"/>
                  <a:pt x="6552" y="18592"/>
                  <a:pt x="6580" y="18563"/>
                </a:cubicBezTo>
                <a:cubicBezTo>
                  <a:pt x="6595" y="18549"/>
                  <a:pt x="6595" y="18535"/>
                  <a:pt x="6609" y="18506"/>
                </a:cubicBezTo>
                <a:cubicBezTo>
                  <a:pt x="6609" y="18506"/>
                  <a:pt x="6595" y="18492"/>
                  <a:pt x="6595" y="18492"/>
                </a:cubicBezTo>
                <a:lnTo>
                  <a:pt x="6580" y="18492"/>
                </a:lnTo>
                <a:cubicBezTo>
                  <a:pt x="6577" y="18495"/>
                  <a:pt x="6573" y="18497"/>
                  <a:pt x="6569" y="18497"/>
                </a:cubicBezTo>
                <a:cubicBezTo>
                  <a:pt x="6560" y="18497"/>
                  <a:pt x="6556" y="18484"/>
                  <a:pt x="6566" y="18463"/>
                </a:cubicBezTo>
                <a:lnTo>
                  <a:pt x="6566" y="18448"/>
                </a:lnTo>
                <a:cubicBezTo>
                  <a:pt x="6580" y="18405"/>
                  <a:pt x="6580" y="18348"/>
                  <a:pt x="6580" y="18290"/>
                </a:cubicBezTo>
                <a:lnTo>
                  <a:pt x="6580" y="18247"/>
                </a:lnTo>
                <a:cubicBezTo>
                  <a:pt x="6595" y="18190"/>
                  <a:pt x="6595" y="18132"/>
                  <a:pt x="6595" y="18104"/>
                </a:cubicBezTo>
                <a:cubicBezTo>
                  <a:pt x="6552" y="18089"/>
                  <a:pt x="6537" y="18089"/>
                  <a:pt x="6566" y="18032"/>
                </a:cubicBezTo>
                <a:lnTo>
                  <a:pt x="6580" y="18003"/>
                </a:lnTo>
                <a:cubicBezTo>
                  <a:pt x="6580" y="17960"/>
                  <a:pt x="6566" y="17845"/>
                  <a:pt x="6552" y="17745"/>
                </a:cubicBezTo>
                <a:lnTo>
                  <a:pt x="6552" y="17644"/>
                </a:lnTo>
                <a:cubicBezTo>
                  <a:pt x="6552" y="17630"/>
                  <a:pt x="6580" y="17572"/>
                  <a:pt x="6580" y="17572"/>
                </a:cubicBezTo>
                <a:cubicBezTo>
                  <a:pt x="6509" y="17515"/>
                  <a:pt x="6580" y="17472"/>
                  <a:pt x="6595" y="17428"/>
                </a:cubicBezTo>
                <a:cubicBezTo>
                  <a:pt x="6595" y="17414"/>
                  <a:pt x="6652" y="17414"/>
                  <a:pt x="6638" y="17385"/>
                </a:cubicBezTo>
                <a:cubicBezTo>
                  <a:pt x="6634" y="17368"/>
                  <a:pt x="6628" y="17363"/>
                  <a:pt x="6623" y="17363"/>
                </a:cubicBezTo>
                <a:cubicBezTo>
                  <a:pt x="6611" y="17363"/>
                  <a:pt x="6599" y="17387"/>
                  <a:pt x="6596" y="17387"/>
                </a:cubicBezTo>
                <a:cubicBezTo>
                  <a:pt x="6595" y="17387"/>
                  <a:pt x="6595" y="17387"/>
                  <a:pt x="6595" y="17385"/>
                </a:cubicBezTo>
                <a:lnTo>
                  <a:pt x="6566" y="17342"/>
                </a:lnTo>
                <a:cubicBezTo>
                  <a:pt x="6537" y="17285"/>
                  <a:pt x="6523" y="17242"/>
                  <a:pt x="6537" y="17227"/>
                </a:cubicBezTo>
                <a:lnTo>
                  <a:pt x="6580" y="17227"/>
                </a:lnTo>
                <a:cubicBezTo>
                  <a:pt x="6595" y="17213"/>
                  <a:pt x="6595" y="17184"/>
                  <a:pt x="6566" y="17155"/>
                </a:cubicBezTo>
                <a:lnTo>
                  <a:pt x="6580" y="17084"/>
                </a:lnTo>
                <a:cubicBezTo>
                  <a:pt x="6580" y="17069"/>
                  <a:pt x="6580" y="17041"/>
                  <a:pt x="6580" y="17026"/>
                </a:cubicBezTo>
                <a:lnTo>
                  <a:pt x="6566" y="16983"/>
                </a:lnTo>
                <a:cubicBezTo>
                  <a:pt x="6566" y="16940"/>
                  <a:pt x="6580" y="16868"/>
                  <a:pt x="6609" y="16839"/>
                </a:cubicBezTo>
                <a:lnTo>
                  <a:pt x="6580" y="16782"/>
                </a:lnTo>
                <a:cubicBezTo>
                  <a:pt x="6580" y="16768"/>
                  <a:pt x="6509" y="16696"/>
                  <a:pt x="6509" y="16653"/>
                </a:cubicBezTo>
                <a:cubicBezTo>
                  <a:pt x="6494" y="16624"/>
                  <a:pt x="6566" y="16566"/>
                  <a:pt x="6595" y="16552"/>
                </a:cubicBezTo>
                <a:cubicBezTo>
                  <a:pt x="6624" y="16552"/>
                  <a:pt x="6609" y="16480"/>
                  <a:pt x="6566" y="16408"/>
                </a:cubicBezTo>
                <a:lnTo>
                  <a:pt x="6580" y="16337"/>
                </a:lnTo>
                <a:cubicBezTo>
                  <a:pt x="6580" y="16308"/>
                  <a:pt x="6609" y="16279"/>
                  <a:pt x="6595" y="16250"/>
                </a:cubicBezTo>
                <a:cubicBezTo>
                  <a:pt x="6595" y="16236"/>
                  <a:pt x="6552" y="16222"/>
                  <a:pt x="6552" y="16207"/>
                </a:cubicBezTo>
                <a:lnTo>
                  <a:pt x="6552" y="16135"/>
                </a:lnTo>
                <a:cubicBezTo>
                  <a:pt x="6509" y="16107"/>
                  <a:pt x="6523" y="16049"/>
                  <a:pt x="6552" y="16035"/>
                </a:cubicBezTo>
                <a:cubicBezTo>
                  <a:pt x="6566" y="16020"/>
                  <a:pt x="6595" y="15963"/>
                  <a:pt x="6595" y="15934"/>
                </a:cubicBezTo>
                <a:cubicBezTo>
                  <a:pt x="6595" y="15920"/>
                  <a:pt x="6595" y="15891"/>
                  <a:pt x="6609" y="15862"/>
                </a:cubicBezTo>
                <a:lnTo>
                  <a:pt x="6595" y="15848"/>
                </a:lnTo>
                <a:cubicBezTo>
                  <a:pt x="6595" y="15819"/>
                  <a:pt x="6566" y="15791"/>
                  <a:pt x="6552" y="15776"/>
                </a:cubicBezTo>
                <a:lnTo>
                  <a:pt x="6537" y="15719"/>
                </a:lnTo>
                <a:cubicBezTo>
                  <a:pt x="6580" y="15690"/>
                  <a:pt x="6580" y="15647"/>
                  <a:pt x="6566" y="15647"/>
                </a:cubicBezTo>
                <a:cubicBezTo>
                  <a:pt x="6552" y="15633"/>
                  <a:pt x="6580" y="15561"/>
                  <a:pt x="6580" y="15532"/>
                </a:cubicBezTo>
                <a:cubicBezTo>
                  <a:pt x="6595" y="15503"/>
                  <a:pt x="6595" y="15460"/>
                  <a:pt x="6595" y="15446"/>
                </a:cubicBezTo>
                <a:lnTo>
                  <a:pt x="6609" y="15431"/>
                </a:lnTo>
                <a:lnTo>
                  <a:pt x="6667" y="15417"/>
                </a:lnTo>
                <a:cubicBezTo>
                  <a:pt x="6652" y="15374"/>
                  <a:pt x="6624" y="15345"/>
                  <a:pt x="6609" y="15331"/>
                </a:cubicBezTo>
                <a:lnTo>
                  <a:pt x="6595" y="15316"/>
                </a:lnTo>
                <a:cubicBezTo>
                  <a:pt x="6580" y="15302"/>
                  <a:pt x="6580" y="15273"/>
                  <a:pt x="6552" y="15230"/>
                </a:cubicBezTo>
                <a:lnTo>
                  <a:pt x="6580" y="15187"/>
                </a:lnTo>
                <a:lnTo>
                  <a:pt x="6595" y="15158"/>
                </a:lnTo>
                <a:cubicBezTo>
                  <a:pt x="6581" y="15118"/>
                  <a:pt x="6606" y="15064"/>
                  <a:pt x="6621" y="15058"/>
                </a:cubicBezTo>
                <a:lnTo>
                  <a:pt x="6621" y="15058"/>
                </a:lnTo>
                <a:cubicBezTo>
                  <a:pt x="6609" y="15059"/>
                  <a:pt x="6577" y="15062"/>
                  <a:pt x="6537" y="15072"/>
                </a:cubicBezTo>
                <a:lnTo>
                  <a:pt x="6552" y="15000"/>
                </a:lnTo>
                <a:lnTo>
                  <a:pt x="6552" y="14986"/>
                </a:lnTo>
                <a:cubicBezTo>
                  <a:pt x="6580" y="14972"/>
                  <a:pt x="6566" y="14929"/>
                  <a:pt x="6523" y="14900"/>
                </a:cubicBezTo>
                <a:lnTo>
                  <a:pt x="6552" y="14842"/>
                </a:lnTo>
                <a:lnTo>
                  <a:pt x="6595" y="14799"/>
                </a:lnTo>
                <a:cubicBezTo>
                  <a:pt x="6566" y="14756"/>
                  <a:pt x="6580" y="14670"/>
                  <a:pt x="6580" y="14656"/>
                </a:cubicBezTo>
                <a:cubicBezTo>
                  <a:pt x="6580" y="14627"/>
                  <a:pt x="6580" y="14584"/>
                  <a:pt x="6580" y="14541"/>
                </a:cubicBezTo>
                <a:lnTo>
                  <a:pt x="6580" y="14512"/>
                </a:lnTo>
                <a:cubicBezTo>
                  <a:pt x="6566" y="14469"/>
                  <a:pt x="6552" y="14411"/>
                  <a:pt x="6566" y="14397"/>
                </a:cubicBezTo>
                <a:cubicBezTo>
                  <a:pt x="6609" y="14339"/>
                  <a:pt x="6566" y="14311"/>
                  <a:pt x="6537" y="14296"/>
                </a:cubicBezTo>
                <a:lnTo>
                  <a:pt x="6494" y="14282"/>
                </a:lnTo>
                <a:cubicBezTo>
                  <a:pt x="6451" y="14268"/>
                  <a:pt x="6408" y="14239"/>
                  <a:pt x="6394" y="14239"/>
                </a:cubicBezTo>
                <a:cubicBezTo>
                  <a:pt x="6394" y="14225"/>
                  <a:pt x="6408" y="14210"/>
                  <a:pt x="6422" y="14196"/>
                </a:cubicBezTo>
                <a:lnTo>
                  <a:pt x="6451" y="14196"/>
                </a:lnTo>
                <a:cubicBezTo>
                  <a:pt x="6452" y="14197"/>
                  <a:pt x="6454" y="14197"/>
                  <a:pt x="6455" y="14197"/>
                </a:cubicBezTo>
                <a:cubicBezTo>
                  <a:pt x="6469" y="14197"/>
                  <a:pt x="6499" y="14147"/>
                  <a:pt x="6524" y="14147"/>
                </a:cubicBezTo>
                <a:cubicBezTo>
                  <a:pt x="6529" y="14147"/>
                  <a:pt x="6533" y="14149"/>
                  <a:pt x="6537" y="14153"/>
                </a:cubicBezTo>
                <a:cubicBezTo>
                  <a:pt x="6541" y="14155"/>
                  <a:pt x="6544" y="14155"/>
                  <a:pt x="6546" y="14155"/>
                </a:cubicBezTo>
                <a:cubicBezTo>
                  <a:pt x="6562" y="14155"/>
                  <a:pt x="6546" y="14115"/>
                  <a:pt x="6509" y="14052"/>
                </a:cubicBezTo>
                <a:lnTo>
                  <a:pt x="6523" y="14009"/>
                </a:lnTo>
                <a:cubicBezTo>
                  <a:pt x="6552" y="13937"/>
                  <a:pt x="6552" y="13880"/>
                  <a:pt x="6537" y="13808"/>
                </a:cubicBezTo>
                <a:lnTo>
                  <a:pt x="6537" y="13736"/>
                </a:lnTo>
                <a:cubicBezTo>
                  <a:pt x="6523" y="13635"/>
                  <a:pt x="6509" y="13535"/>
                  <a:pt x="6509" y="13492"/>
                </a:cubicBezTo>
                <a:lnTo>
                  <a:pt x="6537" y="13463"/>
                </a:lnTo>
                <a:cubicBezTo>
                  <a:pt x="6580" y="13391"/>
                  <a:pt x="6494" y="13377"/>
                  <a:pt x="6494" y="13348"/>
                </a:cubicBezTo>
                <a:cubicBezTo>
                  <a:pt x="6480" y="13334"/>
                  <a:pt x="6509" y="13319"/>
                  <a:pt x="6509" y="13305"/>
                </a:cubicBezTo>
                <a:cubicBezTo>
                  <a:pt x="6523" y="13262"/>
                  <a:pt x="6566" y="13176"/>
                  <a:pt x="6537" y="13147"/>
                </a:cubicBezTo>
                <a:cubicBezTo>
                  <a:pt x="6509" y="13090"/>
                  <a:pt x="6552" y="13090"/>
                  <a:pt x="6566" y="13061"/>
                </a:cubicBezTo>
                <a:cubicBezTo>
                  <a:pt x="6566" y="13046"/>
                  <a:pt x="6552" y="13018"/>
                  <a:pt x="6537" y="13003"/>
                </a:cubicBezTo>
                <a:cubicBezTo>
                  <a:pt x="6523" y="13003"/>
                  <a:pt x="6566" y="12773"/>
                  <a:pt x="6523" y="12702"/>
                </a:cubicBezTo>
                <a:cubicBezTo>
                  <a:pt x="6480" y="12630"/>
                  <a:pt x="6494" y="12529"/>
                  <a:pt x="6523" y="12529"/>
                </a:cubicBezTo>
                <a:cubicBezTo>
                  <a:pt x="6537" y="12515"/>
                  <a:pt x="6509" y="12472"/>
                  <a:pt x="6509" y="12457"/>
                </a:cubicBezTo>
                <a:cubicBezTo>
                  <a:pt x="6494" y="12443"/>
                  <a:pt x="6537" y="12371"/>
                  <a:pt x="6552" y="12357"/>
                </a:cubicBezTo>
                <a:cubicBezTo>
                  <a:pt x="6566" y="12328"/>
                  <a:pt x="6523" y="12184"/>
                  <a:pt x="6523" y="12141"/>
                </a:cubicBezTo>
                <a:cubicBezTo>
                  <a:pt x="6537" y="12098"/>
                  <a:pt x="6537" y="12055"/>
                  <a:pt x="6537" y="12041"/>
                </a:cubicBezTo>
                <a:cubicBezTo>
                  <a:pt x="6494" y="11983"/>
                  <a:pt x="6509" y="11969"/>
                  <a:pt x="6566" y="11969"/>
                </a:cubicBezTo>
                <a:cubicBezTo>
                  <a:pt x="6566" y="11955"/>
                  <a:pt x="6552" y="11897"/>
                  <a:pt x="6523" y="11840"/>
                </a:cubicBezTo>
                <a:lnTo>
                  <a:pt x="6523" y="11796"/>
                </a:lnTo>
                <a:cubicBezTo>
                  <a:pt x="6523" y="11739"/>
                  <a:pt x="6494" y="11710"/>
                  <a:pt x="6466" y="11667"/>
                </a:cubicBezTo>
                <a:cubicBezTo>
                  <a:pt x="6466" y="11653"/>
                  <a:pt x="6494" y="11638"/>
                  <a:pt x="6494" y="11638"/>
                </a:cubicBezTo>
                <a:cubicBezTo>
                  <a:pt x="6509" y="11638"/>
                  <a:pt x="6480" y="11595"/>
                  <a:pt x="6466" y="11581"/>
                </a:cubicBezTo>
                <a:cubicBezTo>
                  <a:pt x="6466" y="11567"/>
                  <a:pt x="6451" y="11480"/>
                  <a:pt x="6466" y="11452"/>
                </a:cubicBezTo>
                <a:cubicBezTo>
                  <a:pt x="6480" y="11423"/>
                  <a:pt x="6552" y="11322"/>
                  <a:pt x="6552" y="11294"/>
                </a:cubicBezTo>
                <a:cubicBezTo>
                  <a:pt x="6537" y="11251"/>
                  <a:pt x="6537" y="11207"/>
                  <a:pt x="6523" y="11207"/>
                </a:cubicBezTo>
                <a:lnTo>
                  <a:pt x="6509" y="11193"/>
                </a:lnTo>
                <a:cubicBezTo>
                  <a:pt x="6509" y="11193"/>
                  <a:pt x="6480" y="11179"/>
                  <a:pt x="6480" y="11164"/>
                </a:cubicBezTo>
                <a:cubicBezTo>
                  <a:pt x="6494" y="11136"/>
                  <a:pt x="6523" y="11107"/>
                  <a:pt x="6509" y="11092"/>
                </a:cubicBezTo>
                <a:lnTo>
                  <a:pt x="6494" y="11049"/>
                </a:lnTo>
                <a:cubicBezTo>
                  <a:pt x="6509" y="11021"/>
                  <a:pt x="6480" y="10920"/>
                  <a:pt x="6494" y="10891"/>
                </a:cubicBezTo>
                <a:cubicBezTo>
                  <a:pt x="6509" y="10863"/>
                  <a:pt x="6509" y="10820"/>
                  <a:pt x="6494" y="10791"/>
                </a:cubicBezTo>
                <a:lnTo>
                  <a:pt x="6509" y="10748"/>
                </a:lnTo>
                <a:lnTo>
                  <a:pt x="6523" y="10719"/>
                </a:lnTo>
                <a:cubicBezTo>
                  <a:pt x="6523" y="10661"/>
                  <a:pt x="6494" y="10590"/>
                  <a:pt x="6494" y="10547"/>
                </a:cubicBezTo>
                <a:lnTo>
                  <a:pt x="6480" y="10518"/>
                </a:lnTo>
                <a:cubicBezTo>
                  <a:pt x="6480" y="10475"/>
                  <a:pt x="6494" y="10432"/>
                  <a:pt x="6494" y="10388"/>
                </a:cubicBezTo>
                <a:cubicBezTo>
                  <a:pt x="6494" y="10345"/>
                  <a:pt x="6480" y="10302"/>
                  <a:pt x="6480" y="10259"/>
                </a:cubicBezTo>
                <a:lnTo>
                  <a:pt x="6480" y="10187"/>
                </a:lnTo>
                <a:cubicBezTo>
                  <a:pt x="6451" y="10130"/>
                  <a:pt x="6480" y="9986"/>
                  <a:pt x="6494" y="9943"/>
                </a:cubicBezTo>
                <a:cubicBezTo>
                  <a:pt x="6523" y="9914"/>
                  <a:pt x="6509" y="9871"/>
                  <a:pt x="6466" y="9871"/>
                </a:cubicBezTo>
                <a:lnTo>
                  <a:pt x="6480" y="9828"/>
                </a:lnTo>
                <a:cubicBezTo>
                  <a:pt x="6509" y="9799"/>
                  <a:pt x="6509" y="9785"/>
                  <a:pt x="6480" y="9756"/>
                </a:cubicBezTo>
                <a:cubicBezTo>
                  <a:pt x="6451" y="9742"/>
                  <a:pt x="6451" y="9728"/>
                  <a:pt x="6480" y="9699"/>
                </a:cubicBezTo>
                <a:cubicBezTo>
                  <a:pt x="6494" y="9684"/>
                  <a:pt x="6480" y="9641"/>
                  <a:pt x="6466" y="9613"/>
                </a:cubicBezTo>
                <a:lnTo>
                  <a:pt x="6408" y="9541"/>
                </a:lnTo>
                <a:cubicBezTo>
                  <a:pt x="6466" y="9541"/>
                  <a:pt x="6480" y="9498"/>
                  <a:pt x="6466" y="9483"/>
                </a:cubicBezTo>
                <a:cubicBezTo>
                  <a:pt x="6451" y="9469"/>
                  <a:pt x="6437" y="9426"/>
                  <a:pt x="6451" y="9397"/>
                </a:cubicBezTo>
                <a:lnTo>
                  <a:pt x="6451" y="9368"/>
                </a:lnTo>
                <a:cubicBezTo>
                  <a:pt x="6437" y="9354"/>
                  <a:pt x="6408" y="9354"/>
                  <a:pt x="6379" y="9340"/>
                </a:cubicBezTo>
                <a:lnTo>
                  <a:pt x="6394" y="9311"/>
                </a:lnTo>
                <a:cubicBezTo>
                  <a:pt x="6397" y="9301"/>
                  <a:pt x="6401" y="9297"/>
                  <a:pt x="6406" y="9297"/>
                </a:cubicBezTo>
                <a:cubicBezTo>
                  <a:pt x="6420" y="9297"/>
                  <a:pt x="6438" y="9327"/>
                  <a:pt x="6457" y="9327"/>
                </a:cubicBezTo>
                <a:cubicBezTo>
                  <a:pt x="6460" y="9327"/>
                  <a:pt x="6463" y="9327"/>
                  <a:pt x="6466" y="9325"/>
                </a:cubicBezTo>
                <a:cubicBezTo>
                  <a:pt x="6480" y="9311"/>
                  <a:pt x="6466" y="9282"/>
                  <a:pt x="6437" y="9268"/>
                </a:cubicBezTo>
                <a:lnTo>
                  <a:pt x="6422" y="9239"/>
                </a:lnTo>
                <a:lnTo>
                  <a:pt x="6422" y="9225"/>
                </a:lnTo>
                <a:cubicBezTo>
                  <a:pt x="6422" y="9218"/>
                  <a:pt x="6430" y="9214"/>
                  <a:pt x="6439" y="9214"/>
                </a:cubicBezTo>
                <a:cubicBezTo>
                  <a:pt x="6448" y="9214"/>
                  <a:pt x="6458" y="9218"/>
                  <a:pt x="6466" y="9225"/>
                </a:cubicBezTo>
                <a:cubicBezTo>
                  <a:pt x="6467" y="9226"/>
                  <a:pt x="6468" y="9227"/>
                  <a:pt x="6470" y="9227"/>
                </a:cubicBezTo>
                <a:cubicBezTo>
                  <a:pt x="6480" y="9227"/>
                  <a:pt x="6480" y="9180"/>
                  <a:pt x="6480" y="9167"/>
                </a:cubicBezTo>
                <a:cubicBezTo>
                  <a:pt x="6480" y="9153"/>
                  <a:pt x="6466" y="9095"/>
                  <a:pt x="6451" y="9024"/>
                </a:cubicBezTo>
                <a:lnTo>
                  <a:pt x="6451" y="8937"/>
                </a:lnTo>
                <a:cubicBezTo>
                  <a:pt x="6451" y="8880"/>
                  <a:pt x="6408" y="8822"/>
                  <a:pt x="6437" y="8794"/>
                </a:cubicBezTo>
                <a:cubicBezTo>
                  <a:pt x="6451" y="8736"/>
                  <a:pt x="6451" y="8693"/>
                  <a:pt x="6422" y="8636"/>
                </a:cubicBezTo>
                <a:cubicBezTo>
                  <a:pt x="6408" y="8593"/>
                  <a:pt x="6408" y="8535"/>
                  <a:pt x="6437" y="8492"/>
                </a:cubicBezTo>
                <a:lnTo>
                  <a:pt x="6466" y="8449"/>
                </a:lnTo>
                <a:cubicBezTo>
                  <a:pt x="6451" y="8406"/>
                  <a:pt x="6437" y="8348"/>
                  <a:pt x="6408" y="8305"/>
                </a:cubicBezTo>
                <a:lnTo>
                  <a:pt x="6394" y="8277"/>
                </a:lnTo>
                <a:lnTo>
                  <a:pt x="6394" y="8248"/>
                </a:lnTo>
                <a:cubicBezTo>
                  <a:pt x="6394" y="8205"/>
                  <a:pt x="6394" y="8133"/>
                  <a:pt x="6365" y="8090"/>
                </a:cubicBezTo>
                <a:lnTo>
                  <a:pt x="6379" y="8032"/>
                </a:lnTo>
                <a:cubicBezTo>
                  <a:pt x="6408" y="7932"/>
                  <a:pt x="6379" y="7802"/>
                  <a:pt x="6322" y="7659"/>
                </a:cubicBezTo>
                <a:lnTo>
                  <a:pt x="6322" y="7644"/>
                </a:lnTo>
                <a:cubicBezTo>
                  <a:pt x="6322" y="7616"/>
                  <a:pt x="6322" y="7544"/>
                  <a:pt x="6322" y="7472"/>
                </a:cubicBezTo>
                <a:lnTo>
                  <a:pt x="6394" y="7429"/>
                </a:lnTo>
                <a:cubicBezTo>
                  <a:pt x="6394" y="7429"/>
                  <a:pt x="6379" y="7400"/>
                  <a:pt x="6379" y="7386"/>
                </a:cubicBezTo>
                <a:lnTo>
                  <a:pt x="6351" y="7357"/>
                </a:lnTo>
                <a:cubicBezTo>
                  <a:pt x="6336" y="7300"/>
                  <a:pt x="6379" y="7185"/>
                  <a:pt x="6351" y="7170"/>
                </a:cubicBezTo>
                <a:cubicBezTo>
                  <a:pt x="6336" y="7141"/>
                  <a:pt x="6307" y="7070"/>
                  <a:pt x="6307" y="7055"/>
                </a:cubicBezTo>
                <a:cubicBezTo>
                  <a:pt x="6322" y="7027"/>
                  <a:pt x="6307" y="6998"/>
                  <a:pt x="6307" y="6983"/>
                </a:cubicBezTo>
                <a:cubicBezTo>
                  <a:pt x="6293" y="6983"/>
                  <a:pt x="6279" y="6955"/>
                  <a:pt x="6264" y="6940"/>
                </a:cubicBezTo>
                <a:lnTo>
                  <a:pt x="6264" y="6912"/>
                </a:lnTo>
                <a:cubicBezTo>
                  <a:pt x="6279" y="6897"/>
                  <a:pt x="6293" y="6854"/>
                  <a:pt x="6293" y="6840"/>
                </a:cubicBezTo>
                <a:lnTo>
                  <a:pt x="6236" y="6797"/>
                </a:lnTo>
                <a:cubicBezTo>
                  <a:pt x="6264" y="6739"/>
                  <a:pt x="6221" y="6710"/>
                  <a:pt x="6193" y="6710"/>
                </a:cubicBezTo>
                <a:cubicBezTo>
                  <a:pt x="6178" y="6710"/>
                  <a:pt x="6135" y="6754"/>
                  <a:pt x="6106" y="6797"/>
                </a:cubicBezTo>
                <a:lnTo>
                  <a:pt x="6063" y="6768"/>
                </a:lnTo>
                <a:lnTo>
                  <a:pt x="6006" y="6739"/>
                </a:lnTo>
                <a:cubicBezTo>
                  <a:pt x="6034" y="6682"/>
                  <a:pt x="6078" y="6639"/>
                  <a:pt x="6078" y="6624"/>
                </a:cubicBezTo>
                <a:lnTo>
                  <a:pt x="6078" y="6610"/>
                </a:lnTo>
                <a:cubicBezTo>
                  <a:pt x="6078" y="6596"/>
                  <a:pt x="6049" y="6481"/>
                  <a:pt x="6049" y="6437"/>
                </a:cubicBezTo>
                <a:cubicBezTo>
                  <a:pt x="6049" y="6405"/>
                  <a:pt x="6089" y="6389"/>
                  <a:pt x="6122" y="6389"/>
                </a:cubicBezTo>
                <a:cubicBezTo>
                  <a:pt x="6132" y="6389"/>
                  <a:pt x="6142" y="6391"/>
                  <a:pt x="6149" y="6394"/>
                </a:cubicBezTo>
                <a:cubicBezTo>
                  <a:pt x="6170" y="6405"/>
                  <a:pt x="6190" y="6415"/>
                  <a:pt x="6200" y="6415"/>
                </a:cubicBezTo>
                <a:cubicBezTo>
                  <a:pt x="6204" y="6415"/>
                  <a:pt x="6207" y="6413"/>
                  <a:pt x="6207" y="6409"/>
                </a:cubicBezTo>
                <a:lnTo>
                  <a:pt x="6193" y="6409"/>
                </a:lnTo>
                <a:cubicBezTo>
                  <a:pt x="6193" y="6366"/>
                  <a:pt x="6164" y="6308"/>
                  <a:pt x="6178" y="6294"/>
                </a:cubicBezTo>
                <a:cubicBezTo>
                  <a:pt x="6207" y="6265"/>
                  <a:pt x="6178" y="6193"/>
                  <a:pt x="6250" y="6193"/>
                </a:cubicBezTo>
                <a:cubicBezTo>
                  <a:pt x="6250" y="6193"/>
                  <a:pt x="6264" y="6179"/>
                  <a:pt x="6250" y="6179"/>
                </a:cubicBezTo>
                <a:cubicBezTo>
                  <a:pt x="6207" y="6093"/>
                  <a:pt x="6250" y="5992"/>
                  <a:pt x="6236" y="5906"/>
                </a:cubicBezTo>
                <a:cubicBezTo>
                  <a:pt x="6221" y="5848"/>
                  <a:pt x="6221" y="5791"/>
                  <a:pt x="6193" y="5734"/>
                </a:cubicBezTo>
                <a:lnTo>
                  <a:pt x="6193" y="5705"/>
                </a:lnTo>
                <a:cubicBezTo>
                  <a:pt x="6149" y="5662"/>
                  <a:pt x="6178" y="5604"/>
                  <a:pt x="6193" y="5590"/>
                </a:cubicBezTo>
                <a:cubicBezTo>
                  <a:pt x="6207" y="5575"/>
                  <a:pt x="6135" y="5518"/>
                  <a:pt x="6106" y="5504"/>
                </a:cubicBezTo>
                <a:cubicBezTo>
                  <a:pt x="6078" y="5504"/>
                  <a:pt x="6106" y="5489"/>
                  <a:pt x="6135" y="5489"/>
                </a:cubicBezTo>
                <a:cubicBezTo>
                  <a:pt x="6149" y="5475"/>
                  <a:pt x="6135" y="5432"/>
                  <a:pt x="6121" y="5432"/>
                </a:cubicBezTo>
                <a:cubicBezTo>
                  <a:pt x="6121" y="5417"/>
                  <a:pt x="6135" y="5389"/>
                  <a:pt x="6193" y="5374"/>
                </a:cubicBezTo>
                <a:lnTo>
                  <a:pt x="6164" y="5317"/>
                </a:lnTo>
                <a:cubicBezTo>
                  <a:pt x="6164" y="5288"/>
                  <a:pt x="6135" y="5245"/>
                  <a:pt x="6135" y="5216"/>
                </a:cubicBezTo>
                <a:cubicBezTo>
                  <a:pt x="6164" y="5188"/>
                  <a:pt x="6149" y="5159"/>
                  <a:pt x="6135" y="5130"/>
                </a:cubicBezTo>
                <a:cubicBezTo>
                  <a:pt x="6121" y="5087"/>
                  <a:pt x="6121" y="5073"/>
                  <a:pt x="6135" y="4986"/>
                </a:cubicBezTo>
                <a:cubicBezTo>
                  <a:pt x="6135" y="4958"/>
                  <a:pt x="6121" y="4915"/>
                  <a:pt x="6121" y="4915"/>
                </a:cubicBezTo>
                <a:cubicBezTo>
                  <a:pt x="6034" y="4886"/>
                  <a:pt x="6078" y="4843"/>
                  <a:pt x="6092" y="4800"/>
                </a:cubicBezTo>
                <a:cubicBezTo>
                  <a:pt x="6106" y="4785"/>
                  <a:pt x="6121" y="4757"/>
                  <a:pt x="6078" y="4742"/>
                </a:cubicBezTo>
                <a:cubicBezTo>
                  <a:pt x="6020" y="4728"/>
                  <a:pt x="6034" y="4713"/>
                  <a:pt x="6063" y="4670"/>
                </a:cubicBezTo>
                <a:cubicBezTo>
                  <a:pt x="6078" y="4656"/>
                  <a:pt x="6121" y="4656"/>
                  <a:pt x="6092" y="4613"/>
                </a:cubicBezTo>
                <a:lnTo>
                  <a:pt x="6063" y="4598"/>
                </a:lnTo>
                <a:cubicBezTo>
                  <a:pt x="6049" y="4570"/>
                  <a:pt x="5948" y="4512"/>
                  <a:pt x="5948" y="4484"/>
                </a:cubicBezTo>
                <a:cubicBezTo>
                  <a:pt x="5963" y="4455"/>
                  <a:pt x="6006" y="4426"/>
                  <a:pt x="6020" y="4412"/>
                </a:cubicBezTo>
                <a:cubicBezTo>
                  <a:pt x="6034" y="4412"/>
                  <a:pt x="6034" y="4340"/>
                  <a:pt x="6020" y="4239"/>
                </a:cubicBezTo>
                <a:lnTo>
                  <a:pt x="6006" y="4167"/>
                </a:lnTo>
                <a:lnTo>
                  <a:pt x="6006" y="4153"/>
                </a:lnTo>
                <a:cubicBezTo>
                  <a:pt x="5991" y="4139"/>
                  <a:pt x="5963" y="4110"/>
                  <a:pt x="5934" y="4096"/>
                </a:cubicBezTo>
                <a:lnTo>
                  <a:pt x="5963" y="4067"/>
                </a:lnTo>
                <a:cubicBezTo>
                  <a:pt x="6006" y="4024"/>
                  <a:pt x="6006" y="3995"/>
                  <a:pt x="5977" y="3938"/>
                </a:cubicBezTo>
                <a:cubicBezTo>
                  <a:pt x="5948" y="3866"/>
                  <a:pt x="5963" y="3794"/>
                  <a:pt x="5948" y="3708"/>
                </a:cubicBezTo>
                <a:lnTo>
                  <a:pt x="5934" y="3693"/>
                </a:lnTo>
                <a:cubicBezTo>
                  <a:pt x="5905" y="3665"/>
                  <a:pt x="5920" y="3607"/>
                  <a:pt x="5934" y="3593"/>
                </a:cubicBezTo>
                <a:cubicBezTo>
                  <a:pt x="5948" y="3564"/>
                  <a:pt x="5891" y="3550"/>
                  <a:pt x="5848" y="3550"/>
                </a:cubicBezTo>
                <a:cubicBezTo>
                  <a:pt x="5829" y="3550"/>
                  <a:pt x="5790" y="3556"/>
                  <a:pt x="5763" y="3556"/>
                </a:cubicBezTo>
                <a:cubicBezTo>
                  <a:pt x="5749" y="3556"/>
                  <a:pt x="5738" y="3554"/>
                  <a:pt x="5733" y="3550"/>
                </a:cubicBezTo>
                <a:cubicBezTo>
                  <a:pt x="5704" y="3550"/>
                  <a:pt x="5718" y="3521"/>
                  <a:pt x="5733" y="3521"/>
                </a:cubicBezTo>
                <a:cubicBezTo>
                  <a:pt x="5747" y="3507"/>
                  <a:pt x="5718" y="3449"/>
                  <a:pt x="5704" y="3435"/>
                </a:cubicBezTo>
                <a:cubicBezTo>
                  <a:pt x="5690" y="3406"/>
                  <a:pt x="5762" y="3392"/>
                  <a:pt x="5776" y="3392"/>
                </a:cubicBezTo>
                <a:cubicBezTo>
                  <a:pt x="5805" y="3392"/>
                  <a:pt x="5819" y="3377"/>
                  <a:pt x="5819" y="3363"/>
                </a:cubicBezTo>
                <a:cubicBezTo>
                  <a:pt x="5833" y="3334"/>
                  <a:pt x="5848" y="3291"/>
                  <a:pt x="5848" y="3262"/>
                </a:cubicBezTo>
                <a:lnTo>
                  <a:pt x="5862" y="3234"/>
                </a:lnTo>
                <a:cubicBezTo>
                  <a:pt x="5848" y="3191"/>
                  <a:pt x="5833" y="3147"/>
                  <a:pt x="5833" y="3147"/>
                </a:cubicBezTo>
                <a:cubicBezTo>
                  <a:pt x="5819" y="3133"/>
                  <a:pt x="5718" y="3090"/>
                  <a:pt x="5718" y="3047"/>
                </a:cubicBezTo>
                <a:cubicBezTo>
                  <a:pt x="5718" y="3025"/>
                  <a:pt x="5729" y="3018"/>
                  <a:pt x="5742" y="3018"/>
                </a:cubicBezTo>
                <a:cubicBezTo>
                  <a:pt x="5754" y="3018"/>
                  <a:pt x="5769" y="3025"/>
                  <a:pt x="5776" y="3032"/>
                </a:cubicBezTo>
                <a:cubicBezTo>
                  <a:pt x="5779" y="3039"/>
                  <a:pt x="5782" y="3042"/>
                  <a:pt x="5785" y="3042"/>
                </a:cubicBezTo>
                <a:cubicBezTo>
                  <a:pt x="5795" y="3042"/>
                  <a:pt x="5801" y="3005"/>
                  <a:pt x="5790" y="2961"/>
                </a:cubicBezTo>
                <a:lnTo>
                  <a:pt x="5805" y="2903"/>
                </a:lnTo>
                <a:lnTo>
                  <a:pt x="5833" y="2846"/>
                </a:lnTo>
                <a:cubicBezTo>
                  <a:pt x="5790" y="2803"/>
                  <a:pt x="5762" y="2731"/>
                  <a:pt x="5762" y="2688"/>
                </a:cubicBezTo>
                <a:lnTo>
                  <a:pt x="5776" y="2645"/>
                </a:lnTo>
                <a:cubicBezTo>
                  <a:pt x="5776" y="2630"/>
                  <a:pt x="5762" y="2616"/>
                  <a:pt x="5747" y="2616"/>
                </a:cubicBezTo>
                <a:cubicBezTo>
                  <a:pt x="5718" y="2645"/>
                  <a:pt x="5704" y="2659"/>
                  <a:pt x="5690" y="2688"/>
                </a:cubicBezTo>
                <a:lnTo>
                  <a:pt x="5690" y="2716"/>
                </a:lnTo>
                <a:cubicBezTo>
                  <a:pt x="5690" y="2745"/>
                  <a:pt x="5675" y="2774"/>
                  <a:pt x="5675" y="2774"/>
                </a:cubicBezTo>
                <a:cubicBezTo>
                  <a:pt x="5661" y="2774"/>
                  <a:pt x="5618" y="2688"/>
                  <a:pt x="5603" y="2645"/>
                </a:cubicBezTo>
                <a:cubicBezTo>
                  <a:pt x="5589" y="2616"/>
                  <a:pt x="5560" y="2601"/>
                  <a:pt x="5560" y="2601"/>
                </a:cubicBezTo>
                <a:cubicBezTo>
                  <a:pt x="5546" y="2616"/>
                  <a:pt x="5517" y="2659"/>
                  <a:pt x="5489" y="2702"/>
                </a:cubicBezTo>
                <a:cubicBezTo>
                  <a:pt x="5486" y="2708"/>
                  <a:pt x="5481" y="2715"/>
                  <a:pt x="5477" y="2723"/>
                </a:cubicBezTo>
                <a:lnTo>
                  <a:pt x="5477" y="2723"/>
                </a:lnTo>
                <a:cubicBezTo>
                  <a:pt x="5466" y="2703"/>
                  <a:pt x="5460" y="2681"/>
                  <a:pt x="5460" y="2659"/>
                </a:cubicBezTo>
                <a:lnTo>
                  <a:pt x="5417" y="2659"/>
                </a:lnTo>
                <a:cubicBezTo>
                  <a:pt x="5415" y="2660"/>
                  <a:pt x="5414" y="2661"/>
                  <a:pt x="5412" y="2661"/>
                </a:cubicBezTo>
                <a:cubicBezTo>
                  <a:pt x="5399" y="2661"/>
                  <a:pt x="5388" y="2614"/>
                  <a:pt x="5388" y="2601"/>
                </a:cubicBezTo>
                <a:cubicBezTo>
                  <a:pt x="5388" y="2573"/>
                  <a:pt x="5388" y="2558"/>
                  <a:pt x="5402" y="2558"/>
                </a:cubicBezTo>
                <a:cubicBezTo>
                  <a:pt x="5402" y="2558"/>
                  <a:pt x="5474" y="2587"/>
                  <a:pt x="5489" y="2601"/>
                </a:cubicBezTo>
                <a:cubicBezTo>
                  <a:pt x="5517" y="2601"/>
                  <a:pt x="5546" y="2587"/>
                  <a:pt x="5546" y="2558"/>
                </a:cubicBezTo>
                <a:lnTo>
                  <a:pt x="5517" y="2558"/>
                </a:lnTo>
                <a:cubicBezTo>
                  <a:pt x="5510" y="2551"/>
                  <a:pt x="5499" y="2551"/>
                  <a:pt x="5489" y="2551"/>
                </a:cubicBezTo>
                <a:cubicBezTo>
                  <a:pt x="5478" y="2551"/>
                  <a:pt x="5467" y="2551"/>
                  <a:pt x="5460" y="2544"/>
                </a:cubicBezTo>
                <a:cubicBezTo>
                  <a:pt x="5445" y="2515"/>
                  <a:pt x="5460" y="2501"/>
                  <a:pt x="5460" y="2501"/>
                </a:cubicBezTo>
                <a:lnTo>
                  <a:pt x="5489" y="2501"/>
                </a:lnTo>
                <a:cubicBezTo>
                  <a:pt x="5489" y="2504"/>
                  <a:pt x="5490" y="2505"/>
                  <a:pt x="5493" y="2505"/>
                </a:cubicBezTo>
                <a:cubicBezTo>
                  <a:pt x="5504" y="2505"/>
                  <a:pt x="5537" y="2481"/>
                  <a:pt x="5560" y="2458"/>
                </a:cubicBezTo>
                <a:lnTo>
                  <a:pt x="5575" y="2429"/>
                </a:lnTo>
                <a:lnTo>
                  <a:pt x="5589" y="2415"/>
                </a:lnTo>
                <a:cubicBezTo>
                  <a:pt x="5596" y="2400"/>
                  <a:pt x="5582" y="2397"/>
                  <a:pt x="5562" y="2397"/>
                </a:cubicBezTo>
                <a:cubicBezTo>
                  <a:pt x="5542" y="2397"/>
                  <a:pt x="5517" y="2400"/>
                  <a:pt x="5503" y="2400"/>
                </a:cubicBezTo>
                <a:cubicBezTo>
                  <a:pt x="5497" y="2403"/>
                  <a:pt x="5491" y="2404"/>
                  <a:pt x="5485" y="2404"/>
                </a:cubicBezTo>
                <a:cubicBezTo>
                  <a:pt x="5459" y="2404"/>
                  <a:pt x="5431" y="2383"/>
                  <a:pt x="5431" y="2372"/>
                </a:cubicBezTo>
                <a:cubicBezTo>
                  <a:pt x="5429" y="2368"/>
                  <a:pt x="5427" y="2366"/>
                  <a:pt x="5425" y="2366"/>
                </a:cubicBezTo>
                <a:cubicBezTo>
                  <a:pt x="5413" y="2366"/>
                  <a:pt x="5402" y="2433"/>
                  <a:pt x="5402" y="2458"/>
                </a:cubicBezTo>
                <a:cubicBezTo>
                  <a:pt x="5402" y="2466"/>
                  <a:pt x="5398" y="2474"/>
                  <a:pt x="5391" y="2474"/>
                </a:cubicBezTo>
                <a:cubicBezTo>
                  <a:pt x="5386" y="2474"/>
                  <a:pt x="5380" y="2470"/>
                  <a:pt x="5374" y="2458"/>
                </a:cubicBezTo>
                <a:lnTo>
                  <a:pt x="5359" y="2458"/>
                </a:lnTo>
                <a:lnTo>
                  <a:pt x="5302" y="2386"/>
                </a:lnTo>
                <a:cubicBezTo>
                  <a:pt x="5330" y="2328"/>
                  <a:pt x="5374" y="2257"/>
                  <a:pt x="5359" y="2242"/>
                </a:cubicBezTo>
                <a:cubicBezTo>
                  <a:pt x="5345" y="2228"/>
                  <a:pt x="5316" y="2185"/>
                  <a:pt x="5273" y="2142"/>
                </a:cubicBezTo>
                <a:lnTo>
                  <a:pt x="5287" y="2127"/>
                </a:lnTo>
                <a:lnTo>
                  <a:pt x="5316" y="2041"/>
                </a:lnTo>
                <a:cubicBezTo>
                  <a:pt x="5298" y="2023"/>
                  <a:pt x="5280" y="2015"/>
                  <a:pt x="5265" y="2015"/>
                </a:cubicBezTo>
                <a:cubicBezTo>
                  <a:pt x="5244" y="2015"/>
                  <a:pt x="5230" y="2030"/>
                  <a:pt x="5230" y="2055"/>
                </a:cubicBezTo>
                <a:lnTo>
                  <a:pt x="5201" y="2099"/>
                </a:lnTo>
                <a:lnTo>
                  <a:pt x="5187" y="2127"/>
                </a:lnTo>
                <a:cubicBezTo>
                  <a:pt x="5158" y="2156"/>
                  <a:pt x="5158" y="2242"/>
                  <a:pt x="5201" y="2300"/>
                </a:cubicBezTo>
                <a:lnTo>
                  <a:pt x="5216" y="2357"/>
                </a:lnTo>
                <a:lnTo>
                  <a:pt x="5230" y="2429"/>
                </a:lnTo>
                <a:cubicBezTo>
                  <a:pt x="5158" y="2472"/>
                  <a:pt x="5115" y="2530"/>
                  <a:pt x="5144" y="2544"/>
                </a:cubicBezTo>
                <a:lnTo>
                  <a:pt x="5158" y="2573"/>
                </a:lnTo>
                <a:cubicBezTo>
                  <a:pt x="5158" y="2573"/>
                  <a:pt x="5158" y="2587"/>
                  <a:pt x="5158" y="2601"/>
                </a:cubicBezTo>
                <a:cubicBezTo>
                  <a:pt x="5144" y="2601"/>
                  <a:pt x="5129" y="2616"/>
                  <a:pt x="5115" y="2616"/>
                </a:cubicBezTo>
                <a:cubicBezTo>
                  <a:pt x="5101" y="2601"/>
                  <a:pt x="5058" y="2601"/>
                  <a:pt x="5014" y="2587"/>
                </a:cubicBezTo>
                <a:lnTo>
                  <a:pt x="5014" y="2587"/>
                </a:lnTo>
                <a:lnTo>
                  <a:pt x="5029" y="2659"/>
                </a:lnTo>
                <a:cubicBezTo>
                  <a:pt x="5029" y="2673"/>
                  <a:pt x="5029" y="2702"/>
                  <a:pt x="5014" y="2716"/>
                </a:cubicBezTo>
                <a:lnTo>
                  <a:pt x="5000" y="2745"/>
                </a:lnTo>
                <a:cubicBezTo>
                  <a:pt x="5014" y="2759"/>
                  <a:pt x="5043" y="2817"/>
                  <a:pt x="5072" y="2860"/>
                </a:cubicBezTo>
                <a:lnTo>
                  <a:pt x="5086" y="2903"/>
                </a:lnTo>
                <a:lnTo>
                  <a:pt x="5086" y="2918"/>
                </a:lnTo>
                <a:cubicBezTo>
                  <a:pt x="5086" y="2932"/>
                  <a:pt x="5101" y="2932"/>
                  <a:pt x="5115" y="2932"/>
                </a:cubicBezTo>
                <a:lnTo>
                  <a:pt x="5129" y="2918"/>
                </a:lnTo>
                <a:cubicBezTo>
                  <a:pt x="5129" y="2905"/>
                  <a:pt x="5134" y="2901"/>
                  <a:pt x="5140" y="2901"/>
                </a:cubicBezTo>
                <a:cubicBezTo>
                  <a:pt x="5149" y="2901"/>
                  <a:pt x="5158" y="2909"/>
                  <a:pt x="5158" y="2918"/>
                </a:cubicBezTo>
                <a:cubicBezTo>
                  <a:pt x="5161" y="2920"/>
                  <a:pt x="5164" y="2921"/>
                  <a:pt x="5166" y="2921"/>
                </a:cubicBezTo>
                <a:cubicBezTo>
                  <a:pt x="5178" y="2921"/>
                  <a:pt x="5190" y="2900"/>
                  <a:pt x="5201" y="2889"/>
                </a:cubicBezTo>
                <a:cubicBezTo>
                  <a:pt x="5201" y="2885"/>
                  <a:pt x="5203" y="2883"/>
                  <a:pt x="5207" y="2883"/>
                </a:cubicBezTo>
                <a:cubicBezTo>
                  <a:pt x="5217" y="2883"/>
                  <a:pt x="5238" y="2896"/>
                  <a:pt x="5259" y="2918"/>
                </a:cubicBezTo>
                <a:lnTo>
                  <a:pt x="5244" y="2946"/>
                </a:lnTo>
                <a:cubicBezTo>
                  <a:pt x="5244" y="2961"/>
                  <a:pt x="5216" y="2989"/>
                  <a:pt x="5187" y="3004"/>
                </a:cubicBezTo>
                <a:lnTo>
                  <a:pt x="5144" y="3018"/>
                </a:lnTo>
                <a:cubicBezTo>
                  <a:pt x="5086" y="3032"/>
                  <a:pt x="5086" y="3076"/>
                  <a:pt x="5101" y="3090"/>
                </a:cubicBezTo>
                <a:cubicBezTo>
                  <a:pt x="5115" y="3104"/>
                  <a:pt x="5086" y="3119"/>
                  <a:pt x="5029" y="3119"/>
                </a:cubicBezTo>
                <a:lnTo>
                  <a:pt x="5000" y="3076"/>
                </a:lnTo>
                <a:cubicBezTo>
                  <a:pt x="4971" y="3018"/>
                  <a:pt x="4957" y="2961"/>
                  <a:pt x="4885" y="2932"/>
                </a:cubicBezTo>
                <a:cubicBezTo>
                  <a:pt x="4885" y="2932"/>
                  <a:pt x="4871" y="2903"/>
                  <a:pt x="4871" y="2889"/>
                </a:cubicBezTo>
                <a:cubicBezTo>
                  <a:pt x="4885" y="2860"/>
                  <a:pt x="4914" y="2817"/>
                  <a:pt x="4928" y="2817"/>
                </a:cubicBezTo>
                <a:cubicBezTo>
                  <a:pt x="4986" y="2803"/>
                  <a:pt x="4971" y="2774"/>
                  <a:pt x="4971" y="2745"/>
                </a:cubicBezTo>
                <a:cubicBezTo>
                  <a:pt x="4957" y="2702"/>
                  <a:pt x="4943" y="2659"/>
                  <a:pt x="4914" y="2616"/>
                </a:cubicBezTo>
                <a:cubicBezTo>
                  <a:pt x="4885" y="2573"/>
                  <a:pt x="4899" y="2558"/>
                  <a:pt x="4957" y="2544"/>
                </a:cubicBezTo>
                <a:lnTo>
                  <a:pt x="4971" y="2544"/>
                </a:lnTo>
                <a:cubicBezTo>
                  <a:pt x="4957" y="2515"/>
                  <a:pt x="4842" y="2429"/>
                  <a:pt x="4813" y="2400"/>
                </a:cubicBezTo>
                <a:cubicBezTo>
                  <a:pt x="4785" y="2357"/>
                  <a:pt x="4828" y="2328"/>
                  <a:pt x="4842" y="2328"/>
                </a:cubicBezTo>
                <a:cubicBezTo>
                  <a:pt x="4871" y="2314"/>
                  <a:pt x="4856" y="2300"/>
                  <a:pt x="4842" y="2271"/>
                </a:cubicBezTo>
                <a:lnTo>
                  <a:pt x="4828" y="2257"/>
                </a:lnTo>
                <a:cubicBezTo>
                  <a:pt x="4813" y="2242"/>
                  <a:pt x="4770" y="2228"/>
                  <a:pt x="4770" y="2228"/>
                </a:cubicBezTo>
                <a:lnTo>
                  <a:pt x="4741" y="2242"/>
                </a:lnTo>
                <a:cubicBezTo>
                  <a:pt x="4713" y="2257"/>
                  <a:pt x="4684" y="2271"/>
                  <a:pt x="4684" y="2271"/>
                </a:cubicBezTo>
                <a:lnTo>
                  <a:pt x="4655" y="2285"/>
                </a:lnTo>
                <a:cubicBezTo>
                  <a:pt x="4641" y="2285"/>
                  <a:pt x="4626" y="2314"/>
                  <a:pt x="4641" y="2343"/>
                </a:cubicBezTo>
                <a:lnTo>
                  <a:pt x="4612" y="2357"/>
                </a:lnTo>
                <a:lnTo>
                  <a:pt x="4540" y="2357"/>
                </a:lnTo>
                <a:cubicBezTo>
                  <a:pt x="4515" y="2382"/>
                  <a:pt x="4490" y="2398"/>
                  <a:pt x="4474" y="2398"/>
                </a:cubicBezTo>
                <a:cubicBezTo>
                  <a:pt x="4462" y="2398"/>
                  <a:pt x="4454" y="2390"/>
                  <a:pt x="4454" y="2372"/>
                </a:cubicBezTo>
                <a:lnTo>
                  <a:pt x="4468" y="2343"/>
                </a:lnTo>
                <a:cubicBezTo>
                  <a:pt x="4483" y="2314"/>
                  <a:pt x="4497" y="2300"/>
                  <a:pt x="4468" y="2271"/>
                </a:cubicBezTo>
                <a:cubicBezTo>
                  <a:pt x="4425" y="2257"/>
                  <a:pt x="4440" y="2228"/>
                  <a:pt x="4425" y="2199"/>
                </a:cubicBezTo>
                <a:cubicBezTo>
                  <a:pt x="4425" y="2170"/>
                  <a:pt x="4397" y="2156"/>
                  <a:pt x="4382" y="2127"/>
                </a:cubicBezTo>
                <a:lnTo>
                  <a:pt x="4354" y="2127"/>
                </a:lnTo>
                <a:cubicBezTo>
                  <a:pt x="4354" y="2127"/>
                  <a:pt x="4282" y="2070"/>
                  <a:pt x="4253" y="2041"/>
                </a:cubicBezTo>
                <a:cubicBezTo>
                  <a:pt x="4247" y="2038"/>
                  <a:pt x="4242" y="2037"/>
                  <a:pt x="4238" y="2037"/>
                </a:cubicBezTo>
                <a:cubicBezTo>
                  <a:pt x="4219" y="2037"/>
                  <a:pt x="4210" y="2058"/>
                  <a:pt x="4210" y="2070"/>
                </a:cubicBezTo>
                <a:cubicBezTo>
                  <a:pt x="4210" y="2083"/>
                  <a:pt x="4161" y="2158"/>
                  <a:pt x="4142" y="2158"/>
                </a:cubicBezTo>
                <a:cubicBezTo>
                  <a:pt x="4140" y="2158"/>
                  <a:pt x="4139" y="2157"/>
                  <a:pt x="4138" y="2156"/>
                </a:cubicBezTo>
                <a:cubicBezTo>
                  <a:pt x="4124" y="2127"/>
                  <a:pt x="4081" y="2113"/>
                  <a:pt x="4052" y="2099"/>
                </a:cubicBezTo>
                <a:lnTo>
                  <a:pt x="3994" y="2099"/>
                </a:lnTo>
                <a:cubicBezTo>
                  <a:pt x="3951" y="2070"/>
                  <a:pt x="3923" y="2027"/>
                  <a:pt x="3937" y="1998"/>
                </a:cubicBezTo>
                <a:lnTo>
                  <a:pt x="3937" y="1984"/>
                </a:lnTo>
                <a:lnTo>
                  <a:pt x="3937" y="1969"/>
                </a:lnTo>
                <a:cubicBezTo>
                  <a:pt x="3948" y="1969"/>
                  <a:pt x="4043" y="2006"/>
                  <a:pt x="4095" y="2006"/>
                </a:cubicBezTo>
                <a:cubicBezTo>
                  <a:pt x="4108" y="2006"/>
                  <a:pt x="4118" y="2004"/>
                  <a:pt x="4124" y="1998"/>
                </a:cubicBezTo>
                <a:cubicBezTo>
                  <a:pt x="4152" y="1969"/>
                  <a:pt x="4167" y="1941"/>
                  <a:pt x="4167" y="1941"/>
                </a:cubicBezTo>
                <a:cubicBezTo>
                  <a:pt x="4152" y="1926"/>
                  <a:pt x="4152" y="1912"/>
                  <a:pt x="4152" y="1912"/>
                </a:cubicBezTo>
                <a:lnTo>
                  <a:pt x="4138" y="1897"/>
                </a:lnTo>
                <a:cubicBezTo>
                  <a:pt x="4152" y="1854"/>
                  <a:pt x="4210" y="1768"/>
                  <a:pt x="4224" y="1739"/>
                </a:cubicBezTo>
                <a:cubicBezTo>
                  <a:pt x="4233" y="1723"/>
                  <a:pt x="4221" y="1716"/>
                  <a:pt x="4199" y="1716"/>
                </a:cubicBezTo>
                <a:cubicBezTo>
                  <a:pt x="4183" y="1716"/>
                  <a:pt x="4162" y="1719"/>
                  <a:pt x="4138" y="1725"/>
                </a:cubicBezTo>
                <a:lnTo>
                  <a:pt x="4095" y="1711"/>
                </a:lnTo>
                <a:lnTo>
                  <a:pt x="4066" y="1682"/>
                </a:lnTo>
                <a:cubicBezTo>
                  <a:pt x="4044" y="1649"/>
                  <a:pt x="4082" y="1615"/>
                  <a:pt x="4107" y="1615"/>
                </a:cubicBezTo>
                <a:cubicBezTo>
                  <a:pt x="4114" y="1615"/>
                  <a:pt x="4120" y="1618"/>
                  <a:pt x="4124" y="1624"/>
                </a:cubicBezTo>
                <a:cubicBezTo>
                  <a:pt x="4124" y="1642"/>
                  <a:pt x="4135" y="1655"/>
                  <a:pt x="4146" y="1655"/>
                </a:cubicBezTo>
                <a:cubicBezTo>
                  <a:pt x="4154" y="1655"/>
                  <a:pt x="4161" y="1650"/>
                  <a:pt x="4167" y="1639"/>
                </a:cubicBezTo>
                <a:lnTo>
                  <a:pt x="4152" y="1610"/>
                </a:lnTo>
                <a:lnTo>
                  <a:pt x="4138" y="1553"/>
                </a:lnTo>
                <a:cubicBezTo>
                  <a:pt x="4181" y="1481"/>
                  <a:pt x="4239" y="1409"/>
                  <a:pt x="4239" y="1395"/>
                </a:cubicBezTo>
                <a:lnTo>
                  <a:pt x="4239" y="1380"/>
                </a:lnTo>
                <a:cubicBezTo>
                  <a:pt x="4239" y="1380"/>
                  <a:pt x="4224" y="1366"/>
                  <a:pt x="4210" y="1366"/>
                </a:cubicBezTo>
                <a:lnTo>
                  <a:pt x="4181" y="1351"/>
                </a:lnTo>
                <a:cubicBezTo>
                  <a:pt x="4152" y="1351"/>
                  <a:pt x="4109" y="1280"/>
                  <a:pt x="4095" y="1251"/>
                </a:cubicBezTo>
                <a:cubicBezTo>
                  <a:pt x="4095" y="1222"/>
                  <a:pt x="4138" y="1222"/>
                  <a:pt x="4152" y="1222"/>
                </a:cubicBezTo>
                <a:cubicBezTo>
                  <a:pt x="4181" y="1222"/>
                  <a:pt x="4138" y="1179"/>
                  <a:pt x="4124" y="1165"/>
                </a:cubicBezTo>
                <a:cubicBezTo>
                  <a:pt x="4119" y="1161"/>
                  <a:pt x="4110" y="1159"/>
                  <a:pt x="4099" y="1159"/>
                </a:cubicBezTo>
                <a:cubicBezTo>
                  <a:pt x="4071" y="1159"/>
                  <a:pt x="4029" y="1169"/>
                  <a:pt x="4009" y="1179"/>
                </a:cubicBezTo>
                <a:cubicBezTo>
                  <a:pt x="3994" y="1193"/>
                  <a:pt x="3966" y="1193"/>
                  <a:pt x="3951" y="1193"/>
                </a:cubicBezTo>
                <a:lnTo>
                  <a:pt x="3937" y="1193"/>
                </a:lnTo>
                <a:cubicBezTo>
                  <a:pt x="3908" y="1165"/>
                  <a:pt x="3894" y="1079"/>
                  <a:pt x="3937" y="1050"/>
                </a:cubicBezTo>
                <a:lnTo>
                  <a:pt x="3951" y="1035"/>
                </a:lnTo>
                <a:cubicBezTo>
                  <a:pt x="3966" y="1021"/>
                  <a:pt x="3923" y="978"/>
                  <a:pt x="3894" y="978"/>
                </a:cubicBezTo>
                <a:cubicBezTo>
                  <a:pt x="3865" y="964"/>
                  <a:pt x="3966" y="949"/>
                  <a:pt x="3994" y="949"/>
                </a:cubicBezTo>
                <a:cubicBezTo>
                  <a:pt x="4023" y="949"/>
                  <a:pt x="4052" y="992"/>
                  <a:pt x="4066" y="1007"/>
                </a:cubicBezTo>
                <a:cubicBezTo>
                  <a:pt x="4066" y="1009"/>
                  <a:pt x="4067" y="1010"/>
                  <a:pt x="4067" y="1010"/>
                </a:cubicBezTo>
                <a:cubicBezTo>
                  <a:pt x="4071" y="1010"/>
                  <a:pt x="4081" y="985"/>
                  <a:pt x="4081" y="949"/>
                </a:cubicBezTo>
                <a:lnTo>
                  <a:pt x="4081" y="906"/>
                </a:lnTo>
                <a:lnTo>
                  <a:pt x="4081" y="892"/>
                </a:lnTo>
                <a:cubicBezTo>
                  <a:pt x="4066" y="877"/>
                  <a:pt x="4037" y="863"/>
                  <a:pt x="4009" y="849"/>
                </a:cubicBezTo>
                <a:lnTo>
                  <a:pt x="4023" y="820"/>
                </a:lnTo>
                <a:lnTo>
                  <a:pt x="4052" y="791"/>
                </a:lnTo>
                <a:cubicBezTo>
                  <a:pt x="4095" y="762"/>
                  <a:pt x="4109" y="734"/>
                  <a:pt x="4109" y="734"/>
                </a:cubicBezTo>
                <a:cubicBezTo>
                  <a:pt x="4095" y="719"/>
                  <a:pt x="4037" y="691"/>
                  <a:pt x="4009" y="676"/>
                </a:cubicBezTo>
                <a:lnTo>
                  <a:pt x="4023" y="648"/>
                </a:lnTo>
                <a:lnTo>
                  <a:pt x="4081" y="576"/>
                </a:lnTo>
                <a:cubicBezTo>
                  <a:pt x="4051" y="526"/>
                  <a:pt x="4000" y="511"/>
                  <a:pt x="3963" y="511"/>
                </a:cubicBezTo>
                <a:cubicBezTo>
                  <a:pt x="3946" y="511"/>
                  <a:pt x="3931" y="514"/>
                  <a:pt x="3923" y="518"/>
                </a:cubicBezTo>
                <a:cubicBezTo>
                  <a:pt x="3894" y="518"/>
                  <a:pt x="3836" y="533"/>
                  <a:pt x="3822" y="533"/>
                </a:cubicBezTo>
                <a:lnTo>
                  <a:pt x="3793" y="533"/>
                </a:lnTo>
                <a:cubicBezTo>
                  <a:pt x="3793" y="518"/>
                  <a:pt x="3836" y="475"/>
                  <a:pt x="3851" y="461"/>
                </a:cubicBezTo>
                <a:cubicBezTo>
                  <a:pt x="3858" y="454"/>
                  <a:pt x="3879" y="454"/>
                  <a:pt x="3901" y="454"/>
                </a:cubicBezTo>
                <a:cubicBezTo>
                  <a:pt x="3923" y="454"/>
                  <a:pt x="3944" y="454"/>
                  <a:pt x="3951" y="446"/>
                </a:cubicBezTo>
                <a:cubicBezTo>
                  <a:pt x="3966" y="418"/>
                  <a:pt x="3966" y="375"/>
                  <a:pt x="3966" y="360"/>
                </a:cubicBezTo>
                <a:cubicBezTo>
                  <a:pt x="3958" y="353"/>
                  <a:pt x="3948" y="349"/>
                  <a:pt x="3933" y="349"/>
                </a:cubicBezTo>
                <a:cubicBezTo>
                  <a:pt x="3919" y="349"/>
                  <a:pt x="3901" y="353"/>
                  <a:pt x="3879" y="360"/>
                </a:cubicBezTo>
                <a:lnTo>
                  <a:pt x="3865" y="346"/>
                </a:lnTo>
                <a:cubicBezTo>
                  <a:pt x="3836" y="317"/>
                  <a:pt x="3793" y="303"/>
                  <a:pt x="3793" y="245"/>
                </a:cubicBezTo>
                <a:cubicBezTo>
                  <a:pt x="3793" y="242"/>
                  <a:pt x="3792" y="241"/>
                  <a:pt x="3790" y="241"/>
                </a:cubicBezTo>
                <a:cubicBezTo>
                  <a:pt x="3783" y="241"/>
                  <a:pt x="3764" y="262"/>
                  <a:pt x="3764" y="274"/>
                </a:cubicBezTo>
                <a:cubicBezTo>
                  <a:pt x="3764" y="276"/>
                  <a:pt x="3763" y="276"/>
                  <a:pt x="3762" y="276"/>
                </a:cubicBezTo>
                <a:cubicBezTo>
                  <a:pt x="3747" y="276"/>
                  <a:pt x="3681" y="228"/>
                  <a:pt x="3707" y="202"/>
                </a:cubicBezTo>
                <a:cubicBezTo>
                  <a:pt x="3720" y="176"/>
                  <a:pt x="3641" y="128"/>
                  <a:pt x="3593" y="128"/>
                </a:cubicBezTo>
                <a:cubicBezTo>
                  <a:pt x="3588" y="128"/>
                  <a:pt x="3582" y="129"/>
                  <a:pt x="3578" y="130"/>
                </a:cubicBezTo>
                <a:cubicBezTo>
                  <a:pt x="3535" y="130"/>
                  <a:pt x="3520" y="116"/>
                  <a:pt x="3535" y="87"/>
                </a:cubicBezTo>
                <a:lnTo>
                  <a:pt x="3549" y="73"/>
                </a:lnTo>
                <a:cubicBezTo>
                  <a:pt x="3549" y="73"/>
                  <a:pt x="3549" y="58"/>
                  <a:pt x="3549" y="44"/>
                </a:cubicBezTo>
                <a:lnTo>
                  <a:pt x="3535" y="44"/>
                </a:lnTo>
                <a:cubicBezTo>
                  <a:pt x="3520" y="44"/>
                  <a:pt x="3477" y="73"/>
                  <a:pt x="3477" y="87"/>
                </a:cubicBezTo>
                <a:cubicBezTo>
                  <a:pt x="3463" y="116"/>
                  <a:pt x="3477" y="159"/>
                  <a:pt x="3491" y="173"/>
                </a:cubicBezTo>
                <a:cubicBezTo>
                  <a:pt x="3491" y="188"/>
                  <a:pt x="3606" y="173"/>
                  <a:pt x="3606" y="202"/>
                </a:cubicBezTo>
                <a:cubicBezTo>
                  <a:pt x="3606" y="223"/>
                  <a:pt x="3583" y="236"/>
                  <a:pt x="3571" y="236"/>
                </a:cubicBezTo>
                <a:cubicBezTo>
                  <a:pt x="3566" y="236"/>
                  <a:pt x="3563" y="235"/>
                  <a:pt x="3563" y="231"/>
                </a:cubicBezTo>
                <a:cubicBezTo>
                  <a:pt x="3549" y="231"/>
                  <a:pt x="3520" y="274"/>
                  <a:pt x="3520" y="288"/>
                </a:cubicBezTo>
                <a:cubicBezTo>
                  <a:pt x="3506" y="303"/>
                  <a:pt x="3477" y="303"/>
                  <a:pt x="3463" y="303"/>
                </a:cubicBezTo>
                <a:cubicBezTo>
                  <a:pt x="3448" y="303"/>
                  <a:pt x="3448" y="317"/>
                  <a:pt x="3448" y="331"/>
                </a:cubicBezTo>
                <a:lnTo>
                  <a:pt x="3448" y="346"/>
                </a:lnTo>
                <a:lnTo>
                  <a:pt x="3434" y="375"/>
                </a:lnTo>
                <a:cubicBezTo>
                  <a:pt x="3425" y="409"/>
                  <a:pt x="3411" y="428"/>
                  <a:pt x="3398" y="428"/>
                </a:cubicBezTo>
                <a:cubicBezTo>
                  <a:pt x="3390" y="428"/>
                  <a:pt x="3382" y="420"/>
                  <a:pt x="3377" y="403"/>
                </a:cubicBezTo>
                <a:lnTo>
                  <a:pt x="3377" y="389"/>
                </a:lnTo>
                <a:cubicBezTo>
                  <a:pt x="3391" y="360"/>
                  <a:pt x="3377" y="360"/>
                  <a:pt x="3362" y="360"/>
                </a:cubicBezTo>
                <a:cubicBezTo>
                  <a:pt x="3333" y="360"/>
                  <a:pt x="3319" y="389"/>
                  <a:pt x="3305" y="389"/>
                </a:cubicBezTo>
                <a:lnTo>
                  <a:pt x="3276" y="360"/>
                </a:lnTo>
                <a:cubicBezTo>
                  <a:pt x="3305" y="346"/>
                  <a:pt x="3319" y="303"/>
                  <a:pt x="3319" y="274"/>
                </a:cubicBezTo>
                <a:lnTo>
                  <a:pt x="3305" y="260"/>
                </a:lnTo>
                <a:lnTo>
                  <a:pt x="3276" y="231"/>
                </a:lnTo>
                <a:cubicBezTo>
                  <a:pt x="3271" y="217"/>
                  <a:pt x="3265" y="212"/>
                  <a:pt x="3259" y="212"/>
                </a:cubicBezTo>
                <a:cubicBezTo>
                  <a:pt x="3246" y="212"/>
                  <a:pt x="3233" y="235"/>
                  <a:pt x="3233" y="245"/>
                </a:cubicBezTo>
                <a:cubicBezTo>
                  <a:pt x="3233" y="255"/>
                  <a:pt x="3229" y="260"/>
                  <a:pt x="3223" y="260"/>
                </a:cubicBezTo>
                <a:cubicBezTo>
                  <a:pt x="3213" y="260"/>
                  <a:pt x="3194" y="244"/>
                  <a:pt x="3175" y="216"/>
                </a:cubicBezTo>
                <a:lnTo>
                  <a:pt x="3175" y="159"/>
                </a:lnTo>
                <a:lnTo>
                  <a:pt x="3161" y="44"/>
                </a:lnTo>
                <a:cubicBezTo>
                  <a:pt x="3075" y="15"/>
                  <a:pt x="2974" y="1"/>
                  <a:pt x="2974" y="1"/>
                </a:cubicBez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927884">
            <a:off x="7797463" y="4168057"/>
            <a:ext cx="2091825" cy="1804917"/>
          </a:xfrm>
          <a:custGeom>
            <a:avLst/>
            <a:gdLst/>
            <a:ahLst/>
            <a:cxnLst/>
            <a:rect l="l" t="t" r="r" b="b"/>
            <a:pathLst>
              <a:path w="25273" h="21806" extrusionOk="0">
                <a:moveTo>
                  <a:pt x="15276" y="227"/>
                </a:moveTo>
                <a:cubicBezTo>
                  <a:pt x="15276" y="227"/>
                  <a:pt x="15275" y="228"/>
                  <a:pt x="15273" y="231"/>
                </a:cubicBezTo>
                <a:cubicBezTo>
                  <a:pt x="15273" y="231"/>
                  <a:pt x="15273" y="231"/>
                  <a:pt x="15273" y="231"/>
                </a:cubicBezTo>
                <a:lnTo>
                  <a:pt x="15273" y="231"/>
                </a:lnTo>
                <a:cubicBezTo>
                  <a:pt x="15275" y="228"/>
                  <a:pt x="15276" y="227"/>
                  <a:pt x="15276" y="227"/>
                </a:cubicBezTo>
                <a:close/>
                <a:moveTo>
                  <a:pt x="8031" y="302"/>
                </a:moveTo>
                <a:lnTo>
                  <a:pt x="8089" y="345"/>
                </a:lnTo>
                <a:cubicBezTo>
                  <a:pt x="8089" y="345"/>
                  <a:pt x="8089" y="345"/>
                  <a:pt x="8089" y="360"/>
                </a:cubicBezTo>
                <a:lnTo>
                  <a:pt x="8060" y="360"/>
                </a:lnTo>
                <a:cubicBezTo>
                  <a:pt x="7960" y="360"/>
                  <a:pt x="7974" y="317"/>
                  <a:pt x="8031" y="302"/>
                </a:cubicBezTo>
                <a:close/>
                <a:moveTo>
                  <a:pt x="8233" y="345"/>
                </a:moveTo>
                <a:cubicBezTo>
                  <a:pt x="8233" y="360"/>
                  <a:pt x="8204" y="360"/>
                  <a:pt x="8175" y="360"/>
                </a:cubicBezTo>
                <a:cubicBezTo>
                  <a:pt x="8189" y="345"/>
                  <a:pt x="8218" y="345"/>
                  <a:pt x="8233" y="345"/>
                </a:cubicBezTo>
                <a:close/>
                <a:moveTo>
                  <a:pt x="16953" y="360"/>
                </a:moveTo>
                <a:lnTo>
                  <a:pt x="16953" y="360"/>
                </a:lnTo>
                <a:cubicBezTo>
                  <a:pt x="16953" y="360"/>
                  <a:pt x="16953" y="360"/>
                  <a:pt x="16953" y="360"/>
                </a:cubicBezTo>
                <a:close/>
                <a:moveTo>
                  <a:pt x="12668" y="286"/>
                </a:moveTo>
                <a:cubicBezTo>
                  <a:pt x="12690" y="286"/>
                  <a:pt x="12709" y="290"/>
                  <a:pt x="12715" y="302"/>
                </a:cubicBezTo>
                <a:lnTo>
                  <a:pt x="12701" y="331"/>
                </a:lnTo>
                <a:lnTo>
                  <a:pt x="12701" y="345"/>
                </a:lnTo>
                <a:cubicBezTo>
                  <a:pt x="12679" y="356"/>
                  <a:pt x="12624" y="384"/>
                  <a:pt x="12593" y="384"/>
                </a:cubicBezTo>
                <a:cubicBezTo>
                  <a:pt x="12583" y="384"/>
                  <a:pt x="12575" y="381"/>
                  <a:pt x="12571" y="374"/>
                </a:cubicBezTo>
                <a:cubicBezTo>
                  <a:pt x="12557" y="345"/>
                  <a:pt x="12571" y="317"/>
                  <a:pt x="12586" y="302"/>
                </a:cubicBezTo>
                <a:cubicBezTo>
                  <a:pt x="12602" y="294"/>
                  <a:pt x="12638" y="286"/>
                  <a:pt x="12668" y="286"/>
                </a:cubicBezTo>
                <a:close/>
                <a:moveTo>
                  <a:pt x="15351" y="298"/>
                </a:moveTo>
                <a:cubicBezTo>
                  <a:pt x="15370" y="298"/>
                  <a:pt x="15422" y="319"/>
                  <a:pt x="15445" y="331"/>
                </a:cubicBezTo>
                <a:cubicBezTo>
                  <a:pt x="15474" y="345"/>
                  <a:pt x="15459" y="360"/>
                  <a:pt x="15431" y="374"/>
                </a:cubicBezTo>
                <a:lnTo>
                  <a:pt x="15416" y="389"/>
                </a:lnTo>
                <a:cubicBezTo>
                  <a:pt x="15406" y="395"/>
                  <a:pt x="15398" y="398"/>
                  <a:pt x="15392" y="398"/>
                </a:cubicBezTo>
                <a:cubicBezTo>
                  <a:pt x="15372" y="398"/>
                  <a:pt x="15370" y="371"/>
                  <a:pt x="15359" y="360"/>
                </a:cubicBezTo>
                <a:cubicBezTo>
                  <a:pt x="15359" y="345"/>
                  <a:pt x="15344" y="317"/>
                  <a:pt x="15344" y="302"/>
                </a:cubicBezTo>
                <a:cubicBezTo>
                  <a:pt x="15344" y="300"/>
                  <a:pt x="15347" y="298"/>
                  <a:pt x="15351" y="298"/>
                </a:cubicBezTo>
                <a:close/>
                <a:moveTo>
                  <a:pt x="14582" y="135"/>
                </a:moveTo>
                <a:cubicBezTo>
                  <a:pt x="14588" y="135"/>
                  <a:pt x="14594" y="138"/>
                  <a:pt x="14597" y="144"/>
                </a:cubicBezTo>
                <a:cubicBezTo>
                  <a:pt x="14626" y="159"/>
                  <a:pt x="14640" y="173"/>
                  <a:pt x="14655" y="187"/>
                </a:cubicBezTo>
                <a:lnTo>
                  <a:pt x="14655" y="202"/>
                </a:lnTo>
                <a:cubicBezTo>
                  <a:pt x="14640" y="245"/>
                  <a:pt x="14626" y="288"/>
                  <a:pt x="14626" y="317"/>
                </a:cubicBezTo>
                <a:lnTo>
                  <a:pt x="14626" y="360"/>
                </a:lnTo>
                <a:cubicBezTo>
                  <a:pt x="14669" y="403"/>
                  <a:pt x="14655" y="432"/>
                  <a:pt x="14626" y="432"/>
                </a:cubicBezTo>
                <a:lnTo>
                  <a:pt x="14597" y="417"/>
                </a:lnTo>
                <a:lnTo>
                  <a:pt x="14583" y="403"/>
                </a:lnTo>
                <a:cubicBezTo>
                  <a:pt x="14597" y="389"/>
                  <a:pt x="14612" y="331"/>
                  <a:pt x="14612" y="302"/>
                </a:cubicBezTo>
                <a:cubicBezTo>
                  <a:pt x="14597" y="288"/>
                  <a:pt x="14554" y="216"/>
                  <a:pt x="14540" y="187"/>
                </a:cubicBezTo>
                <a:cubicBezTo>
                  <a:pt x="14529" y="165"/>
                  <a:pt x="14560" y="135"/>
                  <a:pt x="14582" y="135"/>
                </a:cubicBezTo>
                <a:close/>
                <a:moveTo>
                  <a:pt x="14506" y="268"/>
                </a:moveTo>
                <a:cubicBezTo>
                  <a:pt x="14518" y="268"/>
                  <a:pt x="14540" y="278"/>
                  <a:pt x="14540" y="288"/>
                </a:cubicBezTo>
                <a:cubicBezTo>
                  <a:pt x="14554" y="302"/>
                  <a:pt x="14525" y="389"/>
                  <a:pt x="14540" y="417"/>
                </a:cubicBezTo>
                <a:cubicBezTo>
                  <a:pt x="14540" y="446"/>
                  <a:pt x="14554" y="475"/>
                  <a:pt x="14554" y="475"/>
                </a:cubicBezTo>
                <a:cubicBezTo>
                  <a:pt x="14545" y="475"/>
                  <a:pt x="14535" y="481"/>
                  <a:pt x="14525" y="481"/>
                </a:cubicBezTo>
                <a:cubicBezTo>
                  <a:pt x="14521" y="481"/>
                  <a:pt x="14516" y="480"/>
                  <a:pt x="14511" y="475"/>
                </a:cubicBezTo>
                <a:lnTo>
                  <a:pt x="14511" y="460"/>
                </a:lnTo>
                <a:lnTo>
                  <a:pt x="14482" y="417"/>
                </a:lnTo>
                <a:cubicBezTo>
                  <a:pt x="14468" y="374"/>
                  <a:pt x="14425" y="331"/>
                  <a:pt x="14410" y="317"/>
                </a:cubicBezTo>
                <a:lnTo>
                  <a:pt x="14425" y="288"/>
                </a:lnTo>
                <a:lnTo>
                  <a:pt x="14454" y="288"/>
                </a:lnTo>
                <a:cubicBezTo>
                  <a:pt x="14462" y="296"/>
                  <a:pt x="14470" y="305"/>
                  <a:pt x="14476" y="305"/>
                </a:cubicBezTo>
                <a:cubicBezTo>
                  <a:pt x="14480" y="305"/>
                  <a:pt x="14482" y="300"/>
                  <a:pt x="14482" y="288"/>
                </a:cubicBezTo>
                <a:lnTo>
                  <a:pt x="14497" y="274"/>
                </a:lnTo>
                <a:cubicBezTo>
                  <a:pt x="14497" y="269"/>
                  <a:pt x="14500" y="268"/>
                  <a:pt x="14506" y="268"/>
                </a:cubicBezTo>
                <a:close/>
                <a:moveTo>
                  <a:pt x="2122" y="302"/>
                </a:moveTo>
                <a:cubicBezTo>
                  <a:pt x="2125" y="302"/>
                  <a:pt x="2127" y="307"/>
                  <a:pt x="2127" y="317"/>
                </a:cubicBezTo>
                <a:lnTo>
                  <a:pt x="2127" y="331"/>
                </a:lnTo>
                <a:lnTo>
                  <a:pt x="2170" y="389"/>
                </a:lnTo>
                <a:cubicBezTo>
                  <a:pt x="2155" y="417"/>
                  <a:pt x="2112" y="460"/>
                  <a:pt x="2098" y="475"/>
                </a:cubicBezTo>
                <a:lnTo>
                  <a:pt x="2069" y="489"/>
                </a:lnTo>
                <a:cubicBezTo>
                  <a:pt x="2065" y="493"/>
                  <a:pt x="2061" y="495"/>
                  <a:pt x="2057" y="495"/>
                </a:cubicBezTo>
                <a:cubicBezTo>
                  <a:pt x="2047" y="495"/>
                  <a:pt x="2040" y="485"/>
                  <a:pt x="2040" y="475"/>
                </a:cubicBezTo>
                <a:cubicBezTo>
                  <a:pt x="2040" y="460"/>
                  <a:pt x="2112" y="389"/>
                  <a:pt x="2112" y="345"/>
                </a:cubicBezTo>
                <a:cubicBezTo>
                  <a:pt x="2112" y="318"/>
                  <a:pt x="2118" y="302"/>
                  <a:pt x="2122" y="302"/>
                </a:cubicBezTo>
                <a:close/>
                <a:moveTo>
                  <a:pt x="8089" y="403"/>
                </a:moveTo>
                <a:cubicBezTo>
                  <a:pt x="8075" y="417"/>
                  <a:pt x="8060" y="446"/>
                  <a:pt x="8060" y="460"/>
                </a:cubicBezTo>
                <a:cubicBezTo>
                  <a:pt x="8075" y="475"/>
                  <a:pt x="8060" y="489"/>
                  <a:pt x="8060" y="504"/>
                </a:cubicBezTo>
                <a:lnTo>
                  <a:pt x="8046" y="489"/>
                </a:lnTo>
                <a:cubicBezTo>
                  <a:pt x="8046" y="489"/>
                  <a:pt x="8031" y="489"/>
                  <a:pt x="8031" y="475"/>
                </a:cubicBezTo>
                <a:cubicBezTo>
                  <a:pt x="8003" y="446"/>
                  <a:pt x="7988" y="432"/>
                  <a:pt x="7988" y="417"/>
                </a:cubicBezTo>
                <a:cubicBezTo>
                  <a:pt x="8017" y="403"/>
                  <a:pt x="8060" y="403"/>
                  <a:pt x="8089" y="403"/>
                </a:cubicBezTo>
                <a:close/>
                <a:moveTo>
                  <a:pt x="8204" y="374"/>
                </a:moveTo>
                <a:cubicBezTo>
                  <a:pt x="8204" y="389"/>
                  <a:pt x="8247" y="460"/>
                  <a:pt x="8218" y="489"/>
                </a:cubicBezTo>
                <a:cubicBezTo>
                  <a:pt x="8214" y="503"/>
                  <a:pt x="8209" y="508"/>
                  <a:pt x="8205" y="508"/>
                </a:cubicBezTo>
                <a:cubicBezTo>
                  <a:pt x="8198" y="508"/>
                  <a:pt x="8194" y="485"/>
                  <a:pt x="8204" y="475"/>
                </a:cubicBezTo>
                <a:cubicBezTo>
                  <a:pt x="8218" y="460"/>
                  <a:pt x="8161" y="432"/>
                  <a:pt x="8132" y="432"/>
                </a:cubicBezTo>
                <a:cubicBezTo>
                  <a:pt x="8118" y="432"/>
                  <a:pt x="8132" y="403"/>
                  <a:pt x="8132" y="389"/>
                </a:cubicBezTo>
                <a:cubicBezTo>
                  <a:pt x="8175" y="389"/>
                  <a:pt x="8204" y="374"/>
                  <a:pt x="8204" y="374"/>
                </a:cubicBezTo>
                <a:close/>
                <a:moveTo>
                  <a:pt x="3175" y="475"/>
                </a:moveTo>
                <a:cubicBezTo>
                  <a:pt x="3190" y="475"/>
                  <a:pt x="3204" y="504"/>
                  <a:pt x="3218" y="532"/>
                </a:cubicBezTo>
                <a:lnTo>
                  <a:pt x="3218" y="547"/>
                </a:lnTo>
                <a:cubicBezTo>
                  <a:pt x="3197" y="554"/>
                  <a:pt x="3172" y="557"/>
                  <a:pt x="3152" y="557"/>
                </a:cubicBezTo>
                <a:cubicBezTo>
                  <a:pt x="3132" y="557"/>
                  <a:pt x="3118" y="554"/>
                  <a:pt x="3118" y="547"/>
                </a:cubicBezTo>
                <a:cubicBezTo>
                  <a:pt x="3103" y="547"/>
                  <a:pt x="3103" y="532"/>
                  <a:pt x="3089" y="518"/>
                </a:cubicBezTo>
                <a:lnTo>
                  <a:pt x="3103" y="518"/>
                </a:lnTo>
                <a:cubicBezTo>
                  <a:pt x="3132" y="504"/>
                  <a:pt x="3147" y="475"/>
                  <a:pt x="3175" y="475"/>
                </a:cubicBezTo>
                <a:close/>
                <a:moveTo>
                  <a:pt x="14425" y="446"/>
                </a:moveTo>
                <a:cubicBezTo>
                  <a:pt x="14439" y="446"/>
                  <a:pt x="14468" y="446"/>
                  <a:pt x="14482" y="475"/>
                </a:cubicBezTo>
                <a:lnTo>
                  <a:pt x="14482" y="518"/>
                </a:lnTo>
                <a:lnTo>
                  <a:pt x="14482" y="532"/>
                </a:lnTo>
                <a:cubicBezTo>
                  <a:pt x="14482" y="550"/>
                  <a:pt x="14477" y="562"/>
                  <a:pt x="14469" y="562"/>
                </a:cubicBezTo>
                <a:cubicBezTo>
                  <a:pt x="14465" y="562"/>
                  <a:pt x="14459" y="558"/>
                  <a:pt x="14454" y="547"/>
                </a:cubicBezTo>
                <a:cubicBezTo>
                  <a:pt x="14439" y="532"/>
                  <a:pt x="14425" y="460"/>
                  <a:pt x="14425" y="446"/>
                </a:cubicBezTo>
                <a:close/>
                <a:moveTo>
                  <a:pt x="17024" y="478"/>
                </a:moveTo>
                <a:cubicBezTo>
                  <a:pt x="17047" y="478"/>
                  <a:pt x="17068" y="482"/>
                  <a:pt x="17068" y="489"/>
                </a:cubicBezTo>
                <a:cubicBezTo>
                  <a:pt x="17083" y="489"/>
                  <a:pt x="17068" y="532"/>
                  <a:pt x="17068" y="547"/>
                </a:cubicBezTo>
                <a:cubicBezTo>
                  <a:pt x="17068" y="547"/>
                  <a:pt x="17040" y="532"/>
                  <a:pt x="17040" y="518"/>
                </a:cubicBezTo>
                <a:cubicBezTo>
                  <a:pt x="17040" y="504"/>
                  <a:pt x="17025" y="504"/>
                  <a:pt x="17025" y="504"/>
                </a:cubicBezTo>
                <a:lnTo>
                  <a:pt x="17025" y="518"/>
                </a:lnTo>
                <a:lnTo>
                  <a:pt x="16982" y="575"/>
                </a:lnTo>
                <a:cubicBezTo>
                  <a:pt x="16953" y="547"/>
                  <a:pt x="16939" y="518"/>
                  <a:pt x="16939" y="518"/>
                </a:cubicBezTo>
                <a:cubicBezTo>
                  <a:pt x="16939" y="518"/>
                  <a:pt x="16953" y="504"/>
                  <a:pt x="16968" y="489"/>
                </a:cubicBezTo>
                <a:cubicBezTo>
                  <a:pt x="16975" y="482"/>
                  <a:pt x="17000" y="478"/>
                  <a:pt x="17024" y="478"/>
                </a:cubicBezTo>
                <a:close/>
                <a:moveTo>
                  <a:pt x="16110" y="434"/>
                </a:moveTo>
                <a:cubicBezTo>
                  <a:pt x="16113" y="434"/>
                  <a:pt x="16116" y="437"/>
                  <a:pt x="16120" y="446"/>
                </a:cubicBezTo>
                <a:cubicBezTo>
                  <a:pt x="16126" y="458"/>
                  <a:pt x="16132" y="463"/>
                  <a:pt x="16140" y="463"/>
                </a:cubicBezTo>
                <a:cubicBezTo>
                  <a:pt x="16149" y="463"/>
                  <a:pt x="16161" y="454"/>
                  <a:pt x="16178" y="446"/>
                </a:cubicBezTo>
                <a:cubicBezTo>
                  <a:pt x="16178" y="446"/>
                  <a:pt x="16190" y="452"/>
                  <a:pt x="16199" y="452"/>
                </a:cubicBezTo>
                <a:cubicBezTo>
                  <a:pt x="16203" y="452"/>
                  <a:pt x="16206" y="451"/>
                  <a:pt x="16206" y="446"/>
                </a:cubicBezTo>
                <a:cubicBezTo>
                  <a:pt x="16211" y="442"/>
                  <a:pt x="16215" y="440"/>
                  <a:pt x="16219" y="440"/>
                </a:cubicBezTo>
                <a:cubicBezTo>
                  <a:pt x="16229" y="440"/>
                  <a:pt x="16239" y="450"/>
                  <a:pt x="16250" y="460"/>
                </a:cubicBezTo>
                <a:cubicBezTo>
                  <a:pt x="16264" y="475"/>
                  <a:pt x="16250" y="475"/>
                  <a:pt x="16250" y="504"/>
                </a:cubicBezTo>
                <a:lnTo>
                  <a:pt x="16235" y="547"/>
                </a:lnTo>
                <a:cubicBezTo>
                  <a:pt x="16217" y="574"/>
                  <a:pt x="16186" y="590"/>
                  <a:pt x="16155" y="590"/>
                </a:cubicBezTo>
                <a:cubicBezTo>
                  <a:pt x="16138" y="590"/>
                  <a:pt x="16121" y="586"/>
                  <a:pt x="16106" y="575"/>
                </a:cubicBezTo>
                <a:lnTo>
                  <a:pt x="16091" y="504"/>
                </a:lnTo>
                <a:cubicBezTo>
                  <a:pt x="16091" y="489"/>
                  <a:pt x="16077" y="475"/>
                  <a:pt x="16091" y="460"/>
                </a:cubicBezTo>
                <a:cubicBezTo>
                  <a:pt x="16101" y="451"/>
                  <a:pt x="16104" y="434"/>
                  <a:pt x="16110" y="434"/>
                </a:cubicBezTo>
                <a:close/>
                <a:moveTo>
                  <a:pt x="16379" y="446"/>
                </a:moveTo>
                <a:lnTo>
                  <a:pt x="16422" y="460"/>
                </a:lnTo>
                <a:lnTo>
                  <a:pt x="16436" y="475"/>
                </a:lnTo>
                <a:cubicBezTo>
                  <a:pt x="16436" y="489"/>
                  <a:pt x="16436" y="504"/>
                  <a:pt x="16436" y="518"/>
                </a:cubicBezTo>
                <a:lnTo>
                  <a:pt x="16422" y="532"/>
                </a:lnTo>
                <a:lnTo>
                  <a:pt x="16408" y="532"/>
                </a:lnTo>
                <a:cubicBezTo>
                  <a:pt x="16393" y="532"/>
                  <a:pt x="16393" y="547"/>
                  <a:pt x="16393" y="561"/>
                </a:cubicBezTo>
                <a:lnTo>
                  <a:pt x="16393" y="575"/>
                </a:lnTo>
                <a:lnTo>
                  <a:pt x="16393" y="590"/>
                </a:lnTo>
                <a:cubicBezTo>
                  <a:pt x="16391" y="592"/>
                  <a:pt x="16387" y="594"/>
                  <a:pt x="16384" y="594"/>
                </a:cubicBezTo>
                <a:cubicBezTo>
                  <a:pt x="16368" y="594"/>
                  <a:pt x="16342" y="570"/>
                  <a:pt x="16307" y="547"/>
                </a:cubicBezTo>
                <a:lnTo>
                  <a:pt x="16293" y="504"/>
                </a:lnTo>
                <a:lnTo>
                  <a:pt x="16278" y="504"/>
                </a:lnTo>
                <a:cubicBezTo>
                  <a:pt x="16293" y="489"/>
                  <a:pt x="16336" y="460"/>
                  <a:pt x="16379" y="446"/>
                </a:cubicBezTo>
                <a:close/>
                <a:moveTo>
                  <a:pt x="16860" y="471"/>
                </a:moveTo>
                <a:cubicBezTo>
                  <a:pt x="16872" y="471"/>
                  <a:pt x="16882" y="499"/>
                  <a:pt x="16882" y="547"/>
                </a:cubicBezTo>
                <a:lnTo>
                  <a:pt x="16853" y="561"/>
                </a:lnTo>
                <a:cubicBezTo>
                  <a:pt x="16839" y="590"/>
                  <a:pt x="16824" y="604"/>
                  <a:pt x="16824" y="604"/>
                </a:cubicBezTo>
                <a:lnTo>
                  <a:pt x="16810" y="604"/>
                </a:lnTo>
                <a:cubicBezTo>
                  <a:pt x="16810" y="575"/>
                  <a:pt x="16795" y="561"/>
                  <a:pt x="16795" y="547"/>
                </a:cubicBezTo>
                <a:lnTo>
                  <a:pt x="16767" y="504"/>
                </a:lnTo>
                <a:cubicBezTo>
                  <a:pt x="16781" y="504"/>
                  <a:pt x="16839" y="489"/>
                  <a:pt x="16853" y="475"/>
                </a:cubicBezTo>
                <a:cubicBezTo>
                  <a:pt x="16855" y="472"/>
                  <a:pt x="16858" y="471"/>
                  <a:pt x="16860" y="471"/>
                </a:cubicBezTo>
                <a:close/>
                <a:moveTo>
                  <a:pt x="17600" y="478"/>
                </a:moveTo>
                <a:cubicBezTo>
                  <a:pt x="17618" y="478"/>
                  <a:pt x="17636" y="482"/>
                  <a:pt x="17643" y="489"/>
                </a:cubicBezTo>
                <a:lnTo>
                  <a:pt x="17643" y="504"/>
                </a:lnTo>
                <a:lnTo>
                  <a:pt x="17643" y="547"/>
                </a:lnTo>
                <a:cubicBezTo>
                  <a:pt x="17629" y="518"/>
                  <a:pt x="17614" y="518"/>
                  <a:pt x="17600" y="518"/>
                </a:cubicBezTo>
                <a:cubicBezTo>
                  <a:pt x="17600" y="532"/>
                  <a:pt x="17614" y="561"/>
                  <a:pt x="17614" y="575"/>
                </a:cubicBezTo>
                <a:cubicBezTo>
                  <a:pt x="17614" y="590"/>
                  <a:pt x="17614" y="604"/>
                  <a:pt x="17600" y="618"/>
                </a:cubicBezTo>
                <a:cubicBezTo>
                  <a:pt x="17600" y="618"/>
                  <a:pt x="17586" y="604"/>
                  <a:pt x="17571" y="604"/>
                </a:cubicBezTo>
                <a:lnTo>
                  <a:pt x="17557" y="575"/>
                </a:lnTo>
                <a:cubicBezTo>
                  <a:pt x="17543" y="532"/>
                  <a:pt x="17543" y="489"/>
                  <a:pt x="17557" y="489"/>
                </a:cubicBezTo>
                <a:cubicBezTo>
                  <a:pt x="17564" y="482"/>
                  <a:pt x="17582" y="478"/>
                  <a:pt x="17600" y="478"/>
                </a:cubicBezTo>
                <a:close/>
                <a:moveTo>
                  <a:pt x="17454" y="495"/>
                </a:moveTo>
                <a:cubicBezTo>
                  <a:pt x="17460" y="495"/>
                  <a:pt x="17465" y="498"/>
                  <a:pt x="17471" y="504"/>
                </a:cubicBezTo>
                <a:cubicBezTo>
                  <a:pt x="17485" y="532"/>
                  <a:pt x="17428" y="561"/>
                  <a:pt x="17413" y="575"/>
                </a:cubicBezTo>
                <a:lnTo>
                  <a:pt x="17413" y="604"/>
                </a:lnTo>
                <a:lnTo>
                  <a:pt x="17428" y="647"/>
                </a:lnTo>
                <a:cubicBezTo>
                  <a:pt x="17427" y="648"/>
                  <a:pt x="17426" y="649"/>
                  <a:pt x="17425" y="649"/>
                </a:cubicBezTo>
                <a:cubicBezTo>
                  <a:pt x="17411" y="649"/>
                  <a:pt x="17400" y="559"/>
                  <a:pt x="17413" y="532"/>
                </a:cubicBezTo>
                <a:cubicBezTo>
                  <a:pt x="17431" y="505"/>
                  <a:pt x="17444" y="495"/>
                  <a:pt x="17454" y="495"/>
                </a:cubicBezTo>
                <a:close/>
                <a:moveTo>
                  <a:pt x="18591" y="676"/>
                </a:moveTo>
                <a:cubicBezTo>
                  <a:pt x="18606" y="676"/>
                  <a:pt x="18620" y="690"/>
                  <a:pt x="18620" y="705"/>
                </a:cubicBezTo>
                <a:cubicBezTo>
                  <a:pt x="18620" y="719"/>
                  <a:pt x="18563" y="776"/>
                  <a:pt x="18548" y="776"/>
                </a:cubicBezTo>
                <a:cubicBezTo>
                  <a:pt x="18534" y="776"/>
                  <a:pt x="18520" y="791"/>
                  <a:pt x="18505" y="791"/>
                </a:cubicBezTo>
                <a:lnTo>
                  <a:pt x="18491" y="776"/>
                </a:lnTo>
                <a:lnTo>
                  <a:pt x="18476" y="719"/>
                </a:lnTo>
                <a:cubicBezTo>
                  <a:pt x="18505" y="690"/>
                  <a:pt x="18563" y="676"/>
                  <a:pt x="18591" y="676"/>
                </a:cubicBezTo>
                <a:close/>
                <a:moveTo>
                  <a:pt x="10282" y="738"/>
                </a:moveTo>
                <a:cubicBezTo>
                  <a:pt x="10345" y="738"/>
                  <a:pt x="10385" y="820"/>
                  <a:pt x="10445" y="820"/>
                </a:cubicBezTo>
                <a:cubicBezTo>
                  <a:pt x="10429" y="823"/>
                  <a:pt x="10413" y="825"/>
                  <a:pt x="10397" y="825"/>
                </a:cubicBezTo>
                <a:cubicBezTo>
                  <a:pt x="10342" y="825"/>
                  <a:pt x="10289" y="803"/>
                  <a:pt x="10244" y="748"/>
                </a:cubicBezTo>
                <a:cubicBezTo>
                  <a:pt x="10258" y="741"/>
                  <a:pt x="10270" y="738"/>
                  <a:pt x="10282" y="738"/>
                </a:cubicBezTo>
                <a:close/>
                <a:moveTo>
                  <a:pt x="2778" y="723"/>
                </a:moveTo>
                <a:cubicBezTo>
                  <a:pt x="2784" y="723"/>
                  <a:pt x="2787" y="726"/>
                  <a:pt x="2787" y="733"/>
                </a:cubicBezTo>
                <a:cubicBezTo>
                  <a:pt x="2787" y="733"/>
                  <a:pt x="2787" y="762"/>
                  <a:pt x="2802" y="762"/>
                </a:cubicBezTo>
                <a:lnTo>
                  <a:pt x="2831" y="762"/>
                </a:lnTo>
                <a:cubicBezTo>
                  <a:pt x="2845" y="762"/>
                  <a:pt x="2845" y="776"/>
                  <a:pt x="2831" y="791"/>
                </a:cubicBezTo>
                <a:lnTo>
                  <a:pt x="2831" y="805"/>
                </a:lnTo>
                <a:lnTo>
                  <a:pt x="2802" y="820"/>
                </a:lnTo>
                <a:cubicBezTo>
                  <a:pt x="2793" y="829"/>
                  <a:pt x="2785" y="832"/>
                  <a:pt x="2779" y="832"/>
                </a:cubicBezTo>
                <a:cubicBezTo>
                  <a:pt x="2764" y="832"/>
                  <a:pt x="2754" y="815"/>
                  <a:pt x="2744" y="805"/>
                </a:cubicBezTo>
                <a:cubicBezTo>
                  <a:pt x="2744" y="776"/>
                  <a:pt x="2744" y="776"/>
                  <a:pt x="2730" y="776"/>
                </a:cubicBezTo>
                <a:lnTo>
                  <a:pt x="2730" y="791"/>
                </a:lnTo>
                <a:cubicBezTo>
                  <a:pt x="2716" y="805"/>
                  <a:pt x="2716" y="820"/>
                  <a:pt x="2701" y="834"/>
                </a:cubicBezTo>
                <a:cubicBezTo>
                  <a:pt x="2701" y="834"/>
                  <a:pt x="2687" y="820"/>
                  <a:pt x="2687" y="820"/>
                </a:cubicBezTo>
                <a:lnTo>
                  <a:pt x="2687" y="805"/>
                </a:lnTo>
                <a:cubicBezTo>
                  <a:pt x="2687" y="791"/>
                  <a:pt x="2730" y="733"/>
                  <a:pt x="2759" y="733"/>
                </a:cubicBezTo>
                <a:cubicBezTo>
                  <a:pt x="2766" y="726"/>
                  <a:pt x="2773" y="723"/>
                  <a:pt x="2778" y="723"/>
                </a:cubicBezTo>
                <a:close/>
                <a:moveTo>
                  <a:pt x="22488" y="825"/>
                </a:moveTo>
                <a:cubicBezTo>
                  <a:pt x="22482" y="825"/>
                  <a:pt x="22476" y="828"/>
                  <a:pt x="22471" y="834"/>
                </a:cubicBezTo>
                <a:cubicBezTo>
                  <a:pt x="22456" y="863"/>
                  <a:pt x="22427" y="920"/>
                  <a:pt x="22427" y="935"/>
                </a:cubicBezTo>
                <a:cubicBezTo>
                  <a:pt x="22427" y="935"/>
                  <a:pt x="22440" y="941"/>
                  <a:pt x="22457" y="941"/>
                </a:cubicBezTo>
                <a:cubicBezTo>
                  <a:pt x="22466" y="941"/>
                  <a:pt x="22475" y="939"/>
                  <a:pt x="22485" y="935"/>
                </a:cubicBezTo>
                <a:cubicBezTo>
                  <a:pt x="22499" y="935"/>
                  <a:pt x="22528" y="877"/>
                  <a:pt x="22514" y="848"/>
                </a:cubicBezTo>
                <a:cubicBezTo>
                  <a:pt x="22505" y="832"/>
                  <a:pt x="22497" y="825"/>
                  <a:pt x="22488" y="825"/>
                </a:cubicBezTo>
                <a:close/>
                <a:moveTo>
                  <a:pt x="3348" y="733"/>
                </a:moveTo>
                <a:cubicBezTo>
                  <a:pt x="3362" y="733"/>
                  <a:pt x="3405" y="805"/>
                  <a:pt x="3405" y="820"/>
                </a:cubicBezTo>
                <a:cubicBezTo>
                  <a:pt x="3420" y="848"/>
                  <a:pt x="3448" y="906"/>
                  <a:pt x="3463" y="920"/>
                </a:cubicBezTo>
                <a:cubicBezTo>
                  <a:pt x="3477" y="935"/>
                  <a:pt x="3463" y="949"/>
                  <a:pt x="3434" y="949"/>
                </a:cubicBezTo>
                <a:cubicBezTo>
                  <a:pt x="3391" y="949"/>
                  <a:pt x="3319" y="805"/>
                  <a:pt x="3305" y="791"/>
                </a:cubicBezTo>
                <a:cubicBezTo>
                  <a:pt x="3305" y="776"/>
                  <a:pt x="3305" y="748"/>
                  <a:pt x="3319" y="748"/>
                </a:cubicBezTo>
                <a:lnTo>
                  <a:pt x="3319" y="733"/>
                </a:lnTo>
                <a:close/>
                <a:moveTo>
                  <a:pt x="2313" y="575"/>
                </a:moveTo>
                <a:lnTo>
                  <a:pt x="2299" y="633"/>
                </a:lnTo>
                <a:lnTo>
                  <a:pt x="2285" y="690"/>
                </a:lnTo>
                <a:cubicBezTo>
                  <a:pt x="2313" y="676"/>
                  <a:pt x="2342" y="662"/>
                  <a:pt x="2342" y="647"/>
                </a:cubicBezTo>
                <a:cubicBezTo>
                  <a:pt x="2352" y="637"/>
                  <a:pt x="2376" y="621"/>
                  <a:pt x="2399" y="621"/>
                </a:cubicBezTo>
                <a:cubicBezTo>
                  <a:pt x="2409" y="621"/>
                  <a:pt x="2419" y="624"/>
                  <a:pt x="2428" y="633"/>
                </a:cubicBezTo>
                <a:lnTo>
                  <a:pt x="2443" y="662"/>
                </a:lnTo>
                <a:lnTo>
                  <a:pt x="2457" y="676"/>
                </a:lnTo>
                <a:cubicBezTo>
                  <a:pt x="2486" y="676"/>
                  <a:pt x="2500" y="662"/>
                  <a:pt x="2514" y="662"/>
                </a:cubicBezTo>
                <a:lnTo>
                  <a:pt x="2543" y="690"/>
                </a:lnTo>
                <a:cubicBezTo>
                  <a:pt x="2572" y="733"/>
                  <a:pt x="2586" y="776"/>
                  <a:pt x="2586" y="776"/>
                </a:cubicBezTo>
                <a:lnTo>
                  <a:pt x="2586" y="791"/>
                </a:lnTo>
                <a:lnTo>
                  <a:pt x="2543" y="791"/>
                </a:lnTo>
                <a:cubicBezTo>
                  <a:pt x="2514" y="791"/>
                  <a:pt x="2529" y="805"/>
                  <a:pt x="2529" y="820"/>
                </a:cubicBezTo>
                <a:cubicBezTo>
                  <a:pt x="2543" y="834"/>
                  <a:pt x="2543" y="848"/>
                  <a:pt x="2543" y="848"/>
                </a:cubicBezTo>
                <a:cubicBezTo>
                  <a:pt x="2543" y="848"/>
                  <a:pt x="2537" y="855"/>
                  <a:pt x="2528" y="855"/>
                </a:cubicBezTo>
                <a:cubicBezTo>
                  <a:pt x="2524" y="855"/>
                  <a:pt x="2519" y="853"/>
                  <a:pt x="2514" y="848"/>
                </a:cubicBezTo>
                <a:lnTo>
                  <a:pt x="2500" y="848"/>
                </a:lnTo>
                <a:lnTo>
                  <a:pt x="2471" y="820"/>
                </a:lnTo>
                <a:cubicBezTo>
                  <a:pt x="2450" y="805"/>
                  <a:pt x="2432" y="798"/>
                  <a:pt x="2419" y="798"/>
                </a:cubicBezTo>
                <a:cubicBezTo>
                  <a:pt x="2407" y="798"/>
                  <a:pt x="2399" y="805"/>
                  <a:pt x="2399" y="820"/>
                </a:cubicBezTo>
                <a:lnTo>
                  <a:pt x="2457" y="834"/>
                </a:lnTo>
                <a:cubicBezTo>
                  <a:pt x="2483" y="886"/>
                  <a:pt x="2438" y="951"/>
                  <a:pt x="2419" y="951"/>
                </a:cubicBezTo>
                <a:cubicBezTo>
                  <a:pt x="2417" y="951"/>
                  <a:pt x="2415" y="950"/>
                  <a:pt x="2414" y="949"/>
                </a:cubicBezTo>
                <a:cubicBezTo>
                  <a:pt x="2414" y="920"/>
                  <a:pt x="2385" y="877"/>
                  <a:pt x="2385" y="863"/>
                </a:cubicBezTo>
                <a:cubicBezTo>
                  <a:pt x="2385" y="858"/>
                  <a:pt x="2383" y="857"/>
                  <a:pt x="2378" y="857"/>
                </a:cubicBezTo>
                <a:cubicBezTo>
                  <a:pt x="2368" y="857"/>
                  <a:pt x="2348" y="867"/>
                  <a:pt x="2328" y="877"/>
                </a:cubicBezTo>
                <a:lnTo>
                  <a:pt x="2299" y="891"/>
                </a:lnTo>
                <a:cubicBezTo>
                  <a:pt x="2285" y="877"/>
                  <a:pt x="2270" y="848"/>
                  <a:pt x="2285" y="834"/>
                </a:cubicBezTo>
                <a:lnTo>
                  <a:pt x="2299" y="834"/>
                </a:lnTo>
                <a:lnTo>
                  <a:pt x="2299" y="820"/>
                </a:lnTo>
                <a:cubicBezTo>
                  <a:pt x="2301" y="820"/>
                  <a:pt x="2302" y="821"/>
                  <a:pt x="2303" y="821"/>
                </a:cubicBezTo>
                <a:cubicBezTo>
                  <a:pt x="2323" y="821"/>
                  <a:pt x="2284" y="717"/>
                  <a:pt x="2270" y="690"/>
                </a:cubicBezTo>
                <a:cubicBezTo>
                  <a:pt x="2249" y="658"/>
                  <a:pt x="2227" y="642"/>
                  <a:pt x="2218" y="642"/>
                </a:cubicBezTo>
                <a:cubicBezTo>
                  <a:pt x="2215" y="642"/>
                  <a:pt x="2213" y="644"/>
                  <a:pt x="2213" y="647"/>
                </a:cubicBezTo>
                <a:cubicBezTo>
                  <a:pt x="2198" y="647"/>
                  <a:pt x="2198" y="633"/>
                  <a:pt x="2198" y="604"/>
                </a:cubicBezTo>
                <a:lnTo>
                  <a:pt x="2198" y="590"/>
                </a:lnTo>
                <a:lnTo>
                  <a:pt x="2227" y="590"/>
                </a:lnTo>
                <a:cubicBezTo>
                  <a:pt x="2241" y="575"/>
                  <a:pt x="2285" y="575"/>
                  <a:pt x="2313" y="575"/>
                </a:cubicBezTo>
                <a:close/>
                <a:moveTo>
                  <a:pt x="3218" y="820"/>
                </a:moveTo>
                <a:cubicBezTo>
                  <a:pt x="3247" y="820"/>
                  <a:pt x="3333" y="949"/>
                  <a:pt x="3319" y="978"/>
                </a:cubicBezTo>
                <a:cubicBezTo>
                  <a:pt x="3316" y="981"/>
                  <a:pt x="3312" y="983"/>
                  <a:pt x="3309" y="983"/>
                </a:cubicBezTo>
                <a:cubicBezTo>
                  <a:pt x="3299" y="983"/>
                  <a:pt x="3290" y="964"/>
                  <a:pt x="3290" y="920"/>
                </a:cubicBezTo>
                <a:lnTo>
                  <a:pt x="3262" y="891"/>
                </a:lnTo>
                <a:lnTo>
                  <a:pt x="3247" y="863"/>
                </a:lnTo>
                <a:cubicBezTo>
                  <a:pt x="3204" y="834"/>
                  <a:pt x="3190" y="820"/>
                  <a:pt x="3218" y="820"/>
                </a:cubicBezTo>
                <a:close/>
                <a:moveTo>
                  <a:pt x="14396" y="848"/>
                </a:moveTo>
                <a:lnTo>
                  <a:pt x="14439" y="891"/>
                </a:lnTo>
                <a:cubicBezTo>
                  <a:pt x="14439" y="891"/>
                  <a:pt x="14454" y="877"/>
                  <a:pt x="14468" y="877"/>
                </a:cubicBezTo>
                <a:cubicBezTo>
                  <a:pt x="14482" y="877"/>
                  <a:pt x="14497" y="891"/>
                  <a:pt x="14497" y="891"/>
                </a:cubicBezTo>
                <a:cubicBezTo>
                  <a:pt x="14497" y="920"/>
                  <a:pt x="14497" y="963"/>
                  <a:pt x="14482" y="978"/>
                </a:cubicBezTo>
                <a:lnTo>
                  <a:pt x="14468" y="992"/>
                </a:lnTo>
                <a:cubicBezTo>
                  <a:pt x="14441" y="979"/>
                  <a:pt x="14403" y="904"/>
                  <a:pt x="14374" y="904"/>
                </a:cubicBezTo>
                <a:cubicBezTo>
                  <a:pt x="14372" y="904"/>
                  <a:pt x="14370" y="905"/>
                  <a:pt x="14367" y="906"/>
                </a:cubicBezTo>
                <a:cubicBezTo>
                  <a:pt x="14339" y="906"/>
                  <a:pt x="14353" y="877"/>
                  <a:pt x="14396" y="848"/>
                </a:cubicBezTo>
                <a:close/>
                <a:moveTo>
                  <a:pt x="4013" y="869"/>
                </a:moveTo>
                <a:cubicBezTo>
                  <a:pt x="4032" y="869"/>
                  <a:pt x="4056" y="888"/>
                  <a:pt x="4080" y="920"/>
                </a:cubicBezTo>
                <a:lnTo>
                  <a:pt x="4138" y="920"/>
                </a:lnTo>
                <a:cubicBezTo>
                  <a:pt x="4152" y="949"/>
                  <a:pt x="4138" y="978"/>
                  <a:pt x="4124" y="978"/>
                </a:cubicBezTo>
                <a:lnTo>
                  <a:pt x="4095" y="935"/>
                </a:lnTo>
                <a:cubicBezTo>
                  <a:pt x="4066" y="963"/>
                  <a:pt x="4023" y="992"/>
                  <a:pt x="3980" y="1021"/>
                </a:cubicBezTo>
                <a:lnTo>
                  <a:pt x="3951" y="1035"/>
                </a:lnTo>
                <a:lnTo>
                  <a:pt x="3937" y="1035"/>
                </a:lnTo>
                <a:cubicBezTo>
                  <a:pt x="3922" y="1021"/>
                  <a:pt x="3922" y="992"/>
                  <a:pt x="3951" y="963"/>
                </a:cubicBezTo>
                <a:lnTo>
                  <a:pt x="3966" y="920"/>
                </a:lnTo>
                <a:lnTo>
                  <a:pt x="3980" y="906"/>
                </a:lnTo>
                <a:cubicBezTo>
                  <a:pt x="3986" y="881"/>
                  <a:pt x="3998" y="869"/>
                  <a:pt x="4013" y="869"/>
                </a:cubicBezTo>
                <a:close/>
                <a:moveTo>
                  <a:pt x="4325" y="935"/>
                </a:moveTo>
                <a:cubicBezTo>
                  <a:pt x="4339" y="935"/>
                  <a:pt x="4339" y="935"/>
                  <a:pt x="4310" y="949"/>
                </a:cubicBezTo>
                <a:lnTo>
                  <a:pt x="4310" y="1006"/>
                </a:lnTo>
                <a:lnTo>
                  <a:pt x="4325" y="1035"/>
                </a:lnTo>
                <a:cubicBezTo>
                  <a:pt x="4282" y="1049"/>
                  <a:pt x="4238" y="1049"/>
                  <a:pt x="4224" y="1049"/>
                </a:cubicBezTo>
                <a:cubicBezTo>
                  <a:pt x="4224" y="1049"/>
                  <a:pt x="4167" y="1035"/>
                  <a:pt x="4167" y="1006"/>
                </a:cubicBezTo>
                <a:cubicBezTo>
                  <a:pt x="4181" y="978"/>
                  <a:pt x="4195" y="963"/>
                  <a:pt x="4210" y="963"/>
                </a:cubicBezTo>
                <a:cubicBezTo>
                  <a:pt x="4210" y="966"/>
                  <a:pt x="4211" y="967"/>
                  <a:pt x="4213" y="967"/>
                </a:cubicBezTo>
                <a:cubicBezTo>
                  <a:pt x="4220" y="967"/>
                  <a:pt x="4238" y="949"/>
                  <a:pt x="4238" y="949"/>
                </a:cubicBezTo>
                <a:cubicBezTo>
                  <a:pt x="4224" y="935"/>
                  <a:pt x="4296" y="935"/>
                  <a:pt x="4325" y="935"/>
                </a:cubicBezTo>
                <a:close/>
                <a:moveTo>
                  <a:pt x="15804" y="920"/>
                </a:moveTo>
                <a:cubicBezTo>
                  <a:pt x="15818" y="920"/>
                  <a:pt x="15847" y="935"/>
                  <a:pt x="15847" y="935"/>
                </a:cubicBezTo>
                <a:lnTo>
                  <a:pt x="15847" y="963"/>
                </a:lnTo>
                <a:cubicBezTo>
                  <a:pt x="15833" y="978"/>
                  <a:pt x="15775" y="1035"/>
                  <a:pt x="15747" y="1049"/>
                </a:cubicBezTo>
                <a:cubicBezTo>
                  <a:pt x="15743" y="1053"/>
                  <a:pt x="15739" y="1055"/>
                  <a:pt x="15736" y="1055"/>
                </a:cubicBezTo>
                <a:cubicBezTo>
                  <a:pt x="15727" y="1055"/>
                  <a:pt x="15722" y="1042"/>
                  <a:pt x="15732" y="1021"/>
                </a:cubicBezTo>
                <a:lnTo>
                  <a:pt x="15732" y="1006"/>
                </a:lnTo>
                <a:cubicBezTo>
                  <a:pt x="15732" y="992"/>
                  <a:pt x="15732" y="963"/>
                  <a:pt x="15732" y="949"/>
                </a:cubicBezTo>
                <a:cubicBezTo>
                  <a:pt x="15737" y="932"/>
                  <a:pt x="15741" y="926"/>
                  <a:pt x="15745" y="926"/>
                </a:cubicBezTo>
                <a:cubicBezTo>
                  <a:pt x="15754" y="926"/>
                  <a:pt x="15763" y="951"/>
                  <a:pt x="15771" y="951"/>
                </a:cubicBezTo>
                <a:cubicBezTo>
                  <a:pt x="15773" y="951"/>
                  <a:pt x="15774" y="950"/>
                  <a:pt x="15775" y="949"/>
                </a:cubicBezTo>
                <a:cubicBezTo>
                  <a:pt x="15775" y="949"/>
                  <a:pt x="15790" y="920"/>
                  <a:pt x="15804" y="920"/>
                </a:cubicBezTo>
                <a:close/>
                <a:moveTo>
                  <a:pt x="11495" y="958"/>
                </a:moveTo>
                <a:cubicBezTo>
                  <a:pt x="11500" y="958"/>
                  <a:pt x="11505" y="960"/>
                  <a:pt x="11508" y="963"/>
                </a:cubicBezTo>
                <a:cubicBezTo>
                  <a:pt x="11523" y="978"/>
                  <a:pt x="11537" y="1021"/>
                  <a:pt x="11537" y="1035"/>
                </a:cubicBezTo>
                <a:lnTo>
                  <a:pt x="11523" y="1035"/>
                </a:lnTo>
                <a:lnTo>
                  <a:pt x="11494" y="1049"/>
                </a:lnTo>
                <a:cubicBezTo>
                  <a:pt x="11480" y="1057"/>
                  <a:pt x="11458" y="1060"/>
                  <a:pt x="11436" y="1060"/>
                </a:cubicBezTo>
                <a:cubicBezTo>
                  <a:pt x="11415" y="1060"/>
                  <a:pt x="11393" y="1057"/>
                  <a:pt x="11379" y="1049"/>
                </a:cubicBezTo>
                <a:lnTo>
                  <a:pt x="11336" y="1049"/>
                </a:lnTo>
                <a:cubicBezTo>
                  <a:pt x="11336" y="1049"/>
                  <a:pt x="11322" y="1021"/>
                  <a:pt x="11336" y="1006"/>
                </a:cubicBezTo>
                <a:cubicBezTo>
                  <a:pt x="11336" y="992"/>
                  <a:pt x="11350" y="992"/>
                  <a:pt x="11350" y="978"/>
                </a:cubicBezTo>
                <a:cubicBezTo>
                  <a:pt x="11362" y="978"/>
                  <a:pt x="11410" y="1014"/>
                  <a:pt x="11436" y="1014"/>
                </a:cubicBezTo>
                <a:cubicBezTo>
                  <a:pt x="11443" y="1014"/>
                  <a:pt x="11448" y="1012"/>
                  <a:pt x="11451" y="1006"/>
                </a:cubicBezTo>
                <a:cubicBezTo>
                  <a:pt x="11462" y="974"/>
                  <a:pt x="11480" y="958"/>
                  <a:pt x="11495" y="958"/>
                </a:cubicBezTo>
                <a:close/>
                <a:moveTo>
                  <a:pt x="14138" y="863"/>
                </a:moveTo>
                <a:lnTo>
                  <a:pt x="14138" y="877"/>
                </a:lnTo>
                <a:cubicBezTo>
                  <a:pt x="14152" y="891"/>
                  <a:pt x="14152" y="920"/>
                  <a:pt x="14123" y="920"/>
                </a:cubicBezTo>
                <a:cubicBezTo>
                  <a:pt x="14109" y="920"/>
                  <a:pt x="14109" y="935"/>
                  <a:pt x="14094" y="935"/>
                </a:cubicBezTo>
                <a:cubicBezTo>
                  <a:pt x="14094" y="935"/>
                  <a:pt x="14094" y="949"/>
                  <a:pt x="14094" y="963"/>
                </a:cubicBezTo>
                <a:lnTo>
                  <a:pt x="14166" y="963"/>
                </a:lnTo>
                <a:cubicBezTo>
                  <a:pt x="14168" y="962"/>
                  <a:pt x="14168" y="961"/>
                  <a:pt x="14168" y="961"/>
                </a:cubicBezTo>
                <a:lnTo>
                  <a:pt x="14168" y="961"/>
                </a:lnTo>
                <a:cubicBezTo>
                  <a:pt x="14170" y="961"/>
                  <a:pt x="14130" y="1008"/>
                  <a:pt x="14103" y="1008"/>
                </a:cubicBezTo>
                <a:cubicBezTo>
                  <a:pt x="14100" y="1008"/>
                  <a:pt x="14097" y="1008"/>
                  <a:pt x="14094" y="1006"/>
                </a:cubicBezTo>
                <a:cubicBezTo>
                  <a:pt x="14092" y="1004"/>
                  <a:pt x="14089" y="1003"/>
                  <a:pt x="14085" y="1003"/>
                </a:cubicBezTo>
                <a:cubicBezTo>
                  <a:pt x="14070" y="1003"/>
                  <a:pt x="14051" y="1026"/>
                  <a:pt x="14051" y="1049"/>
                </a:cubicBezTo>
                <a:cubicBezTo>
                  <a:pt x="14051" y="1057"/>
                  <a:pt x="14048" y="1060"/>
                  <a:pt x="14042" y="1060"/>
                </a:cubicBezTo>
                <a:cubicBezTo>
                  <a:pt x="14037" y="1060"/>
                  <a:pt x="14030" y="1057"/>
                  <a:pt x="14023" y="1049"/>
                </a:cubicBezTo>
                <a:lnTo>
                  <a:pt x="14008" y="1049"/>
                </a:lnTo>
                <a:lnTo>
                  <a:pt x="13994" y="1035"/>
                </a:lnTo>
                <a:cubicBezTo>
                  <a:pt x="13990" y="1039"/>
                  <a:pt x="13985" y="1041"/>
                  <a:pt x="13982" y="1041"/>
                </a:cubicBezTo>
                <a:cubicBezTo>
                  <a:pt x="13972" y="1041"/>
                  <a:pt x="13965" y="1031"/>
                  <a:pt x="13965" y="1021"/>
                </a:cubicBezTo>
                <a:cubicBezTo>
                  <a:pt x="13965" y="1021"/>
                  <a:pt x="13979" y="992"/>
                  <a:pt x="14008" y="963"/>
                </a:cubicBezTo>
                <a:cubicBezTo>
                  <a:pt x="14023" y="949"/>
                  <a:pt x="14109" y="877"/>
                  <a:pt x="14138" y="863"/>
                </a:cubicBezTo>
                <a:close/>
                <a:moveTo>
                  <a:pt x="11937" y="937"/>
                </a:moveTo>
                <a:cubicBezTo>
                  <a:pt x="11947" y="937"/>
                  <a:pt x="11958" y="961"/>
                  <a:pt x="11968" y="992"/>
                </a:cubicBezTo>
                <a:lnTo>
                  <a:pt x="11968" y="1021"/>
                </a:lnTo>
                <a:lnTo>
                  <a:pt x="11968" y="1064"/>
                </a:lnTo>
                <a:cubicBezTo>
                  <a:pt x="11925" y="1064"/>
                  <a:pt x="11853" y="1049"/>
                  <a:pt x="11839" y="1006"/>
                </a:cubicBezTo>
                <a:cubicBezTo>
                  <a:pt x="11839" y="983"/>
                  <a:pt x="11848" y="959"/>
                  <a:pt x="11852" y="959"/>
                </a:cubicBezTo>
                <a:cubicBezTo>
                  <a:pt x="11853" y="959"/>
                  <a:pt x="11853" y="961"/>
                  <a:pt x="11853" y="963"/>
                </a:cubicBezTo>
                <a:cubicBezTo>
                  <a:pt x="11857" y="967"/>
                  <a:pt x="11864" y="969"/>
                  <a:pt x="11872" y="969"/>
                </a:cubicBezTo>
                <a:cubicBezTo>
                  <a:pt x="11890" y="969"/>
                  <a:pt x="11915" y="959"/>
                  <a:pt x="11925" y="949"/>
                </a:cubicBezTo>
                <a:cubicBezTo>
                  <a:pt x="11929" y="941"/>
                  <a:pt x="11933" y="937"/>
                  <a:pt x="11937" y="937"/>
                </a:cubicBezTo>
                <a:close/>
                <a:moveTo>
                  <a:pt x="13109" y="701"/>
                </a:moveTo>
                <a:cubicBezTo>
                  <a:pt x="13112" y="701"/>
                  <a:pt x="13115" y="702"/>
                  <a:pt x="13117" y="705"/>
                </a:cubicBezTo>
                <a:lnTo>
                  <a:pt x="13189" y="705"/>
                </a:lnTo>
                <a:lnTo>
                  <a:pt x="13218" y="748"/>
                </a:lnTo>
                <a:cubicBezTo>
                  <a:pt x="13218" y="755"/>
                  <a:pt x="13222" y="755"/>
                  <a:pt x="13227" y="755"/>
                </a:cubicBezTo>
                <a:cubicBezTo>
                  <a:pt x="13232" y="755"/>
                  <a:pt x="13240" y="755"/>
                  <a:pt x="13247" y="762"/>
                </a:cubicBezTo>
                <a:cubicBezTo>
                  <a:pt x="13247" y="762"/>
                  <a:pt x="13253" y="756"/>
                  <a:pt x="13257" y="756"/>
                </a:cubicBezTo>
                <a:cubicBezTo>
                  <a:pt x="13260" y="756"/>
                  <a:pt x="13261" y="757"/>
                  <a:pt x="13261" y="762"/>
                </a:cubicBezTo>
                <a:cubicBezTo>
                  <a:pt x="13261" y="776"/>
                  <a:pt x="13247" y="805"/>
                  <a:pt x="13218" y="834"/>
                </a:cubicBezTo>
                <a:lnTo>
                  <a:pt x="13218" y="877"/>
                </a:lnTo>
                <a:lnTo>
                  <a:pt x="13218" y="891"/>
                </a:lnTo>
                <a:cubicBezTo>
                  <a:pt x="13204" y="906"/>
                  <a:pt x="13132" y="935"/>
                  <a:pt x="13146" y="963"/>
                </a:cubicBezTo>
                <a:cubicBezTo>
                  <a:pt x="13146" y="992"/>
                  <a:pt x="13146" y="1049"/>
                  <a:pt x="13132" y="1064"/>
                </a:cubicBezTo>
                <a:cubicBezTo>
                  <a:pt x="13117" y="1064"/>
                  <a:pt x="13117" y="1049"/>
                  <a:pt x="13132" y="1021"/>
                </a:cubicBezTo>
                <a:cubicBezTo>
                  <a:pt x="13146" y="992"/>
                  <a:pt x="13074" y="906"/>
                  <a:pt x="13074" y="848"/>
                </a:cubicBezTo>
                <a:lnTo>
                  <a:pt x="13060" y="791"/>
                </a:lnTo>
                <a:lnTo>
                  <a:pt x="13060" y="762"/>
                </a:lnTo>
                <a:cubicBezTo>
                  <a:pt x="13072" y="727"/>
                  <a:pt x="13093" y="701"/>
                  <a:pt x="13109" y="701"/>
                </a:cubicBezTo>
                <a:close/>
                <a:moveTo>
                  <a:pt x="15043" y="920"/>
                </a:moveTo>
                <a:cubicBezTo>
                  <a:pt x="15071" y="920"/>
                  <a:pt x="15086" y="963"/>
                  <a:pt x="15086" y="978"/>
                </a:cubicBezTo>
                <a:cubicBezTo>
                  <a:pt x="15086" y="992"/>
                  <a:pt x="15100" y="1006"/>
                  <a:pt x="15100" y="1006"/>
                </a:cubicBezTo>
                <a:cubicBezTo>
                  <a:pt x="15114" y="1006"/>
                  <a:pt x="15129" y="1006"/>
                  <a:pt x="15129" y="1035"/>
                </a:cubicBezTo>
                <a:lnTo>
                  <a:pt x="15114" y="1049"/>
                </a:lnTo>
                <a:lnTo>
                  <a:pt x="15086" y="1049"/>
                </a:lnTo>
                <a:lnTo>
                  <a:pt x="15071" y="1064"/>
                </a:lnTo>
                <a:cubicBezTo>
                  <a:pt x="15043" y="1064"/>
                  <a:pt x="15028" y="1064"/>
                  <a:pt x="15028" y="1035"/>
                </a:cubicBezTo>
                <a:lnTo>
                  <a:pt x="15028" y="1021"/>
                </a:lnTo>
                <a:lnTo>
                  <a:pt x="15014" y="1021"/>
                </a:lnTo>
                <a:lnTo>
                  <a:pt x="15000" y="992"/>
                </a:lnTo>
                <a:cubicBezTo>
                  <a:pt x="14971" y="963"/>
                  <a:pt x="15028" y="920"/>
                  <a:pt x="15043" y="920"/>
                </a:cubicBezTo>
                <a:close/>
                <a:moveTo>
                  <a:pt x="8959" y="990"/>
                </a:moveTo>
                <a:cubicBezTo>
                  <a:pt x="8961" y="990"/>
                  <a:pt x="8964" y="990"/>
                  <a:pt x="8965" y="992"/>
                </a:cubicBezTo>
                <a:cubicBezTo>
                  <a:pt x="8980" y="1006"/>
                  <a:pt x="8951" y="1049"/>
                  <a:pt x="8937" y="1064"/>
                </a:cubicBezTo>
                <a:cubicBezTo>
                  <a:pt x="8932" y="1068"/>
                  <a:pt x="8927" y="1070"/>
                  <a:pt x="8921" y="1070"/>
                </a:cubicBezTo>
                <a:cubicBezTo>
                  <a:pt x="8908" y="1070"/>
                  <a:pt x="8893" y="1060"/>
                  <a:pt x="8893" y="1049"/>
                </a:cubicBezTo>
                <a:cubicBezTo>
                  <a:pt x="8881" y="1037"/>
                  <a:pt x="8936" y="990"/>
                  <a:pt x="8959" y="990"/>
                </a:cubicBezTo>
                <a:close/>
                <a:moveTo>
                  <a:pt x="10100" y="920"/>
                </a:moveTo>
                <a:lnTo>
                  <a:pt x="10100" y="920"/>
                </a:lnTo>
                <a:cubicBezTo>
                  <a:pt x="10115" y="935"/>
                  <a:pt x="10100" y="963"/>
                  <a:pt x="10072" y="992"/>
                </a:cubicBezTo>
                <a:lnTo>
                  <a:pt x="10086" y="1049"/>
                </a:lnTo>
                <a:cubicBezTo>
                  <a:pt x="10086" y="1049"/>
                  <a:pt x="10072" y="1078"/>
                  <a:pt x="10072" y="1078"/>
                </a:cubicBezTo>
                <a:cubicBezTo>
                  <a:pt x="10057" y="1078"/>
                  <a:pt x="10043" y="1064"/>
                  <a:pt x="10043" y="1064"/>
                </a:cubicBezTo>
                <a:lnTo>
                  <a:pt x="10028" y="1049"/>
                </a:lnTo>
                <a:cubicBezTo>
                  <a:pt x="10028" y="1035"/>
                  <a:pt x="9971" y="963"/>
                  <a:pt x="9985" y="949"/>
                </a:cubicBezTo>
                <a:cubicBezTo>
                  <a:pt x="9993" y="942"/>
                  <a:pt x="9996" y="938"/>
                  <a:pt x="10000" y="938"/>
                </a:cubicBezTo>
                <a:cubicBezTo>
                  <a:pt x="10003" y="938"/>
                  <a:pt x="10007" y="942"/>
                  <a:pt x="10014" y="949"/>
                </a:cubicBezTo>
                <a:cubicBezTo>
                  <a:pt x="10014" y="955"/>
                  <a:pt x="10024" y="958"/>
                  <a:pt x="10036" y="958"/>
                </a:cubicBezTo>
                <a:cubicBezTo>
                  <a:pt x="10052" y="958"/>
                  <a:pt x="10072" y="951"/>
                  <a:pt x="10072" y="935"/>
                </a:cubicBezTo>
                <a:cubicBezTo>
                  <a:pt x="10072" y="920"/>
                  <a:pt x="10100" y="920"/>
                  <a:pt x="10100" y="920"/>
                </a:cubicBezTo>
                <a:close/>
                <a:moveTo>
                  <a:pt x="15282" y="955"/>
                </a:moveTo>
                <a:cubicBezTo>
                  <a:pt x="15293" y="955"/>
                  <a:pt x="15305" y="958"/>
                  <a:pt x="15316" y="963"/>
                </a:cubicBezTo>
                <a:cubicBezTo>
                  <a:pt x="15340" y="976"/>
                  <a:pt x="15376" y="1009"/>
                  <a:pt x="15394" y="1009"/>
                </a:cubicBezTo>
                <a:cubicBezTo>
                  <a:pt x="15397" y="1009"/>
                  <a:pt x="15400" y="1008"/>
                  <a:pt x="15402" y="1006"/>
                </a:cubicBezTo>
                <a:cubicBezTo>
                  <a:pt x="15405" y="1004"/>
                  <a:pt x="15407" y="1002"/>
                  <a:pt x="15410" y="1002"/>
                </a:cubicBezTo>
                <a:cubicBezTo>
                  <a:pt x="15422" y="1002"/>
                  <a:pt x="15433" y="1023"/>
                  <a:pt x="15445" y="1035"/>
                </a:cubicBezTo>
                <a:cubicBezTo>
                  <a:pt x="15445" y="1049"/>
                  <a:pt x="15445" y="1078"/>
                  <a:pt x="15445" y="1078"/>
                </a:cubicBezTo>
                <a:cubicBezTo>
                  <a:pt x="15445" y="1078"/>
                  <a:pt x="15431" y="1078"/>
                  <a:pt x="15416" y="1064"/>
                </a:cubicBezTo>
                <a:cubicBezTo>
                  <a:pt x="15416" y="1049"/>
                  <a:pt x="15287" y="1035"/>
                  <a:pt x="15258" y="992"/>
                </a:cubicBezTo>
                <a:cubicBezTo>
                  <a:pt x="15249" y="965"/>
                  <a:pt x="15263" y="955"/>
                  <a:pt x="15282" y="955"/>
                </a:cubicBezTo>
                <a:close/>
                <a:moveTo>
                  <a:pt x="5086" y="978"/>
                </a:moveTo>
                <a:lnTo>
                  <a:pt x="5101" y="992"/>
                </a:lnTo>
                <a:cubicBezTo>
                  <a:pt x="5115" y="992"/>
                  <a:pt x="5129" y="1006"/>
                  <a:pt x="5129" y="1006"/>
                </a:cubicBezTo>
                <a:cubicBezTo>
                  <a:pt x="5129" y="1021"/>
                  <a:pt x="5115" y="1049"/>
                  <a:pt x="5115" y="1049"/>
                </a:cubicBezTo>
                <a:lnTo>
                  <a:pt x="5072" y="1035"/>
                </a:lnTo>
                <a:cubicBezTo>
                  <a:pt x="5053" y="1063"/>
                  <a:pt x="5035" y="1079"/>
                  <a:pt x="5024" y="1079"/>
                </a:cubicBezTo>
                <a:cubicBezTo>
                  <a:pt x="5018" y="1079"/>
                  <a:pt x="5014" y="1074"/>
                  <a:pt x="5014" y="1064"/>
                </a:cubicBezTo>
                <a:cubicBezTo>
                  <a:pt x="5000" y="1049"/>
                  <a:pt x="5029" y="978"/>
                  <a:pt x="5086" y="978"/>
                </a:cubicBezTo>
                <a:close/>
                <a:moveTo>
                  <a:pt x="5963" y="978"/>
                </a:moveTo>
                <a:cubicBezTo>
                  <a:pt x="5973" y="988"/>
                  <a:pt x="6004" y="998"/>
                  <a:pt x="6037" y="998"/>
                </a:cubicBezTo>
                <a:cubicBezTo>
                  <a:pt x="6051" y="998"/>
                  <a:pt x="6065" y="996"/>
                  <a:pt x="6077" y="992"/>
                </a:cubicBezTo>
                <a:lnTo>
                  <a:pt x="6077" y="1049"/>
                </a:lnTo>
                <a:lnTo>
                  <a:pt x="6063" y="1078"/>
                </a:lnTo>
                <a:cubicBezTo>
                  <a:pt x="6020" y="1093"/>
                  <a:pt x="5963" y="1093"/>
                  <a:pt x="5963" y="1093"/>
                </a:cubicBezTo>
                <a:lnTo>
                  <a:pt x="5963" y="1078"/>
                </a:lnTo>
                <a:lnTo>
                  <a:pt x="5948" y="1049"/>
                </a:lnTo>
                <a:cubicBezTo>
                  <a:pt x="5948" y="1006"/>
                  <a:pt x="5948" y="978"/>
                  <a:pt x="5963" y="978"/>
                </a:cubicBezTo>
                <a:close/>
                <a:moveTo>
                  <a:pt x="10488" y="963"/>
                </a:moveTo>
                <a:cubicBezTo>
                  <a:pt x="10517" y="963"/>
                  <a:pt x="10517" y="1093"/>
                  <a:pt x="10488" y="1093"/>
                </a:cubicBezTo>
                <a:cubicBezTo>
                  <a:pt x="10460" y="1093"/>
                  <a:pt x="10431" y="1035"/>
                  <a:pt x="10431" y="1006"/>
                </a:cubicBezTo>
                <a:cubicBezTo>
                  <a:pt x="10431" y="978"/>
                  <a:pt x="10460" y="963"/>
                  <a:pt x="10488" y="963"/>
                </a:cubicBezTo>
                <a:close/>
                <a:moveTo>
                  <a:pt x="8676" y="1018"/>
                </a:moveTo>
                <a:cubicBezTo>
                  <a:pt x="8703" y="1018"/>
                  <a:pt x="8735" y="1053"/>
                  <a:pt x="8735" y="1078"/>
                </a:cubicBezTo>
                <a:cubicBezTo>
                  <a:pt x="8735" y="1090"/>
                  <a:pt x="8728" y="1095"/>
                  <a:pt x="8717" y="1095"/>
                </a:cubicBezTo>
                <a:cubicBezTo>
                  <a:pt x="8702" y="1095"/>
                  <a:pt x="8680" y="1087"/>
                  <a:pt x="8664" y="1078"/>
                </a:cubicBezTo>
                <a:cubicBezTo>
                  <a:pt x="8649" y="1064"/>
                  <a:pt x="8649" y="1035"/>
                  <a:pt x="8664" y="1021"/>
                </a:cubicBezTo>
                <a:cubicBezTo>
                  <a:pt x="8668" y="1019"/>
                  <a:pt x="8672" y="1018"/>
                  <a:pt x="8676" y="1018"/>
                </a:cubicBezTo>
                <a:close/>
                <a:moveTo>
                  <a:pt x="11220" y="943"/>
                </a:moveTo>
                <a:cubicBezTo>
                  <a:pt x="11226" y="943"/>
                  <a:pt x="11231" y="944"/>
                  <a:pt x="11235" y="949"/>
                </a:cubicBezTo>
                <a:lnTo>
                  <a:pt x="11250" y="992"/>
                </a:lnTo>
                <a:cubicBezTo>
                  <a:pt x="11265" y="982"/>
                  <a:pt x="11275" y="977"/>
                  <a:pt x="11281" y="977"/>
                </a:cubicBezTo>
                <a:cubicBezTo>
                  <a:pt x="11291" y="977"/>
                  <a:pt x="11288" y="993"/>
                  <a:pt x="11278" y="1021"/>
                </a:cubicBezTo>
                <a:cubicBezTo>
                  <a:pt x="11253" y="1046"/>
                  <a:pt x="11181" y="1095"/>
                  <a:pt x="11156" y="1095"/>
                </a:cubicBezTo>
                <a:cubicBezTo>
                  <a:pt x="11153" y="1095"/>
                  <a:pt x="11151" y="1094"/>
                  <a:pt x="11149" y="1093"/>
                </a:cubicBezTo>
                <a:lnTo>
                  <a:pt x="11149" y="1078"/>
                </a:lnTo>
                <a:cubicBezTo>
                  <a:pt x="11135" y="1035"/>
                  <a:pt x="11178" y="1064"/>
                  <a:pt x="11178" y="1035"/>
                </a:cubicBezTo>
                <a:cubicBezTo>
                  <a:pt x="11192" y="1021"/>
                  <a:pt x="11163" y="992"/>
                  <a:pt x="11178" y="978"/>
                </a:cubicBezTo>
                <a:lnTo>
                  <a:pt x="11178" y="949"/>
                </a:lnTo>
                <a:cubicBezTo>
                  <a:pt x="11197" y="949"/>
                  <a:pt x="11210" y="943"/>
                  <a:pt x="11220" y="943"/>
                </a:cubicBezTo>
                <a:close/>
                <a:moveTo>
                  <a:pt x="5589" y="978"/>
                </a:moveTo>
                <a:cubicBezTo>
                  <a:pt x="5618" y="978"/>
                  <a:pt x="5632" y="1006"/>
                  <a:pt x="5618" y="1035"/>
                </a:cubicBezTo>
                <a:lnTo>
                  <a:pt x="5618" y="1049"/>
                </a:lnTo>
                <a:cubicBezTo>
                  <a:pt x="5603" y="1107"/>
                  <a:pt x="5603" y="1107"/>
                  <a:pt x="5546" y="1107"/>
                </a:cubicBezTo>
                <a:lnTo>
                  <a:pt x="5460" y="1107"/>
                </a:lnTo>
                <a:cubicBezTo>
                  <a:pt x="5445" y="1107"/>
                  <a:pt x="5431" y="1078"/>
                  <a:pt x="5431" y="1064"/>
                </a:cubicBezTo>
                <a:cubicBezTo>
                  <a:pt x="5445" y="1049"/>
                  <a:pt x="5488" y="1049"/>
                  <a:pt x="5546" y="1035"/>
                </a:cubicBezTo>
                <a:lnTo>
                  <a:pt x="5589" y="992"/>
                </a:lnTo>
                <a:lnTo>
                  <a:pt x="5589" y="978"/>
                </a:lnTo>
                <a:close/>
                <a:moveTo>
                  <a:pt x="6695" y="1021"/>
                </a:moveTo>
                <a:cubicBezTo>
                  <a:pt x="6724" y="1021"/>
                  <a:pt x="6710" y="1035"/>
                  <a:pt x="6695" y="1049"/>
                </a:cubicBezTo>
                <a:cubicBezTo>
                  <a:pt x="6667" y="1078"/>
                  <a:pt x="6595" y="1107"/>
                  <a:pt x="6595" y="1107"/>
                </a:cubicBezTo>
                <a:cubicBezTo>
                  <a:pt x="6580" y="1093"/>
                  <a:pt x="6623" y="1064"/>
                  <a:pt x="6623" y="1049"/>
                </a:cubicBezTo>
                <a:cubicBezTo>
                  <a:pt x="6638" y="1035"/>
                  <a:pt x="6681" y="1021"/>
                  <a:pt x="6695" y="1021"/>
                </a:cubicBezTo>
                <a:close/>
                <a:moveTo>
                  <a:pt x="10690" y="978"/>
                </a:moveTo>
                <a:cubicBezTo>
                  <a:pt x="10694" y="978"/>
                  <a:pt x="10699" y="982"/>
                  <a:pt x="10704" y="992"/>
                </a:cubicBezTo>
                <a:cubicBezTo>
                  <a:pt x="10718" y="1021"/>
                  <a:pt x="10776" y="1049"/>
                  <a:pt x="10732" y="1078"/>
                </a:cubicBezTo>
                <a:lnTo>
                  <a:pt x="10704" y="1107"/>
                </a:lnTo>
                <a:cubicBezTo>
                  <a:pt x="10704" y="1107"/>
                  <a:pt x="10689" y="1093"/>
                  <a:pt x="10689" y="1078"/>
                </a:cubicBezTo>
                <a:lnTo>
                  <a:pt x="10675" y="1035"/>
                </a:lnTo>
                <a:cubicBezTo>
                  <a:pt x="10675" y="997"/>
                  <a:pt x="10681" y="978"/>
                  <a:pt x="10690" y="978"/>
                </a:cubicBezTo>
                <a:close/>
                <a:moveTo>
                  <a:pt x="14353" y="963"/>
                </a:moveTo>
                <a:cubicBezTo>
                  <a:pt x="14367" y="963"/>
                  <a:pt x="14367" y="992"/>
                  <a:pt x="14367" y="1021"/>
                </a:cubicBezTo>
                <a:lnTo>
                  <a:pt x="14353" y="1049"/>
                </a:lnTo>
                <a:lnTo>
                  <a:pt x="14339" y="1078"/>
                </a:lnTo>
                <a:cubicBezTo>
                  <a:pt x="14321" y="1096"/>
                  <a:pt x="14303" y="1108"/>
                  <a:pt x="14289" y="1108"/>
                </a:cubicBezTo>
                <a:cubicBezTo>
                  <a:pt x="14280" y="1108"/>
                  <a:pt x="14272" y="1104"/>
                  <a:pt x="14267" y="1093"/>
                </a:cubicBezTo>
                <a:cubicBezTo>
                  <a:pt x="14252" y="1078"/>
                  <a:pt x="14281" y="978"/>
                  <a:pt x="14296" y="978"/>
                </a:cubicBezTo>
                <a:cubicBezTo>
                  <a:pt x="14310" y="978"/>
                  <a:pt x="14339" y="963"/>
                  <a:pt x="14353" y="963"/>
                </a:cubicBezTo>
                <a:close/>
                <a:moveTo>
                  <a:pt x="7422" y="1105"/>
                </a:moveTo>
                <a:cubicBezTo>
                  <a:pt x="7423" y="1105"/>
                  <a:pt x="7428" y="1113"/>
                  <a:pt x="7428" y="1121"/>
                </a:cubicBezTo>
                <a:cubicBezTo>
                  <a:pt x="7422" y="1109"/>
                  <a:pt x="7421" y="1105"/>
                  <a:pt x="7422" y="1105"/>
                </a:cubicBezTo>
                <a:close/>
                <a:moveTo>
                  <a:pt x="11034" y="949"/>
                </a:moveTo>
                <a:cubicBezTo>
                  <a:pt x="11077" y="949"/>
                  <a:pt x="11120" y="992"/>
                  <a:pt x="11120" y="1006"/>
                </a:cubicBezTo>
                <a:cubicBezTo>
                  <a:pt x="11120" y="1021"/>
                  <a:pt x="11077" y="1035"/>
                  <a:pt x="11063" y="1035"/>
                </a:cubicBezTo>
                <a:cubicBezTo>
                  <a:pt x="11049" y="1035"/>
                  <a:pt x="11034" y="1049"/>
                  <a:pt x="11034" y="1093"/>
                </a:cubicBezTo>
                <a:lnTo>
                  <a:pt x="11034" y="1121"/>
                </a:lnTo>
                <a:lnTo>
                  <a:pt x="11020" y="1121"/>
                </a:lnTo>
                <a:cubicBezTo>
                  <a:pt x="11015" y="1126"/>
                  <a:pt x="11010" y="1128"/>
                  <a:pt x="11006" y="1128"/>
                </a:cubicBezTo>
                <a:cubicBezTo>
                  <a:pt x="10997" y="1128"/>
                  <a:pt x="10991" y="1121"/>
                  <a:pt x="10991" y="1121"/>
                </a:cubicBezTo>
                <a:lnTo>
                  <a:pt x="10991" y="1107"/>
                </a:lnTo>
                <a:lnTo>
                  <a:pt x="10991" y="1078"/>
                </a:lnTo>
                <a:cubicBezTo>
                  <a:pt x="11005" y="1049"/>
                  <a:pt x="10991" y="1006"/>
                  <a:pt x="10962" y="1006"/>
                </a:cubicBezTo>
                <a:cubicBezTo>
                  <a:pt x="10934" y="1006"/>
                  <a:pt x="10876" y="978"/>
                  <a:pt x="10876" y="963"/>
                </a:cubicBezTo>
                <a:cubicBezTo>
                  <a:pt x="10876" y="949"/>
                  <a:pt x="10991" y="949"/>
                  <a:pt x="11034" y="949"/>
                </a:cubicBezTo>
                <a:close/>
                <a:moveTo>
                  <a:pt x="23879" y="963"/>
                </a:moveTo>
                <a:cubicBezTo>
                  <a:pt x="23879" y="1006"/>
                  <a:pt x="23821" y="1064"/>
                  <a:pt x="23821" y="1064"/>
                </a:cubicBezTo>
                <a:lnTo>
                  <a:pt x="23821" y="1078"/>
                </a:lnTo>
                <a:lnTo>
                  <a:pt x="23850" y="1107"/>
                </a:lnTo>
                <a:cubicBezTo>
                  <a:pt x="23835" y="1136"/>
                  <a:pt x="23821" y="1164"/>
                  <a:pt x="23850" y="1164"/>
                </a:cubicBezTo>
                <a:cubicBezTo>
                  <a:pt x="23864" y="1164"/>
                  <a:pt x="23893" y="1035"/>
                  <a:pt x="23879" y="992"/>
                </a:cubicBezTo>
                <a:cubicBezTo>
                  <a:pt x="23879" y="980"/>
                  <a:pt x="23879" y="971"/>
                  <a:pt x="23879" y="963"/>
                </a:cubicBezTo>
                <a:close/>
                <a:moveTo>
                  <a:pt x="11695" y="992"/>
                </a:moveTo>
                <a:lnTo>
                  <a:pt x="11695" y="1006"/>
                </a:lnTo>
                <a:cubicBezTo>
                  <a:pt x="11695" y="1049"/>
                  <a:pt x="11695" y="1093"/>
                  <a:pt x="11724" y="1136"/>
                </a:cubicBezTo>
                <a:lnTo>
                  <a:pt x="11738" y="1164"/>
                </a:lnTo>
                <a:cubicBezTo>
                  <a:pt x="11727" y="1167"/>
                  <a:pt x="11717" y="1168"/>
                  <a:pt x="11707" y="1168"/>
                </a:cubicBezTo>
                <a:cubicBezTo>
                  <a:pt x="11666" y="1168"/>
                  <a:pt x="11638" y="1147"/>
                  <a:pt x="11638" y="1136"/>
                </a:cubicBezTo>
                <a:cubicBezTo>
                  <a:pt x="11638" y="1121"/>
                  <a:pt x="11609" y="1078"/>
                  <a:pt x="11595" y="1078"/>
                </a:cubicBezTo>
                <a:cubicBezTo>
                  <a:pt x="11595" y="1064"/>
                  <a:pt x="11551" y="1006"/>
                  <a:pt x="11566" y="1006"/>
                </a:cubicBezTo>
                <a:cubicBezTo>
                  <a:pt x="11570" y="1003"/>
                  <a:pt x="11575" y="1001"/>
                  <a:pt x="11580" y="1001"/>
                </a:cubicBezTo>
                <a:cubicBezTo>
                  <a:pt x="11593" y="1001"/>
                  <a:pt x="11609" y="1014"/>
                  <a:pt x="11609" y="1035"/>
                </a:cubicBezTo>
                <a:cubicBezTo>
                  <a:pt x="11611" y="1037"/>
                  <a:pt x="11614" y="1038"/>
                  <a:pt x="11617" y="1038"/>
                </a:cubicBezTo>
                <a:cubicBezTo>
                  <a:pt x="11634" y="1038"/>
                  <a:pt x="11664" y="1006"/>
                  <a:pt x="11652" y="1006"/>
                </a:cubicBezTo>
                <a:cubicBezTo>
                  <a:pt x="11638" y="992"/>
                  <a:pt x="11666" y="992"/>
                  <a:pt x="11695" y="992"/>
                </a:cubicBezTo>
                <a:close/>
                <a:moveTo>
                  <a:pt x="6307" y="990"/>
                </a:moveTo>
                <a:cubicBezTo>
                  <a:pt x="6342" y="990"/>
                  <a:pt x="6366" y="1037"/>
                  <a:pt x="6379" y="1049"/>
                </a:cubicBezTo>
                <a:cubicBezTo>
                  <a:pt x="6379" y="1054"/>
                  <a:pt x="6382" y="1056"/>
                  <a:pt x="6387" y="1056"/>
                </a:cubicBezTo>
                <a:cubicBezTo>
                  <a:pt x="6397" y="1056"/>
                  <a:pt x="6413" y="1049"/>
                  <a:pt x="6422" y="1049"/>
                </a:cubicBezTo>
                <a:cubicBezTo>
                  <a:pt x="6425" y="1047"/>
                  <a:pt x="6427" y="1046"/>
                  <a:pt x="6429" y="1046"/>
                </a:cubicBezTo>
                <a:lnTo>
                  <a:pt x="6429" y="1046"/>
                </a:lnTo>
                <a:cubicBezTo>
                  <a:pt x="6436" y="1046"/>
                  <a:pt x="6434" y="1069"/>
                  <a:pt x="6422" y="1093"/>
                </a:cubicBezTo>
                <a:lnTo>
                  <a:pt x="6422" y="1107"/>
                </a:lnTo>
                <a:lnTo>
                  <a:pt x="6394" y="1179"/>
                </a:lnTo>
                <a:cubicBezTo>
                  <a:pt x="6336" y="1164"/>
                  <a:pt x="6307" y="1136"/>
                  <a:pt x="6322" y="1121"/>
                </a:cubicBezTo>
                <a:lnTo>
                  <a:pt x="6322" y="1093"/>
                </a:lnTo>
                <a:cubicBezTo>
                  <a:pt x="6322" y="1078"/>
                  <a:pt x="6307" y="1064"/>
                  <a:pt x="6307" y="1049"/>
                </a:cubicBezTo>
                <a:lnTo>
                  <a:pt x="6293" y="992"/>
                </a:lnTo>
                <a:cubicBezTo>
                  <a:pt x="6298" y="990"/>
                  <a:pt x="6302" y="990"/>
                  <a:pt x="6307" y="990"/>
                </a:cubicBezTo>
                <a:close/>
                <a:moveTo>
                  <a:pt x="15825" y="1090"/>
                </a:moveTo>
                <a:cubicBezTo>
                  <a:pt x="15841" y="1090"/>
                  <a:pt x="15864" y="1121"/>
                  <a:pt x="15876" y="1121"/>
                </a:cubicBezTo>
                <a:cubicBezTo>
                  <a:pt x="15890" y="1136"/>
                  <a:pt x="15919" y="1136"/>
                  <a:pt x="15933" y="1150"/>
                </a:cubicBezTo>
                <a:cubicBezTo>
                  <a:pt x="15948" y="1164"/>
                  <a:pt x="15948" y="1179"/>
                  <a:pt x="15919" y="1179"/>
                </a:cubicBezTo>
                <a:cubicBezTo>
                  <a:pt x="15890" y="1179"/>
                  <a:pt x="15818" y="1093"/>
                  <a:pt x="15818" y="1093"/>
                </a:cubicBezTo>
                <a:cubicBezTo>
                  <a:pt x="15821" y="1091"/>
                  <a:pt x="15823" y="1090"/>
                  <a:pt x="15825" y="1090"/>
                </a:cubicBezTo>
                <a:close/>
                <a:moveTo>
                  <a:pt x="17471" y="1064"/>
                </a:moveTo>
                <a:lnTo>
                  <a:pt x="17471" y="1064"/>
                </a:lnTo>
                <a:cubicBezTo>
                  <a:pt x="17514" y="1107"/>
                  <a:pt x="17557" y="1150"/>
                  <a:pt x="17571" y="1150"/>
                </a:cubicBezTo>
                <a:lnTo>
                  <a:pt x="17571" y="1164"/>
                </a:lnTo>
                <a:cubicBezTo>
                  <a:pt x="17571" y="1179"/>
                  <a:pt x="17571" y="1179"/>
                  <a:pt x="17571" y="1179"/>
                </a:cubicBezTo>
                <a:lnTo>
                  <a:pt x="17614" y="1179"/>
                </a:lnTo>
                <a:cubicBezTo>
                  <a:pt x="17629" y="1164"/>
                  <a:pt x="17571" y="1093"/>
                  <a:pt x="17543" y="1078"/>
                </a:cubicBezTo>
                <a:cubicBezTo>
                  <a:pt x="17528" y="1078"/>
                  <a:pt x="17485" y="1078"/>
                  <a:pt x="17471" y="1064"/>
                </a:cubicBezTo>
                <a:close/>
                <a:moveTo>
                  <a:pt x="16336" y="949"/>
                </a:moveTo>
                <a:cubicBezTo>
                  <a:pt x="16344" y="974"/>
                  <a:pt x="16355" y="982"/>
                  <a:pt x="16367" y="982"/>
                </a:cubicBezTo>
                <a:cubicBezTo>
                  <a:pt x="16387" y="982"/>
                  <a:pt x="16410" y="961"/>
                  <a:pt x="16428" y="961"/>
                </a:cubicBezTo>
                <a:cubicBezTo>
                  <a:pt x="16437" y="961"/>
                  <a:pt x="16444" y="965"/>
                  <a:pt x="16451" y="978"/>
                </a:cubicBezTo>
                <a:cubicBezTo>
                  <a:pt x="16479" y="1021"/>
                  <a:pt x="16479" y="1093"/>
                  <a:pt x="16508" y="1136"/>
                </a:cubicBezTo>
                <a:cubicBezTo>
                  <a:pt x="16522" y="1136"/>
                  <a:pt x="16508" y="1150"/>
                  <a:pt x="16508" y="1164"/>
                </a:cubicBezTo>
                <a:lnTo>
                  <a:pt x="16494" y="1164"/>
                </a:lnTo>
                <a:cubicBezTo>
                  <a:pt x="16479" y="1164"/>
                  <a:pt x="16465" y="1150"/>
                  <a:pt x="16465" y="1136"/>
                </a:cubicBezTo>
                <a:cubicBezTo>
                  <a:pt x="16465" y="1110"/>
                  <a:pt x="16455" y="1105"/>
                  <a:pt x="16443" y="1105"/>
                </a:cubicBezTo>
                <a:cubicBezTo>
                  <a:pt x="16436" y="1105"/>
                  <a:pt x="16428" y="1107"/>
                  <a:pt x="16422" y="1107"/>
                </a:cubicBezTo>
                <a:cubicBezTo>
                  <a:pt x="16408" y="1107"/>
                  <a:pt x="16408" y="1136"/>
                  <a:pt x="16393" y="1150"/>
                </a:cubicBezTo>
                <a:lnTo>
                  <a:pt x="16393" y="1164"/>
                </a:lnTo>
                <a:cubicBezTo>
                  <a:pt x="16393" y="1175"/>
                  <a:pt x="16372" y="1185"/>
                  <a:pt x="16359" y="1185"/>
                </a:cubicBezTo>
                <a:cubicBezTo>
                  <a:pt x="16354" y="1185"/>
                  <a:pt x="16350" y="1183"/>
                  <a:pt x="16350" y="1179"/>
                </a:cubicBezTo>
                <a:cubicBezTo>
                  <a:pt x="16350" y="1164"/>
                  <a:pt x="16321" y="1121"/>
                  <a:pt x="16293" y="1078"/>
                </a:cubicBezTo>
                <a:lnTo>
                  <a:pt x="16264" y="1078"/>
                </a:lnTo>
                <a:lnTo>
                  <a:pt x="16264" y="1093"/>
                </a:lnTo>
                <a:cubicBezTo>
                  <a:pt x="16264" y="1093"/>
                  <a:pt x="16221" y="1107"/>
                  <a:pt x="16206" y="1107"/>
                </a:cubicBezTo>
                <a:cubicBezTo>
                  <a:pt x="16192" y="1107"/>
                  <a:pt x="16163" y="1078"/>
                  <a:pt x="16163" y="1064"/>
                </a:cubicBezTo>
                <a:cubicBezTo>
                  <a:pt x="16149" y="1035"/>
                  <a:pt x="16163" y="1006"/>
                  <a:pt x="16192" y="1006"/>
                </a:cubicBezTo>
                <a:cubicBezTo>
                  <a:pt x="16197" y="1002"/>
                  <a:pt x="16210" y="1000"/>
                  <a:pt x="16225" y="1000"/>
                </a:cubicBezTo>
                <a:cubicBezTo>
                  <a:pt x="16256" y="1000"/>
                  <a:pt x="16297" y="1006"/>
                  <a:pt x="16307" y="1006"/>
                </a:cubicBezTo>
                <a:lnTo>
                  <a:pt x="16307" y="963"/>
                </a:lnTo>
                <a:cubicBezTo>
                  <a:pt x="16307" y="963"/>
                  <a:pt x="16336" y="949"/>
                  <a:pt x="16336" y="949"/>
                </a:cubicBezTo>
                <a:close/>
                <a:moveTo>
                  <a:pt x="4769" y="1004"/>
                </a:moveTo>
                <a:cubicBezTo>
                  <a:pt x="4774" y="1004"/>
                  <a:pt x="4779" y="1005"/>
                  <a:pt x="4784" y="1006"/>
                </a:cubicBezTo>
                <a:lnTo>
                  <a:pt x="4799" y="1035"/>
                </a:lnTo>
                <a:lnTo>
                  <a:pt x="4842" y="1064"/>
                </a:lnTo>
                <a:cubicBezTo>
                  <a:pt x="4813" y="1078"/>
                  <a:pt x="4784" y="1107"/>
                  <a:pt x="4770" y="1150"/>
                </a:cubicBezTo>
                <a:lnTo>
                  <a:pt x="4756" y="1179"/>
                </a:lnTo>
                <a:lnTo>
                  <a:pt x="4756" y="1193"/>
                </a:lnTo>
                <a:cubicBezTo>
                  <a:pt x="4741" y="1193"/>
                  <a:pt x="4713" y="1179"/>
                  <a:pt x="4713" y="1164"/>
                </a:cubicBezTo>
                <a:lnTo>
                  <a:pt x="4713" y="1150"/>
                </a:lnTo>
                <a:lnTo>
                  <a:pt x="4756" y="1107"/>
                </a:lnTo>
                <a:cubicBezTo>
                  <a:pt x="4731" y="1044"/>
                  <a:pt x="4738" y="1004"/>
                  <a:pt x="4769" y="1004"/>
                </a:cubicBezTo>
                <a:close/>
                <a:moveTo>
                  <a:pt x="10208" y="968"/>
                </a:moveTo>
                <a:cubicBezTo>
                  <a:pt x="10213" y="968"/>
                  <a:pt x="10215" y="972"/>
                  <a:pt x="10215" y="978"/>
                </a:cubicBezTo>
                <a:cubicBezTo>
                  <a:pt x="10215" y="992"/>
                  <a:pt x="10258" y="1049"/>
                  <a:pt x="10273" y="1049"/>
                </a:cubicBezTo>
                <a:cubicBezTo>
                  <a:pt x="10287" y="1049"/>
                  <a:pt x="10273" y="1078"/>
                  <a:pt x="10244" y="1107"/>
                </a:cubicBezTo>
                <a:lnTo>
                  <a:pt x="10215" y="1136"/>
                </a:lnTo>
                <a:cubicBezTo>
                  <a:pt x="10215" y="1150"/>
                  <a:pt x="10215" y="1208"/>
                  <a:pt x="10215" y="1208"/>
                </a:cubicBezTo>
                <a:cubicBezTo>
                  <a:pt x="10201" y="1193"/>
                  <a:pt x="10172" y="1179"/>
                  <a:pt x="10158" y="1179"/>
                </a:cubicBezTo>
                <a:cubicBezTo>
                  <a:pt x="10158" y="1164"/>
                  <a:pt x="10143" y="1107"/>
                  <a:pt x="10115" y="1064"/>
                </a:cubicBezTo>
                <a:lnTo>
                  <a:pt x="10158" y="1021"/>
                </a:lnTo>
                <a:lnTo>
                  <a:pt x="10172" y="992"/>
                </a:lnTo>
                <a:cubicBezTo>
                  <a:pt x="10189" y="975"/>
                  <a:pt x="10201" y="968"/>
                  <a:pt x="10208" y="968"/>
                </a:cubicBezTo>
                <a:close/>
                <a:moveTo>
                  <a:pt x="14138" y="1107"/>
                </a:moveTo>
                <a:lnTo>
                  <a:pt x="14138" y="1121"/>
                </a:lnTo>
                <a:cubicBezTo>
                  <a:pt x="14145" y="1136"/>
                  <a:pt x="14159" y="1139"/>
                  <a:pt x="14175" y="1139"/>
                </a:cubicBezTo>
                <a:cubicBezTo>
                  <a:pt x="14191" y="1139"/>
                  <a:pt x="14209" y="1136"/>
                  <a:pt x="14224" y="1136"/>
                </a:cubicBezTo>
                <a:cubicBezTo>
                  <a:pt x="14224" y="1136"/>
                  <a:pt x="14224" y="1164"/>
                  <a:pt x="14238" y="1179"/>
                </a:cubicBezTo>
                <a:cubicBezTo>
                  <a:pt x="14238" y="1179"/>
                  <a:pt x="14224" y="1193"/>
                  <a:pt x="14224" y="1193"/>
                </a:cubicBezTo>
                <a:lnTo>
                  <a:pt x="14181" y="1208"/>
                </a:lnTo>
                <a:cubicBezTo>
                  <a:pt x="14138" y="1193"/>
                  <a:pt x="14094" y="1179"/>
                  <a:pt x="14094" y="1164"/>
                </a:cubicBezTo>
                <a:cubicBezTo>
                  <a:pt x="14094" y="1164"/>
                  <a:pt x="14109" y="1136"/>
                  <a:pt x="14138" y="1107"/>
                </a:cubicBezTo>
                <a:close/>
                <a:moveTo>
                  <a:pt x="16896" y="906"/>
                </a:moveTo>
                <a:cubicBezTo>
                  <a:pt x="16910" y="906"/>
                  <a:pt x="16939" y="920"/>
                  <a:pt x="16968" y="920"/>
                </a:cubicBezTo>
                <a:lnTo>
                  <a:pt x="16968" y="935"/>
                </a:lnTo>
                <a:cubicBezTo>
                  <a:pt x="16982" y="963"/>
                  <a:pt x="16982" y="992"/>
                  <a:pt x="16997" y="1021"/>
                </a:cubicBezTo>
                <a:lnTo>
                  <a:pt x="16997" y="1035"/>
                </a:lnTo>
                <a:cubicBezTo>
                  <a:pt x="17011" y="1035"/>
                  <a:pt x="17040" y="949"/>
                  <a:pt x="17068" y="949"/>
                </a:cubicBezTo>
                <a:cubicBezTo>
                  <a:pt x="17083" y="949"/>
                  <a:pt x="17140" y="978"/>
                  <a:pt x="17140" y="978"/>
                </a:cubicBezTo>
                <a:cubicBezTo>
                  <a:pt x="17155" y="992"/>
                  <a:pt x="17126" y="1035"/>
                  <a:pt x="17112" y="1049"/>
                </a:cubicBezTo>
                <a:cubicBezTo>
                  <a:pt x="17097" y="1064"/>
                  <a:pt x="17083" y="1064"/>
                  <a:pt x="17068" y="1078"/>
                </a:cubicBezTo>
                <a:cubicBezTo>
                  <a:pt x="17063" y="1076"/>
                  <a:pt x="17058" y="1075"/>
                  <a:pt x="17053" y="1075"/>
                </a:cubicBezTo>
                <a:cubicBezTo>
                  <a:pt x="17025" y="1075"/>
                  <a:pt x="17025" y="1113"/>
                  <a:pt x="17025" y="1150"/>
                </a:cubicBezTo>
                <a:lnTo>
                  <a:pt x="17025" y="1208"/>
                </a:lnTo>
                <a:cubicBezTo>
                  <a:pt x="16997" y="1208"/>
                  <a:pt x="16939" y="1193"/>
                  <a:pt x="16939" y="1193"/>
                </a:cubicBezTo>
                <a:cubicBezTo>
                  <a:pt x="16925" y="1193"/>
                  <a:pt x="16910" y="1179"/>
                  <a:pt x="16910" y="1179"/>
                </a:cubicBezTo>
                <a:cubicBezTo>
                  <a:pt x="16910" y="1179"/>
                  <a:pt x="16925" y="1164"/>
                  <a:pt x="16939" y="1164"/>
                </a:cubicBezTo>
                <a:cubicBezTo>
                  <a:pt x="16953" y="1164"/>
                  <a:pt x="16982" y="1121"/>
                  <a:pt x="16982" y="1107"/>
                </a:cubicBezTo>
                <a:cubicBezTo>
                  <a:pt x="16978" y="1103"/>
                  <a:pt x="16975" y="1101"/>
                  <a:pt x="16970" y="1101"/>
                </a:cubicBezTo>
                <a:cubicBezTo>
                  <a:pt x="16959" y="1101"/>
                  <a:pt x="16946" y="1115"/>
                  <a:pt x="16925" y="1136"/>
                </a:cubicBezTo>
                <a:lnTo>
                  <a:pt x="16910" y="1078"/>
                </a:lnTo>
                <a:cubicBezTo>
                  <a:pt x="16896" y="1064"/>
                  <a:pt x="16896" y="1049"/>
                  <a:pt x="16896" y="1035"/>
                </a:cubicBezTo>
                <a:lnTo>
                  <a:pt x="16867" y="1021"/>
                </a:lnTo>
                <a:cubicBezTo>
                  <a:pt x="16867" y="978"/>
                  <a:pt x="16882" y="906"/>
                  <a:pt x="16896" y="906"/>
                </a:cubicBezTo>
                <a:close/>
                <a:moveTo>
                  <a:pt x="17112" y="1121"/>
                </a:moveTo>
                <a:cubicBezTo>
                  <a:pt x="17112" y="1121"/>
                  <a:pt x="17183" y="1150"/>
                  <a:pt x="17212" y="1179"/>
                </a:cubicBezTo>
                <a:cubicBezTo>
                  <a:pt x="17241" y="1193"/>
                  <a:pt x="17241" y="1222"/>
                  <a:pt x="17198" y="1222"/>
                </a:cubicBezTo>
                <a:cubicBezTo>
                  <a:pt x="17169" y="1222"/>
                  <a:pt x="17112" y="1136"/>
                  <a:pt x="17112" y="1121"/>
                </a:cubicBezTo>
                <a:close/>
                <a:moveTo>
                  <a:pt x="12787" y="1136"/>
                </a:moveTo>
                <a:cubicBezTo>
                  <a:pt x="12801" y="1136"/>
                  <a:pt x="12830" y="1164"/>
                  <a:pt x="12844" y="1208"/>
                </a:cubicBezTo>
                <a:lnTo>
                  <a:pt x="12873" y="1164"/>
                </a:lnTo>
                <a:lnTo>
                  <a:pt x="12888" y="1164"/>
                </a:lnTo>
                <a:lnTo>
                  <a:pt x="12902" y="1179"/>
                </a:lnTo>
                <a:cubicBezTo>
                  <a:pt x="12916" y="1193"/>
                  <a:pt x="12916" y="1208"/>
                  <a:pt x="12902" y="1222"/>
                </a:cubicBezTo>
                <a:cubicBezTo>
                  <a:pt x="12902" y="1222"/>
                  <a:pt x="12876" y="1228"/>
                  <a:pt x="12851" y="1228"/>
                </a:cubicBezTo>
                <a:cubicBezTo>
                  <a:pt x="12838" y="1228"/>
                  <a:pt x="12825" y="1227"/>
                  <a:pt x="12816" y="1222"/>
                </a:cubicBezTo>
                <a:cubicBezTo>
                  <a:pt x="12801" y="1222"/>
                  <a:pt x="12787" y="1208"/>
                  <a:pt x="12787" y="1179"/>
                </a:cubicBezTo>
                <a:lnTo>
                  <a:pt x="12787" y="1164"/>
                </a:lnTo>
                <a:lnTo>
                  <a:pt x="12787" y="1136"/>
                </a:lnTo>
                <a:close/>
                <a:moveTo>
                  <a:pt x="15158" y="1107"/>
                </a:moveTo>
                <a:cubicBezTo>
                  <a:pt x="15169" y="1130"/>
                  <a:pt x="15191" y="1154"/>
                  <a:pt x="15214" y="1154"/>
                </a:cubicBezTo>
                <a:cubicBezTo>
                  <a:pt x="15219" y="1154"/>
                  <a:pt x="15224" y="1153"/>
                  <a:pt x="15229" y="1150"/>
                </a:cubicBezTo>
                <a:lnTo>
                  <a:pt x="15229" y="1193"/>
                </a:lnTo>
                <a:lnTo>
                  <a:pt x="15215" y="1222"/>
                </a:lnTo>
                <a:cubicBezTo>
                  <a:pt x="15210" y="1227"/>
                  <a:pt x="15204" y="1228"/>
                  <a:pt x="15197" y="1228"/>
                </a:cubicBezTo>
                <a:cubicBezTo>
                  <a:pt x="15183" y="1228"/>
                  <a:pt x="15167" y="1222"/>
                  <a:pt x="15158" y="1222"/>
                </a:cubicBezTo>
                <a:cubicBezTo>
                  <a:pt x="15158" y="1208"/>
                  <a:pt x="15100" y="1179"/>
                  <a:pt x="15086" y="1164"/>
                </a:cubicBezTo>
                <a:cubicBezTo>
                  <a:pt x="15079" y="1150"/>
                  <a:pt x="15079" y="1143"/>
                  <a:pt x="15086" y="1143"/>
                </a:cubicBezTo>
                <a:cubicBezTo>
                  <a:pt x="15093" y="1143"/>
                  <a:pt x="15107" y="1150"/>
                  <a:pt x="15129" y="1164"/>
                </a:cubicBezTo>
                <a:lnTo>
                  <a:pt x="15129" y="1150"/>
                </a:lnTo>
                <a:lnTo>
                  <a:pt x="15158" y="1107"/>
                </a:lnTo>
                <a:close/>
                <a:moveTo>
                  <a:pt x="10934" y="1136"/>
                </a:moveTo>
                <a:cubicBezTo>
                  <a:pt x="10948" y="1136"/>
                  <a:pt x="10948" y="1179"/>
                  <a:pt x="10934" y="1222"/>
                </a:cubicBezTo>
                <a:cubicBezTo>
                  <a:pt x="10919" y="1251"/>
                  <a:pt x="10905" y="1251"/>
                  <a:pt x="10891" y="1251"/>
                </a:cubicBezTo>
                <a:cubicBezTo>
                  <a:pt x="10891" y="1251"/>
                  <a:pt x="10891" y="1236"/>
                  <a:pt x="10905" y="1236"/>
                </a:cubicBezTo>
                <a:lnTo>
                  <a:pt x="10919" y="1193"/>
                </a:lnTo>
                <a:cubicBezTo>
                  <a:pt x="10905" y="1179"/>
                  <a:pt x="10905" y="1150"/>
                  <a:pt x="10905" y="1136"/>
                </a:cubicBezTo>
                <a:close/>
                <a:moveTo>
                  <a:pt x="11281" y="1162"/>
                </a:moveTo>
                <a:cubicBezTo>
                  <a:pt x="11285" y="1162"/>
                  <a:pt x="11289" y="1162"/>
                  <a:pt x="11293" y="1164"/>
                </a:cubicBezTo>
                <a:cubicBezTo>
                  <a:pt x="11333" y="1164"/>
                  <a:pt x="11386" y="1252"/>
                  <a:pt x="11369" y="1252"/>
                </a:cubicBezTo>
                <a:cubicBezTo>
                  <a:pt x="11368" y="1252"/>
                  <a:pt x="11367" y="1252"/>
                  <a:pt x="11365" y="1251"/>
                </a:cubicBezTo>
                <a:cubicBezTo>
                  <a:pt x="11350" y="1236"/>
                  <a:pt x="11322" y="1222"/>
                  <a:pt x="11307" y="1222"/>
                </a:cubicBezTo>
                <a:lnTo>
                  <a:pt x="11293" y="1222"/>
                </a:lnTo>
                <a:lnTo>
                  <a:pt x="11250" y="1236"/>
                </a:lnTo>
                <a:cubicBezTo>
                  <a:pt x="11237" y="1199"/>
                  <a:pt x="11257" y="1162"/>
                  <a:pt x="11281" y="1162"/>
                </a:cubicBezTo>
                <a:close/>
                <a:moveTo>
                  <a:pt x="16522" y="904"/>
                </a:moveTo>
                <a:cubicBezTo>
                  <a:pt x="16522" y="904"/>
                  <a:pt x="16522" y="905"/>
                  <a:pt x="16522" y="906"/>
                </a:cubicBezTo>
                <a:cubicBezTo>
                  <a:pt x="16535" y="918"/>
                  <a:pt x="16579" y="952"/>
                  <a:pt x="16600" y="952"/>
                </a:cubicBezTo>
                <a:cubicBezTo>
                  <a:pt x="16604" y="952"/>
                  <a:pt x="16607" y="951"/>
                  <a:pt x="16609" y="949"/>
                </a:cubicBezTo>
                <a:cubicBezTo>
                  <a:pt x="16614" y="946"/>
                  <a:pt x="16619" y="945"/>
                  <a:pt x="16623" y="945"/>
                </a:cubicBezTo>
                <a:cubicBezTo>
                  <a:pt x="16642" y="945"/>
                  <a:pt x="16652" y="969"/>
                  <a:pt x="16652" y="992"/>
                </a:cubicBezTo>
                <a:cubicBezTo>
                  <a:pt x="16652" y="996"/>
                  <a:pt x="16655" y="998"/>
                  <a:pt x="16661" y="998"/>
                </a:cubicBezTo>
                <a:cubicBezTo>
                  <a:pt x="16675" y="998"/>
                  <a:pt x="16699" y="988"/>
                  <a:pt x="16709" y="978"/>
                </a:cubicBezTo>
                <a:cubicBezTo>
                  <a:pt x="16738" y="978"/>
                  <a:pt x="16752" y="1035"/>
                  <a:pt x="16752" y="1121"/>
                </a:cubicBezTo>
                <a:lnTo>
                  <a:pt x="16738" y="1193"/>
                </a:lnTo>
                <a:cubicBezTo>
                  <a:pt x="16738" y="1208"/>
                  <a:pt x="16724" y="1236"/>
                  <a:pt x="16709" y="1251"/>
                </a:cubicBezTo>
                <a:cubicBezTo>
                  <a:pt x="16709" y="1255"/>
                  <a:pt x="16706" y="1257"/>
                  <a:pt x="16702" y="1257"/>
                </a:cubicBezTo>
                <a:cubicBezTo>
                  <a:pt x="16693" y="1257"/>
                  <a:pt x="16681" y="1251"/>
                  <a:pt x="16681" y="1251"/>
                </a:cubicBezTo>
                <a:lnTo>
                  <a:pt x="16637" y="1179"/>
                </a:lnTo>
                <a:cubicBezTo>
                  <a:pt x="16623" y="1164"/>
                  <a:pt x="16580" y="1136"/>
                  <a:pt x="16566" y="1121"/>
                </a:cubicBezTo>
                <a:cubicBezTo>
                  <a:pt x="16566" y="1093"/>
                  <a:pt x="16537" y="1049"/>
                  <a:pt x="16522" y="1021"/>
                </a:cubicBezTo>
                <a:cubicBezTo>
                  <a:pt x="16496" y="994"/>
                  <a:pt x="16519" y="904"/>
                  <a:pt x="16522" y="904"/>
                </a:cubicBezTo>
                <a:close/>
                <a:moveTo>
                  <a:pt x="12097" y="992"/>
                </a:moveTo>
                <a:cubicBezTo>
                  <a:pt x="12097" y="992"/>
                  <a:pt x="12112" y="1006"/>
                  <a:pt x="12112" y="1006"/>
                </a:cubicBezTo>
                <a:lnTo>
                  <a:pt x="12126" y="1035"/>
                </a:lnTo>
                <a:cubicBezTo>
                  <a:pt x="12112" y="1064"/>
                  <a:pt x="12097" y="1107"/>
                  <a:pt x="12069" y="1136"/>
                </a:cubicBezTo>
                <a:lnTo>
                  <a:pt x="12112" y="1179"/>
                </a:lnTo>
                <a:cubicBezTo>
                  <a:pt x="12112" y="1179"/>
                  <a:pt x="12069" y="1193"/>
                  <a:pt x="12026" y="1208"/>
                </a:cubicBezTo>
                <a:lnTo>
                  <a:pt x="12011" y="1251"/>
                </a:lnTo>
                <a:lnTo>
                  <a:pt x="12011" y="1265"/>
                </a:lnTo>
                <a:cubicBezTo>
                  <a:pt x="11982" y="1236"/>
                  <a:pt x="11968" y="1208"/>
                  <a:pt x="11968" y="1193"/>
                </a:cubicBezTo>
                <a:lnTo>
                  <a:pt x="11968" y="1179"/>
                </a:lnTo>
                <a:lnTo>
                  <a:pt x="11982" y="1121"/>
                </a:lnTo>
                <a:cubicBezTo>
                  <a:pt x="11993" y="1069"/>
                  <a:pt x="12011" y="1032"/>
                  <a:pt x="12031" y="1032"/>
                </a:cubicBezTo>
                <a:cubicBezTo>
                  <a:pt x="12038" y="1032"/>
                  <a:pt x="12046" y="1038"/>
                  <a:pt x="12054" y="1049"/>
                </a:cubicBezTo>
                <a:lnTo>
                  <a:pt x="12097" y="992"/>
                </a:lnTo>
                <a:close/>
                <a:moveTo>
                  <a:pt x="9870" y="1006"/>
                </a:moveTo>
                <a:cubicBezTo>
                  <a:pt x="9899" y="1006"/>
                  <a:pt x="9914" y="1049"/>
                  <a:pt x="9914" y="1078"/>
                </a:cubicBezTo>
                <a:cubicBezTo>
                  <a:pt x="9902" y="1102"/>
                  <a:pt x="9871" y="1125"/>
                  <a:pt x="9852" y="1125"/>
                </a:cubicBezTo>
                <a:cubicBezTo>
                  <a:pt x="9848" y="1125"/>
                  <a:pt x="9844" y="1124"/>
                  <a:pt x="9842" y="1121"/>
                </a:cubicBezTo>
                <a:cubicBezTo>
                  <a:pt x="9839" y="1117"/>
                  <a:pt x="9837" y="1115"/>
                  <a:pt x="9834" y="1115"/>
                </a:cubicBezTo>
                <a:cubicBezTo>
                  <a:pt x="9819" y="1115"/>
                  <a:pt x="9801" y="1167"/>
                  <a:pt x="9813" y="1179"/>
                </a:cubicBezTo>
                <a:cubicBezTo>
                  <a:pt x="9827" y="1208"/>
                  <a:pt x="9856" y="1236"/>
                  <a:pt x="9885" y="1236"/>
                </a:cubicBezTo>
                <a:lnTo>
                  <a:pt x="9870" y="1265"/>
                </a:lnTo>
                <a:cubicBezTo>
                  <a:pt x="9870" y="1279"/>
                  <a:pt x="9842" y="1279"/>
                  <a:pt x="9827" y="1294"/>
                </a:cubicBezTo>
                <a:lnTo>
                  <a:pt x="9813" y="1294"/>
                </a:lnTo>
                <a:cubicBezTo>
                  <a:pt x="9799" y="1294"/>
                  <a:pt x="9784" y="1251"/>
                  <a:pt x="9784" y="1222"/>
                </a:cubicBezTo>
                <a:cubicBezTo>
                  <a:pt x="9784" y="1215"/>
                  <a:pt x="9781" y="1211"/>
                  <a:pt x="9775" y="1211"/>
                </a:cubicBezTo>
                <a:cubicBezTo>
                  <a:pt x="9770" y="1211"/>
                  <a:pt x="9763" y="1215"/>
                  <a:pt x="9756" y="1222"/>
                </a:cubicBezTo>
                <a:lnTo>
                  <a:pt x="9741" y="1222"/>
                </a:lnTo>
                <a:cubicBezTo>
                  <a:pt x="9741" y="1227"/>
                  <a:pt x="9740" y="1228"/>
                  <a:pt x="9737" y="1228"/>
                </a:cubicBezTo>
                <a:cubicBezTo>
                  <a:pt x="9733" y="1228"/>
                  <a:pt x="9727" y="1222"/>
                  <a:pt x="9727" y="1222"/>
                </a:cubicBezTo>
                <a:lnTo>
                  <a:pt x="9712" y="1208"/>
                </a:lnTo>
                <a:cubicBezTo>
                  <a:pt x="9712" y="1193"/>
                  <a:pt x="9741" y="1136"/>
                  <a:pt x="9770" y="1093"/>
                </a:cubicBezTo>
                <a:lnTo>
                  <a:pt x="9799" y="1049"/>
                </a:lnTo>
                <a:cubicBezTo>
                  <a:pt x="9813" y="1035"/>
                  <a:pt x="9827" y="1021"/>
                  <a:pt x="9842" y="1021"/>
                </a:cubicBezTo>
                <a:lnTo>
                  <a:pt x="9870" y="1006"/>
                </a:lnTo>
                <a:close/>
                <a:moveTo>
                  <a:pt x="2117" y="1104"/>
                </a:moveTo>
                <a:cubicBezTo>
                  <a:pt x="2121" y="1104"/>
                  <a:pt x="2124" y="1105"/>
                  <a:pt x="2127" y="1107"/>
                </a:cubicBezTo>
                <a:cubicBezTo>
                  <a:pt x="2141" y="1121"/>
                  <a:pt x="2141" y="1164"/>
                  <a:pt x="2141" y="1193"/>
                </a:cubicBezTo>
                <a:cubicBezTo>
                  <a:pt x="2141" y="1222"/>
                  <a:pt x="2141" y="1294"/>
                  <a:pt x="2112" y="1294"/>
                </a:cubicBezTo>
                <a:lnTo>
                  <a:pt x="2112" y="1279"/>
                </a:lnTo>
                <a:cubicBezTo>
                  <a:pt x="2098" y="1265"/>
                  <a:pt x="2098" y="1236"/>
                  <a:pt x="2083" y="1236"/>
                </a:cubicBezTo>
                <a:cubicBezTo>
                  <a:pt x="2079" y="1234"/>
                  <a:pt x="2076" y="1233"/>
                  <a:pt x="2074" y="1233"/>
                </a:cubicBezTo>
                <a:cubicBezTo>
                  <a:pt x="2058" y="1233"/>
                  <a:pt x="2067" y="1267"/>
                  <a:pt x="2055" y="1279"/>
                </a:cubicBezTo>
                <a:lnTo>
                  <a:pt x="2055" y="1294"/>
                </a:lnTo>
                <a:cubicBezTo>
                  <a:pt x="2040" y="1308"/>
                  <a:pt x="2026" y="1308"/>
                  <a:pt x="2026" y="1308"/>
                </a:cubicBezTo>
                <a:cubicBezTo>
                  <a:pt x="2012" y="1294"/>
                  <a:pt x="1983" y="1251"/>
                  <a:pt x="1983" y="1222"/>
                </a:cubicBezTo>
                <a:cubicBezTo>
                  <a:pt x="1968" y="1208"/>
                  <a:pt x="2012" y="1164"/>
                  <a:pt x="2026" y="1150"/>
                </a:cubicBezTo>
                <a:cubicBezTo>
                  <a:pt x="2038" y="1138"/>
                  <a:pt x="2093" y="1104"/>
                  <a:pt x="2117" y="1104"/>
                </a:cubicBezTo>
                <a:close/>
                <a:moveTo>
                  <a:pt x="7641" y="1202"/>
                </a:moveTo>
                <a:cubicBezTo>
                  <a:pt x="7652" y="1202"/>
                  <a:pt x="7666" y="1215"/>
                  <a:pt x="7687" y="1236"/>
                </a:cubicBezTo>
                <a:lnTo>
                  <a:pt x="7744" y="1222"/>
                </a:lnTo>
                <a:cubicBezTo>
                  <a:pt x="7758" y="1222"/>
                  <a:pt x="7773" y="1236"/>
                  <a:pt x="7787" y="1236"/>
                </a:cubicBezTo>
                <a:cubicBezTo>
                  <a:pt x="7802" y="1236"/>
                  <a:pt x="7802" y="1251"/>
                  <a:pt x="7802" y="1265"/>
                </a:cubicBezTo>
                <a:cubicBezTo>
                  <a:pt x="7787" y="1279"/>
                  <a:pt x="7758" y="1294"/>
                  <a:pt x="7744" y="1308"/>
                </a:cubicBezTo>
                <a:lnTo>
                  <a:pt x="7701" y="1294"/>
                </a:lnTo>
                <a:lnTo>
                  <a:pt x="7687" y="1279"/>
                </a:lnTo>
                <a:cubicBezTo>
                  <a:pt x="7644" y="1279"/>
                  <a:pt x="7615" y="1279"/>
                  <a:pt x="7615" y="1265"/>
                </a:cubicBezTo>
                <a:cubicBezTo>
                  <a:pt x="7615" y="1251"/>
                  <a:pt x="7629" y="1208"/>
                  <a:pt x="7629" y="1208"/>
                </a:cubicBezTo>
                <a:cubicBezTo>
                  <a:pt x="7633" y="1204"/>
                  <a:pt x="7637" y="1202"/>
                  <a:pt x="7641" y="1202"/>
                </a:cubicBezTo>
                <a:close/>
                <a:moveTo>
                  <a:pt x="7356" y="1193"/>
                </a:moveTo>
                <a:cubicBezTo>
                  <a:pt x="7371" y="1193"/>
                  <a:pt x="7385" y="1208"/>
                  <a:pt x="7399" y="1222"/>
                </a:cubicBezTo>
                <a:cubicBezTo>
                  <a:pt x="7414" y="1265"/>
                  <a:pt x="7442" y="1308"/>
                  <a:pt x="7428" y="1308"/>
                </a:cubicBezTo>
                <a:cubicBezTo>
                  <a:pt x="7428" y="1319"/>
                  <a:pt x="7424" y="1324"/>
                  <a:pt x="7418" y="1324"/>
                </a:cubicBezTo>
                <a:cubicBezTo>
                  <a:pt x="7401" y="1324"/>
                  <a:pt x="7367" y="1286"/>
                  <a:pt x="7356" y="1265"/>
                </a:cubicBezTo>
                <a:cubicBezTo>
                  <a:pt x="7327" y="1236"/>
                  <a:pt x="7342" y="1193"/>
                  <a:pt x="7356" y="1193"/>
                </a:cubicBezTo>
                <a:close/>
                <a:moveTo>
                  <a:pt x="3405" y="1236"/>
                </a:moveTo>
                <a:lnTo>
                  <a:pt x="3420" y="1251"/>
                </a:lnTo>
                <a:lnTo>
                  <a:pt x="3448" y="1265"/>
                </a:lnTo>
                <a:cubicBezTo>
                  <a:pt x="3477" y="1294"/>
                  <a:pt x="3477" y="1351"/>
                  <a:pt x="3463" y="1380"/>
                </a:cubicBezTo>
                <a:cubicBezTo>
                  <a:pt x="3463" y="1376"/>
                  <a:pt x="3463" y="1372"/>
                  <a:pt x="3463" y="1366"/>
                </a:cubicBezTo>
                <a:cubicBezTo>
                  <a:pt x="3463" y="1322"/>
                  <a:pt x="3376" y="1308"/>
                  <a:pt x="3376" y="1294"/>
                </a:cubicBezTo>
                <a:cubicBezTo>
                  <a:pt x="3362" y="1294"/>
                  <a:pt x="3348" y="1265"/>
                  <a:pt x="3348" y="1251"/>
                </a:cubicBezTo>
                <a:lnTo>
                  <a:pt x="3362" y="1236"/>
                </a:lnTo>
                <a:close/>
                <a:moveTo>
                  <a:pt x="18606" y="1322"/>
                </a:moveTo>
                <a:cubicBezTo>
                  <a:pt x="18620" y="1322"/>
                  <a:pt x="18620" y="1351"/>
                  <a:pt x="18606" y="1366"/>
                </a:cubicBezTo>
                <a:cubicBezTo>
                  <a:pt x="18588" y="1383"/>
                  <a:pt x="18559" y="1396"/>
                  <a:pt x="18536" y="1396"/>
                </a:cubicBezTo>
                <a:cubicBezTo>
                  <a:pt x="18522" y="1396"/>
                  <a:pt x="18511" y="1391"/>
                  <a:pt x="18505" y="1380"/>
                </a:cubicBezTo>
                <a:cubicBezTo>
                  <a:pt x="18498" y="1373"/>
                  <a:pt x="18502" y="1369"/>
                  <a:pt x="18511" y="1369"/>
                </a:cubicBezTo>
                <a:cubicBezTo>
                  <a:pt x="18520" y="1369"/>
                  <a:pt x="18534" y="1373"/>
                  <a:pt x="18548" y="1380"/>
                </a:cubicBezTo>
                <a:cubicBezTo>
                  <a:pt x="18563" y="1380"/>
                  <a:pt x="18548" y="1351"/>
                  <a:pt x="18548" y="1337"/>
                </a:cubicBezTo>
                <a:cubicBezTo>
                  <a:pt x="18548" y="1337"/>
                  <a:pt x="18577" y="1322"/>
                  <a:pt x="18606" y="1322"/>
                </a:cubicBezTo>
                <a:close/>
                <a:moveTo>
                  <a:pt x="18203" y="1322"/>
                </a:moveTo>
                <a:cubicBezTo>
                  <a:pt x="18218" y="1322"/>
                  <a:pt x="18232" y="1337"/>
                  <a:pt x="18218" y="1351"/>
                </a:cubicBezTo>
                <a:cubicBezTo>
                  <a:pt x="18203" y="1380"/>
                  <a:pt x="18203" y="1466"/>
                  <a:pt x="18218" y="1480"/>
                </a:cubicBezTo>
                <a:cubicBezTo>
                  <a:pt x="18228" y="1491"/>
                  <a:pt x="18217" y="1501"/>
                  <a:pt x="18199" y="1501"/>
                </a:cubicBezTo>
                <a:cubicBezTo>
                  <a:pt x="18192" y="1501"/>
                  <a:pt x="18183" y="1499"/>
                  <a:pt x="18175" y="1495"/>
                </a:cubicBezTo>
                <a:lnTo>
                  <a:pt x="18160" y="1480"/>
                </a:lnTo>
                <a:cubicBezTo>
                  <a:pt x="18146" y="1466"/>
                  <a:pt x="18132" y="1437"/>
                  <a:pt x="18132" y="1423"/>
                </a:cubicBezTo>
                <a:lnTo>
                  <a:pt x="18132" y="1394"/>
                </a:lnTo>
                <a:cubicBezTo>
                  <a:pt x="18146" y="1366"/>
                  <a:pt x="18189" y="1322"/>
                  <a:pt x="18203" y="1322"/>
                </a:cubicBezTo>
                <a:close/>
                <a:moveTo>
                  <a:pt x="11695" y="1441"/>
                </a:moveTo>
                <a:cubicBezTo>
                  <a:pt x="11706" y="1441"/>
                  <a:pt x="11717" y="1445"/>
                  <a:pt x="11724" y="1452"/>
                </a:cubicBezTo>
                <a:cubicBezTo>
                  <a:pt x="11738" y="1452"/>
                  <a:pt x="11738" y="1480"/>
                  <a:pt x="11724" y="1495"/>
                </a:cubicBezTo>
                <a:cubicBezTo>
                  <a:pt x="11714" y="1505"/>
                  <a:pt x="11682" y="1515"/>
                  <a:pt x="11659" y="1515"/>
                </a:cubicBezTo>
                <a:cubicBezTo>
                  <a:pt x="11650" y="1515"/>
                  <a:pt x="11642" y="1513"/>
                  <a:pt x="11638" y="1509"/>
                </a:cubicBezTo>
                <a:cubicBezTo>
                  <a:pt x="11638" y="1495"/>
                  <a:pt x="11652" y="1452"/>
                  <a:pt x="11666" y="1452"/>
                </a:cubicBezTo>
                <a:cubicBezTo>
                  <a:pt x="11674" y="1445"/>
                  <a:pt x="11684" y="1441"/>
                  <a:pt x="11695" y="1441"/>
                </a:cubicBezTo>
                <a:close/>
                <a:moveTo>
                  <a:pt x="3417" y="1362"/>
                </a:moveTo>
                <a:cubicBezTo>
                  <a:pt x="3423" y="1362"/>
                  <a:pt x="3429" y="1363"/>
                  <a:pt x="3434" y="1366"/>
                </a:cubicBezTo>
                <a:lnTo>
                  <a:pt x="3405" y="1409"/>
                </a:lnTo>
                <a:cubicBezTo>
                  <a:pt x="3405" y="1437"/>
                  <a:pt x="3405" y="1466"/>
                  <a:pt x="3391" y="1480"/>
                </a:cubicBezTo>
                <a:lnTo>
                  <a:pt x="3362" y="1524"/>
                </a:lnTo>
                <a:cubicBezTo>
                  <a:pt x="3319" y="1524"/>
                  <a:pt x="3305" y="1509"/>
                  <a:pt x="3333" y="1480"/>
                </a:cubicBezTo>
                <a:lnTo>
                  <a:pt x="3333" y="1452"/>
                </a:lnTo>
                <a:lnTo>
                  <a:pt x="3348" y="1409"/>
                </a:lnTo>
                <a:cubicBezTo>
                  <a:pt x="3359" y="1385"/>
                  <a:pt x="3390" y="1362"/>
                  <a:pt x="3417" y="1362"/>
                </a:cubicBezTo>
                <a:close/>
                <a:moveTo>
                  <a:pt x="17255" y="1524"/>
                </a:moveTo>
                <a:lnTo>
                  <a:pt x="17255" y="1524"/>
                </a:lnTo>
                <a:cubicBezTo>
                  <a:pt x="17262" y="1531"/>
                  <a:pt x="17262" y="1534"/>
                  <a:pt x="17261" y="1534"/>
                </a:cubicBezTo>
                <a:cubicBezTo>
                  <a:pt x="17259" y="1534"/>
                  <a:pt x="17255" y="1531"/>
                  <a:pt x="17255" y="1524"/>
                </a:cubicBezTo>
                <a:close/>
                <a:moveTo>
                  <a:pt x="16810" y="1351"/>
                </a:moveTo>
                <a:cubicBezTo>
                  <a:pt x="16867" y="1366"/>
                  <a:pt x="16925" y="1394"/>
                  <a:pt x="16925" y="1409"/>
                </a:cubicBezTo>
                <a:cubicBezTo>
                  <a:pt x="16925" y="1423"/>
                  <a:pt x="16925" y="1437"/>
                  <a:pt x="16910" y="1437"/>
                </a:cubicBezTo>
                <a:lnTo>
                  <a:pt x="16882" y="1437"/>
                </a:lnTo>
                <a:cubicBezTo>
                  <a:pt x="16867" y="1423"/>
                  <a:pt x="16857" y="1416"/>
                  <a:pt x="16849" y="1416"/>
                </a:cubicBezTo>
                <a:cubicBezTo>
                  <a:pt x="16842" y="1416"/>
                  <a:pt x="16839" y="1423"/>
                  <a:pt x="16839" y="1437"/>
                </a:cubicBezTo>
                <a:cubicBezTo>
                  <a:pt x="16839" y="1466"/>
                  <a:pt x="16824" y="1538"/>
                  <a:pt x="16824" y="1538"/>
                </a:cubicBezTo>
                <a:cubicBezTo>
                  <a:pt x="16824" y="1538"/>
                  <a:pt x="16810" y="1509"/>
                  <a:pt x="16810" y="1466"/>
                </a:cubicBezTo>
                <a:lnTo>
                  <a:pt x="16810" y="1437"/>
                </a:lnTo>
                <a:lnTo>
                  <a:pt x="16810" y="1423"/>
                </a:lnTo>
                <a:cubicBezTo>
                  <a:pt x="16810" y="1413"/>
                  <a:pt x="16803" y="1403"/>
                  <a:pt x="16793" y="1403"/>
                </a:cubicBezTo>
                <a:cubicBezTo>
                  <a:pt x="16790" y="1403"/>
                  <a:pt x="16785" y="1404"/>
                  <a:pt x="16781" y="1409"/>
                </a:cubicBezTo>
                <a:cubicBezTo>
                  <a:pt x="16767" y="1409"/>
                  <a:pt x="16752" y="1394"/>
                  <a:pt x="16752" y="1380"/>
                </a:cubicBezTo>
                <a:cubicBezTo>
                  <a:pt x="16752" y="1380"/>
                  <a:pt x="16752" y="1351"/>
                  <a:pt x="16767" y="1351"/>
                </a:cubicBezTo>
                <a:close/>
                <a:moveTo>
                  <a:pt x="17255" y="1351"/>
                </a:moveTo>
                <a:cubicBezTo>
                  <a:pt x="17270" y="1366"/>
                  <a:pt x="17327" y="1394"/>
                  <a:pt x="17356" y="1409"/>
                </a:cubicBezTo>
                <a:cubicBezTo>
                  <a:pt x="17370" y="1409"/>
                  <a:pt x="17370" y="1437"/>
                  <a:pt x="17356" y="1466"/>
                </a:cubicBezTo>
                <a:lnTo>
                  <a:pt x="17341" y="1495"/>
                </a:lnTo>
                <a:lnTo>
                  <a:pt x="17341" y="1524"/>
                </a:lnTo>
                <a:lnTo>
                  <a:pt x="17341" y="1538"/>
                </a:lnTo>
                <a:cubicBezTo>
                  <a:pt x="17333" y="1520"/>
                  <a:pt x="17302" y="1508"/>
                  <a:pt x="17279" y="1508"/>
                </a:cubicBezTo>
                <a:cubicBezTo>
                  <a:pt x="17266" y="1508"/>
                  <a:pt x="17255" y="1513"/>
                  <a:pt x="17255" y="1524"/>
                </a:cubicBezTo>
                <a:cubicBezTo>
                  <a:pt x="17241" y="1509"/>
                  <a:pt x="17255" y="1480"/>
                  <a:pt x="17255" y="1466"/>
                </a:cubicBezTo>
                <a:lnTo>
                  <a:pt x="17241" y="1437"/>
                </a:lnTo>
                <a:cubicBezTo>
                  <a:pt x="17226" y="1423"/>
                  <a:pt x="17226" y="1394"/>
                  <a:pt x="17241" y="1380"/>
                </a:cubicBezTo>
                <a:lnTo>
                  <a:pt x="17255" y="1351"/>
                </a:lnTo>
                <a:close/>
                <a:moveTo>
                  <a:pt x="16129" y="1422"/>
                </a:moveTo>
                <a:cubicBezTo>
                  <a:pt x="16133" y="1422"/>
                  <a:pt x="16135" y="1427"/>
                  <a:pt x="16135" y="1437"/>
                </a:cubicBezTo>
                <a:cubicBezTo>
                  <a:pt x="16120" y="1452"/>
                  <a:pt x="16178" y="1495"/>
                  <a:pt x="16178" y="1524"/>
                </a:cubicBezTo>
                <a:cubicBezTo>
                  <a:pt x="16178" y="1538"/>
                  <a:pt x="16170" y="1545"/>
                  <a:pt x="16160" y="1545"/>
                </a:cubicBezTo>
                <a:cubicBezTo>
                  <a:pt x="16149" y="1545"/>
                  <a:pt x="16135" y="1538"/>
                  <a:pt x="16120" y="1524"/>
                </a:cubicBezTo>
                <a:lnTo>
                  <a:pt x="16106" y="1480"/>
                </a:lnTo>
                <a:lnTo>
                  <a:pt x="16091" y="1466"/>
                </a:lnTo>
                <a:cubicBezTo>
                  <a:pt x="16110" y="1438"/>
                  <a:pt x="16123" y="1422"/>
                  <a:pt x="16129" y="1422"/>
                </a:cubicBezTo>
                <a:close/>
                <a:moveTo>
                  <a:pt x="12054" y="1452"/>
                </a:moveTo>
                <a:cubicBezTo>
                  <a:pt x="12054" y="1452"/>
                  <a:pt x="12069" y="1466"/>
                  <a:pt x="12083" y="1480"/>
                </a:cubicBezTo>
                <a:cubicBezTo>
                  <a:pt x="12083" y="1480"/>
                  <a:pt x="12083" y="1509"/>
                  <a:pt x="12069" y="1509"/>
                </a:cubicBezTo>
                <a:cubicBezTo>
                  <a:pt x="12040" y="1524"/>
                  <a:pt x="12026" y="1524"/>
                  <a:pt x="11997" y="1538"/>
                </a:cubicBezTo>
                <a:lnTo>
                  <a:pt x="11982" y="1538"/>
                </a:lnTo>
                <a:cubicBezTo>
                  <a:pt x="11978" y="1546"/>
                  <a:pt x="11971" y="1550"/>
                  <a:pt x="11963" y="1550"/>
                </a:cubicBezTo>
                <a:cubicBezTo>
                  <a:pt x="11940" y="1550"/>
                  <a:pt x="11911" y="1526"/>
                  <a:pt x="11911" y="1495"/>
                </a:cubicBezTo>
                <a:cubicBezTo>
                  <a:pt x="11904" y="1482"/>
                  <a:pt x="11909" y="1475"/>
                  <a:pt x="11922" y="1475"/>
                </a:cubicBezTo>
                <a:cubicBezTo>
                  <a:pt x="11938" y="1475"/>
                  <a:pt x="11965" y="1486"/>
                  <a:pt x="11997" y="1509"/>
                </a:cubicBezTo>
                <a:lnTo>
                  <a:pt x="12054" y="1452"/>
                </a:lnTo>
                <a:close/>
                <a:moveTo>
                  <a:pt x="15226" y="1376"/>
                </a:moveTo>
                <a:cubicBezTo>
                  <a:pt x="15245" y="1376"/>
                  <a:pt x="15275" y="1397"/>
                  <a:pt x="15287" y="1409"/>
                </a:cubicBezTo>
                <a:cubicBezTo>
                  <a:pt x="15301" y="1423"/>
                  <a:pt x="15287" y="1437"/>
                  <a:pt x="15273" y="1437"/>
                </a:cubicBezTo>
                <a:lnTo>
                  <a:pt x="15244" y="1466"/>
                </a:lnTo>
                <a:lnTo>
                  <a:pt x="15215" y="1480"/>
                </a:lnTo>
                <a:cubicBezTo>
                  <a:pt x="15201" y="1466"/>
                  <a:pt x="15186" y="1466"/>
                  <a:pt x="15186" y="1466"/>
                </a:cubicBezTo>
                <a:cubicBezTo>
                  <a:pt x="15186" y="1466"/>
                  <a:pt x="15172" y="1552"/>
                  <a:pt x="15143" y="1552"/>
                </a:cubicBezTo>
                <a:cubicBezTo>
                  <a:pt x="15129" y="1538"/>
                  <a:pt x="15129" y="1452"/>
                  <a:pt x="15129" y="1423"/>
                </a:cubicBezTo>
                <a:cubicBezTo>
                  <a:pt x="15143" y="1394"/>
                  <a:pt x="15158" y="1380"/>
                  <a:pt x="15158" y="1380"/>
                </a:cubicBezTo>
                <a:cubicBezTo>
                  <a:pt x="15162" y="1385"/>
                  <a:pt x="15170" y="1386"/>
                  <a:pt x="15179" y="1386"/>
                </a:cubicBezTo>
                <a:cubicBezTo>
                  <a:pt x="15196" y="1386"/>
                  <a:pt x="15215" y="1380"/>
                  <a:pt x="15215" y="1380"/>
                </a:cubicBezTo>
                <a:cubicBezTo>
                  <a:pt x="15218" y="1377"/>
                  <a:pt x="15222" y="1376"/>
                  <a:pt x="15226" y="1376"/>
                </a:cubicBezTo>
                <a:close/>
                <a:moveTo>
                  <a:pt x="15977" y="1409"/>
                </a:moveTo>
                <a:lnTo>
                  <a:pt x="15991" y="1437"/>
                </a:lnTo>
                <a:cubicBezTo>
                  <a:pt x="16020" y="1452"/>
                  <a:pt x="16048" y="1495"/>
                  <a:pt x="16063" y="1538"/>
                </a:cubicBezTo>
                <a:lnTo>
                  <a:pt x="16034" y="1524"/>
                </a:lnTo>
                <a:lnTo>
                  <a:pt x="15991" y="1524"/>
                </a:lnTo>
                <a:cubicBezTo>
                  <a:pt x="15991" y="1556"/>
                  <a:pt x="15975" y="1572"/>
                  <a:pt x="15961" y="1572"/>
                </a:cubicBezTo>
                <a:cubicBezTo>
                  <a:pt x="15956" y="1572"/>
                  <a:pt x="15951" y="1570"/>
                  <a:pt x="15948" y="1567"/>
                </a:cubicBezTo>
                <a:cubicBezTo>
                  <a:pt x="15948" y="1567"/>
                  <a:pt x="15948" y="1538"/>
                  <a:pt x="15962" y="1538"/>
                </a:cubicBezTo>
                <a:cubicBezTo>
                  <a:pt x="15962" y="1524"/>
                  <a:pt x="15962" y="1480"/>
                  <a:pt x="15962" y="1466"/>
                </a:cubicBezTo>
                <a:cubicBezTo>
                  <a:pt x="15948" y="1466"/>
                  <a:pt x="15948" y="1437"/>
                  <a:pt x="15962" y="1409"/>
                </a:cubicBezTo>
                <a:close/>
                <a:moveTo>
                  <a:pt x="12843" y="1420"/>
                </a:moveTo>
                <a:cubicBezTo>
                  <a:pt x="12844" y="1420"/>
                  <a:pt x="12844" y="1421"/>
                  <a:pt x="12844" y="1423"/>
                </a:cubicBezTo>
                <a:cubicBezTo>
                  <a:pt x="12859" y="1423"/>
                  <a:pt x="12888" y="1452"/>
                  <a:pt x="12902" y="1452"/>
                </a:cubicBezTo>
                <a:cubicBezTo>
                  <a:pt x="12902" y="1452"/>
                  <a:pt x="12888" y="1524"/>
                  <a:pt x="12888" y="1552"/>
                </a:cubicBezTo>
                <a:cubicBezTo>
                  <a:pt x="12882" y="1569"/>
                  <a:pt x="12874" y="1577"/>
                  <a:pt x="12865" y="1577"/>
                </a:cubicBezTo>
                <a:cubicBezTo>
                  <a:pt x="12851" y="1577"/>
                  <a:pt x="12833" y="1558"/>
                  <a:pt x="12816" y="1524"/>
                </a:cubicBezTo>
                <a:lnTo>
                  <a:pt x="12816" y="1495"/>
                </a:lnTo>
                <a:lnTo>
                  <a:pt x="12801" y="1480"/>
                </a:lnTo>
                <a:cubicBezTo>
                  <a:pt x="12814" y="1456"/>
                  <a:pt x="12837" y="1420"/>
                  <a:pt x="12843" y="1420"/>
                </a:cubicBezTo>
                <a:close/>
                <a:moveTo>
                  <a:pt x="5932" y="1543"/>
                </a:moveTo>
                <a:cubicBezTo>
                  <a:pt x="5948" y="1543"/>
                  <a:pt x="5965" y="1546"/>
                  <a:pt x="5977" y="1552"/>
                </a:cubicBezTo>
                <a:cubicBezTo>
                  <a:pt x="5991" y="1567"/>
                  <a:pt x="6006" y="1581"/>
                  <a:pt x="5977" y="1581"/>
                </a:cubicBezTo>
                <a:cubicBezTo>
                  <a:pt x="5971" y="1587"/>
                  <a:pt x="5953" y="1591"/>
                  <a:pt x="5933" y="1591"/>
                </a:cubicBezTo>
                <a:cubicBezTo>
                  <a:pt x="5906" y="1591"/>
                  <a:pt x="5876" y="1584"/>
                  <a:pt x="5876" y="1567"/>
                </a:cubicBezTo>
                <a:cubicBezTo>
                  <a:pt x="5885" y="1550"/>
                  <a:pt x="5908" y="1543"/>
                  <a:pt x="5932" y="1543"/>
                </a:cubicBezTo>
                <a:close/>
                <a:moveTo>
                  <a:pt x="8046" y="1480"/>
                </a:moveTo>
                <a:cubicBezTo>
                  <a:pt x="8060" y="1480"/>
                  <a:pt x="8089" y="1495"/>
                  <a:pt x="8089" y="1509"/>
                </a:cubicBezTo>
                <a:lnTo>
                  <a:pt x="8103" y="1567"/>
                </a:lnTo>
                <a:cubicBezTo>
                  <a:pt x="8135" y="1588"/>
                  <a:pt x="8143" y="1601"/>
                  <a:pt x="8129" y="1601"/>
                </a:cubicBezTo>
                <a:cubicBezTo>
                  <a:pt x="8123" y="1601"/>
                  <a:pt x="8115" y="1599"/>
                  <a:pt x="8103" y="1595"/>
                </a:cubicBezTo>
                <a:cubicBezTo>
                  <a:pt x="8075" y="1581"/>
                  <a:pt x="7988" y="1538"/>
                  <a:pt x="7988" y="1509"/>
                </a:cubicBezTo>
                <a:lnTo>
                  <a:pt x="8003" y="1509"/>
                </a:lnTo>
                <a:cubicBezTo>
                  <a:pt x="8017" y="1495"/>
                  <a:pt x="8031" y="1480"/>
                  <a:pt x="8046" y="1480"/>
                </a:cubicBezTo>
                <a:close/>
                <a:moveTo>
                  <a:pt x="9928" y="1524"/>
                </a:moveTo>
                <a:lnTo>
                  <a:pt x="9928" y="1538"/>
                </a:lnTo>
                <a:lnTo>
                  <a:pt x="9971" y="1581"/>
                </a:lnTo>
                <a:cubicBezTo>
                  <a:pt x="9993" y="1574"/>
                  <a:pt x="10011" y="1570"/>
                  <a:pt x="10021" y="1570"/>
                </a:cubicBezTo>
                <a:cubicBezTo>
                  <a:pt x="10032" y="1570"/>
                  <a:pt x="10036" y="1574"/>
                  <a:pt x="10028" y="1581"/>
                </a:cubicBezTo>
                <a:cubicBezTo>
                  <a:pt x="10014" y="1595"/>
                  <a:pt x="9971" y="1653"/>
                  <a:pt x="9942" y="1682"/>
                </a:cubicBezTo>
                <a:lnTo>
                  <a:pt x="9942" y="1610"/>
                </a:lnTo>
                <a:cubicBezTo>
                  <a:pt x="9942" y="1603"/>
                  <a:pt x="9935" y="1603"/>
                  <a:pt x="9928" y="1603"/>
                </a:cubicBezTo>
                <a:cubicBezTo>
                  <a:pt x="9921" y="1603"/>
                  <a:pt x="9914" y="1603"/>
                  <a:pt x="9914" y="1595"/>
                </a:cubicBezTo>
                <a:lnTo>
                  <a:pt x="9914" y="1581"/>
                </a:lnTo>
                <a:cubicBezTo>
                  <a:pt x="9899" y="1567"/>
                  <a:pt x="9914" y="1538"/>
                  <a:pt x="9928" y="1524"/>
                </a:cubicBezTo>
                <a:close/>
                <a:moveTo>
                  <a:pt x="8899" y="1506"/>
                </a:moveTo>
                <a:cubicBezTo>
                  <a:pt x="8915" y="1506"/>
                  <a:pt x="8955" y="1540"/>
                  <a:pt x="8965" y="1581"/>
                </a:cubicBezTo>
                <a:cubicBezTo>
                  <a:pt x="8965" y="1639"/>
                  <a:pt x="8951" y="1682"/>
                  <a:pt x="8937" y="1696"/>
                </a:cubicBezTo>
                <a:cubicBezTo>
                  <a:pt x="8922" y="1696"/>
                  <a:pt x="8893" y="1639"/>
                  <a:pt x="8879" y="1639"/>
                </a:cubicBezTo>
                <a:cubicBezTo>
                  <a:pt x="8879" y="1641"/>
                  <a:pt x="8879" y="1642"/>
                  <a:pt x="8878" y="1642"/>
                </a:cubicBezTo>
                <a:cubicBezTo>
                  <a:pt x="8874" y="1642"/>
                  <a:pt x="8865" y="1619"/>
                  <a:pt x="8865" y="1595"/>
                </a:cubicBezTo>
                <a:lnTo>
                  <a:pt x="8879" y="1552"/>
                </a:lnTo>
                <a:lnTo>
                  <a:pt x="8893" y="1524"/>
                </a:lnTo>
                <a:cubicBezTo>
                  <a:pt x="8889" y="1511"/>
                  <a:pt x="8892" y="1506"/>
                  <a:pt x="8899" y="1506"/>
                </a:cubicBezTo>
                <a:close/>
                <a:moveTo>
                  <a:pt x="16081" y="1586"/>
                </a:moveTo>
                <a:cubicBezTo>
                  <a:pt x="16091" y="1586"/>
                  <a:pt x="16100" y="1589"/>
                  <a:pt x="16106" y="1595"/>
                </a:cubicBezTo>
                <a:cubicBezTo>
                  <a:pt x="16106" y="1610"/>
                  <a:pt x="16106" y="1682"/>
                  <a:pt x="16077" y="1710"/>
                </a:cubicBezTo>
                <a:cubicBezTo>
                  <a:pt x="16074" y="1714"/>
                  <a:pt x="16068" y="1716"/>
                  <a:pt x="16062" y="1716"/>
                </a:cubicBezTo>
                <a:cubicBezTo>
                  <a:pt x="16043" y="1716"/>
                  <a:pt x="16016" y="1700"/>
                  <a:pt x="16005" y="1667"/>
                </a:cubicBezTo>
                <a:lnTo>
                  <a:pt x="16020" y="1639"/>
                </a:lnTo>
                <a:lnTo>
                  <a:pt x="16020" y="1610"/>
                </a:lnTo>
                <a:cubicBezTo>
                  <a:pt x="16045" y="1593"/>
                  <a:pt x="16065" y="1586"/>
                  <a:pt x="16081" y="1586"/>
                </a:cubicBezTo>
                <a:close/>
                <a:moveTo>
                  <a:pt x="10072" y="1726"/>
                </a:moveTo>
                <a:cubicBezTo>
                  <a:pt x="10113" y="1726"/>
                  <a:pt x="10167" y="1739"/>
                  <a:pt x="10158" y="1739"/>
                </a:cubicBezTo>
                <a:cubicBezTo>
                  <a:pt x="10158" y="1751"/>
                  <a:pt x="10120" y="1772"/>
                  <a:pt x="10106" y="1772"/>
                </a:cubicBezTo>
                <a:cubicBezTo>
                  <a:pt x="10102" y="1772"/>
                  <a:pt x="10100" y="1771"/>
                  <a:pt x="10100" y="1768"/>
                </a:cubicBezTo>
                <a:cubicBezTo>
                  <a:pt x="10100" y="1756"/>
                  <a:pt x="10093" y="1751"/>
                  <a:pt x="10083" y="1751"/>
                </a:cubicBezTo>
                <a:cubicBezTo>
                  <a:pt x="10069" y="1751"/>
                  <a:pt x="10051" y="1760"/>
                  <a:pt x="10043" y="1768"/>
                </a:cubicBezTo>
                <a:cubicBezTo>
                  <a:pt x="10035" y="1772"/>
                  <a:pt x="10030" y="1773"/>
                  <a:pt x="10026" y="1773"/>
                </a:cubicBezTo>
                <a:cubicBezTo>
                  <a:pt x="10015" y="1773"/>
                  <a:pt x="10018" y="1760"/>
                  <a:pt x="10028" y="1739"/>
                </a:cubicBezTo>
                <a:cubicBezTo>
                  <a:pt x="10033" y="1730"/>
                  <a:pt x="10051" y="1726"/>
                  <a:pt x="10072" y="1726"/>
                </a:cubicBezTo>
                <a:close/>
                <a:moveTo>
                  <a:pt x="14482" y="1682"/>
                </a:moveTo>
                <a:cubicBezTo>
                  <a:pt x="14497" y="1696"/>
                  <a:pt x="14497" y="1725"/>
                  <a:pt x="14482" y="1753"/>
                </a:cubicBezTo>
                <a:cubicBezTo>
                  <a:pt x="14475" y="1768"/>
                  <a:pt x="14454" y="1775"/>
                  <a:pt x="14436" y="1775"/>
                </a:cubicBezTo>
                <a:cubicBezTo>
                  <a:pt x="14418" y="1775"/>
                  <a:pt x="14403" y="1768"/>
                  <a:pt x="14410" y="1753"/>
                </a:cubicBezTo>
                <a:lnTo>
                  <a:pt x="14410" y="1739"/>
                </a:lnTo>
                <a:lnTo>
                  <a:pt x="14425" y="1710"/>
                </a:lnTo>
                <a:cubicBezTo>
                  <a:pt x="14425" y="1682"/>
                  <a:pt x="14468" y="1682"/>
                  <a:pt x="14482" y="1682"/>
                </a:cubicBezTo>
                <a:close/>
                <a:moveTo>
                  <a:pt x="11077" y="1690"/>
                </a:moveTo>
                <a:cubicBezTo>
                  <a:pt x="11095" y="1690"/>
                  <a:pt x="11111" y="1696"/>
                  <a:pt x="11120" y="1696"/>
                </a:cubicBezTo>
                <a:lnTo>
                  <a:pt x="11120" y="1710"/>
                </a:lnTo>
                <a:cubicBezTo>
                  <a:pt x="11120" y="1725"/>
                  <a:pt x="11106" y="1739"/>
                  <a:pt x="11106" y="1753"/>
                </a:cubicBezTo>
                <a:cubicBezTo>
                  <a:pt x="11077" y="1768"/>
                  <a:pt x="11049" y="1782"/>
                  <a:pt x="11020" y="1797"/>
                </a:cubicBezTo>
                <a:cubicBezTo>
                  <a:pt x="11005" y="1797"/>
                  <a:pt x="10977" y="1768"/>
                  <a:pt x="10962" y="1753"/>
                </a:cubicBezTo>
                <a:cubicBezTo>
                  <a:pt x="10962" y="1739"/>
                  <a:pt x="11034" y="1696"/>
                  <a:pt x="11049" y="1696"/>
                </a:cubicBezTo>
                <a:cubicBezTo>
                  <a:pt x="11058" y="1691"/>
                  <a:pt x="11068" y="1690"/>
                  <a:pt x="11077" y="1690"/>
                </a:cubicBezTo>
                <a:close/>
                <a:moveTo>
                  <a:pt x="2285" y="1753"/>
                </a:moveTo>
                <a:cubicBezTo>
                  <a:pt x="2299" y="1782"/>
                  <a:pt x="2313" y="1825"/>
                  <a:pt x="2328" y="1840"/>
                </a:cubicBezTo>
                <a:cubicBezTo>
                  <a:pt x="2342" y="1840"/>
                  <a:pt x="2371" y="1811"/>
                  <a:pt x="2385" y="1811"/>
                </a:cubicBezTo>
                <a:lnTo>
                  <a:pt x="2399" y="1811"/>
                </a:lnTo>
                <a:cubicBezTo>
                  <a:pt x="2414" y="1811"/>
                  <a:pt x="2356" y="1868"/>
                  <a:pt x="2328" y="1868"/>
                </a:cubicBezTo>
                <a:cubicBezTo>
                  <a:pt x="2299" y="1868"/>
                  <a:pt x="2270" y="1854"/>
                  <a:pt x="2270" y="1825"/>
                </a:cubicBezTo>
                <a:cubicBezTo>
                  <a:pt x="2270" y="1811"/>
                  <a:pt x="2270" y="1753"/>
                  <a:pt x="2285" y="1753"/>
                </a:cubicBezTo>
                <a:close/>
                <a:moveTo>
                  <a:pt x="2794" y="1781"/>
                </a:moveTo>
                <a:cubicBezTo>
                  <a:pt x="2800" y="1781"/>
                  <a:pt x="2813" y="1793"/>
                  <a:pt x="2831" y="1811"/>
                </a:cubicBezTo>
                <a:cubicBezTo>
                  <a:pt x="2859" y="1840"/>
                  <a:pt x="2931" y="1912"/>
                  <a:pt x="2902" y="1912"/>
                </a:cubicBezTo>
                <a:cubicBezTo>
                  <a:pt x="2888" y="1912"/>
                  <a:pt x="2802" y="1825"/>
                  <a:pt x="2787" y="1797"/>
                </a:cubicBezTo>
                <a:cubicBezTo>
                  <a:pt x="2787" y="1786"/>
                  <a:pt x="2789" y="1781"/>
                  <a:pt x="2794" y="1781"/>
                </a:cubicBezTo>
                <a:close/>
                <a:moveTo>
                  <a:pt x="13333" y="1840"/>
                </a:moveTo>
                <a:lnTo>
                  <a:pt x="13376" y="1897"/>
                </a:lnTo>
                <a:cubicBezTo>
                  <a:pt x="13398" y="1876"/>
                  <a:pt x="13416" y="1865"/>
                  <a:pt x="13426" y="1865"/>
                </a:cubicBezTo>
                <a:cubicBezTo>
                  <a:pt x="13437" y="1865"/>
                  <a:pt x="13441" y="1876"/>
                  <a:pt x="13434" y="1897"/>
                </a:cubicBezTo>
                <a:lnTo>
                  <a:pt x="13419" y="1912"/>
                </a:lnTo>
                <a:cubicBezTo>
                  <a:pt x="13412" y="1933"/>
                  <a:pt x="13405" y="1944"/>
                  <a:pt x="13394" y="1944"/>
                </a:cubicBezTo>
                <a:cubicBezTo>
                  <a:pt x="13383" y="1944"/>
                  <a:pt x="13369" y="1933"/>
                  <a:pt x="13347" y="1912"/>
                </a:cubicBezTo>
                <a:cubicBezTo>
                  <a:pt x="13347" y="1897"/>
                  <a:pt x="13319" y="1897"/>
                  <a:pt x="13319" y="1883"/>
                </a:cubicBezTo>
                <a:cubicBezTo>
                  <a:pt x="13304" y="1883"/>
                  <a:pt x="13304" y="1868"/>
                  <a:pt x="13319" y="1854"/>
                </a:cubicBezTo>
                <a:cubicBezTo>
                  <a:pt x="13319" y="1854"/>
                  <a:pt x="13333" y="1840"/>
                  <a:pt x="13333" y="1840"/>
                </a:cubicBezTo>
                <a:close/>
                <a:moveTo>
                  <a:pt x="7141" y="1883"/>
                </a:moveTo>
                <a:cubicBezTo>
                  <a:pt x="7155" y="1883"/>
                  <a:pt x="7155" y="1897"/>
                  <a:pt x="7141" y="1926"/>
                </a:cubicBezTo>
                <a:lnTo>
                  <a:pt x="7141" y="1940"/>
                </a:lnTo>
                <a:lnTo>
                  <a:pt x="7126" y="1940"/>
                </a:lnTo>
                <a:cubicBezTo>
                  <a:pt x="7098" y="1955"/>
                  <a:pt x="7083" y="1955"/>
                  <a:pt x="7083" y="1955"/>
                </a:cubicBezTo>
                <a:cubicBezTo>
                  <a:pt x="7083" y="1940"/>
                  <a:pt x="7083" y="1940"/>
                  <a:pt x="7083" y="1940"/>
                </a:cubicBezTo>
                <a:cubicBezTo>
                  <a:pt x="7083" y="1912"/>
                  <a:pt x="7098" y="1897"/>
                  <a:pt x="7098" y="1883"/>
                </a:cubicBezTo>
                <a:close/>
                <a:moveTo>
                  <a:pt x="13592" y="1840"/>
                </a:moveTo>
                <a:lnTo>
                  <a:pt x="13592" y="1840"/>
                </a:lnTo>
                <a:cubicBezTo>
                  <a:pt x="13563" y="1897"/>
                  <a:pt x="13534" y="1940"/>
                  <a:pt x="13505" y="1983"/>
                </a:cubicBezTo>
                <a:cubicBezTo>
                  <a:pt x="13448" y="1883"/>
                  <a:pt x="13448" y="1868"/>
                  <a:pt x="13592" y="1840"/>
                </a:cubicBezTo>
                <a:close/>
                <a:moveTo>
                  <a:pt x="6149" y="1725"/>
                </a:moveTo>
                <a:cubicBezTo>
                  <a:pt x="6164" y="1725"/>
                  <a:pt x="6192" y="1725"/>
                  <a:pt x="6207" y="1739"/>
                </a:cubicBezTo>
                <a:cubicBezTo>
                  <a:pt x="6236" y="1753"/>
                  <a:pt x="6221" y="1782"/>
                  <a:pt x="6192" y="1811"/>
                </a:cubicBezTo>
                <a:lnTo>
                  <a:pt x="6178" y="1811"/>
                </a:lnTo>
                <a:lnTo>
                  <a:pt x="6149" y="1797"/>
                </a:lnTo>
                <a:cubicBezTo>
                  <a:pt x="6121" y="1825"/>
                  <a:pt x="6063" y="1926"/>
                  <a:pt x="6063" y="1969"/>
                </a:cubicBezTo>
                <a:cubicBezTo>
                  <a:pt x="6063" y="1981"/>
                  <a:pt x="6062" y="1986"/>
                  <a:pt x="6060" y="1986"/>
                </a:cubicBezTo>
                <a:cubicBezTo>
                  <a:pt x="6054" y="1986"/>
                  <a:pt x="6041" y="1949"/>
                  <a:pt x="6020" y="1897"/>
                </a:cubicBezTo>
                <a:lnTo>
                  <a:pt x="6006" y="1825"/>
                </a:lnTo>
                <a:lnTo>
                  <a:pt x="6006" y="1811"/>
                </a:lnTo>
                <a:cubicBezTo>
                  <a:pt x="6006" y="1801"/>
                  <a:pt x="6013" y="1791"/>
                  <a:pt x="6022" y="1791"/>
                </a:cubicBezTo>
                <a:cubicBezTo>
                  <a:pt x="6026" y="1791"/>
                  <a:pt x="6030" y="1792"/>
                  <a:pt x="6034" y="1797"/>
                </a:cubicBezTo>
                <a:lnTo>
                  <a:pt x="6063" y="1797"/>
                </a:lnTo>
                <a:cubicBezTo>
                  <a:pt x="6063" y="1801"/>
                  <a:pt x="6064" y="1803"/>
                  <a:pt x="6066" y="1803"/>
                </a:cubicBezTo>
                <a:cubicBezTo>
                  <a:pt x="6070" y="1803"/>
                  <a:pt x="6077" y="1792"/>
                  <a:pt x="6077" y="1782"/>
                </a:cubicBezTo>
                <a:cubicBezTo>
                  <a:pt x="6077" y="1768"/>
                  <a:pt x="6135" y="1725"/>
                  <a:pt x="6149" y="1725"/>
                </a:cubicBezTo>
                <a:close/>
                <a:moveTo>
                  <a:pt x="13218" y="1840"/>
                </a:moveTo>
                <a:cubicBezTo>
                  <a:pt x="13232" y="1854"/>
                  <a:pt x="13247" y="1868"/>
                  <a:pt x="13247" y="1883"/>
                </a:cubicBezTo>
                <a:lnTo>
                  <a:pt x="13232" y="1897"/>
                </a:lnTo>
                <a:lnTo>
                  <a:pt x="13204" y="1926"/>
                </a:lnTo>
                <a:cubicBezTo>
                  <a:pt x="13161" y="1940"/>
                  <a:pt x="13117" y="1955"/>
                  <a:pt x="13103" y="1955"/>
                </a:cubicBezTo>
                <a:lnTo>
                  <a:pt x="13089" y="1955"/>
                </a:lnTo>
                <a:lnTo>
                  <a:pt x="13089" y="1983"/>
                </a:lnTo>
                <a:cubicBezTo>
                  <a:pt x="13085" y="1987"/>
                  <a:pt x="13081" y="1989"/>
                  <a:pt x="13076" y="1989"/>
                </a:cubicBezTo>
                <a:cubicBezTo>
                  <a:pt x="13061" y="1989"/>
                  <a:pt x="13042" y="1973"/>
                  <a:pt x="13031" y="1940"/>
                </a:cubicBezTo>
                <a:lnTo>
                  <a:pt x="12988" y="1969"/>
                </a:lnTo>
                <a:cubicBezTo>
                  <a:pt x="12979" y="1978"/>
                  <a:pt x="12973" y="1981"/>
                  <a:pt x="12968" y="1981"/>
                </a:cubicBezTo>
                <a:cubicBezTo>
                  <a:pt x="12958" y="1981"/>
                  <a:pt x="12955" y="1965"/>
                  <a:pt x="12945" y="1955"/>
                </a:cubicBezTo>
                <a:cubicBezTo>
                  <a:pt x="12945" y="1940"/>
                  <a:pt x="12945" y="1926"/>
                  <a:pt x="12945" y="1912"/>
                </a:cubicBezTo>
                <a:cubicBezTo>
                  <a:pt x="12959" y="1897"/>
                  <a:pt x="12974" y="1883"/>
                  <a:pt x="12988" y="1868"/>
                </a:cubicBezTo>
                <a:lnTo>
                  <a:pt x="13003" y="1868"/>
                </a:lnTo>
                <a:lnTo>
                  <a:pt x="13046" y="1912"/>
                </a:lnTo>
                <a:cubicBezTo>
                  <a:pt x="13074" y="1897"/>
                  <a:pt x="13175" y="1912"/>
                  <a:pt x="13175" y="1883"/>
                </a:cubicBezTo>
                <a:cubicBezTo>
                  <a:pt x="13189" y="1868"/>
                  <a:pt x="13218" y="1840"/>
                  <a:pt x="13218" y="1840"/>
                </a:cubicBezTo>
                <a:close/>
                <a:moveTo>
                  <a:pt x="12097" y="1854"/>
                </a:moveTo>
                <a:cubicBezTo>
                  <a:pt x="12112" y="1897"/>
                  <a:pt x="12184" y="1912"/>
                  <a:pt x="12198" y="1926"/>
                </a:cubicBezTo>
                <a:cubicBezTo>
                  <a:pt x="12212" y="1940"/>
                  <a:pt x="12212" y="1955"/>
                  <a:pt x="12184" y="1955"/>
                </a:cubicBezTo>
                <a:lnTo>
                  <a:pt x="12169" y="1969"/>
                </a:lnTo>
                <a:lnTo>
                  <a:pt x="12140" y="1969"/>
                </a:lnTo>
                <a:cubicBezTo>
                  <a:pt x="12126" y="1983"/>
                  <a:pt x="12105" y="1991"/>
                  <a:pt x="12083" y="1991"/>
                </a:cubicBezTo>
                <a:cubicBezTo>
                  <a:pt x="12061" y="1991"/>
                  <a:pt x="12040" y="1983"/>
                  <a:pt x="12026" y="1969"/>
                </a:cubicBezTo>
                <a:lnTo>
                  <a:pt x="12026" y="1955"/>
                </a:lnTo>
                <a:cubicBezTo>
                  <a:pt x="12026" y="1940"/>
                  <a:pt x="12026" y="1926"/>
                  <a:pt x="12026" y="1926"/>
                </a:cubicBezTo>
                <a:lnTo>
                  <a:pt x="12026" y="1912"/>
                </a:lnTo>
                <a:cubicBezTo>
                  <a:pt x="12026" y="1897"/>
                  <a:pt x="12026" y="1883"/>
                  <a:pt x="12040" y="1868"/>
                </a:cubicBezTo>
                <a:lnTo>
                  <a:pt x="12097" y="1854"/>
                </a:lnTo>
                <a:close/>
                <a:moveTo>
                  <a:pt x="12437" y="1876"/>
                </a:moveTo>
                <a:cubicBezTo>
                  <a:pt x="12439" y="1876"/>
                  <a:pt x="12435" y="1883"/>
                  <a:pt x="12428" y="1897"/>
                </a:cubicBezTo>
                <a:lnTo>
                  <a:pt x="12442" y="1912"/>
                </a:lnTo>
                <a:cubicBezTo>
                  <a:pt x="12442" y="1940"/>
                  <a:pt x="12457" y="1940"/>
                  <a:pt x="12442" y="1969"/>
                </a:cubicBezTo>
                <a:cubicBezTo>
                  <a:pt x="12428" y="1983"/>
                  <a:pt x="12421" y="1991"/>
                  <a:pt x="12413" y="1991"/>
                </a:cubicBezTo>
                <a:cubicBezTo>
                  <a:pt x="12406" y="1991"/>
                  <a:pt x="12399" y="1983"/>
                  <a:pt x="12385" y="1969"/>
                </a:cubicBezTo>
                <a:lnTo>
                  <a:pt x="12313" y="1969"/>
                </a:lnTo>
                <a:lnTo>
                  <a:pt x="12327" y="1955"/>
                </a:lnTo>
                <a:lnTo>
                  <a:pt x="12327" y="1926"/>
                </a:lnTo>
                <a:cubicBezTo>
                  <a:pt x="12327" y="1897"/>
                  <a:pt x="12399" y="1912"/>
                  <a:pt x="12413" y="1897"/>
                </a:cubicBezTo>
                <a:cubicBezTo>
                  <a:pt x="12428" y="1883"/>
                  <a:pt x="12435" y="1876"/>
                  <a:pt x="12437" y="1876"/>
                </a:cubicBezTo>
                <a:close/>
                <a:moveTo>
                  <a:pt x="11954" y="1912"/>
                </a:moveTo>
                <a:cubicBezTo>
                  <a:pt x="11982" y="1912"/>
                  <a:pt x="11997" y="1926"/>
                  <a:pt x="11982" y="1940"/>
                </a:cubicBezTo>
                <a:cubicBezTo>
                  <a:pt x="11982" y="1969"/>
                  <a:pt x="11925" y="1983"/>
                  <a:pt x="11896" y="1998"/>
                </a:cubicBezTo>
                <a:lnTo>
                  <a:pt x="11882" y="2012"/>
                </a:lnTo>
                <a:cubicBezTo>
                  <a:pt x="11872" y="2012"/>
                  <a:pt x="11856" y="2018"/>
                  <a:pt x="11847" y="2018"/>
                </a:cubicBezTo>
                <a:cubicBezTo>
                  <a:pt x="11842" y="2018"/>
                  <a:pt x="11839" y="2017"/>
                  <a:pt x="11839" y="2012"/>
                </a:cubicBezTo>
                <a:lnTo>
                  <a:pt x="11824" y="1998"/>
                </a:lnTo>
                <a:cubicBezTo>
                  <a:pt x="11839" y="1969"/>
                  <a:pt x="11939" y="1912"/>
                  <a:pt x="11954" y="1912"/>
                </a:cubicBezTo>
                <a:close/>
                <a:moveTo>
                  <a:pt x="9125" y="1947"/>
                </a:moveTo>
                <a:cubicBezTo>
                  <a:pt x="9136" y="1947"/>
                  <a:pt x="9149" y="1950"/>
                  <a:pt x="9166" y="1955"/>
                </a:cubicBezTo>
                <a:cubicBezTo>
                  <a:pt x="9127" y="2004"/>
                  <a:pt x="9095" y="2026"/>
                  <a:pt x="9060" y="2026"/>
                </a:cubicBezTo>
                <a:cubicBezTo>
                  <a:pt x="9043" y="2026"/>
                  <a:pt x="9027" y="2021"/>
                  <a:pt x="9008" y="2012"/>
                </a:cubicBezTo>
                <a:cubicBezTo>
                  <a:pt x="9078" y="1962"/>
                  <a:pt x="9099" y="1947"/>
                  <a:pt x="9125" y="1947"/>
                </a:cubicBezTo>
                <a:close/>
                <a:moveTo>
                  <a:pt x="7083" y="1955"/>
                </a:moveTo>
                <a:cubicBezTo>
                  <a:pt x="7083" y="2002"/>
                  <a:pt x="7073" y="2030"/>
                  <a:pt x="7070" y="2030"/>
                </a:cubicBezTo>
                <a:cubicBezTo>
                  <a:pt x="7069" y="2030"/>
                  <a:pt x="7069" y="2029"/>
                  <a:pt x="7069" y="2026"/>
                </a:cubicBezTo>
                <a:cubicBezTo>
                  <a:pt x="7054" y="2026"/>
                  <a:pt x="7069" y="1983"/>
                  <a:pt x="7083" y="1955"/>
                </a:cubicBezTo>
                <a:close/>
                <a:moveTo>
                  <a:pt x="8592" y="1926"/>
                </a:moveTo>
                <a:cubicBezTo>
                  <a:pt x="8635" y="1955"/>
                  <a:pt x="8678" y="1983"/>
                  <a:pt x="8678" y="1998"/>
                </a:cubicBezTo>
                <a:cubicBezTo>
                  <a:pt x="8678" y="1998"/>
                  <a:pt x="8592" y="2026"/>
                  <a:pt x="8563" y="2041"/>
                </a:cubicBezTo>
                <a:cubicBezTo>
                  <a:pt x="8520" y="2041"/>
                  <a:pt x="8491" y="2026"/>
                  <a:pt x="8491" y="1983"/>
                </a:cubicBezTo>
                <a:lnTo>
                  <a:pt x="8534" y="1955"/>
                </a:lnTo>
                <a:lnTo>
                  <a:pt x="8592" y="1926"/>
                </a:lnTo>
                <a:close/>
                <a:moveTo>
                  <a:pt x="9569" y="1897"/>
                </a:moveTo>
                <a:cubicBezTo>
                  <a:pt x="9583" y="1897"/>
                  <a:pt x="9583" y="1912"/>
                  <a:pt x="9583" y="1926"/>
                </a:cubicBezTo>
                <a:lnTo>
                  <a:pt x="9583" y="1940"/>
                </a:lnTo>
                <a:lnTo>
                  <a:pt x="9597" y="1955"/>
                </a:lnTo>
                <a:cubicBezTo>
                  <a:pt x="9612" y="1983"/>
                  <a:pt x="9612" y="2026"/>
                  <a:pt x="9597" y="2041"/>
                </a:cubicBezTo>
                <a:lnTo>
                  <a:pt x="9526" y="2041"/>
                </a:lnTo>
                <a:cubicBezTo>
                  <a:pt x="9526" y="2026"/>
                  <a:pt x="9526" y="1983"/>
                  <a:pt x="9540" y="1940"/>
                </a:cubicBezTo>
                <a:lnTo>
                  <a:pt x="9554" y="1912"/>
                </a:lnTo>
                <a:lnTo>
                  <a:pt x="9569" y="1897"/>
                </a:lnTo>
                <a:close/>
                <a:moveTo>
                  <a:pt x="11364" y="1688"/>
                </a:moveTo>
                <a:cubicBezTo>
                  <a:pt x="11375" y="1688"/>
                  <a:pt x="11388" y="1702"/>
                  <a:pt x="11379" y="1710"/>
                </a:cubicBezTo>
                <a:cubicBezTo>
                  <a:pt x="11379" y="1725"/>
                  <a:pt x="11350" y="1782"/>
                  <a:pt x="11365" y="1797"/>
                </a:cubicBezTo>
                <a:cubicBezTo>
                  <a:pt x="11379" y="1797"/>
                  <a:pt x="11393" y="1825"/>
                  <a:pt x="11393" y="1825"/>
                </a:cubicBezTo>
                <a:lnTo>
                  <a:pt x="11393" y="1840"/>
                </a:lnTo>
                <a:lnTo>
                  <a:pt x="11408" y="1883"/>
                </a:lnTo>
                <a:cubicBezTo>
                  <a:pt x="11422" y="1890"/>
                  <a:pt x="11444" y="1894"/>
                  <a:pt x="11467" y="1894"/>
                </a:cubicBezTo>
                <a:cubicBezTo>
                  <a:pt x="11490" y="1894"/>
                  <a:pt x="11515" y="1890"/>
                  <a:pt x="11537" y="1883"/>
                </a:cubicBezTo>
                <a:lnTo>
                  <a:pt x="11566" y="1926"/>
                </a:lnTo>
                <a:cubicBezTo>
                  <a:pt x="11570" y="1930"/>
                  <a:pt x="11574" y="1932"/>
                  <a:pt x="11578" y="1932"/>
                </a:cubicBezTo>
                <a:cubicBezTo>
                  <a:pt x="11587" y="1932"/>
                  <a:pt x="11595" y="1922"/>
                  <a:pt x="11595" y="1912"/>
                </a:cubicBezTo>
                <a:lnTo>
                  <a:pt x="11623" y="1883"/>
                </a:lnTo>
                <a:cubicBezTo>
                  <a:pt x="11631" y="1875"/>
                  <a:pt x="11640" y="1871"/>
                  <a:pt x="11650" y="1871"/>
                </a:cubicBezTo>
                <a:cubicBezTo>
                  <a:pt x="11674" y="1871"/>
                  <a:pt x="11699" y="1895"/>
                  <a:pt x="11709" y="1926"/>
                </a:cubicBezTo>
                <a:lnTo>
                  <a:pt x="11753" y="1897"/>
                </a:lnTo>
                <a:lnTo>
                  <a:pt x="11781" y="1883"/>
                </a:lnTo>
                <a:lnTo>
                  <a:pt x="11781" y="1883"/>
                </a:lnTo>
                <a:cubicBezTo>
                  <a:pt x="11810" y="1883"/>
                  <a:pt x="11781" y="1983"/>
                  <a:pt x="11767" y="1983"/>
                </a:cubicBezTo>
                <a:cubicBezTo>
                  <a:pt x="11738" y="1983"/>
                  <a:pt x="11681" y="1983"/>
                  <a:pt x="11652" y="1969"/>
                </a:cubicBezTo>
                <a:lnTo>
                  <a:pt x="11638" y="1998"/>
                </a:lnTo>
                <a:lnTo>
                  <a:pt x="11595" y="2026"/>
                </a:lnTo>
                <a:cubicBezTo>
                  <a:pt x="11580" y="2037"/>
                  <a:pt x="11567" y="2042"/>
                  <a:pt x="11555" y="2042"/>
                </a:cubicBezTo>
                <a:cubicBezTo>
                  <a:pt x="11518" y="2042"/>
                  <a:pt x="11494" y="2001"/>
                  <a:pt x="11494" y="1969"/>
                </a:cubicBezTo>
                <a:cubicBezTo>
                  <a:pt x="11494" y="1955"/>
                  <a:pt x="11487" y="1947"/>
                  <a:pt x="11478" y="1947"/>
                </a:cubicBezTo>
                <a:cubicBezTo>
                  <a:pt x="11469" y="1947"/>
                  <a:pt x="11458" y="1955"/>
                  <a:pt x="11451" y="1969"/>
                </a:cubicBezTo>
                <a:lnTo>
                  <a:pt x="11436" y="1998"/>
                </a:lnTo>
                <a:cubicBezTo>
                  <a:pt x="11436" y="1998"/>
                  <a:pt x="11422" y="2012"/>
                  <a:pt x="11422" y="2012"/>
                </a:cubicBezTo>
                <a:lnTo>
                  <a:pt x="11365" y="1969"/>
                </a:lnTo>
                <a:cubicBezTo>
                  <a:pt x="11342" y="2008"/>
                  <a:pt x="11323" y="2021"/>
                  <a:pt x="11310" y="2021"/>
                </a:cubicBezTo>
                <a:cubicBezTo>
                  <a:pt x="11299" y="2021"/>
                  <a:pt x="11293" y="2011"/>
                  <a:pt x="11293" y="1998"/>
                </a:cubicBezTo>
                <a:cubicBezTo>
                  <a:pt x="11303" y="1988"/>
                  <a:pt x="11299" y="1977"/>
                  <a:pt x="11290" y="1977"/>
                </a:cubicBezTo>
                <a:cubicBezTo>
                  <a:pt x="11287" y="1977"/>
                  <a:pt x="11283" y="1979"/>
                  <a:pt x="11278" y="1983"/>
                </a:cubicBezTo>
                <a:cubicBezTo>
                  <a:pt x="11264" y="1991"/>
                  <a:pt x="11235" y="1994"/>
                  <a:pt x="11208" y="1994"/>
                </a:cubicBezTo>
                <a:cubicBezTo>
                  <a:pt x="11181" y="1994"/>
                  <a:pt x="11156" y="1991"/>
                  <a:pt x="11149" y="1983"/>
                </a:cubicBezTo>
                <a:cubicBezTo>
                  <a:pt x="11145" y="1979"/>
                  <a:pt x="11141" y="1978"/>
                  <a:pt x="11138" y="1978"/>
                </a:cubicBezTo>
                <a:cubicBezTo>
                  <a:pt x="11128" y="1978"/>
                  <a:pt x="11120" y="1991"/>
                  <a:pt x="11120" y="2012"/>
                </a:cubicBezTo>
                <a:lnTo>
                  <a:pt x="11120" y="2041"/>
                </a:lnTo>
                <a:cubicBezTo>
                  <a:pt x="11116" y="2045"/>
                  <a:pt x="11112" y="2047"/>
                  <a:pt x="11108" y="2047"/>
                </a:cubicBezTo>
                <a:cubicBezTo>
                  <a:pt x="11099" y="2047"/>
                  <a:pt x="11092" y="2037"/>
                  <a:pt x="11092" y="2026"/>
                </a:cubicBezTo>
                <a:lnTo>
                  <a:pt x="11092" y="1998"/>
                </a:lnTo>
                <a:cubicBezTo>
                  <a:pt x="11092" y="1983"/>
                  <a:pt x="11087" y="1979"/>
                  <a:pt x="11079" y="1979"/>
                </a:cubicBezTo>
                <a:cubicBezTo>
                  <a:pt x="11065" y="1979"/>
                  <a:pt x="11039" y="1998"/>
                  <a:pt x="11020" y="1998"/>
                </a:cubicBezTo>
                <a:cubicBezTo>
                  <a:pt x="10991" y="1998"/>
                  <a:pt x="10948" y="1983"/>
                  <a:pt x="10934" y="1983"/>
                </a:cubicBezTo>
                <a:cubicBezTo>
                  <a:pt x="10919" y="1983"/>
                  <a:pt x="10905" y="1955"/>
                  <a:pt x="10905" y="1926"/>
                </a:cubicBezTo>
                <a:lnTo>
                  <a:pt x="10919" y="1912"/>
                </a:lnTo>
                <a:lnTo>
                  <a:pt x="10934" y="1897"/>
                </a:lnTo>
                <a:cubicBezTo>
                  <a:pt x="10940" y="1894"/>
                  <a:pt x="10950" y="1893"/>
                  <a:pt x="10960" y="1893"/>
                </a:cubicBezTo>
                <a:cubicBezTo>
                  <a:pt x="10979" y="1893"/>
                  <a:pt x="11003" y="1896"/>
                  <a:pt x="11021" y="1896"/>
                </a:cubicBezTo>
                <a:cubicBezTo>
                  <a:pt x="11037" y="1896"/>
                  <a:pt x="11049" y="1893"/>
                  <a:pt x="11049" y="1883"/>
                </a:cubicBezTo>
                <a:cubicBezTo>
                  <a:pt x="11057" y="1866"/>
                  <a:pt x="11070" y="1859"/>
                  <a:pt x="11086" y="1859"/>
                </a:cubicBezTo>
                <a:cubicBezTo>
                  <a:pt x="11097" y="1859"/>
                  <a:pt x="11108" y="1862"/>
                  <a:pt x="11120" y="1868"/>
                </a:cubicBezTo>
                <a:lnTo>
                  <a:pt x="11149" y="1883"/>
                </a:lnTo>
                <a:lnTo>
                  <a:pt x="11178" y="1912"/>
                </a:lnTo>
                <a:cubicBezTo>
                  <a:pt x="11192" y="1897"/>
                  <a:pt x="11264" y="1868"/>
                  <a:pt x="11293" y="1868"/>
                </a:cubicBezTo>
                <a:cubicBezTo>
                  <a:pt x="11307" y="1868"/>
                  <a:pt x="11322" y="1840"/>
                  <a:pt x="11322" y="1825"/>
                </a:cubicBezTo>
                <a:cubicBezTo>
                  <a:pt x="11322" y="1811"/>
                  <a:pt x="11293" y="1768"/>
                  <a:pt x="11278" y="1725"/>
                </a:cubicBezTo>
                <a:lnTo>
                  <a:pt x="11336" y="1710"/>
                </a:lnTo>
                <a:lnTo>
                  <a:pt x="11350" y="1710"/>
                </a:lnTo>
                <a:cubicBezTo>
                  <a:pt x="11350" y="1693"/>
                  <a:pt x="11357" y="1688"/>
                  <a:pt x="11364" y="1688"/>
                </a:cubicBezTo>
                <a:close/>
                <a:moveTo>
                  <a:pt x="8017" y="1968"/>
                </a:moveTo>
                <a:cubicBezTo>
                  <a:pt x="8049" y="1968"/>
                  <a:pt x="8089" y="2005"/>
                  <a:pt x="8089" y="2026"/>
                </a:cubicBezTo>
                <a:cubicBezTo>
                  <a:pt x="8103" y="2055"/>
                  <a:pt x="8031" y="2055"/>
                  <a:pt x="8003" y="2055"/>
                </a:cubicBezTo>
                <a:cubicBezTo>
                  <a:pt x="7974" y="2041"/>
                  <a:pt x="7974" y="2012"/>
                  <a:pt x="7988" y="1983"/>
                </a:cubicBezTo>
                <a:cubicBezTo>
                  <a:pt x="7996" y="1972"/>
                  <a:pt x="8006" y="1968"/>
                  <a:pt x="8017" y="1968"/>
                </a:cubicBezTo>
                <a:close/>
                <a:moveTo>
                  <a:pt x="10182" y="1890"/>
                </a:moveTo>
                <a:cubicBezTo>
                  <a:pt x="10189" y="1890"/>
                  <a:pt x="10196" y="1893"/>
                  <a:pt x="10201" y="1897"/>
                </a:cubicBezTo>
                <a:cubicBezTo>
                  <a:pt x="10214" y="1914"/>
                  <a:pt x="10224" y="1920"/>
                  <a:pt x="10233" y="1920"/>
                </a:cubicBezTo>
                <a:cubicBezTo>
                  <a:pt x="10251" y="1920"/>
                  <a:pt x="10263" y="1895"/>
                  <a:pt x="10279" y="1895"/>
                </a:cubicBezTo>
                <a:cubicBezTo>
                  <a:pt x="10282" y="1895"/>
                  <a:pt x="10284" y="1896"/>
                  <a:pt x="10287" y="1897"/>
                </a:cubicBezTo>
                <a:lnTo>
                  <a:pt x="10301" y="1926"/>
                </a:lnTo>
                <a:cubicBezTo>
                  <a:pt x="10330" y="1955"/>
                  <a:pt x="10345" y="1998"/>
                  <a:pt x="10330" y="2012"/>
                </a:cubicBezTo>
                <a:cubicBezTo>
                  <a:pt x="10330" y="2012"/>
                  <a:pt x="10330" y="2018"/>
                  <a:pt x="10326" y="2018"/>
                </a:cubicBezTo>
                <a:cubicBezTo>
                  <a:pt x="10324" y="2018"/>
                  <a:pt x="10321" y="2017"/>
                  <a:pt x="10316" y="2012"/>
                </a:cubicBezTo>
                <a:cubicBezTo>
                  <a:pt x="10309" y="2012"/>
                  <a:pt x="10276" y="2008"/>
                  <a:pt x="10244" y="2008"/>
                </a:cubicBezTo>
                <a:cubicBezTo>
                  <a:pt x="10212" y="2008"/>
                  <a:pt x="10179" y="2012"/>
                  <a:pt x="10172" y="2026"/>
                </a:cubicBezTo>
                <a:cubicBezTo>
                  <a:pt x="10168" y="2035"/>
                  <a:pt x="10159" y="2039"/>
                  <a:pt x="10149" y="2039"/>
                </a:cubicBezTo>
                <a:cubicBezTo>
                  <a:pt x="10126" y="2039"/>
                  <a:pt x="10096" y="2022"/>
                  <a:pt x="10086" y="2012"/>
                </a:cubicBezTo>
                <a:cubicBezTo>
                  <a:pt x="10082" y="2010"/>
                  <a:pt x="10078" y="2009"/>
                  <a:pt x="10075" y="2009"/>
                </a:cubicBezTo>
                <a:cubicBezTo>
                  <a:pt x="10053" y="2009"/>
                  <a:pt x="10041" y="2043"/>
                  <a:pt x="10028" y="2055"/>
                </a:cubicBezTo>
                <a:cubicBezTo>
                  <a:pt x="10028" y="2062"/>
                  <a:pt x="10026" y="2065"/>
                  <a:pt x="10022" y="2065"/>
                </a:cubicBezTo>
                <a:cubicBezTo>
                  <a:pt x="10009" y="2065"/>
                  <a:pt x="9982" y="2037"/>
                  <a:pt x="9971" y="2026"/>
                </a:cubicBezTo>
                <a:cubicBezTo>
                  <a:pt x="9971" y="2012"/>
                  <a:pt x="9928" y="2012"/>
                  <a:pt x="9914" y="2012"/>
                </a:cubicBezTo>
                <a:cubicBezTo>
                  <a:pt x="9899" y="2026"/>
                  <a:pt x="9813" y="2055"/>
                  <a:pt x="9770" y="2055"/>
                </a:cubicBezTo>
                <a:cubicBezTo>
                  <a:pt x="9768" y="2056"/>
                  <a:pt x="9766" y="2056"/>
                  <a:pt x="9764" y="2056"/>
                </a:cubicBezTo>
                <a:cubicBezTo>
                  <a:pt x="9731" y="2056"/>
                  <a:pt x="9655" y="1952"/>
                  <a:pt x="9655" y="1912"/>
                </a:cubicBezTo>
                <a:cubicBezTo>
                  <a:pt x="9655" y="1899"/>
                  <a:pt x="9660" y="1895"/>
                  <a:pt x="9667" y="1895"/>
                </a:cubicBezTo>
                <a:cubicBezTo>
                  <a:pt x="9677" y="1895"/>
                  <a:pt x="9690" y="1903"/>
                  <a:pt x="9698" y="1912"/>
                </a:cubicBezTo>
                <a:cubicBezTo>
                  <a:pt x="9698" y="1926"/>
                  <a:pt x="9712" y="1955"/>
                  <a:pt x="9712" y="1969"/>
                </a:cubicBezTo>
                <a:cubicBezTo>
                  <a:pt x="9712" y="1976"/>
                  <a:pt x="9720" y="1980"/>
                  <a:pt x="9730" y="1980"/>
                </a:cubicBezTo>
                <a:cubicBezTo>
                  <a:pt x="9741" y="1980"/>
                  <a:pt x="9756" y="1976"/>
                  <a:pt x="9770" y="1969"/>
                </a:cubicBezTo>
                <a:lnTo>
                  <a:pt x="9784" y="1940"/>
                </a:lnTo>
                <a:cubicBezTo>
                  <a:pt x="9784" y="1926"/>
                  <a:pt x="9784" y="1897"/>
                  <a:pt x="9813" y="1897"/>
                </a:cubicBezTo>
                <a:cubicBezTo>
                  <a:pt x="9827" y="1912"/>
                  <a:pt x="9827" y="1926"/>
                  <a:pt x="9827" y="1955"/>
                </a:cubicBezTo>
                <a:lnTo>
                  <a:pt x="9842" y="1955"/>
                </a:lnTo>
                <a:cubicBezTo>
                  <a:pt x="9853" y="1955"/>
                  <a:pt x="9883" y="1936"/>
                  <a:pt x="9902" y="1936"/>
                </a:cubicBezTo>
                <a:cubicBezTo>
                  <a:pt x="9907" y="1936"/>
                  <a:pt x="9911" y="1937"/>
                  <a:pt x="9914" y="1940"/>
                </a:cubicBezTo>
                <a:cubicBezTo>
                  <a:pt x="9915" y="1942"/>
                  <a:pt x="9917" y="1942"/>
                  <a:pt x="9919" y="1942"/>
                </a:cubicBezTo>
                <a:cubicBezTo>
                  <a:pt x="9939" y="1942"/>
                  <a:pt x="9990" y="1895"/>
                  <a:pt x="10020" y="1895"/>
                </a:cubicBezTo>
                <a:cubicBezTo>
                  <a:pt x="10023" y="1895"/>
                  <a:pt x="10026" y="1896"/>
                  <a:pt x="10028" y="1897"/>
                </a:cubicBezTo>
                <a:cubicBezTo>
                  <a:pt x="10057" y="1912"/>
                  <a:pt x="10086" y="1940"/>
                  <a:pt x="10100" y="1955"/>
                </a:cubicBezTo>
                <a:lnTo>
                  <a:pt x="10100" y="1969"/>
                </a:lnTo>
                <a:lnTo>
                  <a:pt x="10115" y="1969"/>
                </a:lnTo>
                <a:cubicBezTo>
                  <a:pt x="10122" y="1976"/>
                  <a:pt x="10129" y="1980"/>
                  <a:pt x="10136" y="1980"/>
                </a:cubicBezTo>
                <a:cubicBezTo>
                  <a:pt x="10143" y="1980"/>
                  <a:pt x="10151" y="1976"/>
                  <a:pt x="10158" y="1969"/>
                </a:cubicBezTo>
                <a:lnTo>
                  <a:pt x="10158" y="1955"/>
                </a:lnTo>
                <a:cubicBezTo>
                  <a:pt x="10148" y="1905"/>
                  <a:pt x="10165" y="1890"/>
                  <a:pt x="10182" y="1890"/>
                </a:cubicBezTo>
                <a:close/>
                <a:moveTo>
                  <a:pt x="10618" y="1710"/>
                </a:moveTo>
                <a:cubicBezTo>
                  <a:pt x="10632" y="1710"/>
                  <a:pt x="10632" y="1725"/>
                  <a:pt x="10618" y="1753"/>
                </a:cubicBezTo>
                <a:lnTo>
                  <a:pt x="10618" y="1782"/>
                </a:lnTo>
                <a:lnTo>
                  <a:pt x="10603" y="1825"/>
                </a:lnTo>
                <a:cubicBezTo>
                  <a:pt x="10603" y="1854"/>
                  <a:pt x="10589" y="1940"/>
                  <a:pt x="10603" y="1940"/>
                </a:cubicBezTo>
                <a:cubicBezTo>
                  <a:pt x="10605" y="1942"/>
                  <a:pt x="10607" y="1943"/>
                  <a:pt x="10609" y="1943"/>
                </a:cubicBezTo>
                <a:cubicBezTo>
                  <a:pt x="10623" y="1943"/>
                  <a:pt x="10648" y="1918"/>
                  <a:pt x="10670" y="1918"/>
                </a:cubicBezTo>
                <a:cubicBezTo>
                  <a:pt x="10677" y="1918"/>
                  <a:pt x="10683" y="1920"/>
                  <a:pt x="10689" y="1926"/>
                </a:cubicBezTo>
                <a:cubicBezTo>
                  <a:pt x="10692" y="1929"/>
                  <a:pt x="10695" y="1930"/>
                  <a:pt x="10699" y="1930"/>
                </a:cubicBezTo>
                <a:cubicBezTo>
                  <a:pt x="10714" y="1930"/>
                  <a:pt x="10735" y="1909"/>
                  <a:pt x="10747" y="1897"/>
                </a:cubicBezTo>
                <a:cubicBezTo>
                  <a:pt x="10752" y="1892"/>
                  <a:pt x="10756" y="1891"/>
                  <a:pt x="10761" y="1891"/>
                </a:cubicBezTo>
                <a:cubicBezTo>
                  <a:pt x="10771" y="1891"/>
                  <a:pt x="10780" y="1897"/>
                  <a:pt x="10790" y="1897"/>
                </a:cubicBezTo>
                <a:cubicBezTo>
                  <a:pt x="10790" y="1912"/>
                  <a:pt x="10790" y="1926"/>
                  <a:pt x="10776" y="1940"/>
                </a:cubicBezTo>
                <a:cubicBezTo>
                  <a:pt x="10776" y="1955"/>
                  <a:pt x="10790" y="1955"/>
                  <a:pt x="10804" y="1955"/>
                </a:cubicBezTo>
                <a:cubicBezTo>
                  <a:pt x="10804" y="1955"/>
                  <a:pt x="10833" y="1926"/>
                  <a:pt x="10833" y="1926"/>
                </a:cubicBezTo>
                <a:cubicBezTo>
                  <a:pt x="10833" y="1922"/>
                  <a:pt x="10837" y="1920"/>
                  <a:pt x="10842" y="1920"/>
                </a:cubicBezTo>
                <a:cubicBezTo>
                  <a:pt x="10855" y="1920"/>
                  <a:pt x="10876" y="1930"/>
                  <a:pt x="10876" y="1940"/>
                </a:cubicBezTo>
                <a:cubicBezTo>
                  <a:pt x="10891" y="1955"/>
                  <a:pt x="10862" y="1983"/>
                  <a:pt x="10819" y="1983"/>
                </a:cubicBezTo>
                <a:lnTo>
                  <a:pt x="10790" y="2041"/>
                </a:lnTo>
                <a:lnTo>
                  <a:pt x="10776" y="2070"/>
                </a:lnTo>
                <a:cubicBezTo>
                  <a:pt x="10768" y="2048"/>
                  <a:pt x="10740" y="2044"/>
                  <a:pt x="10709" y="2044"/>
                </a:cubicBezTo>
                <a:cubicBezTo>
                  <a:pt x="10694" y="2044"/>
                  <a:pt x="10678" y="2045"/>
                  <a:pt x="10664" y="2045"/>
                </a:cubicBezTo>
                <a:cubicBezTo>
                  <a:pt x="10651" y="2045"/>
                  <a:pt x="10639" y="2044"/>
                  <a:pt x="10632" y="2041"/>
                </a:cubicBezTo>
                <a:cubicBezTo>
                  <a:pt x="10603" y="2026"/>
                  <a:pt x="10560" y="2012"/>
                  <a:pt x="10560" y="2012"/>
                </a:cubicBezTo>
                <a:cubicBezTo>
                  <a:pt x="10546" y="2012"/>
                  <a:pt x="10517" y="2041"/>
                  <a:pt x="10503" y="2055"/>
                </a:cubicBezTo>
                <a:cubicBezTo>
                  <a:pt x="10503" y="2061"/>
                  <a:pt x="10498" y="2065"/>
                  <a:pt x="10490" y="2065"/>
                </a:cubicBezTo>
                <a:cubicBezTo>
                  <a:pt x="10479" y="2065"/>
                  <a:pt x="10462" y="2058"/>
                  <a:pt x="10445" y="2041"/>
                </a:cubicBezTo>
                <a:lnTo>
                  <a:pt x="10416" y="2055"/>
                </a:lnTo>
                <a:cubicBezTo>
                  <a:pt x="10413" y="2059"/>
                  <a:pt x="10409" y="2061"/>
                  <a:pt x="10406" y="2061"/>
                </a:cubicBezTo>
                <a:cubicBezTo>
                  <a:pt x="10396" y="2061"/>
                  <a:pt x="10388" y="2044"/>
                  <a:pt x="10388" y="2012"/>
                </a:cubicBezTo>
                <a:cubicBezTo>
                  <a:pt x="10388" y="1969"/>
                  <a:pt x="10517" y="1897"/>
                  <a:pt x="10517" y="1868"/>
                </a:cubicBezTo>
                <a:cubicBezTo>
                  <a:pt x="10517" y="1858"/>
                  <a:pt x="10524" y="1848"/>
                  <a:pt x="10533" y="1848"/>
                </a:cubicBezTo>
                <a:cubicBezTo>
                  <a:pt x="10537" y="1848"/>
                  <a:pt x="10541" y="1850"/>
                  <a:pt x="10546" y="1854"/>
                </a:cubicBezTo>
                <a:cubicBezTo>
                  <a:pt x="10546" y="1854"/>
                  <a:pt x="10546" y="1768"/>
                  <a:pt x="10531" y="1753"/>
                </a:cubicBezTo>
                <a:cubicBezTo>
                  <a:pt x="10517" y="1739"/>
                  <a:pt x="10531" y="1710"/>
                  <a:pt x="10546" y="1710"/>
                </a:cubicBezTo>
                <a:cubicBezTo>
                  <a:pt x="10555" y="1710"/>
                  <a:pt x="10578" y="1717"/>
                  <a:pt x="10596" y="1717"/>
                </a:cubicBezTo>
                <a:cubicBezTo>
                  <a:pt x="10605" y="1717"/>
                  <a:pt x="10613" y="1715"/>
                  <a:pt x="10618" y="1710"/>
                </a:cubicBezTo>
                <a:close/>
                <a:moveTo>
                  <a:pt x="8753" y="1951"/>
                </a:moveTo>
                <a:cubicBezTo>
                  <a:pt x="8788" y="1951"/>
                  <a:pt x="8859" y="1969"/>
                  <a:pt x="8893" y="1969"/>
                </a:cubicBezTo>
                <a:cubicBezTo>
                  <a:pt x="8922" y="1983"/>
                  <a:pt x="8951" y="2012"/>
                  <a:pt x="8951" y="2026"/>
                </a:cubicBezTo>
                <a:cubicBezTo>
                  <a:pt x="8951" y="2026"/>
                  <a:pt x="8951" y="2041"/>
                  <a:pt x="8937" y="2055"/>
                </a:cubicBezTo>
                <a:cubicBezTo>
                  <a:pt x="8926" y="2065"/>
                  <a:pt x="8888" y="2076"/>
                  <a:pt x="8861" y="2076"/>
                </a:cubicBezTo>
                <a:cubicBezTo>
                  <a:pt x="8849" y="2076"/>
                  <a:pt x="8840" y="2074"/>
                  <a:pt x="8836" y="2070"/>
                </a:cubicBezTo>
                <a:cubicBezTo>
                  <a:pt x="8836" y="2055"/>
                  <a:pt x="8779" y="2012"/>
                  <a:pt x="8750" y="1998"/>
                </a:cubicBezTo>
                <a:cubicBezTo>
                  <a:pt x="8735" y="1983"/>
                  <a:pt x="8735" y="1955"/>
                  <a:pt x="8735" y="1955"/>
                </a:cubicBezTo>
                <a:cubicBezTo>
                  <a:pt x="8738" y="1952"/>
                  <a:pt x="8745" y="1951"/>
                  <a:pt x="8753" y="1951"/>
                </a:cubicBezTo>
                <a:close/>
                <a:moveTo>
                  <a:pt x="4452" y="2035"/>
                </a:moveTo>
                <a:cubicBezTo>
                  <a:pt x="4462" y="2035"/>
                  <a:pt x="4473" y="2045"/>
                  <a:pt x="4483" y="2055"/>
                </a:cubicBezTo>
                <a:lnTo>
                  <a:pt x="4454" y="2098"/>
                </a:lnTo>
                <a:cubicBezTo>
                  <a:pt x="4442" y="2148"/>
                  <a:pt x="4418" y="2187"/>
                  <a:pt x="4403" y="2187"/>
                </a:cubicBezTo>
                <a:cubicBezTo>
                  <a:pt x="4401" y="2187"/>
                  <a:pt x="4398" y="2186"/>
                  <a:pt x="4397" y="2184"/>
                </a:cubicBezTo>
                <a:cubicBezTo>
                  <a:pt x="4391" y="2182"/>
                  <a:pt x="4383" y="2180"/>
                  <a:pt x="4375" y="2180"/>
                </a:cubicBezTo>
                <a:cubicBezTo>
                  <a:pt x="4341" y="2180"/>
                  <a:pt x="4293" y="2199"/>
                  <a:pt x="4282" y="2199"/>
                </a:cubicBezTo>
                <a:lnTo>
                  <a:pt x="4267" y="2184"/>
                </a:lnTo>
                <a:cubicBezTo>
                  <a:pt x="4267" y="2184"/>
                  <a:pt x="4267" y="2170"/>
                  <a:pt x="4267" y="2156"/>
                </a:cubicBezTo>
                <a:lnTo>
                  <a:pt x="4296" y="2141"/>
                </a:lnTo>
                <a:cubicBezTo>
                  <a:pt x="4306" y="2137"/>
                  <a:pt x="4318" y="2135"/>
                  <a:pt x="4332" y="2135"/>
                </a:cubicBezTo>
                <a:cubicBezTo>
                  <a:pt x="4360" y="2135"/>
                  <a:pt x="4392" y="2141"/>
                  <a:pt x="4411" y="2141"/>
                </a:cubicBezTo>
                <a:lnTo>
                  <a:pt x="4440" y="2084"/>
                </a:lnTo>
                <a:cubicBezTo>
                  <a:pt x="4440" y="2070"/>
                  <a:pt x="4425" y="2055"/>
                  <a:pt x="4440" y="2041"/>
                </a:cubicBezTo>
                <a:cubicBezTo>
                  <a:pt x="4444" y="2037"/>
                  <a:pt x="4448" y="2035"/>
                  <a:pt x="4452" y="2035"/>
                </a:cubicBezTo>
                <a:close/>
                <a:moveTo>
                  <a:pt x="1796" y="2255"/>
                </a:moveTo>
                <a:cubicBezTo>
                  <a:pt x="1794" y="2256"/>
                  <a:pt x="1793" y="2256"/>
                  <a:pt x="1796" y="2256"/>
                </a:cubicBezTo>
                <a:cubicBezTo>
                  <a:pt x="1796" y="2256"/>
                  <a:pt x="1796" y="2255"/>
                  <a:pt x="1796" y="2255"/>
                </a:cubicBezTo>
                <a:close/>
                <a:moveTo>
                  <a:pt x="5478" y="2096"/>
                </a:moveTo>
                <a:cubicBezTo>
                  <a:pt x="5488" y="2096"/>
                  <a:pt x="5488" y="2158"/>
                  <a:pt x="5488" y="2184"/>
                </a:cubicBezTo>
                <a:cubicBezTo>
                  <a:pt x="5488" y="2208"/>
                  <a:pt x="5498" y="2231"/>
                  <a:pt x="5517" y="2231"/>
                </a:cubicBezTo>
                <a:cubicBezTo>
                  <a:pt x="5521" y="2231"/>
                  <a:pt x="5526" y="2230"/>
                  <a:pt x="5532" y="2228"/>
                </a:cubicBezTo>
                <a:cubicBezTo>
                  <a:pt x="5546" y="2228"/>
                  <a:pt x="5546" y="2271"/>
                  <a:pt x="5532" y="2285"/>
                </a:cubicBezTo>
                <a:cubicBezTo>
                  <a:pt x="5527" y="2287"/>
                  <a:pt x="5523" y="2288"/>
                  <a:pt x="5518" y="2288"/>
                </a:cubicBezTo>
                <a:cubicBezTo>
                  <a:pt x="5491" y="2288"/>
                  <a:pt x="5458" y="2256"/>
                  <a:pt x="5445" y="2256"/>
                </a:cubicBezTo>
                <a:cubicBezTo>
                  <a:pt x="5431" y="2242"/>
                  <a:pt x="5417" y="2228"/>
                  <a:pt x="5417" y="2213"/>
                </a:cubicBezTo>
                <a:lnTo>
                  <a:pt x="5402" y="2199"/>
                </a:lnTo>
                <a:cubicBezTo>
                  <a:pt x="5402" y="2199"/>
                  <a:pt x="5417" y="2170"/>
                  <a:pt x="5417" y="2170"/>
                </a:cubicBezTo>
                <a:lnTo>
                  <a:pt x="5431" y="2184"/>
                </a:lnTo>
                <a:cubicBezTo>
                  <a:pt x="5431" y="2184"/>
                  <a:pt x="5445" y="2156"/>
                  <a:pt x="5431" y="2141"/>
                </a:cubicBezTo>
                <a:cubicBezTo>
                  <a:pt x="5431" y="2141"/>
                  <a:pt x="5460" y="2113"/>
                  <a:pt x="5474" y="2098"/>
                </a:cubicBezTo>
                <a:cubicBezTo>
                  <a:pt x="5475" y="2097"/>
                  <a:pt x="5477" y="2096"/>
                  <a:pt x="5478" y="2096"/>
                </a:cubicBezTo>
                <a:close/>
                <a:moveTo>
                  <a:pt x="25143" y="2213"/>
                </a:moveTo>
                <a:cubicBezTo>
                  <a:pt x="25114" y="2213"/>
                  <a:pt x="25114" y="2271"/>
                  <a:pt x="25143" y="2357"/>
                </a:cubicBezTo>
                <a:lnTo>
                  <a:pt x="25200" y="2271"/>
                </a:lnTo>
                <a:lnTo>
                  <a:pt x="25200" y="2256"/>
                </a:lnTo>
                <a:cubicBezTo>
                  <a:pt x="25205" y="2261"/>
                  <a:pt x="25211" y="2263"/>
                  <a:pt x="25218" y="2263"/>
                </a:cubicBezTo>
                <a:cubicBezTo>
                  <a:pt x="25231" y="2263"/>
                  <a:pt x="25243" y="2256"/>
                  <a:pt x="25243" y="2256"/>
                </a:cubicBezTo>
                <a:cubicBezTo>
                  <a:pt x="25258" y="2242"/>
                  <a:pt x="25172" y="2213"/>
                  <a:pt x="25143" y="2213"/>
                </a:cubicBezTo>
                <a:close/>
                <a:moveTo>
                  <a:pt x="25186" y="2357"/>
                </a:moveTo>
                <a:cubicBezTo>
                  <a:pt x="25157" y="2371"/>
                  <a:pt x="25128" y="2386"/>
                  <a:pt x="25114" y="2386"/>
                </a:cubicBezTo>
                <a:cubicBezTo>
                  <a:pt x="25100" y="2400"/>
                  <a:pt x="25085" y="2429"/>
                  <a:pt x="25100" y="2443"/>
                </a:cubicBezTo>
                <a:cubicBezTo>
                  <a:pt x="25114" y="2443"/>
                  <a:pt x="25114" y="2544"/>
                  <a:pt x="25100" y="2558"/>
                </a:cubicBezTo>
                <a:cubicBezTo>
                  <a:pt x="25100" y="2572"/>
                  <a:pt x="25114" y="2572"/>
                  <a:pt x="25128" y="2572"/>
                </a:cubicBezTo>
                <a:cubicBezTo>
                  <a:pt x="25143" y="2558"/>
                  <a:pt x="25229" y="2515"/>
                  <a:pt x="25272" y="2501"/>
                </a:cubicBezTo>
                <a:lnTo>
                  <a:pt x="25258" y="2400"/>
                </a:lnTo>
                <a:cubicBezTo>
                  <a:pt x="25258" y="2386"/>
                  <a:pt x="25243" y="2386"/>
                  <a:pt x="25243" y="2371"/>
                </a:cubicBezTo>
                <a:lnTo>
                  <a:pt x="25215" y="2371"/>
                </a:lnTo>
                <a:cubicBezTo>
                  <a:pt x="25215" y="2400"/>
                  <a:pt x="25215" y="2414"/>
                  <a:pt x="25215" y="2429"/>
                </a:cubicBezTo>
                <a:lnTo>
                  <a:pt x="25215" y="2443"/>
                </a:lnTo>
                <a:cubicBezTo>
                  <a:pt x="25229" y="2457"/>
                  <a:pt x="25229" y="2472"/>
                  <a:pt x="25215" y="2472"/>
                </a:cubicBezTo>
                <a:cubicBezTo>
                  <a:pt x="25200" y="2472"/>
                  <a:pt x="25172" y="2443"/>
                  <a:pt x="25186" y="2414"/>
                </a:cubicBezTo>
                <a:lnTo>
                  <a:pt x="25186" y="2400"/>
                </a:lnTo>
                <a:lnTo>
                  <a:pt x="25186" y="2357"/>
                </a:lnTo>
                <a:close/>
                <a:moveTo>
                  <a:pt x="23735" y="2256"/>
                </a:moveTo>
                <a:cubicBezTo>
                  <a:pt x="23720" y="2256"/>
                  <a:pt x="23677" y="2314"/>
                  <a:pt x="23677" y="2328"/>
                </a:cubicBezTo>
                <a:cubicBezTo>
                  <a:pt x="23663" y="2343"/>
                  <a:pt x="23649" y="2386"/>
                  <a:pt x="23663" y="2386"/>
                </a:cubicBezTo>
                <a:cubicBezTo>
                  <a:pt x="23677" y="2400"/>
                  <a:pt x="23692" y="2443"/>
                  <a:pt x="23649" y="2443"/>
                </a:cubicBezTo>
                <a:cubicBezTo>
                  <a:pt x="23606" y="2443"/>
                  <a:pt x="23519" y="2501"/>
                  <a:pt x="23534" y="2515"/>
                </a:cubicBezTo>
                <a:cubicBezTo>
                  <a:pt x="23534" y="2515"/>
                  <a:pt x="23546" y="2521"/>
                  <a:pt x="23555" y="2521"/>
                </a:cubicBezTo>
                <a:cubicBezTo>
                  <a:pt x="23559" y="2521"/>
                  <a:pt x="23562" y="2520"/>
                  <a:pt x="23562" y="2515"/>
                </a:cubicBezTo>
                <a:cubicBezTo>
                  <a:pt x="23562" y="2515"/>
                  <a:pt x="23584" y="2483"/>
                  <a:pt x="23599" y="2483"/>
                </a:cubicBezTo>
                <a:cubicBezTo>
                  <a:pt x="23601" y="2483"/>
                  <a:pt x="23603" y="2484"/>
                  <a:pt x="23606" y="2486"/>
                </a:cubicBezTo>
                <a:cubicBezTo>
                  <a:pt x="23606" y="2499"/>
                  <a:pt x="23637" y="2532"/>
                  <a:pt x="23655" y="2532"/>
                </a:cubicBezTo>
                <a:cubicBezTo>
                  <a:pt x="23658" y="2532"/>
                  <a:pt x="23661" y="2531"/>
                  <a:pt x="23663" y="2529"/>
                </a:cubicBezTo>
                <a:cubicBezTo>
                  <a:pt x="23671" y="2521"/>
                  <a:pt x="23699" y="2513"/>
                  <a:pt x="23718" y="2513"/>
                </a:cubicBezTo>
                <a:cubicBezTo>
                  <a:pt x="23732" y="2513"/>
                  <a:pt x="23741" y="2517"/>
                  <a:pt x="23735" y="2529"/>
                </a:cubicBezTo>
                <a:cubicBezTo>
                  <a:pt x="23720" y="2558"/>
                  <a:pt x="23749" y="2572"/>
                  <a:pt x="23778" y="2587"/>
                </a:cubicBezTo>
                <a:cubicBezTo>
                  <a:pt x="23778" y="2572"/>
                  <a:pt x="23778" y="2558"/>
                  <a:pt x="23778" y="2558"/>
                </a:cubicBezTo>
                <a:lnTo>
                  <a:pt x="23807" y="2544"/>
                </a:lnTo>
                <a:cubicBezTo>
                  <a:pt x="23835" y="2544"/>
                  <a:pt x="23835" y="2529"/>
                  <a:pt x="23835" y="2515"/>
                </a:cubicBezTo>
                <a:cubicBezTo>
                  <a:pt x="23835" y="2501"/>
                  <a:pt x="23821" y="2486"/>
                  <a:pt x="23807" y="2486"/>
                </a:cubicBezTo>
                <a:lnTo>
                  <a:pt x="23792" y="2472"/>
                </a:lnTo>
                <a:cubicBezTo>
                  <a:pt x="23778" y="2472"/>
                  <a:pt x="23764" y="2457"/>
                  <a:pt x="23778" y="2443"/>
                </a:cubicBezTo>
                <a:cubicBezTo>
                  <a:pt x="23792" y="2443"/>
                  <a:pt x="23807" y="2386"/>
                  <a:pt x="23778" y="2357"/>
                </a:cubicBezTo>
                <a:lnTo>
                  <a:pt x="23778" y="2299"/>
                </a:lnTo>
                <a:lnTo>
                  <a:pt x="23792" y="2285"/>
                </a:lnTo>
                <a:cubicBezTo>
                  <a:pt x="23778" y="2271"/>
                  <a:pt x="23749" y="2271"/>
                  <a:pt x="23735" y="2256"/>
                </a:cubicBezTo>
                <a:close/>
                <a:moveTo>
                  <a:pt x="2989" y="2371"/>
                </a:moveTo>
                <a:cubicBezTo>
                  <a:pt x="3032" y="2386"/>
                  <a:pt x="3075" y="2414"/>
                  <a:pt x="3060" y="2443"/>
                </a:cubicBezTo>
                <a:cubicBezTo>
                  <a:pt x="3060" y="2448"/>
                  <a:pt x="3054" y="2449"/>
                  <a:pt x="3045" y="2449"/>
                </a:cubicBezTo>
                <a:cubicBezTo>
                  <a:pt x="3027" y="2449"/>
                  <a:pt x="2998" y="2443"/>
                  <a:pt x="2989" y="2443"/>
                </a:cubicBezTo>
                <a:cubicBezTo>
                  <a:pt x="2974" y="2457"/>
                  <a:pt x="3017" y="2529"/>
                  <a:pt x="3032" y="2558"/>
                </a:cubicBezTo>
                <a:cubicBezTo>
                  <a:pt x="3046" y="2572"/>
                  <a:pt x="3017" y="2601"/>
                  <a:pt x="3003" y="2601"/>
                </a:cubicBezTo>
                <a:cubicBezTo>
                  <a:pt x="2989" y="2587"/>
                  <a:pt x="2960" y="2515"/>
                  <a:pt x="2945" y="2457"/>
                </a:cubicBezTo>
                <a:lnTo>
                  <a:pt x="2974" y="2429"/>
                </a:lnTo>
                <a:lnTo>
                  <a:pt x="2989" y="2371"/>
                </a:lnTo>
                <a:close/>
                <a:moveTo>
                  <a:pt x="3477" y="2501"/>
                </a:moveTo>
                <a:cubicBezTo>
                  <a:pt x="3520" y="2501"/>
                  <a:pt x="3549" y="2544"/>
                  <a:pt x="3534" y="2572"/>
                </a:cubicBezTo>
                <a:cubicBezTo>
                  <a:pt x="3534" y="2603"/>
                  <a:pt x="3497" y="2627"/>
                  <a:pt x="3471" y="2627"/>
                </a:cubicBezTo>
                <a:cubicBezTo>
                  <a:pt x="3461" y="2627"/>
                  <a:pt x="3452" y="2624"/>
                  <a:pt x="3448" y="2616"/>
                </a:cubicBezTo>
                <a:cubicBezTo>
                  <a:pt x="3434" y="2601"/>
                  <a:pt x="3434" y="2572"/>
                  <a:pt x="3448" y="2572"/>
                </a:cubicBezTo>
                <a:lnTo>
                  <a:pt x="3463" y="2587"/>
                </a:lnTo>
                <a:cubicBezTo>
                  <a:pt x="3469" y="2593"/>
                  <a:pt x="3475" y="2596"/>
                  <a:pt x="3479" y="2596"/>
                </a:cubicBezTo>
                <a:cubicBezTo>
                  <a:pt x="3486" y="2596"/>
                  <a:pt x="3491" y="2589"/>
                  <a:pt x="3491" y="2572"/>
                </a:cubicBezTo>
                <a:lnTo>
                  <a:pt x="3477" y="2501"/>
                </a:lnTo>
                <a:close/>
                <a:moveTo>
                  <a:pt x="2364" y="2267"/>
                </a:moveTo>
                <a:cubicBezTo>
                  <a:pt x="2375" y="2267"/>
                  <a:pt x="2385" y="2293"/>
                  <a:pt x="2385" y="2328"/>
                </a:cubicBezTo>
                <a:lnTo>
                  <a:pt x="2385" y="2357"/>
                </a:lnTo>
                <a:cubicBezTo>
                  <a:pt x="2356" y="2429"/>
                  <a:pt x="2428" y="2443"/>
                  <a:pt x="2443" y="2501"/>
                </a:cubicBezTo>
                <a:cubicBezTo>
                  <a:pt x="2457" y="2501"/>
                  <a:pt x="2500" y="2472"/>
                  <a:pt x="2529" y="2443"/>
                </a:cubicBezTo>
                <a:lnTo>
                  <a:pt x="2572" y="2472"/>
                </a:lnTo>
                <a:cubicBezTo>
                  <a:pt x="2579" y="2479"/>
                  <a:pt x="2590" y="2483"/>
                  <a:pt x="2601" y="2483"/>
                </a:cubicBezTo>
                <a:cubicBezTo>
                  <a:pt x="2611" y="2483"/>
                  <a:pt x="2622" y="2479"/>
                  <a:pt x="2629" y="2472"/>
                </a:cubicBezTo>
                <a:cubicBezTo>
                  <a:pt x="2637" y="2465"/>
                  <a:pt x="2644" y="2457"/>
                  <a:pt x="2649" y="2457"/>
                </a:cubicBezTo>
                <a:cubicBezTo>
                  <a:pt x="2655" y="2457"/>
                  <a:pt x="2658" y="2465"/>
                  <a:pt x="2658" y="2486"/>
                </a:cubicBezTo>
                <a:lnTo>
                  <a:pt x="2672" y="2501"/>
                </a:lnTo>
                <a:cubicBezTo>
                  <a:pt x="2672" y="2515"/>
                  <a:pt x="2687" y="2515"/>
                  <a:pt x="2687" y="2515"/>
                </a:cubicBezTo>
                <a:cubicBezTo>
                  <a:pt x="2687" y="2515"/>
                  <a:pt x="2687" y="2501"/>
                  <a:pt x="2687" y="2501"/>
                </a:cubicBezTo>
                <a:lnTo>
                  <a:pt x="2701" y="2501"/>
                </a:lnTo>
                <a:cubicBezTo>
                  <a:pt x="2701" y="2501"/>
                  <a:pt x="2701" y="2486"/>
                  <a:pt x="2701" y="2486"/>
                </a:cubicBezTo>
                <a:cubicBezTo>
                  <a:pt x="2701" y="2457"/>
                  <a:pt x="2687" y="2400"/>
                  <a:pt x="2687" y="2400"/>
                </a:cubicBezTo>
                <a:cubicBezTo>
                  <a:pt x="2687" y="2386"/>
                  <a:pt x="2730" y="2357"/>
                  <a:pt x="2744" y="2357"/>
                </a:cubicBezTo>
                <a:cubicBezTo>
                  <a:pt x="2759" y="2357"/>
                  <a:pt x="2759" y="2414"/>
                  <a:pt x="2759" y="2457"/>
                </a:cubicBezTo>
                <a:lnTo>
                  <a:pt x="2787" y="2486"/>
                </a:lnTo>
                <a:cubicBezTo>
                  <a:pt x="2800" y="2486"/>
                  <a:pt x="2813" y="2481"/>
                  <a:pt x="2823" y="2481"/>
                </a:cubicBezTo>
                <a:cubicBezTo>
                  <a:pt x="2836" y="2481"/>
                  <a:pt x="2845" y="2489"/>
                  <a:pt x="2845" y="2529"/>
                </a:cubicBezTo>
                <a:lnTo>
                  <a:pt x="2845" y="2587"/>
                </a:lnTo>
                <a:cubicBezTo>
                  <a:pt x="2838" y="2606"/>
                  <a:pt x="2823" y="2614"/>
                  <a:pt x="2807" y="2614"/>
                </a:cubicBezTo>
                <a:cubicBezTo>
                  <a:pt x="2787" y="2614"/>
                  <a:pt x="2767" y="2603"/>
                  <a:pt x="2759" y="2587"/>
                </a:cubicBezTo>
                <a:cubicBezTo>
                  <a:pt x="2759" y="2572"/>
                  <a:pt x="2716" y="2558"/>
                  <a:pt x="2701" y="2529"/>
                </a:cubicBezTo>
                <a:cubicBezTo>
                  <a:pt x="2701" y="2558"/>
                  <a:pt x="2701" y="2587"/>
                  <a:pt x="2687" y="2587"/>
                </a:cubicBezTo>
                <a:cubicBezTo>
                  <a:pt x="2683" y="2591"/>
                  <a:pt x="2676" y="2593"/>
                  <a:pt x="2668" y="2593"/>
                </a:cubicBezTo>
                <a:cubicBezTo>
                  <a:pt x="2650" y="2593"/>
                  <a:pt x="2625" y="2583"/>
                  <a:pt x="2615" y="2572"/>
                </a:cubicBezTo>
                <a:cubicBezTo>
                  <a:pt x="2611" y="2570"/>
                  <a:pt x="2607" y="2570"/>
                  <a:pt x="2602" y="2570"/>
                </a:cubicBezTo>
                <a:cubicBezTo>
                  <a:pt x="2575" y="2570"/>
                  <a:pt x="2543" y="2603"/>
                  <a:pt x="2543" y="2616"/>
                </a:cubicBezTo>
                <a:cubicBezTo>
                  <a:pt x="2535" y="2632"/>
                  <a:pt x="2521" y="2639"/>
                  <a:pt x="2506" y="2639"/>
                </a:cubicBezTo>
                <a:cubicBezTo>
                  <a:pt x="2495" y="2639"/>
                  <a:pt x="2483" y="2636"/>
                  <a:pt x="2471" y="2630"/>
                </a:cubicBezTo>
                <a:lnTo>
                  <a:pt x="2457" y="2630"/>
                </a:lnTo>
                <a:cubicBezTo>
                  <a:pt x="2443" y="2630"/>
                  <a:pt x="2428" y="2616"/>
                  <a:pt x="2428" y="2587"/>
                </a:cubicBezTo>
                <a:cubicBezTo>
                  <a:pt x="2428" y="2572"/>
                  <a:pt x="2414" y="2544"/>
                  <a:pt x="2399" y="2529"/>
                </a:cubicBezTo>
                <a:lnTo>
                  <a:pt x="2385" y="2515"/>
                </a:lnTo>
                <a:cubicBezTo>
                  <a:pt x="2371" y="2515"/>
                  <a:pt x="2328" y="2529"/>
                  <a:pt x="2313" y="2544"/>
                </a:cubicBezTo>
                <a:cubicBezTo>
                  <a:pt x="2313" y="2548"/>
                  <a:pt x="2312" y="2549"/>
                  <a:pt x="2310" y="2549"/>
                </a:cubicBezTo>
                <a:cubicBezTo>
                  <a:pt x="2306" y="2549"/>
                  <a:pt x="2295" y="2536"/>
                  <a:pt x="2285" y="2515"/>
                </a:cubicBezTo>
                <a:lnTo>
                  <a:pt x="2270" y="2472"/>
                </a:lnTo>
                <a:cubicBezTo>
                  <a:pt x="2270" y="2457"/>
                  <a:pt x="2313" y="2443"/>
                  <a:pt x="2328" y="2443"/>
                </a:cubicBezTo>
                <a:cubicBezTo>
                  <a:pt x="2342" y="2443"/>
                  <a:pt x="2356" y="2400"/>
                  <a:pt x="2356" y="2386"/>
                </a:cubicBezTo>
                <a:cubicBezTo>
                  <a:pt x="2356" y="2371"/>
                  <a:pt x="2328" y="2371"/>
                  <a:pt x="2313" y="2371"/>
                </a:cubicBezTo>
                <a:cubicBezTo>
                  <a:pt x="2313" y="2378"/>
                  <a:pt x="2306" y="2382"/>
                  <a:pt x="2299" y="2382"/>
                </a:cubicBezTo>
                <a:cubicBezTo>
                  <a:pt x="2292" y="2382"/>
                  <a:pt x="2285" y="2378"/>
                  <a:pt x="2285" y="2371"/>
                </a:cubicBezTo>
                <a:cubicBezTo>
                  <a:pt x="2270" y="2371"/>
                  <a:pt x="2270" y="2414"/>
                  <a:pt x="2256" y="2429"/>
                </a:cubicBezTo>
                <a:cubicBezTo>
                  <a:pt x="2241" y="2443"/>
                  <a:pt x="2184" y="2486"/>
                  <a:pt x="2155" y="2486"/>
                </a:cubicBezTo>
                <a:cubicBezTo>
                  <a:pt x="2141" y="2486"/>
                  <a:pt x="2083" y="2472"/>
                  <a:pt x="2069" y="2443"/>
                </a:cubicBezTo>
                <a:cubicBezTo>
                  <a:pt x="2069" y="2414"/>
                  <a:pt x="2098" y="2386"/>
                  <a:pt x="2112" y="2386"/>
                </a:cubicBezTo>
                <a:cubicBezTo>
                  <a:pt x="2127" y="2386"/>
                  <a:pt x="2227" y="2386"/>
                  <a:pt x="2241" y="2371"/>
                </a:cubicBezTo>
                <a:cubicBezTo>
                  <a:pt x="2256" y="2371"/>
                  <a:pt x="2256" y="2314"/>
                  <a:pt x="2241" y="2299"/>
                </a:cubicBezTo>
                <a:cubicBezTo>
                  <a:pt x="2241" y="2287"/>
                  <a:pt x="2249" y="2283"/>
                  <a:pt x="2258" y="2283"/>
                </a:cubicBezTo>
                <a:cubicBezTo>
                  <a:pt x="2270" y="2283"/>
                  <a:pt x="2285" y="2291"/>
                  <a:pt x="2285" y="2299"/>
                </a:cubicBezTo>
                <a:cubicBezTo>
                  <a:pt x="2287" y="2302"/>
                  <a:pt x="2291" y="2303"/>
                  <a:pt x="2296" y="2303"/>
                </a:cubicBezTo>
                <a:cubicBezTo>
                  <a:pt x="2314" y="2303"/>
                  <a:pt x="2345" y="2282"/>
                  <a:pt x="2356" y="2271"/>
                </a:cubicBezTo>
                <a:cubicBezTo>
                  <a:pt x="2359" y="2268"/>
                  <a:pt x="2361" y="2267"/>
                  <a:pt x="2364" y="2267"/>
                </a:cubicBezTo>
                <a:close/>
                <a:moveTo>
                  <a:pt x="3764" y="2587"/>
                </a:moveTo>
                <a:lnTo>
                  <a:pt x="3764" y="2616"/>
                </a:lnTo>
                <a:cubicBezTo>
                  <a:pt x="3764" y="2630"/>
                  <a:pt x="3779" y="2644"/>
                  <a:pt x="3793" y="2673"/>
                </a:cubicBezTo>
                <a:cubicBezTo>
                  <a:pt x="3779" y="2687"/>
                  <a:pt x="3736" y="2687"/>
                  <a:pt x="3721" y="2716"/>
                </a:cubicBezTo>
                <a:cubicBezTo>
                  <a:pt x="3721" y="2726"/>
                  <a:pt x="3707" y="2736"/>
                  <a:pt x="3693" y="2736"/>
                </a:cubicBezTo>
                <a:cubicBezTo>
                  <a:pt x="3688" y="2736"/>
                  <a:pt x="3682" y="2735"/>
                  <a:pt x="3678" y="2730"/>
                </a:cubicBezTo>
                <a:cubicBezTo>
                  <a:pt x="3678" y="2716"/>
                  <a:pt x="3693" y="2687"/>
                  <a:pt x="3721" y="2673"/>
                </a:cubicBezTo>
                <a:lnTo>
                  <a:pt x="3721" y="2630"/>
                </a:lnTo>
                <a:lnTo>
                  <a:pt x="3721" y="2616"/>
                </a:lnTo>
                <a:cubicBezTo>
                  <a:pt x="3736" y="2587"/>
                  <a:pt x="3750" y="2587"/>
                  <a:pt x="3764" y="2587"/>
                </a:cubicBezTo>
                <a:close/>
                <a:moveTo>
                  <a:pt x="3980" y="2687"/>
                </a:moveTo>
                <a:cubicBezTo>
                  <a:pt x="4037" y="2687"/>
                  <a:pt x="4066" y="2716"/>
                  <a:pt x="4066" y="2745"/>
                </a:cubicBezTo>
                <a:cubicBezTo>
                  <a:pt x="4061" y="2754"/>
                  <a:pt x="4050" y="2758"/>
                  <a:pt x="4037" y="2758"/>
                </a:cubicBezTo>
                <a:cubicBezTo>
                  <a:pt x="4010" y="2758"/>
                  <a:pt x="3975" y="2745"/>
                  <a:pt x="3966" y="2745"/>
                </a:cubicBezTo>
                <a:lnTo>
                  <a:pt x="3951" y="2759"/>
                </a:lnTo>
                <a:cubicBezTo>
                  <a:pt x="3951" y="2759"/>
                  <a:pt x="3937" y="2745"/>
                  <a:pt x="3922" y="2730"/>
                </a:cubicBezTo>
                <a:cubicBezTo>
                  <a:pt x="3922" y="2730"/>
                  <a:pt x="3937" y="2702"/>
                  <a:pt x="3937" y="2702"/>
                </a:cubicBezTo>
                <a:lnTo>
                  <a:pt x="3980" y="2687"/>
                </a:lnTo>
                <a:close/>
                <a:moveTo>
                  <a:pt x="4176" y="2648"/>
                </a:moveTo>
                <a:cubicBezTo>
                  <a:pt x="4181" y="2648"/>
                  <a:pt x="4188" y="2651"/>
                  <a:pt x="4195" y="2659"/>
                </a:cubicBezTo>
                <a:lnTo>
                  <a:pt x="4210" y="2673"/>
                </a:lnTo>
                <a:cubicBezTo>
                  <a:pt x="4210" y="2673"/>
                  <a:pt x="4224" y="2687"/>
                  <a:pt x="4238" y="2687"/>
                </a:cubicBezTo>
                <a:lnTo>
                  <a:pt x="4253" y="2687"/>
                </a:lnTo>
                <a:cubicBezTo>
                  <a:pt x="4256" y="2686"/>
                  <a:pt x="4259" y="2685"/>
                  <a:pt x="4261" y="2685"/>
                </a:cubicBezTo>
                <a:cubicBezTo>
                  <a:pt x="4281" y="2685"/>
                  <a:pt x="4280" y="2732"/>
                  <a:pt x="4267" y="2745"/>
                </a:cubicBezTo>
                <a:cubicBezTo>
                  <a:pt x="4253" y="2745"/>
                  <a:pt x="4195" y="2759"/>
                  <a:pt x="4195" y="2774"/>
                </a:cubicBezTo>
                <a:cubicBezTo>
                  <a:pt x="4195" y="2778"/>
                  <a:pt x="4192" y="2779"/>
                  <a:pt x="4186" y="2779"/>
                </a:cubicBezTo>
                <a:cubicBezTo>
                  <a:pt x="4171" y="2779"/>
                  <a:pt x="4144" y="2769"/>
                  <a:pt x="4124" y="2759"/>
                </a:cubicBezTo>
                <a:cubicBezTo>
                  <a:pt x="4109" y="2745"/>
                  <a:pt x="4109" y="2716"/>
                  <a:pt x="4138" y="2702"/>
                </a:cubicBezTo>
                <a:lnTo>
                  <a:pt x="4152" y="2673"/>
                </a:lnTo>
                <a:lnTo>
                  <a:pt x="4167" y="2659"/>
                </a:lnTo>
                <a:cubicBezTo>
                  <a:pt x="4167" y="2651"/>
                  <a:pt x="4170" y="2648"/>
                  <a:pt x="4176" y="2648"/>
                </a:cubicBezTo>
                <a:close/>
                <a:moveTo>
                  <a:pt x="11293" y="2932"/>
                </a:moveTo>
                <a:cubicBezTo>
                  <a:pt x="11322" y="2946"/>
                  <a:pt x="11322" y="2960"/>
                  <a:pt x="11307" y="2960"/>
                </a:cubicBezTo>
                <a:lnTo>
                  <a:pt x="11307" y="2975"/>
                </a:lnTo>
                <a:cubicBezTo>
                  <a:pt x="11268" y="2975"/>
                  <a:pt x="11288" y="3034"/>
                  <a:pt x="11260" y="3034"/>
                </a:cubicBezTo>
                <a:cubicBezTo>
                  <a:pt x="11257" y="3034"/>
                  <a:pt x="11254" y="3033"/>
                  <a:pt x="11250" y="3032"/>
                </a:cubicBezTo>
                <a:lnTo>
                  <a:pt x="11235" y="3018"/>
                </a:lnTo>
                <a:cubicBezTo>
                  <a:pt x="11207" y="3003"/>
                  <a:pt x="11192" y="2975"/>
                  <a:pt x="11207" y="2960"/>
                </a:cubicBezTo>
                <a:cubicBezTo>
                  <a:pt x="11207" y="2946"/>
                  <a:pt x="11278" y="2932"/>
                  <a:pt x="11293" y="2932"/>
                </a:cubicBezTo>
                <a:close/>
                <a:moveTo>
                  <a:pt x="3044" y="3043"/>
                </a:moveTo>
                <a:cubicBezTo>
                  <a:pt x="3066" y="3043"/>
                  <a:pt x="3106" y="3064"/>
                  <a:pt x="3118" y="3075"/>
                </a:cubicBezTo>
                <a:cubicBezTo>
                  <a:pt x="3118" y="3090"/>
                  <a:pt x="3118" y="3104"/>
                  <a:pt x="3118" y="3104"/>
                </a:cubicBezTo>
                <a:cubicBezTo>
                  <a:pt x="3118" y="3118"/>
                  <a:pt x="3103" y="3118"/>
                  <a:pt x="3103" y="3118"/>
                </a:cubicBezTo>
                <a:lnTo>
                  <a:pt x="3060" y="3075"/>
                </a:lnTo>
                <a:cubicBezTo>
                  <a:pt x="3048" y="3113"/>
                  <a:pt x="3003" y="3150"/>
                  <a:pt x="2982" y="3150"/>
                </a:cubicBezTo>
                <a:cubicBezTo>
                  <a:pt x="2979" y="3150"/>
                  <a:pt x="2976" y="3149"/>
                  <a:pt x="2974" y="3147"/>
                </a:cubicBezTo>
                <a:cubicBezTo>
                  <a:pt x="2960" y="3118"/>
                  <a:pt x="2974" y="3090"/>
                  <a:pt x="3003" y="3061"/>
                </a:cubicBezTo>
                <a:lnTo>
                  <a:pt x="3032" y="3047"/>
                </a:lnTo>
                <a:cubicBezTo>
                  <a:pt x="3034" y="3044"/>
                  <a:pt x="3039" y="3043"/>
                  <a:pt x="3044" y="3043"/>
                </a:cubicBezTo>
                <a:close/>
                <a:moveTo>
                  <a:pt x="21628" y="3185"/>
                </a:moveTo>
                <a:cubicBezTo>
                  <a:pt x="21623" y="3185"/>
                  <a:pt x="21616" y="3186"/>
                  <a:pt x="21608" y="3190"/>
                </a:cubicBezTo>
                <a:cubicBezTo>
                  <a:pt x="21594" y="3190"/>
                  <a:pt x="21522" y="3190"/>
                  <a:pt x="21522" y="3205"/>
                </a:cubicBezTo>
                <a:cubicBezTo>
                  <a:pt x="21522" y="3226"/>
                  <a:pt x="21530" y="3239"/>
                  <a:pt x="21540" y="3239"/>
                </a:cubicBezTo>
                <a:cubicBezTo>
                  <a:pt x="21543" y="3239"/>
                  <a:pt x="21547" y="3237"/>
                  <a:pt x="21551" y="3233"/>
                </a:cubicBezTo>
                <a:cubicBezTo>
                  <a:pt x="21555" y="3231"/>
                  <a:pt x="21560" y="3230"/>
                  <a:pt x="21565" y="3230"/>
                </a:cubicBezTo>
                <a:cubicBezTo>
                  <a:pt x="21590" y="3230"/>
                  <a:pt x="21623" y="3251"/>
                  <a:pt x="21634" y="3251"/>
                </a:cubicBezTo>
                <a:cubicBezTo>
                  <a:pt x="21636" y="3251"/>
                  <a:pt x="21637" y="3250"/>
                  <a:pt x="21637" y="3248"/>
                </a:cubicBezTo>
                <a:lnTo>
                  <a:pt x="21652" y="3248"/>
                </a:lnTo>
                <a:lnTo>
                  <a:pt x="21652" y="3219"/>
                </a:lnTo>
                <a:cubicBezTo>
                  <a:pt x="21652" y="3198"/>
                  <a:pt x="21644" y="3185"/>
                  <a:pt x="21628" y="3185"/>
                </a:cubicBezTo>
                <a:close/>
                <a:moveTo>
                  <a:pt x="21479" y="3219"/>
                </a:moveTo>
                <a:cubicBezTo>
                  <a:pt x="21479" y="3219"/>
                  <a:pt x="21450" y="3219"/>
                  <a:pt x="21422" y="3233"/>
                </a:cubicBezTo>
                <a:cubicBezTo>
                  <a:pt x="21407" y="3233"/>
                  <a:pt x="21350" y="3262"/>
                  <a:pt x="21336" y="3262"/>
                </a:cubicBezTo>
                <a:lnTo>
                  <a:pt x="21336" y="3276"/>
                </a:lnTo>
                <a:cubicBezTo>
                  <a:pt x="21336" y="3276"/>
                  <a:pt x="21336" y="3291"/>
                  <a:pt x="21350" y="3305"/>
                </a:cubicBezTo>
                <a:lnTo>
                  <a:pt x="21364" y="3305"/>
                </a:lnTo>
                <a:cubicBezTo>
                  <a:pt x="21379" y="3305"/>
                  <a:pt x="21422" y="3291"/>
                  <a:pt x="21450" y="3291"/>
                </a:cubicBezTo>
                <a:lnTo>
                  <a:pt x="21479" y="3262"/>
                </a:lnTo>
                <a:cubicBezTo>
                  <a:pt x="21479" y="3262"/>
                  <a:pt x="21479" y="3248"/>
                  <a:pt x="21479" y="3233"/>
                </a:cubicBezTo>
                <a:lnTo>
                  <a:pt x="21479" y="3219"/>
                </a:lnTo>
                <a:close/>
                <a:moveTo>
                  <a:pt x="2644" y="3219"/>
                </a:moveTo>
                <a:cubicBezTo>
                  <a:pt x="2644" y="3219"/>
                  <a:pt x="2629" y="3233"/>
                  <a:pt x="2629" y="3248"/>
                </a:cubicBezTo>
                <a:cubicBezTo>
                  <a:pt x="2619" y="3258"/>
                  <a:pt x="2596" y="3274"/>
                  <a:pt x="2577" y="3274"/>
                </a:cubicBezTo>
                <a:cubicBezTo>
                  <a:pt x="2569" y="3274"/>
                  <a:pt x="2562" y="3271"/>
                  <a:pt x="2558" y="3262"/>
                </a:cubicBezTo>
                <a:lnTo>
                  <a:pt x="2529" y="3248"/>
                </a:lnTo>
                <a:cubicBezTo>
                  <a:pt x="2529" y="3243"/>
                  <a:pt x="2528" y="3242"/>
                  <a:pt x="2525" y="3242"/>
                </a:cubicBezTo>
                <a:cubicBezTo>
                  <a:pt x="2520" y="3242"/>
                  <a:pt x="2510" y="3252"/>
                  <a:pt x="2500" y="3262"/>
                </a:cubicBezTo>
                <a:cubicBezTo>
                  <a:pt x="2500" y="3276"/>
                  <a:pt x="2529" y="3334"/>
                  <a:pt x="2543" y="3334"/>
                </a:cubicBezTo>
                <a:cubicBezTo>
                  <a:pt x="2572" y="3334"/>
                  <a:pt x="2672" y="3305"/>
                  <a:pt x="2672" y="3276"/>
                </a:cubicBezTo>
                <a:cubicBezTo>
                  <a:pt x="2658" y="3248"/>
                  <a:pt x="2644" y="3219"/>
                  <a:pt x="2644" y="3219"/>
                </a:cubicBezTo>
                <a:close/>
                <a:moveTo>
                  <a:pt x="20285" y="3240"/>
                </a:moveTo>
                <a:cubicBezTo>
                  <a:pt x="20268" y="3298"/>
                  <a:pt x="20214" y="3391"/>
                  <a:pt x="20200" y="3391"/>
                </a:cubicBezTo>
                <a:cubicBezTo>
                  <a:pt x="20199" y="3392"/>
                  <a:pt x="20198" y="3393"/>
                  <a:pt x="20198" y="3393"/>
                </a:cubicBezTo>
                <a:cubicBezTo>
                  <a:pt x="20188" y="3393"/>
                  <a:pt x="20202" y="3317"/>
                  <a:pt x="20215" y="3291"/>
                </a:cubicBezTo>
                <a:cubicBezTo>
                  <a:pt x="20227" y="3278"/>
                  <a:pt x="20251" y="3255"/>
                  <a:pt x="20285" y="3240"/>
                </a:cubicBezTo>
                <a:close/>
                <a:moveTo>
                  <a:pt x="20770" y="3360"/>
                </a:moveTo>
                <a:cubicBezTo>
                  <a:pt x="20766" y="3360"/>
                  <a:pt x="20763" y="3361"/>
                  <a:pt x="20761" y="3363"/>
                </a:cubicBezTo>
                <a:cubicBezTo>
                  <a:pt x="20761" y="3377"/>
                  <a:pt x="20790" y="3434"/>
                  <a:pt x="20804" y="3463"/>
                </a:cubicBezTo>
                <a:cubicBezTo>
                  <a:pt x="20818" y="3478"/>
                  <a:pt x="20876" y="3492"/>
                  <a:pt x="20890" y="3492"/>
                </a:cubicBezTo>
                <a:cubicBezTo>
                  <a:pt x="20904" y="3478"/>
                  <a:pt x="20904" y="3449"/>
                  <a:pt x="20876" y="3420"/>
                </a:cubicBezTo>
                <a:cubicBezTo>
                  <a:pt x="20851" y="3395"/>
                  <a:pt x="20794" y="3360"/>
                  <a:pt x="20770" y="3360"/>
                </a:cubicBezTo>
                <a:close/>
                <a:moveTo>
                  <a:pt x="21274" y="3269"/>
                </a:moveTo>
                <a:cubicBezTo>
                  <a:pt x="21264" y="3269"/>
                  <a:pt x="21249" y="3276"/>
                  <a:pt x="21235" y="3291"/>
                </a:cubicBezTo>
                <a:cubicBezTo>
                  <a:pt x="21206" y="3319"/>
                  <a:pt x="21177" y="3420"/>
                  <a:pt x="21177" y="3420"/>
                </a:cubicBezTo>
                <a:cubicBezTo>
                  <a:pt x="21174" y="3416"/>
                  <a:pt x="21170" y="3415"/>
                  <a:pt x="21167" y="3415"/>
                </a:cubicBezTo>
                <a:cubicBezTo>
                  <a:pt x="21156" y="3415"/>
                  <a:pt x="21145" y="3431"/>
                  <a:pt x="21134" y="3463"/>
                </a:cubicBezTo>
                <a:lnTo>
                  <a:pt x="21134" y="3492"/>
                </a:lnTo>
                <a:lnTo>
                  <a:pt x="21120" y="3492"/>
                </a:lnTo>
                <a:cubicBezTo>
                  <a:pt x="21130" y="3502"/>
                  <a:pt x="21140" y="3512"/>
                  <a:pt x="21150" y="3512"/>
                </a:cubicBezTo>
                <a:cubicBezTo>
                  <a:pt x="21155" y="3512"/>
                  <a:pt x="21159" y="3510"/>
                  <a:pt x="21163" y="3506"/>
                </a:cubicBezTo>
                <a:lnTo>
                  <a:pt x="21163" y="3449"/>
                </a:lnTo>
                <a:cubicBezTo>
                  <a:pt x="21192" y="3449"/>
                  <a:pt x="21221" y="3463"/>
                  <a:pt x="21221" y="3478"/>
                </a:cubicBezTo>
                <a:cubicBezTo>
                  <a:pt x="21221" y="3492"/>
                  <a:pt x="21264" y="3492"/>
                  <a:pt x="21278" y="3492"/>
                </a:cubicBezTo>
                <a:cubicBezTo>
                  <a:pt x="21284" y="3498"/>
                  <a:pt x="21292" y="3501"/>
                  <a:pt x="21299" y="3501"/>
                </a:cubicBezTo>
                <a:cubicBezTo>
                  <a:pt x="21309" y="3501"/>
                  <a:pt x="21315" y="3494"/>
                  <a:pt x="21307" y="3478"/>
                </a:cubicBezTo>
                <a:cubicBezTo>
                  <a:pt x="21292" y="3449"/>
                  <a:pt x="21307" y="3319"/>
                  <a:pt x="21292" y="3291"/>
                </a:cubicBezTo>
                <a:cubicBezTo>
                  <a:pt x="21292" y="3276"/>
                  <a:pt x="21285" y="3269"/>
                  <a:pt x="21274" y="3269"/>
                </a:cubicBezTo>
                <a:close/>
                <a:moveTo>
                  <a:pt x="20657" y="3428"/>
                </a:moveTo>
                <a:cubicBezTo>
                  <a:pt x="20653" y="3428"/>
                  <a:pt x="20646" y="3439"/>
                  <a:pt x="20646" y="3449"/>
                </a:cubicBezTo>
                <a:lnTo>
                  <a:pt x="20646" y="3463"/>
                </a:lnTo>
                <a:cubicBezTo>
                  <a:pt x="20646" y="3463"/>
                  <a:pt x="20660" y="3492"/>
                  <a:pt x="20675" y="3506"/>
                </a:cubicBezTo>
                <a:cubicBezTo>
                  <a:pt x="20689" y="3521"/>
                  <a:pt x="20761" y="3549"/>
                  <a:pt x="20775" y="3549"/>
                </a:cubicBezTo>
                <a:cubicBezTo>
                  <a:pt x="20790" y="3549"/>
                  <a:pt x="20804" y="3535"/>
                  <a:pt x="20790" y="3506"/>
                </a:cubicBezTo>
                <a:cubicBezTo>
                  <a:pt x="20790" y="3492"/>
                  <a:pt x="20732" y="3463"/>
                  <a:pt x="20703" y="3434"/>
                </a:cubicBezTo>
                <a:lnTo>
                  <a:pt x="20660" y="3434"/>
                </a:lnTo>
                <a:cubicBezTo>
                  <a:pt x="20660" y="3430"/>
                  <a:pt x="20659" y="3428"/>
                  <a:pt x="20657" y="3428"/>
                </a:cubicBezTo>
                <a:close/>
                <a:moveTo>
                  <a:pt x="4971" y="3334"/>
                </a:moveTo>
                <a:cubicBezTo>
                  <a:pt x="4986" y="3334"/>
                  <a:pt x="4986" y="3363"/>
                  <a:pt x="4986" y="3377"/>
                </a:cubicBezTo>
                <a:cubicBezTo>
                  <a:pt x="4986" y="3406"/>
                  <a:pt x="4971" y="3449"/>
                  <a:pt x="4986" y="3449"/>
                </a:cubicBezTo>
                <a:cubicBezTo>
                  <a:pt x="4986" y="3463"/>
                  <a:pt x="5014" y="3478"/>
                  <a:pt x="5014" y="3506"/>
                </a:cubicBezTo>
                <a:cubicBezTo>
                  <a:pt x="5014" y="3535"/>
                  <a:pt x="5000" y="3549"/>
                  <a:pt x="4986" y="3549"/>
                </a:cubicBezTo>
                <a:cubicBezTo>
                  <a:pt x="4971" y="3549"/>
                  <a:pt x="4942" y="3578"/>
                  <a:pt x="4957" y="3607"/>
                </a:cubicBezTo>
                <a:lnTo>
                  <a:pt x="5000" y="3607"/>
                </a:lnTo>
                <a:cubicBezTo>
                  <a:pt x="5000" y="3636"/>
                  <a:pt x="5000" y="3664"/>
                  <a:pt x="4986" y="3664"/>
                </a:cubicBezTo>
                <a:lnTo>
                  <a:pt x="4971" y="3664"/>
                </a:lnTo>
                <a:cubicBezTo>
                  <a:pt x="4957" y="3650"/>
                  <a:pt x="4899" y="3636"/>
                  <a:pt x="4871" y="3636"/>
                </a:cubicBezTo>
                <a:cubicBezTo>
                  <a:pt x="4856" y="3636"/>
                  <a:pt x="4871" y="3621"/>
                  <a:pt x="4914" y="3607"/>
                </a:cubicBezTo>
                <a:lnTo>
                  <a:pt x="4899" y="3549"/>
                </a:lnTo>
                <a:cubicBezTo>
                  <a:pt x="4885" y="3492"/>
                  <a:pt x="4928" y="3449"/>
                  <a:pt x="4914" y="3377"/>
                </a:cubicBezTo>
                <a:cubicBezTo>
                  <a:pt x="4914" y="3377"/>
                  <a:pt x="4928" y="3363"/>
                  <a:pt x="4942" y="3348"/>
                </a:cubicBezTo>
                <a:cubicBezTo>
                  <a:pt x="4957" y="3348"/>
                  <a:pt x="4971" y="3334"/>
                  <a:pt x="4971" y="3334"/>
                </a:cubicBezTo>
                <a:close/>
                <a:moveTo>
                  <a:pt x="6566" y="3492"/>
                </a:moveTo>
                <a:cubicBezTo>
                  <a:pt x="6580" y="3492"/>
                  <a:pt x="6580" y="3535"/>
                  <a:pt x="6580" y="3535"/>
                </a:cubicBezTo>
                <a:lnTo>
                  <a:pt x="6537" y="3592"/>
                </a:lnTo>
                <a:cubicBezTo>
                  <a:pt x="6566" y="3607"/>
                  <a:pt x="6609" y="3621"/>
                  <a:pt x="6623" y="3636"/>
                </a:cubicBezTo>
                <a:cubicBezTo>
                  <a:pt x="6623" y="3636"/>
                  <a:pt x="6609" y="3664"/>
                  <a:pt x="6595" y="3664"/>
                </a:cubicBezTo>
                <a:cubicBezTo>
                  <a:pt x="6595" y="3664"/>
                  <a:pt x="6523" y="3664"/>
                  <a:pt x="6509" y="3636"/>
                </a:cubicBezTo>
                <a:cubicBezTo>
                  <a:pt x="6494" y="3607"/>
                  <a:pt x="6494" y="3578"/>
                  <a:pt x="6509" y="3578"/>
                </a:cubicBezTo>
                <a:cubicBezTo>
                  <a:pt x="6537" y="3564"/>
                  <a:pt x="6537" y="3506"/>
                  <a:pt x="6552" y="3492"/>
                </a:cubicBezTo>
                <a:close/>
                <a:moveTo>
                  <a:pt x="8945" y="3598"/>
                </a:moveTo>
                <a:cubicBezTo>
                  <a:pt x="8974" y="3598"/>
                  <a:pt x="9002" y="3608"/>
                  <a:pt x="9008" y="3621"/>
                </a:cubicBezTo>
                <a:cubicBezTo>
                  <a:pt x="9023" y="3636"/>
                  <a:pt x="9008" y="3650"/>
                  <a:pt x="8965" y="3650"/>
                </a:cubicBezTo>
                <a:lnTo>
                  <a:pt x="8965" y="3722"/>
                </a:lnTo>
                <a:cubicBezTo>
                  <a:pt x="8965" y="3728"/>
                  <a:pt x="8958" y="3731"/>
                  <a:pt x="8948" y="3731"/>
                </a:cubicBezTo>
                <a:cubicBezTo>
                  <a:pt x="8935" y="3731"/>
                  <a:pt x="8916" y="3724"/>
                  <a:pt x="8908" y="3707"/>
                </a:cubicBezTo>
                <a:lnTo>
                  <a:pt x="8879" y="3650"/>
                </a:lnTo>
                <a:cubicBezTo>
                  <a:pt x="8879" y="3611"/>
                  <a:pt x="8912" y="3598"/>
                  <a:pt x="8945" y="3598"/>
                </a:cubicBezTo>
                <a:close/>
                <a:moveTo>
                  <a:pt x="8348" y="3636"/>
                </a:moveTo>
                <a:cubicBezTo>
                  <a:pt x="8376" y="3636"/>
                  <a:pt x="8391" y="3636"/>
                  <a:pt x="8362" y="3679"/>
                </a:cubicBezTo>
                <a:lnTo>
                  <a:pt x="8348" y="3693"/>
                </a:lnTo>
                <a:cubicBezTo>
                  <a:pt x="8362" y="3722"/>
                  <a:pt x="8376" y="3751"/>
                  <a:pt x="8376" y="3751"/>
                </a:cubicBezTo>
                <a:cubicBezTo>
                  <a:pt x="8372" y="3755"/>
                  <a:pt x="8369" y="3756"/>
                  <a:pt x="8367" y="3756"/>
                </a:cubicBezTo>
                <a:cubicBezTo>
                  <a:pt x="8361" y="3756"/>
                  <a:pt x="8358" y="3746"/>
                  <a:pt x="8348" y="3736"/>
                </a:cubicBezTo>
                <a:cubicBezTo>
                  <a:pt x="8348" y="3736"/>
                  <a:pt x="8290" y="3736"/>
                  <a:pt x="8276" y="3751"/>
                </a:cubicBezTo>
                <a:lnTo>
                  <a:pt x="8247" y="3751"/>
                </a:lnTo>
                <a:cubicBezTo>
                  <a:pt x="8247" y="3751"/>
                  <a:pt x="8261" y="3707"/>
                  <a:pt x="8290" y="3650"/>
                </a:cubicBezTo>
                <a:lnTo>
                  <a:pt x="8348" y="3636"/>
                </a:lnTo>
                <a:close/>
                <a:moveTo>
                  <a:pt x="9166" y="3578"/>
                </a:moveTo>
                <a:lnTo>
                  <a:pt x="9166" y="3578"/>
                </a:lnTo>
                <a:cubicBezTo>
                  <a:pt x="9181" y="3578"/>
                  <a:pt x="9166" y="3693"/>
                  <a:pt x="9152" y="3736"/>
                </a:cubicBezTo>
                <a:cubicBezTo>
                  <a:pt x="9145" y="3758"/>
                  <a:pt x="9141" y="3768"/>
                  <a:pt x="9140" y="3768"/>
                </a:cubicBezTo>
                <a:cubicBezTo>
                  <a:pt x="9138" y="3768"/>
                  <a:pt x="9138" y="3758"/>
                  <a:pt x="9138" y="3736"/>
                </a:cubicBezTo>
                <a:cubicBezTo>
                  <a:pt x="9152" y="3693"/>
                  <a:pt x="9152" y="3578"/>
                  <a:pt x="9166" y="3578"/>
                </a:cubicBezTo>
                <a:close/>
                <a:moveTo>
                  <a:pt x="6810" y="3521"/>
                </a:moveTo>
                <a:cubicBezTo>
                  <a:pt x="6810" y="3521"/>
                  <a:pt x="6839" y="3521"/>
                  <a:pt x="6839" y="3535"/>
                </a:cubicBezTo>
                <a:cubicBezTo>
                  <a:pt x="6853" y="3535"/>
                  <a:pt x="6911" y="3564"/>
                  <a:pt x="6925" y="3578"/>
                </a:cubicBezTo>
                <a:lnTo>
                  <a:pt x="6925" y="3607"/>
                </a:lnTo>
                <a:cubicBezTo>
                  <a:pt x="6925" y="3607"/>
                  <a:pt x="6940" y="3607"/>
                  <a:pt x="6940" y="3592"/>
                </a:cubicBezTo>
                <a:lnTo>
                  <a:pt x="6968" y="3549"/>
                </a:lnTo>
                <a:cubicBezTo>
                  <a:pt x="6997" y="3592"/>
                  <a:pt x="7040" y="3664"/>
                  <a:pt x="7040" y="3693"/>
                </a:cubicBezTo>
                <a:cubicBezTo>
                  <a:pt x="7054" y="3722"/>
                  <a:pt x="7040" y="3779"/>
                  <a:pt x="7026" y="3794"/>
                </a:cubicBezTo>
                <a:cubicBezTo>
                  <a:pt x="7022" y="3797"/>
                  <a:pt x="7015" y="3799"/>
                  <a:pt x="7007" y="3799"/>
                </a:cubicBezTo>
                <a:cubicBezTo>
                  <a:pt x="6984" y="3799"/>
                  <a:pt x="6950" y="3786"/>
                  <a:pt x="6940" y="3765"/>
                </a:cubicBezTo>
                <a:cubicBezTo>
                  <a:pt x="6925" y="3751"/>
                  <a:pt x="6911" y="3722"/>
                  <a:pt x="6911" y="3707"/>
                </a:cubicBezTo>
                <a:cubicBezTo>
                  <a:pt x="6911" y="3693"/>
                  <a:pt x="6853" y="3621"/>
                  <a:pt x="6839" y="3592"/>
                </a:cubicBezTo>
                <a:cubicBezTo>
                  <a:pt x="6810" y="3564"/>
                  <a:pt x="6810" y="3535"/>
                  <a:pt x="6810" y="3521"/>
                </a:cubicBezTo>
                <a:close/>
                <a:moveTo>
                  <a:pt x="8616" y="3662"/>
                </a:moveTo>
                <a:cubicBezTo>
                  <a:pt x="8618" y="3662"/>
                  <a:pt x="8619" y="3663"/>
                  <a:pt x="8620" y="3664"/>
                </a:cubicBezTo>
                <a:cubicBezTo>
                  <a:pt x="8632" y="3676"/>
                  <a:pt x="8691" y="3697"/>
                  <a:pt x="8728" y="3697"/>
                </a:cubicBezTo>
                <a:cubicBezTo>
                  <a:pt x="8737" y="3697"/>
                  <a:pt x="8744" y="3696"/>
                  <a:pt x="8750" y="3693"/>
                </a:cubicBezTo>
                <a:cubicBezTo>
                  <a:pt x="8764" y="3693"/>
                  <a:pt x="8779" y="3722"/>
                  <a:pt x="8764" y="3765"/>
                </a:cubicBezTo>
                <a:lnTo>
                  <a:pt x="8735" y="3765"/>
                </a:lnTo>
                <a:cubicBezTo>
                  <a:pt x="8725" y="3761"/>
                  <a:pt x="8715" y="3759"/>
                  <a:pt x="8706" y="3759"/>
                </a:cubicBezTo>
                <a:cubicBezTo>
                  <a:pt x="8678" y="3759"/>
                  <a:pt x="8656" y="3776"/>
                  <a:pt x="8635" y="3808"/>
                </a:cubicBezTo>
                <a:lnTo>
                  <a:pt x="8592" y="3851"/>
                </a:lnTo>
                <a:cubicBezTo>
                  <a:pt x="8563" y="3808"/>
                  <a:pt x="8506" y="3736"/>
                  <a:pt x="8477" y="3722"/>
                </a:cubicBezTo>
                <a:cubicBezTo>
                  <a:pt x="8462" y="3707"/>
                  <a:pt x="8491" y="3707"/>
                  <a:pt x="8534" y="3707"/>
                </a:cubicBezTo>
                <a:lnTo>
                  <a:pt x="8563" y="3707"/>
                </a:lnTo>
                <a:cubicBezTo>
                  <a:pt x="8564" y="3709"/>
                  <a:pt x="8566" y="3709"/>
                  <a:pt x="8567" y="3709"/>
                </a:cubicBezTo>
                <a:cubicBezTo>
                  <a:pt x="8581" y="3709"/>
                  <a:pt x="8603" y="3662"/>
                  <a:pt x="8616" y="3662"/>
                </a:cubicBezTo>
                <a:close/>
                <a:moveTo>
                  <a:pt x="8830" y="3931"/>
                </a:moveTo>
                <a:cubicBezTo>
                  <a:pt x="8867" y="3931"/>
                  <a:pt x="8916" y="3941"/>
                  <a:pt x="8937" y="3952"/>
                </a:cubicBezTo>
                <a:cubicBezTo>
                  <a:pt x="8980" y="3966"/>
                  <a:pt x="8980" y="3980"/>
                  <a:pt x="8937" y="3980"/>
                </a:cubicBezTo>
                <a:cubicBezTo>
                  <a:pt x="8908" y="3980"/>
                  <a:pt x="8807" y="3995"/>
                  <a:pt x="8779" y="3995"/>
                </a:cubicBezTo>
                <a:cubicBezTo>
                  <a:pt x="8764" y="3995"/>
                  <a:pt x="8750" y="3980"/>
                  <a:pt x="8750" y="3952"/>
                </a:cubicBezTo>
                <a:lnTo>
                  <a:pt x="8764" y="3952"/>
                </a:lnTo>
                <a:lnTo>
                  <a:pt x="8793" y="3937"/>
                </a:lnTo>
                <a:cubicBezTo>
                  <a:pt x="8801" y="3933"/>
                  <a:pt x="8815" y="3931"/>
                  <a:pt x="8830" y="3931"/>
                </a:cubicBezTo>
                <a:close/>
                <a:moveTo>
                  <a:pt x="9885" y="3980"/>
                </a:moveTo>
                <a:cubicBezTo>
                  <a:pt x="9899" y="3995"/>
                  <a:pt x="9942" y="4023"/>
                  <a:pt x="9942" y="4038"/>
                </a:cubicBezTo>
                <a:cubicBezTo>
                  <a:pt x="9957" y="4038"/>
                  <a:pt x="9971" y="4052"/>
                  <a:pt x="9957" y="4067"/>
                </a:cubicBezTo>
                <a:cubicBezTo>
                  <a:pt x="9957" y="4071"/>
                  <a:pt x="9952" y="4073"/>
                  <a:pt x="9945" y="4073"/>
                </a:cubicBezTo>
                <a:cubicBezTo>
                  <a:pt x="9933" y="4073"/>
                  <a:pt x="9914" y="4067"/>
                  <a:pt x="9914" y="4067"/>
                </a:cubicBezTo>
                <a:cubicBezTo>
                  <a:pt x="9899" y="4052"/>
                  <a:pt x="9856" y="4052"/>
                  <a:pt x="9856" y="4052"/>
                </a:cubicBezTo>
                <a:cubicBezTo>
                  <a:pt x="9842" y="4052"/>
                  <a:pt x="9842" y="4009"/>
                  <a:pt x="9842" y="3995"/>
                </a:cubicBezTo>
                <a:cubicBezTo>
                  <a:pt x="9842" y="3995"/>
                  <a:pt x="9870" y="3980"/>
                  <a:pt x="9885" y="3980"/>
                </a:cubicBezTo>
                <a:close/>
                <a:moveTo>
                  <a:pt x="10330" y="3952"/>
                </a:moveTo>
                <a:lnTo>
                  <a:pt x="10345" y="3966"/>
                </a:lnTo>
                <a:lnTo>
                  <a:pt x="10359" y="3966"/>
                </a:lnTo>
                <a:cubicBezTo>
                  <a:pt x="10388" y="3980"/>
                  <a:pt x="10445" y="4052"/>
                  <a:pt x="10431" y="4067"/>
                </a:cubicBezTo>
                <a:cubicBezTo>
                  <a:pt x="10425" y="4073"/>
                  <a:pt x="10416" y="4076"/>
                  <a:pt x="10408" y="4076"/>
                </a:cubicBezTo>
                <a:cubicBezTo>
                  <a:pt x="10395" y="4076"/>
                  <a:pt x="10382" y="4069"/>
                  <a:pt x="10373" y="4052"/>
                </a:cubicBezTo>
                <a:cubicBezTo>
                  <a:pt x="10359" y="4038"/>
                  <a:pt x="10316" y="3980"/>
                  <a:pt x="10330" y="3952"/>
                </a:cubicBezTo>
                <a:close/>
                <a:moveTo>
                  <a:pt x="10115" y="3952"/>
                </a:moveTo>
                <a:cubicBezTo>
                  <a:pt x="10115" y="3952"/>
                  <a:pt x="10129" y="3995"/>
                  <a:pt x="10129" y="4009"/>
                </a:cubicBezTo>
                <a:cubicBezTo>
                  <a:pt x="10129" y="4015"/>
                  <a:pt x="10131" y="4017"/>
                  <a:pt x="10135" y="4017"/>
                </a:cubicBezTo>
                <a:cubicBezTo>
                  <a:pt x="10151" y="4017"/>
                  <a:pt x="10192" y="3980"/>
                  <a:pt x="10215" y="3980"/>
                </a:cubicBezTo>
                <a:cubicBezTo>
                  <a:pt x="10244" y="3980"/>
                  <a:pt x="10244" y="4081"/>
                  <a:pt x="10215" y="4081"/>
                </a:cubicBezTo>
                <a:cubicBezTo>
                  <a:pt x="10187" y="4095"/>
                  <a:pt x="10158" y="4095"/>
                  <a:pt x="10143" y="4095"/>
                </a:cubicBezTo>
                <a:lnTo>
                  <a:pt x="10129" y="4081"/>
                </a:lnTo>
                <a:lnTo>
                  <a:pt x="10100" y="4052"/>
                </a:lnTo>
                <a:cubicBezTo>
                  <a:pt x="10057" y="4023"/>
                  <a:pt x="10043" y="3980"/>
                  <a:pt x="10043" y="3980"/>
                </a:cubicBezTo>
                <a:cubicBezTo>
                  <a:pt x="10057" y="3980"/>
                  <a:pt x="10100" y="3966"/>
                  <a:pt x="10115" y="3952"/>
                </a:cubicBezTo>
                <a:close/>
                <a:moveTo>
                  <a:pt x="12356" y="3980"/>
                </a:moveTo>
                <a:lnTo>
                  <a:pt x="12370" y="4038"/>
                </a:lnTo>
                <a:lnTo>
                  <a:pt x="12370" y="4067"/>
                </a:lnTo>
                <a:cubicBezTo>
                  <a:pt x="12379" y="4100"/>
                  <a:pt x="12377" y="4114"/>
                  <a:pt x="12372" y="4114"/>
                </a:cubicBezTo>
                <a:cubicBezTo>
                  <a:pt x="12368" y="4114"/>
                  <a:pt x="12362" y="4107"/>
                  <a:pt x="12356" y="4095"/>
                </a:cubicBezTo>
                <a:cubicBezTo>
                  <a:pt x="12327" y="4067"/>
                  <a:pt x="12299" y="3995"/>
                  <a:pt x="12356" y="3980"/>
                </a:cubicBezTo>
                <a:close/>
                <a:moveTo>
                  <a:pt x="13024" y="3955"/>
                </a:moveTo>
                <a:cubicBezTo>
                  <a:pt x="13031" y="3955"/>
                  <a:pt x="13038" y="3959"/>
                  <a:pt x="13046" y="3966"/>
                </a:cubicBezTo>
                <a:cubicBezTo>
                  <a:pt x="13060" y="3966"/>
                  <a:pt x="13031" y="4052"/>
                  <a:pt x="13017" y="4095"/>
                </a:cubicBezTo>
                <a:lnTo>
                  <a:pt x="13003" y="4124"/>
                </a:lnTo>
                <a:cubicBezTo>
                  <a:pt x="13003" y="4129"/>
                  <a:pt x="13001" y="4130"/>
                  <a:pt x="12998" y="4130"/>
                </a:cubicBezTo>
                <a:cubicBezTo>
                  <a:pt x="12993" y="4130"/>
                  <a:pt x="12983" y="4124"/>
                  <a:pt x="12974" y="4124"/>
                </a:cubicBezTo>
                <a:cubicBezTo>
                  <a:pt x="12974" y="4110"/>
                  <a:pt x="13003" y="4067"/>
                  <a:pt x="12988" y="4052"/>
                </a:cubicBezTo>
                <a:cubicBezTo>
                  <a:pt x="12974" y="4023"/>
                  <a:pt x="12988" y="3980"/>
                  <a:pt x="13003" y="3966"/>
                </a:cubicBezTo>
                <a:cubicBezTo>
                  <a:pt x="13010" y="3959"/>
                  <a:pt x="13017" y="3955"/>
                  <a:pt x="13024" y="3955"/>
                </a:cubicBezTo>
                <a:close/>
                <a:moveTo>
                  <a:pt x="11867" y="3995"/>
                </a:moveTo>
                <a:cubicBezTo>
                  <a:pt x="11896" y="4009"/>
                  <a:pt x="11896" y="4038"/>
                  <a:pt x="11867" y="4067"/>
                </a:cubicBezTo>
                <a:cubicBezTo>
                  <a:pt x="11839" y="4095"/>
                  <a:pt x="11767" y="4153"/>
                  <a:pt x="11753" y="4153"/>
                </a:cubicBezTo>
                <a:lnTo>
                  <a:pt x="11753" y="4138"/>
                </a:lnTo>
                <a:lnTo>
                  <a:pt x="11738" y="4138"/>
                </a:lnTo>
                <a:cubicBezTo>
                  <a:pt x="11738" y="4124"/>
                  <a:pt x="11781" y="4081"/>
                  <a:pt x="11824" y="4038"/>
                </a:cubicBezTo>
                <a:lnTo>
                  <a:pt x="11867" y="4009"/>
                </a:lnTo>
                <a:lnTo>
                  <a:pt x="11867" y="3995"/>
                </a:lnTo>
                <a:close/>
                <a:moveTo>
                  <a:pt x="12085" y="3970"/>
                </a:moveTo>
                <a:cubicBezTo>
                  <a:pt x="12094" y="3970"/>
                  <a:pt x="12105" y="3973"/>
                  <a:pt x="12112" y="3980"/>
                </a:cubicBezTo>
                <a:lnTo>
                  <a:pt x="12140" y="4009"/>
                </a:lnTo>
                <a:cubicBezTo>
                  <a:pt x="12140" y="4023"/>
                  <a:pt x="12155" y="4038"/>
                  <a:pt x="12155" y="4052"/>
                </a:cubicBezTo>
                <a:lnTo>
                  <a:pt x="12140" y="4081"/>
                </a:lnTo>
                <a:cubicBezTo>
                  <a:pt x="12155" y="4095"/>
                  <a:pt x="12169" y="4124"/>
                  <a:pt x="12169" y="4138"/>
                </a:cubicBezTo>
                <a:lnTo>
                  <a:pt x="12169" y="4153"/>
                </a:lnTo>
                <a:cubicBezTo>
                  <a:pt x="12169" y="4153"/>
                  <a:pt x="12163" y="4159"/>
                  <a:pt x="12154" y="4159"/>
                </a:cubicBezTo>
                <a:cubicBezTo>
                  <a:pt x="12150" y="4159"/>
                  <a:pt x="12145" y="4158"/>
                  <a:pt x="12140" y="4153"/>
                </a:cubicBezTo>
                <a:lnTo>
                  <a:pt x="12097" y="4124"/>
                </a:lnTo>
                <a:cubicBezTo>
                  <a:pt x="12069" y="4081"/>
                  <a:pt x="12054" y="3995"/>
                  <a:pt x="12069" y="3980"/>
                </a:cubicBezTo>
                <a:cubicBezTo>
                  <a:pt x="12069" y="3973"/>
                  <a:pt x="12076" y="3970"/>
                  <a:pt x="12085" y="3970"/>
                </a:cubicBezTo>
                <a:close/>
                <a:moveTo>
                  <a:pt x="8319" y="4009"/>
                </a:moveTo>
                <a:cubicBezTo>
                  <a:pt x="8319" y="4009"/>
                  <a:pt x="8333" y="4023"/>
                  <a:pt x="8333" y="4038"/>
                </a:cubicBezTo>
                <a:lnTo>
                  <a:pt x="8333" y="4067"/>
                </a:lnTo>
                <a:cubicBezTo>
                  <a:pt x="8320" y="4080"/>
                  <a:pt x="8331" y="4128"/>
                  <a:pt x="8343" y="4169"/>
                </a:cubicBezTo>
                <a:lnTo>
                  <a:pt x="8343" y="4169"/>
                </a:lnTo>
                <a:cubicBezTo>
                  <a:pt x="8325" y="4122"/>
                  <a:pt x="8276" y="4106"/>
                  <a:pt x="8276" y="4067"/>
                </a:cubicBezTo>
                <a:cubicBezTo>
                  <a:pt x="8261" y="4052"/>
                  <a:pt x="8276" y="4023"/>
                  <a:pt x="8290" y="4023"/>
                </a:cubicBezTo>
                <a:cubicBezTo>
                  <a:pt x="8290" y="4009"/>
                  <a:pt x="8304" y="4009"/>
                  <a:pt x="8319" y="4009"/>
                </a:cubicBezTo>
                <a:close/>
                <a:moveTo>
                  <a:pt x="20861" y="4038"/>
                </a:moveTo>
                <a:cubicBezTo>
                  <a:pt x="20818" y="4052"/>
                  <a:pt x="20775" y="4081"/>
                  <a:pt x="20775" y="4081"/>
                </a:cubicBezTo>
                <a:lnTo>
                  <a:pt x="20775" y="4095"/>
                </a:lnTo>
                <a:cubicBezTo>
                  <a:pt x="20775" y="4110"/>
                  <a:pt x="20775" y="4110"/>
                  <a:pt x="20775" y="4124"/>
                </a:cubicBezTo>
                <a:cubicBezTo>
                  <a:pt x="20746" y="4138"/>
                  <a:pt x="20732" y="4138"/>
                  <a:pt x="20718" y="4138"/>
                </a:cubicBezTo>
                <a:lnTo>
                  <a:pt x="20718" y="4124"/>
                </a:lnTo>
                <a:lnTo>
                  <a:pt x="20675" y="4095"/>
                </a:lnTo>
                <a:cubicBezTo>
                  <a:pt x="20660" y="4110"/>
                  <a:pt x="20617" y="4138"/>
                  <a:pt x="20603" y="4153"/>
                </a:cubicBezTo>
                <a:lnTo>
                  <a:pt x="20588" y="4153"/>
                </a:lnTo>
                <a:lnTo>
                  <a:pt x="20588" y="4167"/>
                </a:lnTo>
                <a:cubicBezTo>
                  <a:pt x="20574" y="4182"/>
                  <a:pt x="20588" y="4210"/>
                  <a:pt x="20603" y="4225"/>
                </a:cubicBezTo>
                <a:lnTo>
                  <a:pt x="20617" y="4225"/>
                </a:lnTo>
                <a:cubicBezTo>
                  <a:pt x="20660" y="4196"/>
                  <a:pt x="20689" y="4182"/>
                  <a:pt x="20732" y="4182"/>
                </a:cubicBezTo>
                <a:lnTo>
                  <a:pt x="20746" y="4182"/>
                </a:lnTo>
                <a:cubicBezTo>
                  <a:pt x="20761" y="4167"/>
                  <a:pt x="20775" y="4153"/>
                  <a:pt x="20790" y="4138"/>
                </a:cubicBezTo>
                <a:cubicBezTo>
                  <a:pt x="20804" y="4153"/>
                  <a:pt x="20804" y="4153"/>
                  <a:pt x="20804" y="4153"/>
                </a:cubicBezTo>
                <a:cubicBezTo>
                  <a:pt x="20818" y="4153"/>
                  <a:pt x="20861" y="4138"/>
                  <a:pt x="20890" y="4124"/>
                </a:cubicBezTo>
                <a:cubicBezTo>
                  <a:pt x="20919" y="4110"/>
                  <a:pt x="20991" y="4110"/>
                  <a:pt x="20991" y="4081"/>
                </a:cubicBezTo>
                <a:cubicBezTo>
                  <a:pt x="20991" y="4078"/>
                  <a:pt x="20987" y="4077"/>
                  <a:pt x="20981" y="4077"/>
                </a:cubicBezTo>
                <a:cubicBezTo>
                  <a:pt x="20953" y="4077"/>
                  <a:pt x="20876" y="4098"/>
                  <a:pt x="20818" y="4110"/>
                </a:cubicBezTo>
                <a:cubicBezTo>
                  <a:pt x="20847" y="4081"/>
                  <a:pt x="20890" y="4052"/>
                  <a:pt x="20904" y="4038"/>
                </a:cubicBezTo>
                <a:close/>
                <a:moveTo>
                  <a:pt x="17701" y="4138"/>
                </a:moveTo>
                <a:cubicBezTo>
                  <a:pt x="17715" y="4138"/>
                  <a:pt x="17744" y="4138"/>
                  <a:pt x="17758" y="4153"/>
                </a:cubicBezTo>
                <a:lnTo>
                  <a:pt x="17758" y="4167"/>
                </a:lnTo>
                <a:cubicBezTo>
                  <a:pt x="17758" y="4182"/>
                  <a:pt x="17744" y="4210"/>
                  <a:pt x="17729" y="4225"/>
                </a:cubicBezTo>
                <a:lnTo>
                  <a:pt x="17701" y="4239"/>
                </a:lnTo>
                <a:cubicBezTo>
                  <a:pt x="17657" y="4239"/>
                  <a:pt x="17629" y="4239"/>
                  <a:pt x="17629" y="4225"/>
                </a:cubicBezTo>
                <a:cubicBezTo>
                  <a:pt x="17629" y="4210"/>
                  <a:pt x="17686" y="4153"/>
                  <a:pt x="17701" y="4138"/>
                </a:cubicBezTo>
                <a:close/>
                <a:moveTo>
                  <a:pt x="22615" y="4252"/>
                </a:moveTo>
                <a:cubicBezTo>
                  <a:pt x="22615" y="4258"/>
                  <a:pt x="22614" y="4263"/>
                  <a:pt x="22614" y="4268"/>
                </a:cubicBezTo>
                <a:lnTo>
                  <a:pt x="22629" y="4296"/>
                </a:lnTo>
                <a:cubicBezTo>
                  <a:pt x="22629" y="4304"/>
                  <a:pt x="22629" y="4311"/>
                  <a:pt x="22628" y="4318"/>
                </a:cubicBezTo>
                <a:lnTo>
                  <a:pt x="22628" y="4318"/>
                </a:lnTo>
                <a:cubicBezTo>
                  <a:pt x="22600" y="4300"/>
                  <a:pt x="22602" y="4266"/>
                  <a:pt x="22614" y="4253"/>
                </a:cubicBezTo>
                <a:cubicBezTo>
                  <a:pt x="22615" y="4253"/>
                  <a:pt x="22615" y="4253"/>
                  <a:pt x="22615" y="4252"/>
                </a:cubicBezTo>
                <a:close/>
                <a:moveTo>
                  <a:pt x="23649" y="4282"/>
                </a:moveTo>
                <a:cubicBezTo>
                  <a:pt x="23634" y="4282"/>
                  <a:pt x="23577" y="4296"/>
                  <a:pt x="23548" y="4325"/>
                </a:cubicBezTo>
                <a:lnTo>
                  <a:pt x="23534" y="4340"/>
                </a:lnTo>
                <a:cubicBezTo>
                  <a:pt x="23548" y="4354"/>
                  <a:pt x="23562" y="4383"/>
                  <a:pt x="23577" y="4383"/>
                </a:cubicBezTo>
                <a:cubicBezTo>
                  <a:pt x="23578" y="4384"/>
                  <a:pt x="23580" y="4385"/>
                  <a:pt x="23583" y="4385"/>
                </a:cubicBezTo>
                <a:cubicBezTo>
                  <a:pt x="23603" y="4385"/>
                  <a:pt x="23650" y="4336"/>
                  <a:pt x="23663" y="4311"/>
                </a:cubicBezTo>
                <a:cubicBezTo>
                  <a:pt x="23677" y="4296"/>
                  <a:pt x="23677" y="4282"/>
                  <a:pt x="23649" y="4282"/>
                </a:cubicBezTo>
                <a:close/>
                <a:moveTo>
                  <a:pt x="6509" y="4195"/>
                </a:moveTo>
                <a:cubicBezTo>
                  <a:pt x="6494" y="4195"/>
                  <a:pt x="6485" y="4211"/>
                  <a:pt x="6494" y="4239"/>
                </a:cubicBezTo>
                <a:lnTo>
                  <a:pt x="6509" y="4253"/>
                </a:lnTo>
                <a:cubicBezTo>
                  <a:pt x="6566" y="4253"/>
                  <a:pt x="6566" y="4325"/>
                  <a:pt x="6580" y="4368"/>
                </a:cubicBezTo>
                <a:cubicBezTo>
                  <a:pt x="6580" y="4411"/>
                  <a:pt x="6580" y="4411"/>
                  <a:pt x="6580" y="4411"/>
                </a:cubicBezTo>
                <a:cubicBezTo>
                  <a:pt x="6595" y="4411"/>
                  <a:pt x="6623" y="4383"/>
                  <a:pt x="6623" y="4368"/>
                </a:cubicBezTo>
                <a:cubicBezTo>
                  <a:pt x="6623" y="4354"/>
                  <a:pt x="6566" y="4253"/>
                  <a:pt x="6537" y="4210"/>
                </a:cubicBezTo>
                <a:cubicBezTo>
                  <a:pt x="6527" y="4200"/>
                  <a:pt x="6517" y="4195"/>
                  <a:pt x="6509" y="4195"/>
                </a:cubicBezTo>
                <a:close/>
                <a:moveTo>
                  <a:pt x="9416" y="4252"/>
                </a:moveTo>
                <a:cubicBezTo>
                  <a:pt x="9433" y="4252"/>
                  <a:pt x="9443" y="4286"/>
                  <a:pt x="9454" y="4296"/>
                </a:cubicBezTo>
                <a:cubicBezTo>
                  <a:pt x="9497" y="4340"/>
                  <a:pt x="9497" y="4397"/>
                  <a:pt x="9439" y="4411"/>
                </a:cubicBezTo>
                <a:lnTo>
                  <a:pt x="9425" y="4340"/>
                </a:lnTo>
                <a:cubicBezTo>
                  <a:pt x="9411" y="4311"/>
                  <a:pt x="9382" y="4296"/>
                  <a:pt x="9396" y="4268"/>
                </a:cubicBezTo>
                <a:cubicBezTo>
                  <a:pt x="9404" y="4256"/>
                  <a:pt x="9411" y="4252"/>
                  <a:pt x="9416" y="4252"/>
                </a:cubicBezTo>
                <a:close/>
                <a:moveTo>
                  <a:pt x="23742" y="4156"/>
                </a:moveTo>
                <a:cubicBezTo>
                  <a:pt x="23738" y="4156"/>
                  <a:pt x="23735" y="4160"/>
                  <a:pt x="23735" y="4167"/>
                </a:cubicBezTo>
                <a:cubicBezTo>
                  <a:pt x="23720" y="4167"/>
                  <a:pt x="23706" y="4182"/>
                  <a:pt x="23706" y="4196"/>
                </a:cubicBezTo>
                <a:lnTo>
                  <a:pt x="23735" y="4225"/>
                </a:lnTo>
                <a:cubicBezTo>
                  <a:pt x="23720" y="4253"/>
                  <a:pt x="23692" y="4296"/>
                  <a:pt x="23692" y="4311"/>
                </a:cubicBezTo>
                <a:lnTo>
                  <a:pt x="23692" y="4340"/>
                </a:lnTo>
                <a:lnTo>
                  <a:pt x="23692" y="4368"/>
                </a:lnTo>
                <a:cubicBezTo>
                  <a:pt x="23701" y="4396"/>
                  <a:pt x="23716" y="4412"/>
                  <a:pt x="23734" y="4412"/>
                </a:cubicBezTo>
                <a:cubicBezTo>
                  <a:pt x="23743" y="4412"/>
                  <a:pt x="23753" y="4407"/>
                  <a:pt x="23764" y="4397"/>
                </a:cubicBezTo>
                <a:lnTo>
                  <a:pt x="23764" y="4368"/>
                </a:lnTo>
                <a:lnTo>
                  <a:pt x="23764" y="4325"/>
                </a:lnTo>
                <a:cubicBezTo>
                  <a:pt x="23778" y="4311"/>
                  <a:pt x="23792" y="4296"/>
                  <a:pt x="23807" y="4282"/>
                </a:cubicBezTo>
                <a:cubicBezTo>
                  <a:pt x="23807" y="4282"/>
                  <a:pt x="23778" y="4210"/>
                  <a:pt x="23764" y="4182"/>
                </a:cubicBezTo>
                <a:lnTo>
                  <a:pt x="23749" y="4167"/>
                </a:lnTo>
                <a:cubicBezTo>
                  <a:pt x="23749" y="4160"/>
                  <a:pt x="23746" y="4156"/>
                  <a:pt x="23742" y="4156"/>
                </a:cubicBezTo>
                <a:close/>
                <a:moveTo>
                  <a:pt x="8047" y="3858"/>
                </a:moveTo>
                <a:cubicBezTo>
                  <a:pt x="8061" y="3858"/>
                  <a:pt x="8120" y="3902"/>
                  <a:pt x="8132" y="3937"/>
                </a:cubicBezTo>
                <a:cubicBezTo>
                  <a:pt x="8161" y="3966"/>
                  <a:pt x="8132" y="4023"/>
                  <a:pt x="8060" y="4052"/>
                </a:cubicBezTo>
                <a:lnTo>
                  <a:pt x="8017" y="4095"/>
                </a:lnTo>
                <a:lnTo>
                  <a:pt x="7974" y="4153"/>
                </a:lnTo>
                <a:cubicBezTo>
                  <a:pt x="7917" y="4153"/>
                  <a:pt x="7873" y="4196"/>
                  <a:pt x="7873" y="4210"/>
                </a:cubicBezTo>
                <a:cubicBezTo>
                  <a:pt x="7873" y="4239"/>
                  <a:pt x="7960" y="4239"/>
                  <a:pt x="7988" y="4239"/>
                </a:cubicBezTo>
                <a:cubicBezTo>
                  <a:pt x="8017" y="4239"/>
                  <a:pt x="8060" y="4325"/>
                  <a:pt x="8060" y="4354"/>
                </a:cubicBezTo>
                <a:cubicBezTo>
                  <a:pt x="8060" y="4383"/>
                  <a:pt x="8003" y="4383"/>
                  <a:pt x="7988" y="4383"/>
                </a:cubicBezTo>
                <a:cubicBezTo>
                  <a:pt x="7960" y="4383"/>
                  <a:pt x="7873" y="4368"/>
                  <a:pt x="7845" y="4340"/>
                </a:cubicBezTo>
                <a:cubicBezTo>
                  <a:pt x="7842" y="4337"/>
                  <a:pt x="7838" y="4336"/>
                  <a:pt x="7834" y="4336"/>
                </a:cubicBezTo>
                <a:cubicBezTo>
                  <a:pt x="7816" y="4336"/>
                  <a:pt x="7787" y="4359"/>
                  <a:pt x="7787" y="4383"/>
                </a:cubicBezTo>
                <a:cubicBezTo>
                  <a:pt x="7783" y="4387"/>
                  <a:pt x="7778" y="4389"/>
                  <a:pt x="7772" y="4389"/>
                </a:cubicBezTo>
                <a:cubicBezTo>
                  <a:pt x="7758" y="4389"/>
                  <a:pt x="7744" y="4378"/>
                  <a:pt x="7744" y="4368"/>
                </a:cubicBezTo>
                <a:cubicBezTo>
                  <a:pt x="7744" y="4361"/>
                  <a:pt x="7737" y="4358"/>
                  <a:pt x="7726" y="4358"/>
                </a:cubicBezTo>
                <a:cubicBezTo>
                  <a:pt x="7715" y="4358"/>
                  <a:pt x="7701" y="4361"/>
                  <a:pt x="7687" y="4368"/>
                </a:cubicBezTo>
                <a:lnTo>
                  <a:pt x="7672" y="4368"/>
                </a:lnTo>
                <a:lnTo>
                  <a:pt x="7658" y="4383"/>
                </a:lnTo>
                <a:cubicBezTo>
                  <a:pt x="7629" y="4383"/>
                  <a:pt x="7586" y="4397"/>
                  <a:pt x="7572" y="4411"/>
                </a:cubicBezTo>
                <a:cubicBezTo>
                  <a:pt x="7572" y="4414"/>
                  <a:pt x="7571" y="4415"/>
                  <a:pt x="7569" y="4415"/>
                </a:cubicBezTo>
                <a:cubicBezTo>
                  <a:pt x="7562" y="4415"/>
                  <a:pt x="7543" y="4394"/>
                  <a:pt x="7543" y="4383"/>
                </a:cubicBezTo>
                <a:cubicBezTo>
                  <a:pt x="7529" y="4368"/>
                  <a:pt x="7543" y="4311"/>
                  <a:pt x="7543" y="4296"/>
                </a:cubicBezTo>
                <a:cubicBezTo>
                  <a:pt x="7529" y="4282"/>
                  <a:pt x="7557" y="4239"/>
                  <a:pt x="7557" y="4239"/>
                </a:cubicBezTo>
                <a:cubicBezTo>
                  <a:pt x="7572" y="4239"/>
                  <a:pt x="7600" y="4253"/>
                  <a:pt x="7600" y="4268"/>
                </a:cubicBezTo>
                <a:lnTo>
                  <a:pt x="7687" y="4268"/>
                </a:lnTo>
                <a:lnTo>
                  <a:pt x="7715" y="4282"/>
                </a:lnTo>
                <a:cubicBezTo>
                  <a:pt x="7735" y="4292"/>
                  <a:pt x="7748" y="4309"/>
                  <a:pt x="7759" y="4309"/>
                </a:cubicBezTo>
                <a:cubicBezTo>
                  <a:pt x="7764" y="4309"/>
                  <a:pt x="7768" y="4305"/>
                  <a:pt x="7773" y="4296"/>
                </a:cubicBezTo>
                <a:lnTo>
                  <a:pt x="7787" y="4268"/>
                </a:lnTo>
                <a:cubicBezTo>
                  <a:pt x="7816" y="4253"/>
                  <a:pt x="7830" y="4210"/>
                  <a:pt x="7830" y="4196"/>
                </a:cubicBezTo>
                <a:lnTo>
                  <a:pt x="7845" y="4182"/>
                </a:lnTo>
                <a:lnTo>
                  <a:pt x="7845" y="4167"/>
                </a:lnTo>
                <a:cubicBezTo>
                  <a:pt x="7859" y="4167"/>
                  <a:pt x="7873" y="4124"/>
                  <a:pt x="7888" y="4095"/>
                </a:cubicBezTo>
                <a:cubicBezTo>
                  <a:pt x="7888" y="4067"/>
                  <a:pt x="7830" y="3980"/>
                  <a:pt x="7845" y="3966"/>
                </a:cubicBezTo>
                <a:cubicBezTo>
                  <a:pt x="7845" y="3952"/>
                  <a:pt x="7859" y="3923"/>
                  <a:pt x="7873" y="3923"/>
                </a:cubicBezTo>
                <a:cubicBezTo>
                  <a:pt x="7873" y="3923"/>
                  <a:pt x="7917" y="3966"/>
                  <a:pt x="7931" y="3980"/>
                </a:cubicBezTo>
                <a:cubicBezTo>
                  <a:pt x="7945" y="4009"/>
                  <a:pt x="7974" y="4038"/>
                  <a:pt x="7988" y="4038"/>
                </a:cubicBezTo>
                <a:cubicBezTo>
                  <a:pt x="7988" y="4023"/>
                  <a:pt x="8003" y="4009"/>
                  <a:pt x="8003" y="3995"/>
                </a:cubicBezTo>
                <a:lnTo>
                  <a:pt x="8003" y="3980"/>
                </a:lnTo>
                <a:lnTo>
                  <a:pt x="8003" y="3966"/>
                </a:lnTo>
                <a:cubicBezTo>
                  <a:pt x="7998" y="3961"/>
                  <a:pt x="8001" y="3960"/>
                  <a:pt x="8008" y="3960"/>
                </a:cubicBezTo>
                <a:cubicBezTo>
                  <a:pt x="8022" y="3960"/>
                  <a:pt x="8051" y="3966"/>
                  <a:pt x="8060" y="3966"/>
                </a:cubicBezTo>
                <a:cubicBezTo>
                  <a:pt x="8062" y="3967"/>
                  <a:pt x="8064" y="3968"/>
                  <a:pt x="8066" y="3968"/>
                </a:cubicBezTo>
                <a:cubicBezTo>
                  <a:pt x="8085" y="3968"/>
                  <a:pt x="8059" y="3892"/>
                  <a:pt x="8046" y="3865"/>
                </a:cubicBezTo>
                <a:cubicBezTo>
                  <a:pt x="8043" y="3860"/>
                  <a:pt x="8044" y="3858"/>
                  <a:pt x="8047" y="3858"/>
                </a:cubicBezTo>
                <a:close/>
                <a:moveTo>
                  <a:pt x="10924" y="4264"/>
                </a:moveTo>
                <a:cubicBezTo>
                  <a:pt x="10927" y="4264"/>
                  <a:pt x="10931" y="4265"/>
                  <a:pt x="10934" y="4268"/>
                </a:cubicBezTo>
                <a:lnTo>
                  <a:pt x="10948" y="4282"/>
                </a:lnTo>
                <a:cubicBezTo>
                  <a:pt x="10977" y="4296"/>
                  <a:pt x="10948" y="4368"/>
                  <a:pt x="10948" y="4383"/>
                </a:cubicBezTo>
                <a:cubicBezTo>
                  <a:pt x="10934" y="4397"/>
                  <a:pt x="10919" y="4397"/>
                  <a:pt x="10919" y="4397"/>
                </a:cubicBezTo>
                <a:cubicBezTo>
                  <a:pt x="10919" y="4393"/>
                  <a:pt x="10917" y="4391"/>
                  <a:pt x="10913" y="4391"/>
                </a:cubicBezTo>
                <a:cubicBezTo>
                  <a:pt x="10905" y="4391"/>
                  <a:pt x="10891" y="4401"/>
                  <a:pt x="10891" y="4411"/>
                </a:cubicBezTo>
                <a:cubicBezTo>
                  <a:pt x="10891" y="4426"/>
                  <a:pt x="10876" y="4426"/>
                  <a:pt x="10876" y="4426"/>
                </a:cubicBezTo>
                <a:lnTo>
                  <a:pt x="10862" y="4426"/>
                </a:lnTo>
                <a:cubicBezTo>
                  <a:pt x="10819" y="4397"/>
                  <a:pt x="10876" y="4368"/>
                  <a:pt x="10862" y="4340"/>
                </a:cubicBezTo>
                <a:lnTo>
                  <a:pt x="10862" y="4311"/>
                </a:lnTo>
                <a:cubicBezTo>
                  <a:pt x="10841" y="4300"/>
                  <a:pt x="10835" y="4282"/>
                  <a:pt x="10834" y="4268"/>
                </a:cubicBezTo>
                <a:lnTo>
                  <a:pt x="10834" y="4268"/>
                </a:lnTo>
                <a:cubicBezTo>
                  <a:pt x="10848" y="4268"/>
                  <a:pt x="10862" y="4282"/>
                  <a:pt x="10876" y="4282"/>
                </a:cubicBezTo>
                <a:cubicBezTo>
                  <a:pt x="10888" y="4282"/>
                  <a:pt x="10908" y="4264"/>
                  <a:pt x="10924" y="4264"/>
                </a:cubicBezTo>
                <a:close/>
                <a:moveTo>
                  <a:pt x="23318" y="4325"/>
                </a:moveTo>
                <a:lnTo>
                  <a:pt x="23261" y="4340"/>
                </a:lnTo>
                <a:cubicBezTo>
                  <a:pt x="23232" y="4354"/>
                  <a:pt x="23218" y="4368"/>
                  <a:pt x="23218" y="4411"/>
                </a:cubicBezTo>
                <a:lnTo>
                  <a:pt x="23218" y="4440"/>
                </a:lnTo>
                <a:cubicBezTo>
                  <a:pt x="23230" y="4452"/>
                  <a:pt x="23244" y="4457"/>
                  <a:pt x="23258" y="4457"/>
                </a:cubicBezTo>
                <a:cubicBezTo>
                  <a:pt x="23278" y="4457"/>
                  <a:pt x="23296" y="4448"/>
                  <a:pt x="23304" y="4440"/>
                </a:cubicBezTo>
                <a:cubicBezTo>
                  <a:pt x="23318" y="4426"/>
                  <a:pt x="23333" y="4368"/>
                  <a:pt x="23318" y="4325"/>
                </a:cubicBezTo>
                <a:close/>
                <a:moveTo>
                  <a:pt x="22348" y="4476"/>
                </a:moveTo>
                <a:cubicBezTo>
                  <a:pt x="22339" y="4477"/>
                  <a:pt x="22331" y="4479"/>
                  <a:pt x="22327" y="4483"/>
                </a:cubicBezTo>
                <a:lnTo>
                  <a:pt x="22327" y="4493"/>
                </a:lnTo>
                <a:lnTo>
                  <a:pt x="22327" y="4493"/>
                </a:lnTo>
                <a:cubicBezTo>
                  <a:pt x="22335" y="4491"/>
                  <a:pt x="22342" y="4486"/>
                  <a:pt x="22348" y="4476"/>
                </a:cubicBezTo>
                <a:close/>
                <a:moveTo>
                  <a:pt x="8276" y="4196"/>
                </a:moveTo>
                <a:lnTo>
                  <a:pt x="8276" y="4196"/>
                </a:lnTo>
                <a:cubicBezTo>
                  <a:pt x="8319" y="4210"/>
                  <a:pt x="8333" y="4253"/>
                  <a:pt x="8304" y="4296"/>
                </a:cubicBezTo>
                <a:lnTo>
                  <a:pt x="8304" y="4354"/>
                </a:lnTo>
                <a:lnTo>
                  <a:pt x="8304" y="4426"/>
                </a:lnTo>
                <a:cubicBezTo>
                  <a:pt x="8329" y="4463"/>
                  <a:pt x="8343" y="4500"/>
                  <a:pt x="8328" y="4500"/>
                </a:cubicBezTo>
                <a:cubicBezTo>
                  <a:pt x="8326" y="4500"/>
                  <a:pt x="8323" y="4500"/>
                  <a:pt x="8319" y="4498"/>
                </a:cubicBezTo>
                <a:cubicBezTo>
                  <a:pt x="8290" y="4498"/>
                  <a:pt x="8261" y="4426"/>
                  <a:pt x="8276" y="4411"/>
                </a:cubicBezTo>
                <a:cubicBezTo>
                  <a:pt x="8276" y="4397"/>
                  <a:pt x="8261" y="4354"/>
                  <a:pt x="8247" y="4354"/>
                </a:cubicBezTo>
                <a:cubicBezTo>
                  <a:pt x="8233" y="4354"/>
                  <a:pt x="8204" y="4340"/>
                  <a:pt x="8189" y="4325"/>
                </a:cubicBezTo>
                <a:lnTo>
                  <a:pt x="8189" y="4296"/>
                </a:lnTo>
                <a:cubicBezTo>
                  <a:pt x="8189" y="4282"/>
                  <a:pt x="8204" y="4268"/>
                  <a:pt x="8218" y="4253"/>
                </a:cubicBezTo>
                <a:cubicBezTo>
                  <a:pt x="8218" y="4253"/>
                  <a:pt x="8233" y="4268"/>
                  <a:pt x="8233" y="4268"/>
                </a:cubicBezTo>
                <a:lnTo>
                  <a:pt x="8247" y="4282"/>
                </a:lnTo>
                <a:cubicBezTo>
                  <a:pt x="8254" y="4289"/>
                  <a:pt x="8261" y="4293"/>
                  <a:pt x="8268" y="4293"/>
                </a:cubicBezTo>
                <a:cubicBezTo>
                  <a:pt x="8276" y="4293"/>
                  <a:pt x="8283" y="4289"/>
                  <a:pt x="8290" y="4282"/>
                </a:cubicBezTo>
                <a:lnTo>
                  <a:pt x="8290" y="4268"/>
                </a:lnTo>
                <a:lnTo>
                  <a:pt x="8276" y="4196"/>
                </a:lnTo>
                <a:close/>
                <a:moveTo>
                  <a:pt x="9354" y="4350"/>
                </a:moveTo>
                <a:cubicBezTo>
                  <a:pt x="9358" y="4350"/>
                  <a:pt x="9370" y="4376"/>
                  <a:pt x="9382" y="4411"/>
                </a:cubicBezTo>
                <a:cubicBezTo>
                  <a:pt x="9382" y="4440"/>
                  <a:pt x="9411" y="4526"/>
                  <a:pt x="9396" y="4526"/>
                </a:cubicBezTo>
                <a:cubicBezTo>
                  <a:pt x="9382" y="4526"/>
                  <a:pt x="9353" y="4512"/>
                  <a:pt x="9310" y="4483"/>
                </a:cubicBezTo>
                <a:lnTo>
                  <a:pt x="9296" y="4440"/>
                </a:lnTo>
                <a:lnTo>
                  <a:pt x="9281" y="4411"/>
                </a:lnTo>
                <a:cubicBezTo>
                  <a:pt x="9310" y="4383"/>
                  <a:pt x="9353" y="4354"/>
                  <a:pt x="9353" y="4354"/>
                </a:cubicBezTo>
                <a:cubicBezTo>
                  <a:pt x="9353" y="4351"/>
                  <a:pt x="9354" y="4350"/>
                  <a:pt x="9354" y="4350"/>
                </a:cubicBezTo>
                <a:close/>
                <a:moveTo>
                  <a:pt x="22868" y="4418"/>
                </a:moveTo>
                <a:cubicBezTo>
                  <a:pt x="22865" y="4418"/>
                  <a:pt x="22861" y="4420"/>
                  <a:pt x="22858" y="4426"/>
                </a:cubicBezTo>
                <a:cubicBezTo>
                  <a:pt x="22830" y="4440"/>
                  <a:pt x="22787" y="4483"/>
                  <a:pt x="22801" y="4498"/>
                </a:cubicBezTo>
                <a:cubicBezTo>
                  <a:pt x="22830" y="4512"/>
                  <a:pt x="22902" y="4526"/>
                  <a:pt x="22916" y="4526"/>
                </a:cubicBezTo>
                <a:cubicBezTo>
                  <a:pt x="22916" y="4512"/>
                  <a:pt x="22916" y="4498"/>
                  <a:pt x="22902" y="4498"/>
                </a:cubicBezTo>
                <a:cubicBezTo>
                  <a:pt x="22887" y="4498"/>
                  <a:pt x="22858" y="4483"/>
                  <a:pt x="22887" y="4469"/>
                </a:cubicBezTo>
                <a:cubicBezTo>
                  <a:pt x="22899" y="4457"/>
                  <a:pt x="22882" y="4418"/>
                  <a:pt x="22868" y="4418"/>
                </a:cubicBezTo>
                <a:close/>
                <a:moveTo>
                  <a:pt x="21739" y="4477"/>
                </a:moveTo>
                <a:cubicBezTo>
                  <a:pt x="21747" y="4477"/>
                  <a:pt x="21752" y="4479"/>
                  <a:pt x="21752" y="4483"/>
                </a:cubicBezTo>
                <a:cubicBezTo>
                  <a:pt x="21767" y="4498"/>
                  <a:pt x="21752" y="4512"/>
                  <a:pt x="21738" y="4526"/>
                </a:cubicBezTo>
                <a:cubicBezTo>
                  <a:pt x="21738" y="4531"/>
                  <a:pt x="21730" y="4533"/>
                  <a:pt x="21718" y="4533"/>
                </a:cubicBezTo>
                <a:cubicBezTo>
                  <a:pt x="21695" y="4533"/>
                  <a:pt x="21656" y="4526"/>
                  <a:pt x="21637" y="4526"/>
                </a:cubicBezTo>
                <a:cubicBezTo>
                  <a:pt x="21627" y="4537"/>
                  <a:pt x="21610" y="4547"/>
                  <a:pt x="21600" y="4547"/>
                </a:cubicBezTo>
                <a:cubicBezTo>
                  <a:pt x="21597" y="4547"/>
                  <a:pt x="21594" y="4545"/>
                  <a:pt x="21594" y="4541"/>
                </a:cubicBezTo>
                <a:lnTo>
                  <a:pt x="21580" y="4541"/>
                </a:lnTo>
                <a:cubicBezTo>
                  <a:pt x="21580" y="4526"/>
                  <a:pt x="21580" y="4512"/>
                  <a:pt x="21594" y="4512"/>
                </a:cubicBezTo>
                <a:lnTo>
                  <a:pt x="21637" y="4498"/>
                </a:lnTo>
                <a:cubicBezTo>
                  <a:pt x="21678" y="4487"/>
                  <a:pt x="21718" y="4477"/>
                  <a:pt x="21739" y="4477"/>
                </a:cubicBezTo>
                <a:close/>
                <a:moveTo>
                  <a:pt x="17696" y="4348"/>
                </a:moveTo>
                <a:cubicBezTo>
                  <a:pt x="17715" y="4348"/>
                  <a:pt x="17729" y="4358"/>
                  <a:pt x="17729" y="4368"/>
                </a:cubicBezTo>
                <a:cubicBezTo>
                  <a:pt x="17729" y="4368"/>
                  <a:pt x="17686" y="4469"/>
                  <a:pt x="17686" y="4512"/>
                </a:cubicBezTo>
                <a:cubicBezTo>
                  <a:pt x="17686" y="4526"/>
                  <a:pt x="17683" y="4534"/>
                  <a:pt x="17677" y="4534"/>
                </a:cubicBezTo>
                <a:cubicBezTo>
                  <a:pt x="17672" y="4534"/>
                  <a:pt x="17665" y="4526"/>
                  <a:pt x="17657" y="4512"/>
                </a:cubicBezTo>
                <a:cubicBezTo>
                  <a:pt x="17657" y="4497"/>
                  <a:pt x="17645" y="4481"/>
                  <a:pt x="17627" y="4481"/>
                </a:cubicBezTo>
                <a:cubicBezTo>
                  <a:pt x="17611" y="4481"/>
                  <a:pt x="17591" y="4493"/>
                  <a:pt x="17571" y="4526"/>
                </a:cubicBezTo>
                <a:lnTo>
                  <a:pt x="17528" y="4541"/>
                </a:lnTo>
                <a:lnTo>
                  <a:pt x="17514" y="4555"/>
                </a:lnTo>
                <a:cubicBezTo>
                  <a:pt x="17499" y="4526"/>
                  <a:pt x="17528" y="4469"/>
                  <a:pt x="17543" y="4469"/>
                </a:cubicBezTo>
                <a:cubicBezTo>
                  <a:pt x="17557" y="4455"/>
                  <a:pt x="17543" y="4411"/>
                  <a:pt x="17557" y="4397"/>
                </a:cubicBezTo>
                <a:cubicBezTo>
                  <a:pt x="17571" y="4383"/>
                  <a:pt x="17657" y="4354"/>
                  <a:pt x="17672" y="4354"/>
                </a:cubicBezTo>
                <a:cubicBezTo>
                  <a:pt x="17680" y="4350"/>
                  <a:pt x="17689" y="4348"/>
                  <a:pt x="17696" y="4348"/>
                </a:cubicBezTo>
                <a:close/>
                <a:moveTo>
                  <a:pt x="23706" y="4512"/>
                </a:moveTo>
                <a:cubicBezTo>
                  <a:pt x="23677" y="4526"/>
                  <a:pt x="23677" y="4541"/>
                  <a:pt x="23720" y="4555"/>
                </a:cubicBezTo>
                <a:cubicBezTo>
                  <a:pt x="23735" y="4562"/>
                  <a:pt x="23764" y="4566"/>
                  <a:pt x="23789" y="4566"/>
                </a:cubicBezTo>
                <a:cubicBezTo>
                  <a:pt x="23814" y="4566"/>
                  <a:pt x="23835" y="4562"/>
                  <a:pt x="23835" y="4555"/>
                </a:cubicBezTo>
                <a:cubicBezTo>
                  <a:pt x="23835" y="4541"/>
                  <a:pt x="23749" y="4512"/>
                  <a:pt x="23706" y="4512"/>
                </a:cubicBezTo>
                <a:close/>
                <a:moveTo>
                  <a:pt x="9155" y="4405"/>
                </a:moveTo>
                <a:cubicBezTo>
                  <a:pt x="9161" y="4405"/>
                  <a:pt x="9171" y="4416"/>
                  <a:pt x="9181" y="4426"/>
                </a:cubicBezTo>
                <a:cubicBezTo>
                  <a:pt x="9210" y="4440"/>
                  <a:pt x="9253" y="4512"/>
                  <a:pt x="9224" y="4541"/>
                </a:cubicBezTo>
                <a:lnTo>
                  <a:pt x="9210" y="4555"/>
                </a:lnTo>
                <a:lnTo>
                  <a:pt x="9181" y="4569"/>
                </a:lnTo>
                <a:cubicBezTo>
                  <a:pt x="9138" y="4526"/>
                  <a:pt x="9152" y="4498"/>
                  <a:pt x="9166" y="4498"/>
                </a:cubicBezTo>
                <a:cubicBezTo>
                  <a:pt x="9181" y="4483"/>
                  <a:pt x="9166" y="4455"/>
                  <a:pt x="9152" y="4440"/>
                </a:cubicBezTo>
                <a:cubicBezTo>
                  <a:pt x="9152" y="4426"/>
                  <a:pt x="9152" y="4411"/>
                  <a:pt x="9152" y="4411"/>
                </a:cubicBezTo>
                <a:cubicBezTo>
                  <a:pt x="9152" y="4407"/>
                  <a:pt x="9153" y="4405"/>
                  <a:pt x="9155" y="4405"/>
                </a:cubicBezTo>
                <a:close/>
                <a:moveTo>
                  <a:pt x="8448" y="3909"/>
                </a:moveTo>
                <a:cubicBezTo>
                  <a:pt x="8491" y="3909"/>
                  <a:pt x="8549" y="3937"/>
                  <a:pt x="8563" y="3966"/>
                </a:cubicBezTo>
                <a:lnTo>
                  <a:pt x="8563" y="3980"/>
                </a:lnTo>
                <a:lnTo>
                  <a:pt x="8549" y="4023"/>
                </a:lnTo>
                <a:cubicBezTo>
                  <a:pt x="8534" y="4052"/>
                  <a:pt x="8534" y="4124"/>
                  <a:pt x="8534" y="4138"/>
                </a:cubicBezTo>
                <a:cubicBezTo>
                  <a:pt x="8549" y="4153"/>
                  <a:pt x="8534" y="4182"/>
                  <a:pt x="8534" y="4182"/>
                </a:cubicBezTo>
                <a:cubicBezTo>
                  <a:pt x="8520" y="4182"/>
                  <a:pt x="8549" y="4253"/>
                  <a:pt x="8549" y="4282"/>
                </a:cubicBezTo>
                <a:cubicBezTo>
                  <a:pt x="8549" y="4306"/>
                  <a:pt x="8557" y="4316"/>
                  <a:pt x="8572" y="4316"/>
                </a:cubicBezTo>
                <a:cubicBezTo>
                  <a:pt x="8585" y="4316"/>
                  <a:pt x="8601" y="4309"/>
                  <a:pt x="8620" y="4296"/>
                </a:cubicBezTo>
                <a:lnTo>
                  <a:pt x="8635" y="4253"/>
                </a:lnTo>
                <a:cubicBezTo>
                  <a:pt x="8635" y="4225"/>
                  <a:pt x="8649" y="4225"/>
                  <a:pt x="8664" y="4225"/>
                </a:cubicBezTo>
                <a:cubicBezTo>
                  <a:pt x="8707" y="4225"/>
                  <a:pt x="8721" y="4239"/>
                  <a:pt x="8721" y="4282"/>
                </a:cubicBezTo>
                <a:cubicBezTo>
                  <a:pt x="8721" y="4296"/>
                  <a:pt x="8707" y="4296"/>
                  <a:pt x="8707" y="4296"/>
                </a:cubicBezTo>
                <a:lnTo>
                  <a:pt x="8635" y="4296"/>
                </a:lnTo>
                <a:lnTo>
                  <a:pt x="8635" y="4368"/>
                </a:lnTo>
                <a:lnTo>
                  <a:pt x="8649" y="4383"/>
                </a:lnTo>
                <a:cubicBezTo>
                  <a:pt x="8637" y="4395"/>
                  <a:pt x="8625" y="4429"/>
                  <a:pt x="8612" y="4429"/>
                </a:cubicBezTo>
                <a:cubicBezTo>
                  <a:pt x="8610" y="4429"/>
                  <a:pt x="8608" y="4428"/>
                  <a:pt x="8606" y="4426"/>
                </a:cubicBezTo>
                <a:cubicBezTo>
                  <a:pt x="8606" y="4423"/>
                  <a:pt x="8606" y="4422"/>
                  <a:pt x="8605" y="4422"/>
                </a:cubicBezTo>
                <a:lnTo>
                  <a:pt x="8605" y="4422"/>
                </a:lnTo>
                <a:cubicBezTo>
                  <a:pt x="8602" y="4422"/>
                  <a:pt x="8594" y="4445"/>
                  <a:pt x="8606" y="4469"/>
                </a:cubicBezTo>
                <a:lnTo>
                  <a:pt x="8592" y="4498"/>
                </a:lnTo>
                <a:cubicBezTo>
                  <a:pt x="8592" y="4512"/>
                  <a:pt x="8577" y="4541"/>
                  <a:pt x="8563" y="4569"/>
                </a:cubicBezTo>
                <a:lnTo>
                  <a:pt x="8549" y="4569"/>
                </a:lnTo>
                <a:cubicBezTo>
                  <a:pt x="8545" y="4573"/>
                  <a:pt x="8541" y="4575"/>
                  <a:pt x="8537" y="4575"/>
                </a:cubicBezTo>
                <a:cubicBezTo>
                  <a:pt x="8528" y="4575"/>
                  <a:pt x="8520" y="4562"/>
                  <a:pt x="8520" y="4541"/>
                </a:cubicBezTo>
                <a:lnTo>
                  <a:pt x="8549" y="4498"/>
                </a:lnTo>
                <a:cubicBezTo>
                  <a:pt x="8549" y="4464"/>
                  <a:pt x="8524" y="4450"/>
                  <a:pt x="8501" y="4450"/>
                </a:cubicBezTo>
                <a:cubicBezTo>
                  <a:pt x="8484" y="4450"/>
                  <a:pt x="8468" y="4457"/>
                  <a:pt x="8462" y="4469"/>
                </a:cubicBezTo>
                <a:cubicBezTo>
                  <a:pt x="8458" y="4473"/>
                  <a:pt x="8453" y="4475"/>
                  <a:pt x="8447" y="4475"/>
                </a:cubicBezTo>
                <a:cubicBezTo>
                  <a:pt x="8432" y="4475"/>
                  <a:pt x="8415" y="4465"/>
                  <a:pt x="8405" y="4455"/>
                </a:cubicBezTo>
                <a:cubicBezTo>
                  <a:pt x="8405" y="4440"/>
                  <a:pt x="8448" y="4383"/>
                  <a:pt x="8462" y="4368"/>
                </a:cubicBezTo>
                <a:cubicBezTo>
                  <a:pt x="8477" y="4340"/>
                  <a:pt x="8462" y="4239"/>
                  <a:pt x="8434" y="4210"/>
                </a:cubicBezTo>
                <a:cubicBezTo>
                  <a:pt x="8425" y="4193"/>
                  <a:pt x="8405" y="4180"/>
                  <a:pt x="8384" y="4180"/>
                </a:cubicBezTo>
                <a:cubicBezTo>
                  <a:pt x="8372" y="4180"/>
                  <a:pt x="8358" y="4185"/>
                  <a:pt x="8348" y="4196"/>
                </a:cubicBezTo>
                <a:cubicBezTo>
                  <a:pt x="8348" y="4196"/>
                  <a:pt x="8348" y="4196"/>
                  <a:pt x="8348" y="4182"/>
                </a:cubicBezTo>
                <a:cubicBezTo>
                  <a:pt x="8348" y="4182"/>
                  <a:pt x="8348" y="4182"/>
                  <a:pt x="8391" y="4167"/>
                </a:cubicBezTo>
                <a:lnTo>
                  <a:pt x="8391" y="4153"/>
                </a:lnTo>
                <a:cubicBezTo>
                  <a:pt x="8393" y="4155"/>
                  <a:pt x="8395" y="4156"/>
                  <a:pt x="8397" y="4156"/>
                </a:cubicBezTo>
                <a:cubicBezTo>
                  <a:pt x="8409" y="4156"/>
                  <a:pt x="8419" y="4124"/>
                  <a:pt x="8419" y="4124"/>
                </a:cubicBezTo>
                <a:cubicBezTo>
                  <a:pt x="8419" y="4120"/>
                  <a:pt x="8423" y="4118"/>
                  <a:pt x="8429" y="4118"/>
                </a:cubicBezTo>
                <a:cubicBezTo>
                  <a:pt x="8442" y="4118"/>
                  <a:pt x="8467" y="4128"/>
                  <a:pt x="8477" y="4138"/>
                </a:cubicBezTo>
                <a:cubicBezTo>
                  <a:pt x="8477" y="4142"/>
                  <a:pt x="8478" y="4144"/>
                  <a:pt x="8479" y="4144"/>
                </a:cubicBezTo>
                <a:cubicBezTo>
                  <a:pt x="8483" y="4144"/>
                  <a:pt x="8491" y="4131"/>
                  <a:pt x="8491" y="4110"/>
                </a:cubicBezTo>
                <a:lnTo>
                  <a:pt x="8462" y="4081"/>
                </a:lnTo>
                <a:lnTo>
                  <a:pt x="8448" y="4067"/>
                </a:lnTo>
                <a:cubicBezTo>
                  <a:pt x="8448" y="4050"/>
                  <a:pt x="8438" y="4043"/>
                  <a:pt x="8427" y="4043"/>
                </a:cubicBezTo>
                <a:cubicBezTo>
                  <a:pt x="8419" y="4043"/>
                  <a:pt x="8411" y="4046"/>
                  <a:pt x="8405" y="4052"/>
                </a:cubicBezTo>
                <a:cubicBezTo>
                  <a:pt x="8391" y="4052"/>
                  <a:pt x="8376" y="4052"/>
                  <a:pt x="8362" y="4038"/>
                </a:cubicBezTo>
                <a:cubicBezTo>
                  <a:pt x="8362" y="4038"/>
                  <a:pt x="8419" y="3909"/>
                  <a:pt x="8448" y="3909"/>
                </a:cubicBezTo>
                <a:close/>
                <a:moveTo>
                  <a:pt x="22004" y="4552"/>
                </a:moveTo>
                <a:cubicBezTo>
                  <a:pt x="22007" y="4553"/>
                  <a:pt x="22009" y="4554"/>
                  <a:pt x="22011" y="4555"/>
                </a:cubicBezTo>
                <a:cubicBezTo>
                  <a:pt x="22030" y="4568"/>
                  <a:pt x="22041" y="4587"/>
                  <a:pt x="22044" y="4603"/>
                </a:cubicBezTo>
                <a:lnTo>
                  <a:pt x="22044" y="4603"/>
                </a:lnTo>
                <a:cubicBezTo>
                  <a:pt x="22033" y="4598"/>
                  <a:pt x="22022" y="4591"/>
                  <a:pt x="22011" y="4584"/>
                </a:cubicBezTo>
                <a:lnTo>
                  <a:pt x="22004" y="4552"/>
                </a:lnTo>
                <a:close/>
                <a:moveTo>
                  <a:pt x="7503" y="4502"/>
                </a:moveTo>
                <a:cubicBezTo>
                  <a:pt x="7527" y="4502"/>
                  <a:pt x="7565" y="4526"/>
                  <a:pt x="7586" y="4526"/>
                </a:cubicBezTo>
                <a:cubicBezTo>
                  <a:pt x="7587" y="4525"/>
                  <a:pt x="7588" y="4525"/>
                  <a:pt x="7589" y="4525"/>
                </a:cubicBezTo>
                <a:lnTo>
                  <a:pt x="7589" y="4525"/>
                </a:lnTo>
                <a:cubicBezTo>
                  <a:pt x="7598" y="4525"/>
                  <a:pt x="7584" y="4599"/>
                  <a:pt x="7557" y="4613"/>
                </a:cubicBezTo>
                <a:cubicBezTo>
                  <a:pt x="7552" y="4615"/>
                  <a:pt x="7547" y="4616"/>
                  <a:pt x="7542" y="4616"/>
                </a:cubicBezTo>
                <a:cubicBezTo>
                  <a:pt x="7519" y="4616"/>
                  <a:pt x="7497" y="4593"/>
                  <a:pt x="7485" y="4569"/>
                </a:cubicBezTo>
                <a:lnTo>
                  <a:pt x="7485" y="4541"/>
                </a:lnTo>
                <a:lnTo>
                  <a:pt x="7485" y="4512"/>
                </a:lnTo>
                <a:cubicBezTo>
                  <a:pt x="7489" y="4505"/>
                  <a:pt x="7495" y="4502"/>
                  <a:pt x="7503" y="4502"/>
                </a:cubicBezTo>
                <a:close/>
                <a:moveTo>
                  <a:pt x="4925" y="4489"/>
                </a:moveTo>
                <a:cubicBezTo>
                  <a:pt x="4945" y="4489"/>
                  <a:pt x="4973" y="4499"/>
                  <a:pt x="5000" y="4526"/>
                </a:cubicBezTo>
                <a:lnTo>
                  <a:pt x="5029" y="4569"/>
                </a:lnTo>
                <a:cubicBezTo>
                  <a:pt x="5043" y="4584"/>
                  <a:pt x="5029" y="4598"/>
                  <a:pt x="5029" y="4613"/>
                </a:cubicBezTo>
                <a:cubicBezTo>
                  <a:pt x="5019" y="4613"/>
                  <a:pt x="5016" y="4619"/>
                  <a:pt x="5011" y="4619"/>
                </a:cubicBezTo>
                <a:cubicBezTo>
                  <a:pt x="5008" y="4619"/>
                  <a:pt x="5005" y="4617"/>
                  <a:pt x="5000" y="4613"/>
                </a:cubicBezTo>
                <a:cubicBezTo>
                  <a:pt x="4986" y="4598"/>
                  <a:pt x="4971" y="4584"/>
                  <a:pt x="4957" y="4569"/>
                </a:cubicBezTo>
                <a:lnTo>
                  <a:pt x="4942" y="4526"/>
                </a:lnTo>
                <a:cubicBezTo>
                  <a:pt x="4914" y="4526"/>
                  <a:pt x="4885" y="4512"/>
                  <a:pt x="4899" y="4498"/>
                </a:cubicBezTo>
                <a:cubicBezTo>
                  <a:pt x="4905" y="4492"/>
                  <a:pt x="4914" y="4489"/>
                  <a:pt x="4925" y="4489"/>
                </a:cubicBezTo>
                <a:close/>
                <a:moveTo>
                  <a:pt x="7744" y="4472"/>
                </a:moveTo>
                <a:cubicBezTo>
                  <a:pt x="7751" y="4472"/>
                  <a:pt x="7766" y="4476"/>
                  <a:pt x="7787" y="4483"/>
                </a:cubicBezTo>
                <a:lnTo>
                  <a:pt x="7830" y="4483"/>
                </a:lnTo>
                <a:cubicBezTo>
                  <a:pt x="7833" y="4482"/>
                  <a:pt x="7835" y="4481"/>
                  <a:pt x="7838" y="4481"/>
                </a:cubicBezTo>
                <a:cubicBezTo>
                  <a:pt x="7864" y="4481"/>
                  <a:pt x="7888" y="4543"/>
                  <a:pt x="7888" y="4569"/>
                </a:cubicBezTo>
                <a:cubicBezTo>
                  <a:pt x="7888" y="4584"/>
                  <a:pt x="7888" y="4627"/>
                  <a:pt x="7873" y="4627"/>
                </a:cubicBezTo>
                <a:cubicBezTo>
                  <a:pt x="7873" y="4627"/>
                  <a:pt x="7859" y="4613"/>
                  <a:pt x="7859" y="4584"/>
                </a:cubicBezTo>
                <a:lnTo>
                  <a:pt x="7845" y="4569"/>
                </a:lnTo>
                <a:cubicBezTo>
                  <a:pt x="7845" y="4555"/>
                  <a:pt x="7830" y="4555"/>
                  <a:pt x="7816" y="4555"/>
                </a:cubicBezTo>
                <a:lnTo>
                  <a:pt x="7787" y="4555"/>
                </a:lnTo>
                <a:cubicBezTo>
                  <a:pt x="7787" y="4584"/>
                  <a:pt x="7744" y="4598"/>
                  <a:pt x="7744" y="4598"/>
                </a:cubicBezTo>
                <a:cubicBezTo>
                  <a:pt x="7730" y="4598"/>
                  <a:pt x="7715" y="4613"/>
                  <a:pt x="7701" y="4613"/>
                </a:cubicBezTo>
                <a:lnTo>
                  <a:pt x="7687" y="4613"/>
                </a:lnTo>
                <a:cubicBezTo>
                  <a:pt x="7658" y="4613"/>
                  <a:pt x="7644" y="4584"/>
                  <a:pt x="7658" y="4541"/>
                </a:cubicBezTo>
                <a:lnTo>
                  <a:pt x="7672" y="4526"/>
                </a:lnTo>
                <a:cubicBezTo>
                  <a:pt x="7672" y="4520"/>
                  <a:pt x="7675" y="4517"/>
                  <a:pt x="7679" y="4517"/>
                </a:cubicBezTo>
                <a:cubicBezTo>
                  <a:pt x="7684" y="4517"/>
                  <a:pt x="7693" y="4524"/>
                  <a:pt x="7701" y="4541"/>
                </a:cubicBezTo>
                <a:cubicBezTo>
                  <a:pt x="7704" y="4546"/>
                  <a:pt x="7708" y="4549"/>
                  <a:pt x="7712" y="4549"/>
                </a:cubicBezTo>
                <a:cubicBezTo>
                  <a:pt x="7730" y="4549"/>
                  <a:pt x="7756" y="4506"/>
                  <a:pt x="7744" y="4483"/>
                </a:cubicBezTo>
                <a:cubicBezTo>
                  <a:pt x="7737" y="4476"/>
                  <a:pt x="7737" y="4472"/>
                  <a:pt x="7744" y="4472"/>
                </a:cubicBezTo>
                <a:close/>
                <a:moveTo>
                  <a:pt x="21482" y="4525"/>
                </a:moveTo>
                <a:cubicBezTo>
                  <a:pt x="21493" y="4525"/>
                  <a:pt x="21492" y="4627"/>
                  <a:pt x="21465" y="4627"/>
                </a:cubicBezTo>
                <a:cubicBezTo>
                  <a:pt x="21457" y="4631"/>
                  <a:pt x="21444" y="4633"/>
                  <a:pt x="21429" y="4633"/>
                </a:cubicBezTo>
                <a:cubicBezTo>
                  <a:pt x="21388" y="4633"/>
                  <a:pt x="21332" y="4619"/>
                  <a:pt x="21321" y="4598"/>
                </a:cubicBezTo>
                <a:cubicBezTo>
                  <a:pt x="21307" y="4569"/>
                  <a:pt x="21307" y="4555"/>
                  <a:pt x="21321" y="4555"/>
                </a:cubicBezTo>
                <a:cubicBezTo>
                  <a:pt x="21350" y="4555"/>
                  <a:pt x="21465" y="4541"/>
                  <a:pt x="21479" y="4526"/>
                </a:cubicBezTo>
                <a:cubicBezTo>
                  <a:pt x="21480" y="4526"/>
                  <a:pt x="21481" y="4525"/>
                  <a:pt x="21482" y="4525"/>
                </a:cubicBezTo>
                <a:close/>
                <a:moveTo>
                  <a:pt x="9712" y="3837"/>
                </a:moveTo>
                <a:cubicBezTo>
                  <a:pt x="9727" y="3837"/>
                  <a:pt x="9727" y="3837"/>
                  <a:pt x="9741" y="3851"/>
                </a:cubicBezTo>
                <a:cubicBezTo>
                  <a:pt x="9727" y="3894"/>
                  <a:pt x="9698" y="3923"/>
                  <a:pt x="9727" y="3952"/>
                </a:cubicBezTo>
                <a:lnTo>
                  <a:pt x="9741" y="3966"/>
                </a:lnTo>
                <a:cubicBezTo>
                  <a:pt x="9741" y="3966"/>
                  <a:pt x="9756" y="4023"/>
                  <a:pt x="9770" y="4067"/>
                </a:cubicBezTo>
                <a:lnTo>
                  <a:pt x="9727" y="4110"/>
                </a:lnTo>
                <a:lnTo>
                  <a:pt x="9712" y="4124"/>
                </a:lnTo>
                <a:cubicBezTo>
                  <a:pt x="9712" y="4153"/>
                  <a:pt x="9727" y="4210"/>
                  <a:pt x="9741" y="4239"/>
                </a:cubicBezTo>
                <a:cubicBezTo>
                  <a:pt x="9741" y="4239"/>
                  <a:pt x="9741" y="4253"/>
                  <a:pt x="9741" y="4268"/>
                </a:cubicBezTo>
                <a:cubicBezTo>
                  <a:pt x="9727" y="4282"/>
                  <a:pt x="9727" y="4296"/>
                  <a:pt x="9712" y="4311"/>
                </a:cubicBezTo>
                <a:cubicBezTo>
                  <a:pt x="9698" y="4311"/>
                  <a:pt x="9698" y="4282"/>
                  <a:pt x="9698" y="4239"/>
                </a:cubicBezTo>
                <a:lnTo>
                  <a:pt x="9684" y="4196"/>
                </a:lnTo>
                <a:lnTo>
                  <a:pt x="9684" y="4182"/>
                </a:lnTo>
                <a:cubicBezTo>
                  <a:pt x="9684" y="4167"/>
                  <a:pt x="9641" y="4110"/>
                  <a:pt x="9655" y="4110"/>
                </a:cubicBezTo>
                <a:cubicBezTo>
                  <a:pt x="9669" y="4095"/>
                  <a:pt x="9641" y="4052"/>
                  <a:pt x="9641" y="4052"/>
                </a:cubicBezTo>
                <a:cubicBezTo>
                  <a:pt x="9626" y="4067"/>
                  <a:pt x="9597" y="4095"/>
                  <a:pt x="9597" y="4095"/>
                </a:cubicBezTo>
                <a:cubicBezTo>
                  <a:pt x="9583" y="4081"/>
                  <a:pt x="9569" y="4052"/>
                  <a:pt x="9554" y="4038"/>
                </a:cubicBezTo>
                <a:cubicBezTo>
                  <a:pt x="9554" y="4034"/>
                  <a:pt x="9552" y="4032"/>
                  <a:pt x="9548" y="4032"/>
                </a:cubicBezTo>
                <a:cubicBezTo>
                  <a:pt x="9537" y="4032"/>
                  <a:pt x="9510" y="4046"/>
                  <a:pt x="9468" y="4067"/>
                </a:cubicBezTo>
                <a:cubicBezTo>
                  <a:pt x="9454" y="4095"/>
                  <a:pt x="9425" y="4138"/>
                  <a:pt x="9411" y="4153"/>
                </a:cubicBezTo>
                <a:cubicBezTo>
                  <a:pt x="9401" y="4163"/>
                  <a:pt x="9364" y="4179"/>
                  <a:pt x="9337" y="4179"/>
                </a:cubicBezTo>
                <a:cubicBezTo>
                  <a:pt x="9325" y="4179"/>
                  <a:pt x="9315" y="4176"/>
                  <a:pt x="9310" y="4167"/>
                </a:cubicBezTo>
                <a:cubicBezTo>
                  <a:pt x="9310" y="4167"/>
                  <a:pt x="9353" y="4138"/>
                  <a:pt x="9396" y="4110"/>
                </a:cubicBezTo>
                <a:lnTo>
                  <a:pt x="9396" y="4110"/>
                </a:lnTo>
                <a:cubicBezTo>
                  <a:pt x="9324" y="4138"/>
                  <a:pt x="9253" y="4182"/>
                  <a:pt x="9253" y="4196"/>
                </a:cubicBezTo>
                <a:cubicBezTo>
                  <a:pt x="9250" y="4199"/>
                  <a:pt x="9247" y="4200"/>
                  <a:pt x="9245" y="4200"/>
                </a:cubicBezTo>
                <a:cubicBezTo>
                  <a:pt x="9233" y="4200"/>
                  <a:pt x="9224" y="4176"/>
                  <a:pt x="9224" y="4153"/>
                </a:cubicBezTo>
                <a:lnTo>
                  <a:pt x="9224" y="4124"/>
                </a:lnTo>
                <a:lnTo>
                  <a:pt x="9224" y="4110"/>
                </a:lnTo>
                <a:cubicBezTo>
                  <a:pt x="9224" y="4095"/>
                  <a:pt x="9224" y="4067"/>
                  <a:pt x="9224" y="4067"/>
                </a:cubicBezTo>
                <a:cubicBezTo>
                  <a:pt x="9224" y="4067"/>
                  <a:pt x="9210" y="4110"/>
                  <a:pt x="9210" y="4124"/>
                </a:cubicBezTo>
                <a:cubicBezTo>
                  <a:pt x="9210" y="4136"/>
                  <a:pt x="9156" y="4170"/>
                  <a:pt x="9123" y="4170"/>
                </a:cubicBezTo>
                <a:cubicBezTo>
                  <a:pt x="9118" y="4170"/>
                  <a:pt x="9113" y="4169"/>
                  <a:pt x="9109" y="4167"/>
                </a:cubicBezTo>
                <a:cubicBezTo>
                  <a:pt x="9106" y="4160"/>
                  <a:pt x="9102" y="4157"/>
                  <a:pt x="9099" y="4157"/>
                </a:cubicBezTo>
                <a:cubicBezTo>
                  <a:pt x="9089" y="4157"/>
                  <a:pt x="9084" y="4185"/>
                  <a:pt x="9095" y="4196"/>
                </a:cubicBezTo>
                <a:cubicBezTo>
                  <a:pt x="9095" y="4201"/>
                  <a:pt x="9098" y="4202"/>
                  <a:pt x="9102" y="4202"/>
                </a:cubicBezTo>
                <a:cubicBezTo>
                  <a:pt x="9111" y="4202"/>
                  <a:pt x="9123" y="4196"/>
                  <a:pt x="9123" y="4196"/>
                </a:cubicBezTo>
                <a:cubicBezTo>
                  <a:pt x="9127" y="4192"/>
                  <a:pt x="9130" y="4190"/>
                  <a:pt x="9132" y="4190"/>
                </a:cubicBezTo>
                <a:cubicBezTo>
                  <a:pt x="9138" y="4190"/>
                  <a:pt x="9138" y="4204"/>
                  <a:pt x="9138" y="4225"/>
                </a:cubicBezTo>
                <a:lnTo>
                  <a:pt x="9138" y="4253"/>
                </a:lnTo>
                <a:lnTo>
                  <a:pt x="9138" y="4268"/>
                </a:lnTo>
                <a:cubicBezTo>
                  <a:pt x="9128" y="4268"/>
                  <a:pt x="9106" y="4261"/>
                  <a:pt x="9092" y="4261"/>
                </a:cubicBezTo>
                <a:cubicBezTo>
                  <a:pt x="9085" y="4261"/>
                  <a:pt x="9080" y="4263"/>
                  <a:pt x="9080" y="4268"/>
                </a:cubicBezTo>
                <a:cubicBezTo>
                  <a:pt x="9066" y="4282"/>
                  <a:pt x="9138" y="4340"/>
                  <a:pt x="9152" y="4354"/>
                </a:cubicBezTo>
                <a:cubicBezTo>
                  <a:pt x="9181" y="4354"/>
                  <a:pt x="9166" y="4368"/>
                  <a:pt x="9152" y="4383"/>
                </a:cubicBezTo>
                <a:cubicBezTo>
                  <a:pt x="9126" y="4383"/>
                  <a:pt x="9111" y="4456"/>
                  <a:pt x="9087" y="4456"/>
                </a:cubicBezTo>
                <a:cubicBezTo>
                  <a:pt x="9085" y="4456"/>
                  <a:pt x="9082" y="4456"/>
                  <a:pt x="9080" y="4455"/>
                </a:cubicBezTo>
                <a:cubicBezTo>
                  <a:pt x="9066" y="4455"/>
                  <a:pt x="9066" y="4512"/>
                  <a:pt x="9037" y="4526"/>
                </a:cubicBezTo>
                <a:cubicBezTo>
                  <a:pt x="9023" y="4541"/>
                  <a:pt x="9052" y="4555"/>
                  <a:pt x="9066" y="4555"/>
                </a:cubicBezTo>
                <a:cubicBezTo>
                  <a:pt x="9080" y="4555"/>
                  <a:pt x="9109" y="4569"/>
                  <a:pt x="9123" y="4598"/>
                </a:cubicBezTo>
                <a:lnTo>
                  <a:pt x="9138" y="4613"/>
                </a:lnTo>
                <a:cubicBezTo>
                  <a:pt x="9138" y="4613"/>
                  <a:pt x="9138" y="4641"/>
                  <a:pt x="9138" y="4641"/>
                </a:cubicBezTo>
                <a:cubicBezTo>
                  <a:pt x="9128" y="4641"/>
                  <a:pt x="9119" y="4648"/>
                  <a:pt x="9113" y="4648"/>
                </a:cubicBezTo>
                <a:cubicBezTo>
                  <a:pt x="9111" y="4648"/>
                  <a:pt x="9109" y="4646"/>
                  <a:pt x="9109" y="4641"/>
                </a:cubicBezTo>
                <a:lnTo>
                  <a:pt x="9095" y="4627"/>
                </a:lnTo>
                <a:cubicBezTo>
                  <a:pt x="9095" y="4624"/>
                  <a:pt x="9089" y="4623"/>
                  <a:pt x="9081" y="4623"/>
                </a:cubicBezTo>
                <a:cubicBezTo>
                  <a:pt x="9066" y="4623"/>
                  <a:pt x="9041" y="4626"/>
                  <a:pt x="9018" y="4626"/>
                </a:cubicBezTo>
                <a:cubicBezTo>
                  <a:pt x="8996" y="4626"/>
                  <a:pt x="8976" y="4623"/>
                  <a:pt x="8965" y="4613"/>
                </a:cubicBezTo>
                <a:cubicBezTo>
                  <a:pt x="8944" y="4592"/>
                  <a:pt x="8916" y="4578"/>
                  <a:pt x="8902" y="4578"/>
                </a:cubicBezTo>
                <a:cubicBezTo>
                  <a:pt x="8897" y="4578"/>
                  <a:pt x="8893" y="4580"/>
                  <a:pt x="8893" y="4584"/>
                </a:cubicBezTo>
                <a:cubicBezTo>
                  <a:pt x="8879" y="4584"/>
                  <a:pt x="8850" y="4613"/>
                  <a:pt x="8850" y="4627"/>
                </a:cubicBezTo>
                <a:cubicBezTo>
                  <a:pt x="8836" y="4641"/>
                  <a:pt x="8807" y="4656"/>
                  <a:pt x="8793" y="4656"/>
                </a:cubicBezTo>
                <a:cubicBezTo>
                  <a:pt x="8779" y="4656"/>
                  <a:pt x="8793" y="4541"/>
                  <a:pt x="8764" y="4541"/>
                </a:cubicBezTo>
                <a:cubicBezTo>
                  <a:pt x="8751" y="4541"/>
                  <a:pt x="8774" y="4481"/>
                  <a:pt x="8799" y="4481"/>
                </a:cubicBezTo>
                <a:cubicBezTo>
                  <a:pt x="8802" y="4481"/>
                  <a:pt x="8805" y="4482"/>
                  <a:pt x="8807" y="4483"/>
                </a:cubicBezTo>
                <a:cubicBezTo>
                  <a:pt x="8816" y="4492"/>
                  <a:pt x="8826" y="4496"/>
                  <a:pt x="8837" y="4496"/>
                </a:cubicBezTo>
                <a:cubicBezTo>
                  <a:pt x="8860" y="4496"/>
                  <a:pt x="8884" y="4479"/>
                  <a:pt x="8893" y="4469"/>
                </a:cubicBezTo>
                <a:cubicBezTo>
                  <a:pt x="8893" y="4469"/>
                  <a:pt x="8937" y="4455"/>
                  <a:pt x="8951" y="4455"/>
                </a:cubicBezTo>
                <a:lnTo>
                  <a:pt x="8994" y="4455"/>
                </a:lnTo>
                <a:cubicBezTo>
                  <a:pt x="8994" y="4455"/>
                  <a:pt x="8994" y="4440"/>
                  <a:pt x="8994" y="4426"/>
                </a:cubicBezTo>
                <a:cubicBezTo>
                  <a:pt x="8994" y="4426"/>
                  <a:pt x="8937" y="4383"/>
                  <a:pt x="8922" y="4368"/>
                </a:cubicBezTo>
                <a:cubicBezTo>
                  <a:pt x="8893" y="4368"/>
                  <a:pt x="8893" y="4340"/>
                  <a:pt x="8908" y="4325"/>
                </a:cubicBezTo>
                <a:lnTo>
                  <a:pt x="8908" y="4325"/>
                </a:lnTo>
                <a:cubicBezTo>
                  <a:pt x="8908" y="4325"/>
                  <a:pt x="8946" y="4344"/>
                  <a:pt x="8972" y="4344"/>
                </a:cubicBezTo>
                <a:cubicBezTo>
                  <a:pt x="8984" y="4344"/>
                  <a:pt x="8994" y="4340"/>
                  <a:pt x="8994" y="4325"/>
                </a:cubicBezTo>
                <a:cubicBezTo>
                  <a:pt x="8994" y="4298"/>
                  <a:pt x="8994" y="4288"/>
                  <a:pt x="8998" y="4288"/>
                </a:cubicBezTo>
                <a:cubicBezTo>
                  <a:pt x="9000" y="4288"/>
                  <a:pt x="9003" y="4291"/>
                  <a:pt x="9008" y="4296"/>
                </a:cubicBezTo>
                <a:cubicBezTo>
                  <a:pt x="9008" y="4298"/>
                  <a:pt x="9009" y="4299"/>
                  <a:pt x="9009" y="4299"/>
                </a:cubicBezTo>
                <a:cubicBezTo>
                  <a:pt x="9014" y="4299"/>
                  <a:pt x="9040" y="4246"/>
                  <a:pt x="9066" y="4182"/>
                </a:cubicBezTo>
                <a:lnTo>
                  <a:pt x="9008" y="4095"/>
                </a:lnTo>
                <a:lnTo>
                  <a:pt x="9008" y="4081"/>
                </a:lnTo>
                <a:cubicBezTo>
                  <a:pt x="9008" y="4050"/>
                  <a:pt x="9016" y="4026"/>
                  <a:pt x="9025" y="4026"/>
                </a:cubicBezTo>
                <a:cubicBezTo>
                  <a:pt x="9029" y="4026"/>
                  <a:pt x="9033" y="4030"/>
                  <a:pt x="9037" y="4038"/>
                </a:cubicBezTo>
                <a:lnTo>
                  <a:pt x="9037" y="4052"/>
                </a:lnTo>
                <a:lnTo>
                  <a:pt x="9052" y="4067"/>
                </a:lnTo>
                <a:cubicBezTo>
                  <a:pt x="9052" y="4075"/>
                  <a:pt x="9061" y="4083"/>
                  <a:pt x="9075" y="4083"/>
                </a:cubicBezTo>
                <a:cubicBezTo>
                  <a:pt x="9085" y="4083"/>
                  <a:pt x="9097" y="4079"/>
                  <a:pt x="9109" y="4067"/>
                </a:cubicBezTo>
                <a:lnTo>
                  <a:pt x="9123" y="4067"/>
                </a:lnTo>
                <a:cubicBezTo>
                  <a:pt x="9152" y="4067"/>
                  <a:pt x="9166" y="4052"/>
                  <a:pt x="9166" y="4023"/>
                </a:cubicBezTo>
                <a:lnTo>
                  <a:pt x="9166" y="3995"/>
                </a:lnTo>
                <a:cubicBezTo>
                  <a:pt x="9181" y="3980"/>
                  <a:pt x="9195" y="3952"/>
                  <a:pt x="9224" y="3937"/>
                </a:cubicBezTo>
                <a:lnTo>
                  <a:pt x="9224" y="3980"/>
                </a:lnTo>
                <a:cubicBezTo>
                  <a:pt x="9238" y="3995"/>
                  <a:pt x="9224" y="4009"/>
                  <a:pt x="9238" y="4023"/>
                </a:cubicBezTo>
                <a:lnTo>
                  <a:pt x="9238" y="4038"/>
                </a:lnTo>
                <a:cubicBezTo>
                  <a:pt x="9253" y="4038"/>
                  <a:pt x="9267" y="4023"/>
                  <a:pt x="9267" y="4023"/>
                </a:cubicBezTo>
                <a:lnTo>
                  <a:pt x="9267" y="4009"/>
                </a:lnTo>
                <a:cubicBezTo>
                  <a:pt x="9267" y="3995"/>
                  <a:pt x="9253" y="3966"/>
                  <a:pt x="9253" y="3966"/>
                </a:cubicBezTo>
                <a:lnTo>
                  <a:pt x="9267" y="3952"/>
                </a:lnTo>
                <a:cubicBezTo>
                  <a:pt x="9281" y="3952"/>
                  <a:pt x="9296" y="3966"/>
                  <a:pt x="9296" y="3995"/>
                </a:cubicBezTo>
                <a:lnTo>
                  <a:pt x="9353" y="3995"/>
                </a:lnTo>
                <a:cubicBezTo>
                  <a:pt x="9369" y="4018"/>
                  <a:pt x="9394" y="4029"/>
                  <a:pt x="9417" y="4029"/>
                </a:cubicBezTo>
                <a:cubicBezTo>
                  <a:pt x="9437" y="4029"/>
                  <a:pt x="9455" y="4022"/>
                  <a:pt x="9468" y="4009"/>
                </a:cubicBezTo>
                <a:lnTo>
                  <a:pt x="9483" y="3980"/>
                </a:lnTo>
                <a:lnTo>
                  <a:pt x="9497" y="3966"/>
                </a:lnTo>
                <a:cubicBezTo>
                  <a:pt x="9500" y="3963"/>
                  <a:pt x="9503" y="3962"/>
                  <a:pt x="9507" y="3962"/>
                </a:cubicBezTo>
                <a:cubicBezTo>
                  <a:pt x="9522" y="3962"/>
                  <a:pt x="9540" y="3980"/>
                  <a:pt x="9540" y="3980"/>
                </a:cubicBezTo>
                <a:cubicBezTo>
                  <a:pt x="9554" y="3995"/>
                  <a:pt x="9483" y="4009"/>
                  <a:pt x="9483" y="4052"/>
                </a:cubicBezTo>
                <a:cubicBezTo>
                  <a:pt x="9540" y="4023"/>
                  <a:pt x="9597" y="3995"/>
                  <a:pt x="9597" y="3980"/>
                </a:cubicBezTo>
                <a:cubicBezTo>
                  <a:pt x="9607" y="3980"/>
                  <a:pt x="9629" y="3974"/>
                  <a:pt x="9647" y="3974"/>
                </a:cubicBezTo>
                <a:cubicBezTo>
                  <a:pt x="9657" y="3974"/>
                  <a:pt x="9665" y="3976"/>
                  <a:pt x="9669" y="3980"/>
                </a:cubicBezTo>
                <a:cubicBezTo>
                  <a:pt x="9684" y="3980"/>
                  <a:pt x="9684" y="3923"/>
                  <a:pt x="9669" y="3909"/>
                </a:cubicBezTo>
                <a:cubicBezTo>
                  <a:pt x="9669" y="3880"/>
                  <a:pt x="9698" y="3851"/>
                  <a:pt x="9712" y="3837"/>
                </a:cubicBezTo>
                <a:close/>
                <a:moveTo>
                  <a:pt x="10301" y="4067"/>
                </a:moveTo>
                <a:lnTo>
                  <a:pt x="10301" y="4138"/>
                </a:lnTo>
                <a:cubicBezTo>
                  <a:pt x="10345" y="4138"/>
                  <a:pt x="10431" y="4167"/>
                  <a:pt x="10460" y="4182"/>
                </a:cubicBezTo>
                <a:cubicBezTo>
                  <a:pt x="10474" y="4196"/>
                  <a:pt x="10488" y="4253"/>
                  <a:pt x="10488" y="4268"/>
                </a:cubicBezTo>
                <a:cubicBezTo>
                  <a:pt x="10474" y="4282"/>
                  <a:pt x="10574" y="4282"/>
                  <a:pt x="10589" y="4311"/>
                </a:cubicBezTo>
                <a:cubicBezTo>
                  <a:pt x="10592" y="4314"/>
                  <a:pt x="10594" y="4315"/>
                  <a:pt x="10597" y="4315"/>
                </a:cubicBezTo>
                <a:cubicBezTo>
                  <a:pt x="10608" y="4315"/>
                  <a:pt x="10618" y="4294"/>
                  <a:pt x="10618" y="4282"/>
                </a:cubicBezTo>
                <a:cubicBezTo>
                  <a:pt x="10618" y="4268"/>
                  <a:pt x="10646" y="4253"/>
                  <a:pt x="10661" y="4253"/>
                </a:cubicBezTo>
                <a:cubicBezTo>
                  <a:pt x="10675" y="4253"/>
                  <a:pt x="10689" y="4311"/>
                  <a:pt x="10689" y="4340"/>
                </a:cubicBezTo>
                <a:cubicBezTo>
                  <a:pt x="10689" y="4342"/>
                  <a:pt x="10690" y="4343"/>
                  <a:pt x="10692" y="4343"/>
                </a:cubicBezTo>
                <a:cubicBezTo>
                  <a:pt x="10700" y="4343"/>
                  <a:pt x="10721" y="4322"/>
                  <a:pt x="10732" y="4311"/>
                </a:cubicBezTo>
                <a:cubicBezTo>
                  <a:pt x="10740" y="4304"/>
                  <a:pt x="10750" y="4300"/>
                  <a:pt x="10763" y="4300"/>
                </a:cubicBezTo>
                <a:cubicBezTo>
                  <a:pt x="10776" y="4300"/>
                  <a:pt x="10790" y="4304"/>
                  <a:pt x="10804" y="4311"/>
                </a:cubicBezTo>
                <a:lnTo>
                  <a:pt x="10790" y="4354"/>
                </a:lnTo>
                <a:cubicBezTo>
                  <a:pt x="10790" y="4383"/>
                  <a:pt x="10790" y="4397"/>
                  <a:pt x="10776" y="4426"/>
                </a:cubicBezTo>
                <a:cubicBezTo>
                  <a:pt x="10771" y="4430"/>
                  <a:pt x="10767" y="4432"/>
                  <a:pt x="10763" y="4432"/>
                </a:cubicBezTo>
                <a:cubicBezTo>
                  <a:pt x="10753" y="4432"/>
                  <a:pt x="10743" y="4422"/>
                  <a:pt x="10732" y="4411"/>
                </a:cubicBezTo>
                <a:lnTo>
                  <a:pt x="10718" y="4411"/>
                </a:lnTo>
                <a:cubicBezTo>
                  <a:pt x="10704" y="4426"/>
                  <a:pt x="10675" y="4440"/>
                  <a:pt x="10661" y="4455"/>
                </a:cubicBezTo>
                <a:cubicBezTo>
                  <a:pt x="10658" y="4457"/>
                  <a:pt x="10655" y="4458"/>
                  <a:pt x="10651" y="4458"/>
                </a:cubicBezTo>
                <a:cubicBezTo>
                  <a:pt x="10633" y="4458"/>
                  <a:pt x="10603" y="4428"/>
                  <a:pt x="10603" y="4368"/>
                </a:cubicBezTo>
                <a:lnTo>
                  <a:pt x="10531" y="4397"/>
                </a:lnTo>
                <a:cubicBezTo>
                  <a:pt x="10531" y="4397"/>
                  <a:pt x="10531" y="4383"/>
                  <a:pt x="10517" y="4368"/>
                </a:cubicBezTo>
                <a:cubicBezTo>
                  <a:pt x="10517" y="4354"/>
                  <a:pt x="10488" y="4340"/>
                  <a:pt x="10488" y="4340"/>
                </a:cubicBezTo>
                <a:lnTo>
                  <a:pt x="10488" y="4340"/>
                </a:lnTo>
                <a:cubicBezTo>
                  <a:pt x="10460" y="4368"/>
                  <a:pt x="10503" y="4383"/>
                  <a:pt x="10503" y="4397"/>
                </a:cubicBezTo>
                <a:lnTo>
                  <a:pt x="10503" y="4411"/>
                </a:lnTo>
                <a:cubicBezTo>
                  <a:pt x="10488" y="4426"/>
                  <a:pt x="10402" y="4440"/>
                  <a:pt x="10373" y="4440"/>
                </a:cubicBezTo>
                <a:cubicBezTo>
                  <a:pt x="10345" y="4440"/>
                  <a:pt x="10301" y="4483"/>
                  <a:pt x="10301" y="4512"/>
                </a:cubicBezTo>
                <a:cubicBezTo>
                  <a:pt x="10293" y="4529"/>
                  <a:pt x="10294" y="4536"/>
                  <a:pt x="10300" y="4536"/>
                </a:cubicBezTo>
                <a:cubicBezTo>
                  <a:pt x="10304" y="4536"/>
                  <a:pt x="10310" y="4532"/>
                  <a:pt x="10316" y="4526"/>
                </a:cubicBezTo>
                <a:lnTo>
                  <a:pt x="10330" y="4526"/>
                </a:lnTo>
                <a:cubicBezTo>
                  <a:pt x="10345" y="4526"/>
                  <a:pt x="10359" y="4541"/>
                  <a:pt x="10359" y="4541"/>
                </a:cubicBezTo>
                <a:cubicBezTo>
                  <a:pt x="10345" y="4584"/>
                  <a:pt x="10345" y="4613"/>
                  <a:pt x="10316" y="4641"/>
                </a:cubicBezTo>
                <a:lnTo>
                  <a:pt x="10316" y="4656"/>
                </a:lnTo>
                <a:cubicBezTo>
                  <a:pt x="10287" y="4656"/>
                  <a:pt x="10273" y="4613"/>
                  <a:pt x="10273" y="4555"/>
                </a:cubicBezTo>
                <a:lnTo>
                  <a:pt x="10273" y="4512"/>
                </a:lnTo>
                <a:lnTo>
                  <a:pt x="10258" y="4469"/>
                </a:lnTo>
                <a:lnTo>
                  <a:pt x="10187" y="4469"/>
                </a:lnTo>
                <a:lnTo>
                  <a:pt x="10187" y="4455"/>
                </a:lnTo>
                <a:lnTo>
                  <a:pt x="10129" y="4383"/>
                </a:lnTo>
                <a:cubicBezTo>
                  <a:pt x="10129" y="4420"/>
                  <a:pt x="10129" y="4445"/>
                  <a:pt x="10129" y="4455"/>
                </a:cubicBezTo>
                <a:cubicBezTo>
                  <a:pt x="10126" y="4452"/>
                  <a:pt x="10124" y="4451"/>
                  <a:pt x="10121" y="4451"/>
                </a:cubicBezTo>
                <a:cubicBezTo>
                  <a:pt x="10110" y="4451"/>
                  <a:pt x="10100" y="4472"/>
                  <a:pt x="10100" y="4483"/>
                </a:cubicBezTo>
                <a:cubicBezTo>
                  <a:pt x="10097" y="4487"/>
                  <a:pt x="10094" y="4489"/>
                  <a:pt x="10092" y="4489"/>
                </a:cubicBezTo>
                <a:cubicBezTo>
                  <a:pt x="10086" y="4489"/>
                  <a:pt x="10086" y="4472"/>
                  <a:pt x="10086" y="4440"/>
                </a:cubicBezTo>
                <a:lnTo>
                  <a:pt x="10086" y="4426"/>
                </a:lnTo>
                <a:cubicBezTo>
                  <a:pt x="10086" y="4411"/>
                  <a:pt x="10072" y="4411"/>
                  <a:pt x="10057" y="4411"/>
                </a:cubicBezTo>
                <a:cubicBezTo>
                  <a:pt x="10057" y="4407"/>
                  <a:pt x="10056" y="4405"/>
                  <a:pt x="10053" y="4405"/>
                </a:cubicBezTo>
                <a:cubicBezTo>
                  <a:pt x="10049" y="4405"/>
                  <a:pt x="10043" y="4411"/>
                  <a:pt x="10043" y="4411"/>
                </a:cubicBezTo>
                <a:lnTo>
                  <a:pt x="10043" y="4455"/>
                </a:lnTo>
                <a:cubicBezTo>
                  <a:pt x="10055" y="4491"/>
                  <a:pt x="10016" y="4547"/>
                  <a:pt x="9995" y="4547"/>
                </a:cubicBezTo>
                <a:cubicBezTo>
                  <a:pt x="9991" y="4547"/>
                  <a:pt x="9988" y="4545"/>
                  <a:pt x="9985" y="4541"/>
                </a:cubicBezTo>
                <a:cubicBezTo>
                  <a:pt x="9957" y="4526"/>
                  <a:pt x="9885" y="4469"/>
                  <a:pt x="9870" y="4469"/>
                </a:cubicBezTo>
                <a:cubicBezTo>
                  <a:pt x="9842" y="4469"/>
                  <a:pt x="9870" y="4498"/>
                  <a:pt x="9885" y="4512"/>
                </a:cubicBezTo>
                <a:cubicBezTo>
                  <a:pt x="9899" y="4526"/>
                  <a:pt x="9914" y="4541"/>
                  <a:pt x="9914" y="4555"/>
                </a:cubicBezTo>
                <a:cubicBezTo>
                  <a:pt x="9914" y="4569"/>
                  <a:pt x="9899" y="4584"/>
                  <a:pt x="9899" y="4584"/>
                </a:cubicBezTo>
                <a:lnTo>
                  <a:pt x="9885" y="4584"/>
                </a:lnTo>
                <a:lnTo>
                  <a:pt x="9842" y="4555"/>
                </a:lnTo>
                <a:cubicBezTo>
                  <a:pt x="9784" y="4512"/>
                  <a:pt x="9756" y="4455"/>
                  <a:pt x="9770" y="4440"/>
                </a:cubicBezTo>
                <a:lnTo>
                  <a:pt x="9784" y="4440"/>
                </a:lnTo>
                <a:cubicBezTo>
                  <a:pt x="9827" y="4426"/>
                  <a:pt x="9784" y="4397"/>
                  <a:pt x="9784" y="4397"/>
                </a:cubicBezTo>
                <a:lnTo>
                  <a:pt x="9799" y="4383"/>
                </a:lnTo>
                <a:cubicBezTo>
                  <a:pt x="9813" y="4368"/>
                  <a:pt x="9784" y="4311"/>
                  <a:pt x="9784" y="4282"/>
                </a:cubicBezTo>
                <a:cubicBezTo>
                  <a:pt x="9784" y="4282"/>
                  <a:pt x="9784" y="4268"/>
                  <a:pt x="9770" y="4253"/>
                </a:cubicBezTo>
                <a:lnTo>
                  <a:pt x="9770" y="4253"/>
                </a:lnTo>
                <a:cubicBezTo>
                  <a:pt x="9799" y="4282"/>
                  <a:pt x="9856" y="4325"/>
                  <a:pt x="9870" y="4354"/>
                </a:cubicBezTo>
                <a:cubicBezTo>
                  <a:pt x="9870" y="4389"/>
                  <a:pt x="9900" y="4415"/>
                  <a:pt x="9918" y="4415"/>
                </a:cubicBezTo>
                <a:cubicBezTo>
                  <a:pt x="9922" y="4415"/>
                  <a:pt x="9925" y="4414"/>
                  <a:pt x="9928" y="4411"/>
                </a:cubicBezTo>
                <a:lnTo>
                  <a:pt x="9899" y="4354"/>
                </a:lnTo>
                <a:lnTo>
                  <a:pt x="9885" y="4340"/>
                </a:lnTo>
                <a:cubicBezTo>
                  <a:pt x="9899" y="4296"/>
                  <a:pt x="9914" y="4253"/>
                  <a:pt x="9914" y="4253"/>
                </a:cubicBezTo>
                <a:lnTo>
                  <a:pt x="9928" y="4253"/>
                </a:lnTo>
                <a:cubicBezTo>
                  <a:pt x="9942" y="4268"/>
                  <a:pt x="9957" y="4282"/>
                  <a:pt x="9971" y="4325"/>
                </a:cubicBezTo>
                <a:lnTo>
                  <a:pt x="9971" y="4368"/>
                </a:lnTo>
                <a:cubicBezTo>
                  <a:pt x="10000" y="4354"/>
                  <a:pt x="10043" y="4340"/>
                  <a:pt x="10072" y="4340"/>
                </a:cubicBezTo>
                <a:lnTo>
                  <a:pt x="10100" y="4368"/>
                </a:lnTo>
                <a:lnTo>
                  <a:pt x="10100" y="4383"/>
                </a:lnTo>
                <a:cubicBezTo>
                  <a:pt x="10103" y="4384"/>
                  <a:pt x="10107" y="4385"/>
                  <a:pt x="10110" y="4385"/>
                </a:cubicBezTo>
                <a:cubicBezTo>
                  <a:pt x="10138" y="4385"/>
                  <a:pt x="10174" y="4336"/>
                  <a:pt x="10187" y="4311"/>
                </a:cubicBezTo>
                <a:cubicBezTo>
                  <a:pt x="10189" y="4305"/>
                  <a:pt x="10194" y="4303"/>
                  <a:pt x="10199" y="4303"/>
                </a:cubicBezTo>
                <a:cubicBezTo>
                  <a:pt x="10221" y="4303"/>
                  <a:pt x="10261" y="4345"/>
                  <a:pt x="10273" y="4368"/>
                </a:cubicBezTo>
                <a:cubicBezTo>
                  <a:pt x="10279" y="4378"/>
                  <a:pt x="10284" y="4382"/>
                  <a:pt x="10288" y="4382"/>
                </a:cubicBezTo>
                <a:cubicBezTo>
                  <a:pt x="10301" y="4382"/>
                  <a:pt x="10298" y="4333"/>
                  <a:pt x="10287" y="4311"/>
                </a:cubicBezTo>
                <a:cubicBezTo>
                  <a:pt x="10273" y="4282"/>
                  <a:pt x="10258" y="4239"/>
                  <a:pt x="10258" y="4225"/>
                </a:cubicBezTo>
                <a:lnTo>
                  <a:pt x="10258" y="4210"/>
                </a:lnTo>
                <a:lnTo>
                  <a:pt x="10287" y="4182"/>
                </a:lnTo>
                <a:cubicBezTo>
                  <a:pt x="10287" y="4138"/>
                  <a:pt x="10273" y="4081"/>
                  <a:pt x="10273" y="4067"/>
                </a:cubicBezTo>
                <a:close/>
                <a:moveTo>
                  <a:pt x="7095" y="4492"/>
                </a:moveTo>
                <a:cubicBezTo>
                  <a:pt x="7097" y="4492"/>
                  <a:pt x="7098" y="4494"/>
                  <a:pt x="7098" y="4498"/>
                </a:cubicBezTo>
                <a:cubicBezTo>
                  <a:pt x="7112" y="4526"/>
                  <a:pt x="7169" y="4541"/>
                  <a:pt x="7184" y="4555"/>
                </a:cubicBezTo>
                <a:lnTo>
                  <a:pt x="7184" y="4569"/>
                </a:lnTo>
                <a:cubicBezTo>
                  <a:pt x="7177" y="4584"/>
                  <a:pt x="7169" y="4591"/>
                  <a:pt x="7162" y="4591"/>
                </a:cubicBezTo>
                <a:cubicBezTo>
                  <a:pt x="7155" y="4591"/>
                  <a:pt x="7148" y="4584"/>
                  <a:pt x="7141" y="4569"/>
                </a:cubicBezTo>
                <a:lnTo>
                  <a:pt x="7126" y="4569"/>
                </a:lnTo>
                <a:cubicBezTo>
                  <a:pt x="7112" y="4569"/>
                  <a:pt x="7112" y="4584"/>
                  <a:pt x="7112" y="4584"/>
                </a:cubicBezTo>
                <a:lnTo>
                  <a:pt x="7112" y="4598"/>
                </a:lnTo>
                <a:cubicBezTo>
                  <a:pt x="7112" y="4613"/>
                  <a:pt x="7126" y="4627"/>
                  <a:pt x="7126" y="4641"/>
                </a:cubicBezTo>
                <a:cubicBezTo>
                  <a:pt x="7126" y="4656"/>
                  <a:pt x="7126" y="4670"/>
                  <a:pt x="7112" y="4684"/>
                </a:cubicBezTo>
                <a:cubicBezTo>
                  <a:pt x="7112" y="4684"/>
                  <a:pt x="7098" y="4684"/>
                  <a:pt x="7098" y="4670"/>
                </a:cubicBezTo>
                <a:cubicBezTo>
                  <a:pt x="7083" y="4641"/>
                  <a:pt x="7069" y="4613"/>
                  <a:pt x="7069" y="4584"/>
                </a:cubicBezTo>
                <a:lnTo>
                  <a:pt x="7069" y="4555"/>
                </a:lnTo>
                <a:cubicBezTo>
                  <a:pt x="7080" y="4511"/>
                  <a:pt x="7091" y="4492"/>
                  <a:pt x="7095" y="4492"/>
                </a:cubicBezTo>
                <a:close/>
                <a:moveTo>
                  <a:pt x="17054" y="4541"/>
                </a:moveTo>
                <a:lnTo>
                  <a:pt x="17054" y="4541"/>
                </a:lnTo>
                <a:cubicBezTo>
                  <a:pt x="17068" y="4541"/>
                  <a:pt x="17054" y="4627"/>
                  <a:pt x="17025" y="4641"/>
                </a:cubicBezTo>
                <a:cubicBezTo>
                  <a:pt x="17011" y="4641"/>
                  <a:pt x="16982" y="4641"/>
                  <a:pt x="16968" y="4656"/>
                </a:cubicBezTo>
                <a:cubicBezTo>
                  <a:pt x="16968" y="4656"/>
                  <a:pt x="16982" y="4670"/>
                  <a:pt x="16982" y="4684"/>
                </a:cubicBezTo>
                <a:lnTo>
                  <a:pt x="16968" y="4684"/>
                </a:lnTo>
                <a:cubicBezTo>
                  <a:pt x="16968" y="4699"/>
                  <a:pt x="16925" y="4713"/>
                  <a:pt x="16896" y="4713"/>
                </a:cubicBezTo>
                <a:lnTo>
                  <a:pt x="16867" y="4713"/>
                </a:lnTo>
                <a:cubicBezTo>
                  <a:pt x="16853" y="4713"/>
                  <a:pt x="16839" y="4699"/>
                  <a:pt x="16839" y="4684"/>
                </a:cubicBezTo>
                <a:cubicBezTo>
                  <a:pt x="16839" y="4670"/>
                  <a:pt x="16882" y="4613"/>
                  <a:pt x="16896" y="4613"/>
                </a:cubicBezTo>
                <a:cubicBezTo>
                  <a:pt x="16910" y="4598"/>
                  <a:pt x="16939" y="4584"/>
                  <a:pt x="16953" y="4584"/>
                </a:cubicBezTo>
                <a:cubicBezTo>
                  <a:pt x="16956" y="4586"/>
                  <a:pt x="16958" y="4587"/>
                  <a:pt x="16962" y="4587"/>
                </a:cubicBezTo>
                <a:cubicBezTo>
                  <a:pt x="16983" y="4587"/>
                  <a:pt x="17029" y="4553"/>
                  <a:pt x="17054" y="4541"/>
                </a:cubicBezTo>
                <a:close/>
                <a:moveTo>
                  <a:pt x="17758" y="4598"/>
                </a:moveTo>
                <a:cubicBezTo>
                  <a:pt x="17758" y="4598"/>
                  <a:pt x="17758" y="4613"/>
                  <a:pt x="17758" y="4627"/>
                </a:cubicBezTo>
                <a:lnTo>
                  <a:pt x="17744" y="4656"/>
                </a:lnTo>
                <a:cubicBezTo>
                  <a:pt x="17715" y="4684"/>
                  <a:pt x="17686" y="4727"/>
                  <a:pt x="17657" y="4742"/>
                </a:cubicBezTo>
                <a:lnTo>
                  <a:pt x="17629" y="4727"/>
                </a:lnTo>
                <a:lnTo>
                  <a:pt x="17614" y="4727"/>
                </a:lnTo>
                <a:cubicBezTo>
                  <a:pt x="17586" y="4713"/>
                  <a:pt x="17571" y="4684"/>
                  <a:pt x="17586" y="4656"/>
                </a:cubicBezTo>
                <a:lnTo>
                  <a:pt x="17586" y="4641"/>
                </a:lnTo>
                <a:lnTo>
                  <a:pt x="17614" y="4598"/>
                </a:lnTo>
                <a:cubicBezTo>
                  <a:pt x="17657" y="4598"/>
                  <a:pt x="17701" y="4613"/>
                  <a:pt x="17729" y="4627"/>
                </a:cubicBezTo>
                <a:lnTo>
                  <a:pt x="17744" y="4598"/>
                </a:lnTo>
                <a:close/>
                <a:moveTo>
                  <a:pt x="8341" y="4611"/>
                </a:moveTo>
                <a:cubicBezTo>
                  <a:pt x="8343" y="4611"/>
                  <a:pt x="8345" y="4611"/>
                  <a:pt x="8348" y="4613"/>
                </a:cubicBezTo>
                <a:lnTo>
                  <a:pt x="8362" y="4613"/>
                </a:lnTo>
                <a:lnTo>
                  <a:pt x="8391" y="4627"/>
                </a:lnTo>
                <a:cubicBezTo>
                  <a:pt x="8376" y="4656"/>
                  <a:pt x="8319" y="4699"/>
                  <a:pt x="8304" y="4727"/>
                </a:cubicBezTo>
                <a:cubicBezTo>
                  <a:pt x="8299" y="4738"/>
                  <a:pt x="8296" y="4743"/>
                  <a:pt x="8293" y="4743"/>
                </a:cubicBezTo>
                <a:cubicBezTo>
                  <a:pt x="8290" y="4743"/>
                  <a:pt x="8290" y="4731"/>
                  <a:pt x="8290" y="4713"/>
                </a:cubicBezTo>
                <a:cubicBezTo>
                  <a:pt x="8290" y="4687"/>
                  <a:pt x="8315" y="4611"/>
                  <a:pt x="8341" y="4611"/>
                </a:cubicBezTo>
                <a:close/>
                <a:moveTo>
                  <a:pt x="20732" y="4699"/>
                </a:moveTo>
                <a:cubicBezTo>
                  <a:pt x="20775" y="4699"/>
                  <a:pt x="20861" y="4727"/>
                  <a:pt x="20876" y="4742"/>
                </a:cubicBezTo>
                <a:cubicBezTo>
                  <a:pt x="20876" y="4749"/>
                  <a:pt x="20851" y="4753"/>
                  <a:pt x="20822" y="4753"/>
                </a:cubicBezTo>
                <a:cubicBezTo>
                  <a:pt x="20793" y="4753"/>
                  <a:pt x="20761" y="4749"/>
                  <a:pt x="20746" y="4742"/>
                </a:cubicBezTo>
                <a:cubicBezTo>
                  <a:pt x="20703" y="4727"/>
                  <a:pt x="20703" y="4713"/>
                  <a:pt x="20732" y="4699"/>
                </a:cubicBezTo>
                <a:close/>
                <a:moveTo>
                  <a:pt x="21493" y="4659"/>
                </a:moveTo>
                <a:cubicBezTo>
                  <a:pt x="21485" y="4667"/>
                  <a:pt x="21479" y="4675"/>
                  <a:pt x="21479" y="4684"/>
                </a:cubicBezTo>
                <a:cubicBezTo>
                  <a:pt x="21494" y="4713"/>
                  <a:pt x="21508" y="4785"/>
                  <a:pt x="21494" y="4785"/>
                </a:cubicBezTo>
                <a:cubicBezTo>
                  <a:pt x="21490" y="4781"/>
                  <a:pt x="21485" y="4780"/>
                  <a:pt x="21478" y="4780"/>
                </a:cubicBezTo>
                <a:cubicBezTo>
                  <a:pt x="21475" y="4780"/>
                  <a:pt x="21471" y="4781"/>
                  <a:pt x="21467" y="4781"/>
                </a:cubicBezTo>
                <a:lnTo>
                  <a:pt x="21467" y="4781"/>
                </a:lnTo>
                <a:cubicBezTo>
                  <a:pt x="21455" y="4762"/>
                  <a:pt x="21444" y="4743"/>
                  <a:pt x="21436" y="4727"/>
                </a:cubicBezTo>
                <a:lnTo>
                  <a:pt x="21422" y="4699"/>
                </a:lnTo>
                <a:cubicBezTo>
                  <a:pt x="21453" y="4678"/>
                  <a:pt x="21477" y="4665"/>
                  <a:pt x="21493" y="4659"/>
                </a:cubicBezTo>
                <a:close/>
                <a:moveTo>
                  <a:pt x="6424" y="4535"/>
                </a:moveTo>
                <a:cubicBezTo>
                  <a:pt x="6428" y="4535"/>
                  <a:pt x="6432" y="4537"/>
                  <a:pt x="6437" y="4541"/>
                </a:cubicBezTo>
                <a:lnTo>
                  <a:pt x="6465" y="4555"/>
                </a:lnTo>
                <a:cubicBezTo>
                  <a:pt x="6480" y="4584"/>
                  <a:pt x="6509" y="4613"/>
                  <a:pt x="6509" y="4627"/>
                </a:cubicBezTo>
                <a:lnTo>
                  <a:pt x="6509" y="4641"/>
                </a:lnTo>
                <a:lnTo>
                  <a:pt x="6465" y="4684"/>
                </a:lnTo>
                <a:cubicBezTo>
                  <a:pt x="6509" y="4713"/>
                  <a:pt x="6537" y="4742"/>
                  <a:pt x="6566" y="4756"/>
                </a:cubicBezTo>
                <a:lnTo>
                  <a:pt x="6552" y="4785"/>
                </a:lnTo>
                <a:lnTo>
                  <a:pt x="6552" y="4799"/>
                </a:lnTo>
                <a:lnTo>
                  <a:pt x="6494" y="4799"/>
                </a:lnTo>
                <a:lnTo>
                  <a:pt x="6480" y="4771"/>
                </a:lnTo>
                <a:lnTo>
                  <a:pt x="6465" y="4713"/>
                </a:lnTo>
                <a:cubicBezTo>
                  <a:pt x="6451" y="4656"/>
                  <a:pt x="6422" y="4627"/>
                  <a:pt x="6408" y="4627"/>
                </a:cubicBezTo>
                <a:cubicBezTo>
                  <a:pt x="6405" y="4628"/>
                  <a:pt x="6402" y="4629"/>
                  <a:pt x="6399" y="4629"/>
                </a:cubicBezTo>
                <a:cubicBezTo>
                  <a:pt x="6376" y="4629"/>
                  <a:pt x="6366" y="4582"/>
                  <a:pt x="6379" y="4569"/>
                </a:cubicBezTo>
                <a:lnTo>
                  <a:pt x="6394" y="4555"/>
                </a:lnTo>
                <a:cubicBezTo>
                  <a:pt x="6404" y="4545"/>
                  <a:pt x="6414" y="4535"/>
                  <a:pt x="6424" y="4535"/>
                </a:cubicBezTo>
                <a:close/>
                <a:moveTo>
                  <a:pt x="6379" y="4706"/>
                </a:moveTo>
                <a:cubicBezTo>
                  <a:pt x="6384" y="4706"/>
                  <a:pt x="6389" y="4708"/>
                  <a:pt x="6394" y="4713"/>
                </a:cubicBezTo>
                <a:cubicBezTo>
                  <a:pt x="6408" y="4742"/>
                  <a:pt x="6408" y="4785"/>
                  <a:pt x="6394" y="4799"/>
                </a:cubicBezTo>
                <a:cubicBezTo>
                  <a:pt x="6390" y="4803"/>
                  <a:pt x="6383" y="4805"/>
                  <a:pt x="6375" y="4805"/>
                </a:cubicBezTo>
                <a:cubicBezTo>
                  <a:pt x="6353" y="4805"/>
                  <a:pt x="6322" y="4792"/>
                  <a:pt x="6322" y="4771"/>
                </a:cubicBezTo>
                <a:cubicBezTo>
                  <a:pt x="6322" y="4759"/>
                  <a:pt x="6352" y="4706"/>
                  <a:pt x="6379" y="4706"/>
                </a:cubicBezTo>
                <a:close/>
                <a:moveTo>
                  <a:pt x="7730" y="4670"/>
                </a:moveTo>
                <a:cubicBezTo>
                  <a:pt x="7758" y="4670"/>
                  <a:pt x="7758" y="4670"/>
                  <a:pt x="7758" y="4684"/>
                </a:cubicBezTo>
                <a:cubicBezTo>
                  <a:pt x="7744" y="4684"/>
                  <a:pt x="7758" y="4713"/>
                  <a:pt x="7773" y="4742"/>
                </a:cubicBezTo>
                <a:lnTo>
                  <a:pt x="7773" y="4785"/>
                </a:lnTo>
                <a:cubicBezTo>
                  <a:pt x="7787" y="4814"/>
                  <a:pt x="7773" y="4842"/>
                  <a:pt x="7758" y="4871"/>
                </a:cubicBezTo>
                <a:lnTo>
                  <a:pt x="7758" y="4886"/>
                </a:lnTo>
                <a:cubicBezTo>
                  <a:pt x="7730" y="4886"/>
                  <a:pt x="7715" y="4871"/>
                  <a:pt x="7715" y="4857"/>
                </a:cubicBezTo>
                <a:lnTo>
                  <a:pt x="7715" y="4828"/>
                </a:lnTo>
                <a:lnTo>
                  <a:pt x="7715" y="4799"/>
                </a:lnTo>
                <a:cubicBezTo>
                  <a:pt x="7715" y="4785"/>
                  <a:pt x="7712" y="4778"/>
                  <a:pt x="7708" y="4778"/>
                </a:cubicBezTo>
                <a:cubicBezTo>
                  <a:pt x="7705" y="4778"/>
                  <a:pt x="7701" y="4785"/>
                  <a:pt x="7701" y="4799"/>
                </a:cubicBezTo>
                <a:lnTo>
                  <a:pt x="7687" y="4842"/>
                </a:lnTo>
                <a:cubicBezTo>
                  <a:pt x="7687" y="4842"/>
                  <a:pt x="7672" y="4857"/>
                  <a:pt x="7658" y="4857"/>
                </a:cubicBezTo>
                <a:cubicBezTo>
                  <a:pt x="7644" y="4828"/>
                  <a:pt x="7615" y="4756"/>
                  <a:pt x="7629" y="4756"/>
                </a:cubicBezTo>
                <a:cubicBezTo>
                  <a:pt x="7629" y="4742"/>
                  <a:pt x="7701" y="4670"/>
                  <a:pt x="7730" y="4670"/>
                </a:cubicBezTo>
                <a:close/>
                <a:moveTo>
                  <a:pt x="21228" y="4854"/>
                </a:moveTo>
                <a:cubicBezTo>
                  <a:pt x="21224" y="4873"/>
                  <a:pt x="21219" y="4889"/>
                  <a:pt x="21213" y="4891"/>
                </a:cubicBezTo>
                <a:lnTo>
                  <a:pt x="21213" y="4891"/>
                </a:lnTo>
                <a:cubicBezTo>
                  <a:pt x="21210" y="4889"/>
                  <a:pt x="21208" y="4887"/>
                  <a:pt x="21206" y="4886"/>
                </a:cubicBezTo>
                <a:lnTo>
                  <a:pt x="21206" y="4886"/>
                </a:lnTo>
                <a:cubicBezTo>
                  <a:pt x="21208" y="4890"/>
                  <a:pt x="21210" y="4891"/>
                  <a:pt x="21212" y="4891"/>
                </a:cubicBezTo>
                <a:cubicBezTo>
                  <a:pt x="21213" y="4891"/>
                  <a:pt x="21213" y="4891"/>
                  <a:pt x="21213" y="4891"/>
                </a:cubicBezTo>
                <a:lnTo>
                  <a:pt x="21213" y="4891"/>
                </a:lnTo>
                <a:cubicBezTo>
                  <a:pt x="21231" y="4903"/>
                  <a:pt x="21266" y="4914"/>
                  <a:pt x="21278" y="4914"/>
                </a:cubicBezTo>
                <a:lnTo>
                  <a:pt x="21292" y="4900"/>
                </a:lnTo>
                <a:cubicBezTo>
                  <a:pt x="21292" y="4890"/>
                  <a:pt x="21265" y="4873"/>
                  <a:pt x="21228" y="4854"/>
                </a:cubicBezTo>
                <a:close/>
                <a:moveTo>
                  <a:pt x="14801" y="4837"/>
                </a:moveTo>
                <a:cubicBezTo>
                  <a:pt x="14806" y="4837"/>
                  <a:pt x="14816" y="4853"/>
                  <a:pt x="14827" y="4886"/>
                </a:cubicBezTo>
                <a:cubicBezTo>
                  <a:pt x="14838" y="4907"/>
                  <a:pt x="14801" y="4944"/>
                  <a:pt x="14781" y="4944"/>
                </a:cubicBezTo>
                <a:cubicBezTo>
                  <a:pt x="14774" y="4944"/>
                  <a:pt x="14770" y="4940"/>
                  <a:pt x="14770" y="4929"/>
                </a:cubicBezTo>
                <a:cubicBezTo>
                  <a:pt x="14770" y="4900"/>
                  <a:pt x="14784" y="4842"/>
                  <a:pt x="14798" y="4842"/>
                </a:cubicBezTo>
                <a:cubicBezTo>
                  <a:pt x="14798" y="4839"/>
                  <a:pt x="14799" y="4837"/>
                  <a:pt x="14801" y="4837"/>
                </a:cubicBezTo>
                <a:close/>
                <a:moveTo>
                  <a:pt x="7904" y="4674"/>
                </a:moveTo>
                <a:cubicBezTo>
                  <a:pt x="7906" y="4674"/>
                  <a:pt x="7909" y="4677"/>
                  <a:pt x="7917" y="4684"/>
                </a:cubicBezTo>
                <a:cubicBezTo>
                  <a:pt x="7931" y="4699"/>
                  <a:pt x="7945" y="4785"/>
                  <a:pt x="7931" y="4799"/>
                </a:cubicBezTo>
                <a:cubicBezTo>
                  <a:pt x="7917" y="4814"/>
                  <a:pt x="7945" y="4828"/>
                  <a:pt x="7974" y="4828"/>
                </a:cubicBezTo>
                <a:lnTo>
                  <a:pt x="7974" y="4842"/>
                </a:lnTo>
                <a:cubicBezTo>
                  <a:pt x="7988" y="4886"/>
                  <a:pt x="8003" y="4914"/>
                  <a:pt x="8046" y="4929"/>
                </a:cubicBezTo>
                <a:cubicBezTo>
                  <a:pt x="8046" y="4929"/>
                  <a:pt x="8060" y="4957"/>
                  <a:pt x="8046" y="4972"/>
                </a:cubicBezTo>
                <a:cubicBezTo>
                  <a:pt x="8046" y="4986"/>
                  <a:pt x="8031" y="4986"/>
                  <a:pt x="8017" y="4986"/>
                </a:cubicBezTo>
                <a:lnTo>
                  <a:pt x="7988" y="4957"/>
                </a:lnTo>
                <a:cubicBezTo>
                  <a:pt x="7945" y="4929"/>
                  <a:pt x="7873" y="4857"/>
                  <a:pt x="7873" y="4828"/>
                </a:cubicBezTo>
                <a:cubicBezTo>
                  <a:pt x="7873" y="4799"/>
                  <a:pt x="7845" y="4727"/>
                  <a:pt x="7859" y="4713"/>
                </a:cubicBezTo>
                <a:cubicBezTo>
                  <a:pt x="7873" y="4713"/>
                  <a:pt x="7902" y="4684"/>
                  <a:pt x="7902" y="4684"/>
                </a:cubicBezTo>
                <a:cubicBezTo>
                  <a:pt x="7902" y="4677"/>
                  <a:pt x="7902" y="4674"/>
                  <a:pt x="7904" y="4674"/>
                </a:cubicBezTo>
                <a:close/>
                <a:moveTo>
                  <a:pt x="9830" y="4896"/>
                </a:moveTo>
                <a:cubicBezTo>
                  <a:pt x="9862" y="4896"/>
                  <a:pt x="9906" y="4926"/>
                  <a:pt x="9870" y="4986"/>
                </a:cubicBezTo>
                <a:lnTo>
                  <a:pt x="9842" y="4943"/>
                </a:lnTo>
                <a:cubicBezTo>
                  <a:pt x="9813" y="4914"/>
                  <a:pt x="9813" y="4914"/>
                  <a:pt x="9813" y="4900"/>
                </a:cubicBezTo>
                <a:cubicBezTo>
                  <a:pt x="9818" y="4897"/>
                  <a:pt x="9824" y="4896"/>
                  <a:pt x="9830" y="4896"/>
                </a:cubicBezTo>
                <a:close/>
                <a:moveTo>
                  <a:pt x="8151" y="4768"/>
                </a:moveTo>
                <a:cubicBezTo>
                  <a:pt x="8161" y="4768"/>
                  <a:pt x="8159" y="4815"/>
                  <a:pt x="8146" y="4828"/>
                </a:cubicBezTo>
                <a:cubicBezTo>
                  <a:pt x="8146" y="4842"/>
                  <a:pt x="8189" y="4857"/>
                  <a:pt x="8204" y="4857"/>
                </a:cubicBezTo>
                <a:cubicBezTo>
                  <a:pt x="8233" y="4871"/>
                  <a:pt x="8189" y="4943"/>
                  <a:pt x="8175" y="4972"/>
                </a:cubicBezTo>
                <a:cubicBezTo>
                  <a:pt x="8170" y="4982"/>
                  <a:pt x="8165" y="4987"/>
                  <a:pt x="8160" y="4987"/>
                </a:cubicBezTo>
                <a:cubicBezTo>
                  <a:pt x="8152" y="4987"/>
                  <a:pt x="8146" y="4971"/>
                  <a:pt x="8146" y="4943"/>
                </a:cubicBezTo>
                <a:cubicBezTo>
                  <a:pt x="8132" y="4900"/>
                  <a:pt x="8132" y="4771"/>
                  <a:pt x="8146" y="4771"/>
                </a:cubicBezTo>
                <a:cubicBezTo>
                  <a:pt x="8148" y="4769"/>
                  <a:pt x="8149" y="4768"/>
                  <a:pt x="8151" y="4768"/>
                </a:cubicBezTo>
                <a:close/>
                <a:moveTo>
                  <a:pt x="15933" y="4860"/>
                </a:moveTo>
                <a:cubicBezTo>
                  <a:pt x="15966" y="4860"/>
                  <a:pt x="15998" y="4864"/>
                  <a:pt x="16005" y="4871"/>
                </a:cubicBezTo>
                <a:cubicBezTo>
                  <a:pt x="16020" y="4900"/>
                  <a:pt x="15919" y="4957"/>
                  <a:pt x="15876" y="4972"/>
                </a:cubicBezTo>
                <a:cubicBezTo>
                  <a:pt x="15859" y="4983"/>
                  <a:pt x="15845" y="4987"/>
                  <a:pt x="15834" y="4987"/>
                </a:cubicBezTo>
                <a:cubicBezTo>
                  <a:pt x="15815" y="4987"/>
                  <a:pt x="15804" y="4975"/>
                  <a:pt x="15804" y="4957"/>
                </a:cubicBezTo>
                <a:cubicBezTo>
                  <a:pt x="15804" y="4929"/>
                  <a:pt x="15847" y="4871"/>
                  <a:pt x="15862" y="4871"/>
                </a:cubicBezTo>
                <a:cubicBezTo>
                  <a:pt x="15869" y="4864"/>
                  <a:pt x="15901" y="4860"/>
                  <a:pt x="15933" y="4860"/>
                </a:cubicBezTo>
                <a:close/>
                <a:moveTo>
                  <a:pt x="9582" y="4906"/>
                </a:moveTo>
                <a:cubicBezTo>
                  <a:pt x="9591" y="4906"/>
                  <a:pt x="9601" y="4909"/>
                  <a:pt x="9612" y="4914"/>
                </a:cubicBezTo>
                <a:lnTo>
                  <a:pt x="9626" y="4943"/>
                </a:lnTo>
                <a:cubicBezTo>
                  <a:pt x="9633" y="4950"/>
                  <a:pt x="9641" y="4954"/>
                  <a:pt x="9648" y="4954"/>
                </a:cubicBezTo>
                <a:cubicBezTo>
                  <a:pt x="9655" y="4954"/>
                  <a:pt x="9662" y="4950"/>
                  <a:pt x="9669" y="4943"/>
                </a:cubicBezTo>
                <a:cubicBezTo>
                  <a:pt x="9674" y="4934"/>
                  <a:pt x="9678" y="4931"/>
                  <a:pt x="9682" y="4931"/>
                </a:cubicBezTo>
                <a:cubicBezTo>
                  <a:pt x="9690" y="4931"/>
                  <a:pt x="9694" y="4947"/>
                  <a:pt x="9684" y="4957"/>
                </a:cubicBezTo>
                <a:lnTo>
                  <a:pt x="9684" y="5000"/>
                </a:lnTo>
                <a:cubicBezTo>
                  <a:pt x="9655" y="4986"/>
                  <a:pt x="9626" y="4972"/>
                  <a:pt x="9612" y="4972"/>
                </a:cubicBezTo>
                <a:lnTo>
                  <a:pt x="9597" y="4957"/>
                </a:lnTo>
                <a:lnTo>
                  <a:pt x="9569" y="4943"/>
                </a:lnTo>
                <a:cubicBezTo>
                  <a:pt x="9560" y="4916"/>
                  <a:pt x="9568" y="4906"/>
                  <a:pt x="9582" y="4906"/>
                </a:cubicBezTo>
                <a:close/>
                <a:moveTo>
                  <a:pt x="18528" y="4938"/>
                </a:moveTo>
                <a:lnTo>
                  <a:pt x="18528" y="4938"/>
                </a:lnTo>
                <a:cubicBezTo>
                  <a:pt x="18533" y="4938"/>
                  <a:pt x="18530" y="4954"/>
                  <a:pt x="18520" y="4986"/>
                </a:cubicBezTo>
                <a:lnTo>
                  <a:pt x="18491" y="5000"/>
                </a:lnTo>
                <a:cubicBezTo>
                  <a:pt x="18484" y="5008"/>
                  <a:pt x="18473" y="5011"/>
                  <a:pt x="18462" y="5011"/>
                </a:cubicBezTo>
                <a:cubicBezTo>
                  <a:pt x="18451" y="5011"/>
                  <a:pt x="18441" y="5008"/>
                  <a:pt x="18433" y="5000"/>
                </a:cubicBezTo>
                <a:cubicBezTo>
                  <a:pt x="18419" y="5000"/>
                  <a:pt x="18405" y="4972"/>
                  <a:pt x="18419" y="4957"/>
                </a:cubicBezTo>
                <a:lnTo>
                  <a:pt x="18419" y="4943"/>
                </a:lnTo>
                <a:cubicBezTo>
                  <a:pt x="18429" y="4943"/>
                  <a:pt x="18457" y="4949"/>
                  <a:pt x="18484" y="4949"/>
                </a:cubicBezTo>
                <a:cubicBezTo>
                  <a:pt x="18497" y="4949"/>
                  <a:pt x="18510" y="4948"/>
                  <a:pt x="18520" y="4943"/>
                </a:cubicBezTo>
                <a:cubicBezTo>
                  <a:pt x="18523" y="4939"/>
                  <a:pt x="18526" y="4938"/>
                  <a:pt x="18528" y="4938"/>
                </a:cubicBezTo>
                <a:close/>
                <a:moveTo>
                  <a:pt x="8664" y="4929"/>
                </a:moveTo>
                <a:cubicBezTo>
                  <a:pt x="8692" y="4929"/>
                  <a:pt x="8750" y="5000"/>
                  <a:pt x="8721" y="5015"/>
                </a:cubicBezTo>
                <a:cubicBezTo>
                  <a:pt x="8707" y="5015"/>
                  <a:pt x="8649" y="5015"/>
                  <a:pt x="8635" y="4986"/>
                </a:cubicBezTo>
                <a:cubicBezTo>
                  <a:pt x="8620" y="4957"/>
                  <a:pt x="8635" y="4929"/>
                  <a:pt x="8664" y="4929"/>
                </a:cubicBezTo>
                <a:close/>
                <a:moveTo>
                  <a:pt x="8792" y="4853"/>
                </a:moveTo>
                <a:cubicBezTo>
                  <a:pt x="8792" y="4853"/>
                  <a:pt x="8793" y="4854"/>
                  <a:pt x="8793" y="4857"/>
                </a:cubicBezTo>
                <a:cubicBezTo>
                  <a:pt x="8807" y="4857"/>
                  <a:pt x="8822" y="4871"/>
                  <a:pt x="8836" y="4900"/>
                </a:cubicBezTo>
                <a:cubicBezTo>
                  <a:pt x="8807" y="4929"/>
                  <a:pt x="8807" y="4972"/>
                  <a:pt x="8836" y="5000"/>
                </a:cubicBezTo>
                <a:lnTo>
                  <a:pt x="8836" y="5015"/>
                </a:lnTo>
                <a:cubicBezTo>
                  <a:pt x="8831" y="5020"/>
                  <a:pt x="8824" y="5023"/>
                  <a:pt x="8816" y="5023"/>
                </a:cubicBezTo>
                <a:cubicBezTo>
                  <a:pt x="8803" y="5023"/>
                  <a:pt x="8788" y="5013"/>
                  <a:pt x="8779" y="4986"/>
                </a:cubicBezTo>
                <a:lnTo>
                  <a:pt x="8793" y="4957"/>
                </a:lnTo>
                <a:lnTo>
                  <a:pt x="8793" y="4929"/>
                </a:lnTo>
                <a:cubicBezTo>
                  <a:pt x="8781" y="4881"/>
                  <a:pt x="8789" y="4853"/>
                  <a:pt x="8792" y="4853"/>
                </a:cubicBezTo>
                <a:close/>
                <a:moveTo>
                  <a:pt x="16364" y="4943"/>
                </a:moveTo>
                <a:cubicBezTo>
                  <a:pt x="16364" y="4957"/>
                  <a:pt x="16350" y="5015"/>
                  <a:pt x="16336" y="5044"/>
                </a:cubicBezTo>
                <a:cubicBezTo>
                  <a:pt x="16330" y="5050"/>
                  <a:pt x="16324" y="5053"/>
                  <a:pt x="16319" y="5053"/>
                </a:cubicBezTo>
                <a:cubicBezTo>
                  <a:pt x="16312" y="5053"/>
                  <a:pt x="16307" y="5046"/>
                  <a:pt x="16307" y="5029"/>
                </a:cubicBezTo>
                <a:cubicBezTo>
                  <a:pt x="16293" y="5000"/>
                  <a:pt x="16350" y="4943"/>
                  <a:pt x="16364" y="4943"/>
                </a:cubicBezTo>
                <a:close/>
                <a:moveTo>
                  <a:pt x="20632" y="4857"/>
                </a:moveTo>
                <a:lnTo>
                  <a:pt x="20632" y="4857"/>
                </a:lnTo>
                <a:cubicBezTo>
                  <a:pt x="20588" y="4957"/>
                  <a:pt x="20517" y="4986"/>
                  <a:pt x="20473" y="5058"/>
                </a:cubicBezTo>
                <a:cubicBezTo>
                  <a:pt x="20445" y="4943"/>
                  <a:pt x="20445" y="4929"/>
                  <a:pt x="20632" y="4857"/>
                </a:cubicBezTo>
                <a:close/>
                <a:moveTo>
                  <a:pt x="7615" y="4857"/>
                </a:moveTo>
                <a:cubicBezTo>
                  <a:pt x="7629" y="4900"/>
                  <a:pt x="7629" y="4943"/>
                  <a:pt x="7644" y="5000"/>
                </a:cubicBezTo>
                <a:lnTo>
                  <a:pt x="7615" y="5029"/>
                </a:lnTo>
                <a:lnTo>
                  <a:pt x="7600" y="5044"/>
                </a:lnTo>
                <a:cubicBezTo>
                  <a:pt x="7594" y="5056"/>
                  <a:pt x="7586" y="5060"/>
                  <a:pt x="7579" y="5060"/>
                </a:cubicBezTo>
                <a:cubicBezTo>
                  <a:pt x="7569" y="5060"/>
                  <a:pt x="7563" y="5052"/>
                  <a:pt x="7572" y="5044"/>
                </a:cubicBezTo>
                <a:lnTo>
                  <a:pt x="7572" y="5029"/>
                </a:lnTo>
                <a:lnTo>
                  <a:pt x="7572" y="5015"/>
                </a:lnTo>
                <a:cubicBezTo>
                  <a:pt x="7586" y="5000"/>
                  <a:pt x="7615" y="4972"/>
                  <a:pt x="7629" y="4929"/>
                </a:cubicBezTo>
                <a:lnTo>
                  <a:pt x="7600" y="4900"/>
                </a:lnTo>
                <a:lnTo>
                  <a:pt x="7600" y="4886"/>
                </a:lnTo>
                <a:cubicBezTo>
                  <a:pt x="7600" y="4871"/>
                  <a:pt x="7615" y="4871"/>
                  <a:pt x="7615" y="4857"/>
                </a:cubicBezTo>
                <a:close/>
                <a:moveTo>
                  <a:pt x="21623" y="4914"/>
                </a:moveTo>
                <a:cubicBezTo>
                  <a:pt x="21652" y="4914"/>
                  <a:pt x="21666" y="4957"/>
                  <a:pt x="21652" y="4986"/>
                </a:cubicBezTo>
                <a:lnTo>
                  <a:pt x="21652" y="5015"/>
                </a:lnTo>
                <a:lnTo>
                  <a:pt x="21637" y="5029"/>
                </a:lnTo>
                <a:cubicBezTo>
                  <a:pt x="21608" y="5044"/>
                  <a:pt x="21580" y="5044"/>
                  <a:pt x="21551" y="5058"/>
                </a:cubicBezTo>
                <a:lnTo>
                  <a:pt x="21522" y="5058"/>
                </a:lnTo>
                <a:cubicBezTo>
                  <a:pt x="21518" y="5062"/>
                  <a:pt x="21516" y="5064"/>
                  <a:pt x="21514" y="5064"/>
                </a:cubicBezTo>
                <a:cubicBezTo>
                  <a:pt x="21509" y="5064"/>
                  <a:pt x="21512" y="5050"/>
                  <a:pt x="21522" y="5029"/>
                </a:cubicBezTo>
                <a:lnTo>
                  <a:pt x="21537" y="5000"/>
                </a:lnTo>
                <a:lnTo>
                  <a:pt x="21551" y="4972"/>
                </a:lnTo>
                <a:cubicBezTo>
                  <a:pt x="21565" y="4943"/>
                  <a:pt x="21608" y="4914"/>
                  <a:pt x="21623" y="4914"/>
                </a:cubicBezTo>
                <a:close/>
                <a:moveTo>
                  <a:pt x="6983" y="4957"/>
                </a:moveTo>
                <a:cubicBezTo>
                  <a:pt x="6997" y="4957"/>
                  <a:pt x="6997" y="5015"/>
                  <a:pt x="6997" y="5044"/>
                </a:cubicBezTo>
                <a:cubicBezTo>
                  <a:pt x="6997" y="5054"/>
                  <a:pt x="6983" y="5064"/>
                  <a:pt x="6964" y="5064"/>
                </a:cubicBezTo>
                <a:cubicBezTo>
                  <a:pt x="6956" y="5064"/>
                  <a:pt x="6948" y="5062"/>
                  <a:pt x="6940" y="5058"/>
                </a:cubicBezTo>
                <a:cubicBezTo>
                  <a:pt x="6925" y="5058"/>
                  <a:pt x="6954" y="4957"/>
                  <a:pt x="6983" y="4957"/>
                </a:cubicBezTo>
                <a:close/>
                <a:moveTo>
                  <a:pt x="7917" y="4957"/>
                </a:moveTo>
                <a:lnTo>
                  <a:pt x="7931" y="4972"/>
                </a:lnTo>
                <a:cubicBezTo>
                  <a:pt x="7960" y="4986"/>
                  <a:pt x="7960" y="4986"/>
                  <a:pt x="7945" y="4986"/>
                </a:cubicBezTo>
                <a:cubicBezTo>
                  <a:pt x="7943" y="4985"/>
                  <a:pt x="7941" y="4985"/>
                  <a:pt x="7939" y="4985"/>
                </a:cubicBezTo>
                <a:cubicBezTo>
                  <a:pt x="7913" y="4985"/>
                  <a:pt x="7887" y="5072"/>
                  <a:pt x="7873" y="5072"/>
                </a:cubicBezTo>
                <a:lnTo>
                  <a:pt x="7873" y="5058"/>
                </a:lnTo>
                <a:cubicBezTo>
                  <a:pt x="7859" y="5029"/>
                  <a:pt x="7816" y="5015"/>
                  <a:pt x="7830" y="4972"/>
                </a:cubicBezTo>
                <a:cubicBezTo>
                  <a:pt x="7830" y="4957"/>
                  <a:pt x="7845" y="4957"/>
                  <a:pt x="7859" y="4957"/>
                </a:cubicBezTo>
                <a:cubicBezTo>
                  <a:pt x="7859" y="4957"/>
                  <a:pt x="7859" y="4972"/>
                  <a:pt x="7873" y="4972"/>
                </a:cubicBezTo>
                <a:lnTo>
                  <a:pt x="7888" y="4972"/>
                </a:lnTo>
                <a:cubicBezTo>
                  <a:pt x="7902" y="4972"/>
                  <a:pt x="7902" y="4957"/>
                  <a:pt x="7917" y="4957"/>
                </a:cubicBezTo>
                <a:close/>
                <a:moveTo>
                  <a:pt x="16781" y="5029"/>
                </a:moveTo>
                <a:cubicBezTo>
                  <a:pt x="16781" y="5029"/>
                  <a:pt x="16823" y="5061"/>
                  <a:pt x="16844" y="5061"/>
                </a:cubicBezTo>
                <a:cubicBezTo>
                  <a:pt x="16848" y="5061"/>
                  <a:pt x="16851" y="5060"/>
                  <a:pt x="16853" y="5058"/>
                </a:cubicBezTo>
                <a:cubicBezTo>
                  <a:pt x="16859" y="5046"/>
                  <a:pt x="16865" y="5041"/>
                  <a:pt x="16870" y="5041"/>
                </a:cubicBezTo>
                <a:cubicBezTo>
                  <a:pt x="16877" y="5041"/>
                  <a:pt x="16882" y="5050"/>
                  <a:pt x="16882" y="5058"/>
                </a:cubicBezTo>
                <a:cubicBezTo>
                  <a:pt x="16882" y="5072"/>
                  <a:pt x="16810" y="5072"/>
                  <a:pt x="16795" y="5087"/>
                </a:cubicBezTo>
                <a:cubicBezTo>
                  <a:pt x="16789" y="5094"/>
                  <a:pt x="16782" y="5096"/>
                  <a:pt x="16777" y="5096"/>
                </a:cubicBezTo>
                <a:cubicBezTo>
                  <a:pt x="16761" y="5096"/>
                  <a:pt x="16756" y="5069"/>
                  <a:pt x="16767" y="5058"/>
                </a:cubicBezTo>
                <a:cubicBezTo>
                  <a:pt x="16767" y="5044"/>
                  <a:pt x="16781" y="5029"/>
                  <a:pt x="16781" y="5029"/>
                </a:cubicBezTo>
                <a:close/>
                <a:moveTo>
                  <a:pt x="17892" y="5040"/>
                </a:moveTo>
                <a:cubicBezTo>
                  <a:pt x="17922" y="5040"/>
                  <a:pt x="17962" y="5061"/>
                  <a:pt x="17974" y="5072"/>
                </a:cubicBezTo>
                <a:cubicBezTo>
                  <a:pt x="17988" y="5087"/>
                  <a:pt x="17873" y="5115"/>
                  <a:pt x="17830" y="5130"/>
                </a:cubicBezTo>
                <a:cubicBezTo>
                  <a:pt x="17772" y="5130"/>
                  <a:pt x="17744" y="5130"/>
                  <a:pt x="17744" y="5115"/>
                </a:cubicBezTo>
                <a:cubicBezTo>
                  <a:pt x="17744" y="5087"/>
                  <a:pt x="17830" y="5058"/>
                  <a:pt x="17873" y="5044"/>
                </a:cubicBezTo>
                <a:cubicBezTo>
                  <a:pt x="17878" y="5041"/>
                  <a:pt x="17885" y="5040"/>
                  <a:pt x="17892" y="5040"/>
                </a:cubicBezTo>
                <a:close/>
                <a:moveTo>
                  <a:pt x="5546" y="5015"/>
                </a:moveTo>
                <a:cubicBezTo>
                  <a:pt x="5546" y="5015"/>
                  <a:pt x="5546" y="5044"/>
                  <a:pt x="5546" y="5044"/>
                </a:cubicBezTo>
                <a:cubicBezTo>
                  <a:pt x="5546" y="5058"/>
                  <a:pt x="5560" y="5115"/>
                  <a:pt x="5560" y="5130"/>
                </a:cubicBezTo>
                <a:cubicBezTo>
                  <a:pt x="5560" y="5137"/>
                  <a:pt x="5553" y="5141"/>
                  <a:pt x="5544" y="5141"/>
                </a:cubicBezTo>
                <a:cubicBezTo>
                  <a:pt x="5535" y="5141"/>
                  <a:pt x="5524" y="5137"/>
                  <a:pt x="5517" y="5130"/>
                </a:cubicBezTo>
                <a:cubicBezTo>
                  <a:pt x="5488" y="5101"/>
                  <a:pt x="5532" y="5015"/>
                  <a:pt x="5546" y="5015"/>
                </a:cubicBezTo>
                <a:close/>
                <a:moveTo>
                  <a:pt x="9423" y="4868"/>
                </a:moveTo>
                <a:cubicBezTo>
                  <a:pt x="9424" y="4868"/>
                  <a:pt x="9425" y="4869"/>
                  <a:pt x="9425" y="4871"/>
                </a:cubicBezTo>
                <a:cubicBezTo>
                  <a:pt x="9439" y="4871"/>
                  <a:pt x="9425" y="4900"/>
                  <a:pt x="9396" y="4929"/>
                </a:cubicBezTo>
                <a:lnTo>
                  <a:pt x="9396" y="4957"/>
                </a:lnTo>
                <a:lnTo>
                  <a:pt x="9382" y="4986"/>
                </a:lnTo>
                <a:cubicBezTo>
                  <a:pt x="9368" y="5029"/>
                  <a:pt x="9396" y="5087"/>
                  <a:pt x="9396" y="5101"/>
                </a:cubicBezTo>
                <a:cubicBezTo>
                  <a:pt x="9411" y="5115"/>
                  <a:pt x="9396" y="5144"/>
                  <a:pt x="9382" y="5144"/>
                </a:cubicBezTo>
                <a:cubicBezTo>
                  <a:pt x="9378" y="5148"/>
                  <a:pt x="9373" y="5150"/>
                  <a:pt x="9368" y="5150"/>
                </a:cubicBezTo>
                <a:cubicBezTo>
                  <a:pt x="9354" y="5150"/>
                  <a:pt x="9339" y="5136"/>
                  <a:pt x="9339" y="5115"/>
                </a:cubicBezTo>
                <a:cubicBezTo>
                  <a:pt x="9339" y="5072"/>
                  <a:pt x="9339" y="5029"/>
                  <a:pt x="9353" y="5015"/>
                </a:cubicBezTo>
                <a:cubicBezTo>
                  <a:pt x="9353" y="5015"/>
                  <a:pt x="9368" y="4957"/>
                  <a:pt x="9353" y="4943"/>
                </a:cubicBezTo>
                <a:cubicBezTo>
                  <a:pt x="9339" y="4943"/>
                  <a:pt x="9339" y="4929"/>
                  <a:pt x="9353" y="4914"/>
                </a:cubicBezTo>
                <a:cubicBezTo>
                  <a:pt x="9378" y="4902"/>
                  <a:pt x="9413" y="4868"/>
                  <a:pt x="9423" y="4868"/>
                </a:cubicBezTo>
                <a:close/>
                <a:moveTo>
                  <a:pt x="8924" y="5000"/>
                </a:moveTo>
                <a:cubicBezTo>
                  <a:pt x="8934" y="5000"/>
                  <a:pt x="8947" y="5016"/>
                  <a:pt x="8965" y="5044"/>
                </a:cubicBezTo>
                <a:cubicBezTo>
                  <a:pt x="8980" y="5072"/>
                  <a:pt x="9023" y="5159"/>
                  <a:pt x="9023" y="5159"/>
                </a:cubicBezTo>
                <a:cubicBezTo>
                  <a:pt x="9018" y="5163"/>
                  <a:pt x="9013" y="5165"/>
                  <a:pt x="9008" y="5165"/>
                </a:cubicBezTo>
                <a:cubicBezTo>
                  <a:pt x="8999" y="5165"/>
                  <a:pt x="8989" y="5159"/>
                  <a:pt x="8980" y="5159"/>
                </a:cubicBezTo>
                <a:lnTo>
                  <a:pt x="8965" y="5144"/>
                </a:lnTo>
                <a:lnTo>
                  <a:pt x="8922" y="5087"/>
                </a:lnTo>
                <a:cubicBezTo>
                  <a:pt x="8908" y="5072"/>
                  <a:pt x="8865" y="5072"/>
                  <a:pt x="8865" y="5072"/>
                </a:cubicBezTo>
                <a:cubicBezTo>
                  <a:pt x="8865" y="5058"/>
                  <a:pt x="8893" y="5029"/>
                  <a:pt x="8908" y="5015"/>
                </a:cubicBezTo>
                <a:cubicBezTo>
                  <a:pt x="8913" y="5005"/>
                  <a:pt x="8918" y="5000"/>
                  <a:pt x="8924" y="5000"/>
                </a:cubicBezTo>
                <a:close/>
                <a:moveTo>
                  <a:pt x="7090" y="5008"/>
                </a:moveTo>
                <a:lnTo>
                  <a:pt x="7090" y="5008"/>
                </a:lnTo>
                <a:cubicBezTo>
                  <a:pt x="7082" y="5023"/>
                  <a:pt x="7067" y="5057"/>
                  <a:pt x="7040" y="5101"/>
                </a:cubicBezTo>
                <a:lnTo>
                  <a:pt x="7026" y="5173"/>
                </a:lnTo>
                <a:cubicBezTo>
                  <a:pt x="7026" y="5173"/>
                  <a:pt x="7011" y="5173"/>
                  <a:pt x="6997" y="5159"/>
                </a:cubicBezTo>
                <a:cubicBezTo>
                  <a:pt x="6997" y="5159"/>
                  <a:pt x="7040" y="5087"/>
                  <a:pt x="7040" y="5072"/>
                </a:cubicBezTo>
                <a:cubicBezTo>
                  <a:pt x="7052" y="5048"/>
                  <a:pt x="7075" y="5023"/>
                  <a:pt x="7090" y="5008"/>
                </a:cubicBezTo>
                <a:close/>
                <a:moveTo>
                  <a:pt x="16573" y="5005"/>
                </a:moveTo>
                <a:cubicBezTo>
                  <a:pt x="16580" y="5005"/>
                  <a:pt x="16592" y="5012"/>
                  <a:pt x="16609" y="5029"/>
                </a:cubicBezTo>
                <a:cubicBezTo>
                  <a:pt x="16637" y="5058"/>
                  <a:pt x="16681" y="5130"/>
                  <a:pt x="16681" y="5130"/>
                </a:cubicBezTo>
                <a:cubicBezTo>
                  <a:pt x="16666" y="5130"/>
                  <a:pt x="16623" y="5159"/>
                  <a:pt x="16609" y="5173"/>
                </a:cubicBezTo>
                <a:cubicBezTo>
                  <a:pt x="16606" y="5176"/>
                  <a:pt x="16602" y="5177"/>
                  <a:pt x="16597" y="5177"/>
                </a:cubicBezTo>
                <a:cubicBezTo>
                  <a:pt x="16575" y="5177"/>
                  <a:pt x="16534" y="5153"/>
                  <a:pt x="16522" y="5130"/>
                </a:cubicBezTo>
                <a:cubicBezTo>
                  <a:pt x="16522" y="5101"/>
                  <a:pt x="16551" y="5087"/>
                  <a:pt x="16566" y="5087"/>
                </a:cubicBezTo>
                <a:cubicBezTo>
                  <a:pt x="16567" y="5088"/>
                  <a:pt x="16569" y="5089"/>
                  <a:pt x="16570" y="5089"/>
                </a:cubicBezTo>
                <a:cubicBezTo>
                  <a:pt x="16580" y="5089"/>
                  <a:pt x="16578" y="5040"/>
                  <a:pt x="16566" y="5015"/>
                </a:cubicBezTo>
                <a:cubicBezTo>
                  <a:pt x="16566" y="5009"/>
                  <a:pt x="16568" y="5005"/>
                  <a:pt x="16573" y="5005"/>
                </a:cubicBezTo>
                <a:close/>
                <a:moveTo>
                  <a:pt x="7313" y="5072"/>
                </a:moveTo>
                <a:cubicBezTo>
                  <a:pt x="7327" y="5072"/>
                  <a:pt x="7399" y="5115"/>
                  <a:pt x="7399" y="5159"/>
                </a:cubicBezTo>
                <a:cubicBezTo>
                  <a:pt x="7399" y="5186"/>
                  <a:pt x="7387" y="5202"/>
                  <a:pt x="7367" y="5202"/>
                </a:cubicBezTo>
                <a:cubicBezTo>
                  <a:pt x="7356" y="5202"/>
                  <a:pt x="7343" y="5197"/>
                  <a:pt x="7327" y="5187"/>
                </a:cubicBezTo>
                <a:lnTo>
                  <a:pt x="7313" y="5115"/>
                </a:lnTo>
                <a:lnTo>
                  <a:pt x="7313" y="5101"/>
                </a:lnTo>
                <a:cubicBezTo>
                  <a:pt x="7293" y="5111"/>
                  <a:pt x="7265" y="5121"/>
                  <a:pt x="7251" y="5121"/>
                </a:cubicBezTo>
                <a:cubicBezTo>
                  <a:pt x="7245" y="5121"/>
                  <a:pt x="7241" y="5120"/>
                  <a:pt x="7241" y="5115"/>
                </a:cubicBezTo>
                <a:cubicBezTo>
                  <a:pt x="7241" y="5087"/>
                  <a:pt x="7299" y="5072"/>
                  <a:pt x="7313" y="5072"/>
                </a:cubicBezTo>
                <a:close/>
                <a:moveTo>
                  <a:pt x="13178" y="5111"/>
                </a:moveTo>
                <a:cubicBezTo>
                  <a:pt x="13185" y="5111"/>
                  <a:pt x="13204" y="5133"/>
                  <a:pt x="13204" y="5144"/>
                </a:cubicBezTo>
                <a:cubicBezTo>
                  <a:pt x="13218" y="5159"/>
                  <a:pt x="13204" y="5173"/>
                  <a:pt x="13175" y="5202"/>
                </a:cubicBezTo>
                <a:cubicBezTo>
                  <a:pt x="13144" y="5212"/>
                  <a:pt x="13085" y="5222"/>
                  <a:pt x="13053" y="5222"/>
                </a:cubicBezTo>
                <a:cubicBezTo>
                  <a:pt x="13040" y="5222"/>
                  <a:pt x="13031" y="5220"/>
                  <a:pt x="13031" y="5216"/>
                </a:cubicBezTo>
                <a:cubicBezTo>
                  <a:pt x="13031" y="5202"/>
                  <a:pt x="13046" y="5159"/>
                  <a:pt x="13060" y="5115"/>
                </a:cubicBezTo>
                <a:lnTo>
                  <a:pt x="13089" y="5159"/>
                </a:lnTo>
                <a:lnTo>
                  <a:pt x="13103" y="5173"/>
                </a:lnTo>
                <a:cubicBezTo>
                  <a:pt x="13146" y="5173"/>
                  <a:pt x="13175" y="5130"/>
                  <a:pt x="13175" y="5115"/>
                </a:cubicBezTo>
                <a:cubicBezTo>
                  <a:pt x="13175" y="5113"/>
                  <a:pt x="13176" y="5111"/>
                  <a:pt x="13178" y="5111"/>
                </a:cubicBezTo>
                <a:close/>
                <a:moveTo>
                  <a:pt x="17456" y="5130"/>
                </a:moveTo>
                <a:cubicBezTo>
                  <a:pt x="17485" y="5130"/>
                  <a:pt x="17499" y="5144"/>
                  <a:pt x="17499" y="5159"/>
                </a:cubicBezTo>
                <a:cubicBezTo>
                  <a:pt x="17499" y="5159"/>
                  <a:pt x="17471" y="5187"/>
                  <a:pt x="17442" y="5202"/>
                </a:cubicBezTo>
                <a:lnTo>
                  <a:pt x="17399" y="5230"/>
                </a:lnTo>
                <a:cubicBezTo>
                  <a:pt x="17399" y="5230"/>
                  <a:pt x="17370" y="5216"/>
                  <a:pt x="17370" y="5216"/>
                </a:cubicBezTo>
                <a:cubicBezTo>
                  <a:pt x="17370" y="5202"/>
                  <a:pt x="17370" y="5173"/>
                  <a:pt x="17385" y="5173"/>
                </a:cubicBezTo>
                <a:cubicBezTo>
                  <a:pt x="17399" y="5159"/>
                  <a:pt x="17413" y="5144"/>
                  <a:pt x="17428" y="5144"/>
                </a:cubicBezTo>
                <a:lnTo>
                  <a:pt x="17456" y="5130"/>
                </a:lnTo>
                <a:close/>
                <a:moveTo>
                  <a:pt x="21770" y="5109"/>
                </a:moveTo>
                <a:cubicBezTo>
                  <a:pt x="21781" y="5109"/>
                  <a:pt x="21790" y="5111"/>
                  <a:pt x="21795" y="5115"/>
                </a:cubicBezTo>
                <a:cubicBezTo>
                  <a:pt x="21795" y="5130"/>
                  <a:pt x="21781" y="5159"/>
                  <a:pt x="21767" y="5173"/>
                </a:cubicBezTo>
                <a:cubicBezTo>
                  <a:pt x="21753" y="5200"/>
                  <a:pt x="21677" y="5289"/>
                  <a:pt x="21655" y="5289"/>
                </a:cubicBezTo>
                <a:cubicBezTo>
                  <a:pt x="21654" y="5289"/>
                  <a:pt x="21653" y="5289"/>
                  <a:pt x="21652" y="5288"/>
                </a:cubicBezTo>
                <a:cubicBezTo>
                  <a:pt x="21652" y="5273"/>
                  <a:pt x="21623" y="5245"/>
                  <a:pt x="21608" y="5230"/>
                </a:cubicBezTo>
                <a:lnTo>
                  <a:pt x="21608" y="5202"/>
                </a:lnTo>
                <a:lnTo>
                  <a:pt x="21608" y="5173"/>
                </a:lnTo>
                <a:lnTo>
                  <a:pt x="21680" y="5173"/>
                </a:lnTo>
                <a:cubicBezTo>
                  <a:pt x="21680" y="5159"/>
                  <a:pt x="21695" y="5115"/>
                  <a:pt x="21709" y="5115"/>
                </a:cubicBezTo>
                <a:cubicBezTo>
                  <a:pt x="21719" y="5115"/>
                  <a:pt x="21747" y="5109"/>
                  <a:pt x="21770" y="5109"/>
                </a:cubicBezTo>
                <a:close/>
                <a:moveTo>
                  <a:pt x="21314" y="5009"/>
                </a:moveTo>
                <a:cubicBezTo>
                  <a:pt x="21328" y="5009"/>
                  <a:pt x="21336" y="5019"/>
                  <a:pt x="21336" y="5029"/>
                </a:cubicBezTo>
                <a:lnTo>
                  <a:pt x="21321" y="5044"/>
                </a:lnTo>
                <a:cubicBezTo>
                  <a:pt x="21307" y="5087"/>
                  <a:pt x="21278" y="5115"/>
                  <a:pt x="21264" y="5159"/>
                </a:cubicBezTo>
                <a:lnTo>
                  <a:pt x="21264" y="5202"/>
                </a:lnTo>
                <a:cubicBezTo>
                  <a:pt x="21264" y="5252"/>
                  <a:pt x="21253" y="5291"/>
                  <a:pt x="21241" y="5291"/>
                </a:cubicBezTo>
                <a:cubicBezTo>
                  <a:pt x="21239" y="5291"/>
                  <a:pt x="21237" y="5290"/>
                  <a:pt x="21235" y="5288"/>
                </a:cubicBezTo>
                <a:cubicBezTo>
                  <a:pt x="21221" y="5288"/>
                  <a:pt x="21221" y="5230"/>
                  <a:pt x="21206" y="5173"/>
                </a:cubicBezTo>
                <a:lnTo>
                  <a:pt x="21177" y="5130"/>
                </a:lnTo>
                <a:lnTo>
                  <a:pt x="21163" y="5101"/>
                </a:lnTo>
                <a:cubicBezTo>
                  <a:pt x="21163" y="5073"/>
                  <a:pt x="21181" y="5057"/>
                  <a:pt x="21194" y="5057"/>
                </a:cubicBezTo>
                <a:cubicBezTo>
                  <a:pt x="21201" y="5057"/>
                  <a:pt x="21206" y="5062"/>
                  <a:pt x="21206" y="5072"/>
                </a:cubicBezTo>
                <a:cubicBezTo>
                  <a:pt x="21216" y="5082"/>
                  <a:pt x="21234" y="5093"/>
                  <a:pt x="21253" y="5093"/>
                </a:cubicBezTo>
                <a:cubicBezTo>
                  <a:pt x="21261" y="5093"/>
                  <a:pt x="21270" y="5091"/>
                  <a:pt x="21278" y="5087"/>
                </a:cubicBezTo>
                <a:lnTo>
                  <a:pt x="21292" y="5029"/>
                </a:lnTo>
                <a:lnTo>
                  <a:pt x="21292" y="5015"/>
                </a:lnTo>
                <a:cubicBezTo>
                  <a:pt x="21301" y="5011"/>
                  <a:pt x="21308" y="5009"/>
                  <a:pt x="21314" y="5009"/>
                </a:cubicBezTo>
                <a:close/>
                <a:moveTo>
                  <a:pt x="16119" y="5196"/>
                </a:moveTo>
                <a:cubicBezTo>
                  <a:pt x="16149" y="5196"/>
                  <a:pt x="16188" y="5261"/>
                  <a:pt x="16163" y="5273"/>
                </a:cubicBezTo>
                <a:cubicBezTo>
                  <a:pt x="16153" y="5284"/>
                  <a:pt x="16129" y="5294"/>
                  <a:pt x="16105" y="5294"/>
                </a:cubicBezTo>
                <a:cubicBezTo>
                  <a:pt x="16095" y="5294"/>
                  <a:pt x="16086" y="5292"/>
                  <a:pt x="16077" y="5288"/>
                </a:cubicBezTo>
                <a:cubicBezTo>
                  <a:pt x="16063" y="5259"/>
                  <a:pt x="16077" y="5230"/>
                  <a:pt x="16106" y="5202"/>
                </a:cubicBezTo>
                <a:cubicBezTo>
                  <a:pt x="16110" y="5198"/>
                  <a:pt x="16115" y="5196"/>
                  <a:pt x="16119" y="5196"/>
                </a:cubicBezTo>
                <a:close/>
                <a:moveTo>
                  <a:pt x="21465" y="5178"/>
                </a:moveTo>
                <a:cubicBezTo>
                  <a:pt x="21472" y="5178"/>
                  <a:pt x="21482" y="5181"/>
                  <a:pt x="21494" y="5187"/>
                </a:cubicBezTo>
                <a:lnTo>
                  <a:pt x="21508" y="5202"/>
                </a:lnTo>
                <a:lnTo>
                  <a:pt x="21537" y="5216"/>
                </a:lnTo>
                <a:cubicBezTo>
                  <a:pt x="21529" y="5232"/>
                  <a:pt x="21516" y="5252"/>
                  <a:pt x="21507" y="5270"/>
                </a:cubicBezTo>
                <a:lnTo>
                  <a:pt x="21507" y="5270"/>
                </a:lnTo>
                <a:lnTo>
                  <a:pt x="21494" y="5230"/>
                </a:lnTo>
                <a:cubicBezTo>
                  <a:pt x="21474" y="5224"/>
                  <a:pt x="21455" y="5218"/>
                  <a:pt x="21440" y="5212"/>
                </a:cubicBezTo>
                <a:lnTo>
                  <a:pt x="21440" y="5212"/>
                </a:lnTo>
                <a:lnTo>
                  <a:pt x="21436" y="5216"/>
                </a:lnTo>
                <a:cubicBezTo>
                  <a:pt x="21426" y="5226"/>
                  <a:pt x="21416" y="5243"/>
                  <a:pt x="21402" y="5243"/>
                </a:cubicBezTo>
                <a:cubicBezTo>
                  <a:pt x="21399" y="5243"/>
                  <a:pt x="21396" y="5242"/>
                  <a:pt x="21393" y="5241"/>
                </a:cubicBezTo>
                <a:lnTo>
                  <a:pt x="21393" y="5241"/>
                </a:lnTo>
                <a:cubicBezTo>
                  <a:pt x="21393" y="5242"/>
                  <a:pt x="21393" y="5243"/>
                  <a:pt x="21393" y="5245"/>
                </a:cubicBezTo>
                <a:lnTo>
                  <a:pt x="21407" y="5259"/>
                </a:lnTo>
                <a:lnTo>
                  <a:pt x="21422" y="5288"/>
                </a:lnTo>
                <a:cubicBezTo>
                  <a:pt x="21425" y="5291"/>
                  <a:pt x="21428" y="5294"/>
                  <a:pt x="21430" y="5297"/>
                </a:cubicBezTo>
                <a:lnTo>
                  <a:pt x="21430" y="5297"/>
                </a:lnTo>
                <a:cubicBezTo>
                  <a:pt x="21415" y="5292"/>
                  <a:pt x="21400" y="5288"/>
                  <a:pt x="21393" y="5288"/>
                </a:cubicBezTo>
                <a:cubicBezTo>
                  <a:pt x="21379" y="5288"/>
                  <a:pt x="21364" y="5331"/>
                  <a:pt x="21364" y="5345"/>
                </a:cubicBezTo>
                <a:cubicBezTo>
                  <a:pt x="21364" y="5355"/>
                  <a:pt x="21350" y="5366"/>
                  <a:pt x="21326" y="5366"/>
                </a:cubicBezTo>
                <a:cubicBezTo>
                  <a:pt x="21316" y="5366"/>
                  <a:pt x="21305" y="5364"/>
                  <a:pt x="21292" y="5360"/>
                </a:cubicBezTo>
                <a:lnTo>
                  <a:pt x="21292" y="5317"/>
                </a:lnTo>
                <a:cubicBezTo>
                  <a:pt x="21280" y="5280"/>
                  <a:pt x="21319" y="5224"/>
                  <a:pt x="21357" y="5224"/>
                </a:cubicBezTo>
                <a:cubicBezTo>
                  <a:pt x="21365" y="5224"/>
                  <a:pt x="21372" y="5226"/>
                  <a:pt x="21379" y="5230"/>
                </a:cubicBezTo>
                <a:cubicBezTo>
                  <a:pt x="21384" y="5236"/>
                  <a:pt x="21389" y="5239"/>
                  <a:pt x="21393" y="5241"/>
                </a:cubicBezTo>
                <a:lnTo>
                  <a:pt x="21393" y="5241"/>
                </a:lnTo>
                <a:cubicBezTo>
                  <a:pt x="21393" y="5228"/>
                  <a:pt x="21394" y="5215"/>
                  <a:pt x="21407" y="5202"/>
                </a:cubicBezTo>
                <a:cubicBezTo>
                  <a:pt x="21407" y="5202"/>
                  <a:pt x="21421" y="5206"/>
                  <a:pt x="21440" y="5212"/>
                </a:cubicBezTo>
                <a:lnTo>
                  <a:pt x="21440" y="5212"/>
                </a:lnTo>
                <a:lnTo>
                  <a:pt x="21450" y="5202"/>
                </a:lnTo>
                <a:cubicBezTo>
                  <a:pt x="21450" y="5185"/>
                  <a:pt x="21455" y="5178"/>
                  <a:pt x="21465" y="5178"/>
                </a:cubicBezTo>
                <a:close/>
                <a:moveTo>
                  <a:pt x="14870" y="5302"/>
                </a:moveTo>
                <a:cubicBezTo>
                  <a:pt x="14899" y="5302"/>
                  <a:pt x="14956" y="5317"/>
                  <a:pt x="14971" y="5317"/>
                </a:cubicBezTo>
                <a:cubicBezTo>
                  <a:pt x="14985" y="5331"/>
                  <a:pt x="14971" y="5331"/>
                  <a:pt x="14928" y="5331"/>
                </a:cubicBezTo>
                <a:lnTo>
                  <a:pt x="14913" y="5374"/>
                </a:lnTo>
                <a:cubicBezTo>
                  <a:pt x="14913" y="5379"/>
                  <a:pt x="14909" y="5380"/>
                  <a:pt x="14902" y="5380"/>
                </a:cubicBezTo>
                <a:cubicBezTo>
                  <a:pt x="14888" y="5380"/>
                  <a:pt x="14865" y="5374"/>
                  <a:pt x="14856" y="5374"/>
                </a:cubicBezTo>
                <a:cubicBezTo>
                  <a:pt x="14856" y="5374"/>
                  <a:pt x="14856" y="5331"/>
                  <a:pt x="14856" y="5331"/>
                </a:cubicBezTo>
                <a:lnTo>
                  <a:pt x="14870" y="5302"/>
                </a:lnTo>
                <a:close/>
                <a:moveTo>
                  <a:pt x="16449" y="5111"/>
                </a:moveTo>
                <a:cubicBezTo>
                  <a:pt x="16454" y="5111"/>
                  <a:pt x="16459" y="5113"/>
                  <a:pt x="16465" y="5115"/>
                </a:cubicBezTo>
                <a:lnTo>
                  <a:pt x="16479" y="5115"/>
                </a:lnTo>
                <a:cubicBezTo>
                  <a:pt x="16508" y="5130"/>
                  <a:pt x="16508" y="5187"/>
                  <a:pt x="16479" y="5230"/>
                </a:cubicBezTo>
                <a:lnTo>
                  <a:pt x="16465" y="5230"/>
                </a:lnTo>
                <a:lnTo>
                  <a:pt x="16422" y="5216"/>
                </a:lnTo>
                <a:cubicBezTo>
                  <a:pt x="16408" y="5259"/>
                  <a:pt x="16364" y="5317"/>
                  <a:pt x="16336" y="5345"/>
                </a:cubicBezTo>
                <a:lnTo>
                  <a:pt x="16321" y="5374"/>
                </a:lnTo>
                <a:cubicBezTo>
                  <a:pt x="16321" y="5374"/>
                  <a:pt x="16315" y="5380"/>
                  <a:pt x="16311" y="5380"/>
                </a:cubicBezTo>
                <a:cubicBezTo>
                  <a:pt x="16309" y="5380"/>
                  <a:pt x="16307" y="5379"/>
                  <a:pt x="16307" y="5374"/>
                </a:cubicBezTo>
                <a:cubicBezTo>
                  <a:pt x="16293" y="5374"/>
                  <a:pt x="16293" y="5360"/>
                  <a:pt x="16293" y="5360"/>
                </a:cubicBezTo>
                <a:lnTo>
                  <a:pt x="16293" y="5331"/>
                </a:lnTo>
                <a:cubicBezTo>
                  <a:pt x="16307" y="5317"/>
                  <a:pt x="16307" y="5245"/>
                  <a:pt x="16321" y="5173"/>
                </a:cubicBezTo>
                <a:lnTo>
                  <a:pt x="16408" y="5130"/>
                </a:lnTo>
                <a:cubicBezTo>
                  <a:pt x="16419" y="5130"/>
                  <a:pt x="16431" y="5111"/>
                  <a:pt x="16449" y="5111"/>
                </a:cubicBezTo>
                <a:close/>
                <a:moveTo>
                  <a:pt x="7536" y="5225"/>
                </a:moveTo>
                <a:cubicBezTo>
                  <a:pt x="7540" y="5225"/>
                  <a:pt x="7543" y="5232"/>
                  <a:pt x="7543" y="5245"/>
                </a:cubicBezTo>
                <a:cubicBezTo>
                  <a:pt x="7557" y="5273"/>
                  <a:pt x="7629" y="5331"/>
                  <a:pt x="7600" y="5360"/>
                </a:cubicBezTo>
                <a:lnTo>
                  <a:pt x="7572" y="5345"/>
                </a:lnTo>
                <a:lnTo>
                  <a:pt x="7543" y="5331"/>
                </a:lnTo>
                <a:cubicBezTo>
                  <a:pt x="7514" y="5345"/>
                  <a:pt x="7485" y="5360"/>
                  <a:pt x="7442" y="5360"/>
                </a:cubicBezTo>
                <a:lnTo>
                  <a:pt x="7457" y="5417"/>
                </a:lnTo>
                <a:cubicBezTo>
                  <a:pt x="7450" y="5424"/>
                  <a:pt x="7442" y="5428"/>
                  <a:pt x="7435" y="5428"/>
                </a:cubicBezTo>
                <a:cubicBezTo>
                  <a:pt x="7428" y="5428"/>
                  <a:pt x="7421" y="5424"/>
                  <a:pt x="7414" y="5417"/>
                </a:cubicBezTo>
                <a:lnTo>
                  <a:pt x="7414" y="5403"/>
                </a:lnTo>
                <a:lnTo>
                  <a:pt x="7414" y="5388"/>
                </a:lnTo>
                <a:cubicBezTo>
                  <a:pt x="7428" y="5360"/>
                  <a:pt x="7500" y="5302"/>
                  <a:pt x="7514" y="5259"/>
                </a:cubicBezTo>
                <a:cubicBezTo>
                  <a:pt x="7522" y="5235"/>
                  <a:pt x="7530" y="5225"/>
                  <a:pt x="7536" y="5225"/>
                </a:cubicBezTo>
                <a:close/>
                <a:moveTo>
                  <a:pt x="16212" y="5335"/>
                </a:moveTo>
                <a:cubicBezTo>
                  <a:pt x="16224" y="5335"/>
                  <a:pt x="16235" y="5338"/>
                  <a:pt x="16235" y="5345"/>
                </a:cubicBezTo>
                <a:cubicBezTo>
                  <a:pt x="16235" y="5360"/>
                  <a:pt x="16264" y="5403"/>
                  <a:pt x="16278" y="5417"/>
                </a:cubicBezTo>
                <a:cubicBezTo>
                  <a:pt x="16278" y="5431"/>
                  <a:pt x="16235" y="5431"/>
                  <a:pt x="16221" y="5431"/>
                </a:cubicBezTo>
                <a:cubicBezTo>
                  <a:pt x="16192" y="5446"/>
                  <a:pt x="16135" y="5446"/>
                  <a:pt x="16120" y="5446"/>
                </a:cubicBezTo>
                <a:cubicBezTo>
                  <a:pt x="16091" y="5446"/>
                  <a:pt x="16077" y="5446"/>
                  <a:pt x="16063" y="5417"/>
                </a:cubicBezTo>
                <a:cubicBezTo>
                  <a:pt x="16063" y="5403"/>
                  <a:pt x="16163" y="5360"/>
                  <a:pt x="16178" y="5345"/>
                </a:cubicBezTo>
                <a:cubicBezTo>
                  <a:pt x="16185" y="5338"/>
                  <a:pt x="16199" y="5335"/>
                  <a:pt x="16212" y="5335"/>
                </a:cubicBezTo>
                <a:close/>
                <a:moveTo>
                  <a:pt x="16508" y="5345"/>
                </a:moveTo>
                <a:lnTo>
                  <a:pt x="16508" y="5374"/>
                </a:lnTo>
                <a:lnTo>
                  <a:pt x="16508" y="5388"/>
                </a:lnTo>
                <a:cubicBezTo>
                  <a:pt x="16508" y="5403"/>
                  <a:pt x="16494" y="5403"/>
                  <a:pt x="16479" y="5403"/>
                </a:cubicBezTo>
                <a:lnTo>
                  <a:pt x="16479" y="5417"/>
                </a:lnTo>
                <a:cubicBezTo>
                  <a:pt x="16465" y="5417"/>
                  <a:pt x="16451" y="5417"/>
                  <a:pt x="16451" y="5431"/>
                </a:cubicBezTo>
                <a:lnTo>
                  <a:pt x="16436" y="5431"/>
                </a:lnTo>
                <a:cubicBezTo>
                  <a:pt x="16451" y="5446"/>
                  <a:pt x="16436" y="5460"/>
                  <a:pt x="16436" y="5460"/>
                </a:cubicBezTo>
                <a:cubicBezTo>
                  <a:pt x="16422" y="5460"/>
                  <a:pt x="16379" y="5403"/>
                  <a:pt x="16393" y="5374"/>
                </a:cubicBezTo>
                <a:cubicBezTo>
                  <a:pt x="16400" y="5360"/>
                  <a:pt x="16408" y="5352"/>
                  <a:pt x="16413" y="5352"/>
                </a:cubicBezTo>
                <a:cubicBezTo>
                  <a:pt x="16418" y="5352"/>
                  <a:pt x="16422" y="5360"/>
                  <a:pt x="16422" y="5374"/>
                </a:cubicBezTo>
                <a:cubicBezTo>
                  <a:pt x="16422" y="5380"/>
                  <a:pt x="16425" y="5382"/>
                  <a:pt x="16429" y="5382"/>
                </a:cubicBezTo>
                <a:cubicBezTo>
                  <a:pt x="16448" y="5382"/>
                  <a:pt x="16497" y="5345"/>
                  <a:pt x="16508" y="5345"/>
                </a:cubicBezTo>
                <a:close/>
                <a:moveTo>
                  <a:pt x="12069" y="5345"/>
                </a:moveTo>
                <a:cubicBezTo>
                  <a:pt x="12083" y="5360"/>
                  <a:pt x="12083" y="5360"/>
                  <a:pt x="12083" y="5374"/>
                </a:cubicBezTo>
                <a:lnTo>
                  <a:pt x="12069" y="5388"/>
                </a:lnTo>
                <a:lnTo>
                  <a:pt x="12054" y="5403"/>
                </a:lnTo>
                <a:cubicBezTo>
                  <a:pt x="12040" y="5431"/>
                  <a:pt x="12026" y="5460"/>
                  <a:pt x="12026" y="5475"/>
                </a:cubicBezTo>
                <a:cubicBezTo>
                  <a:pt x="12023" y="5477"/>
                  <a:pt x="12020" y="5478"/>
                  <a:pt x="12018" y="5478"/>
                </a:cubicBezTo>
                <a:cubicBezTo>
                  <a:pt x="12006" y="5478"/>
                  <a:pt x="11992" y="5453"/>
                  <a:pt x="11968" y="5417"/>
                </a:cubicBezTo>
                <a:lnTo>
                  <a:pt x="11997" y="5388"/>
                </a:lnTo>
                <a:lnTo>
                  <a:pt x="12026" y="5374"/>
                </a:lnTo>
                <a:cubicBezTo>
                  <a:pt x="12040" y="5360"/>
                  <a:pt x="12069" y="5345"/>
                  <a:pt x="12069" y="5345"/>
                </a:cubicBezTo>
                <a:close/>
                <a:moveTo>
                  <a:pt x="5431" y="5144"/>
                </a:moveTo>
                <a:cubicBezTo>
                  <a:pt x="5445" y="5144"/>
                  <a:pt x="5503" y="5159"/>
                  <a:pt x="5488" y="5187"/>
                </a:cubicBezTo>
                <a:lnTo>
                  <a:pt x="5488" y="5288"/>
                </a:lnTo>
                <a:cubicBezTo>
                  <a:pt x="5497" y="5285"/>
                  <a:pt x="5504" y="5284"/>
                  <a:pt x="5511" y="5284"/>
                </a:cubicBezTo>
                <a:cubicBezTo>
                  <a:pt x="5541" y="5284"/>
                  <a:pt x="5558" y="5305"/>
                  <a:pt x="5546" y="5317"/>
                </a:cubicBezTo>
                <a:cubicBezTo>
                  <a:pt x="5546" y="5331"/>
                  <a:pt x="5546" y="5345"/>
                  <a:pt x="5546" y="5360"/>
                </a:cubicBezTo>
                <a:lnTo>
                  <a:pt x="5546" y="5374"/>
                </a:lnTo>
                <a:lnTo>
                  <a:pt x="5532" y="5431"/>
                </a:lnTo>
                <a:cubicBezTo>
                  <a:pt x="5503" y="5460"/>
                  <a:pt x="5445" y="5503"/>
                  <a:pt x="5431" y="5503"/>
                </a:cubicBezTo>
                <a:cubicBezTo>
                  <a:pt x="5417" y="5503"/>
                  <a:pt x="5417" y="5446"/>
                  <a:pt x="5417" y="5431"/>
                </a:cubicBezTo>
                <a:cubicBezTo>
                  <a:pt x="5431" y="5403"/>
                  <a:pt x="5460" y="5360"/>
                  <a:pt x="5474" y="5345"/>
                </a:cubicBezTo>
                <a:cubicBezTo>
                  <a:pt x="5488" y="5331"/>
                  <a:pt x="5474" y="5288"/>
                  <a:pt x="5474" y="5273"/>
                </a:cubicBezTo>
                <a:cubicBezTo>
                  <a:pt x="5472" y="5272"/>
                  <a:pt x="5470" y="5271"/>
                  <a:pt x="5467" y="5271"/>
                </a:cubicBezTo>
                <a:cubicBezTo>
                  <a:pt x="5444" y="5271"/>
                  <a:pt x="5385" y="5318"/>
                  <a:pt x="5359" y="5331"/>
                </a:cubicBezTo>
                <a:cubicBezTo>
                  <a:pt x="5330" y="5360"/>
                  <a:pt x="5302" y="5403"/>
                  <a:pt x="5302" y="5446"/>
                </a:cubicBezTo>
                <a:lnTo>
                  <a:pt x="5287" y="5460"/>
                </a:lnTo>
                <a:lnTo>
                  <a:pt x="5273" y="5475"/>
                </a:lnTo>
                <a:cubicBezTo>
                  <a:pt x="5259" y="5460"/>
                  <a:pt x="5230" y="5431"/>
                  <a:pt x="5230" y="5431"/>
                </a:cubicBezTo>
                <a:cubicBezTo>
                  <a:pt x="5230" y="5417"/>
                  <a:pt x="5201" y="5403"/>
                  <a:pt x="5187" y="5388"/>
                </a:cubicBezTo>
                <a:lnTo>
                  <a:pt x="5201" y="5360"/>
                </a:lnTo>
                <a:lnTo>
                  <a:pt x="5244" y="5360"/>
                </a:lnTo>
                <a:lnTo>
                  <a:pt x="5259" y="5374"/>
                </a:lnTo>
                <a:cubicBezTo>
                  <a:pt x="5261" y="5375"/>
                  <a:pt x="5264" y="5376"/>
                  <a:pt x="5266" y="5376"/>
                </a:cubicBezTo>
                <a:cubicBezTo>
                  <a:pt x="5287" y="5376"/>
                  <a:pt x="5286" y="5317"/>
                  <a:pt x="5273" y="5317"/>
                </a:cubicBezTo>
                <a:cubicBezTo>
                  <a:pt x="5259" y="5317"/>
                  <a:pt x="5230" y="5317"/>
                  <a:pt x="5215" y="5331"/>
                </a:cubicBezTo>
                <a:lnTo>
                  <a:pt x="5215" y="5317"/>
                </a:lnTo>
                <a:cubicBezTo>
                  <a:pt x="5201" y="5302"/>
                  <a:pt x="5201" y="5273"/>
                  <a:pt x="5201" y="5273"/>
                </a:cubicBezTo>
                <a:lnTo>
                  <a:pt x="5230" y="5245"/>
                </a:lnTo>
                <a:cubicBezTo>
                  <a:pt x="5248" y="5233"/>
                  <a:pt x="5266" y="5228"/>
                  <a:pt x="5281" y="5228"/>
                </a:cubicBezTo>
                <a:cubicBezTo>
                  <a:pt x="5302" y="5228"/>
                  <a:pt x="5316" y="5236"/>
                  <a:pt x="5316" y="5245"/>
                </a:cubicBezTo>
                <a:cubicBezTo>
                  <a:pt x="5323" y="5252"/>
                  <a:pt x="5330" y="5255"/>
                  <a:pt x="5338" y="5255"/>
                </a:cubicBezTo>
                <a:cubicBezTo>
                  <a:pt x="5345" y="5255"/>
                  <a:pt x="5352" y="5252"/>
                  <a:pt x="5359" y="5245"/>
                </a:cubicBezTo>
                <a:cubicBezTo>
                  <a:pt x="5359" y="5173"/>
                  <a:pt x="5402" y="5173"/>
                  <a:pt x="5431" y="5144"/>
                </a:cubicBezTo>
                <a:close/>
                <a:moveTo>
                  <a:pt x="20960" y="5446"/>
                </a:moveTo>
                <a:lnTo>
                  <a:pt x="20960" y="5446"/>
                </a:lnTo>
                <a:cubicBezTo>
                  <a:pt x="20994" y="5470"/>
                  <a:pt x="21028" y="5498"/>
                  <a:pt x="21048" y="5518"/>
                </a:cubicBezTo>
                <a:lnTo>
                  <a:pt x="21005" y="5518"/>
                </a:lnTo>
                <a:cubicBezTo>
                  <a:pt x="20962" y="5518"/>
                  <a:pt x="20919" y="5503"/>
                  <a:pt x="20904" y="5489"/>
                </a:cubicBezTo>
                <a:lnTo>
                  <a:pt x="20904" y="5475"/>
                </a:lnTo>
                <a:lnTo>
                  <a:pt x="20904" y="5460"/>
                </a:lnTo>
                <a:cubicBezTo>
                  <a:pt x="20907" y="5458"/>
                  <a:pt x="20909" y="5457"/>
                  <a:pt x="20912" y="5457"/>
                </a:cubicBezTo>
                <a:cubicBezTo>
                  <a:pt x="20931" y="5457"/>
                  <a:pt x="20964" y="5489"/>
                  <a:pt x="20976" y="5489"/>
                </a:cubicBezTo>
                <a:cubicBezTo>
                  <a:pt x="20976" y="5479"/>
                  <a:pt x="20963" y="5470"/>
                  <a:pt x="20942" y="5460"/>
                </a:cubicBezTo>
                <a:lnTo>
                  <a:pt x="20942" y="5460"/>
                </a:lnTo>
                <a:cubicBezTo>
                  <a:pt x="20939" y="5460"/>
                  <a:pt x="20936" y="5460"/>
                  <a:pt x="20933" y="5460"/>
                </a:cubicBezTo>
                <a:lnTo>
                  <a:pt x="20927" y="5454"/>
                </a:lnTo>
                <a:lnTo>
                  <a:pt x="20927" y="5454"/>
                </a:lnTo>
                <a:cubicBezTo>
                  <a:pt x="20932" y="5456"/>
                  <a:pt x="20937" y="5458"/>
                  <a:pt x="20942" y="5460"/>
                </a:cubicBezTo>
                <a:lnTo>
                  <a:pt x="20942" y="5460"/>
                </a:lnTo>
                <a:cubicBezTo>
                  <a:pt x="20950" y="5459"/>
                  <a:pt x="20957" y="5457"/>
                  <a:pt x="20960" y="5446"/>
                </a:cubicBezTo>
                <a:close/>
                <a:moveTo>
                  <a:pt x="20587" y="5466"/>
                </a:moveTo>
                <a:lnTo>
                  <a:pt x="20587" y="5466"/>
                </a:lnTo>
                <a:cubicBezTo>
                  <a:pt x="20586" y="5475"/>
                  <a:pt x="20586" y="5482"/>
                  <a:pt x="20588" y="5489"/>
                </a:cubicBezTo>
                <a:lnTo>
                  <a:pt x="20617" y="5503"/>
                </a:lnTo>
                <a:lnTo>
                  <a:pt x="20647" y="5513"/>
                </a:lnTo>
                <a:lnTo>
                  <a:pt x="20647" y="5513"/>
                </a:lnTo>
                <a:cubicBezTo>
                  <a:pt x="20649" y="5507"/>
                  <a:pt x="20655" y="5499"/>
                  <a:pt x="20663" y="5490"/>
                </a:cubicBezTo>
                <a:lnTo>
                  <a:pt x="20663" y="5490"/>
                </a:lnTo>
                <a:cubicBezTo>
                  <a:pt x="20661" y="5499"/>
                  <a:pt x="20660" y="5508"/>
                  <a:pt x="20660" y="5518"/>
                </a:cubicBezTo>
                <a:lnTo>
                  <a:pt x="20647" y="5513"/>
                </a:lnTo>
                <a:lnTo>
                  <a:pt x="20647" y="5513"/>
                </a:lnTo>
                <a:cubicBezTo>
                  <a:pt x="20646" y="5515"/>
                  <a:pt x="20646" y="5516"/>
                  <a:pt x="20646" y="5518"/>
                </a:cubicBezTo>
                <a:cubicBezTo>
                  <a:pt x="20639" y="5518"/>
                  <a:pt x="20624" y="5521"/>
                  <a:pt x="20610" y="5521"/>
                </a:cubicBezTo>
                <a:cubicBezTo>
                  <a:pt x="20596" y="5521"/>
                  <a:pt x="20581" y="5518"/>
                  <a:pt x="20574" y="5503"/>
                </a:cubicBezTo>
                <a:cubicBezTo>
                  <a:pt x="20574" y="5494"/>
                  <a:pt x="20580" y="5480"/>
                  <a:pt x="20587" y="5466"/>
                </a:cubicBezTo>
                <a:close/>
                <a:moveTo>
                  <a:pt x="11566" y="5417"/>
                </a:moveTo>
                <a:cubicBezTo>
                  <a:pt x="11580" y="5417"/>
                  <a:pt x="11638" y="5460"/>
                  <a:pt x="11638" y="5489"/>
                </a:cubicBezTo>
                <a:cubicBezTo>
                  <a:pt x="11638" y="5503"/>
                  <a:pt x="11623" y="5518"/>
                  <a:pt x="11609" y="5532"/>
                </a:cubicBezTo>
                <a:lnTo>
                  <a:pt x="11580" y="5532"/>
                </a:lnTo>
                <a:cubicBezTo>
                  <a:pt x="11566" y="5518"/>
                  <a:pt x="11551" y="5475"/>
                  <a:pt x="11537" y="5446"/>
                </a:cubicBezTo>
                <a:cubicBezTo>
                  <a:pt x="11537" y="5431"/>
                  <a:pt x="11537" y="5417"/>
                  <a:pt x="11566" y="5417"/>
                </a:cubicBezTo>
                <a:close/>
                <a:moveTo>
                  <a:pt x="5733" y="5475"/>
                </a:moveTo>
                <a:cubicBezTo>
                  <a:pt x="5733" y="5475"/>
                  <a:pt x="5747" y="5489"/>
                  <a:pt x="5747" y="5503"/>
                </a:cubicBezTo>
                <a:lnTo>
                  <a:pt x="5747" y="5518"/>
                </a:lnTo>
                <a:cubicBezTo>
                  <a:pt x="5733" y="5518"/>
                  <a:pt x="5675" y="5546"/>
                  <a:pt x="5661" y="5546"/>
                </a:cubicBezTo>
                <a:cubicBezTo>
                  <a:pt x="5657" y="5548"/>
                  <a:pt x="5653" y="5549"/>
                  <a:pt x="5650" y="5549"/>
                </a:cubicBezTo>
                <a:cubicBezTo>
                  <a:pt x="5628" y="5549"/>
                  <a:pt x="5618" y="5516"/>
                  <a:pt x="5618" y="5503"/>
                </a:cubicBezTo>
                <a:cubicBezTo>
                  <a:pt x="5618" y="5489"/>
                  <a:pt x="5646" y="5475"/>
                  <a:pt x="5690" y="5475"/>
                </a:cubicBezTo>
                <a:close/>
                <a:moveTo>
                  <a:pt x="16748" y="5387"/>
                </a:moveTo>
                <a:cubicBezTo>
                  <a:pt x="16750" y="5387"/>
                  <a:pt x="16751" y="5387"/>
                  <a:pt x="16752" y="5388"/>
                </a:cubicBezTo>
                <a:cubicBezTo>
                  <a:pt x="16767" y="5388"/>
                  <a:pt x="16810" y="5446"/>
                  <a:pt x="16824" y="5460"/>
                </a:cubicBezTo>
                <a:cubicBezTo>
                  <a:pt x="16824" y="5475"/>
                  <a:pt x="16867" y="5518"/>
                  <a:pt x="16867" y="5546"/>
                </a:cubicBezTo>
                <a:cubicBezTo>
                  <a:pt x="16865" y="5549"/>
                  <a:pt x="16861" y="5550"/>
                  <a:pt x="16857" y="5550"/>
                </a:cubicBezTo>
                <a:cubicBezTo>
                  <a:pt x="16838" y="5550"/>
                  <a:pt x="16807" y="5527"/>
                  <a:pt x="16795" y="5503"/>
                </a:cubicBezTo>
                <a:cubicBezTo>
                  <a:pt x="16788" y="5499"/>
                  <a:pt x="16780" y="5498"/>
                  <a:pt x="16773" y="5498"/>
                </a:cubicBezTo>
                <a:cubicBezTo>
                  <a:pt x="16752" y="5498"/>
                  <a:pt x="16734" y="5511"/>
                  <a:pt x="16724" y="5532"/>
                </a:cubicBezTo>
                <a:cubicBezTo>
                  <a:pt x="16721" y="5535"/>
                  <a:pt x="16719" y="5536"/>
                  <a:pt x="16717" y="5536"/>
                </a:cubicBezTo>
                <a:cubicBezTo>
                  <a:pt x="16709" y="5536"/>
                  <a:pt x="16709" y="5512"/>
                  <a:pt x="16709" y="5489"/>
                </a:cubicBezTo>
                <a:cubicBezTo>
                  <a:pt x="16709" y="5450"/>
                  <a:pt x="16733" y="5387"/>
                  <a:pt x="16748" y="5387"/>
                </a:cubicBezTo>
                <a:close/>
                <a:moveTo>
                  <a:pt x="20466" y="5428"/>
                </a:moveTo>
                <a:cubicBezTo>
                  <a:pt x="20473" y="5428"/>
                  <a:pt x="20480" y="5429"/>
                  <a:pt x="20488" y="5431"/>
                </a:cubicBezTo>
                <a:lnTo>
                  <a:pt x="20517" y="5446"/>
                </a:lnTo>
                <a:cubicBezTo>
                  <a:pt x="20531" y="5446"/>
                  <a:pt x="20560" y="5460"/>
                  <a:pt x="20560" y="5489"/>
                </a:cubicBezTo>
                <a:lnTo>
                  <a:pt x="20574" y="5489"/>
                </a:lnTo>
                <a:cubicBezTo>
                  <a:pt x="20560" y="5518"/>
                  <a:pt x="20531" y="5532"/>
                  <a:pt x="20502" y="5532"/>
                </a:cubicBezTo>
                <a:lnTo>
                  <a:pt x="20488" y="5561"/>
                </a:lnTo>
                <a:cubicBezTo>
                  <a:pt x="20473" y="5561"/>
                  <a:pt x="20430" y="5546"/>
                  <a:pt x="20430" y="5518"/>
                </a:cubicBezTo>
                <a:lnTo>
                  <a:pt x="20416" y="5489"/>
                </a:lnTo>
                <a:cubicBezTo>
                  <a:pt x="20416" y="5453"/>
                  <a:pt x="20435" y="5428"/>
                  <a:pt x="20466" y="5428"/>
                </a:cubicBezTo>
                <a:close/>
                <a:moveTo>
                  <a:pt x="16005" y="5388"/>
                </a:moveTo>
                <a:lnTo>
                  <a:pt x="16020" y="5417"/>
                </a:lnTo>
                <a:cubicBezTo>
                  <a:pt x="16034" y="5446"/>
                  <a:pt x="16048" y="5546"/>
                  <a:pt x="16048" y="5561"/>
                </a:cubicBezTo>
                <a:cubicBezTo>
                  <a:pt x="16042" y="5567"/>
                  <a:pt x="16034" y="5570"/>
                  <a:pt x="16025" y="5570"/>
                </a:cubicBezTo>
                <a:cubicBezTo>
                  <a:pt x="16013" y="5570"/>
                  <a:pt x="15999" y="5563"/>
                  <a:pt x="15991" y="5546"/>
                </a:cubicBezTo>
                <a:cubicBezTo>
                  <a:pt x="16027" y="5482"/>
                  <a:pt x="16012" y="5471"/>
                  <a:pt x="15988" y="5471"/>
                </a:cubicBezTo>
                <a:cubicBezTo>
                  <a:pt x="15974" y="5471"/>
                  <a:pt x="15958" y="5475"/>
                  <a:pt x="15948" y="5475"/>
                </a:cubicBezTo>
                <a:cubicBezTo>
                  <a:pt x="15948" y="5460"/>
                  <a:pt x="15977" y="5431"/>
                  <a:pt x="15977" y="5417"/>
                </a:cubicBezTo>
                <a:cubicBezTo>
                  <a:pt x="15991" y="5403"/>
                  <a:pt x="16005" y="5388"/>
                  <a:pt x="16005" y="5388"/>
                </a:cubicBezTo>
                <a:close/>
                <a:moveTo>
                  <a:pt x="11505" y="5483"/>
                </a:moveTo>
                <a:cubicBezTo>
                  <a:pt x="11514" y="5483"/>
                  <a:pt x="11519" y="5497"/>
                  <a:pt x="11508" y="5518"/>
                </a:cubicBezTo>
                <a:cubicBezTo>
                  <a:pt x="11494" y="5532"/>
                  <a:pt x="11436" y="5604"/>
                  <a:pt x="11422" y="5604"/>
                </a:cubicBezTo>
                <a:cubicBezTo>
                  <a:pt x="11393" y="5590"/>
                  <a:pt x="11379" y="5590"/>
                  <a:pt x="11365" y="5590"/>
                </a:cubicBezTo>
                <a:cubicBezTo>
                  <a:pt x="11365" y="5590"/>
                  <a:pt x="11350" y="5561"/>
                  <a:pt x="11365" y="5546"/>
                </a:cubicBezTo>
                <a:lnTo>
                  <a:pt x="11365" y="5532"/>
                </a:lnTo>
                <a:lnTo>
                  <a:pt x="11379" y="5518"/>
                </a:lnTo>
                <a:cubicBezTo>
                  <a:pt x="11391" y="5518"/>
                  <a:pt x="11425" y="5486"/>
                  <a:pt x="11434" y="5486"/>
                </a:cubicBezTo>
                <a:cubicBezTo>
                  <a:pt x="11436" y="5486"/>
                  <a:pt x="11436" y="5487"/>
                  <a:pt x="11436" y="5489"/>
                </a:cubicBezTo>
                <a:cubicBezTo>
                  <a:pt x="11446" y="5489"/>
                  <a:pt x="11462" y="5495"/>
                  <a:pt x="11476" y="5495"/>
                </a:cubicBezTo>
                <a:cubicBezTo>
                  <a:pt x="11483" y="5495"/>
                  <a:pt x="11489" y="5494"/>
                  <a:pt x="11494" y="5489"/>
                </a:cubicBezTo>
                <a:cubicBezTo>
                  <a:pt x="11498" y="5485"/>
                  <a:pt x="11502" y="5483"/>
                  <a:pt x="11505" y="5483"/>
                </a:cubicBezTo>
                <a:close/>
                <a:moveTo>
                  <a:pt x="14152" y="5546"/>
                </a:moveTo>
                <a:cubicBezTo>
                  <a:pt x="14166" y="5561"/>
                  <a:pt x="14181" y="5575"/>
                  <a:pt x="14181" y="5590"/>
                </a:cubicBezTo>
                <a:lnTo>
                  <a:pt x="14181" y="5604"/>
                </a:lnTo>
                <a:cubicBezTo>
                  <a:pt x="14181" y="5618"/>
                  <a:pt x="14166" y="5618"/>
                  <a:pt x="14166" y="5618"/>
                </a:cubicBezTo>
                <a:lnTo>
                  <a:pt x="14123" y="5647"/>
                </a:lnTo>
                <a:cubicBezTo>
                  <a:pt x="14100" y="5635"/>
                  <a:pt x="14040" y="5596"/>
                  <a:pt x="14017" y="5596"/>
                </a:cubicBezTo>
                <a:cubicBezTo>
                  <a:pt x="14011" y="5596"/>
                  <a:pt x="14008" y="5598"/>
                  <a:pt x="14008" y="5604"/>
                </a:cubicBezTo>
                <a:cubicBezTo>
                  <a:pt x="13998" y="5625"/>
                  <a:pt x="13987" y="5638"/>
                  <a:pt x="13982" y="5638"/>
                </a:cubicBezTo>
                <a:cubicBezTo>
                  <a:pt x="13981" y="5638"/>
                  <a:pt x="13979" y="5636"/>
                  <a:pt x="13979" y="5633"/>
                </a:cubicBezTo>
                <a:cubicBezTo>
                  <a:pt x="13965" y="5618"/>
                  <a:pt x="14023" y="5561"/>
                  <a:pt x="14037" y="5546"/>
                </a:cubicBezTo>
                <a:close/>
                <a:moveTo>
                  <a:pt x="18783" y="5487"/>
                </a:moveTo>
                <a:cubicBezTo>
                  <a:pt x="18800" y="5487"/>
                  <a:pt x="18836" y="5549"/>
                  <a:pt x="18836" y="5575"/>
                </a:cubicBezTo>
                <a:cubicBezTo>
                  <a:pt x="18850" y="5604"/>
                  <a:pt x="18850" y="5633"/>
                  <a:pt x="18850" y="5647"/>
                </a:cubicBezTo>
                <a:cubicBezTo>
                  <a:pt x="18847" y="5650"/>
                  <a:pt x="18843" y="5651"/>
                  <a:pt x="18837" y="5651"/>
                </a:cubicBezTo>
                <a:cubicBezTo>
                  <a:pt x="18811" y="5651"/>
                  <a:pt x="18761" y="5627"/>
                  <a:pt x="18749" y="5604"/>
                </a:cubicBezTo>
                <a:cubicBezTo>
                  <a:pt x="18721" y="5590"/>
                  <a:pt x="18678" y="5532"/>
                  <a:pt x="18678" y="5503"/>
                </a:cubicBezTo>
                <a:cubicBezTo>
                  <a:pt x="18678" y="5494"/>
                  <a:pt x="18680" y="5491"/>
                  <a:pt x="18685" y="5491"/>
                </a:cubicBezTo>
                <a:cubicBezTo>
                  <a:pt x="18694" y="5491"/>
                  <a:pt x="18711" y="5508"/>
                  <a:pt x="18721" y="5518"/>
                </a:cubicBezTo>
                <a:cubicBezTo>
                  <a:pt x="18721" y="5520"/>
                  <a:pt x="18722" y="5522"/>
                  <a:pt x="18725" y="5522"/>
                </a:cubicBezTo>
                <a:cubicBezTo>
                  <a:pt x="18736" y="5522"/>
                  <a:pt x="18767" y="5501"/>
                  <a:pt x="18778" y="5489"/>
                </a:cubicBezTo>
                <a:cubicBezTo>
                  <a:pt x="18779" y="5488"/>
                  <a:pt x="18781" y="5487"/>
                  <a:pt x="18783" y="5487"/>
                </a:cubicBezTo>
                <a:close/>
                <a:moveTo>
                  <a:pt x="5954" y="5579"/>
                </a:moveTo>
                <a:cubicBezTo>
                  <a:pt x="5959" y="5579"/>
                  <a:pt x="5963" y="5582"/>
                  <a:pt x="5963" y="5590"/>
                </a:cubicBezTo>
                <a:cubicBezTo>
                  <a:pt x="5977" y="5590"/>
                  <a:pt x="6020" y="5633"/>
                  <a:pt x="6034" y="5647"/>
                </a:cubicBezTo>
                <a:cubicBezTo>
                  <a:pt x="6049" y="5676"/>
                  <a:pt x="6034" y="5690"/>
                  <a:pt x="6020" y="5690"/>
                </a:cubicBezTo>
                <a:cubicBezTo>
                  <a:pt x="5991" y="5690"/>
                  <a:pt x="5934" y="5661"/>
                  <a:pt x="5934" y="5633"/>
                </a:cubicBezTo>
                <a:lnTo>
                  <a:pt x="5934" y="5604"/>
                </a:lnTo>
                <a:lnTo>
                  <a:pt x="5934" y="5590"/>
                </a:lnTo>
                <a:cubicBezTo>
                  <a:pt x="5941" y="5582"/>
                  <a:pt x="5948" y="5579"/>
                  <a:pt x="5954" y="5579"/>
                </a:cubicBezTo>
                <a:close/>
                <a:moveTo>
                  <a:pt x="4181" y="5575"/>
                </a:moveTo>
                <a:cubicBezTo>
                  <a:pt x="4210" y="5575"/>
                  <a:pt x="4224" y="5575"/>
                  <a:pt x="4224" y="5590"/>
                </a:cubicBezTo>
                <a:lnTo>
                  <a:pt x="4224" y="5604"/>
                </a:lnTo>
                <a:cubicBezTo>
                  <a:pt x="4224" y="5627"/>
                  <a:pt x="4224" y="5651"/>
                  <a:pt x="4240" y="5651"/>
                </a:cubicBezTo>
                <a:cubicBezTo>
                  <a:pt x="4243" y="5651"/>
                  <a:pt x="4248" y="5650"/>
                  <a:pt x="4253" y="5647"/>
                </a:cubicBezTo>
                <a:cubicBezTo>
                  <a:pt x="4296" y="5633"/>
                  <a:pt x="4253" y="5618"/>
                  <a:pt x="4253" y="5604"/>
                </a:cubicBezTo>
                <a:lnTo>
                  <a:pt x="4253" y="5590"/>
                </a:lnTo>
                <a:cubicBezTo>
                  <a:pt x="4260" y="5582"/>
                  <a:pt x="4267" y="5579"/>
                  <a:pt x="4274" y="5579"/>
                </a:cubicBezTo>
                <a:cubicBezTo>
                  <a:pt x="4282" y="5579"/>
                  <a:pt x="4289" y="5582"/>
                  <a:pt x="4296" y="5590"/>
                </a:cubicBezTo>
                <a:lnTo>
                  <a:pt x="4310" y="5633"/>
                </a:lnTo>
                <a:cubicBezTo>
                  <a:pt x="4310" y="5676"/>
                  <a:pt x="4224" y="5704"/>
                  <a:pt x="4181" y="5704"/>
                </a:cubicBezTo>
                <a:cubicBezTo>
                  <a:pt x="4152" y="5690"/>
                  <a:pt x="4095" y="5661"/>
                  <a:pt x="4080" y="5661"/>
                </a:cubicBezTo>
                <a:cubicBezTo>
                  <a:pt x="4080" y="5647"/>
                  <a:pt x="4095" y="5618"/>
                  <a:pt x="4095" y="5604"/>
                </a:cubicBezTo>
                <a:cubicBezTo>
                  <a:pt x="4109" y="5604"/>
                  <a:pt x="4167" y="5575"/>
                  <a:pt x="4181" y="5575"/>
                </a:cubicBezTo>
                <a:close/>
                <a:moveTo>
                  <a:pt x="16202" y="5511"/>
                </a:moveTo>
                <a:cubicBezTo>
                  <a:pt x="16210" y="5511"/>
                  <a:pt x="16216" y="5513"/>
                  <a:pt x="16221" y="5518"/>
                </a:cubicBezTo>
                <a:lnTo>
                  <a:pt x="16235" y="5518"/>
                </a:lnTo>
                <a:lnTo>
                  <a:pt x="16264" y="5532"/>
                </a:lnTo>
                <a:lnTo>
                  <a:pt x="16422" y="5532"/>
                </a:lnTo>
                <a:cubicBezTo>
                  <a:pt x="16436" y="5532"/>
                  <a:pt x="16436" y="5590"/>
                  <a:pt x="16422" y="5647"/>
                </a:cubicBezTo>
                <a:lnTo>
                  <a:pt x="16379" y="5604"/>
                </a:lnTo>
                <a:lnTo>
                  <a:pt x="16364" y="5604"/>
                </a:lnTo>
                <a:cubicBezTo>
                  <a:pt x="16350" y="5618"/>
                  <a:pt x="16321" y="5647"/>
                  <a:pt x="16307" y="5647"/>
                </a:cubicBezTo>
                <a:lnTo>
                  <a:pt x="16293" y="5618"/>
                </a:lnTo>
                <a:cubicBezTo>
                  <a:pt x="16264" y="5633"/>
                  <a:pt x="16221" y="5661"/>
                  <a:pt x="16178" y="5690"/>
                </a:cubicBezTo>
                <a:lnTo>
                  <a:pt x="16135" y="5704"/>
                </a:lnTo>
                <a:lnTo>
                  <a:pt x="16120" y="5719"/>
                </a:lnTo>
                <a:cubicBezTo>
                  <a:pt x="16106" y="5704"/>
                  <a:pt x="16063" y="5690"/>
                  <a:pt x="16048" y="5690"/>
                </a:cubicBezTo>
                <a:cubicBezTo>
                  <a:pt x="16048" y="5695"/>
                  <a:pt x="16044" y="5696"/>
                  <a:pt x="16037" y="5696"/>
                </a:cubicBezTo>
                <a:cubicBezTo>
                  <a:pt x="16023" y="5696"/>
                  <a:pt x="16000" y="5690"/>
                  <a:pt x="15991" y="5690"/>
                </a:cubicBezTo>
                <a:cubicBezTo>
                  <a:pt x="15977" y="5676"/>
                  <a:pt x="15962" y="5661"/>
                  <a:pt x="15962" y="5661"/>
                </a:cubicBezTo>
                <a:lnTo>
                  <a:pt x="16005" y="5661"/>
                </a:lnTo>
                <a:cubicBezTo>
                  <a:pt x="16034" y="5661"/>
                  <a:pt x="16091" y="5604"/>
                  <a:pt x="16091" y="5590"/>
                </a:cubicBezTo>
                <a:cubicBezTo>
                  <a:pt x="16077" y="5561"/>
                  <a:pt x="16135" y="5532"/>
                  <a:pt x="16149" y="5518"/>
                </a:cubicBezTo>
                <a:cubicBezTo>
                  <a:pt x="16168" y="5518"/>
                  <a:pt x="16187" y="5511"/>
                  <a:pt x="16202" y="5511"/>
                </a:cubicBezTo>
                <a:close/>
                <a:moveTo>
                  <a:pt x="15620" y="5602"/>
                </a:moveTo>
                <a:cubicBezTo>
                  <a:pt x="15624" y="5602"/>
                  <a:pt x="15628" y="5603"/>
                  <a:pt x="15632" y="5604"/>
                </a:cubicBezTo>
                <a:cubicBezTo>
                  <a:pt x="15660" y="5604"/>
                  <a:pt x="15675" y="5661"/>
                  <a:pt x="15675" y="5690"/>
                </a:cubicBezTo>
                <a:cubicBezTo>
                  <a:pt x="15675" y="5711"/>
                  <a:pt x="15667" y="5724"/>
                  <a:pt x="15657" y="5724"/>
                </a:cubicBezTo>
                <a:cubicBezTo>
                  <a:pt x="15654" y="5724"/>
                  <a:pt x="15650" y="5723"/>
                  <a:pt x="15646" y="5719"/>
                </a:cubicBezTo>
                <a:lnTo>
                  <a:pt x="15646" y="5690"/>
                </a:lnTo>
                <a:lnTo>
                  <a:pt x="15632" y="5647"/>
                </a:lnTo>
                <a:cubicBezTo>
                  <a:pt x="15617" y="5661"/>
                  <a:pt x="15589" y="5690"/>
                  <a:pt x="15574" y="5690"/>
                </a:cubicBezTo>
                <a:cubicBezTo>
                  <a:pt x="15574" y="5694"/>
                  <a:pt x="15572" y="5696"/>
                  <a:pt x="15568" y="5696"/>
                </a:cubicBezTo>
                <a:cubicBezTo>
                  <a:pt x="15559" y="5696"/>
                  <a:pt x="15541" y="5686"/>
                  <a:pt x="15531" y="5676"/>
                </a:cubicBezTo>
                <a:cubicBezTo>
                  <a:pt x="15531" y="5663"/>
                  <a:pt x="15579" y="5602"/>
                  <a:pt x="15620" y="5602"/>
                </a:cubicBezTo>
                <a:close/>
                <a:moveTo>
                  <a:pt x="21819" y="5544"/>
                </a:moveTo>
                <a:cubicBezTo>
                  <a:pt x="21816" y="5544"/>
                  <a:pt x="21813" y="5545"/>
                  <a:pt x="21810" y="5546"/>
                </a:cubicBezTo>
                <a:cubicBezTo>
                  <a:pt x="21781" y="5561"/>
                  <a:pt x="21767" y="5618"/>
                  <a:pt x="21752" y="5690"/>
                </a:cubicBezTo>
                <a:cubicBezTo>
                  <a:pt x="21773" y="5711"/>
                  <a:pt x="21787" y="5724"/>
                  <a:pt x="21798" y="5724"/>
                </a:cubicBezTo>
                <a:cubicBezTo>
                  <a:pt x="21802" y="5724"/>
                  <a:pt x="21806" y="5723"/>
                  <a:pt x="21810" y="5719"/>
                </a:cubicBezTo>
                <a:cubicBezTo>
                  <a:pt x="21824" y="5719"/>
                  <a:pt x="21881" y="5690"/>
                  <a:pt x="21881" y="5676"/>
                </a:cubicBezTo>
                <a:cubicBezTo>
                  <a:pt x="21896" y="5676"/>
                  <a:pt x="21910" y="5647"/>
                  <a:pt x="21896" y="5618"/>
                </a:cubicBezTo>
                <a:cubicBezTo>
                  <a:pt x="21883" y="5593"/>
                  <a:pt x="21847" y="5544"/>
                  <a:pt x="21819" y="5544"/>
                </a:cubicBezTo>
                <a:close/>
                <a:moveTo>
                  <a:pt x="5072" y="5505"/>
                </a:moveTo>
                <a:cubicBezTo>
                  <a:pt x="5080" y="5505"/>
                  <a:pt x="5086" y="5508"/>
                  <a:pt x="5086" y="5518"/>
                </a:cubicBezTo>
                <a:cubicBezTo>
                  <a:pt x="5101" y="5546"/>
                  <a:pt x="5072" y="5590"/>
                  <a:pt x="5072" y="5590"/>
                </a:cubicBezTo>
                <a:cubicBezTo>
                  <a:pt x="5057" y="5604"/>
                  <a:pt x="5043" y="5604"/>
                  <a:pt x="5029" y="5604"/>
                </a:cubicBezTo>
                <a:cubicBezTo>
                  <a:pt x="5029" y="5604"/>
                  <a:pt x="5014" y="5618"/>
                  <a:pt x="5014" y="5647"/>
                </a:cubicBezTo>
                <a:lnTo>
                  <a:pt x="5029" y="5661"/>
                </a:lnTo>
                <a:lnTo>
                  <a:pt x="5029" y="5676"/>
                </a:lnTo>
                <a:cubicBezTo>
                  <a:pt x="5043" y="5690"/>
                  <a:pt x="5029" y="5733"/>
                  <a:pt x="5029" y="5748"/>
                </a:cubicBezTo>
                <a:cubicBezTo>
                  <a:pt x="5014" y="5748"/>
                  <a:pt x="4971" y="5676"/>
                  <a:pt x="4971" y="5647"/>
                </a:cubicBezTo>
                <a:cubicBezTo>
                  <a:pt x="4959" y="5624"/>
                  <a:pt x="4948" y="5600"/>
                  <a:pt x="4936" y="5600"/>
                </a:cubicBezTo>
                <a:cubicBezTo>
                  <a:pt x="4933" y="5600"/>
                  <a:pt x="4931" y="5601"/>
                  <a:pt x="4928" y="5604"/>
                </a:cubicBezTo>
                <a:lnTo>
                  <a:pt x="4914" y="5590"/>
                </a:lnTo>
                <a:lnTo>
                  <a:pt x="4899" y="5590"/>
                </a:lnTo>
                <a:cubicBezTo>
                  <a:pt x="4885" y="5575"/>
                  <a:pt x="4885" y="5561"/>
                  <a:pt x="4885" y="5546"/>
                </a:cubicBezTo>
                <a:cubicBezTo>
                  <a:pt x="4885" y="5543"/>
                  <a:pt x="4886" y="5542"/>
                  <a:pt x="4888" y="5542"/>
                </a:cubicBezTo>
                <a:cubicBezTo>
                  <a:pt x="4894" y="5542"/>
                  <a:pt x="4907" y="5551"/>
                  <a:pt x="4917" y="5551"/>
                </a:cubicBezTo>
                <a:cubicBezTo>
                  <a:pt x="4921" y="5551"/>
                  <a:pt x="4925" y="5549"/>
                  <a:pt x="4928" y="5546"/>
                </a:cubicBezTo>
                <a:cubicBezTo>
                  <a:pt x="4931" y="5543"/>
                  <a:pt x="4936" y="5542"/>
                  <a:pt x="4942" y="5542"/>
                </a:cubicBezTo>
                <a:cubicBezTo>
                  <a:pt x="4959" y="5542"/>
                  <a:pt x="4986" y="5551"/>
                  <a:pt x="5007" y="5551"/>
                </a:cubicBezTo>
                <a:cubicBezTo>
                  <a:pt x="5015" y="5551"/>
                  <a:pt x="5023" y="5549"/>
                  <a:pt x="5029" y="5546"/>
                </a:cubicBezTo>
                <a:cubicBezTo>
                  <a:pt x="5043" y="5546"/>
                  <a:pt x="5057" y="5532"/>
                  <a:pt x="5043" y="5518"/>
                </a:cubicBezTo>
                <a:cubicBezTo>
                  <a:pt x="5033" y="5518"/>
                  <a:pt x="5056" y="5505"/>
                  <a:pt x="5072" y="5505"/>
                </a:cubicBezTo>
                <a:close/>
                <a:moveTo>
                  <a:pt x="21398" y="5688"/>
                </a:moveTo>
                <a:cubicBezTo>
                  <a:pt x="21396" y="5688"/>
                  <a:pt x="21395" y="5689"/>
                  <a:pt x="21393" y="5690"/>
                </a:cubicBezTo>
                <a:cubicBezTo>
                  <a:pt x="21393" y="5704"/>
                  <a:pt x="21364" y="5733"/>
                  <a:pt x="21336" y="5762"/>
                </a:cubicBezTo>
                <a:lnTo>
                  <a:pt x="21422" y="5762"/>
                </a:lnTo>
                <a:cubicBezTo>
                  <a:pt x="21422" y="5748"/>
                  <a:pt x="21422" y="5748"/>
                  <a:pt x="21422" y="5748"/>
                </a:cubicBezTo>
                <a:cubicBezTo>
                  <a:pt x="21422" y="5735"/>
                  <a:pt x="21410" y="5688"/>
                  <a:pt x="21398" y="5688"/>
                </a:cubicBezTo>
                <a:close/>
                <a:moveTo>
                  <a:pt x="21063" y="5762"/>
                </a:moveTo>
                <a:cubicBezTo>
                  <a:pt x="21077" y="5776"/>
                  <a:pt x="21091" y="5776"/>
                  <a:pt x="21106" y="5776"/>
                </a:cubicBezTo>
                <a:cubicBezTo>
                  <a:pt x="21091" y="5762"/>
                  <a:pt x="21091" y="5762"/>
                  <a:pt x="21091" y="5762"/>
                </a:cubicBezTo>
                <a:close/>
                <a:moveTo>
                  <a:pt x="21652" y="5633"/>
                </a:moveTo>
                <a:cubicBezTo>
                  <a:pt x="21623" y="5676"/>
                  <a:pt x="21594" y="5719"/>
                  <a:pt x="21594" y="5719"/>
                </a:cubicBezTo>
                <a:cubicBezTo>
                  <a:pt x="21594" y="5719"/>
                  <a:pt x="21608" y="5748"/>
                  <a:pt x="21623" y="5762"/>
                </a:cubicBezTo>
                <a:lnTo>
                  <a:pt x="21637" y="5762"/>
                </a:lnTo>
                <a:cubicBezTo>
                  <a:pt x="21666" y="5762"/>
                  <a:pt x="21709" y="5762"/>
                  <a:pt x="21738" y="5776"/>
                </a:cubicBezTo>
                <a:cubicBezTo>
                  <a:pt x="21738" y="5776"/>
                  <a:pt x="21738" y="5762"/>
                  <a:pt x="21738" y="5748"/>
                </a:cubicBezTo>
                <a:cubicBezTo>
                  <a:pt x="21723" y="5733"/>
                  <a:pt x="21709" y="5704"/>
                  <a:pt x="21695" y="5690"/>
                </a:cubicBezTo>
                <a:lnTo>
                  <a:pt x="21652" y="5633"/>
                </a:lnTo>
                <a:close/>
                <a:moveTo>
                  <a:pt x="17990" y="5615"/>
                </a:moveTo>
                <a:cubicBezTo>
                  <a:pt x="17999" y="5615"/>
                  <a:pt x="18031" y="5651"/>
                  <a:pt x="18031" y="5676"/>
                </a:cubicBezTo>
                <a:cubicBezTo>
                  <a:pt x="18038" y="5683"/>
                  <a:pt x="18038" y="5686"/>
                  <a:pt x="18031" y="5686"/>
                </a:cubicBezTo>
                <a:cubicBezTo>
                  <a:pt x="18024" y="5686"/>
                  <a:pt x="18009" y="5683"/>
                  <a:pt x="17988" y="5676"/>
                </a:cubicBezTo>
                <a:lnTo>
                  <a:pt x="17988" y="5762"/>
                </a:lnTo>
                <a:lnTo>
                  <a:pt x="17988" y="5791"/>
                </a:lnTo>
                <a:cubicBezTo>
                  <a:pt x="17959" y="5776"/>
                  <a:pt x="17902" y="5733"/>
                  <a:pt x="17887" y="5704"/>
                </a:cubicBezTo>
                <a:cubicBezTo>
                  <a:pt x="17887" y="5676"/>
                  <a:pt x="17902" y="5676"/>
                  <a:pt x="17916" y="5676"/>
                </a:cubicBezTo>
                <a:lnTo>
                  <a:pt x="17945" y="5690"/>
                </a:lnTo>
                <a:lnTo>
                  <a:pt x="17959" y="5690"/>
                </a:lnTo>
                <a:cubicBezTo>
                  <a:pt x="17974" y="5690"/>
                  <a:pt x="17988" y="5633"/>
                  <a:pt x="17988" y="5618"/>
                </a:cubicBezTo>
                <a:cubicBezTo>
                  <a:pt x="17988" y="5616"/>
                  <a:pt x="17989" y="5615"/>
                  <a:pt x="17990" y="5615"/>
                </a:cubicBezTo>
                <a:close/>
                <a:moveTo>
                  <a:pt x="21752" y="5704"/>
                </a:moveTo>
                <a:cubicBezTo>
                  <a:pt x="21752" y="5733"/>
                  <a:pt x="21752" y="5762"/>
                  <a:pt x="21752" y="5776"/>
                </a:cubicBezTo>
                <a:cubicBezTo>
                  <a:pt x="21767" y="5791"/>
                  <a:pt x="21767" y="5791"/>
                  <a:pt x="21781" y="5791"/>
                </a:cubicBezTo>
                <a:cubicBezTo>
                  <a:pt x="21795" y="5805"/>
                  <a:pt x="21795" y="5805"/>
                  <a:pt x="21810" y="5805"/>
                </a:cubicBezTo>
                <a:lnTo>
                  <a:pt x="21810" y="5791"/>
                </a:lnTo>
                <a:cubicBezTo>
                  <a:pt x="21781" y="5762"/>
                  <a:pt x="21767" y="5733"/>
                  <a:pt x="21752" y="5704"/>
                </a:cubicBezTo>
                <a:close/>
                <a:moveTo>
                  <a:pt x="17715" y="5647"/>
                </a:moveTo>
                <a:cubicBezTo>
                  <a:pt x="17715" y="5659"/>
                  <a:pt x="17757" y="5725"/>
                  <a:pt x="17778" y="5725"/>
                </a:cubicBezTo>
                <a:cubicBezTo>
                  <a:pt x="17782" y="5725"/>
                  <a:pt x="17785" y="5723"/>
                  <a:pt x="17787" y="5719"/>
                </a:cubicBezTo>
                <a:cubicBezTo>
                  <a:pt x="17816" y="5704"/>
                  <a:pt x="17844" y="5690"/>
                  <a:pt x="17844" y="5690"/>
                </a:cubicBezTo>
                <a:cubicBezTo>
                  <a:pt x="17844" y="5690"/>
                  <a:pt x="17844" y="5748"/>
                  <a:pt x="17844" y="5762"/>
                </a:cubicBezTo>
                <a:cubicBezTo>
                  <a:pt x="17844" y="5791"/>
                  <a:pt x="17830" y="5819"/>
                  <a:pt x="17816" y="5819"/>
                </a:cubicBezTo>
                <a:cubicBezTo>
                  <a:pt x="17806" y="5829"/>
                  <a:pt x="17775" y="5846"/>
                  <a:pt x="17753" y="5846"/>
                </a:cubicBezTo>
                <a:cubicBezTo>
                  <a:pt x="17742" y="5846"/>
                  <a:pt x="17734" y="5843"/>
                  <a:pt x="17729" y="5834"/>
                </a:cubicBezTo>
                <a:lnTo>
                  <a:pt x="17715" y="5819"/>
                </a:lnTo>
                <a:lnTo>
                  <a:pt x="17701" y="5776"/>
                </a:lnTo>
                <a:cubicBezTo>
                  <a:pt x="17701" y="5733"/>
                  <a:pt x="17701" y="5676"/>
                  <a:pt x="17701" y="5661"/>
                </a:cubicBezTo>
                <a:lnTo>
                  <a:pt x="17715" y="5647"/>
                </a:lnTo>
                <a:close/>
                <a:moveTo>
                  <a:pt x="16853" y="5805"/>
                </a:moveTo>
                <a:cubicBezTo>
                  <a:pt x="16867" y="5805"/>
                  <a:pt x="16882" y="5819"/>
                  <a:pt x="16882" y="5819"/>
                </a:cubicBezTo>
                <a:lnTo>
                  <a:pt x="16882" y="5848"/>
                </a:lnTo>
                <a:cubicBezTo>
                  <a:pt x="16882" y="5862"/>
                  <a:pt x="16882" y="5877"/>
                  <a:pt x="16896" y="5891"/>
                </a:cubicBezTo>
                <a:cubicBezTo>
                  <a:pt x="16867" y="5877"/>
                  <a:pt x="16867" y="5877"/>
                  <a:pt x="16882" y="5877"/>
                </a:cubicBezTo>
                <a:lnTo>
                  <a:pt x="16839" y="5834"/>
                </a:lnTo>
                <a:cubicBezTo>
                  <a:pt x="16839" y="5834"/>
                  <a:pt x="16853" y="5805"/>
                  <a:pt x="16853" y="5805"/>
                </a:cubicBezTo>
                <a:close/>
                <a:moveTo>
                  <a:pt x="16939" y="5842"/>
                </a:moveTo>
                <a:cubicBezTo>
                  <a:pt x="16947" y="5842"/>
                  <a:pt x="16976" y="5856"/>
                  <a:pt x="16997" y="5877"/>
                </a:cubicBezTo>
                <a:cubicBezTo>
                  <a:pt x="16982" y="5891"/>
                  <a:pt x="16953" y="5891"/>
                  <a:pt x="16939" y="5891"/>
                </a:cubicBezTo>
                <a:cubicBezTo>
                  <a:pt x="16939" y="5877"/>
                  <a:pt x="16939" y="5862"/>
                  <a:pt x="16939" y="5848"/>
                </a:cubicBezTo>
                <a:cubicBezTo>
                  <a:pt x="16935" y="5844"/>
                  <a:pt x="16936" y="5842"/>
                  <a:pt x="16939" y="5842"/>
                </a:cubicBezTo>
                <a:close/>
                <a:moveTo>
                  <a:pt x="17413" y="5661"/>
                </a:moveTo>
                <a:lnTo>
                  <a:pt x="17413" y="5676"/>
                </a:lnTo>
                <a:cubicBezTo>
                  <a:pt x="17442" y="5690"/>
                  <a:pt x="17428" y="5733"/>
                  <a:pt x="17442" y="5762"/>
                </a:cubicBezTo>
                <a:cubicBezTo>
                  <a:pt x="17449" y="5769"/>
                  <a:pt x="17464" y="5773"/>
                  <a:pt x="17476" y="5773"/>
                </a:cubicBezTo>
                <a:cubicBezTo>
                  <a:pt x="17489" y="5773"/>
                  <a:pt x="17499" y="5769"/>
                  <a:pt x="17499" y="5762"/>
                </a:cubicBezTo>
                <a:lnTo>
                  <a:pt x="17514" y="5719"/>
                </a:lnTo>
                <a:cubicBezTo>
                  <a:pt x="17528" y="5726"/>
                  <a:pt x="17550" y="5726"/>
                  <a:pt x="17569" y="5726"/>
                </a:cubicBezTo>
                <a:cubicBezTo>
                  <a:pt x="17589" y="5726"/>
                  <a:pt x="17607" y="5726"/>
                  <a:pt x="17614" y="5733"/>
                </a:cubicBezTo>
                <a:cubicBezTo>
                  <a:pt x="17643" y="5748"/>
                  <a:pt x="17657" y="5748"/>
                  <a:pt x="17672" y="5762"/>
                </a:cubicBezTo>
                <a:cubicBezTo>
                  <a:pt x="17672" y="5776"/>
                  <a:pt x="17672" y="5791"/>
                  <a:pt x="17672" y="5791"/>
                </a:cubicBezTo>
                <a:lnTo>
                  <a:pt x="17643" y="5805"/>
                </a:lnTo>
                <a:cubicBezTo>
                  <a:pt x="17633" y="5815"/>
                  <a:pt x="17608" y="5825"/>
                  <a:pt x="17595" y="5825"/>
                </a:cubicBezTo>
                <a:cubicBezTo>
                  <a:pt x="17589" y="5825"/>
                  <a:pt x="17586" y="5824"/>
                  <a:pt x="17586" y="5819"/>
                </a:cubicBezTo>
                <a:cubicBezTo>
                  <a:pt x="17586" y="5819"/>
                  <a:pt x="17562" y="5879"/>
                  <a:pt x="17547" y="5879"/>
                </a:cubicBezTo>
                <a:cubicBezTo>
                  <a:pt x="17545" y="5879"/>
                  <a:pt x="17544" y="5878"/>
                  <a:pt x="17543" y="5877"/>
                </a:cubicBezTo>
                <a:cubicBezTo>
                  <a:pt x="17514" y="5877"/>
                  <a:pt x="17485" y="5848"/>
                  <a:pt x="17471" y="5834"/>
                </a:cubicBezTo>
                <a:lnTo>
                  <a:pt x="17442" y="5877"/>
                </a:lnTo>
                <a:cubicBezTo>
                  <a:pt x="17428" y="5891"/>
                  <a:pt x="17413" y="5891"/>
                  <a:pt x="17399" y="5906"/>
                </a:cubicBezTo>
                <a:cubicBezTo>
                  <a:pt x="17399" y="5906"/>
                  <a:pt x="17385" y="5891"/>
                  <a:pt x="17385" y="5891"/>
                </a:cubicBezTo>
                <a:cubicBezTo>
                  <a:pt x="17385" y="5891"/>
                  <a:pt x="17385" y="5891"/>
                  <a:pt x="17370" y="5906"/>
                </a:cubicBezTo>
                <a:lnTo>
                  <a:pt x="17327" y="5906"/>
                </a:lnTo>
                <a:cubicBezTo>
                  <a:pt x="17313" y="5920"/>
                  <a:pt x="17313" y="5920"/>
                  <a:pt x="17313" y="5920"/>
                </a:cubicBezTo>
                <a:cubicBezTo>
                  <a:pt x="17298" y="5906"/>
                  <a:pt x="17284" y="5891"/>
                  <a:pt x="17270" y="5877"/>
                </a:cubicBezTo>
                <a:cubicBezTo>
                  <a:pt x="17268" y="5875"/>
                  <a:pt x="17266" y="5874"/>
                  <a:pt x="17264" y="5874"/>
                </a:cubicBezTo>
                <a:cubicBezTo>
                  <a:pt x="17252" y="5874"/>
                  <a:pt x="17241" y="5910"/>
                  <a:pt x="17241" y="5934"/>
                </a:cubicBezTo>
                <a:cubicBezTo>
                  <a:pt x="17241" y="5934"/>
                  <a:pt x="17241" y="5934"/>
                  <a:pt x="17241" y="5920"/>
                </a:cubicBezTo>
                <a:lnTo>
                  <a:pt x="17212" y="5920"/>
                </a:lnTo>
                <a:lnTo>
                  <a:pt x="17198" y="5906"/>
                </a:lnTo>
                <a:cubicBezTo>
                  <a:pt x="17198" y="5920"/>
                  <a:pt x="17198" y="5920"/>
                  <a:pt x="17198" y="5920"/>
                </a:cubicBezTo>
                <a:lnTo>
                  <a:pt x="17183" y="5920"/>
                </a:lnTo>
                <a:cubicBezTo>
                  <a:pt x="17169" y="5934"/>
                  <a:pt x="17140" y="5949"/>
                  <a:pt x="17126" y="5949"/>
                </a:cubicBezTo>
                <a:lnTo>
                  <a:pt x="17083" y="5949"/>
                </a:lnTo>
                <a:lnTo>
                  <a:pt x="17054" y="5934"/>
                </a:lnTo>
                <a:cubicBezTo>
                  <a:pt x="17054" y="5934"/>
                  <a:pt x="17054" y="5920"/>
                  <a:pt x="17054" y="5920"/>
                </a:cubicBezTo>
                <a:cubicBezTo>
                  <a:pt x="17112" y="5906"/>
                  <a:pt x="17183" y="5877"/>
                  <a:pt x="17270" y="5848"/>
                </a:cubicBezTo>
                <a:cubicBezTo>
                  <a:pt x="17241" y="5848"/>
                  <a:pt x="17227" y="5848"/>
                  <a:pt x="17212" y="5862"/>
                </a:cubicBezTo>
                <a:lnTo>
                  <a:pt x="17212" y="5862"/>
                </a:lnTo>
                <a:cubicBezTo>
                  <a:pt x="17227" y="5848"/>
                  <a:pt x="17241" y="5848"/>
                  <a:pt x="17270" y="5834"/>
                </a:cubicBezTo>
                <a:lnTo>
                  <a:pt x="17270" y="5791"/>
                </a:lnTo>
                <a:cubicBezTo>
                  <a:pt x="17277" y="5767"/>
                  <a:pt x="17281" y="5756"/>
                  <a:pt x="17287" y="5756"/>
                </a:cubicBezTo>
                <a:cubicBezTo>
                  <a:pt x="17293" y="5756"/>
                  <a:pt x="17300" y="5763"/>
                  <a:pt x="17313" y="5776"/>
                </a:cubicBezTo>
                <a:cubicBezTo>
                  <a:pt x="17313" y="5791"/>
                  <a:pt x="17341" y="5791"/>
                  <a:pt x="17341" y="5805"/>
                </a:cubicBezTo>
                <a:cubicBezTo>
                  <a:pt x="17341" y="5819"/>
                  <a:pt x="17341" y="5819"/>
                  <a:pt x="17341" y="5819"/>
                </a:cubicBezTo>
                <a:cubicBezTo>
                  <a:pt x="17370" y="5819"/>
                  <a:pt x="17399" y="5805"/>
                  <a:pt x="17413" y="5805"/>
                </a:cubicBezTo>
                <a:lnTo>
                  <a:pt x="17413" y="5791"/>
                </a:lnTo>
                <a:lnTo>
                  <a:pt x="17370" y="5733"/>
                </a:lnTo>
                <a:cubicBezTo>
                  <a:pt x="17385" y="5690"/>
                  <a:pt x="17399" y="5661"/>
                  <a:pt x="17413" y="5661"/>
                </a:cubicBezTo>
                <a:close/>
                <a:moveTo>
                  <a:pt x="13893" y="5848"/>
                </a:moveTo>
                <a:cubicBezTo>
                  <a:pt x="13951" y="5848"/>
                  <a:pt x="13936" y="5862"/>
                  <a:pt x="13850" y="5891"/>
                </a:cubicBezTo>
                <a:lnTo>
                  <a:pt x="13807" y="5949"/>
                </a:lnTo>
                <a:lnTo>
                  <a:pt x="13793" y="5963"/>
                </a:lnTo>
                <a:cubicBezTo>
                  <a:pt x="13764" y="5963"/>
                  <a:pt x="13836" y="5848"/>
                  <a:pt x="13893" y="5848"/>
                </a:cubicBezTo>
                <a:close/>
                <a:moveTo>
                  <a:pt x="17040" y="5920"/>
                </a:moveTo>
                <a:cubicBezTo>
                  <a:pt x="17040" y="5934"/>
                  <a:pt x="17040" y="5934"/>
                  <a:pt x="17040" y="5934"/>
                </a:cubicBezTo>
                <a:cubicBezTo>
                  <a:pt x="17040" y="5949"/>
                  <a:pt x="17040" y="5949"/>
                  <a:pt x="17040" y="5963"/>
                </a:cubicBezTo>
                <a:cubicBezTo>
                  <a:pt x="17025" y="5949"/>
                  <a:pt x="17011" y="5949"/>
                  <a:pt x="16997" y="5934"/>
                </a:cubicBezTo>
                <a:lnTo>
                  <a:pt x="16982" y="5934"/>
                </a:lnTo>
                <a:cubicBezTo>
                  <a:pt x="16997" y="5934"/>
                  <a:pt x="17011" y="5934"/>
                  <a:pt x="17040" y="5920"/>
                </a:cubicBezTo>
                <a:close/>
                <a:moveTo>
                  <a:pt x="8434" y="5963"/>
                </a:moveTo>
                <a:cubicBezTo>
                  <a:pt x="8434" y="5963"/>
                  <a:pt x="8434" y="5963"/>
                  <a:pt x="8434" y="5963"/>
                </a:cubicBezTo>
                <a:lnTo>
                  <a:pt x="8434" y="5963"/>
                </a:lnTo>
                <a:close/>
                <a:moveTo>
                  <a:pt x="9281" y="5791"/>
                </a:moveTo>
                <a:lnTo>
                  <a:pt x="9296" y="5819"/>
                </a:lnTo>
                <a:cubicBezTo>
                  <a:pt x="9296" y="5834"/>
                  <a:pt x="9296" y="5848"/>
                  <a:pt x="9296" y="5862"/>
                </a:cubicBezTo>
                <a:cubicBezTo>
                  <a:pt x="9281" y="5877"/>
                  <a:pt x="9224" y="5949"/>
                  <a:pt x="9210" y="5963"/>
                </a:cubicBezTo>
                <a:lnTo>
                  <a:pt x="9210" y="5977"/>
                </a:lnTo>
                <a:cubicBezTo>
                  <a:pt x="9210" y="5977"/>
                  <a:pt x="9166" y="5949"/>
                  <a:pt x="9166" y="5934"/>
                </a:cubicBezTo>
                <a:cubicBezTo>
                  <a:pt x="9166" y="5927"/>
                  <a:pt x="9159" y="5924"/>
                  <a:pt x="9150" y="5924"/>
                </a:cubicBezTo>
                <a:cubicBezTo>
                  <a:pt x="9141" y="5924"/>
                  <a:pt x="9131" y="5927"/>
                  <a:pt x="9123" y="5934"/>
                </a:cubicBezTo>
                <a:cubicBezTo>
                  <a:pt x="9120" y="5936"/>
                  <a:pt x="9117" y="5937"/>
                  <a:pt x="9112" y="5937"/>
                </a:cubicBezTo>
                <a:cubicBezTo>
                  <a:pt x="9080" y="5937"/>
                  <a:pt x="9023" y="5890"/>
                  <a:pt x="9023" y="5877"/>
                </a:cubicBezTo>
                <a:cubicBezTo>
                  <a:pt x="9023" y="5877"/>
                  <a:pt x="9052" y="5819"/>
                  <a:pt x="9066" y="5805"/>
                </a:cubicBezTo>
                <a:cubicBezTo>
                  <a:pt x="9066" y="5791"/>
                  <a:pt x="9080" y="5791"/>
                  <a:pt x="9095" y="5791"/>
                </a:cubicBezTo>
                <a:lnTo>
                  <a:pt x="9095" y="5805"/>
                </a:lnTo>
                <a:lnTo>
                  <a:pt x="9095" y="5877"/>
                </a:lnTo>
                <a:cubicBezTo>
                  <a:pt x="9138" y="5848"/>
                  <a:pt x="9210" y="5819"/>
                  <a:pt x="9281" y="5791"/>
                </a:cubicBezTo>
                <a:close/>
                <a:moveTo>
                  <a:pt x="16594" y="5776"/>
                </a:moveTo>
                <a:cubicBezTo>
                  <a:pt x="16623" y="5776"/>
                  <a:pt x="16666" y="5805"/>
                  <a:pt x="16666" y="5834"/>
                </a:cubicBezTo>
                <a:cubicBezTo>
                  <a:pt x="16666" y="5848"/>
                  <a:pt x="16666" y="5891"/>
                  <a:pt x="16666" y="5906"/>
                </a:cubicBezTo>
                <a:cubicBezTo>
                  <a:pt x="16681" y="5906"/>
                  <a:pt x="16709" y="5934"/>
                  <a:pt x="16709" y="5934"/>
                </a:cubicBezTo>
                <a:cubicBezTo>
                  <a:pt x="16709" y="5949"/>
                  <a:pt x="16709" y="5963"/>
                  <a:pt x="16709" y="5963"/>
                </a:cubicBezTo>
                <a:lnTo>
                  <a:pt x="16652" y="5963"/>
                </a:lnTo>
                <a:cubicBezTo>
                  <a:pt x="16652" y="5963"/>
                  <a:pt x="16637" y="5977"/>
                  <a:pt x="16637" y="5977"/>
                </a:cubicBezTo>
                <a:cubicBezTo>
                  <a:pt x="16623" y="5977"/>
                  <a:pt x="16623" y="5977"/>
                  <a:pt x="16623" y="5963"/>
                </a:cubicBezTo>
                <a:cubicBezTo>
                  <a:pt x="16623" y="5949"/>
                  <a:pt x="16609" y="5949"/>
                  <a:pt x="16609" y="5949"/>
                </a:cubicBezTo>
                <a:cubicBezTo>
                  <a:pt x="16606" y="5951"/>
                  <a:pt x="16604" y="5952"/>
                  <a:pt x="16602" y="5952"/>
                </a:cubicBezTo>
                <a:cubicBezTo>
                  <a:pt x="16595" y="5952"/>
                  <a:pt x="16597" y="5927"/>
                  <a:pt x="16609" y="5891"/>
                </a:cubicBezTo>
                <a:cubicBezTo>
                  <a:pt x="16609" y="5848"/>
                  <a:pt x="16580" y="5776"/>
                  <a:pt x="16594" y="5776"/>
                </a:cubicBezTo>
                <a:close/>
                <a:moveTo>
                  <a:pt x="16910" y="5963"/>
                </a:moveTo>
                <a:cubicBezTo>
                  <a:pt x="16910" y="5977"/>
                  <a:pt x="16896" y="5992"/>
                  <a:pt x="16896" y="5992"/>
                </a:cubicBezTo>
                <a:cubicBezTo>
                  <a:pt x="16896" y="5996"/>
                  <a:pt x="16895" y="5998"/>
                  <a:pt x="16893" y="5998"/>
                </a:cubicBezTo>
                <a:cubicBezTo>
                  <a:pt x="16889" y="5998"/>
                  <a:pt x="16882" y="5988"/>
                  <a:pt x="16882" y="5977"/>
                </a:cubicBezTo>
                <a:cubicBezTo>
                  <a:pt x="16882" y="5977"/>
                  <a:pt x="16896" y="5963"/>
                  <a:pt x="16910" y="5963"/>
                </a:cubicBezTo>
                <a:close/>
                <a:moveTo>
                  <a:pt x="8664" y="5704"/>
                </a:moveTo>
                <a:cubicBezTo>
                  <a:pt x="8692" y="5719"/>
                  <a:pt x="8735" y="5748"/>
                  <a:pt x="8735" y="5748"/>
                </a:cubicBezTo>
                <a:cubicBezTo>
                  <a:pt x="8750" y="5748"/>
                  <a:pt x="8735" y="5776"/>
                  <a:pt x="8721" y="5805"/>
                </a:cubicBezTo>
                <a:lnTo>
                  <a:pt x="8779" y="5805"/>
                </a:lnTo>
                <a:cubicBezTo>
                  <a:pt x="8793" y="5819"/>
                  <a:pt x="8807" y="5834"/>
                  <a:pt x="8807" y="5862"/>
                </a:cubicBezTo>
                <a:cubicBezTo>
                  <a:pt x="8822" y="5891"/>
                  <a:pt x="8836" y="5906"/>
                  <a:pt x="8850" y="5934"/>
                </a:cubicBezTo>
                <a:lnTo>
                  <a:pt x="8865" y="5949"/>
                </a:lnTo>
                <a:cubicBezTo>
                  <a:pt x="8850" y="5963"/>
                  <a:pt x="8836" y="5977"/>
                  <a:pt x="8822" y="5977"/>
                </a:cubicBezTo>
                <a:cubicBezTo>
                  <a:pt x="8793" y="5906"/>
                  <a:pt x="8764" y="5862"/>
                  <a:pt x="8707" y="5834"/>
                </a:cubicBezTo>
                <a:cubicBezTo>
                  <a:pt x="8692" y="5862"/>
                  <a:pt x="8678" y="5906"/>
                  <a:pt x="8692" y="5906"/>
                </a:cubicBezTo>
                <a:cubicBezTo>
                  <a:pt x="8707" y="5934"/>
                  <a:pt x="8649" y="5949"/>
                  <a:pt x="8620" y="5963"/>
                </a:cubicBezTo>
                <a:lnTo>
                  <a:pt x="8534" y="5963"/>
                </a:lnTo>
                <a:lnTo>
                  <a:pt x="8506" y="5977"/>
                </a:lnTo>
                <a:cubicBezTo>
                  <a:pt x="8497" y="5986"/>
                  <a:pt x="8484" y="5994"/>
                  <a:pt x="8472" y="5994"/>
                </a:cubicBezTo>
                <a:cubicBezTo>
                  <a:pt x="8463" y="5994"/>
                  <a:pt x="8454" y="5990"/>
                  <a:pt x="8448" y="5977"/>
                </a:cubicBezTo>
                <a:lnTo>
                  <a:pt x="8434" y="5963"/>
                </a:lnTo>
                <a:cubicBezTo>
                  <a:pt x="8423" y="5995"/>
                  <a:pt x="8412" y="6012"/>
                  <a:pt x="8401" y="6012"/>
                </a:cubicBezTo>
                <a:cubicBezTo>
                  <a:pt x="8398" y="6012"/>
                  <a:pt x="8394" y="6010"/>
                  <a:pt x="8391" y="6006"/>
                </a:cubicBezTo>
                <a:lnTo>
                  <a:pt x="8391" y="5992"/>
                </a:lnTo>
                <a:cubicBezTo>
                  <a:pt x="8362" y="5963"/>
                  <a:pt x="8376" y="5949"/>
                  <a:pt x="8391" y="5920"/>
                </a:cubicBezTo>
                <a:lnTo>
                  <a:pt x="8405" y="5920"/>
                </a:lnTo>
                <a:cubicBezTo>
                  <a:pt x="8419" y="5920"/>
                  <a:pt x="8462" y="5920"/>
                  <a:pt x="8506" y="5934"/>
                </a:cubicBezTo>
                <a:lnTo>
                  <a:pt x="8534" y="5891"/>
                </a:lnTo>
                <a:cubicBezTo>
                  <a:pt x="8544" y="5881"/>
                  <a:pt x="8555" y="5871"/>
                  <a:pt x="8565" y="5871"/>
                </a:cubicBezTo>
                <a:cubicBezTo>
                  <a:pt x="8569" y="5871"/>
                  <a:pt x="8573" y="5873"/>
                  <a:pt x="8577" y="5877"/>
                </a:cubicBezTo>
                <a:cubicBezTo>
                  <a:pt x="8606" y="5877"/>
                  <a:pt x="8635" y="5862"/>
                  <a:pt x="8649" y="5805"/>
                </a:cubicBezTo>
                <a:lnTo>
                  <a:pt x="8678" y="5805"/>
                </a:lnTo>
                <a:cubicBezTo>
                  <a:pt x="8678" y="5805"/>
                  <a:pt x="8678" y="5791"/>
                  <a:pt x="8664" y="5776"/>
                </a:cubicBezTo>
                <a:cubicBezTo>
                  <a:pt x="8664" y="5762"/>
                  <a:pt x="8649" y="5748"/>
                  <a:pt x="8649" y="5733"/>
                </a:cubicBezTo>
                <a:lnTo>
                  <a:pt x="8664" y="5704"/>
                </a:lnTo>
                <a:close/>
                <a:moveTo>
                  <a:pt x="16436" y="5992"/>
                </a:moveTo>
                <a:cubicBezTo>
                  <a:pt x="16436" y="5992"/>
                  <a:pt x="16436" y="5992"/>
                  <a:pt x="16451" y="6006"/>
                </a:cubicBezTo>
                <a:cubicBezTo>
                  <a:pt x="16436" y="6006"/>
                  <a:pt x="16422" y="6006"/>
                  <a:pt x="16422" y="6020"/>
                </a:cubicBezTo>
                <a:lnTo>
                  <a:pt x="16422" y="6020"/>
                </a:lnTo>
                <a:cubicBezTo>
                  <a:pt x="16422" y="6006"/>
                  <a:pt x="16436" y="5992"/>
                  <a:pt x="16436" y="5992"/>
                </a:cubicBezTo>
                <a:close/>
                <a:moveTo>
                  <a:pt x="15258" y="6006"/>
                </a:moveTo>
                <a:cubicBezTo>
                  <a:pt x="15258" y="6006"/>
                  <a:pt x="15287" y="6006"/>
                  <a:pt x="15316" y="6021"/>
                </a:cubicBezTo>
                <a:cubicBezTo>
                  <a:pt x="15301" y="6035"/>
                  <a:pt x="15301" y="6035"/>
                  <a:pt x="15287" y="6035"/>
                </a:cubicBezTo>
                <a:lnTo>
                  <a:pt x="15244" y="6035"/>
                </a:lnTo>
                <a:cubicBezTo>
                  <a:pt x="15244" y="6035"/>
                  <a:pt x="15244" y="6006"/>
                  <a:pt x="15244" y="6006"/>
                </a:cubicBezTo>
                <a:close/>
                <a:moveTo>
                  <a:pt x="8161" y="5992"/>
                </a:moveTo>
                <a:cubicBezTo>
                  <a:pt x="8175" y="5992"/>
                  <a:pt x="8175" y="6035"/>
                  <a:pt x="8161" y="6078"/>
                </a:cubicBezTo>
                <a:lnTo>
                  <a:pt x="8118" y="6064"/>
                </a:lnTo>
                <a:cubicBezTo>
                  <a:pt x="8103" y="6064"/>
                  <a:pt x="8089" y="6064"/>
                  <a:pt x="8075" y="6049"/>
                </a:cubicBezTo>
                <a:cubicBezTo>
                  <a:pt x="8060" y="6049"/>
                  <a:pt x="8060" y="6035"/>
                  <a:pt x="8060" y="6021"/>
                </a:cubicBezTo>
                <a:lnTo>
                  <a:pt x="8060" y="6006"/>
                </a:lnTo>
                <a:cubicBezTo>
                  <a:pt x="8060" y="6006"/>
                  <a:pt x="8132" y="5992"/>
                  <a:pt x="8161" y="5992"/>
                </a:cubicBezTo>
                <a:close/>
                <a:moveTo>
                  <a:pt x="13304" y="5992"/>
                </a:moveTo>
                <a:lnTo>
                  <a:pt x="13304" y="6021"/>
                </a:lnTo>
                <a:lnTo>
                  <a:pt x="13319" y="6049"/>
                </a:lnTo>
                <a:cubicBezTo>
                  <a:pt x="13347" y="6078"/>
                  <a:pt x="13333" y="6092"/>
                  <a:pt x="13319" y="6092"/>
                </a:cubicBezTo>
                <a:cubicBezTo>
                  <a:pt x="13313" y="6089"/>
                  <a:pt x="13306" y="6088"/>
                  <a:pt x="13298" y="6088"/>
                </a:cubicBezTo>
                <a:cubicBezTo>
                  <a:pt x="13269" y="6088"/>
                  <a:pt x="13230" y="6107"/>
                  <a:pt x="13218" y="6107"/>
                </a:cubicBezTo>
                <a:lnTo>
                  <a:pt x="13218" y="6092"/>
                </a:lnTo>
                <a:cubicBezTo>
                  <a:pt x="13232" y="6064"/>
                  <a:pt x="13261" y="6021"/>
                  <a:pt x="13304" y="5992"/>
                </a:cubicBezTo>
                <a:close/>
                <a:moveTo>
                  <a:pt x="7599" y="5909"/>
                </a:moveTo>
                <a:cubicBezTo>
                  <a:pt x="7604" y="5909"/>
                  <a:pt x="7615" y="5913"/>
                  <a:pt x="7629" y="5920"/>
                </a:cubicBezTo>
                <a:lnTo>
                  <a:pt x="7644" y="5992"/>
                </a:lnTo>
                <a:lnTo>
                  <a:pt x="7644" y="6021"/>
                </a:lnTo>
                <a:cubicBezTo>
                  <a:pt x="7687" y="6078"/>
                  <a:pt x="7701" y="6107"/>
                  <a:pt x="7687" y="6121"/>
                </a:cubicBezTo>
                <a:cubicBezTo>
                  <a:pt x="7658" y="6121"/>
                  <a:pt x="7600" y="6064"/>
                  <a:pt x="7586" y="6049"/>
                </a:cubicBezTo>
                <a:cubicBezTo>
                  <a:pt x="7572" y="6021"/>
                  <a:pt x="7615" y="5949"/>
                  <a:pt x="7600" y="5920"/>
                </a:cubicBezTo>
                <a:cubicBezTo>
                  <a:pt x="7593" y="5913"/>
                  <a:pt x="7593" y="5909"/>
                  <a:pt x="7599" y="5909"/>
                </a:cubicBezTo>
                <a:close/>
                <a:moveTo>
                  <a:pt x="14321" y="6101"/>
                </a:moveTo>
                <a:cubicBezTo>
                  <a:pt x="14331" y="6101"/>
                  <a:pt x="14339" y="6114"/>
                  <a:pt x="14339" y="6135"/>
                </a:cubicBezTo>
                <a:lnTo>
                  <a:pt x="14296" y="6135"/>
                </a:lnTo>
                <a:cubicBezTo>
                  <a:pt x="14296" y="6121"/>
                  <a:pt x="14310" y="6121"/>
                  <a:pt x="14310" y="6107"/>
                </a:cubicBezTo>
                <a:cubicBezTo>
                  <a:pt x="14314" y="6103"/>
                  <a:pt x="14318" y="6101"/>
                  <a:pt x="14321" y="6101"/>
                </a:cubicBezTo>
                <a:close/>
                <a:moveTo>
                  <a:pt x="7366" y="5958"/>
                </a:moveTo>
                <a:cubicBezTo>
                  <a:pt x="7377" y="5958"/>
                  <a:pt x="7388" y="5977"/>
                  <a:pt x="7399" y="6021"/>
                </a:cubicBezTo>
                <a:lnTo>
                  <a:pt x="7414" y="6049"/>
                </a:lnTo>
                <a:cubicBezTo>
                  <a:pt x="7414" y="6064"/>
                  <a:pt x="7428" y="6078"/>
                  <a:pt x="7428" y="6078"/>
                </a:cubicBezTo>
                <a:cubicBezTo>
                  <a:pt x="7471" y="6092"/>
                  <a:pt x="7457" y="6107"/>
                  <a:pt x="7442" y="6121"/>
                </a:cubicBezTo>
                <a:lnTo>
                  <a:pt x="7414" y="6135"/>
                </a:lnTo>
                <a:cubicBezTo>
                  <a:pt x="7405" y="6140"/>
                  <a:pt x="7396" y="6141"/>
                  <a:pt x="7386" y="6141"/>
                </a:cubicBezTo>
                <a:cubicBezTo>
                  <a:pt x="7363" y="6141"/>
                  <a:pt x="7342" y="6131"/>
                  <a:pt x="7342" y="6121"/>
                </a:cubicBezTo>
                <a:cubicBezTo>
                  <a:pt x="7327" y="6107"/>
                  <a:pt x="7342" y="5992"/>
                  <a:pt x="7356" y="5963"/>
                </a:cubicBezTo>
                <a:cubicBezTo>
                  <a:pt x="7360" y="5960"/>
                  <a:pt x="7363" y="5958"/>
                  <a:pt x="7366" y="5958"/>
                </a:cubicBezTo>
                <a:close/>
                <a:moveTo>
                  <a:pt x="7973" y="6126"/>
                </a:moveTo>
                <a:cubicBezTo>
                  <a:pt x="7981" y="6126"/>
                  <a:pt x="7991" y="6130"/>
                  <a:pt x="8003" y="6135"/>
                </a:cubicBezTo>
                <a:cubicBezTo>
                  <a:pt x="8003" y="6150"/>
                  <a:pt x="8017" y="6179"/>
                  <a:pt x="8017" y="6193"/>
                </a:cubicBezTo>
                <a:cubicBezTo>
                  <a:pt x="8003" y="6193"/>
                  <a:pt x="7988" y="6179"/>
                  <a:pt x="7974" y="6179"/>
                </a:cubicBezTo>
                <a:lnTo>
                  <a:pt x="7945" y="6164"/>
                </a:lnTo>
                <a:cubicBezTo>
                  <a:pt x="7945" y="6150"/>
                  <a:pt x="7945" y="6150"/>
                  <a:pt x="7945" y="6150"/>
                </a:cubicBezTo>
                <a:cubicBezTo>
                  <a:pt x="7954" y="6133"/>
                  <a:pt x="7962" y="6126"/>
                  <a:pt x="7973" y="6126"/>
                </a:cubicBezTo>
                <a:close/>
                <a:moveTo>
                  <a:pt x="6365" y="6078"/>
                </a:moveTo>
                <a:lnTo>
                  <a:pt x="6394" y="6092"/>
                </a:lnTo>
                <a:lnTo>
                  <a:pt x="6408" y="6107"/>
                </a:lnTo>
                <a:cubicBezTo>
                  <a:pt x="6437" y="6107"/>
                  <a:pt x="6465" y="6150"/>
                  <a:pt x="6480" y="6164"/>
                </a:cubicBezTo>
                <a:cubicBezTo>
                  <a:pt x="6451" y="6164"/>
                  <a:pt x="6408" y="6193"/>
                  <a:pt x="6379" y="6207"/>
                </a:cubicBezTo>
                <a:lnTo>
                  <a:pt x="6307" y="6207"/>
                </a:lnTo>
                <a:cubicBezTo>
                  <a:pt x="6293" y="6179"/>
                  <a:pt x="6293" y="6150"/>
                  <a:pt x="6307" y="6150"/>
                </a:cubicBezTo>
                <a:cubicBezTo>
                  <a:pt x="6307" y="6150"/>
                  <a:pt x="6336" y="6179"/>
                  <a:pt x="6350" y="6193"/>
                </a:cubicBezTo>
                <a:lnTo>
                  <a:pt x="6365" y="6150"/>
                </a:lnTo>
                <a:lnTo>
                  <a:pt x="6379" y="6135"/>
                </a:lnTo>
                <a:cubicBezTo>
                  <a:pt x="6350" y="6107"/>
                  <a:pt x="6350" y="6078"/>
                  <a:pt x="6365" y="6078"/>
                </a:cubicBezTo>
                <a:close/>
                <a:moveTo>
                  <a:pt x="5934" y="6078"/>
                </a:moveTo>
                <a:cubicBezTo>
                  <a:pt x="5991" y="6078"/>
                  <a:pt x="6049" y="6107"/>
                  <a:pt x="6049" y="6135"/>
                </a:cubicBezTo>
                <a:cubicBezTo>
                  <a:pt x="6049" y="6150"/>
                  <a:pt x="6049" y="6193"/>
                  <a:pt x="6034" y="6222"/>
                </a:cubicBezTo>
                <a:cubicBezTo>
                  <a:pt x="6034" y="6222"/>
                  <a:pt x="6034" y="6207"/>
                  <a:pt x="6020" y="6207"/>
                </a:cubicBezTo>
                <a:lnTo>
                  <a:pt x="5934" y="6207"/>
                </a:lnTo>
                <a:cubicBezTo>
                  <a:pt x="5948" y="6193"/>
                  <a:pt x="5948" y="6193"/>
                  <a:pt x="5948" y="6193"/>
                </a:cubicBezTo>
                <a:lnTo>
                  <a:pt x="5934" y="6078"/>
                </a:lnTo>
                <a:close/>
                <a:moveTo>
                  <a:pt x="4238" y="6236"/>
                </a:moveTo>
                <a:cubicBezTo>
                  <a:pt x="4253" y="6250"/>
                  <a:pt x="4267" y="6250"/>
                  <a:pt x="4267" y="6265"/>
                </a:cubicBezTo>
                <a:lnTo>
                  <a:pt x="4267" y="6294"/>
                </a:lnTo>
                <a:cubicBezTo>
                  <a:pt x="4267" y="6308"/>
                  <a:pt x="4267" y="6308"/>
                  <a:pt x="4267" y="6322"/>
                </a:cubicBezTo>
                <a:lnTo>
                  <a:pt x="4238" y="6322"/>
                </a:lnTo>
                <a:cubicBezTo>
                  <a:pt x="4238" y="6294"/>
                  <a:pt x="4238" y="6236"/>
                  <a:pt x="4238" y="6236"/>
                </a:cubicBezTo>
                <a:close/>
                <a:moveTo>
                  <a:pt x="4023" y="6294"/>
                </a:moveTo>
                <a:cubicBezTo>
                  <a:pt x="4080" y="6294"/>
                  <a:pt x="4152" y="6294"/>
                  <a:pt x="4138" y="6322"/>
                </a:cubicBezTo>
                <a:cubicBezTo>
                  <a:pt x="4138" y="6322"/>
                  <a:pt x="4138" y="6322"/>
                  <a:pt x="4138" y="6351"/>
                </a:cubicBezTo>
                <a:lnTo>
                  <a:pt x="4109" y="6351"/>
                </a:lnTo>
                <a:cubicBezTo>
                  <a:pt x="4109" y="6351"/>
                  <a:pt x="4066" y="6322"/>
                  <a:pt x="4023" y="6294"/>
                </a:cubicBezTo>
                <a:close/>
                <a:moveTo>
                  <a:pt x="3898" y="6270"/>
                </a:moveTo>
                <a:cubicBezTo>
                  <a:pt x="3915" y="6270"/>
                  <a:pt x="3940" y="6277"/>
                  <a:pt x="3966" y="6294"/>
                </a:cubicBezTo>
                <a:cubicBezTo>
                  <a:pt x="3922" y="6308"/>
                  <a:pt x="3894" y="6322"/>
                  <a:pt x="3879" y="6337"/>
                </a:cubicBezTo>
                <a:lnTo>
                  <a:pt x="3865" y="6337"/>
                </a:lnTo>
                <a:cubicBezTo>
                  <a:pt x="3851" y="6351"/>
                  <a:pt x="3822" y="6380"/>
                  <a:pt x="3822" y="6380"/>
                </a:cubicBezTo>
                <a:lnTo>
                  <a:pt x="3764" y="6308"/>
                </a:lnTo>
                <a:cubicBezTo>
                  <a:pt x="3764" y="6322"/>
                  <a:pt x="3764" y="6337"/>
                  <a:pt x="3764" y="6351"/>
                </a:cubicBezTo>
                <a:cubicBezTo>
                  <a:pt x="3750" y="6337"/>
                  <a:pt x="3750" y="6322"/>
                  <a:pt x="3750" y="6294"/>
                </a:cubicBezTo>
                <a:lnTo>
                  <a:pt x="3793" y="6294"/>
                </a:lnTo>
                <a:lnTo>
                  <a:pt x="3822" y="6308"/>
                </a:lnTo>
                <a:cubicBezTo>
                  <a:pt x="3827" y="6311"/>
                  <a:pt x="3833" y="6312"/>
                  <a:pt x="3838" y="6312"/>
                </a:cubicBezTo>
                <a:cubicBezTo>
                  <a:pt x="3861" y="6312"/>
                  <a:pt x="3879" y="6291"/>
                  <a:pt x="3879" y="6279"/>
                </a:cubicBezTo>
                <a:cubicBezTo>
                  <a:pt x="3879" y="6273"/>
                  <a:pt x="3887" y="6270"/>
                  <a:pt x="3898" y="6270"/>
                </a:cubicBezTo>
                <a:close/>
                <a:moveTo>
                  <a:pt x="3583" y="6333"/>
                </a:moveTo>
                <a:cubicBezTo>
                  <a:pt x="3586" y="6333"/>
                  <a:pt x="3589" y="6334"/>
                  <a:pt x="3592" y="6337"/>
                </a:cubicBezTo>
                <a:cubicBezTo>
                  <a:pt x="3606" y="6351"/>
                  <a:pt x="3635" y="6365"/>
                  <a:pt x="3649" y="6365"/>
                </a:cubicBezTo>
                <a:cubicBezTo>
                  <a:pt x="3664" y="6365"/>
                  <a:pt x="3664" y="6380"/>
                  <a:pt x="3678" y="6380"/>
                </a:cubicBezTo>
                <a:cubicBezTo>
                  <a:pt x="3673" y="6385"/>
                  <a:pt x="3667" y="6386"/>
                  <a:pt x="3661" y="6386"/>
                </a:cubicBezTo>
                <a:cubicBezTo>
                  <a:pt x="3648" y="6386"/>
                  <a:pt x="3635" y="6380"/>
                  <a:pt x="3635" y="6380"/>
                </a:cubicBezTo>
                <a:cubicBezTo>
                  <a:pt x="3621" y="6380"/>
                  <a:pt x="3578" y="6380"/>
                  <a:pt x="3563" y="6394"/>
                </a:cubicBezTo>
                <a:cubicBezTo>
                  <a:pt x="3563" y="6380"/>
                  <a:pt x="3563" y="6380"/>
                  <a:pt x="3563" y="6380"/>
                </a:cubicBezTo>
                <a:cubicBezTo>
                  <a:pt x="3551" y="6356"/>
                  <a:pt x="3569" y="6333"/>
                  <a:pt x="3583" y="6333"/>
                </a:cubicBezTo>
                <a:close/>
                <a:moveTo>
                  <a:pt x="3434" y="6337"/>
                </a:moveTo>
                <a:cubicBezTo>
                  <a:pt x="3463" y="6337"/>
                  <a:pt x="3477" y="6351"/>
                  <a:pt x="3463" y="6365"/>
                </a:cubicBezTo>
                <a:cubicBezTo>
                  <a:pt x="3463" y="6380"/>
                  <a:pt x="3463" y="6380"/>
                  <a:pt x="3463" y="6394"/>
                </a:cubicBezTo>
                <a:cubicBezTo>
                  <a:pt x="3448" y="6408"/>
                  <a:pt x="3448" y="6408"/>
                  <a:pt x="3434" y="6423"/>
                </a:cubicBezTo>
                <a:cubicBezTo>
                  <a:pt x="3420" y="6423"/>
                  <a:pt x="3420" y="6408"/>
                  <a:pt x="3420" y="6408"/>
                </a:cubicBezTo>
                <a:cubicBezTo>
                  <a:pt x="3376" y="6365"/>
                  <a:pt x="3420" y="6337"/>
                  <a:pt x="3434" y="6337"/>
                </a:cubicBezTo>
                <a:close/>
                <a:moveTo>
                  <a:pt x="3314" y="6345"/>
                </a:moveTo>
                <a:cubicBezTo>
                  <a:pt x="3319" y="6345"/>
                  <a:pt x="3319" y="6355"/>
                  <a:pt x="3319" y="6365"/>
                </a:cubicBezTo>
                <a:cubicBezTo>
                  <a:pt x="3319" y="6378"/>
                  <a:pt x="3295" y="6439"/>
                  <a:pt x="3269" y="6439"/>
                </a:cubicBezTo>
                <a:cubicBezTo>
                  <a:pt x="3267" y="6439"/>
                  <a:pt x="3264" y="6438"/>
                  <a:pt x="3262" y="6437"/>
                </a:cubicBezTo>
                <a:cubicBezTo>
                  <a:pt x="3233" y="6423"/>
                  <a:pt x="3247" y="6380"/>
                  <a:pt x="3262" y="6380"/>
                </a:cubicBezTo>
                <a:cubicBezTo>
                  <a:pt x="3276" y="6380"/>
                  <a:pt x="3290" y="6365"/>
                  <a:pt x="3305" y="6351"/>
                </a:cubicBezTo>
                <a:cubicBezTo>
                  <a:pt x="3309" y="6347"/>
                  <a:pt x="3312" y="6345"/>
                  <a:pt x="3314" y="6345"/>
                </a:cubicBezTo>
                <a:close/>
                <a:moveTo>
                  <a:pt x="2968" y="6361"/>
                </a:moveTo>
                <a:cubicBezTo>
                  <a:pt x="2972" y="6361"/>
                  <a:pt x="2974" y="6362"/>
                  <a:pt x="2974" y="6365"/>
                </a:cubicBezTo>
                <a:cubicBezTo>
                  <a:pt x="2974" y="6380"/>
                  <a:pt x="2960" y="6394"/>
                  <a:pt x="2917" y="6394"/>
                </a:cubicBezTo>
                <a:lnTo>
                  <a:pt x="2917" y="6452"/>
                </a:lnTo>
                <a:cubicBezTo>
                  <a:pt x="2902" y="6452"/>
                  <a:pt x="2902" y="6466"/>
                  <a:pt x="2902" y="6466"/>
                </a:cubicBezTo>
                <a:cubicBezTo>
                  <a:pt x="2888" y="6480"/>
                  <a:pt x="2859" y="6495"/>
                  <a:pt x="2845" y="6509"/>
                </a:cubicBezTo>
                <a:lnTo>
                  <a:pt x="2831" y="6509"/>
                </a:lnTo>
                <a:cubicBezTo>
                  <a:pt x="2831" y="6495"/>
                  <a:pt x="2831" y="6495"/>
                  <a:pt x="2816" y="6495"/>
                </a:cubicBezTo>
                <a:lnTo>
                  <a:pt x="2787" y="6437"/>
                </a:lnTo>
                <a:cubicBezTo>
                  <a:pt x="2787" y="6437"/>
                  <a:pt x="2773" y="6452"/>
                  <a:pt x="2759" y="6452"/>
                </a:cubicBezTo>
                <a:cubicBezTo>
                  <a:pt x="2759" y="6437"/>
                  <a:pt x="2759" y="6437"/>
                  <a:pt x="2759" y="6423"/>
                </a:cubicBezTo>
                <a:lnTo>
                  <a:pt x="2773" y="6423"/>
                </a:lnTo>
                <a:lnTo>
                  <a:pt x="2802" y="6394"/>
                </a:lnTo>
                <a:cubicBezTo>
                  <a:pt x="2831" y="6394"/>
                  <a:pt x="2888" y="6394"/>
                  <a:pt x="2902" y="6380"/>
                </a:cubicBezTo>
                <a:cubicBezTo>
                  <a:pt x="2914" y="6380"/>
                  <a:pt x="2953" y="6361"/>
                  <a:pt x="2968" y="6361"/>
                </a:cubicBezTo>
                <a:close/>
                <a:moveTo>
                  <a:pt x="2572" y="6423"/>
                </a:moveTo>
                <a:cubicBezTo>
                  <a:pt x="2586" y="6423"/>
                  <a:pt x="2644" y="6452"/>
                  <a:pt x="2672" y="6466"/>
                </a:cubicBezTo>
                <a:cubicBezTo>
                  <a:pt x="2672" y="6480"/>
                  <a:pt x="2672" y="6495"/>
                  <a:pt x="2672" y="6523"/>
                </a:cubicBezTo>
                <a:cubicBezTo>
                  <a:pt x="2672" y="6523"/>
                  <a:pt x="2658" y="6523"/>
                  <a:pt x="2629" y="6509"/>
                </a:cubicBezTo>
                <a:cubicBezTo>
                  <a:pt x="2615" y="6480"/>
                  <a:pt x="2572" y="6452"/>
                  <a:pt x="2572" y="6452"/>
                </a:cubicBezTo>
                <a:lnTo>
                  <a:pt x="2572" y="6423"/>
                </a:lnTo>
                <a:close/>
                <a:moveTo>
                  <a:pt x="22844" y="9224"/>
                </a:moveTo>
                <a:lnTo>
                  <a:pt x="22801" y="9282"/>
                </a:lnTo>
                <a:cubicBezTo>
                  <a:pt x="22787" y="9325"/>
                  <a:pt x="22772" y="9325"/>
                  <a:pt x="22772" y="9339"/>
                </a:cubicBezTo>
                <a:cubicBezTo>
                  <a:pt x="22801" y="9354"/>
                  <a:pt x="22873" y="9411"/>
                  <a:pt x="22887" y="9426"/>
                </a:cubicBezTo>
                <a:cubicBezTo>
                  <a:pt x="22895" y="9429"/>
                  <a:pt x="22901" y="9431"/>
                  <a:pt x="22905" y="9431"/>
                </a:cubicBezTo>
                <a:cubicBezTo>
                  <a:pt x="22916" y="9431"/>
                  <a:pt x="22916" y="9418"/>
                  <a:pt x="22916" y="9397"/>
                </a:cubicBezTo>
                <a:cubicBezTo>
                  <a:pt x="22902" y="9368"/>
                  <a:pt x="22858" y="9268"/>
                  <a:pt x="22844" y="9224"/>
                </a:cubicBezTo>
                <a:close/>
                <a:moveTo>
                  <a:pt x="23256" y="9355"/>
                </a:moveTo>
                <a:cubicBezTo>
                  <a:pt x="23254" y="9355"/>
                  <a:pt x="23254" y="9363"/>
                  <a:pt x="23261" y="9382"/>
                </a:cubicBezTo>
                <a:cubicBezTo>
                  <a:pt x="23261" y="9426"/>
                  <a:pt x="23333" y="9469"/>
                  <a:pt x="23361" y="9469"/>
                </a:cubicBezTo>
                <a:lnTo>
                  <a:pt x="23361" y="9426"/>
                </a:lnTo>
                <a:lnTo>
                  <a:pt x="23361" y="9411"/>
                </a:lnTo>
                <a:cubicBezTo>
                  <a:pt x="23369" y="9395"/>
                  <a:pt x="23368" y="9384"/>
                  <a:pt x="23359" y="9384"/>
                </a:cubicBezTo>
                <a:cubicBezTo>
                  <a:pt x="23351" y="9384"/>
                  <a:pt x="23338" y="9392"/>
                  <a:pt x="23318" y="9411"/>
                </a:cubicBezTo>
                <a:lnTo>
                  <a:pt x="23304" y="9397"/>
                </a:lnTo>
                <a:lnTo>
                  <a:pt x="23275" y="9382"/>
                </a:lnTo>
                <a:cubicBezTo>
                  <a:pt x="23267" y="9367"/>
                  <a:pt x="23259" y="9355"/>
                  <a:pt x="23256" y="9355"/>
                </a:cubicBezTo>
                <a:close/>
                <a:moveTo>
                  <a:pt x="1144" y="10775"/>
                </a:moveTo>
                <a:cubicBezTo>
                  <a:pt x="1147" y="10775"/>
                  <a:pt x="1150" y="10779"/>
                  <a:pt x="1150" y="10790"/>
                </a:cubicBezTo>
                <a:lnTo>
                  <a:pt x="1150" y="10805"/>
                </a:lnTo>
                <a:cubicBezTo>
                  <a:pt x="1150" y="10848"/>
                  <a:pt x="1164" y="10877"/>
                  <a:pt x="1193" y="10877"/>
                </a:cubicBezTo>
                <a:cubicBezTo>
                  <a:pt x="1207" y="10905"/>
                  <a:pt x="1193" y="10920"/>
                  <a:pt x="1178" y="10920"/>
                </a:cubicBezTo>
                <a:cubicBezTo>
                  <a:pt x="1164" y="10905"/>
                  <a:pt x="1106" y="10834"/>
                  <a:pt x="1121" y="10805"/>
                </a:cubicBezTo>
                <a:cubicBezTo>
                  <a:pt x="1130" y="10787"/>
                  <a:pt x="1139" y="10775"/>
                  <a:pt x="1144" y="10775"/>
                </a:cubicBezTo>
                <a:close/>
                <a:moveTo>
                  <a:pt x="818" y="11511"/>
                </a:moveTo>
                <a:cubicBezTo>
                  <a:pt x="828" y="11511"/>
                  <a:pt x="838" y="11528"/>
                  <a:pt x="848" y="11538"/>
                </a:cubicBezTo>
                <a:cubicBezTo>
                  <a:pt x="862" y="11552"/>
                  <a:pt x="877" y="11566"/>
                  <a:pt x="877" y="11581"/>
                </a:cubicBezTo>
                <a:cubicBezTo>
                  <a:pt x="862" y="11609"/>
                  <a:pt x="848" y="11652"/>
                  <a:pt x="833" y="11652"/>
                </a:cubicBezTo>
                <a:cubicBezTo>
                  <a:pt x="830" y="11654"/>
                  <a:pt x="826" y="11654"/>
                  <a:pt x="823" y="11654"/>
                </a:cubicBezTo>
                <a:cubicBezTo>
                  <a:pt x="795" y="11654"/>
                  <a:pt x="818" y="11594"/>
                  <a:pt x="805" y="11581"/>
                </a:cubicBezTo>
                <a:cubicBezTo>
                  <a:pt x="790" y="11552"/>
                  <a:pt x="790" y="11552"/>
                  <a:pt x="805" y="11523"/>
                </a:cubicBezTo>
                <a:cubicBezTo>
                  <a:pt x="809" y="11514"/>
                  <a:pt x="814" y="11511"/>
                  <a:pt x="818" y="11511"/>
                </a:cubicBezTo>
                <a:close/>
                <a:moveTo>
                  <a:pt x="1652" y="13132"/>
                </a:moveTo>
                <a:cubicBezTo>
                  <a:pt x="1681" y="13132"/>
                  <a:pt x="1695" y="13147"/>
                  <a:pt x="1710" y="13161"/>
                </a:cubicBezTo>
                <a:cubicBezTo>
                  <a:pt x="1701" y="13169"/>
                  <a:pt x="1693" y="13173"/>
                  <a:pt x="1685" y="13173"/>
                </a:cubicBezTo>
                <a:cubicBezTo>
                  <a:pt x="1667" y="13173"/>
                  <a:pt x="1652" y="13153"/>
                  <a:pt x="1652" y="13132"/>
                </a:cubicBezTo>
                <a:close/>
                <a:moveTo>
                  <a:pt x="21077" y="13535"/>
                </a:moveTo>
                <a:cubicBezTo>
                  <a:pt x="21063" y="13549"/>
                  <a:pt x="21034" y="13549"/>
                  <a:pt x="21019" y="13549"/>
                </a:cubicBezTo>
                <a:cubicBezTo>
                  <a:pt x="21019" y="13563"/>
                  <a:pt x="21019" y="13578"/>
                  <a:pt x="21019" y="13592"/>
                </a:cubicBezTo>
                <a:cubicBezTo>
                  <a:pt x="21005" y="13606"/>
                  <a:pt x="20991" y="13606"/>
                  <a:pt x="20976" y="13621"/>
                </a:cubicBezTo>
                <a:lnTo>
                  <a:pt x="20962" y="13635"/>
                </a:lnTo>
                <a:cubicBezTo>
                  <a:pt x="20962" y="13635"/>
                  <a:pt x="20976" y="13650"/>
                  <a:pt x="20991" y="13664"/>
                </a:cubicBezTo>
                <a:cubicBezTo>
                  <a:pt x="21005" y="13664"/>
                  <a:pt x="21091" y="13578"/>
                  <a:pt x="21077" y="13549"/>
                </a:cubicBezTo>
                <a:cubicBezTo>
                  <a:pt x="21077" y="13549"/>
                  <a:pt x="21077" y="13549"/>
                  <a:pt x="21077" y="13535"/>
                </a:cubicBezTo>
                <a:close/>
                <a:moveTo>
                  <a:pt x="21381" y="13853"/>
                </a:moveTo>
                <a:cubicBezTo>
                  <a:pt x="21355" y="13853"/>
                  <a:pt x="21321" y="13869"/>
                  <a:pt x="21321" y="13879"/>
                </a:cubicBezTo>
                <a:cubicBezTo>
                  <a:pt x="21321" y="13903"/>
                  <a:pt x="21302" y="13926"/>
                  <a:pt x="21287" y="13926"/>
                </a:cubicBezTo>
                <a:cubicBezTo>
                  <a:pt x="21284" y="13926"/>
                  <a:pt x="21281" y="13925"/>
                  <a:pt x="21278" y="13923"/>
                </a:cubicBezTo>
                <a:cubicBezTo>
                  <a:pt x="21277" y="13921"/>
                  <a:pt x="21275" y="13920"/>
                  <a:pt x="21274" y="13920"/>
                </a:cubicBezTo>
                <a:cubicBezTo>
                  <a:pt x="21261" y="13920"/>
                  <a:pt x="21248" y="13973"/>
                  <a:pt x="21235" y="14037"/>
                </a:cubicBezTo>
                <a:lnTo>
                  <a:pt x="21307" y="14023"/>
                </a:lnTo>
                <a:cubicBezTo>
                  <a:pt x="21321" y="14023"/>
                  <a:pt x="21350" y="13994"/>
                  <a:pt x="21364" y="13994"/>
                </a:cubicBezTo>
                <a:lnTo>
                  <a:pt x="21379" y="13994"/>
                </a:lnTo>
                <a:cubicBezTo>
                  <a:pt x="21391" y="14006"/>
                  <a:pt x="21400" y="14011"/>
                  <a:pt x="21407" y="14011"/>
                </a:cubicBezTo>
                <a:cubicBezTo>
                  <a:pt x="21417" y="14011"/>
                  <a:pt x="21422" y="14003"/>
                  <a:pt x="21422" y="13994"/>
                </a:cubicBezTo>
                <a:cubicBezTo>
                  <a:pt x="21422" y="13966"/>
                  <a:pt x="21407" y="13894"/>
                  <a:pt x="21407" y="13865"/>
                </a:cubicBezTo>
                <a:cubicBezTo>
                  <a:pt x="21403" y="13856"/>
                  <a:pt x="21393" y="13853"/>
                  <a:pt x="21381" y="13853"/>
                </a:cubicBezTo>
                <a:close/>
                <a:moveTo>
                  <a:pt x="1753" y="13750"/>
                </a:moveTo>
                <a:cubicBezTo>
                  <a:pt x="1767" y="13750"/>
                  <a:pt x="1839" y="13764"/>
                  <a:pt x="1839" y="13764"/>
                </a:cubicBezTo>
                <a:cubicBezTo>
                  <a:pt x="1839" y="13764"/>
                  <a:pt x="1825" y="13779"/>
                  <a:pt x="1796" y="13779"/>
                </a:cubicBezTo>
                <a:lnTo>
                  <a:pt x="1782" y="13779"/>
                </a:lnTo>
                <a:lnTo>
                  <a:pt x="1710" y="13822"/>
                </a:lnTo>
                <a:cubicBezTo>
                  <a:pt x="1710" y="13923"/>
                  <a:pt x="1739" y="13980"/>
                  <a:pt x="1753" y="13980"/>
                </a:cubicBezTo>
                <a:cubicBezTo>
                  <a:pt x="1757" y="13976"/>
                  <a:pt x="1761" y="13974"/>
                  <a:pt x="1766" y="13974"/>
                </a:cubicBezTo>
                <a:cubicBezTo>
                  <a:pt x="1776" y="13974"/>
                  <a:pt x="1786" y="13984"/>
                  <a:pt x="1796" y="13994"/>
                </a:cubicBezTo>
                <a:lnTo>
                  <a:pt x="1782" y="14037"/>
                </a:lnTo>
                <a:cubicBezTo>
                  <a:pt x="1766" y="14061"/>
                  <a:pt x="1750" y="14072"/>
                  <a:pt x="1734" y="14072"/>
                </a:cubicBezTo>
                <a:cubicBezTo>
                  <a:pt x="1721" y="14072"/>
                  <a:pt x="1708" y="14065"/>
                  <a:pt x="1695" y="14052"/>
                </a:cubicBezTo>
                <a:lnTo>
                  <a:pt x="1681" y="14023"/>
                </a:lnTo>
                <a:cubicBezTo>
                  <a:pt x="1667" y="14009"/>
                  <a:pt x="1638" y="13994"/>
                  <a:pt x="1638" y="13966"/>
                </a:cubicBezTo>
                <a:cubicBezTo>
                  <a:pt x="1624" y="13951"/>
                  <a:pt x="1667" y="13937"/>
                  <a:pt x="1638" y="13894"/>
                </a:cubicBezTo>
                <a:cubicBezTo>
                  <a:pt x="1638" y="13894"/>
                  <a:pt x="1638" y="13879"/>
                  <a:pt x="1652" y="13879"/>
                </a:cubicBezTo>
                <a:lnTo>
                  <a:pt x="1695" y="13836"/>
                </a:lnTo>
                <a:cubicBezTo>
                  <a:pt x="1695" y="13793"/>
                  <a:pt x="1724" y="13750"/>
                  <a:pt x="1753" y="13750"/>
                </a:cubicBezTo>
                <a:close/>
                <a:moveTo>
                  <a:pt x="244" y="14195"/>
                </a:moveTo>
                <a:lnTo>
                  <a:pt x="259" y="14210"/>
                </a:lnTo>
                <a:cubicBezTo>
                  <a:pt x="287" y="14210"/>
                  <a:pt x="273" y="14282"/>
                  <a:pt x="259" y="14310"/>
                </a:cubicBezTo>
                <a:cubicBezTo>
                  <a:pt x="253" y="14321"/>
                  <a:pt x="246" y="14326"/>
                  <a:pt x="238" y="14326"/>
                </a:cubicBezTo>
                <a:cubicBezTo>
                  <a:pt x="225" y="14326"/>
                  <a:pt x="210" y="14314"/>
                  <a:pt x="201" y="14296"/>
                </a:cubicBezTo>
                <a:lnTo>
                  <a:pt x="201" y="14267"/>
                </a:lnTo>
                <a:lnTo>
                  <a:pt x="173" y="14239"/>
                </a:lnTo>
                <a:cubicBezTo>
                  <a:pt x="187" y="14210"/>
                  <a:pt x="216" y="14195"/>
                  <a:pt x="230" y="14195"/>
                </a:cubicBezTo>
                <a:close/>
                <a:moveTo>
                  <a:pt x="604" y="14483"/>
                </a:moveTo>
                <a:cubicBezTo>
                  <a:pt x="604" y="14483"/>
                  <a:pt x="604" y="14497"/>
                  <a:pt x="589" y="14512"/>
                </a:cubicBezTo>
                <a:lnTo>
                  <a:pt x="589" y="14526"/>
                </a:lnTo>
                <a:lnTo>
                  <a:pt x="604" y="14569"/>
                </a:lnTo>
                <a:cubicBezTo>
                  <a:pt x="593" y="14584"/>
                  <a:pt x="580" y="14589"/>
                  <a:pt x="565" y="14589"/>
                </a:cubicBezTo>
                <a:cubicBezTo>
                  <a:pt x="544" y="14589"/>
                  <a:pt x="522" y="14580"/>
                  <a:pt x="504" y="14580"/>
                </a:cubicBezTo>
                <a:cubicBezTo>
                  <a:pt x="498" y="14580"/>
                  <a:pt x="493" y="14581"/>
                  <a:pt x="489" y="14583"/>
                </a:cubicBezTo>
                <a:cubicBezTo>
                  <a:pt x="460" y="14583"/>
                  <a:pt x="446" y="14555"/>
                  <a:pt x="431" y="14540"/>
                </a:cubicBezTo>
                <a:lnTo>
                  <a:pt x="431" y="14526"/>
                </a:lnTo>
                <a:cubicBezTo>
                  <a:pt x="431" y="14526"/>
                  <a:pt x="460" y="14512"/>
                  <a:pt x="460" y="14512"/>
                </a:cubicBezTo>
                <a:cubicBezTo>
                  <a:pt x="489" y="14526"/>
                  <a:pt x="517" y="14540"/>
                  <a:pt x="532" y="14540"/>
                </a:cubicBezTo>
                <a:cubicBezTo>
                  <a:pt x="560" y="14540"/>
                  <a:pt x="575" y="14497"/>
                  <a:pt x="604" y="14483"/>
                </a:cubicBezTo>
                <a:close/>
                <a:moveTo>
                  <a:pt x="348" y="14389"/>
                </a:moveTo>
                <a:cubicBezTo>
                  <a:pt x="356" y="14389"/>
                  <a:pt x="381" y="14441"/>
                  <a:pt x="417" y="14512"/>
                </a:cubicBezTo>
                <a:lnTo>
                  <a:pt x="402" y="14583"/>
                </a:lnTo>
                <a:cubicBezTo>
                  <a:pt x="402" y="14583"/>
                  <a:pt x="402" y="14598"/>
                  <a:pt x="388" y="14598"/>
                </a:cubicBezTo>
                <a:cubicBezTo>
                  <a:pt x="388" y="14602"/>
                  <a:pt x="386" y="14604"/>
                  <a:pt x="382" y="14604"/>
                </a:cubicBezTo>
                <a:cubicBezTo>
                  <a:pt x="374" y="14604"/>
                  <a:pt x="359" y="14594"/>
                  <a:pt x="359" y="14583"/>
                </a:cubicBezTo>
                <a:lnTo>
                  <a:pt x="359" y="14540"/>
                </a:lnTo>
                <a:cubicBezTo>
                  <a:pt x="345" y="14497"/>
                  <a:pt x="345" y="14411"/>
                  <a:pt x="345" y="14397"/>
                </a:cubicBezTo>
                <a:cubicBezTo>
                  <a:pt x="345" y="14392"/>
                  <a:pt x="346" y="14389"/>
                  <a:pt x="348" y="14389"/>
                </a:cubicBezTo>
                <a:close/>
                <a:moveTo>
                  <a:pt x="21925" y="14813"/>
                </a:moveTo>
                <a:cubicBezTo>
                  <a:pt x="21896" y="14813"/>
                  <a:pt x="21896" y="14828"/>
                  <a:pt x="21910" y="14856"/>
                </a:cubicBezTo>
                <a:cubicBezTo>
                  <a:pt x="21936" y="14895"/>
                  <a:pt x="21996" y="14945"/>
                  <a:pt x="22008" y="14945"/>
                </a:cubicBezTo>
                <a:cubicBezTo>
                  <a:pt x="22010" y="14945"/>
                  <a:pt x="22011" y="14944"/>
                  <a:pt x="22011" y="14943"/>
                </a:cubicBezTo>
                <a:cubicBezTo>
                  <a:pt x="22024" y="14930"/>
                  <a:pt x="22025" y="14869"/>
                  <a:pt x="22014" y="14869"/>
                </a:cubicBezTo>
                <a:lnTo>
                  <a:pt x="22014" y="14869"/>
                </a:lnTo>
                <a:cubicBezTo>
                  <a:pt x="22013" y="14869"/>
                  <a:pt x="22012" y="14869"/>
                  <a:pt x="22011" y="14871"/>
                </a:cubicBezTo>
                <a:cubicBezTo>
                  <a:pt x="22011" y="14872"/>
                  <a:pt x="22010" y="14873"/>
                  <a:pt x="22009" y="14873"/>
                </a:cubicBezTo>
                <a:cubicBezTo>
                  <a:pt x="21999" y="14873"/>
                  <a:pt x="21950" y="14826"/>
                  <a:pt x="21925" y="14813"/>
                </a:cubicBezTo>
                <a:close/>
                <a:moveTo>
                  <a:pt x="22282" y="14918"/>
                </a:moveTo>
                <a:cubicBezTo>
                  <a:pt x="22274" y="14918"/>
                  <a:pt x="22269" y="14921"/>
                  <a:pt x="22269" y="14928"/>
                </a:cubicBezTo>
                <a:cubicBezTo>
                  <a:pt x="22269" y="14957"/>
                  <a:pt x="22298" y="15029"/>
                  <a:pt x="22298" y="15029"/>
                </a:cubicBezTo>
                <a:cubicBezTo>
                  <a:pt x="22312" y="15029"/>
                  <a:pt x="22341" y="15043"/>
                  <a:pt x="22370" y="15043"/>
                </a:cubicBezTo>
                <a:lnTo>
                  <a:pt x="22384" y="15029"/>
                </a:lnTo>
                <a:lnTo>
                  <a:pt x="22399" y="15000"/>
                </a:lnTo>
                <a:cubicBezTo>
                  <a:pt x="22413" y="14957"/>
                  <a:pt x="22399" y="14928"/>
                  <a:pt x="22370" y="14928"/>
                </a:cubicBezTo>
                <a:cubicBezTo>
                  <a:pt x="22366" y="14930"/>
                  <a:pt x="22360" y="14931"/>
                  <a:pt x="22354" y="14931"/>
                </a:cubicBezTo>
                <a:cubicBezTo>
                  <a:pt x="22331" y="14931"/>
                  <a:pt x="22300" y="14918"/>
                  <a:pt x="22282" y="14918"/>
                </a:cubicBezTo>
                <a:close/>
                <a:moveTo>
                  <a:pt x="21881" y="14914"/>
                </a:moveTo>
                <a:cubicBezTo>
                  <a:pt x="21867" y="14914"/>
                  <a:pt x="21853" y="14914"/>
                  <a:pt x="21838" y="14928"/>
                </a:cubicBezTo>
                <a:cubicBezTo>
                  <a:pt x="21824" y="14957"/>
                  <a:pt x="21810" y="15014"/>
                  <a:pt x="21810" y="15043"/>
                </a:cubicBezTo>
                <a:lnTo>
                  <a:pt x="21853" y="15014"/>
                </a:lnTo>
                <a:lnTo>
                  <a:pt x="21853" y="15000"/>
                </a:lnTo>
                <a:cubicBezTo>
                  <a:pt x="21896" y="15029"/>
                  <a:pt x="21910" y="15058"/>
                  <a:pt x="21896" y="15072"/>
                </a:cubicBezTo>
                <a:lnTo>
                  <a:pt x="21896" y="15086"/>
                </a:lnTo>
                <a:lnTo>
                  <a:pt x="21925" y="15144"/>
                </a:lnTo>
                <a:cubicBezTo>
                  <a:pt x="21968" y="15115"/>
                  <a:pt x="22011" y="15058"/>
                  <a:pt x="22011" y="15014"/>
                </a:cubicBezTo>
                <a:lnTo>
                  <a:pt x="21982" y="15000"/>
                </a:lnTo>
                <a:cubicBezTo>
                  <a:pt x="21939" y="15000"/>
                  <a:pt x="21925" y="14957"/>
                  <a:pt x="21896" y="14928"/>
                </a:cubicBezTo>
                <a:lnTo>
                  <a:pt x="21881" y="14914"/>
                </a:lnTo>
                <a:close/>
                <a:moveTo>
                  <a:pt x="22298" y="15101"/>
                </a:moveTo>
                <a:cubicBezTo>
                  <a:pt x="22298" y="15101"/>
                  <a:pt x="22269" y="15101"/>
                  <a:pt x="22255" y="15115"/>
                </a:cubicBezTo>
                <a:cubicBezTo>
                  <a:pt x="22255" y="15129"/>
                  <a:pt x="22284" y="15201"/>
                  <a:pt x="22298" y="15216"/>
                </a:cubicBezTo>
                <a:cubicBezTo>
                  <a:pt x="22305" y="15223"/>
                  <a:pt x="22320" y="15226"/>
                  <a:pt x="22334" y="15226"/>
                </a:cubicBezTo>
                <a:cubicBezTo>
                  <a:pt x="22348" y="15226"/>
                  <a:pt x="22363" y="15223"/>
                  <a:pt x="22370" y="15216"/>
                </a:cubicBezTo>
                <a:lnTo>
                  <a:pt x="22356" y="15187"/>
                </a:lnTo>
                <a:lnTo>
                  <a:pt x="22327" y="15158"/>
                </a:lnTo>
                <a:cubicBezTo>
                  <a:pt x="22312" y="15129"/>
                  <a:pt x="22298" y="15101"/>
                  <a:pt x="22298" y="15101"/>
                </a:cubicBezTo>
                <a:close/>
                <a:moveTo>
                  <a:pt x="3575" y="15328"/>
                </a:moveTo>
                <a:cubicBezTo>
                  <a:pt x="3577" y="15328"/>
                  <a:pt x="3578" y="15329"/>
                  <a:pt x="3578" y="15331"/>
                </a:cubicBezTo>
                <a:cubicBezTo>
                  <a:pt x="3592" y="15345"/>
                  <a:pt x="3592" y="15374"/>
                  <a:pt x="3592" y="15402"/>
                </a:cubicBezTo>
                <a:lnTo>
                  <a:pt x="3563" y="15402"/>
                </a:lnTo>
                <a:lnTo>
                  <a:pt x="3520" y="15388"/>
                </a:lnTo>
                <a:cubicBezTo>
                  <a:pt x="3520" y="15419"/>
                  <a:pt x="3516" y="15433"/>
                  <a:pt x="3512" y="15433"/>
                </a:cubicBezTo>
                <a:cubicBezTo>
                  <a:pt x="3509" y="15433"/>
                  <a:pt x="3506" y="15422"/>
                  <a:pt x="3506" y="15402"/>
                </a:cubicBezTo>
                <a:cubicBezTo>
                  <a:pt x="3518" y="15365"/>
                  <a:pt x="3563" y="15328"/>
                  <a:pt x="3575" y="15328"/>
                </a:cubicBezTo>
                <a:close/>
                <a:moveTo>
                  <a:pt x="2838" y="15329"/>
                </a:moveTo>
                <a:cubicBezTo>
                  <a:pt x="2840" y="15329"/>
                  <a:pt x="2842" y="15329"/>
                  <a:pt x="2845" y="15331"/>
                </a:cubicBezTo>
                <a:lnTo>
                  <a:pt x="2859" y="15345"/>
                </a:lnTo>
                <a:lnTo>
                  <a:pt x="2888" y="15345"/>
                </a:lnTo>
                <a:cubicBezTo>
                  <a:pt x="2902" y="15345"/>
                  <a:pt x="2888" y="15402"/>
                  <a:pt x="2888" y="15431"/>
                </a:cubicBezTo>
                <a:cubicBezTo>
                  <a:pt x="2881" y="15445"/>
                  <a:pt x="2874" y="15453"/>
                  <a:pt x="2866" y="15453"/>
                </a:cubicBezTo>
                <a:cubicBezTo>
                  <a:pt x="2859" y="15453"/>
                  <a:pt x="2852" y="15445"/>
                  <a:pt x="2845" y="15431"/>
                </a:cubicBezTo>
                <a:cubicBezTo>
                  <a:pt x="2832" y="15392"/>
                  <a:pt x="2819" y="15329"/>
                  <a:pt x="2838" y="15329"/>
                </a:cubicBezTo>
                <a:close/>
                <a:moveTo>
                  <a:pt x="3276" y="15316"/>
                </a:moveTo>
                <a:cubicBezTo>
                  <a:pt x="3290" y="15316"/>
                  <a:pt x="3348" y="15388"/>
                  <a:pt x="3362" y="15402"/>
                </a:cubicBezTo>
                <a:cubicBezTo>
                  <a:pt x="3373" y="15424"/>
                  <a:pt x="3342" y="15455"/>
                  <a:pt x="3320" y="15455"/>
                </a:cubicBezTo>
                <a:cubicBezTo>
                  <a:pt x="3314" y="15455"/>
                  <a:pt x="3308" y="15452"/>
                  <a:pt x="3305" y="15445"/>
                </a:cubicBezTo>
                <a:cubicBezTo>
                  <a:pt x="3292" y="15433"/>
                  <a:pt x="3279" y="15425"/>
                  <a:pt x="3266" y="15425"/>
                </a:cubicBezTo>
                <a:cubicBezTo>
                  <a:pt x="3250" y="15425"/>
                  <a:pt x="3234" y="15436"/>
                  <a:pt x="3218" y="15460"/>
                </a:cubicBezTo>
                <a:lnTo>
                  <a:pt x="3204" y="15460"/>
                </a:lnTo>
                <a:lnTo>
                  <a:pt x="3175" y="15445"/>
                </a:lnTo>
                <a:cubicBezTo>
                  <a:pt x="3175" y="15411"/>
                  <a:pt x="3191" y="15392"/>
                  <a:pt x="3213" y="15392"/>
                </a:cubicBezTo>
                <a:cubicBezTo>
                  <a:pt x="3228" y="15392"/>
                  <a:pt x="3245" y="15400"/>
                  <a:pt x="3262" y="15417"/>
                </a:cubicBezTo>
                <a:lnTo>
                  <a:pt x="3276" y="15316"/>
                </a:lnTo>
                <a:close/>
                <a:moveTo>
                  <a:pt x="3764" y="15338"/>
                </a:moveTo>
                <a:cubicBezTo>
                  <a:pt x="3774" y="15338"/>
                  <a:pt x="3784" y="15345"/>
                  <a:pt x="3793" y="15345"/>
                </a:cubicBezTo>
                <a:lnTo>
                  <a:pt x="3807" y="15359"/>
                </a:lnTo>
                <a:cubicBezTo>
                  <a:pt x="3793" y="15388"/>
                  <a:pt x="3779" y="15431"/>
                  <a:pt x="3764" y="15460"/>
                </a:cubicBezTo>
                <a:lnTo>
                  <a:pt x="3736" y="15489"/>
                </a:lnTo>
                <a:cubicBezTo>
                  <a:pt x="3736" y="15489"/>
                  <a:pt x="3707" y="15489"/>
                  <a:pt x="3707" y="15474"/>
                </a:cubicBezTo>
                <a:cubicBezTo>
                  <a:pt x="3707" y="15460"/>
                  <a:pt x="3707" y="15445"/>
                  <a:pt x="3721" y="15431"/>
                </a:cubicBezTo>
                <a:cubicBezTo>
                  <a:pt x="3736" y="15417"/>
                  <a:pt x="3736" y="15388"/>
                  <a:pt x="3707" y="15345"/>
                </a:cubicBezTo>
                <a:lnTo>
                  <a:pt x="3750" y="15345"/>
                </a:lnTo>
                <a:cubicBezTo>
                  <a:pt x="3755" y="15340"/>
                  <a:pt x="3760" y="15338"/>
                  <a:pt x="3764" y="15338"/>
                </a:cubicBezTo>
                <a:close/>
                <a:moveTo>
                  <a:pt x="3902" y="15401"/>
                </a:moveTo>
                <a:cubicBezTo>
                  <a:pt x="3904" y="15401"/>
                  <a:pt x="3906" y="15401"/>
                  <a:pt x="3908" y="15402"/>
                </a:cubicBezTo>
                <a:lnTo>
                  <a:pt x="3908" y="15417"/>
                </a:lnTo>
                <a:lnTo>
                  <a:pt x="3908" y="15445"/>
                </a:lnTo>
                <a:cubicBezTo>
                  <a:pt x="3898" y="15488"/>
                  <a:pt x="3879" y="15514"/>
                  <a:pt x="3865" y="15514"/>
                </a:cubicBezTo>
                <a:cubicBezTo>
                  <a:pt x="3859" y="15514"/>
                  <a:pt x="3854" y="15511"/>
                  <a:pt x="3851" y="15503"/>
                </a:cubicBezTo>
                <a:cubicBezTo>
                  <a:pt x="3837" y="15489"/>
                  <a:pt x="3874" y="15401"/>
                  <a:pt x="3902" y="15401"/>
                </a:cubicBezTo>
                <a:close/>
                <a:moveTo>
                  <a:pt x="1666" y="15438"/>
                </a:moveTo>
                <a:cubicBezTo>
                  <a:pt x="1671" y="15438"/>
                  <a:pt x="1676" y="15440"/>
                  <a:pt x="1681" y="15445"/>
                </a:cubicBezTo>
                <a:lnTo>
                  <a:pt x="1695" y="15460"/>
                </a:lnTo>
                <a:lnTo>
                  <a:pt x="1710" y="15474"/>
                </a:lnTo>
                <a:cubicBezTo>
                  <a:pt x="1724" y="15489"/>
                  <a:pt x="1710" y="15503"/>
                  <a:pt x="1695" y="15517"/>
                </a:cubicBezTo>
                <a:lnTo>
                  <a:pt x="1681" y="15517"/>
                </a:lnTo>
                <a:lnTo>
                  <a:pt x="1667" y="15532"/>
                </a:lnTo>
                <a:cubicBezTo>
                  <a:pt x="1663" y="15535"/>
                  <a:pt x="1659" y="15537"/>
                  <a:pt x="1655" y="15537"/>
                </a:cubicBezTo>
                <a:cubicBezTo>
                  <a:pt x="1646" y="15537"/>
                  <a:pt x="1638" y="15524"/>
                  <a:pt x="1638" y="15503"/>
                </a:cubicBezTo>
                <a:cubicBezTo>
                  <a:pt x="1638" y="15480"/>
                  <a:pt x="1647" y="15438"/>
                  <a:pt x="1666" y="15438"/>
                </a:cubicBezTo>
                <a:close/>
                <a:moveTo>
                  <a:pt x="1566" y="15273"/>
                </a:moveTo>
                <a:lnTo>
                  <a:pt x="1581" y="15287"/>
                </a:lnTo>
                <a:lnTo>
                  <a:pt x="1581" y="15302"/>
                </a:lnTo>
                <a:cubicBezTo>
                  <a:pt x="1595" y="15316"/>
                  <a:pt x="1595" y="15417"/>
                  <a:pt x="1595" y="15445"/>
                </a:cubicBezTo>
                <a:cubicBezTo>
                  <a:pt x="1581" y="15474"/>
                  <a:pt x="1552" y="15546"/>
                  <a:pt x="1552" y="15560"/>
                </a:cubicBezTo>
                <a:cubicBezTo>
                  <a:pt x="1537" y="15575"/>
                  <a:pt x="1523" y="15575"/>
                  <a:pt x="1523" y="15575"/>
                </a:cubicBezTo>
                <a:cubicBezTo>
                  <a:pt x="1523" y="15575"/>
                  <a:pt x="1523" y="15560"/>
                  <a:pt x="1523" y="15532"/>
                </a:cubicBezTo>
                <a:cubicBezTo>
                  <a:pt x="1537" y="15503"/>
                  <a:pt x="1537" y="15431"/>
                  <a:pt x="1537" y="15402"/>
                </a:cubicBezTo>
                <a:lnTo>
                  <a:pt x="1523" y="15374"/>
                </a:lnTo>
                <a:lnTo>
                  <a:pt x="1523" y="15345"/>
                </a:lnTo>
                <a:cubicBezTo>
                  <a:pt x="1537" y="15331"/>
                  <a:pt x="1552" y="15287"/>
                  <a:pt x="1566" y="15273"/>
                </a:cubicBezTo>
                <a:close/>
                <a:moveTo>
                  <a:pt x="21120" y="15661"/>
                </a:moveTo>
                <a:cubicBezTo>
                  <a:pt x="21106" y="15675"/>
                  <a:pt x="21106" y="15704"/>
                  <a:pt x="21120" y="15733"/>
                </a:cubicBezTo>
                <a:lnTo>
                  <a:pt x="21177" y="15733"/>
                </a:lnTo>
                <a:cubicBezTo>
                  <a:pt x="21163" y="15718"/>
                  <a:pt x="21163" y="15718"/>
                  <a:pt x="21163" y="15718"/>
                </a:cubicBezTo>
                <a:lnTo>
                  <a:pt x="21134" y="15704"/>
                </a:lnTo>
                <a:cubicBezTo>
                  <a:pt x="21134" y="15704"/>
                  <a:pt x="21134" y="15690"/>
                  <a:pt x="21120" y="15675"/>
                </a:cubicBezTo>
                <a:cubicBezTo>
                  <a:pt x="21120" y="15675"/>
                  <a:pt x="21120" y="15661"/>
                  <a:pt x="21120" y="15661"/>
                </a:cubicBezTo>
                <a:close/>
                <a:moveTo>
                  <a:pt x="21250" y="15556"/>
                </a:moveTo>
                <a:cubicBezTo>
                  <a:pt x="21243" y="15556"/>
                  <a:pt x="21238" y="15558"/>
                  <a:pt x="21235" y="15560"/>
                </a:cubicBezTo>
                <a:cubicBezTo>
                  <a:pt x="21221" y="15589"/>
                  <a:pt x="21177" y="15632"/>
                  <a:pt x="21177" y="15632"/>
                </a:cubicBezTo>
                <a:cubicBezTo>
                  <a:pt x="21177" y="15632"/>
                  <a:pt x="21221" y="15632"/>
                  <a:pt x="21249" y="15618"/>
                </a:cubicBezTo>
                <a:cubicBezTo>
                  <a:pt x="21264" y="15618"/>
                  <a:pt x="21278" y="15632"/>
                  <a:pt x="21264" y="15675"/>
                </a:cubicBezTo>
                <a:cubicBezTo>
                  <a:pt x="21264" y="15701"/>
                  <a:pt x="21264" y="15781"/>
                  <a:pt x="21273" y="15781"/>
                </a:cubicBezTo>
                <a:cubicBezTo>
                  <a:pt x="21275" y="15781"/>
                  <a:pt x="21276" y="15779"/>
                  <a:pt x="21278" y="15776"/>
                </a:cubicBezTo>
                <a:cubicBezTo>
                  <a:pt x="21292" y="15762"/>
                  <a:pt x="21350" y="15776"/>
                  <a:pt x="21379" y="15733"/>
                </a:cubicBezTo>
                <a:cubicBezTo>
                  <a:pt x="21407" y="15704"/>
                  <a:pt x="21364" y="15575"/>
                  <a:pt x="21336" y="15575"/>
                </a:cubicBezTo>
                <a:cubicBezTo>
                  <a:pt x="21324" y="15575"/>
                  <a:pt x="21276" y="15556"/>
                  <a:pt x="21250" y="15556"/>
                </a:cubicBezTo>
                <a:close/>
                <a:moveTo>
                  <a:pt x="3750" y="15762"/>
                </a:moveTo>
                <a:cubicBezTo>
                  <a:pt x="3750" y="15762"/>
                  <a:pt x="3779" y="15776"/>
                  <a:pt x="3779" y="15790"/>
                </a:cubicBezTo>
                <a:lnTo>
                  <a:pt x="3764" y="15833"/>
                </a:lnTo>
                <a:cubicBezTo>
                  <a:pt x="3779" y="15848"/>
                  <a:pt x="3779" y="15862"/>
                  <a:pt x="3793" y="15891"/>
                </a:cubicBezTo>
                <a:cubicBezTo>
                  <a:pt x="3764" y="15891"/>
                  <a:pt x="3750" y="15891"/>
                  <a:pt x="3707" y="15876"/>
                </a:cubicBezTo>
                <a:cubicBezTo>
                  <a:pt x="3693" y="15876"/>
                  <a:pt x="3664" y="15876"/>
                  <a:pt x="3649" y="15891"/>
                </a:cubicBezTo>
                <a:cubicBezTo>
                  <a:pt x="3664" y="15862"/>
                  <a:pt x="3664" y="15833"/>
                  <a:pt x="3664" y="15819"/>
                </a:cubicBezTo>
                <a:cubicBezTo>
                  <a:pt x="3649" y="15805"/>
                  <a:pt x="3635" y="15776"/>
                  <a:pt x="3635" y="15776"/>
                </a:cubicBezTo>
                <a:lnTo>
                  <a:pt x="3664" y="15776"/>
                </a:lnTo>
                <a:cubicBezTo>
                  <a:pt x="3666" y="15774"/>
                  <a:pt x="3668" y="15773"/>
                  <a:pt x="3671" y="15773"/>
                </a:cubicBezTo>
                <a:cubicBezTo>
                  <a:pt x="3686" y="15773"/>
                  <a:pt x="3707" y="15807"/>
                  <a:pt x="3707" y="15819"/>
                </a:cubicBezTo>
                <a:cubicBezTo>
                  <a:pt x="3707" y="15848"/>
                  <a:pt x="3721" y="15848"/>
                  <a:pt x="3721" y="15848"/>
                </a:cubicBezTo>
                <a:cubicBezTo>
                  <a:pt x="3736" y="15833"/>
                  <a:pt x="3721" y="15805"/>
                  <a:pt x="3736" y="15805"/>
                </a:cubicBezTo>
                <a:cubicBezTo>
                  <a:pt x="3736" y="15790"/>
                  <a:pt x="3736" y="15776"/>
                  <a:pt x="3750" y="15762"/>
                </a:cubicBezTo>
                <a:close/>
                <a:moveTo>
                  <a:pt x="3333" y="15891"/>
                </a:moveTo>
                <a:cubicBezTo>
                  <a:pt x="3348" y="15891"/>
                  <a:pt x="3405" y="15905"/>
                  <a:pt x="3391" y="15934"/>
                </a:cubicBezTo>
                <a:lnTo>
                  <a:pt x="3391" y="15948"/>
                </a:lnTo>
                <a:lnTo>
                  <a:pt x="3391" y="15977"/>
                </a:lnTo>
                <a:cubicBezTo>
                  <a:pt x="3391" y="15977"/>
                  <a:pt x="3391" y="15991"/>
                  <a:pt x="3391" y="15991"/>
                </a:cubicBezTo>
                <a:cubicBezTo>
                  <a:pt x="3391" y="16006"/>
                  <a:pt x="3376" y="16020"/>
                  <a:pt x="3362" y="16034"/>
                </a:cubicBezTo>
                <a:cubicBezTo>
                  <a:pt x="3348" y="16034"/>
                  <a:pt x="3348" y="16020"/>
                  <a:pt x="3333" y="16006"/>
                </a:cubicBezTo>
                <a:lnTo>
                  <a:pt x="3305" y="15963"/>
                </a:lnTo>
                <a:cubicBezTo>
                  <a:pt x="3290" y="15920"/>
                  <a:pt x="3305" y="15891"/>
                  <a:pt x="3333" y="15891"/>
                </a:cubicBezTo>
                <a:close/>
                <a:moveTo>
                  <a:pt x="3060" y="15977"/>
                </a:moveTo>
                <a:cubicBezTo>
                  <a:pt x="3075" y="15977"/>
                  <a:pt x="3103" y="15977"/>
                  <a:pt x="3103" y="15991"/>
                </a:cubicBezTo>
                <a:cubicBezTo>
                  <a:pt x="3103" y="15991"/>
                  <a:pt x="3103" y="16006"/>
                  <a:pt x="3103" y="16006"/>
                </a:cubicBezTo>
                <a:cubicBezTo>
                  <a:pt x="3103" y="16006"/>
                  <a:pt x="3089" y="16020"/>
                  <a:pt x="3089" y="16034"/>
                </a:cubicBezTo>
                <a:cubicBezTo>
                  <a:pt x="3075" y="16049"/>
                  <a:pt x="3075" y="16049"/>
                  <a:pt x="3075" y="16049"/>
                </a:cubicBezTo>
                <a:cubicBezTo>
                  <a:pt x="3060" y="16049"/>
                  <a:pt x="3060" y="16049"/>
                  <a:pt x="3060" y="16063"/>
                </a:cubicBezTo>
                <a:lnTo>
                  <a:pt x="3046" y="16049"/>
                </a:lnTo>
                <a:cubicBezTo>
                  <a:pt x="3032" y="16034"/>
                  <a:pt x="3032" y="16020"/>
                  <a:pt x="3017" y="16020"/>
                </a:cubicBezTo>
                <a:cubicBezTo>
                  <a:pt x="3017" y="16006"/>
                  <a:pt x="3032" y="16006"/>
                  <a:pt x="3032" y="15991"/>
                </a:cubicBezTo>
                <a:lnTo>
                  <a:pt x="3060" y="15977"/>
                </a:lnTo>
                <a:close/>
                <a:moveTo>
                  <a:pt x="4009" y="16020"/>
                </a:moveTo>
                <a:cubicBezTo>
                  <a:pt x="3994" y="16049"/>
                  <a:pt x="3994" y="16078"/>
                  <a:pt x="3980" y="16092"/>
                </a:cubicBezTo>
                <a:cubicBezTo>
                  <a:pt x="3966" y="16078"/>
                  <a:pt x="3980" y="16049"/>
                  <a:pt x="4009" y="16020"/>
                </a:cubicBezTo>
                <a:close/>
                <a:moveTo>
                  <a:pt x="2575" y="16101"/>
                </a:moveTo>
                <a:cubicBezTo>
                  <a:pt x="2579" y="16101"/>
                  <a:pt x="2582" y="16102"/>
                  <a:pt x="2586" y="16106"/>
                </a:cubicBezTo>
                <a:cubicBezTo>
                  <a:pt x="2601" y="16106"/>
                  <a:pt x="2601" y="16135"/>
                  <a:pt x="2601" y="16135"/>
                </a:cubicBezTo>
                <a:cubicBezTo>
                  <a:pt x="2601" y="16164"/>
                  <a:pt x="2601" y="16193"/>
                  <a:pt x="2572" y="16193"/>
                </a:cubicBezTo>
                <a:cubicBezTo>
                  <a:pt x="2572" y="16193"/>
                  <a:pt x="2558" y="16207"/>
                  <a:pt x="2558" y="16207"/>
                </a:cubicBezTo>
                <a:cubicBezTo>
                  <a:pt x="2558" y="16193"/>
                  <a:pt x="2543" y="16178"/>
                  <a:pt x="2543" y="16178"/>
                </a:cubicBezTo>
                <a:cubicBezTo>
                  <a:pt x="2518" y="16178"/>
                  <a:pt x="2492" y="16167"/>
                  <a:pt x="2477" y="16154"/>
                </a:cubicBezTo>
                <a:lnTo>
                  <a:pt x="2477" y="16154"/>
                </a:lnTo>
                <a:lnTo>
                  <a:pt x="2514" y="16164"/>
                </a:lnTo>
                <a:cubicBezTo>
                  <a:pt x="2529" y="16164"/>
                  <a:pt x="2558" y="16149"/>
                  <a:pt x="2558" y="16135"/>
                </a:cubicBezTo>
                <a:cubicBezTo>
                  <a:pt x="2558" y="16114"/>
                  <a:pt x="2565" y="16101"/>
                  <a:pt x="2575" y="16101"/>
                </a:cubicBezTo>
                <a:close/>
                <a:moveTo>
                  <a:pt x="2313" y="16221"/>
                </a:moveTo>
                <a:cubicBezTo>
                  <a:pt x="2313" y="16236"/>
                  <a:pt x="2313" y="16236"/>
                  <a:pt x="2313" y="16236"/>
                </a:cubicBezTo>
                <a:cubicBezTo>
                  <a:pt x="2313" y="16236"/>
                  <a:pt x="2313" y="16250"/>
                  <a:pt x="2299" y="16264"/>
                </a:cubicBezTo>
                <a:cubicBezTo>
                  <a:pt x="2299" y="16250"/>
                  <a:pt x="2299" y="16236"/>
                  <a:pt x="2313" y="16221"/>
                </a:cubicBezTo>
                <a:close/>
                <a:moveTo>
                  <a:pt x="18705" y="16170"/>
                </a:moveTo>
                <a:cubicBezTo>
                  <a:pt x="18706" y="16170"/>
                  <a:pt x="18706" y="16173"/>
                  <a:pt x="18706" y="16178"/>
                </a:cubicBezTo>
                <a:cubicBezTo>
                  <a:pt x="18706" y="16193"/>
                  <a:pt x="18706" y="16207"/>
                  <a:pt x="18721" y="16207"/>
                </a:cubicBezTo>
                <a:cubicBezTo>
                  <a:pt x="18721" y="16221"/>
                  <a:pt x="18735" y="16236"/>
                  <a:pt x="18735" y="16236"/>
                </a:cubicBezTo>
                <a:cubicBezTo>
                  <a:pt x="18706" y="16250"/>
                  <a:pt x="18678" y="16264"/>
                  <a:pt x="18649" y="16279"/>
                </a:cubicBezTo>
                <a:cubicBezTo>
                  <a:pt x="18649" y="16279"/>
                  <a:pt x="18634" y="16264"/>
                  <a:pt x="18634" y="16250"/>
                </a:cubicBezTo>
                <a:cubicBezTo>
                  <a:pt x="18634" y="16250"/>
                  <a:pt x="18634" y="16221"/>
                  <a:pt x="18634" y="16221"/>
                </a:cubicBezTo>
                <a:lnTo>
                  <a:pt x="18678" y="16221"/>
                </a:lnTo>
                <a:cubicBezTo>
                  <a:pt x="18697" y="16183"/>
                  <a:pt x="18703" y="16170"/>
                  <a:pt x="18705" y="16170"/>
                </a:cubicBezTo>
                <a:close/>
                <a:moveTo>
                  <a:pt x="18459" y="16296"/>
                </a:moveTo>
                <a:cubicBezTo>
                  <a:pt x="18466" y="16296"/>
                  <a:pt x="18472" y="16299"/>
                  <a:pt x="18476" y="16307"/>
                </a:cubicBezTo>
                <a:cubicBezTo>
                  <a:pt x="18505" y="16322"/>
                  <a:pt x="18520" y="16351"/>
                  <a:pt x="18491" y="16365"/>
                </a:cubicBezTo>
                <a:cubicBezTo>
                  <a:pt x="18488" y="16368"/>
                  <a:pt x="18484" y="16369"/>
                  <a:pt x="18480" y="16369"/>
                </a:cubicBezTo>
                <a:cubicBezTo>
                  <a:pt x="18462" y="16369"/>
                  <a:pt x="18433" y="16348"/>
                  <a:pt x="18433" y="16336"/>
                </a:cubicBezTo>
                <a:cubicBezTo>
                  <a:pt x="18423" y="16316"/>
                  <a:pt x="18442" y="16296"/>
                  <a:pt x="18459" y="16296"/>
                </a:cubicBezTo>
                <a:close/>
                <a:moveTo>
                  <a:pt x="2008" y="16374"/>
                </a:moveTo>
                <a:cubicBezTo>
                  <a:pt x="2013" y="16374"/>
                  <a:pt x="2019" y="16381"/>
                  <a:pt x="2026" y="16394"/>
                </a:cubicBezTo>
                <a:cubicBezTo>
                  <a:pt x="2012" y="16408"/>
                  <a:pt x="1997" y="16437"/>
                  <a:pt x="1997" y="16437"/>
                </a:cubicBezTo>
                <a:cubicBezTo>
                  <a:pt x="1997" y="16437"/>
                  <a:pt x="1997" y="16451"/>
                  <a:pt x="2012" y="16451"/>
                </a:cubicBezTo>
                <a:cubicBezTo>
                  <a:pt x="1997" y="16451"/>
                  <a:pt x="1997" y="16466"/>
                  <a:pt x="1997" y="16466"/>
                </a:cubicBezTo>
                <a:cubicBezTo>
                  <a:pt x="1983" y="16451"/>
                  <a:pt x="1983" y="16451"/>
                  <a:pt x="1968" y="16437"/>
                </a:cubicBezTo>
                <a:lnTo>
                  <a:pt x="1954" y="16480"/>
                </a:lnTo>
                <a:cubicBezTo>
                  <a:pt x="1954" y="16494"/>
                  <a:pt x="1968" y="16523"/>
                  <a:pt x="1954" y="16523"/>
                </a:cubicBezTo>
                <a:lnTo>
                  <a:pt x="1954" y="16537"/>
                </a:lnTo>
                <a:lnTo>
                  <a:pt x="1940" y="16537"/>
                </a:lnTo>
                <a:cubicBezTo>
                  <a:pt x="1925" y="16523"/>
                  <a:pt x="1925" y="16494"/>
                  <a:pt x="1940" y="16480"/>
                </a:cubicBezTo>
                <a:cubicBezTo>
                  <a:pt x="1953" y="16454"/>
                  <a:pt x="1943" y="16406"/>
                  <a:pt x="1981" y="16406"/>
                </a:cubicBezTo>
                <a:cubicBezTo>
                  <a:pt x="1986" y="16406"/>
                  <a:pt x="1991" y="16406"/>
                  <a:pt x="1997" y="16408"/>
                </a:cubicBezTo>
                <a:cubicBezTo>
                  <a:pt x="1997" y="16384"/>
                  <a:pt x="2002" y="16374"/>
                  <a:pt x="2008" y="16374"/>
                </a:cubicBezTo>
                <a:close/>
                <a:moveTo>
                  <a:pt x="2001" y="16574"/>
                </a:moveTo>
                <a:cubicBezTo>
                  <a:pt x="2007" y="16574"/>
                  <a:pt x="2016" y="16580"/>
                  <a:pt x="2026" y="16580"/>
                </a:cubicBezTo>
                <a:cubicBezTo>
                  <a:pt x="2026" y="16595"/>
                  <a:pt x="2012" y="16609"/>
                  <a:pt x="1997" y="16609"/>
                </a:cubicBezTo>
                <a:cubicBezTo>
                  <a:pt x="1983" y="16609"/>
                  <a:pt x="1983" y="16595"/>
                  <a:pt x="1983" y="16595"/>
                </a:cubicBezTo>
                <a:cubicBezTo>
                  <a:pt x="1983" y="16595"/>
                  <a:pt x="1997" y="16580"/>
                  <a:pt x="1997" y="16580"/>
                </a:cubicBezTo>
                <a:cubicBezTo>
                  <a:pt x="1997" y="16576"/>
                  <a:pt x="1999" y="16574"/>
                  <a:pt x="2001" y="16574"/>
                </a:cubicBezTo>
                <a:close/>
                <a:moveTo>
                  <a:pt x="1629" y="16616"/>
                </a:moveTo>
                <a:cubicBezTo>
                  <a:pt x="1642" y="16616"/>
                  <a:pt x="1660" y="16624"/>
                  <a:pt x="1681" y="16638"/>
                </a:cubicBezTo>
                <a:lnTo>
                  <a:pt x="1638" y="16681"/>
                </a:lnTo>
                <a:cubicBezTo>
                  <a:pt x="1624" y="16681"/>
                  <a:pt x="1609" y="16667"/>
                  <a:pt x="1609" y="16667"/>
                </a:cubicBezTo>
                <a:cubicBezTo>
                  <a:pt x="1609" y="16667"/>
                  <a:pt x="1609" y="16652"/>
                  <a:pt x="1609" y="16638"/>
                </a:cubicBezTo>
                <a:cubicBezTo>
                  <a:pt x="1609" y="16624"/>
                  <a:pt x="1616" y="16616"/>
                  <a:pt x="1629" y="16616"/>
                </a:cubicBezTo>
                <a:close/>
                <a:moveTo>
                  <a:pt x="1854" y="16480"/>
                </a:moveTo>
                <a:cubicBezTo>
                  <a:pt x="1854" y="16494"/>
                  <a:pt x="1854" y="16494"/>
                  <a:pt x="1854" y="16494"/>
                </a:cubicBezTo>
                <a:cubicBezTo>
                  <a:pt x="1868" y="16523"/>
                  <a:pt x="1839" y="16552"/>
                  <a:pt x="1825" y="16566"/>
                </a:cubicBezTo>
                <a:lnTo>
                  <a:pt x="1839" y="16566"/>
                </a:lnTo>
                <a:cubicBezTo>
                  <a:pt x="1825" y="16595"/>
                  <a:pt x="1825" y="16652"/>
                  <a:pt x="1839" y="16681"/>
                </a:cubicBezTo>
                <a:cubicBezTo>
                  <a:pt x="1802" y="16656"/>
                  <a:pt x="1754" y="16621"/>
                  <a:pt x="1742" y="16621"/>
                </a:cubicBezTo>
                <a:cubicBezTo>
                  <a:pt x="1740" y="16621"/>
                  <a:pt x="1739" y="16622"/>
                  <a:pt x="1739" y="16624"/>
                </a:cubicBezTo>
                <a:cubicBezTo>
                  <a:pt x="1739" y="16638"/>
                  <a:pt x="1710" y="16681"/>
                  <a:pt x="1667" y="16710"/>
                </a:cubicBezTo>
                <a:cubicBezTo>
                  <a:pt x="1681" y="16695"/>
                  <a:pt x="1695" y="16681"/>
                  <a:pt x="1695" y="16667"/>
                </a:cubicBezTo>
                <a:cubicBezTo>
                  <a:pt x="1710" y="16652"/>
                  <a:pt x="1710" y="16624"/>
                  <a:pt x="1695" y="16609"/>
                </a:cubicBezTo>
                <a:lnTo>
                  <a:pt x="1681" y="16580"/>
                </a:lnTo>
                <a:cubicBezTo>
                  <a:pt x="1681" y="16566"/>
                  <a:pt x="1667" y="16523"/>
                  <a:pt x="1681" y="16509"/>
                </a:cubicBezTo>
                <a:cubicBezTo>
                  <a:pt x="1688" y="16501"/>
                  <a:pt x="1699" y="16498"/>
                  <a:pt x="1708" y="16498"/>
                </a:cubicBezTo>
                <a:cubicBezTo>
                  <a:pt x="1717" y="16498"/>
                  <a:pt x="1724" y="16501"/>
                  <a:pt x="1724" y="16509"/>
                </a:cubicBezTo>
                <a:cubicBezTo>
                  <a:pt x="1739" y="16523"/>
                  <a:pt x="1753" y="16530"/>
                  <a:pt x="1767" y="16530"/>
                </a:cubicBezTo>
                <a:cubicBezTo>
                  <a:pt x="1782" y="16530"/>
                  <a:pt x="1796" y="16523"/>
                  <a:pt x="1810" y="16509"/>
                </a:cubicBezTo>
                <a:lnTo>
                  <a:pt x="1825" y="16480"/>
                </a:lnTo>
                <a:close/>
                <a:moveTo>
                  <a:pt x="2641" y="16650"/>
                </a:moveTo>
                <a:cubicBezTo>
                  <a:pt x="2646" y="16650"/>
                  <a:pt x="2652" y="16655"/>
                  <a:pt x="2658" y="16667"/>
                </a:cubicBezTo>
                <a:cubicBezTo>
                  <a:pt x="2658" y="16681"/>
                  <a:pt x="2672" y="16695"/>
                  <a:pt x="2672" y="16710"/>
                </a:cubicBezTo>
                <a:lnTo>
                  <a:pt x="2658" y="16738"/>
                </a:lnTo>
                <a:cubicBezTo>
                  <a:pt x="2658" y="16753"/>
                  <a:pt x="2658" y="16767"/>
                  <a:pt x="2658" y="16767"/>
                </a:cubicBezTo>
                <a:cubicBezTo>
                  <a:pt x="2644" y="16767"/>
                  <a:pt x="2644" y="16767"/>
                  <a:pt x="2629" y="16753"/>
                </a:cubicBezTo>
                <a:lnTo>
                  <a:pt x="2601" y="16738"/>
                </a:lnTo>
                <a:lnTo>
                  <a:pt x="2586" y="16738"/>
                </a:lnTo>
                <a:cubicBezTo>
                  <a:pt x="2586" y="16724"/>
                  <a:pt x="2586" y="16695"/>
                  <a:pt x="2601" y="16667"/>
                </a:cubicBezTo>
                <a:lnTo>
                  <a:pt x="2629" y="16667"/>
                </a:lnTo>
                <a:cubicBezTo>
                  <a:pt x="2629" y="16658"/>
                  <a:pt x="2634" y="16650"/>
                  <a:pt x="2641" y="16650"/>
                </a:cubicBezTo>
                <a:close/>
                <a:moveTo>
                  <a:pt x="2428" y="16738"/>
                </a:moveTo>
                <a:cubicBezTo>
                  <a:pt x="2457" y="16753"/>
                  <a:pt x="2471" y="16767"/>
                  <a:pt x="2500" y="16767"/>
                </a:cubicBezTo>
                <a:cubicBezTo>
                  <a:pt x="2500" y="16782"/>
                  <a:pt x="2514" y="16810"/>
                  <a:pt x="2514" y="16825"/>
                </a:cubicBezTo>
                <a:cubicBezTo>
                  <a:pt x="2514" y="16825"/>
                  <a:pt x="2508" y="16831"/>
                  <a:pt x="2495" y="16831"/>
                </a:cubicBezTo>
                <a:cubicBezTo>
                  <a:pt x="2489" y="16831"/>
                  <a:pt x="2481" y="16829"/>
                  <a:pt x="2471" y="16825"/>
                </a:cubicBezTo>
                <a:lnTo>
                  <a:pt x="2443" y="16825"/>
                </a:lnTo>
                <a:cubicBezTo>
                  <a:pt x="2414" y="16825"/>
                  <a:pt x="2385" y="16810"/>
                  <a:pt x="2371" y="16796"/>
                </a:cubicBezTo>
                <a:cubicBezTo>
                  <a:pt x="2356" y="16782"/>
                  <a:pt x="2356" y="16767"/>
                  <a:pt x="2356" y="16753"/>
                </a:cubicBezTo>
                <a:cubicBezTo>
                  <a:pt x="2356" y="16738"/>
                  <a:pt x="2371" y="16738"/>
                  <a:pt x="2385" y="16738"/>
                </a:cubicBezTo>
                <a:close/>
                <a:moveTo>
                  <a:pt x="2125" y="16761"/>
                </a:moveTo>
                <a:cubicBezTo>
                  <a:pt x="2135" y="16761"/>
                  <a:pt x="2145" y="16771"/>
                  <a:pt x="2155" y="16782"/>
                </a:cubicBezTo>
                <a:cubicBezTo>
                  <a:pt x="2150" y="16779"/>
                  <a:pt x="2145" y="16778"/>
                  <a:pt x="2140" y="16778"/>
                </a:cubicBezTo>
                <a:cubicBezTo>
                  <a:pt x="2122" y="16778"/>
                  <a:pt x="2112" y="16799"/>
                  <a:pt x="2112" y="16810"/>
                </a:cubicBezTo>
                <a:cubicBezTo>
                  <a:pt x="2112" y="16822"/>
                  <a:pt x="2082" y="16835"/>
                  <a:pt x="2055" y="16838"/>
                </a:cubicBezTo>
                <a:lnTo>
                  <a:pt x="2055" y="16838"/>
                </a:lnTo>
                <a:cubicBezTo>
                  <a:pt x="2057" y="16823"/>
                  <a:pt x="2098" y="16781"/>
                  <a:pt x="2112" y="16767"/>
                </a:cubicBezTo>
                <a:cubicBezTo>
                  <a:pt x="2116" y="16763"/>
                  <a:pt x="2121" y="16761"/>
                  <a:pt x="2125" y="16761"/>
                </a:cubicBezTo>
                <a:close/>
                <a:moveTo>
                  <a:pt x="2241" y="16738"/>
                </a:moveTo>
                <a:cubicBezTo>
                  <a:pt x="2256" y="16738"/>
                  <a:pt x="2270" y="16767"/>
                  <a:pt x="2285" y="16796"/>
                </a:cubicBezTo>
                <a:cubicBezTo>
                  <a:pt x="2299" y="16825"/>
                  <a:pt x="2299" y="16839"/>
                  <a:pt x="2299" y="16839"/>
                </a:cubicBezTo>
                <a:cubicBezTo>
                  <a:pt x="2285" y="16839"/>
                  <a:pt x="2256" y="16839"/>
                  <a:pt x="2241" y="16825"/>
                </a:cubicBezTo>
                <a:cubicBezTo>
                  <a:pt x="2241" y="16810"/>
                  <a:pt x="2227" y="16810"/>
                  <a:pt x="2227" y="16810"/>
                </a:cubicBezTo>
                <a:cubicBezTo>
                  <a:pt x="2213" y="16796"/>
                  <a:pt x="2213" y="16796"/>
                  <a:pt x="2198" y="16782"/>
                </a:cubicBezTo>
                <a:cubicBezTo>
                  <a:pt x="2198" y="16782"/>
                  <a:pt x="2213" y="16753"/>
                  <a:pt x="2227" y="16738"/>
                </a:cubicBezTo>
                <a:close/>
                <a:moveTo>
                  <a:pt x="2586" y="16796"/>
                </a:moveTo>
                <a:cubicBezTo>
                  <a:pt x="2601" y="16810"/>
                  <a:pt x="2601" y="16825"/>
                  <a:pt x="2586" y="16839"/>
                </a:cubicBezTo>
                <a:cubicBezTo>
                  <a:pt x="2586" y="16825"/>
                  <a:pt x="2586" y="16810"/>
                  <a:pt x="2586" y="16796"/>
                </a:cubicBezTo>
                <a:close/>
                <a:moveTo>
                  <a:pt x="2155" y="16796"/>
                </a:moveTo>
                <a:cubicBezTo>
                  <a:pt x="2170" y="16810"/>
                  <a:pt x="2170" y="16825"/>
                  <a:pt x="2184" y="16839"/>
                </a:cubicBezTo>
                <a:cubicBezTo>
                  <a:pt x="2184" y="16839"/>
                  <a:pt x="2184" y="16839"/>
                  <a:pt x="2112" y="16853"/>
                </a:cubicBezTo>
                <a:cubicBezTo>
                  <a:pt x="2127" y="16839"/>
                  <a:pt x="2141" y="16825"/>
                  <a:pt x="2155" y="16796"/>
                </a:cubicBezTo>
                <a:close/>
                <a:moveTo>
                  <a:pt x="1997" y="16825"/>
                </a:moveTo>
                <a:cubicBezTo>
                  <a:pt x="1997" y="16839"/>
                  <a:pt x="2012" y="16853"/>
                  <a:pt x="2012" y="16868"/>
                </a:cubicBezTo>
                <a:cubicBezTo>
                  <a:pt x="1997" y="16868"/>
                  <a:pt x="1997" y="16882"/>
                  <a:pt x="1997" y="16897"/>
                </a:cubicBezTo>
                <a:cubicBezTo>
                  <a:pt x="1983" y="16868"/>
                  <a:pt x="1983" y="16839"/>
                  <a:pt x="1968" y="16825"/>
                </a:cubicBezTo>
                <a:close/>
                <a:moveTo>
                  <a:pt x="2356" y="16882"/>
                </a:moveTo>
                <a:cubicBezTo>
                  <a:pt x="2356" y="16882"/>
                  <a:pt x="2371" y="16897"/>
                  <a:pt x="2371" y="16925"/>
                </a:cubicBezTo>
                <a:lnTo>
                  <a:pt x="2356" y="16925"/>
                </a:lnTo>
                <a:cubicBezTo>
                  <a:pt x="2356" y="16925"/>
                  <a:pt x="2342" y="16911"/>
                  <a:pt x="2342" y="16897"/>
                </a:cubicBezTo>
                <a:cubicBezTo>
                  <a:pt x="2342" y="16897"/>
                  <a:pt x="2356" y="16882"/>
                  <a:pt x="2356" y="16882"/>
                </a:cubicBezTo>
                <a:close/>
                <a:moveTo>
                  <a:pt x="2238" y="16880"/>
                </a:moveTo>
                <a:cubicBezTo>
                  <a:pt x="2234" y="16898"/>
                  <a:pt x="2227" y="16929"/>
                  <a:pt x="2227" y="16940"/>
                </a:cubicBezTo>
                <a:cubicBezTo>
                  <a:pt x="2223" y="16944"/>
                  <a:pt x="2219" y="16946"/>
                  <a:pt x="2214" y="16946"/>
                </a:cubicBezTo>
                <a:cubicBezTo>
                  <a:pt x="2202" y="16946"/>
                  <a:pt x="2186" y="16935"/>
                  <a:pt x="2155" y="16925"/>
                </a:cubicBezTo>
                <a:cubicBezTo>
                  <a:pt x="2170" y="16925"/>
                  <a:pt x="2170" y="16911"/>
                  <a:pt x="2184" y="16911"/>
                </a:cubicBezTo>
                <a:lnTo>
                  <a:pt x="2213" y="16897"/>
                </a:lnTo>
                <a:lnTo>
                  <a:pt x="2227" y="16897"/>
                </a:lnTo>
                <a:cubicBezTo>
                  <a:pt x="2227" y="16897"/>
                  <a:pt x="2234" y="16889"/>
                  <a:pt x="2238" y="16880"/>
                </a:cubicBezTo>
                <a:close/>
                <a:moveTo>
                  <a:pt x="1753" y="17256"/>
                </a:moveTo>
                <a:cubicBezTo>
                  <a:pt x="1753" y="17270"/>
                  <a:pt x="1767" y="17284"/>
                  <a:pt x="1767" y="17284"/>
                </a:cubicBezTo>
                <a:lnTo>
                  <a:pt x="1767" y="17299"/>
                </a:lnTo>
                <a:cubicBezTo>
                  <a:pt x="1767" y="17313"/>
                  <a:pt x="1767" y="17313"/>
                  <a:pt x="1782" y="17328"/>
                </a:cubicBezTo>
                <a:lnTo>
                  <a:pt x="1753" y="17328"/>
                </a:lnTo>
                <a:cubicBezTo>
                  <a:pt x="1747" y="17333"/>
                  <a:pt x="1741" y="17337"/>
                  <a:pt x="1735" y="17337"/>
                </a:cubicBezTo>
                <a:cubicBezTo>
                  <a:pt x="1727" y="17337"/>
                  <a:pt x="1718" y="17330"/>
                  <a:pt x="1710" y="17313"/>
                </a:cubicBezTo>
                <a:cubicBezTo>
                  <a:pt x="1710" y="17313"/>
                  <a:pt x="1724" y="17299"/>
                  <a:pt x="1724" y="17299"/>
                </a:cubicBezTo>
                <a:cubicBezTo>
                  <a:pt x="1731" y="17292"/>
                  <a:pt x="1735" y="17288"/>
                  <a:pt x="1733" y="17288"/>
                </a:cubicBezTo>
                <a:lnTo>
                  <a:pt x="1733" y="17288"/>
                </a:lnTo>
                <a:cubicBezTo>
                  <a:pt x="1731" y="17288"/>
                  <a:pt x="1724" y="17292"/>
                  <a:pt x="1710" y="17299"/>
                </a:cubicBezTo>
                <a:lnTo>
                  <a:pt x="1695" y="17299"/>
                </a:lnTo>
                <a:cubicBezTo>
                  <a:pt x="1695" y="17299"/>
                  <a:pt x="1710" y="17270"/>
                  <a:pt x="1710" y="17270"/>
                </a:cubicBezTo>
                <a:cubicBezTo>
                  <a:pt x="1724" y="17270"/>
                  <a:pt x="1739" y="17270"/>
                  <a:pt x="1753" y="17256"/>
                </a:cubicBezTo>
                <a:close/>
                <a:moveTo>
                  <a:pt x="884" y="17340"/>
                </a:moveTo>
                <a:cubicBezTo>
                  <a:pt x="887" y="17340"/>
                  <a:pt x="889" y="17340"/>
                  <a:pt x="891" y="17342"/>
                </a:cubicBezTo>
                <a:cubicBezTo>
                  <a:pt x="905" y="17356"/>
                  <a:pt x="905" y="17385"/>
                  <a:pt x="891" y="17385"/>
                </a:cubicBezTo>
                <a:lnTo>
                  <a:pt x="877" y="17385"/>
                </a:lnTo>
                <a:cubicBezTo>
                  <a:pt x="848" y="17385"/>
                  <a:pt x="848" y="17399"/>
                  <a:pt x="862" y="17428"/>
                </a:cubicBezTo>
                <a:cubicBezTo>
                  <a:pt x="862" y="17428"/>
                  <a:pt x="848" y="17471"/>
                  <a:pt x="833" y="17471"/>
                </a:cubicBezTo>
                <a:cubicBezTo>
                  <a:pt x="805" y="17471"/>
                  <a:pt x="762" y="17442"/>
                  <a:pt x="733" y="17428"/>
                </a:cubicBezTo>
                <a:cubicBezTo>
                  <a:pt x="733" y="17428"/>
                  <a:pt x="733" y="17414"/>
                  <a:pt x="733" y="17399"/>
                </a:cubicBezTo>
                <a:cubicBezTo>
                  <a:pt x="733" y="17399"/>
                  <a:pt x="747" y="17385"/>
                  <a:pt x="762" y="17385"/>
                </a:cubicBezTo>
                <a:lnTo>
                  <a:pt x="776" y="17399"/>
                </a:lnTo>
                <a:cubicBezTo>
                  <a:pt x="802" y="17387"/>
                  <a:pt x="861" y="17340"/>
                  <a:pt x="884" y="17340"/>
                </a:cubicBezTo>
                <a:close/>
                <a:moveTo>
                  <a:pt x="1391" y="17218"/>
                </a:moveTo>
                <a:cubicBezTo>
                  <a:pt x="1396" y="17218"/>
                  <a:pt x="1402" y="17221"/>
                  <a:pt x="1408" y="17227"/>
                </a:cubicBezTo>
                <a:lnTo>
                  <a:pt x="1408" y="17241"/>
                </a:lnTo>
                <a:lnTo>
                  <a:pt x="1423" y="17256"/>
                </a:lnTo>
                <a:cubicBezTo>
                  <a:pt x="1437" y="17270"/>
                  <a:pt x="1408" y="17299"/>
                  <a:pt x="1394" y="17299"/>
                </a:cubicBezTo>
                <a:cubicBezTo>
                  <a:pt x="1379" y="17299"/>
                  <a:pt x="1322" y="17356"/>
                  <a:pt x="1322" y="17385"/>
                </a:cubicBezTo>
                <a:cubicBezTo>
                  <a:pt x="1322" y="17399"/>
                  <a:pt x="1322" y="17399"/>
                  <a:pt x="1336" y="17414"/>
                </a:cubicBezTo>
                <a:cubicBezTo>
                  <a:pt x="1325" y="17402"/>
                  <a:pt x="1285" y="17381"/>
                  <a:pt x="1262" y="17381"/>
                </a:cubicBezTo>
                <a:cubicBezTo>
                  <a:pt x="1257" y="17381"/>
                  <a:pt x="1253" y="17382"/>
                  <a:pt x="1250" y="17385"/>
                </a:cubicBezTo>
                <a:cubicBezTo>
                  <a:pt x="1250" y="17414"/>
                  <a:pt x="1193" y="17457"/>
                  <a:pt x="1164" y="17471"/>
                </a:cubicBezTo>
                <a:cubicBezTo>
                  <a:pt x="1163" y="17472"/>
                  <a:pt x="1162" y="17472"/>
                  <a:pt x="1161" y="17472"/>
                </a:cubicBezTo>
                <a:cubicBezTo>
                  <a:pt x="1148" y="17472"/>
                  <a:pt x="1135" y="17369"/>
                  <a:pt x="1135" y="17342"/>
                </a:cubicBezTo>
                <a:cubicBezTo>
                  <a:pt x="1135" y="17311"/>
                  <a:pt x="1171" y="17281"/>
                  <a:pt x="1192" y="17281"/>
                </a:cubicBezTo>
                <a:cubicBezTo>
                  <a:pt x="1201" y="17281"/>
                  <a:pt x="1207" y="17286"/>
                  <a:pt x="1207" y="17299"/>
                </a:cubicBezTo>
                <a:cubicBezTo>
                  <a:pt x="1210" y="17306"/>
                  <a:pt x="1216" y="17308"/>
                  <a:pt x="1223" y="17308"/>
                </a:cubicBezTo>
                <a:cubicBezTo>
                  <a:pt x="1246" y="17308"/>
                  <a:pt x="1279" y="17281"/>
                  <a:pt x="1279" y="17270"/>
                </a:cubicBezTo>
                <a:cubicBezTo>
                  <a:pt x="1270" y="17253"/>
                  <a:pt x="1272" y="17246"/>
                  <a:pt x="1280" y="17246"/>
                </a:cubicBezTo>
                <a:cubicBezTo>
                  <a:pt x="1286" y="17246"/>
                  <a:pt x="1296" y="17250"/>
                  <a:pt x="1308" y="17256"/>
                </a:cubicBezTo>
                <a:lnTo>
                  <a:pt x="1336" y="17256"/>
                </a:lnTo>
                <a:cubicBezTo>
                  <a:pt x="1341" y="17260"/>
                  <a:pt x="1346" y="17262"/>
                  <a:pt x="1351" y="17262"/>
                </a:cubicBezTo>
                <a:cubicBezTo>
                  <a:pt x="1360" y="17262"/>
                  <a:pt x="1370" y="17256"/>
                  <a:pt x="1379" y="17256"/>
                </a:cubicBezTo>
                <a:lnTo>
                  <a:pt x="1379" y="17241"/>
                </a:lnTo>
                <a:cubicBezTo>
                  <a:pt x="1379" y="17225"/>
                  <a:pt x="1384" y="17218"/>
                  <a:pt x="1391" y="17218"/>
                </a:cubicBezTo>
                <a:close/>
                <a:moveTo>
                  <a:pt x="21211" y="17505"/>
                </a:moveTo>
                <a:cubicBezTo>
                  <a:pt x="21201" y="17505"/>
                  <a:pt x="21189" y="17508"/>
                  <a:pt x="21177" y="17514"/>
                </a:cubicBezTo>
                <a:lnTo>
                  <a:pt x="21177" y="17529"/>
                </a:lnTo>
                <a:cubicBezTo>
                  <a:pt x="21163" y="17543"/>
                  <a:pt x="21177" y="17572"/>
                  <a:pt x="21177" y="17586"/>
                </a:cubicBezTo>
                <a:cubicBezTo>
                  <a:pt x="21163" y="17601"/>
                  <a:pt x="21149" y="17601"/>
                  <a:pt x="21120" y="17615"/>
                </a:cubicBezTo>
                <a:cubicBezTo>
                  <a:pt x="21120" y="17629"/>
                  <a:pt x="21134" y="17644"/>
                  <a:pt x="21149" y="17644"/>
                </a:cubicBezTo>
                <a:cubicBezTo>
                  <a:pt x="21150" y="17645"/>
                  <a:pt x="21151" y="17645"/>
                  <a:pt x="21152" y="17645"/>
                </a:cubicBezTo>
                <a:cubicBezTo>
                  <a:pt x="21174" y="17645"/>
                  <a:pt x="21248" y="17556"/>
                  <a:pt x="21235" y="17529"/>
                </a:cubicBezTo>
                <a:cubicBezTo>
                  <a:pt x="21235" y="17512"/>
                  <a:pt x="21225" y="17505"/>
                  <a:pt x="21211" y="17505"/>
                </a:cubicBezTo>
                <a:close/>
                <a:moveTo>
                  <a:pt x="21535" y="17847"/>
                </a:moveTo>
                <a:cubicBezTo>
                  <a:pt x="21513" y="17847"/>
                  <a:pt x="21479" y="17864"/>
                  <a:pt x="21479" y="17873"/>
                </a:cubicBezTo>
                <a:cubicBezTo>
                  <a:pt x="21479" y="17902"/>
                  <a:pt x="21436" y="17917"/>
                  <a:pt x="21436" y="17917"/>
                </a:cubicBezTo>
                <a:cubicBezTo>
                  <a:pt x="21434" y="17915"/>
                  <a:pt x="21432" y="17914"/>
                  <a:pt x="21431" y="17914"/>
                </a:cubicBezTo>
                <a:cubicBezTo>
                  <a:pt x="21418" y="17914"/>
                  <a:pt x="21405" y="17955"/>
                  <a:pt x="21393" y="18017"/>
                </a:cubicBezTo>
                <a:lnTo>
                  <a:pt x="21465" y="18017"/>
                </a:lnTo>
                <a:cubicBezTo>
                  <a:pt x="21479" y="18017"/>
                  <a:pt x="21508" y="17988"/>
                  <a:pt x="21522" y="17988"/>
                </a:cubicBezTo>
                <a:lnTo>
                  <a:pt x="21537" y="17988"/>
                </a:lnTo>
                <a:cubicBezTo>
                  <a:pt x="21549" y="17994"/>
                  <a:pt x="21558" y="17998"/>
                  <a:pt x="21565" y="17998"/>
                </a:cubicBezTo>
                <a:cubicBezTo>
                  <a:pt x="21575" y="17998"/>
                  <a:pt x="21580" y="17991"/>
                  <a:pt x="21580" y="17974"/>
                </a:cubicBezTo>
                <a:cubicBezTo>
                  <a:pt x="21580" y="17960"/>
                  <a:pt x="21565" y="17873"/>
                  <a:pt x="21551" y="17859"/>
                </a:cubicBezTo>
                <a:cubicBezTo>
                  <a:pt x="21551" y="17850"/>
                  <a:pt x="21544" y="17847"/>
                  <a:pt x="21535" y="17847"/>
                </a:cubicBezTo>
                <a:close/>
                <a:moveTo>
                  <a:pt x="1897" y="17744"/>
                </a:moveTo>
                <a:cubicBezTo>
                  <a:pt x="1911" y="17744"/>
                  <a:pt x="1983" y="17759"/>
                  <a:pt x="1983" y="17759"/>
                </a:cubicBezTo>
                <a:lnTo>
                  <a:pt x="1940" y="17759"/>
                </a:lnTo>
                <a:lnTo>
                  <a:pt x="1925" y="17773"/>
                </a:lnTo>
                <a:lnTo>
                  <a:pt x="1854" y="17816"/>
                </a:lnTo>
                <a:cubicBezTo>
                  <a:pt x="1854" y="17906"/>
                  <a:pt x="1877" y="17962"/>
                  <a:pt x="1892" y="17962"/>
                </a:cubicBezTo>
                <a:cubicBezTo>
                  <a:pt x="1894" y="17962"/>
                  <a:pt x="1895" y="17961"/>
                  <a:pt x="1897" y="17960"/>
                </a:cubicBezTo>
                <a:cubicBezTo>
                  <a:pt x="1911" y="17960"/>
                  <a:pt x="1925" y="17960"/>
                  <a:pt x="1940" y="17974"/>
                </a:cubicBezTo>
                <a:lnTo>
                  <a:pt x="1940" y="17988"/>
                </a:lnTo>
                <a:lnTo>
                  <a:pt x="1925" y="18032"/>
                </a:lnTo>
                <a:cubicBezTo>
                  <a:pt x="1910" y="18055"/>
                  <a:pt x="1894" y="18066"/>
                  <a:pt x="1878" y="18066"/>
                </a:cubicBezTo>
                <a:cubicBezTo>
                  <a:pt x="1865" y="18066"/>
                  <a:pt x="1852" y="18059"/>
                  <a:pt x="1839" y="18046"/>
                </a:cubicBezTo>
                <a:lnTo>
                  <a:pt x="1825" y="18017"/>
                </a:lnTo>
                <a:cubicBezTo>
                  <a:pt x="1810" y="18003"/>
                  <a:pt x="1796" y="17974"/>
                  <a:pt x="1782" y="17960"/>
                </a:cubicBezTo>
                <a:cubicBezTo>
                  <a:pt x="1767" y="17931"/>
                  <a:pt x="1825" y="17917"/>
                  <a:pt x="1782" y="17888"/>
                </a:cubicBezTo>
                <a:cubicBezTo>
                  <a:pt x="1782" y="17888"/>
                  <a:pt x="1796" y="17873"/>
                  <a:pt x="1796" y="17859"/>
                </a:cubicBezTo>
                <a:lnTo>
                  <a:pt x="1839" y="17830"/>
                </a:lnTo>
                <a:cubicBezTo>
                  <a:pt x="1839" y="17773"/>
                  <a:pt x="1868" y="17744"/>
                  <a:pt x="1897" y="17744"/>
                </a:cubicBezTo>
                <a:close/>
                <a:moveTo>
                  <a:pt x="747" y="18477"/>
                </a:moveTo>
                <a:cubicBezTo>
                  <a:pt x="747" y="18477"/>
                  <a:pt x="747" y="18491"/>
                  <a:pt x="733" y="18506"/>
                </a:cubicBezTo>
                <a:lnTo>
                  <a:pt x="733" y="18520"/>
                </a:lnTo>
                <a:lnTo>
                  <a:pt x="747" y="18563"/>
                </a:lnTo>
                <a:cubicBezTo>
                  <a:pt x="738" y="18573"/>
                  <a:pt x="725" y="18576"/>
                  <a:pt x="711" y="18576"/>
                </a:cubicBezTo>
                <a:cubicBezTo>
                  <a:pt x="683" y="18576"/>
                  <a:pt x="651" y="18563"/>
                  <a:pt x="632" y="18563"/>
                </a:cubicBezTo>
                <a:cubicBezTo>
                  <a:pt x="604" y="18563"/>
                  <a:pt x="589" y="18549"/>
                  <a:pt x="575" y="18534"/>
                </a:cubicBezTo>
                <a:lnTo>
                  <a:pt x="589" y="18520"/>
                </a:lnTo>
                <a:cubicBezTo>
                  <a:pt x="589" y="18506"/>
                  <a:pt x="604" y="18506"/>
                  <a:pt x="618" y="18506"/>
                </a:cubicBezTo>
                <a:cubicBezTo>
                  <a:pt x="632" y="18506"/>
                  <a:pt x="661" y="18534"/>
                  <a:pt x="675" y="18534"/>
                </a:cubicBezTo>
                <a:cubicBezTo>
                  <a:pt x="704" y="18520"/>
                  <a:pt x="719" y="18491"/>
                  <a:pt x="747" y="18477"/>
                </a:cubicBezTo>
                <a:close/>
                <a:moveTo>
                  <a:pt x="490" y="18374"/>
                </a:moveTo>
                <a:cubicBezTo>
                  <a:pt x="495" y="18374"/>
                  <a:pt x="522" y="18428"/>
                  <a:pt x="560" y="18506"/>
                </a:cubicBezTo>
                <a:lnTo>
                  <a:pt x="560" y="18563"/>
                </a:lnTo>
                <a:cubicBezTo>
                  <a:pt x="546" y="18577"/>
                  <a:pt x="546" y="18592"/>
                  <a:pt x="532" y="18592"/>
                </a:cubicBezTo>
                <a:cubicBezTo>
                  <a:pt x="532" y="18592"/>
                  <a:pt x="517" y="18592"/>
                  <a:pt x="503" y="18577"/>
                </a:cubicBezTo>
                <a:lnTo>
                  <a:pt x="503" y="18534"/>
                </a:lnTo>
                <a:cubicBezTo>
                  <a:pt x="489" y="18477"/>
                  <a:pt x="489" y="18405"/>
                  <a:pt x="489" y="18376"/>
                </a:cubicBezTo>
                <a:cubicBezTo>
                  <a:pt x="489" y="18375"/>
                  <a:pt x="489" y="18374"/>
                  <a:pt x="490" y="18374"/>
                </a:cubicBezTo>
                <a:close/>
                <a:moveTo>
                  <a:pt x="22070" y="18804"/>
                </a:moveTo>
                <a:cubicBezTo>
                  <a:pt x="22054" y="18804"/>
                  <a:pt x="22057" y="18827"/>
                  <a:pt x="22068" y="18850"/>
                </a:cubicBezTo>
                <a:cubicBezTo>
                  <a:pt x="22094" y="18877"/>
                  <a:pt x="22156" y="18939"/>
                  <a:pt x="22167" y="18939"/>
                </a:cubicBezTo>
                <a:cubicBezTo>
                  <a:pt x="22168" y="18939"/>
                  <a:pt x="22169" y="18938"/>
                  <a:pt x="22169" y="18937"/>
                </a:cubicBezTo>
                <a:cubicBezTo>
                  <a:pt x="22182" y="18924"/>
                  <a:pt x="22183" y="18863"/>
                  <a:pt x="22172" y="18863"/>
                </a:cubicBezTo>
                <a:lnTo>
                  <a:pt x="22172" y="18863"/>
                </a:lnTo>
                <a:cubicBezTo>
                  <a:pt x="22171" y="18863"/>
                  <a:pt x="22170" y="18864"/>
                  <a:pt x="22169" y="18865"/>
                </a:cubicBezTo>
                <a:cubicBezTo>
                  <a:pt x="22169" y="18865"/>
                  <a:pt x="22111" y="18807"/>
                  <a:pt x="22083" y="18807"/>
                </a:cubicBezTo>
                <a:cubicBezTo>
                  <a:pt x="22077" y="18805"/>
                  <a:pt x="22073" y="18804"/>
                  <a:pt x="22070" y="18804"/>
                </a:cubicBezTo>
                <a:close/>
                <a:moveTo>
                  <a:pt x="359" y="18850"/>
                </a:moveTo>
                <a:lnTo>
                  <a:pt x="388" y="18865"/>
                </a:lnTo>
                <a:lnTo>
                  <a:pt x="402" y="18879"/>
                </a:lnTo>
                <a:cubicBezTo>
                  <a:pt x="417" y="18879"/>
                  <a:pt x="402" y="18937"/>
                  <a:pt x="388" y="18965"/>
                </a:cubicBezTo>
                <a:cubicBezTo>
                  <a:pt x="383" y="18976"/>
                  <a:pt x="377" y="18981"/>
                  <a:pt x="372" y="18981"/>
                </a:cubicBezTo>
                <a:cubicBezTo>
                  <a:pt x="363" y="18981"/>
                  <a:pt x="354" y="18969"/>
                  <a:pt x="345" y="18951"/>
                </a:cubicBezTo>
                <a:lnTo>
                  <a:pt x="331" y="18922"/>
                </a:lnTo>
                <a:lnTo>
                  <a:pt x="316" y="18894"/>
                </a:lnTo>
                <a:cubicBezTo>
                  <a:pt x="331" y="18879"/>
                  <a:pt x="345" y="18865"/>
                  <a:pt x="359" y="18850"/>
                </a:cubicBezTo>
                <a:close/>
                <a:moveTo>
                  <a:pt x="22447" y="18910"/>
                </a:moveTo>
                <a:cubicBezTo>
                  <a:pt x="22435" y="18910"/>
                  <a:pt x="22427" y="18913"/>
                  <a:pt x="22427" y="18922"/>
                </a:cubicBezTo>
                <a:cubicBezTo>
                  <a:pt x="22427" y="18951"/>
                  <a:pt x="22442" y="19023"/>
                  <a:pt x="22456" y="19023"/>
                </a:cubicBezTo>
                <a:cubicBezTo>
                  <a:pt x="22471" y="19023"/>
                  <a:pt x="22499" y="19037"/>
                  <a:pt x="22528" y="19037"/>
                </a:cubicBezTo>
                <a:lnTo>
                  <a:pt x="22528" y="19009"/>
                </a:lnTo>
                <a:lnTo>
                  <a:pt x="22557" y="18980"/>
                </a:lnTo>
                <a:cubicBezTo>
                  <a:pt x="22571" y="18951"/>
                  <a:pt x="22557" y="18922"/>
                  <a:pt x="22528" y="18922"/>
                </a:cubicBezTo>
                <a:cubicBezTo>
                  <a:pt x="22509" y="18922"/>
                  <a:pt x="22471" y="18910"/>
                  <a:pt x="22447" y="18910"/>
                </a:cubicBezTo>
                <a:close/>
                <a:moveTo>
                  <a:pt x="22040" y="18908"/>
                </a:moveTo>
                <a:cubicBezTo>
                  <a:pt x="22025" y="18908"/>
                  <a:pt x="22011" y="18908"/>
                  <a:pt x="21996" y="18922"/>
                </a:cubicBezTo>
                <a:cubicBezTo>
                  <a:pt x="21982" y="18937"/>
                  <a:pt x="21953" y="19009"/>
                  <a:pt x="21968" y="19037"/>
                </a:cubicBezTo>
                <a:lnTo>
                  <a:pt x="22011" y="19009"/>
                </a:lnTo>
                <a:lnTo>
                  <a:pt x="22011" y="18994"/>
                </a:lnTo>
                <a:cubicBezTo>
                  <a:pt x="22054" y="19023"/>
                  <a:pt x="22068" y="19052"/>
                  <a:pt x="22054" y="19066"/>
                </a:cubicBezTo>
                <a:lnTo>
                  <a:pt x="22083" y="19123"/>
                </a:lnTo>
                <a:cubicBezTo>
                  <a:pt x="22126" y="19095"/>
                  <a:pt x="22169" y="19037"/>
                  <a:pt x="22169" y="18994"/>
                </a:cubicBezTo>
                <a:lnTo>
                  <a:pt x="22140" y="18994"/>
                </a:lnTo>
                <a:cubicBezTo>
                  <a:pt x="22083" y="18994"/>
                  <a:pt x="22083" y="18937"/>
                  <a:pt x="22054" y="18922"/>
                </a:cubicBezTo>
                <a:lnTo>
                  <a:pt x="22040" y="18908"/>
                </a:lnTo>
                <a:close/>
                <a:moveTo>
                  <a:pt x="22450" y="19089"/>
                </a:moveTo>
                <a:cubicBezTo>
                  <a:pt x="22441" y="19089"/>
                  <a:pt x="22423" y="19099"/>
                  <a:pt x="22413" y="19109"/>
                </a:cubicBezTo>
                <a:cubicBezTo>
                  <a:pt x="22413" y="19123"/>
                  <a:pt x="22442" y="19195"/>
                  <a:pt x="22456" y="19210"/>
                </a:cubicBezTo>
                <a:cubicBezTo>
                  <a:pt x="22463" y="19217"/>
                  <a:pt x="22478" y="19220"/>
                  <a:pt x="22492" y="19220"/>
                </a:cubicBezTo>
                <a:cubicBezTo>
                  <a:pt x="22506" y="19220"/>
                  <a:pt x="22521" y="19217"/>
                  <a:pt x="22528" y="19210"/>
                </a:cubicBezTo>
                <a:lnTo>
                  <a:pt x="22499" y="19167"/>
                </a:lnTo>
                <a:lnTo>
                  <a:pt x="22485" y="19152"/>
                </a:lnTo>
                <a:cubicBezTo>
                  <a:pt x="22471" y="19123"/>
                  <a:pt x="22456" y="19095"/>
                  <a:pt x="22456" y="19095"/>
                </a:cubicBezTo>
                <a:cubicBezTo>
                  <a:pt x="22456" y="19091"/>
                  <a:pt x="22454" y="19089"/>
                  <a:pt x="22450" y="19089"/>
                </a:cubicBezTo>
                <a:close/>
                <a:moveTo>
                  <a:pt x="3719" y="19308"/>
                </a:moveTo>
                <a:cubicBezTo>
                  <a:pt x="3721" y="19308"/>
                  <a:pt x="3721" y="19309"/>
                  <a:pt x="3721" y="19310"/>
                </a:cubicBezTo>
                <a:cubicBezTo>
                  <a:pt x="3736" y="19325"/>
                  <a:pt x="3736" y="19368"/>
                  <a:pt x="3736" y="19396"/>
                </a:cubicBezTo>
                <a:lnTo>
                  <a:pt x="3707" y="19382"/>
                </a:lnTo>
                <a:lnTo>
                  <a:pt x="3666" y="19382"/>
                </a:lnTo>
                <a:cubicBezTo>
                  <a:pt x="3674" y="19347"/>
                  <a:pt x="3711" y="19308"/>
                  <a:pt x="3719" y="19308"/>
                </a:cubicBezTo>
                <a:close/>
                <a:moveTo>
                  <a:pt x="3663" y="19399"/>
                </a:moveTo>
                <a:cubicBezTo>
                  <a:pt x="3662" y="19414"/>
                  <a:pt x="3659" y="19422"/>
                  <a:pt x="3658" y="19422"/>
                </a:cubicBezTo>
                <a:cubicBezTo>
                  <a:pt x="3657" y="19422"/>
                  <a:pt x="3658" y="19415"/>
                  <a:pt x="3663" y="19399"/>
                </a:cubicBezTo>
                <a:close/>
                <a:moveTo>
                  <a:pt x="2979" y="19319"/>
                </a:moveTo>
                <a:cubicBezTo>
                  <a:pt x="2981" y="19319"/>
                  <a:pt x="2985" y="19321"/>
                  <a:pt x="2989" y="19325"/>
                </a:cubicBezTo>
                <a:lnTo>
                  <a:pt x="3017" y="19325"/>
                </a:lnTo>
                <a:lnTo>
                  <a:pt x="3032" y="19339"/>
                </a:lnTo>
                <a:cubicBezTo>
                  <a:pt x="3033" y="19338"/>
                  <a:pt x="3034" y="19337"/>
                  <a:pt x="3035" y="19337"/>
                </a:cubicBezTo>
                <a:cubicBezTo>
                  <a:pt x="3046" y="19337"/>
                  <a:pt x="3045" y="19399"/>
                  <a:pt x="3032" y="19425"/>
                </a:cubicBezTo>
                <a:cubicBezTo>
                  <a:pt x="3026" y="19436"/>
                  <a:pt x="3021" y="19441"/>
                  <a:pt x="3015" y="19441"/>
                </a:cubicBezTo>
                <a:cubicBezTo>
                  <a:pt x="3006" y="19441"/>
                  <a:pt x="2997" y="19429"/>
                  <a:pt x="2989" y="19411"/>
                </a:cubicBezTo>
                <a:cubicBezTo>
                  <a:pt x="2976" y="19386"/>
                  <a:pt x="2964" y="19319"/>
                  <a:pt x="2979" y="19319"/>
                </a:cubicBezTo>
                <a:close/>
                <a:moveTo>
                  <a:pt x="3420" y="19310"/>
                </a:moveTo>
                <a:cubicBezTo>
                  <a:pt x="3434" y="19310"/>
                  <a:pt x="3491" y="19368"/>
                  <a:pt x="3506" y="19396"/>
                </a:cubicBezTo>
                <a:cubicBezTo>
                  <a:pt x="3517" y="19418"/>
                  <a:pt x="3485" y="19449"/>
                  <a:pt x="3464" y="19449"/>
                </a:cubicBezTo>
                <a:cubicBezTo>
                  <a:pt x="3457" y="19449"/>
                  <a:pt x="3452" y="19446"/>
                  <a:pt x="3448" y="19440"/>
                </a:cubicBezTo>
                <a:cubicBezTo>
                  <a:pt x="3441" y="19425"/>
                  <a:pt x="3427" y="19418"/>
                  <a:pt x="3411" y="19418"/>
                </a:cubicBezTo>
                <a:cubicBezTo>
                  <a:pt x="3394" y="19418"/>
                  <a:pt x="3376" y="19425"/>
                  <a:pt x="3362" y="19440"/>
                </a:cubicBezTo>
                <a:lnTo>
                  <a:pt x="3348" y="19440"/>
                </a:lnTo>
                <a:lnTo>
                  <a:pt x="3319" y="19425"/>
                </a:lnTo>
                <a:cubicBezTo>
                  <a:pt x="3319" y="19394"/>
                  <a:pt x="3331" y="19380"/>
                  <a:pt x="3349" y="19380"/>
                </a:cubicBezTo>
                <a:cubicBezTo>
                  <a:pt x="3365" y="19380"/>
                  <a:pt x="3385" y="19391"/>
                  <a:pt x="3405" y="19411"/>
                </a:cubicBezTo>
                <a:lnTo>
                  <a:pt x="3420" y="19310"/>
                </a:lnTo>
                <a:close/>
                <a:moveTo>
                  <a:pt x="3894" y="19325"/>
                </a:moveTo>
                <a:cubicBezTo>
                  <a:pt x="3908" y="19325"/>
                  <a:pt x="3937" y="19325"/>
                  <a:pt x="3937" y="19339"/>
                </a:cubicBezTo>
                <a:lnTo>
                  <a:pt x="3951" y="19353"/>
                </a:lnTo>
                <a:cubicBezTo>
                  <a:pt x="3951" y="19382"/>
                  <a:pt x="3922" y="19425"/>
                  <a:pt x="3908" y="19454"/>
                </a:cubicBezTo>
                <a:lnTo>
                  <a:pt x="3879" y="19483"/>
                </a:lnTo>
                <a:cubicBezTo>
                  <a:pt x="3879" y="19483"/>
                  <a:pt x="3851" y="19468"/>
                  <a:pt x="3851" y="19468"/>
                </a:cubicBezTo>
                <a:cubicBezTo>
                  <a:pt x="3851" y="19454"/>
                  <a:pt x="3851" y="19440"/>
                  <a:pt x="3865" y="19425"/>
                </a:cubicBezTo>
                <a:lnTo>
                  <a:pt x="3865" y="19411"/>
                </a:lnTo>
                <a:cubicBezTo>
                  <a:pt x="3879" y="19411"/>
                  <a:pt x="3879" y="19368"/>
                  <a:pt x="3865" y="19339"/>
                </a:cubicBezTo>
                <a:lnTo>
                  <a:pt x="3894" y="19325"/>
                </a:lnTo>
                <a:close/>
                <a:moveTo>
                  <a:pt x="4046" y="19381"/>
                </a:moveTo>
                <a:cubicBezTo>
                  <a:pt x="4048" y="19381"/>
                  <a:pt x="4050" y="19381"/>
                  <a:pt x="4052" y="19382"/>
                </a:cubicBezTo>
                <a:lnTo>
                  <a:pt x="4052" y="19396"/>
                </a:lnTo>
                <a:lnTo>
                  <a:pt x="4052" y="19440"/>
                </a:lnTo>
                <a:cubicBezTo>
                  <a:pt x="4040" y="19475"/>
                  <a:pt x="4018" y="19501"/>
                  <a:pt x="4003" y="19501"/>
                </a:cubicBezTo>
                <a:cubicBezTo>
                  <a:pt x="4000" y="19501"/>
                  <a:pt x="3997" y="19500"/>
                  <a:pt x="3994" y="19497"/>
                </a:cubicBezTo>
                <a:cubicBezTo>
                  <a:pt x="3981" y="19470"/>
                  <a:pt x="4018" y="19381"/>
                  <a:pt x="4046" y="19381"/>
                </a:cubicBezTo>
                <a:close/>
                <a:moveTo>
                  <a:pt x="1816" y="19423"/>
                </a:moveTo>
                <a:cubicBezTo>
                  <a:pt x="1819" y="19423"/>
                  <a:pt x="1822" y="19424"/>
                  <a:pt x="1825" y="19425"/>
                </a:cubicBezTo>
                <a:lnTo>
                  <a:pt x="1854" y="19454"/>
                </a:lnTo>
                <a:cubicBezTo>
                  <a:pt x="1868" y="19483"/>
                  <a:pt x="1854" y="19497"/>
                  <a:pt x="1839" y="19511"/>
                </a:cubicBezTo>
                <a:lnTo>
                  <a:pt x="1825" y="19526"/>
                </a:lnTo>
                <a:cubicBezTo>
                  <a:pt x="1796" y="19526"/>
                  <a:pt x="1782" y="19511"/>
                  <a:pt x="1782" y="19497"/>
                </a:cubicBezTo>
                <a:cubicBezTo>
                  <a:pt x="1782" y="19471"/>
                  <a:pt x="1793" y="19423"/>
                  <a:pt x="1816" y="19423"/>
                </a:cubicBezTo>
                <a:close/>
                <a:moveTo>
                  <a:pt x="1710" y="19253"/>
                </a:moveTo>
                <a:lnTo>
                  <a:pt x="1724" y="19267"/>
                </a:lnTo>
                <a:lnTo>
                  <a:pt x="1739" y="19281"/>
                </a:lnTo>
                <a:cubicBezTo>
                  <a:pt x="1739" y="19310"/>
                  <a:pt x="1739" y="19411"/>
                  <a:pt x="1739" y="19440"/>
                </a:cubicBezTo>
                <a:cubicBezTo>
                  <a:pt x="1739" y="19468"/>
                  <a:pt x="1695" y="19526"/>
                  <a:pt x="1695" y="19540"/>
                </a:cubicBezTo>
                <a:cubicBezTo>
                  <a:pt x="1681" y="19554"/>
                  <a:pt x="1667" y="19569"/>
                  <a:pt x="1667" y="19569"/>
                </a:cubicBezTo>
                <a:cubicBezTo>
                  <a:pt x="1667" y="19569"/>
                  <a:pt x="1667" y="19540"/>
                  <a:pt x="1681" y="19526"/>
                </a:cubicBezTo>
                <a:cubicBezTo>
                  <a:pt x="1681" y="19497"/>
                  <a:pt x="1681" y="19425"/>
                  <a:pt x="1681" y="19382"/>
                </a:cubicBezTo>
                <a:lnTo>
                  <a:pt x="1667" y="19353"/>
                </a:lnTo>
                <a:lnTo>
                  <a:pt x="1667" y="19339"/>
                </a:lnTo>
                <a:cubicBezTo>
                  <a:pt x="1681" y="19310"/>
                  <a:pt x="1695" y="19281"/>
                  <a:pt x="1710" y="19253"/>
                </a:cubicBezTo>
                <a:close/>
                <a:moveTo>
                  <a:pt x="17002" y="19509"/>
                </a:moveTo>
                <a:cubicBezTo>
                  <a:pt x="17020" y="19509"/>
                  <a:pt x="17053" y="19558"/>
                  <a:pt x="17040" y="19583"/>
                </a:cubicBezTo>
                <a:cubicBezTo>
                  <a:pt x="17040" y="19592"/>
                  <a:pt x="17036" y="19595"/>
                  <a:pt x="17029" y="19595"/>
                </a:cubicBezTo>
                <a:cubicBezTo>
                  <a:pt x="17016" y="19595"/>
                  <a:pt x="16992" y="19579"/>
                  <a:pt x="16982" y="19569"/>
                </a:cubicBezTo>
                <a:cubicBezTo>
                  <a:pt x="16968" y="19540"/>
                  <a:pt x="16968" y="19526"/>
                  <a:pt x="16997" y="19511"/>
                </a:cubicBezTo>
                <a:cubicBezTo>
                  <a:pt x="16998" y="19510"/>
                  <a:pt x="17000" y="19509"/>
                  <a:pt x="17002" y="19509"/>
                </a:cubicBezTo>
                <a:close/>
                <a:moveTo>
                  <a:pt x="15603" y="19540"/>
                </a:moveTo>
                <a:cubicBezTo>
                  <a:pt x="15632" y="19540"/>
                  <a:pt x="15646" y="19569"/>
                  <a:pt x="15660" y="19583"/>
                </a:cubicBezTo>
                <a:lnTo>
                  <a:pt x="15646" y="19598"/>
                </a:lnTo>
                <a:lnTo>
                  <a:pt x="15603" y="19626"/>
                </a:lnTo>
                <a:cubicBezTo>
                  <a:pt x="15617" y="19655"/>
                  <a:pt x="15617" y="19684"/>
                  <a:pt x="15603" y="19698"/>
                </a:cubicBezTo>
                <a:lnTo>
                  <a:pt x="15589" y="19713"/>
                </a:lnTo>
                <a:lnTo>
                  <a:pt x="15574" y="19713"/>
                </a:lnTo>
                <a:cubicBezTo>
                  <a:pt x="15560" y="19713"/>
                  <a:pt x="15546" y="19698"/>
                  <a:pt x="15546" y="19684"/>
                </a:cubicBezTo>
                <a:cubicBezTo>
                  <a:pt x="15546" y="19669"/>
                  <a:pt x="15546" y="19655"/>
                  <a:pt x="15546" y="19641"/>
                </a:cubicBezTo>
                <a:lnTo>
                  <a:pt x="15546" y="19626"/>
                </a:lnTo>
                <a:cubicBezTo>
                  <a:pt x="15531" y="19583"/>
                  <a:pt x="15560" y="19540"/>
                  <a:pt x="15589" y="19540"/>
                </a:cubicBezTo>
                <a:close/>
                <a:moveTo>
                  <a:pt x="15761" y="19598"/>
                </a:moveTo>
                <a:lnTo>
                  <a:pt x="15804" y="19626"/>
                </a:lnTo>
                <a:cubicBezTo>
                  <a:pt x="15818" y="19655"/>
                  <a:pt x="15818" y="19684"/>
                  <a:pt x="15804" y="19698"/>
                </a:cubicBezTo>
                <a:cubicBezTo>
                  <a:pt x="15790" y="19713"/>
                  <a:pt x="15761" y="19713"/>
                  <a:pt x="15747" y="19727"/>
                </a:cubicBezTo>
                <a:lnTo>
                  <a:pt x="15732" y="19727"/>
                </a:lnTo>
                <a:cubicBezTo>
                  <a:pt x="15718" y="19727"/>
                  <a:pt x="15704" y="19713"/>
                  <a:pt x="15704" y="19698"/>
                </a:cubicBezTo>
                <a:cubicBezTo>
                  <a:pt x="15718" y="19684"/>
                  <a:pt x="15747" y="19641"/>
                  <a:pt x="15761" y="19598"/>
                </a:cubicBezTo>
                <a:close/>
                <a:moveTo>
                  <a:pt x="21163" y="19554"/>
                </a:moveTo>
                <a:cubicBezTo>
                  <a:pt x="21149" y="19598"/>
                  <a:pt x="21149" y="19626"/>
                  <a:pt x="21163" y="19626"/>
                </a:cubicBezTo>
                <a:cubicBezTo>
                  <a:pt x="21177" y="19641"/>
                  <a:pt x="21221" y="19655"/>
                  <a:pt x="21221" y="19669"/>
                </a:cubicBezTo>
                <a:cubicBezTo>
                  <a:pt x="21206" y="19684"/>
                  <a:pt x="21192" y="19713"/>
                  <a:pt x="21206" y="19727"/>
                </a:cubicBezTo>
                <a:cubicBezTo>
                  <a:pt x="21221" y="19727"/>
                  <a:pt x="21264" y="19741"/>
                  <a:pt x="21292" y="19741"/>
                </a:cubicBezTo>
                <a:lnTo>
                  <a:pt x="21336" y="19756"/>
                </a:lnTo>
                <a:cubicBezTo>
                  <a:pt x="21350" y="19741"/>
                  <a:pt x="21336" y="19727"/>
                  <a:pt x="21321" y="19698"/>
                </a:cubicBezTo>
                <a:lnTo>
                  <a:pt x="21292" y="19698"/>
                </a:lnTo>
                <a:cubicBezTo>
                  <a:pt x="21292" y="19684"/>
                  <a:pt x="21278" y="19684"/>
                  <a:pt x="21278" y="19669"/>
                </a:cubicBezTo>
                <a:lnTo>
                  <a:pt x="21278" y="19641"/>
                </a:lnTo>
                <a:cubicBezTo>
                  <a:pt x="21264" y="19612"/>
                  <a:pt x="21235" y="19598"/>
                  <a:pt x="21206" y="19598"/>
                </a:cubicBezTo>
                <a:lnTo>
                  <a:pt x="21192" y="19598"/>
                </a:lnTo>
                <a:lnTo>
                  <a:pt x="21163" y="19554"/>
                </a:lnTo>
                <a:close/>
                <a:moveTo>
                  <a:pt x="18079" y="19631"/>
                </a:moveTo>
                <a:cubicBezTo>
                  <a:pt x="18088" y="19631"/>
                  <a:pt x="18097" y="19637"/>
                  <a:pt x="18103" y="19655"/>
                </a:cubicBezTo>
                <a:cubicBezTo>
                  <a:pt x="18103" y="19684"/>
                  <a:pt x="18132" y="19713"/>
                  <a:pt x="18160" y="19713"/>
                </a:cubicBezTo>
                <a:lnTo>
                  <a:pt x="18189" y="19741"/>
                </a:lnTo>
                <a:cubicBezTo>
                  <a:pt x="18189" y="19751"/>
                  <a:pt x="18182" y="19756"/>
                  <a:pt x="18170" y="19756"/>
                </a:cubicBezTo>
                <a:cubicBezTo>
                  <a:pt x="18148" y="19756"/>
                  <a:pt x="18111" y="19740"/>
                  <a:pt x="18074" y="19713"/>
                </a:cubicBezTo>
                <a:lnTo>
                  <a:pt x="18031" y="19684"/>
                </a:lnTo>
                <a:cubicBezTo>
                  <a:pt x="18031" y="19684"/>
                  <a:pt x="18045" y="19641"/>
                  <a:pt x="18045" y="19641"/>
                </a:cubicBezTo>
                <a:cubicBezTo>
                  <a:pt x="18054" y="19641"/>
                  <a:pt x="18067" y="19631"/>
                  <a:pt x="18079" y="19631"/>
                </a:cubicBezTo>
                <a:close/>
                <a:moveTo>
                  <a:pt x="21415" y="19549"/>
                </a:moveTo>
                <a:cubicBezTo>
                  <a:pt x="21405" y="19549"/>
                  <a:pt x="21397" y="19550"/>
                  <a:pt x="21393" y="19554"/>
                </a:cubicBezTo>
                <a:cubicBezTo>
                  <a:pt x="21379" y="19569"/>
                  <a:pt x="21336" y="19626"/>
                  <a:pt x="21336" y="19626"/>
                </a:cubicBezTo>
                <a:cubicBezTo>
                  <a:pt x="21336" y="19626"/>
                  <a:pt x="21379" y="19612"/>
                  <a:pt x="21407" y="19612"/>
                </a:cubicBezTo>
                <a:cubicBezTo>
                  <a:pt x="21410" y="19609"/>
                  <a:pt x="21413" y="19608"/>
                  <a:pt x="21415" y="19608"/>
                </a:cubicBezTo>
                <a:cubicBezTo>
                  <a:pt x="21426" y="19608"/>
                  <a:pt x="21433" y="19632"/>
                  <a:pt x="21422" y="19655"/>
                </a:cubicBezTo>
                <a:cubicBezTo>
                  <a:pt x="21422" y="19695"/>
                  <a:pt x="21422" y="19772"/>
                  <a:pt x="21433" y="19772"/>
                </a:cubicBezTo>
                <a:cubicBezTo>
                  <a:pt x="21434" y="19772"/>
                  <a:pt x="21435" y="19771"/>
                  <a:pt x="21436" y="19770"/>
                </a:cubicBezTo>
                <a:cubicBezTo>
                  <a:pt x="21450" y="19756"/>
                  <a:pt x="21508" y="19756"/>
                  <a:pt x="21537" y="19727"/>
                </a:cubicBezTo>
                <a:cubicBezTo>
                  <a:pt x="21565" y="19698"/>
                  <a:pt x="21522" y="19569"/>
                  <a:pt x="21494" y="19569"/>
                </a:cubicBezTo>
                <a:cubicBezTo>
                  <a:pt x="21473" y="19559"/>
                  <a:pt x="21439" y="19549"/>
                  <a:pt x="21415" y="19549"/>
                </a:cubicBezTo>
                <a:close/>
                <a:moveTo>
                  <a:pt x="15349" y="19719"/>
                </a:moveTo>
                <a:cubicBezTo>
                  <a:pt x="15357" y="19719"/>
                  <a:pt x="15365" y="19721"/>
                  <a:pt x="15373" y="19727"/>
                </a:cubicBezTo>
                <a:lnTo>
                  <a:pt x="15387" y="19741"/>
                </a:lnTo>
                <a:cubicBezTo>
                  <a:pt x="15402" y="19756"/>
                  <a:pt x="15387" y="19799"/>
                  <a:pt x="15359" y="19813"/>
                </a:cubicBezTo>
                <a:lnTo>
                  <a:pt x="15344" y="19813"/>
                </a:lnTo>
                <a:cubicBezTo>
                  <a:pt x="15330" y="19813"/>
                  <a:pt x="15316" y="19817"/>
                  <a:pt x="15301" y="19817"/>
                </a:cubicBezTo>
                <a:cubicBezTo>
                  <a:pt x="15287" y="19817"/>
                  <a:pt x="15273" y="19813"/>
                  <a:pt x="15258" y="19799"/>
                </a:cubicBezTo>
                <a:cubicBezTo>
                  <a:pt x="15258" y="19784"/>
                  <a:pt x="15258" y="19770"/>
                  <a:pt x="15273" y="19770"/>
                </a:cubicBezTo>
                <a:cubicBezTo>
                  <a:pt x="15296" y="19758"/>
                  <a:pt x="15319" y="19719"/>
                  <a:pt x="15349" y="19719"/>
                </a:cubicBezTo>
                <a:close/>
                <a:moveTo>
                  <a:pt x="17140" y="19813"/>
                </a:moveTo>
                <a:cubicBezTo>
                  <a:pt x="17154" y="19827"/>
                  <a:pt x="17142" y="19853"/>
                  <a:pt x="17129" y="19868"/>
                </a:cubicBezTo>
                <a:lnTo>
                  <a:pt x="17129" y="19868"/>
                </a:lnTo>
                <a:cubicBezTo>
                  <a:pt x="17128" y="19864"/>
                  <a:pt x="17127" y="19860"/>
                  <a:pt x="17126" y="19856"/>
                </a:cubicBezTo>
                <a:cubicBezTo>
                  <a:pt x="17126" y="19813"/>
                  <a:pt x="17140" y="19813"/>
                  <a:pt x="17140" y="19813"/>
                </a:cubicBezTo>
                <a:close/>
                <a:moveTo>
                  <a:pt x="5201" y="19865"/>
                </a:moveTo>
                <a:cubicBezTo>
                  <a:pt x="5215" y="19865"/>
                  <a:pt x="5234" y="19878"/>
                  <a:pt x="5244" y="19899"/>
                </a:cubicBezTo>
                <a:lnTo>
                  <a:pt x="5259" y="19914"/>
                </a:lnTo>
                <a:lnTo>
                  <a:pt x="5259" y="19942"/>
                </a:lnTo>
                <a:cubicBezTo>
                  <a:pt x="5266" y="19957"/>
                  <a:pt x="5266" y="19964"/>
                  <a:pt x="5262" y="19964"/>
                </a:cubicBezTo>
                <a:cubicBezTo>
                  <a:pt x="5259" y="19964"/>
                  <a:pt x="5251" y="19957"/>
                  <a:pt x="5244" y="19942"/>
                </a:cubicBezTo>
                <a:lnTo>
                  <a:pt x="5215" y="19942"/>
                </a:lnTo>
                <a:lnTo>
                  <a:pt x="5187" y="19928"/>
                </a:lnTo>
                <a:cubicBezTo>
                  <a:pt x="5182" y="19930"/>
                  <a:pt x="5178" y="19930"/>
                  <a:pt x="5175" y="19930"/>
                </a:cubicBezTo>
                <a:cubicBezTo>
                  <a:pt x="5150" y="19930"/>
                  <a:pt x="5174" y="19883"/>
                  <a:pt x="5187" y="19871"/>
                </a:cubicBezTo>
                <a:cubicBezTo>
                  <a:pt x="5191" y="19867"/>
                  <a:pt x="5195" y="19865"/>
                  <a:pt x="5201" y="19865"/>
                </a:cubicBezTo>
                <a:close/>
                <a:moveTo>
                  <a:pt x="9684" y="19827"/>
                </a:moveTo>
                <a:cubicBezTo>
                  <a:pt x="9712" y="19842"/>
                  <a:pt x="9756" y="19899"/>
                  <a:pt x="9741" y="19942"/>
                </a:cubicBezTo>
                <a:cubicBezTo>
                  <a:pt x="9732" y="19960"/>
                  <a:pt x="9723" y="19972"/>
                  <a:pt x="9718" y="19972"/>
                </a:cubicBezTo>
                <a:cubicBezTo>
                  <a:pt x="9715" y="19972"/>
                  <a:pt x="9712" y="19968"/>
                  <a:pt x="9712" y="19957"/>
                </a:cubicBezTo>
                <a:lnTo>
                  <a:pt x="9712" y="19942"/>
                </a:lnTo>
                <a:cubicBezTo>
                  <a:pt x="9712" y="19899"/>
                  <a:pt x="9698" y="19871"/>
                  <a:pt x="9669" y="19871"/>
                </a:cubicBezTo>
                <a:cubicBezTo>
                  <a:pt x="9655" y="19842"/>
                  <a:pt x="9669" y="19827"/>
                  <a:pt x="9684" y="19827"/>
                </a:cubicBezTo>
                <a:close/>
                <a:moveTo>
                  <a:pt x="3894" y="19756"/>
                </a:moveTo>
                <a:cubicBezTo>
                  <a:pt x="3908" y="19756"/>
                  <a:pt x="3922" y="19770"/>
                  <a:pt x="3922" y="19770"/>
                </a:cubicBezTo>
                <a:lnTo>
                  <a:pt x="3922" y="19827"/>
                </a:lnTo>
                <a:cubicBezTo>
                  <a:pt x="3937" y="19871"/>
                  <a:pt x="3980" y="19971"/>
                  <a:pt x="3966" y="19985"/>
                </a:cubicBezTo>
                <a:cubicBezTo>
                  <a:pt x="3964" y="19987"/>
                  <a:pt x="3961" y="19988"/>
                  <a:pt x="3959" y="19988"/>
                </a:cubicBezTo>
                <a:cubicBezTo>
                  <a:pt x="3944" y="19988"/>
                  <a:pt x="3921" y="19949"/>
                  <a:pt x="3908" y="19899"/>
                </a:cubicBezTo>
                <a:lnTo>
                  <a:pt x="3807" y="19914"/>
                </a:lnTo>
                <a:lnTo>
                  <a:pt x="3793" y="19914"/>
                </a:lnTo>
                <a:cubicBezTo>
                  <a:pt x="3793" y="19899"/>
                  <a:pt x="3822" y="19827"/>
                  <a:pt x="3807" y="19799"/>
                </a:cubicBezTo>
                <a:cubicBezTo>
                  <a:pt x="3793" y="19784"/>
                  <a:pt x="3779" y="19770"/>
                  <a:pt x="3779" y="19770"/>
                </a:cubicBezTo>
                <a:lnTo>
                  <a:pt x="3793" y="19770"/>
                </a:lnTo>
                <a:lnTo>
                  <a:pt x="3807" y="19756"/>
                </a:lnTo>
                <a:cubicBezTo>
                  <a:pt x="3822" y="19756"/>
                  <a:pt x="3851" y="19799"/>
                  <a:pt x="3851" y="19813"/>
                </a:cubicBezTo>
                <a:cubicBezTo>
                  <a:pt x="3851" y="19827"/>
                  <a:pt x="3865" y="19842"/>
                  <a:pt x="3879" y="19842"/>
                </a:cubicBezTo>
                <a:lnTo>
                  <a:pt x="3879" y="19827"/>
                </a:lnTo>
                <a:cubicBezTo>
                  <a:pt x="3879" y="19813"/>
                  <a:pt x="3865" y="19799"/>
                  <a:pt x="3879" y="19784"/>
                </a:cubicBezTo>
                <a:cubicBezTo>
                  <a:pt x="3879" y="19770"/>
                  <a:pt x="3879" y="19756"/>
                  <a:pt x="3894" y="19756"/>
                </a:cubicBezTo>
                <a:close/>
                <a:moveTo>
                  <a:pt x="9985" y="19899"/>
                </a:moveTo>
                <a:cubicBezTo>
                  <a:pt x="10014" y="19928"/>
                  <a:pt x="10043" y="19971"/>
                  <a:pt x="10043" y="19985"/>
                </a:cubicBezTo>
                <a:cubicBezTo>
                  <a:pt x="10057" y="20000"/>
                  <a:pt x="10043" y="20000"/>
                  <a:pt x="10014" y="20000"/>
                </a:cubicBezTo>
                <a:cubicBezTo>
                  <a:pt x="10000" y="19993"/>
                  <a:pt x="9971" y="19993"/>
                  <a:pt x="9944" y="19993"/>
                </a:cubicBezTo>
                <a:cubicBezTo>
                  <a:pt x="9917" y="19993"/>
                  <a:pt x="9892" y="19993"/>
                  <a:pt x="9885" y="19985"/>
                </a:cubicBezTo>
                <a:cubicBezTo>
                  <a:pt x="9885" y="19971"/>
                  <a:pt x="9885" y="19928"/>
                  <a:pt x="9914" y="19914"/>
                </a:cubicBezTo>
                <a:lnTo>
                  <a:pt x="9928" y="19914"/>
                </a:lnTo>
                <a:cubicBezTo>
                  <a:pt x="9934" y="19926"/>
                  <a:pt x="9940" y="19930"/>
                  <a:pt x="9946" y="19930"/>
                </a:cubicBezTo>
                <a:cubicBezTo>
                  <a:pt x="9954" y="19930"/>
                  <a:pt x="9963" y="19922"/>
                  <a:pt x="9971" y="19914"/>
                </a:cubicBezTo>
                <a:lnTo>
                  <a:pt x="9985" y="19899"/>
                </a:lnTo>
                <a:close/>
                <a:moveTo>
                  <a:pt x="3477" y="19885"/>
                </a:moveTo>
                <a:cubicBezTo>
                  <a:pt x="3491" y="19885"/>
                  <a:pt x="3549" y="19899"/>
                  <a:pt x="3534" y="19928"/>
                </a:cubicBezTo>
                <a:lnTo>
                  <a:pt x="3534" y="19942"/>
                </a:lnTo>
                <a:lnTo>
                  <a:pt x="3534" y="19957"/>
                </a:lnTo>
                <a:cubicBezTo>
                  <a:pt x="3549" y="19985"/>
                  <a:pt x="3534" y="20014"/>
                  <a:pt x="3534" y="20029"/>
                </a:cubicBezTo>
                <a:lnTo>
                  <a:pt x="3506" y="20029"/>
                </a:lnTo>
                <a:cubicBezTo>
                  <a:pt x="3506" y="20029"/>
                  <a:pt x="3491" y="20014"/>
                  <a:pt x="3477" y="20000"/>
                </a:cubicBezTo>
                <a:lnTo>
                  <a:pt x="3448" y="19942"/>
                </a:lnTo>
                <a:cubicBezTo>
                  <a:pt x="3434" y="19914"/>
                  <a:pt x="3448" y="19885"/>
                  <a:pt x="3477" y="19885"/>
                </a:cubicBezTo>
                <a:close/>
                <a:moveTo>
                  <a:pt x="17201" y="19769"/>
                </a:moveTo>
                <a:cubicBezTo>
                  <a:pt x="17231" y="19769"/>
                  <a:pt x="17255" y="19806"/>
                  <a:pt x="17255" y="19827"/>
                </a:cubicBezTo>
                <a:cubicBezTo>
                  <a:pt x="17241" y="19842"/>
                  <a:pt x="17284" y="19957"/>
                  <a:pt x="17298" y="20000"/>
                </a:cubicBezTo>
                <a:cubicBezTo>
                  <a:pt x="17308" y="20038"/>
                  <a:pt x="17305" y="20051"/>
                  <a:pt x="17297" y="20051"/>
                </a:cubicBezTo>
                <a:cubicBezTo>
                  <a:pt x="17294" y="20051"/>
                  <a:pt x="17289" y="20048"/>
                  <a:pt x="17284" y="20043"/>
                </a:cubicBezTo>
                <a:cubicBezTo>
                  <a:pt x="17270" y="20043"/>
                  <a:pt x="17241" y="20029"/>
                  <a:pt x="17212" y="20014"/>
                </a:cubicBezTo>
                <a:lnTo>
                  <a:pt x="17198" y="20029"/>
                </a:lnTo>
                <a:cubicBezTo>
                  <a:pt x="17185" y="20046"/>
                  <a:pt x="17174" y="20051"/>
                  <a:pt x="17163" y="20051"/>
                </a:cubicBezTo>
                <a:cubicBezTo>
                  <a:pt x="17141" y="20051"/>
                  <a:pt x="17123" y="20027"/>
                  <a:pt x="17105" y="20027"/>
                </a:cubicBezTo>
                <a:cubicBezTo>
                  <a:pt x="17103" y="20027"/>
                  <a:pt x="17100" y="20027"/>
                  <a:pt x="17097" y="20029"/>
                </a:cubicBezTo>
                <a:lnTo>
                  <a:pt x="17068" y="20043"/>
                </a:lnTo>
                <a:cubicBezTo>
                  <a:pt x="17025" y="20029"/>
                  <a:pt x="16997" y="20014"/>
                  <a:pt x="16997" y="20000"/>
                </a:cubicBezTo>
                <a:cubicBezTo>
                  <a:pt x="16997" y="20000"/>
                  <a:pt x="17040" y="19942"/>
                  <a:pt x="17025" y="19928"/>
                </a:cubicBezTo>
                <a:cubicBezTo>
                  <a:pt x="17025" y="19899"/>
                  <a:pt x="16997" y="19871"/>
                  <a:pt x="16997" y="19871"/>
                </a:cubicBezTo>
                <a:cubicBezTo>
                  <a:pt x="16997" y="19856"/>
                  <a:pt x="17025" y="19856"/>
                  <a:pt x="17040" y="19842"/>
                </a:cubicBezTo>
                <a:cubicBezTo>
                  <a:pt x="17040" y="19842"/>
                  <a:pt x="17083" y="19957"/>
                  <a:pt x="17097" y="19971"/>
                </a:cubicBezTo>
                <a:cubicBezTo>
                  <a:pt x="17098" y="19972"/>
                  <a:pt x="17099" y="19973"/>
                  <a:pt x="17101" y="19973"/>
                </a:cubicBezTo>
                <a:cubicBezTo>
                  <a:pt x="17114" y="19973"/>
                  <a:pt x="17134" y="19912"/>
                  <a:pt x="17129" y="19870"/>
                </a:cubicBezTo>
                <a:lnTo>
                  <a:pt x="17129" y="19870"/>
                </a:lnTo>
                <a:cubicBezTo>
                  <a:pt x="17135" y="19870"/>
                  <a:pt x="17148" y="19867"/>
                  <a:pt x="17169" y="19856"/>
                </a:cubicBezTo>
                <a:lnTo>
                  <a:pt x="17169" y="19784"/>
                </a:lnTo>
                <a:cubicBezTo>
                  <a:pt x="17180" y="19773"/>
                  <a:pt x="17191" y="19769"/>
                  <a:pt x="17201" y="19769"/>
                </a:cubicBezTo>
                <a:close/>
                <a:moveTo>
                  <a:pt x="15030" y="19996"/>
                </a:moveTo>
                <a:cubicBezTo>
                  <a:pt x="15040" y="19996"/>
                  <a:pt x="15054" y="20001"/>
                  <a:pt x="15071" y="20014"/>
                </a:cubicBezTo>
                <a:lnTo>
                  <a:pt x="15100" y="20043"/>
                </a:lnTo>
                <a:cubicBezTo>
                  <a:pt x="15100" y="20043"/>
                  <a:pt x="15100" y="20072"/>
                  <a:pt x="15100" y="20072"/>
                </a:cubicBezTo>
                <a:cubicBezTo>
                  <a:pt x="15100" y="20086"/>
                  <a:pt x="15086" y="20086"/>
                  <a:pt x="15086" y="20086"/>
                </a:cubicBezTo>
                <a:lnTo>
                  <a:pt x="15057" y="20043"/>
                </a:lnTo>
                <a:cubicBezTo>
                  <a:pt x="15050" y="20057"/>
                  <a:pt x="15039" y="20065"/>
                  <a:pt x="15028" y="20065"/>
                </a:cubicBezTo>
                <a:cubicBezTo>
                  <a:pt x="15018" y="20065"/>
                  <a:pt x="15007" y="20057"/>
                  <a:pt x="15000" y="20043"/>
                </a:cubicBezTo>
                <a:cubicBezTo>
                  <a:pt x="15000" y="20023"/>
                  <a:pt x="15007" y="19996"/>
                  <a:pt x="15030" y="19996"/>
                </a:cubicBezTo>
                <a:close/>
                <a:moveTo>
                  <a:pt x="3204" y="19971"/>
                </a:moveTo>
                <a:cubicBezTo>
                  <a:pt x="3218" y="19971"/>
                  <a:pt x="3247" y="19971"/>
                  <a:pt x="3247" y="19985"/>
                </a:cubicBezTo>
                <a:cubicBezTo>
                  <a:pt x="3262" y="20000"/>
                  <a:pt x="3247" y="20029"/>
                  <a:pt x="3218" y="20029"/>
                </a:cubicBezTo>
                <a:cubicBezTo>
                  <a:pt x="3190" y="20029"/>
                  <a:pt x="3218" y="20072"/>
                  <a:pt x="3204" y="20086"/>
                </a:cubicBezTo>
                <a:lnTo>
                  <a:pt x="3204" y="20100"/>
                </a:lnTo>
                <a:cubicBezTo>
                  <a:pt x="3200" y="20105"/>
                  <a:pt x="3196" y="20106"/>
                  <a:pt x="3191" y="20106"/>
                </a:cubicBezTo>
                <a:cubicBezTo>
                  <a:pt x="3181" y="20106"/>
                  <a:pt x="3171" y="20096"/>
                  <a:pt x="3161" y="20086"/>
                </a:cubicBezTo>
                <a:cubicBezTo>
                  <a:pt x="3161" y="20086"/>
                  <a:pt x="3190" y="20014"/>
                  <a:pt x="3175" y="20014"/>
                </a:cubicBezTo>
                <a:cubicBezTo>
                  <a:pt x="3147" y="20014"/>
                  <a:pt x="3161" y="20000"/>
                  <a:pt x="3190" y="19985"/>
                </a:cubicBezTo>
                <a:lnTo>
                  <a:pt x="3204" y="19971"/>
                </a:lnTo>
                <a:close/>
                <a:moveTo>
                  <a:pt x="16450" y="19836"/>
                </a:moveTo>
                <a:cubicBezTo>
                  <a:pt x="16465" y="19836"/>
                  <a:pt x="16483" y="19850"/>
                  <a:pt x="16494" y="19871"/>
                </a:cubicBezTo>
                <a:lnTo>
                  <a:pt x="16479" y="19899"/>
                </a:lnTo>
                <a:lnTo>
                  <a:pt x="16451" y="19928"/>
                </a:lnTo>
                <a:cubicBezTo>
                  <a:pt x="16460" y="19956"/>
                  <a:pt x="16487" y="19972"/>
                  <a:pt x="16513" y="19972"/>
                </a:cubicBezTo>
                <a:cubicBezTo>
                  <a:pt x="16527" y="19972"/>
                  <a:pt x="16541" y="19967"/>
                  <a:pt x="16551" y="19957"/>
                </a:cubicBezTo>
                <a:cubicBezTo>
                  <a:pt x="16566" y="19942"/>
                  <a:pt x="16594" y="19914"/>
                  <a:pt x="16609" y="19914"/>
                </a:cubicBezTo>
                <a:lnTo>
                  <a:pt x="16623" y="19914"/>
                </a:lnTo>
                <a:lnTo>
                  <a:pt x="16637" y="19899"/>
                </a:lnTo>
                <a:cubicBezTo>
                  <a:pt x="16639" y="19897"/>
                  <a:pt x="16641" y="19896"/>
                  <a:pt x="16643" y="19896"/>
                </a:cubicBezTo>
                <a:cubicBezTo>
                  <a:pt x="16655" y="19896"/>
                  <a:pt x="16666" y="19932"/>
                  <a:pt x="16666" y="19957"/>
                </a:cubicBezTo>
                <a:cubicBezTo>
                  <a:pt x="16666" y="19967"/>
                  <a:pt x="16695" y="19977"/>
                  <a:pt x="16712" y="19977"/>
                </a:cubicBezTo>
                <a:cubicBezTo>
                  <a:pt x="16719" y="19977"/>
                  <a:pt x="16724" y="19975"/>
                  <a:pt x="16724" y="19971"/>
                </a:cubicBezTo>
                <a:cubicBezTo>
                  <a:pt x="16724" y="19942"/>
                  <a:pt x="16724" y="19928"/>
                  <a:pt x="16738" y="19914"/>
                </a:cubicBezTo>
                <a:cubicBezTo>
                  <a:pt x="16767" y="19914"/>
                  <a:pt x="16752" y="19856"/>
                  <a:pt x="16767" y="19856"/>
                </a:cubicBezTo>
                <a:cubicBezTo>
                  <a:pt x="16781" y="19856"/>
                  <a:pt x="16810" y="19871"/>
                  <a:pt x="16824" y="19871"/>
                </a:cubicBezTo>
                <a:lnTo>
                  <a:pt x="16853" y="19885"/>
                </a:lnTo>
                <a:cubicBezTo>
                  <a:pt x="16882" y="19899"/>
                  <a:pt x="16910" y="19899"/>
                  <a:pt x="16925" y="19899"/>
                </a:cubicBezTo>
                <a:lnTo>
                  <a:pt x="16925" y="19885"/>
                </a:lnTo>
                <a:cubicBezTo>
                  <a:pt x="16925" y="19856"/>
                  <a:pt x="16939" y="19842"/>
                  <a:pt x="16953" y="19842"/>
                </a:cubicBezTo>
                <a:lnTo>
                  <a:pt x="16968" y="19856"/>
                </a:lnTo>
                <a:cubicBezTo>
                  <a:pt x="16968" y="19885"/>
                  <a:pt x="16925" y="19971"/>
                  <a:pt x="16910" y="19985"/>
                </a:cubicBezTo>
                <a:cubicBezTo>
                  <a:pt x="16903" y="20001"/>
                  <a:pt x="16891" y="20016"/>
                  <a:pt x="16882" y="20027"/>
                </a:cubicBezTo>
                <a:lnTo>
                  <a:pt x="16882" y="20027"/>
                </a:lnTo>
                <a:cubicBezTo>
                  <a:pt x="16882" y="20017"/>
                  <a:pt x="16882" y="20004"/>
                  <a:pt x="16882" y="19985"/>
                </a:cubicBezTo>
                <a:lnTo>
                  <a:pt x="16882" y="19971"/>
                </a:lnTo>
                <a:lnTo>
                  <a:pt x="16896" y="19957"/>
                </a:lnTo>
                <a:cubicBezTo>
                  <a:pt x="16896" y="19945"/>
                  <a:pt x="16888" y="19940"/>
                  <a:pt x="16877" y="19940"/>
                </a:cubicBezTo>
                <a:cubicBezTo>
                  <a:pt x="16862" y="19940"/>
                  <a:pt x="16841" y="19948"/>
                  <a:pt x="16824" y="19957"/>
                </a:cubicBezTo>
                <a:cubicBezTo>
                  <a:pt x="16795" y="19957"/>
                  <a:pt x="16795" y="20000"/>
                  <a:pt x="16795" y="20000"/>
                </a:cubicBezTo>
                <a:cubicBezTo>
                  <a:pt x="16810" y="20014"/>
                  <a:pt x="16810" y="20029"/>
                  <a:pt x="16810" y="20043"/>
                </a:cubicBezTo>
                <a:lnTo>
                  <a:pt x="16839" y="20043"/>
                </a:lnTo>
                <a:cubicBezTo>
                  <a:pt x="16834" y="20048"/>
                  <a:pt x="16829" y="20049"/>
                  <a:pt x="16825" y="20049"/>
                </a:cubicBezTo>
                <a:cubicBezTo>
                  <a:pt x="16816" y="20049"/>
                  <a:pt x="16810" y="20043"/>
                  <a:pt x="16810" y="20043"/>
                </a:cubicBezTo>
                <a:cubicBezTo>
                  <a:pt x="16810" y="20039"/>
                  <a:pt x="16807" y="20037"/>
                  <a:pt x="16804" y="20037"/>
                </a:cubicBezTo>
                <a:cubicBezTo>
                  <a:pt x="16794" y="20037"/>
                  <a:pt x="16777" y="20047"/>
                  <a:pt x="16767" y="20057"/>
                </a:cubicBezTo>
                <a:cubicBezTo>
                  <a:pt x="16767" y="20060"/>
                  <a:pt x="16766" y="20061"/>
                  <a:pt x="16765" y="20061"/>
                </a:cubicBezTo>
                <a:cubicBezTo>
                  <a:pt x="16761" y="20061"/>
                  <a:pt x="16747" y="20035"/>
                  <a:pt x="16724" y="20000"/>
                </a:cubicBezTo>
                <a:lnTo>
                  <a:pt x="16695" y="20043"/>
                </a:lnTo>
                <a:lnTo>
                  <a:pt x="16666" y="20086"/>
                </a:lnTo>
                <a:cubicBezTo>
                  <a:pt x="16656" y="20065"/>
                  <a:pt x="16630" y="20052"/>
                  <a:pt x="16600" y="20052"/>
                </a:cubicBezTo>
                <a:cubicBezTo>
                  <a:pt x="16589" y="20052"/>
                  <a:pt x="16577" y="20053"/>
                  <a:pt x="16566" y="20057"/>
                </a:cubicBezTo>
                <a:lnTo>
                  <a:pt x="16537" y="20057"/>
                </a:lnTo>
                <a:cubicBezTo>
                  <a:pt x="16522" y="20057"/>
                  <a:pt x="16508" y="20029"/>
                  <a:pt x="16494" y="20029"/>
                </a:cubicBezTo>
                <a:cubicBezTo>
                  <a:pt x="16479" y="20043"/>
                  <a:pt x="16479" y="20072"/>
                  <a:pt x="16465" y="20100"/>
                </a:cubicBezTo>
                <a:cubicBezTo>
                  <a:pt x="16460" y="20105"/>
                  <a:pt x="16454" y="20107"/>
                  <a:pt x="16446" y="20107"/>
                </a:cubicBezTo>
                <a:cubicBezTo>
                  <a:pt x="16431" y="20107"/>
                  <a:pt x="16412" y="20100"/>
                  <a:pt x="16393" y="20100"/>
                </a:cubicBezTo>
                <a:lnTo>
                  <a:pt x="16364" y="20086"/>
                </a:lnTo>
                <a:cubicBezTo>
                  <a:pt x="16350" y="20086"/>
                  <a:pt x="16350" y="20072"/>
                  <a:pt x="16350" y="20072"/>
                </a:cubicBezTo>
                <a:cubicBezTo>
                  <a:pt x="16350" y="20057"/>
                  <a:pt x="16350" y="20043"/>
                  <a:pt x="16364" y="20029"/>
                </a:cubicBezTo>
                <a:lnTo>
                  <a:pt x="16379" y="20014"/>
                </a:lnTo>
                <a:cubicBezTo>
                  <a:pt x="16393" y="20014"/>
                  <a:pt x="16408" y="19957"/>
                  <a:pt x="16393" y="19942"/>
                </a:cubicBezTo>
                <a:cubicBezTo>
                  <a:pt x="16379" y="19942"/>
                  <a:pt x="16408" y="19871"/>
                  <a:pt x="16436" y="19842"/>
                </a:cubicBezTo>
                <a:cubicBezTo>
                  <a:pt x="16440" y="19838"/>
                  <a:pt x="16445" y="19836"/>
                  <a:pt x="16450" y="19836"/>
                </a:cubicBezTo>
                <a:close/>
                <a:moveTo>
                  <a:pt x="4138" y="19899"/>
                </a:moveTo>
                <a:lnTo>
                  <a:pt x="4181" y="19928"/>
                </a:lnTo>
                <a:lnTo>
                  <a:pt x="4195" y="19928"/>
                </a:lnTo>
                <a:cubicBezTo>
                  <a:pt x="4210" y="19942"/>
                  <a:pt x="4210" y="19957"/>
                  <a:pt x="4181" y="19971"/>
                </a:cubicBezTo>
                <a:cubicBezTo>
                  <a:pt x="4167" y="19971"/>
                  <a:pt x="4124" y="20100"/>
                  <a:pt x="4109" y="20115"/>
                </a:cubicBezTo>
                <a:cubicBezTo>
                  <a:pt x="4109" y="20115"/>
                  <a:pt x="4095" y="20115"/>
                  <a:pt x="4080" y="20086"/>
                </a:cubicBezTo>
                <a:lnTo>
                  <a:pt x="4095" y="20043"/>
                </a:lnTo>
                <a:cubicBezTo>
                  <a:pt x="4109" y="20000"/>
                  <a:pt x="4124" y="19942"/>
                  <a:pt x="4138" y="19899"/>
                </a:cubicBezTo>
                <a:close/>
                <a:moveTo>
                  <a:pt x="14842" y="19928"/>
                </a:moveTo>
                <a:cubicBezTo>
                  <a:pt x="14870" y="19942"/>
                  <a:pt x="14885" y="19942"/>
                  <a:pt x="14899" y="19957"/>
                </a:cubicBezTo>
                <a:cubicBezTo>
                  <a:pt x="14899" y="19971"/>
                  <a:pt x="14928" y="20014"/>
                  <a:pt x="14928" y="20029"/>
                </a:cubicBezTo>
                <a:cubicBezTo>
                  <a:pt x="14928" y="20043"/>
                  <a:pt x="14928" y="20043"/>
                  <a:pt x="14942" y="20057"/>
                </a:cubicBezTo>
                <a:lnTo>
                  <a:pt x="14956" y="20072"/>
                </a:lnTo>
                <a:cubicBezTo>
                  <a:pt x="14956" y="20072"/>
                  <a:pt x="14956" y="20100"/>
                  <a:pt x="14956" y="20100"/>
                </a:cubicBezTo>
                <a:cubicBezTo>
                  <a:pt x="14956" y="20115"/>
                  <a:pt x="14956" y="20115"/>
                  <a:pt x="14942" y="20115"/>
                </a:cubicBezTo>
                <a:lnTo>
                  <a:pt x="14928" y="20129"/>
                </a:lnTo>
                <a:cubicBezTo>
                  <a:pt x="14899" y="20129"/>
                  <a:pt x="14870" y="20115"/>
                  <a:pt x="14856" y="20100"/>
                </a:cubicBezTo>
                <a:lnTo>
                  <a:pt x="14842" y="20086"/>
                </a:lnTo>
                <a:cubicBezTo>
                  <a:pt x="14827" y="20086"/>
                  <a:pt x="14827" y="20057"/>
                  <a:pt x="14827" y="20043"/>
                </a:cubicBezTo>
                <a:lnTo>
                  <a:pt x="14842" y="20029"/>
                </a:lnTo>
                <a:cubicBezTo>
                  <a:pt x="14856" y="20014"/>
                  <a:pt x="14856" y="20000"/>
                  <a:pt x="14842" y="20000"/>
                </a:cubicBezTo>
                <a:lnTo>
                  <a:pt x="14827" y="19985"/>
                </a:lnTo>
                <a:cubicBezTo>
                  <a:pt x="14827" y="19971"/>
                  <a:pt x="14827" y="19957"/>
                  <a:pt x="14842" y="19942"/>
                </a:cubicBezTo>
                <a:lnTo>
                  <a:pt x="14842" y="19928"/>
                </a:lnTo>
                <a:close/>
                <a:moveTo>
                  <a:pt x="10092" y="20051"/>
                </a:moveTo>
                <a:cubicBezTo>
                  <a:pt x="10102" y="20051"/>
                  <a:pt x="10110" y="20053"/>
                  <a:pt x="10115" y="20057"/>
                </a:cubicBezTo>
                <a:lnTo>
                  <a:pt x="10158" y="20100"/>
                </a:lnTo>
                <a:cubicBezTo>
                  <a:pt x="10187" y="20057"/>
                  <a:pt x="10230" y="20057"/>
                  <a:pt x="10244" y="20057"/>
                </a:cubicBezTo>
                <a:cubicBezTo>
                  <a:pt x="10244" y="20072"/>
                  <a:pt x="10230" y="20115"/>
                  <a:pt x="10215" y="20129"/>
                </a:cubicBezTo>
                <a:cubicBezTo>
                  <a:pt x="10215" y="20136"/>
                  <a:pt x="10208" y="20140"/>
                  <a:pt x="10199" y="20140"/>
                </a:cubicBezTo>
                <a:cubicBezTo>
                  <a:pt x="10190" y="20140"/>
                  <a:pt x="10179" y="20136"/>
                  <a:pt x="10172" y="20129"/>
                </a:cubicBezTo>
                <a:cubicBezTo>
                  <a:pt x="10143" y="20129"/>
                  <a:pt x="10014" y="20129"/>
                  <a:pt x="10014" y="20115"/>
                </a:cubicBezTo>
                <a:cubicBezTo>
                  <a:pt x="10000" y="20086"/>
                  <a:pt x="10014" y="20072"/>
                  <a:pt x="10028" y="20057"/>
                </a:cubicBezTo>
                <a:cubicBezTo>
                  <a:pt x="10048" y="20057"/>
                  <a:pt x="10073" y="20051"/>
                  <a:pt x="10092" y="20051"/>
                </a:cubicBezTo>
                <a:close/>
                <a:moveTo>
                  <a:pt x="14339" y="20029"/>
                </a:moveTo>
                <a:cubicBezTo>
                  <a:pt x="14367" y="20029"/>
                  <a:pt x="14396" y="20057"/>
                  <a:pt x="14396" y="20086"/>
                </a:cubicBezTo>
                <a:cubicBezTo>
                  <a:pt x="14396" y="20104"/>
                  <a:pt x="14380" y="20116"/>
                  <a:pt x="14367" y="20116"/>
                </a:cubicBezTo>
                <a:cubicBezTo>
                  <a:pt x="14359" y="20116"/>
                  <a:pt x="14353" y="20111"/>
                  <a:pt x="14353" y="20100"/>
                </a:cubicBezTo>
                <a:cubicBezTo>
                  <a:pt x="14343" y="20090"/>
                  <a:pt x="14326" y="20080"/>
                  <a:pt x="14311" y="20080"/>
                </a:cubicBezTo>
                <a:cubicBezTo>
                  <a:pt x="14305" y="20080"/>
                  <a:pt x="14300" y="20082"/>
                  <a:pt x="14296" y="20086"/>
                </a:cubicBezTo>
                <a:lnTo>
                  <a:pt x="14267" y="20115"/>
                </a:lnTo>
                <a:lnTo>
                  <a:pt x="14252" y="20129"/>
                </a:lnTo>
                <a:cubicBezTo>
                  <a:pt x="14241" y="20140"/>
                  <a:pt x="14231" y="20145"/>
                  <a:pt x="14221" y="20145"/>
                </a:cubicBezTo>
                <a:cubicBezTo>
                  <a:pt x="14206" y="20145"/>
                  <a:pt x="14195" y="20133"/>
                  <a:pt x="14195" y="20115"/>
                </a:cubicBezTo>
                <a:cubicBezTo>
                  <a:pt x="14195" y="20102"/>
                  <a:pt x="14183" y="20041"/>
                  <a:pt x="14192" y="20041"/>
                </a:cubicBezTo>
                <a:lnTo>
                  <a:pt x="14192" y="20041"/>
                </a:lnTo>
                <a:cubicBezTo>
                  <a:pt x="14193" y="20041"/>
                  <a:pt x="14194" y="20042"/>
                  <a:pt x="14195" y="20043"/>
                </a:cubicBezTo>
                <a:cubicBezTo>
                  <a:pt x="14209" y="20043"/>
                  <a:pt x="14310" y="20029"/>
                  <a:pt x="14339" y="20029"/>
                </a:cubicBezTo>
                <a:close/>
                <a:moveTo>
                  <a:pt x="8620" y="20014"/>
                </a:moveTo>
                <a:lnTo>
                  <a:pt x="8649" y="20043"/>
                </a:lnTo>
                <a:lnTo>
                  <a:pt x="8678" y="20086"/>
                </a:lnTo>
                <a:cubicBezTo>
                  <a:pt x="8688" y="20136"/>
                  <a:pt x="8670" y="20151"/>
                  <a:pt x="8654" y="20151"/>
                </a:cubicBezTo>
                <a:cubicBezTo>
                  <a:pt x="8646" y="20151"/>
                  <a:pt x="8639" y="20148"/>
                  <a:pt x="8635" y="20144"/>
                </a:cubicBezTo>
                <a:cubicBezTo>
                  <a:pt x="8635" y="20144"/>
                  <a:pt x="8635" y="20129"/>
                  <a:pt x="8620" y="20129"/>
                </a:cubicBezTo>
                <a:cubicBezTo>
                  <a:pt x="8620" y="20100"/>
                  <a:pt x="8620" y="20057"/>
                  <a:pt x="8620" y="20014"/>
                </a:cubicBezTo>
                <a:close/>
                <a:moveTo>
                  <a:pt x="16163" y="19856"/>
                </a:moveTo>
                <a:cubicBezTo>
                  <a:pt x="16206" y="19928"/>
                  <a:pt x="16206" y="19985"/>
                  <a:pt x="16192" y="19985"/>
                </a:cubicBezTo>
                <a:cubicBezTo>
                  <a:pt x="16178" y="19985"/>
                  <a:pt x="16077" y="20043"/>
                  <a:pt x="16063" y="20057"/>
                </a:cubicBezTo>
                <a:cubicBezTo>
                  <a:pt x="16048" y="20072"/>
                  <a:pt x="16063" y="20086"/>
                  <a:pt x="16091" y="20086"/>
                </a:cubicBezTo>
                <a:lnTo>
                  <a:pt x="16120" y="20086"/>
                </a:lnTo>
                <a:cubicBezTo>
                  <a:pt x="16135" y="20100"/>
                  <a:pt x="16135" y="20115"/>
                  <a:pt x="16135" y="20115"/>
                </a:cubicBezTo>
                <a:cubicBezTo>
                  <a:pt x="16135" y="20129"/>
                  <a:pt x="16135" y="20144"/>
                  <a:pt x="16120" y="20144"/>
                </a:cubicBezTo>
                <a:lnTo>
                  <a:pt x="16091" y="20158"/>
                </a:lnTo>
                <a:cubicBezTo>
                  <a:pt x="16048" y="20158"/>
                  <a:pt x="15962" y="20072"/>
                  <a:pt x="15933" y="20029"/>
                </a:cubicBezTo>
                <a:cubicBezTo>
                  <a:pt x="15919" y="20000"/>
                  <a:pt x="15876" y="19957"/>
                  <a:pt x="15862" y="19957"/>
                </a:cubicBezTo>
                <a:cubicBezTo>
                  <a:pt x="15833" y="19957"/>
                  <a:pt x="15847" y="19942"/>
                  <a:pt x="15862" y="19914"/>
                </a:cubicBezTo>
                <a:lnTo>
                  <a:pt x="15876" y="19899"/>
                </a:lnTo>
                <a:cubicBezTo>
                  <a:pt x="15883" y="19892"/>
                  <a:pt x="15890" y="19889"/>
                  <a:pt x="15898" y="19889"/>
                </a:cubicBezTo>
                <a:cubicBezTo>
                  <a:pt x="15905" y="19889"/>
                  <a:pt x="15912" y="19892"/>
                  <a:pt x="15919" y="19899"/>
                </a:cubicBezTo>
                <a:lnTo>
                  <a:pt x="15933" y="19914"/>
                </a:lnTo>
                <a:cubicBezTo>
                  <a:pt x="15948" y="19899"/>
                  <a:pt x="16005" y="19885"/>
                  <a:pt x="16034" y="19871"/>
                </a:cubicBezTo>
                <a:lnTo>
                  <a:pt x="16063" y="19914"/>
                </a:lnTo>
                <a:cubicBezTo>
                  <a:pt x="16077" y="19928"/>
                  <a:pt x="16106" y="19942"/>
                  <a:pt x="16106" y="19942"/>
                </a:cubicBezTo>
                <a:lnTo>
                  <a:pt x="16163" y="19856"/>
                </a:lnTo>
                <a:close/>
                <a:moveTo>
                  <a:pt x="4023" y="19914"/>
                </a:moveTo>
                <a:cubicBezTo>
                  <a:pt x="4023" y="19914"/>
                  <a:pt x="4037" y="19928"/>
                  <a:pt x="4037" y="19942"/>
                </a:cubicBezTo>
                <a:lnTo>
                  <a:pt x="4037" y="19957"/>
                </a:lnTo>
                <a:cubicBezTo>
                  <a:pt x="4037" y="20029"/>
                  <a:pt x="4066" y="20100"/>
                  <a:pt x="3994" y="20144"/>
                </a:cubicBezTo>
                <a:lnTo>
                  <a:pt x="3980" y="20158"/>
                </a:lnTo>
                <a:cubicBezTo>
                  <a:pt x="3974" y="20170"/>
                  <a:pt x="3970" y="20174"/>
                  <a:pt x="3968" y="20174"/>
                </a:cubicBezTo>
                <a:cubicBezTo>
                  <a:pt x="3966" y="20174"/>
                  <a:pt x="3966" y="20166"/>
                  <a:pt x="3966" y="20158"/>
                </a:cubicBezTo>
                <a:cubicBezTo>
                  <a:pt x="3966" y="20144"/>
                  <a:pt x="3980" y="20057"/>
                  <a:pt x="3994" y="20029"/>
                </a:cubicBezTo>
                <a:cubicBezTo>
                  <a:pt x="3994" y="20000"/>
                  <a:pt x="3994" y="19942"/>
                  <a:pt x="4009" y="19928"/>
                </a:cubicBezTo>
                <a:cubicBezTo>
                  <a:pt x="4009" y="19914"/>
                  <a:pt x="4023" y="19914"/>
                  <a:pt x="4023" y="19914"/>
                </a:cubicBezTo>
                <a:close/>
                <a:moveTo>
                  <a:pt x="14569" y="19942"/>
                </a:moveTo>
                <a:cubicBezTo>
                  <a:pt x="14569" y="19957"/>
                  <a:pt x="14569" y="19985"/>
                  <a:pt x="14583" y="20000"/>
                </a:cubicBezTo>
                <a:lnTo>
                  <a:pt x="14640" y="20000"/>
                </a:lnTo>
                <a:lnTo>
                  <a:pt x="14655" y="19985"/>
                </a:lnTo>
                <a:cubicBezTo>
                  <a:pt x="14669" y="19971"/>
                  <a:pt x="14683" y="19964"/>
                  <a:pt x="14696" y="19964"/>
                </a:cubicBezTo>
                <a:cubicBezTo>
                  <a:pt x="14709" y="19964"/>
                  <a:pt x="14719" y="19971"/>
                  <a:pt x="14727" y="19985"/>
                </a:cubicBezTo>
                <a:lnTo>
                  <a:pt x="14755" y="20000"/>
                </a:lnTo>
                <a:cubicBezTo>
                  <a:pt x="14741" y="20029"/>
                  <a:pt x="14683" y="20129"/>
                  <a:pt x="14655" y="20158"/>
                </a:cubicBezTo>
                <a:cubicBezTo>
                  <a:pt x="14648" y="20171"/>
                  <a:pt x="14639" y="20178"/>
                  <a:pt x="14631" y="20178"/>
                </a:cubicBezTo>
                <a:cubicBezTo>
                  <a:pt x="14620" y="20178"/>
                  <a:pt x="14612" y="20167"/>
                  <a:pt x="14612" y="20144"/>
                </a:cubicBezTo>
                <a:cubicBezTo>
                  <a:pt x="14612" y="20119"/>
                  <a:pt x="14561" y="20065"/>
                  <a:pt x="14536" y="20065"/>
                </a:cubicBezTo>
                <a:cubicBezTo>
                  <a:pt x="14532" y="20065"/>
                  <a:pt x="14528" y="20067"/>
                  <a:pt x="14525" y="20072"/>
                </a:cubicBezTo>
                <a:cubicBezTo>
                  <a:pt x="14511" y="20100"/>
                  <a:pt x="14511" y="20100"/>
                  <a:pt x="14511" y="20100"/>
                </a:cubicBezTo>
                <a:cubicBezTo>
                  <a:pt x="14511" y="20100"/>
                  <a:pt x="14540" y="20043"/>
                  <a:pt x="14540" y="20014"/>
                </a:cubicBezTo>
                <a:cubicBezTo>
                  <a:pt x="14525" y="20000"/>
                  <a:pt x="14525" y="19971"/>
                  <a:pt x="14525" y="19957"/>
                </a:cubicBezTo>
                <a:lnTo>
                  <a:pt x="14540" y="19942"/>
                </a:lnTo>
                <a:close/>
                <a:moveTo>
                  <a:pt x="10402" y="20057"/>
                </a:moveTo>
                <a:cubicBezTo>
                  <a:pt x="10445" y="20057"/>
                  <a:pt x="10445" y="20158"/>
                  <a:pt x="10431" y="20172"/>
                </a:cubicBezTo>
                <a:cubicBezTo>
                  <a:pt x="10416" y="20179"/>
                  <a:pt x="10402" y="20183"/>
                  <a:pt x="10388" y="20183"/>
                </a:cubicBezTo>
                <a:cubicBezTo>
                  <a:pt x="10373" y="20183"/>
                  <a:pt x="10359" y="20179"/>
                  <a:pt x="10345" y="20172"/>
                </a:cubicBezTo>
                <a:cubicBezTo>
                  <a:pt x="10330" y="20158"/>
                  <a:pt x="10301" y="20086"/>
                  <a:pt x="10345" y="20072"/>
                </a:cubicBezTo>
                <a:lnTo>
                  <a:pt x="10359" y="20057"/>
                </a:lnTo>
                <a:close/>
                <a:moveTo>
                  <a:pt x="8523" y="20094"/>
                </a:moveTo>
                <a:cubicBezTo>
                  <a:pt x="8527" y="20094"/>
                  <a:pt x="8534" y="20105"/>
                  <a:pt x="8534" y="20115"/>
                </a:cubicBezTo>
                <a:cubicBezTo>
                  <a:pt x="8534" y="20129"/>
                  <a:pt x="8491" y="20144"/>
                  <a:pt x="8448" y="20158"/>
                </a:cubicBezTo>
                <a:lnTo>
                  <a:pt x="8419" y="20172"/>
                </a:lnTo>
                <a:lnTo>
                  <a:pt x="8391" y="20172"/>
                </a:lnTo>
                <a:cubicBezTo>
                  <a:pt x="8348" y="20172"/>
                  <a:pt x="8304" y="20187"/>
                  <a:pt x="8290" y="20187"/>
                </a:cubicBezTo>
                <a:lnTo>
                  <a:pt x="8276" y="20187"/>
                </a:lnTo>
                <a:lnTo>
                  <a:pt x="8276" y="20172"/>
                </a:lnTo>
                <a:cubicBezTo>
                  <a:pt x="8261" y="20158"/>
                  <a:pt x="8276" y="20129"/>
                  <a:pt x="8276" y="20129"/>
                </a:cubicBezTo>
                <a:cubicBezTo>
                  <a:pt x="8285" y="20129"/>
                  <a:pt x="8301" y="20142"/>
                  <a:pt x="8315" y="20142"/>
                </a:cubicBezTo>
                <a:cubicBezTo>
                  <a:pt x="8322" y="20142"/>
                  <a:pt x="8328" y="20139"/>
                  <a:pt x="8333" y="20129"/>
                </a:cubicBezTo>
                <a:cubicBezTo>
                  <a:pt x="8333" y="20119"/>
                  <a:pt x="8369" y="20109"/>
                  <a:pt x="8400" y="20109"/>
                </a:cubicBezTo>
                <a:cubicBezTo>
                  <a:pt x="8413" y="20109"/>
                  <a:pt x="8425" y="20111"/>
                  <a:pt x="8434" y="20115"/>
                </a:cubicBezTo>
                <a:lnTo>
                  <a:pt x="8506" y="20115"/>
                </a:lnTo>
                <a:lnTo>
                  <a:pt x="8506" y="20100"/>
                </a:lnTo>
                <a:lnTo>
                  <a:pt x="8520" y="20100"/>
                </a:lnTo>
                <a:cubicBezTo>
                  <a:pt x="8520" y="20096"/>
                  <a:pt x="8521" y="20094"/>
                  <a:pt x="8523" y="20094"/>
                </a:cubicBezTo>
                <a:close/>
                <a:moveTo>
                  <a:pt x="12457" y="20000"/>
                </a:moveTo>
                <a:cubicBezTo>
                  <a:pt x="12471" y="20000"/>
                  <a:pt x="12457" y="20029"/>
                  <a:pt x="12457" y="20043"/>
                </a:cubicBezTo>
                <a:cubicBezTo>
                  <a:pt x="12457" y="20043"/>
                  <a:pt x="12457" y="20072"/>
                  <a:pt x="12485" y="20086"/>
                </a:cubicBezTo>
                <a:lnTo>
                  <a:pt x="12500" y="20100"/>
                </a:lnTo>
                <a:cubicBezTo>
                  <a:pt x="12514" y="20129"/>
                  <a:pt x="12543" y="20158"/>
                  <a:pt x="12514" y="20172"/>
                </a:cubicBezTo>
                <a:lnTo>
                  <a:pt x="12485" y="20201"/>
                </a:lnTo>
                <a:cubicBezTo>
                  <a:pt x="12471" y="20172"/>
                  <a:pt x="12457" y="20129"/>
                  <a:pt x="12442" y="20100"/>
                </a:cubicBezTo>
                <a:lnTo>
                  <a:pt x="12442" y="20086"/>
                </a:lnTo>
                <a:cubicBezTo>
                  <a:pt x="12399" y="20043"/>
                  <a:pt x="12413" y="20014"/>
                  <a:pt x="12457" y="20000"/>
                </a:cubicBezTo>
                <a:close/>
                <a:moveTo>
                  <a:pt x="9727" y="20100"/>
                </a:moveTo>
                <a:cubicBezTo>
                  <a:pt x="9756" y="20100"/>
                  <a:pt x="9799" y="20144"/>
                  <a:pt x="9799" y="20172"/>
                </a:cubicBezTo>
                <a:cubicBezTo>
                  <a:pt x="9799" y="20187"/>
                  <a:pt x="9770" y="20215"/>
                  <a:pt x="9741" y="20215"/>
                </a:cubicBezTo>
                <a:lnTo>
                  <a:pt x="9727" y="20201"/>
                </a:lnTo>
                <a:lnTo>
                  <a:pt x="9712" y="20172"/>
                </a:lnTo>
                <a:cubicBezTo>
                  <a:pt x="9712" y="20129"/>
                  <a:pt x="9712" y="20100"/>
                  <a:pt x="9727" y="20100"/>
                </a:cubicBezTo>
                <a:close/>
                <a:moveTo>
                  <a:pt x="9930" y="20093"/>
                </a:moveTo>
                <a:cubicBezTo>
                  <a:pt x="9946" y="20093"/>
                  <a:pt x="9957" y="20100"/>
                  <a:pt x="9957" y="20115"/>
                </a:cubicBezTo>
                <a:lnTo>
                  <a:pt x="9957" y="20129"/>
                </a:lnTo>
                <a:lnTo>
                  <a:pt x="9957" y="20158"/>
                </a:lnTo>
                <a:cubicBezTo>
                  <a:pt x="9957" y="20187"/>
                  <a:pt x="9957" y="20215"/>
                  <a:pt x="9942" y="20215"/>
                </a:cubicBezTo>
                <a:lnTo>
                  <a:pt x="9928" y="20215"/>
                </a:lnTo>
                <a:cubicBezTo>
                  <a:pt x="9842" y="20187"/>
                  <a:pt x="9813" y="20158"/>
                  <a:pt x="9827" y="20144"/>
                </a:cubicBezTo>
                <a:lnTo>
                  <a:pt x="9870" y="20115"/>
                </a:lnTo>
                <a:cubicBezTo>
                  <a:pt x="9892" y="20100"/>
                  <a:pt x="9914" y="20093"/>
                  <a:pt x="9930" y="20093"/>
                </a:cubicBezTo>
                <a:close/>
                <a:moveTo>
                  <a:pt x="15546" y="19899"/>
                </a:moveTo>
                <a:cubicBezTo>
                  <a:pt x="15646" y="19914"/>
                  <a:pt x="15732" y="19928"/>
                  <a:pt x="15747" y="19928"/>
                </a:cubicBezTo>
                <a:lnTo>
                  <a:pt x="15747" y="19914"/>
                </a:lnTo>
                <a:cubicBezTo>
                  <a:pt x="15755" y="19909"/>
                  <a:pt x="15761" y="19908"/>
                  <a:pt x="15766" y="19908"/>
                </a:cubicBezTo>
                <a:cubicBezTo>
                  <a:pt x="15778" y="19908"/>
                  <a:pt x="15784" y="19918"/>
                  <a:pt x="15804" y="19928"/>
                </a:cubicBezTo>
                <a:cubicBezTo>
                  <a:pt x="15833" y="19957"/>
                  <a:pt x="15790" y="19971"/>
                  <a:pt x="15804" y="19985"/>
                </a:cubicBezTo>
                <a:lnTo>
                  <a:pt x="15818" y="20014"/>
                </a:lnTo>
                <a:cubicBezTo>
                  <a:pt x="15818" y="20029"/>
                  <a:pt x="15818" y="20057"/>
                  <a:pt x="15804" y="20057"/>
                </a:cubicBezTo>
                <a:cubicBezTo>
                  <a:pt x="15790" y="20057"/>
                  <a:pt x="15790" y="20201"/>
                  <a:pt x="15775" y="20215"/>
                </a:cubicBezTo>
                <a:cubicBezTo>
                  <a:pt x="15775" y="20218"/>
                  <a:pt x="15774" y="20219"/>
                  <a:pt x="15772" y="20219"/>
                </a:cubicBezTo>
                <a:cubicBezTo>
                  <a:pt x="15760" y="20219"/>
                  <a:pt x="15722" y="20191"/>
                  <a:pt x="15675" y="20144"/>
                </a:cubicBezTo>
                <a:lnTo>
                  <a:pt x="15646" y="20086"/>
                </a:lnTo>
                <a:lnTo>
                  <a:pt x="15617" y="20043"/>
                </a:lnTo>
                <a:cubicBezTo>
                  <a:pt x="15597" y="20016"/>
                  <a:pt x="15580" y="20001"/>
                  <a:pt x="15567" y="20001"/>
                </a:cubicBezTo>
                <a:cubicBezTo>
                  <a:pt x="15554" y="20001"/>
                  <a:pt x="15546" y="20019"/>
                  <a:pt x="15546" y="20057"/>
                </a:cubicBezTo>
                <a:lnTo>
                  <a:pt x="15488" y="20029"/>
                </a:lnTo>
                <a:cubicBezTo>
                  <a:pt x="15474" y="20043"/>
                  <a:pt x="15431" y="20072"/>
                  <a:pt x="15387" y="20100"/>
                </a:cubicBezTo>
                <a:lnTo>
                  <a:pt x="15373" y="20086"/>
                </a:lnTo>
                <a:lnTo>
                  <a:pt x="15344" y="20086"/>
                </a:lnTo>
                <a:cubicBezTo>
                  <a:pt x="15316" y="20072"/>
                  <a:pt x="15287" y="20057"/>
                  <a:pt x="15258" y="20057"/>
                </a:cubicBezTo>
                <a:lnTo>
                  <a:pt x="15244" y="20057"/>
                </a:lnTo>
                <a:lnTo>
                  <a:pt x="15229" y="20072"/>
                </a:lnTo>
                <a:cubicBezTo>
                  <a:pt x="15226" y="20073"/>
                  <a:pt x="15222" y="20074"/>
                  <a:pt x="15219" y="20074"/>
                </a:cubicBezTo>
                <a:cubicBezTo>
                  <a:pt x="15189" y="20074"/>
                  <a:pt x="15201" y="20012"/>
                  <a:pt x="15201" y="19985"/>
                </a:cubicBezTo>
                <a:cubicBezTo>
                  <a:pt x="15208" y="19971"/>
                  <a:pt x="15219" y="19968"/>
                  <a:pt x="15229" y="19968"/>
                </a:cubicBezTo>
                <a:cubicBezTo>
                  <a:pt x="15240" y="19968"/>
                  <a:pt x="15251" y="19971"/>
                  <a:pt x="15258" y="19971"/>
                </a:cubicBezTo>
                <a:cubicBezTo>
                  <a:pt x="15258" y="19973"/>
                  <a:pt x="15259" y="19974"/>
                  <a:pt x="15260" y="19974"/>
                </a:cubicBezTo>
                <a:cubicBezTo>
                  <a:pt x="15270" y="19974"/>
                  <a:pt x="15303" y="19940"/>
                  <a:pt x="15316" y="19928"/>
                </a:cubicBezTo>
                <a:cubicBezTo>
                  <a:pt x="15321" y="19918"/>
                  <a:pt x="15329" y="19913"/>
                  <a:pt x="15340" y="19913"/>
                </a:cubicBezTo>
                <a:cubicBezTo>
                  <a:pt x="15359" y="19913"/>
                  <a:pt x="15383" y="19929"/>
                  <a:pt x="15402" y="19957"/>
                </a:cubicBezTo>
                <a:lnTo>
                  <a:pt x="15445" y="19942"/>
                </a:lnTo>
                <a:lnTo>
                  <a:pt x="15546" y="19899"/>
                </a:lnTo>
                <a:close/>
                <a:moveTo>
                  <a:pt x="5504" y="19967"/>
                </a:moveTo>
                <a:cubicBezTo>
                  <a:pt x="5508" y="19967"/>
                  <a:pt x="5512" y="19968"/>
                  <a:pt x="5517" y="19971"/>
                </a:cubicBezTo>
                <a:cubicBezTo>
                  <a:pt x="5532" y="19971"/>
                  <a:pt x="5532" y="20000"/>
                  <a:pt x="5532" y="20014"/>
                </a:cubicBezTo>
                <a:cubicBezTo>
                  <a:pt x="5532" y="20029"/>
                  <a:pt x="5517" y="20029"/>
                  <a:pt x="5517" y="20043"/>
                </a:cubicBezTo>
                <a:lnTo>
                  <a:pt x="5503" y="20072"/>
                </a:lnTo>
                <a:cubicBezTo>
                  <a:pt x="5546" y="20100"/>
                  <a:pt x="5560" y="20129"/>
                  <a:pt x="5546" y="20144"/>
                </a:cubicBezTo>
                <a:lnTo>
                  <a:pt x="5517" y="20144"/>
                </a:lnTo>
                <a:cubicBezTo>
                  <a:pt x="5515" y="20145"/>
                  <a:pt x="5513" y="20146"/>
                  <a:pt x="5511" y="20146"/>
                </a:cubicBezTo>
                <a:cubicBezTo>
                  <a:pt x="5499" y="20146"/>
                  <a:pt x="5488" y="20111"/>
                  <a:pt x="5488" y="20086"/>
                </a:cubicBezTo>
                <a:cubicBezTo>
                  <a:pt x="5488" y="20072"/>
                  <a:pt x="5474" y="20057"/>
                  <a:pt x="5474" y="20057"/>
                </a:cubicBezTo>
                <a:cubicBezTo>
                  <a:pt x="5474" y="20057"/>
                  <a:pt x="5460" y="20158"/>
                  <a:pt x="5460" y="20201"/>
                </a:cubicBezTo>
                <a:cubicBezTo>
                  <a:pt x="5460" y="20219"/>
                  <a:pt x="5454" y="20225"/>
                  <a:pt x="5446" y="20225"/>
                </a:cubicBezTo>
                <a:cubicBezTo>
                  <a:pt x="5435" y="20225"/>
                  <a:pt x="5419" y="20215"/>
                  <a:pt x="5402" y="20215"/>
                </a:cubicBezTo>
                <a:cubicBezTo>
                  <a:pt x="5388" y="20215"/>
                  <a:pt x="5402" y="20201"/>
                  <a:pt x="5445" y="20187"/>
                </a:cubicBezTo>
                <a:lnTo>
                  <a:pt x="5417" y="20144"/>
                </a:lnTo>
                <a:cubicBezTo>
                  <a:pt x="5388" y="20100"/>
                  <a:pt x="5417" y="20086"/>
                  <a:pt x="5417" y="20057"/>
                </a:cubicBezTo>
                <a:lnTo>
                  <a:pt x="5388" y="20000"/>
                </a:lnTo>
                <a:cubicBezTo>
                  <a:pt x="5400" y="19988"/>
                  <a:pt x="5412" y="19983"/>
                  <a:pt x="5423" y="19983"/>
                </a:cubicBezTo>
                <a:cubicBezTo>
                  <a:pt x="5438" y="19983"/>
                  <a:pt x="5451" y="19992"/>
                  <a:pt x="5460" y="20000"/>
                </a:cubicBezTo>
                <a:cubicBezTo>
                  <a:pt x="5470" y="20010"/>
                  <a:pt x="5473" y="20020"/>
                  <a:pt x="5479" y="20020"/>
                </a:cubicBezTo>
                <a:cubicBezTo>
                  <a:pt x="5481" y="20020"/>
                  <a:pt x="5484" y="20018"/>
                  <a:pt x="5488" y="20014"/>
                </a:cubicBezTo>
                <a:cubicBezTo>
                  <a:pt x="5488" y="19991"/>
                  <a:pt x="5488" y="19967"/>
                  <a:pt x="5504" y="19967"/>
                </a:cubicBezTo>
                <a:close/>
                <a:moveTo>
                  <a:pt x="12658" y="20100"/>
                </a:moveTo>
                <a:lnTo>
                  <a:pt x="12701" y="20129"/>
                </a:lnTo>
                <a:cubicBezTo>
                  <a:pt x="12704" y="20132"/>
                  <a:pt x="12708" y="20133"/>
                  <a:pt x="12712" y="20133"/>
                </a:cubicBezTo>
                <a:cubicBezTo>
                  <a:pt x="12723" y="20133"/>
                  <a:pt x="12736" y="20125"/>
                  <a:pt x="12747" y="20125"/>
                </a:cubicBezTo>
                <a:cubicBezTo>
                  <a:pt x="12752" y="20125"/>
                  <a:pt x="12755" y="20126"/>
                  <a:pt x="12758" y="20129"/>
                </a:cubicBezTo>
                <a:lnTo>
                  <a:pt x="12859" y="20129"/>
                </a:lnTo>
                <a:cubicBezTo>
                  <a:pt x="12859" y="20144"/>
                  <a:pt x="12902" y="20187"/>
                  <a:pt x="12902" y="20215"/>
                </a:cubicBezTo>
                <a:cubicBezTo>
                  <a:pt x="12898" y="20219"/>
                  <a:pt x="12895" y="20221"/>
                  <a:pt x="12891" y="20221"/>
                </a:cubicBezTo>
                <a:cubicBezTo>
                  <a:pt x="12880" y="20221"/>
                  <a:pt x="12870" y="20205"/>
                  <a:pt x="12859" y="20172"/>
                </a:cubicBezTo>
                <a:lnTo>
                  <a:pt x="12801" y="20201"/>
                </a:lnTo>
                <a:lnTo>
                  <a:pt x="12758" y="20230"/>
                </a:lnTo>
                <a:cubicBezTo>
                  <a:pt x="12686" y="20230"/>
                  <a:pt x="12643" y="20172"/>
                  <a:pt x="12658" y="20100"/>
                </a:cubicBezTo>
                <a:close/>
                <a:moveTo>
                  <a:pt x="2730" y="20086"/>
                </a:moveTo>
                <a:cubicBezTo>
                  <a:pt x="2744" y="20100"/>
                  <a:pt x="2744" y="20115"/>
                  <a:pt x="2744" y="20129"/>
                </a:cubicBezTo>
                <a:cubicBezTo>
                  <a:pt x="2744" y="20158"/>
                  <a:pt x="2744" y="20187"/>
                  <a:pt x="2716" y="20187"/>
                </a:cubicBezTo>
                <a:cubicBezTo>
                  <a:pt x="2701" y="20187"/>
                  <a:pt x="2687" y="20201"/>
                  <a:pt x="2672" y="20215"/>
                </a:cubicBezTo>
                <a:lnTo>
                  <a:pt x="2644" y="20230"/>
                </a:lnTo>
                <a:cubicBezTo>
                  <a:pt x="2640" y="20232"/>
                  <a:pt x="2636" y="20232"/>
                  <a:pt x="2633" y="20232"/>
                </a:cubicBezTo>
                <a:cubicBezTo>
                  <a:pt x="2608" y="20232"/>
                  <a:pt x="2588" y="20192"/>
                  <a:pt x="2601" y="20129"/>
                </a:cubicBezTo>
                <a:lnTo>
                  <a:pt x="2601" y="20129"/>
                </a:lnTo>
                <a:lnTo>
                  <a:pt x="2658" y="20144"/>
                </a:lnTo>
                <a:cubicBezTo>
                  <a:pt x="2662" y="20148"/>
                  <a:pt x="2668" y="20149"/>
                  <a:pt x="2673" y="20149"/>
                </a:cubicBezTo>
                <a:cubicBezTo>
                  <a:pt x="2687" y="20149"/>
                  <a:pt x="2701" y="20139"/>
                  <a:pt x="2701" y="20129"/>
                </a:cubicBezTo>
                <a:cubicBezTo>
                  <a:pt x="2701" y="20100"/>
                  <a:pt x="2716" y="20086"/>
                  <a:pt x="2730" y="20086"/>
                </a:cubicBezTo>
                <a:close/>
                <a:moveTo>
                  <a:pt x="13563" y="20100"/>
                </a:moveTo>
                <a:cubicBezTo>
                  <a:pt x="13577" y="20100"/>
                  <a:pt x="13620" y="20115"/>
                  <a:pt x="13606" y="20129"/>
                </a:cubicBezTo>
                <a:cubicBezTo>
                  <a:pt x="13606" y="20129"/>
                  <a:pt x="13620" y="20144"/>
                  <a:pt x="13635" y="20158"/>
                </a:cubicBezTo>
                <a:lnTo>
                  <a:pt x="13649" y="20172"/>
                </a:lnTo>
                <a:cubicBezTo>
                  <a:pt x="13663" y="20187"/>
                  <a:pt x="13721" y="20172"/>
                  <a:pt x="13692" y="20230"/>
                </a:cubicBezTo>
                <a:cubicBezTo>
                  <a:pt x="13685" y="20237"/>
                  <a:pt x="13671" y="20241"/>
                  <a:pt x="13654" y="20241"/>
                </a:cubicBezTo>
                <a:cubicBezTo>
                  <a:pt x="13638" y="20241"/>
                  <a:pt x="13620" y="20237"/>
                  <a:pt x="13606" y="20230"/>
                </a:cubicBezTo>
                <a:lnTo>
                  <a:pt x="13577" y="20201"/>
                </a:lnTo>
                <a:cubicBezTo>
                  <a:pt x="13548" y="20144"/>
                  <a:pt x="13548" y="20100"/>
                  <a:pt x="13563" y="20100"/>
                </a:cubicBezTo>
                <a:close/>
                <a:moveTo>
                  <a:pt x="13112" y="20055"/>
                </a:moveTo>
                <a:cubicBezTo>
                  <a:pt x="13125" y="20055"/>
                  <a:pt x="13138" y="20063"/>
                  <a:pt x="13146" y="20072"/>
                </a:cubicBezTo>
                <a:cubicBezTo>
                  <a:pt x="13161" y="20072"/>
                  <a:pt x="13204" y="20086"/>
                  <a:pt x="13218" y="20086"/>
                </a:cubicBezTo>
                <a:cubicBezTo>
                  <a:pt x="13229" y="20086"/>
                  <a:pt x="13272" y="20062"/>
                  <a:pt x="13293" y="20062"/>
                </a:cubicBezTo>
                <a:cubicBezTo>
                  <a:pt x="13300" y="20062"/>
                  <a:pt x="13304" y="20065"/>
                  <a:pt x="13304" y="20072"/>
                </a:cubicBezTo>
                <a:cubicBezTo>
                  <a:pt x="13319" y="20086"/>
                  <a:pt x="13275" y="20129"/>
                  <a:pt x="13204" y="20172"/>
                </a:cubicBezTo>
                <a:lnTo>
                  <a:pt x="13161" y="20129"/>
                </a:lnTo>
                <a:cubicBezTo>
                  <a:pt x="13161" y="20119"/>
                  <a:pt x="13153" y="20109"/>
                  <a:pt x="13144" y="20109"/>
                </a:cubicBezTo>
                <a:cubicBezTo>
                  <a:pt x="13140" y="20109"/>
                  <a:pt x="13136" y="20111"/>
                  <a:pt x="13132" y="20115"/>
                </a:cubicBezTo>
                <a:cubicBezTo>
                  <a:pt x="13103" y="20129"/>
                  <a:pt x="13074" y="20230"/>
                  <a:pt x="13060" y="20244"/>
                </a:cubicBezTo>
                <a:lnTo>
                  <a:pt x="13046" y="20244"/>
                </a:lnTo>
                <a:cubicBezTo>
                  <a:pt x="13017" y="20230"/>
                  <a:pt x="13017" y="20201"/>
                  <a:pt x="13017" y="20187"/>
                </a:cubicBezTo>
                <a:cubicBezTo>
                  <a:pt x="13017" y="20172"/>
                  <a:pt x="12988" y="20172"/>
                  <a:pt x="12974" y="20172"/>
                </a:cubicBezTo>
                <a:cubicBezTo>
                  <a:pt x="12959" y="20172"/>
                  <a:pt x="12945" y="20172"/>
                  <a:pt x="12945" y="20158"/>
                </a:cubicBezTo>
                <a:cubicBezTo>
                  <a:pt x="12945" y="20158"/>
                  <a:pt x="12974" y="20100"/>
                  <a:pt x="12988" y="20086"/>
                </a:cubicBezTo>
                <a:cubicBezTo>
                  <a:pt x="12992" y="20082"/>
                  <a:pt x="12999" y="20080"/>
                  <a:pt x="13006" y="20080"/>
                </a:cubicBezTo>
                <a:cubicBezTo>
                  <a:pt x="13024" y="20080"/>
                  <a:pt x="13046" y="20090"/>
                  <a:pt x="13046" y="20100"/>
                </a:cubicBezTo>
                <a:cubicBezTo>
                  <a:pt x="13048" y="20103"/>
                  <a:pt x="13052" y="20104"/>
                  <a:pt x="13055" y="20104"/>
                </a:cubicBezTo>
                <a:cubicBezTo>
                  <a:pt x="13070" y="20104"/>
                  <a:pt x="13089" y="20083"/>
                  <a:pt x="13089" y="20072"/>
                </a:cubicBezTo>
                <a:cubicBezTo>
                  <a:pt x="13095" y="20060"/>
                  <a:pt x="13103" y="20055"/>
                  <a:pt x="13112" y="20055"/>
                </a:cubicBezTo>
                <a:close/>
                <a:moveTo>
                  <a:pt x="14885" y="20201"/>
                </a:moveTo>
                <a:cubicBezTo>
                  <a:pt x="14899" y="20201"/>
                  <a:pt x="14913" y="20215"/>
                  <a:pt x="14928" y="20230"/>
                </a:cubicBezTo>
                <a:cubicBezTo>
                  <a:pt x="14928" y="20230"/>
                  <a:pt x="14913" y="20273"/>
                  <a:pt x="14913" y="20273"/>
                </a:cubicBezTo>
                <a:cubicBezTo>
                  <a:pt x="14913" y="20280"/>
                  <a:pt x="14888" y="20284"/>
                  <a:pt x="14859" y="20284"/>
                </a:cubicBezTo>
                <a:cubicBezTo>
                  <a:pt x="14831" y="20284"/>
                  <a:pt x="14798" y="20280"/>
                  <a:pt x="14784" y="20273"/>
                </a:cubicBezTo>
                <a:cubicBezTo>
                  <a:pt x="14741" y="20273"/>
                  <a:pt x="14741" y="20258"/>
                  <a:pt x="14755" y="20258"/>
                </a:cubicBezTo>
                <a:cubicBezTo>
                  <a:pt x="14784" y="20258"/>
                  <a:pt x="14870" y="20215"/>
                  <a:pt x="14885" y="20201"/>
                </a:cubicBezTo>
                <a:close/>
                <a:moveTo>
                  <a:pt x="8204" y="20086"/>
                </a:moveTo>
                <a:cubicBezTo>
                  <a:pt x="8204" y="20086"/>
                  <a:pt x="8218" y="20100"/>
                  <a:pt x="8233" y="20115"/>
                </a:cubicBezTo>
                <a:lnTo>
                  <a:pt x="8189" y="20244"/>
                </a:lnTo>
                <a:lnTo>
                  <a:pt x="8189" y="20287"/>
                </a:lnTo>
                <a:cubicBezTo>
                  <a:pt x="8189" y="20294"/>
                  <a:pt x="8186" y="20298"/>
                  <a:pt x="8179" y="20298"/>
                </a:cubicBezTo>
                <a:cubicBezTo>
                  <a:pt x="8172" y="20298"/>
                  <a:pt x="8161" y="20294"/>
                  <a:pt x="8146" y="20287"/>
                </a:cubicBezTo>
                <a:cubicBezTo>
                  <a:pt x="8161" y="20273"/>
                  <a:pt x="8161" y="20258"/>
                  <a:pt x="8161" y="20244"/>
                </a:cubicBezTo>
                <a:lnTo>
                  <a:pt x="8175" y="20215"/>
                </a:lnTo>
                <a:lnTo>
                  <a:pt x="8189" y="20187"/>
                </a:lnTo>
                <a:cubicBezTo>
                  <a:pt x="8175" y="20172"/>
                  <a:pt x="8175" y="20129"/>
                  <a:pt x="8189" y="20115"/>
                </a:cubicBezTo>
                <a:lnTo>
                  <a:pt x="8204" y="20086"/>
                </a:lnTo>
                <a:close/>
                <a:moveTo>
                  <a:pt x="3376" y="20129"/>
                </a:moveTo>
                <a:cubicBezTo>
                  <a:pt x="3391" y="20129"/>
                  <a:pt x="3376" y="20201"/>
                  <a:pt x="3362" y="20230"/>
                </a:cubicBezTo>
                <a:cubicBezTo>
                  <a:pt x="3362" y="20258"/>
                  <a:pt x="3333" y="20287"/>
                  <a:pt x="3333" y="20302"/>
                </a:cubicBezTo>
                <a:cubicBezTo>
                  <a:pt x="3319" y="20302"/>
                  <a:pt x="3262" y="20244"/>
                  <a:pt x="3247" y="20244"/>
                </a:cubicBezTo>
                <a:cubicBezTo>
                  <a:pt x="3218" y="20244"/>
                  <a:pt x="3218" y="20230"/>
                  <a:pt x="3247" y="20215"/>
                </a:cubicBezTo>
                <a:lnTo>
                  <a:pt x="3262" y="20215"/>
                </a:lnTo>
                <a:lnTo>
                  <a:pt x="3319" y="20230"/>
                </a:lnTo>
                <a:cubicBezTo>
                  <a:pt x="3333" y="20201"/>
                  <a:pt x="3348" y="20158"/>
                  <a:pt x="3348" y="20144"/>
                </a:cubicBezTo>
                <a:lnTo>
                  <a:pt x="3348" y="20129"/>
                </a:lnTo>
                <a:close/>
                <a:moveTo>
                  <a:pt x="9506" y="19936"/>
                </a:moveTo>
                <a:cubicBezTo>
                  <a:pt x="9518" y="19936"/>
                  <a:pt x="9540" y="19947"/>
                  <a:pt x="9540" y="19957"/>
                </a:cubicBezTo>
                <a:cubicBezTo>
                  <a:pt x="9540" y="19971"/>
                  <a:pt x="9526" y="20014"/>
                  <a:pt x="9526" y="20029"/>
                </a:cubicBezTo>
                <a:cubicBezTo>
                  <a:pt x="9511" y="20043"/>
                  <a:pt x="9526" y="20072"/>
                  <a:pt x="9540" y="20100"/>
                </a:cubicBezTo>
                <a:lnTo>
                  <a:pt x="9583" y="20100"/>
                </a:lnTo>
                <a:cubicBezTo>
                  <a:pt x="9590" y="20093"/>
                  <a:pt x="9601" y="20090"/>
                  <a:pt x="9610" y="20090"/>
                </a:cubicBezTo>
                <a:cubicBezTo>
                  <a:pt x="9619" y="20090"/>
                  <a:pt x="9626" y="20093"/>
                  <a:pt x="9626" y="20100"/>
                </a:cubicBezTo>
                <a:lnTo>
                  <a:pt x="9641" y="20129"/>
                </a:lnTo>
                <a:cubicBezTo>
                  <a:pt x="9669" y="20144"/>
                  <a:pt x="9669" y="20158"/>
                  <a:pt x="9641" y="20158"/>
                </a:cubicBezTo>
                <a:lnTo>
                  <a:pt x="9626" y="20158"/>
                </a:lnTo>
                <a:lnTo>
                  <a:pt x="9612" y="20144"/>
                </a:lnTo>
                <a:cubicBezTo>
                  <a:pt x="9583" y="20172"/>
                  <a:pt x="9569" y="20215"/>
                  <a:pt x="9583" y="20244"/>
                </a:cubicBezTo>
                <a:lnTo>
                  <a:pt x="9540" y="20244"/>
                </a:lnTo>
                <a:cubicBezTo>
                  <a:pt x="9511" y="20244"/>
                  <a:pt x="9526" y="20201"/>
                  <a:pt x="9526" y="20172"/>
                </a:cubicBezTo>
                <a:cubicBezTo>
                  <a:pt x="9511" y="20158"/>
                  <a:pt x="9483" y="20158"/>
                  <a:pt x="9454" y="20158"/>
                </a:cubicBezTo>
                <a:cubicBezTo>
                  <a:pt x="9439" y="20158"/>
                  <a:pt x="9439" y="20158"/>
                  <a:pt x="9439" y="20172"/>
                </a:cubicBezTo>
                <a:lnTo>
                  <a:pt x="9439" y="20201"/>
                </a:lnTo>
                <a:cubicBezTo>
                  <a:pt x="9454" y="20215"/>
                  <a:pt x="9439" y="20230"/>
                  <a:pt x="9425" y="20244"/>
                </a:cubicBezTo>
                <a:lnTo>
                  <a:pt x="9411" y="20244"/>
                </a:lnTo>
                <a:cubicBezTo>
                  <a:pt x="9396" y="20230"/>
                  <a:pt x="9368" y="20215"/>
                  <a:pt x="9339" y="20215"/>
                </a:cubicBezTo>
                <a:cubicBezTo>
                  <a:pt x="9339" y="20215"/>
                  <a:pt x="9324" y="20230"/>
                  <a:pt x="9310" y="20244"/>
                </a:cubicBezTo>
                <a:cubicBezTo>
                  <a:pt x="9310" y="20271"/>
                  <a:pt x="9304" y="20281"/>
                  <a:pt x="9296" y="20281"/>
                </a:cubicBezTo>
                <a:cubicBezTo>
                  <a:pt x="9292" y="20281"/>
                  <a:pt x="9287" y="20278"/>
                  <a:pt x="9281" y="20273"/>
                </a:cubicBezTo>
                <a:lnTo>
                  <a:pt x="9267" y="20258"/>
                </a:lnTo>
                <a:cubicBezTo>
                  <a:pt x="9267" y="20244"/>
                  <a:pt x="9253" y="20244"/>
                  <a:pt x="9210" y="20244"/>
                </a:cubicBezTo>
                <a:cubicBezTo>
                  <a:pt x="9195" y="20258"/>
                  <a:pt x="9195" y="20258"/>
                  <a:pt x="9195" y="20258"/>
                </a:cubicBezTo>
                <a:cubicBezTo>
                  <a:pt x="9195" y="20258"/>
                  <a:pt x="9181" y="20244"/>
                  <a:pt x="9166" y="20244"/>
                </a:cubicBezTo>
                <a:cubicBezTo>
                  <a:pt x="9138" y="20244"/>
                  <a:pt x="9109" y="20244"/>
                  <a:pt x="9066" y="20258"/>
                </a:cubicBezTo>
                <a:lnTo>
                  <a:pt x="9037" y="20244"/>
                </a:lnTo>
                <a:lnTo>
                  <a:pt x="8994" y="20230"/>
                </a:lnTo>
                <a:cubicBezTo>
                  <a:pt x="8994" y="20251"/>
                  <a:pt x="8987" y="20262"/>
                  <a:pt x="8978" y="20262"/>
                </a:cubicBezTo>
                <a:cubicBezTo>
                  <a:pt x="8969" y="20262"/>
                  <a:pt x="8958" y="20251"/>
                  <a:pt x="8951" y="20230"/>
                </a:cubicBezTo>
                <a:lnTo>
                  <a:pt x="8922" y="20201"/>
                </a:lnTo>
                <a:lnTo>
                  <a:pt x="8893" y="20172"/>
                </a:lnTo>
                <a:cubicBezTo>
                  <a:pt x="8850" y="20215"/>
                  <a:pt x="8836" y="20273"/>
                  <a:pt x="8850" y="20273"/>
                </a:cubicBezTo>
                <a:cubicBezTo>
                  <a:pt x="8850" y="20287"/>
                  <a:pt x="8836" y="20287"/>
                  <a:pt x="8822" y="20302"/>
                </a:cubicBezTo>
                <a:lnTo>
                  <a:pt x="8807" y="20302"/>
                </a:lnTo>
                <a:cubicBezTo>
                  <a:pt x="8789" y="20305"/>
                  <a:pt x="8773" y="20307"/>
                  <a:pt x="8759" y="20307"/>
                </a:cubicBezTo>
                <a:cubicBezTo>
                  <a:pt x="8717" y="20307"/>
                  <a:pt x="8696" y="20291"/>
                  <a:pt x="8707" y="20258"/>
                </a:cubicBezTo>
                <a:lnTo>
                  <a:pt x="8721" y="20230"/>
                </a:lnTo>
                <a:lnTo>
                  <a:pt x="8735" y="20187"/>
                </a:lnTo>
                <a:cubicBezTo>
                  <a:pt x="8753" y="20193"/>
                  <a:pt x="8769" y="20196"/>
                  <a:pt x="8780" y="20196"/>
                </a:cubicBezTo>
                <a:cubicBezTo>
                  <a:pt x="8795" y="20196"/>
                  <a:pt x="8801" y="20189"/>
                  <a:pt x="8793" y="20172"/>
                </a:cubicBezTo>
                <a:cubicBezTo>
                  <a:pt x="8793" y="20158"/>
                  <a:pt x="8721" y="20086"/>
                  <a:pt x="8721" y="20072"/>
                </a:cubicBezTo>
                <a:cubicBezTo>
                  <a:pt x="8707" y="20043"/>
                  <a:pt x="8721" y="20029"/>
                  <a:pt x="8735" y="20029"/>
                </a:cubicBezTo>
                <a:lnTo>
                  <a:pt x="8779" y="20029"/>
                </a:lnTo>
                <a:cubicBezTo>
                  <a:pt x="8793" y="20057"/>
                  <a:pt x="8822" y="20086"/>
                  <a:pt x="8822" y="20100"/>
                </a:cubicBezTo>
                <a:lnTo>
                  <a:pt x="8836" y="20115"/>
                </a:lnTo>
                <a:lnTo>
                  <a:pt x="8893" y="20172"/>
                </a:lnTo>
                <a:cubicBezTo>
                  <a:pt x="8893" y="20129"/>
                  <a:pt x="8908" y="20072"/>
                  <a:pt x="8908" y="20057"/>
                </a:cubicBezTo>
                <a:lnTo>
                  <a:pt x="8922" y="20057"/>
                </a:lnTo>
                <a:cubicBezTo>
                  <a:pt x="8937" y="20072"/>
                  <a:pt x="8965" y="20115"/>
                  <a:pt x="8980" y="20144"/>
                </a:cubicBezTo>
                <a:lnTo>
                  <a:pt x="9023" y="20129"/>
                </a:lnTo>
                <a:lnTo>
                  <a:pt x="9037" y="20115"/>
                </a:lnTo>
                <a:cubicBezTo>
                  <a:pt x="9041" y="20117"/>
                  <a:pt x="9045" y="20118"/>
                  <a:pt x="9048" y="20118"/>
                </a:cubicBezTo>
                <a:cubicBezTo>
                  <a:pt x="9066" y="20118"/>
                  <a:pt x="9066" y="20084"/>
                  <a:pt x="9066" y="20072"/>
                </a:cubicBezTo>
                <a:cubicBezTo>
                  <a:pt x="9057" y="20055"/>
                  <a:pt x="9049" y="20048"/>
                  <a:pt x="9041" y="20048"/>
                </a:cubicBezTo>
                <a:cubicBezTo>
                  <a:pt x="9035" y="20048"/>
                  <a:pt x="9029" y="20051"/>
                  <a:pt x="9023" y="20057"/>
                </a:cubicBezTo>
                <a:cubicBezTo>
                  <a:pt x="9008" y="20057"/>
                  <a:pt x="8994" y="20043"/>
                  <a:pt x="8994" y="20043"/>
                </a:cubicBezTo>
                <a:cubicBezTo>
                  <a:pt x="8994" y="20029"/>
                  <a:pt x="8994" y="20000"/>
                  <a:pt x="9008" y="20000"/>
                </a:cubicBezTo>
                <a:lnTo>
                  <a:pt x="9037" y="20000"/>
                </a:lnTo>
                <a:cubicBezTo>
                  <a:pt x="9049" y="19994"/>
                  <a:pt x="9063" y="19990"/>
                  <a:pt x="9077" y="19990"/>
                </a:cubicBezTo>
                <a:cubicBezTo>
                  <a:pt x="9097" y="19990"/>
                  <a:pt x="9115" y="19997"/>
                  <a:pt x="9123" y="20014"/>
                </a:cubicBezTo>
                <a:lnTo>
                  <a:pt x="9123" y="20029"/>
                </a:lnTo>
                <a:lnTo>
                  <a:pt x="9123" y="20057"/>
                </a:lnTo>
                <a:cubicBezTo>
                  <a:pt x="9109" y="20100"/>
                  <a:pt x="9138" y="20158"/>
                  <a:pt x="9152" y="20172"/>
                </a:cubicBezTo>
                <a:cubicBezTo>
                  <a:pt x="9166" y="20172"/>
                  <a:pt x="9238" y="20158"/>
                  <a:pt x="9253" y="20129"/>
                </a:cubicBezTo>
                <a:cubicBezTo>
                  <a:pt x="9257" y="20125"/>
                  <a:pt x="9261" y="20123"/>
                  <a:pt x="9265" y="20123"/>
                </a:cubicBezTo>
                <a:cubicBezTo>
                  <a:pt x="9274" y="20123"/>
                  <a:pt x="9281" y="20133"/>
                  <a:pt x="9281" y="20144"/>
                </a:cubicBezTo>
                <a:cubicBezTo>
                  <a:pt x="9267" y="20158"/>
                  <a:pt x="9267" y="20172"/>
                  <a:pt x="9253" y="20187"/>
                </a:cubicBezTo>
                <a:cubicBezTo>
                  <a:pt x="9267" y="20187"/>
                  <a:pt x="9281" y="20187"/>
                  <a:pt x="9296" y="20201"/>
                </a:cubicBezTo>
                <a:lnTo>
                  <a:pt x="9310" y="20187"/>
                </a:lnTo>
                <a:cubicBezTo>
                  <a:pt x="9310" y="20129"/>
                  <a:pt x="9339" y="20115"/>
                  <a:pt x="9368" y="20115"/>
                </a:cubicBezTo>
                <a:lnTo>
                  <a:pt x="9382" y="20115"/>
                </a:lnTo>
                <a:cubicBezTo>
                  <a:pt x="9382" y="20111"/>
                  <a:pt x="9384" y="20109"/>
                  <a:pt x="9388" y="20109"/>
                </a:cubicBezTo>
                <a:cubicBezTo>
                  <a:pt x="9398" y="20109"/>
                  <a:pt x="9415" y="20119"/>
                  <a:pt x="9425" y="20129"/>
                </a:cubicBezTo>
                <a:cubicBezTo>
                  <a:pt x="9425" y="20132"/>
                  <a:pt x="9427" y="20133"/>
                  <a:pt x="9429" y="20133"/>
                </a:cubicBezTo>
                <a:cubicBezTo>
                  <a:pt x="9440" y="20133"/>
                  <a:pt x="9471" y="20110"/>
                  <a:pt x="9483" y="20086"/>
                </a:cubicBezTo>
                <a:cubicBezTo>
                  <a:pt x="9483" y="20072"/>
                  <a:pt x="9483" y="19957"/>
                  <a:pt x="9497" y="19942"/>
                </a:cubicBezTo>
                <a:cubicBezTo>
                  <a:pt x="9497" y="19938"/>
                  <a:pt x="9501" y="19936"/>
                  <a:pt x="9506" y="19936"/>
                </a:cubicBezTo>
                <a:close/>
                <a:moveTo>
                  <a:pt x="12148" y="20212"/>
                </a:moveTo>
                <a:cubicBezTo>
                  <a:pt x="12151" y="20212"/>
                  <a:pt x="12153" y="20213"/>
                  <a:pt x="12155" y="20215"/>
                </a:cubicBezTo>
                <a:lnTo>
                  <a:pt x="12184" y="20244"/>
                </a:lnTo>
                <a:cubicBezTo>
                  <a:pt x="12212" y="20287"/>
                  <a:pt x="12241" y="20330"/>
                  <a:pt x="12227" y="20330"/>
                </a:cubicBezTo>
                <a:cubicBezTo>
                  <a:pt x="12212" y="20330"/>
                  <a:pt x="12184" y="20302"/>
                  <a:pt x="12184" y="20287"/>
                </a:cubicBezTo>
                <a:cubicBezTo>
                  <a:pt x="12198" y="20287"/>
                  <a:pt x="12184" y="20273"/>
                  <a:pt x="12155" y="20273"/>
                </a:cubicBezTo>
                <a:lnTo>
                  <a:pt x="12126" y="20273"/>
                </a:lnTo>
                <a:cubicBezTo>
                  <a:pt x="12112" y="20280"/>
                  <a:pt x="12101" y="20284"/>
                  <a:pt x="12094" y="20284"/>
                </a:cubicBezTo>
                <a:cubicBezTo>
                  <a:pt x="12087" y="20284"/>
                  <a:pt x="12083" y="20280"/>
                  <a:pt x="12083" y="20273"/>
                </a:cubicBezTo>
                <a:lnTo>
                  <a:pt x="12083" y="20258"/>
                </a:lnTo>
                <a:cubicBezTo>
                  <a:pt x="12108" y="20246"/>
                  <a:pt x="12132" y="20212"/>
                  <a:pt x="12148" y="20212"/>
                </a:cubicBezTo>
                <a:close/>
                <a:moveTo>
                  <a:pt x="8093" y="20271"/>
                </a:moveTo>
                <a:cubicBezTo>
                  <a:pt x="8101" y="20271"/>
                  <a:pt x="8109" y="20279"/>
                  <a:pt x="8118" y="20287"/>
                </a:cubicBezTo>
                <a:lnTo>
                  <a:pt x="8132" y="20302"/>
                </a:lnTo>
                <a:cubicBezTo>
                  <a:pt x="8132" y="20316"/>
                  <a:pt x="8132" y="20330"/>
                  <a:pt x="8118" y="20345"/>
                </a:cubicBezTo>
                <a:lnTo>
                  <a:pt x="8103" y="20330"/>
                </a:lnTo>
                <a:cubicBezTo>
                  <a:pt x="8075" y="20330"/>
                  <a:pt x="8060" y="20316"/>
                  <a:pt x="8075" y="20287"/>
                </a:cubicBezTo>
                <a:cubicBezTo>
                  <a:pt x="8081" y="20275"/>
                  <a:pt x="8087" y="20271"/>
                  <a:pt x="8093" y="20271"/>
                </a:cubicBezTo>
                <a:close/>
                <a:moveTo>
                  <a:pt x="8103" y="20129"/>
                </a:moveTo>
                <a:cubicBezTo>
                  <a:pt x="8132" y="20144"/>
                  <a:pt x="8132" y="20201"/>
                  <a:pt x="8132" y="20273"/>
                </a:cubicBezTo>
                <a:cubicBezTo>
                  <a:pt x="8103" y="20258"/>
                  <a:pt x="8075" y="20230"/>
                  <a:pt x="8060" y="20215"/>
                </a:cubicBezTo>
                <a:cubicBezTo>
                  <a:pt x="8040" y="20205"/>
                  <a:pt x="8020" y="20195"/>
                  <a:pt x="8014" y="20195"/>
                </a:cubicBezTo>
                <a:cubicBezTo>
                  <a:pt x="8012" y="20195"/>
                  <a:pt x="8013" y="20197"/>
                  <a:pt x="8017" y="20201"/>
                </a:cubicBezTo>
                <a:lnTo>
                  <a:pt x="8017" y="20215"/>
                </a:lnTo>
                <a:cubicBezTo>
                  <a:pt x="8031" y="20244"/>
                  <a:pt x="8060" y="20258"/>
                  <a:pt x="8046" y="20302"/>
                </a:cubicBezTo>
                <a:cubicBezTo>
                  <a:pt x="8040" y="20307"/>
                  <a:pt x="8035" y="20310"/>
                  <a:pt x="8030" y="20310"/>
                </a:cubicBezTo>
                <a:cubicBezTo>
                  <a:pt x="8011" y="20310"/>
                  <a:pt x="8000" y="20273"/>
                  <a:pt x="7988" y="20273"/>
                </a:cubicBezTo>
                <a:lnTo>
                  <a:pt x="7974" y="20273"/>
                </a:lnTo>
                <a:cubicBezTo>
                  <a:pt x="7968" y="20284"/>
                  <a:pt x="7957" y="20288"/>
                  <a:pt x="7943" y="20288"/>
                </a:cubicBezTo>
                <a:cubicBezTo>
                  <a:pt x="7920" y="20288"/>
                  <a:pt x="7891" y="20276"/>
                  <a:pt x="7873" y="20258"/>
                </a:cubicBezTo>
                <a:cubicBezTo>
                  <a:pt x="7871" y="20253"/>
                  <a:pt x="7868" y="20251"/>
                  <a:pt x="7865" y="20251"/>
                </a:cubicBezTo>
                <a:cubicBezTo>
                  <a:pt x="7854" y="20251"/>
                  <a:pt x="7845" y="20293"/>
                  <a:pt x="7845" y="20316"/>
                </a:cubicBezTo>
                <a:cubicBezTo>
                  <a:pt x="7845" y="20330"/>
                  <a:pt x="7816" y="20373"/>
                  <a:pt x="7802" y="20373"/>
                </a:cubicBezTo>
                <a:cubicBezTo>
                  <a:pt x="7787" y="20359"/>
                  <a:pt x="7758" y="20345"/>
                  <a:pt x="7758" y="20345"/>
                </a:cubicBezTo>
                <a:cubicBezTo>
                  <a:pt x="7745" y="20362"/>
                  <a:pt x="7734" y="20369"/>
                  <a:pt x="7725" y="20369"/>
                </a:cubicBezTo>
                <a:cubicBezTo>
                  <a:pt x="7705" y="20369"/>
                  <a:pt x="7692" y="20336"/>
                  <a:pt x="7672" y="20316"/>
                </a:cubicBezTo>
                <a:cubicBezTo>
                  <a:pt x="7658" y="20302"/>
                  <a:pt x="7629" y="20316"/>
                  <a:pt x="7629" y="20273"/>
                </a:cubicBezTo>
                <a:cubicBezTo>
                  <a:pt x="7644" y="20230"/>
                  <a:pt x="7644" y="20187"/>
                  <a:pt x="7658" y="20158"/>
                </a:cubicBezTo>
                <a:lnTo>
                  <a:pt x="7701" y="20129"/>
                </a:lnTo>
                <a:cubicBezTo>
                  <a:pt x="7730" y="20172"/>
                  <a:pt x="7730" y="20201"/>
                  <a:pt x="7715" y="20201"/>
                </a:cubicBezTo>
                <a:lnTo>
                  <a:pt x="7701" y="20215"/>
                </a:lnTo>
                <a:cubicBezTo>
                  <a:pt x="7687" y="20215"/>
                  <a:pt x="7687" y="20230"/>
                  <a:pt x="7687" y="20244"/>
                </a:cubicBezTo>
                <a:cubicBezTo>
                  <a:pt x="7687" y="20258"/>
                  <a:pt x="7687" y="20273"/>
                  <a:pt x="7701" y="20273"/>
                </a:cubicBezTo>
                <a:lnTo>
                  <a:pt x="7730" y="20287"/>
                </a:lnTo>
                <a:lnTo>
                  <a:pt x="7787" y="20287"/>
                </a:lnTo>
                <a:cubicBezTo>
                  <a:pt x="7787" y="20287"/>
                  <a:pt x="7816" y="20230"/>
                  <a:pt x="7802" y="20215"/>
                </a:cubicBezTo>
                <a:cubicBezTo>
                  <a:pt x="7802" y="20187"/>
                  <a:pt x="7830" y="20144"/>
                  <a:pt x="7845" y="20144"/>
                </a:cubicBezTo>
                <a:lnTo>
                  <a:pt x="7888" y="20144"/>
                </a:lnTo>
                <a:cubicBezTo>
                  <a:pt x="7907" y="20144"/>
                  <a:pt x="7926" y="20150"/>
                  <a:pt x="7941" y="20150"/>
                </a:cubicBezTo>
                <a:cubicBezTo>
                  <a:pt x="7948" y="20150"/>
                  <a:pt x="7955" y="20148"/>
                  <a:pt x="7960" y="20144"/>
                </a:cubicBezTo>
                <a:cubicBezTo>
                  <a:pt x="8003" y="20144"/>
                  <a:pt x="8031" y="20129"/>
                  <a:pt x="8075" y="20129"/>
                </a:cubicBezTo>
                <a:close/>
                <a:moveTo>
                  <a:pt x="13347" y="20287"/>
                </a:moveTo>
                <a:cubicBezTo>
                  <a:pt x="13347" y="20302"/>
                  <a:pt x="13347" y="20345"/>
                  <a:pt x="13319" y="20388"/>
                </a:cubicBezTo>
                <a:lnTo>
                  <a:pt x="13275" y="20416"/>
                </a:lnTo>
                <a:cubicBezTo>
                  <a:pt x="13275" y="20416"/>
                  <a:pt x="13161" y="20388"/>
                  <a:pt x="13161" y="20373"/>
                </a:cubicBezTo>
                <a:cubicBezTo>
                  <a:pt x="13161" y="20373"/>
                  <a:pt x="13161" y="20359"/>
                  <a:pt x="13161" y="20345"/>
                </a:cubicBezTo>
                <a:cubicBezTo>
                  <a:pt x="13175" y="20345"/>
                  <a:pt x="13175" y="20330"/>
                  <a:pt x="13189" y="20330"/>
                </a:cubicBezTo>
                <a:lnTo>
                  <a:pt x="13218" y="20373"/>
                </a:lnTo>
                <a:cubicBezTo>
                  <a:pt x="13261" y="20359"/>
                  <a:pt x="13333" y="20330"/>
                  <a:pt x="13333" y="20316"/>
                </a:cubicBezTo>
                <a:cubicBezTo>
                  <a:pt x="13333" y="20287"/>
                  <a:pt x="13347" y="20287"/>
                  <a:pt x="13347" y="20287"/>
                </a:cubicBezTo>
                <a:close/>
                <a:moveTo>
                  <a:pt x="10294" y="20327"/>
                </a:moveTo>
                <a:cubicBezTo>
                  <a:pt x="10297" y="20327"/>
                  <a:pt x="10299" y="20328"/>
                  <a:pt x="10301" y="20330"/>
                </a:cubicBezTo>
                <a:cubicBezTo>
                  <a:pt x="10316" y="20345"/>
                  <a:pt x="10330" y="20416"/>
                  <a:pt x="10287" y="20431"/>
                </a:cubicBezTo>
                <a:lnTo>
                  <a:pt x="10244" y="20460"/>
                </a:lnTo>
                <a:cubicBezTo>
                  <a:pt x="10230" y="20445"/>
                  <a:pt x="10215" y="20431"/>
                  <a:pt x="10230" y="20402"/>
                </a:cubicBezTo>
                <a:lnTo>
                  <a:pt x="10287" y="20402"/>
                </a:lnTo>
                <a:cubicBezTo>
                  <a:pt x="10275" y="20355"/>
                  <a:pt x="10283" y="20327"/>
                  <a:pt x="10294" y="20327"/>
                </a:cubicBezTo>
                <a:close/>
                <a:moveTo>
                  <a:pt x="11207" y="20187"/>
                </a:moveTo>
                <a:lnTo>
                  <a:pt x="11221" y="20215"/>
                </a:lnTo>
                <a:cubicBezTo>
                  <a:pt x="11221" y="20244"/>
                  <a:pt x="11207" y="20302"/>
                  <a:pt x="11207" y="20330"/>
                </a:cubicBezTo>
                <a:cubicBezTo>
                  <a:pt x="11207" y="20345"/>
                  <a:pt x="11178" y="20345"/>
                  <a:pt x="11163" y="20345"/>
                </a:cubicBezTo>
                <a:cubicBezTo>
                  <a:pt x="11159" y="20340"/>
                  <a:pt x="11156" y="20339"/>
                  <a:pt x="11154" y="20339"/>
                </a:cubicBezTo>
                <a:cubicBezTo>
                  <a:pt x="11149" y="20339"/>
                  <a:pt x="11149" y="20349"/>
                  <a:pt x="11149" y="20359"/>
                </a:cubicBezTo>
                <a:lnTo>
                  <a:pt x="11163" y="20402"/>
                </a:lnTo>
                <a:cubicBezTo>
                  <a:pt x="11192" y="20445"/>
                  <a:pt x="11192" y="20460"/>
                  <a:pt x="11178" y="20460"/>
                </a:cubicBezTo>
                <a:lnTo>
                  <a:pt x="11149" y="20460"/>
                </a:lnTo>
                <a:cubicBezTo>
                  <a:pt x="11135" y="20460"/>
                  <a:pt x="11120" y="20431"/>
                  <a:pt x="11120" y="20402"/>
                </a:cubicBezTo>
                <a:cubicBezTo>
                  <a:pt x="11120" y="20391"/>
                  <a:pt x="11087" y="20364"/>
                  <a:pt x="11071" y="20364"/>
                </a:cubicBezTo>
                <a:cubicBezTo>
                  <a:pt x="11066" y="20364"/>
                  <a:pt x="11063" y="20366"/>
                  <a:pt x="11063" y="20373"/>
                </a:cubicBezTo>
                <a:cubicBezTo>
                  <a:pt x="11063" y="20382"/>
                  <a:pt x="11058" y="20385"/>
                  <a:pt x="11051" y="20385"/>
                </a:cubicBezTo>
                <a:cubicBezTo>
                  <a:pt x="11035" y="20385"/>
                  <a:pt x="11010" y="20365"/>
                  <a:pt x="11020" y="20345"/>
                </a:cubicBezTo>
                <a:cubicBezTo>
                  <a:pt x="11020" y="20316"/>
                  <a:pt x="11049" y="20258"/>
                  <a:pt x="11063" y="20230"/>
                </a:cubicBezTo>
                <a:lnTo>
                  <a:pt x="11106" y="20244"/>
                </a:lnTo>
                <a:lnTo>
                  <a:pt x="11120" y="20244"/>
                </a:lnTo>
                <a:cubicBezTo>
                  <a:pt x="11149" y="20215"/>
                  <a:pt x="11178" y="20187"/>
                  <a:pt x="11192" y="20187"/>
                </a:cubicBezTo>
                <a:close/>
                <a:moveTo>
                  <a:pt x="9885" y="20273"/>
                </a:moveTo>
                <a:lnTo>
                  <a:pt x="9914" y="20316"/>
                </a:lnTo>
                <a:cubicBezTo>
                  <a:pt x="9918" y="20326"/>
                  <a:pt x="9922" y="20329"/>
                  <a:pt x="9924" y="20329"/>
                </a:cubicBezTo>
                <a:cubicBezTo>
                  <a:pt x="9930" y="20329"/>
                  <a:pt x="9933" y="20316"/>
                  <a:pt x="9942" y="20316"/>
                </a:cubicBezTo>
                <a:cubicBezTo>
                  <a:pt x="9954" y="20305"/>
                  <a:pt x="9964" y="20300"/>
                  <a:pt x="9974" y="20300"/>
                </a:cubicBezTo>
                <a:cubicBezTo>
                  <a:pt x="10001" y="20300"/>
                  <a:pt x="10022" y="20334"/>
                  <a:pt x="10043" y="20345"/>
                </a:cubicBezTo>
                <a:cubicBezTo>
                  <a:pt x="10057" y="20345"/>
                  <a:pt x="10057" y="20402"/>
                  <a:pt x="10028" y="20431"/>
                </a:cubicBezTo>
                <a:lnTo>
                  <a:pt x="10014" y="20445"/>
                </a:lnTo>
                <a:cubicBezTo>
                  <a:pt x="10004" y="20455"/>
                  <a:pt x="9994" y="20460"/>
                  <a:pt x="9984" y="20460"/>
                </a:cubicBezTo>
                <a:cubicBezTo>
                  <a:pt x="9967" y="20460"/>
                  <a:pt x="9952" y="20444"/>
                  <a:pt x="9942" y="20416"/>
                </a:cubicBezTo>
                <a:lnTo>
                  <a:pt x="9914" y="20416"/>
                </a:lnTo>
                <a:lnTo>
                  <a:pt x="9885" y="20402"/>
                </a:lnTo>
                <a:cubicBezTo>
                  <a:pt x="9870" y="20373"/>
                  <a:pt x="9856" y="20316"/>
                  <a:pt x="9885" y="20273"/>
                </a:cubicBezTo>
                <a:close/>
                <a:moveTo>
                  <a:pt x="12859" y="20330"/>
                </a:moveTo>
                <a:cubicBezTo>
                  <a:pt x="12873" y="20345"/>
                  <a:pt x="12888" y="20373"/>
                  <a:pt x="12873" y="20388"/>
                </a:cubicBezTo>
                <a:lnTo>
                  <a:pt x="12873" y="20402"/>
                </a:lnTo>
                <a:cubicBezTo>
                  <a:pt x="12844" y="20416"/>
                  <a:pt x="12816" y="20416"/>
                  <a:pt x="12787" y="20431"/>
                </a:cubicBezTo>
                <a:cubicBezTo>
                  <a:pt x="12787" y="20431"/>
                  <a:pt x="12787" y="20445"/>
                  <a:pt x="12787" y="20460"/>
                </a:cubicBezTo>
                <a:lnTo>
                  <a:pt x="12787" y="20474"/>
                </a:lnTo>
                <a:lnTo>
                  <a:pt x="12758" y="20474"/>
                </a:lnTo>
                <a:cubicBezTo>
                  <a:pt x="12758" y="20474"/>
                  <a:pt x="12744" y="20431"/>
                  <a:pt x="12744" y="20416"/>
                </a:cubicBezTo>
                <a:cubicBezTo>
                  <a:pt x="12744" y="20402"/>
                  <a:pt x="12787" y="20373"/>
                  <a:pt x="12816" y="20345"/>
                </a:cubicBezTo>
                <a:lnTo>
                  <a:pt x="12859" y="20345"/>
                </a:lnTo>
                <a:lnTo>
                  <a:pt x="12859" y="20330"/>
                </a:lnTo>
                <a:close/>
                <a:moveTo>
                  <a:pt x="15790" y="20302"/>
                </a:moveTo>
                <a:cubicBezTo>
                  <a:pt x="15804" y="20302"/>
                  <a:pt x="15833" y="20316"/>
                  <a:pt x="15833" y="20316"/>
                </a:cubicBezTo>
                <a:cubicBezTo>
                  <a:pt x="15847" y="20330"/>
                  <a:pt x="15862" y="20373"/>
                  <a:pt x="15862" y="20388"/>
                </a:cubicBezTo>
                <a:cubicBezTo>
                  <a:pt x="15856" y="20399"/>
                  <a:pt x="15851" y="20403"/>
                  <a:pt x="15845" y="20403"/>
                </a:cubicBezTo>
                <a:cubicBezTo>
                  <a:pt x="15836" y="20403"/>
                  <a:pt x="15827" y="20391"/>
                  <a:pt x="15818" y="20373"/>
                </a:cubicBezTo>
                <a:lnTo>
                  <a:pt x="15804" y="20373"/>
                </a:lnTo>
                <a:cubicBezTo>
                  <a:pt x="15803" y="20372"/>
                  <a:pt x="15802" y="20372"/>
                  <a:pt x="15801" y="20372"/>
                </a:cubicBezTo>
                <a:cubicBezTo>
                  <a:pt x="15785" y="20372"/>
                  <a:pt x="15760" y="20447"/>
                  <a:pt x="15747" y="20474"/>
                </a:cubicBezTo>
                <a:cubicBezTo>
                  <a:pt x="15744" y="20479"/>
                  <a:pt x="15740" y="20482"/>
                  <a:pt x="15736" y="20482"/>
                </a:cubicBezTo>
                <a:cubicBezTo>
                  <a:pt x="15717" y="20482"/>
                  <a:pt x="15686" y="20440"/>
                  <a:pt x="15675" y="20416"/>
                </a:cubicBezTo>
                <a:cubicBezTo>
                  <a:pt x="15660" y="20388"/>
                  <a:pt x="15675" y="20345"/>
                  <a:pt x="15704" y="20330"/>
                </a:cubicBezTo>
                <a:lnTo>
                  <a:pt x="15732" y="20316"/>
                </a:lnTo>
                <a:cubicBezTo>
                  <a:pt x="15736" y="20313"/>
                  <a:pt x="15739" y="20312"/>
                  <a:pt x="15742" y="20312"/>
                </a:cubicBezTo>
                <a:cubicBezTo>
                  <a:pt x="15748" y="20312"/>
                  <a:pt x="15755" y="20315"/>
                  <a:pt x="15763" y="20315"/>
                </a:cubicBezTo>
                <a:cubicBezTo>
                  <a:pt x="15770" y="20315"/>
                  <a:pt x="15779" y="20312"/>
                  <a:pt x="15790" y="20302"/>
                </a:cubicBezTo>
                <a:close/>
                <a:moveTo>
                  <a:pt x="10876" y="19971"/>
                </a:moveTo>
                <a:lnTo>
                  <a:pt x="10905" y="20000"/>
                </a:lnTo>
                <a:cubicBezTo>
                  <a:pt x="10916" y="20044"/>
                  <a:pt x="10944" y="20063"/>
                  <a:pt x="10969" y="20063"/>
                </a:cubicBezTo>
                <a:cubicBezTo>
                  <a:pt x="10977" y="20063"/>
                  <a:pt x="10984" y="20061"/>
                  <a:pt x="10991" y="20057"/>
                </a:cubicBezTo>
                <a:lnTo>
                  <a:pt x="11063" y="20057"/>
                </a:lnTo>
                <a:cubicBezTo>
                  <a:pt x="11135" y="20057"/>
                  <a:pt x="11178" y="20029"/>
                  <a:pt x="11163" y="20029"/>
                </a:cubicBezTo>
                <a:cubicBezTo>
                  <a:pt x="11163" y="20014"/>
                  <a:pt x="11221" y="19985"/>
                  <a:pt x="11250" y="19985"/>
                </a:cubicBezTo>
                <a:cubicBezTo>
                  <a:pt x="11278" y="19985"/>
                  <a:pt x="11293" y="20057"/>
                  <a:pt x="11293" y="20086"/>
                </a:cubicBezTo>
                <a:cubicBezTo>
                  <a:pt x="11293" y="20100"/>
                  <a:pt x="11278" y="20129"/>
                  <a:pt x="11250" y="20129"/>
                </a:cubicBezTo>
                <a:lnTo>
                  <a:pt x="11235" y="20115"/>
                </a:lnTo>
                <a:lnTo>
                  <a:pt x="11221" y="20100"/>
                </a:lnTo>
                <a:cubicBezTo>
                  <a:pt x="11207" y="20100"/>
                  <a:pt x="11163" y="20144"/>
                  <a:pt x="11149" y="20144"/>
                </a:cubicBezTo>
                <a:cubicBezTo>
                  <a:pt x="11149" y="20144"/>
                  <a:pt x="11106" y="20129"/>
                  <a:pt x="11092" y="20129"/>
                </a:cubicBezTo>
                <a:lnTo>
                  <a:pt x="11077" y="20129"/>
                </a:lnTo>
                <a:lnTo>
                  <a:pt x="11049" y="20158"/>
                </a:lnTo>
                <a:cubicBezTo>
                  <a:pt x="11034" y="20129"/>
                  <a:pt x="11020" y="20100"/>
                  <a:pt x="11005" y="20100"/>
                </a:cubicBezTo>
                <a:cubicBezTo>
                  <a:pt x="10977" y="20115"/>
                  <a:pt x="10962" y="20115"/>
                  <a:pt x="10948" y="20129"/>
                </a:cubicBezTo>
                <a:lnTo>
                  <a:pt x="10934" y="20129"/>
                </a:lnTo>
                <a:cubicBezTo>
                  <a:pt x="10932" y="20131"/>
                  <a:pt x="10930" y="20132"/>
                  <a:pt x="10928" y="20132"/>
                </a:cubicBezTo>
                <a:cubicBezTo>
                  <a:pt x="10916" y="20132"/>
                  <a:pt x="10905" y="20098"/>
                  <a:pt x="10905" y="20086"/>
                </a:cubicBezTo>
                <a:cubicBezTo>
                  <a:pt x="10905" y="20084"/>
                  <a:pt x="10904" y="20082"/>
                  <a:pt x="10902" y="20082"/>
                </a:cubicBezTo>
                <a:cubicBezTo>
                  <a:pt x="10895" y="20082"/>
                  <a:pt x="10869" y="20110"/>
                  <a:pt x="10833" y="20158"/>
                </a:cubicBezTo>
                <a:lnTo>
                  <a:pt x="10790" y="20172"/>
                </a:lnTo>
                <a:cubicBezTo>
                  <a:pt x="10776" y="20201"/>
                  <a:pt x="10776" y="20215"/>
                  <a:pt x="10761" y="20244"/>
                </a:cubicBezTo>
                <a:cubicBezTo>
                  <a:pt x="10761" y="20270"/>
                  <a:pt x="10772" y="20275"/>
                  <a:pt x="10783" y="20275"/>
                </a:cubicBezTo>
                <a:cubicBezTo>
                  <a:pt x="10791" y="20275"/>
                  <a:pt x="10799" y="20273"/>
                  <a:pt x="10804" y="20273"/>
                </a:cubicBezTo>
                <a:lnTo>
                  <a:pt x="10833" y="20273"/>
                </a:lnTo>
                <a:lnTo>
                  <a:pt x="10833" y="20287"/>
                </a:lnTo>
                <a:cubicBezTo>
                  <a:pt x="10833" y="20302"/>
                  <a:pt x="10833" y="20316"/>
                  <a:pt x="10819" y="20316"/>
                </a:cubicBezTo>
                <a:lnTo>
                  <a:pt x="10804" y="20316"/>
                </a:lnTo>
                <a:cubicBezTo>
                  <a:pt x="10790" y="20316"/>
                  <a:pt x="10761" y="20402"/>
                  <a:pt x="10747" y="20416"/>
                </a:cubicBezTo>
                <a:cubicBezTo>
                  <a:pt x="10718" y="20431"/>
                  <a:pt x="10704" y="20445"/>
                  <a:pt x="10704" y="20460"/>
                </a:cubicBezTo>
                <a:lnTo>
                  <a:pt x="10704" y="20474"/>
                </a:lnTo>
                <a:cubicBezTo>
                  <a:pt x="10704" y="20474"/>
                  <a:pt x="10747" y="20488"/>
                  <a:pt x="10776" y="20503"/>
                </a:cubicBezTo>
                <a:lnTo>
                  <a:pt x="10804" y="20531"/>
                </a:lnTo>
                <a:cubicBezTo>
                  <a:pt x="10814" y="20531"/>
                  <a:pt x="10804" y="20538"/>
                  <a:pt x="10788" y="20538"/>
                </a:cubicBezTo>
                <a:cubicBezTo>
                  <a:pt x="10780" y="20538"/>
                  <a:pt x="10771" y="20536"/>
                  <a:pt x="10761" y="20531"/>
                </a:cubicBezTo>
                <a:cubicBezTo>
                  <a:pt x="10732" y="20531"/>
                  <a:pt x="10661" y="20488"/>
                  <a:pt x="10646" y="20474"/>
                </a:cubicBezTo>
                <a:lnTo>
                  <a:pt x="10661" y="20445"/>
                </a:lnTo>
                <a:cubicBezTo>
                  <a:pt x="10687" y="20419"/>
                  <a:pt x="10665" y="20357"/>
                  <a:pt x="10716" y="20357"/>
                </a:cubicBezTo>
                <a:cubicBezTo>
                  <a:pt x="10720" y="20357"/>
                  <a:pt x="10726" y="20358"/>
                  <a:pt x="10732" y="20359"/>
                </a:cubicBezTo>
                <a:cubicBezTo>
                  <a:pt x="10732" y="20359"/>
                  <a:pt x="10747" y="20316"/>
                  <a:pt x="10747" y="20302"/>
                </a:cubicBezTo>
                <a:lnTo>
                  <a:pt x="10732" y="20258"/>
                </a:lnTo>
                <a:cubicBezTo>
                  <a:pt x="10732" y="20215"/>
                  <a:pt x="10732" y="20158"/>
                  <a:pt x="10718" y="20129"/>
                </a:cubicBezTo>
                <a:lnTo>
                  <a:pt x="10704" y="20129"/>
                </a:lnTo>
                <a:cubicBezTo>
                  <a:pt x="10689" y="20144"/>
                  <a:pt x="10661" y="20158"/>
                  <a:pt x="10661" y="20172"/>
                </a:cubicBezTo>
                <a:lnTo>
                  <a:pt x="10632" y="20201"/>
                </a:lnTo>
                <a:cubicBezTo>
                  <a:pt x="10618" y="20172"/>
                  <a:pt x="10646" y="20100"/>
                  <a:pt x="10704" y="20043"/>
                </a:cubicBezTo>
                <a:lnTo>
                  <a:pt x="10776" y="20057"/>
                </a:lnTo>
                <a:lnTo>
                  <a:pt x="10804" y="20072"/>
                </a:lnTo>
                <a:cubicBezTo>
                  <a:pt x="10819" y="20029"/>
                  <a:pt x="10862" y="19985"/>
                  <a:pt x="10876" y="19971"/>
                </a:cubicBezTo>
                <a:close/>
                <a:moveTo>
                  <a:pt x="8592" y="20144"/>
                </a:moveTo>
                <a:cubicBezTo>
                  <a:pt x="8606" y="20172"/>
                  <a:pt x="8620" y="20201"/>
                  <a:pt x="8635" y="20244"/>
                </a:cubicBezTo>
                <a:lnTo>
                  <a:pt x="8620" y="20258"/>
                </a:lnTo>
                <a:cubicBezTo>
                  <a:pt x="8611" y="20277"/>
                  <a:pt x="8602" y="20295"/>
                  <a:pt x="8590" y="20295"/>
                </a:cubicBezTo>
                <a:cubicBezTo>
                  <a:pt x="8582" y="20295"/>
                  <a:pt x="8574" y="20289"/>
                  <a:pt x="8563" y="20273"/>
                </a:cubicBezTo>
                <a:lnTo>
                  <a:pt x="8534" y="20258"/>
                </a:lnTo>
                <a:cubicBezTo>
                  <a:pt x="8520" y="20316"/>
                  <a:pt x="8520" y="20488"/>
                  <a:pt x="8477" y="20531"/>
                </a:cubicBezTo>
                <a:cubicBezTo>
                  <a:pt x="8470" y="20538"/>
                  <a:pt x="8463" y="20541"/>
                  <a:pt x="8457" y="20541"/>
                </a:cubicBezTo>
                <a:cubicBezTo>
                  <a:pt x="8436" y="20541"/>
                  <a:pt x="8419" y="20510"/>
                  <a:pt x="8419" y="20488"/>
                </a:cubicBezTo>
                <a:cubicBezTo>
                  <a:pt x="8419" y="20460"/>
                  <a:pt x="8448" y="20431"/>
                  <a:pt x="8448" y="20431"/>
                </a:cubicBezTo>
                <a:cubicBezTo>
                  <a:pt x="8462" y="20431"/>
                  <a:pt x="8491" y="20373"/>
                  <a:pt x="8477" y="20359"/>
                </a:cubicBezTo>
                <a:cubicBezTo>
                  <a:pt x="8477" y="20336"/>
                  <a:pt x="8439" y="20312"/>
                  <a:pt x="8417" y="20312"/>
                </a:cubicBezTo>
                <a:cubicBezTo>
                  <a:pt x="8412" y="20312"/>
                  <a:pt x="8408" y="20313"/>
                  <a:pt x="8405" y="20316"/>
                </a:cubicBezTo>
                <a:cubicBezTo>
                  <a:pt x="8391" y="20316"/>
                  <a:pt x="8362" y="20345"/>
                  <a:pt x="8333" y="20373"/>
                </a:cubicBezTo>
                <a:lnTo>
                  <a:pt x="8304" y="20402"/>
                </a:lnTo>
                <a:cubicBezTo>
                  <a:pt x="8290" y="20431"/>
                  <a:pt x="8290" y="20460"/>
                  <a:pt x="8319" y="20460"/>
                </a:cubicBezTo>
                <a:lnTo>
                  <a:pt x="8348" y="20460"/>
                </a:lnTo>
                <a:cubicBezTo>
                  <a:pt x="8348" y="20488"/>
                  <a:pt x="8319" y="20517"/>
                  <a:pt x="8304" y="20517"/>
                </a:cubicBezTo>
                <a:lnTo>
                  <a:pt x="8290" y="20517"/>
                </a:lnTo>
                <a:lnTo>
                  <a:pt x="8276" y="20503"/>
                </a:lnTo>
                <a:cubicBezTo>
                  <a:pt x="8276" y="20445"/>
                  <a:pt x="8276" y="20373"/>
                  <a:pt x="8290" y="20345"/>
                </a:cubicBezTo>
                <a:lnTo>
                  <a:pt x="8304" y="20316"/>
                </a:lnTo>
                <a:cubicBezTo>
                  <a:pt x="8304" y="20302"/>
                  <a:pt x="8319" y="20302"/>
                  <a:pt x="8319" y="20287"/>
                </a:cubicBezTo>
                <a:cubicBezTo>
                  <a:pt x="8333" y="20258"/>
                  <a:pt x="8348" y="20244"/>
                  <a:pt x="8376" y="20244"/>
                </a:cubicBezTo>
                <a:cubicBezTo>
                  <a:pt x="8405" y="20244"/>
                  <a:pt x="8434" y="20244"/>
                  <a:pt x="8462" y="20201"/>
                </a:cubicBezTo>
                <a:lnTo>
                  <a:pt x="8491" y="20158"/>
                </a:lnTo>
                <a:cubicBezTo>
                  <a:pt x="8499" y="20182"/>
                  <a:pt x="8511" y="20192"/>
                  <a:pt x="8523" y="20192"/>
                </a:cubicBezTo>
                <a:cubicBezTo>
                  <a:pt x="8533" y="20192"/>
                  <a:pt x="8542" y="20185"/>
                  <a:pt x="8549" y="20172"/>
                </a:cubicBezTo>
                <a:lnTo>
                  <a:pt x="8563" y="20158"/>
                </a:lnTo>
                <a:lnTo>
                  <a:pt x="8592" y="20144"/>
                </a:lnTo>
                <a:close/>
                <a:moveTo>
                  <a:pt x="2157" y="20355"/>
                </a:moveTo>
                <a:cubicBezTo>
                  <a:pt x="2166" y="20355"/>
                  <a:pt x="2177" y="20366"/>
                  <a:pt x="2184" y="20388"/>
                </a:cubicBezTo>
                <a:lnTo>
                  <a:pt x="2155" y="20431"/>
                </a:lnTo>
                <a:cubicBezTo>
                  <a:pt x="2141" y="20445"/>
                  <a:pt x="2127" y="20474"/>
                  <a:pt x="2127" y="20488"/>
                </a:cubicBezTo>
                <a:cubicBezTo>
                  <a:pt x="2114" y="20513"/>
                  <a:pt x="2123" y="20549"/>
                  <a:pt x="2098" y="20549"/>
                </a:cubicBezTo>
                <a:cubicBezTo>
                  <a:pt x="2094" y="20549"/>
                  <a:pt x="2089" y="20548"/>
                  <a:pt x="2083" y="20546"/>
                </a:cubicBezTo>
                <a:cubicBezTo>
                  <a:pt x="2083" y="20546"/>
                  <a:pt x="2069" y="20474"/>
                  <a:pt x="2083" y="20474"/>
                </a:cubicBezTo>
                <a:cubicBezTo>
                  <a:pt x="2098" y="20445"/>
                  <a:pt x="2083" y="20388"/>
                  <a:pt x="2141" y="20388"/>
                </a:cubicBezTo>
                <a:cubicBezTo>
                  <a:pt x="2141" y="20366"/>
                  <a:pt x="2148" y="20355"/>
                  <a:pt x="2157" y="20355"/>
                </a:cubicBezTo>
                <a:close/>
                <a:moveTo>
                  <a:pt x="9244" y="20384"/>
                </a:moveTo>
                <a:cubicBezTo>
                  <a:pt x="9247" y="20384"/>
                  <a:pt x="9250" y="20385"/>
                  <a:pt x="9253" y="20388"/>
                </a:cubicBezTo>
                <a:cubicBezTo>
                  <a:pt x="9253" y="20402"/>
                  <a:pt x="9238" y="20460"/>
                  <a:pt x="9224" y="20460"/>
                </a:cubicBezTo>
                <a:cubicBezTo>
                  <a:pt x="9210" y="20460"/>
                  <a:pt x="9210" y="20474"/>
                  <a:pt x="9210" y="20488"/>
                </a:cubicBezTo>
                <a:lnTo>
                  <a:pt x="9238" y="20488"/>
                </a:lnTo>
                <a:cubicBezTo>
                  <a:pt x="9238" y="20503"/>
                  <a:pt x="9224" y="20560"/>
                  <a:pt x="9210" y="20560"/>
                </a:cubicBezTo>
                <a:cubicBezTo>
                  <a:pt x="9195" y="20560"/>
                  <a:pt x="9166" y="20517"/>
                  <a:pt x="9138" y="20488"/>
                </a:cubicBezTo>
                <a:lnTo>
                  <a:pt x="9095" y="20488"/>
                </a:lnTo>
                <a:cubicBezTo>
                  <a:pt x="9095" y="20488"/>
                  <a:pt x="9080" y="20474"/>
                  <a:pt x="9066" y="20460"/>
                </a:cubicBezTo>
                <a:cubicBezTo>
                  <a:pt x="9066" y="20445"/>
                  <a:pt x="9066" y="20416"/>
                  <a:pt x="9066" y="20402"/>
                </a:cubicBezTo>
                <a:lnTo>
                  <a:pt x="9095" y="20402"/>
                </a:lnTo>
                <a:cubicBezTo>
                  <a:pt x="9109" y="20402"/>
                  <a:pt x="9123" y="20416"/>
                  <a:pt x="9152" y="20431"/>
                </a:cubicBezTo>
                <a:lnTo>
                  <a:pt x="9195" y="20445"/>
                </a:lnTo>
                <a:cubicBezTo>
                  <a:pt x="9207" y="20410"/>
                  <a:pt x="9229" y="20384"/>
                  <a:pt x="9244" y="20384"/>
                </a:cubicBezTo>
                <a:close/>
                <a:moveTo>
                  <a:pt x="10295" y="20539"/>
                </a:moveTo>
                <a:cubicBezTo>
                  <a:pt x="10310" y="20539"/>
                  <a:pt x="10328" y="20589"/>
                  <a:pt x="10316" y="20589"/>
                </a:cubicBezTo>
                <a:cubicBezTo>
                  <a:pt x="10301" y="20603"/>
                  <a:pt x="10301" y="20618"/>
                  <a:pt x="10316" y="20632"/>
                </a:cubicBezTo>
                <a:cubicBezTo>
                  <a:pt x="10316" y="20632"/>
                  <a:pt x="10287" y="20603"/>
                  <a:pt x="10258" y="20589"/>
                </a:cubicBezTo>
                <a:cubicBezTo>
                  <a:pt x="10244" y="20589"/>
                  <a:pt x="10258" y="20560"/>
                  <a:pt x="10287" y="20546"/>
                </a:cubicBezTo>
                <a:cubicBezTo>
                  <a:pt x="10289" y="20541"/>
                  <a:pt x="10292" y="20539"/>
                  <a:pt x="10295" y="20539"/>
                </a:cubicBezTo>
                <a:close/>
                <a:moveTo>
                  <a:pt x="6873" y="20569"/>
                </a:moveTo>
                <a:cubicBezTo>
                  <a:pt x="6902" y="20569"/>
                  <a:pt x="6925" y="20582"/>
                  <a:pt x="6925" y="20603"/>
                </a:cubicBezTo>
                <a:lnTo>
                  <a:pt x="6911" y="20618"/>
                </a:lnTo>
                <a:cubicBezTo>
                  <a:pt x="6911" y="20632"/>
                  <a:pt x="6896" y="20646"/>
                  <a:pt x="6882" y="20661"/>
                </a:cubicBezTo>
                <a:cubicBezTo>
                  <a:pt x="6868" y="20675"/>
                  <a:pt x="6882" y="20689"/>
                  <a:pt x="6882" y="20704"/>
                </a:cubicBezTo>
                <a:lnTo>
                  <a:pt x="6896" y="20718"/>
                </a:lnTo>
                <a:cubicBezTo>
                  <a:pt x="6889" y="20733"/>
                  <a:pt x="6882" y="20740"/>
                  <a:pt x="6875" y="20740"/>
                </a:cubicBezTo>
                <a:cubicBezTo>
                  <a:pt x="6868" y="20740"/>
                  <a:pt x="6861" y="20733"/>
                  <a:pt x="6853" y="20718"/>
                </a:cubicBezTo>
                <a:lnTo>
                  <a:pt x="6853" y="20689"/>
                </a:lnTo>
                <a:cubicBezTo>
                  <a:pt x="6839" y="20661"/>
                  <a:pt x="6853" y="20646"/>
                  <a:pt x="6810" y="20632"/>
                </a:cubicBezTo>
                <a:cubicBezTo>
                  <a:pt x="6796" y="20632"/>
                  <a:pt x="6796" y="20589"/>
                  <a:pt x="6810" y="20575"/>
                </a:cubicBezTo>
                <a:lnTo>
                  <a:pt x="6839" y="20575"/>
                </a:lnTo>
                <a:cubicBezTo>
                  <a:pt x="6851" y="20571"/>
                  <a:pt x="6862" y="20569"/>
                  <a:pt x="6873" y="20569"/>
                </a:cubicBezTo>
                <a:close/>
                <a:moveTo>
                  <a:pt x="2730" y="20776"/>
                </a:moveTo>
                <a:cubicBezTo>
                  <a:pt x="2759" y="20790"/>
                  <a:pt x="2744" y="20819"/>
                  <a:pt x="2730" y="20819"/>
                </a:cubicBezTo>
                <a:cubicBezTo>
                  <a:pt x="2730" y="20833"/>
                  <a:pt x="2716" y="20833"/>
                  <a:pt x="2687" y="20833"/>
                </a:cubicBezTo>
                <a:cubicBezTo>
                  <a:pt x="2701" y="20819"/>
                  <a:pt x="2701" y="20804"/>
                  <a:pt x="2730" y="20776"/>
                </a:cubicBezTo>
                <a:close/>
                <a:moveTo>
                  <a:pt x="6164" y="20675"/>
                </a:moveTo>
                <a:cubicBezTo>
                  <a:pt x="6178" y="20675"/>
                  <a:pt x="6207" y="20704"/>
                  <a:pt x="6221" y="20704"/>
                </a:cubicBezTo>
                <a:cubicBezTo>
                  <a:pt x="6279" y="20704"/>
                  <a:pt x="6221" y="20733"/>
                  <a:pt x="6236" y="20747"/>
                </a:cubicBezTo>
                <a:lnTo>
                  <a:pt x="6236" y="20776"/>
                </a:lnTo>
                <a:cubicBezTo>
                  <a:pt x="6247" y="20787"/>
                  <a:pt x="6247" y="20791"/>
                  <a:pt x="6243" y="20791"/>
                </a:cubicBezTo>
                <a:cubicBezTo>
                  <a:pt x="6236" y="20791"/>
                  <a:pt x="6216" y="20779"/>
                  <a:pt x="6207" y="20761"/>
                </a:cubicBezTo>
                <a:cubicBezTo>
                  <a:pt x="6200" y="20754"/>
                  <a:pt x="6192" y="20751"/>
                  <a:pt x="6187" y="20751"/>
                </a:cubicBezTo>
                <a:cubicBezTo>
                  <a:pt x="6182" y="20751"/>
                  <a:pt x="6178" y="20754"/>
                  <a:pt x="6178" y="20761"/>
                </a:cubicBezTo>
                <a:cubicBezTo>
                  <a:pt x="6178" y="20790"/>
                  <a:pt x="6149" y="20848"/>
                  <a:pt x="6135" y="20862"/>
                </a:cubicBezTo>
                <a:lnTo>
                  <a:pt x="6121" y="20848"/>
                </a:lnTo>
                <a:cubicBezTo>
                  <a:pt x="6121" y="20848"/>
                  <a:pt x="6106" y="20833"/>
                  <a:pt x="6106" y="20819"/>
                </a:cubicBezTo>
                <a:lnTo>
                  <a:pt x="6121" y="20804"/>
                </a:lnTo>
                <a:cubicBezTo>
                  <a:pt x="6121" y="20776"/>
                  <a:pt x="6135" y="20733"/>
                  <a:pt x="6135" y="20689"/>
                </a:cubicBezTo>
                <a:lnTo>
                  <a:pt x="6164" y="20675"/>
                </a:lnTo>
                <a:close/>
                <a:moveTo>
                  <a:pt x="6623" y="20618"/>
                </a:moveTo>
                <a:cubicBezTo>
                  <a:pt x="6638" y="20618"/>
                  <a:pt x="6667" y="20618"/>
                  <a:pt x="6667" y="20632"/>
                </a:cubicBezTo>
                <a:cubicBezTo>
                  <a:pt x="6667" y="20666"/>
                  <a:pt x="6671" y="20680"/>
                  <a:pt x="6681" y="20680"/>
                </a:cubicBezTo>
                <a:cubicBezTo>
                  <a:pt x="6688" y="20680"/>
                  <a:pt x="6698" y="20673"/>
                  <a:pt x="6710" y="20661"/>
                </a:cubicBezTo>
                <a:lnTo>
                  <a:pt x="6724" y="20646"/>
                </a:lnTo>
                <a:cubicBezTo>
                  <a:pt x="6738" y="20646"/>
                  <a:pt x="6753" y="20675"/>
                  <a:pt x="6753" y="20675"/>
                </a:cubicBezTo>
                <a:cubicBezTo>
                  <a:pt x="6753" y="20689"/>
                  <a:pt x="6753" y="20718"/>
                  <a:pt x="6738" y="20747"/>
                </a:cubicBezTo>
                <a:lnTo>
                  <a:pt x="6781" y="20733"/>
                </a:lnTo>
                <a:cubicBezTo>
                  <a:pt x="6796" y="20733"/>
                  <a:pt x="6810" y="20733"/>
                  <a:pt x="6825" y="20747"/>
                </a:cubicBezTo>
                <a:lnTo>
                  <a:pt x="6839" y="20761"/>
                </a:lnTo>
                <a:cubicBezTo>
                  <a:pt x="6839" y="20790"/>
                  <a:pt x="6853" y="20848"/>
                  <a:pt x="6839" y="20862"/>
                </a:cubicBezTo>
                <a:cubicBezTo>
                  <a:pt x="6839" y="20862"/>
                  <a:pt x="6833" y="20868"/>
                  <a:pt x="6824" y="20868"/>
                </a:cubicBezTo>
                <a:cubicBezTo>
                  <a:pt x="6820" y="20868"/>
                  <a:pt x="6815" y="20867"/>
                  <a:pt x="6810" y="20862"/>
                </a:cubicBezTo>
                <a:lnTo>
                  <a:pt x="6796" y="20833"/>
                </a:lnTo>
                <a:cubicBezTo>
                  <a:pt x="6796" y="20819"/>
                  <a:pt x="6781" y="20804"/>
                  <a:pt x="6781" y="20804"/>
                </a:cubicBezTo>
                <a:lnTo>
                  <a:pt x="6767" y="20804"/>
                </a:lnTo>
                <a:cubicBezTo>
                  <a:pt x="6753" y="20804"/>
                  <a:pt x="6738" y="20819"/>
                  <a:pt x="6738" y="20848"/>
                </a:cubicBezTo>
                <a:lnTo>
                  <a:pt x="6753" y="20848"/>
                </a:lnTo>
                <a:lnTo>
                  <a:pt x="6753" y="20862"/>
                </a:lnTo>
                <a:cubicBezTo>
                  <a:pt x="6767" y="20862"/>
                  <a:pt x="6767" y="20891"/>
                  <a:pt x="6767" y="20919"/>
                </a:cubicBezTo>
                <a:lnTo>
                  <a:pt x="6738" y="20919"/>
                </a:lnTo>
                <a:cubicBezTo>
                  <a:pt x="6695" y="20919"/>
                  <a:pt x="6667" y="20876"/>
                  <a:pt x="6667" y="20819"/>
                </a:cubicBezTo>
                <a:cubicBezTo>
                  <a:pt x="6681" y="20761"/>
                  <a:pt x="6623" y="20632"/>
                  <a:pt x="6623" y="20618"/>
                </a:cubicBezTo>
                <a:close/>
                <a:moveTo>
                  <a:pt x="4466" y="20950"/>
                </a:moveTo>
                <a:lnTo>
                  <a:pt x="4466" y="20950"/>
                </a:lnTo>
                <a:cubicBezTo>
                  <a:pt x="4463" y="20953"/>
                  <a:pt x="4460" y="20954"/>
                  <a:pt x="4459" y="20954"/>
                </a:cubicBezTo>
                <a:cubicBezTo>
                  <a:pt x="4458" y="20954"/>
                  <a:pt x="4460" y="20952"/>
                  <a:pt x="4466" y="20950"/>
                </a:cubicBezTo>
                <a:close/>
                <a:moveTo>
                  <a:pt x="4500" y="20856"/>
                </a:moveTo>
                <a:cubicBezTo>
                  <a:pt x="4506" y="20856"/>
                  <a:pt x="4516" y="20866"/>
                  <a:pt x="4526" y="20876"/>
                </a:cubicBezTo>
                <a:lnTo>
                  <a:pt x="4540" y="20905"/>
                </a:lnTo>
                <a:cubicBezTo>
                  <a:pt x="4555" y="20948"/>
                  <a:pt x="4569" y="20991"/>
                  <a:pt x="4555" y="20991"/>
                </a:cubicBezTo>
                <a:cubicBezTo>
                  <a:pt x="4555" y="20993"/>
                  <a:pt x="4554" y="20993"/>
                  <a:pt x="4553" y="20993"/>
                </a:cubicBezTo>
                <a:cubicBezTo>
                  <a:pt x="4543" y="20993"/>
                  <a:pt x="4500" y="20954"/>
                  <a:pt x="4474" y="20949"/>
                </a:cubicBezTo>
                <a:lnTo>
                  <a:pt x="4474" y="20949"/>
                </a:lnTo>
                <a:cubicBezTo>
                  <a:pt x="4476" y="20948"/>
                  <a:pt x="4479" y="20948"/>
                  <a:pt x="4483" y="20948"/>
                </a:cubicBezTo>
                <a:lnTo>
                  <a:pt x="4468" y="20891"/>
                </a:lnTo>
                <a:cubicBezTo>
                  <a:pt x="4468" y="20891"/>
                  <a:pt x="4483" y="20862"/>
                  <a:pt x="4497" y="20862"/>
                </a:cubicBezTo>
                <a:cubicBezTo>
                  <a:pt x="4497" y="20858"/>
                  <a:pt x="4498" y="20856"/>
                  <a:pt x="4500" y="20856"/>
                </a:cubicBezTo>
                <a:close/>
                <a:moveTo>
                  <a:pt x="4253" y="20833"/>
                </a:moveTo>
                <a:lnTo>
                  <a:pt x="4267" y="20848"/>
                </a:lnTo>
                <a:lnTo>
                  <a:pt x="4296" y="20876"/>
                </a:lnTo>
                <a:cubicBezTo>
                  <a:pt x="4282" y="20905"/>
                  <a:pt x="4296" y="20948"/>
                  <a:pt x="4325" y="20977"/>
                </a:cubicBezTo>
                <a:lnTo>
                  <a:pt x="4353" y="20991"/>
                </a:lnTo>
                <a:cubicBezTo>
                  <a:pt x="4368" y="20991"/>
                  <a:pt x="4353" y="21006"/>
                  <a:pt x="4353" y="21020"/>
                </a:cubicBezTo>
                <a:cubicBezTo>
                  <a:pt x="4353" y="21020"/>
                  <a:pt x="4353" y="21034"/>
                  <a:pt x="4339" y="21034"/>
                </a:cubicBezTo>
                <a:lnTo>
                  <a:pt x="4296" y="21049"/>
                </a:lnTo>
                <a:cubicBezTo>
                  <a:pt x="4289" y="21056"/>
                  <a:pt x="4282" y="21059"/>
                  <a:pt x="4276" y="21059"/>
                </a:cubicBezTo>
                <a:cubicBezTo>
                  <a:pt x="4271" y="21059"/>
                  <a:pt x="4267" y="21056"/>
                  <a:pt x="4267" y="21049"/>
                </a:cubicBezTo>
                <a:cubicBezTo>
                  <a:pt x="4260" y="21041"/>
                  <a:pt x="4242" y="21038"/>
                  <a:pt x="4224" y="21038"/>
                </a:cubicBezTo>
                <a:cubicBezTo>
                  <a:pt x="4206" y="21038"/>
                  <a:pt x="4188" y="21041"/>
                  <a:pt x="4181" y="21049"/>
                </a:cubicBezTo>
                <a:cubicBezTo>
                  <a:pt x="4181" y="21052"/>
                  <a:pt x="4180" y="21054"/>
                  <a:pt x="4179" y="21054"/>
                </a:cubicBezTo>
                <a:cubicBezTo>
                  <a:pt x="4176" y="21054"/>
                  <a:pt x="4170" y="21038"/>
                  <a:pt x="4181" y="21006"/>
                </a:cubicBezTo>
                <a:lnTo>
                  <a:pt x="4195" y="20991"/>
                </a:lnTo>
                <a:lnTo>
                  <a:pt x="4238" y="20962"/>
                </a:lnTo>
                <a:cubicBezTo>
                  <a:pt x="4238" y="20919"/>
                  <a:pt x="4224" y="20862"/>
                  <a:pt x="4224" y="20848"/>
                </a:cubicBezTo>
                <a:cubicBezTo>
                  <a:pt x="4224" y="20833"/>
                  <a:pt x="4238" y="20833"/>
                  <a:pt x="4253" y="20833"/>
                </a:cubicBezTo>
                <a:close/>
                <a:moveTo>
                  <a:pt x="2970" y="21026"/>
                </a:moveTo>
                <a:cubicBezTo>
                  <a:pt x="2979" y="21026"/>
                  <a:pt x="2986" y="21028"/>
                  <a:pt x="2989" y="21034"/>
                </a:cubicBezTo>
                <a:cubicBezTo>
                  <a:pt x="3003" y="21049"/>
                  <a:pt x="2974" y="21077"/>
                  <a:pt x="2931" y="21077"/>
                </a:cubicBezTo>
                <a:lnTo>
                  <a:pt x="2874" y="21106"/>
                </a:lnTo>
                <a:cubicBezTo>
                  <a:pt x="2865" y="21123"/>
                  <a:pt x="2852" y="21130"/>
                  <a:pt x="2842" y="21130"/>
                </a:cubicBezTo>
                <a:cubicBezTo>
                  <a:pt x="2835" y="21130"/>
                  <a:pt x="2831" y="21126"/>
                  <a:pt x="2831" y="21120"/>
                </a:cubicBezTo>
                <a:lnTo>
                  <a:pt x="2816" y="21092"/>
                </a:lnTo>
                <a:lnTo>
                  <a:pt x="2802" y="21077"/>
                </a:lnTo>
                <a:cubicBezTo>
                  <a:pt x="2802" y="21063"/>
                  <a:pt x="2816" y="21049"/>
                  <a:pt x="2845" y="21049"/>
                </a:cubicBezTo>
                <a:cubicBezTo>
                  <a:pt x="2848" y="21050"/>
                  <a:pt x="2852" y="21051"/>
                  <a:pt x="2857" y="21051"/>
                </a:cubicBezTo>
                <a:cubicBezTo>
                  <a:pt x="2887" y="21051"/>
                  <a:pt x="2941" y="21026"/>
                  <a:pt x="2970" y="21026"/>
                </a:cubicBezTo>
                <a:close/>
                <a:moveTo>
                  <a:pt x="2700" y="21002"/>
                </a:moveTo>
                <a:cubicBezTo>
                  <a:pt x="2705" y="21002"/>
                  <a:pt x="2711" y="21003"/>
                  <a:pt x="2716" y="21006"/>
                </a:cubicBezTo>
                <a:lnTo>
                  <a:pt x="2687" y="21049"/>
                </a:lnTo>
                <a:cubicBezTo>
                  <a:pt x="2672" y="21063"/>
                  <a:pt x="2672" y="21092"/>
                  <a:pt x="2672" y="21120"/>
                </a:cubicBezTo>
                <a:lnTo>
                  <a:pt x="2672" y="21135"/>
                </a:lnTo>
                <a:cubicBezTo>
                  <a:pt x="2672" y="21152"/>
                  <a:pt x="2643" y="21159"/>
                  <a:pt x="2613" y="21159"/>
                </a:cubicBezTo>
                <a:cubicBezTo>
                  <a:pt x="2591" y="21159"/>
                  <a:pt x="2569" y="21155"/>
                  <a:pt x="2558" y="21149"/>
                </a:cubicBezTo>
                <a:cubicBezTo>
                  <a:pt x="2547" y="21139"/>
                  <a:pt x="2537" y="21129"/>
                  <a:pt x="2532" y="21129"/>
                </a:cubicBezTo>
                <a:cubicBezTo>
                  <a:pt x="2530" y="21129"/>
                  <a:pt x="2529" y="21131"/>
                  <a:pt x="2529" y="21135"/>
                </a:cubicBezTo>
                <a:lnTo>
                  <a:pt x="2543" y="21149"/>
                </a:lnTo>
                <a:lnTo>
                  <a:pt x="2558" y="21164"/>
                </a:lnTo>
                <a:cubicBezTo>
                  <a:pt x="2572" y="21164"/>
                  <a:pt x="2558" y="21192"/>
                  <a:pt x="2500" y="21221"/>
                </a:cubicBezTo>
                <a:lnTo>
                  <a:pt x="2457" y="21235"/>
                </a:lnTo>
                <a:lnTo>
                  <a:pt x="2457" y="21250"/>
                </a:lnTo>
                <a:cubicBezTo>
                  <a:pt x="2428" y="21250"/>
                  <a:pt x="2371" y="21250"/>
                  <a:pt x="2313" y="21235"/>
                </a:cubicBezTo>
                <a:lnTo>
                  <a:pt x="2256" y="21235"/>
                </a:lnTo>
                <a:cubicBezTo>
                  <a:pt x="2241" y="21235"/>
                  <a:pt x="2241" y="21235"/>
                  <a:pt x="2241" y="21250"/>
                </a:cubicBezTo>
                <a:cubicBezTo>
                  <a:pt x="2227" y="21264"/>
                  <a:pt x="2213" y="21279"/>
                  <a:pt x="2213" y="21279"/>
                </a:cubicBezTo>
                <a:lnTo>
                  <a:pt x="2170" y="21264"/>
                </a:lnTo>
                <a:cubicBezTo>
                  <a:pt x="2144" y="21247"/>
                  <a:pt x="2119" y="21240"/>
                  <a:pt x="2103" y="21240"/>
                </a:cubicBezTo>
                <a:cubicBezTo>
                  <a:pt x="2091" y="21240"/>
                  <a:pt x="2083" y="21244"/>
                  <a:pt x="2083" y="21250"/>
                </a:cubicBezTo>
                <a:cubicBezTo>
                  <a:pt x="2076" y="21257"/>
                  <a:pt x="2062" y="21261"/>
                  <a:pt x="2049" y="21261"/>
                </a:cubicBezTo>
                <a:cubicBezTo>
                  <a:pt x="2037" y="21261"/>
                  <a:pt x="2026" y="21257"/>
                  <a:pt x="2026" y="21250"/>
                </a:cubicBezTo>
                <a:cubicBezTo>
                  <a:pt x="2012" y="21221"/>
                  <a:pt x="2012" y="21149"/>
                  <a:pt x="2026" y="21149"/>
                </a:cubicBezTo>
                <a:cubicBezTo>
                  <a:pt x="2029" y="21152"/>
                  <a:pt x="2031" y="21153"/>
                  <a:pt x="2034" y="21153"/>
                </a:cubicBezTo>
                <a:cubicBezTo>
                  <a:pt x="2045" y="21153"/>
                  <a:pt x="2055" y="21132"/>
                  <a:pt x="2055" y="21120"/>
                </a:cubicBezTo>
                <a:cubicBezTo>
                  <a:pt x="2055" y="21106"/>
                  <a:pt x="2069" y="21106"/>
                  <a:pt x="2083" y="21106"/>
                </a:cubicBezTo>
                <a:lnTo>
                  <a:pt x="2098" y="21120"/>
                </a:lnTo>
                <a:cubicBezTo>
                  <a:pt x="2112" y="21135"/>
                  <a:pt x="2127" y="21164"/>
                  <a:pt x="2141" y="21178"/>
                </a:cubicBezTo>
                <a:cubicBezTo>
                  <a:pt x="2155" y="21200"/>
                  <a:pt x="2162" y="21210"/>
                  <a:pt x="2170" y="21210"/>
                </a:cubicBezTo>
                <a:cubicBezTo>
                  <a:pt x="2177" y="21210"/>
                  <a:pt x="2184" y="21200"/>
                  <a:pt x="2198" y="21178"/>
                </a:cubicBezTo>
                <a:lnTo>
                  <a:pt x="2213" y="21164"/>
                </a:lnTo>
                <a:cubicBezTo>
                  <a:pt x="2226" y="21137"/>
                  <a:pt x="2287" y="21076"/>
                  <a:pt x="2319" y="21076"/>
                </a:cubicBezTo>
                <a:cubicBezTo>
                  <a:pt x="2322" y="21076"/>
                  <a:pt x="2325" y="21076"/>
                  <a:pt x="2328" y="21077"/>
                </a:cubicBezTo>
                <a:cubicBezTo>
                  <a:pt x="2352" y="21090"/>
                  <a:pt x="2388" y="21123"/>
                  <a:pt x="2406" y="21123"/>
                </a:cubicBezTo>
                <a:cubicBezTo>
                  <a:pt x="2409" y="21123"/>
                  <a:pt x="2412" y="21122"/>
                  <a:pt x="2414" y="21120"/>
                </a:cubicBezTo>
                <a:cubicBezTo>
                  <a:pt x="2428" y="21120"/>
                  <a:pt x="2471" y="21092"/>
                  <a:pt x="2486" y="21092"/>
                </a:cubicBezTo>
                <a:cubicBezTo>
                  <a:pt x="2500" y="21092"/>
                  <a:pt x="2514" y="21063"/>
                  <a:pt x="2529" y="21034"/>
                </a:cubicBezTo>
                <a:lnTo>
                  <a:pt x="2558" y="21049"/>
                </a:lnTo>
                <a:lnTo>
                  <a:pt x="2629" y="21077"/>
                </a:lnTo>
                <a:cubicBezTo>
                  <a:pt x="2641" y="21030"/>
                  <a:pt x="2673" y="21002"/>
                  <a:pt x="2700" y="21002"/>
                </a:cubicBezTo>
                <a:close/>
                <a:moveTo>
                  <a:pt x="3855" y="21189"/>
                </a:moveTo>
                <a:cubicBezTo>
                  <a:pt x="3859" y="21189"/>
                  <a:pt x="3863" y="21190"/>
                  <a:pt x="3865" y="21192"/>
                </a:cubicBezTo>
                <a:cubicBezTo>
                  <a:pt x="3879" y="21192"/>
                  <a:pt x="3879" y="21221"/>
                  <a:pt x="3865" y="21235"/>
                </a:cubicBezTo>
                <a:lnTo>
                  <a:pt x="3851" y="21235"/>
                </a:lnTo>
                <a:cubicBezTo>
                  <a:pt x="3844" y="21229"/>
                  <a:pt x="3837" y="21226"/>
                  <a:pt x="3830" y="21226"/>
                </a:cubicBezTo>
                <a:cubicBezTo>
                  <a:pt x="3810" y="21226"/>
                  <a:pt x="3793" y="21253"/>
                  <a:pt x="3793" y="21264"/>
                </a:cubicBezTo>
                <a:lnTo>
                  <a:pt x="3764" y="21293"/>
                </a:lnTo>
                <a:cubicBezTo>
                  <a:pt x="3750" y="21264"/>
                  <a:pt x="3736" y="21235"/>
                  <a:pt x="3750" y="21221"/>
                </a:cubicBezTo>
                <a:cubicBezTo>
                  <a:pt x="3762" y="21221"/>
                  <a:pt x="3827" y="21189"/>
                  <a:pt x="3855" y="21189"/>
                </a:cubicBezTo>
                <a:close/>
                <a:moveTo>
                  <a:pt x="3132" y="21164"/>
                </a:moveTo>
                <a:lnTo>
                  <a:pt x="3132" y="21207"/>
                </a:lnTo>
                <a:cubicBezTo>
                  <a:pt x="3147" y="21235"/>
                  <a:pt x="3118" y="21293"/>
                  <a:pt x="3075" y="21307"/>
                </a:cubicBezTo>
                <a:lnTo>
                  <a:pt x="3046" y="21307"/>
                </a:lnTo>
                <a:cubicBezTo>
                  <a:pt x="3032" y="21307"/>
                  <a:pt x="3017" y="21293"/>
                  <a:pt x="3017" y="21293"/>
                </a:cubicBezTo>
                <a:cubicBezTo>
                  <a:pt x="3017" y="21279"/>
                  <a:pt x="3032" y="21250"/>
                  <a:pt x="3032" y="21250"/>
                </a:cubicBezTo>
                <a:cubicBezTo>
                  <a:pt x="3060" y="21235"/>
                  <a:pt x="3075" y="21235"/>
                  <a:pt x="3089" y="21221"/>
                </a:cubicBezTo>
                <a:cubicBezTo>
                  <a:pt x="3103" y="21221"/>
                  <a:pt x="3118" y="21207"/>
                  <a:pt x="3103" y="21178"/>
                </a:cubicBezTo>
                <a:cubicBezTo>
                  <a:pt x="3103" y="21178"/>
                  <a:pt x="3118" y="21164"/>
                  <a:pt x="3132" y="21164"/>
                </a:cubicBezTo>
                <a:close/>
                <a:moveTo>
                  <a:pt x="3247" y="21178"/>
                </a:moveTo>
                <a:cubicBezTo>
                  <a:pt x="3265" y="21178"/>
                  <a:pt x="3283" y="21185"/>
                  <a:pt x="3290" y="21192"/>
                </a:cubicBezTo>
                <a:cubicBezTo>
                  <a:pt x="3290" y="21207"/>
                  <a:pt x="3305" y="21250"/>
                  <a:pt x="3319" y="21279"/>
                </a:cubicBezTo>
                <a:lnTo>
                  <a:pt x="3319" y="21307"/>
                </a:lnTo>
                <a:lnTo>
                  <a:pt x="3290" y="21307"/>
                </a:lnTo>
                <a:cubicBezTo>
                  <a:pt x="3285" y="21310"/>
                  <a:pt x="3280" y="21311"/>
                  <a:pt x="3276" y="21311"/>
                </a:cubicBezTo>
                <a:cubicBezTo>
                  <a:pt x="3257" y="21311"/>
                  <a:pt x="3247" y="21288"/>
                  <a:pt x="3247" y="21264"/>
                </a:cubicBezTo>
                <a:cubicBezTo>
                  <a:pt x="3247" y="21260"/>
                  <a:pt x="3246" y="21258"/>
                  <a:pt x="3244" y="21258"/>
                </a:cubicBezTo>
                <a:cubicBezTo>
                  <a:pt x="3239" y="21258"/>
                  <a:pt x="3229" y="21268"/>
                  <a:pt x="3218" y="21279"/>
                </a:cubicBezTo>
                <a:cubicBezTo>
                  <a:pt x="3218" y="21279"/>
                  <a:pt x="3190" y="21250"/>
                  <a:pt x="3204" y="21207"/>
                </a:cubicBezTo>
                <a:cubicBezTo>
                  <a:pt x="3211" y="21185"/>
                  <a:pt x="3229" y="21178"/>
                  <a:pt x="3247" y="21178"/>
                </a:cubicBezTo>
                <a:close/>
                <a:moveTo>
                  <a:pt x="1954" y="21164"/>
                </a:moveTo>
                <a:cubicBezTo>
                  <a:pt x="1968" y="21164"/>
                  <a:pt x="1983" y="21178"/>
                  <a:pt x="1983" y="21207"/>
                </a:cubicBezTo>
                <a:cubicBezTo>
                  <a:pt x="1940" y="21235"/>
                  <a:pt x="1954" y="21322"/>
                  <a:pt x="1897" y="21322"/>
                </a:cubicBezTo>
                <a:cubicBezTo>
                  <a:pt x="1892" y="21326"/>
                  <a:pt x="1888" y="21328"/>
                  <a:pt x="1884" y="21328"/>
                </a:cubicBezTo>
                <a:cubicBezTo>
                  <a:pt x="1874" y="21328"/>
                  <a:pt x="1864" y="21317"/>
                  <a:pt x="1854" y="21307"/>
                </a:cubicBezTo>
                <a:lnTo>
                  <a:pt x="1854" y="21293"/>
                </a:lnTo>
                <a:cubicBezTo>
                  <a:pt x="1839" y="21279"/>
                  <a:pt x="1854" y="21250"/>
                  <a:pt x="1854" y="21250"/>
                </a:cubicBezTo>
                <a:cubicBezTo>
                  <a:pt x="1863" y="21254"/>
                  <a:pt x="1871" y="21256"/>
                  <a:pt x="1877" y="21256"/>
                </a:cubicBezTo>
                <a:cubicBezTo>
                  <a:pt x="1912" y="21256"/>
                  <a:pt x="1916" y="21202"/>
                  <a:pt x="1940" y="21178"/>
                </a:cubicBezTo>
                <a:lnTo>
                  <a:pt x="1954" y="21164"/>
                </a:lnTo>
                <a:close/>
                <a:moveTo>
                  <a:pt x="3710" y="21176"/>
                </a:moveTo>
                <a:cubicBezTo>
                  <a:pt x="3716" y="21176"/>
                  <a:pt x="3721" y="21184"/>
                  <a:pt x="3721" y="21192"/>
                </a:cubicBezTo>
                <a:lnTo>
                  <a:pt x="3707" y="21207"/>
                </a:lnTo>
                <a:cubicBezTo>
                  <a:pt x="3678" y="21221"/>
                  <a:pt x="3678" y="21250"/>
                  <a:pt x="3649" y="21322"/>
                </a:cubicBezTo>
                <a:lnTo>
                  <a:pt x="3635" y="21336"/>
                </a:lnTo>
                <a:cubicBezTo>
                  <a:pt x="3631" y="21340"/>
                  <a:pt x="3628" y="21341"/>
                  <a:pt x="3625" y="21341"/>
                </a:cubicBezTo>
                <a:cubicBezTo>
                  <a:pt x="3614" y="21341"/>
                  <a:pt x="3606" y="21325"/>
                  <a:pt x="3606" y="21293"/>
                </a:cubicBezTo>
                <a:cubicBezTo>
                  <a:pt x="3606" y="21254"/>
                  <a:pt x="3618" y="21190"/>
                  <a:pt x="3642" y="21190"/>
                </a:cubicBezTo>
                <a:cubicBezTo>
                  <a:pt x="3644" y="21190"/>
                  <a:pt x="3647" y="21191"/>
                  <a:pt x="3649" y="21192"/>
                </a:cubicBezTo>
                <a:lnTo>
                  <a:pt x="3693" y="21192"/>
                </a:lnTo>
                <a:cubicBezTo>
                  <a:pt x="3699" y="21180"/>
                  <a:pt x="3705" y="21176"/>
                  <a:pt x="3710" y="21176"/>
                </a:cubicBezTo>
                <a:close/>
                <a:moveTo>
                  <a:pt x="2919" y="21220"/>
                </a:moveTo>
                <a:cubicBezTo>
                  <a:pt x="2928" y="21220"/>
                  <a:pt x="2937" y="21232"/>
                  <a:pt x="2945" y="21250"/>
                </a:cubicBezTo>
                <a:cubicBezTo>
                  <a:pt x="2945" y="21276"/>
                  <a:pt x="2899" y="21383"/>
                  <a:pt x="2879" y="21383"/>
                </a:cubicBezTo>
                <a:cubicBezTo>
                  <a:pt x="2877" y="21383"/>
                  <a:pt x="2875" y="21382"/>
                  <a:pt x="2874" y="21379"/>
                </a:cubicBezTo>
                <a:cubicBezTo>
                  <a:pt x="2859" y="21350"/>
                  <a:pt x="2874" y="21250"/>
                  <a:pt x="2902" y="21235"/>
                </a:cubicBezTo>
                <a:cubicBezTo>
                  <a:pt x="2908" y="21224"/>
                  <a:pt x="2913" y="21220"/>
                  <a:pt x="2919" y="21220"/>
                </a:cubicBezTo>
                <a:close/>
                <a:moveTo>
                  <a:pt x="1023" y="21329"/>
                </a:moveTo>
                <a:cubicBezTo>
                  <a:pt x="1028" y="21329"/>
                  <a:pt x="1032" y="21331"/>
                  <a:pt x="1035" y="21336"/>
                </a:cubicBezTo>
                <a:cubicBezTo>
                  <a:pt x="1049" y="21350"/>
                  <a:pt x="1049" y="21365"/>
                  <a:pt x="1035" y="21379"/>
                </a:cubicBezTo>
                <a:lnTo>
                  <a:pt x="1020" y="21379"/>
                </a:lnTo>
                <a:cubicBezTo>
                  <a:pt x="991" y="21379"/>
                  <a:pt x="991" y="21393"/>
                  <a:pt x="1006" y="21408"/>
                </a:cubicBezTo>
                <a:cubicBezTo>
                  <a:pt x="1006" y="21422"/>
                  <a:pt x="991" y="21465"/>
                  <a:pt x="977" y="21465"/>
                </a:cubicBezTo>
                <a:cubicBezTo>
                  <a:pt x="948" y="21451"/>
                  <a:pt x="920" y="21437"/>
                  <a:pt x="877" y="21422"/>
                </a:cubicBezTo>
                <a:cubicBezTo>
                  <a:pt x="877" y="21422"/>
                  <a:pt x="877" y="21393"/>
                  <a:pt x="877" y="21393"/>
                </a:cubicBezTo>
                <a:cubicBezTo>
                  <a:pt x="891" y="21379"/>
                  <a:pt x="891" y="21379"/>
                  <a:pt x="905" y="21379"/>
                </a:cubicBezTo>
                <a:lnTo>
                  <a:pt x="920" y="21379"/>
                </a:lnTo>
                <a:cubicBezTo>
                  <a:pt x="944" y="21379"/>
                  <a:pt x="997" y="21329"/>
                  <a:pt x="1023" y="21329"/>
                </a:cubicBezTo>
                <a:close/>
                <a:moveTo>
                  <a:pt x="1541" y="21201"/>
                </a:moveTo>
                <a:cubicBezTo>
                  <a:pt x="1544" y="21201"/>
                  <a:pt x="1548" y="21203"/>
                  <a:pt x="1552" y="21207"/>
                </a:cubicBezTo>
                <a:lnTo>
                  <a:pt x="1566" y="21221"/>
                </a:lnTo>
                <a:lnTo>
                  <a:pt x="1566" y="21235"/>
                </a:lnTo>
                <a:cubicBezTo>
                  <a:pt x="1581" y="21250"/>
                  <a:pt x="1552" y="21293"/>
                  <a:pt x="1537" y="21293"/>
                </a:cubicBezTo>
                <a:cubicBezTo>
                  <a:pt x="1523" y="21293"/>
                  <a:pt x="1466" y="21350"/>
                  <a:pt x="1466" y="21379"/>
                </a:cubicBezTo>
                <a:cubicBezTo>
                  <a:pt x="1480" y="21379"/>
                  <a:pt x="1480" y="21393"/>
                  <a:pt x="1480" y="21393"/>
                </a:cubicBezTo>
                <a:cubicBezTo>
                  <a:pt x="1470" y="21383"/>
                  <a:pt x="1438" y="21373"/>
                  <a:pt x="1420" y="21373"/>
                </a:cubicBezTo>
                <a:cubicBezTo>
                  <a:pt x="1413" y="21373"/>
                  <a:pt x="1408" y="21375"/>
                  <a:pt x="1408" y="21379"/>
                </a:cubicBezTo>
                <a:cubicBezTo>
                  <a:pt x="1394" y="21408"/>
                  <a:pt x="1336" y="21451"/>
                  <a:pt x="1308" y="21465"/>
                </a:cubicBezTo>
                <a:cubicBezTo>
                  <a:pt x="1293" y="21465"/>
                  <a:pt x="1279" y="21365"/>
                  <a:pt x="1279" y="21322"/>
                </a:cubicBezTo>
                <a:cubicBezTo>
                  <a:pt x="1279" y="21300"/>
                  <a:pt x="1321" y="21269"/>
                  <a:pt x="1341" y="21269"/>
                </a:cubicBezTo>
                <a:cubicBezTo>
                  <a:pt x="1347" y="21269"/>
                  <a:pt x="1351" y="21272"/>
                  <a:pt x="1351" y="21279"/>
                </a:cubicBezTo>
                <a:cubicBezTo>
                  <a:pt x="1355" y="21292"/>
                  <a:pt x="1363" y="21297"/>
                  <a:pt x="1373" y="21297"/>
                </a:cubicBezTo>
                <a:cubicBezTo>
                  <a:pt x="1395" y="21297"/>
                  <a:pt x="1423" y="21270"/>
                  <a:pt x="1423" y="21250"/>
                </a:cubicBezTo>
                <a:cubicBezTo>
                  <a:pt x="1414" y="21242"/>
                  <a:pt x="1415" y="21233"/>
                  <a:pt x="1424" y="21233"/>
                </a:cubicBezTo>
                <a:cubicBezTo>
                  <a:pt x="1430" y="21233"/>
                  <a:pt x="1439" y="21238"/>
                  <a:pt x="1451" y="21250"/>
                </a:cubicBezTo>
                <a:lnTo>
                  <a:pt x="1480" y="21250"/>
                </a:lnTo>
                <a:cubicBezTo>
                  <a:pt x="1494" y="21250"/>
                  <a:pt x="1509" y="21250"/>
                  <a:pt x="1523" y="21235"/>
                </a:cubicBezTo>
                <a:cubicBezTo>
                  <a:pt x="1523" y="21214"/>
                  <a:pt x="1531" y="21201"/>
                  <a:pt x="1541" y="21201"/>
                </a:cubicBezTo>
                <a:close/>
                <a:moveTo>
                  <a:pt x="3736" y="1"/>
                </a:moveTo>
                <a:cubicBezTo>
                  <a:pt x="3736" y="15"/>
                  <a:pt x="3707" y="44"/>
                  <a:pt x="3693" y="58"/>
                </a:cubicBezTo>
                <a:cubicBezTo>
                  <a:pt x="3693" y="58"/>
                  <a:pt x="3678" y="44"/>
                  <a:pt x="3664" y="29"/>
                </a:cubicBezTo>
                <a:cubicBezTo>
                  <a:pt x="3664" y="25"/>
                  <a:pt x="3661" y="23"/>
                  <a:pt x="3656" y="23"/>
                </a:cubicBezTo>
                <a:cubicBezTo>
                  <a:pt x="3648" y="23"/>
                  <a:pt x="3635" y="29"/>
                  <a:pt x="3635" y="29"/>
                </a:cubicBezTo>
                <a:cubicBezTo>
                  <a:pt x="3631" y="25"/>
                  <a:pt x="3627" y="23"/>
                  <a:pt x="3622" y="23"/>
                </a:cubicBezTo>
                <a:cubicBezTo>
                  <a:pt x="3612" y="23"/>
                  <a:pt x="3602" y="34"/>
                  <a:pt x="3592" y="44"/>
                </a:cubicBezTo>
                <a:lnTo>
                  <a:pt x="3578" y="73"/>
                </a:lnTo>
                <a:lnTo>
                  <a:pt x="3578" y="101"/>
                </a:lnTo>
                <a:cubicBezTo>
                  <a:pt x="3573" y="106"/>
                  <a:pt x="3563" y="108"/>
                  <a:pt x="3552" y="108"/>
                </a:cubicBezTo>
                <a:cubicBezTo>
                  <a:pt x="3530" y="108"/>
                  <a:pt x="3501" y="101"/>
                  <a:pt x="3491" y="101"/>
                </a:cubicBezTo>
                <a:lnTo>
                  <a:pt x="3434" y="101"/>
                </a:lnTo>
                <a:lnTo>
                  <a:pt x="3420" y="87"/>
                </a:lnTo>
                <a:lnTo>
                  <a:pt x="3391" y="44"/>
                </a:lnTo>
                <a:lnTo>
                  <a:pt x="3391" y="44"/>
                </a:lnTo>
                <a:cubicBezTo>
                  <a:pt x="3391" y="87"/>
                  <a:pt x="3405" y="130"/>
                  <a:pt x="3405" y="130"/>
                </a:cubicBezTo>
                <a:cubicBezTo>
                  <a:pt x="3410" y="135"/>
                  <a:pt x="3415" y="136"/>
                  <a:pt x="3420" y="136"/>
                </a:cubicBezTo>
                <a:cubicBezTo>
                  <a:pt x="3431" y="136"/>
                  <a:pt x="3444" y="130"/>
                  <a:pt x="3463" y="130"/>
                </a:cubicBezTo>
                <a:lnTo>
                  <a:pt x="3477" y="130"/>
                </a:lnTo>
                <a:cubicBezTo>
                  <a:pt x="3491" y="144"/>
                  <a:pt x="3520" y="173"/>
                  <a:pt x="3534" y="173"/>
                </a:cubicBezTo>
                <a:lnTo>
                  <a:pt x="3563" y="187"/>
                </a:lnTo>
                <a:cubicBezTo>
                  <a:pt x="3570" y="180"/>
                  <a:pt x="3585" y="177"/>
                  <a:pt x="3601" y="177"/>
                </a:cubicBezTo>
                <a:cubicBezTo>
                  <a:pt x="3617" y="177"/>
                  <a:pt x="3635" y="180"/>
                  <a:pt x="3649" y="187"/>
                </a:cubicBezTo>
                <a:lnTo>
                  <a:pt x="3664" y="187"/>
                </a:lnTo>
                <a:lnTo>
                  <a:pt x="3721" y="116"/>
                </a:lnTo>
                <a:lnTo>
                  <a:pt x="3721" y="116"/>
                </a:lnTo>
                <a:cubicBezTo>
                  <a:pt x="3736" y="187"/>
                  <a:pt x="3678" y="274"/>
                  <a:pt x="3649" y="288"/>
                </a:cubicBezTo>
                <a:cubicBezTo>
                  <a:pt x="3621" y="302"/>
                  <a:pt x="3606" y="331"/>
                  <a:pt x="3606" y="345"/>
                </a:cubicBezTo>
                <a:cubicBezTo>
                  <a:pt x="3606" y="345"/>
                  <a:pt x="3621" y="360"/>
                  <a:pt x="3621" y="360"/>
                </a:cubicBezTo>
                <a:cubicBezTo>
                  <a:pt x="3621" y="360"/>
                  <a:pt x="3653" y="347"/>
                  <a:pt x="3674" y="347"/>
                </a:cubicBezTo>
                <a:cubicBezTo>
                  <a:pt x="3685" y="347"/>
                  <a:pt x="3693" y="350"/>
                  <a:pt x="3693" y="360"/>
                </a:cubicBezTo>
                <a:cubicBezTo>
                  <a:pt x="3705" y="385"/>
                  <a:pt x="3653" y="420"/>
                  <a:pt x="3629" y="420"/>
                </a:cubicBezTo>
                <a:cubicBezTo>
                  <a:pt x="3626" y="420"/>
                  <a:pt x="3623" y="419"/>
                  <a:pt x="3621" y="417"/>
                </a:cubicBezTo>
                <a:cubicBezTo>
                  <a:pt x="3592" y="389"/>
                  <a:pt x="3578" y="360"/>
                  <a:pt x="3592" y="345"/>
                </a:cubicBezTo>
                <a:cubicBezTo>
                  <a:pt x="3592" y="317"/>
                  <a:pt x="3592" y="317"/>
                  <a:pt x="3606" y="317"/>
                </a:cubicBezTo>
                <a:cubicBezTo>
                  <a:pt x="3606" y="317"/>
                  <a:pt x="3606" y="274"/>
                  <a:pt x="3606" y="245"/>
                </a:cubicBezTo>
                <a:cubicBezTo>
                  <a:pt x="3606" y="235"/>
                  <a:pt x="3599" y="225"/>
                  <a:pt x="3585" y="225"/>
                </a:cubicBezTo>
                <a:cubicBezTo>
                  <a:pt x="3579" y="225"/>
                  <a:pt x="3572" y="226"/>
                  <a:pt x="3563" y="231"/>
                </a:cubicBezTo>
                <a:lnTo>
                  <a:pt x="3549" y="216"/>
                </a:lnTo>
                <a:cubicBezTo>
                  <a:pt x="3534" y="216"/>
                  <a:pt x="3520" y="202"/>
                  <a:pt x="3506" y="187"/>
                </a:cubicBezTo>
                <a:lnTo>
                  <a:pt x="3463" y="187"/>
                </a:lnTo>
                <a:cubicBezTo>
                  <a:pt x="3463" y="187"/>
                  <a:pt x="3448" y="187"/>
                  <a:pt x="3448" y="202"/>
                </a:cubicBezTo>
                <a:cubicBezTo>
                  <a:pt x="3420" y="216"/>
                  <a:pt x="3405" y="274"/>
                  <a:pt x="3420" y="302"/>
                </a:cubicBezTo>
                <a:lnTo>
                  <a:pt x="3434" y="317"/>
                </a:lnTo>
                <a:cubicBezTo>
                  <a:pt x="3439" y="314"/>
                  <a:pt x="3445" y="313"/>
                  <a:pt x="3450" y="313"/>
                </a:cubicBezTo>
                <a:cubicBezTo>
                  <a:pt x="3473" y="313"/>
                  <a:pt x="3491" y="334"/>
                  <a:pt x="3491" y="345"/>
                </a:cubicBezTo>
                <a:cubicBezTo>
                  <a:pt x="3491" y="360"/>
                  <a:pt x="3434" y="360"/>
                  <a:pt x="3420" y="360"/>
                </a:cubicBezTo>
                <a:cubicBezTo>
                  <a:pt x="3410" y="360"/>
                  <a:pt x="3394" y="366"/>
                  <a:pt x="3380" y="366"/>
                </a:cubicBezTo>
                <a:cubicBezTo>
                  <a:pt x="3373" y="366"/>
                  <a:pt x="3367" y="365"/>
                  <a:pt x="3362" y="360"/>
                </a:cubicBezTo>
                <a:cubicBezTo>
                  <a:pt x="3362" y="360"/>
                  <a:pt x="3362" y="331"/>
                  <a:pt x="3362" y="317"/>
                </a:cubicBezTo>
                <a:lnTo>
                  <a:pt x="3376" y="317"/>
                </a:lnTo>
                <a:lnTo>
                  <a:pt x="3405" y="302"/>
                </a:lnTo>
                <a:cubicBezTo>
                  <a:pt x="3391" y="288"/>
                  <a:pt x="3348" y="245"/>
                  <a:pt x="3333" y="231"/>
                </a:cubicBezTo>
                <a:cubicBezTo>
                  <a:pt x="3305" y="231"/>
                  <a:pt x="3276" y="245"/>
                  <a:pt x="3262" y="259"/>
                </a:cubicBezTo>
                <a:lnTo>
                  <a:pt x="3247" y="288"/>
                </a:lnTo>
                <a:cubicBezTo>
                  <a:pt x="3247" y="302"/>
                  <a:pt x="3262" y="331"/>
                  <a:pt x="3262" y="345"/>
                </a:cubicBezTo>
                <a:cubicBezTo>
                  <a:pt x="3262" y="360"/>
                  <a:pt x="3262" y="360"/>
                  <a:pt x="3262" y="374"/>
                </a:cubicBezTo>
                <a:cubicBezTo>
                  <a:pt x="3247" y="389"/>
                  <a:pt x="3247" y="403"/>
                  <a:pt x="3233" y="403"/>
                </a:cubicBezTo>
                <a:cubicBezTo>
                  <a:pt x="3233" y="403"/>
                  <a:pt x="3218" y="389"/>
                  <a:pt x="3218" y="389"/>
                </a:cubicBezTo>
                <a:lnTo>
                  <a:pt x="3233" y="317"/>
                </a:lnTo>
                <a:cubicBezTo>
                  <a:pt x="3190" y="302"/>
                  <a:pt x="3075" y="231"/>
                  <a:pt x="3060" y="187"/>
                </a:cubicBezTo>
                <a:cubicBezTo>
                  <a:pt x="3046" y="159"/>
                  <a:pt x="3032" y="116"/>
                  <a:pt x="3017" y="87"/>
                </a:cubicBezTo>
                <a:lnTo>
                  <a:pt x="3017" y="87"/>
                </a:lnTo>
                <a:cubicBezTo>
                  <a:pt x="3024" y="101"/>
                  <a:pt x="3028" y="108"/>
                  <a:pt x="3032" y="108"/>
                </a:cubicBezTo>
                <a:cubicBezTo>
                  <a:pt x="3035" y="108"/>
                  <a:pt x="3039" y="101"/>
                  <a:pt x="3046" y="87"/>
                </a:cubicBezTo>
                <a:cubicBezTo>
                  <a:pt x="3056" y="77"/>
                  <a:pt x="3045" y="67"/>
                  <a:pt x="3027" y="67"/>
                </a:cubicBezTo>
                <a:cubicBezTo>
                  <a:pt x="3020" y="67"/>
                  <a:pt x="3011" y="68"/>
                  <a:pt x="3003" y="73"/>
                </a:cubicBezTo>
                <a:cubicBezTo>
                  <a:pt x="2974" y="87"/>
                  <a:pt x="2974" y="116"/>
                  <a:pt x="2989" y="130"/>
                </a:cubicBezTo>
                <a:cubicBezTo>
                  <a:pt x="2974" y="116"/>
                  <a:pt x="2945" y="101"/>
                  <a:pt x="2945" y="101"/>
                </a:cubicBezTo>
                <a:lnTo>
                  <a:pt x="2945" y="101"/>
                </a:lnTo>
                <a:cubicBezTo>
                  <a:pt x="2945" y="101"/>
                  <a:pt x="2945" y="159"/>
                  <a:pt x="2960" y="173"/>
                </a:cubicBezTo>
                <a:cubicBezTo>
                  <a:pt x="2960" y="187"/>
                  <a:pt x="2974" y="216"/>
                  <a:pt x="2974" y="231"/>
                </a:cubicBezTo>
                <a:cubicBezTo>
                  <a:pt x="2974" y="241"/>
                  <a:pt x="2967" y="251"/>
                  <a:pt x="2963" y="251"/>
                </a:cubicBezTo>
                <a:cubicBezTo>
                  <a:pt x="2961" y="251"/>
                  <a:pt x="2960" y="249"/>
                  <a:pt x="2960" y="245"/>
                </a:cubicBezTo>
                <a:lnTo>
                  <a:pt x="2888" y="187"/>
                </a:lnTo>
                <a:cubicBezTo>
                  <a:pt x="2802" y="144"/>
                  <a:pt x="2672" y="101"/>
                  <a:pt x="2658" y="101"/>
                </a:cubicBezTo>
                <a:cubicBezTo>
                  <a:pt x="2629" y="101"/>
                  <a:pt x="2672" y="130"/>
                  <a:pt x="2687" y="144"/>
                </a:cubicBezTo>
                <a:cubicBezTo>
                  <a:pt x="2701" y="144"/>
                  <a:pt x="2730" y="159"/>
                  <a:pt x="2773" y="173"/>
                </a:cubicBezTo>
                <a:lnTo>
                  <a:pt x="2773" y="216"/>
                </a:lnTo>
                <a:lnTo>
                  <a:pt x="2773" y="259"/>
                </a:lnTo>
                <a:cubicBezTo>
                  <a:pt x="2762" y="292"/>
                  <a:pt x="2743" y="308"/>
                  <a:pt x="2735" y="308"/>
                </a:cubicBezTo>
                <a:cubicBezTo>
                  <a:pt x="2732" y="308"/>
                  <a:pt x="2730" y="306"/>
                  <a:pt x="2730" y="302"/>
                </a:cubicBezTo>
                <a:lnTo>
                  <a:pt x="2730" y="288"/>
                </a:lnTo>
                <a:cubicBezTo>
                  <a:pt x="2716" y="259"/>
                  <a:pt x="2773" y="245"/>
                  <a:pt x="2730" y="202"/>
                </a:cubicBezTo>
                <a:lnTo>
                  <a:pt x="2701" y="173"/>
                </a:lnTo>
                <a:cubicBezTo>
                  <a:pt x="2687" y="202"/>
                  <a:pt x="2629" y="245"/>
                  <a:pt x="2572" y="259"/>
                </a:cubicBezTo>
                <a:lnTo>
                  <a:pt x="2615" y="345"/>
                </a:lnTo>
                <a:cubicBezTo>
                  <a:pt x="2601" y="360"/>
                  <a:pt x="2558" y="403"/>
                  <a:pt x="2529" y="432"/>
                </a:cubicBezTo>
                <a:lnTo>
                  <a:pt x="2543" y="532"/>
                </a:lnTo>
                <a:cubicBezTo>
                  <a:pt x="2543" y="532"/>
                  <a:pt x="2543" y="547"/>
                  <a:pt x="2529" y="547"/>
                </a:cubicBezTo>
                <a:cubicBezTo>
                  <a:pt x="2529" y="561"/>
                  <a:pt x="2514" y="561"/>
                  <a:pt x="2514" y="561"/>
                </a:cubicBezTo>
                <a:cubicBezTo>
                  <a:pt x="2500" y="532"/>
                  <a:pt x="2486" y="504"/>
                  <a:pt x="2471" y="475"/>
                </a:cubicBezTo>
                <a:cubicBezTo>
                  <a:pt x="2471" y="460"/>
                  <a:pt x="2500" y="446"/>
                  <a:pt x="2500" y="417"/>
                </a:cubicBezTo>
                <a:lnTo>
                  <a:pt x="2500" y="360"/>
                </a:lnTo>
                <a:cubicBezTo>
                  <a:pt x="2529" y="345"/>
                  <a:pt x="2572" y="231"/>
                  <a:pt x="2586" y="187"/>
                </a:cubicBezTo>
                <a:cubicBezTo>
                  <a:pt x="2586" y="159"/>
                  <a:pt x="2543" y="130"/>
                  <a:pt x="2529" y="130"/>
                </a:cubicBezTo>
                <a:cubicBezTo>
                  <a:pt x="2514" y="130"/>
                  <a:pt x="2500" y="216"/>
                  <a:pt x="2500" y="231"/>
                </a:cubicBezTo>
                <a:cubicBezTo>
                  <a:pt x="2500" y="257"/>
                  <a:pt x="2464" y="319"/>
                  <a:pt x="2447" y="319"/>
                </a:cubicBezTo>
                <a:cubicBezTo>
                  <a:pt x="2445" y="319"/>
                  <a:pt x="2444" y="318"/>
                  <a:pt x="2443" y="317"/>
                </a:cubicBezTo>
                <a:cubicBezTo>
                  <a:pt x="2414" y="302"/>
                  <a:pt x="2414" y="274"/>
                  <a:pt x="2428" y="259"/>
                </a:cubicBezTo>
                <a:cubicBezTo>
                  <a:pt x="2428" y="259"/>
                  <a:pt x="2443" y="231"/>
                  <a:pt x="2457" y="202"/>
                </a:cubicBezTo>
                <a:lnTo>
                  <a:pt x="2428" y="187"/>
                </a:lnTo>
                <a:lnTo>
                  <a:pt x="2414" y="173"/>
                </a:lnTo>
                <a:cubicBezTo>
                  <a:pt x="2385" y="173"/>
                  <a:pt x="2342" y="187"/>
                  <a:pt x="2342" y="216"/>
                </a:cubicBezTo>
                <a:cubicBezTo>
                  <a:pt x="2356" y="231"/>
                  <a:pt x="2356" y="245"/>
                  <a:pt x="2342" y="245"/>
                </a:cubicBezTo>
                <a:lnTo>
                  <a:pt x="2328" y="259"/>
                </a:lnTo>
                <a:cubicBezTo>
                  <a:pt x="2299" y="245"/>
                  <a:pt x="2285" y="231"/>
                  <a:pt x="2285" y="187"/>
                </a:cubicBezTo>
                <a:lnTo>
                  <a:pt x="2285" y="159"/>
                </a:lnTo>
                <a:cubicBezTo>
                  <a:pt x="2285" y="130"/>
                  <a:pt x="2313" y="130"/>
                  <a:pt x="2328" y="130"/>
                </a:cubicBezTo>
                <a:lnTo>
                  <a:pt x="2342" y="116"/>
                </a:lnTo>
                <a:cubicBezTo>
                  <a:pt x="2346" y="112"/>
                  <a:pt x="2343" y="110"/>
                  <a:pt x="2336" y="110"/>
                </a:cubicBezTo>
                <a:cubicBezTo>
                  <a:pt x="2317" y="110"/>
                  <a:pt x="2263" y="126"/>
                  <a:pt x="2241" y="159"/>
                </a:cubicBezTo>
                <a:cubicBezTo>
                  <a:pt x="2213" y="187"/>
                  <a:pt x="2184" y="231"/>
                  <a:pt x="2184" y="245"/>
                </a:cubicBezTo>
                <a:cubicBezTo>
                  <a:pt x="2170" y="245"/>
                  <a:pt x="2170" y="231"/>
                  <a:pt x="2155" y="216"/>
                </a:cubicBezTo>
                <a:lnTo>
                  <a:pt x="2155" y="187"/>
                </a:lnTo>
                <a:cubicBezTo>
                  <a:pt x="2155" y="187"/>
                  <a:pt x="2155" y="173"/>
                  <a:pt x="2155" y="159"/>
                </a:cubicBezTo>
                <a:lnTo>
                  <a:pt x="2170" y="159"/>
                </a:lnTo>
                <a:cubicBezTo>
                  <a:pt x="2170" y="144"/>
                  <a:pt x="2155" y="130"/>
                  <a:pt x="2127" y="130"/>
                </a:cubicBezTo>
                <a:lnTo>
                  <a:pt x="2098" y="130"/>
                </a:lnTo>
                <a:cubicBezTo>
                  <a:pt x="2098" y="130"/>
                  <a:pt x="2055" y="231"/>
                  <a:pt x="2040" y="245"/>
                </a:cubicBezTo>
                <a:cubicBezTo>
                  <a:pt x="2026" y="274"/>
                  <a:pt x="2012" y="288"/>
                  <a:pt x="1997" y="288"/>
                </a:cubicBezTo>
                <a:lnTo>
                  <a:pt x="1997" y="274"/>
                </a:lnTo>
                <a:cubicBezTo>
                  <a:pt x="1997" y="274"/>
                  <a:pt x="1983" y="259"/>
                  <a:pt x="1983" y="245"/>
                </a:cubicBezTo>
                <a:cubicBezTo>
                  <a:pt x="1970" y="220"/>
                  <a:pt x="1958" y="185"/>
                  <a:pt x="1927" y="185"/>
                </a:cubicBezTo>
                <a:cubicBezTo>
                  <a:pt x="1922" y="185"/>
                  <a:pt x="1917" y="185"/>
                  <a:pt x="1911" y="187"/>
                </a:cubicBezTo>
                <a:lnTo>
                  <a:pt x="1882" y="202"/>
                </a:lnTo>
                <a:cubicBezTo>
                  <a:pt x="1882" y="245"/>
                  <a:pt x="1854" y="288"/>
                  <a:pt x="1839" y="288"/>
                </a:cubicBezTo>
                <a:cubicBezTo>
                  <a:pt x="1839" y="288"/>
                  <a:pt x="1810" y="302"/>
                  <a:pt x="1796" y="331"/>
                </a:cubicBezTo>
                <a:lnTo>
                  <a:pt x="1782" y="345"/>
                </a:lnTo>
                <a:lnTo>
                  <a:pt x="1782" y="374"/>
                </a:lnTo>
                <a:cubicBezTo>
                  <a:pt x="1767" y="374"/>
                  <a:pt x="1724" y="345"/>
                  <a:pt x="1710" y="345"/>
                </a:cubicBezTo>
                <a:cubicBezTo>
                  <a:pt x="1710" y="331"/>
                  <a:pt x="1710" y="317"/>
                  <a:pt x="1710" y="302"/>
                </a:cubicBezTo>
                <a:lnTo>
                  <a:pt x="1667" y="317"/>
                </a:lnTo>
                <a:cubicBezTo>
                  <a:pt x="1624" y="317"/>
                  <a:pt x="1652" y="374"/>
                  <a:pt x="1652" y="403"/>
                </a:cubicBezTo>
                <a:lnTo>
                  <a:pt x="1638" y="417"/>
                </a:lnTo>
                <a:cubicBezTo>
                  <a:pt x="1652" y="417"/>
                  <a:pt x="1681" y="432"/>
                  <a:pt x="1695" y="446"/>
                </a:cubicBezTo>
                <a:cubicBezTo>
                  <a:pt x="1710" y="446"/>
                  <a:pt x="1739" y="475"/>
                  <a:pt x="1782" y="489"/>
                </a:cubicBezTo>
                <a:lnTo>
                  <a:pt x="1782" y="417"/>
                </a:lnTo>
                <a:cubicBezTo>
                  <a:pt x="1782" y="417"/>
                  <a:pt x="1810" y="403"/>
                  <a:pt x="1810" y="403"/>
                </a:cubicBezTo>
                <a:cubicBezTo>
                  <a:pt x="1825" y="403"/>
                  <a:pt x="1825" y="417"/>
                  <a:pt x="1825" y="432"/>
                </a:cubicBezTo>
                <a:lnTo>
                  <a:pt x="1825" y="460"/>
                </a:lnTo>
                <a:cubicBezTo>
                  <a:pt x="1825" y="489"/>
                  <a:pt x="1854" y="561"/>
                  <a:pt x="1897" y="604"/>
                </a:cubicBezTo>
                <a:lnTo>
                  <a:pt x="1940" y="647"/>
                </a:lnTo>
                <a:lnTo>
                  <a:pt x="1983" y="662"/>
                </a:lnTo>
                <a:cubicBezTo>
                  <a:pt x="1997" y="647"/>
                  <a:pt x="2055" y="647"/>
                  <a:pt x="2069" y="633"/>
                </a:cubicBezTo>
                <a:cubicBezTo>
                  <a:pt x="2083" y="633"/>
                  <a:pt x="2098" y="647"/>
                  <a:pt x="2127" y="676"/>
                </a:cubicBezTo>
                <a:lnTo>
                  <a:pt x="2141" y="705"/>
                </a:lnTo>
                <a:cubicBezTo>
                  <a:pt x="2141" y="709"/>
                  <a:pt x="2144" y="711"/>
                  <a:pt x="2149" y="711"/>
                </a:cubicBezTo>
                <a:cubicBezTo>
                  <a:pt x="2158" y="711"/>
                  <a:pt x="2174" y="705"/>
                  <a:pt x="2184" y="705"/>
                </a:cubicBezTo>
                <a:cubicBezTo>
                  <a:pt x="2198" y="705"/>
                  <a:pt x="2227" y="705"/>
                  <a:pt x="2241" y="719"/>
                </a:cubicBezTo>
                <a:lnTo>
                  <a:pt x="2256" y="733"/>
                </a:lnTo>
                <a:cubicBezTo>
                  <a:pt x="2256" y="762"/>
                  <a:pt x="2241" y="805"/>
                  <a:pt x="2241" y="805"/>
                </a:cubicBezTo>
                <a:cubicBezTo>
                  <a:pt x="2241" y="808"/>
                  <a:pt x="2239" y="809"/>
                  <a:pt x="2234" y="809"/>
                </a:cubicBezTo>
                <a:cubicBezTo>
                  <a:pt x="2212" y="809"/>
                  <a:pt x="2150" y="786"/>
                  <a:pt x="2127" y="762"/>
                </a:cubicBezTo>
                <a:cubicBezTo>
                  <a:pt x="2118" y="745"/>
                  <a:pt x="2105" y="738"/>
                  <a:pt x="2095" y="738"/>
                </a:cubicBezTo>
                <a:cubicBezTo>
                  <a:pt x="2088" y="738"/>
                  <a:pt x="2083" y="742"/>
                  <a:pt x="2083" y="748"/>
                </a:cubicBezTo>
                <a:lnTo>
                  <a:pt x="2098" y="762"/>
                </a:lnTo>
                <a:lnTo>
                  <a:pt x="2098" y="776"/>
                </a:lnTo>
                <a:cubicBezTo>
                  <a:pt x="2098" y="791"/>
                  <a:pt x="2026" y="834"/>
                  <a:pt x="2012" y="863"/>
                </a:cubicBezTo>
                <a:cubicBezTo>
                  <a:pt x="2003" y="880"/>
                  <a:pt x="2000" y="887"/>
                  <a:pt x="1998" y="887"/>
                </a:cubicBezTo>
                <a:cubicBezTo>
                  <a:pt x="1997" y="887"/>
                  <a:pt x="1997" y="883"/>
                  <a:pt x="1997" y="877"/>
                </a:cubicBezTo>
                <a:cubicBezTo>
                  <a:pt x="1997" y="877"/>
                  <a:pt x="1976" y="845"/>
                  <a:pt x="1961" y="845"/>
                </a:cubicBezTo>
                <a:cubicBezTo>
                  <a:pt x="1958" y="845"/>
                  <a:pt x="1956" y="846"/>
                  <a:pt x="1954" y="848"/>
                </a:cubicBezTo>
                <a:cubicBezTo>
                  <a:pt x="1954" y="848"/>
                  <a:pt x="1897" y="762"/>
                  <a:pt x="1854" y="748"/>
                </a:cubicBezTo>
                <a:cubicBezTo>
                  <a:pt x="1843" y="738"/>
                  <a:pt x="1835" y="733"/>
                  <a:pt x="1829" y="733"/>
                </a:cubicBezTo>
                <a:cubicBezTo>
                  <a:pt x="1818" y="733"/>
                  <a:pt x="1816" y="749"/>
                  <a:pt x="1825" y="776"/>
                </a:cubicBezTo>
                <a:lnTo>
                  <a:pt x="1839" y="805"/>
                </a:lnTo>
                <a:lnTo>
                  <a:pt x="1854" y="820"/>
                </a:lnTo>
                <a:cubicBezTo>
                  <a:pt x="1854" y="834"/>
                  <a:pt x="1839" y="848"/>
                  <a:pt x="1825" y="848"/>
                </a:cubicBezTo>
                <a:cubicBezTo>
                  <a:pt x="1825" y="848"/>
                  <a:pt x="1796" y="863"/>
                  <a:pt x="1767" y="863"/>
                </a:cubicBezTo>
                <a:lnTo>
                  <a:pt x="1739" y="848"/>
                </a:lnTo>
                <a:cubicBezTo>
                  <a:pt x="1733" y="843"/>
                  <a:pt x="1728" y="840"/>
                  <a:pt x="1723" y="840"/>
                </a:cubicBezTo>
                <a:cubicBezTo>
                  <a:pt x="1704" y="840"/>
                  <a:pt x="1690" y="880"/>
                  <a:pt x="1667" y="891"/>
                </a:cubicBezTo>
                <a:cubicBezTo>
                  <a:pt x="1624" y="891"/>
                  <a:pt x="1624" y="920"/>
                  <a:pt x="1624" y="963"/>
                </a:cubicBezTo>
                <a:cubicBezTo>
                  <a:pt x="1624" y="973"/>
                  <a:pt x="1609" y="984"/>
                  <a:pt x="1601" y="984"/>
                </a:cubicBezTo>
                <a:cubicBezTo>
                  <a:pt x="1597" y="984"/>
                  <a:pt x="1595" y="982"/>
                  <a:pt x="1595" y="978"/>
                </a:cubicBezTo>
                <a:cubicBezTo>
                  <a:pt x="1581" y="978"/>
                  <a:pt x="1581" y="949"/>
                  <a:pt x="1581" y="935"/>
                </a:cubicBezTo>
                <a:lnTo>
                  <a:pt x="1595" y="906"/>
                </a:lnTo>
                <a:cubicBezTo>
                  <a:pt x="1603" y="881"/>
                  <a:pt x="1583" y="865"/>
                  <a:pt x="1564" y="865"/>
                </a:cubicBezTo>
                <a:cubicBezTo>
                  <a:pt x="1550" y="865"/>
                  <a:pt x="1537" y="873"/>
                  <a:pt x="1537" y="891"/>
                </a:cubicBezTo>
                <a:cubicBezTo>
                  <a:pt x="1537" y="913"/>
                  <a:pt x="1534" y="924"/>
                  <a:pt x="1527" y="924"/>
                </a:cubicBezTo>
                <a:cubicBezTo>
                  <a:pt x="1519" y="924"/>
                  <a:pt x="1509" y="913"/>
                  <a:pt x="1494" y="891"/>
                </a:cubicBezTo>
                <a:lnTo>
                  <a:pt x="1480" y="863"/>
                </a:lnTo>
                <a:cubicBezTo>
                  <a:pt x="1471" y="835"/>
                  <a:pt x="1456" y="825"/>
                  <a:pt x="1446" y="825"/>
                </a:cubicBezTo>
                <a:cubicBezTo>
                  <a:pt x="1441" y="825"/>
                  <a:pt x="1437" y="829"/>
                  <a:pt x="1437" y="834"/>
                </a:cubicBezTo>
                <a:cubicBezTo>
                  <a:pt x="1394" y="891"/>
                  <a:pt x="1351" y="935"/>
                  <a:pt x="1322" y="1006"/>
                </a:cubicBezTo>
                <a:cubicBezTo>
                  <a:pt x="1322" y="1021"/>
                  <a:pt x="1322" y="1035"/>
                  <a:pt x="1336" y="1035"/>
                </a:cubicBezTo>
                <a:cubicBezTo>
                  <a:pt x="1336" y="1035"/>
                  <a:pt x="1343" y="1041"/>
                  <a:pt x="1351" y="1041"/>
                </a:cubicBezTo>
                <a:cubicBezTo>
                  <a:pt x="1355" y="1041"/>
                  <a:pt x="1360" y="1040"/>
                  <a:pt x="1365" y="1035"/>
                </a:cubicBezTo>
                <a:cubicBezTo>
                  <a:pt x="1365" y="1035"/>
                  <a:pt x="1365" y="1021"/>
                  <a:pt x="1365" y="1021"/>
                </a:cubicBezTo>
                <a:cubicBezTo>
                  <a:pt x="1375" y="982"/>
                  <a:pt x="1384" y="963"/>
                  <a:pt x="1402" y="963"/>
                </a:cubicBezTo>
                <a:cubicBezTo>
                  <a:pt x="1411" y="963"/>
                  <a:pt x="1423" y="968"/>
                  <a:pt x="1437" y="978"/>
                </a:cubicBezTo>
                <a:lnTo>
                  <a:pt x="1466" y="1006"/>
                </a:lnTo>
                <a:cubicBezTo>
                  <a:pt x="1509" y="1006"/>
                  <a:pt x="1595" y="1049"/>
                  <a:pt x="1609" y="1049"/>
                </a:cubicBezTo>
                <a:cubicBezTo>
                  <a:pt x="1624" y="1049"/>
                  <a:pt x="1667" y="1035"/>
                  <a:pt x="1710" y="1035"/>
                </a:cubicBezTo>
                <a:lnTo>
                  <a:pt x="1739" y="1035"/>
                </a:lnTo>
                <a:cubicBezTo>
                  <a:pt x="1753" y="1021"/>
                  <a:pt x="1767" y="1021"/>
                  <a:pt x="1782" y="1021"/>
                </a:cubicBezTo>
                <a:cubicBezTo>
                  <a:pt x="1782" y="1021"/>
                  <a:pt x="1796" y="1035"/>
                  <a:pt x="1796" y="1035"/>
                </a:cubicBezTo>
                <a:cubicBezTo>
                  <a:pt x="1808" y="1035"/>
                  <a:pt x="1828" y="1017"/>
                  <a:pt x="1836" y="1017"/>
                </a:cubicBezTo>
                <a:cubicBezTo>
                  <a:pt x="1838" y="1017"/>
                  <a:pt x="1839" y="1018"/>
                  <a:pt x="1839" y="1021"/>
                </a:cubicBezTo>
                <a:lnTo>
                  <a:pt x="1854" y="1035"/>
                </a:lnTo>
                <a:cubicBezTo>
                  <a:pt x="1854" y="1043"/>
                  <a:pt x="1858" y="1052"/>
                  <a:pt x="1865" y="1052"/>
                </a:cubicBezTo>
                <a:cubicBezTo>
                  <a:pt x="1870" y="1052"/>
                  <a:pt x="1876" y="1047"/>
                  <a:pt x="1882" y="1035"/>
                </a:cubicBezTo>
                <a:lnTo>
                  <a:pt x="1897" y="1035"/>
                </a:lnTo>
                <a:cubicBezTo>
                  <a:pt x="1911" y="1021"/>
                  <a:pt x="1925" y="1021"/>
                  <a:pt x="1940" y="1021"/>
                </a:cubicBezTo>
                <a:lnTo>
                  <a:pt x="1954" y="1035"/>
                </a:lnTo>
                <a:cubicBezTo>
                  <a:pt x="1954" y="1064"/>
                  <a:pt x="1954" y="1121"/>
                  <a:pt x="1954" y="1179"/>
                </a:cubicBezTo>
                <a:lnTo>
                  <a:pt x="1940" y="1222"/>
                </a:lnTo>
                <a:cubicBezTo>
                  <a:pt x="1925" y="1236"/>
                  <a:pt x="1882" y="1222"/>
                  <a:pt x="1911" y="1279"/>
                </a:cubicBezTo>
                <a:cubicBezTo>
                  <a:pt x="1925" y="1294"/>
                  <a:pt x="1940" y="1322"/>
                  <a:pt x="1954" y="1337"/>
                </a:cubicBezTo>
                <a:lnTo>
                  <a:pt x="1968" y="1366"/>
                </a:lnTo>
                <a:cubicBezTo>
                  <a:pt x="2012" y="1366"/>
                  <a:pt x="2026" y="1394"/>
                  <a:pt x="2026" y="1409"/>
                </a:cubicBezTo>
                <a:cubicBezTo>
                  <a:pt x="2026" y="1416"/>
                  <a:pt x="2022" y="1419"/>
                  <a:pt x="2017" y="1419"/>
                </a:cubicBezTo>
                <a:cubicBezTo>
                  <a:pt x="2012" y="1419"/>
                  <a:pt x="2004" y="1416"/>
                  <a:pt x="1997" y="1409"/>
                </a:cubicBezTo>
                <a:lnTo>
                  <a:pt x="1983" y="1394"/>
                </a:lnTo>
                <a:cubicBezTo>
                  <a:pt x="1983" y="1394"/>
                  <a:pt x="1968" y="1437"/>
                  <a:pt x="1968" y="1452"/>
                </a:cubicBezTo>
                <a:cubicBezTo>
                  <a:pt x="1958" y="1462"/>
                  <a:pt x="1948" y="1472"/>
                  <a:pt x="1933" y="1472"/>
                </a:cubicBezTo>
                <a:cubicBezTo>
                  <a:pt x="1927" y="1472"/>
                  <a:pt x="1919" y="1470"/>
                  <a:pt x="1911" y="1466"/>
                </a:cubicBezTo>
                <a:lnTo>
                  <a:pt x="1897" y="1452"/>
                </a:lnTo>
                <a:cubicBezTo>
                  <a:pt x="1854" y="1423"/>
                  <a:pt x="1911" y="1409"/>
                  <a:pt x="1897" y="1380"/>
                </a:cubicBezTo>
                <a:cubicBezTo>
                  <a:pt x="1897" y="1366"/>
                  <a:pt x="1882" y="1351"/>
                  <a:pt x="1868" y="1351"/>
                </a:cubicBezTo>
                <a:cubicBezTo>
                  <a:pt x="1839" y="1337"/>
                  <a:pt x="1854" y="1322"/>
                  <a:pt x="1868" y="1294"/>
                </a:cubicBezTo>
                <a:lnTo>
                  <a:pt x="1868" y="1279"/>
                </a:lnTo>
                <a:cubicBezTo>
                  <a:pt x="1868" y="1265"/>
                  <a:pt x="1854" y="1265"/>
                  <a:pt x="1854" y="1251"/>
                </a:cubicBezTo>
                <a:lnTo>
                  <a:pt x="1839" y="1265"/>
                </a:lnTo>
                <a:lnTo>
                  <a:pt x="1825" y="1265"/>
                </a:lnTo>
                <a:cubicBezTo>
                  <a:pt x="1810" y="1279"/>
                  <a:pt x="1810" y="1308"/>
                  <a:pt x="1810" y="1322"/>
                </a:cubicBezTo>
                <a:cubicBezTo>
                  <a:pt x="1810" y="1322"/>
                  <a:pt x="1782" y="1380"/>
                  <a:pt x="1753" y="1437"/>
                </a:cubicBezTo>
                <a:lnTo>
                  <a:pt x="1767" y="1509"/>
                </a:lnTo>
                <a:cubicBezTo>
                  <a:pt x="1767" y="1516"/>
                  <a:pt x="1771" y="1520"/>
                  <a:pt x="1775" y="1520"/>
                </a:cubicBezTo>
                <a:cubicBezTo>
                  <a:pt x="1778" y="1520"/>
                  <a:pt x="1782" y="1516"/>
                  <a:pt x="1782" y="1509"/>
                </a:cubicBezTo>
                <a:cubicBezTo>
                  <a:pt x="1796" y="1509"/>
                  <a:pt x="1796" y="1538"/>
                  <a:pt x="1810" y="1595"/>
                </a:cubicBezTo>
                <a:lnTo>
                  <a:pt x="1782" y="1624"/>
                </a:lnTo>
                <a:cubicBezTo>
                  <a:pt x="1776" y="1627"/>
                  <a:pt x="1771" y="1628"/>
                  <a:pt x="1767" y="1628"/>
                </a:cubicBezTo>
                <a:cubicBezTo>
                  <a:pt x="1747" y="1628"/>
                  <a:pt x="1736" y="1607"/>
                  <a:pt x="1724" y="1595"/>
                </a:cubicBezTo>
                <a:lnTo>
                  <a:pt x="1710" y="1581"/>
                </a:lnTo>
                <a:lnTo>
                  <a:pt x="1652" y="1581"/>
                </a:lnTo>
                <a:lnTo>
                  <a:pt x="1624" y="1567"/>
                </a:lnTo>
                <a:cubicBezTo>
                  <a:pt x="1624" y="1567"/>
                  <a:pt x="1609" y="1567"/>
                  <a:pt x="1609" y="1581"/>
                </a:cubicBezTo>
                <a:cubicBezTo>
                  <a:pt x="1595" y="1581"/>
                  <a:pt x="1595" y="1595"/>
                  <a:pt x="1595" y="1610"/>
                </a:cubicBezTo>
                <a:lnTo>
                  <a:pt x="1638" y="1639"/>
                </a:lnTo>
                <a:cubicBezTo>
                  <a:pt x="1673" y="1674"/>
                  <a:pt x="1719" y="1700"/>
                  <a:pt x="1734" y="1700"/>
                </a:cubicBezTo>
                <a:cubicBezTo>
                  <a:pt x="1737" y="1700"/>
                  <a:pt x="1739" y="1699"/>
                  <a:pt x="1739" y="1696"/>
                </a:cubicBezTo>
                <a:cubicBezTo>
                  <a:pt x="1753" y="1696"/>
                  <a:pt x="1796" y="1739"/>
                  <a:pt x="1796" y="1753"/>
                </a:cubicBezTo>
                <a:cubicBezTo>
                  <a:pt x="1799" y="1757"/>
                  <a:pt x="1804" y="1759"/>
                  <a:pt x="1808" y="1759"/>
                </a:cubicBezTo>
                <a:cubicBezTo>
                  <a:pt x="1823" y="1759"/>
                  <a:pt x="1843" y="1740"/>
                  <a:pt x="1854" y="1696"/>
                </a:cubicBezTo>
                <a:lnTo>
                  <a:pt x="1882" y="1725"/>
                </a:lnTo>
                <a:cubicBezTo>
                  <a:pt x="1911" y="1739"/>
                  <a:pt x="1940" y="1753"/>
                  <a:pt x="1897" y="1797"/>
                </a:cubicBezTo>
                <a:lnTo>
                  <a:pt x="1897" y="1811"/>
                </a:lnTo>
                <a:cubicBezTo>
                  <a:pt x="1897" y="1840"/>
                  <a:pt x="1954" y="1897"/>
                  <a:pt x="1940" y="1912"/>
                </a:cubicBezTo>
                <a:cubicBezTo>
                  <a:pt x="1940" y="1926"/>
                  <a:pt x="1925" y="1983"/>
                  <a:pt x="1925" y="2012"/>
                </a:cubicBezTo>
                <a:cubicBezTo>
                  <a:pt x="1925" y="2026"/>
                  <a:pt x="1911" y="2055"/>
                  <a:pt x="1882" y="2070"/>
                </a:cubicBezTo>
                <a:lnTo>
                  <a:pt x="1882" y="2026"/>
                </a:lnTo>
                <a:lnTo>
                  <a:pt x="1882" y="1940"/>
                </a:lnTo>
                <a:cubicBezTo>
                  <a:pt x="1839" y="1955"/>
                  <a:pt x="1796" y="2012"/>
                  <a:pt x="1796" y="2041"/>
                </a:cubicBezTo>
                <a:cubicBezTo>
                  <a:pt x="1796" y="2048"/>
                  <a:pt x="1795" y="2050"/>
                  <a:pt x="1794" y="2050"/>
                </a:cubicBezTo>
                <a:cubicBezTo>
                  <a:pt x="1790" y="2050"/>
                  <a:pt x="1782" y="2023"/>
                  <a:pt x="1782" y="2012"/>
                </a:cubicBezTo>
                <a:cubicBezTo>
                  <a:pt x="1782" y="1998"/>
                  <a:pt x="1796" y="1940"/>
                  <a:pt x="1782" y="1926"/>
                </a:cubicBezTo>
                <a:cubicBezTo>
                  <a:pt x="1778" y="1924"/>
                  <a:pt x="1774" y="1923"/>
                  <a:pt x="1770" y="1923"/>
                </a:cubicBezTo>
                <a:cubicBezTo>
                  <a:pt x="1746" y="1923"/>
                  <a:pt x="1722" y="1960"/>
                  <a:pt x="1710" y="1998"/>
                </a:cubicBezTo>
                <a:lnTo>
                  <a:pt x="1652" y="1940"/>
                </a:lnTo>
                <a:cubicBezTo>
                  <a:pt x="1652" y="1936"/>
                  <a:pt x="1651" y="1934"/>
                  <a:pt x="1649" y="1934"/>
                </a:cubicBezTo>
                <a:cubicBezTo>
                  <a:pt x="1644" y="1934"/>
                  <a:pt x="1634" y="1944"/>
                  <a:pt x="1624" y="1955"/>
                </a:cubicBezTo>
                <a:lnTo>
                  <a:pt x="1595" y="1955"/>
                </a:lnTo>
                <a:cubicBezTo>
                  <a:pt x="1581" y="1955"/>
                  <a:pt x="1552" y="1926"/>
                  <a:pt x="1552" y="1897"/>
                </a:cubicBezTo>
                <a:lnTo>
                  <a:pt x="1552" y="1868"/>
                </a:lnTo>
                <a:lnTo>
                  <a:pt x="1552" y="1825"/>
                </a:lnTo>
                <a:cubicBezTo>
                  <a:pt x="1523" y="1825"/>
                  <a:pt x="1523" y="1868"/>
                  <a:pt x="1537" y="1897"/>
                </a:cubicBezTo>
                <a:lnTo>
                  <a:pt x="1509" y="1955"/>
                </a:lnTo>
                <a:cubicBezTo>
                  <a:pt x="1500" y="1982"/>
                  <a:pt x="1485" y="1992"/>
                  <a:pt x="1471" y="1992"/>
                </a:cubicBezTo>
                <a:cubicBezTo>
                  <a:pt x="1464" y="1992"/>
                  <a:pt x="1457" y="1989"/>
                  <a:pt x="1451" y="1983"/>
                </a:cubicBezTo>
                <a:lnTo>
                  <a:pt x="1408" y="1955"/>
                </a:lnTo>
                <a:cubicBezTo>
                  <a:pt x="1379" y="1897"/>
                  <a:pt x="1379" y="1840"/>
                  <a:pt x="1394" y="1840"/>
                </a:cubicBezTo>
                <a:cubicBezTo>
                  <a:pt x="1423" y="1840"/>
                  <a:pt x="1437" y="1883"/>
                  <a:pt x="1437" y="1897"/>
                </a:cubicBezTo>
                <a:cubicBezTo>
                  <a:pt x="1437" y="1904"/>
                  <a:pt x="1439" y="1907"/>
                  <a:pt x="1443" y="1907"/>
                </a:cubicBezTo>
                <a:cubicBezTo>
                  <a:pt x="1455" y="1907"/>
                  <a:pt x="1480" y="1876"/>
                  <a:pt x="1480" y="1854"/>
                </a:cubicBezTo>
                <a:cubicBezTo>
                  <a:pt x="1480" y="1825"/>
                  <a:pt x="1480" y="1797"/>
                  <a:pt x="1480" y="1768"/>
                </a:cubicBezTo>
                <a:lnTo>
                  <a:pt x="1480" y="1753"/>
                </a:lnTo>
                <a:lnTo>
                  <a:pt x="1480" y="1739"/>
                </a:lnTo>
                <a:cubicBezTo>
                  <a:pt x="1466" y="1725"/>
                  <a:pt x="1451" y="1725"/>
                  <a:pt x="1437" y="1725"/>
                </a:cubicBezTo>
                <a:lnTo>
                  <a:pt x="1437" y="1739"/>
                </a:lnTo>
                <a:cubicBezTo>
                  <a:pt x="1437" y="1773"/>
                  <a:pt x="1431" y="1784"/>
                  <a:pt x="1421" y="1784"/>
                </a:cubicBezTo>
                <a:cubicBezTo>
                  <a:pt x="1410" y="1784"/>
                  <a:pt x="1395" y="1769"/>
                  <a:pt x="1379" y="1753"/>
                </a:cubicBezTo>
                <a:lnTo>
                  <a:pt x="1379" y="1739"/>
                </a:lnTo>
                <a:cubicBezTo>
                  <a:pt x="1370" y="1739"/>
                  <a:pt x="1341" y="1752"/>
                  <a:pt x="1319" y="1752"/>
                </a:cubicBezTo>
                <a:cubicBezTo>
                  <a:pt x="1308" y="1752"/>
                  <a:pt x="1298" y="1749"/>
                  <a:pt x="1293" y="1739"/>
                </a:cubicBezTo>
                <a:cubicBezTo>
                  <a:pt x="1293" y="1725"/>
                  <a:pt x="1264" y="1696"/>
                  <a:pt x="1264" y="1696"/>
                </a:cubicBezTo>
                <a:cubicBezTo>
                  <a:pt x="1264" y="1696"/>
                  <a:pt x="1233" y="1728"/>
                  <a:pt x="1215" y="1728"/>
                </a:cubicBezTo>
                <a:cubicBezTo>
                  <a:pt x="1212" y="1728"/>
                  <a:pt x="1209" y="1727"/>
                  <a:pt x="1207" y="1725"/>
                </a:cubicBezTo>
                <a:cubicBezTo>
                  <a:pt x="1200" y="1710"/>
                  <a:pt x="1182" y="1707"/>
                  <a:pt x="1164" y="1707"/>
                </a:cubicBezTo>
                <a:cubicBezTo>
                  <a:pt x="1146" y="1707"/>
                  <a:pt x="1128" y="1710"/>
                  <a:pt x="1121" y="1710"/>
                </a:cubicBezTo>
                <a:cubicBezTo>
                  <a:pt x="1106" y="1725"/>
                  <a:pt x="1106" y="1739"/>
                  <a:pt x="1121" y="1753"/>
                </a:cubicBezTo>
                <a:lnTo>
                  <a:pt x="1135" y="1768"/>
                </a:lnTo>
                <a:lnTo>
                  <a:pt x="1150" y="1782"/>
                </a:lnTo>
                <a:cubicBezTo>
                  <a:pt x="1150" y="1782"/>
                  <a:pt x="1178" y="1797"/>
                  <a:pt x="1193" y="1797"/>
                </a:cubicBezTo>
                <a:lnTo>
                  <a:pt x="1207" y="1797"/>
                </a:lnTo>
                <a:cubicBezTo>
                  <a:pt x="1215" y="1788"/>
                  <a:pt x="1224" y="1780"/>
                  <a:pt x="1232" y="1780"/>
                </a:cubicBezTo>
                <a:cubicBezTo>
                  <a:pt x="1238" y="1780"/>
                  <a:pt x="1244" y="1784"/>
                  <a:pt x="1250" y="1797"/>
                </a:cubicBezTo>
                <a:cubicBezTo>
                  <a:pt x="1250" y="1811"/>
                  <a:pt x="1236" y="1840"/>
                  <a:pt x="1236" y="1854"/>
                </a:cubicBezTo>
                <a:lnTo>
                  <a:pt x="1221" y="1868"/>
                </a:lnTo>
                <a:cubicBezTo>
                  <a:pt x="1221" y="1879"/>
                  <a:pt x="1243" y="1889"/>
                  <a:pt x="1256" y="1889"/>
                </a:cubicBezTo>
                <a:cubicBezTo>
                  <a:pt x="1261" y="1889"/>
                  <a:pt x="1264" y="1887"/>
                  <a:pt x="1264" y="1883"/>
                </a:cubicBezTo>
                <a:cubicBezTo>
                  <a:pt x="1269" y="1874"/>
                  <a:pt x="1274" y="1871"/>
                  <a:pt x="1280" y="1871"/>
                </a:cubicBezTo>
                <a:cubicBezTo>
                  <a:pt x="1293" y="1871"/>
                  <a:pt x="1308" y="1891"/>
                  <a:pt x="1308" y="1912"/>
                </a:cubicBezTo>
                <a:cubicBezTo>
                  <a:pt x="1322" y="1926"/>
                  <a:pt x="1293" y="1955"/>
                  <a:pt x="1250" y="1983"/>
                </a:cubicBezTo>
                <a:lnTo>
                  <a:pt x="1207" y="1983"/>
                </a:lnTo>
                <a:lnTo>
                  <a:pt x="1178" y="1998"/>
                </a:lnTo>
                <a:cubicBezTo>
                  <a:pt x="1178" y="1987"/>
                  <a:pt x="1170" y="1982"/>
                  <a:pt x="1159" y="1982"/>
                </a:cubicBezTo>
                <a:cubicBezTo>
                  <a:pt x="1141" y="1982"/>
                  <a:pt x="1115" y="1994"/>
                  <a:pt x="1106" y="2012"/>
                </a:cubicBezTo>
                <a:cubicBezTo>
                  <a:pt x="1106" y="2041"/>
                  <a:pt x="1121" y="2084"/>
                  <a:pt x="1121" y="2084"/>
                </a:cubicBezTo>
                <a:cubicBezTo>
                  <a:pt x="1135" y="2098"/>
                  <a:pt x="1121" y="2127"/>
                  <a:pt x="1106" y="2141"/>
                </a:cubicBezTo>
                <a:cubicBezTo>
                  <a:pt x="1092" y="2156"/>
                  <a:pt x="1106" y="2170"/>
                  <a:pt x="1121" y="2184"/>
                </a:cubicBezTo>
                <a:lnTo>
                  <a:pt x="1121" y="2213"/>
                </a:lnTo>
                <a:cubicBezTo>
                  <a:pt x="1135" y="2256"/>
                  <a:pt x="1164" y="2271"/>
                  <a:pt x="1193" y="2271"/>
                </a:cubicBezTo>
                <a:lnTo>
                  <a:pt x="1221" y="2271"/>
                </a:lnTo>
                <a:cubicBezTo>
                  <a:pt x="1222" y="2272"/>
                  <a:pt x="1223" y="2272"/>
                  <a:pt x="1224" y="2272"/>
                </a:cubicBezTo>
                <a:cubicBezTo>
                  <a:pt x="1234" y="2272"/>
                  <a:pt x="1220" y="2199"/>
                  <a:pt x="1207" y="2199"/>
                </a:cubicBezTo>
                <a:cubicBezTo>
                  <a:pt x="1178" y="2184"/>
                  <a:pt x="1150" y="2141"/>
                  <a:pt x="1164" y="2127"/>
                </a:cubicBezTo>
                <a:cubicBezTo>
                  <a:pt x="1164" y="2113"/>
                  <a:pt x="1207" y="2055"/>
                  <a:pt x="1221" y="2055"/>
                </a:cubicBezTo>
                <a:cubicBezTo>
                  <a:pt x="1236" y="2070"/>
                  <a:pt x="1250" y="2098"/>
                  <a:pt x="1250" y="2141"/>
                </a:cubicBezTo>
                <a:lnTo>
                  <a:pt x="1250" y="2170"/>
                </a:lnTo>
                <a:lnTo>
                  <a:pt x="1250" y="2184"/>
                </a:lnTo>
                <a:cubicBezTo>
                  <a:pt x="1236" y="2199"/>
                  <a:pt x="1250" y="2199"/>
                  <a:pt x="1264" y="2199"/>
                </a:cubicBezTo>
                <a:cubicBezTo>
                  <a:pt x="1264" y="2199"/>
                  <a:pt x="1293" y="2127"/>
                  <a:pt x="1293" y="2098"/>
                </a:cubicBezTo>
                <a:cubicBezTo>
                  <a:pt x="1298" y="2089"/>
                  <a:pt x="1302" y="2086"/>
                  <a:pt x="1306" y="2086"/>
                </a:cubicBezTo>
                <a:cubicBezTo>
                  <a:pt x="1315" y="2086"/>
                  <a:pt x="1322" y="2103"/>
                  <a:pt x="1322" y="2113"/>
                </a:cubicBezTo>
                <a:cubicBezTo>
                  <a:pt x="1322" y="2127"/>
                  <a:pt x="1308" y="2199"/>
                  <a:pt x="1308" y="2213"/>
                </a:cubicBezTo>
                <a:cubicBezTo>
                  <a:pt x="1322" y="2242"/>
                  <a:pt x="1336" y="2285"/>
                  <a:pt x="1322" y="2314"/>
                </a:cubicBezTo>
                <a:cubicBezTo>
                  <a:pt x="1322" y="2318"/>
                  <a:pt x="1323" y="2320"/>
                  <a:pt x="1324" y="2320"/>
                </a:cubicBezTo>
                <a:cubicBezTo>
                  <a:pt x="1330" y="2320"/>
                  <a:pt x="1351" y="2266"/>
                  <a:pt x="1351" y="2242"/>
                </a:cubicBezTo>
                <a:cubicBezTo>
                  <a:pt x="1365" y="2213"/>
                  <a:pt x="1379" y="2156"/>
                  <a:pt x="1379" y="2141"/>
                </a:cubicBezTo>
                <a:cubicBezTo>
                  <a:pt x="1394" y="2127"/>
                  <a:pt x="1394" y="2113"/>
                  <a:pt x="1394" y="2113"/>
                </a:cubicBezTo>
                <a:cubicBezTo>
                  <a:pt x="1408" y="2113"/>
                  <a:pt x="1408" y="2141"/>
                  <a:pt x="1408" y="2170"/>
                </a:cubicBezTo>
                <a:lnTo>
                  <a:pt x="1408" y="2213"/>
                </a:lnTo>
                <a:lnTo>
                  <a:pt x="1423" y="2228"/>
                </a:lnTo>
                <a:cubicBezTo>
                  <a:pt x="1423" y="2271"/>
                  <a:pt x="1451" y="2299"/>
                  <a:pt x="1466" y="2299"/>
                </a:cubicBezTo>
                <a:cubicBezTo>
                  <a:pt x="1470" y="2295"/>
                  <a:pt x="1475" y="2293"/>
                  <a:pt x="1480" y="2293"/>
                </a:cubicBezTo>
                <a:cubicBezTo>
                  <a:pt x="1490" y="2293"/>
                  <a:pt x="1499" y="2299"/>
                  <a:pt x="1509" y="2299"/>
                </a:cubicBezTo>
                <a:lnTo>
                  <a:pt x="1523" y="2299"/>
                </a:lnTo>
                <a:lnTo>
                  <a:pt x="1566" y="2242"/>
                </a:lnTo>
                <a:cubicBezTo>
                  <a:pt x="1577" y="2245"/>
                  <a:pt x="1587" y="2246"/>
                  <a:pt x="1594" y="2246"/>
                </a:cubicBezTo>
                <a:cubicBezTo>
                  <a:pt x="1628" y="2246"/>
                  <a:pt x="1635" y="2225"/>
                  <a:pt x="1624" y="2213"/>
                </a:cubicBezTo>
                <a:cubicBezTo>
                  <a:pt x="1612" y="2202"/>
                  <a:pt x="1638" y="2181"/>
                  <a:pt x="1664" y="2181"/>
                </a:cubicBezTo>
                <a:cubicBezTo>
                  <a:pt x="1670" y="2181"/>
                  <a:pt x="1676" y="2182"/>
                  <a:pt x="1681" y="2184"/>
                </a:cubicBezTo>
                <a:cubicBezTo>
                  <a:pt x="1684" y="2188"/>
                  <a:pt x="1690" y="2189"/>
                  <a:pt x="1697" y="2189"/>
                </a:cubicBezTo>
                <a:cubicBezTo>
                  <a:pt x="1716" y="2189"/>
                  <a:pt x="1747" y="2180"/>
                  <a:pt x="1766" y="2180"/>
                </a:cubicBezTo>
                <a:cubicBezTo>
                  <a:pt x="1773" y="2180"/>
                  <a:pt x="1779" y="2181"/>
                  <a:pt x="1782" y="2184"/>
                </a:cubicBezTo>
                <a:cubicBezTo>
                  <a:pt x="1796" y="2198"/>
                  <a:pt x="1796" y="2239"/>
                  <a:pt x="1796" y="2255"/>
                </a:cubicBezTo>
                <a:lnTo>
                  <a:pt x="1796" y="2255"/>
                </a:lnTo>
                <a:cubicBezTo>
                  <a:pt x="1806" y="2251"/>
                  <a:pt x="1856" y="2239"/>
                  <a:pt x="1868" y="2228"/>
                </a:cubicBezTo>
                <a:cubicBezTo>
                  <a:pt x="1872" y="2224"/>
                  <a:pt x="1877" y="2222"/>
                  <a:pt x="1883" y="2222"/>
                </a:cubicBezTo>
                <a:cubicBezTo>
                  <a:pt x="1918" y="2222"/>
                  <a:pt x="1988" y="2276"/>
                  <a:pt x="2016" y="2276"/>
                </a:cubicBezTo>
                <a:cubicBezTo>
                  <a:pt x="2021" y="2276"/>
                  <a:pt x="2024" y="2274"/>
                  <a:pt x="2026" y="2271"/>
                </a:cubicBezTo>
                <a:cubicBezTo>
                  <a:pt x="2034" y="2266"/>
                  <a:pt x="2043" y="2265"/>
                  <a:pt x="2050" y="2265"/>
                </a:cubicBezTo>
                <a:cubicBezTo>
                  <a:pt x="2069" y="2265"/>
                  <a:pt x="2083" y="2275"/>
                  <a:pt x="2083" y="2285"/>
                </a:cubicBezTo>
                <a:cubicBezTo>
                  <a:pt x="2083" y="2299"/>
                  <a:pt x="2040" y="2343"/>
                  <a:pt x="2026" y="2343"/>
                </a:cubicBezTo>
                <a:lnTo>
                  <a:pt x="1983" y="2343"/>
                </a:lnTo>
                <a:cubicBezTo>
                  <a:pt x="1968" y="2343"/>
                  <a:pt x="1968" y="2357"/>
                  <a:pt x="1968" y="2371"/>
                </a:cubicBezTo>
                <a:cubicBezTo>
                  <a:pt x="1983" y="2386"/>
                  <a:pt x="1997" y="2400"/>
                  <a:pt x="2012" y="2414"/>
                </a:cubicBezTo>
                <a:lnTo>
                  <a:pt x="2055" y="2457"/>
                </a:lnTo>
                <a:cubicBezTo>
                  <a:pt x="2026" y="2486"/>
                  <a:pt x="1983" y="2529"/>
                  <a:pt x="1983" y="2544"/>
                </a:cubicBezTo>
                <a:cubicBezTo>
                  <a:pt x="1968" y="2544"/>
                  <a:pt x="1925" y="2486"/>
                  <a:pt x="1911" y="2472"/>
                </a:cubicBezTo>
                <a:cubicBezTo>
                  <a:pt x="1903" y="2455"/>
                  <a:pt x="1894" y="2448"/>
                  <a:pt x="1886" y="2448"/>
                </a:cubicBezTo>
                <a:cubicBezTo>
                  <a:pt x="1880" y="2448"/>
                  <a:pt x="1874" y="2452"/>
                  <a:pt x="1868" y="2457"/>
                </a:cubicBezTo>
                <a:cubicBezTo>
                  <a:pt x="1868" y="2460"/>
                  <a:pt x="1867" y="2461"/>
                  <a:pt x="1865" y="2461"/>
                </a:cubicBezTo>
                <a:cubicBezTo>
                  <a:pt x="1857" y="2461"/>
                  <a:pt x="1836" y="2440"/>
                  <a:pt x="1825" y="2429"/>
                </a:cubicBezTo>
                <a:cubicBezTo>
                  <a:pt x="1825" y="2414"/>
                  <a:pt x="1868" y="2386"/>
                  <a:pt x="1897" y="2386"/>
                </a:cubicBezTo>
                <a:cubicBezTo>
                  <a:pt x="1911" y="2386"/>
                  <a:pt x="1868" y="2357"/>
                  <a:pt x="1854" y="2343"/>
                </a:cubicBezTo>
                <a:cubicBezTo>
                  <a:pt x="1850" y="2339"/>
                  <a:pt x="1845" y="2337"/>
                  <a:pt x="1839" y="2337"/>
                </a:cubicBezTo>
                <a:cubicBezTo>
                  <a:pt x="1825" y="2337"/>
                  <a:pt x="1807" y="2350"/>
                  <a:pt x="1796" y="2371"/>
                </a:cubicBezTo>
                <a:lnTo>
                  <a:pt x="1796" y="2400"/>
                </a:lnTo>
                <a:cubicBezTo>
                  <a:pt x="1779" y="2450"/>
                  <a:pt x="1772" y="2471"/>
                  <a:pt x="1755" y="2471"/>
                </a:cubicBezTo>
                <a:cubicBezTo>
                  <a:pt x="1743" y="2471"/>
                  <a:pt x="1725" y="2461"/>
                  <a:pt x="1695" y="2443"/>
                </a:cubicBezTo>
                <a:lnTo>
                  <a:pt x="1681" y="2443"/>
                </a:lnTo>
                <a:cubicBezTo>
                  <a:pt x="1677" y="2439"/>
                  <a:pt x="1671" y="2437"/>
                  <a:pt x="1666" y="2437"/>
                </a:cubicBezTo>
                <a:cubicBezTo>
                  <a:pt x="1651" y="2437"/>
                  <a:pt x="1634" y="2447"/>
                  <a:pt x="1624" y="2457"/>
                </a:cubicBezTo>
                <a:cubicBezTo>
                  <a:pt x="1624" y="2462"/>
                  <a:pt x="1617" y="2464"/>
                  <a:pt x="1608" y="2464"/>
                </a:cubicBezTo>
                <a:cubicBezTo>
                  <a:pt x="1590" y="2464"/>
                  <a:pt x="1561" y="2457"/>
                  <a:pt x="1552" y="2457"/>
                </a:cubicBezTo>
                <a:cubicBezTo>
                  <a:pt x="1523" y="2443"/>
                  <a:pt x="1509" y="2429"/>
                  <a:pt x="1494" y="2429"/>
                </a:cubicBezTo>
                <a:cubicBezTo>
                  <a:pt x="1484" y="2439"/>
                  <a:pt x="1475" y="2455"/>
                  <a:pt x="1460" y="2455"/>
                </a:cubicBezTo>
                <a:cubicBezTo>
                  <a:pt x="1453" y="2455"/>
                  <a:pt x="1446" y="2452"/>
                  <a:pt x="1437" y="2443"/>
                </a:cubicBezTo>
                <a:cubicBezTo>
                  <a:pt x="1437" y="2414"/>
                  <a:pt x="1423" y="2371"/>
                  <a:pt x="1423" y="2371"/>
                </a:cubicBezTo>
                <a:lnTo>
                  <a:pt x="1451" y="2343"/>
                </a:lnTo>
                <a:cubicBezTo>
                  <a:pt x="1437" y="2314"/>
                  <a:pt x="1394" y="2285"/>
                  <a:pt x="1365" y="2285"/>
                </a:cubicBezTo>
                <a:lnTo>
                  <a:pt x="1365" y="2343"/>
                </a:lnTo>
                <a:lnTo>
                  <a:pt x="1365" y="2386"/>
                </a:lnTo>
                <a:cubicBezTo>
                  <a:pt x="1336" y="2386"/>
                  <a:pt x="1293" y="2400"/>
                  <a:pt x="1279" y="2414"/>
                </a:cubicBezTo>
                <a:lnTo>
                  <a:pt x="1264" y="2429"/>
                </a:lnTo>
                <a:cubicBezTo>
                  <a:pt x="1264" y="2429"/>
                  <a:pt x="1218" y="2410"/>
                  <a:pt x="1185" y="2410"/>
                </a:cubicBezTo>
                <a:cubicBezTo>
                  <a:pt x="1177" y="2410"/>
                  <a:pt x="1170" y="2411"/>
                  <a:pt x="1164" y="2414"/>
                </a:cubicBezTo>
                <a:cubicBezTo>
                  <a:pt x="1161" y="2420"/>
                  <a:pt x="1157" y="2422"/>
                  <a:pt x="1153" y="2422"/>
                </a:cubicBezTo>
                <a:cubicBezTo>
                  <a:pt x="1134" y="2422"/>
                  <a:pt x="1104" y="2380"/>
                  <a:pt x="1092" y="2357"/>
                </a:cubicBezTo>
                <a:cubicBezTo>
                  <a:pt x="1092" y="2349"/>
                  <a:pt x="1090" y="2345"/>
                  <a:pt x="1086" y="2345"/>
                </a:cubicBezTo>
                <a:cubicBezTo>
                  <a:pt x="1076" y="2345"/>
                  <a:pt x="1055" y="2369"/>
                  <a:pt x="1035" y="2400"/>
                </a:cubicBezTo>
                <a:lnTo>
                  <a:pt x="1020" y="2443"/>
                </a:lnTo>
                <a:cubicBezTo>
                  <a:pt x="1006" y="2443"/>
                  <a:pt x="991" y="2400"/>
                  <a:pt x="991" y="2386"/>
                </a:cubicBezTo>
                <a:cubicBezTo>
                  <a:pt x="991" y="2378"/>
                  <a:pt x="977" y="2375"/>
                  <a:pt x="961" y="2375"/>
                </a:cubicBezTo>
                <a:cubicBezTo>
                  <a:pt x="945" y="2375"/>
                  <a:pt x="927" y="2378"/>
                  <a:pt x="920" y="2386"/>
                </a:cubicBezTo>
                <a:cubicBezTo>
                  <a:pt x="891" y="2386"/>
                  <a:pt x="905" y="2343"/>
                  <a:pt x="920" y="2328"/>
                </a:cubicBezTo>
                <a:cubicBezTo>
                  <a:pt x="934" y="2314"/>
                  <a:pt x="920" y="2299"/>
                  <a:pt x="891" y="2299"/>
                </a:cubicBezTo>
                <a:lnTo>
                  <a:pt x="862" y="2299"/>
                </a:lnTo>
                <a:cubicBezTo>
                  <a:pt x="833" y="2299"/>
                  <a:pt x="848" y="2256"/>
                  <a:pt x="833" y="2242"/>
                </a:cubicBezTo>
                <a:cubicBezTo>
                  <a:pt x="826" y="2235"/>
                  <a:pt x="819" y="2231"/>
                  <a:pt x="814" y="2231"/>
                </a:cubicBezTo>
                <a:cubicBezTo>
                  <a:pt x="808" y="2231"/>
                  <a:pt x="805" y="2235"/>
                  <a:pt x="805" y="2242"/>
                </a:cubicBezTo>
                <a:cubicBezTo>
                  <a:pt x="805" y="2242"/>
                  <a:pt x="805" y="2256"/>
                  <a:pt x="805" y="2271"/>
                </a:cubicBezTo>
                <a:lnTo>
                  <a:pt x="819" y="2314"/>
                </a:lnTo>
                <a:cubicBezTo>
                  <a:pt x="833" y="2357"/>
                  <a:pt x="805" y="2429"/>
                  <a:pt x="790" y="2429"/>
                </a:cubicBezTo>
                <a:cubicBezTo>
                  <a:pt x="790" y="2443"/>
                  <a:pt x="762" y="2443"/>
                  <a:pt x="747" y="2443"/>
                </a:cubicBezTo>
                <a:lnTo>
                  <a:pt x="747" y="2429"/>
                </a:lnTo>
                <a:cubicBezTo>
                  <a:pt x="747" y="2429"/>
                  <a:pt x="747" y="2400"/>
                  <a:pt x="762" y="2400"/>
                </a:cubicBezTo>
                <a:lnTo>
                  <a:pt x="762" y="2386"/>
                </a:lnTo>
                <a:cubicBezTo>
                  <a:pt x="790" y="2371"/>
                  <a:pt x="747" y="2343"/>
                  <a:pt x="733" y="2328"/>
                </a:cubicBezTo>
                <a:cubicBezTo>
                  <a:pt x="730" y="2325"/>
                  <a:pt x="728" y="2324"/>
                  <a:pt x="726" y="2324"/>
                </a:cubicBezTo>
                <a:cubicBezTo>
                  <a:pt x="719" y="2324"/>
                  <a:pt x="719" y="2345"/>
                  <a:pt x="719" y="2357"/>
                </a:cubicBezTo>
                <a:cubicBezTo>
                  <a:pt x="719" y="2371"/>
                  <a:pt x="704" y="2386"/>
                  <a:pt x="704" y="2386"/>
                </a:cubicBezTo>
                <a:cubicBezTo>
                  <a:pt x="704" y="2386"/>
                  <a:pt x="632" y="2357"/>
                  <a:pt x="604" y="2343"/>
                </a:cubicBezTo>
                <a:lnTo>
                  <a:pt x="546" y="2343"/>
                </a:lnTo>
                <a:cubicBezTo>
                  <a:pt x="546" y="2386"/>
                  <a:pt x="532" y="2386"/>
                  <a:pt x="503" y="2386"/>
                </a:cubicBezTo>
                <a:cubicBezTo>
                  <a:pt x="489" y="2386"/>
                  <a:pt x="460" y="2400"/>
                  <a:pt x="446" y="2414"/>
                </a:cubicBezTo>
                <a:cubicBezTo>
                  <a:pt x="431" y="2429"/>
                  <a:pt x="417" y="2443"/>
                  <a:pt x="431" y="2457"/>
                </a:cubicBezTo>
                <a:cubicBezTo>
                  <a:pt x="431" y="2470"/>
                  <a:pt x="432" y="2474"/>
                  <a:pt x="434" y="2474"/>
                </a:cubicBezTo>
                <a:cubicBezTo>
                  <a:pt x="438" y="2474"/>
                  <a:pt x="446" y="2455"/>
                  <a:pt x="455" y="2455"/>
                </a:cubicBezTo>
                <a:cubicBezTo>
                  <a:pt x="457" y="2455"/>
                  <a:pt x="458" y="2456"/>
                  <a:pt x="460" y="2457"/>
                </a:cubicBezTo>
                <a:lnTo>
                  <a:pt x="489" y="2472"/>
                </a:lnTo>
                <a:cubicBezTo>
                  <a:pt x="532" y="2486"/>
                  <a:pt x="546" y="2515"/>
                  <a:pt x="546" y="2515"/>
                </a:cubicBezTo>
                <a:cubicBezTo>
                  <a:pt x="546" y="2529"/>
                  <a:pt x="560" y="2529"/>
                  <a:pt x="589" y="2544"/>
                </a:cubicBezTo>
                <a:lnTo>
                  <a:pt x="589" y="2587"/>
                </a:lnTo>
                <a:cubicBezTo>
                  <a:pt x="589" y="2601"/>
                  <a:pt x="604" y="2601"/>
                  <a:pt x="618" y="2601"/>
                </a:cubicBezTo>
                <a:cubicBezTo>
                  <a:pt x="618" y="2601"/>
                  <a:pt x="632" y="2587"/>
                  <a:pt x="632" y="2572"/>
                </a:cubicBezTo>
                <a:lnTo>
                  <a:pt x="632" y="2544"/>
                </a:lnTo>
                <a:cubicBezTo>
                  <a:pt x="618" y="2515"/>
                  <a:pt x="647" y="2457"/>
                  <a:pt x="675" y="2443"/>
                </a:cubicBezTo>
                <a:cubicBezTo>
                  <a:pt x="678" y="2441"/>
                  <a:pt x="681" y="2439"/>
                  <a:pt x="683" y="2439"/>
                </a:cubicBezTo>
                <a:cubicBezTo>
                  <a:pt x="694" y="2439"/>
                  <a:pt x="702" y="2465"/>
                  <a:pt x="690" y="2501"/>
                </a:cubicBezTo>
                <a:lnTo>
                  <a:pt x="690" y="2544"/>
                </a:lnTo>
                <a:cubicBezTo>
                  <a:pt x="690" y="2558"/>
                  <a:pt x="675" y="2587"/>
                  <a:pt x="675" y="2616"/>
                </a:cubicBezTo>
                <a:cubicBezTo>
                  <a:pt x="675" y="2659"/>
                  <a:pt x="684" y="2678"/>
                  <a:pt x="713" y="2678"/>
                </a:cubicBezTo>
                <a:cubicBezTo>
                  <a:pt x="723" y="2678"/>
                  <a:pt x="734" y="2676"/>
                  <a:pt x="747" y="2673"/>
                </a:cubicBezTo>
                <a:lnTo>
                  <a:pt x="762" y="2673"/>
                </a:lnTo>
                <a:cubicBezTo>
                  <a:pt x="776" y="2673"/>
                  <a:pt x="790" y="2630"/>
                  <a:pt x="790" y="2601"/>
                </a:cubicBezTo>
                <a:cubicBezTo>
                  <a:pt x="792" y="2599"/>
                  <a:pt x="796" y="2598"/>
                  <a:pt x="800" y="2598"/>
                </a:cubicBezTo>
                <a:cubicBezTo>
                  <a:pt x="827" y="2598"/>
                  <a:pt x="895" y="2634"/>
                  <a:pt x="920" y="2659"/>
                </a:cubicBezTo>
                <a:cubicBezTo>
                  <a:pt x="938" y="2686"/>
                  <a:pt x="957" y="2702"/>
                  <a:pt x="968" y="2702"/>
                </a:cubicBezTo>
                <a:cubicBezTo>
                  <a:pt x="974" y="2702"/>
                  <a:pt x="977" y="2698"/>
                  <a:pt x="977" y="2687"/>
                </a:cubicBezTo>
                <a:lnTo>
                  <a:pt x="977" y="2673"/>
                </a:lnTo>
                <a:lnTo>
                  <a:pt x="977" y="2659"/>
                </a:lnTo>
                <a:cubicBezTo>
                  <a:pt x="977" y="2658"/>
                  <a:pt x="977" y="2657"/>
                  <a:pt x="977" y="2657"/>
                </a:cubicBezTo>
                <a:cubicBezTo>
                  <a:pt x="980" y="2657"/>
                  <a:pt x="1008" y="2774"/>
                  <a:pt x="1049" y="2774"/>
                </a:cubicBezTo>
                <a:cubicBezTo>
                  <a:pt x="1078" y="2774"/>
                  <a:pt x="1121" y="2788"/>
                  <a:pt x="1106" y="2802"/>
                </a:cubicBezTo>
                <a:cubicBezTo>
                  <a:pt x="1106" y="2802"/>
                  <a:pt x="1135" y="2817"/>
                  <a:pt x="1150" y="2831"/>
                </a:cubicBezTo>
                <a:lnTo>
                  <a:pt x="1164" y="2788"/>
                </a:lnTo>
                <a:lnTo>
                  <a:pt x="1164" y="2759"/>
                </a:lnTo>
                <a:cubicBezTo>
                  <a:pt x="1166" y="2757"/>
                  <a:pt x="1168" y="2756"/>
                  <a:pt x="1171" y="2756"/>
                </a:cubicBezTo>
                <a:cubicBezTo>
                  <a:pt x="1190" y="2756"/>
                  <a:pt x="1223" y="2792"/>
                  <a:pt x="1236" y="2817"/>
                </a:cubicBezTo>
                <a:cubicBezTo>
                  <a:pt x="1240" y="2820"/>
                  <a:pt x="1245" y="2822"/>
                  <a:pt x="1252" y="2822"/>
                </a:cubicBezTo>
                <a:cubicBezTo>
                  <a:pt x="1271" y="2822"/>
                  <a:pt x="1297" y="2809"/>
                  <a:pt x="1308" y="2788"/>
                </a:cubicBezTo>
                <a:lnTo>
                  <a:pt x="1308" y="2759"/>
                </a:lnTo>
                <a:lnTo>
                  <a:pt x="1308" y="2702"/>
                </a:lnTo>
                <a:cubicBezTo>
                  <a:pt x="1313" y="2693"/>
                  <a:pt x="1319" y="2690"/>
                  <a:pt x="1326" y="2690"/>
                </a:cubicBezTo>
                <a:cubicBezTo>
                  <a:pt x="1352" y="2690"/>
                  <a:pt x="1379" y="2748"/>
                  <a:pt x="1379" y="2759"/>
                </a:cubicBezTo>
                <a:cubicBezTo>
                  <a:pt x="1379" y="2788"/>
                  <a:pt x="1351" y="2917"/>
                  <a:pt x="1365" y="2946"/>
                </a:cubicBezTo>
                <a:cubicBezTo>
                  <a:pt x="1372" y="2966"/>
                  <a:pt x="1381" y="2977"/>
                  <a:pt x="1391" y="2977"/>
                </a:cubicBezTo>
                <a:cubicBezTo>
                  <a:pt x="1403" y="2977"/>
                  <a:pt x="1415" y="2962"/>
                  <a:pt x="1423" y="2932"/>
                </a:cubicBezTo>
                <a:lnTo>
                  <a:pt x="1437" y="2917"/>
                </a:lnTo>
                <a:lnTo>
                  <a:pt x="1480" y="2874"/>
                </a:lnTo>
                <a:cubicBezTo>
                  <a:pt x="1451" y="2845"/>
                  <a:pt x="1451" y="2788"/>
                  <a:pt x="1466" y="2774"/>
                </a:cubicBezTo>
                <a:cubicBezTo>
                  <a:pt x="1466" y="2771"/>
                  <a:pt x="1467" y="2770"/>
                  <a:pt x="1468" y="2770"/>
                </a:cubicBezTo>
                <a:cubicBezTo>
                  <a:pt x="1475" y="2770"/>
                  <a:pt x="1497" y="2796"/>
                  <a:pt x="1509" y="2831"/>
                </a:cubicBezTo>
                <a:lnTo>
                  <a:pt x="1509" y="2874"/>
                </a:lnTo>
                <a:cubicBezTo>
                  <a:pt x="1494" y="2888"/>
                  <a:pt x="1480" y="2903"/>
                  <a:pt x="1480" y="2917"/>
                </a:cubicBezTo>
                <a:lnTo>
                  <a:pt x="1480" y="2975"/>
                </a:lnTo>
                <a:cubicBezTo>
                  <a:pt x="1523" y="2975"/>
                  <a:pt x="1595" y="2946"/>
                  <a:pt x="1581" y="2932"/>
                </a:cubicBezTo>
                <a:cubicBezTo>
                  <a:pt x="1581" y="2917"/>
                  <a:pt x="1624" y="2888"/>
                  <a:pt x="1638" y="2860"/>
                </a:cubicBezTo>
                <a:cubicBezTo>
                  <a:pt x="1652" y="2845"/>
                  <a:pt x="1667" y="2831"/>
                  <a:pt x="1667" y="2831"/>
                </a:cubicBezTo>
                <a:lnTo>
                  <a:pt x="1695" y="2845"/>
                </a:lnTo>
                <a:cubicBezTo>
                  <a:pt x="1724" y="2860"/>
                  <a:pt x="1767" y="2903"/>
                  <a:pt x="1796" y="2932"/>
                </a:cubicBezTo>
                <a:lnTo>
                  <a:pt x="1825" y="2960"/>
                </a:lnTo>
                <a:lnTo>
                  <a:pt x="1839" y="2960"/>
                </a:lnTo>
                <a:cubicBezTo>
                  <a:pt x="1832" y="2968"/>
                  <a:pt x="1818" y="2971"/>
                  <a:pt x="1803" y="2971"/>
                </a:cubicBezTo>
                <a:cubicBezTo>
                  <a:pt x="1789" y="2971"/>
                  <a:pt x="1775" y="2968"/>
                  <a:pt x="1767" y="2960"/>
                </a:cubicBezTo>
                <a:lnTo>
                  <a:pt x="1767" y="2960"/>
                </a:lnTo>
                <a:cubicBezTo>
                  <a:pt x="1773" y="2966"/>
                  <a:pt x="1783" y="2976"/>
                  <a:pt x="1796" y="2989"/>
                </a:cubicBezTo>
                <a:lnTo>
                  <a:pt x="1810" y="3047"/>
                </a:lnTo>
                <a:lnTo>
                  <a:pt x="1810" y="3061"/>
                </a:lnTo>
                <a:cubicBezTo>
                  <a:pt x="1839" y="3061"/>
                  <a:pt x="1882" y="3032"/>
                  <a:pt x="1925" y="3003"/>
                </a:cubicBezTo>
                <a:lnTo>
                  <a:pt x="1954" y="3061"/>
                </a:lnTo>
                <a:lnTo>
                  <a:pt x="1968" y="3075"/>
                </a:lnTo>
                <a:cubicBezTo>
                  <a:pt x="1997" y="3061"/>
                  <a:pt x="1983" y="3003"/>
                  <a:pt x="1954" y="2989"/>
                </a:cubicBezTo>
                <a:cubicBezTo>
                  <a:pt x="1940" y="2975"/>
                  <a:pt x="1968" y="2932"/>
                  <a:pt x="1983" y="2932"/>
                </a:cubicBezTo>
                <a:cubicBezTo>
                  <a:pt x="1983" y="2929"/>
                  <a:pt x="1985" y="2928"/>
                  <a:pt x="1990" y="2928"/>
                </a:cubicBezTo>
                <a:cubicBezTo>
                  <a:pt x="2009" y="2928"/>
                  <a:pt x="2060" y="2949"/>
                  <a:pt x="2083" y="2960"/>
                </a:cubicBezTo>
                <a:cubicBezTo>
                  <a:pt x="2088" y="2963"/>
                  <a:pt x="2093" y="2964"/>
                  <a:pt x="2098" y="2964"/>
                </a:cubicBezTo>
                <a:cubicBezTo>
                  <a:pt x="2122" y="2964"/>
                  <a:pt x="2143" y="2936"/>
                  <a:pt x="2155" y="2888"/>
                </a:cubicBezTo>
                <a:lnTo>
                  <a:pt x="2213" y="2960"/>
                </a:lnTo>
                <a:cubicBezTo>
                  <a:pt x="2213" y="2975"/>
                  <a:pt x="2227" y="2975"/>
                  <a:pt x="2227" y="2975"/>
                </a:cubicBezTo>
                <a:lnTo>
                  <a:pt x="2270" y="2888"/>
                </a:lnTo>
                <a:cubicBezTo>
                  <a:pt x="2313" y="2932"/>
                  <a:pt x="2356" y="2975"/>
                  <a:pt x="2356" y="2989"/>
                </a:cubicBezTo>
                <a:lnTo>
                  <a:pt x="2356" y="3003"/>
                </a:lnTo>
                <a:cubicBezTo>
                  <a:pt x="2356" y="3018"/>
                  <a:pt x="2356" y="3032"/>
                  <a:pt x="2342" y="3032"/>
                </a:cubicBezTo>
                <a:lnTo>
                  <a:pt x="2328" y="3032"/>
                </a:lnTo>
                <a:cubicBezTo>
                  <a:pt x="2315" y="3032"/>
                  <a:pt x="2271" y="3000"/>
                  <a:pt x="2259" y="3000"/>
                </a:cubicBezTo>
                <a:cubicBezTo>
                  <a:pt x="2257" y="3000"/>
                  <a:pt x="2256" y="3001"/>
                  <a:pt x="2256" y="3003"/>
                </a:cubicBezTo>
                <a:cubicBezTo>
                  <a:pt x="2241" y="3018"/>
                  <a:pt x="2227" y="3047"/>
                  <a:pt x="2213" y="3061"/>
                </a:cubicBezTo>
                <a:lnTo>
                  <a:pt x="2227" y="3075"/>
                </a:lnTo>
                <a:lnTo>
                  <a:pt x="2227" y="3090"/>
                </a:lnTo>
                <a:cubicBezTo>
                  <a:pt x="2241" y="3090"/>
                  <a:pt x="2270" y="3075"/>
                  <a:pt x="2313" y="3061"/>
                </a:cubicBezTo>
                <a:lnTo>
                  <a:pt x="2328" y="3104"/>
                </a:lnTo>
                <a:lnTo>
                  <a:pt x="2385" y="3176"/>
                </a:lnTo>
                <a:cubicBezTo>
                  <a:pt x="2385" y="3134"/>
                  <a:pt x="2401" y="3107"/>
                  <a:pt x="2414" y="3107"/>
                </a:cubicBezTo>
                <a:cubicBezTo>
                  <a:pt x="2419" y="3107"/>
                  <a:pt x="2424" y="3111"/>
                  <a:pt x="2428" y="3118"/>
                </a:cubicBezTo>
                <a:lnTo>
                  <a:pt x="2500" y="3118"/>
                </a:lnTo>
                <a:cubicBezTo>
                  <a:pt x="2529" y="3147"/>
                  <a:pt x="2586" y="3219"/>
                  <a:pt x="2601" y="3219"/>
                </a:cubicBezTo>
                <a:lnTo>
                  <a:pt x="2658" y="3219"/>
                </a:lnTo>
                <a:cubicBezTo>
                  <a:pt x="2658" y="3219"/>
                  <a:pt x="2701" y="3205"/>
                  <a:pt x="2716" y="3205"/>
                </a:cubicBezTo>
                <a:cubicBezTo>
                  <a:pt x="2730" y="3205"/>
                  <a:pt x="2744" y="3205"/>
                  <a:pt x="2744" y="3190"/>
                </a:cubicBezTo>
                <a:lnTo>
                  <a:pt x="2759" y="3104"/>
                </a:lnTo>
                <a:cubicBezTo>
                  <a:pt x="2766" y="3126"/>
                  <a:pt x="2777" y="3133"/>
                  <a:pt x="2786" y="3133"/>
                </a:cubicBezTo>
                <a:cubicBezTo>
                  <a:pt x="2795" y="3133"/>
                  <a:pt x="2802" y="3126"/>
                  <a:pt x="2802" y="3118"/>
                </a:cubicBezTo>
                <a:cubicBezTo>
                  <a:pt x="2802" y="3108"/>
                  <a:pt x="2809" y="3098"/>
                  <a:pt x="2818" y="3098"/>
                </a:cubicBezTo>
                <a:cubicBezTo>
                  <a:pt x="2822" y="3098"/>
                  <a:pt x="2826" y="3100"/>
                  <a:pt x="2831" y="3104"/>
                </a:cubicBezTo>
                <a:lnTo>
                  <a:pt x="2831" y="3118"/>
                </a:lnTo>
                <a:lnTo>
                  <a:pt x="2845" y="3161"/>
                </a:lnTo>
                <a:cubicBezTo>
                  <a:pt x="2870" y="3174"/>
                  <a:pt x="2919" y="3221"/>
                  <a:pt x="2939" y="3221"/>
                </a:cubicBezTo>
                <a:cubicBezTo>
                  <a:pt x="2942" y="3221"/>
                  <a:pt x="2944" y="3221"/>
                  <a:pt x="2945" y="3219"/>
                </a:cubicBezTo>
                <a:cubicBezTo>
                  <a:pt x="2952" y="3207"/>
                  <a:pt x="2963" y="3202"/>
                  <a:pt x="2975" y="3202"/>
                </a:cubicBezTo>
                <a:cubicBezTo>
                  <a:pt x="2991" y="3202"/>
                  <a:pt x="3009" y="3211"/>
                  <a:pt x="3017" y="3219"/>
                </a:cubicBezTo>
                <a:cubicBezTo>
                  <a:pt x="3020" y="3222"/>
                  <a:pt x="3024" y="3223"/>
                  <a:pt x="3028" y="3223"/>
                </a:cubicBezTo>
                <a:cubicBezTo>
                  <a:pt x="3047" y="3223"/>
                  <a:pt x="3083" y="3199"/>
                  <a:pt x="3118" y="3176"/>
                </a:cubicBezTo>
                <a:lnTo>
                  <a:pt x="3147" y="3133"/>
                </a:lnTo>
                <a:lnTo>
                  <a:pt x="3161" y="3047"/>
                </a:lnTo>
                <a:cubicBezTo>
                  <a:pt x="3204" y="3090"/>
                  <a:pt x="3190" y="3161"/>
                  <a:pt x="3175" y="3190"/>
                </a:cubicBezTo>
                <a:cubicBezTo>
                  <a:pt x="3175" y="3205"/>
                  <a:pt x="3175" y="3233"/>
                  <a:pt x="3175" y="3233"/>
                </a:cubicBezTo>
                <a:cubicBezTo>
                  <a:pt x="3175" y="3233"/>
                  <a:pt x="3262" y="3233"/>
                  <a:pt x="3290" y="3248"/>
                </a:cubicBezTo>
                <a:cubicBezTo>
                  <a:pt x="3298" y="3252"/>
                  <a:pt x="3306" y="3253"/>
                  <a:pt x="3313" y="3253"/>
                </a:cubicBezTo>
                <a:cubicBezTo>
                  <a:pt x="3334" y="3253"/>
                  <a:pt x="3355" y="3240"/>
                  <a:pt x="3376" y="3219"/>
                </a:cubicBezTo>
                <a:lnTo>
                  <a:pt x="3376" y="3276"/>
                </a:lnTo>
                <a:cubicBezTo>
                  <a:pt x="3376" y="3291"/>
                  <a:pt x="3391" y="3291"/>
                  <a:pt x="3391" y="3291"/>
                </a:cubicBezTo>
                <a:cubicBezTo>
                  <a:pt x="3420" y="3276"/>
                  <a:pt x="3448" y="3276"/>
                  <a:pt x="3463" y="3262"/>
                </a:cubicBezTo>
                <a:lnTo>
                  <a:pt x="3477" y="3262"/>
                </a:lnTo>
                <a:cubicBezTo>
                  <a:pt x="3477" y="3262"/>
                  <a:pt x="3491" y="3276"/>
                  <a:pt x="3491" y="3291"/>
                </a:cubicBezTo>
                <a:cubicBezTo>
                  <a:pt x="3491" y="3291"/>
                  <a:pt x="3520" y="3319"/>
                  <a:pt x="3534" y="3319"/>
                </a:cubicBezTo>
                <a:cubicBezTo>
                  <a:pt x="3537" y="3322"/>
                  <a:pt x="3540" y="3323"/>
                  <a:pt x="3545" y="3323"/>
                </a:cubicBezTo>
                <a:cubicBezTo>
                  <a:pt x="3565" y="3323"/>
                  <a:pt x="3602" y="3309"/>
                  <a:pt x="3632" y="3309"/>
                </a:cubicBezTo>
                <a:cubicBezTo>
                  <a:pt x="3645" y="3309"/>
                  <a:pt x="3656" y="3312"/>
                  <a:pt x="3664" y="3319"/>
                </a:cubicBezTo>
                <a:cubicBezTo>
                  <a:pt x="3678" y="3334"/>
                  <a:pt x="3678" y="3406"/>
                  <a:pt x="3664" y="3420"/>
                </a:cubicBezTo>
                <a:cubicBezTo>
                  <a:pt x="3664" y="3434"/>
                  <a:pt x="3693" y="3463"/>
                  <a:pt x="3707" y="3463"/>
                </a:cubicBezTo>
                <a:cubicBezTo>
                  <a:pt x="3711" y="3467"/>
                  <a:pt x="3717" y="3469"/>
                  <a:pt x="3723" y="3469"/>
                </a:cubicBezTo>
                <a:cubicBezTo>
                  <a:pt x="3737" y="3469"/>
                  <a:pt x="3754" y="3459"/>
                  <a:pt x="3764" y="3449"/>
                </a:cubicBezTo>
                <a:cubicBezTo>
                  <a:pt x="3766" y="3447"/>
                  <a:pt x="3767" y="3447"/>
                  <a:pt x="3768" y="3447"/>
                </a:cubicBezTo>
                <a:cubicBezTo>
                  <a:pt x="3781" y="3447"/>
                  <a:pt x="3796" y="3506"/>
                  <a:pt x="3822" y="3506"/>
                </a:cubicBezTo>
                <a:cubicBezTo>
                  <a:pt x="3836" y="3506"/>
                  <a:pt x="3851" y="3521"/>
                  <a:pt x="3836" y="3535"/>
                </a:cubicBezTo>
                <a:cubicBezTo>
                  <a:pt x="3836" y="3535"/>
                  <a:pt x="3879" y="3549"/>
                  <a:pt x="3894" y="3578"/>
                </a:cubicBezTo>
                <a:cubicBezTo>
                  <a:pt x="3894" y="3581"/>
                  <a:pt x="3894" y="3582"/>
                  <a:pt x="3895" y="3582"/>
                </a:cubicBezTo>
                <a:cubicBezTo>
                  <a:pt x="3898" y="3582"/>
                  <a:pt x="3908" y="3558"/>
                  <a:pt x="3908" y="3535"/>
                </a:cubicBezTo>
                <a:cubicBezTo>
                  <a:pt x="3908" y="3529"/>
                  <a:pt x="3911" y="3526"/>
                  <a:pt x="3914" y="3526"/>
                </a:cubicBezTo>
                <a:cubicBezTo>
                  <a:pt x="3920" y="3526"/>
                  <a:pt x="3928" y="3533"/>
                  <a:pt x="3937" y="3549"/>
                </a:cubicBezTo>
                <a:lnTo>
                  <a:pt x="3937" y="3578"/>
                </a:lnTo>
                <a:lnTo>
                  <a:pt x="3937" y="3592"/>
                </a:lnTo>
                <a:cubicBezTo>
                  <a:pt x="3937" y="3592"/>
                  <a:pt x="3951" y="3607"/>
                  <a:pt x="3966" y="3607"/>
                </a:cubicBezTo>
                <a:lnTo>
                  <a:pt x="3980" y="3578"/>
                </a:lnTo>
                <a:cubicBezTo>
                  <a:pt x="3994" y="3535"/>
                  <a:pt x="3951" y="3463"/>
                  <a:pt x="3937" y="3449"/>
                </a:cubicBezTo>
                <a:cubicBezTo>
                  <a:pt x="3922" y="3420"/>
                  <a:pt x="3908" y="3391"/>
                  <a:pt x="3908" y="3377"/>
                </a:cubicBezTo>
                <a:cubicBezTo>
                  <a:pt x="3915" y="3370"/>
                  <a:pt x="3922" y="3366"/>
                  <a:pt x="3928" y="3366"/>
                </a:cubicBezTo>
                <a:cubicBezTo>
                  <a:pt x="3933" y="3366"/>
                  <a:pt x="3937" y="3370"/>
                  <a:pt x="3937" y="3377"/>
                </a:cubicBezTo>
                <a:cubicBezTo>
                  <a:pt x="3951" y="3391"/>
                  <a:pt x="3966" y="3420"/>
                  <a:pt x="3966" y="3420"/>
                </a:cubicBezTo>
                <a:cubicBezTo>
                  <a:pt x="4023" y="3420"/>
                  <a:pt x="4037" y="3463"/>
                  <a:pt x="4052" y="3506"/>
                </a:cubicBezTo>
                <a:lnTo>
                  <a:pt x="4052" y="3521"/>
                </a:lnTo>
                <a:cubicBezTo>
                  <a:pt x="4057" y="3525"/>
                  <a:pt x="4063" y="3527"/>
                  <a:pt x="4069" y="3527"/>
                </a:cubicBezTo>
                <a:cubicBezTo>
                  <a:pt x="4082" y="3527"/>
                  <a:pt x="4095" y="3521"/>
                  <a:pt x="4095" y="3521"/>
                </a:cubicBezTo>
                <a:cubicBezTo>
                  <a:pt x="4109" y="3506"/>
                  <a:pt x="4095" y="3492"/>
                  <a:pt x="4080" y="3463"/>
                </a:cubicBezTo>
                <a:lnTo>
                  <a:pt x="4066" y="3449"/>
                </a:lnTo>
                <a:lnTo>
                  <a:pt x="4052" y="3434"/>
                </a:lnTo>
                <a:cubicBezTo>
                  <a:pt x="4052" y="3406"/>
                  <a:pt x="4066" y="3377"/>
                  <a:pt x="4109" y="3348"/>
                </a:cubicBezTo>
                <a:lnTo>
                  <a:pt x="4152" y="3348"/>
                </a:lnTo>
                <a:cubicBezTo>
                  <a:pt x="4167" y="3348"/>
                  <a:pt x="4195" y="3377"/>
                  <a:pt x="4210" y="3391"/>
                </a:cubicBezTo>
                <a:cubicBezTo>
                  <a:pt x="4224" y="3391"/>
                  <a:pt x="4238" y="3391"/>
                  <a:pt x="4253" y="3377"/>
                </a:cubicBezTo>
                <a:lnTo>
                  <a:pt x="4253" y="3363"/>
                </a:lnTo>
                <a:cubicBezTo>
                  <a:pt x="4238" y="3348"/>
                  <a:pt x="4224" y="3334"/>
                  <a:pt x="4210" y="3334"/>
                </a:cubicBezTo>
                <a:cubicBezTo>
                  <a:pt x="4210" y="3319"/>
                  <a:pt x="4195" y="3305"/>
                  <a:pt x="4210" y="3291"/>
                </a:cubicBezTo>
                <a:cubicBezTo>
                  <a:pt x="4210" y="3276"/>
                  <a:pt x="4224" y="3276"/>
                  <a:pt x="4238" y="3276"/>
                </a:cubicBezTo>
                <a:cubicBezTo>
                  <a:pt x="4253" y="3291"/>
                  <a:pt x="4296" y="3305"/>
                  <a:pt x="4296" y="3319"/>
                </a:cubicBezTo>
                <a:lnTo>
                  <a:pt x="4296" y="3391"/>
                </a:lnTo>
                <a:cubicBezTo>
                  <a:pt x="4319" y="3380"/>
                  <a:pt x="4361" y="3359"/>
                  <a:pt x="4376" y="3359"/>
                </a:cubicBezTo>
                <a:cubicBezTo>
                  <a:pt x="4380" y="3359"/>
                  <a:pt x="4382" y="3360"/>
                  <a:pt x="4382" y="3363"/>
                </a:cubicBezTo>
                <a:cubicBezTo>
                  <a:pt x="4397" y="3363"/>
                  <a:pt x="4440" y="3420"/>
                  <a:pt x="4454" y="3434"/>
                </a:cubicBezTo>
                <a:cubicBezTo>
                  <a:pt x="4457" y="3437"/>
                  <a:pt x="4462" y="3439"/>
                  <a:pt x="4468" y="3439"/>
                </a:cubicBezTo>
                <a:cubicBezTo>
                  <a:pt x="4485" y="3439"/>
                  <a:pt x="4510" y="3430"/>
                  <a:pt x="4526" y="3430"/>
                </a:cubicBezTo>
                <a:cubicBezTo>
                  <a:pt x="4532" y="3430"/>
                  <a:pt x="4537" y="3431"/>
                  <a:pt x="4540" y="3434"/>
                </a:cubicBezTo>
                <a:cubicBezTo>
                  <a:pt x="4555" y="3449"/>
                  <a:pt x="4612" y="3492"/>
                  <a:pt x="4612" y="3506"/>
                </a:cubicBezTo>
                <a:cubicBezTo>
                  <a:pt x="4612" y="3520"/>
                  <a:pt x="4588" y="3594"/>
                  <a:pt x="4606" y="3594"/>
                </a:cubicBezTo>
                <a:cubicBezTo>
                  <a:pt x="4608" y="3594"/>
                  <a:pt x="4610" y="3594"/>
                  <a:pt x="4612" y="3592"/>
                </a:cubicBezTo>
                <a:lnTo>
                  <a:pt x="4612" y="3592"/>
                </a:lnTo>
                <a:cubicBezTo>
                  <a:pt x="4626" y="3592"/>
                  <a:pt x="4598" y="3664"/>
                  <a:pt x="4569" y="3664"/>
                </a:cubicBezTo>
                <a:cubicBezTo>
                  <a:pt x="4540" y="3664"/>
                  <a:pt x="4526" y="3693"/>
                  <a:pt x="4540" y="3722"/>
                </a:cubicBezTo>
                <a:lnTo>
                  <a:pt x="4583" y="3679"/>
                </a:lnTo>
                <a:lnTo>
                  <a:pt x="4598" y="3664"/>
                </a:lnTo>
                <a:cubicBezTo>
                  <a:pt x="4626" y="3679"/>
                  <a:pt x="4698" y="3707"/>
                  <a:pt x="4713" y="3707"/>
                </a:cubicBezTo>
                <a:lnTo>
                  <a:pt x="4799" y="3707"/>
                </a:lnTo>
                <a:cubicBezTo>
                  <a:pt x="4799" y="3707"/>
                  <a:pt x="4836" y="3726"/>
                  <a:pt x="4858" y="3726"/>
                </a:cubicBezTo>
                <a:cubicBezTo>
                  <a:pt x="4863" y="3726"/>
                  <a:pt x="4868" y="3725"/>
                  <a:pt x="4871" y="3722"/>
                </a:cubicBezTo>
                <a:cubicBezTo>
                  <a:pt x="4885" y="3707"/>
                  <a:pt x="4914" y="3693"/>
                  <a:pt x="4942" y="3693"/>
                </a:cubicBezTo>
                <a:lnTo>
                  <a:pt x="4957" y="3707"/>
                </a:lnTo>
                <a:lnTo>
                  <a:pt x="4986" y="3751"/>
                </a:lnTo>
                <a:cubicBezTo>
                  <a:pt x="5014" y="3722"/>
                  <a:pt x="5057" y="3636"/>
                  <a:pt x="5057" y="3607"/>
                </a:cubicBezTo>
                <a:cubicBezTo>
                  <a:pt x="5057" y="3578"/>
                  <a:pt x="5043" y="3535"/>
                  <a:pt x="5043" y="3521"/>
                </a:cubicBezTo>
                <a:lnTo>
                  <a:pt x="5057" y="3506"/>
                </a:lnTo>
                <a:lnTo>
                  <a:pt x="5072" y="3492"/>
                </a:lnTo>
                <a:cubicBezTo>
                  <a:pt x="5101" y="3478"/>
                  <a:pt x="5086" y="3463"/>
                  <a:pt x="5043" y="3463"/>
                </a:cubicBezTo>
                <a:lnTo>
                  <a:pt x="5014" y="3420"/>
                </a:lnTo>
                <a:cubicBezTo>
                  <a:pt x="5014" y="3406"/>
                  <a:pt x="5043" y="3391"/>
                  <a:pt x="5057" y="3391"/>
                </a:cubicBezTo>
                <a:cubicBezTo>
                  <a:pt x="5072" y="3391"/>
                  <a:pt x="5072" y="3363"/>
                  <a:pt x="5057" y="3348"/>
                </a:cubicBezTo>
                <a:cubicBezTo>
                  <a:pt x="5057" y="3341"/>
                  <a:pt x="5061" y="3337"/>
                  <a:pt x="5068" y="3337"/>
                </a:cubicBezTo>
                <a:cubicBezTo>
                  <a:pt x="5075" y="3337"/>
                  <a:pt x="5086" y="3341"/>
                  <a:pt x="5101" y="3348"/>
                </a:cubicBezTo>
                <a:cubicBezTo>
                  <a:pt x="5129" y="3406"/>
                  <a:pt x="5172" y="3406"/>
                  <a:pt x="5215" y="3406"/>
                </a:cubicBezTo>
                <a:cubicBezTo>
                  <a:pt x="5232" y="3406"/>
                  <a:pt x="5244" y="3396"/>
                  <a:pt x="5251" y="3396"/>
                </a:cubicBezTo>
                <a:cubicBezTo>
                  <a:pt x="5256" y="3396"/>
                  <a:pt x="5259" y="3402"/>
                  <a:pt x="5259" y="3420"/>
                </a:cubicBezTo>
                <a:cubicBezTo>
                  <a:pt x="5268" y="3458"/>
                  <a:pt x="5252" y="3458"/>
                  <a:pt x="5236" y="3458"/>
                </a:cubicBezTo>
                <a:lnTo>
                  <a:pt x="5236" y="3458"/>
                </a:lnTo>
                <a:cubicBezTo>
                  <a:pt x="5228" y="3458"/>
                  <a:pt x="5220" y="3458"/>
                  <a:pt x="5215" y="3463"/>
                </a:cubicBezTo>
                <a:lnTo>
                  <a:pt x="5201" y="3463"/>
                </a:lnTo>
                <a:cubicBezTo>
                  <a:pt x="5201" y="3463"/>
                  <a:pt x="5249" y="3523"/>
                  <a:pt x="5279" y="3523"/>
                </a:cubicBezTo>
                <a:cubicBezTo>
                  <a:pt x="5282" y="3523"/>
                  <a:pt x="5285" y="3522"/>
                  <a:pt x="5287" y="3521"/>
                </a:cubicBezTo>
                <a:cubicBezTo>
                  <a:pt x="5294" y="3514"/>
                  <a:pt x="5300" y="3511"/>
                  <a:pt x="5305" y="3511"/>
                </a:cubicBezTo>
                <a:cubicBezTo>
                  <a:pt x="5321" y="3511"/>
                  <a:pt x="5327" y="3542"/>
                  <a:pt x="5316" y="3564"/>
                </a:cubicBezTo>
                <a:cubicBezTo>
                  <a:pt x="5316" y="3592"/>
                  <a:pt x="5330" y="3607"/>
                  <a:pt x="5345" y="3621"/>
                </a:cubicBezTo>
                <a:lnTo>
                  <a:pt x="5359" y="3636"/>
                </a:lnTo>
                <a:lnTo>
                  <a:pt x="5388" y="3679"/>
                </a:lnTo>
                <a:cubicBezTo>
                  <a:pt x="5417" y="3679"/>
                  <a:pt x="5488" y="3664"/>
                  <a:pt x="5503" y="3664"/>
                </a:cubicBezTo>
                <a:cubicBezTo>
                  <a:pt x="5532" y="3664"/>
                  <a:pt x="5560" y="3636"/>
                  <a:pt x="5575" y="3592"/>
                </a:cubicBezTo>
                <a:lnTo>
                  <a:pt x="5560" y="3578"/>
                </a:lnTo>
                <a:cubicBezTo>
                  <a:pt x="5532" y="3506"/>
                  <a:pt x="5589" y="3463"/>
                  <a:pt x="5589" y="3406"/>
                </a:cubicBezTo>
                <a:cubicBezTo>
                  <a:pt x="5603" y="3406"/>
                  <a:pt x="5632" y="3406"/>
                  <a:pt x="5632" y="3434"/>
                </a:cubicBezTo>
                <a:lnTo>
                  <a:pt x="5632" y="3449"/>
                </a:lnTo>
                <a:cubicBezTo>
                  <a:pt x="5618" y="3463"/>
                  <a:pt x="5661" y="3492"/>
                  <a:pt x="5675" y="3492"/>
                </a:cubicBezTo>
                <a:cubicBezTo>
                  <a:pt x="5690" y="3506"/>
                  <a:pt x="5718" y="3506"/>
                  <a:pt x="5747" y="3506"/>
                </a:cubicBezTo>
                <a:lnTo>
                  <a:pt x="5761" y="3535"/>
                </a:lnTo>
                <a:cubicBezTo>
                  <a:pt x="5776" y="3535"/>
                  <a:pt x="5805" y="3549"/>
                  <a:pt x="5776" y="3578"/>
                </a:cubicBezTo>
                <a:cubicBezTo>
                  <a:pt x="5761" y="3621"/>
                  <a:pt x="5776" y="3636"/>
                  <a:pt x="5790" y="3650"/>
                </a:cubicBezTo>
                <a:cubicBezTo>
                  <a:pt x="5797" y="3664"/>
                  <a:pt x="5808" y="3671"/>
                  <a:pt x="5819" y="3671"/>
                </a:cubicBezTo>
                <a:cubicBezTo>
                  <a:pt x="5830" y="3671"/>
                  <a:pt x="5840" y="3664"/>
                  <a:pt x="5848" y="3650"/>
                </a:cubicBezTo>
                <a:cubicBezTo>
                  <a:pt x="5855" y="3643"/>
                  <a:pt x="5862" y="3639"/>
                  <a:pt x="5867" y="3639"/>
                </a:cubicBezTo>
                <a:cubicBezTo>
                  <a:pt x="5873" y="3639"/>
                  <a:pt x="5876" y="3643"/>
                  <a:pt x="5876" y="3650"/>
                </a:cubicBezTo>
                <a:cubicBezTo>
                  <a:pt x="5891" y="3679"/>
                  <a:pt x="5905" y="3707"/>
                  <a:pt x="5919" y="3736"/>
                </a:cubicBezTo>
                <a:lnTo>
                  <a:pt x="5934" y="3736"/>
                </a:lnTo>
                <a:cubicBezTo>
                  <a:pt x="5948" y="3722"/>
                  <a:pt x="6020" y="3679"/>
                  <a:pt x="6077" y="3664"/>
                </a:cubicBezTo>
                <a:lnTo>
                  <a:pt x="6121" y="3693"/>
                </a:lnTo>
                <a:lnTo>
                  <a:pt x="6135" y="3707"/>
                </a:lnTo>
                <a:cubicBezTo>
                  <a:pt x="6149" y="3693"/>
                  <a:pt x="6164" y="3664"/>
                  <a:pt x="6149" y="3636"/>
                </a:cubicBezTo>
                <a:lnTo>
                  <a:pt x="6164" y="3621"/>
                </a:lnTo>
                <a:lnTo>
                  <a:pt x="6178" y="3592"/>
                </a:lnTo>
                <a:cubicBezTo>
                  <a:pt x="6181" y="3589"/>
                  <a:pt x="6184" y="3587"/>
                  <a:pt x="6186" y="3587"/>
                </a:cubicBezTo>
                <a:cubicBezTo>
                  <a:pt x="6192" y="3587"/>
                  <a:pt x="6192" y="3606"/>
                  <a:pt x="6192" y="3650"/>
                </a:cubicBezTo>
                <a:lnTo>
                  <a:pt x="6250" y="3592"/>
                </a:lnTo>
                <a:lnTo>
                  <a:pt x="6250" y="3578"/>
                </a:lnTo>
                <a:cubicBezTo>
                  <a:pt x="6279" y="3607"/>
                  <a:pt x="6279" y="3650"/>
                  <a:pt x="6279" y="3664"/>
                </a:cubicBezTo>
                <a:cubicBezTo>
                  <a:pt x="6264" y="3679"/>
                  <a:pt x="6279" y="3722"/>
                  <a:pt x="6293" y="3736"/>
                </a:cubicBezTo>
                <a:cubicBezTo>
                  <a:pt x="6307" y="3765"/>
                  <a:pt x="6264" y="3765"/>
                  <a:pt x="6250" y="3765"/>
                </a:cubicBezTo>
                <a:cubicBezTo>
                  <a:pt x="6221" y="3779"/>
                  <a:pt x="6164" y="3765"/>
                  <a:pt x="6149" y="3794"/>
                </a:cubicBezTo>
                <a:cubicBezTo>
                  <a:pt x="6149" y="3822"/>
                  <a:pt x="6221" y="3822"/>
                  <a:pt x="6236" y="3851"/>
                </a:cubicBezTo>
                <a:cubicBezTo>
                  <a:pt x="6241" y="3857"/>
                  <a:pt x="6250" y="3861"/>
                  <a:pt x="6259" y="3861"/>
                </a:cubicBezTo>
                <a:cubicBezTo>
                  <a:pt x="6271" y="3861"/>
                  <a:pt x="6285" y="3854"/>
                  <a:pt x="6293" y="3837"/>
                </a:cubicBezTo>
                <a:cubicBezTo>
                  <a:pt x="6308" y="3852"/>
                  <a:pt x="6321" y="3858"/>
                  <a:pt x="6333" y="3858"/>
                </a:cubicBezTo>
                <a:cubicBezTo>
                  <a:pt x="6356" y="3858"/>
                  <a:pt x="6375" y="3836"/>
                  <a:pt x="6394" y="3808"/>
                </a:cubicBezTo>
                <a:lnTo>
                  <a:pt x="6408" y="3794"/>
                </a:lnTo>
                <a:cubicBezTo>
                  <a:pt x="6437" y="3794"/>
                  <a:pt x="6480" y="3779"/>
                  <a:pt x="6509" y="3765"/>
                </a:cubicBezTo>
                <a:lnTo>
                  <a:pt x="6509" y="3837"/>
                </a:lnTo>
                <a:cubicBezTo>
                  <a:pt x="6509" y="3837"/>
                  <a:pt x="6523" y="3851"/>
                  <a:pt x="6537" y="3851"/>
                </a:cubicBezTo>
                <a:lnTo>
                  <a:pt x="6580" y="3851"/>
                </a:lnTo>
                <a:cubicBezTo>
                  <a:pt x="6591" y="3854"/>
                  <a:pt x="6602" y="3855"/>
                  <a:pt x="6612" y="3855"/>
                </a:cubicBezTo>
                <a:cubicBezTo>
                  <a:pt x="6653" y="3855"/>
                  <a:pt x="6681" y="3834"/>
                  <a:pt x="6681" y="3822"/>
                </a:cubicBezTo>
                <a:cubicBezTo>
                  <a:pt x="6667" y="3822"/>
                  <a:pt x="6638" y="3808"/>
                  <a:pt x="6609" y="3794"/>
                </a:cubicBezTo>
                <a:lnTo>
                  <a:pt x="6638" y="3751"/>
                </a:lnTo>
                <a:cubicBezTo>
                  <a:pt x="6667" y="3736"/>
                  <a:pt x="6667" y="3693"/>
                  <a:pt x="6667" y="3664"/>
                </a:cubicBezTo>
                <a:lnTo>
                  <a:pt x="6681" y="3636"/>
                </a:lnTo>
                <a:cubicBezTo>
                  <a:pt x="6681" y="3628"/>
                  <a:pt x="6684" y="3624"/>
                  <a:pt x="6689" y="3624"/>
                </a:cubicBezTo>
                <a:cubicBezTo>
                  <a:pt x="6703" y="3624"/>
                  <a:pt x="6732" y="3651"/>
                  <a:pt x="6753" y="3693"/>
                </a:cubicBezTo>
                <a:lnTo>
                  <a:pt x="6738" y="3751"/>
                </a:lnTo>
                <a:lnTo>
                  <a:pt x="6724" y="3808"/>
                </a:lnTo>
                <a:cubicBezTo>
                  <a:pt x="6767" y="3837"/>
                  <a:pt x="6839" y="3894"/>
                  <a:pt x="6853" y="3894"/>
                </a:cubicBezTo>
                <a:cubicBezTo>
                  <a:pt x="6882" y="3894"/>
                  <a:pt x="6925" y="3894"/>
                  <a:pt x="6954" y="3880"/>
                </a:cubicBezTo>
                <a:lnTo>
                  <a:pt x="6983" y="3909"/>
                </a:lnTo>
                <a:cubicBezTo>
                  <a:pt x="6997" y="3909"/>
                  <a:pt x="7040" y="3865"/>
                  <a:pt x="7054" y="3851"/>
                </a:cubicBezTo>
                <a:lnTo>
                  <a:pt x="7069" y="3851"/>
                </a:lnTo>
                <a:cubicBezTo>
                  <a:pt x="7069" y="3851"/>
                  <a:pt x="7101" y="3875"/>
                  <a:pt x="7117" y="3875"/>
                </a:cubicBezTo>
                <a:cubicBezTo>
                  <a:pt x="7123" y="3875"/>
                  <a:pt x="7126" y="3873"/>
                  <a:pt x="7126" y="3865"/>
                </a:cubicBezTo>
                <a:cubicBezTo>
                  <a:pt x="7126" y="3864"/>
                  <a:pt x="7127" y="3863"/>
                  <a:pt x="7127" y="3863"/>
                </a:cubicBezTo>
                <a:cubicBezTo>
                  <a:pt x="7133" y="3863"/>
                  <a:pt x="7158" y="3909"/>
                  <a:pt x="7184" y="3909"/>
                </a:cubicBezTo>
                <a:lnTo>
                  <a:pt x="7241" y="3909"/>
                </a:lnTo>
                <a:lnTo>
                  <a:pt x="7270" y="3808"/>
                </a:lnTo>
                <a:cubicBezTo>
                  <a:pt x="7270" y="3808"/>
                  <a:pt x="7284" y="3794"/>
                  <a:pt x="7284" y="3794"/>
                </a:cubicBezTo>
                <a:lnTo>
                  <a:pt x="7313" y="3794"/>
                </a:lnTo>
                <a:cubicBezTo>
                  <a:pt x="7313" y="3794"/>
                  <a:pt x="7313" y="3808"/>
                  <a:pt x="7313" y="3822"/>
                </a:cubicBezTo>
                <a:cubicBezTo>
                  <a:pt x="7299" y="3837"/>
                  <a:pt x="7284" y="3851"/>
                  <a:pt x="7313" y="3851"/>
                </a:cubicBezTo>
                <a:cubicBezTo>
                  <a:pt x="7313" y="3851"/>
                  <a:pt x="7342" y="3837"/>
                  <a:pt x="7342" y="3822"/>
                </a:cubicBezTo>
                <a:lnTo>
                  <a:pt x="7327" y="3751"/>
                </a:lnTo>
                <a:cubicBezTo>
                  <a:pt x="7343" y="3740"/>
                  <a:pt x="7358" y="3736"/>
                  <a:pt x="7372" y="3736"/>
                </a:cubicBezTo>
                <a:cubicBezTo>
                  <a:pt x="7397" y="3736"/>
                  <a:pt x="7419" y="3751"/>
                  <a:pt x="7428" y="3779"/>
                </a:cubicBezTo>
                <a:lnTo>
                  <a:pt x="7428" y="3808"/>
                </a:lnTo>
                <a:lnTo>
                  <a:pt x="7428" y="3837"/>
                </a:lnTo>
                <a:cubicBezTo>
                  <a:pt x="7414" y="3894"/>
                  <a:pt x="7457" y="3909"/>
                  <a:pt x="7471" y="3909"/>
                </a:cubicBezTo>
                <a:cubicBezTo>
                  <a:pt x="7474" y="3906"/>
                  <a:pt x="7479" y="3905"/>
                  <a:pt x="7484" y="3905"/>
                </a:cubicBezTo>
                <a:cubicBezTo>
                  <a:pt x="7507" y="3905"/>
                  <a:pt x="7546" y="3923"/>
                  <a:pt x="7557" y="3923"/>
                </a:cubicBezTo>
                <a:cubicBezTo>
                  <a:pt x="7572" y="3923"/>
                  <a:pt x="7629" y="3909"/>
                  <a:pt x="7658" y="3909"/>
                </a:cubicBezTo>
                <a:lnTo>
                  <a:pt x="7687" y="3937"/>
                </a:lnTo>
                <a:lnTo>
                  <a:pt x="7730" y="3980"/>
                </a:lnTo>
                <a:cubicBezTo>
                  <a:pt x="7739" y="3971"/>
                  <a:pt x="7745" y="3968"/>
                  <a:pt x="7749" y="3968"/>
                </a:cubicBezTo>
                <a:cubicBezTo>
                  <a:pt x="7758" y="3968"/>
                  <a:pt x="7758" y="3985"/>
                  <a:pt x="7758" y="3995"/>
                </a:cubicBezTo>
                <a:cubicBezTo>
                  <a:pt x="7758" y="4009"/>
                  <a:pt x="7730" y="4052"/>
                  <a:pt x="7701" y="4067"/>
                </a:cubicBezTo>
                <a:lnTo>
                  <a:pt x="7701" y="4110"/>
                </a:lnTo>
                <a:lnTo>
                  <a:pt x="7701" y="4124"/>
                </a:lnTo>
                <a:cubicBezTo>
                  <a:pt x="7696" y="4130"/>
                  <a:pt x="7691" y="4132"/>
                  <a:pt x="7687" y="4132"/>
                </a:cubicBezTo>
                <a:cubicBezTo>
                  <a:pt x="7672" y="4132"/>
                  <a:pt x="7672" y="4090"/>
                  <a:pt x="7672" y="4067"/>
                </a:cubicBezTo>
                <a:cubicBezTo>
                  <a:pt x="7672" y="4065"/>
                  <a:pt x="7671" y="4064"/>
                  <a:pt x="7670" y="4064"/>
                </a:cubicBezTo>
                <a:cubicBezTo>
                  <a:pt x="7658" y="4064"/>
                  <a:pt x="7602" y="4113"/>
                  <a:pt x="7615" y="4138"/>
                </a:cubicBezTo>
                <a:cubicBezTo>
                  <a:pt x="7615" y="4167"/>
                  <a:pt x="7586" y="4196"/>
                  <a:pt x="7557" y="4196"/>
                </a:cubicBezTo>
                <a:lnTo>
                  <a:pt x="7529" y="4182"/>
                </a:lnTo>
                <a:lnTo>
                  <a:pt x="7500" y="4153"/>
                </a:lnTo>
                <a:cubicBezTo>
                  <a:pt x="7471" y="4182"/>
                  <a:pt x="7471" y="4225"/>
                  <a:pt x="7485" y="4253"/>
                </a:cubicBezTo>
                <a:lnTo>
                  <a:pt x="7485" y="4282"/>
                </a:lnTo>
                <a:lnTo>
                  <a:pt x="7500" y="4311"/>
                </a:lnTo>
                <a:cubicBezTo>
                  <a:pt x="7485" y="4340"/>
                  <a:pt x="7485" y="4397"/>
                  <a:pt x="7485" y="4440"/>
                </a:cubicBezTo>
                <a:lnTo>
                  <a:pt x="7471" y="4469"/>
                </a:lnTo>
                <a:cubicBezTo>
                  <a:pt x="7457" y="4469"/>
                  <a:pt x="7442" y="4455"/>
                  <a:pt x="7428" y="4440"/>
                </a:cubicBezTo>
                <a:lnTo>
                  <a:pt x="7428" y="4426"/>
                </a:lnTo>
                <a:cubicBezTo>
                  <a:pt x="7424" y="4417"/>
                  <a:pt x="7419" y="4413"/>
                  <a:pt x="7415" y="4413"/>
                </a:cubicBezTo>
                <a:cubicBezTo>
                  <a:pt x="7405" y="4413"/>
                  <a:pt x="7395" y="4430"/>
                  <a:pt x="7385" y="4440"/>
                </a:cubicBezTo>
                <a:cubicBezTo>
                  <a:pt x="7385" y="4447"/>
                  <a:pt x="7383" y="4450"/>
                  <a:pt x="7379" y="4450"/>
                </a:cubicBezTo>
                <a:cubicBezTo>
                  <a:pt x="7367" y="4450"/>
                  <a:pt x="7342" y="4419"/>
                  <a:pt x="7342" y="4397"/>
                </a:cubicBezTo>
                <a:cubicBezTo>
                  <a:pt x="7341" y="4396"/>
                  <a:pt x="7339" y="4395"/>
                  <a:pt x="7338" y="4395"/>
                </a:cubicBezTo>
                <a:cubicBezTo>
                  <a:pt x="7325" y="4395"/>
                  <a:pt x="7314" y="4456"/>
                  <a:pt x="7327" y="4469"/>
                </a:cubicBezTo>
                <a:cubicBezTo>
                  <a:pt x="7342" y="4483"/>
                  <a:pt x="7356" y="4512"/>
                  <a:pt x="7356" y="4541"/>
                </a:cubicBezTo>
                <a:cubicBezTo>
                  <a:pt x="7350" y="4554"/>
                  <a:pt x="7340" y="4561"/>
                  <a:pt x="7332" y="4561"/>
                </a:cubicBezTo>
                <a:cubicBezTo>
                  <a:pt x="7322" y="4561"/>
                  <a:pt x="7313" y="4550"/>
                  <a:pt x="7313" y="4526"/>
                </a:cubicBezTo>
                <a:lnTo>
                  <a:pt x="7313" y="4469"/>
                </a:lnTo>
                <a:cubicBezTo>
                  <a:pt x="7284" y="4469"/>
                  <a:pt x="7256" y="4440"/>
                  <a:pt x="7256" y="4426"/>
                </a:cubicBezTo>
                <a:cubicBezTo>
                  <a:pt x="7256" y="4411"/>
                  <a:pt x="7198" y="4368"/>
                  <a:pt x="7213" y="4354"/>
                </a:cubicBezTo>
                <a:cubicBezTo>
                  <a:pt x="7213" y="4325"/>
                  <a:pt x="7241" y="4311"/>
                  <a:pt x="7256" y="4311"/>
                </a:cubicBezTo>
                <a:cubicBezTo>
                  <a:pt x="7256" y="4296"/>
                  <a:pt x="7270" y="4296"/>
                  <a:pt x="7270" y="4296"/>
                </a:cubicBezTo>
                <a:cubicBezTo>
                  <a:pt x="7270" y="4296"/>
                  <a:pt x="7241" y="4282"/>
                  <a:pt x="7227" y="4268"/>
                </a:cubicBezTo>
                <a:cubicBezTo>
                  <a:pt x="7217" y="4268"/>
                  <a:pt x="7201" y="4261"/>
                  <a:pt x="7192" y="4261"/>
                </a:cubicBezTo>
                <a:cubicBezTo>
                  <a:pt x="7187" y="4261"/>
                  <a:pt x="7184" y="4263"/>
                  <a:pt x="7184" y="4268"/>
                </a:cubicBezTo>
                <a:cubicBezTo>
                  <a:pt x="7169" y="4268"/>
                  <a:pt x="7169" y="4311"/>
                  <a:pt x="7155" y="4354"/>
                </a:cubicBezTo>
                <a:lnTo>
                  <a:pt x="7141" y="4368"/>
                </a:lnTo>
                <a:cubicBezTo>
                  <a:pt x="7133" y="4375"/>
                  <a:pt x="7123" y="4375"/>
                  <a:pt x="7110" y="4375"/>
                </a:cubicBezTo>
                <a:cubicBezTo>
                  <a:pt x="7098" y="4375"/>
                  <a:pt x="7083" y="4375"/>
                  <a:pt x="7069" y="4383"/>
                </a:cubicBezTo>
                <a:cubicBezTo>
                  <a:pt x="7054" y="4383"/>
                  <a:pt x="7054" y="4411"/>
                  <a:pt x="7040" y="4426"/>
                </a:cubicBezTo>
                <a:lnTo>
                  <a:pt x="7026" y="4426"/>
                </a:lnTo>
                <a:cubicBezTo>
                  <a:pt x="7015" y="4426"/>
                  <a:pt x="6980" y="4402"/>
                  <a:pt x="6957" y="4402"/>
                </a:cubicBezTo>
                <a:cubicBezTo>
                  <a:pt x="6949" y="4402"/>
                  <a:pt x="6943" y="4404"/>
                  <a:pt x="6940" y="4411"/>
                </a:cubicBezTo>
                <a:cubicBezTo>
                  <a:pt x="6933" y="4424"/>
                  <a:pt x="6924" y="4431"/>
                  <a:pt x="6913" y="4431"/>
                </a:cubicBezTo>
                <a:cubicBezTo>
                  <a:pt x="6899" y="4431"/>
                  <a:pt x="6884" y="4421"/>
                  <a:pt x="6868" y="4397"/>
                </a:cubicBezTo>
                <a:lnTo>
                  <a:pt x="6882" y="4311"/>
                </a:lnTo>
                <a:cubicBezTo>
                  <a:pt x="6872" y="4301"/>
                  <a:pt x="6862" y="4291"/>
                  <a:pt x="6852" y="4291"/>
                </a:cubicBezTo>
                <a:cubicBezTo>
                  <a:pt x="6847" y="4291"/>
                  <a:pt x="6843" y="4292"/>
                  <a:pt x="6839" y="4296"/>
                </a:cubicBezTo>
                <a:lnTo>
                  <a:pt x="6839" y="4311"/>
                </a:lnTo>
                <a:lnTo>
                  <a:pt x="6825" y="4325"/>
                </a:lnTo>
                <a:cubicBezTo>
                  <a:pt x="6825" y="4354"/>
                  <a:pt x="6810" y="4368"/>
                  <a:pt x="6781" y="4368"/>
                </a:cubicBezTo>
                <a:lnTo>
                  <a:pt x="6753" y="4368"/>
                </a:lnTo>
                <a:lnTo>
                  <a:pt x="6738" y="4383"/>
                </a:lnTo>
                <a:cubicBezTo>
                  <a:pt x="6731" y="4390"/>
                  <a:pt x="6720" y="4393"/>
                  <a:pt x="6711" y="4393"/>
                </a:cubicBezTo>
                <a:cubicBezTo>
                  <a:pt x="6702" y="4393"/>
                  <a:pt x="6695" y="4390"/>
                  <a:pt x="6695" y="4383"/>
                </a:cubicBezTo>
                <a:lnTo>
                  <a:pt x="6695" y="4368"/>
                </a:lnTo>
                <a:cubicBezTo>
                  <a:pt x="6681" y="4340"/>
                  <a:pt x="6667" y="4311"/>
                  <a:pt x="6681" y="4296"/>
                </a:cubicBezTo>
                <a:cubicBezTo>
                  <a:pt x="6681" y="4273"/>
                  <a:pt x="6700" y="4250"/>
                  <a:pt x="6723" y="4250"/>
                </a:cubicBezTo>
                <a:cubicBezTo>
                  <a:pt x="6728" y="4250"/>
                  <a:pt x="6733" y="4251"/>
                  <a:pt x="6738" y="4253"/>
                </a:cubicBezTo>
                <a:lnTo>
                  <a:pt x="6781" y="4253"/>
                </a:lnTo>
                <a:cubicBezTo>
                  <a:pt x="6825" y="4253"/>
                  <a:pt x="6825" y="4225"/>
                  <a:pt x="6810" y="4225"/>
                </a:cubicBezTo>
                <a:cubicBezTo>
                  <a:pt x="6801" y="4225"/>
                  <a:pt x="6753" y="4212"/>
                  <a:pt x="6718" y="4212"/>
                </a:cubicBezTo>
                <a:cubicBezTo>
                  <a:pt x="6700" y="4212"/>
                  <a:pt x="6686" y="4215"/>
                  <a:pt x="6681" y="4225"/>
                </a:cubicBezTo>
                <a:cubicBezTo>
                  <a:pt x="6652" y="4253"/>
                  <a:pt x="6638" y="4296"/>
                  <a:pt x="6638" y="4296"/>
                </a:cubicBezTo>
                <a:lnTo>
                  <a:pt x="6638" y="4311"/>
                </a:lnTo>
                <a:cubicBezTo>
                  <a:pt x="6638" y="4325"/>
                  <a:pt x="6638" y="4354"/>
                  <a:pt x="6652" y="4368"/>
                </a:cubicBezTo>
                <a:lnTo>
                  <a:pt x="6652" y="4383"/>
                </a:lnTo>
                <a:cubicBezTo>
                  <a:pt x="6667" y="4411"/>
                  <a:pt x="6623" y="4411"/>
                  <a:pt x="6609" y="4411"/>
                </a:cubicBezTo>
                <a:lnTo>
                  <a:pt x="6580" y="4411"/>
                </a:lnTo>
                <a:cubicBezTo>
                  <a:pt x="6566" y="4411"/>
                  <a:pt x="6552" y="4426"/>
                  <a:pt x="6552" y="4440"/>
                </a:cubicBezTo>
                <a:lnTo>
                  <a:pt x="6537" y="4426"/>
                </a:lnTo>
                <a:lnTo>
                  <a:pt x="6509" y="4426"/>
                </a:lnTo>
                <a:cubicBezTo>
                  <a:pt x="6494" y="4411"/>
                  <a:pt x="6480" y="4368"/>
                  <a:pt x="6480" y="4325"/>
                </a:cubicBezTo>
                <a:lnTo>
                  <a:pt x="6451" y="4311"/>
                </a:lnTo>
                <a:cubicBezTo>
                  <a:pt x="6451" y="4282"/>
                  <a:pt x="6408" y="4253"/>
                  <a:pt x="6394" y="4253"/>
                </a:cubicBezTo>
                <a:cubicBezTo>
                  <a:pt x="6365" y="4253"/>
                  <a:pt x="6336" y="4296"/>
                  <a:pt x="6336" y="4311"/>
                </a:cubicBezTo>
                <a:cubicBezTo>
                  <a:pt x="6336" y="4325"/>
                  <a:pt x="6379" y="4340"/>
                  <a:pt x="6394" y="4340"/>
                </a:cubicBezTo>
                <a:cubicBezTo>
                  <a:pt x="6408" y="4354"/>
                  <a:pt x="6408" y="4354"/>
                  <a:pt x="6408" y="4368"/>
                </a:cubicBezTo>
                <a:lnTo>
                  <a:pt x="6394" y="4383"/>
                </a:lnTo>
                <a:cubicBezTo>
                  <a:pt x="6394" y="4383"/>
                  <a:pt x="6336" y="4469"/>
                  <a:pt x="6336" y="4469"/>
                </a:cubicBezTo>
                <a:lnTo>
                  <a:pt x="6322" y="4483"/>
                </a:lnTo>
                <a:cubicBezTo>
                  <a:pt x="6307" y="4483"/>
                  <a:pt x="6293" y="4512"/>
                  <a:pt x="6279" y="4541"/>
                </a:cubicBezTo>
                <a:lnTo>
                  <a:pt x="6264" y="4512"/>
                </a:lnTo>
                <a:lnTo>
                  <a:pt x="6250" y="4483"/>
                </a:lnTo>
                <a:cubicBezTo>
                  <a:pt x="6246" y="4472"/>
                  <a:pt x="6241" y="4468"/>
                  <a:pt x="6235" y="4468"/>
                </a:cubicBezTo>
                <a:cubicBezTo>
                  <a:pt x="6218" y="4468"/>
                  <a:pt x="6196" y="4508"/>
                  <a:pt x="6207" y="4541"/>
                </a:cubicBezTo>
                <a:cubicBezTo>
                  <a:pt x="6207" y="4569"/>
                  <a:pt x="6221" y="4598"/>
                  <a:pt x="6221" y="4613"/>
                </a:cubicBezTo>
                <a:lnTo>
                  <a:pt x="6236" y="4598"/>
                </a:lnTo>
                <a:lnTo>
                  <a:pt x="6250" y="4598"/>
                </a:lnTo>
                <a:cubicBezTo>
                  <a:pt x="6254" y="4597"/>
                  <a:pt x="6257" y="4596"/>
                  <a:pt x="6260" y="4596"/>
                </a:cubicBezTo>
                <a:cubicBezTo>
                  <a:pt x="6288" y="4596"/>
                  <a:pt x="6263" y="4657"/>
                  <a:pt x="6250" y="4670"/>
                </a:cubicBezTo>
                <a:cubicBezTo>
                  <a:pt x="6236" y="4699"/>
                  <a:pt x="6236" y="4727"/>
                  <a:pt x="6236" y="4742"/>
                </a:cubicBezTo>
                <a:lnTo>
                  <a:pt x="6250" y="4742"/>
                </a:lnTo>
                <a:lnTo>
                  <a:pt x="6264" y="4756"/>
                </a:lnTo>
                <a:cubicBezTo>
                  <a:pt x="6279" y="4771"/>
                  <a:pt x="6279" y="4785"/>
                  <a:pt x="6279" y="4785"/>
                </a:cubicBezTo>
                <a:cubicBezTo>
                  <a:pt x="6279" y="4799"/>
                  <a:pt x="6250" y="4799"/>
                  <a:pt x="6236" y="4799"/>
                </a:cubicBezTo>
                <a:cubicBezTo>
                  <a:pt x="6221" y="4799"/>
                  <a:pt x="6221" y="4842"/>
                  <a:pt x="6221" y="4842"/>
                </a:cubicBezTo>
                <a:cubicBezTo>
                  <a:pt x="6236" y="4857"/>
                  <a:pt x="6264" y="4886"/>
                  <a:pt x="6293" y="4900"/>
                </a:cubicBezTo>
                <a:lnTo>
                  <a:pt x="6279" y="4957"/>
                </a:lnTo>
                <a:cubicBezTo>
                  <a:pt x="6279" y="4986"/>
                  <a:pt x="6279" y="5015"/>
                  <a:pt x="6279" y="5029"/>
                </a:cubicBezTo>
                <a:lnTo>
                  <a:pt x="6279" y="5072"/>
                </a:lnTo>
                <a:cubicBezTo>
                  <a:pt x="6307" y="5087"/>
                  <a:pt x="6350" y="5115"/>
                  <a:pt x="6394" y="5144"/>
                </a:cubicBezTo>
                <a:lnTo>
                  <a:pt x="6394" y="5058"/>
                </a:lnTo>
                <a:lnTo>
                  <a:pt x="6394" y="5029"/>
                </a:lnTo>
                <a:cubicBezTo>
                  <a:pt x="6422" y="5000"/>
                  <a:pt x="6437" y="4972"/>
                  <a:pt x="6422" y="4957"/>
                </a:cubicBezTo>
                <a:lnTo>
                  <a:pt x="6422" y="4957"/>
                </a:lnTo>
                <a:cubicBezTo>
                  <a:pt x="6412" y="4967"/>
                  <a:pt x="6402" y="4984"/>
                  <a:pt x="6393" y="4984"/>
                </a:cubicBezTo>
                <a:cubicBezTo>
                  <a:pt x="6388" y="4984"/>
                  <a:pt x="6384" y="4981"/>
                  <a:pt x="6379" y="4972"/>
                </a:cubicBezTo>
                <a:lnTo>
                  <a:pt x="6365" y="4957"/>
                </a:lnTo>
                <a:cubicBezTo>
                  <a:pt x="6379" y="4929"/>
                  <a:pt x="6422" y="4857"/>
                  <a:pt x="6437" y="4842"/>
                </a:cubicBezTo>
                <a:cubicBezTo>
                  <a:pt x="6441" y="4840"/>
                  <a:pt x="6444" y="4840"/>
                  <a:pt x="6448" y="4840"/>
                </a:cubicBezTo>
                <a:cubicBezTo>
                  <a:pt x="6469" y="4840"/>
                  <a:pt x="6482" y="4873"/>
                  <a:pt x="6494" y="4886"/>
                </a:cubicBezTo>
                <a:cubicBezTo>
                  <a:pt x="6494" y="4900"/>
                  <a:pt x="6537" y="4914"/>
                  <a:pt x="6566" y="4914"/>
                </a:cubicBezTo>
                <a:cubicBezTo>
                  <a:pt x="6580" y="4914"/>
                  <a:pt x="6623" y="5000"/>
                  <a:pt x="6638" y="5029"/>
                </a:cubicBezTo>
                <a:cubicBezTo>
                  <a:pt x="6638" y="5044"/>
                  <a:pt x="6652" y="5058"/>
                  <a:pt x="6667" y="5072"/>
                </a:cubicBezTo>
                <a:lnTo>
                  <a:pt x="6695" y="5072"/>
                </a:lnTo>
                <a:cubicBezTo>
                  <a:pt x="6667" y="5029"/>
                  <a:pt x="6638" y="5000"/>
                  <a:pt x="6638" y="4986"/>
                </a:cubicBezTo>
                <a:lnTo>
                  <a:pt x="6623" y="4972"/>
                </a:lnTo>
                <a:cubicBezTo>
                  <a:pt x="6623" y="4957"/>
                  <a:pt x="6623" y="4943"/>
                  <a:pt x="6638" y="4929"/>
                </a:cubicBezTo>
                <a:cubicBezTo>
                  <a:pt x="6638" y="4929"/>
                  <a:pt x="6644" y="4922"/>
                  <a:pt x="6653" y="4922"/>
                </a:cubicBezTo>
                <a:cubicBezTo>
                  <a:pt x="6657" y="4922"/>
                  <a:pt x="6662" y="4924"/>
                  <a:pt x="6667" y="4929"/>
                </a:cubicBezTo>
                <a:cubicBezTo>
                  <a:pt x="6681" y="4972"/>
                  <a:pt x="6738" y="4986"/>
                  <a:pt x="6753" y="5044"/>
                </a:cubicBezTo>
                <a:cubicBezTo>
                  <a:pt x="6753" y="5058"/>
                  <a:pt x="6781" y="5072"/>
                  <a:pt x="6810" y="5087"/>
                </a:cubicBezTo>
                <a:cubicBezTo>
                  <a:pt x="6810" y="5087"/>
                  <a:pt x="6810" y="5101"/>
                  <a:pt x="6810" y="5115"/>
                </a:cubicBezTo>
                <a:cubicBezTo>
                  <a:pt x="6810" y="5115"/>
                  <a:pt x="6796" y="5130"/>
                  <a:pt x="6781" y="5130"/>
                </a:cubicBezTo>
                <a:lnTo>
                  <a:pt x="6767" y="5130"/>
                </a:lnTo>
                <a:cubicBezTo>
                  <a:pt x="6738" y="5115"/>
                  <a:pt x="6710" y="5101"/>
                  <a:pt x="6667" y="5101"/>
                </a:cubicBezTo>
                <a:cubicBezTo>
                  <a:pt x="6695" y="5130"/>
                  <a:pt x="6710" y="5159"/>
                  <a:pt x="6724" y="5187"/>
                </a:cubicBezTo>
                <a:lnTo>
                  <a:pt x="6681" y="5216"/>
                </a:lnTo>
                <a:lnTo>
                  <a:pt x="6638" y="5230"/>
                </a:lnTo>
                <a:cubicBezTo>
                  <a:pt x="6638" y="5202"/>
                  <a:pt x="6623" y="5159"/>
                  <a:pt x="6623" y="5130"/>
                </a:cubicBezTo>
                <a:lnTo>
                  <a:pt x="6623" y="5101"/>
                </a:lnTo>
                <a:cubicBezTo>
                  <a:pt x="6623" y="5101"/>
                  <a:pt x="6623" y="5087"/>
                  <a:pt x="6638" y="5087"/>
                </a:cubicBezTo>
                <a:cubicBezTo>
                  <a:pt x="6623" y="5072"/>
                  <a:pt x="6623" y="5072"/>
                  <a:pt x="6609" y="5072"/>
                </a:cubicBezTo>
                <a:lnTo>
                  <a:pt x="6609" y="5087"/>
                </a:lnTo>
                <a:cubicBezTo>
                  <a:pt x="6608" y="5088"/>
                  <a:pt x="6606" y="5089"/>
                  <a:pt x="6604" y="5089"/>
                </a:cubicBezTo>
                <a:cubicBezTo>
                  <a:pt x="6589" y="5089"/>
                  <a:pt x="6564" y="5040"/>
                  <a:pt x="6552" y="5015"/>
                </a:cubicBezTo>
                <a:cubicBezTo>
                  <a:pt x="6552" y="5006"/>
                  <a:pt x="6547" y="5003"/>
                  <a:pt x="6541" y="5003"/>
                </a:cubicBezTo>
                <a:cubicBezTo>
                  <a:pt x="6528" y="5003"/>
                  <a:pt x="6504" y="5019"/>
                  <a:pt x="6494" y="5029"/>
                </a:cubicBezTo>
                <a:cubicBezTo>
                  <a:pt x="6480" y="5044"/>
                  <a:pt x="6494" y="5058"/>
                  <a:pt x="6509" y="5072"/>
                </a:cubicBezTo>
                <a:lnTo>
                  <a:pt x="6523" y="5072"/>
                </a:lnTo>
                <a:lnTo>
                  <a:pt x="6537" y="5087"/>
                </a:lnTo>
                <a:cubicBezTo>
                  <a:pt x="6552" y="5101"/>
                  <a:pt x="6552" y="5115"/>
                  <a:pt x="6537" y="5130"/>
                </a:cubicBezTo>
                <a:lnTo>
                  <a:pt x="6523" y="5130"/>
                </a:lnTo>
                <a:lnTo>
                  <a:pt x="6509" y="5144"/>
                </a:lnTo>
                <a:cubicBezTo>
                  <a:pt x="6506" y="5147"/>
                  <a:pt x="6502" y="5148"/>
                  <a:pt x="6497" y="5148"/>
                </a:cubicBezTo>
                <a:cubicBezTo>
                  <a:pt x="6478" y="5148"/>
                  <a:pt x="6448" y="5130"/>
                  <a:pt x="6437" y="5130"/>
                </a:cubicBezTo>
                <a:cubicBezTo>
                  <a:pt x="6437" y="5127"/>
                  <a:pt x="6436" y="5126"/>
                  <a:pt x="6434" y="5126"/>
                </a:cubicBezTo>
                <a:cubicBezTo>
                  <a:pt x="6427" y="5126"/>
                  <a:pt x="6405" y="5149"/>
                  <a:pt x="6394" y="5173"/>
                </a:cubicBezTo>
                <a:cubicBezTo>
                  <a:pt x="6379" y="5187"/>
                  <a:pt x="6365" y="5187"/>
                  <a:pt x="6350" y="5187"/>
                </a:cubicBezTo>
                <a:cubicBezTo>
                  <a:pt x="6350" y="5173"/>
                  <a:pt x="6322" y="5130"/>
                  <a:pt x="6293" y="5087"/>
                </a:cubicBezTo>
                <a:lnTo>
                  <a:pt x="6279" y="5187"/>
                </a:lnTo>
                <a:cubicBezTo>
                  <a:pt x="6279" y="5199"/>
                  <a:pt x="6250" y="5220"/>
                  <a:pt x="6232" y="5220"/>
                </a:cubicBezTo>
                <a:cubicBezTo>
                  <a:pt x="6228" y="5220"/>
                  <a:pt x="6224" y="5219"/>
                  <a:pt x="6221" y="5216"/>
                </a:cubicBezTo>
                <a:lnTo>
                  <a:pt x="6207" y="5216"/>
                </a:lnTo>
                <a:cubicBezTo>
                  <a:pt x="6202" y="5213"/>
                  <a:pt x="6197" y="5212"/>
                  <a:pt x="6192" y="5212"/>
                </a:cubicBezTo>
                <a:cubicBezTo>
                  <a:pt x="6173" y="5212"/>
                  <a:pt x="6164" y="5236"/>
                  <a:pt x="6164" y="5259"/>
                </a:cubicBezTo>
                <a:lnTo>
                  <a:pt x="6178" y="5288"/>
                </a:lnTo>
                <a:lnTo>
                  <a:pt x="6207" y="5331"/>
                </a:lnTo>
                <a:cubicBezTo>
                  <a:pt x="6203" y="5333"/>
                  <a:pt x="6198" y="5334"/>
                  <a:pt x="6194" y="5334"/>
                </a:cubicBezTo>
                <a:cubicBezTo>
                  <a:pt x="6167" y="5334"/>
                  <a:pt x="6135" y="5300"/>
                  <a:pt x="6135" y="5288"/>
                </a:cubicBezTo>
                <a:cubicBezTo>
                  <a:pt x="6135" y="5278"/>
                  <a:pt x="6106" y="5267"/>
                  <a:pt x="6079" y="5267"/>
                </a:cubicBezTo>
                <a:cubicBezTo>
                  <a:pt x="6068" y="5267"/>
                  <a:pt x="6057" y="5269"/>
                  <a:pt x="6049" y="5273"/>
                </a:cubicBezTo>
                <a:cubicBezTo>
                  <a:pt x="6020" y="5273"/>
                  <a:pt x="6006" y="5230"/>
                  <a:pt x="6020" y="5216"/>
                </a:cubicBezTo>
                <a:cubicBezTo>
                  <a:pt x="6020" y="5202"/>
                  <a:pt x="5977" y="5187"/>
                  <a:pt x="5934" y="5187"/>
                </a:cubicBezTo>
                <a:lnTo>
                  <a:pt x="5905" y="5245"/>
                </a:lnTo>
                <a:cubicBezTo>
                  <a:pt x="5905" y="5245"/>
                  <a:pt x="5891" y="5230"/>
                  <a:pt x="5876" y="5230"/>
                </a:cubicBezTo>
                <a:lnTo>
                  <a:pt x="5862" y="5230"/>
                </a:lnTo>
                <a:cubicBezTo>
                  <a:pt x="5836" y="5230"/>
                  <a:pt x="5834" y="5185"/>
                  <a:pt x="5843" y="5185"/>
                </a:cubicBezTo>
                <a:lnTo>
                  <a:pt x="5843" y="5185"/>
                </a:lnTo>
                <a:cubicBezTo>
                  <a:pt x="5845" y="5185"/>
                  <a:pt x="5846" y="5186"/>
                  <a:pt x="5848" y="5187"/>
                </a:cubicBezTo>
                <a:cubicBezTo>
                  <a:pt x="5862" y="5187"/>
                  <a:pt x="5876" y="5159"/>
                  <a:pt x="5862" y="5115"/>
                </a:cubicBezTo>
                <a:lnTo>
                  <a:pt x="5862" y="5115"/>
                </a:lnTo>
                <a:lnTo>
                  <a:pt x="5833" y="5159"/>
                </a:lnTo>
                <a:cubicBezTo>
                  <a:pt x="5827" y="5165"/>
                  <a:pt x="5815" y="5171"/>
                  <a:pt x="5803" y="5171"/>
                </a:cubicBezTo>
                <a:cubicBezTo>
                  <a:pt x="5789" y="5171"/>
                  <a:pt x="5776" y="5162"/>
                  <a:pt x="5776" y="5130"/>
                </a:cubicBezTo>
                <a:cubicBezTo>
                  <a:pt x="5776" y="5120"/>
                  <a:pt x="5769" y="5109"/>
                  <a:pt x="5764" y="5109"/>
                </a:cubicBezTo>
                <a:cubicBezTo>
                  <a:pt x="5763" y="5109"/>
                  <a:pt x="5761" y="5111"/>
                  <a:pt x="5761" y="5115"/>
                </a:cubicBezTo>
                <a:lnTo>
                  <a:pt x="5747" y="5115"/>
                </a:lnTo>
                <a:cubicBezTo>
                  <a:pt x="5743" y="5120"/>
                  <a:pt x="5740" y="5121"/>
                  <a:pt x="5738" y="5121"/>
                </a:cubicBezTo>
                <a:cubicBezTo>
                  <a:pt x="5733" y="5121"/>
                  <a:pt x="5733" y="5111"/>
                  <a:pt x="5733" y="5101"/>
                </a:cubicBezTo>
                <a:lnTo>
                  <a:pt x="5718" y="5087"/>
                </a:lnTo>
                <a:cubicBezTo>
                  <a:pt x="5718" y="5072"/>
                  <a:pt x="5704" y="5058"/>
                  <a:pt x="5690" y="5044"/>
                </a:cubicBezTo>
                <a:lnTo>
                  <a:pt x="5675" y="4986"/>
                </a:lnTo>
                <a:cubicBezTo>
                  <a:pt x="5644" y="4965"/>
                  <a:pt x="5604" y="4952"/>
                  <a:pt x="5580" y="4952"/>
                </a:cubicBezTo>
                <a:cubicBezTo>
                  <a:pt x="5571" y="4952"/>
                  <a:pt x="5564" y="4954"/>
                  <a:pt x="5560" y="4957"/>
                </a:cubicBezTo>
                <a:lnTo>
                  <a:pt x="5532" y="4972"/>
                </a:lnTo>
                <a:cubicBezTo>
                  <a:pt x="5532" y="4972"/>
                  <a:pt x="5503" y="4957"/>
                  <a:pt x="5503" y="4943"/>
                </a:cubicBezTo>
                <a:cubicBezTo>
                  <a:pt x="5517" y="4914"/>
                  <a:pt x="5474" y="4900"/>
                  <a:pt x="5460" y="4900"/>
                </a:cubicBezTo>
                <a:cubicBezTo>
                  <a:pt x="5445" y="4900"/>
                  <a:pt x="5445" y="4785"/>
                  <a:pt x="5460" y="4785"/>
                </a:cubicBezTo>
                <a:cubicBezTo>
                  <a:pt x="5474" y="4771"/>
                  <a:pt x="5503" y="4756"/>
                  <a:pt x="5517" y="4742"/>
                </a:cubicBezTo>
                <a:lnTo>
                  <a:pt x="5517" y="4742"/>
                </a:lnTo>
                <a:cubicBezTo>
                  <a:pt x="5503" y="4756"/>
                  <a:pt x="5488" y="4771"/>
                  <a:pt x="5488" y="4785"/>
                </a:cubicBezTo>
                <a:cubicBezTo>
                  <a:pt x="5488" y="4799"/>
                  <a:pt x="5503" y="4814"/>
                  <a:pt x="5517" y="4814"/>
                </a:cubicBezTo>
                <a:lnTo>
                  <a:pt x="5546" y="4785"/>
                </a:lnTo>
                <a:cubicBezTo>
                  <a:pt x="5560" y="4799"/>
                  <a:pt x="5575" y="4807"/>
                  <a:pt x="5585" y="4807"/>
                </a:cubicBezTo>
                <a:cubicBezTo>
                  <a:pt x="5596" y="4807"/>
                  <a:pt x="5603" y="4799"/>
                  <a:pt x="5603" y="4785"/>
                </a:cubicBezTo>
                <a:lnTo>
                  <a:pt x="5618" y="4771"/>
                </a:lnTo>
                <a:cubicBezTo>
                  <a:pt x="5618" y="4742"/>
                  <a:pt x="5646" y="4742"/>
                  <a:pt x="5646" y="4727"/>
                </a:cubicBezTo>
                <a:cubicBezTo>
                  <a:pt x="5675" y="4699"/>
                  <a:pt x="5675" y="4670"/>
                  <a:pt x="5690" y="4641"/>
                </a:cubicBezTo>
                <a:lnTo>
                  <a:pt x="5704" y="4627"/>
                </a:lnTo>
                <a:cubicBezTo>
                  <a:pt x="5733" y="4598"/>
                  <a:pt x="5761" y="4569"/>
                  <a:pt x="5761" y="4569"/>
                </a:cubicBezTo>
                <a:cubicBezTo>
                  <a:pt x="5766" y="4565"/>
                  <a:pt x="5770" y="4563"/>
                  <a:pt x="5774" y="4563"/>
                </a:cubicBezTo>
                <a:cubicBezTo>
                  <a:pt x="5783" y="4563"/>
                  <a:pt x="5790" y="4574"/>
                  <a:pt x="5790" y="4584"/>
                </a:cubicBezTo>
                <a:lnTo>
                  <a:pt x="5790" y="4613"/>
                </a:lnTo>
                <a:cubicBezTo>
                  <a:pt x="5790" y="4627"/>
                  <a:pt x="5718" y="4670"/>
                  <a:pt x="5704" y="4699"/>
                </a:cubicBezTo>
                <a:cubicBezTo>
                  <a:pt x="5690" y="4727"/>
                  <a:pt x="5675" y="4785"/>
                  <a:pt x="5675" y="4842"/>
                </a:cubicBezTo>
                <a:lnTo>
                  <a:pt x="5646" y="4871"/>
                </a:lnTo>
                <a:cubicBezTo>
                  <a:pt x="5646" y="4871"/>
                  <a:pt x="5646" y="4886"/>
                  <a:pt x="5646" y="4886"/>
                </a:cubicBezTo>
                <a:cubicBezTo>
                  <a:pt x="5661" y="4900"/>
                  <a:pt x="5675" y="4900"/>
                  <a:pt x="5675" y="4914"/>
                </a:cubicBezTo>
                <a:lnTo>
                  <a:pt x="5690" y="4914"/>
                </a:lnTo>
                <a:cubicBezTo>
                  <a:pt x="5690" y="4918"/>
                  <a:pt x="5695" y="4920"/>
                  <a:pt x="5702" y="4920"/>
                </a:cubicBezTo>
                <a:cubicBezTo>
                  <a:pt x="5720" y="4920"/>
                  <a:pt x="5751" y="4910"/>
                  <a:pt x="5761" y="4900"/>
                </a:cubicBezTo>
                <a:cubicBezTo>
                  <a:pt x="5776" y="4871"/>
                  <a:pt x="5805" y="4828"/>
                  <a:pt x="5805" y="4814"/>
                </a:cubicBezTo>
                <a:cubicBezTo>
                  <a:pt x="5814" y="4814"/>
                  <a:pt x="5830" y="4807"/>
                  <a:pt x="5844" y="4807"/>
                </a:cubicBezTo>
                <a:cubicBezTo>
                  <a:pt x="5851" y="4807"/>
                  <a:pt x="5857" y="4809"/>
                  <a:pt x="5862" y="4814"/>
                </a:cubicBezTo>
                <a:cubicBezTo>
                  <a:pt x="5876" y="4814"/>
                  <a:pt x="5891" y="4814"/>
                  <a:pt x="5905" y="4799"/>
                </a:cubicBezTo>
                <a:lnTo>
                  <a:pt x="5905" y="4785"/>
                </a:lnTo>
                <a:cubicBezTo>
                  <a:pt x="5919" y="4771"/>
                  <a:pt x="5934" y="4771"/>
                  <a:pt x="5934" y="4771"/>
                </a:cubicBezTo>
                <a:cubicBezTo>
                  <a:pt x="5948" y="4771"/>
                  <a:pt x="5963" y="4785"/>
                  <a:pt x="5948" y="4799"/>
                </a:cubicBezTo>
                <a:lnTo>
                  <a:pt x="5948" y="4828"/>
                </a:lnTo>
                <a:cubicBezTo>
                  <a:pt x="5934" y="4871"/>
                  <a:pt x="5963" y="4886"/>
                  <a:pt x="5977" y="4886"/>
                </a:cubicBezTo>
                <a:cubicBezTo>
                  <a:pt x="5991" y="4886"/>
                  <a:pt x="5991" y="4814"/>
                  <a:pt x="6006" y="4799"/>
                </a:cubicBezTo>
                <a:cubicBezTo>
                  <a:pt x="6020" y="4799"/>
                  <a:pt x="6006" y="4771"/>
                  <a:pt x="5991" y="4771"/>
                </a:cubicBezTo>
                <a:cubicBezTo>
                  <a:pt x="5977" y="4756"/>
                  <a:pt x="5991" y="4699"/>
                  <a:pt x="6006" y="4684"/>
                </a:cubicBezTo>
                <a:cubicBezTo>
                  <a:pt x="6006" y="4670"/>
                  <a:pt x="6013" y="4666"/>
                  <a:pt x="6020" y="4666"/>
                </a:cubicBezTo>
                <a:cubicBezTo>
                  <a:pt x="6027" y="4666"/>
                  <a:pt x="6034" y="4670"/>
                  <a:pt x="6034" y="4670"/>
                </a:cubicBezTo>
                <a:cubicBezTo>
                  <a:pt x="6034" y="4684"/>
                  <a:pt x="6063" y="4727"/>
                  <a:pt x="6077" y="4742"/>
                </a:cubicBezTo>
                <a:cubicBezTo>
                  <a:pt x="6077" y="4756"/>
                  <a:pt x="6092" y="4771"/>
                  <a:pt x="6121" y="4771"/>
                </a:cubicBezTo>
                <a:lnTo>
                  <a:pt x="6164" y="4771"/>
                </a:lnTo>
                <a:cubicBezTo>
                  <a:pt x="6165" y="4771"/>
                  <a:pt x="6167" y="4772"/>
                  <a:pt x="6168" y="4772"/>
                </a:cubicBezTo>
                <a:cubicBezTo>
                  <a:pt x="6188" y="4772"/>
                  <a:pt x="6165" y="4683"/>
                  <a:pt x="6140" y="4683"/>
                </a:cubicBezTo>
                <a:cubicBezTo>
                  <a:pt x="6138" y="4683"/>
                  <a:pt x="6137" y="4684"/>
                  <a:pt x="6135" y="4684"/>
                </a:cubicBezTo>
                <a:cubicBezTo>
                  <a:pt x="6134" y="4685"/>
                  <a:pt x="6133" y="4686"/>
                  <a:pt x="6132" y="4686"/>
                </a:cubicBezTo>
                <a:cubicBezTo>
                  <a:pt x="6119" y="4686"/>
                  <a:pt x="6108" y="4597"/>
                  <a:pt x="6135" y="4584"/>
                </a:cubicBezTo>
                <a:cubicBezTo>
                  <a:pt x="6164" y="4569"/>
                  <a:pt x="6149" y="4541"/>
                  <a:pt x="6135" y="4541"/>
                </a:cubicBezTo>
                <a:cubicBezTo>
                  <a:pt x="6121" y="4526"/>
                  <a:pt x="6077" y="4483"/>
                  <a:pt x="6077" y="4469"/>
                </a:cubicBezTo>
                <a:cubicBezTo>
                  <a:pt x="6070" y="4462"/>
                  <a:pt x="6060" y="4458"/>
                  <a:pt x="6049" y="4458"/>
                </a:cubicBezTo>
                <a:cubicBezTo>
                  <a:pt x="6038" y="4458"/>
                  <a:pt x="6027" y="4462"/>
                  <a:pt x="6020" y="4469"/>
                </a:cubicBezTo>
                <a:cubicBezTo>
                  <a:pt x="6006" y="4483"/>
                  <a:pt x="6034" y="4512"/>
                  <a:pt x="6034" y="4526"/>
                </a:cubicBezTo>
                <a:cubicBezTo>
                  <a:pt x="6034" y="4531"/>
                  <a:pt x="6031" y="4532"/>
                  <a:pt x="6025" y="4532"/>
                </a:cubicBezTo>
                <a:cubicBezTo>
                  <a:pt x="6012" y="4532"/>
                  <a:pt x="5987" y="4522"/>
                  <a:pt x="5977" y="4512"/>
                </a:cubicBezTo>
                <a:cubicBezTo>
                  <a:pt x="5963" y="4512"/>
                  <a:pt x="5891" y="4498"/>
                  <a:pt x="5876" y="4469"/>
                </a:cubicBezTo>
                <a:cubicBezTo>
                  <a:pt x="5876" y="4467"/>
                  <a:pt x="5876" y="4466"/>
                  <a:pt x="5876" y="4466"/>
                </a:cubicBezTo>
                <a:cubicBezTo>
                  <a:pt x="5873" y="4466"/>
                  <a:pt x="5862" y="4502"/>
                  <a:pt x="5862" y="4526"/>
                </a:cubicBezTo>
                <a:cubicBezTo>
                  <a:pt x="5862" y="4533"/>
                  <a:pt x="5859" y="4536"/>
                  <a:pt x="5856" y="4536"/>
                </a:cubicBezTo>
                <a:cubicBezTo>
                  <a:pt x="5843" y="4536"/>
                  <a:pt x="5815" y="4509"/>
                  <a:pt x="5805" y="4498"/>
                </a:cubicBezTo>
                <a:cubicBezTo>
                  <a:pt x="5790" y="4483"/>
                  <a:pt x="5747" y="4440"/>
                  <a:pt x="5747" y="4426"/>
                </a:cubicBezTo>
                <a:cubicBezTo>
                  <a:pt x="5761" y="4411"/>
                  <a:pt x="5761" y="4368"/>
                  <a:pt x="5761" y="4340"/>
                </a:cubicBezTo>
                <a:lnTo>
                  <a:pt x="5747" y="4325"/>
                </a:lnTo>
                <a:lnTo>
                  <a:pt x="5733" y="4311"/>
                </a:lnTo>
                <a:cubicBezTo>
                  <a:pt x="5704" y="4311"/>
                  <a:pt x="5690" y="4383"/>
                  <a:pt x="5704" y="4397"/>
                </a:cubicBezTo>
                <a:cubicBezTo>
                  <a:pt x="5704" y="4411"/>
                  <a:pt x="5697" y="4419"/>
                  <a:pt x="5684" y="4419"/>
                </a:cubicBezTo>
                <a:cubicBezTo>
                  <a:pt x="5672" y="4419"/>
                  <a:pt x="5654" y="4411"/>
                  <a:pt x="5632" y="4397"/>
                </a:cubicBezTo>
                <a:lnTo>
                  <a:pt x="5618" y="4383"/>
                </a:lnTo>
                <a:lnTo>
                  <a:pt x="5589" y="4354"/>
                </a:lnTo>
                <a:cubicBezTo>
                  <a:pt x="5575" y="4368"/>
                  <a:pt x="5546" y="4411"/>
                  <a:pt x="5517" y="4426"/>
                </a:cubicBezTo>
                <a:lnTo>
                  <a:pt x="5517" y="4483"/>
                </a:lnTo>
                <a:cubicBezTo>
                  <a:pt x="5517" y="4483"/>
                  <a:pt x="5474" y="4455"/>
                  <a:pt x="5460" y="4440"/>
                </a:cubicBezTo>
                <a:cubicBezTo>
                  <a:pt x="5458" y="4439"/>
                  <a:pt x="5457" y="4438"/>
                  <a:pt x="5455" y="4438"/>
                </a:cubicBezTo>
                <a:cubicBezTo>
                  <a:pt x="5442" y="4438"/>
                  <a:pt x="5429" y="4485"/>
                  <a:pt x="5417" y="4498"/>
                </a:cubicBezTo>
                <a:cubicBezTo>
                  <a:pt x="5417" y="4512"/>
                  <a:pt x="5388" y="4512"/>
                  <a:pt x="5374" y="4512"/>
                </a:cubicBezTo>
                <a:cubicBezTo>
                  <a:pt x="5374" y="4512"/>
                  <a:pt x="5359" y="4541"/>
                  <a:pt x="5345" y="4569"/>
                </a:cubicBezTo>
                <a:lnTo>
                  <a:pt x="5316" y="4555"/>
                </a:lnTo>
                <a:cubicBezTo>
                  <a:pt x="5302" y="4541"/>
                  <a:pt x="5316" y="4512"/>
                  <a:pt x="5330" y="4483"/>
                </a:cubicBezTo>
                <a:cubicBezTo>
                  <a:pt x="5330" y="4483"/>
                  <a:pt x="5316" y="4469"/>
                  <a:pt x="5316" y="4455"/>
                </a:cubicBezTo>
                <a:lnTo>
                  <a:pt x="5287" y="4397"/>
                </a:lnTo>
                <a:cubicBezTo>
                  <a:pt x="5316" y="4383"/>
                  <a:pt x="5330" y="4368"/>
                  <a:pt x="5316" y="4354"/>
                </a:cubicBezTo>
                <a:lnTo>
                  <a:pt x="5287" y="4354"/>
                </a:lnTo>
                <a:cubicBezTo>
                  <a:pt x="5273" y="4368"/>
                  <a:pt x="5244" y="4383"/>
                  <a:pt x="5230" y="4411"/>
                </a:cubicBezTo>
                <a:lnTo>
                  <a:pt x="5215" y="4426"/>
                </a:lnTo>
                <a:cubicBezTo>
                  <a:pt x="5220" y="4440"/>
                  <a:pt x="5211" y="4447"/>
                  <a:pt x="5196" y="4447"/>
                </a:cubicBezTo>
                <a:cubicBezTo>
                  <a:pt x="5166" y="4447"/>
                  <a:pt x="5115" y="4421"/>
                  <a:pt x="5115" y="4383"/>
                </a:cubicBezTo>
                <a:cubicBezTo>
                  <a:pt x="5115" y="4344"/>
                  <a:pt x="5109" y="4332"/>
                  <a:pt x="5104" y="4332"/>
                </a:cubicBezTo>
                <a:cubicBezTo>
                  <a:pt x="5102" y="4332"/>
                  <a:pt x="5101" y="4335"/>
                  <a:pt x="5101" y="4340"/>
                </a:cubicBezTo>
                <a:cubicBezTo>
                  <a:pt x="5101" y="4356"/>
                  <a:pt x="5091" y="4363"/>
                  <a:pt x="5077" y="4363"/>
                </a:cubicBezTo>
                <a:cubicBezTo>
                  <a:pt x="5067" y="4363"/>
                  <a:pt x="5055" y="4360"/>
                  <a:pt x="5043" y="4354"/>
                </a:cubicBezTo>
                <a:lnTo>
                  <a:pt x="5029" y="4340"/>
                </a:lnTo>
                <a:lnTo>
                  <a:pt x="4986" y="4325"/>
                </a:lnTo>
                <a:cubicBezTo>
                  <a:pt x="4981" y="4338"/>
                  <a:pt x="4978" y="4343"/>
                  <a:pt x="4976" y="4343"/>
                </a:cubicBezTo>
                <a:cubicBezTo>
                  <a:pt x="4973" y="4343"/>
                  <a:pt x="4976" y="4316"/>
                  <a:pt x="4986" y="4296"/>
                </a:cubicBezTo>
                <a:cubicBezTo>
                  <a:pt x="4986" y="4280"/>
                  <a:pt x="4976" y="4273"/>
                  <a:pt x="4959" y="4273"/>
                </a:cubicBezTo>
                <a:cubicBezTo>
                  <a:pt x="4947" y="4273"/>
                  <a:pt x="4932" y="4276"/>
                  <a:pt x="4914" y="4282"/>
                </a:cubicBezTo>
                <a:lnTo>
                  <a:pt x="4914" y="4354"/>
                </a:lnTo>
                <a:lnTo>
                  <a:pt x="4914" y="4397"/>
                </a:lnTo>
                <a:cubicBezTo>
                  <a:pt x="4885" y="4440"/>
                  <a:pt x="4856" y="4440"/>
                  <a:pt x="4856" y="4440"/>
                </a:cubicBezTo>
                <a:cubicBezTo>
                  <a:pt x="4856" y="4440"/>
                  <a:pt x="4814" y="4408"/>
                  <a:pt x="4784" y="4408"/>
                </a:cubicBezTo>
                <a:cubicBezTo>
                  <a:pt x="4779" y="4408"/>
                  <a:pt x="4774" y="4409"/>
                  <a:pt x="4770" y="4411"/>
                </a:cubicBezTo>
                <a:cubicBezTo>
                  <a:pt x="4756" y="4426"/>
                  <a:pt x="4713" y="4455"/>
                  <a:pt x="4698" y="4469"/>
                </a:cubicBezTo>
                <a:cubicBezTo>
                  <a:pt x="4698" y="4469"/>
                  <a:pt x="4727" y="4354"/>
                  <a:pt x="4741" y="4325"/>
                </a:cubicBezTo>
                <a:cubicBezTo>
                  <a:pt x="4756" y="4282"/>
                  <a:pt x="4784" y="4268"/>
                  <a:pt x="4784" y="4268"/>
                </a:cubicBezTo>
                <a:cubicBezTo>
                  <a:pt x="4799" y="4268"/>
                  <a:pt x="4799" y="4253"/>
                  <a:pt x="4799" y="4239"/>
                </a:cubicBezTo>
                <a:cubicBezTo>
                  <a:pt x="4784" y="4210"/>
                  <a:pt x="4770" y="4210"/>
                  <a:pt x="4756" y="4196"/>
                </a:cubicBezTo>
                <a:lnTo>
                  <a:pt x="4756" y="4182"/>
                </a:lnTo>
                <a:cubicBezTo>
                  <a:pt x="4756" y="4160"/>
                  <a:pt x="4733" y="4147"/>
                  <a:pt x="4715" y="4147"/>
                </a:cubicBezTo>
                <a:cubicBezTo>
                  <a:pt x="4708" y="4147"/>
                  <a:pt x="4702" y="4149"/>
                  <a:pt x="4698" y="4153"/>
                </a:cubicBezTo>
                <a:cubicBezTo>
                  <a:pt x="4684" y="4153"/>
                  <a:pt x="4670" y="4167"/>
                  <a:pt x="4670" y="4167"/>
                </a:cubicBezTo>
                <a:lnTo>
                  <a:pt x="4670" y="4182"/>
                </a:lnTo>
                <a:cubicBezTo>
                  <a:pt x="4670" y="4182"/>
                  <a:pt x="4670" y="4196"/>
                  <a:pt x="4670" y="4210"/>
                </a:cubicBezTo>
                <a:cubicBezTo>
                  <a:pt x="4684" y="4210"/>
                  <a:pt x="4713" y="4225"/>
                  <a:pt x="4741" y="4225"/>
                </a:cubicBezTo>
                <a:lnTo>
                  <a:pt x="4727" y="4253"/>
                </a:lnTo>
                <a:lnTo>
                  <a:pt x="4727" y="4282"/>
                </a:lnTo>
                <a:cubicBezTo>
                  <a:pt x="4698" y="4282"/>
                  <a:pt x="4598" y="4282"/>
                  <a:pt x="4598" y="4311"/>
                </a:cubicBezTo>
                <a:cubicBezTo>
                  <a:pt x="4583" y="4354"/>
                  <a:pt x="4626" y="4383"/>
                  <a:pt x="4655" y="4383"/>
                </a:cubicBezTo>
                <a:cubicBezTo>
                  <a:pt x="4684" y="4383"/>
                  <a:pt x="4655" y="4411"/>
                  <a:pt x="4641" y="4426"/>
                </a:cubicBezTo>
                <a:cubicBezTo>
                  <a:pt x="4626" y="4440"/>
                  <a:pt x="4641" y="4483"/>
                  <a:pt x="4655" y="4483"/>
                </a:cubicBezTo>
                <a:cubicBezTo>
                  <a:pt x="4670" y="4498"/>
                  <a:pt x="4655" y="4512"/>
                  <a:pt x="4641" y="4526"/>
                </a:cubicBezTo>
                <a:cubicBezTo>
                  <a:pt x="4641" y="4526"/>
                  <a:pt x="4598" y="4469"/>
                  <a:pt x="4583" y="4426"/>
                </a:cubicBezTo>
                <a:cubicBezTo>
                  <a:pt x="4583" y="4397"/>
                  <a:pt x="4540" y="4368"/>
                  <a:pt x="4526" y="4368"/>
                </a:cubicBezTo>
                <a:cubicBezTo>
                  <a:pt x="4526" y="4368"/>
                  <a:pt x="4511" y="4368"/>
                  <a:pt x="4497" y="4354"/>
                </a:cubicBezTo>
                <a:lnTo>
                  <a:pt x="4497" y="4282"/>
                </a:lnTo>
                <a:cubicBezTo>
                  <a:pt x="4526" y="4268"/>
                  <a:pt x="4540" y="4253"/>
                  <a:pt x="4555" y="4253"/>
                </a:cubicBezTo>
                <a:lnTo>
                  <a:pt x="4526" y="4253"/>
                </a:lnTo>
                <a:lnTo>
                  <a:pt x="4497" y="4268"/>
                </a:lnTo>
                <a:cubicBezTo>
                  <a:pt x="4484" y="4308"/>
                  <a:pt x="4434" y="4384"/>
                  <a:pt x="4415" y="4384"/>
                </a:cubicBezTo>
                <a:cubicBezTo>
                  <a:pt x="4413" y="4384"/>
                  <a:pt x="4412" y="4384"/>
                  <a:pt x="4411" y="4383"/>
                </a:cubicBezTo>
                <a:cubicBezTo>
                  <a:pt x="4410" y="4381"/>
                  <a:pt x="4408" y="4381"/>
                  <a:pt x="4407" y="4381"/>
                </a:cubicBezTo>
                <a:cubicBezTo>
                  <a:pt x="4398" y="4381"/>
                  <a:pt x="4398" y="4428"/>
                  <a:pt x="4407" y="4428"/>
                </a:cubicBezTo>
                <a:cubicBezTo>
                  <a:pt x="4408" y="4428"/>
                  <a:pt x="4410" y="4427"/>
                  <a:pt x="4411" y="4426"/>
                </a:cubicBezTo>
                <a:lnTo>
                  <a:pt x="4497" y="4426"/>
                </a:lnTo>
                <a:lnTo>
                  <a:pt x="4497" y="4455"/>
                </a:lnTo>
                <a:lnTo>
                  <a:pt x="4497" y="4483"/>
                </a:lnTo>
                <a:cubicBezTo>
                  <a:pt x="4488" y="4522"/>
                  <a:pt x="4472" y="4534"/>
                  <a:pt x="4458" y="4534"/>
                </a:cubicBezTo>
                <a:cubicBezTo>
                  <a:pt x="4451" y="4534"/>
                  <a:pt x="4444" y="4531"/>
                  <a:pt x="4440" y="4526"/>
                </a:cubicBezTo>
                <a:cubicBezTo>
                  <a:pt x="4440" y="4512"/>
                  <a:pt x="4339" y="4455"/>
                  <a:pt x="4310" y="4440"/>
                </a:cubicBezTo>
                <a:cubicBezTo>
                  <a:pt x="4282" y="4411"/>
                  <a:pt x="4238" y="4411"/>
                  <a:pt x="4210" y="4411"/>
                </a:cubicBezTo>
                <a:lnTo>
                  <a:pt x="4195" y="4368"/>
                </a:lnTo>
                <a:lnTo>
                  <a:pt x="4195" y="4311"/>
                </a:lnTo>
                <a:cubicBezTo>
                  <a:pt x="4194" y="4314"/>
                  <a:pt x="4192" y="4316"/>
                  <a:pt x="4190" y="4316"/>
                </a:cubicBezTo>
                <a:cubicBezTo>
                  <a:pt x="4174" y="4316"/>
                  <a:pt x="4152" y="4235"/>
                  <a:pt x="4152" y="4210"/>
                </a:cubicBezTo>
                <a:cubicBezTo>
                  <a:pt x="4152" y="4182"/>
                  <a:pt x="4124" y="4153"/>
                  <a:pt x="4095" y="4153"/>
                </a:cubicBezTo>
                <a:lnTo>
                  <a:pt x="4080" y="4153"/>
                </a:lnTo>
                <a:cubicBezTo>
                  <a:pt x="4066" y="4167"/>
                  <a:pt x="4037" y="4153"/>
                  <a:pt x="4037" y="4182"/>
                </a:cubicBezTo>
                <a:cubicBezTo>
                  <a:pt x="4052" y="4196"/>
                  <a:pt x="4066" y="4210"/>
                  <a:pt x="4066" y="4225"/>
                </a:cubicBezTo>
                <a:lnTo>
                  <a:pt x="4095" y="4253"/>
                </a:lnTo>
                <a:cubicBezTo>
                  <a:pt x="4109" y="4311"/>
                  <a:pt x="4080" y="4354"/>
                  <a:pt x="4052" y="4354"/>
                </a:cubicBezTo>
                <a:lnTo>
                  <a:pt x="4023" y="4340"/>
                </a:lnTo>
                <a:lnTo>
                  <a:pt x="4009" y="4340"/>
                </a:lnTo>
                <a:cubicBezTo>
                  <a:pt x="4005" y="4336"/>
                  <a:pt x="4000" y="4334"/>
                  <a:pt x="3995" y="4334"/>
                </a:cubicBezTo>
                <a:cubicBezTo>
                  <a:pt x="3981" y="4334"/>
                  <a:pt x="3966" y="4347"/>
                  <a:pt x="3966" y="4368"/>
                </a:cubicBezTo>
                <a:lnTo>
                  <a:pt x="3951" y="4383"/>
                </a:lnTo>
                <a:lnTo>
                  <a:pt x="3937" y="4397"/>
                </a:lnTo>
                <a:cubicBezTo>
                  <a:pt x="3922" y="4397"/>
                  <a:pt x="3908" y="4383"/>
                  <a:pt x="3908" y="4354"/>
                </a:cubicBezTo>
                <a:cubicBezTo>
                  <a:pt x="3922" y="4325"/>
                  <a:pt x="3937" y="4311"/>
                  <a:pt x="3951" y="4296"/>
                </a:cubicBezTo>
                <a:lnTo>
                  <a:pt x="3980" y="4268"/>
                </a:lnTo>
                <a:cubicBezTo>
                  <a:pt x="3976" y="4254"/>
                  <a:pt x="3973" y="4248"/>
                  <a:pt x="3969" y="4248"/>
                </a:cubicBezTo>
                <a:cubicBezTo>
                  <a:pt x="3958" y="4248"/>
                  <a:pt x="3944" y="4303"/>
                  <a:pt x="3922" y="4325"/>
                </a:cubicBezTo>
                <a:cubicBezTo>
                  <a:pt x="3894" y="4354"/>
                  <a:pt x="3865" y="4368"/>
                  <a:pt x="3851" y="4368"/>
                </a:cubicBezTo>
                <a:lnTo>
                  <a:pt x="3836" y="4368"/>
                </a:lnTo>
                <a:lnTo>
                  <a:pt x="3822" y="4325"/>
                </a:lnTo>
                <a:cubicBezTo>
                  <a:pt x="3793" y="4354"/>
                  <a:pt x="3764" y="4397"/>
                  <a:pt x="3764" y="4440"/>
                </a:cubicBezTo>
                <a:lnTo>
                  <a:pt x="3779" y="4469"/>
                </a:lnTo>
                <a:lnTo>
                  <a:pt x="3793" y="4483"/>
                </a:lnTo>
                <a:cubicBezTo>
                  <a:pt x="3807" y="4512"/>
                  <a:pt x="3779" y="4569"/>
                  <a:pt x="3764" y="4584"/>
                </a:cubicBezTo>
                <a:cubicBezTo>
                  <a:pt x="3750" y="4584"/>
                  <a:pt x="3764" y="4598"/>
                  <a:pt x="3793" y="4598"/>
                </a:cubicBezTo>
                <a:lnTo>
                  <a:pt x="3836" y="4598"/>
                </a:lnTo>
                <a:cubicBezTo>
                  <a:pt x="3836" y="4611"/>
                  <a:pt x="3802" y="4658"/>
                  <a:pt x="3774" y="4658"/>
                </a:cubicBezTo>
                <a:cubicBezTo>
                  <a:pt x="3771" y="4658"/>
                  <a:pt x="3768" y="4657"/>
                  <a:pt x="3764" y="4656"/>
                </a:cubicBezTo>
                <a:cubicBezTo>
                  <a:pt x="3750" y="4656"/>
                  <a:pt x="3707" y="4598"/>
                  <a:pt x="3693" y="4598"/>
                </a:cubicBezTo>
                <a:cubicBezTo>
                  <a:pt x="3678" y="4584"/>
                  <a:pt x="3664" y="4569"/>
                  <a:pt x="3649" y="4569"/>
                </a:cubicBezTo>
                <a:lnTo>
                  <a:pt x="3649" y="4555"/>
                </a:lnTo>
                <a:cubicBezTo>
                  <a:pt x="3649" y="4541"/>
                  <a:pt x="3664" y="4526"/>
                  <a:pt x="3664" y="4526"/>
                </a:cubicBezTo>
                <a:lnTo>
                  <a:pt x="3736" y="4526"/>
                </a:lnTo>
                <a:cubicBezTo>
                  <a:pt x="3747" y="4503"/>
                  <a:pt x="3682" y="4479"/>
                  <a:pt x="3650" y="4479"/>
                </a:cubicBezTo>
                <a:cubicBezTo>
                  <a:pt x="3643" y="4479"/>
                  <a:pt x="3638" y="4481"/>
                  <a:pt x="3635" y="4483"/>
                </a:cubicBezTo>
                <a:cubicBezTo>
                  <a:pt x="3621" y="4483"/>
                  <a:pt x="3606" y="4512"/>
                  <a:pt x="3606" y="4541"/>
                </a:cubicBezTo>
                <a:lnTo>
                  <a:pt x="3606" y="4569"/>
                </a:lnTo>
                <a:lnTo>
                  <a:pt x="3606" y="4627"/>
                </a:lnTo>
                <a:cubicBezTo>
                  <a:pt x="3563" y="4641"/>
                  <a:pt x="3563" y="4713"/>
                  <a:pt x="3578" y="4713"/>
                </a:cubicBezTo>
                <a:cubicBezTo>
                  <a:pt x="3592" y="4727"/>
                  <a:pt x="3635" y="4727"/>
                  <a:pt x="3649" y="4727"/>
                </a:cubicBezTo>
                <a:lnTo>
                  <a:pt x="3649" y="4713"/>
                </a:lnTo>
                <a:lnTo>
                  <a:pt x="3649" y="4641"/>
                </a:lnTo>
                <a:cubicBezTo>
                  <a:pt x="3693" y="4670"/>
                  <a:pt x="3721" y="4727"/>
                  <a:pt x="3721" y="4742"/>
                </a:cubicBezTo>
                <a:cubicBezTo>
                  <a:pt x="3721" y="4756"/>
                  <a:pt x="3764" y="4771"/>
                  <a:pt x="3779" y="4771"/>
                </a:cubicBezTo>
                <a:cubicBezTo>
                  <a:pt x="3793" y="4771"/>
                  <a:pt x="3836" y="4684"/>
                  <a:pt x="3865" y="4670"/>
                </a:cubicBezTo>
                <a:cubicBezTo>
                  <a:pt x="3873" y="4666"/>
                  <a:pt x="3878" y="4664"/>
                  <a:pt x="3882" y="4664"/>
                </a:cubicBezTo>
                <a:cubicBezTo>
                  <a:pt x="3894" y="4664"/>
                  <a:pt x="3894" y="4678"/>
                  <a:pt x="3894" y="4699"/>
                </a:cubicBezTo>
                <a:lnTo>
                  <a:pt x="3879" y="4727"/>
                </a:lnTo>
                <a:lnTo>
                  <a:pt x="3879" y="4742"/>
                </a:lnTo>
                <a:cubicBezTo>
                  <a:pt x="3883" y="4745"/>
                  <a:pt x="3887" y="4746"/>
                  <a:pt x="3893" y="4746"/>
                </a:cubicBezTo>
                <a:cubicBezTo>
                  <a:pt x="3903" y="4746"/>
                  <a:pt x="3915" y="4743"/>
                  <a:pt x="3926" y="4743"/>
                </a:cubicBezTo>
                <a:cubicBezTo>
                  <a:pt x="3937" y="4743"/>
                  <a:pt x="3946" y="4746"/>
                  <a:pt x="3951" y="4756"/>
                </a:cubicBezTo>
                <a:cubicBezTo>
                  <a:pt x="3951" y="4779"/>
                  <a:pt x="3989" y="4822"/>
                  <a:pt x="4011" y="4822"/>
                </a:cubicBezTo>
                <a:cubicBezTo>
                  <a:pt x="4016" y="4822"/>
                  <a:pt x="4020" y="4819"/>
                  <a:pt x="4023" y="4814"/>
                </a:cubicBezTo>
                <a:cubicBezTo>
                  <a:pt x="4037" y="4785"/>
                  <a:pt x="4023" y="4727"/>
                  <a:pt x="4009" y="4699"/>
                </a:cubicBezTo>
                <a:cubicBezTo>
                  <a:pt x="4004" y="4695"/>
                  <a:pt x="4005" y="4693"/>
                  <a:pt x="4009" y="4693"/>
                </a:cubicBezTo>
                <a:cubicBezTo>
                  <a:pt x="4017" y="4693"/>
                  <a:pt x="4042" y="4703"/>
                  <a:pt x="4052" y="4713"/>
                </a:cubicBezTo>
                <a:cubicBezTo>
                  <a:pt x="4052" y="4742"/>
                  <a:pt x="4080" y="4756"/>
                  <a:pt x="4080" y="4756"/>
                </a:cubicBezTo>
                <a:cubicBezTo>
                  <a:pt x="4082" y="4758"/>
                  <a:pt x="4083" y="4758"/>
                  <a:pt x="4084" y="4758"/>
                </a:cubicBezTo>
                <a:cubicBezTo>
                  <a:pt x="4092" y="4758"/>
                  <a:pt x="4079" y="4696"/>
                  <a:pt x="4066" y="4670"/>
                </a:cubicBezTo>
                <a:cubicBezTo>
                  <a:pt x="4066" y="4668"/>
                  <a:pt x="4067" y="4667"/>
                  <a:pt x="4069" y="4667"/>
                </a:cubicBezTo>
                <a:cubicBezTo>
                  <a:pt x="4081" y="4667"/>
                  <a:pt x="4126" y="4703"/>
                  <a:pt x="4138" y="4727"/>
                </a:cubicBezTo>
                <a:cubicBezTo>
                  <a:pt x="4152" y="4756"/>
                  <a:pt x="4238" y="4771"/>
                  <a:pt x="4253" y="4771"/>
                </a:cubicBezTo>
                <a:cubicBezTo>
                  <a:pt x="4282" y="4771"/>
                  <a:pt x="4325" y="4771"/>
                  <a:pt x="4339" y="4785"/>
                </a:cubicBezTo>
                <a:cubicBezTo>
                  <a:pt x="4339" y="4817"/>
                  <a:pt x="4347" y="4833"/>
                  <a:pt x="4363" y="4833"/>
                </a:cubicBezTo>
                <a:cubicBezTo>
                  <a:pt x="4369" y="4833"/>
                  <a:pt x="4375" y="4832"/>
                  <a:pt x="4382" y="4828"/>
                </a:cubicBezTo>
                <a:lnTo>
                  <a:pt x="4397" y="4828"/>
                </a:lnTo>
                <a:cubicBezTo>
                  <a:pt x="4411" y="4828"/>
                  <a:pt x="4440" y="4799"/>
                  <a:pt x="4440" y="4799"/>
                </a:cubicBezTo>
                <a:cubicBezTo>
                  <a:pt x="4454" y="4799"/>
                  <a:pt x="4397" y="4756"/>
                  <a:pt x="4382" y="4742"/>
                </a:cubicBezTo>
                <a:cubicBezTo>
                  <a:pt x="4353" y="4742"/>
                  <a:pt x="4382" y="4656"/>
                  <a:pt x="4382" y="4613"/>
                </a:cubicBezTo>
                <a:cubicBezTo>
                  <a:pt x="4382" y="4602"/>
                  <a:pt x="4382" y="4598"/>
                  <a:pt x="4383" y="4598"/>
                </a:cubicBezTo>
                <a:cubicBezTo>
                  <a:pt x="4386" y="4598"/>
                  <a:pt x="4392" y="4613"/>
                  <a:pt x="4411" y="4641"/>
                </a:cubicBezTo>
                <a:lnTo>
                  <a:pt x="4411" y="4684"/>
                </a:lnTo>
                <a:lnTo>
                  <a:pt x="4411" y="4713"/>
                </a:lnTo>
                <a:cubicBezTo>
                  <a:pt x="4417" y="4716"/>
                  <a:pt x="4422" y="4717"/>
                  <a:pt x="4427" y="4717"/>
                </a:cubicBezTo>
                <a:cubicBezTo>
                  <a:pt x="4445" y="4717"/>
                  <a:pt x="4457" y="4699"/>
                  <a:pt x="4468" y="4699"/>
                </a:cubicBezTo>
                <a:cubicBezTo>
                  <a:pt x="4468" y="4684"/>
                  <a:pt x="4468" y="4656"/>
                  <a:pt x="4483" y="4641"/>
                </a:cubicBezTo>
                <a:lnTo>
                  <a:pt x="4483" y="4627"/>
                </a:lnTo>
                <a:cubicBezTo>
                  <a:pt x="4490" y="4620"/>
                  <a:pt x="4497" y="4616"/>
                  <a:pt x="4502" y="4616"/>
                </a:cubicBezTo>
                <a:cubicBezTo>
                  <a:pt x="4508" y="4616"/>
                  <a:pt x="4511" y="4620"/>
                  <a:pt x="4511" y="4627"/>
                </a:cubicBezTo>
                <a:lnTo>
                  <a:pt x="4526" y="4627"/>
                </a:lnTo>
                <a:cubicBezTo>
                  <a:pt x="4526" y="4641"/>
                  <a:pt x="4497" y="4713"/>
                  <a:pt x="4511" y="4742"/>
                </a:cubicBezTo>
                <a:cubicBezTo>
                  <a:pt x="4511" y="4756"/>
                  <a:pt x="4511" y="4799"/>
                  <a:pt x="4497" y="4814"/>
                </a:cubicBezTo>
                <a:lnTo>
                  <a:pt x="4511" y="4814"/>
                </a:lnTo>
                <a:lnTo>
                  <a:pt x="4526" y="4842"/>
                </a:lnTo>
                <a:cubicBezTo>
                  <a:pt x="4540" y="4828"/>
                  <a:pt x="4583" y="4814"/>
                  <a:pt x="4612" y="4814"/>
                </a:cubicBezTo>
                <a:lnTo>
                  <a:pt x="4612" y="4857"/>
                </a:lnTo>
                <a:lnTo>
                  <a:pt x="4612" y="4929"/>
                </a:lnTo>
                <a:cubicBezTo>
                  <a:pt x="4608" y="4921"/>
                  <a:pt x="4601" y="4919"/>
                  <a:pt x="4591" y="4919"/>
                </a:cubicBezTo>
                <a:cubicBezTo>
                  <a:pt x="4569" y="4919"/>
                  <a:pt x="4536" y="4932"/>
                  <a:pt x="4513" y="4932"/>
                </a:cubicBezTo>
                <a:cubicBezTo>
                  <a:pt x="4507" y="4932"/>
                  <a:pt x="4501" y="4931"/>
                  <a:pt x="4497" y="4929"/>
                </a:cubicBezTo>
                <a:lnTo>
                  <a:pt x="4368" y="4929"/>
                </a:lnTo>
                <a:cubicBezTo>
                  <a:pt x="4353" y="4929"/>
                  <a:pt x="4353" y="4972"/>
                  <a:pt x="4353" y="5000"/>
                </a:cubicBezTo>
                <a:cubicBezTo>
                  <a:pt x="4368" y="5015"/>
                  <a:pt x="4325" y="5072"/>
                  <a:pt x="4296" y="5072"/>
                </a:cubicBezTo>
                <a:cubicBezTo>
                  <a:pt x="4282" y="5072"/>
                  <a:pt x="4224" y="5101"/>
                  <a:pt x="4210" y="5101"/>
                </a:cubicBezTo>
                <a:cubicBezTo>
                  <a:pt x="4195" y="5101"/>
                  <a:pt x="4210" y="5058"/>
                  <a:pt x="4224" y="5044"/>
                </a:cubicBezTo>
                <a:cubicBezTo>
                  <a:pt x="4234" y="5034"/>
                  <a:pt x="4210" y="5017"/>
                  <a:pt x="4184" y="5017"/>
                </a:cubicBezTo>
                <a:cubicBezTo>
                  <a:pt x="4173" y="5017"/>
                  <a:pt x="4161" y="5020"/>
                  <a:pt x="4152" y="5029"/>
                </a:cubicBezTo>
                <a:cubicBezTo>
                  <a:pt x="4146" y="5041"/>
                  <a:pt x="4135" y="5046"/>
                  <a:pt x="4124" y="5046"/>
                </a:cubicBezTo>
                <a:cubicBezTo>
                  <a:pt x="4109" y="5046"/>
                  <a:pt x="4095" y="5037"/>
                  <a:pt x="4095" y="5029"/>
                </a:cubicBezTo>
                <a:cubicBezTo>
                  <a:pt x="4091" y="5025"/>
                  <a:pt x="4087" y="5024"/>
                  <a:pt x="4084" y="5024"/>
                </a:cubicBezTo>
                <a:cubicBezTo>
                  <a:pt x="4074" y="5024"/>
                  <a:pt x="4066" y="5037"/>
                  <a:pt x="4066" y="5058"/>
                </a:cubicBezTo>
                <a:lnTo>
                  <a:pt x="4066" y="5072"/>
                </a:lnTo>
                <a:lnTo>
                  <a:pt x="4066" y="5101"/>
                </a:lnTo>
                <a:cubicBezTo>
                  <a:pt x="4080" y="5130"/>
                  <a:pt x="4066" y="5173"/>
                  <a:pt x="4052" y="5187"/>
                </a:cubicBezTo>
                <a:lnTo>
                  <a:pt x="4080" y="5187"/>
                </a:lnTo>
                <a:lnTo>
                  <a:pt x="4095" y="5202"/>
                </a:lnTo>
                <a:cubicBezTo>
                  <a:pt x="4102" y="5209"/>
                  <a:pt x="4113" y="5216"/>
                  <a:pt x="4124" y="5216"/>
                </a:cubicBezTo>
                <a:cubicBezTo>
                  <a:pt x="4134" y="5216"/>
                  <a:pt x="4145" y="5209"/>
                  <a:pt x="4152" y="5187"/>
                </a:cubicBezTo>
                <a:cubicBezTo>
                  <a:pt x="4159" y="5173"/>
                  <a:pt x="4170" y="5166"/>
                  <a:pt x="4179" y="5166"/>
                </a:cubicBezTo>
                <a:cubicBezTo>
                  <a:pt x="4188" y="5166"/>
                  <a:pt x="4195" y="5173"/>
                  <a:pt x="4195" y="5187"/>
                </a:cubicBezTo>
                <a:lnTo>
                  <a:pt x="4210" y="5259"/>
                </a:lnTo>
                <a:cubicBezTo>
                  <a:pt x="4238" y="5230"/>
                  <a:pt x="4282" y="5216"/>
                  <a:pt x="4310" y="5187"/>
                </a:cubicBezTo>
                <a:lnTo>
                  <a:pt x="4325" y="5202"/>
                </a:lnTo>
                <a:cubicBezTo>
                  <a:pt x="4339" y="5202"/>
                  <a:pt x="4353" y="5245"/>
                  <a:pt x="4368" y="5273"/>
                </a:cubicBezTo>
                <a:cubicBezTo>
                  <a:pt x="4368" y="5274"/>
                  <a:pt x="4368" y="5275"/>
                  <a:pt x="4369" y="5275"/>
                </a:cubicBezTo>
                <a:cubicBezTo>
                  <a:pt x="4375" y="5275"/>
                  <a:pt x="4427" y="5185"/>
                  <a:pt x="4454" y="5159"/>
                </a:cubicBezTo>
                <a:cubicBezTo>
                  <a:pt x="4483" y="5130"/>
                  <a:pt x="4483" y="5087"/>
                  <a:pt x="4468" y="5087"/>
                </a:cubicBezTo>
                <a:cubicBezTo>
                  <a:pt x="4454" y="5087"/>
                  <a:pt x="4425" y="5058"/>
                  <a:pt x="4411" y="5044"/>
                </a:cubicBezTo>
                <a:lnTo>
                  <a:pt x="4411" y="5015"/>
                </a:lnTo>
                <a:lnTo>
                  <a:pt x="4411" y="5000"/>
                </a:lnTo>
                <a:cubicBezTo>
                  <a:pt x="4415" y="4992"/>
                  <a:pt x="4423" y="4989"/>
                  <a:pt x="4432" y="4989"/>
                </a:cubicBezTo>
                <a:cubicBezTo>
                  <a:pt x="4455" y="4989"/>
                  <a:pt x="4487" y="5009"/>
                  <a:pt x="4497" y="5029"/>
                </a:cubicBezTo>
                <a:cubicBezTo>
                  <a:pt x="4499" y="5031"/>
                  <a:pt x="4501" y="5031"/>
                  <a:pt x="4503" y="5031"/>
                </a:cubicBezTo>
                <a:cubicBezTo>
                  <a:pt x="4520" y="5031"/>
                  <a:pt x="4556" y="4983"/>
                  <a:pt x="4569" y="4957"/>
                </a:cubicBezTo>
                <a:cubicBezTo>
                  <a:pt x="4569" y="4955"/>
                  <a:pt x="4569" y="4954"/>
                  <a:pt x="4569" y="4954"/>
                </a:cubicBezTo>
                <a:lnTo>
                  <a:pt x="4569" y="4954"/>
                </a:lnTo>
                <a:cubicBezTo>
                  <a:pt x="4573" y="4954"/>
                  <a:pt x="4595" y="5089"/>
                  <a:pt x="4569" y="5115"/>
                </a:cubicBezTo>
                <a:cubicBezTo>
                  <a:pt x="4533" y="5151"/>
                  <a:pt x="4537" y="5177"/>
                  <a:pt x="4563" y="5177"/>
                </a:cubicBezTo>
                <a:cubicBezTo>
                  <a:pt x="4569" y="5177"/>
                  <a:pt x="4576" y="5175"/>
                  <a:pt x="4583" y="5173"/>
                </a:cubicBezTo>
                <a:lnTo>
                  <a:pt x="4670" y="5173"/>
                </a:lnTo>
                <a:cubicBezTo>
                  <a:pt x="4673" y="5174"/>
                  <a:pt x="4677" y="5174"/>
                  <a:pt x="4680" y="5174"/>
                </a:cubicBezTo>
                <a:cubicBezTo>
                  <a:pt x="4729" y="5174"/>
                  <a:pt x="4740" y="5084"/>
                  <a:pt x="4727" y="5044"/>
                </a:cubicBezTo>
                <a:cubicBezTo>
                  <a:pt x="4713" y="5015"/>
                  <a:pt x="4713" y="4943"/>
                  <a:pt x="4698" y="4929"/>
                </a:cubicBezTo>
                <a:cubicBezTo>
                  <a:pt x="4698" y="4914"/>
                  <a:pt x="4684" y="4828"/>
                  <a:pt x="4698" y="4828"/>
                </a:cubicBezTo>
                <a:cubicBezTo>
                  <a:pt x="4698" y="4814"/>
                  <a:pt x="4698" y="4756"/>
                  <a:pt x="4684" y="4727"/>
                </a:cubicBezTo>
                <a:cubicBezTo>
                  <a:pt x="4684" y="4713"/>
                  <a:pt x="4670" y="4684"/>
                  <a:pt x="4670" y="4684"/>
                </a:cubicBezTo>
                <a:lnTo>
                  <a:pt x="4684" y="4670"/>
                </a:lnTo>
                <a:lnTo>
                  <a:pt x="4698" y="4656"/>
                </a:lnTo>
                <a:cubicBezTo>
                  <a:pt x="4709" y="4650"/>
                  <a:pt x="4717" y="4647"/>
                  <a:pt x="4725" y="4647"/>
                </a:cubicBezTo>
                <a:cubicBezTo>
                  <a:pt x="4737" y="4647"/>
                  <a:pt x="4747" y="4657"/>
                  <a:pt x="4756" y="4684"/>
                </a:cubicBezTo>
                <a:lnTo>
                  <a:pt x="4741" y="4713"/>
                </a:lnTo>
                <a:lnTo>
                  <a:pt x="4741" y="4742"/>
                </a:lnTo>
                <a:cubicBezTo>
                  <a:pt x="4756" y="4771"/>
                  <a:pt x="4770" y="4799"/>
                  <a:pt x="4784" y="4799"/>
                </a:cubicBezTo>
                <a:lnTo>
                  <a:pt x="4799" y="4799"/>
                </a:lnTo>
                <a:cubicBezTo>
                  <a:pt x="4828" y="4799"/>
                  <a:pt x="4842" y="4814"/>
                  <a:pt x="4842" y="4828"/>
                </a:cubicBezTo>
                <a:cubicBezTo>
                  <a:pt x="4832" y="4838"/>
                  <a:pt x="4836" y="4848"/>
                  <a:pt x="4849" y="4848"/>
                </a:cubicBezTo>
                <a:cubicBezTo>
                  <a:pt x="4855" y="4848"/>
                  <a:pt x="4862" y="4847"/>
                  <a:pt x="4871" y="4842"/>
                </a:cubicBezTo>
                <a:lnTo>
                  <a:pt x="4871" y="4886"/>
                </a:lnTo>
                <a:cubicBezTo>
                  <a:pt x="4871" y="4900"/>
                  <a:pt x="4871" y="4914"/>
                  <a:pt x="4871" y="4914"/>
                </a:cubicBezTo>
                <a:lnTo>
                  <a:pt x="4885" y="4943"/>
                </a:lnTo>
                <a:cubicBezTo>
                  <a:pt x="4899" y="4950"/>
                  <a:pt x="4914" y="4954"/>
                  <a:pt x="4926" y="4954"/>
                </a:cubicBezTo>
                <a:cubicBezTo>
                  <a:pt x="4939" y="4954"/>
                  <a:pt x="4950" y="4950"/>
                  <a:pt x="4957" y="4943"/>
                </a:cubicBezTo>
                <a:cubicBezTo>
                  <a:pt x="4971" y="4929"/>
                  <a:pt x="4942" y="4857"/>
                  <a:pt x="4928" y="4842"/>
                </a:cubicBezTo>
                <a:cubicBezTo>
                  <a:pt x="4914" y="4814"/>
                  <a:pt x="4957" y="4799"/>
                  <a:pt x="4971" y="4799"/>
                </a:cubicBezTo>
                <a:cubicBezTo>
                  <a:pt x="4974" y="4802"/>
                  <a:pt x="4978" y="4803"/>
                  <a:pt x="4982" y="4803"/>
                </a:cubicBezTo>
                <a:cubicBezTo>
                  <a:pt x="5001" y="4803"/>
                  <a:pt x="5031" y="4782"/>
                  <a:pt x="5043" y="4771"/>
                </a:cubicBezTo>
                <a:cubicBezTo>
                  <a:pt x="5043" y="4742"/>
                  <a:pt x="5072" y="4727"/>
                  <a:pt x="5086" y="4699"/>
                </a:cubicBezTo>
                <a:lnTo>
                  <a:pt x="5101" y="4684"/>
                </a:lnTo>
                <a:cubicBezTo>
                  <a:pt x="5115" y="4656"/>
                  <a:pt x="5057" y="4641"/>
                  <a:pt x="5101" y="4627"/>
                </a:cubicBezTo>
                <a:lnTo>
                  <a:pt x="5129" y="4613"/>
                </a:lnTo>
                <a:cubicBezTo>
                  <a:pt x="5144" y="4641"/>
                  <a:pt x="5244" y="4670"/>
                  <a:pt x="5273" y="4699"/>
                </a:cubicBezTo>
                <a:cubicBezTo>
                  <a:pt x="5302" y="4713"/>
                  <a:pt x="5330" y="4727"/>
                  <a:pt x="5359" y="4727"/>
                </a:cubicBezTo>
                <a:lnTo>
                  <a:pt x="5359" y="4670"/>
                </a:lnTo>
                <a:lnTo>
                  <a:pt x="5374" y="4641"/>
                </a:lnTo>
                <a:cubicBezTo>
                  <a:pt x="5388" y="4634"/>
                  <a:pt x="5409" y="4631"/>
                  <a:pt x="5427" y="4631"/>
                </a:cubicBezTo>
                <a:cubicBezTo>
                  <a:pt x="5445" y="4631"/>
                  <a:pt x="5460" y="4634"/>
                  <a:pt x="5460" y="4641"/>
                </a:cubicBezTo>
                <a:cubicBezTo>
                  <a:pt x="5445" y="4656"/>
                  <a:pt x="5460" y="4684"/>
                  <a:pt x="5460" y="4684"/>
                </a:cubicBezTo>
                <a:lnTo>
                  <a:pt x="5417" y="4684"/>
                </a:lnTo>
                <a:lnTo>
                  <a:pt x="5402" y="4699"/>
                </a:lnTo>
                <a:cubicBezTo>
                  <a:pt x="5375" y="4754"/>
                  <a:pt x="5365" y="4780"/>
                  <a:pt x="5342" y="4780"/>
                </a:cubicBezTo>
                <a:cubicBezTo>
                  <a:pt x="5330" y="4780"/>
                  <a:pt x="5313" y="4772"/>
                  <a:pt x="5287" y="4756"/>
                </a:cubicBezTo>
                <a:lnTo>
                  <a:pt x="5259" y="4727"/>
                </a:lnTo>
                <a:lnTo>
                  <a:pt x="5259" y="4727"/>
                </a:lnTo>
                <a:cubicBezTo>
                  <a:pt x="5244" y="4756"/>
                  <a:pt x="5316" y="4828"/>
                  <a:pt x="5345" y="4828"/>
                </a:cubicBezTo>
                <a:cubicBezTo>
                  <a:pt x="5374" y="4842"/>
                  <a:pt x="5388" y="4886"/>
                  <a:pt x="5388" y="4943"/>
                </a:cubicBezTo>
                <a:lnTo>
                  <a:pt x="5374" y="4986"/>
                </a:lnTo>
                <a:cubicBezTo>
                  <a:pt x="5374" y="5000"/>
                  <a:pt x="5359" y="5015"/>
                  <a:pt x="5359" y="5015"/>
                </a:cubicBezTo>
                <a:cubicBezTo>
                  <a:pt x="5345" y="5015"/>
                  <a:pt x="5345" y="5000"/>
                  <a:pt x="5330" y="4986"/>
                </a:cubicBezTo>
                <a:lnTo>
                  <a:pt x="5330" y="4972"/>
                </a:lnTo>
                <a:cubicBezTo>
                  <a:pt x="5316" y="4943"/>
                  <a:pt x="5244" y="4943"/>
                  <a:pt x="5244" y="4900"/>
                </a:cubicBezTo>
                <a:cubicBezTo>
                  <a:pt x="5241" y="4893"/>
                  <a:pt x="5237" y="4890"/>
                  <a:pt x="5234" y="4890"/>
                </a:cubicBezTo>
                <a:cubicBezTo>
                  <a:pt x="5224" y="4890"/>
                  <a:pt x="5215" y="4918"/>
                  <a:pt x="5215" y="4929"/>
                </a:cubicBezTo>
                <a:cubicBezTo>
                  <a:pt x="5215" y="4943"/>
                  <a:pt x="5158" y="4943"/>
                  <a:pt x="5144" y="4943"/>
                </a:cubicBezTo>
                <a:cubicBezTo>
                  <a:pt x="5115" y="4943"/>
                  <a:pt x="5144" y="5000"/>
                  <a:pt x="5158" y="5015"/>
                </a:cubicBezTo>
                <a:cubicBezTo>
                  <a:pt x="5172" y="5029"/>
                  <a:pt x="5187" y="5044"/>
                  <a:pt x="5187" y="5058"/>
                </a:cubicBezTo>
                <a:cubicBezTo>
                  <a:pt x="5187" y="5058"/>
                  <a:pt x="5158" y="5087"/>
                  <a:pt x="5172" y="5101"/>
                </a:cubicBezTo>
                <a:cubicBezTo>
                  <a:pt x="5172" y="5115"/>
                  <a:pt x="5172" y="5144"/>
                  <a:pt x="5172" y="5159"/>
                </a:cubicBezTo>
                <a:cubicBezTo>
                  <a:pt x="5158" y="5159"/>
                  <a:pt x="5144" y="5130"/>
                  <a:pt x="5129" y="5101"/>
                </a:cubicBezTo>
                <a:cubicBezTo>
                  <a:pt x="5122" y="5094"/>
                  <a:pt x="5104" y="5090"/>
                  <a:pt x="5086" y="5090"/>
                </a:cubicBezTo>
                <a:cubicBezTo>
                  <a:pt x="5068" y="5090"/>
                  <a:pt x="5050" y="5094"/>
                  <a:pt x="5043" y="5101"/>
                </a:cubicBezTo>
                <a:cubicBezTo>
                  <a:pt x="5029" y="5101"/>
                  <a:pt x="5000" y="5159"/>
                  <a:pt x="5000" y="5173"/>
                </a:cubicBezTo>
                <a:cubicBezTo>
                  <a:pt x="4986" y="5202"/>
                  <a:pt x="5029" y="5245"/>
                  <a:pt x="5043" y="5245"/>
                </a:cubicBezTo>
                <a:cubicBezTo>
                  <a:pt x="5057" y="5259"/>
                  <a:pt x="5043" y="5288"/>
                  <a:pt x="5029" y="5317"/>
                </a:cubicBezTo>
                <a:lnTo>
                  <a:pt x="5014" y="5317"/>
                </a:lnTo>
                <a:cubicBezTo>
                  <a:pt x="5014" y="5317"/>
                  <a:pt x="5000" y="5302"/>
                  <a:pt x="4986" y="5288"/>
                </a:cubicBezTo>
                <a:lnTo>
                  <a:pt x="4971" y="5273"/>
                </a:lnTo>
                <a:cubicBezTo>
                  <a:pt x="4957" y="5273"/>
                  <a:pt x="4928" y="5302"/>
                  <a:pt x="4914" y="5302"/>
                </a:cubicBezTo>
                <a:cubicBezTo>
                  <a:pt x="4914" y="5317"/>
                  <a:pt x="4856" y="5317"/>
                  <a:pt x="4842" y="5345"/>
                </a:cubicBezTo>
                <a:cubicBezTo>
                  <a:pt x="4842" y="5350"/>
                  <a:pt x="4839" y="5352"/>
                  <a:pt x="4834" y="5352"/>
                </a:cubicBezTo>
                <a:cubicBezTo>
                  <a:pt x="4826" y="5352"/>
                  <a:pt x="4813" y="5345"/>
                  <a:pt x="4813" y="5345"/>
                </a:cubicBezTo>
                <a:cubicBezTo>
                  <a:pt x="4799" y="5331"/>
                  <a:pt x="4770" y="5317"/>
                  <a:pt x="4756" y="5317"/>
                </a:cubicBezTo>
                <a:lnTo>
                  <a:pt x="4713" y="5317"/>
                </a:lnTo>
                <a:cubicBezTo>
                  <a:pt x="4710" y="5315"/>
                  <a:pt x="4708" y="5315"/>
                  <a:pt x="4706" y="5315"/>
                </a:cubicBezTo>
                <a:cubicBezTo>
                  <a:pt x="4686" y="5315"/>
                  <a:pt x="4700" y="5375"/>
                  <a:pt x="4713" y="5388"/>
                </a:cubicBezTo>
                <a:cubicBezTo>
                  <a:pt x="4727" y="5403"/>
                  <a:pt x="4756" y="5417"/>
                  <a:pt x="4784" y="5417"/>
                </a:cubicBezTo>
                <a:lnTo>
                  <a:pt x="4799" y="5417"/>
                </a:lnTo>
                <a:cubicBezTo>
                  <a:pt x="4799" y="5417"/>
                  <a:pt x="4799" y="5431"/>
                  <a:pt x="4799" y="5431"/>
                </a:cubicBezTo>
                <a:lnTo>
                  <a:pt x="4799" y="5446"/>
                </a:lnTo>
                <a:cubicBezTo>
                  <a:pt x="4799" y="5453"/>
                  <a:pt x="4774" y="5457"/>
                  <a:pt x="4745" y="5457"/>
                </a:cubicBezTo>
                <a:cubicBezTo>
                  <a:pt x="4716" y="5457"/>
                  <a:pt x="4684" y="5453"/>
                  <a:pt x="4670" y="5446"/>
                </a:cubicBezTo>
                <a:cubicBezTo>
                  <a:pt x="4641" y="5431"/>
                  <a:pt x="4555" y="5388"/>
                  <a:pt x="4540" y="5374"/>
                </a:cubicBezTo>
                <a:cubicBezTo>
                  <a:pt x="4511" y="5360"/>
                  <a:pt x="4468" y="5302"/>
                  <a:pt x="4454" y="5273"/>
                </a:cubicBezTo>
                <a:cubicBezTo>
                  <a:pt x="4454" y="5270"/>
                  <a:pt x="4453" y="5268"/>
                  <a:pt x="4452" y="5268"/>
                </a:cubicBezTo>
                <a:cubicBezTo>
                  <a:pt x="4448" y="5268"/>
                  <a:pt x="4440" y="5284"/>
                  <a:pt x="4440" y="5317"/>
                </a:cubicBezTo>
                <a:lnTo>
                  <a:pt x="4440" y="5345"/>
                </a:lnTo>
                <a:lnTo>
                  <a:pt x="4440" y="5374"/>
                </a:lnTo>
                <a:cubicBezTo>
                  <a:pt x="4411" y="5388"/>
                  <a:pt x="4397" y="5403"/>
                  <a:pt x="4397" y="5417"/>
                </a:cubicBezTo>
                <a:cubicBezTo>
                  <a:pt x="4411" y="5431"/>
                  <a:pt x="4353" y="5489"/>
                  <a:pt x="4325" y="5518"/>
                </a:cubicBezTo>
                <a:cubicBezTo>
                  <a:pt x="4313" y="5524"/>
                  <a:pt x="4303" y="5527"/>
                  <a:pt x="4295" y="5527"/>
                </a:cubicBezTo>
                <a:cubicBezTo>
                  <a:pt x="4284" y="5527"/>
                  <a:pt x="4276" y="5520"/>
                  <a:pt x="4267" y="5503"/>
                </a:cubicBezTo>
                <a:lnTo>
                  <a:pt x="4282" y="5489"/>
                </a:lnTo>
                <a:cubicBezTo>
                  <a:pt x="4296" y="5417"/>
                  <a:pt x="4282" y="5388"/>
                  <a:pt x="4238" y="5388"/>
                </a:cubicBezTo>
                <a:lnTo>
                  <a:pt x="4210" y="5374"/>
                </a:lnTo>
                <a:lnTo>
                  <a:pt x="4124" y="5374"/>
                </a:lnTo>
                <a:lnTo>
                  <a:pt x="4109" y="5360"/>
                </a:lnTo>
                <a:lnTo>
                  <a:pt x="4095" y="5360"/>
                </a:lnTo>
                <a:cubicBezTo>
                  <a:pt x="4095" y="5360"/>
                  <a:pt x="4052" y="5331"/>
                  <a:pt x="4037" y="5317"/>
                </a:cubicBezTo>
                <a:cubicBezTo>
                  <a:pt x="4035" y="5314"/>
                  <a:pt x="4032" y="5313"/>
                  <a:pt x="4031" y="5313"/>
                </a:cubicBezTo>
                <a:cubicBezTo>
                  <a:pt x="4023" y="5313"/>
                  <a:pt x="4023" y="5334"/>
                  <a:pt x="4023" y="5345"/>
                </a:cubicBezTo>
                <a:cubicBezTo>
                  <a:pt x="4037" y="5360"/>
                  <a:pt x="3966" y="5403"/>
                  <a:pt x="3951" y="5431"/>
                </a:cubicBezTo>
                <a:cubicBezTo>
                  <a:pt x="3922" y="5446"/>
                  <a:pt x="3894" y="5446"/>
                  <a:pt x="3894" y="5446"/>
                </a:cubicBezTo>
                <a:cubicBezTo>
                  <a:pt x="3879" y="5431"/>
                  <a:pt x="3908" y="5417"/>
                  <a:pt x="3908" y="5403"/>
                </a:cubicBezTo>
                <a:cubicBezTo>
                  <a:pt x="3922" y="5403"/>
                  <a:pt x="3908" y="5388"/>
                  <a:pt x="3908" y="5388"/>
                </a:cubicBezTo>
                <a:cubicBezTo>
                  <a:pt x="3894" y="5388"/>
                  <a:pt x="3851" y="5374"/>
                  <a:pt x="3836" y="5374"/>
                </a:cubicBezTo>
                <a:cubicBezTo>
                  <a:pt x="3833" y="5377"/>
                  <a:pt x="3828" y="5378"/>
                  <a:pt x="3822" y="5378"/>
                </a:cubicBezTo>
                <a:cubicBezTo>
                  <a:pt x="3806" y="5378"/>
                  <a:pt x="3781" y="5370"/>
                  <a:pt x="3764" y="5370"/>
                </a:cubicBezTo>
                <a:cubicBezTo>
                  <a:pt x="3758" y="5370"/>
                  <a:pt x="3753" y="5371"/>
                  <a:pt x="3750" y="5374"/>
                </a:cubicBezTo>
                <a:lnTo>
                  <a:pt x="3664" y="5374"/>
                </a:lnTo>
                <a:lnTo>
                  <a:pt x="3649" y="5417"/>
                </a:lnTo>
                <a:lnTo>
                  <a:pt x="3649" y="5431"/>
                </a:lnTo>
                <a:cubicBezTo>
                  <a:pt x="3641" y="5448"/>
                  <a:pt x="3618" y="5455"/>
                  <a:pt x="3600" y="5455"/>
                </a:cubicBezTo>
                <a:cubicBezTo>
                  <a:pt x="3587" y="5455"/>
                  <a:pt x="3578" y="5452"/>
                  <a:pt x="3578" y="5446"/>
                </a:cubicBezTo>
                <a:cubicBezTo>
                  <a:pt x="3578" y="5441"/>
                  <a:pt x="3574" y="5439"/>
                  <a:pt x="3570" y="5439"/>
                </a:cubicBezTo>
                <a:cubicBezTo>
                  <a:pt x="3560" y="5439"/>
                  <a:pt x="3544" y="5446"/>
                  <a:pt x="3534" y="5446"/>
                </a:cubicBezTo>
                <a:cubicBezTo>
                  <a:pt x="3520" y="5460"/>
                  <a:pt x="3463" y="5503"/>
                  <a:pt x="3477" y="5518"/>
                </a:cubicBezTo>
                <a:cubicBezTo>
                  <a:pt x="3491" y="5532"/>
                  <a:pt x="3506" y="5561"/>
                  <a:pt x="3506" y="5561"/>
                </a:cubicBezTo>
                <a:cubicBezTo>
                  <a:pt x="3513" y="5554"/>
                  <a:pt x="3538" y="5550"/>
                  <a:pt x="3561" y="5550"/>
                </a:cubicBezTo>
                <a:cubicBezTo>
                  <a:pt x="3585" y="5550"/>
                  <a:pt x="3606" y="5554"/>
                  <a:pt x="3606" y="5561"/>
                </a:cubicBezTo>
                <a:cubicBezTo>
                  <a:pt x="3621" y="5575"/>
                  <a:pt x="3592" y="5647"/>
                  <a:pt x="3592" y="5661"/>
                </a:cubicBezTo>
                <a:cubicBezTo>
                  <a:pt x="3606" y="5690"/>
                  <a:pt x="3549" y="5733"/>
                  <a:pt x="3534" y="5748"/>
                </a:cubicBezTo>
                <a:cubicBezTo>
                  <a:pt x="3530" y="5756"/>
                  <a:pt x="3524" y="5759"/>
                  <a:pt x="3516" y="5759"/>
                </a:cubicBezTo>
                <a:cubicBezTo>
                  <a:pt x="3499" y="5759"/>
                  <a:pt x="3477" y="5739"/>
                  <a:pt x="3477" y="5719"/>
                </a:cubicBezTo>
                <a:cubicBezTo>
                  <a:pt x="3463" y="5704"/>
                  <a:pt x="3463" y="5647"/>
                  <a:pt x="3477" y="5618"/>
                </a:cubicBezTo>
                <a:cubicBezTo>
                  <a:pt x="3491" y="5604"/>
                  <a:pt x="3534" y="5575"/>
                  <a:pt x="3534" y="5575"/>
                </a:cubicBezTo>
                <a:cubicBezTo>
                  <a:pt x="3534" y="5568"/>
                  <a:pt x="3506" y="5568"/>
                  <a:pt x="3475" y="5568"/>
                </a:cubicBezTo>
                <a:cubicBezTo>
                  <a:pt x="3445" y="5568"/>
                  <a:pt x="3412" y="5568"/>
                  <a:pt x="3405" y="5561"/>
                </a:cubicBezTo>
                <a:cubicBezTo>
                  <a:pt x="3391" y="5561"/>
                  <a:pt x="3391" y="5546"/>
                  <a:pt x="3405" y="5532"/>
                </a:cubicBezTo>
                <a:lnTo>
                  <a:pt x="3420" y="5532"/>
                </a:lnTo>
                <a:cubicBezTo>
                  <a:pt x="3434" y="5518"/>
                  <a:pt x="3434" y="5489"/>
                  <a:pt x="3420" y="5475"/>
                </a:cubicBezTo>
                <a:lnTo>
                  <a:pt x="3391" y="5475"/>
                </a:lnTo>
                <a:cubicBezTo>
                  <a:pt x="3348" y="5489"/>
                  <a:pt x="3290" y="5489"/>
                  <a:pt x="3290" y="5489"/>
                </a:cubicBezTo>
                <a:cubicBezTo>
                  <a:pt x="3276" y="5489"/>
                  <a:pt x="3218" y="5503"/>
                  <a:pt x="3204" y="5518"/>
                </a:cubicBezTo>
                <a:cubicBezTo>
                  <a:pt x="3175" y="5518"/>
                  <a:pt x="3204" y="5561"/>
                  <a:pt x="3204" y="5575"/>
                </a:cubicBezTo>
                <a:cubicBezTo>
                  <a:pt x="3218" y="5590"/>
                  <a:pt x="3190" y="5590"/>
                  <a:pt x="3161" y="5604"/>
                </a:cubicBezTo>
                <a:cubicBezTo>
                  <a:pt x="3147" y="5604"/>
                  <a:pt x="3161" y="5661"/>
                  <a:pt x="3175" y="5690"/>
                </a:cubicBezTo>
                <a:cubicBezTo>
                  <a:pt x="3177" y="5691"/>
                  <a:pt x="3178" y="5692"/>
                  <a:pt x="3180" y="5692"/>
                </a:cubicBezTo>
                <a:cubicBezTo>
                  <a:pt x="3196" y="5692"/>
                  <a:pt x="3228" y="5645"/>
                  <a:pt x="3253" y="5645"/>
                </a:cubicBezTo>
                <a:cubicBezTo>
                  <a:pt x="3256" y="5645"/>
                  <a:pt x="3259" y="5646"/>
                  <a:pt x="3262" y="5647"/>
                </a:cubicBezTo>
                <a:cubicBezTo>
                  <a:pt x="3290" y="5647"/>
                  <a:pt x="3290" y="5776"/>
                  <a:pt x="3276" y="5805"/>
                </a:cubicBezTo>
                <a:cubicBezTo>
                  <a:pt x="3247" y="5848"/>
                  <a:pt x="3262" y="5891"/>
                  <a:pt x="3262" y="5906"/>
                </a:cubicBezTo>
                <a:cubicBezTo>
                  <a:pt x="3276" y="5906"/>
                  <a:pt x="3276" y="5920"/>
                  <a:pt x="3276" y="5920"/>
                </a:cubicBezTo>
                <a:cubicBezTo>
                  <a:pt x="3276" y="5934"/>
                  <a:pt x="3247" y="5934"/>
                  <a:pt x="3233" y="5934"/>
                </a:cubicBezTo>
                <a:cubicBezTo>
                  <a:pt x="3218" y="5934"/>
                  <a:pt x="3218" y="5891"/>
                  <a:pt x="3218" y="5848"/>
                </a:cubicBezTo>
                <a:lnTo>
                  <a:pt x="3204" y="5834"/>
                </a:lnTo>
                <a:cubicBezTo>
                  <a:pt x="3204" y="5805"/>
                  <a:pt x="3175" y="5791"/>
                  <a:pt x="3147" y="5776"/>
                </a:cubicBezTo>
                <a:lnTo>
                  <a:pt x="3132" y="5748"/>
                </a:lnTo>
                <a:cubicBezTo>
                  <a:pt x="3128" y="5743"/>
                  <a:pt x="3123" y="5742"/>
                  <a:pt x="3117" y="5742"/>
                </a:cubicBezTo>
                <a:cubicBezTo>
                  <a:pt x="3103" y="5742"/>
                  <a:pt x="3089" y="5752"/>
                  <a:pt x="3089" y="5762"/>
                </a:cubicBezTo>
                <a:cubicBezTo>
                  <a:pt x="3089" y="5762"/>
                  <a:pt x="2974" y="5776"/>
                  <a:pt x="2960" y="5791"/>
                </a:cubicBezTo>
                <a:cubicBezTo>
                  <a:pt x="2945" y="5819"/>
                  <a:pt x="2945" y="5834"/>
                  <a:pt x="2945" y="5834"/>
                </a:cubicBezTo>
                <a:lnTo>
                  <a:pt x="2960" y="5834"/>
                </a:lnTo>
                <a:lnTo>
                  <a:pt x="2960" y="5848"/>
                </a:lnTo>
                <a:cubicBezTo>
                  <a:pt x="2974" y="5848"/>
                  <a:pt x="2974" y="5862"/>
                  <a:pt x="2945" y="5877"/>
                </a:cubicBezTo>
                <a:lnTo>
                  <a:pt x="2931" y="5862"/>
                </a:lnTo>
                <a:cubicBezTo>
                  <a:pt x="2931" y="5862"/>
                  <a:pt x="2917" y="5848"/>
                  <a:pt x="2917" y="5848"/>
                </a:cubicBezTo>
                <a:cubicBezTo>
                  <a:pt x="2917" y="5810"/>
                  <a:pt x="2904" y="5803"/>
                  <a:pt x="2887" y="5803"/>
                </a:cubicBezTo>
                <a:cubicBezTo>
                  <a:pt x="2878" y="5803"/>
                  <a:pt x="2869" y="5805"/>
                  <a:pt x="2859" y="5805"/>
                </a:cubicBezTo>
                <a:cubicBezTo>
                  <a:pt x="2845" y="5805"/>
                  <a:pt x="2831" y="5805"/>
                  <a:pt x="2816" y="5848"/>
                </a:cubicBezTo>
                <a:lnTo>
                  <a:pt x="2816" y="5891"/>
                </a:lnTo>
                <a:cubicBezTo>
                  <a:pt x="2787" y="5920"/>
                  <a:pt x="2773" y="5977"/>
                  <a:pt x="2773" y="5992"/>
                </a:cubicBezTo>
                <a:cubicBezTo>
                  <a:pt x="2773" y="6006"/>
                  <a:pt x="2744" y="6021"/>
                  <a:pt x="2716" y="6021"/>
                </a:cubicBezTo>
                <a:lnTo>
                  <a:pt x="2687" y="6035"/>
                </a:lnTo>
                <a:cubicBezTo>
                  <a:pt x="2674" y="6047"/>
                  <a:pt x="2673" y="6081"/>
                  <a:pt x="2654" y="6081"/>
                </a:cubicBezTo>
                <a:cubicBezTo>
                  <a:pt x="2651" y="6081"/>
                  <a:pt x="2648" y="6080"/>
                  <a:pt x="2644" y="6078"/>
                </a:cubicBezTo>
                <a:lnTo>
                  <a:pt x="2629" y="6078"/>
                </a:lnTo>
                <a:cubicBezTo>
                  <a:pt x="2628" y="6079"/>
                  <a:pt x="2627" y="6080"/>
                  <a:pt x="2625" y="6080"/>
                </a:cubicBezTo>
                <a:cubicBezTo>
                  <a:pt x="2613" y="6080"/>
                  <a:pt x="2602" y="6021"/>
                  <a:pt x="2615" y="6021"/>
                </a:cubicBezTo>
                <a:cubicBezTo>
                  <a:pt x="2638" y="6009"/>
                  <a:pt x="2614" y="5988"/>
                  <a:pt x="2597" y="5988"/>
                </a:cubicBezTo>
                <a:cubicBezTo>
                  <a:pt x="2593" y="5988"/>
                  <a:pt x="2589" y="5989"/>
                  <a:pt x="2586" y="5992"/>
                </a:cubicBezTo>
                <a:cubicBezTo>
                  <a:pt x="2584" y="5994"/>
                  <a:pt x="2582" y="5995"/>
                  <a:pt x="2580" y="5995"/>
                </a:cubicBezTo>
                <a:cubicBezTo>
                  <a:pt x="2572" y="5995"/>
                  <a:pt x="2572" y="5968"/>
                  <a:pt x="2572" y="5920"/>
                </a:cubicBezTo>
                <a:lnTo>
                  <a:pt x="2529" y="5949"/>
                </a:lnTo>
                <a:lnTo>
                  <a:pt x="2486" y="5963"/>
                </a:lnTo>
                <a:cubicBezTo>
                  <a:pt x="2477" y="5955"/>
                  <a:pt x="2471" y="5951"/>
                  <a:pt x="2467" y="5951"/>
                </a:cubicBezTo>
                <a:cubicBezTo>
                  <a:pt x="2458" y="5951"/>
                  <a:pt x="2461" y="5971"/>
                  <a:pt x="2471" y="5992"/>
                </a:cubicBezTo>
                <a:cubicBezTo>
                  <a:pt x="2471" y="6021"/>
                  <a:pt x="2457" y="6064"/>
                  <a:pt x="2443" y="6092"/>
                </a:cubicBezTo>
                <a:lnTo>
                  <a:pt x="2414" y="6107"/>
                </a:lnTo>
                <a:lnTo>
                  <a:pt x="2399" y="6135"/>
                </a:lnTo>
                <a:cubicBezTo>
                  <a:pt x="2379" y="6125"/>
                  <a:pt x="2344" y="6115"/>
                  <a:pt x="2311" y="6115"/>
                </a:cubicBezTo>
                <a:cubicBezTo>
                  <a:pt x="2297" y="6115"/>
                  <a:pt x="2283" y="6117"/>
                  <a:pt x="2270" y="6121"/>
                </a:cubicBezTo>
                <a:lnTo>
                  <a:pt x="2241" y="6135"/>
                </a:lnTo>
                <a:lnTo>
                  <a:pt x="2213" y="6150"/>
                </a:lnTo>
                <a:cubicBezTo>
                  <a:pt x="2184" y="6164"/>
                  <a:pt x="2155" y="6193"/>
                  <a:pt x="2141" y="6207"/>
                </a:cubicBezTo>
                <a:lnTo>
                  <a:pt x="2127" y="6222"/>
                </a:lnTo>
                <a:lnTo>
                  <a:pt x="2127" y="6236"/>
                </a:lnTo>
                <a:cubicBezTo>
                  <a:pt x="2112" y="6250"/>
                  <a:pt x="2083" y="6279"/>
                  <a:pt x="2055" y="6294"/>
                </a:cubicBezTo>
                <a:lnTo>
                  <a:pt x="2055" y="6337"/>
                </a:lnTo>
                <a:cubicBezTo>
                  <a:pt x="2055" y="6337"/>
                  <a:pt x="2036" y="6355"/>
                  <a:pt x="2029" y="6355"/>
                </a:cubicBezTo>
                <a:cubicBezTo>
                  <a:pt x="2027" y="6355"/>
                  <a:pt x="2026" y="6354"/>
                  <a:pt x="2026" y="6351"/>
                </a:cubicBezTo>
                <a:cubicBezTo>
                  <a:pt x="2012" y="6337"/>
                  <a:pt x="2012" y="6322"/>
                  <a:pt x="1997" y="6294"/>
                </a:cubicBezTo>
                <a:lnTo>
                  <a:pt x="1997" y="6279"/>
                </a:lnTo>
                <a:cubicBezTo>
                  <a:pt x="1997" y="6265"/>
                  <a:pt x="1972" y="6258"/>
                  <a:pt x="1947" y="6258"/>
                </a:cubicBezTo>
                <a:cubicBezTo>
                  <a:pt x="1922" y="6258"/>
                  <a:pt x="1897" y="6265"/>
                  <a:pt x="1897" y="6279"/>
                </a:cubicBezTo>
                <a:cubicBezTo>
                  <a:pt x="1882" y="6294"/>
                  <a:pt x="1882" y="6322"/>
                  <a:pt x="1897" y="6322"/>
                </a:cubicBezTo>
                <a:cubicBezTo>
                  <a:pt x="1897" y="6322"/>
                  <a:pt x="1925" y="6308"/>
                  <a:pt x="1983" y="6294"/>
                </a:cubicBezTo>
                <a:lnTo>
                  <a:pt x="1983" y="6294"/>
                </a:lnTo>
                <a:lnTo>
                  <a:pt x="1968" y="6394"/>
                </a:lnTo>
                <a:lnTo>
                  <a:pt x="1968" y="6423"/>
                </a:lnTo>
                <a:cubicBezTo>
                  <a:pt x="1968" y="6446"/>
                  <a:pt x="1978" y="6470"/>
                  <a:pt x="1989" y="6470"/>
                </a:cubicBezTo>
                <a:cubicBezTo>
                  <a:pt x="1992" y="6470"/>
                  <a:pt x="1995" y="6469"/>
                  <a:pt x="1997" y="6466"/>
                </a:cubicBezTo>
                <a:lnTo>
                  <a:pt x="2026" y="6466"/>
                </a:lnTo>
                <a:cubicBezTo>
                  <a:pt x="2040" y="6466"/>
                  <a:pt x="2055" y="6437"/>
                  <a:pt x="2055" y="6408"/>
                </a:cubicBezTo>
                <a:cubicBezTo>
                  <a:pt x="2069" y="6394"/>
                  <a:pt x="2112" y="6380"/>
                  <a:pt x="2127" y="6380"/>
                </a:cubicBezTo>
                <a:cubicBezTo>
                  <a:pt x="2141" y="6380"/>
                  <a:pt x="2141" y="6337"/>
                  <a:pt x="2127" y="6322"/>
                </a:cubicBezTo>
                <a:cubicBezTo>
                  <a:pt x="2127" y="6318"/>
                  <a:pt x="2130" y="6316"/>
                  <a:pt x="2136" y="6316"/>
                </a:cubicBezTo>
                <a:cubicBezTo>
                  <a:pt x="2149" y="6316"/>
                  <a:pt x="2174" y="6326"/>
                  <a:pt x="2184" y="6337"/>
                </a:cubicBezTo>
                <a:cubicBezTo>
                  <a:pt x="2198" y="6337"/>
                  <a:pt x="2198" y="6408"/>
                  <a:pt x="2198" y="6437"/>
                </a:cubicBezTo>
                <a:cubicBezTo>
                  <a:pt x="2198" y="6446"/>
                  <a:pt x="2209" y="6449"/>
                  <a:pt x="2225" y="6449"/>
                </a:cubicBezTo>
                <a:cubicBezTo>
                  <a:pt x="2264" y="6449"/>
                  <a:pt x="2332" y="6429"/>
                  <a:pt x="2342" y="6408"/>
                </a:cubicBezTo>
                <a:cubicBezTo>
                  <a:pt x="2371" y="6380"/>
                  <a:pt x="2342" y="6294"/>
                  <a:pt x="2328" y="6279"/>
                </a:cubicBezTo>
                <a:cubicBezTo>
                  <a:pt x="2299" y="6250"/>
                  <a:pt x="2356" y="6236"/>
                  <a:pt x="2356" y="6193"/>
                </a:cubicBezTo>
                <a:cubicBezTo>
                  <a:pt x="2356" y="6180"/>
                  <a:pt x="2356" y="6173"/>
                  <a:pt x="2358" y="6173"/>
                </a:cubicBezTo>
                <a:cubicBezTo>
                  <a:pt x="2359" y="6173"/>
                  <a:pt x="2363" y="6184"/>
                  <a:pt x="2371" y="6207"/>
                </a:cubicBezTo>
                <a:lnTo>
                  <a:pt x="2385" y="6222"/>
                </a:lnTo>
                <a:lnTo>
                  <a:pt x="2399" y="6236"/>
                </a:lnTo>
                <a:cubicBezTo>
                  <a:pt x="2428" y="6236"/>
                  <a:pt x="2428" y="6308"/>
                  <a:pt x="2428" y="6322"/>
                </a:cubicBezTo>
                <a:cubicBezTo>
                  <a:pt x="2428" y="6351"/>
                  <a:pt x="2471" y="6365"/>
                  <a:pt x="2486" y="6365"/>
                </a:cubicBezTo>
                <a:cubicBezTo>
                  <a:pt x="2500" y="6365"/>
                  <a:pt x="2558" y="6437"/>
                  <a:pt x="2572" y="6466"/>
                </a:cubicBezTo>
                <a:cubicBezTo>
                  <a:pt x="2572" y="6480"/>
                  <a:pt x="2572" y="6495"/>
                  <a:pt x="2586" y="6509"/>
                </a:cubicBezTo>
                <a:lnTo>
                  <a:pt x="2572" y="6509"/>
                </a:lnTo>
                <a:cubicBezTo>
                  <a:pt x="2543" y="6538"/>
                  <a:pt x="2514" y="6566"/>
                  <a:pt x="2514" y="6566"/>
                </a:cubicBezTo>
                <a:cubicBezTo>
                  <a:pt x="2500" y="6552"/>
                  <a:pt x="2471" y="6538"/>
                  <a:pt x="2428" y="6523"/>
                </a:cubicBezTo>
                <a:lnTo>
                  <a:pt x="2414" y="6538"/>
                </a:lnTo>
                <a:cubicBezTo>
                  <a:pt x="2409" y="6551"/>
                  <a:pt x="2402" y="6555"/>
                  <a:pt x="2394" y="6555"/>
                </a:cubicBezTo>
                <a:cubicBezTo>
                  <a:pt x="2384" y="6555"/>
                  <a:pt x="2372" y="6549"/>
                  <a:pt x="2362" y="6549"/>
                </a:cubicBezTo>
                <a:cubicBezTo>
                  <a:pt x="2354" y="6549"/>
                  <a:pt x="2346" y="6553"/>
                  <a:pt x="2342" y="6566"/>
                </a:cubicBezTo>
                <a:cubicBezTo>
                  <a:pt x="2333" y="6575"/>
                  <a:pt x="2314" y="6589"/>
                  <a:pt x="2297" y="6589"/>
                </a:cubicBezTo>
                <a:cubicBezTo>
                  <a:pt x="2286" y="6589"/>
                  <a:pt x="2276" y="6583"/>
                  <a:pt x="2270" y="6566"/>
                </a:cubicBezTo>
                <a:cubicBezTo>
                  <a:pt x="2270" y="6566"/>
                  <a:pt x="2241" y="6581"/>
                  <a:pt x="2241" y="6581"/>
                </a:cubicBezTo>
                <a:cubicBezTo>
                  <a:pt x="2241" y="6607"/>
                  <a:pt x="2238" y="6615"/>
                  <a:pt x="2233" y="6615"/>
                </a:cubicBezTo>
                <a:cubicBezTo>
                  <a:pt x="2225" y="6615"/>
                  <a:pt x="2214" y="6603"/>
                  <a:pt x="2198" y="6595"/>
                </a:cubicBezTo>
                <a:lnTo>
                  <a:pt x="2184" y="6595"/>
                </a:lnTo>
                <a:cubicBezTo>
                  <a:pt x="2161" y="6595"/>
                  <a:pt x="2083" y="6577"/>
                  <a:pt x="2038" y="6577"/>
                </a:cubicBezTo>
                <a:cubicBezTo>
                  <a:pt x="2027" y="6577"/>
                  <a:pt x="2017" y="6578"/>
                  <a:pt x="2012" y="6581"/>
                </a:cubicBezTo>
                <a:cubicBezTo>
                  <a:pt x="1983" y="6595"/>
                  <a:pt x="1954" y="6610"/>
                  <a:pt x="1940" y="6610"/>
                </a:cubicBezTo>
                <a:lnTo>
                  <a:pt x="1940" y="6681"/>
                </a:lnTo>
                <a:cubicBezTo>
                  <a:pt x="1897" y="6667"/>
                  <a:pt x="1868" y="6638"/>
                  <a:pt x="1854" y="6638"/>
                </a:cubicBezTo>
                <a:lnTo>
                  <a:pt x="1854" y="6667"/>
                </a:lnTo>
                <a:lnTo>
                  <a:pt x="1839" y="6667"/>
                </a:lnTo>
                <a:cubicBezTo>
                  <a:pt x="1839" y="6670"/>
                  <a:pt x="1838" y="6671"/>
                  <a:pt x="1836" y="6671"/>
                </a:cubicBezTo>
                <a:cubicBezTo>
                  <a:pt x="1830" y="6671"/>
                  <a:pt x="1817" y="6663"/>
                  <a:pt x="1807" y="6663"/>
                </a:cubicBezTo>
                <a:cubicBezTo>
                  <a:pt x="1803" y="6663"/>
                  <a:pt x="1799" y="6664"/>
                  <a:pt x="1796" y="6667"/>
                </a:cubicBezTo>
                <a:cubicBezTo>
                  <a:pt x="1782" y="6667"/>
                  <a:pt x="1739" y="6681"/>
                  <a:pt x="1724" y="6681"/>
                </a:cubicBezTo>
                <a:cubicBezTo>
                  <a:pt x="1723" y="6680"/>
                  <a:pt x="1721" y="6679"/>
                  <a:pt x="1719" y="6679"/>
                </a:cubicBezTo>
                <a:cubicBezTo>
                  <a:pt x="1704" y="6679"/>
                  <a:pt x="1680" y="6726"/>
                  <a:pt x="1667" y="6739"/>
                </a:cubicBezTo>
                <a:cubicBezTo>
                  <a:pt x="1667" y="6753"/>
                  <a:pt x="1660" y="6757"/>
                  <a:pt x="1651" y="6757"/>
                </a:cubicBezTo>
                <a:cubicBezTo>
                  <a:pt x="1642" y="6757"/>
                  <a:pt x="1631" y="6753"/>
                  <a:pt x="1624" y="6753"/>
                </a:cubicBezTo>
                <a:cubicBezTo>
                  <a:pt x="1624" y="6739"/>
                  <a:pt x="1581" y="6725"/>
                  <a:pt x="1566" y="6725"/>
                </a:cubicBezTo>
                <a:cubicBezTo>
                  <a:pt x="1541" y="6725"/>
                  <a:pt x="1526" y="6770"/>
                  <a:pt x="1514" y="6770"/>
                </a:cubicBezTo>
                <a:cubicBezTo>
                  <a:pt x="1512" y="6770"/>
                  <a:pt x="1510" y="6769"/>
                  <a:pt x="1509" y="6768"/>
                </a:cubicBezTo>
                <a:cubicBezTo>
                  <a:pt x="1494" y="6753"/>
                  <a:pt x="1451" y="6753"/>
                  <a:pt x="1437" y="6753"/>
                </a:cubicBezTo>
                <a:lnTo>
                  <a:pt x="1423" y="6782"/>
                </a:lnTo>
                <a:lnTo>
                  <a:pt x="1408" y="6811"/>
                </a:lnTo>
                <a:cubicBezTo>
                  <a:pt x="1404" y="6824"/>
                  <a:pt x="1396" y="6829"/>
                  <a:pt x="1388" y="6829"/>
                </a:cubicBezTo>
                <a:cubicBezTo>
                  <a:pt x="1369" y="6829"/>
                  <a:pt x="1346" y="6806"/>
                  <a:pt x="1336" y="6796"/>
                </a:cubicBezTo>
                <a:cubicBezTo>
                  <a:pt x="1334" y="6794"/>
                  <a:pt x="1331" y="6793"/>
                  <a:pt x="1327" y="6793"/>
                </a:cubicBezTo>
                <a:cubicBezTo>
                  <a:pt x="1306" y="6793"/>
                  <a:pt x="1264" y="6814"/>
                  <a:pt x="1236" y="6814"/>
                </a:cubicBezTo>
                <a:cubicBezTo>
                  <a:pt x="1231" y="6814"/>
                  <a:pt x="1226" y="6813"/>
                  <a:pt x="1221" y="6811"/>
                </a:cubicBezTo>
                <a:cubicBezTo>
                  <a:pt x="1207" y="6796"/>
                  <a:pt x="1178" y="6782"/>
                  <a:pt x="1164" y="6782"/>
                </a:cubicBezTo>
                <a:lnTo>
                  <a:pt x="1150" y="6796"/>
                </a:lnTo>
                <a:lnTo>
                  <a:pt x="1150" y="6825"/>
                </a:lnTo>
                <a:cubicBezTo>
                  <a:pt x="1138" y="6842"/>
                  <a:pt x="1127" y="6848"/>
                  <a:pt x="1117" y="6848"/>
                </a:cubicBezTo>
                <a:cubicBezTo>
                  <a:pt x="1103" y="6848"/>
                  <a:pt x="1092" y="6834"/>
                  <a:pt x="1092" y="6825"/>
                </a:cubicBezTo>
                <a:cubicBezTo>
                  <a:pt x="1089" y="6822"/>
                  <a:pt x="1087" y="6821"/>
                  <a:pt x="1084" y="6821"/>
                </a:cubicBezTo>
                <a:cubicBezTo>
                  <a:pt x="1073" y="6821"/>
                  <a:pt x="1063" y="6842"/>
                  <a:pt x="1063" y="6854"/>
                </a:cubicBezTo>
                <a:cubicBezTo>
                  <a:pt x="1063" y="6854"/>
                  <a:pt x="1020" y="6854"/>
                  <a:pt x="1020" y="6868"/>
                </a:cubicBezTo>
                <a:cubicBezTo>
                  <a:pt x="1020" y="6883"/>
                  <a:pt x="1006" y="6883"/>
                  <a:pt x="991" y="6883"/>
                </a:cubicBezTo>
                <a:cubicBezTo>
                  <a:pt x="977" y="6868"/>
                  <a:pt x="948" y="6868"/>
                  <a:pt x="934" y="6868"/>
                </a:cubicBezTo>
                <a:cubicBezTo>
                  <a:pt x="934" y="6883"/>
                  <a:pt x="948" y="6897"/>
                  <a:pt x="963" y="6911"/>
                </a:cubicBezTo>
                <a:cubicBezTo>
                  <a:pt x="963" y="6911"/>
                  <a:pt x="934" y="6940"/>
                  <a:pt x="905" y="6983"/>
                </a:cubicBezTo>
                <a:lnTo>
                  <a:pt x="891" y="6954"/>
                </a:lnTo>
                <a:lnTo>
                  <a:pt x="862" y="6883"/>
                </a:lnTo>
                <a:cubicBezTo>
                  <a:pt x="819" y="6897"/>
                  <a:pt x="790" y="6954"/>
                  <a:pt x="776" y="6969"/>
                </a:cubicBezTo>
                <a:cubicBezTo>
                  <a:pt x="776" y="6973"/>
                  <a:pt x="775" y="6974"/>
                  <a:pt x="773" y="6974"/>
                </a:cubicBezTo>
                <a:cubicBezTo>
                  <a:pt x="767" y="6974"/>
                  <a:pt x="754" y="6961"/>
                  <a:pt x="733" y="6940"/>
                </a:cubicBezTo>
                <a:lnTo>
                  <a:pt x="719" y="6983"/>
                </a:lnTo>
                <a:cubicBezTo>
                  <a:pt x="704" y="7012"/>
                  <a:pt x="690" y="7023"/>
                  <a:pt x="675" y="7023"/>
                </a:cubicBezTo>
                <a:cubicBezTo>
                  <a:pt x="661" y="7023"/>
                  <a:pt x="647" y="7012"/>
                  <a:pt x="632" y="6998"/>
                </a:cubicBezTo>
                <a:lnTo>
                  <a:pt x="632" y="6983"/>
                </a:lnTo>
                <a:cubicBezTo>
                  <a:pt x="618" y="6998"/>
                  <a:pt x="632" y="7069"/>
                  <a:pt x="618" y="7098"/>
                </a:cubicBezTo>
                <a:cubicBezTo>
                  <a:pt x="604" y="7112"/>
                  <a:pt x="560" y="7127"/>
                  <a:pt x="560" y="7127"/>
                </a:cubicBezTo>
                <a:cubicBezTo>
                  <a:pt x="546" y="7127"/>
                  <a:pt x="546" y="7127"/>
                  <a:pt x="560" y="7141"/>
                </a:cubicBezTo>
                <a:lnTo>
                  <a:pt x="560" y="7156"/>
                </a:lnTo>
                <a:cubicBezTo>
                  <a:pt x="560" y="7170"/>
                  <a:pt x="546" y="7184"/>
                  <a:pt x="546" y="7199"/>
                </a:cubicBezTo>
                <a:lnTo>
                  <a:pt x="546" y="7256"/>
                </a:lnTo>
                <a:cubicBezTo>
                  <a:pt x="560" y="7299"/>
                  <a:pt x="575" y="7357"/>
                  <a:pt x="560" y="7357"/>
                </a:cubicBezTo>
                <a:cubicBezTo>
                  <a:pt x="560" y="7357"/>
                  <a:pt x="546" y="7371"/>
                  <a:pt x="532" y="7385"/>
                </a:cubicBezTo>
                <a:cubicBezTo>
                  <a:pt x="537" y="7405"/>
                  <a:pt x="541" y="7411"/>
                  <a:pt x="546" y="7411"/>
                </a:cubicBezTo>
                <a:cubicBezTo>
                  <a:pt x="554" y="7411"/>
                  <a:pt x="560" y="7385"/>
                  <a:pt x="560" y="7385"/>
                </a:cubicBezTo>
                <a:cubicBezTo>
                  <a:pt x="575" y="7414"/>
                  <a:pt x="604" y="7414"/>
                  <a:pt x="589" y="7457"/>
                </a:cubicBezTo>
                <a:lnTo>
                  <a:pt x="575" y="7500"/>
                </a:lnTo>
                <a:cubicBezTo>
                  <a:pt x="583" y="7497"/>
                  <a:pt x="590" y="7495"/>
                  <a:pt x="597" y="7495"/>
                </a:cubicBezTo>
                <a:cubicBezTo>
                  <a:pt x="617" y="7495"/>
                  <a:pt x="632" y="7508"/>
                  <a:pt x="632" y="7529"/>
                </a:cubicBezTo>
                <a:lnTo>
                  <a:pt x="632" y="7558"/>
                </a:lnTo>
                <a:cubicBezTo>
                  <a:pt x="618" y="7615"/>
                  <a:pt x="618" y="7658"/>
                  <a:pt x="675" y="7687"/>
                </a:cubicBezTo>
                <a:lnTo>
                  <a:pt x="690" y="7687"/>
                </a:lnTo>
                <a:cubicBezTo>
                  <a:pt x="704" y="7730"/>
                  <a:pt x="719" y="7788"/>
                  <a:pt x="704" y="7831"/>
                </a:cubicBezTo>
                <a:lnTo>
                  <a:pt x="719" y="7860"/>
                </a:lnTo>
                <a:cubicBezTo>
                  <a:pt x="733" y="7874"/>
                  <a:pt x="776" y="7931"/>
                  <a:pt x="819" y="7989"/>
                </a:cubicBezTo>
                <a:lnTo>
                  <a:pt x="805" y="8133"/>
                </a:lnTo>
                <a:lnTo>
                  <a:pt x="805" y="8147"/>
                </a:lnTo>
                <a:cubicBezTo>
                  <a:pt x="805" y="8161"/>
                  <a:pt x="848" y="8190"/>
                  <a:pt x="877" y="8190"/>
                </a:cubicBezTo>
                <a:lnTo>
                  <a:pt x="920" y="8176"/>
                </a:lnTo>
                <a:lnTo>
                  <a:pt x="934" y="8176"/>
                </a:lnTo>
                <a:cubicBezTo>
                  <a:pt x="939" y="8173"/>
                  <a:pt x="943" y="8172"/>
                  <a:pt x="947" y="8172"/>
                </a:cubicBezTo>
                <a:cubicBezTo>
                  <a:pt x="962" y="8172"/>
                  <a:pt x="960" y="8198"/>
                  <a:pt x="948" y="8233"/>
                </a:cubicBezTo>
                <a:lnTo>
                  <a:pt x="920" y="8262"/>
                </a:lnTo>
                <a:lnTo>
                  <a:pt x="920" y="8276"/>
                </a:lnTo>
                <a:cubicBezTo>
                  <a:pt x="920" y="8276"/>
                  <a:pt x="934" y="8291"/>
                  <a:pt x="948" y="8291"/>
                </a:cubicBezTo>
                <a:lnTo>
                  <a:pt x="948" y="8276"/>
                </a:lnTo>
                <a:lnTo>
                  <a:pt x="963" y="8276"/>
                </a:lnTo>
                <a:cubicBezTo>
                  <a:pt x="977" y="8276"/>
                  <a:pt x="991" y="8291"/>
                  <a:pt x="991" y="8305"/>
                </a:cubicBezTo>
                <a:lnTo>
                  <a:pt x="991" y="8334"/>
                </a:lnTo>
                <a:lnTo>
                  <a:pt x="991" y="8348"/>
                </a:lnTo>
                <a:cubicBezTo>
                  <a:pt x="977" y="8362"/>
                  <a:pt x="948" y="8434"/>
                  <a:pt x="963" y="8463"/>
                </a:cubicBezTo>
                <a:cubicBezTo>
                  <a:pt x="963" y="8492"/>
                  <a:pt x="977" y="8506"/>
                  <a:pt x="977" y="8506"/>
                </a:cubicBezTo>
                <a:cubicBezTo>
                  <a:pt x="977" y="8520"/>
                  <a:pt x="991" y="8535"/>
                  <a:pt x="991" y="8535"/>
                </a:cubicBezTo>
                <a:cubicBezTo>
                  <a:pt x="993" y="8536"/>
                  <a:pt x="995" y="8537"/>
                  <a:pt x="997" y="8537"/>
                </a:cubicBezTo>
                <a:cubicBezTo>
                  <a:pt x="1012" y="8537"/>
                  <a:pt x="1036" y="8492"/>
                  <a:pt x="1049" y="8492"/>
                </a:cubicBezTo>
                <a:cubicBezTo>
                  <a:pt x="1063" y="8506"/>
                  <a:pt x="1063" y="8592"/>
                  <a:pt x="1049" y="8707"/>
                </a:cubicBezTo>
                <a:lnTo>
                  <a:pt x="1178" y="8707"/>
                </a:lnTo>
                <a:cubicBezTo>
                  <a:pt x="1178" y="8707"/>
                  <a:pt x="1193" y="8765"/>
                  <a:pt x="1193" y="8793"/>
                </a:cubicBezTo>
                <a:lnTo>
                  <a:pt x="1178" y="8808"/>
                </a:lnTo>
                <a:cubicBezTo>
                  <a:pt x="1167" y="8808"/>
                  <a:pt x="1119" y="8789"/>
                  <a:pt x="1092" y="8789"/>
                </a:cubicBezTo>
                <a:cubicBezTo>
                  <a:pt x="1086" y="8789"/>
                  <a:pt x="1081" y="8791"/>
                  <a:pt x="1078" y="8793"/>
                </a:cubicBezTo>
                <a:cubicBezTo>
                  <a:pt x="1078" y="8822"/>
                  <a:pt x="1092" y="8880"/>
                  <a:pt x="1092" y="8880"/>
                </a:cubicBezTo>
                <a:cubicBezTo>
                  <a:pt x="1096" y="8884"/>
                  <a:pt x="1104" y="8886"/>
                  <a:pt x="1114" y="8886"/>
                </a:cubicBezTo>
                <a:cubicBezTo>
                  <a:pt x="1136" y="8886"/>
                  <a:pt x="1168" y="8875"/>
                  <a:pt x="1178" y="8865"/>
                </a:cubicBezTo>
                <a:cubicBezTo>
                  <a:pt x="1207" y="8865"/>
                  <a:pt x="1221" y="8851"/>
                  <a:pt x="1236" y="8837"/>
                </a:cubicBezTo>
                <a:lnTo>
                  <a:pt x="1250" y="8822"/>
                </a:lnTo>
                <a:cubicBezTo>
                  <a:pt x="1255" y="8817"/>
                  <a:pt x="1260" y="8816"/>
                  <a:pt x="1264" y="8816"/>
                </a:cubicBezTo>
                <a:cubicBezTo>
                  <a:pt x="1272" y="8816"/>
                  <a:pt x="1279" y="8822"/>
                  <a:pt x="1279" y="8822"/>
                </a:cubicBezTo>
                <a:cubicBezTo>
                  <a:pt x="1293" y="8837"/>
                  <a:pt x="1308" y="8865"/>
                  <a:pt x="1308" y="8908"/>
                </a:cubicBezTo>
                <a:lnTo>
                  <a:pt x="1293" y="8937"/>
                </a:lnTo>
                <a:cubicBezTo>
                  <a:pt x="1308" y="8966"/>
                  <a:pt x="1379" y="9009"/>
                  <a:pt x="1394" y="9009"/>
                </a:cubicBezTo>
                <a:cubicBezTo>
                  <a:pt x="1401" y="9013"/>
                  <a:pt x="1409" y="9015"/>
                  <a:pt x="1417" y="9015"/>
                </a:cubicBezTo>
                <a:cubicBezTo>
                  <a:pt x="1437" y="9015"/>
                  <a:pt x="1455" y="9001"/>
                  <a:pt x="1466" y="8980"/>
                </a:cubicBezTo>
                <a:lnTo>
                  <a:pt x="1480" y="9023"/>
                </a:lnTo>
                <a:cubicBezTo>
                  <a:pt x="1480" y="9052"/>
                  <a:pt x="1480" y="9066"/>
                  <a:pt x="1509" y="9066"/>
                </a:cubicBezTo>
                <a:lnTo>
                  <a:pt x="1566" y="9052"/>
                </a:lnTo>
                <a:cubicBezTo>
                  <a:pt x="1624" y="9081"/>
                  <a:pt x="1681" y="9109"/>
                  <a:pt x="1695" y="9124"/>
                </a:cubicBezTo>
                <a:cubicBezTo>
                  <a:pt x="1695" y="9124"/>
                  <a:pt x="1721" y="9117"/>
                  <a:pt x="1742" y="9117"/>
                </a:cubicBezTo>
                <a:cubicBezTo>
                  <a:pt x="1753" y="9117"/>
                  <a:pt x="1763" y="9119"/>
                  <a:pt x="1767" y="9124"/>
                </a:cubicBezTo>
                <a:cubicBezTo>
                  <a:pt x="1782" y="9138"/>
                  <a:pt x="1753" y="9167"/>
                  <a:pt x="1695" y="9210"/>
                </a:cubicBezTo>
                <a:lnTo>
                  <a:pt x="1710" y="9296"/>
                </a:lnTo>
                <a:cubicBezTo>
                  <a:pt x="1710" y="9311"/>
                  <a:pt x="1695" y="9311"/>
                  <a:pt x="1681" y="9311"/>
                </a:cubicBezTo>
                <a:lnTo>
                  <a:pt x="1652" y="9325"/>
                </a:lnTo>
                <a:cubicBezTo>
                  <a:pt x="1638" y="9368"/>
                  <a:pt x="1609" y="9440"/>
                  <a:pt x="1624" y="9454"/>
                </a:cubicBezTo>
                <a:lnTo>
                  <a:pt x="1667" y="9454"/>
                </a:lnTo>
                <a:cubicBezTo>
                  <a:pt x="1681" y="9454"/>
                  <a:pt x="1681" y="9454"/>
                  <a:pt x="1681" y="9483"/>
                </a:cubicBezTo>
                <a:lnTo>
                  <a:pt x="1667" y="9497"/>
                </a:lnTo>
                <a:lnTo>
                  <a:pt x="1667" y="9512"/>
                </a:lnTo>
                <a:cubicBezTo>
                  <a:pt x="1667" y="9519"/>
                  <a:pt x="1670" y="9523"/>
                  <a:pt x="1676" y="9523"/>
                </a:cubicBezTo>
                <a:cubicBezTo>
                  <a:pt x="1681" y="9523"/>
                  <a:pt x="1688" y="9519"/>
                  <a:pt x="1695" y="9512"/>
                </a:cubicBezTo>
                <a:lnTo>
                  <a:pt x="1724" y="9497"/>
                </a:lnTo>
                <a:cubicBezTo>
                  <a:pt x="1739" y="9512"/>
                  <a:pt x="1753" y="9541"/>
                  <a:pt x="1753" y="9541"/>
                </a:cubicBezTo>
                <a:cubicBezTo>
                  <a:pt x="1753" y="9552"/>
                  <a:pt x="1697" y="9573"/>
                  <a:pt x="1660" y="9573"/>
                </a:cubicBezTo>
                <a:cubicBezTo>
                  <a:pt x="1651" y="9573"/>
                  <a:pt x="1644" y="9572"/>
                  <a:pt x="1638" y="9569"/>
                </a:cubicBezTo>
                <a:cubicBezTo>
                  <a:pt x="1630" y="9552"/>
                  <a:pt x="1616" y="9545"/>
                  <a:pt x="1607" y="9545"/>
                </a:cubicBezTo>
                <a:cubicBezTo>
                  <a:pt x="1600" y="9545"/>
                  <a:pt x="1595" y="9549"/>
                  <a:pt x="1595" y="9555"/>
                </a:cubicBezTo>
                <a:lnTo>
                  <a:pt x="1595" y="9569"/>
                </a:lnTo>
                <a:lnTo>
                  <a:pt x="1595" y="9612"/>
                </a:lnTo>
                <a:cubicBezTo>
                  <a:pt x="1609" y="9655"/>
                  <a:pt x="1609" y="9727"/>
                  <a:pt x="1595" y="9770"/>
                </a:cubicBezTo>
                <a:lnTo>
                  <a:pt x="1624" y="9813"/>
                </a:lnTo>
                <a:lnTo>
                  <a:pt x="1624" y="9828"/>
                </a:lnTo>
                <a:cubicBezTo>
                  <a:pt x="1638" y="9842"/>
                  <a:pt x="1667" y="9857"/>
                  <a:pt x="1695" y="9857"/>
                </a:cubicBezTo>
                <a:lnTo>
                  <a:pt x="1695" y="9900"/>
                </a:lnTo>
                <a:lnTo>
                  <a:pt x="1681" y="9928"/>
                </a:lnTo>
                <a:cubicBezTo>
                  <a:pt x="1710" y="9957"/>
                  <a:pt x="1710" y="9986"/>
                  <a:pt x="1695" y="9986"/>
                </a:cubicBezTo>
                <a:cubicBezTo>
                  <a:pt x="1681" y="10000"/>
                  <a:pt x="1782" y="10101"/>
                  <a:pt x="1767" y="10144"/>
                </a:cubicBezTo>
                <a:cubicBezTo>
                  <a:pt x="1767" y="10187"/>
                  <a:pt x="1796" y="10245"/>
                  <a:pt x="1810" y="10259"/>
                </a:cubicBezTo>
                <a:cubicBezTo>
                  <a:pt x="1839" y="10259"/>
                  <a:pt x="1796" y="10316"/>
                  <a:pt x="1767" y="10316"/>
                </a:cubicBezTo>
                <a:cubicBezTo>
                  <a:pt x="1758" y="10321"/>
                  <a:pt x="1747" y="10323"/>
                  <a:pt x="1735" y="10323"/>
                </a:cubicBezTo>
                <a:cubicBezTo>
                  <a:pt x="1713" y="10323"/>
                  <a:pt x="1691" y="10316"/>
                  <a:pt x="1681" y="10316"/>
                </a:cubicBezTo>
                <a:cubicBezTo>
                  <a:pt x="1667" y="10316"/>
                  <a:pt x="1609" y="10345"/>
                  <a:pt x="1595" y="10345"/>
                </a:cubicBezTo>
                <a:cubicBezTo>
                  <a:pt x="1581" y="10331"/>
                  <a:pt x="1552" y="10331"/>
                  <a:pt x="1552" y="10331"/>
                </a:cubicBezTo>
                <a:cubicBezTo>
                  <a:pt x="1546" y="10373"/>
                  <a:pt x="1537" y="10388"/>
                  <a:pt x="1527" y="10388"/>
                </a:cubicBezTo>
                <a:cubicBezTo>
                  <a:pt x="1513" y="10388"/>
                  <a:pt x="1497" y="10362"/>
                  <a:pt x="1480" y="10345"/>
                </a:cubicBezTo>
                <a:cubicBezTo>
                  <a:pt x="1466" y="10359"/>
                  <a:pt x="1466" y="10374"/>
                  <a:pt x="1466" y="10388"/>
                </a:cubicBezTo>
                <a:cubicBezTo>
                  <a:pt x="1478" y="10388"/>
                  <a:pt x="1437" y="10420"/>
                  <a:pt x="1417" y="10420"/>
                </a:cubicBezTo>
                <a:cubicBezTo>
                  <a:pt x="1413" y="10420"/>
                  <a:pt x="1410" y="10419"/>
                  <a:pt x="1408" y="10417"/>
                </a:cubicBezTo>
                <a:cubicBezTo>
                  <a:pt x="1403" y="10411"/>
                  <a:pt x="1398" y="10409"/>
                  <a:pt x="1393" y="10409"/>
                </a:cubicBezTo>
                <a:cubicBezTo>
                  <a:pt x="1374" y="10409"/>
                  <a:pt x="1365" y="10451"/>
                  <a:pt x="1365" y="10474"/>
                </a:cubicBezTo>
                <a:cubicBezTo>
                  <a:pt x="1358" y="10489"/>
                  <a:pt x="1351" y="10492"/>
                  <a:pt x="1343" y="10492"/>
                </a:cubicBezTo>
                <a:cubicBezTo>
                  <a:pt x="1336" y="10492"/>
                  <a:pt x="1329" y="10489"/>
                  <a:pt x="1322" y="10489"/>
                </a:cubicBezTo>
                <a:cubicBezTo>
                  <a:pt x="1322" y="10474"/>
                  <a:pt x="1293" y="10446"/>
                  <a:pt x="1279" y="10446"/>
                </a:cubicBezTo>
                <a:cubicBezTo>
                  <a:pt x="1279" y="10460"/>
                  <a:pt x="1264" y="10489"/>
                  <a:pt x="1250" y="10489"/>
                </a:cubicBezTo>
                <a:cubicBezTo>
                  <a:pt x="1250" y="10503"/>
                  <a:pt x="1207" y="10503"/>
                  <a:pt x="1178" y="10503"/>
                </a:cubicBezTo>
                <a:cubicBezTo>
                  <a:pt x="1164" y="10503"/>
                  <a:pt x="1150" y="10546"/>
                  <a:pt x="1135" y="10561"/>
                </a:cubicBezTo>
                <a:cubicBezTo>
                  <a:pt x="1135" y="10561"/>
                  <a:pt x="1106" y="10575"/>
                  <a:pt x="1092" y="10589"/>
                </a:cubicBezTo>
                <a:lnTo>
                  <a:pt x="1092" y="10604"/>
                </a:lnTo>
                <a:cubicBezTo>
                  <a:pt x="1078" y="10676"/>
                  <a:pt x="1063" y="10747"/>
                  <a:pt x="1063" y="10819"/>
                </a:cubicBezTo>
                <a:lnTo>
                  <a:pt x="1063" y="10848"/>
                </a:lnTo>
                <a:cubicBezTo>
                  <a:pt x="1078" y="10877"/>
                  <a:pt x="1063" y="10905"/>
                  <a:pt x="1035" y="10920"/>
                </a:cubicBezTo>
                <a:lnTo>
                  <a:pt x="1020" y="10862"/>
                </a:lnTo>
                <a:cubicBezTo>
                  <a:pt x="1006" y="10848"/>
                  <a:pt x="991" y="10805"/>
                  <a:pt x="977" y="10805"/>
                </a:cubicBezTo>
                <a:lnTo>
                  <a:pt x="905" y="10819"/>
                </a:lnTo>
                <a:cubicBezTo>
                  <a:pt x="897" y="10811"/>
                  <a:pt x="886" y="10807"/>
                  <a:pt x="874" y="10807"/>
                </a:cubicBezTo>
                <a:cubicBezTo>
                  <a:pt x="825" y="10807"/>
                  <a:pt x="753" y="10865"/>
                  <a:pt x="719" y="10877"/>
                </a:cubicBezTo>
                <a:cubicBezTo>
                  <a:pt x="675" y="10905"/>
                  <a:pt x="675" y="10920"/>
                  <a:pt x="704" y="10934"/>
                </a:cubicBezTo>
                <a:lnTo>
                  <a:pt x="719" y="10948"/>
                </a:lnTo>
                <a:cubicBezTo>
                  <a:pt x="719" y="10977"/>
                  <a:pt x="733" y="10992"/>
                  <a:pt x="747" y="10992"/>
                </a:cubicBezTo>
                <a:cubicBezTo>
                  <a:pt x="776" y="11006"/>
                  <a:pt x="762" y="11063"/>
                  <a:pt x="747" y="11078"/>
                </a:cubicBezTo>
                <a:cubicBezTo>
                  <a:pt x="733" y="11092"/>
                  <a:pt x="719" y="11092"/>
                  <a:pt x="719" y="11092"/>
                </a:cubicBezTo>
                <a:cubicBezTo>
                  <a:pt x="704" y="11121"/>
                  <a:pt x="690" y="11135"/>
                  <a:pt x="704" y="11164"/>
                </a:cubicBezTo>
                <a:lnTo>
                  <a:pt x="704" y="11178"/>
                </a:lnTo>
                <a:cubicBezTo>
                  <a:pt x="719" y="11178"/>
                  <a:pt x="719" y="11193"/>
                  <a:pt x="704" y="11207"/>
                </a:cubicBezTo>
                <a:lnTo>
                  <a:pt x="704" y="11221"/>
                </a:lnTo>
                <a:cubicBezTo>
                  <a:pt x="697" y="11232"/>
                  <a:pt x="691" y="11236"/>
                  <a:pt x="686" y="11236"/>
                </a:cubicBezTo>
                <a:cubicBezTo>
                  <a:pt x="672" y="11236"/>
                  <a:pt x="663" y="11214"/>
                  <a:pt x="654" y="11214"/>
                </a:cubicBezTo>
                <a:cubicBezTo>
                  <a:pt x="652" y="11214"/>
                  <a:pt x="649" y="11216"/>
                  <a:pt x="647" y="11221"/>
                </a:cubicBezTo>
                <a:cubicBezTo>
                  <a:pt x="632" y="11250"/>
                  <a:pt x="618" y="11279"/>
                  <a:pt x="604" y="11308"/>
                </a:cubicBezTo>
                <a:cubicBezTo>
                  <a:pt x="604" y="11322"/>
                  <a:pt x="604" y="11336"/>
                  <a:pt x="604" y="11351"/>
                </a:cubicBezTo>
                <a:lnTo>
                  <a:pt x="589" y="11380"/>
                </a:lnTo>
                <a:cubicBezTo>
                  <a:pt x="611" y="11423"/>
                  <a:pt x="633" y="11442"/>
                  <a:pt x="649" y="11442"/>
                </a:cubicBezTo>
                <a:cubicBezTo>
                  <a:pt x="653" y="11442"/>
                  <a:pt x="658" y="11440"/>
                  <a:pt x="661" y="11437"/>
                </a:cubicBezTo>
                <a:lnTo>
                  <a:pt x="675" y="11423"/>
                </a:lnTo>
                <a:lnTo>
                  <a:pt x="690" y="11408"/>
                </a:lnTo>
                <a:cubicBezTo>
                  <a:pt x="691" y="11407"/>
                  <a:pt x="693" y="11407"/>
                  <a:pt x="694" y="11407"/>
                </a:cubicBezTo>
                <a:cubicBezTo>
                  <a:pt x="718" y="11407"/>
                  <a:pt x="717" y="11525"/>
                  <a:pt x="690" y="11552"/>
                </a:cubicBezTo>
                <a:cubicBezTo>
                  <a:pt x="647" y="11566"/>
                  <a:pt x="632" y="11652"/>
                  <a:pt x="632" y="11681"/>
                </a:cubicBezTo>
                <a:cubicBezTo>
                  <a:pt x="632" y="11696"/>
                  <a:pt x="647" y="11767"/>
                  <a:pt x="661" y="11811"/>
                </a:cubicBezTo>
                <a:lnTo>
                  <a:pt x="661" y="11868"/>
                </a:lnTo>
                <a:lnTo>
                  <a:pt x="661" y="11897"/>
                </a:lnTo>
                <a:cubicBezTo>
                  <a:pt x="653" y="11905"/>
                  <a:pt x="659" y="11913"/>
                  <a:pt x="668" y="11913"/>
                </a:cubicBezTo>
                <a:cubicBezTo>
                  <a:pt x="675" y="11913"/>
                  <a:pt x="684" y="11909"/>
                  <a:pt x="690" y="11897"/>
                </a:cubicBezTo>
                <a:lnTo>
                  <a:pt x="704" y="11911"/>
                </a:lnTo>
                <a:lnTo>
                  <a:pt x="733" y="11925"/>
                </a:lnTo>
                <a:cubicBezTo>
                  <a:pt x="719" y="11954"/>
                  <a:pt x="704" y="11983"/>
                  <a:pt x="690" y="12012"/>
                </a:cubicBezTo>
                <a:lnTo>
                  <a:pt x="704" y="12040"/>
                </a:lnTo>
                <a:lnTo>
                  <a:pt x="733" y="12084"/>
                </a:lnTo>
                <a:cubicBezTo>
                  <a:pt x="747" y="12055"/>
                  <a:pt x="776" y="12026"/>
                  <a:pt x="776" y="12026"/>
                </a:cubicBezTo>
                <a:lnTo>
                  <a:pt x="776" y="12026"/>
                </a:lnTo>
                <a:cubicBezTo>
                  <a:pt x="776" y="12040"/>
                  <a:pt x="762" y="12170"/>
                  <a:pt x="747" y="12213"/>
                </a:cubicBezTo>
                <a:cubicBezTo>
                  <a:pt x="747" y="12256"/>
                  <a:pt x="747" y="12385"/>
                  <a:pt x="762" y="12400"/>
                </a:cubicBezTo>
                <a:cubicBezTo>
                  <a:pt x="769" y="12407"/>
                  <a:pt x="780" y="12410"/>
                  <a:pt x="792" y="12410"/>
                </a:cubicBezTo>
                <a:cubicBezTo>
                  <a:pt x="805" y="12410"/>
                  <a:pt x="819" y="12407"/>
                  <a:pt x="833" y="12400"/>
                </a:cubicBezTo>
                <a:lnTo>
                  <a:pt x="862" y="12400"/>
                </a:lnTo>
                <a:cubicBezTo>
                  <a:pt x="891" y="12400"/>
                  <a:pt x="862" y="12500"/>
                  <a:pt x="848" y="12529"/>
                </a:cubicBezTo>
                <a:cubicBezTo>
                  <a:pt x="819" y="12558"/>
                  <a:pt x="790" y="12586"/>
                  <a:pt x="776" y="12615"/>
                </a:cubicBezTo>
                <a:lnTo>
                  <a:pt x="790" y="12629"/>
                </a:lnTo>
                <a:cubicBezTo>
                  <a:pt x="805" y="12658"/>
                  <a:pt x="805" y="12658"/>
                  <a:pt x="790" y="12673"/>
                </a:cubicBezTo>
                <a:cubicBezTo>
                  <a:pt x="776" y="12687"/>
                  <a:pt x="762" y="12701"/>
                  <a:pt x="747" y="12701"/>
                </a:cubicBezTo>
                <a:cubicBezTo>
                  <a:pt x="704" y="12701"/>
                  <a:pt x="733" y="12730"/>
                  <a:pt x="733" y="12744"/>
                </a:cubicBezTo>
                <a:cubicBezTo>
                  <a:pt x="733" y="12768"/>
                  <a:pt x="714" y="12791"/>
                  <a:pt x="738" y="12791"/>
                </a:cubicBezTo>
                <a:cubicBezTo>
                  <a:pt x="743" y="12791"/>
                  <a:pt x="751" y="12790"/>
                  <a:pt x="762" y="12788"/>
                </a:cubicBezTo>
                <a:cubicBezTo>
                  <a:pt x="776" y="12788"/>
                  <a:pt x="805" y="12788"/>
                  <a:pt x="848" y="12773"/>
                </a:cubicBezTo>
                <a:cubicBezTo>
                  <a:pt x="848" y="12766"/>
                  <a:pt x="851" y="12762"/>
                  <a:pt x="857" y="12762"/>
                </a:cubicBezTo>
                <a:cubicBezTo>
                  <a:pt x="862" y="12762"/>
                  <a:pt x="869" y="12766"/>
                  <a:pt x="877" y="12773"/>
                </a:cubicBezTo>
                <a:lnTo>
                  <a:pt x="877" y="12788"/>
                </a:lnTo>
                <a:cubicBezTo>
                  <a:pt x="891" y="12802"/>
                  <a:pt x="905" y="12816"/>
                  <a:pt x="905" y="12816"/>
                </a:cubicBezTo>
                <a:cubicBezTo>
                  <a:pt x="908" y="12813"/>
                  <a:pt x="912" y="12812"/>
                  <a:pt x="917" y="12812"/>
                </a:cubicBezTo>
                <a:cubicBezTo>
                  <a:pt x="936" y="12812"/>
                  <a:pt x="966" y="12831"/>
                  <a:pt x="977" y="12831"/>
                </a:cubicBezTo>
                <a:cubicBezTo>
                  <a:pt x="991" y="12845"/>
                  <a:pt x="1035" y="12874"/>
                  <a:pt x="1035" y="12888"/>
                </a:cubicBezTo>
                <a:cubicBezTo>
                  <a:pt x="1049" y="12902"/>
                  <a:pt x="1078" y="12917"/>
                  <a:pt x="1106" y="12931"/>
                </a:cubicBezTo>
                <a:lnTo>
                  <a:pt x="1135" y="12917"/>
                </a:lnTo>
                <a:cubicBezTo>
                  <a:pt x="1135" y="12917"/>
                  <a:pt x="1150" y="12931"/>
                  <a:pt x="1150" y="12931"/>
                </a:cubicBezTo>
                <a:lnTo>
                  <a:pt x="1164" y="13017"/>
                </a:lnTo>
                <a:cubicBezTo>
                  <a:pt x="1207" y="13003"/>
                  <a:pt x="1322" y="13003"/>
                  <a:pt x="1351" y="13003"/>
                </a:cubicBezTo>
                <a:lnTo>
                  <a:pt x="1408" y="13003"/>
                </a:lnTo>
                <a:cubicBezTo>
                  <a:pt x="1423" y="13003"/>
                  <a:pt x="1480" y="13017"/>
                  <a:pt x="1552" y="13032"/>
                </a:cubicBezTo>
                <a:lnTo>
                  <a:pt x="1595" y="13118"/>
                </a:lnTo>
                <a:cubicBezTo>
                  <a:pt x="1609" y="13118"/>
                  <a:pt x="1624" y="13118"/>
                  <a:pt x="1638" y="13132"/>
                </a:cubicBezTo>
                <a:cubicBezTo>
                  <a:pt x="1638" y="13132"/>
                  <a:pt x="1624" y="13132"/>
                  <a:pt x="1624" y="13147"/>
                </a:cubicBezTo>
                <a:lnTo>
                  <a:pt x="1609" y="13161"/>
                </a:lnTo>
                <a:cubicBezTo>
                  <a:pt x="1595" y="13175"/>
                  <a:pt x="1581" y="13204"/>
                  <a:pt x="1581" y="13219"/>
                </a:cubicBezTo>
                <a:lnTo>
                  <a:pt x="1595" y="13247"/>
                </a:lnTo>
                <a:cubicBezTo>
                  <a:pt x="1595" y="13276"/>
                  <a:pt x="1609" y="13290"/>
                  <a:pt x="1624" y="13290"/>
                </a:cubicBezTo>
                <a:lnTo>
                  <a:pt x="1624" y="13319"/>
                </a:lnTo>
                <a:cubicBezTo>
                  <a:pt x="1624" y="13336"/>
                  <a:pt x="1634" y="13343"/>
                  <a:pt x="1645" y="13343"/>
                </a:cubicBezTo>
                <a:cubicBezTo>
                  <a:pt x="1652" y="13343"/>
                  <a:pt x="1661" y="13339"/>
                  <a:pt x="1667" y="13333"/>
                </a:cubicBezTo>
                <a:lnTo>
                  <a:pt x="1681" y="13362"/>
                </a:lnTo>
                <a:lnTo>
                  <a:pt x="1681" y="13434"/>
                </a:lnTo>
                <a:cubicBezTo>
                  <a:pt x="1710" y="13477"/>
                  <a:pt x="1710" y="13506"/>
                  <a:pt x="1681" y="13520"/>
                </a:cubicBezTo>
                <a:lnTo>
                  <a:pt x="1667" y="13506"/>
                </a:lnTo>
                <a:cubicBezTo>
                  <a:pt x="1658" y="13498"/>
                  <a:pt x="1650" y="13489"/>
                  <a:pt x="1642" y="13489"/>
                </a:cubicBezTo>
                <a:cubicBezTo>
                  <a:pt x="1636" y="13489"/>
                  <a:pt x="1630" y="13494"/>
                  <a:pt x="1624" y="13506"/>
                </a:cubicBezTo>
                <a:cubicBezTo>
                  <a:pt x="1609" y="13535"/>
                  <a:pt x="1581" y="13535"/>
                  <a:pt x="1566" y="13535"/>
                </a:cubicBezTo>
                <a:cubicBezTo>
                  <a:pt x="1537" y="13549"/>
                  <a:pt x="1523" y="13563"/>
                  <a:pt x="1509" y="13578"/>
                </a:cubicBezTo>
                <a:cubicBezTo>
                  <a:pt x="1509" y="13592"/>
                  <a:pt x="1509" y="13592"/>
                  <a:pt x="1509" y="13592"/>
                </a:cubicBezTo>
                <a:lnTo>
                  <a:pt x="1509" y="13606"/>
                </a:lnTo>
                <a:cubicBezTo>
                  <a:pt x="1509" y="13621"/>
                  <a:pt x="1480" y="13693"/>
                  <a:pt x="1451" y="13707"/>
                </a:cubicBezTo>
                <a:cubicBezTo>
                  <a:pt x="1437" y="13736"/>
                  <a:pt x="1466" y="13750"/>
                  <a:pt x="1466" y="13750"/>
                </a:cubicBezTo>
                <a:cubicBezTo>
                  <a:pt x="1480" y="13750"/>
                  <a:pt x="1537" y="13808"/>
                  <a:pt x="1523" y="13822"/>
                </a:cubicBezTo>
                <a:cubicBezTo>
                  <a:pt x="1523" y="13836"/>
                  <a:pt x="1494" y="13879"/>
                  <a:pt x="1494" y="13908"/>
                </a:cubicBezTo>
                <a:lnTo>
                  <a:pt x="1494" y="13937"/>
                </a:lnTo>
                <a:lnTo>
                  <a:pt x="1494" y="13966"/>
                </a:lnTo>
                <a:cubicBezTo>
                  <a:pt x="1466" y="13994"/>
                  <a:pt x="1437" y="14023"/>
                  <a:pt x="1423" y="14023"/>
                </a:cubicBezTo>
                <a:lnTo>
                  <a:pt x="1408" y="14023"/>
                </a:lnTo>
                <a:lnTo>
                  <a:pt x="1408" y="14009"/>
                </a:lnTo>
                <a:cubicBezTo>
                  <a:pt x="1408" y="14009"/>
                  <a:pt x="1437" y="13865"/>
                  <a:pt x="1423" y="13836"/>
                </a:cubicBezTo>
                <a:cubicBezTo>
                  <a:pt x="1394" y="13808"/>
                  <a:pt x="1379" y="13793"/>
                  <a:pt x="1379" y="13793"/>
                </a:cubicBezTo>
                <a:lnTo>
                  <a:pt x="1379" y="13808"/>
                </a:lnTo>
                <a:lnTo>
                  <a:pt x="1351" y="13808"/>
                </a:lnTo>
                <a:lnTo>
                  <a:pt x="1351" y="13822"/>
                </a:lnTo>
                <a:cubicBezTo>
                  <a:pt x="1322" y="13808"/>
                  <a:pt x="1250" y="13750"/>
                  <a:pt x="1236" y="13736"/>
                </a:cubicBezTo>
                <a:cubicBezTo>
                  <a:pt x="1234" y="13734"/>
                  <a:pt x="1232" y="13733"/>
                  <a:pt x="1230" y="13733"/>
                </a:cubicBezTo>
                <a:cubicBezTo>
                  <a:pt x="1218" y="13733"/>
                  <a:pt x="1209" y="13772"/>
                  <a:pt x="1221" y="13822"/>
                </a:cubicBezTo>
                <a:lnTo>
                  <a:pt x="1207" y="13865"/>
                </a:lnTo>
                <a:lnTo>
                  <a:pt x="1193" y="13894"/>
                </a:lnTo>
                <a:cubicBezTo>
                  <a:pt x="1189" y="13895"/>
                  <a:pt x="1186" y="13896"/>
                  <a:pt x="1183" y="13896"/>
                </a:cubicBezTo>
                <a:cubicBezTo>
                  <a:pt x="1158" y="13896"/>
                  <a:pt x="1137" y="13849"/>
                  <a:pt x="1150" y="13836"/>
                </a:cubicBezTo>
                <a:cubicBezTo>
                  <a:pt x="1178" y="13836"/>
                  <a:pt x="1178" y="13808"/>
                  <a:pt x="1164" y="13793"/>
                </a:cubicBezTo>
                <a:lnTo>
                  <a:pt x="1164" y="13793"/>
                </a:lnTo>
                <a:lnTo>
                  <a:pt x="1150" y="13808"/>
                </a:lnTo>
                <a:lnTo>
                  <a:pt x="1092" y="13822"/>
                </a:lnTo>
                <a:cubicBezTo>
                  <a:pt x="1049" y="13779"/>
                  <a:pt x="1006" y="13736"/>
                  <a:pt x="991" y="13721"/>
                </a:cubicBezTo>
                <a:lnTo>
                  <a:pt x="977" y="13721"/>
                </a:lnTo>
                <a:cubicBezTo>
                  <a:pt x="977" y="13721"/>
                  <a:pt x="963" y="13736"/>
                  <a:pt x="963" y="13750"/>
                </a:cubicBezTo>
                <a:lnTo>
                  <a:pt x="963" y="13779"/>
                </a:lnTo>
                <a:cubicBezTo>
                  <a:pt x="963" y="13808"/>
                  <a:pt x="905" y="13851"/>
                  <a:pt x="891" y="13865"/>
                </a:cubicBezTo>
                <a:cubicBezTo>
                  <a:pt x="862" y="13865"/>
                  <a:pt x="862" y="13822"/>
                  <a:pt x="862" y="13808"/>
                </a:cubicBezTo>
                <a:cubicBezTo>
                  <a:pt x="862" y="13801"/>
                  <a:pt x="861" y="13798"/>
                  <a:pt x="858" y="13798"/>
                </a:cubicBezTo>
                <a:cubicBezTo>
                  <a:pt x="849" y="13798"/>
                  <a:pt x="830" y="13825"/>
                  <a:pt x="819" y="13836"/>
                </a:cubicBezTo>
                <a:cubicBezTo>
                  <a:pt x="805" y="13851"/>
                  <a:pt x="819" y="13923"/>
                  <a:pt x="833" y="13937"/>
                </a:cubicBezTo>
                <a:cubicBezTo>
                  <a:pt x="833" y="13966"/>
                  <a:pt x="848" y="13994"/>
                  <a:pt x="848" y="14009"/>
                </a:cubicBezTo>
                <a:cubicBezTo>
                  <a:pt x="840" y="14032"/>
                  <a:pt x="815" y="14043"/>
                  <a:pt x="791" y="14043"/>
                </a:cubicBezTo>
                <a:cubicBezTo>
                  <a:pt x="772" y="14043"/>
                  <a:pt x="754" y="14036"/>
                  <a:pt x="747" y="14023"/>
                </a:cubicBezTo>
                <a:lnTo>
                  <a:pt x="733" y="14009"/>
                </a:lnTo>
                <a:cubicBezTo>
                  <a:pt x="730" y="14003"/>
                  <a:pt x="727" y="14001"/>
                  <a:pt x="723" y="14001"/>
                </a:cubicBezTo>
                <a:cubicBezTo>
                  <a:pt x="708" y="14001"/>
                  <a:pt x="690" y="14040"/>
                  <a:pt x="690" y="14052"/>
                </a:cubicBezTo>
                <a:cubicBezTo>
                  <a:pt x="688" y="14056"/>
                  <a:pt x="686" y="14058"/>
                  <a:pt x="684" y="14058"/>
                </a:cubicBezTo>
                <a:cubicBezTo>
                  <a:pt x="672" y="14058"/>
                  <a:pt x="661" y="13990"/>
                  <a:pt x="661" y="13966"/>
                </a:cubicBezTo>
                <a:cubicBezTo>
                  <a:pt x="661" y="13937"/>
                  <a:pt x="704" y="13908"/>
                  <a:pt x="704" y="13894"/>
                </a:cubicBezTo>
                <a:cubicBezTo>
                  <a:pt x="719" y="13894"/>
                  <a:pt x="704" y="13879"/>
                  <a:pt x="675" y="13865"/>
                </a:cubicBezTo>
                <a:lnTo>
                  <a:pt x="632" y="13879"/>
                </a:lnTo>
                <a:cubicBezTo>
                  <a:pt x="618" y="13894"/>
                  <a:pt x="604" y="13923"/>
                  <a:pt x="589" y="13951"/>
                </a:cubicBezTo>
                <a:lnTo>
                  <a:pt x="575" y="13937"/>
                </a:lnTo>
                <a:lnTo>
                  <a:pt x="560" y="13908"/>
                </a:lnTo>
                <a:cubicBezTo>
                  <a:pt x="546" y="13865"/>
                  <a:pt x="517" y="13851"/>
                  <a:pt x="517" y="13851"/>
                </a:cubicBezTo>
                <a:cubicBezTo>
                  <a:pt x="503" y="13865"/>
                  <a:pt x="489" y="13908"/>
                  <a:pt x="474" y="13951"/>
                </a:cubicBezTo>
                <a:lnTo>
                  <a:pt x="460" y="13937"/>
                </a:lnTo>
                <a:lnTo>
                  <a:pt x="402" y="13879"/>
                </a:lnTo>
                <a:cubicBezTo>
                  <a:pt x="359" y="13923"/>
                  <a:pt x="359" y="14009"/>
                  <a:pt x="359" y="14037"/>
                </a:cubicBezTo>
                <a:cubicBezTo>
                  <a:pt x="359" y="14066"/>
                  <a:pt x="374" y="14109"/>
                  <a:pt x="374" y="14124"/>
                </a:cubicBezTo>
                <a:cubicBezTo>
                  <a:pt x="374" y="14138"/>
                  <a:pt x="374" y="14152"/>
                  <a:pt x="374" y="14152"/>
                </a:cubicBezTo>
                <a:cubicBezTo>
                  <a:pt x="359" y="14152"/>
                  <a:pt x="331" y="14109"/>
                  <a:pt x="316" y="14095"/>
                </a:cubicBezTo>
                <a:cubicBezTo>
                  <a:pt x="302" y="14081"/>
                  <a:pt x="331" y="14009"/>
                  <a:pt x="316" y="13994"/>
                </a:cubicBezTo>
                <a:cubicBezTo>
                  <a:pt x="311" y="13990"/>
                  <a:pt x="303" y="13988"/>
                  <a:pt x="294" y="13988"/>
                </a:cubicBezTo>
                <a:cubicBezTo>
                  <a:pt x="276" y="13988"/>
                  <a:pt x="254" y="13994"/>
                  <a:pt x="244" y="13994"/>
                </a:cubicBezTo>
                <a:cubicBezTo>
                  <a:pt x="244" y="13994"/>
                  <a:pt x="244" y="14037"/>
                  <a:pt x="244" y="14066"/>
                </a:cubicBezTo>
                <a:lnTo>
                  <a:pt x="244" y="14081"/>
                </a:lnTo>
                <a:cubicBezTo>
                  <a:pt x="216" y="14109"/>
                  <a:pt x="201" y="14152"/>
                  <a:pt x="173" y="14152"/>
                </a:cubicBezTo>
                <a:lnTo>
                  <a:pt x="158" y="14152"/>
                </a:lnTo>
                <a:cubicBezTo>
                  <a:pt x="158" y="14167"/>
                  <a:pt x="173" y="14181"/>
                  <a:pt x="187" y="14181"/>
                </a:cubicBezTo>
                <a:cubicBezTo>
                  <a:pt x="187" y="14181"/>
                  <a:pt x="166" y="14244"/>
                  <a:pt x="142" y="14244"/>
                </a:cubicBezTo>
                <a:cubicBezTo>
                  <a:pt x="138" y="14244"/>
                  <a:pt x="134" y="14243"/>
                  <a:pt x="129" y="14239"/>
                </a:cubicBezTo>
                <a:cubicBezTo>
                  <a:pt x="129" y="14238"/>
                  <a:pt x="127" y="14237"/>
                  <a:pt x="126" y="14237"/>
                </a:cubicBezTo>
                <a:cubicBezTo>
                  <a:pt x="110" y="14237"/>
                  <a:pt x="73" y="14327"/>
                  <a:pt x="86" y="14354"/>
                </a:cubicBezTo>
                <a:cubicBezTo>
                  <a:pt x="86" y="14385"/>
                  <a:pt x="79" y="14408"/>
                  <a:pt x="69" y="14408"/>
                </a:cubicBezTo>
                <a:cubicBezTo>
                  <a:pt x="66" y="14408"/>
                  <a:pt x="62" y="14405"/>
                  <a:pt x="58" y="14397"/>
                </a:cubicBezTo>
                <a:lnTo>
                  <a:pt x="29" y="14397"/>
                </a:lnTo>
                <a:lnTo>
                  <a:pt x="15" y="14411"/>
                </a:lnTo>
                <a:cubicBezTo>
                  <a:pt x="15" y="14425"/>
                  <a:pt x="43" y="14468"/>
                  <a:pt x="58" y="14468"/>
                </a:cubicBezTo>
                <a:cubicBezTo>
                  <a:pt x="72" y="14468"/>
                  <a:pt x="101" y="14454"/>
                  <a:pt x="115" y="14454"/>
                </a:cubicBezTo>
                <a:cubicBezTo>
                  <a:pt x="129" y="14440"/>
                  <a:pt x="115" y="14339"/>
                  <a:pt x="144" y="14339"/>
                </a:cubicBezTo>
                <a:cubicBezTo>
                  <a:pt x="158" y="14339"/>
                  <a:pt x="158" y="14368"/>
                  <a:pt x="158" y="14382"/>
                </a:cubicBezTo>
                <a:cubicBezTo>
                  <a:pt x="158" y="14397"/>
                  <a:pt x="187" y="14425"/>
                  <a:pt x="201" y="14425"/>
                </a:cubicBezTo>
                <a:cubicBezTo>
                  <a:pt x="216" y="14425"/>
                  <a:pt x="216" y="14468"/>
                  <a:pt x="201" y="14483"/>
                </a:cubicBezTo>
                <a:cubicBezTo>
                  <a:pt x="201" y="14490"/>
                  <a:pt x="205" y="14494"/>
                  <a:pt x="210" y="14494"/>
                </a:cubicBezTo>
                <a:cubicBezTo>
                  <a:pt x="216" y="14494"/>
                  <a:pt x="223" y="14490"/>
                  <a:pt x="230" y="14483"/>
                </a:cubicBezTo>
                <a:lnTo>
                  <a:pt x="259" y="14497"/>
                </a:lnTo>
                <a:cubicBezTo>
                  <a:pt x="302" y="14526"/>
                  <a:pt x="316" y="14555"/>
                  <a:pt x="273" y="14569"/>
                </a:cubicBezTo>
                <a:lnTo>
                  <a:pt x="273" y="14555"/>
                </a:lnTo>
                <a:cubicBezTo>
                  <a:pt x="265" y="14551"/>
                  <a:pt x="260" y="14549"/>
                  <a:pt x="256" y="14549"/>
                </a:cubicBezTo>
                <a:cubicBezTo>
                  <a:pt x="244" y="14549"/>
                  <a:pt x="244" y="14562"/>
                  <a:pt x="244" y="14583"/>
                </a:cubicBezTo>
                <a:cubicBezTo>
                  <a:pt x="244" y="14598"/>
                  <a:pt x="273" y="14612"/>
                  <a:pt x="273" y="14627"/>
                </a:cubicBezTo>
                <a:lnTo>
                  <a:pt x="244" y="14655"/>
                </a:lnTo>
                <a:cubicBezTo>
                  <a:pt x="230" y="14627"/>
                  <a:pt x="201" y="14612"/>
                  <a:pt x="187" y="14612"/>
                </a:cubicBezTo>
                <a:lnTo>
                  <a:pt x="173" y="14627"/>
                </a:lnTo>
                <a:lnTo>
                  <a:pt x="158" y="14655"/>
                </a:lnTo>
                <a:cubicBezTo>
                  <a:pt x="129" y="14670"/>
                  <a:pt x="158" y="14698"/>
                  <a:pt x="173" y="14698"/>
                </a:cubicBezTo>
                <a:cubicBezTo>
                  <a:pt x="187" y="14698"/>
                  <a:pt x="173" y="14727"/>
                  <a:pt x="144" y="14756"/>
                </a:cubicBezTo>
                <a:lnTo>
                  <a:pt x="115" y="14756"/>
                </a:lnTo>
                <a:lnTo>
                  <a:pt x="15" y="14770"/>
                </a:lnTo>
                <a:cubicBezTo>
                  <a:pt x="0" y="14856"/>
                  <a:pt x="0" y="14943"/>
                  <a:pt x="0" y="14957"/>
                </a:cubicBezTo>
                <a:cubicBezTo>
                  <a:pt x="0" y="14957"/>
                  <a:pt x="15" y="14971"/>
                  <a:pt x="43" y="14971"/>
                </a:cubicBezTo>
                <a:lnTo>
                  <a:pt x="58" y="14986"/>
                </a:lnTo>
                <a:cubicBezTo>
                  <a:pt x="72" y="15000"/>
                  <a:pt x="86" y="15043"/>
                  <a:pt x="86" y="15072"/>
                </a:cubicBezTo>
                <a:cubicBezTo>
                  <a:pt x="86" y="15086"/>
                  <a:pt x="86" y="15101"/>
                  <a:pt x="86" y="15129"/>
                </a:cubicBezTo>
                <a:lnTo>
                  <a:pt x="86" y="15158"/>
                </a:lnTo>
                <a:cubicBezTo>
                  <a:pt x="77" y="15185"/>
                  <a:pt x="91" y="15195"/>
                  <a:pt x="106" y="15195"/>
                </a:cubicBezTo>
                <a:cubicBezTo>
                  <a:pt x="115" y="15195"/>
                  <a:pt x="124" y="15192"/>
                  <a:pt x="129" y="15187"/>
                </a:cubicBezTo>
                <a:cubicBezTo>
                  <a:pt x="129" y="15187"/>
                  <a:pt x="144" y="15144"/>
                  <a:pt x="129" y="15115"/>
                </a:cubicBezTo>
                <a:lnTo>
                  <a:pt x="144" y="15101"/>
                </a:lnTo>
                <a:lnTo>
                  <a:pt x="158" y="15086"/>
                </a:lnTo>
                <a:cubicBezTo>
                  <a:pt x="173" y="15101"/>
                  <a:pt x="201" y="15144"/>
                  <a:pt x="230" y="15158"/>
                </a:cubicBezTo>
                <a:lnTo>
                  <a:pt x="259" y="15158"/>
                </a:lnTo>
                <a:cubicBezTo>
                  <a:pt x="259" y="15158"/>
                  <a:pt x="244" y="15201"/>
                  <a:pt x="244" y="15216"/>
                </a:cubicBezTo>
                <a:cubicBezTo>
                  <a:pt x="244" y="15230"/>
                  <a:pt x="259" y="15345"/>
                  <a:pt x="230" y="15359"/>
                </a:cubicBezTo>
                <a:cubicBezTo>
                  <a:pt x="201" y="15374"/>
                  <a:pt x="201" y="15445"/>
                  <a:pt x="201" y="15460"/>
                </a:cubicBezTo>
                <a:cubicBezTo>
                  <a:pt x="201" y="15489"/>
                  <a:pt x="201" y="15517"/>
                  <a:pt x="216" y="15517"/>
                </a:cubicBezTo>
                <a:lnTo>
                  <a:pt x="244" y="15517"/>
                </a:lnTo>
                <a:lnTo>
                  <a:pt x="259" y="15474"/>
                </a:lnTo>
                <a:cubicBezTo>
                  <a:pt x="266" y="15438"/>
                  <a:pt x="277" y="15427"/>
                  <a:pt x="287" y="15427"/>
                </a:cubicBezTo>
                <a:cubicBezTo>
                  <a:pt x="298" y="15427"/>
                  <a:pt x="309" y="15438"/>
                  <a:pt x="316" y="15445"/>
                </a:cubicBezTo>
                <a:cubicBezTo>
                  <a:pt x="316" y="15462"/>
                  <a:pt x="326" y="15469"/>
                  <a:pt x="337" y="15469"/>
                </a:cubicBezTo>
                <a:cubicBezTo>
                  <a:pt x="345" y="15469"/>
                  <a:pt x="353" y="15466"/>
                  <a:pt x="359" y="15460"/>
                </a:cubicBezTo>
                <a:lnTo>
                  <a:pt x="417" y="15460"/>
                </a:lnTo>
                <a:cubicBezTo>
                  <a:pt x="412" y="15478"/>
                  <a:pt x="412" y="15484"/>
                  <a:pt x="414" y="15484"/>
                </a:cubicBezTo>
                <a:cubicBezTo>
                  <a:pt x="419" y="15484"/>
                  <a:pt x="436" y="15451"/>
                  <a:pt x="446" y="15431"/>
                </a:cubicBezTo>
                <a:cubicBezTo>
                  <a:pt x="460" y="15402"/>
                  <a:pt x="489" y="15374"/>
                  <a:pt x="489" y="15374"/>
                </a:cubicBezTo>
                <a:cubicBezTo>
                  <a:pt x="489" y="15374"/>
                  <a:pt x="517" y="15445"/>
                  <a:pt x="546" y="15532"/>
                </a:cubicBezTo>
                <a:lnTo>
                  <a:pt x="632" y="15474"/>
                </a:lnTo>
                <a:lnTo>
                  <a:pt x="632" y="15460"/>
                </a:lnTo>
                <a:cubicBezTo>
                  <a:pt x="647" y="15489"/>
                  <a:pt x="647" y="15517"/>
                  <a:pt x="647" y="15546"/>
                </a:cubicBezTo>
                <a:lnTo>
                  <a:pt x="632" y="15575"/>
                </a:lnTo>
                <a:lnTo>
                  <a:pt x="632" y="15589"/>
                </a:lnTo>
                <a:cubicBezTo>
                  <a:pt x="604" y="15589"/>
                  <a:pt x="589" y="15618"/>
                  <a:pt x="575" y="15647"/>
                </a:cubicBezTo>
                <a:lnTo>
                  <a:pt x="604" y="15632"/>
                </a:lnTo>
                <a:cubicBezTo>
                  <a:pt x="618" y="15632"/>
                  <a:pt x="629" y="15629"/>
                  <a:pt x="634" y="15629"/>
                </a:cubicBezTo>
                <a:cubicBezTo>
                  <a:pt x="639" y="15629"/>
                  <a:pt x="639" y="15632"/>
                  <a:pt x="632" y="15647"/>
                </a:cubicBezTo>
                <a:cubicBezTo>
                  <a:pt x="618" y="15690"/>
                  <a:pt x="632" y="15718"/>
                  <a:pt x="661" y="15733"/>
                </a:cubicBezTo>
                <a:lnTo>
                  <a:pt x="690" y="15762"/>
                </a:lnTo>
                <a:cubicBezTo>
                  <a:pt x="697" y="15740"/>
                  <a:pt x="708" y="15733"/>
                  <a:pt x="717" y="15733"/>
                </a:cubicBezTo>
                <a:cubicBezTo>
                  <a:pt x="726" y="15733"/>
                  <a:pt x="733" y="15740"/>
                  <a:pt x="733" y="15747"/>
                </a:cubicBezTo>
                <a:cubicBezTo>
                  <a:pt x="739" y="15753"/>
                  <a:pt x="760" y="15757"/>
                  <a:pt x="783" y="15757"/>
                </a:cubicBezTo>
                <a:cubicBezTo>
                  <a:pt x="816" y="15757"/>
                  <a:pt x="854" y="15750"/>
                  <a:pt x="862" y="15733"/>
                </a:cubicBezTo>
                <a:cubicBezTo>
                  <a:pt x="871" y="15716"/>
                  <a:pt x="879" y="15709"/>
                  <a:pt x="885" y="15709"/>
                </a:cubicBezTo>
                <a:cubicBezTo>
                  <a:pt x="888" y="15709"/>
                  <a:pt x="891" y="15712"/>
                  <a:pt x="891" y="15718"/>
                </a:cubicBezTo>
                <a:cubicBezTo>
                  <a:pt x="905" y="15718"/>
                  <a:pt x="934" y="15690"/>
                  <a:pt x="934" y="15675"/>
                </a:cubicBezTo>
                <a:cubicBezTo>
                  <a:pt x="948" y="15661"/>
                  <a:pt x="991" y="15589"/>
                  <a:pt x="991" y="15560"/>
                </a:cubicBezTo>
                <a:cubicBezTo>
                  <a:pt x="991" y="15546"/>
                  <a:pt x="1049" y="15532"/>
                  <a:pt x="1078" y="15532"/>
                </a:cubicBezTo>
                <a:cubicBezTo>
                  <a:pt x="1106" y="15532"/>
                  <a:pt x="1106" y="15589"/>
                  <a:pt x="1106" y="15603"/>
                </a:cubicBezTo>
                <a:cubicBezTo>
                  <a:pt x="1106" y="15618"/>
                  <a:pt x="1106" y="15632"/>
                  <a:pt x="1106" y="15647"/>
                </a:cubicBezTo>
                <a:cubicBezTo>
                  <a:pt x="1106" y="15647"/>
                  <a:pt x="1135" y="15603"/>
                  <a:pt x="1150" y="15589"/>
                </a:cubicBezTo>
                <a:cubicBezTo>
                  <a:pt x="1150" y="15583"/>
                  <a:pt x="1150" y="15580"/>
                  <a:pt x="1151" y="15580"/>
                </a:cubicBezTo>
                <a:cubicBezTo>
                  <a:pt x="1156" y="15580"/>
                  <a:pt x="1167" y="15616"/>
                  <a:pt x="1178" y="15661"/>
                </a:cubicBezTo>
                <a:lnTo>
                  <a:pt x="1150" y="15704"/>
                </a:lnTo>
                <a:cubicBezTo>
                  <a:pt x="1150" y="15704"/>
                  <a:pt x="1150" y="15733"/>
                  <a:pt x="1164" y="15733"/>
                </a:cubicBezTo>
                <a:cubicBezTo>
                  <a:pt x="1164" y="15733"/>
                  <a:pt x="1178" y="15733"/>
                  <a:pt x="1193" y="15718"/>
                </a:cubicBezTo>
                <a:lnTo>
                  <a:pt x="1207" y="15704"/>
                </a:lnTo>
                <a:cubicBezTo>
                  <a:pt x="1215" y="15679"/>
                  <a:pt x="1224" y="15664"/>
                  <a:pt x="1229" y="15664"/>
                </a:cubicBezTo>
                <a:cubicBezTo>
                  <a:pt x="1233" y="15664"/>
                  <a:pt x="1236" y="15672"/>
                  <a:pt x="1236" y="15690"/>
                </a:cubicBezTo>
                <a:cubicBezTo>
                  <a:pt x="1264" y="15690"/>
                  <a:pt x="1293" y="15704"/>
                  <a:pt x="1308" y="15704"/>
                </a:cubicBezTo>
                <a:cubicBezTo>
                  <a:pt x="1334" y="15704"/>
                  <a:pt x="1324" y="15763"/>
                  <a:pt x="1355" y="15763"/>
                </a:cubicBezTo>
                <a:cubicBezTo>
                  <a:pt x="1358" y="15763"/>
                  <a:pt x="1361" y="15763"/>
                  <a:pt x="1365" y="15762"/>
                </a:cubicBezTo>
                <a:lnTo>
                  <a:pt x="1408" y="15762"/>
                </a:lnTo>
                <a:cubicBezTo>
                  <a:pt x="1466" y="15762"/>
                  <a:pt x="1509" y="15690"/>
                  <a:pt x="1509" y="15661"/>
                </a:cubicBezTo>
                <a:cubicBezTo>
                  <a:pt x="1509" y="15632"/>
                  <a:pt x="1537" y="15603"/>
                  <a:pt x="1581" y="15603"/>
                </a:cubicBezTo>
                <a:lnTo>
                  <a:pt x="1595" y="15632"/>
                </a:lnTo>
                <a:lnTo>
                  <a:pt x="1638" y="15675"/>
                </a:lnTo>
                <a:cubicBezTo>
                  <a:pt x="1695" y="15690"/>
                  <a:pt x="1767" y="15718"/>
                  <a:pt x="1796" y="15718"/>
                </a:cubicBezTo>
                <a:lnTo>
                  <a:pt x="1810" y="15747"/>
                </a:lnTo>
                <a:cubicBezTo>
                  <a:pt x="1814" y="15755"/>
                  <a:pt x="1818" y="15757"/>
                  <a:pt x="1822" y="15757"/>
                </a:cubicBezTo>
                <a:cubicBezTo>
                  <a:pt x="1830" y="15757"/>
                  <a:pt x="1839" y="15744"/>
                  <a:pt x="1847" y="15744"/>
                </a:cubicBezTo>
                <a:cubicBezTo>
                  <a:pt x="1849" y="15744"/>
                  <a:pt x="1851" y="15745"/>
                  <a:pt x="1854" y="15747"/>
                </a:cubicBezTo>
                <a:cubicBezTo>
                  <a:pt x="1882" y="15762"/>
                  <a:pt x="1897" y="15776"/>
                  <a:pt x="1925" y="15790"/>
                </a:cubicBezTo>
                <a:cubicBezTo>
                  <a:pt x="1925" y="15797"/>
                  <a:pt x="1929" y="15801"/>
                  <a:pt x="1933" y="15801"/>
                </a:cubicBezTo>
                <a:cubicBezTo>
                  <a:pt x="1936" y="15801"/>
                  <a:pt x="1940" y="15797"/>
                  <a:pt x="1940" y="15790"/>
                </a:cubicBezTo>
                <a:cubicBezTo>
                  <a:pt x="1954" y="15762"/>
                  <a:pt x="1997" y="15776"/>
                  <a:pt x="2012" y="15762"/>
                </a:cubicBezTo>
                <a:lnTo>
                  <a:pt x="2026" y="15747"/>
                </a:lnTo>
                <a:cubicBezTo>
                  <a:pt x="2055" y="15704"/>
                  <a:pt x="2069" y="15690"/>
                  <a:pt x="2069" y="15690"/>
                </a:cubicBezTo>
                <a:cubicBezTo>
                  <a:pt x="2069" y="15704"/>
                  <a:pt x="2098" y="15733"/>
                  <a:pt x="2112" y="15776"/>
                </a:cubicBezTo>
                <a:lnTo>
                  <a:pt x="2170" y="15747"/>
                </a:lnTo>
                <a:lnTo>
                  <a:pt x="2184" y="15747"/>
                </a:lnTo>
                <a:cubicBezTo>
                  <a:pt x="2198" y="15747"/>
                  <a:pt x="2213" y="15762"/>
                  <a:pt x="2241" y="15790"/>
                </a:cubicBezTo>
                <a:lnTo>
                  <a:pt x="2256" y="15805"/>
                </a:lnTo>
                <a:lnTo>
                  <a:pt x="2299" y="15876"/>
                </a:lnTo>
                <a:cubicBezTo>
                  <a:pt x="2313" y="15848"/>
                  <a:pt x="2342" y="15805"/>
                  <a:pt x="2371" y="15762"/>
                </a:cubicBezTo>
                <a:lnTo>
                  <a:pt x="2414" y="15762"/>
                </a:lnTo>
                <a:cubicBezTo>
                  <a:pt x="2443" y="15762"/>
                  <a:pt x="2457" y="15704"/>
                  <a:pt x="2471" y="15675"/>
                </a:cubicBezTo>
                <a:lnTo>
                  <a:pt x="2486" y="15675"/>
                </a:lnTo>
                <a:cubicBezTo>
                  <a:pt x="2486" y="15675"/>
                  <a:pt x="2486" y="15762"/>
                  <a:pt x="2486" y="15805"/>
                </a:cubicBezTo>
                <a:cubicBezTo>
                  <a:pt x="2474" y="15828"/>
                  <a:pt x="2491" y="15852"/>
                  <a:pt x="2505" y="15852"/>
                </a:cubicBezTo>
                <a:cubicBezTo>
                  <a:pt x="2509" y="15852"/>
                  <a:pt x="2512" y="15850"/>
                  <a:pt x="2514" y="15848"/>
                </a:cubicBezTo>
                <a:cubicBezTo>
                  <a:pt x="2525" y="15848"/>
                  <a:pt x="2568" y="15823"/>
                  <a:pt x="2595" y="15823"/>
                </a:cubicBezTo>
                <a:cubicBezTo>
                  <a:pt x="2604" y="15823"/>
                  <a:pt x="2611" y="15826"/>
                  <a:pt x="2615" y="15833"/>
                </a:cubicBezTo>
                <a:cubicBezTo>
                  <a:pt x="2629" y="15848"/>
                  <a:pt x="2658" y="15891"/>
                  <a:pt x="2658" y="15920"/>
                </a:cubicBezTo>
                <a:lnTo>
                  <a:pt x="2687" y="15920"/>
                </a:lnTo>
                <a:cubicBezTo>
                  <a:pt x="2716" y="15920"/>
                  <a:pt x="2730" y="15948"/>
                  <a:pt x="2759" y="15948"/>
                </a:cubicBezTo>
                <a:lnTo>
                  <a:pt x="2787" y="15948"/>
                </a:lnTo>
                <a:cubicBezTo>
                  <a:pt x="2816" y="15948"/>
                  <a:pt x="2845" y="15963"/>
                  <a:pt x="2845" y="15963"/>
                </a:cubicBezTo>
                <a:lnTo>
                  <a:pt x="2859" y="15963"/>
                </a:lnTo>
                <a:cubicBezTo>
                  <a:pt x="2859" y="15977"/>
                  <a:pt x="2859" y="15991"/>
                  <a:pt x="2845" y="15991"/>
                </a:cubicBezTo>
                <a:cubicBezTo>
                  <a:pt x="2845" y="16006"/>
                  <a:pt x="2831" y="16006"/>
                  <a:pt x="2816" y="16006"/>
                </a:cubicBezTo>
                <a:cubicBezTo>
                  <a:pt x="2812" y="16004"/>
                  <a:pt x="2807" y="16004"/>
                  <a:pt x="2803" y="16004"/>
                </a:cubicBezTo>
                <a:cubicBezTo>
                  <a:pt x="2782" y="16004"/>
                  <a:pt x="2757" y="16015"/>
                  <a:pt x="2734" y="16015"/>
                </a:cubicBezTo>
                <a:cubicBezTo>
                  <a:pt x="2709" y="16015"/>
                  <a:pt x="2686" y="16002"/>
                  <a:pt x="2672" y="15948"/>
                </a:cubicBezTo>
                <a:cubicBezTo>
                  <a:pt x="2672" y="15948"/>
                  <a:pt x="2658" y="15948"/>
                  <a:pt x="2644" y="15963"/>
                </a:cubicBezTo>
                <a:lnTo>
                  <a:pt x="2629" y="15991"/>
                </a:lnTo>
                <a:cubicBezTo>
                  <a:pt x="2622" y="16006"/>
                  <a:pt x="2611" y="16013"/>
                  <a:pt x="2601" y="16013"/>
                </a:cubicBezTo>
                <a:cubicBezTo>
                  <a:pt x="2590" y="16013"/>
                  <a:pt x="2579" y="16006"/>
                  <a:pt x="2572" y="15991"/>
                </a:cubicBezTo>
                <a:cubicBezTo>
                  <a:pt x="2572" y="15990"/>
                  <a:pt x="2572" y="15990"/>
                  <a:pt x="2571" y="15990"/>
                </a:cubicBezTo>
                <a:cubicBezTo>
                  <a:pt x="2568" y="15990"/>
                  <a:pt x="2542" y="16065"/>
                  <a:pt x="2529" y="16092"/>
                </a:cubicBezTo>
                <a:cubicBezTo>
                  <a:pt x="2529" y="16103"/>
                  <a:pt x="2515" y="16105"/>
                  <a:pt x="2496" y="16105"/>
                </a:cubicBezTo>
                <a:cubicBezTo>
                  <a:pt x="2476" y="16105"/>
                  <a:pt x="2449" y="16102"/>
                  <a:pt x="2428" y="16102"/>
                </a:cubicBezTo>
                <a:cubicBezTo>
                  <a:pt x="2416" y="16102"/>
                  <a:pt x="2406" y="16103"/>
                  <a:pt x="2399" y="16106"/>
                </a:cubicBezTo>
                <a:cubicBezTo>
                  <a:pt x="2356" y="16121"/>
                  <a:pt x="2313" y="16164"/>
                  <a:pt x="2299" y="16193"/>
                </a:cubicBezTo>
                <a:cubicBezTo>
                  <a:pt x="2299" y="16193"/>
                  <a:pt x="2299" y="16193"/>
                  <a:pt x="2299" y="16207"/>
                </a:cubicBezTo>
                <a:lnTo>
                  <a:pt x="2256" y="16207"/>
                </a:lnTo>
                <a:lnTo>
                  <a:pt x="2213" y="16193"/>
                </a:lnTo>
                <a:lnTo>
                  <a:pt x="2170" y="16178"/>
                </a:lnTo>
                <a:cubicBezTo>
                  <a:pt x="2155" y="16193"/>
                  <a:pt x="2141" y="16207"/>
                  <a:pt x="2127" y="16221"/>
                </a:cubicBezTo>
                <a:cubicBezTo>
                  <a:pt x="2127" y="16207"/>
                  <a:pt x="2127" y="16207"/>
                  <a:pt x="2127" y="16193"/>
                </a:cubicBezTo>
                <a:cubicBezTo>
                  <a:pt x="2127" y="16178"/>
                  <a:pt x="2069" y="16121"/>
                  <a:pt x="2055" y="16121"/>
                </a:cubicBezTo>
                <a:cubicBezTo>
                  <a:pt x="2049" y="16118"/>
                  <a:pt x="2044" y="16117"/>
                  <a:pt x="2039" y="16117"/>
                </a:cubicBezTo>
                <a:cubicBezTo>
                  <a:pt x="2016" y="16117"/>
                  <a:pt x="1997" y="16140"/>
                  <a:pt x="1997" y="16164"/>
                </a:cubicBezTo>
                <a:lnTo>
                  <a:pt x="2055" y="16164"/>
                </a:lnTo>
                <a:cubicBezTo>
                  <a:pt x="2055" y="16164"/>
                  <a:pt x="2069" y="16178"/>
                  <a:pt x="2069" y="16178"/>
                </a:cubicBezTo>
                <a:cubicBezTo>
                  <a:pt x="2069" y="16193"/>
                  <a:pt x="2069" y="16207"/>
                  <a:pt x="2069" y="16207"/>
                </a:cubicBezTo>
                <a:cubicBezTo>
                  <a:pt x="2055" y="16221"/>
                  <a:pt x="2055" y="16236"/>
                  <a:pt x="2040" y="16236"/>
                </a:cubicBezTo>
                <a:lnTo>
                  <a:pt x="2026" y="16236"/>
                </a:lnTo>
                <a:lnTo>
                  <a:pt x="2026" y="16221"/>
                </a:lnTo>
                <a:cubicBezTo>
                  <a:pt x="2012" y="16236"/>
                  <a:pt x="2012" y="16236"/>
                  <a:pt x="1997" y="16250"/>
                </a:cubicBezTo>
                <a:lnTo>
                  <a:pt x="2012" y="16264"/>
                </a:lnTo>
                <a:cubicBezTo>
                  <a:pt x="1981" y="16275"/>
                  <a:pt x="1951" y="16285"/>
                  <a:pt x="1930" y="16285"/>
                </a:cubicBezTo>
                <a:cubicBezTo>
                  <a:pt x="1922" y="16285"/>
                  <a:pt x="1915" y="16283"/>
                  <a:pt x="1911" y="16279"/>
                </a:cubicBezTo>
                <a:cubicBezTo>
                  <a:pt x="1897" y="16279"/>
                  <a:pt x="1925" y="16164"/>
                  <a:pt x="1897" y="16149"/>
                </a:cubicBezTo>
                <a:cubicBezTo>
                  <a:pt x="1892" y="16145"/>
                  <a:pt x="1887" y="16143"/>
                  <a:pt x="1883" y="16143"/>
                </a:cubicBezTo>
                <a:cubicBezTo>
                  <a:pt x="1874" y="16143"/>
                  <a:pt x="1868" y="16149"/>
                  <a:pt x="1868" y="16149"/>
                </a:cubicBezTo>
                <a:cubicBezTo>
                  <a:pt x="1868" y="16149"/>
                  <a:pt x="1854" y="16221"/>
                  <a:pt x="1839" y="16322"/>
                </a:cubicBezTo>
                <a:lnTo>
                  <a:pt x="1767" y="16351"/>
                </a:lnTo>
                <a:lnTo>
                  <a:pt x="1739" y="16365"/>
                </a:lnTo>
                <a:cubicBezTo>
                  <a:pt x="1731" y="16372"/>
                  <a:pt x="1721" y="16376"/>
                  <a:pt x="1712" y="16376"/>
                </a:cubicBezTo>
                <a:cubicBezTo>
                  <a:pt x="1703" y="16376"/>
                  <a:pt x="1695" y="16372"/>
                  <a:pt x="1695" y="16365"/>
                </a:cubicBezTo>
                <a:cubicBezTo>
                  <a:pt x="1693" y="16362"/>
                  <a:pt x="1690" y="16361"/>
                  <a:pt x="1687" y="16361"/>
                </a:cubicBezTo>
                <a:cubicBezTo>
                  <a:pt x="1675" y="16361"/>
                  <a:pt x="1664" y="16379"/>
                  <a:pt x="1652" y="16379"/>
                </a:cubicBezTo>
                <a:cubicBezTo>
                  <a:pt x="1638" y="16394"/>
                  <a:pt x="1638" y="16394"/>
                  <a:pt x="1624" y="16394"/>
                </a:cubicBezTo>
                <a:cubicBezTo>
                  <a:pt x="1624" y="16379"/>
                  <a:pt x="1609" y="16322"/>
                  <a:pt x="1595" y="16264"/>
                </a:cubicBezTo>
                <a:lnTo>
                  <a:pt x="1552" y="16250"/>
                </a:lnTo>
                <a:lnTo>
                  <a:pt x="1537" y="16250"/>
                </a:lnTo>
                <a:cubicBezTo>
                  <a:pt x="1537" y="16229"/>
                  <a:pt x="1530" y="16216"/>
                  <a:pt x="1526" y="16216"/>
                </a:cubicBezTo>
                <a:cubicBezTo>
                  <a:pt x="1524" y="16216"/>
                  <a:pt x="1523" y="16217"/>
                  <a:pt x="1523" y="16221"/>
                </a:cubicBezTo>
                <a:cubicBezTo>
                  <a:pt x="1523" y="16221"/>
                  <a:pt x="1509" y="16264"/>
                  <a:pt x="1494" y="16322"/>
                </a:cubicBezTo>
                <a:lnTo>
                  <a:pt x="1437" y="16250"/>
                </a:lnTo>
                <a:lnTo>
                  <a:pt x="1408" y="16250"/>
                </a:lnTo>
                <a:cubicBezTo>
                  <a:pt x="1408" y="16264"/>
                  <a:pt x="1408" y="16279"/>
                  <a:pt x="1408" y="16279"/>
                </a:cubicBezTo>
                <a:lnTo>
                  <a:pt x="1451" y="16351"/>
                </a:lnTo>
                <a:cubicBezTo>
                  <a:pt x="1408" y="16365"/>
                  <a:pt x="1336" y="16394"/>
                  <a:pt x="1308" y="16422"/>
                </a:cubicBezTo>
                <a:lnTo>
                  <a:pt x="1293" y="16394"/>
                </a:lnTo>
                <a:lnTo>
                  <a:pt x="1279" y="16379"/>
                </a:lnTo>
                <a:cubicBezTo>
                  <a:pt x="1279" y="16351"/>
                  <a:pt x="1250" y="16322"/>
                  <a:pt x="1221" y="16322"/>
                </a:cubicBezTo>
                <a:lnTo>
                  <a:pt x="1193" y="16322"/>
                </a:lnTo>
                <a:cubicBezTo>
                  <a:pt x="1193" y="16336"/>
                  <a:pt x="1207" y="16351"/>
                  <a:pt x="1221" y="16351"/>
                </a:cubicBezTo>
                <a:lnTo>
                  <a:pt x="1264" y="16351"/>
                </a:lnTo>
                <a:cubicBezTo>
                  <a:pt x="1264" y="16365"/>
                  <a:pt x="1264" y="16394"/>
                  <a:pt x="1264" y="16394"/>
                </a:cubicBezTo>
                <a:lnTo>
                  <a:pt x="1221" y="16408"/>
                </a:lnTo>
                <a:cubicBezTo>
                  <a:pt x="1215" y="16410"/>
                  <a:pt x="1209" y="16410"/>
                  <a:pt x="1203" y="16410"/>
                </a:cubicBezTo>
                <a:cubicBezTo>
                  <a:pt x="1154" y="16410"/>
                  <a:pt x="1118" y="16365"/>
                  <a:pt x="1092" y="16365"/>
                </a:cubicBezTo>
                <a:cubicBezTo>
                  <a:pt x="1078" y="16365"/>
                  <a:pt x="1035" y="16351"/>
                  <a:pt x="1020" y="16336"/>
                </a:cubicBezTo>
                <a:cubicBezTo>
                  <a:pt x="1006" y="16336"/>
                  <a:pt x="1006" y="16351"/>
                  <a:pt x="1020" y="16379"/>
                </a:cubicBezTo>
                <a:lnTo>
                  <a:pt x="1035" y="16394"/>
                </a:lnTo>
                <a:cubicBezTo>
                  <a:pt x="1063" y="16422"/>
                  <a:pt x="1035" y="16437"/>
                  <a:pt x="1035" y="16466"/>
                </a:cubicBezTo>
                <a:cubicBezTo>
                  <a:pt x="1035" y="16493"/>
                  <a:pt x="1023" y="16503"/>
                  <a:pt x="1011" y="16503"/>
                </a:cubicBezTo>
                <a:cubicBezTo>
                  <a:pt x="1004" y="16503"/>
                  <a:pt x="997" y="16500"/>
                  <a:pt x="991" y="16494"/>
                </a:cubicBezTo>
                <a:lnTo>
                  <a:pt x="934" y="16466"/>
                </a:lnTo>
                <a:cubicBezTo>
                  <a:pt x="891" y="16480"/>
                  <a:pt x="790" y="16480"/>
                  <a:pt x="790" y="16494"/>
                </a:cubicBezTo>
                <a:cubicBezTo>
                  <a:pt x="776" y="16509"/>
                  <a:pt x="733" y="16537"/>
                  <a:pt x="719" y="16552"/>
                </a:cubicBezTo>
                <a:lnTo>
                  <a:pt x="704" y="16494"/>
                </a:lnTo>
                <a:cubicBezTo>
                  <a:pt x="704" y="16484"/>
                  <a:pt x="697" y="16468"/>
                  <a:pt x="693" y="16468"/>
                </a:cubicBezTo>
                <a:cubicBezTo>
                  <a:pt x="691" y="16468"/>
                  <a:pt x="690" y="16471"/>
                  <a:pt x="690" y="16480"/>
                </a:cubicBezTo>
                <a:lnTo>
                  <a:pt x="675" y="16537"/>
                </a:lnTo>
                <a:cubicBezTo>
                  <a:pt x="661" y="16580"/>
                  <a:pt x="618" y="16695"/>
                  <a:pt x="604" y="16738"/>
                </a:cubicBezTo>
                <a:cubicBezTo>
                  <a:pt x="599" y="16748"/>
                  <a:pt x="594" y="16753"/>
                  <a:pt x="589" y="16753"/>
                </a:cubicBezTo>
                <a:cubicBezTo>
                  <a:pt x="580" y="16753"/>
                  <a:pt x="570" y="16734"/>
                  <a:pt x="560" y="16695"/>
                </a:cubicBezTo>
                <a:lnTo>
                  <a:pt x="589" y="16609"/>
                </a:lnTo>
                <a:lnTo>
                  <a:pt x="604" y="16566"/>
                </a:lnTo>
                <a:cubicBezTo>
                  <a:pt x="618" y="16509"/>
                  <a:pt x="632" y="16451"/>
                  <a:pt x="632" y="16437"/>
                </a:cubicBezTo>
                <a:lnTo>
                  <a:pt x="632" y="16437"/>
                </a:lnTo>
                <a:lnTo>
                  <a:pt x="604" y="16466"/>
                </a:lnTo>
                <a:cubicBezTo>
                  <a:pt x="602" y="16464"/>
                  <a:pt x="600" y="16463"/>
                  <a:pt x="599" y="16463"/>
                </a:cubicBezTo>
                <a:cubicBezTo>
                  <a:pt x="586" y="16463"/>
                  <a:pt x="575" y="16512"/>
                  <a:pt x="575" y="16537"/>
                </a:cubicBezTo>
                <a:cubicBezTo>
                  <a:pt x="575" y="16552"/>
                  <a:pt x="568" y="16559"/>
                  <a:pt x="557" y="16559"/>
                </a:cubicBezTo>
                <a:cubicBezTo>
                  <a:pt x="546" y="16559"/>
                  <a:pt x="532" y="16552"/>
                  <a:pt x="517" y="16537"/>
                </a:cubicBezTo>
                <a:lnTo>
                  <a:pt x="489" y="16509"/>
                </a:lnTo>
                <a:lnTo>
                  <a:pt x="474" y="16480"/>
                </a:lnTo>
                <a:cubicBezTo>
                  <a:pt x="431" y="16466"/>
                  <a:pt x="417" y="16422"/>
                  <a:pt x="446" y="16394"/>
                </a:cubicBezTo>
                <a:lnTo>
                  <a:pt x="446" y="16365"/>
                </a:lnTo>
                <a:lnTo>
                  <a:pt x="446" y="16322"/>
                </a:lnTo>
                <a:cubicBezTo>
                  <a:pt x="441" y="16309"/>
                  <a:pt x="434" y="16304"/>
                  <a:pt x="426" y="16304"/>
                </a:cubicBezTo>
                <a:cubicBezTo>
                  <a:pt x="409" y="16304"/>
                  <a:pt x="388" y="16331"/>
                  <a:pt x="388" y="16351"/>
                </a:cubicBezTo>
                <a:cubicBezTo>
                  <a:pt x="374" y="16379"/>
                  <a:pt x="331" y="16394"/>
                  <a:pt x="316" y="16394"/>
                </a:cubicBezTo>
                <a:cubicBezTo>
                  <a:pt x="316" y="16393"/>
                  <a:pt x="315" y="16393"/>
                  <a:pt x="315" y="16393"/>
                </a:cubicBezTo>
                <a:lnTo>
                  <a:pt x="315" y="16393"/>
                </a:lnTo>
                <a:cubicBezTo>
                  <a:pt x="311" y="16393"/>
                  <a:pt x="402" y="16524"/>
                  <a:pt x="402" y="16552"/>
                </a:cubicBezTo>
                <a:cubicBezTo>
                  <a:pt x="402" y="16566"/>
                  <a:pt x="374" y="16566"/>
                  <a:pt x="359" y="16580"/>
                </a:cubicBezTo>
                <a:cubicBezTo>
                  <a:pt x="345" y="16580"/>
                  <a:pt x="331" y="16624"/>
                  <a:pt x="316" y="16681"/>
                </a:cubicBezTo>
                <a:lnTo>
                  <a:pt x="273" y="16695"/>
                </a:lnTo>
                <a:cubicBezTo>
                  <a:pt x="259" y="16695"/>
                  <a:pt x="244" y="16724"/>
                  <a:pt x="216" y="16738"/>
                </a:cubicBezTo>
                <a:cubicBezTo>
                  <a:pt x="187" y="16753"/>
                  <a:pt x="230" y="16782"/>
                  <a:pt x="216" y="16796"/>
                </a:cubicBezTo>
                <a:lnTo>
                  <a:pt x="201" y="16825"/>
                </a:lnTo>
                <a:cubicBezTo>
                  <a:pt x="173" y="16839"/>
                  <a:pt x="129" y="16882"/>
                  <a:pt x="115" y="16882"/>
                </a:cubicBezTo>
                <a:cubicBezTo>
                  <a:pt x="115" y="16897"/>
                  <a:pt x="129" y="16911"/>
                  <a:pt x="158" y="16925"/>
                </a:cubicBezTo>
                <a:cubicBezTo>
                  <a:pt x="168" y="16911"/>
                  <a:pt x="177" y="16906"/>
                  <a:pt x="187" y="16906"/>
                </a:cubicBezTo>
                <a:cubicBezTo>
                  <a:pt x="206" y="16906"/>
                  <a:pt x="225" y="16925"/>
                  <a:pt x="244" y="16925"/>
                </a:cubicBezTo>
                <a:lnTo>
                  <a:pt x="359" y="16925"/>
                </a:lnTo>
                <a:lnTo>
                  <a:pt x="359" y="16954"/>
                </a:lnTo>
                <a:lnTo>
                  <a:pt x="374" y="17011"/>
                </a:lnTo>
                <a:cubicBezTo>
                  <a:pt x="402" y="16997"/>
                  <a:pt x="417" y="16940"/>
                  <a:pt x="417" y="16925"/>
                </a:cubicBezTo>
                <a:cubicBezTo>
                  <a:pt x="417" y="16911"/>
                  <a:pt x="431" y="16911"/>
                  <a:pt x="446" y="16897"/>
                </a:cubicBezTo>
                <a:lnTo>
                  <a:pt x="446" y="16911"/>
                </a:lnTo>
                <a:cubicBezTo>
                  <a:pt x="458" y="16923"/>
                  <a:pt x="467" y="16927"/>
                  <a:pt x="475" y="16927"/>
                </a:cubicBezTo>
                <a:cubicBezTo>
                  <a:pt x="486" y="16927"/>
                  <a:pt x="495" y="16919"/>
                  <a:pt x="503" y="16911"/>
                </a:cubicBezTo>
                <a:cubicBezTo>
                  <a:pt x="512" y="16893"/>
                  <a:pt x="521" y="16875"/>
                  <a:pt x="534" y="16875"/>
                </a:cubicBezTo>
                <a:cubicBezTo>
                  <a:pt x="541" y="16875"/>
                  <a:pt x="550" y="16881"/>
                  <a:pt x="560" y="16897"/>
                </a:cubicBezTo>
                <a:cubicBezTo>
                  <a:pt x="575" y="16882"/>
                  <a:pt x="618" y="16868"/>
                  <a:pt x="632" y="16868"/>
                </a:cubicBezTo>
                <a:lnTo>
                  <a:pt x="661" y="16868"/>
                </a:lnTo>
                <a:lnTo>
                  <a:pt x="704" y="16853"/>
                </a:lnTo>
                <a:cubicBezTo>
                  <a:pt x="722" y="16881"/>
                  <a:pt x="741" y="16891"/>
                  <a:pt x="751" y="16891"/>
                </a:cubicBezTo>
                <a:cubicBezTo>
                  <a:pt x="758" y="16891"/>
                  <a:pt x="762" y="16887"/>
                  <a:pt x="762" y="16882"/>
                </a:cubicBezTo>
                <a:cubicBezTo>
                  <a:pt x="762" y="16879"/>
                  <a:pt x="763" y="16878"/>
                  <a:pt x="764" y="16878"/>
                </a:cubicBezTo>
                <a:cubicBezTo>
                  <a:pt x="772" y="16878"/>
                  <a:pt x="790" y="16899"/>
                  <a:pt x="790" y="16911"/>
                </a:cubicBezTo>
                <a:cubicBezTo>
                  <a:pt x="795" y="16915"/>
                  <a:pt x="800" y="16917"/>
                  <a:pt x="806" y="16917"/>
                </a:cubicBezTo>
                <a:cubicBezTo>
                  <a:pt x="819" y="16917"/>
                  <a:pt x="833" y="16907"/>
                  <a:pt x="833" y="16897"/>
                </a:cubicBezTo>
                <a:cubicBezTo>
                  <a:pt x="833" y="16897"/>
                  <a:pt x="819" y="16839"/>
                  <a:pt x="805" y="16810"/>
                </a:cubicBezTo>
                <a:cubicBezTo>
                  <a:pt x="790" y="16796"/>
                  <a:pt x="805" y="16767"/>
                  <a:pt x="833" y="16767"/>
                </a:cubicBezTo>
                <a:lnTo>
                  <a:pt x="848" y="16782"/>
                </a:lnTo>
                <a:cubicBezTo>
                  <a:pt x="877" y="16782"/>
                  <a:pt x="891" y="16810"/>
                  <a:pt x="920" y="16825"/>
                </a:cubicBezTo>
                <a:cubicBezTo>
                  <a:pt x="934" y="16839"/>
                  <a:pt x="963" y="16825"/>
                  <a:pt x="977" y="16853"/>
                </a:cubicBezTo>
                <a:cubicBezTo>
                  <a:pt x="982" y="16858"/>
                  <a:pt x="987" y="16860"/>
                  <a:pt x="991" y="16860"/>
                </a:cubicBezTo>
                <a:cubicBezTo>
                  <a:pt x="1007" y="16860"/>
                  <a:pt x="1019" y="16832"/>
                  <a:pt x="1035" y="16832"/>
                </a:cubicBezTo>
                <a:cubicBezTo>
                  <a:pt x="1039" y="16832"/>
                  <a:pt x="1044" y="16834"/>
                  <a:pt x="1049" y="16839"/>
                </a:cubicBezTo>
                <a:lnTo>
                  <a:pt x="1078" y="16853"/>
                </a:lnTo>
                <a:cubicBezTo>
                  <a:pt x="1092" y="16810"/>
                  <a:pt x="1063" y="16767"/>
                  <a:pt x="1049" y="16767"/>
                </a:cubicBezTo>
                <a:cubicBezTo>
                  <a:pt x="1049" y="16767"/>
                  <a:pt x="1063" y="16753"/>
                  <a:pt x="1106" y="16738"/>
                </a:cubicBezTo>
                <a:lnTo>
                  <a:pt x="1135" y="16753"/>
                </a:lnTo>
                <a:cubicBezTo>
                  <a:pt x="1150" y="16753"/>
                  <a:pt x="1135" y="16810"/>
                  <a:pt x="1178" y="16810"/>
                </a:cubicBezTo>
                <a:cubicBezTo>
                  <a:pt x="1193" y="16796"/>
                  <a:pt x="1221" y="16782"/>
                  <a:pt x="1250" y="16782"/>
                </a:cubicBezTo>
                <a:lnTo>
                  <a:pt x="1279" y="16767"/>
                </a:lnTo>
                <a:cubicBezTo>
                  <a:pt x="1322" y="16767"/>
                  <a:pt x="1365" y="16695"/>
                  <a:pt x="1365" y="16667"/>
                </a:cubicBezTo>
                <a:cubicBezTo>
                  <a:pt x="1365" y="16657"/>
                  <a:pt x="1392" y="16640"/>
                  <a:pt x="1409" y="16640"/>
                </a:cubicBezTo>
                <a:cubicBezTo>
                  <a:pt x="1417" y="16640"/>
                  <a:pt x="1423" y="16643"/>
                  <a:pt x="1423" y="16652"/>
                </a:cubicBezTo>
                <a:cubicBezTo>
                  <a:pt x="1418" y="16661"/>
                  <a:pt x="1418" y="16665"/>
                  <a:pt x="1420" y="16665"/>
                </a:cubicBezTo>
                <a:cubicBezTo>
                  <a:pt x="1425" y="16665"/>
                  <a:pt x="1441" y="16648"/>
                  <a:pt x="1451" y="16638"/>
                </a:cubicBezTo>
                <a:cubicBezTo>
                  <a:pt x="1455" y="16631"/>
                  <a:pt x="1460" y="16628"/>
                  <a:pt x="1466" y="16628"/>
                </a:cubicBezTo>
                <a:cubicBezTo>
                  <a:pt x="1485" y="16628"/>
                  <a:pt x="1512" y="16656"/>
                  <a:pt x="1523" y="16667"/>
                </a:cubicBezTo>
                <a:cubicBezTo>
                  <a:pt x="1528" y="16677"/>
                  <a:pt x="1538" y="16680"/>
                  <a:pt x="1548" y="16680"/>
                </a:cubicBezTo>
                <a:cubicBezTo>
                  <a:pt x="1559" y="16680"/>
                  <a:pt x="1572" y="16677"/>
                  <a:pt x="1581" y="16677"/>
                </a:cubicBezTo>
                <a:cubicBezTo>
                  <a:pt x="1587" y="16677"/>
                  <a:pt x="1592" y="16678"/>
                  <a:pt x="1595" y="16681"/>
                </a:cubicBezTo>
                <a:cubicBezTo>
                  <a:pt x="1566" y="16724"/>
                  <a:pt x="1581" y="16753"/>
                  <a:pt x="1609" y="16767"/>
                </a:cubicBezTo>
                <a:lnTo>
                  <a:pt x="1638" y="16782"/>
                </a:lnTo>
                <a:lnTo>
                  <a:pt x="1652" y="16796"/>
                </a:lnTo>
                <a:cubicBezTo>
                  <a:pt x="1665" y="16809"/>
                  <a:pt x="1684" y="16816"/>
                  <a:pt x="1705" y="16816"/>
                </a:cubicBezTo>
                <a:cubicBezTo>
                  <a:pt x="1730" y="16816"/>
                  <a:pt x="1758" y="16805"/>
                  <a:pt x="1782" y="16782"/>
                </a:cubicBezTo>
                <a:lnTo>
                  <a:pt x="1825" y="16767"/>
                </a:lnTo>
                <a:lnTo>
                  <a:pt x="1882" y="16753"/>
                </a:lnTo>
                <a:cubicBezTo>
                  <a:pt x="1897" y="16810"/>
                  <a:pt x="1925" y="16839"/>
                  <a:pt x="1940" y="16853"/>
                </a:cubicBezTo>
                <a:cubicBezTo>
                  <a:pt x="1940" y="16868"/>
                  <a:pt x="1925" y="16897"/>
                  <a:pt x="1911" y="16911"/>
                </a:cubicBezTo>
                <a:cubicBezTo>
                  <a:pt x="1897" y="16940"/>
                  <a:pt x="1911" y="16940"/>
                  <a:pt x="1925" y="16940"/>
                </a:cubicBezTo>
                <a:cubicBezTo>
                  <a:pt x="1929" y="16936"/>
                  <a:pt x="1932" y="16934"/>
                  <a:pt x="1934" y="16934"/>
                </a:cubicBezTo>
                <a:cubicBezTo>
                  <a:pt x="1940" y="16934"/>
                  <a:pt x="1940" y="16947"/>
                  <a:pt x="1940" y="16968"/>
                </a:cubicBezTo>
                <a:lnTo>
                  <a:pt x="1925" y="16983"/>
                </a:lnTo>
                <a:lnTo>
                  <a:pt x="1911" y="16997"/>
                </a:lnTo>
                <a:cubicBezTo>
                  <a:pt x="1907" y="17001"/>
                  <a:pt x="1902" y="17003"/>
                  <a:pt x="1897" y="17003"/>
                </a:cubicBezTo>
                <a:cubicBezTo>
                  <a:pt x="1881" y="17003"/>
                  <a:pt x="1860" y="16989"/>
                  <a:pt x="1839" y="16968"/>
                </a:cubicBezTo>
                <a:lnTo>
                  <a:pt x="1825" y="16954"/>
                </a:lnTo>
                <a:cubicBezTo>
                  <a:pt x="1796" y="16954"/>
                  <a:pt x="1796" y="16925"/>
                  <a:pt x="1796" y="16911"/>
                </a:cubicBezTo>
                <a:lnTo>
                  <a:pt x="1782" y="16853"/>
                </a:lnTo>
                <a:cubicBezTo>
                  <a:pt x="1765" y="16870"/>
                  <a:pt x="1748" y="16877"/>
                  <a:pt x="1731" y="16877"/>
                </a:cubicBezTo>
                <a:cubicBezTo>
                  <a:pt x="1719" y="16877"/>
                  <a:pt x="1707" y="16874"/>
                  <a:pt x="1695" y="16868"/>
                </a:cubicBezTo>
                <a:lnTo>
                  <a:pt x="1681" y="16853"/>
                </a:lnTo>
                <a:lnTo>
                  <a:pt x="1652" y="16825"/>
                </a:lnTo>
                <a:cubicBezTo>
                  <a:pt x="1609" y="16839"/>
                  <a:pt x="1595" y="16882"/>
                  <a:pt x="1595" y="16897"/>
                </a:cubicBezTo>
                <a:cubicBezTo>
                  <a:pt x="1595" y="16911"/>
                  <a:pt x="1609" y="16925"/>
                  <a:pt x="1624" y="16925"/>
                </a:cubicBezTo>
                <a:cubicBezTo>
                  <a:pt x="1624" y="16925"/>
                  <a:pt x="1652" y="16983"/>
                  <a:pt x="1667" y="16983"/>
                </a:cubicBezTo>
                <a:cubicBezTo>
                  <a:pt x="1670" y="16980"/>
                  <a:pt x="1674" y="16979"/>
                  <a:pt x="1678" y="16979"/>
                </a:cubicBezTo>
                <a:cubicBezTo>
                  <a:pt x="1697" y="16979"/>
                  <a:pt x="1727" y="16997"/>
                  <a:pt x="1739" y="16997"/>
                </a:cubicBezTo>
                <a:cubicBezTo>
                  <a:pt x="1753" y="17011"/>
                  <a:pt x="1753" y="17026"/>
                  <a:pt x="1724" y="17055"/>
                </a:cubicBezTo>
                <a:lnTo>
                  <a:pt x="1652" y="17069"/>
                </a:lnTo>
                <a:cubicBezTo>
                  <a:pt x="1645" y="17076"/>
                  <a:pt x="1638" y="17080"/>
                  <a:pt x="1631" y="17080"/>
                </a:cubicBezTo>
                <a:cubicBezTo>
                  <a:pt x="1624" y="17080"/>
                  <a:pt x="1616" y="17076"/>
                  <a:pt x="1609" y="17069"/>
                </a:cubicBezTo>
                <a:lnTo>
                  <a:pt x="1609" y="17055"/>
                </a:lnTo>
                <a:cubicBezTo>
                  <a:pt x="1609" y="17049"/>
                  <a:pt x="1607" y="17045"/>
                  <a:pt x="1603" y="17045"/>
                </a:cubicBezTo>
                <a:cubicBezTo>
                  <a:pt x="1597" y="17045"/>
                  <a:pt x="1589" y="17052"/>
                  <a:pt x="1581" y="17069"/>
                </a:cubicBezTo>
                <a:cubicBezTo>
                  <a:pt x="1537" y="17083"/>
                  <a:pt x="1494" y="17083"/>
                  <a:pt x="1466" y="17112"/>
                </a:cubicBezTo>
                <a:cubicBezTo>
                  <a:pt x="1451" y="17098"/>
                  <a:pt x="1437" y="17083"/>
                  <a:pt x="1437" y="17055"/>
                </a:cubicBezTo>
                <a:lnTo>
                  <a:pt x="1423" y="17055"/>
                </a:lnTo>
                <a:lnTo>
                  <a:pt x="1408" y="17040"/>
                </a:lnTo>
                <a:cubicBezTo>
                  <a:pt x="1404" y="17031"/>
                  <a:pt x="1395" y="17028"/>
                  <a:pt x="1384" y="17028"/>
                </a:cubicBezTo>
                <a:cubicBezTo>
                  <a:pt x="1361" y="17028"/>
                  <a:pt x="1327" y="17045"/>
                  <a:pt x="1308" y="17055"/>
                </a:cubicBezTo>
                <a:cubicBezTo>
                  <a:pt x="1305" y="17056"/>
                  <a:pt x="1302" y="17056"/>
                  <a:pt x="1300" y="17056"/>
                </a:cubicBezTo>
                <a:cubicBezTo>
                  <a:pt x="1271" y="17056"/>
                  <a:pt x="1234" y="16995"/>
                  <a:pt x="1221" y="16968"/>
                </a:cubicBezTo>
                <a:cubicBezTo>
                  <a:pt x="1207" y="16954"/>
                  <a:pt x="1150" y="16954"/>
                  <a:pt x="1135" y="16954"/>
                </a:cubicBezTo>
                <a:cubicBezTo>
                  <a:pt x="1121" y="16968"/>
                  <a:pt x="1106" y="16997"/>
                  <a:pt x="1106" y="17026"/>
                </a:cubicBezTo>
                <a:lnTo>
                  <a:pt x="1106" y="17055"/>
                </a:lnTo>
                <a:cubicBezTo>
                  <a:pt x="1092" y="17069"/>
                  <a:pt x="1092" y="17083"/>
                  <a:pt x="1078" y="17083"/>
                </a:cubicBezTo>
                <a:cubicBezTo>
                  <a:pt x="1063" y="17083"/>
                  <a:pt x="1049" y="17069"/>
                  <a:pt x="1049" y="17055"/>
                </a:cubicBezTo>
                <a:lnTo>
                  <a:pt x="1049" y="16997"/>
                </a:lnTo>
                <a:cubicBezTo>
                  <a:pt x="1049" y="16954"/>
                  <a:pt x="1020" y="16897"/>
                  <a:pt x="1006" y="16897"/>
                </a:cubicBezTo>
                <a:cubicBezTo>
                  <a:pt x="991" y="16897"/>
                  <a:pt x="1006" y="16925"/>
                  <a:pt x="1006" y="16940"/>
                </a:cubicBezTo>
                <a:cubicBezTo>
                  <a:pt x="1006" y="16954"/>
                  <a:pt x="1020" y="16997"/>
                  <a:pt x="1020" y="17011"/>
                </a:cubicBezTo>
                <a:cubicBezTo>
                  <a:pt x="1020" y="17011"/>
                  <a:pt x="1035" y="17055"/>
                  <a:pt x="1035" y="17083"/>
                </a:cubicBezTo>
                <a:lnTo>
                  <a:pt x="1006" y="17083"/>
                </a:lnTo>
                <a:cubicBezTo>
                  <a:pt x="977" y="17083"/>
                  <a:pt x="963" y="17083"/>
                  <a:pt x="963" y="17112"/>
                </a:cubicBezTo>
                <a:cubicBezTo>
                  <a:pt x="973" y="17162"/>
                  <a:pt x="955" y="17177"/>
                  <a:pt x="934" y="17177"/>
                </a:cubicBezTo>
                <a:cubicBezTo>
                  <a:pt x="924" y="17177"/>
                  <a:pt x="914" y="17174"/>
                  <a:pt x="905" y="17170"/>
                </a:cubicBezTo>
                <a:cubicBezTo>
                  <a:pt x="862" y="17141"/>
                  <a:pt x="805" y="17141"/>
                  <a:pt x="805" y="17055"/>
                </a:cubicBezTo>
                <a:lnTo>
                  <a:pt x="805" y="17026"/>
                </a:lnTo>
                <a:cubicBezTo>
                  <a:pt x="794" y="17005"/>
                  <a:pt x="784" y="16991"/>
                  <a:pt x="773" y="16991"/>
                </a:cubicBezTo>
                <a:cubicBezTo>
                  <a:pt x="769" y="16991"/>
                  <a:pt x="765" y="16993"/>
                  <a:pt x="762" y="16997"/>
                </a:cubicBezTo>
                <a:lnTo>
                  <a:pt x="747" y="16997"/>
                </a:lnTo>
                <a:lnTo>
                  <a:pt x="747" y="17011"/>
                </a:lnTo>
                <a:cubicBezTo>
                  <a:pt x="733" y="17011"/>
                  <a:pt x="719" y="16983"/>
                  <a:pt x="719" y="16983"/>
                </a:cubicBezTo>
                <a:cubicBezTo>
                  <a:pt x="719" y="16968"/>
                  <a:pt x="690" y="16968"/>
                  <a:pt x="675" y="16968"/>
                </a:cubicBezTo>
                <a:cubicBezTo>
                  <a:pt x="661" y="16968"/>
                  <a:pt x="719" y="17055"/>
                  <a:pt x="733" y="17083"/>
                </a:cubicBezTo>
                <a:cubicBezTo>
                  <a:pt x="762" y="17112"/>
                  <a:pt x="776" y="17141"/>
                  <a:pt x="762" y="17141"/>
                </a:cubicBezTo>
                <a:cubicBezTo>
                  <a:pt x="762" y="17141"/>
                  <a:pt x="747" y="17126"/>
                  <a:pt x="733" y="17126"/>
                </a:cubicBezTo>
                <a:cubicBezTo>
                  <a:pt x="733" y="17126"/>
                  <a:pt x="690" y="17155"/>
                  <a:pt x="675" y="17184"/>
                </a:cubicBezTo>
                <a:cubicBezTo>
                  <a:pt x="661" y="17198"/>
                  <a:pt x="647" y="17241"/>
                  <a:pt x="661" y="17256"/>
                </a:cubicBezTo>
                <a:cubicBezTo>
                  <a:pt x="661" y="17270"/>
                  <a:pt x="647" y="17284"/>
                  <a:pt x="618" y="17299"/>
                </a:cubicBezTo>
                <a:lnTo>
                  <a:pt x="604" y="17284"/>
                </a:lnTo>
                <a:cubicBezTo>
                  <a:pt x="604" y="17284"/>
                  <a:pt x="589" y="17270"/>
                  <a:pt x="575" y="17270"/>
                </a:cubicBezTo>
                <a:cubicBezTo>
                  <a:pt x="545" y="17250"/>
                  <a:pt x="509" y="17204"/>
                  <a:pt x="466" y="17204"/>
                </a:cubicBezTo>
                <a:cubicBezTo>
                  <a:pt x="447" y="17204"/>
                  <a:pt x="425" y="17214"/>
                  <a:pt x="402" y="17241"/>
                </a:cubicBezTo>
                <a:cubicBezTo>
                  <a:pt x="402" y="17246"/>
                  <a:pt x="401" y="17248"/>
                  <a:pt x="399" y="17248"/>
                </a:cubicBezTo>
                <a:cubicBezTo>
                  <a:pt x="394" y="17248"/>
                  <a:pt x="388" y="17241"/>
                  <a:pt x="388" y="17241"/>
                </a:cubicBezTo>
                <a:cubicBezTo>
                  <a:pt x="369" y="17241"/>
                  <a:pt x="356" y="17235"/>
                  <a:pt x="341" y="17235"/>
                </a:cubicBezTo>
                <a:cubicBezTo>
                  <a:pt x="334" y="17235"/>
                  <a:pt x="326" y="17237"/>
                  <a:pt x="316" y="17241"/>
                </a:cubicBezTo>
                <a:cubicBezTo>
                  <a:pt x="309" y="17249"/>
                  <a:pt x="305" y="17252"/>
                  <a:pt x="302" y="17252"/>
                </a:cubicBezTo>
                <a:cubicBezTo>
                  <a:pt x="298" y="17252"/>
                  <a:pt x="295" y="17249"/>
                  <a:pt x="287" y="17241"/>
                </a:cubicBezTo>
                <a:lnTo>
                  <a:pt x="273" y="17227"/>
                </a:lnTo>
                <a:cubicBezTo>
                  <a:pt x="270" y="17221"/>
                  <a:pt x="265" y="17218"/>
                  <a:pt x="258" y="17218"/>
                </a:cubicBezTo>
                <a:cubicBezTo>
                  <a:pt x="234" y="17218"/>
                  <a:pt x="189" y="17254"/>
                  <a:pt x="144" y="17299"/>
                </a:cubicBezTo>
                <a:lnTo>
                  <a:pt x="101" y="17256"/>
                </a:lnTo>
                <a:lnTo>
                  <a:pt x="43" y="17213"/>
                </a:lnTo>
                <a:lnTo>
                  <a:pt x="43" y="17213"/>
                </a:lnTo>
                <a:cubicBezTo>
                  <a:pt x="29" y="17256"/>
                  <a:pt x="43" y="17284"/>
                  <a:pt x="86" y="17284"/>
                </a:cubicBezTo>
                <a:lnTo>
                  <a:pt x="101" y="17328"/>
                </a:lnTo>
                <a:cubicBezTo>
                  <a:pt x="109" y="17349"/>
                  <a:pt x="118" y="17357"/>
                  <a:pt x="127" y="17357"/>
                </a:cubicBezTo>
                <a:cubicBezTo>
                  <a:pt x="145" y="17357"/>
                  <a:pt x="162" y="17326"/>
                  <a:pt x="180" y="17326"/>
                </a:cubicBezTo>
                <a:cubicBezTo>
                  <a:pt x="182" y="17326"/>
                  <a:pt x="185" y="17326"/>
                  <a:pt x="187" y="17328"/>
                </a:cubicBezTo>
                <a:cubicBezTo>
                  <a:pt x="201" y="17328"/>
                  <a:pt x="201" y="17342"/>
                  <a:pt x="216" y="17356"/>
                </a:cubicBezTo>
                <a:lnTo>
                  <a:pt x="230" y="17371"/>
                </a:lnTo>
                <a:cubicBezTo>
                  <a:pt x="259" y="17385"/>
                  <a:pt x="259" y="17428"/>
                  <a:pt x="230" y="17457"/>
                </a:cubicBezTo>
                <a:lnTo>
                  <a:pt x="216" y="17471"/>
                </a:lnTo>
                <a:cubicBezTo>
                  <a:pt x="201" y="17500"/>
                  <a:pt x="230" y="17529"/>
                  <a:pt x="201" y="17557"/>
                </a:cubicBezTo>
                <a:cubicBezTo>
                  <a:pt x="187" y="17572"/>
                  <a:pt x="187" y="17629"/>
                  <a:pt x="230" y="17629"/>
                </a:cubicBezTo>
                <a:cubicBezTo>
                  <a:pt x="244" y="17629"/>
                  <a:pt x="259" y="17644"/>
                  <a:pt x="273" y="17644"/>
                </a:cubicBezTo>
                <a:lnTo>
                  <a:pt x="287" y="17658"/>
                </a:lnTo>
                <a:cubicBezTo>
                  <a:pt x="302" y="17644"/>
                  <a:pt x="316" y="17586"/>
                  <a:pt x="331" y="17572"/>
                </a:cubicBezTo>
                <a:cubicBezTo>
                  <a:pt x="345" y="17572"/>
                  <a:pt x="331" y="17543"/>
                  <a:pt x="302" y="17529"/>
                </a:cubicBezTo>
                <a:lnTo>
                  <a:pt x="287" y="17500"/>
                </a:lnTo>
                <a:cubicBezTo>
                  <a:pt x="273" y="17500"/>
                  <a:pt x="273" y="17457"/>
                  <a:pt x="273" y="17457"/>
                </a:cubicBezTo>
                <a:cubicBezTo>
                  <a:pt x="284" y="17446"/>
                  <a:pt x="287" y="17418"/>
                  <a:pt x="300" y="17418"/>
                </a:cubicBezTo>
                <a:cubicBezTo>
                  <a:pt x="304" y="17418"/>
                  <a:pt x="309" y="17421"/>
                  <a:pt x="316" y="17428"/>
                </a:cubicBezTo>
                <a:lnTo>
                  <a:pt x="331" y="17442"/>
                </a:lnTo>
                <a:cubicBezTo>
                  <a:pt x="345" y="17442"/>
                  <a:pt x="374" y="17414"/>
                  <a:pt x="402" y="17385"/>
                </a:cubicBezTo>
                <a:lnTo>
                  <a:pt x="460" y="17385"/>
                </a:lnTo>
                <a:cubicBezTo>
                  <a:pt x="474" y="17385"/>
                  <a:pt x="489" y="17385"/>
                  <a:pt x="503" y="17371"/>
                </a:cubicBezTo>
                <a:lnTo>
                  <a:pt x="532" y="17342"/>
                </a:lnTo>
                <a:cubicBezTo>
                  <a:pt x="560" y="17356"/>
                  <a:pt x="604" y="17414"/>
                  <a:pt x="604" y="17471"/>
                </a:cubicBezTo>
                <a:lnTo>
                  <a:pt x="618" y="17529"/>
                </a:lnTo>
                <a:cubicBezTo>
                  <a:pt x="618" y="17543"/>
                  <a:pt x="632" y="17557"/>
                  <a:pt x="647" y="17572"/>
                </a:cubicBezTo>
                <a:lnTo>
                  <a:pt x="661" y="17572"/>
                </a:lnTo>
                <a:cubicBezTo>
                  <a:pt x="661" y="17572"/>
                  <a:pt x="675" y="17557"/>
                  <a:pt x="675" y="17543"/>
                </a:cubicBezTo>
                <a:cubicBezTo>
                  <a:pt x="661" y="17514"/>
                  <a:pt x="661" y="17486"/>
                  <a:pt x="675" y="17486"/>
                </a:cubicBezTo>
                <a:cubicBezTo>
                  <a:pt x="678" y="17483"/>
                  <a:pt x="681" y="17482"/>
                  <a:pt x="684" y="17482"/>
                </a:cubicBezTo>
                <a:cubicBezTo>
                  <a:pt x="695" y="17482"/>
                  <a:pt x="704" y="17500"/>
                  <a:pt x="704" y="17500"/>
                </a:cubicBezTo>
                <a:cubicBezTo>
                  <a:pt x="719" y="17514"/>
                  <a:pt x="719" y="17543"/>
                  <a:pt x="733" y="17557"/>
                </a:cubicBezTo>
                <a:cubicBezTo>
                  <a:pt x="762" y="17572"/>
                  <a:pt x="762" y="17601"/>
                  <a:pt x="776" y="17629"/>
                </a:cubicBezTo>
                <a:cubicBezTo>
                  <a:pt x="776" y="17644"/>
                  <a:pt x="776" y="17658"/>
                  <a:pt x="776" y="17672"/>
                </a:cubicBezTo>
                <a:cubicBezTo>
                  <a:pt x="776" y="17687"/>
                  <a:pt x="776" y="17687"/>
                  <a:pt x="776" y="17687"/>
                </a:cubicBezTo>
                <a:lnTo>
                  <a:pt x="762" y="17701"/>
                </a:lnTo>
                <a:cubicBezTo>
                  <a:pt x="762" y="17744"/>
                  <a:pt x="675" y="17787"/>
                  <a:pt x="675" y="17802"/>
                </a:cubicBezTo>
                <a:cubicBezTo>
                  <a:pt x="675" y="17816"/>
                  <a:pt x="690" y="17816"/>
                  <a:pt x="719" y="17816"/>
                </a:cubicBezTo>
                <a:lnTo>
                  <a:pt x="747" y="17802"/>
                </a:lnTo>
                <a:lnTo>
                  <a:pt x="776" y="17787"/>
                </a:lnTo>
                <a:cubicBezTo>
                  <a:pt x="805" y="17787"/>
                  <a:pt x="833" y="17730"/>
                  <a:pt x="848" y="17730"/>
                </a:cubicBezTo>
                <a:cubicBezTo>
                  <a:pt x="862" y="17730"/>
                  <a:pt x="848" y="17715"/>
                  <a:pt x="833" y="17687"/>
                </a:cubicBezTo>
                <a:cubicBezTo>
                  <a:pt x="833" y="17687"/>
                  <a:pt x="833" y="17687"/>
                  <a:pt x="819" y="17672"/>
                </a:cubicBezTo>
                <a:cubicBezTo>
                  <a:pt x="819" y="17658"/>
                  <a:pt x="819" y="17658"/>
                  <a:pt x="833" y="17658"/>
                </a:cubicBezTo>
                <a:lnTo>
                  <a:pt x="862" y="17672"/>
                </a:lnTo>
                <a:cubicBezTo>
                  <a:pt x="905" y="17701"/>
                  <a:pt x="948" y="17730"/>
                  <a:pt x="948" y="17759"/>
                </a:cubicBezTo>
                <a:lnTo>
                  <a:pt x="977" y="17744"/>
                </a:lnTo>
                <a:cubicBezTo>
                  <a:pt x="977" y="17744"/>
                  <a:pt x="977" y="17701"/>
                  <a:pt x="963" y="17687"/>
                </a:cubicBezTo>
                <a:cubicBezTo>
                  <a:pt x="948" y="17658"/>
                  <a:pt x="920" y="17629"/>
                  <a:pt x="905" y="17601"/>
                </a:cubicBezTo>
                <a:cubicBezTo>
                  <a:pt x="877" y="17586"/>
                  <a:pt x="862" y="17572"/>
                  <a:pt x="891" y="17557"/>
                </a:cubicBezTo>
                <a:cubicBezTo>
                  <a:pt x="920" y="17529"/>
                  <a:pt x="963" y="17486"/>
                  <a:pt x="991" y="17486"/>
                </a:cubicBezTo>
                <a:cubicBezTo>
                  <a:pt x="1049" y="17486"/>
                  <a:pt x="1020" y="17586"/>
                  <a:pt x="1049" y="17615"/>
                </a:cubicBezTo>
                <a:cubicBezTo>
                  <a:pt x="1049" y="17615"/>
                  <a:pt x="1049" y="17629"/>
                  <a:pt x="1049" y="17629"/>
                </a:cubicBezTo>
                <a:cubicBezTo>
                  <a:pt x="1059" y="17679"/>
                  <a:pt x="1069" y="17694"/>
                  <a:pt x="1088" y="17694"/>
                </a:cubicBezTo>
                <a:cubicBezTo>
                  <a:pt x="1097" y="17694"/>
                  <a:pt x="1107" y="17691"/>
                  <a:pt x="1121" y="17687"/>
                </a:cubicBezTo>
                <a:cubicBezTo>
                  <a:pt x="1135" y="17672"/>
                  <a:pt x="1150" y="17658"/>
                  <a:pt x="1164" y="17658"/>
                </a:cubicBezTo>
                <a:lnTo>
                  <a:pt x="1221" y="17672"/>
                </a:lnTo>
                <a:cubicBezTo>
                  <a:pt x="1250" y="17629"/>
                  <a:pt x="1250" y="17557"/>
                  <a:pt x="1236" y="17543"/>
                </a:cubicBezTo>
                <a:cubicBezTo>
                  <a:pt x="1221" y="17529"/>
                  <a:pt x="1264" y="17500"/>
                  <a:pt x="1293" y="17500"/>
                </a:cubicBezTo>
                <a:cubicBezTo>
                  <a:pt x="1308" y="17500"/>
                  <a:pt x="1351" y="17486"/>
                  <a:pt x="1351" y="17486"/>
                </a:cubicBezTo>
                <a:lnTo>
                  <a:pt x="1351" y="17486"/>
                </a:lnTo>
                <a:cubicBezTo>
                  <a:pt x="1351" y="17486"/>
                  <a:pt x="1351" y="17500"/>
                  <a:pt x="1336" y="17500"/>
                </a:cubicBezTo>
                <a:cubicBezTo>
                  <a:pt x="1336" y="17500"/>
                  <a:pt x="1336" y="17514"/>
                  <a:pt x="1336" y="17529"/>
                </a:cubicBezTo>
                <a:lnTo>
                  <a:pt x="1336" y="17543"/>
                </a:lnTo>
                <a:cubicBezTo>
                  <a:pt x="1293" y="17601"/>
                  <a:pt x="1308" y="17658"/>
                  <a:pt x="1351" y="17687"/>
                </a:cubicBezTo>
                <a:cubicBezTo>
                  <a:pt x="1355" y="17691"/>
                  <a:pt x="1359" y="17693"/>
                  <a:pt x="1362" y="17693"/>
                </a:cubicBezTo>
                <a:cubicBezTo>
                  <a:pt x="1376" y="17693"/>
                  <a:pt x="1370" y="17641"/>
                  <a:pt x="1394" y="17629"/>
                </a:cubicBezTo>
                <a:lnTo>
                  <a:pt x="1466" y="17629"/>
                </a:lnTo>
                <a:cubicBezTo>
                  <a:pt x="1451" y="17586"/>
                  <a:pt x="1379" y="17557"/>
                  <a:pt x="1379" y="17543"/>
                </a:cubicBezTo>
                <a:cubicBezTo>
                  <a:pt x="1379" y="17529"/>
                  <a:pt x="1379" y="17500"/>
                  <a:pt x="1365" y="17500"/>
                </a:cubicBezTo>
                <a:lnTo>
                  <a:pt x="1408" y="17500"/>
                </a:lnTo>
                <a:cubicBezTo>
                  <a:pt x="1408" y="17500"/>
                  <a:pt x="1394" y="17414"/>
                  <a:pt x="1408" y="17399"/>
                </a:cubicBezTo>
                <a:cubicBezTo>
                  <a:pt x="1414" y="17388"/>
                  <a:pt x="1425" y="17384"/>
                  <a:pt x="1439" y="17384"/>
                </a:cubicBezTo>
                <a:cubicBezTo>
                  <a:pt x="1462" y="17384"/>
                  <a:pt x="1491" y="17396"/>
                  <a:pt x="1509" y="17414"/>
                </a:cubicBezTo>
                <a:cubicBezTo>
                  <a:pt x="1511" y="17416"/>
                  <a:pt x="1513" y="17417"/>
                  <a:pt x="1515" y="17417"/>
                </a:cubicBezTo>
                <a:cubicBezTo>
                  <a:pt x="1527" y="17417"/>
                  <a:pt x="1537" y="17381"/>
                  <a:pt x="1537" y="17356"/>
                </a:cubicBezTo>
                <a:cubicBezTo>
                  <a:pt x="1537" y="17346"/>
                  <a:pt x="1530" y="17336"/>
                  <a:pt x="1521" y="17336"/>
                </a:cubicBezTo>
                <a:cubicBezTo>
                  <a:pt x="1517" y="17336"/>
                  <a:pt x="1513" y="17338"/>
                  <a:pt x="1509" y="17342"/>
                </a:cubicBezTo>
                <a:lnTo>
                  <a:pt x="1509" y="17356"/>
                </a:lnTo>
                <a:lnTo>
                  <a:pt x="1494" y="17356"/>
                </a:lnTo>
                <a:cubicBezTo>
                  <a:pt x="1480" y="17342"/>
                  <a:pt x="1480" y="17299"/>
                  <a:pt x="1480" y="17256"/>
                </a:cubicBezTo>
                <a:lnTo>
                  <a:pt x="1466" y="17227"/>
                </a:lnTo>
                <a:cubicBezTo>
                  <a:pt x="1466" y="17227"/>
                  <a:pt x="1494" y="17198"/>
                  <a:pt x="1509" y="17198"/>
                </a:cubicBezTo>
                <a:lnTo>
                  <a:pt x="1509" y="17213"/>
                </a:lnTo>
                <a:cubicBezTo>
                  <a:pt x="1510" y="17214"/>
                  <a:pt x="1512" y="17215"/>
                  <a:pt x="1514" y="17215"/>
                </a:cubicBezTo>
                <a:cubicBezTo>
                  <a:pt x="1529" y="17215"/>
                  <a:pt x="1552" y="17168"/>
                  <a:pt x="1552" y="17155"/>
                </a:cubicBezTo>
                <a:cubicBezTo>
                  <a:pt x="1553" y="17154"/>
                  <a:pt x="1555" y="17153"/>
                  <a:pt x="1557" y="17153"/>
                </a:cubicBezTo>
                <a:cubicBezTo>
                  <a:pt x="1574" y="17153"/>
                  <a:pt x="1617" y="17200"/>
                  <a:pt x="1644" y="17200"/>
                </a:cubicBezTo>
                <a:cubicBezTo>
                  <a:pt x="1647" y="17200"/>
                  <a:pt x="1650" y="17200"/>
                  <a:pt x="1652" y="17198"/>
                </a:cubicBezTo>
                <a:cubicBezTo>
                  <a:pt x="1667" y="17198"/>
                  <a:pt x="1681" y="17241"/>
                  <a:pt x="1681" y="17284"/>
                </a:cubicBezTo>
                <a:lnTo>
                  <a:pt x="1681" y="17328"/>
                </a:lnTo>
                <a:cubicBezTo>
                  <a:pt x="1681" y="17342"/>
                  <a:pt x="1667" y="17356"/>
                  <a:pt x="1652" y="17356"/>
                </a:cubicBezTo>
                <a:cubicBezTo>
                  <a:pt x="1638" y="17342"/>
                  <a:pt x="1609" y="17241"/>
                  <a:pt x="1581" y="17241"/>
                </a:cubicBezTo>
                <a:cubicBezTo>
                  <a:pt x="1552" y="17241"/>
                  <a:pt x="1566" y="17284"/>
                  <a:pt x="1581" y="17299"/>
                </a:cubicBezTo>
                <a:cubicBezTo>
                  <a:pt x="1595" y="17313"/>
                  <a:pt x="1609" y="17371"/>
                  <a:pt x="1638" y="17414"/>
                </a:cubicBezTo>
                <a:lnTo>
                  <a:pt x="1681" y="17414"/>
                </a:lnTo>
                <a:cubicBezTo>
                  <a:pt x="1710" y="17414"/>
                  <a:pt x="1751" y="17407"/>
                  <a:pt x="1780" y="17407"/>
                </a:cubicBezTo>
                <a:cubicBezTo>
                  <a:pt x="1794" y="17407"/>
                  <a:pt x="1806" y="17409"/>
                  <a:pt x="1810" y="17414"/>
                </a:cubicBezTo>
                <a:cubicBezTo>
                  <a:pt x="1839" y="17428"/>
                  <a:pt x="1825" y="17442"/>
                  <a:pt x="1796" y="17457"/>
                </a:cubicBezTo>
                <a:lnTo>
                  <a:pt x="1782" y="17471"/>
                </a:lnTo>
                <a:lnTo>
                  <a:pt x="1767" y="17486"/>
                </a:lnTo>
                <a:cubicBezTo>
                  <a:pt x="1753" y="17486"/>
                  <a:pt x="1753" y="17500"/>
                  <a:pt x="1767" y="17500"/>
                </a:cubicBezTo>
                <a:cubicBezTo>
                  <a:pt x="1753" y="17514"/>
                  <a:pt x="1753" y="17514"/>
                  <a:pt x="1739" y="17514"/>
                </a:cubicBezTo>
                <a:cubicBezTo>
                  <a:pt x="1724" y="17500"/>
                  <a:pt x="1695" y="17486"/>
                  <a:pt x="1667" y="17486"/>
                </a:cubicBezTo>
                <a:lnTo>
                  <a:pt x="1652" y="17486"/>
                </a:lnTo>
                <a:cubicBezTo>
                  <a:pt x="1638" y="17500"/>
                  <a:pt x="1652" y="17543"/>
                  <a:pt x="1667" y="17586"/>
                </a:cubicBezTo>
                <a:lnTo>
                  <a:pt x="1667" y="17601"/>
                </a:lnTo>
                <a:cubicBezTo>
                  <a:pt x="1667" y="17615"/>
                  <a:pt x="1624" y="17672"/>
                  <a:pt x="1595" y="17701"/>
                </a:cubicBezTo>
                <a:cubicBezTo>
                  <a:pt x="1581" y="17715"/>
                  <a:pt x="1609" y="17744"/>
                  <a:pt x="1624" y="17744"/>
                </a:cubicBezTo>
                <a:cubicBezTo>
                  <a:pt x="1624" y="17744"/>
                  <a:pt x="1681" y="17802"/>
                  <a:pt x="1681" y="17816"/>
                </a:cubicBezTo>
                <a:cubicBezTo>
                  <a:pt x="1667" y="17830"/>
                  <a:pt x="1652" y="17859"/>
                  <a:pt x="1638" y="17888"/>
                </a:cubicBezTo>
                <a:lnTo>
                  <a:pt x="1638" y="17931"/>
                </a:lnTo>
                <a:lnTo>
                  <a:pt x="1638" y="17960"/>
                </a:lnTo>
                <a:cubicBezTo>
                  <a:pt x="1626" y="17983"/>
                  <a:pt x="1595" y="18007"/>
                  <a:pt x="1577" y="18007"/>
                </a:cubicBezTo>
                <a:cubicBezTo>
                  <a:pt x="1572" y="18007"/>
                  <a:pt x="1569" y="18005"/>
                  <a:pt x="1566" y="18003"/>
                </a:cubicBezTo>
                <a:lnTo>
                  <a:pt x="1552" y="18003"/>
                </a:lnTo>
                <a:cubicBezTo>
                  <a:pt x="1552" y="18003"/>
                  <a:pt x="1595" y="17845"/>
                  <a:pt x="1566" y="17816"/>
                </a:cubicBezTo>
                <a:cubicBezTo>
                  <a:pt x="1552" y="17802"/>
                  <a:pt x="1523" y="17787"/>
                  <a:pt x="1523" y="17787"/>
                </a:cubicBezTo>
                <a:cubicBezTo>
                  <a:pt x="1509" y="17787"/>
                  <a:pt x="1509" y="17802"/>
                  <a:pt x="1494" y="17802"/>
                </a:cubicBezTo>
                <a:cubicBezTo>
                  <a:pt x="1466" y="17787"/>
                  <a:pt x="1408" y="17744"/>
                  <a:pt x="1379" y="17730"/>
                </a:cubicBezTo>
                <a:cubicBezTo>
                  <a:pt x="1378" y="17728"/>
                  <a:pt x="1376" y="17727"/>
                  <a:pt x="1374" y="17727"/>
                </a:cubicBezTo>
                <a:cubicBezTo>
                  <a:pt x="1365" y="17727"/>
                  <a:pt x="1365" y="17766"/>
                  <a:pt x="1365" y="17816"/>
                </a:cubicBezTo>
                <a:lnTo>
                  <a:pt x="1351" y="17845"/>
                </a:lnTo>
                <a:lnTo>
                  <a:pt x="1336" y="17888"/>
                </a:lnTo>
                <a:cubicBezTo>
                  <a:pt x="1334" y="17889"/>
                  <a:pt x="1331" y="17890"/>
                  <a:pt x="1329" y="17890"/>
                </a:cubicBezTo>
                <a:cubicBezTo>
                  <a:pt x="1303" y="17890"/>
                  <a:pt x="1280" y="17830"/>
                  <a:pt x="1293" y="17830"/>
                </a:cubicBezTo>
                <a:cubicBezTo>
                  <a:pt x="1322" y="17816"/>
                  <a:pt x="1322" y="17802"/>
                  <a:pt x="1308" y="17787"/>
                </a:cubicBezTo>
                <a:lnTo>
                  <a:pt x="1293" y="17787"/>
                </a:lnTo>
                <a:lnTo>
                  <a:pt x="1250" y="17802"/>
                </a:lnTo>
                <a:cubicBezTo>
                  <a:pt x="1193" y="17759"/>
                  <a:pt x="1150" y="17715"/>
                  <a:pt x="1135" y="17715"/>
                </a:cubicBezTo>
                <a:lnTo>
                  <a:pt x="1121" y="17715"/>
                </a:lnTo>
                <a:cubicBezTo>
                  <a:pt x="1121" y="17715"/>
                  <a:pt x="1106" y="17730"/>
                  <a:pt x="1106" y="17744"/>
                </a:cubicBezTo>
                <a:lnTo>
                  <a:pt x="1106" y="17773"/>
                </a:lnTo>
                <a:cubicBezTo>
                  <a:pt x="1106" y="17802"/>
                  <a:pt x="1049" y="17845"/>
                  <a:pt x="1035" y="17845"/>
                </a:cubicBezTo>
                <a:cubicBezTo>
                  <a:pt x="1033" y="17847"/>
                  <a:pt x="1031" y="17848"/>
                  <a:pt x="1029" y="17848"/>
                </a:cubicBezTo>
                <a:cubicBezTo>
                  <a:pt x="1017" y="17848"/>
                  <a:pt x="1006" y="17812"/>
                  <a:pt x="1006" y="17787"/>
                </a:cubicBezTo>
                <a:cubicBezTo>
                  <a:pt x="1006" y="17785"/>
                  <a:pt x="1005" y="17783"/>
                  <a:pt x="1003" y="17783"/>
                </a:cubicBezTo>
                <a:cubicBezTo>
                  <a:pt x="995" y="17783"/>
                  <a:pt x="974" y="17804"/>
                  <a:pt x="963" y="17816"/>
                </a:cubicBezTo>
                <a:cubicBezTo>
                  <a:pt x="963" y="17830"/>
                  <a:pt x="977" y="17902"/>
                  <a:pt x="977" y="17931"/>
                </a:cubicBezTo>
                <a:cubicBezTo>
                  <a:pt x="991" y="17960"/>
                  <a:pt x="991" y="17988"/>
                  <a:pt x="991" y="17988"/>
                </a:cubicBezTo>
                <a:lnTo>
                  <a:pt x="991" y="18003"/>
                </a:lnTo>
                <a:cubicBezTo>
                  <a:pt x="984" y="18027"/>
                  <a:pt x="958" y="18037"/>
                  <a:pt x="935" y="18037"/>
                </a:cubicBezTo>
                <a:cubicBezTo>
                  <a:pt x="915" y="18037"/>
                  <a:pt x="897" y="18030"/>
                  <a:pt x="891" y="18017"/>
                </a:cubicBezTo>
                <a:lnTo>
                  <a:pt x="877" y="18003"/>
                </a:lnTo>
                <a:cubicBezTo>
                  <a:pt x="877" y="17996"/>
                  <a:pt x="875" y="17993"/>
                  <a:pt x="872" y="17993"/>
                </a:cubicBezTo>
                <a:cubicBezTo>
                  <a:pt x="864" y="17993"/>
                  <a:pt x="844" y="18024"/>
                  <a:pt x="833" y="18046"/>
                </a:cubicBezTo>
                <a:cubicBezTo>
                  <a:pt x="831" y="18050"/>
                  <a:pt x="830" y="18052"/>
                  <a:pt x="828" y="18052"/>
                </a:cubicBezTo>
                <a:cubicBezTo>
                  <a:pt x="819" y="18052"/>
                  <a:pt x="819" y="17984"/>
                  <a:pt x="819" y="17960"/>
                </a:cubicBezTo>
                <a:cubicBezTo>
                  <a:pt x="819" y="17917"/>
                  <a:pt x="848" y="17888"/>
                  <a:pt x="862" y="17888"/>
                </a:cubicBezTo>
                <a:cubicBezTo>
                  <a:pt x="862" y="17888"/>
                  <a:pt x="848" y="17873"/>
                  <a:pt x="819" y="17859"/>
                </a:cubicBezTo>
                <a:lnTo>
                  <a:pt x="776" y="17859"/>
                </a:lnTo>
                <a:cubicBezTo>
                  <a:pt x="776" y="17873"/>
                  <a:pt x="747" y="17902"/>
                  <a:pt x="747" y="17931"/>
                </a:cubicBezTo>
                <a:lnTo>
                  <a:pt x="733" y="17917"/>
                </a:lnTo>
                <a:lnTo>
                  <a:pt x="704" y="17888"/>
                </a:lnTo>
                <a:cubicBezTo>
                  <a:pt x="690" y="17859"/>
                  <a:pt x="661" y="17845"/>
                  <a:pt x="661" y="17845"/>
                </a:cubicBezTo>
                <a:cubicBezTo>
                  <a:pt x="647" y="17859"/>
                  <a:pt x="632" y="17902"/>
                  <a:pt x="618" y="17945"/>
                </a:cubicBezTo>
                <a:lnTo>
                  <a:pt x="604" y="17917"/>
                </a:lnTo>
                <a:lnTo>
                  <a:pt x="546" y="17873"/>
                </a:lnTo>
                <a:cubicBezTo>
                  <a:pt x="503" y="17902"/>
                  <a:pt x="503" y="18003"/>
                  <a:pt x="503" y="18017"/>
                </a:cubicBezTo>
                <a:cubicBezTo>
                  <a:pt x="503" y="18046"/>
                  <a:pt x="517" y="18103"/>
                  <a:pt x="517" y="18118"/>
                </a:cubicBezTo>
                <a:cubicBezTo>
                  <a:pt x="517" y="18118"/>
                  <a:pt x="517" y="18146"/>
                  <a:pt x="517" y="18146"/>
                </a:cubicBezTo>
                <a:cubicBezTo>
                  <a:pt x="517" y="18146"/>
                  <a:pt x="474" y="18103"/>
                  <a:pt x="460" y="18089"/>
                </a:cubicBezTo>
                <a:cubicBezTo>
                  <a:pt x="446" y="18075"/>
                  <a:pt x="474" y="18003"/>
                  <a:pt x="460" y="17988"/>
                </a:cubicBezTo>
                <a:cubicBezTo>
                  <a:pt x="453" y="17981"/>
                  <a:pt x="438" y="17978"/>
                  <a:pt x="424" y="17978"/>
                </a:cubicBezTo>
                <a:cubicBezTo>
                  <a:pt x="410" y="17978"/>
                  <a:pt x="395" y="17981"/>
                  <a:pt x="388" y="17988"/>
                </a:cubicBezTo>
                <a:cubicBezTo>
                  <a:pt x="388" y="17988"/>
                  <a:pt x="388" y="18017"/>
                  <a:pt x="388" y="18060"/>
                </a:cubicBezTo>
                <a:lnTo>
                  <a:pt x="388" y="18075"/>
                </a:lnTo>
                <a:cubicBezTo>
                  <a:pt x="363" y="18099"/>
                  <a:pt x="349" y="18135"/>
                  <a:pt x="327" y="18135"/>
                </a:cubicBezTo>
                <a:cubicBezTo>
                  <a:pt x="324" y="18135"/>
                  <a:pt x="320" y="18134"/>
                  <a:pt x="316" y="18132"/>
                </a:cubicBezTo>
                <a:lnTo>
                  <a:pt x="316" y="18132"/>
                </a:lnTo>
                <a:cubicBezTo>
                  <a:pt x="302" y="18146"/>
                  <a:pt x="331" y="18161"/>
                  <a:pt x="331" y="18175"/>
                </a:cubicBezTo>
                <a:cubicBezTo>
                  <a:pt x="344" y="18175"/>
                  <a:pt x="309" y="18235"/>
                  <a:pt x="281" y="18235"/>
                </a:cubicBezTo>
                <a:cubicBezTo>
                  <a:pt x="278" y="18235"/>
                  <a:pt x="276" y="18234"/>
                  <a:pt x="273" y="18233"/>
                </a:cubicBezTo>
                <a:cubicBezTo>
                  <a:pt x="272" y="18232"/>
                  <a:pt x="271" y="18231"/>
                  <a:pt x="270" y="18231"/>
                </a:cubicBezTo>
                <a:cubicBezTo>
                  <a:pt x="255" y="18231"/>
                  <a:pt x="230" y="18308"/>
                  <a:pt x="230" y="18348"/>
                </a:cubicBezTo>
                <a:cubicBezTo>
                  <a:pt x="230" y="18380"/>
                  <a:pt x="222" y="18396"/>
                  <a:pt x="212" y="18396"/>
                </a:cubicBezTo>
                <a:cubicBezTo>
                  <a:pt x="208" y="18396"/>
                  <a:pt x="205" y="18394"/>
                  <a:pt x="201" y="18391"/>
                </a:cubicBezTo>
                <a:lnTo>
                  <a:pt x="187" y="18376"/>
                </a:lnTo>
                <a:cubicBezTo>
                  <a:pt x="187" y="18376"/>
                  <a:pt x="173" y="18376"/>
                  <a:pt x="173" y="18391"/>
                </a:cubicBezTo>
                <a:cubicBezTo>
                  <a:pt x="158" y="18405"/>
                  <a:pt x="187" y="18448"/>
                  <a:pt x="201" y="18463"/>
                </a:cubicBezTo>
                <a:cubicBezTo>
                  <a:pt x="216" y="18463"/>
                  <a:pt x="244" y="18448"/>
                  <a:pt x="259" y="18434"/>
                </a:cubicBezTo>
                <a:cubicBezTo>
                  <a:pt x="273" y="18434"/>
                  <a:pt x="259" y="18319"/>
                  <a:pt x="287" y="18319"/>
                </a:cubicBezTo>
                <a:cubicBezTo>
                  <a:pt x="302" y="18333"/>
                  <a:pt x="316" y="18362"/>
                  <a:pt x="302" y="18376"/>
                </a:cubicBezTo>
                <a:cubicBezTo>
                  <a:pt x="302" y="18391"/>
                  <a:pt x="331" y="18405"/>
                  <a:pt x="345" y="18419"/>
                </a:cubicBezTo>
                <a:cubicBezTo>
                  <a:pt x="359" y="18419"/>
                  <a:pt x="359" y="18463"/>
                  <a:pt x="359" y="18463"/>
                </a:cubicBezTo>
                <a:cubicBezTo>
                  <a:pt x="345" y="18477"/>
                  <a:pt x="359" y="18477"/>
                  <a:pt x="374" y="18477"/>
                </a:cubicBezTo>
                <a:lnTo>
                  <a:pt x="402" y="18491"/>
                </a:lnTo>
                <a:cubicBezTo>
                  <a:pt x="446" y="18506"/>
                  <a:pt x="460" y="18534"/>
                  <a:pt x="431" y="18549"/>
                </a:cubicBezTo>
                <a:lnTo>
                  <a:pt x="417" y="18549"/>
                </a:lnTo>
                <a:cubicBezTo>
                  <a:pt x="408" y="18545"/>
                  <a:pt x="402" y="18543"/>
                  <a:pt x="398" y="18543"/>
                </a:cubicBezTo>
                <a:cubicBezTo>
                  <a:pt x="388" y="18543"/>
                  <a:pt x="388" y="18553"/>
                  <a:pt x="388" y="18563"/>
                </a:cubicBezTo>
                <a:cubicBezTo>
                  <a:pt x="402" y="18577"/>
                  <a:pt x="417" y="18606"/>
                  <a:pt x="417" y="18606"/>
                </a:cubicBezTo>
                <a:lnTo>
                  <a:pt x="402" y="18635"/>
                </a:lnTo>
                <a:cubicBezTo>
                  <a:pt x="374" y="18621"/>
                  <a:pt x="345" y="18606"/>
                  <a:pt x="331" y="18606"/>
                </a:cubicBezTo>
                <a:lnTo>
                  <a:pt x="316" y="18621"/>
                </a:lnTo>
                <a:lnTo>
                  <a:pt x="302" y="18635"/>
                </a:lnTo>
                <a:cubicBezTo>
                  <a:pt x="273" y="18664"/>
                  <a:pt x="302" y="18692"/>
                  <a:pt x="316" y="18692"/>
                </a:cubicBezTo>
                <a:cubicBezTo>
                  <a:pt x="331" y="18692"/>
                  <a:pt x="316" y="18721"/>
                  <a:pt x="287" y="18750"/>
                </a:cubicBezTo>
                <a:lnTo>
                  <a:pt x="173" y="18750"/>
                </a:lnTo>
                <a:cubicBezTo>
                  <a:pt x="158" y="18836"/>
                  <a:pt x="144" y="18937"/>
                  <a:pt x="144" y="18937"/>
                </a:cubicBezTo>
                <a:cubicBezTo>
                  <a:pt x="144" y="18951"/>
                  <a:pt x="173" y="18951"/>
                  <a:pt x="187" y="18965"/>
                </a:cubicBezTo>
                <a:lnTo>
                  <a:pt x="201" y="18980"/>
                </a:lnTo>
                <a:cubicBezTo>
                  <a:pt x="216" y="18994"/>
                  <a:pt x="230" y="19023"/>
                  <a:pt x="230" y="19052"/>
                </a:cubicBezTo>
                <a:cubicBezTo>
                  <a:pt x="230" y="19080"/>
                  <a:pt x="230" y="19095"/>
                  <a:pt x="230" y="19109"/>
                </a:cubicBezTo>
                <a:lnTo>
                  <a:pt x="230" y="19152"/>
                </a:lnTo>
                <a:cubicBezTo>
                  <a:pt x="220" y="19173"/>
                  <a:pt x="240" y="19187"/>
                  <a:pt x="257" y="19187"/>
                </a:cubicBezTo>
                <a:cubicBezTo>
                  <a:pt x="263" y="19187"/>
                  <a:pt x="269" y="19185"/>
                  <a:pt x="273" y="19181"/>
                </a:cubicBezTo>
                <a:cubicBezTo>
                  <a:pt x="273" y="19167"/>
                  <a:pt x="287" y="19138"/>
                  <a:pt x="273" y="19095"/>
                </a:cubicBezTo>
                <a:lnTo>
                  <a:pt x="287" y="19095"/>
                </a:lnTo>
                <a:lnTo>
                  <a:pt x="302" y="19080"/>
                </a:lnTo>
                <a:cubicBezTo>
                  <a:pt x="316" y="19095"/>
                  <a:pt x="345" y="19123"/>
                  <a:pt x="374" y="19152"/>
                </a:cubicBezTo>
                <a:lnTo>
                  <a:pt x="402" y="19152"/>
                </a:lnTo>
                <a:cubicBezTo>
                  <a:pt x="402" y="19171"/>
                  <a:pt x="399" y="19199"/>
                  <a:pt x="388" y="19210"/>
                </a:cubicBezTo>
                <a:cubicBezTo>
                  <a:pt x="388" y="19210"/>
                  <a:pt x="402" y="19339"/>
                  <a:pt x="374" y="19353"/>
                </a:cubicBezTo>
                <a:cubicBezTo>
                  <a:pt x="345" y="19368"/>
                  <a:pt x="345" y="19425"/>
                  <a:pt x="345" y="19454"/>
                </a:cubicBezTo>
                <a:cubicBezTo>
                  <a:pt x="345" y="19468"/>
                  <a:pt x="359" y="19497"/>
                  <a:pt x="359" y="19511"/>
                </a:cubicBezTo>
                <a:lnTo>
                  <a:pt x="388" y="19511"/>
                </a:lnTo>
                <a:lnTo>
                  <a:pt x="402" y="19454"/>
                </a:lnTo>
                <a:cubicBezTo>
                  <a:pt x="410" y="19425"/>
                  <a:pt x="424" y="19414"/>
                  <a:pt x="437" y="19414"/>
                </a:cubicBezTo>
                <a:cubicBezTo>
                  <a:pt x="449" y="19414"/>
                  <a:pt x="460" y="19425"/>
                  <a:pt x="460" y="19440"/>
                </a:cubicBezTo>
                <a:cubicBezTo>
                  <a:pt x="470" y="19450"/>
                  <a:pt x="480" y="19460"/>
                  <a:pt x="490" y="19460"/>
                </a:cubicBezTo>
                <a:cubicBezTo>
                  <a:pt x="495" y="19460"/>
                  <a:pt x="499" y="19458"/>
                  <a:pt x="503" y="19454"/>
                </a:cubicBezTo>
                <a:lnTo>
                  <a:pt x="560" y="19454"/>
                </a:lnTo>
                <a:cubicBezTo>
                  <a:pt x="560" y="19467"/>
                  <a:pt x="562" y="19472"/>
                  <a:pt x="564" y="19472"/>
                </a:cubicBezTo>
                <a:cubicBezTo>
                  <a:pt x="569" y="19472"/>
                  <a:pt x="579" y="19445"/>
                  <a:pt x="589" y="19425"/>
                </a:cubicBezTo>
                <a:cubicBezTo>
                  <a:pt x="604" y="19382"/>
                  <a:pt x="632" y="19353"/>
                  <a:pt x="632" y="19353"/>
                </a:cubicBezTo>
                <a:cubicBezTo>
                  <a:pt x="632" y="19353"/>
                  <a:pt x="661" y="19425"/>
                  <a:pt x="690" y="19526"/>
                </a:cubicBezTo>
                <a:lnTo>
                  <a:pt x="776" y="19454"/>
                </a:lnTo>
                <a:cubicBezTo>
                  <a:pt x="790" y="19468"/>
                  <a:pt x="790" y="19511"/>
                  <a:pt x="790" y="19540"/>
                </a:cubicBezTo>
                <a:lnTo>
                  <a:pt x="776" y="19554"/>
                </a:lnTo>
                <a:lnTo>
                  <a:pt x="776" y="19569"/>
                </a:lnTo>
                <a:cubicBezTo>
                  <a:pt x="762" y="19569"/>
                  <a:pt x="733" y="19598"/>
                  <a:pt x="719" y="19626"/>
                </a:cubicBezTo>
                <a:lnTo>
                  <a:pt x="762" y="19626"/>
                </a:lnTo>
                <a:cubicBezTo>
                  <a:pt x="769" y="19619"/>
                  <a:pt x="776" y="19612"/>
                  <a:pt x="780" y="19612"/>
                </a:cubicBezTo>
                <a:cubicBezTo>
                  <a:pt x="783" y="19612"/>
                  <a:pt x="783" y="19619"/>
                  <a:pt x="776" y="19641"/>
                </a:cubicBezTo>
                <a:cubicBezTo>
                  <a:pt x="762" y="19684"/>
                  <a:pt x="776" y="19713"/>
                  <a:pt x="805" y="19727"/>
                </a:cubicBezTo>
                <a:lnTo>
                  <a:pt x="833" y="19741"/>
                </a:lnTo>
                <a:cubicBezTo>
                  <a:pt x="841" y="19720"/>
                  <a:pt x="851" y="19713"/>
                  <a:pt x="862" y="19713"/>
                </a:cubicBezTo>
                <a:cubicBezTo>
                  <a:pt x="873" y="19713"/>
                  <a:pt x="884" y="19720"/>
                  <a:pt x="891" y="19727"/>
                </a:cubicBezTo>
                <a:cubicBezTo>
                  <a:pt x="891" y="19735"/>
                  <a:pt x="924" y="19743"/>
                  <a:pt x="956" y="19743"/>
                </a:cubicBezTo>
                <a:cubicBezTo>
                  <a:pt x="978" y="19743"/>
                  <a:pt x="1000" y="19739"/>
                  <a:pt x="1006" y="19727"/>
                </a:cubicBezTo>
                <a:cubicBezTo>
                  <a:pt x="1014" y="19701"/>
                  <a:pt x="1023" y="19696"/>
                  <a:pt x="1029" y="19696"/>
                </a:cubicBezTo>
                <a:cubicBezTo>
                  <a:pt x="1032" y="19696"/>
                  <a:pt x="1035" y="19698"/>
                  <a:pt x="1035" y="19698"/>
                </a:cubicBezTo>
                <a:cubicBezTo>
                  <a:pt x="1037" y="19701"/>
                  <a:pt x="1041" y="19702"/>
                  <a:pt x="1044" y="19702"/>
                </a:cubicBezTo>
                <a:cubicBezTo>
                  <a:pt x="1059" y="19702"/>
                  <a:pt x="1078" y="19681"/>
                  <a:pt x="1078" y="19669"/>
                </a:cubicBezTo>
                <a:cubicBezTo>
                  <a:pt x="1092" y="19641"/>
                  <a:pt x="1135" y="19569"/>
                  <a:pt x="1135" y="19554"/>
                </a:cubicBezTo>
                <a:cubicBezTo>
                  <a:pt x="1135" y="19540"/>
                  <a:pt x="1193" y="19511"/>
                  <a:pt x="1221" y="19511"/>
                </a:cubicBezTo>
                <a:cubicBezTo>
                  <a:pt x="1250" y="19511"/>
                  <a:pt x="1264" y="19569"/>
                  <a:pt x="1250" y="19583"/>
                </a:cubicBezTo>
                <a:cubicBezTo>
                  <a:pt x="1250" y="19612"/>
                  <a:pt x="1250" y="19626"/>
                  <a:pt x="1250" y="19626"/>
                </a:cubicBezTo>
                <a:cubicBezTo>
                  <a:pt x="1250" y="19626"/>
                  <a:pt x="1279" y="19583"/>
                  <a:pt x="1293" y="19569"/>
                </a:cubicBezTo>
                <a:cubicBezTo>
                  <a:pt x="1296" y="19566"/>
                  <a:pt x="1298" y="19565"/>
                  <a:pt x="1301" y="19565"/>
                </a:cubicBezTo>
                <a:cubicBezTo>
                  <a:pt x="1312" y="19565"/>
                  <a:pt x="1322" y="19593"/>
                  <a:pt x="1322" y="19641"/>
                </a:cubicBezTo>
                <a:lnTo>
                  <a:pt x="1293" y="19684"/>
                </a:lnTo>
                <a:cubicBezTo>
                  <a:pt x="1293" y="19684"/>
                  <a:pt x="1293" y="19713"/>
                  <a:pt x="1308" y="19727"/>
                </a:cubicBezTo>
                <a:cubicBezTo>
                  <a:pt x="1308" y="19727"/>
                  <a:pt x="1322" y="19727"/>
                  <a:pt x="1336" y="19713"/>
                </a:cubicBezTo>
                <a:lnTo>
                  <a:pt x="1351" y="19684"/>
                </a:lnTo>
                <a:cubicBezTo>
                  <a:pt x="1359" y="19660"/>
                  <a:pt x="1366" y="19649"/>
                  <a:pt x="1372" y="19649"/>
                </a:cubicBezTo>
                <a:cubicBezTo>
                  <a:pt x="1377" y="19649"/>
                  <a:pt x="1379" y="19656"/>
                  <a:pt x="1379" y="19669"/>
                </a:cubicBezTo>
                <a:cubicBezTo>
                  <a:pt x="1408" y="19684"/>
                  <a:pt x="1437" y="19684"/>
                  <a:pt x="1466" y="19698"/>
                </a:cubicBezTo>
                <a:cubicBezTo>
                  <a:pt x="1492" y="19698"/>
                  <a:pt x="1470" y="19758"/>
                  <a:pt x="1499" y="19758"/>
                </a:cubicBezTo>
                <a:cubicBezTo>
                  <a:pt x="1501" y="19758"/>
                  <a:pt x="1505" y="19757"/>
                  <a:pt x="1509" y="19756"/>
                </a:cubicBezTo>
                <a:lnTo>
                  <a:pt x="1552" y="19741"/>
                </a:lnTo>
                <a:cubicBezTo>
                  <a:pt x="1609" y="19741"/>
                  <a:pt x="1652" y="19669"/>
                  <a:pt x="1652" y="19641"/>
                </a:cubicBezTo>
                <a:cubicBezTo>
                  <a:pt x="1652" y="19626"/>
                  <a:pt x="1681" y="19598"/>
                  <a:pt x="1724" y="19598"/>
                </a:cubicBezTo>
                <a:lnTo>
                  <a:pt x="1753" y="19612"/>
                </a:lnTo>
                <a:lnTo>
                  <a:pt x="1782" y="19669"/>
                </a:lnTo>
                <a:cubicBezTo>
                  <a:pt x="1839" y="19684"/>
                  <a:pt x="1911" y="19698"/>
                  <a:pt x="1940" y="19713"/>
                </a:cubicBezTo>
                <a:lnTo>
                  <a:pt x="1954" y="19727"/>
                </a:lnTo>
                <a:cubicBezTo>
                  <a:pt x="1959" y="19741"/>
                  <a:pt x="1964" y="19746"/>
                  <a:pt x="1968" y="19746"/>
                </a:cubicBezTo>
                <a:cubicBezTo>
                  <a:pt x="1978" y="19746"/>
                  <a:pt x="1988" y="19727"/>
                  <a:pt x="1997" y="19727"/>
                </a:cubicBezTo>
                <a:cubicBezTo>
                  <a:pt x="2026" y="19756"/>
                  <a:pt x="2040" y="19770"/>
                  <a:pt x="2069" y="19784"/>
                </a:cubicBezTo>
                <a:lnTo>
                  <a:pt x="2083" y="19784"/>
                </a:lnTo>
                <a:cubicBezTo>
                  <a:pt x="2098" y="19763"/>
                  <a:pt x="2112" y="19759"/>
                  <a:pt x="2125" y="19759"/>
                </a:cubicBezTo>
                <a:cubicBezTo>
                  <a:pt x="2131" y="19759"/>
                  <a:pt x="2137" y="19760"/>
                  <a:pt x="2142" y="19760"/>
                </a:cubicBezTo>
                <a:cubicBezTo>
                  <a:pt x="2147" y="19760"/>
                  <a:pt x="2152" y="19759"/>
                  <a:pt x="2155" y="19756"/>
                </a:cubicBezTo>
                <a:lnTo>
                  <a:pt x="2184" y="19727"/>
                </a:lnTo>
                <a:cubicBezTo>
                  <a:pt x="2198" y="19698"/>
                  <a:pt x="2213" y="19684"/>
                  <a:pt x="2213" y="19684"/>
                </a:cubicBezTo>
                <a:cubicBezTo>
                  <a:pt x="2227" y="19684"/>
                  <a:pt x="2241" y="19727"/>
                  <a:pt x="2256" y="19756"/>
                </a:cubicBezTo>
                <a:lnTo>
                  <a:pt x="2313" y="19741"/>
                </a:lnTo>
                <a:lnTo>
                  <a:pt x="2328" y="19727"/>
                </a:lnTo>
                <a:cubicBezTo>
                  <a:pt x="2342" y="19727"/>
                  <a:pt x="2371" y="19756"/>
                  <a:pt x="2385" y="19784"/>
                </a:cubicBezTo>
                <a:lnTo>
                  <a:pt x="2399" y="19799"/>
                </a:lnTo>
                <a:lnTo>
                  <a:pt x="2443" y="19856"/>
                </a:lnTo>
                <a:cubicBezTo>
                  <a:pt x="2457" y="19842"/>
                  <a:pt x="2500" y="19784"/>
                  <a:pt x="2514" y="19756"/>
                </a:cubicBezTo>
                <a:lnTo>
                  <a:pt x="2558" y="19756"/>
                </a:lnTo>
                <a:cubicBezTo>
                  <a:pt x="2586" y="19741"/>
                  <a:pt x="2601" y="19698"/>
                  <a:pt x="2615" y="19669"/>
                </a:cubicBezTo>
                <a:lnTo>
                  <a:pt x="2629" y="19655"/>
                </a:lnTo>
                <a:cubicBezTo>
                  <a:pt x="2629" y="19669"/>
                  <a:pt x="2644" y="19756"/>
                  <a:pt x="2629" y="19784"/>
                </a:cubicBezTo>
                <a:cubicBezTo>
                  <a:pt x="2629" y="19827"/>
                  <a:pt x="2658" y="19842"/>
                  <a:pt x="2672" y="19842"/>
                </a:cubicBezTo>
                <a:cubicBezTo>
                  <a:pt x="2685" y="19842"/>
                  <a:pt x="2729" y="19810"/>
                  <a:pt x="2750" y="19810"/>
                </a:cubicBezTo>
                <a:cubicBezTo>
                  <a:pt x="2754" y="19810"/>
                  <a:pt x="2757" y="19811"/>
                  <a:pt x="2759" y="19813"/>
                </a:cubicBezTo>
                <a:cubicBezTo>
                  <a:pt x="2773" y="19842"/>
                  <a:pt x="2802" y="19885"/>
                  <a:pt x="2816" y="19914"/>
                </a:cubicBezTo>
                <a:lnTo>
                  <a:pt x="2845" y="19914"/>
                </a:lnTo>
                <a:cubicBezTo>
                  <a:pt x="2859" y="19914"/>
                  <a:pt x="2874" y="19942"/>
                  <a:pt x="2902" y="19942"/>
                </a:cubicBezTo>
                <a:lnTo>
                  <a:pt x="2931" y="19942"/>
                </a:lnTo>
                <a:cubicBezTo>
                  <a:pt x="2960" y="19942"/>
                  <a:pt x="2989" y="19942"/>
                  <a:pt x="3003" y="19957"/>
                </a:cubicBezTo>
                <a:cubicBezTo>
                  <a:pt x="3003" y="19971"/>
                  <a:pt x="3003" y="19985"/>
                  <a:pt x="3003" y="19985"/>
                </a:cubicBezTo>
                <a:cubicBezTo>
                  <a:pt x="2989" y="20000"/>
                  <a:pt x="2974" y="20000"/>
                  <a:pt x="2960" y="20000"/>
                </a:cubicBezTo>
                <a:cubicBezTo>
                  <a:pt x="2954" y="19998"/>
                  <a:pt x="2949" y="19997"/>
                  <a:pt x="2942" y="19997"/>
                </a:cubicBezTo>
                <a:cubicBezTo>
                  <a:pt x="2924" y="19997"/>
                  <a:pt x="2903" y="20003"/>
                  <a:pt x="2884" y="20003"/>
                </a:cubicBezTo>
                <a:cubicBezTo>
                  <a:pt x="2859" y="20003"/>
                  <a:pt x="2838" y="19993"/>
                  <a:pt x="2831" y="19942"/>
                </a:cubicBezTo>
                <a:lnTo>
                  <a:pt x="2802" y="19942"/>
                </a:lnTo>
                <a:lnTo>
                  <a:pt x="2773" y="19971"/>
                </a:lnTo>
                <a:cubicBezTo>
                  <a:pt x="2766" y="19993"/>
                  <a:pt x="2755" y="20000"/>
                  <a:pt x="2744" y="20000"/>
                </a:cubicBezTo>
                <a:cubicBezTo>
                  <a:pt x="2734" y="20000"/>
                  <a:pt x="2723" y="19993"/>
                  <a:pt x="2716" y="19985"/>
                </a:cubicBezTo>
                <a:cubicBezTo>
                  <a:pt x="2716" y="19984"/>
                  <a:pt x="2715" y="19984"/>
                  <a:pt x="2715" y="19984"/>
                </a:cubicBezTo>
                <a:cubicBezTo>
                  <a:pt x="2711" y="19984"/>
                  <a:pt x="2687" y="20046"/>
                  <a:pt x="2687" y="20072"/>
                </a:cubicBezTo>
                <a:cubicBezTo>
                  <a:pt x="2680" y="20093"/>
                  <a:pt x="2651" y="20097"/>
                  <a:pt x="2620" y="20097"/>
                </a:cubicBezTo>
                <a:cubicBezTo>
                  <a:pt x="2605" y="20097"/>
                  <a:pt x="2589" y="20096"/>
                  <a:pt x="2576" y="20096"/>
                </a:cubicBezTo>
                <a:cubicBezTo>
                  <a:pt x="2562" y="20096"/>
                  <a:pt x="2550" y="20097"/>
                  <a:pt x="2543" y="20100"/>
                </a:cubicBezTo>
                <a:cubicBezTo>
                  <a:pt x="2500" y="20115"/>
                  <a:pt x="2457" y="20158"/>
                  <a:pt x="2443" y="20187"/>
                </a:cubicBezTo>
                <a:lnTo>
                  <a:pt x="2457" y="20215"/>
                </a:lnTo>
                <a:lnTo>
                  <a:pt x="2457" y="20230"/>
                </a:lnTo>
                <a:cubicBezTo>
                  <a:pt x="2469" y="20242"/>
                  <a:pt x="2391" y="20294"/>
                  <a:pt x="2339" y="20294"/>
                </a:cubicBezTo>
                <a:cubicBezTo>
                  <a:pt x="2329" y="20294"/>
                  <a:pt x="2320" y="20292"/>
                  <a:pt x="2313" y="20287"/>
                </a:cubicBezTo>
                <a:cubicBezTo>
                  <a:pt x="2270" y="20258"/>
                  <a:pt x="2256" y="20201"/>
                  <a:pt x="2270" y="20187"/>
                </a:cubicBezTo>
                <a:cubicBezTo>
                  <a:pt x="2285" y="20172"/>
                  <a:pt x="2227" y="20115"/>
                  <a:pt x="2198" y="20100"/>
                </a:cubicBezTo>
                <a:cubicBezTo>
                  <a:pt x="2170" y="20100"/>
                  <a:pt x="2141" y="20115"/>
                  <a:pt x="2141" y="20158"/>
                </a:cubicBezTo>
                <a:lnTo>
                  <a:pt x="2198" y="20158"/>
                </a:lnTo>
                <a:cubicBezTo>
                  <a:pt x="2198" y="20158"/>
                  <a:pt x="2213" y="20158"/>
                  <a:pt x="2213" y="20172"/>
                </a:cubicBezTo>
                <a:cubicBezTo>
                  <a:pt x="2213" y="20187"/>
                  <a:pt x="2213" y="20201"/>
                  <a:pt x="2213" y="20201"/>
                </a:cubicBezTo>
                <a:lnTo>
                  <a:pt x="2184" y="20230"/>
                </a:lnTo>
                <a:cubicBezTo>
                  <a:pt x="2141" y="20273"/>
                  <a:pt x="2069" y="20273"/>
                  <a:pt x="2055" y="20273"/>
                </a:cubicBezTo>
                <a:cubicBezTo>
                  <a:pt x="2040" y="20273"/>
                  <a:pt x="2069" y="20144"/>
                  <a:pt x="2055" y="20144"/>
                </a:cubicBezTo>
                <a:cubicBezTo>
                  <a:pt x="2026" y="20129"/>
                  <a:pt x="2012" y="20129"/>
                  <a:pt x="2012" y="20129"/>
                </a:cubicBezTo>
                <a:cubicBezTo>
                  <a:pt x="2012" y="20144"/>
                  <a:pt x="1997" y="20215"/>
                  <a:pt x="1983" y="20302"/>
                </a:cubicBezTo>
                <a:lnTo>
                  <a:pt x="1911" y="20330"/>
                </a:lnTo>
                <a:lnTo>
                  <a:pt x="1897" y="20345"/>
                </a:lnTo>
                <a:cubicBezTo>
                  <a:pt x="1882" y="20359"/>
                  <a:pt x="1868" y="20363"/>
                  <a:pt x="1857" y="20363"/>
                </a:cubicBezTo>
                <a:cubicBezTo>
                  <a:pt x="1846" y="20363"/>
                  <a:pt x="1839" y="20359"/>
                  <a:pt x="1839" y="20359"/>
                </a:cubicBezTo>
                <a:cubicBezTo>
                  <a:pt x="1835" y="20355"/>
                  <a:pt x="1831" y="20353"/>
                  <a:pt x="1827" y="20353"/>
                </a:cubicBezTo>
                <a:cubicBezTo>
                  <a:pt x="1816" y="20353"/>
                  <a:pt x="1806" y="20363"/>
                  <a:pt x="1796" y="20373"/>
                </a:cubicBezTo>
                <a:cubicBezTo>
                  <a:pt x="1796" y="20381"/>
                  <a:pt x="1792" y="20384"/>
                  <a:pt x="1787" y="20384"/>
                </a:cubicBezTo>
                <a:cubicBezTo>
                  <a:pt x="1782" y="20384"/>
                  <a:pt x="1775" y="20381"/>
                  <a:pt x="1767" y="20373"/>
                </a:cubicBezTo>
                <a:cubicBezTo>
                  <a:pt x="1767" y="20373"/>
                  <a:pt x="1753" y="20316"/>
                  <a:pt x="1739" y="20258"/>
                </a:cubicBezTo>
                <a:lnTo>
                  <a:pt x="1695" y="20230"/>
                </a:lnTo>
                <a:lnTo>
                  <a:pt x="1681" y="20230"/>
                </a:lnTo>
                <a:cubicBezTo>
                  <a:pt x="1681" y="20201"/>
                  <a:pt x="1667" y="20201"/>
                  <a:pt x="1667" y="20201"/>
                </a:cubicBezTo>
                <a:cubicBezTo>
                  <a:pt x="1667" y="20215"/>
                  <a:pt x="1652" y="20258"/>
                  <a:pt x="1638" y="20302"/>
                </a:cubicBezTo>
                <a:lnTo>
                  <a:pt x="1581" y="20244"/>
                </a:lnTo>
                <a:lnTo>
                  <a:pt x="1552" y="20244"/>
                </a:lnTo>
                <a:cubicBezTo>
                  <a:pt x="1552" y="20244"/>
                  <a:pt x="1552" y="20258"/>
                  <a:pt x="1552" y="20258"/>
                </a:cubicBezTo>
                <a:lnTo>
                  <a:pt x="1595" y="20345"/>
                </a:lnTo>
                <a:cubicBezTo>
                  <a:pt x="1552" y="20359"/>
                  <a:pt x="1480" y="20388"/>
                  <a:pt x="1466" y="20402"/>
                </a:cubicBezTo>
                <a:lnTo>
                  <a:pt x="1437" y="20388"/>
                </a:lnTo>
                <a:lnTo>
                  <a:pt x="1423" y="20373"/>
                </a:lnTo>
                <a:cubicBezTo>
                  <a:pt x="1423" y="20338"/>
                  <a:pt x="1403" y="20312"/>
                  <a:pt x="1380" y="20312"/>
                </a:cubicBezTo>
                <a:cubicBezTo>
                  <a:pt x="1375" y="20312"/>
                  <a:pt x="1370" y="20313"/>
                  <a:pt x="1365" y="20316"/>
                </a:cubicBezTo>
                <a:lnTo>
                  <a:pt x="1336" y="20316"/>
                </a:lnTo>
                <a:cubicBezTo>
                  <a:pt x="1336" y="20330"/>
                  <a:pt x="1351" y="20330"/>
                  <a:pt x="1365" y="20330"/>
                </a:cubicBezTo>
                <a:lnTo>
                  <a:pt x="1379" y="20330"/>
                </a:lnTo>
                <a:cubicBezTo>
                  <a:pt x="1394" y="20330"/>
                  <a:pt x="1408" y="20345"/>
                  <a:pt x="1408" y="20345"/>
                </a:cubicBezTo>
                <a:cubicBezTo>
                  <a:pt x="1408" y="20359"/>
                  <a:pt x="1408" y="20388"/>
                  <a:pt x="1408" y="20388"/>
                </a:cubicBezTo>
                <a:lnTo>
                  <a:pt x="1365" y="20388"/>
                </a:lnTo>
                <a:cubicBezTo>
                  <a:pt x="1360" y="20389"/>
                  <a:pt x="1355" y="20390"/>
                  <a:pt x="1350" y="20390"/>
                </a:cubicBezTo>
                <a:cubicBezTo>
                  <a:pt x="1315" y="20390"/>
                  <a:pt x="1273" y="20357"/>
                  <a:pt x="1246" y="20357"/>
                </a:cubicBezTo>
                <a:cubicBezTo>
                  <a:pt x="1243" y="20357"/>
                  <a:pt x="1239" y="20357"/>
                  <a:pt x="1236" y="20359"/>
                </a:cubicBezTo>
                <a:cubicBezTo>
                  <a:pt x="1221" y="20359"/>
                  <a:pt x="1193" y="20345"/>
                  <a:pt x="1164" y="20330"/>
                </a:cubicBezTo>
                <a:cubicBezTo>
                  <a:pt x="1150" y="20330"/>
                  <a:pt x="1150" y="20345"/>
                  <a:pt x="1164" y="20373"/>
                </a:cubicBezTo>
                <a:lnTo>
                  <a:pt x="1178" y="20373"/>
                </a:lnTo>
                <a:cubicBezTo>
                  <a:pt x="1221" y="20402"/>
                  <a:pt x="1178" y="20431"/>
                  <a:pt x="1178" y="20460"/>
                </a:cubicBezTo>
                <a:cubicBezTo>
                  <a:pt x="1178" y="20485"/>
                  <a:pt x="1168" y="20491"/>
                  <a:pt x="1157" y="20491"/>
                </a:cubicBezTo>
                <a:cubicBezTo>
                  <a:pt x="1149" y="20491"/>
                  <a:pt x="1141" y="20488"/>
                  <a:pt x="1135" y="20488"/>
                </a:cubicBezTo>
                <a:lnTo>
                  <a:pt x="1092" y="20460"/>
                </a:lnTo>
                <a:cubicBezTo>
                  <a:pt x="1063" y="20467"/>
                  <a:pt x="1027" y="20467"/>
                  <a:pt x="997" y="20467"/>
                </a:cubicBezTo>
                <a:cubicBezTo>
                  <a:pt x="966" y="20467"/>
                  <a:pt x="941" y="20467"/>
                  <a:pt x="934" y="20474"/>
                </a:cubicBezTo>
                <a:cubicBezTo>
                  <a:pt x="920" y="20503"/>
                  <a:pt x="891" y="20531"/>
                  <a:pt x="862" y="20546"/>
                </a:cubicBezTo>
                <a:lnTo>
                  <a:pt x="848" y="20488"/>
                </a:lnTo>
                <a:cubicBezTo>
                  <a:pt x="848" y="20478"/>
                  <a:pt x="841" y="20462"/>
                  <a:pt x="837" y="20462"/>
                </a:cubicBezTo>
                <a:cubicBezTo>
                  <a:pt x="835" y="20462"/>
                  <a:pt x="833" y="20465"/>
                  <a:pt x="833" y="20474"/>
                </a:cubicBezTo>
                <a:lnTo>
                  <a:pt x="833" y="20531"/>
                </a:lnTo>
                <a:cubicBezTo>
                  <a:pt x="805" y="20560"/>
                  <a:pt x="762" y="20689"/>
                  <a:pt x="747" y="20733"/>
                </a:cubicBezTo>
                <a:cubicBezTo>
                  <a:pt x="743" y="20742"/>
                  <a:pt x="738" y="20746"/>
                  <a:pt x="734" y="20746"/>
                </a:cubicBezTo>
                <a:cubicBezTo>
                  <a:pt x="724" y="20746"/>
                  <a:pt x="714" y="20724"/>
                  <a:pt x="704" y="20675"/>
                </a:cubicBezTo>
                <a:lnTo>
                  <a:pt x="733" y="20589"/>
                </a:lnTo>
                <a:lnTo>
                  <a:pt x="762" y="20546"/>
                </a:lnTo>
                <a:cubicBezTo>
                  <a:pt x="776" y="20503"/>
                  <a:pt x="776" y="20445"/>
                  <a:pt x="776" y="20416"/>
                </a:cubicBezTo>
                <a:lnTo>
                  <a:pt x="776" y="20416"/>
                </a:lnTo>
                <a:lnTo>
                  <a:pt x="762" y="20445"/>
                </a:lnTo>
                <a:lnTo>
                  <a:pt x="747" y="20460"/>
                </a:lnTo>
                <a:cubicBezTo>
                  <a:pt x="746" y="20458"/>
                  <a:pt x="744" y="20457"/>
                  <a:pt x="743" y="20457"/>
                </a:cubicBezTo>
                <a:cubicBezTo>
                  <a:pt x="730" y="20457"/>
                  <a:pt x="719" y="20506"/>
                  <a:pt x="719" y="20531"/>
                </a:cubicBezTo>
                <a:cubicBezTo>
                  <a:pt x="719" y="20546"/>
                  <a:pt x="711" y="20553"/>
                  <a:pt x="701" y="20553"/>
                </a:cubicBezTo>
                <a:cubicBezTo>
                  <a:pt x="690" y="20553"/>
                  <a:pt x="675" y="20546"/>
                  <a:pt x="661" y="20531"/>
                </a:cubicBezTo>
                <a:lnTo>
                  <a:pt x="647" y="20503"/>
                </a:lnTo>
                <a:lnTo>
                  <a:pt x="618" y="20474"/>
                </a:lnTo>
                <a:cubicBezTo>
                  <a:pt x="575" y="20445"/>
                  <a:pt x="560" y="20402"/>
                  <a:pt x="589" y="20373"/>
                </a:cubicBezTo>
                <a:lnTo>
                  <a:pt x="589" y="20345"/>
                </a:lnTo>
                <a:lnTo>
                  <a:pt x="604" y="20316"/>
                </a:lnTo>
                <a:cubicBezTo>
                  <a:pt x="595" y="20303"/>
                  <a:pt x="585" y="20298"/>
                  <a:pt x="575" y="20298"/>
                </a:cubicBezTo>
                <a:cubicBezTo>
                  <a:pt x="553" y="20298"/>
                  <a:pt x="532" y="20325"/>
                  <a:pt x="532" y="20345"/>
                </a:cubicBezTo>
                <a:cubicBezTo>
                  <a:pt x="521" y="20366"/>
                  <a:pt x="495" y="20379"/>
                  <a:pt x="482" y="20379"/>
                </a:cubicBezTo>
                <a:cubicBezTo>
                  <a:pt x="477" y="20379"/>
                  <a:pt x="474" y="20377"/>
                  <a:pt x="474" y="20373"/>
                </a:cubicBezTo>
                <a:lnTo>
                  <a:pt x="474" y="20373"/>
                </a:lnTo>
                <a:cubicBezTo>
                  <a:pt x="460" y="20373"/>
                  <a:pt x="546" y="20517"/>
                  <a:pt x="546" y="20531"/>
                </a:cubicBezTo>
                <a:cubicBezTo>
                  <a:pt x="546" y="20560"/>
                  <a:pt x="517" y="20560"/>
                  <a:pt x="503" y="20560"/>
                </a:cubicBezTo>
                <a:cubicBezTo>
                  <a:pt x="503" y="20575"/>
                  <a:pt x="474" y="20618"/>
                  <a:pt x="460" y="20661"/>
                </a:cubicBezTo>
                <a:lnTo>
                  <a:pt x="417" y="20675"/>
                </a:lnTo>
                <a:cubicBezTo>
                  <a:pt x="402" y="20689"/>
                  <a:pt x="388" y="20704"/>
                  <a:pt x="374" y="20718"/>
                </a:cubicBezTo>
                <a:cubicBezTo>
                  <a:pt x="331" y="20747"/>
                  <a:pt x="374" y="20776"/>
                  <a:pt x="359" y="20790"/>
                </a:cubicBezTo>
                <a:lnTo>
                  <a:pt x="345" y="20819"/>
                </a:lnTo>
                <a:cubicBezTo>
                  <a:pt x="316" y="20833"/>
                  <a:pt x="273" y="20862"/>
                  <a:pt x="273" y="20876"/>
                </a:cubicBezTo>
                <a:cubicBezTo>
                  <a:pt x="259" y="20876"/>
                  <a:pt x="273" y="20905"/>
                  <a:pt x="302" y="20919"/>
                </a:cubicBezTo>
                <a:cubicBezTo>
                  <a:pt x="311" y="20900"/>
                  <a:pt x="321" y="20894"/>
                  <a:pt x="331" y="20894"/>
                </a:cubicBezTo>
                <a:cubicBezTo>
                  <a:pt x="350" y="20894"/>
                  <a:pt x="369" y="20919"/>
                  <a:pt x="388" y="20919"/>
                </a:cubicBezTo>
                <a:lnTo>
                  <a:pt x="417" y="20919"/>
                </a:lnTo>
                <a:cubicBezTo>
                  <a:pt x="446" y="20919"/>
                  <a:pt x="489" y="20919"/>
                  <a:pt x="503" y="20905"/>
                </a:cubicBezTo>
                <a:lnTo>
                  <a:pt x="503" y="20948"/>
                </a:lnTo>
                <a:lnTo>
                  <a:pt x="517" y="21006"/>
                </a:lnTo>
                <a:cubicBezTo>
                  <a:pt x="546" y="20977"/>
                  <a:pt x="560" y="20934"/>
                  <a:pt x="560" y="20919"/>
                </a:cubicBezTo>
                <a:cubicBezTo>
                  <a:pt x="560" y="20905"/>
                  <a:pt x="575" y="20891"/>
                  <a:pt x="589" y="20891"/>
                </a:cubicBezTo>
                <a:cubicBezTo>
                  <a:pt x="604" y="20905"/>
                  <a:pt x="614" y="20912"/>
                  <a:pt x="623" y="20912"/>
                </a:cubicBezTo>
                <a:cubicBezTo>
                  <a:pt x="632" y="20912"/>
                  <a:pt x="639" y="20905"/>
                  <a:pt x="647" y="20891"/>
                </a:cubicBezTo>
                <a:cubicBezTo>
                  <a:pt x="656" y="20881"/>
                  <a:pt x="666" y="20858"/>
                  <a:pt x="681" y="20858"/>
                </a:cubicBezTo>
                <a:cubicBezTo>
                  <a:pt x="687" y="20858"/>
                  <a:pt x="695" y="20863"/>
                  <a:pt x="704" y="20876"/>
                </a:cubicBezTo>
                <a:lnTo>
                  <a:pt x="704" y="20891"/>
                </a:lnTo>
                <a:cubicBezTo>
                  <a:pt x="719" y="20876"/>
                  <a:pt x="762" y="20862"/>
                  <a:pt x="790" y="20848"/>
                </a:cubicBezTo>
                <a:lnTo>
                  <a:pt x="848" y="20848"/>
                </a:lnTo>
                <a:cubicBezTo>
                  <a:pt x="862" y="20869"/>
                  <a:pt x="877" y="20876"/>
                  <a:pt x="887" y="20876"/>
                </a:cubicBezTo>
                <a:cubicBezTo>
                  <a:pt x="898" y="20876"/>
                  <a:pt x="905" y="20869"/>
                  <a:pt x="905" y="20862"/>
                </a:cubicBezTo>
                <a:cubicBezTo>
                  <a:pt x="905" y="20862"/>
                  <a:pt x="934" y="20891"/>
                  <a:pt x="934" y="20905"/>
                </a:cubicBezTo>
                <a:cubicBezTo>
                  <a:pt x="937" y="20908"/>
                  <a:pt x="940" y="20909"/>
                  <a:pt x="944" y="20909"/>
                </a:cubicBezTo>
                <a:cubicBezTo>
                  <a:pt x="959" y="20909"/>
                  <a:pt x="977" y="20891"/>
                  <a:pt x="977" y="20891"/>
                </a:cubicBezTo>
                <a:cubicBezTo>
                  <a:pt x="991" y="20876"/>
                  <a:pt x="963" y="20819"/>
                  <a:pt x="948" y="20804"/>
                </a:cubicBezTo>
                <a:cubicBezTo>
                  <a:pt x="948" y="20790"/>
                  <a:pt x="963" y="20761"/>
                  <a:pt x="991" y="20761"/>
                </a:cubicBezTo>
                <a:lnTo>
                  <a:pt x="1006" y="20761"/>
                </a:lnTo>
                <a:cubicBezTo>
                  <a:pt x="1020" y="20776"/>
                  <a:pt x="1049" y="20804"/>
                  <a:pt x="1063" y="20819"/>
                </a:cubicBezTo>
                <a:cubicBezTo>
                  <a:pt x="1092" y="20819"/>
                  <a:pt x="1121" y="20819"/>
                  <a:pt x="1121" y="20833"/>
                </a:cubicBezTo>
                <a:cubicBezTo>
                  <a:pt x="1128" y="20843"/>
                  <a:pt x="1134" y="20847"/>
                  <a:pt x="1139" y="20847"/>
                </a:cubicBezTo>
                <a:cubicBezTo>
                  <a:pt x="1155" y="20847"/>
                  <a:pt x="1167" y="20817"/>
                  <a:pt x="1185" y="20817"/>
                </a:cubicBezTo>
                <a:cubicBezTo>
                  <a:pt x="1187" y="20817"/>
                  <a:pt x="1190" y="20817"/>
                  <a:pt x="1193" y="20819"/>
                </a:cubicBezTo>
                <a:lnTo>
                  <a:pt x="1221" y="20848"/>
                </a:lnTo>
                <a:cubicBezTo>
                  <a:pt x="1236" y="20804"/>
                  <a:pt x="1207" y="20761"/>
                  <a:pt x="1207" y="20761"/>
                </a:cubicBezTo>
                <a:cubicBezTo>
                  <a:pt x="1193" y="20761"/>
                  <a:pt x="1207" y="20747"/>
                  <a:pt x="1250" y="20733"/>
                </a:cubicBezTo>
                <a:lnTo>
                  <a:pt x="1279" y="20733"/>
                </a:lnTo>
                <a:cubicBezTo>
                  <a:pt x="1305" y="20733"/>
                  <a:pt x="1284" y="20792"/>
                  <a:pt x="1312" y="20792"/>
                </a:cubicBezTo>
                <a:cubicBezTo>
                  <a:pt x="1315" y="20792"/>
                  <a:pt x="1318" y="20791"/>
                  <a:pt x="1322" y="20790"/>
                </a:cubicBezTo>
                <a:cubicBezTo>
                  <a:pt x="1336" y="20790"/>
                  <a:pt x="1365" y="20761"/>
                  <a:pt x="1394" y="20761"/>
                </a:cubicBezTo>
                <a:lnTo>
                  <a:pt x="1423" y="20761"/>
                </a:lnTo>
                <a:cubicBezTo>
                  <a:pt x="1466" y="20761"/>
                  <a:pt x="1509" y="20689"/>
                  <a:pt x="1509" y="20661"/>
                </a:cubicBezTo>
                <a:cubicBezTo>
                  <a:pt x="1509" y="20643"/>
                  <a:pt x="1531" y="20631"/>
                  <a:pt x="1547" y="20631"/>
                </a:cubicBezTo>
                <a:cubicBezTo>
                  <a:pt x="1558" y="20631"/>
                  <a:pt x="1566" y="20635"/>
                  <a:pt x="1566" y="20646"/>
                </a:cubicBezTo>
                <a:cubicBezTo>
                  <a:pt x="1562" y="20655"/>
                  <a:pt x="1561" y="20658"/>
                  <a:pt x="1563" y="20658"/>
                </a:cubicBezTo>
                <a:cubicBezTo>
                  <a:pt x="1567" y="20658"/>
                  <a:pt x="1585" y="20638"/>
                  <a:pt x="1595" y="20618"/>
                </a:cubicBezTo>
                <a:cubicBezTo>
                  <a:pt x="1597" y="20616"/>
                  <a:pt x="1599" y="20615"/>
                  <a:pt x="1602" y="20615"/>
                </a:cubicBezTo>
                <a:cubicBezTo>
                  <a:pt x="1621" y="20615"/>
                  <a:pt x="1654" y="20648"/>
                  <a:pt x="1667" y="20661"/>
                </a:cubicBezTo>
                <a:cubicBezTo>
                  <a:pt x="1671" y="20669"/>
                  <a:pt x="1678" y="20671"/>
                  <a:pt x="1686" y="20671"/>
                </a:cubicBezTo>
                <a:cubicBezTo>
                  <a:pt x="1700" y="20671"/>
                  <a:pt x="1717" y="20665"/>
                  <a:pt x="1728" y="20665"/>
                </a:cubicBezTo>
                <a:cubicBezTo>
                  <a:pt x="1734" y="20665"/>
                  <a:pt x="1739" y="20667"/>
                  <a:pt x="1739" y="20675"/>
                </a:cubicBezTo>
                <a:cubicBezTo>
                  <a:pt x="1742" y="20682"/>
                  <a:pt x="1744" y="20685"/>
                  <a:pt x="1746" y="20685"/>
                </a:cubicBezTo>
                <a:cubicBezTo>
                  <a:pt x="1753" y="20685"/>
                  <a:pt x="1753" y="20654"/>
                  <a:pt x="1753" y="20632"/>
                </a:cubicBezTo>
                <a:cubicBezTo>
                  <a:pt x="1753" y="20615"/>
                  <a:pt x="1763" y="20608"/>
                  <a:pt x="1780" y="20608"/>
                </a:cubicBezTo>
                <a:cubicBezTo>
                  <a:pt x="1792" y="20608"/>
                  <a:pt x="1807" y="20612"/>
                  <a:pt x="1825" y="20618"/>
                </a:cubicBezTo>
                <a:lnTo>
                  <a:pt x="1796" y="20661"/>
                </a:lnTo>
                <a:lnTo>
                  <a:pt x="1753" y="20718"/>
                </a:lnTo>
                <a:cubicBezTo>
                  <a:pt x="1782" y="20718"/>
                  <a:pt x="1839" y="20675"/>
                  <a:pt x="1854" y="20661"/>
                </a:cubicBezTo>
                <a:cubicBezTo>
                  <a:pt x="1854" y="20632"/>
                  <a:pt x="1854" y="20603"/>
                  <a:pt x="1839" y="20589"/>
                </a:cubicBezTo>
                <a:lnTo>
                  <a:pt x="1825" y="20575"/>
                </a:lnTo>
                <a:cubicBezTo>
                  <a:pt x="1825" y="20546"/>
                  <a:pt x="1825" y="20517"/>
                  <a:pt x="1825" y="20503"/>
                </a:cubicBezTo>
                <a:cubicBezTo>
                  <a:pt x="1835" y="20493"/>
                  <a:pt x="1852" y="20482"/>
                  <a:pt x="1867" y="20482"/>
                </a:cubicBezTo>
                <a:cubicBezTo>
                  <a:pt x="1873" y="20482"/>
                  <a:pt x="1878" y="20484"/>
                  <a:pt x="1882" y="20488"/>
                </a:cubicBezTo>
                <a:cubicBezTo>
                  <a:pt x="1895" y="20508"/>
                  <a:pt x="1905" y="20516"/>
                  <a:pt x="1915" y="20516"/>
                </a:cubicBezTo>
                <a:cubicBezTo>
                  <a:pt x="1927" y="20516"/>
                  <a:pt x="1938" y="20504"/>
                  <a:pt x="1954" y="20488"/>
                </a:cubicBezTo>
                <a:lnTo>
                  <a:pt x="1968" y="20474"/>
                </a:lnTo>
                <a:cubicBezTo>
                  <a:pt x="2012" y="20474"/>
                  <a:pt x="2026" y="20488"/>
                  <a:pt x="2026" y="20503"/>
                </a:cubicBezTo>
                <a:lnTo>
                  <a:pt x="2012" y="20517"/>
                </a:lnTo>
                <a:lnTo>
                  <a:pt x="1983" y="20546"/>
                </a:lnTo>
                <a:cubicBezTo>
                  <a:pt x="1968" y="20575"/>
                  <a:pt x="1983" y="20675"/>
                  <a:pt x="1983" y="20704"/>
                </a:cubicBezTo>
                <a:cubicBezTo>
                  <a:pt x="1983" y="20714"/>
                  <a:pt x="1983" y="20724"/>
                  <a:pt x="1983" y="20733"/>
                </a:cubicBezTo>
                <a:cubicBezTo>
                  <a:pt x="1983" y="20718"/>
                  <a:pt x="1997" y="20675"/>
                  <a:pt x="1997" y="20675"/>
                </a:cubicBezTo>
                <a:cubicBezTo>
                  <a:pt x="2002" y="20672"/>
                  <a:pt x="2007" y="20671"/>
                  <a:pt x="2010" y="20671"/>
                </a:cubicBezTo>
                <a:cubicBezTo>
                  <a:pt x="2026" y="20671"/>
                  <a:pt x="2026" y="20695"/>
                  <a:pt x="2026" y="20718"/>
                </a:cubicBezTo>
                <a:cubicBezTo>
                  <a:pt x="2040" y="20718"/>
                  <a:pt x="2069" y="20646"/>
                  <a:pt x="2083" y="20632"/>
                </a:cubicBezTo>
                <a:cubicBezTo>
                  <a:pt x="2112" y="20618"/>
                  <a:pt x="2127" y="20575"/>
                  <a:pt x="2141" y="20560"/>
                </a:cubicBezTo>
                <a:cubicBezTo>
                  <a:pt x="2142" y="20559"/>
                  <a:pt x="2145" y="20558"/>
                  <a:pt x="2147" y="20558"/>
                </a:cubicBezTo>
                <a:cubicBezTo>
                  <a:pt x="2170" y="20558"/>
                  <a:pt x="2229" y="20606"/>
                  <a:pt x="2241" y="20632"/>
                </a:cubicBezTo>
                <a:cubicBezTo>
                  <a:pt x="2256" y="20661"/>
                  <a:pt x="2270" y="20689"/>
                  <a:pt x="2270" y="20704"/>
                </a:cubicBezTo>
                <a:lnTo>
                  <a:pt x="2285" y="20704"/>
                </a:lnTo>
                <a:cubicBezTo>
                  <a:pt x="2285" y="20704"/>
                  <a:pt x="2299" y="20689"/>
                  <a:pt x="2299" y="20675"/>
                </a:cubicBezTo>
                <a:cubicBezTo>
                  <a:pt x="2313" y="20675"/>
                  <a:pt x="2313" y="20661"/>
                  <a:pt x="2313" y="20646"/>
                </a:cubicBezTo>
                <a:cubicBezTo>
                  <a:pt x="2313" y="20619"/>
                  <a:pt x="2319" y="20603"/>
                  <a:pt x="2327" y="20603"/>
                </a:cubicBezTo>
                <a:cubicBezTo>
                  <a:pt x="2332" y="20603"/>
                  <a:pt x="2337" y="20607"/>
                  <a:pt x="2342" y="20618"/>
                </a:cubicBezTo>
                <a:lnTo>
                  <a:pt x="2356" y="20632"/>
                </a:lnTo>
                <a:cubicBezTo>
                  <a:pt x="2371" y="20632"/>
                  <a:pt x="2443" y="20603"/>
                  <a:pt x="2500" y="20575"/>
                </a:cubicBezTo>
                <a:lnTo>
                  <a:pt x="2558" y="20646"/>
                </a:lnTo>
                <a:cubicBezTo>
                  <a:pt x="2572" y="20632"/>
                  <a:pt x="2586" y="20589"/>
                  <a:pt x="2586" y="20575"/>
                </a:cubicBezTo>
                <a:cubicBezTo>
                  <a:pt x="2586" y="20569"/>
                  <a:pt x="2596" y="20565"/>
                  <a:pt x="2609" y="20565"/>
                </a:cubicBezTo>
                <a:cubicBezTo>
                  <a:pt x="2626" y="20565"/>
                  <a:pt x="2650" y="20572"/>
                  <a:pt x="2658" y="20589"/>
                </a:cubicBezTo>
                <a:cubicBezTo>
                  <a:pt x="2658" y="20601"/>
                  <a:pt x="2661" y="20605"/>
                  <a:pt x="2664" y="20605"/>
                </a:cubicBezTo>
                <a:cubicBezTo>
                  <a:pt x="2668" y="20605"/>
                  <a:pt x="2672" y="20597"/>
                  <a:pt x="2672" y="20589"/>
                </a:cubicBezTo>
                <a:cubicBezTo>
                  <a:pt x="2683" y="20579"/>
                  <a:pt x="2700" y="20569"/>
                  <a:pt x="2730" y="20569"/>
                </a:cubicBezTo>
                <a:cubicBezTo>
                  <a:pt x="2742" y="20569"/>
                  <a:pt x="2756" y="20570"/>
                  <a:pt x="2773" y="20575"/>
                </a:cubicBezTo>
                <a:lnTo>
                  <a:pt x="2859" y="20575"/>
                </a:lnTo>
                <a:cubicBezTo>
                  <a:pt x="2863" y="20570"/>
                  <a:pt x="2868" y="20569"/>
                  <a:pt x="2871" y="20569"/>
                </a:cubicBezTo>
                <a:cubicBezTo>
                  <a:pt x="2881" y="20569"/>
                  <a:pt x="2888" y="20579"/>
                  <a:pt x="2888" y="20589"/>
                </a:cubicBezTo>
                <a:lnTo>
                  <a:pt x="2888" y="20603"/>
                </a:lnTo>
                <a:lnTo>
                  <a:pt x="2902" y="20618"/>
                </a:lnTo>
                <a:cubicBezTo>
                  <a:pt x="2917" y="20603"/>
                  <a:pt x="2931" y="20531"/>
                  <a:pt x="2960" y="20531"/>
                </a:cubicBezTo>
                <a:cubicBezTo>
                  <a:pt x="2974" y="20531"/>
                  <a:pt x="3003" y="20560"/>
                  <a:pt x="3017" y="20589"/>
                </a:cubicBezTo>
                <a:cubicBezTo>
                  <a:pt x="3019" y="20591"/>
                  <a:pt x="3021" y="20592"/>
                  <a:pt x="3023" y="20592"/>
                </a:cubicBezTo>
                <a:cubicBezTo>
                  <a:pt x="3035" y="20592"/>
                  <a:pt x="3048" y="20551"/>
                  <a:pt x="3060" y="20488"/>
                </a:cubicBezTo>
                <a:lnTo>
                  <a:pt x="3132" y="20488"/>
                </a:lnTo>
                <a:cubicBezTo>
                  <a:pt x="3132" y="20503"/>
                  <a:pt x="3118" y="20560"/>
                  <a:pt x="3103" y="20575"/>
                </a:cubicBezTo>
                <a:cubicBezTo>
                  <a:pt x="3103" y="20589"/>
                  <a:pt x="3132" y="20603"/>
                  <a:pt x="3190" y="20603"/>
                </a:cubicBezTo>
                <a:lnTo>
                  <a:pt x="3190" y="20517"/>
                </a:lnTo>
                <a:cubicBezTo>
                  <a:pt x="3190" y="20503"/>
                  <a:pt x="3190" y="20488"/>
                  <a:pt x="3204" y="20488"/>
                </a:cubicBezTo>
                <a:lnTo>
                  <a:pt x="3218" y="20488"/>
                </a:lnTo>
                <a:cubicBezTo>
                  <a:pt x="3218" y="20503"/>
                  <a:pt x="3233" y="20531"/>
                  <a:pt x="3247" y="20546"/>
                </a:cubicBezTo>
                <a:lnTo>
                  <a:pt x="3276" y="20517"/>
                </a:lnTo>
                <a:lnTo>
                  <a:pt x="3290" y="20474"/>
                </a:lnTo>
                <a:cubicBezTo>
                  <a:pt x="3297" y="20469"/>
                  <a:pt x="3304" y="20467"/>
                  <a:pt x="3310" y="20467"/>
                </a:cubicBezTo>
                <a:cubicBezTo>
                  <a:pt x="3342" y="20467"/>
                  <a:pt x="3362" y="20524"/>
                  <a:pt x="3362" y="20560"/>
                </a:cubicBezTo>
                <a:cubicBezTo>
                  <a:pt x="3362" y="20574"/>
                  <a:pt x="3366" y="20579"/>
                  <a:pt x="3373" y="20579"/>
                </a:cubicBezTo>
                <a:cubicBezTo>
                  <a:pt x="3387" y="20579"/>
                  <a:pt x="3410" y="20556"/>
                  <a:pt x="3420" y="20546"/>
                </a:cubicBezTo>
                <a:cubicBezTo>
                  <a:pt x="3428" y="20538"/>
                  <a:pt x="3436" y="20529"/>
                  <a:pt x="3444" y="20529"/>
                </a:cubicBezTo>
                <a:cubicBezTo>
                  <a:pt x="3451" y="20529"/>
                  <a:pt x="3457" y="20534"/>
                  <a:pt x="3463" y="20546"/>
                </a:cubicBezTo>
                <a:cubicBezTo>
                  <a:pt x="3491" y="20546"/>
                  <a:pt x="3563" y="20531"/>
                  <a:pt x="3606" y="20503"/>
                </a:cubicBezTo>
                <a:lnTo>
                  <a:pt x="3621" y="20503"/>
                </a:lnTo>
                <a:lnTo>
                  <a:pt x="3649" y="20517"/>
                </a:lnTo>
                <a:cubicBezTo>
                  <a:pt x="3664" y="20517"/>
                  <a:pt x="3721" y="20503"/>
                  <a:pt x="3779" y="20474"/>
                </a:cubicBezTo>
                <a:lnTo>
                  <a:pt x="3807" y="20445"/>
                </a:lnTo>
                <a:cubicBezTo>
                  <a:pt x="3807" y="20440"/>
                  <a:pt x="3809" y="20439"/>
                  <a:pt x="3812" y="20439"/>
                </a:cubicBezTo>
                <a:cubicBezTo>
                  <a:pt x="3817" y="20439"/>
                  <a:pt x="3827" y="20445"/>
                  <a:pt x="3836" y="20445"/>
                </a:cubicBezTo>
                <a:lnTo>
                  <a:pt x="3851" y="20488"/>
                </a:lnTo>
                <a:cubicBezTo>
                  <a:pt x="3894" y="20474"/>
                  <a:pt x="3937" y="20445"/>
                  <a:pt x="3966" y="20431"/>
                </a:cubicBezTo>
                <a:lnTo>
                  <a:pt x="3994" y="20460"/>
                </a:lnTo>
                <a:cubicBezTo>
                  <a:pt x="4009" y="20474"/>
                  <a:pt x="4023" y="20479"/>
                  <a:pt x="4037" y="20479"/>
                </a:cubicBezTo>
                <a:cubicBezTo>
                  <a:pt x="4066" y="20479"/>
                  <a:pt x="4095" y="20460"/>
                  <a:pt x="4124" y="20460"/>
                </a:cubicBezTo>
                <a:lnTo>
                  <a:pt x="4167" y="20445"/>
                </a:lnTo>
                <a:cubicBezTo>
                  <a:pt x="4170" y="20456"/>
                  <a:pt x="4175" y="20460"/>
                  <a:pt x="4180" y="20460"/>
                </a:cubicBezTo>
                <a:cubicBezTo>
                  <a:pt x="4194" y="20460"/>
                  <a:pt x="4213" y="20420"/>
                  <a:pt x="4224" y="20388"/>
                </a:cubicBezTo>
                <a:cubicBezTo>
                  <a:pt x="4238" y="20359"/>
                  <a:pt x="4253" y="20316"/>
                  <a:pt x="4267" y="20316"/>
                </a:cubicBezTo>
                <a:cubicBezTo>
                  <a:pt x="4267" y="20316"/>
                  <a:pt x="4282" y="20316"/>
                  <a:pt x="4282" y="20330"/>
                </a:cubicBezTo>
                <a:lnTo>
                  <a:pt x="4267" y="20345"/>
                </a:lnTo>
                <a:lnTo>
                  <a:pt x="4267" y="20416"/>
                </a:lnTo>
                <a:cubicBezTo>
                  <a:pt x="4282" y="20460"/>
                  <a:pt x="4382" y="20488"/>
                  <a:pt x="4397" y="20503"/>
                </a:cubicBezTo>
                <a:cubicBezTo>
                  <a:pt x="4411" y="20531"/>
                  <a:pt x="4411" y="20575"/>
                  <a:pt x="4382" y="20603"/>
                </a:cubicBezTo>
                <a:cubicBezTo>
                  <a:pt x="4411" y="20603"/>
                  <a:pt x="4440" y="20603"/>
                  <a:pt x="4454" y="20575"/>
                </a:cubicBezTo>
                <a:lnTo>
                  <a:pt x="4468" y="20575"/>
                </a:lnTo>
                <a:cubicBezTo>
                  <a:pt x="4483" y="20546"/>
                  <a:pt x="4440" y="20488"/>
                  <a:pt x="4425" y="20460"/>
                </a:cubicBezTo>
                <a:cubicBezTo>
                  <a:pt x="4413" y="20435"/>
                  <a:pt x="4465" y="20399"/>
                  <a:pt x="4498" y="20399"/>
                </a:cubicBezTo>
                <a:cubicBezTo>
                  <a:pt x="4503" y="20399"/>
                  <a:pt x="4508" y="20400"/>
                  <a:pt x="4511" y="20402"/>
                </a:cubicBezTo>
                <a:cubicBezTo>
                  <a:pt x="4540" y="20431"/>
                  <a:pt x="4540" y="20460"/>
                  <a:pt x="4526" y="20460"/>
                </a:cubicBezTo>
                <a:cubicBezTo>
                  <a:pt x="4511" y="20460"/>
                  <a:pt x="4511" y="20488"/>
                  <a:pt x="4511" y="20488"/>
                </a:cubicBezTo>
                <a:cubicBezTo>
                  <a:pt x="4526" y="20503"/>
                  <a:pt x="4555" y="20517"/>
                  <a:pt x="4569" y="20531"/>
                </a:cubicBezTo>
                <a:cubicBezTo>
                  <a:pt x="4569" y="20533"/>
                  <a:pt x="4569" y="20534"/>
                  <a:pt x="4570" y="20534"/>
                </a:cubicBezTo>
                <a:cubicBezTo>
                  <a:pt x="4573" y="20534"/>
                  <a:pt x="4585" y="20501"/>
                  <a:pt x="4598" y="20488"/>
                </a:cubicBezTo>
                <a:cubicBezTo>
                  <a:pt x="4598" y="20474"/>
                  <a:pt x="4612" y="20460"/>
                  <a:pt x="4641" y="20460"/>
                </a:cubicBezTo>
                <a:lnTo>
                  <a:pt x="4641" y="20416"/>
                </a:lnTo>
                <a:lnTo>
                  <a:pt x="4626" y="20345"/>
                </a:lnTo>
                <a:lnTo>
                  <a:pt x="4626" y="20345"/>
                </a:lnTo>
                <a:cubicBezTo>
                  <a:pt x="4670" y="20359"/>
                  <a:pt x="4713" y="20359"/>
                  <a:pt x="4713" y="20359"/>
                </a:cubicBezTo>
                <a:cubicBezTo>
                  <a:pt x="4713" y="20359"/>
                  <a:pt x="4745" y="20335"/>
                  <a:pt x="4761" y="20335"/>
                </a:cubicBezTo>
                <a:cubicBezTo>
                  <a:pt x="4766" y="20335"/>
                  <a:pt x="4770" y="20337"/>
                  <a:pt x="4770" y="20345"/>
                </a:cubicBezTo>
                <a:cubicBezTo>
                  <a:pt x="4770" y="20352"/>
                  <a:pt x="4781" y="20355"/>
                  <a:pt x="4793" y="20355"/>
                </a:cubicBezTo>
                <a:cubicBezTo>
                  <a:pt x="4806" y="20355"/>
                  <a:pt x="4820" y="20352"/>
                  <a:pt x="4828" y="20345"/>
                </a:cubicBezTo>
                <a:cubicBezTo>
                  <a:pt x="4831" y="20337"/>
                  <a:pt x="4836" y="20333"/>
                  <a:pt x="4842" y="20333"/>
                </a:cubicBezTo>
                <a:cubicBezTo>
                  <a:pt x="4856" y="20333"/>
                  <a:pt x="4874" y="20360"/>
                  <a:pt x="4885" y="20402"/>
                </a:cubicBezTo>
                <a:lnTo>
                  <a:pt x="4928" y="20330"/>
                </a:lnTo>
                <a:cubicBezTo>
                  <a:pt x="4928" y="20330"/>
                  <a:pt x="4957" y="20330"/>
                  <a:pt x="4971" y="20345"/>
                </a:cubicBezTo>
                <a:cubicBezTo>
                  <a:pt x="4985" y="20362"/>
                  <a:pt x="4995" y="20369"/>
                  <a:pt x="5004" y="20369"/>
                </a:cubicBezTo>
                <a:cubicBezTo>
                  <a:pt x="5025" y="20369"/>
                  <a:pt x="5038" y="20336"/>
                  <a:pt x="5057" y="20316"/>
                </a:cubicBezTo>
                <a:cubicBezTo>
                  <a:pt x="5057" y="20316"/>
                  <a:pt x="5129" y="20215"/>
                  <a:pt x="5129" y="20215"/>
                </a:cubicBezTo>
                <a:cubicBezTo>
                  <a:pt x="5144" y="20215"/>
                  <a:pt x="5158" y="20215"/>
                  <a:pt x="5158" y="20230"/>
                </a:cubicBezTo>
                <a:cubicBezTo>
                  <a:pt x="5187" y="20268"/>
                  <a:pt x="5203" y="20281"/>
                  <a:pt x="5227" y="20281"/>
                </a:cubicBezTo>
                <a:cubicBezTo>
                  <a:pt x="5239" y="20281"/>
                  <a:pt x="5254" y="20278"/>
                  <a:pt x="5273" y="20273"/>
                </a:cubicBezTo>
                <a:lnTo>
                  <a:pt x="5345" y="20258"/>
                </a:lnTo>
                <a:cubicBezTo>
                  <a:pt x="5367" y="20275"/>
                  <a:pt x="5392" y="20284"/>
                  <a:pt x="5416" y="20284"/>
                </a:cubicBezTo>
                <a:cubicBezTo>
                  <a:pt x="5452" y="20284"/>
                  <a:pt x="5485" y="20265"/>
                  <a:pt x="5503" y="20230"/>
                </a:cubicBezTo>
                <a:lnTo>
                  <a:pt x="5575" y="20230"/>
                </a:lnTo>
                <a:cubicBezTo>
                  <a:pt x="5575" y="20231"/>
                  <a:pt x="5575" y="20232"/>
                  <a:pt x="5575" y="20232"/>
                </a:cubicBezTo>
                <a:cubicBezTo>
                  <a:pt x="5578" y="20232"/>
                  <a:pt x="5591" y="20187"/>
                  <a:pt x="5603" y="20187"/>
                </a:cubicBezTo>
                <a:cubicBezTo>
                  <a:pt x="5618" y="20187"/>
                  <a:pt x="5632" y="20215"/>
                  <a:pt x="5646" y="20215"/>
                </a:cubicBezTo>
                <a:cubicBezTo>
                  <a:pt x="5675" y="20215"/>
                  <a:pt x="5704" y="20215"/>
                  <a:pt x="5718" y="20201"/>
                </a:cubicBezTo>
                <a:cubicBezTo>
                  <a:pt x="5729" y="20190"/>
                  <a:pt x="5734" y="20185"/>
                  <a:pt x="5736" y="20185"/>
                </a:cubicBezTo>
                <a:cubicBezTo>
                  <a:pt x="5740" y="20185"/>
                  <a:pt x="5738" y="20198"/>
                  <a:pt x="5747" y="20215"/>
                </a:cubicBezTo>
                <a:cubicBezTo>
                  <a:pt x="5747" y="20230"/>
                  <a:pt x="5761" y="20244"/>
                  <a:pt x="5761" y="20244"/>
                </a:cubicBezTo>
                <a:lnTo>
                  <a:pt x="5819" y="20244"/>
                </a:lnTo>
                <a:lnTo>
                  <a:pt x="5876" y="20258"/>
                </a:lnTo>
                <a:cubicBezTo>
                  <a:pt x="5891" y="20237"/>
                  <a:pt x="5909" y="20230"/>
                  <a:pt x="5923" y="20230"/>
                </a:cubicBezTo>
                <a:cubicBezTo>
                  <a:pt x="5937" y="20230"/>
                  <a:pt x="5948" y="20237"/>
                  <a:pt x="5948" y="20244"/>
                </a:cubicBezTo>
                <a:cubicBezTo>
                  <a:pt x="5963" y="20244"/>
                  <a:pt x="6020" y="20316"/>
                  <a:pt x="6049" y="20316"/>
                </a:cubicBezTo>
                <a:cubicBezTo>
                  <a:pt x="6077" y="20302"/>
                  <a:pt x="6092" y="20273"/>
                  <a:pt x="6077" y="20258"/>
                </a:cubicBezTo>
                <a:lnTo>
                  <a:pt x="6077" y="20244"/>
                </a:lnTo>
                <a:cubicBezTo>
                  <a:pt x="6077" y="20230"/>
                  <a:pt x="6077" y="20201"/>
                  <a:pt x="6092" y="20201"/>
                </a:cubicBezTo>
                <a:cubicBezTo>
                  <a:pt x="6096" y="20192"/>
                  <a:pt x="6099" y="20189"/>
                  <a:pt x="6102" y="20189"/>
                </a:cubicBezTo>
                <a:cubicBezTo>
                  <a:pt x="6106" y="20189"/>
                  <a:pt x="6106" y="20205"/>
                  <a:pt x="6106" y="20215"/>
                </a:cubicBezTo>
                <a:lnTo>
                  <a:pt x="6135" y="20258"/>
                </a:lnTo>
                <a:cubicBezTo>
                  <a:pt x="6149" y="20230"/>
                  <a:pt x="6149" y="20201"/>
                  <a:pt x="6149" y="20172"/>
                </a:cubicBezTo>
                <a:lnTo>
                  <a:pt x="6192" y="20201"/>
                </a:lnTo>
                <a:cubicBezTo>
                  <a:pt x="6221" y="20230"/>
                  <a:pt x="6279" y="20201"/>
                  <a:pt x="6322" y="20244"/>
                </a:cubicBezTo>
                <a:lnTo>
                  <a:pt x="6336" y="20244"/>
                </a:lnTo>
                <a:cubicBezTo>
                  <a:pt x="6339" y="20243"/>
                  <a:pt x="6342" y="20242"/>
                  <a:pt x="6346" y="20242"/>
                </a:cubicBezTo>
                <a:cubicBezTo>
                  <a:pt x="6371" y="20242"/>
                  <a:pt x="6394" y="20289"/>
                  <a:pt x="6394" y="20302"/>
                </a:cubicBezTo>
                <a:cubicBezTo>
                  <a:pt x="6394" y="20330"/>
                  <a:pt x="6365" y="20359"/>
                  <a:pt x="6336" y="20388"/>
                </a:cubicBezTo>
                <a:lnTo>
                  <a:pt x="6379" y="20402"/>
                </a:lnTo>
                <a:cubicBezTo>
                  <a:pt x="6408" y="20402"/>
                  <a:pt x="6408" y="20373"/>
                  <a:pt x="6408" y="20345"/>
                </a:cubicBezTo>
                <a:lnTo>
                  <a:pt x="6408" y="20316"/>
                </a:lnTo>
                <a:cubicBezTo>
                  <a:pt x="6408" y="20289"/>
                  <a:pt x="6446" y="20200"/>
                  <a:pt x="6474" y="20200"/>
                </a:cubicBezTo>
                <a:cubicBezTo>
                  <a:pt x="6476" y="20200"/>
                  <a:pt x="6478" y="20200"/>
                  <a:pt x="6480" y="20201"/>
                </a:cubicBezTo>
                <a:cubicBezTo>
                  <a:pt x="6509" y="20201"/>
                  <a:pt x="6523" y="20201"/>
                  <a:pt x="6523" y="20172"/>
                </a:cubicBezTo>
                <a:lnTo>
                  <a:pt x="6523" y="20158"/>
                </a:lnTo>
                <a:lnTo>
                  <a:pt x="6523" y="20115"/>
                </a:lnTo>
                <a:cubicBezTo>
                  <a:pt x="6548" y="20128"/>
                  <a:pt x="6631" y="20175"/>
                  <a:pt x="6659" y="20175"/>
                </a:cubicBezTo>
                <a:cubicBezTo>
                  <a:pt x="6662" y="20175"/>
                  <a:pt x="6665" y="20174"/>
                  <a:pt x="6667" y="20172"/>
                </a:cubicBezTo>
                <a:cubicBezTo>
                  <a:pt x="6695" y="20172"/>
                  <a:pt x="6753" y="20144"/>
                  <a:pt x="6796" y="20115"/>
                </a:cubicBezTo>
                <a:lnTo>
                  <a:pt x="6839" y="20086"/>
                </a:lnTo>
                <a:lnTo>
                  <a:pt x="6853" y="20086"/>
                </a:lnTo>
                <a:cubicBezTo>
                  <a:pt x="6882" y="20086"/>
                  <a:pt x="6882" y="20129"/>
                  <a:pt x="6853" y="20158"/>
                </a:cubicBezTo>
                <a:lnTo>
                  <a:pt x="6825" y="20187"/>
                </a:lnTo>
                <a:lnTo>
                  <a:pt x="6781" y="20201"/>
                </a:lnTo>
                <a:cubicBezTo>
                  <a:pt x="6753" y="20215"/>
                  <a:pt x="6724" y="20244"/>
                  <a:pt x="6738" y="20273"/>
                </a:cubicBezTo>
                <a:lnTo>
                  <a:pt x="6767" y="20244"/>
                </a:lnTo>
                <a:cubicBezTo>
                  <a:pt x="6810" y="20230"/>
                  <a:pt x="6853" y="20230"/>
                  <a:pt x="6882" y="20172"/>
                </a:cubicBezTo>
                <a:lnTo>
                  <a:pt x="6896" y="20144"/>
                </a:lnTo>
                <a:cubicBezTo>
                  <a:pt x="6918" y="20136"/>
                  <a:pt x="6950" y="20133"/>
                  <a:pt x="6984" y="20133"/>
                </a:cubicBezTo>
                <a:cubicBezTo>
                  <a:pt x="7019" y="20133"/>
                  <a:pt x="7054" y="20136"/>
                  <a:pt x="7083" y="20144"/>
                </a:cubicBezTo>
                <a:lnTo>
                  <a:pt x="7141" y="20158"/>
                </a:lnTo>
                <a:lnTo>
                  <a:pt x="7198" y="20158"/>
                </a:lnTo>
                <a:cubicBezTo>
                  <a:pt x="7256" y="20158"/>
                  <a:pt x="7327" y="20086"/>
                  <a:pt x="7313" y="20072"/>
                </a:cubicBezTo>
                <a:cubicBezTo>
                  <a:pt x="7313" y="20060"/>
                  <a:pt x="7316" y="20055"/>
                  <a:pt x="7322" y="20055"/>
                </a:cubicBezTo>
                <a:cubicBezTo>
                  <a:pt x="7330" y="20055"/>
                  <a:pt x="7346" y="20063"/>
                  <a:pt x="7371" y="20072"/>
                </a:cubicBezTo>
                <a:lnTo>
                  <a:pt x="7385" y="20144"/>
                </a:lnTo>
                <a:lnTo>
                  <a:pt x="7385" y="20158"/>
                </a:lnTo>
                <a:cubicBezTo>
                  <a:pt x="7385" y="20162"/>
                  <a:pt x="7386" y="20164"/>
                  <a:pt x="7388" y="20164"/>
                </a:cubicBezTo>
                <a:cubicBezTo>
                  <a:pt x="7393" y="20164"/>
                  <a:pt x="7403" y="20150"/>
                  <a:pt x="7414" y="20129"/>
                </a:cubicBezTo>
                <a:lnTo>
                  <a:pt x="7428" y="20100"/>
                </a:lnTo>
                <a:cubicBezTo>
                  <a:pt x="7442" y="20100"/>
                  <a:pt x="7457" y="20086"/>
                  <a:pt x="7457" y="20086"/>
                </a:cubicBezTo>
                <a:lnTo>
                  <a:pt x="7500" y="20215"/>
                </a:lnTo>
                <a:cubicBezTo>
                  <a:pt x="7554" y="20183"/>
                  <a:pt x="7600" y="20167"/>
                  <a:pt x="7619" y="20167"/>
                </a:cubicBezTo>
                <a:cubicBezTo>
                  <a:pt x="7626" y="20167"/>
                  <a:pt x="7629" y="20169"/>
                  <a:pt x="7629" y="20172"/>
                </a:cubicBezTo>
                <a:lnTo>
                  <a:pt x="7615" y="20187"/>
                </a:lnTo>
                <a:lnTo>
                  <a:pt x="7600" y="20244"/>
                </a:lnTo>
                <a:cubicBezTo>
                  <a:pt x="7597" y="20243"/>
                  <a:pt x="7593" y="20242"/>
                  <a:pt x="7590" y="20242"/>
                </a:cubicBezTo>
                <a:cubicBezTo>
                  <a:pt x="7557" y="20242"/>
                  <a:pt x="7559" y="20304"/>
                  <a:pt x="7572" y="20330"/>
                </a:cubicBezTo>
                <a:cubicBezTo>
                  <a:pt x="7586" y="20359"/>
                  <a:pt x="7543" y="20388"/>
                  <a:pt x="7500" y="20416"/>
                </a:cubicBezTo>
                <a:lnTo>
                  <a:pt x="7442" y="20402"/>
                </a:lnTo>
                <a:lnTo>
                  <a:pt x="7414" y="20388"/>
                </a:lnTo>
                <a:cubicBezTo>
                  <a:pt x="7401" y="20413"/>
                  <a:pt x="7365" y="20462"/>
                  <a:pt x="7347" y="20462"/>
                </a:cubicBezTo>
                <a:cubicBezTo>
                  <a:pt x="7345" y="20462"/>
                  <a:pt x="7343" y="20461"/>
                  <a:pt x="7342" y="20460"/>
                </a:cubicBezTo>
                <a:cubicBezTo>
                  <a:pt x="7329" y="20460"/>
                  <a:pt x="7280" y="20400"/>
                  <a:pt x="7250" y="20400"/>
                </a:cubicBezTo>
                <a:cubicBezTo>
                  <a:pt x="7247" y="20400"/>
                  <a:pt x="7244" y="20401"/>
                  <a:pt x="7241" y="20402"/>
                </a:cubicBezTo>
                <a:cubicBezTo>
                  <a:pt x="7213" y="20416"/>
                  <a:pt x="7213" y="20460"/>
                  <a:pt x="7227" y="20474"/>
                </a:cubicBezTo>
                <a:cubicBezTo>
                  <a:pt x="7227" y="20474"/>
                  <a:pt x="7256" y="20517"/>
                  <a:pt x="7284" y="20560"/>
                </a:cubicBezTo>
                <a:lnTo>
                  <a:pt x="7371" y="20546"/>
                </a:lnTo>
                <a:cubicBezTo>
                  <a:pt x="7385" y="20546"/>
                  <a:pt x="7385" y="20546"/>
                  <a:pt x="7399" y="20560"/>
                </a:cubicBezTo>
                <a:cubicBezTo>
                  <a:pt x="7414" y="20575"/>
                  <a:pt x="7399" y="20603"/>
                  <a:pt x="7385" y="20618"/>
                </a:cubicBezTo>
                <a:lnTo>
                  <a:pt x="7327" y="20618"/>
                </a:lnTo>
                <a:lnTo>
                  <a:pt x="7284" y="20603"/>
                </a:lnTo>
                <a:cubicBezTo>
                  <a:pt x="7227" y="20646"/>
                  <a:pt x="7184" y="20689"/>
                  <a:pt x="7169" y="20689"/>
                </a:cubicBezTo>
                <a:lnTo>
                  <a:pt x="7155" y="20689"/>
                </a:lnTo>
                <a:lnTo>
                  <a:pt x="7054" y="20646"/>
                </a:lnTo>
                <a:lnTo>
                  <a:pt x="7011" y="20661"/>
                </a:lnTo>
                <a:cubicBezTo>
                  <a:pt x="7004" y="20664"/>
                  <a:pt x="6996" y="20666"/>
                  <a:pt x="6988" y="20666"/>
                </a:cubicBezTo>
                <a:cubicBezTo>
                  <a:pt x="6964" y="20666"/>
                  <a:pt x="6940" y="20650"/>
                  <a:pt x="6940" y="20618"/>
                </a:cubicBezTo>
                <a:lnTo>
                  <a:pt x="6968" y="20589"/>
                </a:lnTo>
                <a:cubicBezTo>
                  <a:pt x="6983" y="20575"/>
                  <a:pt x="6997" y="20575"/>
                  <a:pt x="7011" y="20575"/>
                </a:cubicBezTo>
                <a:cubicBezTo>
                  <a:pt x="7034" y="20537"/>
                  <a:pt x="7049" y="20519"/>
                  <a:pt x="7062" y="20519"/>
                </a:cubicBezTo>
                <a:cubicBezTo>
                  <a:pt x="7074" y="20519"/>
                  <a:pt x="7084" y="20533"/>
                  <a:pt x="7098" y="20560"/>
                </a:cubicBezTo>
                <a:lnTo>
                  <a:pt x="7126" y="20603"/>
                </a:lnTo>
                <a:cubicBezTo>
                  <a:pt x="7155" y="20603"/>
                  <a:pt x="7155" y="20517"/>
                  <a:pt x="7141" y="20488"/>
                </a:cubicBezTo>
                <a:cubicBezTo>
                  <a:pt x="7126" y="20460"/>
                  <a:pt x="7098" y="20431"/>
                  <a:pt x="7083" y="20431"/>
                </a:cubicBezTo>
                <a:lnTo>
                  <a:pt x="7054" y="20445"/>
                </a:lnTo>
                <a:cubicBezTo>
                  <a:pt x="7045" y="20445"/>
                  <a:pt x="7035" y="20458"/>
                  <a:pt x="7026" y="20458"/>
                </a:cubicBezTo>
                <a:cubicBezTo>
                  <a:pt x="7021" y="20458"/>
                  <a:pt x="7016" y="20455"/>
                  <a:pt x="7011" y="20445"/>
                </a:cubicBezTo>
                <a:lnTo>
                  <a:pt x="6997" y="20431"/>
                </a:lnTo>
                <a:cubicBezTo>
                  <a:pt x="6983" y="20416"/>
                  <a:pt x="6968" y="20388"/>
                  <a:pt x="6983" y="20373"/>
                </a:cubicBezTo>
                <a:lnTo>
                  <a:pt x="6983" y="20345"/>
                </a:lnTo>
                <a:cubicBezTo>
                  <a:pt x="6983" y="20330"/>
                  <a:pt x="6983" y="20316"/>
                  <a:pt x="6983" y="20316"/>
                </a:cubicBezTo>
                <a:cubicBezTo>
                  <a:pt x="6975" y="20309"/>
                  <a:pt x="6968" y="20305"/>
                  <a:pt x="6963" y="20305"/>
                </a:cubicBezTo>
                <a:cubicBezTo>
                  <a:pt x="6957" y="20305"/>
                  <a:pt x="6954" y="20309"/>
                  <a:pt x="6954" y="20316"/>
                </a:cubicBezTo>
                <a:lnTo>
                  <a:pt x="6925" y="20330"/>
                </a:lnTo>
                <a:cubicBezTo>
                  <a:pt x="6925" y="20373"/>
                  <a:pt x="6925" y="20431"/>
                  <a:pt x="6940" y="20460"/>
                </a:cubicBezTo>
                <a:lnTo>
                  <a:pt x="6954" y="20474"/>
                </a:lnTo>
                <a:cubicBezTo>
                  <a:pt x="6954" y="20503"/>
                  <a:pt x="7011" y="20488"/>
                  <a:pt x="6983" y="20546"/>
                </a:cubicBezTo>
                <a:cubicBezTo>
                  <a:pt x="6980" y="20548"/>
                  <a:pt x="6977" y="20550"/>
                  <a:pt x="6973" y="20550"/>
                </a:cubicBezTo>
                <a:cubicBezTo>
                  <a:pt x="6953" y="20550"/>
                  <a:pt x="6920" y="20524"/>
                  <a:pt x="6896" y="20488"/>
                </a:cubicBezTo>
                <a:lnTo>
                  <a:pt x="6896" y="20474"/>
                </a:lnTo>
                <a:cubicBezTo>
                  <a:pt x="6882" y="20474"/>
                  <a:pt x="6853" y="20488"/>
                  <a:pt x="6839" y="20503"/>
                </a:cubicBezTo>
                <a:cubicBezTo>
                  <a:pt x="6837" y="20507"/>
                  <a:pt x="6835" y="20509"/>
                  <a:pt x="6833" y="20509"/>
                </a:cubicBezTo>
                <a:cubicBezTo>
                  <a:pt x="6825" y="20509"/>
                  <a:pt x="6825" y="20457"/>
                  <a:pt x="6825" y="20445"/>
                </a:cubicBezTo>
                <a:cubicBezTo>
                  <a:pt x="6825" y="20435"/>
                  <a:pt x="6823" y="20430"/>
                  <a:pt x="6820" y="20430"/>
                </a:cubicBezTo>
                <a:cubicBezTo>
                  <a:pt x="6814" y="20430"/>
                  <a:pt x="6805" y="20446"/>
                  <a:pt x="6796" y="20474"/>
                </a:cubicBezTo>
                <a:lnTo>
                  <a:pt x="6738" y="20474"/>
                </a:lnTo>
                <a:cubicBezTo>
                  <a:pt x="6731" y="20435"/>
                  <a:pt x="6723" y="20422"/>
                  <a:pt x="6713" y="20422"/>
                </a:cubicBezTo>
                <a:cubicBezTo>
                  <a:pt x="6704" y="20422"/>
                  <a:pt x="6694" y="20432"/>
                  <a:pt x="6681" y="20445"/>
                </a:cubicBezTo>
                <a:cubicBezTo>
                  <a:pt x="6681" y="20460"/>
                  <a:pt x="6667" y="20474"/>
                  <a:pt x="6652" y="20474"/>
                </a:cubicBezTo>
                <a:lnTo>
                  <a:pt x="6652" y="20488"/>
                </a:lnTo>
                <a:cubicBezTo>
                  <a:pt x="6638" y="20488"/>
                  <a:pt x="6623" y="20460"/>
                  <a:pt x="6623" y="20445"/>
                </a:cubicBezTo>
                <a:cubicBezTo>
                  <a:pt x="6623" y="20445"/>
                  <a:pt x="6623" y="20388"/>
                  <a:pt x="6623" y="20373"/>
                </a:cubicBezTo>
                <a:lnTo>
                  <a:pt x="6609" y="20373"/>
                </a:lnTo>
                <a:cubicBezTo>
                  <a:pt x="6609" y="20375"/>
                  <a:pt x="6609" y="20376"/>
                  <a:pt x="6608" y="20376"/>
                </a:cubicBezTo>
                <a:cubicBezTo>
                  <a:pt x="6601" y="20376"/>
                  <a:pt x="6578" y="20343"/>
                  <a:pt x="6566" y="20330"/>
                </a:cubicBezTo>
                <a:cubicBezTo>
                  <a:pt x="6565" y="20329"/>
                  <a:pt x="6564" y="20329"/>
                  <a:pt x="6563" y="20329"/>
                </a:cubicBezTo>
                <a:cubicBezTo>
                  <a:pt x="6548" y="20329"/>
                  <a:pt x="6525" y="20417"/>
                  <a:pt x="6552" y="20431"/>
                </a:cubicBezTo>
                <a:cubicBezTo>
                  <a:pt x="6566" y="20460"/>
                  <a:pt x="6580" y="20517"/>
                  <a:pt x="6580" y="20531"/>
                </a:cubicBezTo>
                <a:cubicBezTo>
                  <a:pt x="6580" y="20546"/>
                  <a:pt x="6537" y="20575"/>
                  <a:pt x="6537" y="20575"/>
                </a:cubicBezTo>
                <a:cubicBezTo>
                  <a:pt x="6523" y="20575"/>
                  <a:pt x="6480" y="20517"/>
                  <a:pt x="6480" y="20488"/>
                </a:cubicBezTo>
                <a:cubicBezTo>
                  <a:pt x="6465" y="20460"/>
                  <a:pt x="6422" y="20445"/>
                  <a:pt x="6408" y="20445"/>
                </a:cubicBezTo>
                <a:cubicBezTo>
                  <a:pt x="6394" y="20460"/>
                  <a:pt x="6365" y="20460"/>
                  <a:pt x="6336" y="20460"/>
                </a:cubicBezTo>
                <a:lnTo>
                  <a:pt x="6322" y="20474"/>
                </a:lnTo>
                <a:lnTo>
                  <a:pt x="6293" y="20474"/>
                </a:lnTo>
                <a:cubicBezTo>
                  <a:pt x="6289" y="20476"/>
                  <a:pt x="6285" y="20477"/>
                  <a:pt x="6280" y="20477"/>
                </a:cubicBezTo>
                <a:cubicBezTo>
                  <a:pt x="6253" y="20477"/>
                  <a:pt x="6221" y="20443"/>
                  <a:pt x="6221" y="20431"/>
                </a:cubicBezTo>
                <a:cubicBezTo>
                  <a:pt x="6221" y="20414"/>
                  <a:pt x="6216" y="20407"/>
                  <a:pt x="6212" y="20407"/>
                </a:cubicBezTo>
                <a:cubicBezTo>
                  <a:pt x="6209" y="20407"/>
                  <a:pt x="6207" y="20411"/>
                  <a:pt x="6207" y="20416"/>
                </a:cubicBezTo>
                <a:lnTo>
                  <a:pt x="6192" y="20416"/>
                </a:lnTo>
                <a:cubicBezTo>
                  <a:pt x="6178" y="20445"/>
                  <a:pt x="6192" y="20445"/>
                  <a:pt x="6192" y="20460"/>
                </a:cubicBezTo>
                <a:lnTo>
                  <a:pt x="6207" y="20488"/>
                </a:lnTo>
                <a:cubicBezTo>
                  <a:pt x="6195" y="20512"/>
                  <a:pt x="6183" y="20535"/>
                  <a:pt x="6172" y="20535"/>
                </a:cubicBezTo>
                <a:cubicBezTo>
                  <a:pt x="6169" y="20535"/>
                  <a:pt x="6166" y="20534"/>
                  <a:pt x="6164" y="20531"/>
                </a:cubicBezTo>
                <a:lnTo>
                  <a:pt x="6135" y="20517"/>
                </a:lnTo>
                <a:lnTo>
                  <a:pt x="6135" y="20503"/>
                </a:lnTo>
                <a:cubicBezTo>
                  <a:pt x="6121" y="20488"/>
                  <a:pt x="6135" y="20416"/>
                  <a:pt x="6135" y="20402"/>
                </a:cubicBezTo>
                <a:cubicBezTo>
                  <a:pt x="6149" y="20388"/>
                  <a:pt x="6121" y="20388"/>
                  <a:pt x="6106" y="20388"/>
                </a:cubicBezTo>
                <a:cubicBezTo>
                  <a:pt x="6092" y="20402"/>
                  <a:pt x="6077" y="20402"/>
                  <a:pt x="6063" y="20402"/>
                </a:cubicBezTo>
                <a:lnTo>
                  <a:pt x="6049" y="20402"/>
                </a:lnTo>
                <a:cubicBezTo>
                  <a:pt x="6034" y="20402"/>
                  <a:pt x="6020" y="20431"/>
                  <a:pt x="6020" y="20445"/>
                </a:cubicBezTo>
                <a:lnTo>
                  <a:pt x="6034" y="20460"/>
                </a:lnTo>
                <a:cubicBezTo>
                  <a:pt x="6034" y="20474"/>
                  <a:pt x="6049" y="20488"/>
                  <a:pt x="6063" y="20488"/>
                </a:cubicBezTo>
                <a:cubicBezTo>
                  <a:pt x="6092" y="20503"/>
                  <a:pt x="6121" y="20517"/>
                  <a:pt x="6106" y="20560"/>
                </a:cubicBezTo>
                <a:lnTo>
                  <a:pt x="6092" y="20618"/>
                </a:lnTo>
                <a:cubicBezTo>
                  <a:pt x="6063" y="20589"/>
                  <a:pt x="5934" y="20589"/>
                  <a:pt x="5891" y="20575"/>
                </a:cubicBezTo>
                <a:cubicBezTo>
                  <a:pt x="5848" y="20575"/>
                  <a:pt x="5819" y="20503"/>
                  <a:pt x="5819" y="20488"/>
                </a:cubicBezTo>
                <a:cubicBezTo>
                  <a:pt x="5819" y="20474"/>
                  <a:pt x="5862" y="20460"/>
                  <a:pt x="5876" y="20460"/>
                </a:cubicBezTo>
                <a:cubicBezTo>
                  <a:pt x="5891" y="20460"/>
                  <a:pt x="5905" y="20445"/>
                  <a:pt x="5891" y="20431"/>
                </a:cubicBezTo>
                <a:lnTo>
                  <a:pt x="5862" y="20431"/>
                </a:lnTo>
                <a:cubicBezTo>
                  <a:pt x="5819" y="20431"/>
                  <a:pt x="5790" y="20460"/>
                  <a:pt x="5790" y="20503"/>
                </a:cubicBezTo>
                <a:lnTo>
                  <a:pt x="5790" y="20531"/>
                </a:lnTo>
                <a:cubicBezTo>
                  <a:pt x="5776" y="20546"/>
                  <a:pt x="5761" y="20560"/>
                  <a:pt x="5747" y="20575"/>
                </a:cubicBezTo>
                <a:cubicBezTo>
                  <a:pt x="5733" y="20589"/>
                  <a:pt x="5733" y="20603"/>
                  <a:pt x="5718" y="20603"/>
                </a:cubicBezTo>
                <a:cubicBezTo>
                  <a:pt x="5708" y="20607"/>
                  <a:pt x="5697" y="20608"/>
                  <a:pt x="5686" y="20608"/>
                </a:cubicBezTo>
                <a:cubicBezTo>
                  <a:pt x="5675" y="20608"/>
                  <a:pt x="5664" y="20607"/>
                  <a:pt x="5654" y="20607"/>
                </a:cubicBezTo>
                <a:cubicBezTo>
                  <a:pt x="5632" y="20607"/>
                  <a:pt x="5611" y="20610"/>
                  <a:pt x="5589" y="20632"/>
                </a:cubicBezTo>
                <a:cubicBezTo>
                  <a:pt x="5589" y="20635"/>
                  <a:pt x="5588" y="20636"/>
                  <a:pt x="5585" y="20636"/>
                </a:cubicBezTo>
                <a:cubicBezTo>
                  <a:pt x="5574" y="20636"/>
                  <a:pt x="5543" y="20612"/>
                  <a:pt x="5532" y="20589"/>
                </a:cubicBezTo>
                <a:lnTo>
                  <a:pt x="5517" y="20575"/>
                </a:lnTo>
                <a:cubicBezTo>
                  <a:pt x="5517" y="20547"/>
                  <a:pt x="5523" y="20531"/>
                  <a:pt x="5531" y="20531"/>
                </a:cubicBezTo>
                <a:cubicBezTo>
                  <a:pt x="5536" y="20531"/>
                  <a:pt x="5541" y="20536"/>
                  <a:pt x="5546" y="20546"/>
                </a:cubicBezTo>
                <a:lnTo>
                  <a:pt x="5575" y="20503"/>
                </a:lnTo>
                <a:lnTo>
                  <a:pt x="5589" y="20488"/>
                </a:lnTo>
                <a:cubicBezTo>
                  <a:pt x="5594" y="20491"/>
                  <a:pt x="5601" y="20492"/>
                  <a:pt x="5608" y="20492"/>
                </a:cubicBezTo>
                <a:cubicBezTo>
                  <a:pt x="5638" y="20492"/>
                  <a:pt x="5675" y="20471"/>
                  <a:pt x="5675" y="20460"/>
                </a:cubicBezTo>
                <a:cubicBezTo>
                  <a:pt x="5675" y="20445"/>
                  <a:pt x="5589" y="20445"/>
                  <a:pt x="5546" y="20445"/>
                </a:cubicBezTo>
                <a:cubicBezTo>
                  <a:pt x="5511" y="20445"/>
                  <a:pt x="5449" y="20464"/>
                  <a:pt x="5419" y="20464"/>
                </a:cubicBezTo>
                <a:cubicBezTo>
                  <a:pt x="5411" y="20464"/>
                  <a:pt x="5405" y="20462"/>
                  <a:pt x="5402" y="20460"/>
                </a:cubicBezTo>
                <a:cubicBezTo>
                  <a:pt x="5374" y="20460"/>
                  <a:pt x="5374" y="20402"/>
                  <a:pt x="5374" y="20388"/>
                </a:cubicBezTo>
                <a:cubicBezTo>
                  <a:pt x="5374" y="20373"/>
                  <a:pt x="5374" y="20366"/>
                  <a:pt x="5370" y="20366"/>
                </a:cubicBezTo>
                <a:cubicBezTo>
                  <a:pt x="5366" y="20366"/>
                  <a:pt x="5359" y="20373"/>
                  <a:pt x="5345" y="20388"/>
                </a:cubicBezTo>
                <a:lnTo>
                  <a:pt x="5330" y="20402"/>
                </a:lnTo>
                <a:cubicBezTo>
                  <a:pt x="5316" y="20402"/>
                  <a:pt x="5316" y="20416"/>
                  <a:pt x="5316" y="20416"/>
                </a:cubicBezTo>
                <a:cubicBezTo>
                  <a:pt x="5316" y="20416"/>
                  <a:pt x="5330" y="20474"/>
                  <a:pt x="5345" y="20531"/>
                </a:cubicBezTo>
                <a:lnTo>
                  <a:pt x="5402" y="20517"/>
                </a:lnTo>
                <a:cubicBezTo>
                  <a:pt x="5417" y="20517"/>
                  <a:pt x="5417" y="20531"/>
                  <a:pt x="5417" y="20546"/>
                </a:cubicBezTo>
                <a:cubicBezTo>
                  <a:pt x="5417" y="20560"/>
                  <a:pt x="5402" y="20575"/>
                  <a:pt x="5402" y="20575"/>
                </a:cubicBezTo>
                <a:cubicBezTo>
                  <a:pt x="5400" y="20574"/>
                  <a:pt x="5397" y="20573"/>
                  <a:pt x="5395" y="20573"/>
                </a:cubicBezTo>
                <a:cubicBezTo>
                  <a:pt x="5366" y="20573"/>
                  <a:pt x="5369" y="20642"/>
                  <a:pt x="5347" y="20642"/>
                </a:cubicBezTo>
                <a:cubicBezTo>
                  <a:pt x="5343" y="20642"/>
                  <a:pt x="5337" y="20639"/>
                  <a:pt x="5330" y="20632"/>
                </a:cubicBezTo>
                <a:lnTo>
                  <a:pt x="5273" y="20589"/>
                </a:lnTo>
                <a:cubicBezTo>
                  <a:pt x="5246" y="20616"/>
                  <a:pt x="5218" y="20626"/>
                  <a:pt x="5198" y="20626"/>
                </a:cubicBezTo>
                <a:cubicBezTo>
                  <a:pt x="5187" y="20626"/>
                  <a:pt x="5178" y="20623"/>
                  <a:pt x="5172" y="20618"/>
                </a:cubicBezTo>
                <a:cubicBezTo>
                  <a:pt x="5172" y="20618"/>
                  <a:pt x="5129" y="20560"/>
                  <a:pt x="5129" y="20546"/>
                </a:cubicBezTo>
                <a:cubicBezTo>
                  <a:pt x="5115" y="20531"/>
                  <a:pt x="5086" y="20503"/>
                  <a:pt x="5072" y="20488"/>
                </a:cubicBezTo>
                <a:lnTo>
                  <a:pt x="5057" y="20503"/>
                </a:lnTo>
                <a:cubicBezTo>
                  <a:pt x="5043" y="20517"/>
                  <a:pt x="5029" y="20560"/>
                  <a:pt x="5014" y="20603"/>
                </a:cubicBezTo>
                <a:lnTo>
                  <a:pt x="5000" y="20618"/>
                </a:lnTo>
                <a:cubicBezTo>
                  <a:pt x="4993" y="20632"/>
                  <a:pt x="4982" y="20632"/>
                  <a:pt x="4971" y="20632"/>
                </a:cubicBezTo>
                <a:cubicBezTo>
                  <a:pt x="4960" y="20632"/>
                  <a:pt x="4950" y="20632"/>
                  <a:pt x="4942" y="20646"/>
                </a:cubicBezTo>
                <a:cubicBezTo>
                  <a:pt x="4932" y="20636"/>
                  <a:pt x="4915" y="20626"/>
                  <a:pt x="4901" y="20626"/>
                </a:cubicBezTo>
                <a:cubicBezTo>
                  <a:pt x="4895" y="20626"/>
                  <a:pt x="4889" y="20628"/>
                  <a:pt x="4885" y="20632"/>
                </a:cubicBezTo>
                <a:lnTo>
                  <a:pt x="4871" y="20603"/>
                </a:lnTo>
                <a:lnTo>
                  <a:pt x="4856" y="20589"/>
                </a:lnTo>
                <a:cubicBezTo>
                  <a:pt x="4784" y="20603"/>
                  <a:pt x="4684" y="20646"/>
                  <a:pt x="4626" y="20661"/>
                </a:cubicBezTo>
                <a:lnTo>
                  <a:pt x="4583" y="20646"/>
                </a:lnTo>
                <a:lnTo>
                  <a:pt x="4569" y="20632"/>
                </a:lnTo>
                <a:cubicBezTo>
                  <a:pt x="4561" y="20628"/>
                  <a:pt x="4553" y="20626"/>
                  <a:pt x="4547" y="20626"/>
                </a:cubicBezTo>
                <a:cubicBezTo>
                  <a:pt x="4532" y="20626"/>
                  <a:pt x="4522" y="20636"/>
                  <a:pt x="4511" y="20646"/>
                </a:cubicBezTo>
                <a:lnTo>
                  <a:pt x="4511" y="20675"/>
                </a:lnTo>
                <a:cubicBezTo>
                  <a:pt x="4497" y="20675"/>
                  <a:pt x="4483" y="20661"/>
                  <a:pt x="4483" y="20661"/>
                </a:cubicBezTo>
                <a:cubicBezTo>
                  <a:pt x="4468" y="20646"/>
                  <a:pt x="4526" y="20618"/>
                  <a:pt x="4483" y="20618"/>
                </a:cubicBezTo>
                <a:lnTo>
                  <a:pt x="4440" y="20603"/>
                </a:lnTo>
                <a:cubicBezTo>
                  <a:pt x="4425" y="20646"/>
                  <a:pt x="4440" y="20718"/>
                  <a:pt x="4440" y="20747"/>
                </a:cubicBezTo>
                <a:lnTo>
                  <a:pt x="4411" y="20733"/>
                </a:lnTo>
                <a:lnTo>
                  <a:pt x="4382" y="20689"/>
                </a:lnTo>
                <a:cubicBezTo>
                  <a:pt x="4339" y="20689"/>
                  <a:pt x="4282" y="20632"/>
                  <a:pt x="4282" y="20603"/>
                </a:cubicBezTo>
                <a:cubicBezTo>
                  <a:pt x="4267" y="20575"/>
                  <a:pt x="4296" y="20503"/>
                  <a:pt x="4296" y="20503"/>
                </a:cubicBezTo>
                <a:cubicBezTo>
                  <a:pt x="4296" y="20502"/>
                  <a:pt x="4296" y="20501"/>
                  <a:pt x="4295" y="20501"/>
                </a:cubicBezTo>
                <a:cubicBezTo>
                  <a:pt x="4285" y="20501"/>
                  <a:pt x="4224" y="20577"/>
                  <a:pt x="4224" y="20603"/>
                </a:cubicBezTo>
                <a:cubicBezTo>
                  <a:pt x="4224" y="20618"/>
                  <a:pt x="4224" y="20661"/>
                  <a:pt x="4210" y="20689"/>
                </a:cubicBezTo>
                <a:lnTo>
                  <a:pt x="4210" y="20704"/>
                </a:lnTo>
                <a:cubicBezTo>
                  <a:pt x="4195" y="20718"/>
                  <a:pt x="4167" y="20733"/>
                  <a:pt x="4152" y="20733"/>
                </a:cubicBezTo>
                <a:lnTo>
                  <a:pt x="4138" y="20733"/>
                </a:lnTo>
                <a:cubicBezTo>
                  <a:pt x="4126" y="20709"/>
                  <a:pt x="4114" y="20686"/>
                  <a:pt x="4111" y="20686"/>
                </a:cubicBezTo>
                <a:cubicBezTo>
                  <a:pt x="4110" y="20686"/>
                  <a:pt x="4109" y="20687"/>
                  <a:pt x="4109" y="20689"/>
                </a:cubicBezTo>
                <a:lnTo>
                  <a:pt x="4095" y="20704"/>
                </a:lnTo>
                <a:cubicBezTo>
                  <a:pt x="4080" y="20718"/>
                  <a:pt x="4066" y="20718"/>
                  <a:pt x="4052" y="20718"/>
                </a:cubicBezTo>
                <a:lnTo>
                  <a:pt x="4052" y="20704"/>
                </a:lnTo>
                <a:lnTo>
                  <a:pt x="4037" y="20675"/>
                </a:lnTo>
                <a:cubicBezTo>
                  <a:pt x="4023" y="20632"/>
                  <a:pt x="4052" y="20575"/>
                  <a:pt x="4052" y="20575"/>
                </a:cubicBezTo>
                <a:cubicBezTo>
                  <a:pt x="4066" y="20575"/>
                  <a:pt x="4080" y="20560"/>
                  <a:pt x="4080" y="20560"/>
                </a:cubicBezTo>
                <a:cubicBezTo>
                  <a:pt x="4080" y="20560"/>
                  <a:pt x="4037" y="20546"/>
                  <a:pt x="4023" y="20546"/>
                </a:cubicBezTo>
                <a:cubicBezTo>
                  <a:pt x="4009" y="20546"/>
                  <a:pt x="3994" y="20575"/>
                  <a:pt x="3980" y="20618"/>
                </a:cubicBezTo>
                <a:lnTo>
                  <a:pt x="3966" y="20661"/>
                </a:lnTo>
                <a:cubicBezTo>
                  <a:pt x="3966" y="20675"/>
                  <a:pt x="3951" y="20689"/>
                  <a:pt x="3951" y="20704"/>
                </a:cubicBezTo>
                <a:cubicBezTo>
                  <a:pt x="3937" y="20718"/>
                  <a:pt x="3908" y="20718"/>
                  <a:pt x="3894" y="20733"/>
                </a:cubicBezTo>
                <a:cubicBezTo>
                  <a:pt x="3879" y="20733"/>
                  <a:pt x="3879" y="20718"/>
                  <a:pt x="3879" y="20718"/>
                </a:cubicBezTo>
                <a:cubicBezTo>
                  <a:pt x="3879" y="20704"/>
                  <a:pt x="3879" y="20689"/>
                  <a:pt x="3879" y="20689"/>
                </a:cubicBezTo>
                <a:lnTo>
                  <a:pt x="3894" y="20661"/>
                </a:lnTo>
                <a:cubicBezTo>
                  <a:pt x="3937" y="20646"/>
                  <a:pt x="3922" y="20603"/>
                  <a:pt x="3865" y="20575"/>
                </a:cubicBezTo>
                <a:lnTo>
                  <a:pt x="3836" y="20546"/>
                </a:lnTo>
                <a:cubicBezTo>
                  <a:pt x="3822" y="20546"/>
                  <a:pt x="3807" y="20546"/>
                  <a:pt x="3807" y="20575"/>
                </a:cubicBezTo>
                <a:lnTo>
                  <a:pt x="3822" y="20589"/>
                </a:lnTo>
                <a:cubicBezTo>
                  <a:pt x="3822" y="20589"/>
                  <a:pt x="3793" y="20603"/>
                  <a:pt x="3736" y="20603"/>
                </a:cubicBezTo>
                <a:lnTo>
                  <a:pt x="3721" y="20546"/>
                </a:lnTo>
                <a:lnTo>
                  <a:pt x="3707" y="20531"/>
                </a:lnTo>
                <a:cubicBezTo>
                  <a:pt x="3707" y="20530"/>
                  <a:pt x="3707" y="20530"/>
                  <a:pt x="3707" y="20530"/>
                </a:cubicBezTo>
                <a:cubicBezTo>
                  <a:pt x="3704" y="20530"/>
                  <a:pt x="3693" y="20591"/>
                  <a:pt x="3693" y="20618"/>
                </a:cubicBezTo>
                <a:cubicBezTo>
                  <a:pt x="3693" y="20639"/>
                  <a:pt x="3708" y="20652"/>
                  <a:pt x="3722" y="20652"/>
                </a:cubicBezTo>
                <a:cubicBezTo>
                  <a:pt x="3727" y="20652"/>
                  <a:pt x="3732" y="20650"/>
                  <a:pt x="3736" y="20646"/>
                </a:cubicBezTo>
                <a:cubicBezTo>
                  <a:pt x="3750" y="20646"/>
                  <a:pt x="3764" y="20675"/>
                  <a:pt x="3764" y="20704"/>
                </a:cubicBezTo>
                <a:lnTo>
                  <a:pt x="3750" y="20718"/>
                </a:lnTo>
                <a:lnTo>
                  <a:pt x="3736" y="20747"/>
                </a:lnTo>
                <a:cubicBezTo>
                  <a:pt x="3714" y="20761"/>
                  <a:pt x="3696" y="20768"/>
                  <a:pt x="3684" y="20768"/>
                </a:cubicBezTo>
                <a:cubicBezTo>
                  <a:pt x="3671" y="20768"/>
                  <a:pt x="3664" y="20761"/>
                  <a:pt x="3664" y="20747"/>
                </a:cubicBezTo>
                <a:lnTo>
                  <a:pt x="3664" y="20733"/>
                </a:lnTo>
                <a:cubicBezTo>
                  <a:pt x="3664" y="20718"/>
                  <a:pt x="3649" y="20704"/>
                  <a:pt x="3635" y="20704"/>
                </a:cubicBezTo>
                <a:cubicBezTo>
                  <a:pt x="3606" y="20704"/>
                  <a:pt x="3621" y="20733"/>
                  <a:pt x="3635" y="20761"/>
                </a:cubicBezTo>
                <a:cubicBezTo>
                  <a:pt x="3635" y="20778"/>
                  <a:pt x="3630" y="20785"/>
                  <a:pt x="3620" y="20785"/>
                </a:cubicBezTo>
                <a:cubicBezTo>
                  <a:pt x="3613" y="20785"/>
                  <a:pt x="3604" y="20782"/>
                  <a:pt x="3592" y="20776"/>
                </a:cubicBezTo>
                <a:lnTo>
                  <a:pt x="3563" y="20761"/>
                </a:lnTo>
                <a:cubicBezTo>
                  <a:pt x="3563" y="20761"/>
                  <a:pt x="3549" y="20747"/>
                  <a:pt x="3549" y="20747"/>
                </a:cubicBezTo>
                <a:cubicBezTo>
                  <a:pt x="3563" y="20718"/>
                  <a:pt x="3563" y="20689"/>
                  <a:pt x="3578" y="20661"/>
                </a:cubicBezTo>
                <a:cubicBezTo>
                  <a:pt x="3578" y="20661"/>
                  <a:pt x="3563" y="20646"/>
                  <a:pt x="3563" y="20646"/>
                </a:cubicBezTo>
                <a:cubicBezTo>
                  <a:pt x="3556" y="20639"/>
                  <a:pt x="3549" y="20636"/>
                  <a:pt x="3543" y="20636"/>
                </a:cubicBezTo>
                <a:cubicBezTo>
                  <a:pt x="3538" y="20636"/>
                  <a:pt x="3534" y="20639"/>
                  <a:pt x="3534" y="20646"/>
                </a:cubicBezTo>
                <a:lnTo>
                  <a:pt x="3534" y="20661"/>
                </a:lnTo>
                <a:cubicBezTo>
                  <a:pt x="3534" y="20675"/>
                  <a:pt x="3534" y="20761"/>
                  <a:pt x="3520" y="20776"/>
                </a:cubicBezTo>
                <a:cubicBezTo>
                  <a:pt x="3506" y="20790"/>
                  <a:pt x="3477" y="20819"/>
                  <a:pt x="3463" y="20819"/>
                </a:cubicBezTo>
                <a:cubicBezTo>
                  <a:pt x="3448" y="20819"/>
                  <a:pt x="3434" y="20747"/>
                  <a:pt x="3434" y="20733"/>
                </a:cubicBezTo>
                <a:cubicBezTo>
                  <a:pt x="3434" y="20704"/>
                  <a:pt x="3448" y="20675"/>
                  <a:pt x="3448" y="20675"/>
                </a:cubicBezTo>
                <a:lnTo>
                  <a:pt x="3463" y="20675"/>
                </a:lnTo>
                <a:lnTo>
                  <a:pt x="3477" y="20661"/>
                </a:lnTo>
                <a:cubicBezTo>
                  <a:pt x="3490" y="20648"/>
                  <a:pt x="3491" y="20587"/>
                  <a:pt x="3481" y="20587"/>
                </a:cubicBezTo>
                <a:cubicBezTo>
                  <a:pt x="3479" y="20587"/>
                  <a:pt x="3478" y="20588"/>
                  <a:pt x="3477" y="20589"/>
                </a:cubicBezTo>
                <a:cubicBezTo>
                  <a:pt x="3463" y="20603"/>
                  <a:pt x="3448" y="20632"/>
                  <a:pt x="3434" y="20632"/>
                </a:cubicBezTo>
                <a:lnTo>
                  <a:pt x="3420" y="20646"/>
                </a:lnTo>
                <a:cubicBezTo>
                  <a:pt x="3396" y="20670"/>
                  <a:pt x="3373" y="20693"/>
                  <a:pt x="3349" y="20693"/>
                </a:cubicBezTo>
                <a:cubicBezTo>
                  <a:pt x="3344" y="20693"/>
                  <a:pt x="3339" y="20692"/>
                  <a:pt x="3333" y="20689"/>
                </a:cubicBezTo>
                <a:lnTo>
                  <a:pt x="3290" y="20689"/>
                </a:lnTo>
                <a:cubicBezTo>
                  <a:pt x="3262" y="20675"/>
                  <a:pt x="3233" y="20618"/>
                  <a:pt x="3233" y="20603"/>
                </a:cubicBezTo>
                <a:cubicBezTo>
                  <a:pt x="3230" y="20598"/>
                  <a:pt x="3227" y="20595"/>
                  <a:pt x="3223" y="20595"/>
                </a:cubicBezTo>
                <a:cubicBezTo>
                  <a:pt x="3208" y="20595"/>
                  <a:pt x="3187" y="20635"/>
                  <a:pt x="3175" y="20646"/>
                </a:cubicBezTo>
                <a:cubicBezTo>
                  <a:pt x="3175" y="20661"/>
                  <a:pt x="3190" y="20718"/>
                  <a:pt x="3218" y="20776"/>
                </a:cubicBezTo>
                <a:lnTo>
                  <a:pt x="3276" y="20761"/>
                </a:lnTo>
                <a:cubicBezTo>
                  <a:pt x="3290" y="20776"/>
                  <a:pt x="3290" y="20804"/>
                  <a:pt x="3276" y="20819"/>
                </a:cubicBezTo>
                <a:lnTo>
                  <a:pt x="3262" y="20819"/>
                </a:lnTo>
                <a:cubicBezTo>
                  <a:pt x="3254" y="20823"/>
                  <a:pt x="3246" y="20824"/>
                  <a:pt x="3239" y="20824"/>
                </a:cubicBezTo>
                <a:cubicBezTo>
                  <a:pt x="3218" y="20824"/>
                  <a:pt x="3200" y="20811"/>
                  <a:pt x="3190" y="20790"/>
                </a:cubicBezTo>
                <a:cubicBezTo>
                  <a:pt x="3161" y="20733"/>
                  <a:pt x="3118" y="20689"/>
                  <a:pt x="3089" y="20646"/>
                </a:cubicBezTo>
                <a:cubicBezTo>
                  <a:pt x="3075" y="20646"/>
                  <a:pt x="3060" y="20704"/>
                  <a:pt x="3060" y="20718"/>
                </a:cubicBezTo>
                <a:cubicBezTo>
                  <a:pt x="3060" y="20725"/>
                  <a:pt x="3057" y="20729"/>
                  <a:pt x="3051" y="20729"/>
                </a:cubicBezTo>
                <a:cubicBezTo>
                  <a:pt x="3046" y="20729"/>
                  <a:pt x="3039" y="20725"/>
                  <a:pt x="3032" y="20718"/>
                </a:cubicBezTo>
                <a:lnTo>
                  <a:pt x="3017" y="20718"/>
                </a:lnTo>
                <a:cubicBezTo>
                  <a:pt x="3012" y="20713"/>
                  <a:pt x="3006" y="20712"/>
                  <a:pt x="2999" y="20712"/>
                </a:cubicBezTo>
                <a:cubicBezTo>
                  <a:pt x="2985" y="20712"/>
                  <a:pt x="2969" y="20718"/>
                  <a:pt x="2960" y="20718"/>
                </a:cubicBezTo>
                <a:lnTo>
                  <a:pt x="2945" y="20718"/>
                </a:lnTo>
                <a:cubicBezTo>
                  <a:pt x="2945" y="20711"/>
                  <a:pt x="2942" y="20709"/>
                  <a:pt x="2937" y="20709"/>
                </a:cubicBezTo>
                <a:cubicBezTo>
                  <a:pt x="2920" y="20709"/>
                  <a:pt x="2885" y="20736"/>
                  <a:pt x="2874" y="20747"/>
                </a:cubicBezTo>
                <a:cubicBezTo>
                  <a:pt x="2859" y="20754"/>
                  <a:pt x="2841" y="20758"/>
                  <a:pt x="2823" y="20758"/>
                </a:cubicBezTo>
                <a:cubicBezTo>
                  <a:pt x="2805" y="20758"/>
                  <a:pt x="2787" y="20754"/>
                  <a:pt x="2773" y="20747"/>
                </a:cubicBezTo>
                <a:lnTo>
                  <a:pt x="2744" y="20733"/>
                </a:lnTo>
                <a:cubicBezTo>
                  <a:pt x="2730" y="20718"/>
                  <a:pt x="2701" y="20718"/>
                  <a:pt x="2672" y="20718"/>
                </a:cubicBezTo>
                <a:lnTo>
                  <a:pt x="2658" y="20718"/>
                </a:lnTo>
                <a:cubicBezTo>
                  <a:pt x="2629" y="20733"/>
                  <a:pt x="2644" y="20776"/>
                  <a:pt x="2672" y="20833"/>
                </a:cubicBezTo>
                <a:lnTo>
                  <a:pt x="2629" y="20833"/>
                </a:lnTo>
                <a:cubicBezTo>
                  <a:pt x="2601" y="20862"/>
                  <a:pt x="2558" y="20891"/>
                  <a:pt x="2529" y="20905"/>
                </a:cubicBezTo>
                <a:lnTo>
                  <a:pt x="2514" y="20919"/>
                </a:lnTo>
                <a:cubicBezTo>
                  <a:pt x="2500" y="20919"/>
                  <a:pt x="2486" y="20891"/>
                  <a:pt x="2486" y="20891"/>
                </a:cubicBezTo>
                <a:cubicBezTo>
                  <a:pt x="2486" y="20876"/>
                  <a:pt x="2500" y="20862"/>
                  <a:pt x="2514" y="20862"/>
                </a:cubicBezTo>
                <a:lnTo>
                  <a:pt x="2529" y="20848"/>
                </a:lnTo>
                <a:cubicBezTo>
                  <a:pt x="2543" y="20848"/>
                  <a:pt x="2471" y="20833"/>
                  <a:pt x="2457" y="20804"/>
                </a:cubicBezTo>
                <a:cubicBezTo>
                  <a:pt x="2448" y="20796"/>
                  <a:pt x="2443" y="20792"/>
                  <a:pt x="2441" y="20792"/>
                </a:cubicBezTo>
                <a:lnTo>
                  <a:pt x="2441" y="20792"/>
                </a:lnTo>
                <a:cubicBezTo>
                  <a:pt x="2437" y="20792"/>
                  <a:pt x="2447" y="20809"/>
                  <a:pt x="2457" y="20819"/>
                </a:cubicBezTo>
                <a:cubicBezTo>
                  <a:pt x="2457" y="20825"/>
                  <a:pt x="2447" y="20828"/>
                  <a:pt x="2435" y="20828"/>
                </a:cubicBezTo>
                <a:cubicBezTo>
                  <a:pt x="2417" y="20828"/>
                  <a:pt x="2394" y="20821"/>
                  <a:pt x="2385" y="20804"/>
                </a:cubicBezTo>
                <a:cubicBezTo>
                  <a:pt x="2380" y="20795"/>
                  <a:pt x="2374" y="20792"/>
                  <a:pt x="2368" y="20792"/>
                </a:cubicBezTo>
                <a:cubicBezTo>
                  <a:pt x="2355" y="20792"/>
                  <a:pt x="2342" y="20804"/>
                  <a:pt x="2342" y="20804"/>
                </a:cubicBezTo>
                <a:cubicBezTo>
                  <a:pt x="2328" y="20819"/>
                  <a:pt x="2342" y="20848"/>
                  <a:pt x="2371" y="20848"/>
                </a:cubicBezTo>
                <a:lnTo>
                  <a:pt x="2385" y="20862"/>
                </a:lnTo>
                <a:cubicBezTo>
                  <a:pt x="2385" y="20862"/>
                  <a:pt x="2371" y="20919"/>
                  <a:pt x="2371" y="20934"/>
                </a:cubicBezTo>
                <a:cubicBezTo>
                  <a:pt x="2368" y="20936"/>
                  <a:pt x="2364" y="20937"/>
                  <a:pt x="2359" y="20937"/>
                </a:cubicBezTo>
                <a:cubicBezTo>
                  <a:pt x="2336" y="20937"/>
                  <a:pt x="2289" y="20912"/>
                  <a:pt x="2241" y="20876"/>
                </a:cubicBezTo>
                <a:lnTo>
                  <a:pt x="2299" y="20776"/>
                </a:lnTo>
                <a:cubicBezTo>
                  <a:pt x="2294" y="20767"/>
                  <a:pt x="2289" y="20763"/>
                  <a:pt x="2283" y="20763"/>
                </a:cubicBezTo>
                <a:cubicBezTo>
                  <a:pt x="2269" y="20763"/>
                  <a:pt x="2256" y="20780"/>
                  <a:pt x="2256" y="20790"/>
                </a:cubicBezTo>
                <a:cubicBezTo>
                  <a:pt x="2256" y="20804"/>
                  <a:pt x="2213" y="20833"/>
                  <a:pt x="2184" y="20833"/>
                </a:cubicBezTo>
                <a:cubicBezTo>
                  <a:pt x="2170" y="20833"/>
                  <a:pt x="2198" y="20848"/>
                  <a:pt x="2198" y="20862"/>
                </a:cubicBezTo>
                <a:cubicBezTo>
                  <a:pt x="2213" y="20862"/>
                  <a:pt x="2241" y="20891"/>
                  <a:pt x="2256" y="20905"/>
                </a:cubicBezTo>
                <a:cubicBezTo>
                  <a:pt x="2261" y="20910"/>
                  <a:pt x="2249" y="20914"/>
                  <a:pt x="2231" y="20914"/>
                </a:cubicBezTo>
                <a:cubicBezTo>
                  <a:pt x="2200" y="20914"/>
                  <a:pt x="2150" y="20904"/>
                  <a:pt x="2141" y="20876"/>
                </a:cubicBezTo>
                <a:cubicBezTo>
                  <a:pt x="2127" y="20848"/>
                  <a:pt x="2112" y="20804"/>
                  <a:pt x="2098" y="20804"/>
                </a:cubicBezTo>
                <a:cubicBezTo>
                  <a:pt x="2098" y="20803"/>
                  <a:pt x="2098" y="20803"/>
                  <a:pt x="2098" y="20803"/>
                </a:cubicBezTo>
                <a:cubicBezTo>
                  <a:pt x="2096" y="20803"/>
                  <a:pt x="2082" y="20878"/>
                  <a:pt x="2069" y="20905"/>
                </a:cubicBezTo>
                <a:cubicBezTo>
                  <a:pt x="2040" y="20919"/>
                  <a:pt x="2069" y="20919"/>
                  <a:pt x="2069" y="20919"/>
                </a:cubicBezTo>
                <a:cubicBezTo>
                  <a:pt x="2083" y="20919"/>
                  <a:pt x="2083" y="20934"/>
                  <a:pt x="2083" y="20962"/>
                </a:cubicBezTo>
                <a:lnTo>
                  <a:pt x="2069" y="20962"/>
                </a:lnTo>
                <a:lnTo>
                  <a:pt x="2055" y="20977"/>
                </a:lnTo>
                <a:cubicBezTo>
                  <a:pt x="2049" y="20988"/>
                  <a:pt x="2042" y="20992"/>
                  <a:pt x="2033" y="20992"/>
                </a:cubicBezTo>
                <a:cubicBezTo>
                  <a:pt x="2018" y="20992"/>
                  <a:pt x="2001" y="20980"/>
                  <a:pt x="1983" y="20962"/>
                </a:cubicBezTo>
                <a:lnTo>
                  <a:pt x="1968" y="20948"/>
                </a:lnTo>
                <a:cubicBezTo>
                  <a:pt x="1940" y="20934"/>
                  <a:pt x="1940" y="20919"/>
                  <a:pt x="1940" y="20891"/>
                </a:cubicBezTo>
                <a:lnTo>
                  <a:pt x="1925" y="20848"/>
                </a:lnTo>
                <a:cubicBezTo>
                  <a:pt x="1909" y="20856"/>
                  <a:pt x="1892" y="20864"/>
                  <a:pt x="1876" y="20864"/>
                </a:cubicBezTo>
                <a:cubicBezTo>
                  <a:pt x="1863" y="20864"/>
                  <a:pt x="1851" y="20860"/>
                  <a:pt x="1839" y="20848"/>
                </a:cubicBezTo>
                <a:lnTo>
                  <a:pt x="1825" y="20833"/>
                </a:lnTo>
                <a:lnTo>
                  <a:pt x="1796" y="20819"/>
                </a:lnTo>
                <a:cubicBezTo>
                  <a:pt x="1753" y="20819"/>
                  <a:pt x="1739" y="20876"/>
                  <a:pt x="1739" y="20891"/>
                </a:cubicBezTo>
                <a:cubicBezTo>
                  <a:pt x="1739" y="20905"/>
                  <a:pt x="1753" y="20919"/>
                  <a:pt x="1767" y="20919"/>
                </a:cubicBezTo>
                <a:cubicBezTo>
                  <a:pt x="1767" y="20918"/>
                  <a:pt x="1768" y="20917"/>
                  <a:pt x="1768" y="20917"/>
                </a:cubicBezTo>
                <a:cubicBezTo>
                  <a:pt x="1772" y="20917"/>
                  <a:pt x="1793" y="20964"/>
                  <a:pt x="1806" y="20964"/>
                </a:cubicBezTo>
                <a:cubicBezTo>
                  <a:pt x="1808" y="20964"/>
                  <a:pt x="1809" y="20964"/>
                  <a:pt x="1810" y="20962"/>
                </a:cubicBezTo>
                <a:cubicBezTo>
                  <a:pt x="1825" y="20962"/>
                  <a:pt x="1868" y="20991"/>
                  <a:pt x="1882" y="20991"/>
                </a:cubicBezTo>
                <a:cubicBezTo>
                  <a:pt x="1897" y="20991"/>
                  <a:pt x="1897" y="21020"/>
                  <a:pt x="1868" y="21049"/>
                </a:cubicBezTo>
                <a:lnTo>
                  <a:pt x="1796" y="21063"/>
                </a:lnTo>
                <a:lnTo>
                  <a:pt x="1767" y="21063"/>
                </a:lnTo>
                <a:lnTo>
                  <a:pt x="1753" y="21049"/>
                </a:lnTo>
                <a:cubicBezTo>
                  <a:pt x="1753" y="21038"/>
                  <a:pt x="1751" y="21033"/>
                  <a:pt x="1747" y="21033"/>
                </a:cubicBezTo>
                <a:cubicBezTo>
                  <a:pt x="1742" y="21033"/>
                  <a:pt x="1733" y="21045"/>
                  <a:pt x="1724" y="21063"/>
                </a:cubicBezTo>
                <a:cubicBezTo>
                  <a:pt x="1681" y="21063"/>
                  <a:pt x="1652" y="21063"/>
                  <a:pt x="1609" y="21092"/>
                </a:cubicBezTo>
                <a:lnTo>
                  <a:pt x="1609" y="21106"/>
                </a:lnTo>
                <a:cubicBezTo>
                  <a:pt x="1595" y="21092"/>
                  <a:pt x="1595" y="21063"/>
                  <a:pt x="1581" y="21049"/>
                </a:cubicBezTo>
                <a:lnTo>
                  <a:pt x="1566" y="21034"/>
                </a:lnTo>
                <a:lnTo>
                  <a:pt x="1552" y="21020"/>
                </a:lnTo>
                <a:cubicBezTo>
                  <a:pt x="1548" y="21016"/>
                  <a:pt x="1540" y="21014"/>
                  <a:pt x="1530" y="21014"/>
                </a:cubicBezTo>
                <a:cubicBezTo>
                  <a:pt x="1506" y="21014"/>
                  <a:pt x="1472" y="21024"/>
                  <a:pt x="1451" y="21034"/>
                </a:cubicBezTo>
                <a:cubicBezTo>
                  <a:pt x="1448" y="21036"/>
                  <a:pt x="1445" y="21037"/>
                  <a:pt x="1441" y="21037"/>
                </a:cubicBezTo>
                <a:cubicBezTo>
                  <a:pt x="1414" y="21037"/>
                  <a:pt x="1378" y="20988"/>
                  <a:pt x="1365" y="20962"/>
                </a:cubicBezTo>
                <a:cubicBezTo>
                  <a:pt x="1357" y="20946"/>
                  <a:pt x="1333" y="20939"/>
                  <a:pt x="1313" y="20939"/>
                </a:cubicBezTo>
                <a:cubicBezTo>
                  <a:pt x="1298" y="20939"/>
                  <a:pt x="1285" y="20942"/>
                  <a:pt x="1279" y="20948"/>
                </a:cubicBezTo>
                <a:cubicBezTo>
                  <a:pt x="1264" y="20948"/>
                  <a:pt x="1250" y="20977"/>
                  <a:pt x="1250" y="21020"/>
                </a:cubicBezTo>
                <a:lnTo>
                  <a:pt x="1250" y="21049"/>
                </a:lnTo>
                <a:cubicBezTo>
                  <a:pt x="1250" y="21049"/>
                  <a:pt x="1236" y="21063"/>
                  <a:pt x="1221" y="21063"/>
                </a:cubicBezTo>
                <a:cubicBezTo>
                  <a:pt x="1221" y="21063"/>
                  <a:pt x="1207" y="21049"/>
                  <a:pt x="1207" y="21049"/>
                </a:cubicBezTo>
                <a:lnTo>
                  <a:pt x="1193" y="20991"/>
                </a:lnTo>
                <a:cubicBezTo>
                  <a:pt x="1193" y="20934"/>
                  <a:pt x="1164" y="20891"/>
                  <a:pt x="1150" y="20891"/>
                </a:cubicBezTo>
                <a:cubicBezTo>
                  <a:pt x="1135" y="20891"/>
                  <a:pt x="1150" y="20919"/>
                  <a:pt x="1150" y="20934"/>
                </a:cubicBezTo>
                <a:cubicBezTo>
                  <a:pt x="1150" y="20948"/>
                  <a:pt x="1164" y="20991"/>
                  <a:pt x="1164" y="20991"/>
                </a:cubicBezTo>
                <a:cubicBezTo>
                  <a:pt x="1164" y="21006"/>
                  <a:pt x="1178" y="21034"/>
                  <a:pt x="1178" y="21063"/>
                </a:cubicBezTo>
                <a:lnTo>
                  <a:pt x="1150" y="21063"/>
                </a:lnTo>
                <a:cubicBezTo>
                  <a:pt x="1121" y="21063"/>
                  <a:pt x="1106" y="21063"/>
                  <a:pt x="1106" y="21106"/>
                </a:cubicBezTo>
                <a:cubicBezTo>
                  <a:pt x="1116" y="21156"/>
                  <a:pt x="1099" y="21171"/>
                  <a:pt x="1078" y="21171"/>
                </a:cubicBezTo>
                <a:cubicBezTo>
                  <a:pt x="1068" y="21171"/>
                  <a:pt x="1058" y="21168"/>
                  <a:pt x="1049" y="21164"/>
                </a:cubicBezTo>
                <a:cubicBezTo>
                  <a:pt x="1006" y="21135"/>
                  <a:pt x="948" y="21120"/>
                  <a:pt x="948" y="21034"/>
                </a:cubicBezTo>
                <a:lnTo>
                  <a:pt x="948" y="21020"/>
                </a:lnTo>
                <a:cubicBezTo>
                  <a:pt x="938" y="20999"/>
                  <a:pt x="927" y="20986"/>
                  <a:pt x="917" y="20986"/>
                </a:cubicBezTo>
                <a:cubicBezTo>
                  <a:pt x="913" y="20986"/>
                  <a:pt x="909" y="20987"/>
                  <a:pt x="905" y="20991"/>
                </a:cubicBezTo>
                <a:lnTo>
                  <a:pt x="891" y="20991"/>
                </a:lnTo>
                <a:cubicBezTo>
                  <a:pt x="888" y="20994"/>
                  <a:pt x="885" y="20995"/>
                  <a:pt x="883" y="20995"/>
                </a:cubicBezTo>
                <a:cubicBezTo>
                  <a:pt x="872" y="20995"/>
                  <a:pt x="862" y="20974"/>
                  <a:pt x="862" y="20962"/>
                </a:cubicBezTo>
                <a:cubicBezTo>
                  <a:pt x="862" y="20962"/>
                  <a:pt x="833" y="20948"/>
                  <a:pt x="819" y="20948"/>
                </a:cubicBezTo>
                <a:cubicBezTo>
                  <a:pt x="805" y="20948"/>
                  <a:pt x="862" y="21049"/>
                  <a:pt x="877" y="21063"/>
                </a:cubicBezTo>
                <a:cubicBezTo>
                  <a:pt x="905" y="21092"/>
                  <a:pt x="920" y="21120"/>
                  <a:pt x="920" y="21135"/>
                </a:cubicBezTo>
                <a:cubicBezTo>
                  <a:pt x="905" y="21135"/>
                  <a:pt x="891" y="21120"/>
                  <a:pt x="877" y="21120"/>
                </a:cubicBezTo>
                <a:cubicBezTo>
                  <a:pt x="877" y="21118"/>
                  <a:pt x="876" y="21118"/>
                  <a:pt x="874" y="21118"/>
                </a:cubicBezTo>
                <a:cubicBezTo>
                  <a:pt x="865" y="21118"/>
                  <a:pt x="831" y="21151"/>
                  <a:pt x="819" y="21164"/>
                </a:cubicBezTo>
                <a:cubicBezTo>
                  <a:pt x="805" y="21178"/>
                  <a:pt x="805" y="21235"/>
                  <a:pt x="805" y="21250"/>
                </a:cubicBezTo>
                <a:cubicBezTo>
                  <a:pt x="805" y="21264"/>
                  <a:pt x="790" y="21279"/>
                  <a:pt x="776" y="21279"/>
                </a:cubicBezTo>
                <a:lnTo>
                  <a:pt x="747" y="21279"/>
                </a:lnTo>
                <a:cubicBezTo>
                  <a:pt x="747" y="21279"/>
                  <a:pt x="733" y="21264"/>
                  <a:pt x="733" y="21250"/>
                </a:cubicBezTo>
                <a:cubicBezTo>
                  <a:pt x="695" y="21231"/>
                  <a:pt x="658" y="21188"/>
                  <a:pt x="617" y="21188"/>
                </a:cubicBezTo>
                <a:cubicBezTo>
                  <a:pt x="594" y="21188"/>
                  <a:pt x="571" y="21200"/>
                  <a:pt x="546" y="21235"/>
                </a:cubicBezTo>
                <a:lnTo>
                  <a:pt x="532" y="21235"/>
                </a:lnTo>
                <a:cubicBezTo>
                  <a:pt x="513" y="21235"/>
                  <a:pt x="500" y="21229"/>
                  <a:pt x="489" y="21229"/>
                </a:cubicBezTo>
                <a:cubicBezTo>
                  <a:pt x="484" y="21229"/>
                  <a:pt x="479" y="21231"/>
                  <a:pt x="474" y="21235"/>
                </a:cubicBezTo>
                <a:cubicBezTo>
                  <a:pt x="460" y="21243"/>
                  <a:pt x="453" y="21246"/>
                  <a:pt x="447" y="21246"/>
                </a:cubicBezTo>
                <a:cubicBezTo>
                  <a:pt x="442" y="21246"/>
                  <a:pt x="438" y="21243"/>
                  <a:pt x="431" y="21235"/>
                </a:cubicBezTo>
                <a:lnTo>
                  <a:pt x="417" y="21207"/>
                </a:lnTo>
                <a:cubicBezTo>
                  <a:pt x="414" y="21204"/>
                  <a:pt x="411" y="21203"/>
                  <a:pt x="406" y="21203"/>
                </a:cubicBezTo>
                <a:cubicBezTo>
                  <a:pt x="383" y="21203"/>
                  <a:pt x="335" y="21231"/>
                  <a:pt x="287" y="21279"/>
                </a:cubicBezTo>
                <a:lnTo>
                  <a:pt x="244" y="21235"/>
                </a:lnTo>
                <a:lnTo>
                  <a:pt x="187" y="21207"/>
                </a:lnTo>
                <a:lnTo>
                  <a:pt x="187" y="21207"/>
                </a:lnTo>
                <a:cubicBezTo>
                  <a:pt x="173" y="21235"/>
                  <a:pt x="187" y="21264"/>
                  <a:pt x="230" y="21264"/>
                </a:cubicBezTo>
                <a:lnTo>
                  <a:pt x="244" y="21322"/>
                </a:lnTo>
                <a:cubicBezTo>
                  <a:pt x="253" y="21338"/>
                  <a:pt x="261" y="21344"/>
                  <a:pt x="269" y="21344"/>
                </a:cubicBezTo>
                <a:cubicBezTo>
                  <a:pt x="290" y="21344"/>
                  <a:pt x="310" y="21307"/>
                  <a:pt x="331" y="21307"/>
                </a:cubicBezTo>
                <a:cubicBezTo>
                  <a:pt x="345" y="21322"/>
                  <a:pt x="345" y="21336"/>
                  <a:pt x="359" y="21336"/>
                </a:cubicBezTo>
                <a:lnTo>
                  <a:pt x="374" y="21365"/>
                </a:lnTo>
                <a:cubicBezTo>
                  <a:pt x="402" y="21379"/>
                  <a:pt x="402" y="21422"/>
                  <a:pt x="388" y="21437"/>
                </a:cubicBezTo>
                <a:lnTo>
                  <a:pt x="359" y="21465"/>
                </a:lnTo>
                <a:cubicBezTo>
                  <a:pt x="345" y="21480"/>
                  <a:pt x="374" y="21523"/>
                  <a:pt x="345" y="21552"/>
                </a:cubicBezTo>
                <a:cubicBezTo>
                  <a:pt x="345" y="21566"/>
                  <a:pt x="331" y="21623"/>
                  <a:pt x="388" y="21623"/>
                </a:cubicBezTo>
                <a:cubicBezTo>
                  <a:pt x="388" y="21623"/>
                  <a:pt x="402" y="21638"/>
                  <a:pt x="417" y="21638"/>
                </a:cubicBezTo>
                <a:lnTo>
                  <a:pt x="431" y="21638"/>
                </a:lnTo>
                <a:cubicBezTo>
                  <a:pt x="446" y="21638"/>
                  <a:pt x="460" y="21566"/>
                  <a:pt x="474" y="21566"/>
                </a:cubicBezTo>
                <a:cubicBezTo>
                  <a:pt x="489" y="21566"/>
                  <a:pt x="489" y="21537"/>
                  <a:pt x="446" y="21523"/>
                </a:cubicBezTo>
                <a:lnTo>
                  <a:pt x="431" y="21494"/>
                </a:lnTo>
                <a:cubicBezTo>
                  <a:pt x="417" y="21480"/>
                  <a:pt x="417" y="21451"/>
                  <a:pt x="431" y="21437"/>
                </a:cubicBezTo>
                <a:cubicBezTo>
                  <a:pt x="431" y="21427"/>
                  <a:pt x="438" y="21410"/>
                  <a:pt x="447" y="21410"/>
                </a:cubicBezTo>
                <a:cubicBezTo>
                  <a:pt x="451" y="21410"/>
                  <a:pt x="455" y="21413"/>
                  <a:pt x="460" y="21422"/>
                </a:cubicBezTo>
                <a:lnTo>
                  <a:pt x="474" y="21437"/>
                </a:lnTo>
                <a:cubicBezTo>
                  <a:pt x="489" y="21422"/>
                  <a:pt x="532" y="21408"/>
                  <a:pt x="560" y="21379"/>
                </a:cubicBezTo>
                <a:lnTo>
                  <a:pt x="604" y="21379"/>
                </a:lnTo>
                <a:cubicBezTo>
                  <a:pt x="618" y="21379"/>
                  <a:pt x="632" y="21365"/>
                  <a:pt x="647" y="21365"/>
                </a:cubicBezTo>
                <a:lnTo>
                  <a:pt x="675" y="21336"/>
                </a:lnTo>
                <a:cubicBezTo>
                  <a:pt x="704" y="21350"/>
                  <a:pt x="747" y="21408"/>
                  <a:pt x="747" y="21465"/>
                </a:cubicBezTo>
                <a:lnTo>
                  <a:pt x="762" y="21508"/>
                </a:lnTo>
                <a:cubicBezTo>
                  <a:pt x="776" y="21523"/>
                  <a:pt x="790" y="21537"/>
                  <a:pt x="790" y="21552"/>
                </a:cubicBezTo>
                <a:lnTo>
                  <a:pt x="805" y="21566"/>
                </a:lnTo>
                <a:cubicBezTo>
                  <a:pt x="805" y="21552"/>
                  <a:pt x="819" y="21552"/>
                  <a:pt x="819" y="21537"/>
                </a:cubicBezTo>
                <a:lnTo>
                  <a:pt x="819" y="21523"/>
                </a:lnTo>
                <a:cubicBezTo>
                  <a:pt x="805" y="21508"/>
                  <a:pt x="805" y="21480"/>
                  <a:pt x="819" y="21465"/>
                </a:cubicBezTo>
                <a:cubicBezTo>
                  <a:pt x="833" y="21465"/>
                  <a:pt x="848" y="21480"/>
                  <a:pt x="848" y="21494"/>
                </a:cubicBezTo>
                <a:cubicBezTo>
                  <a:pt x="862" y="21508"/>
                  <a:pt x="862" y="21523"/>
                  <a:pt x="877" y="21537"/>
                </a:cubicBezTo>
                <a:cubicBezTo>
                  <a:pt x="920" y="21595"/>
                  <a:pt x="934" y="21652"/>
                  <a:pt x="905" y="21724"/>
                </a:cubicBezTo>
                <a:cubicBezTo>
                  <a:pt x="905" y="21728"/>
                  <a:pt x="906" y="21730"/>
                  <a:pt x="908" y="21730"/>
                </a:cubicBezTo>
                <a:cubicBezTo>
                  <a:pt x="913" y="21730"/>
                  <a:pt x="924" y="21716"/>
                  <a:pt x="934" y="21695"/>
                </a:cubicBezTo>
                <a:lnTo>
                  <a:pt x="948" y="21681"/>
                </a:lnTo>
                <a:cubicBezTo>
                  <a:pt x="948" y="21666"/>
                  <a:pt x="963" y="21652"/>
                  <a:pt x="977" y="21652"/>
                </a:cubicBezTo>
                <a:lnTo>
                  <a:pt x="1006" y="21666"/>
                </a:lnTo>
                <a:cubicBezTo>
                  <a:pt x="1049" y="21681"/>
                  <a:pt x="1092" y="21724"/>
                  <a:pt x="1092" y="21753"/>
                </a:cubicBezTo>
                <a:lnTo>
                  <a:pt x="1121" y="21724"/>
                </a:lnTo>
                <a:cubicBezTo>
                  <a:pt x="1135" y="21724"/>
                  <a:pt x="1121" y="21681"/>
                  <a:pt x="1106" y="21666"/>
                </a:cubicBezTo>
                <a:cubicBezTo>
                  <a:pt x="1092" y="21638"/>
                  <a:pt x="1078" y="21609"/>
                  <a:pt x="1049" y="21595"/>
                </a:cubicBezTo>
                <a:cubicBezTo>
                  <a:pt x="1020" y="21566"/>
                  <a:pt x="1020" y="21566"/>
                  <a:pt x="1035" y="21552"/>
                </a:cubicBezTo>
                <a:cubicBezTo>
                  <a:pt x="1060" y="21526"/>
                  <a:pt x="1097" y="21477"/>
                  <a:pt x="1136" y="21477"/>
                </a:cubicBezTo>
                <a:cubicBezTo>
                  <a:pt x="1140" y="21477"/>
                  <a:pt x="1145" y="21478"/>
                  <a:pt x="1150" y="21480"/>
                </a:cubicBezTo>
                <a:cubicBezTo>
                  <a:pt x="1193" y="21480"/>
                  <a:pt x="1164" y="21566"/>
                  <a:pt x="1207" y="21609"/>
                </a:cubicBezTo>
                <a:cubicBezTo>
                  <a:pt x="1207" y="21609"/>
                  <a:pt x="1193" y="21609"/>
                  <a:pt x="1207" y="21623"/>
                </a:cubicBezTo>
                <a:cubicBezTo>
                  <a:pt x="1217" y="21662"/>
                  <a:pt x="1220" y="21681"/>
                  <a:pt x="1234" y="21681"/>
                </a:cubicBezTo>
                <a:cubicBezTo>
                  <a:pt x="1241" y="21681"/>
                  <a:pt x="1250" y="21676"/>
                  <a:pt x="1264" y="21666"/>
                </a:cubicBezTo>
                <a:cubicBezTo>
                  <a:pt x="1279" y="21666"/>
                  <a:pt x="1293" y="21652"/>
                  <a:pt x="1308" y="21652"/>
                </a:cubicBezTo>
                <a:lnTo>
                  <a:pt x="1365" y="21666"/>
                </a:lnTo>
                <a:cubicBezTo>
                  <a:pt x="1408" y="21609"/>
                  <a:pt x="1394" y="21537"/>
                  <a:pt x="1379" y="21537"/>
                </a:cubicBezTo>
                <a:cubicBezTo>
                  <a:pt x="1367" y="21525"/>
                  <a:pt x="1408" y="21491"/>
                  <a:pt x="1429" y="21491"/>
                </a:cubicBezTo>
                <a:cubicBezTo>
                  <a:pt x="1432" y="21491"/>
                  <a:pt x="1435" y="21492"/>
                  <a:pt x="1437" y="21494"/>
                </a:cubicBezTo>
                <a:cubicBezTo>
                  <a:pt x="1453" y="21494"/>
                  <a:pt x="1469" y="21490"/>
                  <a:pt x="1480" y="21486"/>
                </a:cubicBezTo>
                <a:lnTo>
                  <a:pt x="1480" y="21486"/>
                </a:lnTo>
                <a:cubicBezTo>
                  <a:pt x="1480" y="21498"/>
                  <a:pt x="1480" y="21510"/>
                  <a:pt x="1480" y="21523"/>
                </a:cubicBezTo>
                <a:cubicBezTo>
                  <a:pt x="1437" y="21580"/>
                  <a:pt x="1466" y="21638"/>
                  <a:pt x="1494" y="21681"/>
                </a:cubicBezTo>
                <a:cubicBezTo>
                  <a:pt x="1498" y="21685"/>
                  <a:pt x="1502" y="21687"/>
                  <a:pt x="1504" y="21687"/>
                </a:cubicBezTo>
                <a:cubicBezTo>
                  <a:pt x="1520" y="21687"/>
                  <a:pt x="1513" y="21623"/>
                  <a:pt x="1537" y="21623"/>
                </a:cubicBezTo>
                <a:cubicBezTo>
                  <a:pt x="1537" y="21619"/>
                  <a:pt x="1537" y="21617"/>
                  <a:pt x="1538" y="21617"/>
                </a:cubicBezTo>
                <a:cubicBezTo>
                  <a:pt x="1539" y="21617"/>
                  <a:pt x="1542" y="21623"/>
                  <a:pt x="1552" y="21623"/>
                </a:cubicBezTo>
                <a:lnTo>
                  <a:pt x="1609" y="21623"/>
                </a:lnTo>
                <a:cubicBezTo>
                  <a:pt x="1595" y="21566"/>
                  <a:pt x="1523" y="21552"/>
                  <a:pt x="1523" y="21537"/>
                </a:cubicBezTo>
                <a:cubicBezTo>
                  <a:pt x="1523" y="21523"/>
                  <a:pt x="1523" y="21494"/>
                  <a:pt x="1509" y="21480"/>
                </a:cubicBezTo>
                <a:lnTo>
                  <a:pt x="1523" y="21480"/>
                </a:lnTo>
                <a:cubicBezTo>
                  <a:pt x="1523" y="21494"/>
                  <a:pt x="1537" y="21494"/>
                  <a:pt x="1552" y="21494"/>
                </a:cubicBezTo>
                <a:cubicBezTo>
                  <a:pt x="1552" y="21494"/>
                  <a:pt x="1537" y="21408"/>
                  <a:pt x="1552" y="21379"/>
                </a:cubicBezTo>
                <a:cubicBezTo>
                  <a:pt x="1556" y="21375"/>
                  <a:pt x="1565" y="21373"/>
                  <a:pt x="1576" y="21373"/>
                </a:cubicBezTo>
                <a:cubicBezTo>
                  <a:pt x="1603" y="21373"/>
                  <a:pt x="1642" y="21383"/>
                  <a:pt x="1652" y="21393"/>
                </a:cubicBezTo>
                <a:cubicBezTo>
                  <a:pt x="1654" y="21395"/>
                  <a:pt x="1656" y="21396"/>
                  <a:pt x="1658" y="21396"/>
                </a:cubicBezTo>
                <a:cubicBezTo>
                  <a:pt x="1670" y="21396"/>
                  <a:pt x="1681" y="21363"/>
                  <a:pt x="1681" y="21350"/>
                </a:cubicBezTo>
                <a:cubicBezTo>
                  <a:pt x="1681" y="21334"/>
                  <a:pt x="1676" y="21327"/>
                  <a:pt x="1672" y="21327"/>
                </a:cubicBezTo>
                <a:cubicBezTo>
                  <a:pt x="1669" y="21327"/>
                  <a:pt x="1667" y="21330"/>
                  <a:pt x="1667" y="21336"/>
                </a:cubicBezTo>
                <a:lnTo>
                  <a:pt x="1652" y="21336"/>
                </a:lnTo>
                <a:lnTo>
                  <a:pt x="1638" y="21350"/>
                </a:lnTo>
                <a:cubicBezTo>
                  <a:pt x="1624" y="21322"/>
                  <a:pt x="1624" y="21279"/>
                  <a:pt x="1624" y="21250"/>
                </a:cubicBezTo>
                <a:lnTo>
                  <a:pt x="1624" y="21221"/>
                </a:lnTo>
                <a:cubicBezTo>
                  <a:pt x="1609" y="21207"/>
                  <a:pt x="1638" y="21192"/>
                  <a:pt x="1652" y="21192"/>
                </a:cubicBezTo>
                <a:lnTo>
                  <a:pt x="1667" y="21192"/>
                </a:lnTo>
                <a:cubicBezTo>
                  <a:pt x="1667" y="21194"/>
                  <a:pt x="1667" y="21195"/>
                  <a:pt x="1668" y="21195"/>
                </a:cubicBezTo>
                <a:cubicBezTo>
                  <a:pt x="1674" y="21195"/>
                  <a:pt x="1697" y="21162"/>
                  <a:pt x="1710" y="21149"/>
                </a:cubicBezTo>
                <a:cubicBezTo>
                  <a:pt x="1710" y="21148"/>
                  <a:pt x="1711" y="21147"/>
                  <a:pt x="1712" y="21147"/>
                </a:cubicBezTo>
                <a:cubicBezTo>
                  <a:pt x="1722" y="21147"/>
                  <a:pt x="1771" y="21192"/>
                  <a:pt x="1796" y="21192"/>
                </a:cubicBezTo>
                <a:cubicBezTo>
                  <a:pt x="1810" y="21192"/>
                  <a:pt x="1839" y="21235"/>
                  <a:pt x="1825" y="21279"/>
                </a:cubicBezTo>
                <a:lnTo>
                  <a:pt x="1825" y="21322"/>
                </a:lnTo>
                <a:cubicBezTo>
                  <a:pt x="1825" y="21322"/>
                  <a:pt x="1810" y="21336"/>
                  <a:pt x="1796" y="21336"/>
                </a:cubicBezTo>
                <a:cubicBezTo>
                  <a:pt x="1782" y="21336"/>
                  <a:pt x="1753" y="21221"/>
                  <a:pt x="1724" y="21221"/>
                </a:cubicBezTo>
                <a:cubicBezTo>
                  <a:pt x="1695" y="21221"/>
                  <a:pt x="1710" y="21279"/>
                  <a:pt x="1724" y="21293"/>
                </a:cubicBezTo>
                <a:cubicBezTo>
                  <a:pt x="1739" y="21307"/>
                  <a:pt x="1767" y="21350"/>
                  <a:pt x="1782" y="21408"/>
                </a:cubicBezTo>
                <a:lnTo>
                  <a:pt x="1825" y="21408"/>
                </a:lnTo>
                <a:cubicBezTo>
                  <a:pt x="1859" y="21408"/>
                  <a:pt x="1912" y="21389"/>
                  <a:pt x="1947" y="21389"/>
                </a:cubicBezTo>
                <a:cubicBezTo>
                  <a:pt x="1955" y="21389"/>
                  <a:pt x="1963" y="21391"/>
                  <a:pt x="1968" y="21393"/>
                </a:cubicBezTo>
                <a:cubicBezTo>
                  <a:pt x="1983" y="21408"/>
                  <a:pt x="1968" y="21437"/>
                  <a:pt x="1940" y="21451"/>
                </a:cubicBezTo>
                <a:lnTo>
                  <a:pt x="1925" y="21465"/>
                </a:lnTo>
                <a:lnTo>
                  <a:pt x="1911" y="21480"/>
                </a:lnTo>
                <a:cubicBezTo>
                  <a:pt x="1897" y="21480"/>
                  <a:pt x="1911" y="21494"/>
                  <a:pt x="1925" y="21494"/>
                </a:cubicBezTo>
                <a:lnTo>
                  <a:pt x="1940" y="21595"/>
                </a:lnTo>
                <a:cubicBezTo>
                  <a:pt x="1997" y="21566"/>
                  <a:pt x="2069" y="21552"/>
                  <a:pt x="2112" y="21537"/>
                </a:cubicBezTo>
                <a:lnTo>
                  <a:pt x="2155" y="21523"/>
                </a:lnTo>
                <a:cubicBezTo>
                  <a:pt x="2170" y="21523"/>
                  <a:pt x="2141" y="21494"/>
                  <a:pt x="2127" y="21480"/>
                </a:cubicBezTo>
                <a:cubicBezTo>
                  <a:pt x="2112" y="21480"/>
                  <a:pt x="2127" y="21465"/>
                  <a:pt x="2170" y="21451"/>
                </a:cubicBezTo>
                <a:lnTo>
                  <a:pt x="2184" y="21465"/>
                </a:lnTo>
                <a:cubicBezTo>
                  <a:pt x="2213" y="21537"/>
                  <a:pt x="2270" y="21508"/>
                  <a:pt x="2313" y="21552"/>
                </a:cubicBezTo>
                <a:cubicBezTo>
                  <a:pt x="2320" y="21558"/>
                  <a:pt x="2326" y="21561"/>
                  <a:pt x="2332" y="21561"/>
                </a:cubicBezTo>
                <a:cubicBezTo>
                  <a:pt x="2349" y="21561"/>
                  <a:pt x="2360" y="21534"/>
                  <a:pt x="2371" y="21523"/>
                </a:cubicBezTo>
                <a:cubicBezTo>
                  <a:pt x="2385" y="21494"/>
                  <a:pt x="2371" y="21465"/>
                  <a:pt x="2356" y="21451"/>
                </a:cubicBezTo>
                <a:lnTo>
                  <a:pt x="2313" y="21437"/>
                </a:lnTo>
                <a:cubicBezTo>
                  <a:pt x="2285" y="21393"/>
                  <a:pt x="2299" y="21350"/>
                  <a:pt x="2328" y="21350"/>
                </a:cubicBezTo>
                <a:lnTo>
                  <a:pt x="2371" y="21336"/>
                </a:lnTo>
                <a:cubicBezTo>
                  <a:pt x="2392" y="21336"/>
                  <a:pt x="2413" y="21306"/>
                  <a:pt x="2433" y="21306"/>
                </a:cubicBezTo>
                <a:cubicBezTo>
                  <a:pt x="2441" y="21306"/>
                  <a:pt x="2449" y="21310"/>
                  <a:pt x="2457" y="21322"/>
                </a:cubicBezTo>
                <a:cubicBezTo>
                  <a:pt x="2461" y="21326"/>
                  <a:pt x="2466" y="21328"/>
                  <a:pt x="2470" y="21328"/>
                </a:cubicBezTo>
                <a:cubicBezTo>
                  <a:pt x="2486" y="21328"/>
                  <a:pt x="2501" y="21307"/>
                  <a:pt x="2516" y="21307"/>
                </a:cubicBezTo>
                <a:cubicBezTo>
                  <a:pt x="2525" y="21307"/>
                  <a:pt x="2534" y="21314"/>
                  <a:pt x="2543" y="21336"/>
                </a:cubicBezTo>
                <a:cubicBezTo>
                  <a:pt x="2543" y="21336"/>
                  <a:pt x="2558" y="21322"/>
                  <a:pt x="2558" y="21322"/>
                </a:cubicBezTo>
                <a:lnTo>
                  <a:pt x="2572" y="21293"/>
                </a:lnTo>
                <a:cubicBezTo>
                  <a:pt x="2575" y="21286"/>
                  <a:pt x="2579" y="21283"/>
                  <a:pt x="2582" y="21283"/>
                </a:cubicBezTo>
                <a:cubicBezTo>
                  <a:pt x="2592" y="21283"/>
                  <a:pt x="2601" y="21314"/>
                  <a:pt x="2601" y="21336"/>
                </a:cubicBezTo>
                <a:cubicBezTo>
                  <a:pt x="2601" y="21350"/>
                  <a:pt x="2601" y="21393"/>
                  <a:pt x="2586" y="21422"/>
                </a:cubicBezTo>
                <a:lnTo>
                  <a:pt x="2558" y="21437"/>
                </a:lnTo>
                <a:cubicBezTo>
                  <a:pt x="2558" y="21437"/>
                  <a:pt x="2529" y="21422"/>
                  <a:pt x="2514" y="21408"/>
                </a:cubicBezTo>
                <a:lnTo>
                  <a:pt x="2457" y="21379"/>
                </a:lnTo>
                <a:cubicBezTo>
                  <a:pt x="2443" y="21379"/>
                  <a:pt x="2414" y="21393"/>
                  <a:pt x="2414" y="21408"/>
                </a:cubicBezTo>
                <a:cubicBezTo>
                  <a:pt x="2399" y="21422"/>
                  <a:pt x="2414" y="21451"/>
                  <a:pt x="2428" y="21465"/>
                </a:cubicBezTo>
                <a:cubicBezTo>
                  <a:pt x="2428" y="21484"/>
                  <a:pt x="2430" y="21491"/>
                  <a:pt x="2432" y="21491"/>
                </a:cubicBezTo>
                <a:cubicBezTo>
                  <a:pt x="2438" y="21491"/>
                  <a:pt x="2447" y="21465"/>
                  <a:pt x="2457" y="21465"/>
                </a:cubicBezTo>
                <a:cubicBezTo>
                  <a:pt x="2466" y="21460"/>
                  <a:pt x="2473" y="21457"/>
                  <a:pt x="2480" y="21457"/>
                </a:cubicBezTo>
                <a:cubicBezTo>
                  <a:pt x="2506" y="21457"/>
                  <a:pt x="2520" y="21494"/>
                  <a:pt x="2543" y="21494"/>
                </a:cubicBezTo>
                <a:lnTo>
                  <a:pt x="2558" y="21494"/>
                </a:lnTo>
                <a:cubicBezTo>
                  <a:pt x="2566" y="21512"/>
                  <a:pt x="2575" y="21524"/>
                  <a:pt x="2581" y="21524"/>
                </a:cubicBezTo>
                <a:cubicBezTo>
                  <a:pt x="2584" y="21524"/>
                  <a:pt x="2586" y="21519"/>
                  <a:pt x="2586" y="21508"/>
                </a:cubicBezTo>
                <a:lnTo>
                  <a:pt x="2601" y="21494"/>
                </a:lnTo>
                <a:lnTo>
                  <a:pt x="2658" y="21465"/>
                </a:lnTo>
                <a:cubicBezTo>
                  <a:pt x="2658" y="21405"/>
                  <a:pt x="2668" y="21376"/>
                  <a:pt x="2688" y="21376"/>
                </a:cubicBezTo>
                <a:cubicBezTo>
                  <a:pt x="2692" y="21376"/>
                  <a:pt x="2696" y="21377"/>
                  <a:pt x="2701" y="21379"/>
                </a:cubicBezTo>
                <a:lnTo>
                  <a:pt x="2701" y="21393"/>
                </a:lnTo>
                <a:lnTo>
                  <a:pt x="2687" y="21422"/>
                </a:lnTo>
                <a:cubicBezTo>
                  <a:pt x="2672" y="21465"/>
                  <a:pt x="2687" y="21480"/>
                  <a:pt x="2716" y="21480"/>
                </a:cubicBezTo>
                <a:lnTo>
                  <a:pt x="2744" y="21451"/>
                </a:lnTo>
                <a:cubicBezTo>
                  <a:pt x="2751" y="21444"/>
                  <a:pt x="2766" y="21440"/>
                  <a:pt x="2778" y="21440"/>
                </a:cubicBezTo>
                <a:cubicBezTo>
                  <a:pt x="2791" y="21440"/>
                  <a:pt x="2802" y="21444"/>
                  <a:pt x="2802" y="21451"/>
                </a:cubicBezTo>
                <a:cubicBezTo>
                  <a:pt x="2831" y="21480"/>
                  <a:pt x="2816" y="21494"/>
                  <a:pt x="2787" y="21494"/>
                </a:cubicBezTo>
                <a:lnTo>
                  <a:pt x="2773" y="21494"/>
                </a:lnTo>
                <a:cubicBezTo>
                  <a:pt x="2773" y="21523"/>
                  <a:pt x="2759" y="21566"/>
                  <a:pt x="2759" y="21580"/>
                </a:cubicBezTo>
                <a:lnTo>
                  <a:pt x="2744" y="21580"/>
                </a:lnTo>
                <a:cubicBezTo>
                  <a:pt x="2716" y="21595"/>
                  <a:pt x="2716" y="21623"/>
                  <a:pt x="2730" y="21638"/>
                </a:cubicBezTo>
                <a:lnTo>
                  <a:pt x="2744" y="21652"/>
                </a:lnTo>
                <a:cubicBezTo>
                  <a:pt x="2773" y="21652"/>
                  <a:pt x="2787" y="21580"/>
                  <a:pt x="2787" y="21566"/>
                </a:cubicBezTo>
                <a:cubicBezTo>
                  <a:pt x="2787" y="21552"/>
                  <a:pt x="2831" y="21494"/>
                  <a:pt x="2888" y="21465"/>
                </a:cubicBezTo>
                <a:lnTo>
                  <a:pt x="2931" y="21422"/>
                </a:lnTo>
                <a:cubicBezTo>
                  <a:pt x="2931" y="21408"/>
                  <a:pt x="2960" y="21408"/>
                  <a:pt x="2960" y="21408"/>
                </a:cubicBezTo>
                <a:lnTo>
                  <a:pt x="2974" y="21422"/>
                </a:lnTo>
                <a:cubicBezTo>
                  <a:pt x="2977" y="21428"/>
                  <a:pt x="2982" y="21430"/>
                  <a:pt x="2987" y="21430"/>
                </a:cubicBezTo>
                <a:cubicBezTo>
                  <a:pt x="3010" y="21430"/>
                  <a:pt x="3052" y="21393"/>
                  <a:pt x="3075" y="21393"/>
                </a:cubicBezTo>
                <a:cubicBezTo>
                  <a:pt x="3103" y="21408"/>
                  <a:pt x="3147" y="21451"/>
                  <a:pt x="3147" y="21465"/>
                </a:cubicBezTo>
                <a:cubicBezTo>
                  <a:pt x="3147" y="21480"/>
                  <a:pt x="3147" y="21494"/>
                  <a:pt x="3147" y="21494"/>
                </a:cubicBezTo>
                <a:cubicBezTo>
                  <a:pt x="3161" y="21494"/>
                  <a:pt x="3161" y="21451"/>
                  <a:pt x="3161" y="21437"/>
                </a:cubicBezTo>
                <a:cubicBezTo>
                  <a:pt x="3161" y="21431"/>
                  <a:pt x="3166" y="21427"/>
                  <a:pt x="3173" y="21427"/>
                </a:cubicBezTo>
                <a:cubicBezTo>
                  <a:pt x="3182" y="21427"/>
                  <a:pt x="3196" y="21434"/>
                  <a:pt x="3204" y="21451"/>
                </a:cubicBezTo>
                <a:lnTo>
                  <a:pt x="3233" y="21465"/>
                </a:lnTo>
                <a:lnTo>
                  <a:pt x="3247" y="21465"/>
                </a:lnTo>
                <a:cubicBezTo>
                  <a:pt x="3263" y="21460"/>
                  <a:pt x="3273" y="21457"/>
                  <a:pt x="3278" y="21457"/>
                </a:cubicBezTo>
                <a:cubicBezTo>
                  <a:pt x="3286" y="21457"/>
                  <a:pt x="3280" y="21467"/>
                  <a:pt x="3262" y="21494"/>
                </a:cubicBezTo>
                <a:lnTo>
                  <a:pt x="3247" y="21523"/>
                </a:lnTo>
                <a:lnTo>
                  <a:pt x="3247" y="21552"/>
                </a:lnTo>
                <a:cubicBezTo>
                  <a:pt x="3247" y="21580"/>
                  <a:pt x="3218" y="21609"/>
                  <a:pt x="3190" y="21609"/>
                </a:cubicBezTo>
                <a:lnTo>
                  <a:pt x="3190" y="21552"/>
                </a:lnTo>
                <a:cubicBezTo>
                  <a:pt x="3204" y="21537"/>
                  <a:pt x="3190" y="21523"/>
                  <a:pt x="3190" y="21523"/>
                </a:cubicBezTo>
                <a:lnTo>
                  <a:pt x="3175" y="21523"/>
                </a:lnTo>
                <a:cubicBezTo>
                  <a:pt x="3161" y="21537"/>
                  <a:pt x="3147" y="21566"/>
                  <a:pt x="3132" y="21580"/>
                </a:cubicBezTo>
                <a:lnTo>
                  <a:pt x="3118" y="21595"/>
                </a:lnTo>
                <a:cubicBezTo>
                  <a:pt x="3103" y="21580"/>
                  <a:pt x="3089" y="21523"/>
                  <a:pt x="3089" y="21508"/>
                </a:cubicBezTo>
                <a:cubicBezTo>
                  <a:pt x="3089" y="21480"/>
                  <a:pt x="3046" y="21465"/>
                  <a:pt x="3046" y="21465"/>
                </a:cubicBezTo>
                <a:cubicBezTo>
                  <a:pt x="3032" y="21465"/>
                  <a:pt x="3032" y="21494"/>
                  <a:pt x="3046" y="21494"/>
                </a:cubicBezTo>
                <a:cubicBezTo>
                  <a:pt x="3046" y="21494"/>
                  <a:pt x="3060" y="21537"/>
                  <a:pt x="3075" y="21595"/>
                </a:cubicBezTo>
                <a:lnTo>
                  <a:pt x="3089" y="21638"/>
                </a:lnTo>
                <a:lnTo>
                  <a:pt x="3089" y="21652"/>
                </a:lnTo>
                <a:cubicBezTo>
                  <a:pt x="3081" y="21656"/>
                  <a:pt x="3071" y="21658"/>
                  <a:pt x="3060" y="21658"/>
                </a:cubicBezTo>
                <a:cubicBezTo>
                  <a:pt x="3034" y="21658"/>
                  <a:pt x="3000" y="21648"/>
                  <a:pt x="2960" y="21638"/>
                </a:cubicBezTo>
                <a:lnTo>
                  <a:pt x="2931" y="21580"/>
                </a:lnTo>
                <a:cubicBezTo>
                  <a:pt x="2922" y="21562"/>
                  <a:pt x="2913" y="21550"/>
                  <a:pt x="2904" y="21550"/>
                </a:cubicBezTo>
                <a:cubicBezTo>
                  <a:pt x="2899" y="21550"/>
                  <a:pt x="2893" y="21555"/>
                  <a:pt x="2888" y="21566"/>
                </a:cubicBezTo>
                <a:cubicBezTo>
                  <a:pt x="2888" y="21580"/>
                  <a:pt x="2888" y="21609"/>
                  <a:pt x="2902" y="21623"/>
                </a:cubicBezTo>
                <a:lnTo>
                  <a:pt x="2902" y="21638"/>
                </a:lnTo>
                <a:cubicBezTo>
                  <a:pt x="2917" y="21652"/>
                  <a:pt x="2902" y="21695"/>
                  <a:pt x="2888" y="21710"/>
                </a:cubicBezTo>
                <a:cubicBezTo>
                  <a:pt x="2888" y="21724"/>
                  <a:pt x="2960" y="21753"/>
                  <a:pt x="2989" y="21767"/>
                </a:cubicBezTo>
                <a:cubicBezTo>
                  <a:pt x="3017" y="21767"/>
                  <a:pt x="3017" y="21767"/>
                  <a:pt x="3017" y="21738"/>
                </a:cubicBezTo>
                <a:lnTo>
                  <a:pt x="2989" y="21738"/>
                </a:lnTo>
                <a:cubicBezTo>
                  <a:pt x="2974" y="21724"/>
                  <a:pt x="2989" y="21681"/>
                  <a:pt x="3003" y="21681"/>
                </a:cubicBezTo>
                <a:lnTo>
                  <a:pt x="3017" y="21695"/>
                </a:lnTo>
                <a:cubicBezTo>
                  <a:pt x="3046" y="21724"/>
                  <a:pt x="3089" y="21753"/>
                  <a:pt x="3118" y="21796"/>
                </a:cubicBezTo>
                <a:cubicBezTo>
                  <a:pt x="3124" y="21802"/>
                  <a:pt x="3132" y="21805"/>
                  <a:pt x="3140" y="21805"/>
                </a:cubicBezTo>
                <a:cubicBezTo>
                  <a:pt x="3151" y="21805"/>
                  <a:pt x="3161" y="21798"/>
                  <a:pt x="3161" y="21781"/>
                </a:cubicBezTo>
                <a:cubicBezTo>
                  <a:pt x="3161" y="21738"/>
                  <a:pt x="3175" y="21753"/>
                  <a:pt x="3190" y="21738"/>
                </a:cubicBezTo>
                <a:cubicBezTo>
                  <a:pt x="3204" y="21724"/>
                  <a:pt x="3204" y="21695"/>
                  <a:pt x="3204" y="21681"/>
                </a:cubicBezTo>
                <a:cubicBezTo>
                  <a:pt x="3190" y="21666"/>
                  <a:pt x="3233" y="21652"/>
                  <a:pt x="3247" y="21652"/>
                </a:cubicBezTo>
                <a:cubicBezTo>
                  <a:pt x="3262" y="21652"/>
                  <a:pt x="3276" y="21724"/>
                  <a:pt x="3262" y="21738"/>
                </a:cubicBezTo>
                <a:cubicBezTo>
                  <a:pt x="3247" y="21753"/>
                  <a:pt x="3276" y="21781"/>
                  <a:pt x="3305" y="21781"/>
                </a:cubicBezTo>
                <a:cubicBezTo>
                  <a:pt x="3307" y="21783"/>
                  <a:pt x="3309" y="21784"/>
                  <a:pt x="3311" y="21784"/>
                </a:cubicBezTo>
                <a:cubicBezTo>
                  <a:pt x="3322" y="21784"/>
                  <a:pt x="3331" y="21751"/>
                  <a:pt x="3319" y="21738"/>
                </a:cubicBezTo>
                <a:cubicBezTo>
                  <a:pt x="3319" y="21724"/>
                  <a:pt x="3319" y="21681"/>
                  <a:pt x="3333" y="21623"/>
                </a:cubicBezTo>
                <a:lnTo>
                  <a:pt x="3305" y="21595"/>
                </a:lnTo>
                <a:cubicBezTo>
                  <a:pt x="3290" y="21595"/>
                  <a:pt x="3305" y="21566"/>
                  <a:pt x="3319" y="21552"/>
                </a:cubicBezTo>
                <a:lnTo>
                  <a:pt x="3333" y="21537"/>
                </a:lnTo>
                <a:cubicBezTo>
                  <a:pt x="3348" y="21523"/>
                  <a:pt x="3362" y="21508"/>
                  <a:pt x="3348" y="21494"/>
                </a:cubicBezTo>
                <a:lnTo>
                  <a:pt x="3333" y="21494"/>
                </a:lnTo>
                <a:cubicBezTo>
                  <a:pt x="3319" y="21480"/>
                  <a:pt x="3376" y="21437"/>
                  <a:pt x="3391" y="21422"/>
                </a:cubicBezTo>
                <a:cubicBezTo>
                  <a:pt x="3391" y="21393"/>
                  <a:pt x="3405" y="21365"/>
                  <a:pt x="3420" y="21350"/>
                </a:cubicBezTo>
                <a:cubicBezTo>
                  <a:pt x="3420" y="21349"/>
                  <a:pt x="3420" y="21348"/>
                  <a:pt x="3420" y="21348"/>
                </a:cubicBezTo>
                <a:cubicBezTo>
                  <a:pt x="3423" y="21348"/>
                  <a:pt x="3434" y="21395"/>
                  <a:pt x="3434" y="21408"/>
                </a:cubicBezTo>
                <a:cubicBezTo>
                  <a:pt x="3434" y="21408"/>
                  <a:pt x="3476" y="21440"/>
                  <a:pt x="3497" y="21440"/>
                </a:cubicBezTo>
                <a:cubicBezTo>
                  <a:pt x="3501" y="21440"/>
                  <a:pt x="3504" y="21439"/>
                  <a:pt x="3506" y="21437"/>
                </a:cubicBezTo>
                <a:cubicBezTo>
                  <a:pt x="3520" y="21437"/>
                  <a:pt x="3563" y="21422"/>
                  <a:pt x="3606" y="21408"/>
                </a:cubicBezTo>
                <a:lnTo>
                  <a:pt x="3649" y="21408"/>
                </a:lnTo>
                <a:cubicBezTo>
                  <a:pt x="3664" y="21393"/>
                  <a:pt x="3664" y="21365"/>
                  <a:pt x="3664" y="21365"/>
                </a:cubicBezTo>
                <a:cubicBezTo>
                  <a:pt x="3678" y="21350"/>
                  <a:pt x="3693" y="21350"/>
                  <a:pt x="3707" y="21350"/>
                </a:cubicBezTo>
                <a:cubicBezTo>
                  <a:pt x="3721" y="21365"/>
                  <a:pt x="3736" y="21393"/>
                  <a:pt x="3764" y="21408"/>
                </a:cubicBezTo>
                <a:lnTo>
                  <a:pt x="3793" y="21422"/>
                </a:lnTo>
                <a:cubicBezTo>
                  <a:pt x="3807" y="21379"/>
                  <a:pt x="3822" y="21350"/>
                  <a:pt x="3822" y="21350"/>
                </a:cubicBezTo>
                <a:cubicBezTo>
                  <a:pt x="3847" y="21367"/>
                  <a:pt x="3872" y="21374"/>
                  <a:pt x="3895" y="21374"/>
                </a:cubicBezTo>
                <a:cubicBezTo>
                  <a:pt x="3911" y="21374"/>
                  <a:pt x="3925" y="21371"/>
                  <a:pt x="3937" y="21365"/>
                </a:cubicBezTo>
                <a:lnTo>
                  <a:pt x="3966" y="21336"/>
                </a:lnTo>
                <a:cubicBezTo>
                  <a:pt x="3966" y="21365"/>
                  <a:pt x="3994" y="21408"/>
                  <a:pt x="4009" y="21422"/>
                </a:cubicBezTo>
                <a:cubicBezTo>
                  <a:pt x="4009" y="21422"/>
                  <a:pt x="4055" y="21385"/>
                  <a:pt x="4088" y="21385"/>
                </a:cubicBezTo>
                <a:cubicBezTo>
                  <a:pt x="4096" y="21385"/>
                  <a:pt x="4103" y="21388"/>
                  <a:pt x="4109" y="21393"/>
                </a:cubicBezTo>
                <a:cubicBezTo>
                  <a:pt x="4115" y="21396"/>
                  <a:pt x="4119" y="21397"/>
                  <a:pt x="4121" y="21397"/>
                </a:cubicBezTo>
                <a:cubicBezTo>
                  <a:pt x="4132" y="21397"/>
                  <a:pt x="4121" y="21376"/>
                  <a:pt x="4109" y="21365"/>
                </a:cubicBezTo>
                <a:cubicBezTo>
                  <a:pt x="4095" y="21350"/>
                  <a:pt x="4109" y="21336"/>
                  <a:pt x="4138" y="21336"/>
                </a:cubicBezTo>
                <a:lnTo>
                  <a:pt x="4152" y="21350"/>
                </a:lnTo>
                <a:cubicBezTo>
                  <a:pt x="4181" y="21350"/>
                  <a:pt x="4195" y="21365"/>
                  <a:pt x="4224" y="21365"/>
                </a:cubicBezTo>
                <a:cubicBezTo>
                  <a:pt x="4228" y="21369"/>
                  <a:pt x="4234" y="21371"/>
                  <a:pt x="4239" y="21371"/>
                </a:cubicBezTo>
                <a:cubicBezTo>
                  <a:pt x="4253" y="21371"/>
                  <a:pt x="4267" y="21361"/>
                  <a:pt x="4267" y="21350"/>
                </a:cubicBezTo>
                <a:cubicBezTo>
                  <a:pt x="4267" y="21314"/>
                  <a:pt x="4278" y="21307"/>
                  <a:pt x="4291" y="21307"/>
                </a:cubicBezTo>
                <a:cubicBezTo>
                  <a:pt x="4299" y="21307"/>
                  <a:pt x="4308" y="21310"/>
                  <a:pt x="4315" y="21310"/>
                </a:cubicBezTo>
                <a:cubicBezTo>
                  <a:pt x="4319" y="21310"/>
                  <a:pt x="4322" y="21310"/>
                  <a:pt x="4325" y="21307"/>
                </a:cubicBezTo>
                <a:lnTo>
                  <a:pt x="4368" y="21293"/>
                </a:lnTo>
                <a:cubicBezTo>
                  <a:pt x="4368" y="21310"/>
                  <a:pt x="4372" y="21316"/>
                  <a:pt x="4378" y="21316"/>
                </a:cubicBezTo>
                <a:cubicBezTo>
                  <a:pt x="4388" y="21316"/>
                  <a:pt x="4402" y="21302"/>
                  <a:pt x="4411" y="21293"/>
                </a:cubicBezTo>
                <a:cubicBezTo>
                  <a:pt x="4416" y="21282"/>
                  <a:pt x="4426" y="21277"/>
                  <a:pt x="4438" y="21277"/>
                </a:cubicBezTo>
                <a:cubicBezTo>
                  <a:pt x="4456" y="21277"/>
                  <a:pt x="4479" y="21290"/>
                  <a:pt x="4497" y="21307"/>
                </a:cubicBezTo>
                <a:lnTo>
                  <a:pt x="4540" y="21322"/>
                </a:lnTo>
                <a:lnTo>
                  <a:pt x="4583" y="21322"/>
                </a:lnTo>
                <a:cubicBezTo>
                  <a:pt x="4595" y="21325"/>
                  <a:pt x="4605" y="21327"/>
                  <a:pt x="4614" y="21327"/>
                </a:cubicBezTo>
                <a:cubicBezTo>
                  <a:pt x="4639" y="21327"/>
                  <a:pt x="4651" y="21314"/>
                  <a:pt x="4641" y="21293"/>
                </a:cubicBezTo>
                <a:lnTo>
                  <a:pt x="4670" y="21279"/>
                </a:lnTo>
                <a:cubicBezTo>
                  <a:pt x="4684" y="21279"/>
                  <a:pt x="4698" y="21264"/>
                  <a:pt x="4713" y="21250"/>
                </a:cubicBezTo>
                <a:lnTo>
                  <a:pt x="4727" y="21250"/>
                </a:lnTo>
                <a:cubicBezTo>
                  <a:pt x="4728" y="21251"/>
                  <a:pt x="4729" y="21251"/>
                  <a:pt x="4731" y="21251"/>
                </a:cubicBezTo>
                <a:cubicBezTo>
                  <a:pt x="4746" y="21251"/>
                  <a:pt x="4772" y="21178"/>
                  <a:pt x="4799" y="21178"/>
                </a:cubicBezTo>
                <a:cubicBezTo>
                  <a:pt x="4828" y="21192"/>
                  <a:pt x="4871" y="21207"/>
                  <a:pt x="4885" y="21235"/>
                </a:cubicBezTo>
                <a:lnTo>
                  <a:pt x="4885" y="21250"/>
                </a:lnTo>
                <a:lnTo>
                  <a:pt x="4885" y="21279"/>
                </a:lnTo>
                <a:cubicBezTo>
                  <a:pt x="4879" y="21295"/>
                  <a:pt x="4880" y="21301"/>
                  <a:pt x="4885" y="21301"/>
                </a:cubicBezTo>
                <a:cubicBezTo>
                  <a:pt x="4891" y="21301"/>
                  <a:pt x="4905" y="21287"/>
                  <a:pt x="4914" y="21279"/>
                </a:cubicBezTo>
                <a:cubicBezTo>
                  <a:pt x="4928" y="21250"/>
                  <a:pt x="4971" y="21192"/>
                  <a:pt x="4986" y="21178"/>
                </a:cubicBezTo>
                <a:cubicBezTo>
                  <a:pt x="4986" y="21185"/>
                  <a:pt x="4986" y="21195"/>
                  <a:pt x="4986" y="21207"/>
                </a:cubicBezTo>
                <a:lnTo>
                  <a:pt x="5029" y="21221"/>
                </a:lnTo>
                <a:lnTo>
                  <a:pt x="5072" y="21235"/>
                </a:lnTo>
                <a:cubicBezTo>
                  <a:pt x="5083" y="21203"/>
                  <a:pt x="5110" y="21187"/>
                  <a:pt x="5128" y="21187"/>
                </a:cubicBezTo>
                <a:cubicBezTo>
                  <a:pt x="5135" y="21187"/>
                  <a:pt x="5140" y="21189"/>
                  <a:pt x="5144" y="21192"/>
                </a:cubicBezTo>
                <a:lnTo>
                  <a:pt x="5172" y="21221"/>
                </a:lnTo>
                <a:cubicBezTo>
                  <a:pt x="5187" y="21250"/>
                  <a:pt x="5201" y="21279"/>
                  <a:pt x="5215" y="21307"/>
                </a:cubicBezTo>
                <a:lnTo>
                  <a:pt x="5230" y="21307"/>
                </a:lnTo>
                <a:cubicBezTo>
                  <a:pt x="5244" y="21307"/>
                  <a:pt x="5244" y="21279"/>
                  <a:pt x="5244" y="21279"/>
                </a:cubicBezTo>
                <a:cubicBezTo>
                  <a:pt x="5244" y="21264"/>
                  <a:pt x="5302" y="21221"/>
                  <a:pt x="5316" y="21221"/>
                </a:cubicBezTo>
                <a:cubicBezTo>
                  <a:pt x="5326" y="21216"/>
                  <a:pt x="5337" y="21215"/>
                  <a:pt x="5347" y="21215"/>
                </a:cubicBezTo>
                <a:cubicBezTo>
                  <a:pt x="5369" y="21215"/>
                  <a:pt x="5388" y="21221"/>
                  <a:pt x="5388" y="21221"/>
                </a:cubicBezTo>
                <a:cubicBezTo>
                  <a:pt x="5402" y="21235"/>
                  <a:pt x="5417" y="21235"/>
                  <a:pt x="5445" y="21235"/>
                </a:cubicBezTo>
                <a:lnTo>
                  <a:pt x="5460" y="21221"/>
                </a:lnTo>
                <a:cubicBezTo>
                  <a:pt x="5474" y="21207"/>
                  <a:pt x="5503" y="21192"/>
                  <a:pt x="5503" y="21178"/>
                </a:cubicBezTo>
                <a:lnTo>
                  <a:pt x="5503" y="21106"/>
                </a:lnTo>
                <a:cubicBezTo>
                  <a:pt x="5546" y="21049"/>
                  <a:pt x="5575" y="21006"/>
                  <a:pt x="5560" y="21006"/>
                </a:cubicBezTo>
                <a:lnTo>
                  <a:pt x="5560" y="21006"/>
                </a:lnTo>
                <a:cubicBezTo>
                  <a:pt x="5560" y="21006"/>
                  <a:pt x="5503" y="21063"/>
                  <a:pt x="5488" y="21092"/>
                </a:cubicBezTo>
                <a:cubicBezTo>
                  <a:pt x="5485" y="21096"/>
                  <a:pt x="5480" y="21097"/>
                  <a:pt x="5475" y="21097"/>
                </a:cubicBezTo>
                <a:cubicBezTo>
                  <a:pt x="5461" y="21097"/>
                  <a:pt x="5445" y="21084"/>
                  <a:pt x="5445" y="21063"/>
                </a:cubicBezTo>
                <a:lnTo>
                  <a:pt x="5402" y="21063"/>
                </a:lnTo>
                <a:lnTo>
                  <a:pt x="5359" y="21077"/>
                </a:lnTo>
                <a:cubicBezTo>
                  <a:pt x="5374" y="21034"/>
                  <a:pt x="5388" y="20977"/>
                  <a:pt x="5388" y="20962"/>
                </a:cubicBezTo>
                <a:cubicBezTo>
                  <a:pt x="5390" y="20960"/>
                  <a:pt x="5392" y="20960"/>
                  <a:pt x="5395" y="20960"/>
                </a:cubicBezTo>
                <a:cubicBezTo>
                  <a:pt x="5410" y="20960"/>
                  <a:pt x="5433" y="20993"/>
                  <a:pt x="5445" y="21006"/>
                </a:cubicBezTo>
                <a:cubicBezTo>
                  <a:pt x="5445" y="21008"/>
                  <a:pt x="5447" y="21008"/>
                  <a:pt x="5449" y="21008"/>
                </a:cubicBezTo>
                <a:cubicBezTo>
                  <a:pt x="5465" y="21008"/>
                  <a:pt x="5521" y="20975"/>
                  <a:pt x="5546" y="20962"/>
                </a:cubicBezTo>
                <a:cubicBezTo>
                  <a:pt x="5555" y="20954"/>
                  <a:pt x="5564" y="20950"/>
                  <a:pt x="5572" y="20950"/>
                </a:cubicBezTo>
                <a:cubicBezTo>
                  <a:pt x="5590" y="20950"/>
                  <a:pt x="5603" y="20967"/>
                  <a:pt x="5603" y="20977"/>
                </a:cubicBezTo>
                <a:cubicBezTo>
                  <a:pt x="5603" y="20991"/>
                  <a:pt x="5675" y="20991"/>
                  <a:pt x="5675" y="21020"/>
                </a:cubicBezTo>
                <a:cubicBezTo>
                  <a:pt x="5690" y="21034"/>
                  <a:pt x="5690" y="21063"/>
                  <a:pt x="5661" y="21063"/>
                </a:cubicBezTo>
                <a:lnTo>
                  <a:pt x="5646" y="21063"/>
                </a:lnTo>
                <a:lnTo>
                  <a:pt x="5546" y="21106"/>
                </a:lnTo>
                <a:cubicBezTo>
                  <a:pt x="5570" y="21138"/>
                  <a:pt x="5598" y="21148"/>
                  <a:pt x="5621" y="21148"/>
                </a:cubicBezTo>
                <a:cubicBezTo>
                  <a:pt x="5639" y="21148"/>
                  <a:pt x="5654" y="21141"/>
                  <a:pt x="5661" y="21135"/>
                </a:cubicBezTo>
                <a:cubicBezTo>
                  <a:pt x="5690" y="21135"/>
                  <a:pt x="5733" y="21164"/>
                  <a:pt x="5747" y="21178"/>
                </a:cubicBezTo>
                <a:cubicBezTo>
                  <a:pt x="5747" y="21178"/>
                  <a:pt x="5761" y="21135"/>
                  <a:pt x="5776" y="21120"/>
                </a:cubicBezTo>
                <a:cubicBezTo>
                  <a:pt x="5776" y="21113"/>
                  <a:pt x="5777" y="21109"/>
                  <a:pt x="5779" y="21109"/>
                </a:cubicBezTo>
                <a:cubicBezTo>
                  <a:pt x="5783" y="21109"/>
                  <a:pt x="5794" y="21136"/>
                  <a:pt x="5805" y="21178"/>
                </a:cubicBezTo>
                <a:lnTo>
                  <a:pt x="5819" y="21221"/>
                </a:lnTo>
                <a:cubicBezTo>
                  <a:pt x="5819" y="21235"/>
                  <a:pt x="5833" y="21250"/>
                  <a:pt x="5848" y="21250"/>
                </a:cubicBezTo>
                <a:cubicBezTo>
                  <a:pt x="5876" y="21235"/>
                  <a:pt x="5848" y="21221"/>
                  <a:pt x="5833" y="21207"/>
                </a:cubicBezTo>
                <a:cubicBezTo>
                  <a:pt x="5833" y="21192"/>
                  <a:pt x="5833" y="21164"/>
                  <a:pt x="5862" y="21164"/>
                </a:cubicBezTo>
                <a:cubicBezTo>
                  <a:pt x="5864" y="21162"/>
                  <a:pt x="5865" y="21161"/>
                  <a:pt x="5866" y="21161"/>
                </a:cubicBezTo>
                <a:cubicBezTo>
                  <a:pt x="5873" y="21161"/>
                  <a:pt x="5877" y="21180"/>
                  <a:pt x="5887" y="21180"/>
                </a:cubicBezTo>
                <a:cubicBezTo>
                  <a:pt x="5891" y="21180"/>
                  <a:pt x="5897" y="21176"/>
                  <a:pt x="5905" y="21164"/>
                </a:cubicBezTo>
                <a:cubicBezTo>
                  <a:pt x="5912" y="21156"/>
                  <a:pt x="5927" y="21153"/>
                  <a:pt x="5943" y="21153"/>
                </a:cubicBezTo>
                <a:cubicBezTo>
                  <a:pt x="5959" y="21153"/>
                  <a:pt x="5977" y="21156"/>
                  <a:pt x="5991" y="21164"/>
                </a:cubicBezTo>
                <a:cubicBezTo>
                  <a:pt x="5998" y="21171"/>
                  <a:pt x="6002" y="21174"/>
                  <a:pt x="6007" y="21174"/>
                </a:cubicBezTo>
                <a:cubicBezTo>
                  <a:pt x="6013" y="21174"/>
                  <a:pt x="6020" y="21171"/>
                  <a:pt x="6034" y="21164"/>
                </a:cubicBezTo>
                <a:cubicBezTo>
                  <a:pt x="6042" y="21156"/>
                  <a:pt x="6056" y="21153"/>
                  <a:pt x="6072" y="21153"/>
                </a:cubicBezTo>
                <a:cubicBezTo>
                  <a:pt x="6088" y="21153"/>
                  <a:pt x="6106" y="21156"/>
                  <a:pt x="6121" y="21164"/>
                </a:cubicBezTo>
                <a:cubicBezTo>
                  <a:pt x="6124" y="21165"/>
                  <a:pt x="6127" y="21166"/>
                  <a:pt x="6130" y="21166"/>
                </a:cubicBezTo>
                <a:cubicBezTo>
                  <a:pt x="6150" y="21166"/>
                  <a:pt x="6170" y="21141"/>
                  <a:pt x="6189" y="21141"/>
                </a:cubicBezTo>
                <a:cubicBezTo>
                  <a:pt x="6195" y="21141"/>
                  <a:pt x="6201" y="21143"/>
                  <a:pt x="6207" y="21149"/>
                </a:cubicBezTo>
                <a:lnTo>
                  <a:pt x="6221" y="21164"/>
                </a:lnTo>
                <a:cubicBezTo>
                  <a:pt x="6250" y="21164"/>
                  <a:pt x="6279" y="21149"/>
                  <a:pt x="6293" y="21135"/>
                </a:cubicBezTo>
                <a:cubicBezTo>
                  <a:pt x="6305" y="21123"/>
                  <a:pt x="6316" y="21102"/>
                  <a:pt x="6320" y="21102"/>
                </a:cubicBezTo>
                <a:cubicBezTo>
                  <a:pt x="6321" y="21102"/>
                  <a:pt x="6322" y="21103"/>
                  <a:pt x="6322" y="21106"/>
                </a:cubicBezTo>
                <a:lnTo>
                  <a:pt x="6365" y="21120"/>
                </a:lnTo>
                <a:cubicBezTo>
                  <a:pt x="6373" y="21125"/>
                  <a:pt x="6383" y="21126"/>
                  <a:pt x="6392" y="21126"/>
                </a:cubicBezTo>
                <a:cubicBezTo>
                  <a:pt x="6415" y="21126"/>
                  <a:pt x="6437" y="21116"/>
                  <a:pt x="6437" y="21106"/>
                </a:cubicBezTo>
                <a:cubicBezTo>
                  <a:pt x="6437" y="21102"/>
                  <a:pt x="6439" y="21100"/>
                  <a:pt x="6442" y="21100"/>
                </a:cubicBezTo>
                <a:cubicBezTo>
                  <a:pt x="6452" y="21100"/>
                  <a:pt x="6473" y="21114"/>
                  <a:pt x="6494" y="21135"/>
                </a:cubicBezTo>
                <a:lnTo>
                  <a:pt x="6509" y="21149"/>
                </a:lnTo>
                <a:lnTo>
                  <a:pt x="6523" y="21164"/>
                </a:lnTo>
                <a:cubicBezTo>
                  <a:pt x="6523" y="21164"/>
                  <a:pt x="6537" y="21135"/>
                  <a:pt x="6537" y="21120"/>
                </a:cubicBezTo>
                <a:lnTo>
                  <a:pt x="6537" y="21106"/>
                </a:lnTo>
                <a:cubicBezTo>
                  <a:pt x="6537" y="21106"/>
                  <a:pt x="6537" y="21092"/>
                  <a:pt x="6537" y="21092"/>
                </a:cubicBezTo>
                <a:cubicBezTo>
                  <a:pt x="6537" y="21092"/>
                  <a:pt x="6537" y="21077"/>
                  <a:pt x="6537" y="21077"/>
                </a:cubicBezTo>
                <a:cubicBezTo>
                  <a:pt x="6537" y="21063"/>
                  <a:pt x="6552" y="21063"/>
                  <a:pt x="6552" y="21063"/>
                </a:cubicBezTo>
                <a:lnTo>
                  <a:pt x="6580" y="21120"/>
                </a:lnTo>
                <a:cubicBezTo>
                  <a:pt x="6609" y="21178"/>
                  <a:pt x="6609" y="21221"/>
                  <a:pt x="6580" y="21221"/>
                </a:cubicBezTo>
                <a:lnTo>
                  <a:pt x="6566" y="21221"/>
                </a:lnTo>
                <a:cubicBezTo>
                  <a:pt x="6566" y="21221"/>
                  <a:pt x="6552" y="21235"/>
                  <a:pt x="6552" y="21250"/>
                </a:cubicBezTo>
                <a:cubicBezTo>
                  <a:pt x="6552" y="21293"/>
                  <a:pt x="6566" y="21279"/>
                  <a:pt x="6580" y="21293"/>
                </a:cubicBezTo>
                <a:lnTo>
                  <a:pt x="6595" y="21293"/>
                </a:lnTo>
                <a:cubicBezTo>
                  <a:pt x="6609" y="21293"/>
                  <a:pt x="6638" y="21279"/>
                  <a:pt x="6652" y="21250"/>
                </a:cubicBezTo>
                <a:lnTo>
                  <a:pt x="6681" y="21279"/>
                </a:lnTo>
                <a:cubicBezTo>
                  <a:pt x="6681" y="21279"/>
                  <a:pt x="6695" y="21279"/>
                  <a:pt x="6710" y="21264"/>
                </a:cubicBezTo>
                <a:cubicBezTo>
                  <a:pt x="6710" y="21264"/>
                  <a:pt x="6710" y="21250"/>
                  <a:pt x="6710" y="21235"/>
                </a:cubicBezTo>
                <a:cubicBezTo>
                  <a:pt x="6695" y="21221"/>
                  <a:pt x="6695" y="21207"/>
                  <a:pt x="6681" y="21192"/>
                </a:cubicBezTo>
                <a:cubicBezTo>
                  <a:pt x="6667" y="21178"/>
                  <a:pt x="6623" y="21192"/>
                  <a:pt x="6638" y="21149"/>
                </a:cubicBezTo>
                <a:lnTo>
                  <a:pt x="6652" y="21120"/>
                </a:lnTo>
                <a:cubicBezTo>
                  <a:pt x="6656" y="21114"/>
                  <a:pt x="6660" y="21111"/>
                  <a:pt x="6664" y="21111"/>
                </a:cubicBezTo>
                <a:cubicBezTo>
                  <a:pt x="6679" y="21111"/>
                  <a:pt x="6699" y="21142"/>
                  <a:pt x="6710" y="21164"/>
                </a:cubicBezTo>
                <a:cubicBezTo>
                  <a:pt x="6714" y="21171"/>
                  <a:pt x="6720" y="21175"/>
                  <a:pt x="6730" y="21175"/>
                </a:cubicBezTo>
                <a:cubicBezTo>
                  <a:pt x="6755" y="21175"/>
                  <a:pt x="6797" y="21148"/>
                  <a:pt x="6839" y="21106"/>
                </a:cubicBezTo>
                <a:lnTo>
                  <a:pt x="6896" y="21092"/>
                </a:lnTo>
                <a:lnTo>
                  <a:pt x="6968" y="21092"/>
                </a:lnTo>
                <a:cubicBezTo>
                  <a:pt x="6983" y="21006"/>
                  <a:pt x="6968" y="20905"/>
                  <a:pt x="6968" y="20891"/>
                </a:cubicBezTo>
                <a:cubicBezTo>
                  <a:pt x="6968" y="20876"/>
                  <a:pt x="6997" y="20862"/>
                  <a:pt x="7026" y="20848"/>
                </a:cubicBezTo>
                <a:lnTo>
                  <a:pt x="7040" y="20891"/>
                </a:lnTo>
                <a:cubicBezTo>
                  <a:pt x="7054" y="20891"/>
                  <a:pt x="7040" y="20919"/>
                  <a:pt x="7040" y="20934"/>
                </a:cubicBezTo>
                <a:cubicBezTo>
                  <a:pt x="7040" y="20948"/>
                  <a:pt x="7040" y="20977"/>
                  <a:pt x="7040" y="21006"/>
                </a:cubicBezTo>
                <a:cubicBezTo>
                  <a:pt x="7040" y="21020"/>
                  <a:pt x="7054" y="21034"/>
                  <a:pt x="7054" y="21049"/>
                </a:cubicBezTo>
                <a:cubicBezTo>
                  <a:pt x="7054" y="21063"/>
                  <a:pt x="7040" y="21063"/>
                  <a:pt x="7040" y="21063"/>
                </a:cubicBezTo>
                <a:lnTo>
                  <a:pt x="7011" y="21077"/>
                </a:lnTo>
                <a:cubicBezTo>
                  <a:pt x="6997" y="21106"/>
                  <a:pt x="6997" y="21164"/>
                  <a:pt x="7011" y="21192"/>
                </a:cubicBezTo>
                <a:cubicBezTo>
                  <a:pt x="7011" y="21195"/>
                  <a:pt x="7012" y="21196"/>
                  <a:pt x="7014" y="21196"/>
                </a:cubicBezTo>
                <a:cubicBezTo>
                  <a:pt x="7021" y="21196"/>
                  <a:pt x="7043" y="21168"/>
                  <a:pt x="7054" y="21120"/>
                </a:cubicBezTo>
                <a:lnTo>
                  <a:pt x="7083" y="21106"/>
                </a:lnTo>
                <a:cubicBezTo>
                  <a:pt x="7085" y="21105"/>
                  <a:pt x="7086" y="21104"/>
                  <a:pt x="7087" y="21104"/>
                </a:cubicBezTo>
                <a:cubicBezTo>
                  <a:pt x="7095" y="21104"/>
                  <a:pt x="7103" y="21124"/>
                  <a:pt x="7111" y="21124"/>
                </a:cubicBezTo>
                <a:cubicBezTo>
                  <a:pt x="7116" y="21124"/>
                  <a:pt x="7121" y="21117"/>
                  <a:pt x="7126" y="21092"/>
                </a:cubicBezTo>
                <a:cubicBezTo>
                  <a:pt x="7126" y="21063"/>
                  <a:pt x="7155" y="21049"/>
                  <a:pt x="7169" y="21020"/>
                </a:cubicBezTo>
                <a:cubicBezTo>
                  <a:pt x="7178" y="21012"/>
                  <a:pt x="7186" y="21003"/>
                  <a:pt x="7194" y="21003"/>
                </a:cubicBezTo>
                <a:cubicBezTo>
                  <a:pt x="7200" y="21003"/>
                  <a:pt x="7206" y="21008"/>
                  <a:pt x="7213" y="21020"/>
                </a:cubicBezTo>
                <a:cubicBezTo>
                  <a:pt x="7213" y="21034"/>
                  <a:pt x="7213" y="21049"/>
                  <a:pt x="7198" y="21077"/>
                </a:cubicBezTo>
                <a:cubicBezTo>
                  <a:pt x="7198" y="21092"/>
                  <a:pt x="7241" y="21092"/>
                  <a:pt x="7241" y="21092"/>
                </a:cubicBezTo>
                <a:cubicBezTo>
                  <a:pt x="7256" y="21092"/>
                  <a:pt x="7299" y="21006"/>
                  <a:pt x="7313" y="20991"/>
                </a:cubicBezTo>
                <a:cubicBezTo>
                  <a:pt x="7317" y="20987"/>
                  <a:pt x="7322" y="20986"/>
                  <a:pt x="7327" y="20986"/>
                </a:cubicBezTo>
                <a:cubicBezTo>
                  <a:pt x="7342" y="20986"/>
                  <a:pt x="7360" y="20999"/>
                  <a:pt x="7371" y="21020"/>
                </a:cubicBezTo>
                <a:lnTo>
                  <a:pt x="7385" y="21034"/>
                </a:lnTo>
                <a:cubicBezTo>
                  <a:pt x="7385" y="21049"/>
                  <a:pt x="7399" y="21063"/>
                  <a:pt x="7414" y="21063"/>
                </a:cubicBezTo>
                <a:cubicBezTo>
                  <a:pt x="7428" y="21049"/>
                  <a:pt x="7428" y="21034"/>
                  <a:pt x="7414" y="21006"/>
                </a:cubicBezTo>
                <a:cubicBezTo>
                  <a:pt x="7399" y="20991"/>
                  <a:pt x="7399" y="20962"/>
                  <a:pt x="7414" y="20948"/>
                </a:cubicBezTo>
                <a:cubicBezTo>
                  <a:pt x="7428" y="20948"/>
                  <a:pt x="7442" y="20962"/>
                  <a:pt x="7457" y="20977"/>
                </a:cubicBezTo>
                <a:lnTo>
                  <a:pt x="7471" y="20991"/>
                </a:lnTo>
                <a:cubicBezTo>
                  <a:pt x="7471" y="21020"/>
                  <a:pt x="7471" y="21049"/>
                  <a:pt x="7485" y="21049"/>
                </a:cubicBezTo>
                <a:cubicBezTo>
                  <a:pt x="7485" y="21063"/>
                  <a:pt x="7514" y="21077"/>
                  <a:pt x="7557" y="21106"/>
                </a:cubicBezTo>
                <a:lnTo>
                  <a:pt x="7586" y="21120"/>
                </a:lnTo>
                <a:lnTo>
                  <a:pt x="7629" y="21135"/>
                </a:lnTo>
                <a:cubicBezTo>
                  <a:pt x="7658" y="21106"/>
                  <a:pt x="7658" y="21063"/>
                  <a:pt x="7644" y="21049"/>
                </a:cubicBezTo>
                <a:cubicBezTo>
                  <a:pt x="7644" y="21049"/>
                  <a:pt x="7629" y="20991"/>
                  <a:pt x="7644" y="20977"/>
                </a:cubicBezTo>
                <a:cubicBezTo>
                  <a:pt x="7646" y="20974"/>
                  <a:pt x="7649" y="20973"/>
                  <a:pt x="7653" y="20973"/>
                </a:cubicBezTo>
                <a:cubicBezTo>
                  <a:pt x="7668" y="20973"/>
                  <a:pt x="7689" y="20996"/>
                  <a:pt x="7701" y="21020"/>
                </a:cubicBezTo>
                <a:cubicBezTo>
                  <a:pt x="7701" y="21024"/>
                  <a:pt x="7702" y="21026"/>
                  <a:pt x="7704" y="21026"/>
                </a:cubicBezTo>
                <a:cubicBezTo>
                  <a:pt x="7709" y="21026"/>
                  <a:pt x="7719" y="21012"/>
                  <a:pt x="7730" y="20991"/>
                </a:cubicBezTo>
                <a:lnTo>
                  <a:pt x="7744" y="20977"/>
                </a:lnTo>
                <a:lnTo>
                  <a:pt x="7773" y="20962"/>
                </a:lnTo>
                <a:cubicBezTo>
                  <a:pt x="7773" y="21006"/>
                  <a:pt x="7830" y="21106"/>
                  <a:pt x="7859" y="21120"/>
                </a:cubicBezTo>
                <a:cubicBezTo>
                  <a:pt x="7888" y="21120"/>
                  <a:pt x="7917" y="21006"/>
                  <a:pt x="7902" y="20962"/>
                </a:cubicBezTo>
                <a:cubicBezTo>
                  <a:pt x="7902" y="20942"/>
                  <a:pt x="7905" y="20932"/>
                  <a:pt x="7911" y="20932"/>
                </a:cubicBezTo>
                <a:cubicBezTo>
                  <a:pt x="7919" y="20932"/>
                  <a:pt x="7930" y="20946"/>
                  <a:pt x="7945" y="20977"/>
                </a:cubicBezTo>
                <a:lnTo>
                  <a:pt x="7988" y="20977"/>
                </a:lnTo>
                <a:lnTo>
                  <a:pt x="8031" y="20991"/>
                </a:lnTo>
                <a:cubicBezTo>
                  <a:pt x="8060" y="20977"/>
                  <a:pt x="8118" y="20962"/>
                  <a:pt x="8146" y="20934"/>
                </a:cubicBezTo>
                <a:lnTo>
                  <a:pt x="8161" y="20948"/>
                </a:lnTo>
                <a:cubicBezTo>
                  <a:pt x="8174" y="20961"/>
                  <a:pt x="8184" y="20966"/>
                  <a:pt x="8193" y="20966"/>
                </a:cubicBezTo>
                <a:cubicBezTo>
                  <a:pt x="8213" y="20966"/>
                  <a:pt x="8223" y="20939"/>
                  <a:pt x="8233" y="20919"/>
                </a:cubicBezTo>
                <a:cubicBezTo>
                  <a:pt x="8247" y="20919"/>
                  <a:pt x="8261" y="20934"/>
                  <a:pt x="8261" y="20948"/>
                </a:cubicBezTo>
                <a:lnTo>
                  <a:pt x="8290" y="20948"/>
                </a:lnTo>
                <a:cubicBezTo>
                  <a:pt x="8290" y="20934"/>
                  <a:pt x="8304" y="20905"/>
                  <a:pt x="8319" y="20891"/>
                </a:cubicBezTo>
                <a:cubicBezTo>
                  <a:pt x="8333" y="20891"/>
                  <a:pt x="8333" y="20905"/>
                  <a:pt x="8333" y="20919"/>
                </a:cubicBezTo>
                <a:cubicBezTo>
                  <a:pt x="8348" y="20919"/>
                  <a:pt x="8319" y="20991"/>
                  <a:pt x="8333" y="21020"/>
                </a:cubicBezTo>
                <a:cubicBezTo>
                  <a:pt x="8339" y="21023"/>
                  <a:pt x="8343" y="21024"/>
                  <a:pt x="8347" y="21024"/>
                </a:cubicBezTo>
                <a:cubicBezTo>
                  <a:pt x="8362" y="21024"/>
                  <a:pt x="8362" y="21003"/>
                  <a:pt x="8362" y="20991"/>
                </a:cubicBezTo>
                <a:cubicBezTo>
                  <a:pt x="8376" y="20977"/>
                  <a:pt x="8376" y="20948"/>
                  <a:pt x="8391" y="20934"/>
                </a:cubicBezTo>
                <a:cubicBezTo>
                  <a:pt x="8391" y="20905"/>
                  <a:pt x="8405" y="20862"/>
                  <a:pt x="8419" y="20848"/>
                </a:cubicBezTo>
                <a:cubicBezTo>
                  <a:pt x="8419" y="20844"/>
                  <a:pt x="8421" y="20842"/>
                  <a:pt x="8425" y="20842"/>
                </a:cubicBezTo>
                <a:cubicBezTo>
                  <a:pt x="8435" y="20842"/>
                  <a:pt x="8456" y="20855"/>
                  <a:pt x="8477" y="20876"/>
                </a:cubicBezTo>
                <a:lnTo>
                  <a:pt x="8506" y="20905"/>
                </a:lnTo>
                <a:cubicBezTo>
                  <a:pt x="8506" y="20917"/>
                  <a:pt x="8500" y="20922"/>
                  <a:pt x="8493" y="20922"/>
                </a:cubicBezTo>
                <a:cubicBezTo>
                  <a:pt x="8484" y="20922"/>
                  <a:pt x="8471" y="20913"/>
                  <a:pt x="8462" y="20905"/>
                </a:cubicBezTo>
                <a:cubicBezTo>
                  <a:pt x="8462" y="20901"/>
                  <a:pt x="8460" y="20899"/>
                  <a:pt x="8457" y="20899"/>
                </a:cubicBezTo>
                <a:cubicBezTo>
                  <a:pt x="8448" y="20899"/>
                  <a:pt x="8434" y="20909"/>
                  <a:pt x="8434" y="20919"/>
                </a:cubicBezTo>
                <a:cubicBezTo>
                  <a:pt x="8419" y="20919"/>
                  <a:pt x="8462" y="20962"/>
                  <a:pt x="8477" y="20977"/>
                </a:cubicBezTo>
                <a:cubicBezTo>
                  <a:pt x="8481" y="20981"/>
                  <a:pt x="8486" y="20982"/>
                  <a:pt x="8491" y="20982"/>
                </a:cubicBezTo>
                <a:cubicBezTo>
                  <a:pt x="8506" y="20982"/>
                  <a:pt x="8524" y="20969"/>
                  <a:pt x="8534" y="20948"/>
                </a:cubicBezTo>
                <a:lnTo>
                  <a:pt x="8549" y="20934"/>
                </a:lnTo>
                <a:cubicBezTo>
                  <a:pt x="8563" y="20919"/>
                  <a:pt x="8577" y="20919"/>
                  <a:pt x="8592" y="20919"/>
                </a:cubicBezTo>
                <a:lnTo>
                  <a:pt x="8606" y="20934"/>
                </a:lnTo>
                <a:cubicBezTo>
                  <a:pt x="8606" y="20938"/>
                  <a:pt x="8607" y="20940"/>
                  <a:pt x="8608" y="20940"/>
                </a:cubicBezTo>
                <a:cubicBezTo>
                  <a:pt x="8615" y="20940"/>
                  <a:pt x="8637" y="20884"/>
                  <a:pt x="8649" y="20848"/>
                </a:cubicBezTo>
                <a:cubicBezTo>
                  <a:pt x="8649" y="20842"/>
                  <a:pt x="8650" y="20839"/>
                  <a:pt x="8653" y="20839"/>
                </a:cubicBezTo>
                <a:cubicBezTo>
                  <a:pt x="8661" y="20839"/>
                  <a:pt x="8684" y="20880"/>
                  <a:pt x="8707" y="20948"/>
                </a:cubicBezTo>
                <a:lnTo>
                  <a:pt x="8750" y="20948"/>
                </a:lnTo>
                <a:lnTo>
                  <a:pt x="8807" y="20934"/>
                </a:lnTo>
                <a:cubicBezTo>
                  <a:pt x="8850" y="20891"/>
                  <a:pt x="8937" y="20891"/>
                  <a:pt x="8951" y="20891"/>
                </a:cubicBezTo>
                <a:cubicBezTo>
                  <a:pt x="8956" y="20893"/>
                  <a:pt x="8961" y="20895"/>
                  <a:pt x="8966" y="20895"/>
                </a:cubicBezTo>
                <a:cubicBezTo>
                  <a:pt x="8985" y="20895"/>
                  <a:pt x="8994" y="20874"/>
                  <a:pt x="8994" y="20862"/>
                </a:cubicBezTo>
                <a:lnTo>
                  <a:pt x="8994" y="20833"/>
                </a:lnTo>
                <a:lnTo>
                  <a:pt x="8980" y="20819"/>
                </a:lnTo>
                <a:cubicBezTo>
                  <a:pt x="8967" y="20819"/>
                  <a:pt x="9022" y="20773"/>
                  <a:pt x="9055" y="20773"/>
                </a:cubicBezTo>
                <a:cubicBezTo>
                  <a:pt x="9059" y="20773"/>
                  <a:pt x="9063" y="20774"/>
                  <a:pt x="9066" y="20776"/>
                </a:cubicBezTo>
                <a:cubicBezTo>
                  <a:pt x="9109" y="20790"/>
                  <a:pt x="9123" y="20819"/>
                  <a:pt x="9109" y="20833"/>
                </a:cubicBezTo>
                <a:cubicBezTo>
                  <a:pt x="9120" y="20854"/>
                  <a:pt x="9145" y="20868"/>
                  <a:pt x="9164" y="20868"/>
                </a:cubicBezTo>
                <a:cubicBezTo>
                  <a:pt x="9171" y="20868"/>
                  <a:pt x="9177" y="20866"/>
                  <a:pt x="9181" y="20862"/>
                </a:cubicBezTo>
                <a:cubicBezTo>
                  <a:pt x="9199" y="20844"/>
                  <a:pt x="9211" y="20826"/>
                  <a:pt x="9225" y="20826"/>
                </a:cubicBezTo>
                <a:cubicBezTo>
                  <a:pt x="9233" y="20826"/>
                  <a:pt x="9242" y="20832"/>
                  <a:pt x="9253" y="20848"/>
                </a:cubicBezTo>
                <a:cubicBezTo>
                  <a:pt x="9257" y="20852"/>
                  <a:pt x="9262" y="20853"/>
                  <a:pt x="9268" y="20853"/>
                </a:cubicBezTo>
                <a:cubicBezTo>
                  <a:pt x="9283" y="20853"/>
                  <a:pt x="9300" y="20843"/>
                  <a:pt x="9310" y="20833"/>
                </a:cubicBezTo>
                <a:cubicBezTo>
                  <a:pt x="9324" y="20833"/>
                  <a:pt x="9339" y="20819"/>
                  <a:pt x="9353" y="20819"/>
                </a:cubicBezTo>
                <a:cubicBezTo>
                  <a:pt x="9368" y="20819"/>
                  <a:pt x="9382" y="20833"/>
                  <a:pt x="9382" y="20848"/>
                </a:cubicBezTo>
                <a:cubicBezTo>
                  <a:pt x="9382" y="20862"/>
                  <a:pt x="9382" y="20876"/>
                  <a:pt x="9368" y="20876"/>
                </a:cubicBezTo>
                <a:lnTo>
                  <a:pt x="9353" y="20905"/>
                </a:lnTo>
                <a:cubicBezTo>
                  <a:pt x="9324" y="20919"/>
                  <a:pt x="9339" y="20934"/>
                  <a:pt x="9382" y="20948"/>
                </a:cubicBezTo>
                <a:lnTo>
                  <a:pt x="9396" y="20905"/>
                </a:lnTo>
                <a:cubicBezTo>
                  <a:pt x="9406" y="20905"/>
                  <a:pt x="9409" y="20892"/>
                  <a:pt x="9414" y="20892"/>
                </a:cubicBezTo>
                <a:cubicBezTo>
                  <a:pt x="9417" y="20892"/>
                  <a:pt x="9420" y="20895"/>
                  <a:pt x="9425" y="20905"/>
                </a:cubicBezTo>
                <a:lnTo>
                  <a:pt x="9439" y="20919"/>
                </a:lnTo>
                <a:cubicBezTo>
                  <a:pt x="9439" y="20934"/>
                  <a:pt x="9439" y="20962"/>
                  <a:pt x="9439" y="20977"/>
                </a:cubicBezTo>
                <a:lnTo>
                  <a:pt x="9468" y="20977"/>
                </a:lnTo>
                <a:cubicBezTo>
                  <a:pt x="9468" y="20962"/>
                  <a:pt x="9483" y="20905"/>
                  <a:pt x="9483" y="20876"/>
                </a:cubicBezTo>
                <a:cubicBezTo>
                  <a:pt x="9483" y="20866"/>
                  <a:pt x="9497" y="20856"/>
                  <a:pt x="9515" y="20856"/>
                </a:cubicBezTo>
                <a:cubicBezTo>
                  <a:pt x="9523" y="20856"/>
                  <a:pt x="9532" y="20858"/>
                  <a:pt x="9540" y="20862"/>
                </a:cubicBezTo>
                <a:lnTo>
                  <a:pt x="9540" y="20876"/>
                </a:lnTo>
                <a:cubicBezTo>
                  <a:pt x="9554" y="20891"/>
                  <a:pt x="9540" y="20919"/>
                  <a:pt x="9511" y="20919"/>
                </a:cubicBezTo>
                <a:cubicBezTo>
                  <a:pt x="9511" y="20948"/>
                  <a:pt x="9511" y="20962"/>
                  <a:pt x="9540" y="20977"/>
                </a:cubicBezTo>
                <a:lnTo>
                  <a:pt x="9540" y="20962"/>
                </a:lnTo>
                <a:cubicBezTo>
                  <a:pt x="9544" y="20954"/>
                  <a:pt x="9549" y="20950"/>
                  <a:pt x="9553" y="20950"/>
                </a:cubicBezTo>
                <a:cubicBezTo>
                  <a:pt x="9563" y="20950"/>
                  <a:pt x="9573" y="20967"/>
                  <a:pt x="9583" y="20977"/>
                </a:cubicBezTo>
                <a:lnTo>
                  <a:pt x="9597" y="20977"/>
                </a:lnTo>
                <a:cubicBezTo>
                  <a:pt x="9626" y="20962"/>
                  <a:pt x="9641" y="20934"/>
                  <a:pt x="9655" y="20919"/>
                </a:cubicBezTo>
                <a:lnTo>
                  <a:pt x="9684" y="20919"/>
                </a:lnTo>
                <a:lnTo>
                  <a:pt x="9741" y="20948"/>
                </a:lnTo>
                <a:cubicBezTo>
                  <a:pt x="9745" y="20949"/>
                  <a:pt x="9749" y="20950"/>
                  <a:pt x="9753" y="20950"/>
                </a:cubicBezTo>
                <a:cubicBezTo>
                  <a:pt x="9799" y="20950"/>
                  <a:pt x="9799" y="20873"/>
                  <a:pt x="9799" y="20833"/>
                </a:cubicBezTo>
                <a:cubicBezTo>
                  <a:pt x="9799" y="20804"/>
                  <a:pt x="9799" y="20704"/>
                  <a:pt x="9799" y="20675"/>
                </a:cubicBezTo>
                <a:cubicBezTo>
                  <a:pt x="9784" y="20646"/>
                  <a:pt x="9799" y="20618"/>
                  <a:pt x="9813" y="20589"/>
                </a:cubicBezTo>
                <a:lnTo>
                  <a:pt x="9842" y="20575"/>
                </a:lnTo>
                <a:lnTo>
                  <a:pt x="9856" y="20575"/>
                </a:lnTo>
                <a:cubicBezTo>
                  <a:pt x="9856" y="20589"/>
                  <a:pt x="9870" y="20589"/>
                  <a:pt x="9870" y="20603"/>
                </a:cubicBezTo>
                <a:cubicBezTo>
                  <a:pt x="9885" y="20618"/>
                  <a:pt x="9885" y="20646"/>
                  <a:pt x="9899" y="20675"/>
                </a:cubicBezTo>
                <a:cubicBezTo>
                  <a:pt x="9899" y="20689"/>
                  <a:pt x="9914" y="20704"/>
                  <a:pt x="9928" y="20704"/>
                </a:cubicBezTo>
                <a:lnTo>
                  <a:pt x="9957" y="20704"/>
                </a:lnTo>
                <a:cubicBezTo>
                  <a:pt x="9962" y="20706"/>
                  <a:pt x="9966" y="20708"/>
                  <a:pt x="9970" y="20708"/>
                </a:cubicBezTo>
                <a:cubicBezTo>
                  <a:pt x="9985" y="20708"/>
                  <a:pt x="9983" y="20684"/>
                  <a:pt x="9971" y="20661"/>
                </a:cubicBezTo>
                <a:lnTo>
                  <a:pt x="9957" y="20618"/>
                </a:lnTo>
                <a:cubicBezTo>
                  <a:pt x="9971" y="20603"/>
                  <a:pt x="10000" y="20575"/>
                  <a:pt x="10028" y="20560"/>
                </a:cubicBezTo>
                <a:lnTo>
                  <a:pt x="10057" y="20575"/>
                </a:lnTo>
                <a:lnTo>
                  <a:pt x="10086" y="20589"/>
                </a:lnTo>
                <a:cubicBezTo>
                  <a:pt x="10086" y="20632"/>
                  <a:pt x="10072" y="20675"/>
                  <a:pt x="10072" y="20675"/>
                </a:cubicBezTo>
                <a:cubicBezTo>
                  <a:pt x="10057" y="20675"/>
                  <a:pt x="10086" y="20733"/>
                  <a:pt x="10100" y="20761"/>
                </a:cubicBezTo>
                <a:cubicBezTo>
                  <a:pt x="10100" y="20764"/>
                  <a:pt x="10101" y="20765"/>
                  <a:pt x="10103" y="20765"/>
                </a:cubicBezTo>
                <a:cubicBezTo>
                  <a:pt x="10110" y="20765"/>
                  <a:pt x="10129" y="20742"/>
                  <a:pt x="10129" y="20718"/>
                </a:cubicBezTo>
                <a:cubicBezTo>
                  <a:pt x="10129" y="20716"/>
                  <a:pt x="10130" y="20715"/>
                  <a:pt x="10132" y="20715"/>
                </a:cubicBezTo>
                <a:cubicBezTo>
                  <a:pt x="10145" y="20715"/>
                  <a:pt x="10191" y="20749"/>
                  <a:pt x="10215" y="20761"/>
                </a:cubicBezTo>
                <a:cubicBezTo>
                  <a:pt x="10230" y="20776"/>
                  <a:pt x="10244" y="20804"/>
                  <a:pt x="10230" y="20819"/>
                </a:cubicBezTo>
                <a:cubicBezTo>
                  <a:pt x="10172" y="20833"/>
                  <a:pt x="10129" y="20848"/>
                  <a:pt x="10072" y="20862"/>
                </a:cubicBezTo>
                <a:cubicBezTo>
                  <a:pt x="10057" y="20862"/>
                  <a:pt x="10057" y="20876"/>
                  <a:pt x="10057" y="20891"/>
                </a:cubicBezTo>
                <a:cubicBezTo>
                  <a:pt x="10057" y="20905"/>
                  <a:pt x="10086" y="20905"/>
                  <a:pt x="10100" y="20905"/>
                </a:cubicBezTo>
                <a:lnTo>
                  <a:pt x="10115" y="20934"/>
                </a:lnTo>
                <a:lnTo>
                  <a:pt x="10129" y="20934"/>
                </a:lnTo>
                <a:cubicBezTo>
                  <a:pt x="10143" y="20919"/>
                  <a:pt x="10172" y="20876"/>
                  <a:pt x="10201" y="20833"/>
                </a:cubicBezTo>
                <a:lnTo>
                  <a:pt x="10244" y="20876"/>
                </a:lnTo>
                <a:cubicBezTo>
                  <a:pt x="10268" y="20912"/>
                  <a:pt x="10311" y="20937"/>
                  <a:pt x="10349" y="20937"/>
                </a:cubicBezTo>
                <a:cubicBezTo>
                  <a:pt x="10358" y="20937"/>
                  <a:pt x="10366" y="20936"/>
                  <a:pt x="10373" y="20934"/>
                </a:cubicBezTo>
                <a:lnTo>
                  <a:pt x="10416" y="20934"/>
                </a:lnTo>
                <a:cubicBezTo>
                  <a:pt x="10460" y="20891"/>
                  <a:pt x="10517" y="20819"/>
                  <a:pt x="10503" y="20819"/>
                </a:cubicBezTo>
                <a:cubicBezTo>
                  <a:pt x="10503" y="20804"/>
                  <a:pt x="10474" y="20761"/>
                  <a:pt x="10445" y="20733"/>
                </a:cubicBezTo>
                <a:lnTo>
                  <a:pt x="10416" y="20704"/>
                </a:lnTo>
                <a:cubicBezTo>
                  <a:pt x="10416" y="20704"/>
                  <a:pt x="10431" y="20675"/>
                  <a:pt x="10431" y="20675"/>
                </a:cubicBezTo>
                <a:lnTo>
                  <a:pt x="10460" y="20675"/>
                </a:lnTo>
                <a:lnTo>
                  <a:pt x="10474" y="20689"/>
                </a:lnTo>
                <a:cubicBezTo>
                  <a:pt x="10474" y="20696"/>
                  <a:pt x="10476" y="20699"/>
                  <a:pt x="10481" y="20699"/>
                </a:cubicBezTo>
                <a:cubicBezTo>
                  <a:pt x="10494" y="20699"/>
                  <a:pt x="10524" y="20672"/>
                  <a:pt x="10546" y="20661"/>
                </a:cubicBezTo>
                <a:cubicBezTo>
                  <a:pt x="10547" y="20657"/>
                  <a:pt x="10549" y="20656"/>
                  <a:pt x="10552" y="20656"/>
                </a:cubicBezTo>
                <a:cubicBezTo>
                  <a:pt x="10566" y="20656"/>
                  <a:pt x="10587" y="20736"/>
                  <a:pt x="10574" y="20761"/>
                </a:cubicBezTo>
                <a:cubicBezTo>
                  <a:pt x="10574" y="20790"/>
                  <a:pt x="10603" y="20819"/>
                  <a:pt x="10618" y="20819"/>
                </a:cubicBezTo>
                <a:cubicBezTo>
                  <a:pt x="10646" y="20819"/>
                  <a:pt x="10589" y="20761"/>
                  <a:pt x="10589" y="20718"/>
                </a:cubicBezTo>
                <a:cubicBezTo>
                  <a:pt x="10603" y="20689"/>
                  <a:pt x="10646" y="20675"/>
                  <a:pt x="10689" y="20675"/>
                </a:cubicBezTo>
                <a:lnTo>
                  <a:pt x="10704" y="20704"/>
                </a:lnTo>
                <a:cubicBezTo>
                  <a:pt x="10725" y="20725"/>
                  <a:pt x="10754" y="20738"/>
                  <a:pt x="10773" y="20738"/>
                </a:cubicBezTo>
                <a:cubicBezTo>
                  <a:pt x="10780" y="20738"/>
                  <a:pt x="10786" y="20736"/>
                  <a:pt x="10790" y="20733"/>
                </a:cubicBezTo>
                <a:cubicBezTo>
                  <a:pt x="10809" y="20720"/>
                  <a:pt x="10826" y="20713"/>
                  <a:pt x="10841" y="20713"/>
                </a:cubicBezTo>
                <a:cubicBezTo>
                  <a:pt x="10859" y="20713"/>
                  <a:pt x="10875" y="20723"/>
                  <a:pt x="10891" y="20747"/>
                </a:cubicBezTo>
                <a:lnTo>
                  <a:pt x="10905" y="20776"/>
                </a:lnTo>
                <a:cubicBezTo>
                  <a:pt x="10934" y="20761"/>
                  <a:pt x="10962" y="20718"/>
                  <a:pt x="10977" y="20689"/>
                </a:cubicBezTo>
                <a:lnTo>
                  <a:pt x="10934" y="20632"/>
                </a:lnTo>
                <a:cubicBezTo>
                  <a:pt x="10962" y="20632"/>
                  <a:pt x="10991" y="20646"/>
                  <a:pt x="11005" y="20675"/>
                </a:cubicBezTo>
                <a:lnTo>
                  <a:pt x="11034" y="20689"/>
                </a:lnTo>
                <a:cubicBezTo>
                  <a:pt x="11040" y="20700"/>
                  <a:pt x="11047" y="20705"/>
                  <a:pt x="11056" y="20705"/>
                </a:cubicBezTo>
                <a:cubicBezTo>
                  <a:pt x="11071" y="20705"/>
                  <a:pt x="11088" y="20693"/>
                  <a:pt x="11106" y="20675"/>
                </a:cubicBezTo>
                <a:lnTo>
                  <a:pt x="11120" y="20661"/>
                </a:lnTo>
                <a:cubicBezTo>
                  <a:pt x="11163" y="20675"/>
                  <a:pt x="11178" y="20704"/>
                  <a:pt x="11163" y="20747"/>
                </a:cubicBezTo>
                <a:lnTo>
                  <a:pt x="11163" y="20776"/>
                </a:lnTo>
                <a:lnTo>
                  <a:pt x="11163" y="20790"/>
                </a:lnTo>
                <a:cubicBezTo>
                  <a:pt x="11192" y="20804"/>
                  <a:pt x="11192" y="20819"/>
                  <a:pt x="11192" y="20819"/>
                </a:cubicBezTo>
                <a:lnTo>
                  <a:pt x="11178" y="20819"/>
                </a:lnTo>
                <a:lnTo>
                  <a:pt x="11163" y="20833"/>
                </a:lnTo>
                <a:cubicBezTo>
                  <a:pt x="11149" y="20833"/>
                  <a:pt x="11135" y="20862"/>
                  <a:pt x="11135" y="20876"/>
                </a:cubicBezTo>
                <a:lnTo>
                  <a:pt x="11163" y="20891"/>
                </a:lnTo>
                <a:lnTo>
                  <a:pt x="11192" y="20891"/>
                </a:lnTo>
                <a:cubicBezTo>
                  <a:pt x="11192" y="20934"/>
                  <a:pt x="11192" y="20977"/>
                  <a:pt x="11192" y="21006"/>
                </a:cubicBezTo>
                <a:lnTo>
                  <a:pt x="11207" y="21006"/>
                </a:lnTo>
                <a:cubicBezTo>
                  <a:pt x="11221" y="21006"/>
                  <a:pt x="11250" y="20948"/>
                  <a:pt x="11264" y="20934"/>
                </a:cubicBezTo>
                <a:cubicBezTo>
                  <a:pt x="11264" y="20919"/>
                  <a:pt x="11235" y="20848"/>
                  <a:pt x="11250" y="20819"/>
                </a:cubicBezTo>
                <a:cubicBezTo>
                  <a:pt x="11264" y="20790"/>
                  <a:pt x="11235" y="20761"/>
                  <a:pt x="11221" y="20761"/>
                </a:cubicBezTo>
                <a:cubicBezTo>
                  <a:pt x="11207" y="20747"/>
                  <a:pt x="11221" y="20704"/>
                  <a:pt x="11250" y="20646"/>
                </a:cubicBezTo>
                <a:lnTo>
                  <a:pt x="11307" y="20646"/>
                </a:lnTo>
                <a:cubicBezTo>
                  <a:pt x="11307" y="20661"/>
                  <a:pt x="11322" y="20675"/>
                  <a:pt x="11307" y="20689"/>
                </a:cubicBezTo>
                <a:lnTo>
                  <a:pt x="11307" y="20704"/>
                </a:lnTo>
                <a:lnTo>
                  <a:pt x="11293" y="20704"/>
                </a:lnTo>
                <a:cubicBezTo>
                  <a:pt x="11278" y="20718"/>
                  <a:pt x="11293" y="20747"/>
                  <a:pt x="11307" y="20761"/>
                </a:cubicBezTo>
                <a:cubicBezTo>
                  <a:pt x="11307" y="20761"/>
                  <a:pt x="11365" y="20718"/>
                  <a:pt x="11379" y="20689"/>
                </a:cubicBezTo>
                <a:cubicBezTo>
                  <a:pt x="11386" y="20675"/>
                  <a:pt x="11393" y="20668"/>
                  <a:pt x="11401" y="20668"/>
                </a:cubicBezTo>
                <a:cubicBezTo>
                  <a:pt x="11408" y="20668"/>
                  <a:pt x="11415" y="20675"/>
                  <a:pt x="11422" y="20689"/>
                </a:cubicBezTo>
                <a:lnTo>
                  <a:pt x="11436" y="20704"/>
                </a:lnTo>
                <a:lnTo>
                  <a:pt x="11451" y="20718"/>
                </a:lnTo>
                <a:cubicBezTo>
                  <a:pt x="11465" y="20747"/>
                  <a:pt x="11494" y="20776"/>
                  <a:pt x="11494" y="20776"/>
                </a:cubicBezTo>
                <a:cubicBezTo>
                  <a:pt x="11498" y="20780"/>
                  <a:pt x="11501" y="20782"/>
                  <a:pt x="11504" y="20782"/>
                </a:cubicBezTo>
                <a:cubicBezTo>
                  <a:pt x="11510" y="20782"/>
                  <a:pt x="11513" y="20771"/>
                  <a:pt x="11523" y="20761"/>
                </a:cubicBezTo>
                <a:lnTo>
                  <a:pt x="11523" y="20747"/>
                </a:lnTo>
                <a:lnTo>
                  <a:pt x="11537" y="20747"/>
                </a:lnTo>
                <a:cubicBezTo>
                  <a:pt x="11537" y="20718"/>
                  <a:pt x="11609" y="20618"/>
                  <a:pt x="11609" y="20575"/>
                </a:cubicBezTo>
                <a:cubicBezTo>
                  <a:pt x="11613" y="20562"/>
                  <a:pt x="11624" y="20558"/>
                  <a:pt x="11637" y="20558"/>
                </a:cubicBezTo>
                <a:cubicBezTo>
                  <a:pt x="11659" y="20558"/>
                  <a:pt x="11689" y="20569"/>
                  <a:pt x="11713" y="20569"/>
                </a:cubicBezTo>
                <a:cubicBezTo>
                  <a:pt x="11723" y="20569"/>
                  <a:pt x="11732" y="20566"/>
                  <a:pt x="11738" y="20560"/>
                </a:cubicBezTo>
                <a:cubicBezTo>
                  <a:pt x="11742" y="20559"/>
                  <a:pt x="11746" y="20558"/>
                  <a:pt x="11749" y="20558"/>
                </a:cubicBezTo>
                <a:cubicBezTo>
                  <a:pt x="11781" y="20558"/>
                  <a:pt x="11780" y="20618"/>
                  <a:pt x="11767" y="20618"/>
                </a:cubicBezTo>
                <a:cubicBezTo>
                  <a:pt x="11738" y="20632"/>
                  <a:pt x="11724" y="20675"/>
                  <a:pt x="11724" y="20689"/>
                </a:cubicBezTo>
                <a:cubicBezTo>
                  <a:pt x="11724" y="20704"/>
                  <a:pt x="11709" y="20790"/>
                  <a:pt x="11724" y="20790"/>
                </a:cubicBezTo>
                <a:cubicBezTo>
                  <a:pt x="11725" y="20791"/>
                  <a:pt x="11726" y="20792"/>
                  <a:pt x="11728" y="20792"/>
                </a:cubicBezTo>
                <a:cubicBezTo>
                  <a:pt x="11746" y="20792"/>
                  <a:pt x="11786" y="20724"/>
                  <a:pt x="11839" y="20632"/>
                </a:cubicBezTo>
                <a:lnTo>
                  <a:pt x="11925" y="20718"/>
                </a:lnTo>
                <a:cubicBezTo>
                  <a:pt x="11939" y="20718"/>
                  <a:pt x="11968" y="20689"/>
                  <a:pt x="11968" y="20689"/>
                </a:cubicBezTo>
                <a:cubicBezTo>
                  <a:pt x="11954" y="20675"/>
                  <a:pt x="11925" y="20618"/>
                  <a:pt x="11925" y="20589"/>
                </a:cubicBezTo>
                <a:cubicBezTo>
                  <a:pt x="11931" y="20577"/>
                  <a:pt x="11940" y="20572"/>
                  <a:pt x="11949" y="20572"/>
                </a:cubicBezTo>
                <a:cubicBezTo>
                  <a:pt x="11961" y="20572"/>
                  <a:pt x="11974" y="20581"/>
                  <a:pt x="11982" y="20589"/>
                </a:cubicBezTo>
                <a:cubicBezTo>
                  <a:pt x="11984" y="20591"/>
                  <a:pt x="11986" y="20592"/>
                  <a:pt x="11988" y="20592"/>
                </a:cubicBezTo>
                <a:cubicBezTo>
                  <a:pt x="12001" y="20592"/>
                  <a:pt x="12011" y="20558"/>
                  <a:pt x="12011" y="20546"/>
                </a:cubicBezTo>
                <a:cubicBezTo>
                  <a:pt x="12011" y="20541"/>
                  <a:pt x="12014" y="20539"/>
                  <a:pt x="12019" y="20539"/>
                </a:cubicBezTo>
                <a:cubicBezTo>
                  <a:pt x="12027" y="20539"/>
                  <a:pt x="12040" y="20546"/>
                  <a:pt x="12040" y="20546"/>
                </a:cubicBezTo>
                <a:cubicBezTo>
                  <a:pt x="12054" y="20560"/>
                  <a:pt x="12040" y="20589"/>
                  <a:pt x="12040" y="20618"/>
                </a:cubicBezTo>
                <a:lnTo>
                  <a:pt x="12069" y="20603"/>
                </a:lnTo>
                <a:lnTo>
                  <a:pt x="12083" y="20603"/>
                </a:lnTo>
                <a:cubicBezTo>
                  <a:pt x="12097" y="20603"/>
                  <a:pt x="12112" y="20603"/>
                  <a:pt x="12112" y="20589"/>
                </a:cubicBezTo>
                <a:cubicBezTo>
                  <a:pt x="12112" y="20589"/>
                  <a:pt x="12126" y="20603"/>
                  <a:pt x="12126" y="20603"/>
                </a:cubicBezTo>
                <a:lnTo>
                  <a:pt x="12112" y="20603"/>
                </a:lnTo>
                <a:cubicBezTo>
                  <a:pt x="12112" y="20603"/>
                  <a:pt x="12112" y="20646"/>
                  <a:pt x="12112" y="20689"/>
                </a:cubicBezTo>
                <a:cubicBezTo>
                  <a:pt x="12112" y="20700"/>
                  <a:pt x="12118" y="20705"/>
                  <a:pt x="12127" y="20705"/>
                </a:cubicBezTo>
                <a:cubicBezTo>
                  <a:pt x="12140" y="20705"/>
                  <a:pt x="12160" y="20693"/>
                  <a:pt x="12169" y="20675"/>
                </a:cubicBezTo>
                <a:cubicBezTo>
                  <a:pt x="12169" y="20689"/>
                  <a:pt x="12184" y="20704"/>
                  <a:pt x="12184" y="20718"/>
                </a:cubicBezTo>
                <a:cubicBezTo>
                  <a:pt x="12184" y="20761"/>
                  <a:pt x="12255" y="20804"/>
                  <a:pt x="12284" y="20804"/>
                </a:cubicBezTo>
                <a:cubicBezTo>
                  <a:pt x="12286" y="20806"/>
                  <a:pt x="12288" y="20806"/>
                  <a:pt x="12290" y="20806"/>
                </a:cubicBezTo>
                <a:cubicBezTo>
                  <a:pt x="12313" y="20806"/>
                  <a:pt x="12312" y="20730"/>
                  <a:pt x="12299" y="20704"/>
                </a:cubicBezTo>
                <a:cubicBezTo>
                  <a:pt x="12284" y="20675"/>
                  <a:pt x="12299" y="20618"/>
                  <a:pt x="12313" y="20603"/>
                </a:cubicBezTo>
                <a:cubicBezTo>
                  <a:pt x="12313" y="20598"/>
                  <a:pt x="12314" y="20597"/>
                  <a:pt x="12317" y="20597"/>
                </a:cubicBezTo>
                <a:cubicBezTo>
                  <a:pt x="12321" y="20597"/>
                  <a:pt x="12327" y="20603"/>
                  <a:pt x="12327" y="20603"/>
                </a:cubicBezTo>
                <a:cubicBezTo>
                  <a:pt x="12342" y="20618"/>
                  <a:pt x="12356" y="20675"/>
                  <a:pt x="12385" y="20733"/>
                </a:cubicBezTo>
                <a:lnTo>
                  <a:pt x="12428" y="20733"/>
                </a:lnTo>
                <a:cubicBezTo>
                  <a:pt x="12442" y="20718"/>
                  <a:pt x="12442" y="20689"/>
                  <a:pt x="12428" y="20689"/>
                </a:cubicBezTo>
                <a:cubicBezTo>
                  <a:pt x="12428" y="20675"/>
                  <a:pt x="12471" y="20675"/>
                  <a:pt x="12485" y="20675"/>
                </a:cubicBezTo>
                <a:cubicBezTo>
                  <a:pt x="12488" y="20678"/>
                  <a:pt x="12491" y="20679"/>
                  <a:pt x="12494" y="20679"/>
                </a:cubicBezTo>
                <a:cubicBezTo>
                  <a:pt x="12505" y="20679"/>
                  <a:pt x="12517" y="20658"/>
                  <a:pt x="12528" y="20646"/>
                </a:cubicBezTo>
                <a:cubicBezTo>
                  <a:pt x="12528" y="20632"/>
                  <a:pt x="12543" y="20589"/>
                  <a:pt x="12557" y="20589"/>
                </a:cubicBezTo>
                <a:cubicBezTo>
                  <a:pt x="12559" y="20591"/>
                  <a:pt x="12561" y="20592"/>
                  <a:pt x="12563" y="20592"/>
                </a:cubicBezTo>
                <a:cubicBezTo>
                  <a:pt x="12575" y="20592"/>
                  <a:pt x="12586" y="20558"/>
                  <a:pt x="12586" y="20546"/>
                </a:cubicBezTo>
                <a:cubicBezTo>
                  <a:pt x="12589" y="20543"/>
                  <a:pt x="12594" y="20542"/>
                  <a:pt x="12600" y="20542"/>
                </a:cubicBezTo>
                <a:cubicBezTo>
                  <a:pt x="12617" y="20542"/>
                  <a:pt x="12643" y="20550"/>
                  <a:pt x="12665" y="20550"/>
                </a:cubicBezTo>
                <a:cubicBezTo>
                  <a:pt x="12673" y="20550"/>
                  <a:pt x="12680" y="20549"/>
                  <a:pt x="12686" y="20546"/>
                </a:cubicBezTo>
                <a:cubicBezTo>
                  <a:pt x="12691" y="20542"/>
                  <a:pt x="12696" y="20540"/>
                  <a:pt x="12702" y="20540"/>
                </a:cubicBezTo>
                <a:cubicBezTo>
                  <a:pt x="12715" y="20540"/>
                  <a:pt x="12730" y="20550"/>
                  <a:pt x="12730" y="20560"/>
                </a:cubicBezTo>
                <a:lnTo>
                  <a:pt x="12730" y="20575"/>
                </a:lnTo>
                <a:cubicBezTo>
                  <a:pt x="12730" y="20602"/>
                  <a:pt x="12735" y="20612"/>
                  <a:pt x="12743" y="20612"/>
                </a:cubicBezTo>
                <a:cubicBezTo>
                  <a:pt x="12748" y="20612"/>
                  <a:pt x="12753" y="20609"/>
                  <a:pt x="12758" y="20603"/>
                </a:cubicBezTo>
                <a:cubicBezTo>
                  <a:pt x="12773" y="20589"/>
                  <a:pt x="12787" y="20560"/>
                  <a:pt x="12787" y="20546"/>
                </a:cubicBezTo>
                <a:lnTo>
                  <a:pt x="12801" y="20546"/>
                </a:lnTo>
                <a:cubicBezTo>
                  <a:pt x="12830" y="20546"/>
                  <a:pt x="12830" y="20503"/>
                  <a:pt x="12830" y="20488"/>
                </a:cubicBezTo>
                <a:cubicBezTo>
                  <a:pt x="12830" y="20486"/>
                  <a:pt x="12833" y="20484"/>
                  <a:pt x="12837" y="20484"/>
                </a:cubicBezTo>
                <a:cubicBezTo>
                  <a:pt x="12856" y="20484"/>
                  <a:pt x="12907" y="20505"/>
                  <a:pt x="12931" y="20517"/>
                </a:cubicBezTo>
                <a:cubicBezTo>
                  <a:pt x="12957" y="20530"/>
                  <a:pt x="12995" y="20591"/>
                  <a:pt x="13001" y="20591"/>
                </a:cubicBezTo>
                <a:cubicBezTo>
                  <a:pt x="13002" y="20591"/>
                  <a:pt x="13003" y="20590"/>
                  <a:pt x="13003" y="20589"/>
                </a:cubicBezTo>
                <a:cubicBezTo>
                  <a:pt x="13006" y="20585"/>
                  <a:pt x="13009" y="20584"/>
                  <a:pt x="13011" y="20584"/>
                </a:cubicBezTo>
                <a:lnTo>
                  <a:pt x="13011" y="20584"/>
                </a:lnTo>
                <a:cubicBezTo>
                  <a:pt x="13016" y="20584"/>
                  <a:pt x="13013" y="20600"/>
                  <a:pt x="13003" y="20632"/>
                </a:cubicBezTo>
                <a:lnTo>
                  <a:pt x="13031" y="20661"/>
                </a:lnTo>
                <a:lnTo>
                  <a:pt x="13031" y="20675"/>
                </a:lnTo>
                <a:cubicBezTo>
                  <a:pt x="13031" y="20677"/>
                  <a:pt x="13032" y="20677"/>
                  <a:pt x="13033" y="20677"/>
                </a:cubicBezTo>
                <a:cubicBezTo>
                  <a:pt x="13043" y="20677"/>
                  <a:pt x="13090" y="20630"/>
                  <a:pt x="13103" y="20618"/>
                </a:cubicBezTo>
                <a:cubicBezTo>
                  <a:pt x="13108" y="20608"/>
                  <a:pt x="13114" y="20605"/>
                  <a:pt x="13121" y="20605"/>
                </a:cubicBezTo>
                <a:cubicBezTo>
                  <a:pt x="13133" y="20605"/>
                  <a:pt x="13146" y="20618"/>
                  <a:pt x="13146" y="20618"/>
                </a:cubicBezTo>
                <a:cubicBezTo>
                  <a:pt x="13146" y="20619"/>
                  <a:pt x="13146" y="20619"/>
                  <a:pt x="13146" y="20619"/>
                </a:cubicBezTo>
                <a:cubicBezTo>
                  <a:pt x="13148" y="20619"/>
                  <a:pt x="13162" y="20530"/>
                  <a:pt x="13189" y="20517"/>
                </a:cubicBezTo>
                <a:cubicBezTo>
                  <a:pt x="13200" y="20496"/>
                  <a:pt x="13218" y="20483"/>
                  <a:pt x="13238" y="20483"/>
                </a:cubicBezTo>
                <a:cubicBezTo>
                  <a:pt x="13246" y="20483"/>
                  <a:pt x="13253" y="20484"/>
                  <a:pt x="13261" y="20488"/>
                </a:cubicBezTo>
                <a:lnTo>
                  <a:pt x="13290" y="20445"/>
                </a:lnTo>
                <a:cubicBezTo>
                  <a:pt x="13315" y="20471"/>
                  <a:pt x="13364" y="20519"/>
                  <a:pt x="13384" y="20519"/>
                </a:cubicBezTo>
                <a:cubicBezTo>
                  <a:pt x="13387" y="20519"/>
                  <a:pt x="13389" y="20519"/>
                  <a:pt x="13390" y="20517"/>
                </a:cubicBezTo>
                <a:cubicBezTo>
                  <a:pt x="13405" y="20517"/>
                  <a:pt x="13462" y="20474"/>
                  <a:pt x="13477" y="20460"/>
                </a:cubicBezTo>
                <a:cubicBezTo>
                  <a:pt x="13491" y="20460"/>
                  <a:pt x="13520" y="20474"/>
                  <a:pt x="13520" y="20488"/>
                </a:cubicBezTo>
                <a:cubicBezTo>
                  <a:pt x="13534" y="20488"/>
                  <a:pt x="13548" y="20503"/>
                  <a:pt x="13577" y="20503"/>
                </a:cubicBezTo>
                <a:lnTo>
                  <a:pt x="13592" y="20488"/>
                </a:lnTo>
                <a:cubicBezTo>
                  <a:pt x="13620" y="20488"/>
                  <a:pt x="13649" y="20460"/>
                  <a:pt x="13649" y="20445"/>
                </a:cubicBezTo>
                <a:cubicBezTo>
                  <a:pt x="13663" y="20445"/>
                  <a:pt x="13721" y="20488"/>
                  <a:pt x="13735" y="20503"/>
                </a:cubicBezTo>
                <a:cubicBezTo>
                  <a:pt x="13764" y="20503"/>
                  <a:pt x="13807" y="20460"/>
                  <a:pt x="13807" y="20445"/>
                </a:cubicBezTo>
                <a:cubicBezTo>
                  <a:pt x="13804" y="20440"/>
                  <a:pt x="13804" y="20437"/>
                  <a:pt x="13805" y="20437"/>
                </a:cubicBezTo>
                <a:lnTo>
                  <a:pt x="13805" y="20437"/>
                </a:lnTo>
                <a:cubicBezTo>
                  <a:pt x="13809" y="20437"/>
                  <a:pt x="13841" y="20479"/>
                  <a:pt x="13865" y="20503"/>
                </a:cubicBezTo>
                <a:cubicBezTo>
                  <a:pt x="13870" y="20514"/>
                  <a:pt x="13880" y="20518"/>
                  <a:pt x="13890" y="20518"/>
                </a:cubicBezTo>
                <a:cubicBezTo>
                  <a:pt x="13908" y="20518"/>
                  <a:pt x="13927" y="20506"/>
                  <a:pt x="13936" y="20488"/>
                </a:cubicBezTo>
                <a:cubicBezTo>
                  <a:pt x="13936" y="20474"/>
                  <a:pt x="13936" y="20445"/>
                  <a:pt x="13951" y="20416"/>
                </a:cubicBezTo>
                <a:lnTo>
                  <a:pt x="13936" y="20402"/>
                </a:lnTo>
                <a:lnTo>
                  <a:pt x="13936" y="20373"/>
                </a:lnTo>
                <a:cubicBezTo>
                  <a:pt x="13936" y="20359"/>
                  <a:pt x="13908" y="20330"/>
                  <a:pt x="13879" y="20316"/>
                </a:cubicBezTo>
                <a:lnTo>
                  <a:pt x="13850" y="20302"/>
                </a:lnTo>
                <a:cubicBezTo>
                  <a:pt x="13836" y="20302"/>
                  <a:pt x="13836" y="20273"/>
                  <a:pt x="13836" y="20273"/>
                </a:cubicBezTo>
                <a:lnTo>
                  <a:pt x="13836" y="20230"/>
                </a:lnTo>
                <a:cubicBezTo>
                  <a:pt x="13865" y="20172"/>
                  <a:pt x="13879" y="20100"/>
                  <a:pt x="13865" y="20072"/>
                </a:cubicBezTo>
                <a:lnTo>
                  <a:pt x="13893" y="20057"/>
                </a:lnTo>
                <a:lnTo>
                  <a:pt x="13951" y="20057"/>
                </a:lnTo>
                <a:cubicBezTo>
                  <a:pt x="13994" y="20043"/>
                  <a:pt x="14051" y="20043"/>
                  <a:pt x="14066" y="20043"/>
                </a:cubicBezTo>
                <a:lnTo>
                  <a:pt x="14080" y="20057"/>
                </a:lnTo>
                <a:cubicBezTo>
                  <a:pt x="14109" y="20086"/>
                  <a:pt x="14066" y="20086"/>
                  <a:pt x="14066" y="20115"/>
                </a:cubicBezTo>
                <a:cubicBezTo>
                  <a:pt x="14066" y="20144"/>
                  <a:pt x="14051" y="20158"/>
                  <a:pt x="14037" y="20158"/>
                </a:cubicBezTo>
                <a:lnTo>
                  <a:pt x="14023" y="20144"/>
                </a:lnTo>
                <a:cubicBezTo>
                  <a:pt x="14010" y="20144"/>
                  <a:pt x="13966" y="20112"/>
                  <a:pt x="13945" y="20112"/>
                </a:cubicBezTo>
                <a:cubicBezTo>
                  <a:pt x="13941" y="20112"/>
                  <a:pt x="13938" y="20113"/>
                  <a:pt x="13936" y="20115"/>
                </a:cubicBezTo>
                <a:cubicBezTo>
                  <a:pt x="13922" y="20144"/>
                  <a:pt x="13936" y="20230"/>
                  <a:pt x="13936" y="20273"/>
                </a:cubicBezTo>
                <a:cubicBezTo>
                  <a:pt x="13922" y="20302"/>
                  <a:pt x="13951" y="20345"/>
                  <a:pt x="13965" y="20345"/>
                </a:cubicBezTo>
                <a:lnTo>
                  <a:pt x="13979" y="20316"/>
                </a:lnTo>
                <a:cubicBezTo>
                  <a:pt x="13979" y="20287"/>
                  <a:pt x="13979" y="20258"/>
                  <a:pt x="13994" y="20244"/>
                </a:cubicBezTo>
                <a:cubicBezTo>
                  <a:pt x="13994" y="20244"/>
                  <a:pt x="14023" y="20244"/>
                  <a:pt x="14037" y="20258"/>
                </a:cubicBezTo>
                <a:lnTo>
                  <a:pt x="14066" y="20273"/>
                </a:lnTo>
                <a:cubicBezTo>
                  <a:pt x="14109" y="20273"/>
                  <a:pt x="14109" y="20316"/>
                  <a:pt x="14109" y="20316"/>
                </a:cubicBezTo>
                <a:cubicBezTo>
                  <a:pt x="14109" y="20316"/>
                  <a:pt x="14080" y="20316"/>
                  <a:pt x="14051" y="20302"/>
                </a:cubicBezTo>
                <a:lnTo>
                  <a:pt x="14037" y="20330"/>
                </a:lnTo>
                <a:lnTo>
                  <a:pt x="13979" y="20388"/>
                </a:lnTo>
                <a:cubicBezTo>
                  <a:pt x="13979" y="20465"/>
                  <a:pt x="14003" y="20519"/>
                  <a:pt x="14028" y="20519"/>
                </a:cubicBezTo>
                <a:cubicBezTo>
                  <a:pt x="14031" y="20519"/>
                  <a:pt x="14034" y="20519"/>
                  <a:pt x="14037" y="20517"/>
                </a:cubicBezTo>
                <a:lnTo>
                  <a:pt x="14037" y="20460"/>
                </a:lnTo>
                <a:lnTo>
                  <a:pt x="14037" y="20445"/>
                </a:lnTo>
                <a:cubicBezTo>
                  <a:pt x="14037" y="20431"/>
                  <a:pt x="14037" y="20431"/>
                  <a:pt x="14051" y="20431"/>
                </a:cubicBezTo>
                <a:lnTo>
                  <a:pt x="14066" y="20445"/>
                </a:lnTo>
                <a:cubicBezTo>
                  <a:pt x="14066" y="20460"/>
                  <a:pt x="14080" y="20474"/>
                  <a:pt x="14080" y="20503"/>
                </a:cubicBezTo>
                <a:lnTo>
                  <a:pt x="14094" y="20575"/>
                </a:lnTo>
                <a:cubicBezTo>
                  <a:pt x="14123" y="20560"/>
                  <a:pt x="14152" y="20517"/>
                  <a:pt x="14138" y="20517"/>
                </a:cubicBezTo>
                <a:cubicBezTo>
                  <a:pt x="14138" y="20503"/>
                  <a:pt x="14252" y="20460"/>
                  <a:pt x="14310" y="20431"/>
                </a:cubicBezTo>
                <a:cubicBezTo>
                  <a:pt x="14324" y="20431"/>
                  <a:pt x="14353" y="20416"/>
                  <a:pt x="14367" y="20416"/>
                </a:cubicBezTo>
                <a:lnTo>
                  <a:pt x="14339" y="20416"/>
                </a:lnTo>
                <a:lnTo>
                  <a:pt x="14296" y="20402"/>
                </a:lnTo>
                <a:cubicBezTo>
                  <a:pt x="14267" y="20359"/>
                  <a:pt x="14252" y="20302"/>
                  <a:pt x="14252" y="20287"/>
                </a:cubicBezTo>
                <a:lnTo>
                  <a:pt x="14252" y="20273"/>
                </a:lnTo>
                <a:lnTo>
                  <a:pt x="14267" y="20273"/>
                </a:lnTo>
                <a:cubicBezTo>
                  <a:pt x="14281" y="20273"/>
                  <a:pt x="14353" y="20359"/>
                  <a:pt x="14367" y="20373"/>
                </a:cubicBezTo>
                <a:cubicBezTo>
                  <a:pt x="14382" y="20388"/>
                  <a:pt x="14382" y="20402"/>
                  <a:pt x="14367" y="20416"/>
                </a:cubicBezTo>
                <a:cubicBezTo>
                  <a:pt x="14382" y="20416"/>
                  <a:pt x="14396" y="20416"/>
                  <a:pt x="14396" y="20431"/>
                </a:cubicBezTo>
                <a:cubicBezTo>
                  <a:pt x="14396" y="20431"/>
                  <a:pt x="14396" y="20431"/>
                  <a:pt x="14367" y="20416"/>
                </a:cubicBezTo>
                <a:cubicBezTo>
                  <a:pt x="14367" y="20431"/>
                  <a:pt x="14353" y="20445"/>
                  <a:pt x="14353" y="20445"/>
                </a:cubicBezTo>
                <a:lnTo>
                  <a:pt x="14396" y="20460"/>
                </a:lnTo>
                <a:cubicBezTo>
                  <a:pt x="14442" y="20441"/>
                  <a:pt x="14504" y="20423"/>
                  <a:pt x="14548" y="20423"/>
                </a:cubicBezTo>
                <a:cubicBezTo>
                  <a:pt x="14573" y="20423"/>
                  <a:pt x="14592" y="20429"/>
                  <a:pt x="14597" y="20445"/>
                </a:cubicBezTo>
                <a:cubicBezTo>
                  <a:pt x="14626" y="20474"/>
                  <a:pt x="14640" y="20517"/>
                  <a:pt x="14626" y="20546"/>
                </a:cubicBezTo>
                <a:cubicBezTo>
                  <a:pt x="14621" y="20551"/>
                  <a:pt x="14616" y="20552"/>
                  <a:pt x="14612" y="20552"/>
                </a:cubicBezTo>
                <a:cubicBezTo>
                  <a:pt x="14602" y="20552"/>
                  <a:pt x="14592" y="20546"/>
                  <a:pt x="14583" y="20546"/>
                </a:cubicBezTo>
                <a:cubicBezTo>
                  <a:pt x="14583" y="20560"/>
                  <a:pt x="14569" y="20575"/>
                  <a:pt x="14569" y="20589"/>
                </a:cubicBezTo>
                <a:cubicBezTo>
                  <a:pt x="14569" y="20589"/>
                  <a:pt x="14583" y="20603"/>
                  <a:pt x="14597" y="20603"/>
                </a:cubicBezTo>
                <a:lnTo>
                  <a:pt x="14612" y="20603"/>
                </a:lnTo>
                <a:cubicBezTo>
                  <a:pt x="14640" y="20589"/>
                  <a:pt x="14669" y="20546"/>
                  <a:pt x="14669" y="20503"/>
                </a:cubicBezTo>
                <a:lnTo>
                  <a:pt x="14669" y="20460"/>
                </a:lnTo>
                <a:cubicBezTo>
                  <a:pt x="14669" y="20445"/>
                  <a:pt x="14683" y="20445"/>
                  <a:pt x="14698" y="20431"/>
                </a:cubicBezTo>
                <a:cubicBezTo>
                  <a:pt x="14698" y="20416"/>
                  <a:pt x="14698" y="20402"/>
                  <a:pt x="14698" y="20402"/>
                </a:cubicBezTo>
                <a:cubicBezTo>
                  <a:pt x="14683" y="20388"/>
                  <a:pt x="14683" y="20373"/>
                  <a:pt x="14712" y="20373"/>
                </a:cubicBezTo>
                <a:cubicBezTo>
                  <a:pt x="14727" y="20373"/>
                  <a:pt x="14712" y="20474"/>
                  <a:pt x="14712" y="20517"/>
                </a:cubicBezTo>
                <a:cubicBezTo>
                  <a:pt x="14700" y="20542"/>
                  <a:pt x="14687" y="20577"/>
                  <a:pt x="14684" y="20577"/>
                </a:cubicBezTo>
                <a:cubicBezTo>
                  <a:pt x="14684" y="20577"/>
                  <a:pt x="14683" y="20577"/>
                  <a:pt x="14683" y="20575"/>
                </a:cubicBezTo>
                <a:cubicBezTo>
                  <a:pt x="14669" y="20575"/>
                  <a:pt x="14683" y="20618"/>
                  <a:pt x="14683" y="20632"/>
                </a:cubicBezTo>
                <a:cubicBezTo>
                  <a:pt x="14688" y="20640"/>
                  <a:pt x="14693" y="20644"/>
                  <a:pt x="14699" y="20644"/>
                </a:cubicBezTo>
                <a:cubicBezTo>
                  <a:pt x="14712" y="20644"/>
                  <a:pt x="14727" y="20624"/>
                  <a:pt x="14727" y="20603"/>
                </a:cubicBezTo>
                <a:cubicBezTo>
                  <a:pt x="14727" y="20589"/>
                  <a:pt x="14741" y="20560"/>
                  <a:pt x="14755" y="20546"/>
                </a:cubicBezTo>
                <a:cubicBezTo>
                  <a:pt x="14770" y="20546"/>
                  <a:pt x="14770" y="20560"/>
                  <a:pt x="14784" y="20575"/>
                </a:cubicBezTo>
                <a:lnTo>
                  <a:pt x="14784" y="20589"/>
                </a:lnTo>
                <a:cubicBezTo>
                  <a:pt x="14784" y="20618"/>
                  <a:pt x="14798" y="20646"/>
                  <a:pt x="14798" y="20646"/>
                </a:cubicBezTo>
                <a:cubicBezTo>
                  <a:pt x="14798" y="20646"/>
                  <a:pt x="14813" y="20589"/>
                  <a:pt x="14813" y="20575"/>
                </a:cubicBezTo>
                <a:cubicBezTo>
                  <a:pt x="14827" y="20546"/>
                  <a:pt x="14770" y="20488"/>
                  <a:pt x="14770" y="20460"/>
                </a:cubicBezTo>
                <a:cubicBezTo>
                  <a:pt x="14770" y="20431"/>
                  <a:pt x="14798" y="20402"/>
                  <a:pt x="14813" y="20402"/>
                </a:cubicBezTo>
                <a:cubicBezTo>
                  <a:pt x="14813" y="20405"/>
                  <a:pt x="14813" y="20406"/>
                  <a:pt x="14814" y="20406"/>
                </a:cubicBezTo>
                <a:cubicBezTo>
                  <a:pt x="14818" y="20406"/>
                  <a:pt x="14830" y="20385"/>
                  <a:pt x="14842" y="20373"/>
                </a:cubicBezTo>
                <a:lnTo>
                  <a:pt x="14856" y="20359"/>
                </a:lnTo>
                <a:lnTo>
                  <a:pt x="14885" y="20359"/>
                </a:lnTo>
                <a:cubicBezTo>
                  <a:pt x="14904" y="20369"/>
                  <a:pt x="14924" y="20386"/>
                  <a:pt x="14944" y="20386"/>
                </a:cubicBezTo>
                <a:cubicBezTo>
                  <a:pt x="14953" y="20386"/>
                  <a:pt x="14962" y="20382"/>
                  <a:pt x="14971" y="20373"/>
                </a:cubicBezTo>
                <a:cubicBezTo>
                  <a:pt x="14971" y="20369"/>
                  <a:pt x="14974" y="20367"/>
                  <a:pt x="14979" y="20367"/>
                </a:cubicBezTo>
                <a:cubicBezTo>
                  <a:pt x="14988" y="20367"/>
                  <a:pt x="15004" y="20373"/>
                  <a:pt x="15014" y="20373"/>
                </a:cubicBezTo>
                <a:cubicBezTo>
                  <a:pt x="15026" y="20386"/>
                  <a:pt x="15028" y="20419"/>
                  <a:pt x="15047" y="20419"/>
                </a:cubicBezTo>
                <a:cubicBezTo>
                  <a:pt x="15050" y="20419"/>
                  <a:pt x="15053" y="20419"/>
                  <a:pt x="15057" y="20416"/>
                </a:cubicBezTo>
                <a:lnTo>
                  <a:pt x="15071" y="20402"/>
                </a:lnTo>
                <a:cubicBezTo>
                  <a:pt x="15076" y="20405"/>
                  <a:pt x="15081" y="20406"/>
                  <a:pt x="15085" y="20406"/>
                </a:cubicBezTo>
                <a:cubicBezTo>
                  <a:pt x="15105" y="20406"/>
                  <a:pt x="15114" y="20378"/>
                  <a:pt x="15114" y="20330"/>
                </a:cubicBezTo>
                <a:lnTo>
                  <a:pt x="15201" y="20330"/>
                </a:lnTo>
                <a:cubicBezTo>
                  <a:pt x="15258" y="20345"/>
                  <a:pt x="15287" y="20431"/>
                  <a:pt x="15258" y="20445"/>
                </a:cubicBezTo>
                <a:lnTo>
                  <a:pt x="15287" y="20445"/>
                </a:lnTo>
                <a:lnTo>
                  <a:pt x="15330" y="20416"/>
                </a:lnTo>
                <a:lnTo>
                  <a:pt x="15387" y="20402"/>
                </a:lnTo>
                <a:cubicBezTo>
                  <a:pt x="15431" y="20358"/>
                  <a:pt x="15467" y="20339"/>
                  <a:pt x="15481" y="20339"/>
                </a:cubicBezTo>
                <a:cubicBezTo>
                  <a:pt x="15486" y="20339"/>
                  <a:pt x="15488" y="20341"/>
                  <a:pt x="15488" y="20345"/>
                </a:cubicBezTo>
                <a:lnTo>
                  <a:pt x="15488" y="20359"/>
                </a:lnTo>
                <a:cubicBezTo>
                  <a:pt x="15488" y="20386"/>
                  <a:pt x="15500" y="20396"/>
                  <a:pt x="15512" y="20396"/>
                </a:cubicBezTo>
                <a:cubicBezTo>
                  <a:pt x="15519" y="20396"/>
                  <a:pt x="15526" y="20393"/>
                  <a:pt x="15531" y="20388"/>
                </a:cubicBezTo>
                <a:cubicBezTo>
                  <a:pt x="15546" y="20373"/>
                  <a:pt x="15531" y="20330"/>
                  <a:pt x="15574" y="20330"/>
                </a:cubicBezTo>
                <a:lnTo>
                  <a:pt x="15589" y="20330"/>
                </a:lnTo>
                <a:cubicBezTo>
                  <a:pt x="15603" y="20330"/>
                  <a:pt x="15632" y="20388"/>
                  <a:pt x="15617" y="20416"/>
                </a:cubicBezTo>
                <a:cubicBezTo>
                  <a:pt x="15607" y="20427"/>
                  <a:pt x="15597" y="20437"/>
                  <a:pt x="15592" y="20437"/>
                </a:cubicBezTo>
                <a:cubicBezTo>
                  <a:pt x="15590" y="20437"/>
                  <a:pt x="15589" y="20435"/>
                  <a:pt x="15589" y="20431"/>
                </a:cubicBezTo>
                <a:lnTo>
                  <a:pt x="15560" y="20431"/>
                </a:lnTo>
                <a:cubicBezTo>
                  <a:pt x="15560" y="20431"/>
                  <a:pt x="15560" y="20488"/>
                  <a:pt x="15560" y="20517"/>
                </a:cubicBezTo>
                <a:cubicBezTo>
                  <a:pt x="15560" y="20521"/>
                  <a:pt x="15563" y="20523"/>
                  <a:pt x="15568" y="20523"/>
                </a:cubicBezTo>
                <a:cubicBezTo>
                  <a:pt x="15581" y="20523"/>
                  <a:pt x="15607" y="20509"/>
                  <a:pt x="15617" y="20488"/>
                </a:cubicBezTo>
                <a:cubicBezTo>
                  <a:pt x="15618" y="20487"/>
                  <a:pt x="15620" y="20487"/>
                  <a:pt x="15621" y="20487"/>
                </a:cubicBezTo>
                <a:cubicBezTo>
                  <a:pt x="15636" y="20487"/>
                  <a:pt x="15663" y="20561"/>
                  <a:pt x="15689" y="20575"/>
                </a:cubicBezTo>
                <a:cubicBezTo>
                  <a:pt x="15718" y="20575"/>
                  <a:pt x="15790" y="20503"/>
                  <a:pt x="15804" y="20474"/>
                </a:cubicBezTo>
                <a:cubicBezTo>
                  <a:pt x="15809" y="20464"/>
                  <a:pt x="15814" y="20460"/>
                  <a:pt x="15818" y="20460"/>
                </a:cubicBezTo>
                <a:cubicBezTo>
                  <a:pt x="15828" y="20460"/>
                  <a:pt x="15838" y="20479"/>
                  <a:pt x="15847" y="20517"/>
                </a:cubicBezTo>
                <a:lnTo>
                  <a:pt x="15890" y="20531"/>
                </a:lnTo>
                <a:lnTo>
                  <a:pt x="15905" y="20546"/>
                </a:lnTo>
                <a:cubicBezTo>
                  <a:pt x="15933" y="20546"/>
                  <a:pt x="15948" y="20503"/>
                  <a:pt x="15948" y="20488"/>
                </a:cubicBezTo>
                <a:cubicBezTo>
                  <a:pt x="15962" y="20474"/>
                  <a:pt x="15919" y="20460"/>
                  <a:pt x="15905" y="20460"/>
                </a:cubicBezTo>
                <a:cubicBezTo>
                  <a:pt x="15890" y="20445"/>
                  <a:pt x="15890" y="20373"/>
                  <a:pt x="15905" y="20359"/>
                </a:cubicBezTo>
                <a:cubicBezTo>
                  <a:pt x="15905" y="20330"/>
                  <a:pt x="15962" y="20302"/>
                  <a:pt x="15977" y="20302"/>
                </a:cubicBezTo>
                <a:cubicBezTo>
                  <a:pt x="16005" y="20302"/>
                  <a:pt x="16034" y="20316"/>
                  <a:pt x="16063" y="20345"/>
                </a:cubicBezTo>
                <a:lnTo>
                  <a:pt x="16091" y="20330"/>
                </a:lnTo>
                <a:lnTo>
                  <a:pt x="16106" y="20330"/>
                </a:lnTo>
                <a:cubicBezTo>
                  <a:pt x="16135" y="20330"/>
                  <a:pt x="16135" y="20302"/>
                  <a:pt x="16106" y="20287"/>
                </a:cubicBezTo>
                <a:lnTo>
                  <a:pt x="16106" y="20273"/>
                </a:lnTo>
                <a:lnTo>
                  <a:pt x="16120" y="20215"/>
                </a:lnTo>
                <a:cubicBezTo>
                  <a:pt x="16163" y="20230"/>
                  <a:pt x="16192" y="20273"/>
                  <a:pt x="16192" y="20302"/>
                </a:cubicBezTo>
                <a:cubicBezTo>
                  <a:pt x="16192" y="20305"/>
                  <a:pt x="16194" y="20307"/>
                  <a:pt x="16198" y="20307"/>
                </a:cubicBezTo>
                <a:cubicBezTo>
                  <a:pt x="16209" y="20307"/>
                  <a:pt x="16236" y="20294"/>
                  <a:pt x="16278" y="20273"/>
                </a:cubicBezTo>
                <a:lnTo>
                  <a:pt x="16364" y="20273"/>
                </a:lnTo>
                <a:cubicBezTo>
                  <a:pt x="16380" y="20241"/>
                  <a:pt x="16414" y="20231"/>
                  <a:pt x="16445" y="20231"/>
                </a:cubicBezTo>
                <a:cubicBezTo>
                  <a:pt x="16471" y="20231"/>
                  <a:pt x="16495" y="20238"/>
                  <a:pt x="16508" y="20244"/>
                </a:cubicBezTo>
                <a:cubicBezTo>
                  <a:pt x="16522" y="20273"/>
                  <a:pt x="16566" y="20287"/>
                  <a:pt x="16580" y="20302"/>
                </a:cubicBezTo>
                <a:cubicBezTo>
                  <a:pt x="16580" y="20302"/>
                  <a:pt x="16609" y="20287"/>
                  <a:pt x="16637" y="20258"/>
                </a:cubicBezTo>
                <a:lnTo>
                  <a:pt x="16666" y="20258"/>
                </a:lnTo>
                <a:cubicBezTo>
                  <a:pt x="16681" y="20258"/>
                  <a:pt x="16681" y="20230"/>
                  <a:pt x="16681" y="20215"/>
                </a:cubicBezTo>
                <a:cubicBezTo>
                  <a:pt x="16681" y="20177"/>
                  <a:pt x="16681" y="20164"/>
                  <a:pt x="16693" y="20164"/>
                </a:cubicBezTo>
                <a:cubicBezTo>
                  <a:pt x="16700" y="20164"/>
                  <a:pt x="16709" y="20167"/>
                  <a:pt x="16724" y="20172"/>
                </a:cubicBezTo>
                <a:cubicBezTo>
                  <a:pt x="16738" y="20172"/>
                  <a:pt x="16752" y="20187"/>
                  <a:pt x="16767" y="20187"/>
                </a:cubicBezTo>
                <a:lnTo>
                  <a:pt x="16810" y="20129"/>
                </a:lnTo>
                <a:cubicBezTo>
                  <a:pt x="16824" y="20172"/>
                  <a:pt x="16882" y="20187"/>
                  <a:pt x="16896" y="20187"/>
                </a:cubicBezTo>
                <a:cubicBezTo>
                  <a:pt x="16899" y="20184"/>
                  <a:pt x="16900" y="20183"/>
                  <a:pt x="16901" y="20183"/>
                </a:cubicBezTo>
                <a:lnTo>
                  <a:pt x="16901" y="20183"/>
                </a:lnTo>
                <a:cubicBezTo>
                  <a:pt x="16905" y="20183"/>
                  <a:pt x="16896" y="20204"/>
                  <a:pt x="16896" y="20215"/>
                </a:cubicBezTo>
                <a:cubicBezTo>
                  <a:pt x="16892" y="20220"/>
                  <a:pt x="16894" y="20221"/>
                  <a:pt x="16899" y="20221"/>
                </a:cubicBezTo>
                <a:cubicBezTo>
                  <a:pt x="16912" y="20221"/>
                  <a:pt x="16943" y="20211"/>
                  <a:pt x="16953" y="20201"/>
                </a:cubicBezTo>
                <a:cubicBezTo>
                  <a:pt x="16968" y="20187"/>
                  <a:pt x="16982" y="20158"/>
                  <a:pt x="16997" y="20158"/>
                </a:cubicBezTo>
                <a:cubicBezTo>
                  <a:pt x="16997" y="20158"/>
                  <a:pt x="17011" y="20187"/>
                  <a:pt x="17025" y="20201"/>
                </a:cubicBezTo>
                <a:cubicBezTo>
                  <a:pt x="17025" y="20201"/>
                  <a:pt x="17040" y="20187"/>
                  <a:pt x="17054" y="20172"/>
                </a:cubicBezTo>
                <a:cubicBezTo>
                  <a:pt x="17054" y="20158"/>
                  <a:pt x="17068" y="20129"/>
                  <a:pt x="17083" y="20115"/>
                </a:cubicBezTo>
                <a:lnTo>
                  <a:pt x="17112" y="20158"/>
                </a:lnTo>
                <a:cubicBezTo>
                  <a:pt x="17126" y="20172"/>
                  <a:pt x="17140" y="20215"/>
                  <a:pt x="17155" y="20215"/>
                </a:cubicBezTo>
                <a:cubicBezTo>
                  <a:pt x="17178" y="20204"/>
                  <a:pt x="17201" y="20183"/>
                  <a:pt x="17224" y="20183"/>
                </a:cubicBezTo>
                <a:cubicBezTo>
                  <a:pt x="17230" y="20183"/>
                  <a:pt x="17235" y="20184"/>
                  <a:pt x="17241" y="20187"/>
                </a:cubicBezTo>
                <a:lnTo>
                  <a:pt x="17270" y="20187"/>
                </a:lnTo>
                <a:cubicBezTo>
                  <a:pt x="17270" y="20158"/>
                  <a:pt x="17284" y="20129"/>
                  <a:pt x="17298" y="20129"/>
                </a:cubicBezTo>
                <a:lnTo>
                  <a:pt x="17313" y="20129"/>
                </a:lnTo>
                <a:cubicBezTo>
                  <a:pt x="17341" y="20158"/>
                  <a:pt x="17341" y="20187"/>
                  <a:pt x="17341" y="20230"/>
                </a:cubicBezTo>
                <a:cubicBezTo>
                  <a:pt x="17343" y="20231"/>
                  <a:pt x="17344" y="20232"/>
                  <a:pt x="17346" y="20232"/>
                </a:cubicBezTo>
                <a:cubicBezTo>
                  <a:pt x="17356" y="20232"/>
                  <a:pt x="17356" y="20184"/>
                  <a:pt x="17356" y="20158"/>
                </a:cubicBezTo>
                <a:cubicBezTo>
                  <a:pt x="17356" y="20141"/>
                  <a:pt x="17376" y="20134"/>
                  <a:pt x="17395" y="20134"/>
                </a:cubicBezTo>
                <a:cubicBezTo>
                  <a:pt x="17408" y="20134"/>
                  <a:pt x="17422" y="20138"/>
                  <a:pt x="17428" y="20144"/>
                </a:cubicBezTo>
                <a:cubicBezTo>
                  <a:pt x="17438" y="20144"/>
                  <a:pt x="17481" y="20119"/>
                  <a:pt x="17508" y="20119"/>
                </a:cubicBezTo>
                <a:cubicBezTo>
                  <a:pt x="17517" y="20119"/>
                  <a:pt x="17525" y="20122"/>
                  <a:pt x="17528" y="20129"/>
                </a:cubicBezTo>
                <a:cubicBezTo>
                  <a:pt x="17537" y="20146"/>
                  <a:pt x="17550" y="20153"/>
                  <a:pt x="17562" y="20153"/>
                </a:cubicBezTo>
                <a:cubicBezTo>
                  <a:pt x="17571" y="20153"/>
                  <a:pt x="17580" y="20149"/>
                  <a:pt x="17586" y="20144"/>
                </a:cubicBezTo>
                <a:cubicBezTo>
                  <a:pt x="17586" y="20129"/>
                  <a:pt x="17571" y="20129"/>
                  <a:pt x="17543" y="20129"/>
                </a:cubicBezTo>
                <a:lnTo>
                  <a:pt x="17543" y="20086"/>
                </a:lnTo>
                <a:lnTo>
                  <a:pt x="17543" y="20057"/>
                </a:lnTo>
                <a:cubicBezTo>
                  <a:pt x="17557" y="20043"/>
                  <a:pt x="17557" y="20000"/>
                  <a:pt x="17557" y="20000"/>
                </a:cubicBezTo>
                <a:cubicBezTo>
                  <a:pt x="17557" y="19985"/>
                  <a:pt x="17557" y="19985"/>
                  <a:pt x="17543" y="19985"/>
                </a:cubicBezTo>
                <a:lnTo>
                  <a:pt x="17485" y="19985"/>
                </a:lnTo>
                <a:cubicBezTo>
                  <a:pt x="17478" y="19993"/>
                  <a:pt x="17464" y="19996"/>
                  <a:pt x="17446" y="19996"/>
                </a:cubicBezTo>
                <a:cubicBezTo>
                  <a:pt x="17428" y="19996"/>
                  <a:pt x="17406" y="19993"/>
                  <a:pt x="17385" y="19985"/>
                </a:cubicBezTo>
                <a:lnTo>
                  <a:pt x="17370" y="19957"/>
                </a:lnTo>
                <a:cubicBezTo>
                  <a:pt x="17356" y="19957"/>
                  <a:pt x="17356" y="19928"/>
                  <a:pt x="17356" y="19928"/>
                </a:cubicBezTo>
                <a:cubicBezTo>
                  <a:pt x="17370" y="19914"/>
                  <a:pt x="17370" y="19914"/>
                  <a:pt x="17370" y="19914"/>
                </a:cubicBezTo>
                <a:cubicBezTo>
                  <a:pt x="17399" y="19914"/>
                  <a:pt x="17413" y="19942"/>
                  <a:pt x="17442" y="19942"/>
                </a:cubicBezTo>
                <a:lnTo>
                  <a:pt x="17456" y="19928"/>
                </a:lnTo>
                <a:cubicBezTo>
                  <a:pt x="17471" y="19928"/>
                  <a:pt x="17514" y="19928"/>
                  <a:pt x="17543" y="19899"/>
                </a:cubicBezTo>
                <a:lnTo>
                  <a:pt x="17557" y="19914"/>
                </a:lnTo>
                <a:lnTo>
                  <a:pt x="17657" y="19928"/>
                </a:lnTo>
                <a:cubicBezTo>
                  <a:pt x="17772" y="19914"/>
                  <a:pt x="17873" y="19899"/>
                  <a:pt x="17902" y="19899"/>
                </a:cubicBezTo>
                <a:lnTo>
                  <a:pt x="17959" y="19899"/>
                </a:lnTo>
                <a:cubicBezTo>
                  <a:pt x="17988" y="19899"/>
                  <a:pt x="18031" y="19842"/>
                  <a:pt x="18031" y="19813"/>
                </a:cubicBezTo>
                <a:cubicBezTo>
                  <a:pt x="18031" y="19809"/>
                  <a:pt x="18033" y="19808"/>
                  <a:pt x="18036" y="19808"/>
                </a:cubicBezTo>
                <a:cubicBezTo>
                  <a:pt x="18045" y="19808"/>
                  <a:pt x="18067" y="19824"/>
                  <a:pt x="18089" y="19856"/>
                </a:cubicBezTo>
                <a:cubicBezTo>
                  <a:pt x="18099" y="19866"/>
                  <a:pt x="18109" y="19876"/>
                  <a:pt x="18124" y="19876"/>
                </a:cubicBezTo>
                <a:cubicBezTo>
                  <a:pt x="18130" y="19876"/>
                  <a:pt x="18138" y="19875"/>
                  <a:pt x="18146" y="19871"/>
                </a:cubicBezTo>
                <a:lnTo>
                  <a:pt x="18175" y="19842"/>
                </a:lnTo>
                <a:cubicBezTo>
                  <a:pt x="18203" y="19885"/>
                  <a:pt x="18232" y="19942"/>
                  <a:pt x="18203" y="19971"/>
                </a:cubicBezTo>
                <a:lnTo>
                  <a:pt x="18175" y="19971"/>
                </a:lnTo>
                <a:cubicBezTo>
                  <a:pt x="18175" y="19985"/>
                  <a:pt x="18175" y="20000"/>
                  <a:pt x="18175" y="20014"/>
                </a:cubicBezTo>
                <a:lnTo>
                  <a:pt x="18189" y="20029"/>
                </a:lnTo>
                <a:lnTo>
                  <a:pt x="18203" y="20029"/>
                </a:lnTo>
                <a:cubicBezTo>
                  <a:pt x="18218" y="20029"/>
                  <a:pt x="18247" y="20014"/>
                  <a:pt x="18261" y="20014"/>
                </a:cubicBezTo>
                <a:lnTo>
                  <a:pt x="18275" y="20000"/>
                </a:lnTo>
                <a:cubicBezTo>
                  <a:pt x="18290" y="20014"/>
                  <a:pt x="18318" y="20043"/>
                  <a:pt x="18318" y="20057"/>
                </a:cubicBezTo>
                <a:lnTo>
                  <a:pt x="18376" y="20057"/>
                </a:lnTo>
                <a:cubicBezTo>
                  <a:pt x="18405" y="20057"/>
                  <a:pt x="18462" y="20000"/>
                  <a:pt x="18476" y="19985"/>
                </a:cubicBezTo>
                <a:cubicBezTo>
                  <a:pt x="18476" y="19971"/>
                  <a:pt x="18462" y="19928"/>
                  <a:pt x="18448" y="19928"/>
                </a:cubicBezTo>
                <a:cubicBezTo>
                  <a:pt x="18433" y="19928"/>
                  <a:pt x="18405" y="19942"/>
                  <a:pt x="18405" y="19942"/>
                </a:cubicBezTo>
                <a:cubicBezTo>
                  <a:pt x="18390" y="19942"/>
                  <a:pt x="18361" y="19942"/>
                  <a:pt x="18333" y="19957"/>
                </a:cubicBezTo>
                <a:lnTo>
                  <a:pt x="18304" y="19971"/>
                </a:lnTo>
                <a:cubicBezTo>
                  <a:pt x="18290" y="19971"/>
                  <a:pt x="18290" y="19928"/>
                  <a:pt x="18290" y="19914"/>
                </a:cubicBezTo>
                <a:cubicBezTo>
                  <a:pt x="18290" y="19899"/>
                  <a:pt x="18376" y="19885"/>
                  <a:pt x="18419" y="19885"/>
                </a:cubicBezTo>
                <a:cubicBezTo>
                  <a:pt x="18448" y="19885"/>
                  <a:pt x="18491" y="19871"/>
                  <a:pt x="18505" y="19871"/>
                </a:cubicBezTo>
                <a:cubicBezTo>
                  <a:pt x="18505" y="19871"/>
                  <a:pt x="18563" y="19842"/>
                  <a:pt x="18577" y="19842"/>
                </a:cubicBezTo>
                <a:cubicBezTo>
                  <a:pt x="18591" y="19856"/>
                  <a:pt x="18620" y="19957"/>
                  <a:pt x="18591" y="19957"/>
                </a:cubicBezTo>
                <a:cubicBezTo>
                  <a:pt x="18563" y="19957"/>
                  <a:pt x="18563" y="19985"/>
                  <a:pt x="18577" y="20043"/>
                </a:cubicBezTo>
                <a:lnTo>
                  <a:pt x="18606" y="20057"/>
                </a:lnTo>
                <a:lnTo>
                  <a:pt x="18634" y="20072"/>
                </a:lnTo>
                <a:cubicBezTo>
                  <a:pt x="18663" y="20043"/>
                  <a:pt x="18663" y="19985"/>
                  <a:pt x="18663" y="19985"/>
                </a:cubicBezTo>
                <a:cubicBezTo>
                  <a:pt x="18649" y="19971"/>
                  <a:pt x="18649" y="19914"/>
                  <a:pt x="18649" y="19885"/>
                </a:cubicBezTo>
                <a:cubicBezTo>
                  <a:pt x="18663" y="19871"/>
                  <a:pt x="18706" y="19842"/>
                  <a:pt x="18764" y="19827"/>
                </a:cubicBezTo>
                <a:lnTo>
                  <a:pt x="18793" y="19856"/>
                </a:lnTo>
                <a:lnTo>
                  <a:pt x="18864" y="19914"/>
                </a:lnTo>
                <a:cubicBezTo>
                  <a:pt x="18890" y="19879"/>
                  <a:pt x="18922" y="19860"/>
                  <a:pt x="18949" y="19860"/>
                </a:cubicBezTo>
                <a:cubicBezTo>
                  <a:pt x="18967" y="19860"/>
                  <a:pt x="18982" y="19868"/>
                  <a:pt x="18994" y="19885"/>
                </a:cubicBezTo>
                <a:lnTo>
                  <a:pt x="19008" y="19871"/>
                </a:lnTo>
                <a:lnTo>
                  <a:pt x="19022" y="19856"/>
                </a:lnTo>
                <a:cubicBezTo>
                  <a:pt x="19033" y="19845"/>
                  <a:pt x="19046" y="19841"/>
                  <a:pt x="19058" y="19841"/>
                </a:cubicBezTo>
                <a:cubicBezTo>
                  <a:pt x="19078" y="19841"/>
                  <a:pt x="19094" y="19853"/>
                  <a:pt x="19094" y="19871"/>
                </a:cubicBezTo>
                <a:cubicBezTo>
                  <a:pt x="19109" y="19885"/>
                  <a:pt x="19094" y="19899"/>
                  <a:pt x="19094" y="19899"/>
                </a:cubicBezTo>
                <a:cubicBezTo>
                  <a:pt x="19083" y="19899"/>
                  <a:pt x="19048" y="19875"/>
                  <a:pt x="19038" y="19875"/>
                </a:cubicBezTo>
                <a:cubicBezTo>
                  <a:pt x="19034" y="19875"/>
                  <a:pt x="19033" y="19878"/>
                  <a:pt x="19037" y="19885"/>
                </a:cubicBezTo>
                <a:cubicBezTo>
                  <a:pt x="19037" y="19914"/>
                  <a:pt x="19080" y="19957"/>
                  <a:pt x="19109" y="19957"/>
                </a:cubicBezTo>
                <a:cubicBezTo>
                  <a:pt x="19110" y="19958"/>
                  <a:pt x="19110" y="19958"/>
                  <a:pt x="19111" y="19958"/>
                </a:cubicBezTo>
                <a:cubicBezTo>
                  <a:pt x="19125" y="19958"/>
                  <a:pt x="19136" y="19868"/>
                  <a:pt x="19123" y="19827"/>
                </a:cubicBezTo>
                <a:cubicBezTo>
                  <a:pt x="19123" y="19795"/>
                  <a:pt x="19155" y="19779"/>
                  <a:pt x="19178" y="19779"/>
                </a:cubicBezTo>
                <a:cubicBezTo>
                  <a:pt x="19185" y="19779"/>
                  <a:pt x="19191" y="19781"/>
                  <a:pt x="19195" y="19784"/>
                </a:cubicBezTo>
                <a:cubicBezTo>
                  <a:pt x="19209" y="19799"/>
                  <a:pt x="19238" y="19827"/>
                  <a:pt x="19252" y="19842"/>
                </a:cubicBezTo>
                <a:lnTo>
                  <a:pt x="19267" y="19842"/>
                </a:lnTo>
                <a:lnTo>
                  <a:pt x="19281" y="19856"/>
                </a:lnTo>
                <a:cubicBezTo>
                  <a:pt x="19310" y="19856"/>
                  <a:pt x="19295" y="19885"/>
                  <a:pt x="19281" y="19885"/>
                </a:cubicBezTo>
                <a:cubicBezTo>
                  <a:pt x="19267" y="19899"/>
                  <a:pt x="19324" y="19899"/>
                  <a:pt x="19338" y="19899"/>
                </a:cubicBezTo>
                <a:cubicBezTo>
                  <a:pt x="19353" y="19899"/>
                  <a:pt x="19353" y="19885"/>
                  <a:pt x="19353" y="19856"/>
                </a:cubicBezTo>
                <a:cubicBezTo>
                  <a:pt x="19353" y="19842"/>
                  <a:pt x="19382" y="19827"/>
                  <a:pt x="19382" y="19827"/>
                </a:cubicBezTo>
                <a:lnTo>
                  <a:pt x="19410" y="19856"/>
                </a:lnTo>
                <a:cubicBezTo>
                  <a:pt x="19417" y="19871"/>
                  <a:pt x="19435" y="19874"/>
                  <a:pt x="19452" y="19874"/>
                </a:cubicBezTo>
                <a:cubicBezTo>
                  <a:pt x="19468" y="19874"/>
                  <a:pt x="19482" y="19871"/>
                  <a:pt x="19482" y="19871"/>
                </a:cubicBezTo>
                <a:cubicBezTo>
                  <a:pt x="19487" y="19866"/>
                  <a:pt x="19498" y="19864"/>
                  <a:pt x="19512" y="19864"/>
                </a:cubicBezTo>
                <a:cubicBezTo>
                  <a:pt x="19540" y="19864"/>
                  <a:pt x="19578" y="19871"/>
                  <a:pt x="19597" y="19871"/>
                </a:cubicBezTo>
                <a:cubicBezTo>
                  <a:pt x="19611" y="19856"/>
                  <a:pt x="19655" y="19784"/>
                  <a:pt x="19655" y="19770"/>
                </a:cubicBezTo>
                <a:cubicBezTo>
                  <a:pt x="19657" y="19764"/>
                  <a:pt x="19662" y="19762"/>
                  <a:pt x="19667" y="19762"/>
                </a:cubicBezTo>
                <a:cubicBezTo>
                  <a:pt x="19689" y="19762"/>
                  <a:pt x="19729" y="19804"/>
                  <a:pt x="19741" y="19827"/>
                </a:cubicBezTo>
                <a:cubicBezTo>
                  <a:pt x="19748" y="19842"/>
                  <a:pt x="19773" y="19845"/>
                  <a:pt x="19800" y="19845"/>
                </a:cubicBezTo>
                <a:cubicBezTo>
                  <a:pt x="19827" y="19845"/>
                  <a:pt x="19856" y="19842"/>
                  <a:pt x="19870" y="19842"/>
                </a:cubicBezTo>
                <a:cubicBezTo>
                  <a:pt x="19890" y="19832"/>
                  <a:pt x="19925" y="19821"/>
                  <a:pt x="19964" y="19821"/>
                </a:cubicBezTo>
                <a:cubicBezTo>
                  <a:pt x="19980" y="19821"/>
                  <a:pt x="19997" y="19823"/>
                  <a:pt x="20014" y="19827"/>
                </a:cubicBezTo>
                <a:lnTo>
                  <a:pt x="20057" y="19813"/>
                </a:lnTo>
                <a:lnTo>
                  <a:pt x="20071" y="19813"/>
                </a:lnTo>
                <a:cubicBezTo>
                  <a:pt x="20074" y="19816"/>
                  <a:pt x="20077" y="19817"/>
                  <a:pt x="20079" y="19817"/>
                </a:cubicBezTo>
                <a:cubicBezTo>
                  <a:pt x="20091" y="19817"/>
                  <a:pt x="20103" y="19796"/>
                  <a:pt x="20114" y="19784"/>
                </a:cubicBezTo>
                <a:cubicBezTo>
                  <a:pt x="20114" y="19777"/>
                  <a:pt x="20121" y="19774"/>
                  <a:pt x="20132" y="19774"/>
                </a:cubicBezTo>
                <a:cubicBezTo>
                  <a:pt x="20143" y="19774"/>
                  <a:pt x="20157" y="19777"/>
                  <a:pt x="20172" y="19784"/>
                </a:cubicBezTo>
                <a:lnTo>
                  <a:pt x="20200" y="19799"/>
                </a:lnTo>
                <a:cubicBezTo>
                  <a:pt x="20212" y="19799"/>
                  <a:pt x="20214" y="19841"/>
                  <a:pt x="20234" y="19841"/>
                </a:cubicBezTo>
                <a:cubicBezTo>
                  <a:pt x="20240" y="19841"/>
                  <a:pt x="20248" y="19837"/>
                  <a:pt x="20258" y="19827"/>
                </a:cubicBezTo>
                <a:cubicBezTo>
                  <a:pt x="20272" y="19799"/>
                  <a:pt x="20301" y="19799"/>
                  <a:pt x="20330" y="19799"/>
                </a:cubicBezTo>
                <a:lnTo>
                  <a:pt x="20344" y="19799"/>
                </a:lnTo>
                <a:cubicBezTo>
                  <a:pt x="20373" y="19827"/>
                  <a:pt x="20430" y="19799"/>
                  <a:pt x="20473" y="19842"/>
                </a:cubicBezTo>
                <a:cubicBezTo>
                  <a:pt x="20473" y="19845"/>
                  <a:pt x="20475" y="19846"/>
                  <a:pt x="20476" y="19846"/>
                </a:cubicBezTo>
                <a:cubicBezTo>
                  <a:pt x="20484" y="19846"/>
                  <a:pt x="20505" y="19825"/>
                  <a:pt x="20517" y="19813"/>
                </a:cubicBezTo>
                <a:lnTo>
                  <a:pt x="20531" y="19813"/>
                </a:lnTo>
                <a:cubicBezTo>
                  <a:pt x="20538" y="19820"/>
                  <a:pt x="20543" y="19823"/>
                  <a:pt x="20547" y="19823"/>
                </a:cubicBezTo>
                <a:cubicBezTo>
                  <a:pt x="20559" y="19823"/>
                  <a:pt x="20556" y="19795"/>
                  <a:pt x="20545" y="19784"/>
                </a:cubicBezTo>
                <a:cubicBezTo>
                  <a:pt x="20545" y="19770"/>
                  <a:pt x="20517" y="19713"/>
                  <a:pt x="20517" y="19698"/>
                </a:cubicBezTo>
                <a:cubicBezTo>
                  <a:pt x="20517" y="19696"/>
                  <a:pt x="20515" y="19694"/>
                  <a:pt x="20511" y="19694"/>
                </a:cubicBezTo>
                <a:cubicBezTo>
                  <a:pt x="20497" y="19694"/>
                  <a:pt x="20456" y="19718"/>
                  <a:pt x="20445" y="19741"/>
                </a:cubicBezTo>
                <a:cubicBezTo>
                  <a:pt x="20439" y="19744"/>
                  <a:pt x="20436" y="19745"/>
                  <a:pt x="20433" y="19745"/>
                </a:cubicBezTo>
                <a:cubicBezTo>
                  <a:pt x="20421" y="19745"/>
                  <a:pt x="20430" y="19722"/>
                  <a:pt x="20430" y="19698"/>
                </a:cubicBezTo>
                <a:cubicBezTo>
                  <a:pt x="20442" y="19687"/>
                  <a:pt x="20397" y="19665"/>
                  <a:pt x="20372" y="19665"/>
                </a:cubicBezTo>
                <a:cubicBezTo>
                  <a:pt x="20366" y="19665"/>
                  <a:pt x="20361" y="19667"/>
                  <a:pt x="20359" y="19669"/>
                </a:cubicBezTo>
                <a:cubicBezTo>
                  <a:pt x="20348" y="19680"/>
                  <a:pt x="20317" y="19690"/>
                  <a:pt x="20294" y="19690"/>
                </a:cubicBezTo>
                <a:cubicBezTo>
                  <a:pt x="20284" y="19690"/>
                  <a:pt x="20277" y="19688"/>
                  <a:pt x="20272" y="19684"/>
                </a:cubicBezTo>
                <a:cubicBezTo>
                  <a:pt x="20272" y="19669"/>
                  <a:pt x="20229" y="19626"/>
                  <a:pt x="20186" y="19583"/>
                </a:cubicBezTo>
                <a:lnTo>
                  <a:pt x="20200" y="19526"/>
                </a:lnTo>
                <a:lnTo>
                  <a:pt x="20200" y="19511"/>
                </a:lnTo>
                <a:cubicBezTo>
                  <a:pt x="20213" y="19499"/>
                  <a:pt x="20222" y="19495"/>
                  <a:pt x="20229" y="19495"/>
                </a:cubicBezTo>
                <a:cubicBezTo>
                  <a:pt x="20239" y="19495"/>
                  <a:pt x="20244" y="19503"/>
                  <a:pt x="20244" y="19511"/>
                </a:cubicBezTo>
                <a:lnTo>
                  <a:pt x="20244" y="19526"/>
                </a:lnTo>
                <a:cubicBezTo>
                  <a:pt x="20231" y="19563"/>
                  <a:pt x="20240" y="19600"/>
                  <a:pt x="20262" y="19600"/>
                </a:cubicBezTo>
                <a:cubicBezTo>
                  <a:pt x="20265" y="19600"/>
                  <a:pt x="20268" y="19599"/>
                  <a:pt x="20272" y="19598"/>
                </a:cubicBezTo>
                <a:lnTo>
                  <a:pt x="20301" y="19598"/>
                </a:lnTo>
                <a:cubicBezTo>
                  <a:pt x="20330" y="19598"/>
                  <a:pt x="20344" y="19554"/>
                  <a:pt x="20344" y="19540"/>
                </a:cubicBezTo>
                <a:cubicBezTo>
                  <a:pt x="20344" y="19526"/>
                  <a:pt x="20344" y="19511"/>
                  <a:pt x="20344" y="19511"/>
                </a:cubicBezTo>
                <a:lnTo>
                  <a:pt x="20359" y="19511"/>
                </a:lnTo>
                <a:cubicBezTo>
                  <a:pt x="20387" y="19511"/>
                  <a:pt x="20402" y="19526"/>
                  <a:pt x="20402" y="19526"/>
                </a:cubicBezTo>
                <a:lnTo>
                  <a:pt x="20402" y="19540"/>
                </a:lnTo>
                <a:lnTo>
                  <a:pt x="20387" y="19554"/>
                </a:lnTo>
                <a:cubicBezTo>
                  <a:pt x="20387" y="19569"/>
                  <a:pt x="20402" y="19598"/>
                  <a:pt x="20416" y="19598"/>
                </a:cubicBezTo>
                <a:lnTo>
                  <a:pt x="20430" y="19598"/>
                </a:lnTo>
                <a:lnTo>
                  <a:pt x="20430" y="19583"/>
                </a:lnTo>
                <a:cubicBezTo>
                  <a:pt x="20436" y="19571"/>
                  <a:pt x="20448" y="19567"/>
                  <a:pt x="20459" y="19567"/>
                </a:cubicBezTo>
                <a:cubicBezTo>
                  <a:pt x="20473" y="19567"/>
                  <a:pt x="20488" y="19575"/>
                  <a:pt x="20488" y="19583"/>
                </a:cubicBezTo>
                <a:cubicBezTo>
                  <a:pt x="20488" y="19590"/>
                  <a:pt x="20509" y="19594"/>
                  <a:pt x="20533" y="19594"/>
                </a:cubicBezTo>
                <a:cubicBezTo>
                  <a:pt x="20556" y="19594"/>
                  <a:pt x="20581" y="19590"/>
                  <a:pt x="20588" y="19583"/>
                </a:cubicBezTo>
                <a:cubicBezTo>
                  <a:pt x="20601" y="19571"/>
                  <a:pt x="20615" y="19567"/>
                  <a:pt x="20628" y="19567"/>
                </a:cubicBezTo>
                <a:cubicBezTo>
                  <a:pt x="20646" y="19567"/>
                  <a:pt x="20660" y="19575"/>
                  <a:pt x="20660" y="19583"/>
                </a:cubicBezTo>
                <a:cubicBezTo>
                  <a:pt x="20660" y="19585"/>
                  <a:pt x="20661" y="19586"/>
                  <a:pt x="20663" y="19586"/>
                </a:cubicBezTo>
                <a:cubicBezTo>
                  <a:pt x="20671" y="19586"/>
                  <a:pt x="20703" y="19552"/>
                  <a:pt x="20703" y="19540"/>
                </a:cubicBezTo>
                <a:cubicBezTo>
                  <a:pt x="20718" y="19526"/>
                  <a:pt x="20775" y="19511"/>
                  <a:pt x="20790" y="19511"/>
                </a:cubicBezTo>
                <a:cubicBezTo>
                  <a:pt x="20804" y="19511"/>
                  <a:pt x="20833" y="19526"/>
                  <a:pt x="20847" y="19526"/>
                </a:cubicBezTo>
                <a:lnTo>
                  <a:pt x="20833" y="19612"/>
                </a:lnTo>
                <a:cubicBezTo>
                  <a:pt x="20876" y="19598"/>
                  <a:pt x="20933" y="19598"/>
                  <a:pt x="20933" y="19569"/>
                </a:cubicBezTo>
                <a:cubicBezTo>
                  <a:pt x="20948" y="19554"/>
                  <a:pt x="20948" y="19497"/>
                  <a:pt x="20962" y="19454"/>
                </a:cubicBezTo>
                <a:lnTo>
                  <a:pt x="20976" y="19440"/>
                </a:lnTo>
                <a:cubicBezTo>
                  <a:pt x="20997" y="19429"/>
                  <a:pt x="21011" y="19395"/>
                  <a:pt x="21034" y="19395"/>
                </a:cubicBezTo>
                <a:cubicBezTo>
                  <a:pt x="21042" y="19395"/>
                  <a:pt x="21051" y="19399"/>
                  <a:pt x="21063" y="19411"/>
                </a:cubicBezTo>
                <a:lnTo>
                  <a:pt x="21077" y="19440"/>
                </a:lnTo>
                <a:cubicBezTo>
                  <a:pt x="21077" y="19454"/>
                  <a:pt x="21077" y="19483"/>
                  <a:pt x="21091" y="19511"/>
                </a:cubicBezTo>
                <a:lnTo>
                  <a:pt x="21120" y="19497"/>
                </a:lnTo>
                <a:lnTo>
                  <a:pt x="21149" y="19483"/>
                </a:lnTo>
                <a:cubicBezTo>
                  <a:pt x="21177" y="19468"/>
                  <a:pt x="21221" y="19440"/>
                  <a:pt x="21221" y="19425"/>
                </a:cubicBezTo>
                <a:cubicBezTo>
                  <a:pt x="21235" y="19425"/>
                  <a:pt x="21221" y="19396"/>
                  <a:pt x="21206" y="19382"/>
                </a:cubicBezTo>
                <a:lnTo>
                  <a:pt x="21206" y="19396"/>
                </a:lnTo>
                <a:cubicBezTo>
                  <a:pt x="21163" y="19396"/>
                  <a:pt x="21163" y="19368"/>
                  <a:pt x="21163" y="19339"/>
                </a:cubicBezTo>
                <a:lnTo>
                  <a:pt x="21177" y="19281"/>
                </a:lnTo>
                <a:cubicBezTo>
                  <a:pt x="21192" y="19224"/>
                  <a:pt x="21206" y="19052"/>
                  <a:pt x="21177" y="19023"/>
                </a:cubicBezTo>
                <a:cubicBezTo>
                  <a:pt x="21149" y="18994"/>
                  <a:pt x="21120" y="18922"/>
                  <a:pt x="21106" y="18879"/>
                </a:cubicBezTo>
                <a:lnTo>
                  <a:pt x="21120" y="18850"/>
                </a:lnTo>
                <a:cubicBezTo>
                  <a:pt x="21134" y="18836"/>
                  <a:pt x="21149" y="18822"/>
                  <a:pt x="21163" y="18807"/>
                </a:cubicBezTo>
                <a:cubicBezTo>
                  <a:pt x="21177" y="18793"/>
                  <a:pt x="21192" y="18764"/>
                  <a:pt x="21192" y="18764"/>
                </a:cubicBezTo>
                <a:cubicBezTo>
                  <a:pt x="21149" y="18721"/>
                  <a:pt x="21192" y="18692"/>
                  <a:pt x="21206" y="18692"/>
                </a:cubicBezTo>
                <a:lnTo>
                  <a:pt x="21235" y="18678"/>
                </a:lnTo>
                <a:cubicBezTo>
                  <a:pt x="21238" y="18675"/>
                  <a:pt x="21241" y="18674"/>
                  <a:pt x="21245" y="18674"/>
                </a:cubicBezTo>
                <a:cubicBezTo>
                  <a:pt x="21260" y="18674"/>
                  <a:pt x="21281" y="18692"/>
                  <a:pt x="21292" y="18692"/>
                </a:cubicBezTo>
                <a:cubicBezTo>
                  <a:pt x="21292" y="18704"/>
                  <a:pt x="21330" y="18725"/>
                  <a:pt x="21344" y="18725"/>
                </a:cubicBezTo>
                <a:cubicBezTo>
                  <a:pt x="21348" y="18725"/>
                  <a:pt x="21350" y="18724"/>
                  <a:pt x="21350" y="18721"/>
                </a:cubicBezTo>
                <a:cubicBezTo>
                  <a:pt x="21364" y="18692"/>
                  <a:pt x="21379" y="18621"/>
                  <a:pt x="21379" y="18592"/>
                </a:cubicBezTo>
                <a:cubicBezTo>
                  <a:pt x="21379" y="18585"/>
                  <a:pt x="21379" y="18581"/>
                  <a:pt x="21375" y="18581"/>
                </a:cubicBezTo>
                <a:cubicBezTo>
                  <a:pt x="21371" y="18581"/>
                  <a:pt x="21364" y="18585"/>
                  <a:pt x="21350" y="18592"/>
                </a:cubicBezTo>
                <a:lnTo>
                  <a:pt x="21336" y="18592"/>
                </a:lnTo>
                <a:cubicBezTo>
                  <a:pt x="21321" y="18592"/>
                  <a:pt x="21307" y="18577"/>
                  <a:pt x="21292" y="18563"/>
                </a:cubicBezTo>
                <a:lnTo>
                  <a:pt x="21264" y="18534"/>
                </a:lnTo>
                <a:cubicBezTo>
                  <a:pt x="21264" y="18563"/>
                  <a:pt x="21221" y="18592"/>
                  <a:pt x="21163" y="18606"/>
                </a:cubicBezTo>
                <a:lnTo>
                  <a:pt x="21149" y="18577"/>
                </a:lnTo>
                <a:lnTo>
                  <a:pt x="21120" y="18563"/>
                </a:lnTo>
                <a:cubicBezTo>
                  <a:pt x="21120" y="18563"/>
                  <a:pt x="21091" y="18549"/>
                  <a:pt x="21077" y="18534"/>
                </a:cubicBezTo>
                <a:cubicBezTo>
                  <a:pt x="21063" y="18520"/>
                  <a:pt x="21077" y="18491"/>
                  <a:pt x="21077" y="18491"/>
                </a:cubicBezTo>
                <a:cubicBezTo>
                  <a:pt x="21077" y="18491"/>
                  <a:pt x="21102" y="18504"/>
                  <a:pt x="21124" y="18504"/>
                </a:cubicBezTo>
                <a:cubicBezTo>
                  <a:pt x="21134" y="18504"/>
                  <a:pt x="21144" y="18501"/>
                  <a:pt x="21149" y="18491"/>
                </a:cubicBezTo>
                <a:cubicBezTo>
                  <a:pt x="21149" y="18477"/>
                  <a:pt x="21134" y="18419"/>
                  <a:pt x="21134" y="18419"/>
                </a:cubicBezTo>
                <a:cubicBezTo>
                  <a:pt x="21120" y="18405"/>
                  <a:pt x="21149" y="18362"/>
                  <a:pt x="21163" y="18348"/>
                </a:cubicBezTo>
                <a:cubicBezTo>
                  <a:pt x="21177" y="18348"/>
                  <a:pt x="21177" y="18319"/>
                  <a:pt x="21177" y="18319"/>
                </a:cubicBezTo>
                <a:cubicBezTo>
                  <a:pt x="21163" y="18305"/>
                  <a:pt x="21206" y="18290"/>
                  <a:pt x="21206" y="18276"/>
                </a:cubicBezTo>
                <a:cubicBezTo>
                  <a:pt x="21221" y="18276"/>
                  <a:pt x="21264" y="18161"/>
                  <a:pt x="21264" y="18118"/>
                </a:cubicBezTo>
                <a:cubicBezTo>
                  <a:pt x="21278" y="18075"/>
                  <a:pt x="21235" y="18060"/>
                  <a:pt x="21206" y="18060"/>
                </a:cubicBezTo>
                <a:cubicBezTo>
                  <a:pt x="21203" y="18058"/>
                  <a:pt x="21199" y="18056"/>
                  <a:pt x="21194" y="18056"/>
                </a:cubicBezTo>
                <a:cubicBezTo>
                  <a:pt x="21171" y="18056"/>
                  <a:pt x="21132" y="18077"/>
                  <a:pt x="21120" y="18089"/>
                </a:cubicBezTo>
                <a:cubicBezTo>
                  <a:pt x="21116" y="18091"/>
                  <a:pt x="21112" y="18092"/>
                  <a:pt x="21109" y="18092"/>
                </a:cubicBezTo>
                <a:cubicBezTo>
                  <a:pt x="21088" y="18092"/>
                  <a:pt x="21077" y="18058"/>
                  <a:pt x="21077" y="18046"/>
                </a:cubicBezTo>
                <a:cubicBezTo>
                  <a:pt x="21067" y="18036"/>
                  <a:pt x="21049" y="18026"/>
                  <a:pt x="21030" y="18026"/>
                </a:cubicBezTo>
                <a:cubicBezTo>
                  <a:pt x="21022" y="18026"/>
                  <a:pt x="21013" y="18027"/>
                  <a:pt x="21005" y="18032"/>
                </a:cubicBezTo>
                <a:lnTo>
                  <a:pt x="20991" y="18046"/>
                </a:lnTo>
                <a:cubicBezTo>
                  <a:pt x="20976" y="18046"/>
                  <a:pt x="20962" y="18060"/>
                  <a:pt x="20962" y="18075"/>
                </a:cubicBezTo>
                <a:lnTo>
                  <a:pt x="20948" y="18118"/>
                </a:lnTo>
                <a:cubicBezTo>
                  <a:pt x="20948" y="18161"/>
                  <a:pt x="20976" y="18190"/>
                  <a:pt x="20991" y="18190"/>
                </a:cubicBezTo>
                <a:lnTo>
                  <a:pt x="21019" y="18204"/>
                </a:lnTo>
                <a:lnTo>
                  <a:pt x="21034" y="18204"/>
                </a:lnTo>
                <a:cubicBezTo>
                  <a:pt x="21046" y="18179"/>
                  <a:pt x="21059" y="18144"/>
                  <a:pt x="21071" y="18144"/>
                </a:cubicBezTo>
                <a:cubicBezTo>
                  <a:pt x="21073" y="18144"/>
                  <a:pt x="21075" y="18145"/>
                  <a:pt x="21077" y="18146"/>
                </a:cubicBezTo>
                <a:cubicBezTo>
                  <a:pt x="21091" y="18161"/>
                  <a:pt x="21106" y="18190"/>
                  <a:pt x="21106" y="18204"/>
                </a:cubicBezTo>
                <a:cubicBezTo>
                  <a:pt x="21120" y="18218"/>
                  <a:pt x="21019" y="18247"/>
                  <a:pt x="20976" y="18261"/>
                </a:cubicBezTo>
                <a:cubicBezTo>
                  <a:pt x="20971" y="18264"/>
                  <a:pt x="20965" y="18265"/>
                  <a:pt x="20960" y="18265"/>
                </a:cubicBezTo>
                <a:cubicBezTo>
                  <a:pt x="20938" y="18265"/>
                  <a:pt x="20919" y="18244"/>
                  <a:pt x="20919" y="18233"/>
                </a:cubicBezTo>
                <a:cubicBezTo>
                  <a:pt x="20933" y="18233"/>
                  <a:pt x="20933" y="18190"/>
                  <a:pt x="20933" y="18175"/>
                </a:cubicBezTo>
                <a:cubicBezTo>
                  <a:pt x="20933" y="18161"/>
                  <a:pt x="20919" y="18118"/>
                  <a:pt x="20904" y="18089"/>
                </a:cubicBezTo>
                <a:lnTo>
                  <a:pt x="20876" y="18060"/>
                </a:lnTo>
                <a:lnTo>
                  <a:pt x="20861" y="18032"/>
                </a:lnTo>
                <a:cubicBezTo>
                  <a:pt x="20847" y="18032"/>
                  <a:pt x="20818" y="18032"/>
                  <a:pt x="20804" y="18046"/>
                </a:cubicBezTo>
                <a:lnTo>
                  <a:pt x="20761" y="18032"/>
                </a:lnTo>
                <a:cubicBezTo>
                  <a:pt x="20732" y="18032"/>
                  <a:pt x="20660" y="18017"/>
                  <a:pt x="20632" y="18017"/>
                </a:cubicBezTo>
                <a:lnTo>
                  <a:pt x="20588" y="18003"/>
                </a:lnTo>
                <a:cubicBezTo>
                  <a:pt x="20588" y="18003"/>
                  <a:pt x="20582" y="17996"/>
                  <a:pt x="20578" y="17996"/>
                </a:cubicBezTo>
                <a:cubicBezTo>
                  <a:pt x="20576" y="17996"/>
                  <a:pt x="20574" y="17998"/>
                  <a:pt x="20574" y="18003"/>
                </a:cubicBezTo>
                <a:lnTo>
                  <a:pt x="20502" y="18046"/>
                </a:lnTo>
                <a:cubicBezTo>
                  <a:pt x="20445" y="18003"/>
                  <a:pt x="20416" y="17888"/>
                  <a:pt x="20416" y="17859"/>
                </a:cubicBezTo>
                <a:cubicBezTo>
                  <a:pt x="20416" y="17830"/>
                  <a:pt x="20373" y="17787"/>
                  <a:pt x="20330" y="17773"/>
                </a:cubicBezTo>
                <a:lnTo>
                  <a:pt x="20287" y="17773"/>
                </a:lnTo>
                <a:lnTo>
                  <a:pt x="20244" y="17787"/>
                </a:lnTo>
                <a:cubicBezTo>
                  <a:pt x="20232" y="17799"/>
                  <a:pt x="20220" y="17806"/>
                  <a:pt x="20211" y="17806"/>
                </a:cubicBezTo>
                <a:cubicBezTo>
                  <a:pt x="20198" y="17806"/>
                  <a:pt x="20192" y="17792"/>
                  <a:pt x="20200" y="17759"/>
                </a:cubicBezTo>
                <a:lnTo>
                  <a:pt x="20200" y="17759"/>
                </a:lnTo>
                <a:lnTo>
                  <a:pt x="20129" y="17773"/>
                </a:lnTo>
                <a:cubicBezTo>
                  <a:pt x="20100" y="17773"/>
                  <a:pt x="20100" y="17744"/>
                  <a:pt x="20114" y="17715"/>
                </a:cubicBezTo>
                <a:cubicBezTo>
                  <a:pt x="20125" y="17705"/>
                  <a:pt x="20136" y="17677"/>
                  <a:pt x="20153" y="17677"/>
                </a:cubicBezTo>
                <a:cubicBezTo>
                  <a:pt x="20159" y="17677"/>
                  <a:pt x="20165" y="17680"/>
                  <a:pt x="20172" y="17687"/>
                </a:cubicBezTo>
                <a:cubicBezTo>
                  <a:pt x="20186" y="17701"/>
                  <a:pt x="20200" y="17701"/>
                  <a:pt x="20215" y="17701"/>
                </a:cubicBezTo>
                <a:lnTo>
                  <a:pt x="20244" y="17701"/>
                </a:lnTo>
                <a:cubicBezTo>
                  <a:pt x="20258" y="17704"/>
                  <a:pt x="20272" y="17705"/>
                  <a:pt x="20284" y="17705"/>
                </a:cubicBezTo>
                <a:cubicBezTo>
                  <a:pt x="20343" y="17705"/>
                  <a:pt x="20370" y="17677"/>
                  <a:pt x="20359" y="17629"/>
                </a:cubicBezTo>
                <a:lnTo>
                  <a:pt x="20359" y="17629"/>
                </a:lnTo>
                <a:lnTo>
                  <a:pt x="20315" y="17658"/>
                </a:lnTo>
                <a:cubicBezTo>
                  <a:pt x="20307" y="17667"/>
                  <a:pt x="20300" y="17670"/>
                  <a:pt x="20296" y="17670"/>
                </a:cubicBezTo>
                <a:cubicBezTo>
                  <a:pt x="20285" y="17670"/>
                  <a:pt x="20282" y="17654"/>
                  <a:pt x="20272" y="17644"/>
                </a:cubicBezTo>
                <a:cubicBezTo>
                  <a:pt x="20215" y="17615"/>
                  <a:pt x="20200" y="17615"/>
                  <a:pt x="20100" y="17615"/>
                </a:cubicBezTo>
                <a:cubicBezTo>
                  <a:pt x="20100" y="17615"/>
                  <a:pt x="20086" y="17615"/>
                  <a:pt x="20086" y="17601"/>
                </a:cubicBezTo>
                <a:lnTo>
                  <a:pt x="20042" y="17601"/>
                </a:lnTo>
                <a:cubicBezTo>
                  <a:pt x="20042" y="17629"/>
                  <a:pt x="19999" y="17759"/>
                  <a:pt x="19999" y="17802"/>
                </a:cubicBezTo>
                <a:cubicBezTo>
                  <a:pt x="19999" y="17823"/>
                  <a:pt x="19999" y="17836"/>
                  <a:pt x="19994" y="17836"/>
                </a:cubicBezTo>
                <a:cubicBezTo>
                  <a:pt x="19992" y="17836"/>
                  <a:pt x="19989" y="17834"/>
                  <a:pt x="19985" y="17830"/>
                </a:cubicBezTo>
                <a:cubicBezTo>
                  <a:pt x="19985" y="17816"/>
                  <a:pt x="19971" y="17773"/>
                  <a:pt x="19942" y="17730"/>
                </a:cubicBezTo>
                <a:lnTo>
                  <a:pt x="19971" y="17672"/>
                </a:lnTo>
                <a:lnTo>
                  <a:pt x="19985" y="17629"/>
                </a:lnTo>
                <a:cubicBezTo>
                  <a:pt x="19942" y="17629"/>
                  <a:pt x="19884" y="17615"/>
                  <a:pt x="19856" y="17615"/>
                </a:cubicBezTo>
                <a:lnTo>
                  <a:pt x="19856" y="17572"/>
                </a:lnTo>
                <a:cubicBezTo>
                  <a:pt x="19841" y="17557"/>
                  <a:pt x="19841" y="17514"/>
                  <a:pt x="19856" y="17500"/>
                </a:cubicBezTo>
                <a:lnTo>
                  <a:pt x="19870" y="17486"/>
                </a:lnTo>
                <a:cubicBezTo>
                  <a:pt x="19874" y="17484"/>
                  <a:pt x="19878" y="17483"/>
                  <a:pt x="19881" y="17483"/>
                </a:cubicBezTo>
                <a:cubicBezTo>
                  <a:pt x="19903" y="17483"/>
                  <a:pt x="19913" y="17516"/>
                  <a:pt x="19913" y="17529"/>
                </a:cubicBezTo>
                <a:cubicBezTo>
                  <a:pt x="19899" y="17543"/>
                  <a:pt x="19928" y="17572"/>
                  <a:pt x="19971" y="17586"/>
                </a:cubicBezTo>
                <a:lnTo>
                  <a:pt x="19971" y="17514"/>
                </a:lnTo>
                <a:lnTo>
                  <a:pt x="19971" y="17471"/>
                </a:lnTo>
                <a:cubicBezTo>
                  <a:pt x="19999" y="17471"/>
                  <a:pt x="20042" y="17457"/>
                  <a:pt x="20042" y="17457"/>
                </a:cubicBezTo>
                <a:cubicBezTo>
                  <a:pt x="20057" y="17442"/>
                  <a:pt x="20057" y="17428"/>
                  <a:pt x="20042" y="17414"/>
                </a:cubicBezTo>
                <a:lnTo>
                  <a:pt x="20028" y="17399"/>
                </a:lnTo>
                <a:lnTo>
                  <a:pt x="19985" y="17399"/>
                </a:lnTo>
                <a:cubicBezTo>
                  <a:pt x="19942" y="17399"/>
                  <a:pt x="19899" y="17356"/>
                  <a:pt x="19899" y="17342"/>
                </a:cubicBezTo>
                <a:cubicBezTo>
                  <a:pt x="19899" y="17328"/>
                  <a:pt x="19928" y="17328"/>
                  <a:pt x="19942" y="17328"/>
                </a:cubicBezTo>
                <a:lnTo>
                  <a:pt x="19956" y="17342"/>
                </a:lnTo>
                <a:cubicBezTo>
                  <a:pt x="19966" y="17352"/>
                  <a:pt x="19976" y="17375"/>
                  <a:pt x="19990" y="17375"/>
                </a:cubicBezTo>
                <a:cubicBezTo>
                  <a:pt x="19997" y="17375"/>
                  <a:pt x="20005" y="17370"/>
                  <a:pt x="20014" y="17356"/>
                </a:cubicBezTo>
                <a:cubicBezTo>
                  <a:pt x="20021" y="17349"/>
                  <a:pt x="20032" y="17346"/>
                  <a:pt x="20042" y="17346"/>
                </a:cubicBezTo>
                <a:cubicBezTo>
                  <a:pt x="20053" y="17346"/>
                  <a:pt x="20064" y="17349"/>
                  <a:pt x="20071" y="17356"/>
                </a:cubicBezTo>
                <a:cubicBezTo>
                  <a:pt x="20082" y="17363"/>
                  <a:pt x="20089" y="17366"/>
                  <a:pt x="20095" y="17366"/>
                </a:cubicBezTo>
                <a:cubicBezTo>
                  <a:pt x="20113" y="17366"/>
                  <a:pt x="20111" y="17338"/>
                  <a:pt x="20100" y="17328"/>
                </a:cubicBezTo>
                <a:lnTo>
                  <a:pt x="20086" y="17313"/>
                </a:lnTo>
                <a:cubicBezTo>
                  <a:pt x="20100" y="17284"/>
                  <a:pt x="20114" y="17227"/>
                  <a:pt x="20129" y="17184"/>
                </a:cubicBezTo>
                <a:lnTo>
                  <a:pt x="20172" y="17184"/>
                </a:lnTo>
                <a:cubicBezTo>
                  <a:pt x="20200" y="17184"/>
                  <a:pt x="20200" y="17170"/>
                  <a:pt x="20200" y="17141"/>
                </a:cubicBezTo>
                <a:cubicBezTo>
                  <a:pt x="20186" y="17126"/>
                  <a:pt x="20172" y="17112"/>
                  <a:pt x="20186" y="17112"/>
                </a:cubicBezTo>
                <a:lnTo>
                  <a:pt x="20215" y="17055"/>
                </a:lnTo>
                <a:cubicBezTo>
                  <a:pt x="20200" y="16983"/>
                  <a:pt x="20172" y="16911"/>
                  <a:pt x="20157" y="16911"/>
                </a:cubicBezTo>
                <a:cubicBezTo>
                  <a:pt x="20157" y="16911"/>
                  <a:pt x="20114" y="16940"/>
                  <a:pt x="20071" y="16968"/>
                </a:cubicBezTo>
                <a:lnTo>
                  <a:pt x="20028" y="16925"/>
                </a:lnTo>
                <a:cubicBezTo>
                  <a:pt x="20024" y="16921"/>
                  <a:pt x="20018" y="16919"/>
                  <a:pt x="20013" y="16919"/>
                </a:cubicBezTo>
                <a:cubicBezTo>
                  <a:pt x="19999" y="16919"/>
                  <a:pt x="19985" y="16929"/>
                  <a:pt x="19985" y="16940"/>
                </a:cubicBezTo>
                <a:lnTo>
                  <a:pt x="19971" y="16968"/>
                </a:lnTo>
                <a:cubicBezTo>
                  <a:pt x="19971" y="16997"/>
                  <a:pt x="19956" y="16997"/>
                  <a:pt x="19942" y="16997"/>
                </a:cubicBezTo>
                <a:cubicBezTo>
                  <a:pt x="19942" y="16983"/>
                  <a:pt x="19956" y="16954"/>
                  <a:pt x="19956" y="16954"/>
                </a:cubicBezTo>
                <a:cubicBezTo>
                  <a:pt x="19956" y="16952"/>
                  <a:pt x="19956" y="16951"/>
                  <a:pt x="19955" y="16951"/>
                </a:cubicBezTo>
                <a:cubicBezTo>
                  <a:pt x="19949" y="16951"/>
                  <a:pt x="19926" y="16987"/>
                  <a:pt x="19913" y="17011"/>
                </a:cubicBezTo>
                <a:lnTo>
                  <a:pt x="19899" y="17011"/>
                </a:lnTo>
                <a:cubicBezTo>
                  <a:pt x="19884" y="16997"/>
                  <a:pt x="19870" y="16925"/>
                  <a:pt x="19870" y="16911"/>
                </a:cubicBezTo>
                <a:cubicBezTo>
                  <a:pt x="19870" y="16882"/>
                  <a:pt x="19856" y="16868"/>
                  <a:pt x="19841" y="16868"/>
                </a:cubicBezTo>
                <a:cubicBezTo>
                  <a:pt x="19841" y="16868"/>
                  <a:pt x="19827" y="16810"/>
                  <a:pt x="19813" y="16810"/>
                </a:cubicBezTo>
                <a:cubicBezTo>
                  <a:pt x="19798" y="16810"/>
                  <a:pt x="19798" y="16796"/>
                  <a:pt x="19813" y="16796"/>
                </a:cubicBezTo>
                <a:lnTo>
                  <a:pt x="19899" y="16810"/>
                </a:lnTo>
                <a:cubicBezTo>
                  <a:pt x="19928" y="16767"/>
                  <a:pt x="19971" y="16695"/>
                  <a:pt x="19971" y="16681"/>
                </a:cubicBezTo>
                <a:cubicBezTo>
                  <a:pt x="19985" y="16667"/>
                  <a:pt x="19971" y="16652"/>
                  <a:pt x="19942" y="16652"/>
                </a:cubicBezTo>
                <a:lnTo>
                  <a:pt x="19942" y="16638"/>
                </a:lnTo>
                <a:cubicBezTo>
                  <a:pt x="19928" y="16602"/>
                  <a:pt x="19906" y="16591"/>
                  <a:pt x="19884" y="16591"/>
                </a:cubicBezTo>
                <a:cubicBezTo>
                  <a:pt x="19863" y="16591"/>
                  <a:pt x="19841" y="16602"/>
                  <a:pt x="19827" y="16609"/>
                </a:cubicBezTo>
                <a:lnTo>
                  <a:pt x="19784" y="16638"/>
                </a:lnTo>
                <a:cubicBezTo>
                  <a:pt x="19755" y="16624"/>
                  <a:pt x="19755" y="16537"/>
                  <a:pt x="19755" y="16523"/>
                </a:cubicBezTo>
                <a:cubicBezTo>
                  <a:pt x="19769" y="16509"/>
                  <a:pt x="19769" y="16494"/>
                  <a:pt x="19784" y="16494"/>
                </a:cubicBezTo>
                <a:cubicBezTo>
                  <a:pt x="19769" y="16552"/>
                  <a:pt x="19813" y="16552"/>
                  <a:pt x="19827" y="16552"/>
                </a:cubicBezTo>
                <a:lnTo>
                  <a:pt x="19884" y="16537"/>
                </a:lnTo>
                <a:cubicBezTo>
                  <a:pt x="19856" y="16509"/>
                  <a:pt x="19827" y="16466"/>
                  <a:pt x="19813" y="16451"/>
                </a:cubicBezTo>
                <a:lnTo>
                  <a:pt x="19827" y="16422"/>
                </a:lnTo>
                <a:cubicBezTo>
                  <a:pt x="19841" y="16394"/>
                  <a:pt x="19841" y="16365"/>
                  <a:pt x="19856" y="16336"/>
                </a:cubicBezTo>
                <a:cubicBezTo>
                  <a:pt x="19852" y="16332"/>
                  <a:pt x="19848" y="16331"/>
                  <a:pt x="19844" y="16331"/>
                </a:cubicBezTo>
                <a:cubicBezTo>
                  <a:pt x="19834" y="16331"/>
                  <a:pt x="19823" y="16344"/>
                  <a:pt x="19813" y="16365"/>
                </a:cubicBezTo>
                <a:lnTo>
                  <a:pt x="19798" y="16365"/>
                </a:lnTo>
                <a:cubicBezTo>
                  <a:pt x="19769" y="16351"/>
                  <a:pt x="19784" y="16322"/>
                  <a:pt x="19798" y="16293"/>
                </a:cubicBezTo>
                <a:cubicBezTo>
                  <a:pt x="19798" y="16293"/>
                  <a:pt x="19784" y="16250"/>
                  <a:pt x="19769" y="16207"/>
                </a:cubicBezTo>
                <a:lnTo>
                  <a:pt x="19726" y="16207"/>
                </a:lnTo>
                <a:cubicBezTo>
                  <a:pt x="19717" y="16212"/>
                  <a:pt x="19707" y="16215"/>
                  <a:pt x="19698" y="16215"/>
                </a:cubicBezTo>
                <a:cubicBezTo>
                  <a:pt x="19680" y="16215"/>
                  <a:pt x="19664" y="16202"/>
                  <a:pt x="19655" y="16164"/>
                </a:cubicBezTo>
                <a:cubicBezTo>
                  <a:pt x="19655" y="16164"/>
                  <a:pt x="19626" y="16149"/>
                  <a:pt x="19626" y="16149"/>
                </a:cubicBezTo>
                <a:lnTo>
                  <a:pt x="19611" y="16236"/>
                </a:lnTo>
                <a:cubicBezTo>
                  <a:pt x="19568" y="16221"/>
                  <a:pt x="19540" y="16149"/>
                  <a:pt x="19554" y="16135"/>
                </a:cubicBezTo>
                <a:cubicBezTo>
                  <a:pt x="19554" y="16121"/>
                  <a:pt x="19568" y="16092"/>
                  <a:pt x="19583" y="16078"/>
                </a:cubicBezTo>
                <a:lnTo>
                  <a:pt x="19597" y="16078"/>
                </a:lnTo>
                <a:lnTo>
                  <a:pt x="19626" y="16106"/>
                </a:lnTo>
                <a:cubicBezTo>
                  <a:pt x="19669" y="16092"/>
                  <a:pt x="19683" y="16034"/>
                  <a:pt x="19683" y="16006"/>
                </a:cubicBezTo>
                <a:cubicBezTo>
                  <a:pt x="19683" y="15991"/>
                  <a:pt x="19683" y="15977"/>
                  <a:pt x="19698" y="15963"/>
                </a:cubicBezTo>
                <a:cubicBezTo>
                  <a:pt x="19698" y="15963"/>
                  <a:pt x="19769" y="15891"/>
                  <a:pt x="19784" y="15848"/>
                </a:cubicBezTo>
                <a:cubicBezTo>
                  <a:pt x="19784" y="15848"/>
                  <a:pt x="19784" y="15833"/>
                  <a:pt x="19784" y="15833"/>
                </a:cubicBezTo>
                <a:lnTo>
                  <a:pt x="19928" y="15833"/>
                </a:lnTo>
                <a:cubicBezTo>
                  <a:pt x="19930" y="15835"/>
                  <a:pt x="19932" y="15836"/>
                  <a:pt x="19933" y="15836"/>
                </a:cubicBezTo>
                <a:cubicBezTo>
                  <a:pt x="19946" y="15836"/>
                  <a:pt x="19956" y="15803"/>
                  <a:pt x="19956" y="15790"/>
                </a:cubicBezTo>
                <a:cubicBezTo>
                  <a:pt x="19963" y="15783"/>
                  <a:pt x="19971" y="15779"/>
                  <a:pt x="19981" y="15779"/>
                </a:cubicBezTo>
                <a:cubicBezTo>
                  <a:pt x="19992" y="15779"/>
                  <a:pt x="20007" y="15783"/>
                  <a:pt x="20028" y="15790"/>
                </a:cubicBezTo>
                <a:lnTo>
                  <a:pt x="20042" y="15805"/>
                </a:lnTo>
                <a:cubicBezTo>
                  <a:pt x="20064" y="15815"/>
                  <a:pt x="20069" y="15849"/>
                  <a:pt x="20082" y="15849"/>
                </a:cubicBezTo>
                <a:cubicBezTo>
                  <a:pt x="20087" y="15849"/>
                  <a:pt x="20092" y="15845"/>
                  <a:pt x="20100" y="15833"/>
                </a:cubicBezTo>
                <a:cubicBezTo>
                  <a:pt x="20129" y="15819"/>
                  <a:pt x="20157" y="15819"/>
                  <a:pt x="20186" y="15805"/>
                </a:cubicBezTo>
                <a:cubicBezTo>
                  <a:pt x="20186" y="15805"/>
                  <a:pt x="20186" y="15805"/>
                  <a:pt x="20186" y="15819"/>
                </a:cubicBezTo>
                <a:cubicBezTo>
                  <a:pt x="20200" y="15829"/>
                  <a:pt x="20216" y="15830"/>
                  <a:pt x="20233" y="15830"/>
                </a:cubicBezTo>
                <a:cubicBezTo>
                  <a:pt x="20241" y="15830"/>
                  <a:pt x="20250" y="15830"/>
                  <a:pt x="20258" y="15830"/>
                </a:cubicBezTo>
                <a:cubicBezTo>
                  <a:pt x="20283" y="15830"/>
                  <a:pt x="20308" y="15833"/>
                  <a:pt x="20330" y="15862"/>
                </a:cubicBezTo>
                <a:cubicBezTo>
                  <a:pt x="20330" y="15862"/>
                  <a:pt x="20359" y="15833"/>
                  <a:pt x="20373" y="15833"/>
                </a:cubicBezTo>
                <a:lnTo>
                  <a:pt x="20387" y="15833"/>
                </a:lnTo>
                <a:cubicBezTo>
                  <a:pt x="20391" y="15835"/>
                  <a:pt x="20394" y="15836"/>
                  <a:pt x="20397" y="15836"/>
                </a:cubicBezTo>
                <a:cubicBezTo>
                  <a:pt x="20412" y="15836"/>
                  <a:pt x="20402" y="15803"/>
                  <a:pt x="20402" y="15790"/>
                </a:cubicBezTo>
                <a:cubicBezTo>
                  <a:pt x="20402" y="15776"/>
                  <a:pt x="20373" y="15733"/>
                  <a:pt x="20373" y="15704"/>
                </a:cubicBezTo>
                <a:cubicBezTo>
                  <a:pt x="20373" y="15702"/>
                  <a:pt x="20372" y="15701"/>
                  <a:pt x="20370" y="15701"/>
                </a:cubicBezTo>
                <a:cubicBezTo>
                  <a:pt x="20358" y="15701"/>
                  <a:pt x="20313" y="15735"/>
                  <a:pt x="20301" y="15747"/>
                </a:cubicBezTo>
                <a:cubicBezTo>
                  <a:pt x="20294" y="15754"/>
                  <a:pt x="20290" y="15757"/>
                  <a:pt x="20287" y="15757"/>
                </a:cubicBezTo>
                <a:cubicBezTo>
                  <a:pt x="20278" y="15757"/>
                  <a:pt x="20287" y="15729"/>
                  <a:pt x="20287" y="15718"/>
                </a:cubicBezTo>
                <a:cubicBezTo>
                  <a:pt x="20298" y="15695"/>
                  <a:pt x="20253" y="15671"/>
                  <a:pt x="20228" y="15671"/>
                </a:cubicBezTo>
                <a:cubicBezTo>
                  <a:pt x="20222" y="15671"/>
                  <a:pt x="20217" y="15673"/>
                  <a:pt x="20215" y="15675"/>
                </a:cubicBezTo>
                <a:cubicBezTo>
                  <a:pt x="20205" y="15685"/>
                  <a:pt x="20173" y="15696"/>
                  <a:pt x="20150" y="15696"/>
                </a:cubicBezTo>
                <a:cubicBezTo>
                  <a:pt x="20141" y="15696"/>
                  <a:pt x="20133" y="15694"/>
                  <a:pt x="20129" y="15690"/>
                </a:cubicBezTo>
                <a:cubicBezTo>
                  <a:pt x="20114" y="15690"/>
                  <a:pt x="20071" y="15647"/>
                  <a:pt x="20042" y="15589"/>
                </a:cubicBezTo>
                <a:lnTo>
                  <a:pt x="20057" y="15546"/>
                </a:lnTo>
                <a:lnTo>
                  <a:pt x="20057" y="15517"/>
                </a:lnTo>
                <a:cubicBezTo>
                  <a:pt x="20063" y="15511"/>
                  <a:pt x="20071" y="15508"/>
                  <a:pt x="20079" y="15508"/>
                </a:cubicBezTo>
                <a:cubicBezTo>
                  <a:pt x="20090" y="15508"/>
                  <a:pt x="20100" y="15515"/>
                  <a:pt x="20100" y="15532"/>
                </a:cubicBezTo>
                <a:cubicBezTo>
                  <a:pt x="20086" y="15589"/>
                  <a:pt x="20100" y="15618"/>
                  <a:pt x="20114" y="15618"/>
                </a:cubicBezTo>
                <a:lnTo>
                  <a:pt x="20143" y="15603"/>
                </a:lnTo>
                <a:cubicBezTo>
                  <a:pt x="20186" y="15603"/>
                  <a:pt x="20200" y="15575"/>
                  <a:pt x="20200" y="15560"/>
                </a:cubicBezTo>
                <a:cubicBezTo>
                  <a:pt x="20200" y="15546"/>
                  <a:pt x="20200" y="15532"/>
                  <a:pt x="20200" y="15532"/>
                </a:cubicBezTo>
                <a:lnTo>
                  <a:pt x="20215" y="15532"/>
                </a:lnTo>
                <a:cubicBezTo>
                  <a:pt x="20223" y="15527"/>
                  <a:pt x="20230" y="15526"/>
                  <a:pt x="20236" y="15526"/>
                </a:cubicBezTo>
                <a:cubicBezTo>
                  <a:pt x="20251" y="15526"/>
                  <a:pt x="20258" y="15536"/>
                  <a:pt x="20258" y="15546"/>
                </a:cubicBezTo>
                <a:lnTo>
                  <a:pt x="20244" y="15546"/>
                </a:lnTo>
                <a:lnTo>
                  <a:pt x="20244" y="15575"/>
                </a:lnTo>
                <a:cubicBezTo>
                  <a:pt x="20244" y="15589"/>
                  <a:pt x="20258" y="15603"/>
                  <a:pt x="20272" y="15618"/>
                </a:cubicBezTo>
                <a:lnTo>
                  <a:pt x="20272" y="15603"/>
                </a:lnTo>
                <a:lnTo>
                  <a:pt x="20287" y="15589"/>
                </a:lnTo>
                <a:cubicBezTo>
                  <a:pt x="20291" y="15580"/>
                  <a:pt x="20298" y="15576"/>
                  <a:pt x="20305" y="15576"/>
                </a:cubicBezTo>
                <a:cubicBezTo>
                  <a:pt x="20319" y="15576"/>
                  <a:pt x="20335" y="15589"/>
                  <a:pt x="20344" y="15589"/>
                </a:cubicBezTo>
                <a:cubicBezTo>
                  <a:pt x="20344" y="15596"/>
                  <a:pt x="20366" y="15600"/>
                  <a:pt x="20389" y="15600"/>
                </a:cubicBezTo>
                <a:cubicBezTo>
                  <a:pt x="20412" y="15600"/>
                  <a:pt x="20438" y="15596"/>
                  <a:pt x="20445" y="15589"/>
                </a:cubicBezTo>
                <a:cubicBezTo>
                  <a:pt x="20457" y="15583"/>
                  <a:pt x="20469" y="15580"/>
                  <a:pt x="20479" y="15580"/>
                </a:cubicBezTo>
                <a:cubicBezTo>
                  <a:pt x="20495" y="15580"/>
                  <a:pt x="20508" y="15587"/>
                  <a:pt x="20517" y="15603"/>
                </a:cubicBezTo>
                <a:cubicBezTo>
                  <a:pt x="20517" y="15605"/>
                  <a:pt x="20517" y="15606"/>
                  <a:pt x="20518" y="15606"/>
                </a:cubicBezTo>
                <a:cubicBezTo>
                  <a:pt x="20523" y="15606"/>
                  <a:pt x="20547" y="15559"/>
                  <a:pt x="20560" y="15546"/>
                </a:cubicBezTo>
                <a:cubicBezTo>
                  <a:pt x="20560" y="15536"/>
                  <a:pt x="20596" y="15526"/>
                  <a:pt x="20622" y="15526"/>
                </a:cubicBezTo>
                <a:cubicBezTo>
                  <a:pt x="20633" y="15526"/>
                  <a:pt x="20642" y="15527"/>
                  <a:pt x="20646" y="15532"/>
                </a:cubicBezTo>
                <a:lnTo>
                  <a:pt x="20703" y="15532"/>
                </a:lnTo>
                <a:lnTo>
                  <a:pt x="20689" y="15618"/>
                </a:lnTo>
                <a:cubicBezTo>
                  <a:pt x="20732" y="15603"/>
                  <a:pt x="20790" y="15603"/>
                  <a:pt x="20790" y="15589"/>
                </a:cubicBezTo>
                <a:cubicBezTo>
                  <a:pt x="20790" y="15575"/>
                  <a:pt x="20804" y="15517"/>
                  <a:pt x="20818" y="15460"/>
                </a:cubicBezTo>
                <a:lnTo>
                  <a:pt x="20833" y="15445"/>
                </a:lnTo>
                <a:cubicBezTo>
                  <a:pt x="20852" y="15436"/>
                  <a:pt x="20865" y="15412"/>
                  <a:pt x="20885" y="15412"/>
                </a:cubicBezTo>
                <a:cubicBezTo>
                  <a:pt x="20894" y="15412"/>
                  <a:pt x="20905" y="15417"/>
                  <a:pt x="20919" y="15431"/>
                </a:cubicBezTo>
                <a:lnTo>
                  <a:pt x="20933" y="15445"/>
                </a:lnTo>
                <a:cubicBezTo>
                  <a:pt x="20933" y="15460"/>
                  <a:pt x="20933" y="15503"/>
                  <a:pt x="20948" y="15532"/>
                </a:cubicBezTo>
                <a:lnTo>
                  <a:pt x="20976" y="15503"/>
                </a:lnTo>
                <a:lnTo>
                  <a:pt x="21005" y="15489"/>
                </a:lnTo>
                <a:cubicBezTo>
                  <a:pt x="21034" y="15474"/>
                  <a:pt x="21077" y="15445"/>
                  <a:pt x="21077" y="15445"/>
                </a:cubicBezTo>
                <a:cubicBezTo>
                  <a:pt x="21091" y="15431"/>
                  <a:pt x="21077" y="15417"/>
                  <a:pt x="21063" y="15402"/>
                </a:cubicBezTo>
                <a:cubicBezTo>
                  <a:pt x="21019" y="15402"/>
                  <a:pt x="21019" y="15374"/>
                  <a:pt x="21019" y="15345"/>
                </a:cubicBezTo>
                <a:lnTo>
                  <a:pt x="21034" y="15287"/>
                </a:lnTo>
                <a:cubicBezTo>
                  <a:pt x="21048" y="15230"/>
                  <a:pt x="21063" y="15058"/>
                  <a:pt x="21034" y="15029"/>
                </a:cubicBezTo>
                <a:cubicBezTo>
                  <a:pt x="21005" y="15000"/>
                  <a:pt x="20976" y="14928"/>
                  <a:pt x="20948" y="14885"/>
                </a:cubicBezTo>
                <a:lnTo>
                  <a:pt x="20976" y="14856"/>
                </a:lnTo>
                <a:cubicBezTo>
                  <a:pt x="20991" y="14842"/>
                  <a:pt x="21005" y="14842"/>
                  <a:pt x="21019" y="14813"/>
                </a:cubicBezTo>
                <a:cubicBezTo>
                  <a:pt x="21034" y="14813"/>
                  <a:pt x="21048" y="14785"/>
                  <a:pt x="21048" y="14785"/>
                </a:cubicBezTo>
                <a:cubicBezTo>
                  <a:pt x="21005" y="14727"/>
                  <a:pt x="21034" y="14713"/>
                  <a:pt x="21063" y="14698"/>
                </a:cubicBezTo>
                <a:lnTo>
                  <a:pt x="21091" y="14698"/>
                </a:lnTo>
                <a:cubicBezTo>
                  <a:pt x="21095" y="14694"/>
                  <a:pt x="21101" y="14692"/>
                  <a:pt x="21107" y="14692"/>
                </a:cubicBezTo>
                <a:cubicBezTo>
                  <a:pt x="21120" y="14692"/>
                  <a:pt x="21134" y="14703"/>
                  <a:pt x="21134" y="14713"/>
                </a:cubicBezTo>
                <a:cubicBezTo>
                  <a:pt x="21145" y="14713"/>
                  <a:pt x="21180" y="14737"/>
                  <a:pt x="21197" y="14737"/>
                </a:cubicBezTo>
                <a:cubicBezTo>
                  <a:pt x="21203" y="14737"/>
                  <a:pt x="21206" y="14734"/>
                  <a:pt x="21206" y="14727"/>
                </a:cubicBezTo>
                <a:cubicBezTo>
                  <a:pt x="21221" y="14698"/>
                  <a:pt x="21235" y="14627"/>
                  <a:pt x="21235" y="14612"/>
                </a:cubicBezTo>
                <a:cubicBezTo>
                  <a:pt x="21235" y="14595"/>
                  <a:pt x="21230" y="14588"/>
                  <a:pt x="21223" y="14588"/>
                </a:cubicBezTo>
                <a:cubicBezTo>
                  <a:pt x="21218" y="14588"/>
                  <a:pt x="21212" y="14592"/>
                  <a:pt x="21206" y="14598"/>
                </a:cubicBezTo>
                <a:lnTo>
                  <a:pt x="21192" y="14598"/>
                </a:lnTo>
                <a:cubicBezTo>
                  <a:pt x="21177" y="14598"/>
                  <a:pt x="21163" y="14583"/>
                  <a:pt x="21149" y="14569"/>
                </a:cubicBezTo>
                <a:lnTo>
                  <a:pt x="21120" y="14540"/>
                </a:lnTo>
                <a:cubicBezTo>
                  <a:pt x="21120" y="14569"/>
                  <a:pt x="21063" y="14598"/>
                  <a:pt x="21019" y="14612"/>
                </a:cubicBezTo>
                <a:lnTo>
                  <a:pt x="20991" y="14583"/>
                </a:lnTo>
                <a:lnTo>
                  <a:pt x="20976" y="14569"/>
                </a:lnTo>
                <a:cubicBezTo>
                  <a:pt x="20976" y="14569"/>
                  <a:pt x="20948" y="14555"/>
                  <a:pt x="20933" y="14540"/>
                </a:cubicBezTo>
                <a:cubicBezTo>
                  <a:pt x="20919" y="14540"/>
                  <a:pt x="20933" y="14512"/>
                  <a:pt x="20933" y="14497"/>
                </a:cubicBezTo>
                <a:cubicBezTo>
                  <a:pt x="20933" y="14497"/>
                  <a:pt x="20970" y="14516"/>
                  <a:pt x="20992" y="14516"/>
                </a:cubicBezTo>
                <a:cubicBezTo>
                  <a:pt x="20998" y="14516"/>
                  <a:pt x="21002" y="14514"/>
                  <a:pt x="21005" y="14512"/>
                </a:cubicBezTo>
                <a:cubicBezTo>
                  <a:pt x="21005" y="14483"/>
                  <a:pt x="20991" y="14440"/>
                  <a:pt x="20991" y="14425"/>
                </a:cubicBezTo>
                <a:cubicBezTo>
                  <a:pt x="20976" y="14411"/>
                  <a:pt x="21005" y="14382"/>
                  <a:pt x="21019" y="14368"/>
                </a:cubicBezTo>
                <a:cubicBezTo>
                  <a:pt x="21034" y="14354"/>
                  <a:pt x="21034" y="14325"/>
                  <a:pt x="21034" y="14325"/>
                </a:cubicBezTo>
                <a:cubicBezTo>
                  <a:pt x="21019" y="14325"/>
                  <a:pt x="21048" y="14296"/>
                  <a:pt x="21063" y="14296"/>
                </a:cubicBezTo>
                <a:cubicBezTo>
                  <a:pt x="21077" y="14282"/>
                  <a:pt x="21120" y="14181"/>
                  <a:pt x="21120" y="14138"/>
                </a:cubicBezTo>
                <a:cubicBezTo>
                  <a:pt x="21134" y="14095"/>
                  <a:pt x="21077" y="14081"/>
                  <a:pt x="21063" y="14066"/>
                </a:cubicBezTo>
                <a:cubicBezTo>
                  <a:pt x="21048" y="14066"/>
                  <a:pt x="20991" y="14095"/>
                  <a:pt x="20976" y="14109"/>
                </a:cubicBezTo>
                <a:cubicBezTo>
                  <a:pt x="20973" y="14111"/>
                  <a:pt x="20970" y="14112"/>
                  <a:pt x="20967" y="14112"/>
                </a:cubicBezTo>
                <a:cubicBezTo>
                  <a:pt x="20944" y="14112"/>
                  <a:pt x="20932" y="14065"/>
                  <a:pt x="20919" y="14052"/>
                </a:cubicBezTo>
                <a:cubicBezTo>
                  <a:pt x="20919" y="14045"/>
                  <a:pt x="20912" y="14041"/>
                  <a:pt x="20901" y="14041"/>
                </a:cubicBezTo>
                <a:cubicBezTo>
                  <a:pt x="20890" y="14041"/>
                  <a:pt x="20876" y="14045"/>
                  <a:pt x="20861" y="14052"/>
                </a:cubicBezTo>
                <a:lnTo>
                  <a:pt x="20847" y="14052"/>
                </a:lnTo>
                <a:cubicBezTo>
                  <a:pt x="20833" y="14066"/>
                  <a:pt x="20818" y="14081"/>
                  <a:pt x="20818" y="14095"/>
                </a:cubicBezTo>
                <a:lnTo>
                  <a:pt x="20804" y="14124"/>
                </a:lnTo>
                <a:cubicBezTo>
                  <a:pt x="20804" y="14167"/>
                  <a:pt x="20833" y="14195"/>
                  <a:pt x="20847" y="14210"/>
                </a:cubicBezTo>
                <a:lnTo>
                  <a:pt x="20890" y="14210"/>
                </a:lnTo>
                <a:cubicBezTo>
                  <a:pt x="20903" y="14197"/>
                  <a:pt x="20916" y="14150"/>
                  <a:pt x="20928" y="14150"/>
                </a:cubicBezTo>
                <a:cubicBezTo>
                  <a:pt x="20930" y="14150"/>
                  <a:pt x="20932" y="14151"/>
                  <a:pt x="20933" y="14152"/>
                </a:cubicBezTo>
                <a:cubicBezTo>
                  <a:pt x="20948" y="14167"/>
                  <a:pt x="20962" y="14210"/>
                  <a:pt x="20962" y="14224"/>
                </a:cubicBezTo>
                <a:cubicBezTo>
                  <a:pt x="20976" y="14224"/>
                  <a:pt x="20876" y="14253"/>
                  <a:pt x="20833" y="14267"/>
                </a:cubicBezTo>
                <a:cubicBezTo>
                  <a:pt x="20827" y="14270"/>
                  <a:pt x="20821" y="14271"/>
                  <a:pt x="20816" y="14271"/>
                </a:cubicBezTo>
                <a:cubicBezTo>
                  <a:pt x="20794" y="14271"/>
                  <a:pt x="20775" y="14253"/>
                  <a:pt x="20775" y="14253"/>
                </a:cubicBezTo>
                <a:cubicBezTo>
                  <a:pt x="20775" y="14239"/>
                  <a:pt x="20790" y="14195"/>
                  <a:pt x="20790" y="14181"/>
                </a:cubicBezTo>
                <a:cubicBezTo>
                  <a:pt x="20790" y="14167"/>
                  <a:pt x="20775" y="14124"/>
                  <a:pt x="20761" y="14095"/>
                </a:cubicBezTo>
                <a:lnTo>
                  <a:pt x="20732" y="14066"/>
                </a:lnTo>
                <a:lnTo>
                  <a:pt x="20718" y="14037"/>
                </a:lnTo>
                <a:cubicBezTo>
                  <a:pt x="20689" y="14037"/>
                  <a:pt x="20675" y="14052"/>
                  <a:pt x="20660" y="14052"/>
                </a:cubicBezTo>
                <a:lnTo>
                  <a:pt x="20617" y="14052"/>
                </a:lnTo>
                <a:cubicBezTo>
                  <a:pt x="20588" y="14037"/>
                  <a:pt x="20517" y="14037"/>
                  <a:pt x="20488" y="14023"/>
                </a:cubicBezTo>
                <a:lnTo>
                  <a:pt x="20445" y="14009"/>
                </a:lnTo>
                <a:lnTo>
                  <a:pt x="20416" y="14009"/>
                </a:lnTo>
                <a:lnTo>
                  <a:pt x="20359" y="14052"/>
                </a:lnTo>
                <a:cubicBezTo>
                  <a:pt x="20301" y="14009"/>
                  <a:pt x="20272" y="13894"/>
                  <a:pt x="20272" y="13865"/>
                </a:cubicBezTo>
                <a:cubicBezTo>
                  <a:pt x="20272" y="13836"/>
                  <a:pt x="20229" y="13793"/>
                  <a:pt x="20186" y="13779"/>
                </a:cubicBezTo>
                <a:lnTo>
                  <a:pt x="20143" y="13793"/>
                </a:lnTo>
                <a:lnTo>
                  <a:pt x="20100" y="13793"/>
                </a:lnTo>
                <a:cubicBezTo>
                  <a:pt x="20089" y="13810"/>
                  <a:pt x="20077" y="13818"/>
                  <a:pt x="20068" y="13818"/>
                </a:cubicBezTo>
                <a:cubicBezTo>
                  <a:pt x="20053" y="13818"/>
                  <a:pt x="20042" y="13799"/>
                  <a:pt x="20042" y="13764"/>
                </a:cubicBezTo>
                <a:lnTo>
                  <a:pt x="19985" y="13779"/>
                </a:lnTo>
                <a:cubicBezTo>
                  <a:pt x="19981" y="13781"/>
                  <a:pt x="19978" y="13782"/>
                  <a:pt x="19975" y="13782"/>
                </a:cubicBezTo>
                <a:cubicBezTo>
                  <a:pt x="19957" y="13782"/>
                  <a:pt x="19958" y="13748"/>
                  <a:pt x="19971" y="13736"/>
                </a:cubicBezTo>
                <a:cubicBezTo>
                  <a:pt x="19981" y="13716"/>
                  <a:pt x="19991" y="13689"/>
                  <a:pt x="20005" y="13689"/>
                </a:cubicBezTo>
                <a:cubicBezTo>
                  <a:pt x="20012" y="13689"/>
                  <a:pt x="20019" y="13694"/>
                  <a:pt x="20028" y="13707"/>
                </a:cubicBezTo>
                <a:cubicBezTo>
                  <a:pt x="20042" y="13707"/>
                  <a:pt x="20057" y="13721"/>
                  <a:pt x="20071" y="13721"/>
                </a:cubicBezTo>
                <a:lnTo>
                  <a:pt x="20100" y="13707"/>
                </a:lnTo>
                <a:cubicBezTo>
                  <a:pt x="20116" y="13713"/>
                  <a:pt x="20131" y="13716"/>
                  <a:pt x="20144" y="13716"/>
                </a:cubicBezTo>
                <a:cubicBezTo>
                  <a:pt x="20194" y="13716"/>
                  <a:pt x="20226" y="13680"/>
                  <a:pt x="20215" y="13635"/>
                </a:cubicBezTo>
                <a:lnTo>
                  <a:pt x="20215" y="13635"/>
                </a:lnTo>
                <a:lnTo>
                  <a:pt x="20172" y="13678"/>
                </a:lnTo>
                <a:cubicBezTo>
                  <a:pt x="20166" y="13681"/>
                  <a:pt x="20161" y="13682"/>
                  <a:pt x="20158" y="13682"/>
                </a:cubicBezTo>
                <a:cubicBezTo>
                  <a:pt x="20142" y="13682"/>
                  <a:pt x="20140" y="13664"/>
                  <a:pt x="20129" y="13664"/>
                </a:cubicBezTo>
                <a:cubicBezTo>
                  <a:pt x="20087" y="13643"/>
                  <a:pt x="20060" y="13630"/>
                  <a:pt x="20015" y="13630"/>
                </a:cubicBezTo>
                <a:cubicBezTo>
                  <a:pt x="19998" y="13630"/>
                  <a:pt x="19979" y="13631"/>
                  <a:pt x="19956" y="13635"/>
                </a:cubicBezTo>
                <a:cubicBezTo>
                  <a:pt x="19956" y="13635"/>
                  <a:pt x="19942" y="13621"/>
                  <a:pt x="19942" y="13621"/>
                </a:cubicBezTo>
                <a:lnTo>
                  <a:pt x="19899" y="13606"/>
                </a:lnTo>
                <a:cubicBezTo>
                  <a:pt x="19899" y="13650"/>
                  <a:pt x="19856" y="13764"/>
                  <a:pt x="19856" y="13808"/>
                </a:cubicBezTo>
                <a:cubicBezTo>
                  <a:pt x="19856" y="13835"/>
                  <a:pt x="19850" y="13845"/>
                  <a:pt x="19846" y="13845"/>
                </a:cubicBezTo>
                <a:cubicBezTo>
                  <a:pt x="19843" y="13845"/>
                  <a:pt x="19841" y="13842"/>
                  <a:pt x="19841" y="13836"/>
                </a:cubicBezTo>
                <a:cubicBezTo>
                  <a:pt x="19841" y="13836"/>
                  <a:pt x="19827" y="13793"/>
                  <a:pt x="19798" y="13750"/>
                </a:cubicBezTo>
                <a:lnTo>
                  <a:pt x="19813" y="13693"/>
                </a:lnTo>
                <a:lnTo>
                  <a:pt x="19841" y="13650"/>
                </a:lnTo>
                <a:cubicBezTo>
                  <a:pt x="19798" y="13635"/>
                  <a:pt x="19741" y="13635"/>
                  <a:pt x="19712" y="13635"/>
                </a:cubicBezTo>
                <a:lnTo>
                  <a:pt x="19712" y="13592"/>
                </a:lnTo>
                <a:cubicBezTo>
                  <a:pt x="19712" y="13578"/>
                  <a:pt x="19698" y="13563"/>
                  <a:pt x="19698" y="13549"/>
                </a:cubicBezTo>
                <a:lnTo>
                  <a:pt x="19712" y="13549"/>
                </a:lnTo>
                <a:lnTo>
                  <a:pt x="19741" y="13563"/>
                </a:lnTo>
                <a:cubicBezTo>
                  <a:pt x="19741" y="13563"/>
                  <a:pt x="19755" y="13549"/>
                  <a:pt x="19769" y="13549"/>
                </a:cubicBezTo>
                <a:cubicBezTo>
                  <a:pt x="19769" y="13563"/>
                  <a:pt x="19784" y="13578"/>
                  <a:pt x="19827" y="13592"/>
                </a:cubicBezTo>
                <a:cubicBezTo>
                  <a:pt x="19827" y="13592"/>
                  <a:pt x="19827" y="13592"/>
                  <a:pt x="19827" y="13520"/>
                </a:cubicBezTo>
                <a:cubicBezTo>
                  <a:pt x="19829" y="13522"/>
                  <a:pt x="19833" y="13523"/>
                  <a:pt x="19838" y="13523"/>
                </a:cubicBezTo>
                <a:cubicBezTo>
                  <a:pt x="19869" y="13523"/>
                  <a:pt x="19948" y="13491"/>
                  <a:pt x="19985" y="13491"/>
                </a:cubicBezTo>
                <a:cubicBezTo>
                  <a:pt x="20014" y="13491"/>
                  <a:pt x="20086" y="13477"/>
                  <a:pt x="20100" y="13477"/>
                </a:cubicBezTo>
                <a:cubicBezTo>
                  <a:pt x="20110" y="13477"/>
                  <a:pt x="20138" y="13484"/>
                  <a:pt x="20161" y="13484"/>
                </a:cubicBezTo>
                <a:cubicBezTo>
                  <a:pt x="20172" y="13484"/>
                  <a:pt x="20181" y="13482"/>
                  <a:pt x="20186" y="13477"/>
                </a:cubicBezTo>
                <a:cubicBezTo>
                  <a:pt x="20196" y="13477"/>
                  <a:pt x="20218" y="13471"/>
                  <a:pt x="20240" y="13471"/>
                </a:cubicBezTo>
                <a:cubicBezTo>
                  <a:pt x="20252" y="13471"/>
                  <a:pt x="20263" y="13472"/>
                  <a:pt x="20272" y="13477"/>
                </a:cubicBezTo>
                <a:lnTo>
                  <a:pt x="20301" y="13434"/>
                </a:lnTo>
                <a:lnTo>
                  <a:pt x="20315" y="13434"/>
                </a:lnTo>
                <a:cubicBezTo>
                  <a:pt x="20318" y="13437"/>
                  <a:pt x="20321" y="13438"/>
                  <a:pt x="20325" y="13438"/>
                </a:cubicBezTo>
                <a:cubicBezTo>
                  <a:pt x="20340" y="13438"/>
                  <a:pt x="20364" y="13414"/>
                  <a:pt x="20387" y="13391"/>
                </a:cubicBezTo>
                <a:lnTo>
                  <a:pt x="20402" y="13420"/>
                </a:lnTo>
                <a:cubicBezTo>
                  <a:pt x="20404" y="13428"/>
                  <a:pt x="20407" y="13431"/>
                  <a:pt x="20411" y="13431"/>
                </a:cubicBezTo>
                <a:cubicBezTo>
                  <a:pt x="20422" y="13431"/>
                  <a:pt x="20436" y="13401"/>
                  <a:pt x="20447" y="13401"/>
                </a:cubicBezTo>
                <a:cubicBezTo>
                  <a:pt x="20452" y="13401"/>
                  <a:pt x="20456" y="13406"/>
                  <a:pt x="20459" y="13420"/>
                </a:cubicBezTo>
                <a:cubicBezTo>
                  <a:pt x="20459" y="13420"/>
                  <a:pt x="20502" y="13405"/>
                  <a:pt x="20517" y="13405"/>
                </a:cubicBezTo>
                <a:lnTo>
                  <a:pt x="20545" y="13463"/>
                </a:lnTo>
                <a:cubicBezTo>
                  <a:pt x="20560" y="13434"/>
                  <a:pt x="20603" y="13391"/>
                  <a:pt x="20632" y="13377"/>
                </a:cubicBezTo>
                <a:lnTo>
                  <a:pt x="20718" y="13377"/>
                </a:lnTo>
                <a:cubicBezTo>
                  <a:pt x="20775" y="13362"/>
                  <a:pt x="20861" y="13362"/>
                  <a:pt x="20890" y="13348"/>
                </a:cubicBezTo>
                <a:lnTo>
                  <a:pt x="20919" y="13348"/>
                </a:lnTo>
                <a:lnTo>
                  <a:pt x="20948" y="13333"/>
                </a:lnTo>
                <a:cubicBezTo>
                  <a:pt x="20976" y="13319"/>
                  <a:pt x="21149" y="13305"/>
                  <a:pt x="21206" y="13276"/>
                </a:cubicBezTo>
                <a:cubicBezTo>
                  <a:pt x="21264" y="13262"/>
                  <a:pt x="21321" y="13247"/>
                  <a:pt x="21350" y="13247"/>
                </a:cubicBezTo>
                <a:lnTo>
                  <a:pt x="21379" y="13233"/>
                </a:lnTo>
                <a:lnTo>
                  <a:pt x="21393" y="13219"/>
                </a:lnTo>
                <a:cubicBezTo>
                  <a:pt x="21407" y="13204"/>
                  <a:pt x="21450" y="13204"/>
                  <a:pt x="21465" y="13190"/>
                </a:cubicBezTo>
                <a:cubicBezTo>
                  <a:pt x="21479" y="13190"/>
                  <a:pt x="21508" y="13175"/>
                  <a:pt x="21522" y="13161"/>
                </a:cubicBezTo>
                <a:cubicBezTo>
                  <a:pt x="21532" y="13151"/>
                  <a:pt x="21543" y="13141"/>
                  <a:pt x="21548" y="13141"/>
                </a:cubicBezTo>
                <a:cubicBezTo>
                  <a:pt x="21550" y="13141"/>
                  <a:pt x="21551" y="13142"/>
                  <a:pt x="21551" y="13147"/>
                </a:cubicBezTo>
                <a:cubicBezTo>
                  <a:pt x="21551" y="13147"/>
                  <a:pt x="21565" y="13147"/>
                  <a:pt x="21594" y="13161"/>
                </a:cubicBezTo>
                <a:lnTo>
                  <a:pt x="21580" y="13132"/>
                </a:lnTo>
                <a:lnTo>
                  <a:pt x="21551" y="13046"/>
                </a:lnTo>
                <a:cubicBezTo>
                  <a:pt x="21508" y="12974"/>
                  <a:pt x="21479" y="12888"/>
                  <a:pt x="21479" y="12888"/>
                </a:cubicBezTo>
                <a:cubicBezTo>
                  <a:pt x="21479" y="12888"/>
                  <a:pt x="21508" y="12859"/>
                  <a:pt x="21551" y="12816"/>
                </a:cubicBezTo>
                <a:lnTo>
                  <a:pt x="21508" y="12730"/>
                </a:lnTo>
                <a:lnTo>
                  <a:pt x="21479" y="12701"/>
                </a:lnTo>
                <a:cubicBezTo>
                  <a:pt x="21494" y="12673"/>
                  <a:pt x="21508" y="12615"/>
                  <a:pt x="21508" y="12586"/>
                </a:cubicBezTo>
                <a:lnTo>
                  <a:pt x="21494" y="12572"/>
                </a:lnTo>
                <a:lnTo>
                  <a:pt x="21479" y="12543"/>
                </a:lnTo>
                <a:cubicBezTo>
                  <a:pt x="21479" y="12515"/>
                  <a:pt x="21479" y="12471"/>
                  <a:pt x="21465" y="12428"/>
                </a:cubicBezTo>
                <a:lnTo>
                  <a:pt x="21465" y="12414"/>
                </a:lnTo>
                <a:lnTo>
                  <a:pt x="21479" y="12356"/>
                </a:lnTo>
                <a:cubicBezTo>
                  <a:pt x="21450" y="12342"/>
                  <a:pt x="21479" y="12313"/>
                  <a:pt x="21494" y="12285"/>
                </a:cubicBezTo>
                <a:cubicBezTo>
                  <a:pt x="21494" y="12270"/>
                  <a:pt x="21522" y="12213"/>
                  <a:pt x="21551" y="12170"/>
                </a:cubicBezTo>
                <a:lnTo>
                  <a:pt x="21508" y="12141"/>
                </a:lnTo>
                <a:cubicBezTo>
                  <a:pt x="21465" y="12098"/>
                  <a:pt x="21450" y="12069"/>
                  <a:pt x="21494" y="12012"/>
                </a:cubicBezTo>
                <a:lnTo>
                  <a:pt x="21508" y="11983"/>
                </a:lnTo>
                <a:cubicBezTo>
                  <a:pt x="21508" y="11940"/>
                  <a:pt x="21479" y="11882"/>
                  <a:pt x="21465" y="11854"/>
                </a:cubicBezTo>
                <a:cubicBezTo>
                  <a:pt x="21450" y="11839"/>
                  <a:pt x="21450" y="11825"/>
                  <a:pt x="21450" y="11825"/>
                </a:cubicBezTo>
                <a:cubicBezTo>
                  <a:pt x="21450" y="11825"/>
                  <a:pt x="21465" y="11796"/>
                  <a:pt x="21465" y="11796"/>
                </a:cubicBezTo>
                <a:cubicBezTo>
                  <a:pt x="21479" y="11796"/>
                  <a:pt x="21479" y="11753"/>
                  <a:pt x="21479" y="11739"/>
                </a:cubicBezTo>
                <a:cubicBezTo>
                  <a:pt x="21479" y="11724"/>
                  <a:pt x="21537" y="11681"/>
                  <a:pt x="21537" y="11667"/>
                </a:cubicBezTo>
                <a:cubicBezTo>
                  <a:pt x="21551" y="11638"/>
                  <a:pt x="21551" y="11609"/>
                  <a:pt x="21551" y="11609"/>
                </a:cubicBezTo>
                <a:lnTo>
                  <a:pt x="21537" y="11609"/>
                </a:lnTo>
                <a:cubicBezTo>
                  <a:pt x="21508" y="11595"/>
                  <a:pt x="21494" y="11581"/>
                  <a:pt x="21494" y="11538"/>
                </a:cubicBezTo>
                <a:lnTo>
                  <a:pt x="21479" y="11494"/>
                </a:lnTo>
                <a:cubicBezTo>
                  <a:pt x="21494" y="11466"/>
                  <a:pt x="21522" y="11437"/>
                  <a:pt x="21537" y="11437"/>
                </a:cubicBezTo>
                <a:cubicBezTo>
                  <a:pt x="21537" y="11437"/>
                  <a:pt x="21565" y="11365"/>
                  <a:pt x="21580" y="11365"/>
                </a:cubicBezTo>
                <a:cubicBezTo>
                  <a:pt x="21580" y="11365"/>
                  <a:pt x="21608" y="11380"/>
                  <a:pt x="21608" y="11394"/>
                </a:cubicBezTo>
                <a:cubicBezTo>
                  <a:pt x="21608" y="11397"/>
                  <a:pt x="21611" y="11398"/>
                  <a:pt x="21614" y="11398"/>
                </a:cubicBezTo>
                <a:cubicBezTo>
                  <a:pt x="21629" y="11398"/>
                  <a:pt x="21669" y="11377"/>
                  <a:pt x="21680" y="11365"/>
                </a:cubicBezTo>
                <a:cubicBezTo>
                  <a:pt x="21709" y="11351"/>
                  <a:pt x="21680" y="11336"/>
                  <a:pt x="21680" y="11336"/>
                </a:cubicBezTo>
                <a:cubicBezTo>
                  <a:pt x="21671" y="11336"/>
                  <a:pt x="21642" y="11349"/>
                  <a:pt x="21624" y="11349"/>
                </a:cubicBezTo>
                <a:cubicBezTo>
                  <a:pt x="21615" y="11349"/>
                  <a:pt x="21608" y="11346"/>
                  <a:pt x="21608" y="11336"/>
                </a:cubicBezTo>
                <a:cubicBezTo>
                  <a:pt x="21608" y="11322"/>
                  <a:pt x="21608" y="11308"/>
                  <a:pt x="21594" y="11308"/>
                </a:cubicBezTo>
                <a:cubicBezTo>
                  <a:pt x="21594" y="11308"/>
                  <a:pt x="21567" y="11326"/>
                  <a:pt x="21555" y="11326"/>
                </a:cubicBezTo>
                <a:cubicBezTo>
                  <a:pt x="21553" y="11326"/>
                  <a:pt x="21551" y="11325"/>
                  <a:pt x="21551" y="11322"/>
                </a:cubicBezTo>
                <a:cubicBezTo>
                  <a:pt x="21537" y="11308"/>
                  <a:pt x="21508" y="11279"/>
                  <a:pt x="21508" y="11265"/>
                </a:cubicBezTo>
                <a:cubicBezTo>
                  <a:pt x="21494" y="11250"/>
                  <a:pt x="21537" y="11250"/>
                  <a:pt x="21551" y="11250"/>
                </a:cubicBezTo>
                <a:lnTo>
                  <a:pt x="21608" y="11250"/>
                </a:lnTo>
                <a:cubicBezTo>
                  <a:pt x="21623" y="11250"/>
                  <a:pt x="21666" y="11250"/>
                  <a:pt x="21666" y="11265"/>
                </a:cubicBezTo>
                <a:cubicBezTo>
                  <a:pt x="21670" y="11268"/>
                  <a:pt x="21673" y="11270"/>
                  <a:pt x="21675" y="11270"/>
                </a:cubicBezTo>
                <a:cubicBezTo>
                  <a:pt x="21680" y="11270"/>
                  <a:pt x="21680" y="11257"/>
                  <a:pt x="21680" y="11236"/>
                </a:cubicBezTo>
                <a:lnTo>
                  <a:pt x="21666" y="11207"/>
                </a:lnTo>
                <a:lnTo>
                  <a:pt x="21652" y="11193"/>
                </a:lnTo>
                <a:cubicBezTo>
                  <a:pt x="21652" y="11164"/>
                  <a:pt x="21709" y="11135"/>
                  <a:pt x="21723" y="11121"/>
                </a:cubicBezTo>
                <a:cubicBezTo>
                  <a:pt x="21738" y="11092"/>
                  <a:pt x="21723" y="11035"/>
                  <a:pt x="21709" y="11020"/>
                </a:cubicBezTo>
                <a:cubicBezTo>
                  <a:pt x="21709" y="11006"/>
                  <a:pt x="21709" y="10977"/>
                  <a:pt x="21709" y="10934"/>
                </a:cubicBezTo>
                <a:lnTo>
                  <a:pt x="21723" y="10905"/>
                </a:lnTo>
                <a:lnTo>
                  <a:pt x="21738" y="10848"/>
                </a:lnTo>
                <a:cubicBezTo>
                  <a:pt x="21695" y="10819"/>
                  <a:pt x="21695" y="10805"/>
                  <a:pt x="21738" y="10805"/>
                </a:cubicBezTo>
                <a:lnTo>
                  <a:pt x="21738" y="10819"/>
                </a:lnTo>
                <a:lnTo>
                  <a:pt x="21752" y="10848"/>
                </a:lnTo>
                <a:cubicBezTo>
                  <a:pt x="21756" y="10852"/>
                  <a:pt x="21760" y="10854"/>
                  <a:pt x="21764" y="10854"/>
                </a:cubicBezTo>
                <a:cubicBezTo>
                  <a:pt x="21774" y="10854"/>
                  <a:pt x="21785" y="10840"/>
                  <a:pt x="21795" y="10819"/>
                </a:cubicBezTo>
                <a:lnTo>
                  <a:pt x="21781" y="10805"/>
                </a:lnTo>
                <a:cubicBezTo>
                  <a:pt x="21767" y="10790"/>
                  <a:pt x="21781" y="10776"/>
                  <a:pt x="21781" y="10776"/>
                </a:cubicBezTo>
                <a:cubicBezTo>
                  <a:pt x="21795" y="10733"/>
                  <a:pt x="21781" y="10719"/>
                  <a:pt x="21752" y="10719"/>
                </a:cubicBezTo>
                <a:lnTo>
                  <a:pt x="21738" y="10719"/>
                </a:lnTo>
                <a:cubicBezTo>
                  <a:pt x="21738" y="10704"/>
                  <a:pt x="21738" y="10676"/>
                  <a:pt x="21738" y="10661"/>
                </a:cubicBezTo>
                <a:cubicBezTo>
                  <a:pt x="21738" y="10661"/>
                  <a:pt x="21752" y="10632"/>
                  <a:pt x="21767" y="10604"/>
                </a:cubicBezTo>
                <a:lnTo>
                  <a:pt x="21767" y="10575"/>
                </a:lnTo>
                <a:cubicBezTo>
                  <a:pt x="21738" y="10503"/>
                  <a:pt x="21709" y="10474"/>
                  <a:pt x="21680" y="10474"/>
                </a:cubicBezTo>
                <a:lnTo>
                  <a:pt x="21680" y="10489"/>
                </a:lnTo>
                <a:cubicBezTo>
                  <a:pt x="21666" y="10489"/>
                  <a:pt x="21652" y="10446"/>
                  <a:pt x="21637" y="10431"/>
                </a:cubicBezTo>
                <a:cubicBezTo>
                  <a:pt x="21637" y="10417"/>
                  <a:pt x="21666" y="10359"/>
                  <a:pt x="21680" y="10345"/>
                </a:cubicBezTo>
                <a:cubicBezTo>
                  <a:pt x="21695" y="10331"/>
                  <a:pt x="21652" y="10316"/>
                  <a:pt x="21637" y="10316"/>
                </a:cubicBezTo>
                <a:cubicBezTo>
                  <a:pt x="21623" y="10316"/>
                  <a:pt x="21623" y="10273"/>
                  <a:pt x="21637" y="10259"/>
                </a:cubicBezTo>
                <a:cubicBezTo>
                  <a:pt x="21637" y="10245"/>
                  <a:pt x="21652" y="10230"/>
                  <a:pt x="21652" y="10230"/>
                </a:cubicBezTo>
                <a:lnTo>
                  <a:pt x="21666" y="10230"/>
                </a:lnTo>
                <a:lnTo>
                  <a:pt x="21680" y="10245"/>
                </a:lnTo>
                <a:cubicBezTo>
                  <a:pt x="21689" y="10261"/>
                  <a:pt x="21702" y="10268"/>
                  <a:pt x="21715" y="10268"/>
                </a:cubicBezTo>
                <a:cubicBezTo>
                  <a:pt x="21723" y="10268"/>
                  <a:pt x="21732" y="10265"/>
                  <a:pt x="21738" y="10259"/>
                </a:cubicBezTo>
                <a:cubicBezTo>
                  <a:pt x="21738" y="10245"/>
                  <a:pt x="21723" y="10201"/>
                  <a:pt x="21709" y="10158"/>
                </a:cubicBezTo>
                <a:cubicBezTo>
                  <a:pt x="21695" y="10115"/>
                  <a:pt x="21666" y="10086"/>
                  <a:pt x="21652" y="10086"/>
                </a:cubicBezTo>
                <a:lnTo>
                  <a:pt x="21637" y="10072"/>
                </a:lnTo>
                <a:lnTo>
                  <a:pt x="21623" y="10029"/>
                </a:lnTo>
                <a:cubicBezTo>
                  <a:pt x="21652" y="9986"/>
                  <a:pt x="21652" y="9957"/>
                  <a:pt x="21637" y="9943"/>
                </a:cubicBezTo>
                <a:lnTo>
                  <a:pt x="21637" y="9943"/>
                </a:lnTo>
                <a:cubicBezTo>
                  <a:pt x="21637" y="9943"/>
                  <a:pt x="21608" y="9957"/>
                  <a:pt x="21580" y="9972"/>
                </a:cubicBezTo>
                <a:lnTo>
                  <a:pt x="21551" y="9928"/>
                </a:lnTo>
                <a:cubicBezTo>
                  <a:pt x="21551" y="9928"/>
                  <a:pt x="21551" y="9943"/>
                  <a:pt x="21537" y="9957"/>
                </a:cubicBezTo>
                <a:lnTo>
                  <a:pt x="21537" y="9986"/>
                </a:lnTo>
                <a:lnTo>
                  <a:pt x="21522" y="10000"/>
                </a:lnTo>
                <a:cubicBezTo>
                  <a:pt x="21514" y="10017"/>
                  <a:pt x="21496" y="10024"/>
                  <a:pt x="21482" y="10024"/>
                </a:cubicBezTo>
                <a:cubicBezTo>
                  <a:pt x="21472" y="10024"/>
                  <a:pt x="21465" y="10021"/>
                  <a:pt x="21465" y="10015"/>
                </a:cubicBezTo>
                <a:cubicBezTo>
                  <a:pt x="21450" y="10000"/>
                  <a:pt x="21465" y="9957"/>
                  <a:pt x="21494" y="9900"/>
                </a:cubicBezTo>
                <a:lnTo>
                  <a:pt x="21494" y="9857"/>
                </a:lnTo>
                <a:cubicBezTo>
                  <a:pt x="21508" y="9813"/>
                  <a:pt x="21479" y="9785"/>
                  <a:pt x="21465" y="9742"/>
                </a:cubicBezTo>
                <a:lnTo>
                  <a:pt x="21465" y="9727"/>
                </a:lnTo>
                <a:cubicBezTo>
                  <a:pt x="21466" y="9726"/>
                  <a:pt x="21468" y="9725"/>
                  <a:pt x="21470" y="9725"/>
                </a:cubicBezTo>
                <a:cubicBezTo>
                  <a:pt x="21488" y="9725"/>
                  <a:pt x="21524" y="9773"/>
                  <a:pt x="21537" y="9799"/>
                </a:cubicBezTo>
                <a:cubicBezTo>
                  <a:pt x="21541" y="9803"/>
                  <a:pt x="21548" y="9805"/>
                  <a:pt x="21555" y="9805"/>
                </a:cubicBezTo>
                <a:cubicBezTo>
                  <a:pt x="21573" y="9805"/>
                  <a:pt x="21594" y="9795"/>
                  <a:pt x="21594" y="9785"/>
                </a:cubicBezTo>
                <a:cubicBezTo>
                  <a:pt x="21608" y="9785"/>
                  <a:pt x="21652" y="9785"/>
                  <a:pt x="21666" y="9799"/>
                </a:cubicBezTo>
                <a:cubicBezTo>
                  <a:pt x="21670" y="9803"/>
                  <a:pt x="21672" y="9805"/>
                  <a:pt x="21674" y="9805"/>
                </a:cubicBezTo>
                <a:cubicBezTo>
                  <a:pt x="21680" y="9805"/>
                  <a:pt x="21680" y="9788"/>
                  <a:pt x="21680" y="9756"/>
                </a:cubicBezTo>
                <a:lnTo>
                  <a:pt x="21680" y="9727"/>
                </a:lnTo>
                <a:lnTo>
                  <a:pt x="21666" y="9684"/>
                </a:lnTo>
                <a:cubicBezTo>
                  <a:pt x="21652" y="9684"/>
                  <a:pt x="21608" y="9684"/>
                  <a:pt x="21580" y="9670"/>
                </a:cubicBezTo>
                <a:lnTo>
                  <a:pt x="21580" y="9655"/>
                </a:lnTo>
                <a:lnTo>
                  <a:pt x="21580" y="9598"/>
                </a:lnTo>
                <a:cubicBezTo>
                  <a:pt x="21573" y="9611"/>
                  <a:pt x="21564" y="9618"/>
                  <a:pt x="21556" y="9618"/>
                </a:cubicBezTo>
                <a:cubicBezTo>
                  <a:pt x="21545" y="9618"/>
                  <a:pt x="21537" y="9607"/>
                  <a:pt x="21537" y="9584"/>
                </a:cubicBezTo>
                <a:lnTo>
                  <a:pt x="21522" y="9584"/>
                </a:lnTo>
                <a:cubicBezTo>
                  <a:pt x="21516" y="9586"/>
                  <a:pt x="21511" y="9587"/>
                  <a:pt x="21507" y="9587"/>
                </a:cubicBezTo>
                <a:cubicBezTo>
                  <a:pt x="21483" y="9587"/>
                  <a:pt x="21492" y="9553"/>
                  <a:pt x="21479" y="9541"/>
                </a:cubicBezTo>
                <a:lnTo>
                  <a:pt x="21479" y="9526"/>
                </a:lnTo>
                <a:cubicBezTo>
                  <a:pt x="21465" y="9526"/>
                  <a:pt x="21407" y="9512"/>
                  <a:pt x="21407" y="9483"/>
                </a:cubicBezTo>
                <a:cubicBezTo>
                  <a:pt x="21393" y="9469"/>
                  <a:pt x="21407" y="9411"/>
                  <a:pt x="21422" y="9397"/>
                </a:cubicBezTo>
                <a:cubicBezTo>
                  <a:pt x="21422" y="9394"/>
                  <a:pt x="21424" y="9393"/>
                  <a:pt x="21427" y="9393"/>
                </a:cubicBezTo>
                <a:cubicBezTo>
                  <a:pt x="21442" y="9393"/>
                  <a:pt x="21482" y="9414"/>
                  <a:pt x="21494" y="9426"/>
                </a:cubicBezTo>
                <a:cubicBezTo>
                  <a:pt x="21501" y="9426"/>
                  <a:pt x="21529" y="9422"/>
                  <a:pt x="21558" y="9422"/>
                </a:cubicBezTo>
                <a:cubicBezTo>
                  <a:pt x="21587" y="9422"/>
                  <a:pt x="21616" y="9426"/>
                  <a:pt x="21623" y="9440"/>
                </a:cubicBezTo>
                <a:cubicBezTo>
                  <a:pt x="21648" y="9452"/>
                  <a:pt x="21725" y="9486"/>
                  <a:pt x="21765" y="9486"/>
                </a:cubicBezTo>
                <a:cubicBezTo>
                  <a:pt x="21771" y="9486"/>
                  <a:pt x="21777" y="9485"/>
                  <a:pt x="21781" y="9483"/>
                </a:cubicBezTo>
                <a:cubicBezTo>
                  <a:pt x="21801" y="9473"/>
                  <a:pt x="21843" y="9463"/>
                  <a:pt x="21871" y="9463"/>
                </a:cubicBezTo>
                <a:cubicBezTo>
                  <a:pt x="21882" y="9463"/>
                  <a:pt x="21892" y="9464"/>
                  <a:pt x="21896" y="9469"/>
                </a:cubicBezTo>
                <a:cubicBezTo>
                  <a:pt x="21925" y="9483"/>
                  <a:pt x="21953" y="9497"/>
                  <a:pt x="21968" y="9497"/>
                </a:cubicBezTo>
                <a:lnTo>
                  <a:pt x="21968" y="9483"/>
                </a:lnTo>
                <a:cubicBezTo>
                  <a:pt x="21971" y="9476"/>
                  <a:pt x="21975" y="9473"/>
                  <a:pt x="21979" y="9473"/>
                </a:cubicBezTo>
                <a:cubicBezTo>
                  <a:pt x="21987" y="9473"/>
                  <a:pt x="21996" y="9486"/>
                  <a:pt x="22004" y="9486"/>
                </a:cubicBezTo>
                <a:cubicBezTo>
                  <a:pt x="22006" y="9486"/>
                  <a:pt x="22009" y="9485"/>
                  <a:pt x="22011" y="9483"/>
                </a:cubicBezTo>
                <a:lnTo>
                  <a:pt x="22025" y="9483"/>
                </a:lnTo>
                <a:cubicBezTo>
                  <a:pt x="22040" y="9469"/>
                  <a:pt x="22025" y="9411"/>
                  <a:pt x="22025" y="9397"/>
                </a:cubicBezTo>
                <a:cubicBezTo>
                  <a:pt x="22011" y="9382"/>
                  <a:pt x="21996" y="9311"/>
                  <a:pt x="22011" y="9296"/>
                </a:cubicBezTo>
                <a:cubicBezTo>
                  <a:pt x="22025" y="9282"/>
                  <a:pt x="22011" y="9124"/>
                  <a:pt x="21996" y="9081"/>
                </a:cubicBezTo>
                <a:cubicBezTo>
                  <a:pt x="21982" y="9038"/>
                  <a:pt x="21982" y="8951"/>
                  <a:pt x="21996" y="8951"/>
                </a:cubicBezTo>
                <a:cubicBezTo>
                  <a:pt x="22011" y="8937"/>
                  <a:pt x="22054" y="8937"/>
                  <a:pt x="22083" y="8923"/>
                </a:cubicBezTo>
                <a:lnTo>
                  <a:pt x="22083" y="8880"/>
                </a:lnTo>
                <a:lnTo>
                  <a:pt x="22097" y="8851"/>
                </a:lnTo>
                <a:cubicBezTo>
                  <a:pt x="22097" y="8823"/>
                  <a:pt x="22109" y="8807"/>
                  <a:pt x="22125" y="8807"/>
                </a:cubicBezTo>
                <a:cubicBezTo>
                  <a:pt x="22134" y="8807"/>
                  <a:pt x="22144" y="8812"/>
                  <a:pt x="22154" y="8822"/>
                </a:cubicBezTo>
                <a:lnTo>
                  <a:pt x="22198" y="8822"/>
                </a:lnTo>
                <a:cubicBezTo>
                  <a:pt x="22226" y="8793"/>
                  <a:pt x="22226" y="8765"/>
                  <a:pt x="22198" y="8750"/>
                </a:cubicBezTo>
                <a:lnTo>
                  <a:pt x="22169" y="8736"/>
                </a:lnTo>
                <a:cubicBezTo>
                  <a:pt x="22169" y="8722"/>
                  <a:pt x="22154" y="8707"/>
                  <a:pt x="22154" y="8693"/>
                </a:cubicBezTo>
                <a:cubicBezTo>
                  <a:pt x="22154" y="8693"/>
                  <a:pt x="22164" y="8674"/>
                  <a:pt x="22175" y="8674"/>
                </a:cubicBezTo>
                <a:cubicBezTo>
                  <a:pt x="22177" y="8674"/>
                  <a:pt x="22180" y="8676"/>
                  <a:pt x="22183" y="8678"/>
                </a:cubicBezTo>
                <a:cubicBezTo>
                  <a:pt x="22212" y="8678"/>
                  <a:pt x="22226" y="8664"/>
                  <a:pt x="22241" y="8635"/>
                </a:cubicBezTo>
                <a:cubicBezTo>
                  <a:pt x="22255" y="8621"/>
                  <a:pt x="22255" y="8592"/>
                  <a:pt x="22241" y="8592"/>
                </a:cubicBezTo>
                <a:cubicBezTo>
                  <a:pt x="22241" y="8578"/>
                  <a:pt x="22226" y="8578"/>
                  <a:pt x="22212" y="8578"/>
                </a:cubicBezTo>
                <a:cubicBezTo>
                  <a:pt x="22209" y="8580"/>
                  <a:pt x="22207" y="8582"/>
                  <a:pt x="22204" y="8582"/>
                </a:cubicBezTo>
                <a:cubicBezTo>
                  <a:pt x="22193" y="8582"/>
                  <a:pt x="22183" y="8556"/>
                  <a:pt x="22183" y="8520"/>
                </a:cubicBezTo>
                <a:lnTo>
                  <a:pt x="22154" y="8492"/>
                </a:lnTo>
                <a:cubicBezTo>
                  <a:pt x="22140" y="8477"/>
                  <a:pt x="22126" y="8449"/>
                  <a:pt x="22111" y="8420"/>
                </a:cubicBezTo>
                <a:cubicBezTo>
                  <a:pt x="22111" y="8377"/>
                  <a:pt x="22126" y="8348"/>
                  <a:pt x="22154" y="8348"/>
                </a:cubicBezTo>
                <a:lnTo>
                  <a:pt x="22169" y="8348"/>
                </a:lnTo>
                <a:cubicBezTo>
                  <a:pt x="22183" y="8348"/>
                  <a:pt x="22140" y="8233"/>
                  <a:pt x="22111" y="8233"/>
                </a:cubicBezTo>
                <a:cubicBezTo>
                  <a:pt x="22097" y="8228"/>
                  <a:pt x="22081" y="8227"/>
                  <a:pt x="22066" y="8227"/>
                </a:cubicBezTo>
                <a:cubicBezTo>
                  <a:pt x="22035" y="8227"/>
                  <a:pt x="22006" y="8233"/>
                  <a:pt x="21996" y="8233"/>
                </a:cubicBezTo>
                <a:cubicBezTo>
                  <a:pt x="21982" y="8233"/>
                  <a:pt x="21953" y="8219"/>
                  <a:pt x="21939" y="8219"/>
                </a:cubicBezTo>
                <a:lnTo>
                  <a:pt x="21925" y="8219"/>
                </a:lnTo>
                <a:lnTo>
                  <a:pt x="21910" y="8233"/>
                </a:lnTo>
                <a:cubicBezTo>
                  <a:pt x="21881" y="8233"/>
                  <a:pt x="21867" y="8176"/>
                  <a:pt x="21867" y="8161"/>
                </a:cubicBezTo>
                <a:cubicBezTo>
                  <a:pt x="21867" y="8147"/>
                  <a:pt x="21925" y="8118"/>
                  <a:pt x="21939" y="8118"/>
                </a:cubicBezTo>
                <a:cubicBezTo>
                  <a:pt x="21953" y="8118"/>
                  <a:pt x="21939" y="8104"/>
                  <a:pt x="21896" y="8089"/>
                </a:cubicBezTo>
                <a:lnTo>
                  <a:pt x="21867" y="8089"/>
                </a:lnTo>
                <a:cubicBezTo>
                  <a:pt x="21824" y="8089"/>
                  <a:pt x="21781" y="7989"/>
                  <a:pt x="21810" y="7931"/>
                </a:cubicBezTo>
                <a:lnTo>
                  <a:pt x="21824" y="7888"/>
                </a:lnTo>
                <a:cubicBezTo>
                  <a:pt x="21810" y="7831"/>
                  <a:pt x="21795" y="7716"/>
                  <a:pt x="21795" y="7687"/>
                </a:cubicBezTo>
                <a:cubicBezTo>
                  <a:pt x="21810" y="7673"/>
                  <a:pt x="21795" y="7644"/>
                  <a:pt x="21767" y="7615"/>
                </a:cubicBezTo>
                <a:lnTo>
                  <a:pt x="21752" y="7601"/>
                </a:lnTo>
                <a:cubicBezTo>
                  <a:pt x="21750" y="7597"/>
                  <a:pt x="21748" y="7596"/>
                  <a:pt x="21746" y="7596"/>
                </a:cubicBezTo>
                <a:cubicBezTo>
                  <a:pt x="21738" y="7596"/>
                  <a:pt x="21728" y="7627"/>
                  <a:pt x="21715" y="7627"/>
                </a:cubicBezTo>
                <a:cubicBezTo>
                  <a:pt x="21709" y="7627"/>
                  <a:pt x="21703" y="7621"/>
                  <a:pt x="21695" y="7601"/>
                </a:cubicBezTo>
                <a:lnTo>
                  <a:pt x="21695" y="7572"/>
                </a:lnTo>
                <a:cubicBezTo>
                  <a:pt x="21666" y="7558"/>
                  <a:pt x="21637" y="7529"/>
                  <a:pt x="21637" y="7529"/>
                </a:cubicBezTo>
                <a:cubicBezTo>
                  <a:pt x="21623" y="7529"/>
                  <a:pt x="21680" y="7500"/>
                  <a:pt x="21709" y="7486"/>
                </a:cubicBezTo>
                <a:cubicBezTo>
                  <a:pt x="21723" y="7472"/>
                  <a:pt x="21723" y="7270"/>
                  <a:pt x="21695" y="7184"/>
                </a:cubicBezTo>
                <a:cubicBezTo>
                  <a:pt x="21684" y="7129"/>
                  <a:pt x="21716" y="7107"/>
                  <a:pt x="21744" y="7107"/>
                </a:cubicBezTo>
                <a:cubicBezTo>
                  <a:pt x="21752" y="7107"/>
                  <a:pt x="21760" y="7109"/>
                  <a:pt x="21767" y="7112"/>
                </a:cubicBezTo>
                <a:cubicBezTo>
                  <a:pt x="21774" y="7116"/>
                  <a:pt x="21781" y="7118"/>
                  <a:pt x="21787" y="7118"/>
                </a:cubicBezTo>
                <a:cubicBezTo>
                  <a:pt x="21802" y="7118"/>
                  <a:pt x="21810" y="7105"/>
                  <a:pt x="21810" y="7084"/>
                </a:cubicBezTo>
                <a:lnTo>
                  <a:pt x="21810" y="7055"/>
                </a:lnTo>
                <a:lnTo>
                  <a:pt x="21795" y="7026"/>
                </a:lnTo>
                <a:cubicBezTo>
                  <a:pt x="21767" y="7012"/>
                  <a:pt x="21752" y="6954"/>
                  <a:pt x="21752" y="6954"/>
                </a:cubicBezTo>
                <a:cubicBezTo>
                  <a:pt x="21752" y="6940"/>
                  <a:pt x="21738" y="6940"/>
                  <a:pt x="21723" y="6940"/>
                </a:cubicBezTo>
                <a:lnTo>
                  <a:pt x="21695" y="6940"/>
                </a:lnTo>
                <a:cubicBezTo>
                  <a:pt x="21695" y="6940"/>
                  <a:pt x="21695" y="6954"/>
                  <a:pt x="21695" y="6954"/>
                </a:cubicBezTo>
                <a:lnTo>
                  <a:pt x="21680" y="6954"/>
                </a:lnTo>
                <a:cubicBezTo>
                  <a:pt x="21680" y="6940"/>
                  <a:pt x="21666" y="6926"/>
                  <a:pt x="21680" y="6926"/>
                </a:cubicBezTo>
                <a:lnTo>
                  <a:pt x="21695" y="6911"/>
                </a:lnTo>
                <a:cubicBezTo>
                  <a:pt x="21709" y="6897"/>
                  <a:pt x="21723" y="6868"/>
                  <a:pt x="21723" y="6868"/>
                </a:cubicBezTo>
                <a:cubicBezTo>
                  <a:pt x="21723" y="6854"/>
                  <a:pt x="21709" y="6854"/>
                  <a:pt x="21709" y="6854"/>
                </a:cubicBezTo>
                <a:lnTo>
                  <a:pt x="21695" y="6854"/>
                </a:lnTo>
                <a:cubicBezTo>
                  <a:pt x="21680" y="6854"/>
                  <a:pt x="21666" y="6796"/>
                  <a:pt x="21652" y="6725"/>
                </a:cubicBezTo>
                <a:lnTo>
                  <a:pt x="21652" y="6667"/>
                </a:lnTo>
                <a:lnTo>
                  <a:pt x="21652" y="6638"/>
                </a:lnTo>
                <a:cubicBezTo>
                  <a:pt x="21652" y="6610"/>
                  <a:pt x="21652" y="6552"/>
                  <a:pt x="21666" y="6523"/>
                </a:cubicBezTo>
                <a:lnTo>
                  <a:pt x="21637" y="6495"/>
                </a:lnTo>
                <a:cubicBezTo>
                  <a:pt x="21652" y="6480"/>
                  <a:pt x="21637" y="6452"/>
                  <a:pt x="21623" y="6437"/>
                </a:cubicBezTo>
                <a:cubicBezTo>
                  <a:pt x="21623" y="6437"/>
                  <a:pt x="21580" y="6423"/>
                  <a:pt x="21551" y="6394"/>
                </a:cubicBezTo>
                <a:lnTo>
                  <a:pt x="21537" y="6365"/>
                </a:lnTo>
                <a:cubicBezTo>
                  <a:pt x="21537" y="6308"/>
                  <a:pt x="21479" y="6308"/>
                  <a:pt x="21465" y="6279"/>
                </a:cubicBezTo>
                <a:lnTo>
                  <a:pt x="21465" y="6207"/>
                </a:lnTo>
                <a:cubicBezTo>
                  <a:pt x="21426" y="6195"/>
                  <a:pt x="21342" y="6148"/>
                  <a:pt x="21304" y="6148"/>
                </a:cubicBezTo>
                <a:cubicBezTo>
                  <a:pt x="21300" y="6148"/>
                  <a:pt x="21296" y="6148"/>
                  <a:pt x="21292" y="6150"/>
                </a:cubicBezTo>
                <a:cubicBezTo>
                  <a:pt x="21288" y="6152"/>
                  <a:pt x="21284" y="6153"/>
                  <a:pt x="21280" y="6153"/>
                </a:cubicBezTo>
                <a:cubicBezTo>
                  <a:pt x="21256" y="6153"/>
                  <a:pt x="21235" y="6119"/>
                  <a:pt x="21235" y="6107"/>
                </a:cubicBezTo>
                <a:cubicBezTo>
                  <a:pt x="21235" y="6092"/>
                  <a:pt x="21206" y="6092"/>
                  <a:pt x="21206" y="6092"/>
                </a:cubicBezTo>
                <a:cubicBezTo>
                  <a:pt x="21205" y="6094"/>
                  <a:pt x="21202" y="6095"/>
                  <a:pt x="21199" y="6095"/>
                </a:cubicBezTo>
                <a:cubicBezTo>
                  <a:pt x="21176" y="6095"/>
                  <a:pt x="21117" y="6049"/>
                  <a:pt x="21091" y="6049"/>
                </a:cubicBezTo>
                <a:lnTo>
                  <a:pt x="21005" y="6049"/>
                </a:lnTo>
                <a:cubicBezTo>
                  <a:pt x="20994" y="6049"/>
                  <a:pt x="20959" y="6074"/>
                  <a:pt x="20948" y="6074"/>
                </a:cubicBezTo>
                <a:cubicBezTo>
                  <a:pt x="20945" y="6074"/>
                  <a:pt x="20944" y="6071"/>
                  <a:pt x="20948" y="6064"/>
                </a:cubicBezTo>
                <a:cubicBezTo>
                  <a:pt x="20948" y="6049"/>
                  <a:pt x="20940" y="6046"/>
                  <a:pt x="20931" y="6046"/>
                </a:cubicBezTo>
                <a:cubicBezTo>
                  <a:pt x="20922" y="6046"/>
                  <a:pt x="20912" y="6049"/>
                  <a:pt x="20904" y="6049"/>
                </a:cubicBezTo>
                <a:cubicBezTo>
                  <a:pt x="20904" y="6049"/>
                  <a:pt x="20847" y="6035"/>
                  <a:pt x="20833" y="6035"/>
                </a:cubicBezTo>
                <a:cubicBezTo>
                  <a:pt x="20818" y="6035"/>
                  <a:pt x="20746" y="6021"/>
                  <a:pt x="20718" y="6006"/>
                </a:cubicBezTo>
                <a:cubicBezTo>
                  <a:pt x="20703" y="5992"/>
                  <a:pt x="20660" y="5977"/>
                  <a:pt x="20632" y="5963"/>
                </a:cubicBezTo>
                <a:cubicBezTo>
                  <a:pt x="20632" y="5963"/>
                  <a:pt x="20632" y="5963"/>
                  <a:pt x="20632" y="5949"/>
                </a:cubicBezTo>
                <a:cubicBezTo>
                  <a:pt x="20660" y="5920"/>
                  <a:pt x="20660" y="5877"/>
                  <a:pt x="20660" y="5848"/>
                </a:cubicBezTo>
                <a:lnTo>
                  <a:pt x="20660" y="5819"/>
                </a:lnTo>
                <a:cubicBezTo>
                  <a:pt x="20660" y="5762"/>
                  <a:pt x="20689" y="5762"/>
                  <a:pt x="20689" y="5762"/>
                </a:cubicBezTo>
                <a:cubicBezTo>
                  <a:pt x="20692" y="5765"/>
                  <a:pt x="20694" y="5766"/>
                  <a:pt x="20696" y="5766"/>
                </a:cubicBezTo>
                <a:cubicBezTo>
                  <a:pt x="20703" y="5766"/>
                  <a:pt x="20703" y="5742"/>
                  <a:pt x="20703" y="5719"/>
                </a:cubicBezTo>
                <a:lnTo>
                  <a:pt x="20718" y="5704"/>
                </a:lnTo>
                <a:lnTo>
                  <a:pt x="20732" y="5676"/>
                </a:lnTo>
                <a:cubicBezTo>
                  <a:pt x="20732" y="5647"/>
                  <a:pt x="20718" y="5633"/>
                  <a:pt x="20703" y="5633"/>
                </a:cubicBezTo>
                <a:cubicBezTo>
                  <a:pt x="20697" y="5639"/>
                  <a:pt x="20682" y="5642"/>
                  <a:pt x="20664" y="5642"/>
                </a:cubicBezTo>
                <a:cubicBezTo>
                  <a:pt x="20639" y="5642"/>
                  <a:pt x="20611" y="5635"/>
                  <a:pt x="20603" y="5618"/>
                </a:cubicBezTo>
                <a:cubicBezTo>
                  <a:pt x="20596" y="5611"/>
                  <a:pt x="20585" y="5607"/>
                  <a:pt x="20574" y="5607"/>
                </a:cubicBezTo>
                <a:cubicBezTo>
                  <a:pt x="20563" y="5607"/>
                  <a:pt x="20552" y="5611"/>
                  <a:pt x="20545" y="5618"/>
                </a:cubicBezTo>
                <a:lnTo>
                  <a:pt x="20531" y="5633"/>
                </a:lnTo>
                <a:lnTo>
                  <a:pt x="20517" y="5647"/>
                </a:lnTo>
                <a:cubicBezTo>
                  <a:pt x="20545" y="5661"/>
                  <a:pt x="20588" y="5676"/>
                  <a:pt x="20603" y="5690"/>
                </a:cubicBezTo>
                <a:cubicBezTo>
                  <a:pt x="20603" y="5690"/>
                  <a:pt x="20617" y="5748"/>
                  <a:pt x="20603" y="5748"/>
                </a:cubicBezTo>
                <a:cubicBezTo>
                  <a:pt x="20588" y="5748"/>
                  <a:pt x="20574" y="5762"/>
                  <a:pt x="20574" y="5762"/>
                </a:cubicBezTo>
                <a:cubicBezTo>
                  <a:pt x="20574" y="5805"/>
                  <a:pt x="20574" y="5848"/>
                  <a:pt x="20574" y="5891"/>
                </a:cubicBezTo>
                <a:cubicBezTo>
                  <a:pt x="20560" y="5877"/>
                  <a:pt x="20545" y="5877"/>
                  <a:pt x="20531" y="5877"/>
                </a:cubicBezTo>
                <a:cubicBezTo>
                  <a:pt x="20528" y="5874"/>
                  <a:pt x="20525" y="5873"/>
                  <a:pt x="20522" y="5873"/>
                </a:cubicBezTo>
                <a:cubicBezTo>
                  <a:pt x="20511" y="5873"/>
                  <a:pt x="20499" y="5891"/>
                  <a:pt x="20488" y="5891"/>
                </a:cubicBezTo>
                <a:cubicBezTo>
                  <a:pt x="20459" y="5877"/>
                  <a:pt x="20502" y="5848"/>
                  <a:pt x="20488" y="5848"/>
                </a:cubicBezTo>
                <a:cubicBezTo>
                  <a:pt x="20464" y="5825"/>
                  <a:pt x="20431" y="5801"/>
                  <a:pt x="20412" y="5801"/>
                </a:cubicBezTo>
                <a:cubicBezTo>
                  <a:pt x="20408" y="5801"/>
                  <a:pt x="20404" y="5802"/>
                  <a:pt x="20402" y="5805"/>
                </a:cubicBezTo>
                <a:cubicBezTo>
                  <a:pt x="20387" y="5819"/>
                  <a:pt x="20387" y="5819"/>
                  <a:pt x="20373" y="5819"/>
                </a:cubicBezTo>
                <a:cubicBezTo>
                  <a:pt x="20373" y="5805"/>
                  <a:pt x="20373" y="5805"/>
                  <a:pt x="20373" y="5791"/>
                </a:cubicBezTo>
                <a:cubicBezTo>
                  <a:pt x="20373" y="5788"/>
                  <a:pt x="20375" y="5788"/>
                  <a:pt x="20378" y="5788"/>
                </a:cubicBezTo>
                <a:cubicBezTo>
                  <a:pt x="20392" y="5788"/>
                  <a:pt x="20427" y="5801"/>
                  <a:pt x="20456" y="5801"/>
                </a:cubicBezTo>
                <a:cubicBezTo>
                  <a:pt x="20469" y="5801"/>
                  <a:pt x="20480" y="5798"/>
                  <a:pt x="20488" y="5791"/>
                </a:cubicBezTo>
                <a:cubicBezTo>
                  <a:pt x="20517" y="5776"/>
                  <a:pt x="20502" y="5704"/>
                  <a:pt x="20488" y="5690"/>
                </a:cubicBezTo>
                <a:cubicBezTo>
                  <a:pt x="20488" y="5661"/>
                  <a:pt x="20502" y="5618"/>
                  <a:pt x="20517" y="5590"/>
                </a:cubicBezTo>
                <a:lnTo>
                  <a:pt x="20545" y="5561"/>
                </a:lnTo>
                <a:cubicBezTo>
                  <a:pt x="20560" y="5575"/>
                  <a:pt x="20617" y="5575"/>
                  <a:pt x="20632" y="5575"/>
                </a:cubicBezTo>
                <a:cubicBezTo>
                  <a:pt x="20646" y="5561"/>
                  <a:pt x="20675" y="5546"/>
                  <a:pt x="20689" y="5518"/>
                </a:cubicBezTo>
                <a:lnTo>
                  <a:pt x="20718" y="5546"/>
                </a:lnTo>
                <a:lnTo>
                  <a:pt x="20732" y="5575"/>
                </a:lnTo>
                <a:cubicBezTo>
                  <a:pt x="20732" y="5587"/>
                  <a:pt x="20740" y="5592"/>
                  <a:pt x="20750" y="5592"/>
                </a:cubicBezTo>
                <a:cubicBezTo>
                  <a:pt x="20763" y="5592"/>
                  <a:pt x="20781" y="5583"/>
                  <a:pt x="20790" y="5575"/>
                </a:cubicBezTo>
                <a:cubicBezTo>
                  <a:pt x="20804" y="5561"/>
                  <a:pt x="20833" y="5532"/>
                  <a:pt x="20833" y="5532"/>
                </a:cubicBezTo>
                <a:cubicBezTo>
                  <a:pt x="20833" y="5518"/>
                  <a:pt x="20818" y="5503"/>
                  <a:pt x="20804" y="5489"/>
                </a:cubicBezTo>
                <a:lnTo>
                  <a:pt x="20804" y="5475"/>
                </a:lnTo>
                <a:cubicBezTo>
                  <a:pt x="20798" y="5462"/>
                  <a:pt x="20794" y="5458"/>
                  <a:pt x="20791" y="5458"/>
                </a:cubicBezTo>
                <a:cubicBezTo>
                  <a:pt x="20787" y="5458"/>
                  <a:pt x="20783" y="5466"/>
                  <a:pt x="20775" y="5475"/>
                </a:cubicBezTo>
                <a:lnTo>
                  <a:pt x="20775" y="5489"/>
                </a:lnTo>
                <a:lnTo>
                  <a:pt x="20775" y="5503"/>
                </a:lnTo>
                <a:cubicBezTo>
                  <a:pt x="20761" y="5503"/>
                  <a:pt x="20746" y="5489"/>
                  <a:pt x="20746" y="5475"/>
                </a:cubicBezTo>
                <a:lnTo>
                  <a:pt x="20746" y="5446"/>
                </a:lnTo>
                <a:lnTo>
                  <a:pt x="20718" y="5446"/>
                </a:lnTo>
                <a:cubicBezTo>
                  <a:pt x="20701" y="5454"/>
                  <a:pt x="20679" y="5473"/>
                  <a:pt x="20663" y="5490"/>
                </a:cubicBezTo>
                <a:lnTo>
                  <a:pt x="20663" y="5490"/>
                </a:lnTo>
                <a:cubicBezTo>
                  <a:pt x="20674" y="5443"/>
                  <a:pt x="20706" y="5400"/>
                  <a:pt x="20718" y="5388"/>
                </a:cubicBezTo>
                <a:cubicBezTo>
                  <a:pt x="20726" y="5380"/>
                  <a:pt x="20725" y="5371"/>
                  <a:pt x="20712" y="5365"/>
                </a:cubicBezTo>
                <a:lnTo>
                  <a:pt x="20712" y="5365"/>
                </a:lnTo>
                <a:lnTo>
                  <a:pt x="20703" y="5374"/>
                </a:lnTo>
                <a:cubicBezTo>
                  <a:pt x="20689" y="5403"/>
                  <a:pt x="20689" y="5417"/>
                  <a:pt x="20675" y="5417"/>
                </a:cubicBezTo>
                <a:cubicBezTo>
                  <a:pt x="20646" y="5431"/>
                  <a:pt x="20617" y="5446"/>
                  <a:pt x="20603" y="5446"/>
                </a:cubicBezTo>
                <a:cubicBezTo>
                  <a:pt x="20597" y="5451"/>
                  <a:pt x="20592" y="5459"/>
                  <a:pt x="20587" y="5466"/>
                </a:cubicBezTo>
                <a:lnTo>
                  <a:pt x="20587" y="5466"/>
                </a:lnTo>
                <a:cubicBezTo>
                  <a:pt x="20595" y="5421"/>
                  <a:pt x="20650" y="5360"/>
                  <a:pt x="20675" y="5360"/>
                </a:cubicBezTo>
                <a:cubicBezTo>
                  <a:pt x="20691" y="5360"/>
                  <a:pt x="20704" y="5362"/>
                  <a:pt x="20712" y="5365"/>
                </a:cubicBezTo>
                <a:lnTo>
                  <a:pt x="20712" y="5365"/>
                </a:lnTo>
                <a:lnTo>
                  <a:pt x="20718" y="5360"/>
                </a:lnTo>
                <a:lnTo>
                  <a:pt x="20732" y="5345"/>
                </a:lnTo>
                <a:cubicBezTo>
                  <a:pt x="20746" y="5360"/>
                  <a:pt x="20761" y="5374"/>
                  <a:pt x="20746" y="5403"/>
                </a:cubicBezTo>
                <a:cubicBezTo>
                  <a:pt x="20761" y="5388"/>
                  <a:pt x="20775" y="5388"/>
                  <a:pt x="20775" y="5388"/>
                </a:cubicBezTo>
                <a:lnTo>
                  <a:pt x="20790" y="5374"/>
                </a:lnTo>
                <a:cubicBezTo>
                  <a:pt x="20814" y="5362"/>
                  <a:pt x="20839" y="5328"/>
                  <a:pt x="20845" y="5328"/>
                </a:cubicBezTo>
                <a:cubicBezTo>
                  <a:pt x="20846" y="5328"/>
                  <a:pt x="20847" y="5329"/>
                  <a:pt x="20847" y="5331"/>
                </a:cubicBezTo>
                <a:cubicBezTo>
                  <a:pt x="20851" y="5333"/>
                  <a:pt x="20854" y="5335"/>
                  <a:pt x="20858" y="5337"/>
                </a:cubicBezTo>
                <a:lnTo>
                  <a:pt x="20858" y="5337"/>
                </a:lnTo>
                <a:cubicBezTo>
                  <a:pt x="20863" y="5330"/>
                  <a:pt x="20869" y="5323"/>
                  <a:pt x="20876" y="5317"/>
                </a:cubicBezTo>
                <a:cubicBezTo>
                  <a:pt x="20882" y="5322"/>
                  <a:pt x="20890" y="5326"/>
                  <a:pt x="20898" y="5326"/>
                </a:cubicBezTo>
                <a:cubicBezTo>
                  <a:pt x="20909" y="5326"/>
                  <a:pt x="20919" y="5319"/>
                  <a:pt x="20919" y="5302"/>
                </a:cubicBezTo>
                <a:lnTo>
                  <a:pt x="20933" y="5288"/>
                </a:lnTo>
                <a:cubicBezTo>
                  <a:pt x="20943" y="5278"/>
                  <a:pt x="20946" y="5267"/>
                  <a:pt x="20957" y="5267"/>
                </a:cubicBezTo>
                <a:cubicBezTo>
                  <a:pt x="20962" y="5267"/>
                  <a:pt x="20968" y="5269"/>
                  <a:pt x="20976" y="5273"/>
                </a:cubicBezTo>
                <a:lnTo>
                  <a:pt x="21005" y="5288"/>
                </a:lnTo>
                <a:cubicBezTo>
                  <a:pt x="21034" y="5288"/>
                  <a:pt x="21077" y="5273"/>
                  <a:pt x="21077" y="5273"/>
                </a:cubicBezTo>
                <a:cubicBezTo>
                  <a:pt x="21091" y="5273"/>
                  <a:pt x="21091" y="5302"/>
                  <a:pt x="21091" y="5302"/>
                </a:cubicBezTo>
                <a:cubicBezTo>
                  <a:pt x="21091" y="5309"/>
                  <a:pt x="21095" y="5313"/>
                  <a:pt x="21098" y="5313"/>
                </a:cubicBezTo>
                <a:cubicBezTo>
                  <a:pt x="21102" y="5313"/>
                  <a:pt x="21106" y="5309"/>
                  <a:pt x="21106" y="5302"/>
                </a:cubicBezTo>
                <a:cubicBezTo>
                  <a:pt x="21120" y="5302"/>
                  <a:pt x="21163" y="5345"/>
                  <a:pt x="21163" y="5360"/>
                </a:cubicBezTo>
                <a:cubicBezTo>
                  <a:pt x="21149" y="5374"/>
                  <a:pt x="21106" y="5431"/>
                  <a:pt x="21091" y="5431"/>
                </a:cubicBezTo>
                <a:lnTo>
                  <a:pt x="21048" y="5431"/>
                </a:lnTo>
                <a:cubicBezTo>
                  <a:pt x="21048" y="5417"/>
                  <a:pt x="21019" y="5417"/>
                  <a:pt x="21005" y="5417"/>
                </a:cubicBezTo>
                <a:lnTo>
                  <a:pt x="20991" y="5388"/>
                </a:lnTo>
                <a:lnTo>
                  <a:pt x="20991" y="5374"/>
                </a:lnTo>
                <a:cubicBezTo>
                  <a:pt x="20983" y="5370"/>
                  <a:pt x="20977" y="5368"/>
                  <a:pt x="20973" y="5368"/>
                </a:cubicBezTo>
                <a:cubicBezTo>
                  <a:pt x="20962" y="5368"/>
                  <a:pt x="20962" y="5382"/>
                  <a:pt x="20962" y="5403"/>
                </a:cubicBezTo>
                <a:lnTo>
                  <a:pt x="20962" y="5417"/>
                </a:lnTo>
                <a:lnTo>
                  <a:pt x="20962" y="5431"/>
                </a:lnTo>
                <a:cubicBezTo>
                  <a:pt x="20962" y="5437"/>
                  <a:pt x="20961" y="5442"/>
                  <a:pt x="20960" y="5446"/>
                </a:cubicBezTo>
                <a:lnTo>
                  <a:pt x="20960" y="5446"/>
                </a:lnTo>
                <a:cubicBezTo>
                  <a:pt x="20946" y="5436"/>
                  <a:pt x="20932" y="5426"/>
                  <a:pt x="20919" y="5417"/>
                </a:cubicBezTo>
                <a:cubicBezTo>
                  <a:pt x="20906" y="5379"/>
                  <a:pt x="20883" y="5353"/>
                  <a:pt x="20858" y="5337"/>
                </a:cubicBezTo>
                <a:lnTo>
                  <a:pt x="20858" y="5337"/>
                </a:lnTo>
                <a:cubicBezTo>
                  <a:pt x="20840" y="5359"/>
                  <a:pt x="20829" y="5381"/>
                  <a:pt x="20818" y="5403"/>
                </a:cubicBezTo>
                <a:lnTo>
                  <a:pt x="20818" y="5431"/>
                </a:lnTo>
                <a:lnTo>
                  <a:pt x="20833" y="5417"/>
                </a:lnTo>
                <a:cubicBezTo>
                  <a:pt x="20838" y="5414"/>
                  <a:pt x="20843" y="5413"/>
                  <a:pt x="20848" y="5413"/>
                </a:cubicBezTo>
                <a:cubicBezTo>
                  <a:pt x="20859" y="5413"/>
                  <a:pt x="20867" y="5420"/>
                  <a:pt x="20874" y="5428"/>
                </a:cubicBezTo>
                <a:lnTo>
                  <a:pt x="20874" y="5428"/>
                </a:lnTo>
                <a:cubicBezTo>
                  <a:pt x="20880" y="5420"/>
                  <a:pt x="20885" y="5413"/>
                  <a:pt x="20891" y="5413"/>
                </a:cubicBezTo>
                <a:cubicBezTo>
                  <a:pt x="20895" y="5413"/>
                  <a:pt x="20900" y="5418"/>
                  <a:pt x="20904" y="5431"/>
                </a:cubicBezTo>
                <a:lnTo>
                  <a:pt x="20919" y="5446"/>
                </a:lnTo>
                <a:lnTo>
                  <a:pt x="20927" y="5454"/>
                </a:lnTo>
                <a:lnTo>
                  <a:pt x="20927" y="5454"/>
                </a:lnTo>
                <a:cubicBezTo>
                  <a:pt x="20920" y="5451"/>
                  <a:pt x="20912" y="5449"/>
                  <a:pt x="20904" y="5446"/>
                </a:cubicBezTo>
                <a:lnTo>
                  <a:pt x="20890" y="5446"/>
                </a:lnTo>
                <a:cubicBezTo>
                  <a:pt x="20885" y="5441"/>
                  <a:pt x="20880" y="5434"/>
                  <a:pt x="20874" y="5428"/>
                </a:cubicBezTo>
                <a:lnTo>
                  <a:pt x="20874" y="5428"/>
                </a:lnTo>
                <a:cubicBezTo>
                  <a:pt x="20870" y="5434"/>
                  <a:pt x="20866" y="5441"/>
                  <a:pt x="20861" y="5446"/>
                </a:cubicBezTo>
                <a:cubicBezTo>
                  <a:pt x="20861" y="5457"/>
                  <a:pt x="20859" y="5462"/>
                  <a:pt x="20855" y="5462"/>
                </a:cubicBezTo>
                <a:cubicBezTo>
                  <a:pt x="20848" y="5462"/>
                  <a:pt x="20836" y="5449"/>
                  <a:pt x="20818" y="5431"/>
                </a:cubicBezTo>
                <a:lnTo>
                  <a:pt x="20818" y="5431"/>
                </a:lnTo>
                <a:cubicBezTo>
                  <a:pt x="20818" y="5460"/>
                  <a:pt x="20833" y="5489"/>
                  <a:pt x="20833" y="5489"/>
                </a:cubicBezTo>
                <a:cubicBezTo>
                  <a:pt x="20833" y="5503"/>
                  <a:pt x="20847" y="5503"/>
                  <a:pt x="20861" y="5503"/>
                </a:cubicBezTo>
                <a:lnTo>
                  <a:pt x="20890" y="5532"/>
                </a:lnTo>
                <a:lnTo>
                  <a:pt x="20904" y="5561"/>
                </a:lnTo>
                <a:cubicBezTo>
                  <a:pt x="20948" y="5590"/>
                  <a:pt x="21034" y="5633"/>
                  <a:pt x="21063" y="5661"/>
                </a:cubicBezTo>
                <a:cubicBezTo>
                  <a:pt x="21065" y="5663"/>
                  <a:pt x="21067" y="5663"/>
                  <a:pt x="21070" y="5663"/>
                </a:cubicBezTo>
                <a:cubicBezTo>
                  <a:pt x="21091" y="5663"/>
                  <a:pt x="21091" y="5601"/>
                  <a:pt x="21091" y="5575"/>
                </a:cubicBezTo>
                <a:cubicBezTo>
                  <a:pt x="21091" y="5566"/>
                  <a:pt x="21098" y="5563"/>
                  <a:pt x="21109" y="5563"/>
                </a:cubicBezTo>
                <a:cubicBezTo>
                  <a:pt x="21132" y="5563"/>
                  <a:pt x="21172" y="5580"/>
                  <a:pt x="21192" y="5590"/>
                </a:cubicBezTo>
                <a:cubicBezTo>
                  <a:pt x="21196" y="5592"/>
                  <a:pt x="21200" y="5592"/>
                  <a:pt x="21203" y="5592"/>
                </a:cubicBezTo>
                <a:cubicBezTo>
                  <a:pt x="21224" y="5592"/>
                  <a:pt x="21233" y="5559"/>
                  <a:pt x="21221" y="5546"/>
                </a:cubicBezTo>
                <a:cubicBezTo>
                  <a:pt x="21221" y="5532"/>
                  <a:pt x="21224" y="5525"/>
                  <a:pt x="21231" y="5525"/>
                </a:cubicBezTo>
                <a:cubicBezTo>
                  <a:pt x="21239" y="5525"/>
                  <a:pt x="21249" y="5532"/>
                  <a:pt x="21264" y="5546"/>
                </a:cubicBezTo>
                <a:lnTo>
                  <a:pt x="21292" y="5546"/>
                </a:lnTo>
                <a:lnTo>
                  <a:pt x="21321" y="5561"/>
                </a:lnTo>
                <a:cubicBezTo>
                  <a:pt x="21323" y="5565"/>
                  <a:pt x="21325" y="5567"/>
                  <a:pt x="21328" y="5567"/>
                </a:cubicBezTo>
                <a:cubicBezTo>
                  <a:pt x="21343" y="5567"/>
                  <a:pt x="21368" y="5497"/>
                  <a:pt x="21393" y="5460"/>
                </a:cubicBezTo>
                <a:cubicBezTo>
                  <a:pt x="21407" y="5417"/>
                  <a:pt x="21364" y="5403"/>
                  <a:pt x="21364" y="5403"/>
                </a:cubicBezTo>
                <a:cubicBezTo>
                  <a:pt x="21363" y="5404"/>
                  <a:pt x="21362" y="5404"/>
                  <a:pt x="21362" y="5404"/>
                </a:cubicBezTo>
                <a:cubicBezTo>
                  <a:pt x="21354" y="5404"/>
                  <a:pt x="21381" y="5331"/>
                  <a:pt x="21407" y="5331"/>
                </a:cubicBezTo>
                <a:cubicBezTo>
                  <a:pt x="21433" y="5331"/>
                  <a:pt x="21447" y="5320"/>
                  <a:pt x="21430" y="5297"/>
                </a:cubicBezTo>
                <a:lnTo>
                  <a:pt x="21430" y="5297"/>
                </a:lnTo>
                <a:cubicBezTo>
                  <a:pt x="21444" y="5303"/>
                  <a:pt x="21458" y="5310"/>
                  <a:pt x="21465" y="5317"/>
                </a:cubicBezTo>
                <a:lnTo>
                  <a:pt x="21479" y="5317"/>
                </a:lnTo>
                <a:lnTo>
                  <a:pt x="21494" y="5302"/>
                </a:lnTo>
                <a:cubicBezTo>
                  <a:pt x="21494" y="5296"/>
                  <a:pt x="21499" y="5284"/>
                  <a:pt x="21507" y="5270"/>
                </a:cubicBezTo>
                <a:lnTo>
                  <a:pt x="21507" y="5270"/>
                </a:lnTo>
                <a:lnTo>
                  <a:pt x="21508" y="5273"/>
                </a:lnTo>
                <a:cubicBezTo>
                  <a:pt x="21522" y="5317"/>
                  <a:pt x="21537" y="5317"/>
                  <a:pt x="21565" y="5317"/>
                </a:cubicBezTo>
                <a:lnTo>
                  <a:pt x="21666" y="5317"/>
                </a:lnTo>
                <a:lnTo>
                  <a:pt x="21680" y="5345"/>
                </a:lnTo>
                <a:lnTo>
                  <a:pt x="21695" y="5360"/>
                </a:lnTo>
                <a:cubicBezTo>
                  <a:pt x="21695" y="5369"/>
                  <a:pt x="21696" y="5373"/>
                  <a:pt x="21698" y="5373"/>
                </a:cubicBezTo>
                <a:cubicBezTo>
                  <a:pt x="21706" y="5373"/>
                  <a:pt x="21723" y="5325"/>
                  <a:pt x="21723" y="5302"/>
                </a:cubicBezTo>
                <a:cubicBezTo>
                  <a:pt x="21727" y="5295"/>
                  <a:pt x="21731" y="5293"/>
                  <a:pt x="21736" y="5293"/>
                </a:cubicBezTo>
                <a:cubicBezTo>
                  <a:pt x="21750" y="5293"/>
                  <a:pt x="21767" y="5320"/>
                  <a:pt x="21767" y="5331"/>
                </a:cubicBezTo>
                <a:cubicBezTo>
                  <a:pt x="21781" y="5345"/>
                  <a:pt x="21824" y="5360"/>
                  <a:pt x="21838" y="5360"/>
                </a:cubicBezTo>
                <a:cubicBezTo>
                  <a:pt x="21853" y="5345"/>
                  <a:pt x="21881" y="5345"/>
                  <a:pt x="21881" y="5331"/>
                </a:cubicBezTo>
                <a:lnTo>
                  <a:pt x="21881" y="5317"/>
                </a:lnTo>
                <a:cubicBezTo>
                  <a:pt x="21881" y="5302"/>
                  <a:pt x="21881" y="5288"/>
                  <a:pt x="21881" y="5288"/>
                </a:cubicBezTo>
                <a:lnTo>
                  <a:pt x="21838" y="5288"/>
                </a:lnTo>
                <a:cubicBezTo>
                  <a:pt x="21824" y="5259"/>
                  <a:pt x="21838" y="5245"/>
                  <a:pt x="21853" y="5230"/>
                </a:cubicBezTo>
                <a:lnTo>
                  <a:pt x="21867" y="5259"/>
                </a:lnTo>
                <a:cubicBezTo>
                  <a:pt x="21896" y="5302"/>
                  <a:pt x="21925" y="5374"/>
                  <a:pt x="21925" y="5388"/>
                </a:cubicBezTo>
                <a:cubicBezTo>
                  <a:pt x="21927" y="5394"/>
                  <a:pt x="21930" y="5396"/>
                  <a:pt x="21933" y="5396"/>
                </a:cubicBezTo>
                <a:cubicBezTo>
                  <a:pt x="21944" y="5396"/>
                  <a:pt x="21953" y="5357"/>
                  <a:pt x="21953" y="5345"/>
                </a:cubicBezTo>
                <a:cubicBezTo>
                  <a:pt x="21953" y="5331"/>
                  <a:pt x="21982" y="5317"/>
                  <a:pt x="22011" y="5317"/>
                </a:cubicBezTo>
                <a:lnTo>
                  <a:pt x="22011" y="5331"/>
                </a:lnTo>
                <a:lnTo>
                  <a:pt x="22025" y="5345"/>
                </a:lnTo>
                <a:cubicBezTo>
                  <a:pt x="22025" y="5378"/>
                  <a:pt x="22033" y="5394"/>
                  <a:pt x="22043" y="5394"/>
                </a:cubicBezTo>
                <a:cubicBezTo>
                  <a:pt x="22047" y="5394"/>
                  <a:pt x="22050" y="5392"/>
                  <a:pt x="22054" y="5388"/>
                </a:cubicBezTo>
                <a:lnTo>
                  <a:pt x="22068" y="5388"/>
                </a:lnTo>
                <a:lnTo>
                  <a:pt x="22126" y="5360"/>
                </a:lnTo>
                <a:cubicBezTo>
                  <a:pt x="22117" y="5332"/>
                  <a:pt x="22136" y="5322"/>
                  <a:pt x="22159" y="5322"/>
                </a:cubicBezTo>
                <a:cubicBezTo>
                  <a:pt x="22173" y="5322"/>
                  <a:pt x="22187" y="5326"/>
                  <a:pt x="22198" y="5331"/>
                </a:cubicBezTo>
                <a:cubicBezTo>
                  <a:pt x="22201" y="5339"/>
                  <a:pt x="22205" y="5342"/>
                  <a:pt x="22209" y="5342"/>
                </a:cubicBezTo>
                <a:cubicBezTo>
                  <a:pt x="22218" y="5342"/>
                  <a:pt x="22222" y="5316"/>
                  <a:pt x="22212" y="5273"/>
                </a:cubicBezTo>
                <a:lnTo>
                  <a:pt x="22198" y="5230"/>
                </a:lnTo>
                <a:cubicBezTo>
                  <a:pt x="22198" y="5216"/>
                  <a:pt x="22198" y="5202"/>
                  <a:pt x="22198" y="5202"/>
                </a:cubicBezTo>
                <a:lnTo>
                  <a:pt x="22212" y="5202"/>
                </a:lnTo>
                <a:cubicBezTo>
                  <a:pt x="22212" y="5202"/>
                  <a:pt x="22312" y="5273"/>
                  <a:pt x="22327" y="5273"/>
                </a:cubicBezTo>
                <a:cubicBezTo>
                  <a:pt x="22356" y="5273"/>
                  <a:pt x="22356" y="5202"/>
                  <a:pt x="22370" y="5187"/>
                </a:cubicBezTo>
                <a:cubicBezTo>
                  <a:pt x="22370" y="5182"/>
                  <a:pt x="22372" y="5180"/>
                  <a:pt x="22376" y="5180"/>
                </a:cubicBezTo>
                <a:cubicBezTo>
                  <a:pt x="22389" y="5180"/>
                  <a:pt x="22424" y="5209"/>
                  <a:pt x="22444" y="5209"/>
                </a:cubicBezTo>
                <a:cubicBezTo>
                  <a:pt x="22449" y="5209"/>
                  <a:pt x="22454" y="5207"/>
                  <a:pt x="22456" y="5202"/>
                </a:cubicBezTo>
                <a:cubicBezTo>
                  <a:pt x="22485" y="5187"/>
                  <a:pt x="22471" y="5173"/>
                  <a:pt x="22456" y="5173"/>
                </a:cubicBezTo>
                <a:lnTo>
                  <a:pt x="22442" y="5159"/>
                </a:lnTo>
                <a:lnTo>
                  <a:pt x="22427" y="5159"/>
                </a:lnTo>
                <a:cubicBezTo>
                  <a:pt x="22427" y="5144"/>
                  <a:pt x="22427" y="5115"/>
                  <a:pt x="22427" y="5115"/>
                </a:cubicBezTo>
                <a:lnTo>
                  <a:pt x="22485" y="5115"/>
                </a:lnTo>
                <a:lnTo>
                  <a:pt x="22485" y="5130"/>
                </a:lnTo>
                <a:lnTo>
                  <a:pt x="22514" y="5159"/>
                </a:lnTo>
                <a:cubicBezTo>
                  <a:pt x="22542" y="5202"/>
                  <a:pt x="22571" y="5216"/>
                  <a:pt x="22571" y="5216"/>
                </a:cubicBezTo>
                <a:cubicBezTo>
                  <a:pt x="22585" y="5216"/>
                  <a:pt x="22571" y="5144"/>
                  <a:pt x="22571" y="5130"/>
                </a:cubicBezTo>
                <a:cubicBezTo>
                  <a:pt x="22557" y="5101"/>
                  <a:pt x="22585" y="5072"/>
                  <a:pt x="22629" y="5072"/>
                </a:cubicBezTo>
                <a:lnTo>
                  <a:pt x="22657" y="5072"/>
                </a:lnTo>
                <a:cubicBezTo>
                  <a:pt x="22672" y="5072"/>
                  <a:pt x="22686" y="5072"/>
                  <a:pt x="22686" y="5058"/>
                </a:cubicBezTo>
                <a:lnTo>
                  <a:pt x="22700" y="4972"/>
                </a:lnTo>
                <a:cubicBezTo>
                  <a:pt x="22758" y="4986"/>
                  <a:pt x="22787" y="5044"/>
                  <a:pt x="22772" y="5087"/>
                </a:cubicBezTo>
                <a:lnTo>
                  <a:pt x="22700" y="5087"/>
                </a:lnTo>
                <a:cubicBezTo>
                  <a:pt x="22715" y="5144"/>
                  <a:pt x="22715" y="5202"/>
                  <a:pt x="22729" y="5216"/>
                </a:cubicBezTo>
                <a:lnTo>
                  <a:pt x="22758" y="5216"/>
                </a:lnTo>
                <a:lnTo>
                  <a:pt x="22758" y="5202"/>
                </a:lnTo>
                <a:cubicBezTo>
                  <a:pt x="22772" y="5173"/>
                  <a:pt x="22758" y="5144"/>
                  <a:pt x="22801" y="5130"/>
                </a:cubicBezTo>
                <a:lnTo>
                  <a:pt x="22844" y="5101"/>
                </a:lnTo>
                <a:cubicBezTo>
                  <a:pt x="22873" y="5044"/>
                  <a:pt x="22902" y="4986"/>
                  <a:pt x="22902" y="4986"/>
                </a:cubicBezTo>
                <a:cubicBezTo>
                  <a:pt x="22902" y="4972"/>
                  <a:pt x="22887" y="4972"/>
                  <a:pt x="22887" y="4972"/>
                </a:cubicBezTo>
                <a:cubicBezTo>
                  <a:pt x="22873" y="4972"/>
                  <a:pt x="22844" y="4972"/>
                  <a:pt x="22830" y="4957"/>
                </a:cubicBezTo>
                <a:cubicBezTo>
                  <a:pt x="22815" y="4957"/>
                  <a:pt x="22801" y="4943"/>
                  <a:pt x="22787" y="4929"/>
                </a:cubicBezTo>
                <a:cubicBezTo>
                  <a:pt x="22787" y="4917"/>
                  <a:pt x="22796" y="4896"/>
                  <a:pt x="22800" y="4896"/>
                </a:cubicBezTo>
                <a:cubicBezTo>
                  <a:pt x="22800" y="4896"/>
                  <a:pt x="22801" y="4897"/>
                  <a:pt x="22801" y="4900"/>
                </a:cubicBezTo>
                <a:lnTo>
                  <a:pt x="22887" y="4914"/>
                </a:lnTo>
                <a:cubicBezTo>
                  <a:pt x="22930" y="4842"/>
                  <a:pt x="22916" y="4771"/>
                  <a:pt x="22902" y="4771"/>
                </a:cubicBezTo>
                <a:lnTo>
                  <a:pt x="22902" y="4771"/>
                </a:lnTo>
                <a:cubicBezTo>
                  <a:pt x="22896" y="4773"/>
                  <a:pt x="22892" y="4775"/>
                  <a:pt x="22888" y="4775"/>
                </a:cubicBezTo>
                <a:cubicBezTo>
                  <a:pt x="22873" y="4775"/>
                  <a:pt x="22873" y="4753"/>
                  <a:pt x="22873" y="4742"/>
                </a:cubicBezTo>
                <a:cubicBezTo>
                  <a:pt x="22873" y="4727"/>
                  <a:pt x="22858" y="4713"/>
                  <a:pt x="22844" y="4713"/>
                </a:cubicBezTo>
                <a:lnTo>
                  <a:pt x="22815" y="4756"/>
                </a:lnTo>
                <a:cubicBezTo>
                  <a:pt x="22804" y="4733"/>
                  <a:pt x="22754" y="4691"/>
                  <a:pt x="22721" y="4691"/>
                </a:cubicBezTo>
                <a:cubicBezTo>
                  <a:pt x="22713" y="4691"/>
                  <a:pt x="22706" y="4693"/>
                  <a:pt x="22700" y="4699"/>
                </a:cubicBezTo>
                <a:cubicBezTo>
                  <a:pt x="22686" y="4727"/>
                  <a:pt x="22672" y="4756"/>
                  <a:pt x="22686" y="4771"/>
                </a:cubicBezTo>
                <a:lnTo>
                  <a:pt x="22686" y="4756"/>
                </a:lnTo>
                <a:lnTo>
                  <a:pt x="22715" y="4727"/>
                </a:lnTo>
                <a:cubicBezTo>
                  <a:pt x="22743" y="4742"/>
                  <a:pt x="22758" y="4828"/>
                  <a:pt x="22729" y="4828"/>
                </a:cubicBezTo>
                <a:cubicBezTo>
                  <a:pt x="22726" y="4825"/>
                  <a:pt x="22724" y="4824"/>
                  <a:pt x="22722" y="4824"/>
                </a:cubicBezTo>
                <a:lnTo>
                  <a:pt x="22722" y="4824"/>
                </a:lnTo>
                <a:cubicBezTo>
                  <a:pt x="22715" y="4824"/>
                  <a:pt x="22718" y="4845"/>
                  <a:pt x="22729" y="4857"/>
                </a:cubicBezTo>
                <a:cubicBezTo>
                  <a:pt x="22729" y="4865"/>
                  <a:pt x="22705" y="4873"/>
                  <a:pt x="22682" y="4873"/>
                </a:cubicBezTo>
                <a:cubicBezTo>
                  <a:pt x="22665" y="4873"/>
                  <a:pt x="22649" y="4869"/>
                  <a:pt x="22643" y="4857"/>
                </a:cubicBezTo>
                <a:cubicBezTo>
                  <a:pt x="22629" y="4828"/>
                  <a:pt x="22629" y="4727"/>
                  <a:pt x="22629" y="4699"/>
                </a:cubicBezTo>
                <a:cubicBezTo>
                  <a:pt x="22624" y="4690"/>
                  <a:pt x="22620" y="4686"/>
                  <a:pt x="22616" y="4686"/>
                </a:cubicBezTo>
                <a:cubicBezTo>
                  <a:pt x="22607" y="4686"/>
                  <a:pt x="22600" y="4703"/>
                  <a:pt x="22600" y="4713"/>
                </a:cubicBezTo>
                <a:cubicBezTo>
                  <a:pt x="22600" y="4717"/>
                  <a:pt x="22598" y="4719"/>
                  <a:pt x="22594" y="4719"/>
                </a:cubicBezTo>
                <a:cubicBezTo>
                  <a:pt x="22585" y="4719"/>
                  <a:pt x="22567" y="4705"/>
                  <a:pt x="22557" y="4684"/>
                </a:cubicBezTo>
                <a:lnTo>
                  <a:pt x="22528" y="4684"/>
                </a:lnTo>
                <a:cubicBezTo>
                  <a:pt x="22514" y="4684"/>
                  <a:pt x="22485" y="4699"/>
                  <a:pt x="22471" y="4699"/>
                </a:cubicBezTo>
                <a:lnTo>
                  <a:pt x="22442" y="4699"/>
                </a:lnTo>
                <a:cubicBezTo>
                  <a:pt x="22413" y="4713"/>
                  <a:pt x="22384" y="4771"/>
                  <a:pt x="22384" y="4799"/>
                </a:cubicBezTo>
                <a:cubicBezTo>
                  <a:pt x="22384" y="4814"/>
                  <a:pt x="22384" y="4828"/>
                  <a:pt x="22370" y="4828"/>
                </a:cubicBezTo>
                <a:lnTo>
                  <a:pt x="22341" y="4785"/>
                </a:lnTo>
                <a:lnTo>
                  <a:pt x="22327" y="4756"/>
                </a:lnTo>
                <a:cubicBezTo>
                  <a:pt x="22298" y="4727"/>
                  <a:pt x="22269" y="4713"/>
                  <a:pt x="22269" y="4713"/>
                </a:cubicBezTo>
                <a:lnTo>
                  <a:pt x="22255" y="4727"/>
                </a:lnTo>
                <a:lnTo>
                  <a:pt x="22226" y="4727"/>
                </a:lnTo>
                <a:cubicBezTo>
                  <a:pt x="22214" y="4763"/>
                  <a:pt x="22193" y="4789"/>
                  <a:pt x="22162" y="4789"/>
                </a:cubicBezTo>
                <a:cubicBezTo>
                  <a:pt x="22155" y="4789"/>
                  <a:pt x="22148" y="4788"/>
                  <a:pt x="22140" y="4785"/>
                </a:cubicBezTo>
                <a:lnTo>
                  <a:pt x="22126" y="4771"/>
                </a:lnTo>
                <a:lnTo>
                  <a:pt x="22097" y="4756"/>
                </a:lnTo>
                <a:cubicBezTo>
                  <a:pt x="22083" y="4742"/>
                  <a:pt x="22054" y="4742"/>
                  <a:pt x="22054" y="4742"/>
                </a:cubicBezTo>
                <a:cubicBezTo>
                  <a:pt x="22054" y="4742"/>
                  <a:pt x="22011" y="4842"/>
                  <a:pt x="21996" y="4842"/>
                </a:cubicBezTo>
                <a:cubicBezTo>
                  <a:pt x="21968" y="4842"/>
                  <a:pt x="21939" y="4828"/>
                  <a:pt x="21925" y="4828"/>
                </a:cubicBezTo>
                <a:lnTo>
                  <a:pt x="21838" y="4828"/>
                </a:lnTo>
                <a:cubicBezTo>
                  <a:pt x="21825" y="4819"/>
                  <a:pt x="21814" y="4816"/>
                  <a:pt x="21806" y="4816"/>
                </a:cubicBezTo>
                <a:cubicBezTo>
                  <a:pt x="21788" y="4816"/>
                  <a:pt x="21781" y="4833"/>
                  <a:pt x="21781" y="4842"/>
                </a:cubicBezTo>
                <a:cubicBezTo>
                  <a:pt x="21795" y="4857"/>
                  <a:pt x="21752" y="4914"/>
                  <a:pt x="21738" y="4929"/>
                </a:cubicBezTo>
                <a:cubicBezTo>
                  <a:pt x="21736" y="4930"/>
                  <a:pt x="21734" y="4931"/>
                  <a:pt x="21732" y="4931"/>
                </a:cubicBezTo>
                <a:cubicBezTo>
                  <a:pt x="21716" y="4931"/>
                  <a:pt x="21693" y="4891"/>
                  <a:pt x="21680" y="4828"/>
                </a:cubicBezTo>
                <a:lnTo>
                  <a:pt x="21652" y="4871"/>
                </a:lnTo>
                <a:lnTo>
                  <a:pt x="21623" y="4900"/>
                </a:lnTo>
                <a:cubicBezTo>
                  <a:pt x="21580" y="4929"/>
                  <a:pt x="21479" y="4986"/>
                  <a:pt x="21465" y="4986"/>
                </a:cubicBezTo>
                <a:cubicBezTo>
                  <a:pt x="21450" y="4972"/>
                  <a:pt x="21436" y="4900"/>
                  <a:pt x="21450" y="4886"/>
                </a:cubicBezTo>
                <a:cubicBezTo>
                  <a:pt x="21479" y="4886"/>
                  <a:pt x="21479" y="4857"/>
                  <a:pt x="21465" y="4842"/>
                </a:cubicBezTo>
                <a:lnTo>
                  <a:pt x="21465" y="4842"/>
                </a:lnTo>
                <a:cubicBezTo>
                  <a:pt x="21450" y="4842"/>
                  <a:pt x="21379" y="4943"/>
                  <a:pt x="21336" y="4957"/>
                </a:cubicBezTo>
                <a:cubicBezTo>
                  <a:pt x="21292" y="4986"/>
                  <a:pt x="21249" y="4986"/>
                  <a:pt x="21221" y="4986"/>
                </a:cubicBezTo>
                <a:lnTo>
                  <a:pt x="21206" y="4986"/>
                </a:lnTo>
                <a:lnTo>
                  <a:pt x="21149" y="5000"/>
                </a:lnTo>
                <a:cubicBezTo>
                  <a:pt x="21106" y="5015"/>
                  <a:pt x="21019" y="5044"/>
                  <a:pt x="21005" y="5044"/>
                </a:cubicBezTo>
                <a:cubicBezTo>
                  <a:pt x="20991" y="5044"/>
                  <a:pt x="21019" y="4943"/>
                  <a:pt x="21034" y="4929"/>
                </a:cubicBezTo>
                <a:cubicBezTo>
                  <a:pt x="21048" y="4914"/>
                  <a:pt x="21106" y="4914"/>
                  <a:pt x="21120" y="4914"/>
                </a:cubicBezTo>
                <a:cubicBezTo>
                  <a:pt x="21132" y="4914"/>
                  <a:pt x="21176" y="4883"/>
                  <a:pt x="21198" y="4883"/>
                </a:cubicBezTo>
                <a:cubicBezTo>
                  <a:pt x="21201" y="4883"/>
                  <a:pt x="21204" y="4883"/>
                  <a:pt x="21206" y="4886"/>
                </a:cubicBezTo>
                <a:cubicBezTo>
                  <a:pt x="21199" y="4878"/>
                  <a:pt x="21188" y="4875"/>
                  <a:pt x="21177" y="4875"/>
                </a:cubicBezTo>
                <a:cubicBezTo>
                  <a:pt x="21167" y="4875"/>
                  <a:pt x="21156" y="4878"/>
                  <a:pt x="21149" y="4886"/>
                </a:cubicBezTo>
                <a:cubicBezTo>
                  <a:pt x="21142" y="4889"/>
                  <a:pt x="21133" y="4891"/>
                  <a:pt x="21126" y="4891"/>
                </a:cubicBezTo>
                <a:cubicBezTo>
                  <a:pt x="21102" y="4891"/>
                  <a:pt x="21080" y="4875"/>
                  <a:pt x="21091" y="4842"/>
                </a:cubicBezTo>
                <a:lnTo>
                  <a:pt x="21120" y="4828"/>
                </a:lnTo>
                <a:lnTo>
                  <a:pt x="21177" y="4828"/>
                </a:lnTo>
                <a:cubicBezTo>
                  <a:pt x="21195" y="4837"/>
                  <a:pt x="21212" y="4846"/>
                  <a:pt x="21228" y="4854"/>
                </a:cubicBezTo>
                <a:lnTo>
                  <a:pt x="21228" y="4854"/>
                </a:lnTo>
                <a:cubicBezTo>
                  <a:pt x="21232" y="4834"/>
                  <a:pt x="21235" y="4812"/>
                  <a:pt x="21235" y="4799"/>
                </a:cubicBezTo>
                <a:cubicBezTo>
                  <a:pt x="21225" y="4779"/>
                  <a:pt x="21229" y="4759"/>
                  <a:pt x="21242" y="4759"/>
                </a:cubicBezTo>
                <a:cubicBezTo>
                  <a:pt x="21248" y="4759"/>
                  <a:pt x="21255" y="4762"/>
                  <a:pt x="21264" y="4771"/>
                </a:cubicBezTo>
                <a:lnTo>
                  <a:pt x="21278" y="4756"/>
                </a:lnTo>
                <a:lnTo>
                  <a:pt x="21307" y="4742"/>
                </a:lnTo>
                <a:cubicBezTo>
                  <a:pt x="21312" y="4731"/>
                  <a:pt x="21328" y="4726"/>
                  <a:pt x="21347" y="4726"/>
                </a:cubicBezTo>
                <a:cubicBezTo>
                  <a:pt x="21377" y="4726"/>
                  <a:pt x="21413" y="4738"/>
                  <a:pt x="21422" y="4756"/>
                </a:cubicBezTo>
                <a:cubicBezTo>
                  <a:pt x="21429" y="4778"/>
                  <a:pt x="21443" y="4781"/>
                  <a:pt x="21458" y="4781"/>
                </a:cubicBezTo>
                <a:cubicBezTo>
                  <a:pt x="21461" y="4781"/>
                  <a:pt x="21464" y="4781"/>
                  <a:pt x="21467" y="4781"/>
                </a:cubicBezTo>
                <a:lnTo>
                  <a:pt x="21467" y="4781"/>
                </a:lnTo>
                <a:cubicBezTo>
                  <a:pt x="21477" y="4798"/>
                  <a:pt x="21487" y="4815"/>
                  <a:pt x="21494" y="4828"/>
                </a:cubicBezTo>
                <a:lnTo>
                  <a:pt x="21522" y="4828"/>
                </a:lnTo>
                <a:cubicBezTo>
                  <a:pt x="21537" y="4814"/>
                  <a:pt x="21537" y="4799"/>
                  <a:pt x="21537" y="4785"/>
                </a:cubicBezTo>
                <a:lnTo>
                  <a:pt x="21522" y="4742"/>
                </a:lnTo>
                <a:cubicBezTo>
                  <a:pt x="21508" y="4699"/>
                  <a:pt x="21508" y="4656"/>
                  <a:pt x="21508" y="4656"/>
                </a:cubicBezTo>
                <a:cubicBezTo>
                  <a:pt x="21504" y="4656"/>
                  <a:pt x="21499" y="4657"/>
                  <a:pt x="21493" y="4659"/>
                </a:cubicBezTo>
                <a:lnTo>
                  <a:pt x="21493" y="4659"/>
                </a:lnTo>
                <a:cubicBezTo>
                  <a:pt x="21506" y="4646"/>
                  <a:pt x="21526" y="4637"/>
                  <a:pt x="21539" y="4637"/>
                </a:cubicBezTo>
                <a:cubicBezTo>
                  <a:pt x="21544" y="4637"/>
                  <a:pt x="21548" y="4639"/>
                  <a:pt x="21551" y="4641"/>
                </a:cubicBezTo>
                <a:cubicBezTo>
                  <a:pt x="21565" y="4656"/>
                  <a:pt x="21580" y="4670"/>
                  <a:pt x="21580" y="4670"/>
                </a:cubicBezTo>
                <a:lnTo>
                  <a:pt x="21565" y="4684"/>
                </a:lnTo>
                <a:cubicBezTo>
                  <a:pt x="21551" y="4684"/>
                  <a:pt x="21551" y="4713"/>
                  <a:pt x="21551" y="4727"/>
                </a:cubicBezTo>
                <a:lnTo>
                  <a:pt x="21565" y="4742"/>
                </a:lnTo>
                <a:cubicBezTo>
                  <a:pt x="21580" y="4756"/>
                  <a:pt x="21594" y="4756"/>
                  <a:pt x="21608" y="4756"/>
                </a:cubicBezTo>
                <a:cubicBezTo>
                  <a:pt x="21623" y="4756"/>
                  <a:pt x="21623" y="4727"/>
                  <a:pt x="21637" y="4713"/>
                </a:cubicBezTo>
                <a:cubicBezTo>
                  <a:pt x="21637" y="4699"/>
                  <a:pt x="21637" y="4684"/>
                  <a:pt x="21637" y="4670"/>
                </a:cubicBezTo>
                <a:cubicBezTo>
                  <a:pt x="21637" y="4660"/>
                  <a:pt x="21644" y="4650"/>
                  <a:pt x="21654" y="4650"/>
                </a:cubicBezTo>
                <a:cubicBezTo>
                  <a:pt x="21658" y="4650"/>
                  <a:pt x="21662" y="4651"/>
                  <a:pt x="21666" y="4656"/>
                </a:cubicBezTo>
                <a:cubicBezTo>
                  <a:pt x="21680" y="4670"/>
                  <a:pt x="21680" y="4713"/>
                  <a:pt x="21680" y="4742"/>
                </a:cubicBezTo>
                <a:cubicBezTo>
                  <a:pt x="21680" y="4756"/>
                  <a:pt x="21709" y="4756"/>
                  <a:pt x="21709" y="4756"/>
                </a:cubicBezTo>
                <a:cubicBezTo>
                  <a:pt x="21709" y="4756"/>
                  <a:pt x="21722" y="4750"/>
                  <a:pt x="21739" y="4750"/>
                </a:cubicBezTo>
                <a:cubicBezTo>
                  <a:pt x="21747" y="4750"/>
                  <a:pt x="21757" y="4751"/>
                  <a:pt x="21767" y="4756"/>
                </a:cubicBezTo>
                <a:lnTo>
                  <a:pt x="21752" y="4699"/>
                </a:lnTo>
                <a:lnTo>
                  <a:pt x="21752" y="4684"/>
                </a:lnTo>
                <a:cubicBezTo>
                  <a:pt x="21752" y="4677"/>
                  <a:pt x="21755" y="4675"/>
                  <a:pt x="21761" y="4675"/>
                </a:cubicBezTo>
                <a:cubicBezTo>
                  <a:pt x="21778" y="4675"/>
                  <a:pt x="21817" y="4702"/>
                  <a:pt x="21838" y="4713"/>
                </a:cubicBezTo>
                <a:cubicBezTo>
                  <a:pt x="21846" y="4721"/>
                  <a:pt x="21853" y="4725"/>
                  <a:pt x="21859" y="4725"/>
                </a:cubicBezTo>
                <a:cubicBezTo>
                  <a:pt x="21861" y="4725"/>
                  <a:pt x="21864" y="4724"/>
                  <a:pt x="21866" y="4723"/>
                </a:cubicBezTo>
                <a:lnTo>
                  <a:pt x="21866" y="4723"/>
                </a:lnTo>
                <a:cubicBezTo>
                  <a:pt x="21871" y="4742"/>
                  <a:pt x="21926" y="4742"/>
                  <a:pt x="21939" y="4742"/>
                </a:cubicBezTo>
                <a:cubicBezTo>
                  <a:pt x="21968" y="4727"/>
                  <a:pt x="21968" y="4713"/>
                  <a:pt x="21953" y="4699"/>
                </a:cubicBezTo>
                <a:lnTo>
                  <a:pt x="21953" y="4670"/>
                </a:lnTo>
                <a:cubicBezTo>
                  <a:pt x="21968" y="4627"/>
                  <a:pt x="21939" y="4613"/>
                  <a:pt x="21910" y="4613"/>
                </a:cubicBezTo>
                <a:cubicBezTo>
                  <a:pt x="21896" y="4627"/>
                  <a:pt x="21896" y="4656"/>
                  <a:pt x="21910" y="4684"/>
                </a:cubicBezTo>
                <a:lnTo>
                  <a:pt x="21881" y="4713"/>
                </a:lnTo>
                <a:lnTo>
                  <a:pt x="21874" y="4713"/>
                </a:lnTo>
                <a:cubicBezTo>
                  <a:pt x="21872" y="4718"/>
                  <a:pt x="21869" y="4721"/>
                  <a:pt x="21866" y="4723"/>
                </a:cubicBezTo>
                <a:lnTo>
                  <a:pt x="21866" y="4723"/>
                </a:lnTo>
                <a:cubicBezTo>
                  <a:pt x="21865" y="4720"/>
                  <a:pt x="21865" y="4717"/>
                  <a:pt x="21867" y="4713"/>
                </a:cubicBezTo>
                <a:lnTo>
                  <a:pt x="21874" y="4713"/>
                </a:lnTo>
                <a:cubicBezTo>
                  <a:pt x="21879" y="4703"/>
                  <a:pt x="21881" y="4688"/>
                  <a:pt x="21881" y="4670"/>
                </a:cubicBezTo>
                <a:lnTo>
                  <a:pt x="21881" y="4641"/>
                </a:lnTo>
                <a:lnTo>
                  <a:pt x="21896" y="4598"/>
                </a:lnTo>
                <a:cubicBezTo>
                  <a:pt x="21901" y="4603"/>
                  <a:pt x="21907" y="4605"/>
                  <a:pt x="21914" y="4605"/>
                </a:cubicBezTo>
                <a:cubicBezTo>
                  <a:pt x="21928" y="4605"/>
                  <a:pt x="21944" y="4598"/>
                  <a:pt x="21953" y="4598"/>
                </a:cubicBezTo>
                <a:cubicBezTo>
                  <a:pt x="21953" y="4598"/>
                  <a:pt x="21953" y="4569"/>
                  <a:pt x="21953" y="4555"/>
                </a:cubicBezTo>
                <a:lnTo>
                  <a:pt x="21953" y="4541"/>
                </a:lnTo>
                <a:cubicBezTo>
                  <a:pt x="21968" y="4526"/>
                  <a:pt x="21968" y="4512"/>
                  <a:pt x="21982" y="4498"/>
                </a:cubicBezTo>
                <a:cubicBezTo>
                  <a:pt x="21982" y="4498"/>
                  <a:pt x="21996" y="4512"/>
                  <a:pt x="21996" y="4512"/>
                </a:cubicBezTo>
                <a:lnTo>
                  <a:pt x="22004" y="4552"/>
                </a:lnTo>
                <a:lnTo>
                  <a:pt x="22004" y="4552"/>
                </a:lnTo>
                <a:cubicBezTo>
                  <a:pt x="21992" y="4547"/>
                  <a:pt x="21980" y="4544"/>
                  <a:pt x="21971" y="4544"/>
                </a:cubicBezTo>
                <a:cubicBezTo>
                  <a:pt x="21960" y="4544"/>
                  <a:pt x="21953" y="4548"/>
                  <a:pt x="21953" y="4555"/>
                </a:cubicBezTo>
                <a:cubicBezTo>
                  <a:pt x="21968" y="4569"/>
                  <a:pt x="21996" y="4613"/>
                  <a:pt x="22025" y="4627"/>
                </a:cubicBezTo>
                <a:cubicBezTo>
                  <a:pt x="22028" y="4628"/>
                  <a:pt x="22031" y="4629"/>
                  <a:pt x="22033" y="4629"/>
                </a:cubicBezTo>
                <a:cubicBezTo>
                  <a:pt x="22043" y="4629"/>
                  <a:pt x="22047" y="4618"/>
                  <a:pt x="22044" y="4603"/>
                </a:cubicBezTo>
                <a:lnTo>
                  <a:pt x="22044" y="4603"/>
                </a:lnTo>
                <a:cubicBezTo>
                  <a:pt x="22056" y="4608"/>
                  <a:pt x="22067" y="4611"/>
                  <a:pt x="22077" y="4611"/>
                </a:cubicBezTo>
                <a:cubicBezTo>
                  <a:pt x="22093" y="4611"/>
                  <a:pt x="22105" y="4603"/>
                  <a:pt x="22111" y="4584"/>
                </a:cubicBezTo>
                <a:lnTo>
                  <a:pt x="22111" y="4641"/>
                </a:lnTo>
                <a:cubicBezTo>
                  <a:pt x="22126" y="4670"/>
                  <a:pt x="22111" y="4713"/>
                  <a:pt x="22140" y="4713"/>
                </a:cubicBezTo>
                <a:cubicBezTo>
                  <a:pt x="22149" y="4713"/>
                  <a:pt x="22158" y="4702"/>
                  <a:pt x="22166" y="4691"/>
                </a:cubicBezTo>
                <a:lnTo>
                  <a:pt x="22166" y="4691"/>
                </a:lnTo>
                <a:cubicBezTo>
                  <a:pt x="22174" y="4696"/>
                  <a:pt x="22184" y="4699"/>
                  <a:pt x="22198" y="4699"/>
                </a:cubicBezTo>
                <a:cubicBezTo>
                  <a:pt x="22207" y="4699"/>
                  <a:pt x="22236" y="4705"/>
                  <a:pt x="22258" y="4705"/>
                </a:cubicBezTo>
                <a:cubicBezTo>
                  <a:pt x="22269" y="4705"/>
                  <a:pt x="22279" y="4704"/>
                  <a:pt x="22284" y="4699"/>
                </a:cubicBezTo>
                <a:cubicBezTo>
                  <a:pt x="22284" y="4699"/>
                  <a:pt x="22298" y="4684"/>
                  <a:pt x="22298" y="4656"/>
                </a:cubicBezTo>
                <a:lnTo>
                  <a:pt x="22284" y="4656"/>
                </a:lnTo>
                <a:lnTo>
                  <a:pt x="22257" y="4638"/>
                </a:lnTo>
                <a:lnTo>
                  <a:pt x="22257" y="4638"/>
                </a:lnTo>
                <a:cubicBezTo>
                  <a:pt x="22255" y="4638"/>
                  <a:pt x="22253" y="4638"/>
                  <a:pt x="22251" y="4638"/>
                </a:cubicBezTo>
                <a:cubicBezTo>
                  <a:pt x="22223" y="4638"/>
                  <a:pt x="22198" y="4641"/>
                  <a:pt x="22198" y="4656"/>
                </a:cubicBezTo>
                <a:lnTo>
                  <a:pt x="22183" y="4670"/>
                </a:lnTo>
                <a:cubicBezTo>
                  <a:pt x="22178" y="4676"/>
                  <a:pt x="22172" y="4683"/>
                  <a:pt x="22166" y="4691"/>
                </a:cubicBezTo>
                <a:lnTo>
                  <a:pt x="22166" y="4691"/>
                </a:lnTo>
                <a:cubicBezTo>
                  <a:pt x="22158" y="4685"/>
                  <a:pt x="22154" y="4678"/>
                  <a:pt x="22154" y="4670"/>
                </a:cubicBezTo>
                <a:cubicBezTo>
                  <a:pt x="22154" y="4647"/>
                  <a:pt x="22183" y="4623"/>
                  <a:pt x="22217" y="4623"/>
                </a:cubicBezTo>
                <a:cubicBezTo>
                  <a:pt x="22225" y="4623"/>
                  <a:pt x="22233" y="4624"/>
                  <a:pt x="22241" y="4627"/>
                </a:cubicBezTo>
                <a:lnTo>
                  <a:pt x="22257" y="4638"/>
                </a:lnTo>
                <a:lnTo>
                  <a:pt x="22257" y="4638"/>
                </a:lnTo>
                <a:cubicBezTo>
                  <a:pt x="22284" y="4638"/>
                  <a:pt x="22313" y="4641"/>
                  <a:pt x="22327" y="4641"/>
                </a:cubicBezTo>
                <a:cubicBezTo>
                  <a:pt x="22370" y="4641"/>
                  <a:pt x="22384" y="4584"/>
                  <a:pt x="22384" y="4555"/>
                </a:cubicBezTo>
                <a:cubicBezTo>
                  <a:pt x="22384" y="4541"/>
                  <a:pt x="22370" y="4526"/>
                  <a:pt x="22356" y="4526"/>
                </a:cubicBezTo>
                <a:lnTo>
                  <a:pt x="22341" y="4526"/>
                </a:lnTo>
                <a:cubicBezTo>
                  <a:pt x="22341" y="4526"/>
                  <a:pt x="22327" y="4498"/>
                  <a:pt x="22327" y="4498"/>
                </a:cubicBezTo>
                <a:lnTo>
                  <a:pt x="22327" y="4493"/>
                </a:lnTo>
                <a:lnTo>
                  <a:pt x="22327" y="4493"/>
                </a:lnTo>
                <a:cubicBezTo>
                  <a:pt x="22325" y="4494"/>
                  <a:pt x="22323" y="4494"/>
                  <a:pt x="22321" y="4494"/>
                </a:cubicBezTo>
                <a:cubicBezTo>
                  <a:pt x="22309" y="4494"/>
                  <a:pt x="22295" y="4486"/>
                  <a:pt x="22284" y="4469"/>
                </a:cubicBezTo>
                <a:lnTo>
                  <a:pt x="22327" y="4426"/>
                </a:lnTo>
                <a:lnTo>
                  <a:pt x="22341" y="4411"/>
                </a:lnTo>
                <a:cubicBezTo>
                  <a:pt x="22341" y="4397"/>
                  <a:pt x="22356" y="4340"/>
                  <a:pt x="22384" y="4296"/>
                </a:cubicBezTo>
                <a:lnTo>
                  <a:pt x="22427" y="4282"/>
                </a:lnTo>
                <a:cubicBezTo>
                  <a:pt x="22427" y="4282"/>
                  <a:pt x="22442" y="4296"/>
                  <a:pt x="22456" y="4311"/>
                </a:cubicBezTo>
                <a:cubicBezTo>
                  <a:pt x="22456" y="4325"/>
                  <a:pt x="22356" y="4383"/>
                  <a:pt x="22356" y="4440"/>
                </a:cubicBezTo>
                <a:cubicBezTo>
                  <a:pt x="22356" y="4455"/>
                  <a:pt x="22353" y="4467"/>
                  <a:pt x="22348" y="4476"/>
                </a:cubicBezTo>
                <a:lnTo>
                  <a:pt x="22348" y="4476"/>
                </a:lnTo>
                <a:cubicBezTo>
                  <a:pt x="22352" y="4476"/>
                  <a:pt x="22358" y="4476"/>
                  <a:pt x="22363" y="4476"/>
                </a:cubicBezTo>
                <a:cubicBezTo>
                  <a:pt x="22377" y="4476"/>
                  <a:pt x="22391" y="4476"/>
                  <a:pt x="22399" y="4469"/>
                </a:cubicBezTo>
                <a:cubicBezTo>
                  <a:pt x="22410" y="4457"/>
                  <a:pt x="22450" y="4436"/>
                  <a:pt x="22473" y="4436"/>
                </a:cubicBezTo>
                <a:cubicBezTo>
                  <a:pt x="22478" y="4436"/>
                  <a:pt x="22482" y="4437"/>
                  <a:pt x="22485" y="4440"/>
                </a:cubicBezTo>
                <a:cubicBezTo>
                  <a:pt x="22499" y="4455"/>
                  <a:pt x="22514" y="4483"/>
                  <a:pt x="22514" y="4526"/>
                </a:cubicBezTo>
                <a:lnTo>
                  <a:pt x="22514" y="4555"/>
                </a:lnTo>
                <a:lnTo>
                  <a:pt x="22514" y="4569"/>
                </a:lnTo>
                <a:cubicBezTo>
                  <a:pt x="22514" y="4569"/>
                  <a:pt x="22542" y="4569"/>
                  <a:pt x="22571" y="4541"/>
                </a:cubicBezTo>
                <a:lnTo>
                  <a:pt x="22600" y="4569"/>
                </a:lnTo>
                <a:lnTo>
                  <a:pt x="22629" y="4598"/>
                </a:lnTo>
                <a:cubicBezTo>
                  <a:pt x="22630" y="4599"/>
                  <a:pt x="22631" y="4600"/>
                  <a:pt x="22633" y="4600"/>
                </a:cubicBezTo>
                <a:cubicBezTo>
                  <a:pt x="22652" y="4600"/>
                  <a:pt x="22703" y="4525"/>
                  <a:pt x="22729" y="4512"/>
                </a:cubicBezTo>
                <a:cubicBezTo>
                  <a:pt x="22758" y="4483"/>
                  <a:pt x="22715" y="4469"/>
                  <a:pt x="22700" y="4469"/>
                </a:cubicBezTo>
                <a:cubicBezTo>
                  <a:pt x="22686" y="4469"/>
                  <a:pt x="22672" y="4440"/>
                  <a:pt x="22686" y="4397"/>
                </a:cubicBezTo>
                <a:lnTo>
                  <a:pt x="22686" y="4368"/>
                </a:lnTo>
                <a:cubicBezTo>
                  <a:pt x="22686" y="4358"/>
                  <a:pt x="22679" y="4348"/>
                  <a:pt x="22670" y="4348"/>
                </a:cubicBezTo>
                <a:cubicBezTo>
                  <a:pt x="22666" y="4348"/>
                  <a:pt x="22662" y="4350"/>
                  <a:pt x="22657" y="4354"/>
                </a:cubicBezTo>
                <a:lnTo>
                  <a:pt x="22643" y="4383"/>
                </a:lnTo>
                <a:cubicBezTo>
                  <a:pt x="22643" y="4414"/>
                  <a:pt x="22635" y="4437"/>
                  <a:pt x="22615" y="4437"/>
                </a:cubicBezTo>
                <a:cubicBezTo>
                  <a:pt x="22607" y="4437"/>
                  <a:pt x="22597" y="4434"/>
                  <a:pt x="22585" y="4426"/>
                </a:cubicBezTo>
                <a:lnTo>
                  <a:pt x="22571" y="4411"/>
                </a:lnTo>
                <a:cubicBezTo>
                  <a:pt x="22557" y="4397"/>
                  <a:pt x="22557" y="4368"/>
                  <a:pt x="22557" y="4368"/>
                </a:cubicBezTo>
                <a:cubicBezTo>
                  <a:pt x="22571" y="4354"/>
                  <a:pt x="22585" y="4340"/>
                  <a:pt x="22585" y="4340"/>
                </a:cubicBezTo>
                <a:cubicBezTo>
                  <a:pt x="22593" y="4342"/>
                  <a:pt x="22600" y="4343"/>
                  <a:pt x="22605" y="4343"/>
                </a:cubicBezTo>
                <a:cubicBezTo>
                  <a:pt x="22621" y="4343"/>
                  <a:pt x="22626" y="4332"/>
                  <a:pt x="22628" y="4318"/>
                </a:cubicBezTo>
                <a:lnTo>
                  <a:pt x="22628" y="4318"/>
                </a:lnTo>
                <a:cubicBezTo>
                  <a:pt x="22632" y="4321"/>
                  <a:pt x="22637" y="4323"/>
                  <a:pt x="22643" y="4325"/>
                </a:cubicBezTo>
                <a:lnTo>
                  <a:pt x="22657" y="4325"/>
                </a:lnTo>
                <a:cubicBezTo>
                  <a:pt x="22657" y="4326"/>
                  <a:pt x="22657" y="4327"/>
                  <a:pt x="22658" y="4327"/>
                </a:cubicBezTo>
                <a:cubicBezTo>
                  <a:pt x="22660" y="4327"/>
                  <a:pt x="22670" y="4266"/>
                  <a:pt x="22657" y="4253"/>
                </a:cubicBezTo>
                <a:cubicBezTo>
                  <a:pt x="22650" y="4246"/>
                  <a:pt x="22643" y="4243"/>
                  <a:pt x="22636" y="4243"/>
                </a:cubicBezTo>
                <a:cubicBezTo>
                  <a:pt x="22629" y="4243"/>
                  <a:pt x="22622" y="4246"/>
                  <a:pt x="22615" y="4252"/>
                </a:cubicBezTo>
                <a:lnTo>
                  <a:pt x="22615" y="4252"/>
                </a:lnTo>
                <a:cubicBezTo>
                  <a:pt x="22619" y="4222"/>
                  <a:pt x="22635" y="4177"/>
                  <a:pt x="22672" y="4153"/>
                </a:cubicBezTo>
                <a:lnTo>
                  <a:pt x="22672" y="4081"/>
                </a:lnTo>
                <a:cubicBezTo>
                  <a:pt x="22700" y="4081"/>
                  <a:pt x="22715" y="4095"/>
                  <a:pt x="22715" y="4095"/>
                </a:cubicBezTo>
                <a:cubicBezTo>
                  <a:pt x="22715" y="4110"/>
                  <a:pt x="22657" y="4196"/>
                  <a:pt x="22672" y="4239"/>
                </a:cubicBezTo>
                <a:cubicBezTo>
                  <a:pt x="22672" y="4282"/>
                  <a:pt x="22743" y="4296"/>
                  <a:pt x="22772" y="4296"/>
                </a:cubicBezTo>
                <a:cubicBezTo>
                  <a:pt x="22801" y="4296"/>
                  <a:pt x="22787" y="4325"/>
                  <a:pt x="22772" y="4340"/>
                </a:cubicBezTo>
                <a:cubicBezTo>
                  <a:pt x="22772" y="4354"/>
                  <a:pt x="22801" y="4383"/>
                  <a:pt x="22815" y="4397"/>
                </a:cubicBezTo>
                <a:cubicBezTo>
                  <a:pt x="22818" y="4399"/>
                  <a:pt x="22821" y="4399"/>
                  <a:pt x="22824" y="4399"/>
                </a:cubicBezTo>
                <a:cubicBezTo>
                  <a:pt x="22847" y="4399"/>
                  <a:pt x="22858" y="4351"/>
                  <a:pt x="22858" y="4325"/>
                </a:cubicBezTo>
                <a:cubicBezTo>
                  <a:pt x="22858" y="4311"/>
                  <a:pt x="22887" y="4296"/>
                  <a:pt x="22902" y="4296"/>
                </a:cubicBezTo>
                <a:cubicBezTo>
                  <a:pt x="22902" y="4298"/>
                  <a:pt x="22902" y="4299"/>
                  <a:pt x="22904" y="4299"/>
                </a:cubicBezTo>
                <a:cubicBezTo>
                  <a:pt x="22913" y="4299"/>
                  <a:pt x="22947" y="4266"/>
                  <a:pt x="22959" y="4253"/>
                </a:cubicBezTo>
                <a:cubicBezTo>
                  <a:pt x="22973" y="4239"/>
                  <a:pt x="22988" y="4225"/>
                  <a:pt x="23002" y="4225"/>
                </a:cubicBezTo>
                <a:lnTo>
                  <a:pt x="23016" y="4225"/>
                </a:lnTo>
                <a:lnTo>
                  <a:pt x="23016" y="4239"/>
                </a:lnTo>
                <a:cubicBezTo>
                  <a:pt x="23016" y="4253"/>
                  <a:pt x="22973" y="4311"/>
                  <a:pt x="22959" y="4311"/>
                </a:cubicBezTo>
                <a:cubicBezTo>
                  <a:pt x="22945" y="4325"/>
                  <a:pt x="22973" y="4383"/>
                  <a:pt x="22973" y="4397"/>
                </a:cubicBezTo>
                <a:cubicBezTo>
                  <a:pt x="22988" y="4411"/>
                  <a:pt x="22959" y="4440"/>
                  <a:pt x="22945" y="4440"/>
                </a:cubicBezTo>
                <a:cubicBezTo>
                  <a:pt x="22930" y="4440"/>
                  <a:pt x="22945" y="4469"/>
                  <a:pt x="22945" y="4483"/>
                </a:cubicBezTo>
                <a:cubicBezTo>
                  <a:pt x="22959" y="4483"/>
                  <a:pt x="23002" y="4469"/>
                  <a:pt x="23045" y="4440"/>
                </a:cubicBezTo>
                <a:lnTo>
                  <a:pt x="23031" y="4383"/>
                </a:lnTo>
                <a:lnTo>
                  <a:pt x="23031" y="4368"/>
                </a:lnTo>
                <a:cubicBezTo>
                  <a:pt x="23031" y="4354"/>
                  <a:pt x="23074" y="4325"/>
                  <a:pt x="23074" y="4311"/>
                </a:cubicBezTo>
                <a:cubicBezTo>
                  <a:pt x="23074" y="4282"/>
                  <a:pt x="23031" y="4167"/>
                  <a:pt x="23002" y="4153"/>
                </a:cubicBezTo>
                <a:cubicBezTo>
                  <a:pt x="22991" y="4142"/>
                  <a:pt x="22980" y="4137"/>
                  <a:pt x="22971" y="4137"/>
                </a:cubicBezTo>
                <a:cubicBezTo>
                  <a:pt x="22956" y="4137"/>
                  <a:pt x="22945" y="4149"/>
                  <a:pt x="22945" y="4167"/>
                </a:cubicBezTo>
                <a:cubicBezTo>
                  <a:pt x="22945" y="4182"/>
                  <a:pt x="22916" y="4182"/>
                  <a:pt x="22887" y="4182"/>
                </a:cubicBezTo>
                <a:lnTo>
                  <a:pt x="22873" y="4196"/>
                </a:lnTo>
                <a:cubicBezTo>
                  <a:pt x="22870" y="4197"/>
                  <a:pt x="22867" y="4198"/>
                  <a:pt x="22865" y="4198"/>
                </a:cubicBezTo>
                <a:cubicBezTo>
                  <a:pt x="22846" y="4198"/>
                  <a:pt x="22828" y="4168"/>
                  <a:pt x="22820" y="4168"/>
                </a:cubicBezTo>
                <a:cubicBezTo>
                  <a:pt x="22817" y="4168"/>
                  <a:pt x="22815" y="4171"/>
                  <a:pt x="22815" y="4182"/>
                </a:cubicBezTo>
                <a:cubicBezTo>
                  <a:pt x="22801" y="4225"/>
                  <a:pt x="22772" y="4210"/>
                  <a:pt x="22772" y="4225"/>
                </a:cubicBezTo>
                <a:cubicBezTo>
                  <a:pt x="22758" y="4239"/>
                  <a:pt x="22758" y="4239"/>
                  <a:pt x="22758" y="4239"/>
                </a:cubicBezTo>
                <a:cubicBezTo>
                  <a:pt x="22743" y="4225"/>
                  <a:pt x="22729" y="4225"/>
                  <a:pt x="22715" y="4210"/>
                </a:cubicBezTo>
                <a:lnTo>
                  <a:pt x="22715" y="4196"/>
                </a:lnTo>
                <a:cubicBezTo>
                  <a:pt x="22715" y="4182"/>
                  <a:pt x="22758" y="4138"/>
                  <a:pt x="22787" y="4095"/>
                </a:cubicBezTo>
                <a:lnTo>
                  <a:pt x="22858" y="4095"/>
                </a:lnTo>
                <a:cubicBezTo>
                  <a:pt x="22869" y="4063"/>
                  <a:pt x="22848" y="4047"/>
                  <a:pt x="22830" y="4047"/>
                </a:cubicBezTo>
                <a:cubicBezTo>
                  <a:pt x="22824" y="4047"/>
                  <a:pt x="22819" y="4049"/>
                  <a:pt x="22815" y="4052"/>
                </a:cubicBezTo>
                <a:cubicBezTo>
                  <a:pt x="22806" y="4052"/>
                  <a:pt x="22790" y="4059"/>
                  <a:pt x="22776" y="4059"/>
                </a:cubicBezTo>
                <a:cubicBezTo>
                  <a:pt x="22769" y="4059"/>
                  <a:pt x="22763" y="4057"/>
                  <a:pt x="22758" y="4052"/>
                </a:cubicBezTo>
                <a:lnTo>
                  <a:pt x="22758" y="4023"/>
                </a:lnTo>
                <a:lnTo>
                  <a:pt x="22772" y="4009"/>
                </a:lnTo>
                <a:cubicBezTo>
                  <a:pt x="22772" y="3995"/>
                  <a:pt x="22758" y="3980"/>
                  <a:pt x="22758" y="3980"/>
                </a:cubicBezTo>
                <a:cubicBezTo>
                  <a:pt x="22758" y="3980"/>
                  <a:pt x="22729" y="4009"/>
                  <a:pt x="22700" y="4038"/>
                </a:cubicBezTo>
                <a:lnTo>
                  <a:pt x="22700" y="3966"/>
                </a:lnTo>
                <a:lnTo>
                  <a:pt x="22686" y="3966"/>
                </a:lnTo>
                <a:cubicBezTo>
                  <a:pt x="22686" y="3959"/>
                  <a:pt x="22679" y="3955"/>
                  <a:pt x="22666" y="3955"/>
                </a:cubicBezTo>
                <a:cubicBezTo>
                  <a:pt x="22654" y="3955"/>
                  <a:pt x="22636" y="3959"/>
                  <a:pt x="22614" y="3966"/>
                </a:cubicBezTo>
                <a:lnTo>
                  <a:pt x="22600" y="3923"/>
                </a:lnTo>
                <a:lnTo>
                  <a:pt x="22585" y="3851"/>
                </a:lnTo>
                <a:cubicBezTo>
                  <a:pt x="22571" y="3858"/>
                  <a:pt x="22550" y="3862"/>
                  <a:pt x="22530" y="3862"/>
                </a:cubicBezTo>
                <a:cubicBezTo>
                  <a:pt x="22510" y="3862"/>
                  <a:pt x="22492" y="3858"/>
                  <a:pt x="22485" y="3851"/>
                </a:cubicBezTo>
                <a:cubicBezTo>
                  <a:pt x="22485" y="3849"/>
                  <a:pt x="22483" y="3848"/>
                  <a:pt x="22480" y="3848"/>
                </a:cubicBezTo>
                <a:cubicBezTo>
                  <a:pt x="22466" y="3848"/>
                  <a:pt x="22432" y="3861"/>
                  <a:pt x="22408" y="3861"/>
                </a:cubicBezTo>
                <a:cubicBezTo>
                  <a:pt x="22397" y="3861"/>
                  <a:pt x="22388" y="3859"/>
                  <a:pt x="22384" y="3851"/>
                </a:cubicBezTo>
                <a:cubicBezTo>
                  <a:pt x="22370" y="3822"/>
                  <a:pt x="22341" y="3822"/>
                  <a:pt x="22341" y="3822"/>
                </a:cubicBezTo>
                <a:lnTo>
                  <a:pt x="22341" y="3822"/>
                </a:lnTo>
                <a:cubicBezTo>
                  <a:pt x="22327" y="3837"/>
                  <a:pt x="22356" y="3865"/>
                  <a:pt x="22370" y="3880"/>
                </a:cubicBezTo>
                <a:cubicBezTo>
                  <a:pt x="22384" y="3894"/>
                  <a:pt x="22384" y="3909"/>
                  <a:pt x="22370" y="3923"/>
                </a:cubicBezTo>
                <a:lnTo>
                  <a:pt x="22341" y="3923"/>
                </a:lnTo>
                <a:lnTo>
                  <a:pt x="22327" y="3909"/>
                </a:lnTo>
                <a:cubicBezTo>
                  <a:pt x="22312" y="3909"/>
                  <a:pt x="22298" y="3952"/>
                  <a:pt x="22298" y="3952"/>
                </a:cubicBezTo>
                <a:cubicBezTo>
                  <a:pt x="22284" y="3966"/>
                  <a:pt x="22269" y="3980"/>
                  <a:pt x="22255" y="3995"/>
                </a:cubicBezTo>
                <a:lnTo>
                  <a:pt x="22255" y="4009"/>
                </a:lnTo>
                <a:lnTo>
                  <a:pt x="22241" y="4009"/>
                </a:lnTo>
                <a:cubicBezTo>
                  <a:pt x="22239" y="4011"/>
                  <a:pt x="22237" y="4011"/>
                  <a:pt x="22235" y="4011"/>
                </a:cubicBezTo>
                <a:cubicBezTo>
                  <a:pt x="22220" y="4011"/>
                  <a:pt x="22199" y="3964"/>
                  <a:pt x="22212" y="3952"/>
                </a:cubicBezTo>
                <a:cubicBezTo>
                  <a:pt x="22212" y="3952"/>
                  <a:pt x="22255" y="3909"/>
                  <a:pt x="22269" y="3909"/>
                </a:cubicBezTo>
                <a:cubicBezTo>
                  <a:pt x="22269" y="3894"/>
                  <a:pt x="22269" y="3865"/>
                  <a:pt x="22255" y="3837"/>
                </a:cubicBezTo>
                <a:lnTo>
                  <a:pt x="22241" y="3865"/>
                </a:lnTo>
                <a:cubicBezTo>
                  <a:pt x="22212" y="3923"/>
                  <a:pt x="22169" y="3909"/>
                  <a:pt x="22140" y="3937"/>
                </a:cubicBezTo>
                <a:cubicBezTo>
                  <a:pt x="22130" y="3947"/>
                  <a:pt x="22119" y="3948"/>
                  <a:pt x="22108" y="3948"/>
                </a:cubicBezTo>
                <a:cubicBezTo>
                  <a:pt x="22103" y="3948"/>
                  <a:pt x="22097" y="3948"/>
                  <a:pt x="22092" y="3948"/>
                </a:cubicBezTo>
                <a:cubicBezTo>
                  <a:pt x="22075" y="3948"/>
                  <a:pt x="22061" y="3952"/>
                  <a:pt x="22054" y="3980"/>
                </a:cubicBezTo>
                <a:lnTo>
                  <a:pt x="22054" y="3995"/>
                </a:lnTo>
                <a:cubicBezTo>
                  <a:pt x="22054" y="4009"/>
                  <a:pt x="22068" y="4023"/>
                  <a:pt x="22083" y="4038"/>
                </a:cubicBezTo>
                <a:lnTo>
                  <a:pt x="22126" y="3980"/>
                </a:lnTo>
                <a:lnTo>
                  <a:pt x="22126" y="3980"/>
                </a:lnTo>
                <a:cubicBezTo>
                  <a:pt x="22140" y="4023"/>
                  <a:pt x="22097" y="4095"/>
                  <a:pt x="22083" y="4095"/>
                </a:cubicBezTo>
                <a:cubicBezTo>
                  <a:pt x="22068" y="4110"/>
                  <a:pt x="22054" y="4124"/>
                  <a:pt x="22054" y="4124"/>
                </a:cubicBezTo>
                <a:lnTo>
                  <a:pt x="22068" y="4138"/>
                </a:lnTo>
                <a:lnTo>
                  <a:pt x="22068" y="4153"/>
                </a:lnTo>
                <a:cubicBezTo>
                  <a:pt x="22083" y="4182"/>
                  <a:pt x="22068" y="4196"/>
                  <a:pt x="22054" y="4196"/>
                </a:cubicBezTo>
                <a:lnTo>
                  <a:pt x="22025" y="4225"/>
                </a:lnTo>
                <a:cubicBezTo>
                  <a:pt x="22025" y="4225"/>
                  <a:pt x="22011" y="4196"/>
                  <a:pt x="21996" y="4182"/>
                </a:cubicBezTo>
                <a:lnTo>
                  <a:pt x="21996" y="4167"/>
                </a:lnTo>
                <a:cubicBezTo>
                  <a:pt x="21996" y="4156"/>
                  <a:pt x="21982" y="4152"/>
                  <a:pt x="21964" y="4152"/>
                </a:cubicBezTo>
                <a:cubicBezTo>
                  <a:pt x="21934" y="4152"/>
                  <a:pt x="21896" y="4164"/>
                  <a:pt x="21896" y="4182"/>
                </a:cubicBezTo>
                <a:cubicBezTo>
                  <a:pt x="21889" y="4189"/>
                  <a:pt x="21849" y="4189"/>
                  <a:pt x="21804" y="4189"/>
                </a:cubicBezTo>
                <a:cubicBezTo>
                  <a:pt x="21759" y="4189"/>
                  <a:pt x="21709" y="4189"/>
                  <a:pt x="21680" y="4196"/>
                </a:cubicBezTo>
                <a:cubicBezTo>
                  <a:pt x="21623" y="4225"/>
                  <a:pt x="21594" y="4383"/>
                  <a:pt x="21608" y="4440"/>
                </a:cubicBezTo>
                <a:cubicBezTo>
                  <a:pt x="21608" y="4464"/>
                  <a:pt x="21596" y="4473"/>
                  <a:pt x="21581" y="4473"/>
                </a:cubicBezTo>
                <a:cubicBezTo>
                  <a:pt x="21561" y="4473"/>
                  <a:pt x="21537" y="4457"/>
                  <a:pt x="21537" y="4440"/>
                </a:cubicBezTo>
                <a:cubicBezTo>
                  <a:pt x="21537" y="4423"/>
                  <a:pt x="21528" y="4417"/>
                  <a:pt x="21516" y="4417"/>
                </a:cubicBezTo>
                <a:cubicBezTo>
                  <a:pt x="21498" y="4417"/>
                  <a:pt x="21474" y="4431"/>
                  <a:pt x="21465" y="4440"/>
                </a:cubicBezTo>
                <a:cubicBezTo>
                  <a:pt x="21461" y="4444"/>
                  <a:pt x="21455" y="4446"/>
                  <a:pt x="21449" y="4446"/>
                </a:cubicBezTo>
                <a:cubicBezTo>
                  <a:pt x="21435" y="4446"/>
                  <a:pt x="21418" y="4436"/>
                  <a:pt x="21407" y="4426"/>
                </a:cubicBezTo>
                <a:cubicBezTo>
                  <a:pt x="21393" y="4411"/>
                  <a:pt x="21422" y="4383"/>
                  <a:pt x="21422" y="4368"/>
                </a:cubicBezTo>
                <a:cubicBezTo>
                  <a:pt x="21436" y="4368"/>
                  <a:pt x="21407" y="4325"/>
                  <a:pt x="21393" y="4325"/>
                </a:cubicBezTo>
                <a:cubicBezTo>
                  <a:pt x="21379" y="4311"/>
                  <a:pt x="21350" y="4296"/>
                  <a:pt x="21336" y="4296"/>
                </a:cubicBezTo>
                <a:cubicBezTo>
                  <a:pt x="21329" y="4309"/>
                  <a:pt x="21320" y="4316"/>
                  <a:pt x="21310" y="4316"/>
                </a:cubicBezTo>
                <a:cubicBezTo>
                  <a:pt x="21298" y="4316"/>
                  <a:pt x="21286" y="4306"/>
                  <a:pt x="21278" y="4282"/>
                </a:cubicBezTo>
                <a:cubicBezTo>
                  <a:pt x="21272" y="4270"/>
                  <a:pt x="21266" y="4266"/>
                  <a:pt x="21259" y="4266"/>
                </a:cubicBezTo>
                <a:cubicBezTo>
                  <a:pt x="21249" y="4266"/>
                  <a:pt x="21237" y="4274"/>
                  <a:pt x="21221" y="4282"/>
                </a:cubicBezTo>
                <a:lnTo>
                  <a:pt x="21206" y="4282"/>
                </a:lnTo>
                <a:cubicBezTo>
                  <a:pt x="21192" y="4282"/>
                  <a:pt x="21249" y="4225"/>
                  <a:pt x="21278" y="4225"/>
                </a:cubicBezTo>
                <a:cubicBezTo>
                  <a:pt x="21307" y="4210"/>
                  <a:pt x="21336" y="4196"/>
                  <a:pt x="21350" y="4196"/>
                </a:cubicBezTo>
                <a:lnTo>
                  <a:pt x="21364" y="4210"/>
                </a:lnTo>
                <a:cubicBezTo>
                  <a:pt x="21373" y="4214"/>
                  <a:pt x="21382" y="4216"/>
                  <a:pt x="21392" y="4216"/>
                </a:cubicBezTo>
                <a:cubicBezTo>
                  <a:pt x="21415" y="4216"/>
                  <a:pt x="21436" y="4206"/>
                  <a:pt x="21436" y="4196"/>
                </a:cubicBezTo>
                <a:cubicBezTo>
                  <a:pt x="21450" y="4182"/>
                  <a:pt x="21479" y="4095"/>
                  <a:pt x="21465" y="4081"/>
                </a:cubicBezTo>
                <a:cubicBezTo>
                  <a:pt x="21458" y="4074"/>
                  <a:pt x="21447" y="4070"/>
                  <a:pt x="21436" y="4070"/>
                </a:cubicBezTo>
                <a:cubicBezTo>
                  <a:pt x="21425" y="4070"/>
                  <a:pt x="21415" y="4074"/>
                  <a:pt x="21407" y="4081"/>
                </a:cubicBezTo>
                <a:cubicBezTo>
                  <a:pt x="21407" y="4084"/>
                  <a:pt x="21407" y="4085"/>
                  <a:pt x="21406" y="4085"/>
                </a:cubicBezTo>
                <a:cubicBezTo>
                  <a:pt x="21402" y="4085"/>
                  <a:pt x="21390" y="4067"/>
                  <a:pt x="21379" y="4067"/>
                </a:cubicBezTo>
                <a:cubicBezTo>
                  <a:pt x="21379" y="4052"/>
                  <a:pt x="21321" y="4052"/>
                  <a:pt x="21307" y="4052"/>
                </a:cubicBezTo>
                <a:cubicBezTo>
                  <a:pt x="21292" y="4067"/>
                  <a:pt x="21278" y="4081"/>
                  <a:pt x="21264" y="4095"/>
                </a:cubicBezTo>
                <a:lnTo>
                  <a:pt x="21264" y="4110"/>
                </a:lnTo>
                <a:lnTo>
                  <a:pt x="21264" y="4124"/>
                </a:lnTo>
                <a:cubicBezTo>
                  <a:pt x="21278" y="4138"/>
                  <a:pt x="21264" y="4153"/>
                  <a:pt x="21264" y="4153"/>
                </a:cubicBezTo>
                <a:cubicBezTo>
                  <a:pt x="21249" y="4153"/>
                  <a:pt x="21221" y="4138"/>
                  <a:pt x="21192" y="4124"/>
                </a:cubicBezTo>
                <a:lnTo>
                  <a:pt x="21163" y="4124"/>
                </a:lnTo>
                <a:lnTo>
                  <a:pt x="21134" y="4138"/>
                </a:lnTo>
                <a:cubicBezTo>
                  <a:pt x="21132" y="4141"/>
                  <a:pt x="21129" y="4141"/>
                  <a:pt x="21124" y="4141"/>
                </a:cubicBezTo>
                <a:cubicBezTo>
                  <a:pt x="21108" y="4141"/>
                  <a:pt x="21077" y="4128"/>
                  <a:pt x="21061" y="4128"/>
                </a:cubicBezTo>
                <a:cubicBezTo>
                  <a:pt x="21053" y="4128"/>
                  <a:pt x="21048" y="4131"/>
                  <a:pt x="21048" y="4138"/>
                </a:cubicBezTo>
                <a:cubicBezTo>
                  <a:pt x="21048" y="4167"/>
                  <a:pt x="21019" y="4182"/>
                  <a:pt x="21019" y="4182"/>
                </a:cubicBezTo>
                <a:cubicBezTo>
                  <a:pt x="21019" y="4184"/>
                  <a:pt x="21018" y="4185"/>
                  <a:pt x="21014" y="4185"/>
                </a:cubicBezTo>
                <a:cubicBezTo>
                  <a:pt x="20999" y="4185"/>
                  <a:pt x="20950" y="4164"/>
                  <a:pt x="20920" y="4164"/>
                </a:cubicBezTo>
                <a:cubicBezTo>
                  <a:pt x="20914" y="4164"/>
                  <a:pt x="20909" y="4165"/>
                  <a:pt x="20904" y="4167"/>
                </a:cubicBezTo>
                <a:cubicBezTo>
                  <a:pt x="20876" y="4196"/>
                  <a:pt x="20833" y="4239"/>
                  <a:pt x="20818" y="4239"/>
                </a:cubicBezTo>
                <a:cubicBezTo>
                  <a:pt x="20818" y="4239"/>
                  <a:pt x="20790" y="4210"/>
                  <a:pt x="20775" y="4182"/>
                </a:cubicBezTo>
                <a:cubicBezTo>
                  <a:pt x="20775" y="4180"/>
                  <a:pt x="20775" y="4179"/>
                  <a:pt x="20774" y="4179"/>
                </a:cubicBezTo>
                <a:cubicBezTo>
                  <a:pt x="20768" y="4179"/>
                  <a:pt x="20746" y="4212"/>
                  <a:pt x="20746" y="4225"/>
                </a:cubicBezTo>
                <a:cubicBezTo>
                  <a:pt x="20746" y="4239"/>
                  <a:pt x="20746" y="4268"/>
                  <a:pt x="20761" y="4282"/>
                </a:cubicBezTo>
                <a:cubicBezTo>
                  <a:pt x="20751" y="4272"/>
                  <a:pt x="20740" y="4262"/>
                  <a:pt x="20730" y="4262"/>
                </a:cubicBezTo>
                <a:cubicBezTo>
                  <a:pt x="20726" y="4262"/>
                  <a:pt x="20722" y="4264"/>
                  <a:pt x="20718" y="4268"/>
                </a:cubicBezTo>
                <a:cubicBezTo>
                  <a:pt x="20703" y="4268"/>
                  <a:pt x="20617" y="4282"/>
                  <a:pt x="20617" y="4311"/>
                </a:cubicBezTo>
                <a:cubicBezTo>
                  <a:pt x="20617" y="4325"/>
                  <a:pt x="20617" y="4368"/>
                  <a:pt x="20603" y="4383"/>
                </a:cubicBezTo>
                <a:cubicBezTo>
                  <a:pt x="20603" y="4397"/>
                  <a:pt x="20617" y="4440"/>
                  <a:pt x="20660" y="4469"/>
                </a:cubicBezTo>
                <a:cubicBezTo>
                  <a:pt x="20639" y="4455"/>
                  <a:pt x="20610" y="4447"/>
                  <a:pt x="20587" y="4447"/>
                </a:cubicBezTo>
                <a:cubicBezTo>
                  <a:pt x="20563" y="4447"/>
                  <a:pt x="20545" y="4455"/>
                  <a:pt x="20545" y="4469"/>
                </a:cubicBezTo>
                <a:cubicBezTo>
                  <a:pt x="20545" y="4498"/>
                  <a:pt x="20502" y="4498"/>
                  <a:pt x="20473" y="4498"/>
                </a:cubicBezTo>
                <a:cubicBezTo>
                  <a:pt x="20471" y="4495"/>
                  <a:pt x="20467" y="4494"/>
                  <a:pt x="20463" y="4494"/>
                </a:cubicBezTo>
                <a:cubicBezTo>
                  <a:pt x="20443" y="4494"/>
                  <a:pt x="20406" y="4520"/>
                  <a:pt x="20359" y="4555"/>
                </a:cubicBezTo>
                <a:lnTo>
                  <a:pt x="20344" y="4613"/>
                </a:lnTo>
                <a:lnTo>
                  <a:pt x="20330" y="4656"/>
                </a:lnTo>
                <a:cubicBezTo>
                  <a:pt x="20315" y="4641"/>
                  <a:pt x="20301" y="4613"/>
                  <a:pt x="20315" y="4584"/>
                </a:cubicBezTo>
                <a:lnTo>
                  <a:pt x="20315" y="4498"/>
                </a:lnTo>
                <a:lnTo>
                  <a:pt x="20315" y="4469"/>
                </a:lnTo>
                <a:cubicBezTo>
                  <a:pt x="20346" y="4459"/>
                  <a:pt x="20369" y="4449"/>
                  <a:pt x="20385" y="4449"/>
                </a:cubicBezTo>
                <a:cubicBezTo>
                  <a:pt x="20392" y="4449"/>
                  <a:pt x="20397" y="4450"/>
                  <a:pt x="20402" y="4455"/>
                </a:cubicBezTo>
                <a:cubicBezTo>
                  <a:pt x="20402" y="4455"/>
                  <a:pt x="20445" y="4397"/>
                  <a:pt x="20473" y="4397"/>
                </a:cubicBezTo>
                <a:cubicBezTo>
                  <a:pt x="20488" y="4397"/>
                  <a:pt x="20531" y="4383"/>
                  <a:pt x="20531" y="4368"/>
                </a:cubicBezTo>
                <a:cubicBezTo>
                  <a:pt x="20545" y="4354"/>
                  <a:pt x="20531" y="4325"/>
                  <a:pt x="20517" y="4311"/>
                </a:cubicBezTo>
                <a:lnTo>
                  <a:pt x="20502" y="4340"/>
                </a:lnTo>
                <a:cubicBezTo>
                  <a:pt x="20502" y="4340"/>
                  <a:pt x="20488" y="4325"/>
                  <a:pt x="20473" y="4325"/>
                </a:cubicBezTo>
                <a:lnTo>
                  <a:pt x="20430" y="4325"/>
                </a:lnTo>
                <a:lnTo>
                  <a:pt x="20430" y="4383"/>
                </a:lnTo>
                <a:cubicBezTo>
                  <a:pt x="20416" y="4368"/>
                  <a:pt x="20344" y="4311"/>
                  <a:pt x="20315" y="4296"/>
                </a:cubicBezTo>
                <a:cubicBezTo>
                  <a:pt x="20306" y="4296"/>
                  <a:pt x="20290" y="4290"/>
                  <a:pt x="20276" y="4290"/>
                </a:cubicBezTo>
                <a:cubicBezTo>
                  <a:pt x="20269" y="4290"/>
                  <a:pt x="20263" y="4292"/>
                  <a:pt x="20258" y="4296"/>
                </a:cubicBezTo>
                <a:lnTo>
                  <a:pt x="20258" y="4311"/>
                </a:lnTo>
                <a:lnTo>
                  <a:pt x="20244" y="4325"/>
                </a:lnTo>
                <a:cubicBezTo>
                  <a:pt x="20244" y="4354"/>
                  <a:pt x="20200" y="4368"/>
                  <a:pt x="20186" y="4368"/>
                </a:cubicBezTo>
                <a:cubicBezTo>
                  <a:pt x="20175" y="4368"/>
                  <a:pt x="20136" y="4350"/>
                  <a:pt x="20128" y="4350"/>
                </a:cubicBezTo>
                <a:lnTo>
                  <a:pt x="20128" y="4350"/>
                </a:lnTo>
                <a:cubicBezTo>
                  <a:pt x="20126" y="4350"/>
                  <a:pt x="20126" y="4351"/>
                  <a:pt x="20129" y="4354"/>
                </a:cubicBezTo>
                <a:cubicBezTo>
                  <a:pt x="20143" y="4383"/>
                  <a:pt x="20028" y="4411"/>
                  <a:pt x="19985" y="4426"/>
                </a:cubicBezTo>
                <a:cubicBezTo>
                  <a:pt x="19950" y="4437"/>
                  <a:pt x="19896" y="4458"/>
                  <a:pt x="19877" y="4458"/>
                </a:cubicBezTo>
                <a:cubicBezTo>
                  <a:pt x="19873" y="4458"/>
                  <a:pt x="19870" y="4457"/>
                  <a:pt x="19870" y="4455"/>
                </a:cubicBezTo>
                <a:cubicBezTo>
                  <a:pt x="19870" y="4426"/>
                  <a:pt x="19856" y="4426"/>
                  <a:pt x="19841" y="4426"/>
                </a:cubicBezTo>
                <a:cubicBezTo>
                  <a:pt x="19841" y="4426"/>
                  <a:pt x="19769" y="4455"/>
                  <a:pt x="19741" y="4455"/>
                </a:cubicBezTo>
                <a:cubicBezTo>
                  <a:pt x="19726" y="4469"/>
                  <a:pt x="19683" y="4469"/>
                  <a:pt x="19683" y="4483"/>
                </a:cubicBezTo>
                <a:lnTo>
                  <a:pt x="19669" y="4498"/>
                </a:lnTo>
                <a:lnTo>
                  <a:pt x="19655" y="4512"/>
                </a:lnTo>
                <a:cubicBezTo>
                  <a:pt x="19650" y="4514"/>
                  <a:pt x="19645" y="4516"/>
                  <a:pt x="19641" y="4516"/>
                </a:cubicBezTo>
                <a:cubicBezTo>
                  <a:pt x="19621" y="4516"/>
                  <a:pt x="19611" y="4488"/>
                  <a:pt x="19611" y="4440"/>
                </a:cubicBezTo>
                <a:lnTo>
                  <a:pt x="19597" y="4440"/>
                </a:lnTo>
                <a:lnTo>
                  <a:pt x="19540" y="4411"/>
                </a:lnTo>
                <a:cubicBezTo>
                  <a:pt x="19540" y="4469"/>
                  <a:pt x="19525" y="4526"/>
                  <a:pt x="19525" y="4555"/>
                </a:cubicBezTo>
                <a:lnTo>
                  <a:pt x="19511" y="4569"/>
                </a:lnTo>
                <a:cubicBezTo>
                  <a:pt x="19511" y="4584"/>
                  <a:pt x="19482" y="4584"/>
                  <a:pt x="19468" y="4584"/>
                </a:cubicBezTo>
                <a:cubicBezTo>
                  <a:pt x="19468" y="4574"/>
                  <a:pt x="19461" y="4563"/>
                  <a:pt x="19451" y="4563"/>
                </a:cubicBezTo>
                <a:cubicBezTo>
                  <a:pt x="19447" y="4563"/>
                  <a:pt x="19443" y="4565"/>
                  <a:pt x="19439" y="4569"/>
                </a:cubicBezTo>
                <a:lnTo>
                  <a:pt x="19425" y="4598"/>
                </a:lnTo>
                <a:cubicBezTo>
                  <a:pt x="19421" y="4600"/>
                  <a:pt x="19416" y="4601"/>
                  <a:pt x="19411" y="4601"/>
                </a:cubicBezTo>
                <a:cubicBezTo>
                  <a:pt x="19381" y="4601"/>
                  <a:pt x="19338" y="4567"/>
                  <a:pt x="19338" y="4555"/>
                </a:cubicBezTo>
                <a:cubicBezTo>
                  <a:pt x="19334" y="4551"/>
                  <a:pt x="19329" y="4549"/>
                  <a:pt x="19323" y="4549"/>
                </a:cubicBezTo>
                <a:cubicBezTo>
                  <a:pt x="19308" y="4549"/>
                  <a:pt x="19291" y="4559"/>
                  <a:pt x="19281" y="4569"/>
                </a:cubicBezTo>
                <a:cubicBezTo>
                  <a:pt x="19281" y="4584"/>
                  <a:pt x="19252" y="4584"/>
                  <a:pt x="19209" y="4584"/>
                </a:cubicBezTo>
                <a:lnTo>
                  <a:pt x="19195" y="4627"/>
                </a:lnTo>
                <a:cubicBezTo>
                  <a:pt x="19195" y="4641"/>
                  <a:pt x="19152" y="4641"/>
                  <a:pt x="19180" y="4684"/>
                </a:cubicBezTo>
                <a:cubicBezTo>
                  <a:pt x="19193" y="4697"/>
                  <a:pt x="19183" y="4744"/>
                  <a:pt x="19211" y="4744"/>
                </a:cubicBezTo>
                <a:cubicBezTo>
                  <a:pt x="19215" y="4744"/>
                  <a:pt x="19219" y="4743"/>
                  <a:pt x="19224" y="4742"/>
                </a:cubicBezTo>
                <a:lnTo>
                  <a:pt x="19252" y="4742"/>
                </a:lnTo>
                <a:cubicBezTo>
                  <a:pt x="19281" y="4742"/>
                  <a:pt x="19238" y="4771"/>
                  <a:pt x="19209" y="4785"/>
                </a:cubicBezTo>
                <a:cubicBezTo>
                  <a:pt x="19195" y="4785"/>
                  <a:pt x="19137" y="4785"/>
                  <a:pt x="19137" y="4771"/>
                </a:cubicBezTo>
                <a:cubicBezTo>
                  <a:pt x="19123" y="4742"/>
                  <a:pt x="19123" y="4656"/>
                  <a:pt x="19109" y="4656"/>
                </a:cubicBezTo>
                <a:cubicBezTo>
                  <a:pt x="19094" y="4656"/>
                  <a:pt x="19080" y="4656"/>
                  <a:pt x="19051" y="4670"/>
                </a:cubicBezTo>
                <a:lnTo>
                  <a:pt x="19051" y="4627"/>
                </a:lnTo>
                <a:lnTo>
                  <a:pt x="19037" y="4613"/>
                </a:lnTo>
                <a:cubicBezTo>
                  <a:pt x="19008" y="4613"/>
                  <a:pt x="18979" y="4684"/>
                  <a:pt x="18979" y="4699"/>
                </a:cubicBezTo>
                <a:cubicBezTo>
                  <a:pt x="18979" y="4708"/>
                  <a:pt x="18975" y="4711"/>
                  <a:pt x="18969" y="4711"/>
                </a:cubicBezTo>
                <a:cubicBezTo>
                  <a:pt x="18957" y="4711"/>
                  <a:pt x="18936" y="4694"/>
                  <a:pt x="18936" y="4684"/>
                </a:cubicBezTo>
                <a:cubicBezTo>
                  <a:pt x="18926" y="4674"/>
                  <a:pt x="18896" y="4658"/>
                  <a:pt x="18868" y="4658"/>
                </a:cubicBezTo>
                <a:cubicBezTo>
                  <a:pt x="18856" y="4658"/>
                  <a:pt x="18845" y="4661"/>
                  <a:pt x="18836" y="4670"/>
                </a:cubicBezTo>
                <a:cubicBezTo>
                  <a:pt x="18830" y="4682"/>
                  <a:pt x="18821" y="4687"/>
                  <a:pt x="18813" y="4687"/>
                </a:cubicBezTo>
                <a:cubicBezTo>
                  <a:pt x="18802" y="4687"/>
                  <a:pt x="18793" y="4678"/>
                  <a:pt x="18793" y="4670"/>
                </a:cubicBezTo>
                <a:cubicBezTo>
                  <a:pt x="18793" y="4670"/>
                  <a:pt x="18778" y="4684"/>
                  <a:pt x="18778" y="4713"/>
                </a:cubicBezTo>
                <a:lnTo>
                  <a:pt x="18764" y="4742"/>
                </a:lnTo>
                <a:lnTo>
                  <a:pt x="18735" y="4785"/>
                </a:lnTo>
                <a:cubicBezTo>
                  <a:pt x="18742" y="4792"/>
                  <a:pt x="18753" y="4796"/>
                  <a:pt x="18764" y="4796"/>
                </a:cubicBezTo>
                <a:cubicBezTo>
                  <a:pt x="18775" y="4796"/>
                  <a:pt x="18785" y="4792"/>
                  <a:pt x="18793" y="4785"/>
                </a:cubicBezTo>
                <a:lnTo>
                  <a:pt x="18879" y="4785"/>
                </a:lnTo>
                <a:lnTo>
                  <a:pt x="18907" y="4828"/>
                </a:lnTo>
                <a:cubicBezTo>
                  <a:pt x="18922" y="4857"/>
                  <a:pt x="18922" y="4857"/>
                  <a:pt x="18879" y="4871"/>
                </a:cubicBezTo>
                <a:cubicBezTo>
                  <a:pt x="18850" y="4871"/>
                  <a:pt x="18836" y="4886"/>
                  <a:pt x="18821" y="4886"/>
                </a:cubicBezTo>
                <a:cubicBezTo>
                  <a:pt x="18793" y="4886"/>
                  <a:pt x="18778" y="4871"/>
                  <a:pt x="18749" y="4857"/>
                </a:cubicBezTo>
                <a:lnTo>
                  <a:pt x="18735" y="4857"/>
                </a:lnTo>
                <a:cubicBezTo>
                  <a:pt x="18706" y="4842"/>
                  <a:pt x="18649" y="4814"/>
                  <a:pt x="18649" y="4799"/>
                </a:cubicBezTo>
                <a:cubicBezTo>
                  <a:pt x="18663" y="4785"/>
                  <a:pt x="18634" y="4742"/>
                  <a:pt x="18606" y="4742"/>
                </a:cubicBezTo>
                <a:cubicBezTo>
                  <a:pt x="18602" y="4738"/>
                  <a:pt x="18595" y="4736"/>
                  <a:pt x="18587" y="4736"/>
                </a:cubicBezTo>
                <a:cubicBezTo>
                  <a:pt x="18569" y="4736"/>
                  <a:pt x="18544" y="4746"/>
                  <a:pt x="18534" y="4756"/>
                </a:cubicBezTo>
                <a:cubicBezTo>
                  <a:pt x="18531" y="4759"/>
                  <a:pt x="18528" y="4760"/>
                  <a:pt x="18524" y="4760"/>
                </a:cubicBezTo>
                <a:cubicBezTo>
                  <a:pt x="18509" y="4760"/>
                  <a:pt x="18488" y="4739"/>
                  <a:pt x="18476" y="4727"/>
                </a:cubicBezTo>
                <a:cubicBezTo>
                  <a:pt x="18476" y="4726"/>
                  <a:pt x="18476" y="4725"/>
                  <a:pt x="18474" y="4725"/>
                </a:cubicBezTo>
                <a:cubicBezTo>
                  <a:pt x="18461" y="4725"/>
                  <a:pt x="18401" y="4772"/>
                  <a:pt x="18376" y="4785"/>
                </a:cubicBezTo>
                <a:cubicBezTo>
                  <a:pt x="18347" y="4785"/>
                  <a:pt x="18333" y="4799"/>
                  <a:pt x="18318" y="4799"/>
                </a:cubicBezTo>
                <a:lnTo>
                  <a:pt x="18318" y="4814"/>
                </a:lnTo>
                <a:cubicBezTo>
                  <a:pt x="18318" y="4828"/>
                  <a:pt x="18304" y="4842"/>
                  <a:pt x="18290" y="4857"/>
                </a:cubicBezTo>
                <a:cubicBezTo>
                  <a:pt x="18290" y="4857"/>
                  <a:pt x="18275" y="4842"/>
                  <a:pt x="18275" y="4828"/>
                </a:cubicBezTo>
                <a:lnTo>
                  <a:pt x="18275" y="4814"/>
                </a:lnTo>
                <a:lnTo>
                  <a:pt x="18275" y="4799"/>
                </a:lnTo>
                <a:cubicBezTo>
                  <a:pt x="18275" y="4785"/>
                  <a:pt x="18261" y="4785"/>
                  <a:pt x="18261" y="4785"/>
                </a:cubicBezTo>
                <a:lnTo>
                  <a:pt x="18247" y="4799"/>
                </a:lnTo>
                <a:lnTo>
                  <a:pt x="18232" y="4814"/>
                </a:lnTo>
                <a:cubicBezTo>
                  <a:pt x="18232" y="4814"/>
                  <a:pt x="18132" y="4857"/>
                  <a:pt x="18103" y="4871"/>
                </a:cubicBezTo>
                <a:cubicBezTo>
                  <a:pt x="18097" y="4874"/>
                  <a:pt x="18090" y="4875"/>
                  <a:pt x="18083" y="4875"/>
                </a:cubicBezTo>
                <a:cubicBezTo>
                  <a:pt x="18053" y="4875"/>
                  <a:pt x="18017" y="4857"/>
                  <a:pt x="18017" y="4857"/>
                </a:cubicBezTo>
                <a:cubicBezTo>
                  <a:pt x="18012" y="4853"/>
                  <a:pt x="18008" y="4851"/>
                  <a:pt x="18004" y="4851"/>
                </a:cubicBezTo>
                <a:cubicBezTo>
                  <a:pt x="17994" y="4851"/>
                  <a:pt x="17984" y="4861"/>
                  <a:pt x="17974" y="4871"/>
                </a:cubicBezTo>
                <a:cubicBezTo>
                  <a:pt x="17974" y="4886"/>
                  <a:pt x="17945" y="4886"/>
                  <a:pt x="17916" y="4886"/>
                </a:cubicBezTo>
                <a:lnTo>
                  <a:pt x="17916" y="4943"/>
                </a:lnTo>
                <a:cubicBezTo>
                  <a:pt x="17887" y="4943"/>
                  <a:pt x="17859" y="4914"/>
                  <a:pt x="17844" y="4900"/>
                </a:cubicBezTo>
                <a:cubicBezTo>
                  <a:pt x="17844" y="4893"/>
                  <a:pt x="17841" y="4889"/>
                  <a:pt x="17835" y="4889"/>
                </a:cubicBezTo>
                <a:cubicBezTo>
                  <a:pt x="17830" y="4889"/>
                  <a:pt x="17823" y="4893"/>
                  <a:pt x="17816" y="4900"/>
                </a:cubicBezTo>
                <a:lnTo>
                  <a:pt x="17801" y="4914"/>
                </a:lnTo>
                <a:cubicBezTo>
                  <a:pt x="17787" y="4914"/>
                  <a:pt x="17758" y="4914"/>
                  <a:pt x="17744" y="4929"/>
                </a:cubicBezTo>
                <a:cubicBezTo>
                  <a:pt x="17729" y="4929"/>
                  <a:pt x="17715" y="4929"/>
                  <a:pt x="17715" y="4943"/>
                </a:cubicBezTo>
                <a:cubicBezTo>
                  <a:pt x="17690" y="4977"/>
                  <a:pt x="17669" y="4991"/>
                  <a:pt x="17648" y="4991"/>
                </a:cubicBezTo>
                <a:cubicBezTo>
                  <a:pt x="17633" y="4991"/>
                  <a:pt x="17618" y="4984"/>
                  <a:pt x="17600" y="4972"/>
                </a:cubicBezTo>
                <a:lnTo>
                  <a:pt x="17528" y="4929"/>
                </a:lnTo>
                <a:cubicBezTo>
                  <a:pt x="17471" y="4986"/>
                  <a:pt x="17385" y="5058"/>
                  <a:pt x="17370" y="5058"/>
                </a:cubicBezTo>
                <a:cubicBezTo>
                  <a:pt x="17356" y="5072"/>
                  <a:pt x="17341" y="5087"/>
                  <a:pt x="17327" y="5101"/>
                </a:cubicBezTo>
                <a:lnTo>
                  <a:pt x="17327" y="5115"/>
                </a:lnTo>
                <a:cubicBezTo>
                  <a:pt x="17327" y="5173"/>
                  <a:pt x="17284" y="5187"/>
                  <a:pt x="17270" y="5216"/>
                </a:cubicBezTo>
                <a:cubicBezTo>
                  <a:pt x="17270" y="5223"/>
                  <a:pt x="17262" y="5227"/>
                  <a:pt x="17255" y="5227"/>
                </a:cubicBezTo>
                <a:cubicBezTo>
                  <a:pt x="17248" y="5227"/>
                  <a:pt x="17241" y="5223"/>
                  <a:pt x="17241" y="5216"/>
                </a:cubicBezTo>
                <a:cubicBezTo>
                  <a:pt x="17226" y="5216"/>
                  <a:pt x="17226" y="5187"/>
                  <a:pt x="17226" y="5187"/>
                </a:cubicBezTo>
                <a:cubicBezTo>
                  <a:pt x="17270" y="5144"/>
                  <a:pt x="17255" y="5115"/>
                  <a:pt x="17212" y="5101"/>
                </a:cubicBezTo>
                <a:lnTo>
                  <a:pt x="17198" y="5087"/>
                </a:lnTo>
                <a:cubicBezTo>
                  <a:pt x="17169" y="5058"/>
                  <a:pt x="17140" y="5058"/>
                  <a:pt x="17140" y="5058"/>
                </a:cubicBezTo>
                <a:cubicBezTo>
                  <a:pt x="17140" y="5063"/>
                  <a:pt x="17137" y="5064"/>
                  <a:pt x="17132" y="5064"/>
                </a:cubicBezTo>
                <a:cubicBezTo>
                  <a:pt x="17123" y="5064"/>
                  <a:pt x="17107" y="5058"/>
                  <a:pt x="17097" y="5058"/>
                </a:cubicBezTo>
                <a:cubicBezTo>
                  <a:pt x="17097" y="5056"/>
                  <a:pt x="17096" y="5056"/>
                  <a:pt x="17095" y="5056"/>
                </a:cubicBezTo>
                <a:cubicBezTo>
                  <a:pt x="17085" y="5056"/>
                  <a:pt x="17040" y="5104"/>
                  <a:pt x="17040" y="5130"/>
                </a:cubicBezTo>
                <a:cubicBezTo>
                  <a:pt x="17025" y="5144"/>
                  <a:pt x="17011" y="5187"/>
                  <a:pt x="16997" y="5216"/>
                </a:cubicBezTo>
                <a:cubicBezTo>
                  <a:pt x="16997" y="5230"/>
                  <a:pt x="17004" y="5238"/>
                  <a:pt x="17015" y="5238"/>
                </a:cubicBezTo>
                <a:cubicBezTo>
                  <a:pt x="17025" y="5238"/>
                  <a:pt x="17040" y="5230"/>
                  <a:pt x="17054" y="5216"/>
                </a:cubicBezTo>
                <a:lnTo>
                  <a:pt x="17068" y="5202"/>
                </a:lnTo>
                <a:lnTo>
                  <a:pt x="17097" y="5187"/>
                </a:lnTo>
                <a:cubicBezTo>
                  <a:pt x="17126" y="5187"/>
                  <a:pt x="17169" y="5230"/>
                  <a:pt x="17183" y="5259"/>
                </a:cubicBezTo>
                <a:cubicBezTo>
                  <a:pt x="17198" y="5288"/>
                  <a:pt x="17183" y="5331"/>
                  <a:pt x="17140" y="5345"/>
                </a:cubicBezTo>
                <a:lnTo>
                  <a:pt x="17112" y="5331"/>
                </a:lnTo>
                <a:lnTo>
                  <a:pt x="17083" y="5331"/>
                </a:lnTo>
                <a:cubicBezTo>
                  <a:pt x="17083" y="5289"/>
                  <a:pt x="17075" y="5262"/>
                  <a:pt x="17060" y="5262"/>
                </a:cubicBezTo>
                <a:cubicBezTo>
                  <a:pt x="17054" y="5262"/>
                  <a:pt x="17047" y="5266"/>
                  <a:pt x="17040" y="5273"/>
                </a:cubicBezTo>
                <a:lnTo>
                  <a:pt x="17011" y="5288"/>
                </a:lnTo>
                <a:cubicBezTo>
                  <a:pt x="17011" y="5302"/>
                  <a:pt x="17011" y="5345"/>
                  <a:pt x="17011" y="5345"/>
                </a:cubicBezTo>
                <a:cubicBezTo>
                  <a:pt x="16997" y="5360"/>
                  <a:pt x="16968" y="5374"/>
                  <a:pt x="16953" y="5374"/>
                </a:cubicBezTo>
                <a:lnTo>
                  <a:pt x="16939" y="5374"/>
                </a:lnTo>
                <a:cubicBezTo>
                  <a:pt x="16925" y="5374"/>
                  <a:pt x="16910" y="5360"/>
                  <a:pt x="16925" y="5331"/>
                </a:cubicBezTo>
                <a:lnTo>
                  <a:pt x="16925" y="5317"/>
                </a:lnTo>
                <a:lnTo>
                  <a:pt x="16939" y="5317"/>
                </a:lnTo>
                <a:lnTo>
                  <a:pt x="16939" y="5302"/>
                </a:lnTo>
                <a:cubicBezTo>
                  <a:pt x="16953" y="5288"/>
                  <a:pt x="16939" y="5273"/>
                  <a:pt x="16925" y="5259"/>
                </a:cubicBezTo>
                <a:lnTo>
                  <a:pt x="16910" y="5259"/>
                </a:lnTo>
                <a:lnTo>
                  <a:pt x="16896" y="5273"/>
                </a:lnTo>
                <a:cubicBezTo>
                  <a:pt x="16894" y="5275"/>
                  <a:pt x="16892" y="5276"/>
                  <a:pt x="16890" y="5276"/>
                </a:cubicBezTo>
                <a:cubicBezTo>
                  <a:pt x="16878" y="5276"/>
                  <a:pt x="16867" y="5241"/>
                  <a:pt x="16867" y="5216"/>
                </a:cubicBezTo>
                <a:cubicBezTo>
                  <a:pt x="16882" y="5202"/>
                  <a:pt x="16925" y="5115"/>
                  <a:pt x="16925" y="5087"/>
                </a:cubicBezTo>
                <a:cubicBezTo>
                  <a:pt x="16925" y="5058"/>
                  <a:pt x="16968" y="4986"/>
                  <a:pt x="16982" y="4972"/>
                </a:cubicBezTo>
                <a:cubicBezTo>
                  <a:pt x="16985" y="4969"/>
                  <a:pt x="16988" y="4968"/>
                  <a:pt x="16992" y="4968"/>
                </a:cubicBezTo>
                <a:cubicBezTo>
                  <a:pt x="17007" y="4968"/>
                  <a:pt x="17028" y="4989"/>
                  <a:pt x="17040" y="5000"/>
                </a:cubicBezTo>
                <a:cubicBezTo>
                  <a:pt x="17040" y="5011"/>
                  <a:pt x="17042" y="5016"/>
                  <a:pt x="17045" y="5016"/>
                </a:cubicBezTo>
                <a:cubicBezTo>
                  <a:pt x="17051" y="5016"/>
                  <a:pt x="17060" y="5004"/>
                  <a:pt x="17068" y="4986"/>
                </a:cubicBezTo>
                <a:cubicBezTo>
                  <a:pt x="17068" y="4972"/>
                  <a:pt x="17083" y="4957"/>
                  <a:pt x="17083" y="4957"/>
                </a:cubicBezTo>
                <a:lnTo>
                  <a:pt x="17112" y="4972"/>
                </a:lnTo>
                <a:cubicBezTo>
                  <a:pt x="17126" y="4972"/>
                  <a:pt x="17126" y="4957"/>
                  <a:pt x="17126" y="4943"/>
                </a:cubicBezTo>
                <a:cubicBezTo>
                  <a:pt x="17120" y="4937"/>
                  <a:pt x="17121" y="4934"/>
                  <a:pt x="17127" y="4934"/>
                </a:cubicBezTo>
                <a:cubicBezTo>
                  <a:pt x="17135" y="4934"/>
                  <a:pt x="17152" y="4941"/>
                  <a:pt x="17169" y="4957"/>
                </a:cubicBezTo>
                <a:lnTo>
                  <a:pt x="17198" y="4943"/>
                </a:lnTo>
                <a:lnTo>
                  <a:pt x="17212" y="4943"/>
                </a:lnTo>
                <a:cubicBezTo>
                  <a:pt x="17226" y="4921"/>
                  <a:pt x="17241" y="4914"/>
                  <a:pt x="17253" y="4914"/>
                </a:cubicBezTo>
                <a:cubicBezTo>
                  <a:pt x="17266" y="4914"/>
                  <a:pt x="17277" y="4921"/>
                  <a:pt x="17284" y="4929"/>
                </a:cubicBezTo>
                <a:cubicBezTo>
                  <a:pt x="17284" y="4932"/>
                  <a:pt x="17286" y="4934"/>
                  <a:pt x="17289" y="4934"/>
                </a:cubicBezTo>
                <a:cubicBezTo>
                  <a:pt x="17299" y="4934"/>
                  <a:pt x="17323" y="4918"/>
                  <a:pt x="17356" y="4886"/>
                </a:cubicBezTo>
                <a:lnTo>
                  <a:pt x="17399" y="4914"/>
                </a:lnTo>
                <a:cubicBezTo>
                  <a:pt x="17413" y="4914"/>
                  <a:pt x="17456" y="4871"/>
                  <a:pt x="17471" y="4871"/>
                </a:cubicBezTo>
                <a:cubicBezTo>
                  <a:pt x="17514" y="4871"/>
                  <a:pt x="17528" y="4842"/>
                  <a:pt x="17557" y="4814"/>
                </a:cubicBezTo>
                <a:lnTo>
                  <a:pt x="17557" y="4799"/>
                </a:lnTo>
                <a:cubicBezTo>
                  <a:pt x="17580" y="4811"/>
                  <a:pt x="17632" y="4832"/>
                  <a:pt x="17658" y="4832"/>
                </a:cubicBezTo>
                <a:cubicBezTo>
                  <a:pt x="17664" y="4832"/>
                  <a:pt x="17669" y="4831"/>
                  <a:pt x="17672" y="4828"/>
                </a:cubicBezTo>
                <a:cubicBezTo>
                  <a:pt x="17701" y="4814"/>
                  <a:pt x="17715" y="4771"/>
                  <a:pt x="17715" y="4756"/>
                </a:cubicBezTo>
                <a:cubicBezTo>
                  <a:pt x="17715" y="4754"/>
                  <a:pt x="17716" y="4753"/>
                  <a:pt x="17717" y="4753"/>
                </a:cubicBezTo>
                <a:cubicBezTo>
                  <a:pt x="17726" y="4753"/>
                  <a:pt x="17758" y="4787"/>
                  <a:pt x="17758" y="4799"/>
                </a:cubicBezTo>
                <a:cubicBezTo>
                  <a:pt x="17761" y="4802"/>
                  <a:pt x="17765" y="4803"/>
                  <a:pt x="17771" y="4803"/>
                </a:cubicBezTo>
                <a:cubicBezTo>
                  <a:pt x="17793" y="4803"/>
                  <a:pt x="17835" y="4782"/>
                  <a:pt x="17859" y="4771"/>
                </a:cubicBezTo>
                <a:cubicBezTo>
                  <a:pt x="17887" y="4756"/>
                  <a:pt x="17930" y="4670"/>
                  <a:pt x="17945" y="4670"/>
                </a:cubicBezTo>
                <a:cubicBezTo>
                  <a:pt x="17974" y="4670"/>
                  <a:pt x="17945" y="4627"/>
                  <a:pt x="17916" y="4613"/>
                </a:cubicBezTo>
                <a:cubicBezTo>
                  <a:pt x="17902" y="4613"/>
                  <a:pt x="17844" y="4613"/>
                  <a:pt x="17830" y="4598"/>
                </a:cubicBezTo>
                <a:cubicBezTo>
                  <a:pt x="17816" y="4584"/>
                  <a:pt x="17844" y="4555"/>
                  <a:pt x="17887" y="4541"/>
                </a:cubicBezTo>
                <a:lnTo>
                  <a:pt x="17930" y="4526"/>
                </a:lnTo>
                <a:lnTo>
                  <a:pt x="17974" y="4526"/>
                </a:lnTo>
                <a:cubicBezTo>
                  <a:pt x="18017" y="4541"/>
                  <a:pt x="18031" y="4555"/>
                  <a:pt x="18017" y="4555"/>
                </a:cubicBezTo>
                <a:cubicBezTo>
                  <a:pt x="18002" y="4555"/>
                  <a:pt x="18002" y="4627"/>
                  <a:pt x="18002" y="4641"/>
                </a:cubicBezTo>
                <a:cubicBezTo>
                  <a:pt x="18008" y="4647"/>
                  <a:pt x="18014" y="4651"/>
                  <a:pt x="18020" y="4651"/>
                </a:cubicBezTo>
                <a:cubicBezTo>
                  <a:pt x="18029" y="4651"/>
                  <a:pt x="18037" y="4644"/>
                  <a:pt x="18045" y="4627"/>
                </a:cubicBezTo>
                <a:lnTo>
                  <a:pt x="18074" y="4670"/>
                </a:lnTo>
                <a:cubicBezTo>
                  <a:pt x="18074" y="4672"/>
                  <a:pt x="18075" y="4672"/>
                  <a:pt x="18076" y="4672"/>
                </a:cubicBezTo>
                <a:cubicBezTo>
                  <a:pt x="18086" y="4672"/>
                  <a:pt x="18136" y="4622"/>
                  <a:pt x="18175" y="4584"/>
                </a:cubicBezTo>
                <a:lnTo>
                  <a:pt x="18247" y="4569"/>
                </a:lnTo>
                <a:cubicBezTo>
                  <a:pt x="18247" y="4569"/>
                  <a:pt x="18247" y="4541"/>
                  <a:pt x="18247" y="4541"/>
                </a:cubicBezTo>
                <a:lnTo>
                  <a:pt x="18261" y="4498"/>
                </a:lnTo>
                <a:cubicBezTo>
                  <a:pt x="18266" y="4487"/>
                  <a:pt x="18274" y="4482"/>
                  <a:pt x="18282" y="4482"/>
                </a:cubicBezTo>
                <a:cubicBezTo>
                  <a:pt x="18295" y="4482"/>
                  <a:pt x="18310" y="4494"/>
                  <a:pt x="18318" y="4512"/>
                </a:cubicBezTo>
                <a:cubicBezTo>
                  <a:pt x="18333" y="4526"/>
                  <a:pt x="18318" y="4555"/>
                  <a:pt x="18304" y="4555"/>
                </a:cubicBezTo>
                <a:cubicBezTo>
                  <a:pt x="18304" y="4555"/>
                  <a:pt x="18290" y="4627"/>
                  <a:pt x="18304" y="4656"/>
                </a:cubicBezTo>
                <a:cubicBezTo>
                  <a:pt x="18307" y="4658"/>
                  <a:pt x="18311" y="4660"/>
                  <a:pt x="18315" y="4660"/>
                </a:cubicBezTo>
                <a:cubicBezTo>
                  <a:pt x="18333" y="4660"/>
                  <a:pt x="18361" y="4639"/>
                  <a:pt x="18361" y="4627"/>
                </a:cubicBezTo>
                <a:cubicBezTo>
                  <a:pt x="18376" y="4613"/>
                  <a:pt x="18433" y="4613"/>
                  <a:pt x="18448" y="4613"/>
                </a:cubicBezTo>
                <a:cubicBezTo>
                  <a:pt x="18462" y="4613"/>
                  <a:pt x="18476" y="4569"/>
                  <a:pt x="18476" y="4555"/>
                </a:cubicBezTo>
                <a:cubicBezTo>
                  <a:pt x="18476" y="4551"/>
                  <a:pt x="18479" y="4549"/>
                  <a:pt x="18483" y="4549"/>
                </a:cubicBezTo>
                <a:cubicBezTo>
                  <a:pt x="18492" y="4549"/>
                  <a:pt x="18509" y="4559"/>
                  <a:pt x="18520" y="4569"/>
                </a:cubicBezTo>
                <a:lnTo>
                  <a:pt x="18577" y="4569"/>
                </a:lnTo>
                <a:cubicBezTo>
                  <a:pt x="18606" y="4555"/>
                  <a:pt x="18663" y="4526"/>
                  <a:pt x="18692" y="4512"/>
                </a:cubicBezTo>
                <a:lnTo>
                  <a:pt x="18721" y="4526"/>
                </a:lnTo>
                <a:cubicBezTo>
                  <a:pt x="18721" y="4526"/>
                  <a:pt x="18735" y="4512"/>
                  <a:pt x="18735" y="4512"/>
                </a:cubicBezTo>
                <a:lnTo>
                  <a:pt x="18721" y="4426"/>
                </a:lnTo>
                <a:lnTo>
                  <a:pt x="18721" y="4426"/>
                </a:lnTo>
                <a:cubicBezTo>
                  <a:pt x="18764" y="4440"/>
                  <a:pt x="18836" y="4426"/>
                  <a:pt x="18850" y="4455"/>
                </a:cubicBezTo>
                <a:cubicBezTo>
                  <a:pt x="18853" y="4457"/>
                  <a:pt x="18855" y="4458"/>
                  <a:pt x="18857" y="4458"/>
                </a:cubicBezTo>
                <a:cubicBezTo>
                  <a:pt x="18864" y="4458"/>
                  <a:pt x="18862" y="4437"/>
                  <a:pt x="18850" y="4426"/>
                </a:cubicBezTo>
                <a:cubicBezTo>
                  <a:pt x="18850" y="4422"/>
                  <a:pt x="18854" y="4420"/>
                  <a:pt x="18859" y="4420"/>
                </a:cubicBezTo>
                <a:cubicBezTo>
                  <a:pt x="18873" y="4420"/>
                  <a:pt x="18897" y="4430"/>
                  <a:pt x="18907" y="4440"/>
                </a:cubicBezTo>
                <a:cubicBezTo>
                  <a:pt x="18909" y="4442"/>
                  <a:pt x="18912" y="4443"/>
                  <a:pt x="18914" y="4443"/>
                </a:cubicBezTo>
                <a:cubicBezTo>
                  <a:pt x="18930" y="4443"/>
                  <a:pt x="18953" y="4409"/>
                  <a:pt x="18965" y="4397"/>
                </a:cubicBezTo>
                <a:cubicBezTo>
                  <a:pt x="18965" y="4383"/>
                  <a:pt x="19008" y="4354"/>
                  <a:pt x="19051" y="4340"/>
                </a:cubicBezTo>
                <a:lnTo>
                  <a:pt x="19008" y="4268"/>
                </a:lnTo>
                <a:cubicBezTo>
                  <a:pt x="19008" y="4268"/>
                  <a:pt x="19022" y="4239"/>
                  <a:pt x="19037" y="4225"/>
                </a:cubicBezTo>
                <a:cubicBezTo>
                  <a:pt x="19037" y="4220"/>
                  <a:pt x="19040" y="4218"/>
                  <a:pt x="19044" y="4218"/>
                </a:cubicBezTo>
                <a:cubicBezTo>
                  <a:pt x="19053" y="4218"/>
                  <a:pt x="19065" y="4225"/>
                  <a:pt x="19065" y="4225"/>
                </a:cubicBezTo>
                <a:cubicBezTo>
                  <a:pt x="19065" y="4239"/>
                  <a:pt x="19065" y="4253"/>
                  <a:pt x="19065" y="4268"/>
                </a:cubicBezTo>
                <a:lnTo>
                  <a:pt x="19065" y="4282"/>
                </a:lnTo>
                <a:cubicBezTo>
                  <a:pt x="19065" y="4296"/>
                  <a:pt x="19080" y="4325"/>
                  <a:pt x="19109" y="4340"/>
                </a:cubicBezTo>
                <a:lnTo>
                  <a:pt x="19123" y="4368"/>
                </a:lnTo>
                <a:cubicBezTo>
                  <a:pt x="19137" y="4397"/>
                  <a:pt x="19152" y="4411"/>
                  <a:pt x="19166" y="4440"/>
                </a:cubicBezTo>
                <a:lnTo>
                  <a:pt x="19180" y="4469"/>
                </a:lnTo>
                <a:cubicBezTo>
                  <a:pt x="19180" y="4455"/>
                  <a:pt x="19209" y="4426"/>
                  <a:pt x="19224" y="4426"/>
                </a:cubicBezTo>
                <a:cubicBezTo>
                  <a:pt x="19238" y="4426"/>
                  <a:pt x="19209" y="4383"/>
                  <a:pt x="19195" y="4383"/>
                </a:cubicBezTo>
                <a:cubicBezTo>
                  <a:pt x="19180" y="4368"/>
                  <a:pt x="19166" y="4354"/>
                  <a:pt x="19166" y="4340"/>
                </a:cubicBezTo>
                <a:lnTo>
                  <a:pt x="19166" y="4325"/>
                </a:lnTo>
                <a:cubicBezTo>
                  <a:pt x="19168" y="4323"/>
                  <a:pt x="19171" y="4322"/>
                  <a:pt x="19176" y="4322"/>
                </a:cubicBezTo>
                <a:cubicBezTo>
                  <a:pt x="19196" y="4322"/>
                  <a:pt x="19237" y="4343"/>
                  <a:pt x="19257" y="4343"/>
                </a:cubicBezTo>
                <a:cubicBezTo>
                  <a:pt x="19261" y="4343"/>
                  <a:pt x="19265" y="4342"/>
                  <a:pt x="19267" y="4340"/>
                </a:cubicBezTo>
                <a:cubicBezTo>
                  <a:pt x="19295" y="4311"/>
                  <a:pt x="19324" y="4282"/>
                  <a:pt x="19353" y="4268"/>
                </a:cubicBezTo>
                <a:lnTo>
                  <a:pt x="19367" y="4239"/>
                </a:lnTo>
                <a:lnTo>
                  <a:pt x="19410" y="4196"/>
                </a:lnTo>
                <a:cubicBezTo>
                  <a:pt x="19417" y="4217"/>
                  <a:pt x="19428" y="4225"/>
                  <a:pt x="19439" y="4225"/>
                </a:cubicBezTo>
                <a:cubicBezTo>
                  <a:pt x="19450" y="4225"/>
                  <a:pt x="19461" y="4217"/>
                  <a:pt x="19468" y="4210"/>
                </a:cubicBezTo>
                <a:cubicBezTo>
                  <a:pt x="19474" y="4204"/>
                  <a:pt x="19490" y="4201"/>
                  <a:pt x="19506" y="4201"/>
                </a:cubicBezTo>
                <a:cubicBezTo>
                  <a:pt x="19529" y="4201"/>
                  <a:pt x="19554" y="4208"/>
                  <a:pt x="19554" y="4225"/>
                </a:cubicBezTo>
                <a:cubicBezTo>
                  <a:pt x="19557" y="4231"/>
                  <a:pt x="19563" y="4234"/>
                  <a:pt x="19570" y="4234"/>
                </a:cubicBezTo>
                <a:cubicBezTo>
                  <a:pt x="19593" y="4234"/>
                  <a:pt x="19632" y="4204"/>
                  <a:pt x="19655" y="4182"/>
                </a:cubicBezTo>
                <a:cubicBezTo>
                  <a:pt x="19683" y="4153"/>
                  <a:pt x="19726" y="4095"/>
                  <a:pt x="19741" y="4081"/>
                </a:cubicBezTo>
                <a:cubicBezTo>
                  <a:pt x="19751" y="4071"/>
                  <a:pt x="19783" y="4061"/>
                  <a:pt x="19805" y="4061"/>
                </a:cubicBezTo>
                <a:cubicBezTo>
                  <a:pt x="19815" y="4061"/>
                  <a:pt x="19823" y="4062"/>
                  <a:pt x="19827" y="4067"/>
                </a:cubicBezTo>
                <a:cubicBezTo>
                  <a:pt x="19841" y="4095"/>
                  <a:pt x="19856" y="4110"/>
                  <a:pt x="19870" y="4110"/>
                </a:cubicBezTo>
                <a:cubicBezTo>
                  <a:pt x="19870" y="4112"/>
                  <a:pt x="19871" y="4114"/>
                  <a:pt x="19872" y="4114"/>
                </a:cubicBezTo>
                <a:cubicBezTo>
                  <a:pt x="19876" y="4114"/>
                  <a:pt x="19887" y="4093"/>
                  <a:pt x="19899" y="4081"/>
                </a:cubicBezTo>
                <a:lnTo>
                  <a:pt x="19899" y="4067"/>
                </a:lnTo>
                <a:lnTo>
                  <a:pt x="19913" y="4067"/>
                </a:lnTo>
                <a:cubicBezTo>
                  <a:pt x="19915" y="4069"/>
                  <a:pt x="19917" y="4069"/>
                  <a:pt x="19920" y="4069"/>
                </a:cubicBezTo>
                <a:cubicBezTo>
                  <a:pt x="19935" y="4069"/>
                  <a:pt x="19956" y="4034"/>
                  <a:pt x="19956" y="4009"/>
                </a:cubicBezTo>
                <a:cubicBezTo>
                  <a:pt x="19956" y="4004"/>
                  <a:pt x="19960" y="4001"/>
                  <a:pt x="19967" y="4001"/>
                </a:cubicBezTo>
                <a:cubicBezTo>
                  <a:pt x="19979" y="4001"/>
                  <a:pt x="20001" y="4011"/>
                  <a:pt x="20028" y="4038"/>
                </a:cubicBezTo>
                <a:lnTo>
                  <a:pt x="20057" y="4067"/>
                </a:lnTo>
                <a:cubicBezTo>
                  <a:pt x="20057" y="4067"/>
                  <a:pt x="20071" y="4067"/>
                  <a:pt x="20086" y="4052"/>
                </a:cubicBezTo>
                <a:cubicBezTo>
                  <a:pt x="20086" y="4052"/>
                  <a:pt x="20086" y="4038"/>
                  <a:pt x="20086" y="4038"/>
                </a:cubicBezTo>
                <a:lnTo>
                  <a:pt x="20071" y="3966"/>
                </a:lnTo>
                <a:cubicBezTo>
                  <a:pt x="19999" y="3952"/>
                  <a:pt x="19913" y="3937"/>
                  <a:pt x="19899" y="3937"/>
                </a:cubicBezTo>
                <a:cubicBezTo>
                  <a:pt x="19884" y="3937"/>
                  <a:pt x="19942" y="3865"/>
                  <a:pt x="19971" y="3865"/>
                </a:cubicBezTo>
                <a:cubicBezTo>
                  <a:pt x="19999" y="3851"/>
                  <a:pt x="20042" y="3851"/>
                  <a:pt x="20057" y="3837"/>
                </a:cubicBezTo>
                <a:cubicBezTo>
                  <a:pt x="20071" y="3837"/>
                  <a:pt x="20114" y="3779"/>
                  <a:pt x="20114" y="3765"/>
                </a:cubicBezTo>
                <a:cubicBezTo>
                  <a:pt x="20100" y="3751"/>
                  <a:pt x="20086" y="3722"/>
                  <a:pt x="20086" y="3707"/>
                </a:cubicBezTo>
                <a:cubicBezTo>
                  <a:pt x="20071" y="3707"/>
                  <a:pt x="20057" y="3779"/>
                  <a:pt x="20042" y="3794"/>
                </a:cubicBezTo>
                <a:cubicBezTo>
                  <a:pt x="20031" y="3794"/>
                  <a:pt x="19983" y="3775"/>
                  <a:pt x="19949" y="3775"/>
                </a:cubicBezTo>
                <a:cubicBezTo>
                  <a:pt x="19941" y="3775"/>
                  <a:pt x="19933" y="3776"/>
                  <a:pt x="19928" y="3779"/>
                </a:cubicBezTo>
                <a:cubicBezTo>
                  <a:pt x="19915" y="3792"/>
                  <a:pt x="19892" y="3825"/>
                  <a:pt x="19877" y="3825"/>
                </a:cubicBezTo>
                <a:cubicBezTo>
                  <a:pt x="19874" y="3825"/>
                  <a:pt x="19872" y="3824"/>
                  <a:pt x="19870" y="3822"/>
                </a:cubicBezTo>
                <a:cubicBezTo>
                  <a:pt x="19856" y="3808"/>
                  <a:pt x="19827" y="3808"/>
                  <a:pt x="19813" y="3808"/>
                </a:cubicBezTo>
                <a:cubicBezTo>
                  <a:pt x="19812" y="3809"/>
                  <a:pt x="19812" y="3809"/>
                  <a:pt x="19811" y="3809"/>
                </a:cubicBezTo>
                <a:cubicBezTo>
                  <a:pt x="19808" y="3809"/>
                  <a:pt x="19906" y="3678"/>
                  <a:pt x="19963" y="3678"/>
                </a:cubicBezTo>
                <a:cubicBezTo>
                  <a:pt x="19966" y="3678"/>
                  <a:pt x="19968" y="3678"/>
                  <a:pt x="19971" y="3679"/>
                </a:cubicBezTo>
                <a:cubicBezTo>
                  <a:pt x="19979" y="3681"/>
                  <a:pt x="19986" y="3682"/>
                  <a:pt x="19993" y="3682"/>
                </a:cubicBezTo>
                <a:cubicBezTo>
                  <a:pt x="20036" y="3682"/>
                  <a:pt x="20057" y="3648"/>
                  <a:pt x="20057" y="3636"/>
                </a:cubicBezTo>
                <a:cubicBezTo>
                  <a:pt x="20057" y="3633"/>
                  <a:pt x="20060" y="3632"/>
                  <a:pt x="20065" y="3632"/>
                </a:cubicBezTo>
                <a:cubicBezTo>
                  <a:pt x="20087" y="3632"/>
                  <a:pt x="20151" y="3655"/>
                  <a:pt x="20186" y="3679"/>
                </a:cubicBezTo>
                <a:cubicBezTo>
                  <a:pt x="20190" y="3680"/>
                  <a:pt x="20193" y="3681"/>
                  <a:pt x="20197" y="3681"/>
                </a:cubicBezTo>
                <a:cubicBezTo>
                  <a:pt x="20229" y="3681"/>
                  <a:pt x="20229" y="3619"/>
                  <a:pt x="20229" y="3592"/>
                </a:cubicBezTo>
                <a:cubicBezTo>
                  <a:pt x="20215" y="3578"/>
                  <a:pt x="20272" y="3564"/>
                  <a:pt x="20287" y="3564"/>
                </a:cubicBezTo>
                <a:cubicBezTo>
                  <a:pt x="20288" y="3565"/>
                  <a:pt x="20289" y="3566"/>
                  <a:pt x="20291" y="3566"/>
                </a:cubicBezTo>
                <a:cubicBezTo>
                  <a:pt x="20306" y="3566"/>
                  <a:pt x="20331" y="3505"/>
                  <a:pt x="20344" y="3492"/>
                </a:cubicBezTo>
                <a:cubicBezTo>
                  <a:pt x="20373" y="3492"/>
                  <a:pt x="20402" y="3492"/>
                  <a:pt x="20416" y="3506"/>
                </a:cubicBezTo>
                <a:lnTo>
                  <a:pt x="20416" y="3535"/>
                </a:lnTo>
                <a:cubicBezTo>
                  <a:pt x="20416" y="3535"/>
                  <a:pt x="20430" y="3549"/>
                  <a:pt x="20445" y="3549"/>
                </a:cubicBezTo>
                <a:cubicBezTo>
                  <a:pt x="20445" y="3549"/>
                  <a:pt x="20459" y="3521"/>
                  <a:pt x="20459" y="3521"/>
                </a:cubicBezTo>
                <a:lnTo>
                  <a:pt x="20459" y="3492"/>
                </a:lnTo>
                <a:cubicBezTo>
                  <a:pt x="20450" y="3465"/>
                  <a:pt x="20464" y="3455"/>
                  <a:pt x="20479" y="3455"/>
                </a:cubicBezTo>
                <a:cubicBezTo>
                  <a:pt x="20488" y="3455"/>
                  <a:pt x="20497" y="3458"/>
                  <a:pt x="20502" y="3463"/>
                </a:cubicBezTo>
                <a:cubicBezTo>
                  <a:pt x="20506" y="3467"/>
                  <a:pt x="20509" y="3469"/>
                  <a:pt x="20513" y="3469"/>
                </a:cubicBezTo>
                <a:cubicBezTo>
                  <a:pt x="20522" y="3469"/>
                  <a:pt x="20527" y="3452"/>
                  <a:pt x="20517" y="3420"/>
                </a:cubicBezTo>
                <a:lnTo>
                  <a:pt x="20517" y="3420"/>
                </a:lnTo>
                <a:lnTo>
                  <a:pt x="20545" y="3434"/>
                </a:lnTo>
                <a:lnTo>
                  <a:pt x="20588" y="3449"/>
                </a:lnTo>
                <a:cubicBezTo>
                  <a:pt x="20632" y="3434"/>
                  <a:pt x="20703" y="3363"/>
                  <a:pt x="20718" y="3363"/>
                </a:cubicBezTo>
                <a:cubicBezTo>
                  <a:pt x="20732" y="3363"/>
                  <a:pt x="20746" y="3334"/>
                  <a:pt x="20746" y="3334"/>
                </a:cubicBezTo>
                <a:cubicBezTo>
                  <a:pt x="20746" y="3334"/>
                  <a:pt x="20746" y="3291"/>
                  <a:pt x="20746" y="3262"/>
                </a:cubicBezTo>
                <a:lnTo>
                  <a:pt x="20746" y="3219"/>
                </a:lnTo>
                <a:lnTo>
                  <a:pt x="20718" y="3161"/>
                </a:lnTo>
                <a:cubicBezTo>
                  <a:pt x="20703" y="3161"/>
                  <a:pt x="20675" y="3176"/>
                  <a:pt x="20660" y="3176"/>
                </a:cubicBezTo>
                <a:cubicBezTo>
                  <a:pt x="20660" y="3176"/>
                  <a:pt x="20660" y="3161"/>
                  <a:pt x="20660" y="3147"/>
                </a:cubicBezTo>
                <a:lnTo>
                  <a:pt x="20660" y="3133"/>
                </a:lnTo>
                <a:lnTo>
                  <a:pt x="20675" y="3104"/>
                </a:lnTo>
                <a:cubicBezTo>
                  <a:pt x="20646" y="3104"/>
                  <a:pt x="20588" y="3118"/>
                  <a:pt x="20545" y="3161"/>
                </a:cubicBezTo>
                <a:lnTo>
                  <a:pt x="20545" y="3233"/>
                </a:lnTo>
                <a:lnTo>
                  <a:pt x="20560" y="3276"/>
                </a:lnTo>
                <a:cubicBezTo>
                  <a:pt x="20574" y="3319"/>
                  <a:pt x="20545" y="3377"/>
                  <a:pt x="20531" y="3377"/>
                </a:cubicBezTo>
                <a:cubicBezTo>
                  <a:pt x="20528" y="3380"/>
                  <a:pt x="20524" y="3381"/>
                  <a:pt x="20519" y="3381"/>
                </a:cubicBezTo>
                <a:cubicBezTo>
                  <a:pt x="20493" y="3381"/>
                  <a:pt x="20445" y="3355"/>
                  <a:pt x="20445" y="3319"/>
                </a:cubicBezTo>
                <a:cubicBezTo>
                  <a:pt x="20445" y="3298"/>
                  <a:pt x="20429" y="3285"/>
                  <a:pt x="20410" y="3285"/>
                </a:cubicBezTo>
                <a:cubicBezTo>
                  <a:pt x="20403" y="3285"/>
                  <a:pt x="20395" y="3287"/>
                  <a:pt x="20387" y="3291"/>
                </a:cubicBezTo>
                <a:lnTo>
                  <a:pt x="20359" y="3291"/>
                </a:lnTo>
                <a:cubicBezTo>
                  <a:pt x="20359" y="3291"/>
                  <a:pt x="20330" y="3305"/>
                  <a:pt x="20330" y="3305"/>
                </a:cubicBezTo>
                <a:lnTo>
                  <a:pt x="20289" y="3238"/>
                </a:lnTo>
                <a:lnTo>
                  <a:pt x="20289" y="3238"/>
                </a:lnTo>
                <a:cubicBezTo>
                  <a:pt x="20293" y="3236"/>
                  <a:pt x="20297" y="3235"/>
                  <a:pt x="20301" y="3233"/>
                </a:cubicBezTo>
                <a:lnTo>
                  <a:pt x="20330" y="3219"/>
                </a:lnTo>
                <a:cubicBezTo>
                  <a:pt x="20344" y="3205"/>
                  <a:pt x="20359" y="3190"/>
                  <a:pt x="20359" y="3190"/>
                </a:cubicBezTo>
                <a:lnTo>
                  <a:pt x="20359" y="3090"/>
                </a:lnTo>
                <a:cubicBezTo>
                  <a:pt x="20416" y="3090"/>
                  <a:pt x="20430" y="3133"/>
                  <a:pt x="20430" y="3161"/>
                </a:cubicBezTo>
                <a:cubicBezTo>
                  <a:pt x="20422" y="3170"/>
                  <a:pt x="20428" y="3178"/>
                  <a:pt x="20440" y="3178"/>
                </a:cubicBezTo>
                <a:cubicBezTo>
                  <a:pt x="20449" y="3178"/>
                  <a:pt x="20461" y="3174"/>
                  <a:pt x="20473" y="3161"/>
                </a:cubicBezTo>
                <a:lnTo>
                  <a:pt x="20502" y="3161"/>
                </a:lnTo>
                <a:lnTo>
                  <a:pt x="20560" y="3133"/>
                </a:lnTo>
                <a:cubicBezTo>
                  <a:pt x="20531" y="3104"/>
                  <a:pt x="20545" y="3047"/>
                  <a:pt x="20560" y="3047"/>
                </a:cubicBezTo>
                <a:cubicBezTo>
                  <a:pt x="20588" y="3032"/>
                  <a:pt x="20632" y="3018"/>
                  <a:pt x="20646" y="3018"/>
                </a:cubicBezTo>
                <a:cubicBezTo>
                  <a:pt x="20675" y="3032"/>
                  <a:pt x="20703" y="3047"/>
                  <a:pt x="20746" y="3075"/>
                </a:cubicBezTo>
                <a:lnTo>
                  <a:pt x="20775" y="3104"/>
                </a:lnTo>
                <a:lnTo>
                  <a:pt x="20790" y="3118"/>
                </a:lnTo>
                <a:cubicBezTo>
                  <a:pt x="20804" y="3176"/>
                  <a:pt x="20818" y="3219"/>
                  <a:pt x="20804" y="3233"/>
                </a:cubicBezTo>
                <a:lnTo>
                  <a:pt x="20775" y="3262"/>
                </a:lnTo>
                <a:cubicBezTo>
                  <a:pt x="20775" y="3291"/>
                  <a:pt x="20804" y="3334"/>
                  <a:pt x="20818" y="3334"/>
                </a:cubicBezTo>
                <a:cubicBezTo>
                  <a:pt x="20829" y="3334"/>
                  <a:pt x="20864" y="3310"/>
                  <a:pt x="20887" y="3310"/>
                </a:cubicBezTo>
                <a:cubicBezTo>
                  <a:pt x="20895" y="3310"/>
                  <a:pt x="20901" y="3312"/>
                  <a:pt x="20904" y="3319"/>
                </a:cubicBezTo>
                <a:cubicBezTo>
                  <a:pt x="20919" y="3334"/>
                  <a:pt x="20948" y="3334"/>
                  <a:pt x="20948" y="3334"/>
                </a:cubicBezTo>
                <a:cubicBezTo>
                  <a:pt x="20948" y="3319"/>
                  <a:pt x="20976" y="3319"/>
                  <a:pt x="20991" y="3319"/>
                </a:cubicBezTo>
                <a:lnTo>
                  <a:pt x="20991" y="3291"/>
                </a:lnTo>
                <a:lnTo>
                  <a:pt x="20976" y="3248"/>
                </a:lnTo>
                <a:cubicBezTo>
                  <a:pt x="20962" y="3219"/>
                  <a:pt x="20962" y="3176"/>
                  <a:pt x="20976" y="3176"/>
                </a:cubicBezTo>
                <a:cubicBezTo>
                  <a:pt x="20976" y="3176"/>
                  <a:pt x="20940" y="3157"/>
                  <a:pt x="20917" y="3157"/>
                </a:cubicBezTo>
                <a:cubicBezTo>
                  <a:pt x="20912" y="3157"/>
                  <a:pt x="20907" y="3159"/>
                  <a:pt x="20904" y="3161"/>
                </a:cubicBezTo>
                <a:cubicBezTo>
                  <a:pt x="20898" y="3174"/>
                  <a:pt x="20892" y="3181"/>
                  <a:pt x="20886" y="3181"/>
                </a:cubicBezTo>
                <a:cubicBezTo>
                  <a:pt x="20880" y="3181"/>
                  <a:pt x="20876" y="3171"/>
                  <a:pt x="20876" y="3147"/>
                </a:cubicBezTo>
                <a:lnTo>
                  <a:pt x="20861" y="3118"/>
                </a:lnTo>
                <a:lnTo>
                  <a:pt x="20847" y="3104"/>
                </a:lnTo>
                <a:cubicBezTo>
                  <a:pt x="20833" y="3075"/>
                  <a:pt x="20847" y="3032"/>
                  <a:pt x="20847" y="3018"/>
                </a:cubicBezTo>
                <a:cubicBezTo>
                  <a:pt x="20849" y="3016"/>
                  <a:pt x="20851" y="3015"/>
                  <a:pt x="20853" y="3015"/>
                </a:cubicBezTo>
                <a:cubicBezTo>
                  <a:pt x="20865" y="3015"/>
                  <a:pt x="20876" y="3049"/>
                  <a:pt x="20876" y="3061"/>
                </a:cubicBezTo>
                <a:cubicBezTo>
                  <a:pt x="20876" y="3068"/>
                  <a:pt x="20879" y="3071"/>
                  <a:pt x="20885" y="3071"/>
                </a:cubicBezTo>
                <a:cubicBezTo>
                  <a:pt x="20902" y="3071"/>
                  <a:pt x="20937" y="3047"/>
                  <a:pt x="20948" y="3047"/>
                </a:cubicBezTo>
                <a:cubicBezTo>
                  <a:pt x="20957" y="3051"/>
                  <a:pt x="20968" y="3053"/>
                  <a:pt x="20980" y="3053"/>
                </a:cubicBezTo>
                <a:cubicBezTo>
                  <a:pt x="21003" y="3053"/>
                  <a:pt x="21029" y="3047"/>
                  <a:pt x="21048" y="3047"/>
                </a:cubicBezTo>
                <a:lnTo>
                  <a:pt x="21063" y="3003"/>
                </a:lnTo>
                <a:cubicBezTo>
                  <a:pt x="21063" y="2975"/>
                  <a:pt x="21077" y="2975"/>
                  <a:pt x="21091" y="2975"/>
                </a:cubicBezTo>
                <a:lnTo>
                  <a:pt x="21106" y="2975"/>
                </a:lnTo>
                <a:cubicBezTo>
                  <a:pt x="21134" y="2975"/>
                  <a:pt x="21134" y="2932"/>
                  <a:pt x="21134" y="2932"/>
                </a:cubicBezTo>
                <a:cubicBezTo>
                  <a:pt x="21120" y="2917"/>
                  <a:pt x="21149" y="2917"/>
                  <a:pt x="21149" y="2917"/>
                </a:cubicBezTo>
                <a:cubicBezTo>
                  <a:pt x="21154" y="2912"/>
                  <a:pt x="21163" y="2911"/>
                  <a:pt x="21174" y="2911"/>
                </a:cubicBezTo>
                <a:cubicBezTo>
                  <a:pt x="21197" y="2911"/>
                  <a:pt x="21225" y="2917"/>
                  <a:pt x="21235" y="2917"/>
                </a:cubicBezTo>
                <a:cubicBezTo>
                  <a:pt x="21245" y="2917"/>
                  <a:pt x="21273" y="2924"/>
                  <a:pt x="21296" y="2924"/>
                </a:cubicBezTo>
                <a:cubicBezTo>
                  <a:pt x="21307" y="2924"/>
                  <a:pt x="21316" y="2922"/>
                  <a:pt x="21321" y="2917"/>
                </a:cubicBezTo>
                <a:cubicBezTo>
                  <a:pt x="21333" y="2906"/>
                  <a:pt x="21363" y="2885"/>
                  <a:pt x="21374" y="2885"/>
                </a:cubicBezTo>
                <a:cubicBezTo>
                  <a:pt x="21377" y="2885"/>
                  <a:pt x="21379" y="2886"/>
                  <a:pt x="21379" y="2888"/>
                </a:cubicBezTo>
                <a:cubicBezTo>
                  <a:pt x="21379" y="2903"/>
                  <a:pt x="21422" y="2903"/>
                  <a:pt x="21450" y="2903"/>
                </a:cubicBezTo>
                <a:lnTo>
                  <a:pt x="21479" y="2903"/>
                </a:lnTo>
                <a:cubicBezTo>
                  <a:pt x="21483" y="2904"/>
                  <a:pt x="21486" y="2904"/>
                  <a:pt x="21488" y="2904"/>
                </a:cubicBezTo>
                <a:cubicBezTo>
                  <a:pt x="21531" y="2904"/>
                  <a:pt x="21514" y="2815"/>
                  <a:pt x="21556" y="2815"/>
                </a:cubicBezTo>
                <a:cubicBezTo>
                  <a:pt x="21559" y="2815"/>
                  <a:pt x="21562" y="2816"/>
                  <a:pt x="21565" y="2817"/>
                </a:cubicBezTo>
                <a:cubicBezTo>
                  <a:pt x="21580" y="2802"/>
                  <a:pt x="21565" y="2788"/>
                  <a:pt x="21551" y="2774"/>
                </a:cubicBezTo>
                <a:cubicBezTo>
                  <a:pt x="21537" y="2774"/>
                  <a:pt x="21551" y="2759"/>
                  <a:pt x="21565" y="2745"/>
                </a:cubicBezTo>
                <a:lnTo>
                  <a:pt x="21580" y="2730"/>
                </a:lnTo>
                <a:cubicBezTo>
                  <a:pt x="21594" y="2716"/>
                  <a:pt x="21608" y="2702"/>
                  <a:pt x="21623" y="2702"/>
                </a:cubicBezTo>
                <a:lnTo>
                  <a:pt x="21637" y="2702"/>
                </a:lnTo>
                <a:cubicBezTo>
                  <a:pt x="21652" y="2730"/>
                  <a:pt x="21637" y="2788"/>
                  <a:pt x="21623" y="2802"/>
                </a:cubicBezTo>
                <a:cubicBezTo>
                  <a:pt x="21608" y="2802"/>
                  <a:pt x="21666" y="2817"/>
                  <a:pt x="21680" y="2817"/>
                </a:cubicBezTo>
                <a:cubicBezTo>
                  <a:pt x="21695" y="2817"/>
                  <a:pt x="21709" y="2802"/>
                  <a:pt x="21709" y="2774"/>
                </a:cubicBezTo>
                <a:lnTo>
                  <a:pt x="21695" y="2759"/>
                </a:lnTo>
                <a:cubicBezTo>
                  <a:pt x="21695" y="2745"/>
                  <a:pt x="21695" y="2730"/>
                  <a:pt x="21723" y="2730"/>
                </a:cubicBezTo>
                <a:lnTo>
                  <a:pt x="21723" y="2745"/>
                </a:lnTo>
                <a:lnTo>
                  <a:pt x="21738" y="2759"/>
                </a:lnTo>
                <a:cubicBezTo>
                  <a:pt x="21738" y="2760"/>
                  <a:pt x="21738" y="2760"/>
                  <a:pt x="21739" y="2760"/>
                </a:cubicBezTo>
                <a:cubicBezTo>
                  <a:pt x="21749" y="2760"/>
                  <a:pt x="21840" y="2658"/>
                  <a:pt x="21867" y="2644"/>
                </a:cubicBezTo>
                <a:cubicBezTo>
                  <a:pt x="21896" y="2644"/>
                  <a:pt x="21939" y="2630"/>
                  <a:pt x="21953" y="2616"/>
                </a:cubicBezTo>
                <a:cubicBezTo>
                  <a:pt x="21953" y="2576"/>
                  <a:pt x="21967" y="2567"/>
                  <a:pt x="21981" y="2567"/>
                </a:cubicBezTo>
                <a:cubicBezTo>
                  <a:pt x="21992" y="2567"/>
                  <a:pt x="22004" y="2572"/>
                  <a:pt x="22011" y="2572"/>
                </a:cubicBezTo>
                <a:cubicBezTo>
                  <a:pt x="22025" y="2572"/>
                  <a:pt x="22040" y="2630"/>
                  <a:pt x="22040" y="2659"/>
                </a:cubicBezTo>
                <a:lnTo>
                  <a:pt x="22040" y="2673"/>
                </a:lnTo>
                <a:cubicBezTo>
                  <a:pt x="22040" y="2687"/>
                  <a:pt x="22054" y="2687"/>
                  <a:pt x="22068" y="2687"/>
                </a:cubicBezTo>
                <a:lnTo>
                  <a:pt x="22068" y="2673"/>
                </a:lnTo>
                <a:lnTo>
                  <a:pt x="22068" y="2659"/>
                </a:lnTo>
                <a:cubicBezTo>
                  <a:pt x="22068" y="2648"/>
                  <a:pt x="22077" y="2643"/>
                  <a:pt x="22088" y="2643"/>
                </a:cubicBezTo>
                <a:cubicBezTo>
                  <a:pt x="22106" y="2643"/>
                  <a:pt x="22131" y="2655"/>
                  <a:pt x="22140" y="2673"/>
                </a:cubicBezTo>
                <a:cubicBezTo>
                  <a:pt x="22140" y="2682"/>
                  <a:pt x="22146" y="2685"/>
                  <a:pt x="22153" y="2685"/>
                </a:cubicBezTo>
                <a:cubicBezTo>
                  <a:pt x="22170" y="2685"/>
                  <a:pt x="22198" y="2669"/>
                  <a:pt x="22198" y="2659"/>
                </a:cubicBezTo>
                <a:cubicBezTo>
                  <a:pt x="22212" y="2630"/>
                  <a:pt x="22269" y="2601"/>
                  <a:pt x="22241" y="2601"/>
                </a:cubicBezTo>
                <a:cubicBezTo>
                  <a:pt x="22241" y="2601"/>
                  <a:pt x="22226" y="2601"/>
                  <a:pt x="22212" y="2587"/>
                </a:cubicBezTo>
                <a:cubicBezTo>
                  <a:pt x="22226" y="2572"/>
                  <a:pt x="22269" y="2529"/>
                  <a:pt x="22284" y="2515"/>
                </a:cubicBezTo>
                <a:cubicBezTo>
                  <a:pt x="22298" y="2515"/>
                  <a:pt x="22312" y="2501"/>
                  <a:pt x="22341" y="2486"/>
                </a:cubicBezTo>
                <a:lnTo>
                  <a:pt x="22298" y="2457"/>
                </a:lnTo>
                <a:cubicBezTo>
                  <a:pt x="22269" y="2429"/>
                  <a:pt x="22269" y="2414"/>
                  <a:pt x="22284" y="2400"/>
                </a:cubicBezTo>
                <a:lnTo>
                  <a:pt x="22284" y="2386"/>
                </a:lnTo>
                <a:cubicBezTo>
                  <a:pt x="22298" y="2371"/>
                  <a:pt x="22255" y="2228"/>
                  <a:pt x="22241" y="2199"/>
                </a:cubicBezTo>
                <a:cubicBezTo>
                  <a:pt x="22228" y="2174"/>
                  <a:pt x="22248" y="2139"/>
                  <a:pt x="22272" y="2139"/>
                </a:cubicBezTo>
                <a:cubicBezTo>
                  <a:pt x="22276" y="2139"/>
                  <a:pt x="22280" y="2139"/>
                  <a:pt x="22284" y="2141"/>
                </a:cubicBezTo>
                <a:cubicBezTo>
                  <a:pt x="22298" y="2141"/>
                  <a:pt x="22341" y="2141"/>
                  <a:pt x="22370" y="2127"/>
                </a:cubicBezTo>
                <a:lnTo>
                  <a:pt x="22399" y="2113"/>
                </a:lnTo>
                <a:lnTo>
                  <a:pt x="22427" y="2084"/>
                </a:lnTo>
                <a:cubicBezTo>
                  <a:pt x="22442" y="2062"/>
                  <a:pt x="22463" y="2055"/>
                  <a:pt x="22483" y="2055"/>
                </a:cubicBezTo>
                <a:cubicBezTo>
                  <a:pt x="22503" y="2055"/>
                  <a:pt x="22521" y="2062"/>
                  <a:pt x="22528" y="2070"/>
                </a:cubicBezTo>
                <a:cubicBezTo>
                  <a:pt x="22532" y="2074"/>
                  <a:pt x="22536" y="2076"/>
                  <a:pt x="22540" y="2076"/>
                </a:cubicBezTo>
                <a:cubicBezTo>
                  <a:pt x="22550" y="2076"/>
                  <a:pt x="22557" y="2065"/>
                  <a:pt x="22557" y="2055"/>
                </a:cubicBezTo>
                <a:lnTo>
                  <a:pt x="22557" y="2041"/>
                </a:lnTo>
                <a:cubicBezTo>
                  <a:pt x="22557" y="1998"/>
                  <a:pt x="22528" y="1955"/>
                  <a:pt x="22571" y="1926"/>
                </a:cubicBezTo>
                <a:cubicBezTo>
                  <a:pt x="22571" y="1912"/>
                  <a:pt x="22528" y="1897"/>
                  <a:pt x="22528" y="1883"/>
                </a:cubicBezTo>
                <a:cubicBezTo>
                  <a:pt x="22528" y="1854"/>
                  <a:pt x="22471" y="1753"/>
                  <a:pt x="22442" y="1753"/>
                </a:cubicBezTo>
                <a:cubicBezTo>
                  <a:pt x="22423" y="1753"/>
                  <a:pt x="22378" y="1766"/>
                  <a:pt x="22350" y="1766"/>
                </a:cubicBezTo>
                <a:cubicBezTo>
                  <a:pt x="22336" y="1766"/>
                  <a:pt x="22327" y="1763"/>
                  <a:pt x="22327" y="1753"/>
                </a:cubicBezTo>
                <a:cubicBezTo>
                  <a:pt x="22327" y="1751"/>
                  <a:pt x="22326" y="1751"/>
                  <a:pt x="22325" y="1751"/>
                </a:cubicBezTo>
                <a:cubicBezTo>
                  <a:pt x="22315" y="1751"/>
                  <a:pt x="22282" y="1784"/>
                  <a:pt x="22269" y="1797"/>
                </a:cubicBezTo>
                <a:cubicBezTo>
                  <a:pt x="22241" y="1811"/>
                  <a:pt x="22226" y="1840"/>
                  <a:pt x="22212" y="1840"/>
                </a:cubicBezTo>
                <a:cubicBezTo>
                  <a:pt x="22198" y="1825"/>
                  <a:pt x="22183" y="1825"/>
                  <a:pt x="22183" y="1811"/>
                </a:cubicBezTo>
                <a:lnTo>
                  <a:pt x="22198" y="1782"/>
                </a:lnTo>
                <a:cubicBezTo>
                  <a:pt x="22183" y="1768"/>
                  <a:pt x="22169" y="1768"/>
                  <a:pt x="22169" y="1753"/>
                </a:cubicBezTo>
                <a:cubicBezTo>
                  <a:pt x="22169" y="1768"/>
                  <a:pt x="22169" y="1768"/>
                  <a:pt x="22169" y="1768"/>
                </a:cubicBezTo>
                <a:cubicBezTo>
                  <a:pt x="22154" y="1782"/>
                  <a:pt x="22154" y="1797"/>
                  <a:pt x="22140" y="1811"/>
                </a:cubicBezTo>
                <a:lnTo>
                  <a:pt x="22111" y="1825"/>
                </a:lnTo>
                <a:cubicBezTo>
                  <a:pt x="22083" y="1825"/>
                  <a:pt x="22040" y="1782"/>
                  <a:pt x="22068" y="1753"/>
                </a:cubicBezTo>
                <a:cubicBezTo>
                  <a:pt x="22083" y="1739"/>
                  <a:pt x="22097" y="1739"/>
                  <a:pt x="22126" y="1725"/>
                </a:cubicBezTo>
                <a:cubicBezTo>
                  <a:pt x="22111" y="1696"/>
                  <a:pt x="22083" y="1682"/>
                  <a:pt x="22097" y="1667"/>
                </a:cubicBezTo>
                <a:cubicBezTo>
                  <a:pt x="22105" y="1644"/>
                  <a:pt x="22117" y="1633"/>
                  <a:pt x="22129" y="1633"/>
                </a:cubicBezTo>
                <a:cubicBezTo>
                  <a:pt x="22139" y="1633"/>
                  <a:pt x="22148" y="1640"/>
                  <a:pt x="22154" y="1653"/>
                </a:cubicBezTo>
                <a:lnTo>
                  <a:pt x="22183" y="1653"/>
                </a:lnTo>
                <a:cubicBezTo>
                  <a:pt x="22198" y="1653"/>
                  <a:pt x="22212" y="1667"/>
                  <a:pt x="22212" y="1696"/>
                </a:cubicBezTo>
                <a:cubicBezTo>
                  <a:pt x="22241" y="1682"/>
                  <a:pt x="22255" y="1667"/>
                  <a:pt x="22255" y="1667"/>
                </a:cubicBezTo>
                <a:cubicBezTo>
                  <a:pt x="22269" y="1639"/>
                  <a:pt x="22284" y="1610"/>
                  <a:pt x="22284" y="1610"/>
                </a:cubicBezTo>
                <a:cubicBezTo>
                  <a:pt x="22284" y="1608"/>
                  <a:pt x="22285" y="1607"/>
                  <a:pt x="22286" y="1607"/>
                </a:cubicBezTo>
                <a:cubicBezTo>
                  <a:pt x="22295" y="1607"/>
                  <a:pt x="22329" y="1641"/>
                  <a:pt x="22341" y="1653"/>
                </a:cubicBezTo>
                <a:cubicBezTo>
                  <a:pt x="22356" y="1667"/>
                  <a:pt x="22370" y="1682"/>
                  <a:pt x="22370" y="1682"/>
                </a:cubicBezTo>
                <a:cubicBezTo>
                  <a:pt x="22370" y="1682"/>
                  <a:pt x="22370" y="1610"/>
                  <a:pt x="22370" y="1581"/>
                </a:cubicBezTo>
                <a:cubicBezTo>
                  <a:pt x="22370" y="1567"/>
                  <a:pt x="22377" y="1560"/>
                  <a:pt x="22388" y="1560"/>
                </a:cubicBezTo>
                <a:cubicBezTo>
                  <a:pt x="22399" y="1560"/>
                  <a:pt x="22413" y="1567"/>
                  <a:pt x="22427" y="1581"/>
                </a:cubicBezTo>
                <a:lnTo>
                  <a:pt x="22456" y="1595"/>
                </a:lnTo>
                <a:cubicBezTo>
                  <a:pt x="22485" y="1595"/>
                  <a:pt x="22528" y="1595"/>
                  <a:pt x="22528" y="1581"/>
                </a:cubicBezTo>
                <a:cubicBezTo>
                  <a:pt x="22536" y="1541"/>
                  <a:pt x="22526" y="1532"/>
                  <a:pt x="22514" y="1532"/>
                </a:cubicBezTo>
                <a:cubicBezTo>
                  <a:pt x="22503" y="1532"/>
                  <a:pt x="22491" y="1538"/>
                  <a:pt x="22485" y="1538"/>
                </a:cubicBezTo>
                <a:cubicBezTo>
                  <a:pt x="22471" y="1538"/>
                  <a:pt x="22471" y="1524"/>
                  <a:pt x="22471" y="1524"/>
                </a:cubicBezTo>
                <a:cubicBezTo>
                  <a:pt x="22442" y="1509"/>
                  <a:pt x="22442" y="1480"/>
                  <a:pt x="22442" y="1437"/>
                </a:cubicBezTo>
                <a:cubicBezTo>
                  <a:pt x="22442" y="1416"/>
                  <a:pt x="22449" y="1412"/>
                  <a:pt x="22458" y="1412"/>
                </a:cubicBezTo>
                <a:cubicBezTo>
                  <a:pt x="22462" y="1412"/>
                  <a:pt x="22467" y="1413"/>
                  <a:pt x="22472" y="1413"/>
                </a:cubicBezTo>
                <a:cubicBezTo>
                  <a:pt x="22477" y="1413"/>
                  <a:pt x="22481" y="1412"/>
                  <a:pt x="22485" y="1409"/>
                </a:cubicBezTo>
                <a:cubicBezTo>
                  <a:pt x="22499" y="1394"/>
                  <a:pt x="22514" y="1366"/>
                  <a:pt x="22528" y="1351"/>
                </a:cubicBezTo>
                <a:lnTo>
                  <a:pt x="22542" y="1351"/>
                </a:lnTo>
                <a:cubicBezTo>
                  <a:pt x="22542" y="1366"/>
                  <a:pt x="22528" y="1423"/>
                  <a:pt x="22542" y="1437"/>
                </a:cubicBezTo>
                <a:cubicBezTo>
                  <a:pt x="22557" y="1437"/>
                  <a:pt x="22585" y="1409"/>
                  <a:pt x="22585" y="1366"/>
                </a:cubicBezTo>
                <a:lnTo>
                  <a:pt x="22571" y="1351"/>
                </a:lnTo>
                <a:cubicBezTo>
                  <a:pt x="22571" y="1322"/>
                  <a:pt x="22542" y="1322"/>
                  <a:pt x="22528" y="1294"/>
                </a:cubicBezTo>
                <a:lnTo>
                  <a:pt x="22514" y="1294"/>
                </a:lnTo>
                <a:cubicBezTo>
                  <a:pt x="22514" y="1265"/>
                  <a:pt x="22471" y="1208"/>
                  <a:pt x="22485" y="1193"/>
                </a:cubicBezTo>
                <a:cubicBezTo>
                  <a:pt x="22496" y="1193"/>
                  <a:pt x="22466" y="1169"/>
                  <a:pt x="22444" y="1169"/>
                </a:cubicBezTo>
                <a:cubicBezTo>
                  <a:pt x="22437" y="1169"/>
                  <a:pt x="22431" y="1172"/>
                  <a:pt x="22427" y="1179"/>
                </a:cubicBezTo>
                <a:cubicBezTo>
                  <a:pt x="22427" y="1187"/>
                  <a:pt x="22424" y="1190"/>
                  <a:pt x="22419" y="1190"/>
                </a:cubicBezTo>
                <a:cubicBezTo>
                  <a:pt x="22404" y="1190"/>
                  <a:pt x="22376" y="1167"/>
                  <a:pt x="22356" y="1136"/>
                </a:cubicBezTo>
                <a:lnTo>
                  <a:pt x="22384" y="1121"/>
                </a:lnTo>
                <a:lnTo>
                  <a:pt x="22427" y="1093"/>
                </a:lnTo>
                <a:cubicBezTo>
                  <a:pt x="22427" y="1049"/>
                  <a:pt x="22413" y="992"/>
                  <a:pt x="22413" y="992"/>
                </a:cubicBezTo>
                <a:cubicBezTo>
                  <a:pt x="22413" y="992"/>
                  <a:pt x="22370" y="1021"/>
                  <a:pt x="22356" y="1035"/>
                </a:cubicBezTo>
                <a:cubicBezTo>
                  <a:pt x="22352" y="1039"/>
                  <a:pt x="22348" y="1040"/>
                  <a:pt x="22345" y="1040"/>
                </a:cubicBezTo>
                <a:cubicBezTo>
                  <a:pt x="22336" y="1040"/>
                  <a:pt x="22330" y="1024"/>
                  <a:pt x="22341" y="992"/>
                </a:cubicBezTo>
                <a:lnTo>
                  <a:pt x="22341" y="978"/>
                </a:lnTo>
                <a:cubicBezTo>
                  <a:pt x="22356" y="949"/>
                  <a:pt x="22356" y="920"/>
                  <a:pt x="22356" y="891"/>
                </a:cubicBezTo>
                <a:lnTo>
                  <a:pt x="22356" y="877"/>
                </a:lnTo>
                <a:cubicBezTo>
                  <a:pt x="22356" y="877"/>
                  <a:pt x="22341" y="863"/>
                  <a:pt x="22341" y="863"/>
                </a:cubicBezTo>
                <a:lnTo>
                  <a:pt x="22327" y="877"/>
                </a:lnTo>
                <a:lnTo>
                  <a:pt x="22327" y="891"/>
                </a:lnTo>
                <a:cubicBezTo>
                  <a:pt x="22324" y="894"/>
                  <a:pt x="22320" y="895"/>
                  <a:pt x="22315" y="895"/>
                </a:cubicBezTo>
                <a:cubicBezTo>
                  <a:pt x="22296" y="895"/>
                  <a:pt x="22267" y="877"/>
                  <a:pt x="22255" y="877"/>
                </a:cubicBezTo>
                <a:cubicBezTo>
                  <a:pt x="22241" y="863"/>
                  <a:pt x="22212" y="863"/>
                  <a:pt x="22198" y="863"/>
                </a:cubicBezTo>
                <a:lnTo>
                  <a:pt x="22198" y="848"/>
                </a:lnTo>
                <a:lnTo>
                  <a:pt x="22183" y="762"/>
                </a:lnTo>
                <a:cubicBezTo>
                  <a:pt x="22140" y="791"/>
                  <a:pt x="22025" y="805"/>
                  <a:pt x="22011" y="834"/>
                </a:cubicBezTo>
                <a:cubicBezTo>
                  <a:pt x="21996" y="877"/>
                  <a:pt x="21953" y="877"/>
                  <a:pt x="21925" y="877"/>
                </a:cubicBezTo>
                <a:lnTo>
                  <a:pt x="21896" y="848"/>
                </a:lnTo>
                <a:lnTo>
                  <a:pt x="21881" y="834"/>
                </a:lnTo>
                <a:cubicBezTo>
                  <a:pt x="21870" y="834"/>
                  <a:pt x="21812" y="816"/>
                  <a:pt x="21783" y="816"/>
                </a:cubicBezTo>
                <a:cubicBezTo>
                  <a:pt x="21775" y="816"/>
                  <a:pt x="21769" y="817"/>
                  <a:pt x="21767" y="820"/>
                </a:cubicBezTo>
                <a:cubicBezTo>
                  <a:pt x="21738" y="820"/>
                  <a:pt x="21695" y="820"/>
                  <a:pt x="21680" y="805"/>
                </a:cubicBezTo>
                <a:lnTo>
                  <a:pt x="21666" y="834"/>
                </a:lnTo>
                <a:lnTo>
                  <a:pt x="21666" y="848"/>
                </a:lnTo>
                <a:cubicBezTo>
                  <a:pt x="21656" y="848"/>
                  <a:pt x="21640" y="855"/>
                  <a:pt x="21622" y="855"/>
                </a:cubicBezTo>
                <a:cubicBezTo>
                  <a:pt x="21613" y="855"/>
                  <a:pt x="21604" y="853"/>
                  <a:pt x="21594" y="848"/>
                </a:cubicBezTo>
                <a:lnTo>
                  <a:pt x="21565" y="863"/>
                </a:lnTo>
                <a:cubicBezTo>
                  <a:pt x="21554" y="863"/>
                  <a:pt x="21542" y="860"/>
                  <a:pt x="21531" y="860"/>
                </a:cubicBezTo>
                <a:cubicBezTo>
                  <a:pt x="21514" y="860"/>
                  <a:pt x="21496" y="866"/>
                  <a:pt x="21479" y="891"/>
                </a:cubicBezTo>
                <a:cubicBezTo>
                  <a:pt x="21479" y="894"/>
                  <a:pt x="21477" y="895"/>
                  <a:pt x="21475" y="895"/>
                </a:cubicBezTo>
                <a:cubicBezTo>
                  <a:pt x="21463" y="895"/>
                  <a:pt x="21433" y="877"/>
                  <a:pt x="21422" y="877"/>
                </a:cubicBezTo>
                <a:cubicBezTo>
                  <a:pt x="21407" y="863"/>
                  <a:pt x="21407" y="848"/>
                  <a:pt x="21393" y="834"/>
                </a:cubicBezTo>
                <a:cubicBezTo>
                  <a:pt x="21388" y="831"/>
                  <a:pt x="21383" y="830"/>
                  <a:pt x="21378" y="830"/>
                </a:cubicBezTo>
                <a:cubicBezTo>
                  <a:pt x="21355" y="830"/>
                  <a:pt x="21336" y="856"/>
                  <a:pt x="21336" y="891"/>
                </a:cubicBezTo>
                <a:lnTo>
                  <a:pt x="21336" y="906"/>
                </a:lnTo>
                <a:cubicBezTo>
                  <a:pt x="21334" y="907"/>
                  <a:pt x="21332" y="908"/>
                  <a:pt x="21330" y="908"/>
                </a:cubicBezTo>
                <a:cubicBezTo>
                  <a:pt x="21306" y="908"/>
                  <a:pt x="21232" y="847"/>
                  <a:pt x="21206" y="834"/>
                </a:cubicBezTo>
                <a:cubicBezTo>
                  <a:pt x="21163" y="834"/>
                  <a:pt x="21134" y="848"/>
                  <a:pt x="21134" y="863"/>
                </a:cubicBezTo>
                <a:lnTo>
                  <a:pt x="21120" y="863"/>
                </a:lnTo>
                <a:lnTo>
                  <a:pt x="21120" y="891"/>
                </a:lnTo>
                <a:cubicBezTo>
                  <a:pt x="21106" y="906"/>
                  <a:pt x="21091" y="906"/>
                  <a:pt x="21091" y="906"/>
                </a:cubicBezTo>
                <a:cubicBezTo>
                  <a:pt x="21091" y="891"/>
                  <a:pt x="21063" y="805"/>
                  <a:pt x="21048" y="791"/>
                </a:cubicBezTo>
                <a:cubicBezTo>
                  <a:pt x="21019" y="791"/>
                  <a:pt x="21063" y="748"/>
                  <a:pt x="21077" y="733"/>
                </a:cubicBezTo>
                <a:cubicBezTo>
                  <a:pt x="21106" y="719"/>
                  <a:pt x="21077" y="690"/>
                  <a:pt x="21077" y="676"/>
                </a:cubicBezTo>
                <a:cubicBezTo>
                  <a:pt x="21063" y="676"/>
                  <a:pt x="21077" y="662"/>
                  <a:pt x="21106" y="647"/>
                </a:cubicBezTo>
                <a:lnTo>
                  <a:pt x="21120" y="647"/>
                </a:lnTo>
                <a:cubicBezTo>
                  <a:pt x="21125" y="645"/>
                  <a:pt x="21130" y="644"/>
                  <a:pt x="21135" y="644"/>
                </a:cubicBezTo>
                <a:cubicBezTo>
                  <a:pt x="21148" y="644"/>
                  <a:pt x="21161" y="649"/>
                  <a:pt x="21172" y="649"/>
                </a:cubicBezTo>
                <a:cubicBezTo>
                  <a:pt x="21184" y="649"/>
                  <a:pt x="21192" y="643"/>
                  <a:pt x="21192" y="618"/>
                </a:cubicBezTo>
                <a:lnTo>
                  <a:pt x="21192" y="575"/>
                </a:lnTo>
                <a:cubicBezTo>
                  <a:pt x="21182" y="580"/>
                  <a:pt x="21171" y="582"/>
                  <a:pt x="21160" y="582"/>
                </a:cubicBezTo>
                <a:cubicBezTo>
                  <a:pt x="21138" y="582"/>
                  <a:pt x="21115" y="575"/>
                  <a:pt x="21106" y="575"/>
                </a:cubicBezTo>
                <a:lnTo>
                  <a:pt x="21106" y="561"/>
                </a:lnTo>
                <a:cubicBezTo>
                  <a:pt x="21106" y="538"/>
                  <a:pt x="21103" y="531"/>
                  <a:pt x="21099" y="531"/>
                </a:cubicBezTo>
                <a:cubicBezTo>
                  <a:pt x="21092" y="531"/>
                  <a:pt x="21080" y="547"/>
                  <a:pt x="21063" y="547"/>
                </a:cubicBezTo>
                <a:lnTo>
                  <a:pt x="21048" y="561"/>
                </a:lnTo>
                <a:cubicBezTo>
                  <a:pt x="21034" y="547"/>
                  <a:pt x="21019" y="532"/>
                  <a:pt x="21019" y="532"/>
                </a:cubicBezTo>
                <a:lnTo>
                  <a:pt x="21019" y="532"/>
                </a:lnTo>
                <a:cubicBezTo>
                  <a:pt x="21019" y="532"/>
                  <a:pt x="21034" y="575"/>
                  <a:pt x="21048" y="575"/>
                </a:cubicBezTo>
                <a:cubicBezTo>
                  <a:pt x="21048" y="590"/>
                  <a:pt x="21019" y="633"/>
                  <a:pt x="21005" y="633"/>
                </a:cubicBezTo>
                <a:cubicBezTo>
                  <a:pt x="21003" y="630"/>
                  <a:pt x="21000" y="629"/>
                  <a:pt x="20997" y="629"/>
                </a:cubicBezTo>
                <a:cubicBezTo>
                  <a:pt x="20986" y="629"/>
                  <a:pt x="20974" y="655"/>
                  <a:pt x="20962" y="690"/>
                </a:cubicBezTo>
                <a:lnTo>
                  <a:pt x="20948" y="705"/>
                </a:lnTo>
                <a:lnTo>
                  <a:pt x="20904" y="791"/>
                </a:lnTo>
                <a:cubicBezTo>
                  <a:pt x="20890" y="891"/>
                  <a:pt x="20861" y="978"/>
                  <a:pt x="20861" y="978"/>
                </a:cubicBezTo>
                <a:cubicBezTo>
                  <a:pt x="20861" y="978"/>
                  <a:pt x="20847" y="949"/>
                  <a:pt x="20847" y="935"/>
                </a:cubicBezTo>
                <a:cubicBezTo>
                  <a:pt x="20847" y="932"/>
                  <a:pt x="20846" y="931"/>
                  <a:pt x="20844" y="931"/>
                </a:cubicBezTo>
                <a:cubicBezTo>
                  <a:pt x="20837" y="931"/>
                  <a:pt x="20816" y="952"/>
                  <a:pt x="20804" y="963"/>
                </a:cubicBezTo>
                <a:cubicBezTo>
                  <a:pt x="20800" y="967"/>
                  <a:pt x="20793" y="969"/>
                  <a:pt x="20785" y="969"/>
                </a:cubicBezTo>
                <a:cubicBezTo>
                  <a:pt x="20767" y="969"/>
                  <a:pt x="20742" y="959"/>
                  <a:pt x="20732" y="949"/>
                </a:cubicBezTo>
                <a:cubicBezTo>
                  <a:pt x="20730" y="947"/>
                  <a:pt x="20726" y="946"/>
                  <a:pt x="20722" y="946"/>
                </a:cubicBezTo>
                <a:cubicBezTo>
                  <a:pt x="20705" y="946"/>
                  <a:pt x="20675" y="959"/>
                  <a:pt x="20658" y="959"/>
                </a:cubicBezTo>
                <a:cubicBezTo>
                  <a:pt x="20651" y="959"/>
                  <a:pt x="20646" y="956"/>
                  <a:pt x="20646" y="949"/>
                </a:cubicBezTo>
                <a:cubicBezTo>
                  <a:pt x="20646" y="954"/>
                  <a:pt x="20646" y="959"/>
                  <a:pt x="20646" y="963"/>
                </a:cubicBezTo>
                <a:cubicBezTo>
                  <a:pt x="20646" y="992"/>
                  <a:pt x="20588" y="1006"/>
                  <a:pt x="20560" y="1006"/>
                </a:cubicBezTo>
                <a:cubicBezTo>
                  <a:pt x="20545" y="1006"/>
                  <a:pt x="20502" y="920"/>
                  <a:pt x="20488" y="920"/>
                </a:cubicBezTo>
                <a:cubicBezTo>
                  <a:pt x="20473" y="920"/>
                  <a:pt x="20488" y="877"/>
                  <a:pt x="20502" y="863"/>
                </a:cubicBezTo>
                <a:cubicBezTo>
                  <a:pt x="20517" y="863"/>
                  <a:pt x="20473" y="834"/>
                  <a:pt x="20459" y="820"/>
                </a:cubicBezTo>
                <a:cubicBezTo>
                  <a:pt x="20445" y="805"/>
                  <a:pt x="20416" y="776"/>
                  <a:pt x="20416" y="776"/>
                </a:cubicBezTo>
                <a:cubicBezTo>
                  <a:pt x="20416" y="791"/>
                  <a:pt x="20373" y="805"/>
                  <a:pt x="20359" y="805"/>
                </a:cubicBezTo>
                <a:cubicBezTo>
                  <a:pt x="20359" y="805"/>
                  <a:pt x="20373" y="820"/>
                  <a:pt x="20387" y="834"/>
                </a:cubicBezTo>
                <a:lnTo>
                  <a:pt x="20430" y="834"/>
                </a:lnTo>
                <a:lnTo>
                  <a:pt x="20430" y="848"/>
                </a:lnTo>
                <a:cubicBezTo>
                  <a:pt x="20430" y="848"/>
                  <a:pt x="20430" y="877"/>
                  <a:pt x="20430" y="877"/>
                </a:cubicBezTo>
                <a:lnTo>
                  <a:pt x="20416" y="906"/>
                </a:lnTo>
                <a:cubicBezTo>
                  <a:pt x="20402" y="920"/>
                  <a:pt x="20445" y="978"/>
                  <a:pt x="20459" y="978"/>
                </a:cubicBezTo>
                <a:cubicBezTo>
                  <a:pt x="20473" y="992"/>
                  <a:pt x="20445" y="1021"/>
                  <a:pt x="20430" y="1021"/>
                </a:cubicBezTo>
                <a:cubicBezTo>
                  <a:pt x="20416" y="1021"/>
                  <a:pt x="20387" y="1035"/>
                  <a:pt x="20373" y="1049"/>
                </a:cubicBezTo>
                <a:lnTo>
                  <a:pt x="20359" y="1035"/>
                </a:lnTo>
                <a:lnTo>
                  <a:pt x="20344" y="1035"/>
                </a:lnTo>
                <a:cubicBezTo>
                  <a:pt x="20344" y="1006"/>
                  <a:pt x="20330" y="949"/>
                  <a:pt x="20315" y="949"/>
                </a:cubicBezTo>
                <a:cubicBezTo>
                  <a:pt x="20301" y="949"/>
                  <a:pt x="20287" y="1006"/>
                  <a:pt x="20287" y="1021"/>
                </a:cubicBezTo>
                <a:cubicBezTo>
                  <a:pt x="20287" y="1028"/>
                  <a:pt x="20287" y="1032"/>
                  <a:pt x="20285" y="1032"/>
                </a:cubicBezTo>
                <a:cubicBezTo>
                  <a:pt x="20283" y="1032"/>
                  <a:pt x="20280" y="1028"/>
                  <a:pt x="20272" y="1021"/>
                </a:cubicBezTo>
                <a:lnTo>
                  <a:pt x="20244" y="1021"/>
                </a:lnTo>
                <a:cubicBezTo>
                  <a:pt x="20244" y="1021"/>
                  <a:pt x="20229" y="1064"/>
                  <a:pt x="20229" y="1093"/>
                </a:cubicBezTo>
                <a:lnTo>
                  <a:pt x="20200" y="1107"/>
                </a:lnTo>
                <a:cubicBezTo>
                  <a:pt x="20172" y="1093"/>
                  <a:pt x="20215" y="978"/>
                  <a:pt x="20244" y="963"/>
                </a:cubicBezTo>
                <a:cubicBezTo>
                  <a:pt x="20272" y="963"/>
                  <a:pt x="20301" y="906"/>
                  <a:pt x="20315" y="834"/>
                </a:cubicBezTo>
                <a:lnTo>
                  <a:pt x="20287" y="776"/>
                </a:lnTo>
                <a:lnTo>
                  <a:pt x="20272" y="719"/>
                </a:lnTo>
                <a:cubicBezTo>
                  <a:pt x="20215" y="733"/>
                  <a:pt x="20215" y="805"/>
                  <a:pt x="20229" y="820"/>
                </a:cubicBezTo>
                <a:cubicBezTo>
                  <a:pt x="20242" y="846"/>
                  <a:pt x="20196" y="908"/>
                  <a:pt x="20177" y="908"/>
                </a:cubicBezTo>
                <a:cubicBezTo>
                  <a:pt x="20175" y="908"/>
                  <a:pt x="20173" y="907"/>
                  <a:pt x="20172" y="906"/>
                </a:cubicBezTo>
                <a:cubicBezTo>
                  <a:pt x="20168" y="898"/>
                  <a:pt x="20163" y="895"/>
                  <a:pt x="20157" y="895"/>
                </a:cubicBezTo>
                <a:cubicBezTo>
                  <a:pt x="20142" y="895"/>
                  <a:pt x="20121" y="921"/>
                  <a:pt x="20100" y="963"/>
                </a:cubicBezTo>
                <a:lnTo>
                  <a:pt x="20057" y="891"/>
                </a:lnTo>
                <a:cubicBezTo>
                  <a:pt x="20057" y="891"/>
                  <a:pt x="20028" y="906"/>
                  <a:pt x="20014" y="906"/>
                </a:cubicBezTo>
                <a:lnTo>
                  <a:pt x="19999" y="920"/>
                </a:lnTo>
                <a:cubicBezTo>
                  <a:pt x="19971" y="920"/>
                  <a:pt x="19942" y="906"/>
                  <a:pt x="19928" y="906"/>
                </a:cubicBezTo>
                <a:lnTo>
                  <a:pt x="19913" y="935"/>
                </a:lnTo>
                <a:cubicBezTo>
                  <a:pt x="19899" y="963"/>
                  <a:pt x="19884" y="1021"/>
                  <a:pt x="19884" y="1049"/>
                </a:cubicBezTo>
                <a:lnTo>
                  <a:pt x="19856" y="1049"/>
                </a:lnTo>
                <a:cubicBezTo>
                  <a:pt x="19841" y="1035"/>
                  <a:pt x="19841" y="1006"/>
                  <a:pt x="19841" y="978"/>
                </a:cubicBezTo>
                <a:lnTo>
                  <a:pt x="19827" y="963"/>
                </a:lnTo>
                <a:cubicBezTo>
                  <a:pt x="19827" y="955"/>
                  <a:pt x="19821" y="953"/>
                  <a:pt x="19813" y="953"/>
                </a:cubicBezTo>
                <a:cubicBezTo>
                  <a:pt x="19800" y="953"/>
                  <a:pt x="19779" y="959"/>
                  <a:pt x="19763" y="959"/>
                </a:cubicBezTo>
                <a:cubicBezTo>
                  <a:pt x="19753" y="959"/>
                  <a:pt x="19745" y="957"/>
                  <a:pt x="19741" y="949"/>
                </a:cubicBezTo>
                <a:cubicBezTo>
                  <a:pt x="19739" y="947"/>
                  <a:pt x="19735" y="946"/>
                  <a:pt x="19731" y="946"/>
                </a:cubicBezTo>
                <a:cubicBezTo>
                  <a:pt x="19707" y="946"/>
                  <a:pt x="19650" y="978"/>
                  <a:pt x="19626" y="978"/>
                </a:cubicBezTo>
                <a:cubicBezTo>
                  <a:pt x="19583" y="978"/>
                  <a:pt x="19540" y="992"/>
                  <a:pt x="19540" y="1006"/>
                </a:cubicBezTo>
                <a:cubicBezTo>
                  <a:pt x="19532" y="1014"/>
                  <a:pt x="19522" y="1017"/>
                  <a:pt x="19513" y="1017"/>
                </a:cubicBezTo>
                <a:cubicBezTo>
                  <a:pt x="19504" y="1017"/>
                  <a:pt x="19497" y="1014"/>
                  <a:pt x="19497" y="1006"/>
                </a:cubicBezTo>
                <a:cubicBezTo>
                  <a:pt x="19492" y="1002"/>
                  <a:pt x="19481" y="1000"/>
                  <a:pt x="19467" y="1000"/>
                </a:cubicBezTo>
                <a:cubicBezTo>
                  <a:pt x="19441" y="1000"/>
                  <a:pt x="19406" y="1006"/>
                  <a:pt x="19396" y="1006"/>
                </a:cubicBezTo>
                <a:cubicBezTo>
                  <a:pt x="19382" y="1021"/>
                  <a:pt x="19353" y="1035"/>
                  <a:pt x="19353" y="1035"/>
                </a:cubicBezTo>
                <a:cubicBezTo>
                  <a:pt x="19353" y="1049"/>
                  <a:pt x="19367" y="1049"/>
                  <a:pt x="19382" y="1049"/>
                </a:cubicBezTo>
                <a:cubicBezTo>
                  <a:pt x="19382" y="1049"/>
                  <a:pt x="19382" y="1093"/>
                  <a:pt x="19382" y="1107"/>
                </a:cubicBezTo>
                <a:cubicBezTo>
                  <a:pt x="19367" y="1121"/>
                  <a:pt x="19338" y="1150"/>
                  <a:pt x="19324" y="1179"/>
                </a:cubicBezTo>
                <a:cubicBezTo>
                  <a:pt x="19324" y="1193"/>
                  <a:pt x="19295" y="1222"/>
                  <a:pt x="19281" y="1236"/>
                </a:cubicBezTo>
                <a:cubicBezTo>
                  <a:pt x="19281" y="1243"/>
                  <a:pt x="19277" y="1246"/>
                  <a:pt x="19270" y="1246"/>
                </a:cubicBezTo>
                <a:cubicBezTo>
                  <a:pt x="19250" y="1246"/>
                  <a:pt x="19206" y="1218"/>
                  <a:pt x="19195" y="1208"/>
                </a:cubicBezTo>
                <a:cubicBezTo>
                  <a:pt x="19189" y="1202"/>
                  <a:pt x="19185" y="1200"/>
                  <a:pt x="19181" y="1200"/>
                </a:cubicBezTo>
                <a:cubicBezTo>
                  <a:pt x="19166" y="1200"/>
                  <a:pt x="19163" y="1242"/>
                  <a:pt x="19152" y="1265"/>
                </a:cubicBezTo>
                <a:cubicBezTo>
                  <a:pt x="19152" y="1279"/>
                  <a:pt x="19137" y="1308"/>
                  <a:pt x="19137" y="1322"/>
                </a:cubicBezTo>
                <a:lnTo>
                  <a:pt x="19123" y="1322"/>
                </a:lnTo>
                <a:cubicBezTo>
                  <a:pt x="19123" y="1322"/>
                  <a:pt x="19109" y="1322"/>
                  <a:pt x="19109" y="1308"/>
                </a:cubicBezTo>
                <a:cubicBezTo>
                  <a:pt x="19109" y="1308"/>
                  <a:pt x="19094" y="1294"/>
                  <a:pt x="19094" y="1279"/>
                </a:cubicBezTo>
                <a:lnTo>
                  <a:pt x="19094" y="1236"/>
                </a:lnTo>
                <a:cubicBezTo>
                  <a:pt x="19109" y="1208"/>
                  <a:pt x="19094" y="1136"/>
                  <a:pt x="19080" y="1121"/>
                </a:cubicBezTo>
                <a:cubicBezTo>
                  <a:pt x="19065" y="1107"/>
                  <a:pt x="19037" y="1006"/>
                  <a:pt x="19022" y="1006"/>
                </a:cubicBezTo>
                <a:cubicBezTo>
                  <a:pt x="19020" y="1005"/>
                  <a:pt x="19017" y="1005"/>
                  <a:pt x="19014" y="1005"/>
                </a:cubicBezTo>
                <a:cubicBezTo>
                  <a:pt x="18984" y="1005"/>
                  <a:pt x="18935" y="1068"/>
                  <a:pt x="18922" y="1107"/>
                </a:cubicBezTo>
                <a:cubicBezTo>
                  <a:pt x="18913" y="1124"/>
                  <a:pt x="18900" y="1131"/>
                  <a:pt x="18888" y="1131"/>
                </a:cubicBezTo>
                <a:cubicBezTo>
                  <a:pt x="18879" y="1131"/>
                  <a:pt x="18870" y="1127"/>
                  <a:pt x="18864" y="1121"/>
                </a:cubicBezTo>
                <a:cubicBezTo>
                  <a:pt x="18864" y="1120"/>
                  <a:pt x="18863" y="1119"/>
                  <a:pt x="18860" y="1119"/>
                </a:cubicBezTo>
                <a:cubicBezTo>
                  <a:pt x="18842" y="1119"/>
                  <a:pt x="18776" y="1144"/>
                  <a:pt x="18735" y="1144"/>
                </a:cubicBezTo>
                <a:cubicBezTo>
                  <a:pt x="18722" y="1144"/>
                  <a:pt x="18712" y="1142"/>
                  <a:pt x="18706" y="1136"/>
                </a:cubicBezTo>
                <a:cubicBezTo>
                  <a:pt x="18678" y="1121"/>
                  <a:pt x="18649" y="1049"/>
                  <a:pt x="18663" y="1021"/>
                </a:cubicBezTo>
                <a:cubicBezTo>
                  <a:pt x="18663" y="1017"/>
                  <a:pt x="18657" y="1015"/>
                  <a:pt x="18648" y="1015"/>
                </a:cubicBezTo>
                <a:cubicBezTo>
                  <a:pt x="18625" y="1015"/>
                  <a:pt x="18583" y="1025"/>
                  <a:pt x="18563" y="1035"/>
                </a:cubicBezTo>
                <a:cubicBezTo>
                  <a:pt x="18534" y="1049"/>
                  <a:pt x="18563" y="1093"/>
                  <a:pt x="18577" y="1107"/>
                </a:cubicBezTo>
                <a:cubicBezTo>
                  <a:pt x="18591" y="1121"/>
                  <a:pt x="18606" y="1164"/>
                  <a:pt x="18606" y="1193"/>
                </a:cubicBezTo>
                <a:cubicBezTo>
                  <a:pt x="18606" y="1208"/>
                  <a:pt x="18563" y="1222"/>
                  <a:pt x="18534" y="1236"/>
                </a:cubicBezTo>
                <a:cubicBezTo>
                  <a:pt x="18520" y="1251"/>
                  <a:pt x="18462" y="1265"/>
                  <a:pt x="18433" y="1294"/>
                </a:cubicBezTo>
                <a:cubicBezTo>
                  <a:pt x="18427" y="1300"/>
                  <a:pt x="18421" y="1303"/>
                  <a:pt x="18416" y="1303"/>
                </a:cubicBezTo>
                <a:cubicBezTo>
                  <a:pt x="18410" y="1303"/>
                  <a:pt x="18405" y="1296"/>
                  <a:pt x="18405" y="1279"/>
                </a:cubicBezTo>
                <a:lnTo>
                  <a:pt x="18405" y="1265"/>
                </a:lnTo>
                <a:cubicBezTo>
                  <a:pt x="18405" y="1208"/>
                  <a:pt x="18390" y="1193"/>
                  <a:pt x="18333" y="1179"/>
                </a:cubicBezTo>
                <a:lnTo>
                  <a:pt x="18318" y="1179"/>
                </a:lnTo>
                <a:cubicBezTo>
                  <a:pt x="18304" y="1164"/>
                  <a:pt x="18361" y="1093"/>
                  <a:pt x="18361" y="1049"/>
                </a:cubicBezTo>
                <a:cubicBezTo>
                  <a:pt x="18347" y="1021"/>
                  <a:pt x="18318" y="963"/>
                  <a:pt x="18275" y="949"/>
                </a:cubicBezTo>
                <a:lnTo>
                  <a:pt x="18261" y="1021"/>
                </a:lnTo>
                <a:lnTo>
                  <a:pt x="18261" y="1064"/>
                </a:lnTo>
                <a:cubicBezTo>
                  <a:pt x="18253" y="1060"/>
                  <a:pt x="18243" y="1058"/>
                  <a:pt x="18233" y="1058"/>
                </a:cubicBezTo>
                <a:cubicBezTo>
                  <a:pt x="18203" y="1058"/>
                  <a:pt x="18167" y="1072"/>
                  <a:pt x="18146" y="1093"/>
                </a:cubicBezTo>
                <a:lnTo>
                  <a:pt x="18146" y="1150"/>
                </a:lnTo>
                <a:lnTo>
                  <a:pt x="18160" y="1208"/>
                </a:lnTo>
                <a:cubicBezTo>
                  <a:pt x="18156" y="1209"/>
                  <a:pt x="18152" y="1210"/>
                  <a:pt x="18148" y="1210"/>
                </a:cubicBezTo>
                <a:cubicBezTo>
                  <a:pt x="18120" y="1210"/>
                  <a:pt x="18087" y="1175"/>
                  <a:pt x="18074" y="1150"/>
                </a:cubicBezTo>
                <a:cubicBezTo>
                  <a:pt x="18074" y="1155"/>
                  <a:pt x="18074" y="1160"/>
                  <a:pt x="18074" y="1164"/>
                </a:cubicBezTo>
                <a:cubicBezTo>
                  <a:pt x="18074" y="1179"/>
                  <a:pt x="18045" y="1208"/>
                  <a:pt x="18031" y="1208"/>
                </a:cubicBezTo>
                <a:cubicBezTo>
                  <a:pt x="18031" y="1222"/>
                  <a:pt x="17988" y="1251"/>
                  <a:pt x="17945" y="1265"/>
                </a:cubicBezTo>
                <a:lnTo>
                  <a:pt x="17916" y="1222"/>
                </a:lnTo>
                <a:lnTo>
                  <a:pt x="17916" y="1208"/>
                </a:lnTo>
                <a:cubicBezTo>
                  <a:pt x="17905" y="1208"/>
                  <a:pt x="17862" y="1232"/>
                  <a:pt x="17835" y="1232"/>
                </a:cubicBezTo>
                <a:cubicBezTo>
                  <a:pt x="17826" y="1232"/>
                  <a:pt x="17819" y="1229"/>
                  <a:pt x="17816" y="1222"/>
                </a:cubicBezTo>
                <a:cubicBezTo>
                  <a:pt x="17808" y="1208"/>
                  <a:pt x="17798" y="1200"/>
                  <a:pt x="17789" y="1200"/>
                </a:cubicBezTo>
                <a:cubicBezTo>
                  <a:pt x="17780" y="1200"/>
                  <a:pt x="17772" y="1208"/>
                  <a:pt x="17772" y="1222"/>
                </a:cubicBezTo>
                <a:lnTo>
                  <a:pt x="17758" y="1251"/>
                </a:lnTo>
                <a:lnTo>
                  <a:pt x="17758" y="1279"/>
                </a:lnTo>
                <a:cubicBezTo>
                  <a:pt x="17744" y="1322"/>
                  <a:pt x="17744" y="1380"/>
                  <a:pt x="17758" y="1423"/>
                </a:cubicBezTo>
                <a:lnTo>
                  <a:pt x="17772" y="1437"/>
                </a:lnTo>
                <a:cubicBezTo>
                  <a:pt x="17778" y="1443"/>
                  <a:pt x="17783" y="1446"/>
                  <a:pt x="17788" y="1446"/>
                </a:cubicBezTo>
                <a:cubicBezTo>
                  <a:pt x="17795" y="1446"/>
                  <a:pt x="17801" y="1436"/>
                  <a:pt x="17801" y="1409"/>
                </a:cubicBezTo>
                <a:lnTo>
                  <a:pt x="17801" y="1394"/>
                </a:lnTo>
                <a:cubicBezTo>
                  <a:pt x="17804" y="1389"/>
                  <a:pt x="17807" y="1386"/>
                  <a:pt x="17811" y="1386"/>
                </a:cubicBezTo>
                <a:cubicBezTo>
                  <a:pt x="17825" y="1386"/>
                  <a:pt x="17844" y="1429"/>
                  <a:pt x="17844" y="1452"/>
                </a:cubicBezTo>
                <a:cubicBezTo>
                  <a:pt x="17853" y="1469"/>
                  <a:pt x="17851" y="1476"/>
                  <a:pt x="17840" y="1476"/>
                </a:cubicBezTo>
                <a:cubicBezTo>
                  <a:pt x="17832" y="1476"/>
                  <a:pt x="17819" y="1472"/>
                  <a:pt x="17801" y="1466"/>
                </a:cubicBezTo>
                <a:lnTo>
                  <a:pt x="17801" y="1480"/>
                </a:lnTo>
                <a:lnTo>
                  <a:pt x="17772" y="1495"/>
                </a:lnTo>
                <a:cubicBezTo>
                  <a:pt x="17772" y="1498"/>
                  <a:pt x="17766" y="1500"/>
                  <a:pt x="17757" y="1500"/>
                </a:cubicBezTo>
                <a:cubicBezTo>
                  <a:pt x="17728" y="1500"/>
                  <a:pt x="17672" y="1484"/>
                  <a:pt x="17672" y="1452"/>
                </a:cubicBezTo>
                <a:cubicBezTo>
                  <a:pt x="17672" y="1441"/>
                  <a:pt x="17671" y="1436"/>
                  <a:pt x="17669" y="1436"/>
                </a:cubicBezTo>
                <a:cubicBezTo>
                  <a:pt x="17664" y="1436"/>
                  <a:pt x="17654" y="1474"/>
                  <a:pt x="17643" y="1495"/>
                </a:cubicBezTo>
                <a:cubicBezTo>
                  <a:pt x="17631" y="1507"/>
                  <a:pt x="17614" y="1511"/>
                  <a:pt x="17597" y="1511"/>
                </a:cubicBezTo>
                <a:cubicBezTo>
                  <a:pt x="17574" y="1511"/>
                  <a:pt x="17551" y="1503"/>
                  <a:pt x="17543" y="1495"/>
                </a:cubicBezTo>
                <a:cubicBezTo>
                  <a:pt x="17528" y="1480"/>
                  <a:pt x="17543" y="1409"/>
                  <a:pt x="17557" y="1394"/>
                </a:cubicBezTo>
                <a:cubicBezTo>
                  <a:pt x="17562" y="1385"/>
                  <a:pt x="17570" y="1382"/>
                  <a:pt x="17579" y="1382"/>
                </a:cubicBezTo>
                <a:cubicBezTo>
                  <a:pt x="17597" y="1382"/>
                  <a:pt x="17619" y="1394"/>
                  <a:pt x="17629" y="1394"/>
                </a:cubicBezTo>
                <a:lnTo>
                  <a:pt x="17643" y="1394"/>
                </a:lnTo>
                <a:lnTo>
                  <a:pt x="17643" y="1380"/>
                </a:lnTo>
                <a:lnTo>
                  <a:pt x="17629" y="1380"/>
                </a:lnTo>
                <a:cubicBezTo>
                  <a:pt x="17629" y="1366"/>
                  <a:pt x="17657" y="1351"/>
                  <a:pt x="17686" y="1351"/>
                </a:cubicBezTo>
                <a:cubicBezTo>
                  <a:pt x="17701" y="1351"/>
                  <a:pt x="17701" y="1322"/>
                  <a:pt x="17701" y="1294"/>
                </a:cubicBezTo>
                <a:lnTo>
                  <a:pt x="17701" y="1265"/>
                </a:lnTo>
                <a:lnTo>
                  <a:pt x="17701" y="1251"/>
                </a:lnTo>
                <a:cubicBezTo>
                  <a:pt x="17715" y="1222"/>
                  <a:pt x="17686" y="1193"/>
                  <a:pt x="17643" y="1164"/>
                </a:cubicBezTo>
                <a:lnTo>
                  <a:pt x="17643" y="1251"/>
                </a:lnTo>
                <a:lnTo>
                  <a:pt x="17643" y="1265"/>
                </a:lnTo>
                <a:cubicBezTo>
                  <a:pt x="17643" y="1279"/>
                  <a:pt x="17614" y="1279"/>
                  <a:pt x="17600" y="1279"/>
                </a:cubicBezTo>
                <a:lnTo>
                  <a:pt x="17600" y="1265"/>
                </a:lnTo>
                <a:lnTo>
                  <a:pt x="17586" y="1236"/>
                </a:lnTo>
                <a:cubicBezTo>
                  <a:pt x="17571" y="1222"/>
                  <a:pt x="17557" y="1208"/>
                  <a:pt x="17543" y="1193"/>
                </a:cubicBezTo>
                <a:cubicBezTo>
                  <a:pt x="17528" y="1208"/>
                  <a:pt x="17514" y="1208"/>
                  <a:pt x="17499" y="1222"/>
                </a:cubicBezTo>
                <a:lnTo>
                  <a:pt x="17471" y="1265"/>
                </a:lnTo>
                <a:cubicBezTo>
                  <a:pt x="17442" y="1236"/>
                  <a:pt x="17413" y="1179"/>
                  <a:pt x="17385" y="1164"/>
                </a:cubicBezTo>
                <a:cubicBezTo>
                  <a:pt x="17370" y="1150"/>
                  <a:pt x="17356" y="1136"/>
                  <a:pt x="17356" y="1136"/>
                </a:cubicBezTo>
                <a:cubicBezTo>
                  <a:pt x="17347" y="1154"/>
                  <a:pt x="17332" y="1172"/>
                  <a:pt x="17319" y="1172"/>
                </a:cubicBezTo>
                <a:cubicBezTo>
                  <a:pt x="17311" y="1172"/>
                  <a:pt x="17304" y="1166"/>
                  <a:pt x="17298" y="1150"/>
                </a:cubicBezTo>
                <a:lnTo>
                  <a:pt x="17284" y="1107"/>
                </a:lnTo>
                <a:lnTo>
                  <a:pt x="17284" y="1107"/>
                </a:lnTo>
                <a:cubicBezTo>
                  <a:pt x="17327" y="1121"/>
                  <a:pt x="17399" y="1136"/>
                  <a:pt x="17456" y="1150"/>
                </a:cubicBezTo>
                <a:cubicBezTo>
                  <a:pt x="17442" y="1136"/>
                  <a:pt x="17442" y="1136"/>
                  <a:pt x="17428" y="1136"/>
                </a:cubicBezTo>
                <a:cubicBezTo>
                  <a:pt x="17471" y="1064"/>
                  <a:pt x="17471" y="1064"/>
                  <a:pt x="17471" y="1064"/>
                </a:cubicBezTo>
                <a:cubicBezTo>
                  <a:pt x="17471" y="1051"/>
                  <a:pt x="17471" y="1004"/>
                  <a:pt x="17481" y="1004"/>
                </a:cubicBezTo>
                <a:cubicBezTo>
                  <a:pt x="17482" y="1004"/>
                  <a:pt x="17484" y="1005"/>
                  <a:pt x="17485" y="1006"/>
                </a:cubicBezTo>
                <a:cubicBezTo>
                  <a:pt x="17485" y="1014"/>
                  <a:pt x="17496" y="1017"/>
                  <a:pt x="17507" y="1017"/>
                </a:cubicBezTo>
                <a:cubicBezTo>
                  <a:pt x="17517" y="1017"/>
                  <a:pt x="17528" y="1014"/>
                  <a:pt x="17528" y="1006"/>
                </a:cubicBezTo>
                <a:cubicBezTo>
                  <a:pt x="17543" y="1006"/>
                  <a:pt x="17514" y="992"/>
                  <a:pt x="17499" y="992"/>
                </a:cubicBezTo>
                <a:cubicBezTo>
                  <a:pt x="17485" y="992"/>
                  <a:pt x="17471" y="963"/>
                  <a:pt x="17456" y="949"/>
                </a:cubicBezTo>
                <a:cubicBezTo>
                  <a:pt x="17456" y="942"/>
                  <a:pt x="17474" y="938"/>
                  <a:pt x="17494" y="938"/>
                </a:cubicBezTo>
                <a:cubicBezTo>
                  <a:pt x="17514" y="938"/>
                  <a:pt x="17535" y="942"/>
                  <a:pt x="17543" y="949"/>
                </a:cubicBezTo>
                <a:cubicBezTo>
                  <a:pt x="17562" y="949"/>
                  <a:pt x="17587" y="955"/>
                  <a:pt x="17606" y="955"/>
                </a:cubicBezTo>
                <a:cubicBezTo>
                  <a:pt x="17616" y="955"/>
                  <a:pt x="17624" y="954"/>
                  <a:pt x="17629" y="949"/>
                </a:cubicBezTo>
                <a:cubicBezTo>
                  <a:pt x="17657" y="949"/>
                  <a:pt x="17686" y="1049"/>
                  <a:pt x="17672" y="1078"/>
                </a:cubicBezTo>
                <a:cubicBezTo>
                  <a:pt x="17653" y="1106"/>
                  <a:pt x="17659" y="1122"/>
                  <a:pt x="17665" y="1122"/>
                </a:cubicBezTo>
                <a:cubicBezTo>
                  <a:pt x="17668" y="1122"/>
                  <a:pt x="17672" y="1117"/>
                  <a:pt x="17672" y="1107"/>
                </a:cubicBezTo>
                <a:cubicBezTo>
                  <a:pt x="17686" y="1093"/>
                  <a:pt x="17701" y="1006"/>
                  <a:pt x="17715" y="978"/>
                </a:cubicBezTo>
                <a:cubicBezTo>
                  <a:pt x="17715" y="949"/>
                  <a:pt x="17758" y="920"/>
                  <a:pt x="17772" y="920"/>
                </a:cubicBezTo>
                <a:cubicBezTo>
                  <a:pt x="17787" y="920"/>
                  <a:pt x="17787" y="949"/>
                  <a:pt x="17772" y="992"/>
                </a:cubicBezTo>
                <a:lnTo>
                  <a:pt x="17758" y="1021"/>
                </a:lnTo>
                <a:lnTo>
                  <a:pt x="17744" y="1049"/>
                </a:lnTo>
                <a:cubicBezTo>
                  <a:pt x="17733" y="1081"/>
                  <a:pt x="17760" y="1104"/>
                  <a:pt x="17776" y="1104"/>
                </a:cubicBezTo>
                <a:cubicBezTo>
                  <a:pt x="17782" y="1104"/>
                  <a:pt x="17787" y="1101"/>
                  <a:pt x="17787" y="1093"/>
                </a:cubicBezTo>
                <a:cubicBezTo>
                  <a:pt x="17787" y="1064"/>
                  <a:pt x="17787" y="1021"/>
                  <a:pt x="17801" y="1021"/>
                </a:cubicBezTo>
                <a:lnTo>
                  <a:pt x="17801" y="1006"/>
                </a:lnTo>
                <a:lnTo>
                  <a:pt x="17859" y="906"/>
                </a:lnTo>
                <a:cubicBezTo>
                  <a:pt x="17867" y="862"/>
                  <a:pt x="17898" y="845"/>
                  <a:pt x="17927" y="845"/>
                </a:cubicBezTo>
                <a:cubicBezTo>
                  <a:pt x="17945" y="845"/>
                  <a:pt x="17962" y="852"/>
                  <a:pt x="17974" y="863"/>
                </a:cubicBezTo>
                <a:cubicBezTo>
                  <a:pt x="17988" y="891"/>
                  <a:pt x="17988" y="920"/>
                  <a:pt x="17988" y="935"/>
                </a:cubicBezTo>
                <a:cubicBezTo>
                  <a:pt x="17974" y="935"/>
                  <a:pt x="17988" y="949"/>
                  <a:pt x="18002" y="963"/>
                </a:cubicBezTo>
                <a:cubicBezTo>
                  <a:pt x="18002" y="963"/>
                  <a:pt x="18002" y="1049"/>
                  <a:pt x="17988" y="1078"/>
                </a:cubicBezTo>
                <a:cubicBezTo>
                  <a:pt x="17988" y="1099"/>
                  <a:pt x="18011" y="1113"/>
                  <a:pt x="18023" y="1113"/>
                </a:cubicBezTo>
                <a:cubicBezTo>
                  <a:pt x="18028" y="1113"/>
                  <a:pt x="18031" y="1111"/>
                  <a:pt x="18031" y="1107"/>
                </a:cubicBezTo>
                <a:cubicBezTo>
                  <a:pt x="18045" y="1107"/>
                  <a:pt x="18074" y="1035"/>
                  <a:pt x="18089" y="1006"/>
                </a:cubicBezTo>
                <a:cubicBezTo>
                  <a:pt x="18089" y="992"/>
                  <a:pt x="18117" y="949"/>
                  <a:pt x="18146" y="949"/>
                </a:cubicBezTo>
                <a:cubicBezTo>
                  <a:pt x="18149" y="946"/>
                  <a:pt x="18152" y="945"/>
                  <a:pt x="18155" y="945"/>
                </a:cubicBezTo>
                <a:cubicBezTo>
                  <a:pt x="18170" y="945"/>
                  <a:pt x="18189" y="969"/>
                  <a:pt x="18189" y="992"/>
                </a:cubicBezTo>
                <a:cubicBezTo>
                  <a:pt x="18191" y="994"/>
                  <a:pt x="18193" y="994"/>
                  <a:pt x="18195" y="994"/>
                </a:cubicBezTo>
                <a:cubicBezTo>
                  <a:pt x="18216" y="994"/>
                  <a:pt x="18262" y="947"/>
                  <a:pt x="18275" y="935"/>
                </a:cubicBezTo>
                <a:cubicBezTo>
                  <a:pt x="18280" y="926"/>
                  <a:pt x="18290" y="922"/>
                  <a:pt x="18302" y="922"/>
                </a:cubicBezTo>
                <a:cubicBezTo>
                  <a:pt x="18329" y="922"/>
                  <a:pt x="18366" y="939"/>
                  <a:pt x="18376" y="949"/>
                </a:cubicBezTo>
                <a:cubicBezTo>
                  <a:pt x="18390" y="963"/>
                  <a:pt x="18376" y="1006"/>
                  <a:pt x="18376" y="1021"/>
                </a:cubicBezTo>
                <a:cubicBezTo>
                  <a:pt x="18361" y="1035"/>
                  <a:pt x="18390" y="1035"/>
                  <a:pt x="18405" y="1035"/>
                </a:cubicBezTo>
                <a:cubicBezTo>
                  <a:pt x="18419" y="1035"/>
                  <a:pt x="18433" y="1021"/>
                  <a:pt x="18448" y="1021"/>
                </a:cubicBezTo>
                <a:lnTo>
                  <a:pt x="18476" y="1006"/>
                </a:lnTo>
                <a:cubicBezTo>
                  <a:pt x="18491" y="1006"/>
                  <a:pt x="18520" y="992"/>
                  <a:pt x="18505" y="963"/>
                </a:cubicBezTo>
                <a:lnTo>
                  <a:pt x="18505" y="935"/>
                </a:lnTo>
                <a:cubicBezTo>
                  <a:pt x="18510" y="926"/>
                  <a:pt x="18517" y="922"/>
                  <a:pt x="18525" y="922"/>
                </a:cubicBezTo>
                <a:cubicBezTo>
                  <a:pt x="18543" y="922"/>
                  <a:pt x="18567" y="939"/>
                  <a:pt x="18577" y="949"/>
                </a:cubicBezTo>
                <a:cubicBezTo>
                  <a:pt x="18579" y="951"/>
                  <a:pt x="18581" y="952"/>
                  <a:pt x="18583" y="952"/>
                </a:cubicBezTo>
                <a:cubicBezTo>
                  <a:pt x="18595" y="952"/>
                  <a:pt x="18608" y="918"/>
                  <a:pt x="18620" y="906"/>
                </a:cubicBezTo>
                <a:cubicBezTo>
                  <a:pt x="18620" y="891"/>
                  <a:pt x="18721" y="891"/>
                  <a:pt x="18749" y="891"/>
                </a:cubicBezTo>
                <a:cubicBezTo>
                  <a:pt x="18762" y="896"/>
                  <a:pt x="18775" y="897"/>
                  <a:pt x="18786" y="897"/>
                </a:cubicBezTo>
                <a:cubicBezTo>
                  <a:pt x="18814" y="897"/>
                  <a:pt x="18836" y="887"/>
                  <a:pt x="18836" y="877"/>
                </a:cubicBezTo>
                <a:cubicBezTo>
                  <a:pt x="18850" y="877"/>
                  <a:pt x="18907" y="935"/>
                  <a:pt x="18936" y="949"/>
                </a:cubicBezTo>
                <a:cubicBezTo>
                  <a:pt x="18956" y="959"/>
                  <a:pt x="18977" y="969"/>
                  <a:pt x="18992" y="969"/>
                </a:cubicBezTo>
                <a:cubicBezTo>
                  <a:pt x="18998" y="969"/>
                  <a:pt x="19004" y="967"/>
                  <a:pt x="19008" y="963"/>
                </a:cubicBezTo>
                <a:lnTo>
                  <a:pt x="19022" y="949"/>
                </a:lnTo>
                <a:cubicBezTo>
                  <a:pt x="19022" y="949"/>
                  <a:pt x="19008" y="920"/>
                  <a:pt x="19008" y="906"/>
                </a:cubicBezTo>
                <a:cubicBezTo>
                  <a:pt x="19022" y="891"/>
                  <a:pt x="19051" y="891"/>
                  <a:pt x="19051" y="877"/>
                </a:cubicBezTo>
                <a:cubicBezTo>
                  <a:pt x="19065" y="820"/>
                  <a:pt x="19109" y="805"/>
                  <a:pt x="19109" y="762"/>
                </a:cubicBezTo>
                <a:lnTo>
                  <a:pt x="19123" y="733"/>
                </a:lnTo>
                <a:cubicBezTo>
                  <a:pt x="19109" y="705"/>
                  <a:pt x="19065" y="662"/>
                  <a:pt x="19065" y="633"/>
                </a:cubicBezTo>
                <a:cubicBezTo>
                  <a:pt x="19062" y="625"/>
                  <a:pt x="19059" y="622"/>
                  <a:pt x="19057" y="622"/>
                </a:cubicBezTo>
                <a:lnTo>
                  <a:pt x="19057" y="622"/>
                </a:lnTo>
                <a:cubicBezTo>
                  <a:pt x="19052" y="622"/>
                  <a:pt x="19055" y="648"/>
                  <a:pt x="19065" y="690"/>
                </a:cubicBezTo>
                <a:lnTo>
                  <a:pt x="19051" y="719"/>
                </a:lnTo>
                <a:lnTo>
                  <a:pt x="19037" y="748"/>
                </a:lnTo>
                <a:cubicBezTo>
                  <a:pt x="19008" y="748"/>
                  <a:pt x="19022" y="662"/>
                  <a:pt x="19008" y="647"/>
                </a:cubicBezTo>
                <a:cubicBezTo>
                  <a:pt x="18979" y="633"/>
                  <a:pt x="18951" y="604"/>
                  <a:pt x="18951" y="590"/>
                </a:cubicBezTo>
                <a:cubicBezTo>
                  <a:pt x="18951" y="590"/>
                  <a:pt x="18936" y="604"/>
                  <a:pt x="18922" y="633"/>
                </a:cubicBezTo>
                <a:lnTo>
                  <a:pt x="18922" y="662"/>
                </a:lnTo>
                <a:lnTo>
                  <a:pt x="18907" y="690"/>
                </a:lnTo>
                <a:cubicBezTo>
                  <a:pt x="18922" y="719"/>
                  <a:pt x="18893" y="748"/>
                  <a:pt x="18879" y="748"/>
                </a:cubicBezTo>
                <a:cubicBezTo>
                  <a:pt x="18864" y="748"/>
                  <a:pt x="18836" y="719"/>
                  <a:pt x="18807" y="690"/>
                </a:cubicBezTo>
                <a:lnTo>
                  <a:pt x="18778" y="676"/>
                </a:lnTo>
                <a:lnTo>
                  <a:pt x="18735" y="676"/>
                </a:lnTo>
                <a:cubicBezTo>
                  <a:pt x="18749" y="647"/>
                  <a:pt x="18764" y="561"/>
                  <a:pt x="18749" y="547"/>
                </a:cubicBezTo>
                <a:cubicBezTo>
                  <a:pt x="18735" y="532"/>
                  <a:pt x="18692" y="518"/>
                  <a:pt x="18678" y="518"/>
                </a:cubicBezTo>
                <a:cubicBezTo>
                  <a:pt x="18663" y="518"/>
                  <a:pt x="18620" y="504"/>
                  <a:pt x="18577" y="475"/>
                </a:cubicBezTo>
                <a:lnTo>
                  <a:pt x="18563" y="518"/>
                </a:lnTo>
                <a:lnTo>
                  <a:pt x="18534" y="561"/>
                </a:lnTo>
                <a:cubicBezTo>
                  <a:pt x="18520" y="590"/>
                  <a:pt x="18491" y="633"/>
                  <a:pt x="18476" y="633"/>
                </a:cubicBezTo>
                <a:cubicBezTo>
                  <a:pt x="18476" y="637"/>
                  <a:pt x="18475" y="639"/>
                  <a:pt x="18473" y="639"/>
                </a:cubicBezTo>
                <a:cubicBezTo>
                  <a:pt x="18468" y="639"/>
                  <a:pt x="18458" y="629"/>
                  <a:pt x="18448" y="618"/>
                </a:cubicBezTo>
                <a:lnTo>
                  <a:pt x="18448" y="604"/>
                </a:lnTo>
                <a:lnTo>
                  <a:pt x="18462" y="590"/>
                </a:lnTo>
                <a:cubicBezTo>
                  <a:pt x="18462" y="590"/>
                  <a:pt x="18448" y="561"/>
                  <a:pt x="18419" y="532"/>
                </a:cubicBezTo>
                <a:lnTo>
                  <a:pt x="18390" y="518"/>
                </a:lnTo>
                <a:lnTo>
                  <a:pt x="18376" y="504"/>
                </a:lnTo>
                <a:cubicBezTo>
                  <a:pt x="18351" y="516"/>
                  <a:pt x="18295" y="550"/>
                  <a:pt x="18279" y="550"/>
                </a:cubicBezTo>
                <a:cubicBezTo>
                  <a:pt x="18277" y="550"/>
                  <a:pt x="18275" y="549"/>
                  <a:pt x="18275" y="547"/>
                </a:cubicBezTo>
                <a:cubicBezTo>
                  <a:pt x="18261" y="532"/>
                  <a:pt x="18232" y="489"/>
                  <a:pt x="18232" y="475"/>
                </a:cubicBezTo>
                <a:cubicBezTo>
                  <a:pt x="18218" y="460"/>
                  <a:pt x="18247" y="432"/>
                  <a:pt x="18275" y="389"/>
                </a:cubicBezTo>
                <a:lnTo>
                  <a:pt x="18318" y="432"/>
                </a:lnTo>
                <a:cubicBezTo>
                  <a:pt x="18333" y="432"/>
                  <a:pt x="18318" y="389"/>
                  <a:pt x="18304" y="374"/>
                </a:cubicBezTo>
                <a:cubicBezTo>
                  <a:pt x="18304" y="360"/>
                  <a:pt x="18275" y="345"/>
                  <a:pt x="18261" y="345"/>
                </a:cubicBezTo>
                <a:lnTo>
                  <a:pt x="18247" y="317"/>
                </a:lnTo>
                <a:lnTo>
                  <a:pt x="18232" y="317"/>
                </a:lnTo>
                <a:cubicBezTo>
                  <a:pt x="18229" y="310"/>
                  <a:pt x="18224" y="307"/>
                  <a:pt x="18220" y="307"/>
                </a:cubicBezTo>
                <a:cubicBezTo>
                  <a:pt x="18206" y="307"/>
                  <a:pt x="18189" y="335"/>
                  <a:pt x="18189" y="345"/>
                </a:cubicBezTo>
                <a:cubicBezTo>
                  <a:pt x="18175" y="374"/>
                  <a:pt x="18175" y="417"/>
                  <a:pt x="18175" y="460"/>
                </a:cubicBezTo>
                <a:lnTo>
                  <a:pt x="18175" y="504"/>
                </a:lnTo>
                <a:lnTo>
                  <a:pt x="18175" y="518"/>
                </a:lnTo>
                <a:cubicBezTo>
                  <a:pt x="18160" y="518"/>
                  <a:pt x="18146" y="489"/>
                  <a:pt x="18132" y="475"/>
                </a:cubicBezTo>
                <a:cubicBezTo>
                  <a:pt x="18132" y="468"/>
                  <a:pt x="18124" y="464"/>
                  <a:pt x="18115" y="464"/>
                </a:cubicBezTo>
                <a:cubicBezTo>
                  <a:pt x="18106" y="464"/>
                  <a:pt x="18096" y="468"/>
                  <a:pt x="18089" y="475"/>
                </a:cubicBezTo>
                <a:cubicBezTo>
                  <a:pt x="18074" y="489"/>
                  <a:pt x="18103" y="532"/>
                  <a:pt x="18103" y="532"/>
                </a:cubicBezTo>
                <a:cubicBezTo>
                  <a:pt x="18117" y="547"/>
                  <a:pt x="18060" y="575"/>
                  <a:pt x="18045" y="590"/>
                </a:cubicBezTo>
                <a:cubicBezTo>
                  <a:pt x="18017" y="590"/>
                  <a:pt x="17974" y="532"/>
                  <a:pt x="17959" y="504"/>
                </a:cubicBezTo>
                <a:cubicBezTo>
                  <a:pt x="17957" y="501"/>
                  <a:pt x="17952" y="500"/>
                  <a:pt x="17948" y="500"/>
                </a:cubicBezTo>
                <a:cubicBezTo>
                  <a:pt x="17926" y="500"/>
                  <a:pt x="17887" y="523"/>
                  <a:pt x="17887" y="547"/>
                </a:cubicBezTo>
                <a:cubicBezTo>
                  <a:pt x="17887" y="575"/>
                  <a:pt x="17844" y="633"/>
                  <a:pt x="17844" y="662"/>
                </a:cubicBezTo>
                <a:cubicBezTo>
                  <a:pt x="17844" y="670"/>
                  <a:pt x="17842" y="673"/>
                  <a:pt x="17838" y="673"/>
                </a:cubicBezTo>
                <a:cubicBezTo>
                  <a:pt x="17830" y="673"/>
                  <a:pt x="17816" y="653"/>
                  <a:pt x="17816" y="633"/>
                </a:cubicBezTo>
                <a:cubicBezTo>
                  <a:pt x="17816" y="618"/>
                  <a:pt x="17816" y="575"/>
                  <a:pt x="17816" y="547"/>
                </a:cubicBezTo>
                <a:lnTo>
                  <a:pt x="17801" y="547"/>
                </a:lnTo>
                <a:lnTo>
                  <a:pt x="17772" y="518"/>
                </a:lnTo>
                <a:cubicBezTo>
                  <a:pt x="17744" y="532"/>
                  <a:pt x="17729" y="604"/>
                  <a:pt x="17715" y="618"/>
                </a:cubicBezTo>
                <a:cubicBezTo>
                  <a:pt x="17715" y="620"/>
                  <a:pt x="17714" y="621"/>
                  <a:pt x="17713" y="621"/>
                </a:cubicBezTo>
                <a:cubicBezTo>
                  <a:pt x="17707" y="621"/>
                  <a:pt x="17686" y="588"/>
                  <a:pt x="17686" y="575"/>
                </a:cubicBezTo>
                <a:cubicBezTo>
                  <a:pt x="17686" y="547"/>
                  <a:pt x="17672" y="504"/>
                  <a:pt x="17657" y="460"/>
                </a:cubicBezTo>
                <a:lnTo>
                  <a:pt x="17657" y="417"/>
                </a:lnTo>
                <a:cubicBezTo>
                  <a:pt x="17643" y="417"/>
                  <a:pt x="17672" y="389"/>
                  <a:pt x="17672" y="374"/>
                </a:cubicBezTo>
                <a:lnTo>
                  <a:pt x="17657" y="360"/>
                </a:lnTo>
                <a:cubicBezTo>
                  <a:pt x="17653" y="351"/>
                  <a:pt x="17648" y="348"/>
                  <a:pt x="17642" y="348"/>
                </a:cubicBezTo>
                <a:cubicBezTo>
                  <a:pt x="17628" y="348"/>
                  <a:pt x="17610" y="368"/>
                  <a:pt x="17600" y="389"/>
                </a:cubicBezTo>
                <a:cubicBezTo>
                  <a:pt x="17597" y="391"/>
                  <a:pt x="17595" y="392"/>
                  <a:pt x="17592" y="392"/>
                </a:cubicBezTo>
                <a:cubicBezTo>
                  <a:pt x="17581" y="392"/>
                  <a:pt x="17571" y="367"/>
                  <a:pt x="17571" y="331"/>
                </a:cubicBezTo>
                <a:lnTo>
                  <a:pt x="17571" y="288"/>
                </a:lnTo>
                <a:cubicBezTo>
                  <a:pt x="17571" y="288"/>
                  <a:pt x="17514" y="360"/>
                  <a:pt x="17485" y="360"/>
                </a:cubicBezTo>
                <a:cubicBezTo>
                  <a:pt x="17456" y="345"/>
                  <a:pt x="17399" y="345"/>
                  <a:pt x="17370" y="345"/>
                </a:cubicBezTo>
                <a:cubicBezTo>
                  <a:pt x="17356" y="360"/>
                  <a:pt x="17327" y="360"/>
                  <a:pt x="17327" y="360"/>
                </a:cubicBezTo>
                <a:lnTo>
                  <a:pt x="17313" y="345"/>
                </a:lnTo>
                <a:lnTo>
                  <a:pt x="17298" y="345"/>
                </a:lnTo>
                <a:cubicBezTo>
                  <a:pt x="17288" y="345"/>
                  <a:pt x="17253" y="370"/>
                  <a:pt x="17230" y="370"/>
                </a:cubicBezTo>
                <a:cubicBezTo>
                  <a:pt x="17222" y="370"/>
                  <a:pt x="17216" y="367"/>
                  <a:pt x="17212" y="360"/>
                </a:cubicBezTo>
                <a:cubicBezTo>
                  <a:pt x="17198" y="345"/>
                  <a:pt x="17183" y="331"/>
                  <a:pt x="17183" y="317"/>
                </a:cubicBezTo>
                <a:cubicBezTo>
                  <a:pt x="17183" y="302"/>
                  <a:pt x="17198" y="288"/>
                  <a:pt x="17198" y="288"/>
                </a:cubicBezTo>
                <a:cubicBezTo>
                  <a:pt x="17226" y="288"/>
                  <a:pt x="17241" y="302"/>
                  <a:pt x="17255" y="302"/>
                </a:cubicBezTo>
                <a:lnTo>
                  <a:pt x="17270" y="302"/>
                </a:lnTo>
                <a:cubicBezTo>
                  <a:pt x="17284" y="302"/>
                  <a:pt x="17284" y="274"/>
                  <a:pt x="17284" y="259"/>
                </a:cubicBezTo>
                <a:cubicBezTo>
                  <a:pt x="17284" y="245"/>
                  <a:pt x="17241" y="202"/>
                  <a:pt x="17241" y="187"/>
                </a:cubicBezTo>
                <a:cubicBezTo>
                  <a:pt x="17241" y="159"/>
                  <a:pt x="17198" y="144"/>
                  <a:pt x="17183" y="130"/>
                </a:cubicBezTo>
                <a:cubicBezTo>
                  <a:pt x="17169" y="130"/>
                  <a:pt x="17155" y="144"/>
                  <a:pt x="17155" y="144"/>
                </a:cubicBezTo>
                <a:cubicBezTo>
                  <a:pt x="17155" y="144"/>
                  <a:pt x="17183" y="173"/>
                  <a:pt x="17198" y="187"/>
                </a:cubicBezTo>
                <a:cubicBezTo>
                  <a:pt x="17198" y="187"/>
                  <a:pt x="17183" y="216"/>
                  <a:pt x="17169" y="231"/>
                </a:cubicBezTo>
                <a:lnTo>
                  <a:pt x="17155" y="259"/>
                </a:lnTo>
                <a:cubicBezTo>
                  <a:pt x="17146" y="268"/>
                  <a:pt x="17138" y="276"/>
                  <a:pt x="17130" y="276"/>
                </a:cubicBezTo>
                <a:cubicBezTo>
                  <a:pt x="17124" y="276"/>
                  <a:pt x="17118" y="271"/>
                  <a:pt x="17112" y="259"/>
                </a:cubicBezTo>
                <a:cubicBezTo>
                  <a:pt x="17105" y="253"/>
                  <a:pt x="17093" y="246"/>
                  <a:pt x="17081" y="246"/>
                </a:cubicBezTo>
                <a:cubicBezTo>
                  <a:pt x="17067" y="246"/>
                  <a:pt x="17054" y="256"/>
                  <a:pt x="17054" y="288"/>
                </a:cubicBezTo>
                <a:cubicBezTo>
                  <a:pt x="17047" y="310"/>
                  <a:pt x="17054" y="313"/>
                  <a:pt x="17065" y="313"/>
                </a:cubicBezTo>
                <a:cubicBezTo>
                  <a:pt x="17070" y="313"/>
                  <a:pt x="17077" y="312"/>
                  <a:pt x="17082" y="312"/>
                </a:cubicBezTo>
                <a:cubicBezTo>
                  <a:pt x="17088" y="312"/>
                  <a:pt x="17094" y="313"/>
                  <a:pt x="17097" y="317"/>
                </a:cubicBezTo>
                <a:cubicBezTo>
                  <a:pt x="17112" y="317"/>
                  <a:pt x="17112" y="331"/>
                  <a:pt x="17112" y="345"/>
                </a:cubicBezTo>
                <a:cubicBezTo>
                  <a:pt x="17112" y="360"/>
                  <a:pt x="17097" y="360"/>
                  <a:pt x="17097" y="374"/>
                </a:cubicBezTo>
                <a:lnTo>
                  <a:pt x="17068" y="374"/>
                </a:lnTo>
                <a:cubicBezTo>
                  <a:pt x="17060" y="374"/>
                  <a:pt x="17045" y="352"/>
                  <a:pt x="17032" y="352"/>
                </a:cubicBezTo>
                <a:cubicBezTo>
                  <a:pt x="17024" y="352"/>
                  <a:pt x="17016" y="361"/>
                  <a:pt x="17011" y="389"/>
                </a:cubicBezTo>
                <a:lnTo>
                  <a:pt x="17011" y="403"/>
                </a:lnTo>
                <a:cubicBezTo>
                  <a:pt x="16997" y="403"/>
                  <a:pt x="16968" y="389"/>
                  <a:pt x="16953" y="360"/>
                </a:cubicBezTo>
                <a:lnTo>
                  <a:pt x="16953" y="417"/>
                </a:lnTo>
                <a:cubicBezTo>
                  <a:pt x="16953" y="417"/>
                  <a:pt x="16939" y="432"/>
                  <a:pt x="16925" y="432"/>
                </a:cubicBezTo>
                <a:lnTo>
                  <a:pt x="16882" y="432"/>
                </a:lnTo>
                <a:cubicBezTo>
                  <a:pt x="16853" y="403"/>
                  <a:pt x="16824" y="360"/>
                  <a:pt x="16824" y="345"/>
                </a:cubicBezTo>
                <a:lnTo>
                  <a:pt x="16795" y="374"/>
                </a:lnTo>
                <a:cubicBezTo>
                  <a:pt x="16752" y="417"/>
                  <a:pt x="16695" y="432"/>
                  <a:pt x="16652" y="460"/>
                </a:cubicBezTo>
                <a:cubicBezTo>
                  <a:pt x="16652" y="460"/>
                  <a:pt x="16637" y="460"/>
                  <a:pt x="16637" y="446"/>
                </a:cubicBezTo>
                <a:cubicBezTo>
                  <a:pt x="16637" y="432"/>
                  <a:pt x="16637" y="417"/>
                  <a:pt x="16637" y="417"/>
                </a:cubicBezTo>
                <a:lnTo>
                  <a:pt x="16652" y="403"/>
                </a:lnTo>
                <a:cubicBezTo>
                  <a:pt x="16681" y="389"/>
                  <a:pt x="16652" y="374"/>
                  <a:pt x="16637" y="374"/>
                </a:cubicBezTo>
                <a:cubicBezTo>
                  <a:pt x="16637" y="374"/>
                  <a:pt x="16594" y="389"/>
                  <a:pt x="16566" y="403"/>
                </a:cubicBezTo>
                <a:lnTo>
                  <a:pt x="16580" y="475"/>
                </a:lnTo>
                <a:cubicBezTo>
                  <a:pt x="16580" y="489"/>
                  <a:pt x="16580" y="518"/>
                  <a:pt x="16580" y="532"/>
                </a:cubicBezTo>
                <a:cubicBezTo>
                  <a:pt x="16580" y="547"/>
                  <a:pt x="16566" y="547"/>
                  <a:pt x="16566" y="561"/>
                </a:cubicBezTo>
                <a:cubicBezTo>
                  <a:pt x="16551" y="561"/>
                  <a:pt x="16537" y="547"/>
                  <a:pt x="16537" y="547"/>
                </a:cubicBezTo>
                <a:cubicBezTo>
                  <a:pt x="16551" y="475"/>
                  <a:pt x="16494" y="417"/>
                  <a:pt x="16537" y="345"/>
                </a:cubicBezTo>
                <a:lnTo>
                  <a:pt x="16551" y="317"/>
                </a:lnTo>
                <a:cubicBezTo>
                  <a:pt x="16548" y="308"/>
                  <a:pt x="16544" y="305"/>
                  <a:pt x="16538" y="305"/>
                </a:cubicBezTo>
                <a:cubicBezTo>
                  <a:pt x="16516" y="305"/>
                  <a:pt x="16477" y="363"/>
                  <a:pt x="16465" y="374"/>
                </a:cubicBezTo>
                <a:cubicBezTo>
                  <a:pt x="16436" y="389"/>
                  <a:pt x="16408" y="403"/>
                  <a:pt x="16393" y="403"/>
                </a:cubicBezTo>
                <a:lnTo>
                  <a:pt x="16379" y="403"/>
                </a:lnTo>
                <a:lnTo>
                  <a:pt x="16364" y="417"/>
                </a:lnTo>
                <a:cubicBezTo>
                  <a:pt x="16350" y="417"/>
                  <a:pt x="16336" y="417"/>
                  <a:pt x="16336" y="389"/>
                </a:cubicBezTo>
                <a:lnTo>
                  <a:pt x="16336" y="374"/>
                </a:lnTo>
                <a:lnTo>
                  <a:pt x="16321" y="360"/>
                </a:lnTo>
                <a:cubicBezTo>
                  <a:pt x="16321" y="360"/>
                  <a:pt x="16307" y="345"/>
                  <a:pt x="16293" y="345"/>
                </a:cubicBezTo>
                <a:lnTo>
                  <a:pt x="16293" y="360"/>
                </a:lnTo>
                <a:lnTo>
                  <a:pt x="16278" y="374"/>
                </a:lnTo>
                <a:cubicBezTo>
                  <a:pt x="16264" y="374"/>
                  <a:pt x="16163" y="345"/>
                  <a:pt x="16120" y="345"/>
                </a:cubicBezTo>
                <a:cubicBezTo>
                  <a:pt x="16091" y="345"/>
                  <a:pt x="16063" y="374"/>
                  <a:pt x="16063" y="389"/>
                </a:cubicBezTo>
                <a:cubicBezTo>
                  <a:pt x="16048" y="403"/>
                  <a:pt x="16034" y="417"/>
                  <a:pt x="16034" y="432"/>
                </a:cubicBezTo>
                <a:cubicBezTo>
                  <a:pt x="16034" y="432"/>
                  <a:pt x="16005" y="432"/>
                  <a:pt x="15977" y="417"/>
                </a:cubicBezTo>
                <a:lnTo>
                  <a:pt x="15977" y="403"/>
                </a:lnTo>
                <a:lnTo>
                  <a:pt x="15948" y="302"/>
                </a:lnTo>
                <a:cubicBezTo>
                  <a:pt x="15890" y="345"/>
                  <a:pt x="15847" y="389"/>
                  <a:pt x="15847" y="389"/>
                </a:cubicBezTo>
                <a:lnTo>
                  <a:pt x="15847" y="403"/>
                </a:lnTo>
                <a:lnTo>
                  <a:pt x="15847" y="417"/>
                </a:lnTo>
                <a:lnTo>
                  <a:pt x="15833" y="417"/>
                </a:lnTo>
                <a:lnTo>
                  <a:pt x="15818" y="403"/>
                </a:lnTo>
                <a:lnTo>
                  <a:pt x="15818" y="389"/>
                </a:lnTo>
                <a:cubicBezTo>
                  <a:pt x="15818" y="389"/>
                  <a:pt x="15747" y="360"/>
                  <a:pt x="15747" y="331"/>
                </a:cubicBezTo>
                <a:cubicBezTo>
                  <a:pt x="15747" y="324"/>
                  <a:pt x="15744" y="322"/>
                  <a:pt x="15741" y="322"/>
                </a:cubicBezTo>
                <a:cubicBezTo>
                  <a:pt x="15728" y="322"/>
                  <a:pt x="15700" y="352"/>
                  <a:pt x="15689" y="374"/>
                </a:cubicBezTo>
                <a:cubicBezTo>
                  <a:pt x="15681" y="391"/>
                  <a:pt x="15672" y="398"/>
                  <a:pt x="15667" y="398"/>
                </a:cubicBezTo>
                <a:cubicBezTo>
                  <a:pt x="15663" y="398"/>
                  <a:pt x="15660" y="395"/>
                  <a:pt x="15660" y="389"/>
                </a:cubicBezTo>
                <a:cubicBezTo>
                  <a:pt x="15660" y="389"/>
                  <a:pt x="15632" y="374"/>
                  <a:pt x="15617" y="374"/>
                </a:cubicBezTo>
                <a:lnTo>
                  <a:pt x="15589" y="374"/>
                </a:lnTo>
                <a:lnTo>
                  <a:pt x="15546" y="360"/>
                </a:lnTo>
                <a:cubicBezTo>
                  <a:pt x="15560" y="317"/>
                  <a:pt x="15589" y="302"/>
                  <a:pt x="15589" y="302"/>
                </a:cubicBezTo>
                <a:cubicBezTo>
                  <a:pt x="15599" y="302"/>
                  <a:pt x="15634" y="278"/>
                  <a:pt x="15645" y="278"/>
                </a:cubicBezTo>
                <a:cubicBezTo>
                  <a:pt x="15649" y="278"/>
                  <a:pt x="15650" y="281"/>
                  <a:pt x="15646" y="288"/>
                </a:cubicBezTo>
                <a:cubicBezTo>
                  <a:pt x="15646" y="302"/>
                  <a:pt x="15650" y="310"/>
                  <a:pt x="15655" y="310"/>
                </a:cubicBezTo>
                <a:cubicBezTo>
                  <a:pt x="15660" y="310"/>
                  <a:pt x="15668" y="302"/>
                  <a:pt x="15675" y="288"/>
                </a:cubicBezTo>
                <a:lnTo>
                  <a:pt x="15689" y="288"/>
                </a:lnTo>
                <a:lnTo>
                  <a:pt x="15718" y="274"/>
                </a:lnTo>
                <a:cubicBezTo>
                  <a:pt x="15704" y="259"/>
                  <a:pt x="15646" y="216"/>
                  <a:pt x="15632" y="216"/>
                </a:cubicBezTo>
                <a:cubicBezTo>
                  <a:pt x="15603" y="231"/>
                  <a:pt x="15574" y="245"/>
                  <a:pt x="15574" y="245"/>
                </a:cubicBezTo>
                <a:cubicBezTo>
                  <a:pt x="15562" y="245"/>
                  <a:pt x="15518" y="213"/>
                  <a:pt x="15497" y="213"/>
                </a:cubicBezTo>
                <a:cubicBezTo>
                  <a:pt x="15493" y="213"/>
                  <a:pt x="15490" y="214"/>
                  <a:pt x="15488" y="216"/>
                </a:cubicBezTo>
                <a:cubicBezTo>
                  <a:pt x="15474" y="216"/>
                  <a:pt x="15416" y="216"/>
                  <a:pt x="15373" y="202"/>
                </a:cubicBezTo>
                <a:lnTo>
                  <a:pt x="15344" y="216"/>
                </a:lnTo>
                <a:cubicBezTo>
                  <a:pt x="15330" y="231"/>
                  <a:pt x="15316" y="231"/>
                  <a:pt x="15316" y="245"/>
                </a:cubicBezTo>
                <a:lnTo>
                  <a:pt x="15316" y="317"/>
                </a:lnTo>
                <a:cubicBezTo>
                  <a:pt x="15275" y="303"/>
                  <a:pt x="15273" y="239"/>
                  <a:pt x="15273" y="231"/>
                </a:cubicBezTo>
                <a:lnTo>
                  <a:pt x="15273" y="231"/>
                </a:lnTo>
                <a:cubicBezTo>
                  <a:pt x="15265" y="240"/>
                  <a:pt x="15247" y="261"/>
                  <a:pt x="15229" y="288"/>
                </a:cubicBezTo>
                <a:lnTo>
                  <a:pt x="15172" y="259"/>
                </a:lnTo>
                <a:cubicBezTo>
                  <a:pt x="15172" y="255"/>
                  <a:pt x="15171" y="253"/>
                  <a:pt x="15169" y="253"/>
                </a:cubicBezTo>
                <a:cubicBezTo>
                  <a:pt x="15165" y="253"/>
                  <a:pt x="15158" y="263"/>
                  <a:pt x="15158" y="274"/>
                </a:cubicBezTo>
                <a:lnTo>
                  <a:pt x="15158" y="288"/>
                </a:lnTo>
                <a:cubicBezTo>
                  <a:pt x="15158" y="317"/>
                  <a:pt x="15229" y="374"/>
                  <a:pt x="15215" y="403"/>
                </a:cubicBezTo>
                <a:cubicBezTo>
                  <a:pt x="15215" y="410"/>
                  <a:pt x="15209" y="413"/>
                  <a:pt x="15200" y="413"/>
                </a:cubicBezTo>
                <a:cubicBezTo>
                  <a:pt x="15171" y="413"/>
                  <a:pt x="15108" y="385"/>
                  <a:pt x="15086" y="374"/>
                </a:cubicBezTo>
                <a:cubicBezTo>
                  <a:pt x="15078" y="370"/>
                  <a:pt x="15069" y="369"/>
                  <a:pt x="15060" y="369"/>
                </a:cubicBezTo>
                <a:cubicBezTo>
                  <a:pt x="15035" y="369"/>
                  <a:pt x="15006" y="382"/>
                  <a:pt x="14985" y="403"/>
                </a:cubicBezTo>
                <a:lnTo>
                  <a:pt x="14985" y="446"/>
                </a:lnTo>
                <a:cubicBezTo>
                  <a:pt x="14973" y="494"/>
                  <a:pt x="14942" y="522"/>
                  <a:pt x="14923" y="522"/>
                </a:cubicBezTo>
                <a:cubicBezTo>
                  <a:pt x="14919" y="522"/>
                  <a:pt x="14916" y="520"/>
                  <a:pt x="14913" y="518"/>
                </a:cubicBezTo>
                <a:cubicBezTo>
                  <a:pt x="14885" y="518"/>
                  <a:pt x="14856" y="432"/>
                  <a:pt x="14842" y="432"/>
                </a:cubicBezTo>
                <a:cubicBezTo>
                  <a:pt x="14832" y="436"/>
                  <a:pt x="14822" y="438"/>
                  <a:pt x="14813" y="438"/>
                </a:cubicBezTo>
                <a:cubicBezTo>
                  <a:pt x="14795" y="438"/>
                  <a:pt x="14779" y="432"/>
                  <a:pt x="14770" y="432"/>
                </a:cubicBezTo>
                <a:cubicBezTo>
                  <a:pt x="14770" y="417"/>
                  <a:pt x="14813" y="360"/>
                  <a:pt x="14798" y="331"/>
                </a:cubicBezTo>
                <a:cubicBezTo>
                  <a:pt x="14784" y="302"/>
                  <a:pt x="14784" y="302"/>
                  <a:pt x="14813" y="302"/>
                </a:cubicBezTo>
                <a:lnTo>
                  <a:pt x="14827" y="317"/>
                </a:lnTo>
                <a:lnTo>
                  <a:pt x="14870" y="317"/>
                </a:lnTo>
                <a:cubicBezTo>
                  <a:pt x="14856" y="288"/>
                  <a:pt x="14813" y="245"/>
                  <a:pt x="14798" y="231"/>
                </a:cubicBezTo>
                <a:cubicBezTo>
                  <a:pt x="14784" y="231"/>
                  <a:pt x="14755" y="216"/>
                  <a:pt x="14727" y="216"/>
                </a:cubicBezTo>
                <a:lnTo>
                  <a:pt x="14698" y="187"/>
                </a:lnTo>
                <a:cubicBezTo>
                  <a:pt x="14698" y="173"/>
                  <a:pt x="14683" y="159"/>
                  <a:pt x="14669" y="144"/>
                </a:cubicBezTo>
                <a:lnTo>
                  <a:pt x="14669" y="130"/>
                </a:lnTo>
                <a:cubicBezTo>
                  <a:pt x="14669" y="120"/>
                  <a:pt x="14662" y="110"/>
                  <a:pt x="14658" y="110"/>
                </a:cubicBezTo>
                <a:cubicBezTo>
                  <a:pt x="14656" y="110"/>
                  <a:pt x="14655" y="111"/>
                  <a:pt x="14655" y="116"/>
                </a:cubicBezTo>
                <a:cubicBezTo>
                  <a:pt x="14640" y="116"/>
                  <a:pt x="14626" y="101"/>
                  <a:pt x="14626" y="87"/>
                </a:cubicBezTo>
                <a:cubicBezTo>
                  <a:pt x="14615" y="87"/>
                  <a:pt x="14585" y="105"/>
                  <a:pt x="14566" y="105"/>
                </a:cubicBezTo>
                <a:cubicBezTo>
                  <a:pt x="14561" y="105"/>
                  <a:pt x="14557" y="104"/>
                  <a:pt x="14554" y="101"/>
                </a:cubicBezTo>
                <a:cubicBezTo>
                  <a:pt x="14554" y="87"/>
                  <a:pt x="14511" y="73"/>
                  <a:pt x="14497" y="73"/>
                </a:cubicBezTo>
                <a:cubicBezTo>
                  <a:pt x="14482" y="73"/>
                  <a:pt x="14482" y="116"/>
                  <a:pt x="14482" y="130"/>
                </a:cubicBezTo>
                <a:cubicBezTo>
                  <a:pt x="14482" y="144"/>
                  <a:pt x="14468" y="159"/>
                  <a:pt x="14454" y="187"/>
                </a:cubicBezTo>
                <a:lnTo>
                  <a:pt x="14439" y="202"/>
                </a:lnTo>
                <a:lnTo>
                  <a:pt x="14439" y="216"/>
                </a:lnTo>
                <a:cubicBezTo>
                  <a:pt x="14454" y="231"/>
                  <a:pt x="14439" y="245"/>
                  <a:pt x="14425" y="245"/>
                </a:cubicBezTo>
                <a:cubicBezTo>
                  <a:pt x="14425" y="231"/>
                  <a:pt x="14339" y="187"/>
                  <a:pt x="14310" y="173"/>
                </a:cubicBezTo>
                <a:cubicBezTo>
                  <a:pt x="14308" y="172"/>
                  <a:pt x="14307" y="172"/>
                  <a:pt x="14305" y="172"/>
                </a:cubicBezTo>
                <a:cubicBezTo>
                  <a:pt x="14280" y="172"/>
                  <a:pt x="14267" y="275"/>
                  <a:pt x="14267" y="302"/>
                </a:cubicBezTo>
                <a:cubicBezTo>
                  <a:pt x="14267" y="315"/>
                  <a:pt x="14268" y="320"/>
                  <a:pt x="14270" y="320"/>
                </a:cubicBezTo>
                <a:cubicBezTo>
                  <a:pt x="14274" y="320"/>
                  <a:pt x="14281" y="290"/>
                  <a:pt x="14281" y="259"/>
                </a:cubicBezTo>
                <a:cubicBezTo>
                  <a:pt x="14281" y="255"/>
                  <a:pt x="14283" y="253"/>
                  <a:pt x="14287" y="253"/>
                </a:cubicBezTo>
                <a:cubicBezTo>
                  <a:pt x="14306" y="253"/>
                  <a:pt x="14367" y="309"/>
                  <a:pt x="14367" y="345"/>
                </a:cubicBezTo>
                <a:cubicBezTo>
                  <a:pt x="14367" y="389"/>
                  <a:pt x="14339" y="432"/>
                  <a:pt x="14310" y="446"/>
                </a:cubicBezTo>
                <a:lnTo>
                  <a:pt x="14281" y="460"/>
                </a:lnTo>
                <a:cubicBezTo>
                  <a:pt x="14238" y="475"/>
                  <a:pt x="14296" y="504"/>
                  <a:pt x="14281" y="532"/>
                </a:cubicBezTo>
                <a:cubicBezTo>
                  <a:pt x="14281" y="547"/>
                  <a:pt x="14267" y="561"/>
                  <a:pt x="14267" y="561"/>
                </a:cubicBezTo>
                <a:cubicBezTo>
                  <a:pt x="14252" y="561"/>
                  <a:pt x="14238" y="547"/>
                  <a:pt x="14238" y="547"/>
                </a:cubicBezTo>
                <a:lnTo>
                  <a:pt x="14224" y="504"/>
                </a:lnTo>
                <a:cubicBezTo>
                  <a:pt x="14224" y="488"/>
                  <a:pt x="14220" y="482"/>
                  <a:pt x="14214" y="482"/>
                </a:cubicBezTo>
                <a:cubicBezTo>
                  <a:pt x="14205" y="482"/>
                  <a:pt x="14190" y="500"/>
                  <a:pt x="14181" y="518"/>
                </a:cubicBezTo>
                <a:cubicBezTo>
                  <a:pt x="14181" y="525"/>
                  <a:pt x="14173" y="529"/>
                  <a:pt x="14163" y="529"/>
                </a:cubicBezTo>
                <a:cubicBezTo>
                  <a:pt x="14152" y="529"/>
                  <a:pt x="14138" y="525"/>
                  <a:pt x="14123" y="518"/>
                </a:cubicBezTo>
                <a:lnTo>
                  <a:pt x="14166" y="489"/>
                </a:lnTo>
                <a:cubicBezTo>
                  <a:pt x="14181" y="460"/>
                  <a:pt x="14181" y="417"/>
                  <a:pt x="14195" y="389"/>
                </a:cubicBezTo>
                <a:lnTo>
                  <a:pt x="14195" y="374"/>
                </a:lnTo>
                <a:cubicBezTo>
                  <a:pt x="14224" y="360"/>
                  <a:pt x="14224" y="345"/>
                  <a:pt x="14195" y="345"/>
                </a:cubicBezTo>
                <a:lnTo>
                  <a:pt x="14152" y="345"/>
                </a:lnTo>
                <a:cubicBezTo>
                  <a:pt x="14152" y="331"/>
                  <a:pt x="14138" y="317"/>
                  <a:pt x="14138" y="317"/>
                </a:cubicBezTo>
                <a:lnTo>
                  <a:pt x="14138" y="302"/>
                </a:lnTo>
                <a:cubicBezTo>
                  <a:pt x="14152" y="288"/>
                  <a:pt x="14195" y="274"/>
                  <a:pt x="14209" y="259"/>
                </a:cubicBezTo>
                <a:cubicBezTo>
                  <a:pt x="14224" y="245"/>
                  <a:pt x="14195" y="216"/>
                  <a:pt x="14181" y="216"/>
                </a:cubicBezTo>
                <a:cubicBezTo>
                  <a:pt x="14179" y="215"/>
                  <a:pt x="14177" y="214"/>
                  <a:pt x="14175" y="214"/>
                </a:cubicBezTo>
                <a:cubicBezTo>
                  <a:pt x="14157" y="214"/>
                  <a:pt x="14123" y="262"/>
                  <a:pt x="14123" y="288"/>
                </a:cubicBezTo>
                <a:cubicBezTo>
                  <a:pt x="14123" y="317"/>
                  <a:pt x="14080" y="345"/>
                  <a:pt x="14037" y="360"/>
                </a:cubicBezTo>
                <a:lnTo>
                  <a:pt x="14023" y="417"/>
                </a:lnTo>
                <a:lnTo>
                  <a:pt x="14023" y="432"/>
                </a:lnTo>
                <a:cubicBezTo>
                  <a:pt x="14008" y="432"/>
                  <a:pt x="13979" y="345"/>
                  <a:pt x="13965" y="345"/>
                </a:cubicBezTo>
                <a:cubicBezTo>
                  <a:pt x="13936" y="345"/>
                  <a:pt x="13908" y="302"/>
                  <a:pt x="13908" y="288"/>
                </a:cubicBezTo>
                <a:cubicBezTo>
                  <a:pt x="13908" y="274"/>
                  <a:pt x="13951" y="245"/>
                  <a:pt x="13965" y="245"/>
                </a:cubicBezTo>
                <a:cubicBezTo>
                  <a:pt x="13979" y="245"/>
                  <a:pt x="13922" y="187"/>
                  <a:pt x="13893" y="173"/>
                </a:cubicBezTo>
                <a:cubicBezTo>
                  <a:pt x="13879" y="144"/>
                  <a:pt x="13850" y="130"/>
                  <a:pt x="13836" y="130"/>
                </a:cubicBezTo>
                <a:cubicBezTo>
                  <a:pt x="13821" y="130"/>
                  <a:pt x="13821" y="144"/>
                  <a:pt x="13836" y="159"/>
                </a:cubicBezTo>
                <a:cubicBezTo>
                  <a:pt x="13836" y="173"/>
                  <a:pt x="13850" y="187"/>
                  <a:pt x="13836" y="202"/>
                </a:cubicBezTo>
                <a:lnTo>
                  <a:pt x="13821" y="231"/>
                </a:lnTo>
                <a:cubicBezTo>
                  <a:pt x="13836" y="245"/>
                  <a:pt x="13865" y="274"/>
                  <a:pt x="13865" y="288"/>
                </a:cubicBezTo>
                <a:cubicBezTo>
                  <a:pt x="13879" y="302"/>
                  <a:pt x="13865" y="360"/>
                  <a:pt x="13879" y="360"/>
                </a:cubicBezTo>
                <a:cubicBezTo>
                  <a:pt x="13893" y="374"/>
                  <a:pt x="13936" y="417"/>
                  <a:pt x="13922" y="446"/>
                </a:cubicBezTo>
                <a:cubicBezTo>
                  <a:pt x="13922" y="458"/>
                  <a:pt x="13909" y="463"/>
                  <a:pt x="13894" y="463"/>
                </a:cubicBezTo>
                <a:cubicBezTo>
                  <a:pt x="13874" y="463"/>
                  <a:pt x="13850" y="454"/>
                  <a:pt x="13850" y="446"/>
                </a:cubicBezTo>
                <a:cubicBezTo>
                  <a:pt x="13836" y="417"/>
                  <a:pt x="13793" y="274"/>
                  <a:pt x="13764" y="245"/>
                </a:cubicBezTo>
                <a:cubicBezTo>
                  <a:pt x="13747" y="219"/>
                  <a:pt x="13724" y="214"/>
                  <a:pt x="13706" y="214"/>
                </a:cubicBezTo>
                <a:cubicBezTo>
                  <a:pt x="13694" y="214"/>
                  <a:pt x="13684" y="216"/>
                  <a:pt x="13678" y="216"/>
                </a:cubicBezTo>
                <a:cubicBezTo>
                  <a:pt x="13663" y="231"/>
                  <a:pt x="13678" y="245"/>
                  <a:pt x="13678" y="245"/>
                </a:cubicBezTo>
                <a:cubicBezTo>
                  <a:pt x="13692" y="259"/>
                  <a:pt x="13706" y="274"/>
                  <a:pt x="13735" y="302"/>
                </a:cubicBezTo>
                <a:lnTo>
                  <a:pt x="13706" y="331"/>
                </a:lnTo>
                <a:cubicBezTo>
                  <a:pt x="13706" y="331"/>
                  <a:pt x="13721" y="360"/>
                  <a:pt x="13721" y="374"/>
                </a:cubicBezTo>
                <a:cubicBezTo>
                  <a:pt x="13721" y="374"/>
                  <a:pt x="13735" y="360"/>
                  <a:pt x="13750" y="360"/>
                </a:cubicBezTo>
                <a:lnTo>
                  <a:pt x="13750" y="360"/>
                </a:lnTo>
                <a:cubicBezTo>
                  <a:pt x="13735" y="389"/>
                  <a:pt x="13735" y="417"/>
                  <a:pt x="13735" y="432"/>
                </a:cubicBezTo>
                <a:lnTo>
                  <a:pt x="13735" y="460"/>
                </a:lnTo>
                <a:cubicBezTo>
                  <a:pt x="13735" y="475"/>
                  <a:pt x="13721" y="489"/>
                  <a:pt x="13721" y="489"/>
                </a:cubicBezTo>
                <a:cubicBezTo>
                  <a:pt x="13706" y="475"/>
                  <a:pt x="13678" y="432"/>
                  <a:pt x="13663" y="417"/>
                </a:cubicBezTo>
                <a:cubicBezTo>
                  <a:pt x="13661" y="413"/>
                  <a:pt x="13659" y="411"/>
                  <a:pt x="13656" y="411"/>
                </a:cubicBezTo>
                <a:cubicBezTo>
                  <a:pt x="13645" y="411"/>
                  <a:pt x="13635" y="465"/>
                  <a:pt x="13635" y="489"/>
                </a:cubicBezTo>
                <a:cubicBezTo>
                  <a:pt x="13635" y="496"/>
                  <a:pt x="13632" y="499"/>
                  <a:pt x="13629" y="499"/>
                </a:cubicBezTo>
                <a:cubicBezTo>
                  <a:pt x="13616" y="499"/>
                  <a:pt x="13588" y="468"/>
                  <a:pt x="13577" y="446"/>
                </a:cubicBezTo>
                <a:cubicBezTo>
                  <a:pt x="13565" y="423"/>
                  <a:pt x="13525" y="399"/>
                  <a:pt x="13503" y="399"/>
                </a:cubicBezTo>
                <a:cubicBezTo>
                  <a:pt x="13498" y="399"/>
                  <a:pt x="13494" y="400"/>
                  <a:pt x="13491" y="403"/>
                </a:cubicBezTo>
                <a:cubicBezTo>
                  <a:pt x="13487" y="407"/>
                  <a:pt x="13482" y="408"/>
                  <a:pt x="13476" y="408"/>
                </a:cubicBezTo>
                <a:cubicBezTo>
                  <a:pt x="13457" y="408"/>
                  <a:pt x="13430" y="392"/>
                  <a:pt x="13419" y="360"/>
                </a:cubicBezTo>
                <a:lnTo>
                  <a:pt x="13390" y="360"/>
                </a:lnTo>
                <a:cubicBezTo>
                  <a:pt x="13347" y="331"/>
                  <a:pt x="13347" y="302"/>
                  <a:pt x="13376" y="259"/>
                </a:cubicBezTo>
                <a:cubicBezTo>
                  <a:pt x="13376" y="259"/>
                  <a:pt x="13376" y="231"/>
                  <a:pt x="13376" y="231"/>
                </a:cubicBezTo>
                <a:cubicBezTo>
                  <a:pt x="13369" y="223"/>
                  <a:pt x="13362" y="220"/>
                  <a:pt x="13356" y="220"/>
                </a:cubicBezTo>
                <a:cubicBezTo>
                  <a:pt x="13351" y="220"/>
                  <a:pt x="13347" y="223"/>
                  <a:pt x="13347" y="231"/>
                </a:cubicBezTo>
                <a:lnTo>
                  <a:pt x="13319" y="259"/>
                </a:lnTo>
                <a:cubicBezTo>
                  <a:pt x="13290" y="274"/>
                  <a:pt x="13275" y="331"/>
                  <a:pt x="13290" y="345"/>
                </a:cubicBezTo>
                <a:cubicBezTo>
                  <a:pt x="13304" y="345"/>
                  <a:pt x="13290" y="374"/>
                  <a:pt x="13290" y="389"/>
                </a:cubicBezTo>
                <a:cubicBezTo>
                  <a:pt x="13287" y="391"/>
                  <a:pt x="13282" y="393"/>
                  <a:pt x="13277" y="393"/>
                </a:cubicBezTo>
                <a:cubicBezTo>
                  <a:pt x="13253" y="393"/>
                  <a:pt x="13209" y="374"/>
                  <a:pt x="13175" y="374"/>
                </a:cubicBezTo>
                <a:cubicBezTo>
                  <a:pt x="13132" y="374"/>
                  <a:pt x="13117" y="403"/>
                  <a:pt x="13117" y="403"/>
                </a:cubicBezTo>
                <a:cubicBezTo>
                  <a:pt x="13117" y="406"/>
                  <a:pt x="13115" y="407"/>
                  <a:pt x="13111" y="407"/>
                </a:cubicBezTo>
                <a:cubicBezTo>
                  <a:pt x="13093" y="407"/>
                  <a:pt x="13046" y="383"/>
                  <a:pt x="13046" y="360"/>
                </a:cubicBezTo>
                <a:cubicBezTo>
                  <a:pt x="13046" y="317"/>
                  <a:pt x="13046" y="259"/>
                  <a:pt x="13074" y="231"/>
                </a:cubicBezTo>
                <a:lnTo>
                  <a:pt x="13089" y="259"/>
                </a:lnTo>
                <a:lnTo>
                  <a:pt x="13132" y="302"/>
                </a:lnTo>
                <a:cubicBezTo>
                  <a:pt x="13146" y="259"/>
                  <a:pt x="13132" y="202"/>
                  <a:pt x="13117" y="202"/>
                </a:cubicBezTo>
                <a:lnTo>
                  <a:pt x="12988" y="202"/>
                </a:lnTo>
                <a:lnTo>
                  <a:pt x="12931" y="231"/>
                </a:lnTo>
                <a:cubicBezTo>
                  <a:pt x="12902" y="231"/>
                  <a:pt x="12888" y="259"/>
                  <a:pt x="12916" y="302"/>
                </a:cubicBezTo>
                <a:cubicBezTo>
                  <a:pt x="12916" y="302"/>
                  <a:pt x="12902" y="360"/>
                  <a:pt x="12888" y="374"/>
                </a:cubicBezTo>
                <a:lnTo>
                  <a:pt x="12873" y="374"/>
                </a:lnTo>
                <a:cubicBezTo>
                  <a:pt x="12859" y="360"/>
                  <a:pt x="12787" y="259"/>
                  <a:pt x="12773" y="231"/>
                </a:cubicBezTo>
                <a:cubicBezTo>
                  <a:pt x="12744" y="202"/>
                  <a:pt x="12730" y="173"/>
                  <a:pt x="12715" y="144"/>
                </a:cubicBezTo>
                <a:lnTo>
                  <a:pt x="12715" y="130"/>
                </a:lnTo>
                <a:cubicBezTo>
                  <a:pt x="12701" y="116"/>
                  <a:pt x="12701" y="101"/>
                  <a:pt x="12686" y="101"/>
                </a:cubicBezTo>
                <a:cubicBezTo>
                  <a:pt x="12686" y="101"/>
                  <a:pt x="12672" y="116"/>
                  <a:pt x="12672" y="116"/>
                </a:cubicBezTo>
                <a:cubicBezTo>
                  <a:pt x="12658" y="130"/>
                  <a:pt x="12672" y="144"/>
                  <a:pt x="12672" y="144"/>
                </a:cubicBezTo>
                <a:cubicBezTo>
                  <a:pt x="12661" y="177"/>
                  <a:pt x="12651" y="193"/>
                  <a:pt x="12640" y="193"/>
                </a:cubicBezTo>
                <a:cubicBezTo>
                  <a:pt x="12636" y="193"/>
                  <a:pt x="12633" y="191"/>
                  <a:pt x="12629" y="187"/>
                </a:cubicBezTo>
                <a:lnTo>
                  <a:pt x="12615" y="173"/>
                </a:lnTo>
                <a:cubicBezTo>
                  <a:pt x="12600" y="173"/>
                  <a:pt x="12586" y="187"/>
                  <a:pt x="12571" y="216"/>
                </a:cubicBezTo>
                <a:lnTo>
                  <a:pt x="12543" y="216"/>
                </a:lnTo>
                <a:cubicBezTo>
                  <a:pt x="12543" y="231"/>
                  <a:pt x="12528" y="245"/>
                  <a:pt x="12528" y="259"/>
                </a:cubicBezTo>
                <a:lnTo>
                  <a:pt x="12528" y="288"/>
                </a:lnTo>
                <a:cubicBezTo>
                  <a:pt x="12514" y="302"/>
                  <a:pt x="12485" y="302"/>
                  <a:pt x="12471" y="302"/>
                </a:cubicBezTo>
                <a:cubicBezTo>
                  <a:pt x="12471" y="302"/>
                  <a:pt x="12471" y="259"/>
                  <a:pt x="12471" y="259"/>
                </a:cubicBezTo>
                <a:cubicBezTo>
                  <a:pt x="12471" y="245"/>
                  <a:pt x="12442" y="202"/>
                  <a:pt x="12413" y="187"/>
                </a:cubicBezTo>
                <a:lnTo>
                  <a:pt x="12399" y="187"/>
                </a:lnTo>
                <a:lnTo>
                  <a:pt x="12356" y="245"/>
                </a:lnTo>
                <a:cubicBezTo>
                  <a:pt x="12299" y="231"/>
                  <a:pt x="12198" y="231"/>
                  <a:pt x="12184" y="216"/>
                </a:cubicBezTo>
                <a:cubicBezTo>
                  <a:pt x="12169" y="216"/>
                  <a:pt x="12097" y="202"/>
                  <a:pt x="12069" y="173"/>
                </a:cubicBezTo>
                <a:cubicBezTo>
                  <a:pt x="12065" y="166"/>
                  <a:pt x="12061" y="164"/>
                  <a:pt x="12057" y="164"/>
                </a:cubicBezTo>
                <a:cubicBezTo>
                  <a:pt x="12042" y="164"/>
                  <a:pt x="12026" y="194"/>
                  <a:pt x="12026" y="216"/>
                </a:cubicBezTo>
                <a:cubicBezTo>
                  <a:pt x="12031" y="222"/>
                  <a:pt x="12037" y="226"/>
                  <a:pt x="12044" y="226"/>
                </a:cubicBezTo>
                <a:cubicBezTo>
                  <a:pt x="12054" y="226"/>
                  <a:pt x="12066" y="219"/>
                  <a:pt x="12083" y="202"/>
                </a:cubicBezTo>
                <a:lnTo>
                  <a:pt x="12097" y="245"/>
                </a:lnTo>
                <a:lnTo>
                  <a:pt x="12126" y="302"/>
                </a:lnTo>
                <a:cubicBezTo>
                  <a:pt x="12152" y="290"/>
                  <a:pt x="12223" y="243"/>
                  <a:pt x="12248" y="243"/>
                </a:cubicBezTo>
                <a:cubicBezTo>
                  <a:pt x="12251" y="243"/>
                  <a:pt x="12254" y="243"/>
                  <a:pt x="12255" y="245"/>
                </a:cubicBezTo>
                <a:cubicBezTo>
                  <a:pt x="12270" y="259"/>
                  <a:pt x="12313" y="274"/>
                  <a:pt x="12342" y="288"/>
                </a:cubicBezTo>
                <a:lnTo>
                  <a:pt x="12399" y="288"/>
                </a:lnTo>
                <a:cubicBezTo>
                  <a:pt x="12442" y="331"/>
                  <a:pt x="12413" y="374"/>
                  <a:pt x="12413" y="374"/>
                </a:cubicBezTo>
                <a:cubicBezTo>
                  <a:pt x="12403" y="374"/>
                  <a:pt x="12360" y="350"/>
                  <a:pt x="12333" y="350"/>
                </a:cubicBezTo>
                <a:cubicBezTo>
                  <a:pt x="12324" y="350"/>
                  <a:pt x="12316" y="353"/>
                  <a:pt x="12313" y="360"/>
                </a:cubicBezTo>
                <a:cubicBezTo>
                  <a:pt x="12299" y="374"/>
                  <a:pt x="12255" y="374"/>
                  <a:pt x="12255" y="374"/>
                </a:cubicBezTo>
                <a:cubicBezTo>
                  <a:pt x="12249" y="368"/>
                  <a:pt x="12241" y="365"/>
                  <a:pt x="12231" y="365"/>
                </a:cubicBezTo>
                <a:cubicBezTo>
                  <a:pt x="12217" y="365"/>
                  <a:pt x="12200" y="372"/>
                  <a:pt x="12184" y="389"/>
                </a:cubicBezTo>
                <a:lnTo>
                  <a:pt x="12140" y="345"/>
                </a:lnTo>
                <a:lnTo>
                  <a:pt x="12140" y="331"/>
                </a:lnTo>
                <a:cubicBezTo>
                  <a:pt x="12112" y="345"/>
                  <a:pt x="12083" y="389"/>
                  <a:pt x="12069" y="403"/>
                </a:cubicBezTo>
                <a:lnTo>
                  <a:pt x="12054" y="417"/>
                </a:lnTo>
                <a:lnTo>
                  <a:pt x="12054" y="432"/>
                </a:lnTo>
                <a:cubicBezTo>
                  <a:pt x="12051" y="429"/>
                  <a:pt x="12047" y="428"/>
                  <a:pt x="12043" y="428"/>
                </a:cubicBezTo>
                <a:cubicBezTo>
                  <a:pt x="12024" y="428"/>
                  <a:pt x="11994" y="446"/>
                  <a:pt x="11982" y="446"/>
                </a:cubicBezTo>
                <a:cubicBezTo>
                  <a:pt x="11968" y="460"/>
                  <a:pt x="11911" y="460"/>
                  <a:pt x="11911" y="489"/>
                </a:cubicBezTo>
                <a:cubicBezTo>
                  <a:pt x="11896" y="518"/>
                  <a:pt x="11867" y="532"/>
                  <a:pt x="11867" y="547"/>
                </a:cubicBezTo>
                <a:cubicBezTo>
                  <a:pt x="11866" y="548"/>
                  <a:pt x="11864" y="549"/>
                  <a:pt x="11861" y="549"/>
                </a:cubicBezTo>
                <a:cubicBezTo>
                  <a:pt x="11838" y="549"/>
                  <a:pt x="11783" y="502"/>
                  <a:pt x="11796" y="489"/>
                </a:cubicBezTo>
                <a:cubicBezTo>
                  <a:pt x="11810" y="460"/>
                  <a:pt x="11796" y="403"/>
                  <a:pt x="11781" y="374"/>
                </a:cubicBezTo>
                <a:cubicBezTo>
                  <a:pt x="11781" y="372"/>
                  <a:pt x="11781" y="371"/>
                  <a:pt x="11780" y="371"/>
                </a:cubicBezTo>
                <a:cubicBezTo>
                  <a:pt x="11774" y="371"/>
                  <a:pt x="11751" y="405"/>
                  <a:pt x="11738" y="417"/>
                </a:cubicBezTo>
                <a:cubicBezTo>
                  <a:pt x="11724" y="432"/>
                  <a:pt x="11709" y="446"/>
                  <a:pt x="11709" y="460"/>
                </a:cubicBezTo>
                <a:lnTo>
                  <a:pt x="11695" y="475"/>
                </a:lnTo>
                <a:lnTo>
                  <a:pt x="11681" y="504"/>
                </a:lnTo>
                <a:cubicBezTo>
                  <a:pt x="11681" y="525"/>
                  <a:pt x="11665" y="538"/>
                  <a:pt x="11646" y="538"/>
                </a:cubicBezTo>
                <a:cubicBezTo>
                  <a:pt x="11639" y="538"/>
                  <a:pt x="11631" y="536"/>
                  <a:pt x="11623" y="532"/>
                </a:cubicBezTo>
                <a:lnTo>
                  <a:pt x="11609" y="518"/>
                </a:lnTo>
                <a:lnTo>
                  <a:pt x="11595" y="504"/>
                </a:lnTo>
                <a:cubicBezTo>
                  <a:pt x="11566" y="489"/>
                  <a:pt x="11566" y="446"/>
                  <a:pt x="11580" y="417"/>
                </a:cubicBezTo>
                <a:lnTo>
                  <a:pt x="11595" y="403"/>
                </a:lnTo>
                <a:cubicBezTo>
                  <a:pt x="11595" y="403"/>
                  <a:pt x="11623" y="417"/>
                  <a:pt x="11623" y="417"/>
                </a:cubicBezTo>
                <a:lnTo>
                  <a:pt x="11638" y="417"/>
                </a:lnTo>
                <a:cubicBezTo>
                  <a:pt x="11652" y="389"/>
                  <a:pt x="11595" y="374"/>
                  <a:pt x="11580" y="374"/>
                </a:cubicBezTo>
                <a:cubicBezTo>
                  <a:pt x="11566" y="374"/>
                  <a:pt x="11508" y="360"/>
                  <a:pt x="11494" y="345"/>
                </a:cubicBezTo>
                <a:cubicBezTo>
                  <a:pt x="11493" y="344"/>
                  <a:pt x="11491" y="344"/>
                  <a:pt x="11489" y="344"/>
                </a:cubicBezTo>
                <a:cubicBezTo>
                  <a:pt x="11474" y="344"/>
                  <a:pt x="11442" y="390"/>
                  <a:pt x="11427" y="390"/>
                </a:cubicBezTo>
                <a:cubicBezTo>
                  <a:pt x="11425" y="390"/>
                  <a:pt x="11423" y="390"/>
                  <a:pt x="11422" y="389"/>
                </a:cubicBezTo>
                <a:cubicBezTo>
                  <a:pt x="11393" y="374"/>
                  <a:pt x="11365" y="302"/>
                  <a:pt x="11365" y="274"/>
                </a:cubicBezTo>
                <a:cubicBezTo>
                  <a:pt x="11365" y="269"/>
                  <a:pt x="11363" y="267"/>
                  <a:pt x="11361" y="267"/>
                </a:cubicBezTo>
                <a:cubicBezTo>
                  <a:pt x="11347" y="267"/>
                  <a:pt x="11305" y="321"/>
                  <a:pt x="11293" y="345"/>
                </a:cubicBezTo>
                <a:cubicBezTo>
                  <a:pt x="11286" y="360"/>
                  <a:pt x="11271" y="363"/>
                  <a:pt x="11257" y="363"/>
                </a:cubicBezTo>
                <a:cubicBezTo>
                  <a:pt x="11243" y="363"/>
                  <a:pt x="11228" y="360"/>
                  <a:pt x="11221" y="360"/>
                </a:cubicBezTo>
                <a:cubicBezTo>
                  <a:pt x="11207" y="360"/>
                  <a:pt x="11149" y="374"/>
                  <a:pt x="11149" y="389"/>
                </a:cubicBezTo>
                <a:cubicBezTo>
                  <a:pt x="11147" y="393"/>
                  <a:pt x="11145" y="394"/>
                  <a:pt x="11143" y="394"/>
                </a:cubicBezTo>
                <a:cubicBezTo>
                  <a:pt x="11131" y="394"/>
                  <a:pt x="11122" y="329"/>
                  <a:pt x="11135" y="317"/>
                </a:cubicBezTo>
                <a:cubicBezTo>
                  <a:pt x="11135" y="288"/>
                  <a:pt x="11135" y="245"/>
                  <a:pt x="11135" y="231"/>
                </a:cubicBezTo>
                <a:cubicBezTo>
                  <a:pt x="11135" y="231"/>
                  <a:pt x="11106" y="231"/>
                  <a:pt x="11106" y="245"/>
                </a:cubicBezTo>
                <a:cubicBezTo>
                  <a:pt x="11106" y="245"/>
                  <a:pt x="11092" y="302"/>
                  <a:pt x="11077" y="374"/>
                </a:cubicBezTo>
                <a:lnTo>
                  <a:pt x="11005" y="374"/>
                </a:lnTo>
                <a:cubicBezTo>
                  <a:pt x="10962" y="374"/>
                  <a:pt x="10919" y="331"/>
                  <a:pt x="10934" y="302"/>
                </a:cubicBezTo>
                <a:cubicBezTo>
                  <a:pt x="10947" y="283"/>
                  <a:pt x="10960" y="275"/>
                  <a:pt x="10971" y="275"/>
                </a:cubicBezTo>
                <a:cubicBezTo>
                  <a:pt x="10985" y="275"/>
                  <a:pt x="10998" y="287"/>
                  <a:pt x="11005" y="302"/>
                </a:cubicBezTo>
                <a:lnTo>
                  <a:pt x="11020" y="302"/>
                </a:lnTo>
                <a:cubicBezTo>
                  <a:pt x="11020" y="288"/>
                  <a:pt x="11020" y="259"/>
                  <a:pt x="11020" y="259"/>
                </a:cubicBezTo>
                <a:lnTo>
                  <a:pt x="11005" y="245"/>
                </a:lnTo>
                <a:cubicBezTo>
                  <a:pt x="10991" y="245"/>
                  <a:pt x="11005" y="216"/>
                  <a:pt x="11020" y="216"/>
                </a:cubicBezTo>
                <a:cubicBezTo>
                  <a:pt x="11020" y="202"/>
                  <a:pt x="11005" y="144"/>
                  <a:pt x="11005" y="130"/>
                </a:cubicBezTo>
                <a:cubicBezTo>
                  <a:pt x="11001" y="121"/>
                  <a:pt x="10991" y="118"/>
                  <a:pt x="10979" y="118"/>
                </a:cubicBezTo>
                <a:cubicBezTo>
                  <a:pt x="10951" y="118"/>
                  <a:pt x="10910" y="134"/>
                  <a:pt x="10891" y="144"/>
                </a:cubicBezTo>
                <a:cubicBezTo>
                  <a:pt x="10876" y="152"/>
                  <a:pt x="10869" y="155"/>
                  <a:pt x="10865" y="155"/>
                </a:cubicBezTo>
                <a:cubicBezTo>
                  <a:pt x="10862" y="155"/>
                  <a:pt x="10862" y="152"/>
                  <a:pt x="10862" y="144"/>
                </a:cubicBezTo>
                <a:cubicBezTo>
                  <a:pt x="10862" y="144"/>
                  <a:pt x="10833" y="130"/>
                  <a:pt x="10819" y="130"/>
                </a:cubicBezTo>
                <a:cubicBezTo>
                  <a:pt x="10804" y="130"/>
                  <a:pt x="10804" y="144"/>
                  <a:pt x="10819" y="173"/>
                </a:cubicBezTo>
                <a:lnTo>
                  <a:pt x="10819" y="187"/>
                </a:lnTo>
                <a:lnTo>
                  <a:pt x="10819" y="202"/>
                </a:lnTo>
                <a:cubicBezTo>
                  <a:pt x="10819" y="213"/>
                  <a:pt x="10804" y="217"/>
                  <a:pt x="10785" y="217"/>
                </a:cubicBezTo>
                <a:cubicBezTo>
                  <a:pt x="10754" y="217"/>
                  <a:pt x="10713" y="205"/>
                  <a:pt x="10704" y="187"/>
                </a:cubicBezTo>
                <a:cubicBezTo>
                  <a:pt x="10704" y="159"/>
                  <a:pt x="10661" y="130"/>
                  <a:pt x="10632" y="130"/>
                </a:cubicBezTo>
                <a:cubicBezTo>
                  <a:pt x="10618" y="130"/>
                  <a:pt x="10661" y="231"/>
                  <a:pt x="10646" y="259"/>
                </a:cubicBezTo>
                <a:cubicBezTo>
                  <a:pt x="10646" y="302"/>
                  <a:pt x="10603" y="345"/>
                  <a:pt x="10603" y="360"/>
                </a:cubicBezTo>
                <a:cubicBezTo>
                  <a:pt x="10589" y="360"/>
                  <a:pt x="10560" y="345"/>
                  <a:pt x="10546" y="331"/>
                </a:cubicBezTo>
                <a:cubicBezTo>
                  <a:pt x="10543" y="328"/>
                  <a:pt x="10540" y="327"/>
                  <a:pt x="10538" y="327"/>
                </a:cubicBezTo>
                <a:cubicBezTo>
                  <a:pt x="10526" y="327"/>
                  <a:pt x="10517" y="348"/>
                  <a:pt x="10517" y="360"/>
                </a:cubicBezTo>
                <a:cubicBezTo>
                  <a:pt x="10517" y="360"/>
                  <a:pt x="10488" y="345"/>
                  <a:pt x="10474" y="317"/>
                </a:cubicBezTo>
                <a:lnTo>
                  <a:pt x="10445" y="288"/>
                </a:lnTo>
                <a:cubicBezTo>
                  <a:pt x="10445" y="288"/>
                  <a:pt x="10416" y="331"/>
                  <a:pt x="10416" y="345"/>
                </a:cubicBezTo>
                <a:cubicBezTo>
                  <a:pt x="10416" y="360"/>
                  <a:pt x="10460" y="389"/>
                  <a:pt x="10460" y="417"/>
                </a:cubicBezTo>
                <a:cubicBezTo>
                  <a:pt x="10474" y="432"/>
                  <a:pt x="10445" y="475"/>
                  <a:pt x="10431" y="475"/>
                </a:cubicBezTo>
                <a:cubicBezTo>
                  <a:pt x="10416" y="489"/>
                  <a:pt x="10460" y="547"/>
                  <a:pt x="10474" y="547"/>
                </a:cubicBezTo>
                <a:cubicBezTo>
                  <a:pt x="10488" y="561"/>
                  <a:pt x="10517" y="561"/>
                  <a:pt x="10531" y="561"/>
                </a:cubicBezTo>
                <a:cubicBezTo>
                  <a:pt x="10546" y="561"/>
                  <a:pt x="10503" y="633"/>
                  <a:pt x="10488" y="662"/>
                </a:cubicBezTo>
                <a:cubicBezTo>
                  <a:pt x="10485" y="668"/>
                  <a:pt x="10482" y="670"/>
                  <a:pt x="10479" y="670"/>
                </a:cubicBezTo>
                <a:cubicBezTo>
                  <a:pt x="10468" y="670"/>
                  <a:pt x="10460" y="629"/>
                  <a:pt x="10460" y="561"/>
                </a:cubicBezTo>
                <a:lnTo>
                  <a:pt x="10388" y="547"/>
                </a:lnTo>
                <a:cubicBezTo>
                  <a:pt x="10388" y="547"/>
                  <a:pt x="10388" y="518"/>
                  <a:pt x="10388" y="504"/>
                </a:cubicBezTo>
                <a:lnTo>
                  <a:pt x="10416" y="460"/>
                </a:lnTo>
                <a:cubicBezTo>
                  <a:pt x="10388" y="446"/>
                  <a:pt x="10359" y="417"/>
                  <a:pt x="10345" y="403"/>
                </a:cubicBezTo>
                <a:cubicBezTo>
                  <a:pt x="10345" y="389"/>
                  <a:pt x="10359" y="345"/>
                  <a:pt x="10345" y="345"/>
                </a:cubicBezTo>
                <a:cubicBezTo>
                  <a:pt x="10330" y="345"/>
                  <a:pt x="10301" y="360"/>
                  <a:pt x="10273" y="360"/>
                </a:cubicBezTo>
                <a:lnTo>
                  <a:pt x="10244" y="374"/>
                </a:lnTo>
                <a:lnTo>
                  <a:pt x="10215" y="374"/>
                </a:lnTo>
                <a:cubicBezTo>
                  <a:pt x="10187" y="403"/>
                  <a:pt x="10215" y="460"/>
                  <a:pt x="10230" y="475"/>
                </a:cubicBezTo>
                <a:cubicBezTo>
                  <a:pt x="10244" y="489"/>
                  <a:pt x="10230" y="532"/>
                  <a:pt x="10215" y="532"/>
                </a:cubicBezTo>
                <a:cubicBezTo>
                  <a:pt x="10215" y="536"/>
                  <a:pt x="10214" y="538"/>
                  <a:pt x="10212" y="538"/>
                </a:cubicBezTo>
                <a:cubicBezTo>
                  <a:pt x="10207" y="538"/>
                  <a:pt x="10197" y="528"/>
                  <a:pt x="10187" y="518"/>
                </a:cubicBezTo>
                <a:cubicBezTo>
                  <a:pt x="10187" y="514"/>
                  <a:pt x="10185" y="512"/>
                  <a:pt x="10183" y="512"/>
                </a:cubicBezTo>
                <a:cubicBezTo>
                  <a:pt x="10178" y="512"/>
                  <a:pt x="10168" y="522"/>
                  <a:pt x="10158" y="532"/>
                </a:cubicBezTo>
                <a:lnTo>
                  <a:pt x="10158" y="475"/>
                </a:lnTo>
                <a:lnTo>
                  <a:pt x="10143" y="460"/>
                </a:lnTo>
                <a:cubicBezTo>
                  <a:pt x="10141" y="458"/>
                  <a:pt x="10137" y="456"/>
                  <a:pt x="10133" y="456"/>
                </a:cubicBezTo>
                <a:cubicBezTo>
                  <a:pt x="10119" y="456"/>
                  <a:pt x="10100" y="475"/>
                  <a:pt x="10100" y="475"/>
                </a:cubicBezTo>
                <a:cubicBezTo>
                  <a:pt x="10096" y="479"/>
                  <a:pt x="10091" y="481"/>
                  <a:pt x="10085" y="481"/>
                </a:cubicBezTo>
                <a:cubicBezTo>
                  <a:pt x="10072" y="481"/>
                  <a:pt x="10057" y="471"/>
                  <a:pt x="10057" y="460"/>
                </a:cubicBezTo>
                <a:cubicBezTo>
                  <a:pt x="10043" y="446"/>
                  <a:pt x="10072" y="403"/>
                  <a:pt x="10057" y="389"/>
                </a:cubicBezTo>
                <a:cubicBezTo>
                  <a:pt x="10043" y="389"/>
                  <a:pt x="9971" y="360"/>
                  <a:pt x="9971" y="331"/>
                </a:cubicBezTo>
                <a:cubicBezTo>
                  <a:pt x="9957" y="302"/>
                  <a:pt x="9914" y="245"/>
                  <a:pt x="9899" y="216"/>
                </a:cubicBezTo>
                <a:cubicBezTo>
                  <a:pt x="9894" y="206"/>
                  <a:pt x="9887" y="201"/>
                  <a:pt x="9879" y="201"/>
                </a:cubicBezTo>
                <a:cubicBezTo>
                  <a:pt x="9864" y="201"/>
                  <a:pt x="9846" y="217"/>
                  <a:pt x="9827" y="245"/>
                </a:cubicBezTo>
                <a:lnTo>
                  <a:pt x="9813" y="202"/>
                </a:lnTo>
                <a:lnTo>
                  <a:pt x="9799" y="130"/>
                </a:lnTo>
                <a:cubicBezTo>
                  <a:pt x="9770" y="144"/>
                  <a:pt x="9756" y="202"/>
                  <a:pt x="9784" y="231"/>
                </a:cubicBezTo>
                <a:lnTo>
                  <a:pt x="9784" y="259"/>
                </a:lnTo>
                <a:cubicBezTo>
                  <a:pt x="9784" y="311"/>
                  <a:pt x="9799" y="318"/>
                  <a:pt x="9818" y="318"/>
                </a:cubicBezTo>
                <a:cubicBezTo>
                  <a:pt x="9825" y="318"/>
                  <a:pt x="9834" y="317"/>
                  <a:pt x="9842" y="317"/>
                </a:cubicBezTo>
                <a:cubicBezTo>
                  <a:pt x="9843" y="316"/>
                  <a:pt x="9844" y="315"/>
                  <a:pt x="9845" y="315"/>
                </a:cubicBezTo>
                <a:lnTo>
                  <a:pt x="9845" y="315"/>
                </a:lnTo>
                <a:cubicBezTo>
                  <a:pt x="9856" y="315"/>
                  <a:pt x="9855" y="389"/>
                  <a:pt x="9842" y="389"/>
                </a:cubicBezTo>
                <a:cubicBezTo>
                  <a:pt x="9840" y="390"/>
                  <a:pt x="9837" y="390"/>
                  <a:pt x="9835" y="390"/>
                </a:cubicBezTo>
                <a:cubicBezTo>
                  <a:pt x="9805" y="390"/>
                  <a:pt x="9756" y="315"/>
                  <a:pt x="9756" y="288"/>
                </a:cubicBezTo>
                <a:cubicBezTo>
                  <a:pt x="9746" y="261"/>
                  <a:pt x="9720" y="251"/>
                  <a:pt x="9698" y="251"/>
                </a:cubicBezTo>
                <a:cubicBezTo>
                  <a:pt x="9686" y="251"/>
                  <a:pt x="9675" y="254"/>
                  <a:pt x="9669" y="259"/>
                </a:cubicBezTo>
                <a:lnTo>
                  <a:pt x="9612" y="259"/>
                </a:lnTo>
                <a:cubicBezTo>
                  <a:pt x="9612" y="259"/>
                  <a:pt x="9597" y="274"/>
                  <a:pt x="9612" y="302"/>
                </a:cubicBezTo>
                <a:lnTo>
                  <a:pt x="9612" y="317"/>
                </a:lnTo>
                <a:cubicBezTo>
                  <a:pt x="9626" y="345"/>
                  <a:pt x="9626" y="360"/>
                  <a:pt x="9612" y="374"/>
                </a:cubicBezTo>
                <a:cubicBezTo>
                  <a:pt x="9597" y="389"/>
                  <a:pt x="9569" y="389"/>
                  <a:pt x="9554" y="403"/>
                </a:cubicBezTo>
                <a:lnTo>
                  <a:pt x="9554" y="417"/>
                </a:lnTo>
                <a:cubicBezTo>
                  <a:pt x="9550" y="426"/>
                  <a:pt x="9547" y="429"/>
                  <a:pt x="9545" y="429"/>
                </a:cubicBezTo>
                <a:cubicBezTo>
                  <a:pt x="9540" y="429"/>
                  <a:pt x="9540" y="409"/>
                  <a:pt x="9540" y="389"/>
                </a:cubicBezTo>
                <a:cubicBezTo>
                  <a:pt x="9526" y="374"/>
                  <a:pt x="9540" y="345"/>
                  <a:pt x="9540" y="317"/>
                </a:cubicBezTo>
                <a:lnTo>
                  <a:pt x="9554" y="288"/>
                </a:lnTo>
                <a:lnTo>
                  <a:pt x="9554" y="274"/>
                </a:lnTo>
                <a:cubicBezTo>
                  <a:pt x="9554" y="274"/>
                  <a:pt x="9511" y="259"/>
                  <a:pt x="9511" y="259"/>
                </a:cubicBezTo>
                <a:cubicBezTo>
                  <a:pt x="9497" y="259"/>
                  <a:pt x="9497" y="317"/>
                  <a:pt x="9483" y="317"/>
                </a:cubicBezTo>
                <a:cubicBezTo>
                  <a:pt x="9468" y="331"/>
                  <a:pt x="9454" y="331"/>
                  <a:pt x="9454" y="331"/>
                </a:cubicBezTo>
                <a:cubicBezTo>
                  <a:pt x="9439" y="331"/>
                  <a:pt x="9411" y="403"/>
                  <a:pt x="9396" y="417"/>
                </a:cubicBezTo>
                <a:cubicBezTo>
                  <a:pt x="9368" y="417"/>
                  <a:pt x="9368" y="302"/>
                  <a:pt x="9382" y="288"/>
                </a:cubicBezTo>
                <a:cubicBezTo>
                  <a:pt x="9411" y="274"/>
                  <a:pt x="9425" y="231"/>
                  <a:pt x="9425" y="216"/>
                </a:cubicBezTo>
                <a:cubicBezTo>
                  <a:pt x="9425" y="202"/>
                  <a:pt x="9454" y="173"/>
                  <a:pt x="9468" y="159"/>
                </a:cubicBezTo>
                <a:cubicBezTo>
                  <a:pt x="9468" y="144"/>
                  <a:pt x="9425" y="116"/>
                  <a:pt x="9353" y="116"/>
                </a:cubicBezTo>
                <a:lnTo>
                  <a:pt x="9310" y="187"/>
                </a:lnTo>
                <a:lnTo>
                  <a:pt x="9296" y="202"/>
                </a:lnTo>
                <a:cubicBezTo>
                  <a:pt x="9253" y="216"/>
                  <a:pt x="9195" y="245"/>
                  <a:pt x="9195" y="259"/>
                </a:cubicBezTo>
                <a:cubicBezTo>
                  <a:pt x="9210" y="274"/>
                  <a:pt x="9253" y="288"/>
                  <a:pt x="9281" y="302"/>
                </a:cubicBezTo>
                <a:cubicBezTo>
                  <a:pt x="9296" y="302"/>
                  <a:pt x="9324" y="360"/>
                  <a:pt x="9324" y="389"/>
                </a:cubicBezTo>
                <a:cubicBezTo>
                  <a:pt x="9324" y="405"/>
                  <a:pt x="9295" y="412"/>
                  <a:pt x="9265" y="412"/>
                </a:cubicBezTo>
                <a:cubicBezTo>
                  <a:pt x="9243" y="412"/>
                  <a:pt x="9221" y="409"/>
                  <a:pt x="9210" y="403"/>
                </a:cubicBezTo>
                <a:cubicBezTo>
                  <a:pt x="9181" y="403"/>
                  <a:pt x="9166" y="345"/>
                  <a:pt x="9181" y="331"/>
                </a:cubicBezTo>
                <a:cubicBezTo>
                  <a:pt x="9181" y="317"/>
                  <a:pt x="9166" y="317"/>
                  <a:pt x="9152" y="317"/>
                </a:cubicBezTo>
                <a:cubicBezTo>
                  <a:pt x="9149" y="314"/>
                  <a:pt x="9147" y="313"/>
                  <a:pt x="9145" y="313"/>
                </a:cubicBezTo>
                <a:cubicBezTo>
                  <a:pt x="9138" y="313"/>
                  <a:pt x="9138" y="334"/>
                  <a:pt x="9138" y="345"/>
                </a:cubicBezTo>
                <a:lnTo>
                  <a:pt x="9138" y="360"/>
                </a:lnTo>
                <a:lnTo>
                  <a:pt x="9123" y="432"/>
                </a:lnTo>
                <a:cubicBezTo>
                  <a:pt x="9080" y="432"/>
                  <a:pt x="8994" y="389"/>
                  <a:pt x="8965" y="389"/>
                </a:cubicBezTo>
                <a:cubicBezTo>
                  <a:pt x="8937" y="374"/>
                  <a:pt x="8908" y="360"/>
                  <a:pt x="8908" y="345"/>
                </a:cubicBezTo>
                <a:cubicBezTo>
                  <a:pt x="8908" y="331"/>
                  <a:pt x="8965" y="302"/>
                  <a:pt x="8980" y="302"/>
                </a:cubicBezTo>
                <a:cubicBezTo>
                  <a:pt x="9003" y="302"/>
                  <a:pt x="9053" y="284"/>
                  <a:pt x="9087" y="284"/>
                </a:cubicBezTo>
                <a:cubicBezTo>
                  <a:pt x="9096" y="284"/>
                  <a:pt x="9103" y="285"/>
                  <a:pt x="9109" y="288"/>
                </a:cubicBezTo>
                <a:cubicBezTo>
                  <a:pt x="9113" y="292"/>
                  <a:pt x="9119" y="294"/>
                  <a:pt x="9124" y="294"/>
                </a:cubicBezTo>
                <a:cubicBezTo>
                  <a:pt x="9138" y="294"/>
                  <a:pt x="9152" y="284"/>
                  <a:pt x="9152" y="274"/>
                </a:cubicBezTo>
                <a:lnTo>
                  <a:pt x="9152" y="259"/>
                </a:lnTo>
                <a:cubicBezTo>
                  <a:pt x="9143" y="242"/>
                  <a:pt x="9134" y="229"/>
                  <a:pt x="9122" y="229"/>
                </a:cubicBezTo>
                <a:cubicBezTo>
                  <a:pt x="9114" y="229"/>
                  <a:pt x="9106" y="234"/>
                  <a:pt x="9095" y="245"/>
                </a:cubicBezTo>
                <a:cubicBezTo>
                  <a:pt x="9095" y="252"/>
                  <a:pt x="9084" y="256"/>
                  <a:pt x="9071" y="256"/>
                </a:cubicBezTo>
                <a:cubicBezTo>
                  <a:pt x="9059" y="256"/>
                  <a:pt x="9044" y="252"/>
                  <a:pt x="9037" y="245"/>
                </a:cubicBezTo>
                <a:lnTo>
                  <a:pt x="8994" y="202"/>
                </a:lnTo>
                <a:cubicBezTo>
                  <a:pt x="8937" y="202"/>
                  <a:pt x="8850" y="216"/>
                  <a:pt x="8850" y="245"/>
                </a:cubicBezTo>
                <a:cubicBezTo>
                  <a:pt x="8850" y="255"/>
                  <a:pt x="8843" y="265"/>
                  <a:pt x="8839" y="265"/>
                </a:cubicBezTo>
                <a:cubicBezTo>
                  <a:pt x="8837" y="265"/>
                  <a:pt x="8836" y="263"/>
                  <a:pt x="8836" y="259"/>
                </a:cubicBezTo>
                <a:lnTo>
                  <a:pt x="8822" y="245"/>
                </a:lnTo>
                <a:cubicBezTo>
                  <a:pt x="8822" y="231"/>
                  <a:pt x="8764" y="216"/>
                  <a:pt x="8750" y="216"/>
                </a:cubicBezTo>
                <a:cubicBezTo>
                  <a:pt x="8750" y="221"/>
                  <a:pt x="8748" y="223"/>
                  <a:pt x="8746" y="223"/>
                </a:cubicBezTo>
                <a:cubicBezTo>
                  <a:pt x="8740" y="223"/>
                  <a:pt x="8731" y="216"/>
                  <a:pt x="8721" y="216"/>
                </a:cubicBezTo>
                <a:lnTo>
                  <a:pt x="8692" y="231"/>
                </a:lnTo>
                <a:cubicBezTo>
                  <a:pt x="8707" y="245"/>
                  <a:pt x="8721" y="274"/>
                  <a:pt x="8721" y="302"/>
                </a:cubicBezTo>
                <a:lnTo>
                  <a:pt x="8764" y="302"/>
                </a:lnTo>
                <a:cubicBezTo>
                  <a:pt x="8764" y="310"/>
                  <a:pt x="8761" y="313"/>
                  <a:pt x="8753" y="313"/>
                </a:cubicBezTo>
                <a:cubicBezTo>
                  <a:pt x="8746" y="313"/>
                  <a:pt x="8735" y="310"/>
                  <a:pt x="8721" y="302"/>
                </a:cubicBezTo>
                <a:lnTo>
                  <a:pt x="8721" y="302"/>
                </a:lnTo>
                <a:cubicBezTo>
                  <a:pt x="8750" y="360"/>
                  <a:pt x="8764" y="417"/>
                  <a:pt x="8735" y="417"/>
                </a:cubicBezTo>
                <a:cubicBezTo>
                  <a:pt x="8728" y="421"/>
                  <a:pt x="8721" y="423"/>
                  <a:pt x="8714" y="423"/>
                </a:cubicBezTo>
                <a:cubicBezTo>
                  <a:pt x="8694" y="423"/>
                  <a:pt x="8678" y="407"/>
                  <a:pt x="8678" y="374"/>
                </a:cubicBezTo>
                <a:lnTo>
                  <a:pt x="8678" y="360"/>
                </a:lnTo>
                <a:cubicBezTo>
                  <a:pt x="8678" y="345"/>
                  <a:pt x="8678" y="317"/>
                  <a:pt x="8692" y="317"/>
                </a:cubicBezTo>
                <a:lnTo>
                  <a:pt x="8707" y="302"/>
                </a:lnTo>
                <a:cubicBezTo>
                  <a:pt x="8692" y="302"/>
                  <a:pt x="8664" y="288"/>
                  <a:pt x="8649" y="288"/>
                </a:cubicBezTo>
                <a:lnTo>
                  <a:pt x="8635" y="274"/>
                </a:lnTo>
                <a:lnTo>
                  <a:pt x="8620" y="259"/>
                </a:lnTo>
                <a:cubicBezTo>
                  <a:pt x="8635" y="231"/>
                  <a:pt x="8620" y="216"/>
                  <a:pt x="8592" y="202"/>
                </a:cubicBezTo>
                <a:lnTo>
                  <a:pt x="8577" y="259"/>
                </a:lnTo>
                <a:lnTo>
                  <a:pt x="8577" y="274"/>
                </a:lnTo>
                <a:cubicBezTo>
                  <a:pt x="8577" y="288"/>
                  <a:pt x="8606" y="331"/>
                  <a:pt x="8620" y="345"/>
                </a:cubicBezTo>
                <a:cubicBezTo>
                  <a:pt x="8620" y="359"/>
                  <a:pt x="8620" y="419"/>
                  <a:pt x="8610" y="419"/>
                </a:cubicBezTo>
                <a:cubicBezTo>
                  <a:pt x="8609" y="419"/>
                  <a:pt x="8607" y="419"/>
                  <a:pt x="8606" y="417"/>
                </a:cubicBezTo>
                <a:cubicBezTo>
                  <a:pt x="8599" y="410"/>
                  <a:pt x="8585" y="410"/>
                  <a:pt x="8570" y="410"/>
                </a:cubicBezTo>
                <a:cubicBezTo>
                  <a:pt x="8556" y="410"/>
                  <a:pt x="8541" y="410"/>
                  <a:pt x="8534" y="403"/>
                </a:cubicBezTo>
                <a:cubicBezTo>
                  <a:pt x="8534" y="389"/>
                  <a:pt x="8506" y="389"/>
                  <a:pt x="8477" y="389"/>
                </a:cubicBezTo>
                <a:lnTo>
                  <a:pt x="8462" y="403"/>
                </a:lnTo>
                <a:cubicBezTo>
                  <a:pt x="8462" y="403"/>
                  <a:pt x="8448" y="389"/>
                  <a:pt x="8448" y="389"/>
                </a:cubicBezTo>
                <a:lnTo>
                  <a:pt x="8434" y="331"/>
                </a:lnTo>
                <a:cubicBezTo>
                  <a:pt x="8405" y="288"/>
                  <a:pt x="8405" y="202"/>
                  <a:pt x="8419" y="187"/>
                </a:cubicBezTo>
                <a:cubicBezTo>
                  <a:pt x="8419" y="159"/>
                  <a:pt x="8405" y="159"/>
                  <a:pt x="8362" y="159"/>
                </a:cubicBezTo>
                <a:lnTo>
                  <a:pt x="8362" y="173"/>
                </a:lnTo>
                <a:lnTo>
                  <a:pt x="8348" y="202"/>
                </a:lnTo>
                <a:cubicBezTo>
                  <a:pt x="8337" y="212"/>
                  <a:pt x="8277" y="222"/>
                  <a:pt x="8232" y="222"/>
                </a:cubicBezTo>
                <a:cubicBezTo>
                  <a:pt x="8214" y="222"/>
                  <a:pt x="8198" y="220"/>
                  <a:pt x="8189" y="216"/>
                </a:cubicBezTo>
                <a:cubicBezTo>
                  <a:pt x="8146" y="202"/>
                  <a:pt x="8103" y="187"/>
                  <a:pt x="8103" y="173"/>
                </a:cubicBezTo>
                <a:lnTo>
                  <a:pt x="8103" y="116"/>
                </a:lnTo>
                <a:cubicBezTo>
                  <a:pt x="8075" y="130"/>
                  <a:pt x="8017" y="130"/>
                  <a:pt x="8017" y="144"/>
                </a:cubicBezTo>
                <a:cubicBezTo>
                  <a:pt x="8005" y="144"/>
                  <a:pt x="7929" y="113"/>
                  <a:pt x="7890" y="113"/>
                </a:cubicBezTo>
                <a:cubicBezTo>
                  <a:pt x="7883" y="113"/>
                  <a:pt x="7878" y="114"/>
                  <a:pt x="7873" y="116"/>
                </a:cubicBezTo>
                <a:cubicBezTo>
                  <a:pt x="7845" y="144"/>
                  <a:pt x="7830" y="216"/>
                  <a:pt x="7845" y="245"/>
                </a:cubicBezTo>
                <a:cubicBezTo>
                  <a:pt x="7845" y="259"/>
                  <a:pt x="7802" y="288"/>
                  <a:pt x="7787" y="288"/>
                </a:cubicBezTo>
                <a:cubicBezTo>
                  <a:pt x="7773" y="288"/>
                  <a:pt x="7787" y="317"/>
                  <a:pt x="7816" y="331"/>
                </a:cubicBezTo>
                <a:lnTo>
                  <a:pt x="7845" y="360"/>
                </a:lnTo>
                <a:cubicBezTo>
                  <a:pt x="7859" y="360"/>
                  <a:pt x="7873" y="403"/>
                  <a:pt x="7873" y="417"/>
                </a:cubicBezTo>
                <a:cubicBezTo>
                  <a:pt x="7867" y="429"/>
                  <a:pt x="7861" y="434"/>
                  <a:pt x="7854" y="434"/>
                </a:cubicBezTo>
                <a:cubicBezTo>
                  <a:pt x="7844" y="434"/>
                  <a:pt x="7833" y="426"/>
                  <a:pt x="7816" y="417"/>
                </a:cubicBezTo>
                <a:lnTo>
                  <a:pt x="7816" y="403"/>
                </a:lnTo>
                <a:cubicBezTo>
                  <a:pt x="7787" y="403"/>
                  <a:pt x="7773" y="417"/>
                  <a:pt x="7787" y="432"/>
                </a:cubicBezTo>
                <a:lnTo>
                  <a:pt x="7802" y="446"/>
                </a:lnTo>
                <a:lnTo>
                  <a:pt x="7802" y="460"/>
                </a:lnTo>
                <a:cubicBezTo>
                  <a:pt x="7802" y="475"/>
                  <a:pt x="7787" y="489"/>
                  <a:pt x="7773" y="489"/>
                </a:cubicBezTo>
                <a:lnTo>
                  <a:pt x="7758" y="489"/>
                </a:lnTo>
                <a:lnTo>
                  <a:pt x="7744" y="475"/>
                </a:lnTo>
                <a:cubicBezTo>
                  <a:pt x="7730" y="460"/>
                  <a:pt x="7687" y="446"/>
                  <a:pt x="7658" y="432"/>
                </a:cubicBezTo>
                <a:lnTo>
                  <a:pt x="7644" y="374"/>
                </a:lnTo>
                <a:cubicBezTo>
                  <a:pt x="7644" y="331"/>
                  <a:pt x="7672" y="331"/>
                  <a:pt x="7672" y="302"/>
                </a:cubicBezTo>
                <a:lnTo>
                  <a:pt x="7672" y="288"/>
                </a:lnTo>
                <a:cubicBezTo>
                  <a:pt x="7672" y="274"/>
                  <a:pt x="7672" y="259"/>
                  <a:pt x="7644" y="259"/>
                </a:cubicBezTo>
                <a:lnTo>
                  <a:pt x="7644" y="274"/>
                </a:lnTo>
                <a:lnTo>
                  <a:pt x="7629" y="274"/>
                </a:lnTo>
                <a:cubicBezTo>
                  <a:pt x="7626" y="280"/>
                  <a:pt x="7619" y="282"/>
                  <a:pt x="7609" y="282"/>
                </a:cubicBezTo>
                <a:cubicBezTo>
                  <a:pt x="7587" y="282"/>
                  <a:pt x="7554" y="271"/>
                  <a:pt x="7526" y="271"/>
                </a:cubicBezTo>
                <a:cubicBezTo>
                  <a:pt x="7509" y="271"/>
                  <a:pt x="7494" y="275"/>
                  <a:pt x="7485" y="288"/>
                </a:cubicBezTo>
                <a:cubicBezTo>
                  <a:pt x="7473" y="327"/>
                  <a:pt x="7506" y="376"/>
                  <a:pt x="7533" y="376"/>
                </a:cubicBezTo>
                <a:cubicBezTo>
                  <a:pt x="7537" y="376"/>
                  <a:pt x="7540" y="376"/>
                  <a:pt x="7543" y="374"/>
                </a:cubicBezTo>
                <a:cubicBezTo>
                  <a:pt x="7553" y="364"/>
                  <a:pt x="7570" y="354"/>
                  <a:pt x="7580" y="354"/>
                </a:cubicBezTo>
                <a:cubicBezTo>
                  <a:pt x="7584" y="354"/>
                  <a:pt x="7586" y="356"/>
                  <a:pt x="7586" y="360"/>
                </a:cubicBezTo>
                <a:lnTo>
                  <a:pt x="7586" y="374"/>
                </a:lnTo>
                <a:cubicBezTo>
                  <a:pt x="7600" y="403"/>
                  <a:pt x="7644" y="432"/>
                  <a:pt x="7600" y="460"/>
                </a:cubicBezTo>
                <a:lnTo>
                  <a:pt x="7586" y="475"/>
                </a:lnTo>
                <a:cubicBezTo>
                  <a:pt x="7572" y="446"/>
                  <a:pt x="7543" y="417"/>
                  <a:pt x="7543" y="417"/>
                </a:cubicBezTo>
                <a:cubicBezTo>
                  <a:pt x="7529" y="417"/>
                  <a:pt x="7514" y="432"/>
                  <a:pt x="7500" y="446"/>
                </a:cubicBezTo>
                <a:cubicBezTo>
                  <a:pt x="7500" y="450"/>
                  <a:pt x="7499" y="452"/>
                  <a:pt x="7497" y="452"/>
                </a:cubicBezTo>
                <a:cubicBezTo>
                  <a:pt x="7492" y="452"/>
                  <a:pt x="7482" y="438"/>
                  <a:pt x="7471" y="417"/>
                </a:cubicBezTo>
                <a:lnTo>
                  <a:pt x="7471" y="403"/>
                </a:lnTo>
                <a:lnTo>
                  <a:pt x="7457" y="403"/>
                </a:lnTo>
                <a:cubicBezTo>
                  <a:pt x="7428" y="403"/>
                  <a:pt x="7414" y="345"/>
                  <a:pt x="7414" y="274"/>
                </a:cubicBezTo>
                <a:lnTo>
                  <a:pt x="7414" y="216"/>
                </a:lnTo>
                <a:cubicBezTo>
                  <a:pt x="7414" y="202"/>
                  <a:pt x="7399" y="187"/>
                  <a:pt x="7399" y="187"/>
                </a:cubicBezTo>
                <a:lnTo>
                  <a:pt x="7385" y="187"/>
                </a:lnTo>
                <a:cubicBezTo>
                  <a:pt x="7385" y="187"/>
                  <a:pt x="7371" y="259"/>
                  <a:pt x="7371" y="274"/>
                </a:cubicBezTo>
                <a:cubicBezTo>
                  <a:pt x="7356" y="302"/>
                  <a:pt x="7356" y="389"/>
                  <a:pt x="7342" y="403"/>
                </a:cubicBezTo>
                <a:cubicBezTo>
                  <a:pt x="7334" y="407"/>
                  <a:pt x="7327" y="409"/>
                  <a:pt x="7322" y="409"/>
                </a:cubicBezTo>
                <a:cubicBezTo>
                  <a:pt x="7306" y="409"/>
                  <a:pt x="7299" y="395"/>
                  <a:pt x="7299" y="374"/>
                </a:cubicBezTo>
                <a:lnTo>
                  <a:pt x="7299" y="360"/>
                </a:lnTo>
                <a:cubicBezTo>
                  <a:pt x="7299" y="331"/>
                  <a:pt x="7313" y="317"/>
                  <a:pt x="7313" y="302"/>
                </a:cubicBezTo>
                <a:cubicBezTo>
                  <a:pt x="7327" y="259"/>
                  <a:pt x="7299" y="231"/>
                  <a:pt x="7284" y="216"/>
                </a:cubicBezTo>
                <a:cubicBezTo>
                  <a:pt x="7280" y="215"/>
                  <a:pt x="7276" y="214"/>
                  <a:pt x="7272" y="214"/>
                </a:cubicBezTo>
                <a:cubicBezTo>
                  <a:pt x="7244" y="214"/>
                  <a:pt x="7254" y="261"/>
                  <a:pt x="7241" y="274"/>
                </a:cubicBezTo>
                <a:lnTo>
                  <a:pt x="7227" y="317"/>
                </a:lnTo>
                <a:cubicBezTo>
                  <a:pt x="7198" y="345"/>
                  <a:pt x="7169" y="389"/>
                  <a:pt x="7155" y="417"/>
                </a:cubicBezTo>
                <a:lnTo>
                  <a:pt x="7155" y="432"/>
                </a:lnTo>
                <a:lnTo>
                  <a:pt x="7155" y="446"/>
                </a:lnTo>
                <a:cubicBezTo>
                  <a:pt x="7153" y="448"/>
                  <a:pt x="7152" y="448"/>
                  <a:pt x="7151" y="448"/>
                </a:cubicBezTo>
                <a:cubicBezTo>
                  <a:pt x="7141" y="448"/>
                  <a:pt x="7141" y="401"/>
                  <a:pt x="7141" y="389"/>
                </a:cubicBezTo>
                <a:cubicBezTo>
                  <a:pt x="7141" y="374"/>
                  <a:pt x="7169" y="345"/>
                  <a:pt x="7198" y="331"/>
                </a:cubicBezTo>
                <a:lnTo>
                  <a:pt x="7198" y="317"/>
                </a:lnTo>
                <a:cubicBezTo>
                  <a:pt x="7213" y="274"/>
                  <a:pt x="7169" y="288"/>
                  <a:pt x="7155" y="274"/>
                </a:cubicBezTo>
                <a:cubicBezTo>
                  <a:pt x="7147" y="257"/>
                  <a:pt x="7133" y="250"/>
                  <a:pt x="7118" y="250"/>
                </a:cubicBezTo>
                <a:cubicBezTo>
                  <a:pt x="7107" y="250"/>
                  <a:pt x="7095" y="253"/>
                  <a:pt x="7083" y="259"/>
                </a:cubicBezTo>
                <a:cubicBezTo>
                  <a:pt x="7077" y="271"/>
                  <a:pt x="7071" y="276"/>
                  <a:pt x="7064" y="276"/>
                </a:cubicBezTo>
                <a:cubicBezTo>
                  <a:pt x="7054" y="276"/>
                  <a:pt x="7042" y="268"/>
                  <a:pt x="7026" y="259"/>
                </a:cubicBezTo>
                <a:cubicBezTo>
                  <a:pt x="7011" y="231"/>
                  <a:pt x="7011" y="216"/>
                  <a:pt x="7026" y="187"/>
                </a:cubicBezTo>
                <a:cubicBezTo>
                  <a:pt x="7040" y="173"/>
                  <a:pt x="7040" y="159"/>
                  <a:pt x="7011" y="159"/>
                </a:cubicBezTo>
                <a:cubicBezTo>
                  <a:pt x="7011" y="159"/>
                  <a:pt x="6997" y="173"/>
                  <a:pt x="6997" y="187"/>
                </a:cubicBezTo>
                <a:lnTo>
                  <a:pt x="6997" y="216"/>
                </a:lnTo>
                <a:cubicBezTo>
                  <a:pt x="6997" y="232"/>
                  <a:pt x="6962" y="243"/>
                  <a:pt x="6929" y="243"/>
                </a:cubicBezTo>
                <a:cubicBezTo>
                  <a:pt x="6901" y="243"/>
                  <a:pt x="6874" y="236"/>
                  <a:pt x="6868" y="216"/>
                </a:cubicBezTo>
                <a:cubicBezTo>
                  <a:pt x="6857" y="205"/>
                  <a:pt x="6844" y="201"/>
                  <a:pt x="6831" y="201"/>
                </a:cubicBezTo>
                <a:cubicBezTo>
                  <a:pt x="6810" y="201"/>
                  <a:pt x="6790" y="213"/>
                  <a:pt x="6781" y="231"/>
                </a:cubicBezTo>
                <a:cubicBezTo>
                  <a:pt x="6767" y="245"/>
                  <a:pt x="6724" y="274"/>
                  <a:pt x="6681" y="288"/>
                </a:cubicBezTo>
                <a:lnTo>
                  <a:pt x="6710" y="403"/>
                </a:lnTo>
                <a:lnTo>
                  <a:pt x="6724" y="403"/>
                </a:lnTo>
                <a:cubicBezTo>
                  <a:pt x="6710" y="417"/>
                  <a:pt x="6667" y="446"/>
                  <a:pt x="6652" y="446"/>
                </a:cubicBezTo>
                <a:cubicBezTo>
                  <a:pt x="6641" y="446"/>
                  <a:pt x="6592" y="428"/>
                  <a:pt x="6559" y="428"/>
                </a:cubicBezTo>
                <a:cubicBezTo>
                  <a:pt x="6550" y="428"/>
                  <a:pt x="6543" y="429"/>
                  <a:pt x="6537" y="432"/>
                </a:cubicBezTo>
                <a:cubicBezTo>
                  <a:pt x="6509" y="432"/>
                  <a:pt x="6509" y="389"/>
                  <a:pt x="6523" y="345"/>
                </a:cubicBezTo>
                <a:lnTo>
                  <a:pt x="6537" y="317"/>
                </a:lnTo>
                <a:lnTo>
                  <a:pt x="6537" y="288"/>
                </a:lnTo>
                <a:cubicBezTo>
                  <a:pt x="6548" y="256"/>
                  <a:pt x="6535" y="240"/>
                  <a:pt x="6515" y="240"/>
                </a:cubicBezTo>
                <a:cubicBezTo>
                  <a:pt x="6509" y="240"/>
                  <a:pt x="6501" y="241"/>
                  <a:pt x="6494" y="245"/>
                </a:cubicBezTo>
                <a:lnTo>
                  <a:pt x="6465" y="259"/>
                </a:lnTo>
                <a:cubicBezTo>
                  <a:pt x="6451" y="259"/>
                  <a:pt x="6437" y="274"/>
                  <a:pt x="6437" y="274"/>
                </a:cubicBezTo>
                <a:cubicBezTo>
                  <a:pt x="6437" y="288"/>
                  <a:pt x="6451" y="302"/>
                  <a:pt x="6451" y="317"/>
                </a:cubicBezTo>
                <a:cubicBezTo>
                  <a:pt x="6465" y="317"/>
                  <a:pt x="6480" y="331"/>
                  <a:pt x="6480" y="345"/>
                </a:cubicBezTo>
                <a:lnTo>
                  <a:pt x="6494" y="374"/>
                </a:lnTo>
                <a:cubicBezTo>
                  <a:pt x="6451" y="389"/>
                  <a:pt x="6394" y="403"/>
                  <a:pt x="6350" y="403"/>
                </a:cubicBezTo>
                <a:lnTo>
                  <a:pt x="6394" y="331"/>
                </a:lnTo>
                <a:lnTo>
                  <a:pt x="6408" y="288"/>
                </a:lnTo>
                <a:cubicBezTo>
                  <a:pt x="6394" y="216"/>
                  <a:pt x="6350" y="159"/>
                  <a:pt x="6350" y="159"/>
                </a:cubicBezTo>
                <a:cubicBezTo>
                  <a:pt x="6336" y="159"/>
                  <a:pt x="6336" y="259"/>
                  <a:pt x="6336" y="259"/>
                </a:cubicBezTo>
                <a:cubicBezTo>
                  <a:pt x="6322" y="274"/>
                  <a:pt x="6279" y="345"/>
                  <a:pt x="6279" y="374"/>
                </a:cubicBezTo>
                <a:cubicBezTo>
                  <a:pt x="6279" y="389"/>
                  <a:pt x="6279" y="460"/>
                  <a:pt x="6264" y="489"/>
                </a:cubicBezTo>
                <a:cubicBezTo>
                  <a:pt x="6264" y="504"/>
                  <a:pt x="6221" y="561"/>
                  <a:pt x="6207" y="575"/>
                </a:cubicBezTo>
                <a:cubicBezTo>
                  <a:pt x="6206" y="576"/>
                  <a:pt x="6205" y="577"/>
                  <a:pt x="6204" y="577"/>
                </a:cubicBezTo>
                <a:cubicBezTo>
                  <a:pt x="6191" y="577"/>
                  <a:pt x="6177" y="473"/>
                  <a:pt x="6164" y="446"/>
                </a:cubicBezTo>
                <a:cubicBezTo>
                  <a:pt x="6164" y="417"/>
                  <a:pt x="6106" y="389"/>
                  <a:pt x="6092" y="389"/>
                </a:cubicBezTo>
                <a:cubicBezTo>
                  <a:pt x="6077" y="389"/>
                  <a:pt x="6063" y="288"/>
                  <a:pt x="6034" y="259"/>
                </a:cubicBezTo>
                <a:cubicBezTo>
                  <a:pt x="6028" y="247"/>
                  <a:pt x="6015" y="243"/>
                  <a:pt x="6000" y="243"/>
                </a:cubicBezTo>
                <a:cubicBezTo>
                  <a:pt x="5979" y="243"/>
                  <a:pt x="5956" y="251"/>
                  <a:pt x="5948" y="259"/>
                </a:cubicBezTo>
                <a:cubicBezTo>
                  <a:pt x="5947" y="261"/>
                  <a:pt x="5945" y="262"/>
                  <a:pt x="5943" y="262"/>
                </a:cubicBezTo>
                <a:cubicBezTo>
                  <a:pt x="5925" y="262"/>
                  <a:pt x="5894" y="215"/>
                  <a:pt x="5919" y="202"/>
                </a:cubicBezTo>
                <a:cubicBezTo>
                  <a:pt x="5934" y="187"/>
                  <a:pt x="5919" y="159"/>
                  <a:pt x="5876" y="130"/>
                </a:cubicBezTo>
                <a:lnTo>
                  <a:pt x="5876" y="144"/>
                </a:lnTo>
                <a:lnTo>
                  <a:pt x="5833" y="202"/>
                </a:lnTo>
                <a:cubicBezTo>
                  <a:pt x="5826" y="191"/>
                  <a:pt x="5818" y="186"/>
                  <a:pt x="5809" y="186"/>
                </a:cubicBezTo>
                <a:cubicBezTo>
                  <a:pt x="5785" y="186"/>
                  <a:pt x="5761" y="224"/>
                  <a:pt x="5761" y="245"/>
                </a:cubicBezTo>
                <a:cubicBezTo>
                  <a:pt x="5747" y="288"/>
                  <a:pt x="5776" y="331"/>
                  <a:pt x="5776" y="345"/>
                </a:cubicBezTo>
                <a:cubicBezTo>
                  <a:pt x="5761" y="360"/>
                  <a:pt x="5733" y="389"/>
                  <a:pt x="5718" y="403"/>
                </a:cubicBezTo>
                <a:lnTo>
                  <a:pt x="5704" y="417"/>
                </a:lnTo>
                <a:lnTo>
                  <a:pt x="5704" y="446"/>
                </a:lnTo>
                <a:cubicBezTo>
                  <a:pt x="5690" y="460"/>
                  <a:pt x="5646" y="475"/>
                  <a:pt x="5632" y="475"/>
                </a:cubicBezTo>
                <a:cubicBezTo>
                  <a:pt x="5631" y="476"/>
                  <a:pt x="5629" y="477"/>
                  <a:pt x="5627" y="477"/>
                </a:cubicBezTo>
                <a:cubicBezTo>
                  <a:pt x="5612" y="477"/>
                  <a:pt x="5587" y="430"/>
                  <a:pt x="5575" y="417"/>
                </a:cubicBezTo>
                <a:cubicBezTo>
                  <a:pt x="5572" y="411"/>
                  <a:pt x="5565" y="409"/>
                  <a:pt x="5555" y="409"/>
                </a:cubicBezTo>
                <a:cubicBezTo>
                  <a:pt x="5530" y="409"/>
                  <a:pt x="5485" y="426"/>
                  <a:pt x="5450" y="426"/>
                </a:cubicBezTo>
                <a:cubicBezTo>
                  <a:pt x="5437" y="426"/>
                  <a:pt x="5426" y="423"/>
                  <a:pt x="5417" y="417"/>
                </a:cubicBezTo>
                <a:cubicBezTo>
                  <a:pt x="5388" y="403"/>
                  <a:pt x="5388" y="317"/>
                  <a:pt x="5402" y="288"/>
                </a:cubicBezTo>
                <a:cubicBezTo>
                  <a:pt x="5417" y="259"/>
                  <a:pt x="5402" y="216"/>
                  <a:pt x="5388" y="202"/>
                </a:cubicBezTo>
                <a:lnTo>
                  <a:pt x="5374" y="187"/>
                </a:lnTo>
                <a:cubicBezTo>
                  <a:pt x="5374" y="173"/>
                  <a:pt x="5359" y="159"/>
                  <a:pt x="5345" y="159"/>
                </a:cubicBezTo>
                <a:cubicBezTo>
                  <a:pt x="5316" y="187"/>
                  <a:pt x="5359" y="187"/>
                  <a:pt x="5359" y="216"/>
                </a:cubicBezTo>
                <a:lnTo>
                  <a:pt x="5359" y="231"/>
                </a:lnTo>
                <a:cubicBezTo>
                  <a:pt x="5359" y="256"/>
                  <a:pt x="5344" y="262"/>
                  <a:pt x="5328" y="262"/>
                </a:cubicBezTo>
                <a:cubicBezTo>
                  <a:pt x="5318" y="262"/>
                  <a:pt x="5307" y="259"/>
                  <a:pt x="5302" y="259"/>
                </a:cubicBezTo>
                <a:cubicBezTo>
                  <a:pt x="5302" y="245"/>
                  <a:pt x="5287" y="231"/>
                  <a:pt x="5273" y="231"/>
                </a:cubicBezTo>
                <a:lnTo>
                  <a:pt x="5259" y="245"/>
                </a:lnTo>
                <a:cubicBezTo>
                  <a:pt x="5253" y="250"/>
                  <a:pt x="5246" y="254"/>
                  <a:pt x="5239" y="254"/>
                </a:cubicBezTo>
                <a:cubicBezTo>
                  <a:pt x="5227" y="254"/>
                  <a:pt x="5215" y="244"/>
                  <a:pt x="5215" y="216"/>
                </a:cubicBezTo>
                <a:cubicBezTo>
                  <a:pt x="5215" y="187"/>
                  <a:pt x="5215" y="159"/>
                  <a:pt x="5244" y="159"/>
                </a:cubicBezTo>
                <a:lnTo>
                  <a:pt x="5273" y="159"/>
                </a:lnTo>
                <a:cubicBezTo>
                  <a:pt x="5287" y="130"/>
                  <a:pt x="5273" y="101"/>
                  <a:pt x="5259" y="101"/>
                </a:cubicBezTo>
                <a:lnTo>
                  <a:pt x="5244" y="116"/>
                </a:lnTo>
                <a:cubicBezTo>
                  <a:pt x="5237" y="123"/>
                  <a:pt x="5230" y="123"/>
                  <a:pt x="5223" y="123"/>
                </a:cubicBezTo>
                <a:cubicBezTo>
                  <a:pt x="5215" y="123"/>
                  <a:pt x="5208" y="123"/>
                  <a:pt x="5201" y="130"/>
                </a:cubicBezTo>
                <a:cubicBezTo>
                  <a:pt x="5187" y="144"/>
                  <a:pt x="5172" y="159"/>
                  <a:pt x="5172" y="173"/>
                </a:cubicBezTo>
                <a:lnTo>
                  <a:pt x="5158" y="216"/>
                </a:lnTo>
                <a:cubicBezTo>
                  <a:pt x="5129" y="216"/>
                  <a:pt x="5086" y="202"/>
                  <a:pt x="5086" y="202"/>
                </a:cubicBezTo>
                <a:cubicBezTo>
                  <a:pt x="5072" y="187"/>
                  <a:pt x="5057" y="173"/>
                  <a:pt x="5057" y="173"/>
                </a:cubicBezTo>
                <a:cubicBezTo>
                  <a:pt x="5057" y="159"/>
                  <a:pt x="5072" y="159"/>
                  <a:pt x="5101" y="159"/>
                </a:cubicBezTo>
                <a:lnTo>
                  <a:pt x="5129" y="159"/>
                </a:lnTo>
                <a:cubicBezTo>
                  <a:pt x="5144" y="159"/>
                  <a:pt x="5086" y="116"/>
                  <a:pt x="5072" y="116"/>
                </a:cubicBezTo>
                <a:cubicBezTo>
                  <a:pt x="5043" y="101"/>
                  <a:pt x="5000" y="101"/>
                  <a:pt x="5000" y="101"/>
                </a:cubicBezTo>
                <a:cubicBezTo>
                  <a:pt x="4986" y="116"/>
                  <a:pt x="4986" y="130"/>
                  <a:pt x="5000" y="159"/>
                </a:cubicBezTo>
                <a:lnTo>
                  <a:pt x="5014" y="187"/>
                </a:lnTo>
                <a:cubicBezTo>
                  <a:pt x="5004" y="198"/>
                  <a:pt x="4994" y="208"/>
                  <a:pt x="4984" y="208"/>
                </a:cubicBezTo>
                <a:cubicBezTo>
                  <a:pt x="4980" y="208"/>
                  <a:pt x="4975" y="206"/>
                  <a:pt x="4971" y="202"/>
                </a:cubicBezTo>
                <a:lnTo>
                  <a:pt x="4971" y="187"/>
                </a:lnTo>
                <a:lnTo>
                  <a:pt x="4957" y="187"/>
                </a:lnTo>
                <a:cubicBezTo>
                  <a:pt x="4957" y="185"/>
                  <a:pt x="4957" y="185"/>
                  <a:pt x="4956" y="185"/>
                </a:cubicBezTo>
                <a:cubicBezTo>
                  <a:pt x="4953" y="185"/>
                  <a:pt x="4940" y="218"/>
                  <a:pt x="4928" y="231"/>
                </a:cubicBezTo>
                <a:cubicBezTo>
                  <a:pt x="4928" y="259"/>
                  <a:pt x="4986" y="288"/>
                  <a:pt x="5000" y="288"/>
                </a:cubicBezTo>
                <a:cubicBezTo>
                  <a:pt x="5029" y="288"/>
                  <a:pt x="4986" y="331"/>
                  <a:pt x="4971" y="345"/>
                </a:cubicBezTo>
                <a:cubicBezTo>
                  <a:pt x="4957" y="360"/>
                  <a:pt x="4899" y="374"/>
                  <a:pt x="4885" y="403"/>
                </a:cubicBezTo>
                <a:cubicBezTo>
                  <a:pt x="4883" y="405"/>
                  <a:pt x="4881" y="406"/>
                  <a:pt x="4878" y="406"/>
                </a:cubicBezTo>
                <a:cubicBezTo>
                  <a:pt x="4863" y="406"/>
                  <a:pt x="4840" y="372"/>
                  <a:pt x="4828" y="360"/>
                </a:cubicBezTo>
                <a:cubicBezTo>
                  <a:pt x="4824" y="356"/>
                  <a:pt x="4822" y="355"/>
                  <a:pt x="4820" y="355"/>
                </a:cubicBezTo>
                <a:cubicBezTo>
                  <a:pt x="4813" y="355"/>
                  <a:pt x="4813" y="373"/>
                  <a:pt x="4813" y="417"/>
                </a:cubicBezTo>
                <a:lnTo>
                  <a:pt x="4799" y="417"/>
                </a:lnTo>
                <a:lnTo>
                  <a:pt x="4784" y="432"/>
                </a:lnTo>
                <a:cubicBezTo>
                  <a:pt x="4780" y="430"/>
                  <a:pt x="4777" y="429"/>
                  <a:pt x="4773" y="429"/>
                </a:cubicBezTo>
                <a:cubicBezTo>
                  <a:pt x="4752" y="429"/>
                  <a:pt x="4741" y="460"/>
                  <a:pt x="4741" y="460"/>
                </a:cubicBezTo>
                <a:cubicBezTo>
                  <a:pt x="4756" y="475"/>
                  <a:pt x="4727" y="504"/>
                  <a:pt x="4684" y="518"/>
                </a:cubicBezTo>
                <a:lnTo>
                  <a:pt x="4641" y="518"/>
                </a:lnTo>
                <a:cubicBezTo>
                  <a:pt x="4641" y="521"/>
                  <a:pt x="4640" y="522"/>
                  <a:pt x="4639" y="522"/>
                </a:cubicBezTo>
                <a:cubicBezTo>
                  <a:pt x="4636" y="522"/>
                  <a:pt x="4626" y="504"/>
                  <a:pt x="4626" y="504"/>
                </a:cubicBezTo>
                <a:lnTo>
                  <a:pt x="4626" y="489"/>
                </a:lnTo>
                <a:cubicBezTo>
                  <a:pt x="4626" y="479"/>
                  <a:pt x="4634" y="469"/>
                  <a:pt x="4648" y="469"/>
                </a:cubicBezTo>
                <a:cubicBezTo>
                  <a:pt x="4654" y="469"/>
                  <a:pt x="4661" y="471"/>
                  <a:pt x="4670" y="475"/>
                </a:cubicBezTo>
                <a:lnTo>
                  <a:pt x="4684" y="460"/>
                </a:lnTo>
                <a:cubicBezTo>
                  <a:pt x="4698" y="446"/>
                  <a:pt x="4698" y="432"/>
                  <a:pt x="4698" y="403"/>
                </a:cubicBezTo>
                <a:lnTo>
                  <a:pt x="4684" y="403"/>
                </a:lnTo>
                <a:lnTo>
                  <a:pt x="4626" y="374"/>
                </a:lnTo>
                <a:cubicBezTo>
                  <a:pt x="4569" y="317"/>
                  <a:pt x="4555" y="216"/>
                  <a:pt x="4569" y="202"/>
                </a:cubicBezTo>
                <a:cubicBezTo>
                  <a:pt x="4569" y="184"/>
                  <a:pt x="4552" y="172"/>
                  <a:pt x="4537" y="172"/>
                </a:cubicBezTo>
                <a:cubicBezTo>
                  <a:pt x="4527" y="172"/>
                  <a:pt x="4517" y="176"/>
                  <a:pt x="4511" y="187"/>
                </a:cubicBezTo>
                <a:cubicBezTo>
                  <a:pt x="4506" y="193"/>
                  <a:pt x="4500" y="197"/>
                  <a:pt x="4494" y="197"/>
                </a:cubicBezTo>
                <a:cubicBezTo>
                  <a:pt x="4485" y="197"/>
                  <a:pt x="4477" y="190"/>
                  <a:pt x="4468" y="173"/>
                </a:cubicBezTo>
                <a:lnTo>
                  <a:pt x="4454" y="144"/>
                </a:lnTo>
                <a:cubicBezTo>
                  <a:pt x="4454" y="116"/>
                  <a:pt x="4440" y="101"/>
                  <a:pt x="4425" y="87"/>
                </a:cubicBezTo>
                <a:lnTo>
                  <a:pt x="4425" y="73"/>
                </a:lnTo>
                <a:cubicBezTo>
                  <a:pt x="4411" y="73"/>
                  <a:pt x="4397" y="87"/>
                  <a:pt x="4411" y="101"/>
                </a:cubicBezTo>
                <a:lnTo>
                  <a:pt x="4411" y="116"/>
                </a:lnTo>
                <a:cubicBezTo>
                  <a:pt x="4411" y="144"/>
                  <a:pt x="4397" y="144"/>
                  <a:pt x="4397" y="144"/>
                </a:cubicBezTo>
                <a:lnTo>
                  <a:pt x="4382" y="130"/>
                </a:lnTo>
                <a:lnTo>
                  <a:pt x="4353" y="101"/>
                </a:lnTo>
                <a:cubicBezTo>
                  <a:pt x="4325" y="144"/>
                  <a:pt x="4339" y="202"/>
                  <a:pt x="4339" y="216"/>
                </a:cubicBezTo>
                <a:cubicBezTo>
                  <a:pt x="4353" y="216"/>
                  <a:pt x="4325" y="288"/>
                  <a:pt x="4310" y="302"/>
                </a:cubicBezTo>
                <a:cubicBezTo>
                  <a:pt x="4296" y="317"/>
                  <a:pt x="4238" y="317"/>
                  <a:pt x="4224" y="345"/>
                </a:cubicBezTo>
                <a:cubicBezTo>
                  <a:pt x="4224" y="356"/>
                  <a:pt x="4217" y="366"/>
                  <a:pt x="4213" y="366"/>
                </a:cubicBezTo>
                <a:cubicBezTo>
                  <a:pt x="4211" y="366"/>
                  <a:pt x="4210" y="364"/>
                  <a:pt x="4210" y="360"/>
                </a:cubicBezTo>
                <a:lnTo>
                  <a:pt x="4181" y="360"/>
                </a:lnTo>
                <a:cubicBezTo>
                  <a:pt x="4152" y="331"/>
                  <a:pt x="4124" y="302"/>
                  <a:pt x="4109" y="288"/>
                </a:cubicBezTo>
                <a:lnTo>
                  <a:pt x="4109" y="274"/>
                </a:lnTo>
                <a:cubicBezTo>
                  <a:pt x="4102" y="266"/>
                  <a:pt x="4091" y="263"/>
                  <a:pt x="4079" y="263"/>
                </a:cubicBezTo>
                <a:cubicBezTo>
                  <a:pt x="4066" y="263"/>
                  <a:pt x="4052" y="266"/>
                  <a:pt x="4037" y="274"/>
                </a:cubicBezTo>
                <a:lnTo>
                  <a:pt x="4037" y="216"/>
                </a:lnTo>
                <a:lnTo>
                  <a:pt x="4052" y="187"/>
                </a:lnTo>
                <a:cubicBezTo>
                  <a:pt x="4052" y="149"/>
                  <a:pt x="4039" y="130"/>
                  <a:pt x="4018" y="130"/>
                </a:cubicBezTo>
                <a:cubicBezTo>
                  <a:pt x="4007" y="130"/>
                  <a:pt x="3994" y="135"/>
                  <a:pt x="3980" y="144"/>
                </a:cubicBezTo>
                <a:lnTo>
                  <a:pt x="3980" y="173"/>
                </a:lnTo>
                <a:lnTo>
                  <a:pt x="3966" y="259"/>
                </a:lnTo>
                <a:cubicBezTo>
                  <a:pt x="3922" y="259"/>
                  <a:pt x="3894" y="274"/>
                  <a:pt x="3894" y="288"/>
                </a:cubicBezTo>
                <a:lnTo>
                  <a:pt x="3908" y="302"/>
                </a:lnTo>
                <a:cubicBezTo>
                  <a:pt x="3922" y="317"/>
                  <a:pt x="3966" y="302"/>
                  <a:pt x="3951" y="360"/>
                </a:cubicBezTo>
                <a:lnTo>
                  <a:pt x="3937" y="389"/>
                </a:lnTo>
                <a:cubicBezTo>
                  <a:pt x="3908" y="374"/>
                  <a:pt x="3865" y="345"/>
                  <a:pt x="3836" y="345"/>
                </a:cubicBezTo>
                <a:lnTo>
                  <a:pt x="3836" y="331"/>
                </a:lnTo>
                <a:lnTo>
                  <a:pt x="3836" y="259"/>
                </a:lnTo>
                <a:cubicBezTo>
                  <a:pt x="3793" y="259"/>
                  <a:pt x="3779" y="245"/>
                  <a:pt x="3779" y="216"/>
                </a:cubicBezTo>
                <a:lnTo>
                  <a:pt x="3793" y="187"/>
                </a:lnTo>
                <a:cubicBezTo>
                  <a:pt x="3793" y="171"/>
                  <a:pt x="3796" y="165"/>
                  <a:pt x="3799" y="165"/>
                </a:cubicBezTo>
                <a:cubicBezTo>
                  <a:pt x="3806" y="165"/>
                  <a:pt x="3818" y="189"/>
                  <a:pt x="3821" y="189"/>
                </a:cubicBezTo>
                <a:cubicBezTo>
                  <a:pt x="3822" y="189"/>
                  <a:pt x="3822" y="189"/>
                  <a:pt x="3822" y="187"/>
                </a:cubicBezTo>
                <a:cubicBezTo>
                  <a:pt x="3836" y="159"/>
                  <a:pt x="3851" y="116"/>
                  <a:pt x="3822" y="101"/>
                </a:cubicBezTo>
                <a:cubicBezTo>
                  <a:pt x="3793" y="87"/>
                  <a:pt x="3779" y="73"/>
                  <a:pt x="3764" y="58"/>
                </a:cubicBezTo>
                <a:lnTo>
                  <a:pt x="3736" y="1"/>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5"/>
          <p:cNvGrpSpPr/>
          <p:nvPr/>
        </p:nvGrpSpPr>
        <p:grpSpPr>
          <a:xfrm rot="-1096495">
            <a:off x="8206666" y="2973172"/>
            <a:ext cx="1587437" cy="1669155"/>
            <a:chOff x="-1951641" y="1351303"/>
            <a:chExt cx="472101" cy="496404"/>
          </a:xfrm>
        </p:grpSpPr>
        <p:sp>
          <p:nvSpPr>
            <p:cNvPr id="50" name="Google Shape;50;p5"/>
            <p:cNvSpPr/>
            <p:nvPr/>
          </p:nvSpPr>
          <p:spPr>
            <a:xfrm>
              <a:off x="-1949460" y="1353485"/>
              <a:ext cx="468061" cy="491846"/>
            </a:xfrm>
            <a:custGeom>
              <a:avLst/>
              <a:gdLst/>
              <a:ahLst/>
              <a:cxnLst/>
              <a:rect l="l" t="t" r="r" b="b"/>
              <a:pathLst>
                <a:path w="21667" h="22768" extrusionOk="0">
                  <a:moveTo>
                    <a:pt x="16881" y="79"/>
                  </a:moveTo>
                  <a:cubicBezTo>
                    <a:pt x="16985" y="79"/>
                    <a:pt x="17086" y="87"/>
                    <a:pt x="17184" y="104"/>
                  </a:cubicBezTo>
                  <a:cubicBezTo>
                    <a:pt x="17471" y="147"/>
                    <a:pt x="17758" y="234"/>
                    <a:pt x="18031" y="305"/>
                  </a:cubicBezTo>
                  <a:cubicBezTo>
                    <a:pt x="18247" y="363"/>
                    <a:pt x="18477" y="435"/>
                    <a:pt x="18707" y="478"/>
                  </a:cubicBezTo>
                  <a:cubicBezTo>
                    <a:pt x="19281" y="593"/>
                    <a:pt x="19741" y="880"/>
                    <a:pt x="20043" y="1325"/>
                  </a:cubicBezTo>
                  <a:cubicBezTo>
                    <a:pt x="20416" y="1598"/>
                    <a:pt x="20646" y="2029"/>
                    <a:pt x="20862" y="2446"/>
                  </a:cubicBezTo>
                  <a:cubicBezTo>
                    <a:pt x="20933" y="2575"/>
                    <a:pt x="21020" y="2719"/>
                    <a:pt x="21092" y="2863"/>
                  </a:cubicBezTo>
                  <a:cubicBezTo>
                    <a:pt x="21178" y="3006"/>
                    <a:pt x="21250" y="3179"/>
                    <a:pt x="21293" y="3394"/>
                  </a:cubicBezTo>
                  <a:cubicBezTo>
                    <a:pt x="21422" y="4113"/>
                    <a:pt x="21523" y="4888"/>
                    <a:pt x="21465" y="5765"/>
                  </a:cubicBezTo>
                  <a:cubicBezTo>
                    <a:pt x="21422" y="6239"/>
                    <a:pt x="21451" y="6742"/>
                    <a:pt x="21537" y="7273"/>
                  </a:cubicBezTo>
                  <a:cubicBezTo>
                    <a:pt x="21637" y="7848"/>
                    <a:pt x="21508" y="8552"/>
                    <a:pt x="21364" y="9227"/>
                  </a:cubicBezTo>
                  <a:cubicBezTo>
                    <a:pt x="21192" y="9903"/>
                    <a:pt x="20761" y="10564"/>
                    <a:pt x="20344" y="11210"/>
                  </a:cubicBezTo>
                  <a:cubicBezTo>
                    <a:pt x="20071" y="11627"/>
                    <a:pt x="19784" y="12072"/>
                    <a:pt x="19583" y="12503"/>
                  </a:cubicBezTo>
                  <a:cubicBezTo>
                    <a:pt x="19138" y="13336"/>
                    <a:pt x="18592" y="14141"/>
                    <a:pt x="18017" y="14960"/>
                  </a:cubicBezTo>
                  <a:cubicBezTo>
                    <a:pt x="17931" y="15060"/>
                    <a:pt x="17859" y="15161"/>
                    <a:pt x="17773" y="15262"/>
                  </a:cubicBezTo>
                  <a:cubicBezTo>
                    <a:pt x="17658" y="15434"/>
                    <a:pt x="17528" y="15592"/>
                    <a:pt x="17399" y="15750"/>
                  </a:cubicBezTo>
                  <a:cubicBezTo>
                    <a:pt x="17370" y="15779"/>
                    <a:pt x="17342" y="15822"/>
                    <a:pt x="17313" y="15851"/>
                  </a:cubicBezTo>
                  <a:cubicBezTo>
                    <a:pt x="17155" y="16009"/>
                    <a:pt x="16997" y="16167"/>
                    <a:pt x="16853" y="16310"/>
                  </a:cubicBezTo>
                  <a:cubicBezTo>
                    <a:pt x="16336" y="16871"/>
                    <a:pt x="15790" y="17445"/>
                    <a:pt x="15172" y="17848"/>
                  </a:cubicBezTo>
                  <a:cubicBezTo>
                    <a:pt x="14712" y="18193"/>
                    <a:pt x="14238" y="18437"/>
                    <a:pt x="13779" y="18681"/>
                  </a:cubicBezTo>
                  <a:cubicBezTo>
                    <a:pt x="13362" y="18911"/>
                    <a:pt x="12931" y="19141"/>
                    <a:pt x="12514" y="19428"/>
                  </a:cubicBezTo>
                  <a:cubicBezTo>
                    <a:pt x="12270" y="19586"/>
                    <a:pt x="12026" y="19759"/>
                    <a:pt x="11796" y="19917"/>
                  </a:cubicBezTo>
                  <a:cubicBezTo>
                    <a:pt x="11537" y="20089"/>
                    <a:pt x="11264" y="20276"/>
                    <a:pt x="10991" y="20448"/>
                  </a:cubicBezTo>
                  <a:cubicBezTo>
                    <a:pt x="10086" y="20980"/>
                    <a:pt x="9282" y="21368"/>
                    <a:pt x="8535" y="21669"/>
                  </a:cubicBezTo>
                  <a:cubicBezTo>
                    <a:pt x="8218" y="21799"/>
                    <a:pt x="7888" y="21942"/>
                    <a:pt x="7486" y="22158"/>
                  </a:cubicBezTo>
                  <a:cubicBezTo>
                    <a:pt x="6911" y="22460"/>
                    <a:pt x="6351" y="22632"/>
                    <a:pt x="5848" y="22661"/>
                  </a:cubicBezTo>
                  <a:lnTo>
                    <a:pt x="5618" y="22661"/>
                  </a:lnTo>
                  <a:cubicBezTo>
                    <a:pt x="5426" y="22661"/>
                    <a:pt x="5222" y="22667"/>
                    <a:pt x="5022" y="22667"/>
                  </a:cubicBezTo>
                  <a:cubicBezTo>
                    <a:pt x="4922" y="22667"/>
                    <a:pt x="4823" y="22666"/>
                    <a:pt x="4727" y="22661"/>
                  </a:cubicBezTo>
                  <a:cubicBezTo>
                    <a:pt x="4569" y="22618"/>
                    <a:pt x="4426" y="22560"/>
                    <a:pt x="4282" y="22517"/>
                  </a:cubicBezTo>
                  <a:cubicBezTo>
                    <a:pt x="4153" y="22460"/>
                    <a:pt x="4023" y="22417"/>
                    <a:pt x="3880" y="22373"/>
                  </a:cubicBezTo>
                  <a:cubicBezTo>
                    <a:pt x="3578" y="22287"/>
                    <a:pt x="3319" y="22129"/>
                    <a:pt x="3075" y="21971"/>
                  </a:cubicBezTo>
                  <a:cubicBezTo>
                    <a:pt x="2903" y="21871"/>
                    <a:pt x="2730" y="21770"/>
                    <a:pt x="2558" y="21684"/>
                  </a:cubicBezTo>
                  <a:lnTo>
                    <a:pt x="2543" y="21669"/>
                  </a:lnTo>
                  <a:cubicBezTo>
                    <a:pt x="2385" y="21554"/>
                    <a:pt x="2242" y="21411"/>
                    <a:pt x="2098" y="21282"/>
                  </a:cubicBezTo>
                  <a:cubicBezTo>
                    <a:pt x="1940" y="21123"/>
                    <a:pt x="1768" y="20980"/>
                    <a:pt x="1595" y="20850"/>
                  </a:cubicBezTo>
                  <a:cubicBezTo>
                    <a:pt x="1408" y="20707"/>
                    <a:pt x="1279" y="20477"/>
                    <a:pt x="1164" y="20261"/>
                  </a:cubicBezTo>
                  <a:cubicBezTo>
                    <a:pt x="1092" y="20132"/>
                    <a:pt x="1020" y="19988"/>
                    <a:pt x="920" y="19859"/>
                  </a:cubicBezTo>
                  <a:lnTo>
                    <a:pt x="877" y="19802"/>
                  </a:lnTo>
                  <a:cubicBezTo>
                    <a:pt x="633" y="19414"/>
                    <a:pt x="374" y="19026"/>
                    <a:pt x="216" y="18552"/>
                  </a:cubicBezTo>
                  <a:cubicBezTo>
                    <a:pt x="202" y="18379"/>
                    <a:pt x="187" y="18221"/>
                    <a:pt x="158" y="18063"/>
                  </a:cubicBezTo>
                  <a:cubicBezTo>
                    <a:pt x="158" y="17991"/>
                    <a:pt x="144" y="17905"/>
                    <a:pt x="130" y="17819"/>
                  </a:cubicBezTo>
                  <a:cubicBezTo>
                    <a:pt x="115" y="17675"/>
                    <a:pt x="216" y="17517"/>
                    <a:pt x="288" y="17374"/>
                  </a:cubicBezTo>
                  <a:cubicBezTo>
                    <a:pt x="316" y="17331"/>
                    <a:pt x="331" y="17302"/>
                    <a:pt x="360" y="17259"/>
                  </a:cubicBezTo>
                  <a:cubicBezTo>
                    <a:pt x="417" y="17172"/>
                    <a:pt x="460" y="17072"/>
                    <a:pt x="503" y="16971"/>
                  </a:cubicBezTo>
                  <a:cubicBezTo>
                    <a:pt x="532" y="16885"/>
                    <a:pt x="575" y="16799"/>
                    <a:pt x="633" y="16698"/>
                  </a:cubicBezTo>
                  <a:cubicBezTo>
                    <a:pt x="704" y="16598"/>
                    <a:pt x="776" y="16497"/>
                    <a:pt x="848" y="16397"/>
                  </a:cubicBezTo>
                  <a:cubicBezTo>
                    <a:pt x="977" y="16210"/>
                    <a:pt x="1121" y="16009"/>
                    <a:pt x="1236" y="15793"/>
                  </a:cubicBezTo>
                  <a:cubicBezTo>
                    <a:pt x="1566" y="15290"/>
                    <a:pt x="1983" y="14831"/>
                    <a:pt x="2385" y="14400"/>
                  </a:cubicBezTo>
                  <a:cubicBezTo>
                    <a:pt x="2658" y="14084"/>
                    <a:pt x="2946" y="13767"/>
                    <a:pt x="3219" y="13423"/>
                  </a:cubicBezTo>
                  <a:cubicBezTo>
                    <a:pt x="3506" y="13035"/>
                    <a:pt x="3836" y="12676"/>
                    <a:pt x="4153" y="12316"/>
                  </a:cubicBezTo>
                  <a:cubicBezTo>
                    <a:pt x="4224" y="12245"/>
                    <a:pt x="4282" y="12173"/>
                    <a:pt x="4339" y="12115"/>
                  </a:cubicBezTo>
                  <a:cubicBezTo>
                    <a:pt x="4641" y="11770"/>
                    <a:pt x="4928" y="11426"/>
                    <a:pt x="5201" y="11081"/>
                  </a:cubicBezTo>
                  <a:cubicBezTo>
                    <a:pt x="5446" y="10793"/>
                    <a:pt x="5704" y="10477"/>
                    <a:pt x="5948" y="10190"/>
                  </a:cubicBezTo>
                  <a:cubicBezTo>
                    <a:pt x="6092" y="9974"/>
                    <a:pt x="6265" y="9773"/>
                    <a:pt x="6423" y="9587"/>
                  </a:cubicBezTo>
                  <a:cubicBezTo>
                    <a:pt x="6552" y="9443"/>
                    <a:pt x="6696" y="9285"/>
                    <a:pt x="6810" y="9127"/>
                  </a:cubicBezTo>
                  <a:cubicBezTo>
                    <a:pt x="7112" y="8725"/>
                    <a:pt x="7471" y="8351"/>
                    <a:pt x="7816" y="8006"/>
                  </a:cubicBezTo>
                  <a:cubicBezTo>
                    <a:pt x="7974" y="7848"/>
                    <a:pt x="8118" y="7676"/>
                    <a:pt x="8262" y="7518"/>
                  </a:cubicBezTo>
                  <a:cubicBezTo>
                    <a:pt x="8448" y="7302"/>
                    <a:pt x="8649" y="7072"/>
                    <a:pt x="8865" y="6886"/>
                  </a:cubicBezTo>
                  <a:cubicBezTo>
                    <a:pt x="9066" y="6684"/>
                    <a:pt x="9253" y="6469"/>
                    <a:pt x="9440" y="6268"/>
                  </a:cubicBezTo>
                  <a:cubicBezTo>
                    <a:pt x="9583" y="6110"/>
                    <a:pt x="9713" y="5952"/>
                    <a:pt x="9871" y="5794"/>
                  </a:cubicBezTo>
                  <a:cubicBezTo>
                    <a:pt x="10216" y="5463"/>
                    <a:pt x="10532" y="5104"/>
                    <a:pt x="10833" y="4745"/>
                  </a:cubicBezTo>
                  <a:cubicBezTo>
                    <a:pt x="11178" y="4357"/>
                    <a:pt x="11537" y="3955"/>
                    <a:pt x="11911" y="3595"/>
                  </a:cubicBezTo>
                  <a:cubicBezTo>
                    <a:pt x="12672" y="2877"/>
                    <a:pt x="13491" y="2130"/>
                    <a:pt x="14411" y="1325"/>
                  </a:cubicBezTo>
                  <a:cubicBezTo>
                    <a:pt x="14698" y="1081"/>
                    <a:pt x="14985" y="851"/>
                    <a:pt x="15258" y="650"/>
                  </a:cubicBezTo>
                  <a:cubicBezTo>
                    <a:pt x="15795" y="280"/>
                    <a:pt x="16372" y="79"/>
                    <a:pt x="16881" y="79"/>
                  </a:cubicBezTo>
                  <a:close/>
                  <a:moveTo>
                    <a:pt x="16933" y="0"/>
                  </a:moveTo>
                  <a:cubicBezTo>
                    <a:pt x="16591" y="0"/>
                    <a:pt x="16192" y="97"/>
                    <a:pt x="15761" y="291"/>
                  </a:cubicBezTo>
                  <a:cubicBezTo>
                    <a:pt x="15345" y="492"/>
                    <a:pt x="14942" y="823"/>
                    <a:pt x="14540" y="1153"/>
                  </a:cubicBezTo>
                  <a:cubicBezTo>
                    <a:pt x="13793" y="1785"/>
                    <a:pt x="13046" y="2460"/>
                    <a:pt x="12313" y="3150"/>
                  </a:cubicBezTo>
                  <a:cubicBezTo>
                    <a:pt x="11968" y="3466"/>
                    <a:pt x="11609" y="3797"/>
                    <a:pt x="11293" y="4170"/>
                  </a:cubicBezTo>
                  <a:cubicBezTo>
                    <a:pt x="11078" y="4371"/>
                    <a:pt x="10876" y="4601"/>
                    <a:pt x="10690" y="4831"/>
                  </a:cubicBezTo>
                  <a:cubicBezTo>
                    <a:pt x="10488" y="5061"/>
                    <a:pt x="10287" y="5305"/>
                    <a:pt x="10057" y="5521"/>
                  </a:cubicBezTo>
                  <a:cubicBezTo>
                    <a:pt x="9856" y="5722"/>
                    <a:pt x="9670" y="5937"/>
                    <a:pt x="9468" y="6138"/>
                  </a:cubicBezTo>
                  <a:cubicBezTo>
                    <a:pt x="9267" y="6383"/>
                    <a:pt x="9052" y="6613"/>
                    <a:pt x="8822" y="6828"/>
                  </a:cubicBezTo>
                  <a:cubicBezTo>
                    <a:pt x="8649" y="6986"/>
                    <a:pt x="8491" y="7173"/>
                    <a:pt x="8333" y="7345"/>
                  </a:cubicBezTo>
                  <a:cubicBezTo>
                    <a:pt x="8204" y="7503"/>
                    <a:pt x="8060" y="7661"/>
                    <a:pt x="7902" y="7819"/>
                  </a:cubicBezTo>
                  <a:cubicBezTo>
                    <a:pt x="7213" y="8480"/>
                    <a:pt x="6595" y="9242"/>
                    <a:pt x="6006" y="9989"/>
                  </a:cubicBezTo>
                  <a:cubicBezTo>
                    <a:pt x="5948" y="10061"/>
                    <a:pt x="5891" y="10133"/>
                    <a:pt x="5834" y="10204"/>
                  </a:cubicBezTo>
                  <a:cubicBezTo>
                    <a:pt x="5589" y="10549"/>
                    <a:pt x="5302" y="10865"/>
                    <a:pt x="5029" y="11167"/>
                  </a:cubicBezTo>
                  <a:cubicBezTo>
                    <a:pt x="4813" y="11411"/>
                    <a:pt x="4598" y="11655"/>
                    <a:pt x="4397" y="11914"/>
                  </a:cubicBezTo>
                  <a:cubicBezTo>
                    <a:pt x="4109" y="12288"/>
                    <a:pt x="3779" y="12647"/>
                    <a:pt x="3477" y="12992"/>
                  </a:cubicBezTo>
                  <a:cubicBezTo>
                    <a:pt x="3377" y="13107"/>
                    <a:pt x="3291" y="13207"/>
                    <a:pt x="3204" y="13308"/>
                  </a:cubicBezTo>
                  <a:cubicBezTo>
                    <a:pt x="3032" y="13509"/>
                    <a:pt x="2859" y="13710"/>
                    <a:pt x="2701" y="13911"/>
                  </a:cubicBezTo>
                  <a:cubicBezTo>
                    <a:pt x="2500" y="14155"/>
                    <a:pt x="2299" y="14400"/>
                    <a:pt x="2084" y="14629"/>
                  </a:cubicBezTo>
                  <a:cubicBezTo>
                    <a:pt x="2012" y="14716"/>
                    <a:pt x="1940" y="14802"/>
                    <a:pt x="1868" y="14888"/>
                  </a:cubicBezTo>
                  <a:cubicBezTo>
                    <a:pt x="1581" y="15204"/>
                    <a:pt x="1293" y="15535"/>
                    <a:pt x="1092" y="15894"/>
                  </a:cubicBezTo>
                  <a:cubicBezTo>
                    <a:pt x="1006" y="16052"/>
                    <a:pt x="891" y="16210"/>
                    <a:pt x="776" y="16354"/>
                  </a:cubicBezTo>
                  <a:cubicBezTo>
                    <a:pt x="647" y="16540"/>
                    <a:pt x="518" y="16713"/>
                    <a:pt x="446" y="16899"/>
                  </a:cubicBezTo>
                  <a:cubicBezTo>
                    <a:pt x="417" y="17043"/>
                    <a:pt x="331" y="17187"/>
                    <a:pt x="230" y="17331"/>
                  </a:cubicBezTo>
                  <a:cubicBezTo>
                    <a:pt x="202" y="17374"/>
                    <a:pt x="173" y="17431"/>
                    <a:pt x="144" y="17474"/>
                  </a:cubicBezTo>
                  <a:cubicBezTo>
                    <a:pt x="0" y="17776"/>
                    <a:pt x="44" y="17991"/>
                    <a:pt x="87" y="18236"/>
                  </a:cubicBezTo>
                  <a:cubicBezTo>
                    <a:pt x="115" y="18351"/>
                    <a:pt x="130" y="18480"/>
                    <a:pt x="130" y="18609"/>
                  </a:cubicBezTo>
                  <a:cubicBezTo>
                    <a:pt x="316" y="19141"/>
                    <a:pt x="618" y="19601"/>
                    <a:pt x="906" y="20046"/>
                  </a:cubicBezTo>
                  <a:lnTo>
                    <a:pt x="934" y="20103"/>
                  </a:lnTo>
                  <a:cubicBezTo>
                    <a:pt x="977" y="20175"/>
                    <a:pt x="1020" y="20247"/>
                    <a:pt x="1064" y="20319"/>
                  </a:cubicBezTo>
                  <a:cubicBezTo>
                    <a:pt x="1193" y="20549"/>
                    <a:pt x="1308" y="20779"/>
                    <a:pt x="1523" y="20922"/>
                  </a:cubicBezTo>
                  <a:cubicBezTo>
                    <a:pt x="1696" y="21052"/>
                    <a:pt x="1854" y="21195"/>
                    <a:pt x="2012" y="21339"/>
                  </a:cubicBezTo>
                  <a:cubicBezTo>
                    <a:pt x="2256" y="21583"/>
                    <a:pt x="2515" y="21827"/>
                    <a:pt x="2831" y="21971"/>
                  </a:cubicBezTo>
                  <a:lnTo>
                    <a:pt x="2845" y="21971"/>
                  </a:lnTo>
                  <a:cubicBezTo>
                    <a:pt x="3291" y="22302"/>
                    <a:pt x="3851" y="22503"/>
                    <a:pt x="4339" y="22661"/>
                  </a:cubicBezTo>
                  <a:cubicBezTo>
                    <a:pt x="4530" y="22746"/>
                    <a:pt x="4753" y="22768"/>
                    <a:pt x="4983" y="22768"/>
                  </a:cubicBezTo>
                  <a:cubicBezTo>
                    <a:pt x="5065" y="22768"/>
                    <a:pt x="5148" y="22765"/>
                    <a:pt x="5230" y="22761"/>
                  </a:cubicBezTo>
                  <a:lnTo>
                    <a:pt x="5561" y="22761"/>
                  </a:lnTo>
                  <a:cubicBezTo>
                    <a:pt x="5602" y="22763"/>
                    <a:pt x="5644" y="22764"/>
                    <a:pt x="5686" y="22764"/>
                  </a:cubicBezTo>
                  <a:cubicBezTo>
                    <a:pt x="6226" y="22764"/>
                    <a:pt x="6814" y="22594"/>
                    <a:pt x="7414" y="22287"/>
                  </a:cubicBezTo>
                  <a:cubicBezTo>
                    <a:pt x="7831" y="22057"/>
                    <a:pt x="8290" y="21856"/>
                    <a:pt x="8808" y="21655"/>
                  </a:cubicBezTo>
                  <a:cubicBezTo>
                    <a:pt x="9626" y="21310"/>
                    <a:pt x="10431" y="20894"/>
                    <a:pt x="11207" y="20419"/>
                  </a:cubicBezTo>
                  <a:cubicBezTo>
                    <a:pt x="11422" y="20261"/>
                    <a:pt x="11667" y="20103"/>
                    <a:pt x="11882" y="19945"/>
                  </a:cubicBezTo>
                  <a:cubicBezTo>
                    <a:pt x="12385" y="19601"/>
                    <a:pt x="12917" y="19241"/>
                    <a:pt x="13434" y="18954"/>
                  </a:cubicBezTo>
                  <a:cubicBezTo>
                    <a:pt x="14325" y="18494"/>
                    <a:pt x="15258" y="17977"/>
                    <a:pt x="16077" y="17201"/>
                  </a:cubicBezTo>
                  <a:cubicBezTo>
                    <a:pt x="16207" y="17101"/>
                    <a:pt x="16322" y="16971"/>
                    <a:pt x="16437" y="16842"/>
                  </a:cubicBezTo>
                  <a:cubicBezTo>
                    <a:pt x="16523" y="16756"/>
                    <a:pt x="16609" y="16670"/>
                    <a:pt x="16695" y="16583"/>
                  </a:cubicBezTo>
                  <a:cubicBezTo>
                    <a:pt x="17313" y="15980"/>
                    <a:pt x="17873" y="15305"/>
                    <a:pt x="18362" y="14586"/>
                  </a:cubicBezTo>
                  <a:cubicBezTo>
                    <a:pt x="18922" y="13739"/>
                    <a:pt x="19425" y="12977"/>
                    <a:pt x="19827" y="12173"/>
                  </a:cubicBezTo>
                  <a:cubicBezTo>
                    <a:pt x="20000" y="11842"/>
                    <a:pt x="20215" y="11526"/>
                    <a:pt x="20416" y="11210"/>
                  </a:cubicBezTo>
                  <a:cubicBezTo>
                    <a:pt x="20704" y="10750"/>
                    <a:pt x="21005" y="10291"/>
                    <a:pt x="21221" y="9802"/>
                  </a:cubicBezTo>
                  <a:cubicBezTo>
                    <a:pt x="21422" y="9371"/>
                    <a:pt x="21494" y="8940"/>
                    <a:pt x="21566" y="8523"/>
                  </a:cubicBezTo>
                  <a:cubicBezTo>
                    <a:pt x="21566" y="8480"/>
                    <a:pt x="21580" y="8437"/>
                    <a:pt x="21580" y="8394"/>
                  </a:cubicBezTo>
                  <a:cubicBezTo>
                    <a:pt x="21594" y="8322"/>
                    <a:pt x="21594" y="8250"/>
                    <a:pt x="21609" y="8179"/>
                  </a:cubicBezTo>
                  <a:cubicBezTo>
                    <a:pt x="21637" y="8021"/>
                    <a:pt x="21666" y="7834"/>
                    <a:pt x="21652" y="7690"/>
                  </a:cubicBezTo>
                  <a:cubicBezTo>
                    <a:pt x="21652" y="7475"/>
                    <a:pt x="21623" y="7273"/>
                    <a:pt x="21594" y="7087"/>
                  </a:cubicBezTo>
                  <a:cubicBezTo>
                    <a:pt x="21566" y="6914"/>
                    <a:pt x="21537" y="6727"/>
                    <a:pt x="21537" y="6541"/>
                  </a:cubicBezTo>
                  <a:cubicBezTo>
                    <a:pt x="21508" y="6282"/>
                    <a:pt x="21523" y="5995"/>
                    <a:pt x="21537" y="5707"/>
                  </a:cubicBezTo>
                  <a:cubicBezTo>
                    <a:pt x="21551" y="5492"/>
                    <a:pt x="21566" y="5248"/>
                    <a:pt x="21551" y="5032"/>
                  </a:cubicBezTo>
                  <a:cubicBezTo>
                    <a:pt x="21551" y="4314"/>
                    <a:pt x="21436" y="3667"/>
                    <a:pt x="21321" y="3179"/>
                  </a:cubicBezTo>
                  <a:cubicBezTo>
                    <a:pt x="21077" y="2561"/>
                    <a:pt x="20732" y="2015"/>
                    <a:pt x="20431" y="1555"/>
                  </a:cubicBezTo>
                  <a:cubicBezTo>
                    <a:pt x="20301" y="1455"/>
                    <a:pt x="20172" y="1325"/>
                    <a:pt x="20057" y="1196"/>
                  </a:cubicBezTo>
                  <a:cubicBezTo>
                    <a:pt x="19755" y="894"/>
                    <a:pt x="19439" y="564"/>
                    <a:pt x="18965" y="463"/>
                  </a:cubicBezTo>
                  <a:cubicBezTo>
                    <a:pt x="18692" y="406"/>
                    <a:pt x="18434" y="334"/>
                    <a:pt x="18175" y="262"/>
                  </a:cubicBezTo>
                  <a:cubicBezTo>
                    <a:pt x="17873" y="176"/>
                    <a:pt x="17572" y="90"/>
                    <a:pt x="17255" y="32"/>
                  </a:cubicBezTo>
                  <a:cubicBezTo>
                    <a:pt x="17155" y="11"/>
                    <a:pt x="17047" y="0"/>
                    <a:pt x="16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1951641" y="1351303"/>
              <a:ext cx="472101" cy="496404"/>
            </a:xfrm>
            <a:custGeom>
              <a:avLst/>
              <a:gdLst/>
              <a:ahLst/>
              <a:cxnLst/>
              <a:rect l="l" t="t" r="r" b="b"/>
              <a:pathLst>
                <a:path w="21854" h="22979" extrusionOk="0">
                  <a:moveTo>
                    <a:pt x="16957" y="285"/>
                  </a:moveTo>
                  <a:cubicBezTo>
                    <a:pt x="17050" y="285"/>
                    <a:pt x="17140" y="292"/>
                    <a:pt x="17227" y="306"/>
                  </a:cubicBezTo>
                  <a:cubicBezTo>
                    <a:pt x="17515" y="363"/>
                    <a:pt x="17802" y="435"/>
                    <a:pt x="18075" y="507"/>
                  </a:cubicBezTo>
                  <a:cubicBezTo>
                    <a:pt x="18290" y="564"/>
                    <a:pt x="18520" y="636"/>
                    <a:pt x="18750" y="679"/>
                  </a:cubicBezTo>
                  <a:cubicBezTo>
                    <a:pt x="19310" y="794"/>
                    <a:pt x="19770" y="1082"/>
                    <a:pt x="20058" y="1498"/>
                  </a:cubicBezTo>
                  <a:lnTo>
                    <a:pt x="20058" y="1513"/>
                  </a:lnTo>
                  <a:lnTo>
                    <a:pt x="20072" y="1513"/>
                  </a:lnTo>
                  <a:cubicBezTo>
                    <a:pt x="20431" y="1786"/>
                    <a:pt x="20661" y="2202"/>
                    <a:pt x="20876" y="2619"/>
                  </a:cubicBezTo>
                  <a:cubicBezTo>
                    <a:pt x="20948" y="2763"/>
                    <a:pt x="21034" y="2906"/>
                    <a:pt x="21106" y="3036"/>
                  </a:cubicBezTo>
                  <a:cubicBezTo>
                    <a:pt x="21193" y="3179"/>
                    <a:pt x="21250" y="3352"/>
                    <a:pt x="21293" y="3553"/>
                  </a:cubicBezTo>
                  <a:cubicBezTo>
                    <a:pt x="21422" y="4271"/>
                    <a:pt x="21537" y="5033"/>
                    <a:pt x="21465" y="5895"/>
                  </a:cubicBezTo>
                  <a:cubicBezTo>
                    <a:pt x="21437" y="6383"/>
                    <a:pt x="21451" y="6886"/>
                    <a:pt x="21537" y="7432"/>
                  </a:cubicBezTo>
                  <a:cubicBezTo>
                    <a:pt x="21652" y="7992"/>
                    <a:pt x="21509" y="8682"/>
                    <a:pt x="21365" y="9343"/>
                  </a:cubicBezTo>
                  <a:cubicBezTo>
                    <a:pt x="21207" y="10004"/>
                    <a:pt x="20776" y="10650"/>
                    <a:pt x="20374" y="11282"/>
                  </a:cubicBezTo>
                  <a:cubicBezTo>
                    <a:pt x="20086" y="11713"/>
                    <a:pt x="19799" y="12144"/>
                    <a:pt x="19598" y="12590"/>
                  </a:cubicBezTo>
                  <a:cubicBezTo>
                    <a:pt x="19152" y="13409"/>
                    <a:pt x="18621" y="14199"/>
                    <a:pt x="18060" y="15018"/>
                  </a:cubicBezTo>
                  <a:cubicBezTo>
                    <a:pt x="17974" y="15118"/>
                    <a:pt x="17888" y="15219"/>
                    <a:pt x="17816" y="15334"/>
                  </a:cubicBezTo>
                  <a:cubicBezTo>
                    <a:pt x="17701" y="15492"/>
                    <a:pt x="17572" y="15650"/>
                    <a:pt x="17443" y="15794"/>
                  </a:cubicBezTo>
                  <a:cubicBezTo>
                    <a:pt x="17414" y="15837"/>
                    <a:pt x="17385" y="15865"/>
                    <a:pt x="17356" y="15894"/>
                  </a:cubicBezTo>
                  <a:cubicBezTo>
                    <a:pt x="17198" y="16038"/>
                    <a:pt x="17055" y="16196"/>
                    <a:pt x="16897" y="16368"/>
                  </a:cubicBezTo>
                  <a:cubicBezTo>
                    <a:pt x="16379" y="16914"/>
                    <a:pt x="15848" y="17475"/>
                    <a:pt x="15244" y="17877"/>
                  </a:cubicBezTo>
                  <a:cubicBezTo>
                    <a:pt x="14799" y="18207"/>
                    <a:pt x="14325" y="18452"/>
                    <a:pt x="13865" y="18696"/>
                  </a:cubicBezTo>
                  <a:cubicBezTo>
                    <a:pt x="13449" y="18926"/>
                    <a:pt x="13003" y="19156"/>
                    <a:pt x="12587" y="19443"/>
                  </a:cubicBezTo>
                  <a:cubicBezTo>
                    <a:pt x="12342" y="19601"/>
                    <a:pt x="12112" y="19773"/>
                    <a:pt x="11868" y="19931"/>
                  </a:cubicBezTo>
                  <a:cubicBezTo>
                    <a:pt x="11610" y="20118"/>
                    <a:pt x="11337" y="20305"/>
                    <a:pt x="11078" y="20463"/>
                  </a:cubicBezTo>
                  <a:cubicBezTo>
                    <a:pt x="10187" y="20980"/>
                    <a:pt x="9383" y="21383"/>
                    <a:pt x="8636" y="21684"/>
                  </a:cubicBezTo>
                  <a:cubicBezTo>
                    <a:pt x="8319" y="21799"/>
                    <a:pt x="7975" y="21957"/>
                    <a:pt x="7587" y="22158"/>
                  </a:cubicBezTo>
                  <a:cubicBezTo>
                    <a:pt x="7026" y="22460"/>
                    <a:pt x="6466" y="22632"/>
                    <a:pt x="5978" y="22661"/>
                  </a:cubicBezTo>
                  <a:lnTo>
                    <a:pt x="5762" y="22661"/>
                  </a:lnTo>
                  <a:cubicBezTo>
                    <a:pt x="5571" y="22661"/>
                    <a:pt x="5373" y="22668"/>
                    <a:pt x="5173" y="22668"/>
                  </a:cubicBezTo>
                  <a:cubicBezTo>
                    <a:pt x="5072" y="22668"/>
                    <a:pt x="4972" y="22666"/>
                    <a:pt x="4871" y="22661"/>
                  </a:cubicBezTo>
                  <a:cubicBezTo>
                    <a:pt x="4728" y="22618"/>
                    <a:pt x="4584" y="22561"/>
                    <a:pt x="4440" y="22518"/>
                  </a:cubicBezTo>
                  <a:cubicBezTo>
                    <a:pt x="4311" y="22460"/>
                    <a:pt x="4182" y="22417"/>
                    <a:pt x="4052" y="22374"/>
                  </a:cubicBezTo>
                  <a:cubicBezTo>
                    <a:pt x="3751" y="22288"/>
                    <a:pt x="3492" y="22130"/>
                    <a:pt x="3248" y="21972"/>
                  </a:cubicBezTo>
                  <a:cubicBezTo>
                    <a:pt x="3075" y="21871"/>
                    <a:pt x="2903" y="21770"/>
                    <a:pt x="2731" y="21684"/>
                  </a:cubicBezTo>
                  <a:cubicBezTo>
                    <a:pt x="2573" y="21555"/>
                    <a:pt x="2415" y="21426"/>
                    <a:pt x="2271" y="21282"/>
                  </a:cubicBezTo>
                  <a:cubicBezTo>
                    <a:pt x="2113" y="21138"/>
                    <a:pt x="1955" y="20995"/>
                    <a:pt x="1782" y="20851"/>
                  </a:cubicBezTo>
                  <a:cubicBezTo>
                    <a:pt x="1596" y="20722"/>
                    <a:pt x="1466" y="20506"/>
                    <a:pt x="1366" y="20291"/>
                  </a:cubicBezTo>
                  <a:cubicBezTo>
                    <a:pt x="1280" y="20147"/>
                    <a:pt x="1208" y="20003"/>
                    <a:pt x="1107" y="19888"/>
                  </a:cubicBezTo>
                  <a:lnTo>
                    <a:pt x="1064" y="19816"/>
                  </a:lnTo>
                  <a:cubicBezTo>
                    <a:pt x="820" y="19443"/>
                    <a:pt x="576" y="19055"/>
                    <a:pt x="417" y="18595"/>
                  </a:cubicBezTo>
                  <a:cubicBezTo>
                    <a:pt x="403" y="18437"/>
                    <a:pt x="389" y="18279"/>
                    <a:pt x="360" y="18121"/>
                  </a:cubicBezTo>
                  <a:cubicBezTo>
                    <a:pt x="346" y="18035"/>
                    <a:pt x="346" y="17949"/>
                    <a:pt x="331" y="17863"/>
                  </a:cubicBezTo>
                  <a:cubicBezTo>
                    <a:pt x="317" y="17762"/>
                    <a:pt x="403" y="17633"/>
                    <a:pt x="475" y="17489"/>
                  </a:cubicBezTo>
                  <a:cubicBezTo>
                    <a:pt x="504" y="17460"/>
                    <a:pt x="518" y="17417"/>
                    <a:pt x="532" y="17388"/>
                  </a:cubicBezTo>
                  <a:cubicBezTo>
                    <a:pt x="604" y="17288"/>
                    <a:pt x="647" y="17187"/>
                    <a:pt x="690" y="17072"/>
                  </a:cubicBezTo>
                  <a:cubicBezTo>
                    <a:pt x="734" y="16986"/>
                    <a:pt x="762" y="16914"/>
                    <a:pt x="805" y="16828"/>
                  </a:cubicBezTo>
                  <a:cubicBezTo>
                    <a:pt x="877" y="16742"/>
                    <a:pt x="949" y="16641"/>
                    <a:pt x="1021" y="16541"/>
                  </a:cubicBezTo>
                  <a:cubicBezTo>
                    <a:pt x="1150" y="16340"/>
                    <a:pt x="1294" y="16124"/>
                    <a:pt x="1409" y="15923"/>
                  </a:cubicBezTo>
                  <a:cubicBezTo>
                    <a:pt x="1739" y="15434"/>
                    <a:pt x="2142" y="14989"/>
                    <a:pt x="2544" y="14544"/>
                  </a:cubicBezTo>
                  <a:cubicBezTo>
                    <a:pt x="2817" y="14228"/>
                    <a:pt x="3119" y="13912"/>
                    <a:pt x="3377" y="13567"/>
                  </a:cubicBezTo>
                  <a:cubicBezTo>
                    <a:pt x="3679" y="13179"/>
                    <a:pt x="3995" y="12820"/>
                    <a:pt x="4311" y="12460"/>
                  </a:cubicBezTo>
                  <a:lnTo>
                    <a:pt x="4498" y="12259"/>
                  </a:lnTo>
                  <a:cubicBezTo>
                    <a:pt x="4799" y="11929"/>
                    <a:pt x="5087" y="11570"/>
                    <a:pt x="5374" y="11225"/>
                  </a:cubicBezTo>
                  <a:cubicBezTo>
                    <a:pt x="5604" y="10938"/>
                    <a:pt x="5863" y="10636"/>
                    <a:pt x="6121" y="10348"/>
                  </a:cubicBezTo>
                  <a:lnTo>
                    <a:pt x="6136" y="10320"/>
                  </a:lnTo>
                  <a:cubicBezTo>
                    <a:pt x="6265" y="10119"/>
                    <a:pt x="6423" y="9917"/>
                    <a:pt x="6595" y="9731"/>
                  </a:cubicBezTo>
                  <a:cubicBezTo>
                    <a:pt x="6725" y="9587"/>
                    <a:pt x="6854" y="9429"/>
                    <a:pt x="6969" y="9257"/>
                  </a:cubicBezTo>
                  <a:cubicBezTo>
                    <a:pt x="7271" y="8869"/>
                    <a:pt x="7630" y="8509"/>
                    <a:pt x="7960" y="8165"/>
                  </a:cubicBezTo>
                  <a:cubicBezTo>
                    <a:pt x="8118" y="8007"/>
                    <a:pt x="8276" y="7834"/>
                    <a:pt x="8420" y="7676"/>
                  </a:cubicBezTo>
                  <a:cubicBezTo>
                    <a:pt x="8592" y="7475"/>
                    <a:pt x="8794" y="7245"/>
                    <a:pt x="9009" y="7044"/>
                  </a:cubicBezTo>
                  <a:cubicBezTo>
                    <a:pt x="9225" y="6843"/>
                    <a:pt x="9411" y="6627"/>
                    <a:pt x="9598" y="6426"/>
                  </a:cubicBezTo>
                  <a:cubicBezTo>
                    <a:pt x="9742" y="6268"/>
                    <a:pt x="9871" y="6110"/>
                    <a:pt x="10015" y="5966"/>
                  </a:cubicBezTo>
                  <a:cubicBezTo>
                    <a:pt x="10360" y="5622"/>
                    <a:pt x="10690" y="5262"/>
                    <a:pt x="10992" y="4903"/>
                  </a:cubicBezTo>
                  <a:cubicBezTo>
                    <a:pt x="11337" y="4515"/>
                    <a:pt x="11681" y="4113"/>
                    <a:pt x="12069" y="3754"/>
                  </a:cubicBezTo>
                  <a:cubicBezTo>
                    <a:pt x="12816" y="3036"/>
                    <a:pt x="13635" y="2303"/>
                    <a:pt x="14555" y="1498"/>
                  </a:cubicBezTo>
                  <a:cubicBezTo>
                    <a:pt x="14842" y="1254"/>
                    <a:pt x="15130" y="1039"/>
                    <a:pt x="15388" y="837"/>
                  </a:cubicBezTo>
                  <a:cubicBezTo>
                    <a:pt x="15908" y="475"/>
                    <a:pt x="16468" y="285"/>
                    <a:pt x="16957" y="285"/>
                  </a:cubicBezTo>
                  <a:close/>
                  <a:moveTo>
                    <a:pt x="17076" y="1"/>
                  </a:moveTo>
                  <a:cubicBezTo>
                    <a:pt x="16716" y="1"/>
                    <a:pt x="16306" y="100"/>
                    <a:pt x="15862" y="306"/>
                  </a:cubicBezTo>
                  <a:cubicBezTo>
                    <a:pt x="15431" y="507"/>
                    <a:pt x="15015" y="837"/>
                    <a:pt x="14598" y="1182"/>
                  </a:cubicBezTo>
                  <a:cubicBezTo>
                    <a:pt x="13851" y="1814"/>
                    <a:pt x="13104" y="2490"/>
                    <a:pt x="12357" y="3179"/>
                  </a:cubicBezTo>
                  <a:cubicBezTo>
                    <a:pt x="12012" y="3510"/>
                    <a:pt x="11653" y="3840"/>
                    <a:pt x="11337" y="4199"/>
                  </a:cubicBezTo>
                  <a:cubicBezTo>
                    <a:pt x="11121" y="4415"/>
                    <a:pt x="10920" y="4659"/>
                    <a:pt x="10719" y="4889"/>
                  </a:cubicBezTo>
                  <a:cubicBezTo>
                    <a:pt x="10532" y="5104"/>
                    <a:pt x="10331" y="5349"/>
                    <a:pt x="10115" y="5550"/>
                  </a:cubicBezTo>
                  <a:cubicBezTo>
                    <a:pt x="9900" y="5765"/>
                    <a:pt x="9713" y="5981"/>
                    <a:pt x="9512" y="6196"/>
                  </a:cubicBezTo>
                  <a:cubicBezTo>
                    <a:pt x="9311" y="6426"/>
                    <a:pt x="9110" y="6656"/>
                    <a:pt x="8880" y="6872"/>
                  </a:cubicBezTo>
                  <a:cubicBezTo>
                    <a:pt x="8707" y="7030"/>
                    <a:pt x="8535" y="7216"/>
                    <a:pt x="8377" y="7403"/>
                  </a:cubicBezTo>
                  <a:cubicBezTo>
                    <a:pt x="8248" y="7547"/>
                    <a:pt x="8104" y="7705"/>
                    <a:pt x="7960" y="7849"/>
                  </a:cubicBezTo>
                  <a:cubicBezTo>
                    <a:pt x="7256" y="8524"/>
                    <a:pt x="6639" y="9300"/>
                    <a:pt x="6049" y="10047"/>
                  </a:cubicBezTo>
                  <a:lnTo>
                    <a:pt x="5863" y="10277"/>
                  </a:lnTo>
                  <a:cubicBezTo>
                    <a:pt x="5618" y="10593"/>
                    <a:pt x="5345" y="10909"/>
                    <a:pt x="5072" y="11211"/>
                  </a:cubicBezTo>
                  <a:cubicBezTo>
                    <a:pt x="4857" y="11455"/>
                    <a:pt x="4627" y="11713"/>
                    <a:pt x="4426" y="11972"/>
                  </a:cubicBezTo>
                  <a:cubicBezTo>
                    <a:pt x="4139" y="12346"/>
                    <a:pt x="3823" y="12705"/>
                    <a:pt x="3521" y="13050"/>
                  </a:cubicBezTo>
                  <a:cubicBezTo>
                    <a:pt x="3420" y="13150"/>
                    <a:pt x="3334" y="13251"/>
                    <a:pt x="3248" y="13366"/>
                  </a:cubicBezTo>
                  <a:cubicBezTo>
                    <a:pt x="3061" y="13567"/>
                    <a:pt x="2903" y="13768"/>
                    <a:pt x="2731" y="13969"/>
                  </a:cubicBezTo>
                  <a:cubicBezTo>
                    <a:pt x="2544" y="14213"/>
                    <a:pt x="2343" y="14443"/>
                    <a:pt x="2127" y="14687"/>
                  </a:cubicBezTo>
                  <a:cubicBezTo>
                    <a:pt x="2055" y="14774"/>
                    <a:pt x="1984" y="14845"/>
                    <a:pt x="1912" y="14946"/>
                  </a:cubicBezTo>
                  <a:cubicBezTo>
                    <a:pt x="1624" y="15262"/>
                    <a:pt x="1323" y="15593"/>
                    <a:pt x="1107" y="15980"/>
                  </a:cubicBezTo>
                  <a:cubicBezTo>
                    <a:pt x="1035" y="16124"/>
                    <a:pt x="920" y="16282"/>
                    <a:pt x="820" y="16426"/>
                  </a:cubicBezTo>
                  <a:cubicBezTo>
                    <a:pt x="676" y="16613"/>
                    <a:pt x="547" y="16799"/>
                    <a:pt x="446" y="17000"/>
                  </a:cubicBezTo>
                  <a:lnTo>
                    <a:pt x="446" y="17029"/>
                  </a:lnTo>
                  <a:cubicBezTo>
                    <a:pt x="417" y="17144"/>
                    <a:pt x="346" y="17273"/>
                    <a:pt x="259" y="17403"/>
                  </a:cubicBezTo>
                  <a:cubicBezTo>
                    <a:pt x="231" y="17446"/>
                    <a:pt x="188" y="17503"/>
                    <a:pt x="159" y="17575"/>
                  </a:cubicBezTo>
                  <a:cubicBezTo>
                    <a:pt x="1" y="17906"/>
                    <a:pt x="44" y="18150"/>
                    <a:pt x="87" y="18394"/>
                  </a:cubicBezTo>
                  <a:cubicBezTo>
                    <a:pt x="116" y="18509"/>
                    <a:pt x="130" y="18624"/>
                    <a:pt x="130" y="18753"/>
                  </a:cubicBezTo>
                  <a:lnTo>
                    <a:pt x="130" y="18782"/>
                  </a:lnTo>
                  <a:cubicBezTo>
                    <a:pt x="317" y="19328"/>
                    <a:pt x="619" y="19788"/>
                    <a:pt x="920" y="20233"/>
                  </a:cubicBezTo>
                  <a:lnTo>
                    <a:pt x="949" y="20276"/>
                  </a:lnTo>
                  <a:cubicBezTo>
                    <a:pt x="992" y="20348"/>
                    <a:pt x="1035" y="20434"/>
                    <a:pt x="1078" y="20506"/>
                  </a:cubicBezTo>
                  <a:cubicBezTo>
                    <a:pt x="1193" y="20736"/>
                    <a:pt x="1337" y="20966"/>
                    <a:pt x="1553" y="21110"/>
                  </a:cubicBezTo>
                  <a:cubicBezTo>
                    <a:pt x="1725" y="21239"/>
                    <a:pt x="1883" y="21383"/>
                    <a:pt x="2027" y="21541"/>
                  </a:cubicBezTo>
                  <a:cubicBezTo>
                    <a:pt x="2285" y="21770"/>
                    <a:pt x="2544" y="22015"/>
                    <a:pt x="2860" y="22158"/>
                  </a:cubicBezTo>
                  <a:cubicBezTo>
                    <a:pt x="3320" y="22503"/>
                    <a:pt x="3894" y="22704"/>
                    <a:pt x="4383" y="22862"/>
                  </a:cubicBezTo>
                  <a:cubicBezTo>
                    <a:pt x="4594" y="22968"/>
                    <a:pt x="4854" y="22978"/>
                    <a:pt x="5115" y="22978"/>
                  </a:cubicBezTo>
                  <a:cubicBezTo>
                    <a:pt x="5173" y="22978"/>
                    <a:pt x="5231" y="22977"/>
                    <a:pt x="5288" y="22977"/>
                  </a:cubicBezTo>
                  <a:cubicBezTo>
                    <a:pt x="5365" y="22977"/>
                    <a:pt x="5435" y="22971"/>
                    <a:pt x="5507" y="22971"/>
                  </a:cubicBezTo>
                  <a:cubicBezTo>
                    <a:pt x="5543" y="22971"/>
                    <a:pt x="5580" y="22972"/>
                    <a:pt x="5618" y="22977"/>
                  </a:cubicBezTo>
                  <a:cubicBezTo>
                    <a:pt x="5641" y="22978"/>
                    <a:pt x="5664" y="22978"/>
                    <a:pt x="5687" y="22978"/>
                  </a:cubicBezTo>
                  <a:cubicBezTo>
                    <a:pt x="6258" y="22978"/>
                    <a:pt x="6893" y="22806"/>
                    <a:pt x="7515" y="22474"/>
                  </a:cubicBezTo>
                  <a:cubicBezTo>
                    <a:pt x="7932" y="22259"/>
                    <a:pt x="8391" y="22058"/>
                    <a:pt x="8909" y="21857"/>
                  </a:cubicBezTo>
                  <a:cubicBezTo>
                    <a:pt x="9727" y="21497"/>
                    <a:pt x="10546" y="21081"/>
                    <a:pt x="11322" y="20607"/>
                  </a:cubicBezTo>
                  <a:cubicBezTo>
                    <a:pt x="11552" y="20449"/>
                    <a:pt x="11782" y="20291"/>
                    <a:pt x="12012" y="20133"/>
                  </a:cubicBezTo>
                  <a:cubicBezTo>
                    <a:pt x="12515" y="19788"/>
                    <a:pt x="13032" y="19429"/>
                    <a:pt x="13549" y="19141"/>
                  </a:cubicBezTo>
                  <a:cubicBezTo>
                    <a:pt x="14440" y="18681"/>
                    <a:pt x="15388" y="18150"/>
                    <a:pt x="16207" y="17374"/>
                  </a:cubicBezTo>
                  <a:cubicBezTo>
                    <a:pt x="16351" y="17259"/>
                    <a:pt x="16480" y="17130"/>
                    <a:pt x="16595" y="17000"/>
                  </a:cubicBezTo>
                  <a:cubicBezTo>
                    <a:pt x="16681" y="16914"/>
                    <a:pt x="16753" y="16828"/>
                    <a:pt x="16839" y="16742"/>
                  </a:cubicBezTo>
                  <a:cubicBezTo>
                    <a:pt x="17069" y="16526"/>
                    <a:pt x="17299" y="16282"/>
                    <a:pt x="17515" y="16038"/>
                  </a:cubicBezTo>
                  <a:cubicBezTo>
                    <a:pt x="17888" y="15621"/>
                    <a:pt x="18218" y="15176"/>
                    <a:pt x="18535" y="14716"/>
                  </a:cubicBezTo>
                  <a:cubicBezTo>
                    <a:pt x="19109" y="13868"/>
                    <a:pt x="19612" y="13093"/>
                    <a:pt x="20000" y="12288"/>
                  </a:cubicBezTo>
                  <a:cubicBezTo>
                    <a:pt x="20187" y="11972"/>
                    <a:pt x="20388" y="11656"/>
                    <a:pt x="20589" y="11340"/>
                  </a:cubicBezTo>
                  <a:cubicBezTo>
                    <a:pt x="20891" y="10880"/>
                    <a:pt x="21193" y="10406"/>
                    <a:pt x="21408" y="9917"/>
                  </a:cubicBezTo>
                  <a:cubicBezTo>
                    <a:pt x="21624" y="9458"/>
                    <a:pt x="21695" y="9027"/>
                    <a:pt x="21767" y="8596"/>
                  </a:cubicBezTo>
                  <a:lnTo>
                    <a:pt x="21782" y="8466"/>
                  </a:lnTo>
                  <a:cubicBezTo>
                    <a:pt x="21796" y="8395"/>
                    <a:pt x="21796" y="8323"/>
                    <a:pt x="21810" y="8251"/>
                  </a:cubicBezTo>
                  <a:cubicBezTo>
                    <a:pt x="21839" y="8078"/>
                    <a:pt x="21853" y="7906"/>
                    <a:pt x="21853" y="7734"/>
                  </a:cubicBezTo>
                  <a:cubicBezTo>
                    <a:pt x="21853" y="7518"/>
                    <a:pt x="21825" y="7317"/>
                    <a:pt x="21796" y="7130"/>
                  </a:cubicBezTo>
                  <a:cubicBezTo>
                    <a:pt x="21767" y="6958"/>
                    <a:pt x="21738" y="6785"/>
                    <a:pt x="21738" y="6599"/>
                  </a:cubicBezTo>
                  <a:cubicBezTo>
                    <a:pt x="21710" y="6340"/>
                    <a:pt x="21724" y="6053"/>
                    <a:pt x="21738" y="5780"/>
                  </a:cubicBezTo>
                  <a:cubicBezTo>
                    <a:pt x="21753" y="5550"/>
                    <a:pt x="21767" y="5306"/>
                    <a:pt x="21753" y="5090"/>
                  </a:cubicBezTo>
                  <a:cubicBezTo>
                    <a:pt x="21753" y="4372"/>
                    <a:pt x="21624" y="3711"/>
                    <a:pt x="21523" y="3222"/>
                  </a:cubicBezTo>
                  <a:lnTo>
                    <a:pt x="21523" y="3208"/>
                  </a:lnTo>
                  <a:cubicBezTo>
                    <a:pt x="21264" y="2590"/>
                    <a:pt x="20920" y="2044"/>
                    <a:pt x="20618" y="1584"/>
                  </a:cubicBezTo>
                  <a:lnTo>
                    <a:pt x="20618" y="1570"/>
                  </a:lnTo>
                  <a:lnTo>
                    <a:pt x="20603" y="1570"/>
                  </a:lnTo>
                  <a:cubicBezTo>
                    <a:pt x="20489" y="1455"/>
                    <a:pt x="20359" y="1340"/>
                    <a:pt x="20244" y="1211"/>
                  </a:cubicBezTo>
                  <a:cubicBezTo>
                    <a:pt x="19928" y="895"/>
                    <a:pt x="19612" y="564"/>
                    <a:pt x="19124" y="464"/>
                  </a:cubicBezTo>
                  <a:cubicBezTo>
                    <a:pt x="18851" y="406"/>
                    <a:pt x="18592" y="335"/>
                    <a:pt x="18333" y="263"/>
                  </a:cubicBezTo>
                  <a:cubicBezTo>
                    <a:pt x="18032" y="176"/>
                    <a:pt x="17730" y="90"/>
                    <a:pt x="17414" y="33"/>
                  </a:cubicBezTo>
                  <a:cubicBezTo>
                    <a:pt x="17307" y="11"/>
                    <a:pt x="17194" y="1"/>
                    <a:pt x="17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p:nvPr/>
        </p:nvSpPr>
        <p:spPr>
          <a:xfrm rot="-3280540" flipH="1">
            <a:off x="-340067" y="-844054"/>
            <a:ext cx="1586897" cy="1469407"/>
          </a:xfrm>
          <a:custGeom>
            <a:avLst/>
            <a:gdLst/>
            <a:ahLst/>
            <a:cxnLst/>
            <a:rect l="l" t="t" r="r" b="b"/>
            <a:pathLst>
              <a:path w="29296" h="27127" extrusionOk="0">
                <a:moveTo>
                  <a:pt x="15270" y="371"/>
                </a:moveTo>
                <a:cubicBezTo>
                  <a:pt x="15822" y="371"/>
                  <a:pt x="16434" y="524"/>
                  <a:pt x="17040" y="823"/>
                </a:cubicBezTo>
                <a:cubicBezTo>
                  <a:pt x="17514" y="1052"/>
                  <a:pt x="18003" y="1325"/>
                  <a:pt x="18477" y="1598"/>
                </a:cubicBezTo>
                <a:cubicBezTo>
                  <a:pt x="18865" y="1814"/>
                  <a:pt x="19267" y="2029"/>
                  <a:pt x="19669" y="2245"/>
                </a:cubicBezTo>
                <a:cubicBezTo>
                  <a:pt x="20617" y="2733"/>
                  <a:pt x="21494" y="3394"/>
                  <a:pt x="22198" y="4170"/>
                </a:cubicBezTo>
                <a:lnTo>
                  <a:pt x="22212" y="4184"/>
                </a:lnTo>
                <a:lnTo>
                  <a:pt x="22212" y="4199"/>
                </a:lnTo>
                <a:cubicBezTo>
                  <a:pt x="22945" y="4802"/>
                  <a:pt x="23548" y="5535"/>
                  <a:pt x="24137" y="6253"/>
                </a:cubicBezTo>
                <a:lnTo>
                  <a:pt x="24152" y="6268"/>
                </a:lnTo>
                <a:cubicBezTo>
                  <a:pt x="24339" y="6512"/>
                  <a:pt x="24554" y="6756"/>
                  <a:pt x="24755" y="7000"/>
                </a:cubicBezTo>
                <a:cubicBezTo>
                  <a:pt x="24956" y="7245"/>
                  <a:pt x="25157" y="7532"/>
                  <a:pt x="25359" y="7862"/>
                </a:cubicBezTo>
                <a:cubicBezTo>
                  <a:pt x="25962" y="8954"/>
                  <a:pt x="26580" y="10118"/>
                  <a:pt x="26982" y="11325"/>
                </a:cubicBezTo>
                <a:cubicBezTo>
                  <a:pt x="27212" y="12000"/>
                  <a:pt x="27528" y="12747"/>
                  <a:pt x="27988" y="13566"/>
                </a:cubicBezTo>
                <a:cubicBezTo>
                  <a:pt x="28476" y="14443"/>
                  <a:pt x="28663" y="15362"/>
                  <a:pt x="28821" y="16224"/>
                </a:cubicBezTo>
                <a:cubicBezTo>
                  <a:pt x="28950" y="17072"/>
                  <a:pt x="28663" y="17776"/>
                  <a:pt x="28376" y="18437"/>
                </a:cubicBezTo>
                <a:cubicBezTo>
                  <a:pt x="28189" y="18896"/>
                  <a:pt x="27988" y="19356"/>
                  <a:pt x="27916" y="19873"/>
                </a:cubicBezTo>
                <a:cubicBezTo>
                  <a:pt x="27686" y="20793"/>
                  <a:pt x="27298" y="21626"/>
                  <a:pt x="26882" y="22460"/>
                </a:cubicBezTo>
                <a:cubicBezTo>
                  <a:pt x="26810" y="22574"/>
                  <a:pt x="26752" y="22675"/>
                  <a:pt x="26680" y="22776"/>
                </a:cubicBezTo>
                <a:cubicBezTo>
                  <a:pt x="26580" y="22934"/>
                  <a:pt x="26479" y="23106"/>
                  <a:pt x="26364" y="23235"/>
                </a:cubicBezTo>
                <a:cubicBezTo>
                  <a:pt x="26336" y="23264"/>
                  <a:pt x="26307" y="23293"/>
                  <a:pt x="26278" y="23322"/>
                </a:cubicBezTo>
                <a:cubicBezTo>
                  <a:pt x="26134" y="23451"/>
                  <a:pt x="25991" y="23595"/>
                  <a:pt x="25847" y="23738"/>
                </a:cubicBezTo>
                <a:cubicBezTo>
                  <a:pt x="25344" y="24227"/>
                  <a:pt x="24827" y="24730"/>
                  <a:pt x="24080" y="24945"/>
                </a:cubicBezTo>
                <a:cubicBezTo>
                  <a:pt x="23577" y="25161"/>
                  <a:pt x="22974" y="25247"/>
                  <a:pt x="22399" y="25333"/>
                </a:cubicBezTo>
                <a:cubicBezTo>
                  <a:pt x="21853" y="25405"/>
                  <a:pt x="21307" y="25491"/>
                  <a:pt x="20819" y="25678"/>
                </a:cubicBezTo>
                <a:cubicBezTo>
                  <a:pt x="20517" y="25764"/>
                  <a:pt x="20244" y="25865"/>
                  <a:pt x="19956" y="25951"/>
                </a:cubicBezTo>
                <a:cubicBezTo>
                  <a:pt x="19640" y="26066"/>
                  <a:pt x="19324" y="26166"/>
                  <a:pt x="19023" y="26267"/>
                </a:cubicBezTo>
                <a:cubicBezTo>
                  <a:pt x="17972" y="26482"/>
                  <a:pt x="16997" y="26584"/>
                  <a:pt x="16050" y="26584"/>
                </a:cubicBezTo>
                <a:cubicBezTo>
                  <a:pt x="15987" y="26584"/>
                  <a:pt x="15924" y="26584"/>
                  <a:pt x="15862" y="26583"/>
                </a:cubicBezTo>
                <a:cubicBezTo>
                  <a:pt x="15431" y="26583"/>
                  <a:pt x="14985" y="26612"/>
                  <a:pt x="14468" y="26669"/>
                </a:cubicBezTo>
                <a:cubicBezTo>
                  <a:pt x="14259" y="26698"/>
                  <a:pt x="14044" y="26713"/>
                  <a:pt x="13827" y="26713"/>
                </a:cubicBezTo>
                <a:cubicBezTo>
                  <a:pt x="13300" y="26713"/>
                  <a:pt x="12756" y="26627"/>
                  <a:pt x="12227" y="26454"/>
                </a:cubicBezTo>
                <a:lnTo>
                  <a:pt x="11882" y="26324"/>
                </a:lnTo>
                <a:cubicBezTo>
                  <a:pt x="11422" y="26166"/>
                  <a:pt x="10948" y="26008"/>
                  <a:pt x="10488" y="25821"/>
                </a:cubicBezTo>
                <a:cubicBezTo>
                  <a:pt x="10230" y="25663"/>
                  <a:pt x="9957" y="25505"/>
                  <a:pt x="9698" y="25347"/>
                </a:cubicBezTo>
                <a:cubicBezTo>
                  <a:pt x="9483" y="25204"/>
                  <a:pt x="9239" y="25060"/>
                  <a:pt x="9009" y="24931"/>
                </a:cubicBezTo>
                <a:cubicBezTo>
                  <a:pt x="8477" y="24629"/>
                  <a:pt x="7989" y="24241"/>
                  <a:pt x="7500" y="23882"/>
                </a:cubicBezTo>
                <a:cubicBezTo>
                  <a:pt x="7184" y="23638"/>
                  <a:pt x="6839" y="23393"/>
                  <a:pt x="6523" y="23164"/>
                </a:cubicBezTo>
                <a:cubicBezTo>
                  <a:pt x="6207" y="22891"/>
                  <a:pt x="5877" y="22618"/>
                  <a:pt x="5575" y="22330"/>
                </a:cubicBezTo>
                <a:cubicBezTo>
                  <a:pt x="5230" y="22029"/>
                  <a:pt x="4885" y="21712"/>
                  <a:pt x="4526" y="21411"/>
                </a:cubicBezTo>
                <a:cubicBezTo>
                  <a:pt x="4153" y="21109"/>
                  <a:pt x="3851" y="20735"/>
                  <a:pt x="3549" y="20362"/>
                </a:cubicBezTo>
                <a:cubicBezTo>
                  <a:pt x="3348" y="20118"/>
                  <a:pt x="3132" y="19859"/>
                  <a:pt x="2917" y="19644"/>
                </a:cubicBezTo>
                <a:lnTo>
                  <a:pt x="2802" y="19514"/>
                </a:lnTo>
                <a:cubicBezTo>
                  <a:pt x="2199" y="18825"/>
                  <a:pt x="1581" y="18121"/>
                  <a:pt x="1064" y="17374"/>
                </a:cubicBezTo>
                <a:cubicBezTo>
                  <a:pt x="963" y="17129"/>
                  <a:pt x="834" y="16899"/>
                  <a:pt x="704" y="16655"/>
                </a:cubicBezTo>
                <a:cubicBezTo>
                  <a:pt x="647" y="16526"/>
                  <a:pt x="575" y="16411"/>
                  <a:pt x="518" y="16282"/>
                </a:cubicBezTo>
                <a:cubicBezTo>
                  <a:pt x="431" y="16124"/>
                  <a:pt x="475" y="15966"/>
                  <a:pt x="518" y="15822"/>
                </a:cubicBezTo>
                <a:cubicBezTo>
                  <a:pt x="532" y="15779"/>
                  <a:pt x="546" y="15736"/>
                  <a:pt x="546" y="15707"/>
                </a:cubicBezTo>
                <a:cubicBezTo>
                  <a:pt x="604" y="15606"/>
                  <a:pt x="618" y="15477"/>
                  <a:pt x="618" y="15348"/>
                </a:cubicBezTo>
                <a:cubicBezTo>
                  <a:pt x="633" y="15247"/>
                  <a:pt x="633" y="15147"/>
                  <a:pt x="676" y="15075"/>
                </a:cubicBezTo>
                <a:cubicBezTo>
                  <a:pt x="719" y="14960"/>
                  <a:pt x="762" y="14859"/>
                  <a:pt x="819" y="14759"/>
                </a:cubicBezTo>
                <a:cubicBezTo>
                  <a:pt x="920" y="14558"/>
                  <a:pt x="1035" y="14342"/>
                  <a:pt x="1092" y="14112"/>
                </a:cubicBezTo>
                <a:cubicBezTo>
                  <a:pt x="1322" y="13595"/>
                  <a:pt x="1710" y="13178"/>
                  <a:pt x="2084" y="12776"/>
                </a:cubicBezTo>
                <a:cubicBezTo>
                  <a:pt x="2342" y="12503"/>
                  <a:pt x="2615" y="12201"/>
                  <a:pt x="2845" y="11871"/>
                </a:cubicBezTo>
                <a:cubicBezTo>
                  <a:pt x="3075" y="11483"/>
                  <a:pt x="3391" y="11138"/>
                  <a:pt x="3678" y="10808"/>
                </a:cubicBezTo>
                <a:lnTo>
                  <a:pt x="3836" y="10635"/>
                </a:lnTo>
                <a:cubicBezTo>
                  <a:pt x="4124" y="10319"/>
                  <a:pt x="4382" y="9989"/>
                  <a:pt x="4627" y="9644"/>
                </a:cubicBezTo>
                <a:cubicBezTo>
                  <a:pt x="4828" y="9371"/>
                  <a:pt x="5058" y="9069"/>
                  <a:pt x="5288" y="8811"/>
                </a:cubicBezTo>
                <a:lnTo>
                  <a:pt x="5302" y="8782"/>
                </a:lnTo>
                <a:cubicBezTo>
                  <a:pt x="5388" y="8566"/>
                  <a:pt x="5546" y="8380"/>
                  <a:pt x="5690" y="8207"/>
                </a:cubicBezTo>
                <a:cubicBezTo>
                  <a:pt x="5805" y="8064"/>
                  <a:pt x="5920" y="7920"/>
                  <a:pt x="6020" y="7748"/>
                </a:cubicBezTo>
                <a:cubicBezTo>
                  <a:pt x="6265" y="7360"/>
                  <a:pt x="6609" y="7029"/>
                  <a:pt x="6954" y="6742"/>
                </a:cubicBezTo>
                <a:cubicBezTo>
                  <a:pt x="7112" y="6613"/>
                  <a:pt x="7241" y="6454"/>
                  <a:pt x="7385" y="6296"/>
                </a:cubicBezTo>
                <a:cubicBezTo>
                  <a:pt x="7543" y="6110"/>
                  <a:pt x="7730" y="5894"/>
                  <a:pt x="7960" y="5736"/>
                </a:cubicBezTo>
                <a:cubicBezTo>
                  <a:pt x="8161" y="5578"/>
                  <a:pt x="8348" y="5377"/>
                  <a:pt x="8520" y="5176"/>
                </a:cubicBezTo>
                <a:cubicBezTo>
                  <a:pt x="8649" y="5032"/>
                  <a:pt x="8779" y="4888"/>
                  <a:pt x="8908" y="4759"/>
                </a:cubicBezTo>
                <a:cubicBezTo>
                  <a:pt x="9267" y="4486"/>
                  <a:pt x="9555" y="4141"/>
                  <a:pt x="9842" y="3811"/>
                </a:cubicBezTo>
                <a:cubicBezTo>
                  <a:pt x="10158" y="3452"/>
                  <a:pt x="10474" y="3078"/>
                  <a:pt x="10876" y="2776"/>
                </a:cubicBezTo>
                <a:cubicBezTo>
                  <a:pt x="11638" y="2187"/>
                  <a:pt x="12500" y="1584"/>
                  <a:pt x="13506" y="981"/>
                </a:cubicBezTo>
                <a:cubicBezTo>
                  <a:pt x="13793" y="779"/>
                  <a:pt x="14123" y="636"/>
                  <a:pt x="14439" y="506"/>
                </a:cubicBezTo>
                <a:cubicBezTo>
                  <a:pt x="14692" y="416"/>
                  <a:pt x="14972" y="371"/>
                  <a:pt x="15270" y="371"/>
                </a:cubicBezTo>
                <a:close/>
                <a:moveTo>
                  <a:pt x="15037" y="1"/>
                </a:moveTo>
                <a:cubicBezTo>
                  <a:pt x="14981" y="1"/>
                  <a:pt x="14926" y="2"/>
                  <a:pt x="14870" y="4"/>
                </a:cubicBezTo>
                <a:cubicBezTo>
                  <a:pt x="14296" y="61"/>
                  <a:pt x="13850" y="291"/>
                  <a:pt x="13391" y="550"/>
                </a:cubicBezTo>
                <a:cubicBezTo>
                  <a:pt x="12586" y="1038"/>
                  <a:pt x="11782" y="1570"/>
                  <a:pt x="11006" y="2130"/>
                </a:cubicBezTo>
                <a:cubicBezTo>
                  <a:pt x="10647" y="2389"/>
                  <a:pt x="10273" y="2662"/>
                  <a:pt x="9986" y="3006"/>
                </a:cubicBezTo>
                <a:cubicBezTo>
                  <a:pt x="9756" y="3179"/>
                  <a:pt x="9583" y="3409"/>
                  <a:pt x="9411" y="3624"/>
                </a:cubicBezTo>
                <a:cubicBezTo>
                  <a:pt x="9239" y="3840"/>
                  <a:pt x="9052" y="4070"/>
                  <a:pt x="8836" y="4242"/>
                </a:cubicBezTo>
                <a:cubicBezTo>
                  <a:pt x="8621" y="4414"/>
                  <a:pt x="8434" y="4615"/>
                  <a:pt x="8262" y="4817"/>
                </a:cubicBezTo>
                <a:cubicBezTo>
                  <a:pt x="8075" y="5018"/>
                  <a:pt x="7874" y="5248"/>
                  <a:pt x="7644" y="5406"/>
                </a:cubicBezTo>
                <a:cubicBezTo>
                  <a:pt x="7457" y="5549"/>
                  <a:pt x="7313" y="5722"/>
                  <a:pt x="7155" y="5880"/>
                </a:cubicBezTo>
                <a:cubicBezTo>
                  <a:pt x="7026" y="6023"/>
                  <a:pt x="6897" y="6167"/>
                  <a:pt x="6753" y="6296"/>
                </a:cubicBezTo>
                <a:cubicBezTo>
                  <a:pt x="6035" y="6857"/>
                  <a:pt x="5517" y="7604"/>
                  <a:pt x="5000" y="8337"/>
                </a:cubicBezTo>
                <a:lnTo>
                  <a:pt x="4842" y="8552"/>
                </a:lnTo>
                <a:cubicBezTo>
                  <a:pt x="4655" y="8897"/>
                  <a:pt x="4397" y="9170"/>
                  <a:pt x="4153" y="9457"/>
                </a:cubicBezTo>
                <a:cubicBezTo>
                  <a:pt x="3951" y="9673"/>
                  <a:pt x="3736" y="9917"/>
                  <a:pt x="3563" y="10176"/>
                </a:cubicBezTo>
                <a:cubicBezTo>
                  <a:pt x="3334" y="10535"/>
                  <a:pt x="3032" y="10865"/>
                  <a:pt x="2759" y="11196"/>
                </a:cubicBezTo>
                <a:cubicBezTo>
                  <a:pt x="2673" y="11282"/>
                  <a:pt x="2587" y="11382"/>
                  <a:pt x="2500" y="11483"/>
                </a:cubicBezTo>
                <a:cubicBezTo>
                  <a:pt x="2342" y="11670"/>
                  <a:pt x="2184" y="11871"/>
                  <a:pt x="2041" y="12058"/>
                </a:cubicBezTo>
                <a:cubicBezTo>
                  <a:pt x="1883" y="12288"/>
                  <a:pt x="1710" y="12532"/>
                  <a:pt x="1509" y="12747"/>
                </a:cubicBezTo>
                <a:cubicBezTo>
                  <a:pt x="1437" y="12819"/>
                  <a:pt x="1380" y="12891"/>
                  <a:pt x="1308" y="12977"/>
                </a:cubicBezTo>
                <a:cubicBezTo>
                  <a:pt x="1035" y="13279"/>
                  <a:pt x="762" y="13581"/>
                  <a:pt x="633" y="14012"/>
                </a:cubicBezTo>
                <a:cubicBezTo>
                  <a:pt x="604" y="14184"/>
                  <a:pt x="518" y="14328"/>
                  <a:pt x="431" y="14486"/>
                </a:cubicBezTo>
                <a:cubicBezTo>
                  <a:pt x="331" y="14673"/>
                  <a:pt x="216" y="14859"/>
                  <a:pt x="202" y="15104"/>
                </a:cubicBezTo>
                <a:lnTo>
                  <a:pt x="202" y="15147"/>
                </a:lnTo>
                <a:cubicBezTo>
                  <a:pt x="245" y="15290"/>
                  <a:pt x="187" y="15434"/>
                  <a:pt x="130" y="15563"/>
                </a:cubicBezTo>
                <a:cubicBezTo>
                  <a:pt x="115" y="15621"/>
                  <a:pt x="87" y="15678"/>
                  <a:pt x="72" y="15750"/>
                </a:cubicBezTo>
                <a:cubicBezTo>
                  <a:pt x="0" y="16138"/>
                  <a:pt x="230" y="16526"/>
                  <a:pt x="431" y="16899"/>
                </a:cubicBezTo>
                <a:cubicBezTo>
                  <a:pt x="532" y="17072"/>
                  <a:pt x="647" y="17259"/>
                  <a:pt x="704" y="17431"/>
                </a:cubicBezTo>
                <a:lnTo>
                  <a:pt x="733" y="17474"/>
                </a:lnTo>
                <a:cubicBezTo>
                  <a:pt x="1351" y="18365"/>
                  <a:pt x="2084" y="19213"/>
                  <a:pt x="2802" y="20017"/>
                </a:cubicBezTo>
                <a:lnTo>
                  <a:pt x="2888" y="20118"/>
                </a:lnTo>
                <a:cubicBezTo>
                  <a:pt x="3003" y="20247"/>
                  <a:pt x="3118" y="20376"/>
                  <a:pt x="3219" y="20506"/>
                </a:cubicBezTo>
                <a:cubicBezTo>
                  <a:pt x="3549" y="20908"/>
                  <a:pt x="3894" y="21325"/>
                  <a:pt x="4325" y="21655"/>
                </a:cubicBezTo>
                <a:cubicBezTo>
                  <a:pt x="4670" y="21942"/>
                  <a:pt x="5015" y="22244"/>
                  <a:pt x="5331" y="22546"/>
                </a:cubicBezTo>
                <a:cubicBezTo>
                  <a:pt x="5862" y="23034"/>
                  <a:pt x="6408" y="23537"/>
                  <a:pt x="7012" y="23925"/>
                </a:cubicBezTo>
                <a:cubicBezTo>
                  <a:pt x="7931" y="24686"/>
                  <a:pt x="8951" y="25304"/>
                  <a:pt x="9813" y="25807"/>
                </a:cubicBezTo>
                <a:cubicBezTo>
                  <a:pt x="10287" y="26152"/>
                  <a:pt x="10819" y="26324"/>
                  <a:pt x="11322" y="26511"/>
                </a:cubicBezTo>
                <a:cubicBezTo>
                  <a:pt x="11494" y="26569"/>
                  <a:pt x="11667" y="26626"/>
                  <a:pt x="11839" y="26698"/>
                </a:cubicBezTo>
                <a:cubicBezTo>
                  <a:pt x="12564" y="26984"/>
                  <a:pt x="13281" y="27126"/>
                  <a:pt x="13951" y="27126"/>
                </a:cubicBezTo>
                <a:cubicBezTo>
                  <a:pt x="14157" y="27126"/>
                  <a:pt x="14358" y="27113"/>
                  <a:pt x="14554" y="27086"/>
                </a:cubicBezTo>
                <a:cubicBezTo>
                  <a:pt x="14997" y="27026"/>
                  <a:pt x="15490" y="26996"/>
                  <a:pt x="16041" y="26996"/>
                </a:cubicBezTo>
                <a:cubicBezTo>
                  <a:pt x="16152" y="26996"/>
                  <a:pt x="16264" y="26997"/>
                  <a:pt x="16379" y="27000"/>
                </a:cubicBezTo>
                <a:cubicBezTo>
                  <a:pt x="17485" y="26971"/>
                  <a:pt x="18520" y="26842"/>
                  <a:pt x="19482" y="26597"/>
                </a:cubicBezTo>
                <a:cubicBezTo>
                  <a:pt x="19755" y="26511"/>
                  <a:pt x="20028" y="26411"/>
                  <a:pt x="20301" y="26324"/>
                </a:cubicBezTo>
                <a:cubicBezTo>
                  <a:pt x="20890" y="26109"/>
                  <a:pt x="21508" y="25908"/>
                  <a:pt x="22155" y="25793"/>
                </a:cubicBezTo>
                <a:cubicBezTo>
                  <a:pt x="23304" y="25649"/>
                  <a:pt x="24482" y="25434"/>
                  <a:pt x="25344" y="24801"/>
                </a:cubicBezTo>
                <a:cubicBezTo>
                  <a:pt x="25502" y="24715"/>
                  <a:pt x="25617" y="24586"/>
                  <a:pt x="25732" y="24471"/>
                </a:cubicBezTo>
                <a:cubicBezTo>
                  <a:pt x="25804" y="24399"/>
                  <a:pt x="25876" y="24313"/>
                  <a:pt x="25962" y="24255"/>
                </a:cubicBezTo>
                <a:cubicBezTo>
                  <a:pt x="26206" y="24069"/>
                  <a:pt x="26422" y="23853"/>
                  <a:pt x="26623" y="23638"/>
                </a:cubicBezTo>
                <a:cubicBezTo>
                  <a:pt x="26953" y="23250"/>
                  <a:pt x="27241" y="22804"/>
                  <a:pt x="27456" y="22316"/>
                </a:cubicBezTo>
                <a:cubicBezTo>
                  <a:pt x="27873" y="21425"/>
                  <a:pt x="28232" y="20606"/>
                  <a:pt x="28390" y="19672"/>
                </a:cubicBezTo>
                <a:cubicBezTo>
                  <a:pt x="28476" y="19313"/>
                  <a:pt x="28620" y="18983"/>
                  <a:pt x="28749" y="18652"/>
                </a:cubicBezTo>
                <a:cubicBezTo>
                  <a:pt x="28950" y="18164"/>
                  <a:pt x="29166" y="17647"/>
                  <a:pt x="29223" y="17072"/>
                </a:cubicBezTo>
                <a:cubicBezTo>
                  <a:pt x="29295" y="16540"/>
                  <a:pt x="29152" y="15951"/>
                  <a:pt x="29008" y="15377"/>
                </a:cubicBezTo>
                <a:lnTo>
                  <a:pt x="28965" y="15204"/>
                </a:lnTo>
                <a:cubicBezTo>
                  <a:pt x="28936" y="15104"/>
                  <a:pt x="28922" y="15017"/>
                  <a:pt x="28893" y="14917"/>
                </a:cubicBezTo>
                <a:cubicBezTo>
                  <a:pt x="28835" y="14687"/>
                  <a:pt x="28764" y="14443"/>
                  <a:pt x="28663" y="14198"/>
                </a:cubicBezTo>
                <a:cubicBezTo>
                  <a:pt x="28534" y="13882"/>
                  <a:pt x="28361" y="13581"/>
                  <a:pt x="28203" y="13279"/>
                </a:cubicBezTo>
                <a:cubicBezTo>
                  <a:pt x="28060" y="13020"/>
                  <a:pt x="27930" y="12747"/>
                  <a:pt x="27801" y="12474"/>
                </a:cubicBezTo>
                <a:cubicBezTo>
                  <a:pt x="27614" y="12101"/>
                  <a:pt x="27471" y="11699"/>
                  <a:pt x="27341" y="11311"/>
                </a:cubicBezTo>
                <a:cubicBezTo>
                  <a:pt x="27226" y="10980"/>
                  <a:pt x="27111" y="10650"/>
                  <a:pt x="26968" y="10334"/>
                </a:cubicBezTo>
                <a:cubicBezTo>
                  <a:pt x="26537" y="9285"/>
                  <a:pt x="25962" y="8265"/>
                  <a:pt x="25517" y="7503"/>
                </a:cubicBezTo>
                <a:lnTo>
                  <a:pt x="25502" y="7475"/>
                </a:lnTo>
                <a:cubicBezTo>
                  <a:pt x="24741" y="6440"/>
                  <a:pt x="23879" y="5463"/>
                  <a:pt x="23132" y="4615"/>
                </a:cubicBezTo>
                <a:lnTo>
                  <a:pt x="23117" y="4601"/>
                </a:lnTo>
                <a:cubicBezTo>
                  <a:pt x="22844" y="4371"/>
                  <a:pt x="22586" y="4113"/>
                  <a:pt x="22327" y="3868"/>
                </a:cubicBezTo>
                <a:cubicBezTo>
                  <a:pt x="21652" y="3236"/>
                  <a:pt x="20948" y="2575"/>
                  <a:pt x="20115" y="2130"/>
                </a:cubicBezTo>
                <a:cubicBezTo>
                  <a:pt x="19655" y="1886"/>
                  <a:pt x="19195" y="1627"/>
                  <a:pt x="18735" y="1383"/>
                </a:cubicBezTo>
                <a:cubicBezTo>
                  <a:pt x="18232" y="1095"/>
                  <a:pt x="17701" y="794"/>
                  <a:pt x="17155" y="521"/>
                </a:cubicBezTo>
                <a:cubicBezTo>
                  <a:pt x="16488" y="174"/>
                  <a:pt x="15759" y="1"/>
                  <a:pt x="15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txBox="1">
            <a:spLocks noGrp="1"/>
          </p:cNvSpPr>
          <p:nvPr>
            <p:ph type="subTitle" idx="1"/>
          </p:nvPr>
        </p:nvSpPr>
        <p:spPr>
          <a:xfrm>
            <a:off x="1404275" y="2937250"/>
            <a:ext cx="2992200" cy="145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 name="Google Shape;54;p5"/>
          <p:cNvSpPr txBox="1">
            <a:spLocks noGrp="1"/>
          </p:cNvSpPr>
          <p:nvPr>
            <p:ph type="subTitle" idx="2"/>
          </p:nvPr>
        </p:nvSpPr>
        <p:spPr>
          <a:xfrm>
            <a:off x="1404250" y="2508475"/>
            <a:ext cx="29922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55" name="Google Shape;55;p5"/>
          <p:cNvSpPr txBox="1">
            <a:spLocks noGrp="1"/>
          </p:cNvSpPr>
          <p:nvPr>
            <p:ph type="subTitle" idx="3"/>
          </p:nvPr>
        </p:nvSpPr>
        <p:spPr>
          <a:xfrm>
            <a:off x="4747550" y="2937250"/>
            <a:ext cx="2992200" cy="145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 name="Google Shape;56;p5"/>
          <p:cNvSpPr txBox="1">
            <a:spLocks noGrp="1"/>
          </p:cNvSpPr>
          <p:nvPr>
            <p:ph type="subTitle" idx="4"/>
          </p:nvPr>
        </p:nvSpPr>
        <p:spPr>
          <a:xfrm>
            <a:off x="4747525" y="2508475"/>
            <a:ext cx="2992200" cy="50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algn="ctr"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57" name="Google Shape;57;p5"/>
          <p:cNvSpPr txBox="1">
            <a:spLocks noGrp="1"/>
          </p:cNvSpPr>
          <p:nvPr>
            <p:ph type="ctrTitle"/>
          </p:nvPr>
        </p:nvSpPr>
        <p:spPr>
          <a:xfrm>
            <a:off x="713175" y="615700"/>
            <a:ext cx="7717500" cy="574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191919"/>
              </a:buClr>
              <a:buSzPts val="5200"/>
              <a:buNone/>
              <a:defRPr b="0">
                <a:latin typeface="Playfair Display SemiBold"/>
                <a:ea typeface="Playfair Display SemiBold"/>
                <a:cs typeface="Playfair Display SemiBold"/>
                <a:sym typeface="Playfair Display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7"/>
        <p:cNvGrpSpPr/>
        <p:nvPr/>
      </p:nvGrpSpPr>
      <p:grpSpPr>
        <a:xfrm>
          <a:off x="0" y="0"/>
          <a:ext cx="0" cy="0"/>
          <a:chOff x="0" y="0"/>
          <a:chExt cx="0" cy="0"/>
        </a:xfrm>
      </p:grpSpPr>
      <p:pic>
        <p:nvPicPr>
          <p:cNvPr id="68" name="Google Shape;68;p7"/>
          <p:cNvPicPr preferRelativeResize="0"/>
          <p:nvPr/>
        </p:nvPicPr>
        <p:blipFill rotWithShape="1">
          <a:blip r:embed="rId2">
            <a:alphaModFix/>
          </a:blip>
          <a:srcRect/>
          <a:stretch/>
        </p:blipFill>
        <p:spPr>
          <a:xfrm flipH="1">
            <a:off x="-25" y="0"/>
            <a:ext cx="9144000" cy="5143500"/>
          </a:xfrm>
          <a:prstGeom prst="rect">
            <a:avLst/>
          </a:prstGeom>
          <a:noFill/>
          <a:ln>
            <a:noFill/>
          </a:ln>
        </p:spPr>
      </p:pic>
      <p:sp>
        <p:nvSpPr>
          <p:cNvPr id="69" name="Google Shape;69;p7"/>
          <p:cNvSpPr/>
          <p:nvPr/>
        </p:nvSpPr>
        <p:spPr>
          <a:xfrm rot="-2700000">
            <a:off x="6765016" y="3031218"/>
            <a:ext cx="2862165" cy="2470688"/>
          </a:xfrm>
          <a:custGeom>
            <a:avLst/>
            <a:gdLst/>
            <a:ahLst/>
            <a:cxnLst/>
            <a:rect l="l" t="t" r="r" b="b"/>
            <a:pathLst>
              <a:path w="28075" h="24235" extrusionOk="0">
                <a:moveTo>
                  <a:pt x="15115" y="951"/>
                </a:moveTo>
                <a:cubicBezTo>
                  <a:pt x="15072" y="1009"/>
                  <a:pt x="15043" y="1095"/>
                  <a:pt x="15000" y="1152"/>
                </a:cubicBezTo>
                <a:cubicBezTo>
                  <a:pt x="14996" y="1158"/>
                  <a:pt x="14993" y="1164"/>
                  <a:pt x="14990" y="1170"/>
                </a:cubicBezTo>
                <a:lnTo>
                  <a:pt x="14990" y="1170"/>
                </a:lnTo>
                <a:cubicBezTo>
                  <a:pt x="14992" y="1149"/>
                  <a:pt x="14995" y="1129"/>
                  <a:pt x="15000" y="1109"/>
                </a:cubicBezTo>
                <a:cubicBezTo>
                  <a:pt x="15015" y="1037"/>
                  <a:pt x="15058" y="980"/>
                  <a:pt x="15115" y="951"/>
                </a:cubicBezTo>
                <a:close/>
                <a:moveTo>
                  <a:pt x="14986" y="1236"/>
                </a:moveTo>
                <a:lnTo>
                  <a:pt x="14986" y="1236"/>
                </a:lnTo>
                <a:cubicBezTo>
                  <a:pt x="14997" y="1304"/>
                  <a:pt x="15035" y="1386"/>
                  <a:pt x="14986" y="1454"/>
                </a:cubicBezTo>
                <a:cubicBezTo>
                  <a:pt x="15000" y="1512"/>
                  <a:pt x="15029" y="1569"/>
                  <a:pt x="15058" y="1626"/>
                </a:cubicBezTo>
                <a:cubicBezTo>
                  <a:pt x="15015" y="1684"/>
                  <a:pt x="14986" y="1741"/>
                  <a:pt x="14957" y="1799"/>
                </a:cubicBezTo>
                <a:cubicBezTo>
                  <a:pt x="14972" y="1713"/>
                  <a:pt x="15000" y="1626"/>
                  <a:pt x="14986" y="1555"/>
                </a:cubicBezTo>
                <a:cubicBezTo>
                  <a:pt x="14972" y="1497"/>
                  <a:pt x="14943" y="1454"/>
                  <a:pt x="14900" y="1425"/>
                </a:cubicBezTo>
                <a:cubicBezTo>
                  <a:pt x="14900" y="1411"/>
                  <a:pt x="14914" y="1411"/>
                  <a:pt x="14914" y="1411"/>
                </a:cubicBezTo>
                <a:cubicBezTo>
                  <a:pt x="14974" y="1360"/>
                  <a:pt x="14983" y="1299"/>
                  <a:pt x="14986" y="1236"/>
                </a:cubicBezTo>
                <a:close/>
                <a:moveTo>
                  <a:pt x="10934" y="1612"/>
                </a:moveTo>
                <a:cubicBezTo>
                  <a:pt x="11064" y="1670"/>
                  <a:pt x="11078" y="1756"/>
                  <a:pt x="11035" y="1856"/>
                </a:cubicBezTo>
                <a:cubicBezTo>
                  <a:pt x="11006" y="1770"/>
                  <a:pt x="10963" y="1698"/>
                  <a:pt x="10934" y="1612"/>
                </a:cubicBezTo>
                <a:close/>
                <a:moveTo>
                  <a:pt x="20273" y="2546"/>
                </a:moveTo>
                <a:cubicBezTo>
                  <a:pt x="20288" y="2589"/>
                  <a:pt x="20288" y="2632"/>
                  <a:pt x="20316" y="2661"/>
                </a:cubicBezTo>
                <a:cubicBezTo>
                  <a:pt x="20288" y="2632"/>
                  <a:pt x="20259" y="2589"/>
                  <a:pt x="20244" y="2546"/>
                </a:cubicBezTo>
                <a:close/>
                <a:moveTo>
                  <a:pt x="7127" y="3552"/>
                </a:moveTo>
                <a:cubicBezTo>
                  <a:pt x="7156" y="3595"/>
                  <a:pt x="7185" y="3652"/>
                  <a:pt x="7185" y="3710"/>
                </a:cubicBezTo>
                <a:cubicBezTo>
                  <a:pt x="7170" y="3652"/>
                  <a:pt x="7156" y="3595"/>
                  <a:pt x="7127" y="3552"/>
                </a:cubicBezTo>
                <a:close/>
                <a:moveTo>
                  <a:pt x="7156" y="4040"/>
                </a:moveTo>
                <a:cubicBezTo>
                  <a:pt x="7156" y="4055"/>
                  <a:pt x="7156" y="4069"/>
                  <a:pt x="7156" y="4083"/>
                </a:cubicBezTo>
                <a:cubicBezTo>
                  <a:pt x="7127" y="4141"/>
                  <a:pt x="7185" y="4241"/>
                  <a:pt x="7084" y="4270"/>
                </a:cubicBezTo>
                <a:cubicBezTo>
                  <a:pt x="7070" y="4284"/>
                  <a:pt x="7041" y="4284"/>
                  <a:pt x="7027" y="4284"/>
                </a:cubicBezTo>
                <a:cubicBezTo>
                  <a:pt x="7055" y="4256"/>
                  <a:pt x="7084" y="4213"/>
                  <a:pt x="7098" y="4169"/>
                </a:cubicBezTo>
                <a:cubicBezTo>
                  <a:pt x="7127" y="4126"/>
                  <a:pt x="7141" y="4083"/>
                  <a:pt x="7156" y="4040"/>
                </a:cubicBezTo>
                <a:close/>
                <a:moveTo>
                  <a:pt x="4742" y="5017"/>
                </a:moveTo>
                <a:lnTo>
                  <a:pt x="4742" y="5017"/>
                </a:lnTo>
                <a:cubicBezTo>
                  <a:pt x="4757" y="5046"/>
                  <a:pt x="4771" y="5075"/>
                  <a:pt x="4771" y="5118"/>
                </a:cubicBezTo>
                <a:cubicBezTo>
                  <a:pt x="4757" y="5089"/>
                  <a:pt x="4742" y="5046"/>
                  <a:pt x="4742" y="5017"/>
                </a:cubicBezTo>
                <a:close/>
                <a:moveTo>
                  <a:pt x="23707" y="5089"/>
                </a:moveTo>
                <a:cubicBezTo>
                  <a:pt x="23707" y="5118"/>
                  <a:pt x="23693" y="5146"/>
                  <a:pt x="23678" y="5175"/>
                </a:cubicBezTo>
                <a:cubicBezTo>
                  <a:pt x="23664" y="5190"/>
                  <a:pt x="23635" y="5190"/>
                  <a:pt x="23621" y="5204"/>
                </a:cubicBezTo>
                <a:cubicBezTo>
                  <a:pt x="23649" y="5161"/>
                  <a:pt x="23678" y="5132"/>
                  <a:pt x="23707" y="5089"/>
                </a:cubicBezTo>
                <a:close/>
                <a:moveTo>
                  <a:pt x="20661" y="5965"/>
                </a:moveTo>
                <a:cubicBezTo>
                  <a:pt x="20675" y="5980"/>
                  <a:pt x="20675" y="5994"/>
                  <a:pt x="20690" y="5994"/>
                </a:cubicBezTo>
                <a:lnTo>
                  <a:pt x="20647" y="5994"/>
                </a:lnTo>
                <a:cubicBezTo>
                  <a:pt x="20661" y="5980"/>
                  <a:pt x="20661" y="5965"/>
                  <a:pt x="20661" y="5965"/>
                </a:cubicBezTo>
                <a:close/>
                <a:moveTo>
                  <a:pt x="26063" y="6641"/>
                </a:moveTo>
                <a:lnTo>
                  <a:pt x="26063" y="6641"/>
                </a:lnTo>
                <a:cubicBezTo>
                  <a:pt x="26113" y="6655"/>
                  <a:pt x="26160" y="6662"/>
                  <a:pt x="26203" y="6662"/>
                </a:cubicBezTo>
                <a:cubicBezTo>
                  <a:pt x="26246" y="6662"/>
                  <a:pt x="26286" y="6655"/>
                  <a:pt x="26322" y="6641"/>
                </a:cubicBezTo>
                <a:lnTo>
                  <a:pt x="26322" y="6641"/>
                </a:lnTo>
                <a:cubicBezTo>
                  <a:pt x="26281" y="6682"/>
                  <a:pt x="26243" y="6700"/>
                  <a:pt x="26203" y="6700"/>
                </a:cubicBezTo>
                <a:cubicBezTo>
                  <a:pt x="26160" y="6700"/>
                  <a:pt x="26116" y="6678"/>
                  <a:pt x="26063" y="6641"/>
                </a:cubicBezTo>
                <a:close/>
                <a:moveTo>
                  <a:pt x="27974" y="7632"/>
                </a:moveTo>
                <a:cubicBezTo>
                  <a:pt x="27960" y="7661"/>
                  <a:pt x="27931" y="7689"/>
                  <a:pt x="27917" y="7704"/>
                </a:cubicBezTo>
                <a:cubicBezTo>
                  <a:pt x="27931" y="7675"/>
                  <a:pt x="27945" y="7661"/>
                  <a:pt x="27974" y="7632"/>
                </a:cubicBezTo>
                <a:close/>
                <a:moveTo>
                  <a:pt x="24397" y="9457"/>
                </a:moveTo>
                <a:lnTo>
                  <a:pt x="24411" y="9471"/>
                </a:lnTo>
                <a:cubicBezTo>
                  <a:pt x="24382" y="9471"/>
                  <a:pt x="24353" y="9471"/>
                  <a:pt x="24339" y="9457"/>
                </a:cubicBezTo>
                <a:close/>
                <a:moveTo>
                  <a:pt x="24353" y="9715"/>
                </a:moveTo>
                <a:cubicBezTo>
                  <a:pt x="24353" y="9715"/>
                  <a:pt x="24353" y="9715"/>
                  <a:pt x="24353" y="9730"/>
                </a:cubicBezTo>
                <a:cubicBezTo>
                  <a:pt x="24339" y="9715"/>
                  <a:pt x="24339" y="9715"/>
                  <a:pt x="24339" y="9715"/>
                </a:cubicBezTo>
                <a:close/>
                <a:moveTo>
                  <a:pt x="6064" y="12402"/>
                </a:moveTo>
                <a:cubicBezTo>
                  <a:pt x="6064" y="12416"/>
                  <a:pt x="6064" y="12416"/>
                  <a:pt x="6064" y="12416"/>
                </a:cubicBezTo>
                <a:lnTo>
                  <a:pt x="6050" y="12402"/>
                </a:lnTo>
                <a:close/>
                <a:moveTo>
                  <a:pt x="18371" y="13074"/>
                </a:moveTo>
                <a:cubicBezTo>
                  <a:pt x="18420" y="13074"/>
                  <a:pt x="18463" y="13099"/>
                  <a:pt x="18492" y="13135"/>
                </a:cubicBezTo>
                <a:cubicBezTo>
                  <a:pt x="18492" y="13135"/>
                  <a:pt x="18506" y="13135"/>
                  <a:pt x="18506" y="13149"/>
                </a:cubicBezTo>
                <a:cubicBezTo>
                  <a:pt x="18520" y="13163"/>
                  <a:pt x="18535" y="13192"/>
                  <a:pt x="18535" y="13206"/>
                </a:cubicBezTo>
                <a:cubicBezTo>
                  <a:pt x="18443" y="13196"/>
                  <a:pt x="18359" y="13186"/>
                  <a:pt x="18282" y="13186"/>
                </a:cubicBezTo>
                <a:cubicBezTo>
                  <a:pt x="18250" y="13186"/>
                  <a:pt x="18219" y="13188"/>
                  <a:pt x="18190" y="13192"/>
                </a:cubicBezTo>
                <a:cubicBezTo>
                  <a:pt x="18190" y="13178"/>
                  <a:pt x="18204" y="13178"/>
                  <a:pt x="18219" y="13163"/>
                </a:cubicBezTo>
                <a:cubicBezTo>
                  <a:pt x="18269" y="13099"/>
                  <a:pt x="18323" y="13074"/>
                  <a:pt x="18371" y="13074"/>
                </a:cubicBezTo>
                <a:close/>
                <a:moveTo>
                  <a:pt x="18003" y="12977"/>
                </a:moveTo>
                <a:cubicBezTo>
                  <a:pt x="18003" y="13005"/>
                  <a:pt x="18003" y="13034"/>
                  <a:pt x="18003" y="13077"/>
                </a:cubicBezTo>
                <a:cubicBezTo>
                  <a:pt x="18003" y="13135"/>
                  <a:pt x="18017" y="13178"/>
                  <a:pt x="18032" y="13221"/>
                </a:cubicBezTo>
                <a:cubicBezTo>
                  <a:pt x="17989" y="13235"/>
                  <a:pt x="17946" y="13250"/>
                  <a:pt x="17917" y="13264"/>
                </a:cubicBezTo>
                <a:cubicBezTo>
                  <a:pt x="17946" y="13163"/>
                  <a:pt x="17974" y="13077"/>
                  <a:pt x="18003" y="12977"/>
                </a:cubicBezTo>
                <a:close/>
                <a:moveTo>
                  <a:pt x="19382" y="14198"/>
                </a:moveTo>
                <a:cubicBezTo>
                  <a:pt x="19382" y="14198"/>
                  <a:pt x="19382" y="14212"/>
                  <a:pt x="19397" y="14212"/>
                </a:cubicBezTo>
                <a:lnTo>
                  <a:pt x="19382" y="14212"/>
                </a:lnTo>
                <a:cubicBezTo>
                  <a:pt x="19382" y="14212"/>
                  <a:pt x="19382" y="14198"/>
                  <a:pt x="19382" y="14198"/>
                </a:cubicBezTo>
                <a:close/>
                <a:moveTo>
                  <a:pt x="8539" y="17602"/>
                </a:moveTo>
                <a:cubicBezTo>
                  <a:pt x="8549" y="17602"/>
                  <a:pt x="8562" y="17606"/>
                  <a:pt x="8578" y="17617"/>
                </a:cubicBezTo>
                <a:cubicBezTo>
                  <a:pt x="8593" y="17632"/>
                  <a:pt x="8621" y="17646"/>
                  <a:pt x="8636" y="17675"/>
                </a:cubicBezTo>
                <a:cubicBezTo>
                  <a:pt x="8593" y="17660"/>
                  <a:pt x="8535" y="17646"/>
                  <a:pt x="8492" y="17632"/>
                </a:cubicBezTo>
                <a:cubicBezTo>
                  <a:pt x="8510" y="17614"/>
                  <a:pt x="8522" y="17602"/>
                  <a:pt x="8539" y="17602"/>
                </a:cubicBezTo>
                <a:close/>
                <a:moveTo>
                  <a:pt x="13046" y="19557"/>
                </a:moveTo>
                <a:cubicBezTo>
                  <a:pt x="13061" y="19571"/>
                  <a:pt x="13075" y="19571"/>
                  <a:pt x="13090" y="19571"/>
                </a:cubicBezTo>
                <a:cubicBezTo>
                  <a:pt x="13075" y="19600"/>
                  <a:pt x="13061" y="19614"/>
                  <a:pt x="13046" y="19643"/>
                </a:cubicBezTo>
                <a:cubicBezTo>
                  <a:pt x="13046" y="19614"/>
                  <a:pt x="13046" y="19586"/>
                  <a:pt x="13046" y="19557"/>
                </a:cubicBezTo>
                <a:close/>
                <a:moveTo>
                  <a:pt x="22687" y="19801"/>
                </a:moveTo>
                <a:cubicBezTo>
                  <a:pt x="22687" y="19815"/>
                  <a:pt x="22687" y="19830"/>
                  <a:pt x="22687" y="19844"/>
                </a:cubicBezTo>
                <a:lnTo>
                  <a:pt x="22644" y="19844"/>
                </a:lnTo>
                <a:cubicBezTo>
                  <a:pt x="22658" y="19830"/>
                  <a:pt x="22672" y="19815"/>
                  <a:pt x="22687" y="19801"/>
                </a:cubicBezTo>
                <a:close/>
                <a:moveTo>
                  <a:pt x="13492" y="21999"/>
                </a:moveTo>
                <a:cubicBezTo>
                  <a:pt x="13477" y="22014"/>
                  <a:pt x="13477" y="22042"/>
                  <a:pt x="13463" y="22071"/>
                </a:cubicBezTo>
                <a:cubicBezTo>
                  <a:pt x="13463" y="22042"/>
                  <a:pt x="13463" y="22028"/>
                  <a:pt x="13463" y="22014"/>
                </a:cubicBezTo>
                <a:cubicBezTo>
                  <a:pt x="13463" y="21999"/>
                  <a:pt x="13477" y="21999"/>
                  <a:pt x="13492" y="21999"/>
                </a:cubicBezTo>
                <a:close/>
                <a:moveTo>
                  <a:pt x="18420" y="22301"/>
                </a:moveTo>
                <a:cubicBezTo>
                  <a:pt x="18434" y="22315"/>
                  <a:pt x="18434" y="22330"/>
                  <a:pt x="18449" y="22344"/>
                </a:cubicBezTo>
                <a:cubicBezTo>
                  <a:pt x="18434" y="22330"/>
                  <a:pt x="18420" y="22330"/>
                  <a:pt x="18405" y="22315"/>
                </a:cubicBezTo>
                <a:cubicBezTo>
                  <a:pt x="18405" y="22315"/>
                  <a:pt x="18420" y="22301"/>
                  <a:pt x="18420" y="22301"/>
                </a:cubicBezTo>
                <a:close/>
                <a:moveTo>
                  <a:pt x="19799" y="22416"/>
                </a:moveTo>
                <a:cubicBezTo>
                  <a:pt x="19813" y="22445"/>
                  <a:pt x="19813" y="22473"/>
                  <a:pt x="19828" y="22502"/>
                </a:cubicBezTo>
                <a:cubicBezTo>
                  <a:pt x="19813" y="22473"/>
                  <a:pt x="19785" y="22459"/>
                  <a:pt x="19770" y="22430"/>
                </a:cubicBezTo>
                <a:cubicBezTo>
                  <a:pt x="19785" y="22430"/>
                  <a:pt x="19785" y="22430"/>
                  <a:pt x="19799" y="22416"/>
                </a:cubicBezTo>
                <a:close/>
                <a:moveTo>
                  <a:pt x="12386" y="23364"/>
                </a:moveTo>
                <a:cubicBezTo>
                  <a:pt x="12400" y="23378"/>
                  <a:pt x="12414" y="23393"/>
                  <a:pt x="12429" y="23422"/>
                </a:cubicBezTo>
                <a:lnTo>
                  <a:pt x="12371" y="23422"/>
                </a:lnTo>
                <a:cubicBezTo>
                  <a:pt x="12386" y="23407"/>
                  <a:pt x="12386" y="23378"/>
                  <a:pt x="12386" y="23364"/>
                </a:cubicBezTo>
                <a:close/>
                <a:moveTo>
                  <a:pt x="15810" y="0"/>
                </a:moveTo>
                <a:cubicBezTo>
                  <a:pt x="15676" y="0"/>
                  <a:pt x="15541" y="20"/>
                  <a:pt x="15403" y="75"/>
                </a:cubicBezTo>
                <a:cubicBezTo>
                  <a:pt x="15388" y="89"/>
                  <a:pt x="15374" y="104"/>
                  <a:pt x="15360" y="118"/>
                </a:cubicBezTo>
                <a:cubicBezTo>
                  <a:pt x="15182" y="99"/>
                  <a:pt x="15008" y="89"/>
                  <a:pt x="14836" y="89"/>
                </a:cubicBezTo>
                <a:cubicBezTo>
                  <a:pt x="14491" y="89"/>
                  <a:pt x="14153" y="127"/>
                  <a:pt x="13808" y="204"/>
                </a:cubicBezTo>
                <a:cubicBezTo>
                  <a:pt x="13800" y="203"/>
                  <a:pt x="13792" y="203"/>
                  <a:pt x="13784" y="203"/>
                </a:cubicBezTo>
                <a:cubicBezTo>
                  <a:pt x="13618" y="203"/>
                  <a:pt x="13496" y="334"/>
                  <a:pt x="13342" y="334"/>
                </a:cubicBezTo>
                <a:cubicBezTo>
                  <a:pt x="13334" y="334"/>
                  <a:pt x="13327" y="334"/>
                  <a:pt x="13319" y="333"/>
                </a:cubicBezTo>
                <a:cubicBezTo>
                  <a:pt x="13287" y="320"/>
                  <a:pt x="13257" y="315"/>
                  <a:pt x="13228" y="315"/>
                </a:cubicBezTo>
                <a:cubicBezTo>
                  <a:pt x="13099" y="315"/>
                  <a:pt x="12991" y="420"/>
                  <a:pt x="12874" y="420"/>
                </a:cubicBezTo>
                <a:cubicBezTo>
                  <a:pt x="12702" y="420"/>
                  <a:pt x="12558" y="491"/>
                  <a:pt x="12400" y="549"/>
                </a:cubicBezTo>
                <a:cubicBezTo>
                  <a:pt x="12380" y="559"/>
                  <a:pt x="12359" y="569"/>
                  <a:pt x="12339" y="569"/>
                </a:cubicBezTo>
                <a:cubicBezTo>
                  <a:pt x="12331" y="569"/>
                  <a:pt x="12322" y="568"/>
                  <a:pt x="12314" y="563"/>
                </a:cubicBezTo>
                <a:cubicBezTo>
                  <a:pt x="11725" y="635"/>
                  <a:pt x="11207" y="894"/>
                  <a:pt x="10676" y="1138"/>
                </a:cubicBezTo>
                <a:cubicBezTo>
                  <a:pt x="10532" y="1310"/>
                  <a:pt x="10532" y="1440"/>
                  <a:pt x="10676" y="1512"/>
                </a:cubicBezTo>
                <a:cubicBezTo>
                  <a:pt x="10648" y="1518"/>
                  <a:pt x="10619" y="1520"/>
                  <a:pt x="10590" y="1520"/>
                </a:cubicBezTo>
                <a:cubicBezTo>
                  <a:pt x="10480" y="1520"/>
                  <a:pt x="10367" y="1485"/>
                  <a:pt x="10270" y="1485"/>
                </a:cubicBezTo>
                <a:cubicBezTo>
                  <a:pt x="10211" y="1485"/>
                  <a:pt x="10158" y="1498"/>
                  <a:pt x="10116" y="1540"/>
                </a:cubicBezTo>
                <a:cubicBezTo>
                  <a:pt x="9871" y="1770"/>
                  <a:pt x="9555" y="1957"/>
                  <a:pt x="9383" y="2201"/>
                </a:cubicBezTo>
                <a:cubicBezTo>
                  <a:pt x="9287" y="2337"/>
                  <a:pt x="9202" y="2370"/>
                  <a:pt x="9120" y="2370"/>
                </a:cubicBezTo>
                <a:cubicBezTo>
                  <a:pt x="9043" y="2370"/>
                  <a:pt x="8969" y="2341"/>
                  <a:pt x="8894" y="2341"/>
                </a:cubicBezTo>
                <a:cubicBezTo>
                  <a:pt x="8880" y="2341"/>
                  <a:pt x="8865" y="2342"/>
                  <a:pt x="8851" y="2345"/>
                </a:cubicBezTo>
                <a:cubicBezTo>
                  <a:pt x="8834" y="2347"/>
                  <a:pt x="8819" y="2349"/>
                  <a:pt x="8804" y="2349"/>
                </a:cubicBezTo>
                <a:cubicBezTo>
                  <a:pt x="8571" y="2349"/>
                  <a:pt x="8624" y="2041"/>
                  <a:pt x="8435" y="2014"/>
                </a:cubicBezTo>
                <a:cubicBezTo>
                  <a:pt x="8320" y="2086"/>
                  <a:pt x="8162" y="2072"/>
                  <a:pt x="8090" y="2230"/>
                </a:cubicBezTo>
                <a:lnTo>
                  <a:pt x="8090" y="2216"/>
                </a:lnTo>
                <a:cubicBezTo>
                  <a:pt x="7917" y="2417"/>
                  <a:pt x="7616" y="2402"/>
                  <a:pt x="7429" y="2603"/>
                </a:cubicBezTo>
                <a:cubicBezTo>
                  <a:pt x="7422" y="2603"/>
                  <a:pt x="7415" y="2603"/>
                  <a:pt x="7408" y="2603"/>
                </a:cubicBezTo>
                <a:cubicBezTo>
                  <a:pt x="7176" y="2603"/>
                  <a:pt x="7034" y="2834"/>
                  <a:pt x="6811" y="2862"/>
                </a:cubicBezTo>
                <a:cubicBezTo>
                  <a:pt x="6710" y="2862"/>
                  <a:pt x="6639" y="2905"/>
                  <a:pt x="6567" y="2948"/>
                </a:cubicBezTo>
                <a:cubicBezTo>
                  <a:pt x="6538" y="2991"/>
                  <a:pt x="6524" y="3034"/>
                  <a:pt x="6495" y="3078"/>
                </a:cubicBezTo>
                <a:cubicBezTo>
                  <a:pt x="6308" y="3149"/>
                  <a:pt x="6136" y="3293"/>
                  <a:pt x="5920" y="3293"/>
                </a:cubicBezTo>
                <a:cubicBezTo>
                  <a:pt x="5834" y="3307"/>
                  <a:pt x="5748" y="3322"/>
                  <a:pt x="5647" y="3322"/>
                </a:cubicBezTo>
                <a:cubicBezTo>
                  <a:pt x="5619" y="3336"/>
                  <a:pt x="5590" y="3336"/>
                  <a:pt x="5561" y="3336"/>
                </a:cubicBezTo>
                <a:cubicBezTo>
                  <a:pt x="5389" y="3336"/>
                  <a:pt x="5245" y="3408"/>
                  <a:pt x="5116" y="3523"/>
                </a:cubicBezTo>
                <a:cubicBezTo>
                  <a:pt x="4943" y="3638"/>
                  <a:pt x="4757" y="3753"/>
                  <a:pt x="4570" y="3882"/>
                </a:cubicBezTo>
                <a:cubicBezTo>
                  <a:pt x="4469" y="4026"/>
                  <a:pt x="4268" y="4026"/>
                  <a:pt x="4153" y="4126"/>
                </a:cubicBezTo>
                <a:cubicBezTo>
                  <a:pt x="3564" y="4629"/>
                  <a:pt x="2975" y="5146"/>
                  <a:pt x="2544" y="5779"/>
                </a:cubicBezTo>
                <a:cubicBezTo>
                  <a:pt x="2242" y="6224"/>
                  <a:pt x="1783" y="6655"/>
                  <a:pt x="1783" y="7287"/>
                </a:cubicBezTo>
                <a:cubicBezTo>
                  <a:pt x="1754" y="7345"/>
                  <a:pt x="1725" y="7402"/>
                  <a:pt x="1725" y="7474"/>
                </a:cubicBezTo>
                <a:cubicBezTo>
                  <a:pt x="1711" y="7445"/>
                  <a:pt x="1682" y="7431"/>
                  <a:pt x="1653" y="7402"/>
                </a:cubicBezTo>
                <a:cubicBezTo>
                  <a:pt x="1567" y="7416"/>
                  <a:pt x="1567" y="7503"/>
                  <a:pt x="1538" y="7560"/>
                </a:cubicBezTo>
                <a:cubicBezTo>
                  <a:pt x="1510" y="7618"/>
                  <a:pt x="1495" y="7661"/>
                  <a:pt x="1481" y="7718"/>
                </a:cubicBezTo>
                <a:cubicBezTo>
                  <a:pt x="1409" y="7847"/>
                  <a:pt x="1351" y="7991"/>
                  <a:pt x="1265" y="8120"/>
                </a:cubicBezTo>
                <a:lnTo>
                  <a:pt x="1193" y="8250"/>
                </a:lnTo>
                <a:cubicBezTo>
                  <a:pt x="1136" y="8365"/>
                  <a:pt x="1093" y="8480"/>
                  <a:pt x="1064" y="8595"/>
                </a:cubicBezTo>
                <a:cubicBezTo>
                  <a:pt x="920" y="9011"/>
                  <a:pt x="719" y="9399"/>
                  <a:pt x="676" y="9830"/>
                </a:cubicBezTo>
                <a:cubicBezTo>
                  <a:pt x="346" y="10534"/>
                  <a:pt x="303" y="11310"/>
                  <a:pt x="216" y="12043"/>
                </a:cubicBezTo>
                <a:cubicBezTo>
                  <a:pt x="1" y="13681"/>
                  <a:pt x="260" y="15261"/>
                  <a:pt x="1035" y="16726"/>
                </a:cubicBezTo>
                <a:cubicBezTo>
                  <a:pt x="1351" y="17315"/>
                  <a:pt x="1668" y="17919"/>
                  <a:pt x="2170" y="18393"/>
                </a:cubicBezTo>
                <a:cubicBezTo>
                  <a:pt x="2429" y="18680"/>
                  <a:pt x="2573" y="19083"/>
                  <a:pt x="2975" y="19255"/>
                </a:cubicBezTo>
                <a:cubicBezTo>
                  <a:pt x="2986" y="19266"/>
                  <a:pt x="2997" y="19271"/>
                  <a:pt x="3008" y="19271"/>
                </a:cubicBezTo>
                <a:cubicBezTo>
                  <a:pt x="3026" y="19271"/>
                  <a:pt x="3043" y="19258"/>
                  <a:pt x="3061" y="19241"/>
                </a:cubicBezTo>
                <a:cubicBezTo>
                  <a:pt x="3219" y="19413"/>
                  <a:pt x="3363" y="19586"/>
                  <a:pt x="3507" y="19744"/>
                </a:cubicBezTo>
                <a:cubicBezTo>
                  <a:pt x="3636" y="19844"/>
                  <a:pt x="3765" y="19930"/>
                  <a:pt x="3894" y="20017"/>
                </a:cubicBezTo>
                <a:cubicBezTo>
                  <a:pt x="3880" y="20088"/>
                  <a:pt x="3923" y="20131"/>
                  <a:pt x="3966" y="20175"/>
                </a:cubicBezTo>
                <a:cubicBezTo>
                  <a:pt x="5101" y="21022"/>
                  <a:pt x="6193" y="21899"/>
                  <a:pt x="7443" y="22574"/>
                </a:cubicBezTo>
                <a:lnTo>
                  <a:pt x="7443" y="22588"/>
                </a:lnTo>
                <a:cubicBezTo>
                  <a:pt x="7601" y="22674"/>
                  <a:pt x="7759" y="22775"/>
                  <a:pt x="7917" y="22861"/>
                </a:cubicBezTo>
                <a:cubicBezTo>
                  <a:pt x="9196" y="23508"/>
                  <a:pt x="10518" y="23996"/>
                  <a:pt x="11940" y="24126"/>
                </a:cubicBezTo>
                <a:cubicBezTo>
                  <a:pt x="12435" y="24200"/>
                  <a:pt x="12931" y="24234"/>
                  <a:pt x="13425" y="24234"/>
                </a:cubicBezTo>
                <a:cubicBezTo>
                  <a:pt x="14078" y="24234"/>
                  <a:pt x="14728" y="24174"/>
                  <a:pt x="15374" y="24068"/>
                </a:cubicBezTo>
                <a:cubicBezTo>
                  <a:pt x="15824" y="23986"/>
                  <a:pt x="16273" y="23866"/>
                  <a:pt x="16735" y="23866"/>
                </a:cubicBezTo>
                <a:cubicBezTo>
                  <a:pt x="16760" y="23866"/>
                  <a:pt x="16785" y="23866"/>
                  <a:pt x="16811" y="23867"/>
                </a:cubicBezTo>
                <a:cubicBezTo>
                  <a:pt x="16983" y="23867"/>
                  <a:pt x="17112" y="23723"/>
                  <a:pt x="17299" y="23723"/>
                </a:cubicBezTo>
                <a:cubicBezTo>
                  <a:pt x="17457" y="23651"/>
                  <a:pt x="17630" y="23594"/>
                  <a:pt x="17788" y="23536"/>
                </a:cubicBezTo>
                <a:cubicBezTo>
                  <a:pt x="17802" y="23551"/>
                  <a:pt x="17816" y="23580"/>
                  <a:pt x="17831" y="23608"/>
                </a:cubicBezTo>
                <a:lnTo>
                  <a:pt x="18779" y="23177"/>
                </a:lnTo>
                <a:lnTo>
                  <a:pt x="19382" y="22919"/>
                </a:lnTo>
                <a:lnTo>
                  <a:pt x="20086" y="22617"/>
                </a:lnTo>
                <a:cubicBezTo>
                  <a:pt x="20086" y="22574"/>
                  <a:pt x="20072" y="22545"/>
                  <a:pt x="20058" y="22531"/>
                </a:cubicBezTo>
                <a:cubicBezTo>
                  <a:pt x="20230" y="22459"/>
                  <a:pt x="20402" y="22373"/>
                  <a:pt x="20560" y="22301"/>
                </a:cubicBezTo>
                <a:cubicBezTo>
                  <a:pt x="20877" y="22057"/>
                  <a:pt x="21178" y="21812"/>
                  <a:pt x="21480" y="21568"/>
                </a:cubicBezTo>
                <a:cubicBezTo>
                  <a:pt x="22012" y="21108"/>
                  <a:pt x="22572" y="20692"/>
                  <a:pt x="23046" y="20160"/>
                </a:cubicBezTo>
                <a:cubicBezTo>
                  <a:pt x="23247" y="19930"/>
                  <a:pt x="23448" y="19700"/>
                  <a:pt x="23664" y="19471"/>
                </a:cubicBezTo>
                <a:lnTo>
                  <a:pt x="24282" y="18479"/>
                </a:lnTo>
                <a:cubicBezTo>
                  <a:pt x="24382" y="18336"/>
                  <a:pt x="24483" y="18192"/>
                  <a:pt x="24598" y="18048"/>
                </a:cubicBezTo>
                <a:cubicBezTo>
                  <a:pt x="24655" y="17991"/>
                  <a:pt x="24713" y="17933"/>
                  <a:pt x="24756" y="17876"/>
                </a:cubicBezTo>
                <a:cubicBezTo>
                  <a:pt x="25388" y="17100"/>
                  <a:pt x="25776" y="16180"/>
                  <a:pt x="26164" y="15275"/>
                </a:cubicBezTo>
                <a:cubicBezTo>
                  <a:pt x="26250" y="15160"/>
                  <a:pt x="26279" y="15031"/>
                  <a:pt x="26307" y="14902"/>
                </a:cubicBezTo>
                <a:cubicBezTo>
                  <a:pt x="26322" y="14701"/>
                  <a:pt x="26379" y="14543"/>
                  <a:pt x="26509" y="14399"/>
                </a:cubicBezTo>
                <a:lnTo>
                  <a:pt x="26523" y="14356"/>
                </a:lnTo>
                <a:lnTo>
                  <a:pt x="26494" y="14327"/>
                </a:lnTo>
                <a:lnTo>
                  <a:pt x="26480" y="14327"/>
                </a:lnTo>
                <a:cubicBezTo>
                  <a:pt x="26623" y="14241"/>
                  <a:pt x="26667" y="14097"/>
                  <a:pt x="26710" y="13954"/>
                </a:cubicBezTo>
                <a:cubicBezTo>
                  <a:pt x="26782" y="13767"/>
                  <a:pt x="26853" y="13566"/>
                  <a:pt x="26911" y="13379"/>
                </a:cubicBezTo>
                <a:cubicBezTo>
                  <a:pt x="26968" y="13235"/>
                  <a:pt x="27054" y="13106"/>
                  <a:pt x="27112" y="12977"/>
                </a:cubicBezTo>
                <a:cubicBezTo>
                  <a:pt x="27155" y="12819"/>
                  <a:pt x="27198" y="12675"/>
                  <a:pt x="27227" y="12517"/>
                </a:cubicBezTo>
                <a:cubicBezTo>
                  <a:pt x="27227" y="12402"/>
                  <a:pt x="27198" y="12273"/>
                  <a:pt x="27284" y="12186"/>
                </a:cubicBezTo>
                <a:cubicBezTo>
                  <a:pt x="27299" y="12158"/>
                  <a:pt x="27299" y="12129"/>
                  <a:pt x="27299" y="12115"/>
                </a:cubicBezTo>
                <a:cubicBezTo>
                  <a:pt x="27327" y="12086"/>
                  <a:pt x="27342" y="12071"/>
                  <a:pt x="27356" y="12028"/>
                </a:cubicBezTo>
                <a:cubicBezTo>
                  <a:pt x="27356" y="11971"/>
                  <a:pt x="27327" y="11928"/>
                  <a:pt x="27385" y="11885"/>
                </a:cubicBezTo>
                <a:cubicBezTo>
                  <a:pt x="27414" y="11870"/>
                  <a:pt x="27428" y="11842"/>
                  <a:pt x="27428" y="11798"/>
                </a:cubicBezTo>
                <a:cubicBezTo>
                  <a:pt x="27471" y="11080"/>
                  <a:pt x="27816" y="10405"/>
                  <a:pt x="27816" y="9658"/>
                </a:cubicBezTo>
                <a:cubicBezTo>
                  <a:pt x="27974" y="8997"/>
                  <a:pt x="28060" y="8322"/>
                  <a:pt x="27974" y="7632"/>
                </a:cubicBezTo>
                <a:cubicBezTo>
                  <a:pt x="28046" y="7531"/>
                  <a:pt x="27974" y="7431"/>
                  <a:pt x="27945" y="7330"/>
                </a:cubicBezTo>
                <a:cubicBezTo>
                  <a:pt x="28075" y="7043"/>
                  <a:pt x="28031" y="6756"/>
                  <a:pt x="27931" y="6483"/>
                </a:cubicBezTo>
                <a:cubicBezTo>
                  <a:pt x="27773" y="6037"/>
                  <a:pt x="27960" y="5491"/>
                  <a:pt x="27486" y="5146"/>
                </a:cubicBezTo>
                <a:cubicBezTo>
                  <a:pt x="27414" y="4945"/>
                  <a:pt x="27327" y="4730"/>
                  <a:pt x="27256" y="4514"/>
                </a:cubicBezTo>
                <a:cubicBezTo>
                  <a:pt x="27213" y="4371"/>
                  <a:pt x="27169" y="4227"/>
                  <a:pt x="27054" y="4112"/>
                </a:cubicBezTo>
                <a:cubicBezTo>
                  <a:pt x="26954" y="3983"/>
                  <a:pt x="26896" y="3853"/>
                  <a:pt x="26782" y="3738"/>
                </a:cubicBezTo>
                <a:cubicBezTo>
                  <a:pt x="26221" y="3106"/>
                  <a:pt x="25517" y="2675"/>
                  <a:pt x="24756" y="2330"/>
                </a:cubicBezTo>
                <a:cubicBezTo>
                  <a:pt x="24483" y="2115"/>
                  <a:pt x="24167" y="2014"/>
                  <a:pt x="23822" y="1986"/>
                </a:cubicBezTo>
                <a:cubicBezTo>
                  <a:pt x="23678" y="1899"/>
                  <a:pt x="23520" y="1842"/>
                  <a:pt x="23348" y="1799"/>
                </a:cubicBezTo>
                <a:cubicBezTo>
                  <a:pt x="22759" y="1626"/>
                  <a:pt x="22155" y="1526"/>
                  <a:pt x="21537" y="1526"/>
                </a:cubicBezTo>
                <a:cubicBezTo>
                  <a:pt x="21505" y="1527"/>
                  <a:pt x="21473" y="1527"/>
                  <a:pt x="21441" y="1527"/>
                </a:cubicBezTo>
                <a:cubicBezTo>
                  <a:pt x="20831" y="1527"/>
                  <a:pt x="20259" y="1396"/>
                  <a:pt x="19713" y="1109"/>
                </a:cubicBezTo>
                <a:cubicBezTo>
                  <a:pt x="19496" y="1014"/>
                  <a:pt x="19317" y="791"/>
                  <a:pt x="19055" y="791"/>
                </a:cubicBezTo>
                <a:cubicBezTo>
                  <a:pt x="19040" y="791"/>
                  <a:pt x="19025" y="792"/>
                  <a:pt x="19009" y="793"/>
                </a:cubicBezTo>
                <a:cubicBezTo>
                  <a:pt x="18851" y="649"/>
                  <a:pt x="18635" y="606"/>
                  <a:pt x="18449" y="549"/>
                </a:cubicBezTo>
                <a:cubicBezTo>
                  <a:pt x="17931" y="247"/>
                  <a:pt x="17328" y="233"/>
                  <a:pt x="16768" y="161"/>
                </a:cubicBezTo>
                <a:cubicBezTo>
                  <a:pt x="16452" y="120"/>
                  <a:pt x="16136" y="0"/>
                  <a:pt x="15810" y="0"/>
                </a:cubicBez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7"/>
          <p:cNvGrpSpPr/>
          <p:nvPr/>
        </p:nvGrpSpPr>
        <p:grpSpPr>
          <a:xfrm rot="-590712">
            <a:off x="5655773" y="-758988"/>
            <a:ext cx="1764590" cy="1749967"/>
            <a:chOff x="6008074" y="-636280"/>
            <a:chExt cx="641551" cy="636280"/>
          </a:xfrm>
        </p:grpSpPr>
        <p:sp>
          <p:nvSpPr>
            <p:cNvPr id="71" name="Google Shape;71;p7"/>
            <p:cNvSpPr/>
            <p:nvPr/>
          </p:nvSpPr>
          <p:spPr>
            <a:xfrm>
              <a:off x="6635324" y="-330799"/>
              <a:ext cx="4061" cy="2830"/>
            </a:xfrm>
            <a:custGeom>
              <a:avLst/>
              <a:gdLst/>
              <a:ahLst/>
              <a:cxnLst/>
              <a:rect l="l" t="t" r="r" b="b"/>
              <a:pathLst>
                <a:path w="188" h="131" extrusionOk="0">
                  <a:moveTo>
                    <a:pt x="76" y="0"/>
                  </a:moveTo>
                  <a:cubicBezTo>
                    <a:pt x="42" y="0"/>
                    <a:pt x="0" y="16"/>
                    <a:pt x="0" y="44"/>
                  </a:cubicBezTo>
                  <a:cubicBezTo>
                    <a:pt x="0" y="87"/>
                    <a:pt x="15" y="116"/>
                    <a:pt x="29" y="130"/>
                  </a:cubicBezTo>
                  <a:lnTo>
                    <a:pt x="44" y="116"/>
                  </a:lnTo>
                  <a:lnTo>
                    <a:pt x="72" y="116"/>
                  </a:lnTo>
                  <a:cubicBezTo>
                    <a:pt x="115" y="116"/>
                    <a:pt x="158" y="116"/>
                    <a:pt x="173" y="102"/>
                  </a:cubicBezTo>
                  <a:cubicBezTo>
                    <a:pt x="187" y="87"/>
                    <a:pt x="130" y="30"/>
                    <a:pt x="115" y="15"/>
                  </a:cubicBezTo>
                  <a:cubicBezTo>
                    <a:pt x="110" y="5"/>
                    <a:pt x="94" y="0"/>
                    <a:pt x="76"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6505903" y="-608996"/>
              <a:ext cx="6762" cy="3543"/>
            </a:xfrm>
            <a:custGeom>
              <a:avLst/>
              <a:gdLst/>
              <a:ahLst/>
              <a:cxnLst/>
              <a:rect l="l" t="t" r="r" b="b"/>
              <a:pathLst>
                <a:path w="313" h="164" extrusionOk="0">
                  <a:moveTo>
                    <a:pt x="287" y="0"/>
                  </a:moveTo>
                  <a:cubicBezTo>
                    <a:pt x="280" y="0"/>
                    <a:pt x="270" y="2"/>
                    <a:pt x="259" y="6"/>
                  </a:cubicBezTo>
                  <a:cubicBezTo>
                    <a:pt x="216" y="20"/>
                    <a:pt x="72" y="63"/>
                    <a:pt x="0" y="92"/>
                  </a:cubicBezTo>
                  <a:lnTo>
                    <a:pt x="101" y="135"/>
                  </a:lnTo>
                  <a:cubicBezTo>
                    <a:pt x="144" y="164"/>
                    <a:pt x="158" y="164"/>
                    <a:pt x="158" y="164"/>
                  </a:cubicBezTo>
                  <a:cubicBezTo>
                    <a:pt x="201" y="121"/>
                    <a:pt x="288" y="49"/>
                    <a:pt x="302" y="35"/>
                  </a:cubicBezTo>
                  <a:cubicBezTo>
                    <a:pt x="312" y="14"/>
                    <a:pt x="308" y="0"/>
                    <a:pt x="287"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6638024" y="-247910"/>
              <a:ext cx="5703" cy="4493"/>
            </a:xfrm>
            <a:custGeom>
              <a:avLst/>
              <a:gdLst/>
              <a:ahLst/>
              <a:cxnLst/>
              <a:rect l="l" t="t" r="r" b="b"/>
              <a:pathLst>
                <a:path w="264" h="208" extrusionOk="0">
                  <a:moveTo>
                    <a:pt x="206" y="0"/>
                  </a:moveTo>
                  <a:cubicBezTo>
                    <a:pt x="163" y="14"/>
                    <a:pt x="148" y="43"/>
                    <a:pt x="148" y="86"/>
                  </a:cubicBezTo>
                  <a:lnTo>
                    <a:pt x="134" y="101"/>
                  </a:lnTo>
                  <a:lnTo>
                    <a:pt x="105" y="129"/>
                  </a:lnTo>
                  <a:cubicBezTo>
                    <a:pt x="62" y="144"/>
                    <a:pt x="5" y="187"/>
                    <a:pt x="5" y="201"/>
                  </a:cubicBezTo>
                  <a:cubicBezTo>
                    <a:pt x="0" y="205"/>
                    <a:pt x="4" y="207"/>
                    <a:pt x="12" y="207"/>
                  </a:cubicBezTo>
                  <a:cubicBezTo>
                    <a:pt x="32" y="207"/>
                    <a:pt x="83" y="197"/>
                    <a:pt x="134" y="187"/>
                  </a:cubicBezTo>
                  <a:lnTo>
                    <a:pt x="163" y="158"/>
                  </a:lnTo>
                  <a:lnTo>
                    <a:pt x="191" y="115"/>
                  </a:lnTo>
                  <a:cubicBezTo>
                    <a:pt x="235" y="86"/>
                    <a:pt x="263" y="29"/>
                    <a:pt x="249" y="14"/>
                  </a:cubicBezTo>
                  <a:lnTo>
                    <a:pt x="235" y="14"/>
                  </a:lnTo>
                  <a:lnTo>
                    <a:pt x="206" y="0"/>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a:off x="6633142" y="-196129"/>
              <a:ext cx="4364" cy="6999"/>
            </a:xfrm>
            <a:custGeom>
              <a:avLst/>
              <a:gdLst/>
              <a:ahLst/>
              <a:cxnLst/>
              <a:rect l="l" t="t" r="r" b="b"/>
              <a:pathLst>
                <a:path w="202" h="324" extrusionOk="0">
                  <a:moveTo>
                    <a:pt x="41" y="1"/>
                  </a:moveTo>
                  <a:cubicBezTo>
                    <a:pt x="37" y="1"/>
                    <a:pt x="33" y="1"/>
                    <a:pt x="30" y="2"/>
                  </a:cubicBezTo>
                  <a:cubicBezTo>
                    <a:pt x="1" y="17"/>
                    <a:pt x="30" y="89"/>
                    <a:pt x="44" y="103"/>
                  </a:cubicBezTo>
                  <a:cubicBezTo>
                    <a:pt x="44" y="132"/>
                    <a:pt x="30" y="175"/>
                    <a:pt x="15" y="218"/>
                  </a:cubicBezTo>
                  <a:lnTo>
                    <a:pt x="44" y="247"/>
                  </a:lnTo>
                  <a:lnTo>
                    <a:pt x="73" y="275"/>
                  </a:lnTo>
                  <a:cubicBezTo>
                    <a:pt x="94" y="308"/>
                    <a:pt x="124" y="324"/>
                    <a:pt x="149" y="324"/>
                  </a:cubicBezTo>
                  <a:cubicBezTo>
                    <a:pt x="158" y="324"/>
                    <a:pt x="166" y="322"/>
                    <a:pt x="173" y="318"/>
                  </a:cubicBezTo>
                  <a:cubicBezTo>
                    <a:pt x="202" y="304"/>
                    <a:pt x="145" y="232"/>
                    <a:pt x="116" y="218"/>
                  </a:cubicBezTo>
                  <a:cubicBezTo>
                    <a:pt x="101" y="204"/>
                    <a:pt x="87" y="132"/>
                    <a:pt x="87" y="103"/>
                  </a:cubicBezTo>
                  <a:cubicBezTo>
                    <a:pt x="100" y="64"/>
                    <a:pt x="77" y="1"/>
                    <a:pt x="41"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a:off x="6349782" y="-573503"/>
              <a:ext cx="324" cy="648"/>
            </a:xfrm>
            <a:custGeom>
              <a:avLst/>
              <a:gdLst/>
              <a:ahLst/>
              <a:cxnLst/>
              <a:rect l="l" t="t" r="r" b="b"/>
              <a:pathLst>
                <a:path w="15" h="30" extrusionOk="0">
                  <a:moveTo>
                    <a:pt x="1" y="1"/>
                  </a:moveTo>
                  <a:cubicBezTo>
                    <a:pt x="1" y="15"/>
                    <a:pt x="15" y="15"/>
                    <a:pt x="15" y="30"/>
                  </a:cubicBezTo>
                  <a:cubicBezTo>
                    <a:pt x="15" y="15"/>
                    <a:pt x="1" y="15"/>
                    <a:pt x="1"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7"/>
            <p:cNvSpPr/>
            <p:nvPr/>
          </p:nvSpPr>
          <p:spPr>
            <a:xfrm>
              <a:off x="6639969" y="-224774"/>
              <a:ext cx="3910" cy="540"/>
            </a:xfrm>
            <a:custGeom>
              <a:avLst/>
              <a:gdLst/>
              <a:ahLst/>
              <a:cxnLst/>
              <a:rect l="l" t="t" r="r" b="b"/>
              <a:pathLst>
                <a:path w="181" h="25" extrusionOk="0">
                  <a:moveTo>
                    <a:pt x="151" y="1"/>
                  </a:moveTo>
                  <a:cubicBezTo>
                    <a:pt x="118" y="1"/>
                    <a:pt x="56" y="11"/>
                    <a:pt x="15" y="21"/>
                  </a:cubicBezTo>
                  <a:lnTo>
                    <a:pt x="1" y="21"/>
                  </a:lnTo>
                  <a:cubicBezTo>
                    <a:pt x="22" y="21"/>
                    <a:pt x="69" y="25"/>
                    <a:pt x="109" y="25"/>
                  </a:cubicBezTo>
                  <a:cubicBezTo>
                    <a:pt x="148" y="25"/>
                    <a:pt x="180" y="21"/>
                    <a:pt x="173" y="7"/>
                  </a:cubicBezTo>
                  <a:cubicBezTo>
                    <a:pt x="173" y="2"/>
                    <a:pt x="165" y="1"/>
                    <a:pt x="151"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p:nvPr/>
          </p:nvSpPr>
          <p:spPr>
            <a:xfrm>
              <a:off x="6632213" y="-211813"/>
              <a:ext cx="3132" cy="5509"/>
            </a:xfrm>
            <a:custGeom>
              <a:avLst/>
              <a:gdLst/>
              <a:ahLst/>
              <a:cxnLst/>
              <a:rect l="l" t="t" r="r" b="b"/>
              <a:pathLst>
                <a:path w="145" h="255" extrusionOk="0">
                  <a:moveTo>
                    <a:pt x="47" y="1"/>
                  </a:moveTo>
                  <a:cubicBezTo>
                    <a:pt x="27" y="1"/>
                    <a:pt x="9" y="8"/>
                    <a:pt x="1" y="24"/>
                  </a:cubicBezTo>
                  <a:cubicBezTo>
                    <a:pt x="1" y="53"/>
                    <a:pt x="44" y="168"/>
                    <a:pt x="29" y="197"/>
                  </a:cubicBezTo>
                  <a:cubicBezTo>
                    <a:pt x="15" y="226"/>
                    <a:pt x="1" y="254"/>
                    <a:pt x="15" y="254"/>
                  </a:cubicBezTo>
                  <a:cubicBezTo>
                    <a:pt x="15" y="254"/>
                    <a:pt x="58" y="254"/>
                    <a:pt x="73" y="240"/>
                  </a:cubicBezTo>
                  <a:cubicBezTo>
                    <a:pt x="101" y="211"/>
                    <a:pt x="101" y="139"/>
                    <a:pt x="73" y="82"/>
                  </a:cubicBezTo>
                  <a:lnTo>
                    <a:pt x="130" y="53"/>
                  </a:lnTo>
                  <a:cubicBezTo>
                    <a:pt x="144" y="39"/>
                    <a:pt x="130" y="24"/>
                    <a:pt x="116" y="24"/>
                  </a:cubicBezTo>
                  <a:lnTo>
                    <a:pt x="87" y="10"/>
                  </a:lnTo>
                  <a:cubicBezTo>
                    <a:pt x="75" y="4"/>
                    <a:pt x="61" y="1"/>
                    <a:pt x="47"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7"/>
            <p:cNvSpPr/>
            <p:nvPr/>
          </p:nvSpPr>
          <p:spPr>
            <a:xfrm>
              <a:off x="6223148" y="-599254"/>
              <a:ext cx="1879" cy="951"/>
            </a:xfrm>
            <a:custGeom>
              <a:avLst/>
              <a:gdLst/>
              <a:ahLst/>
              <a:cxnLst/>
              <a:rect l="l" t="t" r="r" b="b"/>
              <a:pathLst>
                <a:path w="87" h="44" extrusionOk="0">
                  <a:moveTo>
                    <a:pt x="1" y="0"/>
                  </a:moveTo>
                  <a:cubicBezTo>
                    <a:pt x="1" y="15"/>
                    <a:pt x="1" y="15"/>
                    <a:pt x="15" y="15"/>
                  </a:cubicBezTo>
                  <a:cubicBezTo>
                    <a:pt x="15" y="15"/>
                    <a:pt x="44" y="29"/>
                    <a:pt x="58" y="43"/>
                  </a:cubicBezTo>
                  <a:cubicBezTo>
                    <a:pt x="73" y="29"/>
                    <a:pt x="73" y="29"/>
                    <a:pt x="73" y="15"/>
                  </a:cubicBezTo>
                  <a:cubicBezTo>
                    <a:pt x="87" y="0"/>
                    <a:pt x="44" y="0"/>
                    <a:pt x="1"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7"/>
            <p:cNvSpPr/>
            <p:nvPr/>
          </p:nvSpPr>
          <p:spPr>
            <a:xfrm>
              <a:off x="6307031" y="-589316"/>
              <a:ext cx="4904" cy="1987"/>
            </a:xfrm>
            <a:custGeom>
              <a:avLst/>
              <a:gdLst/>
              <a:ahLst/>
              <a:cxnLst/>
              <a:rect l="l" t="t" r="r" b="b"/>
              <a:pathLst>
                <a:path w="227" h="92" extrusionOk="0">
                  <a:moveTo>
                    <a:pt x="141" y="0"/>
                  </a:moveTo>
                  <a:lnTo>
                    <a:pt x="83" y="29"/>
                  </a:lnTo>
                  <a:cubicBezTo>
                    <a:pt x="40" y="43"/>
                    <a:pt x="26" y="43"/>
                    <a:pt x="26" y="43"/>
                  </a:cubicBezTo>
                  <a:cubicBezTo>
                    <a:pt x="11" y="58"/>
                    <a:pt x="11" y="58"/>
                    <a:pt x="11" y="58"/>
                  </a:cubicBezTo>
                  <a:cubicBezTo>
                    <a:pt x="1" y="79"/>
                    <a:pt x="13" y="92"/>
                    <a:pt x="38" y="92"/>
                  </a:cubicBezTo>
                  <a:cubicBezTo>
                    <a:pt x="47" y="92"/>
                    <a:pt x="57" y="90"/>
                    <a:pt x="69" y="86"/>
                  </a:cubicBezTo>
                  <a:cubicBezTo>
                    <a:pt x="69" y="54"/>
                    <a:pt x="93" y="38"/>
                    <a:pt x="129" y="38"/>
                  </a:cubicBezTo>
                  <a:cubicBezTo>
                    <a:pt x="141" y="38"/>
                    <a:pt x="155" y="40"/>
                    <a:pt x="169" y="43"/>
                  </a:cubicBezTo>
                  <a:lnTo>
                    <a:pt x="198" y="43"/>
                  </a:lnTo>
                  <a:cubicBezTo>
                    <a:pt x="227" y="29"/>
                    <a:pt x="227" y="14"/>
                    <a:pt x="169"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7"/>
            <p:cNvSpPr/>
            <p:nvPr/>
          </p:nvSpPr>
          <p:spPr>
            <a:xfrm>
              <a:off x="6239609" y="-578148"/>
              <a:ext cx="626" cy="951"/>
            </a:xfrm>
            <a:custGeom>
              <a:avLst/>
              <a:gdLst/>
              <a:ahLst/>
              <a:cxnLst/>
              <a:rect l="l" t="t" r="r" b="b"/>
              <a:pathLst>
                <a:path w="29" h="44" extrusionOk="0">
                  <a:moveTo>
                    <a:pt x="29" y="0"/>
                  </a:moveTo>
                  <a:cubicBezTo>
                    <a:pt x="15" y="0"/>
                    <a:pt x="0" y="15"/>
                    <a:pt x="15" y="15"/>
                  </a:cubicBezTo>
                  <a:cubicBezTo>
                    <a:pt x="15" y="29"/>
                    <a:pt x="15" y="29"/>
                    <a:pt x="29" y="43"/>
                  </a:cubicBezTo>
                  <a:cubicBezTo>
                    <a:pt x="29" y="29"/>
                    <a:pt x="29" y="15"/>
                    <a:pt x="29"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6633769" y="-438617"/>
              <a:ext cx="4364" cy="2636"/>
            </a:xfrm>
            <a:custGeom>
              <a:avLst/>
              <a:gdLst/>
              <a:ahLst/>
              <a:cxnLst/>
              <a:rect l="l" t="t" r="r" b="b"/>
              <a:pathLst>
                <a:path w="202" h="122" extrusionOk="0">
                  <a:moveTo>
                    <a:pt x="140" y="1"/>
                  </a:moveTo>
                  <a:cubicBezTo>
                    <a:pt x="132" y="1"/>
                    <a:pt x="124" y="2"/>
                    <a:pt x="116" y="7"/>
                  </a:cubicBezTo>
                  <a:cubicBezTo>
                    <a:pt x="101" y="21"/>
                    <a:pt x="44" y="64"/>
                    <a:pt x="15" y="78"/>
                  </a:cubicBezTo>
                  <a:cubicBezTo>
                    <a:pt x="1" y="78"/>
                    <a:pt x="29" y="122"/>
                    <a:pt x="72" y="122"/>
                  </a:cubicBezTo>
                  <a:cubicBezTo>
                    <a:pt x="116" y="107"/>
                    <a:pt x="202" y="35"/>
                    <a:pt x="187" y="21"/>
                  </a:cubicBezTo>
                  <a:cubicBezTo>
                    <a:pt x="177" y="11"/>
                    <a:pt x="160" y="1"/>
                    <a:pt x="140"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6510030" y="-621072"/>
              <a:ext cx="3651" cy="3024"/>
            </a:xfrm>
            <a:custGeom>
              <a:avLst/>
              <a:gdLst/>
              <a:ahLst/>
              <a:cxnLst/>
              <a:rect l="l" t="t" r="r" b="b"/>
              <a:pathLst>
                <a:path w="169" h="140" extrusionOk="0">
                  <a:moveTo>
                    <a:pt x="62" y="1"/>
                  </a:moveTo>
                  <a:cubicBezTo>
                    <a:pt x="36" y="1"/>
                    <a:pt x="35" y="27"/>
                    <a:pt x="82" y="62"/>
                  </a:cubicBezTo>
                  <a:lnTo>
                    <a:pt x="68" y="91"/>
                  </a:lnTo>
                  <a:lnTo>
                    <a:pt x="54" y="120"/>
                  </a:lnTo>
                  <a:cubicBezTo>
                    <a:pt x="13" y="130"/>
                    <a:pt x="1" y="140"/>
                    <a:pt x="18" y="140"/>
                  </a:cubicBezTo>
                  <a:cubicBezTo>
                    <a:pt x="25" y="140"/>
                    <a:pt x="37" y="138"/>
                    <a:pt x="54" y="134"/>
                  </a:cubicBezTo>
                  <a:cubicBezTo>
                    <a:pt x="97" y="134"/>
                    <a:pt x="168" y="48"/>
                    <a:pt x="168" y="19"/>
                  </a:cubicBezTo>
                  <a:lnTo>
                    <a:pt x="111" y="19"/>
                  </a:lnTo>
                  <a:lnTo>
                    <a:pt x="82" y="5"/>
                  </a:lnTo>
                  <a:cubicBezTo>
                    <a:pt x="75" y="2"/>
                    <a:pt x="68" y="1"/>
                    <a:pt x="62"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6372119" y="-598022"/>
              <a:ext cx="5919" cy="2852"/>
            </a:xfrm>
            <a:custGeom>
              <a:avLst/>
              <a:gdLst/>
              <a:ahLst/>
              <a:cxnLst/>
              <a:rect l="l" t="t" r="r" b="b"/>
              <a:pathLst>
                <a:path w="274" h="132" extrusionOk="0">
                  <a:moveTo>
                    <a:pt x="188" y="1"/>
                  </a:moveTo>
                  <a:lnTo>
                    <a:pt x="130" y="30"/>
                  </a:lnTo>
                  <a:lnTo>
                    <a:pt x="87" y="44"/>
                  </a:lnTo>
                  <a:cubicBezTo>
                    <a:pt x="15" y="58"/>
                    <a:pt x="1" y="87"/>
                    <a:pt x="58" y="101"/>
                  </a:cubicBezTo>
                  <a:cubicBezTo>
                    <a:pt x="85" y="119"/>
                    <a:pt x="145" y="131"/>
                    <a:pt x="186" y="131"/>
                  </a:cubicBezTo>
                  <a:cubicBezTo>
                    <a:pt x="212" y="131"/>
                    <a:pt x="231" y="127"/>
                    <a:pt x="231" y="116"/>
                  </a:cubicBezTo>
                  <a:lnTo>
                    <a:pt x="245" y="87"/>
                  </a:lnTo>
                  <a:lnTo>
                    <a:pt x="274" y="73"/>
                  </a:lnTo>
                  <a:cubicBezTo>
                    <a:pt x="260" y="58"/>
                    <a:pt x="231" y="30"/>
                    <a:pt x="188"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6577905" y="-32210"/>
              <a:ext cx="5120" cy="2247"/>
            </a:xfrm>
            <a:custGeom>
              <a:avLst/>
              <a:gdLst/>
              <a:ahLst/>
              <a:cxnLst/>
              <a:rect l="l" t="t" r="r" b="b"/>
              <a:pathLst>
                <a:path w="237" h="104" extrusionOk="0">
                  <a:moveTo>
                    <a:pt x="115" y="0"/>
                  </a:moveTo>
                  <a:cubicBezTo>
                    <a:pt x="101" y="0"/>
                    <a:pt x="72" y="15"/>
                    <a:pt x="58" y="29"/>
                  </a:cubicBezTo>
                  <a:lnTo>
                    <a:pt x="58" y="43"/>
                  </a:lnTo>
                  <a:cubicBezTo>
                    <a:pt x="44" y="58"/>
                    <a:pt x="0" y="72"/>
                    <a:pt x="44" y="86"/>
                  </a:cubicBezTo>
                  <a:cubicBezTo>
                    <a:pt x="60" y="95"/>
                    <a:pt x="72" y="103"/>
                    <a:pt x="84" y="103"/>
                  </a:cubicBezTo>
                  <a:cubicBezTo>
                    <a:pt x="94" y="103"/>
                    <a:pt x="103" y="99"/>
                    <a:pt x="115" y="86"/>
                  </a:cubicBezTo>
                  <a:cubicBezTo>
                    <a:pt x="120" y="84"/>
                    <a:pt x="126" y="83"/>
                    <a:pt x="134" y="83"/>
                  </a:cubicBezTo>
                  <a:cubicBezTo>
                    <a:pt x="153" y="83"/>
                    <a:pt x="179" y="89"/>
                    <a:pt x="199" y="89"/>
                  </a:cubicBezTo>
                  <a:cubicBezTo>
                    <a:pt x="221" y="89"/>
                    <a:pt x="237" y="83"/>
                    <a:pt x="230" y="58"/>
                  </a:cubicBezTo>
                  <a:cubicBezTo>
                    <a:pt x="230" y="29"/>
                    <a:pt x="173" y="15"/>
                    <a:pt x="130"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6283527" y="-598692"/>
              <a:ext cx="5141" cy="2571"/>
            </a:xfrm>
            <a:custGeom>
              <a:avLst/>
              <a:gdLst/>
              <a:ahLst/>
              <a:cxnLst/>
              <a:rect l="l" t="t" r="r" b="b"/>
              <a:pathLst>
                <a:path w="238" h="119" extrusionOk="0">
                  <a:moveTo>
                    <a:pt x="153" y="1"/>
                  </a:moveTo>
                  <a:cubicBezTo>
                    <a:pt x="144" y="1"/>
                    <a:pt x="134" y="5"/>
                    <a:pt x="122" y="17"/>
                  </a:cubicBezTo>
                  <a:cubicBezTo>
                    <a:pt x="113" y="27"/>
                    <a:pt x="95" y="29"/>
                    <a:pt x="76" y="29"/>
                  </a:cubicBezTo>
                  <a:cubicBezTo>
                    <a:pt x="67" y="29"/>
                    <a:pt x="58" y="28"/>
                    <a:pt x="49" y="28"/>
                  </a:cubicBezTo>
                  <a:cubicBezTo>
                    <a:pt x="22" y="28"/>
                    <a:pt x="0" y="32"/>
                    <a:pt x="7" y="61"/>
                  </a:cubicBezTo>
                  <a:cubicBezTo>
                    <a:pt x="7" y="75"/>
                    <a:pt x="79" y="89"/>
                    <a:pt x="108" y="118"/>
                  </a:cubicBezTo>
                  <a:lnTo>
                    <a:pt x="122" y="118"/>
                  </a:lnTo>
                  <a:cubicBezTo>
                    <a:pt x="137" y="118"/>
                    <a:pt x="165" y="104"/>
                    <a:pt x="180" y="89"/>
                  </a:cubicBezTo>
                  <a:lnTo>
                    <a:pt x="194" y="61"/>
                  </a:lnTo>
                  <a:cubicBezTo>
                    <a:pt x="194" y="46"/>
                    <a:pt x="237" y="46"/>
                    <a:pt x="194" y="17"/>
                  </a:cubicBezTo>
                  <a:cubicBezTo>
                    <a:pt x="178" y="9"/>
                    <a:pt x="166" y="1"/>
                    <a:pt x="153"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6348853" y="-21343"/>
              <a:ext cx="1253" cy="1253"/>
            </a:xfrm>
            <a:custGeom>
              <a:avLst/>
              <a:gdLst/>
              <a:ahLst/>
              <a:cxnLst/>
              <a:rect l="l" t="t" r="r" b="b"/>
              <a:pathLst>
                <a:path w="58" h="58" extrusionOk="0">
                  <a:moveTo>
                    <a:pt x="58" y="0"/>
                  </a:moveTo>
                  <a:lnTo>
                    <a:pt x="58" y="0"/>
                  </a:lnTo>
                  <a:cubicBezTo>
                    <a:pt x="29" y="14"/>
                    <a:pt x="0" y="14"/>
                    <a:pt x="15" y="43"/>
                  </a:cubicBezTo>
                  <a:cubicBezTo>
                    <a:pt x="29" y="43"/>
                    <a:pt x="29" y="58"/>
                    <a:pt x="44" y="58"/>
                  </a:cubicBezTo>
                  <a:cubicBezTo>
                    <a:pt x="44" y="43"/>
                    <a:pt x="58" y="29"/>
                    <a:pt x="58"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6633466" y="-187402"/>
              <a:ext cx="4040" cy="4299"/>
            </a:xfrm>
            <a:custGeom>
              <a:avLst/>
              <a:gdLst/>
              <a:ahLst/>
              <a:cxnLst/>
              <a:rect l="l" t="t" r="r" b="b"/>
              <a:pathLst>
                <a:path w="187" h="199" extrusionOk="0">
                  <a:moveTo>
                    <a:pt x="158" y="1"/>
                  </a:moveTo>
                  <a:cubicBezTo>
                    <a:pt x="130" y="1"/>
                    <a:pt x="58" y="29"/>
                    <a:pt x="86" y="58"/>
                  </a:cubicBezTo>
                  <a:lnTo>
                    <a:pt x="72" y="72"/>
                  </a:lnTo>
                  <a:lnTo>
                    <a:pt x="0" y="130"/>
                  </a:lnTo>
                  <a:cubicBezTo>
                    <a:pt x="21" y="172"/>
                    <a:pt x="42" y="199"/>
                    <a:pt x="52" y="199"/>
                  </a:cubicBezTo>
                  <a:cubicBezTo>
                    <a:pt x="56" y="199"/>
                    <a:pt x="58" y="195"/>
                    <a:pt x="58" y="187"/>
                  </a:cubicBezTo>
                  <a:cubicBezTo>
                    <a:pt x="58" y="173"/>
                    <a:pt x="130" y="101"/>
                    <a:pt x="144" y="87"/>
                  </a:cubicBezTo>
                  <a:cubicBezTo>
                    <a:pt x="158" y="58"/>
                    <a:pt x="187" y="1"/>
                    <a:pt x="158"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6554617" y="-41347"/>
              <a:ext cx="4904" cy="2376"/>
            </a:xfrm>
            <a:custGeom>
              <a:avLst/>
              <a:gdLst/>
              <a:ahLst/>
              <a:cxnLst/>
              <a:rect l="l" t="t" r="r" b="b"/>
              <a:pathLst>
                <a:path w="227" h="110" extrusionOk="0">
                  <a:moveTo>
                    <a:pt x="190" y="1"/>
                  </a:moveTo>
                  <a:cubicBezTo>
                    <a:pt x="181" y="1"/>
                    <a:pt x="171" y="3"/>
                    <a:pt x="159" y="7"/>
                  </a:cubicBezTo>
                  <a:cubicBezTo>
                    <a:pt x="159" y="50"/>
                    <a:pt x="130" y="64"/>
                    <a:pt x="73" y="64"/>
                  </a:cubicBezTo>
                  <a:lnTo>
                    <a:pt x="44" y="64"/>
                  </a:lnTo>
                  <a:cubicBezTo>
                    <a:pt x="1" y="64"/>
                    <a:pt x="15" y="78"/>
                    <a:pt x="58" y="107"/>
                  </a:cubicBezTo>
                  <a:cubicBezTo>
                    <a:pt x="64" y="108"/>
                    <a:pt x="69" y="109"/>
                    <a:pt x="75" y="109"/>
                  </a:cubicBezTo>
                  <a:cubicBezTo>
                    <a:pt x="133" y="109"/>
                    <a:pt x="216" y="48"/>
                    <a:pt x="216" y="35"/>
                  </a:cubicBezTo>
                  <a:cubicBezTo>
                    <a:pt x="227" y="14"/>
                    <a:pt x="214" y="1"/>
                    <a:pt x="190"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6507135" y="-636280"/>
              <a:ext cx="6999" cy="6135"/>
            </a:xfrm>
            <a:custGeom>
              <a:avLst/>
              <a:gdLst/>
              <a:ahLst/>
              <a:cxnLst/>
              <a:rect l="l" t="t" r="r" b="b"/>
              <a:pathLst>
                <a:path w="324" h="284" extrusionOk="0">
                  <a:moveTo>
                    <a:pt x="193" y="1"/>
                  </a:moveTo>
                  <a:cubicBezTo>
                    <a:pt x="177" y="1"/>
                    <a:pt x="151" y="29"/>
                    <a:pt x="116" y="76"/>
                  </a:cubicBezTo>
                  <a:lnTo>
                    <a:pt x="73" y="91"/>
                  </a:lnTo>
                  <a:lnTo>
                    <a:pt x="1" y="120"/>
                  </a:lnTo>
                  <a:cubicBezTo>
                    <a:pt x="1" y="147"/>
                    <a:pt x="13" y="163"/>
                    <a:pt x="33" y="163"/>
                  </a:cubicBezTo>
                  <a:cubicBezTo>
                    <a:pt x="44" y="163"/>
                    <a:pt x="57" y="158"/>
                    <a:pt x="73" y="148"/>
                  </a:cubicBezTo>
                  <a:lnTo>
                    <a:pt x="73" y="206"/>
                  </a:lnTo>
                  <a:lnTo>
                    <a:pt x="73" y="235"/>
                  </a:lnTo>
                  <a:cubicBezTo>
                    <a:pt x="62" y="267"/>
                    <a:pt x="75" y="283"/>
                    <a:pt x="113" y="283"/>
                  </a:cubicBezTo>
                  <a:cubicBezTo>
                    <a:pt x="126" y="283"/>
                    <a:pt x="141" y="281"/>
                    <a:pt x="159" y="278"/>
                  </a:cubicBezTo>
                  <a:lnTo>
                    <a:pt x="202" y="249"/>
                  </a:lnTo>
                  <a:cubicBezTo>
                    <a:pt x="216" y="249"/>
                    <a:pt x="259" y="220"/>
                    <a:pt x="245" y="206"/>
                  </a:cubicBezTo>
                  <a:lnTo>
                    <a:pt x="231" y="134"/>
                  </a:lnTo>
                  <a:cubicBezTo>
                    <a:pt x="293" y="71"/>
                    <a:pt x="323" y="31"/>
                    <a:pt x="320" y="31"/>
                  </a:cubicBezTo>
                  <a:lnTo>
                    <a:pt x="320" y="31"/>
                  </a:lnTo>
                  <a:cubicBezTo>
                    <a:pt x="320" y="31"/>
                    <a:pt x="319" y="32"/>
                    <a:pt x="317" y="33"/>
                  </a:cubicBezTo>
                  <a:cubicBezTo>
                    <a:pt x="311" y="36"/>
                    <a:pt x="304" y="37"/>
                    <a:pt x="295" y="37"/>
                  </a:cubicBezTo>
                  <a:cubicBezTo>
                    <a:pt x="258" y="37"/>
                    <a:pt x="202" y="16"/>
                    <a:pt x="202" y="5"/>
                  </a:cubicBezTo>
                  <a:cubicBezTo>
                    <a:pt x="199" y="2"/>
                    <a:pt x="197" y="1"/>
                    <a:pt x="193"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6008074" y="-633710"/>
              <a:ext cx="641551" cy="633709"/>
            </a:xfrm>
            <a:custGeom>
              <a:avLst/>
              <a:gdLst/>
              <a:ahLst/>
              <a:cxnLst/>
              <a:rect l="l" t="t" r="r" b="b"/>
              <a:pathLst>
                <a:path w="29698" h="29335" extrusionOk="0">
                  <a:moveTo>
                    <a:pt x="23298" y="586"/>
                  </a:moveTo>
                  <a:cubicBezTo>
                    <a:pt x="23304" y="586"/>
                    <a:pt x="23311" y="587"/>
                    <a:pt x="23318" y="590"/>
                  </a:cubicBezTo>
                  <a:lnTo>
                    <a:pt x="23347" y="604"/>
                  </a:lnTo>
                  <a:lnTo>
                    <a:pt x="23404" y="604"/>
                  </a:lnTo>
                  <a:cubicBezTo>
                    <a:pt x="23404" y="633"/>
                    <a:pt x="23333" y="719"/>
                    <a:pt x="23290" y="719"/>
                  </a:cubicBezTo>
                  <a:cubicBezTo>
                    <a:pt x="23273" y="723"/>
                    <a:pt x="23261" y="725"/>
                    <a:pt x="23254" y="725"/>
                  </a:cubicBezTo>
                  <a:cubicBezTo>
                    <a:pt x="23237" y="725"/>
                    <a:pt x="23249" y="715"/>
                    <a:pt x="23290" y="705"/>
                  </a:cubicBezTo>
                  <a:lnTo>
                    <a:pt x="23304" y="676"/>
                  </a:lnTo>
                  <a:lnTo>
                    <a:pt x="23318" y="647"/>
                  </a:lnTo>
                  <a:cubicBezTo>
                    <a:pt x="23271" y="612"/>
                    <a:pt x="23272" y="586"/>
                    <a:pt x="23298" y="586"/>
                  </a:cubicBezTo>
                  <a:close/>
                  <a:moveTo>
                    <a:pt x="23332" y="1144"/>
                  </a:moveTo>
                  <a:cubicBezTo>
                    <a:pt x="23353" y="1144"/>
                    <a:pt x="23357" y="1158"/>
                    <a:pt x="23347" y="1179"/>
                  </a:cubicBezTo>
                  <a:cubicBezTo>
                    <a:pt x="23333" y="1193"/>
                    <a:pt x="23246" y="1265"/>
                    <a:pt x="23203" y="1308"/>
                  </a:cubicBezTo>
                  <a:cubicBezTo>
                    <a:pt x="23203" y="1308"/>
                    <a:pt x="23189" y="1308"/>
                    <a:pt x="23146" y="1279"/>
                  </a:cubicBezTo>
                  <a:lnTo>
                    <a:pt x="23045" y="1236"/>
                  </a:lnTo>
                  <a:cubicBezTo>
                    <a:pt x="23117" y="1207"/>
                    <a:pt x="23261" y="1164"/>
                    <a:pt x="23304" y="1150"/>
                  </a:cubicBezTo>
                  <a:cubicBezTo>
                    <a:pt x="23315" y="1146"/>
                    <a:pt x="23325" y="1144"/>
                    <a:pt x="23332" y="1144"/>
                  </a:cubicBezTo>
                  <a:close/>
                  <a:moveTo>
                    <a:pt x="9957" y="1595"/>
                  </a:moveTo>
                  <a:cubicBezTo>
                    <a:pt x="10000" y="1595"/>
                    <a:pt x="10043" y="1595"/>
                    <a:pt x="10029" y="1610"/>
                  </a:cubicBezTo>
                  <a:cubicBezTo>
                    <a:pt x="10029" y="1624"/>
                    <a:pt x="10029" y="1624"/>
                    <a:pt x="10014" y="1638"/>
                  </a:cubicBezTo>
                  <a:cubicBezTo>
                    <a:pt x="10000" y="1624"/>
                    <a:pt x="9971" y="1610"/>
                    <a:pt x="9971" y="1610"/>
                  </a:cubicBezTo>
                  <a:cubicBezTo>
                    <a:pt x="9957" y="1610"/>
                    <a:pt x="9957" y="1610"/>
                    <a:pt x="9957" y="1595"/>
                  </a:cubicBezTo>
                  <a:close/>
                  <a:moveTo>
                    <a:pt x="10302" y="1653"/>
                  </a:moveTo>
                  <a:cubicBezTo>
                    <a:pt x="10302" y="1653"/>
                    <a:pt x="10302" y="1654"/>
                    <a:pt x="10302" y="1654"/>
                  </a:cubicBezTo>
                  <a:lnTo>
                    <a:pt x="10302" y="1654"/>
                  </a:lnTo>
                  <a:cubicBezTo>
                    <a:pt x="10306" y="1653"/>
                    <a:pt x="10311" y="1653"/>
                    <a:pt x="10316" y="1653"/>
                  </a:cubicBezTo>
                  <a:close/>
                  <a:moveTo>
                    <a:pt x="3247" y="1622"/>
                  </a:moveTo>
                  <a:cubicBezTo>
                    <a:pt x="3262" y="1622"/>
                    <a:pt x="3274" y="1630"/>
                    <a:pt x="3290" y="1638"/>
                  </a:cubicBezTo>
                  <a:cubicBezTo>
                    <a:pt x="3333" y="1667"/>
                    <a:pt x="3290" y="1667"/>
                    <a:pt x="3276" y="1682"/>
                  </a:cubicBezTo>
                  <a:lnTo>
                    <a:pt x="3262" y="1710"/>
                  </a:lnTo>
                  <a:cubicBezTo>
                    <a:pt x="3262" y="1725"/>
                    <a:pt x="3233" y="1739"/>
                    <a:pt x="3218" y="1739"/>
                  </a:cubicBezTo>
                  <a:lnTo>
                    <a:pt x="3204" y="1739"/>
                  </a:lnTo>
                  <a:cubicBezTo>
                    <a:pt x="3161" y="1710"/>
                    <a:pt x="3104" y="1696"/>
                    <a:pt x="3104" y="1682"/>
                  </a:cubicBezTo>
                  <a:cubicBezTo>
                    <a:pt x="3096" y="1653"/>
                    <a:pt x="3118" y="1649"/>
                    <a:pt x="3143" y="1649"/>
                  </a:cubicBezTo>
                  <a:cubicBezTo>
                    <a:pt x="3151" y="1649"/>
                    <a:pt x="3160" y="1650"/>
                    <a:pt x="3168" y="1650"/>
                  </a:cubicBezTo>
                  <a:cubicBezTo>
                    <a:pt x="3185" y="1650"/>
                    <a:pt x="3199" y="1648"/>
                    <a:pt x="3204" y="1638"/>
                  </a:cubicBezTo>
                  <a:cubicBezTo>
                    <a:pt x="3222" y="1626"/>
                    <a:pt x="3235" y="1622"/>
                    <a:pt x="3247" y="1622"/>
                  </a:cubicBezTo>
                  <a:close/>
                  <a:moveTo>
                    <a:pt x="12904" y="1622"/>
                  </a:moveTo>
                  <a:cubicBezTo>
                    <a:pt x="12917" y="1622"/>
                    <a:pt x="12929" y="1630"/>
                    <a:pt x="12945" y="1638"/>
                  </a:cubicBezTo>
                  <a:cubicBezTo>
                    <a:pt x="12988" y="1667"/>
                    <a:pt x="12945" y="1667"/>
                    <a:pt x="12945" y="1682"/>
                  </a:cubicBezTo>
                  <a:lnTo>
                    <a:pt x="12931" y="1710"/>
                  </a:lnTo>
                  <a:cubicBezTo>
                    <a:pt x="12916" y="1725"/>
                    <a:pt x="12888" y="1739"/>
                    <a:pt x="12873" y="1739"/>
                  </a:cubicBezTo>
                  <a:lnTo>
                    <a:pt x="12859" y="1739"/>
                  </a:lnTo>
                  <a:cubicBezTo>
                    <a:pt x="12830" y="1710"/>
                    <a:pt x="12758" y="1696"/>
                    <a:pt x="12758" y="1682"/>
                  </a:cubicBezTo>
                  <a:cubicBezTo>
                    <a:pt x="12751" y="1653"/>
                    <a:pt x="12773" y="1649"/>
                    <a:pt x="12800" y="1649"/>
                  </a:cubicBezTo>
                  <a:cubicBezTo>
                    <a:pt x="12809" y="1649"/>
                    <a:pt x="12818" y="1650"/>
                    <a:pt x="12827" y="1650"/>
                  </a:cubicBezTo>
                  <a:cubicBezTo>
                    <a:pt x="12846" y="1650"/>
                    <a:pt x="12864" y="1648"/>
                    <a:pt x="12873" y="1638"/>
                  </a:cubicBezTo>
                  <a:cubicBezTo>
                    <a:pt x="12885" y="1626"/>
                    <a:pt x="12895" y="1622"/>
                    <a:pt x="12904" y="1622"/>
                  </a:cubicBezTo>
                  <a:close/>
                  <a:moveTo>
                    <a:pt x="17040" y="1653"/>
                  </a:moveTo>
                  <a:cubicBezTo>
                    <a:pt x="17083" y="1682"/>
                    <a:pt x="17112" y="1710"/>
                    <a:pt x="17126" y="1725"/>
                  </a:cubicBezTo>
                  <a:lnTo>
                    <a:pt x="17097" y="1739"/>
                  </a:lnTo>
                  <a:lnTo>
                    <a:pt x="17083" y="1768"/>
                  </a:lnTo>
                  <a:cubicBezTo>
                    <a:pt x="17083" y="1779"/>
                    <a:pt x="17064" y="1783"/>
                    <a:pt x="17038" y="1783"/>
                  </a:cubicBezTo>
                  <a:cubicBezTo>
                    <a:pt x="16997" y="1783"/>
                    <a:pt x="16937" y="1771"/>
                    <a:pt x="16910" y="1753"/>
                  </a:cubicBezTo>
                  <a:cubicBezTo>
                    <a:pt x="16853" y="1739"/>
                    <a:pt x="16867" y="1710"/>
                    <a:pt x="16939" y="1696"/>
                  </a:cubicBezTo>
                  <a:lnTo>
                    <a:pt x="16982" y="1682"/>
                  </a:lnTo>
                  <a:lnTo>
                    <a:pt x="17040" y="1653"/>
                  </a:lnTo>
                  <a:close/>
                  <a:moveTo>
                    <a:pt x="4333" y="2053"/>
                  </a:moveTo>
                  <a:cubicBezTo>
                    <a:pt x="4340" y="2053"/>
                    <a:pt x="4347" y="2054"/>
                    <a:pt x="4353" y="2055"/>
                  </a:cubicBezTo>
                  <a:cubicBezTo>
                    <a:pt x="4397" y="2069"/>
                    <a:pt x="4411" y="2084"/>
                    <a:pt x="4368" y="2098"/>
                  </a:cubicBezTo>
                  <a:lnTo>
                    <a:pt x="4339" y="2098"/>
                  </a:lnTo>
                  <a:cubicBezTo>
                    <a:pt x="4325" y="2095"/>
                    <a:pt x="4312" y="2093"/>
                    <a:pt x="4301" y="2093"/>
                  </a:cubicBezTo>
                  <a:cubicBezTo>
                    <a:pt x="4268" y="2093"/>
                    <a:pt x="4249" y="2109"/>
                    <a:pt x="4239" y="2141"/>
                  </a:cubicBezTo>
                  <a:cubicBezTo>
                    <a:pt x="4231" y="2145"/>
                    <a:pt x="4223" y="2147"/>
                    <a:pt x="4216" y="2147"/>
                  </a:cubicBezTo>
                  <a:cubicBezTo>
                    <a:pt x="4198" y="2147"/>
                    <a:pt x="4185" y="2134"/>
                    <a:pt x="4195" y="2113"/>
                  </a:cubicBezTo>
                  <a:cubicBezTo>
                    <a:pt x="4195" y="2100"/>
                    <a:pt x="4275" y="2053"/>
                    <a:pt x="4333" y="2053"/>
                  </a:cubicBezTo>
                  <a:close/>
                  <a:moveTo>
                    <a:pt x="14008" y="2055"/>
                  </a:moveTo>
                  <a:cubicBezTo>
                    <a:pt x="14066" y="2069"/>
                    <a:pt x="14066" y="2084"/>
                    <a:pt x="14037" y="2098"/>
                  </a:cubicBezTo>
                  <a:lnTo>
                    <a:pt x="14008" y="2098"/>
                  </a:lnTo>
                  <a:cubicBezTo>
                    <a:pt x="13994" y="2095"/>
                    <a:pt x="13980" y="2093"/>
                    <a:pt x="13968" y="2093"/>
                  </a:cubicBezTo>
                  <a:cubicBezTo>
                    <a:pt x="13932" y="2093"/>
                    <a:pt x="13908" y="2109"/>
                    <a:pt x="13908" y="2141"/>
                  </a:cubicBezTo>
                  <a:cubicBezTo>
                    <a:pt x="13896" y="2145"/>
                    <a:pt x="13886" y="2147"/>
                    <a:pt x="13877" y="2147"/>
                  </a:cubicBezTo>
                  <a:cubicBezTo>
                    <a:pt x="13852" y="2147"/>
                    <a:pt x="13840" y="2134"/>
                    <a:pt x="13850" y="2113"/>
                  </a:cubicBezTo>
                  <a:cubicBezTo>
                    <a:pt x="13850" y="2113"/>
                    <a:pt x="13850" y="2113"/>
                    <a:pt x="13865" y="2098"/>
                  </a:cubicBezTo>
                  <a:cubicBezTo>
                    <a:pt x="13865" y="2098"/>
                    <a:pt x="13879" y="2098"/>
                    <a:pt x="13922" y="2084"/>
                  </a:cubicBezTo>
                  <a:lnTo>
                    <a:pt x="13980" y="2055"/>
                  </a:lnTo>
                  <a:close/>
                  <a:moveTo>
                    <a:pt x="5546" y="2386"/>
                  </a:moveTo>
                  <a:cubicBezTo>
                    <a:pt x="5560" y="2400"/>
                    <a:pt x="5575" y="2414"/>
                    <a:pt x="5575" y="2429"/>
                  </a:cubicBezTo>
                  <a:lnTo>
                    <a:pt x="5560" y="2443"/>
                  </a:lnTo>
                  <a:cubicBezTo>
                    <a:pt x="5575" y="2472"/>
                    <a:pt x="5661" y="2572"/>
                    <a:pt x="5632" y="2601"/>
                  </a:cubicBezTo>
                  <a:cubicBezTo>
                    <a:pt x="5620" y="2607"/>
                    <a:pt x="5608" y="2610"/>
                    <a:pt x="5599" y="2610"/>
                  </a:cubicBezTo>
                  <a:cubicBezTo>
                    <a:pt x="5585" y="2610"/>
                    <a:pt x="5575" y="2604"/>
                    <a:pt x="5575" y="2587"/>
                  </a:cubicBezTo>
                  <a:lnTo>
                    <a:pt x="5575" y="2572"/>
                  </a:lnTo>
                  <a:cubicBezTo>
                    <a:pt x="5575" y="2551"/>
                    <a:pt x="5568" y="2544"/>
                    <a:pt x="5557" y="2544"/>
                  </a:cubicBezTo>
                  <a:cubicBezTo>
                    <a:pt x="5546" y="2544"/>
                    <a:pt x="5532" y="2551"/>
                    <a:pt x="5517" y="2558"/>
                  </a:cubicBezTo>
                  <a:cubicBezTo>
                    <a:pt x="5503" y="2558"/>
                    <a:pt x="5445" y="2529"/>
                    <a:pt x="5445" y="2529"/>
                  </a:cubicBezTo>
                  <a:cubicBezTo>
                    <a:pt x="5460" y="2486"/>
                    <a:pt x="5474" y="2443"/>
                    <a:pt x="5503" y="2400"/>
                  </a:cubicBezTo>
                  <a:cubicBezTo>
                    <a:pt x="5503" y="2386"/>
                    <a:pt x="5532" y="2386"/>
                    <a:pt x="5546" y="2386"/>
                  </a:cubicBezTo>
                  <a:close/>
                  <a:moveTo>
                    <a:pt x="10747" y="2572"/>
                  </a:moveTo>
                  <a:cubicBezTo>
                    <a:pt x="10747" y="2587"/>
                    <a:pt x="10747" y="2601"/>
                    <a:pt x="10747" y="2615"/>
                  </a:cubicBezTo>
                  <a:cubicBezTo>
                    <a:pt x="10733" y="2601"/>
                    <a:pt x="10733" y="2601"/>
                    <a:pt x="10733" y="2587"/>
                  </a:cubicBezTo>
                  <a:cubicBezTo>
                    <a:pt x="10718" y="2587"/>
                    <a:pt x="10733" y="2572"/>
                    <a:pt x="10747" y="2572"/>
                  </a:cubicBezTo>
                  <a:close/>
                  <a:moveTo>
                    <a:pt x="6896" y="2587"/>
                  </a:moveTo>
                  <a:cubicBezTo>
                    <a:pt x="6911" y="2615"/>
                    <a:pt x="6911" y="2615"/>
                    <a:pt x="6911" y="2615"/>
                  </a:cubicBezTo>
                  <a:cubicBezTo>
                    <a:pt x="6911" y="2630"/>
                    <a:pt x="6911" y="2630"/>
                    <a:pt x="6911" y="2630"/>
                  </a:cubicBezTo>
                  <a:cubicBezTo>
                    <a:pt x="6911" y="2615"/>
                    <a:pt x="6896" y="2601"/>
                    <a:pt x="6896" y="2587"/>
                  </a:cubicBezTo>
                  <a:close/>
                  <a:moveTo>
                    <a:pt x="6221" y="2788"/>
                  </a:moveTo>
                  <a:cubicBezTo>
                    <a:pt x="6236" y="2788"/>
                    <a:pt x="6236" y="2788"/>
                    <a:pt x="6236" y="2802"/>
                  </a:cubicBezTo>
                  <a:lnTo>
                    <a:pt x="6264" y="2817"/>
                  </a:lnTo>
                  <a:lnTo>
                    <a:pt x="6264" y="2831"/>
                  </a:lnTo>
                  <a:cubicBezTo>
                    <a:pt x="6250" y="2845"/>
                    <a:pt x="6207" y="2860"/>
                    <a:pt x="6192" y="2860"/>
                  </a:cubicBezTo>
                  <a:cubicBezTo>
                    <a:pt x="6192" y="2860"/>
                    <a:pt x="6178" y="2831"/>
                    <a:pt x="6164" y="2802"/>
                  </a:cubicBezTo>
                  <a:cubicBezTo>
                    <a:pt x="6192" y="2802"/>
                    <a:pt x="6207" y="2788"/>
                    <a:pt x="6221" y="2788"/>
                  </a:cubicBezTo>
                  <a:close/>
                  <a:moveTo>
                    <a:pt x="5293" y="2578"/>
                  </a:moveTo>
                  <a:cubicBezTo>
                    <a:pt x="5299" y="2578"/>
                    <a:pt x="5306" y="2581"/>
                    <a:pt x="5316" y="2587"/>
                  </a:cubicBezTo>
                  <a:cubicBezTo>
                    <a:pt x="5359" y="2644"/>
                    <a:pt x="5431" y="2687"/>
                    <a:pt x="5431" y="2730"/>
                  </a:cubicBezTo>
                  <a:cubicBezTo>
                    <a:pt x="5431" y="2802"/>
                    <a:pt x="5287" y="2759"/>
                    <a:pt x="5230" y="2817"/>
                  </a:cubicBezTo>
                  <a:cubicBezTo>
                    <a:pt x="5230" y="2817"/>
                    <a:pt x="5223" y="2810"/>
                    <a:pt x="5219" y="2810"/>
                  </a:cubicBezTo>
                  <a:cubicBezTo>
                    <a:pt x="5217" y="2810"/>
                    <a:pt x="5216" y="2812"/>
                    <a:pt x="5216" y="2817"/>
                  </a:cubicBezTo>
                  <a:cubicBezTo>
                    <a:pt x="5115" y="2831"/>
                    <a:pt x="5115" y="2845"/>
                    <a:pt x="5144" y="2888"/>
                  </a:cubicBezTo>
                  <a:cubicBezTo>
                    <a:pt x="5144" y="2903"/>
                    <a:pt x="5158" y="2917"/>
                    <a:pt x="5158" y="2931"/>
                  </a:cubicBezTo>
                  <a:cubicBezTo>
                    <a:pt x="5158" y="2946"/>
                    <a:pt x="5158" y="2946"/>
                    <a:pt x="5158" y="2946"/>
                  </a:cubicBezTo>
                  <a:cubicBezTo>
                    <a:pt x="5155" y="2951"/>
                    <a:pt x="5150" y="2954"/>
                    <a:pt x="5143" y="2954"/>
                  </a:cubicBezTo>
                  <a:cubicBezTo>
                    <a:pt x="5114" y="2954"/>
                    <a:pt x="5057" y="2912"/>
                    <a:pt x="5057" y="2888"/>
                  </a:cubicBezTo>
                  <a:cubicBezTo>
                    <a:pt x="5057" y="2860"/>
                    <a:pt x="5057" y="2788"/>
                    <a:pt x="5057" y="2773"/>
                  </a:cubicBezTo>
                  <a:cubicBezTo>
                    <a:pt x="5057" y="2759"/>
                    <a:pt x="5029" y="2716"/>
                    <a:pt x="5029" y="2687"/>
                  </a:cubicBezTo>
                  <a:lnTo>
                    <a:pt x="5029" y="2687"/>
                  </a:lnTo>
                  <a:cubicBezTo>
                    <a:pt x="5029" y="2687"/>
                    <a:pt x="5043" y="2702"/>
                    <a:pt x="5057" y="2716"/>
                  </a:cubicBezTo>
                  <a:cubicBezTo>
                    <a:pt x="5057" y="2716"/>
                    <a:pt x="5115" y="2702"/>
                    <a:pt x="5144" y="2702"/>
                  </a:cubicBezTo>
                  <a:cubicBezTo>
                    <a:pt x="5187" y="2673"/>
                    <a:pt x="5230" y="2644"/>
                    <a:pt x="5259" y="2615"/>
                  </a:cubicBezTo>
                  <a:cubicBezTo>
                    <a:pt x="5277" y="2588"/>
                    <a:pt x="5284" y="2578"/>
                    <a:pt x="5293" y="2578"/>
                  </a:cubicBezTo>
                  <a:close/>
                  <a:moveTo>
                    <a:pt x="709" y="8653"/>
                  </a:moveTo>
                  <a:cubicBezTo>
                    <a:pt x="719" y="8653"/>
                    <a:pt x="740" y="8683"/>
                    <a:pt x="762" y="8736"/>
                  </a:cubicBezTo>
                  <a:lnTo>
                    <a:pt x="675" y="8779"/>
                  </a:lnTo>
                  <a:lnTo>
                    <a:pt x="675" y="8793"/>
                  </a:lnTo>
                  <a:cubicBezTo>
                    <a:pt x="704" y="8822"/>
                    <a:pt x="632" y="8851"/>
                    <a:pt x="604" y="8851"/>
                  </a:cubicBezTo>
                  <a:cubicBezTo>
                    <a:pt x="575" y="8851"/>
                    <a:pt x="604" y="8793"/>
                    <a:pt x="618" y="8779"/>
                  </a:cubicBezTo>
                  <a:cubicBezTo>
                    <a:pt x="632" y="8750"/>
                    <a:pt x="704" y="8678"/>
                    <a:pt x="704" y="8664"/>
                  </a:cubicBezTo>
                  <a:cubicBezTo>
                    <a:pt x="704" y="8657"/>
                    <a:pt x="706" y="8653"/>
                    <a:pt x="709" y="8653"/>
                  </a:cubicBezTo>
                  <a:close/>
                  <a:moveTo>
                    <a:pt x="29104" y="9032"/>
                  </a:moveTo>
                  <a:cubicBezTo>
                    <a:pt x="29124" y="9032"/>
                    <a:pt x="29141" y="9042"/>
                    <a:pt x="29151" y="9052"/>
                  </a:cubicBezTo>
                  <a:cubicBezTo>
                    <a:pt x="29166" y="9066"/>
                    <a:pt x="29080" y="9138"/>
                    <a:pt x="29036" y="9153"/>
                  </a:cubicBezTo>
                  <a:cubicBezTo>
                    <a:pt x="28993" y="9153"/>
                    <a:pt x="28965" y="9109"/>
                    <a:pt x="28979" y="9109"/>
                  </a:cubicBezTo>
                  <a:cubicBezTo>
                    <a:pt x="29008" y="9095"/>
                    <a:pt x="29065" y="9052"/>
                    <a:pt x="29080" y="9038"/>
                  </a:cubicBezTo>
                  <a:cubicBezTo>
                    <a:pt x="29088" y="9033"/>
                    <a:pt x="29096" y="9032"/>
                    <a:pt x="29104" y="9032"/>
                  </a:cubicBezTo>
                  <a:close/>
                  <a:moveTo>
                    <a:pt x="627" y="8932"/>
                  </a:moveTo>
                  <a:cubicBezTo>
                    <a:pt x="653" y="8932"/>
                    <a:pt x="683" y="8948"/>
                    <a:pt x="704" y="8980"/>
                  </a:cubicBezTo>
                  <a:lnTo>
                    <a:pt x="719" y="9009"/>
                  </a:lnTo>
                  <a:lnTo>
                    <a:pt x="747" y="9038"/>
                  </a:lnTo>
                  <a:cubicBezTo>
                    <a:pt x="747" y="9081"/>
                    <a:pt x="719" y="9124"/>
                    <a:pt x="733" y="9153"/>
                  </a:cubicBezTo>
                  <a:cubicBezTo>
                    <a:pt x="747" y="9167"/>
                    <a:pt x="776" y="9239"/>
                    <a:pt x="747" y="9253"/>
                  </a:cubicBezTo>
                  <a:cubicBezTo>
                    <a:pt x="744" y="9254"/>
                    <a:pt x="741" y="9255"/>
                    <a:pt x="738" y="9255"/>
                  </a:cubicBezTo>
                  <a:cubicBezTo>
                    <a:pt x="700" y="9255"/>
                    <a:pt x="675" y="9179"/>
                    <a:pt x="675" y="9153"/>
                  </a:cubicBezTo>
                  <a:cubicBezTo>
                    <a:pt x="675" y="9124"/>
                    <a:pt x="675" y="9052"/>
                    <a:pt x="647" y="9038"/>
                  </a:cubicBezTo>
                  <a:cubicBezTo>
                    <a:pt x="632" y="9023"/>
                    <a:pt x="561" y="8951"/>
                    <a:pt x="604" y="8937"/>
                  </a:cubicBezTo>
                  <a:cubicBezTo>
                    <a:pt x="611" y="8933"/>
                    <a:pt x="619" y="8932"/>
                    <a:pt x="627" y="8932"/>
                  </a:cubicBezTo>
                  <a:close/>
                  <a:moveTo>
                    <a:pt x="238" y="9348"/>
                  </a:moveTo>
                  <a:cubicBezTo>
                    <a:pt x="274" y="9367"/>
                    <a:pt x="312" y="9392"/>
                    <a:pt x="331" y="9411"/>
                  </a:cubicBezTo>
                  <a:lnTo>
                    <a:pt x="316" y="9440"/>
                  </a:lnTo>
                  <a:cubicBezTo>
                    <a:pt x="259" y="9469"/>
                    <a:pt x="273" y="9497"/>
                    <a:pt x="316" y="9512"/>
                  </a:cubicBezTo>
                  <a:lnTo>
                    <a:pt x="359" y="9540"/>
                  </a:lnTo>
                  <a:cubicBezTo>
                    <a:pt x="359" y="9569"/>
                    <a:pt x="517" y="9598"/>
                    <a:pt x="575" y="9598"/>
                  </a:cubicBezTo>
                  <a:cubicBezTo>
                    <a:pt x="632" y="9598"/>
                    <a:pt x="675" y="9641"/>
                    <a:pt x="661" y="9655"/>
                  </a:cubicBezTo>
                  <a:cubicBezTo>
                    <a:pt x="661" y="9670"/>
                    <a:pt x="618" y="9698"/>
                    <a:pt x="575" y="9727"/>
                  </a:cubicBezTo>
                  <a:lnTo>
                    <a:pt x="517" y="9684"/>
                  </a:lnTo>
                  <a:cubicBezTo>
                    <a:pt x="489" y="9670"/>
                    <a:pt x="417" y="9670"/>
                    <a:pt x="388" y="9655"/>
                  </a:cubicBezTo>
                  <a:lnTo>
                    <a:pt x="374" y="9641"/>
                  </a:lnTo>
                  <a:cubicBezTo>
                    <a:pt x="359" y="9612"/>
                    <a:pt x="316" y="9584"/>
                    <a:pt x="259" y="9584"/>
                  </a:cubicBezTo>
                  <a:lnTo>
                    <a:pt x="216" y="9569"/>
                  </a:lnTo>
                  <a:cubicBezTo>
                    <a:pt x="201" y="9555"/>
                    <a:pt x="187" y="9540"/>
                    <a:pt x="187" y="9526"/>
                  </a:cubicBezTo>
                  <a:lnTo>
                    <a:pt x="201" y="9497"/>
                  </a:lnTo>
                  <a:cubicBezTo>
                    <a:pt x="201" y="9483"/>
                    <a:pt x="230" y="9440"/>
                    <a:pt x="259" y="9425"/>
                  </a:cubicBezTo>
                  <a:lnTo>
                    <a:pt x="259" y="9411"/>
                  </a:lnTo>
                  <a:lnTo>
                    <a:pt x="273" y="9397"/>
                  </a:lnTo>
                  <a:cubicBezTo>
                    <a:pt x="273" y="9382"/>
                    <a:pt x="257" y="9362"/>
                    <a:pt x="238" y="9348"/>
                  </a:cubicBezTo>
                  <a:close/>
                  <a:moveTo>
                    <a:pt x="795" y="9721"/>
                  </a:moveTo>
                  <a:cubicBezTo>
                    <a:pt x="801" y="9721"/>
                    <a:pt x="805" y="9723"/>
                    <a:pt x="805" y="9727"/>
                  </a:cubicBezTo>
                  <a:cubicBezTo>
                    <a:pt x="819" y="9727"/>
                    <a:pt x="805" y="9742"/>
                    <a:pt x="790" y="9770"/>
                  </a:cubicBezTo>
                  <a:cubicBezTo>
                    <a:pt x="776" y="9799"/>
                    <a:pt x="819" y="9928"/>
                    <a:pt x="819" y="9943"/>
                  </a:cubicBezTo>
                  <a:cubicBezTo>
                    <a:pt x="810" y="9960"/>
                    <a:pt x="790" y="9973"/>
                    <a:pt x="766" y="9973"/>
                  </a:cubicBezTo>
                  <a:cubicBezTo>
                    <a:pt x="751" y="9973"/>
                    <a:pt x="735" y="9968"/>
                    <a:pt x="719" y="9957"/>
                  </a:cubicBezTo>
                  <a:lnTo>
                    <a:pt x="704" y="9943"/>
                  </a:lnTo>
                  <a:cubicBezTo>
                    <a:pt x="690" y="9943"/>
                    <a:pt x="675" y="9928"/>
                    <a:pt x="675" y="9928"/>
                  </a:cubicBezTo>
                  <a:lnTo>
                    <a:pt x="747" y="9885"/>
                  </a:lnTo>
                  <a:cubicBezTo>
                    <a:pt x="704" y="9842"/>
                    <a:pt x="719" y="9756"/>
                    <a:pt x="747" y="9742"/>
                  </a:cubicBezTo>
                  <a:cubicBezTo>
                    <a:pt x="757" y="9731"/>
                    <a:pt x="782" y="9721"/>
                    <a:pt x="795" y="9721"/>
                  </a:cubicBezTo>
                  <a:close/>
                  <a:moveTo>
                    <a:pt x="345" y="10543"/>
                  </a:moveTo>
                  <a:cubicBezTo>
                    <a:pt x="385" y="10543"/>
                    <a:pt x="431" y="10546"/>
                    <a:pt x="460" y="10546"/>
                  </a:cubicBezTo>
                  <a:lnTo>
                    <a:pt x="446" y="10546"/>
                  </a:lnTo>
                  <a:cubicBezTo>
                    <a:pt x="405" y="10556"/>
                    <a:pt x="343" y="10566"/>
                    <a:pt x="305" y="10566"/>
                  </a:cubicBezTo>
                  <a:cubicBezTo>
                    <a:pt x="289" y="10566"/>
                    <a:pt x="277" y="10565"/>
                    <a:pt x="273" y="10560"/>
                  </a:cubicBezTo>
                  <a:cubicBezTo>
                    <a:pt x="273" y="10546"/>
                    <a:pt x="306" y="10543"/>
                    <a:pt x="345" y="10543"/>
                  </a:cubicBezTo>
                  <a:close/>
                  <a:moveTo>
                    <a:pt x="520" y="11427"/>
                  </a:moveTo>
                  <a:cubicBezTo>
                    <a:pt x="536" y="11427"/>
                    <a:pt x="546" y="11431"/>
                    <a:pt x="546" y="11437"/>
                  </a:cubicBezTo>
                  <a:cubicBezTo>
                    <a:pt x="546" y="11451"/>
                    <a:pt x="489" y="11480"/>
                    <a:pt x="431" y="11494"/>
                  </a:cubicBezTo>
                  <a:lnTo>
                    <a:pt x="417" y="11523"/>
                  </a:lnTo>
                  <a:lnTo>
                    <a:pt x="402" y="11552"/>
                  </a:lnTo>
                  <a:cubicBezTo>
                    <a:pt x="402" y="11581"/>
                    <a:pt x="374" y="11624"/>
                    <a:pt x="345" y="11624"/>
                  </a:cubicBezTo>
                  <a:lnTo>
                    <a:pt x="316" y="11624"/>
                  </a:lnTo>
                  <a:lnTo>
                    <a:pt x="302" y="11609"/>
                  </a:lnTo>
                  <a:cubicBezTo>
                    <a:pt x="288" y="11595"/>
                    <a:pt x="316" y="11552"/>
                    <a:pt x="359" y="11509"/>
                  </a:cubicBezTo>
                  <a:lnTo>
                    <a:pt x="388" y="11480"/>
                  </a:lnTo>
                  <a:lnTo>
                    <a:pt x="417" y="11451"/>
                  </a:lnTo>
                  <a:cubicBezTo>
                    <a:pt x="459" y="11434"/>
                    <a:pt x="496" y="11427"/>
                    <a:pt x="520" y="11427"/>
                  </a:cubicBezTo>
                  <a:close/>
                  <a:moveTo>
                    <a:pt x="29112" y="14022"/>
                  </a:moveTo>
                  <a:cubicBezTo>
                    <a:pt x="29130" y="14022"/>
                    <a:pt x="29146" y="14027"/>
                    <a:pt x="29151" y="14037"/>
                  </a:cubicBezTo>
                  <a:cubicBezTo>
                    <a:pt x="29166" y="14052"/>
                    <a:pt x="29223" y="14109"/>
                    <a:pt x="29209" y="14124"/>
                  </a:cubicBezTo>
                  <a:cubicBezTo>
                    <a:pt x="29194" y="14138"/>
                    <a:pt x="29151" y="14138"/>
                    <a:pt x="29108" y="14138"/>
                  </a:cubicBezTo>
                  <a:lnTo>
                    <a:pt x="29080" y="14138"/>
                  </a:lnTo>
                  <a:lnTo>
                    <a:pt x="29065" y="14152"/>
                  </a:lnTo>
                  <a:cubicBezTo>
                    <a:pt x="29051" y="14138"/>
                    <a:pt x="29036" y="14109"/>
                    <a:pt x="29036" y="14066"/>
                  </a:cubicBezTo>
                  <a:cubicBezTo>
                    <a:pt x="29036" y="14038"/>
                    <a:pt x="29078" y="14022"/>
                    <a:pt x="29112" y="14022"/>
                  </a:cubicBezTo>
                  <a:close/>
                  <a:moveTo>
                    <a:pt x="647" y="15316"/>
                  </a:moveTo>
                  <a:cubicBezTo>
                    <a:pt x="661" y="15316"/>
                    <a:pt x="675" y="15345"/>
                    <a:pt x="675" y="15388"/>
                  </a:cubicBezTo>
                  <a:cubicBezTo>
                    <a:pt x="675" y="15416"/>
                    <a:pt x="628" y="15432"/>
                    <a:pt x="590" y="15432"/>
                  </a:cubicBezTo>
                  <a:cubicBezTo>
                    <a:pt x="569" y="15432"/>
                    <a:pt x="551" y="15427"/>
                    <a:pt x="546" y="15417"/>
                  </a:cubicBezTo>
                  <a:cubicBezTo>
                    <a:pt x="546" y="15402"/>
                    <a:pt x="489" y="15345"/>
                    <a:pt x="503" y="15330"/>
                  </a:cubicBezTo>
                  <a:cubicBezTo>
                    <a:pt x="517" y="15316"/>
                    <a:pt x="561" y="15316"/>
                    <a:pt x="604" y="15316"/>
                  </a:cubicBezTo>
                  <a:close/>
                  <a:moveTo>
                    <a:pt x="29367" y="17859"/>
                  </a:moveTo>
                  <a:lnTo>
                    <a:pt x="29396" y="17873"/>
                  </a:lnTo>
                  <a:lnTo>
                    <a:pt x="29410" y="17873"/>
                  </a:lnTo>
                  <a:cubicBezTo>
                    <a:pt x="29424" y="17888"/>
                    <a:pt x="29396" y="17945"/>
                    <a:pt x="29352" y="17974"/>
                  </a:cubicBezTo>
                  <a:lnTo>
                    <a:pt x="29324" y="18017"/>
                  </a:lnTo>
                  <a:lnTo>
                    <a:pt x="29295" y="18046"/>
                  </a:lnTo>
                  <a:cubicBezTo>
                    <a:pt x="29244" y="18056"/>
                    <a:pt x="29193" y="18066"/>
                    <a:pt x="29173" y="18066"/>
                  </a:cubicBezTo>
                  <a:cubicBezTo>
                    <a:pt x="29165" y="18066"/>
                    <a:pt x="29161" y="18064"/>
                    <a:pt x="29166" y="18060"/>
                  </a:cubicBezTo>
                  <a:cubicBezTo>
                    <a:pt x="29166" y="18046"/>
                    <a:pt x="29223" y="18003"/>
                    <a:pt x="29266" y="17988"/>
                  </a:cubicBezTo>
                  <a:lnTo>
                    <a:pt x="29295" y="17960"/>
                  </a:lnTo>
                  <a:lnTo>
                    <a:pt x="29309" y="17945"/>
                  </a:lnTo>
                  <a:cubicBezTo>
                    <a:pt x="29309" y="17902"/>
                    <a:pt x="29324" y="17859"/>
                    <a:pt x="29367" y="17859"/>
                  </a:cubicBezTo>
                  <a:close/>
                  <a:moveTo>
                    <a:pt x="29402" y="18931"/>
                  </a:moveTo>
                  <a:cubicBezTo>
                    <a:pt x="29416" y="18931"/>
                    <a:pt x="29424" y="18932"/>
                    <a:pt x="29424" y="18937"/>
                  </a:cubicBezTo>
                  <a:cubicBezTo>
                    <a:pt x="29431" y="18951"/>
                    <a:pt x="29399" y="18955"/>
                    <a:pt x="29360" y="18955"/>
                  </a:cubicBezTo>
                  <a:cubicBezTo>
                    <a:pt x="29320" y="18955"/>
                    <a:pt x="29273" y="18951"/>
                    <a:pt x="29252" y="18951"/>
                  </a:cubicBezTo>
                  <a:lnTo>
                    <a:pt x="29266" y="18951"/>
                  </a:lnTo>
                  <a:cubicBezTo>
                    <a:pt x="29307" y="18941"/>
                    <a:pt x="29369" y="18931"/>
                    <a:pt x="29402" y="18931"/>
                  </a:cubicBezTo>
                  <a:close/>
                  <a:moveTo>
                    <a:pt x="28939" y="19531"/>
                  </a:moveTo>
                  <a:cubicBezTo>
                    <a:pt x="28953" y="19531"/>
                    <a:pt x="28967" y="19534"/>
                    <a:pt x="28979" y="19540"/>
                  </a:cubicBezTo>
                  <a:lnTo>
                    <a:pt x="29008" y="19554"/>
                  </a:lnTo>
                  <a:cubicBezTo>
                    <a:pt x="29022" y="19554"/>
                    <a:pt x="29036" y="19569"/>
                    <a:pt x="29022" y="19583"/>
                  </a:cubicBezTo>
                  <a:lnTo>
                    <a:pt x="28965" y="19612"/>
                  </a:lnTo>
                  <a:cubicBezTo>
                    <a:pt x="28993" y="19669"/>
                    <a:pt x="28993" y="19741"/>
                    <a:pt x="28965" y="19770"/>
                  </a:cubicBezTo>
                  <a:cubicBezTo>
                    <a:pt x="28936" y="19784"/>
                    <a:pt x="28907" y="19784"/>
                    <a:pt x="28907" y="19784"/>
                  </a:cubicBezTo>
                  <a:cubicBezTo>
                    <a:pt x="28893" y="19784"/>
                    <a:pt x="28907" y="19756"/>
                    <a:pt x="28921" y="19727"/>
                  </a:cubicBezTo>
                  <a:cubicBezTo>
                    <a:pt x="28936" y="19698"/>
                    <a:pt x="28893" y="19583"/>
                    <a:pt x="28893" y="19554"/>
                  </a:cubicBezTo>
                  <a:cubicBezTo>
                    <a:pt x="28901" y="19538"/>
                    <a:pt x="28919" y="19531"/>
                    <a:pt x="28939" y="19531"/>
                  </a:cubicBezTo>
                  <a:close/>
                  <a:moveTo>
                    <a:pt x="675" y="20258"/>
                  </a:moveTo>
                  <a:cubicBezTo>
                    <a:pt x="719" y="20258"/>
                    <a:pt x="747" y="20301"/>
                    <a:pt x="719" y="20301"/>
                  </a:cubicBezTo>
                  <a:cubicBezTo>
                    <a:pt x="704" y="20316"/>
                    <a:pt x="647" y="20345"/>
                    <a:pt x="618" y="20359"/>
                  </a:cubicBezTo>
                  <a:cubicBezTo>
                    <a:pt x="611" y="20366"/>
                    <a:pt x="600" y="20370"/>
                    <a:pt x="589" y="20370"/>
                  </a:cubicBezTo>
                  <a:cubicBezTo>
                    <a:pt x="578" y="20370"/>
                    <a:pt x="568" y="20366"/>
                    <a:pt x="561" y="20359"/>
                  </a:cubicBezTo>
                  <a:cubicBezTo>
                    <a:pt x="546" y="20345"/>
                    <a:pt x="618" y="20273"/>
                    <a:pt x="675" y="20258"/>
                  </a:cubicBezTo>
                  <a:close/>
                  <a:moveTo>
                    <a:pt x="28976" y="20257"/>
                  </a:moveTo>
                  <a:cubicBezTo>
                    <a:pt x="29012" y="20257"/>
                    <a:pt x="29035" y="20320"/>
                    <a:pt x="29022" y="20359"/>
                  </a:cubicBezTo>
                  <a:cubicBezTo>
                    <a:pt x="29022" y="20388"/>
                    <a:pt x="29036" y="20460"/>
                    <a:pt x="29051" y="20474"/>
                  </a:cubicBezTo>
                  <a:cubicBezTo>
                    <a:pt x="29080" y="20488"/>
                    <a:pt x="29137" y="20560"/>
                    <a:pt x="29108" y="20574"/>
                  </a:cubicBezTo>
                  <a:cubicBezTo>
                    <a:pt x="29101" y="20578"/>
                    <a:pt x="29093" y="20580"/>
                    <a:pt x="29084" y="20580"/>
                  </a:cubicBezTo>
                  <a:cubicBezTo>
                    <a:pt x="29059" y="20580"/>
                    <a:pt x="29029" y="20564"/>
                    <a:pt x="29008" y="20531"/>
                  </a:cubicBezTo>
                  <a:lnTo>
                    <a:pt x="28979" y="20503"/>
                  </a:lnTo>
                  <a:lnTo>
                    <a:pt x="28950" y="20474"/>
                  </a:lnTo>
                  <a:cubicBezTo>
                    <a:pt x="28965" y="20431"/>
                    <a:pt x="28979" y="20388"/>
                    <a:pt x="28979" y="20359"/>
                  </a:cubicBezTo>
                  <a:cubicBezTo>
                    <a:pt x="28965" y="20345"/>
                    <a:pt x="28936" y="20273"/>
                    <a:pt x="28965" y="20258"/>
                  </a:cubicBezTo>
                  <a:cubicBezTo>
                    <a:pt x="28968" y="20257"/>
                    <a:pt x="28972" y="20257"/>
                    <a:pt x="28976" y="20257"/>
                  </a:cubicBezTo>
                  <a:close/>
                  <a:moveTo>
                    <a:pt x="29108" y="20661"/>
                  </a:moveTo>
                  <a:cubicBezTo>
                    <a:pt x="29137" y="20661"/>
                    <a:pt x="29108" y="20718"/>
                    <a:pt x="29094" y="20747"/>
                  </a:cubicBezTo>
                  <a:cubicBezTo>
                    <a:pt x="29080" y="20761"/>
                    <a:pt x="29008" y="20833"/>
                    <a:pt x="29008" y="20847"/>
                  </a:cubicBezTo>
                  <a:cubicBezTo>
                    <a:pt x="29008" y="20855"/>
                    <a:pt x="29006" y="20859"/>
                    <a:pt x="29002" y="20859"/>
                  </a:cubicBezTo>
                  <a:cubicBezTo>
                    <a:pt x="28992" y="20859"/>
                    <a:pt x="28971" y="20832"/>
                    <a:pt x="28950" y="20790"/>
                  </a:cubicBezTo>
                  <a:lnTo>
                    <a:pt x="29022" y="20732"/>
                  </a:lnTo>
                  <a:lnTo>
                    <a:pt x="29036" y="20718"/>
                  </a:lnTo>
                  <a:cubicBezTo>
                    <a:pt x="29008" y="20689"/>
                    <a:pt x="29080" y="20661"/>
                    <a:pt x="29108" y="20661"/>
                  </a:cubicBezTo>
                  <a:close/>
                  <a:moveTo>
                    <a:pt x="25490" y="27422"/>
                  </a:moveTo>
                  <a:cubicBezTo>
                    <a:pt x="25514" y="27422"/>
                    <a:pt x="25527" y="27435"/>
                    <a:pt x="25516" y="27456"/>
                  </a:cubicBezTo>
                  <a:cubicBezTo>
                    <a:pt x="25516" y="27469"/>
                    <a:pt x="25433" y="27530"/>
                    <a:pt x="25375" y="27530"/>
                  </a:cubicBezTo>
                  <a:cubicBezTo>
                    <a:pt x="25369" y="27530"/>
                    <a:pt x="25364" y="27529"/>
                    <a:pt x="25358" y="27528"/>
                  </a:cubicBezTo>
                  <a:cubicBezTo>
                    <a:pt x="25315" y="27499"/>
                    <a:pt x="25301" y="27485"/>
                    <a:pt x="25344" y="27485"/>
                  </a:cubicBezTo>
                  <a:lnTo>
                    <a:pt x="25373" y="27485"/>
                  </a:lnTo>
                  <a:cubicBezTo>
                    <a:pt x="25430" y="27485"/>
                    <a:pt x="25459" y="27471"/>
                    <a:pt x="25459" y="27428"/>
                  </a:cubicBezTo>
                  <a:cubicBezTo>
                    <a:pt x="25471" y="27424"/>
                    <a:pt x="25481" y="27422"/>
                    <a:pt x="25490" y="27422"/>
                  </a:cubicBezTo>
                  <a:close/>
                  <a:moveTo>
                    <a:pt x="26508" y="27844"/>
                  </a:moveTo>
                  <a:cubicBezTo>
                    <a:pt x="26551" y="27859"/>
                    <a:pt x="26608" y="27873"/>
                    <a:pt x="26608" y="27902"/>
                  </a:cubicBezTo>
                  <a:cubicBezTo>
                    <a:pt x="26615" y="27927"/>
                    <a:pt x="26599" y="27933"/>
                    <a:pt x="26577" y="27933"/>
                  </a:cubicBezTo>
                  <a:cubicBezTo>
                    <a:pt x="26557" y="27933"/>
                    <a:pt x="26531" y="27927"/>
                    <a:pt x="26512" y="27927"/>
                  </a:cubicBezTo>
                  <a:cubicBezTo>
                    <a:pt x="26504" y="27927"/>
                    <a:pt x="26498" y="27928"/>
                    <a:pt x="26493" y="27930"/>
                  </a:cubicBezTo>
                  <a:cubicBezTo>
                    <a:pt x="26481" y="27943"/>
                    <a:pt x="26472" y="27947"/>
                    <a:pt x="26462" y="27947"/>
                  </a:cubicBezTo>
                  <a:cubicBezTo>
                    <a:pt x="26450" y="27947"/>
                    <a:pt x="26438" y="27939"/>
                    <a:pt x="26422" y="27930"/>
                  </a:cubicBezTo>
                  <a:cubicBezTo>
                    <a:pt x="26378" y="27916"/>
                    <a:pt x="26422" y="27902"/>
                    <a:pt x="26436" y="27887"/>
                  </a:cubicBezTo>
                  <a:lnTo>
                    <a:pt x="26436" y="27873"/>
                  </a:lnTo>
                  <a:cubicBezTo>
                    <a:pt x="26450" y="27859"/>
                    <a:pt x="26479" y="27844"/>
                    <a:pt x="26493" y="27844"/>
                  </a:cubicBezTo>
                  <a:close/>
                  <a:moveTo>
                    <a:pt x="6494" y="28031"/>
                  </a:moveTo>
                  <a:cubicBezTo>
                    <a:pt x="6509" y="28031"/>
                    <a:pt x="6523" y="28045"/>
                    <a:pt x="6566" y="28060"/>
                  </a:cubicBezTo>
                  <a:lnTo>
                    <a:pt x="6667" y="28103"/>
                  </a:lnTo>
                  <a:cubicBezTo>
                    <a:pt x="6595" y="28132"/>
                    <a:pt x="6451" y="28175"/>
                    <a:pt x="6408" y="28189"/>
                  </a:cubicBezTo>
                  <a:cubicBezTo>
                    <a:pt x="6392" y="28194"/>
                    <a:pt x="6380" y="28198"/>
                    <a:pt x="6372" y="28198"/>
                  </a:cubicBezTo>
                  <a:cubicBezTo>
                    <a:pt x="6358" y="28198"/>
                    <a:pt x="6356" y="28188"/>
                    <a:pt x="6365" y="28160"/>
                  </a:cubicBezTo>
                  <a:cubicBezTo>
                    <a:pt x="6379" y="28146"/>
                    <a:pt x="6465" y="28074"/>
                    <a:pt x="6494" y="28031"/>
                  </a:cubicBezTo>
                  <a:close/>
                  <a:moveTo>
                    <a:pt x="15833" y="28347"/>
                  </a:moveTo>
                  <a:cubicBezTo>
                    <a:pt x="15833" y="28376"/>
                    <a:pt x="15819" y="28390"/>
                    <a:pt x="15819" y="28405"/>
                  </a:cubicBezTo>
                  <a:cubicBezTo>
                    <a:pt x="15804" y="28405"/>
                    <a:pt x="15804" y="28390"/>
                    <a:pt x="15790" y="28390"/>
                  </a:cubicBezTo>
                  <a:cubicBezTo>
                    <a:pt x="15775" y="28361"/>
                    <a:pt x="15804" y="28361"/>
                    <a:pt x="15833" y="28347"/>
                  </a:cubicBezTo>
                  <a:close/>
                  <a:moveTo>
                    <a:pt x="9138" y="28534"/>
                  </a:moveTo>
                  <a:cubicBezTo>
                    <a:pt x="9152" y="28534"/>
                    <a:pt x="9152" y="28548"/>
                    <a:pt x="9167" y="28563"/>
                  </a:cubicBezTo>
                  <a:cubicBezTo>
                    <a:pt x="9167" y="28591"/>
                    <a:pt x="9152" y="28606"/>
                    <a:pt x="9167" y="28620"/>
                  </a:cubicBezTo>
                  <a:cubicBezTo>
                    <a:pt x="9167" y="28648"/>
                    <a:pt x="9149" y="28664"/>
                    <a:pt x="9120" y="28664"/>
                  </a:cubicBezTo>
                  <a:cubicBezTo>
                    <a:pt x="9105" y="28664"/>
                    <a:pt x="9086" y="28659"/>
                    <a:pt x="9066" y="28649"/>
                  </a:cubicBezTo>
                  <a:lnTo>
                    <a:pt x="9023" y="28634"/>
                  </a:lnTo>
                  <a:cubicBezTo>
                    <a:pt x="9023" y="28620"/>
                    <a:pt x="9023" y="28620"/>
                    <a:pt x="9008" y="28620"/>
                  </a:cubicBezTo>
                  <a:lnTo>
                    <a:pt x="9037" y="28620"/>
                  </a:lnTo>
                  <a:lnTo>
                    <a:pt x="9066" y="28606"/>
                  </a:lnTo>
                  <a:cubicBezTo>
                    <a:pt x="9095" y="28577"/>
                    <a:pt x="9138" y="28548"/>
                    <a:pt x="9138" y="28534"/>
                  </a:cubicBezTo>
                  <a:close/>
                  <a:moveTo>
                    <a:pt x="16048" y="28620"/>
                  </a:moveTo>
                  <a:lnTo>
                    <a:pt x="16048" y="28620"/>
                  </a:lnTo>
                  <a:cubicBezTo>
                    <a:pt x="16063" y="28649"/>
                    <a:pt x="16077" y="28663"/>
                    <a:pt x="16034" y="28692"/>
                  </a:cubicBezTo>
                  <a:lnTo>
                    <a:pt x="15991" y="28706"/>
                  </a:lnTo>
                  <a:lnTo>
                    <a:pt x="15977" y="28706"/>
                  </a:lnTo>
                  <a:cubicBezTo>
                    <a:pt x="15991" y="28678"/>
                    <a:pt x="16020" y="28649"/>
                    <a:pt x="16048" y="28620"/>
                  </a:cubicBezTo>
                  <a:close/>
                  <a:moveTo>
                    <a:pt x="6422" y="28606"/>
                  </a:moveTo>
                  <a:cubicBezTo>
                    <a:pt x="6480" y="28606"/>
                    <a:pt x="6480" y="28620"/>
                    <a:pt x="6422" y="28634"/>
                  </a:cubicBezTo>
                  <a:lnTo>
                    <a:pt x="6408" y="28663"/>
                  </a:lnTo>
                  <a:lnTo>
                    <a:pt x="6394" y="28678"/>
                  </a:lnTo>
                  <a:cubicBezTo>
                    <a:pt x="6425" y="28720"/>
                    <a:pt x="6434" y="28746"/>
                    <a:pt x="6413" y="28746"/>
                  </a:cubicBezTo>
                  <a:cubicBezTo>
                    <a:pt x="6406" y="28746"/>
                    <a:pt x="6395" y="28743"/>
                    <a:pt x="6379" y="28735"/>
                  </a:cubicBezTo>
                  <a:lnTo>
                    <a:pt x="6307" y="28735"/>
                  </a:lnTo>
                  <a:cubicBezTo>
                    <a:pt x="6307" y="28706"/>
                    <a:pt x="6365" y="28620"/>
                    <a:pt x="6422" y="28606"/>
                  </a:cubicBezTo>
                  <a:close/>
                  <a:moveTo>
                    <a:pt x="10244" y="28577"/>
                  </a:moveTo>
                  <a:cubicBezTo>
                    <a:pt x="10230" y="28591"/>
                    <a:pt x="10230" y="28591"/>
                    <a:pt x="10230" y="28606"/>
                  </a:cubicBezTo>
                  <a:lnTo>
                    <a:pt x="10215" y="28620"/>
                  </a:lnTo>
                  <a:lnTo>
                    <a:pt x="10215" y="28649"/>
                  </a:lnTo>
                  <a:cubicBezTo>
                    <a:pt x="10244" y="28663"/>
                    <a:pt x="10316" y="28692"/>
                    <a:pt x="10302" y="28706"/>
                  </a:cubicBezTo>
                  <a:cubicBezTo>
                    <a:pt x="10287" y="28721"/>
                    <a:pt x="10230" y="28749"/>
                    <a:pt x="10215" y="28749"/>
                  </a:cubicBezTo>
                  <a:cubicBezTo>
                    <a:pt x="10187" y="28749"/>
                    <a:pt x="10158" y="28663"/>
                    <a:pt x="10143" y="28606"/>
                  </a:cubicBezTo>
                  <a:cubicBezTo>
                    <a:pt x="10158" y="28591"/>
                    <a:pt x="10201" y="28591"/>
                    <a:pt x="10244" y="28577"/>
                  </a:cubicBezTo>
                  <a:close/>
                  <a:moveTo>
                    <a:pt x="22126" y="1"/>
                  </a:moveTo>
                  <a:cubicBezTo>
                    <a:pt x="22111" y="15"/>
                    <a:pt x="22097" y="29"/>
                    <a:pt x="22111" y="44"/>
                  </a:cubicBezTo>
                  <a:lnTo>
                    <a:pt x="22111" y="58"/>
                  </a:lnTo>
                  <a:cubicBezTo>
                    <a:pt x="22126" y="72"/>
                    <a:pt x="22083" y="72"/>
                    <a:pt x="22011" y="87"/>
                  </a:cubicBezTo>
                  <a:lnTo>
                    <a:pt x="21968" y="130"/>
                  </a:lnTo>
                  <a:cubicBezTo>
                    <a:pt x="21953" y="144"/>
                    <a:pt x="21910" y="159"/>
                    <a:pt x="21867" y="173"/>
                  </a:cubicBezTo>
                  <a:cubicBezTo>
                    <a:pt x="21857" y="176"/>
                    <a:pt x="21847" y="177"/>
                    <a:pt x="21837" y="177"/>
                  </a:cubicBezTo>
                  <a:cubicBezTo>
                    <a:pt x="21792" y="177"/>
                    <a:pt x="21755" y="151"/>
                    <a:pt x="21767" y="116"/>
                  </a:cubicBezTo>
                  <a:lnTo>
                    <a:pt x="21781" y="101"/>
                  </a:lnTo>
                  <a:cubicBezTo>
                    <a:pt x="21779" y="100"/>
                    <a:pt x="21776" y="99"/>
                    <a:pt x="21771" y="99"/>
                  </a:cubicBezTo>
                  <a:cubicBezTo>
                    <a:pt x="21732" y="99"/>
                    <a:pt x="21594" y="149"/>
                    <a:pt x="21594" y="187"/>
                  </a:cubicBezTo>
                  <a:cubicBezTo>
                    <a:pt x="21580" y="230"/>
                    <a:pt x="21609" y="317"/>
                    <a:pt x="21594" y="331"/>
                  </a:cubicBezTo>
                  <a:cubicBezTo>
                    <a:pt x="21594" y="345"/>
                    <a:pt x="21580" y="374"/>
                    <a:pt x="21580" y="403"/>
                  </a:cubicBezTo>
                  <a:lnTo>
                    <a:pt x="21580" y="417"/>
                  </a:lnTo>
                  <a:lnTo>
                    <a:pt x="21594" y="446"/>
                  </a:lnTo>
                  <a:cubicBezTo>
                    <a:pt x="21609" y="475"/>
                    <a:pt x="21522" y="503"/>
                    <a:pt x="21494" y="503"/>
                  </a:cubicBezTo>
                  <a:cubicBezTo>
                    <a:pt x="21465" y="503"/>
                    <a:pt x="21436" y="432"/>
                    <a:pt x="21422" y="403"/>
                  </a:cubicBezTo>
                  <a:cubicBezTo>
                    <a:pt x="21422" y="395"/>
                    <a:pt x="21421" y="392"/>
                    <a:pt x="21419" y="392"/>
                  </a:cubicBezTo>
                  <a:cubicBezTo>
                    <a:pt x="21414" y="392"/>
                    <a:pt x="21404" y="418"/>
                    <a:pt x="21393" y="460"/>
                  </a:cubicBezTo>
                  <a:lnTo>
                    <a:pt x="21393" y="503"/>
                  </a:lnTo>
                  <a:cubicBezTo>
                    <a:pt x="21382" y="548"/>
                    <a:pt x="21292" y="584"/>
                    <a:pt x="21219" y="584"/>
                  </a:cubicBezTo>
                  <a:cubicBezTo>
                    <a:pt x="21198" y="584"/>
                    <a:pt x="21179" y="582"/>
                    <a:pt x="21163" y="575"/>
                  </a:cubicBezTo>
                  <a:lnTo>
                    <a:pt x="21091" y="561"/>
                  </a:lnTo>
                  <a:cubicBezTo>
                    <a:pt x="21017" y="561"/>
                    <a:pt x="20880" y="593"/>
                    <a:pt x="20824" y="593"/>
                  </a:cubicBezTo>
                  <a:cubicBezTo>
                    <a:pt x="20815" y="593"/>
                    <a:pt x="20808" y="592"/>
                    <a:pt x="20804" y="590"/>
                  </a:cubicBezTo>
                  <a:cubicBezTo>
                    <a:pt x="20797" y="586"/>
                    <a:pt x="20789" y="584"/>
                    <a:pt x="20780" y="584"/>
                  </a:cubicBezTo>
                  <a:cubicBezTo>
                    <a:pt x="20755" y="584"/>
                    <a:pt x="20725" y="600"/>
                    <a:pt x="20703" y="633"/>
                  </a:cubicBezTo>
                  <a:lnTo>
                    <a:pt x="20675" y="647"/>
                  </a:lnTo>
                  <a:cubicBezTo>
                    <a:pt x="20617" y="676"/>
                    <a:pt x="20775" y="690"/>
                    <a:pt x="20675" y="719"/>
                  </a:cubicBezTo>
                  <a:lnTo>
                    <a:pt x="20632" y="733"/>
                  </a:lnTo>
                  <a:cubicBezTo>
                    <a:pt x="20603" y="762"/>
                    <a:pt x="20574" y="791"/>
                    <a:pt x="20560" y="805"/>
                  </a:cubicBezTo>
                  <a:cubicBezTo>
                    <a:pt x="20560" y="805"/>
                    <a:pt x="20517" y="733"/>
                    <a:pt x="20502" y="705"/>
                  </a:cubicBezTo>
                  <a:cubicBezTo>
                    <a:pt x="20497" y="694"/>
                    <a:pt x="20449" y="689"/>
                    <a:pt x="20386" y="689"/>
                  </a:cubicBezTo>
                  <a:cubicBezTo>
                    <a:pt x="20285" y="689"/>
                    <a:pt x="20142" y="701"/>
                    <a:pt x="20071" y="719"/>
                  </a:cubicBezTo>
                  <a:cubicBezTo>
                    <a:pt x="20055" y="723"/>
                    <a:pt x="20041" y="725"/>
                    <a:pt x="20029" y="725"/>
                  </a:cubicBezTo>
                  <a:cubicBezTo>
                    <a:pt x="19953" y="725"/>
                    <a:pt x="19944" y="657"/>
                    <a:pt x="19956" y="633"/>
                  </a:cubicBezTo>
                  <a:cubicBezTo>
                    <a:pt x="19985" y="590"/>
                    <a:pt x="19956" y="561"/>
                    <a:pt x="19899" y="561"/>
                  </a:cubicBezTo>
                  <a:lnTo>
                    <a:pt x="19884" y="575"/>
                  </a:lnTo>
                  <a:lnTo>
                    <a:pt x="19841" y="604"/>
                  </a:lnTo>
                  <a:cubicBezTo>
                    <a:pt x="19798" y="633"/>
                    <a:pt x="19726" y="647"/>
                    <a:pt x="19712" y="647"/>
                  </a:cubicBezTo>
                  <a:cubicBezTo>
                    <a:pt x="19698" y="647"/>
                    <a:pt x="19698" y="661"/>
                    <a:pt x="19698" y="690"/>
                  </a:cubicBezTo>
                  <a:lnTo>
                    <a:pt x="19712" y="719"/>
                  </a:lnTo>
                  <a:lnTo>
                    <a:pt x="19726" y="719"/>
                  </a:lnTo>
                  <a:cubicBezTo>
                    <a:pt x="19726" y="733"/>
                    <a:pt x="19726" y="748"/>
                    <a:pt x="19712" y="748"/>
                  </a:cubicBezTo>
                  <a:lnTo>
                    <a:pt x="19669" y="748"/>
                  </a:lnTo>
                  <a:lnTo>
                    <a:pt x="19655" y="733"/>
                  </a:lnTo>
                  <a:cubicBezTo>
                    <a:pt x="19640" y="705"/>
                    <a:pt x="19611" y="690"/>
                    <a:pt x="19597" y="690"/>
                  </a:cubicBezTo>
                  <a:cubicBezTo>
                    <a:pt x="19583" y="690"/>
                    <a:pt x="19583" y="705"/>
                    <a:pt x="19583" y="705"/>
                  </a:cubicBezTo>
                  <a:lnTo>
                    <a:pt x="19583" y="719"/>
                  </a:lnTo>
                  <a:lnTo>
                    <a:pt x="19583" y="733"/>
                  </a:lnTo>
                  <a:cubicBezTo>
                    <a:pt x="19568" y="733"/>
                    <a:pt x="19497" y="762"/>
                    <a:pt x="19396" y="776"/>
                  </a:cubicBezTo>
                  <a:lnTo>
                    <a:pt x="19252" y="776"/>
                  </a:lnTo>
                  <a:cubicBezTo>
                    <a:pt x="19240" y="781"/>
                    <a:pt x="19225" y="782"/>
                    <a:pt x="19208" y="782"/>
                  </a:cubicBezTo>
                  <a:cubicBezTo>
                    <a:pt x="19168" y="782"/>
                    <a:pt x="19121" y="772"/>
                    <a:pt x="19080" y="762"/>
                  </a:cubicBezTo>
                  <a:lnTo>
                    <a:pt x="19051" y="791"/>
                  </a:lnTo>
                  <a:cubicBezTo>
                    <a:pt x="19022" y="791"/>
                    <a:pt x="18979" y="805"/>
                    <a:pt x="18979" y="820"/>
                  </a:cubicBezTo>
                  <a:cubicBezTo>
                    <a:pt x="18965" y="820"/>
                    <a:pt x="18936" y="863"/>
                    <a:pt x="18907" y="920"/>
                  </a:cubicBezTo>
                  <a:lnTo>
                    <a:pt x="18864" y="920"/>
                  </a:lnTo>
                  <a:cubicBezTo>
                    <a:pt x="18778" y="934"/>
                    <a:pt x="18778" y="1006"/>
                    <a:pt x="18721" y="1021"/>
                  </a:cubicBezTo>
                  <a:lnTo>
                    <a:pt x="18635" y="1035"/>
                  </a:lnTo>
                  <a:cubicBezTo>
                    <a:pt x="18620" y="1078"/>
                    <a:pt x="18534" y="1207"/>
                    <a:pt x="18548" y="1236"/>
                  </a:cubicBezTo>
                  <a:cubicBezTo>
                    <a:pt x="18563" y="1279"/>
                    <a:pt x="18505" y="1322"/>
                    <a:pt x="18476" y="1322"/>
                  </a:cubicBezTo>
                  <a:cubicBezTo>
                    <a:pt x="18462" y="1322"/>
                    <a:pt x="18462" y="1351"/>
                    <a:pt x="18476" y="1365"/>
                  </a:cubicBezTo>
                  <a:cubicBezTo>
                    <a:pt x="18476" y="1380"/>
                    <a:pt x="18405" y="1480"/>
                    <a:pt x="18405" y="1524"/>
                  </a:cubicBezTo>
                  <a:lnTo>
                    <a:pt x="18318" y="1524"/>
                  </a:lnTo>
                  <a:lnTo>
                    <a:pt x="18304" y="1538"/>
                  </a:lnTo>
                  <a:cubicBezTo>
                    <a:pt x="18304" y="1538"/>
                    <a:pt x="18290" y="1552"/>
                    <a:pt x="18261" y="1567"/>
                  </a:cubicBezTo>
                  <a:cubicBezTo>
                    <a:pt x="18218" y="1552"/>
                    <a:pt x="18146" y="1538"/>
                    <a:pt x="18117" y="1538"/>
                  </a:cubicBezTo>
                  <a:cubicBezTo>
                    <a:pt x="18094" y="1542"/>
                    <a:pt x="18075" y="1544"/>
                    <a:pt x="18060" y="1544"/>
                  </a:cubicBezTo>
                  <a:cubicBezTo>
                    <a:pt x="18020" y="1544"/>
                    <a:pt x="18010" y="1530"/>
                    <a:pt x="18031" y="1509"/>
                  </a:cubicBezTo>
                  <a:lnTo>
                    <a:pt x="18045" y="1495"/>
                  </a:lnTo>
                  <a:cubicBezTo>
                    <a:pt x="18060" y="1495"/>
                    <a:pt x="18045" y="1480"/>
                    <a:pt x="18045" y="1466"/>
                  </a:cubicBezTo>
                  <a:lnTo>
                    <a:pt x="18017" y="1466"/>
                  </a:lnTo>
                  <a:cubicBezTo>
                    <a:pt x="17988" y="1466"/>
                    <a:pt x="17916" y="1495"/>
                    <a:pt x="17902" y="1509"/>
                  </a:cubicBezTo>
                  <a:cubicBezTo>
                    <a:pt x="17887" y="1524"/>
                    <a:pt x="17916" y="1581"/>
                    <a:pt x="17945" y="1581"/>
                  </a:cubicBezTo>
                  <a:cubicBezTo>
                    <a:pt x="17959" y="1595"/>
                    <a:pt x="18160" y="1595"/>
                    <a:pt x="18160" y="1610"/>
                  </a:cubicBezTo>
                  <a:cubicBezTo>
                    <a:pt x="18146" y="1638"/>
                    <a:pt x="18089" y="1653"/>
                    <a:pt x="18060" y="1653"/>
                  </a:cubicBezTo>
                  <a:lnTo>
                    <a:pt x="17902" y="1653"/>
                  </a:lnTo>
                  <a:cubicBezTo>
                    <a:pt x="17873" y="1653"/>
                    <a:pt x="17844" y="1696"/>
                    <a:pt x="17844" y="1739"/>
                  </a:cubicBezTo>
                  <a:cubicBezTo>
                    <a:pt x="17844" y="1739"/>
                    <a:pt x="17844" y="1739"/>
                    <a:pt x="17844" y="1782"/>
                  </a:cubicBezTo>
                  <a:cubicBezTo>
                    <a:pt x="17830" y="1796"/>
                    <a:pt x="17801" y="1811"/>
                    <a:pt x="17787" y="1825"/>
                  </a:cubicBezTo>
                  <a:cubicBezTo>
                    <a:pt x="17772" y="1825"/>
                    <a:pt x="17772" y="1825"/>
                    <a:pt x="17772" y="1811"/>
                  </a:cubicBezTo>
                  <a:lnTo>
                    <a:pt x="17729" y="1796"/>
                  </a:lnTo>
                  <a:cubicBezTo>
                    <a:pt x="17758" y="1753"/>
                    <a:pt x="17729" y="1753"/>
                    <a:pt x="17686" y="1753"/>
                  </a:cubicBezTo>
                  <a:cubicBezTo>
                    <a:pt x="17658" y="1768"/>
                    <a:pt x="17614" y="1782"/>
                    <a:pt x="17600" y="1782"/>
                  </a:cubicBezTo>
                  <a:lnTo>
                    <a:pt x="17543" y="1768"/>
                  </a:lnTo>
                  <a:cubicBezTo>
                    <a:pt x="17586" y="1739"/>
                    <a:pt x="17614" y="1710"/>
                    <a:pt x="17629" y="1682"/>
                  </a:cubicBezTo>
                  <a:lnTo>
                    <a:pt x="17586" y="1667"/>
                  </a:lnTo>
                  <a:lnTo>
                    <a:pt x="17543" y="1638"/>
                  </a:lnTo>
                  <a:cubicBezTo>
                    <a:pt x="17529" y="1625"/>
                    <a:pt x="17515" y="1620"/>
                    <a:pt x="17503" y="1620"/>
                  </a:cubicBezTo>
                  <a:cubicBezTo>
                    <a:pt x="17475" y="1620"/>
                    <a:pt x="17452" y="1643"/>
                    <a:pt x="17442" y="1653"/>
                  </a:cubicBezTo>
                  <a:cubicBezTo>
                    <a:pt x="17442" y="1663"/>
                    <a:pt x="17437" y="1668"/>
                    <a:pt x="17427" y="1668"/>
                  </a:cubicBezTo>
                  <a:cubicBezTo>
                    <a:pt x="17410" y="1668"/>
                    <a:pt x="17379" y="1652"/>
                    <a:pt x="17341" y="1624"/>
                  </a:cubicBezTo>
                  <a:lnTo>
                    <a:pt x="17327" y="1581"/>
                  </a:lnTo>
                  <a:lnTo>
                    <a:pt x="17313" y="1466"/>
                  </a:lnTo>
                  <a:cubicBezTo>
                    <a:pt x="17185" y="1454"/>
                    <a:pt x="17038" y="1433"/>
                    <a:pt x="16979" y="1433"/>
                  </a:cubicBezTo>
                  <a:cubicBezTo>
                    <a:pt x="16965" y="1433"/>
                    <a:pt x="16956" y="1435"/>
                    <a:pt x="16954" y="1437"/>
                  </a:cubicBezTo>
                  <a:cubicBezTo>
                    <a:pt x="16939" y="1437"/>
                    <a:pt x="16925" y="1466"/>
                    <a:pt x="16910" y="1495"/>
                  </a:cubicBezTo>
                  <a:lnTo>
                    <a:pt x="16882" y="1524"/>
                  </a:lnTo>
                  <a:cubicBezTo>
                    <a:pt x="16853" y="1538"/>
                    <a:pt x="16781" y="1538"/>
                    <a:pt x="16738" y="1552"/>
                  </a:cubicBezTo>
                  <a:lnTo>
                    <a:pt x="16609" y="1552"/>
                  </a:lnTo>
                  <a:lnTo>
                    <a:pt x="16551" y="1538"/>
                  </a:lnTo>
                  <a:cubicBezTo>
                    <a:pt x="16479" y="1538"/>
                    <a:pt x="16479" y="1581"/>
                    <a:pt x="16494" y="1595"/>
                  </a:cubicBezTo>
                  <a:cubicBezTo>
                    <a:pt x="16504" y="1606"/>
                    <a:pt x="16543" y="1616"/>
                    <a:pt x="16585" y="1616"/>
                  </a:cubicBezTo>
                  <a:cubicBezTo>
                    <a:pt x="16603" y="1616"/>
                    <a:pt x="16621" y="1614"/>
                    <a:pt x="16637" y="1610"/>
                  </a:cubicBezTo>
                  <a:lnTo>
                    <a:pt x="16666" y="1624"/>
                  </a:lnTo>
                  <a:lnTo>
                    <a:pt x="16695" y="1638"/>
                  </a:lnTo>
                  <a:cubicBezTo>
                    <a:pt x="16652" y="1653"/>
                    <a:pt x="16594" y="1696"/>
                    <a:pt x="16551" y="1739"/>
                  </a:cubicBezTo>
                  <a:lnTo>
                    <a:pt x="16566" y="1768"/>
                  </a:lnTo>
                  <a:lnTo>
                    <a:pt x="16566" y="1782"/>
                  </a:lnTo>
                  <a:cubicBezTo>
                    <a:pt x="16551" y="1782"/>
                    <a:pt x="16465" y="1768"/>
                    <a:pt x="16451" y="1753"/>
                  </a:cubicBezTo>
                  <a:cubicBezTo>
                    <a:pt x="16434" y="1753"/>
                    <a:pt x="16352" y="1763"/>
                    <a:pt x="16279" y="1763"/>
                  </a:cubicBezTo>
                  <a:cubicBezTo>
                    <a:pt x="16225" y="1763"/>
                    <a:pt x="16176" y="1757"/>
                    <a:pt x="16163" y="1739"/>
                  </a:cubicBezTo>
                  <a:cubicBezTo>
                    <a:pt x="16135" y="1696"/>
                    <a:pt x="16005" y="1696"/>
                    <a:pt x="15962" y="1696"/>
                  </a:cubicBezTo>
                  <a:cubicBezTo>
                    <a:pt x="15919" y="1696"/>
                    <a:pt x="15862" y="1710"/>
                    <a:pt x="15847" y="1710"/>
                  </a:cubicBezTo>
                  <a:lnTo>
                    <a:pt x="15847" y="1725"/>
                  </a:lnTo>
                  <a:cubicBezTo>
                    <a:pt x="15847" y="1725"/>
                    <a:pt x="15847" y="1739"/>
                    <a:pt x="15847" y="1753"/>
                  </a:cubicBezTo>
                  <a:lnTo>
                    <a:pt x="15948" y="1768"/>
                  </a:lnTo>
                  <a:cubicBezTo>
                    <a:pt x="16063" y="1796"/>
                    <a:pt x="16034" y="1840"/>
                    <a:pt x="15991" y="1854"/>
                  </a:cubicBezTo>
                  <a:cubicBezTo>
                    <a:pt x="15948" y="1854"/>
                    <a:pt x="15933" y="1883"/>
                    <a:pt x="15962" y="1897"/>
                  </a:cubicBezTo>
                  <a:lnTo>
                    <a:pt x="15962" y="1911"/>
                  </a:lnTo>
                  <a:lnTo>
                    <a:pt x="15962" y="1969"/>
                  </a:lnTo>
                  <a:cubicBezTo>
                    <a:pt x="15862" y="1969"/>
                    <a:pt x="15962" y="1998"/>
                    <a:pt x="16020" y="2012"/>
                  </a:cubicBezTo>
                  <a:cubicBezTo>
                    <a:pt x="16092" y="2026"/>
                    <a:pt x="16149" y="2069"/>
                    <a:pt x="16149" y="2069"/>
                  </a:cubicBezTo>
                  <a:cubicBezTo>
                    <a:pt x="16149" y="2069"/>
                    <a:pt x="16005" y="2113"/>
                    <a:pt x="15819" y="2141"/>
                  </a:cubicBezTo>
                  <a:lnTo>
                    <a:pt x="15948" y="2256"/>
                  </a:lnTo>
                  <a:lnTo>
                    <a:pt x="15948" y="2271"/>
                  </a:lnTo>
                  <a:cubicBezTo>
                    <a:pt x="15919" y="2285"/>
                    <a:pt x="15847" y="2285"/>
                    <a:pt x="15790" y="2285"/>
                  </a:cubicBezTo>
                  <a:lnTo>
                    <a:pt x="15747" y="2271"/>
                  </a:lnTo>
                  <a:lnTo>
                    <a:pt x="15732" y="2256"/>
                  </a:lnTo>
                  <a:cubicBezTo>
                    <a:pt x="15732" y="2228"/>
                    <a:pt x="15675" y="2199"/>
                    <a:pt x="15603" y="2184"/>
                  </a:cubicBezTo>
                  <a:lnTo>
                    <a:pt x="15603" y="2184"/>
                  </a:lnTo>
                  <a:lnTo>
                    <a:pt x="15632" y="2228"/>
                  </a:lnTo>
                  <a:cubicBezTo>
                    <a:pt x="15632" y="2251"/>
                    <a:pt x="15661" y="2274"/>
                    <a:pt x="15632" y="2274"/>
                  </a:cubicBezTo>
                  <a:cubicBezTo>
                    <a:pt x="15626" y="2274"/>
                    <a:pt x="15616" y="2273"/>
                    <a:pt x="15603" y="2271"/>
                  </a:cubicBezTo>
                  <a:cubicBezTo>
                    <a:pt x="15570" y="2260"/>
                    <a:pt x="15541" y="2255"/>
                    <a:pt x="15517" y="2255"/>
                  </a:cubicBezTo>
                  <a:cubicBezTo>
                    <a:pt x="15477" y="2255"/>
                    <a:pt x="15448" y="2267"/>
                    <a:pt x="15431" y="2285"/>
                  </a:cubicBezTo>
                  <a:lnTo>
                    <a:pt x="15388" y="2342"/>
                  </a:lnTo>
                  <a:cubicBezTo>
                    <a:pt x="15474" y="2342"/>
                    <a:pt x="15445" y="2386"/>
                    <a:pt x="15416" y="2400"/>
                  </a:cubicBezTo>
                  <a:cubicBezTo>
                    <a:pt x="15388" y="2414"/>
                    <a:pt x="15373" y="2529"/>
                    <a:pt x="15431" y="2558"/>
                  </a:cubicBezTo>
                  <a:cubicBezTo>
                    <a:pt x="15502" y="2572"/>
                    <a:pt x="15488" y="2601"/>
                    <a:pt x="15474" y="2601"/>
                  </a:cubicBezTo>
                  <a:cubicBezTo>
                    <a:pt x="15459" y="2615"/>
                    <a:pt x="15517" y="2644"/>
                    <a:pt x="15546" y="2659"/>
                  </a:cubicBezTo>
                  <a:cubicBezTo>
                    <a:pt x="15560" y="2659"/>
                    <a:pt x="15574" y="2673"/>
                    <a:pt x="15589" y="2673"/>
                  </a:cubicBezTo>
                  <a:lnTo>
                    <a:pt x="15517" y="2673"/>
                  </a:lnTo>
                  <a:lnTo>
                    <a:pt x="15474" y="2687"/>
                  </a:lnTo>
                  <a:lnTo>
                    <a:pt x="15445" y="2702"/>
                  </a:lnTo>
                  <a:cubicBezTo>
                    <a:pt x="15416" y="2716"/>
                    <a:pt x="15402" y="2745"/>
                    <a:pt x="15402" y="2788"/>
                  </a:cubicBezTo>
                  <a:lnTo>
                    <a:pt x="15287" y="2788"/>
                  </a:lnTo>
                  <a:cubicBezTo>
                    <a:pt x="15275" y="2800"/>
                    <a:pt x="15258" y="2804"/>
                    <a:pt x="15242" y="2804"/>
                  </a:cubicBezTo>
                  <a:cubicBezTo>
                    <a:pt x="15220" y="2804"/>
                    <a:pt x="15201" y="2796"/>
                    <a:pt x="15201" y="2788"/>
                  </a:cubicBezTo>
                  <a:cubicBezTo>
                    <a:pt x="15201" y="2787"/>
                    <a:pt x="15200" y="2787"/>
                    <a:pt x="15199" y="2787"/>
                  </a:cubicBezTo>
                  <a:cubicBezTo>
                    <a:pt x="15184" y="2787"/>
                    <a:pt x="15042" y="2890"/>
                    <a:pt x="14981" y="2890"/>
                  </a:cubicBezTo>
                  <a:cubicBezTo>
                    <a:pt x="14977" y="2890"/>
                    <a:pt x="14974" y="2889"/>
                    <a:pt x="14971" y="2888"/>
                  </a:cubicBezTo>
                  <a:cubicBezTo>
                    <a:pt x="14963" y="2886"/>
                    <a:pt x="14955" y="2886"/>
                    <a:pt x="14946" y="2886"/>
                  </a:cubicBezTo>
                  <a:cubicBezTo>
                    <a:pt x="14891" y="2886"/>
                    <a:pt x="14825" y="2921"/>
                    <a:pt x="14813" y="2946"/>
                  </a:cubicBezTo>
                  <a:cubicBezTo>
                    <a:pt x="14810" y="2951"/>
                    <a:pt x="14805" y="2954"/>
                    <a:pt x="14798" y="2954"/>
                  </a:cubicBezTo>
                  <a:cubicBezTo>
                    <a:pt x="14769" y="2954"/>
                    <a:pt x="14712" y="2912"/>
                    <a:pt x="14712" y="2888"/>
                  </a:cubicBezTo>
                  <a:cubicBezTo>
                    <a:pt x="14712" y="2860"/>
                    <a:pt x="14727" y="2788"/>
                    <a:pt x="14727" y="2773"/>
                  </a:cubicBezTo>
                  <a:cubicBezTo>
                    <a:pt x="14712" y="2745"/>
                    <a:pt x="14669" y="2687"/>
                    <a:pt x="14684" y="2659"/>
                  </a:cubicBezTo>
                  <a:cubicBezTo>
                    <a:pt x="14698" y="2644"/>
                    <a:pt x="14698" y="2615"/>
                    <a:pt x="14698" y="2601"/>
                  </a:cubicBezTo>
                  <a:cubicBezTo>
                    <a:pt x="14569" y="2587"/>
                    <a:pt x="14655" y="2558"/>
                    <a:pt x="14669" y="2515"/>
                  </a:cubicBezTo>
                  <a:lnTo>
                    <a:pt x="14684" y="2515"/>
                  </a:lnTo>
                  <a:cubicBezTo>
                    <a:pt x="14669" y="2500"/>
                    <a:pt x="14626" y="2500"/>
                    <a:pt x="14626" y="2500"/>
                  </a:cubicBezTo>
                  <a:cubicBezTo>
                    <a:pt x="14612" y="2500"/>
                    <a:pt x="14554" y="2443"/>
                    <a:pt x="14583" y="2414"/>
                  </a:cubicBezTo>
                  <a:cubicBezTo>
                    <a:pt x="14612" y="2386"/>
                    <a:pt x="14540" y="2357"/>
                    <a:pt x="14497" y="2357"/>
                  </a:cubicBezTo>
                  <a:cubicBezTo>
                    <a:pt x="14454" y="2357"/>
                    <a:pt x="14468" y="2314"/>
                    <a:pt x="14468" y="2314"/>
                  </a:cubicBezTo>
                  <a:cubicBezTo>
                    <a:pt x="14482" y="2314"/>
                    <a:pt x="14540" y="2271"/>
                    <a:pt x="14525" y="2256"/>
                  </a:cubicBezTo>
                  <a:cubicBezTo>
                    <a:pt x="14511" y="2242"/>
                    <a:pt x="14468" y="2228"/>
                    <a:pt x="14468" y="2213"/>
                  </a:cubicBezTo>
                  <a:cubicBezTo>
                    <a:pt x="14454" y="2213"/>
                    <a:pt x="14439" y="2156"/>
                    <a:pt x="14439" y="2127"/>
                  </a:cubicBezTo>
                  <a:cubicBezTo>
                    <a:pt x="14439" y="2113"/>
                    <a:pt x="14382" y="2084"/>
                    <a:pt x="14367" y="2069"/>
                  </a:cubicBezTo>
                  <a:cubicBezTo>
                    <a:pt x="14367" y="2055"/>
                    <a:pt x="14339" y="2041"/>
                    <a:pt x="14324" y="2012"/>
                  </a:cubicBezTo>
                  <a:lnTo>
                    <a:pt x="14310" y="2012"/>
                  </a:lnTo>
                  <a:cubicBezTo>
                    <a:pt x="14339" y="1983"/>
                    <a:pt x="14267" y="1940"/>
                    <a:pt x="14224" y="1940"/>
                  </a:cubicBezTo>
                  <a:cubicBezTo>
                    <a:pt x="14166" y="1926"/>
                    <a:pt x="14152" y="1868"/>
                    <a:pt x="14152" y="1854"/>
                  </a:cubicBezTo>
                  <a:cubicBezTo>
                    <a:pt x="14153" y="1853"/>
                    <a:pt x="14153" y="1853"/>
                    <a:pt x="14152" y="1853"/>
                  </a:cubicBezTo>
                  <a:cubicBezTo>
                    <a:pt x="14136" y="1853"/>
                    <a:pt x="13932" y="1941"/>
                    <a:pt x="13865" y="1955"/>
                  </a:cubicBezTo>
                  <a:cubicBezTo>
                    <a:pt x="13850" y="1955"/>
                    <a:pt x="13836" y="1940"/>
                    <a:pt x="13836" y="1926"/>
                  </a:cubicBezTo>
                  <a:lnTo>
                    <a:pt x="13922" y="1911"/>
                  </a:lnTo>
                  <a:cubicBezTo>
                    <a:pt x="13951" y="1911"/>
                    <a:pt x="14008" y="1868"/>
                    <a:pt x="13994" y="1854"/>
                  </a:cubicBezTo>
                  <a:lnTo>
                    <a:pt x="13980" y="1782"/>
                  </a:lnTo>
                  <a:cubicBezTo>
                    <a:pt x="14037" y="1710"/>
                    <a:pt x="13922" y="1581"/>
                    <a:pt x="13893" y="1524"/>
                  </a:cubicBezTo>
                  <a:cubicBezTo>
                    <a:pt x="13878" y="1493"/>
                    <a:pt x="13863" y="1478"/>
                    <a:pt x="13849" y="1478"/>
                  </a:cubicBezTo>
                  <a:cubicBezTo>
                    <a:pt x="13838" y="1478"/>
                    <a:pt x="13828" y="1489"/>
                    <a:pt x="13821" y="1509"/>
                  </a:cubicBezTo>
                  <a:lnTo>
                    <a:pt x="13807" y="1524"/>
                  </a:lnTo>
                  <a:cubicBezTo>
                    <a:pt x="13764" y="1538"/>
                    <a:pt x="13735" y="1538"/>
                    <a:pt x="13721" y="1581"/>
                  </a:cubicBezTo>
                  <a:cubicBezTo>
                    <a:pt x="13721" y="1587"/>
                    <a:pt x="13706" y="1590"/>
                    <a:pt x="13687" y="1590"/>
                  </a:cubicBezTo>
                  <a:cubicBezTo>
                    <a:pt x="13659" y="1590"/>
                    <a:pt x="13623" y="1583"/>
                    <a:pt x="13606" y="1567"/>
                  </a:cubicBezTo>
                  <a:cubicBezTo>
                    <a:pt x="13592" y="1552"/>
                    <a:pt x="13592" y="1538"/>
                    <a:pt x="13577" y="1524"/>
                  </a:cubicBezTo>
                  <a:cubicBezTo>
                    <a:pt x="13557" y="1513"/>
                    <a:pt x="13537" y="1503"/>
                    <a:pt x="13516" y="1503"/>
                  </a:cubicBezTo>
                  <a:cubicBezTo>
                    <a:pt x="13508" y="1503"/>
                    <a:pt x="13499" y="1505"/>
                    <a:pt x="13491" y="1509"/>
                  </a:cubicBezTo>
                  <a:lnTo>
                    <a:pt x="13477" y="1509"/>
                  </a:lnTo>
                  <a:cubicBezTo>
                    <a:pt x="13462" y="1524"/>
                    <a:pt x="13462" y="1524"/>
                    <a:pt x="13448" y="1524"/>
                  </a:cubicBezTo>
                  <a:lnTo>
                    <a:pt x="13434" y="1524"/>
                  </a:lnTo>
                  <a:cubicBezTo>
                    <a:pt x="13434" y="1524"/>
                    <a:pt x="13434" y="1524"/>
                    <a:pt x="13419" y="1509"/>
                  </a:cubicBezTo>
                  <a:lnTo>
                    <a:pt x="13405" y="1509"/>
                  </a:lnTo>
                  <a:cubicBezTo>
                    <a:pt x="13347" y="1480"/>
                    <a:pt x="13448" y="1466"/>
                    <a:pt x="13405" y="1437"/>
                  </a:cubicBezTo>
                  <a:cubicBezTo>
                    <a:pt x="13362" y="1423"/>
                    <a:pt x="13319" y="1409"/>
                    <a:pt x="13276" y="1394"/>
                  </a:cubicBezTo>
                  <a:cubicBezTo>
                    <a:pt x="13261" y="1380"/>
                    <a:pt x="13232" y="1380"/>
                    <a:pt x="13218" y="1380"/>
                  </a:cubicBezTo>
                  <a:lnTo>
                    <a:pt x="13161" y="1365"/>
                  </a:lnTo>
                  <a:cubicBezTo>
                    <a:pt x="13089" y="1394"/>
                    <a:pt x="13046" y="1437"/>
                    <a:pt x="13074" y="1452"/>
                  </a:cubicBezTo>
                  <a:lnTo>
                    <a:pt x="13103" y="1480"/>
                  </a:lnTo>
                  <a:lnTo>
                    <a:pt x="13117" y="1495"/>
                  </a:lnTo>
                  <a:cubicBezTo>
                    <a:pt x="13124" y="1508"/>
                    <a:pt x="13093" y="1515"/>
                    <a:pt x="13052" y="1515"/>
                  </a:cubicBezTo>
                  <a:cubicBezTo>
                    <a:pt x="13003" y="1515"/>
                    <a:pt x="12940" y="1504"/>
                    <a:pt x="12916" y="1480"/>
                  </a:cubicBezTo>
                  <a:cubicBezTo>
                    <a:pt x="12888" y="1437"/>
                    <a:pt x="12773" y="1409"/>
                    <a:pt x="12730" y="1409"/>
                  </a:cubicBezTo>
                  <a:cubicBezTo>
                    <a:pt x="12701" y="1423"/>
                    <a:pt x="12600" y="1437"/>
                    <a:pt x="12528" y="1466"/>
                  </a:cubicBezTo>
                  <a:lnTo>
                    <a:pt x="12442" y="1452"/>
                  </a:lnTo>
                  <a:lnTo>
                    <a:pt x="12414" y="1452"/>
                  </a:lnTo>
                  <a:cubicBezTo>
                    <a:pt x="12385" y="1452"/>
                    <a:pt x="12370" y="1466"/>
                    <a:pt x="12399" y="1495"/>
                  </a:cubicBezTo>
                  <a:lnTo>
                    <a:pt x="12385" y="1509"/>
                  </a:lnTo>
                  <a:lnTo>
                    <a:pt x="12370" y="1538"/>
                  </a:lnTo>
                  <a:cubicBezTo>
                    <a:pt x="12327" y="1524"/>
                    <a:pt x="12270" y="1509"/>
                    <a:pt x="12241" y="1495"/>
                  </a:cubicBezTo>
                  <a:lnTo>
                    <a:pt x="12212" y="1509"/>
                  </a:lnTo>
                  <a:lnTo>
                    <a:pt x="12141" y="1538"/>
                  </a:lnTo>
                  <a:cubicBezTo>
                    <a:pt x="12184" y="1567"/>
                    <a:pt x="12212" y="1595"/>
                    <a:pt x="12212" y="1595"/>
                  </a:cubicBezTo>
                  <a:cubicBezTo>
                    <a:pt x="12212" y="1598"/>
                    <a:pt x="12206" y="1599"/>
                    <a:pt x="12194" y="1599"/>
                  </a:cubicBezTo>
                  <a:cubicBezTo>
                    <a:pt x="12145" y="1599"/>
                    <a:pt x="12012" y="1578"/>
                    <a:pt x="11954" y="1567"/>
                  </a:cubicBezTo>
                  <a:cubicBezTo>
                    <a:pt x="11918" y="1567"/>
                    <a:pt x="11857" y="1563"/>
                    <a:pt x="11801" y="1563"/>
                  </a:cubicBezTo>
                  <a:cubicBezTo>
                    <a:pt x="11745" y="1563"/>
                    <a:pt x="11695" y="1567"/>
                    <a:pt x="11681" y="1581"/>
                  </a:cubicBezTo>
                  <a:cubicBezTo>
                    <a:pt x="11666" y="1610"/>
                    <a:pt x="11652" y="1653"/>
                    <a:pt x="11666" y="1682"/>
                  </a:cubicBezTo>
                  <a:lnTo>
                    <a:pt x="11681" y="1696"/>
                  </a:lnTo>
                  <a:lnTo>
                    <a:pt x="11681" y="1725"/>
                  </a:lnTo>
                  <a:cubicBezTo>
                    <a:pt x="11681" y="1733"/>
                    <a:pt x="11667" y="1737"/>
                    <a:pt x="11647" y="1737"/>
                  </a:cubicBezTo>
                  <a:cubicBezTo>
                    <a:pt x="11598" y="1737"/>
                    <a:pt x="11510" y="1716"/>
                    <a:pt x="11480" y="1696"/>
                  </a:cubicBezTo>
                  <a:cubicBezTo>
                    <a:pt x="11451" y="1667"/>
                    <a:pt x="11393" y="1624"/>
                    <a:pt x="11365" y="1610"/>
                  </a:cubicBezTo>
                  <a:lnTo>
                    <a:pt x="11336" y="1624"/>
                  </a:lnTo>
                  <a:cubicBezTo>
                    <a:pt x="11319" y="1632"/>
                    <a:pt x="11308" y="1641"/>
                    <a:pt x="11295" y="1641"/>
                  </a:cubicBezTo>
                  <a:cubicBezTo>
                    <a:pt x="11286" y="1641"/>
                    <a:pt x="11276" y="1636"/>
                    <a:pt x="11264" y="1624"/>
                  </a:cubicBezTo>
                  <a:cubicBezTo>
                    <a:pt x="11250" y="1610"/>
                    <a:pt x="11235" y="1581"/>
                    <a:pt x="11235" y="1567"/>
                  </a:cubicBezTo>
                  <a:cubicBezTo>
                    <a:pt x="11230" y="1544"/>
                    <a:pt x="11222" y="1537"/>
                    <a:pt x="11213" y="1537"/>
                  </a:cubicBezTo>
                  <a:cubicBezTo>
                    <a:pt x="11200" y="1537"/>
                    <a:pt x="11187" y="1552"/>
                    <a:pt x="11178" y="1552"/>
                  </a:cubicBezTo>
                  <a:cubicBezTo>
                    <a:pt x="11154" y="1552"/>
                    <a:pt x="11131" y="1539"/>
                    <a:pt x="11114" y="1539"/>
                  </a:cubicBezTo>
                  <a:cubicBezTo>
                    <a:pt x="11101" y="1539"/>
                    <a:pt x="11092" y="1548"/>
                    <a:pt x="11092" y="1581"/>
                  </a:cubicBezTo>
                  <a:cubicBezTo>
                    <a:pt x="11106" y="1610"/>
                    <a:pt x="11106" y="1653"/>
                    <a:pt x="11135" y="1682"/>
                  </a:cubicBezTo>
                  <a:cubicBezTo>
                    <a:pt x="11149" y="1696"/>
                    <a:pt x="11149" y="1725"/>
                    <a:pt x="11135" y="1725"/>
                  </a:cubicBezTo>
                  <a:lnTo>
                    <a:pt x="11106" y="1739"/>
                  </a:lnTo>
                  <a:cubicBezTo>
                    <a:pt x="11077" y="1739"/>
                    <a:pt x="11063" y="1768"/>
                    <a:pt x="11077" y="1782"/>
                  </a:cubicBezTo>
                  <a:cubicBezTo>
                    <a:pt x="11077" y="1782"/>
                    <a:pt x="11049" y="1840"/>
                    <a:pt x="11034" y="1854"/>
                  </a:cubicBezTo>
                  <a:cubicBezTo>
                    <a:pt x="11020" y="1868"/>
                    <a:pt x="10991" y="1940"/>
                    <a:pt x="10962" y="1940"/>
                  </a:cubicBezTo>
                  <a:cubicBezTo>
                    <a:pt x="10948" y="1955"/>
                    <a:pt x="10905" y="1998"/>
                    <a:pt x="10891" y="2026"/>
                  </a:cubicBezTo>
                  <a:lnTo>
                    <a:pt x="10919" y="2055"/>
                  </a:lnTo>
                  <a:cubicBezTo>
                    <a:pt x="10919" y="2069"/>
                    <a:pt x="10905" y="2084"/>
                    <a:pt x="10891" y="2098"/>
                  </a:cubicBezTo>
                  <a:lnTo>
                    <a:pt x="10776" y="2098"/>
                  </a:lnTo>
                  <a:cubicBezTo>
                    <a:pt x="10776" y="2170"/>
                    <a:pt x="10790" y="2299"/>
                    <a:pt x="10790" y="2342"/>
                  </a:cubicBezTo>
                  <a:cubicBezTo>
                    <a:pt x="10790" y="2371"/>
                    <a:pt x="10790" y="2414"/>
                    <a:pt x="10790" y="2429"/>
                  </a:cubicBezTo>
                  <a:cubicBezTo>
                    <a:pt x="10776" y="2429"/>
                    <a:pt x="10776" y="2457"/>
                    <a:pt x="10761" y="2500"/>
                  </a:cubicBezTo>
                  <a:cubicBezTo>
                    <a:pt x="10733" y="2500"/>
                    <a:pt x="10646" y="2515"/>
                    <a:pt x="10618" y="2515"/>
                  </a:cubicBezTo>
                  <a:cubicBezTo>
                    <a:pt x="10574" y="2529"/>
                    <a:pt x="10531" y="2544"/>
                    <a:pt x="10517" y="2544"/>
                  </a:cubicBezTo>
                  <a:lnTo>
                    <a:pt x="10503" y="2529"/>
                  </a:lnTo>
                  <a:cubicBezTo>
                    <a:pt x="10445" y="2515"/>
                    <a:pt x="10445" y="2429"/>
                    <a:pt x="10488" y="2400"/>
                  </a:cubicBezTo>
                  <a:lnTo>
                    <a:pt x="10517" y="2386"/>
                  </a:lnTo>
                  <a:cubicBezTo>
                    <a:pt x="10546" y="2386"/>
                    <a:pt x="10488" y="2342"/>
                    <a:pt x="10445" y="2328"/>
                  </a:cubicBezTo>
                  <a:cubicBezTo>
                    <a:pt x="10402" y="2314"/>
                    <a:pt x="10531" y="2314"/>
                    <a:pt x="10574" y="2314"/>
                  </a:cubicBezTo>
                  <a:cubicBezTo>
                    <a:pt x="10618" y="2314"/>
                    <a:pt x="10675" y="2342"/>
                    <a:pt x="10675" y="2357"/>
                  </a:cubicBezTo>
                  <a:cubicBezTo>
                    <a:pt x="10675" y="2360"/>
                    <a:pt x="10677" y="2362"/>
                    <a:pt x="10680" y="2362"/>
                  </a:cubicBezTo>
                  <a:cubicBezTo>
                    <a:pt x="10689" y="2362"/>
                    <a:pt x="10707" y="2346"/>
                    <a:pt x="10718" y="2314"/>
                  </a:cubicBezTo>
                  <a:lnTo>
                    <a:pt x="10704" y="2271"/>
                  </a:lnTo>
                  <a:lnTo>
                    <a:pt x="10704" y="2256"/>
                  </a:lnTo>
                  <a:cubicBezTo>
                    <a:pt x="10689" y="2242"/>
                    <a:pt x="10646" y="2228"/>
                    <a:pt x="10603" y="2213"/>
                  </a:cubicBezTo>
                  <a:lnTo>
                    <a:pt x="10632" y="2199"/>
                  </a:lnTo>
                  <a:lnTo>
                    <a:pt x="10661" y="2170"/>
                  </a:lnTo>
                  <a:cubicBezTo>
                    <a:pt x="10718" y="2141"/>
                    <a:pt x="10747" y="2113"/>
                    <a:pt x="10733" y="2098"/>
                  </a:cubicBezTo>
                  <a:cubicBezTo>
                    <a:pt x="10733" y="2098"/>
                    <a:pt x="10661" y="2069"/>
                    <a:pt x="10603" y="2055"/>
                  </a:cubicBezTo>
                  <a:lnTo>
                    <a:pt x="10632" y="2026"/>
                  </a:lnTo>
                  <a:lnTo>
                    <a:pt x="10704" y="1955"/>
                  </a:lnTo>
                  <a:cubicBezTo>
                    <a:pt x="10646" y="1897"/>
                    <a:pt x="10517" y="1897"/>
                    <a:pt x="10474" y="1897"/>
                  </a:cubicBezTo>
                  <a:cubicBezTo>
                    <a:pt x="10445" y="1911"/>
                    <a:pt x="10359" y="1911"/>
                    <a:pt x="10345" y="1926"/>
                  </a:cubicBezTo>
                  <a:cubicBezTo>
                    <a:pt x="10330" y="1926"/>
                    <a:pt x="10302" y="1926"/>
                    <a:pt x="10302" y="1911"/>
                  </a:cubicBezTo>
                  <a:cubicBezTo>
                    <a:pt x="10302" y="1911"/>
                    <a:pt x="10359" y="1868"/>
                    <a:pt x="10388" y="1854"/>
                  </a:cubicBezTo>
                  <a:cubicBezTo>
                    <a:pt x="10395" y="1847"/>
                    <a:pt x="10424" y="1847"/>
                    <a:pt x="10454" y="1847"/>
                  </a:cubicBezTo>
                  <a:cubicBezTo>
                    <a:pt x="10485" y="1847"/>
                    <a:pt x="10517" y="1847"/>
                    <a:pt x="10531" y="1840"/>
                  </a:cubicBezTo>
                  <a:cubicBezTo>
                    <a:pt x="10546" y="1825"/>
                    <a:pt x="10546" y="1768"/>
                    <a:pt x="10531" y="1768"/>
                  </a:cubicBezTo>
                  <a:cubicBezTo>
                    <a:pt x="10531" y="1753"/>
                    <a:pt x="10474" y="1753"/>
                    <a:pt x="10431" y="1753"/>
                  </a:cubicBezTo>
                  <a:lnTo>
                    <a:pt x="10402" y="1739"/>
                  </a:lnTo>
                  <a:cubicBezTo>
                    <a:pt x="10374" y="1725"/>
                    <a:pt x="10302" y="1710"/>
                    <a:pt x="10302" y="1654"/>
                  </a:cubicBezTo>
                  <a:lnTo>
                    <a:pt x="10302" y="1654"/>
                  </a:lnTo>
                  <a:cubicBezTo>
                    <a:pt x="10278" y="1658"/>
                    <a:pt x="10258" y="1670"/>
                    <a:pt x="10258" y="1682"/>
                  </a:cubicBezTo>
                  <a:cubicBezTo>
                    <a:pt x="10258" y="1683"/>
                    <a:pt x="10257" y="1684"/>
                    <a:pt x="10255" y="1684"/>
                  </a:cubicBezTo>
                  <a:cubicBezTo>
                    <a:pt x="10235" y="1684"/>
                    <a:pt x="10147" y="1635"/>
                    <a:pt x="10172" y="1610"/>
                  </a:cubicBezTo>
                  <a:cubicBezTo>
                    <a:pt x="10201" y="1581"/>
                    <a:pt x="10057" y="1538"/>
                    <a:pt x="10000" y="1538"/>
                  </a:cubicBezTo>
                  <a:lnTo>
                    <a:pt x="9985" y="1538"/>
                  </a:lnTo>
                  <a:cubicBezTo>
                    <a:pt x="9985" y="1538"/>
                    <a:pt x="9971" y="1538"/>
                    <a:pt x="9942" y="1524"/>
                  </a:cubicBezTo>
                  <a:cubicBezTo>
                    <a:pt x="9942" y="1509"/>
                    <a:pt x="9942" y="1509"/>
                    <a:pt x="9942" y="1509"/>
                  </a:cubicBezTo>
                  <a:lnTo>
                    <a:pt x="9957" y="1495"/>
                  </a:lnTo>
                  <a:cubicBezTo>
                    <a:pt x="9957" y="1495"/>
                    <a:pt x="9957" y="1480"/>
                    <a:pt x="9942" y="1466"/>
                  </a:cubicBezTo>
                  <a:lnTo>
                    <a:pt x="9928" y="1466"/>
                  </a:lnTo>
                  <a:cubicBezTo>
                    <a:pt x="9928" y="1466"/>
                    <a:pt x="9899" y="1466"/>
                    <a:pt x="9885" y="1480"/>
                  </a:cubicBezTo>
                  <a:cubicBezTo>
                    <a:pt x="9885" y="1452"/>
                    <a:pt x="9899" y="1437"/>
                    <a:pt x="9928" y="1409"/>
                  </a:cubicBezTo>
                  <a:cubicBezTo>
                    <a:pt x="9928" y="1406"/>
                    <a:pt x="9923" y="1404"/>
                    <a:pt x="9914" y="1404"/>
                  </a:cubicBezTo>
                  <a:cubicBezTo>
                    <a:pt x="9891" y="1404"/>
                    <a:pt x="9843" y="1413"/>
                    <a:pt x="9805" y="1413"/>
                  </a:cubicBezTo>
                  <a:cubicBezTo>
                    <a:pt x="9791" y="1413"/>
                    <a:pt x="9779" y="1412"/>
                    <a:pt x="9770" y="1409"/>
                  </a:cubicBezTo>
                  <a:cubicBezTo>
                    <a:pt x="9741" y="1380"/>
                    <a:pt x="9727" y="1337"/>
                    <a:pt x="9741" y="1322"/>
                  </a:cubicBezTo>
                  <a:cubicBezTo>
                    <a:pt x="9741" y="1315"/>
                    <a:pt x="9738" y="1312"/>
                    <a:pt x="9730" y="1312"/>
                  </a:cubicBezTo>
                  <a:cubicBezTo>
                    <a:pt x="9723" y="1312"/>
                    <a:pt x="9712" y="1315"/>
                    <a:pt x="9698" y="1322"/>
                  </a:cubicBezTo>
                  <a:lnTo>
                    <a:pt x="9684" y="1322"/>
                  </a:lnTo>
                  <a:cubicBezTo>
                    <a:pt x="9655" y="1322"/>
                    <a:pt x="9641" y="1308"/>
                    <a:pt x="9626" y="1308"/>
                  </a:cubicBezTo>
                  <a:lnTo>
                    <a:pt x="9540" y="1294"/>
                  </a:lnTo>
                  <a:cubicBezTo>
                    <a:pt x="9468" y="1322"/>
                    <a:pt x="9411" y="1337"/>
                    <a:pt x="9396" y="1337"/>
                  </a:cubicBezTo>
                  <a:cubicBezTo>
                    <a:pt x="9396" y="1322"/>
                    <a:pt x="9382" y="1308"/>
                    <a:pt x="9353" y="1294"/>
                  </a:cubicBezTo>
                  <a:cubicBezTo>
                    <a:pt x="9267" y="1308"/>
                    <a:pt x="9353" y="1322"/>
                    <a:pt x="9339" y="1337"/>
                  </a:cubicBezTo>
                  <a:cubicBezTo>
                    <a:pt x="9328" y="1348"/>
                    <a:pt x="9325" y="1375"/>
                    <a:pt x="9293" y="1375"/>
                  </a:cubicBezTo>
                  <a:cubicBezTo>
                    <a:pt x="9283" y="1375"/>
                    <a:pt x="9270" y="1372"/>
                    <a:pt x="9253" y="1365"/>
                  </a:cubicBezTo>
                  <a:lnTo>
                    <a:pt x="9181" y="1337"/>
                  </a:lnTo>
                  <a:lnTo>
                    <a:pt x="9181" y="1337"/>
                  </a:lnTo>
                  <a:cubicBezTo>
                    <a:pt x="9210" y="1380"/>
                    <a:pt x="9181" y="1409"/>
                    <a:pt x="9138" y="1409"/>
                  </a:cubicBezTo>
                  <a:lnTo>
                    <a:pt x="9109" y="1409"/>
                  </a:lnTo>
                  <a:cubicBezTo>
                    <a:pt x="9023" y="1409"/>
                    <a:pt x="8951" y="1409"/>
                    <a:pt x="8922" y="1466"/>
                  </a:cubicBezTo>
                  <a:lnTo>
                    <a:pt x="8908" y="1495"/>
                  </a:lnTo>
                  <a:cubicBezTo>
                    <a:pt x="8850" y="1509"/>
                    <a:pt x="8764" y="1524"/>
                    <a:pt x="8707" y="1524"/>
                  </a:cubicBezTo>
                  <a:lnTo>
                    <a:pt x="8664" y="1524"/>
                  </a:lnTo>
                  <a:lnTo>
                    <a:pt x="8649" y="1538"/>
                  </a:lnTo>
                  <a:cubicBezTo>
                    <a:pt x="8635" y="1538"/>
                    <a:pt x="8563" y="1595"/>
                    <a:pt x="8477" y="1653"/>
                  </a:cubicBezTo>
                  <a:lnTo>
                    <a:pt x="8233" y="1653"/>
                  </a:lnTo>
                  <a:cubicBezTo>
                    <a:pt x="8204" y="1653"/>
                    <a:pt x="8190" y="1696"/>
                    <a:pt x="8190" y="1739"/>
                  </a:cubicBezTo>
                  <a:lnTo>
                    <a:pt x="8190" y="1782"/>
                  </a:lnTo>
                  <a:lnTo>
                    <a:pt x="8190" y="1811"/>
                  </a:lnTo>
                  <a:cubicBezTo>
                    <a:pt x="8204" y="1832"/>
                    <a:pt x="8200" y="1843"/>
                    <a:pt x="8186" y="1843"/>
                  </a:cubicBezTo>
                  <a:cubicBezTo>
                    <a:pt x="8172" y="1843"/>
                    <a:pt x="8146" y="1832"/>
                    <a:pt x="8118" y="1811"/>
                  </a:cubicBezTo>
                  <a:lnTo>
                    <a:pt x="8060" y="1796"/>
                  </a:lnTo>
                  <a:cubicBezTo>
                    <a:pt x="8046" y="1796"/>
                    <a:pt x="8031" y="1811"/>
                    <a:pt x="8031" y="1825"/>
                  </a:cubicBezTo>
                  <a:lnTo>
                    <a:pt x="8046" y="1825"/>
                  </a:lnTo>
                  <a:lnTo>
                    <a:pt x="8046" y="1840"/>
                  </a:lnTo>
                  <a:cubicBezTo>
                    <a:pt x="8046" y="1854"/>
                    <a:pt x="8031" y="1868"/>
                    <a:pt x="8003" y="1883"/>
                  </a:cubicBezTo>
                  <a:lnTo>
                    <a:pt x="7974" y="1883"/>
                  </a:lnTo>
                  <a:lnTo>
                    <a:pt x="7945" y="1868"/>
                  </a:lnTo>
                  <a:cubicBezTo>
                    <a:pt x="7917" y="1868"/>
                    <a:pt x="7802" y="1840"/>
                    <a:pt x="7773" y="1840"/>
                  </a:cubicBezTo>
                  <a:cubicBezTo>
                    <a:pt x="7744" y="1854"/>
                    <a:pt x="7701" y="1868"/>
                    <a:pt x="7701" y="1868"/>
                  </a:cubicBezTo>
                  <a:cubicBezTo>
                    <a:pt x="7701" y="1868"/>
                    <a:pt x="7672" y="1883"/>
                    <a:pt x="7672" y="1883"/>
                  </a:cubicBezTo>
                  <a:cubicBezTo>
                    <a:pt x="7658" y="1897"/>
                    <a:pt x="7730" y="1940"/>
                    <a:pt x="7730" y="1955"/>
                  </a:cubicBezTo>
                  <a:cubicBezTo>
                    <a:pt x="7723" y="1969"/>
                    <a:pt x="7687" y="1976"/>
                    <a:pt x="7633" y="1976"/>
                  </a:cubicBezTo>
                  <a:cubicBezTo>
                    <a:pt x="7579" y="1976"/>
                    <a:pt x="7507" y="1969"/>
                    <a:pt x="7428" y="1955"/>
                  </a:cubicBezTo>
                  <a:lnTo>
                    <a:pt x="7414" y="2113"/>
                  </a:lnTo>
                  <a:cubicBezTo>
                    <a:pt x="7414" y="2127"/>
                    <a:pt x="7328" y="2141"/>
                    <a:pt x="7299" y="2141"/>
                  </a:cubicBezTo>
                  <a:lnTo>
                    <a:pt x="7270" y="2127"/>
                  </a:lnTo>
                  <a:cubicBezTo>
                    <a:pt x="7270" y="2098"/>
                    <a:pt x="7313" y="2012"/>
                    <a:pt x="7284" y="1998"/>
                  </a:cubicBezTo>
                  <a:cubicBezTo>
                    <a:pt x="7279" y="1995"/>
                    <a:pt x="7271" y="1994"/>
                    <a:pt x="7263" y="1994"/>
                  </a:cubicBezTo>
                  <a:cubicBezTo>
                    <a:pt x="7225" y="1994"/>
                    <a:pt x="7167" y="2015"/>
                    <a:pt x="7155" y="2026"/>
                  </a:cubicBezTo>
                  <a:cubicBezTo>
                    <a:pt x="7141" y="2026"/>
                    <a:pt x="7169" y="2113"/>
                    <a:pt x="7184" y="2127"/>
                  </a:cubicBezTo>
                  <a:cubicBezTo>
                    <a:pt x="7198" y="2156"/>
                    <a:pt x="7213" y="2184"/>
                    <a:pt x="7227" y="2199"/>
                  </a:cubicBezTo>
                  <a:lnTo>
                    <a:pt x="7241" y="2213"/>
                  </a:lnTo>
                  <a:lnTo>
                    <a:pt x="7256" y="2228"/>
                  </a:lnTo>
                  <a:cubicBezTo>
                    <a:pt x="7270" y="2228"/>
                    <a:pt x="7256" y="2256"/>
                    <a:pt x="7241" y="2256"/>
                  </a:cubicBezTo>
                  <a:cubicBezTo>
                    <a:pt x="7227" y="2271"/>
                    <a:pt x="7184" y="2285"/>
                    <a:pt x="7126" y="2299"/>
                  </a:cubicBezTo>
                  <a:lnTo>
                    <a:pt x="7083" y="2271"/>
                  </a:lnTo>
                  <a:lnTo>
                    <a:pt x="7069" y="2271"/>
                  </a:lnTo>
                  <a:cubicBezTo>
                    <a:pt x="7055" y="2285"/>
                    <a:pt x="6983" y="2371"/>
                    <a:pt x="6968" y="2400"/>
                  </a:cubicBezTo>
                  <a:cubicBezTo>
                    <a:pt x="6954" y="2429"/>
                    <a:pt x="6968" y="2443"/>
                    <a:pt x="6983" y="2472"/>
                  </a:cubicBezTo>
                  <a:cubicBezTo>
                    <a:pt x="6968" y="2472"/>
                    <a:pt x="6968" y="2486"/>
                    <a:pt x="6968" y="2500"/>
                  </a:cubicBezTo>
                  <a:lnTo>
                    <a:pt x="6954" y="2500"/>
                  </a:lnTo>
                  <a:cubicBezTo>
                    <a:pt x="6954" y="2500"/>
                    <a:pt x="6954" y="2500"/>
                    <a:pt x="6954" y="2515"/>
                  </a:cubicBezTo>
                  <a:cubicBezTo>
                    <a:pt x="6925" y="2515"/>
                    <a:pt x="6911" y="2515"/>
                    <a:pt x="6896" y="2529"/>
                  </a:cubicBezTo>
                  <a:cubicBezTo>
                    <a:pt x="6896" y="2486"/>
                    <a:pt x="6896" y="2472"/>
                    <a:pt x="6882" y="2457"/>
                  </a:cubicBezTo>
                  <a:cubicBezTo>
                    <a:pt x="6853" y="2443"/>
                    <a:pt x="6810" y="2400"/>
                    <a:pt x="6796" y="2371"/>
                  </a:cubicBezTo>
                  <a:lnTo>
                    <a:pt x="6868" y="2357"/>
                  </a:lnTo>
                  <a:cubicBezTo>
                    <a:pt x="6896" y="2357"/>
                    <a:pt x="6925" y="2342"/>
                    <a:pt x="6882" y="2328"/>
                  </a:cubicBezTo>
                  <a:lnTo>
                    <a:pt x="6810" y="2328"/>
                  </a:lnTo>
                  <a:cubicBezTo>
                    <a:pt x="6753" y="2285"/>
                    <a:pt x="6566" y="2242"/>
                    <a:pt x="6523" y="2228"/>
                  </a:cubicBezTo>
                  <a:cubicBezTo>
                    <a:pt x="6465" y="2213"/>
                    <a:pt x="6494" y="2184"/>
                    <a:pt x="6580" y="2170"/>
                  </a:cubicBezTo>
                  <a:lnTo>
                    <a:pt x="6724" y="2213"/>
                  </a:lnTo>
                  <a:lnTo>
                    <a:pt x="6782" y="2228"/>
                  </a:lnTo>
                  <a:cubicBezTo>
                    <a:pt x="6853" y="2256"/>
                    <a:pt x="6925" y="2256"/>
                    <a:pt x="6968" y="2256"/>
                  </a:cubicBezTo>
                  <a:lnTo>
                    <a:pt x="6925" y="2228"/>
                  </a:lnTo>
                  <a:cubicBezTo>
                    <a:pt x="6940" y="2199"/>
                    <a:pt x="6853" y="2184"/>
                    <a:pt x="6810" y="2184"/>
                  </a:cubicBezTo>
                  <a:cubicBezTo>
                    <a:pt x="6767" y="2184"/>
                    <a:pt x="6767" y="2141"/>
                    <a:pt x="6810" y="2113"/>
                  </a:cubicBezTo>
                  <a:lnTo>
                    <a:pt x="6853" y="2084"/>
                  </a:lnTo>
                  <a:lnTo>
                    <a:pt x="6896" y="2055"/>
                  </a:lnTo>
                  <a:cubicBezTo>
                    <a:pt x="6914" y="2020"/>
                    <a:pt x="6942" y="2001"/>
                    <a:pt x="6974" y="2001"/>
                  </a:cubicBezTo>
                  <a:cubicBezTo>
                    <a:pt x="6995" y="2001"/>
                    <a:pt x="7017" y="2009"/>
                    <a:pt x="7040" y="2026"/>
                  </a:cubicBezTo>
                  <a:lnTo>
                    <a:pt x="7126" y="2026"/>
                  </a:lnTo>
                  <a:cubicBezTo>
                    <a:pt x="7198" y="1998"/>
                    <a:pt x="7126" y="1955"/>
                    <a:pt x="7083" y="1940"/>
                  </a:cubicBezTo>
                  <a:cubicBezTo>
                    <a:pt x="7040" y="1926"/>
                    <a:pt x="7026" y="1868"/>
                    <a:pt x="7026" y="1854"/>
                  </a:cubicBezTo>
                  <a:cubicBezTo>
                    <a:pt x="7027" y="1853"/>
                    <a:pt x="7027" y="1853"/>
                    <a:pt x="7026" y="1853"/>
                  </a:cubicBezTo>
                  <a:lnTo>
                    <a:pt x="7026" y="1853"/>
                  </a:lnTo>
                  <a:cubicBezTo>
                    <a:pt x="7018" y="1853"/>
                    <a:pt x="6844" y="1956"/>
                    <a:pt x="6802" y="1956"/>
                  </a:cubicBezTo>
                  <a:cubicBezTo>
                    <a:pt x="6799" y="1956"/>
                    <a:pt x="6797" y="1955"/>
                    <a:pt x="6796" y="1955"/>
                  </a:cubicBezTo>
                  <a:cubicBezTo>
                    <a:pt x="6767" y="1955"/>
                    <a:pt x="6767" y="1926"/>
                    <a:pt x="6753" y="1911"/>
                  </a:cubicBezTo>
                  <a:cubicBezTo>
                    <a:pt x="6738" y="1897"/>
                    <a:pt x="6681" y="1868"/>
                    <a:pt x="6609" y="1854"/>
                  </a:cubicBezTo>
                  <a:lnTo>
                    <a:pt x="6595" y="1796"/>
                  </a:lnTo>
                  <a:cubicBezTo>
                    <a:pt x="6580" y="1768"/>
                    <a:pt x="6552" y="1753"/>
                    <a:pt x="6523" y="1725"/>
                  </a:cubicBezTo>
                  <a:cubicBezTo>
                    <a:pt x="6515" y="1712"/>
                    <a:pt x="6506" y="1708"/>
                    <a:pt x="6496" y="1708"/>
                  </a:cubicBezTo>
                  <a:cubicBezTo>
                    <a:pt x="6476" y="1708"/>
                    <a:pt x="6455" y="1727"/>
                    <a:pt x="6443" y="1727"/>
                  </a:cubicBezTo>
                  <a:cubicBezTo>
                    <a:pt x="6440" y="1727"/>
                    <a:pt x="6438" y="1726"/>
                    <a:pt x="6437" y="1725"/>
                  </a:cubicBezTo>
                  <a:lnTo>
                    <a:pt x="6394" y="1696"/>
                  </a:lnTo>
                  <a:cubicBezTo>
                    <a:pt x="6365" y="1653"/>
                    <a:pt x="6307" y="1610"/>
                    <a:pt x="6307" y="1595"/>
                  </a:cubicBezTo>
                  <a:cubicBezTo>
                    <a:pt x="6305" y="1593"/>
                    <a:pt x="6302" y="1592"/>
                    <a:pt x="6298" y="1592"/>
                  </a:cubicBezTo>
                  <a:cubicBezTo>
                    <a:pt x="6283" y="1592"/>
                    <a:pt x="6259" y="1615"/>
                    <a:pt x="6236" y="1638"/>
                  </a:cubicBezTo>
                  <a:lnTo>
                    <a:pt x="6250" y="1653"/>
                  </a:lnTo>
                  <a:cubicBezTo>
                    <a:pt x="6322" y="1682"/>
                    <a:pt x="6236" y="1710"/>
                    <a:pt x="6236" y="1753"/>
                  </a:cubicBezTo>
                  <a:lnTo>
                    <a:pt x="6236" y="1782"/>
                  </a:lnTo>
                  <a:cubicBezTo>
                    <a:pt x="6236" y="1825"/>
                    <a:pt x="6250" y="1883"/>
                    <a:pt x="6250" y="1897"/>
                  </a:cubicBezTo>
                  <a:lnTo>
                    <a:pt x="6192" y="1911"/>
                  </a:lnTo>
                  <a:lnTo>
                    <a:pt x="6121" y="1926"/>
                  </a:lnTo>
                  <a:cubicBezTo>
                    <a:pt x="6149" y="1969"/>
                    <a:pt x="6221" y="1983"/>
                    <a:pt x="6236" y="1983"/>
                  </a:cubicBezTo>
                  <a:cubicBezTo>
                    <a:pt x="6241" y="1981"/>
                    <a:pt x="6246" y="1979"/>
                    <a:pt x="6250" y="1979"/>
                  </a:cubicBezTo>
                  <a:cubicBezTo>
                    <a:pt x="6269" y="1979"/>
                    <a:pt x="6279" y="2000"/>
                    <a:pt x="6279" y="2012"/>
                  </a:cubicBezTo>
                  <a:lnTo>
                    <a:pt x="6264" y="2026"/>
                  </a:lnTo>
                  <a:cubicBezTo>
                    <a:pt x="6236" y="2055"/>
                    <a:pt x="6236" y="2069"/>
                    <a:pt x="6279" y="2098"/>
                  </a:cubicBezTo>
                  <a:cubicBezTo>
                    <a:pt x="6307" y="2113"/>
                    <a:pt x="6365" y="2127"/>
                    <a:pt x="6293" y="2156"/>
                  </a:cubicBezTo>
                  <a:lnTo>
                    <a:pt x="6293" y="2170"/>
                  </a:lnTo>
                  <a:cubicBezTo>
                    <a:pt x="6307" y="2184"/>
                    <a:pt x="6322" y="2242"/>
                    <a:pt x="6336" y="2271"/>
                  </a:cubicBezTo>
                  <a:lnTo>
                    <a:pt x="6336" y="2299"/>
                  </a:lnTo>
                  <a:lnTo>
                    <a:pt x="6336" y="2357"/>
                  </a:lnTo>
                  <a:cubicBezTo>
                    <a:pt x="6293" y="2386"/>
                    <a:pt x="6293" y="2414"/>
                    <a:pt x="6307" y="2429"/>
                  </a:cubicBezTo>
                  <a:cubicBezTo>
                    <a:pt x="6336" y="2429"/>
                    <a:pt x="6293" y="2457"/>
                    <a:pt x="6264" y="2472"/>
                  </a:cubicBezTo>
                  <a:cubicBezTo>
                    <a:pt x="6250" y="2486"/>
                    <a:pt x="6279" y="2515"/>
                    <a:pt x="6279" y="2529"/>
                  </a:cubicBezTo>
                  <a:cubicBezTo>
                    <a:pt x="6293" y="2529"/>
                    <a:pt x="6379" y="2500"/>
                    <a:pt x="6408" y="2486"/>
                  </a:cubicBezTo>
                  <a:cubicBezTo>
                    <a:pt x="6415" y="2483"/>
                    <a:pt x="6422" y="2481"/>
                    <a:pt x="6429" y="2481"/>
                  </a:cubicBezTo>
                  <a:cubicBezTo>
                    <a:pt x="6450" y="2481"/>
                    <a:pt x="6469" y="2497"/>
                    <a:pt x="6480" y="2529"/>
                  </a:cubicBezTo>
                  <a:lnTo>
                    <a:pt x="6465" y="2544"/>
                  </a:lnTo>
                  <a:cubicBezTo>
                    <a:pt x="6451" y="2587"/>
                    <a:pt x="6408" y="2601"/>
                    <a:pt x="6394" y="2630"/>
                  </a:cubicBezTo>
                  <a:cubicBezTo>
                    <a:pt x="6379" y="2659"/>
                    <a:pt x="6379" y="2687"/>
                    <a:pt x="6365" y="2702"/>
                  </a:cubicBezTo>
                  <a:lnTo>
                    <a:pt x="6322" y="2702"/>
                  </a:lnTo>
                  <a:cubicBezTo>
                    <a:pt x="6322" y="2716"/>
                    <a:pt x="6322" y="2759"/>
                    <a:pt x="6336" y="2759"/>
                  </a:cubicBezTo>
                  <a:cubicBezTo>
                    <a:pt x="6336" y="2766"/>
                    <a:pt x="6333" y="2770"/>
                    <a:pt x="6325" y="2770"/>
                  </a:cubicBezTo>
                  <a:cubicBezTo>
                    <a:pt x="6318" y="2770"/>
                    <a:pt x="6307" y="2766"/>
                    <a:pt x="6293" y="2759"/>
                  </a:cubicBezTo>
                  <a:lnTo>
                    <a:pt x="6264" y="2759"/>
                  </a:lnTo>
                  <a:cubicBezTo>
                    <a:pt x="6279" y="2759"/>
                    <a:pt x="6279" y="2745"/>
                    <a:pt x="6279" y="2745"/>
                  </a:cubicBezTo>
                  <a:cubicBezTo>
                    <a:pt x="6279" y="2740"/>
                    <a:pt x="6274" y="2738"/>
                    <a:pt x="6267" y="2738"/>
                  </a:cubicBezTo>
                  <a:cubicBezTo>
                    <a:pt x="6253" y="2738"/>
                    <a:pt x="6231" y="2745"/>
                    <a:pt x="6221" y="2745"/>
                  </a:cubicBezTo>
                  <a:cubicBezTo>
                    <a:pt x="6207" y="2745"/>
                    <a:pt x="6178" y="2745"/>
                    <a:pt x="6149" y="2759"/>
                  </a:cubicBezTo>
                  <a:cubicBezTo>
                    <a:pt x="6149" y="2745"/>
                    <a:pt x="6149" y="2730"/>
                    <a:pt x="6164" y="2730"/>
                  </a:cubicBezTo>
                  <a:cubicBezTo>
                    <a:pt x="6192" y="2687"/>
                    <a:pt x="6192" y="2659"/>
                    <a:pt x="6178" y="2659"/>
                  </a:cubicBezTo>
                  <a:lnTo>
                    <a:pt x="6149" y="2659"/>
                  </a:lnTo>
                  <a:lnTo>
                    <a:pt x="6092" y="2673"/>
                  </a:lnTo>
                  <a:cubicBezTo>
                    <a:pt x="6063" y="2680"/>
                    <a:pt x="6027" y="2684"/>
                    <a:pt x="5990" y="2684"/>
                  </a:cubicBezTo>
                  <a:cubicBezTo>
                    <a:pt x="5952" y="2684"/>
                    <a:pt x="5912" y="2680"/>
                    <a:pt x="5876" y="2673"/>
                  </a:cubicBezTo>
                  <a:cubicBezTo>
                    <a:pt x="5876" y="2659"/>
                    <a:pt x="5876" y="2630"/>
                    <a:pt x="5891" y="2615"/>
                  </a:cubicBezTo>
                  <a:cubicBezTo>
                    <a:pt x="5934" y="2572"/>
                    <a:pt x="5934" y="2486"/>
                    <a:pt x="6063" y="2486"/>
                  </a:cubicBezTo>
                  <a:lnTo>
                    <a:pt x="6092" y="2472"/>
                  </a:lnTo>
                  <a:cubicBezTo>
                    <a:pt x="6135" y="2472"/>
                    <a:pt x="6149" y="2457"/>
                    <a:pt x="6135" y="2429"/>
                  </a:cubicBezTo>
                  <a:lnTo>
                    <a:pt x="6135" y="2414"/>
                  </a:lnTo>
                  <a:lnTo>
                    <a:pt x="6121" y="2400"/>
                  </a:lnTo>
                  <a:cubicBezTo>
                    <a:pt x="6121" y="2386"/>
                    <a:pt x="6149" y="2371"/>
                    <a:pt x="6164" y="2371"/>
                  </a:cubicBezTo>
                  <a:cubicBezTo>
                    <a:pt x="6178" y="2371"/>
                    <a:pt x="6192" y="2328"/>
                    <a:pt x="6192" y="2314"/>
                  </a:cubicBezTo>
                  <a:cubicBezTo>
                    <a:pt x="6192" y="2312"/>
                    <a:pt x="6191" y="2312"/>
                    <a:pt x="6190" y="2312"/>
                  </a:cubicBezTo>
                  <a:cubicBezTo>
                    <a:pt x="6170" y="2312"/>
                    <a:pt x="6059" y="2374"/>
                    <a:pt x="6020" y="2400"/>
                  </a:cubicBezTo>
                  <a:cubicBezTo>
                    <a:pt x="5977" y="2429"/>
                    <a:pt x="5934" y="2443"/>
                    <a:pt x="5934" y="2443"/>
                  </a:cubicBezTo>
                  <a:cubicBezTo>
                    <a:pt x="5920" y="2429"/>
                    <a:pt x="5948" y="2400"/>
                    <a:pt x="5948" y="2400"/>
                  </a:cubicBezTo>
                  <a:cubicBezTo>
                    <a:pt x="5963" y="2386"/>
                    <a:pt x="5905" y="2328"/>
                    <a:pt x="5876" y="2314"/>
                  </a:cubicBezTo>
                  <a:cubicBezTo>
                    <a:pt x="5848" y="2285"/>
                    <a:pt x="5776" y="2285"/>
                    <a:pt x="5761" y="2285"/>
                  </a:cubicBezTo>
                  <a:cubicBezTo>
                    <a:pt x="5756" y="2288"/>
                    <a:pt x="5751" y="2289"/>
                    <a:pt x="5746" y="2289"/>
                  </a:cubicBezTo>
                  <a:cubicBezTo>
                    <a:pt x="5727" y="2289"/>
                    <a:pt x="5716" y="2268"/>
                    <a:pt x="5704" y="2256"/>
                  </a:cubicBezTo>
                  <a:lnTo>
                    <a:pt x="5704" y="2228"/>
                  </a:lnTo>
                  <a:cubicBezTo>
                    <a:pt x="5704" y="2213"/>
                    <a:pt x="5747" y="2213"/>
                    <a:pt x="5747" y="2199"/>
                  </a:cubicBezTo>
                  <a:cubicBezTo>
                    <a:pt x="5790" y="2127"/>
                    <a:pt x="5920" y="2055"/>
                    <a:pt x="5776" y="1969"/>
                  </a:cubicBezTo>
                  <a:cubicBezTo>
                    <a:pt x="5761" y="1969"/>
                    <a:pt x="5776" y="1940"/>
                    <a:pt x="5776" y="1940"/>
                  </a:cubicBezTo>
                  <a:cubicBezTo>
                    <a:pt x="5776" y="1911"/>
                    <a:pt x="5790" y="1883"/>
                    <a:pt x="5776" y="1854"/>
                  </a:cubicBezTo>
                  <a:cubicBezTo>
                    <a:pt x="5761" y="1840"/>
                    <a:pt x="5747" y="1825"/>
                    <a:pt x="5790" y="1811"/>
                  </a:cubicBezTo>
                  <a:lnTo>
                    <a:pt x="5805" y="1796"/>
                  </a:lnTo>
                  <a:cubicBezTo>
                    <a:pt x="5833" y="1768"/>
                    <a:pt x="5790" y="1696"/>
                    <a:pt x="5704" y="1624"/>
                  </a:cubicBezTo>
                  <a:lnTo>
                    <a:pt x="5776" y="1552"/>
                  </a:lnTo>
                  <a:lnTo>
                    <a:pt x="5833" y="1495"/>
                  </a:lnTo>
                  <a:cubicBezTo>
                    <a:pt x="5819" y="1491"/>
                    <a:pt x="5805" y="1489"/>
                    <a:pt x="5791" y="1489"/>
                  </a:cubicBezTo>
                  <a:cubicBezTo>
                    <a:pt x="5752" y="1489"/>
                    <a:pt x="5722" y="1506"/>
                    <a:pt x="5733" y="1538"/>
                  </a:cubicBezTo>
                  <a:lnTo>
                    <a:pt x="5661" y="1567"/>
                  </a:lnTo>
                  <a:cubicBezTo>
                    <a:pt x="5560" y="1610"/>
                    <a:pt x="5675" y="1638"/>
                    <a:pt x="5661" y="1682"/>
                  </a:cubicBezTo>
                  <a:cubicBezTo>
                    <a:pt x="5661" y="1696"/>
                    <a:pt x="5632" y="1696"/>
                    <a:pt x="5618" y="1710"/>
                  </a:cubicBezTo>
                  <a:lnTo>
                    <a:pt x="5589" y="1739"/>
                  </a:lnTo>
                  <a:cubicBezTo>
                    <a:pt x="5575" y="1753"/>
                    <a:pt x="5557" y="1761"/>
                    <a:pt x="5537" y="1761"/>
                  </a:cubicBezTo>
                  <a:cubicBezTo>
                    <a:pt x="5517" y="1761"/>
                    <a:pt x="5496" y="1753"/>
                    <a:pt x="5474" y="1739"/>
                  </a:cubicBezTo>
                  <a:lnTo>
                    <a:pt x="5445" y="1725"/>
                  </a:lnTo>
                  <a:cubicBezTo>
                    <a:pt x="5437" y="1716"/>
                    <a:pt x="5426" y="1714"/>
                    <a:pt x="5413" y="1714"/>
                  </a:cubicBezTo>
                  <a:cubicBezTo>
                    <a:pt x="5400" y="1714"/>
                    <a:pt x="5385" y="1716"/>
                    <a:pt x="5370" y="1716"/>
                  </a:cubicBezTo>
                  <a:cubicBezTo>
                    <a:pt x="5352" y="1716"/>
                    <a:pt x="5333" y="1713"/>
                    <a:pt x="5316" y="1696"/>
                  </a:cubicBezTo>
                  <a:cubicBezTo>
                    <a:pt x="5307" y="1691"/>
                    <a:pt x="5291" y="1688"/>
                    <a:pt x="5274" y="1688"/>
                  </a:cubicBezTo>
                  <a:cubicBezTo>
                    <a:pt x="5241" y="1688"/>
                    <a:pt x="5206" y="1701"/>
                    <a:pt x="5216" y="1739"/>
                  </a:cubicBezTo>
                  <a:cubicBezTo>
                    <a:pt x="5216" y="1768"/>
                    <a:pt x="5187" y="1782"/>
                    <a:pt x="5187" y="1796"/>
                  </a:cubicBezTo>
                  <a:lnTo>
                    <a:pt x="5187" y="1811"/>
                  </a:lnTo>
                  <a:cubicBezTo>
                    <a:pt x="5187" y="1825"/>
                    <a:pt x="5287" y="1840"/>
                    <a:pt x="5287" y="1868"/>
                  </a:cubicBezTo>
                  <a:cubicBezTo>
                    <a:pt x="5292" y="1878"/>
                    <a:pt x="5299" y="1883"/>
                    <a:pt x="5307" y="1883"/>
                  </a:cubicBezTo>
                  <a:cubicBezTo>
                    <a:pt x="5322" y="1883"/>
                    <a:pt x="5341" y="1867"/>
                    <a:pt x="5359" y="1840"/>
                  </a:cubicBezTo>
                  <a:lnTo>
                    <a:pt x="5402" y="1796"/>
                  </a:lnTo>
                  <a:lnTo>
                    <a:pt x="5474" y="1796"/>
                  </a:lnTo>
                  <a:cubicBezTo>
                    <a:pt x="5488" y="1811"/>
                    <a:pt x="5546" y="1825"/>
                    <a:pt x="5503" y="1854"/>
                  </a:cubicBezTo>
                  <a:lnTo>
                    <a:pt x="5488" y="1868"/>
                  </a:lnTo>
                  <a:cubicBezTo>
                    <a:pt x="5488" y="1883"/>
                    <a:pt x="5532" y="1926"/>
                    <a:pt x="5575" y="1969"/>
                  </a:cubicBezTo>
                  <a:lnTo>
                    <a:pt x="5575" y="2041"/>
                  </a:lnTo>
                  <a:cubicBezTo>
                    <a:pt x="5575" y="2055"/>
                    <a:pt x="5575" y="2069"/>
                    <a:pt x="5589" y="2084"/>
                  </a:cubicBezTo>
                  <a:lnTo>
                    <a:pt x="5632" y="2127"/>
                  </a:lnTo>
                  <a:cubicBezTo>
                    <a:pt x="5618" y="2170"/>
                    <a:pt x="5532" y="2213"/>
                    <a:pt x="5445" y="2228"/>
                  </a:cubicBezTo>
                  <a:lnTo>
                    <a:pt x="5374" y="2242"/>
                  </a:lnTo>
                  <a:cubicBezTo>
                    <a:pt x="5345" y="2242"/>
                    <a:pt x="5330" y="2271"/>
                    <a:pt x="5302" y="2285"/>
                  </a:cubicBezTo>
                  <a:cubicBezTo>
                    <a:pt x="5302" y="2299"/>
                    <a:pt x="5316" y="2314"/>
                    <a:pt x="5345" y="2314"/>
                  </a:cubicBezTo>
                  <a:cubicBezTo>
                    <a:pt x="5370" y="2305"/>
                    <a:pt x="5390" y="2297"/>
                    <a:pt x="5405" y="2297"/>
                  </a:cubicBezTo>
                  <a:cubicBezTo>
                    <a:pt x="5416" y="2297"/>
                    <a:pt x="5425" y="2302"/>
                    <a:pt x="5431" y="2314"/>
                  </a:cubicBezTo>
                  <a:cubicBezTo>
                    <a:pt x="5445" y="2328"/>
                    <a:pt x="5417" y="2342"/>
                    <a:pt x="5402" y="2357"/>
                  </a:cubicBezTo>
                  <a:cubicBezTo>
                    <a:pt x="5374" y="2371"/>
                    <a:pt x="5345" y="2371"/>
                    <a:pt x="5330" y="2386"/>
                  </a:cubicBezTo>
                  <a:cubicBezTo>
                    <a:pt x="5289" y="2427"/>
                    <a:pt x="5242" y="2450"/>
                    <a:pt x="5190" y="2450"/>
                  </a:cubicBezTo>
                  <a:cubicBezTo>
                    <a:pt x="5153" y="2450"/>
                    <a:pt x="5114" y="2438"/>
                    <a:pt x="5072" y="2414"/>
                  </a:cubicBezTo>
                  <a:lnTo>
                    <a:pt x="5072" y="2414"/>
                  </a:lnTo>
                  <a:cubicBezTo>
                    <a:pt x="5043" y="2429"/>
                    <a:pt x="5057" y="2443"/>
                    <a:pt x="5101" y="2472"/>
                  </a:cubicBezTo>
                  <a:lnTo>
                    <a:pt x="5129" y="2486"/>
                  </a:lnTo>
                  <a:cubicBezTo>
                    <a:pt x="5144" y="2486"/>
                    <a:pt x="5172" y="2500"/>
                    <a:pt x="5172" y="2515"/>
                  </a:cubicBezTo>
                  <a:lnTo>
                    <a:pt x="5144" y="2558"/>
                  </a:lnTo>
                  <a:cubicBezTo>
                    <a:pt x="5115" y="2615"/>
                    <a:pt x="5072" y="2659"/>
                    <a:pt x="5029" y="2673"/>
                  </a:cubicBezTo>
                  <a:cubicBezTo>
                    <a:pt x="5029" y="2673"/>
                    <a:pt x="5029" y="2659"/>
                    <a:pt x="5029" y="2659"/>
                  </a:cubicBezTo>
                  <a:cubicBezTo>
                    <a:pt x="5029" y="2644"/>
                    <a:pt x="5043" y="2615"/>
                    <a:pt x="5043" y="2601"/>
                  </a:cubicBezTo>
                  <a:cubicBezTo>
                    <a:pt x="4899" y="2587"/>
                    <a:pt x="4986" y="2558"/>
                    <a:pt x="5014" y="2515"/>
                  </a:cubicBezTo>
                  <a:cubicBezTo>
                    <a:pt x="5000" y="2500"/>
                    <a:pt x="4971" y="2500"/>
                    <a:pt x="4957" y="2500"/>
                  </a:cubicBezTo>
                  <a:cubicBezTo>
                    <a:pt x="4957" y="2500"/>
                    <a:pt x="4899" y="2443"/>
                    <a:pt x="4928" y="2414"/>
                  </a:cubicBezTo>
                  <a:cubicBezTo>
                    <a:pt x="4943" y="2386"/>
                    <a:pt x="4871" y="2357"/>
                    <a:pt x="4828" y="2357"/>
                  </a:cubicBezTo>
                  <a:cubicBezTo>
                    <a:pt x="4799" y="2357"/>
                    <a:pt x="4799" y="2314"/>
                    <a:pt x="4813" y="2314"/>
                  </a:cubicBezTo>
                  <a:cubicBezTo>
                    <a:pt x="4828" y="2314"/>
                    <a:pt x="4885" y="2271"/>
                    <a:pt x="4871" y="2256"/>
                  </a:cubicBezTo>
                  <a:cubicBezTo>
                    <a:pt x="4856" y="2242"/>
                    <a:pt x="4813" y="2228"/>
                    <a:pt x="4813" y="2213"/>
                  </a:cubicBezTo>
                  <a:cubicBezTo>
                    <a:pt x="4799" y="2213"/>
                    <a:pt x="4785" y="2156"/>
                    <a:pt x="4785" y="2127"/>
                  </a:cubicBezTo>
                  <a:cubicBezTo>
                    <a:pt x="4785" y="2113"/>
                    <a:pt x="4713" y="2084"/>
                    <a:pt x="4713" y="2069"/>
                  </a:cubicBezTo>
                  <a:cubicBezTo>
                    <a:pt x="4698" y="2055"/>
                    <a:pt x="4684" y="2041"/>
                    <a:pt x="4670" y="2012"/>
                  </a:cubicBezTo>
                  <a:lnTo>
                    <a:pt x="4641" y="2012"/>
                  </a:lnTo>
                  <a:cubicBezTo>
                    <a:pt x="4540" y="1998"/>
                    <a:pt x="4425" y="1983"/>
                    <a:pt x="4325" y="1969"/>
                  </a:cubicBezTo>
                  <a:lnTo>
                    <a:pt x="4296" y="1969"/>
                  </a:lnTo>
                  <a:cubicBezTo>
                    <a:pt x="4285" y="1972"/>
                    <a:pt x="4274" y="1974"/>
                    <a:pt x="4262" y="1974"/>
                  </a:cubicBezTo>
                  <a:cubicBezTo>
                    <a:pt x="4226" y="1974"/>
                    <a:pt x="4188" y="1958"/>
                    <a:pt x="4167" y="1926"/>
                  </a:cubicBezTo>
                  <a:lnTo>
                    <a:pt x="4253" y="1911"/>
                  </a:lnTo>
                  <a:cubicBezTo>
                    <a:pt x="4296" y="1911"/>
                    <a:pt x="4339" y="1868"/>
                    <a:pt x="4339" y="1854"/>
                  </a:cubicBezTo>
                  <a:lnTo>
                    <a:pt x="4325" y="1782"/>
                  </a:lnTo>
                  <a:cubicBezTo>
                    <a:pt x="4382" y="1710"/>
                    <a:pt x="4267" y="1581"/>
                    <a:pt x="4239" y="1524"/>
                  </a:cubicBezTo>
                  <a:cubicBezTo>
                    <a:pt x="4223" y="1493"/>
                    <a:pt x="4208" y="1478"/>
                    <a:pt x="4195" y="1478"/>
                  </a:cubicBezTo>
                  <a:cubicBezTo>
                    <a:pt x="4183" y="1478"/>
                    <a:pt x="4173" y="1489"/>
                    <a:pt x="4167" y="1509"/>
                  </a:cubicBezTo>
                  <a:lnTo>
                    <a:pt x="4152" y="1524"/>
                  </a:lnTo>
                  <a:cubicBezTo>
                    <a:pt x="4109" y="1538"/>
                    <a:pt x="4081" y="1538"/>
                    <a:pt x="4066" y="1581"/>
                  </a:cubicBezTo>
                  <a:cubicBezTo>
                    <a:pt x="4060" y="1587"/>
                    <a:pt x="4042" y="1590"/>
                    <a:pt x="4020" y="1590"/>
                  </a:cubicBezTo>
                  <a:cubicBezTo>
                    <a:pt x="3990" y="1590"/>
                    <a:pt x="3954" y="1583"/>
                    <a:pt x="3937" y="1567"/>
                  </a:cubicBezTo>
                  <a:cubicBezTo>
                    <a:pt x="3937" y="1552"/>
                    <a:pt x="3937" y="1538"/>
                    <a:pt x="3922" y="1524"/>
                  </a:cubicBezTo>
                  <a:cubicBezTo>
                    <a:pt x="3902" y="1513"/>
                    <a:pt x="3875" y="1503"/>
                    <a:pt x="3850" y="1503"/>
                  </a:cubicBezTo>
                  <a:cubicBezTo>
                    <a:pt x="3840" y="1503"/>
                    <a:pt x="3830" y="1505"/>
                    <a:pt x="3822" y="1509"/>
                  </a:cubicBezTo>
                  <a:lnTo>
                    <a:pt x="3808" y="1509"/>
                  </a:lnTo>
                  <a:cubicBezTo>
                    <a:pt x="3800" y="1524"/>
                    <a:pt x="3793" y="1531"/>
                    <a:pt x="3786" y="1531"/>
                  </a:cubicBezTo>
                  <a:cubicBezTo>
                    <a:pt x="3779" y="1531"/>
                    <a:pt x="3772" y="1524"/>
                    <a:pt x="3764" y="1509"/>
                  </a:cubicBezTo>
                  <a:lnTo>
                    <a:pt x="3750" y="1509"/>
                  </a:lnTo>
                  <a:cubicBezTo>
                    <a:pt x="3678" y="1480"/>
                    <a:pt x="3793" y="1466"/>
                    <a:pt x="3736" y="1437"/>
                  </a:cubicBezTo>
                  <a:cubicBezTo>
                    <a:pt x="3707" y="1423"/>
                    <a:pt x="3664" y="1409"/>
                    <a:pt x="3621" y="1394"/>
                  </a:cubicBezTo>
                  <a:cubicBezTo>
                    <a:pt x="3606" y="1380"/>
                    <a:pt x="3578" y="1380"/>
                    <a:pt x="3563" y="1380"/>
                  </a:cubicBezTo>
                  <a:lnTo>
                    <a:pt x="3506" y="1365"/>
                  </a:lnTo>
                  <a:cubicBezTo>
                    <a:pt x="3434" y="1394"/>
                    <a:pt x="3391" y="1437"/>
                    <a:pt x="3420" y="1452"/>
                  </a:cubicBezTo>
                  <a:lnTo>
                    <a:pt x="3434" y="1480"/>
                  </a:lnTo>
                  <a:lnTo>
                    <a:pt x="3463" y="1495"/>
                  </a:lnTo>
                  <a:cubicBezTo>
                    <a:pt x="3469" y="1508"/>
                    <a:pt x="3435" y="1515"/>
                    <a:pt x="3393" y="1515"/>
                  </a:cubicBezTo>
                  <a:cubicBezTo>
                    <a:pt x="3341" y="1515"/>
                    <a:pt x="3277" y="1504"/>
                    <a:pt x="3262" y="1480"/>
                  </a:cubicBezTo>
                  <a:cubicBezTo>
                    <a:pt x="3233" y="1437"/>
                    <a:pt x="3118" y="1409"/>
                    <a:pt x="3075" y="1409"/>
                  </a:cubicBezTo>
                  <a:cubicBezTo>
                    <a:pt x="3046" y="1423"/>
                    <a:pt x="2945" y="1437"/>
                    <a:pt x="2859" y="1466"/>
                  </a:cubicBezTo>
                  <a:lnTo>
                    <a:pt x="2787" y="1452"/>
                  </a:lnTo>
                  <a:lnTo>
                    <a:pt x="2759" y="1452"/>
                  </a:lnTo>
                  <a:cubicBezTo>
                    <a:pt x="2716" y="1452"/>
                    <a:pt x="2716" y="1466"/>
                    <a:pt x="2744" y="1495"/>
                  </a:cubicBezTo>
                  <a:lnTo>
                    <a:pt x="2730" y="1509"/>
                  </a:lnTo>
                  <a:lnTo>
                    <a:pt x="2716" y="1538"/>
                  </a:lnTo>
                  <a:cubicBezTo>
                    <a:pt x="2673" y="1524"/>
                    <a:pt x="2615" y="1509"/>
                    <a:pt x="2586" y="1495"/>
                  </a:cubicBezTo>
                  <a:lnTo>
                    <a:pt x="2543" y="1509"/>
                  </a:lnTo>
                  <a:lnTo>
                    <a:pt x="2486" y="1538"/>
                  </a:lnTo>
                  <a:cubicBezTo>
                    <a:pt x="2529" y="1567"/>
                    <a:pt x="2558" y="1595"/>
                    <a:pt x="2558" y="1595"/>
                  </a:cubicBezTo>
                  <a:cubicBezTo>
                    <a:pt x="2555" y="1598"/>
                    <a:pt x="2546" y="1599"/>
                    <a:pt x="2532" y="1599"/>
                  </a:cubicBezTo>
                  <a:cubicBezTo>
                    <a:pt x="2476" y="1599"/>
                    <a:pt x="2343" y="1578"/>
                    <a:pt x="2285" y="1567"/>
                  </a:cubicBezTo>
                  <a:cubicBezTo>
                    <a:pt x="2256" y="1567"/>
                    <a:pt x="2195" y="1563"/>
                    <a:pt x="2139" y="1563"/>
                  </a:cubicBezTo>
                  <a:cubicBezTo>
                    <a:pt x="2083" y="1563"/>
                    <a:pt x="2033" y="1567"/>
                    <a:pt x="2026" y="1581"/>
                  </a:cubicBezTo>
                  <a:cubicBezTo>
                    <a:pt x="1997" y="1610"/>
                    <a:pt x="1997" y="1653"/>
                    <a:pt x="2012" y="1682"/>
                  </a:cubicBezTo>
                  <a:lnTo>
                    <a:pt x="2012" y="1696"/>
                  </a:lnTo>
                  <a:lnTo>
                    <a:pt x="2026" y="1725"/>
                  </a:lnTo>
                  <a:cubicBezTo>
                    <a:pt x="2022" y="1733"/>
                    <a:pt x="2006" y="1737"/>
                    <a:pt x="1986" y="1737"/>
                  </a:cubicBezTo>
                  <a:cubicBezTo>
                    <a:pt x="1936" y="1737"/>
                    <a:pt x="1855" y="1716"/>
                    <a:pt x="1825" y="1696"/>
                  </a:cubicBezTo>
                  <a:cubicBezTo>
                    <a:pt x="1782" y="1667"/>
                    <a:pt x="1724" y="1624"/>
                    <a:pt x="1710" y="1610"/>
                  </a:cubicBezTo>
                  <a:lnTo>
                    <a:pt x="1667" y="1624"/>
                  </a:lnTo>
                  <a:cubicBezTo>
                    <a:pt x="1659" y="1632"/>
                    <a:pt x="1645" y="1641"/>
                    <a:pt x="1633" y="1641"/>
                  </a:cubicBezTo>
                  <a:cubicBezTo>
                    <a:pt x="1624" y="1641"/>
                    <a:pt x="1615" y="1636"/>
                    <a:pt x="1609" y="1624"/>
                  </a:cubicBezTo>
                  <a:cubicBezTo>
                    <a:pt x="1595" y="1610"/>
                    <a:pt x="1581" y="1581"/>
                    <a:pt x="1581" y="1567"/>
                  </a:cubicBezTo>
                  <a:cubicBezTo>
                    <a:pt x="1575" y="1544"/>
                    <a:pt x="1567" y="1537"/>
                    <a:pt x="1557" y="1537"/>
                  </a:cubicBezTo>
                  <a:cubicBezTo>
                    <a:pt x="1543" y="1537"/>
                    <a:pt x="1526" y="1552"/>
                    <a:pt x="1509" y="1552"/>
                  </a:cubicBezTo>
                  <a:cubicBezTo>
                    <a:pt x="1485" y="1552"/>
                    <a:pt x="1466" y="1539"/>
                    <a:pt x="1453" y="1539"/>
                  </a:cubicBezTo>
                  <a:cubicBezTo>
                    <a:pt x="1443" y="1539"/>
                    <a:pt x="1437" y="1548"/>
                    <a:pt x="1437" y="1581"/>
                  </a:cubicBezTo>
                  <a:cubicBezTo>
                    <a:pt x="1437" y="1610"/>
                    <a:pt x="1451" y="1653"/>
                    <a:pt x="1480" y="1682"/>
                  </a:cubicBezTo>
                  <a:cubicBezTo>
                    <a:pt x="1480" y="1696"/>
                    <a:pt x="1480" y="1725"/>
                    <a:pt x="1466" y="1725"/>
                  </a:cubicBezTo>
                  <a:lnTo>
                    <a:pt x="1451" y="1739"/>
                  </a:lnTo>
                  <a:cubicBezTo>
                    <a:pt x="1423" y="1739"/>
                    <a:pt x="1408" y="1768"/>
                    <a:pt x="1408" y="1782"/>
                  </a:cubicBezTo>
                  <a:cubicBezTo>
                    <a:pt x="1423" y="1782"/>
                    <a:pt x="1394" y="1840"/>
                    <a:pt x="1379" y="1854"/>
                  </a:cubicBezTo>
                  <a:cubicBezTo>
                    <a:pt x="1365" y="1868"/>
                    <a:pt x="1322" y="1940"/>
                    <a:pt x="1308" y="1940"/>
                  </a:cubicBezTo>
                  <a:cubicBezTo>
                    <a:pt x="1293" y="1955"/>
                    <a:pt x="1250" y="1998"/>
                    <a:pt x="1221" y="2026"/>
                  </a:cubicBezTo>
                  <a:lnTo>
                    <a:pt x="1265" y="2055"/>
                  </a:lnTo>
                  <a:cubicBezTo>
                    <a:pt x="1265" y="2069"/>
                    <a:pt x="1236" y="2084"/>
                    <a:pt x="1236" y="2098"/>
                  </a:cubicBezTo>
                  <a:lnTo>
                    <a:pt x="1106" y="2098"/>
                  </a:lnTo>
                  <a:cubicBezTo>
                    <a:pt x="1121" y="2170"/>
                    <a:pt x="1135" y="2299"/>
                    <a:pt x="1135" y="2342"/>
                  </a:cubicBezTo>
                  <a:cubicBezTo>
                    <a:pt x="1135" y="2371"/>
                    <a:pt x="1135" y="2414"/>
                    <a:pt x="1121" y="2429"/>
                  </a:cubicBezTo>
                  <a:cubicBezTo>
                    <a:pt x="1121" y="2429"/>
                    <a:pt x="1106" y="2515"/>
                    <a:pt x="1078" y="2615"/>
                  </a:cubicBezTo>
                  <a:lnTo>
                    <a:pt x="963" y="2673"/>
                  </a:lnTo>
                  <a:cubicBezTo>
                    <a:pt x="963" y="2673"/>
                    <a:pt x="934" y="2788"/>
                    <a:pt x="891" y="2802"/>
                  </a:cubicBezTo>
                  <a:cubicBezTo>
                    <a:pt x="848" y="2817"/>
                    <a:pt x="862" y="2874"/>
                    <a:pt x="877" y="2903"/>
                  </a:cubicBezTo>
                  <a:cubicBezTo>
                    <a:pt x="877" y="2931"/>
                    <a:pt x="805" y="3032"/>
                    <a:pt x="805" y="3061"/>
                  </a:cubicBezTo>
                  <a:cubicBezTo>
                    <a:pt x="819" y="3090"/>
                    <a:pt x="819" y="3190"/>
                    <a:pt x="805" y="3219"/>
                  </a:cubicBezTo>
                  <a:cubicBezTo>
                    <a:pt x="776" y="3248"/>
                    <a:pt x="776" y="3276"/>
                    <a:pt x="790" y="3276"/>
                  </a:cubicBezTo>
                  <a:lnTo>
                    <a:pt x="805" y="3291"/>
                  </a:lnTo>
                  <a:lnTo>
                    <a:pt x="819" y="3334"/>
                  </a:lnTo>
                  <a:cubicBezTo>
                    <a:pt x="811" y="3331"/>
                    <a:pt x="803" y="3330"/>
                    <a:pt x="796" y="3330"/>
                  </a:cubicBezTo>
                  <a:cubicBezTo>
                    <a:pt x="767" y="3330"/>
                    <a:pt x="750" y="3351"/>
                    <a:pt x="762" y="3363"/>
                  </a:cubicBezTo>
                  <a:lnTo>
                    <a:pt x="762" y="3391"/>
                  </a:lnTo>
                  <a:cubicBezTo>
                    <a:pt x="762" y="3391"/>
                    <a:pt x="733" y="3406"/>
                    <a:pt x="719" y="3406"/>
                  </a:cubicBezTo>
                  <a:lnTo>
                    <a:pt x="690" y="3406"/>
                  </a:lnTo>
                  <a:cubicBezTo>
                    <a:pt x="647" y="3406"/>
                    <a:pt x="704" y="3449"/>
                    <a:pt x="719" y="3463"/>
                  </a:cubicBezTo>
                  <a:cubicBezTo>
                    <a:pt x="747" y="3463"/>
                    <a:pt x="733" y="3506"/>
                    <a:pt x="719" y="3521"/>
                  </a:cubicBezTo>
                  <a:cubicBezTo>
                    <a:pt x="719" y="3524"/>
                    <a:pt x="715" y="3526"/>
                    <a:pt x="711" y="3526"/>
                  </a:cubicBezTo>
                  <a:cubicBezTo>
                    <a:pt x="698" y="3526"/>
                    <a:pt x="672" y="3513"/>
                    <a:pt x="661" y="3492"/>
                  </a:cubicBezTo>
                  <a:lnTo>
                    <a:pt x="632" y="3492"/>
                  </a:lnTo>
                  <a:cubicBezTo>
                    <a:pt x="561" y="3492"/>
                    <a:pt x="589" y="3535"/>
                    <a:pt x="589" y="3564"/>
                  </a:cubicBezTo>
                  <a:cubicBezTo>
                    <a:pt x="589" y="3564"/>
                    <a:pt x="618" y="3578"/>
                    <a:pt x="632" y="3578"/>
                  </a:cubicBezTo>
                  <a:lnTo>
                    <a:pt x="647" y="3592"/>
                  </a:lnTo>
                  <a:cubicBezTo>
                    <a:pt x="661" y="3592"/>
                    <a:pt x="604" y="3650"/>
                    <a:pt x="632" y="3664"/>
                  </a:cubicBezTo>
                  <a:cubicBezTo>
                    <a:pt x="661" y="3679"/>
                    <a:pt x="618" y="3722"/>
                    <a:pt x="589" y="3722"/>
                  </a:cubicBezTo>
                  <a:cubicBezTo>
                    <a:pt x="575" y="3736"/>
                    <a:pt x="647" y="3851"/>
                    <a:pt x="618" y="3880"/>
                  </a:cubicBezTo>
                  <a:cubicBezTo>
                    <a:pt x="589" y="3894"/>
                    <a:pt x="561" y="3923"/>
                    <a:pt x="546" y="3952"/>
                  </a:cubicBezTo>
                  <a:lnTo>
                    <a:pt x="561" y="3966"/>
                  </a:lnTo>
                  <a:lnTo>
                    <a:pt x="575" y="3980"/>
                  </a:lnTo>
                  <a:cubicBezTo>
                    <a:pt x="618" y="3995"/>
                    <a:pt x="575" y="4081"/>
                    <a:pt x="575" y="4110"/>
                  </a:cubicBezTo>
                  <a:cubicBezTo>
                    <a:pt x="575" y="4138"/>
                    <a:pt x="589" y="4181"/>
                    <a:pt x="589" y="4196"/>
                  </a:cubicBezTo>
                  <a:cubicBezTo>
                    <a:pt x="589" y="4210"/>
                    <a:pt x="589" y="4253"/>
                    <a:pt x="589" y="4296"/>
                  </a:cubicBezTo>
                  <a:lnTo>
                    <a:pt x="604" y="4325"/>
                  </a:lnTo>
                  <a:cubicBezTo>
                    <a:pt x="647" y="4383"/>
                    <a:pt x="517" y="4383"/>
                    <a:pt x="546" y="4426"/>
                  </a:cubicBezTo>
                  <a:cubicBezTo>
                    <a:pt x="546" y="4426"/>
                    <a:pt x="618" y="4498"/>
                    <a:pt x="575" y="4498"/>
                  </a:cubicBezTo>
                  <a:cubicBezTo>
                    <a:pt x="532" y="4498"/>
                    <a:pt x="546" y="4498"/>
                    <a:pt x="561" y="4512"/>
                  </a:cubicBezTo>
                  <a:cubicBezTo>
                    <a:pt x="575" y="4512"/>
                    <a:pt x="546" y="4555"/>
                    <a:pt x="561" y="4569"/>
                  </a:cubicBezTo>
                  <a:cubicBezTo>
                    <a:pt x="575" y="4569"/>
                    <a:pt x="661" y="4612"/>
                    <a:pt x="647" y="4641"/>
                  </a:cubicBezTo>
                  <a:cubicBezTo>
                    <a:pt x="647" y="4656"/>
                    <a:pt x="589" y="4684"/>
                    <a:pt x="561" y="4684"/>
                  </a:cubicBezTo>
                  <a:cubicBezTo>
                    <a:pt x="546" y="4699"/>
                    <a:pt x="589" y="4727"/>
                    <a:pt x="604" y="4742"/>
                  </a:cubicBezTo>
                  <a:cubicBezTo>
                    <a:pt x="618" y="4742"/>
                    <a:pt x="575" y="4771"/>
                    <a:pt x="489" y="4785"/>
                  </a:cubicBezTo>
                  <a:lnTo>
                    <a:pt x="561" y="4814"/>
                  </a:lnTo>
                  <a:cubicBezTo>
                    <a:pt x="661" y="4857"/>
                    <a:pt x="647" y="4871"/>
                    <a:pt x="575" y="4914"/>
                  </a:cubicBezTo>
                  <a:cubicBezTo>
                    <a:pt x="561" y="4929"/>
                    <a:pt x="561" y="4943"/>
                    <a:pt x="561" y="4943"/>
                  </a:cubicBezTo>
                  <a:cubicBezTo>
                    <a:pt x="632" y="4986"/>
                    <a:pt x="561" y="5000"/>
                    <a:pt x="546" y="5029"/>
                  </a:cubicBezTo>
                  <a:cubicBezTo>
                    <a:pt x="532" y="5058"/>
                    <a:pt x="517" y="5072"/>
                    <a:pt x="503" y="5101"/>
                  </a:cubicBezTo>
                  <a:lnTo>
                    <a:pt x="474" y="5130"/>
                  </a:lnTo>
                  <a:cubicBezTo>
                    <a:pt x="489" y="5187"/>
                    <a:pt x="503" y="5230"/>
                    <a:pt x="517" y="5245"/>
                  </a:cubicBezTo>
                  <a:cubicBezTo>
                    <a:pt x="532" y="5245"/>
                    <a:pt x="546" y="5288"/>
                    <a:pt x="532" y="5302"/>
                  </a:cubicBezTo>
                  <a:cubicBezTo>
                    <a:pt x="517" y="5302"/>
                    <a:pt x="546" y="5331"/>
                    <a:pt x="561" y="5345"/>
                  </a:cubicBezTo>
                  <a:cubicBezTo>
                    <a:pt x="575" y="5360"/>
                    <a:pt x="589" y="5374"/>
                    <a:pt x="575" y="5388"/>
                  </a:cubicBezTo>
                  <a:lnTo>
                    <a:pt x="561" y="5403"/>
                  </a:lnTo>
                  <a:lnTo>
                    <a:pt x="546" y="5417"/>
                  </a:lnTo>
                  <a:cubicBezTo>
                    <a:pt x="517" y="5431"/>
                    <a:pt x="546" y="5474"/>
                    <a:pt x="561" y="5489"/>
                  </a:cubicBezTo>
                  <a:cubicBezTo>
                    <a:pt x="575" y="5489"/>
                    <a:pt x="546" y="5518"/>
                    <a:pt x="532" y="5518"/>
                  </a:cubicBezTo>
                  <a:cubicBezTo>
                    <a:pt x="517" y="5518"/>
                    <a:pt x="546" y="5618"/>
                    <a:pt x="546" y="5647"/>
                  </a:cubicBezTo>
                  <a:cubicBezTo>
                    <a:pt x="546" y="5676"/>
                    <a:pt x="546" y="5733"/>
                    <a:pt x="546" y="5747"/>
                  </a:cubicBezTo>
                  <a:cubicBezTo>
                    <a:pt x="561" y="5762"/>
                    <a:pt x="589" y="5834"/>
                    <a:pt x="618" y="5906"/>
                  </a:cubicBezTo>
                  <a:lnTo>
                    <a:pt x="575" y="5949"/>
                  </a:lnTo>
                  <a:lnTo>
                    <a:pt x="532" y="5992"/>
                  </a:lnTo>
                  <a:cubicBezTo>
                    <a:pt x="546" y="6049"/>
                    <a:pt x="503" y="6193"/>
                    <a:pt x="517" y="6236"/>
                  </a:cubicBezTo>
                  <a:cubicBezTo>
                    <a:pt x="546" y="6279"/>
                    <a:pt x="589" y="6380"/>
                    <a:pt x="589" y="6423"/>
                  </a:cubicBezTo>
                  <a:cubicBezTo>
                    <a:pt x="589" y="6451"/>
                    <a:pt x="575" y="6523"/>
                    <a:pt x="575" y="6566"/>
                  </a:cubicBezTo>
                  <a:lnTo>
                    <a:pt x="589" y="6595"/>
                  </a:lnTo>
                  <a:lnTo>
                    <a:pt x="618" y="6653"/>
                  </a:lnTo>
                  <a:cubicBezTo>
                    <a:pt x="546" y="6696"/>
                    <a:pt x="589" y="6782"/>
                    <a:pt x="618" y="6796"/>
                  </a:cubicBezTo>
                  <a:cubicBezTo>
                    <a:pt x="647" y="6825"/>
                    <a:pt x="647" y="6897"/>
                    <a:pt x="632" y="6926"/>
                  </a:cubicBezTo>
                  <a:cubicBezTo>
                    <a:pt x="632" y="6940"/>
                    <a:pt x="647" y="6997"/>
                    <a:pt x="647" y="7012"/>
                  </a:cubicBezTo>
                  <a:cubicBezTo>
                    <a:pt x="632" y="7041"/>
                    <a:pt x="589" y="7127"/>
                    <a:pt x="604" y="7155"/>
                  </a:cubicBezTo>
                  <a:cubicBezTo>
                    <a:pt x="618" y="7170"/>
                    <a:pt x="632" y="7213"/>
                    <a:pt x="647" y="7242"/>
                  </a:cubicBezTo>
                  <a:lnTo>
                    <a:pt x="618" y="7285"/>
                  </a:lnTo>
                  <a:lnTo>
                    <a:pt x="589" y="7313"/>
                  </a:lnTo>
                  <a:cubicBezTo>
                    <a:pt x="604" y="7357"/>
                    <a:pt x="632" y="7428"/>
                    <a:pt x="632" y="7457"/>
                  </a:cubicBezTo>
                  <a:lnTo>
                    <a:pt x="632" y="7486"/>
                  </a:lnTo>
                  <a:cubicBezTo>
                    <a:pt x="632" y="7515"/>
                    <a:pt x="575" y="7529"/>
                    <a:pt x="604" y="7572"/>
                  </a:cubicBezTo>
                  <a:cubicBezTo>
                    <a:pt x="624" y="7603"/>
                    <a:pt x="608" y="7627"/>
                    <a:pt x="570" y="7627"/>
                  </a:cubicBezTo>
                  <a:cubicBezTo>
                    <a:pt x="555" y="7627"/>
                    <a:pt x="537" y="7623"/>
                    <a:pt x="517" y="7615"/>
                  </a:cubicBezTo>
                  <a:lnTo>
                    <a:pt x="489" y="7615"/>
                  </a:lnTo>
                  <a:cubicBezTo>
                    <a:pt x="487" y="7614"/>
                    <a:pt x="485" y="7614"/>
                    <a:pt x="482" y="7614"/>
                  </a:cubicBezTo>
                  <a:cubicBezTo>
                    <a:pt x="451" y="7614"/>
                    <a:pt x="389" y="7702"/>
                    <a:pt x="402" y="7716"/>
                  </a:cubicBezTo>
                  <a:cubicBezTo>
                    <a:pt x="408" y="7719"/>
                    <a:pt x="415" y="7720"/>
                    <a:pt x="422" y="7720"/>
                  </a:cubicBezTo>
                  <a:cubicBezTo>
                    <a:pt x="452" y="7720"/>
                    <a:pt x="491" y="7699"/>
                    <a:pt x="503" y="7687"/>
                  </a:cubicBezTo>
                  <a:cubicBezTo>
                    <a:pt x="510" y="7680"/>
                    <a:pt x="517" y="7676"/>
                    <a:pt x="523" y="7676"/>
                  </a:cubicBezTo>
                  <a:cubicBezTo>
                    <a:pt x="528" y="7676"/>
                    <a:pt x="532" y="7680"/>
                    <a:pt x="532" y="7687"/>
                  </a:cubicBezTo>
                  <a:lnTo>
                    <a:pt x="546" y="7701"/>
                  </a:lnTo>
                  <a:cubicBezTo>
                    <a:pt x="575" y="7701"/>
                    <a:pt x="618" y="7716"/>
                    <a:pt x="618" y="7730"/>
                  </a:cubicBezTo>
                  <a:cubicBezTo>
                    <a:pt x="632" y="7745"/>
                    <a:pt x="589" y="7773"/>
                    <a:pt x="589" y="7788"/>
                  </a:cubicBezTo>
                  <a:cubicBezTo>
                    <a:pt x="589" y="7831"/>
                    <a:pt x="589" y="7874"/>
                    <a:pt x="503" y="7888"/>
                  </a:cubicBezTo>
                  <a:lnTo>
                    <a:pt x="474" y="7888"/>
                  </a:lnTo>
                  <a:cubicBezTo>
                    <a:pt x="446" y="7917"/>
                    <a:pt x="388" y="7974"/>
                    <a:pt x="374" y="8017"/>
                  </a:cubicBezTo>
                  <a:lnTo>
                    <a:pt x="288" y="8017"/>
                  </a:lnTo>
                  <a:cubicBezTo>
                    <a:pt x="259" y="8032"/>
                    <a:pt x="288" y="8046"/>
                    <a:pt x="345" y="8061"/>
                  </a:cubicBezTo>
                  <a:lnTo>
                    <a:pt x="388" y="8104"/>
                  </a:lnTo>
                  <a:cubicBezTo>
                    <a:pt x="431" y="8132"/>
                    <a:pt x="446" y="8190"/>
                    <a:pt x="532" y="8204"/>
                  </a:cubicBezTo>
                  <a:cubicBezTo>
                    <a:pt x="589" y="8219"/>
                    <a:pt x="675" y="8276"/>
                    <a:pt x="517" y="8290"/>
                  </a:cubicBezTo>
                  <a:cubicBezTo>
                    <a:pt x="503" y="8305"/>
                    <a:pt x="460" y="8362"/>
                    <a:pt x="431" y="8377"/>
                  </a:cubicBezTo>
                  <a:cubicBezTo>
                    <a:pt x="402" y="8377"/>
                    <a:pt x="345" y="8348"/>
                    <a:pt x="345" y="8348"/>
                  </a:cubicBezTo>
                  <a:cubicBezTo>
                    <a:pt x="331" y="8334"/>
                    <a:pt x="316" y="8290"/>
                    <a:pt x="302" y="8247"/>
                  </a:cubicBezTo>
                  <a:lnTo>
                    <a:pt x="374" y="8233"/>
                  </a:lnTo>
                  <a:lnTo>
                    <a:pt x="388" y="8233"/>
                  </a:lnTo>
                  <a:cubicBezTo>
                    <a:pt x="402" y="8219"/>
                    <a:pt x="374" y="8190"/>
                    <a:pt x="359" y="8176"/>
                  </a:cubicBezTo>
                  <a:cubicBezTo>
                    <a:pt x="357" y="8174"/>
                    <a:pt x="355" y="8173"/>
                    <a:pt x="352" y="8173"/>
                  </a:cubicBezTo>
                  <a:cubicBezTo>
                    <a:pt x="334" y="8173"/>
                    <a:pt x="302" y="8206"/>
                    <a:pt x="302" y="8219"/>
                  </a:cubicBezTo>
                  <a:cubicBezTo>
                    <a:pt x="288" y="8233"/>
                    <a:pt x="259" y="8262"/>
                    <a:pt x="244" y="8276"/>
                  </a:cubicBezTo>
                  <a:cubicBezTo>
                    <a:pt x="244" y="8276"/>
                    <a:pt x="173" y="8305"/>
                    <a:pt x="187" y="8319"/>
                  </a:cubicBezTo>
                  <a:cubicBezTo>
                    <a:pt x="201" y="8334"/>
                    <a:pt x="259" y="8362"/>
                    <a:pt x="331" y="8391"/>
                  </a:cubicBezTo>
                  <a:lnTo>
                    <a:pt x="316" y="8449"/>
                  </a:lnTo>
                  <a:cubicBezTo>
                    <a:pt x="316" y="8535"/>
                    <a:pt x="359" y="8607"/>
                    <a:pt x="402" y="8678"/>
                  </a:cubicBezTo>
                  <a:cubicBezTo>
                    <a:pt x="402" y="8678"/>
                    <a:pt x="388" y="8693"/>
                    <a:pt x="374" y="8707"/>
                  </a:cubicBezTo>
                  <a:lnTo>
                    <a:pt x="359" y="8707"/>
                  </a:lnTo>
                  <a:cubicBezTo>
                    <a:pt x="345" y="8693"/>
                    <a:pt x="316" y="8650"/>
                    <a:pt x="302" y="8635"/>
                  </a:cubicBezTo>
                  <a:cubicBezTo>
                    <a:pt x="302" y="8621"/>
                    <a:pt x="259" y="8549"/>
                    <a:pt x="216" y="8549"/>
                  </a:cubicBezTo>
                  <a:cubicBezTo>
                    <a:pt x="187" y="8549"/>
                    <a:pt x="144" y="8492"/>
                    <a:pt x="130" y="8477"/>
                  </a:cubicBezTo>
                  <a:cubicBezTo>
                    <a:pt x="130" y="8449"/>
                    <a:pt x="115" y="8434"/>
                    <a:pt x="115" y="8434"/>
                  </a:cubicBezTo>
                  <a:cubicBezTo>
                    <a:pt x="115" y="8434"/>
                    <a:pt x="101" y="8520"/>
                    <a:pt x="101" y="8549"/>
                  </a:cubicBezTo>
                  <a:cubicBezTo>
                    <a:pt x="101" y="8563"/>
                    <a:pt x="187" y="8635"/>
                    <a:pt x="230" y="8664"/>
                  </a:cubicBezTo>
                  <a:cubicBezTo>
                    <a:pt x="259" y="8678"/>
                    <a:pt x="216" y="8707"/>
                    <a:pt x="187" y="8707"/>
                  </a:cubicBezTo>
                  <a:cubicBezTo>
                    <a:pt x="182" y="8710"/>
                    <a:pt x="177" y="8711"/>
                    <a:pt x="173" y="8711"/>
                  </a:cubicBezTo>
                  <a:cubicBezTo>
                    <a:pt x="153" y="8711"/>
                    <a:pt x="141" y="8687"/>
                    <a:pt x="130" y="8664"/>
                  </a:cubicBezTo>
                  <a:lnTo>
                    <a:pt x="72" y="8678"/>
                  </a:lnTo>
                  <a:cubicBezTo>
                    <a:pt x="86" y="8707"/>
                    <a:pt x="86" y="8765"/>
                    <a:pt x="72" y="8765"/>
                  </a:cubicBezTo>
                  <a:cubicBezTo>
                    <a:pt x="72" y="8779"/>
                    <a:pt x="115" y="8793"/>
                    <a:pt x="173" y="8793"/>
                  </a:cubicBezTo>
                  <a:lnTo>
                    <a:pt x="173" y="8808"/>
                  </a:lnTo>
                  <a:lnTo>
                    <a:pt x="173" y="8836"/>
                  </a:lnTo>
                  <a:cubicBezTo>
                    <a:pt x="173" y="8880"/>
                    <a:pt x="187" y="8908"/>
                    <a:pt x="216" y="8908"/>
                  </a:cubicBezTo>
                  <a:lnTo>
                    <a:pt x="273" y="8908"/>
                  </a:lnTo>
                  <a:cubicBezTo>
                    <a:pt x="296" y="8908"/>
                    <a:pt x="356" y="8890"/>
                    <a:pt x="379" y="8890"/>
                  </a:cubicBezTo>
                  <a:cubicBezTo>
                    <a:pt x="385" y="8890"/>
                    <a:pt x="388" y="8891"/>
                    <a:pt x="388" y="8894"/>
                  </a:cubicBezTo>
                  <a:cubicBezTo>
                    <a:pt x="402" y="8908"/>
                    <a:pt x="316" y="8980"/>
                    <a:pt x="345" y="9009"/>
                  </a:cubicBezTo>
                  <a:cubicBezTo>
                    <a:pt x="362" y="9026"/>
                    <a:pt x="359" y="9033"/>
                    <a:pt x="348" y="9033"/>
                  </a:cubicBezTo>
                  <a:cubicBezTo>
                    <a:pt x="340" y="9033"/>
                    <a:pt x="328" y="9029"/>
                    <a:pt x="316" y="9023"/>
                  </a:cubicBezTo>
                  <a:cubicBezTo>
                    <a:pt x="303" y="9023"/>
                    <a:pt x="255" y="8964"/>
                    <a:pt x="224" y="8964"/>
                  </a:cubicBezTo>
                  <a:cubicBezTo>
                    <a:pt x="221" y="8964"/>
                    <a:pt x="218" y="8964"/>
                    <a:pt x="216" y="8966"/>
                  </a:cubicBezTo>
                  <a:cubicBezTo>
                    <a:pt x="187" y="8980"/>
                    <a:pt x="130" y="9009"/>
                    <a:pt x="115" y="9023"/>
                  </a:cubicBezTo>
                  <a:cubicBezTo>
                    <a:pt x="101" y="9023"/>
                    <a:pt x="86" y="9052"/>
                    <a:pt x="101" y="9052"/>
                  </a:cubicBezTo>
                  <a:cubicBezTo>
                    <a:pt x="101" y="9052"/>
                    <a:pt x="259" y="9066"/>
                    <a:pt x="316" y="9081"/>
                  </a:cubicBezTo>
                  <a:cubicBezTo>
                    <a:pt x="359" y="9095"/>
                    <a:pt x="431" y="9095"/>
                    <a:pt x="446" y="9095"/>
                  </a:cubicBezTo>
                  <a:lnTo>
                    <a:pt x="503" y="9095"/>
                  </a:lnTo>
                  <a:cubicBezTo>
                    <a:pt x="532" y="9109"/>
                    <a:pt x="604" y="9153"/>
                    <a:pt x="589" y="9153"/>
                  </a:cubicBezTo>
                  <a:cubicBezTo>
                    <a:pt x="561" y="9167"/>
                    <a:pt x="503" y="9181"/>
                    <a:pt x="446" y="9210"/>
                  </a:cubicBezTo>
                  <a:lnTo>
                    <a:pt x="402" y="9239"/>
                  </a:lnTo>
                  <a:lnTo>
                    <a:pt x="388" y="9253"/>
                  </a:lnTo>
                  <a:cubicBezTo>
                    <a:pt x="350" y="9253"/>
                    <a:pt x="300" y="9298"/>
                    <a:pt x="279" y="9298"/>
                  </a:cubicBezTo>
                  <a:cubicBezTo>
                    <a:pt x="277" y="9298"/>
                    <a:pt x="275" y="9298"/>
                    <a:pt x="273" y="9296"/>
                  </a:cubicBezTo>
                  <a:cubicBezTo>
                    <a:pt x="244" y="9296"/>
                    <a:pt x="158" y="9253"/>
                    <a:pt x="115" y="9239"/>
                  </a:cubicBezTo>
                  <a:cubicBezTo>
                    <a:pt x="113" y="9238"/>
                    <a:pt x="111" y="9237"/>
                    <a:pt x="110" y="9237"/>
                  </a:cubicBezTo>
                  <a:cubicBezTo>
                    <a:pt x="93" y="9237"/>
                    <a:pt x="134" y="9312"/>
                    <a:pt x="187" y="9325"/>
                  </a:cubicBezTo>
                  <a:cubicBezTo>
                    <a:pt x="177" y="9330"/>
                    <a:pt x="166" y="9331"/>
                    <a:pt x="155" y="9331"/>
                  </a:cubicBezTo>
                  <a:cubicBezTo>
                    <a:pt x="133" y="9331"/>
                    <a:pt x="110" y="9325"/>
                    <a:pt x="101" y="9325"/>
                  </a:cubicBezTo>
                  <a:cubicBezTo>
                    <a:pt x="86" y="9325"/>
                    <a:pt x="72" y="9339"/>
                    <a:pt x="86" y="9354"/>
                  </a:cubicBezTo>
                  <a:lnTo>
                    <a:pt x="86" y="9368"/>
                  </a:lnTo>
                  <a:lnTo>
                    <a:pt x="86" y="9411"/>
                  </a:lnTo>
                  <a:cubicBezTo>
                    <a:pt x="101" y="9469"/>
                    <a:pt x="86" y="9540"/>
                    <a:pt x="86" y="9555"/>
                  </a:cubicBezTo>
                  <a:cubicBezTo>
                    <a:pt x="101" y="9569"/>
                    <a:pt x="187" y="9598"/>
                    <a:pt x="216" y="9612"/>
                  </a:cubicBezTo>
                  <a:cubicBezTo>
                    <a:pt x="244" y="9612"/>
                    <a:pt x="388" y="9655"/>
                    <a:pt x="359" y="9670"/>
                  </a:cubicBezTo>
                  <a:cubicBezTo>
                    <a:pt x="316" y="9698"/>
                    <a:pt x="402" y="9713"/>
                    <a:pt x="431" y="9713"/>
                  </a:cubicBezTo>
                  <a:cubicBezTo>
                    <a:pt x="474" y="9727"/>
                    <a:pt x="503" y="9727"/>
                    <a:pt x="489" y="9742"/>
                  </a:cubicBezTo>
                  <a:lnTo>
                    <a:pt x="474" y="9742"/>
                  </a:lnTo>
                  <a:cubicBezTo>
                    <a:pt x="466" y="9744"/>
                    <a:pt x="455" y="9745"/>
                    <a:pt x="442" y="9745"/>
                  </a:cubicBezTo>
                  <a:cubicBezTo>
                    <a:pt x="429" y="9745"/>
                    <a:pt x="414" y="9744"/>
                    <a:pt x="400" y="9744"/>
                  </a:cubicBezTo>
                  <a:cubicBezTo>
                    <a:pt x="359" y="9744"/>
                    <a:pt x="332" y="9752"/>
                    <a:pt x="402" y="9813"/>
                  </a:cubicBezTo>
                  <a:cubicBezTo>
                    <a:pt x="402" y="9813"/>
                    <a:pt x="359" y="9856"/>
                    <a:pt x="345" y="9856"/>
                  </a:cubicBezTo>
                  <a:lnTo>
                    <a:pt x="173" y="9871"/>
                  </a:lnTo>
                  <a:cubicBezTo>
                    <a:pt x="115" y="9900"/>
                    <a:pt x="72" y="9943"/>
                    <a:pt x="58" y="9957"/>
                  </a:cubicBezTo>
                  <a:lnTo>
                    <a:pt x="58" y="9971"/>
                  </a:lnTo>
                  <a:lnTo>
                    <a:pt x="58" y="9986"/>
                  </a:lnTo>
                  <a:cubicBezTo>
                    <a:pt x="86" y="10000"/>
                    <a:pt x="115" y="10000"/>
                    <a:pt x="130" y="10000"/>
                  </a:cubicBezTo>
                  <a:cubicBezTo>
                    <a:pt x="130" y="9986"/>
                    <a:pt x="173" y="9914"/>
                    <a:pt x="216" y="9914"/>
                  </a:cubicBezTo>
                  <a:cubicBezTo>
                    <a:pt x="259" y="9928"/>
                    <a:pt x="144" y="9971"/>
                    <a:pt x="144" y="10015"/>
                  </a:cubicBezTo>
                  <a:cubicBezTo>
                    <a:pt x="144" y="10043"/>
                    <a:pt x="144" y="10173"/>
                    <a:pt x="187" y="10187"/>
                  </a:cubicBezTo>
                  <a:cubicBezTo>
                    <a:pt x="244" y="10216"/>
                    <a:pt x="273" y="10230"/>
                    <a:pt x="273" y="10244"/>
                  </a:cubicBezTo>
                  <a:lnTo>
                    <a:pt x="259" y="10244"/>
                  </a:lnTo>
                  <a:cubicBezTo>
                    <a:pt x="252" y="10251"/>
                    <a:pt x="243" y="10253"/>
                    <a:pt x="232" y="10253"/>
                  </a:cubicBezTo>
                  <a:cubicBezTo>
                    <a:pt x="213" y="10253"/>
                    <a:pt x="190" y="10246"/>
                    <a:pt x="172" y="10246"/>
                  </a:cubicBezTo>
                  <a:cubicBezTo>
                    <a:pt x="156" y="10246"/>
                    <a:pt x="144" y="10252"/>
                    <a:pt x="144" y="10273"/>
                  </a:cubicBezTo>
                  <a:cubicBezTo>
                    <a:pt x="144" y="10302"/>
                    <a:pt x="216" y="10316"/>
                    <a:pt x="259" y="10331"/>
                  </a:cubicBezTo>
                  <a:lnTo>
                    <a:pt x="288" y="10345"/>
                  </a:lnTo>
                  <a:cubicBezTo>
                    <a:pt x="316" y="10345"/>
                    <a:pt x="331" y="10417"/>
                    <a:pt x="316" y="10446"/>
                  </a:cubicBezTo>
                  <a:cubicBezTo>
                    <a:pt x="316" y="10457"/>
                    <a:pt x="300" y="10461"/>
                    <a:pt x="279" y="10461"/>
                  </a:cubicBezTo>
                  <a:cubicBezTo>
                    <a:pt x="245" y="10461"/>
                    <a:pt x="201" y="10449"/>
                    <a:pt x="201" y="10431"/>
                  </a:cubicBezTo>
                  <a:cubicBezTo>
                    <a:pt x="187" y="10402"/>
                    <a:pt x="187" y="10359"/>
                    <a:pt x="187" y="10331"/>
                  </a:cubicBezTo>
                  <a:lnTo>
                    <a:pt x="130" y="10345"/>
                  </a:lnTo>
                  <a:lnTo>
                    <a:pt x="115" y="10345"/>
                  </a:lnTo>
                  <a:cubicBezTo>
                    <a:pt x="115" y="10359"/>
                    <a:pt x="101" y="10417"/>
                    <a:pt x="101" y="10417"/>
                  </a:cubicBezTo>
                  <a:cubicBezTo>
                    <a:pt x="101" y="10431"/>
                    <a:pt x="158" y="10503"/>
                    <a:pt x="130" y="10517"/>
                  </a:cubicBezTo>
                  <a:cubicBezTo>
                    <a:pt x="101" y="10532"/>
                    <a:pt x="58" y="10560"/>
                    <a:pt x="58" y="10575"/>
                  </a:cubicBezTo>
                  <a:cubicBezTo>
                    <a:pt x="58" y="10575"/>
                    <a:pt x="72" y="10589"/>
                    <a:pt x="86" y="10589"/>
                  </a:cubicBezTo>
                  <a:lnTo>
                    <a:pt x="115" y="10589"/>
                  </a:lnTo>
                  <a:cubicBezTo>
                    <a:pt x="130" y="10589"/>
                    <a:pt x="187" y="10647"/>
                    <a:pt x="201" y="10675"/>
                  </a:cubicBezTo>
                  <a:cubicBezTo>
                    <a:pt x="230" y="10690"/>
                    <a:pt x="187" y="10719"/>
                    <a:pt x="130" y="10747"/>
                  </a:cubicBezTo>
                  <a:lnTo>
                    <a:pt x="115" y="10762"/>
                  </a:lnTo>
                  <a:lnTo>
                    <a:pt x="101" y="10790"/>
                  </a:lnTo>
                  <a:cubicBezTo>
                    <a:pt x="115" y="10833"/>
                    <a:pt x="130" y="10920"/>
                    <a:pt x="115" y="10948"/>
                  </a:cubicBezTo>
                  <a:cubicBezTo>
                    <a:pt x="101" y="10963"/>
                    <a:pt x="86" y="10992"/>
                    <a:pt x="86" y="11006"/>
                  </a:cubicBezTo>
                  <a:cubicBezTo>
                    <a:pt x="72" y="11020"/>
                    <a:pt x="101" y="11121"/>
                    <a:pt x="86" y="11164"/>
                  </a:cubicBezTo>
                  <a:cubicBezTo>
                    <a:pt x="72" y="11193"/>
                    <a:pt x="58" y="11250"/>
                    <a:pt x="72" y="11293"/>
                  </a:cubicBezTo>
                  <a:lnTo>
                    <a:pt x="216" y="11293"/>
                  </a:lnTo>
                  <a:cubicBezTo>
                    <a:pt x="259" y="11322"/>
                    <a:pt x="187" y="11365"/>
                    <a:pt x="158" y="11379"/>
                  </a:cubicBezTo>
                  <a:cubicBezTo>
                    <a:pt x="130" y="11379"/>
                    <a:pt x="144" y="11466"/>
                    <a:pt x="173" y="11494"/>
                  </a:cubicBezTo>
                  <a:cubicBezTo>
                    <a:pt x="201" y="11523"/>
                    <a:pt x="187" y="11566"/>
                    <a:pt x="144" y="11581"/>
                  </a:cubicBezTo>
                  <a:lnTo>
                    <a:pt x="115" y="11595"/>
                  </a:lnTo>
                  <a:lnTo>
                    <a:pt x="101" y="11609"/>
                  </a:lnTo>
                  <a:cubicBezTo>
                    <a:pt x="86" y="11624"/>
                    <a:pt x="187" y="11652"/>
                    <a:pt x="230" y="11652"/>
                  </a:cubicBezTo>
                  <a:cubicBezTo>
                    <a:pt x="288" y="11652"/>
                    <a:pt x="259" y="11681"/>
                    <a:pt x="244" y="11681"/>
                  </a:cubicBezTo>
                  <a:cubicBezTo>
                    <a:pt x="220" y="11681"/>
                    <a:pt x="174" y="11713"/>
                    <a:pt x="152" y="11713"/>
                  </a:cubicBezTo>
                  <a:cubicBezTo>
                    <a:pt x="149" y="11713"/>
                    <a:pt x="146" y="11712"/>
                    <a:pt x="144" y="11710"/>
                  </a:cubicBezTo>
                  <a:cubicBezTo>
                    <a:pt x="141" y="11704"/>
                    <a:pt x="137" y="11701"/>
                    <a:pt x="133" y="11701"/>
                  </a:cubicBezTo>
                  <a:cubicBezTo>
                    <a:pt x="118" y="11701"/>
                    <a:pt x="98" y="11737"/>
                    <a:pt x="86" y="11782"/>
                  </a:cubicBezTo>
                  <a:lnTo>
                    <a:pt x="72" y="11825"/>
                  </a:lnTo>
                  <a:lnTo>
                    <a:pt x="72" y="11839"/>
                  </a:lnTo>
                  <a:cubicBezTo>
                    <a:pt x="72" y="11839"/>
                    <a:pt x="72" y="11882"/>
                    <a:pt x="86" y="11925"/>
                  </a:cubicBezTo>
                  <a:lnTo>
                    <a:pt x="101" y="11968"/>
                  </a:lnTo>
                  <a:cubicBezTo>
                    <a:pt x="115" y="12026"/>
                    <a:pt x="72" y="12083"/>
                    <a:pt x="130" y="12141"/>
                  </a:cubicBezTo>
                  <a:cubicBezTo>
                    <a:pt x="158" y="12155"/>
                    <a:pt x="144" y="12184"/>
                    <a:pt x="86" y="12184"/>
                  </a:cubicBezTo>
                  <a:cubicBezTo>
                    <a:pt x="43" y="12184"/>
                    <a:pt x="72" y="12198"/>
                    <a:pt x="86" y="12213"/>
                  </a:cubicBezTo>
                  <a:lnTo>
                    <a:pt x="86" y="12241"/>
                  </a:lnTo>
                  <a:cubicBezTo>
                    <a:pt x="86" y="12270"/>
                    <a:pt x="144" y="12313"/>
                    <a:pt x="173" y="12313"/>
                  </a:cubicBezTo>
                  <a:cubicBezTo>
                    <a:pt x="201" y="12313"/>
                    <a:pt x="201" y="12371"/>
                    <a:pt x="173" y="12428"/>
                  </a:cubicBezTo>
                  <a:lnTo>
                    <a:pt x="72" y="12428"/>
                  </a:lnTo>
                  <a:cubicBezTo>
                    <a:pt x="72" y="12428"/>
                    <a:pt x="58" y="12457"/>
                    <a:pt x="72" y="12471"/>
                  </a:cubicBezTo>
                  <a:lnTo>
                    <a:pt x="86" y="12500"/>
                  </a:lnTo>
                  <a:cubicBezTo>
                    <a:pt x="130" y="12514"/>
                    <a:pt x="101" y="12558"/>
                    <a:pt x="72" y="12572"/>
                  </a:cubicBezTo>
                  <a:cubicBezTo>
                    <a:pt x="43" y="12586"/>
                    <a:pt x="101" y="12629"/>
                    <a:pt x="115" y="12629"/>
                  </a:cubicBezTo>
                  <a:cubicBezTo>
                    <a:pt x="144" y="12644"/>
                    <a:pt x="130" y="12687"/>
                    <a:pt x="101" y="12730"/>
                  </a:cubicBezTo>
                  <a:lnTo>
                    <a:pt x="72" y="12759"/>
                  </a:lnTo>
                  <a:lnTo>
                    <a:pt x="0" y="12802"/>
                  </a:lnTo>
                  <a:cubicBezTo>
                    <a:pt x="58" y="12831"/>
                    <a:pt x="86" y="12888"/>
                    <a:pt x="58" y="12917"/>
                  </a:cubicBezTo>
                  <a:lnTo>
                    <a:pt x="58" y="12945"/>
                  </a:lnTo>
                  <a:cubicBezTo>
                    <a:pt x="72" y="12974"/>
                    <a:pt x="144" y="13017"/>
                    <a:pt x="130" y="13032"/>
                  </a:cubicBezTo>
                  <a:lnTo>
                    <a:pt x="72" y="13089"/>
                  </a:lnTo>
                  <a:cubicBezTo>
                    <a:pt x="130" y="13118"/>
                    <a:pt x="158" y="13132"/>
                    <a:pt x="144" y="13132"/>
                  </a:cubicBezTo>
                  <a:cubicBezTo>
                    <a:pt x="130" y="13132"/>
                    <a:pt x="101" y="13218"/>
                    <a:pt x="86" y="13262"/>
                  </a:cubicBezTo>
                  <a:cubicBezTo>
                    <a:pt x="86" y="13290"/>
                    <a:pt x="86" y="13362"/>
                    <a:pt x="101" y="13376"/>
                  </a:cubicBezTo>
                  <a:cubicBezTo>
                    <a:pt x="101" y="13391"/>
                    <a:pt x="115" y="13434"/>
                    <a:pt x="101" y="13448"/>
                  </a:cubicBezTo>
                  <a:cubicBezTo>
                    <a:pt x="86" y="13463"/>
                    <a:pt x="101" y="13506"/>
                    <a:pt x="86" y="13520"/>
                  </a:cubicBezTo>
                  <a:cubicBezTo>
                    <a:pt x="86" y="13535"/>
                    <a:pt x="15" y="13635"/>
                    <a:pt x="29" y="13678"/>
                  </a:cubicBezTo>
                  <a:cubicBezTo>
                    <a:pt x="43" y="13707"/>
                    <a:pt x="72" y="13750"/>
                    <a:pt x="86" y="13750"/>
                  </a:cubicBezTo>
                  <a:lnTo>
                    <a:pt x="101" y="13764"/>
                  </a:lnTo>
                  <a:lnTo>
                    <a:pt x="130" y="13779"/>
                  </a:lnTo>
                  <a:cubicBezTo>
                    <a:pt x="187" y="13807"/>
                    <a:pt x="101" y="13822"/>
                    <a:pt x="101" y="13851"/>
                  </a:cubicBezTo>
                  <a:cubicBezTo>
                    <a:pt x="101" y="13865"/>
                    <a:pt x="101" y="13937"/>
                    <a:pt x="101" y="14009"/>
                  </a:cubicBezTo>
                  <a:lnTo>
                    <a:pt x="86" y="14052"/>
                  </a:lnTo>
                  <a:cubicBezTo>
                    <a:pt x="58" y="14109"/>
                    <a:pt x="58" y="14152"/>
                    <a:pt x="58" y="14195"/>
                  </a:cubicBezTo>
                  <a:lnTo>
                    <a:pt x="72" y="14210"/>
                  </a:lnTo>
                  <a:cubicBezTo>
                    <a:pt x="72" y="14224"/>
                    <a:pt x="43" y="14296"/>
                    <a:pt x="58" y="14310"/>
                  </a:cubicBezTo>
                  <a:cubicBezTo>
                    <a:pt x="86" y="14325"/>
                    <a:pt x="43" y="14397"/>
                    <a:pt x="58" y="14425"/>
                  </a:cubicBezTo>
                  <a:cubicBezTo>
                    <a:pt x="72" y="14440"/>
                    <a:pt x="43" y="14540"/>
                    <a:pt x="43" y="14583"/>
                  </a:cubicBezTo>
                  <a:cubicBezTo>
                    <a:pt x="58" y="14612"/>
                    <a:pt x="72" y="14670"/>
                    <a:pt x="72" y="14684"/>
                  </a:cubicBezTo>
                  <a:lnTo>
                    <a:pt x="72" y="14713"/>
                  </a:lnTo>
                  <a:lnTo>
                    <a:pt x="72" y="14741"/>
                  </a:lnTo>
                  <a:cubicBezTo>
                    <a:pt x="58" y="14770"/>
                    <a:pt x="86" y="14799"/>
                    <a:pt x="130" y="14799"/>
                  </a:cubicBezTo>
                  <a:lnTo>
                    <a:pt x="187" y="14799"/>
                  </a:lnTo>
                  <a:cubicBezTo>
                    <a:pt x="216" y="14799"/>
                    <a:pt x="230" y="14828"/>
                    <a:pt x="230" y="14828"/>
                  </a:cubicBezTo>
                  <a:cubicBezTo>
                    <a:pt x="230" y="14842"/>
                    <a:pt x="158" y="14856"/>
                    <a:pt x="144" y="14856"/>
                  </a:cubicBezTo>
                  <a:cubicBezTo>
                    <a:pt x="115" y="14856"/>
                    <a:pt x="72" y="14871"/>
                    <a:pt x="43" y="14899"/>
                  </a:cubicBezTo>
                  <a:lnTo>
                    <a:pt x="58" y="14942"/>
                  </a:lnTo>
                  <a:cubicBezTo>
                    <a:pt x="58" y="14942"/>
                    <a:pt x="72" y="14957"/>
                    <a:pt x="86" y="14957"/>
                  </a:cubicBezTo>
                  <a:cubicBezTo>
                    <a:pt x="86" y="14957"/>
                    <a:pt x="144" y="15101"/>
                    <a:pt x="144" y="15101"/>
                  </a:cubicBezTo>
                  <a:lnTo>
                    <a:pt x="72" y="15158"/>
                  </a:lnTo>
                  <a:cubicBezTo>
                    <a:pt x="101" y="15230"/>
                    <a:pt x="130" y="15374"/>
                    <a:pt x="115" y="15417"/>
                  </a:cubicBezTo>
                  <a:cubicBezTo>
                    <a:pt x="101" y="15445"/>
                    <a:pt x="101" y="15503"/>
                    <a:pt x="101" y="15517"/>
                  </a:cubicBezTo>
                  <a:cubicBezTo>
                    <a:pt x="101" y="15532"/>
                    <a:pt x="144" y="15589"/>
                    <a:pt x="130" y="15618"/>
                  </a:cubicBezTo>
                  <a:cubicBezTo>
                    <a:pt x="115" y="15632"/>
                    <a:pt x="130" y="15690"/>
                    <a:pt x="130" y="15690"/>
                  </a:cubicBezTo>
                  <a:cubicBezTo>
                    <a:pt x="115" y="15704"/>
                    <a:pt x="86" y="15747"/>
                    <a:pt x="72" y="15805"/>
                  </a:cubicBezTo>
                  <a:lnTo>
                    <a:pt x="101" y="15819"/>
                  </a:lnTo>
                  <a:lnTo>
                    <a:pt x="201" y="15876"/>
                  </a:lnTo>
                  <a:cubicBezTo>
                    <a:pt x="158" y="15963"/>
                    <a:pt x="72" y="16135"/>
                    <a:pt x="72" y="16178"/>
                  </a:cubicBezTo>
                  <a:cubicBezTo>
                    <a:pt x="86" y="16221"/>
                    <a:pt x="173" y="16250"/>
                    <a:pt x="201" y="16264"/>
                  </a:cubicBezTo>
                  <a:cubicBezTo>
                    <a:pt x="216" y="16279"/>
                    <a:pt x="86" y="16350"/>
                    <a:pt x="86" y="16394"/>
                  </a:cubicBezTo>
                  <a:cubicBezTo>
                    <a:pt x="101" y="16422"/>
                    <a:pt x="115" y="16552"/>
                    <a:pt x="130" y="16595"/>
                  </a:cubicBezTo>
                  <a:cubicBezTo>
                    <a:pt x="130" y="16638"/>
                    <a:pt x="144" y="16667"/>
                    <a:pt x="130" y="16667"/>
                  </a:cubicBezTo>
                  <a:cubicBezTo>
                    <a:pt x="130" y="16681"/>
                    <a:pt x="43" y="16695"/>
                    <a:pt x="58" y="16710"/>
                  </a:cubicBezTo>
                  <a:cubicBezTo>
                    <a:pt x="86" y="16724"/>
                    <a:pt x="115" y="16782"/>
                    <a:pt x="115" y="16796"/>
                  </a:cubicBezTo>
                  <a:cubicBezTo>
                    <a:pt x="130" y="16810"/>
                    <a:pt x="101" y="16853"/>
                    <a:pt x="72" y="16882"/>
                  </a:cubicBezTo>
                  <a:lnTo>
                    <a:pt x="115" y="16925"/>
                  </a:lnTo>
                  <a:cubicBezTo>
                    <a:pt x="144" y="16940"/>
                    <a:pt x="101" y="16997"/>
                    <a:pt x="101" y="17040"/>
                  </a:cubicBezTo>
                  <a:lnTo>
                    <a:pt x="101" y="17069"/>
                  </a:lnTo>
                  <a:cubicBezTo>
                    <a:pt x="115" y="17098"/>
                    <a:pt x="130" y="17155"/>
                    <a:pt x="115" y="17169"/>
                  </a:cubicBezTo>
                  <a:cubicBezTo>
                    <a:pt x="101" y="17184"/>
                    <a:pt x="101" y="17198"/>
                    <a:pt x="115" y="17213"/>
                  </a:cubicBezTo>
                  <a:cubicBezTo>
                    <a:pt x="115" y="17213"/>
                    <a:pt x="130" y="17213"/>
                    <a:pt x="144" y="17198"/>
                  </a:cubicBezTo>
                  <a:lnTo>
                    <a:pt x="158" y="17198"/>
                  </a:lnTo>
                  <a:cubicBezTo>
                    <a:pt x="173" y="17198"/>
                    <a:pt x="187" y="17213"/>
                    <a:pt x="187" y="17213"/>
                  </a:cubicBezTo>
                  <a:cubicBezTo>
                    <a:pt x="173" y="17227"/>
                    <a:pt x="144" y="17256"/>
                    <a:pt x="144" y="17256"/>
                  </a:cubicBezTo>
                  <a:cubicBezTo>
                    <a:pt x="158" y="17284"/>
                    <a:pt x="201" y="17284"/>
                    <a:pt x="158" y="17313"/>
                  </a:cubicBezTo>
                  <a:cubicBezTo>
                    <a:pt x="144" y="17313"/>
                    <a:pt x="187" y="17342"/>
                    <a:pt x="173" y="17356"/>
                  </a:cubicBezTo>
                  <a:lnTo>
                    <a:pt x="173" y="17385"/>
                  </a:lnTo>
                  <a:cubicBezTo>
                    <a:pt x="158" y="17414"/>
                    <a:pt x="158" y="17485"/>
                    <a:pt x="144" y="17514"/>
                  </a:cubicBezTo>
                  <a:cubicBezTo>
                    <a:pt x="115" y="17529"/>
                    <a:pt x="115" y="17600"/>
                    <a:pt x="115" y="17615"/>
                  </a:cubicBezTo>
                  <a:cubicBezTo>
                    <a:pt x="130" y="17629"/>
                    <a:pt x="86" y="17687"/>
                    <a:pt x="86" y="17701"/>
                  </a:cubicBezTo>
                  <a:cubicBezTo>
                    <a:pt x="101" y="17730"/>
                    <a:pt x="115" y="17758"/>
                    <a:pt x="115" y="17773"/>
                  </a:cubicBezTo>
                  <a:lnTo>
                    <a:pt x="101" y="17802"/>
                  </a:lnTo>
                  <a:lnTo>
                    <a:pt x="72" y="17845"/>
                  </a:lnTo>
                  <a:cubicBezTo>
                    <a:pt x="130" y="17859"/>
                    <a:pt x="130" y="17873"/>
                    <a:pt x="101" y="17873"/>
                  </a:cubicBezTo>
                  <a:cubicBezTo>
                    <a:pt x="72" y="17873"/>
                    <a:pt x="86" y="17917"/>
                    <a:pt x="101" y="17931"/>
                  </a:cubicBezTo>
                  <a:cubicBezTo>
                    <a:pt x="115" y="17945"/>
                    <a:pt x="115" y="17974"/>
                    <a:pt x="86" y="18003"/>
                  </a:cubicBezTo>
                  <a:lnTo>
                    <a:pt x="130" y="18031"/>
                  </a:lnTo>
                  <a:lnTo>
                    <a:pt x="173" y="18046"/>
                  </a:lnTo>
                  <a:cubicBezTo>
                    <a:pt x="216" y="18075"/>
                    <a:pt x="158" y="18103"/>
                    <a:pt x="144" y="18118"/>
                  </a:cubicBezTo>
                  <a:cubicBezTo>
                    <a:pt x="115" y="18118"/>
                    <a:pt x="86" y="18175"/>
                    <a:pt x="86" y="18204"/>
                  </a:cubicBezTo>
                  <a:cubicBezTo>
                    <a:pt x="101" y="18233"/>
                    <a:pt x="173" y="18290"/>
                    <a:pt x="158" y="18304"/>
                  </a:cubicBezTo>
                  <a:cubicBezTo>
                    <a:pt x="144" y="18333"/>
                    <a:pt x="144" y="18376"/>
                    <a:pt x="158" y="18419"/>
                  </a:cubicBezTo>
                  <a:lnTo>
                    <a:pt x="115" y="18448"/>
                  </a:lnTo>
                  <a:lnTo>
                    <a:pt x="43" y="18491"/>
                  </a:lnTo>
                  <a:cubicBezTo>
                    <a:pt x="86" y="18534"/>
                    <a:pt x="86" y="18635"/>
                    <a:pt x="101" y="18664"/>
                  </a:cubicBezTo>
                  <a:cubicBezTo>
                    <a:pt x="130" y="18678"/>
                    <a:pt x="173" y="18750"/>
                    <a:pt x="158" y="18764"/>
                  </a:cubicBezTo>
                  <a:cubicBezTo>
                    <a:pt x="158" y="18779"/>
                    <a:pt x="115" y="18908"/>
                    <a:pt x="115" y="18951"/>
                  </a:cubicBezTo>
                  <a:cubicBezTo>
                    <a:pt x="115" y="19008"/>
                    <a:pt x="115" y="19052"/>
                    <a:pt x="130" y="19052"/>
                  </a:cubicBezTo>
                  <a:cubicBezTo>
                    <a:pt x="130" y="19052"/>
                    <a:pt x="187" y="19109"/>
                    <a:pt x="158" y="19109"/>
                  </a:cubicBezTo>
                  <a:cubicBezTo>
                    <a:pt x="130" y="19123"/>
                    <a:pt x="144" y="19166"/>
                    <a:pt x="201" y="19224"/>
                  </a:cubicBezTo>
                  <a:lnTo>
                    <a:pt x="187" y="19253"/>
                  </a:lnTo>
                  <a:lnTo>
                    <a:pt x="130" y="19353"/>
                  </a:lnTo>
                  <a:cubicBezTo>
                    <a:pt x="158" y="19439"/>
                    <a:pt x="130" y="19597"/>
                    <a:pt x="144" y="19626"/>
                  </a:cubicBezTo>
                  <a:cubicBezTo>
                    <a:pt x="144" y="19655"/>
                    <a:pt x="216" y="19684"/>
                    <a:pt x="244" y="19684"/>
                  </a:cubicBezTo>
                  <a:cubicBezTo>
                    <a:pt x="259" y="19698"/>
                    <a:pt x="201" y="19756"/>
                    <a:pt x="173" y="19770"/>
                  </a:cubicBezTo>
                  <a:cubicBezTo>
                    <a:pt x="158" y="19784"/>
                    <a:pt x="187" y="19856"/>
                    <a:pt x="201" y="19870"/>
                  </a:cubicBezTo>
                  <a:cubicBezTo>
                    <a:pt x="230" y="19885"/>
                    <a:pt x="230" y="19899"/>
                    <a:pt x="216" y="19914"/>
                  </a:cubicBezTo>
                  <a:lnTo>
                    <a:pt x="201" y="19928"/>
                  </a:lnTo>
                  <a:cubicBezTo>
                    <a:pt x="130" y="20000"/>
                    <a:pt x="130" y="20000"/>
                    <a:pt x="187" y="20057"/>
                  </a:cubicBezTo>
                  <a:cubicBezTo>
                    <a:pt x="216" y="20086"/>
                    <a:pt x="230" y="20129"/>
                    <a:pt x="259" y="20129"/>
                  </a:cubicBezTo>
                  <a:lnTo>
                    <a:pt x="302" y="20143"/>
                  </a:lnTo>
                  <a:cubicBezTo>
                    <a:pt x="302" y="20158"/>
                    <a:pt x="288" y="20187"/>
                    <a:pt x="273" y="20201"/>
                  </a:cubicBezTo>
                  <a:cubicBezTo>
                    <a:pt x="259" y="20201"/>
                    <a:pt x="259" y="20230"/>
                    <a:pt x="259" y="20230"/>
                  </a:cubicBezTo>
                  <a:cubicBezTo>
                    <a:pt x="273" y="20244"/>
                    <a:pt x="201" y="20258"/>
                    <a:pt x="187" y="20258"/>
                  </a:cubicBezTo>
                  <a:cubicBezTo>
                    <a:pt x="158" y="20258"/>
                    <a:pt x="144" y="20316"/>
                    <a:pt x="144" y="20330"/>
                  </a:cubicBezTo>
                  <a:cubicBezTo>
                    <a:pt x="144" y="20359"/>
                    <a:pt x="130" y="20431"/>
                    <a:pt x="144" y="20445"/>
                  </a:cubicBezTo>
                  <a:cubicBezTo>
                    <a:pt x="144" y="20460"/>
                    <a:pt x="130" y="20517"/>
                    <a:pt x="144" y="20546"/>
                  </a:cubicBezTo>
                  <a:cubicBezTo>
                    <a:pt x="173" y="20560"/>
                    <a:pt x="187" y="20618"/>
                    <a:pt x="187" y="20632"/>
                  </a:cubicBezTo>
                  <a:cubicBezTo>
                    <a:pt x="187" y="20646"/>
                    <a:pt x="158" y="20704"/>
                    <a:pt x="144" y="20718"/>
                  </a:cubicBezTo>
                  <a:cubicBezTo>
                    <a:pt x="130" y="20732"/>
                    <a:pt x="144" y="20776"/>
                    <a:pt x="173" y="20804"/>
                  </a:cubicBezTo>
                  <a:lnTo>
                    <a:pt x="144" y="20833"/>
                  </a:lnTo>
                  <a:cubicBezTo>
                    <a:pt x="115" y="20862"/>
                    <a:pt x="115" y="20905"/>
                    <a:pt x="144" y="20948"/>
                  </a:cubicBezTo>
                  <a:lnTo>
                    <a:pt x="173" y="20977"/>
                  </a:lnTo>
                  <a:cubicBezTo>
                    <a:pt x="173" y="21034"/>
                    <a:pt x="144" y="21106"/>
                    <a:pt x="115" y="21106"/>
                  </a:cubicBezTo>
                  <a:cubicBezTo>
                    <a:pt x="86" y="21120"/>
                    <a:pt x="144" y="21178"/>
                    <a:pt x="173" y="21207"/>
                  </a:cubicBezTo>
                  <a:cubicBezTo>
                    <a:pt x="187" y="21221"/>
                    <a:pt x="158" y="21278"/>
                    <a:pt x="130" y="21307"/>
                  </a:cubicBezTo>
                  <a:cubicBezTo>
                    <a:pt x="115" y="21336"/>
                    <a:pt x="144" y="21365"/>
                    <a:pt x="201" y="21379"/>
                  </a:cubicBezTo>
                  <a:lnTo>
                    <a:pt x="187" y="21422"/>
                  </a:lnTo>
                  <a:lnTo>
                    <a:pt x="158" y="21465"/>
                  </a:lnTo>
                  <a:cubicBezTo>
                    <a:pt x="173" y="21523"/>
                    <a:pt x="187" y="21580"/>
                    <a:pt x="187" y="21595"/>
                  </a:cubicBezTo>
                  <a:cubicBezTo>
                    <a:pt x="187" y="21609"/>
                    <a:pt x="115" y="21767"/>
                    <a:pt x="130" y="21839"/>
                  </a:cubicBezTo>
                  <a:cubicBezTo>
                    <a:pt x="130" y="21896"/>
                    <a:pt x="201" y="22040"/>
                    <a:pt x="158" y="22069"/>
                  </a:cubicBezTo>
                  <a:cubicBezTo>
                    <a:pt x="130" y="22097"/>
                    <a:pt x="144" y="22140"/>
                    <a:pt x="187" y="22155"/>
                  </a:cubicBezTo>
                  <a:lnTo>
                    <a:pt x="173" y="22169"/>
                  </a:lnTo>
                  <a:lnTo>
                    <a:pt x="144" y="22227"/>
                  </a:lnTo>
                  <a:cubicBezTo>
                    <a:pt x="158" y="22270"/>
                    <a:pt x="187" y="22370"/>
                    <a:pt x="173" y="22428"/>
                  </a:cubicBezTo>
                  <a:lnTo>
                    <a:pt x="144" y="22471"/>
                  </a:lnTo>
                  <a:lnTo>
                    <a:pt x="72" y="22514"/>
                  </a:lnTo>
                  <a:cubicBezTo>
                    <a:pt x="115" y="22557"/>
                    <a:pt x="130" y="22672"/>
                    <a:pt x="144" y="22701"/>
                  </a:cubicBezTo>
                  <a:cubicBezTo>
                    <a:pt x="144" y="22730"/>
                    <a:pt x="173" y="22830"/>
                    <a:pt x="144" y="22830"/>
                  </a:cubicBezTo>
                  <a:cubicBezTo>
                    <a:pt x="115" y="22844"/>
                    <a:pt x="144" y="22888"/>
                    <a:pt x="144" y="22902"/>
                  </a:cubicBezTo>
                  <a:cubicBezTo>
                    <a:pt x="144" y="22916"/>
                    <a:pt x="130" y="23017"/>
                    <a:pt x="115" y="23060"/>
                  </a:cubicBezTo>
                  <a:cubicBezTo>
                    <a:pt x="115" y="23103"/>
                    <a:pt x="115" y="23146"/>
                    <a:pt x="115" y="23175"/>
                  </a:cubicBezTo>
                  <a:cubicBezTo>
                    <a:pt x="115" y="23189"/>
                    <a:pt x="86" y="23232"/>
                    <a:pt x="101" y="23247"/>
                  </a:cubicBezTo>
                  <a:cubicBezTo>
                    <a:pt x="101" y="23261"/>
                    <a:pt x="173" y="23347"/>
                    <a:pt x="158" y="23376"/>
                  </a:cubicBezTo>
                  <a:cubicBezTo>
                    <a:pt x="158" y="23419"/>
                    <a:pt x="158" y="23520"/>
                    <a:pt x="158" y="23563"/>
                  </a:cubicBezTo>
                  <a:cubicBezTo>
                    <a:pt x="144" y="23592"/>
                    <a:pt x="130" y="23678"/>
                    <a:pt x="130" y="23692"/>
                  </a:cubicBezTo>
                  <a:cubicBezTo>
                    <a:pt x="144" y="23721"/>
                    <a:pt x="115" y="23807"/>
                    <a:pt x="130" y="23836"/>
                  </a:cubicBezTo>
                  <a:cubicBezTo>
                    <a:pt x="144" y="23879"/>
                    <a:pt x="144" y="23936"/>
                    <a:pt x="144" y="23951"/>
                  </a:cubicBezTo>
                  <a:cubicBezTo>
                    <a:pt x="144" y="23979"/>
                    <a:pt x="58" y="24051"/>
                    <a:pt x="101" y="24051"/>
                  </a:cubicBezTo>
                  <a:cubicBezTo>
                    <a:pt x="144" y="24051"/>
                    <a:pt x="144" y="24066"/>
                    <a:pt x="130" y="24066"/>
                  </a:cubicBezTo>
                  <a:cubicBezTo>
                    <a:pt x="115" y="24066"/>
                    <a:pt x="158" y="24166"/>
                    <a:pt x="144" y="24209"/>
                  </a:cubicBezTo>
                  <a:cubicBezTo>
                    <a:pt x="144" y="24238"/>
                    <a:pt x="144" y="24296"/>
                    <a:pt x="158" y="24310"/>
                  </a:cubicBezTo>
                  <a:cubicBezTo>
                    <a:pt x="173" y="24339"/>
                    <a:pt x="144" y="24396"/>
                    <a:pt x="144" y="24411"/>
                  </a:cubicBezTo>
                  <a:cubicBezTo>
                    <a:pt x="144" y="24425"/>
                    <a:pt x="173" y="24482"/>
                    <a:pt x="201" y="24540"/>
                  </a:cubicBezTo>
                  <a:lnTo>
                    <a:pt x="187" y="24583"/>
                  </a:lnTo>
                  <a:lnTo>
                    <a:pt x="158" y="24640"/>
                  </a:lnTo>
                  <a:cubicBezTo>
                    <a:pt x="173" y="24698"/>
                    <a:pt x="187" y="24784"/>
                    <a:pt x="187" y="24827"/>
                  </a:cubicBezTo>
                  <a:lnTo>
                    <a:pt x="201" y="24856"/>
                  </a:lnTo>
                  <a:lnTo>
                    <a:pt x="244" y="24899"/>
                  </a:lnTo>
                  <a:cubicBezTo>
                    <a:pt x="216" y="24928"/>
                    <a:pt x="201" y="24985"/>
                    <a:pt x="230" y="25028"/>
                  </a:cubicBezTo>
                  <a:lnTo>
                    <a:pt x="230" y="25071"/>
                  </a:lnTo>
                  <a:lnTo>
                    <a:pt x="244" y="25100"/>
                  </a:lnTo>
                  <a:cubicBezTo>
                    <a:pt x="244" y="25143"/>
                    <a:pt x="230" y="25215"/>
                    <a:pt x="216" y="25244"/>
                  </a:cubicBezTo>
                  <a:lnTo>
                    <a:pt x="230" y="25287"/>
                  </a:lnTo>
                  <a:lnTo>
                    <a:pt x="244" y="25316"/>
                  </a:lnTo>
                  <a:cubicBezTo>
                    <a:pt x="230" y="25359"/>
                    <a:pt x="259" y="25431"/>
                    <a:pt x="302" y="25459"/>
                  </a:cubicBezTo>
                  <a:lnTo>
                    <a:pt x="244" y="25502"/>
                  </a:lnTo>
                  <a:cubicBezTo>
                    <a:pt x="259" y="25531"/>
                    <a:pt x="201" y="25646"/>
                    <a:pt x="244" y="25675"/>
                  </a:cubicBezTo>
                  <a:cubicBezTo>
                    <a:pt x="273" y="25704"/>
                    <a:pt x="302" y="25747"/>
                    <a:pt x="288" y="25761"/>
                  </a:cubicBezTo>
                  <a:cubicBezTo>
                    <a:pt x="273" y="25761"/>
                    <a:pt x="302" y="25833"/>
                    <a:pt x="316" y="25862"/>
                  </a:cubicBezTo>
                  <a:cubicBezTo>
                    <a:pt x="316" y="25890"/>
                    <a:pt x="331" y="25948"/>
                    <a:pt x="345" y="26005"/>
                  </a:cubicBezTo>
                  <a:lnTo>
                    <a:pt x="331" y="26048"/>
                  </a:lnTo>
                  <a:lnTo>
                    <a:pt x="316" y="26077"/>
                  </a:lnTo>
                  <a:cubicBezTo>
                    <a:pt x="331" y="26120"/>
                    <a:pt x="388" y="26192"/>
                    <a:pt x="374" y="26206"/>
                  </a:cubicBezTo>
                  <a:cubicBezTo>
                    <a:pt x="359" y="26221"/>
                    <a:pt x="417" y="26350"/>
                    <a:pt x="417" y="26393"/>
                  </a:cubicBezTo>
                  <a:cubicBezTo>
                    <a:pt x="417" y="26451"/>
                    <a:pt x="431" y="26537"/>
                    <a:pt x="446" y="26551"/>
                  </a:cubicBezTo>
                  <a:cubicBezTo>
                    <a:pt x="446" y="26566"/>
                    <a:pt x="417" y="26652"/>
                    <a:pt x="431" y="26666"/>
                  </a:cubicBezTo>
                  <a:cubicBezTo>
                    <a:pt x="446" y="26681"/>
                    <a:pt x="446" y="26738"/>
                    <a:pt x="446" y="26781"/>
                  </a:cubicBezTo>
                  <a:lnTo>
                    <a:pt x="489" y="26824"/>
                  </a:lnTo>
                  <a:lnTo>
                    <a:pt x="503" y="26824"/>
                  </a:lnTo>
                  <a:cubicBezTo>
                    <a:pt x="489" y="26839"/>
                    <a:pt x="517" y="26896"/>
                    <a:pt x="561" y="26925"/>
                  </a:cubicBezTo>
                  <a:lnTo>
                    <a:pt x="532" y="26939"/>
                  </a:lnTo>
                  <a:cubicBezTo>
                    <a:pt x="460" y="26968"/>
                    <a:pt x="604" y="26997"/>
                    <a:pt x="517" y="27025"/>
                  </a:cubicBezTo>
                  <a:cubicBezTo>
                    <a:pt x="517" y="27025"/>
                    <a:pt x="546" y="27083"/>
                    <a:pt x="532" y="27083"/>
                  </a:cubicBezTo>
                  <a:lnTo>
                    <a:pt x="460" y="27126"/>
                  </a:lnTo>
                  <a:cubicBezTo>
                    <a:pt x="503" y="27140"/>
                    <a:pt x="561" y="27198"/>
                    <a:pt x="589" y="27241"/>
                  </a:cubicBezTo>
                  <a:lnTo>
                    <a:pt x="589" y="27270"/>
                  </a:lnTo>
                  <a:lnTo>
                    <a:pt x="589" y="27356"/>
                  </a:lnTo>
                  <a:cubicBezTo>
                    <a:pt x="589" y="27428"/>
                    <a:pt x="618" y="27528"/>
                    <a:pt x="632" y="27571"/>
                  </a:cubicBezTo>
                  <a:lnTo>
                    <a:pt x="632" y="27600"/>
                  </a:lnTo>
                  <a:lnTo>
                    <a:pt x="647" y="27643"/>
                  </a:lnTo>
                  <a:cubicBezTo>
                    <a:pt x="661" y="27686"/>
                    <a:pt x="690" y="27902"/>
                    <a:pt x="719" y="27974"/>
                  </a:cubicBezTo>
                  <a:cubicBezTo>
                    <a:pt x="762" y="28045"/>
                    <a:pt x="776" y="28132"/>
                    <a:pt x="762" y="28175"/>
                  </a:cubicBezTo>
                  <a:lnTo>
                    <a:pt x="790" y="28203"/>
                  </a:lnTo>
                  <a:lnTo>
                    <a:pt x="805" y="28218"/>
                  </a:lnTo>
                  <a:cubicBezTo>
                    <a:pt x="834" y="28247"/>
                    <a:pt x="848" y="28304"/>
                    <a:pt x="848" y="28318"/>
                  </a:cubicBezTo>
                  <a:cubicBezTo>
                    <a:pt x="848" y="28333"/>
                    <a:pt x="891" y="28376"/>
                    <a:pt x="905" y="28390"/>
                  </a:cubicBezTo>
                  <a:cubicBezTo>
                    <a:pt x="920" y="28405"/>
                    <a:pt x="934" y="28419"/>
                    <a:pt x="934" y="28433"/>
                  </a:cubicBezTo>
                  <a:cubicBezTo>
                    <a:pt x="934" y="28433"/>
                    <a:pt x="920" y="28448"/>
                    <a:pt x="905" y="28476"/>
                  </a:cubicBezTo>
                  <a:lnTo>
                    <a:pt x="948" y="28462"/>
                  </a:lnTo>
                  <a:lnTo>
                    <a:pt x="1063" y="28419"/>
                  </a:lnTo>
                  <a:cubicBezTo>
                    <a:pt x="1178" y="28361"/>
                    <a:pt x="1293" y="28333"/>
                    <a:pt x="1308" y="28333"/>
                  </a:cubicBezTo>
                  <a:cubicBezTo>
                    <a:pt x="1308" y="28333"/>
                    <a:pt x="1351" y="28376"/>
                    <a:pt x="1394" y="28419"/>
                  </a:cubicBezTo>
                  <a:lnTo>
                    <a:pt x="1523" y="28361"/>
                  </a:lnTo>
                  <a:lnTo>
                    <a:pt x="1566" y="28347"/>
                  </a:lnTo>
                  <a:cubicBezTo>
                    <a:pt x="1624" y="28361"/>
                    <a:pt x="1696" y="28376"/>
                    <a:pt x="1739" y="28376"/>
                  </a:cubicBezTo>
                  <a:lnTo>
                    <a:pt x="1767" y="28347"/>
                  </a:lnTo>
                  <a:lnTo>
                    <a:pt x="1796" y="28333"/>
                  </a:lnTo>
                  <a:cubicBezTo>
                    <a:pt x="1839" y="28333"/>
                    <a:pt x="1911" y="28333"/>
                    <a:pt x="1969" y="28318"/>
                  </a:cubicBezTo>
                  <a:lnTo>
                    <a:pt x="1997" y="28318"/>
                  </a:lnTo>
                  <a:lnTo>
                    <a:pt x="2083" y="28333"/>
                  </a:lnTo>
                  <a:cubicBezTo>
                    <a:pt x="2083" y="28319"/>
                    <a:pt x="2089" y="28314"/>
                    <a:pt x="2098" y="28314"/>
                  </a:cubicBezTo>
                  <a:cubicBezTo>
                    <a:pt x="2117" y="28314"/>
                    <a:pt x="2150" y="28337"/>
                    <a:pt x="2170" y="28347"/>
                  </a:cubicBezTo>
                  <a:cubicBezTo>
                    <a:pt x="2213" y="28361"/>
                    <a:pt x="2299" y="28390"/>
                    <a:pt x="2356" y="28433"/>
                  </a:cubicBezTo>
                  <a:lnTo>
                    <a:pt x="2400" y="28376"/>
                  </a:lnTo>
                  <a:cubicBezTo>
                    <a:pt x="2434" y="28341"/>
                    <a:pt x="2464" y="28322"/>
                    <a:pt x="2501" y="28322"/>
                  </a:cubicBezTo>
                  <a:cubicBezTo>
                    <a:pt x="2525" y="28322"/>
                    <a:pt x="2552" y="28330"/>
                    <a:pt x="2586" y="28347"/>
                  </a:cubicBezTo>
                  <a:lnTo>
                    <a:pt x="2615" y="28361"/>
                  </a:lnTo>
                  <a:cubicBezTo>
                    <a:pt x="2687" y="28361"/>
                    <a:pt x="2787" y="28333"/>
                    <a:pt x="2802" y="28318"/>
                  </a:cubicBezTo>
                  <a:cubicBezTo>
                    <a:pt x="2822" y="28308"/>
                    <a:pt x="2842" y="28298"/>
                    <a:pt x="2853" y="28298"/>
                  </a:cubicBezTo>
                  <a:cubicBezTo>
                    <a:pt x="2857" y="28298"/>
                    <a:pt x="2859" y="28300"/>
                    <a:pt x="2859" y="28304"/>
                  </a:cubicBezTo>
                  <a:cubicBezTo>
                    <a:pt x="2859" y="28304"/>
                    <a:pt x="2902" y="28304"/>
                    <a:pt x="2902" y="28318"/>
                  </a:cubicBezTo>
                  <a:cubicBezTo>
                    <a:pt x="2902" y="28333"/>
                    <a:pt x="2960" y="28333"/>
                    <a:pt x="2974" y="28333"/>
                  </a:cubicBezTo>
                  <a:cubicBezTo>
                    <a:pt x="2989" y="28347"/>
                    <a:pt x="3060" y="28405"/>
                    <a:pt x="3089" y="28419"/>
                  </a:cubicBezTo>
                  <a:cubicBezTo>
                    <a:pt x="3104" y="28426"/>
                    <a:pt x="3121" y="28430"/>
                    <a:pt x="3138" y="28430"/>
                  </a:cubicBezTo>
                  <a:cubicBezTo>
                    <a:pt x="3154" y="28430"/>
                    <a:pt x="3168" y="28426"/>
                    <a:pt x="3175" y="28419"/>
                  </a:cubicBezTo>
                  <a:cubicBezTo>
                    <a:pt x="3190" y="28376"/>
                    <a:pt x="3218" y="28361"/>
                    <a:pt x="3276" y="28347"/>
                  </a:cubicBezTo>
                  <a:lnTo>
                    <a:pt x="3333" y="28333"/>
                  </a:lnTo>
                  <a:cubicBezTo>
                    <a:pt x="3391" y="28347"/>
                    <a:pt x="3434" y="28390"/>
                    <a:pt x="3434" y="28405"/>
                  </a:cubicBezTo>
                  <a:cubicBezTo>
                    <a:pt x="3420" y="28419"/>
                    <a:pt x="3535" y="28448"/>
                    <a:pt x="3535" y="28462"/>
                  </a:cubicBezTo>
                  <a:cubicBezTo>
                    <a:pt x="3535" y="28462"/>
                    <a:pt x="3506" y="28491"/>
                    <a:pt x="3491" y="28505"/>
                  </a:cubicBezTo>
                  <a:cubicBezTo>
                    <a:pt x="3477" y="28505"/>
                    <a:pt x="3506" y="28577"/>
                    <a:pt x="3520" y="28606"/>
                  </a:cubicBezTo>
                  <a:cubicBezTo>
                    <a:pt x="3529" y="28610"/>
                    <a:pt x="3537" y="28612"/>
                    <a:pt x="3545" y="28612"/>
                  </a:cubicBezTo>
                  <a:cubicBezTo>
                    <a:pt x="3563" y="28612"/>
                    <a:pt x="3578" y="28602"/>
                    <a:pt x="3578" y="28591"/>
                  </a:cubicBezTo>
                  <a:cubicBezTo>
                    <a:pt x="3564" y="28578"/>
                    <a:pt x="3539" y="28504"/>
                    <a:pt x="3558" y="28504"/>
                  </a:cubicBezTo>
                  <a:cubicBezTo>
                    <a:pt x="3559" y="28504"/>
                    <a:pt x="3561" y="28504"/>
                    <a:pt x="3563" y="28505"/>
                  </a:cubicBezTo>
                  <a:cubicBezTo>
                    <a:pt x="3606" y="28505"/>
                    <a:pt x="3621" y="28491"/>
                    <a:pt x="3621" y="28491"/>
                  </a:cubicBezTo>
                  <a:cubicBezTo>
                    <a:pt x="3621" y="28476"/>
                    <a:pt x="3578" y="28433"/>
                    <a:pt x="3592" y="28419"/>
                  </a:cubicBezTo>
                  <a:cubicBezTo>
                    <a:pt x="3606" y="28405"/>
                    <a:pt x="3664" y="28376"/>
                    <a:pt x="3678" y="28361"/>
                  </a:cubicBezTo>
                  <a:cubicBezTo>
                    <a:pt x="3693" y="28361"/>
                    <a:pt x="3707" y="28405"/>
                    <a:pt x="3693" y="28419"/>
                  </a:cubicBezTo>
                  <a:cubicBezTo>
                    <a:pt x="3693" y="28448"/>
                    <a:pt x="3693" y="28491"/>
                    <a:pt x="3693" y="28505"/>
                  </a:cubicBezTo>
                  <a:cubicBezTo>
                    <a:pt x="3707" y="28520"/>
                    <a:pt x="3693" y="28577"/>
                    <a:pt x="3664" y="28591"/>
                  </a:cubicBezTo>
                  <a:lnTo>
                    <a:pt x="3721" y="28591"/>
                  </a:lnTo>
                  <a:lnTo>
                    <a:pt x="3764" y="28577"/>
                  </a:lnTo>
                  <a:lnTo>
                    <a:pt x="3793" y="28563"/>
                  </a:lnTo>
                  <a:cubicBezTo>
                    <a:pt x="3822" y="28563"/>
                    <a:pt x="3865" y="28634"/>
                    <a:pt x="3894" y="28649"/>
                  </a:cubicBezTo>
                  <a:cubicBezTo>
                    <a:pt x="3902" y="28653"/>
                    <a:pt x="3915" y="28655"/>
                    <a:pt x="3931" y="28655"/>
                  </a:cubicBezTo>
                  <a:cubicBezTo>
                    <a:pt x="3967" y="28655"/>
                    <a:pt x="4013" y="28645"/>
                    <a:pt x="4023" y="28634"/>
                  </a:cubicBezTo>
                  <a:cubicBezTo>
                    <a:pt x="4037" y="28627"/>
                    <a:pt x="4059" y="28624"/>
                    <a:pt x="4082" y="28624"/>
                  </a:cubicBezTo>
                  <a:cubicBezTo>
                    <a:pt x="4106" y="28624"/>
                    <a:pt x="4131" y="28627"/>
                    <a:pt x="4152" y="28634"/>
                  </a:cubicBezTo>
                  <a:lnTo>
                    <a:pt x="4195" y="28649"/>
                  </a:lnTo>
                  <a:lnTo>
                    <a:pt x="4282" y="28678"/>
                  </a:lnTo>
                  <a:cubicBezTo>
                    <a:pt x="4304" y="28640"/>
                    <a:pt x="4323" y="28622"/>
                    <a:pt x="4334" y="28622"/>
                  </a:cubicBezTo>
                  <a:cubicBezTo>
                    <a:pt x="4343" y="28622"/>
                    <a:pt x="4346" y="28636"/>
                    <a:pt x="4339" y="28663"/>
                  </a:cubicBezTo>
                  <a:lnTo>
                    <a:pt x="4325" y="28678"/>
                  </a:lnTo>
                  <a:lnTo>
                    <a:pt x="4282" y="28678"/>
                  </a:lnTo>
                  <a:cubicBezTo>
                    <a:pt x="4267" y="28706"/>
                    <a:pt x="4296" y="28735"/>
                    <a:pt x="4325" y="28735"/>
                  </a:cubicBezTo>
                  <a:lnTo>
                    <a:pt x="4353" y="28721"/>
                  </a:lnTo>
                  <a:cubicBezTo>
                    <a:pt x="4353" y="28716"/>
                    <a:pt x="4356" y="28715"/>
                    <a:pt x="4360" y="28715"/>
                  </a:cubicBezTo>
                  <a:cubicBezTo>
                    <a:pt x="4369" y="28715"/>
                    <a:pt x="4386" y="28725"/>
                    <a:pt x="4397" y="28735"/>
                  </a:cubicBezTo>
                  <a:cubicBezTo>
                    <a:pt x="4411" y="28739"/>
                    <a:pt x="4424" y="28740"/>
                    <a:pt x="4434" y="28740"/>
                  </a:cubicBezTo>
                  <a:cubicBezTo>
                    <a:pt x="4467" y="28740"/>
                    <a:pt x="4483" y="28724"/>
                    <a:pt x="4483" y="28692"/>
                  </a:cubicBezTo>
                  <a:lnTo>
                    <a:pt x="4483" y="28678"/>
                  </a:lnTo>
                  <a:cubicBezTo>
                    <a:pt x="4497" y="28663"/>
                    <a:pt x="4540" y="28663"/>
                    <a:pt x="4555" y="28663"/>
                  </a:cubicBezTo>
                  <a:cubicBezTo>
                    <a:pt x="4555" y="28678"/>
                    <a:pt x="4598" y="28692"/>
                    <a:pt x="4655" y="28706"/>
                  </a:cubicBezTo>
                  <a:lnTo>
                    <a:pt x="4684" y="28692"/>
                  </a:lnTo>
                  <a:cubicBezTo>
                    <a:pt x="4785" y="28663"/>
                    <a:pt x="4842" y="28620"/>
                    <a:pt x="4828" y="28591"/>
                  </a:cubicBezTo>
                  <a:cubicBezTo>
                    <a:pt x="4799" y="28577"/>
                    <a:pt x="4871" y="28548"/>
                    <a:pt x="4885" y="28548"/>
                  </a:cubicBezTo>
                  <a:cubicBezTo>
                    <a:pt x="4889" y="28546"/>
                    <a:pt x="4894" y="28545"/>
                    <a:pt x="4899" y="28545"/>
                  </a:cubicBezTo>
                  <a:cubicBezTo>
                    <a:pt x="4933" y="28545"/>
                    <a:pt x="4990" y="28579"/>
                    <a:pt x="5014" y="28591"/>
                  </a:cubicBezTo>
                  <a:cubicBezTo>
                    <a:pt x="5017" y="28596"/>
                    <a:pt x="5019" y="28598"/>
                    <a:pt x="5022" y="28598"/>
                  </a:cubicBezTo>
                  <a:cubicBezTo>
                    <a:pt x="5037" y="28598"/>
                    <a:pt x="5057" y="28546"/>
                    <a:pt x="5057" y="28534"/>
                  </a:cubicBezTo>
                  <a:cubicBezTo>
                    <a:pt x="5065" y="28527"/>
                    <a:pt x="5083" y="28523"/>
                    <a:pt x="5102" y="28523"/>
                  </a:cubicBezTo>
                  <a:cubicBezTo>
                    <a:pt x="5122" y="28523"/>
                    <a:pt x="5144" y="28527"/>
                    <a:pt x="5158" y="28534"/>
                  </a:cubicBezTo>
                  <a:cubicBezTo>
                    <a:pt x="5172" y="28534"/>
                    <a:pt x="5201" y="28548"/>
                    <a:pt x="5201" y="28563"/>
                  </a:cubicBezTo>
                  <a:lnTo>
                    <a:pt x="5187" y="28563"/>
                  </a:lnTo>
                  <a:lnTo>
                    <a:pt x="5158" y="28591"/>
                  </a:lnTo>
                  <a:cubicBezTo>
                    <a:pt x="5129" y="28620"/>
                    <a:pt x="5144" y="28649"/>
                    <a:pt x="5144" y="28663"/>
                  </a:cubicBezTo>
                  <a:cubicBezTo>
                    <a:pt x="5158" y="28663"/>
                    <a:pt x="5230" y="28649"/>
                    <a:pt x="5302" y="28634"/>
                  </a:cubicBezTo>
                  <a:cubicBezTo>
                    <a:pt x="5359" y="28620"/>
                    <a:pt x="5402" y="28577"/>
                    <a:pt x="5388" y="28548"/>
                  </a:cubicBezTo>
                  <a:lnTo>
                    <a:pt x="5417" y="28534"/>
                  </a:lnTo>
                  <a:lnTo>
                    <a:pt x="5488" y="28520"/>
                  </a:lnTo>
                  <a:cubicBezTo>
                    <a:pt x="5520" y="28541"/>
                    <a:pt x="5567" y="28554"/>
                    <a:pt x="5590" y="28554"/>
                  </a:cubicBezTo>
                  <a:cubicBezTo>
                    <a:pt x="5598" y="28554"/>
                    <a:pt x="5603" y="28552"/>
                    <a:pt x="5603" y="28548"/>
                  </a:cubicBezTo>
                  <a:cubicBezTo>
                    <a:pt x="5618" y="28534"/>
                    <a:pt x="5589" y="28491"/>
                    <a:pt x="5560" y="28462"/>
                  </a:cubicBezTo>
                  <a:lnTo>
                    <a:pt x="5632" y="28433"/>
                  </a:lnTo>
                  <a:cubicBezTo>
                    <a:pt x="5632" y="28419"/>
                    <a:pt x="5603" y="28419"/>
                    <a:pt x="5575" y="28419"/>
                  </a:cubicBezTo>
                  <a:lnTo>
                    <a:pt x="5560" y="28405"/>
                  </a:lnTo>
                  <a:lnTo>
                    <a:pt x="5517" y="28390"/>
                  </a:lnTo>
                  <a:cubicBezTo>
                    <a:pt x="5488" y="28376"/>
                    <a:pt x="5488" y="28318"/>
                    <a:pt x="5503" y="28304"/>
                  </a:cubicBezTo>
                  <a:cubicBezTo>
                    <a:pt x="5505" y="28301"/>
                    <a:pt x="5510" y="28300"/>
                    <a:pt x="5517" y="28300"/>
                  </a:cubicBezTo>
                  <a:cubicBezTo>
                    <a:pt x="5547" y="28300"/>
                    <a:pt x="5616" y="28326"/>
                    <a:pt x="5675" y="28361"/>
                  </a:cubicBezTo>
                  <a:lnTo>
                    <a:pt x="5733" y="28361"/>
                  </a:lnTo>
                  <a:cubicBezTo>
                    <a:pt x="5790" y="28361"/>
                    <a:pt x="5848" y="28333"/>
                    <a:pt x="5905" y="28318"/>
                  </a:cubicBezTo>
                  <a:lnTo>
                    <a:pt x="5920" y="28318"/>
                  </a:lnTo>
                  <a:cubicBezTo>
                    <a:pt x="5934" y="28333"/>
                    <a:pt x="5862" y="28390"/>
                    <a:pt x="5833" y="28405"/>
                  </a:cubicBezTo>
                  <a:cubicBezTo>
                    <a:pt x="5805" y="28433"/>
                    <a:pt x="5819" y="28476"/>
                    <a:pt x="5833" y="28491"/>
                  </a:cubicBezTo>
                  <a:cubicBezTo>
                    <a:pt x="5848" y="28505"/>
                    <a:pt x="5833" y="28563"/>
                    <a:pt x="5819" y="28577"/>
                  </a:cubicBezTo>
                  <a:cubicBezTo>
                    <a:pt x="5799" y="28587"/>
                    <a:pt x="5807" y="28597"/>
                    <a:pt x="5834" y="28597"/>
                  </a:cubicBezTo>
                  <a:cubicBezTo>
                    <a:pt x="5845" y="28597"/>
                    <a:pt x="5860" y="28596"/>
                    <a:pt x="5876" y="28591"/>
                  </a:cubicBezTo>
                  <a:lnTo>
                    <a:pt x="5920" y="28591"/>
                  </a:lnTo>
                  <a:lnTo>
                    <a:pt x="5977" y="28577"/>
                  </a:lnTo>
                  <a:cubicBezTo>
                    <a:pt x="5977" y="28548"/>
                    <a:pt x="5991" y="28505"/>
                    <a:pt x="6006" y="28476"/>
                  </a:cubicBezTo>
                  <a:lnTo>
                    <a:pt x="6020" y="28476"/>
                  </a:lnTo>
                  <a:lnTo>
                    <a:pt x="6121" y="28462"/>
                  </a:lnTo>
                  <a:cubicBezTo>
                    <a:pt x="6078" y="28448"/>
                    <a:pt x="6078" y="28419"/>
                    <a:pt x="6135" y="28405"/>
                  </a:cubicBezTo>
                  <a:lnTo>
                    <a:pt x="6121" y="28390"/>
                  </a:lnTo>
                  <a:cubicBezTo>
                    <a:pt x="6121" y="28347"/>
                    <a:pt x="6178" y="28361"/>
                    <a:pt x="6207" y="28347"/>
                  </a:cubicBezTo>
                  <a:lnTo>
                    <a:pt x="6221" y="28333"/>
                  </a:lnTo>
                  <a:cubicBezTo>
                    <a:pt x="6221" y="28318"/>
                    <a:pt x="6236" y="28232"/>
                    <a:pt x="6279" y="28232"/>
                  </a:cubicBezTo>
                  <a:cubicBezTo>
                    <a:pt x="6307" y="28232"/>
                    <a:pt x="6394" y="28247"/>
                    <a:pt x="6422" y="28261"/>
                  </a:cubicBezTo>
                  <a:cubicBezTo>
                    <a:pt x="6437" y="28261"/>
                    <a:pt x="6379" y="28333"/>
                    <a:pt x="6379" y="28347"/>
                  </a:cubicBezTo>
                  <a:cubicBezTo>
                    <a:pt x="6365" y="28376"/>
                    <a:pt x="6379" y="28491"/>
                    <a:pt x="6351" y="28520"/>
                  </a:cubicBezTo>
                  <a:cubicBezTo>
                    <a:pt x="6336" y="28563"/>
                    <a:pt x="6264" y="28692"/>
                    <a:pt x="6279" y="28721"/>
                  </a:cubicBezTo>
                  <a:cubicBezTo>
                    <a:pt x="6293" y="28764"/>
                    <a:pt x="6322" y="28864"/>
                    <a:pt x="6307" y="28879"/>
                  </a:cubicBezTo>
                  <a:cubicBezTo>
                    <a:pt x="6293" y="28907"/>
                    <a:pt x="6264" y="28936"/>
                    <a:pt x="6264" y="28965"/>
                  </a:cubicBezTo>
                  <a:lnTo>
                    <a:pt x="6279" y="28965"/>
                  </a:lnTo>
                  <a:cubicBezTo>
                    <a:pt x="6336" y="28979"/>
                    <a:pt x="6264" y="29008"/>
                    <a:pt x="6279" y="29022"/>
                  </a:cubicBezTo>
                  <a:lnTo>
                    <a:pt x="6293" y="29051"/>
                  </a:lnTo>
                  <a:cubicBezTo>
                    <a:pt x="6297" y="29055"/>
                    <a:pt x="6306" y="29057"/>
                    <a:pt x="6318" y="29057"/>
                  </a:cubicBezTo>
                  <a:cubicBezTo>
                    <a:pt x="6346" y="29057"/>
                    <a:pt x="6388" y="29047"/>
                    <a:pt x="6408" y="29037"/>
                  </a:cubicBezTo>
                  <a:cubicBezTo>
                    <a:pt x="6418" y="29027"/>
                    <a:pt x="6476" y="29010"/>
                    <a:pt x="6520" y="29010"/>
                  </a:cubicBezTo>
                  <a:cubicBezTo>
                    <a:pt x="6540" y="29010"/>
                    <a:pt x="6557" y="29013"/>
                    <a:pt x="6566" y="29022"/>
                  </a:cubicBezTo>
                  <a:cubicBezTo>
                    <a:pt x="6570" y="29027"/>
                    <a:pt x="6592" y="29028"/>
                    <a:pt x="6622" y="29028"/>
                  </a:cubicBezTo>
                  <a:cubicBezTo>
                    <a:pt x="6694" y="29028"/>
                    <a:pt x="6817" y="29018"/>
                    <a:pt x="6868" y="29008"/>
                  </a:cubicBezTo>
                  <a:cubicBezTo>
                    <a:pt x="6911" y="28994"/>
                    <a:pt x="6968" y="28994"/>
                    <a:pt x="7011" y="28994"/>
                  </a:cubicBezTo>
                  <a:cubicBezTo>
                    <a:pt x="7011" y="28994"/>
                    <a:pt x="7026" y="28994"/>
                    <a:pt x="7026" y="29008"/>
                  </a:cubicBezTo>
                  <a:cubicBezTo>
                    <a:pt x="7026" y="29008"/>
                    <a:pt x="7040" y="28994"/>
                    <a:pt x="7055" y="28994"/>
                  </a:cubicBezTo>
                  <a:cubicBezTo>
                    <a:pt x="7069" y="28994"/>
                    <a:pt x="7069" y="28994"/>
                    <a:pt x="7069" y="29008"/>
                  </a:cubicBezTo>
                  <a:cubicBezTo>
                    <a:pt x="7069" y="29022"/>
                    <a:pt x="7083" y="29080"/>
                    <a:pt x="7112" y="29109"/>
                  </a:cubicBezTo>
                  <a:lnTo>
                    <a:pt x="7169" y="29123"/>
                  </a:lnTo>
                  <a:lnTo>
                    <a:pt x="7213" y="29123"/>
                  </a:lnTo>
                  <a:cubicBezTo>
                    <a:pt x="7270" y="29123"/>
                    <a:pt x="7284" y="29166"/>
                    <a:pt x="7256" y="29195"/>
                  </a:cubicBezTo>
                  <a:lnTo>
                    <a:pt x="7256" y="29224"/>
                  </a:lnTo>
                  <a:lnTo>
                    <a:pt x="7256" y="29267"/>
                  </a:lnTo>
                  <a:cubicBezTo>
                    <a:pt x="7279" y="29282"/>
                    <a:pt x="7303" y="29294"/>
                    <a:pt x="7322" y="29294"/>
                  </a:cubicBezTo>
                  <a:cubicBezTo>
                    <a:pt x="7337" y="29294"/>
                    <a:pt x="7350" y="29286"/>
                    <a:pt x="7356" y="29267"/>
                  </a:cubicBezTo>
                  <a:lnTo>
                    <a:pt x="7385" y="29238"/>
                  </a:lnTo>
                  <a:cubicBezTo>
                    <a:pt x="7385" y="29224"/>
                    <a:pt x="7414" y="29209"/>
                    <a:pt x="7428" y="29209"/>
                  </a:cubicBezTo>
                  <a:cubicBezTo>
                    <a:pt x="7442" y="29209"/>
                    <a:pt x="7471" y="29238"/>
                    <a:pt x="7471" y="29238"/>
                  </a:cubicBezTo>
                  <a:cubicBezTo>
                    <a:pt x="7457" y="29281"/>
                    <a:pt x="7486" y="29310"/>
                    <a:pt x="7529" y="29324"/>
                  </a:cubicBezTo>
                  <a:cubicBezTo>
                    <a:pt x="7536" y="29331"/>
                    <a:pt x="7550" y="29335"/>
                    <a:pt x="7563" y="29335"/>
                  </a:cubicBezTo>
                  <a:cubicBezTo>
                    <a:pt x="7575" y="29335"/>
                    <a:pt x="7586" y="29331"/>
                    <a:pt x="7586" y="29324"/>
                  </a:cubicBezTo>
                  <a:cubicBezTo>
                    <a:pt x="7600" y="29324"/>
                    <a:pt x="7600" y="29295"/>
                    <a:pt x="7600" y="29281"/>
                  </a:cubicBezTo>
                  <a:cubicBezTo>
                    <a:pt x="7572" y="29267"/>
                    <a:pt x="7615" y="29252"/>
                    <a:pt x="7701" y="29252"/>
                  </a:cubicBezTo>
                  <a:lnTo>
                    <a:pt x="7744" y="29209"/>
                  </a:lnTo>
                  <a:cubicBezTo>
                    <a:pt x="7759" y="29180"/>
                    <a:pt x="7802" y="29166"/>
                    <a:pt x="7845" y="29166"/>
                  </a:cubicBezTo>
                  <a:cubicBezTo>
                    <a:pt x="7861" y="29158"/>
                    <a:pt x="7876" y="29154"/>
                    <a:pt x="7889" y="29154"/>
                  </a:cubicBezTo>
                  <a:cubicBezTo>
                    <a:pt x="7923" y="29154"/>
                    <a:pt x="7945" y="29178"/>
                    <a:pt x="7945" y="29209"/>
                  </a:cubicBezTo>
                  <a:lnTo>
                    <a:pt x="7931" y="29238"/>
                  </a:lnTo>
                  <a:cubicBezTo>
                    <a:pt x="7945" y="29238"/>
                    <a:pt x="8118" y="29180"/>
                    <a:pt x="8118" y="29152"/>
                  </a:cubicBezTo>
                  <a:cubicBezTo>
                    <a:pt x="8118" y="29109"/>
                    <a:pt x="8103" y="29022"/>
                    <a:pt x="8118" y="28994"/>
                  </a:cubicBezTo>
                  <a:cubicBezTo>
                    <a:pt x="8118" y="28979"/>
                    <a:pt x="8132" y="28951"/>
                    <a:pt x="8132" y="28936"/>
                  </a:cubicBezTo>
                  <a:lnTo>
                    <a:pt x="8118" y="28922"/>
                  </a:lnTo>
                  <a:lnTo>
                    <a:pt x="8118" y="28893"/>
                  </a:lnTo>
                  <a:cubicBezTo>
                    <a:pt x="8103" y="28850"/>
                    <a:pt x="8190" y="28836"/>
                    <a:pt x="8218" y="28836"/>
                  </a:cubicBezTo>
                  <a:cubicBezTo>
                    <a:pt x="8247" y="28836"/>
                    <a:pt x="8276" y="28907"/>
                    <a:pt x="8276" y="28922"/>
                  </a:cubicBezTo>
                  <a:cubicBezTo>
                    <a:pt x="8281" y="28931"/>
                    <a:pt x="8285" y="28936"/>
                    <a:pt x="8290" y="28936"/>
                  </a:cubicBezTo>
                  <a:cubicBezTo>
                    <a:pt x="8300" y="28936"/>
                    <a:pt x="8309" y="28917"/>
                    <a:pt x="8319" y="28879"/>
                  </a:cubicBezTo>
                  <a:lnTo>
                    <a:pt x="8319" y="28836"/>
                  </a:lnTo>
                  <a:cubicBezTo>
                    <a:pt x="8319" y="28821"/>
                    <a:pt x="8333" y="28807"/>
                    <a:pt x="8348" y="28793"/>
                  </a:cubicBezTo>
                  <a:cubicBezTo>
                    <a:pt x="8376" y="28836"/>
                    <a:pt x="8405" y="28893"/>
                    <a:pt x="8419" y="28893"/>
                  </a:cubicBezTo>
                  <a:cubicBezTo>
                    <a:pt x="8424" y="28897"/>
                    <a:pt x="8429" y="28899"/>
                    <a:pt x="8435" y="28899"/>
                  </a:cubicBezTo>
                  <a:cubicBezTo>
                    <a:pt x="8449" y="28899"/>
                    <a:pt x="8467" y="28889"/>
                    <a:pt x="8477" y="28879"/>
                  </a:cubicBezTo>
                  <a:lnTo>
                    <a:pt x="8477" y="28864"/>
                  </a:lnTo>
                  <a:cubicBezTo>
                    <a:pt x="8466" y="28832"/>
                    <a:pt x="8488" y="28816"/>
                    <a:pt x="8523" y="28816"/>
                  </a:cubicBezTo>
                  <a:cubicBezTo>
                    <a:pt x="8535" y="28816"/>
                    <a:pt x="8549" y="28818"/>
                    <a:pt x="8563" y="28821"/>
                  </a:cubicBezTo>
                  <a:lnTo>
                    <a:pt x="8635" y="28836"/>
                  </a:lnTo>
                  <a:cubicBezTo>
                    <a:pt x="8685" y="28844"/>
                    <a:pt x="8787" y="28852"/>
                    <a:pt x="8876" y="28852"/>
                  </a:cubicBezTo>
                  <a:cubicBezTo>
                    <a:pt x="8941" y="28852"/>
                    <a:pt x="8999" y="28848"/>
                    <a:pt x="9023" y="28836"/>
                  </a:cubicBezTo>
                  <a:cubicBezTo>
                    <a:pt x="9066" y="28807"/>
                    <a:pt x="9152" y="28764"/>
                    <a:pt x="9224" y="28735"/>
                  </a:cubicBezTo>
                  <a:lnTo>
                    <a:pt x="9267" y="28764"/>
                  </a:lnTo>
                  <a:cubicBezTo>
                    <a:pt x="9296" y="28778"/>
                    <a:pt x="9310" y="28807"/>
                    <a:pt x="9325" y="28821"/>
                  </a:cubicBezTo>
                  <a:cubicBezTo>
                    <a:pt x="9339" y="28836"/>
                    <a:pt x="9382" y="28850"/>
                    <a:pt x="9382" y="28850"/>
                  </a:cubicBezTo>
                  <a:cubicBezTo>
                    <a:pt x="9409" y="28832"/>
                    <a:pt x="9429" y="28825"/>
                    <a:pt x="9444" y="28825"/>
                  </a:cubicBezTo>
                  <a:cubicBezTo>
                    <a:pt x="9477" y="28825"/>
                    <a:pt x="9487" y="28859"/>
                    <a:pt x="9497" y="28879"/>
                  </a:cubicBezTo>
                  <a:lnTo>
                    <a:pt x="9511" y="28907"/>
                  </a:lnTo>
                  <a:cubicBezTo>
                    <a:pt x="9540" y="28936"/>
                    <a:pt x="9511" y="28965"/>
                    <a:pt x="9497" y="28979"/>
                  </a:cubicBezTo>
                  <a:cubicBezTo>
                    <a:pt x="9483" y="28979"/>
                    <a:pt x="9425" y="29051"/>
                    <a:pt x="9468" y="29065"/>
                  </a:cubicBezTo>
                  <a:cubicBezTo>
                    <a:pt x="9497" y="29080"/>
                    <a:pt x="9612" y="29094"/>
                    <a:pt x="9641" y="29109"/>
                  </a:cubicBezTo>
                  <a:cubicBezTo>
                    <a:pt x="9669" y="29109"/>
                    <a:pt x="9669" y="29094"/>
                    <a:pt x="9641" y="29065"/>
                  </a:cubicBezTo>
                  <a:lnTo>
                    <a:pt x="9641" y="29051"/>
                  </a:lnTo>
                  <a:cubicBezTo>
                    <a:pt x="9641" y="29022"/>
                    <a:pt x="9669" y="28994"/>
                    <a:pt x="9684" y="28979"/>
                  </a:cubicBezTo>
                  <a:lnTo>
                    <a:pt x="9727" y="28951"/>
                  </a:lnTo>
                  <a:cubicBezTo>
                    <a:pt x="9698" y="28936"/>
                    <a:pt x="9655" y="28879"/>
                    <a:pt x="9626" y="28821"/>
                  </a:cubicBezTo>
                  <a:lnTo>
                    <a:pt x="9669" y="28793"/>
                  </a:lnTo>
                  <a:lnTo>
                    <a:pt x="9698" y="28764"/>
                  </a:lnTo>
                  <a:cubicBezTo>
                    <a:pt x="9684" y="28764"/>
                    <a:pt x="9712" y="28721"/>
                    <a:pt x="9727" y="28706"/>
                  </a:cubicBezTo>
                  <a:cubicBezTo>
                    <a:pt x="9741" y="28692"/>
                    <a:pt x="9741" y="28692"/>
                    <a:pt x="9756" y="28692"/>
                  </a:cubicBezTo>
                  <a:cubicBezTo>
                    <a:pt x="9756" y="28706"/>
                    <a:pt x="9756" y="28706"/>
                    <a:pt x="9756" y="28706"/>
                  </a:cubicBezTo>
                  <a:cubicBezTo>
                    <a:pt x="9727" y="28735"/>
                    <a:pt x="9741" y="28764"/>
                    <a:pt x="9784" y="28764"/>
                  </a:cubicBezTo>
                  <a:cubicBezTo>
                    <a:pt x="9770" y="28778"/>
                    <a:pt x="9770" y="28793"/>
                    <a:pt x="9784" y="28793"/>
                  </a:cubicBezTo>
                  <a:cubicBezTo>
                    <a:pt x="9793" y="28797"/>
                    <a:pt x="9805" y="28798"/>
                    <a:pt x="9818" y="28798"/>
                  </a:cubicBezTo>
                  <a:cubicBezTo>
                    <a:pt x="9850" y="28798"/>
                    <a:pt x="9889" y="28788"/>
                    <a:pt x="9899" y="28778"/>
                  </a:cubicBezTo>
                  <a:cubicBezTo>
                    <a:pt x="9901" y="28776"/>
                    <a:pt x="9904" y="28775"/>
                    <a:pt x="9908" y="28775"/>
                  </a:cubicBezTo>
                  <a:cubicBezTo>
                    <a:pt x="9929" y="28775"/>
                    <a:pt x="9975" y="28809"/>
                    <a:pt x="10000" y="28821"/>
                  </a:cubicBezTo>
                  <a:cubicBezTo>
                    <a:pt x="10014" y="28836"/>
                    <a:pt x="10043" y="28836"/>
                    <a:pt x="10057" y="28836"/>
                  </a:cubicBezTo>
                  <a:cubicBezTo>
                    <a:pt x="10057" y="28834"/>
                    <a:pt x="10058" y="28833"/>
                    <a:pt x="10060" y="28833"/>
                  </a:cubicBezTo>
                  <a:cubicBezTo>
                    <a:pt x="10068" y="28833"/>
                    <a:pt x="10100" y="28866"/>
                    <a:pt x="10100" y="28879"/>
                  </a:cubicBezTo>
                  <a:cubicBezTo>
                    <a:pt x="10115" y="28893"/>
                    <a:pt x="10273" y="28936"/>
                    <a:pt x="10330" y="28951"/>
                  </a:cubicBezTo>
                  <a:cubicBezTo>
                    <a:pt x="10336" y="28952"/>
                    <a:pt x="10342" y="28953"/>
                    <a:pt x="10348" y="28953"/>
                  </a:cubicBezTo>
                  <a:cubicBezTo>
                    <a:pt x="10394" y="28953"/>
                    <a:pt x="10418" y="28904"/>
                    <a:pt x="10431" y="28879"/>
                  </a:cubicBezTo>
                  <a:cubicBezTo>
                    <a:pt x="10431" y="28850"/>
                    <a:pt x="10388" y="28778"/>
                    <a:pt x="10373" y="28749"/>
                  </a:cubicBezTo>
                  <a:cubicBezTo>
                    <a:pt x="10359" y="28735"/>
                    <a:pt x="10416" y="28692"/>
                    <a:pt x="10445" y="28692"/>
                  </a:cubicBezTo>
                  <a:cubicBezTo>
                    <a:pt x="10474" y="28692"/>
                    <a:pt x="10474" y="28663"/>
                    <a:pt x="10460" y="28620"/>
                  </a:cubicBezTo>
                  <a:lnTo>
                    <a:pt x="10445" y="28591"/>
                  </a:lnTo>
                  <a:cubicBezTo>
                    <a:pt x="10431" y="28577"/>
                    <a:pt x="10431" y="28563"/>
                    <a:pt x="10416" y="28563"/>
                  </a:cubicBezTo>
                  <a:cubicBezTo>
                    <a:pt x="10445" y="28548"/>
                    <a:pt x="10445" y="28548"/>
                    <a:pt x="10445" y="28548"/>
                  </a:cubicBezTo>
                  <a:cubicBezTo>
                    <a:pt x="10503" y="28548"/>
                    <a:pt x="10574" y="28563"/>
                    <a:pt x="10618" y="28577"/>
                  </a:cubicBezTo>
                  <a:lnTo>
                    <a:pt x="10646" y="28534"/>
                  </a:lnTo>
                  <a:lnTo>
                    <a:pt x="10661" y="28534"/>
                  </a:lnTo>
                  <a:cubicBezTo>
                    <a:pt x="10669" y="28538"/>
                    <a:pt x="10679" y="28540"/>
                    <a:pt x="10688" y="28540"/>
                  </a:cubicBezTo>
                  <a:cubicBezTo>
                    <a:pt x="10711" y="28540"/>
                    <a:pt x="10733" y="28530"/>
                    <a:pt x="10733" y="28520"/>
                  </a:cubicBezTo>
                  <a:cubicBezTo>
                    <a:pt x="10747" y="28520"/>
                    <a:pt x="10776" y="28462"/>
                    <a:pt x="10804" y="28419"/>
                  </a:cubicBezTo>
                  <a:lnTo>
                    <a:pt x="10847" y="28419"/>
                  </a:lnTo>
                  <a:cubicBezTo>
                    <a:pt x="10919" y="28405"/>
                    <a:pt x="10934" y="28361"/>
                    <a:pt x="10962" y="28333"/>
                  </a:cubicBezTo>
                  <a:cubicBezTo>
                    <a:pt x="10977" y="28347"/>
                    <a:pt x="11006" y="28376"/>
                    <a:pt x="11063" y="28419"/>
                  </a:cubicBezTo>
                  <a:lnTo>
                    <a:pt x="11178" y="28361"/>
                  </a:lnTo>
                  <a:lnTo>
                    <a:pt x="11235" y="28347"/>
                  </a:lnTo>
                  <a:cubicBezTo>
                    <a:pt x="11278" y="28361"/>
                    <a:pt x="11350" y="28376"/>
                    <a:pt x="11393" y="28376"/>
                  </a:cubicBezTo>
                  <a:lnTo>
                    <a:pt x="11422" y="28347"/>
                  </a:lnTo>
                  <a:lnTo>
                    <a:pt x="11451" y="28333"/>
                  </a:lnTo>
                  <a:cubicBezTo>
                    <a:pt x="11494" y="28333"/>
                    <a:pt x="11580" y="28333"/>
                    <a:pt x="11623" y="28318"/>
                  </a:cubicBezTo>
                  <a:lnTo>
                    <a:pt x="11666" y="28318"/>
                  </a:lnTo>
                  <a:lnTo>
                    <a:pt x="11738" y="28333"/>
                  </a:lnTo>
                  <a:cubicBezTo>
                    <a:pt x="11743" y="28319"/>
                    <a:pt x="11750" y="28314"/>
                    <a:pt x="11760" y="28314"/>
                  </a:cubicBezTo>
                  <a:cubicBezTo>
                    <a:pt x="11780" y="28314"/>
                    <a:pt x="11809" y="28337"/>
                    <a:pt x="11839" y="28347"/>
                  </a:cubicBezTo>
                  <a:cubicBezTo>
                    <a:pt x="11868" y="28361"/>
                    <a:pt x="11954" y="28390"/>
                    <a:pt x="12011" y="28433"/>
                  </a:cubicBezTo>
                  <a:lnTo>
                    <a:pt x="12054" y="28376"/>
                  </a:lnTo>
                  <a:cubicBezTo>
                    <a:pt x="12089" y="28341"/>
                    <a:pt x="12119" y="28322"/>
                    <a:pt x="12156" y="28322"/>
                  </a:cubicBezTo>
                  <a:cubicBezTo>
                    <a:pt x="12180" y="28322"/>
                    <a:pt x="12207" y="28330"/>
                    <a:pt x="12241" y="28347"/>
                  </a:cubicBezTo>
                  <a:lnTo>
                    <a:pt x="12284" y="28361"/>
                  </a:lnTo>
                  <a:cubicBezTo>
                    <a:pt x="12342" y="28361"/>
                    <a:pt x="12442" y="28333"/>
                    <a:pt x="12471" y="28318"/>
                  </a:cubicBezTo>
                  <a:cubicBezTo>
                    <a:pt x="12481" y="28308"/>
                    <a:pt x="12498" y="28298"/>
                    <a:pt x="12508" y="28298"/>
                  </a:cubicBezTo>
                  <a:cubicBezTo>
                    <a:pt x="12512" y="28298"/>
                    <a:pt x="12514" y="28300"/>
                    <a:pt x="12514" y="28304"/>
                  </a:cubicBezTo>
                  <a:cubicBezTo>
                    <a:pt x="12528" y="28304"/>
                    <a:pt x="12557" y="28304"/>
                    <a:pt x="12557" y="28318"/>
                  </a:cubicBezTo>
                  <a:cubicBezTo>
                    <a:pt x="12572" y="28333"/>
                    <a:pt x="12629" y="28333"/>
                    <a:pt x="12643" y="28333"/>
                  </a:cubicBezTo>
                  <a:cubicBezTo>
                    <a:pt x="12658" y="28347"/>
                    <a:pt x="12715" y="28405"/>
                    <a:pt x="12744" y="28419"/>
                  </a:cubicBezTo>
                  <a:cubicBezTo>
                    <a:pt x="12766" y="28426"/>
                    <a:pt x="12787" y="28430"/>
                    <a:pt x="12805" y="28430"/>
                  </a:cubicBezTo>
                  <a:cubicBezTo>
                    <a:pt x="12823" y="28430"/>
                    <a:pt x="12837" y="28426"/>
                    <a:pt x="12845" y="28419"/>
                  </a:cubicBezTo>
                  <a:cubicBezTo>
                    <a:pt x="12845" y="28376"/>
                    <a:pt x="12888" y="28361"/>
                    <a:pt x="12931" y="28347"/>
                  </a:cubicBezTo>
                  <a:lnTo>
                    <a:pt x="12988" y="28333"/>
                  </a:lnTo>
                  <a:cubicBezTo>
                    <a:pt x="13046" y="28347"/>
                    <a:pt x="13089" y="28390"/>
                    <a:pt x="13089" y="28405"/>
                  </a:cubicBezTo>
                  <a:cubicBezTo>
                    <a:pt x="13089" y="28419"/>
                    <a:pt x="13189" y="28448"/>
                    <a:pt x="13189" y="28462"/>
                  </a:cubicBezTo>
                  <a:cubicBezTo>
                    <a:pt x="13189" y="28462"/>
                    <a:pt x="13175" y="28491"/>
                    <a:pt x="13146" y="28505"/>
                  </a:cubicBezTo>
                  <a:cubicBezTo>
                    <a:pt x="13132" y="28505"/>
                    <a:pt x="13161" y="28577"/>
                    <a:pt x="13189" y="28606"/>
                  </a:cubicBezTo>
                  <a:cubicBezTo>
                    <a:pt x="13194" y="28610"/>
                    <a:pt x="13199" y="28612"/>
                    <a:pt x="13205" y="28612"/>
                  </a:cubicBezTo>
                  <a:cubicBezTo>
                    <a:pt x="13218" y="28612"/>
                    <a:pt x="13232" y="28602"/>
                    <a:pt x="13232" y="28591"/>
                  </a:cubicBezTo>
                  <a:cubicBezTo>
                    <a:pt x="13232" y="28578"/>
                    <a:pt x="13196" y="28504"/>
                    <a:pt x="13224" y="28504"/>
                  </a:cubicBezTo>
                  <a:cubicBezTo>
                    <a:pt x="13226" y="28504"/>
                    <a:pt x="13229" y="28504"/>
                    <a:pt x="13232" y="28505"/>
                  </a:cubicBezTo>
                  <a:cubicBezTo>
                    <a:pt x="13261" y="28505"/>
                    <a:pt x="13276" y="28491"/>
                    <a:pt x="13276" y="28491"/>
                  </a:cubicBezTo>
                  <a:cubicBezTo>
                    <a:pt x="13276" y="28476"/>
                    <a:pt x="13232" y="28433"/>
                    <a:pt x="13261" y="28419"/>
                  </a:cubicBezTo>
                  <a:cubicBezTo>
                    <a:pt x="13276" y="28405"/>
                    <a:pt x="13319" y="28376"/>
                    <a:pt x="13333" y="28361"/>
                  </a:cubicBezTo>
                  <a:cubicBezTo>
                    <a:pt x="13347" y="28361"/>
                    <a:pt x="13362" y="28405"/>
                    <a:pt x="13362" y="28419"/>
                  </a:cubicBezTo>
                  <a:cubicBezTo>
                    <a:pt x="13347" y="28448"/>
                    <a:pt x="13347" y="28491"/>
                    <a:pt x="13362" y="28505"/>
                  </a:cubicBezTo>
                  <a:cubicBezTo>
                    <a:pt x="13362" y="28520"/>
                    <a:pt x="13347" y="28577"/>
                    <a:pt x="13333" y="28591"/>
                  </a:cubicBezTo>
                  <a:lnTo>
                    <a:pt x="13390" y="28591"/>
                  </a:lnTo>
                  <a:lnTo>
                    <a:pt x="13434" y="28577"/>
                  </a:lnTo>
                  <a:lnTo>
                    <a:pt x="13448" y="28563"/>
                  </a:lnTo>
                  <a:cubicBezTo>
                    <a:pt x="13477" y="28563"/>
                    <a:pt x="13520" y="28634"/>
                    <a:pt x="13549" y="28649"/>
                  </a:cubicBezTo>
                  <a:cubicBezTo>
                    <a:pt x="13561" y="28653"/>
                    <a:pt x="13577" y="28655"/>
                    <a:pt x="13595" y="28655"/>
                  </a:cubicBezTo>
                  <a:cubicBezTo>
                    <a:pt x="13636" y="28655"/>
                    <a:pt x="13682" y="28645"/>
                    <a:pt x="13692" y="28634"/>
                  </a:cubicBezTo>
                  <a:cubicBezTo>
                    <a:pt x="13699" y="28627"/>
                    <a:pt x="13717" y="28624"/>
                    <a:pt x="13739" y="28624"/>
                  </a:cubicBezTo>
                  <a:cubicBezTo>
                    <a:pt x="13760" y="28624"/>
                    <a:pt x="13786" y="28627"/>
                    <a:pt x="13807" y="28634"/>
                  </a:cubicBezTo>
                  <a:lnTo>
                    <a:pt x="13865" y="28649"/>
                  </a:lnTo>
                  <a:cubicBezTo>
                    <a:pt x="13922" y="28663"/>
                    <a:pt x="13936" y="28663"/>
                    <a:pt x="13936" y="28663"/>
                  </a:cubicBezTo>
                  <a:cubicBezTo>
                    <a:pt x="13936" y="28678"/>
                    <a:pt x="13936" y="28678"/>
                    <a:pt x="13936" y="28678"/>
                  </a:cubicBezTo>
                  <a:cubicBezTo>
                    <a:pt x="13922" y="28706"/>
                    <a:pt x="13951" y="28735"/>
                    <a:pt x="13980" y="28735"/>
                  </a:cubicBezTo>
                  <a:lnTo>
                    <a:pt x="14008" y="28721"/>
                  </a:lnTo>
                  <a:cubicBezTo>
                    <a:pt x="14012" y="28716"/>
                    <a:pt x="14018" y="28715"/>
                    <a:pt x="14024" y="28715"/>
                  </a:cubicBezTo>
                  <a:cubicBezTo>
                    <a:pt x="14038" y="28715"/>
                    <a:pt x="14056" y="28725"/>
                    <a:pt x="14066" y="28735"/>
                  </a:cubicBezTo>
                  <a:cubicBezTo>
                    <a:pt x="14080" y="28739"/>
                    <a:pt x="14092" y="28740"/>
                    <a:pt x="14101" y="28740"/>
                  </a:cubicBezTo>
                  <a:cubicBezTo>
                    <a:pt x="14129" y="28740"/>
                    <a:pt x="14138" y="28724"/>
                    <a:pt x="14138" y="28692"/>
                  </a:cubicBezTo>
                  <a:lnTo>
                    <a:pt x="14138" y="28678"/>
                  </a:lnTo>
                  <a:cubicBezTo>
                    <a:pt x="14152" y="28663"/>
                    <a:pt x="14195" y="28663"/>
                    <a:pt x="14209" y="28663"/>
                  </a:cubicBezTo>
                  <a:cubicBezTo>
                    <a:pt x="14224" y="28678"/>
                    <a:pt x="14267" y="28692"/>
                    <a:pt x="14310" y="28706"/>
                  </a:cubicBezTo>
                  <a:lnTo>
                    <a:pt x="14353" y="28692"/>
                  </a:lnTo>
                  <a:cubicBezTo>
                    <a:pt x="14439" y="28663"/>
                    <a:pt x="14497" y="28620"/>
                    <a:pt x="14482" y="28591"/>
                  </a:cubicBezTo>
                  <a:cubicBezTo>
                    <a:pt x="14468" y="28577"/>
                    <a:pt x="14525" y="28548"/>
                    <a:pt x="14554" y="28548"/>
                  </a:cubicBezTo>
                  <a:cubicBezTo>
                    <a:pt x="14556" y="28546"/>
                    <a:pt x="14560" y="28545"/>
                    <a:pt x="14564" y="28545"/>
                  </a:cubicBezTo>
                  <a:cubicBezTo>
                    <a:pt x="14591" y="28545"/>
                    <a:pt x="14657" y="28579"/>
                    <a:pt x="14669" y="28591"/>
                  </a:cubicBezTo>
                  <a:cubicBezTo>
                    <a:pt x="14674" y="28596"/>
                    <a:pt x="14679" y="28598"/>
                    <a:pt x="14683" y="28598"/>
                  </a:cubicBezTo>
                  <a:cubicBezTo>
                    <a:pt x="14707" y="28598"/>
                    <a:pt x="14727" y="28546"/>
                    <a:pt x="14727" y="28534"/>
                  </a:cubicBezTo>
                  <a:cubicBezTo>
                    <a:pt x="14727" y="28527"/>
                    <a:pt x="14745" y="28523"/>
                    <a:pt x="14764" y="28523"/>
                  </a:cubicBezTo>
                  <a:cubicBezTo>
                    <a:pt x="14784" y="28523"/>
                    <a:pt x="14806" y="28527"/>
                    <a:pt x="14813" y="28534"/>
                  </a:cubicBezTo>
                  <a:cubicBezTo>
                    <a:pt x="14842" y="28534"/>
                    <a:pt x="14856" y="28548"/>
                    <a:pt x="14856" y="28563"/>
                  </a:cubicBezTo>
                  <a:lnTo>
                    <a:pt x="14827" y="28591"/>
                  </a:lnTo>
                  <a:cubicBezTo>
                    <a:pt x="14798" y="28620"/>
                    <a:pt x="14798" y="28649"/>
                    <a:pt x="14813" y="28663"/>
                  </a:cubicBezTo>
                  <a:cubicBezTo>
                    <a:pt x="14813" y="28663"/>
                    <a:pt x="14899" y="28649"/>
                    <a:pt x="14957" y="28634"/>
                  </a:cubicBezTo>
                  <a:cubicBezTo>
                    <a:pt x="15028" y="28620"/>
                    <a:pt x="15071" y="28577"/>
                    <a:pt x="15057" y="28548"/>
                  </a:cubicBezTo>
                  <a:lnTo>
                    <a:pt x="15086" y="28534"/>
                  </a:lnTo>
                  <a:lnTo>
                    <a:pt x="15158" y="28520"/>
                  </a:lnTo>
                  <a:cubicBezTo>
                    <a:pt x="15189" y="28541"/>
                    <a:pt x="15228" y="28554"/>
                    <a:pt x="15253" y="28554"/>
                  </a:cubicBezTo>
                  <a:cubicBezTo>
                    <a:pt x="15262" y="28554"/>
                    <a:pt x="15269" y="28552"/>
                    <a:pt x="15273" y="28548"/>
                  </a:cubicBezTo>
                  <a:cubicBezTo>
                    <a:pt x="15273" y="28534"/>
                    <a:pt x="15258" y="28491"/>
                    <a:pt x="15215" y="28462"/>
                  </a:cubicBezTo>
                  <a:lnTo>
                    <a:pt x="15287" y="28433"/>
                  </a:lnTo>
                  <a:cubicBezTo>
                    <a:pt x="15301" y="28419"/>
                    <a:pt x="15273" y="28419"/>
                    <a:pt x="15244" y="28419"/>
                  </a:cubicBezTo>
                  <a:lnTo>
                    <a:pt x="15215" y="28405"/>
                  </a:lnTo>
                  <a:lnTo>
                    <a:pt x="15186" y="28390"/>
                  </a:lnTo>
                  <a:cubicBezTo>
                    <a:pt x="15158" y="28376"/>
                    <a:pt x="15143" y="28318"/>
                    <a:pt x="15172" y="28304"/>
                  </a:cubicBezTo>
                  <a:cubicBezTo>
                    <a:pt x="15175" y="28301"/>
                    <a:pt x="15179" y="28300"/>
                    <a:pt x="15185" y="28300"/>
                  </a:cubicBezTo>
                  <a:cubicBezTo>
                    <a:pt x="15212" y="28300"/>
                    <a:pt x="15271" y="28326"/>
                    <a:pt x="15330" y="28361"/>
                  </a:cubicBezTo>
                  <a:lnTo>
                    <a:pt x="15388" y="28361"/>
                  </a:lnTo>
                  <a:cubicBezTo>
                    <a:pt x="15445" y="28361"/>
                    <a:pt x="15517" y="28333"/>
                    <a:pt x="15574" y="28318"/>
                  </a:cubicBezTo>
                  <a:lnTo>
                    <a:pt x="15574" y="28318"/>
                  </a:lnTo>
                  <a:cubicBezTo>
                    <a:pt x="15603" y="28333"/>
                    <a:pt x="15517" y="28390"/>
                    <a:pt x="15488" y="28405"/>
                  </a:cubicBezTo>
                  <a:cubicBezTo>
                    <a:pt x="15474" y="28433"/>
                    <a:pt x="15474" y="28448"/>
                    <a:pt x="15474" y="28476"/>
                  </a:cubicBezTo>
                  <a:cubicBezTo>
                    <a:pt x="15459" y="28476"/>
                    <a:pt x="15431" y="28491"/>
                    <a:pt x="15416" y="28505"/>
                  </a:cubicBezTo>
                  <a:cubicBezTo>
                    <a:pt x="15402" y="28505"/>
                    <a:pt x="15215" y="28577"/>
                    <a:pt x="15229" y="28606"/>
                  </a:cubicBezTo>
                  <a:cubicBezTo>
                    <a:pt x="15237" y="28627"/>
                    <a:pt x="15251" y="28638"/>
                    <a:pt x="15267" y="28638"/>
                  </a:cubicBezTo>
                  <a:cubicBezTo>
                    <a:pt x="15283" y="28638"/>
                    <a:pt x="15301" y="28627"/>
                    <a:pt x="15316" y="28606"/>
                  </a:cubicBezTo>
                  <a:cubicBezTo>
                    <a:pt x="15344" y="28563"/>
                    <a:pt x="15459" y="28505"/>
                    <a:pt x="15488" y="28476"/>
                  </a:cubicBezTo>
                  <a:cubicBezTo>
                    <a:pt x="15488" y="28491"/>
                    <a:pt x="15488" y="28491"/>
                    <a:pt x="15488" y="28491"/>
                  </a:cubicBezTo>
                  <a:cubicBezTo>
                    <a:pt x="15502" y="28505"/>
                    <a:pt x="15488" y="28563"/>
                    <a:pt x="15474" y="28577"/>
                  </a:cubicBezTo>
                  <a:cubicBezTo>
                    <a:pt x="15474" y="28577"/>
                    <a:pt x="15474" y="28591"/>
                    <a:pt x="15474" y="28591"/>
                  </a:cubicBezTo>
                  <a:lnTo>
                    <a:pt x="15459" y="28591"/>
                  </a:lnTo>
                  <a:lnTo>
                    <a:pt x="15445" y="28620"/>
                  </a:lnTo>
                  <a:cubicBezTo>
                    <a:pt x="15431" y="28649"/>
                    <a:pt x="15445" y="28692"/>
                    <a:pt x="15459" y="28735"/>
                  </a:cubicBezTo>
                  <a:lnTo>
                    <a:pt x="15488" y="28764"/>
                  </a:lnTo>
                  <a:cubicBezTo>
                    <a:pt x="15510" y="28757"/>
                    <a:pt x="15542" y="28753"/>
                    <a:pt x="15574" y="28753"/>
                  </a:cubicBezTo>
                  <a:cubicBezTo>
                    <a:pt x="15607" y="28753"/>
                    <a:pt x="15639" y="28757"/>
                    <a:pt x="15661" y="28764"/>
                  </a:cubicBezTo>
                  <a:lnTo>
                    <a:pt x="15675" y="28721"/>
                  </a:lnTo>
                  <a:lnTo>
                    <a:pt x="15675" y="28692"/>
                  </a:lnTo>
                  <a:cubicBezTo>
                    <a:pt x="15689" y="28663"/>
                    <a:pt x="15574" y="28620"/>
                    <a:pt x="15574" y="28591"/>
                  </a:cubicBezTo>
                  <a:lnTo>
                    <a:pt x="15589" y="28591"/>
                  </a:lnTo>
                  <a:lnTo>
                    <a:pt x="15646" y="28577"/>
                  </a:lnTo>
                  <a:cubicBezTo>
                    <a:pt x="15632" y="28548"/>
                    <a:pt x="15646" y="28505"/>
                    <a:pt x="15661" y="28476"/>
                  </a:cubicBezTo>
                  <a:lnTo>
                    <a:pt x="15689" y="28476"/>
                  </a:lnTo>
                  <a:cubicBezTo>
                    <a:pt x="15689" y="28491"/>
                    <a:pt x="15704" y="28520"/>
                    <a:pt x="15718" y="28520"/>
                  </a:cubicBezTo>
                  <a:cubicBezTo>
                    <a:pt x="15761" y="28534"/>
                    <a:pt x="15862" y="28548"/>
                    <a:pt x="15962" y="28563"/>
                  </a:cubicBezTo>
                  <a:cubicBezTo>
                    <a:pt x="15962" y="28563"/>
                    <a:pt x="15962" y="28563"/>
                    <a:pt x="15977" y="28577"/>
                  </a:cubicBezTo>
                  <a:cubicBezTo>
                    <a:pt x="15962" y="28620"/>
                    <a:pt x="15933" y="28678"/>
                    <a:pt x="15933" y="28706"/>
                  </a:cubicBezTo>
                  <a:cubicBezTo>
                    <a:pt x="15905" y="28706"/>
                    <a:pt x="15876" y="28721"/>
                    <a:pt x="15833" y="28721"/>
                  </a:cubicBezTo>
                  <a:lnTo>
                    <a:pt x="15876" y="28764"/>
                  </a:lnTo>
                  <a:lnTo>
                    <a:pt x="15905" y="28793"/>
                  </a:lnTo>
                  <a:cubicBezTo>
                    <a:pt x="15933" y="28821"/>
                    <a:pt x="15948" y="28850"/>
                    <a:pt x="15977" y="28864"/>
                  </a:cubicBezTo>
                  <a:cubicBezTo>
                    <a:pt x="15977" y="28879"/>
                    <a:pt x="15977" y="28879"/>
                    <a:pt x="15962" y="28879"/>
                  </a:cubicBezTo>
                  <a:cubicBezTo>
                    <a:pt x="15948" y="28907"/>
                    <a:pt x="15933" y="28936"/>
                    <a:pt x="15919" y="28965"/>
                  </a:cubicBezTo>
                  <a:lnTo>
                    <a:pt x="15933" y="28965"/>
                  </a:lnTo>
                  <a:cubicBezTo>
                    <a:pt x="15991" y="28979"/>
                    <a:pt x="15919" y="29008"/>
                    <a:pt x="15933" y="29022"/>
                  </a:cubicBezTo>
                  <a:lnTo>
                    <a:pt x="15948" y="29051"/>
                  </a:lnTo>
                  <a:cubicBezTo>
                    <a:pt x="15956" y="29055"/>
                    <a:pt x="15968" y="29057"/>
                    <a:pt x="15982" y="29057"/>
                  </a:cubicBezTo>
                  <a:cubicBezTo>
                    <a:pt x="16014" y="29057"/>
                    <a:pt x="16053" y="29047"/>
                    <a:pt x="16063" y="29037"/>
                  </a:cubicBezTo>
                  <a:cubicBezTo>
                    <a:pt x="16073" y="29027"/>
                    <a:pt x="16137" y="29010"/>
                    <a:pt x="16181" y="29010"/>
                  </a:cubicBezTo>
                  <a:cubicBezTo>
                    <a:pt x="16201" y="29010"/>
                    <a:pt x="16216" y="29013"/>
                    <a:pt x="16221" y="29022"/>
                  </a:cubicBezTo>
                  <a:cubicBezTo>
                    <a:pt x="16225" y="29027"/>
                    <a:pt x="16248" y="29028"/>
                    <a:pt x="16280" y="29028"/>
                  </a:cubicBezTo>
                  <a:cubicBezTo>
                    <a:pt x="16356" y="29028"/>
                    <a:pt x="16486" y="29018"/>
                    <a:pt x="16537" y="29008"/>
                  </a:cubicBezTo>
                  <a:cubicBezTo>
                    <a:pt x="16570" y="29000"/>
                    <a:pt x="16627" y="28991"/>
                    <a:pt x="16670" y="28991"/>
                  </a:cubicBezTo>
                  <a:cubicBezTo>
                    <a:pt x="16701" y="28991"/>
                    <a:pt x="16724" y="28996"/>
                    <a:pt x="16724" y="29008"/>
                  </a:cubicBezTo>
                  <a:cubicBezTo>
                    <a:pt x="16738" y="29022"/>
                    <a:pt x="16752" y="29080"/>
                    <a:pt x="16767" y="29109"/>
                  </a:cubicBezTo>
                  <a:lnTo>
                    <a:pt x="16824" y="29123"/>
                  </a:lnTo>
                  <a:lnTo>
                    <a:pt x="16867" y="29123"/>
                  </a:lnTo>
                  <a:cubicBezTo>
                    <a:pt x="16925" y="29123"/>
                    <a:pt x="16954" y="29166"/>
                    <a:pt x="16910" y="29195"/>
                  </a:cubicBezTo>
                  <a:lnTo>
                    <a:pt x="16910" y="29224"/>
                  </a:lnTo>
                  <a:lnTo>
                    <a:pt x="16925" y="29267"/>
                  </a:lnTo>
                  <a:cubicBezTo>
                    <a:pt x="16941" y="29282"/>
                    <a:pt x="16961" y="29294"/>
                    <a:pt x="16980" y="29294"/>
                  </a:cubicBezTo>
                  <a:cubicBezTo>
                    <a:pt x="16997" y="29294"/>
                    <a:pt x="17012" y="29286"/>
                    <a:pt x="17025" y="29267"/>
                  </a:cubicBezTo>
                  <a:lnTo>
                    <a:pt x="17040" y="29238"/>
                  </a:lnTo>
                  <a:cubicBezTo>
                    <a:pt x="17054" y="29224"/>
                    <a:pt x="17083" y="29209"/>
                    <a:pt x="17097" y="29209"/>
                  </a:cubicBezTo>
                  <a:cubicBezTo>
                    <a:pt x="17112" y="29209"/>
                    <a:pt x="17126" y="29238"/>
                    <a:pt x="17126" y="29238"/>
                  </a:cubicBezTo>
                  <a:cubicBezTo>
                    <a:pt x="17126" y="29281"/>
                    <a:pt x="17155" y="29310"/>
                    <a:pt x="17198" y="29324"/>
                  </a:cubicBezTo>
                  <a:cubicBezTo>
                    <a:pt x="17205" y="29331"/>
                    <a:pt x="17216" y="29335"/>
                    <a:pt x="17227" y="29335"/>
                  </a:cubicBezTo>
                  <a:cubicBezTo>
                    <a:pt x="17237" y="29335"/>
                    <a:pt x="17248" y="29331"/>
                    <a:pt x="17255" y="29324"/>
                  </a:cubicBezTo>
                  <a:cubicBezTo>
                    <a:pt x="17270" y="29324"/>
                    <a:pt x="17270" y="29295"/>
                    <a:pt x="17255" y="29281"/>
                  </a:cubicBezTo>
                  <a:cubicBezTo>
                    <a:pt x="17241" y="29267"/>
                    <a:pt x="17284" y="29252"/>
                    <a:pt x="17356" y="29252"/>
                  </a:cubicBezTo>
                  <a:lnTo>
                    <a:pt x="17399" y="29209"/>
                  </a:lnTo>
                  <a:cubicBezTo>
                    <a:pt x="17413" y="29180"/>
                    <a:pt x="17471" y="29166"/>
                    <a:pt x="17500" y="29166"/>
                  </a:cubicBezTo>
                  <a:cubicBezTo>
                    <a:pt x="17516" y="29158"/>
                    <a:pt x="17532" y="29154"/>
                    <a:pt x="17546" y="29154"/>
                  </a:cubicBezTo>
                  <a:cubicBezTo>
                    <a:pt x="17583" y="29154"/>
                    <a:pt x="17610" y="29178"/>
                    <a:pt x="17600" y="29209"/>
                  </a:cubicBezTo>
                  <a:lnTo>
                    <a:pt x="17600" y="29238"/>
                  </a:lnTo>
                  <a:cubicBezTo>
                    <a:pt x="17614" y="29238"/>
                    <a:pt x="17772" y="29180"/>
                    <a:pt x="17787" y="29152"/>
                  </a:cubicBezTo>
                  <a:cubicBezTo>
                    <a:pt x="17787" y="29109"/>
                    <a:pt x="17772" y="29022"/>
                    <a:pt x="17772" y="28994"/>
                  </a:cubicBezTo>
                  <a:cubicBezTo>
                    <a:pt x="17787" y="28979"/>
                    <a:pt x="17787" y="28951"/>
                    <a:pt x="17787" y="28936"/>
                  </a:cubicBezTo>
                  <a:lnTo>
                    <a:pt x="17787" y="28922"/>
                  </a:lnTo>
                  <a:lnTo>
                    <a:pt x="17772" y="28893"/>
                  </a:lnTo>
                  <a:cubicBezTo>
                    <a:pt x="17772" y="28850"/>
                    <a:pt x="17859" y="28836"/>
                    <a:pt x="17873" y="28836"/>
                  </a:cubicBezTo>
                  <a:cubicBezTo>
                    <a:pt x="17902" y="28836"/>
                    <a:pt x="17931" y="28907"/>
                    <a:pt x="17945" y="28922"/>
                  </a:cubicBezTo>
                  <a:cubicBezTo>
                    <a:pt x="17945" y="28931"/>
                    <a:pt x="17946" y="28936"/>
                    <a:pt x="17949" y="28936"/>
                  </a:cubicBezTo>
                  <a:cubicBezTo>
                    <a:pt x="17954" y="28936"/>
                    <a:pt x="17964" y="28917"/>
                    <a:pt x="17974" y="28879"/>
                  </a:cubicBezTo>
                  <a:lnTo>
                    <a:pt x="17988" y="28836"/>
                  </a:lnTo>
                  <a:cubicBezTo>
                    <a:pt x="17988" y="28807"/>
                    <a:pt x="18002" y="28793"/>
                    <a:pt x="18031" y="28778"/>
                  </a:cubicBezTo>
                  <a:cubicBezTo>
                    <a:pt x="18060" y="28793"/>
                    <a:pt x="18089" y="28807"/>
                    <a:pt x="18103" y="28821"/>
                  </a:cubicBezTo>
                  <a:cubicBezTo>
                    <a:pt x="18117" y="28836"/>
                    <a:pt x="18175" y="28836"/>
                    <a:pt x="18175" y="28836"/>
                  </a:cubicBezTo>
                  <a:cubicBezTo>
                    <a:pt x="18177" y="28834"/>
                    <a:pt x="18179" y="28833"/>
                    <a:pt x="18182" y="28833"/>
                  </a:cubicBezTo>
                  <a:cubicBezTo>
                    <a:pt x="18201" y="28833"/>
                    <a:pt x="18234" y="28866"/>
                    <a:pt x="18247" y="28879"/>
                  </a:cubicBezTo>
                  <a:cubicBezTo>
                    <a:pt x="18261" y="28893"/>
                    <a:pt x="18476" y="28936"/>
                    <a:pt x="18548" y="28951"/>
                  </a:cubicBezTo>
                  <a:cubicBezTo>
                    <a:pt x="18558" y="28952"/>
                    <a:pt x="18566" y="28953"/>
                    <a:pt x="18574" y="28953"/>
                  </a:cubicBezTo>
                  <a:cubicBezTo>
                    <a:pt x="18641" y="28953"/>
                    <a:pt x="18665" y="28904"/>
                    <a:pt x="18678" y="28879"/>
                  </a:cubicBezTo>
                  <a:cubicBezTo>
                    <a:pt x="18692" y="28850"/>
                    <a:pt x="18635" y="28778"/>
                    <a:pt x="18606" y="28749"/>
                  </a:cubicBezTo>
                  <a:cubicBezTo>
                    <a:pt x="18635" y="28735"/>
                    <a:pt x="18649" y="28721"/>
                    <a:pt x="18663" y="28706"/>
                  </a:cubicBezTo>
                  <a:cubicBezTo>
                    <a:pt x="18678" y="28706"/>
                    <a:pt x="18692" y="28692"/>
                    <a:pt x="18706" y="28692"/>
                  </a:cubicBezTo>
                  <a:cubicBezTo>
                    <a:pt x="18735" y="28692"/>
                    <a:pt x="18749" y="28663"/>
                    <a:pt x="18721" y="28620"/>
                  </a:cubicBezTo>
                  <a:cubicBezTo>
                    <a:pt x="18721" y="28620"/>
                    <a:pt x="18721" y="28620"/>
                    <a:pt x="18721" y="28606"/>
                  </a:cubicBezTo>
                  <a:lnTo>
                    <a:pt x="18735" y="28606"/>
                  </a:lnTo>
                  <a:cubicBezTo>
                    <a:pt x="18764" y="28577"/>
                    <a:pt x="18793" y="28548"/>
                    <a:pt x="18807" y="28534"/>
                  </a:cubicBezTo>
                  <a:cubicBezTo>
                    <a:pt x="18807" y="28533"/>
                    <a:pt x="18807" y="28532"/>
                    <a:pt x="18808" y="28532"/>
                  </a:cubicBezTo>
                  <a:cubicBezTo>
                    <a:pt x="18813" y="28532"/>
                    <a:pt x="18851" y="28608"/>
                    <a:pt x="18864" y="28634"/>
                  </a:cubicBezTo>
                  <a:cubicBezTo>
                    <a:pt x="18870" y="28640"/>
                    <a:pt x="18928" y="28644"/>
                    <a:pt x="19001" y="28644"/>
                  </a:cubicBezTo>
                  <a:cubicBezTo>
                    <a:pt x="19104" y="28644"/>
                    <a:pt x="19236" y="28637"/>
                    <a:pt x="19295" y="28620"/>
                  </a:cubicBezTo>
                  <a:cubicBezTo>
                    <a:pt x="19311" y="28616"/>
                    <a:pt x="19326" y="28614"/>
                    <a:pt x="19339" y="28614"/>
                  </a:cubicBezTo>
                  <a:cubicBezTo>
                    <a:pt x="19417" y="28614"/>
                    <a:pt x="19435" y="28682"/>
                    <a:pt x="19410" y="28706"/>
                  </a:cubicBezTo>
                  <a:cubicBezTo>
                    <a:pt x="19382" y="28749"/>
                    <a:pt x="19410" y="28764"/>
                    <a:pt x="19468" y="28764"/>
                  </a:cubicBezTo>
                  <a:lnTo>
                    <a:pt x="19497" y="28749"/>
                  </a:lnTo>
                  <a:lnTo>
                    <a:pt x="19525" y="28735"/>
                  </a:lnTo>
                  <a:cubicBezTo>
                    <a:pt x="19568" y="28706"/>
                    <a:pt x="19640" y="28692"/>
                    <a:pt x="19655" y="28692"/>
                  </a:cubicBezTo>
                  <a:cubicBezTo>
                    <a:pt x="19669" y="28692"/>
                    <a:pt x="19669" y="28678"/>
                    <a:pt x="19669" y="28649"/>
                  </a:cubicBezTo>
                  <a:lnTo>
                    <a:pt x="19669" y="28620"/>
                  </a:lnTo>
                  <a:cubicBezTo>
                    <a:pt x="19655" y="28620"/>
                    <a:pt x="19655" y="28620"/>
                    <a:pt x="19655" y="28606"/>
                  </a:cubicBezTo>
                  <a:cubicBezTo>
                    <a:pt x="19640" y="28606"/>
                    <a:pt x="19655" y="28591"/>
                    <a:pt x="19655" y="28591"/>
                  </a:cubicBezTo>
                  <a:cubicBezTo>
                    <a:pt x="19664" y="28591"/>
                    <a:pt x="19674" y="28585"/>
                    <a:pt x="19683" y="28585"/>
                  </a:cubicBezTo>
                  <a:cubicBezTo>
                    <a:pt x="19688" y="28585"/>
                    <a:pt x="19693" y="28587"/>
                    <a:pt x="19698" y="28591"/>
                  </a:cubicBezTo>
                  <a:lnTo>
                    <a:pt x="19712" y="28606"/>
                  </a:lnTo>
                  <a:cubicBezTo>
                    <a:pt x="19726" y="28634"/>
                    <a:pt x="19755" y="28649"/>
                    <a:pt x="19770" y="28649"/>
                  </a:cubicBezTo>
                  <a:cubicBezTo>
                    <a:pt x="19784" y="28649"/>
                    <a:pt x="19784" y="28634"/>
                    <a:pt x="19784" y="28620"/>
                  </a:cubicBezTo>
                  <a:lnTo>
                    <a:pt x="19784" y="28606"/>
                  </a:lnTo>
                  <a:cubicBezTo>
                    <a:pt x="19798" y="28591"/>
                    <a:pt x="19884" y="28577"/>
                    <a:pt x="19971" y="28563"/>
                  </a:cubicBezTo>
                  <a:lnTo>
                    <a:pt x="20071" y="28563"/>
                  </a:lnTo>
                  <a:lnTo>
                    <a:pt x="20114" y="28548"/>
                  </a:lnTo>
                  <a:cubicBezTo>
                    <a:pt x="20157" y="28548"/>
                    <a:pt x="20229" y="28563"/>
                    <a:pt x="20287" y="28577"/>
                  </a:cubicBezTo>
                  <a:lnTo>
                    <a:pt x="20315" y="28534"/>
                  </a:lnTo>
                  <a:cubicBezTo>
                    <a:pt x="20324" y="28538"/>
                    <a:pt x="20334" y="28540"/>
                    <a:pt x="20343" y="28540"/>
                  </a:cubicBezTo>
                  <a:cubicBezTo>
                    <a:pt x="20367" y="28540"/>
                    <a:pt x="20392" y="28530"/>
                    <a:pt x="20402" y="28520"/>
                  </a:cubicBezTo>
                  <a:cubicBezTo>
                    <a:pt x="20402" y="28520"/>
                    <a:pt x="20430" y="28462"/>
                    <a:pt x="20459" y="28419"/>
                  </a:cubicBezTo>
                  <a:lnTo>
                    <a:pt x="20502" y="28419"/>
                  </a:lnTo>
                  <a:cubicBezTo>
                    <a:pt x="20588" y="28405"/>
                    <a:pt x="20603" y="28333"/>
                    <a:pt x="20646" y="28318"/>
                  </a:cubicBezTo>
                  <a:lnTo>
                    <a:pt x="20732" y="28304"/>
                  </a:lnTo>
                  <a:cubicBezTo>
                    <a:pt x="20761" y="28261"/>
                    <a:pt x="20833" y="28132"/>
                    <a:pt x="20818" y="28103"/>
                  </a:cubicBezTo>
                  <a:cubicBezTo>
                    <a:pt x="20818" y="28089"/>
                    <a:pt x="20818" y="28089"/>
                    <a:pt x="20818" y="28089"/>
                  </a:cubicBezTo>
                  <a:cubicBezTo>
                    <a:pt x="20876" y="28060"/>
                    <a:pt x="20962" y="28060"/>
                    <a:pt x="21005" y="28060"/>
                  </a:cubicBezTo>
                  <a:lnTo>
                    <a:pt x="21048" y="28045"/>
                  </a:lnTo>
                  <a:lnTo>
                    <a:pt x="21063" y="28045"/>
                  </a:lnTo>
                  <a:cubicBezTo>
                    <a:pt x="21063" y="28031"/>
                    <a:pt x="21149" y="27974"/>
                    <a:pt x="21235" y="27916"/>
                  </a:cubicBezTo>
                  <a:lnTo>
                    <a:pt x="21450" y="27930"/>
                  </a:lnTo>
                  <a:lnTo>
                    <a:pt x="21465" y="27930"/>
                  </a:lnTo>
                  <a:cubicBezTo>
                    <a:pt x="21494" y="27930"/>
                    <a:pt x="21522" y="27887"/>
                    <a:pt x="21522" y="27830"/>
                  </a:cubicBezTo>
                  <a:lnTo>
                    <a:pt x="21522" y="27787"/>
                  </a:lnTo>
                  <a:lnTo>
                    <a:pt x="21522" y="27772"/>
                  </a:lnTo>
                  <a:cubicBezTo>
                    <a:pt x="21507" y="27749"/>
                    <a:pt x="21508" y="27738"/>
                    <a:pt x="21525" y="27738"/>
                  </a:cubicBezTo>
                  <a:cubicBezTo>
                    <a:pt x="21538" y="27738"/>
                    <a:pt x="21562" y="27745"/>
                    <a:pt x="21594" y="27758"/>
                  </a:cubicBezTo>
                  <a:lnTo>
                    <a:pt x="21637" y="27772"/>
                  </a:lnTo>
                  <a:lnTo>
                    <a:pt x="21652" y="27787"/>
                  </a:lnTo>
                  <a:cubicBezTo>
                    <a:pt x="21666" y="27772"/>
                    <a:pt x="21680" y="27772"/>
                    <a:pt x="21680" y="27758"/>
                  </a:cubicBezTo>
                  <a:lnTo>
                    <a:pt x="21666" y="27744"/>
                  </a:lnTo>
                  <a:lnTo>
                    <a:pt x="21666" y="27729"/>
                  </a:lnTo>
                  <a:cubicBezTo>
                    <a:pt x="21666" y="27715"/>
                    <a:pt x="21680" y="27701"/>
                    <a:pt x="21709" y="27701"/>
                  </a:cubicBezTo>
                  <a:lnTo>
                    <a:pt x="21767" y="27701"/>
                  </a:lnTo>
                  <a:cubicBezTo>
                    <a:pt x="21790" y="27712"/>
                    <a:pt x="21860" y="27733"/>
                    <a:pt x="21909" y="27733"/>
                  </a:cubicBezTo>
                  <a:cubicBezTo>
                    <a:pt x="21920" y="27733"/>
                    <a:pt x="21931" y="27732"/>
                    <a:pt x="21939" y="27729"/>
                  </a:cubicBezTo>
                  <a:cubicBezTo>
                    <a:pt x="21968" y="27729"/>
                    <a:pt x="21996" y="27715"/>
                    <a:pt x="22011" y="27715"/>
                  </a:cubicBezTo>
                  <a:cubicBezTo>
                    <a:pt x="22011" y="27715"/>
                    <a:pt x="22040" y="27686"/>
                    <a:pt x="22040" y="27686"/>
                  </a:cubicBezTo>
                  <a:cubicBezTo>
                    <a:pt x="22054" y="27686"/>
                    <a:pt x="21982" y="27643"/>
                    <a:pt x="21982" y="27614"/>
                  </a:cubicBezTo>
                  <a:cubicBezTo>
                    <a:pt x="21982" y="27607"/>
                    <a:pt x="22018" y="27604"/>
                    <a:pt x="22074" y="27604"/>
                  </a:cubicBezTo>
                  <a:cubicBezTo>
                    <a:pt x="22129" y="27604"/>
                    <a:pt x="22205" y="27607"/>
                    <a:pt x="22284" y="27614"/>
                  </a:cubicBezTo>
                  <a:lnTo>
                    <a:pt x="22298" y="27456"/>
                  </a:lnTo>
                  <a:cubicBezTo>
                    <a:pt x="22298" y="27456"/>
                    <a:pt x="22344" y="27438"/>
                    <a:pt x="22385" y="27438"/>
                  </a:cubicBezTo>
                  <a:cubicBezTo>
                    <a:pt x="22395" y="27438"/>
                    <a:pt x="22404" y="27439"/>
                    <a:pt x="22413" y="27442"/>
                  </a:cubicBezTo>
                  <a:lnTo>
                    <a:pt x="22442" y="27442"/>
                  </a:lnTo>
                  <a:cubicBezTo>
                    <a:pt x="22442" y="27471"/>
                    <a:pt x="22399" y="27571"/>
                    <a:pt x="22427" y="27571"/>
                  </a:cubicBezTo>
                  <a:cubicBezTo>
                    <a:pt x="22436" y="27575"/>
                    <a:pt x="22448" y="27577"/>
                    <a:pt x="22462" y="27577"/>
                  </a:cubicBezTo>
                  <a:cubicBezTo>
                    <a:pt x="22495" y="27577"/>
                    <a:pt x="22536" y="27567"/>
                    <a:pt x="22557" y="27557"/>
                  </a:cubicBezTo>
                  <a:cubicBezTo>
                    <a:pt x="22571" y="27543"/>
                    <a:pt x="22542" y="27471"/>
                    <a:pt x="22528" y="27442"/>
                  </a:cubicBezTo>
                  <a:cubicBezTo>
                    <a:pt x="22514" y="27413"/>
                    <a:pt x="22499" y="27385"/>
                    <a:pt x="22485" y="27370"/>
                  </a:cubicBezTo>
                  <a:lnTo>
                    <a:pt x="22471" y="27356"/>
                  </a:lnTo>
                  <a:lnTo>
                    <a:pt x="22456" y="27356"/>
                  </a:lnTo>
                  <a:cubicBezTo>
                    <a:pt x="22442" y="27341"/>
                    <a:pt x="22456" y="27327"/>
                    <a:pt x="22471" y="27313"/>
                  </a:cubicBezTo>
                  <a:cubicBezTo>
                    <a:pt x="22471" y="27313"/>
                    <a:pt x="22528" y="27284"/>
                    <a:pt x="22586" y="27270"/>
                  </a:cubicBezTo>
                  <a:lnTo>
                    <a:pt x="22629" y="27298"/>
                  </a:lnTo>
                  <a:cubicBezTo>
                    <a:pt x="22657" y="27284"/>
                    <a:pt x="22729" y="27198"/>
                    <a:pt x="22744" y="27169"/>
                  </a:cubicBezTo>
                  <a:cubicBezTo>
                    <a:pt x="22758" y="27140"/>
                    <a:pt x="22729" y="27097"/>
                    <a:pt x="22700" y="27068"/>
                  </a:cubicBezTo>
                  <a:lnTo>
                    <a:pt x="22758" y="27068"/>
                  </a:lnTo>
                  <a:cubicBezTo>
                    <a:pt x="22801" y="27054"/>
                    <a:pt x="22830" y="27054"/>
                    <a:pt x="22815" y="27011"/>
                  </a:cubicBezTo>
                  <a:lnTo>
                    <a:pt x="22801" y="26953"/>
                  </a:lnTo>
                  <a:cubicBezTo>
                    <a:pt x="22801" y="26939"/>
                    <a:pt x="22801" y="26939"/>
                    <a:pt x="22801" y="26939"/>
                  </a:cubicBezTo>
                  <a:cubicBezTo>
                    <a:pt x="22858" y="26968"/>
                    <a:pt x="22930" y="27011"/>
                    <a:pt x="22988" y="27025"/>
                  </a:cubicBezTo>
                  <a:cubicBezTo>
                    <a:pt x="23074" y="27040"/>
                    <a:pt x="23175" y="27040"/>
                    <a:pt x="23218" y="27040"/>
                  </a:cubicBezTo>
                  <a:lnTo>
                    <a:pt x="23218" y="27025"/>
                  </a:lnTo>
                  <a:lnTo>
                    <a:pt x="23218" y="26910"/>
                  </a:lnTo>
                  <a:cubicBezTo>
                    <a:pt x="23243" y="26906"/>
                    <a:pt x="23270" y="26905"/>
                    <a:pt x="23297" y="26905"/>
                  </a:cubicBezTo>
                  <a:cubicBezTo>
                    <a:pt x="23464" y="26905"/>
                    <a:pt x="23638" y="26974"/>
                    <a:pt x="23663" y="27011"/>
                  </a:cubicBezTo>
                  <a:cubicBezTo>
                    <a:pt x="23677" y="27033"/>
                    <a:pt x="23703" y="27043"/>
                    <a:pt x="23731" y="27043"/>
                  </a:cubicBezTo>
                  <a:cubicBezTo>
                    <a:pt x="23760" y="27043"/>
                    <a:pt x="23792" y="27033"/>
                    <a:pt x="23821" y="27011"/>
                  </a:cubicBezTo>
                  <a:lnTo>
                    <a:pt x="23864" y="26982"/>
                  </a:lnTo>
                  <a:cubicBezTo>
                    <a:pt x="23876" y="26970"/>
                    <a:pt x="23888" y="26966"/>
                    <a:pt x="23902" y="26966"/>
                  </a:cubicBezTo>
                  <a:cubicBezTo>
                    <a:pt x="23920" y="26966"/>
                    <a:pt x="23940" y="26974"/>
                    <a:pt x="23965" y="26982"/>
                  </a:cubicBezTo>
                  <a:cubicBezTo>
                    <a:pt x="23993" y="26982"/>
                    <a:pt x="24051" y="26968"/>
                    <a:pt x="24094" y="26953"/>
                  </a:cubicBezTo>
                  <a:cubicBezTo>
                    <a:pt x="24180" y="26939"/>
                    <a:pt x="24180" y="26939"/>
                    <a:pt x="24094" y="26896"/>
                  </a:cubicBezTo>
                  <a:lnTo>
                    <a:pt x="24065" y="26882"/>
                  </a:lnTo>
                  <a:cubicBezTo>
                    <a:pt x="24080" y="26867"/>
                    <a:pt x="24094" y="26839"/>
                    <a:pt x="24137" y="26839"/>
                  </a:cubicBezTo>
                  <a:lnTo>
                    <a:pt x="24180" y="26839"/>
                  </a:lnTo>
                  <a:cubicBezTo>
                    <a:pt x="24190" y="26849"/>
                    <a:pt x="24201" y="26854"/>
                    <a:pt x="24209" y="26854"/>
                  </a:cubicBezTo>
                  <a:cubicBezTo>
                    <a:pt x="24224" y="26854"/>
                    <a:pt x="24233" y="26838"/>
                    <a:pt x="24223" y="26810"/>
                  </a:cubicBezTo>
                  <a:lnTo>
                    <a:pt x="24223" y="26781"/>
                  </a:lnTo>
                  <a:lnTo>
                    <a:pt x="24209" y="26767"/>
                  </a:lnTo>
                  <a:cubicBezTo>
                    <a:pt x="24209" y="26767"/>
                    <a:pt x="24209" y="26767"/>
                    <a:pt x="24209" y="26752"/>
                  </a:cubicBezTo>
                  <a:cubicBezTo>
                    <a:pt x="24260" y="26727"/>
                    <a:pt x="24334" y="26678"/>
                    <a:pt x="24380" y="26678"/>
                  </a:cubicBezTo>
                  <a:cubicBezTo>
                    <a:pt x="24386" y="26678"/>
                    <a:pt x="24391" y="26679"/>
                    <a:pt x="24396" y="26681"/>
                  </a:cubicBezTo>
                  <a:cubicBezTo>
                    <a:pt x="24402" y="26682"/>
                    <a:pt x="24409" y="26683"/>
                    <a:pt x="24416" y="26683"/>
                  </a:cubicBezTo>
                  <a:cubicBezTo>
                    <a:pt x="24471" y="26683"/>
                    <a:pt x="24541" y="26636"/>
                    <a:pt x="24554" y="26623"/>
                  </a:cubicBezTo>
                  <a:cubicBezTo>
                    <a:pt x="24557" y="26618"/>
                    <a:pt x="24562" y="26615"/>
                    <a:pt x="24569" y="26615"/>
                  </a:cubicBezTo>
                  <a:cubicBezTo>
                    <a:pt x="24598" y="26615"/>
                    <a:pt x="24654" y="26657"/>
                    <a:pt x="24654" y="26681"/>
                  </a:cubicBezTo>
                  <a:cubicBezTo>
                    <a:pt x="24654" y="26709"/>
                    <a:pt x="24654" y="26781"/>
                    <a:pt x="24654" y="26795"/>
                  </a:cubicBezTo>
                  <a:cubicBezTo>
                    <a:pt x="24654" y="26810"/>
                    <a:pt x="24697" y="26882"/>
                    <a:pt x="24683" y="26910"/>
                  </a:cubicBezTo>
                  <a:cubicBezTo>
                    <a:pt x="24669" y="26925"/>
                    <a:pt x="24669" y="26953"/>
                    <a:pt x="24669" y="26968"/>
                  </a:cubicBezTo>
                  <a:cubicBezTo>
                    <a:pt x="24798" y="26982"/>
                    <a:pt x="24726" y="27011"/>
                    <a:pt x="24697" y="27054"/>
                  </a:cubicBezTo>
                  <a:cubicBezTo>
                    <a:pt x="24712" y="27068"/>
                    <a:pt x="24741" y="27068"/>
                    <a:pt x="24755" y="27068"/>
                  </a:cubicBezTo>
                  <a:cubicBezTo>
                    <a:pt x="24755" y="27068"/>
                    <a:pt x="24812" y="27140"/>
                    <a:pt x="24784" y="27155"/>
                  </a:cubicBezTo>
                  <a:cubicBezTo>
                    <a:pt x="24755" y="27183"/>
                    <a:pt x="24827" y="27212"/>
                    <a:pt x="24870" y="27212"/>
                  </a:cubicBezTo>
                  <a:cubicBezTo>
                    <a:pt x="24913" y="27212"/>
                    <a:pt x="24899" y="27255"/>
                    <a:pt x="24899" y="27255"/>
                  </a:cubicBezTo>
                  <a:cubicBezTo>
                    <a:pt x="24884" y="27270"/>
                    <a:pt x="24827" y="27298"/>
                    <a:pt x="24841" y="27313"/>
                  </a:cubicBezTo>
                  <a:cubicBezTo>
                    <a:pt x="24856" y="27327"/>
                    <a:pt x="24899" y="27341"/>
                    <a:pt x="24899" y="27356"/>
                  </a:cubicBezTo>
                  <a:cubicBezTo>
                    <a:pt x="24913" y="27356"/>
                    <a:pt x="24927" y="27428"/>
                    <a:pt x="24927" y="27442"/>
                  </a:cubicBezTo>
                  <a:cubicBezTo>
                    <a:pt x="24927" y="27456"/>
                    <a:pt x="24985" y="27485"/>
                    <a:pt x="24999" y="27499"/>
                  </a:cubicBezTo>
                  <a:cubicBezTo>
                    <a:pt x="24999" y="27514"/>
                    <a:pt x="25028" y="27543"/>
                    <a:pt x="25042" y="27557"/>
                  </a:cubicBezTo>
                  <a:lnTo>
                    <a:pt x="25071" y="27557"/>
                  </a:lnTo>
                  <a:cubicBezTo>
                    <a:pt x="25172" y="27586"/>
                    <a:pt x="25272" y="27586"/>
                    <a:pt x="25387" y="27600"/>
                  </a:cubicBezTo>
                  <a:lnTo>
                    <a:pt x="25416" y="27600"/>
                  </a:lnTo>
                  <a:cubicBezTo>
                    <a:pt x="25424" y="27597"/>
                    <a:pt x="25432" y="27596"/>
                    <a:pt x="25441" y="27596"/>
                  </a:cubicBezTo>
                  <a:cubicBezTo>
                    <a:pt x="25479" y="27596"/>
                    <a:pt x="25519" y="27620"/>
                    <a:pt x="25531" y="27643"/>
                  </a:cubicBezTo>
                  <a:lnTo>
                    <a:pt x="25459" y="27657"/>
                  </a:lnTo>
                  <a:cubicBezTo>
                    <a:pt x="25416" y="27672"/>
                    <a:pt x="25373" y="27701"/>
                    <a:pt x="25373" y="27715"/>
                  </a:cubicBezTo>
                  <a:lnTo>
                    <a:pt x="25387" y="27801"/>
                  </a:lnTo>
                  <a:cubicBezTo>
                    <a:pt x="25330" y="27859"/>
                    <a:pt x="25445" y="28002"/>
                    <a:pt x="25473" y="28060"/>
                  </a:cubicBezTo>
                  <a:cubicBezTo>
                    <a:pt x="25489" y="28083"/>
                    <a:pt x="25504" y="28098"/>
                    <a:pt x="25517" y="28098"/>
                  </a:cubicBezTo>
                  <a:cubicBezTo>
                    <a:pt x="25529" y="28098"/>
                    <a:pt x="25538" y="28086"/>
                    <a:pt x="25545" y="28060"/>
                  </a:cubicBezTo>
                  <a:lnTo>
                    <a:pt x="25560" y="28060"/>
                  </a:lnTo>
                  <a:cubicBezTo>
                    <a:pt x="25603" y="28045"/>
                    <a:pt x="25631" y="28031"/>
                    <a:pt x="25646" y="28002"/>
                  </a:cubicBezTo>
                  <a:cubicBezTo>
                    <a:pt x="25651" y="27991"/>
                    <a:pt x="25665" y="27987"/>
                    <a:pt x="25682" y="27987"/>
                  </a:cubicBezTo>
                  <a:cubicBezTo>
                    <a:pt x="25709" y="27987"/>
                    <a:pt x="25743" y="27999"/>
                    <a:pt x="25761" y="28017"/>
                  </a:cubicBezTo>
                  <a:cubicBezTo>
                    <a:pt x="25775" y="28017"/>
                    <a:pt x="25775" y="28045"/>
                    <a:pt x="25789" y="28045"/>
                  </a:cubicBezTo>
                  <a:cubicBezTo>
                    <a:pt x="25818" y="28060"/>
                    <a:pt x="25847" y="28074"/>
                    <a:pt x="25876" y="28074"/>
                  </a:cubicBezTo>
                  <a:lnTo>
                    <a:pt x="25904" y="28074"/>
                  </a:lnTo>
                  <a:cubicBezTo>
                    <a:pt x="25913" y="28057"/>
                    <a:pt x="25921" y="28050"/>
                    <a:pt x="25930" y="28050"/>
                  </a:cubicBezTo>
                  <a:cubicBezTo>
                    <a:pt x="25936" y="28050"/>
                    <a:pt x="25941" y="28054"/>
                    <a:pt x="25947" y="28060"/>
                  </a:cubicBezTo>
                  <a:lnTo>
                    <a:pt x="25962" y="28074"/>
                  </a:lnTo>
                  <a:cubicBezTo>
                    <a:pt x="26034" y="28103"/>
                    <a:pt x="25919" y="28117"/>
                    <a:pt x="25962" y="28146"/>
                  </a:cubicBezTo>
                  <a:cubicBezTo>
                    <a:pt x="26005" y="28160"/>
                    <a:pt x="26048" y="28175"/>
                    <a:pt x="26091" y="28189"/>
                  </a:cubicBezTo>
                  <a:cubicBezTo>
                    <a:pt x="26105" y="28203"/>
                    <a:pt x="26134" y="28203"/>
                    <a:pt x="26149" y="28203"/>
                  </a:cubicBezTo>
                  <a:lnTo>
                    <a:pt x="26206" y="28218"/>
                  </a:lnTo>
                  <a:cubicBezTo>
                    <a:pt x="26278" y="28189"/>
                    <a:pt x="26321" y="28146"/>
                    <a:pt x="26292" y="28117"/>
                  </a:cubicBezTo>
                  <a:lnTo>
                    <a:pt x="26264" y="28103"/>
                  </a:lnTo>
                  <a:lnTo>
                    <a:pt x="26249" y="28074"/>
                  </a:lnTo>
                  <a:cubicBezTo>
                    <a:pt x="26243" y="28061"/>
                    <a:pt x="26277" y="28054"/>
                    <a:pt x="26319" y="28054"/>
                  </a:cubicBezTo>
                  <a:cubicBezTo>
                    <a:pt x="26371" y="28054"/>
                    <a:pt x="26434" y="28065"/>
                    <a:pt x="26450" y="28089"/>
                  </a:cubicBezTo>
                  <a:cubicBezTo>
                    <a:pt x="26479" y="28132"/>
                    <a:pt x="26594" y="28160"/>
                    <a:pt x="26637" y="28160"/>
                  </a:cubicBezTo>
                  <a:cubicBezTo>
                    <a:pt x="26666" y="28160"/>
                    <a:pt x="26766" y="28146"/>
                    <a:pt x="26838" y="28117"/>
                  </a:cubicBezTo>
                  <a:lnTo>
                    <a:pt x="26953" y="28117"/>
                  </a:lnTo>
                  <a:cubicBezTo>
                    <a:pt x="26960" y="28121"/>
                    <a:pt x="26967" y="28123"/>
                    <a:pt x="26972" y="28123"/>
                  </a:cubicBezTo>
                  <a:cubicBezTo>
                    <a:pt x="26986" y="28123"/>
                    <a:pt x="26989" y="28106"/>
                    <a:pt x="26968" y="28074"/>
                  </a:cubicBezTo>
                  <a:lnTo>
                    <a:pt x="26982" y="28060"/>
                  </a:lnTo>
                  <a:lnTo>
                    <a:pt x="26996" y="28045"/>
                  </a:lnTo>
                  <a:cubicBezTo>
                    <a:pt x="27039" y="28060"/>
                    <a:pt x="27097" y="28074"/>
                    <a:pt x="27126" y="28074"/>
                  </a:cubicBezTo>
                  <a:lnTo>
                    <a:pt x="27154" y="28060"/>
                  </a:lnTo>
                  <a:lnTo>
                    <a:pt x="27226" y="28031"/>
                  </a:lnTo>
                  <a:cubicBezTo>
                    <a:pt x="27183" y="28017"/>
                    <a:pt x="27154" y="27988"/>
                    <a:pt x="27154" y="27974"/>
                  </a:cubicBezTo>
                  <a:lnTo>
                    <a:pt x="27154" y="27974"/>
                  </a:lnTo>
                  <a:cubicBezTo>
                    <a:pt x="27154" y="27974"/>
                    <a:pt x="27341" y="28002"/>
                    <a:pt x="27413" y="28002"/>
                  </a:cubicBezTo>
                  <a:cubicBezTo>
                    <a:pt x="27449" y="28009"/>
                    <a:pt x="27513" y="28013"/>
                    <a:pt x="27571" y="28013"/>
                  </a:cubicBezTo>
                  <a:cubicBezTo>
                    <a:pt x="27628" y="28013"/>
                    <a:pt x="27679" y="28009"/>
                    <a:pt x="27686" y="28002"/>
                  </a:cubicBezTo>
                  <a:cubicBezTo>
                    <a:pt x="27700" y="27974"/>
                    <a:pt x="27715" y="27930"/>
                    <a:pt x="27700" y="27902"/>
                  </a:cubicBezTo>
                  <a:lnTo>
                    <a:pt x="27686" y="27873"/>
                  </a:lnTo>
                  <a:lnTo>
                    <a:pt x="27686" y="27859"/>
                  </a:lnTo>
                  <a:cubicBezTo>
                    <a:pt x="27690" y="27850"/>
                    <a:pt x="27705" y="27847"/>
                    <a:pt x="27726" y="27847"/>
                  </a:cubicBezTo>
                  <a:cubicBezTo>
                    <a:pt x="27776" y="27847"/>
                    <a:pt x="27857" y="27867"/>
                    <a:pt x="27887" y="27887"/>
                  </a:cubicBezTo>
                  <a:cubicBezTo>
                    <a:pt x="27930" y="27916"/>
                    <a:pt x="27973" y="27945"/>
                    <a:pt x="28002" y="27974"/>
                  </a:cubicBezTo>
                  <a:lnTo>
                    <a:pt x="28031" y="27945"/>
                  </a:lnTo>
                  <a:cubicBezTo>
                    <a:pt x="28045" y="27938"/>
                    <a:pt x="28059" y="27934"/>
                    <a:pt x="28072" y="27934"/>
                  </a:cubicBezTo>
                  <a:cubicBezTo>
                    <a:pt x="28085" y="27934"/>
                    <a:pt x="28095" y="27938"/>
                    <a:pt x="28103" y="27945"/>
                  </a:cubicBezTo>
                  <a:cubicBezTo>
                    <a:pt x="28117" y="27974"/>
                    <a:pt x="28131" y="27988"/>
                    <a:pt x="28131" y="28017"/>
                  </a:cubicBezTo>
                  <a:cubicBezTo>
                    <a:pt x="28137" y="28035"/>
                    <a:pt x="28146" y="28040"/>
                    <a:pt x="28155" y="28040"/>
                  </a:cubicBezTo>
                  <a:cubicBezTo>
                    <a:pt x="28168" y="28040"/>
                    <a:pt x="28181" y="28031"/>
                    <a:pt x="28189" y="28031"/>
                  </a:cubicBezTo>
                  <a:cubicBezTo>
                    <a:pt x="28210" y="28031"/>
                    <a:pt x="28232" y="28038"/>
                    <a:pt x="28248" y="28038"/>
                  </a:cubicBezTo>
                  <a:cubicBezTo>
                    <a:pt x="28264" y="28038"/>
                    <a:pt x="28275" y="28031"/>
                    <a:pt x="28275" y="28002"/>
                  </a:cubicBezTo>
                  <a:cubicBezTo>
                    <a:pt x="28275" y="27974"/>
                    <a:pt x="28261" y="27930"/>
                    <a:pt x="28232" y="27887"/>
                  </a:cubicBezTo>
                  <a:cubicBezTo>
                    <a:pt x="28217" y="27873"/>
                    <a:pt x="28232" y="27859"/>
                    <a:pt x="28232" y="27844"/>
                  </a:cubicBezTo>
                  <a:lnTo>
                    <a:pt x="28261" y="27844"/>
                  </a:lnTo>
                  <a:cubicBezTo>
                    <a:pt x="28289" y="27830"/>
                    <a:pt x="28304" y="27801"/>
                    <a:pt x="28289" y="27801"/>
                  </a:cubicBezTo>
                  <a:cubicBezTo>
                    <a:pt x="28289" y="27787"/>
                    <a:pt x="28318" y="27729"/>
                    <a:pt x="28332" y="27715"/>
                  </a:cubicBezTo>
                  <a:cubicBezTo>
                    <a:pt x="28347" y="27701"/>
                    <a:pt x="28376" y="27643"/>
                    <a:pt x="28404" y="27629"/>
                  </a:cubicBezTo>
                  <a:cubicBezTo>
                    <a:pt x="28419" y="27614"/>
                    <a:pt x="28462" y="27586"/>
                    <a:pt x="28476" y="27543"/>
                  </a:cubicBezTo>
                  <a:lnTo>
                    <a:pt x="28447" y="27514"/>
                  </a:lnTo>
                  <a:cubicBezTo>
                    <a:pt x="28447" y="27499"/>
                    <a:pt x="28462" y="27485"/>
                    <a:pt x="28476" y="27485"/>
                  </a:cubicBezTo>
                  <a:lnTo>
                    <a:pt x="28591" y="27471"/>
                  </a:lnTo>
                  <a:cubicBezTo>
                    <a:pt x="28591" y="27413"/>
                    <a:pt x="28577" y="27270"/>
                    <a:pt x="28577" y="27226"/>
                  </a:cubicBezTo>
                  <a:cubicBezTo>
                    <a:pt x="28577" y="27198"/>
                    <a:pt x="28577" y="27155"/>
                    <a:pt x="28577" y="27140"/>
                  </a:cubicBezTo>
                  <a:cubicBezTo>
                    <a:pt x="28591" y="27140"/>
                    <a:pt x="28605" y="27054"/>
                    <a:pt x="28620" y="26953"/>
                  </a:cubicBezTo>
                  <a:lnTo>
                    <a:pt x="28749" y="26896"/>
                  </a:lnTo>
                  <a:cubicBezTo>
                    <a:pt x="28749" y="26896"/>
                    <a:pt x="28778" y="26767"/>
                    <a:pt x="28821" y="26767"/>
                  </a:cubicBezTo>
                  <a:cubicBezTo>
                    <a:pt x="28864" y="26752"/>
                    <a:pt x="28835" y="26681"/>
                    <a:pt x="28835" y="26666"/>
                  </a:cubicBezTo>
                  <a:cubicBezTo>
                    <a:pt x="28835" y="26637"/>
                    <a:pt x="28907" y="26537"/>
                    <a:pt x="28893" y="26508"/>
                  </a:cubicBezTo>
                  <a:cubicBezTo>
                    <a:pt x="28893" y="26479"/>
                    <a:pt x="28893" y="26379"/>
                    <a:pt x="28907" y="26350"/>
                  </a:cubicBezTo>
                  <a:cubicBezTo>
                    <a:pt x="28921" y="26321"/>
                    <a:pt x="28921" y="26293"/>
                    <a:pt x="28921" y="26278"/>
                  </a:cubicBezTo>
                  <a:lnTo>
                    <a:pt x="28907" y="26278"/>
                  </a:lnTo>
                  <a:lnTo>
                    <a:pt x="28893" y="26235"/>
                  </a:lnTo>
                  <a:cubicBezTo>
                    <a:pt x="28936" y="26235"/>
                    <a:pt x="28965" y="26221"/>
                    <a:pt x="28950" y="26192"/>
                  </a:cubicBezTo>
                  <a:lnTo>
                    <a:pt x="28950" y="26163"/>
                  </a:lnTo>
                  <a:lnTo>
                    <a:pt x="29008" y="26163"/>
                  </a:lnTo>
                  <a:cubicBezTo>
                    <a:pt x="29065" y="26163"/>
                    <a:pt x="29008" y="26106"/>
                    <a:pt x="28993" y="26106"/>
                  </a:cubicBezTo>
                  <a:cubicBezTo>
                    <a:pt x="28965" y="26091"/>
                    <a:pt x="28979" y="26048"/>
                    <a:pt x="28993" y="26034"/>
                  </a:cubicBezTo>
                  <a:cubicBezTo>
                    <a:pt x="28993" y="26030"/>
                    <a:pt x="28995" y="26028"/>
                    <a:pt x="28999" y="26028"/>
                  </a:cubicBezTo>
                  <a:cubicBezTo>
                    <a:pt x="29009" y="26028"/>
                    <a:pt x="29030" y="26042"/>
                    <a:pt x="29051" y="26063"/>
                  </a:cubicBezTo>
                  <a:lnTo>
                    <a:pt x="29065" y="26063"/>
                  </a:lnTo>
                  <a:cubicBezTo>
                    <a:pt x="29151" y="26063"/>
                    <a:pt x="29108" y="26020"/>
                    <a:pt x="29123" y="26005"/>
                  </a:cubicBezTo>
                  <a:cubicBezTo>
                    <a:pt x="29123" y="25991"/>
                    <a:pt x="29094" y="25991"/>
                    <a:pt x="29080" y="25977"/>
                  </a:cubicBezTo>
                  <a:lnTo>
                    <a:pt x="29065" y="25977"/>
                  </a:lnTo>
                  <a:cubicBezTo>
                    <a:pt x="29051" y="25962"/>
                    <a:pt x="29108" y="25919"/>
                    <a:pt x="29080" y="25905"/>
                  </a:cubicBezTo>
                  <a:cubicBezTo>
                    <a:pt x="29051" y="25890"/>
                    <a:pt x="29094" y="25847"/>
                    <a:pt x="29108" y="25833"/>
                  </a:cubicBezTo>
                  <a:cubicBezTo>
                    <a:pt x="29137" y="25818"/>
                    <a:pt x="29065" y="25704"/>
                    <a:pt x="29094" y="25689"/>
                  </a:cubicBezTo>
                  <a:cubicBezTo>
                    <a:pt x="29123" y="25660"/>
                    <a:pt x="29151" y="25632"/>
                    <a:pt x="29166" y="25603"/>
                  </a:cubicBezTo>
                  <a:lnTo>
                    <a:pt x="29151" y="25589"/>
                  </a:lnTo>
                  <a:lnTo>
                    <a:pt x="29123" y="25574"/>
                  </a:lnTo>
                  <a:cubicBezTo>
                    <a:pt x="29094" y="25560"/>
                    <a:pt x="29137" y="25474"/>
                    <a:pt x="29137" y="25445"/>
                  </a:cubicBezTo>
                  <a:cubicBezTo>
                    <a:pt x="29123" y="25416"/>
                    <a:pt x="29108" y="25373"/>
                    <a:pt x="29123" y="25359"/>
                  </a:cubicBezTo>
                  <a:cubicBezTo>
                    <a:pt x="29123" y="25344"/>
                    <a:pt x="29123" y="25301"/>
                    <a:pt x="29123" y="25258"/>
                  </a:cubicBezTo>
                  <a:lnTo>
                    <a:pt x="29094" y="25229"/>
                  </a:lnTo>
                  <a:cubicBezTo>
                    <a:pt x="29051" y="25172"/>
                    <a:pt x="29180" y="25172"/>
                    <a:pt x="29166" y="25129"/>
                  </a:cubicBezTo>
                  <a:cubicBezTo>
                    <a:pt x="29151" y="25114"/>
                    <a:pt x="29094" y="25057"/>
                    <a:pt x="29137" y="25057"/>
                  </a:cubicBezTo>
                  <a:cubicBezTo>
                    <a:pt x="29166" y="25057"/>
                    <a:pt x="29166" y="25043"/>
                    <a:pt x="29151" y="25043"/>
                  </a:cubicBezTo>
                  <a:cubicBezTo>
                    <a:pt x="29137" y="25043"/>
                    <a:pt x="29166" y="25000"/>
                    <a:pt x="29151" y="24985"/>
                  </a:cubicBezTo>
                  <a:cubicBezTo>
                    <a:pt x="29123" y="24971"/>
                    <a:pt x="29051" y="24928"/>
                    <a:pt x="29065" y="24913"/>
                  </a:cubicBezTo>
                  <a:cubicBezTo>
                    <a:pt x="29065" y="24899"/>
                    <a:pt x="29123" y="24870"/>
                    <a:pt x="29137" y="24856"/>
                  </a:cubicBezTo>
                  <a:cubicBezTo>
                    <a:pt x="29166" y="24856"/>
                    <a:pt x="29123" y="24813"/>
                    <a:pt x="29108" y="24813"/>
                  </a:cubicBezTo>
                  <a:cubicBezTo>
                    <a:pt x="29080" y="24798"/>
                    <a:pt x="29137" y="24784"/>
                    <a:pt x="29223" y="24755"/>
                  </a:cubicBezTo>
                  <a:lnTo>
                    <a:pt x="29151" y="24727"/>
                  </a:lnTo>
                  <a:cubicBezTo>
                    <a:pt x="29051" y="24683"/>
                    <a:pt x="29065" y="24669"/>
                    <a:pt x="29137" y="24626"/>
                  </a:cubicBezTo>
                  <a:cubicBezTo>
                    <a:pt x="29137" y="24626"/>
                    <a:pt x="29151" y="24597"/>
                    <a:pt x="29151" y="24597"/>
                  </a:cubicBezTo>
                  <a:cubicBezTo>
                    <a:pt x="29080" y="24569"/>
                    <a:pt x="29137" y="24540"/>
                    <a:pt x="29166" y="24511"/>
                  </a:cubicBezTo>
                  <a:cubicBezTo>
                    <a:pt x="29180" y="24497"/>
                    <a:pt x="29194" y="24468"/>
                    <a:pt x="29209" y="24454"/>
                  </a:cubicBezTo>
                  <a:lnTo>
                    <a:pt x="29238" y="24411"/>
                  </a:lnTo>
                  <a:cubicBezTo>
                    <a:pt x="29223" y="24367"/>
                    <a:pt x="29209" y="24310"/>
                    <a:pt x="29194" y="24310"/>
                  </a:cubicBezTo>
                  <a:cubicBezTo>
                    <a:pt x="29180" y="24296"/>
                    <a:pt x="29151" y="24252"/>
                    <a:pt x="29166" y="24252"/>
                  </a:cubicBezTo>
                  <a:cubicBezTo>
                    <a:pt x="29180" y="24238"/>
                    <a:pt x="29166" y="24209"/>
                    <a:pt x="29151" y="24195"/>
                  </a:cubicBezTo>
                  <a:cubicBezTo>
                    <a:pt x="29137" y="24195"/>
                    <a:pt x="29123" y="24166"/>
                    <a:pt x="29137" y="24152"/>
                  </a:cubicBezTo>
                  <a:lnTo>
                    <a:pt x="29166" y="24123"/>
                  </a:lnTo>
                  <a:cubicBezTo>
                    <a:pt x="29180" y="24109"/>
                    <a:pt x="29166" y="24066"/>
                    <a:pt x="29151" y="24066"/>
                  </a:cubicBezTo>
                  <a:cubicBezTo>
                    <a:pt x="29137" y="24051"/>
                    <a:pt x="29151" y="24023"/>
                    <a:pt x="29180" y="24023"/>
                  </a:cubicBezTo>
                  <a:cubicBezTo>
                    <a:pt x="29194" y="24023"/>
                    <a:pt x="29166" y="23936"/>
                    <a:pt x="29166" y="23893"/>
                  </a:cubicBezTo>
                  <a:cubicBezTo>
                    <a:pt x="29166" y="23865"/>
                    <a:pt x="29166" y="23807"/>
                    <a:pt x="29166" y="23793"/>
                  </a:cubicBezTo>
                  <a:cubicBezTo>
                    <a:pt x="29151" y="23778"/>
                    <a:pt x="29123" y="23707"/>
                    <a:pt x="29094" y="23635"/>
                  </a:cubicBezTo>
                  <a:lnTo>
                    <a:pt x="29123" y="23592"/>
                  </a:lnTo>
                  <a:lnTo>
                    <a:pt x="29180" y="23534"/>
                  </a:lnTo>
                  <a:cubicBezTo>
                    <a:pt x="29166" y="23491"/>
                    <a:pt x="29209" y="23347"/>
                    <a:pt x="29194" y="23304"/>
                  </a:cubicBezTo>
                  <a:cubicBezTo>
                    <a:pt x="29166" y="23261"/>
                    <a:pt x="29123" y="23146"/>
                    <a:pt x="29123" y="23117"/>
                  </a:cubicBezTo>
                  <a:cubicBezTo>
                    <a:pt x="29123" y="23074"/>
                    <a:pt x="29123" y="23017"/>
                    <a:pt x="29137" y="22974"/>
                  </a:cubicBezTo>
                  <a:lnTo>
                    <a:pt x="29123" y="22931"/>
                  </a:lnTo>
                  <a:lnTo>
                    <a:pt x="29094" y="22873"/>
                  </a:lnTo>
                  <a:cubicBezTo>
                    <a:pt x="29151" y="22844"/>
                    <a:pt x="29123" y="22758"/>
                    <a:pt x="29094" y="22730"/>
                  </a:cubicBezTo>
                  <a:cubicBezTo>
                    <a:pt x="29065" y="22715"/>
                    <a:pt x="29065" y="22629"/>
                    <a:pt x="29065" y="22600"/>
                  </a:cubicBezTo>
                  <a:cubicBezTo>
                    <a:pt x="29080" y="22586"/>
                    <a:pt x="29065" y="22528"/>
                    <a:pt x="29065" y="22514"/>
                  </a:cubicBezTo>
                  <a:cubicBezTo>
                    <a:pt x="29080" y="22500"/>
                    <a:pt x="29123" y="22399"/>
                    <a:pt x="29108" y="22385"/>
                  </a:cubicBezTo>
                  <a:cubicBezTo>
                    <a:pt x="29094" y="22356"/>
                    <a:pt x="29080" y="22313"/>
                    <a:pt x="29065" y="22284"/>
                  </a:cubicBezTo>
                  <a:lnTo>
                    <a:pt x="29094" y="22241"/>
                  </a:lnTo>
                  <a:lnTo>
                    <a:pt x="29123" y="22212"/>
                  </a:lnTo>
                  <a:cubicBezTo>
                    <a:pt x="29094" y="22169"/>
                    <a:pt x="29080" y="22097"/>
                    <a:pt x="29065" y="22069"/>
                  </a:cubicBezTo>
                  <a:lnTo>
                    <a:pt x="29080" y="22040"/>
                  </a:lnTo>
                  <a:cubicBezTo>
                    <a:pt x="29080" y="22011"/>
                    <a:pt x="29137" y="21997"/>
                    <a:pt x="29108" y="21954"/>
                  </a:cubicBezTo>
                  <a:cubicBezTo>
                    <a:pt x="29085" y="21918"/>
                    <a:pt x="29110" y="21892"/>
                    <a:pt x="29159" y="21892"/>
                  </a:cubicBezTo>
                  <a:cubicBezTo>
                    <a:pt x="29170" y="21892"/>
                    <a:pt x="29182" y="21894"/>
                    <a:pt x="29194" y="21896"/>
                  </a:cubicBezTo>
                  <a:lnTo>
                    <a:pt x="29223" y="21911"/>
                  </a:lnTo>
                  <a:cubicBezTo>
                    <a:pt x="29225" y="21911"/>
                    <a:pt x="29227" y="21912"/>
                    <a:pt x="29229" y="21912"/>
                  </a:cubicBezTo>
                  <a:cubicBezTo>
                    <a:pt x="29260" y="21912"/>
                    <a:pt x="29323" y="21809"/>
                    <a:pt x="29309" y="21796"/>
                  </a:cubicBezTo>
                  <a:cubicBezTo>
                    <a:pt x="29305" y="21794"/>
                    <a:pt x="29301" y="21793"/>
                    <a:pt x="29296" y="21793"/>
                  </a:cubicBezTo>
                  <a:cubicBezTo>
                    <a:pt x="29265" y="21793"/>
                    <a:pt x="29221" y="21826"/>
                    <a:pt x="29209" y="21839"/>
                  </a:cubicBezTo>
                  <a:cubicBezTo>
                    <a:pt x="29202" y="21846"/>
                    <a:pt x="29194" y="21850"/>
                    <a:pt x="29187" y="21850"/>
                  </a:cubicBezTo>
                  <a:cubicBezTo>
                    <a:pt x="29180" y="21850"/>
                    <a:pt x="29173" y="21846"/>
                    <a:pt x="29166" y="21839"/>
                  </a:cubicBezTo>
                  <a:lnTo>
                    <a:pt x="29166" y="21824"/>
                  </a:lnTo>
                  <a:cubicBezTo>
                    <a:pt x="29137" y="21810"/>
                    <a:pt x="29094" y="21810"/>
                    <a:pt x="29080" y="21796"/>
                  </a:cubicBezTo>
                  <a:cubicBezTo>
                    <a:pt x="29080" y="21781"/>
                    <a:pt x="29123" y="21753"/>
                    <a:pt x="29123" y="21738"/>
                  </a:cubicBezTo>
                  <a:cubicBezTo>
                    <a:pt x="29123" y="21681"/>
                    <a:pt x="29123" y="21652"/>
                    <a:pt x="29209" y="21638"/>
                  </a:cubicBezTo>
                  <a:lnTo>
                    <a:pt x="29238" y="21638"/>
                  </a:lnTo>
                  <a:cubicBezTo>
                    <a:pt x="29266" y="21595"/>
                    <a:pt x="29309" y="21551"/>
                    <a:pt x="29338" y="21508"/>
                  </a:cubicBezTo>
                  <a:lnTo>
                    <a:pt x="29396" y="21508"/>
                  </a:lnTo>
                  <a:lnTo>
                    <a:pt x="29424" y="21494"/>
                  </a:lnTo>
                  <a:cubicBezTo>
                    <a:pt x="29453" y="21494"/>
                    <a:pt x="29424" y="21480"/>
                    <a:pt x="29367" y="21451"/>
                  </a:cubicBezTo>
                  <a:lnTo>
                    <a:pt x="29324" y="21422"/>
                  </a:lnTo>
                  <a:cubicBezTo>
                    <a:pt x="29281" y="21379"/>
                    <a:pt x="29266" y="21322"/>
                    <a:pt x="29180" y="21307"/>
                  </a:cubicBezTo>
                  <a:cubicBezTo>
                    <a:pt x="29123" y="21293"/>
                    <a:pt x="29036" y="21250"/>
                    <a:pt x="29194" y="21235"/>
                  </a:cubicBezTo>
                  <a:lnTo>
                    <a:pt x="29194" y="21221"/>
                  </a:lnTo>
                  <a:cubicBezTo>
                    <a:pt x="29209" y="21207"/>
                    <a:pt x="29252" y="21149"/>
                    <a:pt x="29281" y="21149"/>
                  </a:cubicBezTo>
                  <a:cubicBezTo>
                    <a:pt x="29309" y="21149"/>
                    <a:pt x="29352" y="21164"/>
                    <a:pt x="29367" y="21178"/>
                  </a:cubicBezTo>
                  <a:cubicBezTo>
                    <a:pt x="29381" y="21178"/>
                    <a:pt x="29396" y="21221"/>
                    <a:pt x="29410" y="21264"/>
                  </a:cubicBezTo>
                  <a:lnTo>
                    <a:pt x="29338" y="21278"/>
                  </a:lnTo>
                  <a:lnTo>
                    <a:pt x="29324" y="21293"/>
                  </a:lnTo>
                  <a:cubicBezTo>
                    <a:pt x="29309" y="21307"/>
                    <a:pt x="29338" y="21336"/>
                    <a:pt x="29352" y="21336"/>
                  </a:cubicBezTo>
                  <a:cubicBezTo>
                    <a:pt x="29355" y="21339"/>
                    <a:pt x="29358" y="21340"/>
                    <a:pt x="29362" y="21340"/>
                  </a:cubicBezTo>
                  <a:cubicBezTo>
                    <a:pt x="29377" y="21340"/>
                    <a:pt x="29398" y="21319"/>
                    <a:pt x="29410" y="21307"/>
                  </a:cubicBezTo>
                  <a:cubicBezTo>
                    <a:pt x="29424" y="21278"/>
                    <a:pt x="29453" y="21250"/>
                    <a:pt x="29453" y="21250"/>
                  </a:cubicBezTo>
                  <a:cubicBezTo>
                    <a:pt x="29467" y="21235"/>
                    <a:pt x="29539" y="21207"/>
                    <a:pt x="29525" y="21192"/>
                  </a:cubicBezTo>
                  <a:cubicBezTo>
                    <a:pt x="29511" y="21178"/>
                    <a:pt x="29453" y="21149"/>
                    <a:pt x="29381" y="21120"/>
                  </a:cubicBezTo>
                  <a:lnTo>
                    <a:pt x="29381" y="21063"/>
                  </a:lnTo>
                  <a:cubicBezTo>
                    <a:pt x="29396" y="20991"/>
                    <a:pt x="29352" y="20905"/>
                    <a:pt x="29309" y="20833"/>
                  </a:cubicBezTo>
                  <a:cubicBezTo>
                    <a:pt x="29309" y="20833"/>
                    <a:pt x="29324" y="20819"/>
                    <a:pt x="29338" y="20819"/>
                  </a:cubicBezTo>
                  <a:lnTo>
                    <a:pt x="29352" y="20804"/>
                  </a:lnTo>
                  <a:cubicBezTo>
                    <a:pt x="29367" y="20819"/>
                    <a:pt x="29396" y="20862"/>
                    <a:pt x="29396" y="20876"/>
                  </a:cubicBezTo>
                  <a:cubicBezTo>
                    <a:pt x="29410" y="20891"/>
                    <a:pt x="29453" y="20977"/>
                    <a:pt x="29482" y="20977"/>
                  </a:cubicBezTo>
                  <a:cubicBezTo>
                    <a:pt x="29525" y="20977"/>
                    <a:pt x="29568" y="21020"/>
                    <a:pt x="29568" y="21049"/>
                  </a:cubicBezTo>
                  <a:cubicBezTo>
                    <a:pt x="29582" y="21063"/>
                    <a:pt x="29597" y="21077"/>
                    <a:pt x="29597" y="21077"/>
                  </a:cubicBezTo>
                  <a:cubicBezTo>
                    <a:pt x="29597" y="21077"/>
                    <a:pt x="29597" y="21005"/>
                    <a:pt x="29597" y="20977"/>
                  </a:cubicBezTo>
                  <a:cubicBezTo>
                    <a:pt x="29597" y="20948"/>
                    <a:pt x="29511" y="20876"/>
                    <a:pt x="29482" y="20862"/>
                  </a:cubicBezTo>
                  <a:cubicBezTo>
                    <a:pt x="29453" y="20833"/>
                    <a:pt x="29496" y="20804"/>
                    <a:pt x="29525" y="20804"/>
                  </a:cubicBezTo>
                  <a:cubicBezTo>
                    <a:pt x="29539" y="20804"/>
                    <a:pt x="29568" y="20819"/>
                    <a:pt x="29582" y="20847"/>
                  </a:cubicBezTo>
                  <a:lnTo>
                    <a:pt x="29640" y="20833"/>
                  </a:lnTo>
                  <a:cubicBezTo>
                    <a:pt x="29625" y="20804"/>
                    <a:pt x="29625" y="20747"/>
                    <a:pt x="29625" y="20747"/>
                  </a:cubicBezTo>
                  <a:cubicBezTo>
                    <a:pt x="29640" y="20732"/>
                    <a:pt x="29597" y="20718"/>
                    <a:pt x="29539" y="20718"/>
                  </a:cubicBezTo>
                  <a:lnTo>
                    <a:pt x="29525" y="20675"/>
                  </a:lnTo>
                  <a:cubicBezTo>
                    <a:pt x="29539" y="20632"/>
                    <a:pt x="29525" y="20603"/>
                    <a:pt x="29496" y="20603"/>
                  </a:cubicBezTo>
                  <a:lnTo>
                    <a:pt x="29439" y="20603"/>
                  </a:lnTo>
                  <a:cubicBezTo>
                    <a:pt x="29418" y="20613"/>
                    <a:pt x="29369" y="20624"/>
                    <a:pt x="29337" y="20624"/>
                  </a:cubicBezTo>
                  <a:cubicBezTo>
                    <a:pt x="29324" y="20624"/>
                    <a:pt x="29314" y="20622"/>
                    <a:pt x="29309" y="20618"/>
                  </a:cubicBezTo>
                  <a:cubicBezTo>
                    <a:pt x="29309" y="20603"/>
                    <a:pt x="29381" y="20531"/>
                    <a:pt x="29352" y="20503"/>
                  </a:cubicBezTo>
                  <a:cubicBezTo>
                    <a:pt x="29344" y="20486"/>
                    <a:pt x="29350" y="20479"/>
                    <a:pt x="29360" y="20479"/>
                  </a:cubicBezTo>
                  <a:cubicBezTo>
                    <a:pt x="29367" y="20479"/>
                    <a:pt x="29375" y="20482"/>
                    <a:pt x="29381" y="20488"/>
                  </a:cubicBezTo>
                  <a:cubicBezTo>
                    <a:pt x="29407" y="20488"/>
                    <a:pt x="29457" y="20548"/>
                    <a:pt x="29488" y="20548"/>
                  </a:cubicBezTo>
                  <a:cubicBezTo>
                    <a:pt x="29491" y="20548"/>
                    <a:pt x="29494" y="20547"/>
                    <a:pt x="29496" y="20546"/>
                  </a:cubicBezTo>
                  <a:cubicBezTo>
                    <a:pt x="29525" y="20531"/>
                    <a:pt x="29582" y="20488"/>
                    <a:pt x="29597" y="20488"/>
                  </a:cubicBezTo>
                  <a:cubicBezTo>
                    <a:pt x="29611" y="20488"/>
                    <a:pt x="29625" y="20460"/>
                    <a:pt x="29611" y="20460"/>
                  </a:cubicBezTo>
                  <a:cubicBezTo>
                    <a:pt x="29611" y="20445"/>
                    <a:pt x="29453" y="20445"/>
                    <a:pt x="29396" y="20431"/>
                  </a:cubicBezTo>
                  <a:cubicBezTo>
                    <a:pt x="29352" y="20416"/>
                    <a:pt x="29281" y="20416"/>
                    <a:pt x="29252" y="20416"/>
                  </a:cubicBezTo>
                  <a:lnTo>
                    <a:pt x="29209" y="20416"/>
                  </a:lnTo>
                  <a:cubicBezTo>
                    <a:pt x="29180" y="20402"/>
                    <a:pt x="29108" y="20359"/>
                    <a:pt x="29123" y="20359"/>
                  </a:cubicBezTo>
                  <a:cubicBezTo>
                    <a:pt x="29151" y="20345"/>
                    <a:pt x="29209" y="20330"/>
                    <a:pt x="29266" y="20301"/>
                  </a:cubicBezTo>
                  <a:lnTo>
                    <a:pt x="29309" y="20273"/>
                  </a:lnTo>
                  <a:lnTo>
                    <a:pt x="29324" y="20258"/>
                  </a:lnTo>
                  <a:cubicBezTo>
                    <a:pt x="29349" y="20258"/>
                    <a:pt x="29398" y="20213"/>
                    <a:pt x="29428" y="20213"/>
                  </a:cubicBezTo>
                  <a:cubicBezTo>
                    <a:pt x="29432" y="20213"/>
                    <a:pt x="29435" y="20214"/>
                    <a:pt x="29439" y="20215"/>
                  </a:cubicBezTo>
                  <a:cubicBezTo>
                    <a:pt x="29453" y="20215"/>
                    <a:pt x="29554" y="20258"/>
                    <a:pt x="29597" y="20273"/>
                  </a:cubicBezTo>
                  <a:cubicBezTo>
                    <a:pt x="29599" y="20274"/>
                    <a:pt x="29601" y="20274"/>
                    <a:pt x="29602" y="20274"/>
                  </a:cubicBezTo>
                  <a:cubicBezTo>
                    <a:pt x="29619" y="20274"/>
                    <a:pt x="29578" y="20200"/>
                    <a:pt x="29525" y="20187"/>
                  </a:cubicBezTo>
                  <a:cubicBezTo>
                    <a:pt x="29467" y="20172"/>
                    <a:pt x="29410" y="20129"/>
                    <a:pt x="29381" y="20086"/>
                  </a:cubicBezTo>
                  <a:lnTo>
                    <a:pt x="29396" y="20072"/>
                  </a:lnTo>
                  <a:cubicBezTo>
                    <a:pt x="29439" y="20028"/>
                    <a:pt x="29439" y="20014"/>
                    <a:pt x="29396" y="19985"/>
                  </a:cubicBezTo>
                  <a:lnTo>
                    <a:pt x="29352" y="19971"/>
                  </a:lnTo>
                  <a:cubicBezTo>
                    <a:pt x="29352" y="19942"/>
                    <a:pt x="29194" y="19899"/>
                    <a:pt x="29137" y="19899"/>
                  </a:cubicBezTo>
                  <a:cubicBezTo>
                    <a:pt x="29065" y="19899"/>
                    <a:pt x="29036" y="19856"/>
                    <a:pt x="29051" y="19842"/>
                  </a:cubicBezTo>
                  <a:cubicBezTo>
                    <a:pt x="29051" y="19827"/>
                    <a:pt x="29094" y="19799"/>
                    <a:pt x="29137" y="19784"/>
                  </a:cubicBezTo>
                  <a:lnTo>
                    <a:pt x="29194" y="19813"/>
                  </a:lnTo>
                  <a:cubicBezTo>
                    <a:pt x="29223" y="19842"/>
                    <a:pt x="29281" y="19842"/>
                    <a:pt x="29324" y="19856"/>
                  </a:cubicBezTo>
                  <a:lnTo>
                    <a:pt x="29338" y="19870"/>
                  </a:lnTo>
                  <a:cubicBezTo>
                    <a:pt x="29338" y="19885"/>
                    <a:pt x="29396" y="19914"/>
                    <a:pt x="29453" y="19928"/>
                  </a:cubicBezTo>
                  <a:lnTo>
                    <a:pt x="29496" y="19942"/>
                  </a:lnTo>
                  <a:cubicBezTo>
                    <a:pt x="29511" y="19942"/>
                    <a:pt x="29525" y="19971"/>
                    <a:pt x="29525" y="19985"/>
                  </a:cubicBezTo>
                  <a:lnTo>
                    <a:pt x="29511" y="20000"/>
                  </a:lnTo>
                  <a:cubicBezTo>
                    <a:pt x="29496" y="20028"/>
                    <a:pt x="29482" y="20057"/>
                    <a:pt x="29453" y="20086"/>
                  </a:cubicBezTo>
                  <a:lnTo>
                    <a:pt x="29453" y="20100"/>
                  </a:lnTo>
                  <a:lnTo>
                    <a:pt x="29439" y="20115"/>
                  </a:lnTo>
                  <a:cubicBezTo>
                    <a:pt x="29439" y="20143"/>
                    <a:pt x="29496" y="20172"/>
                    <a:pt x="29525" y="20172"/>
                  </a:cubicBezTo>
                  <a:lnTo>
                    <a:pt x="29611" y="20172"/>
                  </a:lnTo>
                  <a:cubicBezTo>
                    <a:pt x="29625" y="20172"/>
                    <a:pt x="29640" y="20172"/>
                    <a:pt x="29625" y="20158"/>
                  </a:cubicBezTo>
                  <a:lnTo>
                    <a:pt x="29625" y="20143"/>
                  </a:lnTo>
                  <a:lnTo>
                    <a:pt x="29625" y="20100"/>
                  </a:lnTo>
                  <a:cubicBezTo>
                    <a:pt x="29611" y="20043"/>
                    <a:pt x="29625" y="19957"/>
                    <a:pt x="29611" y="19957"/>
                  </a:cubicBezTo>
                  <a:cubicBezTo>
                    <a:pt x="29611" y="19942"/>
                    <a:pt x="29525" y="19899"/>
                    <a:pt x="29496" y="19899"/>
                  </a:cubicBezTo>
                  <a:cubicBezTo>
                    <a:pt x="29467" y="19885"/>
                    <a:pt x="29324" y="19856"/>
                    <a:pt x="29352" y="19827"/>
                  </a:cubicBezTo>
                  <a:cubicBezTo>
                    <a:pt x="29381" y="19813"/>
                    <a:pt x="29309" y="19784"/>
                    <a:pt x="29266" y="19784"/>
                  </a:cubicBezTo>
                  <a:cubicBezTo>
                    <a:pt x="29238" y="19784"/>
                    <a:pt x="29209" y="19770"/>
                    <a:pt x="29223" y="19770"/>
                  </a:cubicBezTo>
                  <a:cubicBezTo>
                    <a:pt x="29281" y="19756"/>
                    <a:pt x="29424" y="19784"/>
                    <a:pt x="29309" y="19684"/>
                  </a:cubicBezTo>
                  <a:cubicBezTo>
                    <a:pt x="29309" y="19684"/>
                    <a:pt x="29352" y="19641"/>
                    <a:pt x="29367" y="19641"/>
                  </a:cubicBezTo>
                  <a:lnTo>
                    <a:pt x="29539" y="19641"/>
                  </a:lnTo>
                  <a:cubicBezTo>
                    <a:pt x="29597" y="19612"/>
                    <a:pt x="29640" y="19569"/>
                    <a:pt x="29654" y="19540"/>
                  </a:cubicBezTo>
                  <a:lnTo>
                    <a:pt x="29654" y="19526"/>
                  </a:lnTo>
                  <a:lnTo>
                    <a:pt x="29654" y="19511"/>
                  </a:lnTo>
                  <a:cubicBezTo>
                    <a:pt x="29640" y="19504"/>
                    <a:pt x="29622" y="19501"/>
                    <a:pt x="29607" y="19501"/>
                  </a:cubicBezTo>
                  <a:cubicBezTo>
                    <a:pt x="29593" y="19501"/>
                    <a:pt x="29582" y="19504"/>
                    <a:pt x="29582" y="19511"/>
                  </a:cubicBezTo>
                  <a:cubicBezTo>
                    <a:pt x="29569" y="19511"/>
                    <a:pt x="29544" y="19585"/>
                    <a:pt x="29506" y="19585"/>
                  </a:cubicBezTo>
                  <a:cubicBezTo>
                    <a:pt x="29503" y="19585"/>
                    <a:pt x="29499" y="19584"/>
                    <a:pt x="29496" y="19583"/>
                  </a:cubicBezTo>
                  <a:cubicBezTo>
                    <a:pt x="29453" y="19569"/>
                    <a:pt x="29568" y="19526"/>
                    <a:pt x="29568" y="19497"/>
                  </a:cubicBezTo>
                  <a:cubicBezTo>
                    <a:pt x="29568" y="19454"/>
                    <a:pt x="29568" y="19339"/>
                    <a:pt x="29511" y="19310"/>
                  </a:cubicBezTo>
                  <a:cubicBezTo>
                    <a:pt x="29467" y="19296"/>
                    <a:pt x="29439" y="19267"/>
                    <a:pt x="29439" y="19267"/>
                  </a:cubicBezTo>
                  <a:lnTo>
                    <a:pt x="29439" y="19253"/>
                  </a:lnTo>
                  <a:cubicBezTo>
                    <a:pt x="29446" y="19250"/>
                    <a:pt x="29454" y="19250"/>
                    <a:pt x="29462" y="19250"/>
                  </a:cubicBezTo>
                  <a:cubicBezTo>
                    <a:pt x="29484" y="19250"/>
                    <a:pt x="29509" y="19255"/>
                    <a:pt x="29527" y="19255"/>
                  </a:cubicBezTo>
                  <a:cubicBezTo>
                    <a:pt x="29547" y="19255"/>
                    <a:pt x="29560" y="19249"/>
                    <a:pt x="29554" y="19224"/>
                  </a:cubicBezTo>
                  <a:cubicBezTo>
                    <a:pt x="29554" y="19195"/>
                    <a:pt x="29496" y="19181"/>
                    <a:pt x="29453" y="19166"/>
                  </a:cubicBezTo>
                  <a:lnTo>
                    <a:pt x="29424" y="19152"/>
                  </a:lnTo>
                  <a:cubicBezTo>
                    <a:pt x="29396" y="19152"/>
                    <a:pt x="29381" y="19080"/>
                    <a:pt x="29396" y="19052"/>
                  </a:cubicBezTo>
                  <a:cubicBezTo>
                    <a:pt x="29396" y="19041"/>
                    <a:pt x="29412" y="19036"/>
                    <a:pt x="29433" y="19036"/>
                  </a:cubicBezTo>
                  <a:cubicBezTo>
                    <a:pt x="29467" y="19036"/>
                    <a:pt x="29511" y="19048"/>
                    <a:pt x="29511" y="19066"/>
                  </a:cubicBezTo>
                  <a:cubicBezTo>
                    <a:pt x="29511" y="19095"/>
                    <a:pt x="29525" y="19138"/>
                    <a:pt x="29525" y="19166"/>
                  </a:cubicBezTo>
                  <a:lnTo>
                    <a:pt x="29568" y="19152"/>
                  </a:lnTo>
                  <a:lnTo>
                    <a:pt x="29597" y="19152"/>
                  </a:lnTo>
                  <a:cubicBezTo>
                    <a:pt x="29597" y="19138"/>
                    <a:pt x="29611" y="19080"/>
                    <a:pt x="29611" y="19080"/>
                  </a:cubicBezTo>
                  <a:cubicBezTo>
                    <a:pt x="29611" y="19066"/>
                    <a:pt x="29554" y="18994"/>
                    <a:pt x="29582" y="18980"/>
                  </a:cubicBezTo>
                  <a:cubicBezTo>
                    <a:pt x="29611" y="18965"/>
                    <a:pt x="29640" y="18937"/>
                    <a:pt x="29654" y="18922"/>
                  </a:cubicBezTo>
                  <a:cubicBezTo>
                    <a:pt x="29654" y="18922"/>
                    <a:pt x="29640" y="18908"/>
                    <a:pt x="29625" y="18908"/>
                  </a:cubicBezTo>
                  <a:lnTo>
                    <a:pt x="29597" y="18908"/>
                  </a:lnTo>
                  <a:cubicBezTo>
                    <a:pt x="29582" y="18908"/>
                    <a:pt x="29525" y="18850"/>
                    <a:pt x="29496" y="18822"/>
                  </a:cubicBezTo>
                  <a:cubicBezTo>
                    <a:pt x="29482" y="18807"/>
                    <a:pt x="29525" y="18764"/>
                    <a:pt x="29582" y="18750"/>
                  </a:cubicBezTo>
                  <a:lnTo>
                    <a:pt x="29597" y="18721"/>
                  </a:lnTo>
                  <a:lnTo>
                    <a:pt x="29611" y="18707"/>
                  </a:lnTo>
                  <a:cubicBezTo>
                    <a:pt x="29582" y="18664"/>
                    <a:pt x="29582" y="18577"/>
                    <a:pt x="29597" y="18549"/>
                  </a:cubicBezTo>
                  <a:cubicBezTo>
                    <a:pt x="29597" y="18534"/>
                    <a:pt x="29625" y="18491"/>
                    <a:pt x="29625" y="18491"/>
                  </a:cubicBezTo>
                  <a:cubicBezTo>
                    <a:pt x="29625" y="18477"/>
                    <a:pt x="29611" y="18376"/>
                    <a:pt x="29625" y="18333"/>
                  </a:cubicBezTo>
                  <a:cubicBezTo>
                    <a:pt x="29640" y="18290"/>
                    <a:pt x="29654" y="18233"/>
                    <a:pt x="29640" y="18204"/>
                  </a:cubicBezTo>
                  <a:lnTo>
                    <a:pt x="29539" y="18204"/>
                  </a:lnTo>
                  <a:lnTo>
                    <a:pt x="29496" y="18189"/>
                  </a:lnTo>
                  <a:cubicBezTo>
                    <a:pt x="29453" y="18175"/>
                    <a:pt x="29511" y="18132"/>
                    <a:pt x="29554" y="18118"/>
                  </a:cubicBezTo>
                  <a:cubicBezTo>
                    <a:pt x="29582" y="18103"/>
                    <a:pt x="29568" y="18017"/>
                    <a:pt x="29539" y="17988"/>
                  </a:cubicBezTo>
                  <a:cubicBezTo>
                    <a:pt x="29511" y="17960"/>
                    <a:pt x="29525" y="17931"/>
                    <a:pt x="29568" y="17917"/>
                  </a:cubicBezTo>
                  <a:lnTo>
                    <a:pt x="29597" y="17888"/>
                  </a:lnTo>
                  <a:lnTo>
                    <a:pt x="29611" y="17873"/>
                  </a:lnTo>
                  <a:cubicBezTo>
                    <a:pt x="29625" y="17859"/>
                    <a:pt x="29511" y="17830"/>
                    <a:pt x="29467" y="17830"/>
                  </a:cubicBezTo>
                  <a:cubicBezTo>
                    <a:pt x="29424" y="17830"/>
                    <a:pt x="29453" y="17802"/>
                    <a:pt x="29467" y="17802"/>
                  </a:cubicBezTo>
                  <a:cubicBezTo>
                    <a:pt x="29492" y="17802"/>
                    <a:pt x="29538" y="17770"/>
                    <a:pt x="29559" y="17770"/>
                  </a:cubicBezTo>
                  <a:cubicBezTo>
                    <a:pt x="29563" y="17770"/>
                    <a:pt x="29566" y="17771"/>
                    <a:pt x="29568" y="17773"/>
                  </a:cubicBezTo>
                  <a:cubicBezTo>
                    <a:pt x="29571" y="17779"/>
                    <a:pt x="29575" y="17782"/>
                    <a:pt x="29579" y="17782"/>
                  </a:cubicBezTo>
                  <a:cubicBezTo>
                    <a:pt x="29594" y="17782"/>
                    <a:pt x="29614" y="17746"/>
                    <a:pt x="29625" y="17701"/>
                  </a:cubicBezTo>
                  <a:lnTo>
                    <a:pt x="29640" y="17658"/>
                  </a:lnTo>
                  <a:lnTo>
                    <a:pt x="29640" y="17644"/>
                  </a:lnTo>
                  <a:cubicBezTo>
                    <a:pt x="29640" y="17644"/>
                    <a:pt x="29625" y="17600"/>
                    <a:pt x="29625" y="17557"/>
                  </a:cubicBezTo>
                  <a:lnTo>
                    <a:pt x="29611" y="17514"/>
                  </a:lnTo>
                  <a:cubicBezTo>
                    <a:pt x="29597" y="17457"/>
                    <a:pt x="29640" y="17399"/>
                    <a:pt x="29568" y="17342"/>
                  </a:cubicBezTo>
                  <a:cubicBezTo>
                    <a:pt x="29554" y="17327"/>
                    <a:pt x="29568" y="17299"/>
                    <a:pt x="29611" y="17299"/>
                  </a:cubicBezTo>
                  <a:cubicBezTo>
                    <a:pt x="29669" y="17299"/>
                    <a:pt x="29640" y="17284"/>
                    <a:pt x="29625" y="17256"/>
                  </a:cubicBezTo>
                  <a:lnTo>
                    <a:pt x="29625" y="17241"/>
                  </a:lnTo>
                  <a:cubicBezTo>
                    <a:pt x="29625" y="17213"/>
                    <a:pt x="29568" y="17169"/>
                    <a:pt x="29539" y="17169"/>
                  </a:cubicBezTo>
                  <a:cubicBezTo>
                    <a:pt x="29511" y="17169"/>
                    <a:pt x="29511" y="17112"/>
                    <a:pt x="29539" y="17054"/>
                  </a:cubicBezTo>
                  <a:lnTo>
                    <a:pt x="29640" y="17054"/>
                  </a:lnTo>
                  <a:cubicBezTo>
                    <a:pt x="29640" y="17054"/>
                    <a:pt x="29654" y="17011"/>
                    <a:pt x="29640" y="17011"/>
                  </a:cubicBezTo>
                  <a:lnTo>
                    <a:pt x="29625" y="16983"/>
                  </a:lnTo>
                  <a:cubicBezTo>
                    <a:pt x="29582" y="16968"/>
                    <a:pt x="29611" y="16925"/>
                    <a:pt x="29640" y="16911"/>
                  </a:cubicBezTo>
                  <a:cubicBezTo>
                    <a:pt x="29669" y="16896"/>
                    <a:pt x="29611" y="16853"/>
                    <a:pt x="29582" y="16853"/>
                  </a:cubicBezTo>
                  <a:cubicBezTo>
                    <a:pt x="29568" y="16839"/>
                    <a:pt x="29582" y="16796"/>
                    <a:pt x="29611" y="16753"/>
                  </a:cubicBezTo>
                  <a:lnTo>
                    <a:pt x="29640" y="16724"/>
                  </a:lnTo>
                  <a:lnTo>
                    <a:pt x="29697" y="16681"/>
                  </a:lnTo>
                  <a:cubicBezTo>
                    <a:pt x="29654" y="16638"/>
                    <a:pt x="29625" y="16595"/>
                    <a:pt x="29654" y="16552"/>
                  </a:cubicBezTo>
                  <a:lnTo>
                    <a:pt x="29640" y="16523"/>
                  </a:lnTo>
                  <a:cubicBezTo>
                    <a:pt x="29640" y="16494"/>
                    <a:pt x="29568" y="16451"/>
                    <a:pt x="29582" y="16437"/>
                  </a:cubicBezTo>
                  <a:lnTo>
                    <a:pt x="29640" y="16379"/>
                  </a:lnTo>
                  <a:cubicBezTo>
                    <a:pt x="29582" y="16365"/>
                    <a:pt x="29554" y="16336"/>
                    <a:pt x="29568" y="16336"/>
                  </a:cubicBezTo>
                  <a:cubicBezTo>
                    <a:pt x="29568" y="16336"/>
                    <a:pt x="29611" y="16250"/>
                    <a:pt x="29625" y="16221"/>
                  </a:cubicBezTo>
                  <a:cubicBezTo>
                    <a:pt x="29625" y="16178"/>
                    <a:pt x="29625" y="16121"/>
                    <a:pt x="29611" y="16092"/>
                  </a:cubicBezTo>
                  <a:cubicBezTo>
                    <a:pt x="29611" y="16078"/>
                    <a:pt x="29597" y="16034"/>
                    <a:pt x="29611" y="16020"/>
                  </a:cubicBezTo>
                  <a:cubicBezTo>
                    <a:pt x="29625" y="16006"/>
                    <a:pt x="29611" y="15977"/>
                    <a:pt x="29625" y="15948"/>
                  </a:cubicBezTo>
                  <a:cubicBezTo>
                    <a:pt x="29625" y="15934"/>
                    <a:pt x="29697" y="15833"/>
                    <a:pt x="29683" y="15790"/>
                  </a:cubicBezTo>
                  <a:cubicBezTo>
                    <a:pt x="29669" y="15761"/>
                    <a:pt x="29640" y="15718"/>
                    <a:pt x="29625" y="15718"/>
                  </a:cubicBezTo>
                  <a:lnTo>
                    <a:pt x="29611" y="15704"/>
                  </a:lnTo>
                  <a:lnTo>
                    <a:pt x="29582" y="15690"/>
                  </a:lnTo>
                  <a:cubicBezTo>
                    <a:pt x="29525" y="15661"/>
                    <a:pt x="29597" y="15646"/>
                    <a:pt x="29611" y="15618"/>
                  </a:cubicBezTo>
                  <a:cubicBezTo>
                    <a:pt x="29611" y="15603"/>
                    <a:pt x="29597" y="15532"/>
                    <a:pt x="29597" y="15460"/>
                  </a:cubicBezTo>
                  <a:lnTo>
                    <a:pt x="29625" y="15417"/>
                  </a:lnTo>
                  <a:cubicBezTo>
                    <a:pt x="29654" y="15359"/>
                    <a:pt x="29654" y="15316"/>
                    <a:pt x="29640" y="15259"/>
                  </a:cubicBezTo>
                  <a:cubicBezTo>
                    <a:pt x="29625" y="15244"/>
                    <a:pt x="29669" y="15172"/>
                    <a:pt x="29640" y="15158"/>
                  </a:cubicBezTo>
                  <a:cubicBezTo>
                    <a:pt x="29625" y="15129"/>
                    <a:pt x="29654" y="15072"/>
                    <a:pt x="29640" y="15043"/>
                  </a:cubicBezTo>
                  <a:cubicBezTo>
                    <a:pt x="29625" y="15029"/>
                    <a:pt x="29669" y="14914"/>
                    <a:pt x="29654" y="14885"/>
                  </a:cubicBezTo>
                  <a:cubicBezTo>
                    <a:pt x="29654" y="14842"/>
                    <a:pt x="29640" y="14799"/>
                    <a:pt x="29625" y="14770"/>
                  </a:cubicBezTo>
                  <a:lnTo>
                    <a:pt x="29625" y="14741"/>
                  </a:lnTo>
                  <a:lnTo>
                    <a:pt x="29625" y="14713"/>
                  </a:lnTo>
                  <a:cubicBezTo>
                    <a:pt x="29640" y="14684"/>
                    <a:pt x="29625" y="14655"/>
                    <a:pt x="29568" y="14655"/>
                  </a:cubicBezTo>
                  <a:lnTo>
                    <a:pt x="29525" y="14655"/>
                  </a:lnTo>
                  <a:cubicBezTo>
                    <a:pt x="29519" y="14658"/>
                    <a:pt x="29514" y="14659"/>
                    <a:pt x="29510" y="14659"/>
                  </a:cubicBezTo>
                  <a:cubicBezTo>
                    <a:pt x="29491" y="14659"/>
                    <a:pt x="29482" y="14638"/>
                    <a:pt x="29482" y="14626"/>
                  </a:cubicBezTo>
                  <a:cubicBezTo>
                    <a:pt x="29482" y="14616"/>
                    <a:pt x="29518" y="14606"/>
                    <a:pt x="29544" y="14606"/>
                  </a:cubicBezTo>
                  <a:cubicBezTo>
                    <a:pt x="29555" y="14606"/>
                    <a:pt x="29564" y="14608"/>
                    <a:pt x="29568" y="14612"/>
                  </a:cubicBezTo>
                  <a:cubicBezTo>
                    <a:pt x="29597" y="14612"/>
                    <a:pt x="29640" y="14583"/>
                    <a:pt x="29669" y="14555"/>
                  </a:cubicBezTo>
                  <a:lnTo>
                    <a:pt x="29654" y="14511"/>
                  </a:lnTo>
                  <a:cubicBezTo>
                    <a:pt x="29654" y="14511"/>
                    <a:pt x="29625" y="14497"/>
                    <a:pt x="29625" y="14497"/>
                  </a:cubicBezTo>
                  <a:cubicBezTo>
                    <a:pt x="29611" y="14497"/>
                    <a:pt x="29568" y="14353"/>
                    <a:pt x="29568" y="14353"/>
                  </a:cubicBezTo>
                  <a:lnTo>
                    <a:pt x="29625" y="14296"/>
                  </a:lnTo>
                  <a:cubicBezTo>
                    <a:pt x="29611" y="14224"/>
                    <a:pt x="29582" y="14080"/>
                    <a:pt x="29597" y="14037"/>
                  </a:cubicBezTo>
                  <a:cubicBezTo>
                    <a:pt x="29597" y="14009"/>
                    <a:pt x="29611" y="13951"/>
                    <a:pt x="29611" y="13937"/>
                  </a:cubicBezTo>
                  <a:cubicBezTo>
                    <a:pt x="29611" y="13922"/>
                    <a:pt x="29554" y="13865"/>
                    <a:pt x="29582" y="13836"/>
                  </a:cubicBezTo>
                  <a:cubicBezTo>
                    <a:pt x="29597" y="13822"/>
                    <a:pt x="29568" y="13764"/>
                    <a:pt x="29582" y="13764"/>
                  </a:cubicBezTo>
                  <a:cubicBezTo>
                    <a:pt x="29597" y="13750"/>
                    <a:pt x="29611" y="13693"/>
                    <a:pt x="29625" y="13649"/>
                  </a:cubicBezTo>
                  <a:lnTo>
                    <a:pt x="29611" y="13635"/>
                  </a:lnTo>
                  <a:lnTo>
                    <a:pt x="29511" y="13563"/>
                  </a:lnTo>
                  <a:cubicBezTo>
                    <a:pt x="29554" y="13491"/>
                    <a:pt x="29640" y="13319"/>
                    <a:pt x="29625" y="13276"/>
                  </a:cubicBezTo>
                  <a:cubicBezTo>
                    <a:pt x="29625" y="13218"/>
                    <a:pt x="29539" y="13190"/>
                    <a:pt x="29511" y="13190"/>
                  </a:cubicBezTo>
                  <a:cubicBezTo>
                    <a:pt x="29496" y="13175"/>
                    <a:pt x="29625" y="13089"/>
                    <a:pt x="29625" y="13060"/>
                  </a:cubicBezTo>
                  <a:cubicBezTo>
                    <a:pt x="29611" y="13032"/>
                    <a:pt x="29597" y="12888"/>
                    <a:pt x="29582" y="12845"/>
                  </a:cubicBezTo>
                  <a:cubicBezTo>
                    <a:pt x="29568" y="12816"/>
                    <a:pt x="29568" y="12773"/>
                    <a:pt x="29582" y="12773"/>
                  </a:cubicBezTo>
                  <a:cubicBezTo>
                    <a:pt x="29582" y="12773"/>
                    <a:pt x="29669" y="12759"/>
                    <a:pt x="29654" y="12744"/>
                  </a:cubicBezTo>
                  <a:cubicBezTo>
                    <a:pt x="29625" y="12716"/>
                    <a:pt x="29597" y="12658"/>
                    <a:pt x="29597" y="12644"/>
                  </a:cubicBezTo>
                  <a:cubicBezTo>
                    <a:pt x="29582" y="12629"/>
                    <a:pt x="29611" y="12586"/>
                    <a:pt x="29640" y="12558"/>
                  </a:cubicBezTo>
                  <a:lnTo>
                    <a:pt x="29582" y="12514"/>
                  </a:lnTo>
                  <a:cubicBezTo>
                    <a:pt x="29568" y="12500"/>
                    <a:pt x="29611" y="12443"/>
                    <a:pt x="29611" y="12399"/>
                  </a:cubicBezTo>
                  <a:lnTo>
                    <a:pt x="29611" y="12371"/>
                  </a:lnTo>
                  <a:cubicBezTo>
                    <a:pt x="29597" y="12342"/>
                    <a:pt x="29582" y="12285"/>
                    <a:pt x="29597" y="12270"/>
                  </a:cubicBezTo>
                  <a:cubicBezTo>
                    <a:pt x="29597" y="12256"/>
                    <a:pt x="29611" y="12241"/>
                    <a:pt x="29597" y="12227"/>
                  </a:cubicBezTo>
                  <a:cubicBezTo>
                    <a:pt x="29597" y="12227"/>
                    <a:pt x="29582" y="12227"/>
                    <a:pt x="29568" y="12241"/>
                  </a:cubicBezTo>
                  <a:lnTo>
                    <a:pt x="29554" y="12241"/>
                  </a:lnTo>
                  <a:cubicBezTo>
                    <a:pt x="29539" y="12241"/>
                    <a:pt x="29525" y="12227"/>
                    <a:pt x="29525" y="12227"/>
                  </a:cubicBezTo>
                  <a:cubicBezTo>
                    <a:pt x="29539" y="12213"/>
                    <a:pt x="29568" y="12184"/>
                    <a:pt x="29568" y="12184"/>
                  </a:cubicBezTo>
                  <a:cubicBezTo>
                    <a:pt x="29554" y="12155"/>
                    <a:pt x="29511" y="12141"/>
                    <a:pt x="29554" y="12127"/>
                  </a:cubicBezTo>
                  <a:cubicBezTo>
                    <a:pt x="29554" y="12127"/>
                    <a:pt x="29525" y="12098"/>
                    <a:pt x="29539" y="12083"/>
                  </a:cubicBezTo>
                  <a:lnTo>
                    <a:pt x="29539" y="12055"/>
                  </a:lnTo>
                  <a:cubicBezTo>
                    <a:pt x="29554" y="12026"/>
                    <a:pt x="29539" y="11940"/>
                    <a:pt x="29568" y="11925"/>
                  </a:cubicBezTo>
                  <a:cubicBezTo>
                    <a:pt x="29582" y="11911"/>
                    <a:pt x="29597" y="11839"/>
                    <a:pt x="29582" y="11825"/>
                  </a:cubicBezTo>
                  <a:cubicBezTo>
                    <a:pt x="29582" y="11796"/>
                    <a:pt x="29625" y="11739"/>
                    <a:pt x="29611" y="11724"/>
                  </a:cubicBezTo>
                  <a:cubicBezTo>
                    <a:pt x="29611" y="11710"/>
                    <a:pt x="29597" y="11681"/>
                    <a:pt x="29597" y="11652"/>
                  </a:cubicBezTo>
                  <a:lnTo>
                    <a:pt x="29611" y="11638"/>
                  </a:lnTo>
                  <a:lnTo>
                    <a:pt x="29640" y="11581"/>
                  </a:lnTo>
                  <a:cubicBezTo>
                    <a:pt x="29582" y="11581"/>
                    <a:pt x="29582" y="11566"/>
                    <a:pt x="29611" y="11566"/>
                  </a:cubicBezTo>
                  <a:cubicBezTo>
                    <a:pt x="29640" y="11552"/>
                    <a:pt x="29611" y="11509"/>
                    <a:pt x="29611" y="11509"/>
                  </a:cubicBezTo>
                  <a:cubicBezTo>
                    <a:pt x="29597" y="11494"/>
                    <a:pt x="29597" y="11451"/>
                    <a:pt x="29625" y="11423"/>
                  </a:cubicBezTo>
                  <a:lnTo>
                    <a:pt x="29582" y="11408"/>
                  </a:lnTo>
                  <a:lnTo>
                    <a:pt x="29539" y="11379"/>
                  </a:lnTo>
                  <a:cubicBezTo>
                    <a:pt x="29496" y="11351"/>
                    <a:pt x="29539" y="11322"/>
                    <a:pt x="29568" y="11322"/>
                  </a:cubicBezTo>
                  <a:cubicBezTo>
                    <a:pt x="29582" y="11322"/>
                    <a:pt x="29625" y="11250"/>
                    <a:pt x="29625" y="11221"/>
                  </a:cubicBezTo>
                  <a:cubicBezTo>
                    <a:pt x="29611" y="11207"/>
                    <a:pt x="29525" y="11135"/>
                    <a:pt x="29554" y="11121"/>
                  </a:cubicBezTo>
                  <a:cubicBezTo>
                    <a:pt x="29568" y="11092"/>
                    <a:pt x="29568" y="11049"/>
                    <a:pt x="29554" y="11020"/>
                  </a:cubicBezTo>
                  <a:lnTo>
                    <a:pt x="29597" y="10977"/>
                  </a:lnTo>
                  <a:lnTo>
                    <a:pt x="29669" y="10934"/>
                  </a:lnTo>
                  <a:cubicBezTo>
                    <a:pt x="29611" y="10891"/>
                    <a:pt x="29625" y="10790"/>
                    <a:pt x="29597" y="10762"/>
                  </a:cubicBezTo>
                  <a:cubicBezTo>
                    <a:pt x="29582" y="10747"/>
                    <a:pt x="29539" y="10675"/>
                    <a:pt x="29554" y="10661"/>
                  </a:cubicBezTo>
                  <a:cubicBezTo>
                    <a:pt x="29554" y="10647"/>
                    <a:pt x="29597" y="10517"/>
                    <a:pt x="29597" y="10460"/>
                  </a:cubicBezTo>
                  <a:cubicBezTo>
                    <a:pt x="29597" y="10417"/>
                    <a:pt x="29597" y="10374"/>
                    <a:pt x="29582" y="10374"/>
                  </a:cubicBezTo>
                  <a:cubicBezTo>
                    <a:pt x="29582" y="10359"/>
                    <a:pt x="29525" y="10316"/>
                    <a:pt x="29554" y="10302"/>
                  </a:cubicBezTo>
                  <a:cubicBezTo>
                    <a:pt x="29582" y="10302"/>
                    <a:pt x="29554" y="10244"/>
                    <a:pt x="29511" y="10201"/>
                  </a:cubicBezTo>
                  <a:lnTo>
                    <a:pt x="29525" y="10173"/>
                  </a:lnTo>
                  <a:lnTo>
                    <a:pt x="29582" y="10072"/>
                  </a:lnTo>
                  <a:cubicBezTo>
                    <a:pt x="29554" y="9971"/>
                    <a:pt x="29568" y="9813"/>
                    <a:pt x="29568" y="9785"/>
                  </a:cubicBezTo>
                  <a:cubicBezTo>
                    <a:pt x="29568" y="9756"/>
                    <a:pt x="29496" y="9727"/>
                    <a:pt x="29467" y="9727"/>
                  </a:cubicBezTo>
                  <a:cubicBezTo>
                    <a:pt x="29453" y="9727"/>
                    <a:pt x="29511" y="9670"/>
                    <a:pt x="29525" y="9641"/>
                  </a:cubicBezTo>
                  <a:cubicBezTo>
                    <a:pt x="29554" y="9627"/>
                    <a:pt x="29525" y="9569"/>
                    <a:pt x="29496" y="9555"/>
                  </a:cubicBezTo>
                  <a:cubicBezTo>
                    <a:pt x="29482" y="9540"/>
                    <a:pt x="29482" y="9512"/>
                    <a:pt x="29496" y="9497"/>
                  </a:cubicBezTo>
                  <a:lnTo>
                    <a:pt x="29511" y="9483"/>
                  </a:lnTo>
                  <a:cubicBezTo>
                    <a:pt x="29582" y="9411"/>
                    <a:pt x="29582" y="9411"/>
                    <a:pt x="29511" y="9354"/>
                  </a:cubicBezTo>
                  <a:cubicBezTo>
                    <a:pt x="29496" y="9325"/>
                    <a:pt x="29482" y="9296"/>
                    <a:pt x="29453" y="9282"/>
                  </a:cubicBezTo>
                  <a:lnTo>
                    <a:pt x="29410" y="9267"/>
                  </a:lnTo>
                  <a:cubicBezTo>
                    <a:pt x="29396" y="9253"/>
                    <a:pt x="29410" y="9224"/>
                    <a:pt x="29439" y="9210"/>
                  </a:cubicBezTo>
                  <a:cubicBezTo>
                    <a:pt x="29453" y="9210"/>
                    <a:pt x="29453" y="9181"/>
                    <a:pt x="29453" y="9181"/>
                  </a:cubicBezTo>
                  <a:cubicBezTo>
                    <a:pt x="29439" y="9167"/>
                    <a:pt x="29496" y="9153"/>
                    <a:pt x="29525" y="9153"/>
                  </a:cubicBezTo>
                  <a:cubicBezTo>
                    <a:pt x="29554" y="9153"/>
                    <a:pt x="29568" y="9095"/>
                    <a:pt x="29568" y="9081"/>
                  </a:cubicBezTo>
                  <a:cubicBezTo>
                    <a:pt x="29568" y="9052"/>
                    <a:pt x="29582" y="8980"/>
                    <a:pt x="29568" y="8966"/>
                  </a:cubicBezTo>
                  <a:cubicBezTo>
                    <a:pt x="29568" y="8951"/>
                    <a:pt x="29582" y="8894"/>
                    <a:pt x="29568" y="8865"/>
                  </a:cubicBezTo>
                  <a:cubicBezTo>
                    <a:pt x="29539" y="8851"/>
                    <a:pt x="29511" y="8793"/>
                    <a:pt x="29525" y="8779"/>
                  </a:cubicBezTo>
                  <a:cubicBezTo>
                    <a:pt x="29525" y="8765"/>
                    <a:pt x="29554" y="8707"/>
                    <a:pt x="29568" y="8678"/>
                  </a:cubicBezTo>
                  <a:cubicBezTo>
                    <a:pt x="29568" y="8664"/>
                    <a:pt x="29554" y="8635"/>
                    <a:pt x="29525" y="8607"/>
                  </a:cubicBezTo>
                  <a:lnTo>
                    <a:pt x="29568" y="8563"/>
                  </a:lnTo>
                  <a:cubicBezTo>
                    <a:pt x="29597" y="8535"/>
                    <a:pt x="29597" y="8506"/>
                    <a:pt x="29568" y="8463"/>
                  </a:cubicBezTo>
                  <a:lnTo>
                    <a:pt x="29539" y="8420"/>
                  </a:lnTo>
                  <a:cubicBezTo>
                    <a:pt x="29539" y="8377"/>
                    <a:pt x="29568" y="8305"/>
                    <a:pt x="29597" y="8290"/>
                  </a:cubicBezTo>
                  <a:cubicBezTo>
                    <a:pt x="29611" y="8276"/>
                    <a:pt x="29568" y="8219"/>
                    <a:pt x="29539" y="8204"/>
                  </a:cubicBezTo>
                  <a:cubicBezTo>
                    <a:pt x="29511" y="8190"/>
                    <a:pt x="29554" y="8118"/>
                    <a:pt x="29568" y="8089"/>
                  </a:cubicBezTo>
                  <a:cubicBezTo>
                    <a:pt x="29597" y="8075"/>
                    <a:pt x="29568" y="8032"/>
                    <a:pt x="29511" y="8017"/>
                  </a:cubicBezTo>
                  <a:lnTo>
                    <a:pt x="29525" y="7989"/>
                  </a:lnTo>
                  <a:lnTo>
                    <a:pt x="29554" y="7931"/>
                  </a:lnTo>
                  <a:cubicBezTo>
                    <a:pt x="29539" y="7874"/>
                    <a:pt x="29525" y="7816"/>
                    <a:pt x="29525" y="7802"/>
                  </a:cubicBezTo>
                  <a:cubicBezTo>
                    <a:pt x="29525" y="7788"/>
                    <a:pt x="29597" y="7630"/>
                    <a:pt x="29582" y="7558"/>
                  </a:cubicBezTo>
                  <a:cubicBezTo>
                    <a:pt x="29582" y="7500"/>
                    <a:pt x="29511" y="7357"/>
                    <a:pt x="29554" y="7328"/>
                  </a:cubicBezTo>
                  <a:cubicBezTo>
                    <a:pt x="29582" y="7299"/>
                    <a:pt x="29568" y="7256"/>
                    <a:pt x="29525" y="7242"/>
                  </a:cubicBezTo>
                  <a:lnTo>
                    <a:pt x="29525" y="7227"/>
                  </a:lnTo>
                  <a:lnTo>
                    <a:pt x="29568" y="7170"/>
                  </a:lnTo>
                  <a:cubicBezTo>
                    <a:pt x="29539" y="7112"/>
                    <a:pt x="29525" y="7026"/>
                    <a:pt x="29525" y="6954"/>
                  </a:cubicBezTo>
                  <a:lnTo>
                    <a:pt x="29568" y="6926"/>
                  </a:lnTo>
                  <a:lnTo>
                    <a:pt x="29625" y="6868"/>
                  </a:lnTo>
                  <a:cubicBezTo>
                    <a:pt x="29597" y="6825"/>
                    <a:pt x="29582" y="6724"/>
                    <a:pt x="29568" y="6681"/>
                  </a:cubicBezTo>
                  <a:cubicBezTo>
                    <a:pt x="29568" y="6653"/>
                    <a:pt x="29539" y="6566"/>
                    <a:pt x="29568" y="6552"/>
                  </a:cubicBezTo>
                  <a:cubicBezTo>
                    <a:pt x="29582" y="6538"/>
                    <a:pt x="29568" y="6509"/>
                    <a:pt x="29568" y="6495"/>
                  </a:cubicBezTo>
                  <a:cubicBezTo>
                    <a:pt x="29568" y="6480"/>
                    <a:pt x="29582" y="6365"/>
                    <a:pt x="29582" y="6322"/>
                  </a:cubicBezTo>
                  <a:cubicBezTo>
                    <a:pt x="29597" y="6279"/>
                    <a:pt x="29597" y="6236"/>
                    <a:pt x="29597" y="6222"/>
                  </a:cubicBezTo>
                  <a:cubicBezTo>
                    <a:pt x="29597" y="6193"/>
                    <a:pt x="29611" y="6150"/>
                    <a:pt x="29611" y="6135"/>
                  </a:cubicBezTo>
                  <a:cubicBezTo>
                    <a:pt x="29611" y="6121"/>
                    <a:pt x="29539" y="6035"/>
                    <a:pt x="29539" y="6006"/>
                  </a:cubicBezTo>
                  <a:cubicBezTo>
                    <a:pt x="29554" y="5963"/>
                    <a:pt x="29539" y="5862"/>
                    <a:pt x="29554" y="5819"/>
                  </a:cubicBezTo>
                  <a:cubicBezTo>
                    <a:pt x="29554" y="5791"/>
                    <a:pt x="29582" y="5704"/>
                    <a:pt x="29568" y="5690"/>
                  </a:cubicBezTo>
                  <a:cubicBezTo>
                    <a:pt x="29568" y="5661"/>
                    <a:pt x="29582" y="5575"/>
                    <a:pt x="29582" y="5532"/>
                  </a:cubicBezTo>
                  <a:cubicBezTo>
                    <a:pt x="29568" y="5503"/>
                    <a:pt x="29568" y="5431"/>
                    <a:pt x="29568" y="5417"/>
                  </a:cubicBezTo>
                  <a:cubicBezTo>
                    <a:pt x="29568" y="5403"/>
                    <a:pt x="29640" y="5331"/>
                    <a:pt x="29611" y="5331"/>
                  </a:cubicBezTo>
                  <a:cubicBezTo>
                    <a:pt x="29568" y="5331"/>
                    <a:pt x="29568" y="5316"/>
                    <a:pt x="29582" y="5316"/>
                  </a:cubicBezTo>
                  <a:cubicBezTo>
                    <a:pt x="29597" y="5302"/>
                    <a:pt x="29554" y="5216"/>
                    <a:pt x="29554" y="5173"/>
                  </a:cubicBezTo>
                  <a:cubicBezTo>
                    <a:pt x="29554" y="5130"/>
                    <a:pt x="29568" y="5072"/>
                    <a:pt x="29554" y="5058"/>
                  </a:cubicBezTo>
                  <a:cubicBezTo>
                    <a:pt x="29539" y="5043"/>
                    <a:pt x="29568" y="4986"/>
                    <a:pt x="29568" y="4972"/>
                  </a:cubicBezTo>
                  <a:cubicBezTo>
                    <a:pt x="29554" y="4957"/>
                    <a:pt x="29539" y="4885"/>
                    <a:pt x="29511" y="4842"/>
                  </a:cubicBezTo>
                  <a:lnTo>
                    <a:pt x="29525" y="4799"/>
                  </a:lnTo>
                  <a:lnTo>
                    <a:pt x="29554" y="4742"/>
                  </a:lnTo>
                  <a:cubicBezTo>
                    <a:pt x="29539" y="4670"/>
                    <a:pt x="29525" y="4584"/>
                    <a:pt x="29525" y="4541"/>
                  </a:cubicBezTo>
                  <a:lnTo>
                    <a:pt x="29496" y="4512"/>
                  </a:lnTo>
                  <a:lnTo>
                    <a:pt x="29467" y="4469"/>
                  </a:lnTo>
                  <a:cubicBezTo>
                    <a:pt x="29496" y="4440"/>
                    <a:pt x="29511" y="4383"/>
                    <a:pt x="29482" y="4339"/>
                  </a:cubicBezTo>
                  <a:lnTo>
                    <a:pt x="29482" y="4296"/>
                  </a:lnTo>
                  <a:lnTo>
                    <a:pt x="29467" y="4268"/>
                  </a:lnTo>
                  <a:cubicBezTo>
                    <a:pt x="29467" y="4225"/>
                    <a:pt x="29482" y="4153"/>
                    <a:pt x="29496" y="4124"/>
                  </a:cubicBezTo>
                  <a:lnTo>
                    <a:pt x="29482" y="4081"/>
                  </a:lnTo>
                  <a:lnTo>
                    <a:pt x="29467" y="4052"/>
                  </a:lnTo>
                  <a:cubicBezTo>
                    <a:pt x="29467" y="4009"/>
                    <a:pt x="29453" y="3937"/>
                    <a:pt x="29410" y="3908"/>
                  </a:cubicBezTo>
                  <a:lnTo>
                    <a:pt x="29453" y="3865"/>
                  </a:lnTo>
                  <a:lnTo>
                    <a:pt x="29467" y="3851"/>
                  </a:lnTo>
                  <a:cubicBezTo>
                    <a:pt x="29453" y="3837"/>
                    <a:pt x="29511" y="3722"/>
                    <a:pt x="29467" y="3693"/>
                  </a:cubicBezTo>
                  <a:cubicBezTo>
                    <a:pt x="29424" y="3664"/>
                    <a:pt x="29410" y="3607"/>
                    <a:pt x="29424" y="3607"/>
                  </a:cubicBezTo>
                  <a:cubicBezTo>
                    <a:pt x="29439" y="3592"/>
                    <a:pt x="29410" y="3535"/>
                    <a:pt x="29396" y="3506"/>
                  </a:cubicBezTo>
                  <a:cubicBezTo>
                    <a:pt x="29396" y="3477"/>
                    <a:pt x="29381" y="3406"/>
                    <a:pt x="29367" y="3363"/>
                  </a:cubicBezTo>
                  <a:lnTo>
                    <a:pt x="29381" y="3305"/>
                  </a:lnTo>
                  <a:lnTo>
                    <a:pt x="29396" y="3276"/>
                  </a:lnTo>
                  <a:cubicBezTo>
                    <a:pt x="29381" y="3248"/>
                    <a:pt x="29324" y="3161"/>
                    <a:pt x="29338" y="3147"/>
                  </a:cubicBezTo>
                  <a:cubicBezTo>
                    <a:pt x="29352" y="3133"/>
                    <a:pt x="29295" y="3003"/>
                    <a:pt x="29295" y="2960"/>
                  </a:cubicBezTo>
                  <a:cubicBezTo>
                    <a:pt x="29295" y="2917"/>
                    <a:pt x="29281" y="2817"/>
                    <a:pt x="29266" y="2802"/>
                  </a:cubicBezTo>
                  <a:cubicBezTo>
                    <a:pt x="29266" y="2788"/>
                    <a:pt x="29295" y="2702"/>
                    <a:pt x="29281" y="2687"/>
                  </a:cubicBezTo>
                  <a:cubicBezTo>
                    <a:pt x="29266" y="2673"/>
                    <a:pt x="29252" y="2615"/>
                    <a:pt x="29266" y="2572"/>
                  </a:cubicBezTo>
                  <a:lnTo>
                    <a:pt x="29223" y="2529"/>
                  </a:lnTo>
                  <a:lnTo>
                    <a:pt x="29209" y="2529"/>
                  </a:lnTo>
                  <a:cubicBezTo>
                    <a:pt x="29223" y="2515"/>
                    <a:pt x="29194" y="2457"/>
                    <a:pt x="29151" y="2429"/>
                  </a:cubicBezTo>
                  <a:lnTo>
                    <a:pt x="29180" y="2414"/>
                  </a:lnTo>
                  <a:cubicBezTo>
                    <a:pt x="29252" y="2386"/>
                    <a:pt x="29108" y="2342"/>
                    <a:pt x="29194" y="2328"/>
                  </a:cubicBezTo>
                  <a:cubicBezTo>
                    <a:pt x="29194" y="2328"/>
                    <a:pt x="29166" y="2271"/>
                    <a:pt x="29166" y="2271"/>
                  </a:cubicBezTo>
                  <a:lnTo>
                    <a:pt x="29252" y="2228"/>
                  </a:lnTo>
                  <a:cubicBezTo>
                    <a:pt x="29209" y="2199"/>
                    <a:pt x="29137" y="2156"/>
                    <a:pt x="29123" y="2113"/>
                  </a:cubicBezTo>
                  <a:lnTo>
                    <a:pt x="29123" y="2069"/>
                  </a:lnTo>
                  <a:lnTo>
                    <a:pt x="29123" y="1998"/>
                  </a:lnTo>
                  <a:cubicBezTo>
                    <a:pt x="29108" y="1911"/>
                    <a:pt x="29094" y="1811"/>
                    <a:pt x="29080" y="1782"/>
                  </a:cubicBezTo>
                  <a:lnTo>
                    <a:pt x="29080" y="1739"/>
                  </a:lnTo>
                  <a:lnTo>
                    <a:pt x="29065" y="1696"/>
                  </a:lnTo>
                  <a:cubicBezTo>
                    <a:pt x="29051" y="1667"/>
                    <a:pt x="29022" y="1437"/>
                    <a:pt x="28993" y="1365"/>
                  </a:cubicBezTo>
                  <a:cubicBezTo>
                    <a:pt x="28950" y="1294"/>
                    <a:pt x="28936" y="1207"/>
                    <a:pt x="28936" y="1164"/>
                  </a:cubicBezTo>
                  <a:lnTo>
                    <a:pt x="28921" y="1136"/>
                  </a:lnTo>
                  <a:lnTo>
                    <a:pt x="28907" y="1121"/>
                  </a:lnTo>
                  <a:cubicBezTo>
                    <a:pt x="28878" y="1092"/>
                    <a:pt x="28864" y="1035"/>
                    <a:pt x="28864" y="1021"/>
                  </a:cubicBezTo>
                  <a:cubicBezTo>
                    <a:pt x="28864" y="1006"/>
                    <a:pt x="28821" y="963"/>
                    <a:pt x="28807" y="949"/>
                  </a:cubicBezTo>
                  <a:cubicBezTo>
                    <a:pt x="28792" y="934"/>
                    <a:pt x="28778" y="920"/>
                    <a:pt x="28778" y="906"/>
                  </a:cubicBezTo>
                  <a:cubicBezTo>
                    <a:pt x="28778" y="906"/>
                    <a:pt x="28792" y="877"/>
                    <a:pt x="28807" y="863"/>
                  </a:cubicBezTo>
                  <a:lnTo>
                    <a:pt x="28807" y="863"/>
                  </a:lnTo>
                  <a:lnTo>
                    <a:pt x="28763" y="877"/>
                  </a:lnTo>
                  <a:lnTo>
                    <a:pt x="28648" y="920"/>
                  </a:lnTo>
                  <a:cubicBezTo>
                    <a:pt x="28534" y="978"/>
                    <a:pt x="28404" y="1006"/>
                    <a:pt x="28404" y="1006"/>
                  </a:cubicBezTo>
                  <a:cubicBezTo>
                    <a:pt x="28404" y="1006"/>
                    <a:pt x="28361" y="963"/>
                    <a:pt x="28304" y="920"/>
                  </a:cubicBezTo>
                  <a:lnTo>
                    <a:pt x="28189" y="978"/>
                  </a:lnTo>
                  <a:lnTo>
                    <a:pt x="28131" y="992"/>
                  </a:lnTo>
                  <a:cubicBezTo>
                    <a:pt x="28088" y="978"/>
                    <a:pt x="28016" y="963"/>
                    <a:pt x="27973" y="963"/>
                  </a:cubicBezTo>
                  <a:lnTo>
                    <a:pt x="27944" y="992"/>
                  </a:lnTo>
                  <a:lnTo>
                    <a:pt x="27916" y="1006"/>
                  </a:lnTo>
                  <a:cubicBezTo>
                    <a:pt x="27873" y="1006"/>
                    <a:pt x="27801" y="1006"/>
                    <a:pt x="27743" y="1021"/>
                  </a:cubicBezTo>
                  <a:lnTo>
                    <a:pt x="27715" y="1021"/>
                  </a:lnTo>
                  <a:lnTo>
                    <a:pt x="27628" y="1006"/>
                  </a:lnTo>
                  <a:cubicBezTo>
                    <a:pt x="27624" y="1020"/>
                    <a:pt x="27616" y="1025"/>
                    <a:pt x="27607" y="1025"/>
                  </a:cubicBezTo>
                  <a:cubicBezTo>
                    <a:pt x="27588" y="1025"/>
                    <a:pt x="27562" y="1002"/>
                    <a:pt x="27542" y="992"/>
                  </a:cubicBezTo>
                  <a:cubicBezTo>
                    <a:pt x="27499" y="978"/>
                    <a:pt x="27413" y="949"/>
                    <a:pt x="27355" y="906"/>
                  </a:cubicBezTo>
                  <a:lnTo>
                    <a:pt x="27312" y="963"/>
                  </a:lnTo>
                  <a:cubicBezTo>
                    <a:pt x="27278" y="998"/>
                    <a:pt x="27248" y="1017"/>
                    <a:pt x="27211" y="1017"/>
                  </a:cubicBezTo>
                  <a:cubicBezTo>
                    <a:pt x="27187" y="1017"/>
                    <a:pt x="27160" y="1009"/>
                    <a:pt x="27126" y="992"/>
                  </a:cubicBezTo>
                  <a:lnTo>
                    <a:pt x="27082" y="978"/>
                  </a:lnTo>
                  <a:cubicBezTo>
                    <a:pt x="27025" y="978"/>
                    <a:pt x="26924" y="1006"/>
                    <a:pt x="26910" y="1021"/>
                  </a:cubicBezTo>
                  <a:cubicBezTo>
                    <a:pt x="26890" y="1031"/>
                    <a:pt x="26869" y="1041"/>
                    <a:pt x="26859" y="1041"/>
                  </a:cubicBezTo>
                  <a:cubicBezTo>
                    <a:pt x="26855" y="1041"/>
                    <a:pt x="26853" y="1039"/>
                    <a:pt x="26853" y="1035"/>
                  </a:cubicBezTo>
                  <a:cubicBezTo>
                    <a:pt x="26838" y="1035"/>
                    <a:pt x="26809" y="1035"/>
                    <a:pt x="26809" y="1021"/>
                  </a:cubicBezTo>
                  <a:cubicBezTo>
                    <a:pt x="26809" y="1006"/>
                    <a:pt x="26752" y="1006"/>
                    <a:pt x="26738" y="1006"/>
                  </a:cubicBezTo>
                  <a:cubicBezTo>
                    <a:pt x="26723" y="992"/>
                    <a:pt x="26651" y="934"/>
                    <a:pt x="26623" y="920"/>
                  </a:cubicBezTo>
                  <a:cubicBezTo>
                    <a:pt x="26601" y="913"/>
                    <a:pt x="26583" y="909"/>
                    <a:pt x="26569" y="909"/>
                  </a:cubicBezTo>
                  <a:cubicBezTo>
                    <a:pt x="26554" y="909"/>
                    <a:pt x="26544" y="913"/>
                    <a:pt x="26536" y="920"/>
                  </a:cubicBezTo>
                  <a:lnTo>
                    <a:pt x="26522" y="920"/>
                  </a:lnTo>
                  <a:cubicBezTo>
                    <a:pt x="26522" y="963"/>
                    <a:pt x="26493" y="978"/>
                    <a:pt x="26436" y="992"/>
                  </a:cubicBezTo>
                  <a:lnTo>
                    <a:pt x="26378" y="1006"/>
                  </a:lnTo>
                  <a:cubicBezTo>
                    <a:pt x="26321" y="992"/>
                    <a:pt x="26278" y="949"/>
                    <a:pt x="26278" y="934"/>
                  </a:cubicBezTo>
                  <a:cubicBezTo>
                    <a:pt x="26278" y="920"/>
                    <a:pt x="26177" y="891"/>
                    <a:pt x="26177" y="877"/>
                  </a:cubicBezTo>
                  <a:cubicBezTo>
                    <a:pt x="26177" y="877"/>
                    <a:pt x="26206" y="848"/>
                    <a:pt x="26220" y="834"/>
                  </a:cubicBezTo>
                  <a:cubicBezTo>
                    <a:pt x="26235" y="834"/>
                    <a:pt x="26206" y="762"/>
                    <a:pt x="26177" y="733"/>
                  </a:cubicBezTo>
                  <a:cubicBezTo>
                    <a:pt x="26173" y="729"/>
                    <a:pt x="26168" y="727"/>
                    <a:pt x="26162" y="727"/>
                  </a:cubicBezTo>
                  <a:cubicBezTo>
                    <a:pt x="26149" y="727"/>
                    <a:pt x="26134" y="738"/>
                    <a:pt x="26134" y="748"/>
                  </a:cubicBezTo>
                  <a:cubicBezTo>
                    <a:pt x="26149" y="762"/>
                    <a:pt x="26177" y="834"/>
                    <a:pt x="26149" y="834"/>
                  </a:cubicBezTo>
                  <a:cubicBezTo>
                    <a:pt x="26105" y="834"/>
                    <a:pt x="26091" y="848"/>
                    <a:pt x="26091" y="848"/>
                  </a:cubicBezTo>
                  <a:cubicBezTo>
                    <a:pt x="26091" y="848"/>
                    <a:pt x="26134" y="906"/>
                    <a:pt x="26120" y="920"/>
                  </a:cubicBezTo>
                  <a:cubicBezTo>
                    <a:pt x="26091" y="934"/>
                    <a:pt x="26048" y="963"/>
                    <a:pt x="26034" y="978"/>
                  </a:cubicBezTo>
                  <a:cubicBezTo>
                    <a:pt x="26019" y="978"/>
                    <a:pt x="26005" y="934"/>
                    <a:pt x="26019" y="920"/>
                  </a:cubicBezTo>
                  <a:cubicBezTo>
                    <a:pt x="26019" y="891"/>
                    <a:pt x="26019" y="848"/>
                    <a:pt x="26019" y="834"/>
                  </a:cubicBezTo>
                  <a:cubicBezTo>
                    <a:pt x="26005" y="820"/>
                    <a:pt x="26019" y="762"/>
                    <a:pt x="26034" y="748"/>
                  </a:cubicBezTo>
                  <a:cubicBezTo>
                    <a:pt x="26048" y="740"/>
                    <a:pt x="26048" y="737"/>
                    <a:pt x="26037" y="737"/>
                  </a:cubicBezTo>
                  <a:cubicBezTo>
                    <a:pt x="26026" y="737"/>
                    <a:pt x="26005" y="740"/>
                    <a:pt x="25976" y="748"/>
                  </a:cubicBezTo>
                  <a:lnTo>
                    <a:pt x="25947" y="762"/>
                  </a:lnTo>
                  <a:lnTo>
                    <a:pt x="25919" y="776"/>
                  </a:lnTo>
                  <a:cubicBezTo>
                    <a:pt x="25890" y="776"/>
                    <a:pt x="25847" y="690"/>
                    <a:pt x="25818" y="676"/>
                  </a:cubicBezTo>
                  <a:cubicBezTo>
                    <a:pt x="25813" y="673"/>
                    <a:pt x="25805" y="672"/>
                    <a:pt x="25796" y="672"/>
                  </a:cubicBezTo>
                  <a:cubicBezTo>
                    <a:pt x="25759" y="672"/>
                    <a:pt x="25698" y="693"/>
                    <a:pt x="25674" y="705"/>
                  </a:cubicBezTo>
                  <a:lnTo>
                    <a:pt x="25560" y="705"/>
                  </a:lnTo>
                  <a:lnTo>
                    <a:pt x="25516" y="690"/>
                  </a:lnTo>
                  <a:lnTo>
                    <a:pt x="25430" y="661"/>
                  </a:lnTo>
                  <a:cubicBezTo>
                    <a:pt x="25406" y="694"/>
                    <a:pt x="25386" y="712"/>
                    <a:pt x="25376" y="712"/>
                  </a:cubicBezTo>
                  <a:cubicBezTo>
                    <a:pt x="25368" y="712"/>
                    <a:pt x="25366" y="701"/>
                    <a:pt x="25373" y="676"/>
                  </a:cubicBezTo>
                  <a:lnTo>
                    <a:pt x="25387" y="661"/>
                  </a:lnTo>
                  <a:lnTo>
                    <a:pt x="25430" y="647"/>
                  </a:lnTo>
                  <a:cubicBezTo>
                    <a:pt x="25445" y="633"/>
                    <a:pt x="25416" y="604"/>
                    <a:pt x="25387" y="604"/>
                  </a:cubicBezTo>
                  <a:lnTo>
                    <a:pt x="25358" y="618"/>
                  </a:lnTo>
                  <a:cubicBezTo>
                    <a:pt x="25344" y="618"/>
                    <a:pt x="25330" y="604"/>
                    <a:pt x="25315" y="604"/>
                  </a:cubicBezTo>
                  <a:cubicBezTo>
                    <a:pt x="25301" y="600"/>
                    <a:pt x="25288" y="599"/>
                    <a:pt x="25278" y="599"/>
                  </a:cubicBezTo>
                  <a:cubicBezTo>
                    <a:pt x="25245" y="599"/>
                    <a:pt x="25229" y="615"/>
                    <a:pt x="25229" y="647"/>
                  </a:cubicBezTo>
                  <a:lnTo>
                    <a:pt x="25229" y="661"/>
                  </a:lnTo>
                  <a:cubicBezTo>
                    <a:pt x="25222" y="669"/>
                    <a:pt x="25208" y="672"/>
                    <a:pt x="25193" y="672"/>
                  </a:cubicBezTo>
                  <a:cubicBezTo>
                    <a:pt x="25179" y="672"/>
                    <a:pt x="25164" y="669"/>
                    <a:pt x="25157" y="661"/>
                  </a:cubicBezTo>
                  <a:cubicBezTo>
                    <a:pt x="25157" y="661"/>
                    <a:pt x="25100" y="647"/>
                    <a:pt x="25057" y="618"/>
                  </a:cubicBezTo>
                  <a:lnTo>
                    <a:pt x="25014" y="633"/>
                  </a:lnTo>
                  <a:cubicBezTo>
                    <a:pt x="24927" y="676"/>
                    <a:pt x="24870" y="705"/>
                    <a:pt x="24884" y="733"/>
                  </a:cubicBezTo>
                  <a:lnTo>
                    <a:pt x="24884" y="748"/>
                  </a:lnTo>
                  <a:cubicBezTo>
                    <a:pt x="24913" y="762"/>
                    <a:pt x="24841" y="791"/>
                    <a:pt x="24812" y="791"/>
                  </a:cubicBezTo>
                  <a:cubicBezTo>
                    <a:pt x="24810" y="793"/>
                    <a:pt x="24807" y="794"/>
                    <a:pt x="24803" y="794"/>
                  </a:cubicBezTo>
                  <a:cubicBezTo>
                    <a:pt x="24776" y="794"/>
                    <a:pt x="24710" y="758"/>
                    <a:pt x="24697" y="733"/>
                  </a:cubicBezTo>
                  <a:cubicBezTo>
                    <a:pt x="24696" y="732"/>
                    <a:pt x="24694" y="731"/>
                    <a:pt x="24692" y="731"/>
                  </a:cubicBezTo>
                  <a:cubicBezTo>
                    <a:pt x="24677" y="731"/>
                    <a:pt x="24653" y="780"/>
                    <a:pt x="24640" y="805"/>
                  </a:cubicBezTo>
                  <a:cubicBezTo>
                    <a:pt x="24640" y="812"/>
                    <a:pt x="24622" y="816"/>
                    <a:pt x="24602" y="816"/>
                  </a:cubicBezTo>
                  <a:cubicBezTo>
                    <a:pt x="24583" y="816"/>
                    <a:pt x="24561" y="812"/>
                    <a:pt x="24554" y="805"/>
                  </a:cubicBezTo>
                  <a:cubicBezTo>
                    <a:pt x="24539" y="805"/>
                    <a:pt x="24511" y="776"/>
                    <a:pt x="24511" y="776"/>
                  </a:cubicBezTo>
                  <a:lnTo>
                    <a:pt x="24511" y="762"/>
                  </a:lnTo>
                  <a:lnTo>
                    <a:pt x="24539" y="748"/>
                  </a:lnTo>
                  <a:cubicBezTo>
                    <a:pt x="24583" y="719"/>
                    <a:pt x="24568" y="676"/>
                    <a:pt x="24568" y="676"/>
                  </a:cubicBezTo>
                  <a:cubicBezTo>
                    <a:pt x="24565" y="673"/>
                    <a:pt x="24561" y="672"/>
                    <a:pt x="24554" y="672"/>
                  </a:cubicBezTo>
                  <a:cubicBezTo>
                    <a:pt x="24526" y="672"/>
                    <a:pt x="24468" y="693"/>
                    <a:pt x="24410" y="705"/>
                  </a:cubicBezTo>
                  <a:cubicBezTo>
                    <a:pt x="24353" y="719"/>
                    <a:pt x="24310" y="762"/>
                    <a:pt x="24324" y="791"/>
                  </a:cubicBezTo>
                  <a:lnTo>
                    <a:pt x="24281" y="791"/>
                  </a:lnTo>
                  <a:lnTo>
                    <a:pt x="24209" y="820"/>
                  </a:lnTo>
                  <a:cubicBezTo>
                    <a:pt x="24182" y="792"/>
                    <a:pt x="24149" y="782"/>
                    <a:pt x="24128" y="782"/>
                  </a:cubicBezTo>
                  <a:cubicBezTo>
                    <a:pt x="24116" y="782"/>
                    <a:pt x="24108" y="786"/>
                    <a:pt x="24108" y="791"/>
                  </a:cubicBezTo>
                  <a:cubicBezTo>
                    <a:pt x="24094" y="805"/>
                    <a:pt x="24108" y="834"/>
                    <a:pt x="24152" y="877"/>
                  </a:cubicBezTo>
                  <a:lnTo>
                    <a:pt x="24080" y="906"/>
                  </a:lnTo>
                  <a:cubicBezTo>
                    <a:pt x="24080" y="906"/>
                    <a:pt x="24094" y="920"/>
                    <a:pt x="24137" y="920"/>
                  </a:cubicBezTo>
                  <a:lnTo>
                    <a:pt x="24152" y="934"/>
                  </a:lnTo>
                  <a:lnTo>
                    <a:pt x="24195" y="949"/>
                  </a:lnTo>
                  <a:cubicBezTo>
                    <a:pt x="24223" y="963"/>
                    <a:pt x="24223" y="1021"/>
                    <a:pt x="24209" y="1035"/>
                  </a:cubicBezTo>
                  <a:cubicBezTo>
                    <a:pt x="24204" y="1038"/>
                    <a:pt x="24197" y="1039"/>
                    <a:pt x="24190" y="1039"/>
                  </a:cubicBezTo>
                  <a:cubicBezTo>
                    <a:pt x="24155" y="1039"/>
                    <a:pt x="24096" y="1013"/>
                    <a:pt x="24037" y="978"/>
                  </a:cubicBezTo>
                  <a:lnTo>
                    <a:pt x="23979" y="978"/>
                  </a:lnTo>
                  <a:cubicBezTo>
                    <a:pt x="23922" y="978"/>
                    <a:pt x="23864" y="1006"/>
                    <a:pt x="23792" y="1021"/>
                  </a:cubicBezTo>
                  <a:cubicBezTo>
                    <a:pt x="23764" y="1006"/>
                    <a:pt x="23850" y="949"/>
                    <a:pt x="23879" y="934"/>
                  </a:cubicBezTo>
                  <a:cubicBezTo>
                    <a:pt x="23907" y="906"/>
                    <a:pt x="23893" y="863"/>
                    <a:pt x="23879" y="848"/>
                  </a:cubicBezTo>
                  <a:cubicBezTo>
                    <a:pt x="23864" y="834"/>
                    <a:pt x="23879" y="776"/>
                    <a:pt x="23893" y="762"/>
                  </a:cubicBezTo>
                  <a:cubicBezTo>
                    <a:pt x="23903" y="752"/>
                    <a:pt x="23892" y="742"/>
                    <a:pt x="23869" y="742"/>
                  </a:cubicBezTo>
                  <a:cubicBezTo>
                    <a:pt x="23859" y="742"/>
                    <a:pt x="23848" y="743"/>
                    <a:pt x="23835" y="748"/>
                  </a:cubicBezTo>
                  <a:lnTo>
                    <a:pt x="23735" y="748"/>
                  </a:lnTo>
                  <a:cubicBezTo>
                    <a:pt x="23735" y="791"/>
                    <a:pt x="23721" y="834"/>
                    <a:pt x="23706" y="863"/>
                  </a:cubicBezTo>
                  <a:lnTo>
                    <a:pt x="23677" y="863"/>
                  </a:lnTo>
                  <a:lnTo>
                    <a:pt x="23591" y="877"/>
                  </a:lnTo>
                  <a:cubicBezTo>
                    <a:pt x="23634" y="891"/>
                    <a:pt x="23634" y="920"/>
                    <a:pt x="23577" y="934"/>
                  </a:cubicBezTo>
                  <a:lnTo>
                    <a:pt x="23577" y="949"/>
                  </a:lnTo>
                  <a:cubicBezTo>
                    <a:pt x="23591" y="992"/>
                    <a:pt x="23534" y="978"/>
                    <a:pt x="23505" y="992"/>
                  </a:cubicBezTo>
                  <a:lnTo>
                    <a:pt x="23491" y="1006"/>
                  </a:lnTo>
                  <a:cubicBezTo>
                    <a:pt x="23491" y="1021"/>
                    <a:pt x="23476" y="1107"/>
                    <a:pt x="23433" y="1107"/>
                  </a:cubicBezTo>
                  <a:cubicBezTo>
                    <a:pt x="23404" y="1107"/>
                    <a:pt x="23318" y="1092"/>
                    <a:pt x="23290" y="1078"/>
                  </a:cubicBezTo>
                  <a:cubicBezTo>
                    <a:pt x="23275" y="1078"/>
                    <a:pt x="23333" y="1006"/>
                    <a:pt x="23333" y="992"/>
                  </a:cubicBezTo>
                  <a:cubicBezTo>
                    <a:pt x="23347" y="963"/>
                    <a:pt x="23333" y="848"/>
                    <a:pt x="23361" y="805"/>
                  </a:cubicBezTo>
                  <a:cubicBezTo>
                    <a:pt x="23376" y="776"/>
                    <a:pt x="23448" y="647"/>
                    <a:pt x="23433" y="604"/>
                  </a:cubicBezTo>
                  <a:cubicBezTo>
                    <a:pt x="23419" y="575"/>
                    <a:pt x="23376" y="475"/>
                    <a:pt x="23404" y="446"/>
                  </a:cubicBezTo>
                  <a:cubicBezTo>
                    <a:pt x="23419" y="432"/>
                    <a:pt x="23433" y="388"/>
                    <a:pt x="23448" y="374"/>
                  </a:cubicBezTo>
                  <a:lnTo>
                    <a:pt x="23433" y="374"/>
                  </a:lnTo>
                  <a:cubicBezTo>
                    <a:pt x="23376" y="345"/>
                    <a:pt x="23448" y="331"/>
                    <a:pt x="23433" y="302"/>
                  </a:cubicBezTo>
                  <a:lnTo>
                    <a:pt x="23419" y="288"/>
                  </a:lnTo>
                  <a:cubicBezTo>
                    <a:pt x="23414" y="279"/>
                    <a:pt x="23404" y="276"/>
                    <a:pt x="23392" y="276"/>
                  </a:cubicBezTo>
                  <a:cubicBezTo>
                    <a:pt x="23364" y="276"/>
                    <a:pt x="23324" y="292"/>
                    <a:pt x="23304" y="302"/>
                  </a:cubicBezTo>
                  <a:cubicBezTo>
                    <a:pt x="23294" y="312"/>
                    <a:pt x="23226" y="323"/>
                    <a:pt x="23182" y="323"/>
                  </a:cubicBezTo>
                  <a:cubicBezTo>
                    <a:pt x="23164" y="323"/>
                    <a:pt x="23150" y="321"/>
                    <a:pt x="23146" y="317"/>
                  </a:cubicBezTo>
                  <a:cubicBezTo>
                    <a:pt x="23141" y="308"/>
                    <a:pt x="23116" y="304"/>
                    <a:pt x="23082" y="304"/>
                  </a:cubicBezTo>
                  <a:cubicBezTo>
                    <a:pt x="23005" y="304"/>
                    <a:pt x="22884" y="321"/>
                    <a:pt x="22844" y="331"/>
                  </a:cubicBezTo>
                  <a:cubicBezTo>
                    <a:pt x="22808" y="338"/>
                    <a:pt x="22758" y="342"/>
                    <a:pt x="22717" y="342"/>
                  </a:cubicBezTo>
                  <a:cubicBezTo>
                    <a:pt x="22675" y="342"/>
                    <a:pt x="22643" y="338"/>
                    <a:pt x="22643" y="331"/>
                  </a:cubicBezTo>
                  <a:cubicBezTo>
                    <a:pt x="22643" y="302"/>
                    <a:pt x="22614" y="259"/>
                    <a:pt x="22600" y="216"/>
                  </a:cubicBezTo>
                  <a:lnTo>
                    <a:pt x="22542" y="216"/>
                  </a:lnTo>
                  <a:lnTo>
                    <a:pt x="22499" y="202"/>
                  </a:lnTo>
                  <a:cubicBezTo>
                    <a:pt x="22442" y="202"/>
                    <a:pt x="22427" y="173"/>
                    <a:pt x="22456" y="130"/>
                  </a:cubicBezTo>
                  <a:lnTo>
                    <a:pt x="22456" y="101"/>
                  </a:lnTo>
                  <a:lnTo>
                    <a:pt x="22456" y="72"/>
                  </a:lnTo>
                  <a:cubicBezTo>
                    <a:pt x="22432" y="49"/>
                    <a:pt x="22409" y="38"/>
                    <a:pt x="22390" y="38"/>
                  </a:cubicBezTo>
                  <a:cubicBezTo>
                    <a:pt x="22374" y="38"/>
                    <a:pt x="22362" y="45"/>
                    <a:pt x="22356" y="58"/>
                  </a:cubicBezTo>
                  <a:lnTo>
                    <a:pt x="22327" y="101"/>
                  </a:lnTo>
                  <a:cubicBezTo>
                    <a:pt x="22313" y="101"/>
                    <a:pt x="22298" y="116"/>
                    <a:pt x="22284" y="116"/>
                  </a:cubicBezTo>
                  <a:cubicBezTo>
                    <a:pt x="22269" y="116"/>
                    <a:pt x="22241" y="101"/>
                    <a:pt x="22241" y="87"/>
                  </a:cubicBezTo>
                  <a:cubicBezTo>
                    <a:pt x="22255" y="58"/>
                    <a:pt x="22226" y="29"/>
                    <a:pt x="22183"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6525151" y="-49902"/>
              <a:ext cx="7150" cy="3802"/>
            </a:xfrm>
            <a:custGeom>
              <a:avLst/>
              <a:gdLst/>
              <a:ahLst/>
              <a:cxnLst/>
              <a:rect l="l" t="t" r="r" b="b"/>
              <a:pathLst>
                <a:path w="331" h="176" extrusionOk="0">
                  <a:moveTo>
                    <a:pt x="230" y="0"/>
                  </a:moveTo>
                  <a:lnTo>
                    <a:pt x="158" y="43"/>
                  </a:lnTo>
                  <a:cubicBezTo>
                    <a:pt x="134" y="35"/>
                    <a:pt x="111" y="32"/>
                    <a:pt x="90" y="32"/>
                  </a:cubicBezTo>
                  <a:cubicBezTo>
                    <a:pt x="37" y="32"/>
                    <a:pt x="0" y="55"/>
                    <a:pt x="0" y="87"/>
                  </a:cubicBezTo>
                  <a:lnTo>
                    <a:pt x="43" y="115"/>
                  </a:lnTo>
                  <a:lnTo>
                    <a:pt x="72" y="144"/>
                  </a:lnTo>
                  <a:cubicBezTo>
                    <a:pt x="115" y="170"/>
                    <a:pt x="179" y="175"/>
                    <a:pt x="226" y="175"/>
                  </a:cubicBezTo>
                  <a:cubicBezTo>
                    <a:pt x="257" y="175"/>
                    <a:pt x="282" y="173"/>
                    <a:pt x="287" y="173"/>
                  </a:cubicBezTo>
                  <a:cubicBezTo>
                    <a:pt x="316" y="158"/>
                    <a:pt x="259" y="130"/>
                    <a:pt x="230" y="115"/>
                  </a:cubicBezTo>
                  <a:cubicBezTo>
                    <a:pt x="201" y="101"/>
                    <a:pt x="201" y="87"/>
                    <a:pt x="216" y="87"/>
                  </a:cubicBezTo>
                  <a:lnTo>
                    <a:pt x="244" y="87"/>
                  </a:lnTo>
                  <a:cubicBezTo>
                    <a:pt x="330" y="87"/>
                    <a:pt x="302" y="43"/>
                    <a:pt x="302" y="15"/>
                  </a:cubicBezTo>
                  <a:cubicBezTo>
                    <a:pt x="302" y="15"/>
                    <a:pt x="230" y="0"/>
                    <a:pt x="230"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6344814" y="-589943"/>
              <a:ext cx="5617" cy="3348"/>
            </a:xfrm>
            <a:custGeom>
              <a:avLst/>
              <a:gdLst/>
              <a:ahLst/>
              <a:cxnLst/>
              <a:rect l="l" t="t" r="r" b="b"/>
              <a:pathLst>
                <a:path w="260" h="155" extrusionOk="0">
                  <a:moveTo>
                    <a:pt x="231" y="0"/>
                  </a:moveTo>
                  <a:lnTo>
                    <a:pt x="231" y="0"/>
                  </a:lnTo>
                  <a:cubicBezTo>
                    <a:pt x="231" y="0"/>
                    <a:pt x="101" y="43"/>
                    <a:pt x="44" y="58"/>
                  </a:cubicBezTo>
                  <a:cubicBezTo>
                    <a:pt x="1" y="72"/>
                    <a:pt x="58" y="130"/>
                    <a:pt x="87" y="144"/>
                  </a:cubicBezTo>
                  <a:cubicBezTo>
                    <a:pt x="108" y="151"/>
                    <a:pt x="134" y="155"/>
                    <a:pt x="159" y="155"/>
                  </a:cubicBezTo>
                  <a:cubicBezTo>
                    <a:pt x="184" y="155"/>
                    <a:pt x="209" y="151"/>
                    <a:pt x="231" y="144"/>
                  </a:cubicBezTo>
                  <a:cubicBezTo>
                    <a:pt x="259" y="130"/>
                    <a:pt x="202" y="43"/>
                    <a:pt x="216" y="29"/>
                  </a:cubicBezTo>
                  <a:cubicBezTo>
                    <a:pt x="245" y="29"/>
                    <a:pt x="245" y="0"/>
                    <a:pt x="231"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6353498" y="-603596"/>
              <a:ext cx="4990" cy="3824"/>
            </a:xfrm>
            <a:custGeom>
              <a:avLst/>
              <a:gdLst/>
              <a:ahLst/>
              <a:cxnLst/>
              <a:rect l="l" t="t" r="r" b="b"/>
              <a:pathLst>
                <a:path w="231" h="177" extrusionOk="0">
                  <a:moveTo>
                    <a:pt x="159" y="0"/>
                  </a:moveTo>
                  <a:cubicBezTo>
                    <a:pt x="130" y="0"/>
                    <a:pt x="116" y="29"/>
                    <a:pt x="102" y="43"/>
                  </a:cubicBezTo>
                  <a:cubicBezTo>
                    <a:pt x="73" y="58"/>
                    <a:pt x="87" y="86"/>
                    <a:pt x="58" y="101"/>
                  </a:cubicBezTo>
                  <a:lnTo>
                    <a:pt x="44" y="101"/>
                  </a:lnTo>
                  <a:cubicBezTo>
                    <a:pt x="1" y="115"/>
                    <a:pt x="15" y="158"/>
                    <a:pt x="30" y="173"/>
                  </a:cubicBezTo>
                  <a:cubicBezTo>
                    <a:pt x="35" y="175"/>
                    <a:pt x="40" y="176"/>
                    <a:pt x="47" y="176"/>
                  </a:cubicBezTo>
                  <a:cubicBezTo>
                    <a:pt x="78" y="176"/>
                    <a:pt x="126" y="148"/>
                    <a:pt x="173" y="101"/>
                  </a:cubicBezTo>
                  <a:lnTo>
                    <a:pt x="216" y="58"/>
                  </a:lnTo>
                  <a:cubicBezTo>
                    <a:pt x="216" y="43"/>
                    <a:pt x="231" y="0"/>
                    <a:pt x="159"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7"/>
          <p:cNvSpPr/>
          <p:nvPr/>
        </p:nvSpPr>
        <p:spPr>
          <a:xfrm>
            <a:off x="6310648" y="3956025"/>
            <a:ext cx="1712717" cy="1585980"/>
          </a:xfrm>
          <a:custGeom>
            <a:avLst/>
            <a:gdLst/>
            <a:ahLst/>
            <a:cxnLst/>
            <a:rect l="l" t="t" r="r" b="b"/>
            <a:pathLst>
              <a:path w="29296" h="27127" extrusionOk="0">
                <a:moveTo>
                  <a:pt x="15270" y="371"/>
                </a:moveTo>
                <a:cubicBezTo>
                  <a:pt x="15822" y="371"/>
                  <a:pt x="16434" y="524"/>
                  <a:pt x="17040" y="823"/>
                </a:cubicBezTo>
                <a:cubicBezTo>
                  <a:pt x="17514" y="1052"/>
                  <a:pt x="18003" y="1325"/>
                  <a:pt x="18477" y="1598"/>
                </a:cubicBezTo>
                <a:cubicBezTo>
                  <a:pt x="18865" y="1814"/>
                  <a:pt x="19267" y="2029"/>
                  <a:pt x="19669" y="2245"/>
                </a:cubicBezTo>
                <a:cubicBezTo>
                  <a:pt x="20617" y="2733"/>
                  <a:pt x="21494" y="3394"/>
                  <a:pt x="22198" y="4170"/>
                </a:cubicBezTo>
                <a:lnTo>
                  <a:pt x="22212" y="4184"/>
                </a:lnTo>
                <a:lnTo>
                  <a:pt x="22212" y="4199"/>
                </a:lnTo>
                <a:cubicBezTo>
                  <a:pt x="22945" y="4802"/>
                  <a:pt x="23548" y="5535"/>
                  <a:pt x="24137" y="6253"/>
                </a:cubicBezTo>
                <a:lnTo>
                  <a:pt x="24152" y="6268"/>
                </a:lnTo>
                <a:cubicBezTo>
                  <a:pt x="24339" y="6512"/>
                  <a:pt x="24554" y="6756"/>
                  <a:pt x="24755" y="7000"/>
                </a:cubicBezTo>
                <a:cubicBezTo>
                  <a:pt x="24956" y="7245"/>
                  <a:pt x="25157" y="7532"/>
                  <a:pt x="25359" y="7862"/>
                </a:cubicBezTo>
                <a:cubicBezTo>
                  <a:pt x="25962" y="8954"/>
                  <a:pt x="26580" y="10118"/>
                  <a:pt x="26982" y="11325"/>
                </a:cubicBezTo>
                <a:cubicBezTo>
                  <a:pt x="27212" y="12000"/>
                  <a:pt x="27528" y="12747"/>
                  <a:pt x="27988" y="13566"/>
                </a:cubicBezTo>
                <a:cubicBezTo>
                  <a:pt x="28476" y="14443"/>
                  <a:pt x="28663" y="15362"/>
                  <a:pt x="28821" y="16224"/>
                </a:cubicBezTo>
                <a:cubicBezTo>
                  <a:pt x="28950" y="17072"/>
                  <a:pt x="28663" y="17776"/>
                  <a:pt x="28376" y="18437"/>
                </a:cubicBezTo>
                <a:cubicBezTo>
                  <a:pt x="28189" y="18896"/>
                  <a:pt x="27988" y="19356"/>
                  <a:pt x="27916" y="19873"/>
                </a:cubicBezTo>
                <a:cubicBezTo>
                  <a:pt x="27686" y="20793"/>
                  <a:pt x="27298" y="21626"/>
                  <a:pt x="26882" y="22460"/>
                </a:cubicBezTo>
                <a:cubicBezTo>
                  <a:pt x="26810" y="22574"/>
                  <a:pt x="26752" y="22675"/>
                  <a:pt x="26680" y="22776"/>
                </a:cubicBezTo>
                <a:cubicBezTo>
                  <a:pt x="26580" y="22934"/>
                  <a:pt x="26479" y="23106"/>
                  <a:pt x="26364" y="23235"/>
                </a:cubicBezTo>
                <a:cubicBezTo>
                  <a:pt x="26336" y="23264"/>
                  <a:pt x="26307" y="23293"/>
                  <a:pt x="26278" y="23322"/>
                </a:cubicBezTo>
                <a:cubicBezTo>
                  <a:pt x="26134" y="23451"/>
                  <a:pt x="25991" y="23595"/>
                  <a:pt x="25847" y="23738"/>
                </a:cubicBezTo>
                <a:cubicBezTo>
                  <a:pt x="25344" y="24227"/>
                  <a:pt x="24827" y="24730"/>
                  <a:pt x="24080" y="24945"/>
                </a:cubicBezTo>
                <a:cubicBezTo>
                  <a:pt x="23577" y="25161"/>
                  <a:pt x="22974" y="25247"/>
                  <a:pt x="22399" y="25333"/>
                </a:cubicBezTo>
                <a:cubicBezTo>
                  <a:pt x="21853" y="25405"/>
                  <a:pt x="21307" y="25491"/>
                  <a:pt x="20819" y="25678"/>
                </a:cubicBezTo>
                <a:cubicBezTo>
                  <a:pt x="20517" y="25764"/>
                  <a:pt x="20244" y="25865"/>
                  <a:pt x="19956" y="25951"/>
                </a:cubicBezTo>
                <a:cubicBezTo>
                  <a:pt x="19640" y="26066"/>
                  <a:pt x="19324" y="26166"/>
                  <a:pt x="19023" y="26267"/>
                </a:cubicBezTo>
                <a:cubicBezTo>
                  <a:pt x="17972" y="26482"/>
                  <a:pt x="16997" y="26584"/>
                  <a:pt x="16050" y="26584"/>
                </a:cubicBezTo>
                <a:cubicBezTo>
                  <a:pt x="15987" y="26584"/>
                  <a:pt x="15924" y="26584"/>
                  <a:pt x="15862" y="26583"/>
                </a:cubicBezTo>
                <a:cubicBezTo>
                  <a:pt x="15431" y="26583"/>
                  <a:pt x="14985" y="26612"/>
                  <a:pt x="14468" y="26669"/>
                </a:cubicBezTo>
                <a:cubicBezTo>
                  <a:pt x="14259" y="26698"/>
                  <a:pt x="14044" y="26713"/>
                  <a:pt x="13827" y="26713"/>
                </a:cubicBezTo>
                <a:cubicBezTo>
                  <a:pt x="13300" y="26713"/>
                  <a:pt x="12756" y="26627"/>
                  <a:pt x="12227" y="26454"/>
                </a:cubicBezTo>
                <a:lnTo>
                  <a:pt x="11882" y="26324"/>
                </a:lnTo>
                <a:cubicBezTo>
                  <a:pt x="11422" y="26166"/>
                  <a:pt x="10948" y="26008"/>
                  <a:pt x="10488" y="25821"/>
                </a:cubicBezTo>
                <a:cubicBezTo>
                  <a:pt x="10230" y="25663"/>
                  <a:pt x="9957" y="25505"/>
                  <a:pt x="9698" y="25347"/>
                </a:cubicBezTo>
                <a:cubicBezTo>
                  <a:pt x="9483" y="25204"/>
                  <a:pt x="9239" y="25060"/>
                  <a:pt x="9009" y="24931"/>
                </a:cubicBezTo>
                <a:cubicBezTo>
                  <a:pt x="8477" y="24629"/>
                  <a:pt x="7989" y="24241"/>
                  <a:pt x="7500" y="23882"/>
                </a:cubicBezTo>
                <a:cubicBezTo>
                  <a:pt x="7184" y="23638"/>
                  <a:pt x="6839" y="23393"/>
                  <a:pt x="6523" y="23164"/>
                </a:cubicBezTo>
                <a:cubicBezTo>
                  <a:pt x="6207" y="22891"/>
                  <a:pt x="5877" y="22618"/>
                  <a:pt x="5575" y="22330"/>
                </a:cubicBezTo>
                <a:cubicBezTo>
                  <a:pt x="5230" y="22029"/>
                  <a:pt x="4885" y="21712"/>
                  <a:pt x="4526" y="21411"/>
                </a:cubicBezTo>
                <a:cubicBezTo>
                  <a:pt x="4153" y="21109"/>
                  <a:pt x="3851" y="20735"/>
                  <a:pt x="3549" y="20362"/>
                </a:cubicBezTo>
                <a:cubicBezTo>
                  <a:pt x="3348" y="20118"/>
                  <a:pt x="3132" y="19859"/>
                  <a:pt x="2917" y="19644"/>
                </a:cubicBezTo>
                <a:lnTo>
                  <a:pt x="2802" y="19514"/>
                </a:lnTo>
                <a:cubicBezTo>
                  <a:pt x="2199" y="18825"/>
                  <a:pt x="1581" y="18121"/>
                  <a:pt x="1064" y="17374"/>
                </a:cubicBezTo>
                <a:cubicBezTo>
                  <a:pt x="963" y="17129"/>
                  <a:pt x="834" y="16899"/>
                  <a:pt x="704" y="16655"/>
                </a:cubicBezTo>
                <a:cubicBezTo>
                  <a:pt x="647" y="16526"/>
                  <a:pt x="575" y="16411"/>
                  <a:pt x="518" y="16282"/>
                </a:cubicBezTo>
                <a:cubicBezTo>
                  <a:pt x="431" y="16124"/>
                  <a:pt x="475" y="15966"/>
                  <a:pt x="518" y="15822"/>
                </a:cubicBezTo>
                <a:cubicBezTo>
                  <a:pt x="532" y="15779"/>
                  <a:pt x="546" y="15736"/>
                  <a:pt x="546" y="15707"/>
                </a:cubicBezTo>
                <a:cubicBezTo>
                  <a:pt x="604" y="15606"/>
                  <a:pt x="618" y="15477"/>
                  <a:pt x="618" y="15348"/>
                </a:cubicBezTo>
                <a:cubicBezTo>
                  <a:pt x="633" y="15247"/>
                  <a:pt x="633" y="15147"/>
                  <a:pt x="676" y="15075"/>
                </a:cubicBezTo>
                <a:cubicBezTo>
                  <a:pt x="719" y="14960"/>
                  <a:pt x="762" y="14859"/>
                  <a:pt x="819" y="14759"/>
                </a:cubicBezTo>
                <a:cubicBezTo>
                  <a:pt x="920" y="14558"/>
                  <a:pt x="1035" y="14342"/>
                  <a:pt x="1092" y="14112"/>
                </a:cubicBezTo>
                <a:cubicBezTo>
                  <a:pt x="1322" y="13595"/>
                  <a:pt x="1710" y="13178"/>
                  <a:pt x="2084" y="12776"/>
                </a:cubicBezTo>
                <a:cubicBezTo>
                  <a:pt x="2342" y="12503"/>
                  <a:pt x="2615" y="12201"/>
                  <a:pt x="2845" y="11871"/>
                </a:cubicBezTo>
                <a:cubicBezTo>
                  <a:pt x="3075" y="11483"/>
                  <a:pt x="3391" y="11138"/>
                  <a:pt x="3678" y="10808"/>
                </a:cubicBezTo>
                <a:lnTo>
                  <a:pt x="3836" y="10635"/>
                </a:lnTo>
                <a:cubicBezTo>
                  <a:pt x="4124" y="10319"/>
                  <a:pt x="4382" y="9989"/>
                  <a:pt x="4627" y="9644"/>
                </a:cubicBezTo>
                <a:cubicBezTo>
                  <a:pt x="4828" y="9371"/>
                  <a:pt x="5058" y="9069"/>
                  <a:pt x="5288" y="8811"/>
                </a:cubicBezTo>
                <a:lnTo>
                  <a:pt x="5302" y="8782"/>
                </a:lnTo>
                <a:cubicBezTo>
                  <a:pt x="5388" y="8566"/>
                  <a:pt x="5546" y="8380"/>
                  <a:pt x="5690" y="8207"/>
                </a:cubicBezTo>
                <a:cubicBezTo>
                  <a:pt x="5805" y="8064"/>
                  <a:pt x="5920" y="7920"/>
                  <a:pt x="6020" y="7748"/>
                </a:cubicBezTo>
                <a:cubicBezTo>
                  <a:pt x="6265" y="7360"/>
                  <a:pt x="6609" y="7029"/>
                  <a:pt x="6954" y="6742"/>
                </a:cubicBezTo>
                <a:cubicBezTo>
                  <a:pt x="7112" y="6613"/>
                  <a:pt x="7241" y="6454"/>
                  <a:pt x="7385" y="6296"/>
                </a:cubicBezTo>
                <a:cubicBezTo>
                  <a:pt x="7543" y="6110"/>
                  <a:pt x="7730" y="5894"/>
                  <a:pt x="7960" y="5736"/>
                </a:cubicBezTo>
                <a:cubicBezTo>
                  <a:pt x="8161" y="5578"/>
                  <a:pt x="8348" y="5377"/>
                  <a:pt x="8520" y="5176"/>
                </a:cubicBezTo>
                <a:cubicBezTo>
                  <a:pt x="8649" y="5032"/>
                  <a:pt x="8779" y="4888"/>
                  <a:pt x="8908" y="4759"/>
                </a:cubicBezTo>
                <a:cubicBezTo>
                  <a:pt x="9267" y="4486"/>
                  <a:pt x="9555" y="4141"/>
                  <a:pt x="9842" y="3811"/>
                </a:cubicBezTo>
                <a:cubicBezTo>
                  <a:pt x="10158" y="3452"/>
                  <a:pt x="10474" y="3078"/>
                  <a:pt x="10876" y="2776"/>
                </a:cubicBezTo>
                <a:cubicBezTo>
                  <a:pt x="11638" y="2187"/>
                  <a:pt x="12500" y="1584"/>
                  <a:pt x="13506" y="981"/>
                </a:cubicBezTo>
                <a:cubicBezTo>
                  <a:pt x="13793" y="779"/>
                  <a:pt x="14123" y="636"/>
                  <a:pt x="14439" y="506"/>
                </a:cubicBezTo>
                <a:cubicBezTo>
                  <a:pt x="14692" y="416"/>
                  <a:pt x="14972" y="371"/>
                  <a:pt x="15270" y="371"/>
                </a:cubicBezTo>
                <a:close/>
                <a:moveTo>
                  <a:pt x="15037" y="1"/>
                </a:moveTo>
                <a:cubicBezTo>
                  <a:pt x="14981" y="1"/>
                  <a:pt x="14926" y="2"/>
                  <a:pt x="14870" y="4"/>
                </a:cubicBezTo>
                <a:cubicBezTo>
                  <a:pt x="14296" y="61"/>
                  <a:pt x="13850" y="291"/>
                  <a:pt x="13391" y="550"/>
                </a:cubicBezTo>
                <a:cubicBezTo>
                  <a:pt x="12586" y="1038"/>
                  <a:pt x="11782" y="1570"/>
                  <a:pt x="11006" y="2130"/>
                </a:cubicBezTo>
                <a:cubicBezTo>
                  <a:pt x="10647" y="2389"/>
                  <a:pt x="10273" y="2662"/>
                  <a:pt x="9986" y="3006"/>
                </a:cubicBezTo>
                <a:cubicBezTo>
                  <a:pt x="9756" y="3179"/>
                  <a:pt x="9583" y="3409"/>
                  <a:pt x="9411" y="3624"/>
                </a:cubicBezTo>
                <a:cubicBezTo>
                  <a:pt x="9239" y="3840"/>
                  <a:pt x="9052" y="4070"/>
                  <a:pt x="8836" y="4242"/>
                </a:cubicBezTo>
                <a:cubicBezTo>
                  <a:pt x="8621" y="4414"/>
                  <a:pt x="8434" y="4615"/>
                  <a:pt x="8262" y="4817"/>
                </a:cubicBezTo>
                <a:cubicBezTo>
                  <a:pt x="8075" y="5018"/>
                  <a:pt x="7874" y="5248"/>
                  <a:pt x="7644" y="5406"/>
                </a:cubicBezTo>
                <a:cubicBezTo>
                  <a:pt x="7457" y="5549"/>
                  <a:pt x="7313" y="5722"/>
                  <a:pt x="7155" y="5880"/>
                </a:cubicBezTo>
                <a:cubicBezTo>
                  <a:pt x="7026" y="6023"/>
                  <a:pt x="6897" y="6167"/>
                  <a:pt x="6753" y="6296"/>
                </a:cubicBezTo>
                <a:cubicBezTo>
                  <a:pt x="6035" y="6857"/>
                  <a:pt x="5517" y="7604"/>
                  <a:pt x="5000" y="8337"/>
                </a:cubicBezTo>
                <a:lnTo>
                  <a:pt x="4842" y="8552"/>
                </a:lnTo>
                <a:cubicBezTo>
                  <a:pt x="4655" y="8897"/>
                  <a:pt x="4397" y="9170"/>
                  <a:pt x="4153" y="9457"/>
                </a:cubicBezTo>
                <a:cubicBezTo>
                  <a:pt x="3951" y="9673"/>
                  <a:pt x="3736" y="9917"/>
                  <a:pt x="3563" y="10176"/>
                </a:cubicBezTo>
                <a:cubicBezTo>
                  <a:pt x="3334" y="10535"/>
                  <a:pt x="3032" y="10865"/>
                  <a:pt x="2759" y="11196"/>
                </a:cubicBezTo>
                <a:cubicBezTo>
                  <a:pt x="2673" y="11282"/>
                  <a:pt x="2587" y="11382"/>
                  <a:pt x="2500" y="11483"/>
                </a:cubicBezTo>
                <a:cubicBezTo>
                  <a:pt x="2342" y="11670"/>
                  <a:pt x="2184" y="11871"/>
                  <a:pt x="2041" y="12058"/>
                </a:cubicBezTo>
                <a:cubicBezTo>
                  <a:pt x="1883" y="12288"/>
                  <a:pt x="1710" y="12532"/>
                  <a:pt x="1509" y="12747"/>
                </a:cubicBezTo>
                <a:cubicBezTo>
                  <a:pt x="1437" y="12819"/>
                  <a:pt x="1380" y="12891"/>
                  <a:pt x="1308" y="12977"/>
                </a:cubicBezTo>
                <a:cubicBezTo>
                  <a:pt x="1035" y="13279"/>
                  <a:pt x="762" y="13581"/>
                  <a:pt x="633" y="14012"/>
                </a:cubicBezTo>
                <a:cubicBezTo>
                  <a:pt x="604" y="14184"/>
                  <a:pt x="518" y="14328"/>
                  <a:pt x="431" y="14486"/>
                </a:cubicBezTo>
                <a:cubicBezTo>
                  <a:pt x="331" y="14673"/>
                  <a:pt x="216" y="14859"/>
                  <a:pt x="202" y="15104"/>
                </a:cubicBezTo>
                <a:lnTo>
                  <a:pt x="202" y="15147"/>
                </a:lnTo>
                <a:cubicBezTo>
                  <a:pt x="245" y="15290"/>
                  <a:pt x="187" y="15434"/>
                  <a:pt x="130" y="15563"/>
                </a:cubicBezTo>
                <a:cubicBezTo>
                  <a:pt x="115" y="15621"/>
                  <a:pt x="87" y="15678"/>
                  <a:pt x="72" y="15750"/>
                </a:cubicBezTo>
                <a:cubicBezTo>
                  <a:pt x="0" y="16138"/>
                  <a:pt x="230" y="16526"/>
                  <a:pt x="431" y="16899"/>
                </a:cubicBezTo>
                <a:cubicBezTo>
                  <a:pt x="532" y="17072"/>
                  <a:pt x="647" y="17259"/>
                  <a:pt x="704" y="17431"/>
                </a:cubicBezTo>
                <a:lnTo>
                  <a:pt x="733" y="17474"/>
                </a:lnTo>
                <a:cubicBezTo>
                  <a:pt x="1351" y="18365"/>
                  <a:pt x="2084" y="19213"/>
                  <a:pt x="2802" y="20017"/>
                </a:cubicBezTo>
                <a:lnTo>
                  <a:pt x="2888" y="20118"/>
                </a:lnTo>
                <a:cubicBezTo>
                  <a:pt x="3003" y="20247"/>
                  <a:pt x="3118" y="20376"/>
                  <a:pt x="3219" y="20506"/>
                </a:cubicBezTo>
                <a:cubicBezTo>
                  <a:pt x="3549" y="20908"/>
                  <a:pt x="3894" y="21325"/>
                  <a:pt x="4325" y="21655"/>
                </a:cubicBezTo>
                <a:cubicBezTo>
                  <a:pt x="4670" y="21942"/>
                  <a:pt x="5015" y="22244"/>
                  <a:pt x="5331" y="22546"/>
                </a:cubicBezTo>
                <a:cubicBezTo>
                  <a:pt x="5862" y="23034"/>
                  <a:pt x="6408" y="23537"/>
                  <a:pt x="7012" y="23925"/>
                </a:cubicBezTo>
                <a:cubicBezTo>
                  <a:pt x="7931" y="24686"/>
                  <a:pt x="8951" y="25304"/>
                  <a:pt x="9813" y="25807"/>
                </a:cubicBezTo>
                <a:cubicBezTo>
                  <a:pt x="10287" y="26152"/>
                  <a:pt x="10819" y="26324"/>
                  <a:pt x="11322" y="26511"/>
                </a:cubicBezTo>
                <a:cubicBezTo>
                  <a:pt x="11494" y="26569"/>
                  <a:pt x="11667" y="26626"/>
                  <a:pt x="11839" y="26698"/>
                </a:cubicBezTo>
                <a:cubicBezTo>
                  <a:pt x="12564" y="26984"/>
                  <a:pt x="13281" y="27126"/>
                  <a:pt x="13951" y="27126"/>
                </a:cubicBezTo>
                <a:cubicBezTo>
                  <a:pt x="14157" y="27126"/>
                  <a:pt x="14358" y="27113"/>
                  <a:pt x="14554" y="27086"/>
                </a:cubicBezTo>
                <a:cubicBezTo>
                  <a:pt x="14997" y="27026"/>
                  <a:pt x="15490" y="26996"/>
                  <a:pt x="16041" y="26996"/>
                </a:cubicBezTo>
                <a:cubicBezTo>
                  <a:pt x="16152" y="26996"/>
                  <a:pt x="16264" y="26997"/>
                  <a:pt x="16379" y="27000"/>
                </a:cubicBezTo>
                <a:cubicBezTo>
                  <a:pt x="17485" y="26971"/>
                  <a:pt x="18520" y="26842"/>
                  <a:pt x="19482" y="26597"/>
                </a:cubicBezTo>
                <a:cubicBezTo>
                  <a:pt x="19755" y="26511"/>
                  <a:pt x="20028" y="26411"/>
                  <a:pt x="20301" y="26324"/>
                </a:cubicBezTo>
                <a:cubicBezTo>
                  <a:pt x="20890" y="26109"/>
                  <a:pt x="21508" y="25908"/>
                  <a:pt x="22155" y="25793"/>
                </a:cubicBezTo>
                <a:cubicBezTo>
                  <a:pt x="23304" y="25649"/>
                  <a:pt x="24482" y="25434"/>
                  <a:pt x="25344" y="24801"/>
                </a:cubicBezTo>
                <a:cubicBezTo>
                  <a:pt x="25502" y="24715"/>
                  <a:pt x="25617" y="24586"/>
                  <a:pt x="25732" y="24471"/>
                </a:cubicBezTo>
                <a:cubicBezTo>
                  <a:pt x="25804" y="24399"/>
                  <a:pt x="25876" y="24313"/>
                  <a:pt x="25962" y="24255"/>
                </a:cubicBezTo>
                <a:cubicBezTo>
                  <a:pt x="26206" y="24069"/>
                  <a:pt x="26422" y="23853"/>
                  <a:pt x="26623" y="23638"/>
                </a:cubicBezTo>
                <a:cubicBezTo>
                  <a:pt x="26953" y="23250"/>
                  <a:pt x="27241" y="22804"/>
                  <a:pt x="27456" y="22316"/>
                </a:cubicBezTo>
                <a:cubicBezTo>
                  <a:pt x="27873" y="21425"/>
                  <a:pt x="28232" y="20606"/>
                  <a:pt x="28390" y="19672"/>
                </a:cubicBezTo>
                <a:cubicBezTo>
                  <a:pt x="28476" y="19313"/>
                  <a:pt x="28620" y="18983"/>
                  <a:pt x="28749" y="18652"/>
                </a:cubicBezTo>
                <a:cubicBezTo>
                  <a:pt x="28950" y="18164"/>
                  <a:pt x="29166" y="17647"/>
                  <a:pt x="29223" y="17072"/>
                </a:cubicBezTo>
                <a:cubicBezTo>
                  <a:pt x="29295" y="16540"/>
                  <a:pt x="29152" y="15951"/>
                  <a:pt x="29008" y="15377"/>
                </a:cubicBezTo>
                <a:lnTo>
                  <a:pt x="28965" y="15204"/>
                </a:lnTo>
                <a:cubicBezTo>
                  <a:pt x="28936" y="15104"/>
                  <a:pt x="28922" y="15017"/>
                  <a:pt x="28893" y="14917"/>
                </a:cubicBezTo>
                <a:cubicBezTo>
                  <a:pt x="28835" y="14687"/>
                  <a:pt x="28764" y="14443"/>
                  <a:pt x="28663" y="14198"/>
                </a:cubicBezTo>
                <a:cubicBezTo>
                  <a:pt x="28534" y="13882"/>
                  <a:pt x="28361" y="13581"/>
                  <a:pt x="28203" y="13279"/>
                </a:cubicBezTo>
                <a:cubicBezTo>
                  <a:pt x="28060" y="13020"/>
                  <a:pt x="27930" y="12747"/>
                  <a:pt x="27801" y="12474"/>
                </a:cubicBezTo>
                <a:cubicBezTo>
                  <a:pt x="27614" y="12101"/>
                  <a:pt x="27471" y="11699"/>
                  <a:pt x="27341" y="11311"/>
                </a:cubicBezTo>
                <a:cubicBezTo>
                  <a:pt x="27226" y="10980"/>
                  <a:pt x="27111" y="10650"/>
                  <a:pt x="26968" y="10334"/>
                </a:cubicBezTo>
                <a:cubicBezTo>
                  <a:pt x="26537" y="9285"/>
                  <a:pt x="25962" y="8265"/>
                  <a:pt x="25517" y="7503"/>
                </a:cubicBezTo>
                <a:lnTo>
                  <a:pt x="25502" y="7475"/>
                </a:lnTo>
                <a:cubicBezTo>
                  <a:pt x="24741" y="6440"/>
                  <a:pt x="23879" y="5463"/>
                  <a:pt x="23132" y="4615"/>
                </a:cubicBezTo>
                <a:lnTo>
                  <a:pt x="23117" y="4601"/>
                </a:lnTo>
                <a:cubicBezTo>
                  <a:pt x="22844" y="4371"/>
                  <a:pt x="22586" y="4113"/>
                  <a:pt x="22327" y="3868"/>
                </a:cubicBezTo>
                <a:cubicBezTo>
                  <a:pt x="21652" y="3236"/>
                  <a:pt x="20948" y="2575"/>
                  <a:pt x="20115" y="2130"/>
                </a:cubicBezTo>
                <a:cubicBezTo>
                  <a:pt x="19655" y="1886"/>
                  <a:pt x="19195" y="1627"/>
                  <a:pt x="18735" y="1383"/>
                </a:cubicBezTo>
                <a:cubicBezTo>
                  <a:pt x="18232" y="1095"/>
                  <a:pt x="17701" y="794"/>
                  <a:pt x="17155" y="521"/>
                </a:cubicBezTo>
                <a:cubicBezTo>
                  <a:pt x="16488" y="174"/>
                  <a:pt x="15759" y="1"/>
                  <a:pt x="15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txBox="1">
            <a:spLocks noGrp="1"/>
          </p:cNvSpPr>
          <p:nvPr>
            <p:ph type="subTitle" idx="1"/>
          </p:nvPr>
        </p:nvSpPr>
        <p:spPr>
          <a:xfrm>
            <a:off x="713175" y="1799869"/>
            <a:ext cx="3734100" cy="256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96" name="Google Shape;96;p7"/>
          <p:cNvSpPr>
            <a:spLocks noGrp="1"/>
          </p:cNvSpPr>
          <p:nvPr>
            <p:ph type="pic" idx="2"/>
          </p:nvPr>
        </p:nvSpPr>
        <p:spPr>
          <a:xfrm>
            <a:off x="5395843" y="723194"/>
            <a:ext cx="2926800" cy="3735000"/>
          </a:xfrm>
          <a:prstGeom prst="roundRect">
            <a:avLst>
              <a:gd name="adj" fmla="val 16667"/>
            </a:avLst>
          </a:prstGeom>
          <a:noFill/>
          <a:ln w="19050" cap="flat" cmpd="sng">
            <a:solidFill>
              <a:schemeClr val="accent1"/>
            </a:solidFill>
            <a:prstDash val="solid"/>
            <a:round/>
            <a:headEnd type="none" w="sm" len="sm"/>
            <a:tailEnd type="none" w="sm" len="sm"/>
          </a:ln>
        </p:spPr>
      </p:sp>
      <p:sp>
        <p:nvSpPr>
          <p:cNvPr id="97" name="Google Shape;97;p7"/>
          <p:cNvSpPr txBox="1">
            <a:spLocks noGrp="1"/>
          </p:cNvSpPr>
          <p:nvPr>
            <p:ph type="ctrTitle"/>
          </p:nvPr>
        </p:nvSpPr>
        <p:spPr>
          <a:xfrm>
            <a:off x="713175" y="605852"/>
            <a:ext cx="2831700" cy="1107600"/>
          </a:xfrm>
          <a:prstGeom prst="rect">
            <a:avLst/>
          </a:prstGeom>
        </p:spPr>
        <p:txBody>
          <a:bodyPr spcFirstLastPara="1" wrap="square" lIns="91425" tIns="91425" rIns="91425" bIns="91425" anchor="b" anchorCtr="0">
            <a:noAutofit/>
          </a:bodyPr>
          <a:lstStyle>
            <a:lvl1pPr lvl="0" algn="l" rtl="0">
              <a:lnSpc>
                <a:spcPct val="90000"/>
              </a:lnSpc>
              <a:spcBef>
                <a:spcPts val="0"/>
              </a:spcBef>
              <a:spcAft>
                <a:spcPts val="0"/>
              </a:spcAft>
              <a:buClr>
                <a:srgbClr val="191919"/>
              </a:buClr>
              <a:buSzPts val="5200"/>
              <a:buNone/>
              <a:defRPr b="0">
                <a:latin typeface="Playfair Display SemiBold"/>
                <a:ea typeface="Playfair Display SemiBold"/>
                <a:cs typeface="Playfair Display SemiBold"/>
                <a:sym typeface="Playfair Display SemiBold"/>
              </a:defRPr>
            </a:lvl1pPr>
            <a:lvl2pPr lvl="1" rtl="0">
              <a:spcBef>
                <a:spcPts val="0"/>
              </a:spcBef>
              <a:spcAft>
                <a:spcPts val="0"/>
              </a:spcAft>
              <a:buClr>
                <a:srgbClr val="191919"/>
              </a:buClr>
              <a:buSzPts val="5200"/>
              <a:buNone/>
              <a:defRPr sz="5200">
                <a:solidFill>
                  <a:srgbClr val="191919"/>
                </a:solidFill>
              </a:defRPr>
            </a:lvl2pPr>
            <a:lvl3pPr lvl="2" rtl="0">
              <a:spcBef>
                <a:spcPts val="0"/>
              </a:spcBef>
              <a:spcAft>
                <a:spcPts val="0"/>
              </a:spcAft>
              <a:buClr>
                <a:srgbClr val="191919"/>
              </a:buClr>
              <a:buSzPts val="5200"/>
              <a:buNone/>
              <a:defRPr sz="5200">
                <a:solidFill>
                  <a:srgbClr val="191919"/>
                </a:solidFill>
              </a:defRPr>
            </a:lvl3pPr>
            <a:lvl4pPr lvl="3" rtl="0">
              <a:spcBef>
                <a:spcPts val="0"/>
              </a:spcBef>
              <a:spcAft>
                <a:spcPts val="0"/>
              </a:spcAft>
              <a:buClr>
                <a:srgbClr val="191919"/>
              </a:buClr>
              <a:buSzPts val="5200"/>
              <a:buNone/>
              <a:defRPr sz="5200">
                <a:solidFill>
                  <a:srgbClr val="191919"/>
                </a:solidFill>
              </a:defRPr>
            </a:lvl4pPr>
            <a:lvl5pPr lvl="4" rtl="0">
              <a:spcBef>
                <a:spcPts val="0"/>
              </a:spcBef>
              <a:spcAft>
                <a:spcPts val="0"/>
              </a:spcAft>
              <a:buClr>
                <a:srgbClr val="191919"/>
              </a:buClr>
              <a:buSzPts val="5200"/>
              <a:buNone/>
              <a:defRPr sz="5200">
                <a:solidFill>
                  <a:srgbClr val="191919"/>
                </a:solidFill>
              </a:defRPr>
            </a:lvl5pPr>
            <a:lvl6pPr lvl="5" rtl="0">
              <a:spcBef>
                <a:spcPts val="0"/>
              </a:spcBef>
              <a:spcAft>
                <a:spcPts val="0"/>
              </a:spcAft>
              <a:buClr>
                <a:srgbClr val="191919"/>
              </a:buClr>
              <a:buSzPts val="5200"/>
              <a:buNone/>
              <a:defRPr sz="5200">
                <a:solidFill>
                  <a:srgbClr val="191919"/>
                </a:solidFill>
              </a:defRPr>
            </a:lvl6pPr>
            <a:lvl7pPr lvl="6" rtl="0">
              <a:spcBef>
                <a:spcPts val="0"/>
              </a:spcBef>
              <a:spcAft>
                <a:spcPts val="0"/>
              </a:spcAft>
              <a:buClr>
                <a:srgbClr val="191919"/>
              </a:buClr>
              <a:buSzPts val="5200"/>
              <a:buNone/>
              <a:defRPr sz="5200">
                <a:solidFill>
                  <a:srgbClr val="191919"/>
                </a:solidFill>
              </a:defRPr>
            </a:lvl7pPr>
            <a:lvl8pPr lvl="7" rtl="0">
              <a:spcBef>
                <a:spcPts val="0"/>
              </a:spcBef>
              <a:spcAft>
                <a:spcPts val="0"/>
              </a:spcAft>
              <a:buClr>
                <a:srgbClr val="191919"/>
              </a:buClr>
              <a:buSzPts val="5200"/>
              <a:buNone/>
              <a:defRPr sz="5200">
                <a:solidFill>
                  <a:srgbClr val="191919"/>
                </a:solidFill>
              </a:defRPr>
            </a:lvl8pPr>
            <a:lvl9pPr lvl="8" rtl="0">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8"/>
        <p:cNvGrpSpPr/>
        <p:nvPr/>
      </p:nvGrpSpPr>
      <p:grpSpPr>
        <a:xfrm>
          <a:off x="0" y="0"/>
          <a:ext cx="0" cy="0"/>
          <a:chOff x="0" y="0"/>
          <a:chExt cx="0" cy="0"/>
        </a:xfrm>
      </p:grpSpPr>
      <p:pic>
        <p:nvPicPr>
          <p:cNvPr id="99" name="Google Shape;99;p8"/>
          <p:cNvPicPr preferRelativeResize="0"/>
          <p:nvPr/>
        </p:nvPicPr>
        <p:blipFill rotWithShape="1">
          <a:blip r:embed="rId2">
            <a:alphaModFix/>
          </a:blip>
          <a:srcRect/>
          <a:stretch/>
        </p:blipFill>
        <p:spPr>
          <a:xfrm rot="10800000">
            <a:off x="-25" y="0"/>
            <a:ext cx="9144000" cy="5143500"/>
          </a:xfrm>
          <a:prstGeom prst="rect">
            <a:avLst/>
          </a:prstGeom>
          <a:noFill/>
          <a:ln>
            <a:noFill/>
          </a:ln>
        </p:spPr>
      </p:pic>
      <p:sp>
        <p:nvSpPr>
          <p:cNvPr id="100" name="Google Shape;100;p8"/>
          <p:cNvSpPr/>
          <p:nvPr/>
        </p:nvSpPr>
        <p:spPr>
          <a:xfrm flipH="1">
            <a:off x="-1401265" y="-2017976"/>
            <a:ext cx="2881250" cy="3069569"/>
          </a:xfrm>
          <a:custGeom>
            <a:avLst/>
            <a:gdLst/>
            <a:ahLst/>
            <a:cxnLst/>
            <a:rect l="l" t="t" r="r" b="b"/>
            <a:pathLst>
              <a:path w="25000" h="26634" extrusionOk="0">
                <a:moveTo>
                  <a:pt x="12953" y="1"/>
                </a:moveTo>
                <a:cubicBezTo>
                  <a:pt x="12633" y="1"/>
                  <a:pt x="12315" y="30"/>
                  <a:pt x="11997" y="122"/>
                </a:cubicBezTo>
                <a:cubicBezTo>
                  <a:pt x="11937" y="165"/>
                  <a:pt x="11871" y="174"/>
                  <a:pt x="11804" y="174"/>
                </a:cubicBezTo>
                <a:cubicBezTo>
                  <a:pt x="11760" y="174"/>
                  <a:pt x="11717" y="170"/>
                  <a:pt x="11673" y="170"/>
                </a:cubicBezTo>
                <a:cubicBezTo>
                  <a:pt x="11606" y="170"/>
                  <a:pt x="11540" y="179"/>
                  <a:pt x="11480" y="222"/>
                </a:cubicBezTo>
                <a:cubicBezTo>
                  <a:pt x="10388" y="423"/>
                  <a:pt x="9339" y="740"/>
                  <a:pt x="8391" y="1357"/>
                </a:cubicBezTo>
                <a:cubicBezTo>
                  <a:pt x="8319" y="1353"/>
                  <a:pt x="8247" y="1348"/>
                  <a:pt x="8176" y="1348"/>
                </a:cubicBezTo>
                <a:cubicBezTo>
                  <a:pt x="7994" y="1348"/>
                  <a:pt x="7822" y="1382"/>
                  <a:pt x="7687" y="1558"/>
                </a:cubicBezTo>
                <a:cubicBezTo>
                  <a:pt x="7687" y="1587"/>
                  <a:pt x="7673" y="1616"/>
                  <a:pt x="7673" y="1659"/>
                </a:cubicBezTo>
                <a:cubicBezTo>
                  <a:pt x="6624" y="1889"/>
                  <a:pt x="5834" y="2579"/>
                  <a:pt x="5015" y="3196"/>
                </a:cubicBezTo>
                <a:cubicBezTo>
                  <a:pt x="3980" y="3958"/>
                  <a:pt x="3118" y="4935"/>
                  <a:pt x="2486" y="6084"/>
                </a:cubicBezTo>
                <a:cubicBezTo>
                  <a:pt x="1710" y="7478"/>
                  <a:pt x="1006" y="8900"/>
                  <a:pt x="704" y="10480"/>
                </a:cubicBezTo>
                <a:cubicBezTo>
                  <a:pt x="575" y="10624"/>
                  <a:pt x="733" y="10840"/>
                  <a:pt x="604" y="10983"/>
                </a:cubicBezTo>
                <a:cubicBezTo>
                  <a:pt x="475" y="11070"/>
                  <a:pt x="503" y="11184"/>
                  <a:pt x="489" y="11299"/>
                </a:cubicBezTo>
                <a:cubicBezTo>
                  <a:pt x="374" y="11486"/>
                  <a:pt x="532" y="11730"/>
                  <a:pt x="388" y="11917"/>
                </a:cubicBezTo>
                <a:cubicBezTo>
                  <a:pt x="403" y="11960"/>
                  <a:pt x="388" y="11989"/>
                  <a:pt x="388" y="12018"/>
                </a:cubicBezTo>
                <a:cubicBezTo>
                  <a:pt x="288" y="12592"/>
                  <a:pt x="259" y="13182"/>
                  <a:pt x="187" y="13771"/>
                </a:cubicBezTo>
                <a:cubicBezTo>
                  <a:pt x="44" y="14101"/>
                  <a:pt x="230" y="14460"/>
                  <a:pt x="87" y="14791"/>
                </a:cubicBezTo>
                <a:cubicBezTo>
                  <a:pt x="0" y="15207"/>
                  <a:pt x="0" y="15610"/>
                  <a:pt x="87" y="16026"/>
                </a:cubicBezTo>
                <a:cubicBezTo>
                  <a:pt x="216" y="16242"/>
                  <a:pt x="58" y="16515"/>
                  <a:pt x="187" y="16745"/>
                </a:cubicBezTo>
                <a:cubicBezTo>
                  <a:pt x="130" y="17075"/>
                  <a:pt x="317" y="17362"/>
                  <a:pt x="403" y="17664"/>
                </a:cubicBezTo>
                <a:cubicBezTo>
                  <a:pt x="532" y="18009"/>
                  <a:pt x="604" y="18382"/>
                  <a:pt x="776" y="18699"/>
                </a:cubicBezTo>
                <a:cubicBezTo>
                  <a:pt x="1207" y="19503"/>
                  <a:pt x="1638" y="20308"/>
                  <a:pt x="2314" y="20954"/>
                </a:cubicBezTo>
                <a:cubicBezTo>
                  <a:pt x="2701" y="21313"/>
                  <a:pt x="3104" y="21601"/>
                  <a:pt x="3535" y="21917"/>
                </a:cubicBezTo>
                <a:cubicBezTo>
                  <a:pt x="4282" y="22448"/>
                  <a:pt x="5072" y="22908"/>
                  <a:pt x="5834" y="23411"/>
                </a:cubicBezTo>
                <a:cubicBezTo>
                  <a:pt x="5977" y="23497"/>
                  <a:pt x="6092" y="23626"/>
                  <a:pt x="6250" y="23713"/>
                </a:cubicBezTo>
                <a:lnTo>
                  <a:pt x="6652" y="23928"/>
                </a:lnTo>
                <a:cubicBezTo>
                  <a:pt x="6796" y="24014"/>
                  <a:pt x="6925" y="24129"/>
                  <a:pt x="7055" y="24230"/>
                </a:cubicBezTo>
                <a:cubicBezTo>
                  <a:pt x="7098" y="24259"/>
                  <a:pt x="7127" y="24302"/>
                  <a:pt x="7170" y="24330"/>
                </a:cubicBezTo>
                <a:cubicBezTo>
                  <a:pt x="7328" y="24460"/>
                  <a:pt x="7529" y="24503"/>
                  <a:pt x="7673" y="24632"/>
                </a:cubicBezTo>
                <a:cubicBezTo>
                  <a:pt x="8075" y="24862"/>
                  <a:pt x="8420" y="25193"/>
                  <a:pt x="8908" y="25264"/>
                </a:cubicBezTo>
                <a:cubicBezTo>
                  <a:pt x="9023" y="25365"/>
                  <a:pt x="9181" y="25379"/>
                  <a:pt x="9310" y="25465"/>
                </a:cubicBezTo>
                <a:cubicBezTo>
                  <a:pt x="9583" y="25681"/>
                  <a:pt x="9943" y="25652"/>
                  <a:pt x="10244" y="25767"/>
                </a:cubicBezTo>
                <a:cubicBezTo>
                  <a:pt x="10323" y="25811"/>
                  <a:pt x="10405" y="25822"/>
                  <a:pt x="10488" y="25822"/>
                </a:cubicBezTo>
                <a:cubicBezTo>
                  <a:pt x="10565" y="25822"/>
                  <a:pt x="10642" y="25813"/>
                  <a:pt x="10719" y="25813"/>
                </a:cubicBezTo>
                <a:cubicBezTo>
                  <a:pt x="10802" y="25813"/>
                  <a:pt x="10884" y="25824"/>
                  <a:pt x="10963" y="25868"/>
                </a:cubicBezTo>
                <a:cubicBezTo>
                  <a:pt x="11624" y="26141"/>
                  <a:pt x="12342" y="26169"/>
                  <a:pt x="13017" y="26385"/>
                </a:cubicBezTo>
                <a:cubicBezTo>
                  <a:pt x="13736" y="26457"/>
                  <a:pt x="14454" y="26557"/>
                  <a:pt x="15172" y="26586"/>
                </a:cubicBezTo>
                <a:cubicBezTo>
                  <a:pt x="15273" y="26586"/>
                  <a:pt x="15373" y="26572"/>
                  <a:pt x="15474" y="26572"/>
                </a:cubicBezTo>
                <a:cubicBezTo>
                  <a:pt x="15517" y="26572"/>
                  <a:pt x="15546" y="26586"/>
                  <a:pt x="15575" y="26586"/>
                </a:cubicBezTo>
                <a:cubicBezTo>
                  <a:pt x="15629" y="26620"/>
                  <a:pt x="15683" y="26633"/>
                  <a:pt x="15738" y="26633"/>
                </a:cubicBezTo>
                <a:cubicBezTo>
                  <a:pt x="15899" y="26633"/>
                  <a:pt x="16062" y="26525"/>
                  <a:pt x="16223" y="26525"/>
                </a:cubicBezTo>
                <a:cubicBezTo>
                  <a:pt x="16285" y="26525"/>
                  <a:pt x="16347" y="26541"/>
                  <a:pt x="16408" y="26586"/>
                </a:cubicBezTo>
                <a:lnTo>
                  <a:pt x="16595" y="26586"/>
                </a:lnTo>
                <a:cubicBezTo>
                  <a:pt x="16669" y="26538"/>
                  <a:pt x="16748" y="26528"/>
                  <a:pt x="16826" y="26528"/>
                </a:cubicBezTo>
                <a:cubicBezTo>
                  <a:pt x="16887" y="26528"/>
                  <a:pt x="16948" y="26534"/>
                  <a:pt x="17008" y="26534"/>
                </a:cubicBezTo>
                <a:cubicBezTo>
                  <a:pt x="17079" y="26534"/>
                  <a:pt x="17148" y="26525"/>
                  <a:pt x="17212" y="26486"/>
                </a:cubicBezTo>
                <a:cubicBezTo>
                  <a:pt x="17293" y="26479"/>
                  <a:pt x="17375" y="26478"/>
                  <a:pt x="17457" y="26478"/>
                </a:cubicBezTo>
                <a:cubicBezTo>
                  <a:pt x="17534" y="26478"/>
                  <a:pt x="17611" y="26479"/>
                  <a:pt x="17688" y="26479"/>
                </a:cubicBezTo>
                <a:cubicBezTo>
                  <a:pt x="17909" y="26479"/>
                  <a:pt x="18131" y="26468"/>
                  <a:pt x="18347" y="26385"/>
                </a:cubicBezTo>
                <a:cubicBezTo>
                  <a:pt x="18401" y="26337"/>
                  <a:pt x="18464" y="26327"/>
                  <a:pt x="18530" y="26327"/>
                </a:cubicBezTo>
                <a:cubicBezTo>
                  <a:pt x="18581" y="26327"/>
                  <a:pt x="18635" y="26333"/>
                  <a:pt x="18687" y="26333"/>
                </a:cubicBezTo>
                <a:cubicBezTo>
                  <a:pt x="18749" y="26333"/>
                  <a:pt x="18810" y="26324"/>
                  <a:pt x="18865" y="26284"/>
                </a:cubicBezTo>
                <a:cubicBezTo>
                  <a:pt x="19885" y="26040"/>
                  <a:pt x="20775" y="25552"/>
                  <a:pt x="21623" y="24948"/>
                </a:cubicBezTo>
                <a:cubicBezTo>
                  <a:pt x="21695" y="24489"/>
                  <a:pt x="21666" y="24000"/>
                  <a:pt x="22140" y="23713"/>
                </a:cubicBezTo>
                <a:cubicBezTo>
                  <a:pt x="22140" y="23684"/>
                  <a:pt x="22140" y="23641"/>
                  <a:pt x="22140" y="23612"/>
                </a:cubicBezTo>
                <a:cubicBezTo>
                  <a:pt x="22327" y="23540"/>
                  <a:pt x="22356" y="23382"/>
                  <a:pt x="22356" y="23210"/>
                </a:cubicBezTo>
                <a:cubicBezTo>
                  <a:pt x="22456" y="23009"/>
                  <a:pt x="22643" y="22879"/>
                  <a:pt x="22758" y="22693"/>
                </a:cubicBezTo>
                <a:cubicBezTo>
                  <a:pt x="22873" y="22578"/>
                  <a:pt x="22887" y="22405"/>
                  <a:pt x="22959" y="22276"/>
                </a:cubicBezTo>
                <a:cubicBezTo>
                  <a:pt x="23002" y="22104"/>
                  <a:pt x="23031" y="21931"/>
                  <a:pt x="23074" y="21773"/>
                </a:cubicBezTo>
                <a:cubicBezTo>
                  <a:pt x="23390" y="21213"/>
                  <a:pt x="23620" y="20624"/>
                  <a:pt x="23793" y="20006"/>
                </a:cubicBezTo>
                <a:cubicBezTo>
                  <a:pt x="23922" y="19532"/>
                  <a:pt x="23936" y="19058"/>
                  <a:pt x="23994" y="18584"/>
                </a:cubicBezTo>
                <a:cubicBezTo>
                  <a:pt x="24066" y="18440"/>
                  <a:pt x="24123" y="18311"/>
                  <a:pt x="24195" y="18181"/>
                </a:cubicBezTo>
                <a:cubicBezTo>
                  <a:pt x="24295" y="17937"/>
                  <a:pt x="24224" y="17707"/>
                  <a:pt x="24252" y="17463"/>
                </a:cubicBezTo>
                <a:cubicBezTo>
                  <a:pt x="24224" y="17434"/>
                  <a:pt x="24209" y="17391"/>
                  <a:pt x="24180" y="17362"/>
                </a:cubicBezTo>
                <a:lnTo>
                  <a:pt x="24195" y="17362"/>
                </a:lnTo>
                <a:cubicBezTo>
                  <a:pt x="24238" y="17334"/>
                  <a:pt x="24267" y="17291"/>
                  <a:pt x="24295" y="17247"/>
                </a:cubicBezTo>
                <a:cubicBezTo>
                  <a:pt x="24295" y="17147"/>
                  <a:pt x="24295" y="17046"/>
                  <a:pt x="24295" y="16946"/>
                </a:cubicBezTo>
                <a:cubicBezTo>
                  <a:pt x="24339" y="16917"/>
                  <a:pt x="24367" y="16874"/>
                  <a:pt x="24410" y="16845"/>
                </a:cubicBezTo>
                <a:cubicBezTo>
                  <a:pt x="24410" y="16759"/>
                  <a:pt x="24410" y="16687"/>
                  <a:pt x="24410" y="16601"/>
                </a:cubicBezTo>
                <a:cubicBezTo>
                  <a:pt x="24410" y="16572"/>
                  <a:pt x="24410" y="16529"/>
                  <a:pt x="24425" y="16500"/>
                </a:cubicBezTo>
                <a:cubicBezTo>
                  <a:pt x="24439" y="16443"/>
                  <a:pt x="24453" y="16371"/>
                  <a:pt x="24497" y="16328"/>
                </a:cubicBezTo>
                <a:cubicBezTo>
                  <a:pt x="24453" y="16069"/>
                  <a:pt x="24612" y="15854"/>
                  <a:pt x="24612" y="15610"/>
                </a:cubicBezTo>
                <a:cubicBezTo>
                  <a:pt x="24712" y="15452"/>
                  <a:pt x="24597" y="15250"/>
                  <a:pt x="24712" y="15092"/>
                </a:cubicBezTo>
                <a:cubicBezTo>
                  <a:pt x="24712" y="14848"/>
                  <a:pt x="24669" y="14604"/>
                  <a:pt x="24813" y="14374"/>
                </a:cubicBezTo>
                <a:cubicBezTo>
                  <a:pt x="24899" y="14144"/>
                  <a:pt x="24884" y="13900"/>
                  <a:pt x="24813" y="13656"/>
                </a:cubicBezTo>
                <a:lnTo>
                  <a:pt x="24813" y="13656"/>
                </a:lnTo>
                <a:cubicBezTo>
                  <a:pt x="24813" y="13656"/>
                  <a:pt x="24827" y="13656"/>
                  <a:pt x="24841" y="13670"/>
                </a:cubicBezTo>
                <a:cubicBezTo>
                  <a:pt x="24899" y="13541"/>
                  <a:pt x="24813" y="13368"/>
                  <a:pt x="24913" y="13253"/>
                </a:cubicBezTo>
                <a:cubicBezTo>
                  <a:pt x="24999" y="13052"/>
                  <a:pt x="24985" y="12837"/>
                  <a:pt x="24913" y="12636"/>
                </a:cubicBezTo>
                <a:cubicBezTo>
                  <a:pt x="24913" y="12607"/>
                  <a:pt x="24913" y="12564"/>
                  <a:pt x="24913" y="12535"/>
                </a:cubicBezTo>
                <a:cubicBezTo>
                  <a:pt x="24985" y="12219"/>
                  <a:pt x="24999" y="11917"/>
                  <a:pt x="24913" y="11615"/>
                </a:cubicBezTo>
                <a:cubicBezTo>
                  <a:pt x="24913" y="11299"/>
                  <a:pt x="24913" y="10998"/>
                  <a:pt x="24913" y="10696"/>
                </a:cubicBezTo>
                <a:cubicBezTo>
                  <a:pt x="24896" y="10679"/>
                  <a:pt x="24880" y="10672"/>
                  <a:pt x="24860" y="10672"/>
                </a:cubicBezTo>
                <a:cubicBezTo>
                  <a:pt x="24846" y="10672"/>
                  <a:pt x="24831" y="10676"/>
                  <a:pt x="24813" y="10682"/>
                </a:cubicBezTo>
                <a:lnTo>
                  <a:pt x="24813" y="10667"/>
                </a:lnTo>
                <a:cubicBezTo>
                  <a:pt x="24884" y="10437"/>
                  <a:pt x="24884" y="10208"/>
                  <a:pt x="24813" y="9978"/>
                </a:cubicBezTo>
                <a:cubicBezTo>
                  <a:pt x="24712" y="9446"/>
                  <a:pt x="24612" y="8914"/>
                  <a:pt x="24396" y="8426"/>
                </a:cubicBezTo>
                <a:cubicBezTo>
                  <a:pt x="24209" y="7550"/>
                  <a:pt x="23908" y="6731"/>
                  <a:pt x="23275" y="6070"/>
                </a:cubicBezTo>
                <a:cubicBezTo>
                  <a:pt x="23232" y="5984"/>
                  <a:pt x="23204" y="5883"/>
                  <a:pt x="23146" y="5797"/>
                </a:cubicBezTo>
                <a:cubicBezTo>
                  <a:pt x="22500" y="4777"/>
                  <a:pt x="21580" y="4015"/>
                  <a:pt x="20704" y="3196"/>
                </a:cubicBezTo>
                <a:cubicBezTo>
                  <a:pt x="20632" y="3067"/>
                  <a:pt x="20531" y="2966"/>
                  <a:pt x="20388" y="2895"/>
                </a:cubicBezTo>
                <a:cubicBezTo>
                  <a:pt x="20330" y="2851"/>
                  <a:pt x="20258" y="2823"/>
                  <a:pt x="20201" y="2794"/>
                </a:cubicBezTo>
                <a:cubicBezTo>
                  <a:pt x="18778" y="1501"/>
                  <a:pt x="17069" y="754"/>
                  <a:pt x="15273" y="222"/>
                </a:cubicBezTo>
                <a:cubicBezTo>
                  <a:pt x="15213" y="179"/>
                  <a:pt x="15147" y="170"/>
                  <a:pt x="15079" y="170"/>
                </a:cubicBezTo>
                <a:cubicBezTo>
                  <a:pt x="15036" y="170"/>
                  <a:pt x="14992" y="174"/>
                  <a:pt x="14949" y="174"/>
                </a:cubicBezTo>
                <a:cubicBezTo>
                  <a:pt x="14881" y="174"/>
                  <a:pt x="14815" y="165"/>
                  <a:pt x="14756" y="122"/>
                </a:cubicBezTo>
                <a:cubicBezTo>
                  <a:pt x="14583" y="107"/>
                  <a:pt x="14411" y="79"/>
                  <a:pt x="14253" y="79"/>
                </a:cubicBezTo>
                <a:cubicBezTo>
                  <a:pt x="13816" y="54"/>
                  <a:pt x="13383" y="1"/>
                  <a:pt x="12953"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rot="-5400000" flipH="1">
            <a:off x="-1338768" y="-4126849"/>
            <a:ext cx="5663453" cy="4126804"/>
          </a:xfrm>
          <a:custGeom>
            <a:avLst/>
            <a:gdLst/>
            <a:ahLst/>
            <a:cxnLst/>
            <a:rect l="l" t="t" r="r" b="b"/>
            <a:pathLst>
              <a:path w="45517" h="33167" extrusionOk="0">
                <a:moveTo>
                  <a:pt x="18205" y="150"/>
                </a:moveTo>
                <a:cubicBezTo>
                  <a:pt x="18787" y="150"/>
                  <a:pt x="19372" y="178"/>
                  <a:pt x="19957" y="236"/>
                </a:cubicBezTo>
                <a:cubicBezTo>
                  <a:pt x="21106" y="380"/>
                  <a:pt x="22284" y="437"/>
                  <a:pt x="23419" y="495"/>
                </a:cubicBezTo>
                <a:cubicBezTo>
                  <a:pt x="23678" y="495"/>
                  <a:pt x="23908" y="509"/>
                  <a:pt x="24152" y="524"/>
                </a:cubicBezTo>
                <a:cubicBezTo>
                  <a:pt x="24324" y="538"/>
                  <a:pt x="24497" y="552"/>
                  <a:pt x="24669" y="567"/>
                </a:cubicBezTo>
                <a:cubicBezTo>
                  <a:pt x="25732" y="667"/>
                  <a:pt x="26853" y="782"/>
                  <a:pt x="27859" y="1199"/>
                </a:cubicBezTo>
                <a:cubicBezTo>
                  <a:pt x="28189" y="1314"/>
                  <a:pt x="28520" y="1458"/>
                  <a:pt x="28821" y="1616"/>
                </a:cubicBezTo>
                <a:cubicBezTo>
                  <a:pt x="29109" y="1759"/>
                  <a:pt x="29367" y="1932"/>
                  <a:pt x="29640" y="2118"/>
                </a:cubicBezTo>
                <a:cubicBezTo>
                  <a:pt x="29727" y="2176"/>
                  <a:pt x="29813" y="2248"/>
                  <a:pt x="29899" y="2320"/>
                </a:cubicBezTo>
                <a:cubicBezTo>
                  <a:pt x="30273" y="2607"/>
                  <a:pt x="30660" y="2894"/>
                  <a:pt x="31077" y="3138"/>
                </a:cubicBezTo>
                <a:cubicBezTo>
                  <a:pt x="31336" y="3311"/>
                  <a:pt x="31637" y="3440"/>
                  <a:pt x="31925" y="3555"/>
                </a:cubicBezTo>
                <a:cubicBezTo>
                  <a:pt x="32126" y="3641"/>
                  <a:pt x="32341" y="3728"/>
                  <a:pt x="32543" y="3842"/>
                </a:cubicBezTo>
                <a:cubicBezTo>
                  <a:pt x="32873" y="3986"/>
                  <a:pt x="33160" y="4187"/>
                  <a:pt x="33462" y="4374"/>
                </a:cubicBezTo>
                <a:cubicBezTo>
                  <a:pt x="33735" y="4575"/>
                  <a:pt x="34022" y="4762"/>
                  <a:pt x="34338" y="4906"/>
                </a:cubicBezTo>
                <a:cubicBezTo>
                  <a:pt x="34511" y="4992"/>
                  <a:pt x="34669" y="5078"/>
                  <a:pt x="34841" y="5150"/>
                </a:cubicBezTo>
                <a:cubicBezTo>
                  <a:pt x="35244" y="5351"/>
                  <a:pt x="35660" y="5552"/>
                  <a:pt x="36034" y="5825"/>
                </a:cubicBezTo>
                <a:cubicBezTo>
                  <a:pt x="36393" y="6069"/>
                  <a:pt x="36781" y="6299"/>
                  <a:pt x="37154" y="6515"/>
                </a:cubicBezTo>
                <a:cubicBezTo>
                  <a:pt x="37930" y="6975"/>
                  <a:pt x="38749" y="7463"/>
                  <a:pt x="39324" y="8210"/>
                </a:cubicBezTo>
                <a:cubicBezTo>
                  <a:pt x="39338" y="8239"/>
                  <a:pt x="39338" y="8268"/>
                  <a:pt x="39324" y="8296"/>
                </a:cubicBezTo>
                <a:cubicBezTo>
                  <a:pt x="39315" y="8313"/>
                  <a:pt x="39297" y="8320"/>
                  <a:pt x="39278" y="8320"/>
                </a:cubicBezTo>
                <a:cubicBezTo>
                  <a:pt x="39264" y="8320"/>
                  <a:pt x="39250" y="8317"/>
                  <a:pt x="39238" y="8311"/>
                </a:cubicBezTo>
                <a:cubicBezTo>
                  <a:pt x="38720" y="8095"/>
                  <a:pt x="38261" y="7779"/>
                  <a:pt x="37801" y="7477"/>
                </a:cubicBezTo>
                <a:cubicBezTo>
                  <a:pt x="37312" y="7161"/>
                  <a:pt x="36824" y="6831"/>
                  <a:pt x="36278" y="6615"/>
                </a:cubicBezTo>
                <a:cubicBezTo>
                  <a:pt x="35689" y="6342"/>
                  <a:pt x="35229" y="6069"/>
                  <a:pt x="34841" y="5782"/>
                </a:cubicBezTo>
                <a:cubicBezTo>
                  <a:pt x="34367" y="5437"/>
                  <a:pt x="33821" y="5193"/>
                  <a:pt x="33290" y="4963"/>
                </a:cubicBezTo>
                <a:cubicBezTo>
                  <a:pt x="33189" y="4920"/>
                  <a:pt x="33103" y="4877"/>
                  <a:pt x="33017" y="4834"/>
                </a:cubicBezTo>
                <a:cubicBezTo>
                  <a:pt x="32485" y="4590"/>
                  <a:pt x="32025" y="4245"/>
                  <a:pt x="31566" y="3900"/>
                </a:cubicBezTo>
                <a:cubicBezTo>
                  <a:pt x="31063" y="3498"/>
                  <a:pt x="30531" y="3095"/>
                  <a:pt x="29928" y="2866"/>
                </a:cubicBezTo>
                <a:cubicBezTo>
                  <a:pt x="29784" y="2808"/>
                  <a:pt x="29626" y="2751"/>
                  <a:pt x="29482" y="2693"/>
                </a:cubicBezTo>
                <a:lnTo>
                  <a:pt x="29468" y="2693"/>
                </a:lnTo>
                <a:cubicBezTo>
                  <a:pt x="28965" y="2492"/>
                  <a:pt x="28434" y="2291"/>
                  <a:pt x="27888" y="2205"/>
                </a:cubicBezTo>
                <a:cubicBezTo>
                  <a:pt x="27227" y="2090"/>
                  <a:pt x="26508" y="2018"/>
                  <a:pt x="25718" y="1960"/>
                </a:cubicBezTo>
                <a:cubicBezTo>
                  <a:pt x="25201" y="1903"/>
                  <a:pt x="24684" y="1889"/>
                  <a:pt x="24181" y="1874"/>
                </a:cubicBezTo>
                <a:cubicBezTo>
                  <a:pt x="23937" y="1860"/>
                  <a:pt x="23678" y="1845"/>
                  <a:pt x="23434" y="1831"/>
                </a:cubicBezTo>
                <a:cubicBezTo>
                  <a:pt x="23075" y="1817"/>
                  <a:pt x="22730" y="1774"/>
                  <a:pt x="22385" y="1745"/>
                </a:cubicBezTo>
                <a:lnTo>
                  <a:pt x="22371" y="1745"/>
                </a:lnTo>
                <a:cubicBezTo>
                  <a:pt x="22054" y="1716"/>
                  <a:pt x="21724" y="1687"/>
                  <a:pt x="21394" y="1659"/>
                </a:cubicBezTo>
                <a:cubicBezTo>
                  <a:pt x="20787" y="1601"/>
                  <a:pt x="20193" y="1572"/>
                  <a:pt x="19614" y="1572"/>
                </a:cubicBezTo>
                <a:cubicBezTo>
                  <a:pt x="17875" y="1572"/>
                  <a:pt x="16264" y="1831"/>
                  <a:pt x="14799" y="2348"/>
                </a:cubicBezTo>
                <a:cubicBezTo>
                  <a:pt x="14267" y="2549"/>
                  <a:pt x="13750" y="2837"/>
                  <a:pt x="13262" y="3110"/>
                </a:cubicBezTo>
                <a:cubicBezTo>
                  <a:pt x="12845" y="3340"/>
                  <a:pt x="12414" y="3569"/>
                  <a:pt x="11969" y="3771"/>
                </a:cubicBezTo>
                <a:cubicBezTo>
                  <a:pt x="11753" y="3886"/>
                  <a:pt x="11538" y="4044"/>
                  <a:pt x="11337" y="4202"/>
                </a:cubicBezTo>
                <a:cubicBezTo>
                  <a:pt x="11107" y="4388"/>
                  <a:pt x="10862" y="4575"/>
                  <a:pt x="10575" y="4705"/>
                </a:cubicBezTo>
                <a:cubicBezTo>
                  <a:pt x="10216" y="4992"/>
                  <a:pt x="9857" y="5308"/>
                  <a:pt x="9512" y="5610"/>
                </a:cubicBezTo>
                <a:cubicBezTo>
                  <a:pt x="8995" y="6069"/>
                  <a:pt x="8449" y="6558"/>
                  <a:pt x="7860" y="6946"/>
                </a:cubicBezTo>
                <a:cubicBezTo>
                  <a:pt x="7529" y="7190"/>
                  <a:pt x="7242" y="7492"/>
                  <a:pt x="6955" y="7765"/>
                </a:cubicBezTo>
                <a:cubicBezTo>
                  <a:pt x="6739" y="7995"/>
                  <a:pt x="6509" y="8224"/>
                  <a:pt x="6265" y="8426"/>
                </a:cubicBezTo>
                <a:cubicBezTo>
                  <a:pt x="5762" y="8857"/>
                  <a:pt x="5388" y="9403"/>
                  <a:pt x="5115" y="9834"/>
                </a:cubicBezTo>
                <a:cubicBezTo>
                  <a:pt x="4914" y="10092"/>
                  <a:pt x="4699" y="10365"/>
                  <a:pt x="4469" y="10624"/>
                </a:cubicBezTo>
                <a:cubicBezTo>
                  <a:pt x="4426" y="10667"/>
                  <a:pt x="4354" y="10767"/>
                  <a:pt x="4297" y="10825"/>
                </a:cubicBezTo>
                <a:lnTo>
                  <a:pt x="4297" y="10839"/>
                </a:lnTo>
                <a:cubicBezTo>
                  <a:pt x="3866" y="11414"/>
                  <a:pt x="3478" y="12032"/>
                  <a:pt x="3090" y="12621"/>
                </a:cubicBezTo>
                <a:cubicBezTo>
                  <a:pt x="2831" y="13023"/>
                  <a:pt x="2572" y="13440"/>
                  <a:pt x="2285" y="13842"/>
                </a:cubicBezTo>
                <a:cubicBezTo>
                  <a:pt x="1667" y="14776"/>
                  <a:pt x="1409" y="15810"/>
                  <a:pt x="1552" y="16773"/>
                </a:cubicBezTo>
                <a:cubicBezTo>
                  <a:pt x="1725" y="17779"/>
                  <a:pt x="1912" y="18813"/>
                  <a:pt x="2400" y="19718"/>
                </a:cubicBezTo>
                <a:cubicBezTo>
                  <a:pt x="2601" y="20049"/>
                  <a:pt x="2745" y="20408"/>
                  <a:pt x="2903" y="20753"/>
                </a:cubicBezTo>
                <a:cubicBezTo>
                  <a:pt x="3090" y="21169"/>
                  <a:pt x="3276" y="21615"/>
                  <a:pt x="3521" y="22003"/>
                </a:cubicBezTo>
                <a:cubicBezTo>
                  <a:pt x="3549" y="22031"/>
                  <a:pt x="3535" y="22074"/>
                  <a:pt x="3506" y="22089"/>
                </a:cubicBezTo>
                <a:cubicBezTo>
                  <a:pt x="3494" y="22101"/>
                  <a:pt x="3482" y="22105"/>
                  <a:pt x="3470" y="22105"/>
                </a:cubicBezTo>
                <a:cubicBezTo>
                  <a:pt x="3453" y="22105"/>
                  <a:pt x="3437" y="22097"/>
                  <a:pt x="3420" y="22089"/>
                </a:cubicBezTo>
                <a:cubicBezTo>
                  <a:pt x="3334" y="21974"/>
                  <a:pt x="3233" y="21873"/>
                  <a:pt x="3133" y="21773"/>
                </a:cubicBezTo>
                <a:cubicBezTo>
                  <a:pt x="2860" y="21485"/>
                  <a:pt x="2587" y="21198"/>
                  <a:pt x="2443" y="20810"/>
                </a:cubicBezTo>
                <a:cubicBezTo>
                  <a:pt x="2199" y="20250"/>
                  <a:pt x="1926" y="19675"/>
                  <a:pt x="1653" y="19115"/>
                </a:cubicBezTo>
                <a:cubicBezTo>
                  <a:pt x="1294" y="18353"/>
                  <a:pt x="920" y="17578"/>
                  <a:pt x="590" y="16787"/>
                </a:cubicBezTo>
                <a:cubicBezTo>
                  <a:pt x="561" y="16601"/>
                  <a:pt x="518" y="16428"/>
                  <a:pt x="475" y="16256"/>
                </a:cubicBezTo>
                <a:cubicBezTo>
                  <a:pt x="317" y="15509"/>
                  <a:pt x="130" y="14733"/>
                  <a:pt x="302" y="13957"/>
                </a:cubicBezTo>
                <a:cubicBezTo>
                  <a:pt x="432" y="13138"/>
                  <a:pt x="892" y="12448"/>
                  <a:pt x="1337" y="11788"/>
                </a:cubicBezTo>
                <a:cubicBezTo>
                  <a:pt x="1495" y="11572"/>
                  <a:pt x="1639" y="11342"/>
                  <a:pt x="1768" y="11127"/>
                </a:cubicBezTo>
                <a:cubicBezTo>
                  <a:pt x="2041" y="10681"/>
                  <a:pt x="2328" y="10236"/>
                  <a:pt x="2630" y="9805"/>
                </a:cubicBezTo>
                <a:cubicBezTo>
                  <a:pt x="2903" y="9431"/>
                  <a:pt x="3205" y="9043"/>
                  <a:pt x="3621" y="8569"/>
                </a:cubicBezTo>
                <a:lnTo>
                  <a:pt x="3808" y="8296"/>
                </a:lnTo>
                <a:cubicBezTo>
                  <a:pt x="3894" y="8153"/>
                  <a:pt x="3995" y="8009"/>
                  <a:pt x="4095" y="7865"/>
                </a:cubicBezTo>
                <a:cubicBezTo>
                  <a:pt x="4239" y="7693"/>
                  <a:pt x="4354" y="7549"/>
                  <a:pt x="4455" y="7406"/>
                </a:cubicBezTo>
                <a:cubicBezTo>
                  <a:pt x="4656" y="7204"/>
                  <a:pt x="4871" y="7003"/>
                  <a:pt x="5072" y="6831"/>
                </a:cubicBezTo>
                <a:cubicBezTo>
                  <a:pt x="5345" y="6572"/>
                  <a:pt x="5633" y="6314"/>
                  <a:pt x="5891" y="6041"/>
                </a:cubicBezTo>
                <a:cubicBezTo>
                  <a:pt x="6179" y="5725"/>
                  <a:pt x="6523" y="5480"/>
                  <a:pt x="6854" y="5236"/>
                </a:cubicBezTo>
                <a:cubicBezTo>
                  <a:pt x="7141" y="5035"/>
                  <a:pt x="7429" y="4819"/>
                  <a:pt x="7687" y="4590"/>
                </a:cubicBezTo>
                <a:cubicBezTo>
                  <a:pt x="9023" y="3340"/>
                  <a:pt x="10431" y="2377"/>
                  <a:pt x="11854" y="1716"/>
                </a:cubicBezTo>
                <a:cubicBezTo>
                  <a:pt x="12041" y="1630"/>
                  <a:pt x="12242" y="1529"/>
                  <a:pt x="12428" y="1429"/>
                </a:cubicBezTo>
                <a:cubicBezTo>
                  <a:pt x="13190" y="1041"/>
                  <a:pt x="13966" y="639"/>
                  <a:pt x="14813" y="481"/>
                </a:cubicBezTo>
                <a:cubicBezTo>
                  <a:pt x="15919" y="261"/>
                  <a:pt x="17057" y="150"/>
                  <a:pt x="18205" y="150"/>
                </a:cubicBezTo>
                <a:close/>
                <a:moveTo>
                  <a:pt x="19490" y="1726"/>
                </a:moveTo>
                <a:cubicBezTo>
                  <a:pt x="20086" y="1726"/>
                  <a:pt x="20705" y="1759"/>
                  <a:pt x="21394" y="1802"/>
                </a:cubicBezTo>
                <a:cubicBezTo>
                  <a:pt x="22557" y="1946"/>
                  <a:pt x="23750" y="2003"/>
                  <a:pt x="24899" y="2061"/>
                </a:cubicBezTo>
                <a:cubicBezTo>
                  <a:pt x="25129" y="2075"/>
                  <a:pt x="25359" y="2090"/>
                  <a:pt x="25589" y="2104"/>
                </a:cubicBezTo>
                <a:cubicBezTo>
                  <a:pt x="25761" y="2118"/>
                  <a:pt x="25919" y="2133"/>
                  <a:pt x="26092" y="2147"/>
                </a:cubicBezTo>
                <a:cubicBezTo>
                  <a:pt x="27169" y="2248"/>
                  <a:pt x="28275" y="2348"/>
                  <a:pt x="29296" y="2779"/>
                </a:cubicBezTo>
                <a:cubicBezTo>
                  <a:pt x="29626" y="2894"/>
                  <a:pt x="29942" y="3024"/>
                  <a:pt x="30258" y="3196"/>
                </a:cubicBezTo>
                <a:cubicBezTo>
                  <a:pt x="30531" y="3340"/>
                  <a:pt x="30804" y="3512"/>
                  <a:pt x="31063" y="3684"/>
                </a:cubicBezTo>
                <a:cubicBezTo>
                  <a:pt x="31149" y="3756"/>
                  <a:pt x="31235" y="3814"/>
                  <a:pt x="31307" y="3886"/>
                </a:cubicBezTo>
                <a:cubicBezTo>
                  <a:pt x="31695" y="4173"/>
                  <a:pt x="32083" y="4475"/>
                  <a:pt x="32499" y="4719"/>
                </a:cubicBezTo>
                <a:cubicBezTo>
                  <a:pt x="32772" y="4891"/>
                  <a:pt x="33060" y="5006"/>
                  <a:pt x="33347" y="5136"/>
                </a:cubicBezTo>
                <a:cubicBezTo>
                  <a:pt x="33548" y="5222"/>
                  <a:pt x="33764" y="5308"/>
                  <a:pt x="33965" y="5409"/>
                </a:cubicBezTo>
                <a:cubicBezTo>
                  <a:pt x="34295" y="5552"/>
                  <a:pt x="34597" y="5753"/>
                  <a:pt x="34884" y="5954"/>
                </a:cubicBezTo>
                <a:cubicBezTo>
                  <a:pt x="35172" y="6141"/>
                  <a:pt x="35459" y="6342"/>
                  <a:pt x="35775" y="6486"/>
                </a:cubicBezTo>
                <a:cubicBezTo>
                  <a:pt x="35933" y="6572"/>
                  <a:pt x="36106" y="6644"/>
                  <a:pt x="36264" y="6730"/>
                </a:cubicBezTo>
                <a:cubicBezTo>
                  <a:pt x="36666" y="6917"/>
                  <a:pt x="37097" y="7118"/>
                  <a:pt x="37471" y="7391"/>
                </a:cubicBezTo>
                <a:cubicBezTo>
                  <a:pt x="37815" y="7650"/>
                  <a:pt x="38203" y="7880"/>
                  <a:pt x="38577" y="8095"/>
                </a:cubicBezTo>
                <a:cubicBezTo>
                  <a:pt x="39037" y="8354"/>
                  <a:pt x="39511" y="8641"/>
                  <a:pt x="39927" y="8972"/>
                </a:cubicBezTo>
                <a:cubicBezTo>
                  <a:pt x="40186" y="9158"/>
                  <a:pt x="40416" y="9403"/>
                  <a:pt x="40631" y="9618"/>
                </a:cubicBezTo>
                <a:cubicBezTo>
                  <a:pt x="40847" y="9848"/>
                  <a:pt x="41062" y="10078"/>
                  <a:pt x="41307" y="10250"/>
                </a:cubicBezTo>
                <a:cubicBezTo>
                  <a:pt x="41436" y="10380"/>
                  <a:pt x="41551" y="10509"/>
                  <a:pt x="41666" y="10638"/>
                </a:cubicBezTo>
                <a:cubicBezTo>
                  <a:pt x="41738" y="10710"/>
                  <a:pt x="41795" y="10782"/>
                  <a:pt x="41853" y="10854"/>
                </a:cubicBezTo>
                <a:cubicBezTo>
                  <a:pt x="41924" y="10911"/>
                  <a:pt x="41982" y="10969"/>
                  <a:pt x="42054" y="11040"/>
                </a:cubicBezTo>
                <a:cubicBezTo>
                  <a:pt x="42255" y="11242"/>
                  <a:pt x="42485" y="11443"/>
                  <a:pt x="42671" y="11673"/>
                </a:cubicBezTo>
                <a:cubicBezTo>
                  <a:pt x="42959" y="12061"/>
                  <a:pt x="43131" y="12506"/>
                  <a:pt x="43318" y="12937"/>
                </a:cubicBezTo>
                <a:cubicBezTo>
                  <a:pt x="43419" y="13210"/>
                  <a:pt x="43533" y="13483"/>
                  <a:pt x="43677" y="13741"/>
                </a:cubicBezTo>
                <a:cubicBezTo>
                  <a:pt x="43921" y="14173"/>
                  <a:pt x="43907" y="14661"/>
                  <a:pt x="43893" y="15135"/>
                </a:cubicBezTo>
                <a:lnTo>
                  <a:pt x="43893" y="15193"/>
                </a:lnTo>
                <a:cubicBezTo>
                  <a:pt x="43921" y="15695"/>
                  <a:pt x="43663" y="16126"/>
                  <a:pt x="43419" y="16529"/>
                </a:cubicBezTo>
                <a:cubicBezTo>
                  <a:pt x="43332" y="16672"/>
                  <a:pt x="43232" y="16830"/>
                  <a:pt x="43160" y="16974"/>
                </a:cubicBezTo>
                <a:cubicBezTo>
                  <a:pt x="43160" y="16988"/>
                  <a:pt x="43160" y="16988"/>
                  <a:pt x="43146" y="17003"/>
                </a:cubicBezTo>
                <a:cubicBezTo>
                  <a:pt x="42988" y="17147"/>
                  <a:pt x="42829" y="17290"/>
                  <a:pt x="42657" y="17434"/>
                </a:cubicBezTo>
                <a:cubicBezTo>
                  <a:pt x="41867" y="18138"/>
                  <a:pt x="41048" y="18871"/>
                  <a:pt x="40373" y="19704"/>
                </a:cubicBezTo>
                <a:cubicBezTo>
                  <a:pt x="40243" y="19891"/>
                  <a:pt x="40128" y="20077"/>
                  <a:pt x="40014" y="20264"/>
                </a:cubicBezTo>
                <a:cubicBezTo>
                  <a:pt x="39827" y="20566"/>
                  <a:pt x="39640" y="20868"/>
                  <a:pt x="39424" y="21155"/>
                </a:cubicBezTo>
                <a:cubicBezTo>
                  <a:pt x="38979" y="21758"/>
                  <a:pt x="38807" y="22506"/>
                  <a:pt x="38620" y="23224"/>
                </a:cubicBezTo>
                <a:cubicBezTo>
                  <a:pt x="38591" y="23368"/>
                  <a:pt x="38548" y="23511"/>
                  <a:pt x="38519" y="23655"/>
                </a:cubicBezTo>
                <a:cubicBezTo>
                  <a:pt x="38433" y="23957"/>
                  <a:pt x="38419" y="24258"/>
                  <a:pt x="38404" y="24560"/>
                </a:cubicBezTo>
                <a:cubicBezTo>
                  <a:pt x="38376" y="24991"/>
                  <a:pt x="38347" y="25436"/>
                  <a:pt x="38146" y="25853"/>
                </a:cubicBezTo>
                <a:cubicBezTo>
                  <a:pt x="38031" y="26069"/>
                  <a:pt x="37902" y="26284"/>
                  <a:pt x="37772" y="26500"/>
                </a:cubicBezTo>
                <a:cubicBezTo>
                  <a:pt x="37557" y="26844"/>
                  <a:pt x="37327" y="27189"/>
                  <a:pt x="37226" y="27592"/>
                </a:cubicBezTo>
                <a:cubicBezTo>
                  <a:pt x="36925" y="28626"/>
                  <a:pt x="36494" y="29287"/>
                  <a:pt x="35890" y="29703"/>
                </a:cubicBezTo>
                <a:cubicBezTo>
                  <a:pt x="35344" y="30020"/>
                  <a:pt x="34827" y="30393"/>
                  <a:pt x="34324" y="30738"/>
                </a:cubicBezTo>
                <a:cubicBezTo>
                  <a:pt x="34137" y="30882"/>
                  <a:pt x="33951" y="30997"/>
                  <a:pt x="33764" y="31126"/>
                </a:cubicBezTo>
                <a:cubicBezTo>
                  <a:pt x="33433" y="31370"/>
                  <a:pt x="33031" y="31399"/>
                  <a:pt x="32643" y="31442"/>
                </a:cubicBezTo>
                <a:cubicBezTo>
                  <a:pt x="32557" y="31456"/>
                  <a:pt x="32471" y="31456"/>
                  <a:pt x="32399" y="31471"/>
                </a:cubicBezTo>
                <a:cubicBezTo>
                  <a:pt x="31623" y="31471"/>
                  <a:pt x="30905" y="31226"/>
                  <a:pt x="30201" y="30982"/>
                </a:cubicBezTo>
                <a:lnTo>
                  <a:pt x="30057" y="30925"/>
                </a:lnTo>
                <a:cubicBezTo>
                  <a:pt x="29712" y="30838"/>
                  <a:pt x="29353" y="30738"/>
                  <a:pt x="29023" y="30623"/>
                </a:cubicBezTo>
                <a:cubicBezTo>
                  <a:pt x="28678" y="30522"/>
                  <a:pt x="28333" y="30422"/>
                  <a:pt x="27988" y="30321"/>
                </a:cubicBezTo>
                <a:cubicBezTo>
                  <a:pt x="27686" y="30249"/>
                  <a:pt x="27399" y="30120"/>
                  <a:pt x="27126" y="29991"/>
                </a:cubicBezTo>
                <a:cubicBezTo>
                  <a:pt x="26954" y="29905"/>
                  <a:pt x="26767" y="29804"/>
                  <a:pt x="26566" y="29732"/>
                </a:cubicBezTo>
                <a:cubicBezTo>
                  <a:pt x="26020" y="29531"/>
                  <a:pt x="25416" y="29416"/>
                  <a:pt x="24842" y="29301"/>
                </a:cubicBezTo>
                <a:cubicBezTo>
                  <a:pt x="24166" y="29172"/>
                  <a:pt x="23477" y="29043"/>
                  <a:pt x="22830" y="28741"/>
                </a:cubicBezTo>
                <a:cubicBezTo>
                  <a:pt x="21767" y="28267"/>
                  <a:pt x="20690" y="27965"/>
                  <a:pt x="19655" y="27836"/>
                </a:cubicBezTo>
                <a:cubicBezTo>
                  <a:pt x="19382" y="27793"/>
                  <a:pt x="19124" y="27750"/>
                  <a:pt x="18865" y="27692"/>
                </a:cubicBezTo>
                <a:cubicBezTo>
                  <a:pt x="18381" y="27588"/>
                  <a:pt x="17888" y="27485"/>
                  <a:pt x="17386" y="27485"/>
                </a:cubicBezTo>
                <a:cubicBezTo>
                  <a:pt x="17262" y="27485"/>
                  <a:pt x="17137" y="27491"/>
                  <a:pt x="17012" y="27505"/>
                </a:cubicBezTo>
                <a:cubicBezTo>
                  <a:pt x="16451" y="27577"/>
                  <a:pt x="15862" y="27592"/>
                  <a:pt x="15359" y="27592"/>
                </a:cubicBezTo>
                <a:lnTo>
                  <a:pt x="14785" y="27592"/>
                </a:lnTo>
                <a:cubicBezTo>
                  <a:pt x="14368" y="27592"/>
                  <a:pt x="13966" y="27477"/>
                  <a:pt x="13578" y="27362"/>
                </a:cubicBezTo>
                <a:cubicBezTo>
                  <a:pt x="13362" y="27304"/>
                  <a:pt x="13118" y="27232"/>
                  <a:pt x="12888" y="27189"/>
                </a:cubicBezTo>
                <a:cubicBezTo>
                  <a:pt x="12759" y="27160"/>
                  <a:pt x="12615" y="27132"/>
                  <a:pt x="12472" y="27117"/>
                </a:cubicBezTo>
                <a:cubicBezTo>
                  <a:pt x="12084" y="27046"/>
                  <a:pt x="11667" y="26959"/>
                  <a:pt x="11322" y="26758"/>
                </a:cubicBezTo>
                <a:cubicBezTo>
                  <a:pt x="10949" y="26543"/>
                  <a:pt x="10518" y="26442"/>
                  <a:pt x="10115" y="26356"/>
                </a:cubicBezTo>
                <a:cubicBezTo>
                  <a:pt x="9684" y="26270"/>
                  <a:pt x="9239" y="26184"/>
                  <a:pt x="8851" y="25939"/>
                </a:cubicBezTo>
                <a:cubicBezTo>
                  <a:pt x="7371" y="25293"/>
                  <a:pt x="5489" y="24345"/>
                  <a:pt x="4081" y="22764"/>
                </a:cubicBezTo>
                <a:cubicBezTo>
                  <a:pt x="4067" y="22764"/>
                  <a:pt x="4067" y="22750"/>
                  <a:pt x="4067" y="22750"/>
                </a:cubicBezTo>
                <a:cubicBezTo>
                  <a:pt x="3808" y="22276"/>
                  <a:pt x="3593" y="21773"/>
                  <a:pt x="3363" y="21299"/>
                </a:cubicBezTo>
                <a:cubicBezTo>
                  <a:pt x="3262" y="21054"/>
                  <a:pt x="3147" y="20796"/>
                  <a:pt x="3032" y="20552"/>
                </a:cubicBezTo>
                <a:cubicBezTo>
                  <a:pt x="2917" y="20293"/>
                  <a:pt x="2788" y="20034"/>
                  <a:pt x="2659" y="19790"/>
                </a:cubicBezTo>
                <a:cubicBezTo>
                  <a:pt x="2414" y="19287"/>
                  <a:pt x="2156" y="18770"/>
                  <a:pt x="1983" y="18224"/>
                </a:cubicBezTo>
                <a:cubicBezTo>
                  <a:pt x="1955" y="18037"/>
                  <a:pt x="1912" y="17851"/>
                  <a:pt x="1869" y="17664"/>
                </a:cubicBezTo>
                <a:cubicBezTo>
                  <a:pt x="1725" y="16974"/>
                  <a:pt x="1567" y="16241"/>
                  <a:pt x="1725" y="15523"/>
                </a:cubicBezTo>
                <a:cubicBezTo>
                  <a:pt x="1869" y="14704"/>
                  <a:pt x="2328" y="14000"/>
                  <a:pt x="2788" y="13339"/>
                </a:cubicBezTo>
                <a:cubicBezTo>
                  <a:pt x="2960" y="13081"/>
                  <a:pt x="3133" y="12822"/>
                  <a:pt x="3291" y="12549"/>
                </a:cubicBezTo>
                <a:cubicBezTo>
                  <a:pt x="3506" y="12204"/>
                  <a:pt x="3751" y="11831"/>
                  <a:pt x="4052" y="11385"/>
                </a:cubicBezTo>
                <a:cubicBezTo>
                  <a:pt x="4239" y="11112"/>
                  <a:pt x="4440" y="10868"/>
                  <a:pt x="4641" y="10624"/>
                </a:cubicBezTo>
                <a:cubicBezTo>
                  <a:pt x="4957" y="10250"/>
                  <a:pt x="5274" y="9862"/>
                  <a:pt x="5532" y="9446"/>
                </a:cubicBezTo>
                <a:cubicBezTo>
                  <a:pt x="5647" y="9302"/>
                  <a:pt x="5762" y="9144"/>
                  <a:pt x="5891" y="8986"/>
                </a:cubicBezTo>
                <a:cubicBezTo>
                  <a:pt x="5891" y="8986"/>
                  <a:pt x="5891" y="8972"/>
                  <a:pt x="5891" y="8972"/>
                </a:cubicBezTo>
                <a:cubicBezTo>
                  <a:pt x="6179" y="8713"/>
                  <a:pt x="6466" y="8440"/>
                  <a:pt x="6739" y="8181"/>
                </a:cubicBezTo>
                <a:cubicBezTo>
                  <a:pt x="7242" y="7664"/>
                  <a:pt x="7773" y="7147"/>
                  <a:pt x="8391" y="6745"/>
                </a:cubicBezTo>
                <a:cubicBezTo>
                  <a:pt x="8779" y="6457"/>
                  <a:pt x="9153" y="6127"/>
                  <a:pt x="9512" y="5811"/>
                </a:cubicBezTo>
                <a:cubicBezTo>
                  <a:pt x="10043" y="5351"/>
                  <a:pt x="10589" y="4863"/>
                  <a:pt x="11207" y="4503"/>
                </a:cubicBezTo>
                <a:cubicBezTo>
                  <a:pt x="12055" y="3871"/>
                  <a:pt x="13032" y="3411"/>
                  <a:pt x="13980" y="2952"/>
                </a:cubicBezTo>
                <a:cubicBezTo>
                  <a:pt x="14311" y="2794"/>
                  <a:pt x="14641" y="2621"/>
                  <a:pt x="14971" y="2449"/>
                </a:cubicBezTo>
                <a:cubicBezTo>
                  <a:pt x="16049" y="2003"/>
                  <a:pt x="17213" y="1889"/>
                  <a:pt x="18348" y="1774"/>
                </a:cubicBezTo>
                <a:cubicBezTo>
                  <a:pt x="18727" y="1740"/>
                  <a:pt x="19103" y="1726"/>
                  <a:pt x="19490" y="1726"/>
                </a:cubicBezTo>
                <a:close/>
                <a:moveTo>
                  <a:pt x="43351" y="12529"/>
                </a:moveTo>
                <a:cubicBezTo>
                  <a:pt x="43359" y="12529"/>
                  <a:pt x="43367" y="12530"/>
                  <a:pt x="43375" y="12535"/>
                </a:cubicBezTo>
                <a:lnTo>
                  <a:pt x="43375" y="12549"/>
                </a:lnTo>
                <a:cubicBezTo>
                  <a:pt x="44180" y="13095"/>
                  <a:pt x="44525" y="13971"/>
                  <a:pt x="44870" y="14819"/>
                </a:cubicBezTo>
                <a:cubicBezTo>
                  <a:pt x="44999" y="15106"/>
                  <a:pt x="45114" y="15408"/>
                  <a:pt x="45258" y="15681"/>
                </a:cubicBezTo>
                <a:cubicBezTo>
                  <a:pt x="45258" y="15681"/>
                  <a:pt x="45258" y="15695"/>
                  <a:pt x="45258" y="15695"/>
                </a:cubicBezTo>
                <a:cubicBezTo>
                  <a:pt x="45430" y="16687"/>
                  <a:pt x="45315" y="17448"/>
                  <a:pt x="44898" y="17994"/>
                </a:cubicBezTo>
                <a:cubicBezTo>
                  <a:pt x="44712" y="18526"/>
                  <a:pt x="44309" y="18856"/>
                  <a:pt x="43907" y="19172"/>
                </a:cubicBezTo>
                <a:cubicBezTo>
                  <a:pt x="43720" y="19330"/>
                  <a:pt x="43519" y="19488"/>
                  <a:pt x="43347" y="19661"/>
                </a:cubicBezTo>
                <a:cubicBezTo>
                  <a:pt x="43203" y="19804"/>
                  <a:pt x="43045" y="19963"/>
                  <a:pt x="42887" y="20106"/>
                </a:cubicBezTo>
                <a:cubicBezTo>
                  <a:pt x="42384" y="20595"/>
                  <a:pt x="41867" y="21098"/>
                  <a:pt x="41522" y="21715"/>
                </a:cubicBezTo>
                <a:cubicBezTo>
                  <a:pt x="41378" y="21974"/>
                  <a:pt x="41206" y="22218"/>
                  <a:pt x="41034" y="22448"/>
                </a:cubicBezTo>
                <a:cubicBezTo>
                  <a:pt x="40947" y="22592"/>
                  <a:pt x="40847" y="22735"/>
                  <a:pt x="40746" y="22879"/>
                </a:cubicBezTo>
                <a:cubicBezTo>
                  <a:pt x="40401" y="23425"/>
                  <a:pt x="40243" y="24072"/>
                  <a:pt x="40085" y="24689"/>
                </a:cubicBezTo>
                <a:cubicBezTo>
                  <a:pt x="40042" y="24847"/>
                  <a:pt x="39999" y="25005"/>
                  <a:pt x="39956" y="25163"/>
                </a:cubicBezTo>
                <a:cubicBezTo>
                  <a:pt x="39870" y="25494"/>
                  <a:pt x="39855" y="25839"/>
                  <a:pt x="39827" y="26169"/>
                </a:cubicBezTo>
                <a:cubicBezTo>
                  <a:pt x="39812" y="26370"/>
                  <a:pt x="39798" y="26586"/>
                  <a:pt x="39769" y="26787"/>
                </a:cubicBezTo>
                <a:cubicBezTo>
                  <a:pt x="39697" y="27290"/>
                  <a:pt x="39424" y="27706"/>
                  <a:pt x="39166" y="28123"/>
                </a:cubicBezTo>
                <a:cubicBezTo>
                  <a:pt x="39137" y="28181"/>
                  <a:pt x="39094" y="28224"/>
                  <a:pt x="39065" y="28281"/>
                </a:cubicBezTo>
                <a:cubicBezTo>
                  <a:pt x="38835" y="28612"/>
                  <a:pt x="38706" y="28999"/>
                  <a:pt x="38577" y="29373"/>
                </a:cubicBezTo>
                <a:cubicBezTo>
                  <a:pt x="38433" y="29818"/>
                  <a:pt x="38275" y="30278"/>
                  <a:pt x="37959" y="30666"/>
                </a:cubicBezTo>
                <a:cubicBezTo>
                  <a:pt x="37686" y="31040"/>
                  <a:pt x="37284" y="31298"/>
                  <a:pt x="36910" y="31542"/>
                </a:cubicBezTo>
                <a:cubicBezTo>
                  <a:pt x="36752" y="31629"/>
                  <a:pt x="36608" y="31729"/>
                  <a:pt x="36465" y="31830"/>
                </a:cubicBezTo>
                <a:cubicBezTo>
                  <a:pt x="36235" y="31959"/>
                  <a:pt x="36034" y="32117"/>
                  <a:pt x="35818" y="32275"/>
                </a:cubicBezTo>
                <a:cubicBezTo>
                  <a:pt x="35588" y="32448"/>
                  <a:pt x="35330" y="32620"/>
                  <a:pt x="35071" y="32778"/>
                </a:cubicBezTo>
                <a:cubicBezTo>
                  <a:pt x="34784" y="32950"/>
                  <a:pt x="34453" y="32979"/>
                  <a:pt x="34137" y="33008"/>
                </a:cubicBezTo>
                <a:cubicBezTo>
                  <a:pt x="34037" y="33022"/>
                  <a:pt x="33922" y="33022"/>
                  <a:pt x="33821" y="33037"/>
                </a:cubicBezTo>
                <a:cubicBezTo>
                  <a:pt x="33800" y="33037"/>
                  <a:pt x="33778" y="33037"/>
                  <a:pt x="33757" y="33037"/>
                </a:cubicBezTo>
                <a:cubicBezTo>
                  <a:pt x="33019" y="33037"/>
                  <a:pt x="32307" y="32800"/>
                  <a:pt x="31623" y="32563"/>
                </a:cubicBezTo>
                <a:lnTo>
                  <a:pt x="31479" y="32505"/>
                </a:lnTo>
                <a:cubicBezTo>
                  <a:pt x="31135" y="32419"/>
                  <a:pt x="30790" y="32304"/>
                  <a:pt x="30459" y="32203"/>
                </a:cubicBezTo>
                <a:cubicBezTo>
                  <a:pt x="30114" y="32103"/>
                  <a:pt x="29770" y="31988"/>
                  <a:pt x="29425" y="31902"/>
                </a:cubicBezTo>
                <a:cubicBezTo>
                  <a:pt x="29109" y="31830"/>
                  <a:pt x="28836" y="31686"/>
                  <a:pt x="28563" y="31557"/>
                </a:cubicBezTo>
                <a:cubicBezTo>
                  <a:pt x="28376" y="31471"/>
                  <a:pt x="28189" y="31384"/>
                  <a:pt x="28003" y="31313"/>
                </a:cubicBezTo>
                <a:cubicBezTo>
                  <a:pt x="27442" y="31097"/>
                  <a:pt x="26853" y="30997"/>
                  <a:pt x="26293" y="30882"/>
                </a:cubicBezTo>
                <a:cubicBezTo>
                  <a:pt x="25661" y="30767"/>
                  <a:pt x="25014" y="30637"/>
                  <a:pt x="24425" y="30393"/>
                </a:cubicBezTo>
                <a:cubicBezTo>
                  <a:pt x="23233" y="29862"/>
                  <a:pt x="22256" y="29560"/>
                  <a:pt x="21336" y="29459"/>
                </a:cubicBezTo>
                <a:cubicBezTo>
                  <a:pt x="20977" y="29416"/>
                  <a:pt x="20632" y="29344"/>
                  <a:pt x="20287" y="29272"/>
                </a:cubicBezTo>
                <a:cubicBezTo>
                  <a:pt x="20043" y="29215"/>
                  <a:pt x="19799" y="29172"/>
                  <a:pt x="19540" y="29129"/>
                </a:cubicBezTo>
                <a:cubicBezTo>
                  <a:pt x="19309" y="29085"/>
                  <a:pt x="19075" y="29068"/>
                  <a:pt x="18841" y="29068"/>
                </a:cubicBezTo>
                <a:cubicBezTo>
                  <a:pt x="18539" y="29068"/>
                  <a:pt x="18238" y="29096"/>
                  <a:pt x="17945" y="29129"/>
                </a:cubicBezTo>
                <a:cubicBezTo>
                  <a:pt x="17629" y="29152"/>
                  <a:pt x="17312" y="29176"/>
                  <a:pt x="16995" y="29176"/>
                </a:cubicBezTo>
                <a:cubicBezTo>
                  <a:pt x="16924" y="29176"/>
                  <a:pt x="16853" y="29175"/>
                  <a:pt x="16782" y="29172"/>
                </a:cubicBezTo>
                <a:cubicBezTo>
                  <a:pt x="16609" y="29172"/>
                  <a:pt x="16408" y="29158"/>
                  <a:pt x="16207" y="29158"/>
                </a:cubicBezTo>
                <a:cubicBezTo>
                  <a:pt x="16183" y="29158"/>
                  <a:pt x="16159" y="29159"/>
                  <a:pt x="16136" y="29159"/>
                </a:cubicBezTo>
                <a:cubicBezTo>
                  <a:pt x="15744" y="29159"/>
                  <a:pt x="15366" y="29050"/>
                  <a:pt x="15000" y="28942"/>
                </a:cubicBezTo>
                <a:cubicBezTo>
                  <a:pt x="14785" y="28885"/>
                  <a:pt x="14555" y="28813"/>
                  <a:pt x="14325" y="28770"/>
                </a:cubicBezTo>
                <a:cubicBezTo>
                  <a:pt x="14181" y="28741"/>
                  <a:pt x="14038" y="28712"/>
                  <a:pt x="13894" y="28683"/>
                </a:cubicBezTo>
                <a:cubicBezTo>
                  <a:pt x="13506" y="28612"/>
                  <a:pt x="13104" y="28540"/>
                  <a:pt x="12745" y="28324"/>
                </a:cubicBezTo>
                <a:cubicBezTo>
                  <a:pt x="12371" y="28109"/>
                  <a:pt x="11954" y="28023"/>
                  <a:pt x="11552" y="27936"/>
                </a:cubicBezTo>
                <a:cubicBezTo>
                  <a:pt x="11150" y="27850"/>
                  <a:pt x="10719" y="27764"/>
                  <a:pt x="10345" y="27563"/>
                </a:cubicBezTo>
                <a:lnTo>
                  <a:pt x="10345" y="27548"/>
                </a:lnTo>
                <a:cubicBezTo>
                  <a:pt x="8980" y="26916"/>
                  <a:pt x="7558" y="26255"/>
                  <a:pt x="6423" y="25221"/>
                </a:cubicBezTo>
                <a:cubicBezTo>
                  <a:pt x="6337" y="25135"/>
                  <a:pt x="6236" y="25063"/>
                  <a:pt x="6136" y="24991"/>
                </a:cubicBezTo>
                <a:cubicBezTo>
                  <a:pt x="5992" y="24890"/>
                  <a:pt x="5863" y="24804"/>
                  <a:pt x="5748" y="24661"/>
                </a:cubicBezTo>
                <a:cubicBezTo>
                  <a:pt x="5733" y="24632"/>
                  <a:pt x="5719" y="24603"/>
                  <a:pt x="5748" y="24574"/>
                </a:cubicBezTo>
                <a:cubicBezTo>
                  <a:pt x="5762" y="24560"/>
                  <a:pt x="5791" y="24546"/>
                  <a:pt x="5819" y="24546"/>
                </a:cubicBezTo>
                <a:cubicBezTo>
                  <a:pt x="6107" y="24646"/>
                  <a:pt x="6351" y="24819"/>
                  <a:pt x="6595" y="24977"/>
                </a:cubicBezTo>
                <a:cubicBezTo>
                  <a:pt x="6739" y="25063"/>
                  <a:pt x="6883" y="25163"/>
                  <a:pt x="7026" y="25235"/>
                </a:cubicBezTo>
                <a:cubicBezTo>
                  <a:pt x="7400" y="25436"/>
                  <a:pt x="7773" y="25623"/>
                  <a:pt x="8147" y="25796"/>
                </a:cubicBezTo>
                <a:cubicBezTo>
                  <a:pt x="8391" y="25911"/>
                  <a:pt x="8635" y="26025"/>
                  <a:pt x="8880" y="26140"/>
                </a:cubicBezTo>
                <a:cubicBezTo>
                  <a:pt x="9239" y="26327"/>
                  <a:pt x="9656" y="26428"/>
                  <a:pt x="10043" y="26514"/>
                </a:cubicBezTo>
                <a:cubicBezTo>
                  <a:pt x="10489" y="26615"/>
                  <a:pt x="10949" y="26715"/>
                  <a:pt x="11351" y="26945"/>
                </a:cubicBezTo>
                <a:cubicBezTo>
                  <a:pt x="11710" y="27132"/>
                  <a:pt x="12112" y="27204"/>
                  <a:pt x="12500" y="27275"/>
                </a:cubicBezTo>
                <a:cubicBezTo>
                  <a:pt x="12730" y="27319"/>
                  <a:pt x="12960" y="27362"/>
                  <a:pt x="13190" y="27419"/>
                </a:cubicBezTo>
                <a:cubicBezTo>
                  <a:pt x="13348" y="27462"/>
                  <a:pt x="13520" y="27505"/>
                  <a:pt x="13678" y="27563"/>
                </a:cubicBezTo>
                <a:cubicBezTo>
                  <a:pt x="13994" y="27649"/>
                  <a:pt x="14325" y="27735"/>
                  <a:pt x="14655" y="27735"/>
                </a:cubicBezTo>
                <a:cubicBezTo>
                  <a:pt x="14896" y="27745"/>
                  <a:pt x="15151" y="27752"/>
                  <a:pt x="15418" y="27752"/>
                </a:cubicBezTo>
                <a:cubicBezTo>
                  <a:pt x="15915" y="27752"/>
                  <a:pt x="16449" y="27729"/>
                  <a:pt x="16983" y="27663"/>
                </a:cubicBezTo>
                <a:cubicBezTo>
                  <a:pt x="17091" y="27654"/>
                  <a:pt x="17199" y="27649"/>
                  <a:pt x="17306" y="27649"/>
                </a:cubicBezTo>
                <a:cubicBezTo>
                  <a:pt x="17837" y="27649"/>
                  <a:pt x="18351" y="27757"/>
                  <a:pt x="18865" y="27864"/>
                </a:cubicBezTo>
                <a:cubicBezTo>
                  <a:pt x="19080" y="27908"/>
                  <a:pt x="19310" y="27951"/>
                  <a:pt x="19540" y="27994"/>
                </a:cubicBezTo>
                <a:cubicBezTo>
                  <a:pt x="20618" y="28137"/>
                  <a:pt x="21595" y="28382"/>
                  <a:pt x="22442" y="28755"/>
                </a:cubicBezTo>
                <a:cubicBezTo>
                  <a:pt x="23161" y="29143"/>
                  <a:pt x="23965" y="29287"/>
                  <a:pt x="24741" y="29445"/>
                </a:cubicBezTo>
                <a:cubicBezTo>
                  <a:pt x="25402" y="29560"/>
                  <a:pt x="26077" y="29689"/>
                  <a:pt x="26695" y="29962"/>
                </a:cubicBezTo>
                <a:cubicBezTo>
                  <a:pt x="27471" y="30336"/>
                  <a:pt x="28304" y="30566"/>
                  <a:pt x="29109" y="30795"/>
                </a:cubicBezTo>
                <a:cubicBezTo>
                  <a:pt x="29626" y="30939"/>
                  <a:pt x="30172" y="31097"/>
                  <a:pt x="30689" y="31284"/>
                </a:cubicBezTo>
                <a:cubicBezTo>
                  <a:pt x="31213" y="31485"/>
                  <a:pt x="31769" y="31590"/>
                  <a:pt x="32315" y="31590"/>
                </a:cubicBezTo>
                <a:cubicBezTo>
                  <a:pt x="32667" y="31590"/>
                  <a:pt x="33015" y="31546"/>
                  <a:pt x="33347" y="31456"/>
                </a:cubicBezTo>
                <a:cubicBezTo>
                  <a:pt x="33764" y="31313"/>
                  <a:pt x="34123" y="31054"/>
                  <a:pt x="34482" y="30781"/>
                </a:cubicBezTo>
                <a:cubicBezTo>
                  <a:pt x="34669" y="30652"/>
                  <a:pt x="34870" y="30508"/>
                  <a:pt x="35071" y="30379"/>
                </a:cubicBezTo>
                <a:cubicBezTo>
                  <a:pt x="35200" y="30293"/>
                  <a:pt x="35344" y="30192"/>
                  <a:pt x="35488" y="30106"/>
                </a:cubicBezTo>
                <a:cubicBezTo>
                  <a:pt x="35919" y="29833"/>
                  <a:pt x="36379" y="29545"/>
                  <a:pt x="36680" y="29100"/>
                </a:cubicBezTo>
                <a:cubicBezTo>
                  <a:pt x="36968" y="28741"/>
                  <a:pt x="37126" y="28295"/>
                  <a:pt x="37269" y="27864"/>
                </a:cubicBezTo>
                <a:cubicBezTo>
                  <a:pt x="37356" y="27620"/>
                  <a:pt x="37442" y="27362"/>
                  <a:pt x="37557" y="27132"/>
                </a:cubicBezTo>
                <a:cubicBezTo>
                  <a:pt x="37643" y="26959"/>
                  <a:pt x="37758" y="26787"/>
                  <a:pt x="37858" y="26629"/>
                </a:cubicBezTo>
                <a:cubicBezTo>
                  <a:pt x="38045" y="26342"/>
                  <a:pt x="38232" y="26040"/>
                  <a:pt x="38347" y="25709"/>
                </a:cubicBezTo>
                <a:cubicBezTo>
                  <a:pt x="38491" y="25350"/>
                  <a:pt x="38519" y="24962"/>
                  <a:pt x="38548" y="24589"/>
                </a:cubicBezTo>
                <a:cubicBezTo>
                  <a:pt x="38562" y="24273"/>
                  <a:pt x="38591" y="23942"/>
                  <a:pt x="38677" y="23641"/>
                </a:cubicBezTo>
                <a:cubicBezTo>
                  <a:pt x="38735" y="23454"/>
                  <a:pt x="38778" y="23267"/>
                  <a:pt x="38821" y="23080"/>
                </a:cubicBezTo>
                <a:cubicBezTo>
                  <a:pt x="38965" y="22477"/>
                  <a:pt x="39108" y="21845"/>
                  <a:pt x="39482" y="21327"/>
                </a:cubicBezTo>
                <a:cubicBezTo>
                  <a:pt x="39841" y="20796"/>
                  <a:pt x="40128" y="20365"/>
                  <a:pt x="40373" y="19934"/>
                </a:cubicBezTo>
                <a:cubicBezTo>
                  <a:pt x="40732" y="19431"/>
                  <a:pt x="41177" y="19000"/>
                  <a:pt x="41608" y="18583"/>
                </a:cubicBezTo>
                <a:cubicBezTo>
                  <a:pt x="41781" y="18425"/>
                  <a:pt x="41967" y="18238"/>
                  <a:pt x="42140" y="18066"/>
                </a:cubicBezTo>
                <a:cubicBezTo>
                  <a:pt x="42284" y="17908"/>
                  <a:pt x="42470" y="17764"/>
                  <a:pt x="42628" y="17635"/>
                </a:cubicBezTo>
                <a:cubicBezTo>
                  <a:pt x="42887" y="17420"/>
                  <a:pt x="43160" y="17204"/>
                  <a:pt x="43347" y="16931"/>
                </a:cubicBezTo>
                <a:cubicBezTo>
                  <a:pt x="43404" y="16816"/>
                  <a:pt x="43476" y="16687"/>
                  <a:pt x="43548" y="16557"/>
                </a:cubicBezTo>
                <a:cubicBezTo>
                  <a:pt x="43821" y="16083"/>
                  <a:pt x="44094" y="15595"/>
                  <a:pt x="44008" y="15035"/>
                </a:cubicBezTo>
                <a:cubicBezTo>
                  <a:pt x="44022" y="14877"/>
                  <a:pt x="44022" y="14747"/>
                  <a:pt x="44036" y="14604"/>
                </a:cubicBezTo>
                <a:cubicBezTo>
                  <a:pt x="43993" y="14129"/>
                  <a:pt x="43778" y="13698"/>
                  <a:pt x="43577" y="13267"/>
                </a:cubicBezTo>
                <a:cubicBezTo>
                  <a:pt x="43476" y="13066"/>
                  <a:pt x="43361" y="12836"/>
                  <a:pt x="43275" y="12621"/>
                </a:cubicBezTo>
                <a:cubicBezTo>
                  <a:pt x="43275" y="12592"/>
                  <a:pt x="43275" y="12563"/>
                  <a:pt x="43304" y="12549"/>
                </a:cubicBezTo>
                <a:cubicBezTo>
                  <a:pt x="43314" y="12539"/>
                  <a:pt x="43331" y="12529"/>
                  <a:pt x="43351" y="12529"/>
                </a:cubicBezTo>
                <a:close/>
                <a:moveTo>
                  <a:pt x="18241" y="0"/>
                </a:moveTo>
                <a:cubicBezTo>
                  <a:pt x="16489" y="0"/>
                  <a:pt x="14861" y="256"/>
                  <a:pt x="13391" y="768"/>
                </a:cubicBezTo>
                <a:cubicBezTo>
                  <a:pt x="12845" y="969"/>
                  <a:pt x="12328" y="1256"/>
                  <a:pt x="11825" y="1529"/>
                </a:cubicBezTo>
                <a:cubicBezTo>
                  <a:pt x="11408" y="1759"/>
                  <a:pt x="10977" y="2003"/>
                  <a:pt x="10532" y="2190"/>
                </a:cubicBezTo>
                <a:cubicBezTo>
                  <a:pt x="10316" y="2305"/>
                  <a:pt x="10101" y="2478"/>
                  <a:pt x="9914" y="2621"/>
                </a:cubicBezTo>
                <a:cubicBezTo>
                  <a:pt x="9670" y="2808"/>
                  <a:pt x="9426" y="2995"/>
                  <a:pt x="9153" y="3124"/>
                </a:cubicBezTo>
                <a:cubicBezTo>
                  <a:pt x="8794" y="3411"/>
                  <a:pt x="8420" y="3728"/>
                  <a:pt x="8075" y="4044"/>
                </a:cubicBezTo>
                <a:cubicBezTo>
                  <a:pt x="7558" y="4503"/>
                  <a:pt x="7012" y="4977"/>
                  <a:pt x="6423" y="5380"/>
                </a:cubicBezTo>
                <a:cubicBezTo>
                  <a:pt x="6107" y="5610"/>
                  <a:pt x="5834" y="5883"/>
                  <a:pt x="5503" y="6227"/>
                </a:cubicBezTo>
                <a:cubicBezTo>
                  <a:pt x="5331" y="6414"/>
                  <a:pt x="5144" y="6587"/>
                  <a:pt x="4957" y="6745"/>
                </a:cubicBezTo>
                <a:cubicBezTo>
                  <a:pt x="4627" y="7046"/>
                  <a:pt x="4297" y="7348"/>
                  <a:pt x="4052" y="7707"/>
                </a:cubicBezTo>
                <a:cubicBezTo>
                  <a:pt x="3765" y="8124"/>
                  <a:pt x="3435" y="8612"/>
                  <a:pt x="3047" y="9043"/>
                </a:cubicBezTo>
                <a:lnTo>
                  <a:pt x="3032" y="9058"/>
                </a:lnTo>
                <a:cubicBezTo>
                  <a:pt x="2975" y="9115"/>
                  <a:pt x="2903" y="9216"/>
                  <a:pt x="2860" y="9259"/>
                </a:cubicBezTo>
                <a:cubicBezTo>
                  <a:pt x="2458" y="9805"/>
                  <a:pt x="2084" y="10380"/>
                  <a:pt x="1725" y="10940"/>
                </a:cubicBezTo>
                <a:lnTo>
                  <a:pt x="1725" y="10954"/>
                </a:lnTo>
                <a:cubicBezTo>
                  <a:pt x="1567" y="11213"/>
                  <a:pt x="1409" y="11457"/>
                  <a:pt x="1251" y="11687"/>
                </a:cubicBezTo>
                <a:cubicBezTo>
                  <a:pt x="777" y="12391"/>
                  <a:pt x="288" y="13124"/>
                  <a:pt x="159" y="13971"/>
                </a:cubicBezTo>
                <a:cubicBezTo>
                  <a:pt x="1" y="14704"/>
                  <a:pt x="159" y="15437"/>
                  <a:pt x="302" y="16141"/>
                </a:cubicBezTo>
                <a:cubicBezTo>
                  <a:pt x="346" y="16299"/>
                  <a:pt x="374" y="16457"/>
                  <a:pt x="403" y="16615"/>
                </a:cubicBezTo>
                <a:cubicBezTo>
                  <a:pt x="532" y="17261"/>
                  <a:pt x="834" y="17851"/>
                  <a:pt x="1121" y="18425"/>
                </a:cubicBezTo>
                <a:cubicBezTo>
                  <a:pt x="1279" y="18741"/>
                  <a:pt x="1437" y="19072"/>
                  <a:pt x="1581" y="19402"/>
                </a:cubicBezTo>
                <a:lnTo>
                  <a:pt x="1610" y="19474"/>
                </a:lnTo>
                <a:cubicBezTo>
                  <a:pt x="1983" y="20350"/>
                  <a:pt x="2386" y="21256"/>
                  <a:pt x="3061" y="21931"/>
                </a:cubicBezTo>
                <a:cubicBezTo>
                  <a:pt x="3420" y="22304"/>
                  <a:pt x="3779" y="22707"/>
                  <a:pt x="4110" y="23080"/>
                </a:cubicBezTo>
                <a:cubicBezTo>
                  <a:pt x="4742" y="23784"/>
                  <a:pt x="5403" y="24517"/>
                  <a:pt x="6121" y="25163"/>
                </a:cubicBezTo>
                <a:cubicBezTo>
                  <a:pt x="7012" y="26040"/>
                  <a:pt x="8147" y="26658"/>
                  <a:pt x="9239" y="27218"/>
                </a:cubicBezTo>
                <a:cubicBezTo>
                  <a:pt x="9440" y="27304"/>
                  <a:pt x="9656" y="27405"/>
                  <a:pt x="9857" y="27505"/>
                </a:cubicBezTo>
                <a:cubicBezTo>
                  <a:pt x="10259" y="27706"/>
                  <a:pt x="10690" y="27908"/>
                  <a:pt x="11150" y="28023"/>
                </a:cubicBezTo>
                <a:lnTo>
                  <a:pt x="11308" y="28051"/>
                </a:lnTo>
                <a:cubicBezTo>
                  <a:pt x="11811" y="28166"/>
                  <a:pt x="12328" y="28267"/>
                  <a:pt x="12773" y="28525"/>
                </a:cubicBezTo>
                <a:cubicBezTo>
                  <a:pt x="13132" y="28712"/>
                  <a:pt x="13549" y="28784"/>
                  <a:pt x="13937" y="28856"/>
                </a:cubicBezTo>
                <a:cubicBezTo>
                  <a:pt x="14152" y="28899"/>
                  <a:pt x="14382" y="28942"/>
                  <a:pt x="14612" y="28999"/>
                </a:cubicBezTo>
                <a:cubicBezTo>
                  <a:pt x="14770" y="29028"/>
                  <a:pt x="14943" y="29086"/>
                  <a:pt x="15101" y="29129"/>
                </a:cubicBezTo>
                <a:cubicBezTo>
                  <a:pt x="15417" y="29215"/>
                  <a:pt x="15747" y="29316"/>
                  <a:pt x="16078" y="29316"/>
                </a:cubicBezTo>
                <a:cubicBezTo>
                  <a:pt x="16351" y="29316"/>
                  <a:pt x="16638" y="29330"/>
                  <a:pt x="16940" y="29330"/>
                </a:cubicBezTo>
                <a:cubicBezTo>
                  <a:pt x="17428" y="29330"/>
                  <a:pt x="17917" y="29301"/>
                  <a:pt x="18506" y="29244"/>
                </a:cubicBezTo>
                <a:cubicBezTo>
                  <a:pt x="18610" y="29234"/>
                  <a:pt x="18714" y="29230"/>
                  <a:pt x="18817" y="29230"/>
                </a:cubicBezTo>
                <a:cubicBezTo>
                  <a:pt x="19323" y="29230"/>
                  <a:pt x="19812" y="29335"/>
                  <a:pt x="20302" y="29431"/>
                </a:cubicBezTo>
                <a:cubicBezTo>
                  <a:pt x="20589" y="29488"/>
                  <a:pt x="20876" y="29560"/>
                  <a:pt x="21164" y="29603"/>
                </a:cubicBezTo>
                <a:cubicBezTo>
                  <a:pt x="22356" y="29761"/>
                  <a:pt x="23462" y="30091"/>
                  <a:pt x="24425" y="30580"/>
                </a:cubicBezTo>
                <a:cubicBezTo>
                  <a:pt x="24985" y="30781"/>
                  <a:pt x="25574" y="30896"/>
                  <a:pt x="26149" y="31011"/>
                </a:cubicBezTo>
                <a:cubicBezTo>
                  <a:pt x="26781" y="31126"/>
                  <a:pt x="27428" y="31255"/>
                  <a:pt x="28031" y="31485"/>
                </a:cubicBezTo>
                <a:cubicBezTo>
                  <a:pt x="28836" y="31887"/>
                  <a:pt x="29712" y="32146"/>
                  <a:pt x="30560" y="32376"/>
                </a:cubicBezTo>
                <a:cubicBezTo>
                  <a:pt x="31091" y="32534"/>
                  <a:pt x="31652" y="32692"/>
                  <a:pt x="32198" y="32893"/>
                </a:cubicBezTo>
                <a:cubicBezTo>
                  <a:pt x="32695" y="33073"/>
                  <a:pt x="33218" y="33166"/>
                  <a:pt x="33736" y="33166"/>
                </a:cubicBezTo>
                <a:cubicBezTo>
                  <a:pt x="34086" y="33166"/>
                  <a:pt x="34433" y="33124"/>
                  <a:pt x="34769" y="33037"/>
                </a:cubicBezTo>
                <a:cubicBezTo>
                  <a:pt x="35200" y="32893"/>
                  <a:pt x="35574" y="32620"/>
                  <a:pt x="35933" y="32347"/>
                </a:cubicBezTo>
                <a:cubicBezTo>
                  <a:pt x="36149" y="32189"/>
                  <a:pt x="36379" y="32017"/>
                  <a:pt x="36608" y="31887"/>
                </a:cubicBezTo>
                <a:cubicBezTo>
                  <a:pt x="36738" y="31801"/>
                  <a:pt x="36867" y="31715"/>
                  <a:pt x="36996" y="31629"/>
                </a:cubicBezTo>
                <a:cubicBezTo>
                  <a:pt x="37269" y="31456"/>
                  <a:pt x="37557" y="31270"/>
                  <a:pt x="37815" y="31040"/>
                </a:cubicBezTo>
                <a:cubicBezTo>
                  <a:pt x="38289" y="30566"/>
                  <a:pt x="38519" y="29933"/>
                  <a:pt x="38749" y="29330"/>
                </a:cubicBezTo>
                <a:cubicBezTo>
                  <a:pt x="38821" y="29114"/>
                  <a:pt x="38893" y="28913"/>
                  <a:pt x="38979" y="28698"/>
                </a:cubicBezTo>
                <a:cubicBezTo>
                  <a:pt x="39037" y="28597"/>
                  <a:pt x="39108" y="28511"/>
                  <a:pt x="39166" y="28410"/>
                </a:cubicBezTo>
                <a:cubicBezTo>
                  <a:pt x="39539" y="27807"/>
                  <a:pt x="39942" y="27160"/>
                  <a:pt x="39956" y="26428"/>
                </a:cubicBezTo>
                <a:cubicBezTo>
                  <a:pt x="39956" y="25752"/>
                  <a:pt x="40128" y="25092"/>
                  <a:pt x="40301" y="24459"/>
                </a:cubicBezTo>
                <a:cubicBezTo>
                  <a:pt x="40330" y="24301"/>
                  <a:pt x="40373" y="24158"/>
                  <a:pt x="40416" y="24000"/>
                </a:cubicBezTo>
                <a:cubicBezTo>
                  <a:pt x="40559" y="23396"/>
                  <a:pt x="40919" y="22879"/>
                  <a:pt x="41249" y="22391"/>
                </a:cubicBezTo>
                <a:cubicBezTo>
                  <a:pt x="41450" y="22103"/>
                  <a:pt x="41651" y="21816"/>
                  <a:pt x="41809" y="21514"/>
                </a:cubicBezTo>
                <a:cubicBezTo>
                  <a:pt x="42413" y="20681"/>
                  <a:pt x="43189" y="19991"/>
                  <a:pt x="43936" y="19330"/>
                </a:cubicBezTo>
                <a:cubicBezTo>
                  <a:pt x="44180" y="19115"/>
                  <a:pt x="44424" y="18885"/>
                  <a:pt x="44669" y="18655"/>
                </a:cubicBezTo>
                <a:cubicBezTo>
                  <a:pt x="44740" y="18540"/>
                  <a:pt x="44798" y="18440"/>
                  <a:pt x="44855" y="18339"/>
                </a:cubicBezTo>
                <a:cubicBezTo>
                  <a:pt x="45186" y="17793"/>
                  <a:pt x="45516" y="17247"/>
                  <a:pt x="45444" y="16601"/>
                </a:cubicBezTo>
                <a:cubicBezTo>
                  <a:pt x="45444" y="16457"/>
                  <a:pt x="45444" y="16328"/>
                  <a:pt x="45459" y="16198"/>
                </a:cubicBezTo>
                <a:lnTo>
                  <a:pt x="45459" y="16184"/>
                </a:lnTo>
                <a:cubicBezTo>
                  <a:pt x="45444" y="16141"/>
                  <a:pt x="45444" y="16083"/>
                  <a:pt x="45430" y="16040"/>
                </a:cubicBezTo>
                <a:cubicBezTo>
                  <a:pt x="45401" y="15825"/>
                  <a:pt x="45358" y="15595"/>
                  <a:pt x="45258" y="15394"/>
                </a:cubicBezTo>
                <a:cubicBezTo>
                  <a:pt x="45128" y="15135"/>
                  <a:pt x="44999" y="14848"/>
                  <a:pt x="44884" y="14575"/>
                </a:cubicBezTo>
                <a:cubicBezTo>
                  <a:pt x="44568" y="13813"/>
                  <a:pt x="44237" y="13023"/>
                  <a:pt x="43548" y="12520"/>
                </a:cubicBezTo>
                <a:cubicBezTo>
                  <a:pt x="43246" y="12290"/>
                  <a:pt x="43045" y="11974"/>
                  <a:pt x="42844" y="11673"/>
                </a:cubicBezTo>
                <a:cubicBezTo>
                  <a:pt x="42657" y="11371"/>
                  <a:pt x="42456" y="11069"/>
                  <a:pt x="42183" y="10839"/>
                </a:cubicBezTo>
                <a:cubicBezTo>
                  <a:pt x="42082" y="10753"/>
                  <a:pt x="41996" y="10681"/>
                  <a:pt x="41896" y="10595"/>
                </a:cubicBezTo>
                <a:cubicBezTo>
                  <a:pt x="41709" y="10451"/>
                  <a:pt x="41508" y="10293"/>
                  <a:pt x="41393" y="10063"/>
                </a:cubicBezTo>
                <a:cubicBezTo>
                  <a:pt x="41134" y="9561"/>
                  <a:pt x="40689" y="9201"/>
                  <a:pt x="40243" y="8842"/>
                </a:cubicBezTo>
                <a:cubicBezTo>
                  <a:pt x="40172" y="8785"/>
                  <a:pt x="40100" y="8713"/>
                  <a:pt x="40028" y="8655"/>
                </a:cubicBezTo>
                <a:cubicBezTo>
                  <a:pt x="39755" y="8454"/>
                  <a:pt x="39511" y="8196"/>
                  <a:pt x="39281" y="7966"/>
                </a:cubicBezTo>
                <a:cubicBezTo>
                  <a:pt x="39037" y="7722"/>
                  <a:pt x="38807" y="7477"/>
                  <a:pt x="38534" y="7276"/>
                </a:cubicBezTo>
                <a:cubicBezTo>
                  <a:pt x="38088" y="6946"/>
                  <a:pt x="37657" y="6673"/>
                  <a:pt x="37226" y="6429"/>
                </a:cubicBezTo>
                <a:cubicBezTo>
                  <a:pt x="36896" y="6256"/>
                  <a:pt x="36580" y="6041"/>
                  <a:pt x="36278" y="5840"/>
                </a:cubicBezTo>
                <a:cubicBezTo>
                  <a:pt x="35818" y="5552"/>
                  <a:pt x="35359" y="5236"/>
                  <a:pt x="34856" y="5035"/>
                </a:cubicBezTo>
                <a:cubicBezTo>
                  <a:pt x="34367" y="4834"/>
                  <a:pt x="33922" y="4546"/>
                  <a:pt x="33491" y="4259"/>
                </a:cubicBezTo>
                <a:cubicBezTo>
                  <a:pt x="33002" y="3943"/>
                  <a:pt x="32485" y="3613"/>
                  <a:pt x="31925" y="3411"/>
                </a:cubicBezTo>
                <a:cubicBezTo>
                  <a:pt x="31767" y="3354"/>
                  <a:pt x="31609" y="3282"/>
                  <a:pt x="31436" y="3196"/>
                </a:cubicBezTo>
                <a:cubicBezTo>
                  <a:pt x="30977" y="2952"/>
                  <a:pt x="30560" y="2636"/>
                  <a:pt x="30158" y="2334"/>
                </a:cubicBezTo>
                <a:cubicBezTo>
                  <a:pt x="29640" y="1932"/>
                  <a:pt x="29109" y="1529"/>
                  <a:pt x="28505" y="1285"/>
                </a:cubicBezTo>
                <a:cubicBezTo>
                  <a:pt x="28362" y="1242"/>
                  <a:pt x="28232" y="1185"/>
                  <a:pt x="28103" y="1141"/>
                </a:cubicBezTo>
                <a:cubicBezTo>
                  <a:pt x="27543" y="926"/>
                  <a:pt x="26954" y="696"/>
                  <a:pt x="26350" y="610"/>
                </a:cubicBezTo>
                <a:cubicBezTo>
                  <a:pt x="24899" y="380"/>
                  <a:pt x="23405" y="308"/>
                  <a:pt x="21997" y="265"/>
                </a:cubicBezTo>
                <a:cubicBezTo>
                  <a:pt x="21667" y="236"/>
                  <a:pt x="21322" y="208"/>
                  <a:pt x="21006" y="179"/>
                </a:cubicBezTo>
                <a:lnTo>
                  <a:pt x="20991" y="179"/>
                </a:lnTo>
                <a:cubicBezTo>
                  <a:pt x="20661" y="136"/>
                  <a:pt x="20302" y="107"/>
                  <a:pt x="19957" y="78"/>
                </a:cubicBezTo>
                <a:cubicBezTo>
                  <a:pt x="19373" y="26"/>
                  <a:pt x="18801" y="0"/>
                  <a:pt x="18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rot="-887049" flipH="1">
            <a:off x="7327584" y="4007676"/>
            <a:ext cx="2613313" cy="2874650"/>
          </a:xfrm>
          <a:custGeom>
            <a:avLst/>
            <a:gdLst/>
            <a:ahLst/>
            <a:cxnLst/>
            <a:rect l="l" t="t" r="r" b="b"/>
            <a:pathLst>
              <a:path w="24166" h="26584" extrusionOk="0">
                <a:moveTo>
                  <a:pt x="11132" y="32"/>
                </a:moveTo>
                <a:cubicBezTo>
                  <a:pt x="11019" y="32"/>
                  <a:pt x="10905" y="35"/>
                  <a:pt x="10790" y="43"/>
                </a:cubicBezTo>
                <a:cubicBezTo>
                  <a:pt x="10273" y="86"/>
                  <a:pt x="9727" y="0"/>
                  <a:pt x="9224" y="259"/>
                </a:cubicBezTo>
                <a:cubicBezTo>
                  <a:pt x="8448" y="316"/>
                  <a:pt x="7672" y="331"/>
                  <a:pt x="6940" y="632"/>
                </a:cubicBezTo>
                <a:cubicBezTo>
                  <a:pt x="5877" y="1078"/>
                  <a:pt x="4971" y="1767"/>
                  <a:pt x="4124" y="2529"/>
                </a:cubicBezTo>
                <a:cubicBezTo>
                  <a:pt x="3147" y="3405"/>
                  <a:pt x="2385" y="4454"/>
                  <a:pt x="1782" y="5603"/>
                </a:cubicBezTo>
                <a:cubicBezTo>
                  <a:pt x="1107" y="6925"/>
                  <a:pt x="747" y="8347"/>
                  <a:pt x="518" y="9799"/>
                </a:cubicBezTo>
                <a:cubicBezTo>
                  <a:pt x="316" y="11049"/>
                  <a:pt x="43" y="12284"/>
                  <a:pt x="302" y="13563"/>
                </a:cubicBezTo>
                <a:cubicBezTo>
                  <a:pt x="72" y="14410"/>
                  <a:pt x="15" y="15258"/>
                  <a:pt x="87" y="16135"/>
                </a:cubicBezTo>
                <a:cubicBezTo>
                  <a:pt x="0" y="16293"/>
                  <a:pt x="130" y="16465"/>
                  <a:pt x="29" y="16623"/>
                </a:cubicBezTo>
                <a:cubicBezTo>
                  <a:pt x="72" y="17011"/>
                  <a:pt x="245" y="17384"/>
                  <a:pt x="216" y="17787"/>
                </a:cubicBezTo>
                <a:cubicBezTo>
                  <a:pt x="345" y="17959"/>
                  <a:pt x="230" y="18189"/>
                  <a:pt x="359" y="18361"/>
                </a:cubicBezTo>
                <a:cubicBezTo>
                  <a:pt x="690" y="19525"/>
                  <a:pt x="1293" y="20545"/>
                  <a:pt x="1882" y="21580"/>
                </a:cubicBezTo>
                <a:cubicBezTo>
                  <a:pt x="2543" y="22614"/>
                  <a:pt x="3319" y="23534"/>
                  <a:pt x="4253" y="24338"/>
                </a:cubicBezTo>
                <a:cubicBezTo>
                  <a:pt x="4943" y="24942"/>
                  <a:pt x="5718" y="25373"/>
                  <a:pt x="6581" y="25646"/>
                </a:cubicBezTo>
                <a:cubicBezTo>
                  <a:pt x="7514" y="26177"/>
                  <a:pt x="8534" y="26421"/>
                  <a:pt x="9583" y="26508"/>
                </a:cubicBezTo>
                <a:cubicBezTo>
                  <a:pt x="9639" y="26539"/>
                  <a:pt x="9696" y="26549"/>
                  <a:pt x="9752" y="26549"/>
                </a:cubicBezTo>
                <a:cubicBezTo>
                  <a:pt x="9844" y="26549"/>
                  <a:pt x="9937" y="26524"/>
                  <a:pt x="10026" y="26524"/>
                </a:cubicBezTo>
                <a:cubicBezTo>
                  <a:pt x="10081" y="26524"/>
                  <a:pt x="10135" y="26533"/>
                  <a:pt x="10187" y="26565"/>
                </a:cubicBezTo>
                <a:cubicBezTo>
                  <a:pt x="10244" y="26565"/>
                  <a:pt x="10316" y="26565"/>
                  <a:pt x="10373" y="26551"/>
                </a:cubicBezTo>
                <a:cubicBezTo>
                  <a:pt x="10447" y="26575"/>
                  <a:pt x="10520" y="26584"/>
                  <a:pt x="10594" y="26584"/>
                </a:cubicBezTo>
                <a:cubicBezTo>
                  <a:pt x="10748" y="26584"/>
                  <a:pt x="10901" y="26547"/>
                  <a:pt x="11052" y="26547"/>
                </a:cubicBezTo>
                <a:cubicBezTo>
                  <a:pt x="11123" y="26547"/>
                  <a:pt x="11194" y="26555"/>
                  <a:pt x="11264" y="26579"/>
                </a:cubicBezTo>
                <a:cubicBezTo>
                  <a:pt x="11681" y="26551"/>
                  <a:pt x="12098" y="26522"/>
                  <a:pt x="12529" y="26493"/>
                </a:cubicBezTo>
                <a:cubicBezTo>
                  <a:pt x="12802" y="26350"/>
                  <a:pt x="13118" y="26479"/>
                  <a:pt x="13405" y="26335"/>
                </a:cubicBezTo>
                <a:cubicBezTo>
                  <a:pt x="13462" y="26321"/>
                  <a:pt x="13520" y="26321"/>
                  <a:pt x="13592" y="26307"/>
                </a:cubicBezTo>
                <a:cubicBezTo>
                  <a:pt x="13937" y="26163"/>
                  <a:pt x="14310" y="26292"/>
                  <a:pt x="14655" y="26148"/>
                </a:cubicBezTo>
                <a:cubicBezTo>
                  <a:pt x="15574" y="25990"/>
                  <a:pt x="16393" y="25588"/>
                  <a:pt x="17255" y="25272"/>
                </a:cubicBezTo>
                <a:cubicBezTo>
                  <a:pt x="19669" y="24712"/>
                  <a:pt x="21005" y="22973"/>
                  <a:pt x="22025" y="20890"/>
                </a:cubicBezTo>
                <a:cubicBezTo>
                  <a:pt x="23304" y="19338"/>
                  <a:pt x="23994" y="17571"/>
                  <a:pt x="23994" y="15545"/>
                </a:cubicBezTo>
                <a:cubicBezTo>
                  <a:pt x="24166" y="14698"/>
                  <a:pt x="24152" y="13850"/>
                  <a:pt x="24094" y="13002"/>
                </a:cubicBezTo>
                <a:cubicBezTo>
                  <a:pt x="23994" y="11796"/>
                  <a:pt x="23821" y="10589"/>
                  <a:pt x="23634" y="9382"/>
                </a:cubicBezTo>
                <a:cubicBezTo>
                  <a:pt x="23419" y="8075"/>
                  <a:pt x="23088" y="6796"/>
                  <a:pt x="22413" y="5632"/>
                </a:cubicBezTo>
                <a:cubicBezTo>
                  <a:pt x="21767" y="4511"/>
                  <a:pt x="20862" y="3592"/>
                  <a:pt x="20028" y="2629"/>
                </a:cubicBezTo>
                <a:cubicBezTo>
                  <a:pt x="19640" y="2155"/>
                  <a:pt x="19209" y="1652"/>
                  <a:pt x="18620" y="1379"/>
                </a:cubicBezTo>
                <a:cubicBezTo>
                  <a:pt x="16911" y="575"/>
                  <a:pt x="15100" y="302"/>
                  <a:pt x="13247" y="259"/>
                </a:cubicBezTo>
                <a:cubicBezTo>
                  <a:pt x="12540" y="172"/>
                  <a:pt x="11845" y="32"/>
                  <a:pt x="11132" y="32"/>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flipH="1">
            <a:off x="7954596" y="3039275"/>
            <a:ext cx="2799102" cy="2828744"/>
          </a:xfrm>
          <a:custGeom>
            <a:avLst/>
            <a:gdLst/>
            <a:ahLst/>
            <a:cxnLst/>
            <a:rect l="l" t="t" r="r" b="b"/>
            <a:pathLst>
              <a:path w="27068" h="27352" extrusionOk="0">
                <a:moveTo>
                  <a:pt x="8530" y="111"/>
                </a:moveTo>
                <a:cubicBezTo>
                  <a:pt x="8670" y="111"/>
                  <a:pt x="8807" y="167"/>
                  <a:pt x="8936" y="232"/>
                </a:cubicBezTo>
                <a:cubicBezTo>
                  <a:pt x="8980" y="246"/>
                  <a:pt x="9023" y="261"/>
                  <a:pt x="9066" y="290"/>
                </a:cubicBezTo>
                <a:cubicBezTo>
                  <a:pt x="9166" y="347"/>
                  <a:pt x="9281" y="376"/>
                  <a:pt x="9396" y="404"/>
                </a:cubicBezTo>
                <a:cubicBezTo>
                  <a:pt x="9497" y="433"/>
                  <a:pt x="9612" y="462"/>
                  <a:pt x="9712" y="505"/>
                </a:cubicBezTo>
                <a:cubicBezTo>
                  <a:pt x="9827" y="577"/>
                  <a:pt x="9942" y="649"/>
                  <a:pt x="10057" y="706"/>
                </a:cubicBezTo>
                <a:cubicBezTo>
                  <a:pt x="10273" y="850"/>
                  <a:pt x="10502" y="994"/>
                  <a:pt x="10747" y="1080"/>
                </a:cubicBezTo>
                <a:cubicBezTo>
                  <a:pt x="11307" y="1410"/>
                  <a:pt x="11781" y="1856"/>
                  <a:pt x="12255" y="2272"/>
                </a:cubicBezTo>
                <a:cubicBezTo>
                  <a:pt x="12571" y="2574"/>
                  <a:pt x="12916" y="2890"/>
                  <a:pt x="13275" y="3163"/>
                </a:cubicBezTo>
                <a:cubicBezTo>
                  <a:pt x="13706" y="3465"/>
                  <a:pt x="14094" y="3810"/>
                  <a:pt x="14482" y="4154"/>
                </a:cubicBezTo>
                <a:cubicBezTo>
                  <a:pt x="14554" y="4226"/>
                  <a:pt x="14611" y="4284"/>
                  <a:pt x="14683" y="4341"/>
                </a:cubicBezTo>
                <a:cubicBezTo>
                  <a:pt x="15043" y="4672"/>
                  <a:pt x="15416" y="4973"/>
                  <a:pt x="15790" y="5261"/>
                </a:cubicBezTo>
                <a:cubicBezTo>
                  <a:pt x="16106" y="5519"/>
                  <a:pt x="16436" y="5778"/>
                  <a:pt x="16738" y="6051"/>
                </a:cubicBezTo>
                <a:cubicBezTo>
                  <a:pt x="16982" y="6180"/>
                  <a:pt x="17198" y="6367"/>
                  <a:pt x="17399" y="6539"/>
                </a:cubicBezTo>
                <a:cubicBezTo>
                  <a:pt x="17557" y="6669"/>
                  <a:pt x="17729" y="6812"/>
                  <a:pt x="17902" y="6927"/>
                </a:cubicBezTo>
                <a:cubicBezTo>
                  <a:pt x="18347" y="7229"/>
                  <a:pt x="18735" y="7631"/>
                  <a:pt x="19080" y="8005"/>
                </a:cubicBezTo>
                <a:cubicBezTo>
                  <a:pt x="19238" y="8177"/>
                  <a:pt x="19425" y="8335"/>
                  <a:pt x="19597" y="8493"/>
                </a:cubicBezTo>
                <a:cubicBezTo>
                  <a:pt x="19812" y="8694"/>
                  <a:pt x="20057" y="8910"/>
                  <a:pt x="20258" y="9154"/>
                </a:cubicBezTo>
                <a:cubicBezTo>
                  <a:pt x="20445" y="9384"/>
                  <a:pt x="20674" y="9585"/>
                  <a:pt x="20890" y="9772"/>
                </a:cubicBezTo>
                <a:cubicBezTo>
                  <a:pt x="21062" y="9930"/>
                  <a:pt x="21235" y="10074"/>
                  <a:pt x="21378" y="10232"/>
                </a:cubicBezTo>
                <a:cubicBezTo>
                  <a:pt x="21723" y="10620"/>
                  <a:pt x="22111" y="10964"/>
                  <a:pt x="22485" y="11280"/>
                </a:cubicBezTo>
                <a:cubicBezTo>
                  <a:pt x="22901" y="11654"/>
                  <a:pt x="23332" y="12028"/>
                  <a:pt x="23692" y="12459"/>
                </a:cubicBezTo>
                <a:cubicBezTo>
                  <a:pt x="24424" y="13306"/>
                  <a:pt x="25157" y="14226"/>
                  <a:pt x="25933" y="15289"/>
                </a:cubicBezTo>
                <a:cubicBezTo>
                  <a:pt x="26177" y="15619"/>
                  <a:pt x="26393" y="15950"/>
                  <a:pt x="26579" y="16280"/>
                </a:cubicBezTo>
                <a:cubicBezTo>
                  <a:pt x="26967" y="17042"/>
                  <a:pt x="27025" y="17961"/>
                  <a:pt x="26723" y="18795"/>
                </a:cubicBezTo>
                <a:cubicBezTo>
                  <a:pt x="26565" y="19211"/>
                  <a:pt x="26378" y="19628"/>
                  <a:pt x="26206" y="20030"/>
                </a:cubicBezTo>
                <a:cubicBezTo>
                  <a:pt x="26048" y="20346"/>
                  <a:pt x="25904" y="20691"/>
                  <a:pt x="25775" y="21021"/>
                </a:cubicBezTo>
                <a:cubicBezTo>
                  <a:pt x="25444" y="21869"/>
                  <a:pt x="24913" y="22587"/>
                  <a:pt x="24252" y="23133"/>
                </a:cubicBezTo>
                <a:cubicBezTo>
                  <a:pt x="23778" y="23722"/>
                  <a:pt x="23131" y="24168"/>
                  <a:pt x="22528" y="24599"/>
                </a:cubicBezTo>
                <a:cubicBezTo>
                  <a:pt x="22312" y="24743"/>
                  <a:pt x="22097" y="24886"/>
                  <a:pt x="21896" y="25044"/>
                </a:cubicBezTo>
                <a:cubicBezTo>
                  <a:pt x="21680" y="25202"/>
                  <a:pt x="21422" y="25346"/>
                  <a:pt x="21120" y="25475"/>
                </a:cubicBezTo>
                <a:cubicBezTo>
                  <a:pt x="20143" y="25863"/>
                  <a:pt x="19080" y="26237"/>
                  <a:pt x="17945" y="26395"/>
                </a:cubicBezTo>
                <a:cubicBezTo>
                  <a:pt x="17313" y="26481"/>
                  <a:pt x="16652" y="26653"/>
                  <a:pt x="15919" y="26926"/>
                </a:cubicBezTo>
                <a:cubicBezTo>
                  <a:pt x="15245" y="27196"/>
                  <a:pt x="14487" y="27246"/>
                  <a:pt x="13762" y="27246"/>
                </a:cubicBezTo>
                <a:cubicBezTo>
                  <a:pt x="13637" y="27246"/>
                  <a:pt x="13513" y="27245"/>
                  <a:pt x="13390" y="27242"/>
                </a:cubicBezTo>
                <a:cubicBezTo>
                  <a:pt x="12528" y="27214"/>
                  <a:pt x="11781" y="26797"/>
                  <a:pt x="11063" y="26395"/>
                </a:cubicBezTo>
                <a:cubicBezTo>
                  <a:pt x="10589" y="26136"/>
                  <a:pt x="10086" y="25878"/>
                  <a:pt x="9583" y="25705"/>
                </a:cubicBezTo>
                <a:cubicBezTo>
                  <a:pt x="8620" y="25332"/>
                  <a:pt x="7715" y="24800"/>
                  <a:pt x="6796" y="24240"/>
                </a:cubicBezTo>
                <a:cubicBezTo>
                  <a:pt x="6681" y="24154"/>
                  <a:pt x="6566" y="24082"/>
                  <a:pt x="6451" y="23995"/>
                </a:cubicBezTo>
                <a:cubicBezTo>
                  <a:pt x="6278" y="23881"/>
                  <a:pt x="6092" y="23751"/>
                  <a:pt x="5934" y="23593"/>
                </a:cubicBezTo>
                <a:cubicBezTo>
                  <a:pt x="5891" y="23564"/>
                  <a:pt x="5862" y="23536"/>
                  <a:pt x="5833" y="23507"/>
                </a:cubicBezTo>
                <a:cubicBezTo>
                  <a:pt x="5675" y="23335"/>
                  <a:pt x="5503" y="23177"/>
                  <a:pt x="5345" y="23004"/>
                </a:cubicBezTo>
                <a:cubicBezTo>
                  <a:pt x="4770" y="22444"/>
                  <a:pt x="4181" y="21855"/>
                  <a:pt x="3822" y="21093"/>
                </a:cubicBezTo>
                <a:cubicBezTo>
                  <a:pt x="3506" y="20562"/>
                  <a:pt x="3319" y="19973"/>
                  <a:pt x="3132" y="19398"/>
                </a:cubicBezTo>
                <a:cubicBezTo>
                  <a:pt x="2974" y="18881"/>
                  <a:pt x="2787" y="18349"/>
                  <a:pt x="2529" y="17846"/>
                </a:cubicBezTo>
                <a:cubicBezTo>
                  <a:pt x="2399" y="17559"/>
                  <a:pt x="2241" y="17272"/>
                  <a:pt x="2098" y="16984"/>
                </a:cubicBezTo>
                <a:cubicBezTo>
                  <a:pt x="1940" y="16683"/>
                  <a:pt x="1782" y="16352"/>
                  <a:pt x="1624" y="16036"/>
                </a:cubicBezTo>
                <a:cubicBezTo>
                  <a:pt x="1207" y="14930"/>
                  <a:pt x="920" y="13924"/>
                  <a:pt x="747" y="12947"/>
                </a:cubicBezTo>
                <a:cubicBezTo>
                  <a:pt x="690" y="12559"/>
                  <a:pt x="589" y="12128"/>
                  <a:pt x="431" y="11640"/>
                </a:cubicBezTo>
                <a:cubicBezTo>
                  <a:pt x="201" y="10921"/>
                  <a:pt x="144" y="10174"/>
                  <a:pt x="259" y="9485"/>
                </a:cubicBezTo>
                <a:cubicBezTo>
                  <a:pt x="273" y="9384"/>
                  <a:pt x="302" y="9283"/>
                  <a:pt x="316" y="9183"/>
                </a:cubicBezTo>
                <a:cubicBezTo>
                  <a:pt x="402" y="8766"/>
                  <a:pt x="488" y="8350"/>
                  <a:pt x="589" y="7933"/>
                </a:cubicBezTo>
                <a:cubicBezTo>
                  <a:pt x="690" y="7703"/>
                  <a:pt x="819" y="7473"/>
                  <a:pt x="920" y="7258"/>
                </a:cubicBezTo>
                <a:cubicBezTo>
                  <a:pt x="1020" y="7071"/>
                  <a:pt x="1135" y="6870"/>
                  <a:pt x="1221" y="6669"/>
                </a:cubicBezTo>
                <a:cubicBezTo>
                  <a:pt x="1437" y="6223"/>
                  <a:pt x="1724" y="5821"/>
                  <a:pt x="2011" y="5433"/>
                </a:cubicBezTo>
                <a:cubicBezTo>
                  <a:pt x="2184" y="5160"/>
                  <a:pt x="2385" y="4901"/>
                  <a:pt x="2543" y="4614"/>
                </a:cubicBezTo>
                <a:lnTo>
                  <a:pt x="2557" y="4614"/>
                </a:lnTo>
                <a:cubicBezTo>
                  <a:pt x="2773" y="4355"/>
                  <a:pt x="3003" y="4097"/>
                  <a:pt x="3218" y="3867"/>
                </a:cubicBezTo>
                <a:cubicBezTo>
                  <a:pt x="3463" y="3594"/>
                  <a:pt x="3707" y="3335"/>
                  <a:pt x="3937" y="3048"/>
                </a:cubicBezTo>
                <a:cubicBezTo>
                  <a:pt x="4181" y="2732"/>
                  <a:pt x="4511" y="2502"/>
                  <a:pt x="4827" y="2287"/>
                </a:cubicBezTo>
                <a:cubicBezTo>
                  <a:pt x="5043" y="2143"/>
                  <a:pt x="5258" y="1985"/>
                  <a:pt x="5445" y="1812"/>
                </a:cubicBezTo>
                <a:lnTo>
                  <a:pt x="5546" y="1741"/>
                </a:lnTo>
                <a:cubicBezTo>
                  <a:pt x="6120" y="1281"/>
                  <a:pt x="6724" y="821"/>
                  <a:pt x="7385" y="462"/>
                </a:cubicBezTo>
                <a:lnTo>
                  <a:pt x="7399" y="462"/>
                </a:lnTo>
                <a:cubicBezTo>
                  <a:pt x="7615" y="404"/>
                  <a:pt x="7830" y="318"/>
                  <a:pt x="8046" y="246"/>
                </a:cubicBezTo>
                <a:cubicBezTo>
                  <a:pt x="8161" y="203"/>
                  <a:pt x="8276" y="175"/>
                  <a:pt x="8390" y="132"/>
                </a:cubicBezTo>
                <a:cubicBezTo>
                  <a:pt x="8437" y="117"/>
                  <a:pt x="8484" y="111"/>
                  <a:pt x="8530" y="111"/>
                </a:cubicBezTo>
                <a:close/>
                <a:moveTo>
                  <a:pt x="8560" y="1"/>
                </a:moveTo>
                <a:cubicBezTo>
                  <a:pt x="8319" y="1"/>
                  <a:pt x="8089" y="95"/>
                  <a:pt x="7859" y="189"/>
                </a:cubicBezTo>
                <a:cubicBezTo>
                  <a:pt x="7686" y="261"/>
                  <a:pt x="7514" y="318"/>
                  <a:pt x="7342" y="361"/>
                </a:cubicBezTo>
                <a:cubicBezTo>
                  <a:pt x="6580" y="764"/>
                  <a:pt x="5876" y="1310"/>
                  <a:pt x="5201" y="1841"/>
                </a:cubicBezTo>
                <a:lnTo>
                  <a:pt x="5115" y="1913"/>
                </a:lnTo>
                <a:cubicBezTo>
                  <a:pt x="5014" y="1999"/>
                  <a:pt x="4899" y="2071"/>
                  <a:pt x="4799" y="2157"/>
                </a:cubicBezTo>
                <a:cubicBezTo>
                  <a:pt x="4454" y="2387"/>
                  <a:pt x="4109" y="2631"/>
                  <a:pt x="3865" y="2962"/>
                </a:cubicBezTo>
                <a:cubicBezTo>
                  <a:pt x="3649" y="3249"/>
                  <a:pt x="3391" y="3508"/>
                  <a:pt x="3146" y="3766"/>
                </a:cubicBezTo>
                <a:cubicBezTo>
                  <a:pt x="2773" y="4183"/>
                  <a:pt x="2371" y="4600"/>
                  <a:pt x="2083" y="5103"/>
                </a:cubicBezTo>
                <a:cubicBezTo>
                  <a:pt x="1494" y="5835"/>
                  <a:pt x="1063" y="6669"/>
                  <a:pt x="704" y="7401"/>
                </a:cubicBezTo>
                <a:cubicBezTo>
                  <a:pt x="474" y="7775"/>
                  <a:pt x="388" y="8220"/>
                  <a:pt x="302" y="8666"/>
                </a:cubicBezTo>
                <a:cubicBezTo>
                  <a:pt x="273" y="8809"/>
                  <a:pt x="244" y="8967"/>
                  <a:pt x="201" y="9125"/>
                </a:cubicBezTo>
                <a:cubicBezTo>
                  <a:pt x="0" y="9930"/>
                  <a:pt x="29" y="10778"/>
                  <a:pt x="273" y="11568"/>
                </a:cubicBezTo>
                <a:cubicBezTo>
                  <a:pt x="445" y="12085"/>
                  <a:pt x="589" y="12660"/>
                  <a:pt x="690" y="13335"/>
                </a:cubicBezTo>
                <a:cubicBezTo>
                  <a:pt x="905" y="14369"/>
                  <a:pt x="1221" y="15375"/>
                  <a:pt x="1609" y="16309"/>
                </a:cubicBezTo>
                <a:cubicBezTo>
                  <a:pt x="1738" y="16582"/>
                  <a:pt x="1882" y="16855"/>
                  <a:pt x="2026" y="17128"/>
                </a:cubicBezTo>
                <a:cubicBezTo>
                  <a:pt x="2342" y="17731"/>
                  <a:pt x="2658" y="18364"/>
                  <a:pt x="2873" y="19010"/>
                </a:cubicBezTo>
                <a:cubicBezTo>
                  <a:pt x="3218" y="20116"/>
                  <a:pt x="3635" y="21251"/>
                  <a:pt x="4396" y="22171"/>
                </a:cubicBezTo>
                <a:cubicBezTo>
                  <a:pt x="4511" y="22329"/>
                  <a:pt x="4641" y="22458"/>
                  <a:pt x="4770" y="22587"/>
                </a:cubicBezTo>
                <a:cubicBezTo>
                  <a:pt x="4856" y="22674"/>
                  <a:pt x="4957" y="22760"/>
                  <a:pt x="5043" y="22860"/>
                </a:cubicBezTo>
                <a:cubicBezTo>
                  <a:pt x="5646" y="23550"/>
                  <a:pt x="6379" y="24139"/>
                  <a:pt x="7184" y="24613"/>
                </a:cubicBezTo>
                <a:cubicBezTo>
                  <a:pt x="8132" y="25159"/>
                  <a:pt x="8994" y="25633"/>
                  <a:pt x="9942" y="25949"/>
                </a:cubicBezTo>
                <a:cubicBezTo>
                  <a:pt x="10316" y="26107"/>
                  <a:pt x="10689" y="26309"/>
                  <a:pt x="11034" y="26495"/>
                </a:cubicBezTo>
                <a:cubicBezTo>
                  <a:pt x="11551" y="26783"/>
                  <a:pt x="12083" y="27070"/>
                  <a:pt x="12658" y="27228"/>
                </a:cubicBezTo>
                <a:cubicBezTo>
                  <a:pt x="12972" y="27324"/>
                  <a:pt x="13297" y="27351"/>
                  <a:pt x="13623" y="27351"/>
                </a:cubicBezTo>
                <a:cubicBezTo>
                  <a:pt x="13833" y="27351"/>
                  <a:pt x="14044" y="27340"/>
                  <a:pt x="14252" y="27329"/>
                </a:cubicBezTo>
                <a:cubicBezTo>
                  <a:pt x="14310" y="27329"/>
                  <a:pt x="14353" y="27314"/>
                  <a:pt x="14410" y="27314"/>
                </a:cubicBezTo>
                <a:cubicBezTo>
                  <a:pt x="14497" y="27314"/>
                  <a:pt x="14597" y="27300"/>
                  <a:pt x="14683" y="27300"/>
                </a:cubicBezTo>
                <a:cubicBezTo>
                  <a:pt x="14899" y="27286"/>
                  <a:pt x="15129" y="27257"/>
                  <a:pt x="15344" y="27214"/>
                </a:cubicBezTo>
                <a:cubicBezTo>
                  <a:pt x="15617" y="27142"/>
                  <a:pt x="15890" y="27041"/>
                  <a:pt x="16149" y="26955"/>
                </a:cubicBezTo>
                <a:cubicBezTo>
                  <a:pt x="16393" y="26869"/>
                  <a:pt x="16637" y="26783"/>
                  <a:pt x="16882" y="26711"/>
                </a:cubicBezTo>
                <a:cubicBezTo>
                  <a:pt x="17241" y="26610"/>
                  <a:pt x="17614" y="26538"/>
                  <a:pt x="17988" y="26481"/>
                </a:cubicBezTo>
                <a:cubicBezTo>
                  <a:pt x="18275" y="26438"/>
                  <a:pt x="18577" y="26380"/>
                  <a:pt x="18879" y="26309"/>
                </a:cubicBezTo>
                <a:cubicBezTo>
                  <a:pt x="19827" y="26093"/>
                  <a:pt x="20732" y="25734"/>
                  <a:pt x="21407" y="25461"/>
                </a:cubicBezTo>
                <a:cubicBezTo>
                  <a:pt x="22298" y="24929"/>
                  <a:pt x="23117" y="24297"/>
                  <a:pt x="23821" y="23737"/>
                </a:cubicBezTo>
                <a:cubicBezTo>
                  <a:pt x="24008" y="23521"/>
                  <a:pt x="24209" y="23320"/>
                  <a:pt x="24410" y="23119"/>
                </a:cubicBezTo>
                <a:cubicBezTo>
                  <a:pt x="24913" y="22602"/>
                  <a:pt x="25430" y="22070"/>
                  <a:pt x="25717" y="21381"/>
                </a:cubicBezTo>
                <a:cubicBezTo>
                  <a:pt x="25875" y="20993"/>
                  <a:pt x="26048" y="20590"/>
                  <a:pt x="26220" y="20217"/>
                </a:cubicBezTo>
                <a:cubicBezTo>
                  <a:pt x="26421" y="19772"/>
                  <a:pt x="26623" y="19326"/>
                  <a:pt x="26795" y="18866"/>
                </a:cubicBezTo>
                <a:cubicBezTo>
                  <a:pt x="27039" y="18277"/>
                  <a:pt x="27068" y="17588"/>
                  <a:pt x="26910" y="16869"/>
                </a:cubicBezTo>
                <a:cubicBezTo>
                  <a:pt x="26752" y="16352"/>
                  <a:pt x="26450" y="15878"/>
                  <a:pt x="26134" y="15418"/>
                </a:cubicBezTo>
                <a:cubicBezTo>
                  <a:pt x="25516" y="14556"/>
                  <a:pt x="24855" y="13709"/>
                  <a:pt x="24166" y="12875"/>
                </a:cubicBezTo>
                <a:cubicBezTo>
                  <a:pt x="23835" y="12487"/>
                  <a:pt x="23519" y="12085"/>
                  <a:pt x="23117" y="11740"/>
                </a:cubicBezTo>
                <a:cubicBezTo>
                  <a:pt x="22916" y="11510"/>
                  <a:pt x="22657" y="11295"/>
                  <a:pt x="22427" y="11108"/>
                </a:cubicBezTo>
                <a:cubicBezTo>
                  <a:pt x="22169" y="10893"/>
                  <a:pt x="21910" y="10677"/>
                  <a:pt x="21695" y="10433"/>
                </a:cubicBezTo>
                <a:cubicBezTo>
                  <a:pt x="21493" y="10203"/>
                  <a:pt x="21264" y="9987"/>
                  <a:pt x="21048" y="9786"/>
                </a:cubicBezTo>
                <a:cubicBezTo>
                  <a:pt x="20804" y="9571"/>
                  <a:pt x="20545" y="9341"/>
                  <a:pt x="20330" y="9082"/>
                </a:cubicBezTo>
                <a:cubicBezTo>
                  <a:pt x="20172" y="8896"/>
                  <a:pt x="19970" y="8723"/>
                  <a:pt x="19798" y="8551"/>
                </a:cubicBezTo>
                <a:cubicBezTo>
                  <a:pt x="19626" y="8407"/>
                  <a:pt x="19453" y="8249"/>
                  <a:pt x="19310" y="8077"/>
                </a:cubicBezTo>
                <a:cubicBezTo>
                  <a:pt x="18634" y="7315"/>
                  <a:pt x="17801" y="6683"/>
                  <a:pt x="16996" y="6065"/>
                </a:cubicBezTo>
                <a:cubicBezTo>
                  <a:pt x="16925" y="6008"/>
                  <a:pt x="16838" y="5936"/>
                  <a:pt x="16767" y="5878"/>
                </a:cubicBezTo>
                <a:cubicBezTo>
                  <a:pt x="16393" y="5634"/>
                  <a:pt x="16048" y="5332"/>
                  <a:pt x="15732" y="5045"/>
                </a:cubicBezTo>
                <a:cubicBezTo>
                  <a:pt x="15474" y="4815"/>
                  <a:pt x="15215" y="4571"/>
                  <a:pt x="14928" y="4370"/>
                </a:cubicBezTo>
                <a:cubicBezTo>
                  <a:pt x="14525" y="4068"/>
                  <a:pt x="14137" y="3738"/>
                  <a:pt x="13778" y="3407"/>
                </a:cubicBezTo>
                <a:cubicBezTo>
                  <a:pt x="13663" y="3307"/>
                  <a:pt x="13548" y="3206"/>
                  <a:pt x="13433" y="3106"/>
                </a:cubicBezTo>
                <a:cubicBezTo>
                  <a:pt x="13232" y="2919"/>
                  <a:pt x="13002" y="2746"/>
                  <a:pt x="12787" y="2574"/>
                </a:cubicBezTo>
                <a:cubicBezTo>
                  <a:pt x="12528" y="2373"/>
                  <a:pt x="12270" y="2172"/>
                  <a:pt x="12025" y="1942"/>
                </a:cubicBezTo>
                <a:cubicBezTo>
                  <a:pt x="11925" y="1856"/>
                  <a:pt x="11839" y="1784"/>
                  <a:pt x="11752" y="1698"/>
                </a:cubicBezTo>
                <a:cubicBezTo>
                  <a:pt x="11422" y="1396"/>
                  <a:pt x="11077" y="1094"/>
                  <a:pt x="10660" y="907"/>
                </a:cubicBezTo>
                <a:cubicBezTo>
                  <a:pt x="10474" y="835"/>
                  <a:pt x="10301" y="721"/>
                  <a:pt x="10129" y="620"/>
                </a:cubicBezTo>
                <a:cubicBezTo>
                  <a:pt x="9928" y="476"/>
                  <a:pt x="9741" y="361"/>
                  <a:pt x="9511" y="304"/>
                </a:cubicBezTo>
                <a:cubicBezTo>
                  <a:pt x="9324" y="304"/>
                  <a:pt x="9166" y="218"/>
                  <a:pt x="9008" y="132"/>
                </a:cubicBezTo>
                <a:cubicBezTo>
                  <a:pt x="8951" y="103"/>
                  <a:pt x="8893" y="74"/>
                  <a:pt x="8836" y="45"/>
                </a:cubicBezTo>
                <a:cubicBezTo>
                  <a:pt x="8742" y="14"/>
                  <a:pt x="8650" y="1"/>
                  <a:pt x="8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rot="-5067746" flipH="1">
            <a:off x="5641696" y="-2004586"/>
            <a:ext cx="4061862" cy="2410294"/>
          </a:xfrm>
          <a:custGeom>
            <a:avLst/>
            <a:gdLst/>
            <a:ahLst/>
            <a:cxnLst/>
            <a:rect l="l" t="t" r="r" b="b"/>
            <a:pathLst>
              <a:path w="45157" h="26796" extrusionOk="0">
                <a:moveTo>
                  <a:pt x="28893" y="245"/>
                </a:moveTo>
                <a:cubicBezTo>
                  <a:pt x="28936" y="245"/>
                  <a:pt x="28921" y="374"/>
                  <a:pt x="28921" y="417"/>
                </a:cubicBezTo>
                <a:cubicBezTo>
                  <a:pt x="28921" y="437"/>
                  <a:pt x="28921" y="448"/>
                  <a:pt x="28920" y="448"/>
                </a:cubicBezTo>
                <a:cubicBezTo>
                  <a:pt x="28918" y="448"/>
                  <a:pt x="28915" y="434"/>
                  <a:pt x="28907" y="403"/>
                </a:cubicBezTo>
                <a:cubicBezTo>
                  <a:pt x="28907" y="346"/>
                  <a:pt x="28864" y="259"/>
                  <a:pt x="28893" y="245"/>
                </a:cubicBezTo>
                <a:close/>
                <a:moveTo>
                  <a:pt x="27289" y="270"/>
                </a:moveTo>
                <a:cubicBezTo>
                  <a:pt x="27324" y="270"/>
                  <a:pt x="27380" y="293"/>
                  <a:pt x="27427" y="317"/>
                </a:cubicBezTo>
                <a:lnTo>
                  <a:pt x="27485" y="346"/>
                </a:lnTo>
                <a:lnTo>
                  <a:pt x="27528" y="374"/>
                </a:lnTo>
                <a:cubicBezTo>
                  <a:pt x="27553" y="439"/>
                  <a:pt x="27568" y="492"/>
                  <a:pt x="27560" y="492"/>
                </a:cubicBezTo>
                <a:cubicBezTo>
                  <a:pt x="27559" y="492"/>
                  <a:pt x="27558" y="491"/>
                  <a:pt x="27556" y="489"/>
                </a:cubicBezTo>
                <a:cubicBezTo>
                  <a:pt x="27528" y="489"/>
                  <a:pt x="27470" y="432"/>
                  <a:pt x="27441" y="389"/>
                </a:cubicBezTo>
                <a:lnTo>
                  <a:pt x="27413" y="374"/>
                </a:lnTo>
                <a:lnTo>
                  <a:pt x="27370" y="360"/>
                </a:lnTo>
                <a:cubicBezTo>
                  <a:pt x="27312" y="360"/>
                  <a:pt x="27255" y="346"/>
                  <a:pt x="27255" y="317"/>
                </a:cubicBezTo>
                <a:lnTo>
                  <a:pt x="27269" y="288"/>
                </a:lnTo>
                <a:lnTo>
                  <a:pt x="27269" y="274"/>
                </a:lnTo>
                <a:cubicBezTo>
                  <a:pt x="27274" y="271"/>
                  <a:pt x="27281" y="270"/>
                  <a:pt x="27289" y="270"/>
                </a:cubicBezTo>
                <a:close/>
                <a:moveTo>
                  <a:pt x="21541" y="458"/>
                </a:moveTo>
                <a:cubicBezTo>
                  <a:pt x="21545" y="458"/>
                  <a:pt x="21549" y="459"/>
                  <a:pt x="21551" y="461"/>
                </a:cubicBezTo>
                <a:cubicBezTo>
                  <a:pt x="21580" y="475"/>
                  <a:pt x="21580" y="504"/>
                  <a:pt x="21565" y="547"/>
                </a:cubicBezTo>
                <a:lnTo>
                  <a:pt x="21580" y="576"/>
                </a:lnTo>
                <a:cubicBezTo>
                  <a:pt x="21580" y="590"/>
                  <a:pt x="21522" y="604"/>
                  <a:pt x="21465" y="604"/>
                </a:cubicBezTo>
                <a:cubicBezTo>
                  <a:pt x="21461" y="605"/>
                  <a:pt x="21457" y="606"/>
                  <a:pt x="21453" y="606"/>
                </a:cubicBezTo>
                <a:cubicBezTo>
                  <a:pt x="21402" y="606"/>
                  <a:pt x="21367" y="517"/>
                  <a:pt x="21407" y="504"/>
                </a:cubicBezTo>
                <a:cubicBezTo>
                  <a:pt x="21444" y="491"/>
                  <a:pt x="21513" y="458"/>
                  <a:pt x="21541" y="458"/>
                </a:cubicBezTo>
                <a:close/>
                <a:moveTo>
                  <a:pt x="13831" y="502"/>
                </a:moveTo>
                <a:cubicBezTo>
                  <a:pt x="13867" y="502"/>
                  <a:pt x="13952" y="565"/>
                  <a:pt x="13965" y="604"/>
                </a:cubicBezTo>
                <a:cubicBezTo>
                  <a:pt x="13977" y="640"/>
                  <a:pt x="13930" y="665"/>
                  <a:pt x="13905" y="665"/>
                </a:cubicBezTo>
                <a:cubicBezTo>
                  <a:pt x="13900" y="665"/>
                  <a:pt x="13896" y="664"/>
                  <a:pt x="13893" y="662"/>
                </a:cubicBezTo>
                <a:cubicBezTo>
                  <a:pt x="13879" y="633"/>
                  <a:pt x="13821" y="590"/>
                  <a:pt x="13807" y="561"/>
                </a:cubicBezTo>
                <a:cubicBezTo>
                  <a:pt x="13778" y="547"/>
                  <a:pt x="13793" y="518"/>
                  <a:pt x="13821" y="504"/>
                </a:cubicBezTo>
                <a:cubicBezTo>
                  <a:pt x="13824" y="502"/>
                  <a:pt x="13827" y="502"/>
                  <a:pt x="13831" y="502"/>
                </a:cubicBezTo>
                <a:close/>
                <a:moveTo>
                  <a:pt x="31566" y="531"/>
                </a:moveTo>
                <a:cubicBezTo>
                  <a:pt x="31594" y="531"/>
                  <a:pt x="31633" y="543"/>
                  <a:pt x="31651" y="561"/>
                </a:cubicBezTo>
                <a:cubicBezTo>
                  <a:pt x="31680" y="576"/>
                  <a:pt x="31780" y="633"/>
                  <a:pt x="31823" y="633"/>
                </a:cubicBezTo>
                <a:cubicBezTo>
                  <a:pt x="31852" y="633"/>
                  <a:pt x="31809" y="662"/>
                  <a:pt x="31709" y="676"/>
                </a:cubicBezTo>
                <a:lnTo>
                  <a:pt x="31637" y="619"/>
                </a:lnTo>
                <a:lnTo>
                  <a:pt x="31622" y="604"/>
                </a:lnTo>
                <a:cubicBezTo>
                  <a:pt x="31614" y="610"/>
                  <a:pt x="31606" y="612"/>
                  <a:pt x="31598" y="612"/>
                </a:cubicBezTo>
                <a:cubicBezTo>
                  <a:pt x="31564" y="612"/>
                  <a:pt x="31536" y="570"/>
                  <a:pt x="31536" y="547"/>
                </a:cubicBezTo>
                <a:cubicBezTo>
                  <a:pt x="31536" y="536"/>
                  <a:pt x="31549" y="531"/>
                  <a:pt x="31566" y="531"/>
                </a:cubicBezTo>
                <a:close/>
                <a:moveTo>
                  <a:pt x="31374" y="539"/>
                </a:moveTo>
                <a:cubicBezTo>
                  <a:pt x="31383" y="539"/>
                  <a:pt x="31390" y="541"/>
                  <a:pt x="31392" y="547"/>
                </a:cubicBezTo>
                <a:cubicBezTo>
                  <a:pt x="31421" y="576"/>
                  <a:pt x="31392" y="619"/>
                  <a:pt x="31335" y="633"/>
                </a:cubicBezTo>
                <a:lnTo>
                  <a:pt x="31292" y="662"/>
                </a:lnTo>
                <a:lnTo>
                  <a:pt x="31234" y="676"/>
                </a:lnTo>
                <a:cubicBezTo>
                  <a:pt x="31177" y="676"/>
                  <a:pt x="31105" y="662"/>
                  <a:pt x="31076" y="662"/>
                </a:cubicBezTo>
                <a:cubicBezTo>
                  <a:pt x="31057" y="672"/>
                  <a:pt x="30989" y="688"/>
                  <a:pt x="30944" y="688"/>
                </a:cubicBezTo>
                <a:cubicBezTo>
                  <a:pt x="30924" y="688"/>
                  <a:pt x="30908" y="685"/>
                  <a:pt x="30904" y="676"/>
                </a:cubicBezTo>
                <a:cubicBezTo>
                  <a:pt x="30890" y="633"/>
                  <a:pt x="31005" y="619"/>
                  <a:pt x="31048" y="619"/>
                </a:cubicBezTo>
                <a:cubicBezTo>
                  <a:pt x="31091" y="619"/>
                  <a:pt x="31220" y="604"/>
                  <a:pt x="31249" y="590"/>
                </a:cubicBezTo>
                <a:cubicBezTo>
                  <a:pt x="31260" y="578"/>
                  <a:pt x="31337" y="539"/>
                  <a:pt x="31374" y="539"/>
                </a:cubicBezTo>
                <a:close/>
                <a:moveTo>
                  <a:pt x="29870" y="619"/>
                </a:moveTo>
                <a:lnTo>
                  <a:pt x="29927" y="676"/>
                </a:lnTo>
                <a:cubicBezTo>
                  <a:pt x="29963" y="662"/>
                  <a:pt x="30013" y="655"/>
                  <a:pt x="30058" y="655"/>
                </a:cubicBezTo>
                <a:cubicBezTo>
                  <a:pt x="30103" y="655"/>
                  <a:pt x="30142" y="662"/>
                  <a:pt x="30157" y="676"/>
                </a:cubicBezTo>
                <a:cubicBezTo>
                  <a:pt x="30171" y="690"/>
                  <a:pt x="30186" y="719"/>
                  <a:pt x="30186" y="734"/>
                </a:cubicBezTo>
                <a:cubicBezTo>
                  <a:pt x="30186" y="734"/>
                  <a:pt x="30142" y="734"/>
                  <a:pt x="30099" y="705"/>
                </a:cubicBezTo>
                <a:cubicBezTo>
                  <a:pt x="30095" y="703"/>
                  <a:pt x="30088" y="702"/>
                  <a:pt x="30080" y="702"/>
                </a:cubicBezTo>
                <a:cubicBezTo>
                  <a:pt x="30024" y="702"/>
                  <a:pt x="29903" y="736"/>
                  <a:pt x="29856" y="736"/>
                </a:cubicBezTo>
                <a:cubicBezTo>
                  <a:pt x="29849" y="736"/>
                  <a:pt x="29844" y="735"/>
                  <a:pt x="29841" y="734"/>
                </a:cubicBezTo>
                <a:cubicBezTo>
                  <a:pt x="29798" y="734"/>
                  <a:pt x="29783" y="690"/>
                  <a:pt x="29812" y="662"/>
                </a:cubicBezTo>
                <a:lnTo>
                  <a:pt x="29841" y="633"/>
                </a:lnTo>
                <a:cubicBezTo>
                  <a:pt x="29841" y="619"/>
                  <a:pt x="29870" y="619"/>
                  <a:pt x="29870" y="619"/>
                </a:cubicBezTo>
                <a:close/>
                <a:moveTo>
                  <a:pt x="42587" y="2801"/>
                </a:moveTo>
                <a:cubicBezTo>
                  <a:pt x="42646" y="2801"/>
                  <a:pt x="42588" y="2876"/>
                  <a:pt x="42628" y="2903"/>
                </a:cubicBezTo>
                <a:cubicBezTo>
                  <a:pt x="42671" y="2932"/>
                  <a:pt x="42642" y="2946"/>
                  <a:pt x="42613" y="2975"/>
                </a:cubicBezTo>
                <a:cubicBezTo>
                  <a:pt x="42604" y="2984"/>
                  <a:pt x="42597" y="2987"/>
                  <a:pt x="42590" y="2987"/>
                </a:cubicBezTo>
                <a:cubicBezTo>
                  <a:pt x="42576" y="2987"/>
                  <a:pt x="42566" y="2970"/>
                  <a:pt x="42556" y="2960"/>
                </a:cubicBezTo>
                <a:lnTo>
                  <a:pt x="42527" y="2946"/>
                </a:lnTo>
                <a:cubicBezTo>
                  <a:pt x="42498" y="2946"/>
                  <a:pt x="42470" y="2917"/>
                  <a:pt x="42470" y="2903"/>
                </a:cubicBezTo>
                <a:lnTo>
                  <a:pt x="42484" y="2889"/>
                </a:lnTo>
                <a:cubicBezTo>
                  <a:pt x="42498" y="2860"/>
                  <a:pt x="42527" y="2802"/>
                  <a:pt x="42570" y="2802"/>
                </a:cubicBezTo>
                <a:cubicBezTo>
                  <a:pt x="42577" y="2801"/>
                  <a:pt x="42582" y="2801"/>
                  <a:pt x="42587" y="2801"/>
                </a:cubicBezTo>
                <a:close/>
                <a:moveTo>
                  <a:pt x="41881" y="3779"/>
                </a:moveTo>
                <a:cubicBezTo>
                  <a:pt x="41924" y="3794"/>
                  <a:pt x="42010" y="3880"/>
                  <a:pt x="41995" y="3923"/>
                </a:cubicBezTo>
                <a:cubicBezTo>
                  <a:pt x="41977" y="3951"/>
                  <a:pt x="41958" y="3967"/>
                  <a:pt x="41944" y="3967"/>
                </a:cubicBezTo>
                <a:cubicBezTo>
                  <a:pt x="41936" y="3967"/>
                  <a:pt x="41929" y="3962"/>
                  <a:pt x="41924" y="3952"/>
                </a:cubicBezTo>
                <a:lnTo>
                  <a:pt x="41924" y="3923"/>
                </a:lnTo>
                <a:cubicBezTo>
                  <a:pt x="41938" y="3866"/>
                  <a:pt x="41924" y="3837"/>
                  <a:pt x="41852" y="3837"/>
                </a:cubicBezTo>
                <a:lnTo>
                  <a:pt x="41837" y="3837"/>
                </a:lnTo>
                <a:cubicBezTo>
                  <a:pt x="41837" y="3794"/>
                  <a:pt x="41852" y="3779"/>
                  <a:pt x="41881" y="3779"/>
                </a:cubicBezTo>
                <a:close/>
                <a:moveTo>
                  <a:pt x="40997" y="4543"/>
                </a:moveTo>
                <a:cubicBezTo>
                  <a:pt x="40990" y="4545"/>
                  <a:pt x="40983" y="4548"/>
                  <a:pt x="40975" y="4555"/>
                </a:cubicBezTo>
                <a:cubicBezTo>
                  <a:pt x="40961" y="4570"/>
                  <a:pt x="40975" y="4613"/>
                  <a:pt x="41004" y="4641"/>
                </a:cubicBezTo>
                <a:cubicBezTo>
                  <a:pt x="41033" y="4670"/>
                  <a:pt x="41076" y="4713"/>
                  <a:pt x="41133" y="4742"/>
                </a:cubicBezTo>
                <a:cubicBezTo>
                  <a:pt x="41191" y="4771"/>
                  <a:pt x="41191" y="4771"/>
                  <a:pt x="41162" y="4799"/>
                </a:cubicBezTo>
                <a:cubicBezTo>
                  <a:pt x="41090" y="4843"/>
                  <a:pt x="41004" y="4900"/>
                  <a:pt x="40932" y="4900"/>
                </a:cubicBezTo>
                <a:cubicBezTo>
                  <a:pt x="40846" y="4900"/>
                  <a:pt x="40904" y="4771"/>
                  <a:pt x="40817" y="4728"/>
                </a:cubicBezTo>
                <a:cubicBezTo>
                  <a:pt x="40817" y="4728"/>
                  <a:pt x="40817" y="4713"/>
                  <a:pt x="40817" y="4699"/>
                </a:cubicBezTo>
                <a:cubicBezTo>
                  <a:pt x="40798" y="4650"/>
                  <a:pt x="40785" y="4628"/>
                  <a:pt x="40751" y="4628"/>
                </a:cubicBezTo>
                <a:cubicBezTo>
                  <a:pt x="40735" y="4628"/>
                  <a:pt x="40715" y="4632"/>
                  <a:pt x="40688" y="4641"/>
                </a:cubicBezTo>
                <a:cubicBezTo>
                  <a:pt x="40674" y="4641"/>
                  <a:pt x="40645" y="4656"/>
                  <a:pt x="40631" y="4656"/>
                </a:cubicBezTo>
                <a:lnTo>
                  <a:pt x="40616" y="4656"/>
                </a:lnTo>
                <a:cubicBezTo>
                  <a:pt x="40573" y="4641"/>
                  <a:pt x="40659" y="4555"/>
                  <a:pt x="40702" y="4555"/>
                </a:cubicBezTo>
                <a:cubicBezTo>
                  <a:pt x="40760" y="4555"/>
                  <a:pt x="40846" y="4570"/>
                  <a:pt x="40875" y="4570"/>
                </a:cubicBezTo>
                <a:cubicBezTo>
                  <a:pt x="40899" y="4570"/>
                  <a:pt x="40954" y="4549"/>
                  <a:pt x="40997" y="4543"/>
                </a:cubicBezTo>
                <a:close/>
                <a:moveTo>
                  <a:pt x="41263" y="4914"/>
                </a:moveTo>
                <a:cubicBezTo>
                  <a:pt x="41335" y="4929"/>
                  <a:pt x="41392" y="4943"/>
                  <a:pt x="41464" y="4972"/>
                </a:cubicBezTo>
                <a:cubicBezTo>
                  <a:pt x="41464" y="4972"/>
                  <a:pt x="41478" y="5001"/>
                  <a:pt x="41464" y="5001"/>
                </a:cubicBezTo>
                <a:cubicBezTo>
                  <a:pt x="41450" y="5015"/>
                  <a:pt x="41435" y="5029"/>
                  <a:pt x="41421" y="5029"/>
                </a:cubicBezTo>
                <a:lnTo>
                  <a:pt x="41378" y="5015"/>
                </a:lnTo>
                <a:cubicBezTo>
                  <a:pt x="41341" y="5027"/>
                  <a:pt x="41229" y="5093"/>
                  <a:pt x="41172" y="5093"/>
                </a:cubicBezTo>
                <a:cubicBezTo>
                  <a:pt x="41162" y="5093"/>
                  <a:pt x="41154" y="5091"/>
                  <a:pt x="41148" y="5087"/>
                </a:cubicBezTo>
                <a:cubicBezTo>
                  <a:pt x="41119" y="5058"/>
                  <a:pt x="41119" y="5029"/>
                  <a:pt x="41162" y="5029"/>
                </a:cubicBezTo>
                <a:lnTo>
                  <a:pt x="41191" y="5029"/>
                </a:lnTo>
                <a:cubicBezTo>
                  <a:pt x="41248" y="5029"/>
                  <a:pt x="41234" y="5015"/>
                  <a:pt x="41205" y="4972"/>
                </a:cubicBezTo>
                <a:cubicBezTo>
                  <a:pt x="41205" y="4972"/>
                  <a:pt x="41248" y="4914"/>
                  <a:pt x="41263" y="4914"/>
                </a:cubicBezTo>
                <a:close/>
                <a:moveTo>
                  <a:pt x="40832" y="5561"/>
                </a:moveTo>
                <a:cubicBezTo>
                  <a:pt x="40846" y="5590"/>
                  <a:pt x="40846" y="5604"/>
                  <a:pt x="40860" y="5618"/>
                </a:cubicBezTo>
                <a:cubicBezTo>
                  <a:pt x="40860" y="5618"/>
                  <a:pt x="40846" y="5618"/>
                  <a:pt x="40846" y="5633"/>
                </a:cubicBezTo>
                <a:lnTo>
                  <a:pt x="40803" y="5647"/>
                </a:lnTo>
                <a:lnTo>
                  <a:pt x="40789" y="5662"/>
                </a:lnTo>
                <a:cubicBezTo>
                  <a:pt x="40760" y="5647"/>
                  <a:pt x="40746" y="5604"/>
                  <a:pt x="40746" y="5590"/>
                </a:cubicBezTo>
                <a:cubicBezTo>
                  <a:pt x="40746" y="5590"/>
                  <a:pt x="40789" y="5575"/>
                  <a:pt x="40832" y="5561"/>
                </a:cubicBezTo>
                <a:close/>
                <a:moveTo>
                  <a:pt x="920" y="5690"/>
                </a:moveTo>
                <a:cubicBezTo>
                  <a:pt x="963" y="5690"/>
                  <a:pt x="1106" y="5748"/>
                  <a:pt x="1106" y="5805"/>
                </a:cubicBezTo>
                <a:cubicBezTo>
                  <a:pt x="1113" y="5827"/>
                  <a:pt x="1113" y="5838"/>
                  <a:pt x="1108" y="5838"/>
                </a:cubicBezTo>
                <a:cubicBezTo>
                  <a:pt x="1103" y="5838"/>
                  <a:pt x="1092" y="5827"/>
                  <a:pt x="1078" y="5805"/>
                </a:cubicBezTo>
                <a:lnTo>
                  <a:pt x="1034" y="5776"/>
                </a:lnTo>
                <a:lnTo>
                  <a:pt x="1006" y="5776"/>
                </a:lnTo>
                <a:cubicBezTo>
                  <a:pt x="970" y="5795"/>
                  <a:pt x="941" y="5802"/>
                  <a:pt x="923" y="5802"/>
                </a:cubicBezTo>
                <a:cubicBezTo>
                  <a:pt x="899" y="5802"/>
                  <a:pt x="894" y="5787"/>
                  <a:pt x="920" y="5762"/>
                </a:cubicBezTo>
                <a:lnTo>
                  <a:pt x="920" y="5733"/>
                </a:lnTo>
                <a:lnTo>
                  <a:pt x="920" y="5690"/>
                </a:lnTo>
                <a:close/>
                <a:moveTo>
                  <a:pt x="1765" y="5742"/>
                </a:moveTo>
                <a:cubicBezTo>
                  <a:pt x="1774" y="5742"/>
                  <a:pt x="1784" y="5744"/>
                  <a:pt x="1796" y="5748"/>
                </a:cubicBezTo>
                <a:cubicBezTo>
                  <a:pt x="1839" y="5762"/>
                  <a:pt x="1940" y="5834"/>
                  <a:pt x="2011" y="5863"/>
                </a:cubicBezTo>
                <a:cubicBezTo>
                  <a:pt x="1997" y="5863"/>
                  <a:pt x="1997" y="5877"/>
                  <a:pt x="1954" y="5934"/>
                </a:cubicBezTo>
                <a:lnTo>
                  <a:pt x="1882" y="6021"/>
                </a:lnTo>
                <a:cubicBezTo>
                  <a:pt x="1853" y="5949"/>
                  <a:pt x="1767" y="5820"/>
                  <a:pt x="1753" y="5776"/>
                </a:cubicBezTo>
                <a:cubicBezTo>
                  <a:pt x="1732" y="5755"/>
                  <a:pt x="1742" y="5742"/>
                  <a:pt x="1765" y="5742"/>
                </a:cubicBezTo>
                <a:close/>
                <a:moveTo>
                  <a:pt x="41177" y="6222"/>
                </a:moveTo>
                <a:cubicBezTo>
                  <a:pt x="41119" y="6236"/>
                  <a:pt x="41119" y="6236"/>
                  <a:pt x="41119" y="6236"/>
                </a:cubicBezTo>
                <a:lnTo>
                  <a:pt x="41105" y="6236"/>
                </a:lnTo>
                <a:cubicBezTo>
                  <a:pt x="41119" y="6236"/>
                  <a:pt x="41148" y="6222"/>
                  <a:pt x="41177" y="6222"/>
                </a:cubicBezTo>
                <a:close/>
                <a:moveTo>
                  <a:pt x="1092" y="8133"/>
                </a:moveTo>
                <a:cubicBezTo>
                  <a:pt x="1092" y="8133"/>
                  <a:pt x="1106" y="8147"/>
                  <a:pt x="1106" y="8147"/>
                </a:cubicBezTo>
                <a:lnTo>
                  <a:pt x="1121" y="8190"/>
                </a:lnTo>
                <a:cubicBezTo>
                  <a:pt x="1164" y="8219"/>
                  <a:pt x="1207" y="8248"/>
                  <a:pt x="1221" y="8248"/>
                </a:cubicBezTo>
                <a:cubicBezTo>
                  <a:pt x="1236" y="8248"/>
                  <a:pt x="1221" y="8262"/>
                  <a:pt x="1193" y="8276"/>
                </a:cubicBezTo>
                <a:cubicBezTo>
                  <a:pt x="1149" y="8276"/>
                  <a:pt x="1121" y="8262"/>
                  <a:pt x="1092" y="8262"/>
                </a:cubicBezTo>
                <a:cubicBezTo>
                  <a:pt x="1084" y="8264"/>
                  <a:pt x="1077" y="8265"/>
                  <a:pt x="1071" y="8265"/>
                </a:cubicBezTo>
                <a:cubicBezTo>
                  <a:pt x="1031" y="8265"/>
                  <a:pt x="1024" y="8227"/>
                  <a:pt x="1049" y="8190"/>
                </a:cubicBezTo>
                <a:lnTo>
                  <a:pt x="1078" y="8147"/>
                </a:lnTo>
                <a:cubicBezTo>
                  <a:pt x="1092" y="8133"/>
                  <a:pt x="1092" y="8133"/>
                  <a:pt x="1092" y="8133"/>
                </a:cubicBezTo>
                <a:close/>
                <a:moveTo>
                  <a:pt x="42685" y="8980"/>
                </a:moveTo>
                <a:cubicBezTo>
                  <a:pt x="42685" y="9023"/>
                  <a:pt x="42685" y="9052"/>
                  <a:pt x="42656" y="9052"/>
                </a:cubicBezTo>
                <a:cubicBezTo>
                  <a:pt x="42642" y="9052"/>
                  <a:pt x="42642" y="9052"/>
                  <a:pt x="42628" y="9038"/>
                </a:cubicBezTo>
                <a:cubicBezTo>
                  <a:pt x="42642" y="9023"/>
                  <a:pt x="42671" y="8995"/>
                  <a:pt x="42671" y="8995"/>
                </a:cubicBezTo>
                <a:cubicBezTo>
                  <a:pt x="42671" y="8980"/>
                  <a:pt x="42671" y="8980"/>
                  <a:pt x="42685" y="8980"/>
                </a:cubicBezTo>
                <a:close/>
                <a:moveTo>
                  <a:pt x="1135" y="9153"/>
                </a:moveTo>
                <a:cubicBezTo>
                  <a:pt x="1135" y="9167"/>
                  <a:pt x="1149" y="9196"/>
                  <a:pt x="1164" y="9239"/>
                </a:cubicBezTo>
                <a:cubicBezTo>
                  <a:pt x="1149" y="9239"/>
                  <a:pt x="1135" y="9225"/>
                  <a:pt x="1121" y="9225"/>
                </a:cubicBezTo>
                <a:lnTo>
                  <a:pt x="1092" y="9225"/>
                </a:lnTo>
                <a:lnTo>
                  <a:pt x="1049" y="9210"/>
                </a:lnTo>
                <a:cubicBezTo>
                  <a:pt x="1036" y="9249"/>
                  <a:pt x="989" y="9299"/>
                  <a:pt x="969" y="9299"/>
                </a:cubicBezTo>
                <a:cubicBezTo>
                  <a:pt x="966" y="9299"/>
                  <a:pt x="964" y="9298"/>
                  <a:pt x="963" y="9296"/>
                </a:cubicBezTo>
                <a:cubicBezTo>
                  <a:pt x="948" y="9282"/>
                  <a:pt x="905" y="9225"/>
                  <a:pt x="905" y="9210"/>
                </a:cubicBezTo>
                <a:cubicBezTo>
                  <a:pt x="891" y="9196"/>
                  <a:pt x="1034" y="9167"/>
                  <a:pt x="1135" y="9153"/>
                </a:cubicBezTo>
                <a:close/>
                <a:moveTo>
                  <a:pt x="41174" y="9678"/>
                </a:moveTo>
                <a:cubicBezTo>
                  <a:pt x="41184" y="9678"/>
                  <a:pt x="41191" y="9689"/>
                  <a:pt x="41191" y="9699"/>
                </a:cubicBezTo>
                <a:lnTo>
                  <a:pt x="41133" y="9699"/>
                </a:lnTo>
                <a:cubicBezTo>
                  <a:pt x="41133" y="9684"/>
                  <a:pt x="41148" y="9684"/>
                  <a:pt x="41162" y="9684"/>
                </a:cubicBezTo>
                <a:cubicBezTo>
                  <a:pt x="41166" y="9680"/>
                  <a:pt x="41171" y="9678"/>
                  <a:pt x="41174" y="9678"/>
                </a:cubicBezTo>
                <a:close/>
                <a:moveTo>
                  <a:pt x="42570" y="11509"/>
                </a:moveTo>
                <a:cubicBezTo>
                  <a:pt x="42656" y="11509"/>
                  <a:pt x="42585" y="11595"/>
                  <a:pt x="42628" y="11610"/>
                </a:cubicBezTo>
                <a:cubicBezTo>
                  <a:pt x="42671" y="11638"/>
                  <a:pt x="42642" y="11667"/>
                  <a:pt x="42613" y="11681"/>
                </a:cubicBezTo>
                <a:cubicBezTo>
                  <a:pt x="42604" y="11696"/>
                  <a:pt x="42596" y="11701"/>
                  <a:pt x="42589" y="11701"/>
                </a:cubicBezTo>
                <a:cubicBezTo>
                  <a:pt x="42575" y="11701"/>
                  <a:pt x="42565" y="11681"/>
                  <a:pt x="42556" y="11681"/>
                </a:cubicBezTo>
                <a:lnTo>
                  <a:pt x="42527" y="11667"/>
                </a:lnTo>
                <a:cubicBezTo>
                  <a:pt x="42498" y="11653"/>
                  <a:pt x="42470" y="11638"/>
                  <a:pt x="42470" y="11610"/>
                </a:cubicBezTo>
                <a:lnTo>
                  <a:pt x="42484" y="11610"/>
                </a:lnTo>
                <a:cubicBezTo>
                  <a:pt x="42498" y="11566"/>
                  <a:pt x="42527" y="11509"/>
                  <a:pt x="42570" y="11509"/>
                </a:cubicBezTo>
                <a:close/>
                <a:moveTo>
                  <a:pt x="41866" y="12496"/>
                </a:moveTo>
                <a:cubicBezTo>
                  <a:pt x="41870" y="12496"/>
                  <a:pt x="41875" y="12498"/>
                  <a:pt x="41881" y="12500"/>
                </a:cubicBezTo>
                <a:cubicBezTo>
                  <a:pt x="41895" y="12500"/>
                  <a:pt x="41895" y="12500"/>
                  <a:pt x="41909" y="12515"/>
                </a:cubicBezTo>
                <a:cubicBezTo>
                  <a:pt x="41909" y="12515"/>
                  <a:pt x="41924" y="12529"/>
                  <a:pt x="41938" y="12558"/>
                </a:cubicBezTo>
                <a:lnTo>
                  <a:pt x="41981" y="12615"/>
                </a:lnTo>
                <a:lnTo>
                  <a:pt x="41995" y="12615"/>
                </a:lnTo>
                <a:cubicBezTo>
                  <a:pt x="41995" y="12630"/>
                  <a:pt x="41995" y="12630"/>
                  <a:pt x="41995" y="12644"/>
                </a:cubicBezTo>
                <a:cubicBezTo>
                  <a:pt x="41979" y="12669"/>
                  <a:pt x="41962" y="12684"/>
                  <a:pt x="41948" y="12684"/>
                </a:cubicBezTo>
                <a:cubicBezTo>
                  <a:pt x="41938" y="12684"/>
                  <a:pt x="41930" y="12676"/>
                  <a:pt x="41924" y="12658"/>
                </a:cubicBezTo>
                <a:lnTo>
                  <a:pt x="41924" y="12630"/>
                </a:lnTo>
                <a:cubicBezTo>
                  <a:pt x="41938" y="12587"/>
                  <a:pt x="41924" y="12558"/>
                  <a:pt x="41852" y="12543"/>
                </a:cubicBezTo>
                <a:lnTo>
                  <a:pt x="41837" y="12543"/>
                </a:lnTo>
                <a:cubicBezTo>
                  <a:pt x="41837" y="12520"/>
                  <a:pt x="41847" y="12496"/>
                  <a:pt x="41866" y="12496"/>
                </a:cubicBezTo>
                <a:close/>
                <a:moveTo>
                  <a:pt x="1451" y="14239"/>
                </a:moveTo>
                <a:cubicBezTo>
                  <a:pt x="1494" y="14239"/>
                  <a:pt x="1509" y="14267"/>
                  <a:pt x="1509" y="14296"/>
                </a:cubicBezTo>
                <a:cubicBezTo>
                  <a:pt x="1480" y="14282"/>
                  <a:pt x="1451" y="14282"/>
                  <a:pt x="1437" y="14282"/>
                </a:cubicBezTo>
                <a:lnTo>
                  <a:pt x="1437" y="14267"/>
                </a:lnTo>
                <a:cubicBezTo>
                  <a:pt x="1437" y="14267"/>
                  <a:pt x="1437" y="14253"/>
                  <a:pt x="1437" y="14239"/>
                </a:cubicBezTo>
                <a:close/>
                <a:moveTo>
                  <a:pt x="963" y="14411"/>
                </a:moveTo>
                <a:cubicBezTo>
                  <a:pt x="1006" y="14426"/>
                  <a:pt x="1063" y="14454"/>
                  <a:pt x="1092" y="14483"/>
                </a:cubicBezTo>
                <a:cubicBezTo>
                  <a:pt x="1080" y="14489"/>
                  <a:pt x="1068" y="14492"/>
                  <a:pt x="1055" y="14492"/>
                </a:cubicBezTo>
                <a:cubicBezTo>
                  <a:pt x="1037" y="14492"/>
                  <a:pt x="1017" y="14485"/>
                  <a:pt x="991" y="14469"/>
                </a:cubicBezTo>
                <a:lnTo>
                  <a:pt x="963" y="14440"/>
                </a:lnTo>
                <a:cubicBezTo>
                  <a:pt x="963" y="14426"/>
                  <a:pt x="963" y="14426"/>
                  <a:pt x="963" y="14411"/>
                </a:cubicBezTo>
                <a:close/>
                <a:moveTo>
                  <a:pt x="42478" y="15227"/>
                </a:moveTo>
                <a:cubicBezTo>
                  <a:pt x="42500" y="15227"/>
                  <a:pt x="42524" y="15252"/>
                  <a:pt x="42541" y="15288"/>
                </a:cubicBezTo>
                <a:lnTo>
                  <a:pt x="42570" y="15331"/>
                </a:lnTo>
                <a:lnTo>
                  <a:pt x="42599" y="15374"/>
                </a:lnTo>
                <a:cubicBezTo>
                  <a:pt x="42570" y="15402"/>
                  <a:pt x="42527" y="15446"/>
                  <a:pt x="42498" y="15446"/>
                </a:cubicBezTo>
                <a:lnTo>
                  <a:pt x="42470" y="15431"/>
                </a:lnTo>
                <a:lnTo>
                  <a:pt x="42441" y="15417"/>
                </a:lnTo>
                <a:cubicBezTo>
                  <a:pt x="42383" y="15417"/>
                  <a:pt x="42412" y="15302"/>
                  <a:pt x="42441" y="15259"/>
                </a:cubicBezTo>
                <a:cubicBezTo>
                  <a:pt x="42452" y="15237"/>
                  <a:pt x="42465" y="15227"/>
                  <a:pt x="42478" y="15227"/>
                </a:cubicBezTo>
                <a:close/>
                <a:moveTo>
                  <a:pt x="43245" y="20790"/>
                </a:moveTo>
                <a:cubicBezTo>
                  <a:pt x="43289" y="20862"/>
                  <a:pt x="43360" y="20991"/>
                  <a:pt x="43389" y="21020"/>
                </a:cubicBezTo>
                <a:cubicBezTo>
                  <a:pt x="43400" y="21052"/>
                  <a:pt x="43394" y="21069"/>
                  <a:pt x="43373" y="21069"/>
                </a:cubicBezTo>
                <a:cubicBezTo>
                  <a:pt x="43366" y="21069"/>
                  <a:pt x="43357" y="21067"/>
                  <a:pt x="43346" y="21063"/>
                </a:cubicBezTo>
                <a:cubicBezTo>
                  <a:pt x="43303" y="21049"/>
                  <a:pt x="43188" y="20977"/>
                  <a:pt x="43130" y="20948"/>
                </a:cubicBezTo>
                <a:cubicBezTo>
                  <a:pt x="43130" y="20934"/>
                  <a:pt x="43145" y="20920"/>
                  <a:pt x="43174" y="20876"/>
                </a:cubicBezTo>
                <a:lnTo>
                  <a:pt x="43245" y="20790"/>
                </a:lnTo>
                <a:close/>
                <a:moveTo>
                  <a:pt x="44034" y="20973"/>
                </a:moveTo>
                <a:lnTo>
                  <a:pt x="44034" y="20973"/>
                </a:lnTo>
                <a:cubicBezTo>
                  <a:pt x="44039" y="20973"/>
                  <a:pt x="44050" y="20984"/>
                  <a:pt x="44064" y="21006"/>
                </a:cubicBezTo>
                <a:lnTo>
                  <a:pt x="44107" y="21020"/>
                </a:lnTo>
                <a:lnTo>
                  <a:pt x="44136" y="21034"/>
                </a:lnTo>
                <a:cubicBezTo>
                  <a:pt x="44176" y="21014"/>
                  <a:pt x="44207" y="21004"/>
                  <a:pt x="44224" y="21004"/>
                </a:cubicBezTo>
                <a:cubicBezTo>
                  <a:pt x="44244" y="21004"/>
                  <a:pt x="44245" y="21018"/>
                  <a:pt x="44222" y="21049"/>
                </a:cubicBezTo>
                <a:lnTo>
                  <a:pt x="44222" y="21063"/>
                </a:lnTo>
                <a:lnTo>
                  <a:pt x="44222" y="21121"/>
                </a:lnTo>
                <a:cubicBezTo>
                  <a:pt x="44179" y="21121"/>
                  <a:pt x="44050" y="21063"/>
                  <a:pt x="44036" y="21006"/>
                </a:cubicBezTo>
                <a:cubicBezTo>
                  <a:pt x="44028" y="20984"/>
                  <a:pt x="44028" y="20973"/>
                  <a:pt x="44034" y="20973"/>
                </a:cubicBezTo>
                <a:close/>
                <a:moveTo>
                  <a:pt x="2835" y="22840"/>
                </a:moveTo>
                <a:cubicBezTo>
                  <a:pt x="2845" y="22840"/>
                  <a:pt x="2853" y="22847"/>
                  <a:pt x="2859" y="22859"/>
                </a:cubicBezTo>
                <a:lnTo>
                  <a:pt x="2845" y="22888"/>
                </a:lnTo>
                <a:cubicBezTo>
                  <a:pt x="2845" y="22945"/>
                  <a:pt x="2859" y="22974"/>
                  <a:pt x="2931" y="22974"/>
                </a:cubicBezTo>
                <a:cubicBezTo>
                  <a:pt x="2945" y="23017"/>
                  <a:pt x="2931" y="23031"/>
                  <a:pt x="2888" y="23031"/>
                </a:cubicBezTo>
                <a:cubicBezTo>
                  <a:pt x="2859" y="23017"/>
                  <a:pt x="2759" y="22931"/>
                  <a:pt x="2787" y="22888"/>
                </a:cubicBezTo>
                <a:cubicBezTo>
                  <a:pt x="2804" y="22854"/>
                  <a:pt x="2821" y="22840"/>
                  <a:pt x="2835" y="22840"/>
                </a:cubicBezTo>
                <a:close/>
                <a:moveTo>
                  <a:pt x="2185" y="23824"/>
                </a:moveTo>
                <a:cubicBezTo>
                  <a:pt x="2201" y="23824"/>
                  <a:pt x="2207" y="23841"/>
                  <a:pt x="2227" y="23850"/>
                </a:cubicBezTo>
                <a:lnTo>
                  <a:pt x="2241" y="23865"/>
                </a:lnTo>
                <a:cubicBezTo>
                  <a:pt x="2270" y="23865"/>
                  <a:pt x="2299" y="23894"/>
                  <a:pt x="2299" y="23908"/>
                </a:cubicBezTo>
                <a:lnTo>
                  <a:pt x="2299" y="23922"/>
                </a:lnTo>
                <a:cubicBezTo>
                  <a:pt x="2270" y="23951"/>
                  <a:pt x="2241" y="24008"/>
                  <a:pt x="2213" y="24008"/>
                </a:cubicBezTo>
                <a:cubicBezTo>
                  <a:pt x="2205" y="24010"/>
                  <a:pt x="2198" y="24010"/>
                  <a:pt x="2193" y="24010"/>
                </a:cubicBezTo>
                <a:cubicBezTo>
                  <a:pt x="2122" y="24010"/>
                  <a:pt x="2182" y="23934"/>
                  <a:pt x="2155" y="23908"/>
                </a:cubicBezTo>
                <a:cubicBezTo>
                  <a:pt x="2112" y="23879"/>
                  <a:pt x="2126" y="23865"/>
                  <a:pt x="2155" y="23836"/>
                </a:cubicBezTo>
                <a:cubicBezTo>
                  <a:pt x="2168" y="23827"/>
                  <a:pt x="2178" y="23824"/>
                  <a:pt x="2185" y="23824"/>
                </a:cubicBezTo>
                <a:close/>
                <a:moveTo>
                  <a:pt x="15030" y="26074"/>
                </a:moveTo>
                <a:cubicBezTo>
                  <a:pt x="15041" y="26074"/>
                  <a:pt x="15051" y="26075"/>
                  <a:pt x="15057" y="26077"/>
                </a:cubicBezTo>
                <a:cubicBezTo>
                  <a:pt x="15100" y="26077"/>
                  <a:pt x="15100" y="26120"/>
                  <a:pt x="15071" y="26149"/>
                </a:cubicBezTo>
                <a:lnTo>
                  <a:pt x="15057" y="26178"/>
                </a:lnTo>
                <a:cubicBezTo>
                  <a:pt x="15043" y="26178"/>
                  <a:pt x="15014" y="26192"/>
                  <a:pt x="15014" y="26192"/>
                </a:cubicBezTo>
                <a:lnTo>
                  <a:pt x="14956" y="26135"/>
                </a:lnTo>
                <a:cubicBezTo>
                  <a:pt x="14926" y="26147"/>
                  <a:pt x="14885" y="26151"/>
                  <a:pt x="14846" y="26151"/>
                </a:cubicBezTo>
                <a:cubicBezTo>
                  <a:pt x="14793" y="26151"/>
                  <a:pt x="14743" y="26143"/>
                  <a:pt x="14726" y="26135"/>
                </a:cubicBezTo>
                <a:cubicBezTo>
                  <a:pt x="14712" y="26120"/>
                  <a:pt x="14698" y="26077"/>
                  <a:pt x="14698" y="26077"/>
                </a:cubicBezTo>
                <a:lnTo>
                  <a:pt x="14698" y="26077"/>
                </a:lnTo>
                <a:cubicBezTo>
                  <a:pt x="14698" y="26077"/>
                  <a:pt x="14741" y="26077"/>
                  <a:pt x="14784" y="26092"/>
                </a:cubicBezTo>
                <a:cubicBezTo>
                  <a:pt x="14790" y="26094"/>
                  <a:pt x="14800" y="26095"/>
                  <a:pt x="14811" y="26095"/>
                </a:cubicBezTo>
                <a:cubicBezTo>
                  <a:pt x="14867" y="26095"/>
                  <a:pt x="14974" y="26074"/>
                  <a:pt x="15030" y="26074"/>
                </a:cubicBezTo>
                <a:close/>
                <a:moveTo>
                  <a:pt x="13933" y="26123"/>
                </a:moveTo>
                <a:cubicBezTo>
                  <a:pt x="13953" y="26123"/>
                  <a:pt x="13970" y="26126"/>
                  <a:pt x="13979" y="26135"/>
                </a:cubicBezTo>
                <a:cubicBezTo>
                  <a:pt x="13994" y="26164"/>
                  <a:pt x="13864" y="26192"/>
                  <a:pt x="13821" y="26192"/>
                </a:cubicBezTo>
                <a:cubicBezTo>
                  <a:pt x="13778" y="26192"/>
                  <a:pt x="13649" y="26207"/>
                  <a:pt x="13635" y="26221"/>
                </a:cubicBezTo>
                <a:cubicBezTo>
                  <a:pt x="13611" y="26233"/>
                  <a:pt x="13542" y="26272"/>
                  <a:pt x="13500" y="26272"/>
                </a:cubicBezTo>
                <a:cubicBezTo>
                  <a:pt x="13490" y="26272"/>
                  <a:pt x="13482" y="26270"/>
                  <a:pt x="13476" y="26264"/>
                </a:cubicBezTo>
                <a:cubicBezTo>
                  <a:pt x="13448" y="26235"/>
                  <a:pt x="13476" y="26192"/>
                  <a:pt x="13534" y="26178"/>
                </a:cubicBezTo>
                <a:lnTo>
                  <a:pt x="13591" y="26149"/>
                </a:lnTo>
                <a:lnTo>
                  <a:pt x="13635" y="26135"/>
                </a:lnTo>
                <a:cubicBezTo>
                  <a:pt x="13692" y="26135"/>
                  <a:pt x="13778" y="26149"/>
                  <a:pt x="13807" y="26149"/>
                </a:cubicBezTo>
                <a:cubicBezTo>
                  <a:pt x="13827" y="26139"/>
                  <a:pt x="13888" y="26123"/>
                  <a:pt x="13933" y="26123"/>
                </a:cubicBezTo>
                <a:close/>
                <a:moveTo>
                  <a:pt x="13160" y="26120"/>
                </a:moveTo>
                <a:lnTo>
                  <a:pt x="13247" y="26192"/>
                </a:lnTo>
                <a:cubicBezTo>
                  <a:pt x="13253" y="26191"/>
                  <a:pt x="13259" y="26190"/>
                  <a:pt x="13264" y="26190"/>
                </a:cubicBezTo>
                <a:cubicBezTo>
                  <a:pt x="13310" y="26190"/>
                  <a:pt x="13333" y="26238"/>
                  <a:pt x="13333" y="26264"/>
                </a:cubicBezTo>
                <a:cubicBezTo>
                  <a:pt x="13333" y="26273"/>
                  <a:pt x="13325" y="26276"/>
                  <a:pt x="13312" y="26276"/>
                </a:cubicBezTo>
                <a:cubicBezTo>
                  <a:pt x="13285" y="26276"/>
                  <a:pt x="13238" y="26260"/>
                  <a:pt x="13218" y="26250"/>
                </a:cubicBezTo>
                <a:cubicBezTo>
                  <a:pt x="13189" y="26235"/>
                  <a:pt x="13089" y="26164"/>
                  <a:pt x="13045" y="26164"/>
                </a:cubicBezTo>
                <a:cubicBezTo>
                  <a:pt x="13017" y="26164"/>
                  <a:pt x="13060" y="26149"/>
                  <a:pt x="13160" y="26120"/>
                </a:cubicBezTo>
                <a:close/>
                <a:moveTo>
                  <a:pt x="31115" y="26144"/>
                </a:moveTo>
                <a:cubicBezTo>
                  <a:pt x="31123" y="26144"/>
                  <a:pt x="31130" y="26146"/>
                  <a:pt x="31134" y="26149"/>
                </a:cubicBezTo>
                <a:cubicBezTo>
                  <a:pt x="31148" y="26164"/>
                  <a:pt x="31206" y="26221"/>
                  <a:pt x="31234" y="26250"/>
                </a:cubicBezTo>
                <a:cubicBezTo>
                  <a:pt x="31249" y="26264"/>
                  <a:pt x="31249" y="26293"/>
                  <a:pt x="31220" y="26307"/>
                </a:cubicBezTo>
                <a:cubicBezTo>
                  <a:pt x="31218" y="26308"/>
                  <a:pt x="31214" y="26309"/>
                  <a:pt x="31211" y="26309"/>
                </a:cubicBezTo>
                <a:cubicBezTo>
                  <a:pt x="31172" y="26309"/>
                  <a:pt x="31075" y="26245"/>
                  <a:pt x="31062" y="26192"/>
                </a:cubicBezTo>
                <a:cubicBezTo>
                  <a:pt x="31051" y="26160"/>
                  <a:pt x="31089" y="26144"/>
                  <a:pt x="31115" y="26144"/>
                </a:cubicBezTo>
                <a:close/>
                <a:moveTo>
                  <a:pt x="23505" y="26192"/>
                </a:moveTo>
                <a:cubicBezTo>
                  <a:pt x="23562" y="26192"/>
                  <a:pt x="23591" y="26293"/>
                  <a:pt x="23548" y="26307"/>
                </a:cubicBezTo>
                <a:cubicBezTo>
                  <a:pt x="23511" y="26320"/>
                  <a:pt x="23452" y="26353"/>
                  <a:pt x="23419" y="26353"/>
                </a:cubicBezTo>
                <a:cubicBezTo>
                  <a:pt x="23413" y="26353"/>
                  <a:pt x="23408" y="26352"/>
                  <a:pt x="23404" y="26350"/>
                </a:cubicBezTo>
                <a:cubicBezTo>
                  <a:pt x="23390" y="26336"/>
                  <a:pt x="23376" y="26293"/>
                  <a:pt x="23390" y="26264"/>
                </a:cubicBezTo>
                <a:lnTo>
                  <a:pt x="23376" y="26235"/>
                </a:lnTo>
                <a:lnTo>
                  <a:pt x="23376" y="26221"/>
                </a:lnTo>
                <a:cubicBezTo>
                  <a:pt x="23390" y="26207"/>
                  <a:pt x="23447" y="26192"/>
                  <a:pt x="23505" y="26192"/>
                </a:cubicBezTo>
                <a:close/>
                <a:moveTo>
                  <a:pt x="15971" y="26363"/>
                </a:moveTo>
                <a:cubicBezTo>
                  <a:pt x="15972" y="26363"/>
                  <a:pt x="15975" y="26372"/>
                  <a:pt x="15976" y="26392"/>
                </a:cubicBezTo>
                <a:lnTo>
                  <a:pt x="15976" y="26392"/>
                </a:lnTo>
                <a:cubicBezTo>
                  <a:pt x="15970" y="26373"/>
                  <a:pt x="15969" y="26363"/>
                  <a:pt x="15971" y="26363"/>
                </a:cubicBezTo>
                <a:close/>
                <a:moveTo>
                  <a:pt x="17356" y="26307"/>
                </a:moveTo>
                <a:lnTo>
                  <a:pt x="17356" y="26307"/>
                </a:lnTo>
                <a:cubicBezTo>
                  <a:pt x="17384" y="26322"/>
                  <a:pt x="17427" y="26365"/>
                  <a:pt x="17456" y="26408"/>
                </a:cubicBezTo>
                <a:lnTo>
                  <a:pt x="17499" y="26437"/>
                </a:lnTo>
                <a:lnTo>
                  <a:pt x="17528" y="26451"/>
                </a:lnTo>
                <a:cubicBezTo>
                  <a:pt x="17541" y="26448"/>
                  <a:pt x="17553" y="26447"/>
                  <a:pt x="17565" y="26447"/>
                </a:cubicBezTo>
                <a:cubicBezTo>
                  <a:pt x="17615" y="26447"/>
                  <a:pt x="17646" y="26471"/>
                  <a:pt x="17657" y="26494"/>
                </a:cubicBezTo>
                <a:lnTo>
                  <a:pt x="17643" y="26523"/>
                </a:lnTo>
                <a:lnTo>
                  <a:pt x="17629" y="26537"/>
                </a:lnTo>
                <a:cubicBezTo>
                  <a:pt x="17623" y="26540"/>
                  <a:pt x="17617" y="26541"/>
                  <a:pt x="17610" y="26541"/>
                </a:cubicBezTo>
                <a:cubicBezTo>
                  <a:pt x="17579" y="26541"/>
                  <a:pt x="17532" y="26517"/>
                  <a:pt x="17485" y="26494"/>
                </a:cubicBezTo>
                <a:lnTo>
                  <a:pt x="17427" y="26465"/>
                </a:lnTo>
                <a:lnTo>
                  <a:pt x="17384" y="26437"/>
                </a:lnTo>
                <a:cubicBezTo>
                  <a:pt x="17341" y="26365"/>
                  <a:pt x="17341" y="26307"/>
                  <a:pt x="17356" y="26307"/>
                </a:cubicBezTo>
                <a:close/>
                <a:moveTo>
                  <a:pt x="15976" y="26400"/>
                </a:moveTo>
                <a:lnTo>
                  <a:pt x="15976" y="26400"/>
                </a:lnTo>
                <a:cubicBezTo>
                  <a:pt x="15976" y="26403"/>
                  <a:pt x="15976" y="26405"/>
                  <a:pt x="15976" y="26408"/>
                </a:cubicBezTo>
                <a:cubicBezTo>
                  <a:pt x="15991" y="26451"/>
                  <a:pt x="16034" y="26551"/>
                  <a:pt x="15991" y="26551"/>
                </a:cubicBezTo>
                <a:cubicBezTo>
                  <a:pt x="15989" y="26552"/>
                  <a:pt x="15988" y="26553"/>
                  <a:pt x="15987" y="26553"/>
                </a:cubicBezTo>
                <a:cubicBezTo>
                  <a:pt x="15965" y="26553"/>
                  <a:pt x="15975" y="26446"/>
                  <a:pt x="15976" y="26400"/>
                </a:cubicBezTo>
                <a:close/>
                <a:moveTo>
                  <a:pt x="25444" y="1"/>
                </a:moveTo>
                <a:cubicBezTo>
                  <a:pt x="25411" y="45"/>
                  <a:pt x="25353" y="63"/>
                  <a:pt x="25302" y="63"/>
                </a:cubicBezTo>
                <a:cubicBezTo>
                  <a:pt x="25286" y="63"/>
                  <a:pt x="25271" y="62"/>
                  <a:pt x="25258" y="58"/>
                </a:cubicBezTo>
                <a:lnTo>
                  <a:pt x="25215" y="58"/>
                </a:lnTo>
                <a:cubicBezTo>
                  <a:pt x="25175" y="58"/>
                  <a:pt x="25112" y="118"/>
                  <a:pt x="25090" y="118"/>
                </a:cubicBezTo>
                <a:cubicBezTo>
                  <a:pt x="25088" y="118"/>
                  <a:pt x="25087" y="117"/>
                  <a:pt x="25085" y="116"/>
                </a:cubicBezTo>
                <a:lnTo>
                  <a:pt x="24985" y="73"/>
                </a:lnTo>
                <a:cubicBezTo>
                  <a:pt x="24961" y="108"/>
                  <a:pt x="24937" y="134"/>
                  <a:pt x="24930" y="134"/>
                </a:cubicBezTo>
                <a:cubicBezTo>
                  <a:pt x="24928" y="134"/>
                  <a:pt x="24927" y="133"/>
                  <a:pt x="24927" y="130"/>
                </a:cubicBezTo>
                <a:cubicBezTo>
                  <a:pt x="24927" y="130"/>
                  <a:pt x="24798" y="87"/>
                  <a:pt x="24740" y="87"/>
                </a:cubicBezTo>
                <a:cubicBezTo>
                  <a:pt x="24726" y="82"/>
                  <a:pt x="24704" y="81"/>
                  <a:pt x="24680" y="81"/>
                </a:cubicBezTo>
                <a:cubicBezTo>
                  <a:pt x="24632" y="81"/>
                  <a:pt x="24578" y="87"/>
                  <a:pt x="24568" y="87"/>
                </a:cubicBezTo>
                <a:cubicBezTo>
                  <a:pt x="24549" y="87"/>
                  <a:pt x="24511" y="93"/>
                  <a:pt x="24479" y="93"/>
                </a:cubicBezTo>
                <a:cubicBezTo>
                  <a:pt x="24463" y="93"/>
                  <a:pt x="24448" y="92"/>
                  <a:pt x="24439" y="87"/>
                </a:cubicBezTo>
                <a:lnTo>
                  <a:pt x="24338" y="87"/>
                </a:lnTo>
                <a:cubicBezTo>
                  <a:pt x="24313" y="74"/>
                  <a:pt x="24184" y="27"/>
                  <a:pt x="24116" y="27"/>
                </a:cubicBezTo>
                <a:cubicBezTo>
                  <a:pt x="24108" y="27"/>
                  <a:pt x="24100" y="28"/>
                  <a:pt x="24094" y="30"/>
                </a:cubicBezTo>
                <a:cubicBezTo>
                  <a:pt x="24036" y="44"/>
                  <a:pt x="23993" y="58"/>
                  <a:pt x="23979" y="73"/>
                </a:cubicBezTo>
                <a:lnTo>
                  <a:pt x="23965" y="87"/>
                </a:lnTo>
                <a:lnTo>
                  <a:pt x="23950" y="116"/>
                </a:lnTo>
                <a:cubicBezTo>
                  <a:pt x="23938" y="132"/>
                  <a:pt x="23927" y="138"/>
                  <a:pt x="23916" y="138"/>
                </a:cubicBezTo>
                <a:cubicBezTo>
                  <a:pt x="23890" y="138"/>
                  <a:pt x="23866" y="101"/>
                  <a:pt x="23835" y="101"/>
                </a:cubicBezTo>
                <a:lnTo>
                  <a:pt x="23591" y="101"/>
                </a:lnTo>
                <a:lnTo>
                  <a:pt x="23519" y="73"/>
                </a:lnTo>
                <a:cubicBezTo>
                  <a:pt x="23477" y="56"/>
                  <a:pt x="23435" y="49"/>
                  <a:pt x="23390" y="49"/>
                </a:cubicBezTo>
                <a:cubicBezTo>
                  <a:pt x="23358" y="49"/>
                  <a:pt x="23325" y="52"/>
                  <a:pt x="23289" y="58"/>
                </a:cubicBezTo>
                <a:lnTo>
                  <a:pt x="23275" y="58"/>
                </a:lnTo>
                <a:cubicBezTo>
                  <a:pt x="23272" y="61"/>
                  <a:pt x="23265" y="62"/>
                  <a:pt x="23256" y="62"/>
                </a:cubicBezTo>
                <a:cubicBezTo>
                  <a:pt x="23231" y="62"/>
                  <a:pt x="23188" y="54"/>
                  <a:pt x="23158" y="54"/>
                </a:cubicBezTo>
                <a:cubicBezTo>
                  <a:pt x="23147" y="54"/>
                  <a:pt x="23137" y="55"/>
                  <a:pt x="23131" y="58"/>
                </a:cubicBezTo>
                <a:cubicBezTo>
                  <a:pt x="23122" y="61"/>
                  <a:pt x="23110" y="62"/>
                  <a:pt x="23097" y="62"/>
                </a:cubicBezTo>
                <a:cubicBezTo>
                  <a:pt x="23062" y="62"/>
                  <a:pt x="23016" y="54"/>
                  <a:pt x="22985" y="54"/>
                </a:cubicBezTo>
                <a:cubicBezTo>
                  <a:pt x="22974" y="54"/>
                  <a:pt x="22965" y="55"/>
                  <a:pt x="22959" y="58"/>
                </a:cubicBezTo>
                <a:cubicBezTo>
                  <a:pt x="22950" y="61"/>
                  <a:pt x="22937" y="62"/>
                  <a:pt x="22921" y="62"/>
                </a:cubicBezTo>
                <a:cubicBezTo>
                  <a:pt x="22857" y="62"/>
                  <a:pt x="22749" y="44"/>
                  <a:pt x="22715" y="44"/>
                </a:cubicBezTo>
                <a:cubicBezTo>
                  <a:pt x="22657" y="44"/>
                  <a:pt x="22571" y="58"/>
                  <a:pt x="22542" y="73"/>
                </a:cubicBezTo>
                <a:lnTo>
                  <a:pt x="22456" y="73"/>
                </a:lnTo>
                <a:cubicBezTo>
                  <a:pt x="22445" y="70"/>
                  <a:pt x="22435" y="69"/>
                  <a:pt x="22426" y="69"/>
                </a:cubicBezTo>
                <a:cubicBezTo>
                  <a:pt x="22384" y="69"/>
                  <a:pt x="22355" y="92"/>
                  <a:pt x="22355" y="116"/>
                </a:cubicBezTo>
                <a:lnTo>
                  <a:pt x="22355" y="144"/>
                </a:lnTo>
                <a:lnTo>
                  <a:pt x="22370" y="173"/>
                </a:lnTo>
                <a:cubicBezTo>
                  <a:pt x="22384" y="188"/>
                  <a:pt x="22341" y="202"/>
                  <a:pt x="22312" y="202"/>
                </a:cubicBezTo>
                <a:cubicBezTo>
                  <a:pt x="22298" y="202"/>
                  <a:pt x="22284" y="144"/>
                  <a:pt x="22284" y="130"/>
                </a:cubicBezTo>
                <a:cubicBezTo>
                  <a:pt x="22284" y="101"/>
                  <a:pt x="22255" y="73"/>
                  <a:pt x="22212" y="44"/>
                </a:cubicBezTo>
                <a:lnTo>
                  <a:pt x="22154" y="58"/>
                </a:lnTo>
                <a:cubicBezTo>
                  <a:pt x="22140" y="58"/>
                  <a:pt x="22126" y="73"/>
                  <a:pt x="22126" y="87"/>
                </a:cubicBezTo>
                <a:cubicBezTo>
                  <a:pt x="22111" y="87"/>
                  <a:pt x="21910" y="130"/>
                  <a:pt x="21910" y="130"/>
                </a:cubicBezTo>
                <a:lnTo>
                  <a:pt x="21824" y="73"/>
                </a:lnTo>
                <a:cubicBezTo>
                  <a:pt x="21731" y="84"/>
                  <a:pt x="21563" y="105"/>
                  <a:pt x="21471" y="105"/>
                </a:cubicBezTo>
                <a:cubicBezTo>
                  <a:pt x="21450" y="105"/>
                  <a:pt x="21433" y="104"/>
                  <a:pt x="21422" y="101"/>
                </a:cubicBezTo>
                <a:cubicBezTo>
                  <a:pt x="21364" y="101"/>
                  <a:pt x="21278" y="87"/>
                  <a:pt x="21264" y="87"/>
                </a:cubicBezTo>
                <a:cubicBezTo>
                  <a:pt x="21252" y="99"/>
                  <a:pt x="21184" y="120"/>
                  <a:pt x="21143" y="120"/>
                </a:cubicBezTo>
                <a:cubicBezTo>
                  <a:pt x="21133" y="120"/>
                  <a:pt x="21125" y="119"/>
                  <a:pt x="21120" y="116"/>
                </a:cubicBezTo>
                <a:cubicBezTo>
                  <a:pt x="21110" y="111"/>
                  <a:pt x="21094" y="109"/>
                  <a:pt x="21077" y="109"/>
                </a:cubicBezTo>
                <a:cubicBezTo>
                  <a:pt x="21042" y="109"/>
                  <a:pt x="21000" y="116"/>
                  <a:pt x="20991" y="116"/>
                </a:cubicBezTo>
                <a:cubicBezTo>
                  <a:pt x="20976" y="101"/>
                  <a:pt x="20904" y="87"/>
                  <a:pt x="20833" y="73"/>
                </a:cubicBezTo>
                <a:lnTo>
                  <a:pt x="20804" y="87"/>
                </a:lnTo>
                <a:lnTo>
                  <a:pt x="20703" y="173"/>
                </a:lnTo>
                <a:cubicBezTo>
                  <a:pt x="20597" y="147"/>
                  <a:pt x="20356" y="71"/>
                  <a:pt x="20263" y="71"/>
                </a:cubicBezTo>
                <a:cubicBezTo>
                  <a:pt x="20256" y="71"/>
                  <a:pt x="20249" y="72"/>
                  <a:pt x="20243" y="73"/>
                </a:cubicBezTo>
                <a:cubicBezTo>
                  <a:pt x="20172" y="73"/>
                  <a:pt x="20143" y="159"/>
                  <a:pt x="20114" y="173"/>
                </a:cubicBezTo>
                <a:cubicBezTo>
                  <a:pt x="20113" y="174"/>
                  <a:pt x="20112" y="174"/>
                  <a:pt x="20110" y="174"/>
                </a:cubicBezTo>
                <a:cubicBezTo>
                  <a:pt x="20086" y="174"/>
                  <a:pt x="19982" y="86"/>
                  <a:pt x="19936" y="86"/>
                </a:cubicBezTo>
                <a:cubicBezTo>
                  <a:pt x="19933" y="86"/>
                  <a:pt x="19930" y="86"/>
                  <a:pt x="19927" y="87"/>
                </a:cubicBezTo>
                <a:cubicBezTo>
                  <a:pt x="19884" y="87"/>
                  <a:pt x="19669" y="101"/>
                  <a:pt x="19611" y="116"/>
                </a:cubicBezTo>
                <a:cubicBezTo>
                  <a:pt x="19573" y="116"/>
                  <a:pt x="19535" y="122"/>
                  <a:pt x="19509" y="122"/>
                </a:cubicBezTo>
                <a:cubicBezTo>
                  <a:pt x="19496" y="122"/>
                  <a:pt x="19487" y="121"/>
                  <a:pt x="19482" y="116"/>
                </a:cubicBezTo>
                <a:cubicBezTo>
                  <a:pt x="19482" y="116"/>
                  <a:pt x="19470" y="56"/>
                  <a:pt x="19446" y="56"/>
                </a:cubicBezTo>
                <a:cubicBezTo>
                  <a:pt x="19444" y="56"/>
                  <a:pt x="19442" y="57"/>
                  <a:pt x="19439" y="58"/>
                </a:cubicBezTo>
                <a:cubicBezTo>
                  <a:pt x="19410" y="73"/>
                  <a:pt x="19324" y="101"/>
                  <a:pt x="19295" y="116"/>
                </a:cubicBezTo>
                <a:cubicBezTo>
                  <a:pt x="19266" y="116"/>
                  <a:pt x="19209" y="87"/>
                  <a:pt x="19152" y="73"/>
                </a:cubicBezTo>
                <a:lnTo>
                  <a:pt x="19094" y="116"/>
                </a:lnTo>
                <a:cubicBezTo>
                  <a:pt x="19090" y="118"/>
                  <a:pt x="19085" y="119"/>
                  <a:pt x="19079" y="119"/>
                </a:cubicBezTo>
                <a:cubicBezTo>
                  <a:pt x="19041" y="119"/>
                  <a:pt x="18971" y="87"/>
                  <a:pt x="18922" y="87"/>
                </a:cubicBezTo>
                <a:lnTo>
                  <a:pt x="18879" y="87"/>
                </a:lnTo>
                <a:cubicBezTo>
                  <a:pt x="18853" y="104"/>
                  <a:pt x="18813" y="111"/>
                  <a:pt x="18779" y="111"/>
                </a:cubicBezTo>
                <a:cubicBezTo>
                  <a:pt x="18754" y="111"/>
                  <a:pt x="18732" y="107"/>
                  <a:pt x="18721" y="101"/>
                </a:cubicBezTo>
                <a:lnTo>
                  <a:pt x="18663" y="101"/>
                </a:lnTo>
                <a:cubicBezTo>
                  <a:pt x="18663" y="101"/>
                  <a:pt x="18663" y="116"/>
                  <a:pt x="18677" y="130"/>
                </a:cubicBezTo>
                <a:lnTo>
                  <a:pt x="18677" y="144"/>
                </a:lnTo>
                <a:cubicBezTo>
                  <a:pt x="18677" y="144"/>
                  <a:pt x="18663" y="173"/>
                  <a:pt x="18649" y="173"/>
                </a:cubicBezTo>
                <a:cubicBezTo>
                  <a:pt x="18634" y="159"/>
                  <a:pt x="18591" y="130"/>
                  <a:pt x="18577" y="130"/>
                </a:cubicBezTo>
                <a:cubicBezTo>
                  <a:pt x="18557" y="140"/>
                  <a:pt x="18544" y="163"/>
                  <a:pt x="18524" y="163"/>
                </a:cubicBezTo>
                <a:cubicBezTo>
                  <a:pt x="18515" y="163"/>
                  <a:pt x="18504" y="158"/>
                  <a:pt x="18491" y="144"/>
                </a:cubicBezTo>
                <a:cubicBezTo>
                  <a:pt x="18491" y="142"/>
                  <a:pt x="18489" y="140"/>
                  <a:pt x="18486" y="140"/>
                </a:cubicBezTo>
                <a:cubicBezTo>
                  <a:pt x="18475" y="140"/>
                  <a:pt x="18445" y="159"/>
                  <a:pt x="18433" y="159"/>
                </a:cubicBezTo>
                <a:lnTo>
                  <a:pt x="18390" y="159"/>
                </a:lnTo>
                <a:cubicBezTo>
                  <a:pt x="18347" y="144"/>
                  <a:pt x="18232" y="144"/>
                  <a:pt x="18203" y="130"/>
                </a:cubicBezTo>
                <a:cubicBezTo>
                  <a:pt x="18173" y="120"/>
                  <a:pt x="18114" y="110"/>
                  <a:pt x="18071" y="110"/>
                </a:cubicBezTo>
                <a:cubicBezTo>
                  <a:pt x="18054" y="110"/>
                  <a:pt x="18039" y="112"/>
                  <a:pt x="18031" y="116"/>
                </a:cubicBezTo>
                <a:cubicBezTo>
                  <a:pt x="18006" y="116"/>
                  <a:pt x="17939" y="84"/>
                  <a:pt x="17903" y="84"/>
                </a:cubicBezTo>
                <a:cubicBezTo>
                  <a:pt x="17897" y="84"/>
                  <a:pt x="17891" y="85"/>
                  <a:pt x="17887" y="87"/>
                </a:cubicBezTo>
                <a:cubicBezTo>
                  <a:pt x="17873" y="87"/>
                  <a:pt x="17815" y="101"/>
                  <a:pt x="17787" y="116"/>
                </a:cubicBezTo>
                <a:lnTo>
                  <a:pt x="17744" y="87"/>
                </a:lnTo>
                <a:lnTo>
                  <a:pt x="17672" y="58"/>
                </a:lnTo>
                <a:cubicBezTo>
                  <a:pt x="17663" y="92"/>
                  <a:pt x="17655" y="106"/>
                  <a:pt x="17649" y="106"/>
                </a:cubicBezTo>
                <a:cubicBezTo>
                  <a:pt x="17645" y="106"/>
                  <a:pt x="17643" y="99"/>
                  <a:pt x="17643" y="87"/>
                </a:cubicBezTo>
                <a:cubicBezTo>
                  <a:pt x="17638" y="82"/>
                  <a:pt x="17629" y="81"/>
                  <a:pt x="17617" y="81"/>
                </a:cubicBezTo>
                <a:cubicBezTo>
                  <a:pt x="17595" y="81"/>
                  <a:pt x="17566" y="87"/>
                  <a:pt x="17557" y="87"/>
                </a:cubicBezTo>
                <a:cubicBezTo>
                  <a:pt x="17542" y="94"/>
                  <a:pt x="17524" y="98"/>
                  <a:pt x="17505" y="98"/>
                </a:cubicBezTo>
                <a:cubicBezTo>
                  <a:pt x="17485" y="98"/>
                  <a:pt x="17463" y="94"/>
                  <a:pt x="17442" y="87"/>
                </a:cubicBezTo>
                <a:lnTo>
                  <a:pt x="17399" y="116"/>
                </a:lnTo>
                <a:lnTo>
                  <a:pt x="17370" y="159"/>
                </a:lnTo>
                <a:cubicBezTo>
                  <a:pt x="17360" y="166"/>
                  <a:pt x="17348" y="169"/>
                  <a:pt x="17337" y="169"/>
                </a:cubicBezTo>
                <a:cubicBezTo>
                  <a:pt x="17303" y="169"/>
                  <a:pt x="17269" y="141"/>
                  <a:pt x="17269" y="130"/>
                </a:cubicBezTo>
                <a:cubicBezTo>
                  <a:pt x="17269" y="118"/>
                  <a:pt x="17195" y="84"/>
                  <a:pt x="17147" y="84"/>
                </a:cubicBezTo>
                <a:cubicBezTo>
                  <a:pt x="17139" y="84"/>
                  <a:pt x="17132" y="85"/>
                  <a:pt x="17126" y="87"/>
                </a:cubicBezTo>
                <a:cubicBezTo>
                  <a:pt x="17100" y="87"/>
                  <a:pt x="17014" y="146"/>
                  <a:pt x="16977" y="146"/>
                </a:cubicBezTo>
                <a:cubicBezTo>
                  <a:pt x="16974" y="146"/>
                  <a:pt x="16970" y="146"/>
                  <a:pt x="16968" y="144"/>
                </a:cubicBezTo>
                <a:cubicBezTo>
                  <a:pt x="16953" y="137"/>
                  <a:pt x="16928" y="134"/>
                  <a:pt x="16899" y="134"/>
                </a:cubicBezTo>
                <a:cubicBezTo>
                  <a:pt x="16871" y="134"/>
                  <a:pt x="16838" y="137"/>
                  <a:pt x="16810" y="144"/>
                </a:cubicBezTo>
                <a:lnTo>
                  <a:pt x="16767" y="101"/>
                </a:lnTo>
                <a:lnTo>
                  <a:pt x="16680" y="30"/>
                </a:lnTo>
                <a:cubicBezTo>
                  <a:pt x="16623" y="87"/>
                  <a:pt x="16451" y="73"/>
                  <a:pt x="16422" y="101"/>
                </a:cubicBezTo>
                <a:cubicBezTo>
                  <a:pt x="16397" y="114"/>
                  <a:pt x="16319" y="147"/>
                  <a:pt x="16280" y="147"/>
                </a:cubicBezTo>
                <a:cubicBezTo>
                  <a:pt x="16273" y="147"/>
                  <a:pt x="16268" y="147"/>
                  <a:pt x="16264" y="144"/>
                </a:cubicBezTo>
                <a:cubicBezTo>
                  <a:pt x="16235" y="144"/>
                  <a:pt x="16048" y="101"/>
                  <a:pt x="15976" y="101"/>
                </a:cubicBezTo>
                <a:cubicBezTo>
                  <a:pt x="15905" y="101"/>
                  <a:pt x="15833" y="101"/>
                  <a:pt x="15818" y="116"/>
                </a:cubicBezTo>
                <a:cubicBezTo>
                  <a:pt x="15818" y="116"/>
                  <a:pt x="15766" y="147"/>
                  <a:pt x="15741" y="147"/>
                </a:cubicBezTo>
                <a:cubicBezTo>
                  <a:pt x="15737" y="147"/>
                  <a:pt x="15734" y="147"/>
                  <a:pt x="15732" y="144"/>
                </a:cubicBezTo>
                <a:cubicBezTo>
                  <a:pt x="15727" y="134"/>
                  <a:pt x="15715" y="130"/>
                  <a:pt x="15697" y="130"/>
                </a:cubicBezTo>
                <a:cubicBezTo>
                  <a:pt x="15665" y="130"/>
                  <a:pt x="15615" y="145"/>
                  <a:pt x="15560" y="173"/>
                </a:cubicBezTo>
                <a:lnTo>
                  <a:pt x="15517" y="159"/>
                </a:lnTo>
                <a:lnTo>
                  <a:pt x="15373" y="116"/>
                </a:lnTo>
                <a:cubicBezTo>
                  <a:pt x="15294" y="130"/>
                  <a:pt x="15197" y="134"/>
                  <a:pt x="15114" y="134"/>
                </a:cubicBezTo>
                <a:cubicBezTo>
                  <a:pt x="15032" y="134"/>
                  <a:pt x="14964" y="130"/>
                  <a:pt x="14942" y="130"/>
                </a:cubicBezTo>
                <a:cubicBezTo>
                  <a:pt x="14899" y="130"/>
                  <a:pt x="14841" y="202"/>
                  <a:pt x="14841" y="216"/>
                </a:cubicBezTo>
                <a:cubicBezTo>
                  <a:pt x="14841" y="218"/>
                  <a:pt x="14840" y="219"/>
                  <a:pt x="14836" y="219"/>
                </a:cubicBezTo>
                <a:cubicBezTo>
                  <a:pt x="14815" y="219"/>
                  <a:pt x="14737" y="184"/>
                  <a:pt x="14712" y="159"/>
                </a:cubicBezTo>
                <a:cubicBezTo>
                  <a:pt x="14707" y="156"/>
                  <a:pt x="14699" y="155"/>
                  <a:pt x="14690" y="155"/>
                </a:cubicBezTo>
                <a:cubicBezTo>
                  <a:pt x="14653" y="155"/>
                  <a:pt x="14592" y="176"/>
                  <a:pt x="14568" y="188"/>
                </a:cubicBezTo>
                <a:cubicBezTo>
                  <a:pt x="14554" y="202"/>
                  <a:pt x="14511" y="202"/>
                  <a:pt x="14497" y="202"/>
                </a:cubicBezTo>
                <a:lnTo>
                  <a:pt x="14468" y="188"/>
                </a:lnTo>
                <a:cubicBezTo>
                  <a:pt x="14415" y="150"/>
                  <a:pt x="14390" y="132"/>
                  <a:pt x="14363" y="132"/>
                </a:cubicBezTo>
                <a:cubicBezTo>
                  <a:pt x="14339" y="132"/>
                  <a:pt x="14314" y="146"/>
                  <a:pt x="14267" y="173"/>
                </a:cubicBezTo>
                <a:cubicBezTo>
                  <a:pt x="14238" y="202"/>
                  <a:pt x="14180" y="202"/>
                  <a:pt x="14166" y="231"/>
                </a:cubicBezTo>
                <a:lnTo>
                  <a:pt x="14152" y="274"/>
                </a:lnTo>
                <a:cubicBezTo>
                  <a:pt x="14123" y="274"/>
                  <a:pt x="14066" y="259"/>
                  <a:pt x="14066" y="245"/>
                </a:cubicBezTo>
                <a:cubicBezTo>
                  <a:pt x="14058" y="238"/>
                  <a:pt x="14048" y="234"/>
                  <a:pt x="14037" y="234"/>
                </a:cubicBezTo>
                <a:cubicBezTo>
                  <a:pt x="14026" y="234"/>
                  <a:pt x="14015" y="238"/>
                  <a:pt x="14008" y="245"/>
                </a:cubicBezTo>
                <a:cubicBezTo>
                  <a:pt x="13994" y="245"/>
                  <a:pt x="13979" y="188"/>
                  <a:pt x="13979" y="173"/>
                </a:cubicBezTo>
                <a:cubicBezTo>
                  <a:pt x="13965" y="144"/>
                  <a:pt x="13879" y="130"/>
                  <a:pt x="13850" y="130"/>
                </a:cubicBezTo>
                <a:cubicBezTo>
                  <a:pt x="13831" y="130"/>
                  <a:pt x="13773" y="124"/>
                  <a:pt x="13733" y="124"/>
                </a:cubicBezTo>
                <a:cubicBezTo>
                  <a:pt x="13713" y="124"/>
                  <a:pt x="13697" y="125"/>
                  <a:pt x="13692" y="130"/>
                </a:cubicBezTo>
                <a:cubicBezTo>
                  <a:pt x="13673" y="130"/>
                  <a:pt x="13622" y="124"/>
                  <a:pt x="13581" y="124"/>
                </a:cubicBezTo>
                <a:cubicBezTo>
                  <a:pt x="13561" y="124"/>
                  <a:pt x="13544" y="125"/>
                  <a:pt x="13534" y="130"/>
                </a:cubicBezTo>
                <a:cubicBezTo>
                  <a:pt x="13505" y="159"/>
                  <a:pt x="13419" y="173"/>
                  <a:pt x="13390" y="173"/>
                </a:cubicBezTo>
                <a:cubicBezTo>
                  <a:pt x="13362" y="159"/>
                  <a:pt x="13275" y="144"/>
                  <a:pt x="13261" y="130"/>
                </a:cubicBezTo>
                <a:cubicBezTo>
                  <a:pt x="13232" y="130"/>
                  <a:pt x="13175" y="130"/>
                  <a:pt x="13132" y="159"/>
                </a:cubicBezTo>
                <a:lnTo>
                  <a:pt x="13074" y="130"/>
                </a:lnTo>
                <a:cubicBezTo>
                  <a:pt x="13053" y="116"/>
                  <a:pt x="13028" y="109"/>
                  <a:pt x="13001" y="109"/>
                </a:cubicBezTo>
                <a:cubicBezTo>
                  <a:pt x="12974" y="109"/>
                  <a:pt x="12945" y="116"/>
                  <a:pt x="12916" y="130"/>
                </a:cubicBezTo>
                <a:lnTo>
                  <a:pt x="12859" y="159"/>
                </a:lnTo>
                <a:cubicBezTo>
                  <a:pt x="12772" y="159"/>
                  <a:pt x="12672" y="130"/>
                  <a:pt x="12658" y="101"/>
                </a:cubicBezTo>
                <a:cubicBezTo>
                  <a:pt x="12654" y="99"/>
                  <a:pt x="12649" y="99"/>
                  <a:pt x="12643" y="99"/>
                </a:cubicBezTo>
                <a:cubicBezTo>
                  <a:pt x="12606" y="99"/>
                  <a:pt x="12539" y="134"/>
                  <a:pt x="12514" y="159"/>
                </a:cubicBezTo>
                <a:cubicBezTo>
                  <a:pt x="12511" y="162"/>
                  <a:pt x="12505" y="163"/>
                  <a:pt x="12496" y="163"/>
                </a:cubicBezTo>
                <a:cubicBezTo>
                  <a:pt x="12459" y="163"/>
                  <a:pt x="12379" y="142"/>
                  <a:pt x="12356" y="130"/>
                </a:cubicBezTo>
                <a:cubicBezTo>
                  <a:pt x="12344" y="122"/>
                  <a:pt x="12332" y="119"/>
                  <a:pt x="12319" y="119"/>
                </a:cubicBezTo>
                <a:cubicBezTo>
                  <a:pt x="12285" y="119"/>
                  <a:pt x="12251" y="146"/>
                  <a:pt x="12241" y="188"/>
                </a:cubicBezTo>
                <a:lnTo>
                  <a:pt x="12183" y="173"/>
                </a:lnTo>
                <a:lnTo>
                  <a:pt x="12097" y="144"/>
                </a:lnTo>
                <a:cubicBezTo>
                  <a:pt x="12011" y="159"/>
                  <a:pt x="11925" y="173"/>
                  <a:pt x="11910" y="173"/>
                </a:cubicBezTo>
                <a:cubicBezTo>
                  <a:pt x="11898" y="160"/>
                  <a:pt x="11691" y="113"/>
                  <a:pt x="11575" y="113"/>
                </a:cubicBezTo>
                <a:cubicBezTo>
                  <a:pt x="11561" y="113"/>
                  <a:pt x="11548" y="114"/>
                  <a:pt x="11537" y="116"/>
                </a:cubicBezTo>
                <a:cubicBezTo>
                  <a:pt x="11468" y="116"/>
                  <a:pt x="11316" y="153"/>
                  <a:pt x="11236" y="153"/>
                </a:cubicBezTo>
                <a:cubicBezTo>
                  <a:pt x="11216" y="153"/>
                  <a:pt x="11201" y="150"/>
                  <a:pt x="11192" y="144"/>
                </a:cubicBezTo>
                <a:cubicBezTo>
                  <a:pt x="11176" y="134"/>
                  <a:pt x="11155" y="129"/>
                  <a:pt x="11134" y="129"/>
                </a:cubicBezTo>
                <a:cubicBezTo>
                  <a:pt x="11100" y="129"/>
                  <a:pt x="11066" y="141"/>
                  <a:pt x="11048" y="159"/>
                </a:cubicBezTo>
                <a:lnTo>
                  <a:pt x="11034" y="159"/>
                </a:lnTo>
                <a:lnTo>
                  <a:pt x="10948" y="130"/>
                </a:lnTo>
                <a:cubicBezTo>
                  <a:pt x="10862" y="144"/>
                  <a:pt x="10718" y="159"/>
                  <a:pt x="10617" y="159"/>
                </a:cubicBezTo>
                <a:lnTo>
                  <a:pt x="10560" y="130"/>
                </a:lnTo>
                <a:lnTo>
                  <a:pt x="10488" y="73"/>
                </a:lnTo>
                <a:cubicBezTo>
                  <a:pt x="10416" y="101"/>
                  <a:pt x="10258" y="116"/>
                  <a:pt x="10201" y="130"/>
                </a:cubicBezTo>
                <a:cubicBezTo>
                  <a:pt x="10172" y="130"/>
                  <a:pt x="10099" y="143"/>
                  <a:pt x="10049" y="143"/>
                </a:cubicBezTo>
                <a:cubicBezTo>
                  <a:pt x="10024" y="143"/>
                  <a:pt x="10004" y="140"/>
                  <a:pt x="10000" y="130"/>
                </a:cubicBezTo>
                <a:cubicBezTo>
                  <a:pt x="9995" y="125"/>
                  <a:pt x="9985" y="124"/>
                  <a:pt x="9974" y="124"/>
                </a:cubicBezTo>
                <a:cubicBezTo>
                  <a:pt x="9952" y="124"/>
                  <a:pt x="9923" y="130"/>
                  <a:pt x="9913" y="130"/>
                </a:cubicBezTo>
                <a:cubicBezTo>
                  <a:pt x="9885" y="130"/>
                  <a:pt x="9712" y="116"/>
                  <a:pt x="9655" y="116"/>
                </a:cubicBezTo>
                <a:cubicBezTo>
                  <a:pt x="9597" y="101"/>
                  <a:pt x="9511" y="101"/>
                  <a:pt x="9482" y="101"/>
                </a:cubicBezTo>
                <a:cubicBezTo>
                  <a:pt x="9454" y="101"/>
                  <a:pt x="9382" y="87"/>
                  <a:pt x="9367" y="87"/>
                </a:cubicBezTo>
                <a:cubicBezTo>
                  <a:pt x="9341" y="87"/>
                  <a:pt x="9232" y="146"/>
                  <a:pt x="9169" y="146"/>
                </a:cubicBezTo>
                <a:cubicBezTo>
                  <a:pt x="9163" y="146"/>
                  <a:pt x="9157" y="146"/>
                  <a:pt x="9152" y="144"/>
                </a:cubicBezTo>
                <a:lnTo>
                  <a:pt x="8893" y="144"/>
                </a:lnTo>
                <a:cubicBezTo>
                  <a:pt x="8863" y="134"/>
                  <a:pt x="8782" y="124"/>
                  <a:pt x="8727" y="124"/>
                </a:cubicBezTo>
                <a:cubicBezTo>
                  <a:pt x="8705" y="124"/>
                  <a:pt x="8686" y="126"/>
                  <a:pt x="8678" y="130"/>
                </a:cubicBezTo>
                <a:cubicBezTo>
                  <a:pt x="8635" y="130"/>
                  <a:pt x="8505" y="116"/>
                  <a:pt x="8448" y="116"/>
                </a:cubicBezTo>
                <a:cubicBezTo>
                  <a:pt x="8405" y="130"/>
                  <a:pt x="8304" y="130"/>
                  <a:pt x="8276" y="130"/>
                </a:cubicBezTo>
                <a:cubicBezTo>
                  <a:pt x="8253" y="130"/>
                  <a:pt x="8180" y="88"/>
                  <a:pt x="8148" y="88"/>
                </a:cubicBezTo>
                <a:cubicBezTo>
                  <a:pt x="8138" y="88"/>
                  <a:pt x="8132" y="91"/>
                  <a:pt x="8132" y="101"/>
                </a:cubicBezTo>
                <a:cubicBezTo>
                  <a:pt x="8132" y="118"/>
                  <a:pt x="8127" y="125"/>
                  <a:pt x="8120" y="125"/>
                </a:cubicBezTo>
                <a:cubicBezTo>
                  <a:pt x="8115" y="125"/>
                  <a:pt x="8109" y="122"/>
                  <a:pt x="8103" y="116"/>
                </a:cubicBezTo>
                <a:cubicBezTo>
                  <a:pt x="8103" y="114"/>
                  <a:pt x="8100" y="113"/>
                  <a:pt x="8094" y="113"/>
                </a:cubicBezTo>
                <a:cubicBezTo>
                  <a:pt x="8065" y="113"/>
                  <a:pt x="7976" y="133"/>
                  <a:pt x="7919" y="133"/>
                </a:cubicBezTo>
                <a:cubicBezTo>
                  <a:pt x="7907" y="133"/>
                  <a:pt x="7896" y="132"/>
                  <a:pt x="7888" y="130"/>
                </a:cubicBezTo>
                <a:cubicBezTo>
                  <a:pt x="7830" y="130"/>
                  <a:pt x="7744" y="130"/>
                  <a:pt x="7730" y="144"/>
                </a:cubicBezTo>
                <a:cubicBezTo>
                  <a:pt x="7724" y="147"/>
                  <a:pt x="7716" y="149"/>
                  <a:pt x="7706" y="149"/>
                </a:cubicBezTo>
                <a:cubicBezTo>
                  <a:pt x="7669" y="149"/>
                  <a:pt x="7609" y="130"/>
                  <a:pt x="7586" y="130"/>
                </a:cubicBezTo>
                <a:cubicBezTo>
                  <a:pt x="7557" y="130"/>
                  <a:pt x="7471" y="159"/>
                  <a:pt x="7385" y="188"/>
                </a:cubicBezTo>
                <a:lnTo>
                  <a:pt x="7327" y="159"/>
                </a:lnTo>
                <a:lnTo>
                  <a:pt x="7227" y="144"/>
                </a:lnTo>
                <a:cubicBezTo>
                  <a:pt x="7166" y="155"/>
                  <a:pt x="7076" y="165"/>
                  <a:pt x="7008" y="165"/>
                </a:cubicBezTo>
                <a:cubicBezTo>
                  <a:pt x="6980" y="165"/>
                  <a:pt x="6956" y="163"/>
                  <a:pt x="6939" y="159"/>
                </a:cubicBezTo>
                <a:lnTo>
                  <a:pt x="6882" y="188"/>
                </a:lnTo>
                <a:lnTo>
                  <a:pt x="6824" y="216"/>
                </a:lnTo>
                <a:cubicBezTo>
                  <a:pt x="6791" y="200"/>
                  <a:pt x="6747" y="193"/>
                  <a:pt x="6705" y="193"/>
                </a:cubicBezTo>
                <a:cubicBezTo>
                  <a:pt x="6676" y="193"/>
                  <a:pt x="6647" y="196"/>
                  <a:pt x="6623" y="202"/>
                </a:cubicBezTo>
                <a:lnTo>
                  <a:pt x="6566" y="216"/>
                </a:lnTo>
                <a:lnTo>
                  <a:pt x="6508" y="216"/>
                </a:lnTo>
                <a:cubicBezTo>
                  <a:pt x="6451" y="216"/>
                  <a:pt x="6350" y="202"/>
                  <a:pt x="6293" y="188"/>
                </a:cubicBezTo>
                <a:lnTo>
                  <a:pt x="6235" y="202"/>
                </a:lnTo>
                <a:lnTo>
                  <a:pt x="6178" y="216"/>
                </a:lnTo>
                <a:cubicBezTo>
                  <a:pt x="6106" y="216"/>
                  <a:pt x="6020" y="231"/>
                  <a:pt x="5962" y="274"/>
                </a:cubicBezTo>
                <a:lnTo>
                  <a:pt x="5905" y="231"/>
                </a:lnTo>
                <a:lnTo>
                  <a:pt x="5891" y="216"/>
                </a:lnTo>
                <a:cubicBezTo>
                  <a:pt x="5884" y="218"/>
                  <a:pt x="5875" y="219"/>
                  <a:pt x="5863" y="219"/>
                </a:cubicBezTo>
                <a:cubicBezTo>
                  <a:pt x="5818" y="219"/>
                  <a:pt x="5742" y="206"/>
                  <a:pt x="5688" y="206"/>
                </a:cubicBezTo>
                <a:cubicBezTo>
                  <a:pt x="5663" y="206"/>
                  <a:pt x="5643" y="209"/>
                  <a:pt x="5632" y="216"/>
                </a:cubicBezTo>
                <a:cubicBezTo>
                  <a:pt x="5600" y="249"/>
                  <a:pt x="5551" y="265"/>
                  <a:pt x="5523" y="265"/>
                </a:cubicBezTo>
                <a:cubicBezTo>
                  <a:pt x="5513" y="265"/>
                  <a:pt x="5506" y="263"/>
                  <a:pt x="5503" y="259"/>
                </a:cubicBezTo>
                <a:cubicBezTo>
                  <a:pt x="5503" y="257"/>
                  <a:pt x="5498" y="256"/>
                  <a:pt x="5491" y="256"/>
                </a:cubicBezTo>
                <a:cubicBezTo>
                  <a:pt x="5461" y="256"/>
                  <a:pt x="5380" y="277"/>
                  <a:pt x="5345" y="288"/>
                </a:cubicBezTo>
                <a:cubicBezTo>
                  <a:pt x="5302" y="288"/>
                  <a:pt x="5201" y="303"/>
                  <a:pt x="5129" y="317"/>
                </a:cubicBezTo>
                <a:lnTo>
                  <a:pt x="5043" y="288"/>
                </a:lnTo>
                <a:lnTo>
                  <a:pt x="5000" y="288"/>
                </a:lnTo>
                <a:cubicBezTo>
                  <a:pt x="4965" y="300"/>
                  <a:pt x="4875" y="339"/>
                  <a:pt x="4833" y="339"/>
                </a:cubicBezTo>
                <a:cubicBezTo>
                  <a:pt x="4823" y="339"/>
                  <a:pt x="4816" y="337"/>
                  <a:pt x="4813" y="331"/>
                </a:cubicBezTo>
                <a:cubicBezTo>
                  <a:pt x="4810" y="330"/>
                  <a:pt x="4805" y="329"/>
                  <a:pt x="4798" y="329"/>
                </a:cubicBezTo>
                <a:cubicBezTo>
                  <a:pt x="4744" y="329"/>
                  <a:pt x="4590" y="374"/>
                  <a:pt x="4526" y="374"/>
                </a:cubicBezTo>
                <a:cubicBezTo>
                  <a:pt x="4439" y="374"/>
                  <a:pt x="4310" y="389"/>
                  <a:pt x="4281" y="403"/>
                </a:cubicBezTo>
                <a:cubicBezTo>
                  <a:pt x="4258" y="403"/>
                  <a:pt x="4180" y="385"/>
                  <a:pt x="4135" y="385"/>
                </a:cubicBezTo>
                <a:cubicBezTo>
                  <a:pt x="4124" y="385"/>
                  <a:pt x="4115" y="386"/>
                  <a:pt x="4109" y="389"/>
                </a:cubicBezTo>
                <a:cubicBezTo>
                  <a:pt x="4080" y="403"/>
                  <a:pt x="3994" y="403"/>
                  <a:pt x="3922" y="403"/>
                </a:cubicBezTo>
                <a:lnTo>
                  <a:pt x="3865" y="446"/>
                </a:lnTo>
                <a:cubicBezTo>
                  <a:pt x="3836" y="446"/>
                  <a:pt x="3764" y="461"/>
                  <a:pt x="3692" y="504"/>
                </a:cubicBezTo>
                <a:lnTo>
                  <a:pt x="3692" y="475"/>
                </a:lnTo>
                <a:cubicBezTo>
                  <a:pt x="3684" y="464"/>
                  <a:pt x="3675" y="460"/>
                  <a:pt x="3666" y="460"/>
                </a:cubicBezTo>
                <a:cubicBezTo>
                  <a:pt x="3641" y="460"/>
                  <a:pt x="3613" y="491"/>
                  <a:pt x="3591" y="491"/>
                </a:cubicBezTo>
                <a:cubicBezTo>
                  <a:pt x="3580" y="491"/>
                  <a:pt x="3571" y="484"/>
                  <a:pt x="3563" y="461"/>
                </a:cubicBezTo>
                <a:cubicBezTo>
                  <a:pt x="3563" y="461"/>
                  <a:pt x="3463" y="489"/>
                  <a:pt x="3463" y="489"/>
                </a:cubicBezTo>
                <a:lnTo>
                  <a:pt x="3405" y="417"/>
                </a:lnTo>
                <a:cubicBezTo>
                  <a:pt x="3362" y="461"/>
                  <a:pt x="3276" y="518"/>
                  <a:pt x="3218" y="532"/>
                </a:cubicBezTo>
                <a:lnTo>
                  <a:pt x="3046" y="532"/>
                </a:lnTo>
                <a:cubicBezTo>
                  <a:pt x="2931" y="532"/>
                  <a:pt x="2773" y="547"/>
                  <a:pt x="2715" y="561"/>
                </a:cubicBezTo>
                <a:lnTo>
                  <a:pt x="2658" y="576"/>
                </a:lnTo>
                <a:lnTo>
                  <a:pt x="2600" y="590"/>
                </a:lnTo>
                <a:cubicBezTo>
                  <a:pt x="2543" y="604"/>
                  <a:pt x="2198" y="619"/>
                  <a:pt x="2083" y="647"/>
                </a:cubicBezTo>
                <a:cubicBezTo>
                  <a:pt x="2001" y="671"/>
                  <a:pt x="1890" y="694"/>
                  <a:pt x="1829" y="694"/>
                </a:cubicBezTo>
                <a:cubicBezTo>
                  <a:pt x="1815" y="694"/>
                  <a:pt x="1804" y="693"/>
                  <a:pt x="1796" y="690"/>
                </a:cubicBezTo>
                <a:lnTo>
                  <a:pt x="1753" y="719"/>
                </a:lnTo>
                <a:lnTo>
                  <a:pt x="1710" y="734"/>
                </a:lnTo>
                <a:cubicBezTo>
                  <a:pt x="1667" y="748"/>
                  <a:pt x="1580" y="762"/>
                  <a:pt x="1566" y="762"/>
                </a:cubicBezTo>
                <a:cubicBezTo>
                  <a:pt x="1552" y="762"/>
                  <a:pt x="1480" y="805"/>
                  <a:pt x="1451" y="820"/>
                </a:cubicBezTo>
                <a:cubicBezTo>
                  <a:pt x="1441" y="830"/>
                  <a:pt x="1416" y="840"/>
                  <a:pt x="1403" y="840"/>
                </a:cubicBezTo>
                <a:cubicBezTo>
                  <a:pt x="1397" y="840"/>
                  <a:pt x="1394" y="838"/>
                  <a:pt x="1394" y="834"/>
                </a:cubicBezTo>
                <a:cubicBezTo>
                  <a:pt x="1394" y="834"/>
                  <a:pt x="1351" y="834"/>
                  <a:pt x="1322" y="820"/>
                </a:cubicBezTo>
                <a:lnTo>
                  <a:pt x="1322" y="820"/>
                </a:lnTo>
                <a:lnTo>
                  <a:pt x="1336" y="848"/>
                </a:lnTo>
                <a:lnTo>
                  <a:pt x="1394" y="963"/>
                </a:lnTo>
                <a:cubicBezTo>
                  <a:pt x="1494" y="1064"/>
                  <a:pt x="1537" y="1179"/>
                  <a:pt x="1537" y="1179"/>
                </a:cubicBezTo>
                <a:cubicBezTo>
                  <a:pt x="1537" y="1179"/>
                  <a:pt x="1480" y="1222"/>
                  <a:pt x="1394" y="1265"/>
                </a:cubicBezTo>
                <a:lnTo>
                  <a:pt x="1494" y="1380"/>
                </a:lnTo>
                <a:lnTo>
                  <a:pt x="1523" y="1423"/>
                </a:lnTo>
                <a:cubicBezTo>
                  <a:pt x="1509" y="1466"/>
                  <a:pt x="1480" y="1524"/>
                  <a:pt x="1465" y="1567"/>
                </a:cubicBezTo>
                <a:lnTo>
                  <a:pt x="1509" y="1596"/>
                </a:lnTo>
                <a:lnTo>
                  <a:pt x="1537" y="1624"/>
                </a:lnTo>
                <a:cubicBezTo>
                  <a:pt x="1537" y="1667"/>
                  <a:pt x="1552" y="1725"/>
                  <a:pt x="1552" y="1768"/>
                </a:cubicBezTo>
                <a:lnTo>
                  <a:pt x="1552" y="1811"/>
                </a:lnTo>
                <a:lnTo>
                  <a:pt x="1552" y="1883"/>
                </a:lnTo>
                <a:cubicBezTo>
                  <a:pt x="1595" y="1883"/>
                  <a:pt x="1537" y="1926"/>
                  <a:pt x="1523" y="1955"/>
                </a:cubicBezTo>
                <a:cubicBezTo>
                  <a:pt x="1494" y="1998"/>
                  <a:pt x="1437" y="2070"/>
                  <a:pt x="1394" y="2127"/>
                </a:cubicBezTo>
                <a:lnTo>
                  <a:pt x="1465" y="2156"/>
                </a:lnTo>
                <a:cubicBezTo>
                  <a:pt x="1566" y="2213"/>
                  <a:pt x="1595" y="2256"/>
                  <a:pt x="1523" y="2343"/>
                </a:cubicBezTo>
                <a:lnTo>
                  <a:pt x="1494" y="2371"/>
                </a:lnTo>
                <a:cubicBezTo>
                  <a:pt x="1494" y="2415"/>
                  <a:pt x="1537" y="2515"/>
                  <a:pt x="1566" y="2529"/>
                </a:cubicBezTo>
                <a:cubicBezTo>
                  <a:pt x="1580" y="2558"/>
                  <a:pt x="1595" y="2573"/>
                  <a:pt x="1595" y="2587"/>
                </a:cubicBezTo>
                <a:cubicBezTo>
                  <a:pt x="1580" y="2587"/>
                  <a:pt x="1580" y="2616"/>
                  <a:pt x="1566" y="2616"/>
                </a:cubicBezTo>
                <a:cubicBezTo>
                  <a:pt x="1552" y="2630"/>
                  <a:pt x="1552" y="2673"/>
                  <a:pt x="1537" y="2687"/>
                </a:cubicBezTo>
                <a:cubicBezTo>
                  <a:pt x="1523" y="2702"/>
                  <a:pt x="1422" y="2759"/>
                  <a:pt x="1408" y="2788"/>
                </a:cubicBezTo>
                <a:cubicBezTo>
                  <a:pt x="1394" y="2817"/>
                  <a:pt x="1379" y="2860"/>
                  <a:pt x="1394" y="2874"/>
                </a:cubicBezTo>
                <a:lnTo>
                  <a:pt x="1408" y="2874"/>
                </a:lnTo>
                <a:cubicBezTo>
                  <a:pt x="1465" y="2874"/>
                  <a:pt x="1494" y="2903"/>
                  <a:pt x="1523" y="2960"/>
                </a:cubicBezTo>
                <a:lnTo>
                  <a:pt x="1537" y="3004"/>
                </a:lnTo>
                <a:cubicBezTo>
                  <a:pt x="1523" y="3061"/>
                  <a:pt x="1451" y="3090"/>
                  <a:pt x="1437" y="3090"/>
                </a:cubicBezTo>
                <a:cubicBezTo>
                  <a:pt x="1408" y="3090"/>
                  <a:pt x="1351" y="3190"/>
                  <a:pt x="1351" y="3190"/>
                </a:cubicBezTo>
                <a:cubicBezTo>
                  <a:pt x="1336" y="3190"/>
                  <a:pt x="1293" y="3162"/>
                  <a:pt x="1279" y="3147"/>
                </a:cubicBezTo>
                <a:cubicBezTo>
                  <a:pt x="1279" y="3145"/>
                  <a:pt x="1275" y="3143"/>
                  <a:pt x="1268" y="3143"/>
                </a:cubicBezTo>
                <a:cubicBezTo>
                  <a:pt x="1238" y="3143"/>
                  <a:pt x="1158" y="3164"/>
                  <a:pt x="1135" y="3176"/>
                </a:cubicBezTo>
                <a:cubicBezTo>
                  <a:pt x="1100" y="3199"/>
                  <a:pt x="1113" y="3223"/>
                  <a:pt x="1134" y="3223"/>
                </a:cubicBezTo>
                <a:cubicBezTo>
                  <a:pt x="1139" y="3223"/>
                  <a:pt x="1144" y="3222"/>
                  <a:pt x="1149" y="3219"/>
                </a:cubicBezTo>
                <a:cubicBezTo>
                  <a:pt x="1159" y="3219"/>
                  <a:pt x="1213" y="3206"/>
                  <a:pt x="1248" y="3206"/>
                </a:cubicBezTo>
                <a:cubicBezTo>
                  <a:pt x="1266" y="3206"/>
                  <a:pt x="1279" y="3210"/>
                  <a:pt x="1279" y="3219"/>
                </a:cubicBezTo>
                <a:cubicBezTo>
                  <a:pt x="1279" y="3243"/>
                  <a:pt x="1288" y="3266"/>
                  <a:pt x="1300" y="3266"/>
                </a:cubicBezTo>
                <a:cubicBezTo>
                  <a:pt x="1302" y="3266"/>
                  <a:pt x="1305" y="3265"/>
                  <a:pt x="1307" y="3262"/>
                </a:cubicBezTo>
                <a:cubicBezTo>
                  <a:pt x="1307" y="3262"/>
                  <a:pt x="1353" y="3244"/>
                  <a:pt x="1387" y="3244"/>
                </a:cubicBezTo>
                <a:cubicBezTo>
                  <a:pt x="1395" y="3244"/>
                  <a:pt x="1402" y="3245"/>
                  <a:pt x="1408" y="3248"/>
                </a:cubicBezTo>
                <a:cubicBezTo>
                  <a:pt x="1422" y="3262"/>
                  <a:pt x="1480" y="3305"/>
                  <a:pt x="1494" y="3320"/>
                </a:cubicBezTo>
                <a:cubicBezTo>
                  <a:pt x="1506" y="3320"/>
                  <a:pt x="1453" y="3338"/>
                  <a:pt x="1417" y="3338"/>
                </a:cubicBezTo>
                <a:cubicBezTo>
                  <a:pt x="1407" y="3338"/>
                  <a:pt x="1399" y="3337"/>
                  <a:pt x="1394" y="3334"/>
                </a:cubicBezTo>
                <a:lnTo>
                  <a:pt x="1264" y="3334"/>
                </a:lnTo>
                <a:cubicBezTo>
                  <a:pt x="1260" y="3338"/>
                  <a:pt x="1253" y="3340"/>
                  <a:pt x="1242" y="3340"/>
                </a:cubicBezTo>
                <a:cubicBezTo>
                  <a:pt x="1215" y="3340"/>
                  <a:pt x="1170" y="3326"/>
                  <a:pt x="1149" y="3305"/>
                </a:cubicBezTo>
                <a:cubicBezTo>
                  <a:pt x="1147" y="3303"/>
                  <a:pt x="1145" y="3302"/>
                  <a:pt x="1143" y="3302"/>
                </a:cubicBezTo>
                <a:cubicBezTo>
                  <a:pt x="1135" y="3302"/>
                  <a:pt x="1138" y="3327"/>
                  <a:pt x="1149" y="3363"/>
                </a:cubicBezTo>
                <a:lnTo>
                  <a:pt x="1178" y="3406"/>
                </a:lnTo>
                <a:lnTo>
                  <a:pt x="1178" y="3420"/>
                </a:lnTo>
                <a:cubicBezTo>
                  <a:pt x="1178" y="3449"/>
                  <a:pt x="1063" y="3492"/>
                  <a:pt x="1049" y="3521"/>
                </a:cubicBezTo>
                <a:cubicBezTo>
                  <a:pt x="1020" y="3550"/>
                  <a:pt x="1049" y="3621"/>
                  <a:pt x="1078" y="3636"/>
                </a:cubicBezTo>
                <a:cubicBezTo>
                  <a:pt x="1092" y="3650"/>
                  <a:pt x="1092" y="3708"/>
                  <a:pt x="1078" y="3751"/>
                </a:cubicBezTo>
                <a:lnTo>
                  <a:pt x="1049" y="3794"/>
                </a:lnTo>
                <a:lnTo>
                  <a:pt x="1020" y="3866"/>
                </a:lnTo>
                <a:cubicBezTo>
                  <a:pt x="1106" y="3894"/>
                  <a:pt x="1121" y="3923"/>
                  <a:pt x="1020" y="3923"/>
                </a:cubicBezTo>
                <a:lnTo>
                  <a:pt x="1020" y="3894"/>
                </a:lnTo>
                <a:lnTo>
                  <a:pt x="1006" y="3866"/>
                </a:lnTo>
                <a:cubicBezTo>
                  <a:pt x="998" y="3863"/>
                  <a:pt x="990" y="3862"/>
                  <a:pt x="983" y="3862"/>
                </a:cubicBezTo>
                <a:cubicBezTo>
                  <a:pt x="953" y="3862"/>
                  <a:pt x="931" y="3885"/>
                  <a:pt x="920" y="3909"/>
                </a:cubicBezTo>
                <a:lnTo>
                  <a:pt x="948" y="3923"/>
                </a:lnTo>
                <a:cubicBezTo>
                  <a:pt x="948" y="3937"/>
                  <a:pt x="934" y="3952"/>
                  <a:pt x="934" y="3966"/>
                </a:cubicBezTo>
                <a:cubicBezTo>
                  <a:pt x="905" y="4024"/>
                  <a:pt x="920" y="4038"/>
                  <a:pt x="991" y="4038"/>
                </a:cubicBezTo>
                <a:lnTo>
                  <a:pt x="1006" y="4038"/>
                </a:lnTo>
                <a:cubicBezTo>
                  <a:pt x="1034" y="4052"/>
                  <a:pt x="1034" y="4095"/>
                  <a:pt x="1020" y="4110"/>
                </a:cubicBezTo>
                <a:cubicBezTo>
                  <a:pt x="1020" y="4110"/>
                  <a:pt x="991" y="4153"/>
                  <a:pt x="963" y="4196"/>
                </a:cubicBezTo>
                <a:lnTo>
                  <a:pt x="977" y="4225"/>
                </a:lnTo>
                <a:cubicBezTo>
                  <a:pt x="1015" y="4313"/>
                  <a:pt x="1074" y="4357"/>
                  <a:pt x="1118" y="4357"/>
                </a:cubicBezTo>
                <a:cubicBezTo>
                  <a:pt x="1124" y="4357"/>
                  <a:pt x="1130" y="4356"/>
                  <a:pt x="1135" y="4354"/>
                </a:cubicBezTo>
                <a:lnTo>
                  <a:pt x="1149" y="4354"/>
                </a:lnTo>
                <a:cubicBezTo>
                  <a:pt x="1151" y="4353"/>
                  <a:pt x="1153" y="4352"/>
                  <a:pt x="1155" y="4352"/>
                </a:cubicBezTo>
                <a:cubicBezTo>
                  <a:pt x="1173" y="4352"/>
                  <a:pt x="1208" y="4399"/>
                  <a:pt x="1221" y="4412"/>
                </a:cubicBezTo>
                <a:cubicBezTo>
                  <a:pt x="1236" y="4440"/>
                  <a:pt x="1164" y="4512"/>
                  <a:pt x="1135" y="4527"/>
                </a:cubicBezTo>
                <a:cubicBezTo>
                  <a:pt x="1106" y="4541"/>
                  <a:pt x="1193" y="4570"/>
                  <a:pt x="1236" y="4570"/>
                </a:cubicBezTo>
                <a:cubicBezTo>
                  <a:pt x="1264" y="4570"/>
                  <a:pt x="1250" y="4641"/>
                  <a:pt x="1236" y="4656"/>
                </a:cubicBezTo>
                <a:cubicBezTo>
                  <a:pt x="1221" y="4670"/>
                  <a:pt x="1193" y="4685"/>
                  <a:pt x="1178" y="4685"/>
                </a:cubicBezTo>
                <a:lnTo>
                  <a:pt x="1135" y="4656"/>
                </a:lnTo>
                <a:cubicBezTo>
                  <a:pt x="1121" y="4641"/>
                  <a:pt x="1099" y="4638"/>
                  <a:pt x="1079" y="4638"/>
                </a:cubicBezTo>
                <a:cubicBezTo>
                  <a:pt x="1060" y="4638"/>
                  <a:pt x="1042" y="4641"/>
                  <a:pt x="1034" y="4641"/>
                </a:cubicBezTo>
                <a:cubicBezTo>
                  <a:pt x="1020" y="4656"/>
                  <a:pt x="1049" y="4728"/>
                  <a:pt x="1078" y="4785"/>
                </a:cubicBezTo>
                <a:cubicBezTo>
                  <a:pt x="1106" y="4843"/>
                  <a:pt x="1164" y="4871"/>
                  <a:pt x="1207" y="4871"/>
                </a:cubicBezTo>
                <a:lnTo>
                  <a:pt x="1221" y="4900"/>
                </a:lnTo>
                <a:lnTo>
                  <a:pt x="1264" y="4958"/>
                </a:lnTo>
                <a:cubicBezTo>
                  <a:pt x="1207" y="5001"/>
                  <a:pt x="1193" y="5058"/>
                  <a:pt x="1207" y="5058"/>
                </a:cubicBezTo>
                <a:cubicBezTo>
                  <a:pt x="1210" y="5061"/>
                  <a:pt x="1214" y="5062"/>
                  <a:pt x="1220" y="5062"/>
                </a:cubicBezTo>
                <a:cubicBezTo>
                  <a:pt x="1247" y="5062"/>
                  <a:pt x="1301" y="5038"/>
                  <a:pt x="1336" y="5015"/>
                </a:cubicBezTo>
                <a:lnTo>
                  <a:pt x="1394" y="5072"/>
                </a:lnTo>
                <a:lnTo>
                  <a:pt x="1394" y="5087"/>
                </a:lnTo>
                <a:cubicBezTo>
                  <a:pt x="1394" y="5087"/>
                  <a:pt x="1408" y="5058"/>
                  <a:pt x="1408" y="5029"/>
                </a:cubicBezTo>
                <a:lnTo>
                  <a:pt x="1422" y="5015"/>
                </a:lnTo>
                <a:lnTo>
                  <a:pt x="1451" y="4986"/>
                </a:lnTo>
                <a:cubicBezTo>
                  <a:pt x="1468" y="4969"/>
                  <a:pt x="1504" y="4962"/>
                  <a:pt x="1535" y="4962"/>
                </a:cubicBezTo>
                <a:cubicBezTo>
                  <a:pt x="1556" y="4962"/>
                  <a:pt x="1574" y="4966"/>
                  <a:pt x="1580" y="4972"/>
                </a:cubicBezTo>
                <a:cubicBezTo>
                  <a:pt x="1595" y="4986"/>
                  <a:pt x="1566" y="5058"/>
                  <a:pt x="1509" y="5116"/>
                </a:cubicBezTo>
                <a:lnTo>
                  <a:pt x="1494" y="5173"/>
                </a:lnTo>
                <a:cubicBezTo>
                  <a:pt x="1480" y="5230"/>
                  <a:pt x="1537" y="5274"/>
                  <a:pt x="1552" y="5331"/>
                </a:cubicBezTo>
                <a:lnTo>
                  <a:pt x="1566" y="5345"/>
                </a:lnTo>
                <a:cubicBezTo>
                  <a:pt x="1565" y="5347"/>
                  <a:pt x="1563" y="5347"/>
                  <a:pt x="1561" y="5347"/>
                </a:cubicBezTo>
                <a:cubicBezTo>
                  <a:pt x="1537" y="5347"/>
                  <a:pt x="1462" y="5285"/>
                  <a:pt x="1422" y="5259"/>
                </a:cubicBezTo>
                <a:cubicBezTo>
                  <a:pt x="1404" y="5247"/>
                  <a:pt x="1381" y="5243"/>
                  <a:pt x="1359" y="5243"/>
                </a:cubicBezTo>
                <a:cubicBezTo>
                  <a:pt x="1329" y="5243"/>
                  <a:pt x="1301" y="5251"/>
                  <a:pt x="1293" y="5259"/>
                </a:cubicBezTo>
                <a:cubicBezTo>
                  <a:pt x="1289" y="5263"/>
                  <a:pt x="1278" y="5265"/>
                  <a:pt x="1265" y="5265"/>
                </a:cubicBezTo>
                <a:cubicBezTo>
                  <a:pt x="1233" y="5265"/>
                  <a:pt x="1184" y="5255"/>
                  <a:pt x="1164" y="5245"/>
                </a:cubicBezTo>
                <a:cubicBezTo>
                  <a:pt x="1159" y="5242"/>
                  <a:pt x="1154" y="5241"/>
                  <a:pt x="1151" y="5241"/>
                </a:cubicBezTo>
                <a:cubicBezTo>
                  <a:pt x="1135" y="5241"/>
                  <a:pt x="1135" y="5267"/>
                  <a:pt x="1135" y="5302"/>
                </a:cubicBezTo>
                <a:lnTo>
                  <a:pt x="1149" y="5345"/>
                </a:lnTo>
                <a:lnTo>
                  <a:pt x="1149" y="5403"/>
                </a:lnTo>
                <a:cubicBezTo>
                  <a:pt x="1166" y="5399"/>
                  <a:pt x="1184" y="5397"/>
                  <a:pt x="1203" y="5397"/>
                </a:cubicBezTo>
                <a:cubicBezTo>
                  <a:pt x="1246" y="5397"/>
                  <a:pt x="1291" y="5407"/>
                  <a:pt x="1322" y="5417"/>
                </a:cubicBezTo>
                <a:lnTo>
                  <a:pt x="1322" y="5432"/>
                </a:lnTo>
                <a:lnTo>
                  <a:pt x="1336" y="5518"/>
                </a:lnTo>
                <a:cubicBezTo>
                  <a:pt x="1349" y="5505"/>
                  <a:pt x="1368" y="5498"/>
                  <a:pt x="1386" y="5498"/>
                </a:cubicBezTo>
                <a:cubicBezTo>
                  <a:pt x="1408" y="5498"/>
                  <a:pt x="1429" y="5508"/>
                  <a:pt x="1437" y="5532"/>
                </a:cubicBezTo>
                <a:lnTo>
                  <a:pt x="1451" y="5532"/>
                </a:lnTo>
                <a:cubicBezTo>
                  <a:pt x="1459" y="5531"/>
                  <a:pt x="1466" y="5530"/>
                  <a:pt x="1472" y="5530"/>
                </a:cubicBezTo>
                <a:cubicBezTo>
                  <a:pt x="1520" y="5530"/>
                  <a:pt x="1510" y="5578"/>
                  <a:pt x="1523" y="5604"/>
                </a:cubicBezTo>
                <a:lnTo>
                  <a:pt x="1537" y="5618"/>
                </a:lnTo>
                <a:cubicBezTo>
                  <a:pt x="1566" y="5618"/>
                  <a:pt x="1681" y="5633"/>
                  <a:pt x="1695" y="5662"/>
                </a:cubicBezTo>
                <a:cubicBezTo>
                  <a:pt x="1695" y="5690"/>
                  <a:pt x="1667" y="5762"/>
                  <a:pt x="1652" y="5791"/>
                </a:cubicBezTo>
                <a:cubicBezTo>
                  <a:pt x="1652" y="5793"/>
                  <a:pt x="1650" y="5794"/>
                  <a:pt x="1647" y="5794"/>
                </a:cubicBezTo>
                <a:cubicBezTo>
                  <a:pt x="1625" y="5794"/>
                  <a:pt x="1546" y="5760"/>
                  <a:pt x="1509" y="5748"/>
                </a:cubicBezTo>
                <a:cubicBezTo>
                  <a:pt x="1494" y="5748"/>
                  <a:pt x="1440" y="5751"/>
                  <a:pt x="1385" y="5751"/>
                </a:cubicBezTo>
                <a:cubicBezTo>
                  <a:pt x="1329" y="5751"/>
                  <a:pt x="1272" y="5748"/>
                  <a:pt x="1250" y="5733"/>
                </a:cubicBezTo>
                <a:cubicBezTo>
                  <a:pt x="1198" y="5720"/>
                  <a:pt x="1026" y="5660"/>
                  <a:pt x="953" y="5660"/>
                </a:cubicBezTo>
                <a:cubicBezTo>
                  <a:pt x="945" y="5660"/>
                  <a:pt x="939" y="5660"/>
                  <a:pt x="934" y="5662"/>
                </a:cubicBezTo>
                <a:cubicBezTo>
                  <a:pt x="887" y="5673"/>
                  <a:pt x="784" y="5694"/>
                  <a:pt x="724" y="5694"/>
                </a:cubicBezTo>
                <a:cubicBezTo>
                  <a:pt x="710" y="5694"/>
                  <a:pt x="698" y="5693"/>
                  <a:pt x="690" y="5690"/>
                </a:cubicBezTo>
                <a:cubicBezTo>
                  <a:pt x="661" y="5676"/>
                  <a:pt x="603" y="5662"/>
                  <a:pt x="575" y="5647"/>
                </a:cubicBezTo>
                <a:lnTo>
                  <a:pt x="575" y="5662"/>
                </a:lnTo>
                <a:cubicBezTo>
                  <a:pt x="562" y="5678"/>
                  <a:pt x="551" y="5684"/>
                  <a:pt x="540" y="5684"/>
                </a:cubicBezTo>
                <a:cubicBezTo>
                  <a:pt x="518" y="5684"/>
                  <a:pt x="500" y="5660"/>
                  <a:pt x="482" y="5660"/>
                </a:cubicBezTo>
                <a:cubicBezTo>
                  <a:pt x="480" y="5660"/>
                  <a:pt x="477" y="5660"/>
                  <a:pt x="474" y="5662"/>
                </a:cubicBezTo>
                <a:lnTo>
                  <a:pt x="431" y="5676"/>
                </a:lnTo>
                <a:cubicBezTo>
                  <a:pt x="417" y="5690"/>
                  <a:pt x="445" y="5762"/>
                  <a:pt x="460" y="5776"/>
                </a:cubicBezTo>
                <a:cubicBezTo>
                  <a:pt x="489" y="5791"/>
                  <a:pt x="517" y="5906"/>
                  <a:pt x="489" y="5920"/>
                </a:cubicBezTo>
                <a:cubicBezTo>
                  <a:pt x="445" y="5934"/>
                  <a:pt x="489" y="6136"/>
                  <a:pt x="503" y="6207"/>
                </a:cubicBezTo>
                <a:cubicBezTo>
                  <a:pt x="517" y="6236"/>
                  <a:pt x="532" y="6294"/>
                  <a:pt x="532" y="6322"/>
                </a:cubicBezTo>
                <a:cubicBezTo>
                  <a:pt x="517" y="6337"/>
                  <a:pt x="517" y="6337"/>
                  <a:pt x="517" y="6337"/>
                </a:cubicBezTo>
                <a:cubicBezTo>
                  <a:pt x="503" y="6337"/>
                  <a:pt x="517" y="6351"/>
                  <a:pt x="517" y="6366"/>
                </a:cubicBezTo>
                <a:cubicBezTo>
                  <a:pt x="517" y="6380"/>
                  <a:pt x="517" y="6380"/>
                  <a:pt x="503" y="6380"/>
                </a:cubicBezTo>
                <a:cubicBezTo>
                  <a:pt x="474" y="6380"/>
                  <a:pt x="402" y="6394"/>
                  <a:pt x="345" y="6409"/>
                </a:cubicBezTo>
                <a:lnTo>
                  <a:pt x="330" y="6466"/>
                </a:lnTo>
                <a:lnTo>
                  <a:pt x="316" y="6509"/>
                </a:lnTo>
                <a:cubicBezTo>
                  <a:pt x="316" y="6537"/>
                  <a:pt x="292" y="6559"/>
                  <a:pt x="259" y="6559"/>
                </a:cubicBezTo>
                <a:cubicBezTo>
                  <a:pt x="241" y="6559"/>
                  <a:pt x="221" y="6553"/>
                  <a:pt x="201" y="6538"/>
                </a:cubicBezTo>
                <a:lnTo>
                  <a:pt x="158" y="6552"/>
                </a:lnTo>
                <a:lnTo>
                  <a:pt x="115" y="6552"/>
                </a:lnTo>
                <a:cubicBezTo>
                  <a:pt x="43" y="6581"/>
                  <a:pt x="43" y="6624"/>
                  <a:pt x="101" y="6638"/>
                </a:cubicBezTo>
                <a:lnTo>
                  <a:pt x="158" y="6667"/>
                </a:lnTo>
                <a:cubicBezTo>
                  <a:pt x="172" y="6667"/>
                  <a:pt x="187" y="6696"/>
                  <a:pt x="187" y="6710"/>
                </a:cubicBezTo>
                <a:cubicBezTo>
                  <a:pt x="187" y="6725"/>
                  <a:pt x="158" y="6739"/>
                  <a:pt x="144" y="6739"/>
                </a:cubicBezTo>
                <a:cubicBezTo>
                  <a:pt x="86" y="6739"/>
                  <a:pt x="43" y="6753"/>
                  <a:pt x="14" y="6797"/>
                </a:cubicBezTo>
                <a:cubicBezTo>
                  <a:pt x="0" y="6811"/>
                  <a:pt x="0" y="6840"/>
                  <a:pt x="14" y="6854"/>
                </a:cubicBezTo>
                <a:cubicBezTo>
                  <a:pt x="24" y="6854"/>
                  <a:pt x="40" y="6860"/>
                  <a:pt x="54" y="6860"/>
                </a:cubicBezTo>
                <a:cubicBezTo>
                  <a:pt x="61" y="6860"/>
                  <a:pt x="67" y="6859"/>
                  <a:pt x="72" y="6854"/>
                </a:cubicBezTo>
                <a:lnTo>
                  <a:pt x="86" y="6854"/>
                </a:lnTo>
                <a:cubicBezTo>
                  <a:pt x="90" y="6852"/>
                  <a:pt x="94" y="6851"/>
                  <a:pt x="97" y="6851"/>
                </a:cubicBezTo>
                <a:cubicBezTo>
                  <a:pt x="118" y="6851"/>
                  <a:pt x="129" y="6890"/>
                  <a:pt x="129" y="6940"/>
                </a:cubicBezTo>
                <a:lnTo>
                  <a:pt x="201" y="6983"/>
                </a:lnTo>
                <a:cubicBezTo>
                  <a:pt x="230" y="6998"/>
                  <a:pt x="244" y="7041"/>
                  <a:pt x="273" y="7084"/>
                </a:cubicBezTo>
                <a:cubicBezTo>
                  <a:pt x="287" y="7127"/>
                  <a:pt x="259" y="7170"/>
                  <a:pt x="187" y="7170"/>
                </a:cubicBezTo>
                <a:lnTo>
                  <a:pt x="158" y="7156"/>
                </a:lnTo>
                <a:lnTo>
                  <a:pt x="158" y="7156"/>
                </a:lnTo>
                <a:cubicBezTo>
                  <a:pt x="144" y="7170"/>
                  <a:pt x="230" y="7328"/>
                  <a:pt x="287" y="7328"/>
                </a:cubicBezTo>
                <a:cubicBezTo>
                  <a:pt x="326" y="7328"/>
                  <a:pt x="402" y="7322"/>
                  <a:pt x="458" y="7322"/>
                </a:cubicBezTo>
                <a:cubicBezTo>
                  <a:pt x="485" y="7322"/>
                  <a:pt x="508" y="7323"/>
                  <a:pt x="517" y="7328"/>
                </a:cubicBezTo>
                <a:lnTo>
                  <a:pt x="690" y="7328"/>
                </a:lnTo>
                <a:cubicBezTo>
                  <a:pt x="694" y="7327"/>
                  <a:pt x="697" y="7326"/>
                  <a:pt x="701" y="7326"/>
                </a:cubicBezTo>
                <a:cubicBezTo>
                  <a:pt x="740" y="7326"/>
                  <a:pt x="776" y="7388"/>
                  <a:pt x="776" y="7414"/>
                </a:cubicBezTo>
                <a:cubicBezTo>
                  <a:pt x="776" y="7443"/>
                  <a:pt x="661" y="7472"/>
                  <a:pt x="618" y="7472"/>
                </a:cubicBezTo>
                <a:cubicBezTo>
                  <a:pt x="589" y="7472"/>
                  <a:pt x="618" y="7486"/>
                  <a:pt x="704" y="7501"/>
                </a:cubicBezTo>
                <a:lnTo>
                  <a:pt x="776" y="7515"/>
                </a:lnTo>
                <a:cubicBezTo>
                  <a:pt x="790" y="7515"/>
                  <a:pt x="805" y="7515"/>
                  <a:pt x="833" y="7529"/>
                </a:cubicBezTo>
                <a:lnTo>
                  <a:pt x="819" y="7529"/>
                </a:lnTo>
                <a:cubicBezTo>
                  <a:pt x="761" y="7558"/>
                  <a:pt x="675" y="7587"/>
                  <a:pt x="661" y="7601"/>
                </a:cubicBezTo>
                <a:cubicBezTo>
                  <a:pt x="661" y="7615"/>
                  <a:pt x="675" y="7630"/>
                  <a:pt x="704" y="7644"/>
                </a:cubicBezTo>
                <a:lnTo>
                  <a:pt x="718" y="7644"/>
                </a:lnTo>
                <a:cubicBezTo>
                  <a:pt x="790" y="7644"/>
                  <a:pt x="805" y="7673"/>
                  <a:pt x="790" y="7716"/>
                </a:cubicBezTo>
                <a:lnTo>
                  <a:pt x="776" y="7788"/>
                </a:lnTo>
                <a:cubicBezTo>
                  <a:pt x="733" y="7874"/>
                  <a:pt x="718" y="8090"/>
                  <a:pt x="761" y="8133"/>
                </a:cubicBezTo>
                <a:cubicBezTo>
                  <a:pt x="805" y="8176"/>
                  <a:pt x="876" y="8262"/>
                  <a:pt x="920" y="8319"/>
                </a:cubicBezTo>
                <a:lnTo>
                  <a:pt x="876" y="8363"/>
                </a:lnTo>
                <a:cubicBezTo>
                  <a:pt x="848" y="8377"/>
                  <a:pt x="805" y="8391"/>
                  <a:pt x="790" y="8420"/>
                </a:cubicBezTo>
                <a:cubicBezTo>
                  <a:pt x="761" y="8434"/>
                  <a:pt x="747" y="8463"/>
                  <a:pt x="747" y="8477"/>
                </a:cubicBezTo>
                <a:cubicBezTo>
                  <a:pt x="833" y="8535"/>
                  <a:pt x="747" y="8564"/>
                  <a:pt x="704" y="8578"/>
                </a:cubicBezTo>
                <a:lnTo>
                  <a:pt x="661" y="8578"/>
                </a:lnTo>
                <a:cubicBezTo>
                  <a:pt x="648" y="8587"/>
                  <a:pt x="633" y="8590"/>
                  <a:pt x="618" y="8590"/>
                </a:cubicBezTo>
                <a:cubicBezTo>
                  <a:pt x="586" y="8590"/>
                  <a:pt x="556" y="8574"/>
                  <a:pt x="546" y="8564"/>
                </a:cubicBezTo>
                <a:cubicBezTo>
                  <a:pt x="535" y="8553"/>
                  <a:pt x="474" y="8525"/>
                  <a:pt x="440" y="8525"/>
                </a:cubicBezTo>
                <a:cubicBezTo>
                  <a:pt x="429" y="8525"/>
                  <a:pt x="420" y="8528"/>
                  <a:pt x="417" y="8535"/>
                </a:cubicBezTo>
                <a:cubicBezTo>
                  <a:pt x="388" y="8578"/>
                  <a:pt x="359" y="8664"/>
                  <a:pt x="359" y="8693"/>
                </a:cubicBezTo>
                <a:cubicBezTo>
                  <a:pt x="350" y="8711"/>
                  <a:pt x="358" y="8723"/>
                  <a:pt x="375" y="8723"/>
                </a:cubicBezTo>
                <a:cubicBezTo>
                  <a:pt x="386" y="8723"/>
                  <a:pt x="400" y="8718"/>
                  <a:pt x="417" y="8707"/>
                </a:cubicBezTo>
                <a:lnTo>
                  <a:pt x="445" y="8707"/>
                </a:lnTo>
                <a:cubicBezTo>
                  <a:pt x="474" y="8707"/>
                  <a:pt x="517" y="8722"/>
                  <a:pt x="532" y="8736"/>
                </a:cubicBezTo>
                <a:lnTo>
                  <a:pt x="589" y="8779"/>
                </a:lnTo>
                <a:cubicBezTo>
                  <a:pt x="603" y="8750"/>
                  <a:pt x="690" y="8707"/>
                  <a:pt x="790" y="8693"/>
                </a:cubicBezTo>
                <a:lnTo>
                  <a:pt x="833" y="8722"/>
                </a:lnTo>
                <a:lnTo>
                  <a:pt x="876" y="8750"/>
                </a:lnTo>
                <a:cubicBezTo>
                  <a:pt x="876" y="8748"/>
                  <a:pt x="879" y="8747"/>
                  <a:pt x="883" y="8747"/>
                </a:cubicBezTo>
                <a:cubicBezTo>
                  <a:pt x="902" y="8747"/>
                  <a:pt x="954" y="8768"/>
                  <a:pt x="977" y="8779"/>
                </a:cubicBezTo>
                <a:cubicBezTo>
                  <a:pt x="977" y="8779"/>
                  <a:pt x="991" y="8794"/>
                  <a:pt x="991" y="8808"/>
                </a:cubicBezTo>
                <a:cubicBezTo>
                  <a:pt x="977" y="8808"/>
                  <a:pt x="963" y="8808"/>
                  <a:pt x="963" y="8794"/>
                </a:cubicBezTo>
                <a:cubicBezTo>
                  <a:pt x="951" y="8790"/>
                  <a:pt x="941" y="8788"/>
                  <a:pt x="931" y="8788"/>
                </a:cubicBezTo>
                <a:cubicBezTo>
                  <a:pt x="905" y="8788"/>
                  <a:pt x="887" y="8801"/>
                  <a:pt x="876" y="8822"/>
                </a:cubicBezTo>
                <a:cubicBezTo>
                  <a:pt x="862" y="8822"/>
                  <a:pt x="833" y="8822"/>
                  <a:pt x="833" y="8837"/>
                </a:cubicBezTo>
                <a:cubicBezTo>
                  <a:pt x="805" y="8865"/>
                  <a:pt x="833" y="8923"/>
                  <a:pt x="862" y="8937"/>
                </a:cubicBezTo>
                <a:cubicBezTo>
                  <a:pt x="876" y="8952"/>
                  <a:pt x="819" y="9009"/>
                  <a:pt x="790" y="9023"/>
                </a:cubicBezTo>
                <a:cubicBezTo>
                  <a:pt x="761" y="9038"/>
                  <a:pt x="761" y="9067"/>
                  <a:pt x="776" y="9067"/>
                </a:cubicBezTo>
                <a:cubicBezTo>
                  <a:pt x="776" y="9081"/>
                  <a:pt x="718" y="9110"/>
                  <a:pt x="704" y="9124"/>
                </a:cubicBezTo>
                <a:cubicBezTo>
                  <a:pt x="675" y="9124"/>
                  <a:pt x="603" y="9268"/>
                  <a:pt x="589" y="9325"/>
                </a:cubicBezTo>
                <a:cubicBezTo>
                  <a:pt x="575" y="9383"/>
                  <a:pt x="661" y="9397"/>
                  <a:pt x="704" y="9411"/>
                </a:cubicBezTo>
                <a:cubicBezTo>
                  <a:pt x="733" y="9411"/>
                  <a:pt x="848" y="9383"/>
                  <a:pt x="891" y="9368"/>
                </a:cubicBezTo>
                <a:cubicBezTo>
                  <a:pt x="899" y="9363"/>
                  <a:pt x="907" y="9360"/>
                  <a:pt x="915" y="9360"/>
                </a:cubicBezTo>
                <a:cubicBezTo>
                  <a:pt x="949" y="9360"/>
                  <a:pt x="977" y="9402"/>
                  <a:pt x="977" y="9426"/>
                </a:cubicBezTo>
                <a:cubicBezTo>
                  <a:pt x="985" y="9443"/>
                  <a:pt x="1004" y="9450"/>
                  <a:pt x="1032" y="9450"/>
                </a:cubicBezTo>
                <a:cubicBezTo>
                  <a:pt x="1052" y="9450"/>
                  <a:pt x="1077" y="9446"/>
                  <a:pt x="1106" y="9440"/>
                </a:cubicBezTo>
                <a:lnTo>
                  <a:pt x="1149" y="9426"/>
                </a:lnTo>
                <a:cubicBezTo>
                  <a:pt x="1164" y="9411"/>
                  <a:pt x="1178" y="9411"/>
                  <a:pt x="1193" y="9397"/>
                </a:cubicBezTo>
                <a:cubicBezTo>
                  <a:pt x="1193" y="9426"/>
                  <a:pt x="1193" y="9426"/>
                  <a:pt x="1193" y="9426"/>
                </a:cubicBezTo>
                <a:cubicBezTo>
                  <a:pt x="1207" y="9469"/>
                  <a:pt x="1178" y="9541"/>
                  <a:pt x="1164" y="9584"/>
                </a:cubicBezTo>
                <a:lnTo>
                  <a:pt x="1221" y="9613"/>
                </a:lnTo>
                <a:cubicBezTo>
                  <a:pt x="1207" y="9641"/>
                  <a:pt x="1236" y="9684"/>
                  <a:pt x="1250" y="9684"/>
                </a:cubicBezTo>
                <a:cubicBezTo>
                  <a:pt x="1264" y="9699"/>
                  <a:pt x="1336" y="9713"/>
                  <a:pt x="1408" y="9742"/>
                </a:cubicBezTo>
                <a:lnTo>
                  <a:pt x="1408" y="9785"/>
                </a:lnTo>
                <a:cubicBezTo>
                  <a:pt x="1422" y="9857"/>
                  <a:pt x="1509" y="9871"/>
                  <a:pt x="1537" y="9900"/>
                </a:cubicBezTo>
                <a:cubicBezTo>
                  <a:pt x="1523" y="9900"/>
                  <a:pt x="1465" y="9943"/>
                  <a:pt x="1394" y="9986"/>
                </a:cubicBezTo>
                <a:lnTo>
                  <a:pt x="1494" y="10087"/>
                </a:lnTo>
                <a:lnTo>
                  <a:pt x="1523" y="10130"/>
                </a:lnTo>
                <a:cubicBezTo>
                  <a:pt x="1509" y="10173"/>
                  <a:pt x="1480" y="10245"/>
                  <a:pt x="1465" y="10288"/>
                </a:cubicBezTo>
                <a:lnTo>
                  <a:pt x="1509" y="10316"/>
                </a:lnTo>
                <a:lnTo>
                  <a:pt x="1537" y="10345"/>
                </a:lnTo>
                <a:cubicBezTo>
                  <a:pt x="1537" y="10374"/>
                  <a:pt x="1552" y="10446"/>
                  <a:pt x="1552" y="10489"/>
                </a:cubicBezTo>
                <a:lnTo>
                  <a:pt x="1552" y="10518"/>
                </a:lnTo>
                <a:lnTo>
                  <a:pt x="1552" y="10604"/>
                </a:lnTo>
                <a:cubicBezTo>
                  <a:pt x="1595" y="10604"/>
                  <a:pt x="1537" y="10647"/>
                  <a:pt x="1523" y="10676"/>
                </a:cubicBezTo>
                <a:cubicBezTo>
                  <a:pt x="1494" y="10704"/>
                  <a:pt x="1437" y="10791"/>
                  <a:pt x="1394" y="10834"/>
                </a:cubicBezTo>
                <a:lnTo>
                  <a:pt x="1465" y="10877"/>
                </a:lnTo>
                <a:cubicBezTo>
                  <a:pt x="1566" y="10934"/>
                  <a:pt x="1595" y="10963"/>
                  <a:pt x="1523" y="11049"/>
                </a:cubicBezTo>
                <a:lnTo>
                  <a:pt x="1494" y="11078"/>
                </a:lnTo>
                <a:cubicBezTo>
                  <a:pt x="1494" y="11135"/>
                  <a:pt x="1537" y="11222"/>
                  <a:pt x="1566" y="11250"/>
                </a:cubicBezTo>
                <a:cubicBezTo>
                  <a:pt x="1580" y="11265"/>
                  <a:pt x="1595" y="11293"/>
                  <a:pt x="1595" y="11293"/>
                </a:cubicBezTo>
                <a:cubicBezTo>
                  <a:pt x="1580" y="11308"/>
                  <a:pt x="1580" y="11337"/>
                  <a:pt x="1566" y="11337"/>
                </a:cubicBezTo>
                <a:cubicBezTo>
                  <a:pt x="1552" y="11337"/>
                  <a:pt x="1552" y="11394"/>
                  <a:pt x="1537" y="11408"/>
                </a:cubicBezTo>
                <a:cubicBezTo>
                  <a:pt x="1523" y="11423"/>
                  <a:pt x="1422" y="11480"/>
                  <a:pt x="1408" y="11509"/>
                </a:cubicBezTo>
                <a:cubicBezTo>
                  <a:pt x="1394" y="11538"/>
                  <a:pt x="1379" y="11566"/>
                  <a:pt x="1394" y="11581"/>
                </a:cubicBezTo>
                <a:lnTo>
                  <a:pt x="1408" y="11581"/>
                </a:lnTo>
                <a:cubicBezTo>
                  <a:pt x="1465" y="11595"/>
                  <a:pt x="1494" y="11624"/>
                  <a:pt x="1523" y="11667"/>
                </a:cubicBezTo>
                <a:lnTo>
                  <a:pt x="1537" y="11724"/>
                </a:lnTo>
                <a:cubicBezTo>
                  <a:pt x="1523" y="11782"/>
                  <a:pt x="1451" y="11811"/>
                  <a:pt x="1437" y="11811"/>
                </a:cubicBezTo>
                <a:cubicBezTo>
                  <a:pt x="1408" y="11811"/>
                  <a:pt x="1351" y="11897"/>
                  <a:pt x="1351" y="11897"/>
                </a:cubicBezTo>
                <a:cubicBezTo>
                  <a:pt x="1348" y="11900"/>
                  <a:pt x="1344" y="11901"/>
                  <a:pt x="1340" y="11901"/>
                </a:cubicBezTo>
                <a:cubicBezTo>
                  <a:pt x="1321" y="11901"/>
                  <a:pt x="1290" y="11880"/>
                  <a:pt x="1279" y="11868"/>
                </a:cubicBezTo>
                <a:cubicBezTo>
                  <a:pt x="1279" y="11865"/>
                  <a:pt x="1275" y="11864"/>
                  <a:pt x="1268" y="11864"/>
                </a:cubicBezTo>
                <a:cubicBezTo>
                  <a:pt x="1238" y="11864"/>
                  <a:pt x="1158" y="11885"/>
                  <a:pt x="1135" y="11897"/>
                </a:cubicBezTo>
                <a:cubicBezTo>
                  <a:pt x="1092" y="11911"/>
                  <a:pt x="1121" y="11940"/>
                  <a:pt x="1149" y="11940"/>
                </a:cubicBezTo>
                <a:cubicBezTo>
                  <a:pt x="1159" y="11940"/>
                  <a:pt x="1213" y="11921"/>
                  <a:pt x="1248" y="11921"/>
                </a:cubicBezTo>
                <a:cubicBezTo>
                  <a:pt x="1266" y="11921"/>
                  <a:pt x="1279" y="11926"/>
                  <a:pt x="1279" y="11940"/>
                </a:cubicBezTo>
                <a:cubicBezTo>
                  <a:pt x="1279" y="11969"/>
                  <a:pt x="1293" y="11983"/>
                  <a:pt x="1307" y="11983"/>
                </a:cubicBezTo>
                <a:cubicBezTo>
                  <a:pt x="1307" y="11983"/>
                  <a:pt x="1360" y="11951"/>
                  <a:pt x="1393" y="11951"/>
                </a:cubicBezTo>
                <a:cubicBezTo>
                  <a:pt x="1399" y="11951"/>
                  <a:pt x="1404" y="11952"/>
                  <a:pt x="1408" y="11954"/>
                </a:cubicBezTo>
                <a:cubicBezTo>
                  <a:pt x="1422" y="11969"/>
                  <a:pt x="1480" y="12026"/>
                  <a:pt x="1494" y="12026"/>
                </a:cubicBezTo>
                <a:cubicBezTo>
                  <a:pt x="1509" y="12041"/>
                  <a:pt x="1422" y="12055"/>
                  <a:pt x="1394" y="12055"/>
                </a:cubicBezTo>
                <a:cubicBezTo>
                  <a:pt x="1379" y="12048"/>
                  <a:pt x="1354" y="12044"/>
                  <a:pt x="1329" y="12044"/>
                </a:cubicBezTo>
                <a:cubicBezTo>
                  <a:pt x="1304" y="12044"/>
                  <a:pt x="1279" y="12048"/>
                  <a:pt x="1264" y="12055"/>
                </a:cubicBezTo>
                <a:cubicBezTo>
                  <a:pt x="1250" y="12055"/>
                  <a:pt x="1178" y="12041"/>
                  <a:pt x="1149" y="12026"/>
                </a:cubicBezTo>
                <a:cubicBezTo>
                  <a:pt x="1146" y="12023"/>
                  <a:pt x="1143" y="12021"/>
                  <a:pt x="1142" y="12021"/>
                </a:cubicBezTo>
                <a:lnTo>
                  <a:pt x="1142" y="12021"/>
                </a:lnTo>
                <a:cubicBezTo>
                  <a:pt x="1136" y="12021"/>
                  <a:pt x="1138" y="12040"/>
                  <a:pt x="1149" y="12084"/>
                </a:cubicBezTo>
                <a:lnTo>
                  <a:pt x="1178" y="12112"/>
                </a:lnTo>
                <a:lnTo>
                  <a:pt x="1178" y="12141"/>
                </a:lnTo>
                <a:cubicBezTo>
                  <a:pt x="1178" y="12156"/>
                  <a:pt x="1063" y="12199"/>
                  <a:pt x="1049" y="12227"/>
                </a:cubicBezTo>
                <a:cubicBezTo>
                  <a:pt x="1020" y="12256"/>
                  <a:pt x="1049" y="12342"/>
                  <a:pt x="1078" y="12357"/>
                </a:cubicBezTo>
                <a:cubicBezTo>
                  <a:pt x="1092" y="12371"/>
                  <a:pt x="1092" y="12414"/>
                  <a:pt x="1078" y="12457"/>
                </a:cubicBezTo>
                <a:lnTo>
                  <a:pt x="1049" y="12500"/>
                </a:lnTo>
                <a:cubicBezTo>
                  <a:pt x="1034" y="12558"/>
                  <a:pt x="1020" y="12572"/>
                  <a:pt x="1020" y="12572"/>
                </a:cubicBezTo>
                <a:cubicBezTo>
                  <a:pt x="1020" y="12572"/>
                  <a:pt x="1006" y="12587"/>
                  <a:pt x="1006" y="12587"/>
                </a:cubicBezTo>
                <a:cubicBezTo>
                  <a:pt x="1006" y="12572"/>
                  <a:pt x="1006" y="12572"/>
                  <a:pt x="1006" y="12572"/>
                </a:cubicBezTo>
                <a:cubicBezTo>
                  <a:pt x="963" y="12572"/>
                  <a:pt x="934" y="12587"/>
                  <a:pt x="920" y="12615"/>
                </a:cubicBezTo>
                <a:lnTo>
                  <a:pt x="948" y="12644"/>
                </a:lnTo>
                <a:cubicBezTo>
                  <a:pt x="948" y="12644"/>
                  <a:pt x="934" y="12673"/>
                  <a:pt x="934" y="12687"/>
                </a:cubicBezTo>
                <a:cubicBezTo>
                  <a:pt x="905" y="12745"/>
                  <a:pt x="920" y="12759"/>
                  <a:pt x="991" y="12759"/>
                </a:cubicBezTo>
                <a:lnTo>
                  <a:pt x="1006" y="12759"/>
                </a:lnTo>
                <a:cubicBezTo>
                  <a:pt x="1034" y="12773"/>
                  <a:pt x="1034" y="12816"/>
                  <a:pt x="1020" y="12816"/>
                </a:cubicBezTo>
                <a:cubicBezTo>
                  <a:pt x="1020" y="12831"/>
                  <a:pt x="991" y="12874"/>
                  <a:pt x="963" y="12917"/>
                </a:cubicBezTo>
                <a:lnTo>
                  <a:pt x="977" y="12946"/>
                </a:lnTo>
                <a:cubicBezTo>
                  <a:pt x="1020" y="13032"/>
                  <a:pt x="1092" y="13075"/>
                  <a:pt x="1135" y="13075"/>
                </a:cubicBezTo>
                <a:lnTo>
                  <a:pt x="1149" y="13061"/>
                </a:lnTo>
                <a:cubicBezTo>
                  <a:pt x="1151" y="13059"/>
                  <a:pt x="1153" y="13058"/>
                  <a:pt x="1155" y="13058"/>
                </a:cubicBezTo>
                <a:cubicBezTo>
                  <a:pt x="1173" y="13058"/>
                  <a:pt x="1208" y="13107"/>
                  <a:pt x="1221" y="13132"/>
                </a:cubicBezTo>
                <a:cubicBezTo>
                  <a:pt x="1236" y="13147"/>
                  <a:pt x="1164" y="13219"/>
                  <a:pt x="1135" y="13233"/>
                </a:cubicBezTo>
                <a:cubicBezTo>
                  <a:pt x="1106" y="13262"/>
                  <a:pt x="1193" y="13276"/>
                  <a:pt x="1236" y="13291"/>
                </a:cubicBezTo>
                <a:cubicBezTo>
                  <a:pt x="1264" y="13291"/>
                  <a:pt x="1250" y="13348"/>
                  <a:pt x="1236" y="13362"/>
                </a:cubicBezTo>
                <a:cubicBezTo>
                  <a:pt x="1221" y="13391"/>
                  <a:pt x="1193" y="13405"/>
                  <a:pt x="1178" y="13405"/>
                </a:cubicBezTo>
                <a:lnTo>
                  <a:pt x="1135" y="13377"/>
                </a:lnTo>
                <a:cubicBezTo>
                  <a:pt x="1118" y="13360"/>
                  <a:pt x="1092" y="13353"/>
                  <a:pt x="1069" y="13353"/>
                </a:cubicBezTo>
                <a:cubicBezTo>
                  <a:pt x="1054" y="13353"/>
                  <a:pt x="1040" y="13356"/>
                  <a:pt x="1034" y="13362"/>
                </a:cubicBezTo>
                <a:cubicBezTo>
                  <a:pt x="1020" y="13377"/>
                  <a:pt x="1049" y="13434"/>
                  <a:pt x="1078" y="13492"/>
                </a:cubicBezTo>
                <a:cubicBezTo>
                  <a:pt x="1103" y="13542"/>
                  <a:pt x="1149" y="13581"/>
                  <a:pt x="1189" y="13581"/>
                </a:cubicBezTo>
                <a:cubicBezTo>
                  <a:pt x="1195" y="13581"/>
                  <a:pt x="1201" y="13580"/>
                  <a:pt x="1207" y="13578"/>
                </a:cubicBezTo>
                <a:lnTo>
                  <a:pt x="1221" y="13607"/>
                </a:lnTo>
                <a:lnTo>
                  <a:pt x="1264" y="13678"/>
                </a:lnTo>
                <a:cubicBezTo>
                  <a:pt x="1207" y="13707"/>
                  <a:pt x="1193" y="13765"/>
                  <a:pt x="1207" y="13779"/>
                </a:cubicBezTo>
                <a:cubicBezTo>
                  <a:pt x="1221" y="13779"/>
                  <a:pt x="1293" y="13765"/>
                  <a:pt x="1336" y="13736"/>
                </a:cubicBezTo>
                <a:lnTo>
                  <a:pt x="1394" y="13793"/>
                </a:lnTo>
                <a:cubicBezTo>
                  <a:pt x="1394" y="13793"/>
                  <a:pt x="1408" y="13779"/>
                  <a:pt x="1408" y="13750"/>
                </a:cubicBezTo>
                <a:lnTo>
                  <a:pt x="1422" y="13736"/>
                </a:lnTo>
                <a:lnTo>
                  <a:pt x="1451" y="13693"/>
                </a:lnTo>
                <a:cubicBezTo>
                  <a:pt x="1471" y="13683"/>
                  <a:pt x="1520" y="13672"/>
                  <a:pt x="1553" y="13672"/>
                </a:cubicBezTo>
                <a:cubicBezTo>
                  <a:pt x="1566" y="13672"/>
                  <a:pt x="1576" y="13674"/>
                  <a:pt x="1580" y="13678"/>
                </a:cubicBezTo>
                <a:cubicBezTo>
                  <a:pt x="1595" y="13707"/>
                  <a:pt x="1566" y="13765"/>
                  <a:pt x="1509" y="13836"/>
                </a:cubicBezTo>
                <a:lnTo>
                  <a:pt x="1494" y="13894"/>
                </a:lnTo>
                <a:cubicBezTo>
                  <a:pt x="1480" y="13937"/>
                  <a:pt x="1537" y="13995"/>
                  <a:pt x="1552" y="14052"/>
                </a:cubicBezTo>
                <a:lnTo>
                  <a:pt x="1566" y="14052"/>
                </a:lnTo>
                <a:cubicBezTo>
                  <a:pt x="1564" y="14056"/>
                  <a:pt x="1561" y="14058"/>
                  <a:pt x="1556" y="14058"/>
                </a:cubicBezTo>
                <a:cubicBezTo>
                  <a:pt x="1528" y="14058"/>
                  <a:pt x="1459" y="13992"/>
                  <a:pt x="1422" y="13980"/>
                </a:cubicBezTo>
                <a:cubicBezTo>
                  <a:pt x="1408" y="13966"/>
                  <a:pt x="1390" y="13962"/>
                  <a:pt x="1372" y="13962"/>
                </a:cubicBezTo>
                <a:cubicBezTo>
                  <a:pt x="1354" y="13962"/>
                  <a:pt x="1336" y="13966"/>
                  <a:pt x="1322" y="13966"/>
                </a:cubicBezTo>
                <a:cubicBezTo>
                  <a:pt x="1322" y="13951"/>
                  <a:pt x="1293" y="13923"/>
                  <a:pt x="1279" y="13908"/>
                </a:cubicBezTo>
                <a:cubicBezTo>
                  <a:pt x="1265" y="13895"/>
                  <a:pt x="1185" y="13749"/>
                  <a:pt x="1116" y="13749"/>
                </a:cubicBezTo>
                <a:cubicBezTo>
                  <a:pt x="1113" y="13749"/>
                  <a:pt x="1109" y="13750"/>
                  <a:pt x="1106" y="13750"/>
                </a:cubicBezTo>
                <a:cubicBezTo>
                  <a:pt x="1049" y="13765"/>
                  <a:pt x="1049" y="13793"/>
                  <a:pt x="1121" y="13822"/>
                </a:cubicBezTo>
                <a:cubicBezTo>
                  <a:pt x="1178" y="13851"/>
                  <a:pt x="1279" y="13951"/>
                  <a:pt x="1307" y="13966"/>
                </a:cubicBezTo>
                <a:cubicBezTo>
                  <a:pt x="1307" y="13966"/>
                  <a:pt x="1293" y="13980"/>
                  <a:pt x="1293" y="13980"/>
                </a:cubicBezTo>
                <a:cubicBezTo>
                  <a:pt x="1289" y="13984"/>
                  <a:pt x="1278" y="13986"/>
                  <a:pt x="1265" y="13986"/>
                </a:cubicBezTo>
                <a:cubicBezTo>
                  <a:pt x="1233" y="13986"/>
                  <a:pt x="1184" y="13976"/>
                  <a:pt x="1164" y="13966"/>
                </a:cubicBezTo>
                <a:cubicBezTo>
                  <a:pt x="1157" y="13959"/>
                  <a:pt x="1153" y="13955"/>
                  <a:pt x="1151" y="13955"/>
                </a:cubicBezTo>
                <a:cubicBezTo>
                  <a:pt x="1149" y="13955"/>
                  <a:pt x="1149" y="13959"/>
                  <a:pt x="1149" y="13966"/>
                </a:cubicBezTo>
                <a:cubicBezTo>
                  <a:pt x="1149" y="13966"/>
                  <a:pt x="1149" y="13951"/>
                  <a:pt x="1149" y="13951"/>
                </a:cubicBezTo>
                <a:lnTo>
                  <a:pt x="1106" y="13937"/>
                </a:lnTo>
                <a:cubicBezTo>
                  <a:pt x="1089" y="13933"/>
                  <a:pt x="1071" y="13931"/>
                  <a:pt x="1053" y="13931"/>
                </a:cubicBezTo>
                <a:cubicBezTo>
                  <a:pt x="1009" y="13931"/>
                  <a:pt x="964" y="13941"/>
                  <a:pt x="934" y="13951"/>
                </a:cubicBezTo>
                <a:lnTo>
                  <a:pt x="876" y="13966"/>
                </a:lnTo>
                <a:cubicBezTo>
                  <a:pt x="905" y="14023"/>
                  <a:pt x="905" y="14095"/>
                  <a:pt x="862" y="14138"/>
                </a:cubicBezTo>
                <a:lnTo>
                  <a:pt x="977" y="14138"/>
                </a:lnTo>
                <a:cubicBezTo>
                  <a:pt x="982" y="14141"/>
                  <a:pt x="987" y="14143"/>
                  <a:pt x="992" y="14143"/>
                </a:cubicBezTo>
                <a:cubicBezTo>
                  <a:pt x="1036" y="14143"/>
                  <a:pt x="1097" y="14052"/>
                  <a:pt x="1135" y="14052"/>
                </a:cubicBezTo>
                <a:lnTo>
                  <a:pt x="1149" y="14052"/>
                </a:lnTo>
                <a:cubicBezTo>
                  <a:pt x="1149" y="14052"/>
                  <a:pt x="1149" y="14052"/>
                  <a:pt x="1149" y="14066"/>
                </a:cubicBezTo>
                <a:lnTo>
                  <a:pt x="1149" y="14109"/>
                </a:lnTo>
                <a:cubicBezTo>
                  <a:pt x="1207" y="14109"/>
                  <a:pt x="1279" y="14124"/>
                  <a:pt x="1322" y="14138"/>
                </a:cubicBezTo>
                <a:cubicBezTo>
                  <a:pt x="1322" y="14138"/>
                  <a:pt x="1322" y="14138"/>
                  <a:pt x="1322" y="14153"/>
                </a:cubicBezTo>
                <a:cubicBezTo>
                  <a:pt x="1293" y="14167"/>
                  <a:pt x="1250" y="14167"/>
                  <a:pt x="1250" y="14181"/>
                </a:cubicBezTo>
                <a:cubicBezTo>
                  <a:pt x="1236" y="14224"/>
                  <a:pt x="1221" y="14311"/>
                  <a:pt x="1193" y="14397"/>
                </a:cubicBezTo>
                <a:cubicBezTo>
                  <a:pt x="1193" y="14397"/>
                  <a:pt x="1193" y="14397"/>
                  <a:pt x="1164" y="14426"/>
                </a:cubicBezTo>
                <a:cubicBezTo>
                  <a:pt x="1092" y="14397"/>
                  <a:pt x="1006" y="14382"/>
                  <a:pt x="963" y="14382"/>
                </a:cubicBezTo>
                <a:cubicBezTo>
                  <a:pt x="963" y="14354"/>
                  <a:pt x="948" y="14325"/>
                  <a:pt x="948" y="14296"/>
                </a:cubicBezTo>
                <a:lnTo>
                  <a:pt x="876" y="14325"/>
                </a:lnTo>
                <a:lnTo>
                  <a:pt x="819" y="14354"/>
                </a:lnTo>
                <a:cubicBezTo>
                  <a:pt x="790" y="14368"/>
                  <a:pt x="747" y="14397"/>
                  <a:pt x="718" y="14411"/>
                </a:cubicBezTo>
                <a:lnTo>
                  <a:pt x="690" y="14411"/>
                </a:lnTo>
                <a:cubicBezTo>
                  <a:pt x="661" y="14397"/>
                  <a:pt x="603" y="14368"/>
                  <a:pt x="575" y="14368"/>
                </a:cubicBezTo>
                <a:lnTo>
                  <a:pt x="575" y="14382"/>
                </a:lnTo>
                <a:cubicBezTo>
                  <a:pt x="563" y="14395"/>
                  <a:pt x="551" y="14399"/>
                  <a:pt x="541" y="14399"/>
                </a:cubicBezTo>
                <a:cubicBezTo>
                  <a:pt x="520" y="14399"/>
                  <a:pt x="502" y="14380"/>
                  <a:pt x="484" y="14380"/>
                </a:cubicBezTo>
                <a:cubicBezTo>
                  <a:pt x="481" y="14380"/>
                  <a:pt x="477" y="14381"/>
                  <a:pt x="474" y="14382"/>
                </a:cubicBezTo>
                <a:lnTo>
                  <a:pt x="431" y="14397"/>
                </a:lnTo>
                <a:cubicBezTo>
                  <a:pt x="417" y="14411"/>
                  <a:pt x="445" y="14469"/>
                  <a:pt x="460" y="14497"/>
                </a:cubicBezTo>
                <a:cubicBezTo>
                  <a:pt x="489" y="14512"/>
                  <a:pt x="517" y="14627"/>
                  <a:pt x="489" y="14641"/>
                </a:cubicBezTo>
                <a:cubicBezTo>
                  <a:pt x="445" y="14655"/>
                  <a:pt x="489" y="14857"/>
                  <a:pt x="503" y="14914"/>
                </a:cubicBezTo>
                <a:cubicBezTo>
                  <a:pt x="532" y="14971"/>
                  <a:pt x="546" y="15086"/>
                  <a:pt x="503" y="15101"/>
                </a:cubicBezTo>
                <a:cubicBezTo>
                  <a:pt x="474" y="15101"/>
                  <a:pt x="402" y="15115"/>
                  <a:pt x="345" y="15130"/>
                </a:cubicBezTo>
                <a:lnTo>
                  <a:pt x="330" y="15187"/>
                </a:lnTo>
                <a:lnTo>
                  <a:pt x="316" y="15216"/>
                </a:lnTo>
                <a:cubicBezTo>
                  <a:pt x="316" y="15254"/>
                  <a:pt x="291" y="15273"/>
                  <a:pt x="257" y="15273"/>
                </a:cubicBezTo>
                <a:cubicBezTo>
                  <a:pt x="239" y="15273"/>
                  <a:pt x="220" y="15268"/>
                  <a:pt x="201" y="15259"/>
                </a:cubicBezTo>
                <a:lnTo>
                  <a:pt x="115" y="15259"/>
                </a:lnTo>
                <a:cubicBezTo>
                  <a:pt x="43" y="15302"/>
                  <a:pt x="43" y="15331"/>
                  <a:pt x="101" y="15359"/>
                </a:cubicBezTo>
                <a:lnTo>
                  <a:pt x="158" y="15374"/>
                </a:lnTo>
                <a:cubicBezTo>
                  <a:pt x="172" y="15388"/>
                  <a:pt x="187" y="15402"/>
                  <a:pt x="187" y="15417"/>
                </a:cubicBezTo>
                <a:cubicBezTo>
                  <a:pt x="187" y="15431"/>
                  <a:pt x="158" y="15460"/>
                  <a:pt x="144" y="15460"/>
                </a:cubicBezTo>
                <a:cubicBezTo>
                  <a:pt x="134" y="15457"/>
                  <a:pt x="124" y="15456"/>
                  <a:pt x="115" y="15456"/>
                </a:cubicBezTo>
                <a:cubicBezTo>
                  <a:pt x="71" y="15456"/>
                  <a:pt x="38" y="15482"/>
                  <a:pt x="14" y="15517"/>
                </a:cubicBezTo>
                <a:cubicBezTo>
                  <a:pt x="0" y="15532"/>
                  <a:pt x="0" y="15561"/>
                  <a:pt x="14" y="15561"/>
                </a:cubicBezTo>
                <a:cubicBezTo>
                  <a:pt x="29" y="15575"/>
                  <a:pt x="57" y="15575"/>
                  <a:pt x="72" y="15575"/>
                </a:cubicBezTo>
                <a:lnTo>
                  <a:pt x="86" y="15575"/>
                </a:lnTo>
                <a:cubicBezTo>
                  <a:pt x="92" y="15569"/>
                  <a:pt x="98" y="15566"/>
                  <a:pt x="103" y="15566"/>
                </a:cubicBezTo>
                <a:cubicBezTo>
                  <a:pt x="120" y="15566"/>
                  <a:pt x="129" y="15605"/>
                  <a:pt x="129" y="15661"/>
                </a:cubicBezTo>
                <a:lnTo>
                  <a:pt x="201" y="15704"/>
                </a:lnTo>
                <a:cubicBezTo>
                  <a:pt x="230" y="15719"/>
                  <a:pt x="244" y="15762"/>
                  <a:pt x="273" y="15790"/>
                </a:cubicBezTo>
                <a:cubicBezTo>
                  <a:pt x="285" y="15840"/>
                  <a:pt x="265" y="15879"/>
                  <a:pt x="213" y="15879"/>
                </a:cubicBezTo>
                <a:cubicBezTo>
                  <a:pt x="205" y="15879"/>
                  <a:pt x="196" y="15879"/>
                  <a:pt x="187" y="15877"/>
                </a:cubicBezTo>
                <a:lnTo>
                  <a:pt x="158" y="15877"/>
                </a:lnTo>
                <a:cubicBezTo>
                  <a:pt x="144" y="15891"/>
                  <a:pt x="230" y="16035"/>
                  <a:pt x="287" y="16049"/>
                </a:cubicBezTo>
                <a:cubicBezTo>
                  <a:pt x="345" y="16049"/>
                  <a:pt x="489" y="16035"/>
                  <a:pt x="517" y="16035"/>
                </a:cubicBezTo>
                <a:cubicBezTo>
                  <a:pt x="546" y="16049"/>
                  <a:pt x="589" y="16049"/>
                  <a:pt x="618" y="16049"/>
                </a:cubicBezTo>
                <a:lnTo>
                  <a:pt x="647" y="16049"/>
                </a:lnTo>
                <a:lnTo>
                  <a:pt x="690" y="16035"/>
                </a:lnTo>
                <a:cubicBezTo>
                  <a:pt x="733" y="16035"/>
                  <a:pt x="776" y="16106"/>
                  <a:pt x="776" y="16135"/>
                </a:cubicBezTo>
                <a:cubicBezTo>
                  <a:pt x="776" y="16164"/>
                  <a:pt x="661" y="16178"/>
                  <a:pt x="618" y="16193"/>
                </a:cubicBezTo>
                <a:cubicBezTo>
                  <a:pt x="589" y="16193"/>
                  <a:pt x="618" y="16207"/>
                  <a:pt x="704" y="16221"/>
                </a:cubicBezTo>
                <a:lnTo>
                  <a:pt x="776" y="16221"/>
                </a:lnTo>
                <a:cubicBezTo>
                  <a:pt x="805" y="16221"/>
                  <a:pt x="833" y="16250"/>
                  <a:pt x="848" y="16265"/>
                </a:cubicBezTo>
                <a:cubicBezTo>
                  <a:pt x="833" y="16293"/>
                  <a:pt x="805" y="16322"/>
                  <a:pt x="790" y="16336"/>
                </a:cubicBezTo>
                <a:cubicBezTo>
                  <a:pt x="761" y="16351"/>
                  <a:pt x="761" y="16394"/>
                  <a:pt x="776" y="16408"/>
                </a:cubicBezTo>
                <a:cubicBezTo>
                  <a:pt x="776" y="16423"/>
                  <a:pt x="718" y="16451"/>
                  <a:pt x="704" y="16466"/>
                </a:cubicBezTo>
                <a:cubicBezTo>
                  <a:pt x="675" y="16480"/>
                  <a:pt x="603" y="16667"/>
                  <a:pt x="589" y="16739"/>
                </a:cubicBezTo>
                <a:cubicBezTo>
                  <a:pt x="575" y="16810"/>
                  <a:pt x="661" y="16839"/>
                  <a:pt x="704" y="16854"/>
                </a:cubicBezTo>
                <a:cubicBezTo>
                  <a:pt x="707" y="16855"/>
                  <a:pt x="711" y="16856"/>
                  <a:pt x="716" y="16856"/>
                </a:cubicBezTo>
                <a:cubicBezTo>
                  <a:pt x="757" y="16856"/>
                  <a:pt x="852" y="16809"/>
                  <a:pt x="891" y="16796"/>
                </a:cubicBezTo>
                <a:lnTo>
                  <a:pt x="905" y="16796"/>
                </a:lnTo>
                <a:cubicBezTo>
                  <a:pt x="920" y="16810"/>
                  <a:pt x="934" y="16825"/>
                  <a:pt x="963" y="16839"/>
                </a:cubicBezTo>
                <a:cubicBezTo>
                  <a:pt x="977" y="16854"/>
                  <a:pt x="977" y="16868"/>
                  <a:pt x="977" y="16882"/>
                </a:cubicBezTo>
                <a:cubicBezTo>
                  <a:pt x="985" y="16899"/>
                  <a:pt x="1004" y="16906"/>
                  <a:pt x="1032" y="16906"/>
                </a:cubicBezTo>
                <a:cubicBezTo>
                  <a:pt x="1052" y="16906"/>
                  <a:pt x="1077" y="16903"/>
                  <a:pt x="1106" y="16897"/>
                </a:cubicBezTo>
                <a:lnTo>
                  <a:pt x="1121" y="16897"/>
                </a:lnTo>
                <a:cubicBezTo>
                  <a:pt x="1164" y="16925"/>
                  <a:pt x="1207" y="16969"/>
                  <a:pt x="1221" y="16969"/>
                </a:cubicBezTo>
                <a:cubicBezTo>
                  <a:pt x="1250" y="16969"/>
                  <a:pt x="1121" y="17012"/>
                  <a:pt x="1092" y="17026"/>
                </a:cubicBezTo>
                <a:cubicBezTo>
                  <a:pt x="1049" y="17040"/>
                  <a:pt x="1049" y="17313"/>
                  <a:pt x="1092" y="17414"/>
                </a:cubicBezTo>
                <a:cubicBezTo>
                  <a:pt x="1126" y="17494"/>
                  <a:pt x="1052" y="17519"/>
                  <a:pt x="998" y="17519"/>
                </a:cubicBezTo>
                <a:cubicBezTo>
                  <a:pt x="984" y="17519"/>
                  <a:pt x="972" y="17517"/>
                  <a:pt x="963" y="17514"/>
                </a:cubicBezTo>
                <a:cubicBezTo>
                  <a:pt x="947" y="17506"/>
                  <a:pt x="932" y="17503"/>
                  <a:pt x="919" y="17503"/>
                </a:cubicBezTo>
                <a:cubicBezTo>
                  <a:pt x="886" y="17503"/>
                  <a:pt x="866" y="17527"/>
                  <a:pt x="876" y="17558"/>
                </a:cubicBezTo>
                <a:lnTo>
                  <a:pt x="891" y="17586"/>
                </a:lnTo>
                <a:lnTo>
                  <a:pt x="920" y="17629"/>
                </a:lnTo>
                <a:cubicBezTo>
                  <a:pt x="963" y="17658"/>
                  <a:pt x="991" y="17716"/>
                  <a:pt x="991" y="17730"/>
                </a:cubicBezTo>
                <a:cubicBezTo>
                  <a:pt x="991" y="17740"/>
                  <a:pt x="1006" y="17750"/>
                  <a:pt x="1029" y="17750"/>
                </a:cubicBezTo>
                <a:cubicBezTo>
                  <a:pt x="1039" y="17750"/>
                  <a:pt x="1051" y="17749"/>
                  <a:pt x="1063" y="17744"/>
                </a:cubicBezTo>
                <a:lnTo>
                  <a:pt x="1092" y="17744"/>
                </a:lnTo>
                <a:cubicBezTo>
                  <a:pt x="1106" y="17744"/>
                  <a:pt x="1106" y="17730"/>
                  <a:pt x="1106" y="17730"/>
                </a:cubicBezTo>
                <a:lnTo>
                  <a:pt x="1149" y="17730"/>
                </a:lnTo>
                <a:cubicBezTo>
                  <a:pt x="1149" y="17744"/>
                  <a:pt x="1149" y="17773"/>
                  <a:pt x="1149" y="17773"/>
                </a:cubicBezTo>
                <a:lnTo>
                  <a:pt x="1121" y="17787"/>
                </a:lnTo>
                <a:cubicBezTo>
                  <a:pt x="1092" y="17802"/>
                  <a:pt x="1049" y="17831"/>
                  <a:pt x="1049" y="17845"/>
                </a:cubicBezTo>
                <a:cubicBezTo>
                  <a:pt x="1049" y="17845"/>
                  <a:pt x="1078" y="17859"/>
                  <a:pt x="1092" y="17859"/>
                </a:cubicBezTo>
                <a:lnTo>
                  <a:pt x="1121" y="17859"/>
                </a:lnTo>
                <a:cubicBezTo>
                  <a:pt x="1135" y="17859"/>
                  <a:pt x="1164" y="17931"/>
                  <a:pt x="1178" y="18032"/>
                </a:cubicBezTo>
                <a:lnTo>
                  <a:pt x="1193" y="18104"/>
                </a:lnTo>
                <a:lnTo>
                  <a:pt x="1193" y="18147"/>
                </a:lnTo>
                <a:cubicBezTo>
                  <a:pt x="1207" y="18190"/>
                  <a:pt x="1178" y="18262"/>
                  <a:pt x="1164" y="18305"/>
                </a:cubicBezTo>
                <a:lnTo>
                  <a:pt x="1221" y="18333"/>
                </a:lnTo>
                <a:cubicBezTo>
                  <a:pt x="1207" y="18362"/>
                  <a:pt x="1236" y="18391"/>
                  <a:pt x="1250" y="18405"/>
                </a:cubicBezTo>
                <a:cubicBezTo>
                  <a:pt x="1264" y="18405"/>
                  <a:pt x="1336" y="18434"/>
                  <a:pt x="1408" y="18463"/>
                </a:cubicBezTo>
                <a:lnTo>
                  <a:pt x="1408" y="18491"/>
                </a:lnTo>
                <a:cubicBezTo>
                  <a:pt x="1437" y="18578"/>
                  <a:pt x="1537" y="18578"/>
                  <a:pt x="1552" y="18621"/>
                </a:cubicBezTo>
                <a:lnTo>
                  <a:pt x="1580" y="18707"/>
                </a:lnTo>
                <a:cubicBezTo>
                  <a:pt x="1647" y="18720"/>
                  <a:pt x="1811" y="18795"/>
                  <a:pt x="1881" y="18795"/>
                </a:cubicBezTo>
                <a:cubicBezTo>
                  <a:pt x="1887" y="18795"/>
                  <a:pt x="1892" y="18794"/>
                  <a:pt x="1896" y="18793"/>
                </a:cubicBezTo>
                <a:lnTo>
                  <a:pt x="1925" y="18793"/>
                </a:lnTo>
                <a:cubicBezTo>
                  <a:pt x="1954" y="18836"/>
                  <a:pt x="1968" y="18908"/>
                  <a:pt x="1954" y="18951"/>
                </a:cubicBezTo>
                <a:lnTo>
                  <a:pt x="1983" y="18994"/>
                </a:lnTo>
                <a:lnTo>
                  <a:pt x="1983" y="19009"/>
                </a:lnTo>
                <a:cubicBezTo>
                  <a:pt x="1997" y="19009"/>
                  <a:pt x="2083" y="19081"/>
                  <a:pt x="2169" y="19167"/>
                </a:cubicBezTo>
                <a:lnTo>
                  <a:pt x="2155" y="19353"/>
                </a:lnTo>
                <a:lnTo>
                  <a:pt x="2155" y="19368"/>
                </a:lnTo>
                <a:cubicBezTo>
                  <a:pt x="2169" y="19397"/>
                  <a:pt x="2227" y="19425"/>
                  <a:pt x="2313" y="19425"/>
                </a:cubicBezTo>
                <a:lnTo>
                  <a:pt x="2371" y="19425"/>
                </a:lnTo>
                <a:lnTo>
                  <a:pt x="2414" y="19411"/>
                </a:lnTo>
                <a:cubicBezTo>
                  <a:pt x="2424" y="19408"/>
                  <a:pt x="2432" y="19407"/>
                  <a:pt x="2439" y="19407"/>
                </a:cubicBezTo>
                <a:cubicBezTo>
                  <a:pt x="2474" y="19407"/>
                  <a:pt x="2476" y="19435"/>
                  <a:pt x="2428" y="19483"/>
                </a:cubicBezTo>
                <a:lnTo>
                  <a:pt x="2385" y="19526"/>
                </a:lnTo>
                <a:lnTo>
                  <a:pt x="2385" y="19540"/>
                </a:lnTo>
                <a:cubicBezTo>
                  <a:pt x="2395" y="19550"/>
                  <a:pt x="2405" y="19561"/>
                  <a:pt x="2415" y="19561"/>
                </a:cubicBezTo>
                <a:cubicBezTo>
                  <a:pt x="2420" y="19561"/>
                  <a:pt x="2424" y="19559"/>
                  <a:pt x="2428" y="19555"/>
                </a:cubicBezTo>
                <a:lnTo>
                  <a:pt x="2471" y="19555"/>
                </a:lnTo>
                <a:cubicBezTo>
                  <a:pt x="2474" y="19552"/>
                  <a:pt x="2477" y="19551"/>
                  <a:pt x="2481" y="19551"/>
                </a:cubicBezTo>
                <a:cubicBezTo>
                  <a:pt x="2495" y="19551"/>
                  <a:pt x="2514" y="19572"/>
                  <a:pt x="2514" y="19583"/>
                </a:cubicBezTo>
                <a:lnTo>
                  <a:pt x="2514" y="19612"/>
                </a:lnTo>
                <a:lnTo>
                  <a:pt x="2514" y="19641"/>
                </a:lnTo>
                <a:cubicBezTo>
                  <a:pt x="2500" y="19655"/>
                  <a:pt x="2442" y="19756"/>
                  <a:pt x="2457" y="19799"/>
                </a:cubicBezTo>
                <a:cubicBezTo>
                  <a:pt x="2471" y="19828"/>
                  <a:pt x="2500" y="19856"/>
                  <a:pt x="2500" y="19856"/>
                </a:cubicBezTo>
                <a:cubicBezTo>
                  <a:pt x="2500" y="19856"/>
                  <a:pt x="2529" y="19885"/>
                  <a:pt x="2543" y="19885"/>
                </a:cubicBezTo>
                <a:cubicBezTo>
                  <a:pt x="2543" y="19886"/>
                  <a:pt x="2544" y="19887"/>
                  <a:pt x="2544" y="19887"/>
                </a:cubicBezTo>
                <a:cubicBezTo>
                  <a:pt x="2553" y="19887"/>
                  <a:pt x="2595" y="19840"/>
                  <a:pt x="2631" y="19840"/>
                </a:cubicBezTo>
                <a:cubicBezTo>
                  <a:pt x="2636" y="19840"/>
                  <a:pt x="2640" y="19841"/>
                  <a:pt x="2644" y="19842"/>
                </a:cubicBezTo>
                <a:cubicBezTo>
                  <a:pt x="2672" y="19842"/>
                  <a:pt x="2672" y="19957"/>
                  <a:pt x="2644" y="20115"/>
                </a:cubicBezTo>
                <a:lnTo>
                  <a:pt x="2888" y="20115"/>
                </a:lnTo>
                <a:cubicBezTo>
                  <a:pt x="2902" y="20115"/>
                  <a:pt x="2931" y="20187"/>
                  <a:pt x="2917" y="20230"/>
                </a:cubicBezTo>
                <a:lnTo>
                  <a:pt x="2917" y="20259"/>
                </a:lnTo>
                <a:cubicBezTo>
                  <a:pt x="2871" y="20259"/>
                  <a:pt x="2769" y="20222"/>
                  <a:pt x="2723" y="20222"/>
                </a:cubicBezTo>
                <a:cubicBezTo>
                  <a:pt x="2712" y="20222"/>
                  <a:pt x="2704" y="20224"/>
                  <a:pt x="2701" y="20230"/>
                </a:cubicBezTo>
                <a:cubicBezTo>
                  <a:pt x="2687" y="20259"/>
                  <a:pt x="2715" y="20330"/>
                  <a:pt x="2744" y="20345"/>
                </a:cubicBezTo>
                <a:cubicBezTo>
                  <a:pt x="2748" y="20349"/>
                  <a:pt x="2761" y="20351"/>
                  <a:pt x="2778" y="20351"/>
                </a:cubicBezTo>
                <a:cubicBezTo>
                  <a:pt x="2818" y="20351"/>
                  <a:pt x="2882" y="20341"/>
                  <a:pt x="2902" y="20330"/>
                </a:cubicBezTo>
                <a:cubicBezTo>
                  <a:pt x="2945" y="20316"/>
                  <a:pt x="2988" y="20302"/>
                  <a:pt x="3017" y="20287"/>
                </a:cubicBezTo>
                <a:lnTo>
                  <a:pt x="3032" y="20273"/>
                </a:lnTo>
                <a:lnTo>
                  <a:pt x="3046" y="20259"/>
                </a:lnTo>
                <a:cubicBezTo>
                  <a:pt x="3050" y="20254"/>
                  <a:pt x="3057" y="20253"/>
                  <a:pt x="3064" y="20253"/>
                </a:cubicBezTo>
                <a:cubicBezTo>
                  <a:pt x="3082" y="20253"/>
                  <a:pt x="3103" y="20263"/>
                  <a:pt x="3103" y="20273"/>
                </a:cubicBezTo>
                <a:cubicBezTo>
                  <a:pt x="3118" y="20287"/>
                  <a:pt x="3146" y="20330"/>
                  <a:pt x="3175" y="20374"/>
                </a:cubicBezTo>
                <a:lnTo>
                  <a:pt x="3132" y="20417"/>
                </a:lnTo>
                <a:cubicBezTo>
                  <a:pt x="3161" y="20445"/>
                  <a:pt x="3290" y="20503"/>
                  <a:pt x="3333" y="20517"/>
                </a:cubicBezTo>
                <a:cubicBezTo>
                  <a:pt x="3348" y="20521"/>
                  <a:pt x="3362" y="20523"/>
                  <a:pt x="3376" y="20523"/>
                </a:cubicBezTo>
                <a:cubicBezTo>
                  <a:pt x="3418" y="20523"/>
                  <a:pt x="3455" y="20506"/>
                  <a:pt x="3477" y="20474"/>
                </a:cubicBezTo>
                <a:lnTo>
                  <a:pt x="3491" y="20532"/>
                </a:lnTo>
                <a:cubicBezTo>
                  <a:pt x="3503" y="20567"/>
                  <a:pt x="3515" y="20593"/>
                  <a:pt x="3543" y="20593"/>
                </a:cubicBezTo>
                <a:cubicBezTo>
                  <a:pt x="3549" y="20593"/>
                  <a:pt x="3555" y="20592"/>
                  <a:pt x="3563" y="20589"/>
                </a:cubicBezTo>
                <a:lnTo>
                  <a:pt x="3678" y="20575"/>
                </a:lnTo>
                <a:lnTo>
                  <a:pt x="3692" y="20575"/>
                </a:lnTo>
                <a:cubicBezTo>
                  <a:pt x="3635" y="20618"/>
                  <a:pt x="3577" y="20690"/>
                  <a:pt x="3563" y="20747"/>
                </a:cubicBezTo>
                <a:cubicBezTo>
                  <a:pt x="3534" y="20819"/>
                  <a:pt x="3534" y="20905"/>
                  <a:pt x="3534" y="20948"/>
                </a:cubicBezTo>
                <a:lnTo>
                  <a:pt x="3736" y="20948"/>
                </a:lnTo>
                <a:cubicBezTo>
                  <a:pt x="3764" y="21106"/>
                  <a:pt x="3635" y="21322"/>
                  <a:pt x="3577" y="21351"/>
                </a:cubicBezTo>
                <a:cubicBezTo>
                  <a:pt x="3520" y="21379"/>
                  <a:pt x="3520" y="21451"/>
                  <a:pt x="3563" y="21494"/>
                </a:cubicBezTo>
                <a:lnTo>
                  <a:pt x="3621" y="21523"/>
                </a:lnTo>
                <a:cubicBezTo>
                  <a:pt x="3664" y="21566"/>
                  <a:pt x="3649" y="21580"/>
                  <a:pt x="3621" y="21624"/>
                </a:cubicBezTo>
                <a:cubicBezTo>
                  <a:pt x="3606" y="21638"/>
                  <a:pt x="3635" y="21695"/>
                  <a:pt x="3649" y="21738"/>
                </a:cubicBezTo>
                <a:cubicBezTo>
                  <a:pt x="3671" y="21774"/>
                  <a:pt x="3682" y="21792"/>
                  <a:pt x="3694" y="21792"/>
                </a:cubicBezTo>
                <a:cubicBezTo>
                  <a:pt x="3707" y="21792"/>
                  <a:pt x="3721" y="21774"/>
                  <a:pt x="3750" y="21738"/>
                </a:cubicBezTo>
                <a:lnTo>
                  <a:pt x="3764" y="21724"/>
                </a:lnTo>
                <a:cubicBezTo>
                  <a:pt x="3807" y="21724"/>
                  <a:pt x="3836" y="21738"/>
                  <a:pt x="3836" y="21767"/>
                </a:cubicBezTo>
                <a:lnTo>
                  <a:pt x="3836" y="21796"/>
                </a:lnTo>
                <a:lnTo>
                  <a:pt x="3836" y="21810"/>
                </a:lnTo>
                <a:cubicBezTo>
                  <a:pt x="3793" y="21853"/>
                  <a:pt x="3822" y="21868"/>
                  <a:pt x="3879" y="21868"/>
                </a:cubicBezTo>
                <a:lnTo>
                  <a:pt x="3922" y="21853"/>
                </a:lnTo>
                <a:lnTo>
                  <a:pt x="3951" y="21839"/>
                </a:lnTo>
                <a:lnTo>
                  <a:pt x="3965" y="21839"/>
                </a:lnTo>
                <a:cubicBezTo>
                  <a:pt x="4008" y="21896"/>
                  <a:pt x="4095" y="21968"/>
                  <a:pt x="4095" y="22011"/>
                </a:cubicBezTo>
                <a:cubicBezTo>
                  <a:pt x="4066" y="22055"/>
                  <a:pt x="4138" y="22141"/>
                  <a:pt x="4181" y="22155"/>
                </a:cubicBezTo>
                <a:cubicBezTo>
                  <a:pt x="4210" y="22169"/>
                  <a:pt x="4123" y="22241"/>
                  <a:pt x="4080" y="22241"/>
                </a:cubicBezTo>
                <a:lnTo>
                  <a:pt x="3908" y="22241"/>
                </a:lnTo>
                <a:cubicBezTo>
                  <a:pt x="3883" y="22241"/>
                  <a:pt x="3795" y="22273"/>
                  <a:pt x="3753" y="22273"/>
                </a:cubicBezTo>
                <a:cubicBezTo>
                  <a:pt x="3745" y="22273"/>
                  <a:pt x="3740" y="22272"/>
                  <a:pt x="3736" y="22270"/>
                </a:cubicBezTo>
                <a:cubicBezTo>
                  <a:pt x="3707" y="22270"/>
                  <a:pt x="3664" y="22256"/>
                  <a:pt x="3649" y="22256"/>
                </a:cubicBezTo>
                <a:cubicBezTo>
                  <a:pt x="3637" y="22309"/>
                  <a:pt x="3621" y="22326"/>
                  <a:pt x="3601" y="22326"/>
                </a:cubicBezTo>
                <a:cubicBezTo>
                  <a:pt x="3573" y="22326"/>
                  <a:pt x="3539" y="22293"/>
                  <a:pt x="3506" y="22284"/>
                </a:cubicBezTo>
                <a:lnTo>
                  <a:pt x="3491" y="22284"/>
                </a:lnTo>
                <a:cubicBezTo>
                  <a:pt x="3477" y="22299"/>
                  <a:pt x="3477" y="22327"/>
                  <a:pt x="3477" y="22327"/>
                </a:cubicBezTo>
                <a:cubicBezTo>
                  <a:pt x="3489" y="22340"/>
                  <a:pt x="3417" y="22373"/>
                  <a:pt x="3369" y="22373"/>
                </a:cubicBezTo>
                <a:cubicBezTo>
                  <a:pt x="3361" y="22373"/>
                  <a:pt x="3354" y="22373"/>
                  <a:pt x="3348" y="22371"/>
                </a:cubicBezTo>
                <a:cubicBezTo>
                  <a:pt x="3341" y="22366"/>
                  <a:pt x="3334" y="22364"/>
                  <a:pt x="3327" y="22364"/>
                </a:cubicBezTo>
                <a:cubicBezTo>
                  <a:pt x="3292" y="22364"/>
                  <a:pt x="3261" y="22418"/>
                  <a:pt x="3261" y="22442"/>
                </a:cubicBezTo>
                <a:cubicBezTo>
                  <a:pt x="3261" y="22464"/>
                  <a:pt x="3247" y="22471"/>
                  <a:pt x="3231" y="22471"/>
                </a:cubicBezTo>
                <a:cubicBezTo>
                  <a:pt x="3215" y="22471"/>
                  <a:pt x="3197" y="22464"/>
                  <a:pt x="3190" y="22457"/>
                </a:cubicBezTo>
                <a:cubicBezTo>
                  <a:pt x="3190" y="22457"/>
                  <a:pt x="3133" y="22411"/>
                  <a:pt x="3110" y="22411"/>
                </a:cubicBezTo>
                <a:cubicBezTo>
                  <a:pt x="3107" y="22411"/>
                  <a:pt x="3105" y="22412"/>
                  <a:pt x="3103" y="22414"/>
                </a:cubicBezTo>
                <a:cubicBezTo>
                  <a:pt x="3089" y="22428"/>
                  <a:pt x="3060" y="22457"/>
                  <a:pt x="3046" y="22471"/>
                </a:cubicBezTo>
                <a:cubicBezTo>
                  <a:pt x="3032" y="22471"/>
                  <a:pt x="2945" y="22486"/>
                  <a:pt x="2917" y="22486"/>
                </a:cubicBezTo>
                <a:cubicBezTo>
                  <a:pt x="2873" y="22486"/>
                  <a:pt x="2830" y="22543"/>
                  <a:pt x="2816" y="22557"/>
                </a:cubicBezTo>
                <a:cubicBezTo>
                  <a:pt x="2802" y="22557"/>
                  <a:pt x="2759" y="22586"/>
                  <a:pt x="2730" y="22600"/>
                </a:cubicBezTo>
                <a:lnTo>
                  <a:pt x="2730" y="22615"/>
                </a:lnTo>
                <a:cubicBezTo>
                  <a:pt x="2701" y="22715"/>
                  <a:pt x="2687" y="22802"/>
                  <a:pt x="2672" y="22902"/>
                </a:cubicBezTo>
                <a:lnTo>
                  <a:pt x="2672" y="22931"/>
                </a:lnTo>
                <a:cubicBezTo>
                  <a:pt x="2687" y="22974"/>
                  <a:pt x="2658" y="23017"/>
                  <a:pt x="2600" y="23046"/>
                </a:cubicBezTo>
                <a:lnTo>
                  <a:pt x="2572" y="22960"/>
                </a:lnTo>
                <a:cubicBezTo>
                  <a:pt x="2557" y="22931"/>
                  <a:pt x="2514" y="22888"/>
                  <a:pt x="2486" y="22888"/>
                </a:cubicBezTo>
                <a:lnTo>
                  <a:pt x="2371" y="22902"/>
                </a:lnTo>
                <a:cubicBezTo>
                  <a:pt x="2351" y="22891"/>
                  <a:pt x="2327" y="22886"/>
                  <a:pt x="2300" y="22886"/>
                </a:cubicBezTo>
                <a:cubicBezTo>
                  <a:pt x="2191" y="22886"/>
                  <a:pt x="2038" y="22965"/>
                  <a:pt x="1968" y="22988"/>
                </a:cubicBezTo>
                <a:cubicBezTo>
                  <a:pt x="1896" y="23017"/>
                  <a:pt x="1882" y="23031"/>
                  <a:pt x="1954" y="23046"/>
                </a:cubicBezTo>
                <a:lnTo>
                  <a:pt x="1968" y="23060"/>
                </a:lnTo>
                <a:cubicBezTo>
                  <a:pt x="1983" y="23103"/>
                  <a:pt x="1997" y="23118"/>
                  <a:pt x="2040" y="23132"/>
                </a:cubicBezTo>
                <a:cubicBezTo>
                  <a:pt x="2083" y="23146"/>
                  <a:pt x="2069" y="23218"/>
                  <a:pt x="2040" y="23247"/>
                </a:cubicBezTo>
                <a:cubicBezTo>
                  <a:pt x="2011" y="23261"/>
                  <a:pt x="1983" y="23261"/>
                  <a:pt x="1983" y="23276"/>
                </a:cubicBezTo>
                <a:cubicBezTo>
                  <a:pt x="1954" y="23290"/>
                  <a:pt x="1940" y="23333"/>
                  <a:pt x="1940" y="23348"/>
                </a:cubicBezTo>
                <a:lnTo>
                  <a:pt x="1940" y="23362"/>
                </a:lnTo>
                <a:cubicBezTo>
                  <a:pt x="1983" y="23376"/>
                  <a:pt x="1997" y="23405"/>
                  <a:pt x="1954" y="23405"/>
                </a:cubicBezTo>
                <a:lnTo>
                  <a:pt x="1940" y="23419"/>
                </a:lnTo>
                <a:cubicBezTo>
                  <a:pt x="1928" y="23435"/>
                  <a:pt x="1917" y="23440"/>
                  <a:pt x="1908" y="23440"/>
                </a:cubicBezTo>
                <a:cubicBezTo>
                  <a:pt x="1889" y="23440"/>
                  <a:pt x="1873" y="23421"/>
                  <a:pt x="1858" y="23421"/>
                </a:cubicBezTo>
                <a:cubicBezTo>
                  <a:pt x="1851" y="23421"/>
                  <a:pt x="1845" y="23424"/>
                  <a:pt x="1839" y="23434"/>
                </a:cubicBezTo>
                <a:cubicBezTo>
                  <a:pt x="1810" y="23463"/>
                  <a:pt x="1782" y="23506"/>
                  <a:pt x="1753" y="23549"/>
                </a:cubicBezTo>
                <a:cubicBezTo>
                  <a:pt x="1753" y="23563"/>
                  <a:pt x="1753" y="23577"/>
                  <a:pt x="1738" y="23592"/>
                </a:cubicBezTo>
                <a:lnTo>
                  <a:pt x="1710" y="23649"/>
                </a:lnTo>
                <a:cubicBezTo>
                  <a:pt x="1755" y="23694"/>
                  <a:pt x="1808" y="23730"/>
                  <a:pt x="1843" y="23730"/>
                </a:cubicBezTo>
                <a:cubicBezTo>
                  <a:pt x="1853" y="23730"/>
                  <a:pt x="1861" y="23727"/>
                  <a:pt x="1868" y="23721"/>
                </a:cubicBezTo>
                <a:lnTo>
                  <a:pt x="1896" y="23707"/>
                </a:lnTo>
                <a:lnTo>
                  <a:pt x="1925" y="23678"/>
                </a:lnTo>
                <a:cubicBezTo>
                  <a:pt x="1928" y="23677"/>
                  <a:pt x="1930" y="23677"/>
                  <a:pt x="1932" y="23677"/>
                </a:cubicBezTo>
                <a:cubicBezTo>
                  <a:pt x="1983" y="23677"/>
                  <a:pt x="1980" y="23837"/>
                  <a:pt x="1911" y="23865"/>
                </a:cubicBezTo>
                <a:cubicBezTo>
                  <a:pt x="1839" y="23894"/>
                  <a:pt x="1796" y="23994"/>
                  <a:pt x="1796" y="24037"/>
                </a:cubicBezTo>
                <a:cubicBezTo>
                  <a:pt x="1796" y="24066"/>
                  <a:pt x="1839" y="24152"/>
                  <a:pt x="1868" y="24224"/>
                </a:cubicBezTo>
                <a:lnTo>
                  <a:pt x="1868" y="24296"/>
                </a:lnTo>
                <a:lnTo>
                  <a:pt x="1868" y="24325"/>
                </a:lnTo>
                <a:cubicBezTo>
                  <a:pt x="1859" y="24341"/>
                  <a:pt x="1866" y="24348"/>
                  <a:pt x="1881" y="24348"/>
                </a:cubicBezTo>
                <a:cubicBezTo>
                  <a:pt x="1892" y="24348"/>
                  <a:pt x="1907" y="24345"/>
                  <a:pt x="1925" y="24339"/>
                </a:cubicBezTo>
                <a:lnTo>
                  <a:pt x="1954" y="24339"/>
                </a:lnTo>
                <a:lnTo>
                  <a:pt x="1997" y="24353"/>
                </a:lnTo>
                <a:cubicBezTo>
                  <a:pt x="1968" y="24396"/>
                  <a:pt x="1940" y="24439"/>
                  <a:pt x="1940" y="24468"/>
                </a:cubicBezTo>
                <a:lnTo>
                  <a:pt x="1954" y="24511"/>
                </a:lnTo>
                <a:lnTo>
                  <a:pt x="1997" y="24569"/>
                </a:lnTo>
                <a:cubicBezTo>
                  <a:pt x="2033" y="24533"/>
                  <a:pt x="2068" y="24508"/>
                  <a:pt x="2079" y="24508"/>
                </a:cubicBezTo>
                <a:cubicBezTo>
                  <a:pt x="2082" y="24508"/>
                  <a:pt x="2083" y="24509"/>
                  <a:pt x="2083" y="24511"/>
                </a:cubicBezTo>
                <a:cubicBezTo>
                  <a:pt x="2098" y="24511"/>
                  <a:pt x="2055" y="24669"/>
                  <a:pt x="2040" y="24741"/>
                </a:cubicBezTo>
                <a:cubicBezTo>
                  <a:pt x="2026" y="24799"/>
                  <a:pt x="2026" y="24957"/>
                  <a:pt x="2055" y="24985"/>
                </a:cubicBezTo>
                <a:cubicBezTo>
                  <a:pt x="2076" y="24993"/>
                  <a:pt x="2101" y="24996"/>
                  <a:pt x="2126" y="24996"/>
                </a:cubicBezTo>
                <a:cubicBezTo>
                  <a:pt x="2152" y="24996"/>
                  <a:pt x="2177" y="24993"/>
                  <a:pt x="2198" y="24985"/>
                </a:cubicBezTo>
                <a:lnTo>
                  <a:pt x="2270" y="24985"/>
                </a:lnTo>
                <a:cubicBezTo>
                  <a:pt x="2328" y="24985"/>
                  <a:pt x="2270" y="25129"/>
                  <a:pt x="2227" y="25158"/>
                </a:cubicBezTo>
                <a:cubicBezTo>
                  <a:pt x="2184" y="25201"/>
                  <a:pt x="2126" y="25244"/>
                  <a:pt x="2098" y="25273"/>
                </a:cubicBezTo>
                <a:lnTo>
                  <a:pt x="2126" y="25302"/>
                </a:lnTo>
                <a:cubicBezTo>
                  <a:pt x="2155" y="25316"/>
                  <a:pt x="2155" y="25345"/>
                  <a:pt x="2126" y="25359"/>
                </a:cubicBezTo>
                <a:cubicBezTo>
                  <a:pt x="2098" y="25373"/>
                  <a:pt x="2055" y="25388"/>
                  <a:pt x="2026" y="25388"/>
                </a:cubicBezTo>
                <a:cubicBezTo>
                  <a:pt x="1954" y="25388"/>
                  <a:pt x="2011" y="25416"/>
                  <a:pt x="2011" y="25445"/>
                </a:cubicBezTo>
                <a:cubicBezTo>
                  <a:pt x="1997" y="25474"/>
                  <a:pt x="1954" y="25517"/>
                  <a:pt x="2055" y="25517"/>
                </a:cubicBezTo>
                <a:cubicBezTo>
                  <a:pt x="2098" y="25503"/>
                  <a:pt x="2169" y="25503"/>
                  <a:pt x="2227" y="25474"/>
                </a:cubicBezTo>
                <a:lnTo>
                  <a:pt x="2284" y="25474"/>
                </a:lnTo>
                <a:lnTo>
                  <a:pt x="2299" y="25503"/>
                </a:lnTo>
                <a:cubicBezTo>
                  <a:pt x="2313" y="25517"/>
                  <a:pt x="2356" y="25531"/>
                  <a:pt x="2356" y="25531"/>
                </a:cubicBezTo>
                <a:cubicBezTo>
                  <a:pt x="2371" y="25531"/>
                  <a:pt x="2457" y="25546"/>
                  <a:pt x="2486" y="25560"/>
                </a:cubicBezTo>
                <a:cubicBezTo>
                  <a:pt x="2514" y="25574"/>
                  <a:pt x="2615" y="25603"/>
                  <a:pt x="2629" y="25632"/>
                </a:cubicBezTo>
                <a:cubicBezTo>
                  <a:pt x="2644" y="25646"/>
                  <a:pt x="2701" y="25675"/>
                  <a:pt x="2744" y="25704"/>
                </a:cubicBezTo>
                <a:lnTo>
                  <a:pt x="2802" y="25675"/>
                </a:lnTo>
                <a:cubicBezTo>
                  <a:pt x="2804" y="25672"/>
                  <a:pt x="2808" y="25671"/>
                  <a:pt x="2811" y="25671"/>
                </a:cubicBezTo>
                <a:cubicBezTo>
                  <a:pt x="2826" y="25671"/>
                  <a:pt x="2845" y="25692"/>
                  <a:pt x="2845" y="25704"/>
                </a:cubicBezTo>
                <a:lnTo>
                  <a:pt x="2873" y="25804"/>
                </a:lnTo>
                <a:cubicBezTo>
                  <a:pt x="2934" y="25794"/>
                  <a:pt x="3060" y="25784"/>
                  <a:pt x="3149" y="25784"/>
                </a:cubicBezTo>
                <a:cubicBezTo>
                  <a:pt x="3185" y="25784"/>
                  <a:pt x="3216" y="25786"/>
                  <a:pt x="3233" y="25790"/>
                </a:cubicBezTo>
                <a:lnTo>
                  <a:pt x="3362" y="25790"/>
                </a:lnTo>
                <a:cubicBezTo>
                  <a:pt x="3376" y="25790"/>
                  <a:pt x="3506" y="25819"/>
                  <a:pt x="3664" y="25833"/>
                </a:cubicBezTo>
                <a:lnTo>
                  <a:pt x="3736" y="25934"/>
                </a:lnTo>
                <a:lnTo>
                  <a:pt x="3750" y="25948"/>
                </a:lnTo>
                <a:cubicBezTo>
                  <a:pt x="3752" y="25945"/>
                  <a:pt x="3760" y="25944"/>
                  <a:pt x="3771" y="25944"/>
                </a:cubicBezTo>
                <a:cubicBezTo>
                  <a:pt x="3820" y="25944"/>
                  <a:pt x="3939" y="25970"/>
                  <a:pt x="3951" y="26006"/>
                </a:cubicBezTo>
                <a:cubicBezTo>
                  <a:pt x="3957" y="26024"/>
                  <a:pt x="3982" y="26029"/>
                  <a:pt x="4010" y="26029"/>
                </a:cubicBezTo>
                <a:cubicBezTo>
                  <a:pt x="4048" y="26029"/>
                  <a:pt x="4093" y="26020"/>
                  <a:pt x="4109" y="26020"/>
                </a:cubicBezTo>
                <a:cubicBezTo>
                  <a:pt x="4152" y="26020"/>
                  <a:pt x="4296" y="26077"/>
                  <a:pt x="4353" y="26077"/>
                </a:cubicBezTo>
                <a:cubicBezTo>
                  <a:pt x="4396" y="26077"/>
                  <a:pt x="4554" y="26077"/>
                  <a:pt x="4598" y="26092"/>
                </a:cubicBezTo>
                <a:cubicBezTo>
                  <a:pt x="4619" y="26099"/>
                  <a:pt x="4641" y="26102"/>
                  <a:pt x="4659" y="26102"/>
                </a:cubicBezTo>
                <a:cubicBezTo>
                  <a:pt x="4677" y="26102"/>
                  <a:pt x="4691" y="26099"/>
                  <a:pt x="4698" y="26092"/>
                </a:cubicBezTo>
                <a:lnTo>
                  <a:pt x="4712" y="26092"/>
                </a:lnTo>
                <a:lnTo>
                  <a:pt x="4784" y="26063"/>
                </a:lnTo>
                <a:lnTo>
                  <a:pt x="4784" y="26063"/>
                </a:lnTo>
                <a:cubicBezTo>
                  <a:pt x="4772" y="26098"/>
                  <a:pt x="4790" y="26124"/>
                  <a:pt x="4812" y="26124"/>
                </a:cubicBezTo>
                <a:cubicBezTo>
                  <a:pt x="4817" y="26124"/>
                  <a:pt x="4822" y="26123"/>
                  <a:pt x="4827" y="26120"/>
                </a:cubicBezTo>
                <a:lnTo>
                  <a:pt x="4871" y="26120"/>
                </a:lnTo>
                <a:cubicBezTo>
                  <a:pt x="4871" y="26120"/>
                  <a:pt x="4885" y="26135"/>
                  <a:pt x="4885" y="26149"/>
                </a:cubicBezTo>
                <a:lnTo>
                  <a:pt x="4885" y="26178"/>
                </a:lnTo>
                <a:cubicBezTo>
                  <a:pt x="4885" y="26196"/>
                  <a:pt x="4892" y="26203"/>
                  <a:pt x="4902" y="26203"/>
                </a:cubicBezTo>
                <a:cubicBezTo>
                  <a:pt x="4924" y="26203"/>
                  <a:pt x="4961" y="26169"/>
                  <a:pt x="4971" y="26149"/>
                </a:cubicBezTo>
                <a:cubicBezTo>
                  <a:pt x="4976" y="26144"/>
                  <a:pt x="4987" y="26143"/>
                  <a:pt x="5000" y="26143"/>
                </a:cubicBezTo>
                <a:cubicBezTo>
                  <a:pt x="5027" y="26143"/>
                  <a:pt x="5062" y="26149"/>
                  <a:pt x="5072" y="26149"/>
                </a:cubicBezTo>
                <a:cubicBezTo>
                  <a:pt x="5100" y="26164"/>
                  <a:pt x="5072" y="26192"/>
                  <a:pt x="5029" y="26207"/>
                </a:cubicBezTo>
                <a:lnTo>
                  <a:pt x="5029" y="26235"/>
                </a:lnTo>
                <a:cubicBezTo>
                  <a:pt x="5029" y="26274"/>
                  <a:pt x="5054" y="26274"/>
                  <a:pt x="5084" y="26274"/>
                </a:cubicBezTo>
                <a:lnTo>
                  <a:pt x="5084" y="26274"/>
                </a:lnTo>
                <a:cubicBezTo>
                  <a:pt x="5099" y="26274"/>
                  <a:pt x="5115" y="26274"/>
                  <a:pt x="5129" y="26278"/>
                </a:cubicBezTo>
                <a:cubicBezTo>
                  <a:pt x="5143" y="26278"/>
                  <a:pt x="5158" y="26250"/>
                  <a:pt x="5158" y="26235"/>
                </a:cubicBezTo>
                <a:lnTo>
                  <a:pt x="5172" y="26221"/>
                </a:lnTo>
                <a:cubicBezTo>
                  <a:pt x="5174" y="26219"/>
                  <a:pt x="5176" y="26219"/>
                  <a:pt x="5179" y="26219"/>
                </a:cubicBezTo>
                <a:cubicBezTo>
                  <a:pt x="5197" y="26219"/>
                  <a:pt x="5236" y="26244"/>
                  <a:pt x="5265" y="26244"/>
                </a:cubicBezTo>
                <a:cubicBezTo>
                  <a:pt x="5274" y="26244"/>
                  <a:pt x="5281" y="26241"/>
                  <a:pt x="5287" y="26235"/>
                </a:cubicBezTo>
                <a:cubicBezTo>
                  <a:pt x="5291" y="26228"/>
                  <a:pt x="5297" y="26226"/>
                  <a:pt x="5306" y="26226"/>
                </a:cubicBezTo>
                <a:cubicBezTo>
                  <a:pt x="5333" y="26226"/>
                  <a:pt x="5377" y="26253"/>
                  <a:pt x="5388" y="26264"/>
                </a:cubicBezTo>
                <a:cubicBezTo>
                  <a:pt x="5394" y="26270"/>
                  <a:pt x="5406" y="26272"/>
                  <a:pt x="5421" y="26272"/>
                </a:cubicBezTo>
                <a:cubicBezTo>
                  <a:pt x="5473" y="26272"/>
                  <a:pt x="5563" y="26247"/>
                  <a:pt x="5603" y="26247"/>
                </a:cubicBezTo>
                <a:cubicBezTo>
                  <a:pt x="5609" y="26247"/>
                  <a:pt x="5614" y="26248"/>
                  <a:pt x="5618" y="26250"/>
                </a:cubicBezTo>
                <a:cubicBezTo>
                  <a:pt x="5646" y="26278"/>
                  <a:pt x="5704" y="26307"/>
                  <a:pt x="5733" y="26307"/>
                </a:cubicBezTo>
                <a:lnTo>
                  <a:pt x="5747" y="26307"/>
                </a:lnTo>
                <a:lnTo>
                  <a:pt x="5790" y="26278"/>
                </a:lnTo>
                <a:cubicBezTo>
                  <a:pt x="5794" y="26271"/>
                  <a:pt x="5805" y="26268"/>
                  <a:pt x="5821" y="26268"/>
                </a:cubicBezTo>
                <a:cubicBezTo>
                  <a:pt x="5857" y="26268"/>
                  <a:pt x="5914" y="26282"/>
                  <a:pt x="5952" y="26282"/>
                </a:cubicBezTo>
                <a:cubicBezTo>
                  <a:pt x="5962" y="26282"/>
                  <a:pt x="5970" y="26281"/>
                  <a:pt x="5977" y="26278"/>
                </a:cubicBezTo>
                <a:cubicBezTo>
                  <a:pt x="6020" y="26278"/>
                  <a:pt x="6092" y="26264"/>
                  <a:pt x="6120" y="26264"/>
                </a:cubicBezTo>
                <a:cubicBezTo>
                  <a:pt x="6135" y="26278"/>
                  <a:pt x="6207" y="26278"/>
                  <a:pt x="6264" y="26278"/>
                </a:cubicBezTo>
                <a:lnTo>
                  <a:pt x="6307" y="26264"/>
                </a:lnTo>
                <a:cubicBezTo>
                  <a:pt x="6321" y="26257"/>
                  <a:pt x="6333" y="26254"/>
                  <a:pt x="6344" y="26254"/>
                </a:cubicBezTo>
                <a:cubicBezTo>
                  <a:pt x="6392" y="26254"/>
                  <a:pt x="6412" y="26312"/>
                  <a:pt x="6447" y="26312"/>
                </a:cubicBezTo>
                <a:cubicBezTo>
                  <a:pt x="6453" y="26312"/>
                  <a:pt x="6459" y="26310"/>
                  <a:pt x="6465" y="26307"/>
                </a:cubicBezTo>
                <a:lnTo>
                  <a:pt x="6480" y="26307"/>
                </a:lnTo>
                <a:cubicBezTo>
                  <a:pt x="6480" y="26307"/>
                  <a:pt x="6553" y="26270"/>
                  <a:pt x="6575" y="26270"/>
                </a:cubicBezTo>
                <a:cubicBezTo>
                  <a:pt x="6581" y="26270"/>
                  <a:pt x="6583" y="26273"/>
                  <a:pt x="6580" y="26278"/>
                </a:cubicBezTo>
                <a:cubicBezTo>
                  <a:pt x="6580" y="26306"/>
                  <a:pt x="6586" y="26316"/>
                  <a:pt x="6594" y="26316"/>
                </a:cubicBezTo>
                <a:cubicBezTo>
                  <a:pt x="6598" y="26316"/>
                  <a:pt x="6604" y="26312"/>
                  <a:pt x="6609" y="26307"/>
                </a:cubicBezTo>
                <a:cubicBezTo>
                  <a:pt x="6609" y="26304"/>
                  <a:pt x="6612" y="26303"/>
                  <a:pt x="6617" y="26303"/>
                </a:cubicBezTo>
                <a:cubicBezTo>
                  <a:pt x="6626" y="26303"/>
                  <a:pt x="6640" y="26306"/>
                  <a:pt x="6656" y="26306"/>
                </a:cubicBezTo>
                <a:cubicBezTo>
                  <a:pt x="6670" y="26306"/>
                  <a:pt x="6685" y="26303"/>
                  <a:pt x="6695" y="26293"/>
                </a:cubicBezTo>
                <a:cubicBezTo>
                  <a:pt x="6708" y="26280"/>
                  <a:pt x="6757" y="26219"/>
                  <a:pt x="6787" y="26219"/>
                </a:cubicBezTo>
                <a:cubicBezTo>
                  <a:pt x="6790" y="26219"/>
                  <a:pt x="6793" y="26220"/>
                  <a:pt x="6796" y="26221"/>
                </a:cubicBezTo>
                <a:cubicBezTo>
                  <a:pt x="6824" y="26235"/>
                  <a:pt x="6882" y="26278"/>
                  <a:pt x="6882" y="26293"/>
                </a:cubicBezTo>
                <a:cubicBezTo>
                  <a:pt x="6885" y="26300"/>
                  <a:pt x="6891" y="26303"/>
                  <a:pt x="6899" y="26303"/>
                </a:cubicBezTo>
                <a:cubicBezTo>
                  <a:pt x="6921" y="26303"/>
                  <a:pt x="6957" y="26275"/>
                  <a:pt x="6968" y="26264"/>
                </a:cubicBezTo>
                <a:cubicBezTo>
                  <a:pt x="6968" y="26262"/>
                  <a:pt x="6969" y="26261"/>
                  <a:pt x="6970" y="26261"/>
                </a:cubicBezTo>
                <a:cubicBezTo>
                  <a:pt x="6979" y="26261"/>
                  <a:pt x="7015" y="26302"/>
                  <a:pt x="7040" y="26365"/>
                </a:cubicBezTo>
                <a:lnTo>
                  <a:pt x="7083" y="26307"/>
                </a:lnTo>
                <a:cubicBezTo>
                  <a:pt x="7112" y="26257"/>
                  <a:pt x="7133" y="26235"/>
                  <a:pt x="7157" y="26235"/>
                </a:cubicBezTo>
                <a:cubicBezTo>
                  <a:pt x="7180" y="26235"/>
                  <a:pt x="7205" y="26257"/>
                  <a:pt x="7241" y="26293"/>
                </a:cubicBezTo>
                <a:cubicBezTo>
                  <a:pt x="7241" y="26293"/>
                  <a:pt x="7260" y="26299"/>
                  <a:pt x="7273" y="26299"/>
                </a:cubicBezTo>
                <a:cubicBezTo>
                  <a:pt x="7279" y="26299"/>
                  <a:pt x="7284" y="26298"/>
                  <a:pt x="7284" y="26293"/>
                </a:cubicBezTo>
                <a:cubicBezTo>
                  <a:pt x="7303" y="26274"/>
                  <a:pt x="7318" y="26268"/>
                  <a:pt x="7332" y="26268"/>
                </a:cubicBezTo>
                <a:cubicBezTo>
                  <a:pt x="7362" y="26268"/>
                  <a:pt x="7384" y="26297"/>
                  <a:pt x="7414" y="26307"/>
                </a:cubicBezTo>
                <a:cubicBezTo>
                  <a:pt x="7442" y="26322"/>
                  <a:pt x="7485" y="26336"/>
                  <a:pt x="7514" y="26350"/>
                </a:cubicBezTo>
                <a:lnTo>
                  <a:pt x="7572" y="26379"/>
                </a:lnTo>
                <a:cubicBezTo>
                  <a:pt x="7643" y="26365"/>
                  <a:pt x="7730" y="26350"/>
                  <a:pt x="7730" y="26336"/>
                </a:cubicBezTo>
                <a:cubicBezTo>
                  <a:pt x="7741" y="26336"/>
                  <a:pt x="7789" y="26318"/>
                  <a:pt x="7816" y="26318"/>
                </a:cubicBezTo>
                <a:cubicBezTo>
                  <a:pt x="7822" y="26318"/>
                  <a:pt x="7827" y="26319"/>
                  <a:pt x="7830" y="26322"/>
                </a:cubicBezTo>
                <a:cubicBezTo>
                  <a:pt x="7833" y="26324"/>
                  <a:pt x="7837" y="26326"/>
                  <a:pt x="7841" y="26326"/>
                </a:cubicBezTo>
                <a:cubicBezTo>
                  <a:pt x="7860" y="26326"/>
                  <a:pt x="7890" y="26304"/>
                  <a:pt x="7902" y="26293"/>
                </a:cubicBezTo>
                <a:cubicBezTo>
                  <a:pt x="7916" y="26293"/>
                  <a:pt x="7945" y="26278"/>
                  <a:pt x="7974" y="26278"/>
                </a:cubicBezTo>
                <a:lnTo>
                  <a:pt x="7988" y="26293"/>
                </a:lnTo>
                <a:lnTo>
                  <a:pt x="8003" y="26307"/>
                </a:lnTo>
                <a:cubicBezTo>
                  <a:pt x="8014" y="26318"/>
                  <a:pt x="8031" y="26323"/>
                  <a:pt x="8049" y="26323"/>
                </a:cubicBezTo>
                <a:cubicBezTo>
                  <a:pt x="8078" y="26323"/>
                  <a:pt x="8109" y="26311"/>
                  <a:pt x="8118" y="26293"/>
                </a:cubicBezTo>
                <a:cubicBezTo>
                  <a:pt x="8120" y="26290"/>
                  <a:pt x="8124" y="26289"/>
                  <a:pt x="8127" y="26289"/>
                </a:cubicBezTo>
                <a:cubicBezTo>
                  <a:pt x="8142" y="26289"/>
                  <a:pt x="8163" y="26310"/>
                  <a:pt x="8175" y="26322"/>
                </a:cubicBezTo>
                <a:cubicBezTo>
                  <a:pt x="8175" y="26324"/>
                  <a:pt x="8181" y="26326"/>
                  <a:pt x="8190" y="26326"/>
                </a:cubicBezTo>
                <a:cubicBezTo>
                  <a:pt x="8229" y="26326"/>
                  <a:pt x="8330" y="26307"/>
                  <a:pt x="8376" y="26307"/>
                </a:cubicBezTo>
                <a:cubicBezTo>
                  <a:pt x="8405" y="26307"/>
                  <a:pt x="8459" y="26314"/>
                  <a:pt x="8496" y="26314"/>
                </a:cubicBezTo>
                <a:cubicBezTo>
                  <a:pt x="8515" y="26314"/>
                  <a:pt x="8529" y="26312"/>
                  <a:pt x="8534" y="26307"/>
                </a:cubicBezTo>
                <a:cubicBezTo>
                  <a:pt x="8563" y="26307"/>
                  <a:pt x="8663" y="26278"/>
                  <a:pt x="8778" y="26250"/>
                </a:cubicBezTo>
                <a:lnTo>
                  <a:pt x="8836" y="26278"/>
                </a:lnTo>
                <a:lnTo>
                  <a:pt x="8922" y="26322"/>
                </a:lnTo>
                <a:cubicBezTo>
                  <a:pt x="8933" y="26319"/>
                  <a:pt x="8946" y="26319"/>
                  <a:pt x="8962" y="26319"/>
                </a:cubicBezTo>
                <a:cubicBezTo>
                  <a:pt x="9038" y="26319"/>
                  <a:pt x="9165" y="26339"/>
                  <a:pt x="9241" y="26339"/>
                </a:cubicBezTo>
                <a:cubicBezTo>
                  <a:pt x="9257" y="26339"/>
                  <a:pt x="9271" y="26338"/>
                  <a:pt x="9281" y="26336"/>
                </a:cubicBezTo>
                <a:cubicBezTo>
                  <a:pt x="9353" y="26322"/>
                  <a:pt x="9511" y="26278"/>
                  <a:pt x="9569" y="26278"/>
                </a:cubicBezTo>
                <a:cubicBezTo>
                  <a:pt x="9626" y="26278"/>
                  <a:pt x="9727" y="26278"/>
                  <a:pt x="9798" y="26293"/>
                </a:cubicBezTo>
                <a:lnTo>
                  <a:pt x="9856" y="26278"/>
                </a:lnTo>
                <a:lnTo>
                  <a:pt x="9942" y="26250"/>
                </a:lnTo>
                <a:cubicBezTo>
                  <a:pt x="9966" y="26274"/>
                  <a:pt x="10004" y="26283"/>
                  <a:pt x="10041" y="26283"/>
                </a:cubicBezTo>
                <a:cubicBezTo>
                  <a:pt x="10091" y="26283"/>
                  <a:pt x="10141" y="26266"/>
                  <a:pt x="10158" y="26250"/>
                </a:cubicBezTo>
                <a:cubicBezTo>
                  <a:pt x="10183" y="26233"/>
                  <a:pt x="10233" y="26226"/>
                  <a:pt x="10278" y="26226"/>
                </a:cubicBezTo>
                <a:cubicBezTo>
                  <a:pt x="10311" y="26226"/>
                  <a:pt x="10341" y="26229"/>
                  <a:pt x="10359" y="26235"/>
                </a:cubicBezTo>
                <a:cubicBezTo>
                  <a:pt x="10378" y="26235"/>
                  <a:pt x="10423" y="26229"/>
                  <a:pt x="10459" y="26229"/>
                </a:cubicBezTo>
                <a:cubicBezTo>
                  <a:pt x="10477" y="26229"/>
                  <a:pt x="10493" y="26231"/>
                  <a:pt x="10502" y="26235"/>
                </a:cubicBezTo>
                <a:cubicBezTo>
                  <a:pt x="10527" y="26235"/>
                  <a:pt x="10626" y="26267"/>
                  <a:pt x="10680" y="26267"/>
                </a:cubicBezTo>
                <a:cubicBezTo>
                  <a:pt x="10690" y="26267"/>
                  <a:pt x="10697" y="26266"/>
                  <a:pt x="10704" y="26264"/>
                </a:cubicBezTo>
                <a:cubicBezTo>
                  <a:pt x="10747" y="26250"/>
                  <a:pt x="10819" y="26235"/>
                  <a:pt x="10862" y="26235"/>
                </a:cubicBezTo>
                <a:lnTo>
                  <a:pt x="10905" y="26250"/>
                </a:lnTo>
                <a:lnTo>
                  <a:pt x="10948" y="26278"/>
                </a:lnTo>
                <a:cubicBezTo>
                  <a:pt x="11020" y="26250"/>
                  <a:pt x="11135" y="26235"/>
                  <a:pt x="11192" y="26235"/>
                </a:cubicBezTo>
                <a:lnTo>
                  <a:pt x="11235" y="26235"/>
                </a:lnTo>
                <a:cubicBezTo>
                  <a:pt x="11270" y="26235"/>
                  <a:pt x="11286" y="26272"/>
                  <a:pt x="11320" y="26272"/>
                </a:cubicBezTo>
                <a:cubicBezTo>
                  <a:pt x="11329" y="26272"/>
                  <a:pt x="11339" y="26270"/>
                  <a:pt x="11350" y="26264"/>
                </a:cubicBezTo>
                <a:cubicBezTo>
                  <a:pt x="11365" y="26258"/>
                  <a:pt x="11380" y="26255"/>
                  <a:pt x="11392" y="26255"/>
                </a:cubicBezTo>
                <a:cubicBezTo>
                  <a:pt x="11437" y="26255"/>
                  <a:pt x="11459" y="26294"/>
                  <a:pt x="11436" y="26350"/>
                </a:cubicBezTo>
                <a:lnTo>
                  <a:pt x="11422" y="26365"/>
                </a:lnTo>
                <a:cubicBezTo>
                  <a:pt x="11410" y="26389"/>
                  <a:pt x="11519" y="26443"/>
                  <a:pt x="11572" y="26443"/>
                </a:cubicBezTo>
                <a:cubicBezTo>
                  <a:pt x="11582" y="26443"/>
                  <a:pt x="11590" y="26441"/>
                  <a:pt x="11594" y="26437"/>
                </a:cubicBezTo>
                <a:cubicBezTo>
                  <a:pt x="11609" y="26422"/>
                  <a:pt x="11566" y="26365"/>
                  <a:pt x="11537" y="26350"/>
                </a:cubicBezTo>
                <a:cubicBezTo>
                  <a:pt x="11523" y="26336"/>
                  <a:pt x="11523" y="26322"/>
                  <a:pt x="11537" y="26322"/>
                </a:cubicBezTo>
                <a:lnTo>
                  <a:pt x="11551" y="26307"/>
                </a:lnTo>
                <a:cubicBezTo>
                  <a:pt x="11566" y="26293"/>
                  <a:pt x="11580" y="26250"/>
                  <a:pt x="11609" y="26250"/>
                </a:cubicBezTo>
                <a:cubicBezTo>
                  <a:pt x="11613" y="26248"/>
                  <a:pt x="11617" y="26247"/>
                  <a:pt x="11621" y="26247"/>
                </a:cubicBezTo>
                <a:cubicBezTo>
                  <a:pt x="11646" y="26247"/>
                  <a:pt x="11670" y="26278"/>
                  <a:pt x="11695" y="26278"/>
                </a:cubicBezTo>
                <a:cubicBezTo>
                  <a:pt x="11767" y="26278"/>
                  <a:pt x="11824" y="26278"/>
                  <a:pt x="11853" y="26350"/>
                </a:cubicBezTo>
                <a:lnTo>
                  <a:pt x="11853" y="26379"/>
                </a:lnTo>
                <a:cubicBezTo>
                  <a:pt x="11896" y="26408"/>
                  <a:pt x="11982" y="26451"/>
                  <a:pt x="12040" y="26480"/>
                </a:cubicBezTo>
                <a:lnTo>
                  <a:pt x="12054" y="26523"/>
                </a:lnTo>
                <a:lnTo>
                  <a:pt x="12054" y="26537"/>
                </a:lnTo>
                <a:cubicBezTo>
                  <a:pt x="12059" y="26547"/>
                  <a:pt x="12065" y="26551"/>
                  <a:pt x="12073" y="26551"/>
                </a:cubicBezTo>
                <a:cubicBezTo>
                  <a:pt x="12088" y="26551"/>
                  <a:pt x="12107" y="26532"/>
                  <a:pt x="12126" y="26494"/>
                </a:cubicBezTo>
                <a:lnTo>
                  <a:pt x="12183" y="26465"/>
                </a:lnTo>
                <a:cubicBezTo>
                  <a:pt x="12227" y="26408"/>
                  <a:pt x="12327" y="26408"/>
                  <a:pt x="12356" y="26322"/>
                </a:cubicBezTo>
                <a:cubicBezTo>
                  <a:pt x="12364" y="26297"/>
                  <a:pt x="12391" y="26262"/>
                  <a:pt x="12419" y="26262"/>
                </a:cubicBezTo>
                <a:cubicBezTo>
                  <a:pt x="12439" y="26262"/>
                  <a:pt x="12459" y="26281"/>
                  <a:pt x="12471" y="26336"/>
                </a:cubicBezTo>
                <a:lnTo>
                  <a:pt x="12471" y="26350"/>
                </a:lnTo>
                <a:cubicBezTo>
                  <a:pt x="12500" y="26350"/>
                  <a:pt x="12600" y="26393"/>
                  <a:pt x="12600" y="26422"/>
                </a:cubicBezTo>
                <a:cubicBezTo>
                  <a:pt x="12600" y="26437"/>
                  <a:pt x="12571" y="26494"/>
                  <a:pt x="12557" y="26494"/>
                </a:cubicBezTo>
                <a:cubicBezTo>
                  <a:pt x="12543" y="26508"/>
                  <a:pt x="12485" y="26523"/>
                  <a:pt x="12413" y="26537"/>
                </a:cubicBezTo>
                <a:lnTo>
                  <a:pt x="12385" y="26465"/>
                </a:lnTo>
                <a:lnTo>
                  <a:pt x="12385" y="26451"/>
                </a:lnTo>
                <a:cubicBezTo>
                  <a:pt x="12370" y="26451"/>
                  <a:pt x="12313" y="26465"/>
                  <a:pt x="12298" y="26480"/>
                </a:cubicBezTo>
                <a:cubicBezTo>
                  <a:pt x="12284" y="26494"/>
                  <a:pt x="12341" y="26523"/>
                  <a:pt x="12370" y="26537"/>
                </a:cubicBezTo>
                <a:cubicBezTo>
                  <a:pt x="12385" y="26551"/>
                  <a:pt x="12442" y="26580"/>
                  <a:pt x="12442" y="26580"/>
                </a:cubicBezTo>
                <a:cubicBezTo>
                  <a:pt x="12455" y="26593"/>
                  <a:pt x="12490" y="26640"/>
                  <a:pt x="12518" y="26640"/>
                </a:cubicBezTo>
                <a:cubicBezTo>
                  <a:pt x="12522" y="26640"/>
                  <a:pt x="12525" y="26639"/>
                  <a:pt x="12528" y="26638"/>
                </a:cubicBezTo>
                <a:cubicBezTo>
                  <a:pt x="12543" y="26623"/>
                  <a:pt x="12600" y="26566"/>
                  <a:pt x="12643" y="26508"/>
                </a:cubicBezTo>
                <a:lnTo>
                  <a:pt x="12715" y="26508"/>
                </a:lnTo>
                <a:cubicBezTo>
                  <a:pt x="12733" y="26510"/>
                  <a:pt x="12750" y="26511"/>
                  <a:pt x="12767" y="26511"/>
                </a:cubicBezTo>
                <a:cubicBezTo>
                  <a:pt x="12876" y="26511"/>
                  <a:pt x="12977" y="26476"/>
                  <a:pt x="13089" y="26451"/>
                </a:cubicBezTo>
                <a:cubicBezTo>
                  <a:pt x="13089" y="26451"/>
                  <a:pt x="13103" y="26465"/>
                  <a:pt x="13117" y="26480"/>
                </a:cubicBezTo>
                <a:cubicBezTo>
                  <a:pt x="13103" y="26494"/>
                  <a:pt x="13045" y="26523"/>
                  <a:pt x="13017" y="26523"/>
                </a:cubicBezTo>
                <a:cubicBezTo>
                  <a:pt x="12988" y="26537"/>
                  <a:pt x="12873" y="26566"/>
                  <a:pt x="12873" y="26609"/>
                </a:cubicBezTo>
                <a:cubicBezTo>
                  <a:pt x="12873" y="26638"/>
                  <a:pt x="12787" y="26681"/>
                  <a:pt x="12758" y="26681"/>
                </a:cubicBezTo>
                <a:cubicBezTo>
                  <a:pt x="12729" y="26681"/>
                  <a:pt x="12701" y="26695"/>
                  <a:pt x="12701" y="26710"/>
                </a:cubicBezTo>
                <a:lnTo>
                  <a:pt x="12873" y="26710"/>
                </a:lnTo>
                <a:cubicBezTo>
                  <a:pt x="12916" y="26710"/>
                  <a:pt x="13017" y="26638"/>
                  <a:pt x="13045" y="26595"/>
                </a:cubicBezTo>
                <a:cubicBezTo>
                  <a:pt x="13052" y="26588"/>
                  <a:pt x="13060" y="26585"/>
                  <a:pt x="13067" y="26585"/>
                </a:cubicBezTo>
                <a:cubicBezTo>
                  <a:pt x="13093" y="26585"/>
                  <a:pt x="13121" y="26616"/>
                  <a:pt x="13132" y="26638"/>
                </a:cubicBezTo>
                <a:cubicBezTo>
                  <a:pt x="13132" y="26652"/>
                  <a:pt x="13103" y="26681"/>
                  <a:pt x="13045" y="26695"/>
                </a:cubicBezTo>
                <a:lnTo>
                  <a:pt x="13074" y="26738"/>
                </a:lnTo>
                <a:lnTo>
                  <a:pt x="13089" y="26738"/>
                </a:lnTo>
                <a:cubicBezTo>
                  <a:pt x="13117" y="26738"/>
                  <a:pt x="13159" y="26732"/>
                  <a:pt x="13188" y="26732"/>
                </a:cubicBezTo>
                <a:cubicBezTo>
                  <a:pt x="13202" y="26732"/>
                  <a:pt x="13213" y="26733"/>
                  <a:pt x="13218" y="26738"/>
                </a:cubicBezTo>
                <a:cubicBezTo>
                  <a:pt x="13220" y="26740"/>
                  <a:pt x="13222" y="26741"/>
                  <a:pt x="13224" y="26741"/>
                </a:cubicBezTo>
                <a:cubicBezTo>
                  <a:pt x="13236" y="26741"/>
                  <a:pt x="13249" y="26702"/>
                  <a:pt x="13261" y="26652"/>
                </a:cubicBezTo>
                <a:lnTo>
                  <a:pt x="13318" y="26652"/>
                </a:lnTo>
                <a:cubicBezTo>
                  <a:pt x="13390" y="26652"/>
                  <a:pt x="13433" y="26638"/>
                  <a:pt x="13448" y="26609"/>
                </a:cubicBezTo>
                <a:lnTo>
                  <a:pt x="13433" y="26595"/>
                </a:lnTo>
                <a:lnTo>
                  <a:pt x="13433" y="26566"/>
                </a:lnTo>
                <a:cubicBezTo>
                  <a:pt x="13419" y="26537"/>
                  <a:pt x="13405" y="26451"/>
                  <a:pt x="13419" y="26451"/>
                </a:cubicBezTo>
                <a:cubicBezTo>
                  <a:pt x="13445" y="26451"/>
                  <a:pt x="13538" y="26496"/>
                  <a:pt x="13579" y="26496"/>
                </a:cubicBezTo>
                <a:cubicBezTo>
                  <a:pt x="13584" y="26496"/>
                  <a:pt x="13588" y="26496"/>
                  <a:pt x="13591" y="26494"/>
                </a:cubicBezTo>
                <a:cubicBezTo>
                  <a:pt x="13604" y="26486"/>
                  <a:pt x="13613" y="26482"/>
                  <a:pt x="13619" y="26482"/>
                </a:cubicBezTo>
                <a:cubicBezTo>
                  <a:pt x="13633" y="26482"/>
                  <a:pt x="13630" y="26502"/>
                  <a:pt x="13620" y="26523"/>
                </a:cubicBezTo>
                <a:cubicBezTo>
                  <a:pt x="13606" y="26537"/>
                  <a:pt x="13505" y="26595"/>
                  <a:pt x="13534" y="26609"/>
                </a:cubicBezTo>
                <a:cubicBezTo>
                  <a:pt x="13548" y="26638"/>
                  <a:pt x="13606" y="26695"/>
                  <a:pt x="13606" y="26710"/>
                </a:cubicBezTo>
                <a:cubicBezTo>
                  <a:pt x="13620" y="26724"/>
                  <a:pt x="13649" y="26724"/>
                  <a:pt x="13663" y="26724"/>
                </a:cubicBezTo>
                <a:cubicBezTo>
                  <a:pt x="13663" y="26724"/>
                  <a:pt x="13678" y="26580"/>
                  <a:pt x="13692" y="26523"/>
                </a:cubicBezTo>
                <a:cubicBezTo>
                  <a:pt x="13721" y="26480"/>
                  <a:pt x="13735" y="26422"/>
                  <a:pt x="13721" y="26393"/>
                </a:cubicBezTo>
                <a:lnTo>
                  <a:pt x="13721" y="26379"/>
                </a:lnTo>
                <a:lnTo>
                  <a:pt x="13721" y="26350"/>
                </a:lnTo>
                <a:cubicBezTo>
                  <a:pt x="13746" y="26325"/>
                  <a:pt x="13795" y="26276"/>
                  <a:pt x="13815" y="26276"/>
                </a:cubicBezTo>
                <a:cubicBezTo>
                  <a:pt x="13818" y="26276"/>
                  <a:pt x="13820" y="26277"/>
                  <a:pt x="13821" y="26278"/>
                </a:cubicBezTo>
                <a:cubicBezTo>
                  <a:pt x="13836" y="26293"/>
                  <a:pt x="13864" y="26350"/>
                  <a:pt x="13893" y="26408"/>
                </a:cubicBezTo>
                <a:lnTo>
                  <a:pt x="13951" y="26437"/>
                </a:lnTo>
                <a:lnTo>
                  <a:pt x="13965" y="26451"/>
                </a:lnTo>
                <a:cubicBezTo>
                  <a:pt x="13979" y="26494"/>
                  <a:pt x="14051" y="26537"/>
                  <a:pt x="14037" y="26566"/>
                </a:cubicBezTo>
                <a:cubicBezTo>
                  <a:pt x="14022" y="26580"/>
                  <a:pt x="13965" y="26666"/>
                  <a:pt x="13936" y="26695"/>
                </a:cubicBezTo>
                <a:cubicBezTo>
                  <a:pt x="13933" y="26702"/>
                  <a:pt x="13937" y="26704"/>
                  <a:pt x="13946" y="26704"/>
                </a:cubicBezTo>
                <a:cubicBezTo>
                  <a:pt x="13975" y="26704"/>
                  <a:pt x="14058" y="26671"/>
                  <a:pt x="14080" y="26638"/>
                </a:cubicBezTo>
                <a:cubicBezTo>
                  <a:pt x="14109" y="26595"/>
                  <a:pt x="14166" y="26537"/>
                  <a:pt x="14224" y="26508"/>
                </a:cubicBezTo>
                <a:lnTo>
                  <a:pt x="14252" y="26523"/>
                </a:lnTo>
                <a:cubicBezTo>
                  <a:pt x="14281" y="26544"/>
                  <a:pt x="14306" y="26555"/>
                  <a:pt x="14328" y="26555"/>
                </a:cubicBezTo>
                <a:cubicBezTo>
                  <a:pt x="14349" y="26555"/>
                  <a:pt x="14367" y="26544"/>
                  <a:pt x="14382" y="26523"/>
                </a:cubicBezTo>
                <a:lnTo>
                  <a:pt x="14410" y="26480"/>
                </a:lnTo>
                <a:cubicBezTo>
                  <a:pt x="14468" y="26480"/>
                  <a:pt x="14511" y="26336"/>
                  <a:pt x="14511" y="26278"/>
                </a:cubicBezTo>
                <a:cubicBezTo>
                  <a:pt x="14511" y="26235"/>
                  <a:pt x="14583" y="26207"/>
                  <a:pt x="14597" y="26207"/>
                </a:cubicBezTo>
                <a:cubicBezTo>
                  <a:pt x="14626" y="26207"/>
                  <a:pt x="14669" y="26250"/>
                  <a:pt x="14712" y="26293"/>
                </a:cubicBezTo>
                <a:lnTo>
                  <a:pt x="14640" y="26350"/>
                </a:lnTo>
                <a:cubicBezTo>
                  <a:pt x="14612" y="26365"/>
                  <a:pt x="14612" y="26422"/>
                  <a:pt x="14583" y="26465"/>
                </a:cubicBezTo>
                <a:lnTo>
                  <a:pt x="14568" y="26480"/>
                </a:lnTo>
                <a:cubicBezTo>
                  <a:pt x="14540" y="26480"/>
                  <a:pt x="14497" y="26523"/>
                  <a:pt x="14468" y="26566"/>
                </a:cubicBezTo>
                <a:lnTo>
                  <a:pt x="14453" y="26623"/>
                </a:lnTo>
                <a:cubicBezTo>
                  <a:pt x="14453" y="26623"/>
                  <a:pt x="14410" y="26638"/>
                  <a:pt x="14396" y="26638"/>
                </a:cubicBezTo>
                <a:lnTo>
                  <a:pt x="14353" y="26623"/>
                </a:lnTo>
                <a:cubicBezTo>
                  <a:pt x="14310" y="26623"/>
                  <a:pt x="14267" y="26595"/>
                  <a:pt x="14238" y="26580"/>
                </a:cubicBezTo>
                <a:lnTo>
                  <a:pt x="14224" y="26566"/>
                </a:lnTo>
                <a:lnTo>
                  <a:pt x="14195" y="26566"/>
                </a:lnTo>
                <a:cubicBezTo>
                  <a:pt x="14152" y="26566"/>
                  <a:pt x="14094" y="26623"/>
                  <a:pt x="14094" y="26638"/>
                </a:cubicBezTo>
                <a:cubicBezTo>
                  <a:pt x="14094" y="26666"/>
                  <a:pt x="14094" y="26710"/>
                  <a:pt x="14094" y="26724"/>
                </a:cubicBezTo>
                <a:cubicBezTo>
                  <a:pt x="14094" y="26731"/>
                  <a:pt x="14098" y="26735"/>
                  <a:pt x="14103" y="26735"/>
                </a:cubicBezTo>
                <a:cubicBezTo>
                  <a:pt x="14109" y="26735"/>
                  <a:pt x="14116" y="26731"/>
                  <a:pt x="14123" y="26724"/>
                </a:cubicBezTo>
                <a:lnTo>
                  <a:pt x="14439" y="26724"/>
                </a:lnTo>
                <a:cubicBezTo>
                  <a:pt x="14468" y="26724"/>
                  <a:pt x="14511" y="26638"/>
                  <a:pt x="14525" y="26609"/>
                </a:cubicBezTo>
                <a:cubicBezTo>
                  <a:pt x="14538" y="26596"/>
                  <a:pt x="14572" y="26486"/>
                  <a:pt x="14609" y="26486"/>
                </a:cubicBezTo>
                <a:cubicBezTo>
                  <a:pt x="14615" y="26486"/>
                  <a:pt x="14620" y="26488"/>
                  <a:pt x="14626" y="26494"/>
                </a:cubicBezTo>
                <a:cubicBezTo>
                  <a:pt x="14630" y="26499"/>
                  <a:pt x="14635" y="26501"/>
                  <a:pt x="14640" y="26501"/>
                </a:cubicBezTo>
                <a:cubicBezTo>
                  <a:pt x="14663" y="26501"/>
                  <a:pt x="14686" y="26444"/>
                  <a:pt x="14698" y="26408"/>
                </a:cubicBezTo>
                <a:cubicBezTo>
                  <a:pt x="14698" y="26384"/>
                  <a:pt x="14707" y="26361"/>
                  <a:pt x="14719" y="26361"/>
                </a:cubicBezTo>
                <a:cubicBezTo>
                  <a:pt x="14721" y="26361"/>
                  <a:pt x="14724" y="26362"/>
                  <a:pt x="14726" y="26365"/>
                </a:cubicBezTo>
                <a:lnTo>
                  <a:pt x="14726" y="26379"/>
                </a:lnTo>
                <a:cubicBezTo>
                  <a:pt x="14737" y="26411"/>
                  <a:pt x="14717" y="26488"/>
                  <a:pt x="14761" y="26488"/>
                </a:cubicBezTo>
                <a:cubicBezTo>
                  <a:pt x="14778" y="26488"/>
                  <a:pt x="14803" y="26478"/>
                  <a:pt x="14841" y="26451"/>
                </a:cubicBezTo>
                <a:cubicBezTo>
                  <a:pt x="14841" y="26449"/>
                  <a:pt x="14843" y="26448"/>
                  <a:pt x="14845" y="26448"/>
                </a:cubicBezTo>
                <a:cubicBezTo>
                  <a:pt x="14860" y="26448"/>
                  <a:pt x="14913" y="26482"/>
                  <a:pt x="14913" y="26494"/>
                </a:cubicBezTo>
                <a:lnTo>
                  <a:pt x="14928" y="26652"/>
                </a:lnTo>
                <a:cubicBezTo>
                  <a:pt x="14971" y="26695"/>
                  <a:pt x="15043" y="26753"/>
                  <a:pt x="15071" y="26753"/>
                </a:cubicBezTo>
                <a:lnTo>
                  <a:pt x="15114" y="26753"/>
                </a:lnTo>
                <a:cubicBezTo>
                  <a:pt x="15129" y="26738"/>
                  <a:pt x="15129" y="26695"/>
                  <a:pt x="15129" y="26695"/>
                </a:cubicBezTo>
                <a:cubicBezTo>
                  <a:pt x="15114" y="26681"/>
                  <a:pt x="14985" y="26652"/>
                  <a:pt x="15014" y="26623"/>
                </a:cubicBezTo>
                <a:cubicBezTo>
                  <a:pt x="15016" y="26616"/>
                  <a:pt x="15020" y="26613"/>
                  <a:pt x="15025" y="26613"/>
                </a:cubicBezTo>
                <a:cubicBezTo>
                  <a:pt x="15048" y="26613"/>
                  <a:pt x="15096" y="26681"/>
                  <a:pt x="15143" y="26681"/>
                </a:cubicBezTo>
                <a:cubicBezTo>
                  <a:pt x="15201" y="26681"/>
                  <a:pt x="15387" y="26681"/>
                  <a:pt x="15430" y="26638"/>
                </a:cubicBezTo>
                <a:cubicBezTo>
                  <a:pt x="15455" y="26600"/>
                  <a:pt x="15491" y="26563"/>
                  <a:pt x="15500" y="26563"/>
                </a:cubicBezTo>
                <a:cubicBezTo>
                  <a:pt x="15501" y="26563"/>
                  <a:pt x="15502" y="26564"/>
                  <a:pt x="15502" y="26566"/>
                </a:cubicBezTo>
                <a:cubicBezTo>
                  <a:pt x="15542" y="26592"/>
                  <a:pt x="15484" y="26668"/>
                  <a:pt x="15543" y="26668"/>
                </a:cubicBezTo>
                <a:cubicBezTo>
                  <a:pt x="15548" y="26668"/>
                  <a:pt x="15553" y="26667"/>
                  <a:pt x="15560" y="26666"/>
                </a:cubicBezTo>
                <a:cubicBezTo>
                  <a:pt x="15603" y="26666"/>
                  <a:pt x="15632" y="26609"/>
                  <a:pt x="15646" y="26580"/>
                </a:cubicBezTo>
                <a:lnTo>
                  <a:pt x="15675" y="26551"/>
                </a:lnTo>
                <a:cubicBezTo>
                  <a:pt x="15675" y="26530"/>
                  <a:pt x="15736" y="26517"/>
                  <a:pt x="15781" y="26517"/>
                </a:cubicBezTo>
                <a:cubicBezTo>
                  <a:pt x="15797" y="26517"/>
                  <a:pt x="15811" y="26519"/>
                  <a:pt x="15818" y="26523"/>
                </a:cubicBezTo>
                <a:cubicBezTo>
                  <a:pt x="15861" y="26523"/>
                  <a:pt x="15847" y="26623"/>
                  <a:pt x="15804" y="26623"/>
                </a:cubicBezTo>
                <a:cubicBezTo>
                  <a:pt x="15761" y="26638"/>
                  <a:pt x="15689" y="26638"/>
                  <a:pt x="15646" y="26638"/>
                </a:cubicBezTo>
                <a:lnTo>
                  <a:pt x="15660" y="26681"/>
                </a:lnTo>
                <a:lnTo>
                  <a:pt x="15660" y="26695"/>
                </a:lnTo>
                <a:cubicBezTo>
                  <a:pt x="15703" y="26710"/>
                  <a:pt x="15775" y="26724"/>
                  <a:pt x="15790" y="26724"/>
                </a:cubicBezTo>
                <a:cubicBezTo>
                  <a:pt x="15802" y="26724"/>
                  <a:pt x="15883" y="26678"/>
                  <a:pt x="15921" y="26678"/>
                </a:cubicBezTo>
                <a:cubicBezTo>
                  <a:pt x="15926" y="26678"/>
                  <a:pt x="15930" y="26679"/>
                  <a:pt x="15933" y="26681"/>
                </a:cubicBezTo>
                <a:cubicBezTo>
                  <a:pt x="15962" y="26710"/>
                  <a:pt x="16005" y="26753"/>
                  <a:pt x="16019" y="26753"/>
                </a:cubicBezTo>
                <a:cubicBezTo>
                  <a:pt x="16034" y="26753"/>
                  <a:pt x="16048" y="26753"/>
                  <a:pt x="16048" y="26738"/>
                </a:cubicBezTo>
                <a:lnTo>
                  <a:pt x="16048" y="26724"/>
                </a:lnTo>
                <a:lnTo>
                  <a:pt x="16063" y="26710"/>
                </a:lnTo>
                <a:cubicBezTo>
                  <a:pt x="16048" y="26695"/>
                  <a:pt x="16134" y="26638"/>
                  <a:pt x="16163" y="26623"/>
                </a:cubicBezTo>
                <a:cubicBezTo>
                  <a:pt x="16171" y="26621"/>
                  <a:pt x="16178" y="26620"/>
                  <a:pt x="16185" y="26620"/>
                </a:cubicBezTo>
                <a:cubicBezTo>
                  <a:pt x="16221" y="26620"/>
                  <a:pt x="16254" y="26648"/>
                  <a:pt x="16278" y="26695"/>
                </a:cubicBezTo>
                <a:lnTo>
                  <a:pt x="16321" y="26710"/>
                </a:lnTo>
                <a:lnTo>
                  <a:pt x="16364" y="26724"/>
                </a:lnTo>
                <a:cubicBezTo>
                  <a:pt x="16436" y="26695"/>
                  <a:pt x="16565" y="26695"/>
                  <a:pt x="16594" y="26695"/>
                </a:cubicBezTo>
                <a:cubicBezTo>
                  <a:pt x="16623" y="26710"/>
                  <a:pt x="16680" y="26724"/>
                  <a:pt x="16695" y="26738"/>
                </a:cubicBezTo>
                <a:cubicBezTo>
                  <a:pt x="16706" y="26738"/>
                  <a:pt x="16810" y="26720"/>
                  <a:pt x="16880" y="26720"/>
                </a:cubicBezTo>
                <a:cubicBezTo>
                  <a:pt x="16898" y="26720"/>
                  <a:pt x="16913" y="26721"/>
                  <a:pt x="16925" y="26724"/>
                </a:cubicBezTo>
                <a:cubicBezTo>
                  <a:pt x="16982" y="26738"/>
                  <a:pt x="17083" y="26753"/>
                  <a:pt x="17140" y="26753"/>
                </a:cubicBezTo>
                <a:lnTo>
                  <a:pt x="17140" y="26652"/>
                </a:lnTo>
                <a:lnTo>
                  <a:pt x="17140" y="26623"/>
                </a:lnTo>
                <a:cubicBezTo>
                  <a:pt x="17148" y="26612"/>
                  <a:pt x="17159" y="26608"/>
                  <a:pt x="17171" y="26608"/>
                </a:cubicBezTo>
                <a:cubicBezTo>
                  <a:pt x="17208" y="26608"/>
                  <a:pt x="17259" y="26645"/>
                  <a:pt x="17269" y="26666"/>
                </a:cubicBezTo>
                <a:cubicBezTo>
                  <a:pt x="17275" y="26677"/>
                  <a:pt x="17297" y="26682"/>
                  <a:pt x="17325" y="26682"/>
                </a:cubicBezTo>
                <a:cubicBezTo>
                  <a:pt x="17370" y="26682"/>
                  <a:pt x="17430" y="26670"/>
                  <a:pt x="17456" y="26652"/>
                </a:cubicBezTo>
                <a:cubicBezTo>
                  <a:pt x="17471" y="26642"/>
                  <a:pt x="17489" y="26637"/>
                  <a:pt x="17506" y="26637"/>
                </a:cubicBezTo>
                <a:cubicBezTo>
                  <a:pt x="17536" y="26637"/>
                  <a:pt x="17567" y="26653"/>
                  <a:pt x="17586" y="26681"/>
                </a:cubicBezTo>
                <a:lnTo>
                  <a:pt x="17600" y="26695"/>
                </a:lnTo>
                <a:lnTo>
                  <a:pt x="17629" y="26724"/>
                </a:lnTo>
                <a:cubicBezTo>
                  <a:pt x="17631" y="26725"/>
                  <a:pt x="17632" y="26725"/>
                  <a:pt x="17634" y="26725"/>
                </a:cubicBezTo>
                <a:cubicBezTo>
                  <a:pt x="17663" y="26725"/>
                  <a:pt x="17700" y="26635"/>
                  <a:pt x="17700" y="26595"/>
                </a:cubicBezTo>
                <a:cubicBezTo>
                  <a:pt x="17700" y="26575"/>
                  <a:pt x="17709" y="26567"/>
                  <a:pt x="17719" y="26567"/>
                </a:cubicBezTo>
                <a:cubicBezTo>
                  <a:pt x="17731" y="26567"/>
                  <a:pt x="17744" y="26579"/>
                  <a:pt x="17744" y="26595"/>
                </a:cubicBezTo>
                <a:cubicBezTo>
                  <a:pt x="17744" y="26609"/>
                  <a:pt x="17815" y="26666"/>
                  <a:pt x="17787" y="26681"/>
                </a:cubicBezTo>
                <a:cubicBezTo>
                  <a:pt x="17758" y="26695"/>
                  <a:pt x="17801" y="26710"/>
                  <a:pt x="17902" y="26724"/>
                </a:cubicBezTo>
                <a:lnTo>
                  <a:pt x="17973" y="26738"/>
                </a:lnTo>
                <a:lnTo>
                  <a:pt x="17988" y="26738"/>
                </a:lnTo>
                <a:cubicBezTo>
                  <a:pt x="18002" y="26738"/>
                  <a:pt x="18060" y="26738"/>
                  <a:pt x="18131" y="26724"/>
                </a:cubicBezTo>
                <a:lnTo>
                  <a:pt x="18189" y="26724"/>
                </a:lnTo>
                <a:cubicBezTo>
                  <a:pt x="18203" y="26721"/>
                  <a:pt x="18218" y="26721"/>
                  <a:pt x="18232" y="26721"/>
                </a:cubicBezTo>
                <a:cubicBezTo>
                  <a:pt x="18261" y="26721"/>
                  <a:pt x="18290" y="26724"/>
                  <a:pt x="18318" y="26724"/>
                </a:cubicBezTo>
                <a:cubicBezTo>
                  <a:pt x="18361" y="26724"/>
                  <a:pt x="18404" y="26717"/>
                  <a:pt x="18448" y="26681"/>
                </a:cubicBezTo>
                <a:cubicBezTo>
                  <a:pt x="18457" y="26676"/>
                  <a:pt x="18468" y="26673"/>
                  <a:pt x="18479" y="26673"/>
                </a:cubicBezTo>
                <a:cubicBezTo>
                  <a:pt x="18500" y="26673"/>
                  <a:pt x="18519" y="26686"/>
                  <a:pt x="18519" y="26724"/>
                </a:cubicBezTo>
                <a:cubicBezTo>
                  <a:pt x="18526" y="26742"/>
                  <a:pt x="18532" y="26748"/>
                  <a:pt x="18539" y="26748"/>
                </a:cubicBezTo>
                <a:cubicBezTo>
                  <a:pt x="18549" y="26748"/>
                  <a:pt x="18560" y="26738"/>
                  <a:pt x="18577" y="26738"/>
                </a:cubicBezTo>
                <a:lnTo>
                  <a:pt x="18620" y="26724"/>
                </a:lnTo>
                <a:cubicBezTo>
                  <a:pt x="18625" y="26725"/>
                  <a:pt x="18629" y="26726"/>
                  <a:pt x="18634" y="26726"/>
                </a:cubicBezTo>
                <a:cubicBezTo>
                  <a:pt x="18672" y="26726"/>
                  <a:pt x="18708" y="26678"/>
                  <a:pt x="18721" y="26652"/>
                </a:cubicBezTo>
                <a:cubicBezTo>
                  <a:pt x="18721" y="26638"/>
                  <a:pt x="18742" y="26630"/>
                  <a:pt x="18774" y="26630"/>
                </a:cubicBezTo>
                <a:cubicBezTo>
                  <a:pt x="18807" y="26630"/>
                  <a:pt x="18850" y="26638"/>
                  <a:pt x="18893" y="26652"/>
                </a:cubicBezTo>
                <a:lnTo>
                  <a:pt x="18893" y="26738"/>
                </a:lnTo>
                <a:cubicBezTo>
                  <a:pt x="18893" y="26738"/>
                  <a:pt x="18950" y="26753"/>
                  <a:pt x="18979" y="26753"/>
                </a:cubicBezTo>
                <a:lnTo>
                  <a:pt x="19008" y="26724"/>
                </a:lnTo>
                <a:cubicBezTo>
                  <a:pt x="19017" y="26715"/>
                  <a:pt x="19030" y="26712"/>
                  <a:pt x="19044" y="26712"/>
                </a:cubicBezTo>
                <a:cubicBezTo>
                  <a:pt x="19076" y="26712"/>
                  <a:pt x="19113" y="26728"/>
                  <a:pt x="19123" y="26738"/>
                </a:cubicBezTo>
                <a:cubicBezTo>
                  <a:pt x="19129" y="26745"/>
                  <a:pt x="19138" y="26748"/>
                  <a:pt x="19147" y="26748"/>
                </a:cubicBezTo>
                <a:cubicBezTo>
                  <a:pt x="19176" y="26748"/>
                  <a:pt x="19212" y="26717"/>
                  <a:pt x="19223" y="26695"/>
                </a:cubicBezTo>
                <a:cubicBezTo>
                  <a:pt x="19223" y="26689"/>
                  <a:pt x="19236" y="26686"/>
                  <a:pt x="19255" y="26686"/>
                </a:cubicBezTo>
                <a:cubicBezTo>
                  <a:pt x="19283" y="26686"/>
                  <a:pt x="19325" y="26693"/>
                  <a:pt x="19367" y="26710"/>
                </a:cubicBezTo>
                <a:lnTo>
                  <a:pt x="19410" y="26753"/>
                </a:lnTo>
                <a:lnTo>
                  <a:pt x="19482" y="26796"/>
                </a:lnTo>
                <a:cubicBezTo>
                  <a:pt x="19514" y="26763"/>
                  <a:pt x="19571" y="26747"/>
                  <a:pt x="19621" y="26747"/>
                </a:cubicBezTo>
                <a:cubicBezTo>
                  <a:pt x="19638" y="26747"/>
                  <a:pt x="19654" y="26749"/>
                  <a:pt x="19669" y="26753"/>
                </a:cubicBezTo>
                <a:lnTo>
                  <a:pt x="19712" y="26753"/>
                </a:lnTo>
                <a:cubicBezTo>
                  <a:pt x="19750" y="26740"/>
                  <a:pt x="19811" y="26693"/>
                  <a:pt x="19845" y="26693"/>
                </a:cubicBezTo>
                <a:cubicBezTo>
                  <a:pt x="19849" y="26693"/>
                  <a:pt x="19852" y="26694"/>
                  <a:pt x="19856" y="26695"/>
                </a:cubicBezTo>
                <a:lnTo>
                  <a:pt x="19942" y="26738"/>
                </a:lnTo>
                <a:cubicBezTo>
                  <a:pt x="19964" y="26694"/>
                  <a:pt x="19986" y="26676"/>
                  <a:pt x="19995" y="26676"/>
                </a:cubicBezTo>
                <a:cubicBezTo>
                  <a:pt x="19998" y="26676"/>
                  <a:pt x="19999" y="26677"/>
                  <a:pt x="19999" y="26681"/>
                </a:cubicBezTo>
                <a:cubicBezTo>
                  <a:pt x="19999" y="26681"/>
                  <a:pt x="20143" y="26724"/>
                  <a:pt x="20186" y="26724"/>
                </a:cubicBezTo>
                <a:lnTo>
                  <a:pt x="20373" y="26724"/>
                </a:lnTo>
                <a:cubicBezTo>
                  <a:pt x="20382" y="26724"/>
                  <a:pt x="20424" y="26717"/>
                  <a:pt x="20455" y="26717"/>
                </a:cubicBezTo>
                <a:cubicBezTo>
                  <a:pt x="20470" y="26717"/>
                  <a:pt x="20483" y="26719"/>
                  <a:pt x="20488" y="26724"/>
                </a:cubicBezTo>
                <a:lnTo>
                  <a:pt x="20588" y="26724"/>
                </a:lnTo>
                <a:cubicBezTo>
                  <a:pt x="20614" y="26737"/>
                  <a:pt x="20753" y="26784"/>
                  <a:pt x="20824" y="26784"/>
                </a:cubicBezTo>
                <a:cubicBezTo>
                  <a:pt x="20833" y="26784"/>
                  <a:pt x="20841" y="26783"/>
                  <a:pt x="20847" y="26781"/>
                </a:cubicBezTo>
                <a:cubicBezTo>
                  <a:pt x="20890" y="26767"/>
                  <a:pt x="20947" y="26738"/>
                  <a:pt x="20962" y="26724"/>
                </a:cubicBezTo>
                <a:lnTo>
                  <a:pt x="20976" y="26710"/>
                </a:lnTo>
                <a:lnTo>
                  <a:pt x="20991" y="26681"/>
                </a:lnTo>
                <a:cubicBezTo>
                  <a:pt x="21001" y="26671"/>
                  <a:pt x="21010" y="26667"/>
                  <a:pt x="21018" y="26667"/>
                </a:cubicBezTo>
                <a:cubicBezTo>
                  <a:pt x="21048" y="26667"/>
                  <a:pt x="21072" y="26710"/>
                  <a:pt x="21105" y="26710"/>
                </a:cubicBezTo>
                <a:lnTo>
                  <a:pt x="21350" y="26710"/>
                </a:lnTo>
                <a:lnTo>
                  <a:pt x="21422" y="26738"/>
                </a:lnTo>
                <a:cubicBezTo>
                  <a:pt x="21508" y="26753"/>
                  <a:pt x="21580" y="26753"/>
                  <a:pt x="21651" y="26753"/>
                </a:cubicBezTo>
                <a:lnTo>
                  <a:pt x="21666" y="26753"/>
                </a:lnTo>
                <a:cubicBezTo>
                  <a:pt x="21672" y="26750"/>
                  <a:pt x="21681" y="26748"/>
                  <a:pt x="21692" y="26748"/>
                </a:cubicBezTo>
                <a:cubicBezTo>
                  <a:pt x="21723" y="26748"/>
                  <a:pt x="21767" y="26757"/>
                  <a:pt x="21797" y="26757"/>
                </a:cubicBezTo>
                <a:cubicBezTo>
                  <a:pt x="21809" y="26757"/>
                  <a:pt x="21818" y="26756"/>
                  <a:pt x="21824" y="26753"/>
                </a:cubicBezTo>
                <a:cubicBezTo>
                  <a:pt x="21830" y="26750"/>
                  <a:pt x="21840" y="26748"/>
                  <a:pt x="21852" y="26748"/>
                </a:cubicBezTo>
                <a:cubicBezTo>
                  <a:pt x="21885" y="26748"/>
                  <a:pt x="21935" y="26757"/>
                  <a:pt x="21968" y="26757"/>
                </a:cubicBezTo>
                <a:cubicBezTo>
                  <a:pt x="21980" y="26757"/>
                  <a:pt x="21990" y="26756"/>
                  <a:pt x="21996" y="26753"/>
                </a:cubicBezTo>
                <a:cubicBezTo>
                  <a:pt x="22002" y="26750"/>
                  <a:pt x="22013" y="26749"/>
                  <a:pt x="22027" y="26749"/>
                </a:cubicBezTo>
                <a:cubicBezTo>
                  <a:pt x="22084" y="26749"/>
                  <a:pt x="22195" y="26767"/>
                  <a:pt x="22241" y="26767"/>
                </a:cubicBezTo>
                <a:cubicBezTo>
                  <a:pt x="22298" y="26753"/>
                  <a:pt x="22370" y="26753"/>
                  <a:pt x="22413" y="26738"/>
                </a:cubicBezTo>
                <a:lnTo>
                  <a:pt x="22499" y="26738"/>
                </a:lnTo>
                <a:cubicBezTo>
                  <a:pt x="22507" y="26741"/>
                  <a:pt x="22515" y="26742"/>
                  <a:pt x="22523" y="26742"/>
                </a:cubicBezTo>
                <a:cubicBezTo>
                  <a:pt x="22561" y="26742"/>
                  <a:pt x="22600" y="26716"/>
                  <a:pt x="22600" y="26681"/>
                </a:cubicBezTo>
                <a:lnTo>
                  <a:pt x="22585" y="26652"/>
                </a:lnTo>
                <a:lnTo>
                  <a:pt x="22585" y="26638"/>
                </a:lnTo>
                <a:cubicBezTo>
                  <a:pt x="22571" y="26623"/>
                  <a:pt x="22614" y="26595"/>
                  <a:pt x="22643" y="26595"/>
                </a:cubicBezTo>
                <a:cubicBezTo>
                  <a:pt x="22657" y="26595"/>
                  <a:pt x="22672" y="26666"/>
                  <a:pt x="22672" y="26681"/>
                </a:cubicBezTo>
                <a:cubicBezTo>
                  <a:pt x="22657" y="26710"/>
                  <a:pt x="22700" y="26738"/>
                  <a:pt x="22743" y="26767"/>
                </a:cubicBezTo>
                <a:lnTo>
                  <a:pt x="22801" y="26753"/>
                </a:lnTo>
                <a:cubicBezTo>
                  <a:pt x="22815" y="26753"/>
                  <a:pt x="22830" y="26738"/>
                  <a:pt x="22830" y="26724"/>
                </a:cubicBezTo>
                <a:cubicBezTo>
                  <a:pt x="22844" y="26724"/>
                  <a:pt x="23045" y="26681"/>
                  <a:pt x="23045" y="26681"/>
                </a:cubicBezTo>
                <a:lnTo>
                  <a:pt x="23146" y="26738"/>
                </a:lnTo>
                <a:cubicBezTo>
                  <a:pt x="23219" y="26717"/>
                  <a:pt x="23362" y="26704"/>
                  <a:pt x="23456" y="26704"/>
                </a:cubicBezTo>
                <a:cubicBezTo>
                  <a:pt x="23490" y="26704"/>
                  <a:pt x="23518" y="26706"/>
                  <a:pt x="23534" y="26710"/>
                </a:cubicBezTo>
                <a:lnTo>
                  <a:pt x="23706" y="26710"/>
                </a:lnTo>
                <a:cubicBezTo>
                  <a:pt x="23718" y="26710"/>
                  <a:pt x="23794" y="26678"/>
                  <a:pt x="23833" y="26678"/>
                </a:cubicBezTo>
                <a:cubicBezTo>
                  <a:pt x="23840" y="26678"/>
                  <a:pt x="23846" y="26679"/>
                  <a:pt x="23850" y="26681"/>
                </a:cubicBezTo>
                <a:cubicBezTo>
                  <a:pt x="23864" y="26688"/>
                  <a:pt x="23889" y="26688"/>
                  <a:pt x="23914" y="26688"/>
                </a:cubicBezTo>
                <a:cubicBezTo>
                  <a:pt x="23939" y="26688"/>
                  <a:pt x="23965" y="26688"/>
                  <a:pt x="23979" y="26695"/>
                </a:cubicBezTo>
                <a:cubicBezTo>
                  <a:pt x="23993" y="26710"/>
                  <a:pt x="24065" y="26724"/>
                  <a:pt x="24137" y="26738"/>
                </a:cubicBezTo>
                <a:lnTo>
                  <a:pt x="24166" y="26710"/>
                </a:lnTo>
                <a:lnTo>
                  <a:pt x="24266" y="26623"/>
                </a:lnTo>
                <a:cubicBezTo>
                  <a:pt x="24381" y="26666"/>
                  <a:pt x="24654" y="26738"/>
                  <a:pt x="24726" y="26738"/>
                </a:cubicBezTo>
                <a:cubicBezTo>
                  <a:pt x="24798" y="26724"/>
                  <a:pt x="24841" y="26652"/>
                  <a:pt x="24855" y="26638"/>
                </a:cubicBezTo>
                <a:cubicBezTo>
                  <a:pt x="24857" y="26634"/>
                  <a:pt x="24860" y="26633"/>
                  <a:pt x="24864" y="26633"/>
                </a:cubicBezTo>
                <a:cubicBezTo>
                  <a:pt x="24897" y="26633"/>
                  <a:pt x="25004" y="26724"/>
                  <a:pt x="25042" y="26724"/>
                </a:cubicBezTo>
                <a:cubicBezTo>
                  <a:pt x="25100" y="26724"/>
                  <a:pt x="25301" y="26695"/>
                  <a:pt x="25373" y="26695"/>
                </a:cubicBezTo>
                <a:cubicBezTo>
                  <a:pt x="25430" y="26681"/>
                  <a:pt x="25488" y="26681"/>
                  <a:pt x="25488" y="26681"/>
                </a:cubicBezTo>
                <a:cubicBezTo>
                  <a:pt x="25501" y="26694"/>
                  <a:pt x="25514" y="26754"/>
                  <a:pt x="25538" y="26754"/>
                </a:cubicBezTo>
                <a:cubicBezTo>
                  <a:pt x="25540" y="26754"/>
                  <a:pt x="25542" y="26754"/>
                  <a:pt x="25545" y="26753"/>
                </a:cubicBezTo>
                <a:cubicBezTo>
                  <a:pt x="25559" y="26738"/>
                  <a:pt x="25660" y="26695"/>
                  <a:pt x="25689" y="26695"/>
                </a:cubicBezTo>
                <a:cubicBezTo>
                  <a:pt x="25703" y="26695"/>
                  <a:pt x="25775" y="26710"/>
                  <a:pt x="25818" y="26738"/>
                </a:cubicBezTo>
                <a:lnTo>
                  <a:pt x="25890" y="26695"/>
                </a:lnTo>
                <a:cubicBezTo>
                  <a:pt x="25896" y="26692"/>
                  <a:pt x="25904" y="26691"/>
                  <a:pt x="25913" y="26691"/>
                </a:cubicBezTo>
                <a:cubicBezTo>
                  <a:pt x="25952" y="26691"/>
                  <a:pt x="26016" y="26710"/>
                  <a:pt x="26062" y="26710"/>
                </a:cubicBezTo>
                <a:lnTo>
                  <a:pt x="26105" y="26710"/>
                </a:lnTo>
                <a:cubicBezTo>
                  <a:pt x="26148" y="26695"/>
                  <a:pt x="26235" y="26695"/>
                  <a:pt x="26263" y="26695"/>
                </a:cubicBezTo>
                <a:cubicBezTo>
                  <a:pt x="26278" y="26710"/>
                  <a:pt x="26321" y="26710"/>
                  <a:pt x="26321" y="26710"/>
                </a:cubicBezTo>
                <a:cubicBezTo>
                  <a:pt x="26335" y="26695"/>
                  <a:pt x="26321" y="26681"/>
                  <a:pt x="26306" y="26681"/>
                </a:cubicBezTo>
                <a:lnTo>
                  <a:pt x="26306" y="26666"/>
                </a:lnTo>
                <a:cubicBezTo>
                  <a:pt x="26306" y="26652"/>
                  <a:pt x="26321" y="26638"/>
                  <a:pt x="26335" y="26638"/>
                </a:cubicBezTo>
                <a:cubicBezTo>
                  <a:pt x="26358" y="26649"/>
                  <a:pt x="26382" y="26670"/>
                  <a:pt x="26397" y="26670"/>
                </a:cubicBezTo>
                <a:cubicBezTo>
                  <a:pt x="26401" y="26670"/>
                  <a:pt x="26404" y="26669"/>
                  <a:pt x="26407" y="26666"/>
                </a:cubicBezTo>
                <a:cubicBezTo>
                  <a:pt x="26426" y="26666"/>
                  <a:pt x="26439" y="26647"/>
                  <a:pt x="26458" y="26647"/>
                </a:cubicBezTo>
                <a:cubicBezTo>
                  <a:pt x="26468" y="26647"/>
                  <a:pt x="26479" y="26652"/>
                  <a:pt x="26493" y="26666"/>
                </a:cubicBezTo>
                <a:cubicBezTo>
                  <a:pt x="26493" y="26666"/>
                  <a:pt x="26521" y="26648"/>
                  <a:pt x="26539" y="26648"/>
                </a:cubicBezTo>
                <a:cubicBezTo>
                  <a:pt x="26544" y="26648"/>
                  <a:pt x="26548" y="26649"/>
                  <a:pt x="26551" y="26652"/>
                </a:cubicBezTo>
                <a:lnTo>
                  <a:pt x="26594" y="26652"/>
                </a:lnTo>
                <a:cubicBezTo>
                  <a:pt x="26651" y="26666"/>
                  <a:pt x="26766" y="26652"/>
                  <a:pt x="26795" y="26681"/>
                </a:cubicBezTo>
                <a:cubicBezTo>
                  <a:pt x="26815" y="26691"/>
                  <a:pt x="26871" y="26701"/>
                  <a:pt x="26913" y="26701"/>
                </a:cubicBezTo>
                <a:cubicBezTo>
                  <a:pt x="26930" y="26701"/>
                  <a:pt x="26945" y="26699"/>
                  <a:pt x="26953" y="26695"/>
                </a:cubicBezTo>
                <a:cubicBezTo>
                  <a:pt x="26982" y="26695"/>
                  <a:pt x="27082" y="26724"/>
                  <a:pt x="27097" y="26724"/>
                </a:cubicBezTo>
                <a:cubicBezTo>
                  <a:pt x="27125" y="26724"/>
                  <a:pt x="27168" y="26710"/>
                  <a:pt x="27212" y="26695"/>
                </a:cubicBezTo>
                <a:lnTo>
                  <a:pt x="27240" y="26710"/>
                </a:lnTo>
                <a:lnTo>
                  <a:pt x="27327" y="26753"/>
                </a:lnTo>
                <a:cubicBezTo>
                  <a:pt x="27335" y="26719"/>
                  <a:pt x="27343" y="26705"/>
                  <a:pt x="27349" y="26705"/>
                </a:cubicBezTo>
                <a:cubicBezTo>
                  <a:pt x="27353" y="26705"/>
                  <a:pt x="27355" y="26712"/>
                  <a:pt x="27355" y="26724"/>
                </a:cubicBezTo>
                <a:cubicBezTo>
                  <a:pt x="27355" y="26728"/>
                  <a:pt x="27361" y="26730"/>
                  <a:pt x="27370" y="26730"/>
                </a:cubicBezTo>
                <a:cubicBezTo>
                  <a:pt x="27392" y="26730"/>
                  <a:pt x="27431" y="26720"/>
                  <a:pt x="27441" y="26710"/>
                </a:cubicBezTo>
                <a:cubicBezTo>
                  <a:pt x="27470" y="26710"/>
                  <a:pt x="27513" y="26710"/>
                  <a:pt x="27556" y="26724"/>
                </a:cubicBezTo>
                <a:lnTo>
                  <a:pt x="27599" y="26681"/>
                </a:lnTo>
                <a:lnTo>
                  <a:pt x="27628" y="26652"/>
                </a:lnTo>
                <a:cubicBezTo>
                  <a:pt x="27641" y="26644"/>
                  <a:pt x="27655" y="26640"/>
                  <a:pt x="27668" y="26640"/>
                </a:cubicBezTo>
                <a:cubicBezTo>
                  <a:pt x="27700" y="26640"/>
                  <a:pt x="27729" y="26660"/>
                  <a:pt x="27729" y="26681"/>
                </a:cubicBezTo>
                <a:cubicBezTo>
                  <a:pt x="27729" y="26695"/>
                  <a:pt x="27829" y="26724"/>
                  <a:pt x="27872" y="26724"/>
                </a:cubicBezTo>
                <a:cubicBezTo>
                  <a:pt x="27899" y="26724"/>
                  <a:pt x="27984" y="26664"/>
                  <a:pt x="28021" y="26664"/>
                </a:cubicBezTo>
                <a:cubicBezTo>
                  <a:pt x="28025" y="26664"/>
                  <a:pt x="28028" y="26665"/>
                  <a:pt x="28031" y="26666"/>
                </a:cubicBezTo>
                <a:cubicBezTo>
                  <a:pt x="28052" y="26674"/>
                  <a:pt x="28081" y="26677"/>
                  <a:pt x="28110" y="26677"/>
                </a:cubicBezTo>
                <a:cubicBezTo>
                  <a:pt x="28138" y="26677"/>
                  <a:pt x="28167" y="26674"/>
                  <a:pt x="28189" y="26666"/>
                </a:cubicBezTo>
                <a:lnTo>
                  <a:pt x="28246" y="26710"/>
                </a:lnTo>
                <a:lnTo>
                  <a:pt x="28318" y="26767"/>
                </a:lnTo>
                <a:cubicBezTo>
                  <a:pt x="28390" y="26724"/>
                  <a:pt x="28548" y="26724"/>
                  <a:pt x="28576" y="26710"/>
                </a:cubicBezTo>
                <a:cubicBezTo>
                  <a:pt x="28614" y="26697"/>
                  <a:pt x="28683" y="26664"/>
                  <a:pt x="28719" y="26664"/>
                </a:cubicBezTo>
                <a:cubicBezTo>
                  <a:pt x="28725" y="26664"/>
                  <a:pt x="28730" y="26664"/>
                  <a:pt x="28734" y="26666"/>
                </a:cubicBezTo>
                <a:cubicBezTo>
                  <a:pt x="28763" y="26666"/>
                  <a:pt x="28964" y="26695"/>
                  <a:pt x="29036" y="26710"/>
                </a:cubicBezTo>
                <a:cubicBezTo>
                  <a:pt x="29108" y="26710"/>
                  <a:pt x="29180" y="26695"/>
                  <a:pt x="29180" y="26695"/>
                </a:cubicBezTo>
                <a:cubicBezTo>
                  <a:pt x="29191" y="26684"/>
                  <a:pt x="29235" y="26657"/>
                  <a:pt x="29262" y="26657"/>
                </a:cubicBezTo>
                <a:cubicBezTo>
                  <a:pt x="29270" y="26657"/>
                  <a:pt x="29277" y="26659"/>
                  <a:pt x="29280" y="26666"/>
                </a:cubicBezTo>
                <a:cubicBezTo>
                  <a:pt x="29284" y="26674"/>
                  <a:pt x="29293" y="26678"/>
                  <a:pt x="29305" y="26678"/>
                </a:cubicBezTo>
                <a:cubicBezTo>
                  <a:pt x="29336" y="26678"/>
                  <a:pt x="29391" y="26654"/>
                  <a:pt x="29453" y="26623"/>
                </a:cubicBezTo>
                <a:lnTo>
                  <a:pt x="29496" y="26638"/>
                </a:lnTo>
                <a:lnTo>
                  <a:pt x="29640" y="26695"/>
                </a:lnTo>
                <a:cubicBezTo>
                  <a:pt x="29719" y="26681"/>
                  <a:pt x="29816" y="26677"/>
                  <a:pt x="29900" y="26677"/>
                </a:cubicBezTo>
                <a:cubicBezTo>
                  <a:pt x="29984" y="26677"/>
                  <a:pt x="30056" y="26681"/>
                  <a:pt x="30085" y="26681"/>
                </a:cubicBezTo>
                <a:cubicBezTo>
                  <a:pt x="30128" y="26681"/>
                  <a:pt x="30171" y="26609"/>
                  <a:pt x="30186" y="26595"/>
                </a:cubicBezTo>
                <a:cubicBezTo>
                  <a:pt x="30186" y="26589"/>
                  <a:pt x="30189" y="26587"/>
                  <a:pt x="30194" y="26587"/>
                </a:cubicBezTo>
                <a:cubicBezTo>
                  <a:pt x="30216" y="26587"/>
                  <a:pt x="30277" y="26629"/>
                  <a:pt x="30301" y="26652"/>
                </a:cubicBezTo>
                <a:cubicBezTo>
                  <a:pt x="30306" y="26655"/>
                  <a:pt x="30314" y="26656"/>
                  <a:pt x="30324" y="26656"/>
                </a:cubicBezTo>
                <a:cubicBezTo>
                  <a:pt x="30365" y="26656"/>
                  <a:pt x="30433" y="26635"/>
                  <a:pt x="30444" y="26623"/>
                </a:cubicBezTo>
                <a:cubicBezTo>
                  <a:pt x="30465" y="26613"/>
                  <a:pt x="30485" y="26603"/>
                  <a:pt x="30505" y="26603"/>
                </a:cubicBezTo>
                <a:cubicBezTo>
                  <a:pt x="30514" y="26603"/>
                  <a:pt x="30522" y="26605"/>
                  <a:pt x="30530" y="26609"/>
                </a:cubicBezTo>
                <a:lnTo>
                  <a:pt x="30545" y="26623"/>
                </a:lnTo>
                <a:cubicBezTo>
                  <a:pt x="30605" y="26661"/>
                  <a:pt x="30634" y="26679"/>
                  <a:pt x="30662" y="26679"/>
                </a:cubicBezTo>
                <a:cubicBezTo>
                  <a:pt x="30688" y="26679"/>
                  <a:pt x="30713" y="26665"/>
                  <a:pt x="30760" y="26638"/>
                </a:cubicBezTo>
                <a:cubicBezTo>
                  <a:pt x="30789" y="26609"/>
                  <a:pt x="30846" y="26595"/>
                  <a:pt x="30861" y="26580"/>
                </a:cubicBezTo>
                <a:lnTo>
                  <a:pt x="30875" y="26537"/>
                </a:lnTo>
                <a:cubicBezTo>
                  <a:pt x="30883" y="26533"/>
                  <a:pt x="30893" y="26531"/>
                  <a:pt x="30903" y="26531"/>
                </a:cubicBezTo>
                <a:cubicBezTo>
                  <a:pt x="30931" y="26531"/>
                  <a:pt x="30961" y="26545"/>
                  <a:pt x="30961" y="26566"/>
                </a:cubicBezTo>
                <a:cubicBezTo>
                  <a:pt x="30969" y="26573"/>
                  <a:pt x="30979" y="26577"/>
                  <a:pt x="30990" y="26577"/>
                </a:cubicBezTo>
                <a:cubicBezTo>
                  <a:pt x="31001" y="26577"/>
                  <a:pt x="31012" y="26573"/>
                  <a:pt x="31019" y="26566"/>
                </a:cubicBezTo>
                <a:cubicBezTo>
                  <a:pt x="31033" y="26566"/>
                  <a:pt x="31048" y="26623"/>
                  <a:pt x="31048" y="26638"/>
                </a:cubicBezTo>
                <a:cubicBezTo>
                  <a:pt x="31062" y="26666"/>
                  <a:pt x="31148" y="26681"/>
                  <a:pt x="31177" y="26681"/>
                </a:cubicBezTo>
                <a:cubicBezTo>
                  <a:pt x="31196" y="26681"/>
                  <a:pt x="31254" y="26687"/>
                  <a:pt x="31298" y="26687"/>
                </a:cubicBezTo>
                <a:cubicBezTo>
                  <a:pt x="31321" y="26687"/>
                  <a:pt x="31340" y="26686"/>
                  <a:pt x="31349" y="26681"/>
                </a:cubicBezTo>
                <a:cubicBezTo>
                  <a:pt x="31359" y="26681"/>
                  <a:pt x="31407" y="26687"/>
                  <a:pt x="31446" y="26687"/>
                </a:cubicBezTo>
                <a:cubicBezTo>
                  <a:pt x="31466" y="26687"/>
                  <a:pt x="31483" y="26686"/>
                  <a:pt x="31493" y="26681"/>
                </a:cubicBezTo>
                <a:cubicBezTo>
                  <a:pt x="31522" y="26652"/>
                  <a:pt x="31608" y="26638"/>
                  <a:pt x="31637" y="26638"/>
                </a:cubicBezTo>
                <a:cubicBezTo>
                  <a:pt x="31665" y="26638"/>
                  <a:pt x="31752" y="26666"/>
                  <a:pt x="31780" y="26681"/>
                </a:cubicBezTo>
                <a:cubicBezTo>
                  <a:pt x="31809" y="26681"/>
                  <a:pt x="31867" y="26666"/>
                  <a:pt x="31910" y="26652"/>
                </a:cubicBezTo>
                <a:lnTo>
                  <a:pt x="31953" y="26681"/>
                </a:lnTo>
                <a:cubicBezTo>
                  <a:pt x="31986" y="26689"/>
                  <a:pt x="32019" y="26697"/>
                  <a:pt x="32052" y="26697"/>
                </a:cubicBezTo>
                <a:cubicBezTo>
                  <a:pt x="32077" y="26697"/>
                  <a:pt x="32101" y="26693"/>
                  <a:pt x="32125" y="26681"/>
                </a:cubicBezTo>
                <a:lnTo>
                  <a:pt x="32183" y="26652"/>
                </a:lnTo>
                <a:cubicBezTo>
                  <a:pt x="32269" y="26652"/>
                  <a:pt x="32369" y="26681"/>
                  <a:pt x="32384" y="26695"/>
                </a:cubicBezTo>
                <a:cubicBezTo>
                  <a:pt x="32390" y="26702"/>
                  <a:pt x="32400" y="26705"/>
                  <a:pt x="32412" y="26705"/>
                </a:cubicBezTo>
                <a:cubicBezTo>
                  <a:pt x="32449" y="26705"/>
                  <a:pt x="32505" y="26674"/>
                  <a:pt x="32527" y="26652"/>
                </a:cubicBezTo>
                <a:cubicBezTo>
                  <a:pt x="32530" y="26649"/>
                  <a:pt x="32537" y="26648"/>
                  <a:pt x="32545" y="26648"/>
                </a:cubicBezTo>
                <a:cubicBezTo>
                  <a:pt x="32583" y="26648"/>
                  <a:pt x="32662" y="26669"/>
                  <a:pt x="32685" y="26681"/>
                </a:cubicBezTo>
                <a:cubicBezTo>
                  <a:pt x="32697" y="26688"/>
                  <a:pt x="32710" y="26692"/>
                  <a:pt x="32722" y="26692"/>
                </a:cubicBezTo>
                <a:cubicBezTo>
                  <a:pt x="32757" y="26692"/>
                  <a:pt x="32794" y="26665"/>
                  <a:pt x="32815" y="26623"/>
                </a:cubicBezTo>
                <a:lnTo>
                  <a:pt x="32858" y="26638"/>
                </a:lnTo>
                <a:lnTo>
                  <a:pt x="32944" y="26666"/>
                </a:lnTo>
                <a:cubicBezTo>
                  <a:pt x="33030" y="26652"/>
                  <a:pt x="33131" y="26638"/>
                  <a:pt x="33145" y="26638"/>
                </a:cubicBezTo>
                <a:cubicBezTo>
                  <a:pt x="33145" y="26638"/>
                  <a:pt x="33359" y="26697"/>
                  <a:pt x="33473" y="26697"/>
                </a:cubicBezTo>
                <a:cubicBezTo>
                  <a:pt x="33485" y="26697"/>
                  <a:pt x="33495" y="26696"/>
                  <a:pt x="33504" y="26695"/>
                </a:cubicBezTo>
                <a:cubicBezTo>
                  <a:pt x="33581" y="26684"/>
                  <a:pt x="33723" y="26657"/>
                  <a:pt x="33807" y="26657"/>
                </a:cubicBezTo>
                <a:cubicBezTo>
                  <a:pt x="33833" y="26657"/>
                  <a:pt x="33853" y="26659"/>
                  <a:pt x="33864" y="26666"/>
                </a:cubicBezTo>
                <a:cubicBezTo>
                  <a:pt x="33879" y="26677"/>
                  <a:pt x="33898" y="26681"/>
                  <a:pt x="33917" y="26681"/>
                </a:cubicBezTo>
                <a:cubicBezTo>
                  <a:pt x="33952" y="26681"/>
                  <a:pt x="33989" y="26665"/>
                  <a:pt x="34007" y="26638"/>
                </a:cubicBezTo>
                <a:lnTo>
                  <a:pt x="34022" y="26652"/>
                </a:lnTo>
                <a:lnTo>
                  <a:pt x="34108" y="26681"/>
                </a:lnTo>
                <a:cubicBezTo>
                  <a:pt x="34171" y="26660"/>
                  <a:pt x="34265" y="26646"/>
                  <a:pt x="34350" y="26646"/>
                </a:cubicBezTo>
                <a:cubicBezTo>
                  <a:pt x="34381" y="26646"/>
                  <a:pt x="34411" y="26648"/>
                  <a:pt x="34438" y="26652"/>
                </a:cubicBezTo>
                <a:lnTo>
                  <a:pt x="34496" y="26681"/>
                </a:lnTo>
                <a:lnTo>
                  <a:pt x="34568" y="26738"/>
                </a:lnTo>
                <a:cubicBezTo>
                  <a:pt x="34639" y="26695"/>
                  <a:pt x="34812" y="26681"/>
                  <a:pt x="34855" y="26681"/>
                </a:cubicBezTo>
                <a:cubicBezTo>
                  <a:pt x="34889" y="26681"/>
                  <a:pt x="34988" y="26662"/>
                  <a:pt x="35041" y="26662"/>
                </a:cubicBezTo>
                <a:cubicBezTo>
                  <a:pt x="35054" y="26662"/>
                  <a:pt x="35065" y="26664"/>
                  <a:pt x="35070" y="26666"/>
                </a:cubicBezTo>
                <a:cubicBezTo>
                  <a:pt x="35078" y="26681"/>
                  <a:pt x="35096" y="26684"/>
                  <a:pt x="35114" y="26684"/>
                </a:cubicBezTo>
                <a:cubicBezTo>
                  <a:pt x="35132" y="26684"/>
                  <a:pt x="35149" y="26681"/>
                  <a:pt x="35157" y="26681"/>
                </a:cubicBezTo>
                <a:cubicBezTo>
                  <a:pt x="35171" y="26681"/>
                  <a:pt x="35358" y="26695"/>
                  <a:pt x="35415" y="26695"/>
                </a:cubicBezTo>
                <a:cubicBezTo>
                  <a:pt x="35473" y="26695"/>
                  <a:pt x="35559" y="26710"/>
                  <a:pt x="35588" y="26710"/>
                </a:cubicBezTo>
                <a:cubicBezTo>
                  <a:pt x="35593" y="26707"/>
                  <a:pt x="35601" y="26705"/>
                  <a:pt x="35609" y="26705"/>
                </a:cubicBezTo>
                <a:cubicBezTo>
                  <a:pt x="35643" y="26705"/>
                  <a:pt x="35691" y="26724"/>
                  <a:pt x="35703" y="26724"/>
                </a:cubicBezTo>
                <a:cubicBezTo>
                  <a:pt x="35731" y="26724"/>
                  <a:pt x="35861" y="26652"/>
                  <a:pt x="35918" y="26652"/>
                </a:cubicBezTo>
                <a:cubicBezTo>
                  <a:pt x="35940" y="26659"/>
                  <a:pt x="35994" y="26659"/>
                  <a:pt x="36047" y="26659"/>
                </a:cubicBezTo>
                <a:cubicBezTo>
                  <a:pt x="36101" y="26659"/>
                  <a:pt x="36155" y="26659"/>
                  <a:pt x="36177" y="26666"/>
                </a:cubicBezTo>
                <a:cubicBezTo>
                  <a:pt x="36223" y="26666"/>
                  <a:pt x="36315" y="26685"/>
                  <a:pt x="36364" y="26685"/>
                </a:cubicBezTo>
                <a:cubicBezTo>
                  <a:pt x="36377" y="26685"/>
                  <a:pt x="36386" y="26684"/>
                  <a:pt x="36392" y="26681"/>
                </a:cubicBezTo>
                <a:cubicBezTo>
                  <a:pt x="36435" y="26681"/>
                  <a:pt x="36565" y="26695"/>
                  <a:pt x="36622" y="26695"/>
                </a:cubicBezTo>
                <a:cubicBezTo>
                  <a:pt x="36680" y="26681"/>
                  <a:pt x="36780" y="26681"/>
                  <a:pt x="36809" y="26681"/>
                </a:cubicBezTo>
                <a:cubicBezTo>
                  <a:pt x="36820" y="26681"/>
                  <a:pt x="36899" y="26723"/>
                  <a:pt x="36935" y="26723"/>
                </a:cubicBezTo>
                <a:cubicBezTo>
                  <a:pt x="36946" y="26723"/>
                  <a:pt x="36953" y="26719"/>
                  <a:pt x="36953" y="26710"/>
                </a:cubicBezTo>
                <a:cubicBezTo>
                  <a:pt x="36953" y="26681"/>
                  <a:pt x="36967" y="26681"/>
                  <a:pt x="36967" y="26681"/>
                </a:cubicBezTo>
                <a:cubicBezTo>
                  <a:pt x="36970" y="26684"/>
                  <a:pt x="36978" y="26685"/>
                  <a:pt x="36989" y="26685"/>
                </a:cubicBezTo>
                <a:cubicBezTo>
                  <a:pt x="37035" y="26685"/>
                  <a:pt x="37136" y="26666"/>
                  <a:pt x="37182" y="26666"/>
                </a:cubicBezTo>
                <a:cubicBezTo>
                  <a:pt x="37230" y="26666"/>
                  <a:pt x="37285" y="26673"/>
                  <a:pt x="37320" y="26673"/>
                </a:cubicBezTo>
                <a:cubicBezTo>
                  <a:pt x="37337" y="26673"/>
                  <a:pt x="37350" y="26671"/>
                  <a:pt x="37355" y="26666"/>
                </a:cubicBezTo>
                <a:cubicBezTo>
                  <a:pt x="37361" y="26664"/>
                  <a:pt x="37369" y="26662"/>
                  <a:pt x="37378" y="26662"/>
                </a:cubicBezTo>
                <a:cubicBezTo>
                  <a:pt x="37416" y="26662"/>
                  <a:pt x="37476" y="26681"/>
                  <a:pt x="37499" y="26681"/>
                </a:cubicBezTo>
                <a:cubicBezTo>
                  <a:pt x="37527" y="26666"/>
                  <a:pt x="37613" y="26652"/>
                  <a:pt x="37700" y="26623"/>
                </a:cubicBezTo>
                <a:lnTo>
                  <a:pt x="37771" y="26638"/>
                </a:lnTo>
                <a:lnTo>
                  <a:pt x="37858" y="26666"/>
                </a:lnTo>
                <a:cubicBezTo>
                  <a:pt x="37958" y="26652"/>
                  <a:pt x="38088" y="26638"/>
                  <a:pt x="38159" y="26638"/>
                </a:cubicBezTo>
                <a:lnTo>
                  <a:pt x="38203" y="26623"/>
                </a:lnTo>
                <a:lnTo>
                  <a:pt x="38274" y="26595"/>
                </a:lnTo>
                <a:cubicBezTo>
                  <a:pt x="38305" y="26605"/>
                  <a:pt x="38357" y="26615"/>
                  <a:pt x="38410" y="26615"/>
                </a:cubicBezTo>
                <a:cubicBezTo>
                  <a:pt x="38432" y="26615"/>
                  <a:pt x="38454" y="26613"/>
                  <a:pt x="38475" y="26609"/>
                </a:cubicBezTo>
                <a:lnTo>
                  <a:pt x="38533" y="26595"/>
                </a:lnTo>
                <a:lnTo>
                  <a:pt x="38590" y="26595"/>
                </a:lnTo>
                <a:cubicBezTo>
                  <a:pt x="38648" y="26595"/>
                  <a:pt x="38748" y="26595"/>
                  <a:pt x="38806" y="26609"/>
                </a:cubicBezTo>
                <a:lnTo>
                  <a:pt x="38863" y="26595"/>
                </a:lnTo>
                <a:lnTo>
                  <a:pt x="38921" y="26580"/>
                </a:lnTo>
                <a:cubicBezTo>
                  <a:pt x="38931" y="26583"/>
                  <a:pt x="38943" y="26584"/>
                  <a:pt x="38956" y="26584"/>
                </a:cubicBezTo>
                <a:cubicBezTo>
                  <a:pt x="39014" y="26584"/>
                  <a:pt x="39089" y="26561"/>
                  <a:pt x="39136" y="26537"/>
                </a:cubicBezTo>
                <a:lnTo>
                  <a:pt x="39194" y="26580"/>
                </a:lnTo>
                <a:lnTo>
                  <a:pt x="39208" y="26595"/>
                </a:lnTo>
                <a:cubicBezTo>
                  <a:pt x="39217" y="26588"/>
                  <a:pt x="39232" y="26586"/>
                  <a:pt x="39250" y="26586"/>
                </a:cubicBezTo>
                <a:cubicBezTo>
                  <a:pt x="39300" y="26586"/>
                  <a:pt x="39375" y="26603"/>
                  <a:pt x="39425" y="26603"/>
                </a:cubicBezTo>
                <a:cubicBezTo>
                  <a:pt x="39443" y="26603"/>
                  <a:pt x="39458" y="26601"/>
                  <a:pt x="39467" y="26595"/>
                </a:cubicBezTo>
                <a:cubicBezTo>
                  <a:pt x="39499" y="26562"/>
                  <a:pt x="39556" y="26546"/>
                  <a:pt x="39582" y="26546"/>
                </a:cubicBezTo>
                <a:cubicBezTo>
                  <a:pt x="39591" y="26546"/>
                  <a:pt x="39596" y="26548"/>
                  <a:pt x="39596" y="26551"/>
                </a:cubicBezTo>
                <a:cubicBezTo>
                  <a:pt x="39599" y="26554"/>
                  <a:pt x="39605" y="26555"/>
                  <a:pt x="39613" y="26555"/>
                </a:cubicBezTo>
                <a:cubicBezTo>
                  <a:pt x="39647" y="26555"/>
                  <a:pt x="39719" y="26534"/>
                  <a:pt x="39754" y="26523"/>
                </a:cubicBezTo>
                <a:cubicBezTo>
                  <a:pt x="39797" y="26523"/>
                  <a:pt x="39898" y="26508"/>
                  <a:pt x="39984" y="26494"/>
                </a:cubicBezTo>
                <a:lnTo>
                  <a:pt x="40056" y="26508"/>
                </a:lnTo>
                <a:lnTo>
                  <a:pt x="40099" y="26523"/>
                </a:lnTo>
                <a:cubicBezTo>
                  <a:pt x="40150" y="26510"/>
                  <a:pt x="40258" y="26463"/>
                  <a:pt x="40292" y="26463"/>
                </a:cubicBezTo>
                <a:cubicBezTo>
                  <a:pt x="40296" y="26463"/>
                  <a:pt x="40299" y="26464"/>
                  <a:pt x="40300" y="26465"/>
                </a:cubicBezTo>
                <a:cubicBezTo>
                  <a:pt x="40303" y="26471"/>
                  <a:pt x="40313" y="26473"/>
                  <a:pt x="40329" y="26473"/>
                </a:cubicBezTo>
                <a:cubicBezTo>
                  <a:pt x="40390" y="26473"/>
                  <a:pt x="40530" y="26437"/>
                  <a:pt x="40587" y="26437"/>
                </a:cubicBezTo>
                <a:cubicBezTo>
                  <a:pt x="40674" y="26437"/>
                  <a:pt x="40803" y="26408"/>
                  <a:pt x="40832" y="26408"/>
                </a:cubicBezTo>
                <a:cubicBezTo>
                  <a:pt x="40855" y="26408"/>
                  <a:pt x="40942" y="26426"/>
                  <a:pt x="40991" y="26426"/>
                </a:cubicBezTo>
                <a:cubicBezTo>
                  <a:pt x="41003" y="26426"/>
                  <a:pt x="41013" y="26425"/>
                  <a:pt x="41018" y="26422"/>
                </a:cubicBezTo>
                <a:cubicBezTo>
                  <a:pt x="41039" y="26412"/>
                  <a:pt x="41081" y="26402"/>
                  <a:pt x="41129" y="26402"/>
                </a:cubicBezTo>
                <a:cubicBezTo>
                  <a:pt x="41149" y="26402"/>
                  <a:pt x="41170" y="26404"/>
                  <a:pt x="41191" y="26408"/>
                </a:cubicBezTo>
                <a:lnTo>
                  <a:pt x="41248" y="26365"/>
                </a:lnTo>
                <a:lnTo>
                  <a:pt x="41263" y="26350"/>
                </a:lnTo>
                <a:cubicBezTo>
                  <a:pt x="41268" y="26353"/>
                  <a:pt x="41275" y="26354"/>
                  <a:pt x="41283" y="26354"/>
                </a:cubicBezTo>
                <a:cubicBezTo>
                  <a:pt x="41317" y="26354"/>
                  <a:pt x="41374" y="26331"/>
                  <a:pt x="41421" y="26307"/>
                </a:cubicBezTo>
                <a:lnTo>
                  <a:pt x="41435" y="26322"/>
                </a:lnTo>
                <a:cubicBezTo>
                  <a:pt x="41445" y="26338"/>
                  <a:pt x="41456" y="26344"/>
                  <a:pt x="41467" y="26344"/>
                </a:cubicBezTo>
                <a:cubicBezTo>
                  <a:pt x="41492" y="26344"/>
                  <a:pt x="41519" y="26313"/>
                  <a:pt x="41540" y="26313"/>
                </a:cubicBezTo>
                <a:cubicBezTo>
                  <a:pt x="41550" y="26313"/>
                  <a:pt x="41558" y="26319"/>
                  <a:pt x="41564" y="26336"/>
                </a:cubicBezTo>
                <a:cubicBezTo>
                  <a:pt x="41564" y="26338"/>
                  <a:pt x="41566" y="26339"/>
                  <a:pt x="41569" y="26339"/>
                </a:cubicBezTo>
                <a:cubicBezTo>
                  <a:pt x="41585" y="26339"/>
                  <a:pt x="41632" y="26319"/>
                  <a:pt x="41655" y="26319"/>
                </a:cubicBezTo>
                <a:cubicBezTo>
                  <a:pt x="41659" y="26319"/>
                  <a:pt x="41663" y="26319"/>
                  <a:pt x="41665" y="26322"/>
                </a:cubicBezTo>
                <a:lnTo>
                  <a:pt x="41722" y="26393"/>
                </a:lnTo>
                <a:cubicBezTo>
                  <a:pt x="41751" y="26350"/>
                  <a:pt x="41837" y="26293"/>
                  <a:pt x="41895" y="26278"/>
                </a:cubicBezTo>
                <a:lnTo>
                  <a:pt x="42067" y="26278"/>
                </a:lnTo>
                <a:cubicBezTo>
                  <a:pt x="42197" y="26264"/>
                  <a:pt x="42355" y="26250"/>
                  <a:pt x="42412" y="26235"/>
                </a:cubicBezTo>
                <a:lnTo>
                  <a:pt x="42470" y="26235"/>
                </a:lnTo>
                <a:lnTo>
                  <a:pt x="42527" y="26221"/>
                </a:lnTo>
                <a:cubicBezTo>
                  <a:pt x="42585" y="26207"/>
                  <a:pt x="42944" y="26192"/>
                  <a:pt x="43044" y="26149"/>
                </a:cubicBezTo>
                <a:cubicBezTo>
                  <a:pt x="43128" y="26128"/>
                  <a:pt x="43220" y="26115"/>
                  <a:pt x="43286" y="26115"/>
                </a:cubicBezTo>
                <a:cubicBezTo>
                  <a:pt x="43310" y="26115"/>
                  <a:pt x="43331" y="26117"/>
                  <a:pt x="43346" y="26120"/>
                </a:cubicBezTo>
                <a:lnTo>
                  <a:pt x="43389" y="26092"/>
                </a:lnTo>
                <a:lnTo>
                  <a:pt x="43432" y="26077"/>
                </a:lnTo>
                <a:cubicBezTo>
                  <a:pt x="43475" y="26063"/>
                  <a:pt x="43547" y="26049"/>
                  <a:pt x="43576" y="26049"/>
                </a:cubicBezTo>
                <a:cubicBezTo>
                  <a:pt x="43590" y="26034"/>
                  <a:pt x="43662" y="26006"/>
                  <a:pt x="43691" y="25991"/>
                </a:cubicBezTo>
                <a:cubicBezTo>
                  <a:pt x="43705" y="25977"/>
                  <a:pt x="43748" y="25962"/>
                  <a:pt x="43748" y="25962"/>
                </a:cubicBezTo>
                <a:cubicBezTo>
                  <a:pt x="43748" y="25962"/>
                  <a:pt x="43791" y="25977"/>
                  <a:pt x="43820" y="25991"/>
                </a:cubicBezTo>
                <a:lnTo>
                  <a:pt x="43806" y="25962"/>
                </a:lnTo>
                <a:lnTo>
                  <a:pt x="43734" y="25847"/>
                </a:lnTo>
                <a:cubicBezTo>
                  <a:pt x="43648" y="25733"/>
                  <a:pt x="43590" y="25632"/>
                  <a:pt x="43605" y="25632"/>
                </a:cubicBezTo>
                <a:cubicBezTo>
                  <a:pt x="43605" y="25632"/>
                  <a:pt x="43662" y="25589"/>
                  <a:pt x="43734" y="25546"/>
                </a:cubicBezTo>
                <a:lnTo>
                  <a:pt x="43648" y="25431"/>
                </a:lnTo>
                <a:lnTo>
                  <a:pt x="43619" y="25388"/>
                </a:lnTo>
                <a:cubicBezTo>
                  <a:pt x="43633" y="25345"/>
                  <a:pt x="43662" y="25273"/>
                  <a:pt x="43662" y="25244"/>
                </a:cubicBezTo>
                <a:lnTo>
                  <a:pt x="43633" y="25215"/>
                </a:lnTo>
                <a:lnTo>
                  <a:pt x="43605" y="25187"/>
                </a:lnTo>
                <a:cubicBezTo>
                  <a:pt x="43590" y="25143"/>
                  <a:pt x="43590" y="25072"/>
                  <a:pt x="43576" y="25029"/>
                </a:cubicBezTo>
                <a:lnTo>
                  <a:pt x="43590" y="25000"/>
                </a:lnTo>
                <a:lnTo>
                  <a:pt x="43590" y="24928"/>
                </a:lnTo>
                <a:cubicBezTo>
                  <a:pt x="43533" y="24928"/>
                  <a:pt x="43605" y="24885"/>
                  <a:pt x="43619" y="24842"/>
                </a:cubicBezTo>
                <a:cubicBezTo>
                  <a:pt x="43633" y="24813"/>
                  <a:pt x="43691" y="24741"/>
                  <a:pt x="43748" y="24684"/>
                </a:cubicBezTo>
                <a:lnTo>
                  <a:pt x="43676" y="24641"/>
                </a:lnTo>
                <a:cubicBezTo>
                  <a:pt x="43561" y="24598"/>
                  <a:pt x="43547" y="24554"/>
                  <a:pt x="43619" y="24468"/>
                </a:cubicBezTo>
                <a:lnTo>
                  <a:pt x="43648" y="24439"/>
                </a:lnTo>
                <a:cubicBezTo>
                  <a:pt x="43648" y="24382"/>
                  <a:pt x="43605" y="24296"/>
                  <a:pt x="43576" y="24281"/>
                </a:cubicBezTo>
                <a:cubicBezTo>
                  <a:pt x="43547" y="24253"/>
                  <a:pt x="43547" y="24224"/>
                  <a:pt x="43547" y="24224"/>
                </a:cubicBezTo>
                <a:cubicBezTo>
                  <a:pt x="43547" y="24224"/>
                  <a:pt x="43561" y="24195"/>
                  <a:pt x="43576" y="24181"/>
                </a:cubicBezTo>
                <a:cubicBezTo>
                  <a:pt x="43590" y="24181"/>
                  <a:pt x="43590" y="24138"/>
                  <a:pt x="43605" y="24123"/>
                </a:cubicBezTo>
                <a:cubicBezTo>
                  <a:pt x="43619" y="24109"/>
                  <a:pt x="43705" y="24052"/>
                  <a:pt x="43734" y="24023"/>
                </a:cubicBezTo>
                <a:cubicBezTo>
                  <a:pt x="43748" y="23994"/>
                  <a:pt x="43763" y="23951"/>
                  <a:pt x="43748" y="23937"/>
                </a:cubicBezTo>
                <a:lnTo>
                  <a:pt x="43734" y="23937"/>
                </a:lnTo>
                <a:cubicBezTo>
                  <a:pt x="43662" y="23937"/>
                  <a:pt x="43648" y="23894"/>
                  <a:pt x="43619" y="23850"/>
                </a:cubicBezTo>
                <a:lnTo>
                  <a:pt x="43605" y="23793"/>
                </a:lnTo>
                <a:cubicBezTo>
                  <a:pt x="43619" y="23750"/>
                  <a:pt x="43691" y="23707"/>
                  <a:pt x="43705" y="23707"/>
                </a:cubicBezTo>
                <a:cubicBezTo>
                  <a:pt x="43707" y="23708"/>
                  <a:pt x="43709" y="23708"/>
                  <a:pt x="43711" y="23708"/>
                </a:cubicBezTo>
                <a:cubicBezTo>
                  <a:pt x="43740" y="23708"/>
                  <a:pt x="43778" y="23621"/>
                  <a:pt x="43791" y="23621"/>
                </a:cubicBezTo>
                <a:cubicBezTo>
                  <a:pt x="43806" y="23621"/>
                  <a:pt x="43849" y="23635"/>
                  <a:pt x="43863" y="23664"/>
                </a:cubicBezTo>
                <a:cubicBezTo>
                  <a:pt x="43863" y="23666"/>
                  <a:pt x="43865" y="23667"/>
                  <a:pt x="43869" y="23667"/>
                </a:cubicBezTo>
                <a:cubicBezTo>
                  <a:pt x="43894" y="23667"/>
                  <a:pt x="43982" y="23633"/>
                  <a:pt x="44007" y="23621"/>
                </a:cubicBezTo>
                <a:cubicBezTo>
                  <a:pt x="44050" y="23606"/>
                  <a:pt x="44021" y="23577"/>
                  <a:pt x="43993" y="23577"/>
                </a:cubicBezTo>
                <a:cubicBezTo>
                  <a:pt x="43983" y="23587"/>
                  <a:pt x="43918" y="23604"/>
                  <a:pt x="43884" y="23604"/>
                </a:cubicBezTo>
                <a:cubicBezTo>
                  <a:pt x="43868" y="23604"/>
                  <a:pt x="43859" y="23601"/>
                  <a:pt x="43863" y="23592"/>
                </a:cubicBezTo>
                <a:cubicBezTo>
                  <a:pt x="43863" y="23563"/>
                  <a:pt x="43849" y="23534"/>
                  <a:pt x="43834" y="23534"/>
                </a:cubicBezTo>
                <a:cubicBezTo>
                  <a:pt x="43834" y="23534"/>
                  <a:pt x="43782" y="23566"/>
                  <a:pt x="43749" y="23566"/>
                </a:cubicBezTo>
                <a:cubicBezTo>
                  <a:pt x="43743" y="23566"/>
                  <a:pt x="43738" y="23565"/>
                  <a:pt x="43734" y="23563"/>
                </a:cubicBezTo>
                <a:cubicBezTo>
                  <a:pt x="43720" y="23549"/>
                  <a:pt x="43662" y="23506"/>
                  <a:pt x="43648" y="23491"/>
                </a:cubicBezTo>
                <a:cubicBezTo>
                  <a:pt x="43638" y="23481"/>
                  <a:pt x="43678" y="23471"/>
                  <a:pt x="43712" y="23471"/>
                </a:cubicBezTo>
                <a:cubicBezTo>
                  <a:pt x="43727" y="23471"/>
                  <a:pt x="43740" y="23473"/>
                  <a:pt x="43748" y="23477"/>
                </a:cubicBezTo>
                <a:lnTo>
                  <a:pt x="43878" y="23477"/>
                </a:lnTo>
                <a:cubicBezTo>
                  <a:pt x="43882" y="23473"/>
                  <a:pt x="43891" y="23471"/>
                  <a:pt x="43902" y="23471"/>
                </a:cubicBezTo>
                <a:cubicBezTo>
                  <a:pt x="43930" y="23471"/>
                  <a:pt x="43972" y="23481"/>
                  <a:pt x="43993" y="23491"/>
                </a:cubicBezTo>
                <a:cubicBezTo>
                  <a:pt x="43997" y="23499"/>
                  <a:pt x="43999" y="23503"/>
                  <a:pt x="44001" y="23503"/>
                </a:cubicBezTo>
                <a:cubicBezTo>
                  <a:pt x="44006" y="23503"/>
                  <a:pt x="44003" y="23479"/>
                  <a:pt x="43993" y="23448"/>
                </a:cubicBezTo>
                <a:lnTo>
                  <a:pt x="43964" y="23405"/>
                </a:lnTo>
                <a:lnTo>
                  <a:pt x="43964" y="23391"/>
                </a:lnTo>
                <a:cubicBezTo>
                  <a:pt x="43964" y="23362"/>
                  <a:pt x="44079" y="23319"/>
                  <a:pt x="44093" y="23290"/>
                </a:cubicBezTo>
                <a:cubicBezTo>
                  <a:pt x="44122" y="23261"/>
                  <a:pt x="44093" y="23190"/>
                  <a:pt x="44079" y="23175"/>
                </a:cubicBezTo>
                <a:cubicBezTo>
                  <a:pt x="44050" y="23161"/>
                  <a:pt x="44050" y="23103"/>
                  <a:pt x="44064" y="23060"/>
                </a:cubicBezTo>
                <a:lnTo>
                  <a:pt x="44093" y="23017"/>
                </a:lnTo>
                <a:lnTo>
                  <a:pt x="44122" y="22945"/>
                </a:lnTo>
                <a:cubicBezTo>
                  <a:pt x="44036" y="22902"/>
                  <a:pt x="44021" y="22888"/>
                  <a:pt x="44122" y="22888"/>
                </a:cubicBezTo>
                <a:lnTo>
                  <a:pt x="44122" y="22902"/>
                </a:lnTo>
                <a:lnTo>
                  <a:pt x="44136" y="22945"/>
                </a:lnTo>
                <a:cubicBezTo>
                  <a:pt x="44144" y="22948"/>
                  <a:pt x="44152" y="22949"/>
                  <a:pt x="44158" y="22949"/>
                </a:cubicBezTo>
                <a:cubicBezTo>
                  <a:pt x="44189" y="22949"/>
                  <a:pt x="44211" y="22926"/>
                  <a:pt x="44222" y="22902"/>
                </a:cubicBezTo>
                <a:lnTo>
                  <a:pt x="44194" y="22873"/>
                </a:lnTo>
                <a:cubicBezTo>
                  <a:pt x="44194" y="22873"/>
                  <a:pt x="44208" y="22845"/>
                  <a:pt x="44208" y="22830"/>
                </a:cubicBezTo>
                <a:cubicBezTo>
                  <a:pt x="44237" y="22787"/>
                  <a:pt x="44222" y="22759"/>
                  <a:pt x="44165" y="22759"/>
                </a:cubicBezTo>
                <a:lnTo>
                  <a:pt x="44136" y="22759"/>
                </a:lnTo>
                <a:cubicBezTo>
                  <a:pt x="44107" y="22744"/>
                  <a:pt x="44107" y="22715"/>
                  <a:pt x="44122" y="22701"/>
                </a:cubicBezTo>
                <a:cubicBezTo>
                  <a:pt x="44122" y="22701"/>
                  <a:pt x="44165" y="22658"/>
                  <a:pt x="44194" y="22615"/>
                </a:cubicBezTo>
                <a:lnTo>
                  <a:pt x="44165" y="22572"/>
                </a:lnTo>
                <a:cubicBezTo>
                  <a:pt x="44127" y="22496"/>
                  <a:pt x="44068" y="22454"/>
                  <a:pt x="44025" y="22454"/>
                </a:cubicBezTo>
                <a:cubicBezTo>
                  <a:pt x="44018" y="22454"/>
                  <a:pt x="44012" y="22455"/>
                  <a:pt x="44007" y="22457"/>
                </a:cubicBezTo>
                <a:lnTo>
                  <a:pt x="43993" y="22457"/>
                </a:lnTo>
                <a:cubicBezTo>
                  <a:pt x="43991" y="22458"/>
                  <a:pt x="43989" y="22459"/>
                  <a:pt x="43987" y="22459"/>
                </a:cubicBezTo>
                <a:cubicBezTo>
                  <a:pt x="43969" y="22459"/>
                  <a:pt x="43933" y="22412"/>
                  <a:pt x="43921" y="22399"/>
                </a:cubicBezTo>
                <a:cubicBezTo>
                  <a:pt x="43906" y="22371"/>
                  <a:pt x="43978" y="22299"/>
                  <a:pt x="44007" y="22284"/>
                </a:cubicBezTo>
                <a:cubicBezTo>
                  <a:pt x="44036" y="22270"/>
                  <a:pt x="43949" y="22241"/>
                  <a:pt x="43906" y="22241"/>
                </a:cubicBezTo>
                <a:cubicBezTo>
                  <a:pt x="43878" y="22241"/>
                  <a:pt x="43892" y="22169"/>
                  <a:pt x="43906" y="22155"/>
                </a:cubicBezTo>
                <a:cubicBezTo>
                  <a:pt x="43921" y="22141"/>
                  <a:pt x="43949" y="22126"/>
                  <a:pt x="43964" y="22112"/>
                </a:cubicBezTo>
                <a:lnTo>
                  <a:pt x="43964" y="22126"/>
                </a:lnTo>
                <a:lnTo>
                  <a:pt x="44007" y="22141"/>
                </a:lnTo>
                <a:cubicBezTo>
                  <a:pt x="44024" y="22158"/>
                  <a:pt x="44050" y="22165"/>
                  <a:pt x="44073" y="22165"/>
                </a:cubicBezTo>
                <a:cubicBezTo>
                  <a:pt x="44088" y="22165"/>
                  <a:pt x="44101" y="22161"/>
                  <a:pt x="44107" y="22155"/>
                </a:cubicBezTo>
                <a:cubicBezTo>
                  <a:pt x="44122" y="22155"/>
                  <a:pt x="44093" y="22083"/>
                  <a:pt x="44064" y="22026"/>
                </a:cubicBezTo>
                <a:cubicBezTo>
                  <a:pt x="44039" y="21976"/>
                  <a:pt x="43993" y="21937"/>
                  <a:pt x="43953" y="21937"/>
                </a:cubicBezTo>
                <a:cubicBezTo>
                  <a:pt x="43947" y="21937"/>
                  <a:pt x="43941" y="21938"/>
                  <a:pt x="43935" y="21940"/>
                </a:cubicBezTo>
                <a:lnTo>
                  <a:pt x="43921" y="21911"/>
                </a:lnTo>
                <a:lnTo>
                  <a:pt x="43878" y="21853"/>
                </a:lnTo>
                <a:cubicBezTo>
                  <a:pt x="43935" y="21810"/>
                  <a:pt x="43949" y="21753"/>
                  <a:pt x="43935" y="21753"/>
                </a:cubicBezTo>
                <a:cubicBezTo>
                  <a:pt x="43928" y="21749"/>
                  <a:pt x="43919" y="21747"/>
                  <a:pt x="43909" y="21747"/>
                </a:cubicBezTo>
                <a:cubicBezTo>
                  <a:pt x="43878" y="21747"/>
                  <a:pt x="43838" y="21764"/>
                  <a:pt x="43806" y="21796"/>
                </a:cubicBezTo>
                <a:lnTo>
                  <a:pt x="43748" y="21724"/>
                </a:lnTo>
                <a:cubicBezTo>
                  <a:pt x="43748" y="21724"/>
                  <a:pt x="43734" y="21738"/>
                  <a:pt x="43734" y="21767"/>
                </a:cubicBezTo>
                <a:lnTo>
                  <a:pt x="43720" y="21796"/>
                </a:lnTo>
                <a:lnTo>
                  <a:pt x="43691" y="21825"/>
                </a:lnTo>
                <a:cubicBezTo>
                  <a:pt x="43674" y="21841"/>
                  <a:pt x="43637" y="21848"/>
                  <a:pt x="43607" y="21848"/>
                </a:cubicBezTo>
                <a:cubicBezTo>
                  <a:pt x="43586" y="21848"/>
                  <a:pt x="43567" y="21845"/>
                  <a:pt x="43561" y="21839"/>
                </a:cubicBezTo>
                <a:cubicBezTo>
                  <a:pt x="43533" y="21825"/>
                  <a:pt x="43576" y="21753"/>
                  <a:pt x="43633" y="21695"/>
                </a:cubicBezTo>
                <a:lnTo>
                  <a:pt x="43648" y="21638"/>
                </a:lnTo>
                <a:cubicBezTo>
                  <a:pt x="43648" y="21580"/>
                  <a:pt x="43605" y="21523"/>
                  <a:pt x="43576" y="21465"/>
                </a:cubicBezTo>
                <a:cubicBezTo>
                  <a:pt x="43577" y="21464"/>
                  <a:pt x="43579" y="21464"/>
                  <a:pt x="43581" y="21464"/>
                </a:cubicBezTo>
                <a:cubicBezTo>
                  <a:pt x="43605" y="21464"/>
                  <a:pt x="43680" y="21525"/>
                  <a:pt x="43720" y="21552"/>
                </a:cubicBezTo>
                <a:cubicBezTo>
                  <a:pt x="43734" y="21561"/>
                  <a:pt x="43751" y="21564"/>
                  <a:pt x="43769" y="21564"/>
                </a:cubicBezTo>
                <a:cubicBezTo>
                  <a:pt x="43804" y="21564"/>
                  <a:pt x="43839" y="21552"/>
                  <a:pt x="43849" y="21552"/>
                </a:cubicBezTo>
                <a:cubicBezTo>
                  <a:pt x="43855" y="21546"/>
                  <a:pt x="43873" y="21542"/>
                  <a:pt x="43894" y="21542"/>
                </a:cubicBezTo>
                <a:cubicBezTo>
                  <a:pt x="43925" y="21542"/>
                  <a:pt x="43961" y="21549"/>
                  <a:pt x="43978" y="21566"/>
                </a:cubicBezTo>
                <a:cubicBezTo>
                  <a:pt x="43983" y="21569"/>
                  <a:pt x="43988" y="21570"/>
                  <a:pt x="43992" y="21570"/>
                </a:cubicBezTo>
                <a:cubicBezTo>
                  <a:pt x="44011" y="21570"/>
                  <a:pt x="44019" y="21544"/>
                  <a:pt x="44007" y="21509"/>
                </a:cubicBezTo>
                <a:lnTo>
                  <a:pt x="43993" y="21465"/>
                </a:lnTo>
                <a:lnTo>
                  <a:pt x="43993" y="21408"/>
                </a:lnTo>
                <a:cubicBezTo>
                  <a:pt x="43935" y="21408"/>
                  <a:pt x="43863" y="21408"/>
                  <a:pt x="43820" y="21394"/>
                </a:cubicBezTo>
                <a:lnTo>
                  <a:pt x="43820" y="21365"/>
                </a:lnTo>
                <a:lnTo>
                  <a:pt x="43806" y="21293"/>
                </a:lnTo>
                <a:cubicBezTo>
                  <a:pt x="43793" y="21306"/>
                  <a:pt x="43774" y="21313"/>
                  <a:pt x="43756" y="21313"/>
                </a:cubicBezTo>
                <a:cubicBezTo>
                  <a:pt x="43734" y="21313"/>
                  <a:pt x="43713" y="21302"/>
                  <a:pt x="43705" y="21279"/>
                </a:cubicBezTo>
                <a:lnTo>
                  <a:pt x="43691" y="21279"/>
                </a:lnTo>
                <a:cubicBezTo>
                  <a:pt x="43684" y="21280"/>
                  <a:pt x="43679" y="21281"/>
                  <a:pt x="43673" y="21281"/>
                </a:cubicBezTo>
                <a:cubicBezTo>
                  <a:pt x="43621" y="21281"/>
                  <a:pt x="43631" y="21220"/>
                  <a:pt x="43605" y="21207"/>
                </a:cubicBezTo>
                <a:lnTo>
                  <a:pt x="43605" y="21192"/>
                </a:lnTo>
                <a:cubicBezTo>
                  <a:pt x="43576" y="21192"/>
                  <a:pt x="43447" y="21178"/>
                  <a:pt x="43447" y="21149"/>
                </a:cubicBezTo>
                <a:cubicBezTo>
                  <a:pt x="43447" y="21121"/>
                  <a:pt x="43475" y="21034"/>
                  <a:pt x="43475" y="21020"/>
                </a:cubicBezTo>
                <a:cubicBezTo>
                  <a:pt x="43478" y="21014"/>
                  <a:pt x="43484" y="21012"/>
                  <a:pt x="43492" y="21012"/>
                </a:cubicBezTo>
                <a:cubicBezTo>
                  <a:pt x="43527" y="21012"/>
                  <a:pt x="43599" y="21052"/>
                  <a:pt x="43633" y="21063"/>
                </a:cubicBezTo>
                <a:cubicBezTo>
                  <a:pt x="43648" y="21063"/>
                  <a:pt x="43702" y="21060"/>
                  <a:pt x="43757" y="21060"/>
                </a:cubicBezTo>
                <a:cubicBezTo>
                  <a:pt x="43813" y="21060"/>
                  <a:pt x="43870" y="21063"/>
                  <a:pt x="43892" y="21078"/>
                </a:cubicBezTo>
                <a:cubicBezTo>
                  <a:pt x="43943" y="21090"/>
                  <a:pt x="44108" y="21137"/>
                  <a:pt x="44184" y="21137"/>
                </a:cubicBezTo>
                <a:cubicBezTo>
                  <a:pt x="44194" y="21137"/>
                  <a:pt x="44202" y="21137"/>
                  <a:pt x="44208" y="21135"/>
                </a:cubicBezTo>
                <a:cubicBezTo>
                  <a:pt x="44248" y="21125"/>
                  <a:pt x="44328" y="21108"/>
                  <a:pt x="44389" y="21108"/>
                </a:cubicBezTo>
                <a:cubicBezTo>
                  <a:pt x="44416" y="21108"/>
                  <a:pt x="44439" y="21112"/>
                  <a:pt x="44452" y="21121"/>
                </a:cubicBezTo>
                <a:cubicBezTo>
                  <a:pt x="44495" y="21135"/>
                  <a:pt x="44538" y="21149"/>
                  <a:pt x="44567" y="21149"/>
                </a:cubicBezTo>
                <a:lnTo>
                  <a:pt x="44582" y="21149"/>
                </a:lnTo>
                <a:cubicBezTo>
                  <a:pt x="44591" y="21130"/>
                  <a:pt x="44601" y="21124"/>
                  <a:pt x="44611" y="21124"/>
                </a:cubicBezTo>
                <a:cubicBezTo>
                  <a:pt x="44631" y="21124"/>
                  <a:pt x="44653" y="21149"/>
                  <a:pt x="44682" y="21149"/>
                </a:cubicBezTo>
                <a:lnTo>
                  <a:pt x="44711" y="21135"/>
                </a:lnTo>
                <a:cubicBezTo>
                  <a:pt x="44740" y="21106"/>
                  <a:pt x="44711" y="21049"/>
                  <a:pt x="44682" y="21034"/>
                </a:cubicBezTo>
                <a:cubicBezTo>
                  <a:pt x="44668" y="21006"/>
                  <a:pt x="44625" y="20905"/>
                  <a:pt x="44668" y="20891"/>
                </a:cubicBezTo>
                <a:cubicBezTo>
                  <a:pt x="44697" y="20876"/>
                  <a:pt x="44653" y="20675"/>
                  <a:pt x="44639" y="20603"/>
                </a:cubicBezTo>
                <a:cubicBezTo>
                  <a:pt x="44610" y="20546"/>
                  <a:pt x="44610" y="20431"/>
                  <a:pt x="44639" y="20431"/>
                </a:cubicBezTo>
                <a:cubicBezTo>
                  <a:pt x="44682" y="20431"/>
                  <a:pt x="44754" y="20402"/>
                  <a:pt x="44811" y="20388"/>
                </a:cubicBezTo>
                <a:lnTo>
                  <a:pt x="44826" y="20345"/>
                </a:lnTo>
                <a:lnTo>
                  <a:pt x="44840" y="20302"/>
                </a:lnTo>
                <a:cubicBezTo>
                  <a:pt x="44840" y="20263"/>
                  <a:pt x="44859" y="20244"/>
                  <a:pt x="44889" y="20244"/>
                </a:cubicBezTo>
                <a:cubicBezTo>
                  <a:pt x="44904" y="20244"/>
                  <a:pt x="44922" y="20249"/>
                  <a:pt x="44941" y="20259"/>
                </a:cubicBezTo>
                <a:lnTo>
                  <a:pt x="45041" y="20259"/>
                </a:lnTo>
                <a:cubicBezTo>
                  <a:pt x="45099" y="20230"/>
                  <a:pt x="45099" y="20187"/>
                  <a:pt x="45041" y="20172"/>
                </a:cubicBezTo>
                <a:lnTo>
                  <a:pt x="44998" y="20144"/>
                </a:lnTo>
                <a:cubicBezTo>
                  <a:pt x="44984" y="20144"/>
                  <a:pt x="44969" y="20115"/>
                  <a:pt x="44969" y="20101"/>
                </a:cubicBezTo>
                <a:cubicBezTo>
                  <a:pt x="44969" y="20086"/>
                  <a:pt x="44998" y="20072"/>
                  <a:pt x="45013" y="20072"/>
                </a:cubicBezTo>
                <a:cubicBezTo>
                  <a:pt x="45070" y="20072"/>
                  <a:pt x="45113" y="20057"/>
                  <a:pt x="45142" y="20014"/>
                </a:cubicBezTo>
                <a:cubicBezTo>
                  <a:pt x="45156" y="20000"/>
                  <a:pt x="45156" y="19971"/>
                  <a:pt x="45142" y="19957"/>
                </a:cubicBezTo>
                <a:cubicBezTo>
                  <a:pt x="45128" y="19943"/>
                  <a:pt x="45099" y="19943"/>
                  <a:pt x="45084" y="19943"/>
                </a:cubicBezTo>
                <a:lnTo>
                  <a:pt x="45056" y="19957"/>
                </a:lnTo>
                <a:cubicBezTo>
                  <a:pt x="45054" y="19959"/>
                  <a:pt x="45052" y="19960"/>
                  <a:pt x="45050" y="19960"/>
                </a:cubicBezTo>
                <a:cubicBezTo>
                  <a:pt x="45038" y="19960"/>
                  <a:pt x="45027" y="19921"/>
                  <a:pt x="45027" y="19871"/>
                </a:cubicBezTo>
                <a:lnTo>
                  <a:pt x="44955" y="19828"/>
                </a:lnTo>
                <a:cubicBezTo>
                  <a:pt x="44912" y="19813"/>
                  <a:pt x="44898" y="19770"/>
                  <a:pt x="44883" y="19727"/>
                </a:cubicBezTo>
                <a:cubicBezTo>
                  <a:pt x="44858" y="19689"/>
                  <a:pt x="44889" y="19639"/>
                  <a:pt x="44937" y="19639"/>
                </a:cubicBezTo>
                <a:cubicBezTo>
                  <a:pt x="44943" y="19639"/>
                  <a:pt x="44949" y="19639"/>
                  <a:pt x="44955" y="19641"/>
                </a:cubicBezTo>
                <a:lnTo>
                  <a:pt x="44998" y="19641"/>
                </a:lnTo>
                <a:cubicBezTo>
                  <a:pt x="44998" y="19641"/>
                  <a:pt x="44926" y="19483"/>
                  <a:pt x="44869" y="19483"/>
                </a:cubicBezTo>
                <a:cubicBezTo>
                  <a:pt x="44821" y="19483"/>
                  <a:pt x="44741" y="19489"/>
                  <a:pt x="44689" y="19489"/>
                </a:cubicBezTo>
                <a:cubicBezTo>
                  <a:pt x="44663" y="19489"/>
                  <a:pt x="44644" y="19488"/>
                  <a:pt x="44639" y="19483"/>
                </a:cubicBezTo>
                <a:cubicBezTo>
                  <a:pt x="44610" y="19483"/>
                  <a:pt x="44567" y="19468"/>
                  <a:pt x="44538" y="19468"/>
                </a:cubicBezTo>
                <a:lnTo>
                  <a:pt x="44510" y="19483"/>
                </a:lnTo>
                <a:lnTo>
                  <a:pt x="44467" y="19483"/>
                </a:lnTo>
                <a:cubicBezTo>
                  <a:pt x="44462" y="19484"/>
                  <a:pt x="44458" y="19484"/>
                  <a:pt x="44454" y="19484"/>
                </a:cubicBezTo>
                <a:cubicBezTo>
                  <a:pt x="44403" y="19484"/>
                  <a:pt x="44366" y="19410"/>
                  <a:pt x="44366" y="19397"/>
                </a:cubicBezTo>
                <a:cubicBezTo>
                  <a:pt x="44366" y="19368"/>
                  <a:pt x="44481" y="19339"/>
                  <a:pt x="44524" y="19339"/>
                </a:cubicBezTo>
                <a:cubicBezTo>
                  <a:pt x="44567" y="19339"/>
                  <a:pt x="44524" y="19325"/>
                  <a:pt x="44438" y="19310"/>
                </a:cubicBezTo>
                <a:lnTo>
                  <a:pt x="44366" y="19296"/>
                </a:lnTo>
                <a:cubicBezTo>
                  <a:pt x="44280" y="19296"/>
                  <a:pt x="44222" y="19167"/>
                  <a:pt x="44251" y="19095"/>
                </a:cubicBezTo>
                <a:lnTo>
                  <a:pt x="44280" y="19023"/>
                </a:lnTo>
                <a:cubicBezTo>
                  <a:pt x="44280" y="18951"/>
                  <a:pt x="44222" y="18808"/>
                  <a:pt x="44237" y="18764"/>
                </a:cubicBezTo>
                <a:cubicBezTo>
                  <a:pt x="44265" y="18736"/>
                  <a:pt x="44237" y="18707"/>
                  <a:pt x="44179" y="18678"/>
                </a:cubicBezTo>
                <a:lnTo>
                  <a:pt x="44151" y="18649"/>
                </a:lnTo>
                <a:cubicBezTo>
                  <a:pt x="44145" y="18644"/>
                  <a:pt x="44139" y="18641"/>
                  <a:pt x="44134" y="18641"/>
                </a:cubicBezTo>
                <a:cubicBezTo>
                  <a:pt x="44110" y="18641"/>
                  <a:pt x="44090" y="18686"/>
                  <a:pt x="44068" y="18686"/>
                </a:cubicBezTo>
                <a:cubicBezTo>
                  <a:pt x="44058" y="18686"/>
                  <a:pt x="44047" y="18677"/>
                  <a:pt x="44036" y="18649"/>
                </a:cubicBezTo>
                <a:lnTo>
                  <a:pt x="44021" y="18621"/>
                </a:lnTo>
                <a:cubicBezTo>
                  <a:pt x="43978" y="18592"/>
                  <a:pt x="43935" y="18563"/>
                  <a:pt x="43906" y="18563"/>
                </a:cubicBezTo>
                <a:cubicBezTo>
                  <a:pt x="43892" y="18549"/>
                  <a:pt x="44021" y="18506"/>
                  <a:pt x="44064" y="18491"/>
                </a:cubicBezTo>
                <a:cubicBezTo>
                  <a:pt x="44107" y="18491"/>
                  <a:pt x="44093" y="18204"/>
                  <a:pt x="44050" y="18104"/>
                </a:cubicBezTo>
                <a:cubicBezTo>
                  <a:pt x="44016" y="18024"/>
                  <a:pt x="44090" y="17998"/>
                  <a:pt x="44144" y="17998"/>
                </a:cubicBezTo>
                <a:cubicBezTo>
                  <a:pt x="44158" y="17998"/>
                  <a:pt x="44170" y="18000"/>
                  <a:pt x="44179" y="18003"/>
                </a:cubicBezTo>
                <a:cubicBezTo>
                  <a:pt x="44195" y="18011"/>
                  <a:pt x="44210" y="18015"/>
                  <a:pt x="44223" y="18015"/>
                </a:cubicBezTo>
                <a:cubicBezTo>
                  <a:pt x="44257" y="18015"/>
                  <a:pt x="44280" y="17991"/>
                  <a:pt x="44280" y="17960"/>
                </a:cubicBezTo>
                <a:lnTo>
                  <a:pt x="44251" y="17931"/>
                </a:lnTo>
                <a:lnTo>
                  <a:pt x="44222" y="17902"/>
                </a:lnTo>
                <a:cubicBezTo>
                  <a:pt x="44179" y="17859"/>
                  <a:pt x="44151" y="17802"/>
                  <a:pt x="44151" y="17787"/>
                </a:cubicBezTo>
                <a:cubicBezTo>
                  <a:pt x="44151" y="17773"/>
                  <a:pt x="44122" y="17773"/>
                  <a:pt x="44079" y="17773"/>
                </a:cubicBezTo>
                <a:lnTo>
                  <a:pt x="44050" y="17787"/>
                </a:lnTo>
                <a:lnTo>
                  <a:pt x="44036" y="17787"/>
                </a:lnTo>
                <a:cubicBezTo>
                  <a:pt x="44028" y="17795"/>
                  <a:pt x="44021" y="17798"/>
                  <a:pt x="44016" y="17798"/>
                </a:cubicBezTo>
                <a:cubicBezTo>
                  <a:pt x="44010" y="17798"/>
                  <a:pt x="44007" y="17795"/>
                  <a:pt x="44007" y="17787"/>
                </a:cubicBezTo>
                <a:cubicBezTo>
                  <a:pt x="43993" y="17773"/>
                  <a:pt x="43993" y="17759"/>
                  <a:pt x="43993" y="17759"/>
                </a:cubicBezTo>
                <a:lnTo>
                  <a:pt x="44021" y="17730"/>
                </a:lnTo>
                <a:cubicBezTo>
                  <a:pt x="44050" y="17716"/>
                  <a:pt x="44093" y="17687"/>
                  <a:pt x="44093" y="17687"/>
                </a:cubicBezTo>
                <a:cubicBezTo>
                  <a:pt x="44093" y="17673"/>
                  <a:pt x="44079" y="17673"/>
                  <a:pt x="44050" y="17673"/>
                </a:cubicBezTo>
                <a:lnTo>
                  <a:pt x="44021" y="17673"/>
                </a:lnTo>
                <a:cubicBezTo>
                  <a:pt x="44007" y="17658"/>
                  <a:pt x="43978" y="17586"/>
                  <a:pt x="43964" y="17500"/>
                </a:cubicBezTo>
                <a:lnTo>
                  <a:pt x="43949" y="17414"/>
                </a:lnTo>
                <a:lnTo>
                  <a:pt x="43949" y="17371"/>
                </a:lnTo>
                <a:cubicBezTo>
                  <a:pt x="43935" y="17342"/>
                  <a:pt x="43964" y="17270"/>
                  <a:pt x="43978" y="17227"/>
                </a:cubicBezTo>
                <a:lnTo>
                  <a:pt x="43921" y="17198"/>
                </a:lnTo>
                <a:cubicBezTo>
                  <a:pt x="43935" y="17170"/>
                  <a:pt x="43906" y="17127"/>
                  <a:pt x="43892" y="17127"/>
                </a:cubicBezTo>
                <a:cubicBezTo>
                  <a:pt x="43878" y="17112"/>
                  <a:pt x="43806" y="17083"/>
                  <a:pt x="43734" y="17055"/>
                </a:cubicBezTo>
                <a:lnTo>
                  <a:pt x="43734" y="17026"/>
                </a:lnTo>
                <a:cubicBezTo>
                  <a:pt x="43705" y="16940"/>
                  <a:pt x="43605" y="16940"/>
                  <a:pt x="43590" y="16897"/>
                </a:cubicBezTo>
                <a:lnTo>
                  <a:pt x="43561" y="16810"/>
                </a:lnTo>
                <a:cubicBezTo>
                  <a:pt x="43496" y="16797"/>
                  <a:pt x="43336" y="16737"/>
                  <a:pt x="43253" y="16737"/>
                </a:cubicBezTo>
                <a:cubicBezTo>
                  <a:pt x="43245" y="16737"/>
                  <a:pt x="43238" y="16737"/>
                  <a:pt x="43231" y="16739"/>
                </a:cubicBezTo>
                <a:cubicBezTo>
                  <a:pt x="43225" y="16740"/>
                  <a:pt x="43218" y="16741"/>
                  <a:pt x="43212" y="16741"/>
                </a:cubicBezTo>
                <a:cubicBezTo>
                  <a:pt x="43162" y="16741"/>
                  <a:pt x="43116" y="16694"/>
                  <a:pt x="43116" y="16681"/>
                </a:cubicBezTo>
                <a:cubicBezTo>
                  <a:pt x="43116" y="16667"/>
                  <a:pt x="43102" y="16663"/>
                  <a:pt x="43086" y="16663"/>
                </a:cubicBezTo>
                <a:cubicBezTo>
                  <a:pt x="43069" y="16663"/>
                  <a:pt x="43051" y="16667"/>
                  <a:pt x="43044" y="16667"/>
                </a:cubicBezTo>
                <a:cubicBezTo>
                  <a:pt x="43030" y="16667"/>
                  <a:pt x="42872" y="16609"/>
                  <a:pt x="42814" y="16595"/>
                </a:cubicBezTo>
                <a:cubicBezTo>
                  <a:pt x="42814" y="16595"/>
                  <a:pt x="42814" y="16581"/>
                  <a:pt x="42814" y="16566"/>
                </a:cubicBezTo>
                <a:lnTo>
                  <a:pt x="42800" y="16523"/>
                </a:lnTo>
                <a:lnTo>
                  <a:pt x="42786" y="16523"/>
                </a:lnTo>
                <a:cubicBezTo>
                  <a:pt x="42786" y="16523"/>
                  <a:pt x="42771" y="16509"/>
                  <a:pt x="42743" y="16480"/>
                </a:cubicBezTo>
                <a:cubicBezTo>
                  <a:pt x="42757" y="16437"/>
                  <a:pt x="42771" y="16379"/>
                  <a:pt x="42771" y="16351"/>
                </a:cubicBezTo>
                <a:cubicBezTo>
                  <a:pt x="42771" y="16291"/>
                  <a:pt x="42778" y="16259"/>
                  <a:pt x="42792" y="16259"/>
                </a:cubicBezTo>
                <a:cubicBezTo>
                  <a:pt x="42798" y="16259"/>
                  <a:pt x="42805" y="16266"/>
                  <a:pt x="42814" y="16279"/>
                </a:cubicBezTo>
                <a:lnTo>
                  <a:pt x="42843" y="16279"/>
                </a:lnTo>
                <a:cubicBezTo>
                  <a:pt x="42850" y="16286"/>
                  <a:pt x="42857" y="16290"/>
                  <a:pt x="42865" y="16290"/>
                </a:cubicBezTo>
                <a:cubicBezTo>
                  <a:pt x="42872" y="16290"/>
                  <a:pt x="42879" y="16286"/>
                  <a:pt x="42886" y="16279"/>
                </a:cubicBezTo>
                <a:lnTo>
                  <a:pt x="42901" y="16265"/>
                </a:lnTo>
                <a:cubicBezTo>
                  <a:pt x="42901" y="16236"/>
                  <a:pt x="42843" y="16164"/>
                  <a:pt x="42829" y="16150"/>
                </a:cubicBezTo>
                <a:cubicBezTo>
                  <a:pt x="42800" y="16150"/>
                  <a:pt x="42728" y="16178"/>
                  <a:pt x="42699" y="16193"/>
                </a:cubicBezTo>
                <a:cubicBezTo>
                  <a:pt x="42686" y="16207"/>
                  <a:pt x="42698" y="16380"/>
                  <a:pt x="42661" y="16380"/>
                </a:cubicBezTo>
                <a:cubicBezTo>
                  <a:pt x="42659" y="16380"/>
                  <a:pt x="42658" y="16380"/>
                  <a:pt x="42656" y="16379"/>
                </a:cubicBezTo>
                <a:cubicBezTo>
                  <a:pt x="42628" y="16379"/>
                  <a:pt x="42599" y="16322"/>
                  <a:pt x="42613" y="16293"/>
                </a:cubicBezTo>
                <a:cubicBezTo>
                  <a:pt x="42613" y="16293"/>
                  <a:pt x="42613" y="16293"/>
                  <a:pt x="42599" y="16279"/>
                </a:cubicBezTo>
                <a:cubicBezTo>
                  <a:pt x="42613" y="16250"/>
                  <a:pt x="42613" y="16221"/>
                  <a:pt x="42613" y="16164"/>
                </a:cubicBezTo>
                <a:lnTo>
                  <a:pt x="42613" y="16150"/>
                </a:lnTo>
                <a:cubicBezTo>
                  <a:pt x="42613" y="16121"/>
                  <a:pt x="42541" y="16106"/>
                  <a:pt x="42470" y="16106"/>
                </a:cubicBezTo>
                <a:lnTo>
                  <a:pt x="42412" y="16106"/>
                </a:lnTo>
                <a:cubicBezTo>
                  <a:pt x="42369" y="16078"/>
                  <a:pt x="42355" y="16063"/>
                  <a:pt x="42340" y="16049"/>
                </a:cubicBezTo>
                <a:cubicBezTo>
                  <a:pt x="42340" y="16035"/>
                  <a:pt x="42355" y="16035"/>
                  <a:pt x="42355" y="16035"/>
                </a:cubicBezTo>
                <a:lnTo>
                  <a:pt x="42383" y="15992"/>
                </a:lnTo>
                <a:lnTo>
                  <a:pt x="42398" y="15992"/>
                </a:lnTo>
                <a:cubicBezTo>
                  <a:pt x="42410" y="16000"/>
                  <a:pt x="42419" y="16003"/>
                  <a:pt x="42426" y="16003"/>
                </a:cubicBezTo>
                <a:cubicBezTo>
                  <a:pt x="42441" y="16003"/>
                  <a:pt x="42441" y="15983"/>
                  <a:pt x="42441" y="15963"/>
                </a:cubicBezTo>
                <a:cubicBezTo>
                  <a:pt x="42426" y="15934"/>
                  <a:pt x="42398" y="15891"/>
                  <a:pt x="42398" y="15877"/>
                </a:cubicBezTo>
                <a:lnTo>
                  <a:pt x="42426" y="15834"/>
                </a:lnTo>
                <a:cubicBezTo>
                  <a:pt x="42470" y="15862"/>
                  <a:pt x="42527" y="15891"/>
                  <a:pt x="42556" y="15905"/>
                </a:cubicBezTo>
                <a:lnTo>
                  <a:pt x="42585" y="15877"/>
                </a:lnTo>
                <a:lnTo>
                  <a:pt x="42628" y="15834"/>
                </a:lnTo>
                <a:cubicBezTo>
                  <a:pt x="42685" y="15790"/>
                  <a:pt x="42628" y="15747"/>
                  <a:pt x="42599" y="15747"/>
                </a:cubicBezTo>
                <a:cubicBezTo>
                  <a:pt x="42556" y="15733"/>
                  <a:pt x="42585" y="15690"/>
                  <a:pt x="42642" y="15647"/>
                </a:cubicBezTo>
                <a:lnTo>
                  <a:pt x="42714" y="15632"/>
                </a:lnTo>
                <a:lnTo>
                  <a:pt x="42886" y="15632"/>
                </a:lnTo>
                <a:cubicBezTo>
                  <a:pt x="42929" y="15474"/>
                  <a:pt x="42944" y="15316"/>
                  <a:pt x="42944" y="15302"/>
                </a:cubicBezTo>
                <a:cubicBezTo>
                  <a:pt x="42944" y="15288"/>
                  <a:pt x="42901" y="15273"/>
                  <a:pt x="42843" y="15259"/>
                </a:cubicBezTo>
                <a:lnTo>
                  <a:pt x="42814" y="15230"/>
                </a:lnTo>
                <a:cubicBezTo>
                  <a:pt x="42786" y="15201"/>
                  <a:pt x="42771" y="15144"/>
                  <a:pt x="42771" y="15101"/>
                </a:cubicBezTo>
                <a:cubicBezTo>
                  <a:pt x="42757" y="15072"/>
                  <a:pt x="42757" y="15029"/>
                  <a:pt x="42771" y="14986"/>
                </a:cubicBezTo>
                <a:lnTo>
                  <a:pt x="42771" y="14943"/>
                </a:lnTo>
                <a:cubicBezTo>
                  <a:pt x="42781" y="14893"/>
                  <a:pt x="42750" y="14878"/>
                  <a:pt x="42720" y="14878"/>
                </a:cubicBezTo>
                <a:cubicBezTo>
                  <a:pt x="42707" y="14878"/>
                  <a:pt x="42694" y="14881"/>
                  <a:pt x="42685" y="14885"/>
                </a:cubicBezTo>
                <a:cubicBezTo>
                  <a:pt x="42671" y="14885"/>
                  <a:pt x="42656" y="14957"/>
                  <a:pt x="42671" y="15015"/>
                </a:cubicBezTo>
                <a:lnTo>
                  <a:pt x="42656" y="15029"/>
                </a:lnTo>
                <a:lnTo>
                  <a:pt x="42628" y="15072"/>
                </a:lnTo>
                <a:cubicBezTo>
                  <a:pt x="42599" y="15029"/>
                  <a:pt x="42527" y="14971"/>
                  <a:pt x="42484" y="14928"/>
                </a:cubicBezTo>
                <a:lnTo>
                  <a:pt x="42426" y="14943"/>
                </a:lnTo>
                <a:lnTo>
                  <a:pt x="42412" y="14943"/>
                </a:lnTo>
                <a:cubicBezTo>
                  <a:pt x="42412" y="14928"/>
                  <a:pt x="42441" y="14857"/>
                  <a:pt x="42441" y="14842"/>
                </a:cubicBezTo>
                <a:cubicBezTo>
                  <a:pt x="42455" y="14813"/>
                  <a:pt x="42412" y="14612"/>
                  <a:pt x="42470" y="14584"/>
                </a:cubicBezTo>
                <a:cubicBezTo>
                  <a:pt x="42527" y="14555"/>
                  <a:pt x="42541" y="14440"/>
                  <a:pt x="42541" y="14397"/>
                </a:cubicBezTo>
                <a:cubicBezTo>
                  <a:pt x="42527" y="14368"/>
                  <a:pt x="42527" y="14311"/>
                  <a:pt x="42513" y="14296"/>
                </a:cubicBezTo>
                <a:lnTo>
                  <a:pt x="42498" y="14296"/>
                </a:lnTo>
                <a:cubicBezTo>
                  <a:pt x="42484" y="14296"/>
                  <a:pt x="42455" y="14296"/>
                  <a:pt x="42455" y="14311"/>
                </a:cubicBezTo>
                <a:lnTo>
                  <a:pt x="42426" y="14382"/>
                </a:lnTo>
                <a:cubicBezTo>
                  <a:pt x="42411" y="14443"/>
                  <a:pt x="42381" y="14463"/>
                  <a:pt x="42353" y="14463"/>
                </a:cubicBezTo>
                <a:cubicBezTo>
                  <a:pt x="42327" y="14463"/>
                  <a:pt x="42304" y="14446"/>
                  <a:pt x="42297" y="14426"/>
                </a:cubicBezTo>
                <a:cubicBezTo>
                  <a:pt x="42297" y="14404"/>
                  <a:pt x="42274" y="14391"/>
                  <a:pt x="42250" y="14391"/>
                </a:cubicBezTo>
                <a:cubicBezTo>
                  <a:pt x="42242" y="14391"/>
                  <a:pt x="42233" y="14393"/>
                  <a:pt x="42225" y="14397"/>
                </a:cubicBezTo>
                <a:lnTo>
                  <a:pt x="42110" y="14397"/>
                </a:lnTo>
                <a:cubicBezTo>
                  <a:pt x="42110" y="14371"/>
                  <a:pt x="42106" y="14360"/>
                  <a:pt x="42100" y="14360"/>
                </a:cubicBezTo>
                <a:cubicBezTo>
                  <a:pt x="42086" y="14360"/>
                  <a:pt x="42059" y="14414"/>
                  <a:pt x="42039" y="14454"/>
                </a:cubicBezTo>
                <a:cubicBezTo>
                  <a:pt x="42024" y="14512"/>
                  <a:pt x="41967" y="14569"/>
                  <a:pt x="41967" y="14569"/>
                </a:cubicBezTo>
                <a:cubicBezTo>
                  <a:pt x="41967" y="14569"/>
                  <a:pt x="41909" y="14440"/>
                  <a:pt x="41837" y="14282"/>
                </a:cubicBezTo>
                <a:lnTo>
                  <a:pt x="41665" y="14397"/>
                </a:lnTo>
                <a:cubicBezTo>
                  <a:pt x="41636" y="14368"/>
                  <a:pt x="41636" y="14296"/>
                  <a:pt x="41636" y="14253"/>
                </a:cubicBezTo>
                <a:lnTo>
                  <a:pt x="41665" y="14210"/>
                </a:lnTo>
                <a:lnTo>
                  <a:pt x="41679" y="14196"/>
                </a:lnTo>
                <a:cubicBezTo>
                  <a:pt x="41722" y="14196"/>
                  <a:pt x="41766" y="14138"/>
                  <a:pt x="41780" y="14081"/>
                </a:cubicBezTo>
                <a:lnTo>
                  <a:pt x="41780" y="14081"/>
                </a:lnTo>
                <a:lnTo>
                  <a:pt x="41708" y="14095"/>
                </a:lnTo>
                <a:cubicBezTo>
                  <a:pt x="41692" y="14103"/>
                  <a:pt x="41672" y="14115"/>
                  <a:pt x="41662" y="14115"/>
                </a:cubicBezTo>
                <a:cubicBezTo>
                  <a:pt x="41654" y="14115"/>
                  <a:pt x="41652" y="14107"/>
                  <a:pt x="41665" y="14081"/>
                </a:cubicBezTo>
                <a:cubicBezTo>
                  <a:pt x="41694" y="13995"/>
                  <a:pt x="41679" y="13951"/>
                  <a:pt x="41622" y="13923"/>
                </a:cubicBezTo>
                <a:lnTo>
                  <a:pt x="41550" y="13880"/>
                </a:lnTo>
                <a:cubicBezTo>
                  <a:pt x="41543" y="13923"/>
                  <a:pt x="41525" y="13937"/>
                  <a:pt x="41505" y="13937"/>
                </a:cubicBezTo>
                <a:cubicBezTo>
                  <a:pt x="41485" y="13937"/>
                  <a:pt x="41464" y="13923"/>
                  <a:pt x="41450" y="13908"/>
                </a:cubicBezTo>
                <a:cubicBezTo>
                  <a:pt x="41443" y="13895"/>
                  <a:pt x="41402" y="13888"/>
                  <a:pt x="41356" y="13888"/>
                </a:cubicBezTo>
                <a:cubicBezTo>
                  <a:pt x="41299" y="13888"/>
                  <a:pt x="41235" y="13899"/>
                  <a:pt x="41220" y="13923"/>
                </a:cubicBezTo>
                <a:cubicBezTo>
                  <a:pt x="41200" y="13961"/>
                  <a:pt x="41175" y="13974"/>
                  <a:pt x="41156" y="13974"/>
                </a:cubicBezTo>
                <a:cubicBezTo>
                  <a:pt x="41146" y="13974"/>
                  <a:pt x="41138" y="13971"/>
                  <a:pt x="41133" y="13966"/>
                </a:cubicBezTo>
                <a:cubicBezTo>
                  <a:pt x="41133" y="13964"/>
                  <a:pt x="41133" y="13964"/>
                  <a:pt x="41132" y="13964"/>
                </a:cubicBezTo>
                <a:cubicBezTo>
                  <a:pt x="41121" y="13964"/>
                  <a:pt x="41073" y="14012"/>
                  <a:pt x="41047" y="14038"/>
                </a:cubicBezTo>
                <a:cubicBezTo>
                  <a:pt x="41047" y="14038"/>
                  <a:pt x="41033" y="14052"/>
                  <a:pt x="41033" y="14066"/>
                </a:cubicBezTo>
                <a:cubicBezTo>
                  <a:pt x="41033" y="14038"/>
                  <a:pt x="41033" y="14023"/>
                  <a:pt x="41047" y="14009"/>
                </a:cubicBezTo>
                <a:lnTo>
                  <a:pt x="41004" y="13951"/>
                </a:lnTo>
                <a:lnTo>
                  <a:pt x="40990" y="13937"/>
                </a:lnTo>
                <a:cubicBezTo>
                  <a:pt x="40975" y="13908"/>
                  <a:pt x="40918" y="13894"/>
                  <a:pt x="40860" y="13894"/>
                </a:cubicBezTo>
                <a:lnTo>
                  <a:pt x="40860" y="13822"/>
                </a:lnTo>
                <a:lnTo>
                  <a:pt x="40860" y="13793"/>
                </a:lnTo>
                <a:cubicBezTo>
                  <a:pt x="40817" y="13765"/>
                  <a:pt x="40832" y="13722"/>
                  <a:pt x="40846" y="13722"/>
                </a:cubicBezTo>
                <a:cubicBezTo>
                  <a:pt x="40875" y="13707"/>
                  <a:pt x="40688" y="13563"/>
                  <a:pt x="40702" y="13520"/>
                </a:cubicBezTo>
                <a:cubicBezTo>
                  <a:pt x="40717" y="13463"/>
                  <a:pt x="40645" y="13377"/>
                  <a:pt x="40616" y="13362"/>
                </a:cubicBezTo>
                <a:cubicBezTo>
                  <a:pt x="40573" y="13348"/>
                  <a:pt x="40659" y="13276"/>
                  <a:pt x="40702" y="13276"/>
                </a:cubicBezTo>
                <a:cubicBezTo>
                  <a:pt x="40741" y="13276"/>
                  <a:pt x="40792" y="13283"/>
                  <a:pt x="40830" y="13283"/>
                </a:cubicBezTo>
                <a:cubicBezTo>
                  <a:pt x="40849" y="13283"/>
                  <a:pt x="40865" y="13281"/>
                  <a:pt x="40875" y="13276"/>
                </a:cubicBezTo>
                <a:cubicBezTo>
                  <a:pt x="40918" y="13276"/>
                  <a:pt x="41018" y="13247"/>
                  <a:pt x="41047" y="13247"/>
                </a:cubicBezTo>
                <a:cubicBezTo>
                  <a:pt x="41090" y="13262"/>
                  <a:pt x="41119" y="13262"/>
                  <a:pt x="41133" y="13262"/>
                </a:cubicBezTo>
                <a:lnTo>
                  <a:pt x="41148" y="13262"/>
                </a:lnTo>
                <a:cubicBezTo>
                  <a:pt x="41154" y="13213"/>
                  <a:pt x="41168" y="13198"/>
                  <a:pt x="41186" y="13198"/>
                </a:cubicBezTo>
                <a:cubicBezTo>
                  <a:pt x="41211" y="13198"/>
                  <a:pt x="41244" y="13225"/>
                  <a:pt x="41277" y="13233"/>
                </a:cubicBezTo>
                <a:lnTo>
                  <a:pt x="41291" y="13247"/>
                </a:lnTo>
                <a:cubicBezTo>
                  <a:pt x="41306" y="13233"/>
                  <a:pt x="41306" y="13204"/>
                  <a:pt x="41306" y="13190"/>
                </a:cubicBezTo>
                <a:cubicBezTo>
                  <a:pt x="41294" y="13190"/>
                  <a:pt x="41356" y="13153"/>
                  <a:pt x="41404" y="13153"/>
                </a:cubicBezTo>
                <a:cubicBezTo>
                  <a:pt x="41416" y="13153"/>
                  <a:pt x="41427" y="13155"/>
                  <a:pt x="41435" y="13161"/>
                </a:cubicBezTo>
                <a:cubicBezTo>
                  <a:pt x="41440" y="13163"/>
                  <a:pt x="41444" y="13163"/>
                  <a:pt x="41449" y="13163"/>
                </a:cubicBezTo>
                <a:cubicBezTo>
                  <a:pt x="41487" y="13163"/>
                  <a:pt x="41521" y="13113"/>
                  <a:pt x="41521" y="13075"/>
                </a:cubicBezTo>
                <a:cubicBezTo>
                  <a:pt x="41521" y="13058"/>
                  <a:pt x="41541" y="13051"/>
                  <a:pt x="41560" y="13051"/>
                </a:cubicBezTo>
                <a:cubicBezTo>
                  <a:pt x="41574" y="13051"/>
                  <a:pt x="41587" y="13055"/>
                  <a:pt x="41593" y="13061"/>
                </a:cubicBezTo>
                <a:cubicBezTo>
                  <a:pt x="41593" y="13073"/>
                  <a:pt x="41646" y="13107"/>
                  <a:pt x="41670" y="13107"/>
                </a:cubicBezTo>
                <a:cubicBezTo>
                  <a:pt x="41674" y="13107"/>
                  <a:pt x="41677" y="13106"/>
                  <a:pt x="41679" y="13104"/>
                </a:cubicBezTo>
                <a:cubicBezTo>
                  <a:pt x="41679" y="13089"/>
                  <a:pt x="41722" y="13061"/>
                  <a:pt x="41737" y="13046"/>
                </a:cubicBezTo>
                <a:cubicBezTo>
                  <a:pt x="41751" y="13046"/>
                  <a:pt x="41837" y="13032"/>
                  <a:pt x="41866" y="13032"/>
                </a:cubicBezTo>
                <a:cubicBezTo>
                  <a:pt x="41895" y="13032"/>
                  <a:pt x="41938" y="12974"/>
                  <a:pt x="41967" y="12974"/>
                </a:cubicBezTo>
                <a:cubicBezTo>
                  <a:pt x="41981" y="12960"/>
                  <a:pt x="42024" y="12946"/>
                  <a:pt x="42053" y="12917"/>
                </a:cubicBezTo>
                <a:cubicBezTo>
                  <a:pt x="42060" y="12922"/>
                  <a:pt x="42067" y="12924"/>
                  <a:pt x="42074" y="12924"/>
                </a:cubicBezTo>
                <a:cubicBezTo>
                  <a:pt x="42113" y="12924"/>
                  <a:pt x="42156" y="12867"/>
                  <a:pt x="42168" y="12831"/>
                </a:cubicBezTo>
                <a:cubicBezTo>
                  <a:pt x="42180" y="12795"/>
                  <a:pt x="42240" y="12770"/>
                  <a:pt x="42277" y="12770"/>
                </a:cubicBezTo>
                <a:cubicBezTo>
                  <a:pt x="42285" y="12770"/>
                  <a:pt x="42292" y="12771"/>
                  <a:pt x="42297" y="12773"/>
                </a:cubicBezTo>
                <a:cubicBezTo>
                  <a:pt x="42298" y="12774"/>
                  <a:pt x="42298" y="12774"/>
                  <a:pt x="42298" y="12774"/>
                </a:cubicBezTo>
                <a:cubicBezTo>
                  <a:pt x="42302" y="12774"/>
                  <a:pt x="42153" y="12570"/>
                  <a:pt x="42139" y="12515"/>
                </a:cubicBezTo>
                <a:cubicBezTo>
                  <a:pt x="42139" y="12500"/>
                  <a:pt x="42153" y="12486"/>
                  <a:pt x="42182" y="12486"/>
                </a:cubicBezTo>
                <a:lnTo>
                  <a:pt x="42197" y="12558"/>
                </a:lnTo>
                <a:cubicBezTo>
                  <a:pt x="42211" y="12587"/>
                  <a:pt x="42268" y="12630"/>
                  <a:pt x="42283" y="12630"/>
                </a:cubicBezTo>
                <a:lnTo>
                  <a:pt x="42412" y="12615"/>
                </a:lnTo>
                <a:cubicBezTo>
                  <a:pt x="42432" y="12627"/>
                  <a:pt x="42456" y="12631"/>
                  <a:pt x="42483" y="12631"/>
                </a:cubicBezTo>
                <a:cubicBezTo>
                  <a:pt x="42592" y="12631"/>
                  <a:pt x="42742" y="12555"/>
                  <a:pt x="42800" y="12543"/>
                </a:cubicBezTo>
                <a:cubicBezTo>
                  <a:pt x="42886" y="12515"/>
                  <a:pt x="42886" y="12486"/>
                  <a:pt x="42814" y="12472"/>
                </a:cubicBezTo>
                <a:lnTo>
                  <a:pt x="42800" y="12457"/>
                </a:lnTo>
                <a:cubicBezTo>
                  <a:pt x="42786" y="12414"/>
                  <a:pt x="42771" y="12400"/>
                  <a:pt x="42728" y="12385"/>
                </a:cubicBezTo>
                <a:cubicBezTo>
                  <a:pt x="42685" y="12371"/>
                  <a:pt x="42699" y="12299"/>
                  <a:pt x="42743" y="12270"/>
                </a:cubicBezTo>
                <a:cubicBezTo>
                  <a:pt x="42757" y="12270"/>
                  <a:pt x="42786" y="12270"/>
                  <a:pt x="42800" y="12256"/>
                </a:cubicBezTo>
                <a:cubicBezTo>
                  <a:pt x="42814" y="12227"/>
                  <a:pt x="42843" y="12199"/>
                  <a:pt x="42829" y="12170"/>
                </a:cubicBezTo>
                <a:lnTo>
                  <a:pt x="42829" y="12156"/>
                </a:lnTo>
                <a:cubicBezTo>
                  <a:pt x="42814" y="12156"/>
                  <a:pt x="42800" y="12141"/>
                  <a:pt x="42800" y="12141"/>
                </a:cubicBezTo>
                <a:cubicBezTo>
                  <a:pt x="42800" y="12127"/>
                  <a:pt x="42800" y="12127"/>
                  <a:pt x="42800" y="12127"/>
                </a:cubicBezTo>
                <a:cubicBezTo>
                  <a:pt x="42814" y="12112"/>
                  <a:pt x="42814" y="12112"/>
                  <a:pt x="42814" y="12112"/>
                </a:cubicBezTo>
                <a:lnTo>
                  <a:pt x="42829" y="12098"/>
                </a:lnTo>
                <a:cubicBezTo>
                  <a:pt x="42839" y="12085"/>
                  <a:pt x="42848" y="12080"/>
                  <a:pt x="42857" y="12080"/>
                </a:cubicBezTo>
                <a:cubicBezTo>
                  <a:pt x="42878" y="12080"/>
                  <a:pt x="42896" y="12109"/>
                  <a:pt x="42913" y="12109"/>
                </a:cubicBezTo>
                <a:cubicBezTo>
                  <a:pt x="42919" y="12109"/>
                  <a:pt x="42924" y="12106"/>
                  <a:pt x="42929" y="12098"/>
                </a:cubicBezTo>
                <a:cubicBezTo>
                  <a:pt x="42958" y="12055"/>
                  <a:pt x="42987" y="12026"/>
                  <a:pt x="43016" y="11983"/>
                </a:cubicBezTo>
                <a:cubicBezTo>
                  <a:pt x="43016" y="11969"/>
                  <a:pt x="43016" y="11940"/>
                  <a:pt x="43030" y="11926"/>
                </a:cubicBezTo>
                <a:lnTo>
                  <a:pt x="43059" y="11868"/>
                </a:lnTo>
                <a:cubicBezTo>
                  <a:pt x="43011" y="11821"/>
                  <a:pt x="42963" y="11793"/>
                  <a:pt x="42924" y="11793"/>
                </a:cubicBezTo>
                <a:cubicBezTo>
                  <a:pt x="42916" y="11793"/>
                  <a:pt x="42908" y="11794"/>
                  <a:pt x="42901" y="11796"/>
                </a:cubicBezTo>
                <a:lnTo>
                  <a:pt x="42872" y="11825"/>
                </a:lnTo>
                <a:lnTo>
                  <a:pt x="42843" y="11839"/>
                </a:lnTo>
                <a:cubicBezTo>
                  <a:pt x="42841" y="11840"/>
                  <a:pt x="42839" y="11840"/>
                  <a:pt x="42837" y="11840"/>
                </a:cubicBezTo>
                <a:cubicBezTo>
                  <a:pt x="42786" y="11840"/>
                  <a:pt x="42789" y="11680"/>
                  <a:pt x="42857" y="11653"/>
                </a:cubicBezTo>
                <a:cubicBezTo>
                  <a:pt x="42929" y="11624"/>
                  <a:pt x="42972" y="11523"/>
                  <a:pt x="42972" y="11495"/>
                </a:cubicBezTo>
                <a:cubicBezTo>
                  <a:pt x="42972" y="11466"/>
                  <a:pt x="42929" y="11380"/>
                  <a:pt x="42901" y="11308"/>
                </a:cubicBezTo>
                <a:lnTo>
                  <a:pt x="42901" y="11236"/>
                </a:lnTo>
                <a:lnTo>
                  <a:pt x="42915" y="11207"/>
                </a:lnTo>
                <a:cubicBezTo>
                  <a:pt x="42923" y="11184"/>
                  <a:pt x="42913" y="11173"/>
                  <a:pt x="42896" y="11173"/>
                </a:cubicBezTo>
                <a:cubicBezTo>
                  <a:pt x="42882" y="11173"/>
                  <a:pt x="42863" y="11180"/>
                  <a:pt x="42843" y="11193"/>
                </a:cubicBezTo>
                <a:lnTo>
                  <a:pt x="42814" y="11179"/>
                </a:lnTo>
                <a:lnTo>
                  <a:pt x="42786" y="11164"/>
                </a:lnTo>
                <a:cubicBezTo>
                  <a:pt x="42800" y="11135"/>
                  <a:pt x="42829" y="11078"/>
                  <a:pt x="42843" y="11049"/>
                </a:cubicBezTo>
                <a:lnTo>
                  <a:pt x="42814" y="11020"/>
                </a:lnTo>
                <a:lnTo>
                  <a:pt x="42771" y="10963"/>
                </a:lnTo>
                <a:cubicBezTo>
                  <a:pt x="42743" y="10992"/>
                  <a:pt x="42699" y="11020"/>
                  <a:pt x="42685" y="11020"/>
                </a:cubicBezTo>
                <a:cubicBezTo>
                  <a:pt x="42685" y="11020"/>
                  <a:pt x="42714" y="10848"/>
                  <a:pt x="42728" y="10776"/>
                </a:cubicBezTo>
                <a:cubicBezTo>
                  <a:pt x="42743" y="10719"/>
                  <a:pt x="42743" y="10561"/>
                  <a:pt x="42714" y="10546"/>
                </a:cubicBezTo>
                <a:cubicBezTo>
                  <a:pt x="42689" y="10530"/>
                  <a:pt x="42658" y="10523"/>
                  <a:pt x="42629" y="10523"/>
                </a:cubicBezTo>
                <a:cubicBezTo>
                  <a:pt x="42608" y="10523"/>
                  <a:pt x="42588" y="10526"/>
                  <a:pt x="42570" y="10532"/>
                </a:cubicBezTo>
                <a:lnTo>
                  <a:pt x="42527" y="10532"/>
                </a:lnTo>
                <a:lnTo>
                  <a:pt x="42498" y="10546"/>
                </a:lnTo>
                <a:cubicBezTo>
                  <a:pt x="42455" y="10532"/>
                  <a:pt x="42498" y="10403"/>
                  <a:pt x="42541" y="10360"/>
                </a:cubicBezTo>
                <a:cubicBezTo>
                  <a:pt x="42585" y="10331"/>
                  <a:pt x="42642" y="10273"/>
                  <a:pt x="42671" y="10259"/>
                </a:cubicBezTo>
                <a:lnTo>
                  <a:pt x="42642" y="10230"/>
                </a:lnTo>
                <a:cubicBezTo>
                  <a:pt x="42613" y="10202"/>
                  <a:pt x="42613" y="10187"/>
                  <a:pt x="42642" y="10173"/>
                </a:cubicBezTo>
                <a:cubicBezTo>
                  <a:pt x="42671" y="10158"/>
                  <a:pt x="42714" y="10144"/>
                  <a:pt x="42743" y="10144"/>
                </a:cubicBezTo>
                <a:cubicBezTo>
                  <a:pt x="42814" y="10130"/>
                  <a:pt x="42757" y="10101"/>
                  <a:pt x="42757" y="10087"/>
                </a:cubicBezTo>
                <a:cubicBezTo>
                  <a:pt x="42771" y="10044"/>
                  <a:pt x="42814" y="10015"/>
                  <a:pt x="42714" y="10015"/>
                </a:cubicBezTo>
                <a:cubicBezTo>
                  <a:pt x="42671" y="10015"/>
                  <a:pt x="42613" y="10015"/>
                  <a:pt x="42556" y="10044"/>
                </a:cubicBezTo>
                <a:cubicBezTo>
                  <a:pt x="42541" y="10051"/>
                  <a:pt x="42527" y="10054"/>
                  <a:pt x="42514" y="10054"/>
                </a:cubicBezTo>
                <a:cubicBezTo>
                  <a:pt x="42502" y="10054"/>
                  <a:pt x="42491" y="10051"/>
                  <a:pt x="42484" y="10044"/>
                </a:cubicBezTo>
                <a:lnTo>
                  <a:pt x="42470" y="10029"/>
                </a:lnTo>
                <a:cubicBezTo>
                  <a:pt x="42470" y="10000"/>
                  <a:pt x="42426" y="9986"/>
                  <a:pt x="42412" y="9986"/>
                </a:cubicBezTo>
                <a:cubicBezTo>
                  <a:pt x="42409" y="9989"/>
                  <a:pt x="42404" y="9990"/>
                  <a:pt x="42397" y="9990"/>
                </a:cubicBezTo>
                <a:cubicBezTo>
                  <a:pt x="42367" y="9990"/>
                  <a:pt x="42306" y="9969"/>
                  <a:pt x="42283" y="9957"/>
                </a:cubicBezTo>
                <a:cubicBezTo>
                  <a:pt x="42254" y="9943"/>
                  <a:pt x="42168" y="9914"/>
                  <a:pt x="42153" y="9900"/>
                </a:cubicBezTo>
                <a:cubicBezTo>
                  <a:pt x="42139" y="9885"/>
                  <a:pt x="42082" y="9842"/>
                  <a:pt x="42024" y="9828"/>
                </a:cubicBezTo>
                <a:lnTo>
                  <a:pt x="41981" y="9857"/>
                </a:lnTo>
                <a:cubicBezTo>
                  <a:pt x="41967" y="9857"/>
                  <a:pt x="41924" y="9842"/>
                  <a:pt x="41924" y="9828"/>
                </a:cubicBezTo>
                <a:lnTo>
                  <a:pt x="41909" y="9727"/>
                </a:lnTo>
                <a:cubicBezTo>
                  <a:pt x="41809" y="9727"/>
                  <a:pt x="41608" y="9742"/>
                  <a:pt x="41550" y="9742"/>
                </a:cubicBezTo>
                <a:cubicBezTo>
                  <a:pt x="41521" y="9735"/>
                  <a:pt x="41493" y="9735"/>
                  <a:pt x="41469" y="9735"/>
                </a:cubicBezTo>
                <a:cubicBezTo>
                  <a:pt x="41446" y="9735"/>
                  <a:pt x="41428" y="9735"/>
                  <a:pt x="41421" y="9727"/>
                </a:cubicBezTo>
                <a:cubicBezTo>
                  <a:pt x="41406" y="9727"/>
                  <a:pt x="41363" y="9727"/>
                  <a:pt x="41291" y="9713"/>
                </a:cubicBezTo>
                <a:cubicBezTo>
                  <a:pt x="41306" y="9684"/>
                  <a:pt x="41277" y="9598"/>
                  <a:pt x="41263" y="9569"/>
                </a:cubicBezTo>
                <a:cubicBezTo>
                  <a:pt x="41248" y="9541"/>
                  <a:pt x="41234" y="9512"/>
                  <a:pt x="41234" y="9483"/>
                </a:cubicBezTo>
                <a:lnTo>
                  <a:pt x="41248" y="9483"/>
                </a:lnTo>
                <a:cubicBezTo>
                  <a:pt x="41264" y="9452"/>
                  <a:pt x="41308" y="9438"/>
                  <a:pt x="41352" y="9438"/>
                </a:cubicBezTo>
                <a:cubicBezTo>
                  <a:pt x="41391" y="9438"/>
                  <a:pt x="41430" y="9449"/>
                  <a:pt x="41450" y="9469"/>
                </a:cubicBezTo>
                <a:lnTo>
                  <a:pt x="41464" y="9483"/>
                </a:lnTo>
                <a:cubicBezTo>
                  <a:pt x="41467" y="9493"/>
                  <a:pt x="41472" y="9497"/>
                  <a:pt x="41479" y="9497"/>
                </a:cubicBezTo>
                <a:cubicBezTo>
                  <a:pt x="41502" y="9497"/>
                  <a:pt x="41542" y="9448"/>
                  <a:pt x="41564" y="9426"/>
                </a:cubicBezTo>
                <a:cubicBezTo>
                  <a:pt x="41566" y="9420"/>
                  <a:pt x="41568" y="9417"/>
                  <a:pt x="41570" y="9417"/>
                </a:cubicBezTo>
                <a:cubicBezTo>
                  <a:pt x="41583" y="9417"/>
                  <a:pt x="41593" y="9516"/>
                  <a:pt x="41593" y="9541"/>
                </a:cubicBezTo>
                <a:cubicBezTo>
                  <a:pt x="41593" y="9584"/>
                  <a:pt x="41536" y="9627"/>
                  <a:pt x="41507" y="9627"/>
                </a:cubicBezTo>
                <a:cubicBezTo>
                  <a:pt x="41493" y="9641"/>
                  <a:pt x="41536" y="9656"/>
                  <a:pt x="41593" y="9670"/>
                </a:cubicBezTo>
                <a:lnTo>
                  <a:pt x="41665" y="9670"/>
                </a:lnTo>
                <a:cubicBezTo>
                  <a:pt x="41679" y="9641"/>
                  <a:pt x="41722" y="9598"/>
                  <a:pt x="41737" y="9569"/>
                </a:cubicBezTo>
                <a:lnTo>
                  <a:pt x="41766" y="9598"/>
                </a:lnTo>
                <a:lnTo>
                  <a:pt x="41809" y="9627"/>
                </a:lnTo>
                <a:cubicBezTo>
                  <a:pt x="41844" y="9662"/>
                  <a:pt x="41880" y="9688"/>
                  <a:pt x="41899" y="9688"/>
                </a:cubicBezTo>
                <a:cubicBezTo>
                  <a:pt x="41903" y="9688"/>
                  <a:pt x="41907" y="9687"/>
                  <a:pt x="41909" y="9684"/>
                </a:cubicBezTo>
                <a:cubicBezTo>
                  <a:pt x="41924" y="9684"/>
                  <a:pt x="41952" y="9613"/>
                  <a:pt x="41981" y="9569"/>
                </a:cubicBezTo>
                <a:lnTo>
                  <a:pt x="42024" y="9584"/>
                </a:lnTo>
                <a:lnTo>
                  <a:pt x="42139" y="9656"/>
                </a:lnTo>
                <a:cubicBezTo>
                  <a:pt x="42225" y="9598"/>
                  <a:pt x="42225" y="9483"/>
                  <a:pt x="42211" y="9454"/>
                </a:cubicBezTo>
                <a:cubicBezTo>
                  <a:pt x="42211" y="9426"/>
                  <a:pt x="42197" y="9354"/>
                  <a:pt x="42197" y="9340"/>
                </a:cubicBezTo>
                <a:cubicBezTo>
                  <a:pt x="42182" y="9325"/>
                  <a:pt x="42197" y="9296"/>
                  <a:pt x="42197" y="9296"/>
                </a:cubicBezTo>
                <a:cubicBezTo>
                  <a:pt x="42197" y="9296"/>
                  <a:pt x="42268" y="9340"/>
                  <a:pt x="42297" y="9368"/>
                </a:cubicBezTo>
                <a:cubicBezTo>
                  <a:pt x="42326" y="9383"/>
                  <a:pt x="42283" y="9483"/>
                  <a:pt x="42312" y="9498"/>
                </a:cubicBezTo>
                <a:cubicBezTo>
                  <a:pt x="42326" y="9512"/>
                  <a:pt x="42355" y="9516"/>
                  <a:pt x="42382" y="9516"/>
                </a:cubicBezTo>
                <a:cubicBezTo>
                  <a:pt x="42409" y="9516"/>
                  <a:pt x="42434" y="9512"/>
                  <a:pt x="42441" y="9512"/>
                </a:cubicBezTo>
                <a:cubicBezTo>
                  <a:pt x="42455" y="9498"/>
                  <a:pt x="42455" y="9454"/>
                  <a:pt x="42441" y="9411"/>
                </a:cubicBezTo>
                <a:lnTo>
                  <a:pt x="42455" y="9397"/>
                </a:lnTo>
                <a:cubicBezTo>
                  <a:pt x="42498" y="9354"/>
                  <a:pt x="42527" y="9296"/>
                  <a:pt x="42599" y="9296"/>
                </a:cubicBezTo>
                <a:cubicBezTo>
                  <a:pt x="42613" y="9282"/>
                  <a:pt x="42570" y="9268"/>
                  <a:pt x="42556" y="9253"/>
                </a:cubicBezTo>
                <a:cubicBezTo>
                  <a:pt x="42543" y="9253"/>
                  <a:pt x="42608" y="9176"/>
                  <a:pt x="42653" y="9176"/>
                </a:cubicBezTo>
                <a:cubicBezTo>
                  <a:pt x="42659" y="9176"/>
                  <a:pt x="42665" y="9178"/>
                  <a:pt x="42671" y="9181"/>
                </a:cubicBezTo>
                <a:cubicBezTo>
                  <a:pt x="42673" y="9182"/>
                  <a:pt x="42676" y="9183"/>
                  <a:pt x="42678" y="9183"/>
                </a:cubicBezTo>
                <a:cubicBezTo>
                  <a:pt x="42722" y="9183"/>
                  <a:pt x="42785" y="9078"/>
                  <a:pt x="42771" y="9023"/>
                </a:cubicBezTo>
                <a:cubicBezTo>
                  <a:pt x="42771" y="9023"/>
                  <a:pt x="42771" y="9023"/>
                  <a:pt x="42771" y="9009"/>
                </a:cubicBezTo>
                <a:cubicBezTo>
                  <a:pt x="42786" y="9009"/>
                  <a:pt x="42786" y="8995"/>
                  <a:pt x="42814" y="8966"/>
                </a:cubicBezTo>
                <a:lnTo>
                  <a:pt x="42843" y="8980"/>
                </a:lnTo>
                <a:lnTo>
                  <a:pt x="42886" y="8980"/>
                </a:lnTo>
                <a:lnTo>
                  <a:pt x="42901" y="8966"/>
                </a:lnTo>
                <a:cubicBezTo>
                  <a:pt x="42901" y="8952"/>
                  <a:pt x="42886" y="8937"/>
                  <a:pt x="42872" y="8923"/>
                </a:cubicBezTo>
                <a:cubicBezTo>
                  <a:pt x="42901" y="8923"/>
                  <a:pt x="42944" y="8937"/>
                  <a:pt x="42972" y="8966"/>
                </a:cubicBezTo>
                <a:cubicBezTo>
                  <a:pt x="43001" y="8952"/>
                  <a:pt x="42958" y="8851"/>
                  <a:pt x="42987" y="8822"/>
                </a:cubicBezTo>
                <a:cubicBezTo>
                  <a:pt x="43016" y="8794"/>
                  <a:pt x="43102" y="8779"/>
                  <a:pt x="43116" y="8779"/>
                </a:cubicBezTo>
                <a:cubicBezTo>
                  <a:pt x="43120" y="8783"/>
                  <a:pt x="43123" y="8785"/>
                  <a:pt x="43125" y="8785"/>
                </a:cubicBezTo>
                <a:cubicBezTo>
                  <a:pt x="43129" y="8785"/>
                  <a:pt x="43127" y="8772"/>
                  <a:pt x="43116" y="8750"/>
                </a:cubicBezTo>
                <a:lnTo>
                  <a:pt x="43116" y="8736"/>
                </a:lnTo>
                <a:cubicBezTo>
                  <a:pt x="43116" y="8722"/>
                  <a:pt x="43130" y="8707"/>
                  <a:pt x="43130" y="8679"/>
                </a:cubicBezTo>
                <a:lnTo>
                  <a:pt x="43145" y="8607"/>
                </a:lnTo>
                <a:cubicBezTo>
                  <a:pt x="43102" y="8549"/>
                  <a:pt x="43087" y="8492"/>
                  <a:pt x="43102" y="8477"/>
                </a:cubicBezTo>
                <a:cubicBezTo>
                  <a:pt x="43102" y="8477"/>
                  <a:pt x="43130" y="8463"/>
                  <a:pt x="43159" y="8449"/>
                </a:cubicBezTo>
                <a:lnTo>
                  <a:pt x="43159" y="8434"/>
                </a:lnTo>
                <a:cubicBezTo>
                  <a:pt x="43154" y="8410"/>
                  <a:pt x="43146" y="8402"/>
                  <a:pt x="43138" y="8402"/>
                </a:cubicBezTo>
                <a:cubicBezTo>
                  <a:pt x="43121" y="8402"/>
                  <a:pt x="43102" y="8434"/>
                  <a:pt x="43102" y="8434"/>
                </a:cubicBezTo>
                <a:cubicBezTo>
                  <a:pt x="43073" y="8406"/>
                  <a:pt x="43016" y="8406"/>
                  <a:pt x="43044" y="8348"/>
                </a:cubicBezTo>
                <a:lnTo>
                  <a:pt x="43087" y="8291"/>
                </a:lnTo>
                <a:lnTo>
                  <a:pt x="43087" y="8291"/>
                </a:lnTo>
                <a:cubicBezTo>
                  <a:pt x="43073" y="8294"/>
                  <a:pt x="43059" y="8296"/>
                  <a:pt x="43045" y="8296"/>
                </a:cubicBezTo>
                <a:cubicBezTo>
                  <a:pt x="43005" y="8296"/>
                  <a:pt x="42972" y="8280"/>
                  <a:pt x="42972" y="8248"/>
                </a:cubicBezTo>
                <a:lnTo>
                  <a:pt x="42972" y="8219"/>
                </a:lnTo>
                <a:cubicBezTo>
                  <a:pt x="42987" y="8147"/>
                  <a:pt x="42987" y="8075"/>
                  <a:pt x="42886" y="8046"/>
                </a:cubicBezTo>
                <a:lnTo>
                  <a:pt x="42857" y="8032"/>
                </a:lnTo>
                <a:cubicBezTo>
                  <a:pt x="42829" y="7989"/>
                  <a:pt x="42800" y="7903"/>
                  <a:pt x="42814" y="7860"/>
                </a:cubicBezTo>
                <a:lnTo>
                  <a:pt x="42800" y="7817"/>
                </a:lnTo>
                <a:lnTo>
                  <a:pt x="42786" y="7802"/>
                </a:lnTo>
                <a:cubicBezTo>
                  <a:pt x="42771" y="7802"/>
                  <a:pt x="42685" y="7730"/>
                  <a:pt x="42599" y="7644"/>
                </a:cubicBezTo>
                <a:lnTo>
                  <a:pt x="42613" y="7457"/>
                </a:lnTo>
                <a:lnTo>
                  <a:pt x="42613" y="7429"/>
                </a:lnTo>
                <a:cubicBezTo>
                  <a:pt x="42613" y="7414"/>
                  <a:pt x="42541" y="7386"/>
                  <a:pt x="42470" y="7386"/>
                </a:cubicBezTo>
                <a:lnTo>
                  <a:pt x="42369" y="7386"/>
                </a:lnTo>
                <a:cubicBezTo>
                  <a:pt x="42350" y="7393"/>
                  <a:pt x="42337" y="7397"/>
                  <a:pt x="42327" y="7397"/>
                </a:cubicBezTo>
                <a:cubicBezTo>
                  <a:pt x="42301" y="7397"/>
                  <a:pt x="42312" y="7367"/>
                  <a:pt x="42355" y="7314"/>
                </a:cubicBezTo>
                <a:lnTo>
                  <a:pt x="42383" y="7285"/>
                </a:lnTo>
                <a:lnTo>
                  <a:pt x="42383" y="7271"/>
                </a:lnTo>
                <a:cubicBezTo>
                  <a:pt x="42383" y="7260"/>
                  <a:pt x="42376" y="7250"/>
                  <a:pt x="42362" y="7250"/>
                </a:cubicBezTo>
                <a:cubicBezTo>
                  <a:pt x="42356" y="7250"/>
                  <a:pt x="42349" y="7252"/>
                  <a:pt x="42340" y="7256"/>
                </a:cubicBezTo>
                <a:lnTo>
                  <a:pt x="42312" y="7256"/>
                </a:lnTo>
                <a:cubicBezTo>
                  <a:pt x="42283" y="7256"/>
                  <a:pt x="42268" y="7242"/>
                  <a:pt x="42254" y="7213"/>
                </a:cubicBezTo>
                <a:lnTo>
                  <a:pt x="42254" y="7199"/>
                </a:lnTo>
                <a:lnTo>
                  <a:pt x="42268" y="7170"/>
                </a:lnTo>
                <a:cubicBezTo>
                  <a:pt x="42283" y="7141"/>
                  <a:pt x="42326" y="7041"/>
                  <a:pt x="42312" y="7012"/>
                </a:cubicBezTo>
                <a:cubicBezTo>
                  <a:pt x="42297" y="6983"/>
                  <a:pt x="42283" y="6955"/>
                  <a:pt x="42283" y="6955"/>
                </a:cubicBezTo>
                <a:cubicBezTo>
                  <a:pt x="42268" y="6955"/>
                  <a:pt x="42254" y="6926"/>
                  <a:pt x="42240" y="6911"/>
                </a:cubicBezTo>
                <a:cubicBezTo>
                  <a:pt x="42227" y="6911"/>
                  <a:pt x="42178" y="6971"/>
                  <a:pt x="42148" y="6971"/>
                </a:cubicBezTo>
                <a:cubicBezTo>
                  <a:pt x="42145" y="6971"/>
                  <a:pt x="42142" y="6970"/>
                  <a:pt x="42139" y="6969"/>
                </a:cubicBezTo>
                <a:cubicBezTo>
                  <a:pt x="42096" y="6969"/>
                  <a:pt x="42096" y="6840"/>
                  <a:pt x="42125" y="6696"/>
                </a:cubicBezTo>
                <a:lnTo>
                  <a:pt x="41895" y="6696"/>
                </a:lnTo>
                <a:cubicBezTo>
                  <a:pt x="41881" y="6696"/>
                  <a:pt x="41852" y="6610"/>
                  <a:pt x="41866" y="6581"/>
                </a:cubicBezTo>
                <a:lnTo>
                  <a:pt x="41866" y="6552"/>
                </a:lnTo>
                <a:cubicBezTo>
                  <a:pt x="41909" y="6552"/>
                  <a:pt x="41993" y="6577"/>
                  <a:pt x="42038" y="6577"/>
                </a:cubicBezTo>
                <a:cubicBezTo>
                  <a:pt x="42053" y="6577"/>
                  <a:pt x="42064" y="6574"/>
                  <a:pt x="42067" y="6567"/>
                </a:cubicBezTo>
                <a:cubicBezTo>
                  <a:pt x="42096" y="6538"/>
                  <a:pt x="42053" y="6480"/>
                  <a:pt x="42039" y="6466"/>
                </a:cubicBezTo>
                <a:cubicBezTo>
                  <a:pt x="42034" y="6462"/>
                  <a:pt x="42022" y="6460"/>
                  <a:pt x="42004" y="6460"/>
                </a:cubicBezTo>
                <a:cubicBezTo>
                  <a:pt x="41963" y="6460"/>
                  <a:pt x="41897" y="6470"/>
                  <a:pt x="41866" y="6480"/>
                </a:cubicBezTo>
                <a:cubicBezTo>
                  <a:pt x="41837" y="6495"/>
                  <a:pt x="41780" y="6509"/>
                  <a:pt x="41766" y="6524"/>
                </a:cubicBezTo>
                <a:lnTo>
                  <a:pt x="41737" y="6538"/>
                </a:lnTo>
                <a:lnTo>
                  <a:pt x="41737" y="6552"/>
                </a:lnTo>
                <a:cubicBezTo>
                  <a:pt x="41733" y="6556"/>
                  <a:pt x="41726" y="6558"/>
                  <a:pt x="41719" y="6558"/>
                </a:cubicBezTo>
                <a:cubicBezTo>
                  <a:pt x="41701" y="6558"/>
                  <a:pt x="41679" y="6548"/>
                  <a:pt x="41679" y="6538"/>
                </a:cubicBezTo>
                <a:cubicBezTo>
                  <a:pt x="41665" y="6524"/>
                  <a:pt x="41636" y="6480"/>
                  <a:pt x="41608" y="6437"/>
                </a:cubicBezTo>
                <a:lnTo>
                  <a:pt x="41651" y="6394"/>
                </a:lnTo>
                <a:lnTo>
                  <a:pt x="41651" y="6380"/>
                </a:lnTo>
                <a:cubicBezTo>
                  <a:pt x="41622" y="6366"/>
                  <a:pt x="41493" y="6308"/>
                  <a:pt x="41450" y="6294"/>
                </a:cubicBezTo>
                <a:cubicBezTo>
                  <a:pt x="41441" y="6289"/>
                  <a:pt x="41431" y="6288"/>
                  <a:pt x="41421" y="6288"/>
                </a:cubicBezTo>
                <a:cubicBezTo>
                  <a:pt x="41397" y="6288"/>
                  <a:pt x="41369" y="6298"/>
                  <a:pt x="41349" y="6308"/>
                </a:cubicBezTo>
                <a:cubicBezTo>
                  <a:pt x="41335" y="6294"/>
                  <a:pt x="41320" y="6294"/>
                  <a:pt x="41306" y="6279"/>
                </a:cubicBezTo>
                <a:lnTo>
                  <a:pt x="41291" y="6279"/>
                </a:lnTo>
                <a:cubicBezTo>
                  <a:pt x="41277" y="6251"/>
                  <a:pt x="41277" y="6236"/>
                  <a:pt x="41263" y="6222"/>
                </a:cubicBezTo>
                <a:cubicBezTo>
                  <a:pt x="41306" y="6222"/>
                  <a:pt x="41349" y="6222"/>
                  <a:pt x="41363" y="6207"/>
                </a:cubicBezTo>
                <a:cubicBezTo>
                  <a:pt x="41392" y="6179"/>
                  <a:pt x="41450" y="6150"/>
                  <a:pt x="41507" y="6136"/>
                </a:cubicBezTo>
                <a:lnTo>
                  <a:pt x="41521" y="6193"/>
                </a:lnTo>
                <a:cubicBezTo>
                  <a:pt x="41521" y="6213"/>
                  <a:pt x="41536" y="6234"/>
                  <a:pt x="41544" y="6234"/>
                </a:cubicBezTo>
                <a:cubicBezTo>
                  <a:pt x="41548" y="6234"/>
                  <a:pt x="41550" y="6230"/>
                  <a:pt x="41550" y="6222"/>
                </a:cubicBezTo>
                <a:lnTo>
                  <a:pt x="41564" y="6150"/>
                </a:lnTo>
                <a:cubicBezTo>
                  <a:pt x="41622" y="6093"/>
                  <a:pt x="41694" y="5934"/>
                  <a:pt x="41722" y="5877"/>
                </a:cubicBezTo>
                <a:cubicBezTo>
                  <a:pt x="41731" y="5864"/>
                  <a:pt x="41742" y="5857"/>
                  <a:pt x="41752" y="5857"/>
                </a:cubicBezTo>
                <a:cubicBezTo>
                  <a:pt x="41775" y="5857"/>
                  <a:pt x="41799" y="5889"/>
                  <a:pt x="41809" y="5949"/>
                </a:cubicBezTo>
                <a:lnTo>
                  <a:pt x="41751" y="6064"/>
                </a:lnTo>
                <a:lnTo>
                  <a:pt x="41708" y="6121"/>
                </a:lnTo>
                <a:cubicBezTo>
                  <a:pt x="41679" y="6179"/>
                  <a:pt x="41665" y="6251"/>
                  <a:pt x="41679" y="6279"/>
                </a:cubicBezTo>
                <a:lnTo>
                  <a:pt x="41708" y="6251"/>
                </a:lnTo>
                <a:lnTo>
                  <a:pt x="41722" y="6251"/>
                </a:lnTo>
                <a:cubicBezTo>
                  <a:pt x="41726" y="6252"/>
                  <a:pt x="41729" y="6252"/>
                  <a:pt x="41732" y="6252"/>
                </a:cubicBezTo>
                <a:cubicBezTo>
                  <a:pt x="41770" y="6252"/>
                  <a:pt x="41794" y="6177"/>
                  <a:pt x="41794" y="6150"/>
                </a:cubicBezTo>
                <a:cubicBezTo>
                  <a:pt x="41794" y="6126"/>
                  <a:pt x="41807" y="6116"/>
                  <a:pt x="41831" y="6116"/>
                </a:cubicBezTo>
                <a:cubicBezTo>
                  <a:pt x="41850" y="6116"/>
                  <a:pt x="41877" y="6123"/>
                  <a:pt x="41909" y="6136"/>
                </a:cubicBezTo>
                <a:lnTo>
                  <a:pt x="41938" y="6179"/>
                </a:lnTo>
                <a:lnTo>
                  <a:pt x="41981" y="6222"/>
                </a:lnTo>
                <a:cubicBezTo>
                  <a:pt x="42067" y="6251"/>
                  <a:pt x="42096" y="6308"/>
                  <a:pt x="42039" y="6351"/>
                </a:cubicBezTo>
                <a:lnTo>
                  <a:pt x="42039" y="6380"/>
                </a:lnTo>
                <a:lnTo>
                  <a:pt x="42024" y="6423"/>
                </a:lnTo>
                <a:cubicBezTo>
                  <a:pt x="42038" y="6446"/>
                  <a:pt x="42056" y="6454"/>
                  <a:pt x="42074" y="6454"/>
                </a:cubicBezTo>
                <a:cubicBezTo>
                  <a:pt x="42114" y="6454"/>
                  <a:pt x="42158" y="6414"/>
                  <a:pt x="42168" y="6394"/>
                </a:cubicBezTo>
                <a:cubicBezTo>
                  <a:pt x="42179" y="6362"/>
                  <a:pt x="42230" y="6346"/>
                  <a:pt x="42267" y="6346"/>
                </a:cubicBezTo>
                <a:cubicBezTo>
                  <a:pt x="42279" y="6346"/>
                  <a:pt x="42290" y="6348"/>
                  <a:pt x="42297" y="6351"/>
                </a:cubicBezTo>
                <a:cubicBezTo>
                  <a:pt x="42312" y="6351"/>
                  <a:pt x="42125" y="6164"/>
                  <a:pt x="42125" y="6136"/>
                </a:cubicBezTo>
                <a:cubicBezTo>
                  <a:pt x="42139" y="6107"/>
                  <a:pt x="42197" y="6107"/>
                  <a:pt x="42211" y="6093"/>
                </a:cubicBezTo>
                <a:cubicBezTo>
                  <a:pt x="42240" y="6093"/>
                  <a:pt x="42268" y="6035"/>
                  <a:pt x="42297" y="5963"/>
                </a:cubicBezTo>
                <a:lnTo>
                  <a:pt x="42383" y="5949"/>
                </a:lnTo>
                <a:cubicBezTo>
                  <a:pt x="42426" y="5934"/>
                  <a:pt x="42455" y="5906"/>
                  <a:pt x="42498" y="5891"/>
                </a:cubicBezTo>
                <a:cubicBezTo>
                  <a:pt x="42556" y="5863"/>
                  <a:pt x="42484" y="5820"/>
                  <a:pt x="42498" y="5805"/>
                </a:cubicBezTo>
                <a:lnTo>
                  <a:pt x="42541" y="5776"/>
                </a:lnTo>
                <a:cubicBezTo>
                  <a:pt x="42599" y="5748"/>
                  <a:pt x="42685" y="5690"/>
                  <a:pt x="42699" y="5690"/>
                </a:cubicBezTo>
                <a:cubicBezTo>
                  <a:pt x="42699" y="5676"/>
                  <a:pt x="42671" y="5647"/>
                  <a:pt x="42613" y="5633"/>
                </a:cubicBezTo>
                <a:cubicBezTo>
                  <a:pt x="42594" y="5657"/>
                  <a:pt x="42577" y="5665"/>
                  <a:pt x="42560" y="5665"/>
                </a:cubicBezTo>
                <a:cubicBezTo>
                  <a:pt x="42525" y="5665"/>
                  <a:pt x="42494" y="5633"/>
                  <a:pt x="42455" y="5633"/>
                </a:cubicBezTo>
                <a:lnTo>
                  <a:pt x="42398" y="5633"/>
                </a:lnTo>
                <a:cubicBezTo>
                  <a:pt x="42340" y="5633"/>
                  <a:pt x="42254" y="5633"/>
                  <a:pt x="42225" y="5647"/>
                </a:cubicBezTo>
                <a:lnTo>
                  <a:pt x="42211" y="5590"/>
                </a:lnTo>
                <a:lnTo>
                  <a:pt x="42182" y="5518"/>
                </a:lnTo>
                <a:cubicBezTo>
                  <a:pt x="42125" y="5547"/>
                  <a:pt x="42096" y="5618"/>
                  <a:pt x="42096" y="5633"/>
                </a:cubicBezTo>
                <a:cubicBezTo>
                  <a:pt x="42110" y="5647"/>
                  <a:pt x="42082" y="5662"/>
                  <a:pt x="42053" y="5676"/>
                </a:cubicBezTo>
                <a:lnTo>
                  <a:pt x="42039" y="5662"/>
                </a:lnTo>
                <a:cubicBezTo>
                  <a:pt x="42013" y="5642"/>
                  <a:pt x="41993" y="5634"/>
                  <a:pt x="41976" y="5634"/>
                </a:cubicBezTo>
                <a:cubicBezTo>
                  <a:pt x="41955" y="5634"/>
                  <a:pt x="41939" y="5646"/>
                  <a:pt x="41924" y="5662"/>
                </a:cubicBezTo>
                <a:cubicBezTo>
                  <a:pt x="41905" y="5680"/>
                  <a:pt x="41887" y="5704"/>
                  <a:pt x="41865" y="5704"/>
                </a:cubicBezTo>
                <a:cubicBezTo>
                  <a:pt x="41852" y="5704"/>
                  <a:pt x="41839" y="5697"/>
                  <a:pt x="41823" y="5676"/>
                </a:cubicBezTo>
                <a:lnTo>
                  <a:pt x="41809" y="5676"/>
                </a:lnTo>
                <a:cubicBezTo>
                  <a:pt x="41780" y="5690"/>
                  <a:pt x="41708" y="5705"/>
                  <a:pt x="41651" y="5719"/>
                </a:cubicBezTo>
                <a:lnTo>
                  <a:pt x="41521" y="5719"/>
                </a:lnTo>
                <a:cubicBezTo>
                  <a:pt x="41494" y="5692"/>
                  <a:pt x="41461" y="5682"/>
                  <a:pt x="41440" y="5682"/>
                </a:cubicBezTo>
                <a:cubicBezTo>
                  <a:pt x="41428" y="5682"/>
                  <a:pt x="41421" y="5685"/>
                  <a:pt x="41421" y="5690"/>
                </a:cubicBezTo>
                <a:cubicBezTo>
                  <a:pt x="41417" y="5697"/>
                  <a:pt x="41412" y="5700"/>
                  <a:pt x="41406" y="5700"/>
                </a:cubicBezTo>
                <a:cubicBezTo>
                  <a:pt x="41387" y="5700"/>
                  <a:pt x="41360" y="5672"/>
                  <a:pt x="41349" y="5662"/>
                </a:cubicBezTo>
                <a:cubicBezTo>
                  <a:pt x="41344" y="5653"/>
                  <a:pt x="41336" y="5649"/>
                  <a:pt x="41326" y="5649"/>
                </a:cubicBezTo>
                <a:cubicBezTo>
                  <a:pt x="41303" y="5649"/>
                  <a:pt x="41273" y="5666"/>
                  <a:pt x="41263" y="5676"/>
                </a:cubicBezTo>
                <a:cubicBezTo>
                  <a:pt x="41248" y="5676"/>
                  <a:pt x="41291" y="5748"/>
                  <a:pt x="41320" y="5776"/>
                </a:cubicBezTo>
                <a:cubicBezTo>
                  <a:pt x="41335" y="5805"/>
                  <a:pt x="41306" y="5834"/>
                  <a:pt x="41248" y="5848"/>
                </a:cubicBezTo>
                <a:lnTo>
                  <a:pt x="41220" y="5834"/>
                </a:lnTo>
                <a:cubicBezTo>
                  <a:pt x="41177" y="5820"/>
                  <a:pt x="41133" y="5791"/>
                  <a:pt x="41090" y="5776"/>
                </a:cubicBezTo>
                <a:cubicBezTo>
                  <a:pt x="41062" y="5762"/>
                  <a:pt x="41018" y="5762"/>
                  <a:pt x="40990" y="5748"/>
                </a:cubicBezTo>
                <a:cubicBezTo>
                  <a:pt x="40990" y="5733"/>
                  <a:pt x="41004" y="5719"/>
                  <a:pt x="40990" y="5705"/>
                </a:cubicBezTo>
                <a:cubicBezTo>
                  <a:pt x="40961" y="5705"/>
                  <a:pt x="40918" y="5705"/>
                  <a:pt x="40904" y="5719"/>
                </a:cubicBezTo>
                <a:cubicBezTo>
                  <a:pt x="40889" y="5719"/>
                  <a:pt x="40889" y="5705"/>
                  <a:pt x="40889" y="5676"/>
                </a:cubicBezTo>
                <a:cubicBezTo>
                  <a:pt x="40889" y="5676"/>
                  <a:pt x="40889" y="5676"/>
                  <a:pt x="40904" y="5647"/>
                </a:cubicBezTo>
                <a:cubicBezTo>
                  <a:pt x="40904" y="5662"/>
                  <a:pt x="40918" y="5662"/>
                  <a:pt x="40932" y="5662"/>
                </a:cubicBezTo>
                <a:cubicBezTo>
                  <a:pt x="40947" y="5662"/>
                  <a:pt x="40932" y="5633"/>
                  <a:pt x="40918" y="5604"/>
                </a:cubicBezTo>
                <a:cubicBezTo>
                  <a:pt x="40918" y="5604"/>
                  <a:pt x="40918" y="5575"/>
                  <a:pt x="40904" y="5547"/>
                </a:cubicBezTo>
                <a:cubicBezTo>
                  <a:pt x="40932" y="5547"/>
                  <a:pt x="40947" y="5561"/>
                  <a:pt x="40961" y="5561"/>
                </a:cubicBezTo>
                <a:cubicBezTo>
                  <a:pt x="40986" y="5578"/>
                  <a:pt x="41012" y="5585"/>
                  <a:pt x="41031" y="5585"/>
                </a:cubicBezTo>
                <a:cubicBezTo>
                  <a:pt x="41045" y="5585"/>
                  <a:pt x="41056" y="5581"/>
                  <a:pt x="41062" y="5575"/>
                </a:cubicBezTo>
                <a:lnTo>
                  <a:pt x="41047" y="5561"/>
                </a:lnTo>
                <a:lnTo>
                  <a:pt x="41047" y="5503"/>
                </a:lnTo>
                <a:cubicBezTo>
                  <a:pt x="41018" y="5446"/>
                  <a:pt x="41018" y="5360"/>
                  <a:pt x="41033" y="5317"/>
                </a:cubicBezTo>
                <a:cubicBezTo>
                  <a:pt x="41047" y="5310"/>
                  <a:pt x="41062" y="5306"/>
                  <a:pt x="41076" y="5306"/>
                </a:cubicBezTo>
                <a:cubicBezTo>
                  <a:pt x="41090" y="5306"/>
                  <a:pt x="41105" y="5310"/>
                  <a:pt x="41119" y="5317"/>
                </a:cubicBezTo>
                <a:cubicBezTo>
                  <a:pt x="41205" y="5360"/>
                  <a:pt x="41320" y="5360"/>
                  <a:pt x="41335" y="5475"/>
                </a:cubicBezTo>
                <a:lnTo>
                  <a:pt x="41335" y="5503"/>
                </a:lnTo>
                <a:cubicBezTo>
                  <a:pt x="41335" y="5524"/>
                  <a:pt x="41356" y="5544"/>
                  <a:pt x="41379" y="5544"/>
                </a:cubicBezTo>
                <a:cubicBezTo>
                  <a:pt x="41388" y="5544"/>
                  <a:pt x="41398" y="5541"/>
                  <a:pt x="41406" y="5532"/>
                </a:cubicBezTo>
                <a:lnTo>
                  <a:pt x="41450" y="5532"/>
                </a:lnTo>
                <a:cubicBezTo>
                  <a:pt x="41454" y="5530"/>
                  <a:pt x="41457" y="5529"/>
                  <a:pt x="41461" y="5529"/>
                </a:cubicBezTo>
                <a:cubicBezTo>
                  <a:pt x="41482" y="5529"/>
                  <a:pt x="41493" y="5561"/>
                  <a:pt x="41493" y="5561"/>
                </a:cubicBezTo>
                <a:cubicBezTo>
                  <a:pt x="41493" y="5575"/>
                  <a:pt x="41550" y="5590"/>
                  <a:pt x="41579" y="5590"/>
                </a:cubicBezTo>
                <a:cubicBezTo>
                  <a:pt x="41622" y="5590"/>
                  <a:pt x="41507" y="5460"/>
                  <a:pt x="41464" y="5432"/>
                </a:cubicBezTo>
                <a:cubicBezTo>
                  <a:pt x="41421" y="5389"/>
                  <a:pt x="41392" y="5360"/>
                  <a:pt x="41392" y="5345"/>
                </a:cubicBezTo>
                <a:cubicBezTo>
                  <a:pt x="41406" y="5345"/>
                  <a:pt x="41450" y="5360"/>
                  <a:pt x="41464" y="5374"/>
                </a:cubicBezTo>
                <a:cubicBezTo>
                  <a:pt x="41478" y="5374"/>
                  <a:pt x="41564" y="5331"/>
                  <a:pt x="41593" y="5302"/>
                </a:cubicBezTo>
                <a:cubicBezTo>
                  <a:pt x="41622" y="5274"/>
                  <a:pt x="41622" y="5216"/>
                  <a:pt x="41622" y="5202"/>
                </a:cubicBezTo>
                <a:cubicBezTo>
                  <a:pt x="41622" y="5173"/>
                  <a:pt x="41651" y="5159"/>
                  <a:pt x="41679" y="5144"/>
                </a:cubicBezTo>
                <a:lnTo>
                  <a:pt x="41722" y="5159"/>
                </a:lnTo>
                <a:cubicBezTo>
                  <a:pt x="41737" y="5159"/>
                  <a:pt x="41751" y="5187"/>
                  <a:pt x="41766" y="5187"/>
                </a:cubicBezTo>
                <a:cubicBezTo>
                  <a:pt x="41841" y="5216"/>
                  <a:pt x="41917" y="5269"/>
                  <a:pt x="41997" y="5269"/>
                </a:cubicBezTo>
                <a:cubicBezTo>
                  <a:pt x="42039" y="5269"/>
                  <a:pt x="42081" y="5255"/>
                  <a:pt x="42125" y="5216"/>
                </a:cubicBezTo>
                <a:cubicBezTo>
                  <a:pt x="42125" y="5211"/>
                  <a:pt x="42128" y="5210"/>
                  <a:pt x="42133" y="5210"/>
                </a:cubicBezTo>
                <a:cubicBezTo>
                  <a:pt x="42142" y="5210"/>
                  <a:pt x="42158" y="5216"/>
                  <a:pt x="42168" y="5216"/>
                </a:cubicBezTo>
                <a:cubicBezTo>
                  <a:pt x="42197" y="5216"/>
                  <a:pt x="42225" y="5223"/>
                  <a:pt x="42250" y="5223"/>
                </a:cubicBezTo>
                <a:cubicBezTo>
                  <a:pt x="42262" y="5223"/>
                  <a:pt x="42273" y="5221"/>
                  <a:pt x="42283" y="5216"/>
                </a:cubicBezTo>
                <a:cubicBezTo>
                  <a:pt x="42308" y="5208"/>
                  <a:pt x="42318" y="5200"/>
                  <a:pt x="42328" y="5200"/>
                </a:cubicBezTo>
                <a:cubicBezTo>
                  <a:pt x="42335" y="5200"/>
                  <a:pt x="42342" y="5204"/>
                  <a:pt x="42355" y="5216"/>
                </a:cubicBezTo>
                <a:lnTo>
                  <a:pt x="42383" y="5245"/>
                </a:lnTo>
                <a:cubicBezTo>
                  <a:pt x="42390" y="5251"/>
                  <a:pt x="42400" y="5254"/>
                  <a:pt x="42414" y="5254"/>
                </a:cubicBezTo>
                <a:cubicBezTo>
                  <a:pt x="42466" y="5254"/>
                  <a:pt x="42563" y="5215"/>
                  <a:pt x="42642" y="5159"/>
                </a:cubicBezTo>
                <a:lnTo>
                  <a:pt x="42743" y="5202"/>
                </a:lnTo>
                <a:lnTo>
                  <a:pt x="42843" y="5259"/>
                </a:lnTo>
                <a:cubicBezTo>
                  <a:pt x="42872" y="5202"/>
                  <a:pt x="42843" y="5173"/>
                  <a:pt x="42771" y="5173"/>
                </a:cubicBezTo>
                <a:lnTo>
                  <a:pt x="42728" y="5101"/>
                </a:lnTo>
                <a:cubicBezTo>
                  <a:pt x="42715" y="5075"/>
                  <a:pt x="42700" y="5066"/>
                  <a:pt x="42683" y="5066"/>
                </a:cubicBezTo>
                <a:cubicBezTo>
                  <a:pt x="42643" y="5066"/>
                  <a:pt x="42596" y="5116"/>
                  <a:pt x="42556" y="5116"/>
                </a:cubicBezTo>
                <a:cubicBezTo>
                  <a:pt x="42541" y="5101"/>
                  <a:pt x="42527" y="5087"/>
                  <a:pt x="42513" y="5072"/>
                </a:cubicBezTo>
                <a:lnTo>
                  <a:pt x="42470" y="5044"/>
                </a:lnTo>
                <a:cubicBezTo>
                  <a:pt x="42426" y="5015"/>
                  <a:pt x="42412" y="4972"/>
                  <a:pt x="42455" y="4943"/>
                </a:cubicBezTo>
                <a:lnTo>
                  <a:pt x="42498" y="4914"/>
                </a:lnTo>
                <a:cubicBezTo>
                  <a:pt x="42541" y="4886"/>
                  <a:pt x="42484" y="4828"/>
                  <a:pt x="42527" y="4799"/>
                </a:cubicBezTo>
                <a:cubicBezTo>
                  <a:pt x="42556" y="4771"/>
                  <a:pt x="42556" y="4699"/>
                  <a:pt x="42455" y="4699"/>
                </a:cubicBezTo>
                <a:cubicBezTo>
                  <a:pt x="42452" y="4702"/>
                  <a:pt x="42449" y="4703"/>
                  <a:pt x="42445" y="4703"/>
                </a:cubicBezTo>
                <a:cubicBezTo>
                  <a:pt x="42429" y="4703"/>
                  <a:pt x="42406" y="4685"/>
                  <a:pt x="42383" y="4685"/>
                </a:cubicBezTo>
                <a:lnTo>
                  <a:pt x="42355" y="4670"/>
                </a:lnTo>
                <a:cubicBezTo>
                  <a:pt x="42326" y="4685"/>
                  <a:pt x="42312" y="4771"/>
                  <a:pt x="42268" y="4771"/>
                </a:cubicBezTo>
                <a:cubicBezTo>
                  <a:pt x="42240" y="4785"/>
                  <a:pt x="42254" y="4814"/>
                  <a:pt x="42326" y="4843"/>
                </a:cubicBezTo>
                <a:lnTo>
                  <a:pt x="42369" y="4871"/>
                </a:lnTo>
                <a:cubicBezTo>
                  <a:pt x="42383" y="4886"/>
                  <a:pt x="42383" y="4929"/>
                  <a:pt x="42369" y="4943"/>
                </a:cubicBezTo>
                <a:cubicBezTo>
                  <a:pt x="42358" y="4954"/>
                  <a:pt x="42356" y="4988"/>
                  <a:pt x="42332" y="4988"/>
                </a:cubicBezTo>
                <a:cubicBezTo>
                  <a:pt x="42324" y="4988"/>
                  <a:pt x="42312" y="4983"/>
                  <a:pt x="42297" y="4972"/>
                </a:cubicBezTo>
                <a:lnTo>
                  <a:pt x="42283" y="4958"/>
                </a:lnTo>
                <a:cubicBezTo>
                  <a:pt x="42254" y="4958"/>
                  <a:pt x="42168" y="4986"/>
                  <a:pt x="42110" y="5029"/>
                </a:cubicBezTo>
                <a:lnTo>
                  <a:pt x="42010" y="5029"/>
                </a:lnTo>
                <a:cubicBezTo>
                  <a:pt x="41995" y="5029"/>
                  <a:pt x="41952" y="5044"/>
                  <a:pt x="41938" y="5044"/>
                </a:cubicBezTo>
                <a:lnTo>
                  <a:pt x="41866" y="5087"/>
                </a:lnTo>
                <a:cubicBezTo>
                  <a:pt x="41809" y="5072"/>
                  <a:pt x="41737" y="4986"/>
                  <a:pt x="41722" y="4914"/>
                </a:cubicBezTo>
                <a:lnTo>
                  <a:pt x="41694" y="4843"/>
                </a:lnTo>
                <a:cubicBezTo>
                  <a:pt x="41679" y="4828"/>
                  <a:pt x="41651" y="4799"/>
                  <a:pt x="41636" y="4785"/>
                </a:cubicBezTo>
                <a:lnTo>
                  <a:pt x="41622" y="4785"/>
                </a:lnTo>
                <a:cubicBezTo>
                  <a:pt x="41608" y="4785"/>
                  <a:pt x="41579" y="4799"/>
                  <a:pt x="41579" y="4814"/>
                </a:cubicBezTo>
                <a:lnTo>
                  <a:pt x="41593" y="4828"/>
                </a:lnTo>
                <a:cubicBezTo>
                  <a:pt x="41622" y="4857"/>
                  <a:pt x="41622" y="4886"/>
                  <a:pt x="41579" y="4900"/>
                </a:cubicBezTo>
                <a:cubicBezTo>
                  <a:pt x="41576" y="4903"/>
                  <a:pt x="41573" y="4904"/>
                  <a:pt x="41569" y="4904"/>
                </a:cubicBezTo>
                <a:cubicBezTo>
                  <a:pt x="41554" y="4904"/>
                  <a:pt x="41533" y="4883"/>
                  <a:pt x="41521" y="4871"/>
                </a:cubicBezTo>
                <a:cubicBezTo>
                  <a:pt x="41493" y="4857"/>
                  <a:pt x="41493" y="4828"/>
                  <a:pt x="41464" y="4814"/>
                </a:cubicBezTo>
                <a:cubicBezTo>
                  <a:pt x="41363" y="4742"/>
                  <a:pt x="41349" y="4670"/>
                  <a:pt x="41421" y="4570"/>
                </a:cubicBezTo>
                <a:cubicBezTo>
                  <a:pt x="41417" y="4566"/>
                  <a:pt x="41412" y="4564"/>
                  <a:pt x="41406" y="4564"/>
                </a:cubicBezTo>
                <a:cubicBezTo>
                  <a:pt x="41391" y="4564"/>
                  <a:pt x="41370" y="4577"/>
                  <a:pt x="41349" y="4598"/>
                </a:cubicBezTo>
                <a:lnTo>
                  <a:pt x="41335" y="4627"/>
                </a:lnTo>
                <a:cubicBezTo>
                  <a:pt x="41320" y="4641"/>
                  <a:pt x="41291" y="4670"/>
                  <a:pt x="41277" y="4670"/>
                </a:cubicBezTo>
                <a:lnTo>
                  <a:pt x="41205" y="4641"/>
                </a:lnTo>
                <a:cubicBezTo>
                  <a:pt x="41133" y="4627"/>
                  <a:pt x="41062" y="4570"/>
                  <a:pt x="41033" y="4541"/>
                </a:cubicBezTo>
                <a:cubicBezTo>
                  <a:pt x="41033" y="4541"/>
                  <a:pt x="41039" y="4534"/>
                  <a:pt x="41043" y="4534"/>
                </a:cubicBezTo>
                <a:cubicBezTo>
                  <a:pt x="41046" y="4534"/>
                  <a:pt x="41047" y="4536"/>
                  <a:pt x="41047" y="4541"/>
                </a:cubicBezTo>
                <a:cubicBezTo>
                  <a:pt x="41090" y="4541"/>
                  <a:pt x="41119" y="4555"/>
                  <a:pt x="41133" y="4555"/>
                </a:cubicBezTo>
                <a:lnTo>
                  <a:pt x="41148" y="4555"/>
                </a:lnTo>
                <a:cubicBezTo>
                  <a:pt x="41154" y="4499"/>
                  <a:pt x="41169" y="4481"/>
                  <a:pt x="41188" y="4481"/>
                </a:cubicBezTo>
                <a:cubicBezTo>
                  <a:pt x="41212" y="4481"/>
                  <a:pt x="41245" y="4510"/>
                  <a:pt x="41277" y="4527"/>
                </a:cubicBezTo>
                <a:lnTo>
                  <a:pt x="41291" y="4527"/>
                </a:lnTo>
                <a:cubicBezTo>
                  <a:pt x="41306" y="4512"/>
                  <a:pt x="41306" y="4483"/>
                  <a:pt x="41306" y="4483"/>
                </a:cubicBezTo>
                <a:cubicBezTo>
                  <a:pt x="41294" y="4472"/>
                  <a:pt x="41357" y="4432"/>
                  <a:pt x="41405" y="4432"/>
                </a:cubicBezTo>
                <a:cubicBezTo>
                  <a:pt x="41416" y="4432"/>
                  <a:pt x="41427" y="4435"/>
                  <a:pt x="41435" y="4440"/>
                </a:cubicBezTo>
                <a:cubicBezTo>
                  <a:pt x="41442" y="4445"/>
                  <a:pt x="41449" y="4447"/>
                  <a:pt x="41456" y="4447"/>
                </a:cubicBezTo>
                <a:cubicBezTo>
                  <a:pt x="41491" y="4447"/>
                  <a:pt x="41521" y="4393"/>
                  <a:pt x="41521" y="4368"/>
                </a:cubicBezTo>
                <a:cubicBezTo>
                  <a:pt x="41521" y="4343"/>
                  <a:pt x="41542" y="4337"/>
                  <a:pt x="41562" y="4337"/>
                </a:cubicBezTo>
                <a:cubicBezTo>
                  <a:pt x="41575" y="4337"/>
                  <a:pt x="41587" y="4340"/>
                  <a:pt x="41593" y="4340"/>
                </a:cubicBezTo>
                <a:cubicBezTo>
                  <a:pt x="41593" y="4354"/>
                  <a:pt x="41665" y="4397"/>
                  <a:pt x="41679" y="4397"/>
                </a:cubicBezTo>
                <a:cubicBezTo>
                  <a:pt x="41679" y="4383"/>
                  <a:pt x="41722" y="4340"/>
                  <a:pt x="41737" y="4340"/>
                </a:cubicBezTo>
                <a:cubicBezTo>
                  <a:pt x="41751" y="4325"/>
                  <a:pt x="41837" y="4311"/>
                  <a:pt x="41866" y="4311"/>
                </a:cubicBezTo>
                <a:cubicBezTo>
                  <a:pt x="41895" y="4311"/>
                  <a:pt x="41938" y="4254"/>
                  <a:pt x="41967" y="4254"/>
                </a:cubicBezTo>
                <a:cubicBezTo>
                  <a:pt x="41981" y="4239"/>
                  <a:pt x="42024" y="4225"/>
                  <a:pt x="42053" y="4210"/>
                </a:cubicBezTo>
                <a:lnTo>
                  <a:pt x="42053" y="4182"/>
                </a:lnTo>
                <a:cubicBezTo>
                  <a:pt x="42082" y="4095"/>
                  <a:pt x="42096" y="3995"/>
                  <a:pt x="42110" y="3909"/>
                </a:cubicBezTo>
                <a:lnTo>
                  <a:pt x="42110" y="3880"/>
                </a:lnTo>
                <a:cubicBezTo>
                  <a:pt x="42096" y="3837"/>
                  <a:pt x="42125" y="3794"/>
                  <a:pt x="42182" y="3765"/>
                </a:cubicBezTo>
                <a:lnTo>
                  <a:pt x="42197" y="3837"/>
                </a:lnTo>
                <a:cubicBezTo>
                  <a:pt x="42211" y="3866"/>
                  <a:pt x="42268" y="3923"/>
                  <a:pt x="42283" y="3923"/>
                </a:cubicBezTo>
                <a:lnTo>
                  <a:pt x="42412" y="3894"/>
                </a:lnTo>
                <a:cubicBezTo>
                  <a:pt x="42434" y="3907"/>
                  <a:pt x="42461" y="3912"/>
                  <a:pt x="42491" y="3912"/>
                </a:cubicBezTo>
                <a:cubicBezTo>
                  <a:pt x="42599" y="3912"/>
                  <a:pt x="42744" y="3845"/>
                  <a:pt x="42800" y="3823"/>
                </a:cubicBezTo>
                <a:cubicBezTo>
                  <a:pt x="42886" y="3794"/>
                  <a:pt x="42886" y="3765"/>
                  <a:pt x="42814" y="3765"/>
                </a:cubicBezTo>
                <a:lnTo>
                  <a:pt x="42800" y="3736"/>
                </a:lnTo>
                <a:cubicBezTo>
                  <a:pt x="42786" y="3708"/>
                  <a:pt x="42771" y="3679"/>
                  <a:pt x="42728" y="3664"/>
                </a:cubicBezTo>
                <a:cubicBezTo>
                  <a:pt x="42685" y="3664"/>
                  <a:pt x="42699" y="3578"/>
                  <a:pt x="42743" y="3564"/>
                </a:cubicBezTo>
                <a:cubicBezTo>
                  <a:pt x="42757" y="3550"/>
                  <a:pt x="42786" y="3550"/>
                  <a:pt x="42800" y="3535"/>
                </a:cubicBezTo>
                <a:cubicBezTo>
                  <a:pt x="42814" y="3506"/>
                  <a:pt x="42843" y="3478"/>
                  <a:pt x="42829" y="3449"/>
                </a:cubicBezTo>
                <a:lnTo>
                  <a:pt x="42829" y="3435"/>
                </a:lnTo>
                <a:cubicBezTo>
                  <a:pt x="42786" y="3420"/>
                  <a:pt x="42786" y="3406"/>
                  <a:pt x="42814" y="3391"/>
                </a:cubicBezTo>
                <a:lnTo>
                  <a:pt x="42829" y="3377"/>
                </a:lnTo>
                <a:cubicBezTo>
                  <a:pt x="42839" y="3364"/>
                  <a:pt x="42848" y="3359"/>
                  <a:pt x="42857" y="3359"/>
                </a:cubicBezTo>
                <a:cubicBezTo>
                  <a:pt x="42878" y="3359"/>
                  <a:pt x="42896" y="3388"/>
                  <a:pt x="42913" y="3388"/>
                </a:cubicBezTo>
                <a:cubicBezTo>
                  <a:pt x="42919" y="3388"/>
                  <a:pt x="42924" y="3385"/>
                  <a:pt x="42929" y="3377"/>
                </a:cubicBezTo>
                <a:cubicBezTo>
                  <a:pt x="42958" y="3334"/>
                  <a:pt x="42987" y="3305"/>
                  <a:pt x="43016" y="3262"/>
                </a:cubicBezTo>
                <a:cubicBezTo>
                  <a:pt x="43016" y="3248"/>
                  <a:pt x="43016" y="3233"/>
                  <a:pt x="43030" y="3219"/>
                </a:cubicBezTo>
                <a:lnTo>
                  <a:pt x="43059" y="3162"/>
                </a:lnTo>
                <a:cubicBezTo>
                  <a:pt x="43011" y="3102"/>
                  <a:pt x="42963" y="3072"/>
                  <a:pt x="42923" y="3072"/>
                </a:cubicBezTo>
                <a:cubicBezTo>
                  <a:pt x="42915" y="3072"/>
                  <a:pt x="42908" y="3073"/>
                  <a:pt x="42901" y="3075"/>
                </a:cubicBezTo>
                <a:lnTo>
                  <a:pt x="42872" y="3104"/>
                </a:lnTo>
                <a:lnTo>
                  <a:pt x="42843" y="3133"/>
                </a:lnTo>
                <a:cubicBezTo>
                  <a:pt x="42786" y="3133"/>
                  <a:pt x="42786" y="2975"/>
                  <a:pt x="42857" y="2946"/>
                </a:cubicBezTo>
                <a:cubicBezTo>
                  <a:pt x="42929" y="2917"/>
                  <a:pt x="42972" y="2802"/>
                  <a:pt x="42972" y="2774"/>
                </a:cubicBezTo>
                <a:cubicBezTo>
                  <a:pt x="42972" y="2745"/>
                  <a:pt x="42929" y="2659"/>
                  <a:pt x="42901" y="2587"/>
                </a:cubicBezTo>
                <a:lnTo>
                  <a:pt x="42901" y="2515"/>
                </a:lnTo>
                <a:lnTo>
                  <a:pt x="42915" y="2486"/>
                </a:lnTo>
                <a:cubicBezTo>
                  <a:pt x="42924" y="2469"/>
                  <a:pt x="42911" y="2456"/>
                  <a:pt x="42889" y="2456"/>
                </a:cubicBezTo>
                <a:cubicBezTo>
                  <a:pt x="42876" y="2456"/>
                  <a:pt x="42860" y="2461"/>
                  <a:pt x="42843" y="2472"/>
                </a:cubicBezTo>
                <a:lnTo>
                  <a:pt x="42814" y="2472"/>
                </a:lnTo>
                <a:lnTo>
                  <a:pt x="42786" y="2443"/>
                </a:lnTo>
                <a:cubicBezTo>
                  <a:pt x="42800" y="2415"/>
                  <a:pt x="42829" y="2357"/>
                  <a:pt x="42843" y="2328"/>
                </a:cubicBezTo>
                <a:lnTo>
                  <a:pt x="42814" y="2300"/>
                </a:lnTo>
                <a:lnTo>
                  <a:pt x="42771" y="2242"/>
                </a:lnTo>
                <a:cubicBezTo>
                  <a:pt x="42743" y="2271"/>
                  <a:pt x="42699" y="2300"/>
                  <a:pt x="42685" y="2300"/>
                </a:cubicBezTo>
                <a:cubicBezTo>
                  <a:pt x="42685" y="2300"/>
                  <a:pt x="42714" y="2127"/>
                  <a:pt x="42728" y="2070"/>
                </a:cubicBezTo>
                <a:cubicBezTo>
                  <a:pt x="42743" y="1998"/>
                  <a:pt x="42743" y="1840"/>
                  <a:pt x="42714" y="1825"/>
                </a:cubicBezTo>
                <a:cubicBezTo>
                  <a:pt x="42683" y="1815"/>
                  <a:pt x="42646" y="1805"/>
                  <a:pt x="42611" y="1805"/>
                </a:cubicBezTo>
                <a:cubicBezTo>
                  <a:pt x="42597" y="1805"/>
                  <a:pt x="42583" y="1807"/>
                  <a:pt x="42570" y="1811"/>
                </a:cubicBezTo>
                <a:lnTo>
                  <a:pt x="42527" y="1825"/>
                </a:lnTo>
                <a:lnTo>
                  <a:pt x="42498" y="1825"/>
                </a:lnTo>
                <a:cubicBezTo>
                  <a:pt x="42455" y="1825"/>
                  <a:pt x="42498" y="1682"/>
                  <a:pt x="42541" y="1653"/>
                </a:cubicBezTo>
                <a:cubicBezTo>
                  <a:pt x="42585" y="1610"/>
                  <a:pt x="42642" y="1567"/>
                  <a:pt x="42671" y="1538"/>
                </a:cubicBezTo>
                <a:lnTo>
                  <a:pt x="42642" y="1509"/>
                </a:lnTo>
                <a:cubicBezTo>
                  <a:pt x="42613" y="1481"/>
                  <a:pt x="42613" y="1466"/>
                  <a:pt x="42642" y="1452"/>
                </a:cubicBezTo>
                <a:cubicBezTo>
                  <a:pt x="42671" y="1438"/>
                  <a:pt x="42714" y="1423"/>
                  <a:pt x="42743" y="1423"/>
                </a:cubicBezTo>
                <a:cubicBezTo>
                  <a:pt x="42814" y="1409"/>
                  <a:pt x="42757" y="1394"/>
                  <a:pt x="42757" y="1366"/>
                </a:cubicBezTo>
                <a:cubicBezTo>
                  <a:pt x="42771" y="1323"/>
                  <a:pt x="42814" y="1294"/>
                  <a:pt x="42714" y="1294"/>
                </a:cubicBezTo>
                <a:cubicBezTo>
                  <a:pt x="42671" y="1294"/>
                  <a:pt x="42613" y="1308"/>
                  <a:pt x="42556" y="1337"/>
                </a:cubicBezTo>
                <a:cubicBezTo>
                  <a:pt x="42527" y="1337"/>
                  <a:pt x="42498" y="1337"/>
                  <a:pt x="42484" y="1323"/>
                </a:cubicBezTo>
                <a:lnTo>
                  <a:pt x="42470" y="1308"/>
                </a:lnTo>
                <a:cubicBezTo>
                  <a:pt x="42470" y="1280"/>
                  <a:pt x="42426" y="1280"/>
                  <a:pt x="42412" y="1280"/>
                </a:cubicBezTo>
                <a:cubicBezTo>
                  <a:pt x="42398" y="1280"/>
                  <a:pt x="42312" y="1251"/>
                  <a:pt x="42283" y="1251"/>
                </a:cubicBezTo>
                <a:cubicBezTo>
                  <a:pt x="42254" y="1236"/>
                  <a:pt x="42168" y="1193"/>
                  <a:pt x="42153" y="1179"/>
                </a:cubicBezTo>
                <a:cubicBezTo>
                  <a:pt x="42139" y="1165"/>
                  <a:pt x="42082" y="1136"/>
                  <a:pt x="42024" y="1107"/>
                </a:cubicBezTo>
                <a:lnTo>
                  <a:pt x="41981" y="1136"/>
                </a:lnTo>
                <a:cubicBezTo>
                  <a:pt x="41967" y="1136"/>
                  <a:pt x="41924" y="1121"/>
                  <a:pt x="41924" y="1107"/>
                </a:cubicBezTo>
                <a:lnTo>
                  <a:pt x="41909" y="1007"/>
                </a:lnTo>
                <a:cubicBezTo>
                  <a:pt x="41809" y="1007"/>
                  <a:pt x="41608" y="1021"/>
                  <a:pt x="41550" y="1021"/>
                </a:cubicBezTo>
                <a:lnTo>
                  <a:pt x="41421" y="1021"/>
                </a:lnTo>
                <a:cubicBezTo>
                  <a:pt x="41406" y="1007"/>
                  <a:pt x="41277" y="992"/>
                  <a:pt x="41133" y="978"/>
                </a:cubicBezTo>
                <a:lnTo>
                  <a:pt x="41047" y="863"/>
                </a:lnTo>
                <a:cubicBezTo>
                  <a:pt x="41033" y="863"/>
                  <a:pt x="40846" y="848"/>
                  <a:pt x="40832" y="805"/>
                </a:cubicBezTo>
                <a:cubicBezTo>
                  <a:pt x="40826" y="787"/>
                  <a:pt x="40804" y="782"/>
                  <a:pt x="40777" y="782"/>
                </a:cubicBezTo>
                <a:cubicBezTo>
                  <a:pt x="40742" y="782"/>
                  <a:pt x="40698" y="791"/>
                  <a:pt x="40674" y="791"/>
                </a:cubicBezTo>
                <a:cubicBezTo>
                  <a:pt x="40645" y="791"/>
                  <a:pt x="40487" y="734"/>
                  <a:pt x="40444" y="734"/>
                </a:cubicBezTo>
                <a:cubicBezTo>
                  <a:pt x="40401" y="734"/>
                  <a:pt x="40243" y="734"/>
                  <a:pt x="40200" y="719"/>
                </a:cubicBezTo>
                <a:cubicBezTo>
                  <a:pt x="40178" y="712"/>
                  <a:pt x="40156" y="708"/>
                  <a:pt x="40138" y="708"/>
                </a:cubicBezTo>
                <a:cubicBezTo>
                  <a:pt x="40121" y="708"/>
                  <a:pt x="40106" y="712"/>
                  <a:pt x="40099" y="719"/>
                </a:cubicBezTo>
                <a:lnTo>
                  <a:pt x="40085" y="719"/>
                </a:lnTo>
                <a:lnTo>
                  <a:pt x="40013" y="734"/>
                </a:lnTo>
                <a:cubicBezTo>
                  <a:pt x="40027" y="705"/>
                  <a:pt x="39998" y="676"/>
                  <a:pt x="39970" y="676"/>
                </a:cubicBezTo>
                <a:lnTo>
                  <a:pt x="39927" y="690"/>
                </a:lnTo>
                <a:cubicBezTo>
                  <a:pt x="39927" y="690"/>
                  <a:pt x="39912" y="662"/>
                  <a:pt x="39912" y="647"/>
                </a:cubicBezTo>
                <a:lnTo>
                  <a:pt x="39912" y="633"/>
                </a:lnTo>
                <a:cubicBezTo>
                  <a:pt x="39912" y="615"/>
                  <a:pt x="39905" y="608"/>
                  <a:pt x="39894" y="608"/>
                </a:cubicBezTo>
                <a:cubicBezTo>
                  <a:pt x="39872" y="608"/>
                  <a:pt x="39836" y="638"/>
                  <a:pt x="39826" y="647"/>
                </a:cubicBezTo>
                <a:cubicBezTo>
                  <a:pt x="39820" y="659"/>
                  <a:pt x="39804" y="664"/>
                  <a:pt x="39786" y="664"/>
                </a:cubicBezTo>
                <a:cubicBezTo>
                  <a:pt x="39761" y="664"/>
                  <a:pt x="39734" y="656"/>
                  <a:pt x="39725" y="647"/>
                </a:cubicBezTo>
                <a:cubicBezTo>
                  <a:pt x="39697" y="647"/>
                  <a:pt x="39725" y="619"/>
                  <a:pt x="39769" y="590"/>
                </a:cubicBezTo>
                <a:lnTo>
                  <a:pt x="39769" y="576"/>
                </a:lnTo>
                <a:cubicBezTo>
                  <a:pt x="39769" y="536"/>
                  <a:pt x="39751" y="527"/>
                  <a:pt x="39728" y="527"/>
                </a:cubicBezTo>
                <a:cubicBezTo>
                  <a:pt x="39709" y="527"/>
                  <a:pt x="39687" y="532"/>
                  <a:pt x="39668" y="532"/>
                </a:cubicBezTo>
                <a:cubicBezTo>
                  <a:pt x="39654" y="532"/>
                  <a:pt x="39654" y="561"/>
                  <a:pt x="39639" y="576"/>
                </a:cubicBezTo>
                <a:lnTo>
                  <a:pt x="39625" y="590"/>
                </a:lnTo>
                <a:cubicBezTo>
                  <a:pt x="39614" y="590"/>
                  <a:pt x="39571" y="566"/>
                  <a:pt x="39538" y="566"/>
                </a:cubicBezTo>
                <a:cubicBezTo>
                  <a:pt x="39527" y="566"/>
                  <a:pt x="39517" y="568"/>
                  <a:pt x="39510" y="576"/>
                </a:cubicBezTo>
                <a:cubicBezTo>
                  <a:pt x="39507" y="578"/>
                  <a:pt x="39503" y="579"/>
                  <a:pt x="39497" y="579"/>
                </a:cubicBezTo>
                <a:cubicBezTo>
                  <a:pt x="39471" y="579"/>
                  <a:pt x="39421" y="556"/>
                  <a:pt x="39409" y="532"/>
                </a:cubicBezTo>
                <a:cubicBezTo>
                  <a:pt x="39408" y="531"/>
                  <a:pt x="39404" y="530"/>
                  <a:pt x="39399" y="530"/>
                </a:cubicBezTo>
                <a:cubicBezTo>
                  <a:pt x="39363" y="530"/>
                  <a:pt x="39252" y="563"/>
                  <a:pt x="39199" y="563"/>
                </a:cubicBezTo>
                <a:cubicBezTo>
                  <a:pt x="39191" y="563"/>
                  <a:pt x="39184" y="563"/>
                  <a:pt x="39179" y="561"/>
                </a:cubicBezTo>
                <a:cubicBezTo>
                  <a:pt x="39151" y="532"/>
                  <a:pt x="39093" y="504"/>
                  <a:pt x="39065" y="504"/>
                </a:cubicBezTo>
                <a:lnTo>
                  <a:pt x="39050" y="504"/>
                </a:lnTo>
                <a:lnTo>
                  <a:pt x="39021" y="518"/>
                </a:lnTo>
                <a:cubicBezTo>
                  <a:pt x="39012" y="532"/>
                  <a:pt x="38991" y="537"/>
                  <a:pt x="38966" y="537"/>
                </a:cubicBezTo>
                <a:cubicBezTo>
                  <a:pt x="38916" y="537"/>
                  <a:pt x="38849" y="518"/>
                  <a:pt x="38820" y="518"/>
                </a:cubicBezTo>
                <a:cubicBezTo>
                  <a:pt x="38777" y="518"/>
                  <a:pt x="38720" y="532"/>
                  <a:pt x="38691" y="532"/>
                </a:cubicBezTo>
                <a:lnTo>
                  <a:pt x="38547" y="532"/>
                </a:lnTo>
                <a:lnTo>
                  <a:pt x="38490" y="547"/>
                </a:lnTo>
                <a:cubicBezTo>
                  <a:pt x="38476" y="554"/>
                  <a:pt x="38465" y="557"/>
                  <a:pt x="38455" y="557"/>
                </a:cubicBezTo>
                <a:cubicBezTo>
                  <a:pt x="38406" y="557"/>
                  <a:pt x="38396" y="488"/>
                  <a:pt x="38356" y="488"/>
                </a:cubicBezTo>
                <a:cubicBezTo>
                  <a:pt x="38353" y="488"/>
                  <a:pt x="38350" y="488"/>
                  <a:pt x="38346" y="489"/>
                </a:cubicBezTo>
                <a:lnTo>
                  <a:pt x="38332" y="489"/>
                </a:lnTo>
                <a:cubicBezTo>
                  <a:pt x="38332" y="500"/>
                  <a:pt x="38270" y="534"/>
                  <a:pt x="38242" y="534"/>
                </a:cubicBezTo>
                <a:cubicBezTo>
                  <a:pt x="38233" y="534"/>
                  <a:pt x="38227" y="529"/>
                  <a:pt x="38231" y="518"/>
                </a:cubicBezTo>
                <a:cubicBezTo>
                  <a:pt x="38231" y="501"/>
                  <a:pt x="38226" y="494"/>
                  <a:pt x="38219" y="494"/>
                </a:cubicBezTo>
                <a:cubicBezTo>
                  <a:pt x="38214" y="494"/>
                  <a:pt x="38208" y="498"/>
                  <a:pt x="38203" y="504"/>
                </a:cubicBezTo>
                <a:cubicBezTo>
                  <a:pt x="38203" y="507"/>
                  <a:pt x="38200" y="508"/>
                  <a:pt x="38196" y="508"/>
                </a:cubicBezTo>
                <a:cubicBezTo>
                  <a:pt x="38184" y="508"/>
                  <a:pt x="38161" y="500"/>
                  <a:pt x="38145" y="500"/>
                </a:cubicBezTo>
                <a:cubicBezTo>
                  <a:pt x="38139" y="500"/>
                  <a:pt x="38134" y="501"/>
                  <a:pt x="38131" y="504"/>
                </a:cubicBezTo>
                <a:cubicBezTo>
                  <a:pt x="38102" y="532"/>
                  <a:pt x="38044" y="590"/>
                  <a:pt x="38016" y="590"/>
                </a:cubicBezTo>
                <a:cubicBezTo>
                  <a:pt x="37987" y="576"/>
                  <a:pt x="37944" y="532"/>
                  <a:pt x="37930" y="518"/>
                </a:cubicBezTo>
                <a:cubicBezTo>
                  <a:pt x="37926" y="511"/>
                  <a:pt x="37921" y="508"/>
                  <a:pt x="37915" y="508"/>
                </a:cubicBezTo>
                <a:cubicBezTo>
                  <a:pt x="37896" y="508"/>
                  <a:pt x="37869" y="536"/>
                  <a:pt x="37858" y="547"/>
                </a:cubicBezTo>
                <a:cubicBezTo>
                  <a:pt x="37856" y="549"/>
                  <a:pt x="37854" y="550"/>
                  <a:pt x="37851" y="550"/>
                </a:cubicBezTo>
                <a:cubicBezTo>
                  <a:pt x="37832" y="550"/>
                  <a:pt x="37797" y="509"/>
                  <a:pt x="37771" y="446"/>
                </a:cubicBezTo>
                <a:lnTo>
                  <a:pt x="37728" y="504"/>
                </a:lnTo>
                <a:cubicBezTo>
                  <a:pt x="37701" y="552"/>
                  <a:pt x="37680" y="570"/>
                  <a:pt x="37659" y="570"/>
                </a:cubicBezTo>
                <a:cubicBezTo>
                  <a:pt x="37637" y="570"/>
                  <a:pt x="37615" y="548"/>
                  <a:pt x="37585" y="518"/>
                </a:cubicBezTo>
                <a:cubicBezTo>
                  <a:pt x="37570" y="518"/>
                  <a:pt x="37542" y="504"/>
                  <a:pt x="37527" y="504"/>
                </a:cubicBezTo>
                <a:cubicBezTo>
                  <a:pt x="37512" y="524"/>
                  <a:pt x="37496" y="532"/>
                  <a:pt x="37481" y="532"/>
                </a:cubicBezTo>
                <a:cubicBezTo>
                  <a:pt x="37453" y="532"/>
                  <a:pt x="37426" y="508"/>
                  <a:pt x="37398" y="489"/>
                </a:cubicBezTo>
                <a:cubicBezTo>
                  <a:pt x="37369" y="475"/>
                  <a:pt x="37340" y="461"/>
                  <a:pt x="37312" y="446"/>
                </a:cubicBezTo>
                <a:lnTo>
                  <a:pt x="37240" y="432"/>
                </a:lnTo>
                <a:cubicBezTo>
                  <a:pt x="37168" y="446"/>
                  <a:pt x="37096" y="461"/>
                  <a:pt x="37082" y="461"/>
                </a:cubicBezTo>
                <a:cubicBezTo>
                  <a:pt x="37070" y="472"/>
                  <a:pt x="37030" y="493"/>
                  <a:pt x="37008" y="493"/>
                </a:cubicBezTo>
                <a:cubicBezTo>
                  <a:pt x="37003" y="493"/>
                  <a:pt x="36998" y="492"/>
                  <a:pt x="36996" y="489"/>
                </a:cubicBezTo>
                <a:cubicBezTo>
                  <a:pt x="36993" y="486"/>
                  <a:pt x="36989" y="485"/>
                  <a:pt x="36984" y="485"/>
                </a:cubicBezTo>
                <a:cubicBezTo>
                  <a:pt x="36965" y="485"/>
                  <a:pt x="36935" y="504"/>
                  <a:pt x="36924" y="504"/>
                </a:cubicBezTo>
                <a:cubicBezTo>
                  <a:pt x="36914" y="514"/>
                  <a:pt x="36896" y="524"/>
                  <a:pt x="36877" y="524"/>
                </a:cubicBezTo>
                <a:cubicBezTo>
                  <a:pt x="36869" y="524"/>
                  <a:pt x="36860" y="522"/>
                  <a:pt x="36852" y="518"/>
                </a:cubicBezTo>
                <a:lnTo>
                  <a:pt x="36838" y="518"/>
                </a:lnTo>
                <a:lnTo>
                  <a:pt x="36809" y="489"/>
                </a:lnTo>
                <a:cubicBezTo>
                  <a:pt x="36805" y="485"/>
                  <a:pt x="36796" y="483"/>
                  <a:pt x="36784" y="483"/>
                </a:cubicBezTo>
                <a:cubicBezTo>
                  <a:pt x="36757" y="483"/>
                  <a:pt x="36718" y="494"/>
                  <a:pt x="36708" y="504"/>
                </a:cubicBezTo>
                <a:cubicBezTo>
                  <a:pt x="36704" y="508"/>
                  <a:pt x="36699" y="510"/>
                  <a:pt x="36693" y="510"/>
                </a:cubicBezTo>
                <a:cubicBezTo>
                  <a:pt x="36678" y="510"/>
                  <a:pt x="36661" y="499"/>
                  <a:pt x="36651" y="489"/>
                </a:cubicBezTo>
                <a:cubicBezTo>
                  <a:pt x="36651" y="485"/>
                  <a:pt x="36635" y="483"/>
                  <a:pt x="36612" y="483"/>
                </a:cubicBezTo>
                <a:cubicBezTo>
                  <a:pt x="36566" y="483"/>
                  <a:pt x="36493" y="489"/>
                  <a:pt x="36464" y="489"/>
                </a:cubicBezTo>
                <a:lnTo>
                  <a:pt x="36292" y="489"/>
                </a:lnTo>
                <a:cubicBezTo>
                  <a:pt x="36277" y="504"/>
                  <a:pt x="36162" y="532"/>
                  <a:pt x="36062" y="561"/>
                </a:cubicBezTo>
                <a:lnTo>
                  <a:pt x="35990" y="532"/>
                </a:lnTo>
                <a:lnTo>
                  <a:pt x="35918" y="489"/>
                </a:lnTo>
                <a:cubicBezTo>
                  <a:pt x="35853" y="489"/>
                  <a:pt x="35716" y="465"/>
                  <a:pt x="35627" y="465"/>
                </a:cubicBezTo>
                <a:cubicBezTo>
                  <a:pt x="35598" y="465"/>
                  <a:pt x="35573" y="468"/>
                  <a:pt x="35559" y="475"/>
                </a:cubicBezTo>
                <a:cubicBezTo>
                  <a:pt x="35487" y="489"/>
                  <a:pt x="35329" y="532"/>
                  <a:pt x="35272" y="532"/>
                </a:cubicBezTo>
                <a:cubicBezTo>
                  <a:pt x="35200" y="532"/>
                  <a:pt x="35114" y="518"/>
                  <a:pt x="35042" y="518"/>
                </a:cubicBezTo>
                <a:lnTo>
                  <a:pt x="34984" y="532"/>
                </a:lnTo>
                <a:lnTo>
                  <a:pt x="34898" y="561"/>
                </a:lnTo>
                <a:cubicBezTo>
                  <a:pt x="34880" y="537"/>
                  <a:pt x="34844" y="528"/>
                  <a:pt x="34806" y="528"/>
                </a:cubicBezTo>
                <a:cubicBezTo>
                  <a:pt x="34754" y="528"/>
                  <a:pt x="34699" y="545"/>
                  <a:pt x="34683" y="561"/>
                </a:cubicBezTo>
                <a:cubicBezTo>
                  <a:pt x="34668" y="576"/>
                  <a:pt x="34629" y="579"/>
                  <a:pt x="34589" y="579"/>
                </a:cubicBezTo>
                <a:cubicBezTo>
                  <a:pt x="34550" y="579"/>
                  <a:pt x="34510" y="576"/>
                  <a:pt x="34496" y="576"/>
                </a:cubicBezTo>
                <a:cubicBezTo>
                  <a:pt x="34467" y="576"/>
                  <a:pt x="34426" y="582"/>
                  <a:pt x="34393" y="582"/>
                </a:cubicBezTo>
                <a:cubicBezTo>
                  <a:pt x="34376" y="582"/>
                  <a:pt x="34362" y="580"/>
                  <a:pt x="34352" y="576"/>
                </a:cubicBezTo>
                <a:cubicBezTo>
                  <a:pt x="34327" y="576"/>
                  <a:pt x="34218" y="544"/>
                  <a:pt x="34170" y="544"/>
                </a:cubicBezTo>
                <a:cubicBezTo>
                  <a:pt x="34162" y="544"/>
                  <a:pt x="34155" y="545"/>
                  <a:pt x="34151" y="547"/>
                </a:cubicBezTo>
                <a:cubicBezTo>
                  <a:pt x="34108" y="561"/>
                  <a:pt x="34036" y="576"/>
                  <a:pt x="33993" y="576"/>
                </a:cubicBezTo>
                <a:lnTo>
                  <a:pt x="33935" y="547"/>
                </a:lnTo>
                <a:lnTo>
                  <a:pt x="33907" y="532"/>
                </a:lnTo>
                <a:cubicBezTo>
                  <a:pt x="33821" y="547"/>
                  <a:pt x="33720" y="576"/>
                  <a:pt x="33662" y="576"/>
                </a:cubicBezTo>
                <a:lnTo>
                  <a:pt x="33619" y="576"/>
                </a:lnTo>
                <a:cubicBezTo>
                  <a:pt x="33587" y="565"/>
                  <a:pt x="33570" y="537"/>
                  <a:pt x="33539" y="537"/>
                </a:cubicBezTo>
                <a:cubicBezTo>
                  <a:pt x="33530" y="537"/>
                  <a:pt x="33518" y="540"/>
                  <a:pt x="33504" y="547"/>
                </a:cubicBezTo>
                <a:cubicBezTo>
                  <a:pt x="33492" y="549"/>
                  <a:pt x="33481" y="550"/>
                  <a:pt x="33471" y="550"/>
                </a:cubicBezTo>
                <a:cubicBezTo>
                  <a:pt x="33420" y="550"/>
                  <a:pt x="33394" y="520"/>
                  <a:pt x="33418" y="461"/>
                </a:cubicBezTo>
                <a:lnTo>
                  <a:pt x="33418" y="446"/>
                </a:lnTo>
                <a:cubicBezTo>
                  <a:pt x="33444" y="420"/>
                  <a:pt x="33316" y="358"/>
                  <a:pt x="33271" y="358"/>
                </a:cubicBezTo>
                <a:cubicBezTo>
                  <a:pt x="33266" y="358"/>
                  <a:pt x="33263" y="359"/>
                  <a:pt x="33260" y="360"/>
                </a:cubicBezTo>
                <a:cubicBezTo>
                  <a:pt x="33246" y="389"/>
                  <a:pt x="33289" y="432"/>
                  <a:pt x="33318" y="461"/>
                </a:cubicBezTo>
                <a:cubicBezTo>
                  <a:pt x="33346" y="475"/>
                  <a:pt x="33332" y="489"/>
                  <a:pt x="33318" y="489"/>
                </a:cubicBezTo>
                <a:lnTo>
                  <a:pt x="33303" y="489"/>
                </a:lnTo>
                <a:cubicBezTo>
                  <a:pt x="33289" y="518"/>
                  <a:pt x="33275" y="561"/>
                  <a:pt x="33246" y="561"/>
                </a:cubicBezTo>
                <a:cubicBezTo>
                  <a:pt x="33244" y="563"/>
                  <a:pt x="33241" y="564"/>
                  <a:pt x="33238" y="564"/>
                </a:cubicBezTo>
                <a:cubicBezTo>
                  <a:pt x="33219" y="564"/>
                  <a:pt x="33184" y="532"/>
                  <a:pt x="33160" y="532"/>
                </a:cubicBezTo>
                <a:cubicBezTo>
                  <a:pt x="33088" y="532"/>
                  <a:pt x="33030" y="532"/>
                  <a:pt x="33016" y="461"/>
                </a:cubicBezTo>
                <a:lnTo>
                  <a:pt x="33002" y="417"/>
                </a:lnTo>
                <a:cubicBezTo>
                  <a:pt x="32958" y="403"/>
                  <a:pt x="32872" y="360"/>
                  <a:pt x="32815" y="331"/>
                </a:cubicBezTo>
                <a:lnTo>
                  <a:pt x="32800" y="288"/>
                </a:lnTo>
                <a:lnTo>
                  <a:pt x="32800" y="259"/>
                </a:lnTo>
                <a:cubicBezTo>
                  <a:pt x="32800" y="256"/>
                  <a:pt x="32798" y="254"/>
                  <a:pt x="32794" y="254"/>
                </a:cubicBezTo>
                <a:cubicBezTo>
                  <a:pt x="32781" y="254"/>
                  <a:pt x="32751" y="273"/>
                  <a:pt x="32729" y="317"/>
                </a:cubicBezTo>
                <a:lnTo>
                  <a:pt x="32685" y="346"/>
                </a:lnTo>
                <a:cubicBezTo>
                  <a:pt x="32628" y="389"/>
                  <a:pt x="32542" y="403"/>
                  <a:pt x="32513" y="489"/>
                </a:cubicBezTo>
                <a:cubicBezTo>
                  <a:pt x="32505" y="514"/>
                  <a:pt x="32473" y="548"/>
                  <a:pt x="32442" y="548"/>
                </a:cubicBezTo>
                <a:cubicBezTo>
                  <a:pt x="32419" y="548"/>
                  <a:pt x="32396" y="530"/>
                  <a:pt x="32384" y="475"/>
                </a:cubicBezTo>
                <a:lnTo>
                  <a:pt x="32384" y="461"/>
                </a:lnTo>
                <a:cubicBezTo>
                  <a:pt x="32355" y="461"/>
                  <a:pt x="32269" y="417"/>
                  <a:pt x="32269" y="389"/>
                </a:cubicBezTo>
                <a:cubicBezTo>
                  <a:pt x="32269" y="374"/>
                  <a:pt x="32283" y="317"/>
                  <a:pt x="32298" y="303"/>
                </a:cubicBezTo>
                <a:cubicBezTo>
                  <a:pt x="32312" y="303"/>
                  <a:pt x="32384" y="288"/>
                  <a:pt x="32441" y="274"/>
                </a:cubicBezTo>
                <a:lnTo>
                  <a:pt x="32470" y="346"/>
                </a:lnTo>
                <a:lnTo>
                  <a:pt x="32484" y="346"/>
                </a:lnTo>
                <a:cubicBezTo>
                  <a:pt x="32487" y="349"/>
                  <a:pt x="32492" y="350"/>
                  <a:pt x="32497" y="350"/>
                </a:cubicBezTo>
                <a:cubicBezTo>
                  <a:pt x="32519" y="350"/>
                  <a:pt x="32556" y="331"/>
                  <a:pt x="32556" y="331"/>
                </a:cubicBezTo>
                <a:cubicBezTo>
                  <a:pt x="32571" y="317"/>
                  <a:pt x="32527" y="274"/>
                  <a:pt x="32499" y="274"/>
                </a:cubicBezTo>
                <a:cubicBezTo>
                  <a:pt x="32470" y="259"/>
                  <a:pt x="32427" y="231"/>
                  <a:pt x="32413" y="231"/>
                </a:cubicBezTo>
                <a:cubicBezTo>
                  <a:pt x="32413" y="218"/>
                  <a:pt x="32367" y="171"/>
                  <a:pt x="32347" y="171"/>
                </a:cubicBezTo>
                <a:cubicBezTo>
                  <a:pt x="32344" y="171"/>
                  <a:pt x="32342" y="172"/>
                  <a:pt x="32341" y="173"/>
                </a:cubicBezTo>
                <a:cubicBezTo>
                  <a:pt x="32326" y="188"/>
                  <a:pt x="32269" y="245"/>
                  <a:pt x="32226" y="288"/>
                </a:cubicBezTo>
                <a:lnTo>
                  <a:pt x="32140" y="288"/>
                </a:lnTo>
                <a:cubicBezTo>
                  <a:pt x="32025" y="288"/>
                  <a:pt x="31910" y="331"/>
                  <a:pt x="31780" y="360"/>
                </a:cubicBezTo>
                <a:cubicBezTo>
                  <a:pt x="31780" y="360"/>
                  <a:pt x="31766" y="346"/>
                  <a:pt x="31752" y="331"/>
                </a:cubicBezTo>
                <a:cubicBezTo>
                  <a:pt x="31766" y="317"/>
                  <a:pt x="31823" y="288"/>
                  <a:pt x="31852" y="274"/>
                </a:cubicBezTo>
                <a:cubicBezTo>
                  <a:pt x="31881" y="274"/>
                  <a:pt x="31996" y="231"/>
                  <a:pt x="31996" y="202"/>
                </a:cubicBezTo>
                <a:cubicBezTo>
                  <a:pt x="31996" y="159"/>
                  <a:pt x="32082" y="130"/>
                  <a:pt x="32111" y="130"/>
                </a:cubicBezTo>
                <a:cubicBezTo>
                  <a:pt x="32140" y="116"/>
                  <a:pt x="32168" y="101"/>
                  <a:pt x="32168" y="101"/>
                </a:cubicBezTo>
                <a:lnTo>
                  <a:pt x="31996" y="101"/>
                </a:lnTo>
                <a:cubicBezTo>
                  <a:pt x="31953" y="101"/>
                  <a:pt x="31852" y="173"/>
                  <a:pt x="31823" y="202"/>
                </a:cubicBezTo>
                <a:cubicBezTo>
                  <a:pt x="31816" y="213"/>
                  <a:pt x="31807" y="218"/>
                  <a:pt x="31798" y="218"/>
                </a:cubicBezTo>
                <a:cubicBezTo>
                  <a:pt x="31774" y="218"/>
                  <a:pt x="31748" y="184"/>
                  <a:pt x="31737" y="173"/>
                </a:cubicBezTo>
                <a:cubicBezTo>
                  <a:pt x="31737" y="144"/>
                  <a:pt x="31766" y="130"/>
                  <a:pt x="31823" y="116"/>
                </a:cubicBezTo>
                <a:lnTo>
                  <a:pt x="31795" y="58"/>
                </a:lnTo>
                <a:lnTo>
                  <a:pt x="31780" y="58"/>
                </a:lnTo>
                <a:cubicBezTo>
                  <a:pt x="31737" y="73"/>
                  <a:pt x="31665" y="73"/>
                  <a:pt x="31651" y="73"/>
                </a:cubicBezTo>
                <a:cubicBezTo>
                  <a:pt x="31649" y="71"/>
                  <a:pt x="31647" y="70"/>
                  <a:pt x="31645" y="70"/>
                </a:cubicBezTo>
                <a:cubicBezTo>
                  <a:pt x="31633" y="70"/>
                  <a:pt x="31620" y="109"/>
                  <a:pt x="31608" y="159"/>
                </a:cubicBezTo>
                <a:lnTo>
                  <a:pt x="31550" y="159"/>
                </a:lnTo>
                <a:cubicBezTo>
                  <a:pt x="31479" y="159"/>
                  <a:pt x="31436" y="159"/>
                  <a:pt x="31436" y="188"/>
                </a:cubicBezTo>
                <a:lnTo>
                  <a:pt x="31436" y="216"/>
                </a:lnTo>
                <a:lnTo>
                  <a:pt x="31436" y="245"/>
                </a:lnTo>
                <a:cubicBezTo>
                  <a:pt x="31450" y="274"/>
                  <a:pt x="31479" y="346"/>
                  <a:pt x="31450" y="360"/>
                </a:cubicBezTo>
                <a:cubicBezTo>
                  <a:pt x="31426" y="360"/>
                  <a:pt x="31352" y="310"/>
                  <a:pt x="31303" y="310"/>
                </a:cubicBezTo>
                <a:cubicBezTo>
                  <a:pt x="31293" y="310"/>
                  <a:pt x="31285" y="312"/>
                  <a:pt x="31278" y="317"/>
                </a:cubicBezTo>
                <a:cubicBezTo>
                  <a:pt x="31265" y="325"/>
                  <a:pt x="31256" y="329"/>
                  <a:pt x="31250" y="329"/>
                </a:cubicBezTo>
                <a:cubicBezTo>
                  <a:pt x="31236" y="329"/>
                  <a:pt x="31239" y="308"/>
                  <a:pt x="31249" y="288"/>
                </a:cubicBezTo>
                <a:cubicBezTo>
                  <a:pt x="31263" y="274"/>
                  <a:pt x="31364" y="216"/>
                  <a:pt x="31335" y="202"/>
                </a:cubicBezTo>
                <a:cubicBezTo>
                  <a:pt x="31321" y="173"/>
                  <a:pt x="31278" y="116"/>
                  <a:pt x="31263" y="101"/>
                </a:cubicBezTo>
                <a:cubicBezTo>
                  <a:pt x="31249" y="87"/>
                  <a:pt x="31220" y="87"/>
                  <a:pt x="31220" y="87"/>
                </a:cubicBezTo>
                <a:cubicBezTo>
                  <a:pt x="31206" y="87"/>
                  <a:pt x="31206" y="231"/>
                  <a:pt x="31177" y="274"/>
                </a:cubicBezTo>
                <a:cubicBezTo>
                  <a:pt x="31148" y="331"/>
                  <a:pt x="31148" y="389"/>
                  <a:pt x="31148" y="403"/>
                </a:cubicBezTo>
                <a:lnTo>
                  <a:pt x="31148" y="432"/>
                </a:lnTo>
                <a:lnTo>
                  <a:pt x="31148" y="461"/>
                </a:lnTo>
                <a:cubicBezTo>
                  <a:pt x="31135" y="486"/>
                  <a:pt x="31077" y="535"/>
                  <a:pt x="31064" y="535"/>
                </a:cubicBezTo>
                <a:cubicBezTo>
                  <a:pt x="31063" y="535"/>
                  <a:pt x="31062" y="534"/>
                  <a:pt x="31062" y="532"/>
                </a:cubicBezTo>
                <a:cubicBezTo>
                  <a:pt x="31048" y="504"/>
                  <a:pt x="31005" y="446"/>
                  <a:pt x="30976" y="403"/>
                </a:cubicBezTo>
                <a:lnTo>
                  <a:pt x="30933" y="360"/>
                </a:lnTo>
                <a:lnTo>
                  <a:pt x="30918" y="346"/>
                </a:lnTo>
                <a:cubicBezTo>
                  <a:pt x="30904" y="317"/>
                  <a:pt x="30832" y="274"/>
                  <a:pt x="30832" y="245"/>
                </a:cubicBezTo>
                <a:cubicBezTo>
                  <a:pt x="30846" y="231"/>
                  <a:pt x="30918" y="144"/>
                  <a:pt x="30933" y="116"/>
                </a:cubicBezTo>
                <a:cubicBezTo>
                  <a:pt x="30941" y="104"/>
                  <a:pt x="30936" y="98"/>
                  <a:pt x="30925" y="98"/>
                </a:cubicBezTo>
                <a:cubicBezTo>
                  <a:pt x="30896" y="98"/>
                  <a:pt x="30824" y="132"/>
                  <a:pt x="30803" y="173"/>
                </a:cubicBezTo>
                <a:cubicBezTo>
                  <a:pt x="30775" y="216"/>
                  <a:pt x="30703" y="274"/>
                  <a:pt x="30660" y="303"/>
                </a:cubicBezTo>
                <a:lnTo>
                  <a:pt x="30631" y="274"/>
                </a:lnTo>
                <a:cubicBezTo>
                  <a:pt x="30605" y="261"/>
                  <a:pt x="30582" y="254"/>
                  <a:pt x="30562" y="254"/>
                </a:cubicBezTo>
                <a:cubicBezTo>
                  <a:pt x="30538" y="254"/>
                  <a:pt x="30517" y="264"/>
                  <a:pt x="30502" y="288"/>
                </a:cubicBezTo>
                <a:lnTo>
                  <a:pt x="30473" y="331"/>
                </a:lnTo>
                <a:cubicBezTo>
                  <a:pt x="30415" y="331"/>
                  <a:pt x="30372" y="475"/>
                  <a:pt x="30372" y="518"/>
                </a:cubicBezTo>
                <a:cubicBezTo>
                  <a:pt x="30372" y="576"/>
                  <a:pt x="30301" y="604"/>
                  <a:pt x="30286" y="604"/>
                </a:cubicBezTo>
                <a:cubicBezTo>
                  <a:pt x="30257" y="590"/>
                  <a:pt x="30214" y="561"/>
                  <a:pt x="30171" y="518"/>
                </a:cubicBezTo>
                <a:lnTo>
                  <a:pt x="30243" y="461"/>
                </a:lnTo>
                <a:cubicBezTo>
                  <a:pt x="30272" y="432"/>
                  <a:pt x="30272" y="389"/>
                  <a:pt x="30301" y="346"/>
                </a:cubicBezTo>
                <a:lnTo>
                  <a:pt x="30315" y="331"/>
                </a:lnTo>
                <a:cubicBezTo>
                  <a:pt x="30344" y="331"/>
                  <a:pt x="30387" y="288"/>
                  <a:pt x="30401" y="231"/>
                </a:cubicBezTo>
                <a:lnTo>
                  <a:pt x="30430" y="188"/>
                </a:lnTo>
                <a:cubicBezTo>
                  <a:pt x="30430" y="173"/>
                  <a:pt x="30473" y="173"/>
                  <a:pt x="30487" y="173"/>
                </a:cubicBezTo>
                <a:lnTo>
                  <a:pt x="30530" y="173"/>
                </a:lnTo>
                <a:cubicBezTo>
                  <a:pt x="30559" y="188"/>
                  <a:pt x="30617" y="216"/>
                  <a:pt x="30631" y="231"/>
                </a:cubicBezTo>
                <a:lnTo>
                  <a:pt x="30660" y="231"/>
                </a:lnTo>
                <a:lnTo>
                  <a:pt x="30688" y="245"/>
                </a:lnTo>
                <a:cubicBezTo>
                  <a:pt x="30717" y="245"/>
                  <a:pt x="30789" y="188"/>
                  <a:pt x="30789" y="159"/>
                </a:cubicBezTo>
                <a:cubicBezTo>
                  <a:pt x="30789" y="144"/>
                  <a:pt x="30789" y="101"/>
                  <a:pt x="30789" y="87"/>
                </a:cubicBezTo>
                <a:cubicBezTo>
                  <a:pt x="30789" y="73"/>
                  <a:pt x="30775" y="73"/>
                  <a:pt x="30746" y="73"/>
                </a:cubicBezTo>
                <a:lnTo>
                  <a:pt x="30732" y="73"/>
                </a:lnTo>
                <a:lnTo>
                  <a:pt x="30660" y="87"/>
                </a:lnTo>
                <a:lnTo>
                  <a:pt x="30444" y="87"/>
                </a:lnTo>
                <a:cubicBezTo>
                  <a:pt x="30415" y="87"/>
                  <a:pt x="30372" y="173"/>
                  <a:pt x="30358" y="188"/>
                </a:cubicBezTo>
                <a:cubicBezTo>
                  <a:pt x="30345" y="213"/>
                  <a:pt x="30309" y="321"/>
                  <a:pt x="30270" y="321"/>
                </a:cubicBezTo>
                <a:cubicBezTo>
                  <a:pt x="30266" y="321"/>
                  <a:pt x="30262" y="320"/>
                  <a:pt x="30257" y="317"/>
                </a:cubicBezTo>
                <a:cubicBezTo>
                  <a:pt x="30253" y="312"/>
                  <a:pt x="30248" y="310"/>
                  <a:pt x="30244" y="310"/>
                </a:cubicBezTo>
                <a:cubicBezTo>
                  <a:pt x="30220" y="310"/>
                  <a:pt x="30198" y="365"/>
                  <a:pt x="30186" y="389"/>
                </a:cubicBezTo>
                <a:cubicBezTo>
                  <a:pt x="30186" y="432"/>
                  <a:pt x="30171" y="446"/>
                  <a:pt x="30157" y="446"/>
                </a:cubicBezTo>
                <a:lnTo>
                  <a:pt x="30157" y="432"/>
                </a:lnTo>
                <a:cubicBezTo>
                  <a:pt x="30146" y="400"/>
                  <a:pt x="30167" y="323"/>
                  <a:pt x="30122" y="323"/>
                </a:cubicBezTo>
                <a:cubicBezTo>
                  <a:pt x="30106" y="323"/>
                  <a:pt x="30080" y="333"/>
                  <a:pt x="30042" y="360"/>
                </a:cubicBezTo>
                <a:cubicBezTo>
                  <a:pt x="30042" y="360"/>
                  <a:pt x="29970" y="331"/>
                  <a:pt x="29970" y="303"/>
                </a:cubicBezTo>
                <a:lnTo>
                  <a:pt x="29970" y="144"/>
                </a:lnTo>
                <a:cubicBezTo>
                  <a:pt x="29913" y="101"/>
                  <a:pt x="29855" y="58"/>
                  <a:pt x="29812" y="44"/>
                </a:cubicBezTo>
                <a:lnTo>
                  <a:pt x="29798" y="58"/>
                </a:lnTo>
                <a:lnTo>
                  <a:pt x="29769" y="58"/>
                </a:lnTo>
                <a:cubicBezTo>
                  <a:pt x="29755" y="73"/>
                  <a:pt x="29755" y="116"/>
                  <a:pt x="29769" y="116"/>
                </a:cubicBezTo>
                <a:cubicBezTo>
                  <a:pt x="29769" y="130"/>
                  <a:pt x="29898" y="159"/>
                  <a:pt x="29884" y="188"/>
                </a:cubicBezTo>
                <a:cubicBezTo>
                  <a:pt x="29879" y="195"/>
                  <a:pt x="29873" y="198"/>
                  <a:pt x="29866" y="198"/>
                </a:cubicBezTo>
                <a:cubicBezTo>
                  <a:pt x="29835" y="198"/>
                  <a:pt x="29788" y="130"/>
                  <a:pt x="29740" y="130"/>
                </a:cubicBezTo>
                <a:cubicBezTo>
                  <a:pt x="29683" y="130"/>
                  <a:pt x="29496" y="130"/>
                  <a:pt x="29467" y="173"/>
                </a:cubicBezTo>
                <a:cubicBezTo>
                  <a:pt x="29424" y="216"/>
                  <a:pt x="29395" y="245"/>
                  <a:pt x="29381" y="245"/>
                </a:cubicBezTo>
                <a:cubicBezTo>
                  <a:pt x="29338" y="216"/>
                  <a:pt x="29410" y="130"/>
                  <a:pt x="29324" y="130"/>
                </a:cubicBezTo>
                <a:cubicBezTo>
                  <a:pt x="29295" y="130"/>
                  <a:pt x="29266" y="188"/>
                  <a:pt x="29237" y="231"/>
                </a:cubicBezTo>
                <a:lnTo>
                  <a:pt x="29223" y="259"/>
                </a:lnTo>
                <a:cubicBezTo>
                  <a:pt x="29223" y="280"/>
                  <a:pt x="29161" y="294"/>
                  <a:pt x="29111" y="294"/>
                </a:cubicBezTo>
                <a:cubicBezTo>
                  <a:pt x="29093" y="294"/>
                  <a:pt x="29076" y="292"/>
                  <a:pt x="29065" y="288"/>
                </a:cubicBezTo>
                <a:cubicBezTo>
                  <a:pt x="29036" y="288"/>
                  <a:pt x="29051" y="188"/>
                  <a:pt x="29094" y="173"/>
                </a:cubicBezTo>
                <a:lnTo>
                  <a:pt x="29237" y="173"/>
                </a:lnTo>
                <a:lnTo>
                  <a:pt x="29237" y="116"/>
                </a:lnTo>
                <a:lnTo>
                  <a:pt x="29223" y="101"/>
                </a:lnTo>
                <a:cubicBezTo>
                  <a:pt x="29194" y="101"/>
                  <a:pt x="29122" y="87"/>
                  <a:pt x="29108" y="87"/>
                </a:cubicBezTo>
                <a:cubicBezTo>
                  <a:pt x="29097" y="87"/>
                  <a:pt x="29021" y="124"/>
                  <a:pt x="28983" y="124"/>
                </a:cubicBezTo>
                <a:cubicBezTo>
                  <a:pt x="28974" y="124"/>
                  <a:pt x="28967" y="122"/>
                  <a:pt x="28964" y="116"/>
                </a:cubicBezTo>
                <a:cubicBezTo>
                  <a:pt x="28936" y="87"/>
                  <a:pt x="28893" y="58"/>
                  <a:pt x="28878" y="58"/>
                </a:cubicBezTo>
                <a:cubicBezTo>
                  <a:pt x="28864" y="58"/>
                  <a:pt x="28849" y="58"/>
                  <a:pt x="28835" y="73"/>
                </a:cubicBezTo>
                <a:lnTo>
                  <a:pt x="28835" y="87"/>
                </a:lnTo>
                <a:lnTo>
                  <a:pt x="28835" y="101"/>
                </a:lnTo>
                <a:cubicBezTo>
                  <a:pt x="28849" y="116"/>
                  <a:pt x="28763" y="173"/>
                  <a:pt x="28720" y="188"/>
                </a:cubicBezTo>
                <a:cubicBezTo>
                  <a:pt x="28715" y="190"/>
                  <a:pt x="28710" y="191"/>
                  <a:pt x="28704" y="191"/>
                </a:cubicBezTo>
                <a:cubicBezTo>
                  <a:pt x="28677" y="191"/>
                  <a:pt x="28643" y="163"/>
                  <a:pt x="28620" y="116"/>
                </a:cubicBezTo>
                <a:lnTo>
                  <a:pt x="28576" y="101"/>
                </a:lnTo>
                <a:lnTo>
                  <a:pt x="28533" y="87"/>
                </a:lnTo>
                <a:cubicBezTo>
                  <a:pt x="28491" y="104"/>
                  <a:pt x="28429" y="111"/>
                  <a:pt x="28380" y="111"/>
                </a:cubicBezTo>
                <a:cubicBezTo>
                  <a:pt x="28345" y="111"/>
                  <a:pt x="28315" y="107"/>
                  <a:pt x="28303" y="101"/>
                </a:cubicBezTo>
                <a:cubicBezTo>
                  <a:pt x="28275" y="101"/>
                  <a:pt x="28217" y="73"/>
                  <a:pt x="28203" y="73"/>
                </a:cubicBezTo>
                <a:cubicBezTo>
                  <a:pt x="28203" y="73"/>
                  <a:pt x="28126" y="79"/>
                  <a:pt x="28058" y="79"/>
                </a:cubicBezTo>
                <a:cubicBezTo>
                  <a:pt x="28024" y="79"/>
                  <a:pt x="27992" y="77"/>
                  <a:pt x="27973" y="73"/>
                </a:cubicBezTo>
                <a:cubicBezTo>
                  <a:pt x="27916" y="58"/>
                  <a:pt x="27829" y="58"/>
                  <a:pt x="27772" y="58"/>
                </a:cubicBezTo>
                <a:lnTo>
                  <a:pt x="27758" y="159"/>
                </a:lnTo>
                <a:lnTo>
                  <a:pt x="27758" y="188"/>
                </a:lnTo>
                <a:cubicBezTo>
                  <a:pt x="27750" y="199"/>
                  <a:pt x="27740" y="203"/>
                  <a:pt x="27729" y="203"/>
                </a:cubicBezTo>
                <a:cubicBezTo>
                  <a:pt x="27696" y="203"/>
                  <a:pt x="27653" y="166"/>
                  <a:pt x="27643" y="144"/>
                </a:cubicBezTo>
                <a:cubicBezTo>
                  <a:pt x="27637" y="134"/>
                  <a:pt x="27615" y="129"/>
                  <a:pt x="27587" y="129"/>
                </a:cubicBezTo>
                <a:cubicBezTo>
                  <a:pt x="27542" y="129"/>
                  <a:pt x="27482" y="141"/>
                  <a:pt x="27456" y="159"/>
                </a:cubicBezTo>
                <a:cubicBezTo>
                  <a:pt x="27441" y="169"/>
                  <a:pt x="27423" y="174"/>
                  <a:pt x="27407" y="174"/>
                </a:cubicBezTo>
                <a:cubicBezTo>
                  <a:pt x="27376" y="174"/>
                  <a:pt x="27345" y="158"/>
                  <a:pt x="27327" y="130"/>
                </a:cubicBezTo>
                <a:lnTo>
                  <a:pt x="27298" y="101"/>
                </a:lnTo>
                <a:lnTo>
                  <a:pt x="27283" y="87"/>
                </a:lnTo>
                <a:cubicBezTo>
                  <a:pt x="27282" y="86"/>
                  <a:pt x="27280" y="86"/>
                  <a:pt x="27278" y="86"/>
                </a:cubicBezTo>
                <a:cubicBezTo>
                  <a:pt x="27249" y="86"/>
                  <a:pt x="27212" y="176"/>
                  <a:pt x="27212" y="216"/>
                </a:cubicBezTo>
                <a:cubicBezTo>
                  <a:pt x="27212" y="233"/>
                  <a:pt x="27205" y="239"/>
                  <a:pt x="27197" y="239"/>
                </a:cubicBezTo>
                <a:cubicBezTo>
                  <a:pt x="27184" y="239"/>
                  <a:pt x="27168" y="225"/>
                  <a:pt x="27168" y="216"/>
                </a:cubicBezTo>
                <a:cubicBezTo>
                  <a:pt x="27154" y="202"/>
                  <a:pt x="27097" y="144"/>
                  <a:pt x="27125" y="130"/>
                </a:cubicBezTo>
                <a:cubicBezTo>
                  <a:pt x="27154" y="116"/>
                  <a:pt x="27111" y="87"/>
                  <a:pt x="27010" y="73"/>
                </a:cubicBezTo>
                <a:lnTo>
                  <a:pt x="26939" y="58"/>
                </a:lnTo>
                <a:lnTo>
                  <a:pt x="26924" y="58"/>
                </a:lnTo>
                <a:cubicBezTo>
                  <a:pt x="26910" y="58"/>
                  <a:pt x="26852" y="73"/>
                  <a:pt x="26781" y="87"/>
                </a:cubicBezTo>
                <a:lnTo>
                  <a:pt x="26723" y="87"/>
                </a:lnTo>
                <a:cubicBezTo>
                  <a:pt x="26709" y="89"/>
                  <a:pt x="26694" y="90"/>
                  <a:pt x="26680" y="90"/>
                </a:cubicBezTo>
                <a:cubicBezTo>
                  <a:pt x="26651" y="90"/>
                  <a:pt x="26623" y="87"/>
                  <a:pt x="26594" y="87"/>
                </a:cubicBezTo>
                <a:cubicBezTo>
                  <a:pt x="26551" y="87"/>
                  <a:pt x="26508" y="94"/>
                  <a:pt x="26464" y="130"/>
                </a:cubicBezTo>
                <a:cubicBezTo>
                  <a:pt x="26457" y="134"/>
                  <a:pt x="26449" y="136"/>
                  <a:pt x="26441" y="136"/>
                </a:cubicBezTo>
                <a:cubicBezTo>
                  <a:pt x="26417" y="136"/>
                  <a:pt x="26393" y="119"/>
                  <a:pt x="26393" y="87"/>
                </a:cubicBezTo>
                <a:cubicBezTo>
                  <a:pt x="26393" y="65"/>
                  <a:pt x="26385" y="58"/>
                  <a:pt x="26375" y="58"/>
                </a:cubicBezTo>
                <a:cubicBezTo>
                  <a:pt x="26364" y="58"/>
                  <a:pt x="26350" y="65"/>
                  <a:pt x="26335" y="73"/>
                </a:cubicBezTo>
                <a:lnTo>
                  <a:pt x="26306" y="87"/>
                </a:lnTo>
                <a:cubicBezTo>
                  <a:pt x="26300" y="85"/>
                  <a:pt x="26294" y="85"/>
                  <a:pt x="26288" y="85"/>
                </a:cubicBezTo>
                <a:cubicBezTo>
                  <a:pt x="26240" y="85"/>
                  <a:pt x="26206" y="133"/>
                  <a:pt x="26206" y="159"/>
                </a:cubicBezTo>
                <a:cubicBezTo>
                  <a:pt x="26199" y="173"/>
                  <a:pt x="26177" y="180"/>
                  <a:pt x="26147" y="180"/>
                </a:cubicBezTo>
                <a:cubicBezTo>
                  <a:pt x="26116" y="180"/>
                  <a:pt x="26077" y="173"/>
                  <a:pt x="26033" y="159"/>
                </a:cubicBezTo>
                <a:lnTo>
                  <a:pt x="26019" y="73"/>
                </a:lnTo>
                <a:cubicBezTo>
                  <a:pt x="26019" y="58"/>
                  <a:pt x="25962" y="58"/>
                  <a:pt x="25947" y="58"/>
                </a:cubicBezTo>
                <a:lnTo>
                  <a:pt x="25919" y="73"/>
                </a:lnTo>
                <a:cubicBezTo>
                  <a:pt x="25907" y="90"/>
                  <a:pt x="25889" y="95"/>
                  <a:pt x="25870" y="95"/>
                </a:cubicBezTo>
                <a:cubicBezTo>
                  <a:pt x="25840" y="95"/>
                  <a:pt x="25807" y="81"/>
                  <a:pt x="25789" y="73"/>
                </a:cubicBezTo>
                <a:cubicBezTo>
                  <a:pt x="25786" y="66"/>
                  <a:pt x="25780" y="63"/>
                  <a:pt x="25773" y="63"/>
                </a:cubicBezTo>
                <a:cubicBezTo>
                  <a:pt x="25750" y="63"/>
                  <a:pt x="25714" y="94"/>
                  <a:pt x="25703" y="116"/>
                </a:cubicBezTo>
                <a:cubicBezTo>
                  <a:pt x="25699" y="120"/>
                  <a:pt x="25692" y="121"/>
                  <a:pt x="25683" y="121"/>
                </a:cubicBezTo>
                <a:cubicBezTo>
                  <a:pt x="25657" y="121"/>
                  <a:pt x="25612" y="108"/>
                  <a:pt x="25559" y="87"/>
                </a:cubicBezTo>
                <a:lnTo>
                  <a:pt x="25516" y="58"/>
                </a:lnTo>
                <a:lnTo>
                  <a:pt x="25444" y="1"/>
                </a:ln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 name="Google Shape;105;p8"/>
          <p:cNvSpPr/>
          <p:nvPr/>
        </p:nvSpPr>
        <p:spPr>
          <a:xfrm flipH="1">
            <a:off x="8201037" y="-266701"/>
            <a:ext cx="2456938" cy="2617456"/>
          </a:xfrm>
          <a:custGeom>
            <a:avLst/>
            <a:gdLst/>
            <a:ahLst/>
            <a:cxnLst/>
            <a:rect l="l" t="t" r="r" b="b"/>
            <a:pathLst>
              <a:path w="25000" h="26634" extrusionOk="0">
                <a:moveTo>
                  <a:pt x="12953" y="1"/>
                </a:moveTo>
                <a:cubicBezTo>
                  <a:pt x="12633" y="1"/>
                  <a:pt x="12315" y="30"/>
                  <a:pt x="11997" y="122"/>
                </a:cubicBezTo>
                <a:cubicBezTo>
                  <a:pt x="11937" y="165"/>
                  <a:pt x="11871" y="174"/>
                  <a:pt x="11804" y="174"/>
                </a:cubicBezTo>
                <a:cubicBezTo>
                  <a:pt x="11760" y="174"/>
                  <a:pt x="11717" y="170"/>
                  <a:pt x="11673" y="170"/>
                </a:cubicBezTo>
                <a:cubicBezTo>
                  <a:pt x="11606" y="170"/>
                  <a:pt x="11540" y="179"/>
                  <a:pt x="11480" y="222"/>
                </a:cubicBezTo>
                <a:cubicBezTo>
                  <a:pt x="10388" y="423"/>
                  <a:pt x="9339" y="740"/>
                  <a:pt x="8391" y="1357"/>
                </a:cubicBezTo>
                <a:cubicBezTo>
                  <a:pt x="8319" y="1353"/>
                  <a:pt x="8247" y="1348"/>
                  <a:pt x="8176" y="1348"/>
                </a:cubicBezTo>
                <a:cubicBezTo>
                  <a:pt x="7994" y="1348"/>
                  <a:pt x="7822" y="1382"/>
                  <a:pt x="7687" y="1558"/>
                </a:cubicBezTo>
                <a:cubicBezTo>
                  <a:pt x="7687" y="1587"/>
                  <a:pt x="7673" y="1616"/>
                  <a:pt x="7673" y="1659"/>
                </a:cubicBezTo>
                <a:cubicBezTo>
                  <a:pt x="6624" y="1889"/>
                  <a:pt x="5834" y="2579"/>
                  <a:pt x="5015" y="3196"/>
                </a:cubicBezTo>
                <a:cubicBezTo>
                  <a:pt x="3980" y="3958"/>
                  <a:pt x="3118" y="4935"/>
                  <a:pt x="2486" y="6084"/>
                </a:cubicBezTo>
                <a:cubicBezTo>
                  <a:pt x="1710" y="7478"/>
                  <a:pt x="1006" y="8900"/>
                  <a:pt x="704" y="10480"/>
                </a:cubicBezTo>
                <a:cubicBezTo>
                  <a:pt x="575" y="10624"/>
                  <a:pt x="733" y="10840"/>
                  <a:pt x="604" y="10983"/>
                </a:cubicBezTo>
                <a:cubicBezTo>
                  <a:pt x="475" y="11070"/>
                  <a:pt x="503" y="11184"/>
                  <a:pt x="489" y="11299"/>
                </a:cubicBezTo>
                <a:cubicBezTo>
                  <a:pt x="374" y="11486"/>
                  <a:pt x="532" y="11730"/>
                  <a:pt x="388" y="11917"/>
                </a:cubicBezTo>
                <a:cubicBezTo>
                  <a:pt x="403" y="11960"/>
                  <a:pt x="388" y="11989"/>
                  <a:pt x="388" y="12018"/>
                </a:cubicBezTo>
                <a:cubicBezTo>
                  <a:pt x="288" y="12592"/>
                  <a:pt x="259" y="13182"/>
                  <a:pt x="187" y="13771"/>
                </a:cubicBezTo>
                <a:cubicBezTo>
                  <a:pt x="44" y="14101"/>
                  <a:pt x="230" y="14460"/>
                  <a:pt x="87" y="14791"/>
                </a:cubicBezTo>
                <a:cubicBezTo>
                  <a:pt x="0" y="15207"/>
                  <a:pt x="0" y="15610"/>
                  <a:pt x="87" y="16026"/>
                </a:cubicBezTo>
                <a:cubicBezTo>
                  <a:pt x="216" y="16242"/>
                  <a:pt x="58" y="16515"/>
                  <a:pt x="187" y="16745"/>
                </a:cubicBezTo>
                <a:cubicBezTo>
                  <a:pt x="130" y="17075"/>
                  <a:pt x="317" y="17362"/>
                  <a:pt x="403" y="17664"/>
                </a:cubicBezTo>
                <a:cubicBezTo>
                  <a:pt x="532" y="18009"/>
                  <a:pt x="604" y="18382"/>
                  <a:pt x="776" y="18699"/>
                </a:cubicBezTo>
                <a:cubicBezTo>
                  <a:pt x="1207" y="19503"/>
                  <a:pt x="1638" y="20308"/>
                  <a:pt x="2314" y="20954"/>
                </a:cubicBezTo>
                <a:cubicBezTo>
                  <a:pt x="2701" y="21313"/>
                  <a:pt x="3104" y="21601"/>
                  <a:pt x="3535" y="21917"/>
                </a:cubicBezTo>
                <a:cubicBezTo>
                  <a:pt x="4282" y="22448"/>
                  <a:pt x="5072" y="22908"/>
                  <a:pt x="5834" y="23411"/>
                </a:cubicBezTo>
                <a:cubicBezTo>
                  <a:pt x="5977" y="23497"/>
                  <a:pt x="6092" y="23626"/>
                  <a:pt x="6250" y="23713"/>
                </a:cubicBezTo>
                <a:lnTo>
                  <a:pt x="6652" y="23928"/>
                </a:lnTo>
                <a:cubicBezTo>
                  <a:pt x="6796" y="24014"/>
                  <a:pt x="6925" y="24129"/>
                  <a:pt x="7055" y="24230"/>
                </a:cubicBezTo>
                <a:cubicBezTo>
                  <a:pt x="7098" y="24259"/>
                  <a:pt x="7127" y="24302"/>
                  <a:pt x="7170" y="24330"/>
                </a:cubicBezTo>
                <a:cubicBezTo>
                  <a:pt x="7328" y="24460"/>
                  <a:pt x="7529" y="24503"/>
                  <a:pt x="7673" y="24632"/>
                </a:cubicBezTo>
                <a:cubicBezTo>
                  <a:pt x="8075" y="24862"/>
                  <a:pt x="8420" y="25193"/>
                  <a:pt x="8908" y="25264"/>
                </a:cubicBezTo>
                <a:cubicBezTo>
                  <a:pt x="9023" y="25365"/>
                  <a:pt x="9181" y="25379"/>
                  <a:pt x="9310" y="25465"/>
                </a:cubicBezTo>
                <a:cubicBezTo>
                  <a:pt x="9583" y="25681"/>
                  <a:pt x="9943" y="25652"/>
                  <a:pt x="10244" y="25767"/>
                </a:cubicBezTo>
                <a:cubicBezTo>
                  <a:pt x="10323" y="25811"/>
                  <a:pt x="10405" y="25822"/>
                  <a:pt x="10488" y="25822"/>
                </a:cubicBezTo>
                <a:cubicBezTo>
                  <a:pt x="10565" y="25822"/>
                  <a:pt x="10642" y="25813"/>
                  <a:pt x="10719" y="25813"/>
                </a:cubicBezTo>
                <a:cubicBezTo>
                  <a:pt x="10802" y="25813"/>
                  <a:pt x="10884" y="25824"/>
                  <a:pt x="10963" y="25868"/>
                </a:cubicBezTo>
                <a:cubicBezTo>
                  <a:pt x="11624" y="26141"/>
                  <a:pt x="12342" y="26169"/>
                  <a:pt x="13017" y="26385"/>
                </a:cubicBezTo>
                <a:cubicBezTo>
                  <a:pt x="13736" y="26457"/>
                  <a:pt x="14454" y="26557"/>
                  <a:pt x="15172" y="26586"/>
                </a:cubicBezTo>
                <a:cubicBezTo>
                  <a:pt x="15273" y="26586"/>
                  <a:pt x="15373" y="26572"/>
                  <a:pt x="15474" y="26572"/>
                </a:cubicBezTo>
                <a:cubicBezTo>
                  <a:pt x="15517" y="26572"/>
                  <a:pt x="15546" y="26586"/>
                  <a:pt x="15575" y="26586"/>
                </a:cubicBezTo>
                <a:cubicBezTo>
                  <a:pt x="15629" y="26620"/>
                  <a:pt x="15683" y="26633"/>
                  <a:pt x="15738" y="26633"/>
                </a:cubicBezTo>
                <a:cubicBezTo>
                  <a:pt x="15899" y="26633"/>
                  <a:pt x="16062" y="26525"/>
                  <a:pt x="16223" y="26525"/>
                </a:cubicBezTo>
                <a:cubicBezTo>
                  <a:pt x="16285" y="26525"/>
                  <a:pt x="16347" y="26541"/>
                  <a:pt x="16408" y="26586"/>
                </a:cubicBezTo>
                <a:lnTo>
                  <a:pt x="16595" y="26586"/>
                </a:lnTo>
                <a:cubicBezTo>
                  <a:pt x="16669" y="26538"/>
                  <a:pt x="16748" y="26528"/>
                  <a:pt x="16826" y="26528"/>
                </a:cubicBezTo>
                <a:cubicBezTo>
                  <a:pt x="16887" y="26528"/>
                  <a:pt x="16948" y="26534"/>
                  <a:pt x="17008" y="26534"/>
                </a:cubicBezTo>
                <a:cubicBezTo>
                  <a:pt x="17079" y="26534"/>
                  <a:pt x="17148" y="26525"/>
                  <a:pt x="17212" y="26486"/>
                </a:cubicBezTo>
                <a:cubicBezTo>
                  <a:pt x="17293" y="26479"/>
                  <a:pt x="17375" y="26478"/>
                  <a:pt x="17457" y="26478"/>
                </a:cubicBezTo>
                <a:cubicBezTo>
                  <a:pt x="17534" y="26478"/>
                  <a:pt x="17611" y="26479"/>
                  <a:pt x="17688" y="26479"/>
                </a:cubicBezTo>
                <a:cubicBezTo>
                  <a:pt x="17909" y="26479"/>
                  <a:pt x="18131" y="26468"/>
                  <a:pt x="18347" y="26385"/>
                </a:cubicBezTo>
                <a:cubicBezTo>
                  <a:pt x="18401" y="26337"/>
                  <a:pt x="18464" y="26327"/>
                  <a:pt x="18530" y="26327"/>
                </a:cubicBezTo>
                <a:cubicBezTo>
                  <a:pt x="18581" y="26327"/>
                  <a:pt x="18635" y="26333"/>
                  <a:pt x="18687" y="26333"/>
                </a:cubicBezTo>
                <a:cubicBezTo>
                  <a:pt x="18749" y="26333"/>
                  <a:pt x="18810" y="26324"/>
                  <a:pt x="18865" y="26284"/>
                </a:cubicBezTo>
                <a:cubicBezTo>
                  <a:pt x="19885" y="26040"/>
                  <a:pt x="20775" y="25552"/>
                  <a:pt x="21623" y="24948"/>
                </a:cubicBezTo>
                <a:cubicBezTo>
                  <a:pt x="21695" y="24489"/>
                  <a:pt x="21666" y="24000"/>
                  <a:pt x="22140" y="23713"/>
                </a:cubicBezTo>
                <a:cubicBezTo>
                  <a:pt x="22140" y="23684"/>
                  <a:pt x="22140" y="23641"/>
                  <a:pt x="22140" y="23612"/>
                </a:cubicBezTo>
                <a:cubicBezTo>
                  <a:pt x="22327" y="23540"/>
                  <a:pt x="22356" y="23382"/>
                  <a:pt x="22356" y="23210"/>
                </a:cubicBezTo>
                <a:cubicBezTo>
                  <a:pt x="22456" y="23009"/>
                  <a:pt x="22643" y="22879"/>
                  <a:pt x="22758" y="22693"/>
                </a:cubicBezTo>
                <a:cubicBezTo>
                  <a:pt x="22873" y="22578"/>
                  <a:pt x="22887" y="22405"/>
                  <a:pt x="22959" y="22276"/>
                </a:cubicBezTo>
                <a:cubicBezTo>
                  <a:pt x="23002" y="22104"/>
                  <a:pt x="23031" y="21931"/>
                  <a:pt x="23074" y="21773"/>
                </a:cubicBezTo>
                <a:cubicBezTo>
                  <a:pt x="23390" y="21213"/>
                  <a:pt x="23620" y="20624"/>
                  <a:pt x="23793" y="20006"/>
                </a:cubicBezTo>
                <a:cubicBezTo>
                  <a:pt x="23922" y="19532"/>
                  <a:pt x="23936" y="19058"/>
                  <a:pt x="23994" y="18584"/>
                </a:cubicBezTo>
                <a:cubicBezTo>
                  <a:pt x="24066" y="18440"/>
                  <a:pt x="24123" y="18311"/>
                  <a:pt x="24195" y="18181"/>
                </a:cubicBezTo>
                <a:cubicBezTo>
                  <a:pt x="24295" y="17937"/>
                  <a:pt x="24224" y="17707"/>
                  <a:pt x="24252" y="17463"/>
                </a:cubicBezTo>
                <a:cubicBezTo>
                  <a:pt x="24224" y="17434"/>
                  <a:pt x="24209" y="17391"/>
                  <a:pt x="24180" y="17362"/>
                </a:cubicBezTo>
                <a:lnTo>
                  <a:pt x="24195" y="17362"/>
                </a:lnTo>
                <a:cubicBezTo>
                  <a:pt x="24238" y="17334"/>
                  <a:pt x="24267" y="17291"/>
                  <a:pt x="24295" y="17247"/>
                </a:cubicBezTo>
                <a:cubicBezTo>
                  <a:pt x="24295" y="17147"/>
                  <a:pt x="24295" y="17046"/>
                  <a:pt x="24295" y="16946"/>
                </a:cubicBezTo>
                <a:cubicBezTo>
                  <a:pt x="24339" y="16917"/>
                  <a:pt x="24367" y="16874"/>
                  <a:pt x="24410" y="16845"/>
                </a:cubicBezTo>
                <a:cubicBezTo>
                  <a:pt x="24410" y="16759"/>
                  <a:pt x="24410" y="16687"/>
                  <a:pt x="24410" y="16601"/>
                </a:cubicBezTo>
                <a:cubicBezTo>
                  <a:pt x="24410" y="16572"/>
                  <a:pt x="24410" y="16529"/>
                  <a:pt x="24425" y="16500"/>
                </a:cubicBezTo>
                <a:cubicBezTo>
                  <a:pt x="24439" y="16443"/>
                  <a:pt x="24453" y="16371"/>
                  <a:pt x="24497" y="16328"/>
                </a:cubicBezTo>
                <a:cubicBezTo>
                  <a:pt x="24453" y="16069"/>
                  <a:pt x="24612" y="15854"/>
                  <a:pt x="24612" y="15610"/>
                </a:cubicBezTo>
                <a:cubicBezTo>
                  <a:pt x="24712" y="15452"/>
                  <a:pt x="24597" y="15250"/>
                  <a:pt x="24712" y="15092"/>
                </a:cubicBezTo>
                <a:cubicBezTo>
                  <a:pt x="24712" y="14848"/>
                  <a:pt x="24669" y="14604"/>
                  <a:pt x="24813" y="14374"/>
                </a:cubicBezTo>
                <a:cubicBezTo>
                  <a:pt x="24899" y="14144"/>
                  <a:pt x="24884" y="13900"/>
                  <a:pt x="24813" y="13656"/>
                </a:cubicBezTo>
                <a:lnTo>
                  <a:pt x="24813" y="13656"/>
                </a:lnTo>
                <a:cubicBezTo>
                  <a:pt x="24813" y="13656"/>
                  <a:pt x="24827" y="13656"/>
                  <a:pt x="24841" y="13670"/>
                </a:cubicBezTo>
                <a:cubicBezTo>
                  <a:pt x="24899" y="13541"/>
                  <a:pt x="24813" y="13368"/>
                  <a:pt x="24913" y="13253"/>
                </a:cubicBezTo>
                <a:cubicBezTo>
                  <a:pt x="24999" y="13052"/>
                  <a:pt x="24985" y="12837"/>
                  <a:pt x="24913" y="12636"/>
                </a:cubicBezTo>
                <a:cubicBezTo>
                  <a:pt x="24913" y="12607"/>
                  <a:pt x="24913" y="12564"/>
                  <a:pt x="24913" y="12535"/>
                </a:cubicBezTo>
                <a:cubicBezTo>
                  <a:pt x="24985" y="12219"/>
                  <a:pt x="24999" y="11917"/>
                  <a:pt x="24913" y="11615"/>
                </a:cubicBezTo>
                <a:cubicBezTo>
                  <a:pt x="24913" y="11299"/>
                  <a:pt x="24913" y="10998"/>
                  <a:pt x="24913" y="10696"/>
                </a:cubicBezTo>
                <a:cubicBezTo>
                  <a:pt x="24896" y="10679"/>
                  <a:pt x="24880" y="10672"/>
                  <a:pt x="24860" y="10672"/>
                </a:cubicBezTo>
                <a:cubicBezTo>
                  <a:pt x="24846" y="10672"/>
                  <a:pt x="24831" y="10676"/>
                  <a:pt x="24813" y="10682"/>
                </a:cubicBezTo>
                <a:lnTo>
                  <a:pt x="24813" y="10667"/>
                </a:lnTo>
                <a:cubicBezTo>
                  <a:pt x="24884" y="10437"/>
                  <a:pt x="24884" y="10208"/>
                  <a:pt x="24813" y="9978"/>
                </a:cubicBezTo>
                <a:cubicBezTo>
                  <a:pt x="24712" y="9446"/>
                  <a:pt x="24612" y="8914"/>
                  <a:pt x="24396" y="8426"/>
                </a:cubicBezTo>
                <a:cubicBezTo>
                  <a:pt x="24209" y="7550"/>
                  <a:pt x="23908" y="6731"/>
                  <a:pt x="23275" y="6070"/>
                </a:cubicBezTo>
                <a:cubicBezTo>
                  <a:pt x="23232" y="5984"/>
                  <a:pt x="23204" y="5883"/>
                  <a:pt x="23146" y="5797"/>
                </a:cubicBezTo>
                <a:cubicBezTo>
                  <a:pt x="22500" y="4777"/>
                  <a:pt x="21580" y="4015"/>
                  <a:pt x="20704" y="3196"/>
                </a:cubicBezTo>
                <a:cubicBezTo>
                  <a:pt x="20632" y="3067"/>
                  <a:pt x="20531" y="2966"/>
                  <a:pt x="20388" y="2895"/>
                </a:cubicBezTo>
                <a:cubicBezTo>
                  <a:pt x="20330" y="2851"/>
                  <a:pt x="20258" y="2823"/>
                  <a:pt x="20201" y="2794"/>
                </a:cubicBezTo>
                <a:cubicBezTo>
                  <a:pt x="18778" y="1501"/>
                  <a:pt x="17069" y="754"/>
                  <a:pt x="15273" y="222"/>
                </a:cubicBezTo>
                <a:cubicBezTo>
                  <a:pt x="15213" y="179"/>
                  <a:pt x="15147" y="170"/>
                  <a:pt x="15079" y="170"/>
                </a:cubicBezTo>
                <a:cubicBezTo>
                  <a:pt x="15036" y="170"/>
                  <a:pt x="14992" y="174"/>
                  <a:pt x="14949" y="174"/>
                </a:cubicBezTo>
                <a:cubicBezTo>
                  <a:pt x="14881" y="174"/>
                  <a:pt x="14815" y="165"/>
                  <a:pt x="14756" y="122"/>
                </a:cubicBezTo>
                <a:cubicBezTo>
                  <a:pt x="14583" y="107"/>
                  <a:pt x="14411" y="79"/>
                  <a:pt x="14253" y="79"/>
                </a:cubicBezTo>
                <a:cubicBezTo>
                  <a:pt x="13816" y="54"/>
                  <a:pt x="13383" y="1"/>
                  <a:pt x="12953"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p:cNvSpPr/>
          <p:nvPr/>
        </p:nvSpPr>
        <p:spPr>
          <a:xfrm flipH="1">
            <a:off x="7341609" y="-2339862"/>
            <a:ext cx="2919661" cy="3205964"/>
          </a:xfrm>
          <a:custGeom>
            <a:avLst/>
            <a:gdLst/>
            <a:ahLst/>
            <a:cxnLst/>
            <a:rect l="l" t="t" r="r" b="b"/>
            <a:pathLst>
              <a:path w="22644" h="24864" extrusionOk="0">
                <a:moveTo>
                  <a:pt x="13881" y="176"/>
                </a:moveTo>
                <a:cubicBezTo>
                  <a:pt x="14038" y="176"/>
                  <a:pt x="14196" y="192"/>
                  <a:pt x="14354" y="230"/>
                </a:cubicBezTo>
                <a:cubicBezTo>
                  <a:pt x="14699" y="230"/>
                  <a:pt x="15058" y="273"/>
                  <a:pt x="15374" y="460"/>
                </a:cubicBezTo>
                <a:cubicBezTo>
                  <a:pt x="15719" y="675"/>
                  <a:pt x="16064" y="920"/>
                  <a:pt x="16423" y="1121"/>
                </a:cubicBezTo>
                <a:cubicBezTo>
                  <a:pt x="16854" y="1322"/>
                  <a:pt x="17242" y="1595"/>
                  <a:pt x="17558" y="1940"/>
                </a:cubicBezTo>
                <a:cubicBezTo>
                  <a:pt x="18089" y="2399"/>
                  <a:pt x="18693" y="2773"/>
                  <a:pt x="19095" y="3348"/>
                </a:cubicBezTo>
                <a:cubicBezTo>
                  <a:pt x="19339" y="3721"/>
                  <a:pt x="19569" y="4080"/>
                  <a:pt x="19813" y="4454"/>
                </a:cubicBezTo>
                <a:cubicBezTo>
                  <a:pt x="19957" y="4971"/>
                  <a:pt x="20072" y="5503"/>
                  <a:pt x="20216" y="6034"/>
                </a:cubicBezTo>
                <a:cubicBezTo>
                  <a:pt x="20230" y="6437"/>
                  <a:pt x="20503" y="6781"/>
                  <a:pt x="20489" y="7198"/>
                </a:cubicBezTo>
                <a:cubicBezTo>
                  <a:pt x="20489" y="7414"/>
                  <a:pt x="20589" y="7600"/>
                  <a:pt x="20661" y="7801"/>
                </a:cubicBezTo>
                <a:cubicBezTo>
                  <a:pt x="20877" y="8132"/>
                  <a:pt x="20977" y="8520"/>
                  <a:pt x="21035" y="8893"/>
                </a:cubicBezTo>
                <a:cubicBezTo>
                  <a:pt x="21078" y="9425"/>
                  <a:pt x="21207" y="9942"/>
                  <a:pt x="21365" y="10459"/>
                </a:cubicBezTo>
                <a:cubicBezTo>
                  <a:pt x="21509" y="10919"/>
                  <a:pt x="21523" y="11408"/>
                  <a:pt x="21695" y="11853"/>
                </a:cubicBezTo>
                <a:cubicBezTo>
                  <a:pt x="21825" y="12198"/>
                  <a:pt x="21940" y="12557"/>
                  <a:pt x="22026" y="12916"/>
                </a:cubicBezTo>
                <a:cubicBezTo>
                  <a:pt x="22155" y="13505"/>
                  <a:pt x="22457" y="14080"/>
                  <a:pt x="22443" y="14698"/>
                </a:cubicBezTo>
                <a:cubicBezTo>
                  <a:pt x="22514" y="15603"/>
                  <a:pt x="22328" y="16494"/>
                  <a:pt x="22098" y="17356"/>
                </a:cubicBezTo>
                <a:cubicBezTo>
                  <a:pt x="21940" y="17758"/>
                  <a:pt x="21695" y="18117"/>
                  <a:pt x="21523" y="18519"/>
                </a:cubicBezTo>
                <a:cubicBezTo>
                  <a:pt x="21178" y="19310"/>
                  <a:pt x="20546" y="19942"/>
                  <a:pt x="19914" y="20516"/>
                </a:cubicBezTo>
                <a:cubicBezTo>
                  <a:pt x="19210" y="20976"/>
                  <a:pt x="18563" y="21508"/>
                  <a:pt x="17859" y="21968"/>
                </a:cubicBezTo>
                <a:cubicBezTo>
                  <a:pt x="17443" y="22241"/>
                  <a:pt x="17055" y="22585"/>
                  <a:pt x="16595" y="22830"/>
                </a:cubicBezTo>
                <a:cubicBezTo>
                  <a:pt x="16222" y="23016"/>
                  <a:pt x="15920" y="23318"/>
                  <a:pt x="15546" y="23505"/>
                </a:cubicBezTo>
                <a:cubicBezTo>
                  <a:pt x="15144" y="23663"/>
                  <a:pt x="14814" y="23950"/>
                  <a:pt x="14397" y="24080"/>
                </a:cubicBezTo>
                <a:cubicBezTo>
                  <a:pt x="13607" y="24295"/>
                  <a:pt x="12817" y="24597"/>
                  <a:pt x="11983" y="24669"/>
                </a:cubicBezTo>
                <a:cubicBezTo>
                  <a:pt x="11699" y="24674"/>
                  <a:pt x="11414" y="24684"/>
                  <a:pt x="11129" y="24684"/>
                </a:cubicBezTo>
                <a:cubicBezTo>
                  <a:pt x="10678" y="24684"/>
                  <a:pt x="10231" y="24659"/>
                  <a:pt x="9799" y="24554"/>
                </a:cubicBezTo>
                <a:cubicBezTo>
                  <a:pt x="9383" y="24453"/>
                  <a:pt x="8952" y="24439"/>
                  <a:pt x="8578" y="24252"/>
                </a:cubicBezTo>
                <a:cubicBezTo>
                  <a:pt x="8233" y="24094"/>
                  <a:pt x="7932" y="23835"/>
                  <a:pt x="7601" y="23649"/>
                </a:cubicBezTo>
                <a:cubicBezTo>
                  <a:pt x="7141" y="23361"/>
                  <a:pt x="6595" y="23232"/>
                  <a:pt x="6164" y="22887"/>
                </a:cubicBezTo>
                <a:cubicBezTo>
                  <a:pt x="5892" y="22672"/>
                  <a:pt x="5547" y="22600"/>
                  <a:pt x="5231" y="22528"/>
                </a:cubicBezTo>
                <a:cubicBezTo>
                  <a:pt x="4929" y="22312"/>
                  <a:pt x="4728" y="21968"/>
                  <a:pt x="4383" y="21810"/>
                </a:cubicBezTo>
                <a:cubicBezTo>
                  <a:pt x="3952" y="21608"/>
                  <a:pt x="3736" y="21163"/>
                  <a:pt x="3363" y="20876"/>
                </a:cubicBezTo>
                <a:cubicBezTo>
                  <a:pt x="3061" y="20631"/>
                  <a:pt x="2817" y="20330"/>
                  <a:pt x="2501" y="20114"/>
                </a:cubicBezTo>
                <a:cubicBezTo>
                  <a:pt x="2156" y="19841"/>
                  <a:pt x="1711" y="19626"/>
                  <a:pt x="1509" y="19209"/>
                </a:cubicBezTo>
                <a:cubicBezTo>
                  <a:pt x="1222" y="18620"/>
                  <a:pt x="1007" y="17988"/>
                  <a:pt x="633" y="17442"/>
                </a:cubicBezTo>
                <a:cubicBezTo>
                  <a:pt x="518" y="17025"/>
                  <a:pt x="432" y="16594"/>
                  <a:pt x="317" y="16178"/>
                </a:cubicBezTo>
                <a:cubicBezTo>
                  <a:pt x="260" y="15646"/>
                  <a:pt x="346" y="15114"/>
                  <a:pt x="245" y="14597"/>
                </a:cubicBezTo>
                <a:cubicBezTo>
                  <a:pt x="231" y="14339"/>
                  <a:pt x="159" y="14051"/>
                  <a:pt x="303" y="13807"/>
                </a:cubicBezTo>
                <a:cubicBezTo>
                  <a:pt x="748" y="13132"/>
                  <a:pt x="877" y="12313"/>
                  <a:pt x="1078" y="11551"/>
                </a:cubicBezTo>
                <a:cubicBezTo>
                  <a:pt x="1165" y="11221"/>
                  <a:pt x="1265" y="10876"/>
                  <a:pt x="1294" y="10531"/>
                </a:cubicBezTo>
                <a:cubicBezTo>
                  <a:pt x="1481" y="9368"/>
                  <a:pt x="1782" y="8218"/>
                  <a:pt x="2285" y="7141"/>
                </a:cubicBezTo>
                <a:cubicBezTo>
                  <a:pt x="2486" y="6753"/>
                  <a:pt x="2759" y="6394"/>
                  <a:pt x="2975" y="6006"/>
                </a:cubicBezTo>
                <a:cubicBezTo>
                  <a:pt x="3162" y="5690"/>
                  <a:pt x="3320" y="5345"/>
                  <a:pt x="3593" y="5086"/>
                </a:cubicBezTo>
                <a:cubicBezTo>
                  <a:pt x="3794" y="4871"/>
                  <a:pt x="3938" y="4612"/>
                  <a:pt x="4139" y="4411"/>
                </a:cubicBezTo>
                <a:cubicBezTo>
                  <a:pt x="4340" y="4253"/>
                  <a:pt x="4555" y="4123"/>
                  <a:pt x="4756" y="3965"/>
                </a:cubicBezTo>
                <a:cubicBezTo>
                  <a:pt x="5087" y="3707"/>
                  <a:pt x="5518" y="3606"/>
                  <a:pt x="5848" y="3333"/>
                </a:cubicBezTo>
                <a:cubicBezTo>
                  <a:pt x="6653" y="2845"/>
                  <a:pt x="7501" y="2399"/>
                  <a:pt x="8276" y="1853"/>
                </a:cubicBezTo>
                <a:cubicBezTo>
                  <a:pt x="8521" y="1695"/>
                  <a:pt x="8822" y="1652"/>
                  <a:pt x="9081" y="1494"/>
                </a:cubicBezTo>
                <a:cubicBezTo>
                  <a:pt x="9340" y="1365"/>
                  <a:pt x="9584" y="1164"/>
                  <a:pt x="9871" y="1078"/>
                </a:cubicBezTo>
                <a:cubicBezTo>
                  <a:pt x="10173" y="1020"/>
                  <a:pt x="10489" y="963"/>
                  <a:pt x="10776" y="848"/>
                </a:cubicBezTo>
                <a:cubicBezTo>
                  <a:pt x="11365" y="647"/>
                  <a:pt x="11998" y="618"/>
                  <a:pt x="12587" y="431"/>
                </a:cubicBezTo>
                <a:cubicBezTo>
                  <a:pt x="13000" y="304"/>
                  <a:pt x="13438" y="176"/>
                  <a:pt x="13881" y="176"/>
                </a:cubicBezTo>
                <a:close/>
                <a:moveTo>
                  <a:pt x="13878" y="0"/>
                </a:moveTo>
                <a:cubicBezTo>
                  <a:pt x="13537" y="0"/>
                  <a:pt x="13196" y="45"/>
                  <a:pt x="12874" y="158"/>
                </a:cubicBezTo>
                <a:cubicBezTo>
                  <a:pt x="12084" y="431"/>
                  <a:pt x="11250" y="460"/>
                  <a:pt x="10460" y="762"/>
                </a:cubicBezTo>
                <a:cubicBezTo>
                  <a:pt x="9986" y="862"/>
                  <a:pt x="9483" y="977"/>
                  <a:pt x="9095" y="1293"/>
                </a:cubicBezTo>
                <a:cubicBezTo>
                  <a:pt x="8794" y="1466"/>
                  <a:pt x="8435" y="1523"/>
                  <a:pt x="8147" y="1724"/>
                </a:cubicBezTo>
                <a:cubicBezTo>
                  <a:pt x="7889" y="1882"/>
                  <a:pt x="7673" y="2083"/>
                  <a:pt x="7400" y="2213"/>
                </a:cubicBezTo>
                <a:cubicBezTo>
                  <a:pt x="7027" y="2385"/>
                  <a:pt x="6710" y="2672"/>
                  <a:pt x="6323" y="2845"/>
                </a:cubicBezTo>
                <a:cubicBezTo>
                  <a:pt x="5920" y="3046"/>
                  <a:pt x="5561" y="3348"/>
                  <a:pt x="5144" y="3534"/>
                </a:cubicBezTo>
                <a:cubicBezTo>
                  <a:pt x="4800" y="3678"/>
                  <a:pt x="4512" y="3937"/>
                  <a:pt x="4196" y="4152"/>
                </a:cubicBezTo>
                <a:cubicBezTo>
                  <a:pt x="3894" y="4325"/>
                  <a:pt x="3736" y="4655"/>
                  <a:pt x="3507" y="4914"/>
                </a:cubicBezTo>
                <a:cubicBezTo>
                  <a:pt x="3047" y="5388"/>
                  <a:pt x="2817" y="6020"/>
                  <a:pt x="2443" y="6552"/>
                </a:cubicBezTo>
                <a:cubicBezTo>
                  <a:pt x="2213" y="6853"/>
                  <a:pt x="2055" y="7198"/>
                  <a:pt x="1912" y="7557"/>
                </a:cubicBezTo>
                <a:cubicBezTo>
                  <a:pt x="1452" y="8635"/>
                  <a:pt x="1222" y="9784"/>
                  <a:pt x="1050" y="10934"/>
                </a:cubicBezTo>
                <a:cubicBezTo>
                  <a:pt x="863" y="11695"/>
                  <a:pt x="705" y="12456"/>
                  <a:pt x="432" y="13189"/>
                </a:cubicBezTo>
                <a:cubicBezTo>
                  <a:pt x="346" y="13448"/>
                  <a:pt x="159" y="13649"/>
                  <a:pt x="73" y="13893"/>
                </a:cubicBezTo>
                <a:cubicBezTo>
                  <a:pt x="1" y="14525"/>
                  <a:pt x="145" y="15143"/>
                  <a:pt x="130" y="15761"/>
                </a:cubicBezTo>
                <a:cubicBezTo>
                  <a:pt x="102" y="16278"/>
                  <a:pt x="317" y="16752"/>
                  <a:pt x="403" y="17241"/>
                </a:cubicBezTo>
                <a:cubicBezTo>
                  <a:pt x="461" y="17557"/>
                  <a:pt x="691" y="17801"/>
                  <a:pt x="820" y="18103"/>
                </a:cubicBezTo>
                <a:cubicBezTo>
                  <a:pt x="1007" y="18505"/>
                  <a:pt x="1165" y="18936"/>
                  <a:pt x="1380" y="19338"/>
                </a:cubicBezTo>
                <a:cubicBezTo>
                  <a:pt x="1682" y="19884"/>
                  <a:pt x="2314" y="20085"/>
                  <a:pt x="2731" y="20516"/>
                </a:cubicBezTo>
                <a:cubicBezTo>
                  <a:pt x="3047" y="20847"/>
                  <a:pt x="3435" y="21106"/>
                  <a:pt x="3722" y="21479"/>
                </a:cubicBezTo>
                <a:cubicBezTo>
                  <a:pt x="3909" y="21738"/>
                  <a:pt x="4196" y="21896"/>
                  <a:pt x="4469" y="22054"/>
                </a:cubicBezTo>
                <a:cubicBezTo>
                  <a:pt x="4728" y="22212"/>
                  <a:pt x="4857" y="22499"/>
                  <a:pt x="5116" y="22643"/>
                </a:cubicBezTo>
                <a:cubicBezTo>
                  <a:pt x="5288" y="22729"/>
                  <a:pt x="5475" y="22758"/>
                  <a:pt x="5647" y="22815"/>
                </a:cubicBezTo>
                <a:cubicBezTo>
                  <a:pt x="5992" y="22916"/>
                  <a:pt x="6236" y="23174"/>
                  <a:pt x="6538" y="23347"/>
                </a:cubicBezTo>
                <a:cubicBezTo>
                  <a:pt x="6825" y="23447"/>
                  <a:pt x="7098" y="23577"/>
                  <a:pt x="7371" y="23706"/>
                </a:cubicBezTo>
                <a:cubicBezTo>
                  <a:pt x="7759" y="23922"/>
                  <a:pt x="8104" y="24209"/>
                  <a:pt x="8506" y="24410"/>
                </a:cubicBezTo>
                <a:cubicBezTo>
                  <a:pt x="8794" y="24539"/>
                  <a:pt x="9124" y="24597"/>
                  <a:pt x="9440" y="24654"/>
                </a:cubicBezTo>
                <a:cubicBezTo>
                  <a:pt x="10040" y="24792"/>
                  <a:pt x="10656" y="24864"/>
                  <a:pt x="11270" y="24864"/>
                </a:cubicBezTo>
                <a:cubicBezTo>
                  <a:pt x="12069" y="24864"/>
                  <a:pt x="12866" y="24742"/>
                  <a:pt x="13621" y="24482"/>
                </a:cubicBezTo>
                <a:cubicBezTo>
                  <a:pt x="14052" y="24338"/>
                  <a:pt x="14526" y="24266"/>
                  <a:pt x="14928" y="24022"/>
                </a:cubicBezTo>
                <a:cubicBezTo>
                  <a:pt x="15331" y="23763"/>
                  <a:pt x="15791" y="23591"/>
                  <a:pt x="16178" y="23304"/>
                </a:cubicBezTo>
                <a:cubicBezTo>
                  <a:pt x="16509" y="23045"/>
                  <a:pt x="16897" y="22887"/>
                  <a:pt x="17213" y="22643"/>
                </a:cubicBezTo>
                <a:cubicBezTo>
                  <a:pt x="17831" y="22169"/>
                  <a:pt x="18506" y="21766"/>
                  <a:pt x="19124" y="21278"/>
                </a:cubicBezTo>
                <a:cubicBezTo>
                  <a:pt x="19425" y="21034"/>
                  <a:pt x="19770" y="20847"/>
                  <a:pt x="20072" y="20603"/>
                </a:cubicBezTo>
                <a:cubicBezTo>
                  <a:pt x="20661" y="20057"/>
                  <a:pt x="21236" y="19468"/>
                  <a:pt x="21595" y="18749"/>
                </a:cubicBezTo>
                <a:cubicBezTo>
                  <a:pt x="21739" y="18419"/>
                  <a:pt x="21911" y="18088"/>
                  <a:pt x="22098" y="17772"/>
                </a:cubicBezTo>
                <a:cubicBezTo>
                  <a:pt x="22342" y="17212"/>
                  <a:pt x="22443" y="16609"/>
                  <a:pt x="22543" y="16005"/>
                </a:cubicBezTo>
                <a:cubicBezTo>
                  <a:pt x="22644" y="15574"/>
                  <a:pt x="22601" y="15143"/>
                  <a:pt x="22601" y="14698"/>
                </a:cubicBezTo>
                <a:cubicBezTo>
                  <a:pt x="22615" y="14023"/>
                  <a:pt x="22285" y="13390"/>
                  <a:pt x="22141" y="12729"/>
                </a:cubicBezTo>
                <a:cubicBezTo>
                  <a:pt x="22026" y="12169"/>
                  <a:pt x="21753" y="11666"/>
                  <a:pt x="21681" y="11106"/>
                </a:cubicBezTo>
                <a:cubicBezTo>
                  <a:pt x="21581" y="10416"/>
                  <a:pt x="21279" y="9770"/>
                  <a:pt x="21221" y="9066"/>
                </a:cubicBezTo>
                <a:cubicBezTo>
                  <a:pt x="21193" y="8592"/>
                  <a:pt x="21035" y="8146"/>
                  <a:pt x="20819" y="7730"/>
                </a:cubicBezTo>
                <a:cubicBezTo>
                  <a:pt x="20790" y="7643"/>
                  <a:pt x="20762" y="7557"/>
                  <a:pt x="20733" y="7485"/>
                </a:cubicBezTo>
                <a:cubicBezTo>
                  <a:pt x="20661" y="7069"/>
                  <a:pt x="20589" y="6652"/>
                  <a:pt x="20431" y="6264"/>
                </a:cubicBezTo>
                <a:cubicBezTo>
                  <a:pt x="20388" y="5905"/>
                  <a:pt x="20259" y="5560"/>
                  <a:pt x="20187" y="5215"/>
                </a:cubicBezTo>
                <a:cubicBezTo>
                  <a:pt x="20086" y="4842"/>
                  <a:pt x="20029" y="4440"/>
                  <a:pt x="19799" y="4123"/>
                </a:cubicBezTo>
                <a:cubicBezTo>
                  <a:pt x="19526" y="3736"/>
                  <a:pt x="19311" y="3305"/>
                  <a:pt x="18994" y="2945"/>
                </a:cubicBezTo>
                <a:cubicBezTo>
                  <a:pt x="18535" y="2414"/>
                  <a:pt x="17917" y="2069"/>
                  <a:pt x="17428" y="1580"/>
                </a:cubicBezTo>
                <a:cubicBezTo>
                  <a:pt x="17040" y="1178"/>
                  <a:pt x="16495" y="991"/>
                  <a:pt x="16049" y="675"/>
                </a:cubicBezTo>
                <a:cubicBezTo>
                  <a:pt x="15632" y="402"/>
                  <a:pt x="15201" y="72"/>
                  <a:pt x="14670" y="72"/>
                </a:cubicBezTo>
                <a:cubicBezTo>
                  <a:pt x="14411" y="28"/>
                  <a:pt x="14145" y="0"/>
                  <a:pt x="138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8"/>
          <p:cNvSpPr/>
          <p:nvPr/>
        </p:nvSpPr>
        <p:spPr>
          <a:xfrm rot="2699947" flipH="1">
            <a:off x="-975229" y="2780635"/>
            <a:ext cx="3231562" cy="2789560"/>
          </a:xfrm>
          <a:custGeom>
            <a:avLst/>
            <a:gdLst/>
            <a:ahLst/>
            <a:cxnLst/>
            <a:rect l="l" t="t" r="r" b="b"/>
            <a:pathLst>
              <a:path w="28075" h="24235" extrusionOk="0">
                <a:moveTo>
                  <a:pt x="15115" y="951"/>
                </a:moveTo>
                <a:cubicBezTo>
                  <a:pt x="15072" y="1009"/>
                  <a:pt x="15043" y="1095"/>
                  <a:pt x="15000" y="1152"/>
                </a:cubicBezTo>
                <a:cubicBezTo>
                  <a:pt x="14996" y="1158"/>
                  <a:pt x="14993" y="1164"/>
                  <a:pt x="14990" y="1170"/>
                </a:cubicBezTo>
                <a:lnTo>
                  <a:pt x="14990" y="1170"/>
                </a:lnTo>
                <a:cubicBezTo>
                  <a:pt x="14992" y="1149"/>
                  <a:pt x="14995" y="1129"/>
                  <a:pt x="15000" y="1109"/>
                </a:cubicBezTo>
                <a:cubicBezTo>
                  <a:pt x="15015" y="1037"/>
                  <a:pt x="15058" y="980"/>
                  <a:pt x="15115" y="951"/>
                </a:cubicBezTo>
                <a:close/>
                <a:moveTo>
                  <a:pt x="14986" y="1236"/>
                </a:moveTo>
                <a:lnTo>
                  <a:pt x="14986" y="1236"/>
                </a:lnTo>
                <a:cubicBezTo>
                  <a:pt x="14997" y="1304"/>
                  <a:pt x="15035" y="1386"/>
                  <a:pt x="14986" y="1454"/>
                </a:cubicBezTo>
                <a:cubicBezTo>
                  <a:pt x="15000" y="1512"/>
                  <a:pt x="15029" y="1569"/>
                  <a:pt x="15058" y="1626"/>
                </a:cubicBezTo>
                <a:cubicBezTo>
                  <a:pt x="15015" y="1684"/>
                  <a:pt x="14986" y="1741"/>
                  <a:pt x="14957" y="1799"/>
                </a:cubicBezTo>
                <a:cubicBezTo>
                  <a:pt x="14972" y="1713"/>
                  <a:pt x="15000" y="1626"/>
                  <a:pt x="14986" y="1555"/>
                </a:cubicBezTo>
                <a:cubicBezTo>
                  <a:pt x="14972" y="1497"/>
                  <a:pt x="14943" y="1454"/>
                  <a:pt x="14900" y="1425"/>
                </a:cubicBezTo>
                <a:cubicBezTo>
                  <a:pt x="14900" y="1411"/>
                  <a:pt x="14914" y="1411"/>
                  <a:pt x="14914" y="1411"/>
                </a:cubicBezTo>
                <a:cubicBezTo>
                  <a:pt x="14974" y="1360"/>
                  <a:pt x="14983" y="1299"/>
                  <a:pt x="14986" y="1236"/>
                </a:cubicBezTo>
                <a:close/>
                <a:moveTo>
                  <a:pt x="10934" y="1612"/>
                </a:moveTo>
                <a:cubicBezTo>
                  <a:pt x="11064" y="1670"/>
                  <a:pt x="11078" y="1756"/>
                  <a:pt x="11035" y="1856"/>
                </a:cubicBezTo>
                <a:cubicBezTo>
                  <a:pt x="11006" y="1770"/>
                  <a:pt x="10963" y="1698"/>
                  <a:pt x="10934" y="1612"/>
                </a:cubicBezTo>
                <a:close/>
                <a:moveTo>
                  <a:pt x="20273" y="2546"/>
                </a:moveTo>
                <a:cubicBezTo>
                  <a:pt x="20288" y="2589"/>
                  <a:pt x="20288" y="2632"/>
                  <a:pt x="20316" y="2661"/>
                </a:cubicBezTo>
                <a:cubicBezTo>
                  <a:pt x="20288" y="2632"/>
                  <a:pt x="20259" y="2589"/>
                  <a:pt x="20244" y="2546"/>
                </a:cubicBezTo>
                <a:close/>
                <a:moveTo>
                  <a:pt x="7127" y="3552"/>
                </a:moveTo>
                <a:cubicBezTo>
                  <a:pt x="7156" y="3595"/>
                  <a:pt x="7185" y="3652"/>
                  <a:pt x="7185" y="3710"/>
                </a:cubicBezTo>
                <a:cubicBezTo>
                  <a:pt x="7170" y="3652"/>
                  <a:pt x="7156" y="3595"/>
                  <a:pt x="7127" y="3552"/>
                </a:cubicBezTo>
                <a:close/>
                <a:moveTo>
                  <a:pt x="7156" y="4040"/>
                </a:moveTo>
                <a:cubicBezTo>
                  <a:pt x="7156" y="4055"/>
                  <a:pt x="7156" y="4069"/>
                  <a:pt x="7156" y="4083"/>
                </a:cubicBezTo>
                <a:cubicBezTo>
                  <a:pt x="7127" y="4141"/>
                  <a:pt x="7185" y="4241"/>
                  <a:pt x="7084" y="4270"/>
                </a:cubicBezTo>
                <a:cubicBezTo>
                  <a:pt x="7070" y="4284"/>
                  <a:pt x="7041" y="4284"/>
                  <a:pt x="7027" y="4284"/>
                </a:cubicBezTo>
                <a:cubicBezTo>
                  <a:pt x="7055" y="4256"/>
                  <a:pt x="7084" y="4213"/>
                  <a:pt x="7098" y="4169"/>
                </a:cubicBezTo>
                <a:cubicBezTo>
                  <a:pt x="7127" y="4126"/>
                  <a:pt x="7141" y="4083"/>
                  <a:pt x="7156" y="4040"/>
                </a:cubicBezTo>
                <a:close/>
                <a:moveTo>
                  <a:pt x="4742" y="5017"/>
                </a:moveTo>
                <a:lnTo>
                  <a:pt x="4742" y="5017"/>
                </a:lnTo>
                <a:cubicBezTo>
                  <a:pt x="4757" y="5046"/>
                  <a:pt x="4771" y="5075"/>
                  <a:pt x="4771" y="5118"/>
                </a:cubicBezTo>
                <a:cubicBezTo>
                  <a:pt x="4757" y="5089"/>
                  <a:pt x="4742" y="5046"/>
                  <a:pt x="4742" y="5017"/>
                </a:cubicBezTo>
                <a:close/>
                <a:moveTo>
                  <a:pt x="23707" y="5089"/>
                </a:moveTo>
                <a:cubicBezTo>
                  <a:pt x="23707" y="5118"/>
                  <a:pt x="23693" y="5146"/>
                  <a:pt x="23678" y="5175"/>
                </a:cubicBezTo>
                <a:cubicBezTo>
                  <a:pt x="23664" y="5190"/>
                  <a:pt x="23635" y="5190"/>
                  <a:pt x="23621" y="5204"/>
                </a:cubicBezTo>
                <a:cubicBezTo>
                  <a:pt x="23649" y="5161"/>
                  <a:pt x="23678" y="5132"/>
                  <a:pt x="23707" y="5089"/>
                </a:cubicBezTo>
                <a:close/>
                <a:moveTo>
                  <a:pt x="20661" y="5965"/>
                </a:moveTo>
                <a:cubicBezTo>
                  <a:pt x="20675" y="5980"/>
                  <a:pt x="20675" y="5994"/>
                  <a:pt x="20690" y="5994"/>
                </a:cubicBezTo>
                <a:lnTo>
                  <a:pt x="20647" y="5994"/>
                </a:lnTo>
                <a:cubicBezTo>
                  <a:pt x="20661" y="5980"/>
                  <a:pt x="20661" y="5965"/>
                  <a:pt x="20661" y="5965"/>
                </a:cubicBezTo>
                <a:close/>
                <a:moveTo>
                  <a:pt x="26063" y="6641"/>
                </a:moveTo>
                <a:lnTo>
                  <a:pt x="26063" y="6641"/>
                </a:lnTo>
                <a:cubicBezTo>
                  <a:pt x="26113" y="6655"/>
                  <a:pt x="26160" y="6662"/>
                  <a:pt x="26203" y="6662"/>
                </a:cubicBezTo>
                <a:cubicBezTo>
                  <a:pt x="26246" y="6662"/>
                  <a:pt x="26286" y="6655"/>
                  <a:pt x="26322" y="6641"/>
                </a:cubicBezTo>
                <a:lnTo>
                  <a:pt x="26322" y="6641"/>
                </a:lnTo>
                <a:cubicBezTo>
                  <a:pt x="26281" y="6682"/>
                  <a:pt x="26243" y="6700"/>
                  <a:pt x="26203" y="6700"/>
                </a:cubicBezTo>
                <a:cubicBezTo>
                  <a:pt x="26160" y="6700"/>
                  <a:pt x="26116" y="6678"/>
                  <a:pt x="26063" y="6641"/>
                </a:cubicBezTo>
                <a:close/>
                <a:moveTo>
                  <a:pt x="27974" y="7632"/>
                </a:moveTo>
                <a:cubicBezTo>
                  <a:pt x="27960" y="7661"/>
                  <a:pt x="27931" y="7689"/>
                  <a:pt x="27917" y="7704"/>
                </a:cubicBezTo>
                <a:cubicBezTo>
                  <a:pt x="27931" y="7675"/>
                  <a:pt x="27945" y="7661"/>
                  <a:pt x="27974" y="7632"/>
                </a:cubicBezTo>
                <a:close/>
                <a:moveTo>
                  <a:pt x="24397" y="9457"/>
                </a:moveTo>
                <a:lnTo>
                  <a:pt x="24411" y="9471"/>
                </a:lnTo>
                <a:cubicBezTo>
                  <a:pt x="24382" y="9471"/>
                  <a:pt x="24353" y="9471"/>
                  <a:pt x="24339" y="9457"/>
                </a:cubicBezTo>
                <a:close/>
                <a:moveTo>
                  <a:pt x="24353" y="9715"/>
                </a:moveTo>
                <a:cubicBezTo>
                  <a:pt x="24353" y="9715"/>
                  <a:pt x="24353" y="9715"/>
                  <a:pt x="24353" y="9730"/>
                </a:cubicBezTo>
                <a:cubicBezTo>
                  <a:pt x="24339" y="9715"/>
                  <a:pt x="24339" y="9715"/>
                  <a:pt x="24339" y="9715"/>
                </a:cubicBezTo>
                <a:close/>
                <a:moveTo>
                  <a:pt x="6064" y="12402"/>
                </a:moveTo>
                <a:cubicBezTo>
                  <a:pt x="6064" y="12416"/>
                  <a:pt x="6064" y="12416"/>
                  <a:pt x="6064" y="12416"/>
                </a:cubicBezTo>
                <a:lnTo>
                  <a:pt x="6050" y="12402"/>
                </a:lnTo>
                <a:close/>
                <a:moveTo>
                  <a:pt x="18371" y="13074"/>
                </a:moveTo>
                <a:cubicBezTo>
                  <a:pt x="18420" y="13074"/>
                  <a:pt x="18463" y="13099"/>
                  <a:pt x="18492" y="13135"/>
                </a:cubicBezTo>
                <a:cubicBezTo>
                  <a:pt x="18492" y="13135"/>
                  <a:pt x="18506" y="13135"/>
                  <a:pt x="18506" y="13149"/>
                </a:cubicBezTo>
                <a:cubicBezTo>
                  <a:pt x="18520" y="13163"/>
                  <a:pt x="18535" y="13192"/>
                  <a:pt x="18535" y="13206"/>
                </a:cubicBezTo>
                <a:cubicBezTo>
                  <a:pt x="18443" y="13196"/>
                  <a:pt x="18359" y="13186"/>
                  <a:pt x="18282" y="13186"/>
                </a:cubicBezTo>
                <a:cubicBezTo>
                  <a:pt x="18250" y="13186"/>
                  <a:pt x="18219" y="13188"/>
                  <a:pt x="18190" y="13192"/>
                </a:cubicBezTo>
                <a:cubicBezTo>
                  <a:pt x="18190" y="13178"/>
                  <a:pt x="18204" y="13178"/>
                  <a:pt x="18219" y="13163"/>
                </a:cubicBezTo>
                <a:cubicBezTo>
                  <a:pt x="18269" y="13099"/>
                  <a:pt x="18323" y="13074"/>
                  <a:pt x="18371" y="13074"/>
                </a:cubicBezTo>
                <a:close/>
                <a:moveTo>
                  <a:pt x="18003" y="12977"/>
                </a:moveTo>
                <a:cubicBezTo>
                  <a:pt x="18003" y="13005"/>
                  <a:pt x="18003" y="13034"/>
                  <a:pt x="18003" y="13077"/>
                </a:cubicBezTo>
                <a:cubicBezTo>
                  <a:pt x="18003" y="13135"/>
                  <a:pt x="18017" y="13178"/>
                  <a:pt x="18032" y="13221"/>
                </a:cubicBezTo>
                <a:cubicBezTo>
                  <a:pt x="17989" y="13235"/>
                  <a:pt x="17946" y="13250"/>
                  <a:pt x="17917" y="13264"/>
                </a:cubicBezTo>
                <a:cubicBezTo>
                  <a:pt x="17946" y="13163"/>
                  <a:pt x="17974" y="13077"/>
                  <a:pt x="18003" y="12977"/>
                </a:cubicBezTo>
                <a:close/>
                <a:moveTo>
                  <a:pt x="19382" y="14198"/>
                </a:moveTo>
                <a:cubicBezTo>
                  <a:pt x="19382" y="14198"/>
                  <a:pt x="19382" y="14212"/>
                  <a:pt x="19397" y="14212"/>
                </a:cubicBezTo>
                <a:lnTo>
                  <a:pt x="19382" y="14212"/>
                </a:lnTo>
                <a:cubicBezTo>
                  <a:pt x="19382" y="14212"/>
                  <a:pt x="19382" y="14198"/>
                  <a:pt x="19382" y="14198"/>
                </a:cubicBezTo>
                <a:close/>
                <a:moveTo>
                  <a:pt x="8539" y="17602"/>
                </a:moveTo>
                <a:cubicBezTo>
                  <a:pt x="8549" y="17602"/>
                  <a:pt x="8562" y="17606"/>
                  <a:pt x="8578" y="17617"/>
                </a:cubicBezTo>
                <a:cubicBezTo>
                  <a:pt x="8593" y="17632"/>
                  <a:pt x="8621" y="17646"/>
                  <a:pt x="8636" y="17675"/>
                </a:cubicBezTo>
                <a:cubicBezTo>
                  <a:pt x="8593" y="17660"/>
                  <a:pt x="8535" y="17646"/>
                  <a:pt x="8492" y="17632"/>
                </a:cubicBezTo>
                <a:cubicBezTo>
                  <a:pt x="8510" y="17614"/>
                  <a:pt x="8522" y="17602"/>
                  <a:pt x="8539" y="17602"/>
                </a:cubicBezTo>
                <a:close/>
                <a:moveTo>
                  <a:pt x="13046" y="19557"/>
                </a:moveTo>
                <a:cubicBezTo>
                  <a:pt x="13061" y="19571"/>
                  <a:pt x="13075" y="19571"/>
                  <a:pt x="13090" y="19571"/>
                </a:cubicBezTo>
                <a:cubicBezTo>
                  <a:pt x="13075" y="19600"/>
                  <a:pt x="13061" y="19614"/>
                  <a:pt x="13046" y="19643"/>
                </a:cubicBezTo>
                <a:cubicBezTo>
                  <a:pt x="13046" y="19614"/>
                  <a:pt x="13046" y="19586"/>
                  <a:pt x="13046" y="19557"/>
                </a:cubicBezTo>
                <a:close/>
                <a:moveTo>
                  <a:pt x="22687" y="19801"/>
                </a:moveTo>
                <a:cubicBezTo>
                  <a:pt x="22687" y="19815"/>
                  <a:pt x="22687" y="19830"/>
                  <a:pt x="22687" y="19844"/>
                </a:cubicBezTo>
                <a:lnTo>
                  <a:pt x="22644" y="19844"/>
                </a:lnTo>
                <a:cubicBezTo>
                  <a:pt x="22658" y="19830"/>
                  <a:pt x="22672" y="19815"/>
                  <a:pt x="22687" y="19801"/>
                </a:cubicBezTo>
                <a:close/>
                <a:moveTo>
                  <a:pt x="13492" y="21999"/>
                </a:moveTo>
                <a:cubicBezTo>
                  <a:pt x="13477" y="22014"/>
                  <a:pt x="13477" y="22042"/>
                  <a:pt x="13463" y="22071"/>
                </a:cubicBezTo>
                <a:cubicBezTo>
                  <a:pt x="13463" y="22042"/>
                  <a:pt x="13463" y="22028"/>
                  <a:pt x="13463" y="22014"/>
                </a:cubicBezTo>
                <a:cubicBezTo>
                  <a:pt x="13463" y="21999"/>
                  <a:pt x="13477" y="21999"/>
                  <a:pt x="13492" y="21999"/>
                </a:cubicBezTo>
                <a:close/>
                <a:moveTo>
                  <a:pt x="18420" y="22301"/>
                </a:moveTo>
                <a:cubicBezTo>
                  <a:pt x="18434" y="22315"/>
                  <a:pt x="18434" y="22330"/>
                  <a:pt x="18449" y="22344"/>
                </a:cubicBezTo>
                <a:cubicBezTo>
                  <a:pt x="18434" y="22330"/>
                  <a:pt x="18420" y="22330"/>
                  <a:pt x="18405" y="22315"/>
                </a:cubicBezTo>
                <a:cubicBezTo>
                  <a:pt x="18405" y="22315"/>
                  <a:pt x="18420" y="22301"/>
                  <a:pt x="18420" y="22301"/>
                </a:cubicBezTo>
                <a:close/>
                <a:moveTo>
                  <a:pt x="19799" y="22416"/>
                </a:moveTo>
                <a:cubicBezTo>
                  <a:pt x="19813" y="22445"/>
                  <a:pt x="19813" y="22473"/>
                  <a:pt x="19828" y="22502"/>
                </a:cubicBezTo>
                <a:cubicBezTo>
                  <a:pt x="19813" y="22473"/>
                  <a:pt x="19785" y="22459"/>
                  <a:pt x="19770" y="22430"/>
                </a:cubicBezTo>
                <a:cubicBezTo>
                  <a:pt x="19785" y="22430"/>
                  <a:pt x="19785" y="22430"/>
                  <a:pt x="19799" y="22416"/>
                </a:cubicBezTo>
                <a:close/>
                <a:moveTo>
                  <a:pt x="12386" y="23364"/>
                </a:moveTo>
                <a:cubicBezTo>
                  <a:pt x="12400" y="23378"/>
                  <a:pt x="12414" y="23393"/>
                  <a:pt x="12429" y="23422"/>
                </a:cubicBezTo>
                <a:lnTo>
                  <a:pt x="12371" y="23422"/>
                </a:lnTo>
                <a:cubicBezTo>
                  <a:pt x="12386" y="23407"/>
                  <a:pt x="12386" y="23378"/>
                  <a:pt x="12386" y="23364"/>
                </a:cubicBezTo>
                <a:close/>
                <a:moveTo>
                  <a:pt x="15810" y="0"/>
                </a:moveTo>
                <a:cubicBezTo>
                  <a:pt x="15676" y="0"/>
                  <a:pt x="15541" y="20"/>
                  <a:pt x="15403" y="75"/>
                </a:cubicBezTo>
                <a:cubicBezTo>
                  <a:pt x="15388" y="89"/>
                  <a:pt x="15374" y="104"/>
                  <a:pt x="15360" y="118"/>
                </a:cubicBezTo>
                <a:cubicBezTo>
                  <a:pt x="15182" y="99"/>
                  <a:pt x="15008" y="89"/>
                  <a:pt x="14836" y="89"/>
                </a:cubicBezTo>
                <a:cubicBezTo>
                  <a:pt x="14491" y="89"/>
                  <a:pt x="14153" y="127"/>
                  <a:pt x="13808" y="204"/>
                </a:cubicBezTo>
                <a:cubicBezTo>
                  <a:pt x="13800" y="203"/>
                  <a:pt x="13792" y="203"/>
                  <a:pt x="13784" y="203"/>
                </a:cubicBezTo>
                <a:cubicBezTo>
                  <a:pt x="13618" y="203"/>
                  <a:pt x="13496" y="334"/>
                  <a:pt x="13342" y="334"/>
                </a:cubicBezTo>
                <a:cubicBezTo>
                  <a:pt x="13334" y="334"/>
                  <a:pt x="13327" y="334"/>
                  <a:pt x="13319" y="333"/>
                </a:cubicBezTo>
                <a:cubicBezTo>
                  <a:pt x="13287" y="320"/>
                  <a:pt x="13257" y="315"/>
                  <a:pt x="13228" y="315"/>
                </a:cubicBezTo>
                <a:cubicBezTo>
                  <a:pt x="13099" y="315"/>
                  <a:pt x="12991" y="420"/>
                  <a:pt x="12874" y="420"/>
                </a:cubicBezTo>
                <a:cubicBezTo>
                  <a:pt x="12702" y="420"/>
                  <a:pt x="12558" y="491"/>
                  <a:pt x="12400" y="549"/>
                </a:cubicBezTo>
                <a:cubicBezTo>
                  <a:pt x="12380" y="559"/>
                  <a:pt x="12359" y="569"/>
                  <a:pt x="12339" y="569"/>
                </a:cubicBezTo>
                <a:cubicBezTo>
                  <a:pt x="12331" y="569"/>
                  <a:pt x="12322" y="568"/>
                  <a:pt x="12314" y="563"/>
                </a:cubicBezTo>
                <a:cubicBezTo>
                  <a:pt x="11725" y="635"/>
                  <a:pt x="11207" y="894"/>
                  <a:pt x="10676" y="1138"/>
                </a:cubicBezTo>
                <a:cubicBezTo>
                  <a:pt x="10532" y="1310"/>
                  <a:pt x="10532" y="1440"/>
                  <a:pt x="10676" y="1512"/>
                </a:cubicBezTo>
                <a:cubicBezTo>
                  <a:pt x="10648" y="1518"/>
                  <a:pt x="10619" y="1520"/>
                  <a:pt x="10590" y="1520"/>
                </a:cubicBezTo>
                <a:cubicBezTo>
                  <a:pt x="10480" y="1520"/>
                  <a:pt x="10367" y="1485"/>
                  <a:pt x="10270" y="1485"/>
                </a:cubicBezTo>
                <a:cubicBezTo>
                  <a:pt x="10211" y="1485"/>
                  <a:pt x="10158" y="1498"/>
                  <a:pt x="10116" y="1540"/>
                </a:cubicBezTo>
                <a:cubicBezTo>
                  <a:pt x="9871" y="1770"/>
                  <a:pt x="9555" y="1957"/>
                  <a:pt x="9383" y="2201"/>
                </a:cubicBezTo>
                <a:cubicBezTo>
                  <a:pt x="9287" y="2337"/>
                  <a:pt x="9202" y="2370"/>
                  <a:pt x="9120" y="2370"/>
                </a:cubicBezTo>
                <a:cubicBezTo>
                  <a:pt x="9043" y="2370"/>
                  <a:pt x="8969" y="2341"/>
                  <a:pt x="8894" y="2341"/>
                </a:cubicBezTo>
                <a:cubicBezTo>
                  <a:pt x="8880" y="2341"/>
                  <a:pt x="8865" y="2342"/>
                  <a:pt x="8851" y="2345"/>
                </a:cubicBezTo>
                <a:cubicBezTo>
                  <a:pt x="8834" y="2347"/>
                  <a:pt x="8819" y="2349"/>
                  <a:pt x="8804" y="2349"/>
                </a:cubicBezTo>
                <a:cubicBezTo>
                  <a:pt x="8571" y="2349"/>
                  <a:pt x="8624" y="2041"/>
                  <a:pt x="8435" y="2014"/>
                </a:cubicBezTo>
                <a:cubicBezTo>
                  <a:pt x="8320" y="2086"/>
                  <a:pt x="8162" y="2072"/>
                  <a:pt x="8090" y="2230"/>
                </a:cubicBezTo>
                <a:lnTo>
                  <a:pt x="8090" y="2216"/>
                </a:lnTo>
                <a:cubicBezTo>
                  <a:pt x="7917" y="2417"/>
                  <a:pt x="7616" y="2402"/>
                  <a:pt x="7429" y="2603"/>
                </a:cubicBezTo>
                <a:cubicBezTo>
                  <a:pt x="7422" y="2603"/>
                  <a:pt x="7415" y="2603"/>
                  <a:pt x="7408" y="2603"/>
                </a:cubicBezTo>
                <a:cubicBezTo>
                  <a:pt x="7176" y="2603"/>
                  <a:pt x="7034" y="2834"/>
                  <a:pt x="6811" y="2862"/>
                </a:cubicBezTo>
                <a:cubicBezTo>
                  <a:pt x="6710" y="2862"/>
                  <a:pt x="6639" y="2905"/>
                  <a:pt x="6567" y="2948"/>
                </a:cubicBezTo>
                <a:cubicBezTo>
                  <a:pt x="6538" y="2991"/>
                  <a:pt x="6524" y="3034"/>
                  <a:pt x="6495" y="3078"/>
                </a:cubicBezTo>
                <a:cubicBezTo>
                  <a:pt x="6308" y="3149"/>
                  <a:pt x="6136" y="3293"/>
                  <a:pt x="5920" y="3293"/>
                </a:cubicBezTo>
                <a:cubicBezTo>
                  <a:pt x="5834" y="3307"/>
                  <a:pt x="5748" y="3322"/>
                  <a:pt x="5647" y="3322"/>
                </a:cubicBezTo>
                <a:cubicBezTo>
                  <a:pt x="5619" y="3336"/>
                  <a:pt x="5590" y="3336"/>
                  <a:pt x="5561" y="3336"/>
                </a:cubicBezTo>
                <a:cubicBezTo>
                  <a:pt x="5389" y="3336"/>
                  <a:pt x="5245" y="3408"/>
                  <a:pt x="5116" y="3523"/>
                </a:cubicBezTo>
                <a:cubicBezTo>
                  <a:pt x="4943" y="3638"/>
                  <a:pt x="4757" y="3753"/>
                  <a:pt x="4570" y="3882"/>
                </a:cubicBezTo>
                <a:cubicBezTo>
                  <a:pt x="4469" y="4026"/>
                  <a:pt x="4268" y="4026"/>
                  <a:pt x="4153" y="4126"/>
                </a:cubicBezTo>
                <a:cubicBezTo>
                  <a:pt x="3564" y="4629"/>
                  <a:pt x="2975" y="5146"/>
                  <a:pt x="2544" y="5779"/>
                </a:cubicBezTo>
                <a:cubicBezTo>
                  <a:pt x="2242" y="6224"/>
                  <a:pt x="1783" y="6655"/>
                  <a:pt x="1783" y="7287"/>
                </a:cubicBezTo>
                <a:cubicBezTo>
                  <a:pt x="1754" y="7345"/>
                  <a:pt x="1725" y="7402"/>
                  <a:pt x="1725" y="7474"/>
                </a:cubicBezTo>
                <a:cubicBezTo>
                  <a:pt x="1711" y="7445"/>
                  <a:pt x="1682" y="7431"/>
                  <a:pt x="1653" y="7402"/>
                </a:cubicBezTo>
                <a:cubicBezTo>
                  <a:pt x="1567" y="7416"/>
                  <a:pt x="1567" y="7503"/>
                  <a:pt x="1538" y="7560"/>
                </a:cubicBezTo>
                <a:cubicBezTo>
                  <a:pt x="1510" y="7618"/>
                  <a:pt x="1495" y="7661"/>
                  <a:pt x="1481" y="7718"/>
                </a:cubicBezTo>
                <a:cubicBezTo>
                  <a:pt x="1409" y="7847"/>
                  <a:pt x="1351" y="7991"/>
                  <a:pt x="1265" y="8120"/>
                </a:cubicBezTo>
                <a:lnTo>
                  <a:pt x="1193" y="8250"/>
                </a:lnTo>
                <a:cubicBezTo>
                  <a:pt x="1136" y="8365"/>
                  <a:pt x="1093" y="8480"/>
                  <a:pt x="1064" y="8595"/>
                </a:cubicBezTo>
                <a:cubicBezTo>
                  <a:pt x="920" y="9011"/>
                  <a:pt x="719" y="9399"/>
                  <a:pt x="676" y="9830"/>
                </a:cubicBezTo>
                <a:cubicBezTo>
                  <a:pt x="346" y="10534"/>
                  <a:pt x="303" y="11310"/>
                  <a:pt x="216" y="12043"/>
                </a:cubicBezTo>
                <a:cubicBezTo>
                  <a:pt x="1" y="13681"/>
                  <a:pt x="260" y="15261"/>
                  <a:pt x="1035" y="16726"/>
                </a:cubicBezTo>
                <a:cubicBezTo>
                  <a:pt x="1351" y="17315"/>
                  <a:pt x="1668" y="17919"/>
                  <a:pt x="2170" y="18393"/>
                </a:cubicBezTo>
                <a:cubicBezTo>
                  <a:pt x="2429" y="18680"/>
                  <a:pt x="2573" y="19083"/>
                  <a:pt x="2975" y="19255"/>
                </a:cubicBezTo>
                <a:cubicBezTo>
                  <a:pt x="2986" y="19266"/>
                  <a:pt x="2997" y="19271"/>
                  <a:pt x="3008" y="19271"/>
                </a:cubicBezTo>
                <a:cubicBezTo>
                  <a:pt x="3026" y="19271"/>
                  <a:pt x="3043" y="19258"/>
                  <a:pt x="3061" y="19241"/>
                </a:cubicBezTo>
                <a:cubicBezTo>
                  <a:pt x="3219" y="19413"/>
                  <a:pt x="3363" y="19586"/>
                  <a:pt x="3507" y="19744"/>
                </a:cubicBezTo>
                <a:cubicBezTo>
                  <a:pt x="3636" y="19844"/>
                  <a:pt x="3765" y="19930"/>
                  <a:pt x="3894" y="20017"/>
                </a:cubicBezTo>
                <a:cubicBezTo>
                  <a:pt x="3880" y="20088"/>
                  <a:pt x="3923" y="20131"/>
                  <a:pt x="3966" y="20175"/>
                </a:cubicBezTo>
                <a:cubicBezTo>
                  <a:pt x="5101" y="21022"/>
                  <a:pt x="6193" y="21899"/>
                  <a:pt x="7443" y="22574"/>
                </a:cubicBezTo>
                <a:lnTo>
                  <a:pt x="7443" y="22588"/>
                </a:lnTo>
                <a:cubicBezTo>
                  <a:pt x="7601" y="22674"/>
                  <a:pt x="7759" y="22775"/>
                  <a:pt x="7917" y="22861"/>
                </a:cubicBezTo>
                <a:cubicBezTo>
                  <a:pt x="9196" y="23508"/>
                  <a:pt x="10518" y="23996"/>
                  <a:pt x="11940" y="24126"/>
                </a:cubicBezTo>
                <a:cubicBezTo>
                  <a:pt x="12435" y="24200"/>
                  <a:pt x="12931" y="24234"/>
                  <a:pt x="13425" y="24234"/>
                </a:cubicBezTo>
                <a:cubicBezTo>
                  <a:pt x="14078" y="24234"/>
                  <a:pt x="14728" y="24174"/>
                  <a:pt x="15374" y="24068"/>
                </a:cubicBezTo>
                <a:cubicBezTo>
                  <a:pt x="15824" y="23986"/>
                  <a:pt x="16273" y="23866"/>
                  <a:pt x="16735" y="23866"/>
                </a:cubicBezTo>
                <a:cubicBezTo>
                  <a:pt x="16760" y="23866"/>
                  <a:pt x="16785" y="23866"/>
                  <a:pt x="16811" y="23867"/>
                </a:cubicBezTo>
                <a:cubicBezTo>
                  <a:pt x="16983" y="23867"/>
                  <a:pt x="17112" y="23723"/>
                  <a:pt x="17299" y="23723"/>
                </a:cubicBezTo>
                <a:cubicBezTo>
                  <a:pt x="17457" y="23651"/>
                  <a:pt x="17630" y="23594"/>
                  <a:pt x="17788" y="23536"/>
                </a:cubicBezTo>
                <a:cubicBezTo>
                  <a:pt x="17802" y="23551"/>
                  <a:pt x="17816" y="23580"/>
                  <a:pt x="17831" y="23608"/>
                </a:cubicBezTo>
                <a:lnTo>
                  <a:pt x="18779" y="23177"/>
                </a:lnTo>
                <a:lnTo>
                  <a:pt x="19382" y="22919"/>
                </a:lnTo>
                <a:lnTo>
                  <a:pt x="20086" y="22617"/>
                </a:lnTo>
                <a:cubicBezTo>
                  <a:pt x="20086" y="22574"/>
                  <a:pt x="20072" y="22545"/>
                  <a:pt x="20058" y="22531"/>
                </a:cubicBezTo>
                <a:cubicBezTo>
                  <a:pt x="20230" y="22459"/>
                  <a:pt x="20402" y="22373"/>
                  <a:pt x="20560" y="22301"/>
                </a:cubicBezTo>
                <a:cubicBezTo>
                  <a:pt x="20877" y="22057"/>
                  <a:pt x="21178" y="21812"/>
                  <a:pt x="21480" y="21568"/>
                </a:cubicBezTo>
                <a:cubicBezTo>
                  <a:pt x="22012" y="21108"/>
                  <a:pt x="22572" y="20692"/>
                  <a:pt x="23046" y="20160"/>
                </a:cubicBezTo>
                <a:cubicBezTo>
                  <a:pt x="23247" y="19930"/>
                  <a:pt x="23448" y="19700"/>
                  <a:pt x="23664" y="19471"/>
                </a:cubicBezTo>
                <a:lnTo>
                  <a:pt x="24282" y="18479"/>
                </a:lnTo>
                <a:cubicBezTo>
                  <a:pt x="24382" y="18336"/>
                  <a:pt x="24483" y="18192"/>
                  <a:pt x="24598" y="18048"/>
                </a:cubicBezTo>
                <a:cubicBezTo>
                  <a:pt x="24655" y="17991"/>
                  <a:pt x="24713" y="17933"/>
                  <a:pt x="24756" y="17876"/>
                </a:cubicBezTo>
                <a:cubicBezTo>
                  <a:pt x="25388" y="17100"/>
                  <a:pt x="25776" y="16180"/>
                  <a:pt x="26164" y="15275"/>
                </a:cubicBezTo>
                <a:cubicBezTo>
                  <a:pt x="26250" y="15160"/>
                  <a:pt x="26279" y="15031"/>
                  <a:pt x="26307" y="14902"/>
                </a:cubicBezTo>
                <a:cubicBezTo>
                  <a:pt x="26322" y="14701"/>
                  <a:pt x="26379" y="14543"/>
                  <a:pt x="26509" y="14399"/>
                </a:cubicBezTo>
                <a:lnTo>
                  <a:pt x="26523" y="14356"/>
                </a:lnTo>
                <a:lnTo>
                  <a:pt x="26494" y="14327"/>
                </a:lnTo>
                <a:lnTo>
                  <a:pt x="26480" y="14327"/>
                </a:lnTo>
                <a:cubicBezTo>
                  <a:pt x="26623" y="14241"/>
                  <a:pt x="26667" y="14097"/>
                  <a:pt x="26710" y="13954"/>
                </a:cubicBezTo>
                <a:cubicBezTo>
                  <a:pt x="26782" y="13767"/>
                  <a:pt x="26853" y="13566"/>
                  <a:pt x="26911" y="13379"/>
                </a:cubicBezTo>
                <a:cubicBezTo>
                  <a:pt x="26968" y="13235"/>
                  <a:pt x="27054" y="13106"/>
                  <a:pt x="27112" y="12977"/>
                </a:cubicBezTo>
                <a:cubicBezTo>
                  <a:pt x="27155" y="12819"/>
                  <a:pt x="27198" y="12675"/>
                  <a:pt x="27227" y="12517"/>
                </a:cubicBezTo>
                <a:cubicBezTo>
                  <a:pt x="27227" y="12402"/>
                  <a:pt x="27198" y="12273"/>
                  <a:pt x="27284" y="12186"/>
                </a:cubicBezTo>
                <a:cubicBezTo>
                  <a:pt x="27299" y="12158"/>
                  <a:pt x="27299" y="12129"/>
                  <a:pt x="27299" y="12115"/>
                </a:cubicBezTo>
                <a:cubicBezTo>
                  <a:pt x="27327" y="12086"/>
                  <a:pt x="27342" y="12071"/>
                  <a:pt x="27356" y="12028"/>
                </a:cubicBezTo>
                <a:cubicBezTo>
                  <a:pt x="27356" y="11971"/>
                  <a:pt x="27327" y="11928"/>
                  <a:pt x="27385" y="11885"/>
                </a:cubicBezTo>
                <a:cubicBezTo>
                  <a:pt x="27414" y="11870"/>
                  <a:pt x="27428" y="11842"/>
                  <a:pt x="27428" y="11798"/>
                </a:cubicBezTo>
                <a:cubicBezTo>
                  <a:pt x="27471" y="11080"/>
                  <a:pt x="27816" y="10405"/>
                  <a:pt x="27816" y="9658"/>
                </a:cubicBezTo>
                <a:cubicBezTo>
                  <a:pt x="27974" y="8997"/>
                  <a:pt x="28060" y="8322"/>
                  <a:pt x="27974" y="7632"/>
                </a:cubicBezTo>
                <a:cubicBezTo>
                  <a:pt x="28046" y="7531"/>
                  <a:pt x="27974" y="7431"/>
                  <a:pt x="27945" y="7330"/>
                </a:cubicBezTo>
                <a:cubicBezTo>
                  <a:pt x="28075" y="7043"/>
                  <a:pt x="28031" y="6756"/>
                  <a:pt x="27931" y="6483"/>
                </a:cubicBezTo>
                <a:cubicBezTo>
                  <a:pt x="27773" y="6037"/>
                  <a:pt x="27960" y="5491"/>
                  <a:pt x="27486" y="5146"/>
                </a:cubicBezTo>
                <a:cubicBezTo>
                  <a:pt x="27414" y="4945"/>
                  <a:pt x="27327" y="4730"/>
                  <a:pt x="27256" y="4514"/>
                </a:cubicBezTo>
                <a:cubicBezTo>
                  <a:pt x="27213" y="4371"/>
                  <a:pt x="27169" y="4227"/>
                  <a:pt x="27054" y="4112"/>
                </a:cubicBezTo>
                <a:cubicBezTo>
                  <a:pt x="26954" y="3983"/>
                  <a:pt x="26896" y="3853"/>
                  <a:pt x="26782" y="3738"/>
                </a:cubicBezTo>
                <a:cubicBezTo>
                  <a:pt x="26221" y="3106"/>
                  <a:pt x="25517" y="2675"/>
                  <a:pt x="24756" y="2330"/>
                </a:cubicBezTo>
                <a:cubicBezTo>
                  <a:pt x="24483" y="2115"/>
                  <a:pt x="24167" y="2014"/>
                  <a:pt x="23822" y="1986"/>
                </a:cubicBezTo>
                <a:cubicBezTo>
                  <a:pt x="23678" y="1899"/>
                  <a:pt x="23520" y="1842"/>
                  <a:pt x="23348" y="1799"/>
                </a:cubicBezTo>
                <a:cubicBezTo>
                  <a:pt x="22759" y="1626"/>
                  <a:pt x="22155" y="1526"/>
                  <a:pt x="21537" y="1526"/>
                </a:cubicBezTo>
                <a:cubicBezTo>
                  <a:pt x="21505" y="1527"/>
                  <a:pt x="21473" y="1527"/>
                  <a:pt x="21441" y="1527"/>
                </a:cubicBezTo>
                <a:cubicBezTo>
                  <a:pt x="20831" y="1527"/>
                  <a:pt x="20259" y="1396"/>
                  <a:pt x="19713" y="1109"/>
                </a:cubicBezTo>
                <a:cubicBezTo>
                  <a:pt x="19496" y="1014"/>
                  <a:pt x="19317" y="791"/>
                  <a:pt x="19055" y="791"/>
                </a:cubicBezTo>
                <a:cubicBezTo>
                  <a:pt x="19040" y="791"/>
                  <a:pt x="19025" y="792"/>
                  <a:pt x="19009" y="793"/>
                </a:cubicBezTo>
                <a:cubicBezTo>
                  <a:pt x="18851" y="649"/>
                  <a:pt x="18635" y="606"/>
                  <a:pt x="18449" y="549"/>
                </a:cubicBezTo>
                <a:cubicBezTo>
                  <a:pt x="17931" y="247"/>
                  <a:pt x="17328" y="233"/>
                  <a:pt x="16768" y="161"/>
                </a:cubicBezTo>
                <a:cubicBezTo>
                  <a:pt x="16452" y="120"/>
                  <a:pt x="16136" y="0"/>
                  <a:pt x="15810" y="0"/>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flipH="1">
            <a:off x="842307" y="3839875"/>
            <a:ext cx="1801118" cy="1667768"/>
          </a:xfrm>
          <a:custGeom>
            <a:avLst/>
            <a:gdLst/>
            <a:ahLst/>
            <a:cxnLst/>
            <a:rect l="l" t="t" r="r" b="b"/>
            <a:pathLst>
              <a:path w="29296" h="27127" extrusionOk="0">
                <a:moveTo>
                  <a:pt x="15270" y="371"/>
                </a:moveTo>
                <a:cubicBezTo>
                  <a:pt x="15822" y="371"/>
                  <a:pt x="16434" y="524"/>
                  <a:pt x="17040" y="823"/>
                </a:cubicBezTo>
                <a:cubicBezTo>
                  <a:pt x="17514" y="1052"/>
                  <a:pt x="18003" y="1325"/>
                  <a:pt x="18477" y="1598"/>
                </a:cubicBezTo>
                <a:cubicBezTo>
                  <a:pt x="18865" y="1814"/>
                  <a:pt x="19267" y="2029"/>
                  <a:pt x="19669" y="2245"/>
                </a:cubicBezTo>
                <a:cubicBezTo>
                  <a:pt x="20617" y="2733"/>
                  <a:pt x="21494" y="3394"/>
                  <a:pt x="22198" y="4170"/>
                </a:cubicBezTo>
                <a:lnTo>
                  <a:pt x="22212" y="4184"/>
                </a:lnTo>
                <a:lnTo>
                  <a:pt x="22212" y="4199"/>
                </a:lnTo>
                <a:cubicBezTo>
                  <a:pt x="22945" y="4802"/>
                  <a:pt x="23548" y="5535"/>
                  <a:pt x="24137" y="6253"/>
                </a:cubicBezTo>
                <a:lnTo>
                  <a:pt x="24152" y="6268"/>
                </a:lnTo>
                <a:cubicBezTo>
                  <a:pt x="24339" y="6512"/>
                  <a:pt x="24554" y="6756"/>
                  <a:pt x="24755" y="7000"/>
                </a:cubicBezTo>
                <a:cubicBezTo>
                  <a:pt x="24956" y="7245"/>
                  <a:pt x="25157" y="7532"/>
                  <a:pt x="25359" y="7862"/>
                </a:cubicBezTo>
                <a:cubicBezTo>
                  <a:pt x="25962" y="8954"/>
                  <a:pt x="26580" y="10118"/>
                  <a:pt x="26982" y="11325"/>
                </a:cubicBezTo>
                <a:cubicBezTo>
                  <a:pt x="27212" y="12000"/>
                  <a:pt x="27528" y="12747"/>
                  <a:pt x="27988" y="13566"/>
                </a:cubicBezTo>
                <a:cubicBezTo>
                  <a:pt x="28476" y="14443"/>
                  <a:pt x="28663" y="15362"/>
                  <a:pt x="28821" y="16224"/>
                </a:cubicBezTo>
                <a:cubicBezTo>
                  <a:pt x="28950" y="17072"/>
                  <a:pt x="28663" y="17776"/>
                  <a:pt x="28376" y="18437"/>
                </a:cubicBezTo>
                <a:cubicBezTo>
                  <a:pt x="28189" y="18896"/>
                  <a:pt x="27988" y="19356"/>
                  <a:pt x="27916" y="19873"/>
                </a:cubicBezTo>
                <a:cubicBezTo>
                  <a:pt x="27686" y="20793"/>
                  <a:pt x="27298" y="21626"/>
                  <a:pt x="26882" y="22460"/>
                </a:cubicBezTo>
                <a:cubicBezTo>
                  <a:pt x="26810" y="22574"/>
                  <a:pt x="26752" y="22675"/>
                  <a:pt x="26680" y="22776"/>
                </a:cubicBezTo>
                <a:cubicBezTo>
                  <a:pt x="26580" y="22934"/>
                  <a:pt x="26479" y="23106"/>
                  <a:pt x="26364" y="23235"/>
                </a:cubicBezTo>
                <a:cubicBezTo>
                  <a:pt x="26336" y="23264"/>
                  <a:pt x="26307" y="23293"/>
                  <a:pt x="26278" y="23322"/>
                </a:cubicBezTo>
                <a:cubicBezTo>
                  <a:pt x="26134" y="23451"/>
                  <a:pt x="25991" y="23595"/>
                  <a:pt x="25847" y="23738"/>
                </a:cubicBezTo>
                <a:cubicBezTo>
                  <a:pt x="25344" y="24227"/>
                  <a:pt x="24827" y="24730"/>
                  <a:pt x="24080" y="24945"/>
                </a:cubicBezTo>
                <a:cubicBezTo>
                  <a:pt x="23577" y="25161"/>
                  <a:pt x="22974" y="25247"/>
                  <a:pt x="22399" y="25333"/>
                </a:cubicBezTo>
                <a:cubicBezTo>
                  <a:pt x="21853" y="25405"/>
                  <a:pt x="21307" y="25491"/>
                  <a:pt x="20819" y="25678"/>
                </a:cubicBezTo>
                <a:cubicBezTo>
                  <a:pt x="20517" y="25764"/>
                  <a:pt x="20244" y="25865"/>
                  <a:pt x="19956" y="25951"/>
                </a:cubicBezTo>
                <a:cubicBezTo>
                  <a:pt x="19640" y="26066"/>
                  <a:pt x="19324" y="26166"/>
                  <a:pt x="19023" y="26267"/>
                </a:cubicBezTo>
                <a:cubicBezTo>
                  <a:pt x="17972" y="26482"/>
                  <a:pt x="16997" y="26584"/>
                  <a:pt x="16050" y="26584"/>
                </a:cubicBezTo>
                <a:cubicBezTo>
                  <a:pt x="15987" y="26584"/>
                  <a:pt x="15924" y="26584"/>
                  <a:pt x="15862" y="26583"/>
                </a:cubicBezTo>
                <a:cubicBezTo>
                  <a:pt x="15431" y="26583"/>
                  <a:pt x="14985" y="26612"/>
                  <a:pt x="14468" y="26669"/>
                </a:cubicBezTo>
                <a:cubicBezTo>
                  <a:pt x="14259" y="26698"/>
                  <a:pt x="14044" y="26713"/>
                  <a:pt x="13827" y="26713"/>
                </a:cubicBezTo>
                <a:cubicBezTo>
                  <a:pt x="13300" y="26713"/>
                  <a:pt x="12756" y="26627"/>
                  <a:pt x="12227" y="26454"/>
                </a:cubicBezTo>
                <a:lnTo>
                  <a:pt x="11882" y="26324"/>
                </a:lnTo>
                <a:cubicBezTo>
                  <a:pt x="11422" y="26166"/>
                  <a:pt x="10948" y="26008"/>
                  <a:pt x="10488" y="25821"/>
                </a:cubicBezTo>
                <a:cubicBezTo>
                  <a:pt x="10230" y="25663"/>
                  <a:pt x="9957" y="25505"/>
                  <a:pt x="9698" y="25347"/>
                </a:cubicBezTo>
                <a:cubicBezTo>
                  <a:pt x="9483" y="25204"/>
                  <a:pt x="9239" y="25060"/>
                  <a:pt x="9009" y="24931"/>
                </a:cubicBezTo>
                <a:cubicBezTo>
                  <a:pt x="8477" y="24629"/>
                  <a:pt x="7989" y="24241"/>
                  <a:pt x="7500" y="23882"/>
                </a:cubicBezTo>
                <a:cubicBezTo>
                  <a:pt x="7184" y="23638"/>
                  <a:pt x="6839" y="23393"/>
                  <a:pt x="6523" y="23164"/>
                </a:cubicBezTo>
                <a:cubicBezTo>
                  <a:pt x="6207" y="22891"/>
                  <a:pt x="5877" y="22618"/>
                  <a:pt x="5575" y="22330"/>
                </a:cubicBezTo>
                <a:cubicBezTo>
                  <a:pt x="5230" y="22029"/>
                  <a:pt x="4885" y="21712"/>
                  <a:pt x="4526" y="21411"/>
                </a:cubicBezTo>
                <a:cubicBezTo>
                  <a:pt x="4153" y="21109"/>
                  <a:pt x="3851" y="20735"/>
                  <a:pt x="3549" y="20362"/>
                </a:cubicBezTo>
                <a:cubicBezTo>
                  <a:pt x="3348" y="20118"/>
                  <a:pt x="3132" y="19859"/>
                  <a:pt x="2917" y="19644"/>
                </a:cubicBezTo>
                <a:lnTo>
                  <a:pt x="2802" y="19514"/>
                </a:lnTo>
                <a:cubicBezTo>
                  <a:pt x="2199" y="18825"/>
                  <a:pt x="1581" y="18121"/>
                  <a:pt x="1064" y="17374"/>
                </a:cubicBezTo>
                <a:cubicBezTo>
                  <a:pt x="963" y="17129"/>
                  <a:pt x="834" y="16899"/>
                  <a:pt x="704" y="16655"/>
                </a:cubicBezTo>
                <a:cubicBezTo>
                  <a:pt x="647" y="16526"/>
                  <a:pt x="575" y="16411"/>
                  <a:pt x="518" y="16282"/>
                </a:cubicBezTo>
                <a:cubicBezTo>
                  <a:pt x="431" y="16124"/>
                  <a:pt x="475" y="15966"/>
                  <a:pt x="518" y="15822"/>
                </a:cubicBezTo>
                <a:cubicBezTo>
                  <a:pt x="532" y="15779"/>
                  <a:pt x="546" y="15736"/>
                  <a:pt x="546" y="15707"/>
                </a:cubicBezTo>
                <a:cubicBezTo>
                  <a:pt x="604" y="15606"/>
                  <a:pt x="618" y="15477"/>
                  <a:pt x="618" y="15348"/>
                </a:cubicBezTo>
                <a:cubicBezTo>
                  <a:pt x="633" y="15247"/>
                  <a:pt x="633" y="15147"/>
                  <a:pt x="676" y="15075"/>
                </a:cubicBezTo>
                <a:cubicBezTo>
                  <a:pt x="719" y="14960"/>
                  <a:pt x="762" y="14859"/>
                  <a:pt x="819" y="14759"/>
                </a:cubicBezTo>
                <a:cubicBezTo>
                  <a:pt x="920" y="14558"/>
                  <a:pt x="1035" y="14342"/>
                  <a:pt x="1092" y="14112"/>
                </a:cubicBezTo>
                <a:cubicBezTo>
                  <a:pt x="1322" y="13595"/>
                  <a:pt x="1710" y="13178"/>
                  <a:pt x="2084" y="12776"/>
                </a:cubicBezTo>
                <a:cubicBezTo>
                  <a:pt x="2342" y="12503"/>
                  <a:pt x="2615" y="12201"/>
                  <a:pt x="2845" y="11871"/>
                </a:cubicBezTo>
                <a:cubicBezTo>
                  <a:pt x="3075" y="11483"/>
                  <a:pt x="3391" y="11138"/>
                  <a:pt x="3678" y="10808"/>
                </a:cubicBezTo>
                <a:lnTo>
                  <a:pt x="3836" y="10635"/>
                </a:lnTo>
                <a:cubicBezTo>
                  <a:pt x="4124" y="10319"/>
                  <a:pt x="4382" y="9989"/>
                  <a:pt x="4627" y="9644"/>
                </a:cubicBezTo>
                <a:cubicBezTo>
                  <a:pt x="4828" y="9371"/>
                  <a:pt x="5058" y="9069"/>
                  <a:pt x="5288" y="8811"/>
                </a:cubicBezTo>
                <a:lnTo>
                  <a:pt x="5302" y="8782"/>
                </a:lnTo>
                <a:cubicBezTo>
                  <a:pt x="5388" y="8566"/>
                  <a:pt x="5546" y="8380"/>
                  <a:pt x="5690" y="8207"/>
                </a:cubicBezTo>
                <a:cubicBezTo>
                  <a:pt x="5805" y="8064"/>
                  <a:pt x="5920" y="7920"/>
                  <a:pt x="6020" y="7748"/>
                </a:cubicBezTo>
                <a:cubicBezTo>
                  <a:pt x="6265" y="7360"/>
                  <a:pt x="6609" y="7029"/>
                  <a:pt x="6954" y="6742"/>
                </a:cubicBezTo>
                <a:cubicBezTo>
                  <a:pt x="7112" y="6613"/>
                  <a:pt x="7241" y="6454"/>
                  <a:pt x="7385" y="6296"/>
                </a:cubicBezTo>
                <a:cubicBezTo>
                  <a:pt x="7543" y="6110"/>
                  <a:pt x="7730" y="5894"/>
                  <a:pt x="7960" y="5736"/>
                </a:cubicBezTo>
                <a:cubicBezTo>
                  <a:pt x="8161" y="5578"/>
                  <a:pt x="8348" y="5377"/>
                  <a:pt x="8520" y="5176"/>
                </a:cubicBezTo>
                <a:cubicBezTo>
                  <a:pt x="8649" y="5032"/>
                  <a:pt x="8779" y="4888"/>
                  <a:pt x="8908" y="4759"/>
                </a:cubicBezTo>
                <a:cubicBezTo>
                  <a:pt x="9267" y="4486"/>
                  <a:pt x="9555" y="4141"/>
                  <a:pt x="9842" y="3811"/>
                </a:cubicBezTo>
                <a:cubicBezTo>
                  <a:pt x="10158" y="3452"/>
                  <a:pt x="10474" y="3078"/>
                  <a:pt x="10876" y="2776"/>
                </a:cubicBezTo>
                <a:cubicBezTo>
                  <a:pt x="11638" y="2187"/>
                  <a:pt x="12500" y="1584"/>
                  <a:pt x="13506" y="981"/>
                </a:cubicBezTo>
                <a:cubicBezTo>
                  <a:pt x="13793" y="779"/>
                  <a:pt x="14123" y="636"/>
                  <a:pt x="14439" y="506"/>
                </a:cubicBezTo>
                <a:cubicBezTo>
                  <a:pt x="14692" y="416"/>
                  <a:pt x="14972" y="371"/>
                  <a:pt x="15270" y="371"/>
                </a:cubicBezTo>
                <a:close/>
                <a:moveTo>
                  <a:pt x="15037" y="1"/>
                </a:moveTo>
                <a:cubicBezTo>
                  <a:pt x="14981" y="1"/>
                  <a:pt x="14926" y="2"/>
                  <a:pt x="14870" y="4"/>
                </a:cubicBezTo>
                <a:cubicBezTo>
                  <a:pt x="14296" y="61"/>
                  <a:pt x="13850" y="291"/>
                  <a:pt x="13391" y="550"/>
                </a:cubicBezTo>
                <a:cubicBezTo>
                  <a:pt x="12586" y="1038"/>
                  <a:pt x="11782" y="1570"/>
                  <a:pt x="11006" y="2130"/>
                </a:cubicBezTo>
                <a:cubicBezTo>
                  <a:pt x="10647" y="2389"/>
                  <a:pt x="10273" y="2662"/>
                  <a:pt x="9986" y="3006"/>
                </a:cubicBezTo>
                <a:cubicBezTo>
                  <a:pt x="9756" y="3179"/>
                  <a:pt x="9583" y="3409"/>
                  <a:pt x="9411" y="3624"/>
                </a:cubicBezTo>
                <a:cubicBezTo>
                  <a:pt x="9239" y="3840"/>
                  <a:pt x="9052" y="4070"/>
                  <a:pt x="8836" y="4242"/>
                </a:cubicBezTo>
                <a:cubicBezTo>
                  <a:pt x="8621" y="4414"/>
                  <a:pt x="8434" y="4615"/>
                  <a:pt x="8262" y="4817"/>
                </a:cubicBezTo>
                <a:cubicBezTo>
                  <a:pt x="8075" y="5018"/>
                  <a:pt x="7874" y="5248"/>
                  <a:pt x="7644" y="5406"/>
                </a:cubicBezTo>
                <a:cubicBezTo>
                  <a:pt x="7457" y="5549"/>
                  <a:pt x="7313" y="5722"/>
                  <a:pt x="7155" y="5880"/>
                </a:cubicBezTo>
                <a:cubicBezTo>
                  <a:pt x="7026" y="6023"/>
                  <a:pt x="6897" y="6167"/>
                  <a:pt x="6753" y="6296"/>
                </a:cubicBezTo>
                <a:cubicBezTo>
                  <a:pt x="6035" y="6857"/>
                  <a:pt x="5517" y="7604"/>
                  <a:pt x="5000" y="8337"/>
                </a:cubicBezTo>
                <a:lnTo>
                  <a:pt x="4842" y="8552"/>
                </a:lnTo>
                <a:cubicBezTo>
                  <a:pt x="4655" y="8897"/>
                  <a:pt x="4397" y="9170"/>
                  <a:pt x="4153" y="9457"/>
                </a:cubicBezTo>
                <a:cubicBezTo>
                  <a:pt x="3951" y="9673"/>
                  <a:pt x="3736" y="9917"/>
                  <a:pt x="3563" y="10176"/>
                </a:cubicBezTo>
                <a:cubicBezTo>
                  <a:pt x="3334" y="10535"/>
                  <a:pt x="3032" y="10865"/>
                  <a:pt x="2759" y="11196"/>
                </a:cubicBezTo>
                <a:cubicBezTo>
                  <a:pt x="2673" y="11282"/>
                  <a:pt x="2587" y="11382"/>
                  <a:pt x="2500" y="11483"/>
                </a:cubicBezTo>
                <a:cubicBezTo>
                  <a:pt x="2342" y="11670"/>
                  <a:pt x="2184" y="11871"/>
                  <a:pt x="2041" y="12058"/>
                </a:cubicBezTo>
                <a:cubicBezTo>
                  <a:pt x="1883" y="12288"/>
                  <a:pt x="1710" y="12532"/>
                  <a:pt x="1509" y="12747"/>
                </a:cubicBezTo>
                <a:cubicBezTo>
                  <a:pt x="1437" y="12819"/>
                  <a:pt x="1380" y="12891"/>
                  <a:pt x="1308" y="12977"/>
                </a:cubicBezTo>
                <a:cubicBezTo>
                  <a:pt x="1035" y="13279"/>
                  <a:pt x="762" y="13581"/>
                  <a:pt x="633" y="14012"/>
                </a:cubicBezTo>
                <a:cubicBezTo>
                  <a:pt x="604" y="14184"/>
                  <a:pt x="518" y="14328"/>
                  <a:pt x="431" y="14486"/>
                </a:cubicBezTo>
                <a:cubicBezTo>
                  <a:pt x="331" y="14673"/>
                  <a:pt x="216" y="14859"/>
                  <a:pt x="202" y="15104"/>
                </a:cubicBezTo>
                <a:lnTo>
                  <a:pt x="202" y="15147"/>
                </a:lnTo>
                <a:cubicBezTo>
                  <a:pt x="245" y="15290"/>
                  <a:pt x="187" y="15434"/>
                  <a:pt x="130" y="15563"/>
                </a:cubicBezTo>
                <a:cubicBezTo>
                  <a:pt x="115" y="15621"/>
                  <a:pt x="87" y="15678"/>
                  <a:pt x="72" y="15750"/>
                </a:cubicBezTo>
                <a:cubicBezTo>
                  <a:pt x="0" y="16138"/>
                  <a:pt x="230" y="16526"/>
                  <a:pt x="431" y="16899"/>
                </a:cubicBezTo>
                <a:cubicBezTo>
                  <a:pt x="532" y="17072"/>
                  <a:pt x="647" y="17259"/>
                  <a:pt x="704" y="17431"/>
                </a:cubicBezTo>
                <a:lnTo>
                  <a:pt x="733" y="17474"/>
                </a:lnTo>
                <a:cubicBezTo>
                  <a:pt x="1351" y="18365"/>
                  <a:pt x="2084" y="19213"/>
                  <a:pt x="2802" y="20017"/>
                </a:cubicBezTo>
                <a:lnTo>
                  <a:pt x="2888" y="20118"/>
                </a:lnTo>
                <a:cubicBezTo>
                  <a:pt x="3003" y="20247"/>
                  <a:pt x="3118" y="20376"/>
                  <a:pt x="3219" y="20506"/>
                </a:cubicBezTo>
                <a:cubicBezTo>
                  <a:pt x="3549" y="20908"/>
                  <a:pt x="3894" y="21325"/>
                  <a:pt x="4325" y="21655"/>
                </a:cubicBezTo>
                <a:cubicBezTo>
                  <a:pt x="4670" y="21942"/>
                  <a:pt x="5015" y="22244"/>
                  <a:pt x="5331" y="22546"/>
                </a:cubicBezTo>
                <a:cubicBezTo>
                  <a:pt x="5862" y="23034"/>
                  <a:pt x="6408" y="23537"/>
                  <a:pt x="7012" y="23925"/>
                </a:cubicBezTo>
                <a:cubicBezTo>
                  <a:pt x="7931" y="24686"/>
                  <a:pt x="8951" y="25304"/>
                  <a:pt x="9813" y="25807"/>
                </a:cubicBezTo>
                <a:cubicBezTo>
                  <a:pt x="10287" y="26152"/>
                  <a:pt x="10819" y="26324"/>
                  <a:pt x="11322" y="26511"/>
                </a:cubicBezTo>
                <a:cubicBezTo>
                  <a:pt x="11494" y="26569"/>
                  <a:pt x="11667" y="26626"/>
                  <a:pt x="11839" y="26698"/>
                </a:cubicBezTo>
                <a:cubicBezTo>
                  <a:pt x="12564" y="26984"/>
                  <a:pt x="13281" y="27126"/>
                  <a:pt x="13951" y="27126"/>
                </a:cubicBezTo>
                <a:cubicBezTo>
                  <a:pt x="14157" y="27126"/>
                  <a:pt x="14358" y="27113"/>
                  <a:pt x="14554" y="27086"/>
                </a:cubicBezTo>
                <a:cubicBezTo>
                  <a:pt x="14997" y="27026"/>
                  <a:pt x="15490" y="26996"/>
                  <a:pt x="16041" y="26996"/>
                </a:cubicBezTo>
                <a:cubicBezTo>
                  <a:pt x="16152" y="26996"/>
                  <a:pt x="16264" y="26997"/>
                  <a:pt x="16379" y="27000"/>
                </a:cubicBezTo>
                <a:cubicBezTo>
                  <a:pt x="17485" y="26971"/>
                  <a:pt x="18520" y="26842"/>
                  <a:pt x="19482" y="26597"/>
                </a:cubicBezTo>
                <a:cubicBezTo>
                  <a:pt x="19755" y="26511"/>
                  <a:pt x="20028" y="26411"/>
                  <a:pt x="20301" y="26324"/>
                </a:cubicBezTo>
                <a:cubicBezTo>
                  <a:pt x="20890" y="26109"/>
                  <a:pt x="21508" y="25908"/>
                  <a:pt x="22155" y="25793"/>
                </a:cubicBezTo>
                <a:cubicBezTo>
                  <a:pt x="23304" y="25649"/>
                  <a:pt x="24482" y="25434"/>
                  <a:pt x="25344" y="24801"/>
                </a:cubicBezTo>
                <a:cubicBezTo>
                  <a:pt x="25502" y="24715"/>
                  <a:pt x="25617" y="24586"/>
                  <a:pt x="25732" y="24471"/>
                </a:cubicBezTo>
                <a:cubicBezTo>
                  <a:pt x="25804" y="24399"/>
                  <a:pt x="25876" y="24313"/>
                  <a:pt x="25962" y="24255"/>
                </a:cubicBezTo>
                <a:cubicBezTo>
                  <a:pt x="26206" y="24069"/>
                  <a:pt x="26422" y="23853"/>
                  <a:pt x="26623" y="23638"/>
                </a:cubicBezTo>
                <a:cubicBezTo>
                  <a:pt x="26953" y="23250"/>
                  <a:pt x="27241" y="22804"/>
                  <a:pt x="27456" y="22316"/>
                </a:cubicBezTo>
                <a:cubicBezTo>
                  <a:pt x="27873" y="21425"/>
                  <a:pt x="28232" y="20606"/>
                  <a:pt x="28390" y="19672"/>
                </a:cubicBezTo>
                <a:cubicBezTo>
                  <a:pt x="28476" y="19313"/>
                  <a:pt x="28620" y="18983"/>
                  <a:pt x="28749" y="18652"/>
                </a:cubicBezTo>
                <a:cubicBezTo>
                  <a:pt x="28950" y="18164"/>
                  <a:pt x="29166" y="17647"/>
                  <a:pt x="29223" y="17072"/>
                </a:cubicBezTo>
                <a:cubicBezTo>
                  <a:pt x="29295" y="16540"/>
                  <a:pt x="29152" y="15951"/>
                  <a:pt x="29008" y="15377"/>
                </a:cubicBezTo>
                <a:lnTo>
                  <a:pt x="28965" y="15204"/>
                </a:lnTo>
                <a:cubicBezTo>
                  <a:pt x="28936" y="15104"/>
                  <a:pt x="28922" y="15017"/>
                  <a:pt x="28893" y="14917"/>
                </a:cubicBezTo>
                <a:cubicBezTo>
                  <a:pt x="28835" y="14687"/>
                  <a:pt x="28764" y="14443"/>
                  <a:pt x="28663" y="14198"/>
                </a:cubicBezTo>
                <a:cubicBezTo>
                  <a:pt x="28534" y="13882"/>
                  <a:pt x="28361" y="13581"/>
                  <a:pt x="28203" y="13279"/>
                </a:cubicBezTo>
                <a:cubicBezTo>
                  <a:pt x="28060" y="13020"/>
                  <a:pt x="27930" y="12747"/>
                  <a:pt x="27801" y="12474"/>
                </a:cubicBezTo>
                <a:cubicBezTo>
                  <a:pt x="27614" y="12101"/>
                  <a:pt x="27471" y="11699"/>
                  <a:pt x="27341" y="11311"/>
                </a:cubicBezTo>
                <a:cubicBezTo>
                  <a:pt x="27226" y="10980"/>
                  <a:pt x="27111" y="10650"/>
                  <a:pt x="26968" y="10334"/>
                </a:cubicBezTo>
                <a:cubicBezTo>
                  <a:pt x="26537" y="9285"/>
                  <a:pt x="25962" y="8265"/>
                  <a:pt x="25517" y="7503"/>
                </a:cubicBezTo>
                <a:lnTo>
                  <a:pt x="25502" y="7475"/>
                </a:lnTo>
                <a:cubicBezTo>
                  <a:pt x="24741" y="6440"/>
                  <a:pt x="23879" y="5463"/>
                  <a:pt x="23132" y="4615"/>
                </a:cubicBezTo>
                <a:lnTo>
                  <a:pt x="23117" y="4601"/>
                </a:lnTo>
                <a:cubicBezTo>
                  <a:pt x="22844" y="4371"/>
                  <a:pt x="22586" y="4113"/>
                  <a:pt x="22327" y="3868"/>
                </a:cubicBezTo>
                <a:cubicBezTo>
                  <a:pt x="21652" y="3236"/>
                  <a:pt x="20948" y="2575"/>
                  <a:pt x="20115" y="2130"/>
                </a:cubicBezTo>
                <a:cubicBezTo>
                  <a:pt x="19655" y="1886"/>
                  <a:pt x="19195" y="1627"/>
                  <a:pt x="18735" y="1383"/>
                </a:cubicBezTo>
                <a:cubicBezTo>
                  <a:pt x="18232" y="1095"/>
                  <a:pt x="17701" y="794"/>
                  <a:pt x="17155" y="521"/>
                </a:cubicBezTo>
                <a:cubicBezTo>
                  <a:pt x="16488" y="174"/>
                  <a:pt x="15759" y="1"/>
                  <a:pt x="15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pic>
        <p:nvPicPr>
          <p:cNvPr id="111" name="Google Shape;111;p9"/>
          <p:cNvPicPr preferRelativeResize="0"/>
          <p:nvPr/>
        </p:nvPicPr>
        <p:blipFill rotWithShape="1">
          <a:blip r:embed="rId2">
            <a:alphaModFix/>
          </a:blip>
          <a:srcRect/>
          <a:stretch/>
        </p:blipFill>
        <p:spPr>
          <a:xfrm>
            <a:off x="-25" y="0"/>
            <a:ext cx="9144000" cy="5143500"/>
          </a:xfrm>
          <a:prstGeom prst="rect">
            <a:avLst/>
          </a:prstGeom>
          <a:noFill/>
          <a:ln>
            <a:noFill/>
          </a:ln>
        </p:spPr>
      </p:pic>
      <p:sp>
        <p:nvSpPr>
          <p:cNvPr id="112" name="Google Shape;112;p9"/>
          <p:cNvSpPr/>
          <p:nvPr/>
        </p:nvSpPr>
        <p:spPr>
          <a:xfrm rot="927841" flipH="1">
            <a:off x="-523256" y="3993119"/>
            <a:ext cx="2472959" cy="2133766"/>
          </a:xfrm>
          <a:custGeom>
            <a:avLst/>
            <a:gdLst/>
            <a:ahLst/>
            <a:cxnLst/>
            <a:rect l="l" t="t" r="r" b="b"/>
            <a:pathLst>
              <a:path w="25273" h="21806" extrusionOk="0">
                <a:moveTo>
                  <a:pt x="15276" y="227"/>
                </a:moveTo>
                <a:cubicBezTo>
                  <a:pt x="15276" y="227"/>
                  <a:pt x="15275" y="228"/>
                  <a:pt x="15273" y="231"/>
                </a:cubicBezTo>
                <a:cubicBezTo>
                  <a:pt x="15273" y="231"/>
                  <a:pt x="15273" y="231"/>
                  <a:pt x="15273" y="231"/>
                </a:cubicBezTo>
                <a:lnTo>
                  <a:pt x="15273" y="231"/>
                </a:lnTo>
                <a:cubicBezTo>
                  <a:pt x="15275" y="228"/>
                  <a:pt x="15276" y="227"/>
                  <a:pt x="15276" y="227"/>
                </a:cubicBezTo>
                <a:close/>
                <a:moveTo>
                  <a:pt x="8031" y="302"/>
                </a:moveTo>
                <a:lnTo>
                  <a:pt x="8089" y="345"/>
                </a:lnTo>
                <a:cubicBezTo>
                  <a:pt x="8089" y="345"/>
                  <a:pt x="8089" y="345"/>
                  <a:pt x="8089" y="360"/>
                </a:cubicBezTo>
                <a:lnTo>
                  <a:pt x="8060" y="360"/>
                </a:lnTo>
                <a:cubicBezTo>
                  <a:pt x="7960" y="360"/>
                  <a:pt x="7974" y="317"/>
                  <a:pt x="8031" y="302"/>
                </a:cubicBezTo>
                <a:close/>
                <a:moveTo>
                  <a:pt x="8233" y="345"/>
                </a:moveTo>
                <a:cubicBezTo>
                  <a:pt x="8233" y="360"/>
                  <a:pt x="8204" y="360"/>
                  <a:pt x="8175" y="360"/>
                </a:cubicBezTo>
                <a:cubicBezTo>
                  <a:pt x="8189" y="345"/>
                  <a:pt x="8218" y="345"/>
                  <a:pt x="8233" y="345"/>
                </a:cubicBezTo>
                <a:close/>
                <a:moveTo>
                  <a:pt x="16953" y="360"/>
                </a:moveTo>
                <a:lnTo>
                  <a:pt x="16953" y="360"/>
                </a:lnTo>
                <a:cubicBezTo>
                  <a:pt x="16953" y="360"/>
                  <a:pt x="16953" y="360"/>
                  <a:pt x="16953" y="360"/>
                </a:cubicBezTo>
                <a:close/>
                <a:moveTo>
                  <a:pt x="12668" y="286"/>
                </a:moveTo>
                <a:cubicBezTo>
                  <a:pt x="12690" y="286"/>
                  <a:pt x="12709" y="290"/>
                  <a:pt x="12715" y="302"/>
                </a:cubicBezTo>
                <a:lnTo>
                  <a:pt x="12701" y="331"/>
                </a:lnTo>
                <a:lnTo>
                  <a:pt x="12701" y="345"/>
                </a:lnTo>
                <a:cubicBezTo>
                  <a:pt x="12679" y="356"/>
                  <a:pt x="12624" y="384"/>
                  <a:pt x="12593" y="384"/>
                </a:cubicBezTo>
                <a:cubicBezTo>
                  <a:pt x="12583" y="384"/>
                  <a:pt x="12575" y="381"/>
                  <a:pt x="12571" y="374"/>
                </a:cubicBezTo>
                <a:cubicBezTo>
                  <a:pt x="12557" y="345"/>
                  <a:pt x="12571" y="317"/>
                  <a:pt x="12586" y="302"/>
                </a:cubicBezTo>
                <a:cubicBezTo>
                  <a:pt x="12602" y="294"/>
                  <a:pt x="12638" y="286"/>
                  <a:pt x="12668" y="286"/>
                </a:cubicBezTo>
                <a:close/>
                <a:moveTo>
                  <a:pt x="15351" y="298"/>
                </a:moveTo>
                <a:cubicBezTo>
                  <a:pt x="15370" y="298"/>
                  <a:pt x="15422" y="319"/>
                  <a:pt x="15445" y="331"/>
                </a:cubicBezTo>
                <a:cubicBezTo>
                  <a:pt x="15474" y="345"/>
                  <a:pt x="15459" y="360"/>
                  <a:pt x="15431" y="374"/>
                </a:cubicBezTo>
                <a:lnTo>
                  <a:pt x="15416" y="389"/>
                </a:lnTo>
                <a:cubicBezTo>
                  <a:pt x="15406" y="395"/>
                  <a:pt x="15398" y="398"/>
                  <a:pt x="15392" y="398"/>
                </a:cubicBezTo>
                <a:cubicBezTo>
                  <a:pt x="15372" y="398"/>
                  <a:pt x="15370" y="371"/>
                  <a:pt x="15359" y="360"/>
                </a:cubicBezTo>
                <a:cubicBezTo>
                  <a:pt x="15359" y="345"/>
                  <a:pt x="15344" y="317"/>
                  <a:pt x="15344" y="302"/>
                </a:cubicBezTo>
                <a:cubicBezTo>
                  <a:pt x="15344" y="300"/>
                  <a:pt x="15347" y="298"/>
                  <a:pt x="15351" y="298"/>
                </a:cubicBezTo>
                <a:close/>
                <a:moveTo>
                  <a:pt x="14582" y="135"/>
                </a:moveTo>
                <a:cubicBezTo>
                  <a:pt x="14588" y="135"/>
                  <a:pt x="14594" y="138"/>
                  <a:pt x="14597" y="144"/>
                </a:cubicBezTo>
                <a:cubicBezTo>
                  <a:pt x="14626" y="159"/>
                  <a:pt x="14640" y="173"/>
                  <a:pt x="14655" y="187"/>
                </a:cubicBezTo>
                <a:lnTo>
                  <a:pt x="14655" y="202"/>
                </a:lnTo>
                <a:cubicBezTo>
                  <a:pt x="14640" y="245"/>
                  <a:pt x="14626" y="288"/>
                  <a:pt x="14626" y="317"/>
                </a:cubicBezTo>
                <a:lnTo>
                  <a:pt x="14626" y="360"/>
                </a:lnTo>
                <a:cubicBezTo>
                  <a:pt x="14669" y="403"/>
                  <a:pt x="14655" y="432"/>
                  <a:pt x="14626" y="432"/>
                </a:cubicBezTo>
                <a:lnTo>
                  <a:pt x="14597" y="417"/>
                </a:lnTo>
                <a:lnTo>
                  <a:pt x="14583" y="403"/>
                </a:lnTo>
                <a:cubicBezTo>
                  <a:pt x="14597" y="389"/>
                  <a:pt x="14612" y="331"/>
                  <a:pt x="14612" y="302"/>
                </a:cubicBezTo>
                <a:cubicBezTo>
                  <a:pt x="14597" y="288"/>
                  <a:pt x="14554" y="216"/>
                  <a:pt x="14540" y="187"/>
                </a:cubicBezTo>
                <a:cubicBezTo>
                  <a:pt x="14529" y="165"/>
                  <a:pt x="14560" y="135"/>
                  <a:pt x="14582" y="135"/>
                </a:cubicBezTo>
                <a:close/>
                <a:moveTo>
                  <a:pt x="14506" y="268"/>
                </a:moveTo>
                <a:cubicBezTo>
                  <a:pt x="14518" y="268"/>
                  <a:pt x="14540" y="278"/>
                  <a:pt x="14540" y="288"/>
                </a:cubicBezTo>
                <a:cubicBezTo>
                  <a:pt x="14554" y="302"/>
                  <a:pt x="14525" y="389"/>
                  <a:pt x="14540" y="417"/>
                </a:cubicBezTo>
                <a:cubicBezTo>
                  <a:pt x="14540" y="446"/>
                  <a:pt x="14554" y="475"/>
                  <a:pt x="14554" y="475"/>
                </a:cubicBezTo>
                <a:cubicBezTo>
                  <a:pt x="14545" y="475"/>
                  <a:pt x="14535" y="481"/>
                  <a:pt x="14525" y="481"/>
                </a:cubicBezTo>
                <a:cubicBezTo>
                  <a:pt x="14521" y="481"/>
                  <a:pt x="14516" y="480"/>
                  <a:pt x="14511" y="475"/>
                </a:cubicBezTo>
                <a:lnTo>
                  <a:pt x="14511" y="460"/>
                </a:lnTo>
                <a:lnTo>
                  <a:pt x="14482" y="417"/>
                </a:lnTo>
                <a:cubicBezTo>
                  <a:pt x="14468" y="374"/>
                  <a:pt x="14425" y="331"/>
                  <a:pt x="14410" y="317"/>
                </a:cubicBezTo>
                <a:lnTo>
                  <a:pt x="14425" y="288"/>
                </a:lnTo>
                <a:lnTo>
                  <a:pt x="14454" y="288"/>
                </a:lnTo>
                <a:cubicBezTo>
                  <a:pt x="14462" y="296"/>
                  <a:pt x="14470" y="305"/>
                  <a:pt x="14476" y="305"/>
                </a:cubicBezTo>
                <a:cubicBezTo>
                  <a:pt x="14480" y="305"/>
                  <a:pt x="14482" y="300"/>
                  <a:pt x="14482" y="288"/>
                </a:cubicBezTo>
                <a:lnTo>
                  <a:pt x="14497" y="274"/>
                </a:lnTo>
                <a:cubicBezTo>
                  <a:pt x="14497" y="269"/>
                  <a:pt x="14500" y="268"/>
                  <a:pt x="14506" y="268"/>
                </a:cubicBezTo>
                <a:close/>
                <a:moveTo>
                  <a:pt x="2122" y="302"/>
                </a:moveTo>
                <a:cubicBezTo>
                  <a:pt x="2125" y="302"/>
                  <a:pt x="2127" y="307"/>
                  <a:pt x="2127" y="317"/>
                </a:cubicBezTo>
                <a:lnTo>
                  <a:pt x="2127" y="331"/>
                </a:lnTo>
                <a:lnTo>
                  <a:pt x="2170" y="389"/>
                </a:lnTo>
                <a:cubicBezTo>
                  <a:pt x="2155" y="417"/>
                  <a:pt x="2112" y="460"/>
                  <a:pt x="2098" y="475"/>
                </a:cubicBezTo>
                <a:lnTo>
                  <a:pt x="2069" y="489"/>
                </a:lnTo>
                <a:cubicBezTo>
                  <a:pt x="2065" y="493"/>
                  <a:pt x="2061" y="495"/>
                  <a:pt x="2057" y="495"/>
                </a:cubicBezTo>
                <a:cubicBezTo>
                  <a:pt x="2047" y="495"/>
                  <a:pt x="2040" y="485"/>
                  <a:pt x="2040" y="475"/>
                </a:cubicBezTo>
                <a:cubicBezTo>
                  <a:pt x="2040" y="460"/>
                  <a:pt x="2112" y="389"/>
                  <a:pt x="2112" y="345"/>
                </a:cubicBezTo>
                <a:cubicBezTo>
                  <a:pt x="2112" y="318"/>
                  <a:pt x="2118" y="302"/>
                  <a:pt x="2122" y="302"/>
                </a:cubicBezTo>
                <a:close/>
                <a:moveTo>
                  <a:pt x="8089" y="403"/>
                </a:moveTo>
                <a:cubicBezTo>
                  <a:pt x="8075" y="417"/>
                  <a:pt x="8060" y="446"/>
                  <a:pt x="8060" y="460"/>
                </a:cubicBezTo>
                <a:cubicBezTo>
                  <a:pt x="8075" y="475"/>
                  <a:pt x="8060" y="489"/>
                  <a:pt x="8060" y="504"/>
                </a:cubicBezTo>
                <a:lnTo>
                  <a:pt x="8046" y="489"/>
                </a:lnTo>
                <a:cubicBezTo>
                  <a:pt x="8046" y="489"/>
                  <a:pt x="8031" y="489"/>
                  <a:pt x="8031" y="475"/>
                </a:cubicBezTo>
                <a:cubicBezTo>
                  <a:pt x="8003" y="446"/>
                  <a:pt x="7988" y="432"/>
                  <a:pt x="7988" y="417"/>
                </a:cubicBezTo>
                <a:cubicBezTo>
                  <a:pt x="8017" y="403"/>
                  <a:pt x="8060" y="403"/>
                  <a:pt x="8089" y="403"/>
                </a:cubicBezTo>
                <a:close/>
                <a:moveTo>
                  <a:pt x="8204" y="374"/>
                </a:moveTo>
                <a:cubicBezTo>
                  <a:pt x="8204" y="389"/>
                  <a:pt x="8247" y="460"/>
                  <a:pt x="8218" y="489"/>
                </a:cubicBezTo>
                <a:cubicBezTo>
                  <a:pt x="8214" y="503"/>
                  <a:pt x="8209" y="508"/>
                  <a:pt x="8205" y="508"/>
                </a:cubicBezTo>
                <a:cubicBezTo>
                  <a:pt x="8198" y="508"/>
                  <a:pt x="8194" y="485"/>
                  <a:pt x="8204" y="475"/>
                </a:cubicBezTo>
                <a:cubicBezTo>
                  <a:pt x="8218" y="460"/>
                  <a:pt x="8161" y="432"/>
                  <a:pt x="8132" y="432"/>
                </a:cubicBezTo>
                <a:cubicBezTo>
                  <a:pt x="8118" y="432"/>
                  <a:pt x="8132" y="403"/>
                  <a:pt x="8132" y="389"/>
                </a:cubicBezTo>
                <a:cubicBezTo>
                  <a:pt x="8175" y="389"/>
                  <a:pt x="8204" y="374"/>
                  <a:pt x="8204" y="374"/>
                </a:cubicBezTo>
                <a:close/>
                <a:moveTo>
                  <a:pt x="3175" y="475"/>
                </a:moveTo>
                <a:cubicBezTo>
                  <a:pt x="3190" y="475"/>
                  <a:pt x="3204" y="504"/>
                  <a:pt x="3218" y="532"/>
                </a:cubicBezTo>
                <a:lnTo>
                  <a:pt x="3218" y="547"/>
                </a:lnTo>
                <a:cubicBezTo>
                  <a:pt x="3197" y="554"/>
                  <a:pt x="3172" y="557"/>
                  <a:pt x="3152" y="557"/>
                </a:cubicBezTo>
                <a:cubicBezTo>
                  <a:pt x="3132" y="557"/>
                  <a:pt x="3118" y="554"/>
                  <a:pt x="3118" y="547"/>
                </a:cubicBezTo>
                <a:cubicBezTo>
                  <a:pt x="3103" y="547"/>
                  <a:pt x="3103" y="532"/>
                  <a:pt x="3089" y="518"/>
                </a:cubicBezTo>
                <a:lnTo>
                  <a:pt x="3103" y="518"/>
                </a:lnTo>
                <a:cubicBezTo>
                  <a:pt x="3132" y="504"/>
                  <a:pt x="3147" y="475"/>
                  <a:pt x="3175" y="475"/>
                </a:cubicBezTo>
                <a:close/>
                <a:moveTo>
                  <a:pt x="14425" y="446"/>
                </a:moveTo>
                <a:cubicBezTo>
                  <a:pt x="14439" y="446"/>
                  <a:pt x="14468" y="446"/>
                  <a:pt x="14482" y="475"/>
                </a:cubicBezTo>
                <a:lnTo>
                  <a:pt x="14482" y="518"/>
                </a:lnTo>
                <a:lnTo>
                  <a:pt x="14482" y="532"/>
                </a:lnTo>
                <a:cubicBezTo>
                  <a:pt x="14482" y="550"/>
                  <a:pt x="14477" y="562"/>
                  <a:pt x="14469" y="562"/>
                </a:cubicBezTo>
                <a:cubicBezTo>
                  <a:pt x="14465" y="562"/>
                  <a:pt x="14459" y="558"/>
                  <a:pt x="14454" y="547"/>
                </a:cubicBezTo>
                <a:cubicBezTo>
                  <a:pt x="14439" y="532"/>
                  <a:pt x="14425" y="460"/>
                  <a:pt x="14425" y="446"/>
                </a:cubicBezTo>
                <a:close/>
                <a:moveTo>
                  <a:pt x="17024" y="478"/>
                </a:moveTo>
                <a:cubicBezTo>
                  <a:pt x="17047" y="478"/>
                  <a:pt x="17068" y="482"/>
                  <a:pt x="17068" y="489"/>
                </a:cubicBezTo>
                <a:cubicBezTo>
                  <a:pt x="17083" y="489"/>
                  <a:pt x="17068" y="532"/>
                  <a:pt x="17068" y="547"/>
                </a:cubicBezTo>
                <a:cubicBezTo>
                  <a:pt x="17068" y="547"/>
                  <a:pt x="17040" y="532"/>
                  <a:pt x="17040" y="518"/>
                </a:cubicBezTo>
                <a:cubicBezTo>
                  <a:pt x="17040" y="504"/>
                  <a:pt x="17025" y="504"/>
                  <a:pt x="17025" y="504"/>
                </a:cubicBezTo>
                <a:lnTo>
                  <a:pt x="17025" y="518"/>
                </a:lnTo>
                <a:lnTo>
                  <a:pt x="16982" y="575"/>
                </a:lnTo>
                <a:cubicBezTo>
                  <a:pt x="16953" y="547"/>
                  <a:pt x="16939" y="518"/>
                  <a:pt x="16939" y="518"/>
                </a:cubicBezTo>
                <a:cubicBezTo>
                  <a:pt x="16939" y="518"/>
                  <a:pt x="16953" y="504"/>
                  <a:pt x="16968" y="489"/>
                </a:cubicBezTo>
                <a:cubicBezTo>
                  <a:pt x="16975" y="482"/>
                  <a:pt x="17000" y="478"/>
                  <a:pt x="17024" y="478"/>
                </a:cubicBezTo>
                <a:close/>
                <a:moveTo>
                  <a:pt x="16110" y="434"/>
                </a:moveTo>
                <a:cubicBezTo>
                  <a:pt x="16113" y="434"/>
                  <a:pt x="16116" y="437"/>
                  <a:pt x="16120" y="446"/>
                </a:cubicBezTo>
                <a:cubicBezTo>
                  <a:pt x="16126" y="458"/>
                  <a:pt x="16132" y="463"/>
                  <a:pt x="16140" y="463"/>
                </a:cubicBezTo>
                <a:cubicBezTo>
                  <a:pt x="16149" y="463"/>
                  <a:pt x="16161" y="454"/>
                  <a:pt x="16178" y="446"/>
                </a:cubicBezTo>
                <a:cubicBezTo>
                  <a:pt x="16178" y="446"/>
                  <a:pt x="16190" y="452"/>
                  <a:pt x="16199" y="452"/>
                </a:cubicBezTo>
                <a:cubicBezTo>
                  <a:pt x="16203" y="452"/>
                  <a:pt x="16206" y="451"/>
                  <a:pt x="16206" y="446"/>
                </a:cubicBezTo>
                <a:cubicBezTo>
                  <a:pt x="16211" y="442"/>
                  <a:pt x="16215" y="440"/>
                  <a:pt x="16219" y="440"/>
                </a:cubicBezTo>
                <a:cubicBezTo>
                  <a:pt x="16229" y="440"/>
                  <a:pt x="16239" y="450"/>
                  <a:pt x="16250" y="460"/>
                </a:cubicBezTo>
                <a:cubicBezTo>
                  <a:pt x="16264" y="475"/>
                  <a:pt x="16250" y="475"/>
                  <a:pt x="16250" y="504"/>
                </a:cubicBezTo>
                <a:lnTo>
                  <a:pt x="16235" y="547"/>
                </a:lnTo>
                <a:cubicBezTo>
                  <a:pt x="16217" y="574"/>
                  <a:pt x="16186" y="590"/>
                  <a:pt x="16155" y="590"/>
                </a:cubicBezTo>
                <a:cubicBezTo>
                  <a:pt x="16138" y="590"/>
                  <a:pt x="16121" y="586"/>
                  <a:pt x="16106" y="575"/>
                </a:cubicBezTo>
                <a:lnTo>
                  <a:pt x="16091" y="504"/>
                </a:lnTo>
                <a:cubicBezTo>
                  <a:pt x="16091" y="489"/>
                  <a:pt x="16077" y="475"/>
                  <a:pt x="16091" y="460"/>
                </a:cubicBezTo>
                <a:cubicBezTo>
                  <a:pt x="16101" y="451"/>
                  <a:pt x="16104" y="434"/>
                  <a:pt x="16110" y="434"/>
                </a:cubicBezTo>
                <a:close/>
                <a:moveTo>
                  <a:pt x="16379" y="446"/>
                </a:moveTo>
                <a:lnTo>
                  <a:pt x="16422" y="460"/>
                </a:lnTo>
                <a:lnTo>
                  <a:pt x="16436" y="475"/>
                </a:lnTo>
                <a:cubicBezTo>
                  <a:pt x="16436" y="489"/>
                  <a:pt x="16436" y="504"/>
                  <a:pt x="16436" y="518"/>
                </a:cubicBezTo>
                <a:lnTo>
                  <a:pt x="16422" y="532"/>
                </a:lnTo>
                <a:lnTo>
                  <a:pt x="16408" y="532"/>
                </a:lnTo>
                <a:cubicBezTo>
                  <a:pt x="16393" y="532"/>
                  <a:pt x="16393" y="547"/>
                  <a:pt x="16393" y="561"/>
                </a:cubicBezTo>
                <a:lnTo>
                  <a:pt x="16393" y="575"/>
                </a:lnTo>
                <a:lnTo>
                  <a:pt x="16393" y="590"/>
                </a:lnTo>
                <a:cubicBezTo>
                  <a:pt x="16391" y="592"/>
                  <a:pt x="16387" y="594"/>
                  <a:pt x="16384" y="594"/>
                </a:cubicBezTo>
                <a:cubicBezTo>
                  <a:pt x="16368" y="594"/>
                  <a:pt x="16342" y="570"/>
                  <a:pt x="16307" y="547"/>
                </a:cubicBezTo>
                <a:lnTo>
                  <a:pt x="16293" y="504"/>
                </a:lnTo>
                <a:lnTo>
                  <a:pt x="16278" y="504"/>
                </a:lnTo>
                <a:cubicBezTo>
                  <a:pt x="16293" y="489"/>
                  <a:pt x="16336" y="460"/>
                  <a:pt x="16379" y="446"/>
                </a:cubicBezTo>
                <a:close/>
                <a:moveTo>
                  <a:pt x="16860" y="471"/>
                </a:moveTo>
                <a:cubicBezTo>
                  <a:pt x="16872" y="471"/>
                  <a:pt x="16882" y="499"/>
                  <a:pt x="16882" y="547"/>
                </a:cubicBezTo>
                <a:lnTo>
                  <a:pt x="16853" y="561"/>
                </a:lnTo>
                <a:cubicBezTo>
                  <a:pt x="16839" y="590"/>
                  <a:pt x="16824" y="604"/>
                  <a:pt x="16824" y="604"/>
                </a:cubicBezTo>
                <a:lnTo>
                  <a:pt x="16810" y="604"/>
                </a:lnTo>
                <a:cubicBezTo>
                  <a:pt x="16810" y="575"/>
                  <a:pt x="16795" y="561"/>
                  <a:pt x="16795" y="547"/>
                </a:cubicBezTo>
                <a:lnTo>
                  <a:pt x="16767" y="504"/>
                </a:lnTo>
                <a:cubicBezTo>
                  <a:pt x="16781" y="504"/>
                  <a:pt x="16839" y="489"/>
                  <a:pt x="16853" y="475"/>
                </a:cubicBezTo>
                <a:cubicBezTo>
                  <a:pt x="16855" y="472"/>
                  <a:pt x="16858" y="471"/>
                  <a:pt x="16860" y="471"/>
                </a:cubicBezTo>
                <a:close/>
                <a:moveTo>
                  <a:pt x="17600" y="478"/>
                </a:moveTo>
                <a:cubicBezTo>
                  <a:pt x="17618" y="478"/>
                  <a:pt x="17636" y="482"/>
                  <a:pt x="17643" y="489"/>
                </a:cubicBezTo>
                <a:lnTo>
                  <a:pt x="17643" y="504"/>
                </a:lnTo>
                <a:lnTo>
                  <a:pt x="17643" y="547"/>
                </a:lnTo>
                <a:cubicBezTo>
                  <a:pt x="17629" y="518"/>
                  <a:pt x="17614" y="518"/>
                  <a:pt x="17600" y="518"/>
                </a:cubicBezTo>
                <a:cubicBezTo>
                  <a:pt x="17600" y="532"/>
                  <a:pt x="17614" y="561"/>
                  <a:pt x="17614" y="575"/>
                </a:cubicBezTo>
                <a:cubicBezTo>
                  <a:pt x="17614" y="590"/>
                  <a:pt x="17614" y="604"/>
                  <a:pt x="17600" y="618"/>
                </a:cubicBezTo>
                <a:cubicBezTo>
                  <a:pt x="17600" y="618"/>
                  <a:pt x="17586" y="604"/>
                  <a:pt x="17571" y="604"/>
                </a:cubicBezTo>
                <a:lnTo>
                  <a:pt x="17557" y="575"/>
                </a:lnTo>
                <a:cubicBezTo>
                  <a:pt x="17543" y="532"/>
                  <a:pt x="17543" y="489"/>
                  <a:pt x="17557" y="489"/>
                </a:cubicBezTo>
                <a:cubicBezTo>
                  <a:pt x="17564" y="482"/>
                  <a:pt x="17582" y="478"/>
                  <a:pt x="17600" y="478"/>
                </a:cubicBezTo>
                <a:close/>
                <a:moveTo>
                  <a:pt x="17454" y="495"/>
                </a:moveTo>
                <a:cubicBezTo>
                  <a:pt x="17460" y="495"/>
                  <a:pt x="17465" y="498"/>
                  <a:pt x="17471" y="504"/>
                </a:cubicBezTo>
                <a:cubicBezTo>
                  <a:pt x="17485" y="532"/>
                  <a:pt x="17428" y="561"/>
                  <a:pt x="17413" y="575"/>
                </a:cubicBezTo>
                <a:lnTo>
                  <a:pt x="17413" y="604"/>
                </a:lnTo>
                <a:lnTo>
                  <a:pt x="17428" y="647"/>
                </a:lnTo>
                <a:cubicBezTo>
                  <a:pt x="17427" y="648"/>
                  <a:pt x="17426" y="649"/>
                  <a:pt x="17425" y="649"/>
                </a:cubicBezTo>
                <a:cubicBezTo>
                  <a:pt x="17411" y="649"/>
                  <a:pt x="17400" y="559"/>
                  <a:pt x="17413" y="532"/>
                </a:cubicBezTo>
                <a:cubicBezTo>
                  <a:pt x="17431" y="505"/>
                  <a:pt x="17444" y="495"/>
                  <a:pt x="17454" y="495"/>
                </a:cubicBezTo>
                <a:close/>
                <a:moveTo>
                  <a:pt x="18591" y="676"/>
                </a:moveTo>
                <a:cubicBezTo>
                  <a:pt x="18606" y="676"/>
                  <a:pt x="18620" y="690"/>
                  <a:pt x="18620" y="705"/>
                </a:cubicBezTo>
                <a:cubicBezTo>
                  <a:pt x="18620" y="719"/>
                  <a:pt x="18563" y="776"/>
                  <a:pt x="18548" y="776"/>
                </a:cubicBezTo>
                <a:cubicBezTo>
                  <a:pt x="18534" y="776"/>
                  <a:pt x="18520" y="791"/>
                  <a:pt x="18505" y="791"/>
                </a:cubicBezTo>
                <a:lnTo>
                  <a:pt x="18491" y="776"/>
                </a:lnTo>
                <a:lnTo>
                  <a:pt x="18476" y="719"/>
                </a:lnTo>
                <a:cubicBezTo>
                  <a:pt x="18505" y="690"/>
                  <a:pt x="18563" y="676"/>
                  <a:pt x="18591" y="676"/>
                </a:cubicBezTo>
                <a:close/>
                <a:moveTo>
                  <a:pt x="10282" y="738"/>
                </a:moveTo>
                <a:cubicBezTo>
                  <a:pt x="10345" y="738"/>
                  <a:pt x="10385" y="820"/>
                  <a:pt x="10445" y="820"/>
                </a:cubicBezTo>
                <a:cubicBezTo>
                  <a:pt x="10429" y="823"/>
                  <a:pt x="10413" y="825"/>
                  <a:pt x="10397" y="825"/>
                </a:cubicBezTo>
                <a:cubicBezTo>
                  <a:pt x="10342" y="825"/>
                  <a:pt x="10289" y="803"/>
                  <a:pt x="10244" y="748"/>
                </a:cubicBezTo>
                <a:cubicBezTo>
                  <a:pt x="10258" y="741"/>
                  <a:pt x="10270" y="738"/>
                  <a:pt x="10282" y="738"/>
                </a:cubicBezTo>
                <a:close/>
                <a:moveTo>
                  <a:pt x="2778" y="723"/>
                </a:moveTo>
                <a:cubicBezTo>
                  <a:pt x="2784" y="723"/>
                  <a:pt x="2787" y="726"/>
                  <a:pt x="2787" y="733"/>
                </a:cubicBezTo>
                <a:cubicBezTo>
                  <a:pt x="2787" y="733"/>
                  <a:pt x="2787" y="762"/>
                  <a:pt x="2802" y="762"/>
                </a:cubicBezTo>
                <a:lnTo>
                  <a:pt x="2831" y="762"/>
                </a:lnTo>
                <a:cubicBezTo>
                  <a:pt x="2845" y="762"/>
                  <a:pt x="2845" y="776"/>
                  <a:pt x="2831" y="791"/>
                </a:cubicBezTo>
                <a:lnTo>
                  <a:pt x="2831" y="805"/>
                </a:lnTo>
                <a:lnTo>
                  <a:pt x="2802" y="820"/>
                </a:lnTo>
                <a:cubicBezTo>
                  <a:pt x="2793" y="829"/>
                  <a:pt x="2785" y="832"/>
                  <a:pt x="2779" y="832"/>
                </a:cubicBezTo>
                <a:cubicBezTo>
                  <a:pt x="2764" y="832"/>
                  <a:pt x="2754" y="815"/>
                  <a:pt x="2744" y="805"/>
                </a:cubicBezTo>
                <a:cubicBezTo>
                  <a:pt x="2744" y="776"/>
                  <a:pt x="2744" y="776"/>
                  <a:pt x="2730" y="776"/>
                </a:cubicBezTo>
                <a:lnTo>
                  <a:pt x="2730" y="791"/>
                </a:lnTo>
                <a:cubicBezTo>
                  <a:pt x="2716" y="805"/>
                  <a:pt x="2716" y="820"/>
                  <a:pt x="2701" y="834"/>
                </a:cubicBezTo>
                <a:cubicBezTo>
                  <a:pt x="2701" y="834"/>
                  <a:pt x="2687" y="820"/>
                  <a:pt x="2687" y="820"/>
                </a:cubicBezTo>
                <a:lnTo>
                  <a:pt x="2687" y="805"/>
                </a:lnTo>
                <a:cubicBezTo>
                  <a:pt x="2687" y="791"/>
                  <a:pt x="2730" y="733"/>
                  <a:pt x="2759" y="733"/>
                </a:cubicBezTo>
                <a:cubicBezTo>
                  <a:pt x="2766" y="726"/>
                  <a:pt x="2773" y="723"/>
                  <a:pt x="2778" y="723"/>
                </a:cubicBezTo>
                <a:close/>
                <a:moveTo>
                  <a:pt x="22488" y="825"/>
                </a:moveTo>
                <a:cubicBezTo>
                  <a:pt x="22482" y="825"/>
                  <a:pt x="22476" y="828"/>
                  <a:pt x="22471" y="834"/>
                </a:cubicBezTo>
                <a:cubicBezTo>
                  <a:pt x="22456" y="863"/>
                  <a:pt x="22427" y="920"/>
                  <a:pt x="22427" y="935"/>
                </a:cubicBezTo>
                <a:cubicBezTo>
                  <a:pt x="22427" y="935"/>
                  <a:pt x="22440" y="941"/>
                  <a:pt x="22457" y="941"/>
                </a:cubicBezTo>
                <a:cubicBezTo>
                  <a:pt x="22466" y="941"/>
                  <a:pt x="22475" y="939"/>
                  <a:pt x="22485" y="935"/>
                </a:cubicBezTo>
                <a:cubicBezTo>
                  <a:pt x="22499" y="935"/>
                  <a:pt x="22528" y="877"/>
                  <a:pt x="22514" y="848"/>
                </a:cubicBezTo>
                <a:cubicBezTo>
                  <a:pt x="22505" y="832"/>
                  <a:pt x="22497" y="825"/>
                  <a:pt x="22488" y="825"/>
                </a:cubicBezTo>
                <a:close/>
                <a:moveTo>
                  <a:pt x="3348" y="733"/>
                </a:moveTo>
                <a:cubicBezTo>
                  <a:pt x="3362" y="733"/>
                  <a:pt x="3405" y="805"/>
                  <a:pt x="3405" y="820"/>
                </a:cubicBezTo>
                <a:cubicBezTo>
                  <a:pt x="3420" y="848"/>
                  <a:pt x="3448" y="906"/>
                  <a:pt x="3463" y="920"/>
                </a:cubicBezTo>
                <a:cubicBezTo>
                  <a:pt x="3477" y="935"/>
                  <a:pt x="3463" y="949"/>
                  <a:pt x="3434" y="949"/>
                </a:cubicBezTo>
                <a:cubicBezTo>
                  <a:pt x="3391" y="949"/>
                  <a:pt x="3319" y="805"/>
                  <a:pt x="3305" y="791"/>
                </a:cubicBezTo>
                <a:cubicBezTo>
                  <a:pt x="3305" y="776"/>
                  <a:pt x="3305" y="748"/>
                  <a:pt x="3319" y="748"/>
                </a:cubicBezTo>
                <a:lnTo>
                  <a:pt x="3319" y="733"/>
                </a:lnTo>
                <a:close/>
                <a:moveTo>
                  <a:pt x="2313" y="575"/>
                </a:moveTo>
                <a:lnTo>
                  <a:pt x="2299" y="633"/>
                </a:lnTo>
                <a:lnTo>
                  <a:pt x="2285" y="690"/>
                </a:lnTo>
                <a:cubicBezTo>
                  <a:pt x="2313" y="676"/>
                  <a:pt x="2342" y="662"/>
                  <a:pt x="2342" y="647"/>
                </a:cubicBezTo>
                <a:cubicBezTo>
                  <a:pt x="2352" y="637"/>
                  <a:pt x="2376" y="621"/>
                  <a:pt x="2399" y="621"/>
                </a:cubicBezTo>
                <a:cubicBezTo>
                  <a:pt x="2409" y="621"/>
                  <a:pt x="2419" y="624"/>
                  <a:pt x="2428" y="633"/>
                </a:cubicBezTo>
                <a:lnTo>
                  <a:pt x="2443" y="662"/>
                </a:lnTo>
                <a:lnTo>
                  <a:pt x="2457" y="676"/>
                </a:lnTo>
                <a:cubicBezTo>
                  <a:pt x="2486" y="676"/>
                  <a:pt x="2500" y="662"/>
                  <a:pt x="2514" y="662"/>
                </a:cubicBezTo>
                <a:lnTo>
                  <a:pt x="2543" y="690"/>
                </a:lnTo>
                <a:cubicBezTo>
                  <a:pt x="2572" y="733"/>
                  <a:pt x="2586" y="776"/>
                  <a:pt x="2586" y="776"/>
                </a:cubicBezTo>
                <a:lnTo>
                  <a:pt x="2586" y="791"/>
                </a:lnTo>
                <a:lnTo>
                  <a:pt x="2543" y="791"/>
                </a:lnTo>
                <a:cubicBezTo>
                  <a:pt x="2514" y="791"/>
                  <a:pt x="2529" y="805"/>
                  <a:pt x="2529" y="820"/>
                </a:cubicBezTo>
                <a:cubicBezTo>
                  <a:pt x="2543" y="834"/>
                  <a:pt x="2543" y="848"/>
                  <a:pt x="2543" y="848"/>
                </a:cubicBezTo>
                <a:cubicBezTo>
                  <a:pt x="2543" y="848"/>
                  <a:pt x="2537" y="855"/>
                  <a:pt x="2528" y="855"/>
                </a:cubicBezTo>
                <a:cubicBezTo>
                  <a:pt x="2524" y="855"/>
                  <a:pt x="2519" y="853"/>
                  <a:pt x="2514" y="848"/>
                </a:cubicBezTo>
                <a:lnTo>
                  <a:pt x="2500" y="848"/>
                </a:lnTo>
                <a:lnTo>
                  <a:pt x="2471" y="820"/>
                </a:lnTo>
                <a:cubicBezTo>
                  <a:pt x="2450" y="805"/>
                  <a:pt x="2432" y="798"/>
                  <a:pt x="2419" y="798"/>
                </a:cubicBezTo>
                <a:cubicBezTo>
                  <a:pt x="2407" y="798"/>
                  <a:pt x="2399" y="805"/>
                  <a:pt x="2399" y="820"/>
                </a:cubicBezTo>
                <a:lnTo>
                  <a:pt x="2457" y="834"/>
                </a:lnTo>
                <a:cubicBezTo>
                  <a:pt x="2483" y="886"/>
                  <a:pt x="2438" y="951"/>
                  <a:pt x="2419" y="951"/>
                </a:cubicBezTo>
                <a:cubicBezTo>
                  <a:pt x="2417" y="951"/>
                  <a:pt x="2415" y="950"/>
                  <a:pt x="2414" y="949"/>
                </a:cubicBezTo>
                <a:cubicBezTo>
                  <a:pt x="2414" y="920"/>
                  <a:pt x="2385" y="877"/>
                  <a:pt x="2385" y="863"/>
                </a:cubicBezTo>
                <a:cubicBezTo>
                  <a:pt x="2385" y="858"/>
                  <a:pt x="2383" y="857"/>
                  <a:pt x="2378" y="857"/>
                </a:cubicBezTo>
                <a:cubicBezTo>
                  <a:pt x="2368" y="857"/>
                  <a:pt x="2348" y="867"/>
                  <a:pt x="2328" y="877"/>
                </a:cubicBezTo>
                <a:lnTo>
                  <a:pt x="2299" y="891"/>
                </a:lnTo>
                <a:cubicBezTo>
                  <a:pt x="2285" y="877"/>
                  <a:pt x="2270" y="848"/>
                  <a:pt x="2285" y="834"/>
                </a:cubicBezTo>
                <a:lnTo>
                  <a:pt x="2299" y="834"/>
                </a:lnTo>
                <a:lnTo>
                  <a:pt x="2299" y="820"/>
                </a:lnTo>
                <a:cubicBezTo>
                  <a:pt x="2301" y="820"/>
                  <a:pt x="2302" y="821"/>
                  <a:pt x="2303" y="821"/>
                </a:cubicBezTo>
                <a:cubicBezTo>
                  <a:pt x="2323" y="821"/>
                  <a:pt x="2284" y="717"/>
                  <a:pt x="2270" y="690"/>
                </a:cubicBezTo>
                <a:cubicBezTo>
                  <a:pt x="2249" y="658"/>
                  <a:pt x="2227" y="642"/>
                  <a:pt x="2218" y="642"/>
                </a:cubicBezTo>
                <a:cubicBezTo>
                  <a:pt x="2215" y="642"/>
                  <a:pt x="2213" y="644"/>
                  <a:pt x="2213" y="647"/>
                </a:cubicBezTo>
                <a:cubicBezTo>
                  <a:pt x="2198" y="647"/>
                  <a:pt x="2198" y="633"/>
                  <a:pt x="2198" y="604"/>
                </a:cubicBezTo>
                <a:lnTo>
                  <a:pt x="2198" y="590"/>
                </a:lnTo>
                <a:lnTo>
                  <a:pt x="2227" y="590"/>
                </a:lnTo>
                <a:cubicBezTo>
                  <a:pt x="2241" y="575"/>
                  <a:pt x="2285" y="575"/>
                  <a:pt x="2313" y="575"/>
                </a:cubicBezTo>
                <a:close/>
                <a:moveTo>
                  <a:pt x="3218" y="820"/>
                </a:moveTo>
                <a:cubicBezTo>
                  <a:pt x="3247" y="820"/>
                  <a:pt x="3333" y="949"/>
                  <a:pt x="3319" y="978"/>
                </a:cubicBezTo>
                <a:cubicBezTo>
                  <a:pt x="3316" y="981"/>
                  <a:pt x="3312" y="983"/>
                  <a:pt x="3309" y="983"/>
                </a:cubicBezTo>
                <a:cubicBezTo>
                  <a:pt x="3299" y="983"/>
                  <a:pt x="3290" y="964"/>
                  <a:pt x="3290" y="920"/>
                </a:cubicBezTo>
                <a:lnTo>
                  <a:pt x="3262" y="891"/>
                </a:lnTo>
                <a:lnTo>
                  <a:pt x="3247" y="863"/>
                </a:lnTo>
                <a:cubicBezTo>
                  <a:pt x="3204" y="834"/>
                  <a:pt x="3190" y="820"/>
                  <a:pt x="3218" y="820"/>
                </a:cubicBezTo>
                <a:close/>
                <a:moveTo>
                  <a:pt x="14396" y="848"/>
                </a:moveTo>
                <a:lnTo>
                  <a:pt x="14439" y="891"/>
                </a:lnTo>
                <a:cubicBezTo>
                  <a:pt x="14439" y="891"/>
                  <a:pt x="14454" y="877"/>
                  <a:pt x="14468" y="877"/>
                </a:cubicBezTo>
                <a:cubicBezTo>
                  <a:pt x="14482" y="877"/>
                  <a:pt x="14497" y="891"/>
                  <a:pt x="14497" y="891"/>
                </a:cubicBezTo>
                <a:cubicBezTo>
                  <a:pt x="14497" y="920"/>
                  <a:pt x="14497" y="963"/>
                  <a:pt x="14482" y="978"/>
                </a:cubicBezTo>
                <a:lnTo>
                  <a:pt x="14468" y="992"/>
                </a:lnTo>
                <a:cubicBezTo>
                  <a:pt x="14441" y="979"/>
                  <a:pt x="14403" y="904"/>
                  <a:pt x="14374" y="904"/>
                </a:cubicBezTo>
                <a:cubicBezTo>
                  <a:pt x="14372" y="904"/>
                  <a:pt x="14370" y="905"/>
                  <a:pt x="14367" y="906"/>
                </a:cubicBezTo>
                <a:cubicBezTo>
                  <a:pt x="14339" y="906"/>
                  <a:pt x="14353" y="877"/>
                  <a:pt x="14396" y="848"/>
                </a:cubicBezTo>
                <a:close/>
                <a:moveTo>
                  <a:pt x="4013" y="869"/>
                </a:moveTo>
                <a:cubicBezTo>
                  <a:pt x="4032" y="869"/>
                  <a:pt x="4056" y="888"/>
                  <a:pt x="4080" y="920"/>
                </a:cubicBezTo>
                <a:lnTo>
                  <a:pt x="4138" y="920"/>
                </a:lnTo>
                <a:cubicBezTo>
                  <a:pt x="4152" y="949"/>
                  <a:pt x="4138" y="978"/>
                  <a:pt x="4124" y="978"/>
                </a:cubicBezTo>
                <a:lnTo>
                  <a:pt x="4095" y="935"/>
                </a:lnTo>
                <a:cubicBezTo>
                  <a:pt x="4066" y="963"/>
                  <a:pt x="4023" y="992"/>
                  <a:pt x="3980" y="1021"/>
                </a:cubicBezTo>
                <a:lnTo>
                  <a:pt x="3951" y="1035"/>
                </a:lnTo>
                <a:lnTo>
                  <a:pt x="3937" y="1035"/>
                </a:lnTo>
                <a:cubicBezTo>
                  <a:pt x="3922" y="1021"/>
                  <a:pt x="3922" y="992"/>
                  <a:pt x="3951" y="963"/>
                </a:cubicBezTo>
                <a:lnTo>
                  <a:pt x="3966" y="920"/>
                </a:lnTo>
                <a:lnTo>
                  <a:pt x="3980" y="906"/>
                </a:lnTo>
                <a:cubicBezTo>
                  <a:pt x="3986" y="881"/>
                  <a:pt x="3998" y="869"/>
                  <a:pt x="4013" y="869"/>
                </a:cubicBezTo>
                <a:close/>
                <a:moveTo>
                  <a:pt x="4325" y="935"/>
                </a:moveTo>
                <a:cubicBezTo>
                  <a:pt x="4339" y="935"/>
                  <a:pt x="4339" y="935"/>
                  <a:pt x="4310" y="949"/>
                </a:cubicBezTo>
                <a:lnTo>
                  <a:pt x="4310" y="1006"/>
                </a:lnTo>
                <a:lnTo>
                  <a:pt x="4325" y="1035"/>
                </a:lnTo>
                <a:cubicBezTo>
                  <a:pt x="4282" y="1049"/>
                  <a:pt x="4238" y="1049"/>
                  <a:pt x="4224" y="1049"/>
                </a:cubicBezTo>
                <a:cubicBezTo>
                  <a:pt x="4224" y="1049"/>
                  <a:pt x="4167" y="1035"/>
                  <a:pt x="4167" y="1006"/>
                </a:cubicBezTo>
                <a:cubicBezTo>
                  <a:pt x="4181" y="978"/>
                  <a:pt x="4195" y="963"/>
                  <a:pt x="4210" y="963"/>
                </a:cubicBezTo>
                <a:cubicBezTo>
                  <a:pt x="4210" y="966"/>
                  <a:pt x="4211" y="967"/>
                  <a:pt x="4213" y="967"/>
                </a:cubicBezTo>
                <a:cubicBezTo>
                  <a:pt x="4220" y="967"/>
                  <a:pt x="4238" y="949"/>
                  <a:pt x="4238" y="949"/>
                </a:cubicBezTo>
                <a:cubicBezTo>
                  <a:pt x="4224" y="935"/>
                  <a:pt x="4296" y="935"/>
                  <a:pt x="4325" y="935"/>
                </a:cubicBezTo>
                <a:close/>
                <a:moveTo>
                  <a:pt x="15804" y="920"/>
                </a:moveTo>
                <a:cubicBezTo>
                  <a:pt x="15818" y="920"/>
                  <a:pt x="15847" y="935"/>
                  <a:pt x="15847" y="935"/>
                </a:cubicBezTo>
                <a:lnTo>
                  <a:pt x="15847" y="963"/>
                </a:lnTo>
                <a:cubicBezTo>
                  <a:pt x="15833" y="978"/>
                  <a:pt x="15775" y="1035"/>
                  <a:pt x="15747" y="1049"/>
                </a:cubicBezTo>
                <a:cubicBezTo>
                  <a:pt x="15743" y="1053"/>
                  <a:pt x="15739" y="1055"/>
                  <a:pt x="15736" y="1055"/>
                </a:cubicBezTo>
                <a:cubicBezTo>
                  <a:pt x="15727" y="1055"/>
                  <a:pt x="15722" y="1042"/>
                  <a:pt x="15732" y="1021"/>
                </a:cubicBezTo>
                <a:lnTo>
                  <a:pt x="15732" y="1006"/>
                </a:lnTo>
                <a:cubicBezTo>
                  <a:pt x="15732" y="992"/>
                  <a:pt x="15732" y="963"/>
                  <a:pt x="15732" y="949"/>
                </a:cubicBezTo>
                <a:cubicBezTo>
                  <a:pt x="15737" y="932"/>
                  <a:pt x="15741" y="926"/>
                  <a:pt x="15745" y="926"/>
                </a:cubicBezTo>
                <a:cubicBezTo>
                  <a:pt x="15754" y="926"/>
                  <a:pt x="15763" y="951"/>
                  <a:pt x="15771" y="951"/>
                </a:cubicBezTo>
                <a:cubicBezTo>
                  <a:pt x="15773" y="951"/>
                  <a:pt x="15774" y="950"/>
                  <a:pt x="15775" y="949"/>
                </a:cubicBezTo>
                <a:cubicBezTo>
                  <a:pt x="15775" y="949"/>
                  <a:pt x="15790" y="920"/>
                  <a:pt x="15804" y="920"/>
                </a:cubicBezTo>
                <a:close/>
                <a:moveTo>
                  <a:pt x="11495" y="958"/>
                </a:moveTo>
                <a:cubicBezTo>
                  <a:pt x="11500" y="958"/>
                  <a:pt x="11505" y="960"/>
                  <a:pt x="11508" y="963"/>
                </a:cubicBezTo>
                <a:cubicBezTo>
                  <a:pt x="11523" y="978"/>
                  <a:pt x="11537" y="1021"/>
                  <a:pt x="11537" y="1035"/>
                </a:cubicBezTo>
                <a:lnTo>
                  <a:pt x="11523" y="1035"/>
                </a:lnTo>
                <a:lnTo>
                  <a:pt x="11494" y="1049"/>
                </a:lnTo>
                <a:cubicBezTo>
                  <a:pt x="11480" y="1057"/>
                  <a:pt x="11458" y="1060"/>
                  <a:pt x="11436" y="1060"/>
                </a:cubicBezTo>
                <a:cubicBezTo>
                  <a:pt x="11415" y="1060"/>
                  <a:pt x="11393" y="1057"/>
                  <a:pt x="11379" y="1049"/>
                </a:cubicBezTo>
                <a:lnTo>
                  <a:pt x="11336" y="1049"/>
                </a:lnTo>
                <a:cubicBezTo>
                  <a:pt x="11336" y="1049"/>
                  <a:pt x="11322" y="1021"/>
                  <a:pt x="11336" y="1006"/>
                </a:cubicBezTo>
                <a:cubicBezTo>
                  <a:pt x="11336" y="992"/>
                  <a:pt x="11350" y="992"/>
                  <a:pt x="11350" y="978"/>
                </a:cubicBezTo>
                <a:cubicBezTo>
                  <a:pt x="11362" y="978"/>
                  <a:pt x="11410" y="1014"/>
                  <a:pt x="11436" y="1014"/>
                </a:cubicBezTo>
                <a:cubicBezTo>
                  <a:pt x="11443" y="1014"/>
                  <a:pt x="11448" y="1012"/>
                  <a:pt x="11451" y="1006"/>
                </a:cubicBezTo>
                <a:cubicBezTo>
                  <a:pt x="11462" y="974"/>
                  <a:pt x="11480" y="958"/>
                  <a:pt x="11495" y="958"/>
                </a:cubicBezTo>
                <a:close/>
                <a:moveTo>
                  <a:pt x="14138" y="863"/>
                </a:moveTo>
                <a:lnTo>
                  <a:pt x="14138" y="877"/>
                </a:lnTo>
                <a:cubicBezTo>
                  <a:pt x="14152" y="891"/>
                  <a:pt x="14152" y="920"/>
                  <a:pt x="14123" y="920"/>
                </a:cubicBezTo>
                <a:cubicBezTo>
                  <a:pt x="14109" y="920"/>
                  <a:pt x="14109" y="935"/>
                  <a:pt x="14094" y="935"/>
                </a:cubicBezTo>
                <a:cubicBezTo>
                  <a:pt x="14094" y="935"/>
                  <a:pt x="14094" y="949"/>
                  <a:pt x="14094" y="963"/>
                </a:cubicBezTo>
                <a:lnTo>
                  <a:pt x="14166" y="963"/>
                </a:lnTo>
                <a:cubicBezTo>
                  <a:pt x="14168" y="962"/>
                  <a:pt x="14168" y="961"/>
                  <a:pt x="14168" y="961"/>
                </a:cubicBezTo>
                <a:lnTo>
                  <a:pt x="14168" y="961"/>
                </a:lnTo>
                <a:cubicBezTo>
                  <a:pt x="14170" y="961"/>
                  <a:pt x="14130" y="1008"/>
                  <a:pt x="14103" y="1008"/>
                </a:cubicBezTo>
                <a:cubicBezTo>
                  <a:pt x="14100" y="1008"/>
                  <a:pt x="14097" y="1008"/>
                  <a:pt x="14094" y="1006"/>
                </a:cubicBezTo>
                <a:cubicBezTo>
                  <a:pt x="14092" y="1004"/>
                  <a:pt x="14089" y="1003"/>
                  <a:pt x="14085" y="1003"/>
                </a:cubicBezTo>
                <a:cubicBezTo>
                  <a:pt x="14070" y="1003"/>
                  <a:pt x="14051" y="1026"/>
                  <a:pt x="14051" y="1049"/>
                </a:cubicBezTo>
                <a:cubicBezTo>
                  <a:pt x="14051" y="1057"/>
                  <a:pt x="14048" y="1060"/>
                  <a:pt x="14042" y="1060"/>
                </a:cubicBezTo>
                <a:cubicBezTo>
                  <a:pt x="14037" y="1060"/>
                  <a:pt x="14030" y="1057"/>
                  <a:pt x="14023" y="1049"/>
                </a:cubicBezTo>
                <a:lnTo>
                  <a:pt x="14008" y="1049"/>
                </a:lnTo>
                <a:lnTo>
                  <a:pt x="13994" y="1035"/>
                </a:lnTo>
                <a:cubicBezTo>
                  <a:pt x="13990" y="1039"/>
                  <a:pt x="13985" y="1041"/>
                  <a:pt x="13982" y="1041"/>
                </a:cubicBezTo>
                <a:cubicBezTo>
                  <a:pt x="13972" y="1041"/>
                  <a:pt x="13965" y="1031"/>
                  <a:pt x="13965" y="1021"/>
                </a:cubicBezTo>
                <a:cubicBezTo>
                  <a:pt x="13965" y="1021"/>
                  <a:pt x="13979" y="992"/>
                  <a:pt x="14008" y="963"/>
                </a:cubicBezTo>
                <a:cubicBezTo>
                  <a:pt x="14023" y="949"/>
                  <a:pt x="14109" y="877"/>
                  <a:pt x="14138" y="863"/>
                </a:cubicBezTo>
                <a:close/>
                <a:moveTo>
                  <a:pt x="11937" y="937"/>
                </a:moveTo>
                <a:cubicBezTo>
                  <a:pt x="11947" y="937"/>
                  <a:pt x="11958" y="961"/>
                  <a:pt x="11968" y="992"/>
                </a:cubicBezTo>
                <a:lnTo>
                  <a:pt x="11968" y="1021"/>
                </a:lnTo>
                <a:lnTo>
                  <a:pt x="11968" y="1064"/>
                </a:lnTo>
                <a:cubicBezTo>
                  <a:pt x="11925" y="1064"/>
                  <a:pt x="11853" y="1049"/>
                  <a:pt x="11839" y="1006"/>
                </a:cubicBezTo>
                <a:cubicBezTo>
                  <a:pt x="11839" y="983"/>
                  <a:pt x="11848" y="959"/>
                  <a:pt x="11852" y="959"/>
                </a:cubicBezTo>
                <a:cubicBezTo>
                  <a:pt x="11853" y="959"/>
                  <a:pt x="11853" y="961"/>
                  <a:pt x="11853" y="963"/>
                </a:cubicBezTo>
                <a:cubicBezTo>
                  <a:pt x="11857" y="967"/>
                  <a:pt x="11864" y="969"/>
                  <a:pt x="11872" y="969"/>
                </a:cubicBezTo>
                <a:cubicBezTo>
                  <a:pt x="11890" y="969"/>
                  <a:pt x="11915" y="959"/>
                  <a:pt x="11925" y="949"/>
                </a:cubicBezTo>
                <a:cubicBezTo>
                  <a:pt x="11929" y="941"/>
                  <a:pt x="11933" y="937"/>
                  <a:pt x="11937" y="937"/>
                </a:cubicBezTo>
                <a:close/>
                <a:moveTo>
                  <a:pt x="13109" y="701"/>
                </a:moveTo>
                <a:cubicBezTo>
                  <a:pt x="13112" y="701"/>
                  <a:pt x="13115" y="702"/>
                  <a:pt x="13117" y="705"/>
                </a:cubicBezTo>
                <a:lnTo>
                  <a:pt x="13189" y="705"/>
                </a:lnTo>
                <a:lnTo>
                  <a:pt x="13218" y="748"/>
                </a:lnTo>
                <a:cubicBezTo>
                  <a:pt x="13218" y="755"/>
                  <a:pt x="13222" y="755"/>
                  <a:pt x="13227" y="755"/>
                </a:cubicBezTo>
                <a:cubicBezTo>
                  <a:pt x="13232" y="755"/>
                  <a:pt x="13240" y="755"/>
                  <a:pt x="13247" y="762"/>
                </a:cubicBezTo>
                <a:cubicBezTo>
                  <a:pt x="13247" y="762"/>
                  <a:pt x="13253" y="756"/>
                  <a:pt x="13257" y="756"/>
                </a:cubicBezTo>
                <a:cubicBezTo>
                  <a:pt x="13260" y="756"/>
                  <a:pt x="13261" y="757"/>
                  <a:pt x="13261" y="762"/>
                </a:cubicBezTo>
                <a:cubicBezTo>
                  <a:pt x="13261" y="776"/>
                  <a:pt x="13247" y="805"/>
                  <a:pt x="13218" y="834"/>
                </a:cubicBezTo>
                <a:lnTo>
                  <a:pt x="13218" y="877"/>
                </a:lnTo>
                <a:lnTo>
                  <a:pt x="13218" y="891"/>
                </a:lnTo>
                <a:cubicBezTo>
                  <a:pt x="13204" y="906"/>
                  <a:pt x="13132" y="935"/>
                  <a:pt x="13146" y="963"/>
                </a:cubicBezTo>
                <a:cubicBezTo>
                  <a:pt x="13146" y="992"/>
                  <a:pt x="13146" y="1049"/>
                  <a:pt x="13132" y="1064"/>
                </a:cubicBezTo>
                <a:cubicBezTo>
                  <a:pt x="13117" y="1064"/>
                  <a:pt x="13117" y="1049"/>
                  <a:pt x="13132" y="1021"/>
                </a:cubicBezTo>
                <a:cubicBezTo>
                  <a:pt x="13146" y="992"/>
                  <a:pt x="13074" y="906"/>
                  <a:pt x="13074" y="848"/>
                </a:cubicBezTo>
                <a:lnTo>
                  <a:pt x="13060" y="791"/>
                </a:lnTo>
                <a:lnTo>
                  <a:pt x="13060" y="762"/>
                </a:lnTo>
                <a:cubicBezTo>
                  <a:pt x="13072" y="727"/>
                  <a:pt x="13093" y="701"/>
                  <a:pt x="13109" y="701"/>
                </a:cubicBezTo>
                <a:close/>
                <a:moveTo>
                  <a:pt x="15043" y="920"/>
                </a:moveTo>
                <a:cubicBezTo>
                  <a:pt x="15071" y="920"/>
                  <a:pt x="15086" y="963"/>
                  <a:pt x="15086" y="978"/>
                </a:cubicBezTo>
                <a:cubicBezTo>
                  <a:pt x="15086" y="992"/>
                  <a:pt x="15100" y="1006"/>
                  <a:pt x="15100" y="1006"/>
                </a:cubicBezTo>
                <a:cubicBezTo>
                  <a:pt x="15114" y="1006"/>
                  <a:pt x="15129" y="1006"/>
                  <a:pt x="15129" y="1035"/>
                </a:cubicBezTo>
                <a:lnTo>
                  <a:pt x="15114" y="1049"/>
                </a:lnTo>
                <a:lnTo>
                  <a:pt x="15086" y="1049"/>
                </a:lnTo>
                <a:lnTo>
                  <a:pt x="15071" y="1064"/>
                </a:lnTo>
                <a:cubicBezTo>
                  <a:pt x="15043" y="1064"/>
                  <a:pt x="15028" y="1064"/>
                  <a:pt x="15028" y="1035"/>
                </a:cubicBezTo>
                <a:lnTo>
                  <a:pt x="15028" y="1021"/>
                </a:lnTo>
                <a:lnTo>
                  <a:pt x="15014" y="1021"/>
                </a:lnTo>
                <a:lnTo>
                  <a:pt x="15000" y="992"/>
                </a:lnTo>
                <a:cubicBezTo>
                  <a:pt x="14971" y="963"/>
                  <a:pt x="15028" y="920"/>
                  <a:pt x="15043" y="920"/>
                </a:cubicBezTo>
                <a:close/>
                <a:moveTo>
                  <a:pt x="8959" y="990"/>
                </a:moveTo>
                <a:cubicBezTo>
                  <a:pt x="8961" y="990"/>
                  <a:pt x="8964" y="990"/>
                  <a:pt x="8965" y="992"/>
                </a:cubicBezTo>
                <a:cubicBezTo>
                  <a:pt x="8980" y="1006"/>
                  <a:pt x="8951" y="1049"/>
                  <a:pt x="8937" y="1064"/>
                </a:cubicBezTo>
                <a:cubicBezTo>
                  <a:pt x="8932" y="1068"/>
                  <a:pt x="8927" y="1070"/>
                  <a:pt x="8921" y="1070"/>
                </a:cubicBezTo>
                <a:cubicBezTo>
                  <a:pt x="8908" y="1070"/>
                  <a:pt x="8893" y="1060"/>
                  <a:pt x="8893" y="1049"/>
                </a:cubicBezTo>
                <a:cubicBezTo>
                  <a:pt x="8881" y="1037"/>
                  <a:pt x="8936" y="990"/>
                  <a:pt x="8959" y="990"/>
                </a:cubicBezTo>
                <a:close/>
                <a:moveTo>
                  <a:pt x="10100" y="920"/>
                </a:moveTo>
                <a:lnTo>
                  <a:pt x="10100" y="920"/>
                </a:lnTo>
                <a:cubicBezTo>
                  <a:pt x="10115" y="935"/>
                  <a:pt x="10100" y="963"/>
                  <a:pt x="10072" y="992"/>
                </a:cubicBezTo>
                <a:lnTo>
                  <a:pt x="10086" y="1049"/>
                </a:lnTo>
                <a:cubicBezTo>
                  <a:pt x="10086" y="1049"/>
                  <a:pt x="10072" y="1078"/>
                  <a:pt x="10072" y="1078"/>
                </a:cubicBezTo>
                <a:cubicBezTo>
                  <a:pt x="10057" y="1078"/>
                  <a:pt x="10043" y="1064"/>
                  <a:pt x="10043" y="1064"/>
                </a:cubicBezTo>
                <a:lnTo>
                  <a:pt x="10028" y="1049"/>
                </a:lnTo>
                <a:cubicBezTo>
                  <a:pt x="10028" y="1035"/>
                  <a:pt x="9971" y="963"/>
                  <a:pt x="9985" y="949"/>
                </a:cubicBezTo>
                <a:cubicBezTo>
                  <a:pt x="9993" y="942"/>
                  <a:pt x="9996" y="938"/>
                  <a:pt x="10000" y="938"/>
                </a:cubicBezTo>
                <a:cubicBezTo>
                  <a:pt x="10003" y="938"/>
                  <a:pt x="10007" y="942"/>
                  <a:pt x="10014" y="949"/>
                </a:cubicBezTo>
                <a:cubicBezTo>
                  <a:pt x="10014" y="955"/>
                  <a:pt x="10024" y="958"/>
                  <a:pt x="10036" y="958"/>
                </a:cubicBezTo>
                <a:cubicBezTo>
                  <a:pt x="10052" y="958"/>
                  <a:pt x="10072" y="951"/>
                  <a:pt x="10072" y="935"/>
                </a:cubicBezTo>
                <a:cubicBezTo>
                  <a:pt x="10072" y="920"/>
                  <a:pt x="10100" y="920"/>
                  <a:pt x="10100" y="920"/>
                </a:cubicBezTo>
                <a:close/>
                <a:moveTo>
                  <a:pt x="15282" y="955"/>
                </a:moveTo>
                <a:cubicBezTo>
                  <a:pt x="15293" y="955"/>
                  <a:pt x="15305" y="958"/>
                  <a:pt x="15316" y="963"/>
                </a:cubicBezTo>
                <a:cubicBezTo>
                  <a:pt x="15340" y="976"/>
                  <a:pt x="15376" y="1009"/>
                  <a:pt x="15394" y="1009"/>
                </a:cubicBezTo>
                <a:cubicBezTo>
                  <a:pt x="15397" y="1009"/>
                  <a:pt x="15400" y="1008"/>
                  <a:pt x="15402" y="1006"/>
                </a:cubicBezTo>
                <a:cubicBezTo>
                  <a:pt x="15405" y="1004"/>
                  <a:pt x="15407" y="1002"/>
                  <a:pt x="15410" y="1002"/>
                </a:cubicBezTo>
                <a:cubicBezTo>
                  <a:pt x="15422" y="1002"/>
                  <a:pt x="15433" y="1023"/>
                  <a:pt x="15445" y="1035"/>
                </a:cubicBezTo>
                <a:cubicBezTo>
                  <a:pt x="15445" y="1049"/>
                  <a:pt x="15445" y="1078"/>
                  <a:pt x="15445" y="1078"/>
                </a:cubicBezTo>
                <a:cubicBezTo>
                  <a:pt x="15445" y="1078"/>
                  <a:pt x="15431" y="1078"/>
                  <a:pt x="15416" y="1064"/>
                </a:cubicBezTo>
                <a:cubicBezTo>
                  <a:pt x="15416" y="1049"/>
                  <a:pt x="15287" y="1035"/>
                  <a:pt x="15258" y="992"/>
                </a:cubicBezTo>
                <a:cubicBezTo>
                  <a:pt x="15249" y="965"/>
                  <a:pt x="15263" y="955"/>
                  <a:pt x="15282" y="955"/>
                </a:cubicBezTo>
                <a:close/>
                <a:moveTo>
                  <a:pt x="5086" y="978"/>
                </a:moveTo>
                <a:lnTo>
                  <a:pt x="5101" y="992"/>
                </a:lnTo>
                <a:cubicBezTo>
                  <a:pt x="5115" y="992"/>
                  <a:pt x="5129" y="1006"/>
                  <a:pt x="5129" y="1006"/>
                </a:cubicBezTo>
                <a:cubicBezTo>
                  <a:pt x="5129" y="1021"/>
                  <a:pt x="5115" y="1049"/>
                  <a:pt x="5115" y="1049"/>
                </a:cubicBezTo>
                <a:lnTo>
                  <a:pt x="5072" y="1035"/>
                </a:lnTo>
                <a:cubicBezTo>
                  <a:pt x="5053" y="1063"/>
                  <a:pt x="5035" y="1079"/>
                  <a:pt x="5024" y="1079"/>
                </a:cubicBezTo>
                <a:cubicBezTo>
                  <a:pt x="5018" y="1079"/>
                  <a:pt x="5014" y="1074"/>
                  <a:pt x="5014" y="1064"/>
                </a:cubicBezTo>
                <a:cubicBezTo>
                  <a:pt x="5000" y="1049"/>
                  <a:pt x="5029" y="978"/>
                  <a:pt x="5086" y="978"/>
                </a:cubicBezTo>
                <a:close/>
                <a:moveTo>
                  <a:pt x="5963" y="978"/>
                </a:moveTo>
                <a:cubicBezTo>
                  <a:pt x="5973" y="988"/>
                  <a:pt x="6004" y="998"/>
                  <a:pt x="6037" y="998"/>
                </a:cubicBezTo>
                <a:cubicBezTo>
                  <a:pt x="6051" y="998"/>
                  <a:pt x="6065" y="996"/>
                  <a:pt x="6077" y="992"/>
                </a:cubicBezTo>
                <a:lnTo>
                  <a:pt x="6077" y="1049"/>
                </a:lnTo>
                <a:lnTo>
                  <a:pt x="6063" y="1078"/>
                </a:lnTo>
                <a:cubicBezTo>
                  <a:pt x="6020" y="1093"/>
                  <a:pt x="5963" y="1093"/>
                  <a:pt x="5963" y="1093"/>
                </a:cubicBezTo>
                <a:lnTo>
                  <a:pt x="5963" y="1078"/>
                </a:lnTo>
                <a:lnTo>
                  <a:pt x="5948" y="1049"/>
                </a:lnTo>
                <a:cubicBezTo>
                  <a:pt x="5948" y="1006"/>
                  <a:pt x="5948" y="978"/>
                  <a:pt x="5963" y="978"/>
                </a:cubicBezTo>
                <a:close/>
                <a:moveTo>
                  <a:pt x="10488" y="963"/>
                </a:moveTo>
                <a:cubicBezTo>
                  <a:pt x="10517" y="963"/>
                  <a:pt x="10517" y="1093"/>
                  <a:pt x="10488" y="1093"/>
                </a:cubicBezTo>
                <a:cubicBezTo>
                  <a:pt x="10460" y="1093"/>
                  <a:pt x="10431" y="1035"/>
                  <a:pt x="10431" y="1006"/>
                </a:cubicBezTo>
                <a:cubicBezTo>
                  <a:pt x="10431" y="978"/>
                  <a:pt x="10460" y="963"/>
                  <a:pt x="10488" y="963"/>
                </a:cubicBezTo>
                <a:close/>
                <a:moveTo>
                  <a:pt x="8676" y="1018"/>
                </a:moveTo>
                <a:cubicBezTo>
                  <a:pt x="8703" y="1018"/>
                  <a:pt x="8735" y="1053"/>
                  <a:pt x="8735" y="1078"/>
                </a:cubicBezTo>
                <a:cubicBezTo>
                  <a:pt x="8735" y="1090"/>
                  <a:pt x="8728" y="1095"/>
                  <a:pt x="8717" y="1095"/>
                </a:cubicBezTo>
                <a:cubicBezTo>
                  <a:pt x="8702" y="1095"/>
                  <a:pt x="8680" y="1087"/>
                  <a:pt x="8664" y="1078"/>
                </a:cubicBezTo>
                <a:cubicBezTo>
                  <a:pt x="8649" y="1064"/>
                  <a:pt x="8649" y="1035"/>
                  <a:pt x="8664" y="1021"/>
                </a:cubicBezTo>
                <a:cubicBezTo>
                  <a:pt x="8668" y="1019"/>
                  <a:pt x="8672" y="1018"/>
                  <a:pt x="8676" y="1018"/>
                </a:cubicBezTo>
                <a:close/>
                <a:moveTo>
                  <a:pt x="11220" y="943"/>
                </a:moveTo>
                <a:cubicBezTo>
                  <a:pt x="11226" y="943"/>
                  <a:pt x="11231" y="944"/>
                  <a:pt x="11235" y="949"/>
                </a:cubicBezTo>
                <a:lnTo>
                  <a:pt x="11250" y="992"/>
                </a:lnTo>
                <a:cubicBezTo>
                  <a:pt x="11265" y="982"/>
                  <a:pt x="11275" y="977"/>
                  <a:pt x="11281" y="977"/>
                </a:cubicBezTo>
                <a:cubicBezTo>
                  <a:pt x="11291" y="977"/>
                  <a:pt x="11288" y="993"/>
                  <a:pt x="11278" y="1021"/>
                </a:cubicBezTo>
                <a:cubicBezTo>
                  <a:pt x="11253" y="1046"/>
                  <a:pt x="11181" y="1095"/>
                  <a:pt x="11156" y="1095"/>
                </a:cubicBezTo>
                <a:cubicBezTo>
                  <a:pt x="11153" y="1095"/>
                  <a:pt x="11151" y="1094"/>
                  <a:pt x="11149" y="1093"/>
                </a:cubicBezTo>
                <a:lnTo>
                  <a:pt x="11149" y="1078"/>
                </a:lnTo>
                <a:cubicBezTo>
                  <a:pt x="11135" y="1035"/>
                  <a:pt x="11178" y="1064"/>
                  <a:pt x="11178" y="1035"/>
                </a:cubicBezTo>
                <a:cubicBezTo>
                  <a:pt x="11192" y="1021"/>
                  <a:pt x="11163" y="992"/>
                  <a:pt x="11178" y="978"/>
                </a:cubicBezTo>
                <a:lnTo>
                  <a:pt x="11178" y="949"/>
                </a:lnTo>
                <a:cubicBezTo>
                  <a:pt x="11197" y="949"/>
                  <a:pt x="11210" y="943"/>
                  <a:pt x="11220" y="943"/>
                </a:cubicBezTo>
                <a:close/>
                <a:moveTo>
                  <a:pt x="5589" y="978"/>
                </a:moveTo>
                <a:cubicBezTo>
                  <a:pt x="5618" y="978"/>
                  <a:pt x="5632" y="1006"/>
                  <a:pt x="5618" y="1035"/>
                </a:cubicBezTo>
                <a:lnTo>
                  <a:pt x="5618" y="1049"/>
                </a:lnTo>
                <a:cubicBezTo>
                  <a:pt x="5603" y="1107"/>
                  <a:pt x="5603" y="1107"/>
                  <a:pt x="5546" y="1107"/>
                </a:cubicBezTo>
                <a:lnTo>
                  <a:pt x="5460" y="1107"/>
                </a:lnTo>
                <a:cubicBezTo>
                  <a:pt x="5445" y="1107"/>
                  <a:pt x="5431" y="1078"/>
                  <a:pt x="5431" y="1064"/>
                </a:cubicBezTo>
                <a:cubicBezTo>
                  <a:pt x="5445" y="1049"/>
                  <a:pt x="5488" y="1049"/>
                  <a:pt x="5546" y="1035"/>
                </a:cubicBezTo>
                <a:lnTo>
                  <a:pt x="5589" y="992"/>
                </a:lnTo>
                <a:lnTo>
                  <a:pt x="5589" y="978"/>
                </a:lnTo>
                <a:close/>
                <a:moveTo>
                  <a:pt x="6695" y="1021"/>
                </a:moveTo>
                <a:cubicBezTo>
                  <a:pt x="6724" y="1021"/>
                  <a:pt x="6710" y="1035"/>
                  <a:pt x="6695" y="1049"/>
                </a:cubicBezTo>
                <a:cubicBezTo>
                  <a:pt x="6667" y="1078"/>
                  <a:pt x="6595" y="1107"/>
                  <a:pt x="6595" y="1107"/>
                </a:cubicBezTo>
                <a:cubicBezTo>
                  <a:pt x="6580" y="1093"/>
                  <a:pt x="6623" y="1064"/>
                  <a:pt x="6623" y="1049"/>
                </a:cubicBezTo>
                <a:cubicBezTo>
                  <a:pt x="6638" y="1035"/>
                  <a:pt x="6681" y="1021"/>
                  <a:pt x="6695" y="1021"/>
                </a:cubicBezTo>
                <a:close/>
                <a:moveTo>
                  <a:pt x="10690" y="978"/>
                </a:moveTo>
                <a:cubicBezTo>
                  <a:pt x="10694" y="978"/>
                  <a:pt x="10699" y="982"/>
                  <a:pt x="10704" y="992"/>
                </a:cubicBezTo>
                <a:cubicBezTo>
                  <a:pt x="10718" y="1021"/>
                  <a:pt x="10776" y="1049"/>
                  <a:pt x="10732" y="1078"/>
                </a:cubicBezTo>
                <a:lnTo>
                  <a:pt x="10704" y="1107"/>
                </a:lnTo>
                <a:cubicBezTo>
                  <a:pt x="10704" y="1107"/>
                  <a:pt x="10689" y="1093"/>
                  <a:pt x="10689" y="1078"/>
                </a:cubicBezTo>
                <a:lnTo>
                  <a:pt x="10675" y="1035"/>
                </a:lnTo>
                <a:cubicBezTo>
                  <a:pt x="10675" y="997"/>
                  <a:pt x="10681" y="978"/>
                  <a:pt x="10690" y="978"/>
                </a:cubicBezTo>
                <a:close/>
                <a:moveTo>
                  <a:pt x="14353" y="963"/>
                </a:moveTo>
                <a:cubicBezTo>
                  <a:pt x="14367" y="963"/>
                  <a:pt x="14367" y="992"/>
                  <a:pt x="14367" y="1021"/>
                </a:cubicBezTo>
                <a:lnTo>
                  <a:pt x="14353" y="1049"/>
                </a:lnTo>
                <a:lnTo>
                  <a:pt x="14339" y="1078"/>
                </a:lnTo>
                <a:cubicBezTo>
                  <a:pt x="14321" y="1096"/>
                  <a:pt x="14303" y="1108"/>
                  <a:pt x="14289" y="1108"/>
                </a:cubicBezTo>
                <a:cubicBezTo>
                  <a:pt x="14280" y="1108"/>
                  <a:pt x="14272" y="1104"/>
                  <a:pt x="14267" y="1093"/>
                </a:cubicBezTo>
                <a:cubicBezTo>
                  <a:pt x="14252" y="1078"/>
                  <a:pt x="14281" y="978"/>
                  <a:pt x="14296" y="978"/>
                </a:cubicBezTo>
                <a:cubicBezTo>
                  <a:pt x="14310" y="978"/>
                  <a:pt x="14339" y="963"/>
                  <a:pt x="14353" y="963"/>
                </a:cubicBezTo>
                <a:close/>
                <a:moveTo>
                  <a:pt x="7422" y="1105"/>
                </a:moveTo>
                <a:cubicBezTo>
                  <a:pt x="7423" y="1105"/>
                  <a:pt x="7428" y="1113"/>
                  <a:pt x="7428" y="1121"/>
                </a:cubicBezTo>
                <a:cubicBezTo>
                  <a:pt x="7422" y="1109"/>
                  <a:pt x="7421" y="1105"/>
                  <a:pt x="7422" y="1105"/>
                </a:cubicBezTo>
                <a:close/>
                <a:moveTo>
                  <a:pt x="11034" y="949"/>
                </a:moveTo>
                <a:cubicBezTo>
                  <a:pt x="11077" y="949"/>
                  <a:pt x="11120" y="992"/>
                  <a:pt x="11120" y="1006"/>
                </a:cubicBezTo>
                <a:cubicBezTo>
                  <a:pt x="11120" y="1021"/>
                  <a:pt x="11077" y="1035"/>
                  <a:pt x="11063" y="1035"/>
                </a:cubicBezTo>
                <a:cubicBezTo>
                  <a:pt x="11049" y="1035"/>
                  <a:pt x="11034" y="1049"/>
                  <a:pt x="11034" y="1093"/>
                </a:cubicBezTo>
                <a:lnTo>
                  <a:pt x="11034" y="1121"/>
                </a:lnTo>
                <a:lnTo>
                  <a:pt x="11020" y="1121"/>
                </a:lnTo>
                <a:cubicBezTo>
                  <a:pt x="11015" y="1126"/>
                  <a:pt x="11010" y="1128"/>
                  <a:pt x="11006" y="1128"/>
                </a:cubicBezTo>
                <a:cubicBezTo>
                  <a:pt x="10997" y="1128"/>
                  <a:pt x="10991" y="1121"/>
                  <a:pt x="10991" y="1121"/>
                </a:cubicBezTo>
                <a:lnTo>
                  <a:pt x="10991" y="1107"/>
                </a:lnTo>
                <a:lnTo>
                  <a:pt x="10991" y="1078"/>
                </a:lnTo>
                <a:cubicBezTo>
                  <a:pt x="11005" y="1049"/>
                  <a:pt x="10991" y="1006"/>
                  <a:pt x="10962" y="1006"/>
                </a:cubicBezTo>
                <a:cubicBezTo>
                  <a:pt x="10934" y="1006"/>
                  <a:pt x="10876" y="978"/>
                  <a:pt x="10876" y="963"/>
                </a:cubicBezTo>
                <a:cubicBezTo>
                  <a:pt x="10876" y="949"/>
                  <a:pt x="10991" y="949"/>
                  <a:pt x="11034" y="949"/>
                </a:cubicBezTo>
                <a:close/>
                <a:moveTo>
                  <a:pt x="23879" y="963"/>
                </a:moveTo>
                <a:cubicBezTo>
                  <a:pt x="23879" y="1006"/>
                  <a:pt x="23821" y="1064"/>
                  <a:pt x="23821" y="1064"/>
                </a:cubicBezTo>
                <a:lnTo>
                  <a:pt x="23821" y="1078"/>
                </a:lnTo>
                <a:lnTo>
                  <a:pt x="23850" y="1107"/>
                </a:lnTo>
                <a:cubicBezTo>
                  <a:pt x="23835" y="1136"/>
                  <a:pt x="23821" y="1164"/>
                  <a:pt x="23850" y="1164"/>
                </a:cubicBezTo>
                <a:cubicBezTo>
                  <a:pt x="23864" y="1164"/>
                  <a:pt x="23893" y="1035"/>
                  <a:pt x="23879" y="992"/>
                </a:cubicBezTo>
                <a:cubicBezTo>
                  <a:pt x="23879" y="980"/>
                  <a:pt x="23879" y="971"/>
                  <a:pt x="23879" y="963"/>
                </a:cubicBezTo>
                <a:close/>
                <a:moveTo>
                  <a:pt x="11695" y="992"/>
                </a:moveTo>
                <a:lnTo>
                  <a:pt x="11695" y="1006"/>
                </a:lnTo>
                <a:cubicBezTo>
                  <a:pt x="11695" y="1049"/>
                  <a:pt x="11695" y="1093"/>
                  <a:pt x="11724" y="1136"/>
                </a:cubicBezTo>
                <a:lnTo>
                  <a:pt x="11738" y="1164"/>
                </a:lnTo>
                <a:cubicBezTo>
                  <a:pt x="11727" y="1167"/>
                  <a:pt x="11717" y="1168"/>
                  <a:pt x="11707" y="1168"/>
                </a:cubicBezTo>
                <a:cubicBezTo>
                  <a:pt x="11666" y="1168"/>
                  <a:pt x="11638" y="1147"/>
                  <a:pt x="11638" y="1136"/>
                </a:cubicBezTo>
                <a:cubicBezTo>
                  <a:pt x="11638" y="1121"/>
                  <a:pt x="11609" y="1078"/>
                  <a:pt x="11595" y="1078"/>
                </a:cubicBezTo>
                <a:cubicBezTo>
                  <a:pt x="11595" y="1064"/>
                  <a:pt x="11551" y="1006"/>
                  <a:pt x="11566" y="1006"/>
                </a:cubicBezTo>
                <a:cubicBezTo>
                  <a:pt x="11570" y="1003"/>
                  <a:pt x="11575" y="1001"/>
                  <a:pt x="11580" y="1001"/>
                </a:cubicBezTo>
                <a:cubicBezTo>
                  <a:pt x="11593" y="1001"/>
                  <a:pt x="11609" y="1014"/>
                  <a:pt x="11609" y="1035"/>
                </a:cubicBezTo>
                <a:cubicBezTo>
                  <a:pt x="11611" y="1037"/>
                  <a:pt x="11614" y="1038"/>
                  <a:pt x="11617" y="1038"/>
                </a:cubicBezTo>
                <a:cubicBezTo>
                  <a:pt x="11634" y="1038"/>
                  <a:pt x="11664" y="1006"/>
                  <a:pt x="11652" y="1006"/>
                </a:cubicBezTo>
                <a:cubicBezTo>
                  <a:pt x="11638" y="992"/>
                  <a:pt x="11666" y="992"/>
                  <a:pt x="11695" y="992"/>
                </a:cubicBezTo>
                <a:close/>
                <a:moveTo>
                  <a:pt x="6307" y="990"/>
                </a:moveTo>
                <a:cubicBezTo>
                  <a:pt x="6342" y="990"/>
                  <a:pt x="6366" y="1037"/>
                  <a:pt x="6379" y="1049"/>
                </a:cubicBezTo>
                <a:cubicBezTo>
                  <a:pt x="6379" y="1054"/>
                  <a:pt x="6382" y="1056"/>
                  <a:pt x="6387" y="1056"/>
                </a:cubicBezTo>
                <a:cubicBezTo>
                  <a:pt x="6397" y="1056"/>
                  <a:pt x="6413" y="1049"/>
                  <a:pt x="6422" y="1049"/>
                </a:cubicBezTo>
                <a:cubicBezTo>
                  <a:pt x="6425" y="1047"/>
                  <a:pt x="6427" y="1046"/>
                  <a:pt x="6429" y="1046"/>
                </a:cubicBezTo>
                <a:lnTo>
                  <a:pt x="6429" y="1046"/>
                </a:lnTo>
                <a:cubicBezTo>
                  <a:pt x="6436" y="1046"/>
                  <a:pt x="6434" y="1069"/>
                  <a:pt x="6422" y="1093"/>
                </a:cubicBezTo>
                <a:lnTo>
                  <a:pt x="6422" y="1107"/>
                </a:lnTo>
                <a:lnTo>
                  <a:pt x="6394" y="1179"/>
                </a:lnTo>
                <a:cubicBezTo>
                  <a:pt x="6336" y="1164"/>
                  <a:pt x="6307" y="1136"/>
                  <a:pt x="6322" y="1121"/>
                </a:cubicBezTo>
                <a:lnTo>
                  <a:pt x="6322" y="1093"/>
                </a:lnTo>
                <a:cubicBezTo>
                  <a:pt x="6322" y="1078"/>
                  <a:pt x="6307" y="1064"/>
                  <a:pt x="6307" y="1049"/>
                </a:cubicBezTo>
                <a:lnTo>
                  <a:pt x="6293" y="992"/>
                </a:lnTo>
                <a:cubicBezTo>
                  <a:pt x="6298" y="990"/>
                  <a:pt x="6302" y="990"/>
                  <a:pt x="6307" y="990"/>
                </a:cubicBezTo>
                <a:close/>
                <a:moveTo>
                  <a:pt x="15825" y="1090"/>
                </a:moveTo>
                <a:cubicBezTo>
                  <a:pt x="15841" y="1090"/>
                  <a:pt x="15864" y="1121"/>
                  <a:pt x="15876" y="1121"/>
                </a:cubicBezTo>
                <a:cubicBezTo>
                  <a:pt x="15890" y="1136"/>
                  <a:pt x="15919" y="1136"/>
                  <a:pt x="15933" y="1150"/>
                </a:cubicBezTo>
                <a:cubicBezTo>
                  <a:pt x="15948" y="1164"/>
                  <a:pt x="15948" y="1179"/>
                  <a:pt x="15919" y="1179"/>
                </a:cubicBezTo>
                <a:cubicBezTo>
                  <a:pt x="15890" y="1179"/>
                  <a:pt x="15818" y="1093"/>
                  <a:pt x="15818" y="1093"/>
                </a:cubicBezTo>
                <a:cubicBezTo>
                  <a:pt x="15821" y="1091"/>
                  <a:pt x="15823" y="1090"/>
                  <a:pt x="15825" y="1090"/>
                </a:cubicBezTo>
                <a:close/>
                <a:moveTo>
                  <a:pt x="17471" y="1064"/>
                </a:moveTo>
                <a:lnTo>
                  <a:pt x="17471" y="1064"/>
                </a:lnTo>
                <a:cubicBezTo>
                  <a:pt x="17514" y="1107"/>
                  <a:pt x="17557" y="1150"/>
                  <a:pt x="17571" y="1150"/>
                </a:cubicBezTo>
                <a:lnTo>
                  <a:pt x="17571" y="1164"/>
                </a:lnTo>
                <a:cubicBezTo>
                  <a:pt x="17571" y="1179"/>
                  <a:pt x="17571" y="1179"/>
                  <a:pt x="17571" y="1179"/>
                </a:cubicBezTo>
                <a:lnTo>
                  <a:pt x="17614" y="1179"/>
                </a:lnTo>
                <a:cubicBezTo>
                  <a:pt x="17629" y="1164"/>
                  <a:pt x="17571" y="1093"/>
                  <a:pt x="17543" y="1078"/>
                </a:cubicBezTo>
                <a:cubicBezTo>
                  <a:pt x="17528" y="1078"/>
                  <a:pt x="17485" y="1078"/>
                  <a:pt x="17471" y="1064"/>
                </a:cubicBezTo>
                <a:close/>
                <a:moveTo>
                  <a:pt x="16336" y="949"/>
                </a:moveTo>
                <a:cubicBezTo>
                  <a:pt x="16344" y="974"/>
                  <a:pt x="16355" y="982"/>
                  <a:pt x="16367" y="982"/>
                </a:cubicBezTo>
                <a:cubicBezTo>
                  <a:pt x="16387" y="982"/>
                  <a:pt x="16410" y="961"/>
                  <a:pt x="16428" y="961"/>
                </a:cubicBezTo>
                <a:cubicBezTo>
                  <a:pt x="16437" y="961"/>
                  <a:pt x="16444" y="965"/>
                  <a:pt x="16451" y="978"/>
                </a:cubicBezTo>
                <a:cubicBezTo>
                  <a:pt x="16479" y="1021"/>
                  <a:pt x="16479" y="1093"/>
                  <a:pt x="16508" y="1136"/>
                </a:cubicBezTo>
                <a:cubicBezTo>
                  <a:pt x="16522" y="1136"/>
                  <a:pt x="16508" y="1150"/>
                  <a:pt x="16508" y="1164"/>
                </a:cubicBezTo>
                <a:lnTo>
                  <a:pt x="16494" y="1164"/>
                </a:lnTo>
                <a:cubicBezTo>
                  <a:pt x="16479" y="1164"/>
                  <a:pt x="16465" y="1150"/>
                  <a:pt x="16465" y="1136"/>
                </a:cubicBezTo>
                <a:cubicBezTo>
                  <a:pt x="16465" y="1110"/>
                  <a:pt x="16455" y="1105"/>
                  <a:pt x="16443" y="1105"/>
                </a:cubicBezTo>
                <a:cubicBezTo>
                  <a:pt x="16436" y="1105"/>
                  <a:pt x="16428" y="1107"/>
                  <a:pt x="16422" y="1107"/>
                </a:cubicBezTo>
                <a:cubicBezTo>
                  <a:pt x="16408" y="1107"/>
                  <a:pt x="16408" y="1136"/>
                  <a:pt x="16393" y="1150"/>
                </a:cubicBezTo>
                <a:lnTo>
                  <a:pt x="16393" y="1164"/>
                </a:lnTo>
                <a:cubicBezTo>
                  <a:pt x="16393" y="1175"/>
                  <a:pt x="16372" y="1185"/>
                  <a:pt x="16359" y="1185"/>
                </a:cubicBezTo>
                <a:cubicBezTo>
                  <a:pt x="16354" y="1185"/>
                  <a:pt x="16350" y="1183"/>
                  <a:pt x="16350" y="1179"/>
                </a:cubicBezTo>
                <a:cubicBezTo>
                  <a:pt x="16350" y="1164"/>
                  <a:pt x="16321" y="1121"/>
                  <a:pt x="16293" y="1078"/>
                </a:cubicBezTo>
                <a:lnTo>
                  <a:pt x="16264" y="1078"/>
                </a:lnTo>
                <a:lnTo>
                  <a:pt x="16264" y="1093"/>
                </a:lnTo>
                <a:cubicBezTo>
                  <a:pt x="16264" y="1093"/>
                  <a:pt x="16221" y="1107"/>
                  <a:pt x="16206" y="1107"/>
                </a:cubicBezTo>
                <a:cubicBezTo>
                  <a:pt x="16192" y="1107"/>
                  <a:pt x="16163" y="1078"/>
                  <a:pt x="16163" y="1064"/>
                </a:cubicBezTo>
                <a:cubicBezTo>
                  <a:pt x="16149" y="1035"/>
                  <a:pt x="16163" y="1006"/>
                  <a:pt x="16192" y="1006"/>
                </a:cubicBezTo>
                <a:cubicBezTo>
                  <a:pt x="16197" y="1002"/>
                  <a:pt x="16210" y="1000"/>
                  <a:pt x="16225" y="1000"/>
                </a:cubicBezTo>
                <a:cubicBezTo>
                  <a:pt x="16256" y="1000"/>
                  <a:pt x="16297" y="1006"/>
                  <a:pt x="16307" y="1006"/>
                </a:cubicBezTo>
                <a:lnTo>
                  <a:pt x="16307" y="963"/>
                </a:lnTo>
                <a:cubicBezTo>
                  <a:pt x="16307" y="963"/>
                  <a:pt x="16336" y="949"/>
                  <a:pt x="16336" y="949"/>
                </a:cubicBezTo>
                <a:close/>
                <a:moveTo>
                  <a:pt x="4769" y="1004"/>
                </a:moveTo>
                <a:cubicBezTo>
                  <a:pt x="4774" y="1004"/>
                  <a:pt x="4779" y="1005"/>
                  <a:pt x="4784" y="1006"/>
                </a:cubicBezTo>
                <a:lnTo>
                  <a:pt x="4799" y="1035"/>
                </a:lnTo>
                <a:lnTo>
                  <a:pt x="4842" y="1064"/>
                </a:lnTo>
                <a:cubicBezTo>
                  <a:pt x="4813" y="1078"/>
                  <a:pt x="4784" y="1107"/>
                  <a:pt x="4770" y="1150"/>
                </a:cubicBezTo>
                <a:lnTo>
                  <a:pt x="4756" y="1179"/>
                </a:lnTo>
                <a:lnTo>
                  <a:pt x="4756" y="1193"/>
                </a:lnTo>
                <a:cubicBezTo>
                  <a:pt x="4741" y="1193"/>
                  <a:pt x="4713" y="1179"/>
                  <a:pt x="4713" y="1164"/>
                </a:cubicBezTo>
                <a:lnTo>
                  <a:pt x="4713" y="1150"/>
                </a:lnTo>
                <a:lnTo>
                  <a:pt x="4756" y="1107"/>
                </a:lnTo>
                <a:cubicBezTo>
                  <a:pt x="4731" y="1044"/>
                  <a:pt x="4738" y="1004"/>
                  <a:pt x="4769" y="1004"/>
                </a:cubicBezTo>
                <a:close/>
                <a:moveTo>
                  <a:pt x="10208" y="968"/>
                </a:moveTo>
                <a:cubicBezTo>
                  <a:pt x="10213" y="968"/>
                  <a:pt x="10215" y="972"/>
                  <a:pt x="10215" y="978"/>
                </a:cubicBezTo>
                <a:cubicBezTo>
                  <a:pt x="10215" y="992"/>
                  <a:pt x="10258" y="1049"/>
                  <a:pt x="10273" y="1049"/>
                </a:cubicBezTo>
                <a:cubicBezTo>
                  <a:pt x="10287" y="1049"/>
                  <a:pt x="10273" y="1078"/>
                  <a:pt x="10244" y="1107"/>
                </a:cubicBezTo>
                <a:lnTo>
                  <a:pt x="10215" y="1136"/>
                </a:lnTo>
                <a:cubicBezTo>
                  <a:pt x="10215" y="1150"/>
                  <a:pt x="10215" y="1208"/>
                  <a:pt x="10215" y="1208"/>
                </a:cubicBezTo>
                <a:cubicBezTo>
                  <a:pt x="10201" y="1193"/>
                  <a:pt x="10172" y="1179"/>
                  <a:pt x="10158" y="1179"/>
                </a:cubicBezTo>
                <a:cubicBezTo>
                  <a:pt x="10158" y="1164"/>
                  <a:pt x="10143" y="1107"/>
                  <a:pt x="10115" y="1064"/>
                </a:cubicBezTo>
                <a:lnTo>
                  <a:pt x="10158" y="1021"/>
                </a:lnTo>
                <a:lnTo>
                  <a:pt x="10172" y="992"/>
                </a:lnTo>
                <a:cubicBezTo>
                  <a:pt x="10189" y="975"/>
                  <a:pt x="10201" y="968"/>
                  <a:pt x="10208" y="968"/>
                </a:cubicBezTo>
                <a:close/>
                <a:moveTo>
                  <a:pt x="14138" y="1107"/>
                </a:moveTo>
                <a:lnTo>
                  <a:pt x="14138" y="1121"/>
                </a:lnTo>
                <a:cubicBezTo>
                  <a:pt x="14145" y="1136"/>
                  <a:pt x="14159" y="1139"/>
                  <a:pt x="14175" y="1139"/>
                </a:cubicBezTo>
                <a:cubicBezTo>
                  <a:pt x="14191" y="1139"/>
                  <a:pt x="14209" y="1136"/>
                  <a:pt x="14224" y="1136"/>
                </a:cubicBezTo>
                <a:cubicBezTo>
                  <a:pt x="14224" y="1136"/>
                  <a:pt x="14224" y="1164"/>
                  <a:pt x="14238" y="1179"/>
                </a:cubicBezTo>
                <a:cubicBezTo>
                  <a:pt x="14238" y="1179"/>
                  <a:pt x="14224" y="1193"/>
                  <a:pt x="14224" y="1193"/>
                </a:cubicBezTo>
                <a:lnTo>
                  <a:pt x="14181" y="1208"/>
                </a:lnTo>
                <a:cubicBezTo>
                  <a:pt x="14138" y="1193"/>
                  <a:pt x="14094" y="1179"/>
                  <a:pt x="14094" y="1164"/>
                </a:cubicBezTo>
                <a:cubicBezTo>
                  <a:pt x="14094" y="1164"/>
                  <a:pt x="14109" y="1136"/>
                  <a:pt x="14138" y="1107"/>
                </a:cubicBezTo>
                <a:close/>
                <a:moveTo>
                  <a:pt x="16896" y="906"/>
                </a:moveTo>
                <a:cubicBezTo>
                  <a:pt x="16910" y="906"/>
                  <a:pt x="16939" y="920"/>
                  <a:pt x="16968" y="920"/>
                </a:cubicBezTo>
                <a:lnTo>
                  <a:pt x="16968" y="935"/>
                </a:lnTo>
                <a:cubicBezTo>
                  <a:pt x="16982" y="963"/>
                  <a:pt x="16982" y="992"/>
                  <a:pt x="16997" y="1021"/>
                </a:cubicBezTo>
                <a:lnTo>
                  <a:pt x="16997" y="1035"/>
                </a:lnTo>
                <a:cubicBezTo>
                  <a:pt x="17011" y="1035"/>
                  <a:pt x="17040" y="949"/>
                  <a:pt x="17068" y="949"/>
                </a:cubicBezTo>
                <a:cubicBezTo>
                  <a:pt x="17083" y="949"/>
                  <a:pt x="17140" y="978"/>
                  <a:pt x="17140" y="978"/>
                </a:cubicBezTo>
                <a:cubicBezTo>
                  <a:pt x="17155" y="992"/>
                  <a:pt x="17126" y="1035"/>
                  <a:pt x="17112" y="1049"/>
                </a:cubicBezTo>
                <a:cubicBezTo>
                  <a:pt x="17097" y="1064"/>
                  <a:pt x="17083" y="1064"/>
                  <a:pt x="17068" y="1078"/>
                </a:cubicBezTo>
                <a:cubicBezTo>
                  <a:pt x="17063" y="1076"/>
                  <a:pt x="17058" y="1075"/>
                  <a:pt x="17053" y="1075"/>
                </a:cubicBezTo>
                <a:cubicBezTo>
                  <a:pt x="17025" y="1075"/>
                  <a:pt x="17025" y="1113"/>
                  <a:pt x="17025" y="1150"/>
                </a:cubicBezTo>
                <a:lnTo>
                  <a:pt x="17025" y="1208"/>
                </a:lnTo>
                <a:cubicBezTo>
                  <a:pt x="16997" y="1208"/>
                  <a:pt x="16939" y="1193"/>
                  <a:pt x="16939" y="1193"/>
                </a:cubicBezTo>
                <a:cubicBezTo>
                  <a:pt x="16925" y="1193"/>
                  <a:pt x="16910" y="1179"/>
                  <a:pt x="16910" y="1179"/>
                </a:cubicBezTo>
                <a:cubicBezTo>
                  <a:pt x="16910" y="1179"/>
                  <a:pt x="16925" y="1164"/>
                  <a:pt x="16939" y="1164"/>
                </a:cubicBezTo>
                <a:cubicBezTo>
                  <a:pt x="16953" y="1164"/>
                  <a:pt x="16982" y="1121"/>
                  <a:pt x="16982" y="1107"/>
                </a:cubicBezTo>
                <a:cubicBezTo>
                  <a:pt x="16978" y="1103"/>
                  <a:pt x="16975" y="1101"/>
                  <a:pt x="16970" y="1101"/>
                </a:cubicBezTo>
                <a:cubicBezTo>
                  <a:pt x="16959" y="1101"/>
                  <a:pt x="16946" y="1115"/>
                  <a:pt x="16925" y="1136"/>
                </a:cubicBezTo>
                <a:lnTo>
                  <a:pt x="16910" y="1078"/>
                </a:lnTo>
                <a:cubicBezTo>
                  <a:pt x="16896" y="1064"/>
                  <a:pt x="16896" y="1049"/>
                  <a:pt x="16896" y="1035"/>
                </a:cubicBezTo>
                <a:lnTo>
                  <a:pt x="16867" y="1021"/>
                </a:lnTo>
                <a:cubicBezTo>
                  <a:pt x="16867" y="978"/>
                  <a:pt x="16882" y="906"/>
                  <a:pt x="16896" y="906"/>
                </a:cubicBezTo>
                <a:close/>
                <a:moveTo>
                  <a:pt x="17112" y="1121"/>
                </a:moveTo>
                <a:cubicBezTo>
                  <a:pt x="17112" y="1121"/>
                  <a:pt x="17183" y="1150"/>
                  <a:pt x="17212" y="1179"/>
                </a:cubicBezTo>
                <a:cubicBezTo>
                  <a:pt x="17241" y="1193"/>
                  <a:pt x="17241" y="1222"/>
                  <a:pt x="17198" y="1222"/>
                </a:cubicBezTo>
                <a:cubicBezTo>
                  <a:pt x="17169" y="1222"/>
                  <a:pt x="17112" y="1136"/>
                  <a:pt x="17112" y="1121"/>
                </a:cubicBezTo>
                <a:close/>
                <a:moveTo>
                  <a:pt x="12787" y="1136"/>
                </a:moveTo>
                <a:cubicBezTo>
                  <a:pt x="12801" y="1136"/>
                  <a:pt x="12830" y="1164"/>
                  <a:pt x="12844" y="1208"/>
                </a:cubicBezTo>
                <a:lnTo>
                  <a:pt x="12873" y="1164"/>
                </a:lnTo>
                <a:lnTo>
                  <a:pt x="12888" y="1164"/>
                </a:lnTo>
                <a:lnTo>
                  <a:pt x="12902" y="1179"/>
                </a:lnTo>
                <a:cubicBezTo>
                  <a:pt x="12916" y="1193"/>
                  <a:pt x="12916" y="1208"/>
                  <a:pt x="12902" y="1222"/>
                </a:cubicBezTo>
                <a:cubicBezTo>
                  <a:pt x="12902" y="1222"/>
                  <a:pt x="12876" y="1228"/>
                  <a:pt x="12851" y="1228"/>
                </a:cubicBezTo>
                <a:cubicBezTo>
                  <a:pt x="12838" y="1228"/>
                  <a:pt x="12825" y="1227"/>
                  <a:pt x="12816" y="1222"/>
                </a:cubicBezTo>
                <a:cubicBezTo>
                  <a:pt x="12801" y="1222"/>
                  <a:pt x="12787" y="1208"/>
                  <a:pt x="12787" y="1179"/>
                </a:cubicBezTo>
                <a:lnTo>
                  <a:pt x="12787" y="1164"/>
                </a:lnTo>
                <a:lnTo>
                  <a:pt x="12787" y="1136"/>
                </a:lnTo>
                <a:close/>
                <a:moveTo>
                  <a:pt x="15158" y="1107"/>
                </a:moveTo>
                <a:cubicBezTo>
                  <a:pt x="15169" y="1130"/>
                  <a:pt x="15191" y="1154"/>
                  <a:pt x="15214" y="1154"/>
                </a:cubicBezTo>
                <a:cubicBezTo>
                  <a:pt x="15219" y="1154"/>
                  <a:pt x="15224" y="1153"/>
                  <a:pt x="15229" y="1150"/>
                </a:cubicBezTo>
                <a:lnTo>
                  <a:pt x="15229" y="1193"/>
                </a:lnTo>
                <a:lnTo>
                  <a:pt x="15215" y="1222"/>
                </a:lnTo>
                <a:cubicBezTo>
                  <a:pt x="15210" y="1227"/>
                  <a:pt x="15204" y="1228"/>
                  <a:pt x="15197" y="1228"/>
                </a:cubicBezTo>
                <a:cubicBezTo>
                  <a:pt x="15183" y="1228"/>
                  <a:pt x="15167" y="1222"/>
                  <a:pt x="15158" y="1222"/>
                </a:cubicBezTo>
                <a:cubicBezTo>
                  <a:pt x="15158" y="1208"/>
                  <a:pt x="15100" y="1179"/>
                  <a:pt x="15086" y="1164"/>
                </a:cubicBezTo>
                <a:cubicBezTo>
                  <a:pt x="15079" y="1150"/>
                  <a:pt x="15079" y="1143"/>
                  <a:pt x="15086" y="1143"/>
                </a:cubicBezTo>
                <a:cubicBezTo>
                  <a:pt x="15093" y="1143"/>
                  <a:pt x="15107" y="1150"/>
                  <a:pt x="15129" y="1164"/>
                </a:cubicBezTo>
                <a:lnTo>
                  <a:pt x="15129" y="1150"/>
                </a:lnTo>
                <a:lnTo>
                  <a:pt x="15158" y="1107"/>
                </a:lnTo>
                <a:close/>
                <a:moveTo>
                  <a:pt x="10934" y="1136"/>
                </a:moveTo>
                <a:cubicBezTo>
                  <a:pt x="10948" y="1136"/>
                  <a:pt x="10948" y="1179"/>
                  <a:pt x="10934" y="1222"/>
                </a:cubicBezTo>
                <a:cubicBezTo>
                  <a:pt x="10919" y="1251"/>
                  <a:pt x="10905" y="1251"/>
                  <a:pt x="10891" y="1251"/>
                </a:cubicBezTo>
                <a:cubicBezTo>
                  <a:pt x="10891" y="1251"/>
                  <a:pt x="10891" y="1236"/>
                  <a:pt x="10905" y="1236"/>
                </a:cubicBezTo>
                <a:lnTo>
                  <a:pt x="10919" y="1193"/>
                </a:lnTo>
                <a:cubicBezTo>
                  <a:pt x="10905" y="1179"/>
                  <a:pt x="10905" y="1150"/>
                  <a:pt x="10905" y="1136"/>
                </a:cubicBezTo>
                <a:close/>
                <a:moveTo>
                  <a:pt x="11281" y="1162"/>
                </a:moveTo>
                <a:cubicBezTo>
                  <a:pt x="11285" y="1162"/>
                  <a:pt x="11289" y="1162"/>
                  <a:pt x="11293" y="1164"/>
                </a:cubicBezTo>
                <a:cubicBezTo>
                  <a:pt x="11333" y="1164"/>
                  <a:pt x="11386" y="1252"/>
                  <a:pt x="11369" y="1252"/>
                </a:cubicBezTo>
                <a:cubicBezTo>
                  <a:pt x="11368" y="1252"/>
                  <a:pt x="11367" y="1252"/>
                  <a:pt x="11365" y="1251"/>
                </a:cubicBezTo>
                <a:cubicBezTo>
                  <a:pt x="11350" y="1236"/>
                  <a:pt x="11322" y="1222"/>
                  <a:pt x="11307" y="1222"/>
                </a:cubicBezTo>
                <a:lnTo>
                  <a:pt x="11293" y="1222"/>
                </a:lnTo>
                <a:lnTo>
                  <a:pt x="11250" y="1236"/>
                </a:lnTo>
                <a:cubicBezTo>
                  <a:pt x="11237" y="1199"/>
                  <a:pt x="11257" y="1162"/>
                  <a:pt x="11281" y="1162"/>
                </a:cubicBezTo>
                <a:close/>
                <a:moveTo>
                  <a:pt x="16522" y="904"/>
                </a:moveTo>
                <a:cubicBezTo>
                  <a:pt x="16522" y="904"/>
                  <a:pt x="16522" y="905"/>
                  <a:pt x="16522" y="906"/>
                </a:cubicBezTo>
                <a:cubicBezTo>
                  <a:pt x="16535" y="918"/>
                  <a:pt x="16579" y="952"/>
                  <a:pt x="16600" y="952"/>
                </a:cubicBezTo>
                <a:cubicBezTo>
                  <a:pt x="16604" y="952"/>
                  <a:pt x="16607" y="951"/>
                  <a:pt x="16609" y="949"/>
                </a:cubicBezTo>
                <a:cubicBezTo>
                  <a:pt x="16614" y="946"/>
                  <a:pt x="16619" y="945"/>
                  <a:pt x="16623" y="945"/>
                </a:cubicBezTo>
                <a:cubicBezTo>
                  <a:pt x="16642" y="945"/>
                  <a:pt x="16652" y="969"/>
                  <a:pt x="16652" y="992"/>
                </a:cubicBezTo>
                <a:cubicBezTo>
                  <a:pt x="16652" y="996"/>
                  <a:pt x="16655" y="998"/>
                  <a:pt x="16661" y="998"/>
                </a:cubicBezTo>
                <a:cubicBezTo>
                  <a:pt x="16675" y="998"/>
                  <a:pt x="16699" y="988"/>
                  <a:pt x="16709" y="978"/>
                </a:cubicBezTo>
                <a:cubicBezTo>
                  <a:pt x="16738" y="978"/>
                  <a:pt x="16752" y="1035"/>
                  <a:pt x="16752" y="1121"/>
                </a:cubicBezTo>
                <a:lnTo>
                  <a:pt x="16738" y="1193"/>
                </a:lnTo>
                <a:cubicBezTo>
                  <a:pt x="16738" y="1208"/>
                  <a:pt x="16724" y="1236"/>
                  <a:pt x="16709" y="1251"/>
                </a:cubicBezTo>
                <a:cubicBezTo>
                  <a:pt x="16709" y="1255"/>
                  <a:pt x="16706" y="1257"/>
                  <a:pt x="16702" y="1257"/>
                </a:cubicBezTo>
                <a:cubicBezTo>
                  <a:pt x="16693" y="1257"/>
                  <a:pt x="16681" y="1251"/>
                  <a:pt x="16681" y="1251"/>
                </a:cubicBezTo>
                <a:lnTo>
                  <a:pt x="16637" y="1179"/>
                </a:lnTo>
                <a:cubicBezTo>
                  <a:pt x="16623" y="1164"/>
                  <a:pt x="16580" y="1136"/>
                  <a:pt x="16566" y="1121"/>
                </a:cubicBezTo>
                <a:cubicBezTo>
                  <a:pt x="16566" y="1093"/>
                  <a:pt x="16537" y="1049"/>
                  <a:pt x="16522" y="1021"/>
                </a:cubicBezTo>
                <a:cubicBezTo>
                  <a:pt x="16496" y="994"/>
                  <a:pt x="16519" y="904"/>
                  <a:pt x="16522" y="904"/>
                </a:cubicBezTo>
                <a:close/>
                <a:moveTo>
                  <a:pt x="12097" y="992"/>
                </a:moveTo>
                <a:cubicBezTo>
                  <a:pt x="12097" y="992"/>
                  <a:pt x="12112" y="1006"/>
                  <a:pt x="12112" y="1006"/>
                </a:cubicBezTo>
                <a:lnTo>
                  <a:pt x="12126" y="1035"/>
                </a:lnTo>
                <a:cubicBezTo>
                  <a:pt x="12112" y="1064"/>
                  <a:pt x="12097" y="1107"/>
                  <a:pt x="12069" y="1136"/>
                </a:cubicBezTo>
                <a:lnTo>
                  <a:pt x="12112" y="1179"/>
                </a:lnTo>
                <a:cubicBezTo>
                  <a:pt x="12112" y="1179"/>
                  <a:pt x="12069" y="1193"/>
                  <a:pt x="12026" y="1208"/>
                </a:cubicBezTo>
                <a:lnTo>
                  <a:pt x="12011" y="1251"/>
                </a:lnTo>
                <a:lnTo>
                  <a:pt x="12011" y="1265"/>
                </a:lnTo>
                <a:cubicBezTo>
                  <a:pt x="11982" y="1236"/>
                  <a:pt x="11968" y="1208"/>
                  <a:pt x="11968" y="1193"/>
                </a:cubicBezTo>
                <a:lnTo>
                  <a:pt x="11968" y="1179"/>
                </a:lnTo>
                <a:lnTo>
                  <a:pt x="11982" y="1121"/>
                </a:lnTo>
                <a:cubicBezTo>
                  <a:pt x="11993" y="1069"/>
                  <a:pt x="12011" y="1032"/>
                  <a:pt x="12031" y="1032"/>
                </a:cubicBezTo>
                <a:cubicBezTo>
                  <a:pt x="12038" y="1032"/>
                  <a:pt x="12046" y="1038"/>
                  <a:pt x="12054" y="1049"/>
                </a:cubicBezTo>
                <a:lnTo>
                  <a:pt x="12097" y="992"/>
                </a:lnTo>
                <a:close/>
                <a:moveTo>
                  <a:pt x="9870" y="1006"/>
                </a:moveTo>
                <a:cubicBezTo>
                  <a:pt x="9899" y="1006"/>
                  <a:pt x="9914" y="1049"/>
                  <a:pt x="9914" y="1078"/>
                </a:cubicBezTo>
                <a:cubicBezTo>
                  <a:pt x="9902" y="1102"/>
                  <a:pt x="9871" y="1125"/>
                  <a:pt x="9852" y="1125"/>
                </a:cubicBezTo>
                <a:cubicBezTo>
                  <a:pt x="9848" y="1125"/>
                  <a:pt x="9844" y="1124"/>
                  <a:pt x="9842" y="1121"/>
                </a:cubicBezTo>
                <a:cubicBezTo>
                  <a:pt x="9839" y="1117"/>
                  <a:pt x="9837" y="1115"/>
                  <a:pt x="9834" y="1115"/>
                </a:cubicBezTo>
                <a:cubicBezTo>
                  <a:pt x="9819" y="1115"/>
                  <a:pt x="9801" y="1167"/>
                  <a:pt x="9813" y="1179"/>
                </a:cubicBezTo>
                <a:cubicBezTo>
                  <a:pt x="9827" y="1208"/>
                  <a:pt x="9856" y="1236"/>
                  <a:pt x="9885" y="1236"/>
                </a:cubicBezTo>
                <a:lnTo>
                  <a:pt x="9870" y="1265"/>
                </a:lnTo>
                <a:cubicBezTo>
                  <a:pt x="9870" y="1279"/>
                  <a:pt x="9842" y="1279"/>
                  <a:pt x="9827" y="1294"/>
                </a:cubicBezTo>
                <a:lnTo>
                  <a:pt x="9813" y="1294"/>
                </a:lnTo>
                <a:cubicBezTo>
                  <a:pt x="9799" y="1294"/>
                  <a:pt x="9784" y="1251"/>
                  <a:pt x="9784" y="1222"/>
                </a:cubicBezTo>
                <a:cubicBezTo>
                  <a:pt x="9784" y="1215"/>
                  <a:pt x="9781" y="1211"/>
                  <a:pt x="9775" y="1211"/>
                </a:cubicBezTo>
                <a:cubicBezTo>
                  <a:pt x="9770" y="1211"/>
                  <a:pt x="9763" y="1215"/>
                  <a:pt x="9756" y="1222"/>
                </a:cubicBezTo>
                <a:lnTo>
                  <a:pt x="9741" y="1222"/>
                </a:lnTo>
                <a:cubicBezTo>
                  <a:pt x="9741" y="1227"/>
                  <a:pt x="9740" y="1228"/>
                  <a:pt x="9737" y="1228"/>
                </a:cubicBezTo>
                <a:cubicBezTo>
                  <a:pt x="9733" y="1228"/>
                  <a:pt x="9727" y="1222"/>
                  <a:pt x="9727" y="1222"/>
                </a:cubicBezTo>
                <a:lnTo>
                  <a:pt x="9712" y="1208"/>
                </a:lnTo>
                <a:cubicBezTo>
                  <a:pt x="9712" y="1193"/>
                  <a:pt x="9741" y="1136"/>
                  <a:pt x="9770" y="1093"/>
                </a:cubicBezTo>
                <a:lnTo>
                  <a:pt x="9799" y="1049"/>
                </a:lnTo>
                <a:cubicBezTo>
                  <a:pt x="9813" y="1035"/>
                  <a:pt x="9827" y="1021"/>
                  <a:pt x="9842" y="1021"/>
                </a:cubicBezTo>
                <a:lnTo>
                  <a:pt x="9870" y="1006"/>
                </a:lnTo>
                <a:close/>
                <a:moveTo>
                  <a:pt x="2117" y="1104"/>
                </a:moveTo>
                <a:cubicBezTo>
                  <a:pt x="2121" y="1104"/>
                  <a:pt x="2124" y="1105"/>
                  <a:pt x="2127" y="1107"/>
                </a:cubicBezTo>
                <a:cubicBezTo>
                  <a:pt x="2141" y="1121"/>
                  <a:pt x="2141" y="1164"/>
                  <a:pt x="2141" y="1193"/>
                </a:cubicBezTo>
                <a:cubicBezTo>
                  <a:pt x="2141" y="1222"/>
                  <a:pt x="2141" y="1294"/>
                  <a:pt x="2112" y="1294"/>
                </a:cubicBezTo>
                <a:lnTo>
                  <a:pt x="2112" y="1279"/>
                </a:lnTo>
                <a:cubicBezTo>
                  <a:pt x="2098" y="1265"/>
                  <a:pt x="2098" y="1236"/>
                  <a:pt x="2083" y="1236"/>
                </a:cubicBezTo>
                <a:cubicBezTo>
                  <a:pt x="2079" y="1234"/>
                  <a:pt x="2076" y="1233"/>
                  <a:pt x="2074" y="1233"/>
                </a:cubicBezTo>
                <a:cubicBezTo>
                  <a:pt x="2058" y="1233"/>
                  <a:pt x="2067" y="1267"/>
                  <a:pt x="2055" y="1279"/>
                </a:cubicBezTo>
                <a:lnTo>
                  <a:pt x="2055" y="1294"/>
                </a:lnTo>
                <a:cubicBezTo>
                  <a:pt x="2040" y="1308"/>
                  <a:pt x="2026" y="1308"/>
                  <a:pt x="2026" y="1308"/>
                </a:cubicBezTo>
                <a:cubicBezTo>
                  <a:pt x="2012" y="1294"/>
                  <a:pt x="1983" y="1251"/>
                  <a:pt x="1983" y="1222"/>
                </a:cubicBezTo>
                <a:cubicBezTo>
                  <a:pt x="1968" y="1208"/>
                  <a:pt x="2012" y="1164"/>
                  <a:pt x="2026" y="1150"/>
                </a:cubicBezTo>
                <a:cubicBezTo>
                  <a:pt x="2038" y="1138"/>
                  <a:pt x="2093" y="1104"/>
                  <a:pt x="2117" y="1104"/>
                </a:cubicBezTo>
                <a:close/>
                <a:moveTo>
                  <a:pt x="7641" y="1202"/>
                </a:moveTo>
                <a:cubicBezTo>
                  <a:pt x="7652" y="1202"/>
                  <a:pt x="7666" y="1215"/>
                  <a:pt x="7687" y="1236"/>
                </a:cubicBezTo>
                <a:lnTo>
                  <a:pt x="7744" y="1222"/>
                </a:lnTo>
                <a:cubicBezTo>
                  <a:pt x="7758" y="1222"/>
                  <a:pt x="7773" y="1236"/>
                  <a:pt x="7787" y="1236"/>
                </a:cubicBezTo>
                <a:cubicBezTo>
                  <a:pt x="7802" y="1236"/>
                  <a:pt x="7802" y="1251"/>
                  <a:pt x="7802" y="1265"/>
                </a:cubicBezTo>
                <a:cubicBezTo>
                  <a:pt x="7787" y="1279"/>
                  <a:pt x="7758" y="1294"/>
                  <a:pt x="7744" y="1308"/>
                </a:cubicBezTo>
                <a:lnTo>
                  <a:pt x="7701" y="1294"/>
                </a:lnTo>
                <a:lnTo>
                  <a:pt x="7687" y="1279"/>
                </a:lnTo>
                <a:cubicBezTo>
                  <a:pt x="7644" y="1279"/>
                  <a:pt x="7615" y="1279"/>
                  <a:pt x="7615" y="1265"/>
                </a:cubicBezTo>
                <a:cubicBezTo>
                  <a:pt x="7615" y="1251"/>
                  <a:pt x="7629" y="1208"/>
                  <a:pt x="7629" y="1208"/>
                </a:cubicBezTo>
                <a:cubicBezTo>
                  <a:pt x="7633" y="1204"/>
                  <a:pt x="7637" y="1202"/>
                  <a:pt x="7641" y="1202"/>
                </a:cubicBezTo>
                <a:close/>
                <a:moveTo>
                  <a:pt x="7356" y="1193"/>
                </a:moveTo>
                <a:cubicBezTo>
                  <a:pt x="7371" y="1193"/>
                  <a:pt x="7385" y="1208"/>
                  <a:pt x="7399" y="1222"/>
                </a:cubicBezTo>
                <a:cubicBezTo>
                  <a:pt x="7414" y="1265"/>
                  <a:pt x="7442" y="1308"/>
                  <a:pt x="7428" y="1308"/>
                </a:cubicBezTo>
                <a:cubicBezTo>
                  <a:pt x="7428" y="1319"/>
                  <a:pt x="7424" y="1324"/>
                  <a:pt x="7418" y="1324"/>
                </a:cubicBezTo>
                <a:cubicBezTo>
                  <a:pt x="7401" y="1324"/>
                  <a:pt x="7367" y="1286"/>
                  <a:pt x="7356" y="1265"/>
                </a:cubicBezTo>
                <a:cubicBezTo>
                  <a:pt x="7327" y="1236"/>
                  <a:pt x="7342" y="1193"/>
                  <a:pt x="7356" y="1193"/>
                </a:cubicBezTo>
                <a:close/>
                <a:moveTo>
                  <a:pt x="3405" y="1236"/>
                </a:moveTo>
                <a:lnTo>
                  <a:pt x="3420" y="1251"/>
                </a:lnTo>
                <a:lnTo>
                  <a:pt x="3448" y="1265"/>
                </a:lnTo>
                <a:cubicBezTo>
                  <a:pt x="3477" y="1294"/>
                  <a:pt x="3477" y="1351"/>
                  <a:pt x="3463" y="1380"/>
                </a:cubicBezTo>
                <a:cubicBezTo>
                  <a:pt x="3463" y="1376"/>
                  <a:pt x="3463" y="1372"/>
                  <a:pt x="3463" y="1366"/>
                </a:cubicBezTo>
                <a:cubicBezTo>
                  <a:pt x="3463" y="1322"/>
                  <a:pt x="3376" y="1308"/>
                  <a:pt x="3376" y="1294"/>
                </a:cubicBezTo>
                <a:cubicBezTo>
                  <a:pt x="3362" y="1294"/>
                  <a:pt x="3348" y="1265"/>
                  <a:pt x="3348" y="1251"/>
                </a:cubicBezTo>
                <a:lnTo>
                  <a:pt x="3362" y="1236"/>
                </a:lnTo>
                <a:close/>
                <a:moveTo>
                  <a:pt x="18606" y="1322"/>
                </a:moveTo>
                <a:cubicBezTo>
                  <a:pt x="18620" y="1322"/>
                  <a:pt x="18620" y="1351"/>
                  <a:pt x="18606" y="1366"/>
                </a:cubicBezTo>
                <a:cubicBezTo>
                  <a:pt x="18588" y="1383"/>
                  <a:pt x="18559" y="1396"/>
                  <a:pt x="18536" y="1396"/>
                </a:cubicBezTo>
                <a:cubicBezTo>
                  <a:pt x="18522" y="1396"/>
                  <a:pt x="18511" y="1391"/>
                  <a:pt x="18505" y="1380"/>
                </a:cubicBezTo>
                <a:cubicBezTo>
                  <a:pt x="18498" y="1373"/>
                  <a:pt x="18502" y="1369"/>
                  <a:pt x="18511" y="1369"/>
                </a:cubicBezTo>
                <a:cubicBezTo>
                  <a:pt x="18520" y="1369"/>
                  <a:pt x="18534" y="1373"/>
                  <a:pt x="18548" y="1380"/>
                </a:cubicBezTo>
                <a:cubicBezTo>
                  <a:pt x="18563" y="1380"/>
                  <a:pt x="18548" y="1351"/>
                  <a:pt x="18548" y="1337"/>
                </a:cubicBezTo>
                <a:cubicBezTo>
                  <a:pt x="18548" y="1337"/>
                  <a:pt x="18577" y="1322"/>
                  <a:pt x="18606" y="1322"/>
                </a:cubicBezTo>
                <a:close/>
                <a:moveTo>
                  <a:pt x="18203" y="1322"/>
                </a:moveTo>
                <a:cubicBezTo>
                  <a:pt x="18218" y="1322"/>
                  <a:pt x="18232" y="1337"/>
                  <a:pt x="18218" y="1351"/>
                </a:cubicBezTo>
                <a:cubicBezTo>
                  <a:pt x="18203" y="1380"/>
                  <a:pt x="18203" y="1466"/>
                  <a:pt x="18218" y="1480"/>
                </a:cubicBezTo>
                <a:cubicBezTo>
                  <a:pt x="18228" y="1491"/>
                  <a:pt x="18217" y="1501"/>
                  <a:pt x="18199" y="1501"/>
                </a:cubicBezTo>
                <a:cubicBezTo>
                  <a:pt x="18192" y="1501"/>
                  <a:pt x="18183" y="1499"/>
                  <a:pt x="18175" y="1495"/>
                </a:cubicBezTo>
                <a:lnTo>
                  <a:pt x="18160" y="1480"/>
                </a:lnTo>
                <a:cubicBezTo>
                  <a:pt x="18146" y="1466"/>
                  <a:pt x="18132" y="1437"/>
                  <a:pt x="18132" y="1423"/>
                </a:cubicBezTo>
                <a:lnTo>
                  <a:pt x="18132" y="1394"/>
                </a:lnTo>
                <a:cubicBezTo>
                  <a:pt x="18146" y="1366"/>
                  <a:pt x="18189" y="1322"/>
                  <a:pt x="18203" y="1322"/>
                </a:cubicBezTo>
                <a:close/>
                <a:moveTo>
                  <a:pt x="11695" y="1441"/>
                </a:moveTo>
                <a:cubicBezTo>
                  <a:pt x="11706" y="1441"/>
                  <a:pt x="11717" y="1445"/>
                  <a:pt x="11724" y="1452"/>
                </a:cubicBezTo>
                <a:cubicBezTo>
                  <a:pt x="11738" y="1452"/>
                  <a:pt x="11738" y="1480"/>
                  <a:pt x="11724" y="1495"/>
                </a:cubicBezTo>
                <a:cubicBezTo>
                  <a:pt x="11714" y="1505"/>
                  <a:pt x="11682" y="1515"/>
                  <a:pt x="11659" y="1515"/>
                </a:cubicBezTo>
                <a:cubicBezTo>
                  <a:pt x="11650" y="1515"/>
                  <a:pt x="11642" y="1513"/>
                  <a:pt x="11638" y="1509"/>
                </a:cubicBezTo>
                <a:cubicBezTo>
                  <a:pt x="11638" y="1495"/>
                  <a:pt x="11652" y="1452"/>
                  <a:pt x="11666" y="1452"/>
                </a:cubicBezTo>
                <a:cubicBezTo>
                  <a:pt x="11674" y="1445"/>
                  <a:pt x="11684" y="1441"/>
                  <a:pt x="11695" y="1441"/>
                </a:cubicBezTo>
                <a:close/>
                <a:moveTo>
                  <a:pt x="3417" y="1362"/>
                </a:moveTo>
                <a:cubicBezTo>
                  <a:pt x="3423" y="1362"/>
                  <a:pt x="3429" y="1363"/>
                  <a:pt x="3434" y="1366"/>
                </a:cubicBezTo>
                <a:lnTo>
                  <a:pt x="3405" y="1409"/>
                </a:lnTo>
                <a:cubicBezTo>
                  <a:pt x="3405" y="1437"/>
                  <a:pt x="3405" y="1466"/>
                  <a:pt x="3391" y="1480"/>
                </a:cubicBezTo>
                <a:lnTo>
                  <a:pt x="3362" y="1524"/>
                </a:lnTo>
                <a:cubicBezTo>
                  <a:pt x="3319" y="1524"/>
                  <a:pt x="3305" y="1509"/>
                  <a:pt x="3333" y="1480"/>
                </a:cubicBezTo>
                <a:lnTo>
                  <a:pt x="3333" y="1452"/>
                </a:lnTo>
                <a:lnTo>
                  <a:pt x="3348" y="1409"/>
                </a:lnTo>
                <a:cubicBezTo>
                  <a:pt x="3359" y="1385"/>
                  <a:pt x="3390" y="1362"/>
                  <a:pt x="3417" y="1362"/>
                </a:cubicBezTo>
                <a:close/>
                <a:moveTo>
                  <a:pt x="17255" y="1524"/>
                </a:moveTo>
                <a:lnTo>
                  <a:pt x="17255" y="1524"/>
                </a:lnTo>
                <a:cubicBezTo>
                  <a:pt x="17262" y="1531"/>
                  <a:pt x="17262" y="1534"/>
                  <a:pt x="17261" y="1534"/>
                </a:cubicBezTo>
                <a:cubicBezTo>
                  <a:pt x="17259" y="1534"/>
                  <a:pt x="17255" y="1531"/>
                  <a:pt x="17255" y="1524"/>
                </a:cubicBezTo>
                <a:close/>
                <a:moveTo>
                  <a:pt x="16810" y="1351"/>
                </a:moveTo>
                <a:cubicBezTo>
                  <a:pt x="16867" y="1366"/>
                  <a:pt x="16925" y="1394"/>
                  <a:pt x="16925" y="1409"/>
                </a:cubicBezTo>
                <a:cubicBezTo>
                  <a:pt x="16925" y="1423"/>
                  <a:pt x="16925" y="1437"/>
                  <a:pt x="16910" y="1437"/>
                </a:cubicBezTo>
                <a:lnTo>
                  <a:pt x="16882" y="1437"/>
                </a:lnTo>
                <a:cubicBezTo>
                  <a:pt x="16867" y="1423"/>
                  <a:pt x="16857" y="1416"/>
                  <a:pt x="16849" y="1416"/>
                </a:cubicBezTo>
                <a:cubicBezTo>
                  <a:pt x="16842" y="1416"/>
                  <a:pt x="16839" y="1423"/>
                  <a:pt x="16839" y="1437"/>
                </a:cubicBezTo>
                <a:cubicBezTo>
                  <a:pt x="16839" y="1466"/>
                  <a:pt x="16824" y="1538"/>
                  <a:pt x="16824" y="1538"/>
                </a:cubicBezTo>
                <a:cubicBezTo>
                  <a:pt x="16824" y="1538"/>
                  <a:pt x="16810" y="1509"/>
                  <a:pt x="16810" y="1466"/>
                </a:cubicBezTo>
                <a:lnTo>
                  <a:pt x="16810" y="1437"/>
                </a:lnTo>
                <a:lnTo>
                  <a:pt x="16810" y="1423"/>
                </a:lnTo>
                <a:cubicBezTo>
                  <a:pt x="16810" y="1413"/>
                  <a:pt x="16803" y="1403"/>
                  <a:pt x="16793" y="1403"/>
                </a:cubicBezTo>
                <a:cubicBezTo>
                  <a:pt x="16790" y="1403"/>
                  <a:pt x="16785" y="1404"/>
                  <a:pt x="16781" y="1409"/>
                </a:cubicBezTo>
                <a:cubicBezTo>
                  <a:pt x="16767" y="1409"/>
                  <a:pt x="16752" y="1394"/>
                  <a:pt x="16752" y="1380"/>
                </a:cubicBezTo>
                <a:cubicBezTo>
                  <a:pt x="16752" y="1380"/>
                  <a:pt x="16752" y="1351"/>
                  <a:pt x="16767" y="1351"/>
                </a:cubicBezTo>
                <a:close/>
                <a:moveTo>
                  <a:pt x="17255" y="1351"/>
                </a:moveTo>
                <a:cubicBezTo>
                  <a:pt x="17270" y="1366"/>
                  <a:pt x="17327" y="1394"/>
                  <a:pt x="17356" y="1409"/>
                </a:cubicBezTo>
                <a:cubicBezTo>
                  <a:pt x="17370" y="1409"/>
                  <a:pt x="17370" y="1437"/>
                  <a:pt x="17356" y="1466"/>
                </a:cubicBezTo>
                <a:lnTo>
                  <a:pt x="17341" y="1495"/>
                </a:lnTo>
                <a:lnTo>
                  <a:pt x="17341" y="1524"/>
                </a:lnTo>
                <a:lnTo>
                  <a:pt x="17341" y="1538"/>
                </a:lnTo>
                <a:cubicBezTo>
                  <a:pt x="17333" y="1520"/>
                  <a:pt x="17302" y="1508"/>
                  <a:pt x="17279" y="1508"/>
                </a:cubicBezTo>
                <a:cubicBezTo>
                  <a:pt x="17266" y="1508"/>
                  <a:pt x="17255" y="1513"/>
                  <a:pt x="17255" y="1524"/>
                </a:cubicBezTo>
                <a:cubicBezTo>
                  <a:pt x="17241" y="1509"/>
                  <a:pt x="17255" y="1480"/>
                  <a:pt x="17255" y="1466"/>
                </a:cubicBezTo>
                <a:lnTo>
                  <a:pt x="17241" y="1437"/>
                </a:lnTo>
                <a:cubicBezTo>
                  <a:pt x="17226" y="1423"/>
                  <a:pt x="17226" y="1394"/>
                  <a:pt x="17241" y="1380"/>
                </a:cubicBezTo>
                <a:lnTo>
                  <a:pt x="17255" y="1351"/>
                </a:lnTo>
                <a:close/>
                <a:moveTo>
                  <a:pt x="16129" y="1422"/>
                </a:moveTo>
                <a:cubicBezTo>
                  <a:pt x="16133" y="1422"/>
                  <a:pt x="16135" y="1427"/>
                  <a:pt x="16135" y="1437"/>
                </a:cubicBezTo>
                <a:cubicBezTo>
                  <a:pt x="16120" y="1452"/>
                  <a:pt x="16178" y="1495"/>
                  <a:pt x="16178" y="1524"/>
                </a:cubicBezTo>
                <a:cubicBezTo>
                  <a:pt x="16178" y="1538"/>
                  <a:pt x="16170" y="1545"/>
                  <a:pt x="16160" y="1545"/>
                </a:cubicBezTo>
                <a:cubicBezTo>
                  <a:pt x="16149" y="1545"/>
                  <a:pt x="16135" y="1538"/>
                  <a:pt x="16120" y="1524"/>
                </a:cubicBezTo>
                <a:lnTo>
                  <a:pt x="16106" y="1480"/>
                </a:lnTo>
                <a:lnTo>
                  <a:pt x="16091" y="1466"/>
                </a:lnTo>
                <a:cubicBezTo>
                  <a:pt x="16110" y="1438"/>
                  <a:pt x="16123" y="1422"/>
                  <a:pt x="16129" y="1422"/>
                </a:cubicBezTo>
                <a:close/>
                <a:moveTo>
                  <a:pt x="12054" y="1452"/>
                </a:moveTo>
                <a:cubicBezTo>
                  <a:pt x="12054" y="1452"/>
                  <a:pt x="12069" y="1466"/>
                  <a:pt x="12083" y="1480"/>
                </a:cubicBezTo>
                <a:cubicBezTo>
                  <a:pt x="12083" y="1480"/>
                  <a:pt x="12083" y="1509"/>
                  <a:pt x="12069" y="1509"/>
                </a:cubicBezTo>
                <a:cubicBezTo>
                  <a:pt x="12040" y="1524"/>
                  <a:pt x="12026" y="1524"/>
                  <a:pt x="11997" y="1538"/>
                </a:cubicBezTo>
                <a:lnTo>
                  <a:pt x="11982" y="1538"/>
                </a:lnTo>
                <a:cubicBezTo>
                  <a:pt x="11978" y="1546"/>
                  <a:pt x="11971" y="1550"/>
                  <a:pt x="11963" y="1550"/>
                </a:cubicBezTo>
                <a:cubicBezTo>
                  <a:pt x="11940" y="1550"/>
                  <a:pt x="11911" y="1526"/>
                  <a:pt x="11911" y="1495"/>
                </a:cubicBezTo>
                <a:cubicBezTo>
                  <a:pt x="11904" y="1482"/>
                  <a:pt x="11909" y="1475"/>
                  <a:pt x="11922" y="1475"/>
                </a:cubicBezTo>
                <a:cubicBezTo>
                  <a:pt x="11938" y="1475"/>
                  <a:pt x="11965" y="1486"/>
                  <a:pt x="11997" y="1509"/>
                </a:cubicBezTo>
                <a:lnTo>
                  <a:pt x="12054" y="1452"/>
                </a:lnTo>
                <a:close/>
                <a:moveTo>
                  <a:pt x="15226" y="1376"/>
                </a:moveTo>
                <a:cubicBezTo>
                  <a:pt x="15245" y="1376"/>
                  <a:pt x="15275" y="1397"/>
                  <a:pt x="15287" y="1409"/>
                </a:cubicBezTo>
                <a:cubicBezTo>
                  <a:pt x="15301" y="1423"/>
                  <a:pt x="15287" y="1437"/>
                  <a:pt x="15273" y="1437"/>
                </a:cubicBezTo>
                <a:lnTo>
                  <a:pt x="15244" y="1466"/>
                </a:lnTo>
                <a:lnTo>
                  <a:pt x="15215" y="1480"/>
                </a:lnTo>
                <a:cubicBezTo>
                  <a:pt x="15201" y="1466"/>
                  <a:pt x="15186" y="1466"/>
                  <a:pt x="15186" y="1466"/>
                </a:cubicBezTo>
                <a:cubicBezTo>
                  <a:pt x="15186" y="1466"/>
                  <a:pt x="15172" y="1552"/>
                  <a:pt x="15143" y="1552"/>
                </a:cubicBezTo>
                <a:cubicBezTo>
                  <a:pt x="15129" y="1538"/>
                  <a:pt x="15129" y="1452"/>
                  <a:pt x="15129" y="1423"/>
                </a:cubicBezTo>
                <a:cubicBezTo>
                  <a:pt x="15143" y="1394"/>
                  <a:pt x="15158" y="1380"/>
                  <a:pt x="15158" y="1380"/>
                </a:cubicBezTo>
                <a:cubicBezTo>
                  <a:pt x="15162" y="1385"/>
                  <a:pt x="15170" y="1386"/>
                  <a:pt x="15179" y="1386"/>
                </a:cubicBezTo>
                <a:cubicBezTo>
                  <a:pt x="15196" y="1386"/>
                  <a:pt x="15215" y="1380"/>
                  <a:pt x="15215" y="1380"/>
                </a:cubicBezTo>
                <a:cubicBezTo>
                  <a:pt x="15218" y="1377"/>
                  <a:pt x="15222" y="1376"/>
                  <a:pt x="15226" y="1376"/>
                </a:cubicBezTo>
                <a:close/>
                <a:moveTo>
                  <a:pt x="15977" y="1409"/>
                </a:moveTo>
                <a:lnTo>
                  <a:pt x="15991" y="1437"/>
                </a:lnTo>
                <a:cubicBezTo>
                  <a:pt x="16020" y="1452"/>
                  <a:pt x="16048" y="1495"/>
                  <a:pt x="16063" y="1538"/>
                </a:cubicBezTo>
                <a:lnTo>
                  <a:pt x="16034" y="1524"/>
                </a:lnTo>
                <a:lnTo>
                  <a:pt x="15991" y="1524"/>
                </a:lnTo>
                <a:cubicBezTo>
                  <a:pt x="15991" y="1556"/>
                  <a:pt x="15975" y="1572"/>
                  <a:pt x="15961" y="1572"/>
                </a:cubicBezTo>
                <a:cubicBezTo>
                  <a:pt x="15956" y="1572"/>
                  <a:pt x="15951" y="1570"/>
                  <a:pt x="15948" y="1567"/>
                </a:cubicBezTo>
                <a:cubicBezTo>
                  <a:pt x="15948" y="1567"/>
                  <a:pt x="15948" y="1538"/>
                  <a:pt x="15962" y="1538"/>
                </a:cubicBezTo>
                <a:cubicBezTo>
                  <a:pt x="15962" y="1524"/>
                  <a:pt x="15962" y="1480"/>
                  <a:pt x="15962" y="1466"/>
                </a:cubicBezTo>
                <a:cubicBezTo>
                  <a:pt x="15948" y="1466"/>
                  <a:pt x="15948" y="1437"/>
                  <a:pt x="15962" y="1409"/>
                </a:cubicBezTo>
                <a:close/>
                <a:moveTo>
                  <a:pt x="12843" y="1420"/>
                </a:moveTo>
                <a:cubicBezTo>
                  <a:pt x="12844" y="1420"/>
                  <a:pt x="12844" y="1421"/>
                  <a:pt x="12844" y="1423"/>
                </a:cubicBezTo>
                <a:cubicBezTo>
                  <a:pt x="12859" y="1423"/>
                  <a:pt x="12888" y="1452"/>
                  <a:pt x="12902" y="1452"/>
                </a:cubicBezTo>
                <a:cubicBezTo>
                  <a:pt x="12902" y="1452"/>
                  <a:pt x="12888" y="1524"/>
                  <a:pt x="12888" y="1552"/>
                </a:cubicBezTo>
                <a:cubicBezTo>
                  <a:pt x="12882" y="1569"/>
                  <a:pt x="12874" y="1577"/>
                  <a:pt x="12865" y="1577"/>
                </a:cubicBezTo>
                <a:cubicBezTo>
                  <a:pt x="12851" y="1577"/>
                  <a:pt x="12833" y="1558"/>
                  <a:pt x="12816" y="1524"/>
                </a:cubicBezTo>
                <a:lnTo>
                  <a:pt x="12816" y="1495"/>
                </a:lnTo>
                <a:lnTo>
                  <a:pt x="12801" y="1480"/>
                </a:lnTo>
                <a:cubicBezTo>
                  <a:pt x="12814" y="1456"/>
                  <a:pt x="12837" y="1420"/>
                  <a:pt x="12843" y="1420"/>
                </a:cubicBezTo>
                <a:close/>
                <a:moveTo>
                  <a:pt x="5932" y="1543"/>
                </a:moveTo>
                <a:cubicBezTo>
                  <a:pt x="5948" y="1543"/>
                  <a:pt x="5965" y="1546"/>
                  <a:pt x="5977" y="1552"/>
                </a:cubicBezTo>
                <a:cubicBezTo>
                  <a:pt x="5991" y="1567"/>
                  <a:pt x="6006" y="1581"/>
                  <a:pt x="5977" y="1581"/>
                </a:cubicBezTo>
                <a:cubicBezTo>
                  <a:pt x="5971" y="1587"/>
                  <a:pt x="5953" y="1591"/>
                  <a:pt x="5933" y="1591"/>
                </a:cubicBezTo>
                <a:cubicBezTo>
                  <a:pt x="5906" y="1591"/>
                  <a:pt x="5876" y="1584"/>
                  <a:pt x="5876" y="1567"/>
                </a:cubicBezTo>
                <a:cubicBezTo>
                  <a:pt x="5885" y="1550"/>
                  <a:pt x="5908" y="1543"/>
                  <a:pt x="5932" y="1543"/>
                </a:cubicBezTo>
                <a:close/>
                <a:moveTo>
                  <a:pt x="8046" y="1480"/>
                </a:moveTo>
                <a:cubicBezTo>
                  <a:pt x="8060" y="1480"/>
                  <a:pt x="8089" y="1495"/>
                  <a:pt x="8089" y="1509"/>
                </a:cubicBezTo>
                <a:lnTo>
                  <a:pt x="8103" y="1567"/>
                </a:lnTo>
                <a:cubicBezTo>
                  <a:pt x="8135" y="1588"/>
                  <a:pt x="8143" y="1601"/>
                  <a:pt x="8129" y="1601"/>
                </a:cubicBezTo>
                <a:cubicBezTo>
                  <a:pt x="8123" y="1601"/>
                  <a:pt x="8115" y="1599"/>
                  <a:pt x="8103" y="1595"/>
                </a:cubicBezTo>
                <a:cubicBezTo>
                  <a:pt x="8075" y="1581"/>
                  <a:pt x="7988" y="1538"/>
                  <a:pt x="7988" y="1509"/>
                </a:cubicBezTo>
                <a:lnTo>
                  <a:pt x="8003" y="1509"/>
                </a:lnTo>
                <a:cubicBezTo>
                  <a:pt x="8017" y="1495"/>
                  <a:pt x="8031" y="1480"/>
                  <a:pt x="8046" y="1480"/>
                </a:cubicBezTo>
                <a:close/>
                <a:moveTo>
                  <a:pt x="9928" y="1524"/>
                </a:moveTo>
                <a:lnTo>
                  <a:pt x="9928" y="1538"/>
                </a:lnTo>
                <a:lnTo>
                  <a:pt x="9971" y="1581"/>
                </a:lnTo>
                <a:cubicBezTo>
                  <a:pt x="9993" y="1574"/>
                  <a:pt x="10011" y="1570"/>
                  <a:pt x="10021" y="1570"/>
                </a:cubicBezTo>
                <a:cubicBezTo>
                  <a:pt x="10032" y="1570"/>
                  <a:pt x="10036" y="1574"/>
                  <a:pt x="10028" y="1581"/>
                </a:cubicBezTo>
                <a:cubicBezTo>
                  <a:pt x="10014" y="1595"/>
                  <a:pt x="9971" y="1653"/>
                  <a:pt x="9942" y="1682"/>
                </a:cubicBezTo>
                <a:lnTo>
                  <a:pt x="9942" y="1610"/>
                </a:lnTo>
                <a:cubicBezTo>
                  <a:pt x="9942" y="1603"/>
                  <a:pt x="9935" y="1603"/>
                  <a:pt x="9928" y="1603"/>
                </a:cubicBezTo>
                <a:cubicBezTo>
                  <a:pt x="9921" y="1603"/>
                  <a:pt x="9914" y="1603"/>
                  <a:pt x="9914" y="1595"/>
                </a:cubicBezTo>
                <a:lnTo>
                  <a:pt x="9914" y="1581"/>
                </a:lnTo>
                <a:cubicBezTo>
                  <a:pt x="9899" y="1567"/>
                  <a:pt x="9914" y="1538"/>
                  <a:pt x="9928" y="1524"/>
                </a:cubicBezTo>
                <a:close/>
                <a:moveTo>
                  <a:pt x="8899" y="1506"/>
                </a:moveTo>
                <a:cubicBezTo>
                  <a:pt x="8915" y="1506"/>
                  <a:pt x="8955" y="1540"/>
                  <a:pt x="8965" y="1581"/>
                </a:cubicBezTo>
                <a:cubicBezTo>
                  <a:pt x="8965" y="1639"/>
                  <a:pt x="8951" y="1682"/>
                  <a:pt x="8937" y="1696"/>
                </a:cubicBezTo>
                <a:cubicBezTo>
                  <a:pt x="8922" y="1696"/>
                  <a:pt x="8893" y="1639"/>
                  <a:pt x="8879" y="1639"/>
                </a:cubicBezTo>
                <a:cubicBezTo>
                  <a:pt x="8879" y="1641"/>
                  <a:pt x="8879" y="1642"/>
                  <a:pt x="8878" y="1642"/>
                </a:cubicBezTo>
                <a:cubicBezTo>
                  <a:pt x="8874" y="1642"/>
                  <a:pt x="8865" y="1619"/>
                  <a:pt x="8865" y="1595"/>
                </a:cubicBezTo>
                <a:lnTo>
                  <a:pt x="8879" y="1552"/>
                </a:lnTo>
                <a:lnTo>
                  <a:pt x="8893" y="1524"/>
                </a:lnTo>
                <a:cubicBezTo>
                  <a:pt x="8889" y="1511"/>
                  <a:pt x="8892" y="1506"/>
                  <a:pt x="8899" y="1506"/>
                </a:cubicBezTo>
                <a:close/>
                <a:moveTo>
                  <a:pt x="16081" y="1586"/>
                </a:moveTo>
                <a:cubicBezTo>
                  <a:pt x="16091" y="1586"/>
                  <a:pt x="16100" y="1589"/>
                  <a:pt x="16106" y="1595"/>
                </a:cubicBezTo>
                <a:cubicBezTo>
                  <a:pt x="16106" y="1610"/>
                  <a:pt x="16106" y="1682"/>
                  <a:pt x="16077" y="1710"/>
                </a:cubicBezTo>
                <a:cubicBezTo>
                  <a:pt x="16074" y="1714"/>
                  <a:pt x="16068" y="1716"/>
                  <a:pt x="16062" y="1716"/>
                </a:cubicBezTo>
                <a:cubicBezTo>
                  <a:pt x="16043" y="1716"/>
                  <a:pt x="16016" y="1700"/>
                  <a:pt x="16005" y="1667"/>
                </a:cubicBezTo>
                <a:lnTo>
                  <a:pt x="16020" y="1639"/>
                </a:lnTo>
                <a:lnTo>
                  <a:pt x="16020" y="1610"/>
                </a:lnTo>
                <a:cubicBezTo>
                  <a:pt x="16045" y="1593"/>
                  <a:pt x="16065" y="1586"/>
                  <a:pt x="16081" y="1586"/>
                </a:cubicBezTo>
                <a:close/>
                <a:moveTo>
                  <a:pt x="10072" y="1726"/>
                </a:moveTo>
                <a:cubicBezTo>
                  <a:pt x="10113" y="1726"/>
                  <a:pt x="10167" y="1739"/>
                  <a:pt x="10158" y="1739"/>
                </a:cubicBezTo>
                <a:cubicBezTo>
                  <a:pt x="10158" y="1751"/>
                  <a:pt x="10120" y="1772"/>
                  <a:pt x="10106" y="1772"/>
                </a:cubicBezTo>
                <a:cubicBezTo>
                  <a:pt x="10102" y="1772"/>
                  <a:pt x="10100" y="1771"/>
                  <a:pt x="10100" y="1768"/>
                </a:cubicBezTo>
                <a:cubicBezTo>
                  <a:pt x="10100" y="1756"/>
                  <a:pt x="10093" y="1751"/>
                  <a:pt x="10083" y="1751"/>
                </a:cubicBezTo>
                <a:cubicBezTo>
                  <a:pt x="10069" y="1751"/>
                  <a:pt x="10051" y="1760"/>
                  <a:pt x="10043" y="1768"/>
                </a:cubicBezTo>
                <a:cubicBezTo>
                  <a:pt x="10035" y="1772"/>
                  <a:pt x="10030" y="1773"/>
                  <a:pt x="10026" y="1773"/>
                </a:cubicBezTo>
                <a:cubicBezTo>
                  <a:pt x="10015" y="1773"/>
                  <a:pt x="10018" y="1760"/>
                  <a:pt x="10028" y="1739"/>
                </a:cubicBezTo>
                <a:cubicBezTo>
                  <a:pt x="10033" y="1730"/>
                  <a:pt x="10051" y="1726"/>
                  <a:pt x="10072" y="1726"/>
                </a:cubicBezTo>
                <a:close/>
                <a:moveTo>
                  <a:pt x="14482" y="1682"/>
                </a:moveTo>
                <a:cubicBezTo>
                  <a:pt x="14497" y="1696"/>
                  <a:pt x="14497" y="1725"/>
                  <a:pt x="14482" y="1753"/>
                </a:cubicBezTo>
                <a:cubicBezTo>
                  <a:pt x="14475" y="1768"/>
                  <a:pt x="14454" y="1775"/>
                  <a:pt x="14436" y="1775"/>
                </a:cubicBezTo>
                <a:cubicBezTo>
                  <a:pt x="14418" y="1775"/>
                  <a:pt x="14403" y="1768"/>
                  <a:pt x="14410" y="1753"/>
                </a:cubicBezTo>
                <a:lnTo>
                  <a:pt x="14410" y="1739"/>
                </a:lnTo>
                <a:lnTo>
                  <a:pt x="14425" y="1710"/>
                </a:lnTo>
                <a:cubicBezTo>
                  <a:pt x="14425" y="1682"/>
                  <a:pt x="14468" y="1682"/>
                  <a:pt x="14482" y="1682"/>
                </a:cubicBezTo>
                <a:close/>
                <a:moveTo>
                  <a:pt x="11077" y="1690"/>
                </a:moveTo>
                <a:cubicBezTo>
                  <a:pt x="11095" y="1690"/>
                  <a:pt x="11111" y="1696"/>
                  <a:pt x="11120" y="1696"/>
                </a:cubicBezTo>
                <a:lnTo>
                  <a:pt x="11120" y="1710"/>
                </a:lnTo>
                <a:cubicBezTo>
                  <a:pt x="11120" y="1725"/>
                  <a:pt x="11106" y="1739"/>
                  <a:pt x="11106" y="1753"/>
                </a:cubicBezTo>
                <a:cubicBezTo>
                  <a:pt x="11077" y="1768"/>
                  <a:pt x="11049" y="1782"/>
                  <a:pt x="11020" y="1797"/>
                </a:cubicBezTo>
                <a:cubicBezTo>
                  <a:pt x="11005" y="1797"/>
                  <a:pt x="10977" y="1768"/>
                  <a:pt x="10962" y="1753"/>
                </a:cubicBezTo>
                <a:cubicBezTo>
                  <a:pt x="10962" y="1739"/>
                  <a:pt x="11034" y="1696"/>
                  <a:pt x="11049" y="1696"/>
                </a:cubicBezTo>
                <a:cubicBezTo>
                  <a:pt x="11058" y="1691"/>
                  <a:pt x="11068" y="1690"/>
                  <a:pt x="11077" y="1690"/>
                </a:cubicBezTo>
                <a:close/>
                <a:moveTo>
                  <a:pt x="2285" y="1753"/>
                </a:moveTo>
                <a:cubicBezTo>
                  <a:pt x="2299" y="1782"/>
                  <a:pt x="2313" y="1825"/>
                  <a:pt x="2328" y="1840"/>
                </a:cubicBezTo>
                <a:cubicBezTo>
                  <a:pt x="2342" y="1840"/>
                  <a:pt x="2371" y="1811"/>
                  <a:pt x="2385" y="1811"/>
                </a:cubicBezTo>
                <a:lnTo>
                  <a:pt x="2399" y="1811"/>
                </a:lnTo>
                <a:cubicBezTo>
                  <a:pt x="2414" y="1811"/>
                  <a:pt x="2356" y="1868"/>
                  <a:pt x="2328" y="1868"/>
                </a:cubicBezTo>
                <a:cubicBezTo>
                  <a:pt x="2299" y="1868"/>
                  <a:pt x="2270" y="1854"/>
                  <a:pt x="2270" y="1825"/>
                </a:cubicBezTo>
                <a:cubicBezTo>
                  <a:pt x="2270" y="1811"/>
                  <a:pt x="2270" y="1753"/>
                  <a:pt x="2285" y="1753"/>
                </a:cubicBezTo>
                <a:close/>
                <a:moveTo>
                  <a:pt x="2794" y="1781"/>
                </a:moveTo>
                <a:cubicBezTo>
                  <a:pt x="2800" y="1781"/>
                  <a:pt x="2813" y="1793"/>
                  <a:pt x="2831" y="1811"/>
                </a:cubicBezTo>
                <a:cubicBezTo>
                  <a:pt x="2859" y="1840"/>
                  <a:pt x="2931" y="1912"/>
                  <a:pt x="2902" y="1912"/>
                </a:cubicBezTo>
                <a:cubicBezTo>
                  <a:pt x="2888" y="1912"/>
                  <a:pt x="2802" y="1825"/>
                  <a:pt x="2787" y="1797"/>
                </a:cubicBezTo>
                <a:cubicBezTo>
                  <a:pt x="2787" y="1786"/>
                  <a:pt x="2789" y="1781"/>
                  <a:pt x="2794" y="1781"/>
                </a:cubicBezTo>
                <a:close/>
                <a:moveTo>
                  <a:pt x="13333" y="1840"/>
                </a:moveTo>
                <a:lnTo>
                  <a:pt x="13376" y="1897"/>
                </a:lnTo>
                <a:cubicBezTo>
                  <a:pt x="13398" y="1876"/>
                  <a:pt x="13416" y="1865"/>
                  <a:pt x="13426" y="1865"/>
                </a:cubicBezTo>
                <a:cubicBezTo>
                  <a:pt x="13437" y="1865"/>
                  <a:pt x="13441" y="1876"/>
                  <a:pt x="13434" y="1897"/>
                </a:cubicBezTo>
                <a:lnTo>
                  <a:pt x="13419" y="1912"/>
                </a:lnTo>
                <a:cubicBezTo>
                  <a:pt x="13412" y="1933"/>
                  <a:pt x="13405" y="1944"/>
                  <a:pt x="13394" y="1944"/>
                </a:cubicBezTo>
                <a:cubicBezTo>
                  <a:pt x="13383" y="1944"/>
                  <a:pt x="13369" y="1933"/>
                  <a:pt x="13347" y="1912"/>
                </a:cubicBezTo>
                <a:cubicBezTo>
                  <a:pt x="13347" y="1897"/>
                  <a:pt x="13319" y="1897"/>
                  <a:pt x="13319" y="1883"/>
                </a:cubicBezTo>
                <a:cubicBezTo>
                  <a:pt x="13304" y="1883"/>
                  <a:pt x="13304" y="1868"/>
                  <a:pt x="13319" y="1854"/>
                </a:cubicBezTo>
                <a:cubicBezTo>
                  <a:pt x="13319" y="1854"/>
                  <a:pt x="13333" y="1840"/>
                  <a:pt x="13333" y="1840"/>
                </a:cubicBezTo>
                <a:close/>
                <a:moveTo>
                  <a:pt x="7141" y="1883"/>
                </a:moveTo>
                <a:cubicBezTo>
                  <a:pt x="7155" y="1883"/>
                  <a:pt x="7155" y="1897"/>
                  <a:pt x="7141" y="1926"/>
                </a:cubicBezTo>
                <a:lnTo>
                  <a:pt x="7141" y="1940"/>
                </a:lnTo>
                <a:lnTo>
                  <a:pt x="7126" y="1940"/>
                </a:lnTo>
                <a:cubicBezTo>
                  <a:pt x="7098" y="1955"/>
                  <a:pt x="7083" y="1955"/>
                  <a:pt x="7083" y="1955"/>
                </a:cubicBezTo>
                <a:cubicBezTo>
                  <a:pt x="7083" y="1940"/>
                  <a:pt x="7083" y="1940"/>
                  <a:pt x="7083" y="1940"/>
                </a:cubicBezTo>
                <a:cubicBezTo>
                  <a:pt x="7083" y="1912"/>
                  <a:pt x="7098" y="1897"/>
                  <a:pt x="7098" y="1883"/>
                </a:cubicBezTo>
                <a:close/>
                <a:moveTo>
                  <a:pt x="13592" y="1840"/>
                </a:moveTo>
                <a:lnTo>
                  <a:pt x="13592" y="1840"/>
                </a:lnTo>
                <a:cubicBezTo>
                  <a:pt x="13563" y="1897"/>
                  <a:pt x="13534" y="1940"/>
                  <a:pt x="13505" y="1983"/>
                </a:cubicBezTo>
                <a:cubicBezTo>
                  <a:pt x="13448" y="1883"/>
                  <a:pt x="13448" y="1868"/>
                  <a:pt x="13592" y="1840"/>
                </a:cubicBezTo>
                <a:close/>
                <a:moveTo>
                  <a:pt x="6149" y="1725"/>
                </a:moveTo>
                <a:cubicBezTo>
                  <a:pt x="6164" y="1725"/>
                  <a:pt x="6192" y="1725"/>
                  <a:pt x="6207" y="1739"/>
                </a:cubicBezTo>
                <a:cubicBezTo>
                  <a:pt x="6236" y="1753"/>
                  <a:pt x="6221" y="1782"/>
                  <a:pt x="6192" y="1811"/>
                </a:cubicBezTo>
                <a:lnTo>
                  <a:pt x="6178" y="1811"/>
                </a:lnTo>
                <a:lnTo>
                  <a:pt x="6149" y="1797"/>
                </a:lnTo>
                <a:cubicBezTo>
                  <a:pt x="6121" y="1825"/>
                  <a:pt x="6063" y="1926"/>
                  <a:pt x="6063" y="1969"/>
                </a:cubicBezTo>
                <a:cubicBezTo>
                  <a:pt x="6063" y="1981"/>
                  <a:pt x="6062" y="1986"/>
                  <a:pt x="6060" y="1986"/>
                </a:cubicBezTo>
                <a:cubicBezTo>
                  <a:pt x="6054" y="1986"/>
                  <a:pt x="6041" y="1949"/>
                  <a:pt x="6020" y="1897"/>
                </a:cubicBezTo>
                <a:lnTo>
                  <a:pt x="6006" y="1825"/>
                </a:lnTo>
                <a:lnTo>
                  <a:pt x="6006" y="1811"/>
                </a:lnTo>
                <a:cubicBezTo>
                  <a:pt x="6006" y="1801"/>
                  <a:pt x="6013" y="1791"/>
                  <a:pt x="6022" y="1791"/>
                </a:cubicBezTo>
                <a:cubicBezTo>
                  <a:pt x="6026" y="1791"/>
                  <a:pt x="6030" y="1792"/>
                  <a:pt x="6034" y="1797"/>
                </a:cubicBezTo>
                <a:lnTo>
                  <a:pt x="6063" y="1797"/>
                </a:lnTo>
                <a:cubicBezTo>
                  <a:pt x="6063" y="1801"/>
                  <a:pt x="6064" y="1803"/>
                  <a:pt x="6066" y="1803"/>
                </a:cubicBezTo>
                <a:cubicBezTo>
                  <a:pt x="6070" y="1803"/>
                  <a:pt x="6077" y="1792"/>
                  <a:pt x="6077" y="1782"/>
                </a:cubicBezTo>
                <a:cubicBezTo>
                  <a:pt x="6077" y="1768"/>
                  <a:pt x="6135" y="1725"/>
                  <a:pt x="6149" y="1725"/>
                </a:cubicBezTo>
                <a:close/>
                <a:moveTo>
                  <a:pt x="13218" y="1840"/>
                </a:moveTo>
                <a:cubicBezTo>
                  <a:pt x="13232" y="1854"/>
                  <a:pt x="13247" y="1868"/>
                  <a:pt x="13247" y="1883"/>
                </a:cubicBezTo>
                <a:lnTo>
                  <a:pt x="13232" y="1897"/>
                </a:lnTo>
                <a:lnTo>
                  <a:pt x="13204" y="1926"/>
                </a:lnTo>
                <a:cubicBezTo>
                  <a:pt x="13161" y="1940"/>
                  <a:pt x="13117" y="1955"/>
                  <a:pt x="13103" y="1955"/>
                </a:cubicBezTo>
                <a:lnTo>
                  <a:pt x="13089" y="1955"/>
                </a:lnTo>
                <a:lnTo>
                  <a:pt x="13089" y="1983"/>
                </a:lnTo>
                <a:cubicBezTo>
                  <a:pt x="13085" y="1987"/>
                  <a:pt x="13081" y="1989"/>
                  <a:pt x="13076" y="1989"/>
                </a:cubicBezTo>
                <a:cubicBezTo>
                  <a:pt x="13061" y="1989"/>
                  <a:pt x="13042" y="1973"/>
                  <a:pt x="13031" y="1940"/>
                </a:cubicBezTo>
                <a:lnTo>
                  <a:pt x="12988" y="1969"/>
                </a:lnTo>
                <a:cubicBezTo>
                  <a:pt x="12979" y="1978"/>
                  <a:pt x="12973" y="1981"/>
                  <a:pt x="12968" y="1981"/>
                </a:cubicBezTo>
                <a:cubicBezTo>
                  <a:pt x="12958" y="1981"/>
                  <a:pt x="12955" y="1965"/>
                  <a:pt x="12945" y="1955"/>
                </a:cubicBezTo>
                <a:cubicBezTo>
                  <a:pt x="12945" y="1940"/>
                  <a:pt x="12945" y="1926"/>
                  <a:pt x="12945" y="1912"/>
                </a:cubicBezTo>
                <a:cubicBezTo>
                  <a:pt x="12959" y="1897"/>
                  <a:pt x="12974" y="1883"/>
                  <a:pt x="12988" y="1868"/>
                </a:cubicBezTo>
                <a:lnTo>
                  <a:pt x="13003" y="1868"/>
                </a:lnTo>
                <a:lnTo>
                  <a:pt x="13046" y="1912"/>
                </a:lnTo>
                <a:cubicBezTo>
                  <a:pt x="13074" y="1897"/>
                  <a:pt x="13175" y="1912"/>
                  <a:pt x="13175" y="1883"/>
                </a:cubicBezTo>
                <a:cubicBezTo>
                  <a:pt x="13189" y="1868"/>
                  <a:pt x="13218" y="1840"/>
                  <a:pt x="13218" y="1840"/>
                </a:cubicBezTo>
                <a:close/>
                <a:moveTo>
                  <a:pt x="12097" y="1854"/>
                </a:moveTo>
                <a:cubicBezTo>
                  <a:pt x="12112" y="1897"/>
                  <a:pt x="12184" y="1912"/>
                  <a:pt x="12198" y="1926"/>
                </a:cubicBezTo>
                <a:cubicBezTo>
                  <a:pt x="12212" y="1940"/>
                  <a:pt x="12212" y="1955"/>
                  <a:pt x="12184" y="1955"/>
                </a:cubicBezTo>
                <a:lnTo>
                  <a:pt x="12169" y="1969"/>
                </a:lnTo>
                <a:lnTo>
                  <a:pt x="12140" y="1969"/>
                </a:lnTo>
                <a:cubicBezTo>
                  <a:pt x="12126" y="1983"/>
                  <a:pt x="12105" y="1991"/>
                  <a:pt x="12083" y="1991"/>
                </a:cubicBezTo>
                <a:cubicBezTo>
                  <a:pt x="12061" y="1991"/>
                  <a:pt x="12040" y="1983"/>
                  <a:pt x="12026" y="1969"/>
                </a:cubicBezTo>
                <a:lnTo>
                  <a:pt x="12026" y="1955"/>
                </a:lnTo>
                <a:cubicBezTo>
                  <a:pt x="12026" y="1940"/>
                  <a:pt x="12026" y="1926"/>
                  <a:pt x="12026" y="1926"/>
                </a:cubicBezTo>
                <a:lnTo>
                  <a:pt x="12026" y="1912"/>
                </a:lnTo>
                <a:cubicBezTo>
                  <a:pt x="12026" y="1897"/>
                  <a:pt x="12026" y="1883"/>
                  <a:pt x="12040" y="1868"/>
                </a:cubicBezTo>
                <a:lnTo>
                  <a:pt x="12097" y="1854"/>
                </a:lnTo>
                <a:close/>
                <a:moveTo>
                  <a:pt x="12437" y="1876"/>
                </a:moveTo>
                <a:cubicBezTo>
                  <a:pt x="12439" y="1876"/>
                  <a:pt x="12435" y="1883"/>
                  <a:pt x="12428" y="1897"/>
                </a:cubicBezTo>
                <a:lnTo>
                  <a:pt x="12442" y="1912"/>
                </a:lnTo>
                <a:cubicBezTo>
                  <a:pt x="12442" y="1940"/>
                  <a:pt x="12457" y="1940"/>
                  <a:pt x="12442" y="1969"/>
                </a:cubicBezTo>
                <a:cubicBezTo>
                  <a:pt x="12428" y="1983"/>
                  <a:pt x="12421" y="1991"/>
                  <a:pt x="12413" y="1991"/>
                </a:cubicBezTo>
                <a:cubicBezTo>
                  <a:pt x="12406" y="1991"/>
                  <a:pt x="12399" y="1983"/>
                  <a:pt x="12385" y="1969"/>
                </a:cubicBezTo>
                <a:lnTo>
                  <a:pt x="12313" y="1969"/>
                </a:lnTo>
                <a:lnTo>
                  <a:pt x="12327" y="1955"/>
                </a:lnTo>
                <a:lnTo>
                  <a:pt x="12327" y="1926"/>
                </a:lnTo>
                <a:cubicBezTo>
                  <a:pt x="12327" y="1897"/>
                  <a:pt x="12399" y="1912"/>
                  <a:pt x="12413" y="1897"/>
                </a:cubicBezTo>
                <a:cubicBezTo>
                  <a:pt x="12428" y="1883"/>
                  <a:pt x="12435" y="1876"/>
                  <a:pt x="12437" y="1876"/>
                </a:cubicBezTo>
                <a:close/>
                <a:moveTo>
                  <a:pt x="11954" y="1912"/>
                </a:moveTo>
                <a:cubicBezTo>
                  <a:pt x="11982" y="1912"/>
                  <a:pt x="11997" y="1926"/>
                  <a:pt x="11982" y="1940"/>
                </a:cubicBezTo>
                <a:cubicBezTo>
                  <a:pt x="11982" y="1969"/>
                  <a:pt x="11925" y="1983"/>
                  <a:pt x="11896" y="1998"/>
                </a:cubicBezTo>
                <a:lnTo>
                  <a:pt x="11882" y="2012"/>
                </a:lnTo>
                <a:cubicBezTo>
                  <a:pt x="11872" y="2012"/>
                  <a:pt x="11856" y="2018"/>
                  <a:pt x="11847" y="2018"/>
                </a:cubicBezTo>
                <a:cubicBezTo>
                  <a:pt x="11842" y="2018"/>
                  <a:pt x="11839" y="2017"/>
                  <a:pt x="11839" y="2012"/>
                </a:cubicBezTo>
                <a:lnTo>
                  <a:pt x="11824" y="1998"/>
                </a:lnTo>
                <a:cubicBezTo>
                  <a:pt x="11839" y="1969"/>
                  <a:pt x="11939" y="1912"/>
                  <a:pt x="11954" y="1912"/>
                </a:cubicBezTo>
                <a:close/>
                <a:moveTo>
                  <a:pt x="9125" y="1947"/>
                </a:moveTo>
                <a:cubicBezTo>
                  <a:pt x="9136" y="1947"/>
                  <a:pt x="9149" y="1950"/>
                  <a:pt x="9166" y="1955"/>
                </a:cubicBezTo>
                <a:cubicBezTo>
                  <a:pt x="9127" y="2004"/>
                  <a:pt x="9095" y="2026"/>
                  <a:pt x="9060" y="2026"/>
                </a:cubicBezTo>
                <a:cubicBezTo>
                  <a:pt x="9043" y="2026"/>
                  <a:pt x="9027" y="2021"/>
                  <a:pt x="9008" y="2012"/>
                </a:cubicBezTo>
                <a:cubicBezTo>
                  <a:pt x="9078" y="1962"/>
                  <a:pt x="9099" y="1947"/>
                  <a:pt x="9125" y="1947"/>
                </a:cubicBezTo>
                <a:close/>
                <a:moveTo>
                  <a:pt x="7083" y="1955"/>
                </a:moveTo>
                <a:cubicBezTo>
                  <a:pt x="7083" y="2002"/>
                  <a:pt x="7073" y="2030"/>
                  <a:pt x="7070" y="2030"/>
                </a:cubicBezTo>
                <a:cubicBezTo>
                  <a:pt x="7069" y="2030"/>
                  <a:pt x="7069" y="2029"/>
                  <a:pt x="7069" y="2026"/>
                </a:cubicBezTo>
                <a:cubicBezTo>
                  <a:pt x="7054" y="2026"/>
                  <a:pt x="7069" y="1983"/>
                  <a:pt x="7083" y="1955"/>
                </a:cubicBezTo>
                <a:close/>
                <a:moveTo>
                  <a:pt x="8592" y="1926"/>
                </a:moveTo>
                <a:cubicBezTo>
                  <a:pt x="8635" y="1955"/>
                  <a:pt x="8678" y="1983"/>
                  <a:pt x="8678" y="1998"/>
                </a:cubicBezTo>
                <a:cubicBezTo>
                  <a:pt x="8678" y="1998"/>
                  <a:pt x="8592" y="2026"/>
                  <a:pt x="8563" y="2041"/>
                </a:cubicBezTo>
                <a:cubicBezTo>
                  <a:pt x="8520" y="2041"/>
                  <a:pt x="8491" y="2026"/>
                  <a:pt x="8491" y="1983"/>
                </a:cubicBezTo>
                <a:lnTo>
                  <a:pt x="8534" y="1955"/>
                </a:lnTo>
                <a:lnTo>
                  <a:pt x="8592" y="1926"/>
                </a:lnTo>
                <a:close/>
                <a:moveTo>
                  <a:pt x="9569" y="1897"/>
                </a:moveTo>
                <a:cubicBezTo>
                  <a:pt x="9583" y="1897"/>
                  <a:pt x="9583" y="1912"/>
                  <a:pt x="9583" y="1926"/>
                </a:cubicBezTo>
                <a:lnTo>
                  <a:pt x="9583" y="1940"/>
                </a:lnTo>
                <a:lnTo>
                  <a:pt x="9597" y="1955"/>
                </a:lnTo>
                <a:cubicBezTo>
                  <a:pt x="9612" y="1983"/>
                  <a:pt x="9612" y="2026"/>
                  <a:pt x="9597" y="2041"/>
                </a:cubicBezTo>
                <a:lnTo>
                  <a:pt x="9526" y="2041"/>
                </a:lnTo>
                <a:cubicBezTo>
                  <a:pt x="9526" y="2026"/>
                  <a:pt x="9526" y="1983"/>
                  <a:pt x="9540" y="1940"/>
                </a:cubicBezTo>
                <a:lnTo>
                  <a:pt x="9554" y="1912"/>
                </a:lnTo>
                <a:lnTo>
                  <a:pt x="9569" y="1897"/>
                </a:lnTo>
                <a:close/>
                <a:moveTo>
                  <a:pt x="11364" y="1688"/>
                </a:moveTo>
                <a:cubicBezTo>
                  <a:pt x="11375" y="1688"/>
                  <a:pt x="11388" y="1702"/>
                  <a:pt x="11379" y="1710"/>
                </a:cubicBezTo>
                <a:cubicBezTo>
                  <a:pt x="11379" y="1725"/>
                  <a:pt x="11350" y="1782"/>
                  <a:pt x="11365" y="1797"/>
                </a:cubicBezTo>
                <a:cubicBezTo>
                  <a:pt x="11379" y="1797"/>
                  <a:pt x="11393" y="1825"/>
                  <a:pt x="11393" y="1825"/>
                </a:cubicBezTo>
                <a:lnTo>
                  <a:pt x="11393" y="1840"/>
                </a:lnTo>
                <a:lnTo>
                  <a:pt x="11408" y="1883"/>
                </a:lnTo>
                <a:cubicBezTo>
                  <a:pt x="11422" y="1890"/>
                  <a:pt x="11444" y="1894"/>
                  <a:pt x="11467" y="1894"/>
                </a:cubicBezTo>
                <a:cubicBezTo>
                  <a:pt x="11490" y="1894"/>
                  <a:pt x="11515" y="1890"/>
                  <a:pt x="11537" y="1883"/>
                </a:cubicBezTo>
                <a:lnTo>
                  <a:pt x="11566" y="1926"/>
                </a:lnTo>
                <a:cubicBezTo>
                  <a:pt x="11570" y="1930"/>
                  <a:pt x="11574" y="1932"/>
                  <a:pt x="11578" y="1932"/>
                </a:cubicBezTo>
                <a:cubicBezTo>
                  <a:pt x="11587" y="1932"/>
                  <a:pt x="11595" y="1922"/>
                  <a:pt x="11595" y="1912"/>
                </a:cubicBezTo>
                <a:lnTo>
                  <a:pt x="11623" y="1883"/>
                </a:lnTo>
                <a:cubicBezTo>
                  <a:pt x="11631" y="1875"/>
                  <a:pt x="11640" y="1871"/>
                  <a:pt x="11650" y="1871"/>
                </a:cubicBezTo>
                <a:cubicBezTo>
                  <a:pt x="11674" y="1871"/>
                  <a:pt x="11699" y="1895"/>
                  <a:pt x="11709" y="1926"/>
                </a:cubicBezTo>
                <a:lnTo>
                  <a:pt x="11753" y="1897"/>
                </a:lnTo>
                <a:lnTo>
                  <a:pt x="11781" y="1883"/>
                </a:lnTo>
                <a:lnTo>
                  <a:pt x="11781" y="1883"/>
                </a:lnTo>
                <a:cubicBezTo>
                  <a:pt x="11810" y="1883"/>
                  <a:pt x="11781" y="1983"/>
                  <a:pt x="11767" y="1983"/>
                </a:cubicBezTo>
                <a:cubicBezTo>
                  <a:pt x="11738" y="1983"/>
                  <a:pt x="11681" y="1983"/>
                  <a:pt x="11652" y="1969"/>
                </a:cubicBezTo>
                <a:lnTo>
                  <a:pt x="11638" y="1998"/>
                </a:lnTo>
                <a:lnTo>
                  <a:pt x="11595" y="2026"/>
                </a:lnTo>
                <a:cubicBezTo>
                  <a:pt x="11580" y="2037"/>
                  <a:pt x="11567" y="2042"/>
                  <a:pt x="11555" y="2042"/>
                </a:cubicBezTo>
                <a:cubicBezTo>
                  <a:pt x="11518" y="2042"/>
                  <a:pt x="11494" y="2001"/>
                  <a:pt x="11494" y="1969"/>
                </a:cubicBezTo>
                <a:cubicBezTo>
                  <a:pt x="11494" y="1955"/>
                  <a:pt x="11487" y="1947"/>
                  <a:pt x="11478" y="1947"/>
                </a:cubicBezTo>
                <a:cubicBezTo>
                  <a:pt x="11469" y="1947"/>
                  <a:pt x="11458" y="1955"/>
                  <a:pt x="11451" y="1969"/>
                </a:cubicBezTo>
                <a:lnTo>
                  <a:pt x="11436" y="1998"/>
                </a:lnTo>
                <a:cubicBezTo>
                  <a:pt x="11436" y="1998"/>
                  <a:pt x="11422" y="2012"/>
                  <a:pt x="11422" y="2012"/>
                </a:cubicBezTo>
                <a:lnTo>
                  <a:pt x="11365" y="1969"/>
                </a:lnTo>
                <a:cubicBezTo>
                  <a:pt x="11342" y="2008"/>
                  <a:pt x="11323" y="2021"/>
                  <a:pt x="11310" y="2021"/>
                </a:cubicBezTo>
                <a:cubicBezTo>
                  <a:pt x="11299" y="2021"/>
                  <a:pt x="11293" y="2011"/>
                  <a:pt x="11293" y="1998"/>
                </a:cubicBezTo>
                <a:cubicBezTo>
                  <a:pt x="11303" y="1988"/>
                  <a:pt x="11299" y="1977"/>
                  <a:pt x="11290" y="1977"/>
                </a:cubicBezTo>
                <a:cubicBezTo>
                  <a:pt x="11287" y="1977"/>
                  <a:pt x="11283" y="1979"/>
                  <a:pt x="11278" y="1983"/>
                </a:cubicBezTo>
                <a:cubicBezTo>
                  <a:pt x="11264" y="1991"/>
                  <a:pt x="11235" y="1994"/>
                  <a:pt x="11208" y="1994"/>
                </a:cubicBezTo>
                <a:cubicBezTo>
                  <a:pt x="11181" y="1994"/>
                  <a:pt x="11156" y="1991"/>
                  <a:pt x="11149" y="1983"/>
                </a:cubicBezTo>
                <a:cubicBezTo>
                  <a:pt x="11145" y="1979"/>
                  <a:pt x="11141" y="1978"/>
                  <a:pt x="11138" y="1978"/>
                </a:cubicBezTo>
                <a:cubicBezTo>
                  <a:pt x="11128" y="1978"/>
                  <a:pt x="11120" y="1991"/>
                  <a:pt x="11120" y="2012"/>
                </a:cubicBezTo>
                <a:lnTo>
                  <a:pt x="11120" y="2041"/>
                </a:lnTo>
                <a:cubicBezTo>
                  <a:pt x="11116" y="2045"/>
                  <a:pt x="11112" y="2047"/>
                  <a:pt x="11108" y="2047"/>
                </a:cubicBezTo>
                <a:cubicBezTo>
                  <a:pt x="11099" y="2047"/>
                  <a:pt x="11092" y="2037"/>
                  <a:pt x="11092" y="2026"/>
                </a:cubicBezTo>
                <a:lnTo>
                  <a:pt x="11092" y="1998"/>
                </a:lnTo>
                <a:cubicBezTo>
                  <a:pt x="11092" y="1983"/>
                  <a:pt x="11087" y="1979"/>
                  <a:pt x="11079" y="1979"/>
                </a:cubicBezTo>
                <a:cubicBezTo>
                  <a:pt x="11065" y="1979"/>
                  <a:pt x="11039" y="1998"/>
                  <a:pt x="11020" y="1998"/>
                </a:cubicBezTo>
                <a:cubicBezTo>
                  <a:pt x="10991" y="1998"/>
                  <a:pt x="10948" y="1983"/>
                  <a:pt x="10934" y="1983"/>
                </a:cubicBezTo>
                <a:cubicBezTo>
                  <a:pt x="10919" y="1983"/>
                  <a:pt x="10905" y="1955"/>
                  <a:pt x="10905" y="1926"/>
                </a:cubicBezTo>
                <a:lnTo>
                  <a:pt x="10919" y="1912"/>
                </a:lnTo>
                <a:lnTo>
                  <a:pt x="10934" y="1897"/>
                </a:lnTo>
                <a:cubicBezTo>
                  <a:pt x="10940" y="1894"/>
                  <a:pt x="10950" y="1893"/>
                  <a:pt x="10960" y="1893"/>
                </a:cubicBezTo>
                <a:cubicBezTo>
                  <a:pt x="10979" y="1893"/>
                  <a:pt x="11003" y="1896"/>
                  <a:pt x="11021" y="1896"/>
                </a:cubicBezTo>
                <a:cubicBezTo>
                  <a:pt x="11037" y="1896"/>
                  <a:pt x="11049" y="1893"/>
                  <a:pt x="11049" y="1883"/>
                </a:cubicBezTo>
                <a:cubicBezTo>
                  <a:pt x="11057" y="1866"/>
                  <a:pt x="11070" y="1859"/>
                  <a:pt x="11086" y="1859"/>
                </a:cubicBezTo>
                <a:cubicBezTo>
                  <a:pt x="11097" y="1859"/>
                  <a:pt x="11108" y="1862"/>
                  <a:pt x="11120" y="1868"/>
                </a:cubicBezTo>
                <a:lnTo>
                  <a:pt x="11149" y="1883"/>
                </a:lnTo>
                <a:lnTo>
                  <a:pt x="11178" y="1912"/>
                </a:lnTo>
                <a:cubicBezTo>
                  <a:pt x="11192" y="1897"/>
                  <a:pt x="11264" y="1868"/>
                  <a:pt x="11293" y="1868"/>
                </a:cubicBezTo>
                <a:cubicBezTo>
                  <a:pt x="11307" y="1868"/>
                  <a:pt x="11322" y="1840"/>
                  <a:pt x="11322" y="1825"/>
                </a:cubicBezTo>
                <a:cubicBezTo>
                  <a:pt x="11322" y="1811"/>
                  <a:pt x="11293" y="1768"/>
                  <a:pt x="11278" y="1725"/>
                </a:cubicBezTo>
                <a:lnTo>
                  <a:pt x="11336" y="1710"/>
                </a:lnTo>
                <a:lnTo>
                  <a:pt x="11350" y="1710"/>
                </a:lnTo>
                <a:cubicBezTo>
                  <a:pt x="11350" y="1693"/>
                  <a:pt x="11357" y="1688"/>
                  <a:pt x="11364" y="1688"/>
                </a:cubicBezTo>
                <a:close/>
                <a:moveTo>
                  <a:pt x="8017" y="1968"/>
                </a:moveTo>
                <a:cubicBezTo>
                  <a:pt x="8049" y="1968"/>
                  <a:pt x="8089" y="2005"/>
                  <a:pt x="8089" y="2026"/>
                </a:cubicBezTo>
                <a:cubicBezTo>
                  <a:pt x="8103" y="2055"/>
                  <a:pt x="8031" y="2055"/>
                  <a:pt x="8003" y="2055"/>
                </a:cubicBezTo>
                <a:cubicBezTo>
                  <a:pt x="7974" y="2041"/>
                  <a:pt x="7974" y="2012"/>
                  <a:pt x="7988" y="1983"/>
                </a:cubicBezTo>
                <a:cubicBezTo>
                  <a:pt x="7996" y="1972"/>
                  <a:pt x="8006" y="1968"/>
                  <a:pt x="8017" y="1968"/>
                </a:cubicBezTo>
                <a:close/>
                <a:moveTo>
                  <a:pt x="10182" y="1890"/>
                </a:moveTo>
                <a:cubicBezTo>
                  <a:pt x="10189" y="1890"/>
                  <a:pt x="10196" y="1893"/>
                  <a:pt x="10201" y="1897"/>
                </a:cubicBezTo>
                <a:cubicBezTo>
                  <a:pt x="10214" y="1914"/>
                  <a:pt x="10224" y="1920"/>
                  <a:pt x="10233" y="1920"/>
                </a:cubicBezTo>
                <a:cubicBezTo>
                  <a:pt x="10251" y="1920"/>
                  <a:pt x="10263" y="1895"/>
                  <a:pt x="10279" y="1895"/>
                </a:cubicBezTo>
                <a:cubicBezTo>
                  <a:pt x="10282" y="1895"/>
                  <a:pt x="10284" y="1896"/>
                  <a:pt x="10287" y="1897"/>
                </a:cubicBezTo>
                <a:lnTo>
                  <a:pt x="10301" y="1926"/>
                </a:lnTo>
                <a:cubicBezTo>
                  <a:pt x="10330" y="1955"/>
                  <a:pt x="10345" y="1998"/>
                  <a:pt x="10330" y="2012"/>
                </a:cubicBezTo>
                <a:cubicBezTo>
                  <a:pt x="10330" y="2012"/>
                  <a:pt x="10330" y="2018"/>
                  <a:pt x="10326" y="2018"/>
                </a:cubicBezTo>
                <a:cubicBezTo>
                  <a:pt x="10324" y="2018"/>
                  <a:pt x="10321" y="2017"/>
                  <a:pt x="10316" y="2012"/>
                </a:cubicBezTo>
                <a:cubicBezTo>
                  <a:pt x="10309" y="2012"/>
                  <a:pt x="10276" y="2008"/>
                  <a:pt x="10244" y="2008"/>
                </a:cubicBezTo>
                <a:cubicBezTo>
                  <a:pt x="10212" y="2008"/>
                  <a:pt x="10179" y="2012"/>
                  <a:pt x="10172" y="2026"/>
                </a:cubicBezTo>
                <a:cubicBezTo>
                  <a:pt x="10168" y="2035"/>
                  <a:pt x="10159" y="2039"/>
                  <a:pt x="10149" y="2039"/>
                </a:cubicBezTo>
                <a:cubicBezTo>
                  <a:pt x="10126" y="2039"/>
                  <a:pt x="10096" y="2022"/>
                  <a:pt x="10086" y="2012"/>
                </a:cubicBezTo>
                <a:cubicBezTo>
                  <a:pt x="10082" y="2010"/>
                  <a:pt x="10078" y="2009"/>
                  <a:pt x="10075" y="2009"/>
                </a:cubicBezTo>
                <a:cubicBezTo>
                  <a:pt x="10053" y="2009"/>
                  <a:pt x="10041" y="2043"/>
                  <a:pt x="10028" y="2055"/>
                </a:cubicBezTo>
                <a:cubicBezTo>
                  <a:pt x="10028" y="2062"/>
                  <a:pt x="10026" y="2065"/>
                  <a:pt x="10022" y="2065"/>
                </a:cubicBezTo>
                <a:cubicBezTo>
                  <a:pt x="10009" y="2065"/>
                  <a:pt x="9982" y="2037"/>
                  <a:pt x="9971" y="2026"/>
                </a:cubicBezTo>
                <a:cubicBezTo>
                  <a:pt x="9971" y="2012"/>
                  <a:pt x="9928" y="2012"/>
                  <a:pt x="9914" y="2012"/>
                </a:cubicBezTo>
                <a:cubicBezTo>
                  <a:pt x="9899" y="2026"/>
                  <a:pt x="9813" y="2055"/>
                  <a:pt x="9770" y="2055"/>
                </a:cubicBezTo>
                <a:cubicBezTo>
                  <a:pt x="9768" y="2056"/>
                  <a:pt x="9766" y="2056"/>
                  <a:pt x="9764" y="2056"/>
                </a:cubicBezTo>
                <a:cubicBezTo>
                  <a:pt x="9731" y="2056"/>
                  <a:pt x="9655" y="1952"/>
                  <a:pt x="9655" y="1912"/>
                </a:cubicBezTo>
                <a:cubicBezTo>
                  <a:pt x="9655" y="1899"/>
                  <a:pt x="9660" y="1895"/>
                  <a:pt x="9667" y="1895"/>
                </a:cubicBezTo>
                <a:cubicBezTo>
                  <a:pt x="9677" y="1895"/>
                  <a:pt x="9690" y="1903"/>
                  <a:pt x="9698" y="1912"/>
                </a:cubicBezTo>
                <a:cubicBezTo>
                  <a:pt x="9698" y="1926"/>
                  <a:pt x="9712" y="1955"/>
                  <a:pt x="9712" y="1969"/>
                </a:cubicBezTo>
                <a:cubicBezTo>
                  <a:pt x="9712" y="1976"/>
                  <a:pt x="9720" y="1980"/>
                  <a:pt x="9730" y="1980"/>
                </a:cubicBezTo>
                <a:cubicBezTo>
                  <a:pt x="9741" y="1980"/>
                  <a:pt x="9756" y="1976"/>
                  <a:pt x="9770" y="1969"/>
                </a:cubicBezTo>
                <a:lnTo>
                  <a:pt x="9784" y="1940"/>
                </a:lnTo>
                <a:cubicBezTo>
                  <a:pt x="9784" y="1926"/>
                  <a:pt x="9784" y="1897"/>
                  <a:pt x="9813" y="1897"/>
                </a:cubicBezTo>
                <a:cubicBezTo>
                  <a:pt x="9827" y="1912"/>
                  <a:pt x="9827" y="1926"/>
                  <a:pt x="9827" y="1955"/>
                </a:cubicBezTo>
                <a:lnTo>
                  <a:pt x="9842" y="1955"/>
                </a:lnTo>
                <a:cubicBezTo>
                  <a:pt x="9853" y="1955"/>
                  <a:pt x="9883" y="1936"/>
                  <a:pt x="9902" y="1936"/>
                </a:cubicBezTo>
                <a:cubicBezTo>
                  <a:pt x="9907" y="1936"/>
                  <a:pt x="9911" y="1937"/>
                  <a:pt x="9914" y="1940"/>
                </a:cubicBezTo>
                <a:cubicBezTo>
                  <a:pt x="9915" y="1942"/>
                  <a:pt x="9917" y="1942"/>
                  <a:pt x="9919" y="1942"/>
                </a:cubicBezTo>
                <a:cubicBezTo>
                  <a:pt x="9939" y="1942"/>
                  <a:pt x="9990" y="1895"/>
                  <a:pt x="10020" y="1895"/>
                </a:cubicBezTo>
                <a:cubicBezTo>
                  <a:pt x="10023" y="1895"/>
                  <a:pt x="10026" y="1896"/>
                  <a:pt x="10028" y="1897"/>
                </a:cubicBezTo>
                <a:cubicBezTo>
                  <a:pt x="10057" y="1912"/>
                  <a:pt x="10086" y="1940"/>
                  <a:pt x="10100" y="1955"/>
                </a:cubicBezTo>
                <a:lnTo>
                  <a:pt x="10100" y="1969"/>
                </a:lnTo>
                <a:lnTo>
                  <a:pt x="10115" y="1969"/>
                </a:lnTo>
                <a:cubicBezTo>
                  <a:pt x="10122" y="1976"/>
                  <a:pt x="10129" y="1980"/>
                  <a:pt x="10136" y="1980"/>
                </a:cubicBezTo>
                <a:cubicBezTo>
                  <a:pt x="10143" y="1980"/>
                  <a:pt x="10151" y="1976"/>
                  <a:pt x="10158" y="1969"/>
                </a:cubicBezTo>
                <a:lnTo>
                  <a:pt x="10158" y="1955"/>
                </a:lnTo>
                <a:cubicBezTo>
                  <a:pt x="10148" y="1905"/>
                  <a:pt x="10165" y="1890"/>
                  <a:pt x="10182" y="1890"/>
                </a:cubicBezTo>
                <a:close/>
                <a:moveTo>
                  <a:pt x="10618" y="1710"/>
                </a:moveTo>
                <a:cubicBezTo>
                  <a:pt x="10632" y="1710"/>
                  <a:pt x="10632" y="1725"/>
                  <a:pt x="10618" y="1753"/>
                </a:cubicBezTo>
                <a:lnTo>
                  <a:pt x="10618" y="1782"/>
                </a:lnTo>
                <a:lnTo>
                  <a:pt x="10603" y="1825"/>
                </a:lnTo>
                <a:cubicBezTo>
                  <a:pt x="10603" y="1854"/>
                  <a:pt x="10589" y="1940"/>
                  <a:pt x="10603" y="1940"/>
                </a:cubicBezTo>
                <a:cubicBezTo>
                  <a:pt x="10605" y="1942"/>
                  <a:pt x="10607" y="1943"/>
                  <a:pt x="10609" y="1943"/>
                </a:cubicBezTo>
                <a:cubicBezTo>
                  <a:pt x="10623" y="1943"/>
                  <a:pt x="10648" y="1918"/>
                  <a:pt x="10670" y="1918"/>
                </a:cubicBezTo>
                <a:cubicBezTo>
                  <a:pt x="10677" y="1918"/>
                  <a:pt x="10683" y="1920"/>
                  <a:pt x="10689" y="1926"/>
                </a:cubicBezTo>
                <a:cubicBezTo>
                  <a:pt x="10692" y="1929"/>
                  <a:pt x="10695" y="1930"/>
                  <a:pt x="10699" y="1930"/>
                </a:cubicBezTo>
                <a:cubicBezTo>
                  <a:pt x="10714" y="1930"/>
                  <a:pt x="10735" y="1909"/>
                  <a:pt x="10747" y="1897"/>
                </a:cubicBezTo>
                <a:cubicBezTo>
                  <a:pt x="10752" y="1892"/>
                  <a:pt x="10756" y="1891"/>
                  <a:pt x="10761" y="1891"/>
                </a:cubicBezTo>
                <a:cubicBezTo>
                  <a:pt x="10771" y="1891"/>
                  <a:pt x="10780" y="1897"/>
                  <a:pt x="10790" y="1897"/>
                </a:cubicBezTo>
                <a:cubicBezTo>
                  <a:pt x="10790" y="1912"/>
                  <a:pt x="10790" y="1926"/>
                  <a:pt x="10776" y="1940"/>
                </a:cubicBezTo>
                <a:cubicBezTo>
                  <a:pt x="10776" y="1955"/>
                  <a:pt x="10790" y="1955"/>
                  <a:pt x="10804" y="1955"/>
                </a:cubicBezTo>
                <a:cubicBezTo>
                  <a:pt x="10804" y="1955"/>
                  <a:pt x="10833" y="1926"/>
                  <a:pt x="10833" y="1926"/>
                </a:cubicBezTo>
                <a:cubicBezTo>
                  <a:pt x="10833" y="1922"/>
                  <a:pt x="10837" y="1920"/>
                  <a:pt x="10842" y="1920"/>
                </a:cubicBezTo>
                <a:cubicBezTo>
                  <a:pt x="10855" y="1920"/>
                  <a:pt x="10876" y="1930"/>
                  <a:pt x="10876" y="1940"/>
                </a:cubicBezTo>
                <a:cubicBezTo>
                  <a:pt x="10891" y="1955"/>
                  <a:pt x="10862" y="1983"/>
                  <a:pt x="10819" y="1983"/>
                </a:cubicBezTo>
                <a:lnTo>
                  <a:pt x="10790" y="2041"/>
                </a:lnTo>
                <a:lnTo>
                  <a:pt x="10776" y="2070"/>
                </a:lnTo>
                <a:cubicBezTo>
                  <a:pt x="10768" y="2048"/>
                  <a:pt x="10740" y="2044"/>
                  <a:pt x="10709" y="2044"/>
                </a:cubicBezTo>
                <a:cubicBezTo>
                  <a:pt x="10694" y="2044"/>
                  <a:pt x="10678" y="2045"/>
                  <a:pt x="10664" y="2045"/>
                </a:cubicBezTo>
                <a:cubicBezTo>
                  <a:pt x="10651" y="2045"/>
                  <a:pt x="10639" y="2044"/>
                  <a:pt x="10632" y="2041"/>
                </a:cubicBezTo>
                <a:cubicBezTo>
                  <a:pt x="10603" y="2026"/>
                  <a:pt x="10560" y="2012"/>
                  <a:pt x="10560" y="2012"/>
                </a:cubicBezTo>
                <a:cubicBezTo>
                  <a:pt x="10546" y="2012"/>
                  <a:pt x="10517" y="2041"/>
                  <a:pt x="10503" y="2055"/>
                </a:cubicBezTo>
                <a:cubicBezTo>
                  <a:pt x="10503" y="2061"/>
                  <a:pt x="10498" y="2065"/>
                  <a:pt x="10490" y="2065"/>
                </a:cubicBezTo>
                <a:cubicBezTo>
                  <a:pt x="10479" y="2065"/>
                  <a:pt x="10462" y="2058"/>
                  <a:pt x="10445" y="2041"/>
                </a:cubicBezTo>
                <a:lnTo>
                  <a:pt x="10416" y="2055"/>
                </a:lnTo>
                <a:cubicBezTo>
                  <a:pt x="10413" y="2059"/>
                  <a:pt x="10409" y="2061"/>
                  <a:pt x="10406" y="2061"/>
                </a:cubicBezTo>
                <a:cubicBezTo>
                  <a:pt x="10396" y="2061"/>
                  <a:pt x="10388" y="2044"/>
                  <a:pt x="10388" y="2012"/>
                </a:cubicBezTo>
                <a:cubicBezTo>
                  <a:pt x="10388" y="1969"/>
                  <a:pt x="10517" y="1897"/>
                  <a:pt x="10517" y="1868"/>
                </a:cubicBezTo>
                <a:cubicBezTo>
                  <a:pt x="10517" y="1858"/>
                  <a:pt x="10524" y="1848"/>
                  <a:pt x="10533" y="1848"/>
                </a:cubicBezTo>
                <a:cubicBezTo>
                  <a:pt x="10537" y="1848"/>
                  <a:pt x="10541" y="1850"/>
                  <a:pt x="10546" y="1854"/>
                </a:cubicBezTo>
                <a:cubicBezTo>
                  <a:pt x="10546" y="1854"/>
                  <a:pt x="10546" y="1768"/>
                  <a:pt x="10531" y="1753"/>
                </a:cubicBezTo>
                <a:cubicBezTo>
                  <a:pt x="10517" y="1739"/>
                  <a:pt x="10531" y="1710"/>
                  <a:pt x="10546" y="1710"/>
                </a:cubicBezTo>
                <a:cubicBezTo>
                  <a:pt x="10555" y="1710"/>
                  <a:pt x="10578" y="1717"/>
                  <a:pt x="10596" y="1717"/>
                </a:cubicBezTo>
                <a:cubicBezTo>
                  <a:pt x="10605" y="1717"/>
                  <a:pt x="10613" y="1715"/>
                  <a:pt x="10618" y="1710"/>
                </a:cubicBezTo>
                <a:close/>
                <a:moveTo>
                  <a:pt x="8753" y="1951"/>
                </a:moveTo>
                <a:cubicBezTo>
                  <a:pt x="8788" y="1951"/>
                  <a:pt x="8859" y="1969"/>
                  <a:pt x="8893" y="1969"/>
                </a:cubicBezTo>
                <a:cubicBezTo>
                  <a:pt x="8922" y="1983"/>
                  <a:pt x="8951" y="2012"/>
                  <a:pt x="8951" y="2026"/>
                </a:cubicBezTo>
                <a:cubicBezTo>
                  <a:pt x="8951" y="2026"/>
                  <a:pt x="8951" y="2041"/>
                  <a:pt x="8937" y="2055"/>
                </a:cubicBezTo>
                <a:cubicBezTo>
                  <a:pt x="8926" y="2065"/>
                  <a:pt x="8888" y="2076"/>
                  <a:pt x="8861" y="2076"/>
                </a:cubicBezTo>
                <a:cubicBezTo>
                  <a:pt x="8849" y="2076"/>
                  <a:pt x="8840" y="2074"/>
                  <a:pt x="8836" y="2070"/>
                </a:cubicBezTo>
                <a:cubicBezTo>
                  <a:pt x="8836" y="2055"/>
                  <a:pt x="8779" y="2012"/>
                  <a:pt x="8750" y="1998"/>
                </a:cubicBezTo>
                <a:cubicBezTo>
                  <a:pt x="8735" y="1983"/>
                  <a:pt x="8735" y="1955"/>
                  <a:pt x="8735" y="1955"/>
                </a:cubicBezTo>
                <a:cubicBezTo>
                  <a:pt x="8738" y="1952"/>
                  <a:pt x="8745" y="1951"/>
                  <a:pt x="8753" y="1951"/>
                </a:cubicBezTo>
                <a:close/>
                <a:moveTo>
                  <a:pt x="4452" y="2035"/>
                </a:moveTo>
                <a:cubicBezTo>
                  <a:pt x="4462" y="2035"/>
                  <a:pt x="4473" y="2045"/>
                  <a:pt x="4483" y="2055"/>
                </a:cubicBezTo>
                <a:lnTo>
                  <a:pt x="4454" y="2098"/>
                </a:lnTo>
                <a:cubicBezTo>
                  <a:pt x="4442" y="2148"/>
                  <a:pt x="4418" y="2187"/>
                  <a:pt x="4403" y="2187"/>
                </a:cubicBezTo>
                <a:cubicBezTo>
                  <a:pt x="4401" y="2187"/>
                  <a:pt x="4398" y="2186"/>
                  <a:pt x="4397" y="2184"/>
                </a:cubicBezTo>
                <a:cubicBezTo>
                  <a:pt x="4391" y="2182"/>
                  <a:pt x="4383" y="2180"/>
                  <a:pt x="4375" y="2180"/>
                </a:cubicBezTo>
                <a:cubicBezTo>
                  <a:pt x="4341" y="2180"/>
                  <a:pt x="4293" y="2199"/>
                  <a:pt x="4282" y="2199"/>
                </a:cubicBezTo>
                <a:lnTo>
                  <a:pt x="4267" y="2184"/>
                </a:lnTo>
                <a:cubicBezTo>
                  <a:pt x="4267" y="2184"/>
                  <a:pt x="4267" y="2170"/>
                  <a:pt x="4267" y="2156"/>
                </a:cubicBezTo>
                <a:lnTo>
                  <a:pt x="4296" y="2141"/>
                </a:lnTo>
                <a:cubicBezTo>
                  <a:pt x="4306" y="2137"/>
                  <a:pt x="4318" y="2135"/>
                  <a:pt x="4332" y="2135"/>
                </a:cubicBezTo>
                <a:cubicBezTo>
                  <a:pt x="4360" y="2135"/>
                  <a:pt x="4392" y="2141"/>
                  <a:pt x="4411" y="2141"/>
                </a:cubicBezTo>
                <a:lnTo>
                  <a:pt x="4440" y="2084"/>
                </a:lnTo>
                <a:cubicBezTo>
                  <a:pt x="4440" y="2070"/>
                  <a:pt x="4425" y="2055"/>
                  <a:pt x="4440" y="2041"/>
                </a:cubicBezTo>
                <a:cubicBezTo>
                  <a:pt x="4444" y="2037"/>
                  <a:pt x="4448" y="2035"/>
                  <a:pt x="4452" y="2035"/>
                </a:cubicBezTo>
                <a:close/>
                <a:moveTo>
                  <a:pt x="1796" y="2255"/>
                </a:moveTo>
                <a:cubicBezTo>
                  <a:pt x="1794" y="2256"/>
                  <a:pt x="1793" y="2256"/>
                  <a:pt x="1796" y="2256"/>
                </a:cubicBezTo>
                <a:cubicBezTo>
                  <a:pt x="1796" y="2256"/>
                  <a:pt x="1796" y="2255"/>
                  <a:pt x="1796" y="2255"/>
                </a:cubicBezTo>
                <a:close/>
                <a:moveTo>
                  <a:pt x="5478" y="2096"/>
                </a:moveTo>
                <a:cubicBezTo>
                  <a:pt x="5488" y="2096"/>
                  <a:pt x="5488" y="2158"/>
                  <a:pt x="5488" y="2184"/>
                </a:cubicBezTo>
                <a:cubicBezTo>
                  <a:pt x="5488" y="2208"/>
                  <a:pt x="5498" y="2231"/>
                  <a:pt x="5517" y="2231"/>
                </a:cubicBezTo>
                <a:cubicBezTo>
                  <a:pt x="5521" y="2231"/>
                  <a:pt x="5526" y="2230"/>
                  <a:pt x="5532" y="2228"/>
                </a:cubicBezTo>
                <a:cubicBezTo>
                  <a:pt x="5546" y="2228"/>
                  <a:pt x="5546" y="2271"/>
                  <a:pt x="5532" y="2285"/>
                </a:cubicBezTo>
                <a:cubicBezTo>
                  <a:pt x="5527" y="2287"/>
                  <a:pt x="5523" y="2288"/>
                  <a:pt x="5518" y="2288"/>
                </a:cubicBezTo>
                <a:cubicBezTo>
                  <a:pt x="5491" y="2288"/>
                  <a:pt x="5458" y="2256"/>
                  <a:pt x="5445" y="2256"/>
                </a:cubicBezTo>
                <a:cubicBezTo>
                  <a:pt x="5431" y="2242"/>
                  <a:pt x="5417" y="2228"/>
                  <a:pt x="5417" y="2213"/>
                </a:cubicBezTo>
                <a:lnTo>
                  <a:pt x="5402" y="2199"/>
                </a:lnTo>
                <a:cubicBezTo>
                  <a:pt x="5402" y="2199"/>
                  <a:pt x="5417" y="2170"/>
                  <a:pt x="5417" y="2170"/>
                </a:cubicBezTo>
                <a:lnTo>
                  <a:pt x="5431" y="2184"/>
                </a:lnTo>
                <a:cubicBezTo>
                  <a:pt x="5431" y="2184"/>
                  <a:pt x="5445" y="2156"/>
                  <a:pt x="5431" y="2141"/>
                </a:cubicBezTo>
                <a:cubicBezTo>
                  <a:pt x="5431" y="2141"/>
                  <a:pt x="5460" y="2113"/>
                  <a:pt x="5474" y="2098"/>
                </a:cubicBezTo>
                <a:cubicBezTo>
                  <a:pt x="5475" y="2097"/>
                  <a:pt x="5477" y="2096"/>
                  <a:pt x="5478" y="2096"/>
                </a:cubicBezTo>
                <a:close/>
                <a:moveTo>
                  <a:pt x="25143" y="2213"/>
                </a:moveTo>
                <a:cubicBezTo>
                  <a:pt x="25114" y="2213"/>
                  <a:pt x="25114" y="2271"/>
                  <a:pt x="25143" y="2357"/>
                </a:cubicBezTo>
                <a:lnTo>
                  <a:pt x="25200" y="2271"/>
                </a:lnTo>
                <a:lnTo>
                  <a:pt x="25200" y="2256"/>
                </a:lnTo>
                <a:cubicBezTo>
                  <a:pt x="25205" y="2261"/>
                  <a:pt x="25211" y="2263"/>
                  <a:pt x="25218" y="2263"/>
                </a:cubicBezTo>
                <a:cubicBezTo>
                  <a:pt x="25231" y="2263"/>
                  <a:pt x="25243" y="2256"/>
                  <a:pt x="25243" y="2256"/>
                </a:cubicBezTo>
                <a:cubicBezTo>
                  <a:pt x="25258" y="2242"/>
                  <a:pt x="25172" y="2213"/>
                  <a:pt x="25143" y="2213"/>
                </a:cubicBezTo>
                <a:close/>
                <a:moveTo>
                  <a:pt x="25186" y="2357"/>
                </a:moveTo>
                <a:cubicBezTo>
                  <a:pt x="25157" y="2371"/>
                  <a:pt x="25128" y="2386"/>
                  <a:pt x="25114" y="2386"/>
                </a:cubicBezTo>
                <a:cubicBezTo>
                  <a:pt x="25100" y="2400"/>
                  <a:pt x="25085" y="2429"/>
                  <a:pt x="25100" y="2443"/>
                </a:cubicBezTo>
                <a:cubicBezTo>
                  <a:pt x="25114" y="2443"/>
                  <a:pt x="25114" y="2544"/>
                  <a:pt x="25100" y="2558"/>
                </a:cubicBezTo>
                <a:cubicBezTo>
                  <a:pt x="25100" y="2572"/>
                  <a:pt x="25114" y="2572"/>
                  <a:pt x="25128" y="2572"/>
                </a:cubicBezTo>
                <a:cubicBezTo>
                  <a:pt x="25143" y="2558"/>
                  <a:pt x="25229" y="2515"/>
                  <a:pt x="25272" y="2501"/>
                </a:cubicBezTo>
                <a:lnTo>
                  <a:pt x="25258" y="2400"/>
                </a:lnTo>
                <a:cubicBezTo>
                  <a:pt x="25258" y="2386"/>
                  <a:pt x="25243" y="2386"/>
                  <a:pt x="25243" y="2371"/>
                </a:cubicBezTo>
                <a:lnTo>
                  <a:pt x="25215" y="2371"/>
                </a:lnTo>
                <a:cubicBezTo>
                  <a:pt x="25215" y="2400"/>
                  <a:pt x="25215" y="2414"/>
                  <a:pt x="25215" y="2429"/>
                </a:cubicBezTo>
                <a:lnTo>
                  <a:pt x="25215" y="2443"/>
                </a:lnTo>
                <a:cubicBezTo>
                  <a:pt x="25229" y="2457"/>
                  <a:pt x="25229" y="2472"/>
                  <a:pt x="25215" y="2472"/>
                </a:cubicBezTo>
                <a:cubicBezTo>
                  <a:pt x="25200" y="2472"/>
                  <a:pt x="25172" y="2443"/>
                  <a:pt x="25186" y="2414"/>
                </a:cubicBezTo>
                <a:lnTo>
                  <a:pt x="25186" y="2400"/>
                </a:lnTo>
                <a:lnTo>
                  <a:pt x="25186" y="2357"/>
                </a:lnTo>
                <a:close/>
                <a:moveTo>
                  <a:pt x="23735" y="2256"/>
                </a:moveTo>
                <a:cubicBezTo>
                  <a:pt x="23720" y="2256"/>
                  <a:pt x="23677" y="2314"/>
                  <a:pt x="23677" y="2328"/>
                </a:cubicBezTo>
                <a:cubicBezTo>
                  <a:pt x="23663" y="2343"/>
                  <a:pt x="23649" y="2386"/>
                  <a:pt x="23663" y="2386"/>
                </a:cubicBezTo>
                <a:cubicBezTo>
                  <a:pt x="23677" y="2400"/>
                  <a:pt x="23692" y="2443"/>
                  <a:pt x="23649" y="2443"/>
                </a:cubicBezTo>
                <a:cubicBezTo>
                  <a:pt x="23606" y="2443"/>
                  <a:pt x="23519" y="2501"/>
                  <a:pt x="23534" y="2515"/>
                </a:cubicBezTo>
                <a:cubicBezTo>
                  <a:pt x="23534" y="2515"/>
                  <a:pt x="23546" y="2521"/>
                  <a:pt x="23555" y="2521"/>
                </a:cubicBezTo>
                <a:cubicBezTo>
                  <a:pt x="23559" y="2521"/>
                  <a:pt x="23562" y="2520"/>
                  <a:pt x="23562" y="2515"/>
                </a:cubicBezTo>
                <a:cubicBezTo>
                  <a:pt x="23562" y="2515"/>
                  <a:pt x="23584" y="2483"/>
                  <a:pt x="23599" y="2483"/>
                </a:cubicBezTo>
                <a:cubicBezTo>
                  <a:pt x="23601" y="2483"/>
                  <a:pt x="23603" y="2484"/>
                  <a:pt x="23606" y="2486"/>
                </a:cubicBezTo>
                <a:cubicBezTo>
                  <a:pt x="23606" y="2499"/>
                  <a:pt x="23637" y="2532"/>
                  <a:pt x="23655" y="2532"/>
                </a:cubicBezTo>
                <a:cubicBezTo>
                  <a:pt x="23658" y="2532"/>
                  <a:pt x="23661" y="2531"/>
                  <a:pt x="23663" y="2529"/>
                </a:cubicBezTo>
                <a:cubicBezTo>
                  <a:pt x="23671" y="2521"/>
                  <a:pt x="23699" y="2513"/>
                  <a:pt x="23718" y="2513"/>
                </a:cubicBezTo>
                <a:cubicBezTo>
                  <a:pt x="23732" y="2513"/>
                  <a:pt x="23741" y="2517"/>
                  <a:pt x="23735" y="2529"/>
                </a:cubicBezTo>
                <a:cubicBezTo>
                  <a:pt x="23720" y="2558"/>
                  <a:pt x="23749" y="2572"/>
                  <a:pt x="23778" y="2587"/>
                </a:cubicBezTo>
                <a:cubicBezTo>
                  <a:pt x="23778" y="2572"/>
                  <a:pt x="23778" y="2558"/>
                  <a:pt x="23778" y="2558"/>
                </a:cubicBezTo>
                <a:lnTo>
                  <a:pt x="23807" y="2544"/>
                </a:lnTo>
                <a:cubicBezTo>
                  <a:pt x="23835" y="2544"/>
                  <a:pt x="23835" y="2529"/>
                  <a:pt x="23835" y="2515"/>
                </a:cubicBezTo>
                <a:cubicBezTo>
                  <a:pt x="23835" y="2501"/>
                  <a:pt x="23821" y="2486"/>
                  <a:pt x="23807" y="2486"/>
                </a:cubicBezTo>
                <a:lnTo>
                  <a:pt x="23792" y="2472"/>
                </a:lnTo>
                <a:cubicBezTo>
                  <a:pt x="23778" y="2472"/>
                  <a:pt x="23764" y="2457"/>
                  <a:pt x="23778" y="2443"/>
                </a:cubicBezTo>
                <a:cubicBezTo>
                  <a:pt x="23792" y="2443"/>
                  <a:pt x="23807" y="2386"/>
                  <a:pt x="23778" y="2357"/>
                </a:cubicBezTo>
                <a:lnTo>
                  <a:pt x="23778" y="2299"/>
                </a:lnTo>
                <a:lnTo>
                  <a:pt x="23792" y="2285"/>
                </a:lnTo>
                <a:cubicBezTo>
                  <a:pt x="23778" y="2271"/>
                  <a:pt x="23749" y="2271"/>
                  <a:pt x="23735" y="2256"/>
                </a:cubicBezTo>
                <a:close/>
                <a:moveTo>
                  <a:pt x="2989" y="2371"/>
                </a:moveTo>
                <a:cubicBezTo>
                  <a:pt x="3032" y="2386"/>
                  <a:pt x="3075" y="2414"/>
                  <a:pt x="3060" y="2443"/>
                </a:cubicBezTo>
                <a:cubicBezTo>
                  <a:pt x="3060" y="2448"/>
                  <a:pt x="3054" y="2449"/>
                  <a:pt x="3045" y="2449"/>
                </a:cubicBezTo>
                <a:cubicBezTo>
                  <a:pt x="3027" y="2449"/>
                  <a:pt x="2998" y="2443"/>
                  <a:pt x="2989" y="2443"/>
                </a:cubicBezTo>
                <a:cubicBezTo>
                  <a:pt x="2974" y="2457"/>
                  <a:pt x="3017" y="2529"/>
                  <a:pt x="3032" y="2558"/>
                </a:cubicBezTo>
                <a:cubicBezTo>
                  <a:pt x="3046" y="2572"/>
                  <a:pt x="3017" y="2601"/>
                  <a:pt x="3003" y="2601"/>
                </a:cubicBezTo>
                <a:cubicBezTo>
                  <a:pt x="2989" y="2587"/>
                  <a:pt x="2960" y="2515"/>
                  <a:pt x="2945" y="2457"/>
                </a:cubicBezTo>
                <a:lnTo>
                  <a:pt x="2974" y="2429"/>
                </a:lnTo>
                <a:lnTo>
                  <a:pt x="2989" y="2371"/>
                </a:lnTo>
                <a:close/>
                <a:moveTo>
                  <a:pt x="3477" y="2501"/>
                </a:moveTo>
                <a:cubicBezTo>
                  <a:pt x="3520" y="2501"/>
                  <a:pt x="3549" y="2544"/>
                  <a:pt x="3534" y="2572"/>
                </a:cubicBezTo>
                <a:cubicBezTo>
                  <a:pt x="3534" y="2603"/>
                  <a:pt x="3497" y="2627"/>
                  <a:pt x="3471" y="2627"/>
                </a:cubicBezTo>
                <a:cubicBezTo>
                  <a:pt x="3461" y="2627"/>
                  <a:pt x="3452" y="2624"/>
                  <a:pt x="3448" y="2616"/>
                </a:cubicBezTo>
                <a:cubicBezTo>
                  <a:pt x="3434" y="2601"/>
                  <a:pt x="3434" y="2572"/>
                  <a:pt x="3448" y="2572"/>
                </a:cubicBezTo>
                <a:lnTo>
                  <a:pt x="3463" y="2587"/>
                </a:lnTo>
                <a:cubicBezTo>
                  <a:pt x="3469" y="2593"/>
                  <a:pt x="3475" y="2596"/>
                  <a:pt x="3479" y="2596"/>
                </a:cubicBezTo>
                <a:cubicBezTo>
                  <a:pt x="3486" y="2596"/>
                  <a:pt x="3491" y="2589"/>
                  <a:pt x="3491" y="2572"/>
                </a:cubicBezTo>
                <a:lnTo>
                  <a:pt x="3477" y="2501"/>
                </a:lnTo>
                <a:close/>
                <a:moveTo>
                  <a:pt x="2364" y="2267"/>
                </a:moveTo>
                <a:cubicBezTo>
                  <a:pt x="2375" y="2267"/>
                  <a:pt x="2385" y="2293"/>
                  <a:pt x="2385" y="2328"/>
                </a:cubicBezTo>
                <a:lnTo>
                  <a:pt x="2385" y="2357"/>
                </a:lnTo>
                <a:cubicBezTo>
                  <a:pt x="2356" y="2429"/>
                  <a:pt x="2428" y="2443"/>
                  <a:pt x="2443" y="2501"/>
                </a:cubicBezTo>
                <a:cubicBezTo>
                  <a:pt x="2457" y="2501"/>
                  <a:pt x="2500" y="2472"/>
                  <a:pt x="2529" y="2443"/>
                </a:cubicBezTo>
                <a:lnTo>
                  <a:pt x="2572" y="2472"/>
                </a:lnTo>
                <a:cubicBezTo>
                  <a:pt x="2579" y="2479"/>
                  <a:pt x="2590" y="2483"/>
                  <a:pt x="2601" y="2483"/>
                </a:cubicBezTo>
                <a:cubicBezTo>
                  <a:pt x="2611" y="2483"/>
                  <a:pt x="2622" y="2479"/>
                  <a:pt x="2629" y="2472"/>
                </a:cubicBezTo>
                <a:cubicBezTo>
                  <a:pt x="2637" y="2465"/>
                  <a:pt x="2644" y="2457"/>
                  <a:pt x="2649" y="2457"/>
                </a:cubicBezTo>
                <a:cubicBezTo>
                  <a:pt x="2655" y="2457"/>
                  <a:pt x="2658" y="2465"/>
                  <a:pt x="2658" y="2486"/>
                </a:cubicBezTo>
                <a:lnTo>
                  <a:pt x="2672" y="2501"/>
                </a:lnTo>
                <a:cubicBezTo>
                  <a:pt x="2672" y="2515"/>
                  <a:pt x="2687" y="2515"/>
                  <a:pt x="2687" y="2515"/>
                </a:cubicBezTo>
                <a:cubicBezTo>
                  <a:pt x="2687" y="2515"/>
                  <a:pt x="2687" y="2501"/>
                  <a:pt x="2687" y="2501"/>
                </a:cubicBezTo>
                <a:lnTo>
                  <a:pt x="2701" y="2501"/>
                </a:lnTo>
                <a:cubicBezTo>
                  <a:pt x="2701" y="2501"/>
                  <a:pt x="2701" y="2486"/>
                  <a:pt x="2701" y="2486"/>
                </a:cubicBezTo>
                <a:cubicBezTo>
                  <a:pt x="2701" y="2457"/>
                  <a:pt x="2687" y="2400"/>
                  <a:pt x="2687" y="2400"/>
                </a:cubicBezTo>
                <a:cubicBezTo>
                  <a:pt x="2687" y="2386"/>
                  <a:pt x="2730" y="2357"/>
                  <a:pt x="2744" y="2357"/>
                </a:cubicBezTo>
                <a:cubicBezTo>
                  <a:pt x="2759" y="2357"/>
                  <a:pt x="2759" y="2414"/>
                  <a:pt x="2759" y="2457"/>
                </a:cubicBezTo>
                <a:lnTo>
                  <a:pt x="2787" y="2486"/>
                </a:lnTo>
                <a:cubicBezTo>
                  <a:pt x="2800" y="2486"/>
                  <a:pt x="2813" y="2481"/>
                  <a:pt x="2823" y="2481"/>
                </a:cubicBezTo>
                <a:cubicBezTo>
                  <a:pt x="2836" y="2481"/>
                  <a:pt x="2845" y="2489"/>
                  <a:pt x="2845" y="2529"/>
                </a:cubicBezTo>
                <a:lnTo>
                  <a:pt x="2845" y="2587"/>
                </a:lnTo>
                <a:cubicBezTo>
                  <a:pt x="2838" y="2606"/>
                  <a:pt x="2823" y="2614"/>
                  <a:pt x="2807" y="2614"/>
                </a:cubicBezTo>
                <a:cubicBezTo>
                  <a:pt x="2787" y="2614"/>
                  <a:pt x="2767" y="2603"/>
                  <a:pt x="2759" y="2587"/>
                </a:cubicBezTo>
                <a:cubicBezTo>
                  <a:pt x="2759" y="2572"/>
                  <a:pt x="2716" y="2558"/>
                  <a:pt x="2701" y="2529"/>
                </a:cubicBezTo>
                <a:cubicBezTo>
                  <a:pt x="2701" y="2558"/>
                  <a:pt x="2701" y="2587"/>
                  <a:pt x="2687" y="2587"/>
                </a:cubicBezTo>
                <a:cubicBezTo>
                  <a:pt x="2683" y="2591"/>
                  <a:pt x="2676" y="2593"/>
                  <a:pt x="2668" y="2593"/>
                </a:cubicBezTo>
                <a:cubicBezTo>
                  <a:pt x="2650" y="2593"/>
                  <a:pt x="2625" y="2583"/>
                  <a:pt x="2615" y="2572"/>
                </a:cubicBezTo>
                <a:cubicBezTo>
                  <a:pt x="2611" y="2570"/>
                  <a:pt x="2607" y="2570"/>
                  <a:pt x="2602" y="2570"/>
                </a:cubicBezTo>
                <a:cubicBezTo>
                  <a:pt x="2575" y="2570"/>
                  <a:pt x="2543" y="2603"/>
                  <a:pt x="2543" y="2616"/>
                </a:cubicBezTo>
                <a:cubicBezTo>
                  <a:pt x="2535" y="2632"/>
                  <a:pt x="2521" y="2639"/>
                  <a:pt x="2506" y="2639"/>
                </a:cubicBezTo>
                <a:cubicBezTo>
                  <a:pt x="2495" y="2639"/>
                  <a:pt x="2483" y="2636"/>
                  <a:pt x="2471" y="2630"/>
                </a:cubicBezTo>
                <a:lnTo>
                  <a:pt x="2457" y="2630"/>
                </a:lnTo>
                <a:cubicBezTo>
                  <a:pt x="2443" y="2630"/>
                  <a:pt x="2428" y="2616"/>
                  <a:pt x="2428" y="2587"/>
                </a:cubicBezTo>
                <a:cubicBezTo>
                  <a:pt x="2428" y="2572"/>
                  <a:pt x="2414" y="2544"/>
                  <a:pt x="2399" y="2529"/>
                </a:cubicBezTo>
                <a:lnTo>
                  <a:pt x="2385" y="2515"/>
                </a:lnTo>
                <a:cubicBezTo>
                  <a:pt x="2371" y="2515"/>
                  <a:pt x="2328" y="2529"/>
                  <a:pt x="2313" y="2544"/>
                </a:cubicBezTo>
                <a:cubicBezTo>
                  <a:pt x="2313" y="2548"/>
                  <a:pt x="2312" y="2549"/>
                  <a:pt x="2310" y="2549"/>
                </a:cubicBezTo>
                <a:cubicBezTo>
                  <a:pt x="2306" y="2549"/>
                  <a:pt x="2295" y="2536"/>
                  <a:pt x="2285" y="2515"/>
                </a:cubicBezTo>
                <a:lnTo>
                  <a:pt x="2270" y="2472"/>
                </a:lnTo>
                <a:cubicBezTo>
                  <a:pt x="2270" y="2457"/>
                  <a:pt x="2313" y="2443"/>
                  <a:pt x="2328" y="2443"/>
                </a:cubicBezTo>
                <a:cubicBezTo>
                  <a:pt x="2342" y="2443"/>
                  <a:pt x="2356" y="2400"/>
                  <a:pt x="2356" y="2386"/>
                </a:cubicBezTo>
                <a:cubicBezTo>
                  <a:pt x="2356" y="2371"/>
                  <a:pt x="2328" y="2371"/>
                  <a:pt x="2313" y="2371"/>
                </a:cubicBezTo>
                <a:cubicBezTo>
                  <a:pt x="2313" y="2378"/>
                  <a:pt x="2306" y="2382"/>
                  <a:pt x="2299" y="2382"/>
                </a:cubicBezTo>
                <a:cubicBezTo>
                  <a:pt x="2292" y="2382"/>
                  <a:pt x="2285" y="2378"/>
                  <a:pt x="2285" y="2371"/>
                </a:cubicBezTo>
                <a:cubicBezTo>
                  <a:pt x="2270" y="2371"/>
                  <a:pt x="2270" y="2414"/>
                  <a:pt x="2256" y="2429"/>
                </a:cubicBezTo>
                <a:cubicBezTo>
                  <a:pt x="2241" y="2443"/>
                  <a:pt x="2184" y="2486"/>
                  <a:pt x="2155" y="2486"/>
                </a:cubicBezTo>
                <a:cubicBezTo>
                  <a:pt x="2141" y="2486"/>
                  <a:pt x="2083" y="2472"/>
                  <a:pt x="2069" y="2443"/>
                </a:cubicBezTo>
                <a:cubicBezTo>
                  <a:pt x="2069" y="2414"/>
                  <a:pt x="2098" y="2386"/>
                  <a:pt x="2112" y="2386"/>
                </a:cubicBezTo>
                <a:cubicBezTo>
                  <a:pt x="2127" y="2386"/>
                  <a:pt x="2227" y="2386"/>
                  <a:pt x="2241" y="2371"/>
                </a:cubicBezTo>
                <a:cubicBezTo>
                  <a:pt x="2256" y="2371"/>
                  <a:pt x="2256" y="2314"/>
                  <a:pt x="2241" y="2299"/>
                </a:cubicBezTo>
                <a:cubicBezTo>
                  <a:pt x="2241" y="2287"/>
                  <a:pt x="2249" y="2283"/>
                  <a:pt x="2258" y="2283"/>
                </a:cubicBezTo>
                <a:cubicBezTo>
                  <a:pt x="2270" y="2283"/>
                  <a:pt x="2285" y="2291"/>
                  <a:pt x="2285" y="2299"/>
                </a:cubicBezTo>
                <a:cubicBezTo>
                  <a:pt x="2287" y="2302"/>
                  <a:pt x="2291" y="2303"/>
                  <a:pt x="2296" y="2303"/>
                </a:cubicBezTo>
                <a:cubicBezTo>
                  <a:pt x="2314" y="2303"/>
                  <a:pt x="2345" y="2282"/>
                  <a:pt x="2356" y="2271"/>
                </a:cubicBezTo>
                <a:cubicBezTo>
                  <a:pt x="2359" y="2268"/>
                  <a:pt x="2361" y="2267"/>
                  <a:pt x="2364" y="2267"/>
                </a:cubicBezTo>
                <a:close/>
                <a:moveTo>
                  <a:pt x="3764" y="2587"/>
                </a:moveTo>
                <a:lnTo>
                  <a:pt x="3764" y="2616"/>
                </a:lnTo>
                <a:cubicBezTo>
                  <a:pt x="3764" y="2630"/>
                  <a:pt x="3779" y="2644"/>
                  <a:pt x="3793" y="2673"/>
                </a:cubicBezTo>
                <a:cubicBezTo>
                  <a:pt x="3779" y="2687"/>
                  <a:pt x="3736" y="2687"/>
                  <a:pt x="3721" y="2716"/>
                </a:cubicBezTo>
                <a:cubicBezTo>
                  <a:pt x="3721" y="2726"/>
                  <a:pt x="3707" y="2736"/>
                  <a:pt x="3693" y="2736"/>
                </a:cubicBezTo>
                <a:cubicBezTo>
                  <a:pt x="3688" y="2736"/>
                  <a:pt x="3682" y="2735"/>
                  <a:pt x="3678" y="2730"/>
                </a:cubicBezTo>
                <a:cubicBezTo>
                  <a:pt x="3678" y="2716"/>
                  <a:pt x="3693" y="2687"/>
                  <a:pt x="3721" y="2673"/>
                </a:cubicBezTo>
                <a:lnTo>
                  <a:pt x="3721" y="2630"/>
                </a:lnTo>
                <a:lnTo>
                  <a:pt x="3721" y="2616"/>
                </a:lnTo>
                <a:cubicBezTo>
                  <a:pt x="3736" y="2587"/>
                  <a:pt x="3750" y="2587"/>
                  <a:pt x="3764" y="2587"/>
                </a:cubicBezTo>
                <a:close/>
                <a:moveTo>
                  <a:pt x="3980" y="2687"/>
                </a:moveTo>
                <a:cubicBezTo>
                  <a:pt x="4037" y="2687"/>
                  <a:pt x="4066" y="2716"/>
                  <a:pt x="4066" y="2745"/>
                </a:cubicBezTo>
                <a:cubicBezTo>
                  <a:pt x="4061" y="2754"/>
                  <a:pt x="4050" y="2758"/>
                  <a:pt x="4037" y="2758"/>
                </a:cubicBezTo>
                <a:cubicBezTo>
                  <a:pt x="4010" y="2758"/>
                  <a:pt x="3975" y="2745"/>
                  <a:pt x="3966" y="2745"/>
                </a:cubicBezTo>
                <a:lnTo>
                  <a:pt x="3951" y="2759"/>
                </a:lnTo>
                <a:cubicBezTo>
                  <a:pt x="3951" y="2759"/>
                  <a:pt x="3937" y="2745"/>
                  <a:pt x="3922" y="2730"/>
                </a:cubicBezTo>
                <a:cubicBezTo>
                  <a:pt x="3922" y="2730"/>
                  <a:pt x="3937" y="2702"/>
                  <a:pt x="3937" y="2702"/>
                </a:cubicBezTo>
                <a:lnTo>
                  <a:pt x="3980" y="2687"/>
                </a:lnTo>
                <a:close/>
                <a:moveTo>
                  <a:pt x="4176" y="2648"/>
                </a:moveTo>
                <a:cubicBezTo>
                  <a:pt x="4181" y="2648"/>
                  <a:pt x="4188" y="2651"/>
                  <a:pt x="4195" y="2659"/>
                </a:cubicBezTo>
                <a:lnTo>
                  <a:pt x="4210" y="2673"/>
                </a:lnTo>
                <a:cubicBezTo>
                  <a:pt x="4210" y="2673"/>
                  <a:pt x="4224" y="2687"/>
                  <a:pt x="4238" y="2687"/>
                </a:cubicBezTo>
                <a:lnTo>
                  <a:pt x="4253" y="2687"/>
                </a:lnTo>
                <a:cubicBezTo>
                  <a:pt x="4256" y="2686"/>
                  <a:pt x="4259" y="2685"/>
                  <a:pt x="4261" y="2685"/>
                </a:cubicBezTo>
                <a:cubicBezTo>
                  <a:pt x="4281" y="2685"/>
                  <a:pt x="4280" y="2732"/>
                  <a:pt x="4267" y="2745"/>
                </a:cubicBezTo>
                <a:cubicBezTo>
                  <a:pt x="4253" y="2745"/>
                  <a:pt x="4195" y="2759"/>
                  <a:pt x="4195" y="2774"/>
                </a:cubicBezTo>
                <a:cubicBezTo>
                  <a:pt x="4195" y="2778"/>
                  <a:pt x="4192" y="2779"/>
                  <a:pt x="4186" y="2779"/>
                </a:cubicBezTo>
                <a:cubicBezTo>
                  <a:pt x="4171" y="2779"/>
                  <a:pt x="4144" y="2769"/>
                  <a:pt x="4124" y="2759"/>
                </a:cubicBezTo>
                <a:cubicBezTo>
                  <a:pt x="4109" y="2745"/>
                  <a:pt x="4109" y="2716"/>
                  <a:pt x="4138" y="2702"/>
                </a:cubicBezTo>
                <a:lnTo>
                  <a:pt x="4152" y="2673"/>
                </a:lnTo>
                <a:lnTo>
                  <a:pt x="4167" y="2659"/>
                </a:lnTo>
                <a:cubicBezTo>
                  <a:pt x="4167" y="2651"/>
                  <a:pt x="4170" y="2648"/>
                  <a:pt x="4176" y="2648"/>
                </a:cubicBezTo>
                <a:close/>
                <a:moveTo>
                  <a:pt x="11293" y="2932"/>
                </a:moveTo>
                <a:cubicBezTo>
                  <a:pt x="11322" y="2946"/>
                  <a:pt x="11322" y="2960"/>
                  <a:pt x="11307" y="2960"/>
                </a:cubicBezTo>
                <a:lnTo>
                  <a:pt x="11307" y="2975"/>
                </a:lnTo>
                <a:cubicBezTo>
                  <a:pt x="11268" y="2975"/>
                  <a:pt x="11288" y="3034"/>
                  <a:pt x="11260" y="3034"/>
                </a:cubicBezTo>
                <a:cubicBezTo>
                  <a:pt x="11257" y="3034"/>
                  <a:pt x="11254" y="3033"/>
                  <a:pt x="11250" y="3032"/>
                </a:cubicBezTo>
                <a:lnTo>
                  <a:pt x="11235" y="3018"/>
                </a:lnTo>
                <a:cubicBezTo>
                  <a:pt x="11207" y="3003"/>
                  <a:pt x="11192" y="2975"/>
                  <a:pt x="11207" y="2960"/>
                </a:cubicBezTo>
                <a:cubicBezTo>
                  <a:pt x="11207" y="2946"/>
                  <a:pt x="11278" y="2932"/>
                  <a:pt x="11293" y="2932"/>
                </a:cubicBezTo>
                <a:close/>
                <a:moveTo>
                  <a:pt x="3044" y="3043"/>
                </a:moveTo>
                <a:cubicBezTo>
                  <a:pt x="3066" y="3043"/>
                  <a:pt x="3106" y="3064"/>
                  <a:pt x="3118" y="3075"/>
                </a:cubicBezTo>
                <a:cubicBezTo>
                  <a:pt x="3118" y="3090"/>
                  <a:pt x="3118" y="3104"/>
                  <a:pt x="3118" y="3104"/>
                </a:cubicBezTo>
                <a:cubicBezTo>
                  <a:pt x="3118" y="3118"/>
                  <a:pt x="3103" y="3118"/>
                  <a:pt x="3103" y="3118"/>
                </a:cubicBezTo>
                <a:lnTo>
                  <a:pt x="3060" y="3075"/>
                </a:lnTo>
                <a:cubicBezTo>
                  <a:pt x="3048" y="3113"/>
                  <a:pt x="3003" y="3150"/>
                  <a:pt x="2982" y="3150"/>
                </a:cubicBezTo>
                <a:cubicBezTo>
                  <a:pt x="2979" y="3150"/>
                  <a:pt x="2976" y="3149"/>
                  <a:pt x="2974" y="3147"/>
                </a:cubicBezTo>
                <a:cubicBezTo>
                  <a:pt x="2960" y="3118"/>
                  <a:pt x="2974" y="3090"/>
                  <a:pt x="3003" y="3061"/>
                </a:cubicBezTo>
                <a:lnTo>
                  <a:pt x="3032" y="3047"/>
                </a:lnTo>
                <a:cubicBezTo>
                  <a:pt x="3034" y="3044"/>
                  <a:pt x="3039" y="3043"/>
                  <a:pt x="3044" y="3043"/>
                </a:cubicBezTo>
                <a:close/>
                <a:moveTo>
                  <a:pt x="21628" y="3185"/>
                </a:moveTo>
                <a:cubicBezTo>
                  <a:pt x="21623" y="3185"/>
                  <a:pt x="21616" y="3186"/>
                  <a:pt x="21608" y="3190"/>
                </a:cubicBezTo>
                <a:cubicBezTo>
                  <a:pt x="21594" y="3190"/>
                  <a:pt x="21522" y="3190"/>
                  <a:pt x="21522" y="3205"/>
                </a:cubicBezTo>
                <a:cubicBezTo>
                  <a:pt x="21522" y="3226"/>
                  <a:pt x="21530" y="3239"/>
                  <a:pt x="21540" y="3239"/>
                </a:cubicBezTo>
                <a:cubicBezTo>
                  <a:pt x="21543" y="3239"/>
                  <a:pt x="21547" y="3237"/>
                  <a:pt x="21551" y="3233"/>
                </a:cubicBezTo>
                <a:cubicBezTo>
                  <a:pt x="21555" y="3231"/>
                  <a:pt x="21560" y="3230"/>
                  <a:pt x="21565" y="3230"/>
                </a:cubicBezTo>
                <a:cubicBezTo>
                  <a:pt x="21590" y="3230"/>
                  <a:pt x="21623" y="3251"/>
                  <a:pt x="21634" y="3251"/>
                </a:cubicBezTo>
                <a:cubicBezTo>
                  <a:pt x="21636" y="3251"/>
                  <a:pt x="21637" y="3250"/>
                  <a:pt x="21637" y="3248"/>
                </a:cubicBezTo>
                <a:lnTo>
                  <a:pt x="21652" y="3248"/>
                </a:lnTo>
                <a:lnTo>
                  <a:pt x="21652" y="3219"/>
                </a:lnTo>
                <a:cubicBezTo>
                  <a:pt x="21652" y="3198"/>
                  <a:pt x="21644" y="3185"/>
                  <a:pt x="21628" y="3185"/>
                </a:cubicBezTo>
                <a:close/>
                <a:moveTo>
                  <a:pt x="21479" y="3219"/>
                </a:moveTo>
                <a:cubicBezTo>
                  <a:pt x="21479" y="3219"/>
                  <a:pt x="21450" y="3219"/>
                  <a:pt x="21422" y="3233"/>
                </a:cubicBezTo>
                <a:cubicBezTo>
                  <a:pt x="21407" y="3233"/>
                  <a:pt x="21350" y="3262"/>
                  <a:pt x="21336" y="3262"/>
                </a:cubicBezTo>
                <a:lnTo>
                  <a:pt x="21336" y="3276"/>
                </a:lnTo>
                <a:cubicBezTo>
                  <a:pt x="21336" y="3276"/>
                  <a:pt x="21336" y="3291"/>
                  <a:pt x="21350" y="3305"/>
                </a:cubicBezTo>
                <a:lnTo>
                  <a:pt x="21364" y="3305"/>
                </a:lnTo>
                <a:cubicBezTo>
                  <a:pt x="21379" y="3305"/>
                  <a:pt x="21422" y="3291"/>
                  <a:pt x="21450" y="3291"/>
                </a:cubicBezTo>
                <a:lnTo>
                  <a:pt x="21479" y="3262"/>
                </a:lnTo>
                <a:cubicBezTo>
                  <a:pt x="21479" y="3262"/>
                  <a:pt x="21479" y="3248"/>
                  <a:pt x="21479" y="3233"/>
                </a:cubicBezTo>
                <a:lnTo>
                  <a:pt x="21479" y="3219"/>
                </a:lnTo>
                <a:close/>
                <a:moveTo>
                  <a:pt x="2644" y="3219"/>
                </a:moveTo>
                <a:cubicBezTo>
                  <a:pt x="2644" y="3219"/>
                  <a:pt x="2629" y="3233"/>
                  <a:pt x="2629" y="3248"/>
                </a:cubicBezTo>
                <a:cubicBezTo>
                  <a:pt x="2619" y="3258"/>
                  <a:pt x="2596" y="3274"/>
                  <a:pt x="2577" y="3274"/>
                </a:cubicBezTo>
                <a:cubicBezTo>
                  <a:pt x="2569" y="3274"/>
                  <a:pt x="2562" y="3271"/>
                  <a:pt x="2558" y="3262"/>
                </a:cubicBezTo>
                <a:lnTo>
                  <a:pt x="2529" y="3248"/>
                </a:lnTo>
                <a:cubicBezTo>
                  <a:pt x="2529" y="3243"/>
                  <a:pt x="2528" y="3242"/>
                  <a:pt x="2525" y="3242"/>
                </a:cubicBezTo>
                <a:cubicBezTo>
                  <a:pt x="2520" y="3242"/>
                  <a:pt x="2510" y="3252"/>
                  <a:pt x="2500" y="3262"/>
                </a:cubicBezTo>
                <a:cubicBezTo>
                  <a:pt x="2500" y="3276"/>
                  <a:pt x="2529" y="3334"/>
                  <a:pt x="2543" y="3334"/>
                </a:cubicBezTo>
                <a:cubicBezTo>
                  <a:pt x="2572" y="3334"/>
                  <a:pt x="2672" y="3305"/>
                  <a:pt x="2672" y="3276"/>
                </a:cubicBezTo>
                <a:cubicBezTo>
                  <a:pt x="2658" y="3248"/>
                  <a:pt x="2644" y="3219"/>
                  <a:pt x="2644" y="3219"/>
                </a:cubicBezTo>
                <a:close/>
                <a:moveTo>
                  <a:pt x="20285" y="3240"/>
                </a:moveTo>
                <a:cubicBezTo>
                  <a:pt x="20268" y="3298"/>
                  <a:pt x="20214" y="3391"/>
                  <a:pt x="20200" y="3391"/>
                </a:cubicBezTo>
                <a:cubicBezTo>
                  <a:pt x="20199" y="3392"/>
                  <a:pt x="20198" y="3393"/>
                  <a:pt x="20198" y="3393"/>
                </a:cubicBezTo>
                <a:cubicBezTo>
                  <a:pt x="20188" y="3393"/>
                  <a:pt x="20202" y="3317"/>
                  <a:pt x="20215" y="3291"/>
                </a:cubicBezTo>
                <a:cubicBezTo>
                  <a:pt x="20227" y="3278"/>
                  <a:pt x="20251" y="3255"/>
                  <a:pt x="20285" y="3240"/>
                </a:cubicBezTo>
                <a:close/>
                <a:moveTo>
                  <a:pt x="20770" y="3360"/>
                </a:moveTo>
                <a:cubicBezTo>
                  <a:pt x="20766" y="3360"/>
                  <a:pt x="20763" y="3361"/>
                  <a:pt x="20761" y="3363"/>
                </a:cubicBezTo>
                <a:cubicBezTo>
                  <a:pt x="20761" y="3377"/>
                  <a:pt x="20790" y="3434"/>
                  <a:pt x="20804" y="3463"/>
                </a:cubicBezTo>
                <a:cubicBezTo>
                  <a:pt x="20818" y="3478"/>
                  <a:pt x="20876" y="3492"/>
                  <a:pt x="20890" y="3492"/>
                </a:cubicBezTo>
                <a:cubicBezTo>
                  <a:pt x="20904" y="3478"/>
                  <a:pt x="20904" y="3449"/>
                  <a:pt x="20876" y="3420"/>
                </a:cubicBezTo>
                <a:cubicBezTo>
                  <a:pt x="20851" y="3395"/>
                  <a:pt x="20794" y="3360"/>
                  <a:pt x="20770" y="3360"/>
                </a:cubicBezTo>
                <a:close/>
                <a:moveTo>
                  <a:pt x="21274" y="3269"/>
                </a:moveTo>
                <a:cubicBezTo>
                  <a:pt x="21264" y="3269"/>
                  <a:pt x="21249" y="3276"/>
                  <a:pt x="21235" y="3291"/>
                </a:cubicBezTo>
                <a:cubicBezTo>
                  <a:pt x="21206" y="3319"/>
                  <a:pt x="21177" y="3420"/>
                  <a:pt x="21177" y="3420"/>
                </a:cubicBezTo>
                <a:cubicBezTo>
                  <a:pt x="21174" y="3416"/>
                  <a:pt x="21170" y="3415"/>
                  <a:pt x="21167" y="3415"/>
                </a:cubicBezTo>
                <a:cubicBezTo>
                  <a:pt x="21156" y="3415"/>
                  <a:pt x="21145" y="3431"/>
                  <a:pt x="21134" y="3463"/>
                </a:cubicBezTo>
                <a:lnTo>
                  <a:pt x="21134" y="3492"/>
                </a:lnTo>
                <a:lnTo>
                  <a:pt x="21120" y="3492"/>
                </a:lnTo>
                <a:cubicBezTo>
                  <a:pt x="21130" y="3502"/>
                  <a:pt x="21140" y="3512"/>
                  <a:pt x="21150" y="3512"/>
                </a:cubicBezTo>
                <a:cubicBezTo>
                  <a:pt x="21155" y="3512"/>
                  <a:pt x="21159" y="3510"/>
                  <a:pt x="21163" y="3506"/>
                </a:cubicBezTo>
                <a:lnTo>
                  <a:pt x="21163" y="3449"/>
                </a:lnTo>
                <a:cubicBezTo>
                  <a:pt x="21192" y="3449"/>
                  <a:pt x="21221" y="3463"/>
                  <a:pt x="21221" y="3478"/>
                </a:cubicBezTo>
                <a:cubicBezTo>
                  <a:pt x="21221" y="3492"/>
                  <a:pt x="21264" y="3492"/>
                  <a:pt x="21278" y="3492"/>
                </a:cubicBezTo>
                <a:cubicBezTo>
                  <a:pt x="21284" y="3498"/>
                  <a:pt x="21292" y="3501"/>
                  <a:pt x="21299" y="3501"/>
                </a:cubicBezTo>
                <a:cubicBezTo>
                  <a:pt x="21309" y="3501"/>
                  <a:pt x="21315" y="3494"/>
                  <a:pt x="21307" y="3478"/>
                </a:cubicBezTo>
                <a:cubicBezTo>
                  <a:pt x="21292" y="3449"/>
                  <a:pt x="21307" y="3319"/>
                  <a:pt x="21292" y="3291"/>
                </a:cubicBezTo>
                <a:cubicBezTo>
                  <a:pt x="21292" y="3276"/>
                  <a:pt x="21285" y="3269"/>
                  <a:pt x="21274" y="3269"/>
                </a:cubicBezTo>
                <a:close/>
                <a:moveTo>
                  <a:pt x="20657" y="3428"/>
                </a:moveTo>
                <a:cubicBezTo>
                  <a:pt x="20653" y="3428"/>
                  <a:pt x="20646" y="3439"/>
                  <a:pt x="20646" y="3449"/>
                </a:cubicBezTo>
                <a:lnTo>
                  <a:pt x="20646" y="3463"/>
                </a:lnTo>
                <a:cubicBezTo>
                  <a:pt x="20646" y="3463"/>
                  <a:pt x="20660" y="3492"/>
                  <a:pt x="20675" y="3506"/>
                </a:cubicBezTo>
                <a:cubicBezTo>
                  <a:pt x="20689" y="3521"/>
                  <a:pt x="20761" y="3549"/>
                  <a:pt x="20775" y="3549"/>
                </a:cubicBezTo>
                <a:cubicBezTo>
                  <a:pt x="20790" y="3549"/>
                  <a:pt x="20804" y="3535"/>
                  <a:pt x="20790" y="3506"/>
                </a:cubicBezTo>
                <a:cubicBezTo>
                  <a:pt x="20790" y="3492"/>
                  <a:pt x="20732" y="3463"/>
                  <a:pt x="20703" y="3434"/>
                </a:cubicBezTo>
                <a:lnTo>
                  <a:pt x="20660" y="3434"/>
                </a:lnTo>
                <a:cubicBezTo>
                  <a:pt x="20660" y="3430"/>
                  <a:pt x="20659" y="3428"/>
                  <a:pt x="20657" y="3428"/>
                </a:cubicBezTo>
                <a:close/>
                <a:moveTo>
                  <a:pt x="4971" y="3334"/>
                </a:moveTo>
                <a:cubicBezTo>
                  <a:pt x="4986" y="3334"/>
                  <a:pt x="4986" y="3363"/>
                  <a:pt x="4986" y="3377"/>
                </a:cubicBezTo>
                <a:cubicBezTo>
                  <a:pt x="4986" y="3406"/>
                  <a:pt x="4971" y="3449"/>
                  <a:pt x="4986" y="3449"/>
                </a:cubicBezTo>
                <a:cubicBezTo>
                  <a:pt x="4986" y="3463"/>
                  <a:pt x="5014" y="3478"/>
                  <a:pt x="5014" y="3506"/>
                </a:cubicBezTo>
                <a:cubicBezTo>
                  <a:pt x="5014" y="3535"/>
                  <a:pt x="5000" y="3549"/>
                  <a:pt x="4986" y="3549"/>
                </a:cubicBezTo>
                <a:cubicBezTo>
                  <a:pt x="4971" y="3549"/>
                  <a:pt x="4942" y="3578"/>
                  <a:pt x="4957" y="3607"/>
                </a:cubicBezTo>
                <a:lnTo>
                  <a:pt x="5000" y="3607"/>
                </a:lnTo>
                <a:cubicBezTo>
                  <a:pt x="5000" y="3636"/>
                  <a:pt x="5000" y="3664"/>
                  <a:pt x="4986" y="3664"/>
                </a:cubicBezTo>
                <a:lnTo>
                  <a:pt x="4971" y="3664"/>
                </a:lnTo>
                <a:cubicBezTo>
                  <a:pt x="4957" y="3650"/>
                  <a:pt x="4899" y="3636"/>
                  <a:pt x="4871" y="3636"/>
                </a:cubicBezTo>
                <a:cubicBezTo>
                  <a:pt x="4856" y="3636"/>
                  <a:pt x="4871" y="3621"/>
                  <a:pt x="4914" y="3607"/>
                </a:cubicBezTo>
                <a:lnTo>
                  <a:pt x="4899" y="3549"/>
                </a:lnTo>
                <a:cubicBezTo>
                  <a:pt x="4885" y="3492"/>
                  <a:pt x="4928" y="3449"/>
                  <a:pt x="4914" y="3377"/>
                </a:cubicBezTo>
                <a:cubicBezTo>
                  <a:pt x="4914" y="3377"/>
                  <a:pt x="4928" y="3363"/>
                  <a:pt x="4942" y="3348"/>
                </a:cubicBezTo>
                <a:cubicBezTo>
                  <a:pt x="4957" y="3348"/>
                  <a:pt x="4971" y="3334"/>
                  <a:pt x="4971" y="3334"/>
                </a:cubicBezTo>
                <a:close/>
                <a:moveTo>
                  <a:pt x="6566" y="3492"/>
                </a:moveTo>
                <a:cubicBezTo>
                  <a:pt x="6580" y="3492"/>
                  <a:pt x="6580" y="3535"/>
                  <a:pt x="6580" y="3535"/>
                </a:cubicBezTo>
                <a:lnTo>
                  <a:pt x="6537" y="3592"/>
                </a:lnTo>
                <a:cubicBezTo>
                  <a:pt x="6566" y="3607"/>
                  <a:pt x="6609" y="3621"/>
                  <a:pt x="6623" y="3636"/>
                </a:cubicBezTo>
                <a:cubicBezTo>
                  <a:pt x="6623" y="3636"/>
                  <a:pt x="6609" y="3664"/>
                  <a:pt x="6595" y="3664"/>
                </a:cubicBezTo>
                <a:cubicBezTo>
                  <a:pt x="6595" y="3664"/>
                  <a:pt x="6523" y="3664"/>
                  <a:pt x="6509" y="3636"/>
                </a:cubicBezTo>
                <a:cubicBezTo>
                  <a:pt x="6494" y="3607"/>
                  <a:pt x="6494" y="3578"/>
                  <a:pt x="6509" y="3578"/>
                </a:cubicBezTo>
                <a:cubicBezTo>
                  <a:pt x="6537" y="3564"/>
                  <a:pt x="6537" y="3506"/>
                  <a:pt x="6552" y="3492"/>
                </a:cubicBezTo>
                <a:close/>
                <a:moveTo>
                  <a:pt x="8945" y="3598"/>
                </a:moveTo>
                <a:cubicBezTo>
                  <a:pt x="8974" y="3598"/>
                  <a:pt x="9002" y="3608"/>
                  <a:pt x="9008" y="3621"/>
                </a:cubicBezTo>
                <a:cubicBezTo>
                  <a:pt x="9023" y="3636"/>
                  <a:pt x="9008" y="3650"/>
                  <a:pt x="8965" y="3650"/>
                </a:cubicBezTo>
                <a:lnTo>
                  <a:pt x="8965" y="3722"/>
                </a:lnTo>
                <a:cubicBezTo>
                  <a:pt x="8965" y="3728"/>
                  <a:pt x="8958" y="3731"/>
                  <a:pt x="8948" y="3731"/>
                </a:cubicBezTo>
                <a:cubicBezTo>
                  <a:pt x="8935" y="3731"/>
                  <a:pt x="8916" y="3724"/>
                  <a:pt x="8908" y="3707"/>
                </a:cubicBezTo>
                <a:lnTo>
                  <a:pt x="8879" y="3650"/>
                </a:lnTo>
                <a:cubicBezTo>
                  <a:pt x="8879" y="3611"/>
                  <a:pt x="8912" y="3598"/>
                  <a:pt x="8945" y="3598"/>
                </a:cubicBezTo>
                <a:close/>
                <a:moveTo>
                  <a:pt x="8348" y="3636"/>
                </a:moveTo>
                <a:cubicBezTo>
                  <a:pt x="8376" y="3636"/>
                  <a:pt x="8391" y="3636"/>
                  <a:pt x="8362" y="3679"/>
                </a:cubicBezTo>
                <a:lnTo>
                  <a:pt x="8348" y="3693"/>
                </a:lnTo>
                <a:cubicBezTo>
                  <a:pt x="8362" y="3722"/>
                  <a:pt x="8376" y="3751"/>
                  <a:pt x="8376" y="3751"/>
                </a:cubicBezTo>
                <a:cubicBezTo>
                  <a:pt x="8372" y="3755"/>
                  <a:pt x="8369" y="3756"/>
                  <a:pt x="8367" y="3756"/>
                </a:cubicBezTo>
                <a:cubicBezTo>
                  <a:pt x="8361" y="3756"/>
                  <a:pt x="8358" y="3746"/>
                  <a:pt x="8348" y="3736"/>
                </a:cubicBezTo>
                <a:cubicBezTo>
                  <a:pt x="8348" y="3736"/>
                  <a:pt x="8290" y="3736"/>
                  <a:pt x="8276" y="3751"/>
                </a:cubicBezTo>
                <a:lnTo>
                  <a:pt x="8247" y="3751"/>
                </a:lnTo>
                <a:cubicBezTo>
                  <a:pt x="8247" y="3751"/>
                  <a:pt x="8261" y="3707"/>
                  <a:pt x="8290" y="3650"/>
                </a:cubicBezTo>
                <a:lnTo>
                  <a:pt x="8348" y="3636"/>
                </a:lnTo>
                <a:close/>
                <a:moveTo>
                  <a:pt x="9166" y="3578"/>
                </a:moveTo>
                <a:lnTo>
                  <a:pt x="9166" y="3578"/>
                </a:lnTo>
                <a:cubicBezTo>
                  <a:pt x="9181" y="3578"/>
                  <a:pt x="9166" y="3693"/>
                  <a:pt x="9152" y="3736"/>
                </a:cubicBezTo>
                <a:cubicBezTo>
                  <a:pt x="9145" y="3758"/>
                  <a:pt x="9141" y="3768"/>
                  <a:pt x="9140" y="3768"/>
                </a:cubicBezTo>
                <a:cubicBezTo>
                  <a:pt x="9138" y="3768"/>
                  <a:pt x="9138" y="3758"/>
                  <a:pt x="9138" y="3736"/>
                </a:cubicBezTo>
                <a:cubicBezTo>
                  <a:pt x="9152" y="3693"/>
                  <a:pt x="9152" y="3578"/>
                  <a:pt x="9166" y="3578"/>
                </a:cubicBezTo>
                <a:close/>
                <a:moveTo>
                  <a:pt x="6810" y="3521"/>
                </a:moveTo>
                <a:cubicBezTo>
                  <a:pt x="6810" y="3521"/>
                  <a:pt x="6839" y="3521"/>
                  <a:pt x="6839" y="3535"/>
                </a:cubicBezTo>
                <a:cubicBezTo>
                  <a:pt x="6853" y="3535"/>
                  <a:pt x="6911" y="3564"/>
                  <a:pt x="6925" y="3578"/>
                </a:cubicBezTo>
                <a:lnTo>
                  <a:pt x="6925" y="3607"/>
                </a:lnTo>
                <a:cubicBezTo>
                  <a:pt x="6925" y="3607"/>
                  <a:pt x="6940" y="3607"/>
                  <a:pt x="6940" y="3592"/>
                </a:cubicBezTo>
                <a:lnTo>
                  <a:pt x="6968" y="3549"/>
                </a:lnTo>
                <a:cubicBezTo>
                  <a:pt x="6997" y="3592"/>
                  <a:pt x="7040" y="3664"/>
                  <a:pt x="7040" y="3693"/>
                </a:cubicBezTo>
                <a:cubicBezTo>
                  <a:pt x="7054" y="3722"/>
                  <a:pt x="7040" y="3779"/>
                  <a:pt x="7026" y="3794"/>
                </a:cubicBezTo>
                <a:cubicBezTo>
                  <a:pt x="7022" y="3797"/>
                  <a:pt x="7015" y="3799"/>
                  <a:pt x="7007" y="3799"/>
                </a:cubicBezTo>
                <a:cubicBezTo>
                  <a:pt x="6984" y="3799"/>
                  <a:pt x="6950" y="3786"/>
                  <a:pt x="6940" y="3765"/>
                </a:cubicBezTo>
                <a:cubicBezTo>
                  <a:pt x="6925" y="3751"/>
                  <a:pt x="6911" y="3722"/>
                  <a:pt x="6911" y="3707"/>
                </a:cubicBezTo>
                <a:cubicBezTo>
                  <a:pt x="6911" y="3693"/>
                  <a:pt x="6853" y="3621"/>
                  <a:pt x="6839" y="3592"/>
                </a:cubicBezTo>
                <a:cubicBezTo>
                  <a:pt x="6810" y="3564"/>
                  <a:pt x="6810" y="3535"/>
                  <a:pt x="6810" y="3521"/>
                </a:cubicBezTo>
                <a:close/>
                <a:moveTo>
                  <a:pt x="8616" y="3662"/>
                </a:moveTo>
                <a:cubicBezTo>
                  <a:pt x="8618" y="3662"/>
                  <a:pt x="8619" y="3663"/>
                  <a:pt x="8620" y="3664"/>
                </a:cubicBezTo>
                <a:cubicBezTo>
                  <a:pt x="8632" y="3676"/>
                  <a:pt x="8691" y="3697"/>
                  <a:pt x="8728" y="3697"/>
                </a:cubicBezTo>
                <a:cubicBezTo>
                  <a:pt x="8737" y="3697"/>
                  <a:pt x="8744" y="3696"/>
                  <a:pt x="8750" y="3693"/>
                </a:cubicBezTo>
                <a:cubicBezTo>
                  <a:pt x="8764" y="3693"/>
                  <a:pt x="8779" y="3722"/>
                  <a:pt x="8764" y="3765"/>
                </a:cubicBezTo>
                <a:lnTo>
                  <a:pt x="8735" y="3765"/>
                </a:lnTo>
                <a:cubicBezTo>
                  <a:pt x="8725" y="3761"/>
                  <a:pt x="8715" y="3759"/>
                  <a:pt x="8706" y="3759"/>
                </a:cubicBezTo>
                <a:cubicBezTo>
                  <a:pt x="8678" y="3759"/>
                  <a:pt x="8656" y="3776"/>
                  <a:pt x="8635" y="3808"/>
                </a:cubicBezTo>
                <a:lnTo>
                  <a:pt x="8592" y="3851"/>
                </a:lnTo>
                <a:cubicBezTo>
                  <a:pt x="8563" y="3808"/>
                  <a:pt x="8506" y="3736"/>
                  <a:pt x="8477" y="3722"/>
                </a:cubicBezTo>
                <a:cubicBezTo>
                  <a:pt x="8462" y="3707"/>
                  <a:pt x="8491" y="3707"/>
                  <a:pt x="8534" y="3707"/>
                </a:cubicBezTo>
                <a:lnTo>
                  <a:pt x="8563" y="3707"/>
                </a:lnTo>
                <a:cubicBezTo>
                  <a:pt x="8564" y="3709"/>
                  <a:pt x="8566" y="3709"/>
                  <a:pt x="8567" y="3709"/>
                </a:cubicBezTo>
                <a:cubicBezTo>
                  <a:pt x="8581" y="3709"/>
                  <a:pt x="8603" y="3662"/>
                  <a:pt x="8616" y="3662"/>
                </a:cubicBezTo>
                <a:close/>
                <a:moveTo>
                  <a:pt x="8830" y="3931"/>
                </a:moveTo>
                <a:cubicBezTo>
                  <a:pt x="8867" y="3931"/>
                  <a:pt x="8916" y="3941"/>
                  <a:pt x="8937" y="3952"/>
                </a:cubicBezTo>
                <a:cubicBezTo>
                  <a:pt x="8980" y="3966"/>
                  <a:pt x="8980" y="3980"/>
                  <a:pt x="8937" y="3980"/>
                </a:cubicBezTo>
                <a:cubicBezTo>
                  <a:pt x="8908" y="3980"/>
                  <a:pt x="8807" y="3995"/>
                  <a:pt x="8779" y="3995"/>
                </a:cubicBezTo>
                <a:cubicBezTo>
                  <a:pt x="8764" y="3995"/>
                  <a:pt x="8750" y="3980"/>
                  <a:pt x="8750" y="3952"/>
                </a:cubicBezTo>
                <a:lnTo>
                  <a:pt x="8764" y="3952"/>
                </a:lnTo>
                <a:lnTo>
                  <a:pt x="8793" y="3937"/>
                </a:lnTo>
                <a:cubicBezTo>
                  <a:pt x="8801" y="3933"/>
                  <a:pt x="8815" y="3931"/>
                  <a:pt x="8830" y="3931"/>
                </a:cubicBezTo>
                <a:close/>
                <a:moveTo>
                  <a:pt x="9885" y="3980"/>
                </a:moveTo>
                <a:cubicBezTo>
                  <a:pt x="9899" y="3995"/>
                  <a:pt x="9942" y="4023"/>
                  <a:pt x="9942" y="4038"/>
                </a:cubicBezTo>
                <a:cubicBezTo>
                  <a:pt x="9957" y="4038"/>
                  <a:pt x="9971" y="4052"/>
                  <a:pt x="9957" y="4067"/>
                </a:cubicBezTo>
                <a:cubicBezTo>
                  <a:pt x="9957" y="4071"/>
                  <a:pt x="9952" y="4073"/>
                  <a:pt x="9945" y="4073"/>
                </a:cubicBezTo>
                <a:cubicBezTo>
                  <a:pt x="9933" y="4073"/>
                  <a:pt x="9914" y="4067"/>
                  <a:pt x="9914" y="4067"/>
                </a:cubicBezTo>
                <a:cubicBezTo>
                  <a:pt x="9899" y="4052"/>
                  <a:pt x="9856" y="4052"/>
                  <a:pt x="9856" y="4052"/>
                </a:cubicBezTo>
                <a:cubicBezTo>
                  <a:pt x="9842" y="4052"/>
                  <a:pt x="9842" y="4009"/>
                  <a:pt x="9842" y="3995"/>
                </a:cubicBezTo>
                <a:cubicBezTo>
                  <a:pt x="9842" y="3995"/>
                  <a:pt x="9870" y="3980"/>
                  <a:pt x="9885" y="3980"/>
                </a:cubicBezTo>
                <a:close/>
                <a:moveTo>
                  <a:pt x="10330" y="3952"/>
                </a:moveTo>
                <a:lnTo>
                  <a:pt x="10345" y="3966"/>
                </a:lnTo>
                <a:lnTo>
                  <a:pt x="10359" y="3966"/>
                </a:lnTo>
                <a:cubicBezTo>
                  <a:pt x="10388" y="3980"/>
                  <a:pt x="10445" y="4052"/>
                  <a:pt x="10431" y="4067"/>
                </a:cubicBezTo>
                <a:cubicBezTo>
                  <a:pt x="10425" y="4073"/>
                  <a:pt x="10416" y="4076"/>
                  <a:pt x="10408" y="4076"/>
                </a:cubicBezTo>
                <a:cubicBezTo>
                  <a:pt x="10395" y="4076"/>
                  <a:pt x="10382" y="4069"/>
                  <a:pt x="10373" y="4052"/>
                </a:cubicBezTo>
                <a:cubicBezTo>
                  <a:pt x="10359" y="4038"/>
                  <a:pt x="10316" y="3980"/>
                  <a:pt x="10330" y="3952"/>
                </a:cubicBezTo>
                <a:close/>
                <a:moveTo>
                  <a:pt x="10115" y="3952"/>
                </a:moveTo>
                <a:cubicBezTo>
                  <a:pt x="10115" y="3952"/>
                  <a:pt x="10129" y="3995"/>
                  <a:pt x="10129" y="4009"/>
                </a:cubicBezTo>
                <a:cubicBezTo>
                  <a:pt x="10129" y="4015"/>
                  <a:pt x="10131" y="4017"/>
                  <a:pt x="10135" y="4017"/>
                </a:cubicBezTo>
                <a:cubicBezTo>
                  <a:pt x="10151" y="4017"/>
                  <a:pt x="10192" y="3980"/>
                  <a:pt x="10215" y="3980"/>
                </a:cubicBezTo>
                <a:cubicBezTo>
                  <a:pt x="10244" y="3980"/>
                  <a:pt x="10244" y="4081"/>
                  <a:pt x="10215" y="4081"/>
                </a:cubicBezTo>
                <a:cubicBezTo>
                  <a:pt x="10187" y="4095"/>
                  <a:pt x="10158" y="4095"/>
                  <a:pt x="10143" y="4095"/>
                </a:cubicBezTo>
                <a:lnTo>
                  <a:pt x="10129" y="4081"/>
                </a:lnTo>
                <a:lnTo>
                  <a:pt x="10100" y="4052"/>
                </a:lnTo>
                <a:cubicBezTo>
                  <a:pt x="10057" y="4023"/>
                  <a:pt x="10043" y="3980"/>
                  <a:pt x="10043" y="3980"/>
                </a:cubicBezTo>
                <a:cubicBezTo>
                  <a:pt x="10057" y="3980"/>
                  <a:pt x="10100" y="3966"/>
                  <a:pt x="10115" y="3952"/>
                </a:cubicBezTo>
                <a:close/>
                <a:moveTo>
                  <a:pt x="12356" y="3980"/>
                </a:moveTo>
                <a:lnTo>
                  <a:pt x="12370" y="4038"/>
                </a:lnTo>
                <a:lnTo>
                  <a:pt x="12370" y="4067"/>
                </a:lnTo>
                <a:cubicBezTo>
                  <a:pt x="12379" y="4100"/>
                  <a:pt x="12377" y="4114"/>
                  <a:pt x="12372" y="4114"/>
                </a:cubicBezTo>
                <a:cubicBezTo>
                  <a:pt x="12368" y="4114"/>
                  <a:pt x="12362" y="4107"/>
                  <a:pt x="12356" y="4095"/>
                </a:cubicBezTo>
                <a:cubicBezTo>
                  <a:pt x="12327" y="4067"/>
                  <a:pt x="12299" y="3995"/>
                  <a:pt x="12356" y="3980"/>
                </a:cubicBezTo>
                <a:close/>
                <a:moveTo>
                  <a:pt x="13024" y="3955"/>
                </a:moveTo>
                <a:cubicBezTo>
                  <a:pt x="13031" y="3955"/>
                  <a:pt x="13038" y="3959"/>
                  <a:pt x="13046" y="3966"/>
                </a:cubicBezTo>
                <a:cubicBezTo>
                  <a:pt x="13060" y="3966"/>
                  <a:pt x="13031" y="4052"/>
                  <a:pt x="13017" y="4095"/>
                </a:cubicBezTo>
                <a:lnTo>
                  <a:pt x="13003" y="4124"/>
                </a:lnTo>
                <a:cubicBezTo>
                  <a:pt x="13003" y="4129"/>
                  <a:pt x="13001" y="4130"/>
                  <a:pt x="12998" y="4130"/>
                </a:cubicBezTo>
                <a:cubicBezTo>
                  <a:pt x="12993" y="4130"/>
                  <a:pt x="12983" y="4124"/>
                  <a:pt x="12974" y="4124"/>
                </a:cubicBezTo>
                <a:cubicBezTo>
                  <a:pt x="12974" y="4110"/>
                  <a:pt x="13003" y="4067"/>
                  <a:pt x="12988" y="4052"/>
                </a:cubicBezTo>
                <a:cubicBezTo>
                  <a:pt x="12974" y="4023"/>
                  <a:pt x="12988" y="3980"/>
                  <a:pt x="13003" y="3966"/>
                </a:cubicBezTo>
                <a:cubicBezTo>
                  <a:pt x="13010" y="3959"/>
                  <a:pt x="13017" y="3955"/>
                  <a:pt x="13024" y="3955"/>
                </a:cubicBezTo>
                <a:close/>
                <a:moveTo>
                  <a:pt x="11867" y="3995"/>
                </a:moveTo>
                <a:cubicBezTo>
                  <a:pt x="11896" y="4009"/>
                  <a:pt x="11896" y="4038"/>
                  <a:pt x="11867" y="4067"/>
                </a:cubicBezTo>
                <a:cubicBezTo>
                  <a:pt x="11839" y="4095"/>
                  <a:pt x="11767" y="4153"/>
                  <a:pt x="11753" y="4153"/>
                </a:cubicBezTo>
                <a:lnTo>
                  <a:pt x="11753" y="4138"/>
                </a:lnTo>
                <a:lnTo>
                  <a:pt x="11738" y="4138"/>
                </a:lnTo>
                <a:cubicBezTo>
                  <a:pt x="11738" y="4124"/>
                  <a:pt x="11781" y="4081"/>
                  <a:pt x="11824" y="4038"/>
                </a:cubicBezTo>
                <a:lnTo>
                  <a:pt x="11867" y="4009"/>
                </a:lnTo>
                <a:lnTo>
                  <a:pt x="11867" y="3995"/>
                </a:lnTo>
                <a:close/>
                <a:moveTo>
                  <a:pt x="12085" y="3970"/>
                </a:moveTo>
                <a:cubicBezTo>
                  <a:pt x="12094" y="3970"/>
                  <a:pt x="12105" y="3973"/>
                  <a:pt x="12112" y="3980"/>
                </a:cubicBezTo>
                <a:lnTo>
                  <a:pt x="12140" y="4009"/>
                </a:lnTo>
                <a:cubicBezTo>
                  <a:pt x="12140" y="4023"/>
                  <a:pt x="12155" y="4038"/>
                  <a:pt x="12155" y="4052"/>
                </a:cubicBezTo>
                <a:lnTo>
                  <a:pt x="12140" y="4081"/>
                </a:lnTo>
                <a:cubicBezTo>
                  <a:pt x="12155" y="4095"/>
                  <a:pt x="12169" y="4124"/>
                  <a:pt x="12169" y="4138"/>
                </a:cubicBezTo>
                <a:lnTo>
                  <a:pt x="12169" y="4153"/>
                </a:lnTo>
                <a:cubicBezTo>
                  <a:pt x="12169" y="4153"/>
                  <a:pt x="12163" y="4159"/>
                  <a:pt x="12154" y="4159"/>
                </a:cubicBezTo>
                <a:cubicBezTo>
                  <a:pt x="12150" y="4159"/>
                  <a:pt x="12145" y="4158"/>
                  <a:pt x="12140" y="4153"/>
                </a:cubicBezTo>
                <a:lnTo>
                  <a:pt x="12097" y="4124"/>
                </a:lnTo>
                <a:cubicBezTo>
                  <a:pt x="12069" y="4081"/>
                  <a:pt x="12054" y="3995"/>
                  <a:pt x="12069" y="3980"/>
                </a:cubicBezTo>
                <a:cubicBezTo>
                  <a:pt x="12069" y="3973"/>
                  <a:pt x="12076" y="3970"/>
                  <a:pt x="12085" y="3970"/>
                </a:cubicBezTo>
                <a:close/>
                <a:moveTo>
                  <a:pt x="8319" y="4009"/>
                </a:moveTo>
                <a:cubicBezTo>
                  <a:pt x="8319" y="4009"/>
                  <a:pt x="8333" y="4023"/>
                  <a:pt x="8333" y="4038"/>
                </a:cubicBezTo>
                <a:lnTo>
                  <a:pt x="8333" y="4067"/>
                </a:lnTo>
                <a:cubicBezTo>
                  <a:pt x="8320" y="4080"/>
                  <a:pt x="8331" y="4128"/>
                  <a:pt x="8343" y="4169"/>
                </a:cubicBezTo>
                <a:lnTo>
                  <a:pt x="8343" y="4169"/>
                </a:lnTo>
                <a:cubicBezTo>
                  <a:pt x="8325" y="4122"/>
                  <a:pt x="8276" y="4106"/>
                  <a:pt x="8276" y="4067"/>
                </a:cubicBezTo>
                <a:cubicBezTo>
                  <a:pt x="8261" y="4052"/>
                  <a:pt x="8276" y="4023"/>
                  <a:pt x="8290" y="4023"/>
                </a:cubicBezTo>
                <a:cubicBezTo>
                  <a:pt x="8290" y="4009"/>
                  <a:pt x="8304" y="4009"/>
                  <a:pt x="8319" y="4009"/>
                </a:cubicBezTo>
                <a:close/>
                <a:moveTo>
                  <a:pt x="20861" y="4038"/>
                </a:moveTo>
                <a:cubicBezTo>
                  <a:pt x="20818" y="4052"/>
                  <a:pt x="20775" y="4081"/>
                  <a:pt x="20775" y="4081"/>
                </a:cubicBezTo>
                <a:lnTo>
                  <a:pt x="20775" y="4095"/>
                </a:lnTo>
                <a:cubicBezTo>
                  <a:pt x="20775" y="4110"/>
                  <a:pt x="20775" y="4110"/>
                  <a:pt x="20775" y="4124"/>
                </a:cubicBezTo>
                <a:cubicBezTo>
                  <a:pt x="20746" y="4138"/>
                  <a:pt x="20732" y="4138"/>
                  <a:pt x="20718" y="4138"/>
                </a:cubicBezTo>
                <a:lnTo>
                  <a:pt x="20718" y="4124"/>
                </a:lnTo>
                <a:lnTo>
                  <a:pt x="20675" y="4095"/>
                </a:lnTo>
                <a:cubicBezTo>
                  <a:pt x="20660" y="4110"/>
                  <a:pt x="20617" y="4138"/>
                  <a:pt x="20603" y="4153"/>
                </a:cubicBezTo>
                <a:lnTo>
                  <a:pt x="20588" y="4153"/>
                </a:lnTo>
                <a:lnTo>
                  <a:pt x="20588" y="4167"/>
                </a:lnTo>
                <a:cubicBezTo>
                  <a:pt x="20574" y="4182"/>
                  <a:pt x="20588" y="4210"/>
                  <a:pt x="20603" y="4225"/>
                </a:cubicBezTo>
                <a:lnTo>
                  <a:pt x="20617" y="4225"/>
                </a:lnTo>
                <a:cubicBezTo>
                  <a:pt x="20660" y="4196"/>
                  <a:pt x="20689" y="4182"/>
                  <a:pt x="20732" y="4182"/>
                </a:cubicBezTo>
                <a:lnTo>
                  <a:pt x="20746" y="4182"/>
                </a:lnTo>
                <a:cubicBezTo>
                  <a:pt x="20761" y="4167"/>
                  <a:pt x="20775" y="4153"/>
                  <a:pt x="20790" y="4138"/>
                </a:cubicBezTo>
                <a:cubicBezTo>
                  <a:pt x="20804" y="4153"/>
                  <a:pt x="20804" y="4153"/>
                  <a:pt x="20804" y="4153"/>
                </a:cubicBezTo>
                <a:cubicBezTo>
                  <a:pt x="20818" y="4153"/>
                  <a:pt x="20861" y="4138"/>
                  <a:pt x="20890" y="4124"/>
                </a:cubicBezTo>
                <a:cubicBezTo>
                  <a:pt x="20919" y="4110"/>
                  <a:pt x="20991" y="4110"/>
                  <a:pt x="20991" y="4081"/>
                </a:cubicBezTo>
                <a:cubicBezTo>
                  <a:pt x="20991" y="4078"/>
                  <a:pt x="20987" y="4077"/>
                  <a:pt x="20981" y="4077"/>
                </a:cubicBezTo>
                <a:cubicBezTo>
                  <a:pt x="20953" y="4077"/>
                  <a:pt x="20876" y="4098"/>
                  <a:pt x="20818" y="4110"/>
                </a:cubicBezTo>
                <a:cubicBezTo>
                  <a:pt x="20847" y="4081"/>
                  <a:pt x="20890" y="4052"/>
                  <a:pt x="20904" y="4038"/>
                </a:cubicBezTo>
                <a:close/>
                <a:moveTo>
                  <a:pt x="17701" y="4138"/>
                </a:moveTo>
                <a:cubicBezTo>
                  <a:pt x="17715" y="4138"/>
                  <a:pt x="17744" y="4138"/>
                  <a:pt x="17758" y="4153"/>
                </a:cubicBezTo>
                <a:lnTo>
                  <a:pt x="17758" y="4167"/>
                </a:lnTo>
                <a:cubicBezTo>
                  <a:pt x="17758" y="4182"/>
                  <a:pt x="17744" y="4210"/>
                  <a:pt x="17729" y="4225"/>
                </a:cubicBezTo>
                <a:lnTo>
                  <a:pt x="17701" y="4239"/>
                </a:lnTo>
                <a:cubicBezTo>
                  <a:pt x="17657" y="4239"/>
                  <a:pt x="17629" y="4239"/>
                  <a:pt x="17629" y="4225"/>
                </a:cubicBezTo>
                <a:cubicBezTo>
                  <a:pt x="17629" y="4210"/>
                  <a:pt x="17686" y="4153"/>
                  <a:pt x="17701" y="4138"/>
                </a:cubicBezTo>
                <a:close/>
                <a:moveTo>
                  <a:pt x="22615" y="4252"/>
                </a:moveTo>
                <a:cubicBezTo>
                  <a:pt x="22615" y="4258"/>
                  <a:pt x="22614" y="4263"/>
                  <a:pt x="22614" y="4268"/>
                </a:cubicBezTo>
                <a:lnTo>
                  <a:pt x="22629" y="4296"/>
                </a:lnTo>
                <a:cubicBezTo>
                  <a:pt x="22629" y="4304"/>
                  <a:pt x="22629" y="4311"/>
                  <a:pt x="22628" y="4318"/>
                </a:cubicBezTo>
                <a:lnTo>
                  <a:pt x="22628" y="4318"/>
                </a:lnTo>
                <a:cubicBezTo>
                  <a:pt x="22600" y="4300"/>
                  <a:pt x="22602" y="4266"/>
                  <a:pt x="22614" y="4253"/>
                </a:cubicBezTo>
                <a:cubicBezTo>
                  <a:pt x="22615" y="4253"/>
                  <a:pt x="22615" y="4253"/>
                  <a:pt x="22615" y="4252"/>
                </a:cubicBezTo>
                <a:close/>
                <a:moveTo>
                  <a:pt x="23649" y="4282"/>
                </a:moveTo>
                <a:cubicBezTo>
                  <a:pt x="23634" y="4282"/>
                  <a:pt x="23577" y="4296"/>
                  <a:pt x="23548" y="4325"/>
                </a:cubicBezTo>
                <a:lnTo>
                  <a:pt x="23534" y="4340"/>
                </a:lnTo>
                <a:cubicBezTo>
                  <a:pt x="23548" y="4354"/>
                  <a:pt x="23562" y="4383"/>
                  <a:pt x="23577" y="4383"/>
                </a:cubicBezTo>
                <a:cubicBezTo>
                  <a:pt x="23578" y="4384"/>
                  <a:pt x="23580" y="4385"/>
                  <a:pt x="23583" y="4385"/>
                </a:cubicBezTo>
                <a:cubicBezTo>
                  <a:pt x="23603" y="4385"/>
                  <a:pt x="23650" y="4336"/>
                  <a:pt x="23663" y="4311"/>
                </a:cubicBezTo>
                <a:cubicBezTo>
                  <a:pt x="23677" y="4296"/>
                  <a:pt x="23677" y="4282"/>
                  <a:pt x="23649" y="4282"/>
                </a:cubicBezTo>
                <a:close/>
                <a:moveTo>
                  <a:pt x="6509" y="4195"/>
                </a:moveTo>
                <a:cubicBezTo>
                  <a:pt x="6494" y="4195"/>
                  <a:pt x="6485" y="4211"/>
                  <a:pt x="6494" y="4239"/>
                </a:cubicBezTo>
                <a:lnTo>
                  <a:pt x="6509" y="4253"/>
                </a:lnTo>
                <a:cubicBezTo>
                  <a:pt x="6566" y="4253"/>
                  <a:pt x="6566" y="4325"/>
                  <a:pt x="6580" y="4368"/>
                </a:cubicBezTo>
                <a:cubicBezTo>
                  <a:pt x="6580" y="4411"/>
                  <a:pt x="6580" y="4411"/>
                  <a:pt x="6580" y="4411"/>
                </a:cubicBezTo>
                <a:cubicBezTo>
                  <a:pt x="6595" y="4411"/>
                  <a:pt x="6623" y="4383"/>
                  <a:pt x="6623" y="4368"/>
                </a:cubicBezTo>
                <a:cubicBezTo>
                  <a:pt x="6623" y="4354"/>
                  <a:pt x="6566" y="4253"/>
                  <a:pt x="6537" y="4210"/>
                </a:cubicBezTo>
                <a:cubicBezTo>
                  <a:pt x="6527" y="4200"/>
                  <a:pt x="6517" y="4195"/>
                  <a:pt x="6509" y="4195"/>
                </a:cubicBezTo>
                <a:close/>
                <a:moveTo>
                  <a:pt x="9416" y="4252"/>
                </a:moveTo>
                <a:cubicBezTo>
                  <a:pt x="9433" y="4252"/>
                  <a:pt x="9443" y="4286"/>
                  <a:pt x="9454" y="4296"/>
                </a:cubicBezTo>
                <a:cubicBezTo>
                  <a:pt x="9497" y="4340"/>
                  <a:pt x="9497" y="4397"/>
                  <a:pt x="9439" y="4411"/>
                </a:cubicBezTo>
                <a:lnTo>
                  <a:pt x="9425" y="4340"/>
                </a:lnTo>
                <a:cubicBezTo>
                  <a:pt x="9411" y="4311"/>
                  <a:pt x="9382" y="4296"/>
                  <a:pt x="9396" y="4268"/>
                </a:cubicBezTo>
                <a:cubicBezTo>
                  <a:pt x="9404" y="4256"/>
                  <a:pt x="9411" y="4252"/>
                  <a:pt x="9416" y="4252"/>
                </a:cubicBezTo>
                <a:close/>
                <a:moveTo>
                  <a:pt x="23742" y="4156"/>
                </a:moveTo>
                <a:cubicBezTo>
                  <a:pt x="23738" y="4156"/>
                  <a:pt x="23735" y="4160"/>
                  <a:pt x="23735" y="4167"/>
                </a:cubicBezTo>
                <a:cubicBezTo>
                  <a:pt x="23720" y="4167"/>
                  <a:pt x="23706" y="4182"/>
                  <a:pt x="23706" y="4196"/>
                </a:cubicBezTo>
                <a:lnTo>
                  <a:pt x="23735" y="4225"/>
                </a:lnTo>
                <a:cubicBezTo>
                  <a:pt x="23720" y="4253"/>
                  <a:pt x="23692" y="4296"/>
                  <a:pt x="23692" y="4311"/>
                </a:cubicBezTo>
                <a:lnTo>
                  <a:pt x="23692" y="4340"/>
                </a:lnTo>
                <a:lnTo>
                  <a:pt x="23692" y="4368"/>
                </a:lnTo>
                <a:cubicBezTo>
                  <a:pt x="23701" y="4396"/>
                  <a:pt x="23716" y="4412"/>
                  <a:pt x="23734" y="4412"/>
                </a:cubicBezTo>
                <a:cubicBezTo>
                  <a:pt x="23743" y="4412"/>
                  <a:pt x="23753" y="4407"/>
                  <a:pt x="23764" y="4397"/>
                </a:cubicBezTo>
                <a:lnTo>
                  <a:pt x="23764" y="4368"/>
                </a:lnTo>
                <a:lnTo>
                  <a:pt x="23764" y="4325"/>
                </a:lnTo>
                <a:cubicBezTo>
                  <a:pt x="23778" y="4311"/>
                  <a:pt x="23792" y="4296"/>
                  <a:pt x="23807" y="4282"/>
                </a:cubicBezTo>
                <a:cubicBezTo>
                  <a:pt x="23807" y="4282"/>
                  <a:pt x="23778" y="4210"/>
                  <a:pt x="23764" y="4182"/>
                </a:cubicBezTo>
                <a:lnTo>
                  <a:pt x="23749" y="4167"/>
                </a:lnTo>
                <a:cubicBezTo>
                  <a:pt x="23749" y="4160"/>
                  <a:pt x="23746" y="4156"/>
                  <a:pt x="23742" y="4156"/>
                </a:cubicBezTo>
                <a:close/>
                <a:moveTo>
                  <a:pt x="8047" y="3858"/>
                </a:moveTo>
                <a:cubicBezTo>
                  <a:pt x="8061" y="3858"/>
                  <a:pt x="8120" y="3902"/>
                  <a:pt x="8132" y="3937"/>
                </a:cubicBezTo>
                <a:cubicBezTo>
                  <a:pt x="8161" y="3966"/>
                  <a:pt x="8132" y="4023"/>
                  <a:pt x="8060" y="4052"/>
                </a:cubicBezTo>
                <a:lnTo>
                  <a:pt x="8017" y="4095"/>
                </a:lnTo>
                <a:lnTo>
                  <a:pt x="7974" y="4153"/>
                </a:lnTo>
                <a:cubicBezTo>
                  <a:pt x="7917" y="4153"/>
                  <a:pt x="7873" y="4196"/>
                  <a:pt x="7873" y="4210"/>
                </a:cubicBezTo>
                <a:cubicBezTo>
                  <a:pt x="7873" y="4239"/>
                  <a:pt x="7960" y="4239"/>
                  <a:pt x="7988" y="4239"/>
                </a:cubicBezTo>
                <a:cubicBezTo>
                  <a:pt x="8017" y="4239"/>
                  <a:pt x="8060" y="4325"/>
                  <a:pt x="8060" y="4354"/>
                </a:cubicBezTo>
                <a:cubicBezTo>
                  <a:pt x="8060" y="4383"/>
                  <a:pt x="8003" y="4383"/>
                  <a:pt x="7988" y="4383"/>
                </a:cubicBezTo>
                <a:cubicBezTo>
                  <a:pt x="7960" y="4383"/>
                  <a:pt x="7873" y="4368"/>
                  <a:pt x="7845" y="4340"/>
                </a:cubicBezTo>
                <a:cubicBezTo>
                  <a:pt x="7842" y="4337"/>
                  <a:pt x="7838" y="4336"/>
                  <a:pt x="7834" y="4336"/>
                </a:cubicBezTo>
                <a:cubicBezTo>
                  <a:pt x="7816" y="4336"/>
                  <a:pt x="7787" y="4359"/>
                  <a:pt x="7787" y="4383"/>
                </a:cubicBezTo>
                <a:cubicBezTo>
                  <a:pt x="7783" y="4387"/>
                  <a:pt x="7778" y="4389"/>
                  <a:pt x="7772" y="4389"/>
                </a:cubicBezTo>
                <a:cubicBezTo>
                  <a:pt x="7758" y="4389"/>
                  <a:pt x="7744" y="4378"/>
                  <a:pt x="7744" y="4368"/>
                </a:cubicBezTo>
                <a:cubicBezTo>
                  <a:pt x="7744" y="4361"/>
                  <a:pt x="7737" y="4358"/>
                  <a:pt x="7726" y="4358"/>
                </a:cubicBezTo>
                <a:cubicBezTo>
                  <a:pt x="7715" y="4358"/>
                  <a:pt x="7701" y="4361"/>
                  <a:pt x="7687" y="4368"/>
                </a:cubicBezTo>
                <a:lnTo>
                  <a:pt x="7672" y="4368"/>
                </a:lnTo>
                <a:lnTo>
                  <a:pt x="7658" y="4383"/>
                </a:lnTo>
                <a:cubicBezTo>
                  <a:pt x="7629" y="4383"/>
                  <a:pt x="7586" y="4397"/>
                  <a:pt x="7572" y="4411"/>
                </a:cubicBezTo>
                <a:cubicBezTo>
                  <a:pt x="7572" y="4414"/>
                  <a:pt x="7571" y="4415"/>
                  <a:pt x="7569" y="4415"/>
                </a:cubicBezTo>
                <a:cubicBezTo>
                  <a:pt x="7562" y="4415"/>
                  <a:pt x="7543" y="4394"/>
                  <a:pt x="7543" y="4383"/>
                </a:cubicBezTo>
                <a:cubicBezTo>
                  <a:pt x="7529" y="4368"/>
                  <a:pt x="7543" y="4311"/>
                  <a:pt x="7543" y="4296"/>
                </a:cubicBezTo>
                <a:cubicBezTo>
                  <a:pt x="7529" y="4282"/>
                  <a:pt x="7557" y="4239"/>
                  <a:pt x="7557" y="4239"/>
                </a:cubicBezTo>
                <a:cubicBezTo>
                  <a:pt x="7572" y="4239"/>
                  <a:pt x="7600" y="4253"/>
                  <a:pt x="7600" y="4268"/>
                </a:cubicBezTo>
                <a:lnTo>
                  <a:pt x="7687" y="4268"/>
                </a:lnTo>
                <a:lnTo>
                  <a:pt x="7715" y="4282"/>
                </a:lnTo>
                <a:cubicBezTo>
                  <a:pt x="7735" y="4292"/>
                  <a:pt x="7748" y="4309"/>
                  <a:pt x="7759" y="4309"/>
                </a:cubicBezTo>
                <a:cubicBezTo>
                  <a:pt x="7764" y="4309"/>
                  <a:pt x="7768" y="4305"/>
                  <a:pt x="7773" y="4296"/>
                </a:cubicBezTo>
                <a:lnTo>
                  <a:pt x="7787" y="4268"/>
                </a:lnTo>
                <a:cubicBezTo>
                  <a:pt x="7816" y="4253"/>
                  <a:pt x="7830" y="4210"/>
                  <a:pt x="7830" y="4196"/>
                </a:cubicBezTo>
                <a:lnTo>
                  <a:pt x="7845" y="4182"/>
                </a:lnTo>
                <a:lnTo>
                  <a:pt x="7845" y="4167"/>
                </a:lnTo>
                <a:cubicBezTo>
                  <a:pt x="7859" y="4167"/>
                  <a:pt x="7873" y="4124"/>
                  <a:pt x="7888" y="4095"/>
                </a:cubicBezTo>
                <a:cubicBezTo>
                  <a:pt x="7888" y="4067"/>
                  <a:pt x="7830" y="3980"/>
                  <a:pt x="7845" y="3966"/>
                </a:cubicBezTo>
                <a:cubicBezTo>
                  <a:pt x="7845" y="3952"/>
                  <a:pt x="7859" y="3923"/>
                  <a:pt x="7873" y="3923"/>
                </a:cubicBezTo>
                <a:cubicBezTo>
                  <a:pt x="7873" y="3923"/>
                  <a:pt x="7917" y="3966"/>
                  <a:pt x="7931" y="3980"/>
                </a:cubicBezTo>
                <a:cubicBezTo>
                  <a:pt x="7945" y="4009"/>
                  <a:pt x="7974" y="4038"/>
                  <a:pt x="7988" y="4038"/>
                </a:cubicBezTo>
                <a:cubicBezTo>
                  <a:pt x="7988" y="4023"/>
                  <a:pt x="8003" y="4009"/>
                  <a:pt x="8003" y="3995"/>
                </a:cubicBezTo>
                <a:lnTo>
                  <a:pt x="8003" y="3980"/>
                </a:lnTo>
                <a:lnTo>
                  <a:pt x="8003" y="3966"/>
                </a:lnTo>
                <a:cubicBezTo>
                  <a:pt x="7998" y="3961"/>
                  <a:pt x="8001" y="3960"/>
                  <a:pt x="8008" y="3960"/>
                </a:cubicBezTo>
                <a:cubicBezTo>
                  <a:pt x="8022" y="3960"/>
                  <a:pt x="8051" y="3966"/>
                  <a:pt x="8060" y="3966"/>
                </a:cubicBezTo>
                <a:cubicBezTo>
                  <a:pt x="8062" y="3967"/>
                  <a:pt x="8064" y="3968"/>
                  <a:pt x="8066" y="3968"/>
                </a:cubicBezTo>
                <a:cubicBezTo>
                  <a:pt x="8085" y="3968"/>
                  <a:pt x="8059" y="3892"/>
                  <a:pt x="8046" y="3865"/>
                </a:cubicBezTo>
                <a:cubicBezTo>
                  <a:pt x="8043" y="3860"/>
                  <a:pt x="8044" y="3858"/>
                  <a:pt x="8047" y="3858"/>
                </a:cubicBezTo>
                <a:close/>
                <a:moveTo>
                  <a:pt x="10924" y="4264"/>
                </a:moveTo>
                <a:cubicBezTo>
                  <a:pt x="10927" y="4264"/>
                  <a:pt x="10931" y="4265"/>
                  <a:pt x="10934" y="4268"/>
                </a:cubicBezTo>
                <a:lnTo>
                  <a:pt x="10948" y="4282"/>
                </a:lnTo>
                <a:cubicBezTo>
                  <a:pt x="10977" y="4296"/>
                  <a:pt x="10948" y="4368"/>
                  <a:pt x="10948" y="4383"/>
                </a:cubicBezTo>
                <a:cubicBezTo>
                  <a:pt x="10934" y="4397"/>
                  <a:pt x="10919" y="4397"/>
                  <a:pt x="10919" y="4397"/>
                </a:cubicBezTo>
                <a:cubicBezTo>
                  <a:pt x="10919" y="4393"/>
                  <a:pt x="10917" y="4391"/>
                  <a:pt x="10913" y="4391"/>
                </a:cubicBezTo>
                <a:cubicBezTo>
                  <a:pt x="10905" y="4391"/>
                  <a:pt x="10891" y="4401"/>
                  <a:pt x="10891" y="4411"/>
                </a:cubicBezTo>
                <a:cubicBezTo>
                  <a:pt x="10891" y="4426"/>
                  <a:pt x="10876" y="4426"/>
                  <a:pt x="10876" y="4426"/>
                </a:cubicBezTo>
                <a:lnTo>
                  <a:pt x="10862" y="4426"/>
                </a:lnTo>
                <a:cubicBezTo>
                  <a:pt x="10819" y="4397"/>
                  <a:pt x="10876" y="4368"/>
                  <a:pt x="10862" y="4340"/>
                </a:cubicBezTo>
                <a:lnTo>
                  <a:pt x="10862" y="4311"/>
                </a:lnTo>
                <a:cubicBezTo>
                  <a:pt x="10841" y="4300"/>
                  <a:pt x="10835" y="4282"/>
                  <a:pt x="10834" y="4268"/>
                </a:cubicBezTo>
                <a:lnTo>
                  <a:pt x="10834" y="4268"/>
                </a:lnTo>
                <a:cubicBezTo>
                  <a:pt x="10848" y="4268"/>
                  <a:pt x="10862" y="4282"/>
                  <a:pt x="10876" y="4282"/>
                </a:cubicBezTo>
                <a:cubicBezTo>
                  <a:pt x="10888" y="4282"/>
                  <a:pt x="10908" y="4264"/>
                  <a:pt x="10924" y="4264"/>
                </a:cubicBezTo>
                <a:close/>
                <a:moveTo>
                  <a:pt x="23318" y="4325"/>
                </a:moveTo>
                <a:lnTo>
                  <a:pt x="23261" y="4340"/>
                </a:lnTo>
                <a:cubicBezTo>
                  <a:pt x="23232" y="4354"/>
                  <a:pt x="23218" y="4368"/>
                  <a:pt x="23218" y="4411"/>
                </a:cubicBezTo>
                <a:lnTo>
                  <a:pt x="23218" y="4440"/>
                </a:lnTo>
                <a:cubicBezTo>
                  <a:pt x="23230" y="4452"/>
                  <a:pt x="23244" y="4457"/>
                  <a:pt x="23258" y="4457"/>
                </a:cubicBezTo>
                <a:cubicBezTo>
                  <a:pt x="23278" y="4457"/>
                  <a:pt x="23296" y="4448"/>
                  <a:pt x="23304" y="4440"/>
                </a:cubicBezTo>
                <a:cubicBezTo>
                  <a:pt x="23318" y="4426"/>
                  <a:pt x="23333" y="4368"/>
                  <a:pt x="23318" y="4325"/>
                </a:cubicBezTo>
                <a:close/>
                <a:moveTo>
                  <a:pt x="22348" y="4476"/>
                </a:moveTo>
                <a:cubicBezTo>
                  <a:pt x="22339" y="4477"/>
                  <a:pt x="22331" y="4479"/>
                  <a:pt x="22327" y="4483"/>
                </a:cubicBezTo>
                <a:lnTo>
                  <a:pt x="22327" y="4493"/>
                </a:lnTo>
                <a:lnTo>
                  <a:pt x="22327" y="4493"/>
                </a:lnTo>
                <a:cubicBezTo>
                  <a:pt x="22335" y="4491"/>
                  <a:pt x="22342" y="4486"/>
                  <a:pt x="22348" y="4476"/>
                </a:cubicBezTo>
                <a:close/>
                <a:moveTo>
                  <a:pt x="8276" y="4196"/>
                </a:moveTo>
                <a:lnTo>
                  <a:pt x="8276" y="4196"/>
                </a:lnTo>
                <a:cubicBezTo>
                  <a:pt x="8319" y="4210"/>
                  <a:pt x="8333" y="4253"/>
                  <a:pt x="8304" y="4296"/>
                </a:cubicBezTo>
                <a:lnTo>
                  <a:pt x="8304" y="4354"/>
                </a:lnTo>
                <a:lnTo>
                  <a:pt x="8304" y="4426"/>
                </a:lnTo>
                <a:cubicBezTo>
                  <a:pt x="8329" y="4463"/>
                  <a:pt x="8343" y="4500"/>
                  <a:pt x="8328" y="4500"/>
                </a:cubicBezTo>
                <a:cubicBezTo>
                  <a:pt x="8326" y="4500"/>
                  <a:pt x="8323" y="4500"/>
                  <a:pt x="8319" y="4498"/>
                </a:cubicBezTo>
                <a:cubicBezTo>
                  <a:pt x="8290" y="4498"/>
                  <a:pt x="8261" y="4426"/>
                  <a:pt x="8276" y="4411"/>
                </a:cubicBezTo>
                <a:cubicBezTo>
                  <a:pt x="8276" y="4397"/>
                  <a:pt x="8261" y="4354"/>
                  <a:pt x="8247" y="4354"/>
                </a:cubicBezTo>
                <a:cubicBezTo>
                  <a:pt x="8233" y="4354"/>
                  <a:pt x="8204" y="4340"/>
                  <a:pt x="8189" y="4325"/>
                </a:cubicBezTo>
                <a:lnTo>
                  <a:pt x="8189" y="4296"/>
                </a:lnTo>
                <a:cubicBezTo>
                  <a:pt x="8189" y="4282"/>
                  <a:pt x="8204" y="4268"/>
                  <a:pt x="8218" y="4253"/>
                </a:cubicBezTo>
                <a:cubicBezTo>
                  <a:pt x="8218" y="4253"/>
                  <a:pt x="8233" y="4268"/>
                  <a:pt x="8233" y="4268"/>
                </a:cubicBezTo>
                <a:lnTo>
                  <a:pt x="8247" y="4282"/>
                </a:lnTo>
                <a:cubicBezTo>
                  <a:pt x="8254" y="4289"/>
                  <a:pt x="8261" y="4293"/>
                  <a:pt x="8268" y="4293"/>
                </a:cubicBezTo>
                <a:cubicBezTo>
                  <a:pt x="8276" y="4293"/>
                  <a:pt x="8283" y="4289"/>
                  <a:pt x="8290" y="4282"/>
                </a:cubicBezTo>
                <a:lnTo>
                  <a:pt x="8290" y="4268"/>
                </a:lnTo>
                <a:lnTo>
                  <a:pt x="8276" y="4196"/>
                </a:lnTo>
                <a:close/>
                <a:moveTo>
                  <a:pt x="9354" y="4350"/>
                </a:moveTo>
                <a:cubicBezTo>
                  <a:pt x="9358" y="4350"/>
                  <a:pt x="9370" y="4376"/>
                  <a:pt x="9382" y="4411"/>
                </a:cubicBezTo>
                <a:cubicBezTo>
                  <a:pt x="9382" y="4440"/>
                  <a:pt x="9411" y="4526"/>
                  <a:pt x="9396" y="4526"/>
                </a:cubicBezTo>
                <a:cubicBezTo>
                  <a:pt x="9382" y="4526"/>
                  <a:pt x="9353" y="4512"/>
                  <a:pt x="9310" y="4483"/>
                </a:cubicBezTo>
                <a:lnTo>
                  <a:pt x="9296" y="4440"/>
                </a:lnTo>
                <a:lnTo>
                  <a:pt x="9281" y="4411"/>
                </a:lnTo>
                <a:cubicBezTo>
                  <a:pt x="9310" y="4383"/>
                  <a:pt x="9353" y="4354"/>
                  <a:pt x="9353" y="4354"/>
                </a:cubicBezTo>
                <a:cubicBezTo>
                  <a:pt x="9353" y="4351"/>
                  <a:pt x="9354" y="4350"/>
                  <a:pt x="9354" y="4350"/>
                </a:cubicBezTo>
                <a:close/>
                <a:moveTo>
                  <a:pt x="22868" y="4418"/>
                </a:moveTo>
                <a:cubicBezTo>
                  <a:pt x="22865" y="4418"/>
                  <a:pt x="22861" y="4420"/>
                  <a:pt x="22858" y="4426"/>
                </a:cubicBezTo>
                <a:cubicBezTo>
                  <a:pt x="22830" y="4440"/>
                  <a:pt x="22787" y="4483"/>
                  <a:pt x="22801" y="4498"/>
                </a:cubicBezTo>
                <a:cubicBezTo>
                  <a:pt x="22830" y="4512"/>
                  <a:pt x="22902" y="4526"/>
                  <a:pt x="22916" y="4526"/>
                </a:cubicBezTo>
                <a:cubicBezTo>
                  <a:pt x="22916" y="4512"/>
                  <a:pt x="22916" y="4498"/>
                  <a:pt x="22902" y="4498"/>
                </a:cubicBezTo>
                <a:cubicBezTo>
                  <a:pt x="22887" y="4498"/>
                  <a:pt x="22858" y="4483"/>
                  <a:pt x="22887" y="4469"/>
                </a:cubicBezTo>
                <a:cubicBezTo>
                  <a:pt x="22899" y="4457"/>
                  <a:pt x="22882" y="4418"/>
                  <a:pt x="22868" y="4418"/>
                </a:cubicBezTo>
                <a:close/>
                <a:moveTo>
                  <a:pt x="21739" y="4477"/>
                </a:moveTo>
                <a:cubicBezTo>
                  <a:pt x="21747" y="4477"/>
                  <a:pt x="21752" y="4479"/>
                  <a:pt x="21752" y="4483"/>
                </a:cubicBezTo>
                <a:cubicBezTo>
                  <a:pt x="21767" y="4498"/>
                  <a:pt x="21752" y="4512"/>
                  <a:pt x="21738" y="4526"/>
                </a:cubicBezTo>
                <a:cubicBezTo>
                  <a:pt x="21738" y="4531"/>
                  <a:pt x="21730" y="4533"/>
                  <a:pt x="21718" y="4533"/>
                </a:cubicBezTo>
                <a:cubicBezTo>
                  <a:pt x="21695" y="4533"/>
                  <a:pt x="21656" y="4526"/>
                  <a:pt x="21637" y="4526"/>
                </a:cubicBezTo>
                <a:cubicBezTo>
                  <a:pt x="21627" y="4537"/>
                  <a:pt x="21610" y="4547"/>
                  <a:pt x="21600" y="4547"/>
                </a:cubicBezTo>
                <a:cubicBezTo>
                  <a:pt x="21597" y="4547"/>
                  <a:pt x="21594" y="4545"/>
                  <a:pt x="21594" y="4541"/>
                </a:cubicBezTo>
                <a:lnTo>
                  <a:pt x="21580" y="4541"/>
                </a:lnTo>
                <a:cubicBezTo>
                  <a:pt x="21580" y="4526"/>
                  <a:pt x="21580" y="4512"/>
                  <a:pt x="21594" y="4512"/>
                </a:cubicBezTo>
                <a:lnTo>
                  <a:pt x="21637" y="4498"/>
                </a:lnTo>
                <a:cubicBezTo>
                  <a:pt x="21678" y="4487"/>
                  <a:pt x="21718" y="4477"/>
                  <a:pt x="21739" y="4477"/>
                </a:cubicBezTo>
                <a:close/>
                <a:moveTo>
                  <a:pt x="17696" y="4348"/>
                </a:moveTo>
                <a:cubicBezTo>
                  <a:pt x="17715" y="4348"/>
                  <a:pt x="17729" y="4358"/>
                  <a:pt x="17729" y="4368"/>
                </a:cubicBezTo>
                <a:cubicBezTo>
                  <a:pt x="17729" y="4368"/>
                  <a:pt x="17686" y="4469"/>
                  <a:pt x="17686" y="4512"/>
                </a:cubicBezTo>
                <a:cubicBezTo>
                  <a:pt x="17686" y="4526"/>
                  <a:pt x="17683" y="4534"/>
                  <a:pt x="17677" y="4534"/>
                </a:cubicBezTo>
                <a:cubicBezTo>
                  <a:pt x="17672" y="4534"/>
                  <a:pt x="17665" y="4526"/>
                  <a:pt x="17657" y="4512"/>
                </a:cubicBezTo>
                <a:cubicBezTo>
                  <a:pt x="17657" y="4497"/>
                  <a:pt x="17645" y="4481"/>
                  <a:pt x="17627" y="4481"/>
                </a:cubicBezTo>
                <a:cubicBezTo>
                  <a:pt x="17611" y="4481"/>
                  <a:pt x="17591" y="4493"/>
                  <a:pt x="17571" y="4526"/>
                </a:cubicBezTo>
                <a:lnTo>
                  <a:pt x="17528" y="4541"/>
                </a:lnTo>
                <a:lnTo>
                  <a:pt x="17514" y="4555"/>
                </a:lnTo>
                <a:cubicBezTo>
                  <a:pt x="17499" y="4526"/>
                  <a:pt x="17528" y="4469"/>
                  <a:pt x="17543" y="4469"/>
                </a:cubicBezTo>
                <a:cubicBezTo>
                  <a:pt x="17557" y="4455"/>
                  <a:pt x="17543" y="4411"/>
                  <a:pt x="17557" y="4397"/>
                </a:cubicBezTo>
                <a:cubicBezTo>
                  <a:pt x="17571" y="4383"/>
                  <a:pt x="17657" y="4354"/>
                  <a:pt x="17672" y="4354"/>
                </a:cubicBezTo>
                <a:cubicBezTo>
                  <a:pt x="17680" y="4350"/>
                  <a:pt x="17689" y="4348"/>
                  <a:pt x="17696" y="4348"/>
                </a:cubicBezTo>
                <a:close/>
                <a:moveTo>
                  <a:pt x="23706" y="4512"/>
                </a:moveTo>
                <a:cubicBezTo>
                  <a:pt x="23677" y="4526"/>
                  <a:pt x="23677" y="4541"/>
                  <a:pt x="23720" y="4555"/>
                </a:cubicBezTo>
                <a:cubicBezTo>
                  <a:pt x="23735" y="4562"/>
                  <a:pt x="23764" y="4566"/>
                  <a:pt x="23789" y="4566"/>
                </a:cubicBezTo>
                <a:cubicBezTo>
                  <a:pt x="23814" y="4566"/>
                  <a:pt x="23835" y="4562"/>
                  <a:pt x="23835" y="4555"/>
                </a:cubicBezTo>
                <a:cubicBezTo>
                  <a:pt x="23835" y="4541"/>
                  <a:pt x="23749" y="4512"/>
                  <a:pt x="23706" y="4512"/>
                </a:cubicBezTo>
                <a:close/>
                <a:moveTo>
                  <a:pt x="9155" y="4405"/>
                </a:moveTo>
                <a:cubicBezTo>
                  <a:pt x="9161" y="4405"/>
                  <a:pt x="9171" y="4416"/>
                  <a:pt x="9181" y="4426"/>
                </a:cubicBezTo>
                <a:cubicBezTo>
                  <a:pt x="9210" y="4440"/>
                  <a:pt x="9253" y="4512"/>
                  <a:pt x="9224" y="4541"/>
                </a:cubicBezTo>
                <a:lnTo>
                  <a:pt x="9210" y="4555"/>
                </a:lnTo>
                <a:lnTo>
                  <a:pt x="9181" y="4569"/>
                </a:lnTo>
                <a:cubicBezTo>
                  <a:pt x="9138" y="4526"/>
                  <a:pt x="9152" y="4498"/>
                  <a:pt x="9166" y="4498"/>
                </a:cubicBezTo>
                <a:cubicBezTo>
                  <a:pt x="9181" y="4483"/>
                  <a:pt x="9166" y="4455"/>
                  <a:pt x="9152" y="4440"/>
                </a:cubicBezTo>
                <a:cubicBezTo>
                  <a:pt x="9152" y="4426"/>
                  <a:pt x="9152" y="4411"/>
                  <a:pt x="9152" y="4411"/>
                </a:cubicBezTo>
                <a:cubicBezTo>
                  <a:pt x="9152" y="4407"/>
                  <a:pt x="9153" y="4405"/>
                  <a:pt x="9155" y="4405"/>
                </a:cubicBezTo>
                <a:close/>
                <a:moveTo>
                  <a:pt x="8448" y="3909"/>
                </a:moveTo>
                <a:cubicBezTo>
                  <a:pt x="8491" y="3909"/>
                  <a:pt x="8549" y="3937"/>
                  <a:pt x="8563" y="3966"/>
                </a:cubicBezTo>
                <a:lnTo>
                  <a:pt x="8563" y="3980"/>
                </a:lnTo>
                <a:lnTo>
                  <a:pt x="8549" y="4023"/>
                </a:lnTo>
                <a:cubicBezTo>
                  <a:pt x="8534" y="4052"/>
                  <a:pt x="8534" y="4124"/>
                  <a:pt x="8534" y="4138"/>
                </a:cubicBezTo>
                <a:cubicBezTo>
                  <a:pt x="8549" y="4153"/>
                  <a:pt x="8534" y="4182"/>
                  <a:pt x="8534" y="4182"/>
                </a:cubicBezTo>
                <a:cubicBezTo>
                  <a:pt x="8520" y="4182"/>
                  <a:pt x="8549" y="4253"/>
                  <a:pt x="8549" y="4282"/>
                </a:cubicBezTo>
                <a:cubicBezTo>
                  <a:pt x="8549" y="4306"/>
                  <a:pt x="8557" y="4316"/>
                  <a:pt x="8572" y="4316"/>
                </a:cubicBezTo>
                <a:cubicBezTo>
                  <a:pt x="8585" y="4316"/>
                  <a:pt x="8601" y="4309"/>
                  <a:pt x="8620" y="4296"/>
                </a:cubicBezTo>
                <a:lnTo>
                  <a:pt x="8635" y="4253"/>
                </a:lnTo>
                <a:cubicBezTo>
                  <a:pt x="8635" y="4225"/>
                  <a:pt x="8649" y="4225"/>
                  <a:pt x="8664" y="4225"/>
                </a:cubicBezTo>
                <a:cubicBezTo>
                  <a:pt x="8707" y="4225"/>
                  <a:pt x="8721" y="4239"/>
                  <a:pt x="8721" y="4282"/>
                </a:cubicBezTo>
                <a:cubicBezTo>
                  <a:pt x="8721" y="4296"/>
                  <a:pt x="8707" y="4296"/>
                  <a:pt x="8707" y="4296"/>
                </a:cubicBezTo>
                <a:lnTo>
                  <a:pt x="8635" y="4296"/>
                </a:lnTo>
                <a:lnTo>
                  <a:pt x="8635" y="4368"/>
                </a:lnTo>
                <a:lnTo>
                  <a:pt x="8649" y="4383"/>
                </a:lnTo>
                <a:cubicBezTo>
                  <a:pt x="8637" y="4395"/>
                  <a:pt x="8625" y="4429"/>
                  <a:pt x="8612" y="4429"/>
                </a:cubicBezTo>
                <a:cubicBezTo>
                  <a:pt x="8610" y="4429"/>
                  <a:pt x="8608" y="4428"/>
                  <a:pt x="8606" y="4426"/>
                </a:cubicBezTo>
                <a:cubicBezTo>
                  <a:pt x="8606" y="4423"/>
                  <a:pt x="8606" y="4422"/>
                  <a:pt x="8605" y="4422"/>
                </a:cubicBezTo>
                <a:lnTo>
                  <a:pt x="8605" y="4422"/>
                </a:lnTo>
                <a:cubicBezTo>
                  <a:pt x="8602" y="4422"/>
                  <a:pt x="8594" y="4445"/>
                  <a:pt x="8606" y="4469"/>
                </a:cubicBezTo>
                <a:lnTo>
                  <a:pt x="8592" y="4498"/>
                </a:lnTo>
                <a:cubicBezTo>
                  <a:pt x="8592" y="4512"/>
                  <a:pt x="8577" y="4541"/>
                  <a:pt x="8563" y="4569"/>
                </a:cubicBezTo>
                <a:lnTo>
                  <a:pt x="8549" y="4569"/>
                </a:lnTo>
                <a:cubicBezTo>
                  <a:pt x="8545" y="4573"/>
                  <a:pt x="8541" y="4575"/>
                  <a:pt x="8537" y="4575"/>
                </a:cubicBezTo>
                <a:cubicBezTo>
                  <a:pt x="8528" y="4575"/>
                  <a:pt x="8520" y="4562"/>
                  <a:pt x="8520" y="4541"/>
                </a:cubicBezTo>
                <a:lnTo>
                  <a:pt x="8549" y="4498"/>
                </a:lnTo>
                <a:cubicBezTo>
                  <a:pt x="8549" y="4464"/>
                  <a:pt x="8524" y="4450"/>
                  <a:pt x="8501" y="4450"/>
                </a:cubicBezTo>
                <a:cubicBezTo>
                  <a:pt x="8484" y="4450"/>
                  <a:pt x="8468" y="4457"/>
                  <a:pt x="8462" y="4469"/>
                </a:cubicBezTo>
                <a:cubicBezTo>
                  <a:pt x="8458" y="4473"/>
                  <a:pt x="8453" y="4475"/>
                  <a:pt x="8447" y="4475"/>
                </a:cubicBezTo>
                <a:cubicBezTo>
                  <a:pt x="8432" y="4475"/>
                  <a:pt x="8415" y="4465"/>
                  <a:pt x="8405" y="4455"/>
                </a:cubicBezTo>
                <a:cubicBezTo>
                  <a:pt x="8405" y="4440"/>
                  <a:pt x="8448" y="4383"/>
                  <a:pt x="8462" y="4368"/>
                </a:cubicBezTo>
                <a:cubicBezTo>
                  <a:pt x="8477" y="4340"/>
                  <a:pt x="8462" y="4239"/>
                  <a:pt x="8434" y="4210"/>
                </a:cubicBezTo>
                <a:cubicBezTo>
                  <a:pt x="8425" y="4193"/>
                  <a:pt x="8405" y="4180"/>
                  <a:pt x="8384" y="4180"/>
                </a:cubicBezTo>
                <a:cubicBezTo>
                  <a:pt x="8372" y="4180"/>
                  <a:pt x="8358" y="4185"/>
                  <a:pt x="8348" y="4196"/>
                </a:cubicBezTo>
                <a:cubicBezTo>
                  <a:pt x="8348" y="4196"/>
                  <a:pt x="8348" y="4196"/>
                  <a:pt x="8348" y="4182"/>
                </a:cubicBezTo>
                <a:cubicBezTo>
                  <a:pt x="8348" y="4182"/>
                  <a:pt x="8348" y="4182"/>
                  <a:pt x="8391" y="4167"/>
                </a:cubicBezTo>
                <a:lnTo>
                  <a:pt x="8391" y="4153"/>
                </a:lnTo>
                <a:cubicBezTo>
                  <a:pt x="8393" y="4155"/>
                  <a:pt x="8395" y="4156"/>
                  <a:pt x="8397" y="4156"/>
                </a:cubicBezTo>
                <a:cubicBezTo>
                  <a:pt x="8409" y="4156"/>
                  <a:pt x="8419" y="4124"/>
                  <a:pt x="8419" y="4124"/>
                </a:cubicBezTo>
                <a:cubicBezTo>
                  <a:pt x="8419" y="4120"/>
                  <a:pt x="8423" y="4118"/>
                  <a:pt x="8429" y="4118"/>
                </a:cubicBezTo>
                <a:cubicBezTo>
                  <a:pt x="8442" y="4118"/>
                  <a:pt x="8467" y="4128"/>
                  <a:pt x="8477" y="4138"/>
                </a:cubicBezTo>
                <a:cubicBezTo>
                  <a:pt x="8477" y="4142"/>
                  <a:pt x="8478" y="4144"/>
                  <a:pt x="8479" y="4144"/>
                </a:cubicBezTo>
                <a:cubicBezTo>
                  <a:pt x="8483" y="4144"/>
                  <a:pt x="8491" y="4131"/>
                  <a:pt x="8491" y="4110"/>
                </a:cubicBezTo>
                <a:lnTo>
                  <a:pt x="8462" y="4081"/>
                </a:lnTo>
                <a:lnTo>
                  <a:pt x="8448" y="4067"/>
                </a:lnTo>
                <a:cubicBezTo>
                  <a:pt x="8448" y="4050"/>
                  <a:pt x="8438" y="4043"/>
                  <a:pt x="8427" y="4043"/>
                </a:cubicBezTo>
                <a:cubicBezTo>
                  <a:pt x="8419" y="4043"/>
                  <a:pt x="8411" y="4046"/>
                  <a:pt x="8405" y="4052"/>
                </a:cubicBezTo>
                <a:cubicBezTo>
                  <a:pt x="8391" y="4052"/>
                  <a:pt x="8376" y="4052"/>
                  <a:pt x="8362" y="4038"/>
                </a:cubicBezTo>
                <a:cubicBezTo>
                  <a:pt x="8362" y="4038"/>
                  <a:pt x="8419" y="3909"/>
                  <a:pt x="8448" y="3909"/>
                </a:cubicBezTo>
                <a:close/>
                <a:moveTo>
                  <a:pt x="22004" y="4552"/>
                </a:moveTo>
                <a:cubicBezTo>
                  <a:pt x="22007" y="4553"/>
                  <a:pt x="22009" y="4554"/>
                  <a:pt x="22011" y="4555"/>
                </a:cubicBezTo>
                <a:cubicBezTo>
                  <a:pt x="22030" y="4568"/>
                  <a:pt x="22041" y="4587"/>
                  <a:pt x="22044" y="4603"/>
                </a:cubicBezTo>
                <a:lnTo>
                  <a:pt x="22044" y="4603"/>
                </a:lnTo>
                <a:cubicBezTo>
                  <a:pt x="22033" y="4598"/>
                  <a:pt x="22022" y="4591"/>
                  <a:pt x="22011" y="4584"/>
                </a:cubicBezTo>
                <a:lnTo>
                  <a:pt x="22004" y="4552"/>
                </a:lnTo>
                <a:close/>
                <a:moveTo>
                  <a:pt x="7503" y="4502"/>
                </a:moveTo>
                <a:cubicBezTo>
                  <a:pt x="7527" y="4502"/>
                  <a:pt x="7565" y="4526"/>
                  <a:pt x="7586" y="4526"/>
                </a:cubicBezTo>
                <a:cubicBezTo>
                  <a:pt x="7587" y="4525"/>
                  <a:pt x="7588" y="4525"/>
                  <a:pt x="7589" y="4525"/>
                </a:cubicBezTo>
                <a:lnTo>
                  <a:pt x="7589" y="4525"/>
                </a:lnTo>
                <a:cubicBezTo>
                  <a:pt x="7598" y="4525"/>
                  <a:pt x="7584" y="4599"/>
                  <a:pt x="7557" y="4613"/>
                </a:cubicBezTo>
                <a:cubicBezTo>
                  <a:pt x="7552" y="4615"/>
                  <a:pt x="7547" y="4616"/>
                  <a:pt x="7542" y="4616"/>
                </a:cubicBezTo>
                <a:cubicBezTo>
                  <a:pt x="7519" y="4616"/>
                  <a:pt x="7497" y="4593"/>
                  <a:pt x="7485" y="4569"/>
                </a:cubicBezTo>
                <a:lnTo>
                  <a:pt x="7485" y="4541"/>
                </a:lnTo>
                <a:lnTo>
                  <a:pt x="7485" y="4512"/>
                </a:lnTo>
                <a:cubicBezTo>
                  <a:pt x="7489" y="4505"/>
                  <a:pt x="7495" y="4502"/>
                  <a:pt x="7503" y="4502"/>
                </a:cubicBezTo>
                <a:close/>
                <a:moveTo>
                  <a:pt x="4925" y="4489"/>
                </a:moveTo>
                <a:cubicBezTo>
                  <a:pt x="4945" y="4489"/>
                  <a:pt x="4973" y="4499"/>
                  <a:pt x="5000" y="4526"/>
                </a:cubicBezTo>
                <a:lnTo>
                  <a:pt x="5029" y="4569"/>
                </a:lnTo>
                <a:cubicBezTo>
                  <a:pt x="5043" y="4584"/>
                  <a:pt x="5029" y="4598"/>
                  <a:pt x="5029" y="4613"/>
                </a:cubicBezTo>
                <a:cubicBezTo>
                  <a:pt x="5019" y="4613"/>
                  <a:pt x="5016" y="4619"/>
                  <a:pt x="5011" y="4619"/>
                </a:cubicBezTo>
                <a:cubicBezTo>
                  <a:pt x="5008" y="4619"/>
                  <a:pt x="5005" y="4617"/>
                  <a:pt x="5000" y="4613"/>
                </a:cubicBezTo>
                <a:cubicBezTo>
                  <a:pt x="4986" y="4598"/>
                  <a:pt x="4971" y="4584"/>
                  <a:pt x="4957" y="4569"/>
                </a:cubicBezTo>
                <a:lnTo>
                  <a:pt x="4942" y="4526"/>
                </a:lnTo>
                <a:cubicBezTo>
                  <a:pt x="4914" y="4526"/>
                  <a:pt x="4885" y="4512"/>
                  <a:pt x="4899" y="4498"/>
                </a:cubicBezTo>
                <a:cubicBezTo>
                  <a:pt x="4905" y="4492"/>
                  <a:pt x="4914" y="4489"/>
                  <a:pt x="4925" y="4489"/>
                </a:cubicBezTo>
                <a:close/>
                <a:moveTo>
                  <a:pt x="7744" y="4472"/>
                </a:moveTo>
                <a:cubicBezTo>
                  <a:pt x="7751" y="4472"/>
                  <a:pt x="7766" y="4476"/>
                  <a:pt x="7787" y="4483"/>
                </a:cubicBezTo>
                <a:lnTo>
                  <a:pt x="7830" y="4483"/>
                </a:lnTo>
                <a:cubicBezTo>
                  <a:pt x="7833" y="4482"/>
                  <a:pt x="7835" y="4481"/>
                  <a:pt x="7838" y="4481"/>
                </a:cubicBezTo>
                <a:cubicBezTo>
                  <a:pt x="7864" y="4481"/>
                  <a:pt x="7888" y="4543"/>
                  <a:pt x="7888" y="4569"/>
                </a:cubicBezTo>
                <a:cubicBezTo>
                  <a:pt x="7888" y="4584"/>
                  <a:pt x="7888" y="4627"/>
                  <a:pt x="7873" y="4627"/>
                </a:cubicBezTo>
                <a:cubicBezTo>
                  <a:pt x="7873" y="4627"/>
                  <a:pt x="7859" y="4613"/>
                  <a:pt x="7859" y="4584"/>
                </a:cubicBezTo>
                <a:lnTo>
                  <a:pt x="7845" y="4569"/>
                </a:lnTo>
                <a:cubicBezTo>
                  <a:pt x="7845" y="4555"/>
                  <a:pt x="7830" y="4555"/>
                  <a:pt x="7816" y="4555"/>
                </a:cubicBezTo>
                <a:lnTo>
                  <a:pt x="7787" y="4555"/>
                </a:lnTo>
                <a:cubicBezTo>
                  <a:pt x="7787" y="4584"/>
                  <a:pt x="7744" y="4598"/>
                  <a:pt x="7744" y="4598"/>
                </a:cubicBezTo>
                <a:cubicBezTo>
                  <a:pt x="7730" y="4598"/>
                  <a:pt x="7715" y="4613"/>
                  <a:pt x="7701" y="4613"/>
                </a:cubicBezTo>
                <a:lnTo>
                  <a:pt x="7687" y="4613"/>
                </a:lnTo>
                <a:cubicBezTo>
                  <a:pt x="7658" y="4613"/>
                  <a:pt x="7644" y="4584"/>
                  <a:pt x="7658" y="4541"/>
                </a:cubicBezTo>
                <a:lnTo>
                  <a:pt x="7672" y="4526"/>
                </a:lnTo>
                <a:cubicBezTo>
                  <a:pt x="7672" y="4520"/>
                  <a:pt x="7675" y="4517"/>
                  <a:pt x="7679" y="4517"/>
                </a:cubicBezTo>
                <a:cubicBezTo>
                  <a:pt x="7684" y="4517"/>
                  <a:pt x="7693" y="4524"/>
                  <a:pt x="7701" y="4541"/>
                </a:cubicBezTo>
                <a:cubicBezTo>
                  <a:pt x="7704" y="4546"/>
                  <a:pt x="7708" y="4549"/>
                  <a:pt x="7712" y="4549"/>
                </a:cubicBezTo>
                <a:cubicBezTo>
                  <a:pt x="7730" y="4549"/>
                  <a:pt x="7756" y="4506"/>
                  <a:pt x="7744" y="4483"/>
                </a:cubicBezTo>
                <a:cubicBezTo>
                  <a:pt x="7737" y="4476"/>
                  <a:pt x="7737" y="4472"/>
                  <a:pt x="7744" y="4472"/>
                </a:cubicBezTo>
                <a:close/>
                <a:moveTo>
                  <a:pt x="21482" y="4525"/>
                </a:moveTo>
                <a:cubicBezTo>
                  <a:pt x="21493" y="4525"/>
                  <a:pt x="21492" y="4627"/>
                  <a:pt x="21465" y="4627"/>
                </a:cubicBezTo>
                <a:cubicBezTo>
                  <a:pt x="21457" y="4631"/>
                  <a:pt x="21444" y="4633"/>
                  <a:pt x="21429" y="4633"/>
                </a:cubicBezTo>
                <a:cubicBezTo>
                  <a:pt x="21388" y="4633"/>
                  <a:pt x="21332" y="4619"/>
                  <a:pt x="21321" y="4598"/>
                </a:cubicBezTo>
                <a:cubicBezTo>
                  <a:pt x="21307" y="4569"/>
                  <a:pt x="21307" y="4555"/>
                  <a:pt x="21321" y="4555"/>
                </a:cubicBezTo>
                <a:cubicBezTo>
                  <a:pt x="21350" y="4555"/>
                  <a:pt x="21465" y="4541"/>
                  <a:pt x="21479" y="4526"/>
                </a:cubicBezTo>
                <a:cubicBezTo>
                  <a:pt x="21480" y="4526"/>
                  <a:pt x="21481" y="4525"/>
                  <a:pt x="21482" y="4525"/>
                </a:cubicBezTo>
                <a:close/>
                <a:moveTo>
                  <a:pt x="9712" y="3837"/>
                </a:moveTo>
                <a:cubicBezTo>
                  <a:pt x="9727" y="3837"/>
                  <a:pt x="9727" y="3837"/>
                  <a:pt x="9741" y="3851"/>
                </a:cubicBezTo>
                <a:cubicBezTo>
                  <a:pt x="9727" y="3894"/>
                  <a:pt x="9698" y="3923"/>
                  <a:pt x="9727" y="3952"/>
                </a:cubicBezTo>
                <a:lnTo>
                  <a:pt x="9741" y="3966"/>
                </a:lnTo>
                <a:cubicBezTo>
                  <a:pt x="9741" y="3966"/>
                  <a:pt x="9756" y="4023"/>
                  <a:pt x="9770" y="4067"/>
                </a:cubicBezTo>
                <a:lnTo>
                  <a:pt x="9727" y="4110"/>
                </a:lnTo>
                <a:lnTo>
                  <a:pt x="9712" y="4124"/>
                </a:lnTo>
                <a:cubicBezTo>
                  <a:pt x="9712" y="4153"/>
                  <a:pt x="9727" y="4210"/>
                  <a:pt x="9741" y="4239"/>
                </a:cubicBezTo>
                <a:cubicBezTo>
                  <a:pt x="9741" y="4239"/>
                  <a:pt x="9741" y="4253"/>
                  <a:pt x="9741" y="4268"/>
                </a:cubicBezTo>
                <a:cubicBezTo>
                  <a:pt x="9727" y="4282"/>
                  <a:pt x="9727" y="4296"/>
                  <a:pt x="9712" y="4311"/>
                </a:cubicBezTo>
                <a:cubicBezTo>
                  <a:pt x="9698" y="4311"/>
                  <a:pt x="9698" y="4282"/>
                  <a:pt x="9698" y="4239"/>
                </a:cubicBezTo>
                <a:lnTo>
                  <a:pt x="9684" y="4196"/>
                </a:lnTo>
                <a:lnTo>
                  <a:pt x="9684" y="4182"/>
                </a:lnTo>
                <a:cubicBezTo>
                  <a:pt x="9684" y="4167"/>
                  <a:pt x="9641" y="4110"/>
                  <a:pt x="9655" y="4110"/>
                </a:cubicBezTo>
                <a:cubicBezTo>
                  <a:pt x="9669" y="4095"/>
                  <a:pt x="9641" y="4052"/>
                  <a:pt x="9641" y="4052"/>
                </a:cubicBezTo>
                <a:cubicBezTo>
                  <a:pt x="9626" y="4067"/>
                  <a:pt x="9597" y="4095"/>
                  <a:pt x="9597" y="4095"/>
                </a:cubicBezTo>
                <a:cubicBezTo>
                  <a:pt x="9583" y="4081"/>
                  <a:pt x="9569" y="4052"/>
                  <a:pt x="9554" y="4038"/>
                </a:cubicBezTo>
                <a:cubicBezTo>
                  <a:pt x="9554" y="4034"/>
                  <a:pt x="9552" y="4032"/>
                  <a:pt x="9548" y="4032"/>
                </a:cubicBezTo>
                <a:cubicBezTo>
                  <a:pt x="9537" y="4032"/>
                  <a:pt x="9510" y="4046"/>
                  <a:pt x="9468" y="4067"/>
                </a:cubicBezTo>
                <a:cubicBezTo>
                  <a:pt x="9454" y="4095"/>
                  <a:pt x="9425" y="4138"/>
                  <a:pt x="9411" y="4153"/>
                </a:cubicBezTo>
                <a:cubicBezTo>
                  <a:pt x="9401" y="4163"/>
                  <a:pt x="9364" y="4179"/>
                  <a:pt x="9337" y="4179"/>
                </a:cubicBezTo>
                <a:cubicBezTo>
                  <a:pt x="9325" y="4179"/>
                  <a:pt x="9315" y="4176"/>
                  <a:pt x="9310" y="4167"/>
                </a:cubicBezTo>
                <a:cubicBezTo>
                  <a:pt x="9310" y="4167"/>
                  <a:pt x="9353" y="4138"/>
                  <a:pt x="9396" y="4110"/>
                </a:cubicBezTo>
                <a:lnTo>
                  <a:pt x="9396" y="4110"/>
                </a:lnTo>
                <a:cubicBezTo>
                  <a:pt x="9324" y="4138"/>
                  <a:pt x="9253" y="4182"/>
                  <a:pt x="9253" y="4196"/>
                </a:cubicBezTo>
                <a:cubicBezTo>
                  <a:pt x="9250" y="4199"/>
                  <a:pt x="9247" y="4200"/>
                  <a:pt x="9245" y="4200"/>
                </a:cubicBezTo>
                <a:cubicBezTo>
                  <a:pt x="9233" y="4200"/>
                  <a:pt x="9224" y="4176"/>
                  <a:pt x="9224" y="4153"/>
                </a:cubicBezTo>
                <a:lnTo>
                  <a:pt x="9224" y="4124"/>
                </a:lnTo>
                <a:lnTo>
                  <a:pt x="9224" y="4110"/>
                </a:lnTo>
                <a:cubicBezTo>
                  <a:pt x="9224" y="4095"/>
                  <a:pt x="9224" y="4067"/>
                  <a:pt x="9224" y="4067"/>
                </a:cubicBezTo>
                <a:cubicBezTo>
                  <a:pt x="9224" y="4067"/>
                  <a:pt x="9210" y="4110"/>
                  <a:pt x="9210" y="4124"/>
                </a:cubicBezTo>
                <a:cubicBezTo>
                  <a:pt x="9210" y="4136"/>
                  <a:pt x="9156" y="4170"/>
                  <a:pt x="9123" y="4170"/>
                </a:cubicBezTo>
                <a:cubicBezTo>
                  <a:pt x="9118" y="4170"/>
                  <a:pt x="9113" y="4169"/>
                  <a:pt x="9109" y="4167"/>
                </a:cubicBezTo>
                <a:cubicBezTo>
                  <a:pt x="9106" y="4160"/>
                  <a:pt x="9102" y="4157"/>
                  <a:pt x="9099" y="4157"/>
                </a:cubicBezTo>
                <a:cubicBezTo>
                  <a:pt x="9089" y="4157"/>
                  <a:pt x="9084" y="4185"/>
                  <a:pt x="9095" y="4196"/>
                </a:cubicBezTo>
                <a:cubicBezTo>
                  <a:pt x="9095" y="4201"/>
                  <a:pt x="9098" y="4202"/>
                  <a:pt x="9102" y="4202"/>
                </a:cubicBezTo>
                <a:cubicBezTo>
                  <a:pt x="9111" y="4202"/>
                  <a:pt x="9123" y="4196"/>
                  <a:pt x="9123" y="4196"/>
                </a:cubicBezTo>
                <a:cubicBezTo>
                  <a:pt x="9127" y="4192"/>
                  <a:pt x="9130" y="4190"/>
                  <a:pt x="9132" y="4190"/>
                </a:cubicBezTo>
                <a:cubicBezTo>
                  <a:pt x="9138" y="4190"/>
                  <a:pt x="9138" y="4204"/>
                  <a:pt x="9138" y="4225"/>
                </a:cubicBezTo>
                <a:lnTo>
                  <a:pt x="9138" y="4253"/>
                </a:lnTo>
                <a:lnTo>
                  <a:pt x="9138" y="4268"/>
                </a:lnTo>
                <a:cubicBezTo>
                  <a:pt x="9128" y="4268"/>
                  <a:pt x="9106" y="4261"/>
                  <a:pt x="9092" y="4261"/>
                </a:cubicBezTo>
                <a:cubicBezTo>
                  <a:pt x="9085" y="4261"/>
                  <a:pt x="9080" y="4263"/>
                  <a:pt x="9080" y="4268"/>
                </a:cubicBezTo>
                <a:cubicBezTo>
                  <a:pt x="9066" y="4282"/>
                  <a:pt x="9138" y="4340"/>
                  <a:pt x="9152" y="4354"/>
                </a:cubicBezTo>
                <a:cubicBezTo>
                  <a:pt x="9181" y="4354"/>
                  <a:pt x="9166" y="4368"/>
                  <a:pt x="9152" y="4383"/>
                </a:cubicBezTo>
                <a:cubicBezTo>
                  <a:pt x="9126" y="4383"/>
                  <a:pt x="9111" y="4456"/>
                  <a:pt x="9087" y="4456"/>
                </a:cubicBezTo>
                <a:cubicBezTo>
                  <a:pt x="9085" y="4456"/>
                  <a:pt x="9082" y="4456"/>
                  <a:pt x="9080" y="4455"/>
                </a:cubicBezTo>
                <a:cubicBezTo>
                  <a:pt x="9066" y="4455"/>
                  <a:pt x="9066" y="4512"/>
                  <a:pt x="9037" y="4526"/>
                </a:cubicBezTo>
                <a:cubicBezTo>
                  <a:pt x="9023" y="4541"/>
                  <a:pt x="9052" y="4555"/>
                  <a:pt x="9066" y="4555"/>
                </a:cubicBezTo>
                <a:cubicBezTo>
                  <a:pt x="9080" y="4555"/>
                  <a:pt x="9109" y="4569"/>
                  <a:pt x="9123" y="4598"/>
                </a:cubicBezTo>
                <a:lnTo>
                  <a:pt x="9138" y="4613"/>
                </a:lnTo>
                <a:cubicBezTo>
                  <a:pt x="9138" y="4613"/>
                  <a:pt x="9138" y="4641"/>
                  <a:pt x="9138" y="4641"/>
                </a:cubicBezTo>
                <a:cubicBezTo>
                  <a:pt x="9128" y="4641"/>
                  <a:pt x="9119" y="4648"/>
                  <a:pt x="9113" y="4648"/>
                </a:cubicBezTo>
                <a:cubicBezTo>
                  <a:pt x="9111" y="4648"/>
                  <a:pt x="9109" y="4646"/>
                  <a:pt x="9109" y="4641"/>
                </a:cubicBezTo>
                <a:lnTo>
                  <a:pt x="9095" y="4627"/>
                </a:lnTo>
                <a:cubicBezTo>
                  <a:pt x="9095" y="4624"/>
                  <a:pt x="9089" y="4623"/>
                  <a:pt x="9081" y="4623"/>
                </a:cubicBezTo>
                <a:cubicBezTo>
                  <a:pt x="9066" y="4623"/>
                  <a:pt x="9041" y="4626"/>
                  <a:pt x="9018" y="4626"/>
                </a:cubicBezTo>
                <a:cubicBezTo>
                  <a:pt x="8996" y="4626"/>
                  <a:pt x="8976" y="4623"/>
                  <a:pt x="8965" y="4613"/>
                </a:cubicBezTo>
                <a:cubicBezTo>
                  <a:pt x="8944" y="4592"/>
                  <a:pt x="8916" y="4578"/>
                  <a:pt x="8902" y="4578"/>
                </a:cubicBezTo>
                <a:cubicBezTo>
                  <a:pt x="8897" y="4578"/>
                  <a:pt x="8893" y="4580"/>
                  <a:pt x="8893" y="4584"/>
                </a:cubicBezTo>
                <a:cubicBezTo>
                  <a:pt x="8879" y="4584"/>
                  <a:pt x="8850" y="4613"/>
                  <a:pt x="8850" y="4627"/>
                </a:cubicBezTo>
                <a:cubicBezTo>
                  <a:pt x="8836" y="4641"/>
                  <a:pt x="8807" y="4656"/>
                  <a:pt x="8793" y="4656"/>
                </a:cubicBezTo>
                <a:cubicBezTo>
                  <a:pt x="8779" y="4656"/>
                  <a:pt x="8793" y="4541"/>
                  <a:pt x="8764" y="4541"/>
                </a:cubicBezTo>
                <a:cubicBezTo>
                  <a:pt x="8751" y="4541"/>
                  <a:pt x="8774" y="4481"/>
                  <a:pt x="8799" y="4481"/>
                </a:cubicBezTo>
                <a:cubicBezTo>
                  <a:pt x="8802" y="4481"/>
                  <a:pt x="8805" y="4482"/>
                  <a:pt x="8807" y="4483"/>
                </a:cubicBezTo>
                <a:cubicBezTo>
                  <a:pt x="8816" y="4492"/>
                  <a:pt x="8826" y="4496"/>
                  <a:pt x="8837" y="4496"/>
                </a:cubicBezTo>
                <a:cubicBezTo>
                  <a:pt x="8860" y="4496"/>
                  <a:pt x="8884" y="4479"/>
                  <a:pt x="8893" y="4469"/>
                </a:cubicBezTo>
                <a:cubicBezTo>
                  <a:pt x="8893" y="4469"/>
                  <a:pt x="8937" y="4455"/>
                  <a:pt x="8951" y="4455"/>
                </a:cubicBezTo>
                <a:lnTo>
                  <a:pt x="8994" y="4455"/>
                </a:lnTo>
                <a:cubicBezTo>
                  <a:pt x="8994" y="4455"/>
                  <a:pt x="8994" y="4440"/>
                  <a:pt x="8994" y="4426"/>
                </a:cubicBezTo>
                <a:cubicBezTo>
                  <a:pt x="8994" y="4426"/>
                  <a:pt x="8937" y="4383"/>
                  <a:pt x="8922" y="4368"/>
                </a:cubicBezTo>
                <a:cubicBezTo>
                  <a:pt x="8893" y="4368"/>
                  <a:pt x="8893" y="4340"/>
                  <a:pt x="8908" y="4325"/>
                </a:cubicBezTo>
                <a:lnTo>
                  <a:pt x="8908" y="4325"/>
                </a:lnTo>
                <a:cubicBezTo>
                  <a:pt x="8908" y="4325"/>
                  <a:pt x="8946" y="4344"/>
                  <a:pt x="8972" y="4344"/>
                </a:cubicBezTo>
                <a:cubicBezTo>
                  <a:pt x="8984" y="4344"/>
                  <a:pt x="8994" y="4340"/>
                  <a:pt x="8994" y="4325"/>
                </a:cubicBezTo>
                <a:cubicBezTo>
                  <a:pt x="8994" y="4298"/>
                  <a:pt x="8994" y="4288"/>
                  <a:pt x="8998" y="4288"/>
                </a:cubicBezTo>
                <a:cubicBezTo>
                  <a:pt x="9000" y="4288"/>
                  <a:pt x="9003" y="4291"/>
                  <a:pt x="9008" y="4296"/>
                </a:cubicBezTo>
                <a:cubicBezTo>
                  <a:pt x="9008" y="4298"/>
                  <a:pt x="9009" y="4299"/>
                  <a:pt x="9009" y="4299"/>
                </a:cubicBezTo>
                <a:cubicBezTo>
                  <a:pt x="9014" y="4299"/>
                  <a:pt x="9040" y="4246"/>
                  <a:pt x="9066" y="4182"/>
                </a:cubicBezTo>
                <a:lnTo>
                  <a:pt x="9008" y="4095"/>
                </a:lnTo>
                <a:lnTo>
                  <a:pt x="9008" y="4081"/>
                </a:lnTo>
                <a:cubicBezTo>
                  <a:pt x="9008" y="4050"/>
                  <a:pt x="9016" y="4026"/>
                  <a:pt x="9025" y="4026"/>
                </a:cubicBezTo>
                <a:cubicBezTo>
                  <a:pt x="9029" y="4026"/>
                  <a:pt x="9033" y="4030"/>
                  <a:pt x="9037" y="4038"/>
                </a:cubicBezTo>
                <a:lnTo>
                  <a:pt x="9037" y="4052"/>
                </a:lnTo>
                <a:lnTo>
                  <a:pt x="9052" y="4067"/>
                </a:lnTo>
                <a:cubicBezTo>
                  <a:pt x="9052" y="4075"/>
                  <a:pt x="9061" y="4083"/>
                  <a:pt x="9075" y="4083"/>
                </a:cubicBezTo>
                <a:cubicBezTo>
                  <a:pt x="9085" y="4083"/>
                  <a:pt x="9097" y="4079"/>
                  <a:pt x="9109" y="4067"/>
                </a:cubicBezTo>
                <a:lnTo>
                  <a:pt x="9123" y="4067"/>
                </a:lnTo>
                <a:cubicBezTo>
                  <a:pt x="9152" y="4067"/>
                  <a:pt x="9166" y="4052"/>
                  <a:pt x="9166" y="4023"/>
                </a:cubicBezTo>
                <a:lnTo>
                  <a:pt x="9166" y="3995"/>
                </a:lnTo>
                <a:cubicBezTo>
                  <a:pt x="9181" y="3980"/>
                  <a:pt x="9195" y="3952"/>
                  <a:pt x="9224" y="3937"/>
                </a:cubicBezTo>
                <a:lnTo>
                  <a:pt x="9224" y="3980"/>
                </a:lnTo>
                <a:cubicBezTo>
                  <a:pt x="9238" y="3995"/>
                  <a:pt x="9224" y="4009"/>
                  <a:pt x="9238" y="4023"/>
                </a:cubicBezTo>
                <a:lnTo>
                  <a:pt x="9238" y="4038"/>
                </a:lnTo>
                <a:cubicBezTo>
                  <a:pt x="9253" y="4038"/>
                  <a:pt x="9267" y="4023"/>
                  <a:pt x="9267" y="4023"/>
                </a:cubicBezTo>
                <a:lnTo>
                  <a:pt x="9267" y="4009"/>
                </a:lnTo>
                <a:cubicBezTo>
                  <a:pt x="9267" y="3995"/>
                  <a:pt x="9253" y="3966"/>
                  <a:pt x="9253" y="3966"/>
                </a:cubicBezTo>
                <a:lnTo>
                  <a:pt x="9267" y="3952"/>
                </a:lnTo>
                <a:cubicBezTo>
                  <a:pt x="9281" y="3952"/>
                  <a:pt x="9296" y="3966"/>
                  <a:pt x="9296" y="3995"/>
                </a:cubicBezTo>
                <a:lnTo>
                  <a:pt x="9353" y="3995"/>
                </a:lnTo>
                <a:cubicBezTo>
                  <a:pt x="9369" y="4018"/>
                  <a:pt x="9394" y="4029"/>
                  <a:pt x="9417" y="4029"/>
                </a:cubicBezTo>
                <a:cubicBezTo>
                  <a:pt x="9437" y="4029"/>
                  <a:pt x="9455" y="4022"/>
                  <a:pt x="9468" y="4009"/>
                </a:cubicBezTo>
                <a:lnTo>
                  <a:pt x="9483" y="3980"/>
                </a:lnTo>
                <a:lnTo>
                  <a:pt x="9497" y="3966"/>
                </a:lnTo>
                <a:cubicBezTo>
                  <a:pt x="9500" y="3963"/>
                  <a:pt x="9503" y="3962"/>
                  <a:pt x="9507" y="3962"/>
                </a:cubicBezTo>
                <a:cubicBezTo>
                  <a:pt x="9522" y="3962"/>
                  <a:pt x="9540" y="3980"/>
                  <a:pt x="9540" y="3980"/>
                </a:cubicBezTo>
                <a:cubicBezTo>
                  <a:pt x="9554" y="3995"/>
                  <a:pt x="9483" y="4009"/>
                  <a:pt x="9483" y="4052"/>
                </a:cubicBezTo>
                <a:cubicBezTo>
                  <a:pt x="9540" y="4023"/>
                  <a:pt x="9597" y="3995"/>
                  <a:pt x="9597" y="3980"/>
                </a:cubicBezTo>
                <a:cubicBezTo>
                  <a:pt x="9607" y="3980"/>
                  <a:pt x="9629" y="3974"/>
                  <a:pt x="9647" y="3974"/>
                </a:cubicBezTo>
                <a:cubicBezTo>
                  <a:pt x="9657" y="3974"/>
                  <a:pt x="9665" y="3976"/>
                  <a:pt x="9669" y="3980"/>
                </a:cubicBezTo>
                <a:cubicBezTo>
                  <a:pt x="9684" y="3980"/>
                  <a:pt x="9684" y="3923"/>
                  <a:pt x="9669" y="3909"/>
                </a:cubicBezTo>
                <a:cubicBezTo>
                  <a:pt x="9669" y="3880"/>
                  <a:pt x="9698" y="3851"/>
                  <a:pt x="9712" y="3837"/>
                </a:cubicBezTo>
                <a:close/>
                <a:moveTo>
                  <a:pt x="10301" y="4067"/>
                </a:moveTo>
                <a:lnTo>
                  <a:pt x="10301" y="4138"/>
                </a:lnTo>
                <a:cubicBezTo>
                  <a:pt x="10345" y="4138"/>
                  <a:pt x="10431" y="4167"/>
                  <a:pt x="10460" y="4182"/>
                </a:cubicBezTo>
                <a:cubicBezTo>
                  <a:pt x="10474" y="4196"/>
                  <a:pt x="10488" y="4253"/>
                  <a:pt x="10488" y="4268"/>
                </a:cubicBezTo>
                <a:cubicBezTo>
                  <a:pt x="10474" y="4282"/>
                  <a:pt x="10574" y="4282"/>
                  <a:pt x="10589" y="4311"/>
                </a:cubicBezTo>
                <a:cubicBezTo>
                  <a:pt x="10592" y="4314"/>
                  <a:pt x="10594" y="4315"/>
                  <a:pt x="10597" y="4315"/>
                </a:cubicBezTo>
                <a:cubicBezTo>
                  <a:pt x="10608" y="4315"/>
                  <a:pt x="10618" y="4294"/>
                  <a:pt x="10618" y="4282"/>
                </a:cubicBezTo>
                <a:cubicBezTo>
                  <a:pt x="10618" y="4268"/>
                  <a:pt x="10646" y="4253"/>
                  <a:pt x="10661" y="4253"/>
                </a:cubicBezTo>
                <a:cubicBezTo>
                  <a:pt x="10675" y="4253"/>
                  <a:pt x="10689" y="4311"/>
                  <a:pt x="10689" y="4340"/>
                </a:cubicBezTo>
                <a:cubicBezTo>
                  <a:pt x="10689" y="4342"/>
                  <a:pt x="10690" y="4343"/>
                  <a:pt x="10692" y="4343"/>
                </a:cubicBezTo>
                <a:cubicBezTo>
                  <a:pt x="10700" y="4343"/>
                  <a:pt x="10721" y="4322"/>
                  <a:pt x="10732" y="4311"/>
                </a:cubicBezTo>
                <a:cubicBezTo>
                  <a:pt x="10740" y="4304"/>
                  <a:pt x="10750" y="4300"/>
                  <a:pt x="10763" y="4300"/>
                </a:cubicBezTo>
                <a:cubicBezTo>
                  <a:pt x="10776" y="4300"/>
                  <a:pt x="10790" y="4304"/>
                  <a:pt x="10804" y="4311"/>
                </a:cubicBezTo>
                <a:lnTo>
                  <a:pt x="10790" y="4354"/>
                </a:lnTo>
                <a:cubicBezTo>
                  <a:pt x="10790" y="4383"/>
                  <a:pt x="10790" y="4397"/>
                  <a:pt x="10776" y="4426"/>
                </a:cubicBezTo>
                <a:cubicBezTo>
                  <a:pt x="10771" y="4430"/>
                  <a:pt x="10767" y="4432"/>
                  <a:pt x="10763" y="4432"/>
                </a:cubicBezTo>
                <a:cubicBezTo>
                  <a:pt x="10753" y="4432"/>
                  <a:pt x="10743" y="4422"/>
                  <a:pt x="10732" y="4411"/>
                </a:cubicBezTo>
                <a:lnTo>
                  <a:pt x="10718" y="4411"/>
                </a:lnTo>
                <a:cubicBezTo>
                  <a:pt x="10704" y="4426"/>
                  <a:pt x="10675" y="4440"/>
                  <a:pt x="10661" y="4455"/>
                </a:cubicBezTo>
                <a:cubicBezTo>
                  <a:pt x="10658" y="4457"/>
                  <a:pt x="10655" y="4458"/>
                  <a:pt x="10651" y="4458"/>
                </a:cubicBezTo>
                <a:cubicBezTo>
                  <a:pt x="10633" y="4458"/>
                  <a:pt x="10603" y="4428"/>
                  <a:pt x="10603" y="4368"/>
                </a:cubicBezTo>
                <a:lnTo>
                  <a:pt x="10531" y="4397"/>
                </a:lnTo>
                <a:cubicBezTo>
                  <a:pt x="10531" y="4397"/>
                  <a:pt x="10531" y="4383"/>
                  <a:pt x="10517" y="4368"/>
                </a:cubicBezTo>
                <a:cubicBezTo>
                  <a:pt x="10517" y="4354"/>
                  <a:pt x="10488" y="4340"/>
                  <a:pt x="10488" y="4340"/>
                </a:cubicBezTo>
                <a:lnTo>
                  <a:pt x="10488" y="4340"/>
                </a:lnTo>
                <a:cubicBezTo>
                  <a:pt x="10460" y="4368"/>
                  <a:pt x="10503" y="4383"/>
                  <a:pt x="10503" y="4397"/>
                </a:cubicBezTo>
                <a:lnTo>
                  <a:pt x="10503" y="4411"/>
                </a:lnTo>
                <a:cubicBezTo>
                  <a:pt x="10488" y="4426"/>
                  <a:pt x="10402" y="4440"/>
                  <a:pt x="10373" y="4440"/>
                </a:cubicBezTo>
                <a:cubicBezTo>
                  <a:pt x="10345" y="4440"/>
                  <a:pt x="10301" y="4483"/>
                  <a:pt x="10301" y="4512"/>
                </a:cubicBezTo>
                <a:cubicBezTo>
                  <a:pt x="10293" y="4529"/>
                  <a:pt x="10294" y="4536"/>
                  <a:pt x="10300" y="4536"/>
                </a:cubicBezTo>
                <a:cubicBezTo>
                  <a:pt x="10304" y="4536"/>
                  <a:pt x="10310" y="4532"/>
                  <a:pt x="10316" y="4526"/>
                </a:cubicBezTo>
                <a:lnTo>
                  <a:pt x="10330" y="4526"/>
                </a:lnTo>
                <a:cubicBezTo>
                  <a:pt x="10345" y="4526"/>
                  <a:pt x="10359" y="4541"/>
                  <a:pt x="10359" y="4541"/>
                </a:cubicBezTo>
                <a:cubicBezTo>
                  <a:pt x="10345" y="4584"/>
                  <a:pt x="10345" y="4613"/>
                  <a:pt x="10316" y="4641"/>
                </a:cubicBezTo>
                <a:lnTo>
                  <a:pt x="10316" y="4656"/>
                </a:lnTo>
                <a:cubicBezTo>
                  <a:pt x="10287" y="4656"/>
                  <a:pt x="10273" y="4613"/>
                  <a:pt x="10273" y="4555"/>
                </a:cubicBezTo>
                <a:lnTo>
                  <a:pt x="10273" y="4512"/>
                </a:lnTo>
                <a:lnTo>
                  <a:pt x="10258" y="4469"/>
                </a:lnTo>
                <a:lnTo>
                  <a:pt x="10187" y="4469"/>
                </a:lnTo>
                <a:lnTo>
                  <a:pt x="10187" y="4455"/>
                </a:lnTo>
                <a:lnTo>
                  <a:pt x="10129" y="4383"/>
                </a:lnTo>
                <a:cubicBezTo>
                  <a:pt x="10129" y="4420"/>
                  <a:pt x="10129" y="4445"/>
                  <a:pt x="10129" y="4455"/>
                </a:cubicBezTo>
                <a:cubicBezTo>
                  <a:pt x="10126" y="4452"/>
                  <a:pt x="10124" y="4451"/>
                  <a:pt x="10121" y="4451"/>
                </a:cubicBezTo>
                <a:cubicBezTo>
                  <a:pt x="10110" y="4451"/>
                  <a:pt x="10100" y="4472"/>
                  <a:pt x="10100" y="4483"/>
                </a:cubicBezTo>
                <a:cubicBezTo>
                  <a:pt x="10097" y="4487"/>
                  <a:pt x="10094" y="4489"/>
                  <a:pt x="10092" y="4489"/>
                </a:cubicBezTo>
                <a:cubicBezTo>
                  <a:pt x="10086" y="4489"/>
                  <a:pt x="10086" y="4472"/>
                  <a:pt x="10086" y="4440"/>
                </a:cubicBezTo>
                <a:lnTo>
                  <a:pt x="10086" y="4426"/>
                </a:lnTo>
                <a:cubicBezTo>
                  <a:pt x="10086" y="4411"/>
                  <a:pt x="10072" y="4411"/>
                  <a:pt x="10057" y="4411"/>
                </a:cubicBezTo>
                <a:cubicBezTo>
                  <a:pt x="10057" y="4407"/>
                  <a:pt x="10056" y="4405"/>
                  <a:pt x="10053" y="4405"/>
                </a:cubicBezTo>
                <a:cubicBezTo>
                  <a:pt x="10049" y="4405"/>
                  <a:pt x="10043" y="4411"/>
                  <a:pt x="10043" y="4411"/>
                </a:cubicBezTo>
                <a:lnTo>
                  <a:pt x="10043" y="4455"/>
                </a:lnTo>
                <a:cubicBezTo>
                  <a:pt x="10055" y="4491"/>
                  <a:pt x="10016" y="4547"/>
                  <a:pt x="9995" y="4547"/>
                </a:cubicBezTo>
                <a:cubicBezTo>
                  <a:pt x="9991" y="4547"/>
                  <a:pt x="9988" y="4545"/>
                  <a:pt x="9985" y="4541"/>
                </a:cubicBezTo>
                <a:cubicBezTo>
                  <a:pt x="9957" y="4526"/>
                  <a:pt x="9885" y="4469"/>
                  <a:pt x="9870" y="4469"/>
                </a:cubicBezTo>
                <a:cubicBezTo>
                  <a:pt x="9842" y="4469"/>
                  <a:pt x="9870" y="4498"/>
                  <a:pt x="9885" y="4512"/>
                </a:cubicBezTo>
                <a:cubicBezTo>
                  <a:pt x="9899" y="4526"/>
                  <a:pt x="9914" y="4541"/>
                  <a:pt x="9914" y="4555"/>
                </a:cubicBezTo>
                <a:cubicBezTo>
                  <a:pt x="9914" y="4569"/>
                  <a:pt x="9899" y="4584"/>
                  <a:pt x="9899" y="4584"/>
                </a:cubicBezTo>
                <a:lnTo>
                  <a:pt x="9885" y="4584"/>
                </a:lnTo>
                <a:lnTo>
                  <a:pt x="9842" y="4555"/>
                </a:lnTo>
                <a:cubicBezTo>
                  <a:pt x="9784" y="4512"/>
                  <a:pt x="9756" y="4455"/>
                  <a:pt x="9770" y="4440"/>
                </a:cubicBezTo>
                <a:lnTo>
                  <a:pt x="9784" y="4440"/>
                </a:lnTo>
                <a:cubicBezTo>
                  <a:pt x="9827" y="4426"/>
                  <a:pt x="9784" y="4397"/>
                  <a:pt x="9784" y="4397"/>
                </a:cubicBezTo>
                <a:lnTo>
                  <a:pt x="9799" y="4383"/>
                </a:lnTo>
                <a:cubicBezTo>
                  <a:pt x="9813" y="4368"/>
                  <a:pt x="9784" y="4311"/>
                  <a:pt x="9784" y="4282"/>
                </a:cubicBezTo>
                <a:cubicBezTo>
                  <a:pt x="9784" y="4282"/>
                  <a:pt x="9784" y="4268"/>
                  <a:pt x="9770" y="4253"/>
                </a:cubicBezTo>
                <a:lnTo>
                  <a:pt x="9770" y="4253"/>
                </a:lnTo>
                <a:cubicBezTo>
                  <a:pt x="9799" y="4282"/>
                  <a:pt x="9856" y="4325"/>
                  <a:pt x="9870" y="4354"/>
                </a:cubicBezTo>
                <a:cubicBezTo>
                  <a:pt x="9870" y="4389"/>
                  <a:pt x="9900" y="4415"/>
                  <a:pt x="9918" y="4415"/>
                </a:cubicBezTo>
                <a:cubicBezTo>
                  <a:pt x="9922" y="4415"/>
                  <a:pt x="9925" y="4414"/>
                  <a:pt x="9928" y="4411"/>
                </a:cubicBezTo>
                <a:lnTo>
                  <a:pt x="9899" y="4354"/>
                </a:lnTo>
                <a:lnTo>
                  <a:pt x="9885" y="4340"/>
                </a:lnTo>
                <a:cubicBezTo>
                  <a:pt x="9899" y="4296"/>
                  <a:pt x="9914" y="4253"/>
                  <a:pt x="9914" y="4253"/>
                </a:cubicBezTo>
                <a:lnTo>
                  <a:pt x="9928" y="4253"/>
                </a:lnTo>
                <a:cubicBezTo>
                  <a:pt x="9942" y="4268"/>
                  <a:pt x="9957" y="4282"/>
                  <a:pt x="9971" y="4325"/>
                </a:cubicBezTo>
                <a:lnTo>
                  <a:pt x="9971" y="4368"/>
                </a:lnTo>
                <a:cubicBezTo>
                  <a:pt x="10000" y="4354"/>
                  <a:pt x="10043" y="4340"/>
                  <a:pt x="10072" y="4340"/>
                </a:cubicBezTo>
                <a:lnTo>
                  <a:pt x="10100" y="4368"/>
                </a:lnTo>
                <a:lnTo>
                  <a:pt x="10100" y="4383"/>
                </a:lnTo>
                <a:cubicBezTo>
                  <a:pt x="10103" y="4384"/>
                  <a:pt x="10107" y="4385"/>
                  <a:pt x="10110" y="4385"/>
                </a:cubicBezTo>
                <a:cubicBezTo>
                  <a:pt x="10138" y="4385"/>
                  <a:pt x="10174" y="4336"/>
                  <a:pt x="10187" y="4311"/>
                </a:cubicBezTo>
                <a:cubicBezTo>
                  <a:pt x="10189" y="4305"/>
                  <a:pt x="10194" y="4303"/>
                  <a:pt x="10199" y="4303"/>
                </a:cubicBezTo>
                <a:cubicBezTo>
                  <a:pt x="10221" y="4303"/>
                  <a:pt x="10261" y="4345"/>
                  <a:pt x="10273" y="4368"/>
                </a:cubicBezTo>
                <a:cubicBezTo>
                  <a:pt x="10279" y="4378"/>
                  <a:pt x="10284" y="4382"/>
                  <a:pt x="10288" y="4382"/>
                </a:cubicBezTo>
                <a:cubicBezTo>
                  <a:pt x="10301" y="4382"/>
                  <a:pt x="10298" y="4333"/>
                  <a:pt x="10287" y="4311"/>
                </a:cubicBezTo>
                <a:cubicBezTo>
                  <a:pt x="10273" y="4282"/>
                  <a:pt x="10258" y="4239"/>
                  <a:pt x="10258" y="4225"/>
                </a:cubicBezTo>
                <a:lnTo>
                  <a:pt x="10258" y="4210"/>
                </a:lnTo>
                <a:lnTo>
                  <a:pt x="10287" y="4182"/>
                </a:lnTo>
                <a:cubicBezTo>
                  <a:pt x="10287" y="4138"/>
                  <a:pt x="10273" y="4081"/>
                  <a:pt x="10273" y="4067"/>
                </a:cubicBezTo>
                <a:close/>
                <a:moveTo>
                  <a:pt x="7095" y="4492"/>
                </a:moveTo>
                <a:cubicBezTo>
                  <a:pt x="7097" y="4492"/>
                  <a:pt x="7098" y="4494"/>
                  <a:pt x="7098" y="4498"/>
                </a:cubicBezTo>
                <a:cubicBezTo>
                  <a:pt x="7112" y="4526"/>
                  <a:pt x="7169" y="4541"/>
                  <a:pt x="7184" y="4555"/>
                </a:cubicBezTo>
                <a:lnTo>
                  <a:pt x="7184" y="4569"/>
                </a:lnTo>
                <a:cubicBezTo>
                  <a:pt x="7177" y="4584"/>
                  <a:pt x="7169" y="4591"/>
                  <a:pt x="7162" y="4591"/>
                </a:cubicBezTo>
                <a:cubicBezTo>
                  <a:pt x="7155" y="4591"/>
                  <a:pt x="7148" y="4584"/>
                  <a:pt x="7141" y="4569"/>
                </a:cubicBezTo>
                <a:lnTo>
                  <a:pt x="7126" y="4569"/>
                </a:lnTo>
                <a:cubicBezTo>
                  <a:pt x="7112" y="4569"/>
                  <a:pt x="7112" y="4584"/>
                  <a:pt x="7112" y="4584"/>
                </a:cubicBezTo>
                <a:lnTo>
                  <a:pt x="7112" y="4598"/>
                </a:lnTo>
                <a:cubicBezTo>
                  <a:pt x="7112" y="4613"/>
                  <a:pt x="7126" y="4627"/>
                  <a:pt x="7126" y="4641"/>
                </a:cubicBezTo>
                <a:cubicBezTo>
                  <a:pt x="7126" y="4656"/>
                  <a:pt x="7126" y="4670"/>
                  <a:pt x="7112" y="4684"/>
                </a:cubicBezTo>
                <a:cubicBezTo>
                  <a:pt x="7112" y="4684"/>
                  <a:pt x="7098" y="4684"/>
                  <a:pt x="7098" y="4670"/>
                </a:cubicBezTo>
                <a:cubicBezTo>
                  <a:pt x="7083" y="4641"/>
                  <a:pt x="7069" y="4613"/>
                  <a:pt x="7069" y="4584"/>
                </a:cubicBezTo>
                <a:lnTo>
                  <a:pt x="7069" y="4555"/>
                </a:lnTo>
                <a:cubicBezTo>
                  <a:pt x="7080" y="4511"/>
                  <a:pt x="7091" y="4492"/>
                  <a:pt x="7095" y="4492"/>
                </a:cubicBezTo>
                <a:close/>
                <a:moveTo>
                  <a:pt x="17054" y="4541"/>
                </a:moveTo>
                <a:lnTo>
                  <a:pt x="17054" y="4541"/>
                </a:lnTo>
                <a:cubicBezTo>
                  <a:pt x="17068" y="4541"/>
                  <a:pt x="17054" y="4627"/>
                  <a:pt x="17025" y="4641"/>
                </a:cubicBezTo>
                <a:cubicBezTo>
                  <a:pt x="17011" y="4641"/>
                  <a:pt x="16982" y="4641"/>
                  <a:pt x="16968" y="4656"/>
                </a:cubicBezTo>
                <a:cubicBezTo>
                  <a:pt x="16968" y="4656"/>
                  <a:pt x="16982" y="4670"/>
                  <a:pt x="16982" y="4684"/>
                </a:cubicBezTo>
                <a:lnTo>
                  <a:pt x="16968" y="4684"/>
                </a:lnTo>
                <a:cubicBezTo>
                  <a:pt x="16968" y="4699"/>
                  <a:pt x="16925" y="4713"/>
                  <a:pt x="16896" y="4713"/>
                </a:cubicBezTo>
                <a:lnTo>
                  <a:pt x="16867" y="4713"/>
                </a:lnTo>
                <a:cubicBezTo>
                  <a:pt x="16853" y="4713"/>
                  <a:pt x="16839" y="4699"/>
                  <a:pt x="16839" y="4684"/>
                </a:cubicBezTo>
                <a:cubicBezTo>
                  <a:pt x="16839" y="4670"/>
                  <a:pt x="16882" y="4613"/>
                  <a:pt x="16896" y="4613"/>
                </a:cubicBezTo>
                <a:cubicBezTo>
                  <a:pt x="16910" y="4598"/>
                  <a:pt x="16939" y="4584"/>
                  <a:pt x="16953" y="4584"/>
                </a:cubicBezTo>
                <a:cubicBezTo>
                  <a:pt x="16956" y="4586"/>
                  <a:pt x="16958" y="4587"/>
                  <a:pt x="16962" y="4587"/>
                </a:cubicBezTo>
                <a:cubicBezTo>
                  <a:pt x="16983" y="4587"/>
                  <a:pt x="17029" y="4553"/>
                  <a:pt x="17054" y="4541"/>
                </a:cubicBezTo>
                <a:close/>
                <a:moveTo>
                  <a:pt x="17758" y="4598"/>
                </a:moveTo>
                <a:cubicBezTo>
                  <a:pt x="17758" y="4598"/>
                  <a:pt x="17758" y="4613"/>
                  <a:pt x="17758" y="4627"/>
                </a:cubicBezTo>
                <a:lnTo>
                  <a:pt x="17744" y="4656"/>
                </a:lnTo>
                <a:cubicBezTo>
                  <a:pt x="17715" y="4684"/>
                  <a:pt x="17686" y="4727"/>
                  <a:pt x="17657" y="4742"/>
                </a:cubicBezTo>
                <a:lnTo>
                  <a:pt x="17629" y="4727"/>
                </a:lnTo>
                <a:lnTo>
                  <a:pt x="17614" y="4727"/>
                </a:lnTo>
                <a:cubicBezTo>
                  <a:pt x="17586" y="4713"/>
                  <a:pt x="17571" y="4684"/>
                  <a:pt x="17586" y="4656"/>
                </a:cubicBezTo>
                <a:lnTo>
                  <a:pt x="17586" y="4641"/>
                </a:lnTo>
                <a:lnTo>
                  <a:pt x="17614" y="4598"/>
                </a:lnTo>
                <a:cubicBezTo>
                  <a:pt x="17657" y="4598"/>
                  <a:pt x="17701" y="4613"/>
                  <a:pt x="17729" y="4627"/>
                </a:cubicBezTo>
                <a:lnTo>
                  <a:pt x="17744" y="4598"/>
                </a:lnTo>
                <a:close/>
                <a:moveTo>
                  <a:pt x="8341" y="4611"/>
                </a:moveTo>
                <a:cubicBezTo>
                  <a:pt x="8343" y="4611"/>
                  <a:pt x="8345" y="4611"/>
                  <a:pt x="8348" y="4613"/>
                </a:cubicBezTo>
                <a:lnTo>
                  <a:pt x="8362" y="4613"/>
                </a:lnTo>
                <a:lnTo>
                  <a:pt x="8391" y="4627"/>
                </a:lnTo>
                <a:cubicBezTo>
                  <a:pt x="8376" y="4656"/>
                  <a:pt x="8319" y="4699"/>
                  <a:pt x="8304" y="4727"/>
                </a:cubicBezTo>
                <a:cubicBezTo>
                  <a:pt x="8299" y="4738"/>
                  <a:pt x="8296" y="4743"/>
                  <a:pt x="8293" y="4743"/>
                </a:cubicBezTo>
                <a:cubicBezTo>
                  <a:pt x="8290" y="4743"/>
                  <a:pt x="8290" y="4731"/>
                  <a:pt x="8290" y="4713"/>
                </a:cubicBezTo>
                <a:cubicBezTo>
                  <a:pt x="8290" y="4687"/>
                  <a:pt x="8315" y="4611"/>
                  <a:pt x="8341" y="4611"/>
                </a:cubicBezTo>
                <a:close/>
                <a:moveTo>
                  <a:pt x="20732" y="4699"/>
                </a:moveTo>
                <a:cubicBezTo>
                  <a:pt x="20775" y="4699"/>
                  <a:pt x="20861" y="4727"/>
                  <a:pt x="20876" y="4742"/>
                </a:cubicBezTo>
                <a:cubicBezTo>
                  <a:pt x="20876" y="4749"/>
                  <a:pt x="20851" y="4753"/>
                  <a:pt x="20822" y="4753"/>
                </a:cubicBezTo>
                <a:cubicBezTo>
                  <a:pt x="20793" y="4753"/>
                  <a:pt x="20761" y="4749"/>
                  <a:pt x="20746" y="4742"/>
                </a:cubicBezTo>
                <a:cubicBezTo>
                  <a:pt x="20703" y="4727"/>
                  <a:pt x="20703" y="4713"/>
                  <a:pt x="20732" y="4699"/>
                </a:cubicBezTo>
                <a:close/>
                <a:moveTo>
                  <a:pt x="21493" y="4659"/>
                </a:moveTo>
                <a:cubicBezTo>
                  <a:pt x="21485" y="4667"/>
                  <a:pt x="21479" y="4675"/>
                  <a:pt x="21479" y="4684"/>
                </a:cubicBezTo>
                <a:cubicBezTo>
                  <a:pt x="21494" y="4713"/>
                  <a:pt x="21508" y="4785"/>
                  <a:pt x="21494" y="4785"/>
                </a:cubicBezTo>
                <a:cubicBezTo>
                  <a:pt x="21490" y="4781"/>
                  <a:pt x="21485" y="4780"/>
                  <a:pt x="21478" y="4780"/>
                </a:cubicBezTo>
                <a:cubicBezTo>
                  <a:pt x="21475" y="4780"/>
                  <a:pt x="21471" y="4781"/>
                  <a:pt x="21467" y="4781"/>
                </a:cubicBezTo>
                <a:lnTo>
                  <a:pt x="21467" y="4781"/>
                </a:lnTo>
                <a:cubicBezTo>
                  <a:pt x="21455" y="4762"/>
                  <a:pt x="21444" y="4743"/>
                  <a:pt x="21436" y="4727"/>
                </a:cubicBezTo>
                <a:lnTo>
                  <a:pt x="21422" y="4699"/>
                </a:lnTo>
                <a:cubicBezTo>
                  <a:pt x="21453" y="4678"/>
                  <a:pt x="21477" y="4665"/>
                  <a:pt x="21493" y="4659"/>
                </a:cubicBezTo>
                <a:close/>
                <a:moveTo>
                  <a:pt x="6424" y="4535"/>
                </a:moveTo>
                <a:cubicBezTo>
                  <a:pt x="6428" y="4535"/>
                  <a:pt x="6432" y="4537"/>
                  <a:pt x="6437" y="4541"/>
                </a:cubicBezTo>
                <a:lnTo>
                  <a:pt x="6465" y="4555"/>
                </a:lnTo>
                <a:cubicBezTo>
                  <a:pt x="6480" y="4584"/>
                  <a:pt x="6509" y="4613"/>
                  <a:pt x="6509" y="4627"/>
                </a:cubicBezTo>
                <a:lnTo>
                  <a:pt x="6509" y="4641"/>
                </a:lnTo>
                <a:lnTo>
                  <a:pt x="6465" y="4684"/>
                </a:lnTo>
                <a:cubicBezTo>
                  <a:pt x="6509" y="4713"/>
                  <a:pt x="6537" y="4742"/>
                  <a:pt x="6566" y="4756"/>
                </a:cubicBezTo>
                <a:lnTo>
                  <a:pt x="6552" y="4785"/>
                </a:lnTo>
                <a:lnTo>
                  <a:pt x="6552" y="4799"/>
                </a:lnTo>
                <a:lnTo>
                  <a:pt x="6494" y="4799"/>
                </a:lnTo>
                <a:lnTo>
                  <a:pt x="6480" y="4771"/>
                </a:lnTo>
                <a:lnTo>
                  <a:pt x="6465" y="4713"/>
                </a:lnTo>
                <a:cubicBezTo>
                  <a:pt x="6451" y="4656"/>
                  <a:pt x="6422" y="4627"/>
                  <a:pt x="6408" y="4627"/>
                </a:cubicBezTo>
                <a:cubicBezTo>
                  <a:pt x="6405" y="4628"/>
                  <a:pt x="6402" y="4629"/>
                  <a:pt x="6399" y="4629"/>
                </a:cubicBezTo>
                <a:cubicBezTo>
                  <a:pt x="6376" y="4629"/>
                  <a:pt x="6366" y="4582"/>
                  <a:pt x="6379" y="4569"/>
                </a:cubicBezTo>
                <a:lnTo>
                  <a:pt x="6394" y="4555"/>
                </a:lnTo>
                <a:cubicBezTo>
                  <a:pt x="6404" y="4545"/>
                  <a:pt x="6414" y="4535"/>
                  <a:pt x="6424" y="4535"/>
                </a:cubicBezTo>
                <a:close/>
                <a:moveTo>
                  <a:pt x="6379" y="4706"/>
                </a:moveTo>
                <a:cubicBezTo>
                  <a:pt x="6384" y="4706"/>
                  <a:pt x="6389" y="4708"/>
                  <a:pt x="6394" y="4713"/>
                </a:cubicBezTo>
                <a:cubicBezTo>
                  <a:pt x="6408" y="4742"/>
                  <a:pt x="6408" y="4785"/>
                  <a:pt x="6394" y="4799"/>
                </a:cubicBezTo>
                <a:cubicBezTo>
                  <a:pt x="6390" y="4803"/>
                  <a:pt x="6383" y="4805"/>
                  <a:pt x="6375" y="4805"/>
                </a:cubicBezTo>
                <a:cubicBezTo>
                  <a:pt x="6353" y="4805"/>
                  <a:pt x="6322" y="4792"/>
                  <a:pt x="6322" y="4771"/>
                </a:cubicBezTo>
                <a:cubicBezTo>
                  <a:pt x="6322" y="4759"/>
                  <a:pt x="6352" y="4706"/>
                  <a:pt x="6379" y="4706"/>
                </a:cubicBezTo>
                <a:close/>
                <a:moveTo>
                  <a:pt x="7730" y="4670"/>
                </a:moveTo>
                <a:cubicBezTo>
                  <a:pt x="7758" y="4670"/>
                  <a:pt x="7758" y="4670"/>
                  <a:pt x="7758" y="4684"/>
                </a:cubicBezTo>
                <a:cubicBezTo>
                  <a:pt x="7744" y="4684"/>
                  <a:pt x="7758" y="4713"/>
                  <a:pt x="7773" y="4742"/>
                </a:cubicBezTo>
                <a:lnTo>
                  <a:pt x="7773" y="4785"/>
                </a:lnTo>
                <a:cubicBezTo>
                  <a:pt x="7787" y="4814"/>
                  <a:pt x="7773" y="4842"/>
                  <a:pt x="7758" y="4871"/>
                </a:cubicBezTo>
                <a:lnTo>
                  <a:pt x="7758" y="4886"/>
                </a:lnTo>
                <a:cubicBezTo>
                  <a:pt x="7730" y="4886"/>
                  <a:pt x="7715" y="4871"/>
                  <a:pt x="7715" y="4857"/>
                </a:cubicBezTo>
                <a:lnTo>
                  <a:pt x="7715" y="4828"/>
                </a:lnTo>
                <a:lnTo>
                  <a:pt x="7715" y="4799"/>
                </a:lnTo>
                <a:cubicBezTo>
                  <a:pt x="7715" y="4785"/>
                  <a:pt x="7712" y="4778"/>
                  <a:pt x="7708" y="4778"/>
                </a:cubicBezTo>
                <a:cubicBezTo>
                  <a:pt x="7705" y="4778"/>
                  <a:pt x="7701" y="4785"/>
                  <a:pt x="7701" y="4799"/>
                </a:cubicBezTo>
                <a:lnTo>
                  <a:pt x="7687" y="4842"/>
                </a:lnTo>
                <a:cubicBezTo>
                  <a:pt x="7687" y="4842"/>
                  <a:pt x="7672" y="4857"/>
                  <a:pt x="7658" y="4857"/>
                </a:cubicBezTo>
                <a:cubicBezTo>
                  <a:pt x="7644" y="4828"/>
                  <a:pt x="7615" y="4756"/>
                  <a:pt x="7629" y="4756"/>
                </a:cubicBezTo>
                <a:cubicBezTo>
                  <a:pt x="7629" y="4742"/>
                  <a:pt x="7701" y="4670"/>
                  <a:pt x="7730" y="4670"/>
                </a:cubicBezTo>
                <a:close/>
                <a:moveTo>
                  <a:pt x="21228" y="4854"/>
                </a:moveTo>
                <a:cubicBezTo>
                  <a:pt x="21224" y="4873"/>
                  <a:pt x="21219" y="4889"/>
                  <a:pt x="21213" y="4891"/>
                </a:cubicBezTo>
                <a:lnTo>
                  <a:pt x="21213" y="4891"/>
                </a:lnTo>
                <a:cubicBezTo>
                  <a:pt x="21210" y="4889"/>
                  <a:pt x="21208" y="4887"/>
                  <a:pt x="21206" y="4886"/>
                </a:cubicBezTo>
                <a:lnTo>
                  <a:pt x="21206" y="4886"/>
                </a:lnTo>
                <a:cubicBezTo>
                  <a:pt x="21208" y="4890"/>
                  <a:pt x="21210" y="4891"/>
                  <a:pt x="21212" y="4891"/>
                </a:cubicBezTo>
                <a:cubicBezTo>
                  <a:pt x="21213" y="4891"/>
                  <a:pt x="21213" y="4891"/>
                  <a:pt x="21213" y="4891"/>
                </a:cubicBezTo>
                <a:lnTo>
                  <a:pt x="21213" y="4891"/>
                </a:lnTo>
                <a:cubicBezTo>
                  <a:pt x="21231" y="4903"/>
                  <a:pt x="21266" y="4914"/>
                  <a:pt x="21278" y="4914"/>
                </a:cubicBezTo>
                <a:lnTo>
                  <a:pt x="21292" y="4900"/>
                </a:lnTo>
                <a:cubicBezTo>
                  <a:pt x="21292" y="4890"/>
                  <a:pt x="21265" y="4873"/>
                  <a:pt x="21228" y="4854"/>
                </a:cubicBezTo>
                <a:close/>
                <a:moveTo>
                  <a:pt x="14801" y="4837"/>
                </a:moveTo>
                <a:cubicBezTo>
                  <a:pt x="14806" y="4837"/>
                  <a:pt x="14816" y="4853"/>
                  <a:pt x="14827" y="4886"/>
                </a:cubicBezTo>
                <a:cubicBezTo>
                  <a:pt x="14838" y="4907"/>
                  <a:pt x="14801" y="4944"/>
                  <a:pt x="14781" y="4944"/>
                </a:cubicBezTo>
                <a:cubicBezTo>
                  <a:pt x="14774" y="4944"/>
                  <a:pt x="14770" y="4940"/>
                  <a:pt x="14770" y="4929"/>
                </a:cubicBezTo>
                <a:cubicBezTo>
                  <a:pt x="14770" y="4900"/>
                  <a:pt x="14784" y="4842"/>
                  <a:pt x="14798" y="4842"/>
                </a:cubicBezTo>
                <a:cubicBezTo>
                  <a:pt x="14798" y="4839"/>
                  <a:pt x="14799" y="4837"/>
                  <a:pt x="14801" y="4837"/>
                </a:cubicBezTo>
                <a:close/>
                <a:moveTo>
                  <a:pt x="7904" y="4674"/>
                </a:moveTo>
                <a:cubicBezTo>
                  <a:pt x="7906" y="4674"/>
                  <a:pt x="7909" y="4677"/>
                  <a:pt x="7917" y="4684"/>
                </a:cubicBezTo>
                <a:cubicBezTo>
                  <a:pt x="7931" y="4699"/>
                  <a:pt x="7945" y="4785"/>
                  <a:pt x="7931" y="4799"/>
                </a:cubicBezTo>
                <a:cubicBezTo>
                  <a:pt x="7917" y="4814"/>
                  <a:pt x="7945" y="4828"/>
                  <a:pt x="7974" y="4828"/>
                </a:cubicBezTo>
                <a:lnTo>
                  <a:pt x="7974" y="4842"/>
                </a:lnTo>
                <a:cubicBezTo>
                  <a:pt x="7988" y="4886"/>
                  <a:pt x="8003" y="4914"/>
                  <a:pt x="8046" y="4929"/>
                </a:cubicBezTo>
                <a:cubicBezTo>
                  <a:pt x="8046" y="4929"/>
                  <a:pt x="8060" y="4957"/>
                  <a:pt x="8046" y="4972"/>
                </a:cubicBezTo>
                <a:cubicBezTo>
                  <a:pt x="8046" y="4986"/>
                  <a:pt x="8031" y="4986"/>
                  <a:pt x="8017" y="4986"/>
                </a:cubicBezTo>
                <a:lnTo>
                  <a:pt x="7988" y="4957"/>
                </a:lnTo>
                <a:cubicBezTo>
                  <a:pt x="7945" y="4929"/>
                  <a:pt x="7873" y="4857"/>
                  <a:pt x="7873" y="4828"/>
                </a:cubicBezTo>
                <a:cubicBezTo>
                  <a:pt x="7873" y="4799"/>
                  <a:pt x="7845" y="4727"/>
                  <a:pt x="7859" y="4713"/>
                </a:cubicBezTo>
                <a:cubicBezTo>
                  <a:pt x="7873" y="4713"/>
                  <a:pt x="7902" y="4684"/>
                  <a:pt x="7902" y="4684"/>
                </a:cubicBezTo>
                <a:cubicBezTo>
                  <a:pt x="7902" y="4677"/>
                  <a:pt x="7902" y="4674"/>
                  <a:pt x="7904" y="4674"/>
                </a:cubicBezTo>
                <a:close/>
                <a:moveTo>
                  <a:pt x="9830" y="4896"/>
                </a:moveTo>
                <a:cubicBezTo>
                  <a:pt x="9862" y="4896"/>
                  <a:pt x="9906" y="4926"/>
                  <a:pt x="9870" y="4986"/>
                </a:cubicBezTo>
                <a:lnTo>
                  <a:pt x="9842" y="4943"/>
                </a:lnTo>
                <a:cubicBezTo>
                  <a:pt x="9813" y="4914"/>
                  <a:pt x="9813" y="4914"/>
                  <a:pt x="9813" y="4900"/>
                </a:cubicBezTo>
                <a:cubicBezTo>
                  <a:pt x="9818" y="4897"/>
                  <a:pt x="9824" y="4896"/>
                  <a:pt x="9830" y="4896"/>
                </a:cubicBezTo>
                <a:close/>
                <a:moveTo>
                  <a:pt x="8151" y="4768"/>
                </a:moveTo>
                <a:cubicBezTo>
                  <a:pt x="8161" y="4768"/>
                  <a:pt x="8159" y="4815"/>
                  <a:pt x="8146" y="4828"/>
                </a:cubicBezTo>
                <a:cubicBezTo>
                  <a:pt x="8146" y="4842"/>
                  <a:pt x="8189" y="4857"/>
                  <a:pt x="8204" y="4857"/>
                </a:cubicBezTo>
                <a:cubicBezTo>
                  <a:pt x="8233" y="4871"/>
                  <a:pt x="8189" y="4943"/>
                  <a:pt x="8175" y="4972"/>
                </a:cubicBezTo>
                <a:cubicBezTo>
                  <a:pt x="8170" y="4982"/>
                  <a:pt x="8165" y="4987"/>
                  <a:pt x="8160" y="4987"/>
                </a:cubicBezTo>
                <a:cubicBezTo>
                  <a:pt x="8152" y="4987"/>
                  <a:pt x="8146" y="4971"/>
                  <a:pt x="8146" y="4943"/>
                </a:cubicBezTo>
                <a:cubicBezTo>
                  <a:pt x="8132" y="4900"/>
                  <a:pt x="8132" y="4771"/>
                  <a:pt x="8146" y="4771"/>
                </a:cubicBezTo>
                <a:cubicBezTo>
                  <a:pt x="8148" y="4769"/>
                  <a:pt x="8149" y="4768"/>
                  <a:pt x="8151" y="4768"/>
                </a:cubicBezTo>
                <a:close/>
                <a:moveTo>
                  <a:pt x="15933" y="4860"/>
                </a:moveTo>
                <a:cubicBezTo>
                  <a:pt x="15966" y="4860"/>
                  <a:pt x="15998" y="4864"/>
                  <a:pt x="16005" y="4871"/>
                </a:cubicBezTo>
                <a:cubicBezTo>
                  <a:pt x="16020" y="4900"/>
                  <a:pt x="15919" y="4957"/>
                  <a:pt x="15876" y="4972"/>
                </a:cubicBezTo>
                <a:cubicBezTo>
                  <a:pt x="15859" y="4983"/>
                  <a:pt x="15845" y="4987"/>
                  <a:pt x="15834" y="4987"/>
                </a:cubicBezTo>
                <a:cubicBezTo>
                  <a:pt x="15815" y="4987"/>
                  <a:pt x="15804" y="4975"/>
                  <a:pt x="15804" y="4957"/>
                </a:cubicBezTo>
                <a:cubicBezTo>
                  <a:pt x="15804" y="4929"/>
                  <a:pt x="15847" y="4871"/>
                  <a:pt x="15862" y="4871"/>
                </a:cubicBezTo>
                <a:cubicBezTo>
                  <a:pt x="15869" y="4864"/>
                  <a:pt x="15901" y="4860"/>
                  <a:pt x="15933" y="4860"/>
                </a:cubicBezTo>
                <a:close/>
                <a:moveTo>
                  <a:pt x="9582" y="4906"/>
                </a:moveTo>
                <a:cubicBezTo>
                  <a:pt x="9591" y="4906"/>
                  <a:pt x="9601" y="4909"/>
                  <a:pt x="9612" y="4914"/>
                </a:cubicBezTo>
                <a:lnTo>
                  <a:pt x="9626" y="4943"/>
                </a:lnTo>
                <a:cubicBezTo>
                  <a:pt x="9633" y="4950"/>
                  <a:pt x="9641" y="4954"/>
                  <a:pt x="9648" y="4954"/>
                </a:cubicBezTo>
                <a:cubicBezTo>
                  <a:pt x="9655" y="4954"/>
                  <a:pt x="9662" y="4950"/>
                  <a:pt x="9669" y="4943"/>
                </a:cubicBezTo>
                <a:cubicBezTo>
                  <a:pt x="9674" y="4934"/>
                  <a:pt x="9678" y="4931"/>
                  <a:pt x="9682" y="4931"/>
                </a:cubicBezTo>
                <a:cubicBezTo>
                  <a:pt x="9690" y="4931"/>
                  <a:pt x="9694" y="4947"/>
                  <a:pt x="9684" y="4957"/>
                </a:cubicBezTo>
                <a:lnTo>
                  <a:pt x="9684" y="5000"/>
                </a:lnTo>
                <a:cubicBezTo>
                  <a:pt x="9655" y="4986"/>
                  <a:pt x="9626" y="4972"/>
                  <a:pt x="9612" y="4972"/>
                </a:cubicBezTo>
                <a:lnTo>
                  <a:pt x="9597" y="4957"/>
                </a:lnTo>
                <a:lnTo>
                  <a:pt x="9569" y="4943"/>
                </a:lnTo>
                <a:cubicBezTo>
                  <a:pt x="9560" y="4916"/>
                  <a:pt x="9568" y="4906"/>
                  <a:pt x="9582" y="4906"/>
                </a:cubicBezTo>
                <a:close/>
                <a:moveTo>
                  <a:pt x="18528" y="4938"/>
                </a:moveTo>
                <a:lnTo>
                  <a:pt x="18528" y="4938"/>
                </a:lnTo>
                <a:cubicBezTo>
                  <a:pt x="18533" y="4938"/>
                  <a:pt x="18530" y="4954"/>
                  <a:pt x="18520" y="4986"/>
                </a:cubicBezTo>
                <a:lnTo>
                  <a:pt x="18491" y="5000"/>
                </a:lnTo>
                <a:cubicBezTo>
                  <a:pt x="18484" y="5008"/>
                  <a:pt x="18473" y="5011"/>
                  <a:pt x="18462" y="5011"/>
                </a:cubicBezTo>
                <a:cubicBezTo>
                  <a:pt x="18451" y="5011"/>
                  <a:pt x="18441" y="5008"/>
                  <a:pt x="18433" y="5000"/>
                </a:cubicBezTo>
                <a:cubicBezTo>
                  <a:pt x="18419" y="5000"/>
                  <a:pt x="18405" y="4972"/>
                  <a:pt x="18419" y="4957"/>
                </a:cubicBezTo>
                <a:lnTo>
                  <a:pt x="18419" y="4943"/>
                </a:lnTo>
                <a:cubicBezTo>
                  <a:pt x="18429" y="4943"/>
                  <a:pt x="18457" y="4949"/>
                  <a:pt x="18484" y="4949"/>
                </a:cubicBezTo>
                <a:cubicBezTo>
                  <a:pt x="18497" y="4949"/>
                  <a:pt x="18510" y="4948"/>
                  <a:pt x="18520" y="4943"/>
                </a:cubicBezTo>
                <a:cubicBezTo>
                  <a:pt x="18523" y="4939"/>
                  <a:pt x="18526" y="4938"/>
                  <a:pt x="18528" y="4938"/>
                </a:cubicBezTo>
                <a:close/>
                <a:moveTo>
                  <a:pt x="8664" y="4929"/>
                </a:moveTo>
                <a:cubicBezTo>
                  <a:pt x="8692" y="4929"/>
                  <a:pt x="8750" y="5000"/>
                  <a:pt x="8721" y="5015"/>
                </a:cubicBezTo>
                <a:cubicBezTo>
                  <a:pt x="8707" y="5015"/>
                  <a:pt x="8649" y="5015"/>
                  <a:pt x="8635" y="4986"/>
                </a:cubicBezTo>
                <a:cubicBezTo>
                  <a:pt x="8620" y="4957"/>
                  <a:pt x="8635" y="4929"/>
                  <a:pt x="8664" y="4929"/>
                </a:cubicBezTo>
                <a:close/>
                <a:moveTo>
                  <a:pt x="8792" y="4853"/>
                </a:moveTo>
                <a:cubicBezTo>
                  <a:pt x="8792" y="4853"/>
                  <a:pt x="8793" y="4854"/>
                  <a:pt x="8793" y="4857"/>
                </a:cubicBezTo>
                <a:cubicBezTo>
                  <a:pt x="8807" y="4857"/>
                  <a:pt x="8822" y="4871"/>
                  <a:pt x="8836" y="4900"/>
                </a:cubicBezTo>
                <a:cubicBezTo>
                  <a:pt x="8807" y="4929"/>
                  <a:pt x="8807" y="4972"/>
                  <a:pt x="8836" y="5000"/>
                </a:cubicBezTo>
                <a:lnTo>
                  <a:pt x="8836" y="5015"/>
                </a:lnTo>
                <a:cubicBezTo>
                  <a:pt x="8831" y="5020"/>
                  <a:pt x="8824" y="5023"/>
                  <a:pt x="8816" y="5023"/>
                </a:cubicBezTo>
                <a:cubicBezTo>
                  <a:pt x="8803" y="5023"/>
                  <a:pt x="8788" y="5013"/>
                  <a:pt x="8779" y="4986"/>
                </a:cubicBezTo>
                <a:lnTo>
                  <a:pt x="8793" y="4957"/>
                </a:lnTo>
                <a:lnTo>
                  <a:pt x="8793" y="4929"/>
                </a:lnTo>
                <a:cubicBezTo>
                  <a:pt x="8781" y="4881"/>
                  <a:pt x="8789" y="4853"/>
                  <a:pt x="8792" y="4853"/>
                </a:cubicBezTo>
                <a:close/>
                <a:moveTo>
                  <a:pt x="16364" y="4943"/>
                </a:moveTo>
                <a:cubicBezTo>
                  <a:pt x="16364" y="4957"/>
                  <a:pt x="16350" y="5015"/>
                  <a:pt x="16336" y="5044"/>
                </a:cubicBezTo>
                <a:cubicBezTo>
                  <a:pt x="16330" y="5050"/>
                  <a:pt x="16324" y="5053"/>
                  <a:pt x="16319" y="5053"/>
                </a:cubicBezTo>
                <a:cubicBezTo>
                  <a:pt x="16312" y="5053"/>
                  <a:pt x="16307" y="5046"/>
                  <a:pt x="16307" y="5029"/>
                </a:cubicBezTo>
                <a:cubicBezTo>
                  <a:pt x="16293" y="5000"/>
                  <a:pt x="16350" y="4943"/>
                  <a:pt x="16364" y="4943"/>
                </a:cubicBezTo>
                <a:close/>
                <a:moveTo>
                  <a:pt x="20632" y="4857"/>
                </a:moveTo>
                <a:lnTo>
                  <a:pt x="20632" y="4857"/>
                </a:lnTo>
                <a:cubicBezTo>
                  <a:pt x="20588" y="4957"/>
                  <a:pt x="20517" y="4986"/>
                  <a:pt x="20473" y="5058"/>
                </a:cubicBezTo>
                <a:cubicBezTo>
                  <a:pt x="20445" y="4943"/>
                  <a:pt x="20445" y="4929"/>
                  <a:pt x="20632" y="4857"/>
                </a:cubicBezTo>
                <a:close/>
                <a:moveTo>
                  <a:pt x="7615" y="4857"/>
                </a:moveTo>
                <a:cubicBezTo>
                  <a:pt x="7629" y="4900"/>
                  <a:pt x="7629" y="4943"/>
                  <a:pt x="7644" y="5000"/>
                </a:cubicBezTo>
                <a:lnTo>
                  <a:pt x="7615" y="5029"/>
                </a:lnTo>
                <a:lnTo>
                  <a:pt x="7600" y="5044"/>
                </a:lnTo>
                <a:cubicBezTo>
                  <a:pt x="7594" y="5056"/>
                  <a:pt x="7586" y="5060"/>
                  <a:pt x="7579" y="5060"/>
                </a:cubicBezTo>
                <a:cubicBezTo>
                  <a:pt x="7569" y="5060"/>
                  <a:pt x="7563" y="5052"/>
                  <a:pt x="7572" y="5044"/>
                </a:cubicBezTo>
                <a:lnTo>
                  <a:pt x="7572" y="5029"/>
                </a:lnTo>
                <a:lnTo>
                  <a:pt x="7572" y="5015"/>
                </a:lnTo>
                <a:cubicBezTo>
                  <a:pt x="7586" y="5000"/>
                  <a:pt x="7615" y="4972"/>
                  <a:pt x="7629" y="4929"/>
                </a:cubicBezTo>
                <a:lnTo>
                  <a:pt x="7600" y="4900"/>
                </a:lnTo>
                <a:lnTo>
                  <a:pt x="7600" y="4886"/>
                </a:lnTo>
                <a:cubicBezTo>
                  <a:pt x="7600" y="4871"/>
                  <a:pt x="7615" y="4871"/>
                  <a:pt x="7615" y="4857"/>
                </a:cubicBezTo>
                <a:close/>
                <a:moveTo>
                  <a:pt x="21623" y="4914"/>
                </a:moveTo>
                <a:cubicBezTo>
                  <a:pt x="21652" y="4914"/>
                  <a:pt x="21666" y="4957"/>
                  <a:pt x="21652" y="4986"/>
                </a:cubicBezTo>
                <a:lnTo>
                  <a:pt x="21652" y="5015"/>
                </a:lnTo>
                <a:lnTo>
                  <a:pt x="21637" y="5029"/>
                </a:lnTo>
                <a:cubicBezTo>
                  <a:pt x="21608" y="5044"/>
                  <a:pt x="21580" y="5044"/>
                  <a:pt x="21551" y="5058"/>
                </a:cubicBezTo>
                <a:lnTo>
                  <a:pt x="21522" y="5058"/>
                </a:lnTo>
                <a:cubicBezTo>
                  <a:pt x="21518" y="5062"/>
                  <a:pt x="21516" y="5064"/>
                  <a:pt x="21514" y="5064"/>
                </a:cubicBezTo>
                <a:cubicBezTo>
                  <a:pt x="21509" y="5064"/>
                  <a:pt x="21512" y="5050"/>
                  <a:pt x="21522" y="5029"/>
                </a:cubicBezTo>
                <a:lnTo>
                  <a:pt x="21537" y="5000"/>
                </a:lnTo>
                <a:lnTo>
                  <a:pt x="21551" y="4972"/>
                </a:lnTo>
                <a:cubicBezTo>
                  <a:pt x="21565" y="4943"/>
                  <a:pt x="21608" y="4914"/>
                  <a:pt x="21623" y="4914"/>
                </a:cubicBezTo>
                <a:close/>
                <a:moveTo>
                  <a:pt x="6983" y="4957"/>
                </a:moveTo>
                <a:cubicBezTo>
                  <a:pt x="6997" y="4957"/>
                  <a:pt x="6997" y="5015"/>
                  <a:pt x="6997" y="5044"/>
                </a:cubicBezTo>
                <a:cubicBezTo>
                  <a:pt x="6997" y="5054"/>
                  <a:pt x="6983" y="5064"/>
                  <a:pt x="6964" y="5064"/>
                </a:cubicBezTo>
                <a:cubicBezTo>
                  <a:pt x="6956" y="5064"/>
                  <a:pt x="6948" y="5062"/>
                  <a:pt x="6940" y="5058"/>
                </a:cubicBezTo>
                <a:cubicBezTo>
                  <a:pt x="6925" y="5058"/>
                  <a:pt x="6954" y="4957"/>
                  <a:pt x="6983" y="4957"/>
                </a:cubicBezTo>
                <a:close/>
                <a:moveTo>
                  <a:pt x="7917" y="4957"/>
                </a:moveTo>
                <a:lnTo>
                  <a:pt x="7931" y="4972"/>
                </a:lnTo>
                <a:cubicBezTo>
                  <a:pt x="7960" y="4986"/>
                  <a:pt x="7960" y="4986"/>
                  <a:pt x="7945" y="4986"/>
                </a:cubicBezTo>
                <a:cubicBezTo>
                  <a:pt x="7943" y="4985"/>
                  <a:pt x="7941" y="4985"/>
                  <a:pt x="7939" y="4985"/>
                </a:cubicBezTo>
                <a:cubicBezTo>
                  <a:pt x="7913" y="4985"/>
                  <a:pt x="7887" y="5072"/>
                  <a:pt x="7873" y="5072"/>
                </a:cubicBezTo>
                <a:lnTo>
                  <a:pt x="7873" y="5058"/>
                </a:lnTo>
                <a:cubicBezTo>
                  <a:pt x="7859" y="5029"/>
                  <a:pt x="7816" y="5015"/>
                  <a:pt x="7830" y="4972"/>
                </a:cubicBezTo>
                <a:cubicBezTo>
                  <a:pt x="7830" y="4957"/>
                  <a:pt x="7845" y="4957"/>
                  <a:pt x="7859" y="4957"/>
                </a:cubicBezTo>
                <a:cubicBezTo>
                  <a:pt x="7859" y="4957"/>
                  <a:pt x="7859" y="4972"/>
                  <a:pt x="7873" y="4972"/>
                </a:cubicBezTo>
                <a:lnTo>
                  <a:pt x="7888" y="4972"/>
                </a:lnTo>
                <a:cubicBezTo>
                  <a:pt x="7902" y="4972"/>
                  <a:pt x="7902" y="4957"/>
                  <a:pt x="7917" y="4957"/>
                </a:cubicBezTo>
                <a:close/>
                <a:moveTo>
                  <a:pt x="16781" y="5029"/>
                </a:moveTo>
                <a:cubicBezTo>
                  <a:pt x="16781" y="5029"/>
                  <a:pt x="16823" y="5061"/>
                  <a:pt x="16844" y="5061"/>
                </a:cubicBezTo>
                <a:cubicBezTo>
                  <a:pt x="16848" y="5061"/>
                  <a:pt x="16851" y="5060"/>
                  <a:pt x="16853" y="5058"/>
                </a:cubicBezTo>
                <a:cubicBezTo>
                  <a:pt x="16859" y="5046"/>
                  <a:pt x="16865" y="5041"/>
                  <a:pt x="16870" y="5041"/>
                </a:cubicBezTo>
                <a:cubicBezTo>
                  <a:pt x="16877" y="5041"/>
                  <a:pt x="16882" y="5050"/>
                  <a:pt x="16882" y="5058"/>
                </a:cubicBezTo>
                <a:cubicBezTo>
                  <a:pt x="16882" y="5072"/>
                  <a:pt x="16810" y="5072"/>
                  <a:pt x="16795" y="5087"/>
                </a:cubicBezTo>
                <a:cubicBezTo>
                  <a:pt x="16789" y="5094"/>
                  <a:pt x="16782" y="5096"/>
                  <a:pt x="16777" y="5096"/>
                </a:cubicBezTo>
                <a:cubicBezTo>
                  <a:pt x="16761" y="5096"/>
                  <a:pt x="16756" y="5069"/>
                  <a:pt x="16767" y="5058"/>
                </a:cubicBezTo>
                <a:cubicBezTo>
                  <a:pt x="16767" y="5044"/>
                  <a:pt x="16781" y="5029"/>
                  <a:pt x="16781" y="5029"/>
                </a:cubicBezTo>
                <a:close/>
                <a:moveTo>
                  <a:pt x="17892" y="5040"/>
                </a:moveTo>
                <a:cubicBezTo>
                  <a:pt x="17922" y="5040"/>
                  <a:pt x="17962" y="5061"/>
                  <a:pt x="17974" y="5072"/>
                </a:cubicBezTo>
                <a:cubicBezTo>
                  <a:pt x="17988" y="5087"/>
                  <a:pt x="17873" y="5115"/>
                  <a:pt x="17830" y="5130"/>
                </a:cubicBezTo>
                <a:cubicBezTo>
                  <a:pt x="17772" y="5130"/>
                  <a:pt x="17744" y="5130"/>
                  <a:pt x="17744" y="5115"/>
                </a:cubicBezTo>
                <a:cubicBezTo>
                  <a:pt x="17744" y="5087"/>
                  <a:pt x="17830" y="5058"/>
                  <a:pt x="17873" y="5044"/>
                </a:cubicBezTo>
                <a:cubicBezTo>
                  <a:pt x="17878" y="5041"/>
                  <a:pt x="17885" y="5040"/>
                  <a:pt x="17892" y="5040"/>
                </a:cubicBezTo>
                <a:close/>
                <a:moveTo>
                  <a:pt x="5546" y="5015"/>
                </a:moveTo>
                <a:cubicBezTo>
                  <a:pt x="5546" y="5015"/>
                  <a:pt x="5546" y="5044"/>
                  <a:pt x="5546" y="5044"/>
                </a:cubicBezTo>
                <a:cubicBezTo>
                  <a:pt x="5546" y="5058"/>
                  <a:pt x="5560" y="5115"/>
                  <a:pt x="5560" y="5130"/>
                </a:cubicBezTo>
                <a:cubicBezTo>
                  <a:pt x="5560" y="5137"/>
                  <a:pt x="5553" y="5141"/>
                  <a:pt x="5544" y="5141"/>
                </a:cubicBezTo>
                <a:cubicBezTo>
                  <a:pt x="5535" y="5141"/>
                  <a:pt x="5524" y="5137"/>
                  <a:pt x="5517" y="5130"/>
                </a:cubicBezTo>
                <a:cubicBezTo>
                  <a:pt x="5488" y="5101"/>
                  <a:pt x="5532" y="5015"/>
                  <a:pt x="5546" y="5015"/>
                </a:cubicBezTo>
                <a:close/>
                <a:moveTo>
                  <a:pt x="9423" y="4868"/>
                </a:moveTo>
                <a:cubicBezTo>
                  <a:pt x="9424" y="4868"/>
                  <a:pt x="9425" y="4869"/>
                  <a:pt x="9425" y="4871"/>
                </a:cubicBezTo>
                <a:cubicBezTo>
                  <a:pt x="9439" y="4871"/>
                  <a:pt x="9425" y="4900"/>
                  <a:pt x="9396" y="4929"/>
                </a:cubicBezTo>
                <a:lnTo>
                  <a:pt x="9396" y="4957"/>
                </a:lnTo>
                <a:lnTo>
                  <a:pt x="9382" y="4986"/>
                </a:lnTo>
                <a:cubicBezTo>
                  <a:pt x="9368" y="5029"/>
                  <a:pt x="9396" y="5087"/>
                  <a:pt x="9396" y="5101"/>
                </a:cubicBezTo>
                <a:cubicBezTo>
                  <a:pt x="9411" y="5115"/>
                  <a:pt x="9396" y="5144"/>
                  <a:pt x="9382" y="5144"/>
                </a:cubicBezTo>
                <a:cubicBezTo>
                  <a:pt x="9378" y="5148"/>
                  <a:pt x="9373" y="5150"/>
                  <a:pt x="9368" y="5150"/>
                </a:cubicBezTo>
                <a:cubicBezTo>
                  <a:pt x="9354" y="5150"/>
                  <a:pt x="9339" y="5136"/>
                  <a:pt x="9339" y="5115"/>
                </a:cubicBezTo>
                <a:cubicBezTo>
                  <a:pt x="9339" y="5072"/>
                  <a:pt x="9339" y="5029"/>
                  <a:pt x="9353" y="5015"/>
                </a:cubicBezTo>
                <a:cubicBezTo>
                  <a:pt x="9353" y="5015"/>
                  <a:pt x="9368" y="4957"/>
                  <a:pt x="9353" y="4943"/>
                </a:cubicBezTo>
                <a:cubicBezTo>
                  <a:pt x="9339" y="4943"/>
                  <a:pt x="9339" y="4929"/>
                  <a:pt x="9353" y="4914"/>
                </a:cubicBezTo>
                <a:cubicBezTo>
                  <a:pt x="9378" y="4902"/>
                  <a:pt x="9413" y="4868"/>
                  <a:pt x="9423" y="4868"/>
                </a:cubicBezTo>
                <a:close/>
                <a:moveTo>
                  <a:pt x="8924" y="5000"/>
                </a:moveTo>
                <a:cubicBezTo>
                  <a:pt x="8934" y="5000"/>
                  <a:pt x="8947" y="5016"/>
                  <a:pt x="8965" y="5044"/>
                </a:cubicBezTo>
                <a:cubicBezTo>
                  <a:pt x="8980" y="5072"/>
                  <a:pt x="9023" y="5159"/>
                  <a:pt x="9023" y="5159"/>
                </a:cubicBezTo>
                <a:cubicBezTo>
                  <a:pt x="9018" y="5163"/>
                  <a:pt x="9013" y="5165"/>
                  <a:pt x="9008" y="5165"/>
                </a:cubicBezTo>
                <a:cubicBezTo>
                  <a:pt x="8999" y="5165"/>
                  <a:pt x="8989" y="5159"/>
                  <a:pt x="8980" y="5159"/>
                </a:cubicBezTo>
                <a:lnTo>
                  <a:pt x="8965" y="5144"/>
                </a:lnTo>
                <a:lnTo>
                  <a:pt x="8922" y="5087"/>
                </a:lnTo>
                <a:cubicBezTo>
                  <a:pt x="8908" y="5072"/>
                  <a:pt x="8865" y="5072"/>
                  <a:pt x="8865" y="5072"/>
                </a:cubicBezTo>
                <a:cubicBezTo>
                  <a:pt x="8865" y="5058"/>
                  <a:pt x="8893" y="5029"/>
                  <a:pt x="8908" y="5015"/>
                </a:cubicBezTo>
                <a:cubicBezTo>
                  <a:pt x="8913" y="5005"/>
                  <a:pt x="8918" y="5000"/>
                  <a:pt x="8924" y="5000"/>
                </a:cubicBezTo>
                <a:close/>
                <a:moveTo>
                  <a:pt x="7090" y="5008"/>
                </a:moveTo>
                <a:lnTo>
                  <a:pt x="7090" y="5008"/>
                </a:lnTo>
                <a:cubicBezTo>
                  <a:pt x="7082" y="5023"/>
                  <a:pt x="7067" y="5057"/>
                  <a:pt x="7040" y="5101"/>
                </a:cubicBezTo>
                <a:lnTo>
                  <a:pt x="7026" y="5173"/>
                </a:lnTo>
                <a:cubicBezTo>
                  <a:pt x="7026" y="5173"/>
                  <a:pt x="7011" y="5173"/>
                  <a:pt x="6997" y="5159"/>
                </a:cubicBezTo>
                <a:cubicBezTo>
                  <a:pt x="6997" y="5159"/>
                  <a:pt x="7040" y="5087"/>
                  <a:pt x="7040" y="5072"/>
                </a:cubicBezTo>
                <a:cubicBezTo>
                  <a:pt x="7052" y="5048"/>
                  <a:pt x="7075" y="5023"/>
                  <a:pt x="7090" y="5008"/>
                </a:cubicBezTo>
                <a:close/>
                <a:moveTo>
                  <a:pt x="16573" y="5005"/>
                </a:moveTo>
                <a:cubicBezTo>
                  <a:pt x="16580" y="5005"/>
                  <a:pt x="16592" y="5012"/>
                  <a:pt x="16609" y="5029"/>
                </a:cubicBezTo>
                <a:cubicBezTo>
                  <a:pt x="16637" y="5058"/>
                  <a:pt x="16681" y="5130"/>
                  <a:pt x="16681" y="5130"/>
                </a:cubicBezTo>
                <a:cubicBezTo>
                  <a:pt x="16666" y="5130"/>
                  <a:pt x="16623" y="5159"/>
                  <a:pt x="16609" y="5173"/>
                </a:cubicBezTo>
                <a:cubicBezTo>
                  <a:pt x="16606" y="5176"/>
                  <a:pt x="16602" y="5177"/>
                  <a:pt x="16597" y="5177"/>
                </a:cubicBezTo>
                <a:cubicBezTo>
                  <a:pt x="16575" y="5177"/>
                  <a:pt x="16534" y="5153"/>
                  <a:pt x="16522" y="5130"/>
                </a:cubicBezTo>
                <a:cubicBezTo>
                  <a:pt x="16522" y="5101"/>
                  <a:pt x="16551" y="5087"/>
                  <a:pt x="16566" y="5087"/>
                </a:cubicBezTo>
                <a:cubicBezTo>
                  <a:pt x="16567" y="5088"/>
                  <a:pt x="16569" y="5089"/>
                  <a:pt x="16570" y="5089"/>
                </a:cubicBezTo>
                <a:cubicBezTo>
                  <a:pt x="16580" y="5089"/>
                  <a:pt x="16578" y="5040"/>
                  <a:pt x="16566" y="5015"/>
                </a:cubicBezTo>
                <a:cubicBezTo>
                  <a:pt x="16566" y="5009"/>
                  <a:pt x="16568" y="5005"/>
                  <a:pt x="16573" y="5005"/>
                </a:cubicBezTo>
                <a:close/>
                <a:moveTo>
                  <a:pt x="7313" y="5072"/>
                </a:moveTo>
                <a:cubicBezTo>
                  <a:pt x="7327" y="5072"/>
                  <a:pt x="7399" y="5115"/>
                  <a:pt x="7399" y="5159"/>
                </a:cubicBezTo>
                <a:cubicBezTo>
                  <a:pt x="7399" y="5186"/>
                  <a:pt x="7387" y="5202"/>
                  <a:pt x="7367" y="5202"/>
                </a:cubicBezTo>
                <a:cubicBezTo>
                  <a:pt x="7356" y="5202"/>
                  <a:pt x="7343" y="5197"/>
                  <a:pt x="7327" y="5187"/>
                </a:cubicBezTo>
                <a:lnTo>
                  <a:pt x="7313" y="5115"/>
                </a:lnTo>
                <a:lnTo>
                  <a:pt x="7313" y="5101"/>
                </a:lnTo>
                <a:cubicBezTo>
                  <a:pt x="7293" y="5111"/>
                  <a:pt x="7265" y="5121"/>
                  <a:pt x="7251" y="5121"/>
                </a:cubicBezTo>
                <a:cubicBezTo>
                  <a:pt x="7245" y="5121"/>
                  <a:pt x="7241" y="5120"/>
                  <a:pt x="7241" y="5115"/>
                </a:cubicBezTo>
                <a:cubicBezTo>
                  <a:pt x="7241" y="5087"/>
                  <a:pt x="7299" y="5072"/>
                  <a:pt x="7313" y="5072"/>
                </a:cubicBezTo>
                <a:close/>
                <a:moveTo>
                  <a:pt x="13178" y="5111"/>
                </a:moveTo>
                <a:cubicBezTo>
                  <a:pt x="13185" y="5111"/>
                  <a:pt x="13204" y="5133"/>
                  <a:pt x="13204" y="5144"/>
                </a:cubicBezTo>
                <a:cubicBezTo>
                  <a:pt x="13218" y="5159"/>
                  <a:pt x="13204" y="5173"/>
                  <a:pt x="13175" y="5202"/>
                </a:cubicBezTo>
                <a:cubicBezTo>
                  <a:pt x="13144" y="5212"/>
                  <a:pt x="13085" y="5222"/>
                  <a:pt x="13053" y="5222"/>
                </a:cubicBezTo>
                <a:cubicBezTo>
                  <a:pt x="13040" y="5222"/>
                  <a:pt x="13031" y="5220"/>
                  <a:pt x="13031" y="5216"/>
                </a:cubicBezTo>
                <a:cubicBezTo>
                  <a:pt x="13031" y="5202"/>
                  <a:pt x="13046" y="5159"/>
                  <a:pt x="13060" y="5115"/>
                </a:cubicBezTo>
                <a:lnTo>
                  <a:pt x="13089" y="5159"/>
                </a:lnTo>
                <a:lnTo>
                  <a:pt x="13103" y="5173"/>
                </a:lnTo>
                <a:cubicBezTo>
                  <a:pt x="13146" y="5173"/>
                  <a:pt x="13175" y="5130"/>
                  <a:pt x="13175" y="5115"/>
                </a:cubicBezTo>
                <a:cubicBezTo>
                  <a:pt x="13175" y="5113"/>
                  <a:pt x="13176" y="5111"/>
                  <a:pt x="13178" y="5111"/>
                </a:cubicBezTo>
                <a:close/>
                <a:moveTo>
                  <a:pt x="17456" y="5130"/>
                </a:moveTo>
                <a:cubicBezTo>
                  <a:pt x="17485" y="5130"/>
                  <a:pt x="17499" y="5144"/>
                  <a:pt x="17499" y="5159"/>
                </a:cubicBezTo>
                <a:cubicBezTo>
                  <a:pt x="17499" y="5159"/>
                  <a:pt x="17471" y="5187"/>
                  <a:pt x="17442" y="5202"/>
                </a:cubicBezTo>
                <a:lnTo>
                  <a:pt x="17399" y="5230"/>
                </a:lnTo>
                <a:cubicBezTo>
                  <a:pt x="17399" y="5230"/>
                  <a:pt x="17370" y="5216"/>
                  <a:pt x="17370" y="5216"/>
                </a:cubicBezTo>
                <a:cubicBezTo>
                  <a:pt x="17370" y="5202"/>
                  <a:pt x="17370" y="5173"/>
                  <a:pt x="17385" y="5173"/>
                </a:cubicBezTo>
                <a:cubicBezTo>
                  <a:pt x="17399" y="5159"/>
                  <a:pt x="17413" y="5144"/>
                  <a:pt x="17428" y="5144"/>
                </a:cubicBezTo>
                <a:lnTo>
                  <a:pt x="17456" y="5130"/>
                </a:lnTo>
                <a:close/>
                <a:moveTo>
                  <a:pt x="21770" y="5109"/>
                </a:moveTo>
                <a:cubicBezTo>
                  <a:pt x="21781" y="5109"/>
                  <a:pt x="21790" y="5111"/>
                  <a:pt x="21795" y="5115"/>
                </a:cubicBezTo>
                <a:cubicBezTo>
                  <a:pt x="21795" y="5130"/>
                  <a:pt x="21781" y="5159"/>
                  <a:pt x="21767" y="5173"/>
                </a:cubicBezTo>
                <a:cubicBezTo>
                  <a:pt x="21753" y="5200"/>
                  <a:pt x="21677" y="5289"/>
                  <a:pt x="21655" y="5289"/>
                </a:cubicBezTo>
                <a:cubicBezTo>
                  <a:pt x="21654" y="5289"/>
                  <a:pt x="21653" y="5289"/>
                  <a:pt x="21652" y="5288"/>
                </a:cubicBezTo>
                <a:cubicBezTo>
                  <a:pt x="21652" y="5273"/>
                  <a:pt x="21623" y="5245"/>
                  <a:pt x="21608" y="5230"/>
                </a:cubicBezTo>
                <a:lnTo>
                  <a:pt x="21608" y="5202"/>
                </a:lnTo>
                <a:lnTo>
                  <a:pt x="21608" y="5173"/>
                </a:lnTo>
                <a:lnTo>
                  <a:pt x="21680" y="5173"/>
                </a:lnTo>
                <a:cubicBezTo>
                  <a:pt x="21680" y="5159"/>
                  <a:pt x="21695" y="5115"/>
                  <a:pt x="21709" y="5115"/>
                </a:cubicBezTo>
                <a:cubicBezTo>
                  <a:pt x="21719" y="5115"/>
                  <a:pt x="21747" y="5109"/>
                  <a:pt x="21770" y="5109"/>
                </a:cubicBezTo>
                <a:close/>
                <a:moveTo>
                  <a:pt x="21314" y="5009"/>
                </a:moveTo>
                <a:cubicBezTo>
                  <a:pt x="21328" y="5009"/>
                  <a:pt x="21336" y="5019"/>
                  <a:pt x="21336" y="5029"/>
                </a:cubicBezTo>
                <a:lnTo>
                  <a:pt x="21321" y="5044"/>
                </a:lnTo>
                <a:cubicBezTo>
                  <a:pt x="21307" y="5087"/>
                  <a:pt x="21278" y="5115"/>
                  <a:pt x="21264" y="5159"/>
                </a:cubicBezTo>
                <a:lnTo>
                  <a:pt x="21264" y="5202"/>
                </a:lnTo>
                <a:cubicBezTo>
                  <a:pt x="21264" y="5252"/>
                  <a:pt x="21253" y="5291"/>
                  <a:pt x="21241" y="5291"/>
                </a:cubicBezTo>
                <a:cubicBezTo>
                  <a:pt x="21239" y="5291"/>
                  <a:pt x="21237" y="5290"/>
                  <a:pt x="21235" y="5288"/>
                </a:cubicBezTo>
                <a:cubicBezTo>
                  <a:pt x="21221" y="5288"/>
                  <a:pt x="21221" y="5230"/>
                  <a:pt x="21206" y="5173"/>
                </a:cubicBezTo>
                <a:lnTo>
                  <a:pt x="21177" y="5130"/>
                </a:lnTo>
                <a:lnTo>
                  <a:pt x="21163" y="5101"/>
                </a:lnTo>
                <a:cubicBezTo>
                  <a:pt x="21163" y="5073"/>
                  <a:pt x="21181" y="5057"/>
                  <a:pt x="21194" y="5057"/>
                </a:cubicBezTo>
                <a:cubicBezTo>
                  <a:pt x="21201" y="5057"/>
                  <a:pt x="21206" y="5062"/>
                  <a:pt x="21206" y="5072"/>
                </a:cubicBezTo>
                <a:cubicBezTo>
                  <a:pt x="21216" y="5082"/>
                  <a:pt x="21234" y="5093"/>
                  <a:pt x="21253" y="5093"/>
                </a:cubicBezTo>
                <a:cubicBezTo>
                  <a:pt x="21261" y="5093"/>
                  <a:pt x="21270" y="5091"/>
                  <a:pt x="21278" y="5087"/>
                </a:cubicBezTo>
                <a:lnTo>
                  <a:pt x="21292" y="5029"/>
                </a:lnTo>
                <a:lnTo>
                  <a:pt x="21292" y="5015"/>
                </a:lnTo>
                <a:cubicBezTo>
                  <a:pt x="21301" y="5011"/>
                  <a:pt x="21308" y="5009"/>
                  <a:pt x="21314" y="5009"/>
                </a:cubicBezTo>
                <a:close/>
                <a:moveTo>
                  <a:pt x="16119" y="5196"/>
                </a:moveTo>
                <a:cubicBezTo>
                  <a:pt x="16149" y="5196"/>
                  <a:pt x="16188" y="5261"/>
                  <a:pt x="16163" y="5273"/>
                </a:cubicBezTo>
                <a:cubicBezTo>
                  <a:pt x="16153" y="5284"/>
                  <a:pt x="16129" y="5294"/>
                  <a:pt x="16105" y="5294"/>
                </a:cubicBezTo>
                <a:cubicBezTo>
                  <a:pt x="16095" y="5294"/>
                  <a:pt x="16086" y="5292"/>
                  <a:pt x="16077" y="5288"/>
                </a:cubicBezTo>
                <a:cubicBezTo>
                  <a:pt x="16063" y="5259"/>
                  <a:pt x="16077" y="5230"/>
                  <a:pt x="16106" y="5202"/>
                </a:cubicBezTo>
                <a:cubicBezTo>
                  <a:pt x="16110" y="5198"/>
                  <a:pt x="16115" y="5196"/>
                  <a:pt x="16119" y="5196"/>
                </a:cubicBezTo>
                <a:close/>
                <a:moveTo>
                  <a:pt x="21465" y="5178"/>
                </a:moveTo>
                <a:cubicBezTo>
                  <a:pt x="21472" y="5178"/>
                  <a:pt x="21482" y="5181"/>
                  <a:pt x="21494" y="5187"/>
                </a:cubicBezTo>
                <a:lnTo>
                  <a:pt x="21508" y="5202"/>
                </a:lnTo>
                <a:lnTo>
                  <a:pt x="21537" y="5216"/>
                </a:lnTo>
                <a:cubicBezTo>
                  <a:pt x="21529" y="5232"/>
                  <a:pt x="21516" y="5252"/>
                  <a:pt x="21507" y="5270"/>
                </a:cubicBezTo>
                <a:lnTo>
                  <a:pt x="21507" y="5270"/>
                </a:lnTo>
                <a:lnTo>
                  <a:pt x="21494" y="5230"/>
                </a:lnTo>
                <a:cubicBezTo>
                  <a:pt x="21474" y="5224"/>
                  <a:pt x="21455" y="5218"/>
                  <a:pt x="21440" y="5212"/>
                </a:cubicBezTo>
                <a:lnTo>
                  <a:pt x="21440" y="5212"/>
                </a:lnTo>
                <a:lnTo>
                  <a:pt x="21436" y="5216"/>
                </a:lnTo>
                <a:cubicBezTo>
                  <a:pt x="21426" y="5226"/>
                  <a:pt x="21416" y="5243"/>
                  <a:pt x="21402" y="5243"/>
                </a:cubicBezTo>
                <a:cubicBezTo>
                  <a:pt x="21399" y="5243"/>
                  <a:pt x="21396" y="5242"/>
                  <a:pt x="21393" y="5241"/>
                </a:cubicBezTo>
                <a:lnTo>
                  <a:pt x="21393" y="5241"/>
                </a:lnTo>
                <a:cubicBezTo>
                  <a:pt x="21393" y="5242"/>
                  <a:pt x="21393" y="5243"/>
                  <a:pt x="21393" y="5245"/>
                </a:cubicBezTo>
                <a:lnTo>
                  <a:pt x="21407" y="5259"/>
                </a:lnTo>
                <a:lnTo>
                  <a:pt x="21422" y="5288"/>
                </a:lnTo>
                <a:cubicBezTo>
                  <a:pt x="21425" y="5291"/>
                  <a:pt x="21428" y="5294"/>
                  <a:pt x="21430" y="5297"/>
                </a:cubicBezTo>
                <a:lnTo>
                  <a:pt x="21430" y="5297"/>
                </a:lnTo>
                <a:cubicBezTo>
                  <a:pt x="21415" y="5292"/>
                  <a:pt x="21400" y="5288"/>
                  <a:pt x="21393" y="5288"/>
                </a:cubicBezTo>
                <a:cubicBezTo>
                  <a:pt x="21379" y="5288"/>
                  <a:pt x="21364" y="5331"/>
                  <a:pt x="21364" y="5345"/>
                </a:cubicBezTo>
                <a:cubicBezTo>
                  <a:pt x="21364" y="5355"/>
                  <a:pt x="21350" y="5366"/>
                  <a:pt x="21326" y="5366"/>
                </a:cubicBezTo>
                <a:cubicBezTo>
                  <a:pt x="21316" y="5366"/>
                  <a:pt x="21305" y="5364"/>
                  <a:pt x="21292" y="5360"/>
                </a:cubicBezTo>
                <a:lnTo>
                  <a:pt x="21292" y="5317"/>
                </a:lnTo>
                <a:cubicBezTo>
                  <a:pt x="21280" y="5280"/>
                  <a:pt x="21319" y="5224"/>
                  <a:pt x="21357" y="5224"/>
                </a:cubicBezTo>
                <a:cubicBezTo>
                  <a:pt x="21365" y="5224"/>
                  <a:pt x="21372" y="5226"/>
                  <a:pt x="21379" y="5230"/>
                </a:cubicBezTo>
                <a:cubicBezTo>
                  <a:pt x="21384" y="5236"/>
                  <a:pt x="21389" y="5239"/>
                  <a:pt x="21393" y="5241"/>
                </a:cubicBezTo>
                <a:lnTo>
                  <a:pt x="21393" y="5241"/>
                </a:lnTo>
                <a:cubicBezTo>
                  <a:pt x="21393" y="5228"/>
                  <a:pt x="21394" y="5215"/>
                  <a:pt x="21407" y="5202"/>
                </a:cubicBezTo>
                <a:cubicBezTo>
                  <a:pt x="21407" y="5202"/>
                  <a:pt x="21421" y="5206"/>
                  <a:pt x="21440" y="5212"/>
                </a:cubicBezTo>
                <a:lnTo>
                  <a:pt x="21440" y="5212"/>
                </a:lnTo>
                <a:lnTo>
                  <a:pt x="21450" y="5202"/>
                </a:lnTo>
                <a:cubicBezTo>
                  <a:pt x="21450" y="5185"/>
                  <a:pt x="21455" y="5178"/>
                  <a:pt x="21465" y="5178"/>
                </a:cubicBezTo>
                <a:close/>
                <a:moveTo>
                  <a:pt x="14870" y="5302"/>
                </a:moveTo>
                <a:cubicBezTo>
                  <a:pt x="14899" y="5302"/>
                  <a:pt x="14956" y="5317"/>
                  <a:pt x="14971" y="5317"/>
                </a:cubicBezTo>
                <a:cubicBezTo>
                  <a:pt x="14985" y="5331"/>
                  <a:pt x="14971" y="5331"/>
                  <a:pt x="14928" y="5331"/>
                </a:cubicBezTo>
                <a:lnTo>
                  <a:pt x="14913" y="5374"/>
                </a:lnTo>
                <a:cubicBezTo>
                  <a:pt x="14913" y="5379"/>
                  <a:pt x="14909" y="5380"/>
                  <a:pt x="14902" y="5380"/>
                </a:cubicBezTo>
                <a:cubicBezTo>
                  <a:pt x="14888" y="5380"/>
                  <a:pt x="14865" y="5374"/>
                  <a:pt x="14856" y="5374"/>
                </a:cubicBezTo>
                <a:cubicBezTo>
                  <a:pt x="14856" y="5374"/>
                  <a:pt x="14856" y="5331"/>
                  <a:pt x="14856" y="5331"/>
                </a:cubicBezTo>
                <a:lnTo>
                  <a:pt x="14870" y="5302"/>
                </a:lnTo>
                <a:close/>
                <a:moveTo>
                  <a:pt x="16449" y="5111"/>
                </a:moveTo>
                <a:cubicBezTo>
                  <a:pt x="16454" y="5111"/>
                  <a:pt x="16459" y="5113"/>
                  <a:pt x="16465" y="5115"/>
                </a:cubicBezTo>
                <a:lnTo>
                  <a:pt x="16479" y="5115"/>
                </a:lnTo>
                <a:cubicBezTo>
                  <a:pt x="16508" y="5130"/>
                  <a:pt x="16508" y="5187"/>
                  <a:pt x="16479" y="5230"/>
                </a:cubicBezTo>
                <a:lnTo>
                  <a:pt x="16465" y="5230"/>
                </a:lnTo>
                <a:lnTo>
                  <a:pt x="16422" y="5216"/>
                </a:lnTo>
                <a:cubicBezTo>
                  <a:pt x="16408" y="5259"/>
                  <a:pt x="16364" y="5317"/>
                  <a:pt x="16336" y="5345"/>
                </a:cubicBezTo>
                <a:lnTo>
                  <a:pt x="16321" y="5374"/>
                </a:lnTo>
                <a:cubicBezTo>
                  <a:pt x="16321" y="5374"/>
                  <a:pt x="16315" y="5380"/>
                  <a:pt x="16311" y="5380"/>
                </a:cubicBezTo>
                <a:cubicBezTo>
                  <a:pt x="16309" y="5380"/>
                  <a:pt x="16307" y="5379"/>
                  <a:pt x="16307" y="5374"/>
                </a:cubicBezTo>
                <a:cubicBezTo>
                  <a:pt x="16293" y="5374"/>
                  <a:pt x="16293" y="5360"/>
                  <a:pt x="16293" y="5360"/>
                </a:cubicBezTo>
                <a:lnTo>
                  <a:pt x="16293" y="5331"/>
                </a:lnTo>
                <a:cubicBezTo>
                  <a:pt x="16307" y="5317"/>
                  <a:pt x="16307" y="5245"/>
                  <a:pt x="16321" y="5173"/>
                </a:cubicBezTo>
                <a:lnTo>
                  <a:pt x="16408" y="5130"/>
                </a:lnTo>
                <a:cubicBezTo>
                  <a:pt x="16419" y="5130"/>
                  <a:pt x="16431" y="5111"/>
                  <a:pt x="16449" y="5111"/>
                </a:cubicBezTo>
                <a:close/>
                <a:moveTo>
                  <a:pt x="7536" y="5225"/>
                </a:moveTo>
                <a:cubicBezTo>
                  <a:pt x="7540" y="5225"/>
                  <a:pt x="7543" y="5232"/>
                  <a:pt x="7543" y="5245"/>
                </a:cubicBezTo>
                <a:cubicBezTo>
                  <a:pt x="7557" y="5273"/>
                  <a:pt x="7629" y="5331"/>
                  <a:pt x="7600" y="5360"/>
                </a:cubicBezTo>
                <a:lnTo>
                  <a:pt x="7572" y="5345"/>
                </a:lnTo>
                <a:lnTo>
                  <a:pt x="7543" y="5331"/>
                </a:lnTo>
                <a:cubicBezTo>
                  <a:pt x="7514" y="5345"/>
                  <a:pt x="7485" y="5360"/>
                  <a:pt x="7442" y="5360"/>
                </a:cubicBezTo>
                <a:lnTo>
                  <a:pt x="7457" y="5417"/>
                </a:lnTo>
                <a:cubicBezTo>
                  <a:pt x="7450" y="5424"/>
                  <a:pt x="7442" y="5428"/>
                  <a:pt x="7435" y="5428"/>
                </a:cubicBezTo>
                <a:cubicBezTo>
                  <a:pt x="7428" y="5428"/>
                  <a:pt x="7421" y="5424"/>
                  <a:pt x="7414" y="5417"/>
                </a:cubicBezTo>
                <a:lnTo>
                  <a:pt x="7414" y="5403"/>
                </a:lnTo>
                <a:lnTo>
                  <a:pt x="7414" y="5388"/>
                </a:lnTo>
                <a:cubicBezTo>
                  <a:pt x="7428" y="5360"/>
                  <a:pt x="7500" y="5302"/>
                  <a:pt x="7514" y="5259"/>
                </a:cubicBezTo>
                <a:cubicBezTo>
                  <a:pt x="7522" y="5235"/>
                  <a:pt x="7530" y="5225"/>
                  <a:pt x="7536" y="5225"/>
                </a:cubicBezTo>
                <a:close/>
                <a:moveTo>
                  <a:pt x="16212" y="5335"/>
                </a:moveTo>
                <a:cubicBezTo>
                  <a:pt x="16224" y="5335"/>
                  <a:pt x="16235" y="5338"/>
                  <a:pt x="16235" y="5345"/>
                </a:cubicBezTo>
                <a:cubicBezTo>
                  <a:pt x="16235" y="5360"/>
                  <a:pt x="16264" y="5403"/>
                  <a:pt x="16278" y="5417"/>
                </a:cubicBezTo>
                <a:cubicBezTo>
                  <a:pt x="16278" y="5431"/>
                  <a:pt x="16235" y="5431"/>
                  <a:pt x="16221" y="5431"/>
                </a:cubicBezTo>
                <a:cubicBezTo>
                  <a:pt x="16192" y="5446"/>
                  <a:pt x="16135" y="5446"/>
                  <a:pt x="16120" y="5446"/>
                </a:cubicBezTo>
                <a:cubicBezTo>
                  <a:pt x="16091" y="5446"/>
                  <a:pt x="16077" y="5446"/>
                  <a:pt x="16063" y="5417"/>
                </a:cubicBezTo>
                <a:cubicBezTo>
                  <a:pt x="16063" y="5403"/>
                  <a:pt x="16163" y="5360"/>
                  <a:pt x="16178" y="5345"/>
                </a:cubicBezTo>
                <a:cubicBezTo>
                  <a:pt x="16185" y="5338"/>
                  <a:pt x="16199" y="5335"/>
                  <a:pt x="16212" y="5335"/>
                </a:cubicBezTo>
                <a:close/>
                <a:moveTo>
                  <a:pt x="16508" y="5345"/>
                </a:moveTo>
                <a:lnTo>
                  <a:pt x="16508" y="5374"/>
                </a:lnTo>
                <a:lnTo>
                  <a:pt x="16508" y="5388"/>
                </a:lnTo>
                <a:cubicBezTo>
                  <a:pt x="16508" y="5403"/>
                  <a:pt x="16494" y="5403"/>
                  <a:pt x="16479" y="5403"/>
                </a:cubicBezTo>
                <a:lnTo>
                  <a:pt x="16479" y="5417"/>
                </a:lnTo>
                <a:cubicBezTo>
                  <a:pt x="16465" y="5417"/>
                  <a:pt x="16451" y="5417"/>
                  <a:pt x="16451" y="5431"/>
                </a:cubicBezTo>
                <a:lnTo>
                  <a:pt x="16436" y="5431"/>
                </a:lnTo>
                <a:cubicBezTo>
                  <a:pt x="16451" y="5446"/>
                  <a:pt x="16436" y="5460"/>
                  <a:pt x="16436" y="5460"/>
                </a:cubicBezTo>
                <a:cubicBezTo>
                  <a:pt x="16422" y="5460"/>
                  <a:pt x="16379" y="5403"/>
                  <a:pt x="16393" y="5374"/>
                </a:cubicBezTo>
                <a:cubicBezTo>
                  <a:pt x="16400" y="5360"/>
                  <a:pt x="16408" y="5352"/>
                  <a:pt x="16413" y="5352"/>
                </a:cubicBezTo>
                <a:cubicBezTo>
                  <a:pt x="16418" y="5352"/>
                  <a:pt x="16422" y="5360"/>
                  <a:pt x="16422" y="5374"/>
                </a:cubicBezTo>
                <a:cubicBezTo>
                  <a:pt x="16422" y="5380"/>
                  <a:pt x="16425" y="5382"/>
                  <a:pt x="16429" y="5382"/>
                </a:cubicBezTo>
                <a:cubicBezTo>
                  <a:pt x="16448" y="5382"/>
                  <a:pt x="16497" y="5345"/>
                  <a:pt x="16508" y="5345"/>
                </a:cubicBezTo>
                <a:close/>
                <a:moveTo>
                  <a:pt x="12069" y="5345"/>
                </a:moveTo>
                <a:cubicBezTo>
                  <a:pt x="12083" y="5360"/>
                  <a:pt x="12083" y="5360"/>
                  <a:pt x="12083" y="5374"/>
                </a:cubicBezTo>
                <a:lnTo>
                  <a:pt x="12069" y="5388"/>
                </a:lnTo>
                <a:lnTo>
                  <a:pt x="12054" y="5403"/>
                </a:lnTo>
                <a:cubicBezTo>
                  <a:pt x="12040" y="5431"/>
                  <a:pt x="12026" y="5460"/>
                  <a:pt x="12026" y="5475"/>
                </a:cubicBezTo>
                <a:cubicBezTo>
                  <a:pt x="12023" y="5477"/>
                  <a:pt x="12020" y="5478"/>
                  <a:pt x="12018" y="5478"/>
                </a:cubicBezTo>
                <a:cubicBezTo>
                  <a:pt x="12006" y="5478"/>
                  <a:pt x="11992" y="5453"/>
                  <a:pt x="11968" y="5417"/>
                </a:cubicBezTo>
                <a:lnTo>
                  <a:pt x="11997" y="5388"/>
                </a:lnTo>
                <a:lnTo>
                  <a:pt x="12026" y="5374"/>
                </a:lnTo>
                <a:cubicBezTo>
                  <a:pt x="12040" y="5360"/>
                  <a:pt x="12069" y="5345"/>
                  <a:pt x="12069" y="5345"/>
                </a:cubicBezTo>
                <a:close/>
                <a:moveTo>
                  <a:pt x="5431" y="5144"/>
                </a:moveTo>
                <a:cubicBezTo>
                  <a:pt x="5445" y="5144"/>
                  <a:pt x="5503" y="5159"/>
                  <a:pt x="5488" y="5187"/>
                </a:cubicBezTo>
                <a:lnTo>
                  <a:pt x="5488" y="5288"/>
                </a:lnTo>
                <a:cubicBezTo>
                  <a:pt x="5497" y="5285"/>
                  <a:pt x="5504" y="5284"/>
                  <a:pt x="5511" y="5284"/>
                </a:cubicBezTo>
                <a:cubicBezTo>
                  <a:pt x="5541" y="5284"/>
                  <a:pt x="5558" y="5305"/>
                  <a:pt x="5546" y="5317"/>
                </a:cubicBezTo>
                <a:cubicBezTo>
                  <a:pt x="5546" y="5331"/>
                  <a:pt x="5546" y="5345"/>
                  <a:pt x="5546" y="5360"/>
                </a:cubicBezTo>
                <a:lnTo>
                  <a:pt x="5546" y="5374"/>
                </a:lnTo>
                <a:lnTo>
                  <a:pt x="5532" y="5431"/>
                </a:lnTo>
                <a:cubicBezTo>
                  <a:pt x="5503" y="5460"/>
                  <a:pt x="5445" y="5503"/>
                  <a:pt x="5431" y="5503"/>
                </a:cubicBezTo>
                <a:cubicBezTo>
                  <a:pt x="5417" y="5503"/>
                  <a:pt x="5417" y="5446"/>
                  <a:pt x="5417" y="5431"/>
                </a:cubicBezTo>
                <a:cubicBezTo>
                  <a:pt x="5431" y="5403"/>
                  <a:pt x="5460" y="5360"/>
                  <a:pt x="5474" y="5345"/>
                </a:cubicBezTo>
                <a:cubicBezTo>
                  <a:pt x="5488" y="5331"/>
                  <a:pt x="5474" y="5288"/>
                  <a:pt x="5474" y="5273"/>
                </a:cubicBezTo>
                <a:cubicBezTo>
                  <a:pt x="5472" y="5272"/>
                  <a:pt x="5470" y="5271"/>
                  <a:pt x="5467" y="5271"/>
                </a:cubicBezTo>
                <a:cubicBezTo>
                  <a:pt x="5444" y="5271"/>
                  <a:pt x="5385" y="5318"/>
                  <a:pt x="5359" y="5331"/>
                </a:cubicBezTo>
                <a:cubicBezTo>
                  <a:pt x="5330" y="5360"/>
                  <a:pt x="5302" y="5403"/>
                  <a:pt x="5302" y="5446"/>
                </a:cubicBezTo>
                <a:lnTo>
                  <a:pt x="5287" y="5460"/>
                </a:lnTo>
                <a:lnTo>
                  <a:pt x="5273" y="5475"/>
                </a:lnTo>
                <a:cubicBezTo>
                  <a:pt x="5259" y="5460"/>
                  <a:pt x="5230" y="5431"/>
                  <a:pt x="5230" y="5431"/>
                </a:cubicBezTo>
                <a:cubicBezTo>
                  <a:pt x="5230" y="5417"/>
                  <a:pt x="5201" y="5403"/>
                  <a:pt x="5187" y="5388"/>
                </a:cubicBezTo>
                <a:lnTo>
                  <a:pt x="5201" y="5360"/>
                </a:lnTo>
                <a:lnTo>
                  <a:pt x="5244" y="5360"/>
                </a:lnTo>
                <a:lnTo>
                  <a:pt x="5259" y="5374"/>
                </a:lnTo>
                <a:cubicBezTo>
                  <a:pt x="5261" y="5375"/>
                  <a:pt x="5264" y="5376"/>
                  <a:pt x="5266" y="5376"/>
                </a:cubicBezTo>
                <a:cubicBezTo>
                  <a:pt x="5287" y="5376"/>
                  <a:pt x="5286" y="5317"/>
                  <a:pt x="5273" y="5317"/>
                </a:cubicBezTo>
                <a:cubicBezTo>
                  <a:pt x="5259" y="5317"/>
                  <a:pt x="5230" y="5317"/>
                  <a:pt x="5215" y="5331"/>
                </a:cubicBezTo>
                <a:lnTo>
                  <a:pt x="5215" y="5317"/>
                </a:lnTo>
                <a:cubicBezTo>
                  <a:pt x="5201" y="5302"/>
                  <a:pt x="5201" y="5273"/>
                  <a:pt x="5201" y="5273"/>
                </a:cubicBezTo>
                <a:lnTo>
                  <a:pt x="5230" y="5245"/>
                </a:lnTo>
                <a:cubicBezTo>
                  <a:pt x="5248" y="5233"/>
                  <a:pt x="5266" y="5228"/>
                  <a:pt x="5281" y="5228"/>
                </a:cubicBezTo>
                <a:cubicBezTo>
                  <a:pt x="5302" y="5228"/>
                  <a:pt x="5316" y="5236"/>
                  <a:pt x="5316" y="5245"/>
                </a:cubicBezTo>
                <a:cubicBezTo>
                  <a:pt x="5323" y="5252"/>
                  <a:pt x="5330" y="5255"/>
                  <a:pt x="5338" y="5255"/>
                </a:cubicBezTo>
                <a:cubicBezTo>
                  <a:pt x="5345" y="5255"/>
                  <a:pt x="5352" y="5252"/>
                  <a:pt x="5359" y="5245"/>
                </a:cubicBezTo>
                <a:cubicBezTo>
                  <a:pt x="5359" y="5173"/>
                  <a:pt x="5402" y="5173"/>
                  <a:pt x="5431" y="5144"/>
                </a:cubicBezTo>
                <a:close/>
                <a:moveTo>
                  <a:pt x="20960" y="5446"/>
                </a:moveTo>
                <a:lnTo>
                  <a:pt x="20960" y="5446"/>
                </a:lnTo>
                <a:cubicBezTo>
                  <a:pt x="20994" y="5470"/>
                  <a:pt x="21028" y="5498"/>
                  <a:pt x="21048" y="5518"/>
                </a:cubicBezTo>
                <a:lnTo>
                  <a:pt x="21005" y="5518"/>
                </a:lnTo>
                <a:cubicBezTo>
                  <a:pt x="20962" y="5518"/>
                  <a:pt x="20919" y="5503"/>
                  <a:pt x="20904" y="5489"/>
                </a:cubicBezTo>
                <a:lnTo>
                  <a:pt x="20904" y="5475"/>
                </a:lnTo>
                <a:lnTo>
                  <a:pt x="20904" y="5460"/>
                </a:lnTo>
                <a:cubicBezTo>
                  <a:pt x="20907" y="5458"/>
                  <a:pt x="20909" y="5457"/>
                  <a:pt x="20912" y="5457"/>
                </a:cubicBezTo>
                <a:cubicBezTo>
                  <a:pt x="20931" y="5457"/>
                  <a:pt x="20964" y="5489"/>
                  <a:pt x="20976" y="5489"/>
                </a:cubicBezTo>
                <a:cubicBezTo>
                  <a:pt x="20976" y="5479"/>
                  <a:pt x="20963" y="5470"/>
                  <a:pt x="20942" y="5460"/>
                </a:cubicBezTo>
                <a:lnTo>
                  <a:pt x="20942" y="5460"/>
                </a:lnTo>
                <a:cubicBezTo>
                  <a:pt x="20939" y="5460"/>
                  <a:pt x="20936" y="5460"/>
                  <a:pt x="20933" y="5460"/>
                </a:cubicBezTo>
                <a:lnTo>
                  <a:pt x="20927" y="5454"/>
                </a:lnTo>
                <a:lnTo>
                  <a:pt x="20927" y="5454"/>
                </a:lnTo>
                <a:cubicBezTo>
                  <a:pt x="20932" y="5456"/>
                  <a:pt x="20937" y="5458"/>
                  <a:pt x="20942" y="5460"/>
                </a:cubicBezTo>
                <a:lnTo>
                  <a:pt x="20942" y="5460"/>
                </a:lnTo>
                <a:cubicBezTo>
                  <a:pt x="20950" y="5459"/>
                  <a:pt x="20957" y="5457"/>
                  <a:pt x="20960" y="5446"/>
                </a:cubicBezTo>
                <a:close/>
                <a:moveTo>
                  <a:pt x="20587" y="5466"/>
                </a:moveTo>
                <a:lnTo>
                  <a:pt x="20587" y="5466"/>
                </a:lnTo>
                <a:cubicBezTo>
                  <a:pt x="20586" y="5475"/>
                  <a:pt x="20586" y="5482"/>
                  <a:pt x="20588" y="5489"/>
                </a:cubicBezTo>
                <a:lnTo>
                  <a:pt x="20617" y="5503"/>
                </a:lnTo>
                <a:lnTo>
                  <a:pt x="20647" y="5513"/>
                </a:lnTo>
                <a:lnTo>
                  <a:pt x="20647" y="5513"/>
                </a:lnTo>
                <a:cubicBezTo>
                  <a:pt x="20649" y="5507"/>
                  <a:pt x="20655" y="5499"/>
                  <a:pt x="20663" y="5490"/>
                </a:cubicBezTo>
                <a:lnTo>
                  <a:pt x="20663" y="5490"/>
                </a:lnTo>
                <a:cubicBezTo>
                  <a:pt x="20661" y="5499"/>
                  <a:pt x="20660" y="5508"/>
                  <a:pt x="20660" y="5518"/>
                </a:cubicBezTo>
                <a:lnTo>
                  <a:pt x="20647" y="5513"/>
                </a:lnTo>
                <a:lnTo>
                  <a:pt x="20647" y="5513"/>
                </a:lnTo>
                <a:cubicBezTo>
                  <a:pt x="20646" y="5515"/>
                  <a:pt x="20646" y="5516"/>
                  <a:pt x="20646" y="5518"/>
                </a:cubicBezTo>
                <a:cubicBezTo>
                  <a:pt x="20639" y="5518"/>
                  <a:pt x="20624" y="5521"/>
                  <a:pt x="20610" y="5521"/>
                </a:cubicBezTo>
                <a:cubicBezTo>
                  <a:pt x="20596" y="5521"/>
                  <a:pt x="20581" y="5518"/>
                  <a:pt x="20574" y="5503"/>
                </a:cubicBezTo>
                <a:cubicBezTo>
                  <a:pt x="20574" y="5494"/>
                  <a:pt x="20580" y="5480"/>
                  <a:pt x="20587" y="5466"/>
                </a:cubicBezTo>
                <a:close/>
                <a:moveTo>
                  <a:pt x="11566" y="5417"/>
                </a:moveTo>
                <a:cubicBezTo>
                  <a:pt x="11580" y="5417"/>
                  <a:pt x="11638" y="5460"/>
                  <a:pt x="11638" y="5489"/>
                </a:cubicBezTo>
                <a:cubicBezTo>
                  <a:pt x="11638" y="5503"/>
                  <a:pt x="11623" y="5518"/>
                  <a:pt x="11609" y="5532"/>
                </a:cubicBezTo>
                <a:lnTo>
                  <a:pt x="11580" y="5532"/>
                </a:lnTo>
                <a:cubicBezTo>
                  <a:pt x="11566" y="5518"/>
                  <a:pt x="11551" y="5475"/>
                  <a:pt x="11537" y="5446"/>
                </a:cubicBezTo>
                <a:cubicBezTo>
                  <a:pt x="11537" y="5431"/>
                  <a:pt x="11537" y="5417"/>
                  <a:pt x="11566" y="5417"/>
                </a:cubicBezTo>
                <a:close/>
                <a:moveTo>
                  <a:pt x="5733" y="5475"/>
                </a:moveTo>
                <a:cubicBezTo>
                  <a:pt x="5733" y="5475"/>
                  <a:pt x="5747" y="5489"/>
                  <a:pt x="5747" y="5503"/>
                </a:cubicBezTo>
                <a:lnTo>
                  <a:pt x="5747" y="5518"/>
                </a:lnTo>
                <a:cubicBezTo>
                  <a:pt x="5733" y="5518"/>
                  <a:pt x="5675" y="5546"/>
                  <a:pt x="5661" y="5546"/>
                </a:cubicBezTo>
                <a:cubicBezTo>
                  <a:pt x="5657" y="5548"/>
                  <a:pt x="5653" y="5549"/>
                  <a:pt x="5650" y="5549"/>
                </a:cubicBezTo>
                <a:cubicBezTo>
                  <a:pt x="5628" y="5549"/>
                  <a:pt x="5618" y="5516"/>
                  <a:pt x="5618" y="5503"/>
                </a:cubicBezTo>
                <a:cubicBezTo>
                  <a:pt x="5618" y="5489"/>
                  <a:pt x="5646" y="5475"/>
                  <a:pt x="5690" y="5475"/>
                </a:cubicBezTo>
                <a:close/>
                <a:moveTo>
                  <a:pt x="16748" y="5387"/>
                </a:moveTo>
                <a:cubicBezTo>
                  <a:pt x="16750" y="5387"/>
                  <a:pt x="16751" y="5387"/>
                  <a:pt x="16752" y="5388"/>
                </a:cubicBezTo>
                <a:cubicBezTo>
                  <a:pt x="16767" y="5388"/>
                  <a:pt x="16810" y="5446"/>
                  <a:pt x="16824" y="5460"/>
                </a:cubicBezTo>
                <a:cubicBezTo>
                  <a:pt x="16824" y="5475"/>
                  <a:pt x="16867" y="5518"/>
                  <a:pt x="16867" y="5546"/>
                </a:cubicBezTo>
                <a:cubicBezTo>
                  <a:pt x="16865" y="5549"/>
                  <a:pt x="16861" y="5550"/>
                  <a:pt x="16857" y="5550"/>
                </a:cubicBezTo>
                <a:cubicBezTo>
                  <a:pt x="16838" y="5550"/>
                  <a:pt x="16807" y="5527"/>
                  <a:pt x="16795" y="5503"/>
                </a:cubicBezTo>
                <a:cubicBezTo>
                  <a:pt x="16788" y="5499"/>
                  <a:pt x="16780" y="5498"/>
                  <a:pt x="16773" y="5498"/>
                </a:cubicBezTo>
                <a:cubicBezTo>
                  <a:pt x="16752" y="5498"/>
                  <a:pt x="16734" y="5511"/>
                  <a:pt x="16724" y="5532"/>
                </a:cubicBezTo>
                <a:cubicBezTo>
                  <a:pt x="16721" y="5535"/>
                  <a:pt x="16719" y="5536"/>
                  <a:pt x="16717" y="5536"/>
                </a:cubicBezTo>
                <a:cubicBezTo>
                  <a:pt x="16709" y="5536"/>
                  <a:pt x="16709" y="5512"/>
                  <a:pt x="16709" y="5489"/>
                </a:cubicBezTo>
                <a:cubicBezTo>
                  <a:pt x="16709" y="5450"/>
                  <a:pt x="16733" y="5387"/>
                  <a:pt x="16748" y="5387"/>
                </a:cubicBezTo>
                <a:close/>
                <a:moveTo>
                  <a:pt x="20466" y="5428"/>
                </a:moveTo>
                <a:cubicBezTo>
                  <a:pt x="20473" y="5428"/>
                  <a:pt x="20480" y="5429"/>
                  <a:pt x="20488" y="5431"/>
                </a:cubicBezTo>
                <a:lnTo>
                  <a:pt x="20517" y="5446"/>
                </a:lnTo>
                <a:cubicBezTo>
                  <a:pt x="20531" y="5446"/>
                  <a:pt x="20560" y="5460"/>
                  <a:pt x="20560" y="5489"/>
                </a:cubicBezTo>
                <a:lnTo>
                  <a:pt x="20574" y="5489"/>
                </a:lnTo>
                <a:cubicBezTo>
                  <a:pt x="20560" y="5518"/>
                  <a:pt x="20531" y="5532"/>
                  <a:pt x="20502" y="5532"/>
                </a:cubicBezTo>
                <a:lnTo>
                  <a:pt x="20488" y="5561"/>
                </a:lnTo>
                <a:cubicBezTo>
                  <a:pt x="20473" y="5561"/>
                  <a:pt x="20430" y="5546"/>
                  <a:pt x="20430" y="5518"/>
                </a:cubicBezTo>
                <a:lnTo>
                  <a:pt x="20416" y="5489"/>
                </a:lnTo>
                <a:cubicBezTo>
                  <a:pt x="20416" y="5453"/>
                  <a:pt x="20435" y="5428"/>
                  <a:pt x="20466" y="5428"/>
                </a:cubicBezTo>
                <a:close/>
                <a:moveTo>
                  <a:pt x="16005" y="5388"/>
                </a:moveTo>
                <a:lnTo>
                  <a:pt x="16020" y="5417"/>
                </a:lnTo>
                <a:cubicBezTo>
                  <a:pt x="16034" y="5446"/>
                  <a:pt x="16048" y="5546"/>
                  <a:pt x="16048" y="5561"/>
                </a:cubicBezTo>
                <a:cubicBezTo>
                  <a:pt x="16042" y="5567"/>
                  <a:pt x="16034" y="5570"/>
                  <a:pt x="16025" y="5570"/>
                </a:cubicBezTo>
                <a:cubicBezTo>
                  <a:pt x="16013" y="5570"/>
                  <a:pt x="15999" y="5563"/>
                  <a:pt x="15991" y="5546"/>
                </a:cubicBezTo>
                <a:cubicBezTo>
                  <a:pt x="16027" y="5482"/>
                  <a:pt x="16012" y="5471"/>
                  <a:pt x="15988" y="5471"/>
                </a:cubicBezTo>
                <a:cubicBezTo>
                  <a:pt x="15974" y="5471"/>
                  <a:pt x="15958" y="5475"/>
                  <a:pt x="15948" y="5475"/>
                </a:cubicBezTo>
                <a:cubicBezTo>
                  <a:pt x="15948" y="5460"/>
                  <a:pt x="15977" y="5431"/>
                  <a:pt x="15977" y="5417"/>
                </a:cubicBezTo>
                <a:cubicBezTo>
                  <a:pt x="15991" y="5403"/>
                  <a:pt x="16005" y="5388"/>
                  <a:pt x="16005" y="5388"/>
                </a:cubicBezTo>
                <a:close/>
                <a:moveTo>
                  <a:pt x="11505" y="5483"/>
                </a:moveTo>
                <a:cubicBezTo>
                  <a:pt x="11514" y="5483"/>
                  <a:pt x="11519" y="5497"/>
                  <a:pt x="11508" y="5518"/>
                </a:cubicBezTo>
                <a:cubicBezTo>
                  <a:pt x="11494" y="5532"/>
                  <a:pt x="11436" y="5604"/>
                  <a:pt x="11422" y="5604"/>
                </a:cubicBezTo>
                <a:cubicBezTo>
                  <a:pt x="11393" y="5590"/>
                  <a:pt x="11379" y="5590"/>
                  <a:pt x="11365" y="5590"/>
                </a:cubicBezTo>
                <a:cubicBezTo>
                  <a:pt x="11365" y="5590"/>
                  <a:pt x="11350" y="5561"/>
                  <a:pt x="11365" y="5546"/>
                </a:cubicBezTo>
                <a:lnTo>
                  <a:pt x="11365" y="5532"/>
                </a:lnTo>
                <a:lnTo>
                  <a:pt x="11379" y="5518"/>
                </a:lnTo>
                <a:cubicBezTo>
                  <a:pt x="11391" y="5518"/>
                  <a:pt x="11425" y="5486"/>
                  <a:pt x="11434" y="5486"/>
                </a:cubicBezTo>
                <a:cubicBezTo>
                  <a:pt x="11436" y="5486"/>
                  <a:pt x="11436" y="5487"/>
                  <a:pt x="11436" y="5489"/>
                </a:cubicBezTo>
                <a:cubicBezTo>
                  <a:pt x="11446" y="5489"/>
                  <a:pt x="11462" y="5495"/>
                  <a:pt x="11476" y="5495"/>
                </a:cubicBezTo>
                <a:cubicBezTo>
                  <a:pt x="11483" y="5495"/>
                  <a:pt x="11489" y="5494"/>
                  <a:pt x="11494" y="5489"/>
                </a:cubicBezTo>
                <a:cubicBezTo>
                  <a:pt x="11498" y="5485"/>
                  <a:pt x="11502" y="5483"/>
                  <a:pt x="11505" y="5483"/>
                </a:cubicBezTo>
                <a:close/>
                <a:moveTo>
                  <a:pt x="14152" y="5546"/>
                </a:moveTo>
                <a:cubicBezTo>
                  <a:pt x="14166" y="5561"/>
                  <a:pt x="14181" y="5575"/>
                  <a:pt x="14181" y="5590"/>
                </a:cubicBezTo>
                <a:lnTo>
                  <a:pt x="14181" y="5604"/>
                </a:lnTo>
                <a:cubicBezTo>
                  <a:pt x="14181" y="5618"/>
                  <a:pt x="14166" y="5618"/>
                  <a:pt x="14166" y="5618"/>
                </a:cubicBezTo>
                <a:lnTo>
                  <a:pt x="14123" y="5647"/>
                </a:lnTo>
                <a:cubicBezTo>
                  <a:pt x="14100" y="5635"/>
                  <a:pt x="14040" y="5596"/>
                  <a:pt x="14017" y="5596"/>
                </a:cubicBezTo>
                <a:cubicBezTo>
                  <a:pt x="14011" y="5596"/>
                  <a:pt x="14008" y="5598"/>
                  <a:pt x="14008" y="5604"/>
                </a:cubicBezTo>
                <a:cubicBezTo>
                  <a:pt x="13998" y="5625"/>
                  <a:pt x="13987" y="5638"/>
                  <a:pt x="13982" y="5638"/>
                </a:cubicBezTo>
                <a:cubicBezTo>
                  <a:pt x="13981" y="5638"/>
                  <a:pt x="13979" y="5636"/>
                  <a:pt x="13979" y="5633"/>
                </a:cubicBezTo>
                <a:cubicBezTo>
                  <a:pt x="13965" y="5618"/>
                  <a:pt x="14023" y="5561"/>
                  <a:pt x="14037" y="5546"/>
                </a:cubicBezTo>
                <a:close/>
                <a:moveTo>
                  <a:pt x="18783" y="5487"/>
                </a:moveTo>
                <a:cubicBezTo>
                  <a:pt x="18800" y="5487"/>
                  <a:pt x="18836" y="5549"/>
                  <a:pt x="18836" y="5575"/>
                </a:cubicBezTo>
                <a:cubicBezTo>
                  <a:pt x="18850" y="5604"/>
                  <a:pt x="18850" y="5633"/>
                  <a:pt x="18850" y="5647"/>
                </a:cubicBezTo>
                <a:cubicBezTo>
                  <a:pt x="18847" y="5650"/>
                  <a:pt x="18843" y="5651"/>
                  <a:pt x="18837" y="5651"/>
                </a:cubicBezTo>
                <a:cubicBezTo>
                  <a:pt x="18811" y="5651"/>
                  <a:pt x="18761" y="5627"/>
                  <a:pt x="18749" y="5604"/>
                </a:cubicBezTo>
                <a:cubicBezTo>
                  <a:pt x="18721" y="5590"/>
                  <a:pt x="18678" y="5532"/>
                  <a:pt x="18678" y="5503"/>
                </a:cubicBezTo>
                <a:cubicBezTo>
                  <a:pt x="18678" y="5494"/>
                  <a:pt x="18680" y="5491"/>
                  <a:pt x="18685" y="5491"/>
                </a:cubicBezTo>
                <a:cubicBezTo>
                  <a:pt x="18694" y="5491"/>
                  <a:pt x="18711" y="5508"/>
                  <a:pt x="18721" y="5518"/>
                </a:cubicBezTo>
                <a:cubicBezTo>
                  <a:pt x="18721" y="5520"/>
                  <a:pt x="18722" y="5522"/>
                  <a:pt x="18725" y="5522"/>
                </a:cubicBezTo>
                <a:cubicBezTo>
                  <a:pt x="18736" y="5522"/>
                  <a:pt x="18767" y="5501"/>
                  <a:pt x="18778" y="5489"/>
                </a:cubicBezTo>
                <a:cubicBezTo>
                  <a:pt x="18779" y="5488"/>
                  <a:pt x="18781" y="5487"/>
                  <a:pt x="18783" y="5487"/>
                </a:cubicBezTo>
                <a:close/>
                <a:moveTo>
                  <a:pt x="5954" y="5579"/>
                </a:moveTo>
                <a:cubicBezTo>
                  <a:pt x="5959" y="5579"/>
                  <a:pt x="5963" y="5582"/>
                  <a:pt x="5963" y="5590"/>
                </a:cubicBezTo>
                <a:cubicBezTo>
                  <a:pt x="5977" y="5590"/>
                  <a:pt x="6020" y="5633"/>
                  <a:pt x="6034" y="5647"/>
                </a:cubicBezTo>
                <a:cubicBezTo>
                  <a:pt x="6049" y="5676"/>
                  <a:pt x="6034" y="5690"/>
                  <a:pt x="6020" y="5690"/>
                </a:cubicBezTo>
                <a:cubicBezTo>
                  <a:pt x="5991" y="5690"/>
                  <a:pt x="5934" y="5661"/>
                  <a:pt x="5934" y="5633"/>
                </a:cubicBezTo>
                <a:lnTo>
                  <a:pt x="5934" y="5604"/>
                </a:lnTo>
                <a:lnTo>
                  <a:pt x="5934" y="5590"/>
                </a:lnTo>
                <a:cubicBezTo>
                  <a:pt x="5941" y="5582"/>
                  <a:pt x="5948" y="5579"/>
                  <a:pt x="5954" y="5579"/>
                </a:cubicBezTo>
                <a:close/>
                <a:moveTo>
                  <a:pt x="4181" y="5575"/>
                </a:moveTo>
                <a:cubicBezTo>
                  <a:pt x="4210" y="5575"/>
                  <a:pt x="4224" y="5575"/>
                  <a:pt x="4224" y="5590"/>
                </a:cubicBezTo>
                <a:lnTo>
                  <a:pt x="4224" y="5604"/>
                </a:lnTo>
                <a:cubicBezTo>
                  <a:pt x="4224" y="5627"/>
                  <a:pt x="4224" y="5651"/>
                  <a:pt x="4240" y="5651"/>
                </a:cubicBezTo>
                <a:cubicBezTo>
                  <a:pt x="4243" y="5651"/>
                  <a:pt x="4248" y="5650"/>
                  <a:pt x="4253" y="5647"/>
                </a:cubicBezTo>
                <a:cubicBezTo>
                  <a:pt x="4296" y="5633"/>
                  <a:pt x="4253" y="5618"/>
                  <a:pt x="4253" y="5604"/>
                </a:cubicBezTo>
                <a:lnTo>
                  <a:pt x="4253" y="5590"/>
                </a:lnTo>
                <a:cubicBezTo>
                  <a:pt x="4260" y="5582"/>
                  <a:pt x="4267" y="5579"/>
                  <a:pt x="4274" y="5579"/>
                </a:cubicBezTo>
                <a:cubicBezTo>
                  <a:pt x="4282" y="5579"/>
                  <a:pt x="4289" y="5582"/>
                  <a:pt x="4296" y="5590"/>
                </a:cubicBezTo>
                <a:lnTo>
                  <a:pt x="4310" y="5633"/>
                </a:lnTo>
                <a:cubicBezTo>
                  <a:pt x="4310" y="5676"/>
                  <a:pt x="4224" y="5704"/>
                  <a:pt x="4181" y="5704"/>
                </a:cubicBezTo>
                <a:cubicBezTo>
                  <a:pt x="4152" y="5690"/>
                  <a:pt x="4095" y="5661"/>
                  <a:pt x="4080" y="5661"/>
                </a:cubicBezTo>
                <a:cubicBezTo>
                  <a:pt x="4080" y="5647"/>
                  <a:pt x="4095" y="5618"/>
                  <a:pt x="4095" y="5604"/>
                </a:cubicBezTo>
                <a:cubicBezTo>
                  <a:pt x="4109" y="5604"/>
                  <a:pt x="4167" y="5575"/>
                  <a:pt x="4181" y="5575"/>
                </a:cubicBezTo>
                <a:close/>
                <a:moveTo>
                  <a:pt x="16202" y="5511"/>
                </a:moveTo>
                <a:cubicBezTo>
                  <a:pt x="16210" y="5511"/>
                  <a:pt x="16216" y="5513"/>
                  <a:pt x="16221" y="5518"/>
                </a:cubicBezTo>
                <a:lnTo>
                  <a:pt x="16235" y="5518"/>
                </a:lnTo>
                <a:lnTo>
                  <a:pt x="16264" y="5532"/>
                </a:lnTo>
                <a:lnTo>
                  <a:pt x="16422" y="5532"/>
                </a:lnTo>
                <a:cubicBezTo>
                  <a:pt x="16436" y="5532"/>
                  <a:pt x="16436" y="5590"/>
                  <a:pt x="16422" y="5647"/>
                </a:cubicBezTo>
                <a:lnTo>
                  <a:pt x="16379" y="5604"/>
                </a:lnTo>
                <a:lnTo>
                  <a:pt x="16364" y="5604"/>
                </a:lnTo>
                <a:cubicBezTo>
                  <a:pt x="16350" y="5618"/>
                  <a:pt x="16321" y="5647"/>
                  <a:pt x="16307" y="5647"/>
                </a:cubicBezTo>
                <a:lnTo>
                  <a:pt x="16293" y="5618"/>
                </a:lnTo>
                <a:cubicBezTo>
                  <a:pt x="16264" y="5633"/>
                  <a:pt x="16221" y="5661"/>
                  <a:pt x="16178" y="5690"/>
                </a:cubicBezTo>
                <a:lnTo>
                  <a:pt x="16135" y="5704"/>
                </a:lnTo>
                <a:lnTo>
                  <a:pt x="16120" y="5719"/>
                </a:lnTo>
                <a:cubicBezTo>
                  <a:pt x="16106" y="5704"/>
                  <a:pt x="16063" y="5690"/>
                  <a:pt x="16048" y="5690"/>
                </a:cubicBezTo>
                <a:cubicBezTo>
                  <a:pt x="16048" y="5695"/>
                  <a:pt x="16044" y="5696"/>
                  <a:pt x="16037" y="5696"/>
                </a:cubicBezTo>
                <a:cubicBezTo>
                  <a:pt x="16023" y="5696"/>
                  <a:pt x="16000" y="5690"/>
                  <a:pt x="15991" y="5690"/>
                </a:cubicBezTo>
                <a:cubicBezTo>
                  <a:pt x="15977" y="5676"/>
                  <a:pt x="15962" y="5661"/>
                  <a:pt x="15962" y="5661"/>
                </a:cubicBezTo>
                <a:lnTo>
                  <a:pt x="16005" y="5661"/>
                </a:lnTo>
                <a:cubicBezTo>
                  <a:pt x="16034" y="5661"/>
                  <a:pt x="16091" y="5604"/>
                  <a:pt x="16091" y="5590"/>
                </a:cubicBezTo>
                <a:cubicBezTo>
                  <a:pt x="16077" y="5561"/>
                  <a:pt x="16135" y="5532"/>
                  <a:pt x="16149" y="5518"/>
                </a:cubicBezTo>
                <a:cubicBezTo>
                  <a:pt x="16168" y="5518"/>
                  <a:pt x="16187" y="5511"/>
                  <a:pt x="16202" y="5511"/>
                </a:cubicBezTo>
                <a:close/>
                <a:moveTo>
                  <a:pt x="15620" y="5602"/>
                </a:moveTo>
                <a:cubicBezTo>
                  <a:pt x="15624" y="5602"/>
                  <a:pt x="15628" y="5603"/>
                  <a:pt x="15632" y="5604"/>
                </a:cubicBezTo>
                <a:cubicBezTo>
                  <a:pt x="15660" y="5604"/>
                  <a:pt x="15675" y="5661"/>
                  <a:pt x="15675" y="5690"/>
                </a:cubicBezTo>
                <a:cubicBezTo>
                  <a:pt x="15675" y="5711"/>
                  <a:pt x="15667" y="5724"/>
                  <a:pt x="15657" y="5724"/>
                </a:cubicBezTo>
                <a:cubicBezTo>
                  <a:pt x="15654" y="5724"/>
                  <a:pt x="15650" y="5723"/>
                  <a:pt x="15646" y="5719"/>
                </a:cubicBezTo>
                <a:lnTo>
                  <a:pt x="15646" y="5690"/>
                </a:lnTo>
                <a:lnTo>
                  <a:pt x="15632" y="5647"/>
                </a:lnTo>
                <a:cubicBezTo>
                  <a:pt x="15617" y="5661"/>
                  <a:pt x="15589" y="5690"/>
                  <a:pt x="15574" y="5690"/>
                </a:cubicBezTo>
                <a:cubicBezTo>
                  <a:pt x="15574" y="5694"/>
                  <a:pt x="15572" y="5696"/>
                  <a:pt x="15568" y="5696"/>
                </a:cubicBezTo>
                <a:cubicBezTo>
                  <a:pt x="15559" y="5696"/>
                  <a:pt x="15541" y="5686"/>
                  <a:pt x="15531" y="5676"/>
                </a:cubicBezTo>
                <a:cubicBezTo>
                  <a:pt x="15531" y="5663"/>
                  <a:pt x="15579" y="5602"/>
                  <a:pt x="15620" y="5602"/>
                </a:cubicBezTo>
                <a:close/>
                <a:moveTo>
                  <a:pt x="21819" y="5544"/>
                </a:moveTo>
                <a:cubicBezTo>
                  <a:pt x="21816" y="5544"/>
                  <a:pt x="21813" y="5545"/>
                  <a:pt x="21810" y="5546"/>
                </a:cubicBezTo>
                <a:cubicBezTo>
                  <a:pt x="21781" y="5561"/>
                  <a:pt x="21767" y="5618"/>
                  <a:pt x="21752" y="5690"/>
                </a:cubicBezTo>
                <a:cubicBezTo>
                  <a:pt x="21773" y="5711"/>
                  <a:pt x="21787" y="5724"/>
                  <a:pt x="21798" y="5724"/>
                </a:cubicBezTo>
                <a:cubicBezTo>
                  <a:pt x="21802" y="5724"/>
                  <a:pt x="21806" y="5723"/>
                  <a:pt x="21810" y="5719"/>
                </a:cubicBezTo>
                <a:cubicBezTo>
                  <a:pt x="21824" y="5719"/>
                  <a:pt x="21881" y="5690"/>
                  <a:pt x="21881" y="5676"/>
                </a:cubicBezTo>
                <a:cubicBezTo>
                  <a:pt x="21896" y="5676"/>
                  <a:pt x="21910" y="5647"/>
                  <a:pt x="21896" y="5618"/>
                </a:cubicBezTo>
                <a:cubicBezTo>
                  <a:pt x="21883" y="5593"/>
                  <a:pt x="21847" y="5544"/>
                  <a:pt x="21819" y="5544"/>
                </a:cubicBezTo>
                <a:close/>
                <a:moveTo>
                  <a:pt x="5072" y="5505"/>
                </a:moveTo>
                <a:cubicBezTo>
                  <a:pt x="5080" y="5505"/>
                  <a:pt x="5086" y="5508"/>
                  <a:pt x="5086" y="5518"/>
                </a:cubicBezTo>
                <a:cubicBezTo>
                  <a:pt x="5101" y="5546"/>
                  <a:pt x="5072" y="5590"/>
                  <a:pt x="5072" y="5590"/>
                </a:cubicBezTo>
                <a:cubicBezTo>
                  <a:pt x="5057" y="5604"/>
                  <a:pt x="5043" y="5604"/>
                  <a:pt x="5029" y="5604"/>
                </a:cubicBezTo>
                <a:cubicBezTo>
                  <a:pt x="5029" y="5604"/>
                  <a:pt x="5014" y="5618"/>
                  <a:pt x="5014" y="5647"/>
                </a:cubicBezTo>
                <a:lnTo>
                  <a:pt x="5029" y="5661"/>
                </a:lnTo>
                <a:lnTo>
                  <a:pt x="5029" y="5676"/>
                </a:lnTo>
                <a:cubicBezTo>
                  <a:pt x="5043" y="5690"/>
                  <a:pt x="5029" y="5733"/>
                  <a:pt x="5029" y="5748"/>
                </a:cubicBezTo>
                <a:cubicBezTo>
                  <a:pt x="5014" y="5748"/>
                  <a:pt x="4971" y="5676"/>
                  <a:pt x="4971" y="5647"/>
                </a:cubicBezTo>
                <a:cubicBezTo>
                  <a:pt x="4959" y="5624"/>
                  <a:pt x="4948" y="5600"/>
                  <a:pt x="4936" y="5600"/>
                </a:cubicBezTo>
                <a:cubicBezTo>
                  <a:pt x="4933" y="5600"/>
                  <a:pt x="4931" y="5601"/>
                  <a:pt x="4928" y="5604"/>
                </a:cubicBezTo>
                <a:lnTo>
                  <a:pt x="4914" y="5590"/>
                </a:lnTo>
                <a:lnTo>
                  <a:pt x="4899" y="5590"/>
                </a:lnTo>
                <a:cubicBezTo>
                  <a:pt x="4885" y="5575"/>
                  <a:pt x="4885" y="5561"/>
                  <a:pt x="4885" y="5546"/>
                </a:cubicBezTo>
                <a:cubicBezTo>
                  <a:pt x="4885" y="5543"/>
                  <a:pt x="4886" y="5542"/>
                  <a:pt x="4888" y="5542"/>
                </a:cubicBezTo>
                <a:cubicBezTo>
                  <a:pt x="4894" y="5542"/>
                  <a:pt x="4907" y="5551"/>
                  <a:pt x="4917" y="5551"/>
                </a:cubicBezTo>
                <a:cubicBezTo>
                  <a:pt x="4921" y="5551"/>
                  <a:pt x="4925" y="5549"/>
                  <a:pt x="4928" y="5546"/>
                </a:cubicBezTo>
                <a:cubicBezTo>
                  <a:pt x="4931" y="5543"/>
                  <a:pt x="4936" y="5542"/>
                  <a:pt x="4942" y="5542"/>
                </a:cubicBezTo>
                <a:cubicBezTo>
                  <a:pt x="4959" y="5542"/>
                  <a:pt x="4986" y="5551"/>
                  <a:pt x="5007" y="5551"/>
                </a:cubicBezTo>
                <a:cubicBezTo>
                  <a:pt x="5015" y="5551"/>
                  <a:pt x="5023" y="5549"/>
                  <a:pt x="5029" y="5546"/>
                </a:cubicBezTo>
                <a:cubicBezTo>
                  <a:pt x="5043" y="5546"/>
                  <a:pt x="5057" y="5532"/>
                  <a:pt x="5043" y="5518"/>
                </a:cubicBezTo>
                <a:cubicBezTo>
                  <a:pt x="5033" y="5518"/>
                  <a:pt x="5056" y="5505"/>
                  <a:pt x="5072" y="5505"/>
                </a:cubicBezTo>
                <a:close/>
                <a:moveTo>
                  <a:pt x="21398" y="5688"/>
                </a:moveTo>
                <a:cubicBezTo>
                  <a:pt x="21396" y="5688"/>
                  <a:pt x="21395" y="5689"/>
                  <a:pt x="21393" y="5690"/>
                </a:cubicBezTo>
                <a:cubicBezTo>
                  <a:pt x="21393" y="5704"/>
                  <a:pt x="21364" y="5733"/>
                  <a:pt x="21336" y="5762"/>
                </a:cubicBezTo>
                <a:lnTo>
                  <a:pt x="21422" y="5762"/>
                </a:lnTo>
                <a:cubicBezTo>
                  <a:pt x="21422" y="5748"/>
                  <a:pt x="21422" y="5748"/>
                  <a:pt x="21422" y="5748"/>
                </a:cubicBezTo>
                <a:cubicBezTo>
                  <a:pt x="21422" y="5735"/>
                  <a:pt x="21410" y="5688"/>
                  <a:pt x="21398" y="5688"/>
                </a:cubicBezTo>
                <a:close/>
                <a:moveTo>
                  <a:pt x="21063" y="5762"/>
                </a:moveTo>
                <a:cubicBezTo>
                  <a:pt x="21077" y="5776"/>
                  <a:pt x="21091" y="5776"/>
                  <a:pt x="21106" y="5776"/>
                </a:cubicBezTo>
                <a:cubicBezTo>
                  <a:pt x="21091" y="5762"/>
                  <a:pt x="21091" y="5762"/>
                  <a:pt x="21091" y="5762"/>
                </a:cubicBezTo>
                <a:close/>
                <a:moveTo>
                  <a:pt x="21652" y="5633"/>
                </a:moveTo>
                <a:cubicBezTo>
                  <a:pt x="21623" y="5676"/>
                  <a:pt x="21594" y="5719"/>
                  <a:pt x="21594" y="5719"/>
                </a:cubicBezTo>
                <a:cubicBezTo>
                  <a:pt x="21594" y="5719"/>
                  <a:pt x="21608" y="5748"/>
                  <a:pt x="21623" y="5762"/>
                </a:cubicBezTo>
                <a:lnTo>
                  <a:pt x="21637" y="5762"/>
                </a:lnTo>
                <a:cubicBezTo>
                  <a:pt x="21666" y="5762"/>
                  <a:pt x="21709" y="5762"/>
                  <a:pt x="21738" y="5776"/>
                </a:cubicBezTo>
                <a:cubicBezTo>
                  <a:pt x="21738" y="5776"/>
                  <a:pt x="21738" y="5762"/>
                  <a:pt x="21738" y="5748"/>
                </a:cubicBezTo>
                <a:cubicBezTo>
                  <a:pt x="21723" y="5733"/>
                  <a:pt x="21709" y="5704"/>
                  <a:pt x="21695" y="5690"/>
                </a:cubicBezTo>
                <a:lnTo>
                  <a:pt x="21652" y="5633"/>
                </a:lnTo>
                <a:close/>
                <a:moveTo>
                  <a:pt x="17990" y="5615"/>
                </a:moveTo>
                <a:cubicBezTo>
                  <a:pt x="17999" y="5615"/>
                  <a:pt x="18031" y="5651"/>
                  <a:pt x="18031" y="5676"/>
                </a:cubicBezTo>
                <a:cubicBezTo>
                  <a:pt x="18038" y="5683"/>
                  <a:pt x="18038" y="5686"/>
                  <a:pt x="18031" y="5686"/>
                </a:cubicBezTo>
                <a:cubicBezTo>
                  <a:pt x="18024" y="5686"/>
                  <a:pt x="18009" y="5683"/>
                  <a:pt x="17988" y="5676"/>
                </a:cubicBezTo>
                <a:lnTo>
                  <a:pt x="17988" y="5762"/>
                </a:lnTo>
                <a:lnTo>
                  <a:pt x="17988" y="5791"/>
                </a:lnTo>
                <a:cubicBezTo>
                  <a:pt x="17959" y="5776"/>
                  <a:pt x="17902" y="5733"/>
                  <a:pt x="17887" y="5704"/>
                </a:cubicBezTo>
                <a:cubicBezTo>
                  <a:pt x="17887" y="5676"/>
                  <a:pt x="17902" y="5676"/>
                  <a:pt x="17916" y="5676"/>
                </a:cubicBezTo>
                <a:lnTo>
                  <a:pt x="17945" y="5690"/>
                </a:lnTo>
                <a:lnTo>
                  <a:pt x="17959" y="5690"/>
                </a:lnTo>
                <a:cubicBezTo>
                  <a:pt x="17974" y="5690"/>
                  <a:pt x="17988" y="5633"/>
                  <a:pt x="17988" y="5618"/>
                </a:cubicBezTo>
                <a:cubicBezTo>
                  <a:pt x="17988" y="5616"/>
                  <a:pt x="17989" y="5615"/>
                  <a:pt x="17990" y="5615"/>
                </a:cubicBezTo>
                <a:close/>
                <a:moveTo>
                  <a:pt x="21752" y="5704"/>
                </a:moveTo>
                <a:cubicBezTo>
                  <a:pt x="21752" y="5733"/>
                  <a:pt x="21752" y="5762"/>
                  <a:pt x="21752" y="5776"/>
                </a:cubicBezTo>
                <a:cubicBezTo>
                  <a:pt x="21767" y="5791"/>
                  <a:pt x="21767" y="5791"/>
                  <a:pt x="21781" y="5791"/>
                </a:cubicBezTo>
                <a:cubicBezTo>
                  <a:pt x="21795" y="5805"/>
                  <a:pt x="21795" y="5805"/>
                  <a:pt x="21810" y="5805"/>
                </a:cubicBezTo>
                <a:lnTo>
                  <a:pt x="21810" y="5791"/>
                </a:lnTo>
                <a:cubicBezTo>
                  <a:pt x="21781" y="5762"/>
                  <a:pt x="21767" y="5733"/>
                  <a:pt x="21752" y="5704"/>
                </a:cubicBezTo>
                <a:close/>
                <a:moveTo>
                  <a:pt x="17715" y="5647"/>
                </a:moveTo>
                <a:cubicBezTo>
                  <a:pt x="17715" y="5659"/>
                  <a:pt x="17757" y="5725"/>
                  <a:pt x="17778" y="5725"/>
                </a:cubicBezTo>
                <a:cubicBezTo>
                  <a:pt x="17782" y="5725"/>
                  <a:pt x="17785" y="5723"/>
                  <a:pt x="17787" y="5719"/>
                </a:cubicBezTo>
                <a:cubicBezTo>
                  <a:pt x="17816" y="5704"/>
                  <a:pt x="17844" y="5690"/>
                  <a:pt x="17844" y="5690"/>
                </a:cubicBezTo>
                <a:cubicBezTo>
                  <a:pt x="17844" y="5690"/>
                  <a:pt x="17844" y="5748"/>
                  <a:pt x="17844" y="5762"/>
                </a:cubicBezTo>
                <a:cubicBezTo>
                  <a:pt x="17844" y="5791"/>
                  <a:pt x="17830" y="5819"/>
                  <a:pt x="17816" y="5819"/>
                </a:cubicBezTo>
                <a:cubicBezTo>
                  <a:pt x="17806" y="5829"/>
                  <a:pt x="17775" y="5846"/>
                  <a:pt x="17753" y="5846"/>
                </a:cubicBezTo>
                <a:cubicBezTo>
                  <a:pt x="17742" y="5846"/>
                  <a:pt x="17734" y="5843"/>
                  <a:pt x="17729" y="5834"/>
                </a:cubicBezTo>
                <a:lnTo>
                  <a:pt x="17715" y="5819"/>
                </a:lnTo>
                <a:lnTo>
                  <a:pt x="17701" y="5776"/>
                </a:lnTo>
                <a:cubicBezTo>
                  <a:pt x="17701" y="5733"/>
                  <a:pt x="17701" y="5676"/>
                  <a:pt x="17701" y="5661"/>
                </a:cubicBezTo>
                <a:lnTo>
                  <a:pt x="17715" y="5647"/>
                </a:lnTo>
                <a:close/>
                <a:moveTo>
                  <a:pt x="16853" y="5805"/>
                </a:moveTo>
                <a:cubicBezTo>
                  <a:pt x="16867" y="5805"/>
                  <a:pt x="16882" y="5819"/>
                  <a:pt x="16882" y="5819"/>
                </a:cubicBezTo>
                <a:lnTo>
                  <a:pt x="16882" y="5848"/>
                </a:lnTo>
                <a:cubicBezTo>
                  <a:pt x="16882" y="5862"/>
                  <a:pt x="16882" y="5877"/>
                  <a:pt x="16896" y="5891"/>
                </a:cubicBezTo>
                <a:cubicBezTo>
                  <a:pt x="16867" y="5877"/>
                  <a:pt x="16867" y="5877"/>
                  <a:pt x="16882" y="5877"/>
                </a:cubicBezTo>
                <a:lnTo>
                  <a:pt x="16839" y="5834"/>
                </a:lnTo>
                <a:cubicBezTo>
                  <a:pt x="16839" y="5834"/>
                  <a:pt x="16853" y="5805"/>
                  <a:pt x="16853" y="5805"/>
                </a:cubicBezTo>
                <a:close/>
                <a:moveTo>
                  <a:pt x="16939" y="5842"/>
                </a:moveTo>
                <a:cubicBezTo>
                  <a:pt x="16947" y="5842"/>
                  <a:pt x="16976" y="5856"/>
                  <a:pt x="16997" y="5877"/>
                </a:cubicBezTo>
                <a:cubicBezTo>
                  <a:pt x="16982" y="5891"/>
                  <a:pt x="16953" y="5891"/>
                  <a:pt x="16939" y="5891"/>
                </a:cubicBezTo>
                <a:cubicBezTo>
                  <a:pt x="16939" y="5877"/>
                  <a:pt x="16939" y="5862"/>
                  <a:pt x="16939" y="5848"/>
                </a:cubicBezTo>
                <a:cubicBezTo>
                  <a:pt x="16935" y="5844"/>
                  <a:pt x="16936" y="5842"/>
                  <a:pt x="16939" y="5842"/>
                </a:cubicBezTo>
                <a:close/>
                <a:moveTo>
                  <a:pt x="17413" y="5661"/>
                </a:moveTo>
                <a:lnTo>
                  <a:pt x="17413" y="5676"/>
                </a:lnTo>
                <a:cubicBezTo>
                  <a:pt x="17442" y="5690"/>
                  <a:pt x="17428" y="5733"/>
                  <a:pt x="17442" y="5762"/>
                </a:cubicBezTo>
                <a:cubicBezTo>
                  <a:pt x="17449" y="5769"/>
                  <a:pt x="17464" y="5773"/>
                  <a:pt x="17476" y="5773"/>
                </a:cubicBezTo>
                <a:cubicBezTo>
                  <a:pt x="17489" y="5773"/>
                  <a:pt x="17499" y="5769"/>
                  <a:pt x="17499" y="5762"/>
                </a:cubicBezTo>
                <a:lnTo>
                  <a:pt x="17514" y="5719"/>
                </a:lnTo>
                <a:cubicBezTo>
                  <a:pt x="17528" y="5726"/>
                  <a:pt x="17550" y="5726"/>
                  <a:pt x="17569" y="5726"/>
                </a:cubicBezTo>
                <a:cubicBezTo>
                  <a:pt x="17589" y="5726"/>
                  <a:pt x="17607" y="5726"/>
                  <a:pt x="17614" y="5733"/>
                </a:cubicBezTo>
                <a:cubicBezTo>
                  <a:pt x="17643" y="5748"/>
                  <a:pt x="17657" y="5748"/>
                  <a:pt x="17672" y="5762"/>
                </a:cubicBezTo>
                <a:cubicBezTo>
                  <a:pt x="17672" y="5776"/>
                  <a:pt x="17672" y="5791"/>
                  <a:pt x="17672" y="5791"/>
                </a:cubicBezTo>
                <a:lnTo>
                  <a:pt x="17643" y="5805"/>
                </a:lnTo>
                <a:cubicBezTo>
                  <a:pt x="17633" y="5815"/>
                  <a:pt x="17608" y="5825"/>
                  <a:pt x="17595" y="5825"/>
                </a:cubicBezTo>
                <a:cubicBezTo>
                  <a:pt x="17589" y="5825"/>
                  <a:pt x="17586" y="5824"/>
                  <a:pt x="17586" y="5819"/>
                </a:cubicBezTo>
                <a:cubicBezTo>
                  <a:pt x="17586" y="5819"/>
                  <a:pt x="17562" y="5879"/>
                  <a:pt x="17547" y="5879"/>
                </a:cubicBezTo>
                <a:cubicBezTo>
                  <a:pt x="17545" y="5879"/>
                  <a:pt x="17544" y="5878"/>
                  <a:pt x="17543" y="5877"/>
                </a:cubicBezTo>
                <a:cubicBezTo>
                  <a:pt x="17514" y="5877"/>
                  <a:pt x="17485" y="5848"/>
                  <a:pt x="17471" y="5834"/>
                </a:cubicBezTo>
                <a:lnTo>
                  <a:pt x="17442" y="5877"/>
                </a:lnTo>
                <a:cubicBezTo>
                  <a:pt x="17428" y="5891"/>
                  <a:pt x="17413" y="5891"/>
                  <a:pt x="17399" y="5906"/>
                </a:cubicBezTo>
                <a:cubicBezTo>
                  <a:pt x="17399" y="5906"/>
                  <a:pt x="17385" y="5891"/>
                  <a:pt x="17385" y="5891"/>
                </a:cubicBezTo>
                <a:cubicBezTo>
                  <a:pt x="17385" y="5891"/>
                  <a:pt x="17385" y="5891"/>
                  <a:pt x="17370" y="5906"/>
                </a:cubicBezTo>
                <a:lnTo>
                  <a:pt x="17327" y="5906"/>
                </a:lnTo>
                <a:cubicBezTo>
                  <a:pt x="17313" y="5920"/>
                  <a:pt x="17313" y="5920"/>
                  <a:pt x="17313" y="5920"/>
                </a:cubicBezTo>
                <a:cubicBezTo>
                  <a:pt x="17298" y="5906"/>
                  <a:pt x="17284" y="5891"/>
                  <a:pt x="17270" y="5877"/>
                </a:cubicBezTo>
                <a:cubicBezTo>
                  <a:pt x="17268" y="5875"/>
                  <a:pt x="17266" y="5874"/>
                  <a:pt x="17264" y="5874"/>
                </a:cubicBezTo>
                <a:cubicBezTo>
                  <a:pt x="17252" y="5874"/>
                  <a:pt x="17241" y="5910"/>
                  <a:pt x="17241" y="5934"/>
                </a:cubicBezTo>
                <a:cubicBezTo>
                  <a:pt x="17241" y="5934"/>
                  <a:pt x="17241" y="5934"/>
                  <a:pt x="17241" y="5920"/>
                </a:cubicBezTo>
                <a:lnTo>
                  <a:pt x="17212" y="5920"/>
                </a:lnTo>
                <a:lnTo>
                  <a:pt x="17198" y="5906"/>
                </a:lnTo>
                <a:cubicBezTo>
                  <a:pt x="17198" y="5920"/>
                  <a:pt x="17198" y="5920"/>
                  <a:pt x="17198" y="5920"/>
                </a:cubicBezTo>
                <a:lnTo>
                  <a:pt x="17183" y="5920"/>
                </a:lnTo>
                <a:cubicBezTo>
                  <a:pt x="17169" y="5934"/>
                  <a:pt x="17140" y="5949"/>
                  <a:pt x="17126" y="5949"/>
                </a:cubicBezTo>
                <a:lnTo>
                  <a:pt x="17083" y="5949"/>
                </a:lnTo>
                <a:lnTo>
                  <a:pt x="17054" y="5934"/>
                </a:lnTo>
                <a:cubicBezTo>
                  <a:pt x="17054" y="5934"/>
                  <a:pt x="17054" y="5920"/>
                  <a:pt x="17054" y="5920"/>
                </a:cubicBezTo>
                <a:cubicBezTo>
                  <a:pt x="17112" y="5906"/>
                  <a:pt x="17183" y="5877"/>
                  <a:pt x="17270" y="5848"/>
                </a:cubicBezTo>
                <a:cubicBezTo>
                  <a:pt x="17241" y="5848"/>
                  <a:pt x="17227" y="5848"/>
                  <a:pt x="17212" y="5862"/>
                </a:cubicBezTo>
                <a:lnTo>
                  <a:pt x="17212" y="5862"/>
                </a:lnTo>
                <a:cubicBezTo>
                  <a:pt x="17227" y="5848"/>
                  <a:pt x="17241" y="5848"/>
                  <a:pt x="17270" y="5834"/>
                </a:cubicBezTo>
                <a:lnTo>
                  <a:pt x="17270" y="5791"/>
                </a:lnTo>
                <a:cubicBezTo>
                  <a:pt x="17277" y="5767"/>
                  <a:pt x="17281" y="5756"/>
                  <a:pt x="17287" y="5756"/>
                </a:cubicBezTo>
                <a:cubicBezTo>
                  <a:pt x="17293" y="5756"/>
                  <a:pt x="17300" y="5763"/>
                  <a:pt x="17313" y="5776"/>
                </a:cubicBezTo>
                <a:cubicBezTo>
                  <a:pt x="17313" y="5791"/>
                  <a:pt x="17341" y="5791"/>
                  <a:pt x="17341" y="5805"/>
                </a:cubicBezTo>
                <a:cubicBezTo>
                  <a:pt x="17341" y="5819"/>
                  <a:pt x="17341" y="5819"/>
                  <a:pt x="17341" y="5819"/>
                </a:cubicBezTo>
                <a:cubicBezTo>
                  <a:pt x="17370" y="5819"/>
                  <a:pt x="17399" y="5805"/>
                  <a:pt x="17413" y="5805"/>
                </a:cubicBezTo>
                <a:lnTo>
                  <a:pt x="17413" y="5791"/>
                </a:lnTo>
                <a:lnTo>
                  <a:pt x="17370" y="5733"/>
                </a:lnTo>
                <a:cubicBezTo>
                  <a:pt x="17385" y="5690"/>
                  <a:pt x="17399" y="5661"/>
                  <a:pt x="17413" y="5661"/>
                </a:cubicBezTo>
                <a:close/>
                <a:moveTo>
                  <a:pt x="13893" y="5848"/>
                </a:moveTo>
                <a:cubicBezTo>
                  <a:pt x="13951" y="5848"/>
                  <a:pt x="13936" y="5862"/>
                  <a:pt x="13850" y="5891"/>
                </a:cubicBezTo>
                <a:lnTo>
                  <a:pt x="13807" y="5949"/>
                </a:lnTo>
                <a:lnTo>
                  <a:pt x="13793" y="5963"/>
                </a:lnTo>
                <a:cubicBezTo>
                  <a:pt x="13764" y="5963"/>
                  <a:pt x="13836" y="5848"/>
                  <a:pt x="13893" y="5848"/>
                </a:cubicBezTo>
                <a:close/>
                <a:moveTo>
                  <a:pt x="17040" y="5920"/>
                </a:moveTo>
                <a:cubicBezTo>
                  <a:pt x="17040" y="5934"/>
                  <a:pt x="17040" y="5934"/>
                  <a:pt x="17040" y="5934"/>
                </a:cubicBezTo>
                <a:cubicBezTo>
                  <a:pt x="17040" y="5949"/>
                  <a:pt x="17040" y="5949"/>
                  <a:pt x="17040" y="5963"/>
                </a:cubicBezTo>
                <a:cubicBezTo>
                  <a:pt x="17025" y="5949"/>
                  <a:pt x="17011" y="5949"/>
                  <a:pt x="16997" y="5934"/>
                </a:cubicBezTo>
                <a:lnTo>
                  <a:pt x="16982" y="5934"/>
                </a:lnTo>
                <a:cubicBezTo>
                  <a:pt x="16997" y="5934"/>
                  <a:pt x="17011" y="5934"/>
                  <a:pt x="17040" y="5920"/>
                </a:cubicBezTo>
                <a:close/>
                <a:moveTo>
                  <a:pt x="8434" y="5963"/>
                </a:moveTo>
                <a:cubicBezTo>
                  <a:pt x="8434" y="5963"/>
                  <a:pt x="8434" y="5963"/>
                  <a:pt x="8434" y="5963"/>
                </a:cubicBezTo>
                <a:lnTo>
                  <a:pt x="8434" y="5963"/>
                </a:lnTo>
                <a:close/>
                <a:moveTo>
                  <a:pt x="9281" y="5791"/>
                </a:moveTo>
                <a:lnTo>
                  <a:pt x="9296" y="5819"/>
                </a:lnTo>
                <a:cubicBezTo>
                  <a:pt x="9296" y="5834"/>
                  <a:pt x="9296" y="5848"/>
                  <a:pt x="9296" y="5862"/>
                </a:cubicBezTo>
                <a:cubicBezTo>
                  <a:pt x="9281" y="5877"/>
                  <a:pt x="9224" y="5949"/>
                  <a:pt x="9210" y="5963"/>
                </a:cubicBezTo>
                <a:lnTo>
                  <a:pt x="9210" y="5977"/>
                </a:lnTo>
                <a:cubicBezTo>
                  <a:pt x="9210" y="5977"/>
                  <a:pt x="9166" y="5949"/>
                  <a:pt x="9166" y="5934"/>
                </a:cubicBezTo>
                <a:cubicBezTo>
                  <a:pt x="9166" y="5927"/>
                  <a:pt x="9159" y="5924"/>
                  <a:pt x="9150" y="5924"/>
                </a:cubicBezTo>
                <a:cubicBezTo>
                  <a:pt x="9141" y="5924"/>
                  <a:pt x="9131" y="5927"/>
                  <a:pt x="9123" y="5934"/>
                </a:cubicBezTo>
                <a:cubicBezTo>
                  <a:pt x="9120" y="5936"/>
                  <a:pt x="9117" y="5937"/>
                  <a:pt x="9112" y="5937"/>
                </a:cubicBezTo>
                <a:cubicBezTo>
                  <a:pt x="9080" y="5937"/>
                  <a:pt x="9023" y="5890"/>
                  <a:pt x="9023" y="5877"/>
                </a:cubicBezTo>
                <a:cubicBezTo>
                  <a:pt x="9023" y="5877"/>
                  <a:pt x="9052" y="5819"/>
                  <a:pt x="9066" y="5805"/>
                </a:cubicBezTo>
                <a:cubicBezTo>
                  <a:pt x="9066" y="5791"/>
                  <a:pt x="9080" y="5791"/>
                  <a:pt x="9095" y="5791"/>
                </a:cubicBezTo>
                <a:lnTo>
                  <a:pt x="9095" y="5805"/>
                </a:lnTo>
                <a:lnTo>
                  <a:pt x="9095" y="5877"/>
                </a:lnTo>
                <a:cubicBezTo>
                  <a:pt x="9138" y="5848"/>
                  <a:pt x="9210" y="5819"/>
                  <a:pt x="9281" y="5791"/>
                </a:cubicBezTo>
                <a:close/>
                <a:moveTo>
                  <a:pt x="16594" y="5776"/>
                </a:moveTo>
                <a:cubicBezTo>
                  <a:pt x="16623" y="5776"/>
                  <a:pt x="16666" y="5805"/>
                  <a:pt x="16666" y="5834"/>
                </a:cubicBezTo>
                <a:cubicBezTo>
                  <a:pt x="16666" y="5848"/>
                  <a:pt x="16666" y="5891"/>
                  <a:pt x="16666" y="5906"/>
                </a:cubicBezTo>
                <a:cubicBezTo>
                  <a:pt x="16681" y="5906"/>
                  <a:pt x="16709" y="5934"/>
                  <a:pt x="16709" y="5934"/>
                </a:cubicBezTo>
                <a:cubicBezTo>
                  <a:pt x="16709" y="5949"/>
                  <a:pt x="16709" y="5963"/>
                  <a:pt x="16709" y="5963"/>
                </a:cubicBezTo>
                <a:lnTo>
                  <a:pt x="16652" y="5963"/>
                </a:lnTo>
                <a:cubicBezTo>
                  <a:pt x="16652" y="5963"/>
                  <a:pt x="16637" y="5977"/>
                  <a:pt x="16637" y="5977"/>
                </a:cubicBezTo>
                <a:cubicBezTo>
                  <a:pt x="16623" y="5977"/>
                  <a:pt x="16623" y="5977"/>
                  <a:pt x="16623" y="5963"/>
                </a:cubicBezTo>
                <a:cubicBezTo>
                  <a:pt x="16623" y="5949"/>
                  <a:pt x="16609" y="5949"/>
                  <a:pt x="16609" y="5949"/>
                </a:cubicBezTo>
                <a:cubicBezTo>
                  <a:pt x="16606" y="5951"/>
                  <a:pt x="16604" y="5952"/>
                  <a:pt x="16602" y="5952"/>
                </a:cubicBezTo>
                <a:cubicBezTo>
                  <a:pt x="16595" y="5952"/>
                  <a:pt x="16597" y="5927"/>
                  <a:pt x="16609" y="5891"/>
                </a:cubicBezTo>
                <a:cubicBezTo>
                  <a:pt x="16609" y="5848"/>
                  <a:pt x="16580" y="5776"/>
                  <a:pt x="16594" y="5776"/>
                </a:cubicBezTo>
                <a:close/>
                <a:moveTo>
                  <a:pt x="16910" y="5963"/>
                </a:moveTo>
                <a:cubicBezTo>
                  <a:pt x="16910" y="5977"/>
                  <a:pt x="16896" y="5992"/>
                  <a:pt x="16896" y="5992"/>
                </a:cubicBezTo>
                <a:cubicBezTo>
                  <a:pt x="16896" y="5996"/>
                  <a:pt x="16895" y="5998"/>
                  <a:pt x="16893" y="5998"/>
                </a:cubicBezTo>
                <a:cubicBezTo>
                  <a:pt x="16889" y="5998"/>
                  <a:pt x="16882" y="5988"/>
                  <a:pt x="16882" y="5977"/>
                </a:cubicBezTo>
                <a:cubicBezTo>
                  <a:pt x="16882" y="5977"/>
                  <a:pt x="16896" y="5963"/>
                  <a:pt x="16910" y="5963"/>
                </a:cubicBezTo>
                <a:close/>
                <a:moveTo>
                  <a:pt x="8664" y="5704"/>
                </a:moveTo>
                <a:cubicBezTo>
                  <a:pt x="8692" y="5719"/>
                  <a:pt x="8735" y="5748"/>
                  <a:pt x="8735" y="5748"/>
                </a:cubicBezTo>
                <a:cubicBezTo>
                  <a:pt x="8750" y="5748"/>
                  <a:pt x="8735" y="5776"/>
                  <a:pt x="8721" y="5805"/>
                </a:cubicBezTo>
                <a:lnTo>
                  <a:pt x="8779" y="5805"/>
                </a:lnTo>
                <a:cubicBezTo>
                  <a:pt x="8793" y="5819"/>
                  <a:pt x="8807" y="5834"/>
                  <a:pt x="8807" y="5862"/>
                </a:cubicBezTo>
                <a:cubicBezTo>
                  <a:pt x="8822" y="5891"/>
                  <a:pt x="8836" y="5906"/>
                  <a:pt x="8850" y="5934"/>
                </a:cubicBezTo>
                <a:lnTo>
                  <a:pt x="8865" y="5949"/>
                </a:lnTo>
                <a:cubicBezTo>
                  <a:pt x="8850" y="5963"/>
                  <a:pt x="8836" y="5977"/>
                  <a:pt x="8822" y="5977"/>
                </a:cubicBezTo>
                <a:cubicBezTo>
                  <a:pt x="8793" y="5906"/>
                  <a:pt x="8764" y="5862"/>
                  <a:pt x="8707" y="5834"/>
                </a:cubicBezTo>
                <a:cubicBezTo>
                  <a:pt x="8692" y="5862"/>
                  <a:pt x="8678" y="5906"/>
                  <a:pt x="8692" y="5906"/>
                </a:cubicBezTo>
                <a:cubicBezTo>
                  <a:pt x="8707" y="5934"/>
                  <a:pt x="8649" y="5949"/>
                  <a:pt x="8620" y="5963"/>
                </a:cubicBezTo>
                <a:lnTo>
                  <a:pt x="8534" y="5963"/>
                </a:lnTo>
                <a:lnTo>
                  <a:pt x="8506" y="5977"/>
                </a:lnTo>
                <a:cubicBezTo>
                  <a:pt x="8497" y="5986"/>
                  <a:pt x="8484" y="5994"/>
                  <a:pt x="8472" y="5994"/>
                </a:cubicBezTo>
                <a:cubicBezTo>
                  <a:pt x="8463" y="5994"/>
                  <a:pt x="8454" y="5990"/>
                  <a:pt x="8448" y="5977"/>
                </a:cubicBezTo>
                <a:lnTo>
                  <a:pt x="8434" y="5963"/>
                </a:lnTo>
                <a:cubicBezTo>
                  <a:pt x="8423" y="5995"/>
                  <a:pt x="8412" y="6012"/>
                  <a:pt x="8401" y="6012"/>
                </a:cubicBezTo>
                <a:cubicBezTo>
                  <a:pt x="8398" y="6012"/>
                  <a:pt x="8394" y="6010"/>
                  <a:pt x="8391" y="6006"/>
                </a:cubicBezTo>
                <a:lnTo>
                  <a:pt x="8391" y="5992"/>
                </a:lnTo>
                <a:cubicBezTo>
                  <a:pt x="8362" y="5963"/>
                  <a:pt x="8376" y="5949"/>
                  <a:pt x="8391" y="5920"/>
                </a:cubicBezTo>
                <a:lnTo>
                  <a:pt x="8405" y="5920"/>
                </a:lnTo>
                <a:cubicBezTo>
                  <a:pt x="8419" y="5920"/>
                  <a:pt x="8462" y="5920"/>
                  <a:pt x="8506" y="5934"/>
                </a:cubicBezTo>
                <a:lnTo>
                  <a:pt x="8534" y="5891"/>
                </a:lnTo>
                <a:cubicBezTo>
                  <a:pt x="8544" y="5881"/>
                  <a:pt x="8555" y="5871"/>
                  <a:pt x="8565" y="5871"/>
                </a:cubicBezTo>
                <a:cubicBezTo>
                  <a:pt x="8569" y="5871"/>
                  <a:pt x="8573" y="5873"/>
                  <a:pt x="8577" y="5877"/>
                </a:cubicBezTo>
                <a:cubicBezTo>
                  <a:pt x="8606" y="5877"/>
                  <a:pt x="8635" y="5862"/>
                  <a:pt x="8649" y="5805"/>
                </a:cubicBezTo>
                <a:lnTo>
                  <a:pt x="8678" y="5805"/>
                </a:lnTo>
                <a:cubicBezTo>
                  <a:pt x="8678" y="5805"/>
                  <a:pt x="8678" y="5791"/>
                  <a:pt x="8664" y="5776"/>
                </a:cubicBezTo>
                <a:cubicBezTo>
                  <a:pt x="8664" y="5762"/>
                  <a:pt x="8649" y="5748"/>
                  <a:pt x="8649" y="5733"/>
                </a:cubicBezTo>
                <a:lnTo>
                  <a:pt x="8664" y="5704"/>
                </a:lnTo>
                <a:close/>
                <a:moveTo>
                  <a:pt x="16436" y="5992"/>
                </a:moveTo>
                <a:cubicBezTo>
                  <a:pt x="16436" y="5992"/>
                  <a:pt x="16436" y="5992"/>
                  <a:pt x="16451" y="6006"/>
                </a:cubicBezTo>
                <a:cubicBezTo>
                  <a:pt x="16436" y="6006"/>
                  <a:pt x="16422" y="6006"/>
                  <a:pt x="16422" y="6020"/>
                </a:cubicBezTo>
                <a:lnTo>
                  <a:pt x="16422" y="6020"/>
                </a:lnTo>
                <a:cubicBezTo>
                  <a:pt x="16422" y="6006"/>
                  <a:pt x="16436" y="5992"/>
                  <a:pt x="16436" y="5992"/>
                </a:cubicBezTo>
                <a:close/>
                <a:moveTo>
                  <a:pt x="15258" y="6006"/>
                </a:moveTo>
                <a:cubicBezTo>
                  <a:pt x="15258" y="6006"/>
                  <a:pt x="15287" y="6006"/>
                  <a:pt x="15316" y="6021"/>
                </a:cubicBezTo>
                <a:cubicBezTo>
                  <a:pt x="15301" y="6035"/>
                  <a:pt x="15301" y="6035"/>
                  <a:pt x="15287" y="6035"/>
                </a:cubicBezTo>
                <a:lnTo>
                  <a:pt x="15244" y="6035"/>
                </a:lnTo>
                <a:cubicBezTo>
                  <a:pt x="15244" y="6035"/>
                  <a:pt x="15244" y="6006"/>
                  <a:pt x="15244" y="6006"/>
                </a:cubicBezTo>
                <a:close/>
                <a:moveTo>
                  <a:pt x="8161" y="5992"/>
                </a:moveTo>
                <a:cubicBezTo>
                  <a:pt x="8175" y="5992"/>
                  <a:pt x="8175" y="6035"/>
                  <a:pt x="8161" y="6078"/>
                </a:cubicBezTo>
                <a:lnTo>
                  <a:pt x="8118" y="6064"/>
                </a:lnTo>
                <a:cubicBezTo>
                  <a:pt x="8103" y="6064"/>
                  <a:pt x="8089" y="6064"/>
                  <a:pt x="8075" y="6049"/>
                </a:cubicBezTo>
                <a:cubicBezTo>
                  <a:pt x="8060" y="6049"/>
                  <a:pt x="8060" y="6035"/>
                  <a:pt x="8060" y="6021"/>
                </a:cubicBezTo>
                <a:lnTo>
                  <a:pt x="8060" y="6006"/>
                </a:lnTo>
                <a:cubicBezTo>
                  <a:pt x="8060" y="6006"/>
                  <a:pt x="8132" y="5992"/>
                  <a:pt x="8161" y="5992"/>
                </a:cubicBezTo>
                <a:close/>
                <a:moveTo>
                  <a:pt x="13304" y="5992"/>
                </a:moveTo>
                <a:lnTo>
                  <a:pt x="13304" y="6021"/>
                </a:lnTo>
                <a:lnTo>
                  <a:pt x="13319" y="6049"/>
                </a:lnTo>
                <a:cubicBezTo>
                  <a:pt x="13347" y="6078"/>
                  <a:pt x="13333" y="6092"/>
                  <a:pt x="13319" y="6092"/>
                </a:cubicBezTo>
                <a:cubicBezTo>
                  <a:pt x="13313" y="6089"/>
                  <a:pt x="13306" y="6088"/>
                  <a:pt x="13298" y="6088"/>
                </a:cubicBezTo>
                <a:cubicBezTo>
                  <a:pt x="13269" y="6088"/>
                  <a:pt x="13230" y="6107"/>
                  <a:pt x="13218" y="6107"/>
                </a:cubicBezTo>
                <a:lnTo>
                  <a:pt x="13218" y="6092"/>
                </a:lnTo>
                <a:cubicBezTo>
                  <a:pt x="13232" y="6064"/>
                  <a:pt x="13261" y="6021"/>
                  <a:pt x="13304" y="5992"/>
                </a:cubicBezTo>
                <a:close/>
                <a:moveTo>
                  <a:pt x="7599" y="5909"/>
                </a:moveTo>
                <a:cubicBezTo>
                  <a:pt x="7604" y="5909"/>
                  <a:pt x="7615" y="5913"/>
                  <a:pt x="7629" y="5920"/>
                </a:cubicBezTo>
                <a:lnTo>
                  <a:pt x="7644" y="5992"/>
                </a:lnTo>
                <a:lnTo>
                  <a:pt x="7644" y="6021"/>
                </a:lnTo>
                <a:cubicBezTo>
                  <a:pt x="7687" y="6078"/>
                  <a:pt x="7701" y="6107"/>
                  <a:pt x="7687" y="6121"/>
                </a:cubicBezTo>
                <a:cubicBezTo>
                  <a:pt x="7658" y="6121"/>
                  <a:pt x="7600" y="6064"/>
                  <a:pt x="7586" y="6049"/>
                </a:cubicBezTo>
                <a:cubicBezTo>
                  <a:pt x="7572" y="6021"/>
                  <a:pt x="7615" y="5949"/>
                  <a:pt x="7600" y="5920"/>
                </a:cubicBezTo>
                <a:cubicBezTo>
                  <a:pt x="7593" y="5913"/>
                  <a:pt x="7593" y="5909"/>
                  <a:pt x="7599" y="5909"/>
                </a:cubicBezTo>
                <a:close/>
                <a:moveTo>
                  <a:pt x="14321" y="6101"/>
                </a:moveTo>
                <a:cubicBezTo>
                  <a:pt x="14331" y="6101"/>
                  <a:pt x="14339" y="6114"/>
                  <a:pt x="14339" y="6135"/>
                </a:cubicBezTo>
                <a:lnTo>
                  <a:pt x="14296" y="6135"/>
                </a:lnTo>
                <a:cubicBezTo>
                  <a:pt x="14296" y="6121"/>
                  <a:pt x="14310" y="6121"/>
                  <a:pt x="14310" y="6107"/>
                </a:cubicBezTo>
                <a:cubicBezTo>
                  <a:pt x="14314" y="6103"/>
                  <a:pt x="14318" y="6101"/>
                  <a:pt x="14321" y="6101"/>
                </a:cubicBezTo>
                <a:close/>
                <a:moveTo>
                  <a:pt x="7366" y="5958"/>
                </a:moveTo>
                <a:cubicBezTo>
                  <a:pt x="7377" y="5958"/>
                  <a:pt x="7388" y="5977"/>
                  <a:pt x="7399" y="6021"/>
                </a:cubicBezTo>
                <a:lnTo>
                  <a:pt x="7414" y="6049"/>
                </a:lnTo>
                <a:cubicBezTo>
                  <a:pt x="7414" y="6064"/>
                  <a:pt x="7428" y="6078"/>
                  <a:pt x="7428" y="6078"/>
                </a:cubicBezTo>
                <a:cubicBezTo>
                  <a:pt x="7471" y="6092"/>
                  <a:pt x="7457" y="6107"/>
                  <a:pt x="7442" y="6121"/>
                </a:cubicBezTo>
                <a:lnTo>
                  <a:pt x="7414" y="6135"/>
                </a:lnTo>
                <a:cubicBezTo>
                  <a:pt x="7405" y="6140"/>
                  <a:pt x="7396" y="6141"/>
                  <a:pt x="7386" y="6141"/>
                </a:cubicBezTo>
                <a:cubicBezTo>
                  <a:pt x="7363" y="6141"/>
                  <a:pt x="7342" y="6131"/>
                  <a:pt x="7342" y="6121"/>
                </a:cubicBezTo>
                <a:cubicBezTo>
                  <a:pt x="7327" y="6107"/>
                  <a:pt x="7342" y="5992"/>
                  <a:pt x="7356" y="5963"/>
                </a:cubicBezTo>
                <a:cubicBezTo>
                  <a:pt x="7360" y="5960"/>
                  <a:pt x="7363" y="5958"/>
                  <a:pt x="7366" y="5958"/>
                </a:cubicBezTo>
                <a:close/>
                <a:moveTo>
                  <a:pt x="7973" y="6126"/>
                </a:moveTo>
                <a:cubicBezTo>
                  <a:pt x="7981" y="6126"/>
                  <a:pt x="7991" y="6130"/>
                  <a:pt x="8003" y="6135"/>
                </a:cubicBezTo>
                <a:cubicBezTo>
                  <a:pt x="8003" y="6150"/>
                  <a:pt x="8017" y="6179"/>
                  <a:pt x="8017" y="6193"/>
                </a:cubicBezTo>
                <a:cubicBezTo>
                  <a:pt x="8003" y="6193"/>
                  <a:pt x="7988" y="6179"/>
                  <a:pt x="7974" y="6179"/>
                </a:cubicBezTo>
                <a:lnTo>
                  <a:pt x="7945" y="6164"/>
                </a:lnTo>
                <a:cubicBezTo>
                  <a:pt x="7945" y="6150"/>
                  <a:pt x="7945" y="6150"/>
                  <a:pt x="7945" y="6150"/>
                </a:cubicBezTo>
                <a:cubicBezTo>
                  <a:pt x="7954" y="6133"/>
                  <a:pt x="7962" y="6126"/>
                  <a:pt x="7973" y="6126"/>
                </a:cubicBezTo>
                <a:close/>
                <a:moveTo>
                  <a:pt x="6365" y="6078"/>
                </a:moveTo>
                <a:lnTo>
                  <a:pt x="6394" y="6092"/>
                </a:lnTo>
                <a:lnTo>
                  <a:pt x="6408" y="6107"/>
                </a:lnTo>
                <a:cubicBezTo>
                  <a:pt x="6437" y="6107"/>
                  <a:pt x="6465" y="6150"/>
                  <a:pt x="6480" y="6164"/>
                </a:cubicBezTo>
                <a:cubicBezTo>
                  <a:pt x="6451" y="6164"/>
                  <a:pt x="6408" y="6193"/>
                  <a:pt x="6379" y="6207"/>
                </a:cubicBezTo>
                <a:lnTo>
                  <a:pt x="6307" y="6207"/>
                </a:lnTo>
                <a:cubicBezTo>
                  <a:pt x="6293" y="6179"/>
                  <a:pt x="6293" y="6150"/>
                  <a:pt x="6307" y="6150"/>
                </a:cubicBezTo>
                <a:cubicBezTo>
                  <a:pt x="6307" y="6150"/>
                  <a:pt x="6336" y="6179"/>
                  <a:pt x="6350" y="6193"/>
                </a:cubicBezTo>
                <a:lnTo>
                  <a:pt x="6365" y="6150"/>
                </a:lnTo>
                <a:lnTo>
                  <a:pt x="6379" y="6135"/>
                </a:lnTo>
                <a:cubicBezTo>
                  <a:pt x="6350" y="6107"/>
                  <a:pt x="6350" y="6078"/>
                  <a:pt x="6365" y="6078"/>
                </a:cubicBezTo>
                <a:close/>
                <a:moveTo>
                  <a:pt x="5934" y="6078"/>
                </a:moveTo>
                <a:cubicBezTo>
                  <a:pt x="5991" y="6078"/>
                  <a:pt x="6049" y="6107"/>
                  <a:pt x="6049" y="6135"/>
                </a:cubicBezTo>
                <a:cubicBezTo>
                  <a:pt x="6049" y="6150"/>
                  <a:pt x="6049" y="6193"/>
                  <a:pt x="6034" y="6222"/>
                </a:cubicBezTo>
                <a:cubicBezTo>
                  <a:pt x="6034" y="6222"/>
                  <a:pt x="6034" y="6207"/>
                  <a:pt x="6020" y="6207"/>
                </a:cubicBezTo>
                <a:lnTo>
                  <a:pt x="5934" y="6207"/>
                </a:lnTo>
                <a:cubicBezTo>
                  <a:pt x="5948" y="6193"/>
                  <a:pt x="5948" y="6193"/>
                  <a:pt x="5948" y="6193"/>
                </a:cubicBezTo>
                <a:lnTo>
                  <a:pt x="5934" y="6078"/>
                </a:lnTo>
                <a:close/>
                <a:moveTo>
                  <a:pt x="4238" y="6236"/>
                </a:moveTo>
                <a:cubicBezTo>
                  <a:pt x="4253" y="6250"/>
                  <a:pt x="4267" y="6250"/>
                  <a:pt x="4267" y="6265"/>
                </a:cubicBezTo>
                <a:lnTo>
                  <a:pt x="4267" y="6294"/>
                </a:lnTo>
                <a:cubicBezTo>
                  <a:pt x="4267" y="6308"/>
                  <a:pt x="4267" y="6308"/>
                  <a:pt x="4267" y="6322"/>
                </a:cubicBezTo>
                <a:lnTo>
                  <a:pt x="4238" y="6322"/>
                </a:lnTo>
                <a:cubicBezTo>
                  <a:pt x="4238" y="6294"/>
                  <a:pt x="4238" y="6236"/>
                  <a:pt x="4238" y="6236"/>
                </a:cubicBezTo>
                <a:close/>
                <a:moveTo>
                  <a:pt x="4023" y="6294"/>
                </a:moveTo>
                <a:cubicBezTo>
                  <a:pt x="4080" y="6294"/>
                  <a:pt x="4152" y="6294"/>
                  <a:pt x="4138" y="6322"/>
                </a:cubicBezTo>
                <a:cubicBezTo>
                  <a:pt x="4138" y="6322"/>
                  <a:pt x="4138" y="6322"/>
                  <a:pt x="4138" y="6351"/>
                </a:cubicBezTo>
                <a:lnTo>
                  <a:pt x="4109" y="6351"/>
                </a:lnTo>
                <a:cubicBezTo>
                  <a:pt x="4109" y="6351"/>
                  <a:pt x="4066" y="6322"/>
                  <a:pt x="4023" y="6294"/>
                </a:cubicBezTo>
                <a:close/>
                <a:moveTo>
                  <a:pt x="3898" y="6270"/>
                </a:moveTo>
                <a:cubicBezTo>
                  <a:pt x="3915" y="6270"/>
                  <a:pt x="3940" y="6277"/>
                  <a:pt x="3966" y="6294"/>
                </a:cubicBezTo>
                <a:cubicBezTo>
                  <a:pt x="3922" y="6308"/>
                  <a:pt x="3894" y="6322"/>
                  <a:pt x="3879" y="6337"/>
                </a:cubicBezTo>
                <a:lnTo>
                  <a:pt x="3865" y="6337"/>
                </a:lnTo>
                <a:cubicBezTo>
                  <a:pt x="3851" y="6351"/>
                  <a:pt x="3822" y="6380"/>
                  <a:pt x="3822" y="6380"/>
                </a:cubicBezTo>
                <a:lnTo>
                  <a:pt x="3764" y="6308"/>
                </a:lnTo>
                <a:cubicBezTo>
                  <a:pt x="3764" y="6322"/>
                  <a:pt x="3764" y="6337"/>
                  <a:pt x="3764" y="6351"/>
                </a:cubicBezTo>
                <a:cubicBezTo>
                  <a:pt x="3750" y="6337"/>
                  <a:pt x="3750" y="6322"/>
                  <a:pt x="3750" y="6294"/>
                </a:cubicBezTo>
                <a:lnTo>
                  <a:pt x="3793" y="6294"/>
                </a:lnTo>
                <a:lnTo>
                  <a:pt x="3822" y="6308"/>
                </a:lnTo>
                <a:cubicBezTo>
                  <a:pt x="3827" y="6311"/>
                  <a:pt x="3833" y="6312"/>
                  <a:pt x="3838" y="6312"/>
                </a:cubicBezTo>
                <a:cubicBezTo>
                  <a:pt x="3861" y="6312"/>
                  <a:pt x="3879" y="6291"/>
                  <a:pt x="3879" y="6279"/>
                </a:cubicBezTo>
                <a:cubicBezTo>
                  <a:pt x="3879" y="6273"/>
                  <a:pt x="3887" y="6270"/>
                  <a:pt x="3898" y="6270"/>
                </a:cubicBezTo>
                <a:close/>
                <a:moveTo>
                  <a:pt x="3583" y="6333"/>
                </a:moveTo>
                <a:cubicBezTo>
                  <a:pt x="3586" y="6333"/>
                  <a:pt x="3589" y="6334"/>
                  <a:pt x="3592" y="6337"/>
                </a:cubicBezTo>
                <a:cubicBezTo>
                  <a:pt x="3606" y="6351"/>
                  <a:pt x="3635" y="6365"/>
                  <a:pt x="3649" y="6365"/>
                </a:cubicBezTo>
                <a:cubicBezTo>
                  <a:pt x="3664" y="6365"/>
                  <a:pt x="3664" y="6380"/>
                  <a:pt x="3678" y="6380"/>
                </a:cubicBezTo>
                <a:cubicBezTo>
                  <a:pt x="3673" y="6385"/>
                  <a:pt x="3667" y="6386"/>
                  <a:pt x="3661" y="6386"/>
                </a:cubicBezTo>
                <a:cubicBezTo>
                  <a:pt x="3648" y="6386"/>
                  <a:pt x="3635" y="6380"/>
                  <a:pt x="3635" y="6380"/>
                </a:cubicBezTo>
                <a:cubicBezTo>
                  <a:pt x="3621" y="6380"/>
                  <a:pt x="3578" y="6380"/>
                  <a:pt x="3563" y="6394"/>
                </a:cubicBezTo>
                <a:cubicBezTo>
                  <a:pt x="3563" y="6380"/>
                  <a:pt x="3563" y="6380"/>
                  <a:pt x="3563" y="6380"/>
                </a:cubicBezTo>
                <a:cubicBezTo>
                  <a:pt x="3551" y="6356"/>
                  <a:pt x="3569" y="6333"/>
                  <a:pt x="3583" y="6333"/>
                </a:cubicBezTo>
                <a:close/>
                <a:moveTo>
                  <a:pt x="3434" y="6337"/>
                </a:moveTo>
                <a:cubicBezTo>
                  <a:pt x="3463" y="6337"/>
                  <a:pt x="3477" y="6351"/>
                  <a:pt x="3463" y="6365"/>
                </a:cubicBezTo>
                <a:cubicBezTo>
                  <a:pt x="3463" y="6380"/>
                  <a:pt x="3463" y="6380"/>
                  <a:pt x="3463" y="6394"/>
                </a:cubicBezTo>
                <a:cubicBezTo>
                  <a:pt x="3448" y="6408"/>
                  <a:pt x="3448" y="6408"/>
                  <a:pt x="3434" y="6423"/>
                </a:cubicBezTo>
                <a:cubicBezTo>
                  <a:pt x="3420" y="6423"/>
                  <a:pt x="3420" y="6408"/>
                  <a:pt x="3420" y="6408"/>
                </a:cubicBezTo>
                <a:cubicBezTo>
                  <a:pt x="3376" y="6365"/>
                  <a:pt x="3420" y="6337"/>
                  <a:pt x="3434" y="6337"/>
                </a:cubicBezTo>
                <a:close/>
                <a:moveTo>
                  <a:pt x="3314" y="6345"/>
                </a:moveTo>
                <a:cubicBezTo>
                  <a:pt x="3319" y="6345"/>
                  <a:pt x="3319" y="6355"/>
                  <a:pt x="3319" y="6365"/>
                </a:cubicBezTo>
                <a:cubicBezTo>
                  <a:pt x="3319" y="6378"/>
                  <a:pt x="3295" y="6439"/>
                  <a:pt x="3269" y="6439"/>
                </a:cubicBezTo>
                <a:cubicBezTo>
                  <a:pt x="3267" y="6439"/>
                  <a:pt x="3264" y="6438"/>
                  <a:pt x="3262" y="6437"/>
                </a:cubicBezTo>
                <a:cubicBezTo>
                  <a:pt x="3233" y="6423"/>
                  <a:pt x="3247" y="6380"/>
                  <a:pt x="3262" y="6380"/>
                </a:cubicBezTo>
                <a:cubicBezTo>
                  <a:pt x="3276" y="6380"/>
                  <a:pt x="3290" y="6365"/>
                  <a:pt x="3305" y="6351"/>
                </a:cubicBezTo>
                <a:cubicBezTo>
                  <a:pt x="3309" y="6347"/>
                  <a:pt x="3312" y="6345"/>
                  <a:pt x="3314" y="6345"/>
                </a:cubicBezTo>
                <a:close/>
                <a:moveTo>
                  <a:pt x="2968" y="6361"/>
                </a:moveTo>
                <a:cubicBezTo>
                  <a:pt x="2972" y="6361"/>
                  <a:pt x="2974" y="6362"/>
                  <a:pt x="2974" y="6365"/>
                </a:cubicBezTo>
                <a:cubicBezTo>
                  <a:pt x="2974" y="6380"/>
                  <a:pt x="2960" y="6394"/>
                  <a:pt x="2917" y="6394"/>
                </a:cubicBezTo>
                <a:lnTo>
                  <a:pt x="2917" y="6452"/>
                </a:lnTo>
                <a:cubicBezTo>
                  <a:pt x="2902" y="6452"/>
                  <a:pt x="2902" y="6466"/>
                  <a:pt x="2902" y="6466"/>
                </a:cubicBezTo>
                <a:cubicBezTo>
                  <a:pt x="2888" y="6480"/>
                  <a:pt x="2859" y="6495"/>
                  <a:pt x="2845" y="6509"/>
                </a:cubicBezTo>
                <a:lnTo>
                  <a:pt x="2831" y="6509"/>
                </a:lnTo>
                <a:cubicBezTo>
                  <a:pt x="2831" y="6495"/>
                  <a:pt x="2831" y="6495"/>
                  <a:pt x="2816" y="6495"/>
                </a:cubicBezTo>
                <a:lnTo>
                  <a:pt x="2787" y="6437"/>
                </a:lnTo>
                <a:cubicBezTo>
                  <a:pt x="2787" y="6437"/>
                  <a:pt x="2773" y="6452"/>
                  <a:pt x="2759" y="6452"/>
                </a:cubicBezTo>
                <a:cubicBezTo>
                  <a:pt x="2759" y="6437"/>
                  <a:pt x="2759" y="6437"/>
                  <a:pt x="2759" y="6423"/>
                </a:cubicBezTo>
                <a:lnTo>
                  <a:pt x="2773" y="6423"/>
                </a:lnTo>
                <a:lnTo>
                  <a:pt x="2802" y="6394"/>
                </a:lnTo>
                <a:cubicBezTo>
                  <a:pt x="2831" y="6394"/>
                  <a:pt x="2888" y="6394"/>
                  <a:pt x="2902" y="6380"/>
                </a:cubicBezTo>
                <a:cubicBezTo>
                  <a:pt x="2914" y="6380"/>
                  <a:pt x="2953" y="6361"/>
                  <a:pt x="2968" y="6361"/>
                </a:cubicBezTo>
                <a:close/>
                <a:moveTo>
                  <a:pt x="2572" y="6423"/>
                </a:moveTo>
                <a:cubicBezTo>
                  <a:pt x="2586" y="6423"/>
                  <a:pt x="2644" y="6452"/>
                  <a:pt x="2672" y="6466"/>
                </a:cubicBezTo>
                <a:cubicBezTo>
                  <a:pt x="2672" y="6480"/>
                  <a:pt x="2672" y="6495"/>
                  <a:pt x="2672" y="6523"/>
                </a:cubicBezTo>
                <a:cubicBezTo>
                  <a:pt x="2672" y="6523"/>
                  <a:pt x="2658" y="6523"/>
                  <a:pt x="2629" y="6509"/>
                </a:cubicBezTo>
                <a:cubicBezTo>
                  <a:pt x="2615" y="6480"/>
                  <a:pt x="2572" y="6452"/>
                  <a:pt x="2572" y="6452"/>
                </a:cubicBezTo>
                <a:lnTo>
                  <a:pt x="2572" y="6423"/>
                </a:lnTo>
                <a:close/>
                <a:moveTo>
                  <a:pt x="22844" y="9224"/>
                </a:moveTo>
                <a:lnTo>
                  <a:pt x="22801" y="9282"/>
                </a:lnTo>
                <a:cubicBezTo>
                  <a:pt x="22787" y="9325"/>
                  <a:pt x="22772" y="9325"/>
                  <a:pt x="22772" y="9339"/>
                </a:cubicBezTo>
                <a:cubicBezTo>
                  <a:pt x="22801" y="9354"/>
                  <a:pt x="22873" y="9411"/>
                  <a:pt x="22887" y="9426"/>
                </a:cubicBezTo>
                <a:cubicBezTo>
                  <a:pt x="22895" y="9429"/>
                  <a:pt x="22901" y="9431"/>
                  <a:pt x="22905" y="9431"/>
                </a:cubicBezTo>
                <a:cubicBezTo>
                  <a:pt x="22916" y="9431"/>
                  <a:pt x="22916" y="9418"/>
                  <a:pt x="22916" y="9397"/>
                </a:cubicBezTo>
                <a:cubicBezTo>
                  <a:pt x="22902" y="9368"/>
                  <a:pt x="22858" y="9268"/>
                  <a:pt x="22844" y="9224"/>
                </a:cubicBezTo>
                <a:close/>
                <a:moveTo>
                  <a:pt x="23256" y="9355"/>
                </a:moveTo>
                <a:cubicBezTo>
                  <a:pt x="23254" y="9355"/>
                  <a:pt x="23254" y="9363"/>
                  <a:pt x="23261" y="9382"/>
                </a:cubicBezTo>
                <a:cubicBezTo>
                  <a:pt x="23261" y="9426"/>
                  <a:pt x="23333" y="9469"/>
                  <a:pt x="23361" y="9469"/>
                </a:cubicBezTo>
                <a:lnTo>
                  <a:pt x="23361" y="9426"/>
                </a:lnTo>
                <a:lnTo>
                  <a:pt x="23361" y="9411"/>
                </a:lnTo>
                <a:cubicBezTo>
                  <a:pt x="23369" y="9395"/>
                  <a:pt x="23368" y="9384"/>
                  <a:pt x="23359" y="9384"/>
                </a:cubicBezTo>
                <a:cubicBezTo>
                  <a:pt x="23351" y="9384"/>
                  <a:pt x="23338" y="9392"/>
                  <a:pt x="23318" y="9411"/>
                </a:cubicBezTo>
                <a:lnTo>
                  <a:pt x="23304" y="9397"/>
                </a:lnTo>
                <a:lnTo>
                  <a:pt x="23275" y="9382"/>
                </a:lnTo>
                <a:cubicBezTo>
                  <a:pt x="23267" y="9367"/>
                  <a:pt x="23259" y="9355"/>
                  <a:pt x="23256" y="9355"/>
                </a:cubicBezTo>
                <a:close/>
                <a:moveTo>
                  <a:pt x="1144" y="10775"/>
                </a:moveTo>
                <a:cubicBezTo>
                  <a:pt x="1147" y="10775"/>
                  <a:pt x="1150" y="10779"/>
                  <a:pt x="1150" y="10790"/>
                </a:cubicBezTo>
                <a:lnTo>
                  <a:pt x="1150" y="10805"/>
                </a:lnTo>
                <a:cubicBezTo>
                  <a:pt x="1150" y="10848"/>
                  <a:pt x="1164" y="10877"/>
                  <a:pt x="1193" y="10877"/>
                </a:cubicBezTo>
                <a:cubicBezTo>
                  <a:pt x="1207" y="10905"/>
                  <a:pt x="1193" y="10920"/>
                  <a:pt x="1178" y="10920"/>
                </a:cubicBezTo>
                <a:cubicBezTo>
                  <a:pt x="1164" y="10905"/>
                  <a:pt x="1106" y="10834"/>
                  <a:pt x="1121" y="10805"/>
                </a:cubicBezTo>
                <a:cubicBezTo>
                  <a:pt x="1130" y="10787"/>
                  <a:pt x="1139" y="10775"/>
                  <a:pt x="1144" y="10775"/>
                </a:cubicBezTo>
                <a:close/>
                <a:moveTo>
                  <a:pt x="818" y="11511"/>
                </a:moveTo>
                <a:cubicBezTo>
                  <a:pt x="828" y="11511"/>
                  <a:pt x="838" y="11528"/>
                  <a:pt x="848" y="11538"/>
                </a:cubicBezTo>
                <a:cubicBezTo>
                  <a:pt x="862" y="11552"/>
                  <a:pt x="877" y="11566"/>
                  <a:pt x="877" y="11581"/>
                </a:cubicBezTo>
                <a:cubicBezTo>
                  <a:pt x="862" y="11609"/>
                  <a:pt x="848" y="11652"/>
                  <a:pt x="833" y="11652"/>
                </a:cubicBezTo>
                <a:cubicBezTo>
                  <a:pt x="830" y="11654"/>
                  <a:pt x="826" y="11654"/>
                  <a:pt x="823" y="11654"/>
                </a:cubicBezTo>
                <a:cubicBezTo>
                  <a:pt x="795" y="11654"/>
                  <a:pt x="818" y="11594"/>
                  <a:pt x="805" y="11581"/>
                </a:cubicBezTo>
                <a:cubicBezTo>
                  <a:pt x="790" y="11552"/>
                  <a:pt x="790" y="11552"/>
                  <a:pt x="805" y="11523"/>
                </a:cubicBezTo>
                <a:cubicBezTo>
                  <a:pt x="809" y="11514"/>
                  <a:pt x="814" y="11511"/>
                  <a:pt x="818" y="11511"/>
                </a:cubicBezTo>
                <a:close/>
                <a:moveTo>
                  <a:pt x="1652" y="13132"/>
                </a:moveTo>
                <a:cubicBezTo>
                  <a:pt x="1681" y="13132"/>
                  <a:pt x="1695" y="13147"/>
                  <a:pt x="1710" y="13161"/>
                </a:cubicBezTo>
                <a:cubicBezTo>
                  <a:pt x="1701" y="13169"/>
                  <a:pt x="1693" y="13173"/>
                  <a:pt x="1685" y="13173"/>
                </a:cubicBezTo>
                <a:cubicBezTo>
                  <a:pt x="1667" y="13173"/>
                  <a:pt x="1652" y="13153"/>
                  <a:pt x="1652" y="13132"/>
                </a:cubicBezTo>
                <a:close/>
                <a:moveTo>
                  <a:pt x="21077" y="13535"/>
                </a:moveTo>
                <a:cubicBezTo>
                  <a:pt x="21063" y="13549"/>
                  <a:pt x="21034" y="13549"/>
                  <a:pt x="21019" y="13549"/>
                </a:cubicBezTo>
                <a:cubicBezTo>
                  <a:pt x="21019" y="13563"/>
                  <a:pt x="21019" y="13578"/>
                  <a:pt x="21019" y="13592"/>
                </a:cubicBezTo>
                <a:cubicBezTo>
                  <a:pt x="21005" y="13606"/>
                  <a:pt x="20991" y="13606"/>
                  <a:pt x="20976" y="13621"/>
                </a:cubicBezTo>
                <a:lnTo>
                  <a:pt x="20962" y="13635"/>
                </a:lnTo>
                <a:cubicBezTo>
                  <a:pt x="20962" y="13635"/>
                  <a:pt x="20976" y="13650"/>
                  <a:pt x="20991" y="13664"/>
                </a:cubicBezTo>
                <a:cubicBezTo>
                  <a:pt x="21005" y="13664"/>
                  <a:pt x="21091" y="13578"/>
                  <a:pt x="21077" y="13549"/>
                </a:cubicBezTo>
                <a:cubicBezTo>
                  <a:pt x="21077" y="13549"/>
                  <a:pt x="21077" y="13549"/>
                  <a:pt x="21077" y="13535"/>
                </a:cubicBezTo>
                <a:close/>
                <a:moveTo>
                  <a:pt x="21381" y="13853"/>
                </a:moveTo>
                <a:cubicBezTo>
                  <a:pt x="21355" y="13853"/>
                  <a:pt x="21321" y="13869"/>
                  <a:pt x="21321" y="13879"/>
                </a:cubicBezTo>
                <a:cubicBezTo>
                  <a:pt x="21321" y="13903"/>
                  <a:pt x="21302" y="13926"/>
                  <a:pt x="21287" y="13926"/>
                </a:cubicBezTo>
                <a:cubicBezTo>
                  <a:pt x="21284" y="13926"/>
                  <a:pt x="21281" y="13925"/>
                  <a:pt x="21278" y="13923"/>
                </a:cubicBezTo>
                <a:cubicBezTo>
                  <a:pt x="21277" y="13921"/>
                  <a:pt x="21275" y="13920"/>
                  <a:pt x="21274" y="13920"/>
                </a:cubicBezTo>
                <a:cubicBezTo>
                  <a:pt x="21261" y="13920"/>
                  <a:pt x="21248" y="13973"/>
                  <a:pt x="21235" y="14037"/>
                </a:cubicBezTo>
                <a:lnTo>
                  <a:pt x="21307" y="14023"/>
                </a:lnTo>
                <a:cubicBezTo>
                  <a:pt x="21321" y="14023"/>
                  <a:pt x="21350" y="13994"/>
                  <a:pt x="21364" y="13994"/>
                </a:cubicBezTo>
                <a:lnTo>
                  <a:pt x="21379" y="13994"/>
                </a:lnTo>
                <a:cubicBezTo>
                  <a:pt x="21391" y="14006"/>
                  <a:pt x="21400" y="14011"/>
                  <a:pt x="21407" y="14011"/>
                </a:cubicBezTo>
                <a:cubicBezTo>
                  <a:pt x="21417" y="14011"/>
                  <a:pt x="21422" y="14003"/>
                  <a:pt x="21422" y="13994"/>
                </a:cubicBezTo>
                <a:cubicBezTo>
                  <a:pt x="21422" y="13966"/>
                  <a:pt x="21407" y="13894"/>
                  <a:pt x="21407" y="13865"/>
                </a:cubicBezTo>
                <a:cubicBezTo>
                  <a:pt x="21403" y="13856"/>
                  <a:pt x="21393" y="13853"/>
                  <a:pt x="21381" y="13853"/>
                </a:cubicBezTo>
                <a:close/>
                <a:moveTo>
                  <a:pt x="1753" y="13750"/>
                </a:moveTo>
                <a:cubicBezTo>
                  <a:pt x="1767" y="13750"/>
                  <a:pt x="1839" y="13764"/>
                  <a:pt x="1839" y="13764"/>
                </a:cubicBezTo>
                <a:cubicBezTo>
                  <a:pt x="1839" y="13764"/>
                  <a:pt x="1825" y="13779"/>
                  <a:pt x="1796" y="13779"/>
                </a:cubicBezTo>
                <a:lnTo>
                  <a:pt x="1782" y="13779"/>
                </a:lnTo>
                <a:lnTo>
                  <a:pt x="1710" y="13822"/>
                </a:lnTo>
                <a:cubicBezTo>
                  <a:pt x="1710" y="13923"/>
                  <a:pt x="1739" y="13980"/>
                  <a:pt x="1753" y="13980"/>
                </a:cubicBezTo>
                <a:cubicBezTo>
                  <a:pt x="1757" y="13976"/>
                  <a:pt x="1761" y="13974"/>
                  <a:pt x="1766" y="13974"/>
                </a:cubicBezTo>
                <a:cubicBezTo>
                  <a:pt x="1776" y="13974"/>
                  <a:pt x="1786" y="13984"/>
                  <a:pt x="1796" y="13994"/>
                </a:cubicBezTo>
                <a:lnTo>
                  <a:pt x="1782" y="14037"/>
                </a:lnTo>
                <a:cubicBezTo>
                  <a:pt x="1766" y="14061"/>
                  <a:pt x="1750" y="14072"/>
                  <a:pt x="1734" y="14072"/>
                </a:cubicBezTo>
                <a:cubicBezTo>
                  <a:pt x="1721" y="14072"/>
                  <a:pt x="1708" y="14065"/>
                  <a:pt x="1695" y="14052"/>
                </a:cubicBezTo>
                <a:lnTo>
                  <a:pt x="1681" y="14023"/>
                </a:lnTo>
                <a:cubicBezTo>
                  <a:pt x="1667" y="14009"/>
                  <a:pt x="1638" y="13994"/>
                  <a:pt x="1638" y="13966"/>
                </a:cubicBezTo>
                <a:cubicBezTo>
                  <a:pt x="1624" y="13951"/>
                  <a:pt x="1667" y="13937"/>
                  <a:pt x="1638" y="13894"/>
                </a:cubicBezTo>
                <a:cubicBezTo>
                  <a:pt x="1638" y="13894"/>
                  <a:pt x="1638" y="13879"/>
                  <a:pt x="1652" y="13879"/>
                </a:cubicBezTo>
                <a:lnTo>
                  <a:pt x="1695" y="13836"/>
                </a:lnTo>
                <a:cubicBezTo>
                  <a:pt x="1695" y="13793"/>
                  <a:pt x="1724" y="13750"/>
                  <a:pt x="1753" y="13750"/>
                </a:cubicBezTo>
                <a:close/>
                <a:moveTo>
                  <a:pt x="244" y="14195"/>
                </a:moveTo>
                <a:lnTo>
                  <a:pt x="259" y="14210"/>
                </a:lnTo>
                <a:cubicBezTo>
                  <a:pt x="287" y="14210"/>
                  <a:pt x="273" y="14282"/>
                  <a:pt x="259" y="14310"/>
                </a:cubicBezTo>
                <a:cubicBezTo>
                  <a:pt x="253" y="14321"/>
                  <a:pt x="246" y="14326"/>
                  <a:pt x="238" y="14326"/>
                </a:cubicBezTo>
                <a:cubicBezTo>
                  <a:pt x="225" y="14326"/>
                  <a:pt x="210" y="14314"/>
                  <a:pt x="201" y="14296"/>
                </a:cubicBezTo>
                <a:lnTo>
                  <a:pt x="201" y="14267"/>
                </a:lnTo>
                <a:lnTo>
                  <a:pt x="173" y="14239"/>
                </a:lnTo>
                <a:cubicBezTo>
                  <a:pt x="187" y="14210"/>
                  <a:pt x="216" y="14195"/>
                  <a:pt x="230" y="14195"/>
                </a:cubicBezTo>
                <a:close/>
                <a:moveTo>
                  <a:pt x="604" y="14483"/>
                </a:moveTo>
                <a:cubicBezTo>
                  <a:pt x="604" y="14483"/>
                  <a:pt x="604" y="14497"/>
                  <a:pt x="589" y="14512"/>
                </a:cubicBezTo>
                <a:lnTo>
                  <a:pt x="589" y="14526"/>
                </a:lnTo>
                <a:lnTo>
                  <a:pt x="604" y="14569"/>
                </a:lnTo>
                <a:cubicBezTo>
                  <a:pt x="593" y="14584"/>
                  <a:pt x="580" y="14589"/>
                  <a:pt x="565" y="14589"/>
                </a:cubicBezTo>
                <a:cubicBezTo>
                  <a:pt x="544" y="14589"/>
                  <a:pt x="522" y="14580"/>
                  <a:pt x="504" y="14580"/>
                </a:cubicBezTo>
                <a:cubicBezTo>
                  <a:pt x="498" y="14580"/>
                  <a:pt x="493" y="14581"/>
                  <a:pt x="489" y="14583"/>
                </a:cubicBezTo>
                <a:cubicBezTo>
                  <a:pt x="460" y="14583"/>
                  <a:pt x="446" y="14555"/>
                  <a:pt x="431" y="14540"/>
                </a:cubicBezTo>
                <a:lnTo>
                  <a:pt x="431" y="14526"/>
                </a:lnTo>
                <a:cubicBezTo>
                  <a:pt x="431" y="14526"/>
                  <a:pt x="460" y="14512"/>
                  <a:pt x="460" y="14512"/>
                </a:cubicBezTo>
                <a:cubicBezTo>
                  <a:pt x="489" y="14526"/>
                  <a:pt x="517" y="14540"/>
                  <a:pt x="532" y="14540"/>
                </a:cubicBezTo>
                <a:cubicBezTo>
                  <a:pt x="560" y="14540"/>
                  <a:pt x="575" y="14497"/>
                  <a:pt x="604" y="14483"/>
                </a:cubicBezTo>
                <a:close/>
                <a:moveTo>
                  <a:pt x="348" y="14389"/>
                </a:moveTo>
                <a:cubicBezTo>
                  <a:pt x="356" y="14389"/>
                  <a:pt x="381" y="14441"/>
                  <a:pt x="417" y="14512"/>
                </a:cubicBezTo>
                <a:lnTo>
                  <a:pt x="402" y="14583"/>
                </a:lnTo>
                <a:cubicBezTo>
                  <a:pt x="402" y="14583"/>
                  <a:pt x="402" y="14598"/>
                  <a:pt x="388" y="14598"/>
                </a:cubicBezTo>
                <a:cubicBezTo>
                  <a:pt x="388" y="14602"/>
                  <a:pt x="386" y="14604"/>
                  <a:pt x="382" y="14604"/>
                </a:cubicBezTo>
                <a:cubicBezTo>
                  <a:pt x="374" y="14604"/>
                  <a:pt x="359" y="14594"/>
                  <a:pt x="359" y="14583"/>
                </a:cubicBezTo>
                <a:lnTo>
                  <a:pt x="359" y="14540"/>
                </a:lnTo>
                <a:cubicBezTo>
                  <a:pt x="345" y="14497"/>
                  <a:pt x="345" y="14411"/>
                  <a:pt x="345" y="14397"/>
                </a:cubicBezTo>
                <a:cubicBezTo>
                  <a:pt x="345" y="14392"/>
                  <a:pt x="346" y="14389"/>
                  <a:pt x="348" y="14389"/>
                </a:cubicBezTo>
                <a:close/>
                <a:moveTo>
                  <a:pt x="21925" y="14813"/>
                </a:moveTo>
                <a:cubicBezTo>
                  <a:pt x="21896" y="14813"/>
                  <a:pt x="21896" y="14828"/>
                  <a:pt x="21910" y="14856"/>
                </a:cubicBezTo>
                <a:cubicBezTo>
                  <a:pt x="21936" y="14895"/>
                  <a:pt x="21996" y="14945"/>
                  <a:pt x="22008" y="14945"/>
                </a:cubicBezTo>
                <a:cubicBezTo>
                  <a:pt x="22010" y="14945"/>
                  <a:pt x="22011" y="14944"/>
                  <a:pt x="22011" y="14943"/>
                </a:cubicBezTo>
                <a:cubicBezTo>
                  <a:pt x="22024" y="14930"/>
                  <a:pt x="22025" y="14869"/>
                  <a:pt x="22014" y="14869"/>
                </a:cubicBezTo>
                <a:lnTo>
                  <a:pt x="22014" y="14869"/>
                </a:lnTo>
                <a:cubicBezTo>
                  <a:pt x="22013" y="14869"/>
                  <a:pt x="22012" y="14869"/>
                  <a:pt x="22011" y="14871"/>
                </a:cubicBezTo>
                <a:cubicBezTo>
                  <a:pt x="22011" y="14872"/>
                  <a:pt x="22010" y="14873"/>
                  <a:pt x="22009" y="14873"/>
                </a:cubicBezTo>
                <a:cubicBezTo>
                  <a:pt x="21999" y="14873"/>
                  <a:pt x="21950" y="14826"/>
                  <a:pt x="21925" y="14813"/>
                </a:cubicBezTo>
                <a:close/>
                <a:moveTo>
                  <a:pt x="22282" y="14918"/>
                </a:moveTo>
                <a:cubicBezTo>
                  <a:pt x="22274" y="14918"/>
                  <a:pt x="22269" y="14921"/>
                  <a:pt x="22269" y="14928"/>
                </a:cubicBezTo>
                <a:cubicBezTo>
                  <a:pt x="22269" y="14957"/>
                  <a:pt x="22298" y="15029"/>
                  <a:pt x="22298" y="15029"/>
                </a:cubicBezTo>
                <a:cubicBezTo>
                  <a:pt x="22312" y="15029"/>
                  <a:pt x="22341" y="15043"/>
                  <a:pt x="22370" y="15043"/>
                </a:cubicBezTo>
                <a:lnTo>
                  <a:pt x="22384" y="15029"/>
                </a:lnTo>
                <a:lnTo>
                  <a:pt x="22399" y="15000"/>
                </a:lnTo>
                <a:cubicBezTo>
                  <a:pt x="22413" y="14957"/>
                  <a:pt x="22399" y="14928"/>
                  <a:pt x="22370" y="14928"/>
                </a:cubicBezTo>
                <a:cubicBezTo>
                  <a:pt x="22366" y="14930"/>
                  <a:pt x="22360" y="14931"/>
                  <a:pt x="22354" y="14931"/>
                </a:cubicBezTo>
                <a:cubicBezTo>
                  <a:pt x="22331" y="14931"/>
                  <a:pt x="22300" y="14918"/>
                  <a:pt x="22282" y="14918"/>
                </a:cubicBezTo>
                <a:close/>
                <a:moveTo>
                  <a:pt x="21881" y="14914"/>
                </a:moveTo>
                <a:cubicBezTo>
                  <a:pt x="21867" y="14914"/>
                  <a:pt x="21853" y="14914"/>
                  <a:pt x="21838" y="14928"/>
                </a:cubicBezTo>
                <a:cubicBezTo>
                  <a:pt x="21824" y="14957"/>
                  <a:pt x="21810" y="15014"/>
                  <a:pt x="21810" y="15043"/>
                </a:cubicBezTo>
                <a:lnTo>
                  <a:pt x="21853" y="15014"/>
                </a:lnTo>
                <a:lnTo>
                  <a:pt x="21853" y="15000"/>
                </a:lnTo>
                <a:cubicBezTo>
                  <a:pt x="21896" y="15029"/>
                  <a:pt x="21910" y="15058"/>
                  <a:pt x="21896" y="15072"/>
                </a:cubicBezTo>
                <a:lnTo>
                  <a:pt x="21896" y="15086"/>
                </a:lnTo>
                <a:lnTo>
                  <a:pt x="21925" y="15144"/>
                </a:lnTo>
                <a:cubicBezTo>
                  <a:pt x="21968" y="15115"/>
                  <a:pt x="22011" y="15058"/>
                  <a:pt x="22011" y="15014"/>
                </a:cubicBezTo>
                <a:lnTo>
                  <a:pt x="21982" y="15000"/>
                </a:lnTo>
                <a:cubicBezTo>
                  <a:pt x="21939" y="15000"/>
                  <a:pt x="21925" y="14957"/>
                  <a:pt x="21896" y="14928"/>
                </a:cubicBezTo>
                <a:lnTo>
                  <a:pt x="21881" y="14914"/>
                </a:lnTo>
                <a:close/>
                <a:moveTo>
                  <a:pt x="22298" y="15101"/>
                </a:moveTo>
                <a:cubicBezTo>
                  <a:pt x="22298" y="15101"/>
                  <a:pt x="22269" y="15101"/>
                  <a:pt x="22255" y="15115"/>
                </a:cubicBezTo>
                <a:cubicBezTo>
                  <a:pt x="22255" y="15129"/>
                  <a:pt x="22284" y="15201"/>
                  <a:pt x="22298" y="15216"/>
                </a:cubicBezTo>
                <a:cubicBezTo>
                  <a:pt x="22305" y="15223"/>
                  <a:pt x="22320" y="15226"/>
                  <a:pt x="22334" y="15226"/>
                </a:cubicBezTo>
                <a:cubicBezTo>
                  <a:pt x="22348" y="15226"/>
                  <a:pt x="22363" y="15223"/>
                  <a:pt x="22370" y="15216"/>
                </a:cubicBezTo>
                <a:lnTo>
                  <a:pt x="22356" y="15187"/>
                </a:lnTo>
                <a:lnTo>
                  <a:pt x="22327" y="15158"/>
                </a:lnTo>
                <a:cubicBezTo>
                  <a:pt x="22312" y="15129"/>
                  <a:pt x="22298" y="15101"/>
                  <a:pt x="22298" y="15101"/>
                </a:cubicBezTo>
                <a:close/>
                <a:moveTo>
                  <a:pt x="3575" y="15328"/>
                </a:moveTo>
                <a:cubicBezTo>
                  <a:pt x="3577" y="15328"/>
                  <a:pt x="3578" y="15329"/>
                  <a:pt x="3578" y="15331"/>
                </a:cubicBezTo>
                <a:cubicBezTo>
                  <a:pt x="3592" y="15345"/>
                  <a:pt x="3592" y="15374"/>
                  <a:pt x="3592" y="15402"/>
                </a:cubicBezTo>
                <a:lnTo>
                  <a:pt x="3563" y="15402"/>
                </a:lnTo>
                <a:lnTo>
                  <a:pt x="3520" y="15388"/>
                </a:lnTo>
                <a:cubicBezTo>
                  <a:pt x="3520" y="15419"/>
                  <a:pt x="3516" y="15433"/>
                  <a:pt x="3512" y="15433"/>
                </a:cubicBezTo>
                <a:cubicBezTo>
                  <a:pt x="3509" y="15433"/>
                  <a:pt x="3506" y="15422"/>
                  <a:pt x="3506" y="15402"/>
                </a:cubicBezTo>
                <a:cubicBezTo>
                  <a:pt x="3518" y="15365"/>
                  <a:pt x="3563" y="15328"/>
                  <a:pt x="3575" y="15328"/>
                </a:cubicBezTo>
                <a:close/>
                <a:moveTo>
                  <a:pt x="2838" y="15329"/>
                </a:moveTo>
                <a:cubicBezTo>
                  <a:pt x="2840" y="15329"/>
                  <a:pt x="2842" y="15329"/>
                  <a:pt x="2845" y="15331"/>
                </a:cubicBezTo>
                <a:lnTo>
                  <a:pt x="2859" y="15345"/>
                </a:lnTo>
                <a:lnTo>
                  <a:pt x="2888" y="15345"/>
                </a:lnTo>
                <a:cubicBezTo>
                  <a:pt x="2902" y="15345"/>
                  <a:pt x="2888" y="15402"/>
                  <a:pt x="2888" y="15431"/>
                </a:cubicBezTo>
                <a:cubicBezTo>
                  <a:pt x="2881" y="15445"/>
                  <a:pt x="2874" y="15453"/>
                  <a:pt x="2866" y="15453"/>
                </a:cubicBezTo>
                <a:cubicBezTo>
                  <a:pt x="2859" y="15453"/>
                  <a:pt x="2852" y="15445"/>
                  <a:pt x="2845" y="15431"/>
                </a:cubicBezTo>
                <a:cubicBezTo>
                  <a:pt x="2832" y="15392"/>
                  <a:pt x="2819" y="15329"/>
                  <a:pt x="2838" y="15329"/>
                </a:cubicBezTo>
                <a:close/>
                <a:moveTo>
                  <a:pt x="3276" y="15316"/>
                </a:moveTo>
                <a:cubicBezTo>
                  <a:pt x="3290" y="15316"/>
                  <a:pt x="3348" y="15388"/>
                  <a:pt x="3362" y="15402"/>
                </a:cubicBezTo>
                <a:cubicBezTo>
                  <a:pt x="3373" y="15424"/>
                  <a:pt x="3342" y="15455"/>
                  <a:pt x="3320" y="15455"/>
                </a:cubicBezTo>
                <a:cubicBezTo>
                  <a:pt x="3314" y="15455"/>
                  <a:pt x="3308" y="15452"/>
                  <a:pt x="3305" y="15445"/>
                </a:cubicBezTo>
                <a:cubicBezTo>
                  <a:pt x="3292" y="15433"/>
                  <a:pt x="3279" y="15425"/>
                  <a:pt x="3266" y="15425"/>
                </a:cubicBezTo>
                <a:cubicBezTo>
                  <a:pt x="3250" y="15425"/>
                  <a:pt x="3234" y="15436"/>
                  <a:pt x="3218" y="15460"/>
                </a:cubicBezTo>
                <a:lnTo>
                  <a:pt x="3204" y="15460"/>
                </a:lnTo>
                <a:lnTo>
                  <a:pt x="3175" y="15445"/>
                </a:lnTo>
                <a:cubicBezTo>
                  <a:pt x="3175" y="15411"/>
                  <a:pt x="3191" y="15392"/>
                  <a:pt x="3213" y="15392"/>
                </a:cubicBezTo>
                <a:cubicBezTo>
                  <a:pt x="3228" y="15392"/>
                  <a:pt x="3245" y="15400"/>
                  <a:pt x="3262" y="15417"/>
                </a:cubicBezTo>
                <a:lnTo>
                  <a:pt x="3276" y="15316"/>
                </a:lnTo>
                <a:close/>
                <a:moveTo>
                  <a:pt x="3764" y="15338"/>
                </a:moveTo>
                <a:cubicBezTo>
                  <a:pt x="3774" y="15338"/>
                  <a:pt x="3784" y="15345"/>
                  <a:pt x="3793" y="15345"/>
                </a:cubicBezTo>
                <a:lnTo>
                  <a:pt x="3807" y="15359"/>
                </a:lnTo>
                <a:cubicBezTo>
                  <a:pt x="3793" y="15388"/>
                  <a:pt x="3779" y="15431"/>
                  <a:pt x="3764" y="15460"/>
                </a:cubicBezTo>
                <a:lnTo>
                  <a:pt x="3736" y="15489"/>
                </a:lnTo>
                <a:cubicBezTo>
                  <a:pt x="3736" y="15489"/>
                  <a:pt x="3707" y="15489"/>
                  <a:pt x="3707" y="15474"/>
                </a:cubicBezTo>
                <a:cubicBezTo>
                  <a:pt x="3707" y="15460"/>
                  <a:pt x="3707" y="15445"/>
                  <a:pt x="3721" y="15431"/>
                </a:cubicBezTo>
                <a:cubicBezTo>
                  <a:pt x="3736" y="15417"/>
                  <a:pt x="3736" y="15388"/>
                  <a:pt x="3707" y="15345"/>
                </a:cubicBezTo>
                <a:lnTo>
                  <a:pt x="3750" y="15345"/>
                </a:lnTo>
                <a:cubicBezTo>
                  <a:pt x="3755" y="15340"/>
                  <a:pt x="3760" y="15338"/>
                  <a:pt x="3764" y="15338"/>
                </a:cubicBezTo>
                <a:close/>
                <a:moveTo>
                  <a:pt x="3902" y="15401"/>
                </a:moveTo>
                <a:cubicBezTo>
                  <a:pt x="3904" y="15401"/>
                  <a:pt x="3906" y="15401"/>
                  <a:pt x="3908" y="15402"/>
                </a:cubicBezTo>
                <a:lnTo>
                  <a:pt x="3908" y="15417"/>
                </a:lnTo>
                <a:lnTo>
                  <a:pt x="3908" y="15445"/>
                </a:lnTo>
                <a:cubicBezTo>
                  <a:pt x="3898" y="15488"/>
                  <a:pt x="3879" y="15514"/>
                  <a:pt x="3865" y="15514"/>
                </a:cubicBezTo>
                <a:cubicBezTo>
                  <a:pt x="3859" y="15514"/>
                  <a:pt x="3854" y="15511"/>
                  <a:pt x="3851" y="15503"/>
                </a:cubicBezTo>
                <a:cubicBezTo>
                  <a:pt x="3837" y="15489"/>
                  <a:pt x="3874" y="15401"/>
                  <a:pt x="3902" y="15401"/>
                </a:cubicBezTo>
                <a:close/>
                <a:moveTo>
                  <a:pt x="1666" y="15438"/>
                </a:moveTo>
                <a:cubicBezTo>
                  <a:pt x="1671" y="15438"/>
                  <a:pt x="1676" y="15440"/>
                  <a:pt x="1681" y="15445"/>
                </a:cubicBezTo>
                <a:lnTo>
                  <a:pt x="1695" y="15460"/>
                </a:lnTo>
                <a:lnTo>
                  <a:pt x="1710" y="15474"/>
                </a:lnTo>
                <a:cubicBezTo>
                  <a:pt x="1724" y="15489"/>
                  <a:pt x="1710" y="15503"/>
                  <a:pt x="1695" y="15517"/>
                </a:cubicBezTo>
                <a:lnTo>
                  <a:pt x="1681" y="15517"/>
                </a:lnTo>
                <a:lnTo>
                  <a:pt x="1667" y="15532"/>
                </a:lnTo>
                <a:cubicBezTo>
                  <a:pt x="1663" y="15535"/>
                  <a:pt x="1659" y="15537"/>
                  <a:pt x="1655" y="15537"/>
                </a:cubicBezTo>
                <a:cubicBezTo>
                  <a:pt x="1646" y="15537"/>
                  <a:pt x="1638" y="15524"/>
                  <a:pt x="1638" y="15503"/>
                </a:cubicBezTo>
                <a:cubicBezTo>
                  <a:pt x="1638" y="15480"/>
                  <a:pt x="1647" y="15438"/>
                  <a:pt x="1666" y="15438"/>
                </a:cubicBezTo>
                <a:close/>
                <a:moveTo>
                  <a:pt x="1566" y="15273"/>
                </a:moveTo>
                <a:lnTo>
                  <a:pt x="1581" y="15287"/>
                </a:lnTo>
                <a:lnTo>
                  <a:pt x="1581" y="15302"/>
                </a:lnTo>
                <a:cubicBezTo>
                  <a:pt x="1595" y="15316"/>
                  <a:pt x="1595" y="15417"/>
                  <a:pt x="1595" y="15445"/>
                </a:cubicBezTo>
                <a:cubicBezTo>
                  <a:pt x="1581" y="15474"/>
                  <a:pt x="1552" y="15546"/>
                  <a:pt x="1552" y="15560"/>
                </a:cubicBezTo>
                <a:cubicBezTo>
                  <a:pt x="1537" y="15575"/>
                  <a:pt x="1523" y="15575"/>
                  <a:pt x="1523" y="15575"/>
                </a:cubicBezTo>
                <a:cubicBezTo>
                  <a:pt x="1523" y="15575"/>
                  <a:pt x="1523" y="15560"/>
                  <a:pt x="1523" y="15532"/>
                </a:cubicBezTo>
                <a:cubicBezTo>
                  <a:pt x="1537" y="15503"/>
                  <a:pt x="1537" y="15431"/>
                  <a:pt x="1537" y="15402"/>
                </a:cubicBezTo>
                <a:lnTo>
                  <a:pt x="1523" y="15374"/>
                </a:lnTo>
                <a:lnTo>
                  <a:pt x="1523" y="15345"/>
                </a:lnTo>
                <a:cubicBezTo>
                  <a:pt x="1537" y="15331"/>
                  <a:pt x="1552" y="15287"/>
                  <a:pt x="1566" y="15273"/>
                </a:cubicBezTo>
                <a:close/>
                <a:moveTo>
                  <a:pt x="21120" y="15661"/>
                </a:moveTo>
                <a:cubicBezTo>
                  <a:pt x="21106" y="15675"/>
                  <a:pt x="21106" y="15704"/>
                  <a:pt x="21120" y="15733"/>
                </a:cubicBezTo>
                <a:lnTo>
                  <a:pt x="21177" y="15733"/>
                </a:lnTo>
                <a:cubicBezTo>
                  <a:pt x="21163" y="15718"/>
                  <a:pt x="21163" y="15718"/>
                  <a:pt x="21163" y="15718"/>
                </a:cubicBezTo>
                <a:lnTo>
                  <a:pt x="21134" y="15704"/>
                </a:lnTo>
                <a:cubicBezTo>
                  <a:pt x="21134" y="15704"/>
                  <a:pt x="21134" y="15690"/>
                  <a:pt x="21120" y="15675"/>
                </a:cubicBezTo>
                <a:cubicBezTo>
                  <a:pt x="21120" y="15675"/>
                  <a:pt x="21120" y="15661"/>
                  <a:pt x="21120" y="15661"/>
                </a:cubicBezTo>
                <a:close/>
                <a:moveTo>
                  <a:pt x="21250" y="15556"/>
                </a:moveTo>
                <a:cubicBezTo>
                  <a:pt x="21243" y="15556"/>
                  <a:pt x="21238" y="15558"/>
                  <a:pt x="21235" y="15560"/>
                </a:cubicBezTo>
                <a:cubicBezTo>
                  <a:pt x="21221" y="15589"/>
                  <a:pt x="21177" y="15632"/>
                  <a:pt x="21177" y="15632"/>
                </a:cubicBezTo>
                <a:cubicBezTo>
                  <a:pt x="21177" y="15632"/>
                  <a:pt x="21221" y="15632"/>
                  <a:pt x="21249" y="15618"/>
                </a:cubicBezTo>
                <a:cubicBezTo>
                  <a:pt x="21264" y="15618"/>
                  <a:pt x="21278" y="15632"/>
                  <a:pt x="21264" y="15675"/>
                </a:cubicBezTo>
                <a:cubicBezTo>
                  <a:pt x="21264" y="15701"/>
                  <a:pt x="21264" y="15781"/>
                  <a:pt x="21273" y="15781"/>
                </a:cubicBezTo>
                <a:cubicBezTo>
                  <a:pt x="21275" y="15781"/>
                  <a:pt x="21276" y="15779"/>
                  <a:pt x="21278" y="15776"/>
                </a:cubicBezTo>
                <a:cubicBezTo>
                  <a:pt x="21292" y="15762"/>
                  <a:pt x="21350" y="15776"/>
                  <a:pt x="21379" y="15733"/>
                </a:cubicBezTo>
                <a:cubicBezTo>
                  <a:pt x="21407" y="15704"/>
                  <a:pt x="21364" y="15575"/>
                  <a:pt x="21336" y="15575"/>
                </a:cubicBezTo>
                <a:cubicBezTo>
                  <a:pt x="21324" y="15575"/>
                  <a:pt x="21276" y="15556"/>
                  <a:pt x="21250" y="15556"/>
                </a:cubicBezTo>
                <a:close/>
                <a:moveTo>
                  <a:pt x="3750" y="15762"/>
                </a:moveTo>
                <a:cubicBezTo>
                  <a:pt x="3750" y="15762"/>
                  <a:pt x="3779" y="15776"/>
                  <a:pt x="3779" y="15790"/>
                </a:cubicBezTo>
                <a:lnTo>
                  <a:pt x="3764" y="15833"/>
                </a:lnTo>
                <a:cubicBezTo>
                  <a:pt x="3779" y="15848"/>
                  <a:pt x="3779" y="15862"/>
                  <a:pt x="3793" y="15891"/>
                </a:cubicBezTo>
                <a:cubicBezTo>
                  <a:pt x="3764" y="15891"/>
                  <a:pt x="3750" y="15891"/>
                  <a:pt x="3707" y="15876"/>
                </a:cubicBezTo>
                <a:cubicBezTo>
                  <a:pt x="3693" y="15876"/>
                  <a:pt x="3664" y="15876"/>
                  <a:pt x="3649" y="15891"/>
                </a:cubicBezTo>
                <a:cubicBezTo>
                  <a:pt x="3664" y="15862"/>
                  <a:pt x="3664" y="15833"/>
                  <a:pt x="3664" y="15819"/>
                </a:cubicBezTo>
                <a:cubicBezTo>
                  <a:pt x="3649" y="15805"/>
                  <a:pt x="3635" y="15776"/>
                  <a:pt x="3635" y="15776"/>
                </a:cubicBezTo>
                <a:lnTo>
                  <a:pt x="3664" y="15776"/>
                </a:lnTo>
                <a:cubicBezTo>
                  <a:pt x="3666" y="15774"/>
                  <a:pt x="3668" y="15773"/>
                  <a:pt x="3671" y="15773"/>
                </a:cubicBezTo>
                <a:cubicBezTo>
                  <a:pt x="3686" y="15773"/>
                  <a:pt x="3707" y="15807"/>
                  <a:pt x="3707" y="15819"/>
                </a:cubicBezTo>
                <a:cubicBezTo>
                  <a:pt x="3707" y="15848"/>
                  <a:pt x="3721" y="15848"/>
                  <a:pt x="3721" y="15848"/>
                </a:cubicBezTo>
                <a:cubicBezTo>
                  <a:pt x="3736" y="15833"/>
                  <a:pt x="3721" y="15805"/>
                  <a:pt x="3736" y="15805"/>
                </a:cubicBezTo>
                <a:cubicBezTo>
                  <a:pt x="3736" y="15790"/>
                  <a:pt x="3736" y="15776"/>
                  <a:pt x="3750" y="15762"/>
                </a:cubicBezTo>
                <a:close/>
                <a:moveTo>
                  <a:pt x="3333" y="15891"/>
                </a:moveTo>
                <a:cubicBezTo>
                  <a:pt x="3348" y="15891"/>
                  <a:pt x="3405" y="15905"/>
                  <a:pt x="3391" y="15934"/>
                </a:cubicBezTo>
                <a:lnTo>
                  <a:pt x="3391" y="15948"/>
                </a:lnTo>
                <a:lnTo>
                  <a:pt x="3391" y="15977"/>
                </a:lnTo>
                <a:cubicBezTo>
                  <a:pt x="3391" y="15977"/>
                  <a:pt x="3391" y="15991"/>
                  <a:pt x="3391" y="15991"/>
                </a:cubicBezTo>
                <a:cubicBezTo>
                  <a:pt x="3391" y="16006"/>
                  <a:pt x="3376" y="16020"/>
                  <a:pt x="3362" y="16034"/>
                </a:cubicBezTo>
                <a:cubicBezTo>
                  <a:pt x="3348" y="16034"/>
                  <a:pt x="3348" y="16020"/>
                  <a:pt x="3333" y="16006"/>
                </a:cubicBezTo>
                <a:lnTo>
                  <a:pt x="3305" y="15963"/>
                </a:lnTo>
                <a:cubicBezTo>
                  <a:pt x="3290" y="15920"/>
                  <a:pt x="3305" y="15891"/>
                  <a:pt x="3333" y="15891"/>
                </a:cubicBezTo>
                <a:close/>
                <a:moveTo>
                  <a:pt x="3060" y="15977"/>
                </a:moveTo>
                <a:cubicBezTo>
                  <a:pt x="3075" y="15977"/>
                  <a:pt x="3103" y="15977"/>
                  <a:pt x="3103" y="15991"/>
                </a:cubicBezTo>
                <a:cubicBezTo>
                  <a:pt x="3103" y="15991"/>
                  <a:pt x="3103" y="16006"/>
                  <a:pt x="3103" y="16006"/>
                </a:cubicBezTo>
                <a:cubicBezTo>
                  <a:pt x="3103" y="16006"/>
                  <a:pt x="3089" y="16020"/>
                  <a:pt x="3089" y="16034"/>
                </a:cubicBezTo>
                <a:cubicBezTo>
                  <a:pt x="3075" y="16049"/>
                  <a:pt x="3075" y="16049"/>
                  <a:pt x="3075" y="16049"/>
                </a:cubicBezTo>
                <a:cubicBezTo>
                  <a:pt x="3060" y="16049"/>
                  <a:pt x="3060" y="16049"/>
                  <a:pt x="3060" y="16063"/>
                </a:cubicBezTo>
                <a:lnTo>
                  <a:pt x="3046" y="16049"/>
                </a:lnTo>
                <a:cubicBezTo>
                  <a:pt x="3032" y="16034"/>
                  <a:pt x="3032" y="16020"/>
                  <a:pt x="3017" y="16020"/>
                </a:cubicBezTo>
                <a:cubicBezTo>
                  <a:pt x="3017" y="16006"/>
                  <a:pt x="3032" y="16006"/>
                  <a:pt x="3032" y="15991"/>
                </a:cubicBezTo>
                <a:lnTo>
                  <a:pt x="3060" y="15977"/>
                </a:lnTo>
                <a:close/>
                <a:moveTo>
                  <a:pt x="4009" y="16020"/>
                </a:moveTo>
                <a:cubicBezTo>
                  <a:pt x="3994" y="16049"/>
                  <a:pt x="3994" y="16078"/>
                  <a:pt x="3980" y="16092"/>
                </a:cubicBezTo>
                <a:cubicBezTo>
                  <a:pt x="3966" y="16078"/>
                  <a:pt x="3980" y="16049"/>
                  <a:pt x="4009" y="16020"/>
                </a:cubicBezTo>
                <a:close/>
                <a:moveTo>
                  <a:pt x="2575" y="16101"/>
                </a:moveTo>
                <a:cubicBezTo>
                  <a:pt x="2579" y="16101"/>
                  <a:pt x="2582" y="16102"/>
                  <a:pt x="2586" y="16106"/>
                </a:cubicBezTo>
                <a:cubicBezTo>
                  <a:pt x="2601" y="16106"/>
                  <a:pt x="2601" y="16135"/>
                  <a:pt x="2601" y="16135"/>
                </a:cubicBezTo>
                <a:cubicBezTo>
                  <a:pt x="2601" y="16164"/>
                  <a:pt x="2601" y="16193"/>
                  <a:pt x="2572" y="16193"/>
                </a:cubicBezTo>
                <a:cubicBezTo>
                  <a:pt x="2572" y="16193"/>
                  <a:pt x="2558" y="16207"/>
                  <a:pt x="2558" y="16207"/>
                </a:cubicBezTo>
                <a:cubicBezTo>
                  <a:pt x="2558" y="16193"/>
                  <a:pt x="2543" y="16178"/>
                  <a:pt x="2543" y="16178"/>
                </a:cubicBezTo>
                <a:cubicBezTo>
                  <a:pt x="2518" y="16178"/>
                  <a:pt x="2492" y="16167"/>
                  <a:pt x="2477" y="16154"/>
                </a:cubicBezTo>
                <a:lnTo>
                  <a:pt x="2477" y="16154"/>
                </a:lnTo>
                <a:lnTo>
                  <a:pt x="2514" y="16164"/>
                </a:lnTo>
                <a:cubicBezTo>
                  <a:pt x="2529" y="16164"/>
                  <a:pt x="2558" y="16149"/>
                  <a:pt x="2558" y="16135"/>
                </a:cubicBezTo>
                <a:cubicBezTo>
                  <a:pt x="2558" y="16114"/>
                  <a:pt x="2565" y="16101"/>
                  <a:pt x="2575" y="16101"/>
                </a:cubicBezTo>
                <a:close/>
                <a:moveTo>
                  <a:pt x="2313" y="16221"/>
                </a:moveTo>
                <a:cubicBezTo>
                  <a:pt x="2313" y="16236"/>
                  <a:pt x="2313" y="16236"/>
                  <a:pt x="2313" y="16236"/>
                </a:cubicBezTo>
                <a:cubicBezTo>
                  <a:pt x="2313" y="16236"/>
                  <a:pt x="2313" y="16250"/>
                  <a:pt x="2299" y="16264"/>
                </a:cubicBezTo>
                <a:cubicBezTo>
                  <a:pt x="2299" y="16250"/>
                  <a:pt x="2299" y="16236"/>
                  <a:pt x="2313" y="16221"/>
                </a:cubicBezTo>
                <a:close/>
                <a:moveTo>
                  <a:pt x="18705" y="16170"/>
                </a:moveTo>
                <a:cubicBezTo>
                  <a:pt x="18706" y="16170"/>
                  <a:pt x="18706" y="16173"/>
                  <a:pt x="18706" y="16178"/>
                </a:cubicBezTo>
                <a:cubicBezTo>
                  <a:pt x="18706" y="16193"/>
                  <a:pt x="18706" y="16207"/>
                  <a:pt x="18721" y="16207"/>
                </a:cubicBezTo>
                <a:cubicBezTo>
                  <a:pt x="18721" y="16221"/>
                  <a:pt x="18735" y="16236"/>
                  <a:pt x="18735" y="16236"/>
                </a:cubicBezTo>
                <a:cubicBezTo>
                  <a:pt x="18706" y="16250"/>
                  <a:pt x="18678" y="16264"/>
                  <a:pt x="18649" y="16279"/>
                </a:cubicBezTo>
                <a:cubicBezTo>
                  <a:pt x="18649" y="16279"/>
                  <a:pt x="18634" y="16264"/>
                  <a:pt x="18634" y="16250"/>
                </a:cubicBezTo>
                <a:cubicBezTo>
                  <a:pt x="18634" y="16250"/>
                  <a:pt x="18634" y="16221"/>
                  <a:pt x="18634" y="16221"/>
                </a:cubicBezTo>
                <a:lnTo>
                  <a:pt x="18678" y="16221"/>
                </a:lnTo>
                <a:cubicBezTo>
                  <a:pt x="18697" y="16183"/>
                  <a:pt x="18703" y="16170"/>
                  <a:pt x="18705" y="16170"/>
                </a:cubicBezTo>
                <a:close/>
                <a:moveTo>
                  <a:pt x="18459" y="16296"/>
                </a:moveTo>
                <a:cubicBezTo>
                  <a:pt x="18466" y="16296"/>
                  <a:pt x="18472" y="16299"/>
                  <a:pt x="18476" y="16307"/>
                </a:cubicBezTo>
                <a:cubicBezTo>
                  <a:pt x="18505" y="16322"/>
                  <a:pt x="18520" y="16351"/>
                  <a:pt x="18491" y="16365"/>
                </a:cubicBezTo>
                <a:cubicBezTo>
                  <a:pt x="18488" y="16368"/>
                  <a:pt x="18484" y="16369"/>
                  <a:pt x="18480" y="16369"/>
                </a:cubicBezTo>
                <a:cubicBezTo>
                  <a:pt x="18462" y="16369"/>
                  <a:pt x="18433" y="16348"/>
                  <a:pt x="18433" y="16336"/>
                </a:cubicBezTo>
                <a:cubicBezTo>
                  <a:pt x="18423" y="16316"/>
                  <a:pt x="18442" y="16296"/>
                  <a:pt x="18459" y="16296"/>
                </a:cubicBezTo>
                <a:close/>
                <a:moveTo>
                  <a:pt x="2008" y="16374"/>
                </a:moveTo>
                <a:cubicBezTo>
                  <a:pt x="2013" y="16374"/>
                  <a:pt x="2019" y="16381"/>
                  <a:pt x="2026" y="16394"/>
                </a:cubicBezTo>
                <a:cubicBezTo>
                  <a:pt x="2012" y="16408"/>
                  <a:pt x="1997" y="16437"/>
                  <a:pt x="1997" y="16437"/>
                </a:cubicBezTo>
                <a:cubicBezTo>
                  <a:pt x="1997" y="16437"/>
                  <a:pt x="1997" y="16451"/>
                  <a:pt x="2012" y="16451"/>
                </a:cubicBezTo>
                <a:cubicBezTo>
                  <a:pt x="1997" y="16451"/>
                  <a:pt x="1997" y="16466"/>
                  <a:pt x="1997" y="16466"/>
                </a:cubicBezTo>
                <a:cubicBezTo>
                  <a:pt x="1983" y="16451"/>
                  <a:pt x="1983" y="16451"/>
                  <a:pt x="1968" y="16437"/>
                </a:cubicBezTo>
                <a:lnTo>
                  <a:pt x="1954" y="16480"/>
                </a:lnTo>
                <a:cubicBezTo>
                  <a:pt x="1954" y="16494"/>
                  <a:pt x="1968" y="16523"/>
                  <a:pt x="1954" y="16523"/>
                </a:cubicBezTo>
                <a:lnTo>
                  <a:pt x="1954" y="16537"/>
                </a:lnTo>
                <a:lnTo>
                  <a:pt x="1940" y="16537"/>
                </a:lnTo>
                <a:cubicBezTo>
                  <a:pt x="1925" y="16523"/>
                  <a:pt x="1925" y="16494"/>
                  <a:pt x="1940" y="16480"/>
                </a:cubicBezTo>
                <a:cubicBezTo>
                  <a:pt x="1953" y="16454"/>
                  <a:pt x="1943" y="16406"/>
                  <a:pt x="1981" y="16406"/>
                </a:cubicBezTo>
                <a:cubicBezTo>
                  <a:pt x="1986" y="16406"/>
                  <a:pt x="1991" y="16406"/>
                  <a:pt x="1997" y="16408"/>
                </a:cubicBezTo>
                <a:cubicBezTo>
                  <a:pt x="1997" y="16384"/>
                  <a:pt x="2002" y="16374"/>
                  <a:pt x="2008" y="16374"/>
                </a:cubicBezTo>
                <a:close/>
                <a:moveTo>
                  <a:pt x="2001" y="16574"/>
                </a:moveTo>
                <a:cubicBezTo>
                  <a:pt x="2007" y="16574"/>
                  <a:pt x="2016" y="16580"/>
                  <a:pt x="2026" y="16580"/>
                </a:cubicBezTo>
                <a:cubicBezTo>
                  <a:pt x="2026" y="16595"/>
                  <a:pt x="2012" y="16609"/>
                  <a:pt x="1997" y="16609"/>
                </a:cubicBezTo>
                <a:cubicBezTo>
                  <a:pt x="1983" y="16609"/>
                  <a:pt x="1983" y="16595"/>
                  <a:pt x="1983" y="16595"/>
                </a:cubicBezTo>
                <a:cubicBezTo>
                  <a:pt x="1983" y="16595"/>
                  <a:pt x="1997" y="16580"/>
                  <a:pt x="1997" y="16580"/>
                </a:cubicBezTo>
                <a:cubicBezTo>
                  <a:pt x="1997" y="16576"/>
                  <a:pt x="1999" y="16574"/>
                  <a:pt x="2001" y="16574"/>
                </a:cubicBezTo>
                <a:close/>
                <a:moveTo>
                  <a:pt x="1629" y="16616"/>
                </a:moveTo>
                <a:cubicBezTo>
                  <a:pt x="1642" y="16616"/>
                  <a:pt x="1660" y="16624"/>
                  <a:pt x="1681" y="16638"/>
                </a:cubicBezTo>
                <a:lnTo>
                  <a:pt x="1638" y="16681"/>
                </a:lnTo>
                <a:cubicBezTo>
                  <a:pt x="1624" y="16681"/>
                  <a:pt x="1609" y="16667"/>
                  <a:pt x="1609" y="16667"/>
                </a:cubicBezTo>
                <a:cubicBezTo>
                  <a:pt x="1609" y="16667"/>
                  <a:pt x="1609" y="16652"/>
                  <a:pt x="1609" y="16638"/>
                </a:cubicBezTo>
                <a:cubicBezTo>
                  <a:pt x="1609" y="16624"/>
                  <a:pt x="1616" y="16616"/>
                  <a:pt x="1629" y="16616"/>
                </a:cubicBezTo>
                <a:close/>
                <a:moveTo>
                  <a:pt x="1854" y="16480"/>
                </a:moveTo>
                <a:cubicBezTo>
                  <a:pt x="1854" y="16494"/>
                  <a:pt x="1854" y="16494"/>
                  <a:pt x="1854" y="16494"/>
                </a:cubicBezTo>
                <a:cubicBezTo>
                  <a:pt x="1868" y="16523"/>
                  <a:pt x="1839" y="16552"/>
                  <a:pt x="1825" y="16566"/>
                </a:cubicBezTo>
                <a:lnTo>
                  <a:pt x="1839" y="16566"/>
                </a:lnTo>
                <a:cubicBezTo>
                  <a:pt x="1825" y="16595"/>
                  <a:pt x="1825" y="16652"/>
                  <a:pt x="1839" y="16681"/>
                </a:cubicBezTo>
                <a:cubicBezTo>
                  <a:pt x="1802" y="16656"/>
                  <a:pt x="1754" y="16621"/>
                  <a:pt x="1742" y="16621"/>
                </a:cubicBezTo>
                <a:cubicBezTo>
                  <a:pt x="1740" y="16621"/>
                  <a:pt x="1739" y="16622"/>
                  <a:pt x="1739" y="16624"/>
                </a:cubicBezTo>
                <a:cubicBezTo>
                  <a:pt x="1739" y="16638"/>
                  <a:pt x="1710" y="16681"/>
                  <a:pt x="1667" y="16710"/>
                </a:cubicBezTo>
                <a:cubicBezTo>
                  <a:pt x="1681" y="16695"/>
                  <a:pt x="1695" y="16681"/>
                  <a:pt x="1695" y="16667"/>
                </a:cubicBezTo>
                <a:cubicBezTo>
                  <a:pt x="1710" y="16652"/>
                  <a:pt x="1710" y="16624"/>
                  <a:pt x="1695" y="16609"/>
                </a:cubicBezTo>
                <a:lnTo>
                  <a:pt x="1681" y="16580"/>
                </a:lnTo>
                <a:cubicBezTo>
                  <a:pt x="1681" y="16566"/>
                  <a:pt x="1667" y="16523"/>
                  <a:pt x="1681" y="16509"/>
                </a:cubicBezTo>
                <a:cubicBezTo>
                  <a:pt x="1688" y="16501"/>
                  <a:pt x="1699" y="16498"/>
                  <a:pt x="1708" y="16498"/>
                </a:cubicBezTo>
                <a:cubicBezTo>
                  <a:pt x="1717" y="16498"/>
                  <a:pt x="1724" y="16501"/>
                  <a:pt x="1724" y="16509"/>
                </a:cubicBezTo>
                <a:cubicBezTo>
                  <a:pt x="1739" y="16523"/>
                  <a:pt x="1753" y="16530"/>
                  <a:pt x="1767" y="16530"/>
                </a:cubicBezTo>
                <a:cubicBezTo>
                  <a:pt x="1782" y="16530"/>
                  <a:pt x="1796" y="16523"/>
                  <a:pt x="1810" y="16509"/>
                </a:cubicBezTo>
                <a:lnTo>
                  <a:pt x="1825" y="16480"/>
                </a:lnTo>
                <a:close/>
                <a:moveTo>
                  <a:pt x="2641" y="16650"/>
                </a:moveTo>
                <a:cubicBezTo>
                  <a:pt x="2646" y="16650"/>
                  <a:pt x="2652" y="16655"/>
                  <a:pt x="2658" y="16667"/>
                </a:cubicBezTo>
                <a:cubicBezTo>
                  <a:pt x="2658" y="16681"/>
                  <a:pt x="2672" y="16695"/>
                  <a:pt x="2672" y="16710"/>
                </a:cubicBezTo>
                <a:lnTo>
                  <a:pt x="2658" y="16738"/>
                </a:lnTo>
                <a:cubicBezTo>
                  <a:pt x="2658" y="16753"/>
                  <a:pt x="2658" y="16767"/>
                  <a:pt x="2658" y="16767"/>
                </a:cubicBezTo>
                <a:cubicBezTo>
                  <a:pt x="2644" y="16767"/>
                  <a:pt x="2644" y="16767"/>
                  <a:pt x="2629" y="16753"/>
                </a:cubicBezTo>
                <a:lnTo>
                  <a:pt x="2601" y="16738"/>
                </a:lnTo>
                <a:lnTo>
                  <a:pt x="2586" y="16738"/>
                </a:lnTo>
                <a:cubicBezTo>
                  <a:pt x="2586" y="16724"/>
                  <a:pt x="2586" y="16695"/>
                  <a:pt x="2601" y="16667"/>
                </a:cubicBezTo>
                <a:lnTo>
                  <a:pt x="2629" y="16667"/>
                </a:lnTo>
                <a:cubicBezTo>
                  <a:pt x="2629" y="16658"/>
                  <a:pt x="2634" y="16650"/>
                  <a:pt x="2641" y="16650"/>
                </a:cubicBezTo>
                <a:close/>
                <a:moveTo>
                  <a:pt x="2428" y="16738"/>
                </a:moveTo>
                <a:cubicBezTo>
                  <a:pt x="2457" y="16753"/>
                  <a:pt x="2471" y="16767"/>
                  <a:pt x="2500" y="16767"/>
                </a:cubicBezTo>
                <a:cubicBezTo>
                  <a:pt x="2500" y="16782"/>
                  <a:pt x="2514" y="16810"/>
                  <a:pt x="2514" y="16825"/>
                </a:cubicBezTo>
                <a:cubicBezTo>
                  <a:pt x="2514" y="16825"/>
                  <a:pt x="2508" y="16831"/>
                  <a:pt x="2495" y="16831"/>
                </a:cubicBezTo>
                <a:cubicBezTo>
                  <a:pt x="2489" y="16831"/>
                  <a:pt x="2481" y="16829"/>
                  <a:pt x="2471" y="16825"/>
                </a:cubicBezTo>
                <a:lnTo>
                  <a:pt x="2443" y="16825"/>
                </a:lnTo>
                <a:cubicBezTo>
                  <a:pt x="2414" y="16825"/>
                  <a:pt x="2385" y="16810"/>
                  <a:pt x="2371" y="16796"/>
                </a:cubicBezTo>
                <a:cubicBezTo>
                  <a:pt x="2356" y="16782"/>
                  <a:pt x="2356" y="16767"/>
                  <a:pt x="2356" y="16753"/>
                </a:cubicBezTo>
                <a:cubicBezTo>
                  <a:pt x="2356" y="16738"/>
                  <a:pt x="2371" y="16738"/>
                  <a:pt x="2385" y="16738"/>
                </a:cubicBezTo>
                <a:close/>
                <a:moveTo>
                  <a:pt x="2125" y="16761"/>
                </a:moveTo>
                <a:cubicBezTo>
                  <a:pt x="2135" y="16761"/>
                  <a:pt x="2145" y="16771"/>
                  <a:pt x="2155" y="16782"/>
                </a:cubicBezTo>
                <a:cubicBezTo>
                  <a:pt x="2150" y="16779"/>
                  <a:pt x="2145" y="16778"/>
                  <a:pt x="2140" y="16778"/>
                </a:cubicBezTo>
                <a:cubicBezTo>
                  <a:pt x="2122" y="16778"/>
                  <a:pt x="2112" y="16799"/>
                  <a:pt x="2112" y="16810"/>
                </a:cubicBezTo>
                <a:cubicBezTo>
                  <a:pt x="2112" y="16822"/>
                  <a:pt x="2082" y="16835"/>
                  <a:pt x="2055" y="16838"/>
                </a:cubicBezTo>
                <a:lnTo>
                  <a:pt x="2055" y="16838"/>
                </a:lnTo>
                <a:cubicBezTo>
                  <a:pt x="2057" y="16823"/>
                  <a:pt x="2098" y="16781"/>
                  <a:pt x="2112" y="16767"/>
                </a:cubicBezTo>
                <a:cubicBezTo>
                  <a:pt x="2116" y="16763"/>
                  <a:pt x="2121" y="16761"/>
                  <a:pt x="2125" y="16761"/>
                </a:cubicBezTo>
                <a:close/>
                <a:moveTo>
                  <a:pt x="2241" y="16738"/>
                </a:moveTo>
                <a:cubicBezTo>
                  <a:pt x="2256" y="16738"/>
                  <a:pt x="2270" y="16767"/>
                  <a:pt x="2285" y="16796"/>
                </a:cubicBezTo>
                <a:cubicBezTo>
                  <a:pt x="2299" y="16825"/>
                  <a:pt x="2299" y="16839"/>
                  <a:pt x="2299" y="16839"/>
                </a:cubicBezTo>
                <a:cubicBezTo>
                  <a:pt x="2285" y="16839"/>
                  <a:pt x="2256" y="16839"/>
                  <a:pt x="2241" y="16825"/>
                </a:cubicBezTo>
                <a:cubicBezTo>
                  <a:pt x="2241" y="16810"/>
                  <a:pt x="2227" y="16810"/>
                  <a:pt x="2227" y="16810"/>
                </a:cubicBezTo>
                <a:cubicBezTo>
                  <a:pt x="2213" y="16796"/>
                  <a:pt x="2213" y="16796"/>
                  <a:pt x="2198" y="16782"/>
                </a:cubicBezTo>
                <a:cubicBezTo>
                  <a:pt x="2198" y="16782"/>
                  <a:pt x="2213" y="16753"/>
                  <a:pt x="2227" y="16738"/>
                </a:cubicBezTo>
                <a:close/>
                <a:moveTo>
                  <a:pt x="2586" y="16796"/>
                </a:moveTo>
                <a:cubicBezTo>
                  <a:pt x="2601" y="16810"/>
                  <a:pt x="2601" y="16825"/>
                  <a:pt x="2586" y="16839"/>
                </a:cubicBezTo>
                <a:cubicBezTo>
                  <a:pt x="2586" y="16825"/>
                  <a:pt x="2586" y="16810"/>
                  <a:pt x="2586" y="16796"/>
                </a:cubicBezTo>
                <a:close/>
                <a:moveTo>
                  <a:pt x="2155" y="16796"/>
                </a:moveTo>
                <a:cubicBezTo>
                  <a:pt x="2170" y="16810"/>
                  <a:pt x="2170" y="16825"/>
                  <a:pt x="2184" y="16839"/>
                </a:cubicBezTo>
                <a:cubicBezTo>
                  <a:pt x="2184" y="16839"/>
                  <a:pt x="2184" y="16839"/>
                  <a:pt x="2112" y="16853"/>
                </a:cubicBezTo>
                <a:cubicBezTo>
                  <a:pt x="2127" y="16839"/>
                  <a:pt x="2141" y="16825"/>
                  <a:pt x="2155" y="16796"/>
                </a:cubicBezTo>
                <a:close/>
                <a:moveTo>
                  <a:pt x="1997" y="16825"/>
                </a:moveTo>
                <a:cubicBezTo>
                  <a:pt x="1997" y="16839"/>
                  <a:pt x="2012" y="16853"/>
                  <a:pt x="2012" y="16868"/>
                </a:cubicBezTo>
                <a:cubicBezTo>
                  <a:pt x="1997" y="16868"/>
                  <a:pt x="1997" y="16882"/>
                  <a:pt x="1997" y="16897"/>
                </a:cubicBezTo>
                <a:cubicBezTo>
                  <a:pt x="1983" y="16868"/>
                  <a:pt x="1983" y="16839"/>
                  <a:pt x="1968" y="16825"/>
                </a:cubicBezTo>
                <a:close/>
                <a:moveTo>
                  <a:pt x="2356" y="16882"/>
                </a:moveTo>
                <a:cubicBezTo>
                  <a:pt x="2356" y="16882"/>
                  <a:pt x="2371" y="16897"/>
                  <a:pt x="2371" y="16925"/>
                </a:cubicBezTo>
                <a:lnTo>
                  <a:pt x="2356" y="16925"/>
                </a:lnTo>
                <a:cubicBezTo>
                  <a:pt x="2356" y="16925"/>
                  <a:pt x="2342" y="16911"/>
                  <a:pt x="2342" y="16897"/>
                </a:cubicBezTo>
                <a:cubicBezTo>
                  <a:pt x="2342" y="16897"/>
                  <a:pt x="2356" y="16882"/>
                  <a:pt x="2356" y="16882"/>
                </a:cubicBezTo>
                <a:close/>
                <a:moveTo>
                  <a:pt x="2238" y="16880"/>
                </a:moveTo>
                <a:cubicBezTo>
                  <a:pt x="2234" y="16898"/>
                  <a:pt x="2227" y="16929"/>
                  <a:pt x="2227" y="16940"/>
                </a:cubicBezTo>
                <a:cubicBezTo>
                  <a:pt x="2223" y="16944"/>
                  <a:pt x="2219" y="16946"/>
                  <a:pt x="2214" y="16946"/>
                </a:cubicBezTo>
                <a:cubicBezTo>
                  <a:pt x="2202" y="16946"/>
                  <a:pt x="2186" y="16935"/>
                  <a:pt x="2155" y="16925"/>
                </a:cubicBezTo>
                <a:cubicBezTo>
                  <a:pt x="2170" y="16925"/>
                  <a:pt x="2170" y="16911"/>
                  <a:pt x="2184" y="16911"/>
                </a:cubicBezTo>
                <a:lnTo>
                  <a:pt x="2213" y="16897"/>
                </a:lnTo>
                <a:lnTo>
                  <a:pt x="2227" y="16897"/>
                </a:lnTo>
                <a:cubicBezTo>
                  <a:pt x="2227" y="16897"/>
                  <a:pt x="2234" y="16889"/>
                  <a:pt x="2238" y="16880"/>
                </a:cubicBezTo>
                <a:close/>
                <a:moveTo>
                  <a:pt x="1753" y="17256"/>
                </a:moveTo>
                <a:cubicBezTo>
                  <a:pt x="1753" y="17270"/>
                  <a:pt x="1767" y="17284"/>
                  <a:pt x="1767" y="17284"/>
                </a:cubicBezTo>
                <a:lnTo>
                  <a:pt x="1767" y="17299"/>
                </a:lnTo>
                <a:cubicBezTo>
                  <a:pt x="1767" y="17313"/>
                  <a:pt x="1767" y="17313"/>
                  <a:pt x="1782" y="17328"/>
                </a:cubicBezTo>
                <a:lnTo>
                  <a:pt x="1753" y="17328"/>
                </a:lnTo>
                <a:cubicBezTo>
                  <a:pt x="1747" y="17333"/>
                  <a:pt x="1741" y="17337"/>
                  <a:pt x="1735" y="17337"/>
                </a:cubicBezTo>
                <a:cubicBezTo>
                  <a:pt x="1727" y="17337"/>
                  <a:pt x="1718" y="17330"/>
                  <a:pt x="1710" y="17313"/>
                </a:cubicBezTo>
                <a:cubicBezTo>
                  <a:pt x="1710" y="17313"/>
                  <a:pt x="1724" y="17299"/>
                  <a:pt x="1724" y="17299"/>
                </a:cubicBezTo>
                <a:cubicBezTo>
                  <a:pt x="1731" y="17292"/>
                  <a:pt x="1735" y="17288"/>
                  <a:pt x="1733" y="17288"/>
                </a:cubicBezTo>
                <a:lnTo>
                  <a:pt x="1733" y="17288"/>
                </a:lnTo>
                <a:cubicBezTo>
                  <a:pt x="1731" y="17288"/>
                  <a:pt x="1724" y="17292"/>
                  <a:pt x="1710" y="17299"/>
                </a:cubicBezTo>
                <a:lnTo>
                  <a:pt x="1695" y="17299"/>
                </a:lnTo>
                <a:cubicBezTo>
                  <a:pt x="1695" y="17299"/>
                  <a:pt x="1710" y="17270"/>
                  <a:pt x="1710" y="17270"/>
                </a:cubicBezTo>
                <a:cubicBezTo>
                  <a:pt x="1724" y="17270"/>
                  <a:pt x="1739" y="17270"/>
                  <a:pt x="1753" y="17256"/>
                </a:cubicBezTo>
                <a:close/>
                <a:moveTo>
                  <a:pt x="884" y="17340"/>
                </a:moveTo>
                <a:cubicBezTo>
                  <a:pt x="887" y="17340"/>
                  <a:pt x="889" y="17340"/>
                  <a:pt x="891" y="17342"/>
                </a:cubicBezTo>
                <a:cubicBezTo>
                  <a:pt x="905" y="17356"/>
                  <a:pt x="905" y="17385"/>
                  <a:pt x="891" y="17385"/>
                </a:cubicBezTo>
                <a:lnTo>
                  <a:pt x="877" y="17385"/>
                </a:lnTo>
                <a:cubicBezTo>
                  <a:pt x="848" y="17385"/>
                  <a:pt x="848" y="17399"/>
                  <a:pt x="862" y="17428"/>
                </a:cubicBezTo>
                <a:cubicBezTo>
                  <a:pt x="862" y="17428"/>
                  <a:pt x="848" y="17471"/>
                  <a:pt x="833" y="17471"/>
                </a:cubicBezTo>
                <a:cubicBezTo>
                  <a:pt x="805" y="17471"/>
                  <a:pt x="762" y="17442"/>
                  <a:pt x="733" y="17428"/>
                </a:cubicBezTo>
                <a:cubicBezTo>
                  <a:pt x="733" y="17428"/>
                  <a:pt x="733" y="17414"/>
                  <a:pt x="733" y="17399"/>
                </a:cubicBezTo>
                <a:cubicBezTo>
                  <a:pt x="733" y="17399"/>
                  <a:pt x="747" y="17385"/>
                  <a:pt x="762" y="17385"/>
                </a:cubicBezTo>
                <a:lnTo>
                  <a:pt x="776" y="17399"/>
                </a:lnTo>
                <a:cubicBezTo>
                  <a:pt x="802" y="17387"/>
                  <a:pt x="861" y="17340"/>
                  <a:pt x="884" y="17340"/>
                </a:cubicBezTo>
                <a:close/>
                <a:moveTo>
                  <a:pt x="1391" y="17218"/>
                </a:moveTo>
                <a:cubicBezTo>
                  <a:pt x="1396" y="17218"/>
                  <a:pt x="1402" y="17221"/>
                  <a:pt x="1408" y="17227"/>
                </a:cubicBezTo>
                <a:lnTo>
                  <a:pt x="1408" y="17241"/>
                </a:lnTo>
                <a:lnTo>
                  <a:pt x="1423" y="17256"/>
                </a:lnTo>
                <a:cubicBezTo>
                  <a:pt x="1437" y="17270"/>
                  <a:pt x="1408" y="17299"/>
                  <a:pt x="1394" y="17299"/>
                </a:cubicBezTo>
                <a:cubicBezTo>
                  <a:pt x="1379" y="17299"/>
                  <a:pt x="1322" y="17356"/>
                  <a:pt x="1322" y="17385"/>
                </a:cubicBezTo>
                <a:cubicBezTo>
                  <a:pt x="1322" y="17399"/>
                  <a:pt x="1322" y="17399"/>
                  <a:pt x="1336" y="17414"/>
                </a:cubicBezTo>
                <a:cubicBezTo>
                  <a:pt x="1325" y="17402"/>
                  <a:pt x="1285" y="17381"/>
                  <a:pt x="1262" y="17381"/>
                </a:cubicBezTo>
                <a:cubicBezTo>
                  <a:pt x="1257" y="17381"/>
                  <a:pt x="1253" y="17382"/>
                  <a:pt x="1250" y="17385"/>
                </a:cubicBezTo>
                <a:cubicBezTo>
                  <a:pt x="1250" y="17414"/>
                  <a:pt x="1193" y="17457"/>
                  <a:pt x="1164" y="17471"/>
                </a:cubicBezTo>
                <a:cubicBezTo>
                  <a:pt x="1163" y="17472"/>
                  <a:pt x="1162" y="17472"/>
                  <a:pt x="1161" y="17472"/>
                </a:cubicBezTo>
                <a:cubicBezTo>
                  <a:pt x="1148" y="17472"/>
                  <a:pt x="1135" y="17369"/>
                  <a:pt x="1135" y="17342"/>
                </a:cubicBezTo>
                <a:cubicBezTo>
                  <a:pt x="1135" y="17311"/>
                  <a:pt x="1171" y="17281"/>
                  <a:pt x="1192" y="17281"/>
                </a:cubicBezTo>
                <a:cubicBezTo>
                  <a:pt x="1201" y="17281"/>
                  <a:pt x="1207" y="17286"/>
                  <a:pt x="1207" y="17299"/>
                </a:cubicBezTo>
                <a:cubicBezTo>
                  <a:pt x="1210" y="17306"/>
                  <a:pt x="1216" y="17308"/>
                  <a:pt x="1223" y="17308"/>
                </a:cubicBezTo>
                <a:cubicBezTo>
                  <a:pt x="1246" y="17308"/>
                  <a:pt x="1279" y="17281"/>
                  <a:pt x="1279" y="17270"/>
                </a:cubicBezTo>
                <a:cubicBezTo>
                  <a:pt x="1270" y="17253"/>
                  <a:pt x="1272" y="17246"/>
                  <a:pt x="1280" y="17246"/>
                </a:cubicBezTo>
                <a:cubicBezTo>
                  <a:pt x="1286" y="17246"/>
                  <a:pt x="1296" y="17250"/>
                  <a:pt x="1308" y="17256"/>
                </a:cubicBezTo>
                <a:lnTo>
                  <a:pt x="1336" y="17256"/>
                </a:lnTo>
                <a:cubicBezTo>
                  <a:pt x="1341" y="17260"/>
                  <a:pt x="1346" y="17262"/>
                  <a:pt x="1351" y="17262"/>
                </a:cubicBezTo>
                <a:cubicBezTo>
                  <a:pt x="1360" y="17262"/>
                  <a:pt x="1370" y="17256"/>
                  <a:pt x="1379" y="17256"/>
                </a:cubicBezTo>
                <a:lnTo>
                  <a:pt x="1379" y="17241"/>
                </a:lnTo>
                <a:cubicBezTo>
                  <a:pt x="1379" y="17225"/>
                  <a:pt x="1384" y="17218"/>
                  <a:pt x="1391" y="17218"/>
                </a:cubicBezTo>
                <a:close/>
                <a:moveTo>
                  <a:pt x="21211" y="17505"/>
                </a:moveTo>
                <a:cubicBezTo>
                  <a:pt x="21201" y="17505"/>
                  <a:pt x="21189" y="17508"/>
                  <a:pt x="21177" y="17514"/>
                </a:cubicBezTo>
                <a:lnTo>
                  <a:pt x="21177" y="17529"/>
                </a:lnTo>
                <a:cubicBezTo>
                  <a:pt x="21163" y="17543"/>
                  <a:pt x="21177" y="17572"/>
                  <a:pt x="21177" y="17586"/>
                </a:cubicBezTo>
                <a:cubicBezTo>
                  <a:pt x="21163" y="17601"/>
                  <a:pt x="21149" y="17601"/>
                  <a:pt x="21120" y="17615"/>
                </a:cubicBezTo>
                <a:cubicBezTo>
                  <a:pt x="21120" y="17629"/>
                  <a:pt x="21134" y="17644"/>
                  <a:pt x="21149" y="17644"/>
                </a:cubicBezTo>
                <a:cubicBezTo>
                  <a:pt x="21150" y="17645"/>
                  <a:pt x="21151" y="17645"/>
                  <a:pt x="21152" y="17645"/>
                </a:cubicBezTo>
                <a:cubicBezTo>
                  <a:pt x="21174" y="17645"/>
                  <a:pt x="21248" y="17556"/>
                  <a:pt x="21235" y="17529"/>
                </a:cubicBezTo>
                <a:cubicBezTo>
                  <a:pt x="21235" y="17512"/>
                  <a:pt x="21225" y="17505"/>
                  <a:pt x="21211" y="17505"/>
                </a:cubicBezTo>
                <a:close/>
                <a:moveTo>
                  <a:pt x="21535" y="17847"/>
                </a:moveTo>
                <a:cubicBezTo>
                  <a:pt x="21513" y="17847"/>
                  <a:pt x="21479" y="17864"/>
                  <a:pt x="21479" y="17873"/>
                </a:cubicBezTo>
                <a:cubicBezTo>
                  <a:pt x="21479" y="17902"/>
                  <a:pt x="21436" y="17917"/>
                  <a:pt x="21436" y="17917"/>
                </a:cubicBezTo>
                <a:cubicBezTo>
                  <a:pt x="21434" y="17915"/>
                  <a:pt x="21432" y="17914"/>
                  <a:pt x="21431" y="17914"/>
                </a:cubicBezTo>
                <a:cubicBezTo>
                  <a:pt x="21418" y="17914"/>
                  <a:pt x="21405" y="17955"/>
                  <a:pt x="21393" y="18017"/>
                </a:cubicBezTo>
                <a:lnTo>
                  <a:pt x="21465" y="18017"/>
                </a:lnTo>
                <a:cubicBezTo>
                  <a:pt x="21479" y="18017"/>
                  <a:pt x="21508" y="17988"/>
                  <a:pt x="21522" y="17988"/>
                </a:cubicBezTo>
                <a:lnTo>
                  <a:pt x="21537" y="17988"/>
                </a:lnTo>
                <a:cubicBezTo>
                  <a:pt x="21549" y="17994"/>
                  <a:pt x="21558" y="17998"/>
                  <a:pt x="21565" y="17998"/>
                </a:cubicBezTo>
                <a:cubicBezTo>
                  <a:pt x="21575" y="17998"/>
                  <a:pt x="21580" y="17991"/>
                  <a:pt x="21580" y="17974"/>
                </a:cubicBezTo>
                <a:cubicBezTo>
                  <a:pt x="21580" y="17960"/>
                  <a:pt x="21565" y="17873"/>
                  <a:pt x="21551" y="17859"/>
                </a:cubicBezTo>
                <a:cubicBezTo>
                  <a:pt x="21551" y="17850"/>
                  <a:pt x="21544" y="17847"/>
                  <a:pt x="21535" y="17847"/>
                </a:cubicBezTo>
                <a:close/>
                <a:moveTo>
                  <a:pt x="1897" y="17744"/>
                </a:moveTo>
                <a:cubicBezTo>
                  <a:pt x="1911" y="17744"/>
                  <a:pt x="1983" y="17759"/>
                  <a:pt x="1983" y="17759"/>
                </a:cubicBezTo>
                <a:lnTo>
                  <a:pt x="1940" y="17759"/>
                </a:lnTo>
                <a:lnTo>
                  <a:pt x="1925" y="17773"/>
                </a:lnTo>
                <a:lnTo>
                  <a:pt x="1854" y="17816"/>
                </a:lnTo>
                <a:cubicBezTo>
                  <a:pt x="1854" y="17906"/>
                  <a:pt x="1877" y="17962"/>
                  <a:pt x="1892" y="17962"/>
                </a:cubicBezTo>
                <a:cubicBezTo>
                  <a:pt x="1894" y="17962"/>
                  <a:pt x="1895" y="17961"/>
                  <a:pt x="1897" y="17960"/>
                </a:cubicBezTo>
                <a:cubicBezTo>
                  <a:pt x="1911" y="17960"/>
                  <a:pt x="1925" y="17960"/>
                  <a:pt x="1940" y="17974"/>
                </a:cubicBezTo>
                <a:lnTo>
                  <a:pt x="1940" y="17988"/>
                </a:lnTo>
                <a:lnTo>
                  <a:pt x="1925" y="18032"/>
                </a:lnTo>
                <a:cubicBezTo>
                  <a:pt x="1910" y="18055"/>
                  <a:pt x="1894" y="18066"/>
                  <a:pt x="1878" y="18066"/>
                </a:cubicBezTo>
                <a:cubicBezTo>
                  <a:pt x="1865" y="18066"/>
                  <a:pt x="1852" y="18059"/>
                  <a:pt x="1839" y="18046"/>
                </a:cubicBezTo>
                <a:lnTo>
                  <a:pt x="1825" y="18017"/>
                </a:lnTo>
                <a:cubicBezTo>
                  <a:pt x="1810" y="18003"/>
                  <a:pt x="1796" y="17974"/>
                  <a:pt x="1782" y="17960"/>
                </a:cubicBezTo>
                <a:cubicBezTo>
                  <a:pt x="1767" y="17931"/>
                  <a:pt x="1825" y="17917"/>
                  <a:pt x="1782" y="17888"/>
                </a:cubicBezTo>
                <a:cubicBezTo>
                  <a:pt x="1782" y="17888"/>
                  <a:pt x="1796" y="17873"/>
                  <a:pt x="1796" y="17859"/>
                </a:cubicBezTo>
                <a:lnTo>
                  <a:pt x="1839" y="17830"/>
                </a:lnTo>
                <a:cubicBezTo>
                  <a:pt x="1839" y="17773"/>
                  <a:pt x="1868" y="17744"/>
                  <a:pt x="1897" y="17744"/>
                </a:cubicBezTo>
                <a:close/>
                <a:moveTo>
                  <a:pt x="747" y="18477"/>
                </a:moveTo>
                <a:cubicBezTo>
                  <a:pt x="747" y="18477"/>
                  <a:pt x="747" y="18491"/>
                  <a:pt x="733" y="18506"/>
                </a:cubicBezTo>
                <a:lnTo>
                  <a:pt x="733" y="18520"/>
                </a:lnTo>
                <a:lnTo>
                  <a:pt x="747" y="18563"/>
                </a:lnTo>
                <a:cubicBezTo>
                  <a:pt x="738" y="18573"/>
                  <a:pt x="725" y="18576"/>
                  <a:pt x="711" y="18576"/>
                </a:cubicBezTo>
                <a:cubicBezTo>
                  <a:pt x="683" y="18576"/>
                  <a:pt x="651" y="18563"/>
                  <a:pt x="632" y="18563"/>
                </a:cubicBezTo>
                <a:cubicBezTo>
                  <a:pt x="604" y="18563"/>
                  <a:pt x="589" y="18549"/>
                  <a:pt x="575" y="18534"/>
                </a:cubicBezTo>
                <a:lnTo>
                  <a:pt x="589" y="18520"/>
                </a:lnTo>
                <a:cubicBezTo>
                  <a:pt x="589" y="18506"/>
                  <a:pt x="604" y="18506"/>
                  <a:pt x="618" y="18506"/>
                </a:cubicBezTo>
                <a:cubicBezTo>
                  <a:pt x="632" y="18506"/>
                  <a:pt x="661" y="18534"/>
                  <a:pt x="675" y="18534"/>
                </a:cubicBezTo>
                <a:cubicBezTo>
                  <a:pt x="704" y="18520"/>
                  <a:pt x="719" y="18491"/>
                  <a:pt x="747" y="18477"/>
                </a:cubicBezTo>
                <a:close/>
                <a:moveTo>
                  <a:pt x="490" y="18374"/>
                </a:moveTo>
                <a:cubicBezTo>
                  <a:pt x="495" y="18374"/>
                  <a:pt x="522" y="18428"/>
                  <a:pt x="560" y="18506"/>
                </a:cubicBezTo>
                <a:lnTo>
                  <a:pt x="560" y="18563"/>
                </a:lnTo>
                <a:cubicBezTo>
                  <a:pt x="546" y="18577"/>
                  <a:pt x="546" y="18592"/>
                  <a:pt x="532" y="18592"/>
                </a:cubicBezTo>
                <a:cubicBezTo>
                  <a:pt x="532" y="18592"/>
                  <a:pt x="517" y="18592"/>
                  <a:pt x="503" y="18577"/>
                </a:cubicBezTo>
                <a:lnTo>
                  <a:pt x="503" y="18534"/>
                </a:lnTo>
                <a:cubicBezTo>
                  <a:pt x="489" y="18477"/>
                  <a:pt x="489" y="18405"/>
                  <a:pt x="489" y="18376"/>
                </a:cubicBezTo>
                <a:cubicBezTo>
                  <a:pt x="489" y="18375"/>
                  <a:pt x="489" y="18374"/>
                  <a:pt x="490" y="18374"/>
                </a:cubicBezTo>
                <a:close/>
                <a:moveTo>
                  <a:pt x="22070" y="18804"/>
                </a:moveTo>
                <a:cubicBezTo>
                  <a:pt x="22054" y="18804"/>
                  <a:pt x="22057" y="18827"/>
                  <a:pt x="22068" y="18850"/>
                </a:cubicBezTo>
                <a:cubicBezTo>
                  <a:pt x="22094" y="18877"/>
                  <a:pt x="22156" y="18939"/>
                  <a:pt x="22167" y="18939"/>
                </a:cubicBezTo>
                <a:cubicBezTo>
                  <a:pt x="22168" y="18939"/>
                  <a:pt x="22169" y="18938"/>
                  <a:pt x="22169" y="18937"/>
                </a:cubicBezTo>
                <a:cubicBezTo>
                  <a:pt x="22182" y="18924"/>
                  <a:pt x="22183" y="18863"/>
                  <a:pt x="22172" y="18863"/>
                </a:cubicBezTo>
                <a:lnTo>
                  <a:pt x="22172" y="18863"/>
                </a:lnTo>
                <a:cubicBezTo>
                  <a:pt x="22171" y="18863"/>
                  <a:pt x="22170" y="18864"/>
                  <a:pt x="22169" y="18865"/>
                </a:cubicBezTo>
                <a:cubicBezTo>
                  <a:pt x="22169" y="18865"/>
                  <a:pt x="22111" y="18807"/>
                  <a:pt x="22083" y="18807"/>
                </a:cubicBezTo>
                <a:cubicBezTo>
                  <a:pt x="22077" y="18805"/>
                  <a:pt x="22073" y="18804"/>
                  <a:pt x="22070" y="18804"/>
                </a:cubicBezTo>
                <a:close/>
                <a:moveTo>
                  <a:pt x="359" y="18850"/>
                </a:moveTo>
                <a:lnTo>
                  <a:pt x="388" y="18865"/>
                </a:lnTo>
                <a:lnTo>
                  <a:pt x="402" y="18879"/>
                </a:lnTo>
                <a:cubicBezTo>
                  <a:pt x="417" y="18879"/>
                  <a:pt x="402" y="18937"/>
                  <a:pt x="388" y="18965"/>
                </a:cubicBezTo>
                <a:cubicBezTo>
                  <a:pt x="383" y="18976"/>
                  <a:pt x="377" y="18981"/>
                  <a:pt x="372" y="18981"/>
                </a:cubicBezTo>
                <a:cubicBezTo>
                  <a:pt x="363" y="18981"/>
                  <a:pt x="354" y="18969"/>
                  <a:pt x="345" y="18951"/>
                </a:cubicBezTo>
                <a:lnTo>
                  <a:pt x="331" y="18922"/>
                </a:lnTo>
                <a:lnTo>
                  <a:pt x="316" y="18894"/>
                </a:lnTo>
                <a:cubicBezTo>
                  <a:pt x="331" y="18879"/>
                  <a:pt x="345" y="18865"/>
                  <a:pt x="359" y="18850"/>
                </a:cubicBezTo>
                <a:close/>
                <a:moveTo>
                  <a:pt x="22447" y="18910"/>
                </a:moveTo>
                <a:cubicBezTo>
                  <a:pt x="22435" y="18910"/>
                  <a:pt x="22427" y="18913"/>
                  <a:pt x="22427" y="18922"/>
                </a:cubicBezTo>
                <a:cubicBezTo>
                  <a:pt x="22427" y="18951"/>
                  <a:pt x="22442" y="19023"/>
                  <a:pt x="22456" y="19023"/>
                </a:cubicBezTo>
                <a:cubicBezTo>
                  <a:pt x="22471" y="19023"/>
                  <a:pt x="22499" y="19037"/>
                  <a:pt x="22528" y="19037"/>
                </a:cubicBezTo>
                <a:lnTo>
                  <a:pt x="22528" y="19009"/>
                </a:lnTo>
                <a:lnTo>
                  <a:pt x="22557" y="18980"/>
                </a:lnTo>
                <a:cubicBezTo>
                  <a:pt x="22571" y="18951"/>
                  <a:pt x="22557" y="18922"/>
                  <a:pt x="22528" y="18922"/>
                </a:cubicBezTo>
                <a:cubicBezTo>
                  <a:pt x="22509" y="18922"/>
                  <a:pt x="22471" y="18910"/>
                  <a:pt x="22447" y="18910"/>
                </a:cubicBezTo>
                <a:close/>
                <a:moveTo>
                  <a:pt x="22040" y="18908"/>
                </a:moveTo>
                <a:cubicBezTo>
                  <a:pt x="22025" y="18908"/>
                  <a:pt x="22011" y="18908"/>
                  <a:pt x="21996" y="18922"/>
                </a:cubicBezTo>
                <a:cubicBezTo>
                  <a:pt x="21982" y="18937"/>
                  <a:pt x="21953" y="19009"/>
                  <a:pt x="21968" y="19037"/>
                </a:cubicBezTo>
                <a:lnTo>
                  <a:pt x="22011" y="19009"/>
                </a:lnTo>
                <a:lnTo>
                  <a:pt x="22011" y="18994"/>
                </a:lnTo>
                <a:cubicBezTo>
                  <a:pt x="22054" y="19023"/>
                  <a:pt x="22068" y="19052"/>
                  <a:pt x="22054" y="19066"/>
                </a:cubicBezTo>
                <a:lnTo>
                  <a:pt x="22083" y="19123"/>
                </a:lnTo>
                <a:cubicBezTo>
                  <a:pt x="22126" y="19095"/>
                  <a:pt x="22169" y="19037"/>
                  <a:pt x="22169" y="18994"/>
                </a:cubicBezTo>
                <a:lnTo>
                  <a:pt x="22140" y="18994"/>
                </a:lnTo>
                <a:cubicBezTo>
                  <a:pt x="22083" y="18994"/>
                  <a:pt x="22083" y="18937"/>
                  <a:pt x="22054" y="18922"/>
                </a:cubicBezTo>
                <a:lnTo>
                  <a:pt x="22040" y="18908"/>
                </a:lnTo>
                <a:close/>
                <a:moveTo>
                  <a:pt x="22450" y="19089"/>
                </a:moveTo>
                <a:cubicBezTo>
                  <a:pt x="22441" y="19089"/>
                  <a:pt x="22423" y="19099"/>
                  <a:pt x="22413" y="19109"/>
                </a:cubicBezTo>
                <a:cubicBezTo>
                  <a:pt x="22413" y="19123"/>
                  <a:pt x="22442" y="19195"/>
                  <a:pt x="22456" y="19210"/>
                </a:cubicBezTo>
                <a:cubicBezTo>
                  <a:pt x="22463" y="19217"/>
                  <a:pt x="22478" y="19220"/>
                  <a:pt x="22492" y="19220"/>
                </a:cubicBezTo>
                <a:cubicBezTo>
                  <a:pt x="22506" y="19220"/>
                  <a:pt x="22521" y="19217"/>
                  <a:pt x="22528" y="19210"/>
                </a:cubicBezTo>
                <a:lnTo>
                  <a:pt x="22499" y="19167"/>
                </a:lnTo>
                <a:lnTo>
                  <a:pt x="22485" y="19152"/>
                </a:lnTo>
                <a:cubicBezTo>
                  <a:pt x="22471" y="19123"/>
                  <a:pt x="22456" y="19095"/>
                  <a:pt x="22456" y="19095"/>
                </a:cubicBezTo>
                <a:cubicBezTo>
                  <a:pt x="22456" y="19091"/>
                  <a:pt x="22454" y="19089"/>
                  <a:pt x="22450" y="19089"/>
                </a:cubicBezTo>
                <a:close/>
                <a:moveTo>
                  <a:pt x="3719" y="19308"/>
                </a:moveTo>
                <a:cubicBezTo>
                  <a:pt x="3721" y="19308"/>
                  <a:pt x="3721" y="19309"/>
                  <a:pt x="3721" y="19310"/>
                </a:cubicBezTo>
                <a:cubicBezTo>
                  <a:pt x="3736" y="19325"/>
                  <a:pt x="3736" y="19368"/>
                  <a:pt x="3736" y="19396"/>
                </a:cubicBezTo>
                <a:lnTo>
                  <a:pt x="3707" y="19382"/>
                </a:lnTo>
                <a:lnTo>
                  <a:pt x="3666" y="19382"/>
                </a:lnTo>
                <a:cubicBezTo>
                  <a:pt x="3674" y="19347"/>
                  <a:pt x="3711" y="19308"/>
                  <a:pt x="3719" y="19308"/>
                </a:cubicBezTo>
                <a:close/>
                <a:moveTo>
                  <a:pt x="3663" y="19399"/>
                </a:moveTo>
                <a:cubicBezTo>
                  <a:pt x="3662" y="19414"/>
                  <a:pt x="3659" y="19422"/>
                  <a:pt x="3658" y="19422"/>
                </a:cubicBezTo>
                <a:cubicBezTo>
                  <a:pt x="3657" y="19422"/>
                  <a:pt x="3658" y="19415"/>
                  <a:pt x="3663" y="19399"/>
                </a:cubicBezTo>
                <a:close/>
                <a:moveTo>
                  <a:pt x="2979" y="19319"/>
                </a:moveTo>
                <a:cubicBezTo>
                  <a:pt x="2981" y="19319"/>
                  <a:pt x="2985" y="19321"/>
                  <a:pt x="2989" y="19325"/>
                </a:cubicBezTo>
                <a:lnTo>
                  <a:pt x="3017" y="19325"/>
                </a:lnTo>
                <a:lnTo>
                  <a:pt x="3032" y="19339"/>
                </a:lnTo>
                <a:cubicBezTo>
                  <a:pt x="3033" y="19338"/>
                  <a:pt x="3034" y="19337"/>
                  <a:pt x="3035" y="19337"/>
                </a:cubicBezTo>
                <a:cubicBezTo>
                  <a:pt x="3046" y="19337"/>
                  <a:pt x="3045" y="19399"/>
                  <a:pt x="3032" y="19425"/>
                </a:cubicBezTo>
                <a:cubicBezTo>
                  <a:pt x="3026" y="19436"/>
                  <a:pt x="3021" y="19441"/>
                  <a:pt x="3015" y="19441"/>
                </a:cubicBezTo>
                <a:cubicBezTo>
                  <a:pt x="3006" y="19441"/>
                  <a:pt x="2997" y="19429"/>
                  <a:pt x="2989" y="19411"/>
                </a:cubicBezTo>
                <a:cubicBezTo>
                  <a:pt x="2976" y="19386"/>
                  <a:pt x="2964" y="19319"/>
                  <a:pt x="2979" y="19319"/>
                </a:cubicBezTo>
                <a:close/>
                <a:moveTo>
                  <a:pt x="3420" y="19310"/>
                </a:moveTo>
                <a:cubicBezTo>
                  <a:pt x="3434" y="19310"/>
                  <a:pt x="3491" y="19368"/>
                  <a:pt x="3506" y="19396"/>
                </a:cubicBezTo>
                <a:cubicBezTo>
                  <a:pt x="3517" y="19418"/>
                  <a:pt x="3485" y="19449"/>
                  <a:pt x="3464" y="19449"/>
                </a:cubicBezTo>
                <a:cubicBezTo>
                  <a:pt x="3457" y="19449"/>
                  <a:pt x="3452" y="19446"/>
                  <a:pt x="3448" y="19440"/>
                </a:cubicBezTo>
                <a:cubicBezTo>
                  <a:pt x="3441" y="19425"/>
                  <a:pt x="3427" y="19418"/>
                  <a:pt x="3411" y="19418"/>
                </a:cubicBezTo>
                <a:cubicBezTo>
                  <a:pt x="3394" y="19418"/>
                  <a:pt x="3376" y="19425"/>
                  <a:pt x="3362" y="19440"/>
                </a:cubicBezTo>
                <a:lnTo>
                  <a:pt x="3348" y="19440"/>
                </a:lnTo>
                <a:lnTo>
                  <a:pt x="3319" y="19425"/>
                </a:lnTo>
                <a:cubicBezTo>
                  <a:pt x="3319" y="19394"/>
                  <a:pt x="3331" y="19380"/>
                  <a:pt x="3349" y="19380"/>
                </a:cubicBezTo>
                <a:cubicBezTo>
                  <a:pt x="3365" y="19380"/>
                  <a:pt x="3385" y="19391"/>
                  <a:pt x="3405" y="19411"/>
                </a:cubicBezTo>
                <a:lnTo>
                  <a:pt x="3420" y="19310"/>
                </a:lnTo>
                <a:close/>
                <a:moveTo>
                  <a:pt x="3894" y="19325"/>
                </a:moveTo>
                <a:cubicBezTo>
                  <a:pt x="3908" y="19325"/>
                  <a:pt x="3937" y="19325"/>
                  <a:pt x="3937" y="19339"/>
                </a:cubicBezTo>
                <a:lnTo>
                  <a:pt x="3951" y="19353"/>
                </a:lnTo>
                <a:cubicBezTo>
                  <a:pt x="3951" y="19382"/>
                  <a:pt x="3922" y="19425"/>
                  <a:pt x="3908" y="19454"/>
                </a:cubicBezTo>
                <a:lnTo>
                  <a:pt x="3879" y="19483"/>
                </a:lnTo>
                <a:cubicBezTo>
                  <a:pt x="3879" y="19483"/>
                  <a:pt x="3851" y="19468"/>
                  <a:pt x="3851" y="19468"/>
                </a:cubicBezTo>
                <a:cubicBezTo>
                  <a:pt x="3851" y="19454"/>
                  <a:pt x="3851" y="19440"/>
                  <a:pt x="3865" y="19425"/>
                </a:cubicBezTo>
                <a:lnTo>
                  <a:pt x="3865" y="19411"/>
                </a:lnTo>
                <a:cubicBezTo>
                  <a:pt x="3879" y="19411"/>
                  <a:pt x="3879" y="19368"/>
                  <a:pt x="3865" y="19339"/>
                </a:cubicBezTo>
                <a:lnTo>
                  <a:pt x="3894" y="19325"/>
                </a:lnTo>
                <a:close/>
                <a:moveTo>
                  <a:pt x="4046" y="19381"/>
                </a:moveTo>
                <a:cubicBezTo>
                  <a:pt x="4048" y="19381"/>
                  <a:pt x="4050" y="19381"/>
                  <a:pt x="4052" y="19382"/>
                </a:cubicBezTo>
                <a:lnTo>
                  <a:pt x="4052" y="19396"/>
                </a:lnTo>
                <a:lnTo>
                  <a:pt x="4052" y="19440"/>
                </a:lnTo>
                <a:cubicBezTo>
                  <a:pt x="4040" y="19475"/>
                  <a:pt x="4018" y="19501"/>
                  <a:pt x="4003" y="19501"/>
                </a:cubicBezTo>
                <a:cubicBezTo>
                  <a:pt x="4000" y="19501"/>
                  <a:pt x="3997" y="19500"/>
                  <a:pt x="3994" y="19497"/>
                </a:cubicBezTo>
                <a:cubicBezTo>
                  <a:pt x="3981" y="19470"/>
                  <a:pt x="4018" y="19381"/>
                  <a:pt x="4046" y="19381"/>
                </a:cubicBezTo>
                <a:close/>
                <a:moveTo>
                  <a:pt x="1816" y="19423"/>
                </a:moveTo>
                <a:cubicBezTo>
                  <a:pt x="1819" y="19423"/>
                  <a:pt x="1822" y="19424"/>
                  <a:pt x="1825" y="19425"/>
                </a:cubicBezTo>
                <a:lnTo>
                  <a:pt x="1854" y="19454"/>
                </a:lnTo>
                <a:cubicBezTo>
                  <a:pt x="1868" y="19483"/>
                  <a:pt x="1854" y="19497"/>
                  <a:pt x="1839" y="19511"/>
                </a:cubicBezTo>
                <a:lnTo>
                  <a:pt x="1825" y="19526"/>
                </a:lnTo>
                <a:cubicBezTo>
                  <a:pt x="1796" y="19526"/>
                  <a:pt x="1782" y="19511"/>
                  <a:pt x="1782" y="19497"/>
                </a:cubicBezTo>
                <a:cubicBezTo>
                  <a:pt x="1782" y="19471"/>
                  <a:pt x="1793" y="19423"/>
                  <a:pt x="1816" y="19423"/>
                </a:cubicBezTo>
                <a:close/>
                <a:moveTo>
                  <a:pt x="1710" y="19253"/>
                </a:moveTo>
                <a:lnTo>
                  <a:pt x="1724" y="19267"/>
                </a:lnTo>
                <a:lnTo>
                  <a:pt x="1739" y="19281"/>
                </a:lnTo>
                <a:cubicBezTo>
                  <a:pt x="1739" y="19310"/>
                  <a:pt x="1739" y="19411"/>
                  <a:pt x="1739" y="19440"/>
                </a:cubicBezTo>
                <a:cubicBezTo>
                  <a:pt x="1739" y="19468"/>
                  <a:pt x="1695" y="19526"/>
                  <a:pt x="1695" y="19540"/>
                </a:cubicBezTo>
                <a:cubicBezTo>
                  <a:pt x="1681" y="19554"/>
                  <a:pt x="1667" y="19569"/>
                  <a:pt x="1667" y="19569"/>
                </a:cubicBezTo>
                <a:cubicBezTo>
                  <a:pt x="1667" y="19569"/>
                  <a:pt x="1667" y="19540"/>
                  <a:pt x="1681" y="19526"/>
                </a:cubicBezTo>
                <a:cubicBezTo>
                  <a:pt x="1681" y="19497"/>
                  <a:pt x="1681" y="19425"/>
                  <a:pt x="1681" y="19382"/>
                </a:cubicBezTo>
                <a:lnTo>
                  <a:pt x="1667" y="19353"/>
                </a:lnTo>
                <a:lnTo>
                  <a:pt x="1667" y="19339"/>
                </a:lnTo>
                <a:cubicBezTo>
                  <a:pt x="1681" y="19310"/>
                  <a:pt x="1695" y="19281"/>
                  <a:pt x="1710" y="19253"/>
                </a:cubicBezTo>
                <a:close/>
                <a:moveTo>
                  <a:pt x="17002" y="19509"/>
                </a:moveTo>
                <a:cubicBezTo>
                  <a:pt x="17020" y="19509"/>
                  <a:pt x="17053" y="19558"/>
                  <a:pt x="17040" y="19583"/>
                </a:cubicBezTo>
                <a:cubicBezTo>
                  <a:pt x="17040" y="19592"/>
                  <a:pt x="17036" y="19595"/>
                  <a:pt x="17029" y="19595"/>
                </a:cubicBezTo>
                <a:cubicBezTo>
                  <a:pt x="17016" y="19595"/>
                  <a:pt x="16992" y="19579"/>
                  <a:pt x="16982" y="19569"/>
                </a:cubicBezTo>
                <a:cubicBezTo>
                  <a:pt x="16968" y="19540"/>
                  <a:pt x="16968" y="19526"/>
                  <a:pt x="16997" y="19511"/>
                </a:cubicBezTo>
                <a:cubicBezTo>
                  <a:pt x="16998" y="19510"/>
                  <a:pt x="17000" y="19509"/>
                  <a:pt x="17002" y="19509"/>
                </a:cubicBezTo>
                <a:close/>
                <a:moveTo>
                  <a:pt x="15603" y="19540"/>
                </a:moveTo>
                <a:cubicBezTo>
                  <a:pt x="15632" y="19540"/>
                  <a:pt x="15646" y="19569"/>
                  <a:pt x="15660" y="19583"/>
                </a:cubicBezTo>
                <a:lnTo>
                  <a:pt x="15646" y="19598"/>
                </a:lnTo>
                <a:lnTo>
                  <a:pt x="15603" y="19626"/>
                </a:lnTo>
                <a:cubicBezTo>
                  <a:pt x="15617" y="19655"/>
                  <a:pt x="15617" y="19684"/>
                  <a:pt x="15603" y="19698"/>
                </a:cubicBezTo>
                <a:lnTo>
                  <a:pt x="15589" y="19713"/>
                </a:lnTo>
                <a:lnTo>
                  <a:pt x="15574" y="19713"/>
                </a:lnTo>
                <a:cubicBezTo>
                  <a:pt x="15560" y="19713"/>
                  <a:pt x="15546" y="19698"/>
                  <a:pt x="15546" y="19684"/>
                </a:cubicBezTo>
                <a:cubicBezTo>
                  <a:pt x="15546" y="19669"/>
                  <a:pt x="15546" y="19655"/>
                  <a:pt x="15546" y="19641"/>
                </a:cubicBezTo>
                <a:lnTo>
                  <a:pt x="15546" y="19626"/>
                </a:lnTo>
                <a:cubicBezTo>
                  <a:pt x="15531" y="19583"/>
                  <a:pt x="15560" y="19540"/>
                  <a:pt x="15589" y="19540"/>
                </a:cubicBezTo>
                <a:close/>
                <a:moveTo>
                  <a:pt x="15761" y="19598"/>
                </a:moveTo>
                <a:lnTo>
                  <a:pt x="15804" y="19626"/>
                </a:lnTo>
                <a:cubicBezTo>
                  <a:pt x="15818" y="19655"/>
                  <a:pt x="15818" y="19684"/>
                  <a:pt x="15804" y="19698"/>
                </a:cubicBezTo>
                <a:cubicBezTo>
                  <a:pt x="15790" y="19713"/>
                  <a:pt x="15761" y="19713"/>
                  <a:pt x="15747" y="19727"/>
                </a:cubicBezTo>
                <a:lnTo>
                  <a:pt x="15732" y="19727"/>
                </a:lnTo>
                <a:cubicBezTo>
                  <a:pt x="15718" y="19727"/>
                  <a:pt x="15704" y="19713"/>
                  <a:pt x="15704" y="19698"/>
                </a:cubicBezTo>
                <a:cubicBezTo>
                  <a:pt x="15718" y="19684"/>
                  <a:pt x="15747" y="19641"/>
                  <a:pt x="15761" y="19598"/>
                </a:cubicBezTo>
                <a:close/>
                <a:moveTo>
                  <a:pt x="21163" y="19554"/>
                </a:moveTo>
                <a:cubicBezTo>
                  <a:pt x="21149" y="19598"/>
                  <a:pt x="21149" y="19626"/>
                  <a:pt x="21163" y="19626"/>
                </a:cubicBezTo>
                <a:cubicBezTo>
                  <a:pt x="21177" y="19641"/>
                  <a:pt x="21221" y="19655"/>
                  <a:pt x="21221" y="19669"/>
                </a:cubicBezTo>
                <a:cubicBezTo>
                  <a:pt x="21206" y="19684"/>
                  <a:pt x="21192" y="19713"/>
                  <a:pt x="21206" y="19727"/>
                </a:cubicBezTo>
                <a:cubicBezTo>
                  <a:pt x="21221" y="19727"/>
                  <a:pt x="21264" y="19741"/>
                  <a:pt x="21292" y="19741"/>
                </a:cubicBezTo>
                <a:lnTo>
                  <a:pt x="21336" y="19756"/>
                </a:lnTo>
                <a:cubicBezTo>
                  <a:pt x="21350" y="19741"/>
                  <a:pt x="21336" y="19727"/>
                  <a:pt x="21321" y="19698"/>
                </a:cubicBezTo>
                <a:lnTo>
                  <a:pt x="21292" y="19698"/>
                </a:lnTo>
                <a:cubicBezTo>
                  <a:pt x="21292" y="19684"/>
                  <a:pt x="21278" y="19684"/>
                  <a:pt x="21278" y="19669"/>
                </a:cubicBezTo>
                <a:lnTo>
                  <a:pt x="21278" y="19641"/>
                </a:lnTo>
                <a:cubicBezTo>
                  <a:pt x="21264" y="19612"/>
                  <a:pt x="21235" y="19598"/>
                  <a:pt x="21206" y="19598"/>
                </a:cubicBezTo>
                <a:lnTo>
                  <a:pt x="21192" y="19598"/>
                </a:lnTo>
                <a:lnTo>
                  <a:pt x="21163" y="19554"/>
                </a:lnTo>
                <a:close/>
                <a:moveTo>
                  <a:pt x="18079" y="19631"/>
                </a:moveTo>
                <a:cubicBezTo>
                  <a:pt x="18088" y="19631"/>
                  <a:pt x="18097" y="19637"/>
                  <a:pt x="18103" y="19655"/>
                </a:cubicBezTo>
                <a:cubicBezTo>
                  <a:pt x="18103" y="19684"/>
                  <a:pt x="18132" y="19713"/>
                  <a:pt x="18160" y="19713"/>
                </a:cubicBezTo>
                <a:lnTo>
                  <a:pt x="18189" y="19741"/>
                </a:lnTo>
                <a:cubicBezTo>
                  <a:pt x="18189" y="19751"/>
                  <a:pt x="18182" y="19756"/>
                  <a:pt x="18170" y="19756"/>
                </a:cubicBezTo>
                <a:cubicBezTo>
                  <a:pt x="18148" y="19756"/>
                  <a:pt x="18111" y="19740"/>
                  <a:pt x="18074" y="19713"/>
                </a:cubicBezTo>
                <a:lnTo>
                  <a:pt x="18031" y="19684"/>
                </a:lnTo>
                <a:cubicBezTo>
                  <a:pt x="18031" y="19684"/>
                  <a:pt x="18045" y="19641"/>
                  <a:pt x="18045" y="19641"/>
                </a:cubicBezTo>
                <a:cubicBezTo>
                  <a:pt x="18054" y="19641"/>
                  <a:pt x="18067" y="19631"/>
                  <a:pt x="18079" y="19631"/>
                </a:cubicBezTo>
                <a:close/>
                <a:moveTo>
                  <a:pt x="21415" y="19549"/>
                </a:moveTo>
                <a:cubicBezTo>
                  <a:pt x="21405" y="19549"/>
                  <a:pt x="21397" y="19550"/>
                  <a:pt x="21393" y="19554"/>
                </a:cubicBezTo>
                <a:cubicBezTo>
                  <a:pt x="21379" y="19569"/>
                  <a:pt x="21336" y="19626"/>
                  <a:pt x="21336" y="19626"/>
                </a:cubicBezTo>
                <a:cubicBezTo>
                  <a:pt x="21336" y="19626"/>
                  <a:pt x="21379" y="19612"/>
                  <a:pt x="21407" y="19612"/>
                </a:cubicBezTo>
                <a:cubicBezTo>
                  <a:pt x="21410" y="19609"/>
                  <a:pt x="21413" y="19608"/>
                  <a:pt x="21415" y="19608"/>
                </a:cubicBezTo>
                <a:cubicBezTo>
                  <a:pt x="21426" y="19608"/>
                  <a:pt x="21433" y="19632"/>
                  <a:pt x="21422" y="19655"/>
                </a:cubicBezTo>
                <a:cubicBezTo>
                  <a:pt x="21422" y="19695"/>
                  <a:pt x="21422" y="19772"/>
                  <a:pt x="21433" y="19772"/>
                </a:cubicBezTo>
                <a:cubicBezTo>
                  <a:pt x="21434" y="19772"/>
                  <a:pt x="21435" y="19771"/>
                  <a:pt x="21436" y="19770"/>
                </a:cubicBezTo>
                <a:cubicBezTo>
                  <a:pt x="21450" y="19756"/>
                  <a:pt x="21508" y="19756"/>
                  <a:pt x="21537" y="19727"/>
                </a:cubicBezTo>
                <a:cubicBezTo>
                  <a:pt x="21565" y="19698"/>
                  <a:pt x="21522" y="19569"/>
                  <a:pt x="21494" y="19569"/>
                </a:cubicBezTo>
                <a:cubicBezTo>
                  <a:pt x="21473" y="19559"/>
                  <a:pt x="21439" y="19549"/>
                  <a:pt x="21415" y="19549"/>
                </a:cubicBezTo>
                <a:close/>
                <a:moveTo>
                  <a:pt x="15349" y="19719"/>
                </a:moveTo>
                <a:cubicBezTo>
                  <a:pt x="15357" y="19719"/>
                  <a:pt x="15365" y="19721"/>
                  <a:pt x="15373" y="19727"/>
                </a:cubicBezTo>
                <a:lnTo>
                  <a:pt x="15387" y="19741"/>
                </a:lnTo>
                <a:cubicBezTo>
                  <a:pt x="15402" y="19756"/>
                  <a:pt x="15387" y="19799"/>
                  <a:pt x="15359" y="19813"/>
                </a:cubicBezTo>
                <a:lnTo>
                  <a:pt x="15344" y="19813"/>
                </a:lnTo>
                <a:cubicBezTo>
                  <a:pt x="15330" y="19813"/>
                  <a:pt x="15316" y="19817"/>
                  <a:pt x="15301" y="19817"/>
                </a:cubicBezTo>
                <a:cubicBezTo>
                  <a:pt x="15287" y="19817"/>
                  <a:pt x="15273" y="19813"/>
                  <a:pt x="15258" y="19799"/>
                </a:cubicBezTo>
                <a:cubicBezTo>
                  <a:pt x="15258" y="19784"/>
                  <a:pt x="15258" y="19770"/>
                  <a:pt x="15273" y="19770"/>
                </a:cubicBezTo>
                <a:cubicBezTo>
                  <a:pt x="15296" y="19758"/>
                  <a:pt x="15319" y="19719"/>
                  <a:pt x="15349" y="19719"/>
                </a:cubicBezTo>
                <a:close/>
                <a:moveTo>
                  <a:pt x="17140" y="19813"/>
                </a:moveTo>
                <a:cubicBezTo>
                  <a:pt x="17154" y="19827"/>
                  <a:pt x="17142" y="19853"/>
                  <a:pt x="17129" y="19868"/>
                </a:cubicBezTo>
                <a:lnTo>
                  <a:pt x="17129" y="19868"/>
                </a:lnTo>
                <a:cubicBezTo>
                  <a:pt x="17128" y="19864"/>
                  <a:pt x="17127" y="19860"/>
                  <a:pt x="17126" y="19856"/>
                </a:cubicBezTo>
                <a:cubicBezTo>
                  <a:pt x="17126" y="19813"/>
                  <a:pt x="17140" y="19813"/>
                  <a:pt x="17140" y="19813"/>
                </a:cubicBezTo>
                <a:close/>
                <a:moveTo>
                  <a:pt x="5201" y="19865"/>
                </a:moveTo>
                <a:cubicBezTo>
                  <a:pt x="5215" y="19865"/>
                  <a:pt x="5234" y="19878"/>
                  <a:pt x="5244" y="19899"/>
                </a:cubicBezTo>
                <a:lnTo>
                  <a:pt x="5259" y="19914"/>
                </a:lnTo>
                <a:lnTo>
                  <a:pt x="5259" y="19942"/>
                </a:lnTo>
                <a:cubicBezTo>
                  <a:pt x="5266" y="19957"/>
                  <a:pt x="5266" y="19964"/>
                  <a:pt x="5262" y="19964"/>
                </a:cubicBezTo>
                <a:cubicBezTo>
                  <a:pt x="5259" y="19964"/>
                  <a:pt x="5251" y="19957"/>
                  <a:pt x="5244" y="19942"/>
                </a:cubicBezTo>
                <a:lnTo>
                  <a:pt x="5215" y="19942"/>
                </a:lnTo>
                <a:lnTo>
                  <a:pt x="5187" y="19928"/>
                </a:lnTo>
                <a:cubicBezTo>
                  <a:pt x="5182" y="19930"/>
                  <a:pt x="5178" y="19930"/>
                  <a:pt x="5175" y="19930"/>
                </a:cubicBezTo>
                <a:cubicBezTo>
                  <a:pt x="5150" y="19930"/>
                  <a:pt x="5174" y="19883"/>
                  <a:pt x="5187" y="19871"/>
                </a:cubicBezTo>
                <a:cubicBezTo>
                  <a:pt x="5191" y="19867"/>
                  <a:pt x="5195" y="19865"/>
                  <a:pt x="5201" y="19865"/>
                </a:cubicBezTo>
                <a:close/>
                <a:moveTo>
                  <a:pt x="9684" y="19827"/>
                </a:moveTo>
                <a:cubicBezTo>
                  <a:pt x="9712" y="19842"/>
                  <a:pt x="9756" y="19899"/>
                  <a:pt x="9741" y="19942"/>
                </a:cubicBezTo>
                <a:cubicBezTo>
                  <a:pt x="9732" y="19960"/>
                  <a:pt x="9723" y="19972"/>
                  <a:pt x="9718" y="19972"/>
                </a:cubicBezTo>
                <a:cubicBezTo>
                  <a:pt x="9715" y="19972"/>
                  <a:pt x="9712" y="19968"/>
                  <a:pt x="9712" y="19957"/>
                </a:cubicBezTo>
                <a:lnTo>
                  <a:pt x="9712" y="19942"/>
                </a:lnTo>
                <a:cubicBezTo>
                  <a:pt x="9712" y="19899"/>
                  <a:pt x="9698" y="19871"/>
                  <a:pt x="9669" y="19871"/>
                </a:cubicBezTo>
                <a:cubicBezTo>
                  <a:pt x="9655" y="19842"/>
                  <a:pt x="9669" y="19827"/>
                  <a:pt x="9684" y="19827"/>
                </a:cubicBezTo>
                <a:close/>
                <a:moveTo>
                  <a:pt x="3894" y="19756"/>
                </a:moveTo>
                <a:cubicBezTo>
                  <a:pt x="3908" y="19756"/>
                  <a:pt x="3922" y="19770"/>
                  <a:pt x="3922" y="19770"/>
                </a:cubicBezTo>
                <a:lnTo>
                  <a:pt x="3922" y="19827"/>
                </a:lnTo>
                <a:cubicBezTo>
                  <a:pt x="3937" y="19871"/>
                  <a:pt x="3980" y="19971"/>
                  <a:pt x="3966" y="19985"/>
                </a:cubicBezTo>
                <a:cubicBezTo>
                  <a:pt x="3964" y="19987"/>
                  <a:pt x="3961" y="19988"/>
                  <a:pt x="3959" y="19988"/>
                </a:cubicBezTo>
                <a:cubicBezTo>
                  <a:pt x="3944" y="19988"/>
                  <a:pt x="3921" y="19949"/>
                  <a:pt x="3908" y="19899"/>
                </a:cubicBezTo>
                <a:lnTo>
                  <a:pt x="3807" y="19914"/>
                </a:lnTo>
                <a:lnTo>
                  <a:pt x="3793" y="19914"/>
                </a:lnTo>
                <a:cubicBezTo>
                  <a:pt x="3793" y="19899"/>
                  <a:pt x="3822" y="19827"/>
                  <a:pt x="3807" y="19799"/>
                </a:cubicBezTo>
                <a:cubicBezTo>
                  <a:pt x="3793" y="19784"/>
                  <a:pt x="3779" y="19770"/>
                  <a:pt x="3779" y="19770"/>
                </a:cubicBezTo>
                <a:lnTo>
                  <a:pt x="3793" y="19770"/>
                </a:lnTo>
                <a:lnTo>
                  <a:pt x="3807" y="19756"/>
                </a:lnTo>
                <a:cubicBezTo>
                  <a:pt x="3822" y="19756"/>
                  <a:pt x="3851" y="19799"/>
                  <a:pt x="3851" y="19813"/>
                </a:cubicBezTo>
                <a:cubicBezTo>
                  <a:pt x="3851" y="19827"/>
                  <a:pt x="3865" y="19842"/>
                  <a:pt x="3879" y="19842"/>
                </a:cubicBezTo>
                <a:lnTo>
                  <a:pt x="3879" y="19827"/>
                </a:lnTo>
                <a:cubicBezTo>
                  <a:pt x="3879" y="19813"/>
                  <a:pt x="3865" y="19799"/>
                  <a:pt x="3879" y="19784"/>
                </a:cubicBezTo>
                <a:cubicBezTo>
                  <a:pt x="3879" y="19770"/>
                  <a:pt x="3879" y="19756"/>
                  <a:pt x="3894" y="19756"/>
                </a:cubicBezTo>
                <a:close/>
                <a:moveTo>
                  <a:pt x="9985" y="19899"/>
                </a:moveTo>
                <a:cubicBezTo>
                  <a:pt x="10014" y="19928"/>
                  <a:pt x="10043" y="19971"/>
                  <a:pt x="10043" y="19985"/>
                </a:cubicBezTo>
                <a:cubicBezTo>
                  <a:pt x="10057" y="20000"/>
                  <a:pt x="10043" y="20000"/>
                  <a:pt x="10014" y="20000"/>
                </a:cubicBezTo>
                <a:cubicBezTo>
                  <a:pt x="10000" y="19993"/>
                  <a:pt x="9971" y="19993"/>
                  <a:pt x="9944" y="19993"/>
                </a:cubicBezTo>
                <a:cubicBezTo>
                  <a:pt x="9917" y="19993"/>
                  <a:pt x="9892" y="19993"/>
                  <a:pt x="9885" y="19985"/>
                </a:cubicBezTo>
                <a:cubicBezTo>
                  <a:pt x="9885" y="19971"/>
                  <a:pt x="9885" y="19928"/>
                  <a:pt x="9914" y="19914"/>
                </a:cubicBezTo>
                <a:lnTo>
                  <a:pt x="9928" y="19914"/>
                </a:lnTo>
                <a:cubicBezTo>
                  <a:pt x="9934" y="19926"/>
                  <a:pt x="9940" y="19930"/>
                  <a:pt x="9946" y="19930"/>
                </a:cubicBezTo>
                <a:cubicBezTo>
                  <a:pt x="9954" y="19930"/>
                  <a:pt x="9963" y="19922"/>
                  <a:pt x="9971" y="19914"/>
                </a:cubicBezTo>
                <a:lnTo>
                  <a:pt x="9985" y="19899"/>
                </a:lnTo>
                <a:close/>
                <a:moveTo>
                  <a:pt x="3477" y="19885"/>
                </a:moveTo>
                <a:cubicBezTo>
                  <a:pt x="3491" y="19885"/>
                  <a:pt x="3549" y="19899"/>
                  <a:pt x="3534" y="19928"/>
                </a:cubicBezTo>
                <a:lnTo>
                  <a:pt x="3534" y="19942"/>
                </a:lnTo>
                <a:lnTo>
                  <a:pt x="3534" y="19957"/>
                </a:lnTo>
                <a:cubicBezTo>
                  <a:pt x="3549" y="19985"/>
                  <a:pt x="3534" y="20014"/>
                  <a:pt x="3534" y="20029"/>
                </a:cubicBezTo>
                <a:lnTo>
                  <a:pt x="3506" y="20029"/>
                </a:lnTo>
                <a:cubicBezTo>
                  <a:pt x="3506" y="20029"/>
                  <a:pt x="3491" y="20014"/>
                  <a:pt x="3477" y="20000"/>
                </a:cubicBezTo>
                <a:lnTo>
                  <a:pt x="3448" y="19942"/>
                </a:lnTo>
                <a:cubicBezTo>
                  <a:pt x="3434" y="19914"/>
                  <a:pt x="3448" y="19885"/>
                  <a:pt x="3477" y="19885"/>
                </a:cubicBezTo>
                <a:close/>
                <a:moveTo>
                  <a:pt x="17201" y="19769"/>
                </a:moveTo>
                <a:cubicBezTo>
                  <a:pt x="17231" y="19769"/>
                  <a:pt x="17255" y="19806"/>
                  <a:pt x="17255" y="19827"/>
                </a:cubicBezTo>
                <a:cubicBezTo>
                  <a:pt x="17241" y="19842"/>
                  <a:pt x="17284" y="19957"/>
                  <a:pt x="17298" y="20000"/>
                </a:cubicBezTo>
                <a:cubicBezTo>
                  <a:pt x="17308" y="20038"/>
                  <a:pt x="17305" y="20051"/>
                  <a:pt x="17297" y="20051"/>
                </a:cubicBezTo>
                <a:cubicBezTo>
                  <a:pt x="17294" y="20051"/>
                  <a:pt x="17289" y="20048"/>
                  <a:pt x="17284" y="20043"/>
                </a:cubicBezTo>
                <a:cubicBezTo>
                  <a:pt x="17270" y="20043"/>
                  <a:pt x="17241" y="20029"/>
                  <a:pt x="17212" y="20014"/>
                </a:cubicBezTo>
                <a:lnTo>
                  <a:pt x="17198" y="20029"/>
                </a:lnTo>
                <a:cubicBezTo>
                  <a:pt x="17185" y="20046"/>
                  <a:pt x="17174" y="20051"/>
                  <a:pt x="17163" y="20051"/>
                </a:cubicBezTo>
                <a:cubicBezTo>
                  <a:pt x="17141" y="20051"/>
                  <a:pt x="17123" y="20027"/>
                  <a:pt x="17105" y="20027"/>
                </a:cubicBezTo>
                <a:cubicBezTo>
                  <a:pt x="17103" y="20027"/>
                  <a:pt x="17100" y="20027"/>
                  <a:pt x="17097" y="20029"/>
                </a:cubicBezTo>
                <a:lnTo>
                  <a:pt x="17068" y="20043"/>
                </a:lnTo>
                <a:cubicBezTo>
                  <a:pt x="17025" y="20029"/>
                  <a:pt x="16997" y="20014"/>
                  <a:pt x="16997" y="20000"/>
                </a:cubicBezTo>
                <a:cubicBezTo>
                  <a:pt x="16997" y="20000"/>
                  <a:pt x="17040" y="19942"/>
                  <a:pt x="17025" y="19928"/>
                </a:cubicBezTo>
                <a:cubicBezTo>
                  <a:pt x="17025" y="19899"/>
                  <a:pt x="16997" y="19871"/>
                  <a:pt x="16997" y="19871"/>
                </a:cubicBezTo>
                <a:cubicBezTo>
                  <a:pt x="16997" y="19856"/>
                  <a:pt x="17025" y="19856"/>
                  <a:pt x="17040" y="19842"/>
                </a:cubicBezTo>
                <a:cubicBezTo>
                  <a:pt x="17040" y="19842"/>
                  <a:pt x="17083" y="19957"/>
                  <a:pt x="17097" y="19971"/>
                </a:cubicBezTo>
                <a:cubicBezTo>
                  <a:pt x="17098" y="19972"/>
                  <a:pt x="17099" y="19973"/>
                  <a:pt x="17101" y="19973"/>
                </a:cubicBezTo>
                <a:cubicBezTo>
                  <a:pt x="17114" y="19973"/>
                  <a:pt x="17134" y="19912"/>
                  <a:pt x="17129" y="19870"/>
                </a:cubicBezTo>
                <a:lnTo>
                  <a:pt x="17129" y="19870"/>
                </a:lnTo>
                <a:cubicBezTo>
                  <a:pt x="17135" y="19870"/>
                  <a:pt x="17148" y="19867"/>
                  <a:pt x="17169" y="19856"/>
                </a:cubicBezTo>
                <a:lnTo>
                  <a:pt x="17169" y="19784"/>
                </a:lnTo>
                <a:cubicBezTo>
                  <a:pt x="17180" y="19773"/>
                  <a:pt x="17191" y="19769"/>
                  <a:pt x="17201" y="19769"/>
                </a:cubicBezTo>
                <a:close/>
                <a:moveTo>
                  <a:pt x="15030" y="19996"/>
                </a:moveTo>
                <a:cubicBezTo>
                  <a:pt x="15040" y="19996"/>
                  <a:pt x="15054" y="20001"/>
                  <a:pt x="15071" y="20014"/>
                </a:cubicBezTo>
                <a:lnTo>
                  <a:pt x="15100" y="20043"/>
                </a:lnTo>
                <a:cubicBezTo>
                  <a:pt x="15100" y="20043"/>
                  <a:pt x="15100" y="20072"/>
                  <a:pt x="15100" y="20072"/>
                </a:cubicBezTo>
                <a:cubicBezTo>
                  <a:pt x="15100" y="20086"/>
                  <a:pt x="15086" y="20086"/>
                  <a:pt x="15086" y="20086"/>
                </a:cubicBezTo>
                <a:lnTo>
                  <a:pt x="15057" y="20043"/>
                </a:lnTo>
                <a:cubicBezTo>
                  <a:pt x="15050" y="20057"/>
                  <a:pt x="15039" y="20065"/>
                  <a:pt x="15028" y="20065"/>
                </a:cubicBezTo>
                <a:cubicBezTo>
                  <a:pt x="15018" y="20065"/>
                  <a:pt x="15007" y="20057"/>
                  <a:pt x="15000" y="20043"/>
                </a:cubicBezTo>
                <a:cubicBezTo>
                  <a:pt x="15000" y="20023"/>
                  <a:pt x="15007" y="19996"/>
                  <a:pt x="15030" y="19996"/>
                </a:cubicBezTo>
                <a:close/>
                <a:moveTo>
                  <a:pt x="3204" y="19971"/>
                </a:moveTo>
                <a:cubicBezTo>
                  <a:pt x="3218" y="19971"/>
                  <a:pt x="3247" y="19971"/>
                  <a:pt x="3247" y="19985"/>
                </a:cubicBezTo>
                <a:cubicBezTo>
                  <a:pt x="3262" y="20000"/>
                  <a:pt x="3247" y="20029"/>
                  <a:pt x="3218" y="20029"/>
                </a:cubicBezTo>
                <a:cubicBezTo>
                  <a:pt x="3190" y="20029"/>
                  <a:pt x="3218" y="20072"/>
                  <a:pt x="3204" y="20086"/>
                </a:cubicBezTo>
                <a:lnTo>
                  <a:pt x="3204" y="20100"/>
                </a:lnTo>
                <a:cubicBezTo>
                  <a:pt x="3200" y="20105"/>
                  <a:pt x="3196" y="20106"/>
                  <a:pt x="3191" y="20106"/>
                </a:cubicBezTo>
                <a:cubicBezTo>
                  <a:pt x="3181" y="20106"/>
                  <a:pt x="3171" y="20096"/>
                  <a:pt x="3161" y="20086"/>
                </a:cubicBezTo>
                <a:cubicBezTo>
                  <a:pt x="3161" y="20086"/>
                  <a:pt x="3190" y="20014"/>
                  <a:pt x="3175" y="20014"/>
                </a:cubicBezTo>
                <a:cubicBezTo>
                  <a:pt x="3147" y="20014"/>
                  <a:pt x="3161" y="20000"/>
                  <a:pt x="3190" y="19985"/>
                </a:cubicBezTo>
                <a:lnTo>
                  <a:pt x="3204" y="19971"/>
                </a:lnTo>
                <a:close/>
                <a:moveTo>
                  <a:pt x="16450" y="19836"/>
                </a:moveTo>
                <a:cubicBezTo>
                  <a:pt x="16465" y="19836"/>
                  <a:pt x="16483" y="19850"/>
                  <a:pt x="16494" y="19871"/>
                </a:cubicBezTo>
                <a:lnTo>
                  <a:pt x="16479" y="19899"/>
                </a:lnTo>
                <a:lnTo>
                  <a:pt x="16451" y="19928"/>
                </a:lnTo>
                <a:cubicBezTo>
                  <a:pt x="16460" y="19956"/>
                  <a:pt x="16487" y="19972"/>
                  <a:pt x="16513" y="19972"/>
                </a:cubicBezTo>
                <a:cubicBezTo>
                  <a:pt x="16527" y="19972"/>
                  <a:pt x="16541" y="19967"/>
                  <a:pt x="16551" y="19957"/>
                </a:cubicBezTo>
                <a:cubicBezTo>
                  <a:pt x="16566" y="19942"/>
                  <a:pt x="16594" y="19914"/>
                  <a:pt x="16609" y="19914"/>
                </a:cubicBezTo>
                <a:lnTo>
                  <a:pt x="16623" y="19914"/>
                </a:lnTo>
                <a:lnTo>
                  <a:pt x="16637" y="19899"/>
                </a:lnTo>
                <a:cubicBezTo>
                  <a:pt x="16639" y="19897"/>
                  <a:pt x="16641" y="19896"/>
                  <a:pt x="16643" y="19896"/>
                </a:cubicBezTo>
                <a:cubicBezTo>
                  <a:pt x="16655" y="19896"/>
                  <a:pt x="16666" y="19932"/>
                  <a:pt x="16666" y="19957"/>
                </a:cubicBezTo>
                <a:cubicBezTo>
                  <a:pt x="16666" y="19967"/>
                  <a:pt x="16695" y="19977"/>
                  <a:pt x="16712" y="19977"/>
                </a:cubicBezTo>
                <a:cubicBezTo>
                  <a:pt x="16719" y="19977"/>
                  <a:pt x="16724" y="19975"/>
                  <a:pt x="16724" y="19971"/>
                </a:cubicBezTo>
                <a:cubicBezTo>
                  <a:pt x="16724" y="19942"/>
                  <a:pt x="16724" y="19928"/>
                  <a:pt x="16738" y="19914"/>
                </a:cubicBezTo>
                <a:cubicBezTo>
                  <a:pt x="16767" y="19914"/>
                  <a:pt x="16752" y="19856"/>
                  <a:pt x="16767" y="19856"/>
                </a:cubicBezTo>
                <a:cubicBezTo>
                  <a:pt x="16781" y="19856"/>
                  <a:pt x="16810" y="19871"/>
                  <a:pt x="16824" y="19871"/>
                </a:cubicBezTo>
                <a:lnTo>
                  <a:pt x="16853" y="19885"/>
                </a:lnTo>
                <a:cubicBezTo>
                  <a:pt x="16882" y="19899"/>
                  <a:pt x="16910" y="19899"/>
                  <a:pt x="16925" y="19899"/>
                </a:cubicBezTo>
                <a:lnTo>
                  <a:pt x="16925" y="19885"/>
                </a:lnTo>
                <a:cubicBezTo>
                  <a:pt x="16925" y="19856"/>
                  <a:pt x="16939" y="19842"/>
                  <a:pt x="16953" y="19842"/>
                </a:cubicBezTo>
                <a:lnTo>
                  <a:pt x="16968" y="19856"/>
                </a:lnTo>
                <a:cubicBezTo>
                  <a:pt x="16968" y="19885"/>
                  <a:pt x="16925" y="19971"/>
                  <a:pt x="16910" y="19985"/>
                </a:cubicBezTo>
                <a:cubicBezTo>
                  <a:pt x="16903" y="20001"/>
                  <a:pt x="16891" y="20016"/>
                  <a:pt x="16882" y="20027"/>
                </a:cubicBezTo>
                <a:lnTo>
                  <a:pt x="16882" y="20027"/>
                </a:lnTo>
                <a:cubicBezTo>
                  <a:pt x="16882" y="20017"/>
                  <a:pt x="16882" y="20004"/>
                  <a:pt x="16882" y="19985"/>
                </a:cubicBezTo>
                <a:lnTo>
                  <a:pt x="16882" y="19971"/>
                </a:lnTo>
                <a:lnTo>
                  <a:pt x="16896" y="19957"/>
                </a:lnTo>
                <a:cubicBezTo>
                  <a:pt x="16896" y="19945"/>
                  <a:pt x="16888" y="19940"/>
                  <a:pt x="16877" y="19940"/>
                </a:cubicBezTo>
                <a:cubicBezTo>
                  <a:pt x="16862" y="19940"/>
                  <a:pt x="16841" y="19948"/>
                  <a:pt x="16824" y="19957"/>
                </a:cubicBezTo>
                <a:cubicBezTo>
                  <a:pt x="16795" y="19957"/>
                  <a:pt x="16795" y="20000"/>
                  <a:pt x="16795" y="20000"/>
                </a:cubicBezTo>
                <a:cubicBezTo>
                  <a:pt x="16810" y="20014"/>
                  <a:pt x="16810" y="20029"/>
                  <a:pt x="16810" y="20043"/>
                </a:cubicBezTo>
                <a:lnTo>
                  <a:pt x="16839" y="20043"/>
                </a:lnTo>
                <a:cubicBezTo>
                  <a:pt x="16834" y="20048"/>
                  <a:pt x="16829" y="20049"/>
                  <a:pt x="16825" y="20049"/>
                </a:cubicBezTo>
                <a:cubicBezTo>
                  <a:pt x="16816" y="20049"/>
                  <a:pt x="16810" y="20043"/>
                  <a:pt x="16810" y="20043"/>
                </a:cubicBezTo>
                <a:cubicBezTo>
                  <a:pt x="16810" y="20039"/>
                  <a:pt x="16807" y="20037"/>
                  <a:pt x="16804" y="20037"/>
                </a:cubicBezTo>
                <a:cubicBezTo>
                  <a:pt x="16794" y="20037"/>
                  <a:pt x="16777" y="20047"/>
                  <a:pt x="16767" y="20057"/>
                </a:cubicBezTo>
                <a:cubicBezTo>
                  <a:pt x="16767" y="20060"/>
                  <a:pt x="16766" y="20061"/>
                  <a:pt x="16765" y="20061"/>
                </a:cubicBezTo>
                <a:cubicBezTo>
                  <a:pt x="16761" y="20061"/>
                  <a:pt x="16747" y="20035"/>
                  <a:pt x="16724" y="20000"/>
                </a:cubicBezTo>
                <a:lnTo>
                  <a:pt x="16695" y="20043"/>
                </a:lnTo>
                <a:lnTo>
                  <a:pt x="16666" y="20086"/>
                </a:lnTo>
                <a:cubicBezTo>
                  <a:pt x="16656" y="20065"/>
                  <a:pt x="16630" y="20052"/>
                  <a:pt x="16600" y="20052"/>
                </a:cubicBezTo>
                <a:cubicBezTo>
                  <a:pt x="16589" y="20052"/>
                  <a:pt x="16577" y="20053"/>
                  <a:pt x="16566" y="20057"/>
                </a:cubicBezTo>
                <a:lnTo>
                  <a:pt x="16537" y="20057"/>
                </a:lnTo>
                <a:cubicBezTo>
                  <a:pt x="16522" y="20057"/>
                  <a:pt x="16508" y="20029"/>
                  <a:pt x="16494" y="20029"/>
                </a:cubicBezTo>
                <a:cubicBezTo>
                  <a:pt x="16479" y="20043"/>
                  <a:pt x="16479" y="20072"/>
                  <a:pt x="16465" y="20100"/>
                </a:cubicBezTo>
                <a:cubicBezTo>
                  <a:pt x="16460" y="20105"/>
                  <a:pt x="16454" y="20107"/>
                  <a:pt x="16446" y="20107"/>
                </a:cubicBezTo>
                <a:cubicBezTo>
                  <a:pt x="16431" y="20107"/>
                  <a:pt x="16412" y="20100"/>
                  <a:pt x="16393" y="20100"/>
                </a:cubicBezTo>
                <a:lnTo>
                  <a:pt x="16364" y="20086"/>
                </a:lnTo>
                <a:cubicBezTo>
                  <a:pt x="16350" y="20086"/>
                  <a:pt x="16350" y="20072"/>
                  <a:pt x="16350" y="20072"/>
                </a:cubicBezTo>
                <a:cubicBezTo>
                  <a:pt x="16350" y="20057"/>
                  <a:pt x="16350" y="20043"/>
                  <a:pt x="16364" y="20029"/>
                </a:cubicBezTo>
                <a:lnTo>
                  <a:pt x="16379" y="20014"/>
                </a:lnTo>
                <a:cubicBezTo>
                  <a:pt x="16393" y="20014"/>
                  <a:pt x="16408" y="19957"/>
                  <a:pt x="16393" y="19942"/>
                </a:cubicBezTo>
                <a:cubicBezTo>
                  <a:pt x="16379" y="19942"/>
                  <a:pt x="16408" y="19871"/>
                  <a:pt x="16436" y="19842"/>
                </a:cubicBezTo>
                <a:cubicBezTo>
                  <a:pt x="16440" y="19838"/>
                  <a:pt x="16445" y="19836"/>
                  <a:pt x="16450" y="19836"/>
                </a:cubicBezTo>
                <a:close/>
                <a:moveTo>
                  <a:pt x="4138" y="19899"/>
                </a:moveTo>
                <a:lnTo>
                  <a:pt x="4181" y="19928"/>
                </a:lnTo>
                <a:lnTo>
                  <a:pt x="4195" y="19928"/>
                </a:lnTo>
                <a:cubicBezTo>
                  <a:pt x="4210" y="19942"/>
                  <a:pt x="4210" y="19957"/>
                  <a:pt x="4181" y="19971"/>
                </a:cubicBezTo>
                <a:cubicBezTo>
                  <a:pt x="4167" y="19971"/>
                  <a:pt x="4124" y="20100"/>
                  <a:pt x="4109" y="20115"/>
                </a:cubicBezTo>
                <a:cubicBezTo>
                  <a:pt x="4109" y="20115"/>
                  <a:pt x="4095" y="20115"/>
                  <a:pt x="4080" y="20086"/>
                </a:cubicBezTo>
                <a:lnTo>
                  <a:pt x="4095" y="20043"/>
                </a:lnTo>
                <a:cubicBezTo>
                  <a:pt x="4109" y="20000"/>
                  <a:pt x="4124" y="19942"/>
                  <a:pt x="4138" y="19899"/>
                </a:cubicBezTo>
                <a:close/>
                <a:moveTo>
                  <a:pt x="14842" y="19928"/>
                </a:moveTo>
                <a:cubicBezTo>
                  <a:pt x="14870" y="19942"/>
                  <a:pt x="14885" y="19942"/>
                  <a:pt x="14899" y="19957"/>
                </a:cubicBezTo>
                <a:cubicBezTo>
                  <a:pt x="14899" y="19971"/>
                  <a:pt x="14928" y="20014"/>
                  <a:pt x="14928" y="20029"/>
                </a:cubicBezTo>
                <a:cubicBezTo>
                  <a:pt x="14928" y="20043"/>
                  <a:pt x="14928" y="20043"/>
                  <a:pt x="14942" y="20057"/>
                </a:cubicBezTo>
                <a:lnTo>
                  <a:pt x="14956" y="20072"/>
                </a:lnTo>
                <a:cubicBezTo>
                  <a:pt x="14956" y="20072"/>
                  <a:pt x="14956" y="20100"/>
                  <a:pt x="14956" y="20100"/>
                </a:cubicBezTo>
                <a:cubicBezTo>
                  <a:pt x="14956" y="20115"/>
                  <a:pt x="14956" y="20115"/>
                  <a:pt x="14942" y="20115"/>
                </a:cubicBezTo>
                <a:lnTo>
                  <a:pt x="14928" y="20129"/>
                </a:lnTo>
                <a:cubicBezTo>
                  <a:pt x="14899" y="20129"/>
                  <a:pt x="14870" y="20115"/>
                  <a:pt x="14856" y="20100"/>
                </a:cubicBezTo>
                <a:lnTo>
                  <a:pt x="14842" y="20086"/>
                </a:lnTo>
                <a:cubicBezTo>
                  <a:pt x="14827" y="20086"/>
                  <a:pt x="14827" y="20057"/>
                  <a:pt x="14827" y="20043"/>
                </a:cubicBezTo>
                <a:lnTo>
                  <a:pt x="14842" y="20029"/>
                </a:lnTo>
                <a:cubicBezTo>
                  <a:pt x="14856" y="20014"/>
                  <a:pt x="14856" y="20000"/>
                  <a:pt x="14842" y="20000"/>
                </a:cubicBezTo>
                <a:lnTo>
                  <a:pt x="14827" y="19985"/>
                </a:lnTo>
                <a:cubicBezTo>
                  <a:pt x="14827" y="19971"/>
                  <a:pt x="14827" y="19957"/>
                  <a:pt x="14842" y="19942"/>
                </a:cubicBezTo>
                <a:lnTo>
                  <a:pt x="14842" y="19928"/>
                </a:lnTo>
                <a:close/>
                <a:moveTo>
                  <a:pt x="10092" y="20051"/>
                </a:moveTo>
                <a:cubicBezTo>
                  <a:pt x="10102" y="20051"/>
                  <a:pt x="10110" y="20053"/>
                  <a:pt x="10115" y="20057"/>
                </a:cubicBezTo>
                <a:lnTo>
                  <a:pt x="10158" y="20100"/>
                </a:lnTo>
                <a:cubicBezTo>
                  <a:pt x="10187" y="20057"/>
                  <a:pt x="10230" y="20057"/>
                  <a:pt x="10244" y="20057"/>
                </a:cubicBezTo>
                <a:cubicBezTo>
                  <a:pt x="10244" y="20072"/>
                  <a:pt x="10230" y="20115"/>
                  <a:pt x="10215" y="20129"/>
                </a:cubicBezTo>
                <a:cubicBezTo>
                  <a:pt x="10215" y="20136"/>
                  <a:pt x="10208" y="20140"/>
                  <a:pt x="10199" y="20140"/>
                </a:cubicBezTo>
                <a:cubicBezTo>
                  <a:pt x="10190" y="20140"/>
                  <a:pt x="10179" y="20136"/>
                  <a:pt x="10172" y="20129"/>
                </a:cubicBezTo>
                <a:cubicBezTo>
                  <a:pt x="10143" y="20129"/>
                  <a:pt x="10014" y="20129"/>
                  <a:pt x="10014" y="20115"/>
                </a:cubicBezTo>
                <a:cubicBezTo>
                  <a:pt x="10000" y="20086"/>
                  <a:pt x="10014" y="20072"/>
                  <a:pt x="10028" y="20057"/>
                </a:cubicBezTo>
                <a:cubicBezTo>
                  <a:pt x="10048" y="20057"/>
                  <a:pt x="10073" y="20051"/>
                  <a:pt x="10092" y="20051"/>
                </a:cubicBezTo>
                <a:close/>
                <a:moveTo>
                  <a:pt x="14339" y="20029"/>
                </a:moveTo>
                <a:cubicBezTo>
                  <a:pt x="14367" y="20029"/>
                  <a:pt x="14396" y="20057"/>
                  <a:pt x="14396" y="20086"/>
                </a:cubicBezTo>
                <a:cubicBezTo>
                  <a:pt x="14396" y="20104"/>
                  <a:pt x="14380" y="20116"/>
                  <a:pt x="14367" y="20116"/>
                </a:cubicBezTo>
                <a:cubicBezTo>
                  <a:pt x="14359" y="20116"/>
                  <a:pt x="14353" y="20111"/>
                  <a:pt x="14353" y="20100"/>
                </a:cubicBezTo>
                <a:cubicBezTo>
                  <a:pt x="14343" y="20090"/>
                  <a:pt x="14326" y="20080"/>
                  <a:pt x="14311" y="20080"/>
                </a:cubicBezTo>
                <a:cubicBezTo>
                  <a:pt x="14305" y="20080"/>
                  <a:pt x="14300" y="20082"/>
                  <a:pt x="14296" y="20086"/>
                </a:cubicBezTo>
                <a:lnTo>
                  <a:pt x="14267" y="20115"/>
                </a:lnTo>
                <a:lnTo>
                  <a:pt x="14252" y="20129"/>
                </a:lnTo>
                <a:cubicBezTo>
                  <a:pt x="14241" y="20140"/>
                  <a:pt x="14231" y="20145"/>
                  <a:pt x="14221" y="20145"/>
                </a:cubicBezTo>
                <a:cubicBezTo>
                  <a:pt x="14206" y="20145"/>
                  <a:pt x="14195" y="20133"/>
                  <a:pt x="14195" y="20115"/>
                </a:cubicBezTo>
                <a:cubicBezTo>
                  <a:pt x="14195" y="20102"/>
                  <a:pt x="14183" y="20041"/>
                  <a:pt x="14192" y="20041"/>
                </a:cubicBezTo>
                <a:lnTo>
                  <a:pt x="14192" y="20041"/>
                </a:lnTo>
                <a:cubicBezTo>
                  <a:pt x="14193" y="20041"/>
                  <a:pt x="14194" y="20042"/>
                  <a:pt x="14195" y="20043"/>
                </a:cubicBezTo>
                <a:cubicBezTo>
                  <a:pt x="14209" y="20043"/>
                  <a:pt x="14310" y="20029"/>
                  <a:pt x="14339" y="20029"/>
                </a:cubicBezTo>
                <a:close/>
                <a:moveTo>
                  <a:pt x="8620" y="20014"/>
                </a:moveTo>
                <a:lnTo>
                  <a:pt x="8649" y="20043"/>
                </a:lnTo>
                <a:lnTo>
                  <a:pt x="8678" y="20086"/>
                </a:lnTo>
                <a:cubicBezTo>
                  <a:pt x="8688" y="20136"/>
                  <a:pt x="8670" y="20151"/>
                  <a:pt x="8654" y="20151"/>
                </a:cubicBezTo>
                <a:cubicBezTo>
                  <a:pt x="8646" y="20151"/>
                  <a:pt x="8639" y="20148"/>
                  <a:pt x="8635" y="20144"/>
                </a:cubicBezTo>
                <a:cubicBezTo>
                  <a:pt x="8635" y="20144"/>
                  <a:pt x="8635" y="20129"/>
                  <a:pt x="8620" y="20129"/>
                </a:cubicBezTo>
                <a:cubicBezTo>
                  <a:pt x="8620" y="20100"/>
                  <a:pt x="8620" y="20057"/>
                  <a:pt x="8620" y="20014"/>
                </a:cubicBezTo>
                <a:close/>
                <a:moveTo>
                  <a:pt x="16163" y="19856"/>
                </a:moveTo>
                <a:cubicBezTo>
                  <a:pt x="16206" y="19928"/>
                  <a:pt x="16206" y="19985"/>
                  <a:pt x="16192" y="19985"/>
                </a:cubicBezTo>
                <a:cubicBezTo>
                  <a:pt x="16178" y="19985"/>
                  <a:pt x="16077" y="20043"/>
                  <a:pt x="16063" y="20057"/>
                </a:cubicBezTo>
                <a:cubicBezTo>
                  <a:pt x="16048" y="20072"/>
                  <a:pt x="16063" y="20086"/>
                  <a:pt x="16091" y="20086"/>
                </a:cubicBezTo>
                <a:lnTo>
                  <a:pt x="16120" y="20086"/>
                </a:lnTo>
                <a:cubicBezTo>
                  <a:pt x="16135" y="20100"/>
                  <a:pt x="16135" y="20115"/>
                  <a:pt x="16135" y="20115"/>
                </a:cubicBezTo>
                <a:cubicBezTo>
                  <a:pt x="16135" y="20129"/>
                  <a:pt x="16135" y="20144"/>
                  <a:pt x="16120" y="20144"/>
                </a:cubicBezTo>
                <a:lnTo>
                  <a:pt x="16091" y="20158"/>
                </a:lnTo>
                <a:cubicBezTo>
                  <a:pt x="16048" y="20158"/>
                  <a:pt x="15962" y="20072"/>
                  <a:pt x="15933" y="20029"/>
                </a:cubicBezTo>
                <a:cubicBezTo>
                  <a:pt x="15919" y="20000"/>
                  <a:pt x="15876" y="19957"/>
                  <a:pt x="15862" y="19957"/>
                </a:cubicBezTo>
                <a:cubicBezTo>
                  <a:pt x="15833" y="19957"/>
                  <a:pt x="15847" y="19942"/>
                  <a:pt x="15862" y="19914"/>
                </a:cubicBezTo>
                <a:lnTo>
                  <a:pt x="15876" y="19899"/>
                </a:lnTo>
                <a:cubicBezTo>
                  <a:pt x="15883" y="19892"/>
                  <a:pt x="15890" y="19889"/>
                  <a:pt x="15898" y="19889"/>
                </a:cubicBezTo>
                <a:cubicBezTo>
                  <a:pt x="15905" y="19889"/>
                  <a:pt x="15912" y="19892"/>
                  <a:pt x="15919" y="19899"/>
                </a:cubicBezTo>
                <a:lnTo>
                  <a:pt x="15933" y="19914"/>
                </a:lnTo>
                <a:cubicBezTo>
                  <a:pt x="15948" y="19899"/>
                  <a:pt x="16005" y="19885"/>
                  <a:pt x="16034" y="19871"/>
                </a:cubicBezTo>
                <a:lnTo>
                  <a:pt x="16063" y="19914"/>
                </a:lnTo>
                <a:cubicBezTo>
                  <a:pt x="16077" y="19928"/>
                  <a:pt x="16106" y="19942"/>
                  <a:pt x="16106" y="19942"/>
                </a:cubicBezTo>
                <a:lnTo>
                  <a:pt x="16163" y="19856"/>
                </a:lnTo>
                <a:close/>
                <a:moveTo>
                  <a:pt x="4023" y="19914"/>
                </a:moveTo>
                <a:cubicBezTo>
                  <a:pt x="4023" y="19914"/>
                  <a:pt x="4037" y="19928"/>
                  <a:pt x="4037" y="19942"/>
                </a:cubicBezTo>
                <a:lnTo>
                  <a:pt x="4037" y="19957"/>
                </a:lnTo>
                <a:cubicBezTo>
                  <a:pt x="4037" y="20029"/>
                  <a:pt x="4066" y="20100"/>
                  <a:pt x="3994" y="20144"/>
                </a:cubicBezTo>
                <a:lnTo>
                  <a:pt x="3980" y="20158"/>
                </a:lnTo>
                <a:cubicBezTo>
                  <a:pt x="3974" y="20170"/>
                  <a:pt x="3970" y="20174"/>
                  <a:pt x="3968" y="20174"/>
                </a:cubicBezTo>
                <a:cubicBezTo>
                  <a:pt x="3966" y="20174"/>
                  <a:pt x="3966" y="20166"/>
                  <a:pt x="3966" y="20158"/>
                </a:cubicBezTo>
                <a:cubicBezTo>
                  <a:pt x="3966" y="20144"/>
                  <a:pt x="3980" y="20057"/>
                  <a:pt x="3994" y="20029"/>
                </a:cubicBezTo>
                <a:cubicBezTo>
                  <a:pt x="3994" y="20000"/>
                  <a:pt x="3994" y="19942"/>
                  <a:pt x="4009" y="19928"/>
                </a:cubicBezTo>
                <a:cubicBezTo>
                  <a:pt x="4009" y="19914"/>
                  <a:pt x="4023" y="19914"/>
                  <a:pt x="4023" y="19914"/>
                </a:cubicBezTo>
                <a:close/>
                <a:moveTo>
                  <a:pt x="14569" y="19942"/>
                </a:moveTo>
                <a:cubicBezTo>
                  <a:pt x="14569" y="19957"/>
                  <a:pt x="14569" y="19985"/>
                  <a:pt x="14583" y="20000"/>
                </a:cubicBezTo>
                <a:lnTo>
                  <a:pt x="14640" y="20000"/>
                </a:lnTo>
                <a:lnTo>
                  <a:pt x="14655" y="19985"/>
                </a:lnTo>
                <a:cubicBezTo>
                  <a:pt x="14669" y="19971"/>
                  <a:pt x="14683" y="19964"/>
                  <a:pt x="14696" y="19964"/>
                </a:cubicBezTo>
                <a:cubicBezTo>
                  <a:pt x="14709" y="19964"/>
                  <a:pt x="14719" y="19971"/>
                  <a:pt x="14727" y="19985"/>
                </a:cubicBezTo>
                <a:lnTo>
                  <a:pt x="14755" y="20000"/>
                </a:lnTo>
                <a:cubicBezTo>
                  <a:pt x="14741" y="20029"/>
                  <a:pt x="14683" y="20129"/>
                  <a:pt x="14655" y="20158"/>
                </a:cubicBezTo>
                <a:cubicBezTo>
                  <a:pt x="14648" y="20171"/>
                  <a:pt x="14639" y="20178"/>
                  <a:pt x="14631" y="20178"/>
                </a:cubicBezTo>
                <a:cubicBezTo>
                  <a:pt x="14620" y="20178"/>
                  <a:pt x="14612" y="20167"/>
                  <a:pt x="14612" y="20144"/>
                </a:cubicBezTo>
                <a:cubicBezTo>
                  <a:pt x="14612" y="20119"/>
                  <a:pt x="14561" y="20065"/>
                  <a:pt x="14536" y="20065"/>
                </a:cubicBezTo>
                <a:cubicBezTo>
                  <a:pt x="14532" y="20065"/>
                  <a:pt x="14528" y="20067"/>
                  <a:pt x="14525" y="20072"/>
                </a:cubicBezTo>
                <a:cubicBezTo>
                  <a:pt x="14511" y="20100"/>
                  <a:pt x="14511" y="20100"/>
                  <a:pt x="14511" y="20100"/>
                </a:cubicBezTo>
                <a:cubicBezTo>
                  <a:pt x="14511" y="20100"/>
                  <a:pt x="14540" y="20043"/>
                  <a:pt x="14540" y="20014"/>
                </a:cubicBezTo>
                <a:cubicBezTo>
                  <a:pt x="14525" y="20000"/>
                  <a:pt x="14525" y="19971"/>
                  <a:pt x="14525" y="19957"/>
                </a:cubicBezTo>
                <a:lnTo>
                  <a:pt x="14540" y="19942"/>
                </a:lnTo>
                <a:close/>
                <a:moveTo>
                  <a:pt x="10402" y="20057"/>
                </a:moveTo>
                <a:cubicBezTo>
                  <a:pt x="10445" y="20057"/>
                  <a:pt x="10445" y="20158"/>
                  <a:pt x="10431" y="20172"/>
                </a:cubicBezTo>
                <a:cubicBezTo>
                  <a:pt x="10416" y="20179"/>
                  <a:pt x="10402" y="20183"/>
                  <a:pt x="10388" y="20183"/>
                </a:cubicBezTo>
                <a:cubicBezTo>
                  <a:pt x="10373" y="20183"/>
                  <a:pt x="10359" y="20179"/>
                  <a:pt x="10345" y="20172"/>
                </a:cubicBezTo>
                <a:cubicBezTo>
                  <a:pt x="10330" y="20158"/>
                  <a:pt x="10301" y="20086"/>
                  <a:pt x="10345" y="20072"/>
                </a:cubicBezTo>
                <a:lnTo>
                  <a:pt x="10359" y="20057"/>
                </a:lnTo>
                <a:close/>
                <a:moveTo>
                  <a:pt x="8523" y="20094"/>
                </a:moveTo>
                <a:cubicBezTo>
                  <a:pt x="8527" y="20094"/>
                  <a:pt x="8534" y="20105"/>
                  <a:pt x="8534" y="20115"/>
                </a:cubicBezTo>
                <a:cubicBezTo>
                  <a:pt x="8534" y="20129"/>
                  <a:pt x="8491" y="20144"/>
                  <a:pt x="8448" y="20158"/>
                </a:cubicBezTo>
                <a:lnTo>
                  <a:pt x="8419" y="20172"/>
                </a:lnTo>
                <a:lnTo>
                  <a:pt x="8391" y="20172"/>
                </a:lnTo>
                <a:cubicBezTo>
                  <a:pt x="8348" y="20172"/>
                  <a:pt x="8304" y="20187"/>
                  <a:pt x="8290" y="20187"/>
                </a:cubicBezTo>
                <a:lnTo>
                  <a:pt x="8276" y="20187"/>
                </a:lnTo>
                <a:lnTo>
                  <a:pt x="8276" y="20172"/>
                </a:lnTo>
                <a:cubicBezTo>
                  <a:pt x="8261" y="20158"/>
                  <a:pt x="8276" y="20129"/>
                  <a:pt x="8276" y="20129"/>
                </a:cubicBezTo>
                <a:cubicBezTo>
                  <a:pt x="8285" y="20129"/>
                  <a:pt x="8301" y="20142"/>
                  <a:pt x="8315" y="20142"/>
                </a:cubicBezTo>
                <a:cubicBezTo>
                  <a:pt x="8322" y="20142"/>
                  <a:pt x="8328" y="20139"/>
                  <a:pt x="8333" y="20129"/>
                </a:cubicBezTo>
                <a:cubicBezTo>
                  <a:pt x="8333" y="20119"/>
                  <a:pt x="8369" y="20109"/>
                  <a:pt x="8400" y="20109"/>
                </a:cubicBezTo>
                <a:cubicBezTo>
                  <a:pt x="8413" y="20109"/>
                  <a:pt x="8425" y="20111"/>
                  <a:pt x="8434" y="20115"/>
                </a:cubicBezTo>
                <a:lnTo>
                  <a:pt x="8506" y="20115"/>
                </a:lnTo>
                <a:lnTo>
                  <a:pt x="8506" y="20100"/>
                </a:lnTo>
                <a:lnTo>
                  <a:pt x="8520" y="20100"/>
                </a:lnTo>
                <a:cubicBezTo>
                  <a:pt x="8520" y="20096"/>
                  <a:pt x="8521" y="20094"/>
                  <a:pt x="8523" y="20094"/>
                </a:cubicBezTo>
                <a:close/>
                <a:moveTo>
                  <a:pt x="12457" y="20000"/>
                </a:moveTo>
                <a:cubicBezTo>
                  <a:pt x="12471" y="20000"/>
                  <a:pt x="12457" y="20029"/>
                  <a:pt x="12457" y="20043"/>
                </a:cubicBezTo>
                <a:cubicBezTo>
                  <a:pt x="12457" y="20043"/>
                  <a:pt x="12457" y="20072"/>
                  <a:pt x="12485" y="20086"/>
                </a:cubicBezTo>
                <a:lnTo>
                  <a:pt x="12500" y="20100"/>
                </a:lnTo>
                <a:cubicBezTo>
                  <a:pt x="12514" y="20129"/>
                  <a:pt x="12543" y="20158"/>
                  <a:pt x="12514" y="20172"/>
                </a:cubicBezTo>
                <a:lnTo>
                  <a:pt x="12485" y="20201"/>
                </a:lnTo>
                <a:cubicBezTo>
                  <a:pt x="12471" y="20172"/>
                  <a:pt x="12457" y="20129"/>
                  <a:pt x="12442" y="20100"/>
                </a:cubicBezTo>
                <a:lnTo>
                  <a:pt x="12442" y="20086"/>
                </a:lnTo>
                <a:cubicBezTo>
                  <a:pt x="12399" y="20043"/>
                  <a:pt x="12413" y="20014"/>
                  <a:pt x="12457" y="20000"/>
                </a:cubicBezTo>
                <a:close/>
                <a:moveTo>
                  <a:pt x="9727" y="20100"/>
                </a:moveTo>
                <a:cubicBezTo>
                  <a:pt x="9756" y="20100"/>
                  <a:pt x="9799" y="20144"/>
                  <a:pt x="9799" y="20172"/>
                </a:cubicBezTo>
                <a:cubicBezTo>
                  <a:pt x="9799" y="20187"/>
                  <a:pt x="9770" y="20215"/>
                  <a:pt x="9741" y="20215"/>
                </a:cubicBezTo>
                <a:lnTo>
                  <a:pt x="9727" y="20201"/>
                </a:lnTo>
                <a:lnTo>
                  <a:pt x="9712" y="20172"/>
                </a:lnTo>
                <a:cubicBezTo>
                  <a:pt x="9712" y="20129"/>
                  <a:pt x="9712" y="20100"/>
                  <a:pt x="9727" y="20100"/>
                </a:cubicBezTo>
                <a:close/>
                <a:moveTo>
                  <a:pt x="9930" y="20093"/>
                </a:moveTo>
                <a:cubicBezTo>
                  <a:pt x="9946" y="20093"/>
                  <a:pt x="9957" y="20100"/>
                  <a:pt x="9957" y="20115"/>
                </a:cubicBezTo>
                <a:lnTo>
                  <a:pt x="9957" y="20129"/>
                </a:lnTo>
                <a:lnTo>
                  <a:pt x="9957" y="20158"/>
                </a:lnTo>
                <a:cubicBezTo>
                  <a:pt x="9957" y="20187"/>
                  <a:pt x="9957" y="20215"/>
                  <a:pt x="9942" y="20215"/>
                </a:cubicBezTo>
                <a:lnTo>
                  <a:pt x="9928" y="20215"/>
                </a:lnTo>
                <a:cubicBezTo>
                  <a:pt x="9842" y="20187"/>
                  <a:pt x="9813" y="20158"/>
                  <a:pt x="9827" y="20144"/>
                </a:cubicBezTo>
                <a:lnTo>
                  <a:pt x="9870" y="20115"/>
                </a:lnTo>
                <a:cubicBezTo>
                  <a:pt x="9892" y="20100"/>
                  <a:pt x="9914" y="20093"/>
                  <a:pt x="9930" y="20093"/>
                </a:cubicBezTo>
                <a:close/>
                <a:moveTo>
                  <a:pt x="15546" y="19899"/>
                </a:moveTo>
                <a:cubicBezTo>
                  <a:pt x="15646" y="19914"/>
                  <a:pt x="15732" y="19928"/>
                  <a:pt x="15747" y="19928"/>
                </a:cubicBezTo>
                <a:lnTo>
                  <a:pt x="15747" y="19914"/>
                </a:lnTo>
                <a:cubicBezTo>
                  <a:pt x="15755" y="19909"/>
                  <a:pt x="15761" y="19908"/>
                  <a:pt x="15766" y="19908"/>
                </a:cubicBezTo>
                <a:cubicBezTo>
                  <a:pt x="15778" y="19908"/>
                  <a:pt x="15784" y="19918"/>
                  <a:pt x="15804" y="19928"/>
                </a:cubicBezTo>
                <a:cubicBezTo>
                  <a:pt x="15833" y="19957"/>
                  <a:pt x="15790" y="19971"/>
                  <a:pt x="15804" y="19985"/>
                </a:cubicBezTo>
                <a:lnTo>
                  <a:pt x="15818" y="20014"/>
                </a:lnTo>
                <a:cubicBezTo>
                  <a:pt x="15818" y="20029"/>
                  <a:pt x="15818" y="20057"/>
                  <a:pt x="15804" y="20057"/>
                </a:cubicBezTo>
                <a:cubicBezTo>
                  <a:pt x="15790" y="20057"/>
                  <a:pt x="15790" y="20201"/>
                  <a:pt x="15775" y="20215"/>
                </a:cubicBezTo>
                <a:cubicBezTo>
                  <a:pt x="15775" y="20218"/>
                  <a:pt x="15774" y="20219"/>
                  <a:pt x="15772" y="20219"/>
                </a:cubicBezTo>
                <a:cubicBezTo>
                  <a:pt x="15760" y="20219"/>
                  <a:pt x="15722" y="20191"/>
                  <a:pt x="15675" y="20144"/>
                </a:cubicBezTo>
                <a:lnTo>
                  <a:pt x="15646" y="20086"/>
                </a:lnTo>
                <a:lnTo>
                  <a:pt x="15617" y="20043"/>
                </a:lnTo>
                <a:cubicBezTo>
                  <a:pt x="15597" y="20016"/>
                  <a:pt x="15580" y="20001"/>
                  <a:pt x="15567" y="20001"/>
                </a:cubicBezTo>
                <a:cubicBezTo>
                  <a:pt x="15554" y="20001"/>
                  <a:pt x="15546" y="20019"/>
                  <a:pt x="15546" y="20057"/>
                </a:cubicBezTo>
                <a:lnTo>
                  <a:pt x="15488" y="20029"/>
                </a:lnTo>
                <a:cubicBezTo>
                  <a:pt x="15474" y="20043"/>
                  <a:pt x="15431" y="20072"/>
                  <a:pt x="15387" y="20100"/>
                </a:cubicBezTo>
                <a:lnTo>
                  <a:pt x="15373" y="20086"/>
                </a:lnTo>
                <a:lnTo>
                  <a:pt x="15344" y="20086"/>
                </a:lnTo>
                <a:cubicBezTo>
                  <a:pt x="15316" y="20072"/>
                  <a:pt x="15287" y="20057"/>
                  <a:pt x="15258" y="20057"/>
                </a:cubicBezTo>
                <a:lnTo>
                  <a:pt x="15244" y="20057"/>
                </a:lnTo>
                <a:lnTo>
                  <a:pt x="15229" y="20072"/>
                </a:lnTo>
                <a:cubicBezTo>
                  <a:pt x="15226" y="20073"/>
                  <a:pt x="15222" y="20074"/>
                  <a:pt x="15219" y="20074"/>
                </a:cubicBezTo>
                <a:cubicBezTo>
                  <a:pt x="15189" y="20074"/>
                  <a:pt x="15201" y="20012"/>
                  <a:pt x="15201" y="19985"/>
                </a:cubicBezTo>
                <a:cubicBezTo>
                  <a:pt x="15208" y="19971"/>
                  <a:pt x="15219" y="19968"/>
                  <a:pt x="15229" y="19968"/>
                </a:cubicBezTo>
                <a:cubicBezTo>
                  <a:pt x="15240" y="19968"/>
                  <a:pt x="15251" y="19971"/>
                  <a:pt x="15258" y="19971"/>
                </a:cubicBezTo>
                <a:cubicBezTo>
                  <a:pt x="15258" y="19973"/>
                  <a:pt x="15259" y="19974"/>
                  <a:pt x="15260" y="19974"/>
                </a:cubicBezTo>
                <a:cubicBezTo>
                  <a:pt x="15270" y="19974"/>
                  <a:pt x="15303" y="19940"/>
                  <a:pt x="15316" y="19928"/>
                </a:cubicBezTo>
                <a:cubicBezTo>
                  <a:pt x="15321" y="19918"/>
                  <a:pt x="15329" y="19913"/>
                  <a:pt x="15340" y="19913"/>
                </a:cubicBezTo>
                <a:cubicBezTo>
                  <a:pt x="15359" y="19913"/>
                  <a:pt x="15383" y="19929"/>
                  <a:pt x="15402" y="19957"/>
                </a:cubicBezTo>
                <a:lnTo>
                  <a:pt x="15445" y="19942"/>
                </a:lnTo>
                <a:lnTo>
                  <a:pt x="15546" y="19899"/>
                </a:lnTo>
                <a:close/>
                <a:moveTo>
                  <a:pt x="5504" y="19967"/>
                </a:moveTo>
                <a:cubicBezTo>
                  <a:pt x="5508" y="19967"/>
                  <a:pt x="5512" y="19968"/>
                  <a:pt x="5517" y="19971"/>
                </a:cubicBezTo>
                <a:cubicBezTo>
                  <a:pt x="5532" y="19971"/>
                  <a:pt x="5532" y="20000"/>
                  <a:pt x="5532" y="20014"/>
                </a:cubicBezTo>
                <a:cubicBezTo>
                  <a:pt x="5532" y="20029"/>
                  <a:pt x="5517" y="20029"/>
                  <a:pt x="5517" y="20043"/>
                </a:cubicBezTo>
                <a:lnTo>
                  <a:pt x="5503" y="20072"/>
                </a:lnTo>
                <a:cubicBezTo>
                  <a:pt x="5546" y="20100"/>
                  <a:pt x="5560" y="20129"/>
                  <a:pt x="5546" y="20144"/>
                </a:cubicBezTo>
                <a:lnTo>
                  <a:pt x="5517" y="20144"/>
                </a:lnTo>
                <a:cubicBezTo>
                  <a:pt x="5515" y="20145"/>
                  <a:pt x="5513" y="20146"/>
                  <a:pt x="5511" y="20146"/>
                </a:cubicBezTo>
                <a:cubicBezTo>
                  <a:pt x="5499" y="20146"/>
                  <a:pt x="5488" y="20111"/>
                  <a:pt x="5488" y="20086"/>
                </a:cubicBezTo>
                <a:cubicBezTo>
                  <a:pt x="5488" y="20072"/>
                  <a:pt x="5474" y="20057"/>
                  <a:pt x="5474" y="20057"/>
                </a:cubicBezTo>
                <a:cubicBezTo>
                  <a:pt x="5474" y="20057"/>
                  <a:pt x="5460" y="20158"/>
                  <a:pt x="5460" y="20201"/>
                </a:cubicBezTo>
                <a:cubicBezTo>
                  <a:pt x="5460" y="20219"/>
                  <a:pt x="5454" y="20225"/>
                  <a:pt x="5446" y="20225"/>
                </a:cubicBezTo>
                <a:cubicBezTo>
                  <a:pt x="5435" y="20225"/>
                  <a:pt x="5419" y="20215"/>
                  <a:pt x="5402" y="20215"/>
                </a:cubicBezTo>
                <a:cubicBezTo>
                  <a:pt x="5388" y="20215"/>
                  <a:pt x="5402" y="20201"/>
                  <a:pt x="5445" y="20187"/>
                </a:cubicBezTo>
                <a:lnTo>
                  <a:pt x="5417" y="20144"/>
                </a:lnTo>
                <a:cubicBezTo>
                  <a:pt x="5388" y="20100"/>
                  <a:pt x="5417" y="20086"/>
                  <a:pt x="5417" y="20057"/>
                </a:cubicBezTo>
                <a:lnTo>
                  <a:pt x="5388" y="20000"/>
                </a:lnTo>
                <a:cubicBezTo>
                  <a:pt x="5400" y="19988"/>
                  <a:pt x="5412" y="19983"/>
                  <a:pt x="5423" y="19983"/>
                </a:cubicBezTo>
                <a:cubicBezTo>
                  <a:pt x="5438" y="19983"/>
                  <a:pt x="5451" y="19992"/>
                  <a:pt x="5460" y="20000"/>
                </a:cubicBezTo>
                <a:cubicBezTo>
                  <a:pt x="5470" y="20010"/>
                  <a:pt x="5473" y="20020"/>
                  <a:pt x="5479" y="20020"/>
                </a:cubicBezTo>
                <a:cubicBezTo>
                  <a:pt x="5481" y="20020"/>
                  <a:pt x="5484" y="20018"/>
                  <a:pt x="5488" y="20014"/>
                </a:cubicBezTo>
                <a:cubicBezTo>
                  <a:pt x="5488" y="19991"/>
                  <a:pt x="5488" y="19967"/>
                  <a:pt x="5504" y="19967"/>
                </a:cubicBezTo>
                <a:close/>
                <a:moveTo>
                  <a:pt x="12658" y="20100"/>
                </a:moveTo>
                <a:lnTo>
                  <a:pt x="12701" y="20129"/>
                </a:lnTo>
                <a:cubicBezTo>
                  <a:pt x="12704" y="20132"/>
                  <a:pt x="12708" y="20133"/>
                  <a:pt x="12712" y="20133"/>
                </a:cubicBezTo>
                <a:cubicBezTo>
                  <a:pt x="12723" y="20133"/>
                  <a:pt x="12736" y="20125"/>
                  <a:pt x="12747" y="20125"/>
                </a:cubicBezTo>
                <a:cubicBezTo>
                  <a:pt x="12752" y="20125"/>
                  <a:pt x="12755" y="20126"/>
                  <a:pt x="12758" y="20129"/>
                </a:cubicBezTo>
                <a:lnTo>
                  <a:pt x="12859" y="20129"/>
                </a:lnTo>
                <a:cubicBezTo>
                  <a:pt x="12859" y="20144"/>
                  <a:pt x="12902" y="20187"/>
                  <a:pt x="12902" y="20215"/>
                </a:cubicBezTo>
                <a:cubicBezTo>
                  <a:pt x="12898" y="20219"/>
                  <a:pt x="12895" y="20221"/>
                  <a:pt x="12891" y="20221"/>
                </a:cubicBezTo>
                <a:cubicBezTo>
                  <a:pt x="12880" y="20221"/>
                  <a:pt x="12870" y="20205"/>
                  <a:pt x="12859" y="20172"/>
                </a:cubicBezTo>
                <a:lnTo>
                  <a:pt x="12801" y="20201"/>
                </a:lnTo>
                <a:lnTo>
                  <a:pt x="12758" y="20230"/>
                </a:lnTo>
                <a:cubicBezTo>
                  <a:pt x="12686" y="20230"/>
                  <a:pt x="12643" y="20172"/>
                  <a:pt x="12658" y="20100"/>
                </a:cubicBezTo>
                <a:close/>
                <a:moveTo>
                  <a:pt x="2730" y="20086"/>
                </a:moveTo>
                <a:cubicBezTo>
                  <a:pt x="2744" y="20100"/>
                  <a:pt x="2744" y="20115"/>
                  <a:pt x="2744" y="20129"/>
                </a:cubicBezTo>
                <a:cubicBezTo>
                  <a:pt x="2744" y="20158"/>
                  <a:pt x="2744" y="20187"/>
                  <a:pt x="2716" y="20187"/>
                </a:cubicBezTo>
                <a:cubicBezTo>
                  <a:pt x="2701" y="20187"/>
                  <a:pt x="2687" y="20201"/>
                  <a:pt x="2672" y="20215"/>
                </a:cubicBezTo>
                <a:lnTo>
                  <a:pt x="2644" y="20230"/>
                </a:lnTo>
                <a:cubicBezTo>
                  <a:pt x="2640" y="20232"/>
                  <a:pt x="2636" y="20232"/>
                  <a:pt x="2633" y="20232"/>
                </a:cubicBezTo>
                <a:cubicBezTo>
                  <a:pt x="2608" y="20232"/>
                  <a:pt x="2588" y="20192"/>
                  <a:pt x="2601" y="20129"/>
                </a:cubicBezTo>
                <a:lnTo>
                  <a:pt x="2601" y="20129"/>
                </a:lnTo>
                <a:lnTo>
                  <a:pt x="2658" y="20144"/>
                </a:lnTo>
                <a:cubicBezTo>
                  <a:pt x="2662" y="20148"/>
                  <a:pt x="2668" y="20149"/>
                  <a:pt x="2673" y="20149"/>
                </a:cubicBezTo>
                <a:cubicBezTo>
                  <a:pt x="2687" y="20149"/>
                  <a:pt x="2701" y="20139"/>
                  <a:pt x="2701" y="20129"/>
                </a:cubicBezTo>
                <a:cubicBezTo>
                  <a:pt x="2701" y="20100"/>
                  <a:pt x="2716" y="20086"/>
                  <a:pt x="2730" y="20086"/>
                </a:cubicBezTo>
                <a:close/>
                <a:moveTo>
                  <a:pt x="13563" y="20100"/>
                </a:moveTo>
                <a:cubicBezTo>
                  <a:pt x="13577" y="20100"/>
                  <a:pt x="13620" y="20115"/>
                  <a:pt x="13606" y="20129"/>
                </a:cubicBezTo>
                <a:cubicBezTo>
                  <a:pt x="13606" y="20129"/>
                  <a:pt x="13620" y="20144"/>
                  <a:pt x="13635" y="20158"/>
                </a:cubicBezTo>
                <a:lnTo>
                  <a:pt x="13649" y="20172"/>
                </a:lnTo>
                <a:cubicBezTo>
                  <a:pt x="13663" y="20187"/>
                  <a:pt x="13721" y="20172"/>
                  <a:pt x="13692" y="20230"/>
                </a:cubicBezTo>
                <a:cubicBezTo>
                  <a:pt x="13685" y="20237"/>
                  <a:pt x="13671" y="20241"/>
                  <a:pt x="13654" y="20241"/>
                </a:cubicBezTo>
                <a:cubicBezTo>
                  <a:pt x="13638" y="20241"/>
                  <a:pt x="13620" y="20237"/>
                  <a:pt x="13606" y="20230"/>
                </a:cubicBezTo>
                <a:lnTo>
                  <a:pt x="13577" y="20201"/>
                </a:lnTo>
                <a:cubicBezTo>
                  <a:pt x="13548" y="20144"/>
                  <a:pt x="13548" y="20100"/>
                  <a:pt x="13563" y="20100"/>
                </a:cubicBezTo>
                <a:close/>
                <a:moveTo>
                  <a:pt x="13112" y="20055"/>
                </a:moveTo>
                <a:cubicBezTo>
                  <a:pt x="13125" y="20055"/>
                  <a:pt x="13138" y="20063"/>
                  <a:pt x="13146" y="20072"/>
                </a:cubicBezTo>
                <a:cubicBezTo>
                  <a:pt x="13161" y="20072"/>
                  <a:pt x="13204" y="20086"/>
                  <a:pt x="13218" y="20086"/>
                </a:cubicBezTo>
                <a:cubicBezTo>
                  <a:pt x="13229" y="20086"/>
                  <a:pt x="13272" y="20062"/>
                  <a:pt x="13293" y="20062"/>
                </a:cubicBezTo>
                <a:cubicBezTo>
                  <a:pt x="13300" y="20062"/>
                  <a:pt x="13304" y="20065"/>
                  <a:pt x="13304" y="20072"/>
                </a:cubicBezTo>
                <a:cubicBezTo>
                  <a:pt x="13319" y="20086"/>
                  <a:pt x="13275" y="20129"/>
                  <a:pt x="13204" y="20172"/>
                </a:cubicBezTo>
                <a:lnTo>
                  <a:pt x="13161" y="20129"/>
                </a:lnTo>
                <a:cubicBezTo>
                  <a:pt x="13161" y="20119"/>
                  <a:pt x="13153" y="20109"/>
                  <a:pt x="13144" y="20109"/>
                </a:cubicBezTo>
                <a:cubicBezTo>
                  <a:pt x="13140" y="20109"/>
                  <a:pt x="13136" y="20111"/>
                  <a:pt x="13132" y="20115"/>
                </a:cubicBezTo>
                <a:cubicBezTo>
                  <a:pt x="13103" y="20129"/>
                  <a:pt x="13074" y="20230"/>
                  <a:pt x="13060" y="20244"/>
                </a:cubicBezTo>
                <a:lnTo>
                  <a:pt x="13046" y="20244"/>
                </a:lnTo>
                <a:cubicBezTo>
                  <a:pt x="13017" y="20230"/>
                  <a:pt x="13017" y="20201"/>
                  <a:pt x="13017" y="20187"/>
                </a:cubicBezTo>
                <a:cubicBezTo>
                  <a:pt x="13017" y="20172"/>
                  <a:pt x="12988" y="20172"/>
                  <a:pt x="12974" y="20172"/>
                </a:cubicBezTo>
                <a:cubicBezTo>
                  <a:pt x="12959" y="20172"/>
                  <a:pt x="12945" y="20172"/>
                  <a:pt x="12945" y="20158"/>
                </a:cubicBezTo>
                <a:cubicBezTo>
                  <a:pt x="12945" y="20158"/>
                  <a:pt x="12974" y="20100"/>
                  <a:pt x="12988" y="20086"/>
                </a:cubicBezTo>
                <a:cubicBezTo>
                  <a:pt x="12992" y="20082"/>
                  <a:pt x="12999" y="20080"/>
                  <a:pt x="13006" y="20080"/>
                </a:cubicBezTo>
                <a:cubicBezTo>
                  <a:pt x="13024" y="20080"/>
                  <a:pt x="13046" y="20090"/>
                  <a:pt x="13046" y="20100"/>
                </a:cubicBezTo>
                <a:cubicBezTo>
                  <a:pt x="13048" y="20103"/>
                  <a:pt x="13052" y="20104"/>
                  <a:pt x="13055" y="20104"/>
                </a:cubicBezTo>
                <a:cubicBezTo>
                  <a:pt x="13070" y="20104"/>
                  <a:pt x="13089" y="20083"/>
                  <a:pt x="13089" y="20072"/>
                </a:cubicBezTo>
                <a:cubicBezTo>
                  <a:pt x="13095" y="20060"/>
                  <a:pt x="13103" y="20055"/>
                  <a:pt x="13112" y="20055"/>
                </a:cubicBezTo>
                <a:close/>
                <a:moveTo>
                  <a:pt x="14885" y="20201"/>
                </a:moveTo>
                <a:cubicBezTo>
                  <a:pt x="14899" y="20201"/>
                  <a:pt x="14913" y="20215"/>
                  <a:pt x="14928" y="20230"/>
                </a:cubicBezTo>
                <a:cubicBezTo>
                  <a:pt x="14928" y="20230"/>
                  <a:pt x="14913" y="20273"/>
                  <a:pt x="14913" y="20273"/>
                </a:cubicBezTo>
                <a:cubicBezTo>
                  <a:pt x="14913" y="20280"/>
                  <a:pt x="14888" y="20284"/>
                  <a:pt x="14859" y="20284"/>
                </a:cubicBezTo>
                <a:cubicBezTo>
                  <a:pt x="14831" y="20284"/>
                  <a:pt x="14798" y="20280"/>
                  <a:pt x="14784" y="20273"/>
                </a:cubicBezTo>
                <a:cubicBezTo>
                  <a:pt x="14741" y="20273"/>
                  <a:pt x="14741" y="20258"/>
                  <a:pt x="14755" y="20258"/>
                </a:cubicBezTo>
                <a:cubicBezTo>
                  <a:pt x="14784" y="20258"/>
                  <a:pt x="14870" y="20215"/>
                  <a:pt x="14885" y="20201"/>
                </a:cubicBezTo>
                <a:close/>
                <a:moveTo>
                  <a:pt x="8204" y="20086"/>
                </a:moveTo>
                <a:cubicBezTo>
                  <a:pt x="8204" y="20086"/>
                  <a:pt x="8218" y="20100"/>
                  <a:pt x="8233" y="20115"/>
                </a:cubicBezTo>
                <a:lnTo>
                  <a:pt x="8189" y="20244"/>
                </a:lnTo>
                <a:lnTo>
                  <a:pt x="8189" y="20287"/>
                </a:lnTo>
                <a:cubicBezTo>
                  <a:pt x="8189" y="20294"/>
                  <a:pt x="8186" y="20298"/>
                  <a:pt x="8179" y="20298"/>
                </a:cubicBezTo>
                <a:cubicBezTo>
                  <a:pt x="8172" y="20298"/>
                  <a:pt x="8161" y="20294"/>
                  <a:pt x="8146" y="20287"/>
                </a:cubicBezTo>
                <a:cubicBezTo>
                  <a:pt x="8161" y="20273"/>
                  <a:pt x="8161" y="20258"/>
                  <a:pt x="8161" y="20244"/>
                </a:cubicBezTo>
                <a:lnTo>
                  <a:pt x="8175" y="20215"/>
                </a:lnTo>
                <a:lnTo>
                  <a:pt x="8189" y="20187"/>
                </a:lnTo>
                <a:cubicBezTo>
                  <a:pt x="8175" y="20172"/>
                  <a:pt x="8175" y="20129"/>
                  <a:pt x="8189" y="20115"/>
                </a:cubicBezTo>
                <a:lnTo>
                  <a:pt x="8204" y="20086"/>
                </a:lnTo>
                <a:close/>
                <a:moveTo>
                  <a:pt x="3376" y="20129"/>
                </a:moveTo>
                <a:cubicBezTo>
                  <a:pt x="3391" y="20129"/>
                  <a:pt x="3376" y="20201"/>
                  <a:pt x="3362" y="20230"/>
                </a:cubicBezTo>
                <a:cubicBezTo>
                  <a:pt x="3362" y="20258"/>
                  <a:pt x="3333" y="20287"/>
                  <a:pt x="3333" y="20302"/>
                </a:cubicBezTo>
                <a:cubicBezTo>
                  <a:pt x="3319" y="20302"/>
                  <a:pt x="3262" y="20244"/>
                  <a:pt x="3247" y="20244"/>
                </a:cubicBezTo>
                <a:cubicBezTo>
                  <a:pt x="3218" y="20244"/>
                  <a:pt x="3218" y="20230"/>
                  <a:pt x="3247" y="20215"/>
                </a:cubicBezTo>
                <a:lnTo>
                  <a:pt x="3262" y="20215"/>
                </a:lnTo>
                <a:lnTo>
                  <a:pt x="3319" y="20230"/>
                </a:lnTo>
                <a:cubicBezTo>
                  <a:pt x="3333" y="20201"/>
                  <a:pt x="3348" y="20158"/>
                  <a:pt x="3348" y="20144"/>
                </a:cubicBezTo>
                <a:lnTo>
                  <a:pt x="3348" y="20129"/>
                </a:lnTo>
                <a:close/>
                <a:moveTo>
                  <a:pt x="9506" y="19936"/>
                </a:moveTo>
                <a:cubicBezTo>
                  <a:pt x="9518" y="19936"/>
                  <a:pt x="9540" y="19947"/>
                  <a:pt x="9540" y="19957"/>
                </a:cubicBezTo>
                <a:cubicBezTo>
                  <a:pt x="9540" y="19971"/>
                  <a:pt x="9526" y="20014"/>
                  <a:pt x="9526" y="20029"/>
                </a:cubicBezTo>
                <a:cubicBezTo>
                  <a:pt x="9511" y="20043"/>
                  <a:pt x="9526" y="20072"/>
                  <a:pt x="9540" y="20100"/>
                </a:cubicBezTo>
                <a:lnTo>
                  <a:pt x="9583" y="20100"/>
                </a:lnTo>
                <a:cubicBezTo>
                  <a:pt x="9590" y="20093"/>
                  <a:pt x="9601" y="20090"/>
                  <a:pt x="9610" y="20090"/>
                </a:cubicBezTo>
                <a:cubicBezTo>
                  <a:pt x="9619" y="20090"/>
                  <a:pt x="9626" y="20093"/>
                  <a:pt x="9626" y="20100"/>
                </a:cubicBezTo>
                <a:lnTo>
                  <a:pt x="9641" y="20129"/>
                </a:lnTo>
                <a:cubicBezTo>
                  <a:pt x="9669" y="20144"/>
                  <a:pt x="9669" y="20158"/>
                  <a:pt x="9641" y="20158"/>
                </a:cubicBezTo>
                <a:lnTo>
                  <a:pt x="9626" y="20158"/>
                </a:lnTo>
                <a:lnTo>
                  <a:pt x="9612" y="20144"/>
                </a:lnTo>
                <a:cubicBezTo>
                  <a:pt x="9583" y="20172"/>
                  <a:pt x="9569" y="20215"/>
                  <a:pt x="9583" y="20244"/>
                </a:cubicBezTo>
                <a:lnTo>
                  <a:pt x="9540" y="20244"/>
                </a:lnTo>
                <a:cubicBezTo>
                  <a:pt x="9511" y="20244"/>
                  <a:pt x="9526" y="20201"/>
                  <a:pt x="9526" y="20172"/>
                </a:cubicBezTo>
                <a:cubicBezTo>
                  <a:pt x="9511" y="20158"/>
                  <a:pt x="9483" y="20158"/>
                  <a:pt x="9454" y="20158"/>
                </a:cubicBezTo>
                <a:cubicBezTo>
                  <a:pt x="9439" y="20158"/>
                  <a:pt x="9439" y="20158"/>
                  <a:pt x="9439" y="20172"/>
                </a:cubicBezTo>
                <a:lnTo>
                  <a:pt x="9439" y="20201"/>
                </a:lnTo>
                <a:cubicBezTo>
                  <a:pt x="9454" y="20215"/>
                  <a:pt x="9439" y="20230"/>
                  <a:pt x="9425" y="20244"/>
                </a:cubicBezTo>
                <a:lnTo>
                  <a:pt x="9411" y="20244"/>
                </a:lnTo>
                <a:cubicBezTo>
                  <a:pt x="9396" y="20230"/>
                  <a:pt x="9368" y="20215"/>
                  <a:pt x="9339" y="20215"/>
                </a:cubicBezTo>
                <a:cubicBezTo>
                  <a:pt x="9339" y="20215"/>
                  <a:pt x="9324" y="20230"/>
                  <a:pt x="9310" y="20244"/>
                </a:cubicBezTo>
                <a:cubicBezTo>
                  <a:pt x="9310" y="20271"/>
                  <a:pt x="9304" y="20281"/>
                  <a:pt x="9296" y="20281"/>
                </a:cubicBezTo>
                <a:cubicBezTo>
                  <a:pt x="9292" y="20281"/>
                  <a:pt x="9287" y="20278"/>
                  <a:pt x="9281" y="20273"/>
                </a:cubicBezTo>
                <a:lnTo>
                  <a:pt x="9267" y="20258"/>
                </a:lnTo>
                <a:cubicBezTo>
                  <a:pt x="9267" y="20244"/>
                  <a:pt x="9253" y="20244"/>
                  <a:pt x="9210" y="20244"/>
                </a:cubicBezTo>
                <a:cubicBezTo>
                  <a:pt x="9195" y="20258"/>
                  <a:pt x="9195" y="20258"/>
                  <a:pt x="9195" y="20258"/>
                </a:cubicBezTo>
                <a:cubicBezTo>
                  <a:pt x="9195" y="20258"/>
                  <a:pt x="9181" y="20244"/>
                  <a:pt x="9166" y="20244"/>
                </a:cubicBezTo>
                <a:cubicBezTo>
                  <a:pt x="9138" y="20244"/>
                  <a:pt x="9109" y="20244"/>
                  <a:pt x="9066" y="20258"/>
                </a:cubicBezTo>
                <a:lnTo>
                  <a:pt x="9037" y="20244"/>
                </a:lnTo>
                <a:lnTo>
                  <a:pt x="8994" y="20230"/>
                </a:lnTo>
                <a:cubicBezTo>
                  <a:pt x="8994" y="20251"/>
                  <a:pt x="8987" y="20262"/>
                  <a:pt x="8978" y="20262"/>
                </a:cubicBezTo>
                <a:cubicBezTo>
                  <a:pt x="8969" y="20262"/>
                  <a:pt x="8958" y="20251"/>
                  <a:pt x="8951" y="20230"/>
                </a:cubicBezTo>
                <a:lnTo>
                  <a:pt x="8922" y="20201"/>
                </a:lnTo>
                <a:lnTo>
                  <a:pt x="8893" y="20172"/>
                </a:lnTo>
                <a:cubicBezTo>
                  <a:pt x="8850" y="20215"/>
                  <a:pt x="8836" y="20273"/>
                  <a:pt x="8850" y="20273"/>
                </a:cubicBezTo>
                <a:cubicBezTo>
                  <a:pt x="8850" y="20287"/>
                  <a:pt x="8836" y="20287"/>
                  <a:pt x="8822" y="20302"/>
                </a:cubicBezTo>
                <a:lnTo>
                  <a:pt x="8807" y="20302"/>
                </a:lnTo>
                <a:cubicBezTo>
                  <a:pt x="8789" y="20305"/>
                  <a:pt x="8773" y="20307"/>
                  <a:pt x="8759" y="20307"/>
                </a:cubicBezTo>
                <a:cubicBezTo>
                  <a:pt x="8717" y="20307"/>
                  <a:pt x="8696" y="20291"/>
                  <a:pt x="8707" y="20258"/>
                </a:cubicBezTo>
                <a:lnTo>
                  <a:pt x="8721" y="20230"/>
                </a:lnTo>
                <a:lnTo>
                  <a:pt x="8735" y="20187"/>
                </a:lnTo>
                <a:cubicBezTo>
                  <a:pt x="8753" y="20193"/>
                  <a:pt x="8769" y="20196"/>
                  <a:pt x="8780" y="20196"/>
                </a:cubicBezTo>
                <a:cubicBezTo>
                  <a:pt x="8795" y="20196"/>
                  <a:pt x="8801" y="20189"/>
                  <a:pt x="8793" y="20172"/>
                </a:cubicBezTo>
                <a:cubicBezTo>
                  <a:pt x="8793" y="20158"/>
                  <a:pt x="8721" y="20086"/>
                  <a:pt x="8721" y="20072"/>
                </a:cubicBezTo>
                <a:cubicBezTo>
                  <a:pt x="8707" y="20043"/>
                  <a:pt x="8721" y="20029"/>
                  <a:pt x="8735" y="20029"/>
                </a:cubicBezTo>
                <a:lnTo>
                  <a:pt x="8779" y="20029"/>
                </a:lnTo>
                <a:cubicBezTo>
                  <a:pt x="8793" y="20057"/>
                  <a:pt x="8822" y="20086"/>
                  <a:pt x="8822" y="20100"/>
                </a:cubicBezTo>
                <a:lnTo>
                  <a:pt x="8836" y="20115"/>
                </a:lnTo>
                <a:lnTo>
                  <a:pt x="8893" y="20172"/>
                </a:lnTo>
                <a:cubicBezTo>
                  <a:pt x="8893" y="20129"/>
                  <a:pt x="8908" y="20072"/>
                  <a:pt x="8908" y="20057"/>
                </a:cubicBezTo>
                <a:lnTo>
                  <a:pt x="8922" y="20057"/>
                </a:lnTo>
                <a:cubicBezTo>
                  <a:pt x="8937" y="20072"/>
                  <a:pt x="8965" y="20115"/>
                  <a:pt x="8980" y="20144"/>
                </a:cubicBezTo>
                <a:lnTo>
                  <a:pt x="9023" y="20129"/>
                </a:lnTo>
                <a:lnTo>
                  <a:pt x="9037" y="20115"/>
                </a:lnTo>
                <a:cubicBezTo>
                  <a:pt x="9041" y="20117"/>
                  <a:pt x="9045" y="20118"/>
                  <a:pt x="9048" y="20118"/>
                </a:cubicBezTo>
                <a:cubicBezTo>
                  <a:pt x="9066" y="20118"/>
                  <a:pt x="9066" y="20084"/>
                  <a:pt x="9066" y="20072"/>
                </a:cubicBezTo>
                <a:cubicBezTo>
                  <a:pt x="9057" y="20055"/>
                  <a:pt x="9049" y="20048"/>
                  <a:pt x="9041" y="20048"/>
                </a:cubicBezTo>
                <a:cubicBezTo>
                  <a:pt x="9035" y="20048"/>
                  <a:pt x="9029" y="20051"/>
                  <a:pt x="9023" y="20057"/>
                </a:cubicBezTo>
                <a:cubicBezTo>
                  <a:pt x="9008" y="20057"/>
                  <a:pt x="8994" y="20043"/>
                  <a:pt x="8994" y="20043"/>
                </a:cubicBezTo>
                <a:cubicBezTo>
                  <a:pt x="8994" y="20029"/>
                  <a:pt x="8994" y="20000"/>
                  <a:pt x="9008" y="20000"/>
                </a:cubicBezTo>
                <a:lnTo>
                  <a:pt x="9037" y="20000"/>
                </a:lnTo>
                <a:cubicBezTo>
                  <a:pt x="9049" y="19994"/>
                  <a:pt x="9063" y="19990"/>
                  <a:pt x="9077" y="19990"/>
                </a:cubicBezTo>
                <a:cubicBezTo>
                  <a:pt x="9097" y="19990"/>
                  <a:pt x="9115" y="19997"/>
                  <a:pt x="9123" y="20014"/>
                </a:cubicBezTo>
                <a:lnTo>
                  <a:pt x="9123" y="20029"/>
                </a:lnTo>
                <a:lnTo>
                  <a:pt x="9123" y="20057"/>
                </a:lnTo>
                <a:cubicBezTo>
                  <a:pt x="9109" y="20100"/>
                  <a:pt x="9138" y="20158"/>
                  <a:pt x="9152" y="20172"/>
                </a:cubicBezTo>
                <a:cubicBezTo>
                  <a:pt x="9166" y="20172"/>
                  <a:pt x="9238" y="20158"/>
                  <a:pt x="9253" y="20129"/>
                </a:cubicBezTo>
                <a:cubicBezTo>
                  <a:pt x="9257" y="20125"/>
                  <a:pt x="9261" y="20123"/>
                  <a:pt x="9265" y="20123"/>
                </a:cubicBezTo>
                <a:cubicBezTo>
                  <a:pt x="9274" y="20123"/>
                  <a:pt x="9281" y="20133"/>
                  <a:pt x="9281" y="20144"/>
                </a:cubicBezTo>
                <a:cubicBezTo>
                  <a:pt x="9267" y="20158"/>
                  <a:pt x="9267" y="20172"/>
                  <a:pt x="9253" y="20187"/>
                </a:cubicBezTo>
                <a:cubicBezTo>
                  <a:pt x="9267" y="20187"/>
                  <a:pt x="9281" y="20187"/>
                  <a:pt x="9296" y="20201"/>
                </a:cubicBezTo>
                <a:lnTo>
                  <a:pt x="9310" y="20187"/>
                </a:lnTo>
                <a:cubicBezTo>
                  <a:pt x="9310" y="20129"/>
                  <a:pt x="9339" y="20115"/>
                  <a:pt x="9368" y="20115"/>
                </a:cubicBezTo>
                <a:lnTo>
                  <a:pt x="9382" y="20115"/>
                </a:lnTo>
                <a:cubicBezTo>
                  <a:pt x="9382" y="20111"/>
                  <a:pt x="9384" y="20109"/>
                  <a:pt x="9388" y="20109"/>
                </a:cubicBezTo>
                <a:cubicBezTo>
                  <a:pt x="9398" y="20109"/>
                  <a:pt x="9415" y="20119"/>
                  <a:pt x="9425" y="20129"/>
                </a:cubicBezTo>
                <a:cubicBezTo>
                  <a:pt x="9425" y="20132"/>
                  <a:pt x="9427" y="20133"/>
                  <a:pt x="9429" y="20133"/>
                </a:cubicBezTo>
                <a:cubicBezTo>
                  <a:pt x="9440" y="20133"/>
                  <a:pt x="9471" y="20110"/>
                  <a:pt x="9483" y="20086"/>
                </a:cubicBezTo>
                <a:cubicBezTo>
                  <a:pt x="9483" y="20072"/>
                  <a:pt x="9483" y="19957"/>
                  <a:pt x="9497" y="19942"/>
                </a:cubicBezTo>
                <a:cubicBezTo>
                  <a:pt x="9497" y="19938"/>
                  <a:pt x="9501" y="19936"/>
                  <a:pt x="9506" y="19936"/>
                </a:cubicBezTo>
                <a:close/>
                <a:moveTo>
                  <a:pt x="12148" y="20212"/>
                </a:moveTo>
                <a:cubicBezTo>
                  <a:pt x="12151" y="20212"/>
                  <a:pt x="12153" y="20213"/>
                  <a:pt x="12155" y="20215"/>
                </a:cubicBezTo>
                <a:lnTo>
                  <a:pt x="12184" y="20244"/>
                </a:lnTo>
                <a:cubicBezTo>
                  <a:pt x="12212" y="20287"/>
                  <a:pt x="12241" y="20330"/>
                  <a:pt x="12227" y="20330"/>
                </a:cubicBezTo>
                <a:cubicBezTo>
                  <a:pt x="12212" y="20330"/>
                  <a:pt x="12184" y="20302"/>
                  <a:pt x="12184" y="20287"/>
                </a:cubicBezTo>
                <a:cubicBezTo>
                  <a:pt x="12198" y="20287"/>
                  <a:pt x="12184" y="20273"/>
                  <a:pt x="12155" y="20273"/>
                </a:cubicBezTo>
                <a:lnTo>
                  <a:pt x="12126" y="20273"/>
                </a:lnTo>
                <a:cubicBezTo>
                  <a:pt x="12112" y="20280"/>
                  <a:pt x="12101" y="20284"/>
                  <a:pt x="12094" y="20284"/>
                </a:cubicBezTo>
                <a:cubicBezTo>
                  <a:pt x="12087" y="20284"/>
                  <a:pt x="12083" y="20280"/>
                  <a:pt x="12083" y="20273"/>
                </a:cubicBezTo>
                <a:lnTo>
                  <a:pt x="12083" y="20258"/>
                </a:lnTo>
                <a:cubicBezTo>
                  <a:pt x="12108" y="20246"/>
                  <a:pt x="12132" y="20212"/>
                  <a:pt x="12148" y="20212"/>
                </a:cubicBezTo>
                <a:close/>
                <a:moveTo>
                  <a:pt x="8093" y="20271"/>
                </a:moveTo>
                <a:cubicBezTo>
                  <a:pt x="8101" y="20271"/>
                  <a:pt x="8109" y="20279"/>
                  <a:pt x="8118" y="20287"/>
                </a:cubicBezTo>
                <a:lnTo>
                  <a:pt x="8132" y="20302"/>
                </a:lnTo>
                <a:cubicBezTo>
                  <a:pt x="8132" y="20316"/>
                  <a:pt x="8132" y="20330"/>
                  <a:pt x="8118" y="20345"/>
                </a:cubicBezTo>
                <a:lnTo>
                  <a:pt x="8103" y="20330"/>
                </a:lnTo>
                <a:cubicBezTo>
                  <a:pt x="8075" y="20330"/>
                  <a:pt x="8060" y="20316"/>
                  <a:pt x="8075" y="20287"/>
                </a:cubicBezTo>
                <a:cubicBezTo>
                  <a:pt x="8081" y="20275"/>
                  <a:pt x="8087" y="20271"/>
                  <a:pt x="8093" y="20271"/>
                </a:cubicBezTo>
                <a:close/>
                <a:moveTo>
                  <a:pt x="8103" y="20129"/>
                </a:moveTo>
                <a:cubicBezTo>
                  <a:pt x="8132" y="20144"/>
                  <a:pt x="8132" y="20201"/>
                  <a:pt x="8132" y="20273"/>
                </a:cubicBezTo>
                <a:cubicBezTo>
                  <a:pt x="8103" y="20258"/>
                  <a:pt x="8075" y="20230"/>
                  <a:pt x="8060" y="20215"/>
                </a:cubicBezTo>
                <a:cubicBezTo>
                  <a:pt x="8040" y="20205"/>
                  <a:pt x="8020" y="20195"/>
                  <a:pt x="8014" y="20195"/>
                </a:cubicBezTo>
                <a:cubicBezTo>
                  <a:pt x="8012" y="20195"/>
                  <a:pt x="8013" y="20197"/>
                  <a:pt x="8017" y="20201"/>
                </a:cubicBezTo>
                <a:lnTo>
                  <a:pt x="8017" y="20215"/>
                </a:lnTo>
                <a:cubicBezTo>
                  <a:pt x="8031" y="20244"/>
                  <a:pt x="8060" y="20258"/>
                  <a:pt x="8046" y="20302"/>
                </a:cubicBezTo>
                <a:cubicBezTo>
                  <a:pt x="8040" y="20307"/>
                  <a:pt x="8035" y="20310"/>
                  <a:pt x="8030" y="20310"/>
                </a:cubicBezTo>
                <a:cubicBezTo>
                  <a:pt x="8011" y="20310"/>
                  <a:pt x="8000" y="20273"/>
                  <a:pt x="7988" y="20273"/>
                </a:cubicBezTo>
                <a:lnTo>
                  <a:pt x="7974" y="20273"/>
                </a:lnTo>
                <a:cubicBezTo>
                  <a:pt x="7968" y="20284"/>
                  <a:pt x="7957" y="20288"/>
                  <a:pt x="7943" y="20288"/>
                </a:cubicBezTo>
                <a:cubicBezTo>
                  <a:pt x="7920" y="20288"/>
                  <a:pt x="7891" y="20276"/>
                  <a:pt x="7873" y="20258"/>
                </a:cubicBezTo>
                <a:cubicBezTo>
                  <a:pt x="7871" y="20253"/>
                  <a:pt x="7868" y="20251"/>
                  <a:pt x="7865" y="20251"/>
                </a:cubicBezTo>
                <a:cubicBezTo>
                  <a:pt x="7854" y="20251"/>
                  <a:pt x="7845" y="20293"/>
                  <a:pt x="7845" y="20316"/>
                </a:cubicBezTo>
                <a:cubicBezTo>
                  <a:pt x="7845" y="20330"/>
                  <a:pt x="7816" y="20373"/>
                  <a:pt x="7802" y="20373"/>
                </a:cubicBezTo>
                <a:cubicBezTo>
                  <a:pt x="7787" y="20359"/>
                  <a:pt x="7758" y="20345"/>
                  <a:pt x="7758" y="20345"/>
                </a:cubicBezTo>
                <a:cubicBezTo>
                  <a:pt x="7745" y="20362"/>
                  <a:pt x="7734" y="20369"/>
                  <a:pt x="7725" y="20369"/>
                </a:cubicBezTo>
                <a:cubicBezTo>
                  <a:pt x="7705" y="20369"/>
                  <a:pt x="7692" y="20336"/>
                  <a:pt x="7672" y="20316"/>
                </a:cubicBezTo>
                <a:cubicBezTo>
                  <a:pt x="7658" y="20302"/>
                  <a:pt x="7629" y="20316"/>
                  <a:pt x="7629" y="20273"/>
                </a:cubicBezTo>
                <a:cubicBezTo>
                  <a:pt x="7644" y="20230"/>
                  <a:pt x="7644" y="20187"/>
                  <a:pt x="7658" y="20158"/>
                </a:cubicBezTo>
                <a:lnTo>
                  <a:pt x="7701" y="20129"/>
                </a:lnTo>
                <a:cubicBezTo>
                  <a:pt x="7730" y="20172"/>
                  <a:pt x="7730" y="20201"/>
                  <a:pt x="7715" y="20201"/>
                </a:cubicBezTo>
                <a:lnTo>
                  <a:pt x="7701" y="20215"/>
                </a:lnTo>
                <a:cubicBezTo>
                  <a:pt x="7687" y="20215"/>
                  <a:pt x="7687" y="20230"/>
                  <a:pt x="7687" y="20244"/>
                </a:cubicBezTo>
                <a:cubicBezTo>
                  <a:pt x="7687" y="20258"/>
                  <a:pt x="7687" y="20273"/>
                  <a:pt x="7701" y="20273"/>
                </a:cubicBezTo>
                <a:lnTo>
                  <a:pt x="7730" y="20287"/>
                </a:lnTo>
                <a:lnTo>
                  <a:pt x="7787" y="20287"/>
                </a:lnTo>
                <a:cubicBezTo>
                  <a:pt x="7787" y="20287"/>
                  <a:pt x="7816" y="20230"/>
                  <a:pt x="7802" y="20215"/>
                </a:cubicBezTo>
                <a:cubicBezTo>
                  <a:pt x="7802" y="20187"/>
                  <a:pt x="7830" y="20144"/>
                  <a:pt x="7845" y="20144"/>
                </a:cubicBezTo>
                <a:lnTo>
                  <a:pt x="7888" y="20144"/>
                </a:lnTo>
                <a:cubicBezTo>
                  <a:pt x="7907" y="20144"/>
                  <a:pt x="7926" y="20150"/>
                  <a:pt x="7941" y="20150"/>
                </a:cubicBezTo>
                <a:cubicBezTo>
                  <a:pt x="7948" y="20150"/>
                  <a:pt x="7955" y="20148"/>
                  <a:pt x="7960" y="20144"/>
                </a:cubicBezTo>
                <a:cubicBezTo>
                  <a:pt x="8003" y="20144"/>
                  <a:pt x="8031" y="20129"/>
                  <a:pt x="8075" y="20129"/>
                </a:cubicBezTo>
                <a:close/>
                <a:moveTo>
                  <a:pt x="13347" y="20287"/>
                </a:moveTo>
                <a:cubicBezTo>
                  <a:pt x="13347" y="20302"/>
                  <a:pt x="13347" y="20345"/>
                  <a:pt x="13319" y="20388"/>
                </a:cubicBezTo>
                <a:lnTo>
                  <a:pt x="13275" y="20416"/>
                </a:lnTo>
                <a:cubicBezTo>
                  <a:pt x="13275" y="20416"/>
                  <a:pt x="13161" y="20388"/>
                  <a:pt x="13161" y="20373"/>
                </a:cubicBezTo>
                <a:cubicBezTo>
                  <a:pt x="13161" y="20373"/>
                  <a:pt x="13161" y="20359"/>
                  <a:pt x="13161" y="20345"/>
                </a:cubicBezTo>
                <a:cubicBezTo>
                  <a:pt x="13175" y="20345"/>
                  <a:pt x="13175" y="20330"/>
                  <a:pt x="13189" y="20330"/>
                </a:cubicBezTo>
                <a:lnTo>
                  <a:pt x="13218" y="20373"/>
                </a:lnTo>
                <a:cubicBezTo>
                  <a:pt x="13261" y="20359"/>
                  <a:pt x="13333" y="20330"/>
                  <a:pt x="13333" y="20316"/>
                </a:cubicBezTo>
                <a:cubicBezTo>
                  <a:pt x="13333" y="20287"/>
                  <a:pt x="13347" y="20287"/>
                  <a:pt x="13347" y="20287"/>
                </a:cubicBezTo>
                <a:close/>
                <a:moveTo>
                  <a:pt x="10294" y="20327"/>
                </a:moveTo>
                <a:cubicBezTo>
                  <a:pt x="10297" y="20327"/>
                  <a:pt x="10299" y="20328"/>
                  <a:pt x="10301" y="20330"/>
                </a:cubicBezTo>
                <a:cubicBezTo>
                  <a:pt x="10316" y="20345"/>
                  <a:pt x="10330" y="20416"/>
                  <a:pt x="10287" y="20431"/>
                </a:cubicBezTo>
                <a:lnTo>
                  <a:pt x="10244" y="20460"/>
                </a:lnTo>
                <a:cubicBezTo>
                  <a:pt x="10230" y="20445"/>
                  <a:pt x="10215" y="20431"/>
                  <a:pt x="10230" y="20402"/>
                </a:cubicBezTo>
                <a:lnTo>
                  <a:pt x="10287" y="20402"/>
                </a:lnTo>
                <a:cubicBezTo>
                  <a:pt x="10275" y="20355"/>
                  <a:pt x="10283" y="20327"/>
                  <a:pt x="10294" y="20327"/>
                </a:cubicBezTo>
                <a:close/>
                <a:moveTo>
                  <a:pt x="11207" y="20187"/>
                </a:moveTo>
                <a:lnTo>
                  <a:pt x="11221" y="20215"/>
                </a:lnTo>
                <a:cubicBezTo>
                  <a:pt x="11221" y="20244"/>
                  <a:pt x="11207" y="20302"/>
                  <a:pt x="11207" y="20330"/>
                </a:cubicBezTo>
                <a:cubicBezTo>
                  <a:pt x="11207" y="20345"/>
                  <a:pt x="11178" y="20345"/>
                  <a:pt x="11163" y="20345"/>
                </a:cubicBezTo>
                <a:cubicBezTo>
                  <a:pt x="11159" y="20340"/>
                  <a:pt x="11156" y="20339"/>
                  <a:pt x="11154" y="20339"/>
                </a:cubicBezTo>
                <a:cubicBezTo>
                  <a:pt x="11149" y="20339"/>
                  <a:pt x="11149" y="20349"/>
                  <a:pt x="11149" y="20359"/>
                </a:cubicBezTo>
                <a:lnTo>
                  <a:pt x="11163" y="20402"/>
                </a:lnTo>
                <a:cubicBezTo>
                  <a:pt x="11192" y="20445"/>
                  <a:pt x="11192" y="20460"/>
                  <a:pt x="11178" y="20460"/>
                </a:cubicBezTo>
                <a:lnTo>
                  <a:pt x="11149" y="20460"/>
                </a:lnTo>
                <a:cubicBezTo>
                  <a:pt x="11135" y="20460"/>
                  <a:pt x="11120" y="20431"/>
                  <a:pt x="11120" y="20402"/>
                </a:cubicBezTo>
                <a:cubicBezTo>
                  <a:pt x="11120" y="20391"/>
                  <a:pt x="11087" y="20364"/>
                  <a:pt x="11071" y="20364"/>
                </a:cubicBezTo>
                <a:cubicBezTo>
                  <a:pt x="11066" y="20364"/>
                  <a:pt x="11063" y="20366"/>
                  <a:pt x="11063" y="20373"/>
                </a:cubicBezTo>
                <a:cubicBezTo>
                  <a:pt x="11063" y="20382"/>
                  <a:pt x="11058" y="20385"/>
                  <a:pt x="11051" y="20385"/>
                </a:cubicBezTo>
                <a:cubicBezTo>
                  <a:pt x="11035" y="20385"/>
                  <a:pt x="11010" y="20365"/>
                  <a:pt x="11020" y="20345"/>
                </a:cubicBezTo>
                <a:cubicBezTo>
                  <a:pt x="11020" y="20316"/>
                  <a:pt x="11049" y="20258"/>
                  <a:pt x="11063" y="20230"/>
                </a:cubicBezTo>
                <a:lnTo>
                  <a:pt x="11106" y="20244"/>
                </a:lnTo>
                <a:lnTo>
                  <a:pt x="11120" y="20244"/>
                </a:lnTo>
                <a:cubicBezTo>
                  <a:pt x="11149" y="20215"/>
                  <a:pt x="11178" y="20187"/>
                  <a:pt x="11192" y="20187"/>
                </a:cubicBezTo>
                <a:close/>
                <a:moveTo>
                  <a:pt x="9885" y="20273"/>
                </a:moveTo>
                <a:lnTo>
                  <a:pt x="9914" y="20316"/>
                </a:lnTo>
                <a:cubicBezTo>
                  <a:pt x="9918" y="20326"/>
                  <a:pt x="9922" y="20329"/>
                  <a:pt x="9924" y="20329"/>
                </a:cubicBezTo>
                <a:cubicBezTo>
                  <a:pt x="9930" y="20329"/>
                  <a:pt x="9933" y="20316"/>
                  <a:pt x="9942" y="20316"/>
                </a:cubicBezTo>
                <a:cubicBezTo>
                  <a:pt x="9954" y="20305"/>
                  <a:pt x="9964" y="20300"/>
                  <a:pt x="9974" y="20300"/>
                </a:cubicBezTo>
                <a:cubicBezTo>
                  <a:pt x="10001" y="20300"/>
                  <a:pt x="10022" y="20334"/>
                  <a:pt x="10043" y="20345"/>
                </a:cubicBezTo>
                <a:cubicBezTo>
                  <a:pt x="10057" y="20345"/>
                  <a:pt x="10057" y="20402"/>
                  <a:pt x="10028" y="20431"/>
                </a:cubicBezTo>
                <a:lnTo>
                  <a:pt x="10014" y="20445"/>
                </a:lnTo>
                <a:cubicBezTo>
                  <a:pt x="10004" y="20455"/>
                  <a:pt x="9994" y="20460"/>
                  <a:pt x="9984" y="20460"/>
                </a:cubicBezTo>
                <a:cubicBezTo>
                  <a:pt x="9967" y="20460"/>
                  <a:pt x="9952" y="20444"/>
                  <a:pt x="9942" y="20416"/>
                </a:cubicBezTo>
                <a:lnTo>
                  <a:pt x="9914" y="20416"/>
                </a:lnTo>
                <a:lnTo>
                  <a:pt x="9885" y="20402"/>
                </a:lnTo>
                <a:cubicBezTo>
                  <a:pt x="9870" y="20373"/>
                  <a:pt x="9856" y="20316"/>
                  <a:pt x="9885" y="20273"/>
                </a:cubicBezTo>
                <a:close/>
                <a:moveTo>
                  <a:pt x="12859" y="20330"/>
                </a:moveTo>
                <a:cubicBezTo>
                  <a:pt x="12873" y="20345"/>
                  <a:pt x="12888" y="20373"/>
                  <a:pt x="12873" y="20388"/>
                </a:cubicBezTo>
                <a:lnTo>
                  <a:pt x="12873" y="20402"/>
                </a:lnTo>
                <a:cubicBezTo>
                  <a:pt x="12844" y="20416"/>
                  <a:pt x="12816" y="20416"/>
                  <a:pt x="12787" y="20431"/>
                </a:cubicBezTo>
                <a:cubicBezTo>
                  <a:pt x="12787" y="20431"/>
                  <a:pt x="12787" y="20445"/>
                  <a:pt x="12787" y="20460"/>
                </a:cubicBezTo>
                <a:lnTo>
                  <a:pt x="12787" y="20474"/>
                </a:lnTo>
                <a:lnTo>
                  <a:pt x="12758" y="20474"/>
                </a:lnTo>
                <a:cubicBezTo>
                  <a:pt x="12758" y="20474"/>
                  <a:pt x="12744" y="20431"/>
                  <a:pt x="12744" y="20416"/>
                </a:cubicBezTo>
                <a:cubicBezTo>
                  <a:pt x="12744" y="20402"/>
                  <a:pt x="12787" y="20373"/>
                  <a:pt x="12816" y="20345"/>
                </a:cubicBezTo>
                <a:lnTo>
                  <a:pt x="12859" y="20345"/>
                </a:lnTo>
                <a:lnTo>
                  <a:pt x="12859" y="20330"/>
                </a:lnTo>
                <a:close/>
                <a:moveTo>
                  <a:pt x="15790" y="20302"/>
                </a:moveTo>
                <a:cubicBezTo>
                  <a:pt x="15804" y="20302"/>
                  <a:pt x="15833" y="20316"/>
                  <a:pt x="15833" y="20316"/>
                </a:cubicBezTo>
                <a:cubicBezTo>
                  <a:pt x="15847" y="20330"/>
                  <a:pt x="15862" y="20373"/>
                  <a:pt x="15862" y="20388"/>
                </a:cubicBezTo>
                <a:cubicBezTo>
                  <a:pt x="15856" y="20399"/>
                  <a:pt x="15851" y="20403"/>
                  <a:pt x="15845" y="20403"/>
                </a:cubicBezTo>
                <a:cubicBezTo>
                  <a:pt x="15836" y="20403"/>
                  <a:pt x="15827" y="20391"/>
                  <a:pt x="15818" y="20373"/>
                </a:cubicBezTo>
                <a:lnTo>
                  <a:pt x="15804" y="20373"/>
                </a:lnTo>
                <a:cubicBezTo>
                  <a:pt x="15803" y="20372"/>
                  <a:pt x="15802" y="20372"/>
                  <a:pt x="15801" y="20372"/>
                </a:cubicBezTo>
                <a:cubicBezTo>
                  <a:pt x="15785" y="20372"/>
                  <a:pt x="15760" y="20447"/>
                  <a:pt x="15747" y="20474"/>
                </a:cubicBezTo>
                <a:cubicBezTo>
                  <a:pt x="15744" y="20479"/>
                  <a:pt x="15740" y="20482"/>
                  <a:pt x="15736" y="20482"/>
                </a:cubicBezTo>
                <a:cubicBezTo>
                  <a:pt x="15717" y="20482"/>
                  <a:pt x="15686" y="20440"/>
                  <a:pt x="15675" y="20416"/>
                </a:cubicBezTo>
                <a:cubicBezTo>
                  <a:pt x="15660" y="20388"/>
                  <a:pt x="15675" y="20345"/>
                  <a:pt x="15704" y="20330"/>
                </a:cubicBezTo>
                <a:lnTo>
                  <a:pt x="15732" y="20316"/>
                </a:lnTo>
                <a:cubicBezTo>
                  <a:pt x="15736" y="20313"/>
                  <a:pt x="15739" y="20312"/>
                  <a:pt x="15742" y="20312"/>
                </a:cubicBezTo>
                <a:cubicBezTo>
                  <a:pt x="15748" y="20312"/>
                  <a:pt x="15755" y="20315"/>
                  <a:pt x="15763" y="20315"/>
                </a:cubicBezTo>
                <a:cubicBezTo>
                  <a:pt x="15770" y="20315"/>
                  <a:pt x="15779" y="20312"/>
                  <a:pt x="15790" y="20302"/>
                </a:cubicBezTo>
                <a:close/>
                <a:moveTo>
                  <a:pt x="10876" y="19971"/>
                </a:moveTo>
                <a:lnTo>
                  <a:pt x="10905" y="20000"/>
                </a:lnTo>
                <a:cubicBezTo>
                  <a:pt x="10916" y="20044"/>
                  <a:pt x="10944" y="20063"/>
                  <a:pt x="10969" y="20063"/>
                </a:cubicBezTo>
                <a:cubicBezTo>
                  <a:pt x="10977" y="20063"/>
                  <a:pt x="10984" y="20061"/>
                  <a:pt x="10991" y="20057"/>
                </a:cubicBezTo>
                <a:lnTo>
                  <a:pt x="11063" y="20057"/>
                </a:lnTo>
                <a:cubicBezTo>
                  <a:pt x="11135" y="20057"/>
                  <a:pt x="11178" y="20029"/>
                  <a:pt x="11163" y="20029"/>
                </a:cubicBezTo>
                <a:cubicBezTo>
                  <a:pt x="11163" y="20014"/>
                  <a:pt x="11221" y="19985"/>
                  <a:pt x="11250" y="19985"/>
                </a:cubicBezTo>
                <a:cubicBezTo>
                  <a:pt x="11278" y="19985"/>
                  <a:pt x="11293" y="20057"/>
                  <a:pt x="11293" y="20086"/>
                </a:cubicBezTo>
                <a:cubicBezTo>
                  <a:pt x="11293" y="20100"/>
                  <a:pt x="11278" y="20129"/>
                  <a:pt x="11250" y="20129"/>
                </a:cubicBezTo>
                <a:lnTo>
                  <a:pt x="11235" y="20115"/>
                </a:lnTo>
                <a:lnTo>
                  <a:pt x="11221" y="20100"/>
                </a:lnTo>
                <a:cubicBezTo>
                  <a:pt x="11207" y="20100"/>
                  <a:pt x="11163" y="20144"/>
                  <a:pt x="11149" y="20144"/>
                </a:cubicBezTo>
                <a:cubicBezTo>
                  <a:pt x="11149" y="20144"/>
                  <a:pt x="11106" y="20129"/>
                  <a:pt x="11092" y="20129"/>
                </a:cubicBezTo>
                <a:lnTo>
                  <a:pt x="11077" y="20129"/>
                </a:lnTo>
                <a:lnTo>
                  <a:pt x="11049" y="20158"/>
                </a:lnTo>
                <a:cubicBezTo>
                  <a:pt x="11034" y="20129"/>
                  <a:pt x="11020" y="20100"/>
                  <a:pt x="11005" y="20100"/>
                </a:cubicBezTo>
                <a:cubicBezTo>
                  <a:pt x="10977" y="20115"/>
                  <a:pt x="10962" y="20115"/>
                  <a:pt x="10948" y="20129"/>
                </a:cubicBezTo>
                <a:lnTo>
                  <a:pt x="10934" y="20129"/>
                </a:lnTo>
                <a:cubicBezTo>
                  <a:pt x="10932" y="20131"/>
                  <a:pt x="10930" y="20132"/>
                  <a:pt x="10928" y="20132"/>
                </a:cubicBezTo>
                <a:cubicBezTo>
                  <a:pt x="10916" y="20132"/>
                  <a:pt x="10905" y="20098"/>
                  <a:pt x="10905" y="20086"/>
                </a:cubicBezTo>
                <a:cubicBezTo>
                  <a:pt x="10905" y="20084"/>
                  <a:pt x="10904" y="20082"/>
                  <a:pt x="10902" y="20082"/>
                </a:cubicBezTo>
                <a:cubicBezTo>
                  <a:pt x="10895" y="20082"/>
                  <a:pt x="10869" y="20110"/>
                  <a:pt x="10833" y="20158"/>
                </a:cubicBezTo>
                <a:lnTo>
                  <a:pt x="10790" y="20172"/>
                </a:lnTo>
                <a:cubicBezTo>
                  <a:pt x="10776" y="20201"/>
                  <a:pt x="10776" y="20215"/>
                  <a:pt x="10761" y="20244"/>
                </a:cubicBezTo>
                <a:cubicBezTo>
                  <a:pt x="10761" y="20270"/>
                  <a:pt x="10772" y="20275"/>
                  <a:pt x="10783" y="20275"/>
                </a:cubicBezTo>
                <a:cubicBezTo>
                  <a:pt x="10791" y="20275"/>
                  <a:pt x="10799" y="20273"/>
                  <a:pt x="10804" y="20273"/>
                </a:cubicBezTo>
                <a:lnTo>
                  <a:pt x="10833" y="20273"/>
                </a:lnTo>
                <a:lnTo>
                  <a:pt x="10833" y="20287"/>
                </a:lnTo>
                <a:cubicBezTo>
                  <a:pt x="10833" y="20302"/>
                  <a:pt x="10833" y="20316"/>
                  <a:pt x="10819" y="20316"/>
                </a:cubicBezTo>
                <a:lnTo>
                  <a:pt x="10804" y="20316"/>
                </a:lnTo>
                <a:cubicBezTo>
                  <a:pt x="10790" y="20316"/>
                  <a:pt x="10761" y="20402"/>
                  <a:pt x="10747" y="20416"/>
                </a:cubicBezTo>
                <a:cubicBezTo>
                  <a:pt x="10718" y="20431"/>
                  <a:pt x="10704" y="20445"/>
                  <a:pt x="10704" y="20460"/>
                </a:cubicBezTo>
                <a:lnTo>
                  <a:pt x="10704" y="20474"/>
                </a:lnTo>
                <a:cubicBezTo>
                  <a:pt x="10704" y="20474"/>
                  <a:pt x="10747" y="20488"/>
                  <a:pt x="10776" y="20503"/>
                </a:cubicBezTo>
                <a:lnTo>
                  <a:pt x="10804" y="20531"/>
                </a:lnTo>
                <a:cubicBezTo>
                  <a:pt x="10814" y="20531"/>
                  <a:pt x="10804" y="20538"/>
                  <a:pt x="10788" y="20538"/>
                </a:cubicBezTo>
                <a:cubicBezTo>
                  <a:pt x="10780" y="20538"/>
                  <a:pt x="10771" y="20536"/>
                  <a:pt x="10761" y="20531"/>
                </a:cubicBezTo>
                <a:cubicBezTo>
                  <a:pt x="10732" y="20531"/>
                  <a:pt x="10661" y="20488"/>
                  <a:pt x="10646" y="20474"/>
                </a:cubicBezTo>
                <a:lnTo>
                  <a:pt x="10661" y="20445"/>
                </a:lnTo>
                <a:cubicBezTo>
                  <a:pt x="10687" y="20419"/>
                  <a:pt x="10665" y="20357"/>
                  <a:pt x="10716" y="20357"/>
                </a:cubicBezTo>
                <a:cubicBezTo>
                  <a:pt x="10720" y="20357"/>
                  <a:pt x="10726" y="20358"/>
                  <a:pt x="10732" y="20359"/>
                </a:cubicBezTo>
                <a:cubicBezTo>
                  <a:pt x="10732" y="20359"/>
                  <a:pt x="10747" y="20316"/>
                  <a:pt x="10747" y="20302"/>
                </a:cubicBezTo>
                <a:lnTo>
                  <a:pt x="10732" y="20258"/>
                </a:lnTo>
                <a:cubicBezTo>
                  <a:pt x="10732" y="20215"/>
                  <a:pt x="10732" y="20158"/>
                  <a:pt x="10718" y="20129"/>
                </a:cubicBezTo>
                <a:lnTo>
                  <a:pt x="10704" y="20129"/>
                </a:lnTo>
                <a:cubicBezTo>
                  <a:pt x="10689" y="20144"/>
                  <a:pt x="10661" y="20158"/>
                  <a:pt x="10661" y="20172"/>
                </a:cubicBezTo>
                <a:lnTo>
                  <a:pt x="10632" y="20201"/>
                </a:lnTo>
                <a:cubicBezTo>
                  <a:pt x="10618" y="20172"/>
                  <a:pt x="10646" y="20100"/>
                  <a:pt x="10704" y="20043"/>
                </a:cubicBezTo>
                <a:lnTo>
                  <a:pt x="10776" y="20057"/>
                </a:lnTo>
                <a:lnTo>
                  <a:pt x="10804" y="20072"/>
                </a:lnTo>
                <a:cubicBezTo>
                  <a:pt x="10819" y="20029"/>
                  <a:pt x="10862" y="19985"/>
                  <a:pt x="10876" y="19971"/>
                </a:cubicBezTo>
                <a:close/>
                <a:moveTo>
                  <a:pt x="8592" y="20144"/>
                </a:moveTo>
                <a:cubicBezTo>
                  <a:pt x="8606" y="20172"/>
                  <a:pt x="8620" y="20201"/>
                  <a:pt x="8635" y="20244"/>
                </a:cubicBezTo>
                <a:lnTo>
                  <a:pt x="8620" y="20258"/>
                </a:lnTo>
                <a:cubicBezTo>
                  <a:pt x="8611" y="20277"/>
                  <a:pt x="8602" y="20295"/>
                  <a:pt x="8590" y="20295"/>
                </a:cubicBezTo>
                <a:cubicBezTo>
                  <a:pt x="8582" y="20295"/>
                  <a:pt x="8574" y="20289"/>
                  <a:pt x="8563" y="20273"/>
                </a:cubicBezTo>
                <a:lnTo>
                  <a:pt x="8534" y="20258"/>
                </a:lnTo>
                <a:cubicBezTo>
                  <a:pt x="8520" y="20316"/>
                  <a:pt x="8520" y="20488"/>
                  <a:pt x="8477" y="20531"/>
                </a:cubicBezTo>
                <a:cubicBezTo>
                  <a:pt x="8470" y="20538"/>
                  <a:pt x="8463" y="20541"/>
                  <a:pt x="8457" y="20541"/>
                </a:cubicBezTo>
                <a:cubicBezTo>
                  <a:pt x="8436" y="20541"/>
                  <a:pt x="8419" y="20510"/>
                  <a:pt x="8419" y="20488"/>
                </a:cubicBezTo>
                <a:cubicBezTo>
                  <a:pt x="8419" y="20460"/>
                  <a:pt x="8448" y="20431"/>
                  <a:pt x="8448" y="20431"/>
                </a:cubicBezTo>
                <a:cubicBezTo>
                  <a:pt x="8462" y="20431"/>
                  <a:pt x="8491" y="20373"/>
                  <a:pt x="8477" y="20359"/>
                </a:cubicBezTo>
                <a:cubicBezTo>
                  <a:pt x="8477" y="20336"/>
                  <a:pt x="8439" y="20312"/>
                  <a:pt x="8417" y="20312"/>
                </a:cubicBezTo>
                <a:cubicBezTo>
                  <a:pt x="8412" y="20312"/>
                  <a:pt x="8408" y="20313"/>
                  <a:pt x="8405" y="20316"/>
                </a:cubicBezTo>
                <a:cubicBezTo>
                  <a:pt x="8391" y="20316"/>
                  <a:pt x="8362" y="20345"/>
                  <a:pt x="8333" y="20373"/>
                </a:cubicBezTo>
                <a:lnTo>
                  <a:pt x="8304" y="20402"/>
                </a:lnTo>
                <a:cubicBezTo>
                  <a:pt x="8290" y="20431"/>
                  <a:pt x="8290" y="20460"/>
                  <a:pt x="8319" y="20460"/>
                </a:cubicBezTo>
                <a:lnTo>
                  <a:pt x="8348" y="20460"/>
                </a:lnTo>
                <a:cubicBezTo>
                  <a:pt x="8348" y="20488"/>
                  <a:pt x="8319" y="20517"/>
                  <a:pt x="8304" y="20517"/>
                </a:cubicBezTo>
                <a:lnTo>
                  <a:pt x="8290" y="20517"/>
                </a:lnTo>
                <a:lnTo>
                  <a:pt x="8276" y="20503"/>
                </a:lnTo>
                <a:cubicBezTo>
                  <a:pt x="8276" y="20445"/>
                  <a:pt x="8276" y="20373"/>
                  <a:pt x="8290" y="20345"/>
                </a:cubicBezTo>
                <a:lnTo>
                  <a:pt x="8304" y="20316"/>
                </a:lnTo>
                <a:cubicBezTo>
                  <a:pt x="8304" y="20302"/>
                  <a:pt x="8319" y="20302"/>
                  <a:pt x="8319" y="20287"/>
                </a:cubicBezTo>
                <a:cubicBezTo>
                  <a:pt x="8333" y="20258"/>
                  <a:pt x="8348" y="20244"/>
                  <a:pt x="8376" y="20244"/>
                </a:cubicBezTo>
                <a:cubicBezTo>
                  <a:pt x="8405" y="20244"/>
                  <a:pt x="8434" y="20244"/>
                  <a:pt x="8462" y="20201"/>
                </a:cubicBezTo>
                <a:lnTo>
                  <a:pt x="8491" y="20158"/>
                </a:lnTo>
                <a:cubicBezTo>
                  <a:pt x="8499" y="20182"/>
                  <a:pt x="8511" y="20192"/>
                  <a:pt x="8523" y="20192"/>
                </a:cubicBezTo>
                <a:cubicBezTo>
                  <a:pt x="8533" y="20192"/>
                  <a:pt x="8542" y="20185"/>
                  <a:pt x="8549" y="20172"/>
                </a:cubicBezTo>
                <a:lnTo>
                  <a:pt x="8563" y="20158"/>
                </a:lnTo>
                <a:lnTo>
                  <a:pt x="8592" y="20144"/>
                </a:lnTo>
                <a:close/>
                <a:moveTo>
                  <a:pt x="2157" y="20355"/>
                </a:moveTo>
                <a:cubicBezTo>
                  <a:pt x="2166" y="20355"/>
                  <a:pt x="2177" y="20366"/>
                  <a:pt x="2184" y="20388"/>
                </a:cubicBezTo>
                <a:lnTo>
                  <a:pt x="2155" y="20431"/>
                </a:lnTo>
                <a:cubicBezTo>
                  <a:pt x="2141" y="20445"/>
                  <a:pt x="2127" y="20474"/>
                  <a:pt x="2127" y="20488"/>
                </a:cubicBezTo>
                <a:cubicBezTo>
                  <a:pt x="2114" y="20513"/>
                  <a:pt x="2123" y="20549"/>
                  <a:pt x="2098" y="20549"/>
                </a:cubicBezTo>
                <a:cubicBezTo>
                  <a:pt x="2094" y="20549"/>
                  <a:pt x="2089" y="20548"/>
                  <a:pt x="2083" y="20546"/>
                </a:cubicBezTo>
                <a:cubicBezTo>
                  <a:pt x="2083" y="20546"/>
                  <a:pt x="2069" y="20474"/>
                  <a:pt x="2083" y="20474"/>
                </a:cubicBezTo>
                <a:cubicBezTo>
                  <a:pt x="2098" y="20445"/>
                  <a:pt x="2083" y="20388"/>
                  <a:pt x="2141" y="20388"/>
                </a:cubicBezTo>
                <a:cubicBezTo>
                  <a:pt x="2141" y="20366"/>
                  <a:pt x="2148" y="20355"/>
                  <a:pt x="2157" y="20355"/>
                </a:cubicBezTo>
                <a:close/>
                <a:moveTo>
                  <a:pt x="9244" y="20384"/>
                </a:moveTo>
                <a:cubicBezTo>
                  <a:pt x="9247" y="20384"/>
                  <a:pt x="9250" y="20385"/>
                  <a:pt x="9253" y="20388"/>
                </a:cubicBezTo>
                <a:cubicBezTo>
                  <a:pt x="9253" y="20402"/>
                  <a:pt x="9238" y="20460"/>
                  <a:pt x="9224" y="20460"/>
                </a:cubicBezTo>
                <a:cubicBezTo>
                  <a:pt x="9210" y="20460"/>
                  <a:pt x="9210" y="20474"/>
                  <a:pt x="9210" y="20488"/>
                </a:cubicBezTo>
                <a:lnTo>
                  <a:pt x="9238" y="20488"/>
                </a:lnTo>
                <a:cubicBezTo>
                  <a:pt x="9238" y="20503"/>
                  <a:pt x="9224" y="20560"/>
                  <a:pt x="9210" y="20560"/>
                </a:cubicBezTo>
                <a:cubicBezTo>
                  <a:pt x="9195" y="20560"/>
                  <a:pt x="9166" y="20517"/>
                  <a:pt x="9138" y="20488"/>
                </a:cubicBezTo>
                <a:lnTo>
                  <a:pt x="9095" y="20488"/>
                </a:lnTo>
                <a:cubicBezTo>
                  <a:pt x="9095" y="20488"/>
                  <a:pt x="9080" y="20474"/>
                  <a:pt x="9066" y="20460"/>
                </a:cubicBezTo>
                <a:cubicBezTo>
                  <a:pt x="9066" y="20445"/>
                  <a:pt x="9066" y="20416"/>
                  <a:pt x="9066" y="20402"/>
                </a:cubicBezTo>
                <a:lnTo>
                  <a:pt x="9095" y="20402"/>
                </a:lnTo>
                <a:cubicBezTo>
                  <a:pt x="9109" y="20402"/>
                  <a:pt x="9123" y="20416"/>
                  <a:pt x="9152" y="20431"/>
                </a:cubicBezTo>
                <a:lnTo>
                  <a:pt x="9195" y="20445"/>
                </a:lnTo>
                <a:cubicBezTo>
                  <a:pt x="9207" y="20410"/>
                  <a:pt x="9229" y="20384"/>
                  <a:pt x="9244" y="20384"/>
                </a:cubicBezTo>
                <a:close/>
                <a:moveTo>
                  <a:pt x="10295" y="20539"/>
                </a:moveTo>
                <a:cubicBezTo>
                  <a:pt x="10310" y="20539"/>
                  <a:pt x="10328" y="20589"/>
                  <a:pt x="10316" y="20589"/>
                </a:cubicBezTo>
                <a:cubicBezTo>
                  <a:pt x="10301" y="20603"/>
                  <a:pt x="10301" y="20618"/>
                  <a:pt x="10316" y="20632"/>
                </a:cubicBezTo>
                <a:cubicBezTo>
                  <a:pt x="10316" y="20632"/>
                  <a:pt x="10287" y="20603"/>
                  <a:pt x="10258" y="20589"/>
                </a:cubicBezTo>
                <a:cubicBezTo>
                  <a:pt x="10244" y="20589"/>
                  <a:pt x="10258" y="20560"/>
                  <a:pt x="10287" y="20546"/>
                </a:cubicBezTo>
                <a:cubicBezTo>
                  <a:pt x="10289" y="20541"/>
                  <a:pt x="10292" y="20539"/>
                  <a:pt x="10295" y="20539"/>
                </a:cubicBezTo>
                <a:close/>
                <a:moveTo>
                  <a:pt x="6873" y="20569"/>
                </a:moveTo>
                <a:cubicBezTo>
                  <a:pt x="6902" y="20569"/>
                  <a:pt x="6925" y="20582"/>
                  <a:pt x="6925" y="20603"/>
                </a:cubicBezTo>
                <a:lnTo>
                  <a:pt x="6911" y="20618"/>
                </a:lnTo>
                <a:cubicBezTo>
                  <a:pt x="6911" y="20632"/>
                  <a:pt x="6896" y="20646"/>
                  <a:pt x="6882" y="20661"/>
                </a:cubicBezTo>
                <a:cubicBezTo>
                  <a:pt x="6868" y="20675"/>
                  <a:pt x="6882" y="20689"/>
                  <a:pt x="6882" y="20704"/>
                </a:cubicBezTo>
                <a:lnTo>
                  <a:pt x="6896" y="20718"/>
                </a:lnTo>
                <a:cubicBezTo>
                  <a:pt x="6889" y="20733"/>
                  <a:pt x="6882" y="20740"/>
                  <a:pt x="6875" y="20740"/>
                </a:cubicBezTo>
                <a:cubicBezTo>
                  <a:pt x="6868" y="20740"/>
                  <a:pt x="6861" y="20733"/>
                  <a:pt x="6853" y="20718"/>
                </a:cubicBezTo>
                <a:lnTo>
                  <a:pt x="6853" y="20689"/>
                </a:lnTo>
                <a:cubicBezTo>
                  <a:pt x="6839" y="20661"/>
                  <a:pt x="6853" y="20646"/>
                  <a:pt x="6810" y="20632"/>
                </a:cubicBezTo>
                <a:cubicBezTo>
                  <a:pt x="6796" y="20632"/>
                  <a:pt x="6796" y="20589"/>
                  <a:pt x="6810" y="20575"/>
                </a:cubicBezTo>
                <a:lnTo>
                  <a:pt x="6839" y="20575"/>
                </a:lnTo>
                <a:cubicBezTo>
                  <a:pt x="6851" y="20571"/>
                  <a:pt x="6862" y="20569"/>
                  <a:pt x="6873" y="20569"/>
                </a:cubicBezTo>
                <a:close/>
                <a:moveTo>
                  <a:pt x="2730" y="20776"/>
                </a:moveTo>
                <a:cubicBezTo>
                  <a:pt x="2759" y="20790"/>
                  <a:pt x="2744" y="20819"/>
                  <a:pt x="2730" y="20819"/>
                </a:cubicBezTo>
                <a:cubicBezTo>
                  <a:pt x="2730" y="20833"/>
                  <a:pt x="2716" y="20833"/>
                  <a:pt x="2687" y="20833"/>
                </a:cubicBezTo>
                <a:cubicBezTo>
                  <a:pt x="2701" y="20819"/>
                  <a:pt x="2701" y="20804"/>
                  <a:pt x="2730" y="20776"/>
                </a:cubicBezTo>
                <a:close/>
                <a:moveTo>
                  <a:pt x="6164" y="20675"/>
                </a:moveTo>
                <a:cubicBezTo>
                  <a:pt x="6178" y="20675"/>
                  <a:pt x="6207" y="20704"/>
                  <a:pt x="6221" y="20704"/>
                </a:cubicBezTo>
                <a:cubicBezTo>
                  <a:pt x="6279" y="20704"/>
                  <a:pt x="6221" y="20733"/>
                  <a:pt x="6236" y="20747"/>
                </a:cubicBezTo>
                <a:lnTo>
                  <a:pt x="6236" y="20776"/>
                </a:lnTo>
                <a:cubicBezTo>
                  <a:pt x="6247" y="20787"/>
                  <a:pt x="6247" y="20791"/>
                  <a:pt x="6243" y="20791"/>
                </a:cubicBezTo>
                <a:cubicBezTo>
                  <a:pt x="6236" y="20791"/>
                  <a:pt x="6216" y="20779"/>
                  <a:pt x="6207" y="20761"/>
                </a:cubicBezTo>
                <a:cubicBezTo>
                  <a:pt x="6200" y="20754"/>
                  <a:pt x="6192" y="20751"/>
                  <a:pt x="6187" y="20751"/>
                </a:cubicBezTo>
                <a:cubicBezTo>
                  <a:pt x="6182" y="20751"/>
                  <a:pt x="6178" y="20754"/>
                  <a:pt x="6178" y="20761"/>
                </a:cubicBezTo>
                <a:cubicBezTo>
                  <a:pt x="6178" y="20790"/>
                  <a:pt x="6149" y="20848"/>
                  <a:pt x="6135" y="20862"/>
                </a:cubicBezTo>
                <a:lnTo>
                  <a:pt x="6121" y="20848"/>
                </a:lnTo>
                <a:cubicBezTo>
                  <a:pt x="6121" y="20848"/>
                  <a:pt x="6106" y="20833"/>
                  <a:pt x="6106" y="20819"/>
                </a:cubicBezTo>
                <a:lnTo>
                  <a:pt x="6121" y="20804"/>
                </a:lnTo>
                <a:cubicBezTo>
                  <a:pt x="6121" y="20776"/>
                  <a:pt x="6135" y="20733"/>
                  <a:pt x="6135" y="20689"/>
                </a:cubicBezTo>
                <a:lnTo>
                  <a:pt x="6164" y="20675"/>
                </a:lnTo>
                <a:close/>
                <a:moveTo>
                  <a:pt x="6623" y="20618"/>
                </a:moveTo>
                <a:cubicBezTo>
                  <a:pt x="6638" y="20618"/>
                  <a:pt x="6667" y="20618"/>
                  <a:pt x="6667" y="20632"/>
                </a:cubicBezTo>
                <a:cubicBezTo>
                  <a:pt x="6667" y="20666"/>
                  <a:pt x="6671" y="20680"/>
                  <a:pt x="6681" y="20680"/>
                </a:cubicBezTo>
                <a:cubicBezTo>
                  <a:pt x="6688" y="20680"/>
                  <a:pt x="6698" y="20673"/>
                  <a:pt x="6710" y="20661"/>
                </a:cubicBezTo>
                <a:lnTo>
                  <a:pt x="6724" y="20646"/>
                </a:lnTo>
                <a:cubicBezTo>
                  <a:pt x="6738" y="20646"/>
                  <a:pt x="6753" y="20675"/>
                  <a:pt x="6753" y="20675"/>
                </a:cubicBezTo>
                <a:cubicBezTo>
                  <a:pt x="6753" y="20689"/>
                  <a:pt x="6753" y="20718"/>
                  <a:pt x="6738" y="20747"/>
                </a:cubicBezTo>
                <a:lnTo>
                  <a:pt x="6781" y="20733"/>
                </a:lnTo>
                <a:cubicBezTo>
                  <a:pt x="6796" y="20733"/>
                  <a:pt x="6810" y="20733"/>
                  <a:pt x="6825" y="20747"/>
                </a:cubicBezTo>
                <a:lnTo>
                  <a:pt x="6839" y="20761"/>
                </a:lnTo>
                <a:cubicBezTo>
                  <a:pt x="6839" y="20790"/>
                  <a:pt x="6853" y="20848"/>
                  <a:pt x="6839" y="20862"/>
                </a:cubicBezTo>
                <a:cubicBezTo>
                  <a:pt x="6839" y="20862"/>
                  <a:pt x="6833" y="20868"/>
                  <a:pt x="6824" y="20868"/>
                </a:cubicBezTo>
                <a:cubicBezTo>
                  <a:pt x="6820" y="20868"/>
                  <a:pt x="6815" y="20867"/>
                  <a:pt x="6810" y="20862"/>
                </a:cubicBezTo>
                <a:lnTo>
                  <a:pt x="6796" y="20833"/>
                </a:lnTo>
                <a:cubicBezTo>
                  <a:pt x="6796" y="20819"/>
                  <a:pt x="6781" y="20804"/>
                  <a:pt x="6781" y="20804"/>
                </a:cubicBezTo>
                <a:lnTo>
                  <a:pt x="6767" y="20804"/>
                </a:lnTo>
                <a:cubicBezTo>
                  <a:pt x="6753" y="20804"/>
                  <a:pt x="6738" y="20819"/>
                  <a:pt x="6738" y="20848"/>
                </a:cubicBezTo>
                <a:lnTo>
                  <a:pt x="6753" y="20848"/>
                </a:lnTo>
                <a:lnTo>
                  <a:pt x="6753" y="20862"/>
                </a:lnTo>
                <a:cubicBezTo>
                  <a:pt x="6767" y="20862"/>
                  <a:pt x="6767" y="20891"/>
                  <a:pt x="6767" y="20919"/>
                </a:cubicBezTo>
                <a:lnTo>
                  <a:pt x="6738" y="20919"/>
                </a:lnTo>
                <a:cubicBezTo>
                  <a:pt x="6695" y="20919"/>
                  <a:pt x="6667" y="20876"/>
                  <a:pt x="6667" y="20819"/>
                </a:cubicBezTo>
                <a:cubicBezTo>
                  <a:pt x="6681" y="20761"/>
                  <a:pt x="6623" y="20632"/>
                  <a:pt x="6623" y="20618"/>
                </a:cubicBezTo>
                <a:close/>
                <a:moveTo>
                  <a:pt x="4466" y="20950"/>
                </a:moveTo>
                <a:lnTo>
                  <a:pt x="4466" y="20950"/>
                </a:lnTo>
                <a:cubicBezTo>
                  <a:pt x="4463" y="20953"/>
                  <a:pt x="4460" y="20954"/>
                  <a:pt x="4459" y="20954"/>
                </a:cubicBezTo>
                <a:cubicBezTo>
                  <a:pt x="4458" y="20954"/>
                  <a:pt x="4460" y="20952"/>
                  <a:pt x="4466" y="20950"/>
                </a:cubicBezTo>
                <a:close/>
                <a:moveTo>
                  <a:pt x="4500" y="20856"/>
                </a:moveTo>
                <a:cubicBezTo>
                  <a:pt x="4506" y="20856"/>
                  <a:pt x="4516" y="20866"/>
                  <a:pt x="4526" y="20876"/>
                </a:cubicBezTo>
                <a:lnTo>
                  <a:pt x="4540" y="20905"/>
                </a:lnTo>
                <a:cubicBezTo>
                  <a:pt x="4555" y="20948"/>
                  <a:pt x="4569" y="20991"/>
                  <a:pt x="4555" y="20991"/>
                </a:cubicBezTo>
                <a:cubicBezTo>
                  <a:pt x="4555" y="20993"/>
                  <a:pt x="4554" y="20993"/>
                  <a:pt x="4553" y="20993"/>
                </a:cubicBezTo>
                <a:cubicBezTo>
                  <a:pt x="4543" y="20993"/>
                  <a:pt x="4500" y="20954"/>
                  <a:pt x="4474" y="20949"/>
                </a:cubicBezTo>
                <a:lnTo>
                  <a:pt x="4474" y="20949"/>
                </a:lnTo>
                <a:cubicBezTo>
                  <a:pt x="4476" y="20948"/>
                  <a:pt x="4479" y="20948"/>
                  <a:pt x="4483" y="20948"/>
                </a:cubicBezTo>
                <a:lnTo>
                  <a:pt x="4468" y="20891"/>
                </a:lnTo>
                <a:cubicBezTo>
                  <a:pt x="4468" y="20891"/>
                  <a:pt x="4483" y="20862"/>
                  <a:pt x="4497" y="20862"/>
                </a:cubicBezTo>
                <a:cubicBezTo>
                  <a:pt x="4497" y="20858"/>
                  <a:pt x="4498" y="20856"/>
                  <a:pt x="4500" y="20856"/>
                </a:cubicBezTo>
                <a:close/>
                <a:moveTo>
                  <a:pt x="4253" y="20833"/>
                </a:moveTo>
                <a:lnTo>
                  <a:pt x="4267" y="20848"/>
                </a:lnTo>
                <a:lnTo>
                  <a:pt x="4296" y="20876"/>
                </a:lnTo>
                <a:cubicBezTo>
                  <a:pt x="4282" y="20905"/>
                  <a:pt x="4296" y="20948"/>
                  <a:pt x="4325" y="20977"/>
                </a:cubicBezTo>
                <a:lnTo>
                  <a:pt x="4353" y="20991"/>
                </a:lnTo>
                <a:cubicBezTo>
                  <a:pt x="4368" y="20991"/>
                  <a:pt x="4353" y="21006"/>
                  <a:pt x="4353" y="21020"/>
                </a:cubicBezTo>
                <a:cubicBezTo>
                  <a:pt x="4353" y="21020"/>
                  <a:pt x="4353" y="21034"/>
                  <a:pt x="4339" y="21034"/>
                </a:cubicBezTo>
                <a:lnTo>
                  <a:pt x="4296" y="21049"/>
                </a:lnTo>
                <a:cubicBezTo>
                  <a:pt x="4289" y="21056"/>
                  <a:pt x="4282" y="21059"/>
                  <a:pt x="4276" y="21059"/>
                </a:cubicBezTo>
                <a:cubicBezTo>
                  <a:pt x="4271" y="21059"/>
                  <a:pt x="4267" y="21056"/>
                  <a:pt x="4267" y="21049"/>
                </a:cubicBezTo>
                <a:cubicBezTo>
                  <a:pt x="4260" y="21041"/>
                  <a:pt x="4242" y="21038"/>
                  <a:pt x="4224" y="21038"/>
                </a:cubicBezTo>
                <a:cubicBezTo>
                  <a:pt x="4206" y="21038"/>
                  <a:pt x="4188" y="21041"/>
                  <a:pt x="4181" y="21049"/>
                </a:cubicBezTo>
                <a:cubicBezTo>
                  <a:pt x="4181" y="21052"/>
                  <a:pt x="4180" y="21054"/>
                  <a:pt x="4179" y="21054"/>
                </a:cubicBezTo>
                <a:cubicBezTo>
                  <a:pt x="4176" y="21054"/>
                  <a:pt x="4170" y="21038"/>
                  <a:pt x="4181" y="21006"/>
                </a:cubicBezTo>
                <a:lnTo>
                  <a:pt x="4195" y="20991"/>
                </a:lnTo>
                <a:lnTo>
                  <a:pt x="4238" y="20962"/>
                </a:lnTo>
                <a:cubicBezTo>
                  <a:pt x="4238" y="20919"/>
                  <a:pt x="4224" y="20862"/>
                  <a:pt x="4224" y="20848"/>
                </a:cubicBezTo>
                <a:cubicBezTo>
                  <a:pt x="4224" y="20833"/>
                  <a:pt x="4238" y="20833"/>
                  <a:pt x="4253" y="20833"/>
                </a:cubicBezTo>
                <a:close/>
                <a:moveTo>
                  <a:pt x="2970" y="21026"/>
                </a:moveTo>
                <a:cubicBezTo>
                  <a:pt x="2979" y="21026"/>
                  <a:pt x="2986" y="21028"/>
                  <a:pt x="2989" y="21034"/>
                </a:cubicBezTo>
                <a:cubicBezTo>
                  <a:pt x="3003" y="21049"/>
                  <a:pt x="2974" y="21077"/>
                  <a:pt x="2931" y="21077"/>
                </a:cubicBezTo>
                <a:lnTo>
                  <a:pt x="2874" y="21106"/>
                </a:lnTo>
                <a:cubicBezTo>
                  <a:pt x="2865" y="21123"/>
                  <a:pt x="2852" y="21130"/>
                  <a:pt x="2842" y="21130"/>
                </a:cubicBezTo>
                <a:cubicBezTo>
                  <a:pt x="2835" y="21130"/>
                  <a:pt x="2831" y="21126"/>
                  <a:pt x="2831" y="21120"/>
                </a:cubicBezTo>
                <a:lnTo>
                  <a:pt x="2816" y="21092"/>
                </a:lnTo>
                <a:lnTo>
                  <a:pt x="2802" y="21077"/>
                </a:lnTo>
                <a:cubicBezTo>
                  <a:pt x="2802" y="21063"/>
                  <a:pt x="2816" y="21049"/>
                  <a:pt x="2845" y="21049"/>
                </a:cubicBezTo>
                <a:cubicBezTo>
                  <a:pt x="2848" y="21050"/>
                  <a:pt x="2852" y="21051"/>
                  <a:pt x="2857" y="21051"/>
                </a:cubicBezTo>
                <a:cubicBezTo>
                  <a:pt x="2887" y="21051"/>
                  <a:pt x="2941" y="21026"/>
                  <a:pt x="2970" y="21026"/>
                </a:cubicBezTo>
                <a:close/>
                <a:moveTo>
                  <a:pt x="2700" y="21002"/>
                </a:moveTo>
                <a:cubicBezTo>
                  <a:pt x="2705" y="21002"/>
                  <a:pt x="2711" y="21003"/>
                  <a:pt x="2716" y="21006"/>
                </a:cubicBezTo>
                <a:lnTo>
                  <a:pt x="2687" y="21049"/>
                </a:lnTo>
                <a:cubicBezTo>
                  <a:pt x="2672" y="21063"/>
                  <a:pt x="2672" y="21092"/>
                  <a:pt x="2672" y="21120"/>
                </a:cubicBezTo>
                <a:lnTo>
                  <a:pt x="2672" y="21135"/>
                </a:lnTo>
                <a:cubicBezTo>
                  <a:pt x="2672" y="21152"/>
                  <a:pt x="2643" y="21159"/>
                  <a:pt x="2613" y="21159"/>
                </a:cubicBezTo>
                <a:cubicBezTo>
                  <a:pt x="2591" y="21159"/>
                  <a:pt x="2569" y="21155"/>
                  <a:pt x="2558" y="21149"/>
                </a:cubicBezTo>
                <a:cubicBezTo>
                  <a:pt x="2547" y="21139"/>
                  <a:pt x="2537" y="21129"/>
                  <a:pt x="2532" y="21129"/>
                </a:cubicBezTo>
                <a:cubicBezTo>
                  <a:pt x="2530" y="21129"/>
                  <a:pt x="2529" y="21131"/>
                  <a:pt x="2529" y="21135"/>
                </a:cubicBezTo>
                <a:lnTo>
                  <a:pt x="2543" y="21149"/>
                </a:lnTo>
                <a:lnTo>
                  <a:pt x="2558" y="21164"/>
                </a:lnTo>
                <a:cubicBezTo>
                  <a:pt x="2572" y="21164"/>
                  <a:pt x="2558" y="21192"/>
                  <a:pt x="2500" y="21221"/>
                </a:cubicBezTo>
                <a:lnTo>
                  <a:pt x="2457" y="21235"/>
                </a:lnTo>
                <a:lnTo>
                  <a:pt x="2457" y="21250"/>
                </a:lnTo>
                <a:cubicBezTo>
                  <a:pt x="2428" y="21250"/>
                  <a:pt x="2371" y="21250"/>
                  <a:pt x="2313" y="21235"/>
                </a:cubicBezTo>
                <a:lnTo>
                  <a:pt x="2256" y="21235"/>
                </a:lnTo>
                <a:cubicBezTo>
                  <a:pt x="2241" y="21235"/>
                  <a:pt x="2241" y="21235"/>
                  <a:pt x="2241" y="21250"/>
                </a:cubicBezTo>
                <a:cubicBezTo>
                  <a:pt x="2227" y="21264"/>
                  <a:pt x="2213" y="21279"/>
                  <a:pt x="2213" y="21279"/>
                </a:cubicBezTo>
                <a:lnTo>
                  <a:pt x="2170" y="21264"/>
                </a:lnTo>
                <a:cubicBezTo>
                  <a:pt x="2144" y="21247"/>
                  <a:pt x="2119" y="21240"/>
                  <a:pt x="2103" y="21240"/>
                </a:cubicBezTo>
                <a:cubicBezTo>
                  <a:pt x="2091" y="21240"/>
                  <a:pt x="2083" y="21244"/>
                  <a:pt x="2083" y="21250"/>
                </a:cubicBezTo>
                <a:cubicBezTo>
                  <a:pt x="2076" y="21257"/>
                  <a:pt x="2062" y="21261"/>
                  <a:pt x="2049" y="21261"/>
                </a:cubicBezTo>
                <a:cubicBezTo>
                  <a:pt x="2037" y="21261"/>
                  <a:pt x="2026" y="21257"/>
                  <a:pt x="2026" y="21250"/>
                </a:cubicBezTo>
                <a:cubicBezTo>
                  <a:pt x="2012" y="21221"/>
                  <a:pt x="2012" y="21149"/>
                  <a:pt x="2026" y="21149"/>
                </a:cubicBezTo>
                <a:cubicBezTo>
                  <a:pt x="2029" y="21152"/>
                  <a:pt x="2031" y="21153"/>
                  <a:pt x="2034" y="21153"/>
                </a:cubicBezTo>
                <a:cubicBezTo>
                  <a:pt x="2045" y="21153"/>
                  <a:pt x="2055" y="21132"/>
                  <a:pt x="2055" y="21120"/>
                </a:cubicBezTo>
                <a:cubicBezTo>
                  <a:pt x="2055" y="21106"/>
                  <a:pt x="2069" y="21106"/>
                  <a:pt x="2083" y="21106"/>
                </a:cubicBezTo>
                <a:lnTo>
                  <a:pt x="2098" y="21120"/>
                </a:lnTo>
                <a:cubicBezTo>
                  <a:pt x="2112" y="21135"/>
                  <a:pt x="2127" y="21164"/>
                  <a:pt x="2141" y="21178"/>
                </a:cubicBezTo>
                <a:cubicBezTo>
                  <a:pt x="2155" y="21200"/>
                  <a:pt x="2162" y="21210"/>
                  <a:pt x="2170" y="21210"/>
                </a:cubicBezTo>
                <a:cubicBezTo>
                  <a:pt x="2177" y="21210"/>
                  <a:pt x="2184" y="21200"/>
                  <a:pt x="2198" y="21178"/>
                </a:cubicBezTo>
                <a:lnTo>
                  <a:pt x="2213" y="21164"/>
                </a:lnTo>
                <a:cubicBezTo>
                  <a:pt x="2226" y="21137"/>
                  <a:pt x="2287" y="21076"/>
                  <a:pt x="2319" y="21076"/>
                </a:cubicBezTo>
                <a:cubicBezTo>
                  <a:pt x="2322" y="21076"/>
                  <a:pt x="2325" y="21076"/>
                  <a:pt x="2328" y="21077"/>
                </a:cubicBezTo>
                <a:cubicBezTo>
                  <a:pt x="2352" y="21090"/>
                  <a:pt x="2388" y="21123"/>
                  <a:pt x="2406" y="21123"/>
                </a:cubicBezTo>
                <a:cubicBezTo>
                  <a:pt x="2409" y="21123"/>
                  <a:pt x="2412" y="21122"/>
                  <a:pt x="2414" y="21120"/>
                </a:cubicBezTo>
                <a:cubicBezTo>
                  <a:pt x="2428" y="21120"/>
                  <a:pt x="2471" y="21092"/>
                  <a:pt x="2486" y="21092"/>
                </a:cubicBezTo>
                <a:cubicBezTo>
                  <a:pt x="2500" y="21092"/>
                  <a:pt x="2514" y="21063"/>
                  <a:pt x="2529" y="21034"/>
                </a:cubicBezTo>
                <a:lnTo>
                  <a:pt x="2558" y="21049"/>
                </a:lnTo>
                <a:lnTo>
                  <a:pt x="2629" y="21077"/>
                </a:lnTo>
                <a:cubicBezTo>
                  <a:pt x="2641" y="21030"/>
                  <a:pt x="2673" y="21002"/>
                  <a:pt x="2700" y="21002"/>
                </a:cubicBezTo>
                <a:close/>
                <a:moveTo>
                  <a:pt x="3855" y="21189"/>
                </a:moveTo>
                <a:cubicBezTo>
                  <a:pt x="3859" y="21189"/>
                  <a:pt x="3863" y="21190"/>
                  <a:pt x="3865" y="21192"/>
                </a:cubicBezTo>
                <a:cubicBezTo>
                  <a:pt x="3879" y="21192"/>
                  <a:pt x="3879" y="21221"/>
                  <a:pt x="3865" y="21235"/>
                </a:cubicBezTo>
                <a:lnTo>
                  <a:pt x="3851" y="21235"/>
                </a:lnTo>
                <a:cubicBezTo>
                  <a:pt x="3844" y="21229"/>
                  <a:pt x="3837" y="21226"/>
                  <a:pt x="3830" y="21226"/>
                </a:cubicBezTo>
                <a:cubicBezTo>
                  <a:pt x="3810" y="21226"/>
                  <a:pt x="3793" y="21253"/>
                  <a:pt x="3793" y="21264"/>
                </a:cubicBezTo>
                <a:lnTo>
                  <a:pt x="3764" y="21293"/>
                </a:lnTo>
                <a:cubicBezTo>
                  <a:pt x="3750" y="21264"/>
                  <a:pt x="3736" y="21235"/>
                  <a:pt x="3750" y="21221"/>
                </a:cubicBezTo>
                <a:cubicBezTo>
                  <a:pt x="3762" y="21221"/>
                  <a:pt x="3827" y="21189"/>
                  <a:pt x="3855" y="21189"/>
                </a:cubicBezTo>
                <a:close/>
                <a:moveTo>
                  <a:pt x="3132" y="21164"/>
                </a:moveTo>
                <a:lnTo>
                  <a:pt x="3132" y="21207"/>
                </a:lnTo>
                <a:cubicBezTo>
                  <a:pt x="3147" y="21235"/>
                  <a:pt x="3118" y="21293"/>
                  <a:pt x="3075" y="21307"/>
                </a:cubicBezTo>
                <a:lnTo>
                  <a:pt x="3046" y="21307"/>
                </a:lnTo>
                <a:cubicBezTo>
                  <a:pt x="3032" y="21307"/>
                  <a:pt x="3017" y="21293"/>
                  <a:pt x="3017" y="21293"/>
                </a:cubicBezTo>
                <a:cubicBezTo>
                  <a:pt x="3017" y="21279"/>
                  <a:pt x="3032" y="21250"/>
                  <a:pt x="3032" y="21250"/>
                </a:cubicBezTo>
                <a:cubicBezTo>
                  <a:pt x="3060" y="21235"/>
                  <a:pt x="3075" y="21235"/>
                  <a:pt x="3089" y="21221"/>
                </a:cubicBezTo>
                <a:cubicBezTo>
                  <a:pt x="3103" y="21221"/>
                  <a:pt x="3118" y="21207"/>
                  <a:pt x="3103" y="21178"/>
                </a:cubicBezTo>
                <a:cubicBezTo>
                  <a:pt x="3103" y="21178"/>
                  <a:pt x="3118" y="21164"/>
                  <a:pt x="3132" y="21164"/>
                </a:cubicBezTo>
                <a:close/>
                <a:moveTo>
                  <a:pt x="3247" y="21178"/>
                </a:moveTo>
                <a:cubicBezTo>
                  <a:pt x="3265" y="21178"/>
                  <a:pt x="3283" y="21185"/>
                  <a:pt x="3290" y="21192"/>
                </a:cubicBezTo>
                <a:cubicBezTo>
                  <a:pt x="3290" y="21207"/>
                  <a:pt x="3305" y="21250"/>
                  <a:pt x="3319" y="21279"/>
                </a:cubicBezTo>
                <a:lnTo>
                  <a:pt x="3319" y="21307"/>
                </a:lnTo>
                <a:lnTo>
                  <a:pt x="3290" y="21307"/>
                </a:lnTo>
                <a:cubicBezTo>
                  <a:pt x="3285" y="21310"/>
                  <a:pt x="3280" y="21311"/>
                  <a:pt x="3276" y="21311"/>
                </a:cubicBezTo>
                <a:cubicBezTo>
                  <a:pt x="3257" y="21311"/>
                  <a:pt x="3247" y="21288"/>
                  <a:pt x="3247" y="21264"/>
                </a:cubicBezTo>
                <a:cubicBezTo>
                  <a:pt x="3247" y="21260"/>
                  <a:pt x="3246" y="21258"/>
                  <a:pt x="3244" y="21258"/>
                </a:cubicBezTo>
                <a:cubicBezTo>
                  <a:pt x="3239" y="21258"/>
                  <a:pt x="3229" y="21268"/>
                  <a:pt x="3218" y="21279"/>
                </a:cubicBezTo>
                <a:cubicBezTo>
                  <a:pt x="3218" y="21279"/>
                  <a:pt x="3190" y="21250"/>
                  <a:pt x="3204" y="21207"/>
                </a:cubicBezTo>
                <a:cubicBezTo>
                  <a:pt x="3211" y="21185"/>
                  <a:pt x="3229" y="21178"/>
                  <a:pt x="3247" y="21178"/>
                </a:cubicBezTo>
                <a:close/>
                <a:moveTo>
                  <a:pt x="1954" y="21164"/>
                </a:moveTo>
                <a:cubicBezTo>
                  <a:pt x="1968" y="21164"/>
                  <a:pt x="1983" y="21178"/>
                  <a:pt x="1983" y="21207"/>
                </a:cubicBezTo>
                <a:cubicBezTo>
                  <a:pt x="1940" y="21235"/>
                  <a:pt x="1954" y="21322"/>
                  <a:pt x="1897" y="21322"/>
                </a:cubicBezTo>
                <a:cubicBezTo>
                  <a:pt x="1892" y="21326"/>
                  <a:pt x="1888" y="21328"/>
                  <a:pt x="1884" y="21328"/>
                </a:cubicBezTo>
                <a:cubicBezTo>
                  <a:pt x="1874" y="21328"/>
                  <a:pt x="1864" y="21317"/>
                  <a:pt x="1854" y="21307"/>
                </a:cubicBezTo>
                <a:lnTo>
                  <a:pt x="1854" y="21293"/>
                </a:lnTo>
                <a:cubicBezTo>
                  <a:pt x="1839" y="21279"/>
                  <a:pt x="1854" y="21250"/>
                  <a:pt x="1854" y="21250"/>
                </a:cubicBezTo>
                <a:cubicBezTo>
                  <a:pt x="1863" y="21254"/>
                  <a:pt x="1871" y="21256"/>
                  <a:pt x="1877" y="21256"/>
                </a:cubicBezTo>
                <a:cubicBezTo>
                  <a:pt x="1912" y="21256"/>
                  <a:pt x="1916" y="21202"/>
                  <a:pt x="1940" y="21178"/>
                </a:cubicBezTo>
                <a:lnTo>
                  <a:pt x="1954" y="21164"/>
                </a:lnTo>
                <a:close/>
                <a:moveTo>
                  <a:pt x="3710" y="21176"/>
                </a:moveTo>
                <a:cubicBezTo>
                  <a:pt x="3716" y="21176"/>
                  <a:pt x="3721" y="21184"/>
                  <a:pt x="3721" y="21192"/>
                </a:cubicBezTo>
                <a:lnTo>
                  <a:pt x="3707" y="21207"/>
                </a:lnTo>
                <a:cubicBezTo>
                  <a:pt x="3678" y="21221"/>
                  <a:pt x="3678" y="21250"/>
                  <a:pt x="3649" y="21322"/>
                </a:cubicBezTo>
                <a:lnTo>
                  <a:pt x="3635" y="21336"/>
                </a:lnTo>
                <a:cubicBezTo>
                  <a:pt x="3631" y="21340"/>
                  <a:pt x="3628" y="21341"/>
                  <a:pt x="3625" y="21341"/>
                </a:cubicBezTo>
                <a:cubicBezTo>
                  <a:pt x="3614" y="21341"/>
                  <a:pt x="3606" y="21325"/>
                  <a:pt x="3606" y="21293"/>
                </a:cubicBezTo>
                <a:cubicBezTo>
                  <a:pt x="3606" y="21254"/>
                  <a:pt x="3618" y="21190"/>
                  <a:pt x="3642" y="21190"/>
                </a:cubicBezTo>
                <a:cubicBezTo>
                  <a:pt x="3644" y="21190"/>
                  <a:pt x="3647" y="21191"/>
                  <a:pt x="3649" y="21192"/>
                </a:cubicBezTo>
                <a:lnTo>
                  <a:pt x="3693" y="21192"/>
                </a:lnTo>
                <a:cubicBezTo>
                  <a:pt x="3699" y="21180"/>
                  <a:pt x="3705" y="21176"/>
                  <a:pt x="3710" y="21176"/>
                </a:cubicBezTo>
                <a:close/>
                <a:moveTo>
                  <a:pt x="2919" y="21220"/>
                </a:moveTo>
                <a:cubicBezTo>
                  <a:pt x="2928" y="21220"/>
                  <a:pt x="2937" y="21232"/>
                  <a:pt x="2945" y="21250"/>
                </a:cubicBezTo>
                <a:cubicBezTo>
                  <a:pt x="2945" y="21276"/>
                  <a:pt x="2899" y="21383"/>
                  <a:pt x="2879" y="21383"/>
                </a:cubicBezTo>
                <a:cubicBezTo>
                  <a:pt x="2877" y="21383"/>
                  <a:pt x="2875" y="21382"/>
                  <a:pt x="2874" y="21379"/>
                </a:cubicBezTo>
                <a:cubicBezTo>
                  <a:pt x="2859" y="21350"/>
                  <a:pt x="2874" y="21250"/>
                  <a:pt x="2902" y="21235"/>
                </a:cubicBezTo>
                <a:cubicBezTo>
                  <a:pt x="2908" y="21224"/>
                  <a:pt x="2913" y="21220"/>
                  <a:pt x="2919" y="21220"/>
                </a:cubicBezTo>
                <a:close/>
                <a:moveTo>
                  <a:pt x="1023" y="21329"/>
                </a:moveTo>
                <a:cubicBezTo>
                  <a:pt x="1028" y="21329"/>
                  <a:pt x="1032" y="21331"/>
                  <a:pt x="1035" y="21336"/>
                </a:cubicBezTo>
                <a:cubicBezTo>
                  <a:pt x="1049" y="21350"/>
                  <a:pt x="1049" y="21365"/>
                  <a:pt x="1035" y="21379"/>
                </a:cubicBezTo>
                <a:lnTo>
                  <a:pt x="1020" y="21379"/>
                </a:lnTo>
                <a:cubicBezTo>
                  <a:pt x="991" y="21379"/>
                  <a:pt x="991" y="21393"/>
                  <a:pt x="1006" y="21408"/>
                </a:cubicBezTo>
                <a:cubicBezTo>
                  <a:pt x="1006" y="21422"/>
                  <a:pt x="991" y="21465"/>
                  <a:pt x="977" y="21465"/>
                </a:cubicBezTo>
                <a:cubicBezTo>
                  <a:pt x="948" y="21451"/>
                  <a:pt x="920" y="21437"/>
                  <a:pt x="877" y="21422"/>
                </a:cubicBezTo>
                <a:cubicBezTo>
                  <a:pt x="877" y="21422"/>
                  <a:pt x="877" y="21393"/>
                  <a:pt x="877" y="21393"/>
                </a:cubicBezTo>
                <a:cubicBezTo>
                  <a:pt x="891" y="21379"/>
                  <a:pt x="891" y="21379"/>
                  <a:pt x="905" y="21379"/>
                </a:cubicBezTo>
                <a:lnTo>
                  <a:pt x="920" y="21379"/>
                </a:lnTo>
                <a:cubicBezTo>
                  <a:pt x="944" y="21379"/>
                  <a:pt x="997" y="21329"/>
                  <a:pt x="1023" y="21329"/>
                </a:cubicBezTo>
                <a:close/>
                <a:moveTo>
                  <a:pt x="1541" y="21201"/>
                </a:moveTo>
                <a:cubicBezTo>
                  <a:pt x="1544" y="21201"/>
                  <a:pt x="1548" y="21203"/>
                  <a:pt x="1552" y="21207"/>
                </a:cubicBezTo>
                <a:lnTo>
                  <a:pt x="1566" y="21221"/>
                </a:lnTo>
                <a:lnTo>
                  <a:pt x="1566" y="21235"/>
                </a:lnTo>
                <a:cubicBezTo>
                  <a:pt x="1581" y="21250"/>
                  <a:pt x="1552" y="21293"/>
                  <a:pt x="1537" y="21293"/>
                </a:cubicBezTo>
                <a:cubicBezTo>
                  <a:pt x="1523" y="21293"/>
                  <a:pt x="1466" y="21350"/>
                  <a:pt x="1466" y="21379"/>
                </a:cubicBezTo>
                <a:cubicBezTo>
                  <a:pt x="1480" y="21379"/>
                  <a:pt x="1480" y="21393"/>
                  <a:pt x="1480" y="21393"/>
                </a:cubicBezTo>
                <a:cubicBezTo>
                  <a:pt x="1470" y="21383"/>
                  <a:pt x="1438" y="21373"/>
                  <a:pt x="1420" y="21373"/>
                </a:cubicBezTo>
                <a:cubicBezTo>
                  <a:pt x="1413" y="21373"/>
                  <a:pt x="1408" y="21375"/>
                  <a:pt x="1408" y="21379"/>
                </a:cubicBezTo>
                <a:cubicBezTo>
                  <a:pt x="1394" y="21408"/>
                  <a:pt x="1336" y="21451"/>
                  <a:pt x="1308" y="21465"/>
                </a:cubicBezTo>
                <a:cubicBezTo>
                  <a:pt x="1293" y="21465"/>
                  <a:pt x="1279" y="21365"/>
                  <a:pt x="1279" y="21322"/>
                </a:cubicBezTo>
                <a:cubicBezTo>
                  <a:pt x="1279" y="21300"/>
                  <a:pt x="1321" y="21269"/>
                  <a:pt x="1341" y="21269"/>
                </a:cubicBezTo>
                <a:cubicBezTo>
                  <a:pt x="1347" y="21269"/>
                  <a:pt x="1351" y="21272"/>
                  <a:pt x="1351" y="21279"/>
                </a:cubicBezTo>
                <a:cubicBezTo>
                  <a:pt x="1355" y="21292"/>
                  <a:pt x="1363" y="21297"/>
                  <a:pt x="1373" y="21297"/>
                </a:cubicBezTo>
                <a:cubicBezTo>
                  <a:pt x="1395" y="21297"/>
                  <a:pt x="1423" y="21270"/>
                  <a:pt x="1423" y="21250"/>
                </a:cubicBezTo>
                <a:cubicBezTo>
                  <a:pt x="1414" y="21242"/>
                  <a:pt x="1415" y="21233"/>
                  <a:pt x="1424" y="21233"/>
                </a:cubicBezTo>
                <a:cubicBezTo>
                  <a:pt x="1430" y="21233"/>
                  <a:pt x="1439" y="21238"/>
                  <a:pt x="1451" y="21250"/>
                </a:cubicBezTo>
                <a:lnTo>
                  <a:pt x="1480" y="21250"/>
                </a:lnTo>
                <a:cubicBezTo>
                  <a:pt x="1494" y="21250"/>
                  <a:pt x="1509" y="21250"/>
                  <a:pt x="1523" y="21235"/>
                </a:cubicBezTo>
                <a:cubicBezTo>
                  <a:pt x="1523" y="21214"/>
                  <a:pt x="1531" y="21201"/>
                  <a:pt x="1541" y="21201"/>
                </a:cubicBezTo>
                <a:close/>
                <a:moveTo>
                  <a:pt x="3736" y="1"/>
                </a:moveTo>
                <a:cubicBezTo>
                  <a:pt x="3736" y="15"/>
                  <a:pt x="3707" y="44"/>
                  <a:pt x="3693" y="58"/>
                </a:cubicBezTo>
                <a:cubicBezTo>
                  <a:pt x="3693" y="58"/>
                  <a:pt x="3678" y="44"/>
                  <a:pt x="3664" y="29"/>
                </a:cubicBezTo>
                <a:cubicBezTo>
                  <a:pt x="3664" y="25"/>
                  <a:pt x="3661" y="23"/>
                  <a:pt x="3656" y="23"/>
                </a:cubicBezTo>
                <a:cubicBezTo>
                  <a:pt x="3648" y="23"/>
                  <a:pt x="3635" y="29"/>
                  <a:pt x="3635" y="29"/>
                </a:cubicBezTo>
                <a:cubicBezTo>
                  <a:pt x="3631" y="25"/>
                  <a:pt x="3627" y="23"/>
                  <a:pt x="3622" y="23"/>
                </a:cubicBezTo>
                <a:cubicBezTo>
                  <a:pt x="3612" y="23"/>
                  <a:pt x="3602" y="34"/>
                  <a:pt x="3592" y="44"/>
                </a:cubicBezTo>
                <a:lnTo>
                  <a:pt x="3578" y="73"/>
                </a:lnTo>
                <a:lnTo>
                  <a:pt x="3578" y="101"/>
                </a:lnTo>
                <a:cubicBezTo>
                  <a:pt x="3573" y="106"/>
                  <a:pt x="3563" y="108"/>
                  <a:pt x="3552" y="108"/>
                </a:cubicBezTo>
                <a:cubicBezTo>
                  <a:pt x="3530" y="108"/>
                  <a:pt x="3501" y="101"/>
                  <a:pt x="3491" y="101"/>
                </a:cubicBezTo>
                <a:lnTo>
                  <a:pt x="3434" y="101"/>
                </a:lnTo>
                <a:lnTo>
                  <a:pt x="3420" y="87"/>
                </a:lnTo>
                <a:lnTo>
                  <a:pt x="3391" y="44"/>
                </a:lnTo>
                <a:lnTo>
                  <a:pt x="3391" y="44"/>
                </a:lnTo>
                <a:cubicBezTo>
                  <a:pt x="3391" y="87"/>
                  <a:pt x="3405" y="130"/>
                  <a:pt x="3405" y="130"/>
                </a:cubicBezTo>
                <a:cubicBezTo>
                  <a:pt x="3410" y="135"/>
                  <a:pt x="3415" y="136"/>
                  <a:pt x="3420" y="136"/>
                </a:cubicBezTo>
                <a:cubicBezTo>
                  <a:pt x="3431" y="136"/>
                  <a:pt x="3444" y="130"/>
                  <a:pt x="3463" y="130"/>
                </a:cubicBezTo>
                <a:lnTo>
                  <a:pt x="3477" y="130"/>
                </a:lnTo>
                <a:cubicBezTo>
                  <a:pt x="3491" y="144"/>
                  <a:pt x="3520" y="173"/>
                  <a:pt x="3534" y="173"/>
                </a:cubicBezTo>
                <a:lnTo>
                  <a:pt x="3563" y="187"/>
                </a:lnTo>
                <a:cubicBezTo>
                  <a:pt x="3570" y="180"/>
                  <a:pt x="3585" y="177"/>
                  <a:pt x="3601" y="177"/>
                </a:cubicBezTo>
                <a:cubicBezTo>
                  <a:pt x="3617" y="177"/>
                  <a:pt x="3635" y="180"/>
                  <a:pt x="3649" y="187"/>
                </a:cubicBezTo>
                <a:lnTo>
                  <a:pt x="3664" y="187"/>
                </a:lnTo>
                <a:lnTo>
                  <a:pt x="3721" y="116"/>
                </a:lnTo>
                <a:lnTo>
                  <a:pt x="3721" y="116"/>
                </a:lnTo>
                <a:cubicBezTo>
                  <a:pt x="3736" y="187"/>
                  <a:pt x="3678" y="274"/>
                  <a:pt x="3649" y="288"/>
                </a:cubicBezTo>
                <a:cubicBezTo>
                  <a:pt x="3621" y="302"/>
                  <a:pt x="3606" y="331"/>
                  <a:pt x="3606" y="345"/>
                </a:cubicBezTo>
                <a:cubicBezTo>
                  <a:pt x="3606" y="345"/>
                  <a:pt x="3621" y="360"/>
                  <a:pt x="3621" y="360"/>
                </a:cubicBezTo>
                <a:cubicBezTo>
                  <a:pt x="3621" y="360"/>
                  <a:pt x="3653" y="347"/>
                  <a:pt x="3674" y="347"/>
                </a:cubicBezTo>
                <a:cubicBezTo>
                  <a:pt x="3685" y="347"/>
                  <a:pt x="3693" y="350"/>
                  <a:pt x="3693" y="360"/>
                </a:cubicBezTo>
                <a:cubicBezTo>
                  <a:pt x="3705" y="385"/>
                  <a:pt x="3653" y="420"/>
                  <a:pt x="3629" y="420"/>
                </a:cubicBezTo>
                <a:cubicBezTo>
                  <a:pt x="3626" y="420"/>
                  <a:pt x="3623" y="419"/>
                  <a:pt x="3621" y="417"/>
                </a:cubicBezTo>
                <a:cubicBezTo>
                  <a:pt x="3592" y="389"/>
                  <a:pt x="3578" y="360"/>
                  <a:pt x="3592" y="345"/>
                </a:cubicBezTo>
                <a:cubicBezTo>
                  <a:pt x="3592" y="317"/>
                  <a:pt x="3592" y="317"/>
                  <a:pt x="3606" y="317"/>
                </a:cubicBezTo>
                <a:cubicBezTo>
                  <a:pt x="3606" y="317"/>
                  <a:pt x="3606" y="274"/>
                  <a:pt x="3606" y="245"/>
                </a:cubicBezTo>
                <a:cubicBezTo>
                  <a:pt x="3606" y="235"/>
                  <a:pt x="3599" y="225"/>
                  <a:pt x="3585" y="225"/>
                </a:cubicBezTo>
                <a:cubicBezTo>
                  <a:pt x="3579" y="225"/>
                  <a:pt x="3572" y="226"/>
                  <a:pt x="3563" y="231"/>
                </a:cubicBezTo>
                <a:lnTo>
                  <a:pt x="3549" y="216"/>
                </a:lnTo>
                <a:cubicBezTo>
                  <a:pt x="3534" y="216"/>
                  <a:pt x="3520" y="202"/>
                  <a:pt x="3506" y="187"/>
                </a:cubicBezTo>
                <a:lnTo>
                  <a:pt x="3463" y="187"/>
                </a:lnTo>
                <a:cubicBezTo>
                  <a:pt x="3463" y="187"/>
                  <a:pt x="3448" y="187"/>
                  <a:pt x="3448" y="202"/>
                </a:cubicBezTo>
                <a:cubicBezTo>
                  <a:pt x="3420" y="216"/>
                  <a:pt x="3405" y="274"/>
                  <a:pt x="3420" y="302"/>
                </a:cubicBezTo>
                <a:lnTo>
                  <a:pt x="3434" y="317"/>
                </a:lnTo>
                <a:cubicBezTo>
                  <a:pt x="3439" y="314"/>
                  <a:pt x="3445" y="313"/>
                  <a:pt x="3450" y="313"/>
                </a:cubicBezTo>
                <a:cubicBezTo>
                  <a:pt x="3473" y="313"/>
                  <a:pt x="3491" y="334"/>
                  <a:pt x="3491" y="345"/>
                </a:cubicBezTo>
                <a:cubicBezTo>
                  <a:pt x="3491" y="360"/>
                  <a:pt x="3434" y="360"/>
                  <a:pt x="3420" y="360"/>
                </a:cubicBezTo>
                <a:cubicBezTo>
                  <a:pt x="3410" y="360"/>
                  <a:pt x="3394" y="366"/>
                  <a:pt x="3380" y="366"/>
                </a:cubicBezTo>
                <a:cubicBezTo>
                  <a:pt x="3373" y="366"/>
                  <a:pt x="3367" y="365"/>
                  <a:pt x="3362" y="360"/>
                </a:cubicBezTo>
                <a:cubicBezTo>
                  <a:pt x="3362" y="360"/>
                  <a:pt x="3362" y="331"/>
                  <a:pt x="3362" y="317"/>
                </a:cubicBezTo>
                <a:lnTo>
                  <a:pt x="3376" y="317"/>
                </a:lnTo>
                <a:lnTo>
                  <a:pt x="3405" y="302"/>
                </a:lnTo>
                <a:cubicBezTo>
                  <a:pt x="3391" y="288"/>
                  <a:pt x="3348" y="245"/>
                  <a:pt x="3333" y="231"/>
                </a:cubicBezTo>
                <a:cubicBezTo>
                  <a:pt x="3305" y="231"/>
                  <a:pt x="3276" y="245"/>
                  <a:pt x="3262" y="259"/>
                </a:cubicBezTo>
                <a:lnTo>
                  <a:pt x="3247" y="288"/>
                </a:lnTo>
                <a:cubicBezTo>
                  <a:pt x="3247" y="302"/>
                  <a:pt x="3262" y="331"/>
                  <a:pt x="3262" y="345"/>
                </a:cubicBezTo>
                <a:cubicBezTo>
                  <a:pt x="3262" y="360"/>
                  <a:pt x="3262" y="360"/>
                  <a:pt x="3262" y="374"/>
                </a:cubicBezTo>
                <a:cubicBezTo>
                  <a:pt x="3247" y="389"/>
                  <a:pt x="3247" y="403"/>
                  <a:pt x="3233" y="403"/>
                </a:cubicBezTo>
                <a:cubicBezTo>
                  <a:pt x="3233" y="403"/>
                  <a:pt x="3218" y="389"/>
                  <a:pt x="3218" y="389"/>
                </a:cubicBezTo>
                <a:lnTo>
                  <a:pt x="3233" y="317"/>
                </a:lnTo>
                <a:cubicBezTo>
                  <a:pt x="3190" y="302"/>
                  <a:pt x="3075" y="231"/>
                  <a:pt x="3060" y="187"/>
                </a:cubicBezTo>
                <a:cubicBezTo>
                  <a:pt x="3046" y="159"/>
                  <a:pt x="3032" y="116"/>
                  <a:pt x="3017" y="87"/>
                </a:cubicBezTo>
                <a:lnTo>
                  <a:pt x="3017" y="87"/>
                </a:lnTo>
                <a:cubicBezTo>
                  <a:pt x="3024" y="101"/>
                  <a:pt x="3028" y="108"/>
                  <a:pt x="3032" y="108"/>
                </a:cubicBezTo>
                <a:cubicBezTo>
                  <a:pt x="3035" y="108"/>
                  <a:pt x="3039" y="101"/>
                  <a:pt x="3046" y="87"/>
                </a:cubicBezTo>
                <a:cubicBezTo>
                  <a:pt x="3056" y="77"/>
                  <a:pt x="3045" y="67"/>
                  <a:pt x="3027" y="67"/>
                </a:cubicBezTo>
                <a:cubicBezTo>
                  <a:pt x="3020" y="67"/>
                  <a:pt x="3011" y="68"/>
                  <a:pt x="3003" y="73"/>
                </a:cubicBezTo>
                <a:cubicBezTo>
                  <a:pt x="2974" y="87"/>
                  <a:pt x="2974" y="116"/>
                  <a:pt x="2989" y="130"/>
                </a:cubicBezTo>
                <a:cubicBezTo>
                  <a:pt x="2974" y="116"/>
                  <a:pt x="2945" y="101"/>
                  <a:pt x="2945" y="101"/>
                </a:cubicBezTo>
                <a:lnTo>
                  <a:pt x="2945" y="101"/>
                </a:lnTo>
                <a:cubicBezTo>
                  <a:pt x="2945" y="101"/>
                  <a:pt x="2945" y="159"/>
                  <a:pt x="2960" y="173"/>
                </a:cubicBezTo>
                <a:cubicBezTo>
                  <a:pt x="2960" y="187"/>
                  <a:pt x="2974" y="216"/>
                  <a:pt x="2974" y="231"/>
                </a:cubicBezTo>
                <a:cubicBezTo>
                  <a:pt x="2974" y="241"/>
                  <a:pt x="2967" y="251"/>
                  <a:pt x="2963" y="251"/>
                </a:cubicBezTo>
                <a:cubicBezTo>
                  <a:pt x="2961" y="251"/>
                  <a:pt x="2960" y="249"/>
                  <a:pt x="2960" y="245"/>
                </a:cubicBezTo>
                <a:lnTo>
                  <a:pt x="2888" y="187"/>
                </a:lnTo>
                <a:cubicBezTo>
                  <a:pt x="2802" y="144"/>
                  <a:pt x="2672" y="101"/>
                  <a:pt x="2658" y="101"/>
                </a:cubicBezTo>
                <a:cubicBezTo>
                  <a:pt x="2629" y="101"/>
                  <a:pt x="2672" y="130"/>
                  <a:pt x="2687" y="144"/>
                </a:cubicBezTo>
                <a:cubicBezTo>
                  <a:pt x="2701" y="144"/>
                  <a:pt x="2730" y="159"/>
                  <a:pt x="2773" y="173"/>
                </a:cubicBezTo>
                <a:lnTo>
                  <a:pt x="2773" y="216"/>
                </a:lnTo>
                <a:lnTo>
                  <a:pt x="2773" y="259"/>
                </a:lnTo>
                <a:cubicBezTo>
                  <a:pt x="2762" y="292"/>
                  <a:pt x="2743" y="308"/>
                  <a:pt x="2735" y="308"/>
                </a:cubicBezTo>
                <a:cubicBezTo>
                  <a:pt x="2732" y="308"/>
                  <a:pt x="2730" y="306"/>
                  <a:pt x="2730" y="302"/>
                </a:cubicBezTo>
                <a:lnTo>
                  <a:pt x="2730" y="288"/>
                </a:lnTo>
                <a:cubicBezTo>
                  <a:pt x="2716" y="259"/>
                  <a:pt x="2773" y="245"/>
                  <a:pt x="2730" y="202"/>
                </a:cubicBezTo>
                <a:lnTo>
                  <a:pt x="2701" y="173"/>
                </a:lnTo>
                <a:cubicBezTo>
                  <a:pt x="2687" y="202"/>
                  <a:pt x="2629" y="245"/>
                  <a:pt x="2572" y="259"/>
                </a:cubicBezTo>
                <a:lnTo>
                  <a:pt x="2615" y="345"/>
                </a:lnTo>
                <a:cubicBezTo>
                  <a:pt x="2601" y="360"/>
                  <a:pt x="2558" y="403"/>
                  <a:pt x="2529" y="432"/>
                </a:cubicBezTo>
                <a:lnTo>
                  <a:pt x="2543" y="532"/>
                </a:lnTo>
                <a:cubicBezTo>
                  <a:pt x="2543" y="532"/>
                  <a:pt x="2543" y="547"/>
                  <a:pt x="2529" y="547"/>
                </a:cubicBezTo>
                <a:cubicBezTo>
                  <a:pt x="2529" y="561"/>
                  <a:pt x="2514" y="561"/>
                  <a:pt x="2514" y="561"/>
                </a:cubicBezTo>
                <a:cubicBezTo>
                  <a:pt x="2500" y="532"/>
                  <a:pt x="2486" y="504"/>
                  <a:pt x="2471" y="475"/>
                </a:cubicBezTo>
                <a:cubicBezTo>
                  <a:pt x="2471" y="460"/>
                  <a:pt x="2500" y="446"/>
                  <a:pt x="2500" y="417"/>
                </a:cubicBezTo>
                <a:lnTo>
                  <a:pt x="2500" y="360"/>
                </a:lnTo>
                <a:cubicBezTo>
                  <a:pt x="2529" y="345"/>
                  <a:pt x="2572" y="231"/>
                  <a:pt x="2586" y="187"/>
                </a:cubicBezTo>
                <a:cubicBezTo>
                  <a:pt x="2586" y="159"/>
                  <a:pt x="2543" y="130"/>
                  <a:pt x="2529" y="130"/>
                </a:cubicBezTo>
                <a:cubicBezTo>
                  <a:pt x="2514" y="130"/>
                  <a:pt x="2500" y="216"/>
                  <a:pt x="2500" y="231"/>
                </a:cubicBezTo>
                <a:cubicBezTo>
                  <a:pt x="2500" y="257"/>
                  <a:pt x="2464" y="319"/>
                  <a:pt x="2447" y="319"/>
                </a:cubicBezTo>
                <a:cubicBezTo>
                  <a:pt x="2445" y="319"/>
                  <a:pt x="2444" y="318"/>
                  <a:pt x="2443" y="317"/>
                </a:cubicBezTo>
                <a:cubicBezTo>
                  <a:pt x="2414" y="302"/>
                  <a:pt x="2414" y="274"/>
                  <a:pt x="2428" y="259"/>
                </a:cubicBezTo>
                <a:cubicBezTo>
                  <a:pt x="2428" y="259"/>
                  <a:pt x="2443" y="231"/>
                  <a:pt x="2457" y="202"/>
                </a:cubicBezTo>
                <a:lnTo>
                  <a:pt x="2428" y="187"/>
                </a:lnTo>
                <a:lnTo>
                  <a:pt x="2414" y="173"/>
                </a:lnTo>
                <a:cubicBezTo>
                  <a:pt x="2385" y="173"/>
                  <a:pt x="2342" y="187"/>
                  <a:pt x="2342" y="216"/>
                </a:cubicBezTo>
                <a:cubicBezTo>
                  <a:pt x="2356" y="231"/>
                  <a:pt x="2356" y="245"/>
                  <a:pt x="2342" y="245"/>
                </a:cubicBezTo>
                <a:lnTo>
                  <a:pt x="2328" y="259"/>
                </a:lnTo>
                <a:cubicBezTo>
                  <a:pt x="2299" y="245"/>
                  <a:pt x="2285" y="231"/>
                  <a:pt x="2285" y="187"/>
                </a:cubicBezTo>
                <a:lnTo>
                  <a:pt x="2285" y="159"/>
                </a:lnTo>
                <a:cubicBezTo>
                  <a:pt x="2285" y="130"/>
                  <a:pt x="2313" y="130"/>
                  <a:pt x="2328" y="130"/>
                </a:cubicBezTo>
                <a:lnTo>
                  <a:pt x="2342" y="116"/>
                </a:lnTo>
                <a:cubicBezTo>
                  <a:pt x="2346" y="112"/>
                  <a:pt x="2343" y="110"/>
                  <a:pt x="2336" y="110"/>
                </a:cubicBezTo>
                <a:cubicBezTo>
                  <a:pt x="2317" y="110"/>
                  <a:pt x="2263" y="126"/>
                  <a:pt x="2241" y="159"/>
                </a:cubicBezTo>
                <a:cubicBezTo>
                  <a:pt x="2213" y="187"/>
                  <a:pt x="2184" y="231"/>
                  <a:pt x="2184" y="245"/>
                </a:cubicBezTo>
                <a:cubicBezTo>
                  <a:pt x="2170" y="245"/>
                  <a:pt x="2170" y="231"/>
                  <a:pt x="2155" y="216"/>
                </a:cubicBezTo>
                <a:lnTo>
                  <a:pt x="2155" y="187"/>
                </a:lnTo>
                <a:cubicBezTo>
                  <a:pt x="2155" y="187"/>
                  <a:pt x="2155" y="173"/>
                  <a:pt x="2155" y="159"/>
                </a:cubicBezTo>
                <a:lnTo>
                  <a:pt x="2170" y="159"/>
                </a:lnTo>
                <a:cubicBezTo>
                  <a:pt x="2170" y="144"/>
                  <a:pt x="2155" y="130"/>
                  <a:pt x="2127" y="130"/>
                </a:cubicBezTo>
                <a:lnTo>
                  <a:pt x="2098" y="130"/>
                </a:lnTo>
                <a:cubicBezTo>
                  <a:pt x="2098" y="130"/>
                  <a:pt x="2055" y="231"/>
                  <a:pt x="2040" y="245"/>
                </a:cubicBezTo>
                <a:cubicBezTo>
                  <a:pt x="2026" y="274"/>
                  <a:pt x="2012" y="288"/>
                  <a:pt x="1997" y="288"/>
                </a:cubicBezTo>
                <a:lnTo>
                  <a:pt x="1997" y="274"/>
                </a:lnTo>
                <a:cubicBezTo>
                  <a:pt x="1997" y="274"/>
                  <a:pt x="1983" y="259"/>
                  <a:pt x="1983" y="245"/>
                </a:cubicBezTo>
                <a:cubicBezTo>
                  <a:pt x="1970" y="220"/>
                  <a:pt x="1958" y="185"/>
                  <a:pt x="1927" y="185"/>
                </a:cubicBezTo>
                <a:cubicBezTo>
                  <a:pt x="1922" y="185"/>
                  <a:pt x="1917" y="185"/>
                  <a:pt x="1911" y="187"/>
                </a:cubicBezTo>
                <a:lnTo>
                  <a:pt x="1882" y="202"/>
                </a:lnTo>
                <a:cubicBezTo>
                  <a:pt x="1882" y="245"/>
                  <a:pt x="1854" y="288"/>
                  <a:pt x="1839" y="288"/>
                </a:cubicBezTo>
                <a:cubicBezTo>
                  <a:pt x="1839" y="288"/>
                  <a:pt x="1810" y="302"/>
                  <a:pt x="1796" y="331"/>
                </a:cubicBezTo>
                <a:lnTo>
                  <a:pt x="1782" y="345"/>
                </a:lnTo>
                <a:lnTo>
                  <a:pt x="1782" y="374"/>
                </a:lnTo>
                <a:cubicBezTo>
                  <a:pt x="1767" y="374"/>
                  <a:pt x="1724" y="345"/>
                  <a:pt x="1710" y="345"/>
                </a:cubicBezTo>
                <a:cubicBezTo>
                  <a:pt x="1710" y="331"/>
                  <a:pt x="1710" y="317"/>
                  <a:pt x="1710" y="302"/>
                </a:cubicBezTo>
                <a:lnTo>
                  <a:pt x="1667" y="317"/>
                </a:lnTo>
                <a:cubicBezTo>
                  <a:pt x="1624" y="317"/>
                  <a:pt x="1652" y="374"/>
                  <a:pt x="1652" y="403"/>
                </a:cubicBezTo>
                <a:lnTo>
                  <a:pt x="1638" y="417"/>
                </a:lnTo>
                <a:cubicBezTo>
                  <a:pt x="1652" y="417"/>
                  <a:pt x="1681" y="432"/>
                  <a:pt x="1695" y="446"/>
                </a:cubicBezTo>
                <a:cubicBezTo>
                  <a:pt x="1710" y="446"/>
                  <a:pt x="1739" y="475"/>
                  <a:pt x="1782" y="489"/>
                </a:cubicBezTo>
                <a:lnTo>
                  <a:pt x="1782" y="417"/>
                </a:lnTo>
                <a:cubicBezTo>
                  <a:pt x="1782" y="417"/>
                  <a:pt x="1810" y="403"/>
                  <a:pt x="1810" y="403"/>
                </a:cubicBezTo>
                <a:cubicBezTo>
                  <a:pt x="1825" y="403"/>
                  <a:pt x="1825" y="417"/>
                  <a:pt x="1825" y="432"/>
                </a:cubicBezTo>
                <a:lnTo>
                  <a:pt x="1825" y="460"/>
                </a:lnTo>
                <a:cubicBezTo>
                  <a:pt x="1825" y="489"/>
                  <a:pt x="1854" y="561"/>
                  <a:pt x="1897" y="604"/>
                </a:cubicBezTo>
                <a:lnTo>
                  <a:pt x="1940" y="647"/>
                </a:lnTo>
                <a:lnTo>
                  <a:pt x="1983" y="662"/>
                </a:lnTo>
                <a:cubicBezTo>
                  <a:pt x="1997" y="647"/>
                  <a:pt x="2055" y="647"/>
                  <a:pt x="2069" y="633"/>
                </a:cubicBezTo>
                <a:cubicBezTo>
                  <a:pt x="2083" y="633"/>
                  <a:pt x="2098" y="647"/>
                  <a:pt x="2127" y="676"/>
                </a:cubicBezTo>
                <a:lnTo>
                  <a:pt x="2141" y="705"/>
                </a:lnTo>
                <a:cubicBezTo>
                  <a:pt x="2141" y="709"/>
                  <a:pt x="2144" y="711"/>
                  <a:pt x="2149" y="711"/>
                </a:cubicBezTo>
                <a:cubicBezTo>
                  <a:pt x="2158" y="711"/>
                  <a:pt x="2174" y="705"/>
                  <a:pt x="2184" y="705"/>
                </a:cubicBezTo>
                <a:cubicBezTo>
                  <a:pt x="2198" y="705"/>
                  <a:pt x="2227" y="705"/>
                  <a:pt x="2241" y="719"/>
                </a:cubicBezTo>
                <a:lnTo>
                  <a:pt x="2256" y="733"/>
                </a:lnTo>
                <a:cubicBezTo>
                  <a:pt x="2256" y="762"/>
                  <a:pt x="2241" y="805"/>
                  <a:pt x="2241" y="805"/>
                </a:cubicBezTo>
                <a:cubicBezTo>
                  <a:pt x="2241" y="808"/>
                  <a:pt x="2239" y="809"/>
                  <a:pt x="2234" y="809"/>
                </a:cubicBezTo>
                <a:cubicBezTo>
                  <a:pt x="2212" y="809"/>
                  <a:pt x="2150" y="786"/>
                  <a:pt x="2127" y="762"/>
                </a:cubicBezTo>
                <a:cubicBezTo>
                  <a:pt x="2118" y="745"/>
                  <a:pt x="2105" y="738"/>
                  <a:pt x="2095" y="738"/>
                </a:cubicBezTo>
                <a:cubicBezTo>
                  <a:pt x="2088" y="738"/>
                  <a:pt x="2083" y="742"/>
                  <a:pt x="2083" y="748"/>
                </a:cubicBezTo>
                <a:lnTo>
                  <a:pt x="2098" y="762"/>
                </a:lnTo>
                <a:lnTo>
                  <a:pt x="2098" y="776"/>
                </a:lnTo>
                <a:cubicBezTo>
                  <a:pt x="2098" y="791"/>
                  <a:pt x="2026" y="834"/>
                  <a:pt x="2012" y="863"/>
                </a:cubicBezTo>
                <a:cubicBezTo>
                  <a:pt x="2003" y="880"/>
                  <a:pt x="2000" y="887"/>
                  <a:pt x="1998" y="887"/>
                </a:cubicBezTo>
                <a:cubicBezTo>
                  <a:pt x="1997" y="887"/>
                  <a:pt x="1997" y="883"/>
                  <a:pt x="1997" y="877"/>
                </a:cubicBezTo>
                <a:cubicBezTo>
                  <a:pt x="1997" y="877"/>
                  <a:pt x="1976" y="845"/>
                  <a:pt x="1961" y="845"/>
                </a:cubicBezTo>
                <a:cubicBezTo>
                  <a:pt x="1958" y="845"/>
                  <a:pt x="1956" y="846"/>
                  <a:pt x="1954" y="848"/>
                </a:cubicBezTo>
                <a:cubicBezTo>
                  <a:pt x="1954" y="848"/>
                  <a:pt x="1897" y="762"/>
                  <a:pt x="1854" y="748"/>
                </a:cubicBezTo>
                <a:cubicBezTo>
                  <a:pt x="1843" y="738"/>
                  <a:pt x="1835" y="733"/>
                  <a:pt x="1829" y="733"/>
                </a:cubicBezTo>
                <a:cubicBezTo>
                  <a:pt x="1818" y="733"/>
                  <a:pt x="1816" y="749"/>
                  <a:pt x="1825" y="776"/>
                </a:cubicBezTo>
                <a:lnTo>
                  <a:pt x="1839" y="805"/>
                </a:lnTo>
                <a:lnTo>
                  <a:pt x="1854" y="820"/>
                </a:lnTo>
                <a:cubicBezTo>
                  <a:pt x="1854" y="834"/>
                  <a:pt x="1839" y="848"/>
                  <a:pt x="1825" y="848"/>
                </a:cubicBezTo>
                <a:cubicBezTo>
                  <a:pt x="1825" y="848"/>
                  <a:pt x="1796" y="863"/>
                  <a:pt x="1767" y="863"/>
                </a:cubicBezTo>
                <a:lnTo>
                  <a:pt x="1739" y="848"/>
                </a:lnTo>
                <a:cubicBezTo>
                  <a:pt x="1733" y="843"/>
                  <a:pt x="1728" y="840"/>
                  <a:pt x="1723" y="840"/>
                </a:cubicBezTo>
                <a:cubicBezTo>
                  <a:pt x="1704" y="840"/>
                  <a:pt x="1690" y="880"/>
                  <a:pt x="1667" y="891"/>
                </a:cubicBezTo>
                <a:cubicBezTo>
                  <a:pt x="1624" y="891"/>
                  <a:pt x="1624" y="920"/>
                  <a:pt x="1624" y="963"/>
                </a:cubicBezTo>
                <a:cubicBezTo>
                  <a:pt x="1624" y="973"/>
                  <a:pt x="1609" y="984"/>
                  <a:pt x="1601" y="984"/>
                </a:cubicBezTo>
                <a:cubicBezTo>
                  <a:pt x="1597" y="984"/>
                  <a:pt x="1595" y="982"/>
                  <a:pt x="1595" y="978"/>
                </a:cubicBezTo>
                <a:cubicBezTo>
                  <a:pt x="1581" y="978"/>
                  <a:pt x="1581" y="949"/>
                  <a:pt x="1581" y="935"/>
                </a:cubicBezTo>
                <a:lnTo>
                  <a:pt x="1595" y="906"/>
                </a:lnTo>
                <a:cubicBezTo>
                  <a:pt x="1603" y="881"/>
                  <a:pt x="1583" y="865"/>
                  <a:pt x="1564" y="865"/>
                </a:cubicBezTo>
                <a:cubicBezTo>
                  <a:pt x="1550" y="865"/>
                  <a:pt x="1537" y="873"/>
                  <a:pt x="1537" y="891"/>
                </a:cubicBezTo>
                <a:cubicBezTo>
                  <a:pt x="1537" y="913"/>
                  <a:pt x="1534" y="924"/>
                  <a:pt x="1527" y="924"/>
                </a:cubicBezTo>
                <a:cubicBezTo>
                  <a:pt x="1519" y="924"/>
                  <a:pt x="1509" y="913"/>
                  <a:pt x="1494" y="891"/>
                </a:cubicBezTo>
                <a:lnTo>
                  <a:pt x="1480" y="863"/>
                </a:lnTo>
                <a:cubicBezTo>
                  <a:pt x="1471" y="835"/>
                  <a:pt x="1456" y="825"/>
                  <a:pt x="1446" y="825"/>
                </a:cubicBezTo>
                <a:cubicBezTo>
                  <a:pt x="1441" y="825"/>
                  <a:pt x="1437" y="829"/>
                  <a:pt x="1437" y="834"/>
                </a:cubicBezTo>
                <a:cubicBezTo>
                  <a:pt x="1394" y="891"/>
                  <a:pt x="1351" y="935"/>
                  <a:pt x="1322" y="1006"/>
                </a:cubicBezTo>
                <a:cubicBezTo>
                  <a:pt x="1322" y="1021"/>
                  <a:pt x="1322" y="1035"/>
                  <a:pt x="1336" y="1035"/>
                </a:cubicBezTo>
                <a:cubicBezTo>
                  <a:pt x="1336" y="1035"/>
                  <a:pt x="1343" y="1041"/>
                  <a:pt x="1351" y="1041"/>
                </a:cubicBezTo>
                <a:cubicBezTo>
                  <a:pt x="1355" y="1041"/>
                  <a:pt x="1360" y="1040"/>
                  <a:pt x="1365" y="1035"/>
                </a:cubicBezTo>
                <a:cubicBezTo>
                  <a:pt x="1365" y="1035"/>
                  <a:pt x="1365" y="1021"/>
                  <a:pt x="1365" y="1021"/>
                </a:cubicBezTo>
                <a:cubicBezTo>
                  <a:pt x="1375" y="982"/>
                  <a:pt x="1384" y="963"/>
                  <a:pt x="1402" y="963"/>
                </a:cubicBezTo>
                <a:cubicBezTo>
                  <a:pt x="1411" y="963"/>
                  <a:pt x="1423" y="968"/>
                  <a:pt x="1437" y="978"/>
                </a:cubicBezTo>
                <a:lnTo>
                  <a:pt x="1466" y="1006"/>
                </a:lnTo>
                <a:cubicBezTo>
                  <a:pt x="1509" y="1006"/>
                  <a:pt x="1595" y="1049"/>
                  <a:pt x="1609" y="1049"/>
                </a:cubicBezTo>
                <a:cubicBezTo>
                  <a:pt x="1624" y="1049"/>
                  <a:pt x="1667" y="1035"/>
                  <a:pt x="1710" y="1035"/>
                </a:cubicBezTo>
                <a:lnTo>
                  <a:pt x="1739" y="1035"/>
                </a:lnTo>
                <a:cubicBezTo>
                  <a:pt x="1753" y="1021"/>
                  <a:pt x="1767" y="1021"/>
                  <a:pt x="1782" y="1021"/>
                </a:cubicBezTo>
                <a:cubicBezTo>
                  <a:pt x="1782" y="1021"/>
                  <a:pt x="1796" y="1035"/>
                  <a:pt x="1796" y="1035"/>
                </a:cubicBezTo>
                <a:cubicBezTo>
                  <a:pt x="1808" y="1035"/>
                  <a:pt x="1828" y="1017"/>
                  <a:pt x="1836" y="1017"/>
                </a:cubicBezTo>
                <a:cubicBezTo>
                  <a:pt x="1838" y="1017"/>
                  <a:pt x="1839" y="1018"/>
                  <a:pt x="1839" y="1021"/>
                </a:cubicBezTo>
                <a:lnTo>
                  <a:pt x="1854" y="1035"/>
                </a:lnTo>
                <a:cubicBezTo>
                  <a:pt x="1854" y="1043"/>
                  <a:pt x="1858" y="1052"/>
                  <a:pt x="1865" y="1052"/>
                </a:cubicBezTo>
                <a:cubicBezTo>
                  <a:pt x="1870" y="1052"/>
                  <a:pt x="1876" y="1047"/>
                  <a:pt x="1882" y="1035"/>
                </a:cubicBezTo>
                <a:lnTo>
                  <a:pt x="1897" y="1035"/>
                </a:lnTo>
                <a:cubicBezTo>
                  <a:pt x="1911" y="1021"/>
                  <a:pt x="1925" y="1021"/>
                  <a:pt x="1940" y="1021"/>
                </a:cubicBezTo>
                <a:lnTo>
                  <a:pt x="1954" y="1035"/>
                </a:lnTo>
                <a:cubicBezTo>
                  <a:pt x="1954" y="1064"/>
                  <a:pt x="1954" y="1121"/>
                  <a:pt x="1954" y="1179"/>
                </a:cubicBezTo>
                <a:lnTo>
                  <a:pt x="1940" y="1222"/>
                </a:lnTo>
                <a:cubicBezTo>
                  <a:pt x="1925" y="1236"/>
                  <a:pt x="1882" y="1222"/>
                  <a:pt x="1911" y="1279"/>
                </a:cubicBezTo>
                <a:cubicBezTo>
                  <a:pt x="1925" y="1294"/>
                  <a:pt x="1940" y="1322"/>
                  <a:pt x="1954" y="1337"/>
                </a:cubicBezTo>
                <a:lnTo>
                  <a:pt x="1968" y="1366"/>
                </a:lnTo>
                <a:cubicBezTo>
                  <a:pt x="2012" y="1366"/>
                  <a:pt x="2026" y="1394"/>
                  <a:pt x="2026" y="1409"/>
                </a:cubicBezTo>
                <a:cubicBezTo>
                  <a:pt x="2026" y="1416"/>
                  <a:pt x="2022" y="1419"/>
                  <a:pt x="2017" y="1419"/>
                </a:cubicBezTo>
                <a:cubicBezTo>
                  <a:pt x="2012" y="1419"/>
                  <a:pt x="2004" y="1416"/>
                  <a:pt x="1997" y="1409"/>
                </a:cubicBezTo>
                <a:lnTo>
                  <a:pt x="1983" y="1394"/>
                </a:lnTo>
                <a:cubicBezTo>
                  <a:pt x="1983" y="1394"/>
                  <a:pt x="1968" y="1437"/>
                  <a:pt x="1968" y="1452"/>
                </a:cubicBezTo>
                <a:cubicBezTo>
                  <a:pt x="1958" y="1462"/>
                  <a:pt x="1948" y="1472"/>
                  <a:pt x="1933" y="1472"/>
                </a:cubicBezTo>
                <a:cubicBezTo>
                  <a:pt x="1927" y="1472"/>
                  <a:pt x="1919" y="1470"/>
                  <a:pt x="1911" y="1466"/>
                </a:cubicBezTo>
                <a:lnTo>
                  <a:pt x="1897" y="1452"/>
                </a:lnTo>
                <a:cubicBezTo>
                  <a:pt x="1854" y="1423"/>
                  <a:pt x="1911" y="1409"/>
                  <a:pt x="1897" y="1380"/>
                </a:cubicBezTo>
                <a:cubicBezTo>
                  <a:pt x="1897" y="1366"/>
                  <a:pt x="1882" y="1351"/>
                  <a:pt x="1868" y="1351"/>
                </a:cubicBezTo>
                <a:cubicBezTo>
                  <a:pt x="1839" y="1337"/>
                  <a:pt x="1854" y="1322"/>
                  <a:pt x="1868" y="1294"/>
                </a:cubicBezTo>
                <a:lnTo>
                  <a:pt x="1868" y="1279"/>
                </a:lnTo>
                <a:cubicBezTo>
                  <a:pt x="1868" y="1265"/>
                  <a:pt x="1854" y="1265"/>
                  <a:pt x="1854" y="1251"/>
                </a:cubicBezTo>
                <a:lnTo>
                  <a:pt x="1839" y="1265"/>
                </a:lnTo>
                <a:lnTo>
                  <a:pt x="1825" y="1265"/>
                </a:lnTo>
                <a:cubicBezTo>
                  <a:pt x="1810" y="1279"/>
                  <a:pt x="1810" y="1308"/>
                  <a:pt x="1810" y="1322"/>
                </a:cubicBezTo>
                <a:cubicBezTo>
                  <a:pt x="1810" y="1322"/>
                  <a:pt x="1782" y="1380"/>
                  <a:pt x="1753" y="1437"/>
                </a:cubicBezTo>
                <a:lnTo>
                  <a:pt x="1767" y="1509"/>
                </a:lnTo>
                <a:cubicBezTo>
                  <a:pt x="1767" y="1516"/>
                  <a:pt x="1771" y="1520"/>
                  <a:pt x="1775" y="1520"/>
                </a:cubicBezTo>
                <a:cubicBezTo>
                  <a:pt x="1778" y="1520"/>
                  <a:pt x="1782" y="1516"/>
                  <a:pt x="1782" y="1509"/>
                </a:cubicBezTo>
                <a:cubicBezTo>
                  <a:pt x="1796" y="1509"/>
                  <a:pt x="1796" y="1538"/>
                  <a:pt x="1810" y="1595"/>
                </a:cubicBezTo>
                <a:lnTo>
                  <a:pt x="1782" y="1624"/>
                </a:lnTo>
                <a:cubicBezTo>
                  <a:pt x="1776" y="1627"/>
                  <a:pt x="1771" y="1628"/>
                  <a:pt x="1767" y="1628"/>
                </a:cubicBezTo>
                <a:cubicBezTo>
                  <a:pt x="1747" y="1628"/>
                  <a:pt x="1736" y="1607"/>
                  <a:pt x="1724" y="1595"/>
                </a:cubicBezTo>
                <a:lnTo>
                  <a:pt x="1710" y="1581"/>
                </a:lnTo>
                <a:lnTo>
                  <a:pt x="1652" y="1581"/>
                </a:lnTo>
                <a:lnTo>
                  <a:pt x="1624" y="1567"/>
                </a:lnTo>
                <a:cubicBezTo>
                  <a:pt x="1624" y="1567"/>
                  <a:pt x="1609" y="1567"/>
                  <a:pt x="1609" y="1581"/>
                </a:cubicBezTo>
                <a:cubicBezTo>
                  <a:pt x="1595" y="1581"/>
                  <a:pt x="1595" y="1595"/>
                  <a:pt x="1595" y="1610"/>
                </a:cubicBezTo>
                <a:lnTo>
                  <a:pt x="1638" y="1639"/>
                </a:lnTo>
                <a:cubicBezTo>
                  <a:pt x="1673" y="1674"/>
                  <a:pt x="1719" y="1700"/>
                  <a:pt x="1734" y="1700"/>
                </a:cubicBezTo>
                <a:cubicBezTo>
                  <a:pt x="1737" y="1700"/>
                  <a:pt x="1739" y="1699"/>
                  <a:pt x="1739" y="1696"/>
                </a:cubicBezTo>
                <a:cubicBezTo>
                  <a:pt x="1753" y="1696"/>
                  <a:pt x="1796" y="1739"/>
                  <a:pt x="1796" y="1753"/>
                </a:cubicBezTo>
                <a:cubicBezTo>
                  <a:pt x="1799" y="1757"/>
                  <a:pt x="1804" y="1759"/>
                  <a:pt x="1808" y="1759"/>
                </a:cubicBezTo>
                <a:cubicBezTo>
                  <a:pt x="1823" y="1759"/>
                  <a:pt x="1843" y="1740"/>
                  <a:pt x="1854" y="1696"/>
                </a:cubicBezTo>
                <a:lnTo>
                  <a:pt x="1882" y="1725"/>
                </a:lnTo>
                <a:cubicBezTo>
                  <a:pt x="1911" y="1739"/>
                  <a:pt x="1940" y="1753"/>
                  <a:pt x="1897" y="1797"/>
                </a:cubicBezTo>
                <a:lnTo>
                  <a:pt x="1897" y="1811"/>
                </a:lnTo>
                <a:cubicBezTo>
                  <a:pt x="1897" y="1840"/>
                  <a:pt x="1954" y="1897"/>
                  <a:pt x="1940" y="1912"/>
                </a:cubicBezTo>
                <a:cubicBezTo>
                  <a:pt x="1940" y="1926"/>
                  <a:pt x="1925" y="1983"/>
                  <a:pt x="1925" y="2012"/>
                </a:cubicBezTo>
                <a:cubicBezTo>
                  <a:pt x="1925" y="2026"/>
                  <a:pt x="1911" y="2055"/>
                  <a:pt x="1882" y="2070"/>
                </a:cubicBezTo>
                <a:lnTo>
                  <a:pt x="1882" y="2026"/>
                </a:lnTo>
                <a:lnTo>
                  <a:pt x="1882" y="1940"/>
                </a:lnTo>
                <a:cubicBezTo>
                  <a:pt x="1839" y="1955"/>
                  <a:pt x="1796" y="2012"/>
                  <a:pt x="1796" y="2041"/>
                </a:cubicBezTo>
                <a:cubicBezTo>
                  <a:pt x="1796" y="2048"/>
                  <a:pt x="1795" y="2050"/>
                  <a:pt x="1794" y="2050"/>
                </a:cubicBezTo>
                <a:cubicBezTo>
                  <a:pt x="1790" y="2050"/>
                  <a:pt x="1782" y="2023"/>
                  <a:pt x="1782" y="2012"/>
                </a:cubicBezTo>
                <a:cubicBezTo>
                  <a:pt x="1782" y="1998"/>
                  <a:pt x="1796" y="1940"/>
                  <a:pt x="1782" y="1926"/>
                </a:cubicBezTo>
                <a:cubicBezTo>
                  <a:pt x="1778" y="1924"/>
                  <a:pt x="1774" y="1923"/>
                  <a:pt x="1770" y="1923"/>
                </a:cubicBezTo>
                <a:cubicBezTo>
                  <a:pt x="1746" y="1923"/>
                  <a:pt x="1722" y="1960"/>
                  <a:pt x="1710" y="1998"/>
                </a:cubicBezTo>
                <a:lnTo>
                  <a:pt x="1652" y="1940"/>
                </a:lnTo>
                <a:cubicBezTo>
                  <a:pt x="1652" y="1936"/>
                  <a:pt x="1651" y="1934"/>
                  <a:pt x="1649" y="1934"/>
                </a:cubicBezTo>
                <a:cubicBezTo>
                  <a:pt x="1644" y="1934"/>
                  <a:pt x="1634" y="1944"/>
                  <a:pt x="1624" y="1955"/>
                </a:cubicBezTo>
                <a:lnTo>
                  <a:pt x="1595" y="1955"/>
                </a:lnTo>
                <a:cubicBezTo>
                  <a:pt x="1581" y="1955"/>
                  <a:pt x="1552" y="1926"/>
                  <a:pt x="1552" y="1897"/>
                </a:cubicBezTo>
                <a:lnTo>
                  <a:pt x="1552" y="1868"/>
                </a:lnTo>
                <a:lnTo>
                  <a:pt x="1552" y="1825"/>
                </a:lnTo>
                <a:cubicBezTo>
                  <a:pt x="1523" y="1825"/>
                  <a:pt x="1523" y="1868"/>
                  <a:pt x="1537" y="1897"/>
                </a:cubicBezTo>
                <a:lnTo>
                  <a:pt x="1509" y="1955"/>
                </a:lnTo>
                <a:cubicBezTo>
                  <a:pt x="1500" y="1982"/>
                  <a:pt x="1485" y="1992"/>
                  <a:pt x="1471" y="1992"/>
                </a:cubicBezTo>
                <a:cubicBezTo>
                  <a:pt x="1464" y="1992"/>
                  <a:pt x="1457" y="1989"/>
                  <a:pt x="1451" y="1983"/>
                </a:cubicBezTo>
                <a:lnTo>
                  <a:pt x="1408" y="1955"/>
                </a:lnTo>
                <a:cubicBezTo>
                  <a:pt x="1379" y="1897"/>
                  <a:pt x="1379" y="1840"/>
                  <a:pt x="1394" y="1840"/>
                </a:cubicBezTo>
                <a:cubicBezTo>
                  <a:pt x="1423" y="1840"/>
                  <a:pt x="1437" y="1883"/>
                  <a:pt x="1437" y="1897"/>
                </a:cubicBezTo>
                <a:cubicBezTo>
                  <a:pt x="1437" y="1904"/>
                  <a:pt x="1439" y="1907"/>
                  <a:pt x="1443" y="1907"/>
                </a:cubicBezTo>
                <a:cubicBezTo>
                  <a:pt x="1455" y="1907"/>
                  <a:pt x="1480" y="1876"/>
                  <a:pt x="1480" y="1854"/>
                </a:cubicBezTo>
                <a:cubicBezTo>
                  <a:pt x="1480" y="1825"/>
                  <a:pt x="1480" y="1797"/>
                  <a:pt x="1480" y="1768"/>
                </a:cubicBezTo>
                <a:lnTo>
                  <a:pt x="1480" y="1753"/>
                </a:lnTo>
                <a:lnTo>
                  <a:pt x="1480" y="1739"/>
                </a:lnTo>
                <a:cubicBezTo>
                  <a:pt x="1466" y="1725"/>
                  <a:pt x="1451" y="1725"/>
                  <a:pt x="1437" y="1725"/>
                </a:cubicBezTo>
                <a:lnTo>
                  <a:pt x="1437" y="1739"/>
                </a:lnTo>
                <a:cubicBezTo>
                  <a:pt x="1437" y="1773"/>
                  <a:pt x="1431" y="1784"/>
                  <a:pt x="1421" y="1784"/>
                </a:cubicBezTo>
                <a:cubicBezTo>
                  <a:pt x="1410" y="1784"/>
                  <a:pt x="1395" y="1769"/>
                  <a:pt x="1379" y="1753"/>
                </a:cubicBezTo>
                <a:lnTo>
                  <a:pt x="1379" y="1739"/>
                </a:lnTo>
                <a:cubicBezTo>
                  <a:pt x="1370" y="1739"/>
                  <a:pt x="1341" y="1752"/>
                  <a:pt x="1319" y="1752"/>
                </a:cubicBezTo>
                <a:cubicBezTo>
                  <a:pt x="1308" y="1752"/>
                  <a:pt x="1298" y="1749"/>
                  <a:pt x="1293" y="1739"/>
                </a:cubicBezTo>
                <a:cubicBezTo>
                  <a:pt x="1293" y="1725"/>
                  <a:pt x="1264" y="1696"/>
                  <a:pt x="1264" y="1696"/>
                </a:cubicBezTo>
                <a:cubicBezTo>
                  <a:pt x="1264" y="1696"/>
                  <a:pt x="1233" y="1728"/>
                  <a:pt x="1215" y="1728"/>
                </a:cubicBezTo>
                <a:cubicBezTo>
                  <a:pt x="1212" y="1728"/>
                  <a:pt x="1209" y="1727"/>
                  <a:pt x="1207" y="1725"/>
                </a:cubicBezTo>
                <a:cubicBezTo>
                  <a:pt x="1200" y="1710"/>
                  <a:pt x="1182" y="1707"/>
                  <a:pt x="1164" y="1707"/>
                </a:cubicBezTo>
                <a:cubicBezTo>
                  <a:pt x="1146" y="1707"/>
                  <a:pt x="1128" y="1710"/>
                  <a:pt x="1121" y="1710"/>
                </a:cubicBezTo>
                <a:cubicBezTo>
                  <a:pt x="1106" y="1725"/>
                  <a:pt x="1106" y="1739"/>
                  <a:pt x="1121" y="1753"/>
                </a:cubicBezTo>
                <a:lnTo>
                  <a:pt x="1135" y="1768"/>
                </a:lnTo>
                <a:lnTo>
                  <a:pt x="1150" y="1782"/>
                </a:lnTo>
                <a:cubicBezTo>
                  <a:pt x="1150" y="1782"/>
                  <a:pt x="1178" y="1797"/>
                  <a:pt x="1193" y="1797"/>
                </a:cubicBezTo>
                <a:lnTo>
                  <a:pt x="1207" y="1797"/>
                </a:lnTo>
                <a:cubicBezTo>
                  <a:pt x="1215" y="1788"/>
                  <a:pt x="1224" y="1780"/>
                  <a:pt x="1232" y="1780"/>
                </a:cubicBezTo>
                <a:cubicBezTo>
                  <a:pt x="1238" y="1780"/>
                  <a:pt x="1244" y="1784"/>
                  <a:pt x="1250" y="1797"/>
                </a:cubicBezTo>
                <a:cubicBezTo>
                  <a:pt x="1250" y="1811"/>
                  <a:pt x="1236" y="1840"/>
                  <a:pt x="1236" y="1854"/>
                </a:cubicBezTo>
                <a:lnTo>
                  <a:pt x="1221" y="1868"/>
                </a:lnTo>
                <a:cubicBezTo>
                  <a:pt x="1221" y="1879"/>
                  <a:pt x="1243" y="1889"/>
                  <a:pt x="1256" y="1889"/>
                </a:cubicBezTo>
                <a:cubicBezTo>
                  <a:pt x="1261" y="1889"/>
                  <a:pt x="1264" y="1887"/>
                  <a:pt x="1264" y="1883"/>
                </a:cubicBezTo>
                <a:cubicBezTo>
                  <a:pt x="1269" y="1874"/>
                  <a:pt x="1274" y="1871"/>
                  <a:pt x="1280" y="1871"/>
                </a:cubicBezTo>
                <a:cubicBezTo>
                  <a:pt x="1293" y="1871"/>
                  <a:pt x="1308" y="1891"/>
                  <a:pt x="1308" y="1912"/>
                </a:cubicBezTo>
                <a:cubicBezTo>
                  <a:pt x="1322" y="1926"/>
                  <a:pt x="1293" y="1955"/>
                  <a:pt x="1250" y="1983"/>
                </a:cubicBezTo>
                <a:lnTo>
                  <a:pt x="1207" y="1983"/>
                </a:lnTo>
                <a:lnTo>
                  <a:pt x="1178" y="1998"/>
                </a:lnTo>
                <a:cubicBezTo>
                  <a:pt x="1178" y="1987"/>
                  <a:pt x="1170" y="1982"/>
                  <a:pt x="1159" y="1982"/>
                </a:cubicBezTo>
                <a:cubicBezTo>
                  <a:pt x="1141" y="1982"/>
                  <a:pt x="1115" y="1994"/>
                  <a:pt x="1106" y="2012"/>
                </a:cubicBezTo>
                <a:cubicBezTo>
                  <a:pt x="1106" y="2041"/>
                  <a:pt x="1121" y="2084"/>
                  <a:pt x="1121" y="2084"/>
                </a:cubicBezTo>
                <a:cubicBezTo>
                  <a:pt x="1135" y="2098"/>
                  <a:pt x="1121" y="2127"/>
                  <a:pt x="1106" y="2141"/>
                </a:cubicBezTo>
                <a:cubicBezTo>
                  <a:pt x="1092" y="2156"/>
                  <a:pt x="1106" y="2170"/>
                  <a:pt x="1121" y="2184"/>
                </a:cubicBezTo>
                <a:lnTo>
                  <a:pt x="1121" y="2213"/>
                </a:lnTo>
                <a:cubicBezTo>
                  <a:pt x="1135" y="2256"/>
                  <a:pt x="1164" y="2271"/>
                  <a:pt x="1193" y="2271"/>
                </a:cubicBezTo>
                <a:lnTo>
                  <a:pt x="1221" y="2271"/>
                </a:lnTo>
                <a:cubicBezTo>
                  <a:pt x="1222" y="2272"/>
                  <a:pt x="1223" y="2272"/>
                  <a:pt x="1224" y="2272"/>
                </a:cubicBezTo>
                <a:cubicBezTo>
                  <a:pt x="1234" y="2272"/>
                  <a:pt x="1220" y="2199"/>
                  <a:pt x="1207" y="2199"/>
                </a:cubicBezTo>
                <a:cubicBezTo>
                  <a:pt x="1178" y="2184"/>
                  <a:pt x="1150" y="2141"/>
                  <a:pt x="1164" y="2127"/>
                </a:cubicBezTo>
                <a:cubicBezTo>
                  <a:pt x="1164" y="2113"/>
                  <a:pt x="1207" y="2055"/>
                  <a:pt x="1221" y="2055"/>
                </a:cubicBezTo>
                <a:cubicBezTo>
                  <a:pt x="1236" y="2070"/>
                  <a:pt x="1250" y="2098"/>
                  <a:pt x="1250" y="2141"/>
                </a:cubicBezTo>
                <a:lnTo>
                  <a:pt x="1250" y="2170"/>
                </a:lnTo>
                <a:lnTo>
                  <a:pt x="1250" y="2184"/>
                </a:lnTo>
                <a:cubicBezTo>
                  <a:pt x="1236" y="2199"/>
                  <a:pt x="1250" y="2199"/>
                  <a:pt x="1264" y="2199"/>
                </a:cubicBezTo>
                <a:cubicBezTo>
                  <a:pt x="1264" y="2199"/>
                  <a:pt x="1293" y="2127"/>
                  <a:pt x="1293" y="2098"/>
                </a:cubicBezTo>
                <a:cubicBezTo>
                  <a:pt x="1298" y="2089"/>
                  <a:pt x="1302" y="2086"/>
                  <a:pt x="1306" y="2086"/>
                </a:cubicBezTo>
                <a:cubicBezTo>
                  <a:pt x="1315" y="2086"/>
                  <a:pt x="1322" y="2103"/>
                  <a:pt x="1322" y="2113"/>
                </a:cubicBezTo>
                <a:cubicBezTo>
                  <a:pt x="1322" y="2127"/>
                  <a:pt x="1308" y="2199"/>
                  <a:pt x="1308" y="2213"/>
                </a:cubicBezTo>
                <a:cubicBezTo>
                  <a:pt x="1322" y="2242"/>
                  <a:pt x="1336" y="2285"/>
                  <a:pt x="1322" y="2314"/>
                </a:cubicBezTo>
                <a:cubicBezTo>
                  <a:pt x="1322" y="2318"/>
                  <a:pt x="1323" y="2320"/>
                  <a:pt x="1324" y="2320"/>
                </a:cubicBezTo>
                <a:cubicBezTo>
                  <a:pt x="1330" y="2320"/>
                  <a:pt x="1351" y="2266"/>
                  <a:pt x="1351" y="2242"/>
                </a:cubicBezTo>
                <a:cubicBezTo>
                  <a:pt x="1365" y="2213"/>
                  <a:pt x="1379" y="2156"/>
                  <a:pt x="1379" y="2141"/>
                </a:cubicBezTo>
                <a:cubicBezTo>
                  <a:pt x="1394" y="2127"/>
                  <a:pt x="1394" y="2113"/>
                  <a:pt x="1394" y="2113"/>
                </a:cubicBezTo>
                <a:cubicBezTo>
                  <a:pt x="1408" y="2113"/>
                  <a:pt x="1408" y="2141"/>
                  <a:pt x="1408" y="2170"/>
                </a:cubicBezTo>
                <a:lnTo>
                  <a:pt x="1408" y="2213"/>
                </a:lnTo>
                <a:lnTo>
                  <a:pt x="1423" y="2228"/>
                </a:lnTo>
                <a:cubicBezTo>
                  <a:pt x="1423" y="2271"/>
                  <a:pt x="1451" y="2299"/>
                  <a:pt x="1466" y="2299"/>
                </a:cubicBezTo>
                <a:cubicBezTo>
                  <a:pt x="1470" y="2295"/>
                  <a:pt x="1475" y="2293"/>
                  <a:pt x="1480" y="2293"/>
                </a:cubicBezTo>
                <a:cubicBezTo>
                  <a:pt x="1490" y="2293"/>
                  <a:pt x="1499" y="2299"/>
                  <a:pt x="1509" y="2299"/>
                </a:cubicBezTo>
                <a:lnTo>
                  <a:pt x="1523" y="2299"/>
                </a:lnTo>
                <a:lnTo>
                  <a:pt x="1566" y="2242"/>
                </a:lnTo>
                <a:cubicBezTo>
                  <a:pt x="1577" y="2245"/>
                  <a:pt x="1587" y="2246"/>
                  <a:pt x="1594" y="2246"/>
                </a:cubicBezTo>
                <a:cubicBezTo>
                  <a:pt x="1628" y="2246"/>
                  <a:pt x="1635" y="2225"/>
                  <a:pt x="1624" y="2213"/>
                </a:cubicBezTo>
                <a:cubicBezTo>
                  <a:pt x="1612" y="2202"/>
                  <a:pt x="1638" y="2181"/>
                  <a:pt x="1664" y="2181"/>
                </a:cubicBezTo>
                <a:cubicBezTo>
                  <a:pt x="1670" y="2181"/>
                  <a:pt x="1676" y="2182"/>
                  <a:pt x="1681" y="2184"/>
                </a:cubicBezTo>
                <a:cubicBezTo>
                  <a:pt x="1684" y="2188"/>
                  <a:pt x="1690" y="2189"/>
                  <a:pt x="1697" y="2189"/>
                </a:cubicBezTo>
                <a:cubicBezTo>
                  <a:pt x="1716" y="2189"/>
                  <a:pt x="1747" y="2180"/>
                  <a:pt x="1766" y="2180"/>
                </a:cubicBezTo>
                <a:cubicBezTo>
                  <a:pt x="1773" y="2180"/>
                  <a:pt x="1779" y="2181"/>
                  <a:pt x="1782" y="2184"/>
                </a:cubicBezTo>
                <a:cubicBezTo>
                  <a:pt x="1796" y="2198"/>
                  <a:pt x="1796" y="2239"/>
                  <a:pt x="1796" y="2255"/>
                </a:cubicBezTo>
                <a:lnTo>
                  <a:pt x="1796" y="2255"/>
                </a:lnTo>
                <a:cubicBezTo>
                  <a:pt x="1806" y="2251"/>
                  <a:pt x="1856" y="2239"/>
                  <a:pt x="1868" y="2228"/>
                </a:cubicBezTo>
                <a:cubicBezTo>
                  <a:pt x="1872" y="2224"/>
                  <a:pt x="1877" y="2222"/>
                  <a:pt x="1883" y="2222"/>
                </a:cubicBezTo>
                <a:cubicBezTo>
                  <a:pt x="1918" y="2222"/>
                  <a:pt x="1988" y="2276"/>
                  <a:pt x="2016" y="2276"/>
                </a:cubicBezTo>
                <a:cubicBezTo>
                  <a:pt x="2021" y="2276"/>
                  <a:pt x="2024" y="2274"/>
                  <a:pt x="2026" y="2271"/>
                </a:cubicBezTo>
                <a:cubicBezTo>
                  <a:pt x="2034" y="2266"/>
                  <a:pt x="2043" y="2265"/>
                  <a:pt x="2050" y="2265"/>
                </a:cubicBezTo>
                <a:cubicBezTo>
                  <a:pt x="2069" y="2265"/>
                  <a:pt x="2083" y="2275"/>
                  <a:pt x="2083" y="2285"/>
                </a:cubicBezTo>
                <a:cubicBezTo>
                  <a:pt x="2083" y="2299"/>
                  <a:pt x="2040" y="2343"/>
                  <a:pt x="2026" y="2343"/>
                </a:cubicBezTo>
                <a:lnTo>
                  <a:pt x="1983" y="2343"/>
                </a:lnTo>
                <a:cubicBezTo>
                  <a:pt x="1968" y="2343"/>
                  <a:pt x="1968" y="2357"/>
                  <a:pt x="1968" y="2371"/>
                </a:cubicBezTo>
                <a:cubicBezTo>
                  <a:pt x="1983" y="2386"/>
                  <a:pt x="1997" y="2400"/>
                  <a:pt x="2012" y="2414"/>
                </a:cubicBezTo>
                <a:lnTo>
                  <a:pt x="2055" y="2457"/>
                </a:lnTo>
                <a:cubicBezTo>
                  <a:pt x="2026" y="2486"/>
                  <a:pt x="1983" y="2529"/>
                  <a:pt x="1983" y="2544"/>
                </a:cubicBezTo>
                <a:cubicBezTo>
                  <a:pt x="1968" y="2544"/>
                  <a:pt x="1925" y="2486"/>
                  <a:pt x="1911" y="2472"/>
                </a:cubicBezTo>
                <a:cubicBezTo>
                  <a:pt x="1903" y="2455"/>
                  <a:pt x="1894" y="2448"/>
                  <a:pt x="1886" y="2448"/>
                </a:cubicBezTo>
                <a:cubicBezTo>
                  <a:pt x="1880" y="2448"/>
                  <a:pt x="1874" y="2452"/>
                  <a:pt x="1868" y="2457"/>
                </a:cubicBezTo>
                <a:cubicBezTo>
                  <a:pt x="1868" y="2460"/>
                  <a:pt x="1867" y="2461"/>
                  <a:pt x="1865" y="2461"/>
                </a:cubicBezTo>
                <a:cubicBezTo>
                  <a:pt x="1857" y="2461"/>
                  <a:pt x="1836" y="2440"/>
                  <a:pt x="1825" y="2429"/>
                </a:cubicBezTo>
                <a:cubicBezTo>
                  <a:pt x="1825" y="2414"/>
                  <a:pt x="1868" y="2386"/>
                  <a:pt x="1897" y="2386"/>
                </a:cubicBezTo>
                <a:cubicBezTo>
                  <a:pt x="1911" y="2386"/>
                  <a:pt x="1868" y="2357"/>
                  <a:pt x="1854" y="2343"/>
                </a:cubicBezTo>
                <a:cubicBezTo>
                  <a:pt x="1850" y="2339"/>
                  <a:pt x="1845" y="2337"/>
                  <a:pt x="1839" y="2337"/>
                </a:cubicBezTo>
                <a:cubicBezTo>
                  <a:pt x="1825" y="2337"/>
                  <a:pt x="1807" y="2350"/>
                  <a:pt x="1796" y="2371"/>
                </a:cubicBezTo>
                <a:lnTo>
                  <a:pt x="1796" y="2400"/>
                </a:lnTo>
                <a:cubicBezTo>
                  <a:pt x="1779" y="2450"/>
                  <a:pt x="1772" y="2471"/>
                  <a:pt x="1755" y="2471"/>
                </a:cubicBezTo>
                <a:cubicBezTo>
                  <a:pt x="1743" y="2471"/>
                  <a:pt x="1725" y="2461"/>
                  <a:pt x="1695" y="2443"/>
                </a:cubicBezTo>
                <a:lnTo>
                  <a:pt x="1681" y="2443"/>
                </a:lnTo>
                <a:cubicBezTo>
                  <a:pt x="1677" y="2439"/>
                  <a:pt x="1671" y="2437"/>
                  <a:pt x="1666" y="2437"/>
                </a:cubicBezTo>
                <a:cubicBezTo>
                  <a:pt x="1651" y="2437"/>
                  <a:pt x="1634" y="2447"/>
                  <a:pt x="1624" y="2457"/>
                </a:cubicBezTo>
                <a:cubicBezTo>
                  <a:pt x="1624" y="2462"/>
                  <a:pt x="1617" y="2464"/>
                  <a:pt x="1608" y="2464"/>
                </a:cubicBezTo>
                <a:cubicBezTo>
                  <a:pt x="1590" y="2464"/>
                  <a:pt x="1561" y="2457"/>
                  <a:pt x="1552" y="2457"/>
                </a:cubicBezTo>
                <a:cubicBezTo>
                  <a:pt x="1523" y="2443"/>
                  <a:pt x="1509" y="2429"/>
                  <a:pt x="1494" y="2429"/>
                </a:cubicBezTo>
                <a:cubicBezTo>
                  <a:pt x="1484" y="2439"/>
                  <a:pt x="1475" y="2455"/>
                  <a:pt x="1460" y="2455"/>
                </a:cubicBezTo>
                <a:cubicBezTo>
                  <a:pt x="1453" y="2455"/>
                  <a:pt x="1446" y="2452"/>
                  <a:pt x="1437" y="2443"/>
                </a:cubicBezTo>
                <a:cubicBezTo>
                  <a:pt x="1437" y="2414"/>
                  <a:pt x="1423" y="2371"/>
                  <a:pt x="1423" y="2371"/>
                </a:cubicBezTo>
                <a:lnTo>
                  <a:pt x="1451" y="2343"/>
                </a:lnTo>
                <a:cubicBezTo>
                  <a:pt x="1437" y="2314"/>
                  <a:pt x="1394" y="2285"/>
                  <a:pt x="1365" y="2285"/>
                </a:cubicBezTo>
                <a:lnTo>
                  <a:pt x="1365" y="2343"/>
                </a:lnTo>
                <a:lnTo>
                  <a:pt x="1365" y="2386"/>
                </a:lnTo>
                <a:cubicBezTo>
                  <a:pt x="1336" y="2386"/>
                  <a:pt x="1293" y="2400"/>
                  <a:pt x="1279" y="2414"/>
                </a:cubicBezTo>
                <a:lnTo>
                  <a:pt x="1264" y="2429"/>
                </a:lnTo>
                <a:cubicBezTo>
                  <a:pt x="1264" y="2429"/>
                  <a:pt x="1218" y="2410"/>
                  <a:pt x="1185" y="2410"/>
                </a:cubicBezTo>
                <a:cubicBezTo>
                  <a:pt x="1177" y="2410"/>
                  <a:pt x="1170" y="2411"/>
                  <a:pt x="1164" y="2414"/>
                </a:cubicBezTo>
                <a:cubicBezTo>
                  <a:pt x="1161" y="2420"/>
                  <a:pt x="1157" y="2422"/>
                  <a:pt x="1153" y="2422"/>
                </a:cubicBezTo>
                <a:cubicBezTo>
                  <a:pt x="1134" y="2422"/>
                  <a:pt x="1104" y="2380"/>
                  <a:pt x="1092" y="2357"/>
                </a:cubicBezTo>
                <a:cubicBezTo>
                  <a:pt x="1092" y="2349"/>
                  <a:pt x="1090" y="2345"/>
                  <a:pt x="1086" y="2345"/>
                </a:cubicBezTo>
                <a:cubicBezTo>
                  <a:pt x="1076" y="2345"/>
                  <a:pt x="1055" y="2369"/>
                  <a:pt x="1035" y="2400"/>
                </a:cubicBezTo>
                <a:lnTo>
                  <a:pt x="1020" y="2443"/>
                </a:lnTo>
                <a:cubicBezTo>
                  <a:pt x="1006" y="2443"/>
                  <a:pt x="991" y="2400"/>
                  <a:pt x="991" y="2386"/>
                </a:cubicBezTo>
                <a:cubicBezTo>
                  <a:pt x="991" y="2378"/>
                  <a:pt x="977" y="2375"/>
                  <a:pt x="961" y="2375"/>
                </a:cubicBezTo>
                <a:cubicBezTo>
                  <a:pt x="945" y="2375"/>
                  <a:pt x="927" y="2378"/>
                  <a:pt x="920" y="2386"/>
                </a:cubicBezTo>
                <a:cubicBezTo>
                  <a:pt x="891" y="2386"/>
                  <a:pt x="905" y="2343"/>
                  <a:pt x="920" y="2328"/>
                </a:cubicBezTo>
                <a:cubicBezTo>
                  <a:pt x="934" y="2314"/>
                  <a:pt x="920" y="2299"/>
                  <a:pt x="891" y="2299"/>
                </a:cubicBezTo>
                <a:lnTo>
                  <a:pt x="862" y="2299"/>
                </a:lnTo>
                <a:cubicBezTo>
                  <a:pt x="833" y="2299"/>
                  <a:pt x="848" y="2256"/>
                  <a:pt x="833" y="2242"/>
                </a:cubicBezTo>
                <a:cubicBezTo>
                  <a:pt x="826" y="2235"/>
                  <a:pt x="819" y="2231"/>
                  <a:pt x="814" y="2231"/>
                </a:cubicBezTo>
                <a:cubicBezTo>
                  <a:pt x="808" y="2231"/>
                  <a:pt x="805" y="2235"/>
                  <a:pt x="805" y="2242"/>
                </a:cubicBezTo>
                <a:cubicBezTo>
                  <a:pt x="805" y="2242"/>
                  <a:pt x="805" y="2256"/>
                  <a:pt x="805" y="2271"/>
                </a:cubicBezTo>
                <a:lnTo>
                  <a:pt x="819" y="2314"/>
                </a:lnTo>
                <a:cubicBezTo>
                  <a:pt x="833" y="2357"/>
                  <a:pt x="805" y="2429"/>
                  <a:pt x="790" y="2429"/>
                </a:cubicBezTo>
                <a:cubicBezTo>
                  <a:pt x="790" y="2443"/>
                  <a:pt x="762" y="2443"/>
                  <a:pt x="747" y="2443"/>
                </a:cubicBezTo>
                <a:lnTo>
                  <a:pt x="747" y="2429"/>
                </a:lnTo>
                <a:cubicBezTo>
                  <a:pt x="747" y="2429"/>
                  <a:pt x="747" y="2400"/>
                  <a:pt x="762" y="2400"/>
                </a:cubicBezTo>
                <a:lnTo>
                  <a:pt x="762" y="2386"/>
                </a:lnTo>
                <a:cubicBezTo>
                  <a:pt x="790" y="2371"/>
                  <a:pt x="747" y="2343"/>
                  <a:pt x="733" y="2328"/>
                </a:cubicBezTo>
                <a:cubicBezTo>
                  <a:pt x="730" y="2325"/>
                  <a:pt x="728" y="2324"/>
                  <a:pt x="726" y="2324"/>
                </a:cubicBezTo>
                <a:cubicBezTo>
                  <a:pt x="719" y="2324"/>
                  <a:pt x="719" y="2345"/>
                  <a:pt x="719" y="2357"/>
                </a:cubicBezTo>
                <a:cubicBezTo>
                  <a:pt x="719" y="2371"/>
                  <a:pt x="704" y="2386"/>
                  <a:pt x="704" y="2386"/>
                </a:cubicBezTo>
                <a:cubicBezTo>
                  <a:pt x="704" y="2386"/>
                  <a:pt x="632" y="2357"/>
                  <a:pt x="604" y="2343"/>
                </a:cubicBezTo>
                <a:lnTo>
                  <a:pt x="546" y="2343"/>
                </a:lnTo>
                <a:cubicBezTo>
                  <a:pt x="546" y="2386"/>
                  <a:pt x="532" y="2386"/>
                  <a:pt x="503" y="2386"/>
                </a:cubicBezTo>
                <a:cubicBezTo>
                  <a:pt x="489" y="2386"/>
                  <a:pt x="460" y="2400"/>
                  <a:pt x="446" y="2414"/>
                </a:cubicBezTo>
                <a:cubicBezTo>
                  <a:pt x="431" y="2429"/>
                  <a:pt x="417" y="2443"/>
                  <a:pt x="431" y="2457"/>
                </a:cubicBezTo>
                <a:cubicBezTo>
                  <a:pt x="431" y="2470"/>
                  <a:pt x="432" y="2474"/>
                  <a:pt x="434" y="2474"/>
                </a:cubicBezTo>
                <a:cubicBezTo>
                  <a:pt x="438" y="2474"/>
                  <a:pt x="446" y="2455"/>
                  <a:pt x="455" y="2455"/>
                </a:cubicBezTo>
                <a:cubicBezTo>
                  <a:pt x="457" y="2455"/>
                  <a:pt x="458" y="2456"/>
                  <a:pt x="460" y="2457"/>
                </a:cubicBezTo>
                <a:lnTo>
                  <a:pt x="489" y="2472"/>
                </a:lnTo>
                <a:cubicBezTo>
                  <a:pt x="532" y="2486"/>
                  <a:pt x="546" y="2515"/>
                  <a:pt x="546" y="2515"/>
                </a:cubicBezTo>
                <a:cubicBezTo>
                  <a:pt x="546" y="2529"/>
                  <a:pt x="560" y="2529"/>
                  <a:pt x="589" y="2544"/>
                </a:cubicBezTo>
                <a:lnTo>
                  <a:pt x="589" y="2587"/>
                </a:lnTo>
                <a:cubicBezTo>
                  <a:pt x="589" y="2601"/>
                  <a:pt x="604" y="2601"/>
                  <a:pt x="618" y="2601"/>
                </a:cubicBezTo>
                <a:cubicBezTo>
                  <a:pt x="618" y="2601"/>
                  <a:pt x="632" y="2587"/>
                  <a:pt x="632" y="2572"/>
                </a:cubicBezTo>
                <a:lnTo>
                  <a:pt x="632" y="2544"/>
                </a:lnTo>
                <a:cubicBezTo>
                  <a:pt x="618" y="2515"/>
                  <a:pt x="647" y="2457"/>
                  <a:pt x="675" y="2443"/>
                </a:cubicBezTo>
                <a:cubicBezTo>
                  <a:pt x="678" y="2441"/>
                  <a:pt x="681" y="2439"/>
                  <a:pt x="683" y="2439"/>
                </a:cubicBezTo>
                <a:cubicBezTo>
                  <a:pt x="694" y="2439"/>
                  <a:pt x="702" y="2465"/>
                  <a:pt x="690" y="2501"/>
                </a:cubicBezTo>
                <a:lnTo>
                  <a:pt x="690" y="2544"/>
                </a:lnTo>
                <a:cubicBezTo>
                  <a:pt x="690" y="2558"/>
                  <a:pt x="675" y="2587"/>
                  <a:pt x="675" y="2616"/>
                </a:cubicBezTo>
                <a:cubicBezTo>
                  <a:pt x="675" y="2659"/>
                  <a:pt x="684" y="2678"/>
                  <a:pt x="713" y="2678"/>
                </a:cubicBezTo>
                <a:cubicBezTo>
                  <a:pt x="723" y="2678"/>
                  <a:pt x="734" y="2676"/>
                  <a:pt x="747" y="2673"/>
                </a:cubicBezTo>
                <a:lnTo>
                  <a:pt x="762" y="2673"/>
                </a:lnTo>
                <a:cubicBezTo>
                  <a:pt x="776" y="2673"/>
                  <a:pt x="790" y="2630"/>
                  <a:pt x="790" y="2601"/>
                </a:cubicBezTo>
                <a:cubicBezTo>
                  <a:pt x="792" y="2599"/>
                  <a:pt x="796" y="2598"/>
                  <a:pt x="800" y="2598"/>
                </a:cubicBezTo>
                <a:cubicBezTo>
                  <a:pt x="827" y="2598"/>
                  <a:pt x="895" y="2634"/>
                  <a:pt x="920" y="2659"/>
                </a:cubicBezTo>
                <a:cubicBezTo>
                  <a:pt x="938" y="2686"/>
                  <a:pt x="957" y="2702"/>
                  <a:pt x="968" y="2702"/>
                </a:cubicBezTo>
                <a:cubicBezTo>
                  <a:pt x="974" y="2702"/>
                  <a:pt x="977" y="2698"/>
                  <a:pt x="977" y="2687"/>
                </a:cubicBezTo>
                <a:lnTo>
                  <a:pt x="977" y="2673"/>
                </a:lnTo>
                <a:lnTo>
                  <a:pt x="977" y="2659"/>
                </a:lnTo>
                <a:cubicBezTo>
                  <a:pt x="977" y="2658"/>
                  <a:pt x="977" y="2657"/>
                  <a:pt x="977" y="2657"/>
                </a:cubicBezTo>
                <a:cubicBezTo>
                  <a:pt x="980" y="2657"/>
                  <a:pt x="1008" y="2774"/>
                  <a:pt x="1049" y="2774"/>
                </a:cubicBezTo>
                <a:cubicBezTo>
                  <a:pt x="1078" y="2774"/>
                  <a:pt x="1121" y="2788"/>
                  <a:pt x="1106" y="2802"/>
                </a:cubicBezTo>
                <a:cubicBezTo>
                  <a:pt x="1106" y="2802"/>
                  <a:pt x="1135" y="2817"/>
                  <a:pt x="1150" y="2831"/>
                </a:cubicBezTo>
                <a:lnTo>
                  <a:pt x="1164" y="2788"/>
                </a:lnTo>
                <a:lnTo>
                  <a:pt x="1164" y="2759"/>
                </a:lnTo>
                <a:cubicBezTo>
                  <a:pt x="1166" y="2757"/>
                  <a:pt x="1168" y="2756"/>
                  <a:pt x="1171" y="2756"/>
                </a:cubicBezTo>
                <a:cubicBezTo>
                  <a:pt x="1190" y="2756"/>
                  <a:pt x="1223" y="2792"/>
                  <a:pt x="1236" y="2817"/>
                </a:cubicBezTo>
                <a:cubicBezTo>
                  <a:pt x="1240" y="2820"/>
                  <a:pt x="1245" y="2822"/>
                  <a:pt x="1252" y="2822"/>
                </a:cubicBezTo>
                <a:cubicBezTo>
                  <a:pt x="1271" y="2822"/>
                  <a:pt x="1297" y="2809"/>
                  <a:pt x="1308" y="2788"/>
                </a:cubicBezTo>
                <a:lnTo>
                  <a:pt x="1308" y="2759"/>
                </a:lnTo>
                <a:lnTo>
                  <a:pt x="1308" y="2702"/>
                </a:lnTo>
                <a:cubicBezTo>
                  <a:pt x="1313" y="2693"/>
                  <a:pt x="1319" y="2690"/>
                  <a:pt x="1326" y="2690"/>
                </a:cubicBezTo>
                <a:cubicBezTo>
                  <a:pt x="1352" y="2690"/>
                  <a:pt x="1379" y="2748"/>
                  <a:pt x="1379" y="2759"/>
                </a:cubicBezTo>
                <a:cubicBezTo>
                  <a:pt x="1379" y="2788"/>
                  <a:pt x="1351" y="2917"/>
                  <a:pt x="1365" y="2946"/>
                </a:cubicBezTo>
                <a:cubicBezTo>
                  <a:pt x="1372" y="2966"/>
                  <a:pt x="1381" y="2977"/>
                  <a:pt x="1391" y="2977"/>
                </a:cubicBezTo>
                <a:cubicBezTo>
                  <a:pt x="1403" y="2977"/>
                  <a:pt x="1415" y="2962"/>
                  <a:pt x="1423" y="2932"/>
                </a:cubicBezTo>
                <a:lnTo>
                  <a:pt x="1437" y="2917"/>
                </a:lnTo>
                <a:lnTo>
                  <a:pt x="1480" y="2874"/>
                </a:lnTo>
                <a:cubicBezTo>
                  <a:pt x="1451" y="2845"/>
                  <a:pt x="1451" y="2788"/>
                  <a:pt x="1466" y="2774"/>
                </a:cubicBezTo>
                <a:cubicBezTo>
                  <a:pt x="1466" y="2771"/>
                  <a:pt x="1467" y="2770"/>
                  <a:pt x="1468" y="2770"/>
                </a:cubicBezTo>
                <a:cubicBezTo>
                  <a:pt x="1475" y="2770"/>
                  <a:pt x="1497" y="2796"/>
                  <a:pt x="1509" y="2831"/>
                </a:cubicBezTo>
                <a:lnTo>
                  <a:pt x="1509" y="2874"/>
                </a:lnTo>
                <a:cubicBezTo>
                  <a:pt x="1494" y="2888"/>
                  <a:pt x="1480" y="2903"/>
                  <a:pt x="1480" y="2917"/>
                </a:cubicBezTo>
                <a:lnTo>
                  <a:pt x="1480" y="2975"/>
                </a:lnTo>
                <a:cubicBezTo>
                  <a:pt x="1523" y="2975"/>
                  <a:pt x="1595" y="2946"/>
                  <a:pt x="1581" y="2932"/>
                </a:cubicBezTo>
                <a:cubicBezTo>
                  <a:pt x="1581" y="2917"/>
                  <a:pt x="1624" y="2888"/>
                  <a:pt x="1638" y="2860"/>
                </a:cubicBezTo>
                <a:cubicBezTo>
                  <a:pt x="1652" y="2845"/>
                  <a:pt x="1667" y="2831"/>
                  <a:pt x="1667" y="2831"/>
                </a:cubicBezTo>
                <a:lnTo>
                  <a:pt x="1695" y="2845"/>
                </a:lnTo>
                <a:cubicBezTo>
                  <a:pt x="1724" y="2860"/>
                  <a:pt x="1767" y="2903"/>
                  <a:pt x="1796" y="2932"/>
                </a:cubicBezTo>
                <a:lnTo>
                  <a:pt x="1825" y="2960"/>
                </a:lnTo>
                <a:lnTo>
                  <a:pt x="1839" y="2960"/>
                </a:lnTo>
                <a:cubicBezTo>
                  <a:pt x="1832" y="2968"/>
                  <a:pt x="1818" y="2971"/>
                  <a:pt x="1803" y="2971"/>
                </a:cubicBezTo>
                <a:cubicBezTo>
                  <a:pt x="1789" y="2971"/>
                  <a:pt x="1775" y="2968"/>
                  <a:pt x="1767" y="2960"/>
                </a:cubicBezTo>
                <a:lnTo>
                  <a:pt x="1767" y="2960"/>
                </a:lnTo>
                <a:cubicBezTo>
                  <a:pt x="1773" y="2966"/>
                  <a:pt x="1783" y="2976"/>
                  <a:pt x="1796" y="2989"/>
                </a:cubicBezTo>
                <a:lnTo>
                  <a:pt x="1810" y="3047"/>
                </a:lnTo>
                <a:lnTo>
                  <a:pt x="1810" y="3061"/>
                </a:lnTo>
                <a:cubicBezTo>
                  <a:pt x="1839" y="3061"/>
                  <a:pt x="1882" y="3032"/>
                  <a:pt x="1925" y="3003"/>
                </a:cubicBezTo>
                <a:lnTo>
                  <a:pt x="1954" y="3061"/>
                </a:lnTo>
                <a:lnTo>
                  <a:pt x="1968" y="3075"/>
                </a:lnTo>
                <a:cubicBezTo>
                  <a:pt x="1997" y="3061"/>
                  <a:pt x="1983" y="3003"/>
                  <a:pt x="1954" y="2989"/>
                </a:cubicBezTo>
                <a:cubicBezTo>
                  <a:pt x="1940" y="2975"/>
                  <a:pt x="1968" y="2932"/>
                  <a:pt x="1983" y="2932"/>
                </a:cubicBezTo>
                <a:cubicBezTo>
                  <a:pt x="1983" y="2929"/>
                  <a:pt x="1985" y="2928"/>
                  <a:pt x="1990" y="2928"/>
                </a:cubicBezTo>
                <a:cubicBezTo>
                  <a:pt x="2009" y="2928"/>
                  <a:pt x="2060" y="2949"/>
                  <a:pt x="2083" y="2960"/>
                </a:cubicBezTo>
                <a:cubicBezTo>
                  <a:pt x="2088" y="2963"/>
                  <a:pt x="2093" y="2964"/>
                  <a:pt x="2098" y="2964"/>
                </a:cubicBezTo>
                <a:cubicBezTo>
                  <a:pt x="2122" y="2964"/>
                  <a:pt x="2143" y="2936"/>
                  <a:pt x="2155" y="2888"/>
                </a:cubicBezTo>
                <a:lnTo>
                  <a:pt x="2213" y="2960"/>
                </a:lnTo>
                <a:cubicBezTo>
                  <a:pt x="2213" y="2975"/>
                  <a:pt x="2227" y="2975"/>
                  <a:pt x="2227" y="2975"/>
                </a:cubicBezTo>
                <a:lnTo>
                  <a:pt x="2270" y="2888"/>
                </a:lnTo>
                <a:cubicBezTo>
                  <a:pt x="2313" y="2932"/>
                  <a:pt x="2356" y="2975"/>
                  <a:pt x="2356" y="2989"/>
                </a:cubicBezTo>
                <a:lnTo>
                  <a:pt x="2356" y="3003"/>
                </a:lnTo>
                <a:cubicBezTo>
                  <a:pt x="2356" y="3018"/>
                  <a:pt x="2356" y="3032"/>
                  <a:pt x="2342" y="3032"/>
                </a:cubicBezTo>
                <a:lnTo>
                  <a:pt x="2328" y="3032"/>
                </a:lnTo>
                <a:cubicBezTo>
                  <a:pt x="2315" y="3032"/>
                  <a:pt x="2271" y="3000"/>
                  <a:pt x="2259" y="3000"/>
                </a:cubicBezTo>
                <a:cubicBezTo>
                  <a:pt x="2257" y="3000"/>
                  <a:pt x="2256" y="3001"/>
                  <a:pt x="2256" y="3003"/>
                </a:cubicBezTo>
                <a:cubicBezTo>
                  <a:pt x="2241" y="3018"/>
                  <a:pt x="2227" y="3047"/>
                  <a:pt x="2213" y="3061"/>
                </a:cubicBezTo>
                <a:lnTo>
                  <a:pt x="2227" y="3075"/>
                </a:lnTo>
                <a:lnTo>
                  <a:pt x="2227" y="3090"/>
                </a:lnTo>
                <a:cubicBezTo>
                  <a:pt x="2241" y="3090"/>
                  <a:pt x="2270" y="3075"/>
                  <a:pt x="2313" y="3061"/>
                </a:cubicBezTo>
                <a:lnTo>
                  <a:pt x="2328" y="3104"/>
                </a:lnTo>
                <a:lnTo>
                  <a:pt x="2385" y="3176"/>
                </a:lnTo>
                <a:cubicBezTo>
                  <a:pt x="2385" y="3134"/>
                  <a:pt x="2401" y="3107"/>
                  <a:pt x="2414" y="3107"/>
                </a:cubicBezTo>
                <a:cubicBezTo>
                  <a:pt x="2419" y="3107"/>
                  <a:pt x="2424" y="3111"/>
                  <a:pt x="2428" y="3118"/>
                </a:cubicBezTo>
                <a:lnTo>
                  <a:pt x="2500" y="3118"/>
                </a:lnTo>
                <a:cubicBezTo>
                  <a:pt x="2529" y="3147"/>
                  <a:pt x="2586" y="3219"/>
                  <a:pt x="2601" y="3219"/>
                </a:cubicBezTo>
                <a:lnTo>
                  <a:pt x="2658" y="3219"/>
                </a:lnTo>
                <a:cubicBezTo>
                  <a:pt x="2658" y="3219"/>
                  <a:pt x="2701" y="3205"/>
                  <a:pt x="2716" y="3205"/>
                </a:cubicBezTo>
                <a:cubicBezTo>
                  <a:pt x="2730" y="3205"/>
                  <a:pt x="2744" y="3205"/>
                  <a:pt x="2744" y="3190"/>
                </a:cubicBezTo>
                <a:lnTo>
                  <a:pt x="2759" y="3104"/>
                </a:lnTo>
                <a:cubicBezTo>
                  <a:pt x="2766" y="3126"/>
                  <a:pt x="2777" y="3133"/>
                  <a:pt x="2786" y="3133"/>
                </a:cubicBezTo>
                <a:cubicBezTo>
                  <a:pt x="2795" y="3133"/>
                  <a:pt x="2802" y="3126"/>
                  <a:pt x="2802" y="3118"/>
                </a:cubicBezTo>
                <a:cubicBezTo>
                  <a:pt x="2802" y="3108"/>
                  <a:pt x="2809" y="3098"/>
                  <a:pt x="2818" y="3098"/>
                </a:cubicBezTo>
                <a:cubicBezTo>
                  <a:pt x="2822" y="3098"/>
                  <a:pt x="2826" y="3100"/>
                  <a:pt x="2831" y="3104"/>
                </a:cubicBezTo>
                <a:lnTo>
                  <a:pt x="2831" y="3118"/>
                </a:lnTo>
                <a:lnTo>
                  <a:pt x="2845" y="3161"/>
                </a:lnTo>
                <a:cubicBezTo>
                  <a:pt x="2870" y="3174"/>
                  <a:pt x="2919" y="3221"/>
                  <a:pt x="2939" y="3221"/>
                </a:cubicBezTo>
                <a:cubicBezTo>
                  <a:pt x="2942" y="3221"/>
                  <a:pt x="2944" y="3221"/>
                  <a:pt x="2945" y="3219"/>
                </a:cubicBezTo>
                <a:cubicBezTo>
                  <a:pt x="2952" y="3207"/>
                  <a:pt x="2963" y="3202"/>
                  <a:pt x="2975" y="3202"/>
                </a:cubicBezTo>
                <a:cubicBezTo>
                  <a:pt x="2991" y="3202"/>
                  <a:pt x="3009" y="3211"/>
                  <a:pt x="3017" y="3219"/>
                </a:cubicBezTo>
                <a:cubicBezTo>
                  <a:pt x="3020" y="3222"/>
                  <a:pt x="3024" y="3223"/>
                  <a:pt x="3028" y="3223"/>
                </a:cubicBezTo>
                <a:cubicBezTo>
                  <a:pt x="3047" y="3223"/>
                  <a:pt x="3083" y="3199"/>
                  <a:pt x="3118" y="3176"/>
                </a:cubicBezTo>
                <a:lnTo>
                  <a:pt x="3147" y="3133"/>
                </a:lnTo>
                <a:lnTo>
                  <a:pt x="3161" y="3047"/>
                </a:lnTo>
                <a:cubicBezTo>
                  <a:pt x="3204" y="3090"/>
                  <a:pt x="3190" y="3161"/>
                  <a:pt x="3175" y="3190"/>
                </a:cubicBezTo>
                <a:cubicBezTo>
                  <a:pt x="3175" y="3205"/>
                  <a:pt x="3175" y="3233"/>
                  <a:pt x="3175" y="3233"/>
                </a:cubicBezTo>
                <a:cubicBezTo>
                  <a:pt x="3175" y="3233"/>
                  <a:pt x="3262" y="3233"/>
                  <a:pt x="3290" y="3248"/>
                </a:cubicBezTo>
                <a:cubicBezTo>
                  <a:pt x="3298" y="3252"/>
                  <a:pt x="3306" y="3253"/>
                  <a:pt x="3313" y="3253"/>
                </a:cubicBezTo>
                <a:cubicBezTo>
                  <a:pt x="3334" y="3253"/>
                  <a:pt x="3355" y="3240"/>
                  <a:pt x="3376" y="3219"/>
                </a:cubicBezTo>
                <a:lnTo>
                  <a:pt x="3376" y="3276"/>
                </a:lnTo>
                <a:cubicBezTo>
                  <a:pt x="3376" y="3291"/>
                  <a:pt x="3391" y="3291"/>
                  <a:pt x="3391" y="3291"/>
                </a:cubicBezTo>
                <a:cubicBezTo>
                  <a:pt x="3420" y="3276"/>
                  <a:pt x="3448" y="3276"/>
                  <a:pt x="3463" y="3262"/>
                </a:cubicBezTo>
                <a:lnTo>
                  <a:pt x="3477" y="3262"/>
                </a:lnTo>
                <a:cubicBezTo>
                  <a:pt x="3477" y="3262"/>
                  <a:pt x="3491" y="3276"/>
                  <a:pt x="3491" y="3291"/>
                </a:cubicBezTo>
                <a:cubicBezTo>
                  <a:pt x="3491" y="3291"/>
                  <a:pt x="3520" y="3319"/>
                  <a:pt x="3534" y="3319"/>
                </a:cubicBezTo>
                <a:cubicBezTo>
                  <a:pt x="3537" y="3322"/>
                  <a:pt x="3540" y="3323"/>
                  <a:pt x="3545" y="3323"/>
                </a:cubicBezTo>
                <a:cubicBezTo>
                  <a:pt x="3565" y="3323"/>
                  <a:pt x="3602" y="3309"/>
                  <a:pt x="3632" y="3309"/>
                </a:cubicBezTo>
                <a:cubicBezTo>
                  <a:pt x="3645" y="3309"/>
                  <a:pt x="3656" y="3312"/>
                  <a:pt x="3664" y="3319"/>
                </a:cubicBezTo>
                <a:cubicBezTo>
                  <a:pt x="3678" y="3334"/>
                  <a:pt x="3678" y="3406"/>
                  <a:pt x="3664" y="3420"/>
                </a:cubicBezTo>
                <a:cubicBezTo>
                  <a:pt x="3664" y="3434"/>
                  <a:pt x="3693" y="3463"/>
                  <a:pt x="3707" y="3463"/>
                </a:cubicBezTo>
                <a:cubicBezTo>
                  <a:pt x="3711" y="3467"/>
                  <a:pt x="3717" y="3469"/>
                  <a:pt x="3723" y="3469"/>
                </a:cubicBezTo>
                <a:cubicBezTo>
                  <a:pt x="3737" y="3469"/>
                  <a:pt x="3754" y="3459"/>
                  <a:pt x="3764" y="3449"/>
                </a:cubicBezTo>
                <a:cubicBezTo>
                  <a:pt x="3766" y="3447"/>
                  <a:pt x="3767" y="3447"/>
                  <a:pt x="3768" y="3447"/>
                </a:cubicBezTo>
                <a:cubicBezTo>
                  <a:pt x="3781" y="3447"/>
                  <a:pt x="3796" y="3506"/>
                  <a:pt x="3822" y="3506"/>
                </a:cubicBezTo>
                <a:cubicBezTo>
                  <a:pt x="3836" y="3506"/>
                  <a:pt x="3851" y="3521"/>
                  <a:pt x="3836" y="3535"/>
                </a:cubicBezTo>
                <a:cubicBezTo>
                  <a:pt x="3836" y="3535"/>
                  <a:pt x="3879" y="3549"/>
                  <a:pt x="3894" y="3578"/>
                </a:cubicBezTo>
                <a:cubicBezTo>
                  <a:pt x="3894" y="3581"/>
                  <a:pt x="3894" y="3582"/>
                  <a:pt x="3895" y="3582"/>
                </a:cubicBezTo>
                <a:cubicBezTo>
                  <a:pt x="3898" y="3582"/>
                  <a:pt x="3908" y="3558"/>
                  <a:pt x="3908" y="3535"/>
                </a:cubicBezTo>
                <a:cubicBezTo>
                  <a:pt x="3908" y="3529"/>
                  <a:pt x="3911" y="3526"/>
                  <a:pt x="3914" y="3526"/>
                </a:cubicBezTo>
                <a:cubicBezTo>
                  <a:pt x="3920" y="3526"/>
                  <a:pt x="3928" y="3533"/>
                  <a:pt x="3937" y="3549"/>
                </a:cubicBezTo>
                <a:lnTo>
                  <a:pt x="3937" y="3578"/>
                </a:lnTo>
                <a:lnTo>
                  <a:pt x="3937" y="3592"/>
                </a:lnTo>
                <a:cubicBezTo>
                  <a:pt x="3937" y="3592"/>
                  <a:pt x="3951" y="3607"/>
                  <a:pt x="3966" y="3607"/>
                </a:cubicBezTo>
                <a:lnTo>
                  <a:pt x="3980" y="3578"/>
                </a:lnTo>
                <a:cubicBezTo>
                  <a:pt x="3994" y="3535"/>
                  <a:pt x="3951" y="3463"/>
                  <a:pt x="3937" y="3449"/>
                </a:cubicBezTo>
                <a:cubicBezTo>
                  <a:pt x="3922" y="3420"/>
                  <a:pt x="3908" y="3391"/>
                  <a:pt x="3908" y="3377"/>
                </a:cubicBezTo>
                <a:cubicBezTo>
                  <a:pt x="3915" y="3370"/>
                  <a:pt x="3922" y="3366"/>
                  <a:pt x="3928" y="3366"/>
                </a:cubicBezTo>
                <a:cubicBezTo>
                  <a:pt x="3933" y="3366"/>
                  <a:pt x="3937" y="3370"/>
                  <a:pt x="3937" y="3377"/>
                </a:cubicBezTo>
                <a:cubicBezTo>
                  <a:pt x="3951" y="3391"/>
                  <a:pt x="3966" y="3420"/>
                  <a:pt x="3966" y="3420"/>
                </a:cubicBezTo>
                <a:cubicBezTo>
                  <a:pt x="4023" y="3420"/>
                  <a:pt x="4037" y="3463"/>
                  <a:pt x="4052" y="3506"/>
                </a:cubicBezTo>
                <a:lnTo>
                  <a:pt x="4052" y="3521"/>
                </a:lnTo>
                <a:cubicBezTo>
                  <a:pt x="4057" y="3525"/>
                  <a:pt x="4063" y="3527"/>
                  <a:pt x="4069" y="3527"/>
                </a:cubicBezTo>
                <a:cubicBezTo>
                  <a:pt x="4082" y="3527"/>
                  <a:pt x="4095" y="3521"/>
                  <a:pt x="4095" y="3521"/>
                </a:cubicBezTo>
                <a:cubicBezTo>
                  <a:pt x="4109" y="3506"/>
                  <a:pt x="4095" y="3492"/>
                  <a:pt x="4080" y="3463"/>
                </a:cubicBezTo>
                <a:lnTo>
                  <a:pt x="4066" y="3449"/>
                </a:lnTo>
                <a:lnTo>
                  <a:pt x="4052" y="3434"/>
                </a:lnTo>
                <a:cubicBezTo>
                  <a:pt x="4052" y="3406"/>
                  <a:pt x="4066" y="3377"/>
                  <a:pt x="4109" y="3348"/>
                </a:cubicBezTo>
                <a:lnTo>
                  <a:pt x="4152" y="3348"/>
                </a:lnTo>
                <a:cubicBezTo>
                  <a:pt x="4167" y="3348"/>
                  <a:pt x="4195" y="3377"/>
                  <a:pt x="4210" y="3391"/>
                </a:cubicBezTo>
                <a:cubicBezTo>
                  <a:pt x="4224" y="3391"/>
                  <a:pt x="4238" y="3391"/>
                  <a:pt x="4253" y="3377"/>
                </a:cubicBezTo>
                <a:lnTo>
                  <a:pt x="4253" y="3363"/>
                </a:lnTo>
                <a:cubicBezTo>
                  <a:pt x="4238" y="3348"/>
                  <a:pt x="4224" y="3334"/>
                  <a:pt x="4210" y="3334"/>
                </a:cubicBezTo>
                <a:cubicBezTo>
                  <a:pt x="4210" y="3319"/>
                  <a:pt x="4195" y="3305"/>
                  <a:pt x="4210" y="3291"/>
                </a:cubicBezTo>
                <a:cubicBezTo>
                  <a:pt x="4210" y="3276"/>
                  <a:pt x="4224" y="3276"/>
                  <a:pt x="4238" y="3276"/>
                </a:cubicBezTo>
                <a:cubicBezTo>
                  <a:pt x="4253" y="3291"/>
                  <a:pt x="4296" y="3305"/>
                  <a:pt x="4296" y="3319"/>
                </a:cubicBezTo>
                <a:lnTo>
                  <a:pt x="4296" y="3391"/>
                </a:lnTo>
                <a:cubicBezTo>
                  <a:pt x="4319" y="3380"/>
                  <a:pt x="4361" y="3359"/>
                  <a:pt x="4376" y="3359"/>
                </a:cubicBezTo>
                <a:cubicBezTo>
                  <a:pt x="4380" y="3359"/>
                  <a:pt x="4382" y="3360"/>
                  <a:pt x="4382" y="3363"/>
                </a:cubicBezTo>
                <a:cubicBezTo>
                  <a:pt x="4397" y="3363"/>
                  <a:pt x="4440" y="3420"/>
                  <a:pt x="4454" y="3434"/>
                </a:cubicBezTo>
                <a:cubicBezTo>
                  <a:pt x="4457" y="3437"/>
                  <a:pt x="4462" y="3439"/>
                  <a:pt x="4468" y="3439"/>
                </a:cubicBezTo>
                <a:cubicBezTo>
                  <a:pt x="4485" y="3439"/>
                  <a:pt x="4510" y="3430"/>
                  <a:pt x="4526" y="3430"/>
                </a:cubicBezTo>
                <a:cubicBezTo>
                  <a:pt x="4532" y="3430"/>
                  <a:pt x="4537" y="3431"/>
                  <a:pt x="4540" y="3434"/>
                </a:cubicBezTo>
                <a:cubicBezTo>
                  <a:pt x="4555" y="3449"/>
                  <a:pt x="4612" y="3492"/>
                  <a:pt x="4612" y="3506"/>
                </a:cubicBezTo>
                <a:cubicBezTo>
                  <a:pt x="4612" y="3520"/>
                  <a:pt x="4588" y="3594"/>
                  <a:pt x="4606" y="3594"/>
                </a:cubicBezTo>
                <a:cubicBezTo>
                  <a:pt x="4608" y="3594"/>
                  <a:pt x="4610" y="3594"/>
                  <a:pt x="4612" y="3592"/>
                </a:cubicBezTo>
                <a:lnTo>
                  <a:pt x="4612" y="3592"/>
                </a:lnTo>
                <a:cubicBezTo>
                  <a:pt x="4626" y="3592"/>
                  <a:pt x="4598" y="3664"/>
                  <a:pt x="4569" y="3664"/>
                </a:cubicBezTo>
                <a:cubicBezTo>
                  <a:pt x="4540" y="3664"/>
                  <a:pt x="4526" y="3693"/>
                  <a:pt x="4540" y="3722"/>
                </a:cubicBezTo>
                <a:lnTo>
                  <a:pt x="4583" y="3679"/>
                </a:lnTo>
                <a:lnTo>
                  <a:pt x="4598" y="3664"/>
                </a:lnTo>
                <a:cubicBezTo>
                  <a:pt x="4626" y="3679"/>
                  <a:pt x="4698" y="3707"/>
                  <a:pt x="4713" y="3707"/>
                </a:cubicBezTo>
                <a:lnTo>
                  <a:pt x="4799" y="3707"/>
                </a:lnTo>
                <a:cubicBezTo>
                  <a:pt x="4799" y="3707"/>
                  <a:pt x="4836" y="3726"/>
                  <a:pt x="4858" y="3726"/>
                </a:cubicBezTo>
                <a:cubicBezTo>
                  <a:pt x="4863" y="3726"/>
                  <a:pt x="4868" y="3725"/>
                  <a:pt x="4871" y="3722"/>
                </a:cubicBezTo>
                <a:cubicBezTo>
                  <a:pt x="4885" y="3707"/>
                  <a:pt x="4914" y="3693"/>
                  <a:pt x="4942" y="3693"/>
                </a:cubicBezTo>
                <a:lnTo>
                  <a:pt x="4957" y="3707"/>
                </a:lnTo>
                <a:lnTo>
                  <a:pt x="4986" y="3751"/>
                </a:lnTo>
                <a:cubicBezTo>
                  <a:pt x="5014" y="3722"/>
                  <a:pt x="5057" y="3636"/>
                  <a:pt x="5057" y="3607"/>
                </a:cubicBezTo>
                <a:cubicBezTo>
                  <a:pt x="5057" y="3578"/>
                  <a:pt x="5043" y="3535"/>
                  <a:pt x="5043" y="3521"/>
                </a:cubicBezTo>
                <a:lnTo>
                  <a:pt x="5057" y="3506"/>
                </a:lnTo>
                <a:lnTo>
                  <a:pt x="5072" y="3492"/>
                </a:lnTo>
                <a:cubicBezTo>
                  <a:pt x="5101" y="3478"/>
                  <a:pt x="5086" y="3463"/>
                  <a:pt x="5043" y="3463"/>
                </a:cubicBezTo>
                <a:lnTo>
                  <a:pt x="5014" y="3420"/>
                </a:lnTo>
                <a:cubicBezTo>
                  <a:pt x="5014" y="3406"/>
                  <a:pt x="5043" y="3391"/>
                  <a:pt x="5057" y="3391"/>
                </a:cubicBezTo>
                <a:cubicBezTo>
                  <a:pt x="5072" y="3391"/>
                  <a:pt x="5072" y="3363"/>
                  <a:pt x="5057" y="3348"/>
                </a:cubicBezTo>
                <a:cubicBezTo>
                  <a:pt x="5057" y="3341"/>
                  <a:pt x="5061" y="3337"/>
                  <a:pt x="5068" y="3337"/>
                </a:cubicBezTo>
                <a:cubicBezTo>
                  <a:pt x="5075" y="3337"/>
                  <a:pt x="5086" y="3341"/>
                  <a:pt x="5101" y="3348"/>
                </a:cubicBezTo>
                <a:cubicBezTo>
                  <a:pt x="5129" y="3406"/>
                  <a:pt x="5172" y="3406"/>
                  <a:pt x="5215" y="3406"/>
                </a:cubicBezTo>
                <a:cubicBezTo>
                  <a:pt x="5232" y="3406"/>
                  <a:pt x="5244" y="3396"/>
                  <a:pt x="5251" y="3396"/>
                </a:cubicBezTo>
                <a:cubicBezTo>
                  <a:pt x="5256" y="3396"/>
                  <a:pt x="5259" y="3402"/>
                  <a:pt x="5259" y="3420"/>
                </a:cubicBezTo>
                <a:cubicBezTo>
                  <a:pt x="5268" y="3458"/>
                  <a:pt x="5252" y="3458"/>
                  <a:pt x="5236" y="3458"/>
                </a:cubicBezTo>
                <a:lnTo>
                  <a:pt x="5236" y="3458"/>
                </a:lnTo>
                <a:cubicBezTo>
                  <a:pt x="5228" y="3458"/>
                  <a:pt x="5220" y="3458"/>
                  <a:pt x="5215" y="3463"/>
                </a:cubicBezTo>
                <a:lnTo>
                  <a:pt x="5201" y="3463"/>
                </a:lnTo>
                <a:cubicBezTo>
                  <a:pt x="5201" y="3463"/>
                  <a:pt x="5249" y="3523"/>
                  <a:pt x="5279" y="3523"/>
                </a:cubicBezTo>
                <a:cubicBezTo>
                  <a:pt x="5282" y="3523"/>
                  <a:pt x="5285" y="3522"/>
                  <a:pt x="5287" y="3521"/>
                </a:cubicBezTo>
                <a:cubicBezTo>
                  <a:pt x="5294" y="3514"/>
                  <a:pt x="5300" y="3511"/>
                  <a:pt x="5305" y="3511"/>
                </a:cubicBezTo>
                <a:cubicBezTo>
                  <a:pt x="5321" y="3511"/>
                  <a:pt x="5327" y="3542"/>
                  <a:pt x="5316" y="3564"/>
                </a:cubicBezTo>
                <a:cubicBezTo>
                  <a:pt x="5316" y="3592"/>
                  <a:pt x="5330" y="3607"/>
                  <a:pt x="5345" y="3621"/>
                </a:cubicBezTo>
                <a:lnTo>
                  <a:pt x="5359" y="3636"/>
                </a:lnTo>
                <a:lnTo>
                  <a:pt x="5388" y="3679"/>
                </a:lnTo>
                <a:cubicBezTo>
                  <a:pt x="5417" y="3679"/>
                  <a:pt x="5488" y="3664"/>
                  <a:pt x="5503" y="3664"/>
                </a:cubicBezTo>
                <a:cubicBezTo>
                  <a:pt x="5532" y="3664"/>
                  <a:pt x="5560" y="3636"/>
                  <a:pt x="5575" y="3592"/>
                </a:cubicBezTo>
                <a:lnTo>
                  <a:pt x="5560" y="3578"/>
                </a:lnTo>
                <a:cubicBezTo>
                  <a:pt x="5532" y="3506"/>
                  <a:pt x="5589" y="3463"/>
                  <a:pt x="5589" y="3406"/>
                </a:cubicBezTo>
                <a:cubicBezTo>
                  <a:pt x="5603" y="3406"/>
                  <a:pt x="5632" y="3406"/>
                  <a:pt x="5632" y="3434"/>
                </a:cubicBezTo>
                <a:lnTo>
                  <a:pt x="5632" y="3449"/>
                </a:lnTo>
                <a:cubicBezTo>
                  <a:pt x="5618" y="3463"/>
                  <a:pt x="5661" y="3492"/>
                  <a:pt x="5675" y="3492"/>
                </a:cubicBezTo>
                <a:cubicBezTo>
                  <a:pt x="5690" y="3506"/>
                  <a:pt x="5718" y="3506"/>
                  <a:pt x="5747" y="3506"/>
                </a:cubicBezTo>
                <a:lnTo>
                  <a:pt x="5761" y="3535"/>
                </a:lnTo>
                <a:cubicBezTo>
                  <a:pt x="5776" y="3535"/>
                  <a:pt x="5805" y="3549"/>
                  <a:pt x="5776" y="3578"/>
                </a:cubicBezTo>
                <a:cubicBezTo>
                  <a:pt x="5761" y="3621"/>
                  <a:pt x="5776" y="3636"/>
                  <a:pt x="5790" y="3650"/>
                </a:cubicBezTo>
                <a:cubicBezTo>
                  <a:pt x="5797" y="3664"/>
                  <a:pt x="5808" y="3671"/>
                  <a:pt x="5819" y="3671"/>
                </a:cubicBezTo>
                <a:cubicBezTo>
                  <a:pt x="5830" y="3671"/>
                  <a:pt x="5840" y="3664"/>
                  <a:pt x="5848" y="3650"/>
                </a:cubicBezTo>
                <a:cubicBezTo>
                  <a:pt x="5855" y="3643"/>
                  <a:pt x="5862" y="3639"/>
                  <a:pt x="5867" y="3639"/>
                </a:cubicBezTo>
                <a:cubicBezTo>
                  <a:pt x="5873" y="3639"/>
                  <a:pt x="5876" y="3643"/>
                  <a:pt x="5876" y="3650"/>
                </a:cubicBezTo>
                <a:cubicBezTo>
                  <a:pt x="5891" y="3679"/>
                  <a:pt x="5905" y="3707"/>
                  <a:pt x="5919" y="3736"/>
                </a:cubicBezTo>
                <a:lnTo>
                  <a:pt x="5934" y="3736"/>
                </a:lnTo>
                <a:cubicBezTo>
                  <a:pt x="5948" y="3722"/>
                  <a:pt x="6020" y="3679"/>
                  <a:pt x="6077" y="3664"/>
                </a:cubicBezTo>
                <a:lnTo>
                  <a:pt x="6121" y="3693"/>
                </a:lnTo>
                <a:lnTo>
                  <a:pt x="6135" y="3707"/>
                </a:lnTo>
                <a:cubicBezTo>
                  <a:pt x="6149" y="3693"/>
                  <a:pt x="6164" y="3664"/>
                  <a:pt x="6149" y="3636"/>
                </a:cubicBezTo>
                <a:lnTo>
                  <a:pt x="6164" y="3621"/>
                </a:lnTo>
                <a:lnTo>
                  <a:pt x="6178" y="3592"/>
                </a:lnTo>
                <a:cubicBezTo>
                  <a:pt x="6181" y="3589"/>
                  <a:pt x="6184" y="3587"/>
                  <a:pt x="6186" y="3587"/>
                </a:cubicBezTo>
                <a:cubicBezTo>
                  <a:pt x="6192" y="3587"/>
                  <a:pt x="6192" y="3606"/>
                  <a:pt x="6192" y="3650"/>
                </a:cubicBezTo>
                <a:lnTo>
                  <a:pt x="6250" y="3592"/>
                </a:lnTo>
                <a:lnTo>
                  <a:pt x="6250" y="3578"/>
                </a:lnTo>
                <a:cubicBezTo>
                  <a:pt x="6279" y="3607"/>
                  <a:pt x="6279" y="3650"/>
                  <a:pt x="6279" y="3664"/>
                </a:cubicBezTo>
                <a:cubicBezTo>
                  <a:pt x="6264" y="3679"/>
                  <a:pt x="6279" y="3722"/>
                  <a:pt x="6293" y="3736"/>
                </a:cubicBezTo>
                <a:cubicBezTo>
                  <a:pt x="6307" y="3765"/>
                  <a:pt x="6264" y="3765"/>
                  <a:pt x="6250" y="3765"/>
                </a:cubicBezTo>
                <a:cubicBezTo>
                  <a:pt x="6221" y="3779"/>
                  <a:pt x="6164" y="3765"/>
                  <a:pt x="6149" y="3794"/>
                </a:cubicBezTo>
                <a:cubicBezTo>
                  <a:pt x="6149" y="3822"/>
                  <a:pt x="6221" y="3822"/>
                  <a:pt x="6236" y="3851"/>
                </a:cubicBezTo>
                <a:cubicBezTo>
                  <a:pt x="6241" y="3857"/>
                  <a:pt x="6250" y="3861"/>
                  <a:pt x="6259" y="3861"/>
                </a:cubicBezTo>
                <a:cubicBezTo>
                  <a:pt x="6271" y="3861"/>
                  <a:pt x="6285" y="3854"/>
                  <a:pt x="6293" y="3837"/>
                </a:cubicBezTo>
                <a:cubicBezTo>
                  <a:pt x="6308" y="3852"/>
                  <a:pt x="6321" y="3858"/>
                  <a:pt x="6333" y="3858"/>
                </a:cubicBezTo>
                <a:cubicBezTo>
                  <a:pt x="6356" y="3858"/>
                  <a:pt x="6375" y="3836"/>
                  <a:pt x="6394" y="3808"/>
                </a:cubicBezTo>
                <a:lnTo>
                  <a:pt x="6408" y="3794"/>
                </a:lnTo>
                <a:cubicBezTo>
                  <a:pt x="6437" y="3794"/>
                  <a:pt x="6480" y="3779"/>
                  <a:pt x="6509" y="3765"/>
                </a:cubicBezTo>
                <a:lnTo>
                  <a:pt x="6509" y="3837"/>
                </a:lnTo>
                <a:cubicBezTo>
                  <a:pt x="6509" y="3837"/>
                  <a:pt x="6523" y="3851"/>
                  <a:pt x="6537" y="3851"/>
                </a:cubicBezTo>
                <a:lnTo>
                  <a:pt x="6580" y="3851"/>
                </a:lnTo>
                <a:cubicBezTo>
                  <a:pt x="6591" y="3854"/>
                  <a:pt x="6602" y="3855"/>
                  <a:pt x="6612" y="3855"/>
                </a:cubicBezTo>
                <a:cubicBezTo>
                  <a:pt x="6653" y="3855"/>
                  <a:pt x="6681" y="3834"/>
                  <a:pt x="6681" y="3822"/>
                </a:cubicBezTo>
                <a:cubicBezTo>
                  <a:pt x="6667" y="3822"/>
                  <a:pt x="6638" y="3808"/>
                  <a:pt x="6609" y="3794"/>
                </a:cubicBezTo>
                <a:lnTo>
                  <a:pt x="6638" y="3751"/>
                </a:lnTo>
                <a:cubicBezTo>
                  <a:pt x="6667" y="3736"/>
                  <a:pt x="6667" y="3693"/>
                  <a:pt x="6667" y="3664"/>
                </a:cubicBezTo>
                <a:lnTo>
                  <a:pt x="6681" y="3636"/>
                </a:lnTo>
                <a:cubicBezTo>
                  <a:pt x="6681" y="3628"/>
                  <a:pt x="6684" y="3624"/>
                  <a:pt x="6689" y="3624"/>
                </a:cubicBezTo>
                <a:cubicBezTo>
                  <a:pt x="6703" y="3624"/>
                  <a:pt x="6732" y="3651"/>
                  <a:pt x="6753" y="3693"/>
                </a:cubicBezTo>
                <a:lnTo>
                  <a:pt x="6738" y="3751"/>
                </a:lnTo>
                <a:lnTo>
                  <a:pt x="6724" y="3808"/>
                </a:lnTo>
                <a:cubicBezTo>
                  <a:pt x="6767" y="3837"/>
                  <a:pt x="6839" y="3894"/>
                  <a:pt x="6853" y="3894"/>
                </a:cubicBezTo>
                <a:cubicBezTo>
                  <a:pt x="6882" y="3894"/>
                  <a:pt x="6925" y="3894"/>
                  <a:pt x="6954" y="3880"/>
                </a:cubicBezTo>
                <a:lnTo>
                  <a:pt x="6983" y="3909"/>
                </a:lnTo>
                <a:cubicBezTo>
                  <a:pt x="6997" y="3909"/>
                  <a:pt x="7040" y="3865"/>
                  <a:pt x="7054" y="3851"/>
                </a:cubicBezTo>
                <a:lnTo>
                  <a:pt x="7069" y="3851"/>
                </a:lnTo>
                <a:cubicBezTo>
                  <a:pt x="7069" y="3851"/>
                  <a:pt x="7101" y="3875"/>
                  <a:pt x="7117" y="3875"/>
                </a:cubicBezTo>
                <a:cubicBezTo>
                  <a:pt x="7123" y="3875"/>
                  <a:pt x="7126" y="3873"/>
                  <a:pt x="7126" y="3865"/>
                </a:cubicBezTo>
                <a:cubicBezTo>
                  <a:pt x="7126" y="3864"/>
                  <a:pt x="7127" y="3863"/>
                  <a:pt x="7127" y="3863"/>
                </a:cubicBezTo>
                <a:cubicBezTo>
                  <a:pt x="7133" y="3863"/>
                  <a:pt x="7158" y="3909"/>
                  <a:pt x="7184" y="3909"/>
                </a:cubicBezTo>
                <a:lnTo>
                  <a:pt x="7241" y="3909"/>
                </a:lnTo>
                <a:lnTo>
                  <a:pt x="7270" y="3808"/>
                </a:lnTo>
                <a:cubicBezTo>
                  <a:pt x="7270" y="3808"/>
                  <a:pt x="7284" y="3794"/>
                  <a:pt x="7284" y="3794"/>
                </a:cubicBezTo>
                <a:lnTo>
                  <a:pt x="7313" y="3794"/>
                </a:lnTo>
                <a:cubicBezTo>
                  <a:pt x="7313" y="3794"/>
                  <a:pt x="7313" y="3808"/>
                  <a:pt x="7313" y="3822"/>
                </a:cubicBezTo>
                <a:cubicBezTo>
                  <a:pt x="7299" y="3837"/>
                  <a:pt x="7284" y="3851"/>
                  <a:pt x="7313" y="3851"/>
                </a:cubicBezTo>
                <a:cubicBezTo>
                  <a:pt x="7313" y="3851"/>
                  <a:pt x="7342" y="3837"/>
                  <a:pt x="7342" y="3822"/>
                </a:cubicBezTo>
                <a:lnTo>
                  <a:pt x="7327" y="3751"/>
                </a:lnTo>
                <a:cubicBezTo>
                  <a:pt x="7343" y="3740"/>
                  <a:pt x="7358" y="3736"/>
                  <a:pt x="7372" y="3736"/>
                </a:cubicBezTo>
                <a:cubicBezTo>
                  <a:pt x="7397" y="3736"/>
                  <a:pt x="7419" y="3751"/>
                  <a:pt x="7428" y="3779"/>
                </a:cubicBezTo>
                <a:lnTo>
                  <a:pt x="7428" y="3808"/>
                </a:lnTo>
                <a:lnTo>
                  <a:pt x="7428" y="3837"/>
                </a:lnTo>
                <a:cubicBezTo>
                  <a:pt x="7414" y="3894"/>
                  <a:pt x="7457" y="3909"/>
                  <a:pt x="7471" y="3909"/>
                </a:cubicBezTo>
                <a:cubicBezTo>
                  <a:pt x="7474" y="3906"/>
                  <a:pt x="7479" y="3905"/>
                  <a:pt x="7484" y="3905"/>
                </a:cubicBezTo>
                <a:cubicBezTo>
                  <a:pt x="7507" y="3905"/>
                  <a:pt x="7546" y="3923"/>
                  <a:pt x="7557" y="3923"/>
                </a:cubicBezTo>
                <a:cubicBezTo>
                  <a:pt x="7572" y="3923"/>
                  <a:pt x="7629" y="3909"/>
                  <a:pt x="7658" y="3909"/>
                </a:cubicBezTo>
                <a:lnTo>
                  <a:pt x="7687" y="3937"/>
                </a:lnTo>
                <a:lnTo>
                  <a:pt x="7730" y="3980"/>
                </a:lnTo>
                <a:cubicBezTo>
                  <a:pt x="7739" y="3971"/>
                  <a:pt x="7745" y="3968"/>
                  <a:pt x="7749" y="3968"/>
                </a:cubicBezTo>
                <a:cubicBezTo>
                  <a:pt x="7758" y="3968"/>
                  <a:pt x="7758" y="3985"/>
                  <a:pt x="7758" y="3995"/>
                </a:cubicBezTo>
                <a:cubicBezTo>
                  <a:pt x="7758" y="4009"/>
                  <a:pt x="7730" y="4052"/>
                  <a:pt x="7701" y="4067"/>
                </a:cubicBezTo>
                <a:lnTo>
                  <a:pt x="7701" y="4110"/>
                </a:lnTo>
                <a:lnTo>
                  <a:pt x="7701" y="4124"/>
                </a:lnTo>
                <a:cubicBezTo>
                  <a:pt x="7696" y="4130"/>
                  <a:pt x="7691" y="4132"/>
                  <a:pt x="7687" y="4132"/>
                </a:cubicBezTo>
                <a:cubicBezTo>
                  <a:pt x="7672" y="4132"/>
                  <a:pt x="7672" y="4090"/>
                  <a:pt x="7672" y="4067"/>
                </a:cubicBezTo>
                <a:cubicBezTo>
                  <a:pt x="7672" y="4065"/>
                  <a:pt x="7671" y="4064"/>
                  <a:pt x="7670" y="4064"/>
                </a:cubicBezTo>
                <a:cubicBezTo>
                  <a:pt x="7658" y="4064"/>
                  <a:pt x="7602" y="4113"/>
                  <a:pt x="7615" y="4138"/>
                </a:cubicBezTo>
                <a:cubicBezTo>
                  <a:pt x="7615" y="4167"/>
                  <a:pt x="7586" y="4196"/>
                  <a:pt x="7557" y="4196"/>
                </a:cubicBezTo>
                <a:lnTo>
                  <a:pt x="7529" y="4182"/>
                </a:lnTo>
                <a:lnTo>
                  <a:pt x="7500" y="4153"/>
                </a:lnTo>
                <a:cubicBezTo>
                  <a:pt x="7471" y="4182"/>
                  <a:pt x="7471" y="4225"/>
                  <a:pt x="7485" y="4253"/>
                </a:cubicBezTo>
                <a:lnTo>
                  <a:pt x="7485" y="4282"/>
                </a:lnTo>
                <a:lnTo>
                  <a:pt x="7500" y="4311"/>
                </a:lnTo>
                <a:cubicBezTo>
                  <a:pt x="7485" y="4340"/>
                  <a:pt x="7485" y="4397"/>
                  <a:pt x="7485" y="4440"/>
                </a:cubicBezTo>
                <a:lnTo>
                  <a:pt x="7471" y="4469"/>
                </a:lnTo>
                <a:cubicBezTo>
                  <a:pt x="7457" y="4469"/>
                  <a:pt x="7442" y="4455"/>
                  <a:pt x="7428" y="4440"/>
                </a:cubicBezTo>
                <a:lnTo>
                  <a:pt x="7428" y="4426"/>
                </a:lnTo>
                <a:cubicBezTo>
                  <a:pt x="7424" y="4417"/>
                  <a:pt x="7419" y="4413"/>
                  <a:pt x="7415" y="4413"/>
                </a:cubicBezTo>
                <a:cubicBezTo>
                  <a:pt x="7405" y="4413"/>
                  <a:pt x="7395" y="4430"/>
                  <a:pt x="7385" y="4440"/>
                </a:cubicBezTo>
                <a:cubicBezTo>
                  <a:pt x="7385" y="4447"/>
                  <a:pt x="7383" y="4450"/>
                  <a:pt x="7379" y="4450"/>
                </a:cubicBezTo>
                <a:cubicBezTo>
                  <a:pt x="7367" y="4450"/>
                  <a:pt x="7342" y="4419"/>
                  <a:pt x="7342" y="4397"/>
                </a:cubicBezTo>
                <a:cubicBezTo>
                  <a:pt x="7341" y="4396"/>
                  <a:pt x="7339" y="4395"/>
                  <a:pt x="7338" y="4395"/>
                </a:cubicBezTo>
                <a:cubicBezTo>
                  <a:pt x="7325" y="4395"/>
                  <a:pt x="7314" y="4456"/>
                  <a:pt x="7327" y="4469"/>
                </a:cubicBezTo>
                <a:cubicBezTo>
                  <a:pt x="7342" y="4483"/>
                  <a:pt x="7356" y="4512"/>
                  <a:pt x="7356" y="4541"/>
                </a:cubicBezTo>
                <a:cubicBezTo>
                  <a:pt x="7350" y="4554"/>
                  <a:pt x="7340" y="4561"/>
                  <a:pt x="7332" y="4561"/>
                </a:cubicBezTo>
                <a:cubicBezTo>
                  <a:pt x="7322" y="4561"/>
                  <a:pt x="7313" y="4550"/>
                  <a:pt x="7313" y="4526"/>
                </a:cubicBezTo>
                <a:lnTo>
                  <a:pt x="7313" y="4469"/>
                </a:lnTo>
                <a:cubicBezTo>
                  <a:pt x="7284" y="4469"/>
                  <a:pt x="7256" y="4440"/>
                  <a:pt x="7256" y="4426"/>
                </a:cubicBezTo>
                <a:cubicBezTo>
                  <a:pt x="7256" y="4411"/>
                  <a:pt x="7198" y="4368"/>
                  <a:pt x="7213" y="4354"/>
                </a:cubicBezTo>
                <a:cubicBezTo>
                  <a:pt x="7213" y="4325"/>
                  <a:pt x="7241" y="4311"/>
                  <a:pt x="7256" y="4311"/>
                </a:cubicBezTo>
                <a:cubicBezTo>
                  <a:pt x="7256" y="4296"/>
                  <a:pt x="7270" y="4296"/>
                  <a:pt x="7270" y="4296"/>
                </a:cubicBezTo>
                <a:cubicBezTo>
                  <a:pt x="7270" y="4296"/>
                  <a:pt x="7241" y="4282"/>
                  <a:pt x="7227" y="4268"/>
                </a:cubicBezTo>
                <a:cubicBezTo>
                  <a:pt x="7217" y="4268"/>
                  <a:pt x="7201" y="4261"/>
                  <a:pt x="7192" y="4261"/>
                </a:cubicBezTo>
                <a:cubicBezTo>
                  <a:pt x="7187" y="4261"/>
                  <a:pt x="7184" y="4263"/>
                  <a:pt x="7184" y="4268"/>
                </a:cubicBezTo>
                <a:cubicBezTo>
                  <a:pt x="7169" y="4268"/>
                  <a:pt x="7169" y="4311"/>
                  <a:pt x="7155" y="4354"/>
                </a:cubicBezTo>
                <a:lnTo>
                  <a:pt x="7141" y="4368"/>
                </a:lnTo>
                <a:cubicBezTo>
                  <a:pt x="7133" y="4375"/>
                  <a:pt x="7123" y="4375"/>
                  <a:pt x="7110" y="4375"/>
                </a:cubicBezTo>
                <a:cubicBezTo>
                  <a:pt x="7098" y="4375"/>
                  <a:pt x="7083" y="4375"/>
                  <a:pt x="7069" y="4383"/>
                </a:cubicBezTo>
                <a:cubicBezTo>
                  <a:pt x="7054" y="4383"/>
                  <a:pt x="7054" y="4411"/>
                  <a:pt x="7040" y="4426"/>
                </a:cubicBezTo>
                <a:lnTo>
                  <a:pt x="7026" y="4426"/>
                </a:lnTo>
                <a:cubicBezTo>
                  <a:pt x="7015" y="4426"/>
                  <a:pt x="6980" y="4402"/>
                  <a:pt x="6957" y="4402"/>
                </a:cubicBezTo>
                <a:cubicBezTo>
                  <a:pt x="6949" y="4402"/>
                  <a:pt x="6943" y="4404"/>
                  <a:pt x="6940" y="4411"/>
                </a:cubicBezTo>
                <a:cubicBezTo>
                  <a:pt x="6933" y="4424"/>
                  <a:pt x="6924" y="4431"/>
                  <a:pt x="6913" y="4431"/>
                </a:cubicBezTo>
                <a:cubicBezTo>
                  <a:pt x="6899" y="4431"/>
                  <a:pt x="6884" y="4421"/>
                  <a:pt x="6868" y="4397"/>
                </a:cubicBezTo>
                <a:lnTo>
                  <a:pt x="6882" y="4311"/>
                </a:lnTo>
                <a:cubicBezTo>
                  <a:pt x="6872" y="4301"/>
                  <a:pt x="6862" y="4291"/>
                  <a:pt x="6852" y="4291"/>
                </a:cubicBezTo>
                <a:cubicBezTo>
                  <a:pt x="6847" y="4291"/>
                  <a:pt x="6843" y="4292"/>
                  <a:pt x="6839" y="4296"/>
                </a:cubicBezTo>
                <a:lnTo>
                  <a:pt x="6839" y="4311"/>
                </a:lnTo>
                <a:lnTo>
                  <a:pt x="6825" y="4325"/>
                </a:lnTo>
                <a:cubicBezTo>
                  <a:pt x="6825" y="4354"/>
                  <a:pt x="6810" y="4368"/>
                  <a:pt x="6781" y="4368"/>
                </a:cubicBezTo>
                <a:lnTo>
                  <a:pt x="6753" y="4368"/>
                </a:lnTo>
                <a:lnTo>
                  <a:pt x="6738" y="4383"/>
                </a:lnTo>
                <a:cubicBezTo>
                  <a:pt x="6731" y="4390"/>
                  <a:pt x="6720" y="4393"/>
                  <a:pt x="6711" y="4393"/>
                </a:cubicBezTo>
                <a:cubicBezTo>
                  <a:pt x="6702" y="4393"/>
                  <a:pt x="6695" y="4390"/>
                  <a:pt x="6695" y="4383"/>
                </a:cubicBezTo>
                <a:lnTo>
                  <a:pt x="6695" y="4368"/>
                </a:lnTo>
                <a:cubicBezTo>
                  <a:pt x="6681" y="4340"/>
                  <a:pt x="6667" y="4311"/>
                  <a:pt x="6681" y="4296"/>
                </a:cubicBezTo>
                <a:cubicBezTo>
                  <a:pt x="6681" y="4273"/>
                  <a:pt x="6700" y="4250"/>
                  <a:pt x="6723" y="4250"/>
                </a:cubicBezTo>
                <a:cubicBezTo>
                  <a:pt x="6728" y="4250"/>
                  <a:pt x="6733" y="4251"/>
                  <a:pt x="6738" y="4253"/>
                </a:cubicBezTo>
                <a:lnTo>
                  <a:pt x="6781" y="4253"/>
                </a:lnTo>
                <a:cubicBezTo>
                  <a:pt x="6825" y="4253"/>
                  <a:pt x="6825" y="4225"/>
                  <a:pt x="6810" y="4225"/>
                </a:cubicBezTo>
                <a:cubicBezTo>
                  <a:pt x="6801" y="4225"/>
                  <a:pt x="6753" y="4212"/>
                  <a:pt x="6718" y="4212"/>
                </a:cubicBezTo>
                <a:cubicBezTo>
                  <a:pt x="6700" y="4212"/>
                  <a:pt x="6686" y="4215"/>
                  <a:pt x="6681" y="4225"/>
                </a:cubicBezTo>
                <a:cubicBezTo>
                  <a:pt x="6652" y="4253"/>
                  <a:pt x="6638" y="4296"/>
                  <a:pt x="6638" y="4296"/>
                </a:cubicBezTo>
                <a:lnTo>
                  <a:pt x="6638" y="4311"/>
                </a:lnTo>
                <a:cubicBezTo>
                  <a:pt x="6638" y="4325"/>
                  <a:pt x="6638" y="4354"/>
                  <a:pt x="6652" y="4368"/>
                </a:cubicBezTo>
                <a:lnTo>
                  <a:pt x="6652" y="4383"/>
                </a:lnTo>
                <a:cubicBezTo>
                  <a:pt x="6667" y="4411"/>
                  <a:pt x="6623" y="4411"/>
                  <a:pt x="6609" y="4411"/>
                </a:cubicBezTo>
                <a:lnTo>
                  <a:pt x="6580" y="4411"/>
                </a:lnTo>
                <a:cubicBezTo>
                  <a:pt x="6566" y="4411"/>
                  <a:pt x="6552" y="4426"/>
                  <a:pt x="6552" y="4440"/>
                </a:cubicBezTo>
                <a:lnTo>
                  <a:pt x="6537" y="4426"/>
                </a:lnTo>
                <a:lnTo>
                  <a:pt x="6509" y="4426"/>
                </a:lnTo>
                <a:cubicBezTo>
                  <a:pt x="6494" y="4411"/>
                  <a:pt x="6480" y="4368"/>
                  <a:pt x="6480" y="4325"/>
                </a:cubicBezTo>
                <a:lnTo>
                  <a:pt x="6451" y="4311"/>
                </a:lnTo>
                <a:cubicBezTo>
                  <a:pt x="6451" y="4282"/>
                  <a:pt x="6408" y="4253"/>
                  <a:pt x="6394" y="4253"/>
                </a:cubicBezTo>
                <a:cubicBezTo>
                  <a:pt x="6365" y="4253"/>
                  <a:pt x="6336" y="4296"/>
                  <a:pt x="6336" y="4311"/>
                </a:cubicBezTo>
                <a:cubicBezTo>
                  <a:pt x="6336" y="4325"/>
                  <a:pt x="6379" y="4340"/>
                  <a:pt x="6394" y="4340"/>
                </a:cubicBezTo>
                <a:cubicBezTo>
                  <a:pt x="6408" y="4354"/>
                  <a:pt x="6408" y="4354"/>
                  <a:pt x="6408" y="4368"/>
                </a:cubicBezTo>
                <a:lnTo>
                  <a:pt x="6394" y="4383"/>
                </a:lnTo>
                <a:cubicBezTo>
                  <a:pt x="6394" y="4383"/>
                  <a:pt x="6336" y="4469"/>
                  <a:pt x="6336" y="4469"/>
                </a:cubicBezTo>
                <a:lnTo>
                  <a:pt x="6322" y="4483"/>
                </a:lnTo>
                <a:cubicBezTo>
                  <a:pt x="6307" y="4483"/>
                  <a:pt x="6293" y="4512"/>
                  <a:pt x="6279" y="4541"/>
                </a:cubicBezTo>
                <a:lnTo>
                  <a:pt x="6264" y="4512"/>
                </a:lnTo>
                <a:lnTo>
                  <a:pt x="6250" y="4483"/>
                </a:lnTo>
                <a:cubicBezTo>
                  <a:pt x="6246" y="4472"/>
                  <a:pt x="6241" y="4468"/>
                  <a:pt x="6235" y="4468"/>
                </a:cubicBezTo>
                <a:cubicBezTo>
                  <a:pt x="6218" y="4468"/>
                  <a:pt x="6196" y="4508"/>
                  <a:pt x="6207" y="4541"/>
                </a:cubicBezTo>
                <a:cubicBezTo>
                  <a:pt x="6207" y="4569"/>
                  <a:pt x="6221" y="4598"/>
                  <a:pt x="6221" y="4613"/>
                </a:cubicBezTo>
                <a:lnTo>
                  <a:pt x="6236" y="4598"/>
                </a:lnTo>
                <a:lnTo>
                  <a:pt x="6250" y="4598"/>
                </a:lnTo>
                <a:cubicBezTo>
                  <a:pt x="6254" y="4597"/>
                  <a:pt x="6257" y="4596"/>
                  <a:pt x="6260" y="4596"/>
                </a:cubicBezTo>
                <a:cubicBezTo>
                  <a:pt x="6288" y="4596"/>
                  <a:pt x="6263" y="4657"/>
                  <a:pt x="6250" y="4670"/>
                </a:cubicBezTo>
                <a:cubicBezTo>
                  <a:pt x="6236" y="4699"/>
                  <a:pt x="6236" y="4727"/>
                  <a:pt x="6236" y="4742"/>
                </a:cubicBezTo>
                <a:lnTo>
                  <a:pt x="6250" y="4742"/>
                </a:lnTo>
                <a:lnTo>
                  <a:pt x="6264" y="4756"/>
                </a:lnTo>
                <a:cubicBezTo>
                  <a:pt x="6279" y="4771"/>
                  <a:pt x="6279" y="4785"/>
                  <a:pt x="6279" y="4785"/>
                </a:cubicBezTo>
                <a:cubicBezTo>
                  <a:pt x="6279" y="4799"/>
                  <a:pt x="6250" y="4799"/>
                  <a:pt x="6236" y="4799"/>
                </a:cubicBezTo>
                <a:cubicBezTo>
                  <a:pt x="6221" y="4799"/>
                  <a:pt x="6221" y="4842"/>
                  <a:pt x="6221" y="4842"/>
                </a:cubicBezTo>
                <a:cubicBezTo>
                  <a:pt x="6236" y="4857"/>
                  <a:pt x="6264" y="4886"/>
                  <a:pt x="6293" y="4900"/>
                </a:cubicBezTo>
                <a:lnTo>
                  <a:pt x="6279" y="4957"/>
                </a:lnTo>
                <a:cubicBezTo>
                  <a:pt x="6279" y="4986"/>
                  <a:pt x="6279" y="5015"/>
                  <a:pt x="6279" y="5029"/>
                </a:cubicBezTo>
                <a:lnTo>
                  <a:pt x="6279" y="5072"/>
                </a:lnTo>
                <a:cubicBezTo>
                  <a:pt x="6307" y="5087"/>
                  <a:pt x="6350" y="5115"/>
                  <a:pt x="6394" y="5144"/>
                </a:cubicBezTo>
                <a:lnTo>
                  <a:pt x="6394" y="5058"/>
                </a:lnTo>
                <a:lnTo>
                  <a:pt x="6394" y="5029"/>
                </a:lnTo>
                <a:cubicBezTo>
                  <a:pt x="6422" y="5000"/>
                  <a:pt x="6437" y="4972"/>
                  <a:pt x="6422" y="4957"/>
                </a:cubicBezTo>
                <a:lnTo>
                  <a:pt x="6422" y="4957"/>
                </a:lnTo>
                <a:cubicBezTo>
                  <a:pt x="6412" y="4967"/>
                  <a:pt x="6402" y="4984"/>
                  <a:pt x="6393" y="4984"/>
                </a:cubicBezTo>
                <a:cubicBezTo>
                  <a:pt x="6388" y="4984"/>
                  <a:pt x="6384" y="4981"/>
                  <a:pt x="6379" y="4972"/>
                </a:cubicBezTo>
                <a:lnTo>
                  <a:pt x="6365" y="4957"/>
                </a:lnTo>
                <a:cubicBezTo>
                  <a:pt x="6379" y="4929"/>
                  <a:pt x="6422" y="4857"/>
                  <a:pt x="6437" y="4842"/>
                </a:cubicBezTo>
                <a:cubicBezTo>
                  <a:pt x="6441" y="4840"/>
                  <a:pt x="6444" y="4840"/>
                  <a:pt x="6448" y="4840"/>
                </a:cubicBezTo>
                <a:cubicBezTo>
                  <a:pt x="6469" y="4840"/>
                  <a:pt x="6482" y="4873"/>
                  <a:pt x="6494" y="4886"/>
                </a:cubicBezTo>
                <a:cubicBezTo>
                  <a:pt x="6494" y="4900"/>
                  <a:pt x="6537" y="4914"/>
                  <a:pt x="6566" y="4914"/>
                </a:cubicBezTo>
                <a:cubicBezTo>
                  <a:pt x="6580" y="4914"/>
                  <a:pt x="6623" y="5000"/>
                  <a:pt x="6638" y="5029"/>
                </a:cubicBezTo>
                <a:cubicBezTo>
                  <a:pt x="6638" y="5044"/>
                  <a:pt x="6652" y="5058"/>
                  <a:pt x="6667" y="5072"/>
                </a:cubicBezTo>
                <a:lnTo>
                  <a:pt x="6695" y="5072"/>
                </a:lnTo>
                <a:cubicBezTo>
                  <a:pt x="6667" y="5029"/>
                  <a:pt x="6638" y="5000"/>
                  <a:pt x="6638" y="4986"/>
                </a:cubicBezTo>
                <a:lnTo>
                  <a:pt x="6623" y="4972"/>
                </a:lnTo>
                <a:cubicBezTo>
                  <a:pt x="6623" y="4957"/>
                  <a:pt x="6623" y="4943"/>
                  <a:pt x="6638" y="4929"/>
                </a:cubicBezTo>
                <a:cubicBezTo>
                  <a:pt x="6638" y="4929"/>
                  <a:pt x="6644" y="4922"/>
                  <a:pt x="6653" y="4922"/>
                </a:cubicBezTo>
                <a:cubicBezTo>
                  <a:pt x="6657" y="4922"/>
                  <a:pt x="6662" y="4924"/>
                  <a:pt x="6667" y="4929"/>
                </a:cubicBezTo>
                <a:cubicBezTo>
                  <a:pt x="6681" y="4972"/>
                  <a:pt x="6738" y="4986"/>
                  <a:pt x="6753" y="5044"/>
                </a:cubicBezTo>
                <a:cubicBezTo>
                  <a:pt x="6753" y="5058"/>
                  <a:pt x="6781" y="5072"/>
                  <a:pt x="6810" y="5087"/>
                </a:cubicBezTo>
                <a:cubicBezTo>
                  <a:pt x="6810" y="5087"/>
                  <a:pt x="6810" y="5101"/>
                  <a:pt x="6810" y="5115"/>
                </a:cubicBezTo>
                <a:cubicBezTo>
                  <a:pt x="6810" y="5115"/>
                  <a:pt x="6796" y="5130"/>
                  <a:pt x="6781" y="5130"/>
                </a:cubicBezTo>
                <a:lnTo>
                  <a:pt x="6767" y="5130"/>
                </a:lnTo>
                <a:cubicBezTo>
                  <a:pt x="6738" y="5115"/>
                  <a:pt x="6710" y="5101"/>
                  <a:pt x="6667" y="5101"/>
                </a:cubicBezTo>
                <a:cubicBezTo>
                  <a:pt x="6695" y="5130"/>
                  <a:pt x="6710" y="5159"/>
                  <a:pt x="6724" y="5187"/>
                </a:cubicBezTo>
                <a:lnTo>
                  <a:pt x="6681" y="5216"/>
                </a:lnTo>
                <a:lnTo>
                  <a:pt x="6638" y="5230"/>
                </a:lnTo>
                <a:cubicBezTo>
                  <a:pt x="6638" y="5202"/>
                  <a:pt x="6623" y="5159"/>
                  <a:pt x="6623" y="5130"/>
                </a:cubicBezTo>
                <a:lnTo>
                  <a:pt x="6623" y="5101"/>
                </a:lnTo>
                <a:cubicBezTo>
                  <a:pt x="6623" y="5101"/>
                  <a:pt x="6623" y="5087"/>
                  <a:pt x="6638" y="5087"/>
                </a:cubicBezTo>
                <a:cubicBezTo>
                  <a:pt x="6623" y="5072"/>
                  <a:pt x="6623" y="5072"/>
                  <a:pt x="6609" y="5072"/>
                </a:cubicBezTo>
                <a:lnTo>
                  <a:pt x="6609" y="5087"/>
                </a:lnTo>
                <a:cubicBezTo>
                  <a:pt x="6608" y="5088"/>
                  <a:pt x="6606" y="5089"/>
                  <a:pt x="6604" y="5089"/>
                </a:cubicBezTo>
                <a:cubicBezTo>
                  <a:pt x="6589" y="5089"/>
                  <a:pt x="6564" y="5040"/>
                  <a:pt x="6552" y="5015"/>
                </a:cubicBezTo>
                <a:cubicBezTo>
                  <a:pt x="6552" y="5006"/>
                  <a:pt x="6547" y="5003"/>
                  <a:pt x="6541" y="5003"/>
                </a:cubicBezTo>
                <a:cubicBezTo>
                  <a:pt x="6528" y="5003"/>
                  <a:pt x="6504" y="5019"/>
                  <a:pt x="6494" y="5029"/>
                </a:cubicBezTo>
                <a:cubicBezTo>
                  <a:pt x="6480" y="5044"/>
                  <a:pt x="6494" y="5058"/>
                  <a:pt x="6509" y="5072"/>
                </a:cubicBezTo>
                <a:lnTo>
                  <a:pt x="6523" y="5072"/>
                </a:lnTo>
                <a:lnTo>
                  <a:pt x="6537" y="5087"/>
                </a:lnTo>
                <a:cubicBezTo>
                  <a:pt x="6552" y="5101"/>
                  <a:pt x="6552" y="5115"/>
                  <a:pt x="6537" y="5130"/>
                </a:cubicBezTo>
                <a:lnTo>
                  <a:pt x="6523" y="5130"/>
                </a:lnTo>
                <a:lnTo>
                  <a:pt x="6509" y="5144"/>
                </a:lnTo>
                <a:cubicBezTo>
                  <a:pt x="6506" y="5147"/>
                  <a:pt x="6502" y="5148"/>
                  <a:pt x="6497" y="5148"/>
                </a:cubicBezTo>
                <a:cubicBezTo>
                  <a:pt x="6478" y="5148"/>
                  <a:pt x="6448" y="5130"/>
                  <a:pt x="6437" y="5130"/>
                </a:cubicBezTo>
                <a:cubicBezTo>
                  <a:pt x="6437" y="5127"/>
                  <a:pt x="6436" y="5126"/>
                  <a:pt x="6434" y="5126"/>
                </a:cubicBezTo>
                <a:cubicBezTo>
                  <a:pt x="6427" y="5126"/>
                  <a:pt x="6405" y="5149"/>
                  <a:pt x="6394" y="5173"/>
                </a:cubicBezTo>
                <a:cubicBezTo>
                  <a:pt x="6379" y="5187"/>
                  <a:pt x="6365" y="5187"/>
                  <a:pt x="6350" y="5187"/>
                </a:cubicBezTo>
                <a:cubicBezTo>
                  <a:pt x="6350" y="5173"/>
                  <a:pt x="6322" y="5130"/>
                  <a:pt x="6293" y="5087"/>
                </a:cubicBezTo>
                <a:lnTo>
                  <a:pt x="6279" y="5187"/>
                </a:lnTo>
                <a:cubicBezTo>
                  <a:pt x="6279" y="5199"/>
                  <a:pt x="6250" y="5220"/>
                  <a:pt x="6232" y="5220"/>
                </a:cubicBezTo>
                <a:cubicBezTo>
                  <a:pt x="6228" y="5220"/>
                  <a:pt x="6224" y="5219"/>
                  <a:pt x="6221" y="5216"/>
                </a:cubicBezTo>
                <a:lnTo>
                  <a:pt x="6207" y="5216"/>
                </a:lnTo>
                <a:cubicBezTo>
                  <a:pt x="6202" y="5213"/>
                  <a:pt x="6197" y="5212"/>
                  <a:pt x="6192" y="5212"/>
                </a:cubicBezTo>
                <a:cubicBezTo>
                  <a:pt x="6173" y="5212"/>
                  <a:pt x="6164" y="5236"/>
                  <a:pt x="6164" y="5259"/>
                </a:cubicBezTo>
                <a:lnTo>
                  <a:pt x="6178" y="5288"/>
                </a:lnTo>
                <a:lnTo>
                  <a:pt x="6207" y="5331"/>
                </a:lnTo>
                <a:cubicBezTo>
                  <a:pt x="6203" y="5333"/>
                  <a:pt x="6198" y="5334"/>
                  <a:pt x="6194" y="5334"/>
                </a:cubicBezTo>
                <a:cubicBezTo>
                  <a:pt x="6167" y="5334"/>
                  <a:pt x="6135" y="5300"/>
                  <a:pt x="6135" y="5288"/>
                </a:cubicBezTo>
                <a:cubicBezTo>
                  <a:pt x="6135" y="5278"/>
                  <a:pt x="6106" y="5267"/>
                  <a:pt x="6079" y="5267"/>
                </a:cubicBezTo>
                <a:cubicBezTo>
                  <a:pt x="6068" y="5267"/>
                  <a:pt x="6057" y="5269"/>
                  <a:pt x="6049" y="5273"/>
                </a:cubicBezTo>
                <a:cubicBezTo>
                  <a:pt x="6020" y="5273"/>
                  <a:pt x="6006" y="5230"/>
                  <a:pt x="6020" y="5216"/>
                </a:cubicBezTo>
                <a:cubicBezTo>
                  <a:pt x="6020" y="5202"/>
                  <a:pt x="5977" y="5187"/>
                  <a:pt x="5934" y="5187"/>
                </a:cubicBezTo>
                <a:lnTo>
                  <a:pt x="5905" y="5245"/>
                </a:lnTo>
                <a:cubicBezTo>
                  <a:pt x="5905" y="5245"/>
                  <a:pt x="5891" y="5230"/>
                  <a:pt x="5876" y="5230"/>
                </a:cubicBezTo>
                <a:lnTo>
                  <a:pt x="5862" y="5230"/>
                </a:lnTo>
                <a:cubicBezTo>
                  <a:pt x="5836" y="5230"/>
                  <a:pt x="5834" y="5185"/>
                  <a:pt x="5843" y="5185"/>
                </a:cubicBezTo>
                <a:lnTo>
                  <a:pt x="5843" y="5185"/>
                </a:lnTo>
                <a:cubicBezTo>
                  <a:pt x="5845" y="5185"/>
                  <a:pt x="5846" y="5186"/>
                  <a:pt x="5848" y="5187"/>
                </a:cubicBezTo>
                <a:cubicBezTo>
                  <a:pt x="5862" y="5187"/>
                  <a:pt x="5876" y="5159"/>
                  <a:pt x="5862" y="5115"/>
                </a:cubicBezTo>
                <a:lnTo>
                  <a:pt x="5862" y="5115"/>
                </a:lnTo>
                <a:lnTo>
                  <a:pt x="5833" y="5159"/>
                </a:lnTo>
                <a:cubicBezTo>
                  <a:pt x="5827" y="5165"/>
                  <a:pt x="5815" y="5171"/>
                  <a:pt x="5803" y="5171"/>
                </a:cubicBezTo>
                <a:cubicBezTo>
                  <a:pt x="5789" y="5171"/>
                  <a:pt x="5776" y="5162"/>
                  <a:pt x="5776" y="5130"/>
                </a:cubicBezTo>
                <a:cubicBezTo>
                  <a:pt x="5776" y="5120"/>
                  <a:pt x="5769" y="5109"/>
                  <a:pt x="5764" y="5109"/>
                </a:cubicBezTo>
                <a:cubicBezTo>
                  <a:pt x="5763" y="5109"/>
                  <a:pt x="5761" y="5111"/>
                  <a:pt x="5761" y="5115"/>
                </a:cubicBezTo>
                <a:lnTo>
                  <a:pt x="5747" y="5115"/>
                </a:lnTo>
                <a:cubicBezTo>
                  <a:pt x="5743" y="5120"/>
                  <a:pt x="5740" y="5121"/>
                  <a:pt x="5738" y="5121"/>
                </a:cubicBezTo>
                <a:cubicBezTo>
                  <a:pt x="5733" y="5121"/>
                  <a:pt x="5733" y="5111"/>
                  <a:pt x="5733" y="5101"/>
                </a:cubicBezTo>
                <a:lnTo>
                  <a:pt x="5718" y="5087"/>
                </a:lnTo>
                <a:cubicBezTo>
                  <a:pt x="5718" y="5072"/>
                  <a:pt x="5704" y="5058"/>
                  <a:pt x="5690" y="5044"/>
                </a:cubicBezTo>
                <a:lnTo>
                  <a:pt x="5675" y="4986"/>
                </a:lnTo>
                <a:cubicBezTo>
                  <a:pt x="5644" y="4965"/>
                  <a:pt x="5604" y="4952"/>
                  <a:pt x="5580" y="4952"/>
                </a:cubicBezTo>
                <a:cubicBezTo>
                  <a:pt x="5571" y="4952"/>
                  <a:pt x="5564" y="4954"/>
                  <a:pt x="5560" y="4957"/>
                </a:cubicBezTo>
                <a:lnTo>
                  <a:pt x="5532" y="4972"/>
                </a:lnTo>
                <a:cubicBezTo>
                  <a:pt x="5532" y="4972"/>
                  <a:pt x="5503" y="4957"/>
                  <a:pt x="5503" y="4943"/>
                </a:cubicBezTo>
                <a:cubicBezTo>
                  <a:pt x="5517" y="4914"/>
                  <a:pt x="5474" y="4900"/>
                  <a:pt x="5460" y="4900"/>
                </a:cubicBezTo>
                <a:cubicBezTo>
                  <a:pt x="5445" y="4900"/>
                  <a:pt x="5445" y="4785"/>
                  <a:pt x="5460" y="4785"/>
                </a:cubicBezTo>
                <a:cubicBezTo>
                  <a:pt x="5474" y="4771"/>
                  <a:pt x="5503" y="4756"/>
                  <a:pt x="5517" y="4742"/>
                </a:cubicBezTo>
                <a:lnTo>
                  <a:pt x="5517" y="4742"/>
                </a:lnTo>
                <a:cubicBezTo>
                  <a:pt x="5503" y="4756"/>
                  <a:pt x="5488" y="4771"/>
                  <a:pt x="5488" y="4785"/>
                </a:cubicBezTo>
                <a:cubicBezTo>
                  <a:pt x="5488" y="4799"/>
                  <a:pt x="5503" y="4814"/>
                  <a:pt x="5517" y="4814"/>
                </a:cubicBezTo>
                <a:lnTo>
                  <a:pt x="5546" y="4785"/>
                </a:lnTo>
                <a:cubicBezTo>
                  <a:pt x="5560" y="4799"/>
                  <a:pt x="5575" y="4807"/>
                  <a:pt x="5585" y="4807"/>
                </a:cubicBezTo>
                <a:cubicBezTo>
                  <a:pt x="5596" y="4807"/>
                  <a:pt x="5603" y="4799"/>
                  <a:pt x="5603" y="4785"/>
                </a:cubicBezTo>
                <a:lnTo>
                  <a:pt x="5618" y="4771"/>
                </a:lnTo>
                <a:cubicBezTo>
                  <a:pt x="5618" y="4742"/>
                  <a:pt x="5646" y="4742"/>
                  <a:pt x="5646" y="4727"/>
                </a:cubicBezTo>
                <a:cubicBezTo>
                  <a:pt x="5675" y="4699"/>
                  <a:pt x="5675" y="4670"/>
                  <a:pt x="5690" y="4641"/>
                </a:cubicBezTo>
                <a:lnTo>
                  <a:pt x="5704" y="4627"/>
                </a:lnTo>
                <a:cubicBezTo>
                  <a:pt x="5733" y="4598"/>
                  <a:pt x="5761" y="4569"/>
                  <a:pt x="5761" y="4569"/>
                </a:cubicBezTo>
                <a:cubicBezTo>
                  <a:pt x="5766" y="4565"/>
                  <a:pt x="5770" y="4563"/>
                  <a:pt x="5774" y="4563"/>
                </a:cubicBezTo>
                <a:cubicBezTo>
                  <a:pt x="5783" y="4563"/>
                  <a:pt x="5790" y="4574"/>
                  <a:pt x="5790" y="4584"/>
                </a:cubicBezTo>
                <a:lnTo>
                  <a:pt x="5790" y="4613"/>
                </a:lnTo>
                <a:cubicBezTo>
                  <a:pt x="5790" y="4627"/>
                  <a:pt x="5718" y="4670"/>
                  <a:pt x="5704" y="4699"/>
                </a:cubicBezTo>
                <a:cubicBezTo>
                  <a:pt x="5690" y="4727"/>
                  <a:pt x="5675" y="4785"/>
                  <a:pt x="5675" y="4842"/>
                </a:cubicBezTo>
                <a:lnTo>
                  <a:pt x="5646" y="4871"/>
                </a:lnTo>
                <a:cubicBezTo>
                  <a:pt x="5646" y="4871"/>
                  <a:pt x="5646" y="4886"/>
                  <a:pt x="5646" y="4886"/>
                </a:cubicBezTo>
                <a:cubicBezTo>
                  <a:pt x="5661" y="4900"/>
                  <a:pt x="5675" y="4900"/>
                  <a:pt x="5675" y="4914"/>
                </a:cubicBezTo>
                <a:lnTo>
                  <a:pt x="5690" y="4914"/>
                </a:lnTo>
                <a:cubicBezTo>
                  <a:pt x="5690" y="4918"/>
                  <a:pt x="5695" y="4920"/>
                  <a:pt x="5702" y="4920"/>
                </a:cubicBezTo>
                <a:cubicBezTo>
                  <a:pt x="5720" y="4920"/>
                  <a:pt x="5751" y="4910"/>
                  <a:pt x="5761" y="4900"/>
                </a:cubicBezTo>
                <a:cubicBezTo>
                  <a:pt x="5776" y="4871"/>
                  <a:pt x="5805" y="4828"/>
                  <a:pt x="5805" y="4814"/>
                </a:cubicBezTo>
                <a:cubicBezTo>
                  <a:pt x="5814" y="4814"/>
                  <a:pt x="5830" y="4807"/>
                  <a:pt x="5844" y="4807"/>
                </a:cubicBezTo>
                <a:cubicBezTo>
                  <a:pt x="5851" y="4807"/>
                  <a:pt x="5857" y="4809"/>
                  <a:pt x="5862" y="4814"/>
                </a:cubicBezTo>
                <a:cubicBezTo>
                  <a:pt x="5876" y="4814"/>
                  <a:pt x="5891" y="4814"/>
                  <a:pt x="5905" y="4799"/>
                </a:cubicBezTo>
                <a:lnTo>
                  <a:pt x="5905" y="4785"/>
                </a:lnTo>
                <a:cubicBezTo>
                  <a:pt x="5919" y="4771"/>
                  <a:pt x="5934" y="4771"/>
                  <a:pt x="5934" y="4771"/>
                </a:cubicBezTo>
                <a:cubicBezTo>
                  <a:pt x="5948" y="4771"/>
                  <a:pt x="5963" y="4785"/>
                  <a:pt x="5948" y="4799"/>
                </a:cubicBezTo>
                <a:lnTo>
                  <a:pt x="5948" y="4828"/>
                </a:lnTo>
                <a:cubicBezTo>
                  <a:pt x="5934" y="4871"/>
                  <a:pt x="5963" y="4886"/>
                  <a:pt x="5977" y="4886"/>
                </a:cubicBezTo>
                <a:cubicBezTo>
                  <a:pt x="5991" y="4886"/>
                  <a:pt x="5991" y="4814"/>
                  <a:pt x="6006" y="4799"/>
                </a:cubicBezTo>
                <a:cubicBezTo>
                  <a:pt x="6020" y="4799"/>
                  <a:pt x="6006" y="4771"/>
                  <a:pt x="5991" y="4771"/>
                </a:cubicBezTo>
                <a:cubicBezTo>
                  <a:pt x="5977" y="4756"/>
                  <a:pt x="5991" y="4699"/>
                  <a:pt x="6006" y="4684"/>
                </a:cubicBezTo>
                <a:cubicBezTo>
                  <a:pt x="6006" y="4670"/>
                  <a:pt x="6013" y="4666"/>
                  <a:pt x="6020" y="4666"/>
                </a:cubicBezTo>
                <a:cubicBezTo>
                  <a:pt x="6027" y="4666"/>
                  <a:pt x="6034" y="4670"/>
                  <a:pt x="6034" y="4670"/>
                </a:cubicBezTo>
                <a:cubicBezTo>
                  <a:pt x="6034" y="4684"/>
                  <a:pt x="6063" y="4727"/>
                  <a:pt x="6077" y="4742"/>
                </a:cubicBezTo>
                <a:cubicBezTo>
                  <a:pt x="6077" y="4756"/>
                  <a:pt x="6092" y="4771"/>
                  <a:pt x="6121" y="4771"/>
                </a:cubicBezTo>
                <a:lnTo>
                  <a:pt x="6164" y="4771"/>
                </a:lnTo>
                <a:cubicBezTo>
                  <a:pt x="6165" y="4771"/>
                  <a:pt x="6167" y="4772"/>
                  <a:pt x="6168" y="4772"/>
                </a:cubicBezTo>
                <a:cubicBezTo>
                  <a:pt x="6188" y="4772"/>
                  <a:pt x="6165" y="4683"/>
                  <a:pt x="6140" y="4683"/>
                </a:cubicBezTo>
                <a:cubicBezTo>
                  <a:pt x="6138" y="4683"/>
                  <a:pt x="6137" y="4684"/>
                  <a:pt x="6135" y="4684"/>
                </a:cubicBezTo>
                <a:cubicBezTo>
                  <a:pt x="6134" y="4685"/>
                  <a:pt x="6133" y="4686"/>
                  <a:pt x="6132" y="4686"/>
                </a:cubicBezTo>
                <a:cubicBezTo>
                  <a:pt x="6119" y="4686"/>
                  <a:pt x="6108" y="4597"/>
                  <a:pt x="6135" y="4584"/>
                </a:cubicBezTo>
                <a:cubicBezTo>
                  <a:pt x="6164" y="4569"/>
                  <a:pt x="6149" y="4541"/>
                  <a:pt x="6135" y="4541"/>
                </a:cubicBezTo>
                <a:cubicBezTo>
                  <a:pt x="6121" y="4526"/>
                  <a:pt x="6077" y="4483"/>
                  <a:pt x="6077" y="4469"/>
                </a:cubicBezTo>
                <a:cubicBezTo>
                  <a:pt x="6070" y="4462"/>
                  <a:pt x="6060" y="4458"/>
                  <a:pt x="6049" y="4458"/>
                </a:cubicBezTo>
                <a:cubicBezTo>
                  <a:pt x="6038" y="4458"/>
                  <a:pt x="6027" y="4462"/>
                  <a:pt x="6020" y="4469"/>
                </a:cubicBezTo>
                <a:cubicBezTo>
                  <a:pt x="6006" y="4483"/>
                  <a:pt x="6034" y="4512"/>
                  <a:pt x="6034" y="4526"/>
                </a:cubicBezTo>
                <a:cubicBezTo>
                  <a:pt x="6034" y="4531"/>
                  <a:pt x="6031" y="4532"/>
                  <a:pt x="6025" y="4532"/>
                </a:cubicBezTo>
                <a:cubicBezTo>
                  <a:pt x="6012" y="4532"/>
                  <a:pt x="5987" y="4522"/>
                  <a:pt x="5977" y="4512"/>
                </a:cubicBezTo>
                <a:cubicBezTo>
                  <a:pt x="5963" y="4512"/>
                  <a:pt x="5891" y="4498"/>
                  <a:pt x="5876" y="4469"/>
                </a:cubicBezTo>
                <a:cubicBezTo>
                  <a:pt x="5876" y="4467"/>
                  <a:pt x="5876" y="4466"/>
                  <a:pt x="5876" y="4466"/>
                </a:cubicBezTo>
                <a:cubicBezTo>
                  <a:pt x="5873" y="4466"/>
                  <a:pt x="5862" y="4502"/>
                  <a:pt x="5862" y="4526"/>
                </a:cubicBezTo>
                <a:cubicBezTo>
                  <a:pt x="5862" y="4533"/>
                  <a:pt x="5859" y="4536"/>
                  <a:pt x="5856" y="4536"/>
                </a:cubicBezTo>
                <a:cubicBezTo>
                  <a:pt x="5843" y="4536"/>
                  <a:pt x="5815" y="4509"/>
                  <a:pt x="5805" y="4498"/>
                </a:cubicBezTo>
                <a:cubicBezTo>
                  <a:pt x="5790" y="4483"/>
                  <a:pt x="5747" y="4440"/>
                  <a:pt x="5747" y="4426"/>
                </a:cubicBezTo>
                <a:cubicBezTo>
                  <a:pt x="5761" y="4411"/>
                  <a:pt x="5761" y="4368"/>
                  <a:pt x="5761" y="4340"/>
                </a:cubicBezTo>
                <a:lnTo>
                  <a:pt x="5747" y="4325"/>
                </a:lnTo>
                <a:lnTo>
                  <a:pt x="5733" y="4311"/>
                </a:lnTo>
                <a:cubicBezTo>
                  <a:pt x="5704" y="4311"/>
                  <a:pt x="5690" y="4383"/>
                  <a:pt x="5704" y="4397"/>
                </a:cubicBezTo>
                <a:cubicBezTo>
                  <a:pt x="5704" y="4411"/>
                  <a:pt x="5697" y="4419"/>
                  <a:pt x="5684" y="4419"/>
                </a:cubicBezTo>
                <a:cubicBezTo>
                  <a:pt x="5672" y="4419"/>
                  <a:pt x="5654" y="4411"/>
                  <a:pt x="5632" y="4397"/>
                </a:cubicBezTo>
                <a:lnTo>
                  <a:pt x="5618" y="4383"/>
                </a:lnTo>
                <a:lnTo>
                  <a:pt x="5589" y="4354"/>
                </a:lnTo>
                <a:cubicBezTo>
                  <a:pt x="5575" y="4368"/>
                  <a:pt x="5546" y="4411"/>
                  <a:pt x="5517" y="4426"/>
                </a:cubicBezTo>
                <a:lnTo>
                  <a:pt x="5517" y="4483"/>
                </a:lnTo>
                <a:cubicBezTo>
                  <a:pt x="5517" y="4483"/>
                  <a:pt x="5474" y="4455"/>
                  <a:pt x="5460" y="4440"/>
                </a:cubicBezTo>
                <a:cubicBezTo>
                  <a:pt x="5458" y="4439"/>
                  <a:pt x="5457" y="4438"/>
                  <a:pt x="5455" y="4438"/>
                </a:cubicBezTo>
                <a:cubicBezTo>
                  <a:pt x="5442" y="4438"/>
                  <a:pt x="5429" y="4485"/>
                  <a:pt x="5417" y="4498"/>
                </a:cubicBezTo>
                <a:cubicBezTo>
                  <a:pt x="5417" y="4512"/>
                  <a:pt x="5388" y="4512"/>
                  <a:pt x="5374" y="4512"/>
                </a:cubicBezTo>
                <a:cubicBezTo>
                  <a:pt x="5374" y="4512"/>
                  <a:pt x="5359" y="4541"/>
                  <a:pt x="5345" y="4569"/>
                </a:cubicBezTo>
                <a:lnTo>
                  <a:pt x="5316" y="4555"/>
                </a:lnTo>
                <a:cubicBezTo>
                  <a:pt x="5302" y="4541"/>
                  <a:pt x="5316" y="4512"/>
                  <a:pt x="5330" y="4483"/>
                </a:cubicBezTo>
                <a:cubicBezTo>
                  <a:pt x="5330" y="4483"/>
                  <a:pt x="5316" y="4469"/>
                  <a:pt x="5316" y="4455"/>
                </a:cubicBezTo>
                <a:lnTo>
                  <a:pt x="5287" y="4397"/>
                </a:lnTo>
                <a:cubicBezTo>
                  <a:pt x="5316" y="4383"/>
                  <a:pt x="5330" y="4368"/>
                  <a:pt x="5316" y="4354"/>
                </a:cubicBezTo>
                <a:lnTo>
                  <a:pt x="5287" y="4354"/>
                </a:lnTo>
                <a:cubicBezTo>
                  <a:pt x="5273" y="4368"/>
                  <a:pt x="5244" y="4383"/>
                  <a:pt x="5230" y="4411"/>
                </a:cubicBezTo>
                <a:lnTo>
                  <a:pt x="5215" y="4426"/>
                </a:lnTo>
                <a:cubicBezTo>
                  <a:pt x="5220" y="4440"/>
                  <a:pt x="5211" y="4447"/>
                  <a:pt x="5196" y="4447"/>
                </a:cubicBezTo>
                <a:cubicBezTo>
                  <a:pt x="5166" y="4447"/>
                  <a:pt x="5115" y="4421"/>
                  <a:pt x="5115" y="4383"/>
                </a:cubicBezTo>
                <a:cubicBezTo>
                  <a:pt x="5115" y="4344"/>
                  <a:pt x="5109" y="4332"/>
                  <a:pt x="5104" y="4332"/>
                </a:cubicBezTo>
                <a:cubicBezTo>
                  <a:pt x="5102" y="4332"/>
                  <a:pt x="5101" y="4335"/>
                  <a:pt x="5101" y="4340"/>
                </a:cubicBezTo>
                <a:cubicBezTo>
                  <a:pt x="5101" y="4356"/>
                  <a:pt x="5091" y="4363"/>
                  <a:pt x="5077" y="4363"/>
                </a:cubicBezTo>
                <a:cubicBezTo>
                  <a:pt x="5067" y="4363"/>
                  <a:pt x="5055" y="4360"/>
                  <a:pt x="5043" y="4354"/>
                </a:cubicBezTo>
                <a:lnTo>
                  <a:pt x="5029" y="4340"/>
                </a:lnTo>
                <a:lnTo>
                  <a:pt x="4986" y="4325"/>
                </a:lnTo>
                <a:cubicBezTo>
                  <a:pt x="4981" y="4338"/>
                  <a:pt x="4978" y="4343"/>
                  <a:pt x="4976" y="4343"/>
                </a:cubicBezTo>
                <a:cubicBezTo>
                  <a:pt x="4973" y="4343"/>
                  <a:pt x="4976" y="4316"/>
                  <a:pt x="4986" y="4296"/>
                </a:cubicBezTo>
                <a:cubicBezTo>
                  <a:pt x="4986" y="4280"/>
                  <a:pt x="4976" y="4273"/>
                  <a:pt x="4959" y="4273"/>
                </a:cubicBezTo>
                <a:cubicBezTo>
                  <a:pt x="4947" y="4273"/>
                  <a:pt x="4932" y="4276"/>
                  <a:pt x="4914" y="4282"/>
                </a:cubicBezTo>
                <a:lnTo>
                  <a:pt x="4914" y="4354"/>
                </a:lnTo>
                <a:lnTo>
                  <a:pt x="4914" y="4397"/>
                </a:lnTo>
                <a:cubicBezTo>
                  <a:pt x="4885" y="4440"/>
                  <a:pt x="4856" y="4440"/>
                  <a:pt x="4856" y="4440"/>
                </a:cubicBezTo>
                <a:cubicBezTo>
                  <a:pt x="4856" y="4440"/>
                  <a:pt x="4814" y="4408"/>
                  <a:pt x="4784" y="4408"/>
                </a:cubicBezTo>
                <a:cubicBezTo>
                  <a:pt x="4779" y="4408"/>
                  <a:pt x="4774" y="4409"/>
                  <a:pt x="4770" y="4411"/>
                </a:cubicBezTo>
                <a:cubicBezTo>
                  <a:pt x="4756" y="4426"/>
                  <a:pt x="4713" y="4455"/>
                  <a:pt x="4698" y="4469"/>
                </a:cubicBezTo>
                <a:cubicBezTo>
                  <a:pt x="4698" y="4469"/>
                  <a:pt x="4727" y="4354"/>
                  <a:pt x="4741" y="4325"/>
                </a:cubicBezTo>
                <a:cubicBezTo>
                  <a:pt x="4756" y="4282"/>
                  <a:pt x="4784" y="4268"/>
                  <a:pt x="4784" y="4268"/>
                </a:cubicBezTo>
                <a:cubicBezTo>
                  <a:pt x="4799" y="4268"/>
                  <a:pt x="4799" y="4253"/>
                  <a:pt x="4799" y="4239"/>
                </a:cubicBezTo>
                <a:cubicBezTo>
                  <a:pt x="4784" y="4210"/>
                  <a:pt x="4770" y="4210"/>
                  <a:pt x="4756" y="4196"/>
                </a:cubicBezTo>
                <a:lnTo>
                  <a:pt x="4756" y="4182"/>
                </a:lnTo>
                <a:cubicBezTo>
                  <a:pt x="4756" y="4160"/>
                  <a:pt x="4733" y="4147"/>
                  <a:pt x="4715" y="4147"/>
                </a:cubicBezTo>
                <a:cubicBezTo>
                  <a:pt x="4708" y="4147"/>
                  <a:pt x="4702" y="4149"/>
                  <a:pt x="4698" y="4153"/>
                </a:cubicBezTo>
                <a:cubicBezTo>
                  <a:pt x="4684" y="4153"/>
                  <a:pt x="4670" y="4167"/>
                  <a:pt x="4670" y="4167"/>
                </a:cubicBezTo>
                <a:lnTo>
                  <a:pt x="4670" y="4182"/>
                </a:lnTo>
                <a:cubicBezTo>
                  <a:pt x="4670" y="4182"/>
                  <a:pt x="4670" y="4196"/>
                  <a:pt x="4670" y="4210"/>
                </a:cubicBezTo>
                <a:cubicBezTo>
                  <a:pt x="4684" y="4210"/>
                  <a:pt x="4713" y="4225"/>
                  <a:pt x="4741" y="4225"/>
                </a:cubicBezTo>
                <a:lnTo>
                  <a:pt x="4727" y="4253"/>
                </a:lnTo>
                <a:lnTo>
                  <a:pt x="4727" y="4282"/>
                </a:lnTo>
                <a:cubicBezTo>
                  <a:pt x="4698" y="4282"/>
                  <a:pt x="4598" y="4282"/>
                  <a:pt x="4598" y="4311"/>
                </a:cubicBezTo>
                <a:cubicBezTo>
                  <a:pt x="4583" y="4354"/>
                  <a:pt x="4626" y="4383"/>
                  <a:pt x="4655" y="4383"/>
                </a:cubicBezTo>
                <a:cubicBezTo>
                  <a:pt x="4684" y="4383"/>
                  <a:pt x="4655" y="4411"/>
                  <a:pt x="4641" y="4426"/>
                </a:cubicBezTo>
                <a:cubicBezTo>
                  <a:pt x="4626" y="4440"/>
                  <a:pt x="4641" y="4483"/>
                  <a:pt x="4655" y="4483"/>
                </a:cubicBezTo>
                <a:cubicBezTo>
                  <a:pt x="4670" y="4498"/>
                  <a:pt x="4655" y="4512"/>
                  <a:pt x="4641" y="4526"/>
                </a:cubicBezTo>
                <a:cubicBezTo>
                  <a:pt x="4641" y="4526"/>
                  <a:pt x="4598" y="4469"/>
                  <a:pt x="4583" y="4426"/>
                </a:cubicBezTo>
                <a:cubicBezTo>
                  <a:pt x="4583" y="4397"/>
                  <a:pt x="4540" y="4368"/>
                  <a:pt x="4526" y="4368"/>
                </a:cubicBezTo>
                <a:cubicBezTo>
                  <a:pt x="4526" y="4368"/>
                  <a:pt x="4511" y="4368"/>
                  <a:pt x="4497" y="4354"/>
                </a:cubicBezTo>
                <a:lnTo>
                  <a:pt x="4497" y="4282"/>
                </a:lnTo>
                <a:cubicBezTo>
                  <a:pt x="4526" y="4268"/>
                  <a:pt x="4540" y="4253"/>
                  <a:pt x="4555" y="4253"/>
                </a:cubicBezTo>
                <a:lnTo>
                  <a:pt x="4526" y="4253"/>
                </a:lnTo>
                <a:lnTo>
                  <a:pt x="4497" y="4268"/>
                </a:lnTo>
                <a:cubicBezTo>
                  <a:pt x="4484" y="4308"/>
                  <a:pt x="4434" y="4384"/>
                  <a:pt x="4415" y="4384"/>
                </a:cubicBezTo>
                <a:cubicBezTo>
                  <a:pt x="4413" y="4384"/>
                  <a:pt x="4412" y="4384"/>
                  <a:pt x="4411" y="4383"/>
                </a:cubicBezTo>
                <a:cubicBezTo>
                  <a:pt x="4410" y="4381"/>
                  <a:pt x="4408" y="4381"/>
                  <a:pt x="4407" y="4381"/>
                </a:cubicBezTo>
                <a:cubicBezTo>
                  <a:pt x="4398" y="4381"/>
                  <a:pt x="4398" y="4428"/>
                  <a:pt x="4407" y="4428"/>
                </a:cubicBezTo>
                <a:cubicBezTo>
                  <a:pt x="4408" y="4428"/>
                  <a:pt x="4410" y="4427"/>
                  <a:pt x="4411" y="4426"/>
                </a:cubicBezTo>
                <a:lnTo>
                  <a:pt x="4497" y="4426"/>
                </a:lnTo>
                <a:lnTo>
                  <a:pt x="4497" y="4455"/>
                </a:lnTo>
                <a:lnTo>
                  <a:pt x="4497" y="4483"/>
                </a:lnTo>
                <a:cubicBezTo>
                  <a:pt x="4488" y="4522"/>
                  <a:pt x="4472" y="4534"/>
                  <a:pt x="4458" y="4534"/>
                </a:cubicBezTo>
                <a:cubicBezTo>
                  <a:pt x="4451" y="4534"/>
                  <a:pt x="4444" y="4531"/>
                  <a:pt x="4440" y="4526"/>
                </a:cubicBezTo>
                <a:cubicBezTo>
                  <a:pt x="4440" y="4512"/>
                  <a:pt x="4339" y="4455"/>
                  <a:pt x="4310" y="4440"/>
                </a:cubicBezTo>
                <a:cubicBezTo>
                  <a:pt x="4282" y="4411"/>
                  <a:pt x="4238" y="4411"/>
                  <a:pt x="4210" y="4411"/>
                </a:cubicBezTo>
                <a:lnTo>
                  <a:pt x="4195" y="4368"/>
                </a:lnTo>
                <a:lnTo>
                  <a:pt x="4195" y="4311"/>
                </a:lnTo>
                <a:cubicBezTo>
                  <a:pt x="4194" y="4314"/>
                  <a:pt x="4192" y="4316"/>
                  <a:pt x="4190" y="4316"/>
                </a:cubicBezTo>
                <a:cubicBezTo>
                  <a:pt x="4174" y="4316"/>
                  <a:pt x="4152" y="4235"/>
                  <a:pt x="4152" y="4210"/>
                </a:cubicBezTo>
                <a:cubicBezTo>
                  <a:pt x="4152" y="4182"/>
                  <a:pt x="4124" y="4153"/>
                  <a:pt x="4095" y="4153"/>
                </a:cubicBezTo>
                <a:lnTo>
                  <a:pt x="4080" y="4153"/>
                </a:lnTo>
                <a:cubicBezTo>
                  <a:pt x="4066" y="4167"/>
                  <a:pt x="4037" y="4153"/>
                  <a:pt x="4037" y="4182"/>
                </a:cubicBezTo>
                <a:cubicBezTo>
                  <a:pt x="4052" y="4196"/>
                  <a:pt x="4066" y="4210"/>
                  <a:pt x="4066" y="4225"/>
                </a:cubicBezTo>
                <a:lnTo>
                  <a:pt x="4095" y="4253"/>
                </a:lnTo>
                <a:cubicBezTo>
                  <a:pt x="4109" y="4311"/>
                  <a:pt x="4080" y="4354"/>
                  <a:pt x="4052" y="4354"/>
                </a:cubicBezTo>
                <a:lnTo>
                  <a:pt x="4023" y="4340"/>
                </a:lnTo>
                <a:lnTo>
                  <a:pt x="4009" y="4340"/>
                </a:lnTo>
                <a:cubicBezTo>
                  <a:pt x="4005" y="4336"/>
                  <a:pt x="4000" y="4334"/>
                  <a:pt x="3995" y="4334"/>
                </a:cubicBezTo>
                <a:cubicBezTo>
                  <a:pt x="3981" y="4334"/>
                  <a:pt x="3966" y="4347"/>
                  <a:pt x="3966" y="4368"/>
                </a:cubicBezTo>
                <a:lnTo>
                  <a:pt x="3951" y="4383"/>
                </a:lnTo>
                <a:lnTo>
                  <a:pt x="3937" y="4397"/>
                </a:lnTo>
                <a:cubicBezTo>
                  <a:pt x="3922" y="4397"/>
                  <a:pt x="3908" y="4383"/>
                  <a:pt x="3908" y="4354"/>
                </a:cubicBezTo>
                <a:cubicBezTo>
                  <a:pt x="3922" y="4325"/>
                  <a:pt x="3937" y="4311"/>
                  <a:pt x="3951" y="4296"/>
                </a:cubicBezTo>
                <a:lnTo>
                  <a:pt x="3980" y="4268"/>
                </a:lnTo>
                <a:cubicBezTo>
                  <a:pt x="3976" y="4254"/>
                  <a:pt x="3973" y="4248"/>
                  <a:pt x="3969" y="4248"/>
                </a:cubicBezTo>
                <a:cubicBezTo>
                  <a:pt x="3958" y="4248"/>
                  <a:pt x="3944" y="4303"/>
                  <a:pt x="3922" y="4325"/>
                </a:cubicBezTo>
                <a:cubicBezTo>
                  <a:pt x="3894" y="4354"/>
                  <a:pt x="3865" y="4368"/>
                  <a:pt x="3851" y="4368"/>
                </a:cubicBezTo>
                <a:lnTo>
                  <a:pt x="3836" y="4368"/>
                </a:lnTo>
                <a:lnTo>
                  <a:pt x="3822" y="4325"/>
                </a:lnTo>
                <a:cubicBezTo>
                  <a:pt x="3793" y="4354"/>
                  <a:pt x="3764" y="4397"/>
                  <a:pt x="3764" y="4440"/>
                </a:cubicBezTo>
                <a:lnTo>
                  <a:pt x="3779" y="4469"/>
                </a:lnTo>
                <a:lnTo>
                  <a:pt x="3793" y="4483"/>
                </a:lnTo>
                <a:cubicBezTo>
                  <a:pt x="3807" y="4512"/>
                  <a:pt x="3779" y="4569"/>
                  <a:pt x="3764" y="4584"/>
                </a:cubicBezTo>
                <a:cubicBezTo>
                  <a:pt x="3750" y="4584"/>
                  <a:pt x="3764" y="4598"/>
                  <a:pt x="3793" y="4598"/>
                </a:cubicBezTo>
                <a:lnTo>
                  <a:pt x="3836" y="4598"/>
                </a:lnTo>
                <a:cubicBezTo>
                  <a:pt x="3836" y="4611"/>
                  <a:pt x="3802" y="4658"/>
                  <a:pt x="3774" y="4658"/>
                </a:cubicBezTo>
                <a:cubicBezTo>
                  <a:pt x="3771" y="4658"/>
                  <a:pt x="3768" y="4657"/>
                  <a:pt x="3764" y="4656"/>
                </a:cubicBezTo>
                <a:cubicBezTo>
                  <a:pt x="3750" y="4656"/>
                  <a:pt x="3707" y="4598"/>
                  <a:pt x="3693" y="4598"/>
                </a:cubicBezTo>
                <a:cubicBezTo>
                  <a:pt x="3678" y="4584"/>
                  <a:pt x="3664" y="4569"/>
                  <a:pt x="3649" y="4569"/>
                </a:cubicBezTo>
                <a:lnTo>
                  <a:pt x="3649" y="4555"/>
                </a:lnTo>
                <a:cubicBezTo>
                  <a:pt x="3649" y="4541"/>
                  <a:pt x="3664" y="4526"/>
                  <a:pt x="3664" y="4526"/>
                </a:cubicBezTo>
                <a:lnTo>
                  <a:pt x="3736" y="4526"/>
                </a:lnTo>
                <a:cubicBezTo>
                  <a:pt x="3747" y="4503"/>
                  <a:pt x="3682" y="4479"/>
                  <a:pt x="3650" y="4479"/>
                </a:cubicBezTo>
                <a:cubicBezTo>
                  <a:pt x="3643" y="4479"/>
                  <a:pt x="3638" y="4481"/>
                  <a:pt x="3635" y="4483"/>
                </a:cubicBezTo>
                <a:cubicBezTo>
                  <a:pt x="3621" y="4483"/>
                  <a:pt x="3606" y="4512"/>
                  <a:pt x="3606" y="4541"/>
                </a:cubicBezTo>
                <a:lnTo>
                  <a:pt x="3606" y="4569"/>
                </a:lnTo>
                <a:lnTo>
                  <a:pt x="3606" y="4627"/>
                </a:lnTo>
                <a:cubicBezTo>
                  <a:pt x="3563" y="4641"/>
                  <a:pt x="3563" y="4713"/>
                  <a:pt x="3578" y="4713"/>
                </a:cubicBezTo>
                <a:cubicBezTo>
                  <a:pt x="3592" y="4727"/>
                  <a:pt x="3635" y="4727"/>
                  <a:pt x="3649" y="4727"/>
                </a:cubicBezTo>
                <a:lnTo>
                  <a:pt x="3649" y="4713"/>
                </a:lnTo>
                <a:lnTo>
                  <a:pt x="3649" y="4641"/>
                </a:lnTo>
                <a:cubicBezTo>
                  <a:pt x="3693" y="4670"/>
                  <a:pt x="3721" y="4727"/>
                  <a:pt x="3721" y="4742"/>
                </a:cubicBezTo>
                <a:cubicBezTo>
                  <a:pt x="3721" y="4756"/>
                  <a:pt x="3764" y="4771"/>
                  <a:pt x="3779" y="4771"/>
                </a:cubicBezTo>
                <a:cubicBezTo>
                  <a:pt x="3793" y="4771"/>
                  <a:pt x="3836" y="4684"/>
                  <a:pt x="3865" y="4670"/>
                </a:cubicBezTo>
                <a:cubicBezTo>
                  <a:pt x="3873" y="4666"/>
                  <a:pt x="3878" y="4664"/>
                  <a:pt x="3882" y="4664"/>
                </a:cubicBezTo>
                <a:cubicBezTo>
                  <a:pt x="3894" y="4664"/>
                  <a:pt x="3894" y="4678"/>
                  <a:pt x="3894" y="4699"/>
                </a:cubicBezTo>
                <a:lnTo>
                  <a:pt x="3879" y="4727"/>
                </a:lnTo>
                <a:lnTo>
                  <a:pt x="3879" y="4742"/>
                </a:lnTo>
                <a:cubicBezTo>
                  <a:pt x="3883" y="4745"/>
                  <a:pt x="3887" y="4746"/>
                  <a:pt x="3893" y="4746"/>
                </a:cubicBezTo>
                <a:cubicBezTo>
                  <a:pt x="3903" y="4746"/>
                  <a:pt x="3915" y="4743"/>
                  <a:pt x="3926" y="4743"/>
                </a:cubicBezTo>
                <a:cubicBezTo>
                  <a:pt x="3937" y="4743"/>
                  <a:pt x="3946" y="4746"/>
                  <a:pt x="3951" y="4756"/>
                </a:cubicBezTo>
                <a:cubicBezTo>
                  <a:pt x="3951" y="4779"/>
                  <a:pt x="3989" y="4822"/>
                  <a:pt x="4011" y="4822"/>
                </a:cubicBezTo>
                <a:cubicBezTo>
                  <a:pt x="4016" y="4822"/>
                  <a:pt x="4020" y="4819"/>
                  <a:pt x="4023" y="4814"/>
                </a:cubicBezTo>
                <a:cubicBezTo>
                  <a:pt x="4037" y="4785"/>
                  <a:pt x="4023" y="4727"/>
                  <a:pt x="4009" y="4699"/>
                </a:cubicBezTo>
                <a:cubicBezTo>
                  <a:pt x="4004" y="4695"/>
                  <a:pt x="4005" y="4693"/>
                  <a:pt x="4009" y="4693"/>
                </a:cubicBezTo>
                <a:cubicBezTo>
                  <a:pt x="4017" y="4693"/>
                  <a:pt x="4042" y="4703"/>
                  <a:pt x="4052" y="4713"/>
                </a:cubicBezTo>
                <a:cubicBezTo>
                  <a:pt x="4052" y="4742"/>
                  <a:pt x="4080" y="4756"/>
                  <a:pt x="4080" y="4756"/>
                </a:cubicBezTo>
                <a:cubicBezTo>
                  <a:pt x="4082" y="4758"/>
                  <a:pt x="4083" y="4758"/>
                  <a:pt x="4084" y="4758"/>
                </a:cubicBezTo>
                <a:cubicBezTo>
                  <a:pt x="4092" y="4758"/>
                  <a:pt x="4079" y="4696"/>
                  <a:pt x="4066" y="4670"/>
                </a:cubicBezTo>
                <a:cubicBezTo>
                  <a:pt x="4066" y="4668"/>
                  <a:pt x="4067" y="4667"/>
                  <a:pt x="4069" y="4667"/>
                </a:cubicBezTo>
                <a:cubicBezTo>
                  <a:pt x="4081" y="4667"/>
                  <a:pt x="4126" y="4703"/>
                  <a:pt x="4138" y="4727"/>
                </a:cubicBezTo>
                <a:cubicBezTo>
                  <a:pt x="4152" y="4756"/>
                  <a:pt x="4238" y="4771"/>
                  <a:pt x="4253" y="4771"/>
                </a:cubicBezTo>
                <a:cubicBezTo>
                  <a:pt x="4282" y="4771"/>
                  <a:pt x="4325" y="4771"/>
                  <a:pt x="4339" y="4785"/>
                </a:cubicBezTo>
                <a:cubicBezTo>
                  <a:pt x="4339" y="4817"/>
                  <a:pt x="4347" y="4833"/>
                  <a:pt x="4363" y="4833"/>
                </a:cubicBezTo>
                <a:cubicBezTo>
                  <a:pt x="4369" y="4833"/>
                  <a:pt x="4375" y="4832"/>
                  <a:pt x="4382" y="4828"/>
                </a:cubicBezTo>
                <a:lnTo>
                  <a:pt x="4397" y="4828"/>
                </a:lnTo>
                <a:cubicBezTo>
                  <a:pt x="4411" y="4828"/>
                  <a:pt x="4440" y="4799"/>
                  <a:pt x="4440" y="4799"/>
                </a:cubicBezTo>
                <a:cubicBezTo>
                  <a:pt x="4454" y="4799"/>
                  <a:pt x="4397" y="4756"/>
                  <a:pt x="4382" y="4742"/>
                </a:cubicBezTo>
                <a:cubicBezTo>
                  <a:pt x="4353" y="4742"/>
                  <a:pt x="4382" y="4656"/>
                  <a:pt x="4382" y="4613"/>
                </a:cubicBezTo>
                <a:cubicBezTo>
                  <a:pt x="4382" y="4602"/>
                  <a:pt x="4382" y="4598"/>
                  <a:pt x="4383" y="4598"/>
                </a:cubicBezTo>
                <a:cubicBezTo>
                  <a:pt x="4386" y="4598"/>
                  <a:pt x="4392" y="4613"/>
                  <a:pt x="4411" y="4641"/>
                </a:cubicBezTo>
                <a:lnTo>
                  <a:pt x="4411" y="4684"/>
                </a:lnTo>
                <a:lnTo>
                  <a:pt x="4411" y="4713"/>
                </a:lnTo>
                <a:cubicBezTo>
                  <a:pt x="4417" y="4716"/>
                  <a:pt x="4422" y="4717"/>
                  <a:pt x="4427" y="4717"/>
                </a:cubicBezTo>
                <a:cubicBezTo>
                  <a:pt x="4445" y="4717"/>
                  <a:pt x="4457" y="4699"/>
                  <a:pt x="4468" y="4699"/>
                </a:cubicBezTo>
                <a:cubicBezTo>
                  <a:pt x="4468" y="4684"/>
                  <a:pt x="4468" y="4656"/>
                  <a:pt x="4483" y="4641"/>
                </a:cubicBezTo>
                <a:lnTo>
                  <a:pt x="4483" y="4627"/>
                </a:lnTo>
                <a:cubicBezTo>
                  <a:pt x="4490" y="4620"/>
                  <a:pt x="4497" y="4616"/>
                  <a:pt x="4502" y="4616"/>
                </a:cubicBezTo>
                <a:cubicBezTo>
                  <a:pt x="4508" y="4616"/>
                  <a:pt x="4511" y="4620"/>
                  <a:pt x="4511" y="4627"/>
                </a:cubicBezTo>
                <a:lnTo>
                  <a:pt x="4526" y="4627"/>
                </a:lnTo>
                <a:cubicBezTo>
                  <a:pt x="4526" y="4641"/>
                  <a:pt x="4497" y="4713"/>
                  <a:pt x="4511" y="4742"/>
                </a:cubicBezTo>
                <a:cubicBezTo>
                  <a:pt x="4511" y="4756"/>
                  <a:pt x="4511" y="4799"/>
                  <a:pt x="4497" y="4814"/>
                </a:cubicBezTo>
                <a:lnTo>
                  <a:pt x="4511" y="4814"/>
                </a:lnTo>
                <a:lnTo>
                  <a:pt x="4526" y="4842"/>
                </a:lnTo>
                <a:cubicBezTo>
                  <a:pt x="4540" y="4828"/>
                  <a:pt x="4583" y="4814"/>
                  <a:pt x="4612" y="4814"/>
                </a:cubicBezTo>
                <a:lnTo>
                  <a:pt x="4612" y="4857"/>
                </a:lnTo>
                <a:lnTo>
                  <a:pt x="4612" y="4929"/>
                </a:lnTo>
                <a:cubicBezTo>
                  <a:pt x="4608" y="4921"/>
                  <a:pt x="4601" y="4919"/>
                  <a:pt x="4591" y="4919"/>
                </a:cubicBezTo>
                <a:cubicBezTo>
                  <a:pt x="4569" y="4919"/>
                  <a:pt x="4536" y="4932"/>
                  <a:pt x="4513" y="4932"/>
                </a:cubicBezTo>
                <a:cubicBezTo>
                  <a:pt x="4507" y="4932"/>
                  <a:pt x="4501" y="4931"/>
                  <a:pt x="4497" y="4929"/>
                </a:cubicBezTo>
                <a:lnTo>
                  <a:pt x="4368" y="4929"/>
                </a:lnTo>
                <a:cubicBezTo>
                  <a:pt x="4353" y="4929"/>
                  <a:pt x="4353" y="4972"/>
                  <a:pt x="4353" y="5000"/>
                </a:cubicBezTo>
                <a:cubicBezTo>
                  <a:pt x="4368" y="5015"/>
                  <a:pt x="4325" y="5072"/>
                  <a:pt x="4296" y="5072"/>
                </a:cubicBezTo>
                <a:cubicBezTo>
                  <a:pt x="4282" y="5072"/>
                  <a:pt x="4224" y="5101"/>
                  <a:pt x="4210" y="5101"/>
                </a:cubicBezTo>
                <a:cubicBezTo>
                  <a:pt x="4195" y="5101"/>
                  <a:pt x="4210" y="5058"/>
                  <a:pt x="4224" y="5044"/>
                </a:cubicBezTo>
                <a:cubicBezTo>
                  <a:pt x="4234" y="5034"/>
                  <a:pt x="4210" y="5017"/>
                  <a:pt x="4184" y="5017"/>
                </a:cubicBezTo>
                <a:cubicBezTo>
                  <a:pt x="4173" y="5017"/>
                  <a:pt x="4161" y="5020"/>
                  <a:pt x="4152" y="5029"/>
                </a:cubicBezTo>
                <a:cubicBezTo>
                  <a:pt x="4146" y="5041"/>
                  <a:pt x="4135" y="5046"/>
                  <a:pt x="4124" y="5046"/>
                </a:cubicBezTo>
                <a:cubicBezTo>
                  <a:pt x="4109" y="5046"/>
                  <a:pt x="4095" y="5037"/>
                  <a:pt x="4095" y="5029"/>
                </a:cubicBezTo>
                <a:cubicBezTo>
                  <a:pt x="4091" y="5025"/>
                  <a:pt x="4087" y="5024"/>
                  <a:pt x="4084" y="5024"/>
                </a:cubicBezTo>
                <a:cubicBezTo>
                  <a:pt x="4074" y="5024"/>
                  <a:pt x="4066" y="5037"/>
                  <a:pt x="4066" y="5058"/>
                </a:cubicBezTo>
                <a:lnTo>
                  <a:pt x="4066" y="5072"/>
                </a:lnTo>
                <a:lnTo>
                  <a:pt x="4066" y="5101"/>
                </a:lnTo>
                <a:cubicBezTo>
                  <a:pt x="4080" y="5130"/>
                  <a:pt x="4066" y="5173"/>
                  <a:pt x="4052" y="5187"/>
                </a:cubicBezTo>
                <a:lnTo>
                  <a:pt x="4080" y="5187"/>
                </a:lnTo>
                <a:lnTo>
                  <a:pt x="4095" y="5202"/>
                </a:lnTo>
                <a:cubicBezTo>
                  <a:pt x="4102" y="5209"/>
                  <a:pt x="4113" y="5216"/>
                  <a:pt x="4124" y="5216"/>
                </a:cubicBezTo>
                <a:cubicBezTo>
                  <a:pt x="4134" y="5216"/>
                  <a:pt x="4145" y="5209"/>
                  <a:pt x="4152" y="5187"/>
                </a:cubicBezTo>
                <a:cubicBezTo>
                  <a:pt x="4159" y="5173"/>
                  <a:pt x="4170" y="5166"/>
                  <a:pt x="4179" y="5166"/>
                </a:cubicBezTo>
                <a:cubicBezTo>
                  <a:pt x="4188" y="5166"/>
                  <a:pt x="4195" y="5173"/>
                  <a:pt x="4195" y="5187"/>
                </a:cubicBezTo>
                <a:lnTo>
                  <a:pt x="4210" y="5259"/>
                </a:lnTo>
                <a:cubicBezTo>
                  <a:pt x="4238" y="5230"/>
                  <a:pt x="4282" y="5216"/>
                  <a:pt x="4310" y="5187"/>
                </a:cubicBezTo>
                <a:lnTo>
                  <a:pt x="4325" y="5202"/>
                </a:lnTo>
                <a:cubicBezTo>
                  <a:pt x="4339" y="5202"/>
                  <a:pt x="4353" y="5245"/>
                  <a:pt x="4368" y="5273"/>
                </a:cubicBezTo>
                <a:cubicBezTo>
                  <a:pt x="4368" y="5274"/>
                  <a:pt x="4368" y="5275"/>
                  <a:pt x="4369" y="5275"/>
                </a:cubicBezTo>
                <a:cubicBezTo>
                  <a:pt x="4375" y="5275"/>
                  <a:pt x="4427" y="5185"/>
                  <a:pt x="4454" y="5159"/>
                </a:cubicBezTo>
                <a:cubicBezTo>
                  <a:pt x="4483" y="5130"/>
                  <a:pt x="4483" y="5087"/>
                  <a:pt x="4468" y="5087"/>
                </a:cubicBezTo>
                <a:cubicBezTo>
                  <a:pt x="4454" y="5087"/>
                  <a:pt x="4425" y="5058"/>
                  <a:pt x="4411" y="5044"/>
                </a:cubicBezTo>
                <a:lnTo>
                  <a:pt x="4411" y="5015"/>
                </a:lnTo>
                <a:lnTo>
                  <a:pt x="4411" y="5000"/>
                </a:lnTo>
                <a:cubicBezTo>
                  <a:pt x="4415" y="4992"/>
                  <a:pt x="4423" y="4989"/>
                  <a:pt x="4432" y="4989"/>
                </a:cubicBezTo>
                <a:cubicBezTo>
                  <a:pt x="4455" y="4989"/>
                  <a:pt x="4487" y="5009"/>
                  <a:pt x="4497" y="5029"/>
                </a:cubicBezTo>
                <a:cubicBezTo>
                  <a:pt x="4499" y="5031"/>
                  <a:pt x="4501" y="5031"/>
                  <a:pt x="4503" y="5031"/>
                </a:cubicBezTo>
                <a:cubicBezTo>
                  <a:pt x="4520" y="5031"/>
                  <a:pt x="4556" y="4983"/>
                  <a:pt x="4569" y="4957"/>
                </a:cubicBezTo>
                <a:cubicBezTo>
                  <a:pt x="4569" y="4955"/>
                  <a:pt x="4569" y="4954"/>
                  <a:pt x="4569" y="4954"/>
                </a:cubicBezTo>
                <a:lnTo>
                  <a:pt x="4569" y="4954"/>
                </a:lnTo>
                <a:cubicBezTo>
                  <a:pt x="4573" y="4954"/>
                  <a:pt x="4595" y="5089"/>
                  <a:pt x="4569" y="5115"/>
                </a:cubicBezTo>
                <a:cubicBezTo>
                  <a:pt x="4533" y="5151"/>
                  <a:pt x="4537" y="5177"/>
                  <a:pt x="4563" y="5177"/>
                </a:cubicBezTo>
                <a:cubicBezTo>
                  <a:pt x="4569" y="5177"/>
                  <a:pt x="4576" y="5175"/>
                  <a:pt x="4583" y="5173"/>
                </a:cubicBezTo>
                <a:lnTo>
                  <a:pt x="4670" y="5173"/>
                </a:lnTo>
                <a:cubicBezTo>
                  <a:pt x="4673" y="5174"/>
                  <a:pt x="4677" y="5174"/>
                  <a:pt x="4680" y="5174"/>
                </a:cubicBezTo>
                <a:cubicBezTo>
                  <a:pt x="4729" y="5174"/>
                  <a:pt x="4740" y="5084"/>
                  <a:pt x="4727" y="5044"/>
                </a:cubicBezTo>
                <a:cubicBezTo>
                  <a:pt x="4713" y="5015"/>
                  <a:pt x="4713" y="4943"/>
                  <a:pt x="4698" y="4929"/>
                </a:cubicBezTo>
                <a:cubicBezTo>
                  <a:pt x="4698" y="4914"/>
                  <a:pt x="4684" y="4828"/>
                  <a:pt x="4698" y="4828"/>
                </a:cubicBezTo>
                <a:cubicBezTo>
                  <a:pt x="4698" y="4814"/>
                  <a:pt x="4698" y="4756"/>
                  <a:pt x="4684" y="4727"/>
                </a:cubicBezTo>
                <a:cubicBezTo>
                  <a:pt x="4684" y="4713"/>
                  <a:pt x="4670" y="4684"/>
                  <a:pt x="4670" y="4684"/>
                </a:cubicBezTo>
                <a:lnTo>
                  <a:pt x="4684" y="4670"/>
                </a:lnTo>
                <a:lnTo>
                  <a:pt x="4698" y="4656"/>
                </a:lnTo>
                <a:cubicBezTo>
                  <a:pt x="4709" y="4650"/>
                  <a:pt x="4717" y="4647"/>
                  <a:pt x="4725" y="4647"/>
                </a:cubicBezTo>
                <a:cubicBezTo>
                  <a:pt x="4737" y="4647"/>
                  <a:pt x="4747" y="4657"/>
                  <a:pt x="4756" y="4684"/>
                </a:cubicBezTo>
                <a:lnTo>
                  <a:pt x="4741" y="4713"/>
                </a:lnTo>
                <a:lnTo>
                  <a:pt x="4741" y="4742"/>
                </a:lnTo>
                <a:cubicBezTo>
                  <a:pt x="4756" y="4771"/>
                  <a:pt x="4770" y="4799"/>
                  <a:pt x="4784" y="4799"/>
                </a:cubicBezTo>
                <a:lnTo>
                  <a:pt x="4799" y="4799"/>
                </a:lnTo>
                <a:cubicBezTo>
                  <a:pt x="4828" y="4799"/>
                  <a:pt x="4842" y="4814"/>
                  <a:pt x="4842" y="4828"/>
                </a:cubicBezTo>
                <a:cubicBezTo>
                  <a:pt x="4832" y="4838"/>
                  <a:pt x="4836" y="4848"/>
                  <a:pt x="4849" y="4848"/>
                </a:cubicBezTo>
                <a:cubicBezTo>
                  <a:pt x="4855" y="4848"/>
                  <a:pt x="4862" y="4847"/>
                  <a:pt x="4871" y="4842"/>
                </a:cubicBezTo>
                <a:lnTo>
                  <a:pt x="4871" y="4886"/>
                </a:lnTo>
                <a:cubicBezTo>
                  <a:pt x="4871" y="4900"/>
                  <a:pt x="4871" y="4914"/>
                  <a:pt x="4871" y="4914"/>
                </a:cubicBezTo>
                <a:lnTo>
                  <a:pt x="4885" y="4943"/>
                </a:lnTo>
                <a:cubicBezTo>
                  <a:pt x="4899" y="4950"/>
                  <a:pt x="4914" y="4954"/>
                  <a:pt x="4926" y="4954"/>
                </a:cubicBezTo>
                <a:cubicBezTo>
                  <a:pt x="4939" y="4954"/>
                  <a:pt x="4950" y="4950"/>
                  <a:pt x="4957" y="4943"/>
                </a:cubicBezTo>
                <a:cubicBezTo>
                  <a:pt x="4971" y="4929"/>
                  <a:pt x="4942" y="4857"/>
                  <a:pt x="4928" y="4842"/>
                </a:cubicBezTo>
                <a:cubicBezTo>
                  <a:pt x="4914" y="4814"/>
                  <a:pt x="4957" y="4799"/>
                  <a:pt x="4971" y="4799"/>
                </a:cubicBezTo>
                <a:cubicBezTo>
                  <a:pt x="4974" y="4802"/>
                  <a:pt x="4978" y="4803"/>
                  <a:pt x="4982" y="4803"/>
                </a:cubicBezTo>
                <a:cubicBezTo>
                  <a:pt x="5001" y="4803"/>
                  <a:pt x="5031" y="4782"/>
                  <a:pt x="5043" y="4771"/>
                </a:cubicBezTo>
                <a:cubicBezTo>
                  <a:pt x="5043" y="4742"/>
                  <a:pt x="5072" y="4727"/>
                  <a:pt x="5086" y="4699"/>
                </a:cubicBezTo>
                <a:lnTo>
                  <a:pt x="5101" y="4684"/>
                </a:lnTo>
                <a:cubicBezTo>
                  <a:pt x="5115" y="4656"/>
                  <a:pt x="5057" y="4641"/>
                  <a:pt x="5101" y="4627"/>
                </a:cubicBezTo>
                <a:lnTo>
                  <a:pt x="5129" y="4613"/>
                </a:lnTo>
                <a:cubicBezTo>
                  <a:pt x="5144" y="4641"/>
                  <a:pt x="5244" y="4670"/>
                  <a:pt x="5273" y="4699"/>
                </a:cubicBezTo>
                <a:cubicBezTo>
                  <a:pt x="5302" y="4713"/>
                  <a:pt x="5330" y="4727"/>
                  <a:pt x="5359" y="4727"/>
                </a:cubicBezTo>
                <a:lnTo>
                  <a:pt x="5359" y="4670"/>
                </a:lnTo>
                <a:lnTo>
                  <a:pt x="5374" y="4641"/>
                </a:lnTo>
                <a:cubicBezTo>
                  <a:pt x="5388" y="4634"/>
                  <a:pt x="5409" y="4631"/>
                  <a:pt x="5427" y="4631"/>
                </a:cubicBezTo>
                <a:cubicBezTo>
                  <a:pt x="5445" y="4631"/>
                  <a:pt x="5460" y="4634"/>
                  <a:pt x="5460" y="4641"/>
                </a:cubicBezTo>
                <a:cubicBezTo>
                  <a:pt x="5445" y="4656"/>
                  <a:pt x="5460" y="4684"/>
                  <a:pt x="5460" y="4684"/>
                </a:cubicBezTo>
                <a:lnTo>
                  <a:pt x="5417" y="4684"/>
                </a:lnTo>
                <a:lnTo>
                  <a:pt x="5402" y="4699"/>
                </a:lnTo>
                <a:cubicBezTo>
                  <a:pt x="5375" y="4754"/>
                  <a:pt x="5365" y="4780"/>
                  <a:pt x="5342" y="4780"/>
                </a:cubicBezTo>
                <a:cubicBezTo>
                  <a:pt x="5330" y="4780"/>
                  <a:pt x="5313" y="4772"/>
                  <a:pt x="5287" y="4756"/>
                </a:cubicBezTo>
                <a:lnTo>
                  <a:pt x="5259" y="4727"/>
                </a:lnTo>
                <a:lnTo>
                  <a:pt x="5259" y="4727"/>
                </a:lnTo>
                <a:cubicBezTo>
                  <a:pt x="5244" y="4756"/>
                  <a:pt x="5316" y="4828"/>
                  <a:pt x="5345" y="4828"/>
                </a:cubicBezTo>
                <a:cubicBezTo>
                  <a:pt x="5374" y="4842"/>
                  <a:pt x="5388" y="4886"/>
                  <a:pt x="5388" y="4943"/>
                </a:cubicBezTo>
                <a:lnTo>
                  <a:pt x="5374" y="4986"/>
                </a:lnTo>
                <a:cubicBezTo>
                  <a:pt x="5374" y="5000"/>
                  <a:pt x="5359" y="5015"/>
                  <a:pt x="5359" y="5015"/>
                </a:cubicBezTo>
                <a:cubicBezTo>
                  <a:pt x="5345" y="5015"/>
                  <a:pt x="5345" y="5000"/>
                  <a:pt x="5330" y="4986"/>
                </a:cubicBezTo>
                <a:lnTo>
                  <a:pt x="5330" y="4972"/>
                </a:lnTo>
                <a:cubicBezTo>
                  <a:pt x="5316" y="4943"/>
                  <a:pt x="5244" y="4943"/>
                  <a:pt x="5244" y="4900"/>
                </a:cubicBezTo>
                <a:cubicBezTo>
                  <a:pt x="5241" y="4893"/>
                  <a:pt x="5237" y="4890"/>
                  <a:pt x="5234" y="4890"/>
                </a:cubicBezTo>
                <a:cubicBezTo>
                  <a:pt x="5224" y="4890"/>
                  <a:pt x="5215" y="4918"/>
                  <a:pt x="5215" y="4929"/>
                </a:cubicBezTo>
                <a:cubicBezTo>
                  <a:pt x="5215" y="4943"/>
                  <a:pt x="5158" y="4943"/>
                  <a:pt x="5144" y="4943"/>
                </a:cubicBezTo>
                <a:cubicBezTo>
                  <a:pt x="5115" y="4943"/>
                  <a:pt x="5144" y="5000"/>
                  <a:pt x="5158" y="5015"/>
                </a:cubicBezTo>
                <a:cubicBezTo>
                  <a:pt x="5172" y="5029"/>
                  <a:pt x="5187" y="5044"/>
                  <a:pt x="5187" y="5058"/>
                </a:cubicBezTo>
                <a:cubicBezTo>
                  <a:pt x="5187" y="5058"/>
                  <a:pt x="5158" y="5087"/>
                  <a:pt x="5172" y="5101"/>
                </a:cubicBezTo>
                <a:cubicBezTo>
                  <a:pt x="5172" y="5115"/>
                  <a:pt x="5172" y="5144"/>
                  <a:pt x="5172" y="5159"/>
                </a:cubicBezTo>
                <a:cubicBezTo>
                  <a:pt x="5158" y="5159"/>
                  <a:pt x="5144" y="5130"/>
                  <a:pt x="5129" y="5101"/>
                </a:cubicBezTo>
                <a:cubicBezTo>
                  <a:pt x="5122" y="5094"/>
                  <a:pt x="5104" y="5090"/>
                  <a:pt x="5086" y="5090"/>
                </a:cubicBezTo>
                <a:cubicBezTo>
                  <a:pt x="5068" y="5090"/>
                  <a:pt x="5050" y="5094"/>
                  <a:pt x="5043" y="5101"/>
                </a:cubicBezTo>
                <a:cubicBezTo>
                  <a:pt x="5029" y="5101"/>
                  <a:pt x="5000" y="5159"/>
                  <a:pt x="5000" y="5173"/>
                </a:cubicBezTo>
                <a:cubicBezTo>
                  <a:pt x="4986" y="5202"/>
                  <a:pt x="5029" y="5245"/>
                  <a:pt x="5043" y="5245"/>
                </a:cubicBezTo>
                <a:cubicBezTo>
                  <a:pt x="5057" y="5259"/>
                  <a:pt x="5043" y="5288"/>
                  <a:pt x="5029" y="5317"/>
                </a:cubicBezTo>
                <a:lnTo>
                  <a:pt x="5014" y="5317"/>
                </a:lnTo>
                <a:cubicBezTo>
                  <a:pt x="5014" y="5317"/>
                  <a:pt x="5000" y="5302"/>
                  <a:pt x="4986" y="5288"/>
                </a:cubicBezTo>
                <a:lnTo>
                  <a:pt x="4971" y="5273"/>
                </a:lnTo>
                <a:cubicBezTo>
                  <a:pt x="4957" y="5273"/>
                  <a:pt x="4928" y="5302"/>
                  <a:pt x="4914" y="5302"/>
                </a:cubicBezTo>
                <a:cubicBezTo>
                  <a:pt x="4914" y="5317"/>
                  <a:pt x="4856" y="5317"/>
                  <a:pt x="4842" y="5345"/>
                </a:cubicBezTo>
                <a:cubicBezTo>
                  <a:pt x="4842" y="5350"/>
                  <a:pt x="4839" y="5352"/>
                  <a:pt x="4834" y="5352"/>
                </a:cubicBezTo>
                <a:cubicBezTo>
                  <a:pt x="4826" y="5352"/>
                  <a:pt x="4813" y="5345"/>
                  <a:pt x="4813" y="5345"/>
                </a:cubicBezTo>
                <a:cubicBezTo>
                  <a:pt x="4799" y="5331"/>
                  <a:pt x="4770" y="5317"/>
                  <a:pt x="4756" y="5317"/>
                </a:cubicBezTo>
                <a:lnTo>
                  <a:pt x="4713" y="5317"/>
                </a:lnTo>
                <a:cubicBezTo>
                  <a:pt x="4710" y="5315"/>
                  <a:pt x="4708" y="5315"/>
                  <a:pt x="4706" y="5315"/>
                </a:cubicBezTo>
                <a:cubicBezTo>
                  <a:pt x="4686" y="5315"/>
                  <a:pt x="4700" y="5375"/>
                  <a:pt x="4713" y="5388"/>
                </a:cubicBezTo>
                <a:cubicBezTo>
                  <a:pt x="4727" y="5403"/>
                  <a:pt x="4756" y="5417"/>
                  <a:pt x="4784" y="5417"/>
                </a:cubicBezTo>
                <a:lnTo>
                  <a:pt x="4799" y="5417"/>
                </a:lnTo>
                <a:cubicBezTo>
                  <a:pt x="4799" y="5417"/>
                  <a:pt x="4799" y="5431"/>
                  <a:pt x="4799" y="5431"/>
                </a:cubicBezTo>
                <a:lnTo>
                  <a:pt x="4799" y="5446"/>
                </a:lnTo>
                <a:cubicBezTo>
                  <a:pt x="4799" y="5453"/>
                  <a:pt x="4774" y="5457"/>
                  <a:pt x="4745" y="5457"/>
                </a:cubicBezTo>
                <a:cubicBezTo>
                  <a:pt x="4716" y="5457"/>
                  <a:pt x="4684" y="5453"/>
                  <a:pt x="4670" y="5446"/>
                </a:cubicBezTo>
                <a:cubicBezTo>
                  <a:pt x="4641" y="5431"/>
                  <a:pt x="4555" y="5388"/>
                  <a:pt x="4540" y="5374"/>
                </a:cubicBezTo>
                <a:cubicBezTo>
                  <a:pt x="4511" y="5360"/>
                  <a:pt x="4468" y="5302"/>
                  <a:pt x="4454" y="5273"/>
                </a:cubicBezTo>
                <a:cubicBezTo>
                  <a:pt x="4454" y="5270"/>
                  <a:pt x="4453" y="5268"/>
                  <a:pt x="4452" y="5268"/>
                </a:cubicBezTo>
                <a:cubicBezTo>
                  <a:pt x="4448" y="5268"/>
                  <a:pt x="4440" y="5284"/>
                  <a:pt x="4440" y="5317"/>
                </a:cubicBezTo>
                <a:lnTo>
                  <a:pt x="4440" y="5345"/>
                </a:lnTo>
                <a:lnTo>
                  <a:pt x="4440" y="5374"/>
                </a:lnTo>
                <a:cubicBezTo>
                  <a:pt x="4411" y="5388"/>
                  <a:pt x="4397" y="5403"/>
                  <a:pt x="4397" y="5417"/>
                </a:cubicBezTo>
                <a:cubicBezTo>
                  <a:pt x="4411" y="5431"/>
                  <a:pt x="4353" y="5489"/>
                  <a:pt x="4325" y="5518"/>
                </a:cubicBezTo>
                <a:cubicBezTo>
                  <a:pt x="4313" y="5524"/>
                  <a:pt x="4303" y="5527"/>
                  <a:pt x="4295" y="5527"/>
                </a:cubicBezTo>
                <a:cubicBezTo>
                  <a:pt x="4284" y="5527"/>
                  <a:pt x="4276" y="5520"/>
                  <a:pt x="4267" y="5503"/>
                </a:cubicBezTo>
                <a:lnTo>
                  <a:pt x="4282" y="5489"/>
                </a:lnTo>
                <a:cubicBezTo>
                  <a:pt x="4296" y="5417"/>
                  <a:pt x="4282" y="5388"/>
                  <a:pt x="4238" y="5388"/>
                </a:cubicBezTo>
                <a:lnTo>
                  <a:pt x="4210" y="5374"/>
                </a:lnTo>
                <a:lnTo>
                  <a:pt x="4124" y="5374"/>
                </a:lnTo>
                <a:lnTo>
                  <a:pt x="4109" y="5360"/>
                </a:lnTo>
                <a:lnTo>
                  <a:pt x="4095" y="5360"/>
                </a:lnTo>
                <a:cubicBezTo>
                  <a:pt x="4095" y="5360"/>
                  <a:pt x="4052" y="5331"/>
                  <a:pt x="4037" y="5317"/>
                </a:cubicBezTo>
                <a:cubicBezTo>
                  <a:pt x="4035" y="5314"/>
                  <a:pt x="4032" y="5313"/>
                  <a:pt x="4031" y="5313"/>
                </a:cubicBezTo>
                <a:cubicBezTo>
                  <a:pt x="4023" y="5313"/>
                  <a:pt x="4023" y="5334"/>
                  <a:pt x="4023" y="5345"/>
                </a:cubicBezTo>
                <a:cubicBezTo>
                  <a:pt x="4037" y="5360"/>
                  <a:pt x="3966" y="5403"/>
                  <a:pt x="3951" y="5431"/>
                </a:cubicBezTo>
                <a:cubicBezTo>
                  <a:pt x="3922" y="5446"/>
                  <a:pt x="3894" y="5446"/>
                  <a:pt x="3894" y="5446"/>
                </a:cubicBezTo>
                <a:cubicBezTo>
                  <a:pt x="3879" y="5431"/>
                  <a:pt x="3908" y="5417"/>
                  <a:pt x="3908" y="5403"/>
                </a:cubicBezTo>
                <a:cubicBezTo>
                  <a:pt x="3922" y="5403"/>
                  <a:pt x="3908" y="5388"/>
                  <a:pt x="3908" y="5388"/>
                </a:cubicBezTo>
                <a:cubicBezTo>
                  <a:pt x="3894" y="5388"/>
                  <a:pt x="3851" y="5374"/>
                  <a:pt x="3836" y="5374"/>
                </a:cubicBezTo>
                <a:cubicBezTo>
                  <a:pt x="3833" y="5377"/>
                  <a:pt x="3828" y="5378"/>
                  <a:pt x="3822" y="5378"/>
                </a:cubicBezTo>
                <a:cubicBezTo>
                  <a:pt x="3806" y="5378"/>
                  <a:pt x="3781" y="5370"/>
                  <a:pt x="3764" y="5370"/>
                </a:cubicBezTo>
                <a:cubicBezTo>
                  <a:pt x="3758" y="5370"/>
                  <a:pt x="3753" y="5371"/>
                  <a:pt x="3750" y="5374"/>
                </a:cubicBezTo>
                <a:lnTo>
                  <a:pt x="3664" y="5374"/>
                </a:lnTo>
                <a:lnTo>
                  <a:pt x="3649" y="5417"/>
                </a:lnTo>
                <a:lnTo>
                  <a:pt x="3649" y="5431"/>
                </a:lnTo>
                <a:cubicBezTo>
                  <a:pt x="3641" y="5448"/>
                  <a:pt x="3618" y="5455"/>
                  <a:pt x="3600" y="5455"/>
                </a:cubicBezTo>
                <a:cubicBezTo>
                  <a:pt x="3587" y="5455"/>
                  <a:pt x="3578" y="5452"/>
                  <a:pt x="3578" y="5446"/>
                </a:cubicBezTo>
                <a:cubicBezTo>
                  <a:pt x="3578" y="5441"/>
                  <a:pt x="3574" y="5439"/>
                  <a:pt x="3570" y="5439"/>
                </a:cubicBezTo>
                <a:cubicBezTo>
                  <a:pt x="3560" y="5439"/>
                  <a:pt x="3544" y="5446"/>
                  <a:pt x="3534" y="5446"/>
                </a:cubicBezTo>
                <a:cubicBezTo>
                  <a:pt x="3520" y="5460"/>
                  <a:pt x="3463" y="5503"/>
                  <a:pt x="3477" y="5518"/>
                </a:cubicBezTo>
                <a:cubicBezTo>
                  <a:pt x="3491" y="5532"/>
                  <a:pt x="3506" y="5561"/>
                  <a:pt x="3506" y="5561"/>
                </a:cubicBezTo>
                <a:cubicBezTo>
                  <a:pt x="3513" y="5554"/>
                  <a:pt x="3538" y="5550"/>
                  <a:pt x="3561" y="5550"/>
                </a:cubicBezTo>
                <a:cubicBezTo>
                  <a:pt x="3585" y="5550"/>
                  <a:pt x="3606" y="5554"/>
                  <a:pt x="3606" y="5561"/>
                </a:cubicBezTo>
                <a:cubicBezTo>
                  <a:pt x="3621" y="5575"/>
                  <a:pt x="3592" y="5647"/>
                  <a:pt x="3592" y="5661"/>
                </a:cubicBezTo>
                <a:cubicBezTo>
                  <a:pt x="3606" y="5690"/>
                  <a:pt x="3549" y="5733"/>
                  <a:pt x="3534" y="5748"/>
                </a:cubicBezTo>
                <a:cubicBezTo>
                  <a:pt x="3530" y="5756"/>
                  <a:pt x="3524" y="5759"/>
                  <a:pt x="3516" y="5759"/>
                </a:cubicBezTo>
                <a:cubicBezTo>
                  <a:pt x="3499" y="5759"/>
                  <a:pt x="3477" y="5739"/>
                  <a:pt x="3477" y="5719"/>
                </a:cubicBezTo>
                <a:cubicBezTo>
                  <a:pt x="3463" y="5704"/>
                  <a:pt x="3463" y="5647"/>
                  <a:pt x="3477" y="5618"/>
                </a:cubicBezTo>
                <a:cubicBezTo>
                  <a:pt x="3491" y="5604"/>
                  <a:pt x="3534" y="5575"/>
                  <a:pt x="3534" y="5575"/>
                </a:cubicBezTo>
                <a:cubicBezTo>
                  <a:pt x="3534" y="5568"/>
                  <a:pt x="3506" y="5568"/>
                  <a:pt x="3475" y="5568"/>
                </a:cubicBezTo>
                <a:cubicBezTo>
                  <a:pt x="3445" y="5568"/>
                  <a:pt x="3412" y="5568"/>
                  <a:pt x="3405" y="5561"/>
                </a:cubicBezTo>
                <a:cubicBezTo>
                  <a:pt x="3391" y="5561"/>
                  <a:pt x="3391" y="5546"/>
                  <a:pt x="3405" y="5532"/>
                </a:cubicBezTo>
                <a:lnTo>
                  <a:pt x="3420" y="5532"/>
                </a:lnTo>
                <a:cubicBezTo>
                  <a:pt x="3434" y="5518"/>
                  <a:pt x="3434" y="5489"/>
                  <a:pt x="3420" y="5475"/>
                </a:cubicBezTo>
                <a:lnTo>
                  <a:pt x="3391" y="5475"/>
                </a:lnTo>
                <a:cubicBezTo>
                  <a:pt x="3348" y="5489"/>
                  <a:pt x="3290" y="5489"/>
                  <a:pt x="3290" y="5489"/>
                </a:cubicBezTo>
                <a:cubicBezTo>
                  <a:pt x="3276" y="5489"/>
                  <a:pt x="3218" y="5503"/>
                  <a:pt x="3204" y="5518"/>
                </a:cubicBezTo>
                <a:cubicBezTo>
                  <a:pt x="3175" y="5518"/>
                  <a:pt x="3204" y="5561"/>
                  <a:pt x="3204" y="5575"/>
                </a:cubicBezTo>
                <a:cubicBezTo>
                  <a:pt x="3218" y="5590"/>
                  <a:pt x="3190" y="5590"/>
                  <a:pt x="3161" y="5604"/>
                </a:cubicBezTo>
                <a:cubicBezTo>
                  <a:pt x="3147" y="5604"/>
                  <a:pt x="3161" y="5661"/>
                  <a:pt x="3175" y="5690"/>
                </a:cubicBezTo>
                <a:cubicBezTo>
                  <a:pt x="3177" y="5691"/>
                  <a:pt x="3178" y="5692"/>
                  <a:pt x="3180" y="5692"/>
                </a:cubicBezTo>
                <a:cubicBezTo>
                  <a:pt x="3196" y="5692"/>
                  <a:pt x="3228" y="5645"/>
                  <a:pt x="3253" y="5645"/>
                </a:cubicBezTo>
                <a:cubicBezTo>
                  <a:pt x="3256" y="5645"/>
                  <a:pt x="3259" y="5646"/>
                  <a:pt x="3262" y="5647"/>
                </a:cubicBezTo>
                <a:cubicBezTo>
                  <a:pt x="3290" y="5647"/>
                  <a:pt x="3290" y="5776"/>
                  <a:pt x="3276" y="5805"/>
                </a:cubicBezTo>
                <a:cubicBezTo>
                  <a:pt x="3247" y="5848"/>
                  <a:pt x="3262" y="5891"/>
                  <a:pt x="3262" y="5906"/>
                </a:cubicBezTo>
                <a:cubicBezTo>
                  <a:pt x="3276" y="5906"/>
                  <a:pt x="3276" y="5920"/>
                  <a:pt x="3276" y="5920"/>
                </a:cubicBezTo>
                <a:cubicBezTo>
                  <a:pt x="3276" y="5934"/>
                  <a:pt x="3247" y="5934"/>
                  <a:pt x="3233" y="5934"/>
                </a:cubicBezTo>
                <a:cubicBezTo>
                  <a:pt x="3218" y="5934"/>
                  <a:pt x="3218" y="5891"/>
                  <a:pt x="3218" y="5848"/>
                </a:cubicBezTo>
                <a:lnTo>
                  <a:pt x="3204" y="5834"/>
                </a:lnTo>
                <a:cubicBezTo>
                  <a:pt x="3204" y="5805"/>
                  <a:pt x="3175" y="5791"/>
                  <a:pt x="3147" y="5776"/>
                </a:cubicBezTo>
                <a:lnTo>
                  <a:pt x="3132" y="5748"/>
                </a:lnTo>
                <a:cubicBezTo>
                  <a:pt x="3128" y="5743"/>
                  <a:pt x="3123" y="5742"/>
                  <a:pt x="3117" y="5742"/>
                </a:cubicBezTo>
                <a:cubicBezTo>
                  <a:pt x="3103" y="5742"/>
                  <a:pt x="3089" y="5752"/>
                  <a:pt x="3089" y="5762"/>
                </a:cubicBezTo>
                <a:cubicBezTo>
                  <a:pt x="3089" y="5762"/>
                  <a:pt x="2974" y="5776"/>
                  <a:pt x="2960" y="5791"/>
                </a:cubicBezTo>
                <a:cubicBezTo>
                  <a:pt x="2945" y="5819"/>
                  <a:pt x="2945" y="5834"/>
                  <a:pt x="2945" y="5834"/>
                </a:cubicBezTo>
                <a:lnTo>
                  <a:pt x="2960" y="5834"/>
                </a:lnTo>
                <a:lnTo>
                  <a:pt x="2960" y="5848"/>
                </a:lnTo>
                <a:cubicBezTo>
                  <a:pt x="2974" y="5848"/>
                  <a:pt x="2974" y="5862"/>
                  <a:pt x="2945" y="5877"/>
                </a:cubicBezTo>
                <a:lnTo>
                  <a:pt x="2931" y="5862"/>
                </a:lnTo>
                <a:cubicBezTo>
                  <a:pt x="2931" y="5862"/>
                  <a:pt x="2917" y="5848"/>
                  <a:pt x="2917" y="5848"/>
                </a:cubicBezTo>
                <a:cubicBezTo>
                  <a:pt x="2917" y="5810"/>
                  <a:pt x="2904" y="5803"/>
                  <a:pt x="2887" y="5803"/>
                </a:cubicBezTo>
                <a:cubicBezTo>
                  <a:pt x="2878" y="5803"/>
                  <a:pt x="2869" y="5805"/>
                  <a:pt x="2859" y="5805"/>
                </a:cubicBezTo>
                <a:cubicBezTo>
                  <a:pt x="2845" y="5805"/>
                  <a:pt x="2831" y="5805"/>
                  <a:pt x="2816" y="5848"/>
                </a:cubicBezTo>
                <a:lnTo>
                  <a:pt x="2816" y="5891"/>
                </a:lnTo>
                <a:cubicBezTo>
                  <a:pt x="2787" y="5920"/>
                  <a:pt x="2773" y="5977"/>
                  <a:pt x="2773" y="5992"/>
                </a:cubicBezTo>
                <a:cubicBezTo>
                  <a:pt x="2773" y="6006"/>
                  <a:pt x="2744" y="6021"/>
                  <a:pt x="2716" y="6021"/>
                </a:cubicBezTo>
                <a:lnTo>
                  <a:pt x="2687" y="6035"/>
                </a:lnTo>
                <a:cubicBezTo>
                  <a:pt x="2674" y="6047"/>
                  <a:pt x="2673" y="6081"/>
                  <a:pt x="2654" y="6081"/>
                </a:cubicBezTo>
                <a:cubicBezTo>
                  <a:pt x="2651" y="6081"/>
                  <a:pt x="2648" y="6080"/>
                  <a:pt x="2644" y="6078"/>
                </a:cubicBezTo>
                <a:lnTo>
                  <a:pt x="2629" y="6078"/>
                </a:lnTo>
                <a:cubicBezTo>
                  <a:pt x="2628" y="6079"/>
                  <a:pt x="2627" y="6080"/>
                  <a:pt x="2625" y="6080"/>
                </a:cubicBezTo>
                <a:cubicBezTo>
                  <a:pt x="2613" y="6080"/>
                  <a:pt x="2602" y="6021"/>
                  <a:pt x="2615" y="6021"/>
                </a:cubicBezTo>
                <a:cubicBezTo>
                  <a:pt x="2638" y="6009"/>
                  <a:pt x="2614" y="5988"/>
                  <a:pt x="2597" y="5988"/>
                </a:cubicBezTo>
                <a:cubicBezTo>
                  <a:pt x="2593" y="5988"/>
                  <a:pt x="2589" y="5989"/>
                  <a:pt x="2586" y="5992"/>
                </a:cubicBezTo>
                <a:cubicBezTo>
                  <a:pt x="2584" y="5994"/>
                  <a:pt x="2582" y="5995"/>
                  <a:pt x="2580" y="5995"/>
                </a:cubicBezTo>
                <a:cubicBezTo>
                  <a:pt x="2572" y="5995"/>
                  <a:pt x="2572" y="5968"/>
                  <a:pt x="2572" y="5920"/>
                </a:cubicBezTo>
                <a:lnTo>
                  <a:pt x="2529" y="5949"/>
                </a:lnTo>
                <a:lnTo>
                  <a:pt x="2486" y="5963"/>
                </a:lnTo>
                <a:cubicBezTo>
                  <a:pt x="2477" y="5955"/>
                  <a:pt x="2471" y="5951"/>
                  <a:pt x="2467" y="5951"/>
                </a:cubicBezTo>
                <a:cubicBezTo>
                  <a:pt x="2458" y="5951"/>
                  <a:pt x="2461" y="5971"/>
                  <a:pt x="2471" y="5992"/>
                </a:cubicBezTo>
                <a:cubicBezTo>
                  <a:pt x="2471" y="6021"/>
                  <a:pt x="2457" y="6064"/>
                  <a:pt x="2443" y="6092"/>
                </a:cubicBezTo>
                <a:lnTo>
                  <a:pt x="2414" y="6107"/>
                </a:lnTo>
                <a:lnTo>
                  <a:pt x="2399" y="6135"/>
                </a:lnTo>
                <a:cubicBezTo>
                  <a:pt x="2379" y="6125"/>
                  <a:pt x="2344" y="6115"/>
                  <a:pt x="2311" y="6115"/>
                </a:cubicBezTo>
                <a:cubicBezTo>
                  <a:pt x="2297" y="6115"/>
                  <a:pt x="2283" y="6117"/>
                  <a:pt x="2270" y="6121"/>
                </a:cubicBezTo>
                <a:lnTo>
                  <a:pt x="2241" y="6135"/>
                </a:lnTo>
                <a:lnTo>
                  <a:pt x="2213" y="6150"/>
                </a:lnTo>
                <a:cubicBezTo>
                  <a:pt x="2184" y="6164"/>
                  <a:pt x="2155" y="6193"/>
                  <a:pt x="2141" y="6207"/>
                </a:cubicBezTo>
                <a:lnTo>
                  <a:pt x="2127" y="6222"/>
                </a:lnTo>
                <a:lnTo>
                  <a:pt x="2127" y="6236"/>
                </a:lnTo>
                <a:cubicBezTo>
                  <a:pt x="2112" y="6250"/>
                  <a:pt x="2083" y="6279"/>
                  <a:pt x="2055" y="6294"/>
                </a:cubicBezTo>
                <a:lnTo>
                  <a:pt x="2055" y="6337"/>
                </a:lnTo>
                <a:cubicBezTo>
                  <a:pt x="2055" y="6337"/>
                  <a:pt x="2036" y="6355"/>
                  <a:pt x="2029" y="6355"/>
                </a:cubicBezTo>
                <a:cubicBezTo>
                  <a:pt x="2027" y="6355"/>
                  <a:pt x="2026" y="6354"/>
                  <a:pt x="2026" y="6351"/>
                </a:cubicBezTo>
                <a:cubicBezTo>
                  <a:pt x="2012" y="6337"/>
                  <a:pt x="2012" y="6322"/>
                  <a:pt x="1997" y="6294"/>
                </a:cubicBezTo>
                <a:lnTo>
                  <a:pt x="1997" y="6279"/>
                </a:lnTo>
                <a:cubicBezTo>
                  <a:pt x="1997" y="6265"/>
                  <a:pt x="1972" y="6258"/>
                  <a:pt x="1947" y="6258"/>
                </a:cubicBezTo>
                <a:cubicBezTo>
                  <a:pt x="1922" y="6258"/>
                  <a:pt x="1897" y="6265"/>
                  <a:pt x="1897" y="6279"/>
                </a:cubicBezTo>
                <a:cubicBezTo>
                  <a:pt x="1882" y="6294"/>
                  <a:pt x="1882" y="6322"/>
                  <a:pt x="1897" y="6322"/>
                </a:cubicBezTo>
                <a:cubicBezTo>
                  <a:pt x="1897" y="6322"/>
                  <a:pt x="1925" y="6308"/>
                  <a:pt x="1983" y="6294"/>
                </a:cubicBezTo>
                <a:lnTo>
                  <a:pt x="1983" y="6294"/>
                </a:lnTo>
                <a:lnTo>
                  <a:pt x="1968" y="6394"/>
                </a:lnTo>
                <a:lnTo>
                  <a:pt x="1968" y="6423"/>
                </a:lnTo>
                <a:cubicBezTo>
                  <a:pt x="1968" y="6446"/>
                  <a:pt x="1978" y="6470"/>
                  <a:pt x="1989" y="6470"/>
                </a:cubicBezTo>
                <a:cubicBezTo>
                  <a:pt x="1992" y="6470"/>
                  <a:pt x="1995" y="6469"/>
                  <a:pt x="1997" y="6466"/>
                </a:cubicBezTo>
                <a:lnTo>
                  <a:pt x="2026" y="6466"/>
                </a:lnTo>
                <a:cubicBezTo>
                  <a:pt x="2040" y="6466"/>
                  <a:pt x="2055" y="6437"/>
                  <a:pt x="2055" y="6408"/>
                </a:cubicBezTo>
                <a:cubicBezTo>
                  <a:pt x="2069" y="6394"/>
                  <a:pt x="2112" y="6380"/>
                  <a:pt x="2127" y="6380"/>
                </a:cubicBezTo>
                <a:cubicBezTo>
                  <a:pt x="2141" y="6380"/>
                  <a:pt x="2141" y="6337"/>
                  <a:pt x="2127" y="6322"/>
                </a:cubicBezTo>
                <a:cubicBezTo>
                  <a:pt x="2127" y="6318"/>
                  <a:pt x="2130" y="6316"/>
                  <a:pt x="2136" y="6316"/>
                </a:cubicBezTo>
                <a:cubicBezTo>
                  <a:pt x="2149" y="6316"/>
                  <a:pt x="2174" y="6326"/>
                  <a:pt x="2184" y="6337"/>
                </a:cubicBezTo>
                <a:cubicBezTo>
                  <a:pt x="2198" y="6337"/>
                  <a:pt x="2198" y="6408"/>
                  <a:pt x="2198" y="6437"/>
                </a:cubicBezTo>
                <a:cubicBezTo>
                  <a:pt x="2198" y="6446"/>
                  <a:pt x="2209" y="6449"/>
                  <a:pt x="2225" y="6449"/>
                </a:cubicBezTo>
                <a:cubicBezTo>
                  <a:pt x="2264" y="6449"/>
                  <a:pt x="2332" y="6429"/>
                  <a:pt x="2342" y="6408"/>
                </a:cubicBezTo>
                <a:cubicBezTo>
                  <a:pt x="2371" y="6380"/>
                  <a:pt x="2342" y="6294"/>
                  <a:pt x="2328" y="6279"/>
                </a:cubicBezTo>
                <a:cubicBezTo>
                  <a:pt x="2299" y="6250"/>
                  <a:pt x="2356" y="6236"/>
                  <a:pt x="2356" y="6193"/>
                </a:cubicBezTo>
                <a:cubicBezTo>
                  <a:pt x="2356" y="6180"/>
                  <a:pt x="2356" y="6173"/>
                  <a:pt x="2358" y="6173"/>
                </a:cubicBezTo>
                <a:cubicBezTo>
                  <a:pt x="2359" y="6173"/>
                  <a:pt x="2363" y="6184"/>
                  <a:pt x="2371" y="6207"/>
                </a:cubicBezTo>
                <a:lnTo>
                  <a:pt x="2385" y="6222"/>
                </a:lnTo>
                <a:lnTo>
                  <a:pt x="2399" y="6236"/>
                </a:lnTo>
                <a:cubicBezTo>
                  <a:pt x="2428" y="6236"/>
                  <a:pt x="2428" y="6308"/>
                  <a:pt x="2428" y="6322"/>
                </a:cubicBezTo>
                <a:cubicBezTo>
                  <a:pt x="2428" y="6351"/>
                  <a:pt x="2471" y="6365"/>
                  <a:pt x="2486" y="6365"/>
                </a:cubicBezTo>
                <a:cubicBezTo>
                  <a:pt x="2500" y="6365"/>
                  <a:pt x="2558" y="6437"/>
                  <a:pt x="2572" y="6466"/>
                </a:cubicBezTo>
                <a:cubicBezTo>
                  <a:pt x="2572" y="6480"/>
                  <a:pt x="2572" y="6495"/>
                  <a:pt x="2586" y="6509"/>
                </a:cubicBezTo>
                <a:lnTo>
                  <a:pt x="2572" y="6509"/>
                </a:lnTo>
                <a:cubicBezTo>
                  <a:pt x="2543" y="6538"/>
                  <a:pt x="2514" y="6566"/>
                  <a:pt x="2514" y="6566"/>
                </a:cubicBezTo>
                <a:cubicBezTo>
                  <a:pt x="2500" y="6552"/>
                  <a:pt x="2471" y="6538"/>
                  <a:pt x="2428" y="6523"/>
                </a:cubicBezTo>
                <a:lnTo>
                  <a:pt x="2414" y="6538"/>
                </a:lnTo>
                <a:cubicBezTo>
                  <a:pt x="2409" y="6551"/>
                  <a:pt x="2402" y="6555"/>
                  <a:pt x="2394" y="6555"/>
                </a:cubicBezTo>
                <a:cubicBezTo>
                  <a:pt x="2384" y="6555"/>
                  <a:pt x="2372" y="6549"/>
                  <a:pt x="2362" y="6549"/>
                </a:cubicBezTo>
                <a:cubicBezTo>
                  <a:pt x="2354" y="6549"/>
                  <a:pt x="2346" y="6553"/>
                  <a:pt x="2342" y="6566"/>
                </a:cubicBezTo>
                <a:cubicBezTo>
                  <a:pt x="2333" y="6575"/>
                  <a:pt x="2314" y="6589"/>
                  <a:pt x="2297" y="6589"/>
                </a:cubicBezTo>
                <a:cubicBezTo>
                  <a:pt x="2286" y="6589"/>
                  <a:pt x="2276" y="6583"/>
                  <a:pt x="2270" y="6566"/>
                </a:cubicBezTo>
                <a:cubicBezTo>
                  <a:pt x="2270" y="6566"/>
                  <a:pt x="2241" y="6581"/>
                  <a:pt x="2241" y="6581"/>
                </a:cubicBezTo>
                <a:cubicBezTo>
                  <a:pt x="2241" y="6607"/>
                  <a:pt x="2238" y="6615"/>
                  <a:pt x="2233" y="6615"/>
                </a:cubicBezTo>
                <a:cubicBezTo>
                  <a:pt x="2225" y="6615"/>
                  <a:pt x="2214" y="6603"/>
                  <a:pt x="2198" y="6595"/>
                </a:cubicBezTo>
                <a:lnTo>
                  <a:pt x="2184" y="6595"/>
                </a:lnTo>
                <a:cubicBezTo>
                  <a:pt x="2161" y="6595"/>
                  <a:pt x="2083" y="6577"/>
                  <a:pt x="2038" y="6577"/>
                </a:cubicBezTo>
                <a:cubicBezTo>
                  <a:pt x="2027" y="6577"/>
                  <a:pt x="2017" y="6578"/>
                  <a:pt x="2012" y="6581"/>
                </a:cubicBezTo>
                <a:cubicBezTo>
                  <a:pt x="1983" y="6595"/>
                  <a:pt x="1954" y="6610"/>
                  <a:pt x="1940" y="6610"/>
                </a:cubicBezTo>
                <a:lnTo>
                  <a:pt x="1940" y="6681"/>
                </a:lnTo>
                <a:cubicBezTo>
                  <a:pt x="1897" y="6667"/>
                  <a:pt x="1868" y="6638"/>
                  <a:pt x="1854" y="6638"/>
                </a:cubicBezTo>
                <a:lnTo>
                  <a:pt x="1854" y="6667"/>
                </a:lnTo>
                <a:lnTo>
                  <a:pt x="1839" y="6667"/>
                </a:lnTo>
                <a:cubicBezTo>
                  <a:pt x="1839" y="6670"/>
                  <a:pt x="1838" y="6671"/>
                  <a:pt x="1836" y="6671"/>
                </a:cubicBezTo>
                <a:cubicBezTo>
                  <a:pt x="1830" y="6671"/>
                  <a:pt x="1817" y="6663"/>
                  <a:pt x="1807" y="6663"/>
                </a:cubicBezTo>
                <a:cubicBezTo>
                  <a:pt x="1803" y="6663"/>
                  <a:pt x="1799" y="6664"/>
                  <a:pt x="1796" y="6667"/>
                </a:cubicBezTo>
                <a:cubicBezTo>
                  <a:pt x="1782" y="6667"/>
                  <a:pt x="1739" y="6681"/>
                  <a:pt x="1724" y="6681"/>
                </a:cubicBezTo>
                <a:cubicBezTo>
                  <a:pt x="1723" y="6680"/>
                  <a:pt x="1721" y="6679"/>
                  <a:pt x="1719" y="6679"/>
                </a:cubicBezTo>
                <a:cubicBezTo>
                  <a:pt x="1704" y="6679"/>
                  <a:pt x="1680" y="6726"/>
                  <a:pt x="1667" y="6739"/>
                </a:cubicBezTo>
                <a:cubicBezTo>
                  <a:pt x="1667" y="6753"/>
                  <a:pt x="1660" y="6757"/>
                  <a:pt x="1651" y="6757"/>
                </a:cubicBezTo>
                <a:cubicBezTo>
                  <a:pt x="1642" y="6757"/>
                  <a:pt x="1631" y="6753"/>
                  <a:pt x="1624" y="6753"/>
                </a:cubicBezTo>
                <a:cubicBezTo>
                  <a:pt x="1624" y="6739"/>
                  <a:pt x="1581" y="6725"/>
                  <a:pt x="1566" y="6725"/>
                </a:cubicBezTo>
                <a:cubicBezTo>
                  <a:pt x="1541" y="6725"/>
                  <a:pt x="1526" y="6770"/>
                  <a:pt x="1514" y="6770"/>
                </a:cubicBezTo>
                <a:cubicBezTo>
                  <a:pt x="1512" y="6770"/>
                  <a:pt x="1510" y="6769"/>
                  <a:pt x="1509" y="6768"/>
                </a:cubicBezTo>
                <a:cubicBezTo>
                  <a:pt x="1494" y="6753"/>
                  <a:pt x="1451" y="6753"/>
                  <a:pt x="1437" y="6753"/>
                </a:cubicBezTo>
                <a:lnTo>
                  <a:pt x="1423" y="6782"/>
                </a:lnTo>
                <a:lnTo>
                  <a:pt x="1408" y="6811"/>
                </a:lnTo>
                <a:cubicBezTo>
                  <a:pt x="1404" y="6824"/>
                  <a:pt x="1396" y="6829"/>
                  <a:pt x="1388" y="6829"/>
                </a:cubicBezTo>
                <a:cubicBezTo>
                  <a:pt x="1369" y="6829"/>
                  <a:pt x="1346" y="6806"/>
                  <a:pt x="1336" y="6796"/>
                </a:cubicBezTo>
                <a:cubicBezTo>
                  <a:pt x="1334" y="6794"/>
                  <a:pt x="1331" y="6793"/>
                  <a:pt x="1327" y="6793"/>
                </a:cubicBezTo>
                <a:cubicBezTo>
                  <a:pt x="1306" y="6793"/>
                  <a:pt x="1264" y="6814"/>
                  <a:pt x="1236" y="6814"/>
                </a:cubicBezTo>
                <a:cubicBezTo>
                  <a:pt x="1231" y="6814"/>
                  <a:pt x="1226" y="6813"/>
                  <a:pt x="1221" y="6811"/>
                </a:cubicBezTo>
                <a:cubicBezTo>
                  <a:pt x="1207" y="6796"/>
                  <a:pt x="1178" y="6782"/>
                  <a:pt x="1164" y="6782"/>
                </a:cubicBezTo>
                <a:lnTo>
                  <a:pt x="1150" y="6796"/>
                </a:lnTo>
                <a:lnTo>
                  <a:pt x="1150" y="6825"/>
                </a:lnTo>
                <a:cubicBezTo>
                  <a:pt x="1138" y="6842"/>
                  <a:pt x="1127" y="6848"/>
                  <a:pt x="1117" y="6848"/>
                </a:cubicBezTo>
                <a:cubicBezTo>
                  <a:pt x="1103" y="6848"/>
                  <a:pt x="1092" y="6834"/>
                  <a:pt x="1092" y="6825"/>
                </a:cubicBezTo>
                <a:cubicBezTo>
                  <a:pt x="1089" y="6822"/>
                  <a:pt x="1087" y="6821"/>
                  <a:pt x="1084" y="6821"/>
                </a:cubicBezTo>
                <a:cubicBezTo>
                  <a:pt x="1073" y="6821"/>
                  <a:pt x="1063" y="6842"/>
                  <a:pt x="1063" y="6854"/>
                </a:cubicBezTo>
                <a:cubicBezTo>
                  <a:pt x="1063" y="6854"/>
                  <a:pt x="1020" y="6854"/>
                  <a:pt x="1020" y="6868"/>
                </a:cubicBezTo>
                <a:cubicBezTo>
                  <a:pt x="1020" y="6883"/>
                  <a:pt x="1006" y="6883"/>
                  <a:pt x="991" y="6883"/>
                </a:cubicBezTo>
                <a:cubicBezTo>
                  <a:pt x="977" y="6868"/>
                  <a:pt x="948" y="6868"/>
                  <a:pt x="934" y="6868"/>
                </a:cubicBezTo>
                <a:cubicBezTo>
                  <a:pt x="934" y="6883"/>
                  <a:pt x="948" y="6897"/>
                  <a:pt x="963" y="6911"/>
                </a:cubicBezTo>
                <a:cubicBezTo>
                  <a:pt x="963" y="6911"/>
                  <a:pt x="934" y="6940"/>
                  <a:pt x="905" y="6983"/>
                </a:cubicBezTo>
                <a:lnTo>
                  <a:pt x="891" y="6954"/>
                </a:lnTo>
                <a:lnTo>
                  <a:pt x="862" y="6883"/>
                </a:lnTo>
                <a:cubicBezTo>
                  <a:pt x="819" y="6897"/>
                  <a:pt x="790" y="6954"/>
                  <a:pt x="776" y="6969"/>
                </a:cubicBezTo>
                <a:cubicBezTo>
                  <a:pt x="776" y="6973"/>
                  <a:pt x="775" y="6974"/>
                  <a:pt x="773" y="6974"/>
                </a:cubicBezTo>
                <a:cubicBezTo>
                  <a:pt x="767" y="6974"/>
                  <a:pt x="754" y="6961"/>
                  <a:pt x="733" y="6940"/>
                </a:cubicBezTo>
                <a:lnTo>
                  <a:pt x="719" y="6983"/>
                </a:lnTo>
                <a:cubicBezTo>
                  <a:pt x="704" y="7012"/>
                  <a:pt x="690" y="7023"/>
                  <a:pt x="675" y="7023"/>
                </a:cubicBezTo>
                <a:cubicBezTo>
                  <a:pt x="661" y="7023"/>
                  <a:pt x="647" y="7012"/>
                  <a:pt x="632" y="6998"/>
                </a:cubicBezTo>
                <a:lnTo>
                  <a:pt x="632" y="6983"/>
                </a:lnTo>
                <a:cubicBezTo>
                  <a:pt x="618" y="6998"/>
                  <a:pt x="632" y="7069"/>
                  <a:pt x="618" y="7098"/>
                </a:cubicBezTo>
                <a:cubicBezTo>
                  <a:pt x="604" y="7112"/>
                  <a:pt x="560" y="7127"/>
                  <a:pt x="560" y="7127"/>
                </a:cubicBezTo>
                <a:cubicBezTo>
                  <a:pt x="546" y="7127"/>
                  <a:pt x="546" y="7127"/>
                  <a:pt x="560" y="7141"/>
                </a:cubicBezTo>
                <a:lnTo>
                  <a:pt x="560" y="7156"/>
                </a:lnTo>
                <a:cubicBezTo>
                  <a:pt x="560" y="7170"/>
                  <a:pt x="546" y="7184"/>
                  <a:pt x="546" y="7199"/>
                </a:cubicBezTo>
                <a:lnTo>
                  <a:pt x="546" y="7256"/>
                </a:lnTo>
                <a:cubicBezTo>
                  <a:pt x="560" y="7299"/>
                  <a:pt x="575" y="7357"/>
                  <a:pt x="560" y="7357"/>
                </a:cubicBezTo>
                <a:cubicBezTo>
                  <a:pt x="560" y="7357"/>
                  <a:pt x="546" y="7371"/>
                  <a:pt x="532" y="7385"/>
                </a:cubicBezTo>
                <a:cubicBezTo>
                  <a:pt x="537" y="7405"/>
                  <a:pt x="541" y="7411"/>
                  <a:pt x="546" y="7411"/>
                </a:cubicBezTo>
                <a:cubicBezTo>
                  <a:pt x="554" y="7411"/>
                  <a:pt x="560" y="7385"/>
                  <a:pt x="560" y="7385"/>
                </a:cubicBezTo>
                <a:cubicBezTo>
                  <a:pt x="575" y="7414"/>
                  <a:pt x="604" y="7414"/>
                  <a:pt x="589" y="7457"/>
                </a:cubicBezTo>
                <a:lnTo>
                  <a:pt x="575" y="7500"/>
                </a:lnTo>
                <a:cubicBezTo>
                  <a:pt x="583" y="7497"/>
                  <a:pt x="590" y="7495"/>
                  <a:pt x="597" y="7495"/>
                </a:cubicBezTo>
                <a:cubicBezTo>
                  <a:pt x="617" y="7495"/>
                  <a:pt x="632" y="7508"/>
                  <a:pt x="632" y="7529"/>
                </a:cubicBezTo>
                <a:lnTo>
                  <a:pt x="632" y="7558"/>
                </a:lnTo>
                <a:cubicBezTo>
                  <a:pt x="618" y="7615"/>
                  <a:pt x="618" y="7658"/>
                  <a:pt x="675" y="7687"/>
                </a:cubicBezTo>
                <a:lnTo>
                  <a:pt x="690" y="7687"/>
                </a:lnTo>
                <a:cubicBezTo>
                  <a:pt x="704" y="7730"/>
                  <a:pt x="719" y="7788"/>
                  <a:pt x="704" y="7831"/>
                </a:cubicBezTo>
                <a:lnTo>
                  <a:pt x="719" y="7860"/>
                </a:lnTo>
                <a:cubicBezTo>
                  <a:pt x="733" y="7874"/>
                  <a:pt x="776" y="7931"/>
                  <a:pt x="819" y="7989"/>
                </a:cubicBezTo>
                <a:lnTo>
                  <a:pt x="805" y="8133"/>
                </a:lnTo>
                <a:lnTo>
                  <a:pt x="805" y="8147"/>
                </a:lnTo>
                <a:cubicBezTo>
                  <a:pt x="805" y="8161"/>
                  <a:pt x="848" y="8190"/>
                  <a:pt x="877" y="8190"/>
                </a:cubicBezTo>
                <a:lnTo>
                  <a:pt x="920" y="8176"/>
                </a:lnTo>
                <a:lnTo>
                  <a:pt x="934" y="8176"/>
                </a:lnTo>
                <a:cubicBezTo>
                  <a:pt x="939" y="8173"/>
                  <a:pt x="943" y="8172"/>
                  <a:pt x="947" y="8172"/>
                </a:cubicBezTo>
                <a:cubicBezTo>
                  <a:pt x="962" y="8172"/>
                  <a:pt x="960" y="8198"/>
                  <a:pt x="948" y="8233"/>
                </a:cubicBezTo>
                <a:lnTo>
                  <a:pt x="920" y="8262"/>
                </a:lnTo>
                <a:lnTo>
                  <a:pt x="920" y="8276"/>
                </a:lnTo>
                <a:cubicBezTo>
                  <a:pt x="920" y="8276"/>
                  <a:pt x="934" y="8291"/>
                  <a:pt x="948" y="8291"/>
                </a:cubicBezTo>
                <a:lnTo>
                  <a:pt x="948" y="8276"/>
                </a:lnTo>
                <a:lnTo>
                  <a:pt x="963" y="8276"/>
                </a:lnTo>
                <a:cubicBezTo>
                  <a:pt x="977" y="8276"/>
                  <a:pt x="991" y="8291"/>
                  <a:pt x="991" y="8305"/>
                </a:cubicBezTo>
                <a:lnTo>
                  <a:pt x="991" y="8334"/>
                </a:lnTo>
                <a:lnTo>
                  <a:pt x="991" y="8348"/>
                </a:lnTo>
                <a:cubicBezTo>
                  <a:pt x="977" y="8362"/>
                  <a:pt x="948" y="8434"/>
                  <a:pt x="963" y="8463"/>
                </a:cubicBezTo>
                <a:cubicBezTo>
                  <a:pt x="963" y="8492"/>
                  <a:pt x="977" y="8506"/>
                  <a:pt x="977" y="8506"/>
                </a:cubicBezTo>
                <a:cubicBezTo>
                  <a:pt x="977" y="8520"/>
                  <a:pt x="991" y="8535"/>
                  <a:pt x="991" y="8535"/>
                </a:cubicBezTo>
                <a:cubicBezTo>
                  <a:pt x="993" y="8536"/>
                  <a:pt x="995" y="8537"/>
                  <a:pt x="997" y="8537"/>
                </a:cubicBezTo>
                <a:cubicBezTo>
                  <a:pt x="1012" y="8537"/>
                  <a:pt x="1036" y="8492"/>
                  <a:pt x="1049" y="8492"/>
                </a:cubicBezTo>
                <a:cubicBezTo>
                  <a:pt x="1063" y="8506"/>
                  <a:pt x="1063" y="8592"/>
                  <a:pt x="1049" y="8707"/>
                </a:cubicBezTo>
                <a:lnTo>
                  <a:pt x="1178" y="8707"/>
                </a:lnTo>
                <a:cubicBezTo>
                  <a:pt x="1178" y="8707"/>
                  <a:pt x="1193" y="8765"/>
                  <a:pt x="1193" y="8793"/>
                </a:cubicBezTo>
                <a:lnTo>
                  <a:pt x="1178" y="8808"/>
                </a:lnTo>
                <a:cubicBezTo>
                  <a:pt x="1167" y="8808"/>
                  <a:pt x="1119" y="8789"/>
                  <a:pt x="1092" y="8789"/>
                </a:cubicBezTo>
                <a:cubicBezTo>
                  <a:pt x="1086" y="8789"/>
                  <a:pt x="1081" y="8791"/>
                  <a:pt x="1078" y="8793"/>
                </a:cubicBezTo>
                <a:cubicBezTo>
                  <a:pt x="1078" y="8822"/>
                  <a:pt x="1092" y="8880"/>
                  <a:pt x="1092" y="8880"/>
                </a:cubicBezTo>
                <a:cubicBezTo>
                  <a:pt x="1096" y="8884"/>
                  <a:pt x="1104" y="8886"/>
                  <a:pt x="1114" y="8886"/>
                </a:cubicBezTo>
                <a:cubicBezTo>
                  <a:pt x="1136" y="8886"/>
                  <a:pt x="1168" y="8875"/>
                  <a:pt x="1178" y="8865"/>
                </a:cubicBezTo>
                <a:cubicBezTo>
                  <a:pt x="1207" y="8865"/>
                  <a:pt x="1221" y="8851"/>
                  <a:pt x="1236" y="8837"/>
                </a:cubicBezTo>
                <a:lnTo>
                  <a:pt x="1250" y="8822"/>
                </a:lnTo>
                <a:cubicBezTo>
                  <a:pt x="1255" y="8817"/>
                  <a:pt x="1260" y="8816"/>
                  <a:pt x="1264" y="8816"/>
                </a:cubicBezTo>
                <a:cubicBezTo>
                  <a:pt x="1272" y="8816"/>
                  <a:pt x="1279" y="8822"/>
                  <a:pt x="1279" y="8822"/>
                </a:cubicBezTo>
                <a:cubicBezTo>
                  <a:pt x="1293" y="8837"/>
                  <a:pt x="1308" y="8865"/>
                  <a:pt x="1308" y="8908"/>
                </a:cubicBezTo>
                <a:lnTo>
                  <a:pt x="1293" y="8937"/>
                </a:lnTo>
                <a:cubicBezTo>
                  <a:pt x="1308" y="8966"/>
                  <a:pt x="1379" y="9009"/>
                  <a:pt x="1394" y="9009"/>
                </a:cubicBezTo>
                <a:cubicBezTo>
                  <a:pt x="1401" y="9013"/>
                  <a:pt x="1409" y="9015"/>
                  <a:pt x="1417" y="9015"/>
                </a:cubicBezTo>
                <a:cubicBezTo>
                  <a:pt x="1437" y="9015"/>
                  <a:pt x="1455" y="9001"/>
                  <a:pt x="1466" y="8980"/>
                </a:cubicBezTo>
                <a:lnTo>
                  <a:pt x="1480" y="9023"/>
                </a:lnTo>
                <a:cubicBezTo>
                  <a:pt x="1480" y="9052"/>
                  <a:pt x="1480" y="9066"/>
                  <a:pt x="1509" y="9066"/>
                </a:cubicBezTo>
                <a:lnTo>
                  <a:pt x="1566" y="9052"/>
                </a:lnTo>
                <a:cubicBezTo>
                  <a:pt x="1624" y="9081"/>
                  <a:pt x="1681" y="9109"/>
                  <a:pt x="1695" y="9124"/>
                </a:cubicBezTo>
                <a:cubicBezTo>
                  <a:pt x="1695" y="9124"/>
                  <a:pt x="1721" y="9117"/>
                  <a:pt x="1742" y="9117"/>
                </a:cubicBezTo>
                <a:cubicBezTo>
                  <a:pt x="1753" y="9117"/>
                  <a:pt x="1763" y="9119"/>
                  <a:pt x="1767" y="9124"/>
                </a:cubicBezTo>
                <a:cubicBezTo>
                  <a:pt x="1782" y="9138"/>
                  <a:pt x="1753" y="9167"/>
                  <a:pt x="1695" y="9210"/>
                </a:cubicBezTo>
                <a:lnTo>
                  <a:pt x="1710" y="9296"/>
                </a:lnTo>
                <a:cubicBezTo>
                  <a:pt x="1710" y="9311"/>
                  <a:pt x="1695" y="9311"/>
                  <a:pt x="1681" y="9311"/>
                </a:cubicBezTo>
                <a:lnTo>
                  <a:pt x="1652" y="9325"/>
                </a:lnTo>
                <a:cubicBezTo>
                  <a:pt x="1638" y="9368"/>
                  <a:pt x="1609" y="9440"/>
                  <a:pt x="1624" y="9454"/>
                </a:cubicBezTo>
                <a:lnTo>
                  <a:pt x="1667" y="9454"/>
                </a:lnTo>
                <a:cubicBezTo>
                  <a:pt x="1681" y="9454"/>
                  <a:pt x="1681" y="9454"/>
                  <a:pt x="1681" y="9483"/>
                </a:cubicBezTo>
                <a:lnTo>
                  <a:pt x="1667" y="9497"/>
                </a:lnTo>
                <a:lnTo>
                  <a:pt x="1667" y="9512"/>
                </a:lnTo>
                <a:cubicBezTo>
                  <a:pt x="1667" y="9519"/>
                  <a:pt x="1670" y="9523"/>
                  <a:pt x="1676" y="9523"/>
                </a:cubicBezTo>
                <a:cubicBezTo>
                  <a:pt x="1681" y="9523"/>
                  <a:pt x="1688" y="9519"/>
                  <a:pt x="1695" y="9512"/>
                </a:cubicBezTo>
                <a:lnTo>
                  <a:pt x="1724" y="9497"/>
                </a:lnTo>
                <a:cubicBezTo>
                  <a:pt x="1739" y="9512"/>
                  <a:pt x="1753" y="9541"/>
                  <a:pt x="1753" y="9541"/>
                </a:cubicBezTo>
                <a:cubicBezTo>
                  <a:pt x="1753" y="9552"/>
                  <a:pt x="1697" y="9573"/>
                  <a:pt x="1660" y="9573"/>
                </a:cubicBezTo>
                <a:cubicBezTo>
                  <a:pt x="1651" y="9573"/>
                  <a:pt x="1644" y="9572"/>
                  <a:pt x="1638" y="9569"/>
                </a:cubicBezTo>
                <a:cubicBezTo>
                  <a:pt x="1630" y="9552"/>
                  <a:pt x="1616" y="9545"/>
                  <a:pt x="1607" y="9545"/>
                </a:cubicBezTo>
                <a:cubicBezTo>
                  <a:pt x="1600" y="9545"/>
                  <a:pt x="1595" y="9549"/>
                  <a:pt x="1595" y="9555"/>
                </a:cubicBezTo>
                <a:lnTo>
                  <a:pt x="1595" y="9569"/>
                </a:lnTo>
                <a:lnTo>
                  <a:pt x="1595" y="9612"/>
                </a:lnTo>
                <a:cubicBezTo>
                  <a:pt x="1609" y="9655"/>
                  <a:pt x="1609" y="9727"/>
                  <a:pt x="1595" y="9770"/>
                </a:cubicBezTo>
                <a:lnTo>
                  <a:pt x="1624" y="9813"/>
                </a:lnTo>
                <a:lnTo>
                  <a:pt x="1624" y="9828"/>
                </a:lnTo>
                <a:cubicBezTo>
                  <a:pt x="1638" y="9842"/>
                  <a:pt x="1667" y="9857"/>
                  <a:pt x="1695" y="9857"/>
                </a:cubicBezTo>
                <a:lnTo>
                  <a:pt x="1695" y="9900"/>
                </a:lnTo>
                <a:lnTo>
                  <a:pt x="1681" y="9928"/>
                </a:lnTo>
                <a:cubicBezTo>
                  <a:pt x="1710" y="9957"/>
                  <a:pt x="1710" y="9986"/>
                  <a:pt x="1695" y="9986"/>
                </a:cubicBezTo>
                <a:cubicBezTo>
                  <a:pt x="1681" y="10000"/>
                  <a:pt x="1782" y="10101"/>
                  <a:pt x="1767" y="10144"/>
                </a:cubicBezTo>
                <a:cubicBezTo>
                  <a:pt x="1767" y="10187"/>
                  <a:pt x="1796" y="10245"/>
                  <a:pt x="1810" y="10259"/>
                </a:cubicBezTo>
                <a:cubicBezTo>
                  <a:pt x="1839" y="10259"/>
                  <a:pt x="1796" y="10316"/>
                  <a:pt x="1767" y="10316"/>
                </a:cubicBezTo>
                <a:cubicBezTo>
                  <a:pt x="1758" y="10321"/>
                  <a:pt x="1747" y="10323"/>
                  <a:pt x="1735" y="10323"/>
                </a:cubicBezTo>
                <a:cubicBezTo>
                  <a:pt x="1713" y="10323"/>
                  <a:pt x="1691" y="10316"/>
                  <a:pt x="1681" y="10316"/>
                </a:cubicBezTo>
                <a:cubicBezTo>
                  <a:pt x="1667" y="10316"/>
                  <a:pt x="1609" y="10345"/>
                  <a:pt x="1595" y="10345"/>
                </a:cubicBezTo>
                <a:cubicBezTo>
                  <a:pt x="1581" y="10331"/>
                  <a:pt x="1552" y="10331"/>
                  <a:pt x="1552" y="10331"/>
                </a:cubicBezTo>
                <a:cubicBezTo>
                  <a:pt x="1546" y="10373"/>
                  <a:pt x="1537" y="10388"/>
                  <a:pt x="1527" y="10388"/>
                </a:cubicBezTo>
                <a:cubicBezTo>
                  <a:pt x="1513" y="10388"/>
                  <a:pt x="1497" y="10362"/>
                  <a:pt x="1480" y="10345"/>
                </a:cubicBezTo>
                <a:cubicBezTo>
                  <a:pt x="1466" y="10359"/>
                  <a:pt x="1466" y="10374"/>
                  <a:pt x="1466" y="10388"/>
                </a:cubicBezTo>
                <a:cubicBezTo>
                  <a:pt x="1478" y="10388"/>
                  <a:pt x="1437" y="10420"/>
                  <a:pt x="1417" y="10420"/>
                </a:cubicBezTo>
                <a:cubicBezTo>
                  <a:pt x="1413" y="10420"/>
                  <a:pt x="1410" y="10419"/>
                  <a:pt x="1408" y="10417"/>
                </a:cubicBezTo>
                <a:cubicBezTo>
                  <a:pt x="1403" y="10411"/>
                  <a:pt x="1398" y="10409"/>
                  <a:pt x="1393" y="10409"/>
                </a:cubicBezTo>
                <a:cubicBezTo>
                  <a:pt x="1374" y="10409"/>
                  <a:pt x="1365" y="10451"/>
                  <a:pt x="1365" y="10474"/>
                </a:cubicBezTo>
                <a:cubicBezTo>
                  <a:pt x="1358" y="10489"/>
                  <a:pt x="1351" y="10492"/>
                  <a:pt x="1343" y="10492"/>
                </a:cubicBezTo>
                <a:cubicBezTo>
                  <a:pt x="1336" y="10492"/>
                  <a:pt x="1329" y="10489"/>
                  <a:pt x="1322" y="10489"/>
                </a:cubicBezTo>
                <a:cubicBezTo>
                  <a:pt x="1322" y="10474"/>
                  <a:pt x="1293" y="10446"/>
                  <a:pt x="1279" y="10446"/>
                </a:cubicBezTo>
                <a:cubicBezTo>
                  <a:pt x="1279" y="10460"/>
                  <a:pt x="1264" y="10489"/>
                  <a:pt x="1250" y="10489"/>
                </a:cubicBezTo>
                <a:cubicBezTo>
                  <a:pt x="1250" y="10503"/>
                  <a:pt x="1207" y="10503"/>
                  <a:pt x="1178" y="10503"/>
                </a:cubicBezTo>
                <a:cubicBezTo>
                  <a:pt x="1164" y="10503"/>
                  <a:pt x="1150" y="10546"/>
                  <a:pt x="1135" y="10561"/>
                </a:cubicBezTo>
                <a:cubicBezTo>
                  <a:pt x="1135" y="10561"/>
                  <a:pt x="1106" y="10575"/>
                  <a:pt x="1092" y="10589"/>
                </a:cubicBezTo>
                <a:lnTo>
                  <a:pt x="1092" y="10604"/>
                </a:lnTo>
                <a:cubicBezTo>
                  <a:pt x="1078" y="10676"/>
                  <a:pt x="1063" y="10747"/>
                  <a:pt x="1063" y="10819"/>
                </a:cubicBezTo>
                <a:lnTo>
                  <a:pt x="1063" y="10848"/>
                </a:lnTo>
                <a:cubicBezTo>
                  <a:pt x="1078" y="10877"/>
                  <a:pt x="1063" y="10905"/>
                  <a:pt x="1035" y="10920"/>
                </a:cubicBezTo>
                <a:lnTo>
                  <a:pt x="1020" y="10862"/>
                </a:lnTo>
                <a:cubicBezTo>
                  <a:pt x="1006" y="10848"/>
                  <a:pt x="991" y="10805"/>
                  <a:pt x="977" y="10805"/>
                </a:cubicBezTo>
                <a:lnTo>
                  <a:pt x="905" y="10819"/>
                </a:lnTo>
                <a:cubicBezTo>
                  <a:pt x="897" y="10811"/>
                  <a:pt x="886" y="10807"/>
                  <a:pt x="874" y="10807"/>
                </a:cubicBezTo>
                <a:cubicBezTo>
                  <a:pt x="825" y="10807"/>
                  <a:pt x="753" y="10865"/>
                  <a:pt x="719" y="10877"/>
                </a:cubicBezTo>
                <a:cubicBezTo>
                  <a:pt x="675" y="10905"/>
                  <a:pt x="675" y="10920"/>
                  <a:pt x="704" y="10934"/>
                </a:cubicBezTo>
                <a:lnTo>
                  <a:pt x="719" y="10948"/>
                </a:lnTo>
                <a:cubicBezTo>
                  <a:pt x="719" y="10977"/>
                  <a:pt x="733" y="10992"/>
                  <a:pt x="747" y="10992"/>
                </a:cubicBezTo>
                <a:cubicBezTo>
                  <a:pt x="776" y="11006"/>
                  <a:pt x="762" y="11063"/>
                  <a:pt x="747" y="11078"/>
                </a:cubicBezTo>
                <a:cubicBezTo>
                  <a:pt x="733" y="11092"/>
                  <a:pt x="719" y="11092"/>
                  <a:pt x="719" y="11092"/>
                </a:cubicBezTo>
                <a:cubicBezTo>
                  <a:pt x="704" y="11121"/>
                  <a:pt x="690" y="11135"/>
                  <a:pt x="704" y="11164"/>
                </a:cubicBezTo>
                <a:lnTo>
                  <a:pt x="704" y="11178"/>
                </a:lnTo>
                <a:cubicBezTo>
                  <a:pt x="719" y="11178"/>
                  <a:pt x="719" y="11193"/>
                  <a:pt x="704" y="11207"/>
                </a:cubicBezTo>
                <a:lnTo>
                  <a:pt x="704" y="11221"/>
                </a:lnTo>
                <a:cubicBezTo>
                  <a:pt x="697" y="11232"/>
                  <a:pt x="691" y="11236"/>
                  <a:pt x="686" y="11236"/>
                </a:cubicBezTo>
                <a:cubicBezTo>
                  <a:pt x="672" y="11236"/>
                  <a:pt x="663" y="11214"/>
                  <a:pt x="654" y="11214"/>
                </a:cubicBezTo>
                <a:cubicBezTo>
                  <a:pt x="652" y="11214"/>
                  <a:pt x="649" y="11216"/>
                  <a:pt x="647" y="11221"/>
                </a:cubicBezTo>
                <a:cubicBezTo>
                  <a:pt x="632" y="11250"/>
                  <a:pt x="618" y="11279"/>
                  <a:pt x="604" y="11308"/>
                </a:cubicBezTo>
                <a:cubicBezTo>
                  <a:pt x="604" y="11322"/>
                  <a:pt x="604" y="11336"/>
                  <a:pt x="604" y="11351"/>
                </a:cubicBezTo>
                <a:lnTo>
                  <a:pt x="589" y="11380"/>
                </a:lnTo>
                <a:cubicBezTo>
                  <a:pt x="611" y="11423"/>
                  <a:pt x="633" y="11442"/>
                  <a:pt x="649" y="11442"/>
                </a:cubicBezTo>
                <a:cubicBezTo>
                  <a:pt x="653" y="11442"/>
                  <a:pt x="658" y="11440"/>
                  <a:pt x="661" y="11437"/>
                </a:cubicBezTo>
                <a:lnTo>
                  <a:pt x="675" y="11423"/>
                </a:lnTo>
                <a:lnTo>
                  <a:pt x="690" y="11408"/>
                </a:lnTo>
                <a:cubicBezTo>
                  <a:pt x="691" y="11407"/>
                  <a:pt x="693" y="11407"/>
                  <a:pt x="694" y="11407"/>
                </a:cubicBezTo>
                <a:cubicBezTo>
                  <a:pt x="718" y="11407"/>
                  <a:pt x="717" y="11525"/>
                  <a:pt x="690" y="11552"/>
                </a:cubicBezTo>
                <a:cubicBezTo>
                  <a:pt x="647" y="11566"/>
                  <a:pt x="632" y="11652"/>
                  <a:pt x="632" y="11681"/>
                </a:cubicBezTo>
                <a:cubicBezTo>
                  <a:pt x="632" y="11696"/>
                  <a:pt x="647" y="11767"/>
                  <a:pt x="661" y="11811"/>
                </a:cubicBezTo>
                <a:lnTo>
                  <a:pt x="661" y="11868"/>
                </a:lnTo>
                <a:lnTo>
                  <a:pt x="661" y="11897"/>
                </a:lnTo>
                <a:cubicBezTo>
                  <a:pt x="653" y="11905"/>
                  <a:pt x="659" y="11913"/>
                  <a:pt x="668" y="11913"/>
                </a:cubicBezTo>
                <a:cubicBezTo>
                  <a:pt x="675" y="11913"/>
                  <a:pt x="684" y="11909"/>
                  <a:pt x="690" y="11897"/>
                </a:cubicBezTo>
                <a:lnTo>
                  <a:pt x="704" y="11911"/>
                </a:lnTo>
                <a:lnTo>
                  <a:pt x="733" y="11925"/>
                </a:lnTo>
                <a:cubicBezTo>
                  <a:pt x="719" y="11954"/>
                  <a:pt x="704" y="11983"/>
                  <a:pt x="690" y="12012"/>
                </a:cubicBezTo>
                <a:lnTo>
                  <a:pt x="704" y="12040"/>
                </a:lnTo>
                <a:lnTo>
                  <a:pt x="733" y="12084"/>
                </a:lnTo>
                <a:cubicBezTo>
                  <a:pt x="747" y="12055"/>
                  <a:pt x="776" y="12026"/>
                  <a:pt x="776" y="12026"/>
                </a:cubicBezTo>
                <a:lnTo>
                  <a:pt x="776" y="12026"/>
                </a:lnTo>
                <a:cubicBezTo>
                  <a:pt x="776" y="12040"/>
                  <a:pt x="762" y="12170"/>
                  <a:pt x="747" y="12213"/>
                </a:cubicBezTo>
                <a:cubicBezTo>
                  <a:pt x="747" y="12256"/>
                  <a:pt x="747" y="12385"/>
                  <a:pt x="762" y="12400"/>
                </a:cubicBezTo>
                <a:cubicBezTo>
                  <a:pt x="769" y="12407"/>
                  <a:pt x="780" y="12410"/>
                  <a:pt x="792" y="12410"/>
                </a:cubicBezTo>
                <a:cubicBezTo>
                  <a:pt x="805" y="12410"/>
                  <a:pt x="819" y="12407"/>
                  <a:pt x="833" y="12400"/>
                </a:cubicBezTo>
                <a:lnTo>
                  <a:pt x="862" y="12400"/>
                </a:lnTo>
                <a:cubicBezTo>
                  <a:pt x="891" y="12400"/>
                  <a:pt x="862" y="12500"/>
                  <a:pt x="848" y="12529"/>
                </a:cubicBezTo>
                <a:cubicBezTo>
                  <a:pt x="819" y="12558"/>
                  <a:pt x="790" y="12586"/>
                  <a:pt x="776" y="12615"/>
                </a:cubicBezTo>
                <a:lnTo>
                  <a:pt x="790" y="12629"/>
                </a:lnTo>
                <a:cubicBezTo>
                  <a:pt x="805" y="12658"/>
                  <a:pt x="805" y="12658"/>
                  <a:pt x="790" y="12673"/>
                </a:cubicBezTo>
                <a:cubicBezTo>
                  <a:pt x="776" y="12687"/>
                  <a:pt x="762" y="12701"/>
                  <a:pt x="747" y="12701"/>
                </a:cubicBezTo>
                <a:cubicBezTo>
                  <a:pt x="704" y="12701"/>
                  <a:pt x="733" y="12730"/>
                  <a:pt x="733" y="12744"/>
                </a:cubicBezTo>
                <a:cubicBezTo>
                  <a:pt x="733" y="12768"/>
                  <a:pt x="714" y="12791"/>
                  <a:pt x="738" y="12791"/>
                </a:cubicBezTo>
                <a:cubicBezTo>
                  <a:pt x="743" y="12791"/>
                  <a:pt x="751" y="12790"/>
                  <a:pt x="762" y="12788"/>
                </a:cubicBezTo>
                <a:cubicBezTo>
                  <a:pt x="776" y="12788"/>
                  <a:pt x="805" y="12788"/>
                  <a:pt x="848" y="12773"/>
                </a:cubicBezTo>
                <a:cubicBezTo>
                  <a:pt x="848" y="12766"/>
                  <a:pt x="851" y="12762"/>
                  <a:pt x="857" y="12762"/>
                </a:cubicBezTo>
                <a:cubicBezTo>
                  <a:pt x="862" y="12762"/>
                  <a:pt x="869" y="12766"/>
                  <a:pt x="877" y="12773"/>
                </a:cubicBezTo>
                <a:lnTo>
                  <a:pt x="877" y="12788"/>
                </a:lnTo>
                <a:cubicBezTo>
                  <a:pt x="891" y="12802"/>
                  <a:pt x="905" y="12816"/>
                  <a:pt x="905" y="12816"/>
                </a:cubicBezTo>
                <a:cubicBezTo>
                  <a:pt x="908" y="12813"/>
                  <a:pt x="912" y="12812"/>
                  <a:pt x="917" y="12812"/>
                </a:cubicBezTo>
                <a:cubicBezTo>
                  <a:pt x="936" y="12812"/>
                  <a:pt x="966" y="12831"/>
                  <a:pt x="977" y="12831"/>
                </a:cubicBezTo>
                <a:cubicBezTo>
                  <a:pt x="991" y="12845"/>
                  <a:pt x="1035" y="12874"/>
                  <a:pt x="1035" y="12888"/>
                </a:cubicBezTo>
                <a:cubicBezTo>
                  <a:pt x="1049" y="12902"/>
                  <a:pt x="1078" y="12917"/>
                  <a:pt x="1106" y="12931"/>
                </a:cubicBezTo>
                <a:lnTo>
                  <a:pt x="1135" y="12917"/>
                </a:lnTo>
                <a:cubicBezTo>
                  <a:pt x="1135" y="12917"/>
                  <a:pt x="1150" y="12931"/>
                  <a:pt x="1150" y="12931"/>
                </a:cubicBezTo>
                <a:lnTo>
                  <a:pt x="1164" y="13017"/>
                </a:lnTo>
                <a:cubicBezTo>
                  <a:pt x="1207" y="13003"/>
                  <a:pt x="1322" y="13003"/>
                  <a:pt x="1351" y="13003"/>
                </a:cubicBezTo>
                <a:lnTo>
                  <a:pt x="1408" y="13003"/>
                </a:lnTo>
                <a:cubicBezTo>
                  <a:pt x="1423" y="13003"/>
                  <a:pt x="1480" y="13017"/>
                  <a:pt x="1552" y="13032"/>
                </a:cubicBezTo>
                <a:lnTo>
                  <a:pt x="1595" y="13118"/>
                </a:lnTo>
                <a:cubicBezTo>
                  <a:pt x="1609" y="13118"/>
                  <a:pt x="1624" y="13118"/>
                  <a:pt x="1638" y="13132"/>
                </a:cubicBezTo>
                <a:cubicBezTo>
                  <a:pt x="1638" y="13132"/>
                  <a:pt x="1624" y="13132"/>
                  <a:pt x="1624" y="13147"/>
                </a:cubicBezTo>
                <a:lnTo>
                  <a:pt x="1609" y="13161"/>
                </a:lnTo>
                <a:cubicBezTo>
                  <a:pt x="1595" y="13175"/>
                  <a:pt x="1581" y="13204"/>
                  <a:pt x="1581" y="13219"/>
                </a:cubicBezTo>
                <a:lnTo>
                  <a:pt x="1595" y="13247"/>
                </a:lnTo>
                <a:cubicBezTo>
                  <a:pt x="1595" y="13276"/>
                  <a:pt x="1609" y="13290"/>
                  <a:pt x="1624" y="13290"/>
                </a:cubicBezTo>
                <a:lnTo>
                  <a:pt x="1624" y="13319"/>
                </a:lnTo>
                <a:cubicBezTo>
                  <a:pt x="1624" y="13336"/>
                  <a:pt x="1634" y="13343"/>
                  <a:pt x="1645" y="13343"/>
                </a:cubicBezTo>
                <a:cubicBezTo>
                  <a:pt x="1652" y="13343"/>
                  <a:pt x="1661" y="13339"/>
                  <a:pt x="1667" y="13333"/>
                </a:cubicBezTo>
                <a:lnTo>
                  <a:pt x="1681" y="13362"/>
                </a:lnTo>
                <a:lnTo>
                  <a:pt x="1681" y="13434"/>
                </a:lnTo>
                <a:cubicBezTo>
                  <a:pt x="1710" y="13477"/>
                  <a:pt x="1710" y="13506"/>
                  <a:pt x="1681" y="13520"/>
                </a:cubicBezTo>
                <a:lnTo>
                  <a:pt x="1667" y="13506"/>
                </a:lnTo>
                <a:cubicBezTo>
                  <a:pt x="1658" y="13498"/>
                  <a:pt x="1650" y="13489"/>
                  <a:pt x="1642" y="13489"/>
                </a:cubicBezTo>
                <a:cubicBezTo>
                  <a:pt x="1636" y="13489"/>
                  <a:pt x="1630" y="13494"/>
                  <a:pt x="1624" y="13506"/>
                </a:cubicBezTo>
                <a:cubicBezTo>
                  <a:pt x="1609" y="13535"/>
                  <a:pt x="1581" y="13535"/>
                  <a:pt x="1566" y="13535"/>
                </a:cubicBezTo>
                <a:cubicBezTo>
                  <a:pt x="1537" y="13549"/>
                  <a:pt x="1523" y="13563"/>
                  <a:pt x="1509" y="13578"/>
                </a:cubicBezTo>
                <a:cubicBezTo>
                  <a:pt x="1509" y="13592"/>
                  <a:pt x="1509" y="13592"/>
                  <a:pt x="1509" y="13592"/>
                </a:cubicBezTo>
                <a:lnTo>
                  <a:pt x="1509" y="13606"/>
                </a:lnTo>
                <a:cubicBezTo>
                  <a:pt x="1509" y="13621"/>
                  <a:pt x="1480" y="13693"/>
                  <a:pt x="1451" y="13707"/>
                </a:cubicBezTo>
                <a:cubicBezTo>
                  <a:pt x="1437" y="13736"/>
                  <a:pt x="1466" y="13750"/>
                  <a:pt x="1466" y="13750"/>
                </a:cubicBezTo>
                <a:cubicBezTo>
                  <a:pt x="1480" y="13750"/>
                  <a:pt x="1537" y="13808"/>
                  <a:pt x="1523" y="13822"/>
                </a:cubicBezTo>
                <a:cubicBezTo>
                  <a:pt x="1523" y="13836"/>
                  <a:pt x="1494" y="13879"/>
                  <a:pt x="1494" y="13908"/>
                </a:cubicBezTo>
                <a:lnTo>
                  <a:pt x="1494" y="13937"/>
                </a:lnTo>
                <a:lnTo>
                  <a:pt x="1494" y="13966"/>
                </a:lnTo>
                <a:cubicBezTo>
                  <a:pt x="1466" y="13994"/>
                  <a:pt x="1437" y="14023"/>
                  <a:pt x="1423" y="14023"/>
                </a:cubicBezTo>
                <a:lnTo>
                  <a:pt x="1408" y="14023"/>
                </a:lnTo>
                <a:lnTo>
                  <a:pt x="1408" y="14009"/>
                </a:lnTo>
                <a:cubicBezTo>
                  <a:pt x="1408" y="14009"/>
                  <a:pt x="1437" y="13865"/>
                  <a:pt x="1423" y="13836"/>
                </a:cubicBezTo>
                <a:cubicBezTo>
                  <a:pt x="1394" y="13808"/>
                  <a:pt x="1379" y="13793"/>
                  <a:pt x="1379" y="13793"/>
                </a:cubicBezTo>
                <a:lnTo>
                  <a:pt x="1379" y="13808"/>
                </a:lnTo>
                <a:lnTo>
                  <a:pt x="1351" y="13808"/>
                </a:lnTo>
                <a:lnTo>
                  <a:pt x="1351" y="13822"/>
                </a:lnTo>
                <a:cubicBezTo>
                  <a:pt x="1322" y="13808"/>
                  <a:pt x="1250" y="13750"/>
                  <a:pt x="1236" y="13736"/>
                </a:cubicBezTo>
                <a:cubicBezTo>
                  <a:pt x="1234" y="13734"/>
                  <a:pt x="1232" y="13733"/>
                  <a:pt x="1230" y="13733"/>
                </a:cubicBezTo>
                <a:cubicBezTo>
                  <a:pt x="1218" y="13733"/>
                  <a:pt x="1209" y="13772"/>
                  <a:pt x="1221" y="13822"/>
                </a:cubicBezTo>
                <a:lnTo>
                  <a:pt x="1207" y="13865"/>
                </a:lnTo>
                <a:lnTo>
                  <a:pt x="1193" y="13894"/>
                </a:lnTo>
                <a:cubicBezTo>
                  <a:pt x="1189" y="13895"/>
                  <a:pt x="1186" y="13896"/>
                  <a:pt x="1183" y="13896"/>
                </a:cubicBezTo>
                <a:cubicBezTo>
                  <a:pt x="1158" y="13896"/>
                  <a:pt x="1137" y="13849"/>
                  <a:pt x="1150" y="13836"/>
                </a:cubicBezTo>
                <a:cubicBezTo>
                  <a:pt x="1178" y="13836"/>
                  <a:pt x="1178" y="13808"/>
                  <a:pt x="1164" y="13793"/>
                </a:cubicBezTo>
                <a:lnTo>
                  <a:pt x="1164" y="13793"/>
                </a:lnTo>
                <a:lnTo>
                  <a:pt x="1150" y="13808"/>
                </a:lnTo>
                <a:lnTo>
                  <a:pt x="1092" y="13822"/>
                </a:lnTo>
                <a:cubicBezTo>
                  <a:pt x="1049" y="13779"/>
                  <a:pt x="1006" y="13736"/>
                  <a:pt x="991" y="13721"/>
                </a:cubicBezTo>
                <a:lnTo>
                  <a:pt x="977" y="13721"/>
                </a:lnTo>
                <a:cubicBezTo>
                  <a:pt x="977" y="13721"/>
                  <a:pt x="963" y="13736"/>
                  <a:pt x="963" y="13750"/>
                </a:cubicBezTo>
                <a:lnTo>
                  <a:pt x="963" y="13779"/>
                </a:lnTo>
                <a:cubicBezTo>
                  <a:pt x="963" y="13808"/>
                  <a:pt x="905" y="13851"/>
                  <a:pt x="891" y="13865"/>
                </a:cubicBezTo>
                <a:cubicBezTo>
                  <a:pt x="862" y="13865"/>
                  <a:pt x="862" y="13822"/>
                  <a:pt x="862" y="13808"/>
                </a:cubicBezTo>
                <a:cubicBezTo>
                  <a:pt x="862" y="13801"/>
                  <a:pt x="861" y="13798"/>
                  <a:pt x="858" y="13798"/>
                </a:cubicBezTo>
                <a:cubicBezTo>
                  <a:pt x="849" y="13798"/>
                  <a:pt x="830" y="13825"/>
                  <a:pt x="819" y="13836"/>
                </a:cubicBezTo>
                <a:cubicBezTo>
                  <a:pt x="805" y="13851"/>
                  <a:pt x="819" y="13923"/>
                  <a:pt x="833" y="13937"/>
                </a:cubicBezTo>
                <a:cubicBezTo>
                  <a:pt x="833" y="13966"/>
                  <a:pt x="848" y="13994"/>
                  <a:pt x="848" y="14009"/>
                </a:cubicBezTo>
                <a:cubicBezTo>
                  <a:pt x="840" y="14032"/>
                  <a:pt x="815" y="14043"/>
                  <a:pt x="791" y="14043"/>
                </a:cubicBezTo>
                <a:cubicBezTo>
                  <a:pt x="772" y="14043"/>
                  <a:pt x="754" y="14036"/>
                  <a:pt x="747" y="14023"/>
                </a:cubicBezTo>
                <a:lnTo>
                  <a:pt x="733" y="14009"/>
                </a:lnTo>
                <a:cubicBezTo>
                  <a:pt x="730" y="14003"/>
                  <a:pt x="727" y="14001"/>
                  <a:pt x="723" y="14001"/>
                </a:cubicBezTo>
                <a:cubicBezTo>
                  <a:pt x="708" y="14001"/>
                  <a:pt x="690" y="14040"/>
                  <a:pt x="690" y="14052"/>
                </a:cubicBezTo>
                <a:cubicBezTo>
                  <a:pt x="688" y="14056"/>
                  <a:pt x="686" y="14058"/>
                  <a:pt x="684" y="14058"/>
                </a:cubicBezTo>
                <a:cubicBezTo>
                  <a:pt x="672" y="14058"/>
                  <a:pt x="661" y="13990"/>
                  <a:pt x="661" y="13966"/>
                </a:cubicBezTo>
                <a:cubicBezTo>
                  <a:pt x="661" y="13937"/>
                  <a:pt x="704" y="13908"/>
                  <a:pt x="704" y="13894"/>
                </a:cubicBezTo>
                <a:cubicBezTo>
                  <a:pt x="719" y="13894"/>
                  <a:pt x="704" y="13879"/>
                  <a:pt x="675" y="13865"/>
                </a:cubicBezTo>
                <a:lnTo>
                  <a:pt x="632" y="13879"/>
                </a:lnTo>
                <a:cubicBezTo>
                  <a:pt x="618" y="13894"/>
                  <a:pt x="604" y="13923"/>
                  <a:pt x="589" y="13951"/>
                </a:cubicBezTo>
                <a:lnTo>
                  <a:pt x="575" y="13937"/>
                </a:lnTo>
                <a:lnTo>
                  <a:pt x="560" y="13908"/>
                </a:lnTo>
                <a:cubicBezTo>
                  <a:pt x="546" y="13865"/>
                  <a:pt x="517" y="13851"/>
                  <a:pt x="517" y="13851"/>
                </a:cubicBezTo>
                <a:cubicBezTo>
                  <a:pt x="503" y="13865"/>
                  <a:pt x="489" y="13908"/>
                  <a:pt x="474" y="13951"/>
                </a:cubicBezTo>
                <a:lnTo>
                  <a:pt x="460" y="13937"/>
                </a:lnTo>
                <a:lnTo>
                  <a:pt x="402" y="13879"/>
                </a:lnTo>
                <a:cubicBezTo>
                  <a:pt x="359" y="13923"/>
                  <a:pt x="359" y="14009"/>
                  <a:pt x="359" y="14037"/>
                </a:cubicBezTo>
                <a:cubicBezTo>
                  <a:pt x="359" y="14066"/>
                  <a:pt x="374" y="14109"/>
                  <a:pt x="374" y="14124"/>
                </a:cubicBezTo>
                <a:cubicBezTo>
                  <a:pt x="374" y="14138"/>
                  <a:pt x="374" y="14152"/>
                  <a:pt x="374" y="14152"/>
                </a:cubicBezTo>
                <a:cubicBezTo>
                  <a:pt x="359" y="14152"/>
                  <a:pt x="331" y="14109"/>
                  <a:pt x="316" y="14095"/>
                </a:cubicBezTo>
                <a:cubicBezTo>
                  <a:pt x="302" y="14081"/>
                  <a:pt x="331" y="14009"/>
                  <a:pt x="316" y="13994"/>
                </a:cubicBezTo>
                <a:cubicBezTo>
                  <a:pt x="311" y="13990"/>
                  <a:pt x="303" y="13988"/>
                  <a:pt x="294" y="13988"/>
                </a:cubicBezTo>
                <a:cubicBezTo>
                  <a:pt x="276" y="13988"/>
                  <a:pt x="254" y="13994"/>
                  <a:pt x="244" y="13994"/>
                </a:cubicBezTo>
                <a:cubicBezTo>
                  <a:pt x="244" y="13994"/>
                  <a:pt x="244" y="14037"/>
                  <a:pt x="244" y="14066"/>
                </a:cubicBezTo>
                <a:lnTo>
                  <a:pt x="244" y="14081"/>
                </a:lnTo>
                <a:cubicBezTo>
                  <a:pt x="216" y="14109"/>
                  <a:pt x="201" y="14152"/>
                  <a:pt x="173" y="14152"/>
                </a:cubicBezTo>
                <a:lnTo>
                  <a:pt x="158" y="14152"/>
                </a:lnTo>
                <a:cubicBezTo>
                  <a:pt x="158" y="14167"/>
                  <a:pt x="173" y="14181"/>
                  <a:pt x="187" y="14181"/>
                </a:cubicBezTo>
                <a:cubicBezTo>
                  <a:pt x="187" y="14181"/>
                  <a:pt x="166" y="14244"/>
                  <a:pt x="142" y="14244"/>
                </a:cubicBezTo>
                <a:cubicBezTo>
                  <a:pt x="138" y="14244"/>
                  <a:pt x="134" y="14243"/>
                  <a:pt x="129" y="14239"/>
                </a:cubicBezTo>
                <a:cubicBezTo>
                  <a:pt x="129" y="14238"/>
                  <a:pt x="127" y="14237"/>
                  <a:pt x="126" y="14237"/>
                </a:cubicBezTo>
                <a:cubicBezTo>
                  <a:pt x="110" y="14237"/>
                  <a:pt x="73" y="14327"/>
                  <a:pt x="86" y="14354"/>
                </a:cubicBezTo>
                <a:cubicBezTo>
                  <a:pt x="86" y="14385"/>
                  <a:pt x="79" y="14408"/>
                  <a:pt x="69" y="14408"/>
                </a:cubicBezTo>
                <a:cubicBezTo>
                  <a:pt x="66" y="14408"/>
                  <a:pt x="62" y="14405"/>
                  <a:pt x="58" y="14397"/>
                </a:cubicBezTo>
                <a:lnTo>
                  <a:pt x="29" y="14397"/>
                </a:lnTo>
                <a:lnTo>
                  <a:pt x="15" y="14411"/>
                </a:lnTo>
                <a:cubicBezTo>
                  <a:pt x="15" y="14425"/>
                  <a:pt x="43" y="14468"/>
                  <a:pt x="58" y="14468"/>
                </a:cubicBezTo>
                <a:cubicBezTo>
                  <a:pt x="72" y="14468"/>
                  <a:pt x="101" y="14454"/>
                  <a:pt x="115" y="14454"/>
                </a:cubicBezTo>
                <a:cubicBezTo>
                  <a:pt x="129" y="14440"/>
                  <a:pt x="115" y="14339"/>
                  <a:pt x="144" y="14339"/>
                </a:cubicBezTo>
                <a:cubicBezTo>
                  <a:pt x="158" y="14339"/>
                  <a:pt x="158" y="14368"/>
                  <a:pt x="158" y="14382"/>
                </a:cubicBezTo>
                <a:cubicBezTo>
                  <a:pt x="158" y="14397"/>
                  <a:pt x="187" y="14425"/>
                  <a:pt x="201" y="14425"/>
                </a:cubicBezTo>
                <a:cubicBezTo>
                  <a:pt x="216" y="14425"/>
                  <a:pt x="216" y="14468"/>
                  <a:pt x="201" y="14483"/>
                </a:cubicBezTo>
                <a:cubicBezTo>
                  <a:pt x="201" y="14490"/>
                  <a:pt x="205" y="14494"/>
                  <a:pt x="210" y="14494"/>
                </a:cubicBezTo>
                <a:cubicBezTo>
                  <a:pt x="216" y="14494"/>
                  <a:pt x="223" y="14490"/>
                  <a:pt x="230" y="14483"/>
                </a:cubicBezTo>
                <a:lnTo>
                  <a:pt x="259" y="14497"/>
                </a:lnTo>
                <a:cubicBezTo>
                  <a:pt x="302" y="14526"/>
                  <a:pt x="316" y="14555"/>
                  <a:pt x="273" y="14569"/>
                </a:cubicBezTo>
                <a:lnTo>
                  <a:pt x="273" y="14555"/>
                </a:lnTo>
                <a:cubicBezTo>
                  <a:pt x="265" y="14551"/>
                  <a:pt x="260" y="14549"/>
                  <a:pt x="256" y="14549"/>
                </a:cubicBezTo>
                <a:cubicBezTo>
                  <a:pt x="244" y="14549"/>
                  <a:pt x="244" y="14562"/>
                  <a:pt x="244" y="14583"/>
                </a:cubicBezTo>
                <a:cubicBezTo>
                  <a:pt x="244" y="14598"/>
                  <a:pt x="273" y="14612"/>
                  <a:pt x="273" y="14627"/>
                </a:cubicBezTo>
                <a:lnTo>
                  <a:pt x="244" y="14655"/>
                </a:lnTo>
                <a:cubicBezTo>
                  <a:pt x="230" y="14627"/>
                  <a:pt x="201" y="14612"/>
                  <a:pt x="187" y="14612"/>
                </a:cubicBezTo>
                <a:lnTo>
                  <a:pt x="173" y="14627"/>
                </a:lnTo>
                <a:lnTo>
                  <a:pt x="158" y="14655"/>
                </a:lnTo>
                <a:cubicBezTo>
                  <a:pt x="129" y="14670"/>
                  <a:pt x="158" y="14698"/>
                  <a:pt x="173" y="14698"/>
                </a:cubicBezTo>
                <a:cubicBezTo>
                  <a:pt x="187" y="14698"/>
                  <a:pt x="173" y="14727"/>
                  <a:pt x="144" y="14756"/>
                </a:cubicBezTo>
                <a:lnTo>
                  <a:pt x="115" y="14756"/>
                </a:lnTo>
                <a:lnTo>
                  <a:pt x="15" y="14770"/>
                </a:lnTo>
                <a:cubicBezTo>
                  <a:pt x="0" y="14856"/>
                  <a:pt x="0" y="14943"/>
                  <a:pt x="0" y="14957"/>
                </a:cubicBezTo>
                <a:cubicBezTo>
                  <a:pt x="0" y="14957"/>
                  <a:pt x="15" y="14971"/>
                  <a:pt x="43" y="14971"/>
                </a:cubicBezTo>
                <a:lnTo>
                  <a:pt x="58" y="14986"/>
                </a:lnTo>
                <a:cubicBezTo>
                  <a:pt x="72" y="15000"/>
                  <a:pt x="86" y="15043"/>
                  <a:pt x="86" y="15072"/>
                </a:cubicBezTo>
                <a:cubicBezTo>
                  <a:pt x="86" y="15086"/>
                  <a:pt x="86" y="15101"/>
                  <a:pt x="86" y="15129"/>
                </a:cubicBezTo>
                <a:lnTo>
                  <a:pt x="86" y="15158"/>
                </a:lnTo>
                <a:cubicBezTo>
                  <a:pt x="77" y="15185"/>
                  <a:pt x="91" y="15195"/>
                  <a:pt x="106" y="15195"/>
                </a:cubicBezTo>
                <a:cubicBezTo>
                  <a:pt x="115" y="15195"/>
                  <a:pt x="124" y="15192"/>
                  <a:pt x="129" y="15187"/>
                </a:cubicBezTo>
                <a:cubicBezTo>
                  <a:pt x="129" y="15187"/>
                  <a:pt x="144" y="15144"/>
                  <a:pt x="129" y="15115"/>
                </a:cubicBezTo>
                <a:lnTo>
                  <a:pt x="144" y="15101"/>
                </a:lnTo>
                <a:lnTo>
                  <a:pt x="158" y="15086"/>
                </a:lnTo>
                <a:cubicBezTo>
                  <a:pt x="173" y="15101"/>
                  <a:pt x="201" y="15144"/>
                  <a:pt x="230" y="15158"/>
                </a:cubicBezTo>
                <a:lnTo>
                  <a:pt x="259" y="15158"/>
                </a:lnTo>
                <a:cubicBezTo>
                  <a:pt x="259" y="15158"/>
                  <a:pt x="244" y="15201"/>
                  <a:pt x="244" y="15216"/>
                </a:cubicBezTo>
                <a:cubicBezTo>
                  <a:pt x="244" y="15230"/>
                  <a:pt x="259" y="15345"/>
                  <a:pt x="230" y="15359"/>
                </a:cubicBezTo>
                <a:cubicBezTo>
                  <a:pt x="201" y="15374"/>
                  <a:pt x="201" y="15445"/>
                  <a:pt x="201" y="15460"/>
                </a:cubicBezTo>
                <a:cubicBezTo>
                  <a:pt x="201" y="15489"/>
                  <a:pt x="201" y="15517"/>
                  <a:pt x="216" y="15517"/>
                </a:cubicBezTo>
                <a:lnTo>
                  <a:pt x="244" y="15517"/>
                </a:lnTo>
                <a:lnTo>
                  <a:pt x="259" y="15474"/>
                </a:lnTo>
                <a:cubicBezTo>
                  <a:pt x="266" y="15438"/>
                  <a:pt x="277" y="15427"/>
                  <a:pt x="287" y="15427"/>
                </a:cubicBezTo>
                <a:cubicBezTo>
                  <a:pt x="298" y="15427"/>
                  <a:pt x="309" y="15438"/>
                  <a:pt x="316" y="15445"/>
                </a:cubicBezTo>
                <a:cubicBezTo>
                  <a:pt x="316" y="15462"/>
                  <a:pt x="326" y="15469"/>
                  <a:pt x="337" y="15469"/>
                </a:cubicBezTo>
                <a:cubicBezTo>
                  <a:pt x="345" y="15469"/>
                  <a:pt x="353" y="15466"/>
                  <a:pt x="359" y="15460"/>
                </a:cubicBezTo>
                <a:lnTo>
                  <a:pt x="417" y="15460"/>
                </a:lnTo>
                <a:cubicBezTo>
                  <a:pt x="412" y="15478"/>
                  <a:pt x="412" y="15484"/>
                  <a:pt x="414" y="15484"/>
                </a:cubicBezTo>
                <a:cubicBezTo>
                  <a:pt x="419" y="15484"/>
                  <a:pt x="436" y="15451"/>
                  <a:pt x="446" y="15431"/>
                </a:cubicBezTo>
                <a:cubicBezTo>
                  <a:pt x="460" y="15402"/>
                  <a:pt x="489" y="15374"/>
                  <a:pt x="489" y="15374"/>
                </a:cubicBezTo>
                <a:cubicBezTo>
                  <a:pt x="489" y="15374"/>
                  <a:pt x="517" y="15445"/>
                  <a:pt x="546" y="15532"/>
                </a:cubicBezTo>
                <a:lnTo>
                  <a:pt x="632" y="15474"/>
                </a:lnTo>
                <a:lnTo>
                  <a:pt x="632" y="15460"/>
                </a:lnTo>
                <a:cubicBezTo>
                  <a:pt x="647" y="15489"/>
                  <a:pt x="647" y="15517"/>
                  <a:pt x="647" y="15546"/>
                </a:cubicBezTo>
                <a:lnTo>
                  <a:pt x="632" y="15575"/>
                </a:lnTo>
                <a:lnTo>
                  <a:pt x="632" y="15589"/>
                </a:lnTo>
                <a:cubicBezTo>
                  <a:pt x="604" y="15589"/>
                  <a:pt x="589" y="15618"/>
                  <a:pt x="575" y="15647"/>
                </a:cubicBezTo>
                <a:lnTo>
                  <a:pt x="604" y="15632"/>
                </a:lnTo>
                <a:cubicBezTo>
                  <a:pt x="618" y="15632"/>
                  <a:pt x="629" y="15629"/>
                  <a:pt x="634" y="15629"/>
                </a:cubicBezTo>
                <a:cubicBezTo>
                  <a:pt x="639" y="15629"/>
                  <a:pt x="639" y="15632"/>
                  <a:pt x="632" y="15647"/>
                </a:cubicBezTo>
                <a:cubicBezTo>
                  <a:pt x="618" y="15690"/>
                  <a:pt x="632" y="15718"/>
                  <a:pt x="661" y="15733"/>
                </a:cubicBezTo>
                <a:lnTo>
                  <a:pt x="690" y="15762"/>
                </a:lnTo>
                <a:cubicBezTo>
                  <a:pt x="697" y="15740"/>
                  <a:pt x="708" y="15733"/>
                  <a:pt x="717" y="15733"/>
                </a:cubicBezTo>
                <a:cubicBezTo>
                  <a:pt x="726" y="15733"/>
                  <a:pt x="733" y="15740"/>
                  <a:pt x="733" y="15747"/>
                </a:cubicBezTo>
                <a:cubicBezTo>
                  <a:pt x="739" y="15753"/>
                  <a:pt x="760" y="15757"/>
                  <a:pt x="783" y="15757"/>
                </a:cubicBezTo>
                <a:cubicBezTo>
                  <a:pt x="816" y="15757"/>
                  <a:pt x="854" y="15750"/>
                  <a:pt x="862" y="15733"/>
                </a:cubicBezTo>
                <a:cubicBezTo>
                  <a:pt x="871" y="15716"/>
                  <a:pt x="879" y="15709"/>
                  <a:pt x="885" y="15709"/>
                </a:cubicBezTo>
                <a:cubicBezTo>
                  <a:pt x="888" y="15709"/>
                  <a:pt x="891" y="15712"/>
                  <a:pt x="891" y="15718"/>
                </a:cubicBezTo>
                <a:cubicBezTo>
                  <a:pt x="905" y="15718"/>
                  <a:pt x="934" y="15690"/>
                  <a:pt x="934" y="15675"/>
                </a:cubicBezTo>
                <a:cubicBezTo>
                  <a:pt x="948" y="15661"/>
                  <a:pt x="991" y="15589"/>
                  <a:pt x="991" y="15560"/>
                </a:cubicBezTo>
                <a:cubicBezTo>
                  <a:pt x="991" y="15546"/>
                  <a:pt x="1049" y="15532"/>
                  <a:pt x="1078" y="15532"/>
                </a:cubicBezTo>
                <a:cubicBezTo>
                  <a:pt x="1106" y="15532"/>
                  <a:pt x="1106" y="15589"/>
                  <a:pt x="1106" y="15603"/>
                </a:cubicBezTo>
                <a:cubicBezTo>
                  <a:pt x="1106" y="15618"/>
                  <a:pt x="1106" y="15632"/>
                  <a:pt x="1106" y="15647"/>
                </a:cubicBezTo>
                <a:cubicBezTo>
                  <a:pt x="1106" y="15647"/>
                  <a:pt x="1135" y="15603"/>
                  <a:pt x="1150" y="15589"/>
                </a:cubicBezTo>
                <a:cubicBezTo>
                  <a:pt x="1150" y="15583"/>
                  <a:pt x="1150" y="15580"/>
                  <a:pt x="1151" y="15580"/>
                </a:cubicBezTo>
                <a:cubicBezTo>
                  <a:pt x="1156" y="15580"/>
                  <a:pt x="1167" y="15616"/>
                  <a:pt x="1178" y="15661"/>
                </a:cubicBezTo>
                <a:lnTo>
                  <a:pt x="1150" y="15704"/>
                </a:lnTo>
                <a:cubicBezTo>
                  <a:pt x="1150" y="15704"/>
                  <a:pt x="1150" y="15733"/>
                  <a:pt x="1164" y="15733"/>
                </a:cubicBezTo>
                <a:cubicBezTo>
                  <a:pt x="1164" y="15733"/>
                  <a:pt x="1178" y="15733"/>
                  <a:pt x="1193" y="15718"/>
                </a:cubicBezTo>
                <a:lnTo>
                  <a:pt x="1207" y="15704"/>
                </a:lnTo>
                <a:cubicBezTo>
                  <a:pt x="1215" y="15679"/>
                  <a:pt x="1224" y="15664"/>
                  <a:pt x="1229" y="15664"/>
                </a:cubicBezTo>
                <a:cubicBezTo>
                  <a:pt x="1233" y="15664"/>
                  <a:pt x="1236" y="15672"/>
                  <a:pt x="1236" y="15690"/>
                </a:cubicBezTo>
                <a:cubicBezTo>
                  <a:pt x="1264" y="15690"/>
                  <a:pt x="1293" y="15704"/>
                  <a:pt x="1308" y="15704"/>
                </a:cubicBezTo>
                <a:cubicBezTo>
                  <a:pt x="1334" y="15704"/>
                  <a:pt x="1324" y="15763"/>
                  <a:pt x="1355" y="15763"/>
                </a:cubicBezTo>
                <a:cubicBezTo>
                  <a:pt x="1358" y="15763"/>
                  <a:pt x="1361" y="15763"/>
                  <a:pt x="1365" y="15762"/>
                </a:cubicBezTo>
                <a:lnTo>
                  <a:pt x="1408" y="15762"/>
                </a:lnTo>
                <a:cubicBezTo>
                  <a:pt x="1466" y="15762"/>
                  <a:pt x="1509" y="15690"/>
                  <a:pt x="1509" y="15661"/>
                </a:cubicBezTo>
                <a:cubicBezTo>
                  <a:pt x="1509" y="15632"/>
                  <a:pt x="1537" y="15603"/>
                  <a:pt x="1581" y="15603"/>
                </a:cubicBezTo>
                <a:lnTo>
                  <a:pt x="1595" y="15632"/>
                </a:lnTo>
                <a:lnTo>
                  <a:pt x="1638" y="15675"/>
                </a:lnTo>
                <a:cubicBezTo>
                  <a:pt x="1695" y="15690"/>
                  <a:pt x="1767" y="15718"/>
                  <a:pt x="1796" y="15718"/>
                </a:cubicBezTo>
                <a:lnTo>
                  <a:pt x="1810" y="15747"/>
                </a:lnTo>
                <a:cubicBezTo>
                  <a:pt x="1814" y="15755"/>
                  <a:pt x="1818" y="15757"/>
                  <a:pt x="1822" y="15757"/>
                </a:cubicBezTo>
                <a:cubicBezTo>
                  <a:pt x="1830" y="15757"/>
                  <a:pt x="1839" y="15744"/>
                  <a:pt x="1847" y="15744"/>
                </a:cubicBezTo>
                <a:cubicBezTo>
                  <a:pt x="1849" y="15744"/>
                  <a:pt x="1851" y="15745"/>
                  <a:pt x="1854" y="15747"/>
                </a:cubicBezTo>
                <a:cubicBezTo>
                  <a:pt x="1882" y="15762"/>
                  <a:pt x="1897" y="15776"/>
                  <a:pt x="1925" y="15790"/>
                </a:cubicBezTo>
                <a:cubicBezTo>
                  <a:pt x="1925" y="15797"/>
                  <a:pt x="1929" y="15801"/>
                  <a:pt x="1933" y="15801"/>
                </a:cubicBezTo>
                <a:cubicBezTo>
                  <a:pt x="1936" y="15801"/>
                  <a:pt x="1940" y="15797"/>
                  <a:pt x="1940" y="15790"/>
                </a:cubicBezTo>
                <a:cubicBezTo>
                  <a:pt x="1954" y="15762"/>
                  <a:pt x="1997" y="15776"/>
                  <a:pt x="2012" y="15762"/>
                </a:cubicBezTo>
                <a:lnTo>
                  <a:pt x="2026" y="15747"/>
                </a:lnTo>
                <a:cubicBezTo>
                  <a:pt x="2055" y="15704"/>
                  <a:pt x="2069" y="15690"/>
                  <a:pt x="2069" y="15690"/>
                </a:cubicBezTo>
                <a:cubicBezTo>
                  <a:pt x="2069" y="15704"/>
                  <a:pt x="2098" y="15733"/>
                  <a:pt x="2112" y="15776"/>
                </a:cubicBezTo>
                <a:lnTo>
                  <a:pt x="2170" y="15747"/>
                </a:lnTo>
                <a:lnTo>
                  <a:pt x="2184" y="15747"/>
                </a:lnTo>
                <a:cubicBezTo>
                  <a:pt x="2198" y="15747"/>
                  <a:pt x="2213" y="15762"/>
                  <a:pt x="2241" y="15790"/>
                </a:cubicBezTo>
                <a:lnTo>
                  <a:pt x="2256" y="15805"/>
                </a:lnTo>
                <a:lnTo>
                  <a:pt x="2299" y="15876"/>
                </a:lnTo>
                <a:cubicBezTo>
                  <a:pt x="2313" y="15848"/>
                  <a:pt x="2342" y="15805"/>
                  <a:pt x="2371" y="15762"/>
                </a:cubicBezTo>
                <a:lnTo>
                  <a:pt x="2414" y="15762"/>
                </a:lnTo>
                <a:cubicBezTo>
                  <a:pt x="2443" y="15762"/>
                  <a:pt x="2457" y="15704"/>
                  <a:pt x="2471" y="15675"/>
                </a:cubicBezTo>
                <a:lnTo>
                  <a:pt x="2486" y="15675"/>
                </a:lnTo>
                <a:cubicBezTo>
                  <a:pt x="2486" y="15675"/>
                  <a:pt x="2486" y="15762"/>
                  <a:pt x="2486" y="15805"/>
                </a:cubicBezTo>
                <a:cubicBezTo>
                  <a:pt x="2474" y="15828"/>
                  <a:pt x="2491" y="15852"/>
                  <a:pt x="2505" y="15852"/>
                </a:cubicBezTo>
                <a:cubicBezTo>
                  <a:pt x="2509" y="15852"/>
                  <a:pt x="2512" y="15850"/>
                  <a:pt x="2514" y="15848"/>
                </a:cubicBezTo>
                <a:cubicBezTo>
                  <a:pt x="2525" y="15848"/>
                  <a:pt x="2568" y="15823"/>
                  <a:pt x="2595" y="15823"/>
                </a:cubicBezTo>
                <a:cubicBezTo>
                  <a:pt x="2604" y="15823"/>
                  <a:pt x="2611" y="15826"/>
                  <a:pt x="2615" y="15833"/>
                </a:cubicBezTo>
                <a:cubicBezTo>
                  <a:pt x="2629" y="15848"/>
                  <a:pt x="2658" y="15891"/>
                  <a:pt x="2658" y="15920"/>
                </a:cubicBezTo>
                <a:lnTo>
                  <a:pt x="2687" y="15920"/>
                </a:lnTo>
                <a:cubicBezTo>
                  <a:pt x="2716" y="15920"/>
                  <a:pt x="2730" y="15948"/>
                  <a:pt x="2759" y="15948"/>
                </a:cubicBezTo>
                <a:lnTo>
                  <a:pt x="2787" y="15948"/>
                </a:lnTo>
                <a:cubicBezTo>
                  <a:pt x="2816" y="15948"/>
                  <a:pt x="2845" y="15963"/>
                  <a:pt x="2845" y="15963"/>
                </a:cubicBezTo>
                <a:lnTo>
                  <a:pt x="2859" y="15963"/>
                </a:lnTo>
                <a:cubicBezTo>
                  <a:pt x="2859" y="15977"/>
                  <a:pt x="2859" y="15991"/>
                  <a:pt x="2845" y="15991"/>
                </a:cubicBezTo>
                <a:cubicBezTo>
                  <a:pt x="2845" y="16006"/>
                  <a:pt x="2831" y="16006"/>
                  <a:pt x="2816" y="16006"/>
                </a:cubicBezTo>
                <a:cubicBezTo>
                  <a:pt x="2812" y="16004"/>
                  <a:pt x="2807" y="16004"/>
                  <a:pt x="2803" y="16004"/>
                </a:cubicBezTo>
                <a:cubicBezTo>
                  <a:pt x="2782" y="16004"/>
                  <a:pt x="2757" y="16015"/>
                  <a:pt x="2734" y="16015"/>
                </a:cubicBezTo>
                <a:cubicBezTo>
                  <a:pt x="2709" y="16015"/>
                  <a:pt x="2686" y="16002"/>
                  <a:pt x="2672" y="15948"/>
                </a:cubicBezTo>
                <a:cubicBezTo>
                  <a:pt x="2672" y="15948"/>
                  <a:pt x="2658" y="15948"/>
                  <a:pt x="2644" y="15963"/>
                </a:cubicBezTo>
                <a:lnTo>
                  <a:pt x="2629" y="15991"/>
                </a:lnTo>
                <a:cubicBezTo>
                  <a:pt x="2622" y="16006"/>
                  <a:pt x="2611" y="16013"/>
                  <a:pt x="2601" y="16013"/>
                </a:cubicBezTo>
                <a:cubicBezTo>
                  <a:pt x="2590" y="16013"/>
                  <a:pt x="2579" y="16006"/>
                  <a:pt x="2572" y="15991"/>
                </a:cubicBezTo>
                <a:cubicBezTo>
                  <a:pt x="2572" y="15990"/>
                  <a:pt x="2572" y="15990"/>
                  <a:pt x="2571" y="15990"/>
                </a:cubicBezTo>
                <a:cubicBezTo>
                  <a:pt x="2568" y="15990"/>
                  <a:pt x="2542" y="16065"/>
                  <a:pt x="2529" y="16092"/>
                </a:cubicBezTo>
                <a:cubicBezTo>
                  <a:pt x="2529" y="16103"/>
                  <a:pt x="2515" y="16105"/>
                  <a:pt x="2496" y="16105"/>
                </a:cubicBezTo>
                <a:cubicBezTo>
                  <a:pt x="2476" y="16105"/>
                  <a:pt x="2449" y="16102"/>
                  <a:pt x="2428" y="16102"/>
                </a:cubicBezTo>
                <a:cubicBezTo>
                  <a:pt x="2416" y="16102"/>
                  <a:pt x="2406" y="16103"/>
                  <a:pt x="2399" y="16106"/>
                </a:cubicBezTo>
                <a:cubicBezTo>
                  <a:pt x="2356" y="16121"/>
                  <a:pt x="2313" y="16164"/>
                  <a:pt x="2299" y="16193"/>
                </a:cubicBezTo>
                <a:cubicBezTo>
                  <a:pt x="2299" y="16193"/>
                  <a:pt x="2299" y="16193"/>
                  <a:pt x="2299" y="16207"/>
                </a:cubicBezTo>
                <a:lnTo>
                  <a:pt x="2256" y="16207"/>
                </a:lnTo>
                <a:lnTo>
                  <a:pt x="2213" y="16193"/>
                </a:lnTo>
                <a:lnTo>
                  <a:pt x="2170" y="16178"/>
                </a:lnTo>
                <a:cubicBezTo>
                  <a:pt x="2155" y="16193"/>
                  <a:pt x="2141" y="16207"/>
                  <a:pt x="2127" y="16221"/>
                </a:cubicBezTo>
                <a:cubicBezTo>
                  <a:pt x="2127" y="16207"/>
                  <a:pt x="2127" y="16207"/>
                  <a:pt x="2127" y="16193"/>
                </a:cubicBezTo>
                <a:cubicBezTo>
                  <a:pt x="2127" y="16178"/>
                  <a:pt x="2069" y="16121"/>
                  <a:pt x="2055" y="16121"/>
                </a:cubicBezTo>
                <a:cubicBezTo>
                  <a:pt x="2049" y="16118"/>
                  <a:pt x="2044" y="16117"/>
                  <a:pt x="2039" y="16117"/>
                </a:cubicBezTo>
                <a:cubicBezTo>
                  <a:pt x="2016" y="16117"/>
                  <a:pt x="1997" y="16140"/>
                  <a:pt x="1997" y="16164"/>
                </a:cubicBezTo>
                <a:lnTo>
                  <a:pt x="2055" y="16164"/>
                </a:lnTo>
                <a:cubicBezTo>
                  <a:pt x="2055" y="16164"/>
                  <a:pt x="2069" y="16178"/>
                  <a:pt x="2069" y="16178"/>
                </a:cubicBezTo>
                <a:cubicBezTo>
                  <a:pt x="2069" y="16193"/>
                  <a:pt x="2069" y="16207"/>
                  <a:pt x="2069" y="16207"/>
                </a:cubicBezTo>
                <a:cubicBezTo>
                  <a:pt x="2055" y="16221"/>
                  <a:pt x="2055" y="16236"/>
                  <a:pt x="2040" y="16236"/>
                </a:cubicBezTo>
                <a:lnTo>
                  <a:pt x="2026" y="16236"/>
                </a:lnTo>
                <a:lnTo>
                  <a:pt x="2026" y="16221"/>
                </a:lnTo>
                <a:cubicBezTo>
                  <a:pt x="2012" y="16236"/>
                  <a:pt x="2012" y="16236"/>
                  <a:pt x="1997" y="16250"/>
                </a:cubicBezTo>
                <a:lnTo>
                  <a:pt x="2012" y="16264"/>
                </a:lnTo>
                <a:cubicBezTo>
                  <a:pt x="1981" y="16275"/>
                  <a:pt x="1951" y="16285"/>
                  <a:pt x="1930" y="16285"/>
                </a:cubicBezTo>
                <a:cubicBezTo>
                  <a:pt x="1922" y="16285"/>
                  <a:pt x="1915" y="16283"/>
                  <a:pt x="1911" y="16279"/>
                </a:cubicBezTo>
                <a:cubicBezTo>
                  <a:pt x="1897" y="16279"/>
                  <a:pt x="1925" y="16164"/>
                  <a:pt x="1897" y="16149"/>
                </a:cubicBezTo>
                <a:cubicBezTo>
                  <a:pt x="1892" y="16145"/>
                  <a:pt x="1887" y="16143"/>
                  <a:pt x="1883" y="16143"/>
                </a:cubicBezTo>
                <a:cubicBezTo>
                  <a:pt x="1874" y="16143"/>
                  <a:pt x="1868" y="16149"/>
                  <a:pt x="1868" y="16149"/>
                </a:cubicBezTo>
                <a:cubicBezTo>
                  <a:pt x="1868" y="16149"/>
                  <a:pt x="1854" y="16221"/>
                  <a:pt x="1839" y="16322"/>
                </a:cubicBezTo>
                <a:lnTo>
                  <a:pt x="1767" y="16351"/>
                </a:lnTo>
                <a:lnTo>
                  <a:pt x="1739" y="16365"/>
                </a:lnTo>
                <a:cubicBezTo>
                  <a:pt x="1731" y="16372"/>
                  <a:pt x="1721" y="16376"/>
                  <a:pt x="1712" y="16376"/>
                </a:cubicBezTo>
                <a:cubicBezTo>
                  <a:pt x="1703" y="16376"/>
                  <a:pt x="1695" y="16372"/>
                  <a:pt x="1695" y="16365"/>
                </a:cubicBezTo>
                <a:cubicBezTo>
                  <a:pt x="1693" y="16362"/>
                  <a:pt x="1690" y="16361"/>
                  <a:pt x="1687" y="16361"/>
                </a:cubicBezTo>
                <a:cubicBezTo>
                  <a:pt x="1675" y="16361"/>
                  <a:pt x="1664" y="16379"/>
                  <a:pt x="1652" y="16379"/>
                </a:cubicBezTo>
                <a:cubicBezTo>
                  <a:pt x="1638" y="16394"/>
                  <a:pt x="1638" y="16394"/>
                  <a:pt x="1624" y="16394"/>
                </a:cubicBezTo>
                <a:cubicBezTo>
                  <a:pt x="1624" y="16379"/>
                  <a:pt x="1609" y="16322"/>
                  <a:pt x="1595" y="16264"/>
                </a:cubicBezTo>
                <a:lnTo>
                  <a:pt x="1552" y="16250"/>
                </a:lnTo>
                <a:lnTo>
                  <a:pt x="1537" y="16250"/>
                </a:lnTo>
                <a:cubicBezTo>
                  <a:pt x="1537" y="16229"/>
                  <a:pt x="1530" y="16216"/>
                  <a:pt x="1526" y="16216"/>
                </a:cubicBezTo>
                <a:cubicBezTo>
                  <a:pt x="1524" y="16216"/>
                  <a:pt x="1523" y="16217"/>
                  <a:pt x="1523" y="16221"/>
                </a:cubicBezTo>
                <a:cubicBezTo>
                  <a:pt x="1523" y="16221"/>
                  <a:pt x="1509" y="16264"/>
                  <a:pt x="1494" y="16322"/>
                </a:cubicBezTo>
                <a:lnTo>
                  <a:pt x="1437" y="16250"/>
                </a:lnTo>
                <a:lnTo>
                  <a:pt x="1408" y="16250"/>
                </a:lnTo>
                <a:cubicBezTo>
                  <a:pt x="1408" y="16264"/>
                  <a:pt x="1408" y="16279"/>
                  <a:pt x="1408" y="16279"/>
                </a:cubicBezTo>
                <a:lnTo>
                  <a:pt x="1451" y="16351"/>
                </a:lnTo>
                <a:cubicBezTo>
                  <a:pt x="1408" y="16365"/>
                  <a:pt x="1336" y="16394"/>
                  <a:pt x="1308" y="16422"/>
                </a:cubicBezTo>
                <a:lnTo>
                  <a:pt x="1293" y="16394"/>
                </a:lnTo>
                <a:lnTo>
                  <a:pt x="1279" y="16379"/>
                </a:lnTo>
                <a:cubicBezTo>
                  <a:pt x="1279" y="16351"/>
                  <a:pt x="1250" y="16322"/>
                  <a:pt x="1221" y="16322"/>
                </a:cubicBezTo>
                <a:lnTo>
                  <a:pt x="1193" y="16322"/>
                </a:lnTo>
                <a:cubicBezTo>
                  <a:pt x="1193" y="16336"/>
                  <a:pt x="1207" y="16351"/>
                  <a:pt x="1221" y="16351"/>
                </a:cubicBezTo>
                <a:lnTo>
                  <a:pt x="1264" y="16351"/>
                </a:lnTo>
                <a:cubicBezTo>
                  <a:pt x="1264" y="16365"/>
                  <a:pt x="1264" y="16394"/>
                  <a:pt x="1264" y="16394"/>
                </a:cubicBezTo>
                <a:lnTo>
                  <a:pt x="1221" y="16408"/>
                </a:lnTo>
                <a:cubicBezTo>
                  <a:pt x="1215" y="16410"/>
                  <a:pt x="1209" y="16410"/>
                  <a:pt x="1203" y="16410"/>
                </a:cubicBezTo>
                <a:cubicBezTo>
                  <a:pt x="1154" y="16410"/>
                  <a:pt x="1118" y="16365"/>
                  <a:pt x="1092" y="16365"/>
                </a:cubicBezTo>
                <a:cubicBezTo>
                  <a:pt x="1078" y="16365"/>
                  <a:pt x="1035" y="16351"/>
                  <a:pt x="1020" y="16336"/>
                </a:cubicBezTo>
                <a:cubicBezTo>
                  <a:pt x="1006" y="16336"/>
                  <a:pt x="1006" y="16351"/>
                  <a:pt x="1020" y="16379"/>
                </a:cubicBezTo>
                <a:lnTo>
                  <a:pt x="1035" y="16394"/>
                </a:lnTo>
                <a:cubicBezTo>
                  <a:pt x="1063" y="16422"/>
                  <a:pt x="1035" y="16437"/>
                  <a:pt x="1035" y="16466"/>
                </a:cubicBezTo>
                <a:cubicBezTo>
                  <a:pt x="1035" y="16493"/>
                  <a:pt x="1023" y="16503"/>
                  <a:pt x="1011" y="16503"/>
                </a:cubicBezTo>
                <a:cubicBezTo>
                  <a:pt x="1004" y="16503"/>
                  <a:pt x="997" y="16500"/>
                  <a:pt x="991" y="16494"/>
                </a:cubicBezTo>
                <a:lnTo>
                  <a:pt x="934" y="16466"/>
                </a:lnTo>
                <a:cubicBezTo>
                  <a:pt x="891" y="16480"/>
                  <a:pt x="790" y="16480"/>
                  <a:pt x="790" y="16494"/>
                </a:cubicBezTo>
                <a:cubicBezTo>
                  <a:pt x="776" y="16509"/>
                  <a:pt x="733" y="16537"/>
                  <a:pt x="719" y="16552"/>
                </a:cubicBezTo>
                <a:lnTo>
                  <a:pt x="704" y="16494"/>
                </a:lnTo>
                <a:cubicBezTo>
                  <a:pt x="704" y="16484"/>
                  <a:pt x="697" y="16468"/>
                  <a:pt x="693" y="16468"/>
                </a:cubicBezTo>
                <a:cubicBezTo>
                  <a:pt x="691" y="16468"/>
                  <a:pt x="690" y="16471"/>
                  <a:pt x="690" y="16480"/>
                </a:cubicBezTo>
                <a:lnTo>
                  <a:pt x="675" y="16537"/>
                </a:lnTo>
                <a:cubicBezTo>
                  <a:pt x="661" y="16580"/>
                  <a:pt x="618" y="16695"/>
                  <a:pt x="604" y="16738"/>
                </a:cubicBezTo>
                <a:cubicBezTo>
                  <a:pt x="599" y="16748"/>
                  <a:pt x="594" y="16753"/>
                  <a:pt x="589" y="16753"/>
                </a:cubicBezTo>
                <a:cubicBezTo>
                  <a:pt x="580" y="16753"/>
                  <a:pt x="570" y="16734"/>
                  <a:pt x="560" y="16695"/>
                </a:cubicBezTo>
                <a:lnTo>
                  <a:pt x="589" y="16609"/>
                </a:lnTo>
                <a:lnTo>
                  <a:pt x="604" y="16566"/>
                </a:lnTo>
                <a:cubicBezTo>
                  <a:pt x="618" y="16509"/>
                  <a:pt x="632" y="16451"/>
                  <a:pt x="632" y="16437"/>
                </a:cubicBezTo>
                <a:lnTo>
                  <a:pt x="632" y="16437"/>
                </a:lnTo>
                <a:lnTo>
                  <a:pt x="604" y="16466"/>
                </a:lnTo>
                <a:cubicBezTo>
                  <a:pt x="602" y="16464"/>
                  <a:pt x="600" y="16463"/>
                  <a:pt x="599" y="16463"/>
                </a:cubicBezTo>
                <a:cubicBezTo>
                  <a:pt x="586" y="16463"/>
                  <a:pt x="575" y="16512"/>
                  <a:pt x="575" y="16537"/>
                </a:cubicBezTo>
                <a:cubicBezTo>
                  <a:pt x="575" y="16552"/>
                  <a:pt x="568" y="16559"/>
                  <a:pt x="557" y="16559"/>
                </a:cubicBezTo>
                <a:cubicBezTo>
                  <a:pt x="546" y="16559"/>
                  <a:pt x="532" y="16552"/>
                  <a:pt x="517" y="16537"/>
                </a:cubicBezTo>
                <a:lnTo>
                  <a:pt x="489" y="16509"/>
                </a:lnTo>
                <a:lnTo>
                  <a:pt x="474" y="16480"/>
                </a:lnTo>
                <a:cubicBezTo>
                  <a:pt x="431" y="16466"/>
                  <a:pt x="417" y="16422"/>
                  <a:pt x="446" y="16394"/>
                </a:cubicBezTo>
                <a:lnTo>
                  <a:pt x="446" y="16365"/>
                </a:lnTo>
                <a:lnTo>
                  <a:pt x="446" y="16322"/>
                </a:lnTo>
                <a:cubicBezTo>
                  <a:pt x="441" y="16309"/>
                  <a:pt x="434" y="16304"/>
                  <a:pt x="426" y="16304"/>
                </a:cubicBezTo>
                <a:cubicBezTo>
                  <a:pt x="409" y="16304"/>
                  <a:pt x="388" y="16331"/>
                  <a:pt x="388" y="16351"/>
                </a:cubicBezTo>
                <a:cubicBezTo>
                  <a:pt x="374" y="16379"/>
                  <a:pt x="331" y="16394"/>
                  <a:pt x="316" y="16394"/>
                </a:cubicBezTo>
                <a:cubicBezTo>
                  <a:pt x="316" y="16393"/>
                  <a:pt x="315" y="16393"/>
                  <a:pt x="315" y="16393"/>
                </a:cubicBezTo>
                <a:lnTo>
                  <a:pt x="315" y="16393"/>
                </a:lnTo>
                <a:cubicBezTo>
                  <a:pt x="311" y="16393"/>
                  <a:pt x="402" y="16524"/>
                  <a:pt x="402" y="16552"/>
                </a:cubicBezTo>
                <a:cubicBezTo>
                  <a:pt x="402" y="16566"/>
                  <a:pt x="374" y="16566"/>
                  <a:pt x="359" y="16580"/>
                </a:cubicBezTo>
                <a:cubicBezTo>
                  <a:pt x="345" y="16580"/>
                  <a:pt x="331" y="16624"/>
                  <a:pt x="316" y="16681"/>
                </a:cubicBezTo>
                <a:lnTo>
                  <a:pt x="273" y="16695"/>
                </a:lnTo>
                <a:cubicBezTo>
                  <a:pt x="259" y="16695"/>
                  <a:pt x="244" y="16724"/>
                  <a:pt x="216" y="16738"/>
                </a:cubicBezTo>
                <a:cubicBezTo>
                  <a:pt x="187" y="16753"/>
                  <a:pt x="230" y="16782"/>
                  <a:pt x="216" y="16796"/>
                </a:cubicBezTo>
                <a:lnTo>
                  <a:pt x="201" y="16825"/>
                </a:lnTo>
                <a:cubicBezTo>
                  <a:pt x="173" y="16839"/>
                  <a:pt x="129" y="16882"/>
                  <a:pt x="115" y="16882"/>
                </a:cubicBezTo>
                <a:cubicBezTo>
                  <a:pt x="115" y="16897"/>
                  <a:pt x="129" y="16911"/>
                  <a:pt x="158" y="16925"/>
                </a:cubicBezTo>
                <a:cubicBezTo>
                  <a:pt x="168" y="16911"/>
                  <a:pt x="177" y="16906"/>
                  <a:pt x="187" y="16906"/>
                </a:cubicBezTo>
                <a:cubicBezTo>
                  <a:pt x="206" y="16906"/>
                  <a:pt x="225" y="16925"/>
                  <a:pt x="244" y="16925"/>
                </a:cubicBezTo>
                <a:lnTo>
                  <a:pt x="359" y="16925"/>
                </a:lnTo>
                <a:lnTo>
                  <a:pt x="359" y="16954"/>
                </a:lnTo>
                <a:lnTo>
                  <a:pt x="374" y="17011"/>
                </a:lnTo>
                <a:cubicBezTo>
                  <a:pt x="402" y="16997"/>
                  <a:pt x="417" y="16940"/>
                  <a:pt x="417" y="16925"/>
                </a:cubicBezTo>
                <a:cubicBezTo>
                  <a:pt x="417" y="16911"/>
                  <a:pt x="431" y="16911"/>
                  <a:pt x="446" y="16897"/>
                </a:cubicBezTo>
                <a:lnTo>
                  <a:pt x="446" y="16911"/>
                </a:lnTo>
                <a:cubicBezTo>
                  <a:pt x="458" y="16923"/>
                  <a:pt x="467" y="16927"/>
                  <a:pt x="475" y="16927"/>
                </a:cubicBezTo>
                <a:cubicBezTo>
                  <a:pt x="486" y="16927"/>
                  <a:pt x="495" y="16919"/>
                  <a:pt x="503" y="16911"/>
                </a:cubicBezTo>
                <a:cubicBezTo>
                  <a:pt x="512" y="16893"/>
                  <a:pt x="521" y="16875"/>
                  <a:pt x="534" y="16875"/>
                </a:cubicBezTo>
                <a:cubicBezTo>
                  <a:pt x="541" y="16875"/>
                  <a:pt x="550" y="16881"/>
                  <a:pt x="560" y="16897"/>
                </a:cubicBezTo>
                <a:cubicBezTo>
                  <a:pt x="575" y="16882"/>
                  <a:pt x="618" y="16868"/>
                  <a:pt x="632" y="16868"/>
                </a:cubicBezTo>
                <a:lnTo>
                  <a:pt x="661" y="16868"/>
                </a:lnTo>
                <a:lnTo>
                  <a:pt x="704" y="16853"/>
                </a:lnTo>
                <a:cubicBezTo>
                  <a:pt x="722" y="16881"/>
                  <a:pt x="741" y="16891"/>
                  <a:pt x="751" y="16891"/>
                </a:cubicBezTo>
                <a:cubicBezTo>
                  <a:pt x="758" y="16891"/>
                  <a:pt x="762" y="16887"/>
                  <a:pt x="762" y="16882"/>
                </a:cubicBezTo>
                <a:cubicBezTo>
                  <a:pt x="762" y="16879"/>
                  <a:pt x="763" y="16878"/>
                  <a:pt x="764" y="16878"/>
                </a:cubicBezTo>
                <a:cubicBezTo>
                  <a:pt x="772" y="16878"/>
                  <a:pt x="790" y="16899"/>
                  <a:pt x="790" y="16911"/>
                </a:cubicBezTo>
                <a:cubicBezTo>
                  <a:pt x="795" y="16915"/>
                  <a:pt x="800" y="16917"/>
                  <a:pt x="806" y="16917"/>
                </a:cubicBezTo>
                <a:cubicBezTo>
                  <a:pt x="819" y="16917"/>
                  <a:pt x="833" y="16907"/>
                  <a:pt x="833" y="16897"/>
                </a:cubicBezTo>
                <a:cubicBezTo>
                  <a:pt x="833" y="16897"/>
                  <a:pt x="819" y="16839"/>
                  <a:pt x="805" y="16810"/>
                </a:cubicBezTo>
                <a:cubicBezTo>
                  <a:pt x="790" y="16796"/>
                  <a:pt x="805" y="16767"/>
                  <a:pt x="833" y="16767"/>
                </a:cubicBezTo>
                <a:lnTo>
                  <a:pt x="848" y="16782"/>
                </a:lnTo>
                <a:cubicBezTo>
                  <a:pt x="877" y="16782"/>
                  <a:pt x="891" y="16810"/>
                  <a:pt x="920" y="16825"/>
                </a:cubicBezTo>
                <a:cubicBezTo>
                  <a:pt x="934" y="16839"/>
                  <a:pt x="963" y="16825"/>
                  <a:pt x="977" y="16853"/>
                </a:cubicBezTo>
                <a:cubicBezTo>
                  <a:pt x="982" y="16858"/>
                  <a:pt x="987" y="16860"/>
                  <a:pt x="991" y="16860"/>
                </a:cubicBezTo>
                <a:cubicBezTo>
                  <a:pt x="1007" y="16860"/>
                  <a:pt x="1019" y="16832"/>
                  <a:pt x="1035" y="16832"/>
                </a:cubicBezTo>
                <a:cubicBezTo>
                  <a:pt x="1039" y="16832"/>
                  <a:pt x="1044" y="16834"/>
                  <a:pt x="1049" y="16839"/>
                </a:cubicBezTo>
                <a:lnTo>
                  <a:pt x="1078" y="16853"/>
                </a:lnTo>
                <a:cubicBezTo>
                  <a:pt x="1092" y="16810"/>
                  <a:pt x="1063" y="16767"/>
                  <a:pt x="1049" y="16767"/>
                </a:cubicBezTo>
                <a:cubicBezTo>
                  <a:pt x="1049" y="16767"/>
                  <a:pt x="1063" y="16753"/>
                  <a:pt x="1106" y="16738"/>
                </a:cubicBezTo>
                <a:lnTo>
                  <a:pt x="1135" y="16753"/>
                </a:lnTo>
                <a:cubicBezTo>
                  <a:pt x="1150" y="16753"/>
                  <a:pt x="1135" y="16810"/>
                  <a:pt x="1178" y="16810"/>
                </a:cubicBezTo>
                <a:cubicBezTo>
                  <a:pt x="1193" y="16796"/>
                  <a:pt x="1221" y="16782"/>
                  <a:pt x="1250" y="16782"/>
                </a:cubicBezTo>
                <a:lnTo>
                  <a:pt x="1279" y="16767"/>
                </a:lnTo>
                <a:cubicBezTo>
                  <a:pt x="1322" y="16767"/>
                  <a:pt x="1365" y="16695"/>
                  <a:pt x="1365" y="16667"/>
                </a:cubicBezTo>
                <a:cubicBezTo>
                  <a:pt x="1365" y="16657"/>
                  <a:pt x="1392" y="16640"/>
                  <a:pt x="1409" y="16640"/>
                </a:cubicBezTo>
                <a:cubicBezTo>
                  <a:pt x="1417" y="16640"/>
                  <a:pt x="1423" y="16643"/>
                  <a:pt x="1423" y="16652"/>
                </a:cubicBezTo>
                <a:cubicBezTo>
                  <a:pt x="1418" y="16661"/>
                  <a:pt x="1418" y="16665"/>
                  <a:pt x="1420" y="16665"/>
                </a:cubicBezTo>
                <a:cubicBezTo>
                  <a:pt x="1425" y="16665"/>
                  <a:pt x="1441" y="16648"/>
                  <a:pt x="1451" y="16638"/>
                </a:cubicBezTo>
                <a:cubicBezTo>
                  <a:pt x="1455" y="16631"/>
                  <a:pt x="1460" y="16628"/>
                  <a:pt x="1466" y="16628"/>
                </a:cubicBezTo>
                <a:cubicBezTo>
                  <a:pt x="1485" y="16628"/>
                  <a:pt x="1512" y="16656"/>
                  <a:pt x="1523" y="16667"/>
                </a:cubicBezTo>
                <a:cubicBezTo>
                  <a:pt x="1528" y="16677"/>
                  <a:pt x="1538" y="16680"/>
                  <a:pt x="1548" y="16680"/>
                </a:cubicBezTo>
                <a:cubicBezTo>
                  <a:pt x="1559" y="16680"/>
                  <a:pt x="1572" y="16677"/>
                  <a:pt x="1581" y="16677"/>
                </a:cubicBezTo>
                <a:cubicBezTo>
                  <a:pt x="1587" y="16677"/>
                  <a:pt x="1592" y="16678"/>
                  <a:pt x="1595" y="16681"/>
                </a:cubicBezTo>
                <a:cubicBezTo>
                  <a:pt x="1566" y="16724"/>
                  <a:pt x="1581" y="16753"/>
                  <a:pt x="1609" y="16767"/>
                </a:cubicBezTo>
                <a:lnTo>
                  <a:pt x="1638" y="16782"/>
                </a:lnTo>
                <a:lnTo>
                  <a:pt x="1652" y="16796"/>
                </a:lnTo>
                <a:cubicBezTo>
                  <a:pt x="1665" y="16809"/>
                  <a:pt x="1684" y="16816"/>
                  <a:pt x="1705" y="16816"/>
                </a:cubicBezTo>
                <a:cubicBezTo>
                  <a:pt x="1730" y="16816"/>
                  <a:pt x="1758" y="16805"/>
                  <a:pt x="1782" y="16782"/>
                </a:cubicBezTo>
                <a:lnTo>
                  <a:pt x="1825" y="16767"/>
                </a:lnTo>
                <a:lnTo>
                  <a:pt x="1882" y="16753"/>
                </a:lnTo>
                <a:cubicBezTo>
                  <a:pt x="1897" y="16810"/>
                  <a:pt x="1925" y="16839"/>
                  <a:pt x="1940" y="16853"/>
                </a:cubicBezTo>
                <a:cubicBezTo>
                  <a:pt x="1940" y="16868"/>
                  <a:pt x="1925" y="16897"/>
                  <a:pt x="1911" y="16911"/>
                </a:cubicBezTo>
                <a:cubicBezTo>
                  <a:pt x="1897" y="16940"/>
                  <a:pt x="1911" y="16940"/>
                  <a:pt x="1925" y="16940"/>
                </a:cubicBezTo>
                <a:cubicBezTo>
                  <a:pt x="1929" y="16936"/>
                  <a:pt x="1932" y="16934"/>
                  <a:pt x="1934" y="16934"/>
                </a:cubicBezTo>
                <a:cubicBezTo>
                  <a:pt x="1940" y="16934"/>
                  <a:pt x="1940" y="16947"/>
                  <a:pt x="1940" y="16968"/>
                </a:cubicBezTo>
                <a:lnTo>
                  <a:pt x="1925" y="16983"/>
                </a:lnTo>
                <a:lnTo>
                  <a:pt x="1911" y="16997"/>
                </a:lnTo>
                <a:cubicBezTo>
                  <a:pt x="1907" y="17001"/>
                  <a:pt x="1902" y="17003"/>
                  <a:pt x="1897" y="17003"/>
                </a:cubicBezTo>
                <a:cubicBezTo>
                  <a:pt x="1881" y="17003"/>
                  <a:pt x="1860" y="16989"/>
                  <a:pt x="1839" y="16968"/>
                </a:cubicBezTo>
                <a:lnTo>
                  <a:pt x="1825" y="16954"/>
                </a:lnTo>
                <a:cubicBezTo>
                  <a:pt x="1796" y="16954"/>
                  <a:pt x="1796" y="16925"/>
                  <a:pt x="1796" y="16911"/>
                </a:cubicBezTo>
                <a:lnTo>
                  <a:pt x="1782" y="16853"/>
                </a:lnTo>
                <a:cubicBezTo>
                  <a:pt x="1765" y="16870"/>
                  <a:pt x="1748" y="16877"/>
                  <a:pt x="1731" y="16877"/>
                </a:cubicBezTo>
                <a:cubicBezTo>
                  <a:pt x="1719" y="16877"/>
                  <a:pt x="1707" y="16874"/>
                  <a:pt x="1695" y="16868"/>
                </a:cubicBezTo>
                <a:lnTo>
                  <a:pt x="1681" y="16853"/>
                </a:lnTo>
                <a:lnTo>
                  <a:pt x="1652" y="16825"/>
                </a:lnTo>
                <a:cubicBezTo>
                  <a:pt x="1609" y="16839"/>
                  <a:pt x="1595" y="16882"/>
                  <a:pt x="1595" y="16897"/>
                </a:cubicBezTo>
                <a:cubicBezTo>
                  <a:pt x="1595" y="16911"/>
                  <a:pt x="1609" y="16925"/>
                  <a:pt x="1624" y="16925"/>
                </a:cubicBezTo>
                <a:cubicBezTo>
                  <a:pt x="1624" y="16925"/>
                  <a:pt x="1652" y="16983"/>
                  <a:pt x="1667" y="16983"/>
                </a:cubicBezTo>
                <a:cubicBezTo>
                  <a:pt x="1670" y="16980"/>
                  <a:pt x="1674" y="16979"/>
                  <a:pt x="1678" y="16979"/>
                </a:cubicBezTo>
                <a:cubicBezTo>
                  <a:pt x="1697" y="16979"/>
                  <a:pt x="1727" y="16997"/>
                  <a:pt x="1739" y="16997"/>
                </a:cubicBezTo>
                <a:cubicBezTo>
                  <a:pt x="1753" y="17011"/>
                  <a:pt x="1753" y="17026"/>
                  <a:pt x="1724" y="17055"/>
                </a:cubicBezTo>
                <a:lnTo>
                  <a:pt x="1652" y="17069"/>
                </a:lnTo>
                <a:cubicBezTo>
                  <a:pt x="1645" y="17076"/>
                  <a:pt x="1638" y="17080"/>
                  <a:pt x="1631" y="17080"/>
                </a:cubicBezTo>
                <a:cubicBezTo>
                  <a:pt x="1624" y="17080"/>
                  <a:pt x="1616" y="17076"/>
                  <a:pt x="1609" y="17069"/>
                </a:cubicBezTo>
                <a:lnTo>
                  <a:pt x="1609" y="17055"/>
                </a:lnTo>
                <a:cubicBezTo>
                  <a:pt x="1609" y="17049"/>
                  <a:pt x="1607" y="17045"/>
                  <a:pt x="1603" y="17045"/>
                </a:cubicBezTo>
                <a:cubicBezTo>
                  <a:pt x="1597" y="17045"/>
                  <a:pt x="1589" y="17052"/>
                  <a:pt x="1581" y="17069"/>
                </a:cubicBezTo>
                <a:cubicBezTo>
                  <a:pt x="1537" y="17083"/>
                  <a:pt x="1494" y="17083"/>
                  <a:pt x="1466" y="17112"/>
                </a:cubicBezTo>
                <a:cubicBezTo>
                  <a:pt x="1451" y="17098"/>
                  <a:pt x="1437" y="17083"/>
                  <a:pt x="1437" y="17055"/>
                </a:cubicBezTo>
                <a:lnTo>
                  <a:pt x="1423" y="17055"/>
                </a:lnTo>
                <a:lnTo>
                  <a:pt x="1408" y="17040"/>
                </a:lnTo>
                <a:cubicBezTo>
                  <a:pt x="1404" y="17031"/>
                  <a:pt x="1395" y="17028"/>
                  <a:pt x="1384" y="17028"/>
                </a:cubicBezTo>
                <a:cubicBezTo>
                  <a:pt x="1361" y="17028"/>
                  <a:pt x="1327" y="17045"/>
                  <a:pt x="1308" y="17055"/>
                </a:cubicBezTo>
                <a:cubicBezTo>
                  <a:pt x="1305" y="17056"/>
                  <a:pt x="1302" y="17056"/>
                  <a:pt x="1300" y="17056"/>
                </a:cubicBezTo>
                <a:cubicBezTo>
                  <a:pt x="1271" y="17056"/>
                  <a:pt x="1234" y="16995"/>
                  <a:pt x="1221" y="16968"/>
                </a:cubicBezTo>
                <a:cubicBezTo>
                  <a:pt x="1207" y="16954"/>
                  <a:pt x="1150" y="16954"/>
                  <a:pt x="1135" y="16954"/>
                </a:cubicBezTo>
                <a:cubicBezTo>
                  <a:pt x="1121" y="16968"/>
                  <a:pt x="1106" y="16997"/>
                  <a:pt x="1106" y="17026"/>
                </a:cubicBezTo>
                <a:lnTo>
                  <a:pt x="1106" y="17055"/>
                </a:lnTo>
                <a:cubicBezTo>
                  <a:pt x="1092" y="17069"/>
                  <a:pt x="1092" y="17083"/>
                  <a:pt x="1078" y="17083"/>
                </a:cubicBezTo>
                <a:cubicBezTo>
                  <a:pt x="1063" y="17083"/>
                  <a:pt x="1049" y="17069"/>
                  <a:pt x="1049" y="17055"/>
                </a:cubicBezTo>
                <a:lnTo>
                  <a:pt x="1049" y="16997"/>
                </a:lnTo>
                <a:cubicBezTo>
                  <a:pt x="1049" y="16954"/>
                  <a:pt x="1020" y="16897"/>
                  <a:pt x="1006" y="16897"/>
                </a:cubicBezTo>
                <a:cubicBezTo>
                  <a:pt x="991" y="16897"/>
                  <a:pt x="1006" y="16925"/>
                  <a:pt x="1006" y="16940"/>
                </a:cubicBezTo>
                <a:cubicBezTo>
                  <a:pt x="1006" y="16954"/>
                  <a:pt x="1020" y="16997"/>
                  <a:pt x="1020" y="17011"/>
                </a:cubicBezTo>
                <a:cubicBezTo>
                  <a:pt x="1020" y="17011"/>
                  <a:pt x="1035" y="17055"/>
                  <a:pt x="1035" y="17083"/>
                </a:cubicBezTo>
                <a:lnTo>
                  <a:pt x="1006" y="17083"/>
                </a:lnTo>
                <a:cubicBezTo>
                  <a:pt x="977" y="17083"/>
                  <a:pt x="963" y="17083"/>
                  <a:pt x="963" y="17112"/>
                </a:cubicBezTo>
                <a:cubicBezTo>
                  <a:pt x="973" y="17162"/>
                  <a:pt x="955" y="17177"/>
                  <a:pt x="934" y="17177"/>
                </a:cubicBezTo>
                <a:cubicBezTo>
                  <a:pt x="924" y="17177"/>
                  <a:pt x="914" y="17174"/>
                  <a:pt x="905" y="17170"/>
                </a:cubicBezTo>
                <a:cubicBezTo>
                  <a:pt x="862" y="17141"/>
                  <a:pt x="805" y="17141"/>
                  <a:pt x="805" y="17055"/>
                </a:cubicBezTo>
                <a:lnTo>
                  <a:pt x="805" y="17026"/>
                </a:lnTo>
                <a:cubicBezTo>
                  <a:pt x="794" y="17005"/>
                  <a:pt x="784" y="16991"/>
                  <a:pt x="773" y="16991"/>
                </a:cubicBezTo>
                <a:cubicBezTo>
                  <a:pt x="769" y="16991"/>
                  <a:pt x="765" y="16993"/>
                  <a:pt x="762" y="16997"/>
                </a:cubicBezTo>
                <a:lnTo>
                  <a:pt x="747" y="16997"/>
                </a:lnTo>
                <a:lnTo>
                  <a:pt x="747" y="17011"/>
                </a:lnTo>
                <a:cubicBezTo>
                  <a:pt x="733" y="17011"/>
                  <a:pt x="719" y="16983"/>
                  <a:pt x="719" y="16983"/>
                </a:cubicBezTo>
                <a:cubicBezTo>
                  <a:pt x="719" y="16968"/>
                  <a:pt x="690" y="16968"/>
                  <a:pt x="675" y="16968"/>
                </a:cubicBezTo>
                <a:cubicBezTo>
                  <a:pt x="661" y="16968"/>
                  <a:pt x="719" y="17055"/>
                  <a:pt x="733" y="17083"/>
                </a:cubicBezTo>
                <a:cubicBezTo>
                  <a:pt x="762" y="17112"/>
                  <a:pt x="776" y="17141"/>
                  <a:pt x="762" y="17141"/>
                </a:cubicBezTo>
                <a:cubicBezTo>
                  <a:pt x="762" y="17141"/>
                  <a:pt x="747" y="17126"/>
                  <a:pt x="733" y="17126"/>
                </a:cubicBezTo>
                <a:cubicBezTo>
                  <a:pt x="733" y="17126"/>
                  <a:pt x="690" y="17155"/>
                  <a:pt x="675" y="17184"/>
                </a:cubicBezTo>
                <a:cubicBezTo>
                  <a:pt x="661" y="17198"/>
                  <a:pt x="647" y="17241"/>
                  <a:pt x="661" y="17256"/>
                </a:cubicBezTo>
                <a:cubicBezTo>
                  <a:pt x="661" y="17270"/>
                  <a:pt x="647" y="17284"/>
                  <a:pt x="618" y="17299"/>
                </a:cubicBezTo>
                <a:lnTo>
                  <a:pt x="604" y="17284"/>
                </a:lnTo>
                <a:cubicBezTo>
                  <a:pt x="604" y="17284"/>
                  <a:pt x="589" y="17270"/>
                  <a:pt x="575" y="17270"/>
                </a:cubicBezTo>
                <a:cubicBezTo>
                  <a:pt x="545" y="17250"/>
                  <a:pt x="509" y="17204"/>
                  <a:pt x="466" y="17204"/>
                </a:cubicBezTo>
                <a:cubicBezTo>
                  <a:pt x="447" y="17204"/>
                  <a:pt x="425" y="17214"/>
                  <a:pt x="402" y="17241"/>
                </a:cubicBezTo>
                <a:cubicBezTo>
                  <a:pt x="402" y="17246"/>
                  <a:pt x="401" y="17248"/>
                  <a:pt x="399" y="17248"/>
                </a:cubicBezTo>
                <a:cubicBezTo>
                  <a:pt x="394" y="17248"/>
                  <a:pt x="388" y="17241"/>
                  <a:pt x="388" y="17241"/>
                </a:cubicBezTo>
                <a:cubicBezTo>
                  <a:pt x="369" y="17241"/>
                  <a:pt x="356" y="17235"/>
                  <a:pt x="341" y="17235"/>
                </a:cubicBezTo>
                <a:cubicBezTo>
                  <a:pt x="334" y="17235"/>
                  <a:pt x="326" y="17237"/>
                  <a:pt x="316" y="17241"/>
                </a:cubicBezTo>
                <a:cubicBezTo>
                  <a:pt x="309" y="17249"/>
                  <a:pt x="305" y="17252"/>
                  <a:pt x="302" y="17252"/>
                </a:cubicBezTo>
                <a:cubicBezTo>
                  <a:pt x="298" y="17252"/>
                  <a:pt x="295" y="17249"/>
                  <a:pt x="287" y="17241"/>
                </a:cubicBezTo>
                <a:lnTo>
                  <a:pt x="273" y="17227"/>
                </a:lnTo>
                <a:cubicBezTo>
                  <a:pt x="270" y="17221"/>
                  <a:pt x="265" y="17218"/>
                  <a:pt x="258" y="17218"/>
                </a:cubicBezTo>
                <a:cubicBezTo>
                  <a:pt x="234" y="17218"/>
                  <a:pt x="189" y="17254"/>
                  <a:pt x="144" y="17299"/>
                </a:cubicBezTo>
                <a:lnTo>
                  <a:pt x="101" y="17256"/>
                </a:lnTo>
                <a:lnTo>
                  <a:pt x="43" y="17213"/>
                </a:lnTo>
                <a:lnTo>
                  <a:pt x="43" y="17213"/>
                </a:lnTo>
                <a:cubicBezTo>
                  <a:pt x="29" y="17256"/>
                  <a:pt x="43" y="17284"/>
                  <a:pt x="86" y="17284"/>
                </a:cubicBezTo>
                <a:lnTo>
                  <a:pt x="101" y="17328"/>
                </a:lnTo>
                <a:cubicBezTo>
                  <a:pt x="109" y="17349"/>
                  <a:pt x="118" y="17357"/>
                  <a:pt x="127" y="17357"/>
                </a:cubicBezTo>
                <a:cubicBezTo>
                  <a:pt x="145" y="17357"/>
                  <a:pt x="162" y="17326"/>
                  <a:pt x="180" y="17326"/>
                </a:cubicBezTo>
                <a:cubicBezTo>
                  <a:pt x="182" y="17326"/>
                  <a:pt x="185" y="17326"/>
                  <a:pt x="187" y="17328"/>
                </a:cubicBezTo>
                <a:cubicBezTo>
                  <a:pt x="201" y="17328"/>
                  <a:pt x="201" y="17342"/>
                  <a:pt x="216" y="17356"/>
                </a:cubicBezTo>
                <a:lnTo>
                  <a:pt x="230" y="17371"/>
                </a:lnTo>
                <a:cubicBezTo>
                  <a:pt x="259" y="17385"/>
                  <a:pt x="259" y="17428"/>
                  <a:pt x="230" y="17457"/>
                </a:cubicBezTo>
                <a:lnTo>
                  <a:pt x="216" y="17471"/>
                </a:lnTo>
                <a:cubicBezTo>
                  <a:pt x="201" y="17500"/>
                  <a:pt x="230" y="17529"/>
                  <a:pt x="201" y="17557"/>
                </a:cubicBezTo>
                <a:cubicBezTo>
                  <a:pt x="187" y="17572"/>
                  <a:pt x="187" y="17629"/>
                  <a:pt x="230" y="17629"/>
                </a:cubicBezTo>
                <a:cubicBezTo>
                  <a:pt x="244" y="17629"/>
                  <a:pt x="259" y="17644"/>
                  <a:pt x="273" y="17644"/>
                </a:cubicBezTo>
                <a:lnTo>
                  <a:pt x="287" y="17658"/>
                </a:lnTo>
                <a:cubicBezTo>
                  <a:pt x="302" y="17644"/>
                  <a:pt x="316" y="17586"/>
                  <a:pt x="331" y="17572"/>
                </a:cubicBezTo>
                <a:cubicBezTo>
                  <a:pt x="345" y="17572"/>
                  <a:pt x="331" y="17543"/>
                  <a:pt x="302" y="17529"/>
                </a:cubicBezTo>
                <a:lnTo>
                  <a:pt x="287" y="17500"/>
                </a:lnTo>
                <a:cubicBezTo>
                  <a:pt x="273" y="17500"/>
                  <a:pt x="273" y="17457"/>
                  <a:pt x="273" y="17457"/>
                </a:cubicBezTo>
                <a:cubicBezTo>
                  <a:pt x="284" y="17446"/>
                  <a:pt x="287" y="17418"/>
                  <a:pt x="300" y="17418"/>
                </a:cubicBezTo>
                <a:cubicBezTo>
                  <a:pt x="304" y="17418"/>
                  <a:pt x="309" y="17421"/>
                  <a:pt x="316" y="17428"/>
                </a:cubicBezTo>
                <a:lnTo>
                  <a:pt x="331" y="17442"/>
                </a:lnTo>
                <a:cubicBezTo>
                  <a:pt x="345" y="17442"/>
                  <a:pt x="374" y="17414"/>
                  <a:pt x="402" y="17385"/>
                </a:cubicBezTo>
                <a:lnTo>
                  <a:pt x="460" y="17385"/>
                </a:lnTo>
                <a:cubicBezTo>
                  <a:pt x="474" y="17385"/>
                  <a:pt x="489" y="17385"/>
                  <a:pt x="503" y="17371"/>
                </a:cubicBezTo>
                <a:lnTo>
                  <a:pt x="532" y="17342"/>
                </a:lnTo>
                <a:cubicBezTo>
                  <a:pt x="560" y="17356"/>
                  <a:pt x="604" y="17414"/>
                  <a:pt x="604" y="17471"/>
                </a:cubicBezTo>
                <a:lnTo>
                  <a:pt x="618" y="17529"/>
                </a:lnTo>
                <a:cubicBezTo>
                  <a:pt x="618" y="17543"/>
                  <a:pt x="632" y="17557"/>
                  <a:pt x="647" y="17572"/>
                </a:cubicBezTo>
                <a:lnTo>
                  <a:pt x="661" y="17572"/>
                </a:lnTo>
                <a:cubicBezTo>
                  <a:pt x="661" y="17572"/>
                  <a:pt x="675" y="17557"/>
                  <a:pt x="675" y="17543"/>
                </a:cubicBezTo>
                <a:cubicBezTo>
                  <a:pt x="661" y="17514"/>
                  <a:pt x="661" y="17486"/>
                  <a:pt x="675" y="17486"/>
                </a:cubicBezTo>
                <a:cubicBezTo>
                  <a:pt x="678" y="17483"/>
                  <a:pt x="681" y="17482"/>
                  <a:pt x="684" y="17482"/>
                </a:cubicBezTo>
                <a:cubicBezTo>
                  <a:pt x="695" y="17482"/>
                  <a:pt x="704" y="17500"/>
                  <a:pt x="704" y="17500"/>
                </a:cubicBezTo>
                <a:cubicBezTo>
                  <a:pt x="719" y="17514"/>
                  <a:pt x="719" y="17543"/>
                  <a:pt x="733" y="17557"/>
                </a:cubicBezTo>
                <a:cubicBezTo>
                  <a:pt x="762" y="17572"/>
                  <a:pt x="762" y="17601"/>
                  <a:pt x="776" y="17629"/>
                </a:cubicBezTo>
                <a:cubicBezTo>
                  <a:pt x="776" y="17644"/>
                  <a:pt x="776" y="17658"/>
                  <a:pt x="776" y="17672"/>
                </a:cubicBezTo>
                <a:cubicBezTo>
                  <a:pt x="776" y="17687"/>
                  <a:pt x="776" y="17687"/>
                  <a:pt x="776" y="17687"/>
                </a:cubicBezTo>
                <a:lnTo>
                  <a:pt x="762" y="17701"/>
                </a:lnTo>
                <a:cubicBezTo>
                  <a:pt x="762" y="17744"/>
                  <a:pt x="675" y="17787"/>
                  <a:pt x="675" y="17802"/>
                </a:cubicBezTo>
                <a:cubicBezTo>
                  <a:pt x="675" y="17816"/>
                  <a:pt x="690" y="17816"/>
                  <a:pt x="719" y="17816"/>
                </a:cubicBezTo>
                <a:lnTo>
                  <a:pt x="747" y="17802"/>
                </a:lnTo>
                <a:lnTo>
                  <a:pt x="776" y="17787"/>
                </a:lnTo>
                <a:cubicBezTo>
                  <a:pt x="805" y="17787"/>
                  <a:pt x="833" y="17730"/>
                  <a:pt x="848" y="17730"/>
                </a:cubicBezTo>
                <a:cubicBezTo>
                  <a:pt x="862" y="17730"/>
                  <a:pt x="848" y="17715"/>
                  <a:pt x="833" y="17687"/>
                </a:cubicBezTo>
                <a:cubicBezTo>
                  <a:pt x="833" y="17687"/>
                  <a:pt x="833" y="17687"/>
                  <a:pt x="819" y="17672"/>
                </a:cubicBezTo>
                <a:cubicBezTo>
                  <a:pt x="819" y="17658"/>
                  <a:pt x="819" y="17658"/>
                  <a:pt x="833" y="17658"/>
                </a:cubicBezTo>
                <a:lnTo>
                  <a:pt x="862" y="17672"/>
                </a:lnTo>
                <a:cubicBezTo>
                  <a:pt x="905" y="17701"/>
                  <a:pt x="948" y="17730"/>
                  <a:pt x="948" y="17759"/>
                </a:cubicBezTo>
                <a:lnTo>
                  <a:pt x="977" y="17744"/>
                </a:lnTo>
                <a:cubicBezTo>
                  <a:pt x="977" y="17744"/>
                  <a:pt x="977" y="17701"/>
                  <a:pt x="963" y="17687"/>
                </a:cubicBezTo>
                <a:cubicBezTo>
                  <a:pt x="948" y="17658"/>
                  <a:pt x="920" y="17629"/>
                  <a:pt x="905" y="17601"/>
                </a:cubicBezTo>
                <a:cubicBezTo>
                  <a:pt x="877" y="17586"/>
                  <a:pt x="862" y="17572"/>
                  <a:pt x="891" y="17557"/>
                </a:cubicBezTo>
                <a:cubicBezTo>
                  <a:pt x="920" y="17529"/>
                  <a:pt x="963" y="17486"/>
                  <a:pt x="991" y="17486"/>
                </a:cubicBezTo>
                <a:cubicBezTo>
                  <a:pt x="1049" y="17486"/>
                  <a:pt x="1020" y="17586"/>
                  <a:pt x="1049" y="17615"/>
                </a:cubicBezTo>
                <a:cubicBezTo>
                  <a:pt x="1049" y="17615"/>
                  <a:pt x="1049" y="17629"/>
                  <a:pt x="1049" y="17629"/>
                </a:cubicBezTo>
                <a:cubicBezTo>
                  <a:pt x="1059" y="17679"/>
                  <a:pt x="1069" y="17694"/>
                  <a:pt x="1088" y="17694"/>
                </a:cubicBezTo>
                <a:cubicBezTo>
                  <a:pt x="1097" y="17694"/>
                  <a:pt x="1107" y="17691"/>
                  <a:pt x="1121" y="17687"/>
                </a:cubicBezTo>
                <a:cubicBezTo>
                  <a:pt x="1135" y="17672"/>
                  <a:pt x="1150" y="17658"/>
                  <a:pt x="1164" y="17658"/>
                </a:cubicBezTo>
                <a:lnTo>
                  <a:pt x="1221" y="17672"/>
                </a:lnTo>
                <a:cubicBezTo>
                  <a:pt x="1250" y="17629"/>
                  <a:pt x="1250" y="17557"/>
                  <a:pt x="1236" y="17543"/>
                </a:cubicBezTo>
                <a:cubicBezTo>
                  <a:pt x="1221" y="17529"/>
                  <a:pt x="1264" y="17500"/>
                  <a:pt x="1293" y="17500"/>
                </a:cubicBezTo>
                <a:cubicBezTo>
                  <a:pt x="1308" y="17500"/>
                  <a:pt x="1351" y="17486"/>
                  <a:pt x="1351" y="17486"/>
                </a:cubicBezTo>
                <a:lnTo>
                  <a:pt x="1351" y="17486"/>
                </a:lnTo>
                <a:cubicBezTo>
                  <a:pt x="1351" y="17486"/>
                  <a:pt x="1351" y="17500"/>
                  <a:pt x="1336" y="17500"/>
                </a:cubicBezTo>
                <a:cubicBezTo>
                  <a:pt x="1336" y="17500"/>
                  <a:pt x="1336" y="17514"/>
                  <a:pt x="1336" y="17529"/>
                </a:cubicBezTo>
                <a:lnTo>
                  <a:pt x="1336" y="17543"/>
                </a:lnTo>
                <a:cubicBezTo>
                  <a:pt x="1293" y="17601"/>
                  <a:pt x="1308" y="17658"/>
                  <a:pt x="1351" y="17687"/>
                </a:cubicBezTo>
                <a:cubicBezTo>
                  <a:pt x="1355" y="17691"/>
                  <a:pt x="1359" y="17693"/>
                  <a:pt x="1362" y="17693"/>
                </a:cubicBezTo>
                <a:cubicBezTo>
                  <a:pt x="1376" y="17693"/>
                  <a:pt x="1370" y="17641"/>
                  <a:pt x="1394" y="17629"/>
                </a:cubicBezTo>
                <a:lnTo>
                  <a:pt x="1466" y="17629"/>
                </a:lnTo>
                <a:cubicBezTo>
                  <a:pt x="1451" y="17586"/>
                  <a:pt x="1379" y="17557"/>
                  <a:pt x="1379" y="17543"/>
                </a:cubicBezTo>
                <a:cubicBezTo>
                  <a:pt x="1379" y="17529"/>
                  <a:pt x="1379" y="17500"/>
                  <a:pt x="1365" y="17500"/>
                </a:cubicBezTo>
                <a:lnTo>
                  <a:pt x="1408" y="17500"/>
                </a:lnTo>
                <a:cubicBezTo>
                  <a:pt x="1408" y="17500"/>
                  <a:pt x="1394" y="17414"/>
                  <a:pt x="1408" y="17399"/>
                </a:cubicBezTo>
                <a:cubicBezTo>
                  <a:pt x="1414" y="17388"/>
                  <a:pt x="1425" y="17384"/>
                  <a:pt x="1439" y="17384"/>
                </a:cubicBezTo>
                <a:cubicBezTo>
                  <a:pt x="1462" y="17384"/>
                  <a:pt x="1491" y="17396"/>
                  <a:pt x="1509" y="17414"/>
                </a:cubicBezTo>
                <a:cubicBezTo>
                  <a:pt x="1511" y="17416"/>
                  <a:pt x="1513" y="17417"/>
                  <a:pt x="1515" y="17417"/>
                </a:cubicBezTo>
                <a:cubicBezTo>
                  <a:pt x="1527" y="17417"/>
                  <a:pt x="1537" y="17381"/>
                  <a:pt x="1537" y="17356"/>
                </a:cubicBezTo>
                <a:cubicBezTo>
                  <a:pt x="1537" y="17346"/>
                  <a:pt x="1530" y="17336"/>
                  <a:pt x="1521" y="17336"/>
                </a:cubicBezTo>
                <a:cubicBezTo>
                  <a:pt x="1517" y="17336"/>
                  <a:pt x="1513" y="17338"/>
                  <a:pt x="1509" y="17342"/>
                </a:cubicBezTo>
                <a:lnTo>
                  <a:pt x="1509" y="17356"/>
                </a:lnTo>
                <a:lnTo>
                  <a:pt x="1494" y="17356"/>
                </a:lnTo>
                <a:cubicBezTo>
                  <a:pt x="1480" y="17342"/>
                  <a:pt x="1480" y="17299"/>
                  <a:pt x="1480" y="17256"/>
                </a:cubicBezTo>
                <a:lnTo>
                  <a:pt x="1466" y="17227"/>
                </a:lnTo>
                <a:cubicBezTo>
                  <a:pt x="1466" y="17227"/>
                  <a:pt x="1494" y="17198"/>
                  <a:pt x="1509" y="17198"/>
                </a:cubicBezTo>
                <a:lnTo>
                  <a:pt x="1509" y="17213"/>
                </a:lnTo>
                <a:cubicBezTo>
                  <a:pt x="1510" y="17214"/>
                  <a:pt x="1512" y="17215"/>
                  <a:pt x="1514" y="17215"/>
                </a:cubicBezTo>
                <a:cubicBezTo>
                  <a:pt x="1529" y="17215"/>
                  <a:pt x="1552" y="17168"/>
                  <a:pt x="1552" y="17155"/>
                </a:cubicBezTo>
                <a:cubicBezTo>
                  <a:pt x="1553" y="17154"/>
                  <a:pt x="1555" y="17153"/>
                  <a:pt x="1557" y="17153"/>
                </a:cubicBezTo>
                <a:cubicBezTo>
                  <a:pt x="1574" y="17153"/>
                  <a:pt x="1617" y="17200"/>
                  <a:pt x="1644" y="17200"/>
                </a:cubicBezTo>
                <a:cubicBezTo>
                  <a:pt x="1647" y="17200"/>
                  <a:pt x="1650" y="17200"/>
                  <a:pt x="1652" y="17198"/>
                </a:cubicBezTo>
                <a:cubicBezTo>
                  <a:pt x="1667" y="17198"/>
                  <a:pt x="1681" y="17241"/>
                  <a:pt x="1681" y="17284"/>
                </a:cubicBezTo>
                <a:lnTo>
                  <a:pt x="1681" y="17328"/>
                </a:lnTo>
                <a:cubicBezTo>
                  <a:pt x="1681" y="17342"/>
                  <a:pt x="1667" y="17356"/>
                  <a:pt x="1652" y="17356"/>
                </a:cubicBezTo>
                <a:cubicBezTo>
                  <a:pt x="1638" y="17342"/>
                  <a:pt x="1609" y="17241"/>
                  <a:pt x="1581" y="17241"/>
                </a:cubicBezTo>
                <a:cubicBezTo>
                  <a:pt x="1552" y="17241"/>
                  <a:pt x="1566" y="17284"/>
                  <a:pt x="1581" y="17299"/>
                </a:cubicBezTo>
                <a:cubicBezTo>
                  <a:pt x="1595" y="17313"/>
                  <a:pt x="1609" y="17371"/>
                  <a:pt x="1638" y="17414"/>
                </a:cubicBezTo>
                <a:lnTo>
                  <a:pt x="1681" y="17414"/>
                </a:lnTo>
                <a:cubicBezTo>
                  <a:pt x="1710" y="17414"/>
                  <a:pt x="1751" y="17407"/>
                  <a:pt x="1780" y="17407"/>
                </a:cubicBezTo>
                <a:cubicBezTo>
                  <a:pt x="1794" y="17407"/>
                  <a:pt x="1806" y="17409"/>
                  <a:pt x="1810" y="17414"/>
                </a:cubicBezTo>
                <a:cubicBezTo>
                  <a:pt x="1839" y="17428"/>
                  <a:pt x="1825" y="17442"/>
                  <a:pt x="1796" y="17457"/>
                </a:cubicBezTo>
                <a:lnTo>
                  <a:pt x="1782" y="17471"/>
                </a:lnTo>
                <a:lnTo>
                  <a:pt x="1767" y="17486"/>
                </a:lnTo>
                <a:cubicBezTo>
                  <a:pt x="1753" y="17486"/>
                  <a:pt x="1753" y="17500"/>
                  <a:pt x="1767" y="17500"/>
                </a:cubicBezTo>
                <a:cubicBezTo>
                  <a:pt x="1753" y="17514"/>
                  <a:pt x="1753" y="17514"/>
                  <a:pt x="1739" y="17514"/>
                </a:cubicBezTo>
                <a:cubicBezTo>
                  <a:pt x="1724" y="17500"/>
                  <a:pt x="1695" y="17486"/>
                  <a:pt x="1667" y="17486"/>
                </a:cubicBezTo>
                <a:lnTo>
                  <a:pt x="1652" y="17486"/>
                </a:lnTo>
                <a:cubicBezTo>
                  <a:pt x="1638" y="17500"/>
                  <a:pt x="1652" y="17543"/>
                  <a:pt x="1667" y="17586"/>
                </a:cubicBezTo>
                <a:lnTo>
                  <a:pt x="1667" y="17601"/>
                </a:lnTo>
                <a:cubicBezTo>
                  <a:pt x="1667" y="17615"/>
                  <a:pt x="1624" y="17672"/>
                  <a:pt x="1595" y="17701"/>
                </a:cubicBezTo>
                <a:cubicBezTo>
                  <a:pt x="1581" y="17715"/>
                  <a:pt x="1609" y="17744"/>
                  <a:pt x="1624" y="17744"/>
                </a:cubicBezTo>
                <a:cubicBezTo>
                  <a:pt x="1624" y="17744"/>
                  <a:pt x="1681" y="17802"/>
                  <a:pt x="1681" y="17816"/>
                </a:cubicBezTo>
                <a:cubicBezTo>
                  <a:pt x="1667" y="17830"/>
                  <a:pt x="1652" y="17859"/>
                  <a:pt x="1638" y="17888"/>
                </a:cubicBezTo>
                <a:lnTo>
                  <a:pt x="1638" y="17931"/>
                </a:lnTo>
                <a:lnTo>
                  <a:pt x="1638" y="17960"/>
                </a:lnTo>
                <a:cubicBezTo>
                  <a:pt x="1626" y="17983"/>
                  <a:pt x="1595" y="18007"/>
                  <a:pt x="1577" y="18007"/>
                </a:cubicBezTo>
                <a:cubicBezTo>
                  <a:pt x="1572" y="18007"/>
                  <a:pt x="1569" y="18005"/>
                  <a:pt x="1566" y="18003"/>
                </a:cubicBezTo>
                <a:lnTo>
                  <a:pt x="1552" y="18003"/>
                </a:lnTo>
                <a:cubicBezTo>
                  <a:pt x="1552" y="18003"/>
                  <a:pt x="1595" y="17845"/>
                  <a:pt x="1566" y="17816"/>
                </a:cubicBezTo>
                <a:cubicBezTo>
                  <a:pt x="1552" y="17802"/>
                  <a:pt x="1523" y="17787"/>
                  <a:pt x="1523" y="17787"/>
                </a:cubicBezTo>
                <a:cubicBezTo>
                  <a:pt x="1509" y="17787"/>
                  <a:pt x="1509" y="17802"/>
                  <a:pt x="1494" y="17802"/>
                </a:cubicBezTo>
                <a:cubicBezTo>
                  <a:pt x="1466" y="17787"/>
                  <a:pt x="1408" y="17744"/>
                  <a:pt x="1379" y="17730"/>
                </a:cubicBezTo>
                <a:cubicBezTo>
                  <a:pt x="1378" y="17728"/>
                  <a:pt x="1376" y="17727"/>
                  <a:pt x="1374" y="17727"/>
                </a:cubicBezTo>
                <a:cubicBezTo>
                  <a:pt x="1365" y="17727"/>
                  <a:pt x="1365" y="17766"/>
                  <a:pt x="1365" y="17816"/>
                </a:cubicBezTo>
                <a:lnTo>
                  <a:pt x="1351" y="17845"/>
                </a:lnTo>
                <a:lnTo>
                  <a:pt x="1336" y="17888"/>
                </a:lnTo>
                <a:cubicBezTo>
                  <a:pt x="1334" y="17889"/>
                  <a:pt x="1331" y="17890"/>
                  <a:pt x="1329" y="17890"/>
                </a:cubicBezTo>
                <a:cubicBezTo>
                  <a:pt x="1303" y="17890"/>
                  <a:pt x="1280" y="17830"/>
                  <a:pt x="1293" y="17830"/>
                </a:cubicBezTo>
                <a:cubicBezTo>
                  <a:pt x="1322" y="17816"/>
                  <a:pt x="1322" y="17802"/>
                  <a:pt x="1308" y="17787"/>
                </a:cubicBezTo>
                <a:lnTo>
                  <a:pt x="1293" y="17787"/>
                </a:lnTo>
                <a:lnTo>
                  <a:pt x="1250" y="17802"/>
                </a:lnTo>
                <a:cubicBezTo>
                  <a:pt x="1193" y="17759"/>
                  <a:pt x="1150" y="17715"/>
                  <a:pt x="1135" y="17715"/>
                </a:cubicBezTo>
                <a:lnTo>
                  <a:pt x="1121" y="17715"/>
                </a:lnTo>
                <a:cubicBezTo>
                  <a:pt x="1121" y="17715"/>
                  <a:pt x="1106" y="17730"/>
                  <a:pt x="1106" y="17744"/>
                </a:cubicBezTo>
                <a:lnTo>
                  <a:pt x="1106" y="17773"/>
                </a:lnTo>
                <a:cubicBezTo>
                  <a:pt x="1106" y="17802"/>
                  <a:pt x="1049" y="17845"/>
                  <a:pt x="1035" y="17845"/>
                </a:cubicBezTo>
                <a:cubicBezTo>
                  <a:pt x="1033" y="17847"/>
                  <a:pt x="1031" y="17848"/>
                  <a:pt x="1029" y="17848"/>
                </a:cubicBezTo>
                <a:cubicBezTo>
                  <a:pt x="1017" y="17848"/>
                  <a:pt x="1006" y="17812"/>
                  <a:pt x="1006" y="17787"/>
                </a:cubicBezTo>
                <a:cubicBezTo>
                  <a:pt x="1006" y="17785"/>
                  <a:pt x="1005" y="17783"/>
                  <a:pt x="1003" y="17783"/>
                </a:cubicBezTo>
                <a:cubicBezTo>
                  <a:pt x="995" y="17783"/>
                  <a:pt x="974" y="17804"/>
                  <a:pt x="963" y="17816"/>
                </a:cubicBezTo>
                <a:cubicBezTo>
                  <a:pt x="963" y="17830"/>
                  <a:pt x="977" y="17902"/>
                  <a:pt x="977" y="17931"/>
                </a:cubicBezTo>
                <a:cubicBezTo>
                  <a:pt x="991" y="17960"/>
                  <a:pt x="991" y="17988"/>
                  <a:pt x="991" y="17988"/>
                </a:cubicBezTo>
                <a:lnTo>
                  <a:pt x="991" y="18003"/>
                </a:lnTo>
                <a:cubicBezTo>
                  <a:pt x="984" y="18027"/>
                  <a:pt x="958" y="18037"/>
                  <a:pt x="935" y="18037"/>
                </a:cubicBezTo>
                <a:cubicBezTo>
                  <a:pt x="915" y="18037"/>
                  <a:pt x="897" y="18030"/>
                  <a:pt x="891" y="18017"/>
                </a:cubicBezTo>
                <a:lnTo>
                  <a:pt x="877" y="18003"/>
                </a:lnTo>
                <a:cubicBezTo>
                  <a:pt x="877" y="17996"/>
                  <a:pt x="875" y="17993"/>
                  <a:pt x="872" y="17993"/>
                </a:cubicBezTo>
                <a:cubicBezTo>
                  <a:pt x="864" y="17993"/>
                  <a:pt x="844" y="18024"/>
                  <a:pt x="833" y="18046"/>
                </a:cubicBezTo>
                <a:cubicBezTo>
                  <a:pt x="831" y="18050"/>
                  <a:pt x="830" y="18052"/>
                  <a:pt x="828" y="18052"/>
                </a:cubicBezTo>
                <a:cubicBezTo>
                  <a:pt x="819" y="18052"/>
                  <a:pt x="819" y="17984"/>
                  <a:pt x="819" y="17960"/>
                </a:cubicBezTo>
                <a:cubicBezTo>
                  <a:pt x="819" y="17917"/>
                  <a:pt x="848" y="17888"/>
                  <a:pt x="862" y="17888"/>
                </a:cubicBezTo>
                <a:cubicBezTo>
                  <a:pt x="862" y="17888"/>
                  <a:pt x="848" y="17873"/>
                  <a:pt x="819" y="17859"/>
                </a:cubicBezTo>
                <a:lnTo>
                  <a:pt x="776" y="17859"/>
                </a:lnTo>
                <a:cubicBezTo>
                  <a:pt x="776" y="17873"/>
                  <a:pt x="747" y="17902"/>
                  <a:pt x="747" y="17931"/>
                </a:cubicBezTo>
                <a:lnTo>
                  <a:pt x="733" y="17917"/>
                </a:lnTo>
                <a:lnTo>
                  <a:pt x="704" y="17888"/>
                </a:lnTo>
                <a:cubicBezTo>
                  <a:pt x="690" y="17859"/>
                  <a:pt x="661" y="17845"/>
                  <a:pt x="661" y="17845"/>
                </a:cubicBezTo>
                <a:cubicBezTo>
                  <a:pt x="647" y="17859"/>
                  <a:pt x="632" y="17902"/>
                  <a:pt x="618" y="17945"/>
                </a:cubicBezTo>
                <a:lnTo>
                  <a:pt x="604" y="17917"/>
                </a:lnTo>
                <a:lnTo>
                  <a:pt x="546" y="17873"/>
                </a:lnTo>
                <a:cubicBezTo>
                  <a:pt x="503" y="17902"/>
                  <a:pt x="503" y="18003"/>
                  <a:pt x="503" y="18017"/>
                </a:cubicBezTo>
                <a:cubicBezTo>
                  <a:pt x="503" y="18046"/>
                  <a:pt x="517" y="18103"/>
                  <a:pt x="517" y="18118"/>
                </a:cubicBezTo>
                <a:cubicBezTo>
                  <a:pt x="517" y="18118"/>
                  <a:pt x="517" y="18146"/>
                  <a:pt x="517" y="18146"/>
                </a:cubicBezTo>
                <a:cubicBezTo>
                  <a:pt x="517" y="18146"/>
                  <a:pt x="474" y="18103"/>
                  <a:pt x="460" y="18089"/>
                </a:cubicBezTo>
                <a:cubicBezTo>
                  <a:pt x="446" y="18075"/>
                  <a:pt x="474" y="18003"/>
                  <a:pt x="460" y="17988"/>
                </a:cubicBezTo>
                <a:cubicBezTo>
                  <a:pt x="453" y="17981"/>
                  <a:pt x="438" y="17978"/>
                  <a:pt x="424" y="17978"/>
                </a:cubicBezTo>
                <a:cubicBezTo>
                  <a:pt x="410" y="17978"/>
                  <a:pt x="395" y="17981"/>
                  <a:pt x="388" y="17988"/>
                </a:cubicBezTo>
                <a:cubicBezTo>
                  <a:pt x="388" y="17988"/>
                  <a:pt x="388" y="18017"/>
                  <a:pt x="388" y="18060"/>
                </a:cubicBezTo>
                <a:lnTo>
                  <a:pt x="388" y="18075"/>
                </a:lnTo>
                <a:cubicBezTo>
                  <a:pt x="363" y="18099"/>
                  <a:pt x="349" y="18135"/>
                  <a:pt x="327" y="18135"/>
                </a:cubicBezTo>
                <a:cubicBezTo>
                  <a:pt x="324" y="18135"/>
                  <a:pt x="320" y="18134"/>
                  <a:pt x="316" y="18132"/>
                </a:cubicBezTo>
                <a:lnTo>
                  <a:pt x="316" y="18132"/>
                </a:lnTo>
                <a:cubicBezTo>
                  <a:pt x="302" y="18146"/>
                  <a:pt x="331" y="18161"/>
                  <a:pt x="331" y="18175"/>
                </a:cubicBezTo>
                <a:cubicBezTo>
                  <a:pt x="344" y="18175"/>
                  <a:pt x="309" y="18235"/>
                  <a:pt x="281" y="18235"/>
                </a:cubicBezTo>
                <a:cubicBezTo>
                  <a:pt x="278" y="18235"/>
                  <a:pt x="276" y="18234"/>
                  <a:pt x="273" y="18233"/>
                </a:cubicBezTo>
                <a:cubicBezTo>
                  <a:pt x="272" y="18232"/>
                  <a:pt x="271" y="18231"/>
                  <a:pt x="270" y="18231"/>
                </a:cubicBezTo>
                <a:cubicBezTo>
                  <a:pt x="255" y="18231"/>
                  <a:pt x="230" y="18308"/>
                  <a:pt x="230" y="18348"/>
                </a:cubicBezTo>
                <a:cubicBezTo>
                  <a:pt x="230" y="18380"/>
                  <a:pt x="222" y="18396"/>
                  <a:pt x="212" y="18396"/>
                </a:cubicBezTo>
                <a:cubicBezTo>
                  <a:pt x="208" y="18396"/>
                  <a:pt x="205" y="18394"/>
                  <a:pt x="201" y="18391"/>
                </a:cubicBezTo>
                <a:lnTo>
                  <a:pt x="187" y="18376"/>
                </a:lnTo>
                <a:cubicBezTo>
                  <a:pt x="187" y="18376"/>
                  <a:pt x="173" y="18376"/>
                  <a:pt x="173" y="18391"/>
                </a:cubicBezTo>
                <a:cubicBezTo>
                  <a:pt x="158" y="18405"/>
                  <a:pt x="187" y="18448"/>
                  <a:pt x="201" y="18463"/>
                </a:cubicBezTo>
                <a:cubicBezTo>
                  <a:pt x="216" y="18463"/>
                  <a:pt x="244" y="18448"/>
                  <a:pt x="259" y="18434"/>
                </a:cubicBezTo>
                <a:cubicBezTo>
                  <a:pt x="273" y="18434"/>
                  <a:pt x="259" y="18319"/>
                  <a:pt x="287" y="18319"/>
                </a:cubicBezTo>
                <a:cubicBezTo>
                  <a:pt x="302" y="18333"/>
                  <a:pt x="316" y="18362"/>
                  <a:pt x="302" y="18376"/>
                </a:cubicBezTo>
                <a:cubicBezTo>
                  <a:pt x="302" y="18391"/>
                  <a:pt x="331" y="18405"/>
                  <a:pt x="345" y="18419"/>
                </a:cubicBezTo>
                <a:cubicBezTo>
                  <a:pt x="359" y="18419"/>
                  <a:pt x="359" y="18463"/>
                  <a:pt x="359" y="18463"/>
                </a:cubicBezTo>
                <a:cubicBezTo>
                  <a:pt x="345" y="18477"/>
                  <a:pt x="359" y="18477"/>
                  <a:pt x="374" y="18477"/>
                </a:cubicBezTo>
                <a:lnTo>
                  <a:pt x="402" y="18491"/>
                </a:lnTo>
                <a:cubicBezTo>
                  <a:pt x="446" y="18506"/>
                  <a:pt x="460" y="18534"/>
                  <a:pt x="431" y="18549"/>
                </a:cubicBezTo>
                <a:lnTo>
                  <a:pt x="417" y="18549"/>
                </a:lnTo>
                <a:cubicBezTo>
                  <a:pt x="408" y="18545"/>
                  <a:pt x="402" y="18543"/>
                  <a:pt x="398" y="18543"/>
                </a:cubicBezTo>
                <a:cubicBezTo>
                  <a:pt x="388" y="18543"/>
                  <a:pt x="388" y="18553"/>
                  <a:pt x="388" y="18563"/>
                </a:cubicBezTo>
                <a:cubicBezTo>
                  <a:pt x="402" y="18577"/>
                  <a:pt x="417" y="18606"/>
                  <a:pt x="417" y="18606"/>
                </a:cubicBezTo>
                <a:lnTo>
                  <a:pt x="402" y="18635"/>
                </a:lnTo>
                <a:cubicBezTo>
                  <a:pt x="374" y="18621"/>
                  <a:pt x="345" y="18606"/>
                  <a:pt x="331" y="18606"/>
                </a:cubicBezTo>
                <a:lnTo>
                  <a:pt x="316" y="18621"/>
                </a:lnTo>
                <a:lnTo>
                  <a:pt x="302" y="18635"/>
                </a:lnTo>
                <a:cubicBezTo>
                  <a:pt x="273" y="18664"/>
                  <a:pt x="302" y="18692"/>
                  <a:pt x="316" y="18692"/>
                </a:cubicBezTo>
                <a:cubicBezTo>
                  <a:pt x="331" y="18692"/>
                  <a:pt x="316" y="18721"/>
                  <a:pt x="287" y="18750"/>
                </a:cubicBezTo>
                <a:lnTo>
                  <a:pt x="173" y="18750"/>
                </a:lnTo>
                <a:cubicBezTo>
                  <a:pt x="158" y="18836"/>
                  <a:pt x="144" y="18937"/>
                  <a:pt x="144" y="18937"/>
                </a:cubicBezTo>
                <a:cubicBezTo>
                  <a:pt x="144" y="18951"/>
                  <a:pt x="173" y="18951"/>
                  <a:pt x="187" y="18965"/>
                </a:cubicBezTo>
                <a:lnTo>
                  <a:pt x="201" y="18980"/>
                </a:lnTo>
                <a:cubicBezTo>
                  <a:pt x="216" y="18994"/>
                  <a:pt x="230" y="19023"/>
                  <a:pt x="230" y="19052"/>
                </a:cubicBezTo>
                <a:cubicBezTo>
                  <a:pt x="230" y="19080"/>
                  <a:pt x="230" y="19095"/>
                  <a:pt x="230" y="19109"/>
                </a:cubicBezTo>
                <a:lnTo>
                  <a:pt x="230" y="19152"/>
                </a:lnTo>
                <a:cubicBezTo>
                  <a:pt x="220" y="19173"/>
                  <a:pt x="240" y="19187"/>
                  <a:pt x="257" y="19187"/>
                </a:cubicBezTo>
                <a:cubicBezTo>
                  <a:pt x="263" y="19187"/>
                  <a:pt x="269" y="19185"/>
                  <a:pt x="273" y="19181"/>
                </a:cubicBezTo>
                <a:cubicBezTo>
                  <a:pt x="273" y="19167"/>
                  <a:pt x="287" y="19138"/>
                  <a:pt x="273" y="19095"/>
                </a:cubicBezTo>
                <a:lnTo>
                  <a:pt x="287" y="19095"/>
                </a:lnTo>
                <a:lnTo>
                  <a:pt x="302" y="19080"/>
                </a:lnTo>
                <a:cubicBezTo>
                  <a:pt x="316" y="19095"/>
                  <a:pt x="345" y="19123"/>
                  <a:pt x="374" y="19152"/>
                </a:cubicBezTo>
                <a:lnTo>
                  <a:pt x="402" y="19152"/>
                </a:lnTo>
                <a:cubicBezTo>
                  <a:pt x="402" y="19171"/>
                  <a:pt x="399" y="19199"/>
                  <a:pt x="388" y="19210"/>
                </a:cubicBezTo>
                <a:cubicBezTo>
                  <a:pt x="388" y="19210"/>
                  <a:pt x="402" y="19339"/>
                  <a:pt x="374" y="19353"/>
                </a:cubicBezTo>
                <a:cubicBezTo>
                  <a:pt x="345" y="19368"/>
                  <a:pt x="345" y="19425"/>
                  <a:pt x="345" y="19454"/>
                </a:cubicBezTo>
                <a:cubicBezTo>
                  <a:pt x="345" y="19468"/>
                  <a:pt x="359" y="19497"/>
                  <a:pt x="359" y="19511"/>
                </a:cubicBezTo>
                <a:lnTo>
                  <a:pt x="388" y="19511"/>
                </a:lnTo>
                <a:lnTo>
                  <a:pt x="402" y="19454"/>
                </a:lnTo>
                <a:cubicBezTo>
                  <a:pt x="410" y="19425"/>
                  <a:pt x="424" y="19414"/>
                  <a:pt x="437" y="19414"/>
                </a:cubicBezTo>
                <a:cubicBezTo>
                  <a:pt x="449" y="19414"/>
                  <a:pt x="460" y="19425"/>
                  <a:pt x="460" y="19440"/>
                </a:cubicBezTo>
                <a:cubicBezTo>
                  <a:pt x="470" y="19450"/>
                  <a:pt x="480" y="19460"/>
                  <a:pt x="490" y="19460"/>
                </a:cubicBezTo>
                <a:cubicBezTo>
                  <a:pt x="495" y="19460"/>
                  <a:pt x="499" y="19458"/>
                  <a:pt x="503" y="19454"/>
                </a:cubicBezTo>
                <a:lnTo>
                  <a:pt x="560" y="19454"/>
                </a:lnTo>
                <a:cubicBezTo>
                  <a:pt x="560" y="19467"/>
                  <a:pt x="562" y="19472"/>
                  <a:pt x="564" y="19472"/>
                </a:cubicBezTo>
                <a:cubicBezTo>
                  <a:pt x="569" y="19472"/>
                  <a:pt x="579" y="19445"/>
                  <a:pt x="589" y="19425"/>
                </a:cubicBezTo>
                <a:cubicBezTo>
                  <a:pt x="604" y="19382"/>
                  <a:pt x="632" y="19353"/>
                  <a:pt x="632" y="19353"/>
                </a:cubicBezTo>
                <a:cubicBezTo>
                  <a:pt x="632" y="19353"/>
                  <a:pt x="661" y="19425"/>
                  <a:pt x="690" y="19526"/>
                </a:cubicBezTo>
                <a:lnTo>
                  <a:pt x="776" y="19454"/>
                </a:lnTo>
                <a:cubicBezTo>
                  <a:pt x="790" y="19468"/>
                  <a:pt x="790" y="19511"/>
                  <a:pt x="790" y="19540"/>
                </a:cubicBezTo>
                <a:lnTo>
                  <a:pt x="776" y="19554"/>
                </a:lnTo>
                <a:lnTo>
                  <a:pt x="776" y="19569"/>
                </a:lnTo>
                <a:cubicBezTo>
                  <a:pt x="762" y="19569"/>
                  <a:pt x="733" y="19598"/>
                  <a:pt x="719" y="19626"/>
                </a:cubicBezTo>
                <a:lnTo>
                  <a:pt x="762" y="19626"/>
                </a:lnTo>
                <a:cubicBezTo>
                  <a:pt x="769" y="19619"/>
                  <a:pt x="776" y="19612"/>
                  <a:pt x="780" y="19612"/>
                </a:cubicBezTo>
                <a:cubicBezTo>
                  <a:pt x="783" y="19612"/>
                  <a:pt x="783" y="19619"/>
                  <a:pt x="776" y="19641"/>
                </a:cubicBezTo>
                <a:cubicBezTo>
                  <a:pt x="762" y="19684"/>
                  <a:pt x="776" y="19713"/>
                  <a:pt x="805" y="19727"/>
                </a:cubicBezTo>
                <a:lnTo>
                  <a:pt x="833" y="19741"/>
                </a:lnTo>
                <a:cubicBezTo>
                  <a:pt x="841" y="19720"/>
                  <a:pt x="851" y="19713"/>
                  <a:pt x="862" y="19713"/>
                </a:cubicBezTo>
                <a:cubicBezTo>
                  <a:pt x="873" y="19713"/>
                  <a:pt x="884" y="19720"/>
                  <a:pt x="891" y="19727"/>
                </a:cubicBezTo>
                <a:cubicBezTo>
                  <a:pt x="891" y="19735"/>
                  <a:pt x="924" y="19743"/>
                  <a:pt x="956" y="19743"/>
                </a:cubicBezTo>
                <a:cubicBezTo>
                  <a:pt x="978" y="19743"/>
                  <a:pt x="1000" y="19739"/>
                  <a:pt x="1006" y="19727"/>
                </a:cubicBezTo>
                <a:cubicBezTo>
                  <a:pt x="1014" y="19701"/>
                  <a:pt x="1023" y="19696"/>
                  <a:pt x="1029" y="19696"/>
                </a:cubicBezTo>
                <a:cubicBezTo>
                  <a:pt x="1032" y="19696"/>
                  <a:pt x="1035" y="19698"/>
                  <a:pt x="1035" y="19698"/>
                </a:cubicBezTo>
                <a:cubicBezTo>
                  <a:pt x="1037" y="19701"/>
                  <a:pt x="1041" y="19702"/>
                  <a:pt x="1044" y="19702"/>
                </a:cubicBezTo>
                <a:cubicBezTo>
                  <a:pt x="1059" y="19702"/>
                  <a:pt x="1078" y="19681"/>
                  <a:pt x="1078" y="19669"/>
                </a:cubicBezTo>
                <a:cubicBezTo>
                  <a:pt x="1092" y="19641"/>
                  <a:pt x="1135" y="19569"/>
                  <a:pt x="1135" y="19554"/>
                </a:cubicBezTo>
                <a:cubicBezTo>
                  <a:pt x="1135" y="19540"/>
                  <a:pt x="1193" y="19511"/>
                  <a:pt x="1221" y="19511"/>
                </a:cubicBezTo>
                <a:cubicBezTo>
                  <a:pt x="1250" y="19511"/>
                  <a:pt x="1264" y="19569"/>
                  <a:pt x="1250" y="19583"/>
                </a:cubicBezTo>
                <a:cubicBezTo>
                  <a:pt x="1250" y="19612"/>
                  <a:pt x="1250" y="19626"/>
                  <a:pt x="1250" y="19626"/>
                </a:cubicBezTo>
                <a:cubicBezTo>
                  <a:pt x="1250" y="19626"/>
                  <a:pt x="1279" y="19583"/>
                  <a:pt x="1293" y="19569"/>
                </a:cubicBezTo>
                <a:cubicBezTo>
                  <a:pt x="1296" y="19566"/>
                  <a:pt x="1298" y="19565"/>
                  <a:pt x="1301" y="19565"/>
                </a:cubicBezTo>
                <a:cubicBezTo>
                  <a:pt x="1312" y="19565"/>
                  <a:pt x="1322" y="19593"/>
                  <a:pt x="1322" y="19641"/>
                </a:cubicBezTo>
                <a:lnTo>
                  <a:pt x="1293" y="19684"/>
                </a:lnTo>
                <a:cubicBezTo>
                  <a:pt x="1293" y="19684"/>
                  <a:pt x="1293" y="19713"/>
                  <a:pt x="1308" y="19727"/>
                </a:cubicBezTo>
                <a:cubicBezTo>
                  <a:pt x="1308" y="19727"/>
                  <a:pt x="1322" y="19727"/>
                  <a:pt x="1336" y="19713"/>
                </a:cubicBezTo>
                <a:lnTo>
                  <a:pt x="1351" y="19684"/>
                </a:lnTo>
                <a:cubicBezTo>
                  <a:pt x="1359" y="19660"/>
                  <a:pt x="1366" y="19649"/>
                  <a:pt x="1372" y="19649"/>
                </a:cubicBezTo>
                <a:cubicBezTo>
                  <a:pt x="1377" y="19649"/>
                  <a:pt x="1379" y="19656"/>
                  <a:pt x="1379" y="19669"/>
                </a:cubicBezTo>
                <a:cubicBezTo>
                  <a:pt x="1408" y="19684"/>
                  <a:pt x="1437" y="19684"/>
                  <a:pt x="1466" y="19698"/>
                </a:cubicBezTo>
                <a:cubicBezTo>
                  <a:pt x="1492" y="19698"/>
                  <a:pt x="1470" y="19758"/>
                  <a:pt x="1499" y="19758"/>
                </a:cubicBezTo>
                <a:cubicBezTo>
                  <a:pt x="1501" y="19758"/>
                  <a:pt x="1505" y="19757"/>
                  <a:pt x="1509" y="19756"/>
                </a:cubicBezTo>
                <a:lnTo>
                  <a:pt x="1552" y="19741"/>
                </a:lnTo>
                <a:cubicBezTo>
                  <a:pt x="1609" y="19741"/>
                  <a:pt x="1652" y="19669"/>
                  <a:pt x="1652" y="19641"/>
                </a:cubicBezTo>
                <a:cubicBezTo>
                  <a:pt x="1652" y="19626"/>
                  <a:pt x="1681" y="19598"/>
                  <a:pt x="1724" y="19598"/>
                </a:cubicBezTo>
                <a:lnTo>
                  <a:pt x="1753" y="19612"/>
                </a:lnTo>
                <a:lnTo>
                  <a:pt x="1782" y="19669"/>
                </a:lnTo>
                <a:cubicBezTo>
                  <a:pt x="1839" y="19684"/>
                  <a:pt x="1911" y="19698"/>
                  <a:pt x="1940" y="19713"/>
                </a:cubicBezTo>
                <a:lnTo>
                  <a:pt x="1954" y="19727"/>
                </a:lnTo>
                <a:cubicBezTo>
                  <a:pt x="1959" y="19741"/>
                  <a:pt x="1964" y="19746"/>
                  <a:pt x="1968" y="19746"/>
                </a:cubicBezTo>
                <a:cubicBezTo>
                  <a:pt x="1978" y="19746"/>
                  <a:pt x="1988" y="19727"/>
                  <a:pt x="1997" y="19727"/>
                </a:cubicBezTo>
                <a:cubicBezTo>
                  <a:pt x="2026" y="19756"/>
                  <a:pt x="2040" y="19770"/>
                  <a:pt x="2069" y="19784"/>
                </a:cubicBezTo>
                <a:lnTo>
                  <a:pt x="2083" y="19784"/>
                </a:lnTo>
                <a:cubicBezTo>
                  <a:pt x="2098" y="19763"/>
                  <a:pt x="2112" y="19759"/>
                  <a:pt x="2125" y="19759"/>
                </a:cubicBezTo>
                <a:cubicBezTo>
                  <a:pt x="2131" y="19759"/>
                  <a:pt x="2137" y="19760"/>
                  <a:pt x="2142" y="19760"/>
                </a:cubicBezTo>
                <a:cubicBezTo>
                  <a:pt x="2147" y="19760"/>
                  <a:pt x="2152" y="19759"/>
                  <a:pt x="2155" y="19756"/>
                </a:cubicBezTo>
                <a:lnTo>
                  <a:pt x="2184" y="19727"/>
                </a:lnTo>
                <a:cubicBezTo>
                  <a:pt x="2198" y="19698"/>
                  <a:pt x="2213" y="19684"/>
                  <a:pt x="2213" y="19684"/>
                </a:cubicBezTo>
                <a:cubicBezTo>
                  <a:pt x="2227" y="19684"/>
                  <a:pt x="2241" y="19727"/>
                  <a:pt x="2256" y="19756"/>
                </a:cubicBezTo>
                <a:lnTo>
                  <a:pt x="2313" y="19741"/>
                </a:lnTo>
                <a:lnTo>
                  <a:pt x="2328" y="19727"/>
                </a:lnTo>
                <a:cubicBezTo>
                  <a:pt x="2342" y="19727"/>
                  <a:pt x="2371" y="19756"/>
                  <a:pt x="2385" y="19784"/>
                </a:cubicBezTo>
                <a:lnTo>
                  <a:pt x="2399" y="19799"/>
                </a:lnTo>
                <a:lnTo>
                  <a:pt x="2443" y="19856"/>
                </a:lnTo>
                <a:cubicBezTo>
                  <a:pt x="2457" y="19842"/>
                  <a:pt x="2500" y="19784"/>
                  <a:pt x="2514" y="19756"/>
                </a:cubicBezTo>
                <a:lnTo>
                  <a:pt x="2558" y="19756"/>
                </a:lnTo>
                <a:cubicBezTo>
                  <a:pt x="2586" y="19741"/>
                  <a:pt x="2601" y="19698"/>
                  <a:pt x="2615" y="19669"/>
                </a:cubicBezTo>
                <a:lnTo>
                  <a:pt x="2629" y="19655"/>
                </a:lnTo>
                <a:cubicBezTo>
                  <a:pt x="2629" y="19669"/>
                  <a:pt x="2644" y="19756"/>
                  <a:pt x="2629" y="19784"/>
                </a:cubicBezTo>
                <a:cubicBezTo>
                  <a:pt x="2629" y="19827"/>
                  <a:pt x="2658" y="19842"/>
                  <a:pt x="2672" y="19842"/>
                </a:cubicBezTo>
                <a:cubicBezTo>
                  <a:pt x="2685" y="19842"/>
                  <a:pt x="2729" y="19810"/>
                  <a:pt x="2750" y="19810"/>
                </a:cubicBezTo>
                <a:cubicBezTo>
                  <a:pt x="2754" y="19810"/>
                  <a:pt x="2757" y="19811"/>
                  <a:pt x="2759" y="19813"/>
                </a:cubicBezTo>
                <a:cubicBezTo>
                  <a:pt x="2773" y="19842"/>
                  <a:pt x="2802" y="19885"/>
                  <a:pt x="2816" y="19914"/>
                </a:cubicBezTo>
                <a:lnTo>
                  <a:pt x="2845" y="19914"/>
                </a:lnTo>
                <a:cubicBezTo>
                  <a:pt x="2859" y="19914"/>
                  <a:pt x="2874" y="19942"/>
                  <a:pt x="2902" y="19942"/>
                </a:cubicBezTo>
                <a:lnTo>
                  <a:pt x="2931" y="19942"/>
                </a:lnTo>
                <a:cubicBezTo>
                  <a:pt x="2960" y="19942"/>
                  <a:pt x="2989" y="19942"/>
                  <a:pt x="3003" y="19957"/>
                </a:cubicBezTo>
                <a:cubicBezTo>
                  <a:pt x="3003" y="19971"/>
                  <a:pt x="3003" y="19985"/>
                  <a:pt x="3003" y="19985"/>
                </a:cubicBezTo>
                <a:cubicBezTo>
                  <a:pt x="2989" y="20000"/>
                  <a:pt x="2974" y="20000"/>
                  <a:pt x="2960" y="20000"/>
                </a:cubicBezTo>
                <a:cubicBezTo>
                  <a:pt x="2954" y="19998"/>
                  <a:pt x="2949" y="19997"/>
                  <a:pt x="2942" y="19997"/>
                </a:cubicBezTo>
                <a:cubicBezTo>
                  <a:pt x="2924" y="19997"/>
                  <a:pt x="2903" y="20003"/>
                  <a:pt x="2884" y="20003"/>
                </a:cubicBezTo>
                <a:cubicBezTo>
                  <a:pt x="2859" y="20003"/>
                  <a:pt x="2838" y="19993"/>
                  <a:pt x="2831" y="19942"/>
                </a:cubicBezTo>
                <a:lnTo>
                  <a:pt x="2802" y="19942"/>
                </a:lnTo>
                <a:lnTo>
                  <a:pt x="2773" y="19971"/>
                </a:lnTo>
                <a:cubicBezTo>
                  <a:pt x="2766" y="19993"/>
                  <a:pt x="2755" y="20000"/>
                  <a:pt x="2744" y="20000"/>
                </a:cubicBezTo>
                <a:cubicBezTo>
                  <a:pt x="2734" y="20000"/>
                  <a:pt x="2723" y="19993"/>
                  <a:pt x="2716" y="19985"/>
                </a:cubicBezTo>
                <a:cubicBezTo>
                  <a:pt x="2716" y="19984"/>
                  <a:pt x="2715" y="19984"/>
                  <a:pt x="2715" y="19984"/>
                </a:cubicBezTo>
                <a:cubicBezTo>
                  <a:pt x="2711" y="19984"/>
                  <a:pt x="2687" y="20046"/>
                  <a:pt x="2687" y="20072"/>
                </a:cubicBezTo>
                <a:cubicBezTo>
                  <a:pt x="2680" y="20093"/>
                  <a:pt x="2651" y="20097"/>
                  <a:pt x="2620" y="20097"/>
                </a:cubicBezTo>
                <a:cubicBezTo>
                  <a:pt x="2605" y="20097"/>
                  <a:pt x="2589" y="20096"/>
                  <a:pt x="2576" y="20096"/>
                </a:cubicBezTo>
                <a:cubicBezTo>
                  <a:pt x="2562" y="20096"/>
                  <a:pt x="2550" y="20097"/>
                  <a:pt x="2543" y="20100"/>
                </a:cubicBezTo>
                <a:cubicBezTo>
                  <a:pt x="2500" y="20115"/>
                  <a:pt x="2457" y="20158"/>
                  <a:pt x="2443" y="20187"/>
                </a:cubicBezTo>
                <a:lnTo>
                  <a:pt x="2457" y="20215"/>
                </a:lnTo>
                <a:lnTo>
                  <a:pt x="2457" y="20230"/>
                </a:lnTo>
                <a:cubicBezTo>
                  <a:pt x="2469" y="20242"/>
                  <a:pt x="2391" y="20294"/>
                  <a:pt x="2339" y="20294"/>
                </a:cubicBezTo>
                <a:cubicBezTo>
                  <a:pt x="2329" y="20294"/>
                  <a:pt x="2320" y="20292"/>
                  <a:pt x="2313" y="20287"/>
                </a:cubicBezTo>
                <a:cubicBezTo>
                  <a:pt x="2270" y="20258"/>
                  <a:pt x="2256" y="20201"/>
                  <a:pt x="2270" y="20187"/>
                </a:cubicBezTo>
                <a:cubicBezTo>
                  <a:pt x="2285" y="20172"/>
                  <a:pt x="2227" y="20115"/>
                  <a:pt x="2198" y="20100"/>
                </a:cubicBezTo>
                <a:cubicBezTo>
                  <a:pt x="2170" y="20100"/>
                  <a:pt x="2141" y="20115"/>
                  <a:pt x="2141" y="20158"/>
                </a:cubicBezTo>
                <a:lnTo>
                  <a:pt x="2198" y="20158"/>
                </a:lnTo>
                <a:cubicBezTo>
                  <a:pt x="2198" y="20158"/>
                  <a:pt x="2213" y="20158"/>
                  <a:pt x="2213" y="20172"/>
                </a:cubicBezTo>
                <a:cubicBezTo>
                  <a:pt x="2213" y="20187"/>
                  <a:pt x="2213" y="20201"/>
                  <a:pt x="2213" y="20201"/>
                </a:cubicBezTo>
                <a:lnTo>
                  <a:pt x="2184" y="20230"/>
                </a:lnTo>
                <a:cubicBezTo>
                  <a:pt x="2141" y="20273"/>
                  <a:pt x="2069" y="20273"/>
                  <a:pt x="2055" y="20273"/>
                </a:cubicBezTo>
                <a:cubicBezTo>
                  <a:pt x="2040" y="20273"/>
                  <a:pt x="2069" y="20144"/>
                  <a:pt x="2055" y="20144"/>
                </a:cubicBezTo>
                <a:cubicBezTo>
                  <a:pt x="2026" y="20129"/>
                  <a:pt x="2012" y="20129"/>
                  <a:pt x="2012" y="20129"/>
                </a:cubicBezTo>
                <a:cubicBezTo>
                  <a:pt x="2012" y="20144"/>
                  <a:pt x="1997" y="20215"/>
                  <a:pt x="1983" y="20302"/>
                </a:cubicBezTo>
                <a:lnTo>
                  <a:pt x="1911" y="20330"/>
                </a:lnTo>
                <a:lnTo>
                  <a:pt x="1897" y="20345"/>
                </a:lnTo>
                <a:cubicBezTo>
                  <a:pt x="1882" y="20359"/>
                  <a:pt x="1868" y="20363"/>
                  <a:pt x="1857" y="20363"/>
                </a:cubicBezTo>
                <a:cubicBezTo>
                  <a:pt x="1846" y="20363"/>
                  <a:pt x="1839" y="20359"/>
                  <a:pt x="1839" y="20359"/>
                </a:cubicBezTo>
                <a:cubicBezTo>
                  <a:pt x="1835" y="20355"/>
                  <a:pt x="1831" y="20353"/>
                  <a:pt x="1827" y="20353"/>
                </a:cubicBezTo>
                <a:cubicBezTo>
                  <a:pt x="1816" y="20353"/>
                  <a:pt x="1806" y="20363"/>
                  <a:pt x="1796" y="20373"/>
                </a:cubicBezTo>
                <a:cubicBezTo>
                  <a:pt x="1796" y="20381"/>
                  <a:pt x="1792" y="20384"/>
                  <a:pt x="1787" y="20384"/>
                </a:cubicBezTo>
                <a:cubicBezTo>
                  <a:pt x="1782" y="20384"/>
                  <a:pt x="1775" y="20381"/>
                  <a:pt x="1767" y="20373"/>
                </a:cubicBezTo>
                <a:cubicBezTo>
                  <a:pt x="1767" y="20373"/>
                  <a:pt x="1753" y="20316"/>
                  <a:pt x="1739" y="20258"/>
                </a:cubicBezTo>
                <a:lnTo>
                  <a:pt x="1695" y="20230"/>
                </a:lnTo>
                <a:lnTo>
                  <a:pt x="1681" y="20230"/>
                </a:lnTo>
                <a:cubicBezTo>
                  <a:pt x="1681" y="20201"/>
                  <a:pt x="1667" y="20201"/>
                  <a:pt x="1667" y="20201"/>
                </a:cubicBezTo>
                <a:cubicBezTo>
                  <a:pt x="1667" y="20215"/>
                  <a:pt x="1652" y="20258"/>
                  <a:pt x="1638" y="20302"/>
                </a:cubicBezTo>
                <a:lnTo>
                  <a:pt x="1581" y="20244"/>
                </a:lnTo>
                <a:lnTo>
                  <a:pt x="1552" y="20244"/>
                </a:lnTo>
                <a:cubicBezTo>
                  <a:pt x="1552" y="20244"/>
                  <a:pt x="1552" y="20258"/>
                  <a:pt x="1552" y="20258"/>
                </a:cubicBezTo>
                <a:lnTo>
                  <a:pt x="1595" y="20345"/>
                </a:lnTo>
                <a:cubicBezTo>
                  <a:pt x="1552" y="20359"/>
                  <a:pt x="1480" y="20388"/>
                  <a:pt x="1466" y="20402"/>
                </a:cubicBezTo>
                <a:lnTo>
                  <a:pt x="1437" y="20388"/>
                </a:lnTo>
                <a:lnTo>
                  <a:pt x="1423" y="20373"/>
                </a:lnTo>
                <a:cubicBezTo>
                  <a:pt x="1423" y="20338"/>
                  <a:pt x="1403" y="20312"/>
                  <a:pt x="1380" y="20312"/>
                </a:cubicBezTo>
                <a:cubicBezTo>
                  <a:pt x="1375" y="20312"/>
                  <a:pt x="1370" y="20313"/>
                  <a:pt x="1365" y="20316"/>
                </a:cubicBezTo>
                <a:lnTo>
                  <a:pt x="1336" y="20316"/>
                </a:lnTo>
                <a:cubicBezTo>
                  <a:pt x="1336" y="20330"/>
                  <a:pt x="1351" y="20330"/>
                  <a:pt x="1365" y="20330"/>
                </a:cubicBezTo>
                <a:lnTo>
                  <a:pt x="1379" y="20330"/>
                </a:lnTo>
                <a:cubicBezTo>
                  <a:pt x="1394" y="20330"/>
                  <a:pt x="1408" y="20345"/>
                  <a:pt x="1408" y="20345"/>
                </a:cubicBezTo>
                <a:cubicBezTo>
                  <a:pt x="1408" y="20359"/>
                  <a:pt x="1408" y="20388"/>
                  <a:pt x="1408" y="20388"/>
                </a:cubicBezTo>
                <a:lnTo>
                  <a:pt x="1365" y="20388"/>
                </a:lnTo>
                <a:cubicBezTo>
                  <a:pt x="1360" y="20389"/>
                  <a:pt x="1355" y="20390"/>
                  <a:pt x="1350" y="20390"/>
                </a:cubicBezTo>
                <a:cubicBezTo>
                  <a:pt x="1315" y="20390"/>
                  <a:pt x="1273" y="20357"/>
                  <a:pt x="1246" y="20357"/>
                </a:cubicBezTo>
                <a:cubicBezTo>
                  <a:pt x="1243" y="20357"/>
                  <a:pt x="1239" y="20357"/>
                  <a:pt x="1236" y="20359"/>
                </a:cubicBezTo>
                <a:cubicBezTo>
                  <a:pt x="1221" y="20359"/>
                  <a:pt x="1193" y="20345"/>
                  <a:pt x="1164" y="20330"/>
                </a:cubicBezTo>
                <a:cubicBezTo>
                  <a:pt x="1150" y="20330"/>
                  <a:pt x="1150" y="20345"/>
                  <a:pt x="1164" y="20373"/>
                </a:cubicBezTo>
                <a:lnTo>
                  <a:pt x="1178" y="20373"/>
                </a:lnTo>
                <a:cubicBezTo>
                  <a:pt x="1221" y="20402"/>
                  <a:pt x="1178" y="20431"/>
                  <a:pt x="1178" y="20460"/>
                </a:cubicBezTo>
                <a:cubicBezTo>
                  <a:pt x="1178" y="20485"/>
                  <a:pt x="1168" y="20491"/>
                  <a:pt x="1157" y="20491"/>
                </a:cubicBezTo>
                <a:cubicBezTo>
                  <a:pt x="1149" y="20491"/>
                  <a:pt x="1141" y="20488"/>
                  <a:pt x="1135" y="20488"/>
                </a:cubicBezTo>
                <a:lnTo>
                  <a:pt x="1092" y="20460"/>
                </a:lnTo>
                <a:cubicBezTo>
                  <a:pt x="1063" y="20467"/>
                  <a:pt x="1027" y="20467"/>
                  <a:pt x="997" y="20467"/>
                </a:cubicBezTo>
                <a:cubicBezTo>
                  <a:pt x="966" y="20467"/>
                  <a:pt x="941" y="20467"/>
                  <a:pt x="934" y="20474"/>
                </a:cubicBezTo>
                <a:cubicBezTo>
                  <a:pt x="920" y="20503"/>
                  <a:pt x="891" y="20531"/>
                  <a:pt x="862" y="20546"/>
                </a:cubicBezTo>
                <a:lnTo>
                  <a:pt x="848" y="20488"/>
                </a:lnTo>
                <a:cubicBezTo>
                  <a:pt x="848" y="20478"/>
                  <a:pt x="841" y="20462"/>
                  <a:pt x="837" y="20462"/>
                </a:cubicBezTo>
                <a:cubicBezTo>
                  <a:pt x="835" y="20462"/>
                  <a:pt x="833" y="20465"/>
                  <a:pt x="833" y="20474"/>
                </a:cubicBezTo>
                <a:lnTo>
                  <a:pt x="833" y="20531"/>
                </a:lnTo>
                <a:cubicBezTo>
                  <a:pt x="805" y="20560"/>
                  <a:pt x="762" y="20689"/>
                  <a:pt x="747" y="20733"/>
                </a:cubicBezTo>
                <a:cubicBezTo>
                  <a:pt x="743" y="20742"/>
                  <a:pt x="738" y="20746"/>
                  <a:pt x="734" y="20746"/>
                </a:cubicBezTo>
                <a:cubicBezTo>
                  <a:pt x="724" y="20746"/>
                  <a:pt x="714" y="20724"/>
                  <a:pt x="704" y="20675"/>
                </a:cubicBezTo>
                <a:lnTo>
                  <a:pt x="733" y="20589"/>
                </a:lnTo>
                <a:lnTo>
                  <a:pt x="762" y="20546"/>
                </a:lnTo>
                <a:cubicBezTo>
                  <a:pt x="776" y="20503"/>
                  <a:pt x="776" y="20445"/>
                  <a:pt x="776" y="20416"/>
                </a:cubicBezTo>
                <a:lnTo>
                  <a:pt x="776" y="20416"/>
                </a:lnTo>
                <a:lnTo>
                  <a:pt x="762" y="20445"/>
                </a:lnTo>
                <a:lnTo>
                  <a:pt x="747" y="20460"/>
                </a:lnTo>
                <a:cubicBezTo>
                  <a:pt x="746" y="20458"/>
                  <a:pt x="744" y="20457"/>
                  <a:pt x="743" y="20457"/>
                </a:cubicBezTo>
                <a:cubicBezTo>
                  <a:pt x="730" y="20457"/>
                  <a:pt x="719" y="20506"/>
                  <a:pt x="719" y="20531"/>
                </a:cubicBezTo>
                <a:cubicBezTo>
                  <a:pt x="719" y="20546"/>
                  <a:pt x="711" y="20553"/>
                  <a:pt x="701" y="20553"/>
                </a:cubicBezTo>
                <a:cubicBezTo>
                  <a:pt x="690" y="20553"/>
                  <a:pt x="675" y="20546"/>
                  <a:pt x="661" y="20531"/>
                </a:cubicBezTo>
                <a:lnTo>
                  <a:pt x="647" y="20503"/>
                </a:lnTo>
                <a:lnTo>
                  <a:pt x="618" y="20474"/>
                </a:lnTo>
                <a:cubicBezTo>
                  <a:pt x="575" y="20445"/>
                  <a:pt x="560" y="20402"/>
                  <a:pt x="589" y="20373"/>
                </a:cubicBezTo>
                <a:lnTo>
                  <a:pt x="589" y="20345"/>
                </a:lnTo>
                <a:lnTo>
                  <a:pt x="604" y="20316"/>
                </a:lnTo>
                <a:cubicBezTo>
                  <a:pt x="595" y="20303"/>
                  <a:pt x="585" y="20298"/>
                  <a:pt x="575" y="20298"/>
                </a:cubicBezTo>
                <a:cubicBezTo>
                  <a:pt x="553" y="20298"/>
                  <a:pt x="532" y="20325"/>
                  <a:pt x="532" y="20345"/>
                </a:cubicBezTo>
                <a:cubicBezTo>
                  <a:pt x="521" y="20366"/>
                  <a:pt x="495" y="20379"/>
                  <a:pt x="482" y="20379"/>
                </a:cubicBezTo>
                <a:cubicBezTo>
                  <a:pt x="477" y="20379"/>
                  <a:pt x="474" y="20377"/>
                  <a:pt x="474" y="20373"/>
                </a:cubicBezTo>
                <a:lnTo>
                  <a:pt x="474" y="20373"/>
                </a:lnTo>
                <a:cubicBezTo>
                  <a:pt x="460" y="20373"/>
                  <a:pt x="546" y="20517"/>
                  <a:pt x="546" y="20531"/>
                </a:cubicBezTo>
                <a:cubicBezTo>
                  <a:pt x="546" y="20560"/>
                  <a:pt x="517" y="20560"/>
                  <a:pt x="503" y="20560"/>
                </a:cubicBezTo>
                <a:cubicBezTo>
                  <a:pt x="503" y="20575"/>
                  <a:pt x="474" y="20618"/>
                  <a:pt x="460" y="20661"/>
                </a:cubicBezTo>
                <a:lnTo>
                  <a:pt x="417" y="20675"/>
                </a:lnTo>
                <a:cubicBezTo>
                  <a:pt x="402" y="20689"/>
                  <a:pt x="388" y="20704"/>
                  <a:pt x="374" y="20718"/>
                </a:cubicBezTo>
                <a:cubicBezTo>
                  <a:pt x="331" y="20747"/>
                  <a:pt x="374" y="20776"/>
                  <a:pt x="359" y="20790"/>
                </a:cubicBezTo>
                <a:lnTo>
                  <a:pt x="345" y="20819"/>
                </a:lnTo>
                <a:cubicBezTo>
                  <a:pt x="316" y="20833"/>
                  <a:pt x="273" y="20862"/>
                  <a:pt x="273" y="20876"/>
                </a:cubicBezTo>
                <a:cubicBezTo>
                  <a:pt x="259" y="20876"/>
                  <a:pt x="273" y="20905"/>
                  <a:pt x="302" y="20919"/>
                </a:cubicBezTo>
                <a:cubicBezTo>
                  <a:pt x="311" y="20900"/>
                  <a:pt x="321" y="20894"/>
                  <a:pt x="331" y="20894"/>
                </a:cubicBezTo>
                <a:cubicBezTo>
                  <a:pt x="350" y="20894"/>
                  <a:pt x="369" y="20919"/>
                  <a:pt x="388" y="20919"/>
                </a:cubicBezTo>
                <a:lnTo>
                  <a:pt x="417" y="20919"/>
                </a:lnTo>
                <a:cubicBezTo>
                  <a:pt x="446" y="20919"/>
                  <a:pt x="489" y="20919"/>
                  <a:pt x="503" y="20905"/>
                </a:cubicBezTo>
                <a:lnTo>
                  <a:pt x="503" y="20948"/>
                </a:lnTo>
                <a:lnTo>
                  <a:pt x="517" y="21006"/>
                </a:lnTo>
                <a:cubicBezTo>
                  <a:pt x="546" y="20977"/>
                  <a:pt x="560" y="20934"/>
                  <a:pt x="560" y="20919"/>
                </a:cubicBezTo>
                <a:cubicBezTo>
                  <a:pt x="560" y="20905"/>
                  <a:pt x="575" y="20891"/>
                  <a:pt x="589" y="20891"/>
                </a:cubicBezTo>
                <a:cubicBezTo>
                  <a:pt x="604" y="20905"/>
                  <a:pt x="614" y="20912"/>
                  <a:pt x="623" y="20912"/>
                </a:cubicBezTo>
                <a:cubicBezTo>
                  <a:pt x="632" y="20912"/>
                  <a:pt x="639" y="20905"/>
                  <a:pt x="647" y="20891"/>
                </a:cubicBezTo>
                <a:cubicBezTo>
                  <a:pt x="656" y="20881"/>
                  <a:pt x="666" y="20858"/>
                  <a:pt x="681" y="20858"/>
                </a:cubicBezTo>
                <a:cubicBezTo>
                  <a:pt x="687" y="20858"/>
                  <a:pt x="695" y="20863"/>
                  <a:pt x="704" y="20876"/>
                </a:cubicBezTo>
                <a:lnTo>
                  <a:pt x="704" y="20891"/>
                </a:lnTo>
                <a:cubicBezTo>
                  <a:pt x="719" y="20876"/>
                  <a:pt x="762" y="20862"/>
                  <a:pt x="790" y="20848"/>
                </a:cubicBezTo>
                <a:lnTo>
                  <a:pt x="848" y="20848"/>
                </a:lnTo>
                <a:cubicBezTo>
                  <a:pt x="862" y="20869"/>
                  <a:pt x="877" y="20876"/>
                  <a:pt x="887" y="20876"/>
                </a:cubicBezTo>
                <a:cubicBezTo>
                  <a:pt x="898" y="20876"/>
                  <a:pt x="905" y="20869"/>
                  <a:pt x="905" y="20862"/>
                </a:cubicBezTo>
                <a:cubicBezTo>
                  <a:pt x="905" y="20862"/>
                  <a:pt x="934" y="20891"/>
                  <a:pt x="934" y="20905"/>
                </a:cubicBezTo>
                <a:cubicBezTo>
                  <a:pt x="937" y="20908"/>
                  <a:pt x="940" y="20909"/>
                  <a:pt x="944" y="20909"/>
                </a:cubicBezTo>
                <a:cubicBezTo>
                  <a:pt x="959" y="20909"/>
                  <a:pt x="977" y="20891"/>
                  <a:pt x="977" y="20891"/>
                </a:cubicBezTo>
                <a:cubicBezTo>
                  <a:pt x="991" y="20876"/>
                  <a:pt x="963" y="20819"/>
                  <a:pt x="948" y="20804"/>
                </a:cubicBezTo>
                <a:cubicBezTo>
                  <a:pt x="948" y="20790"/>
                  <a:pt x="963" y="20761"/>
                  <a:pt x="991" y="20761"/>
                </a:cubicBezTo>
                <a:lnTo>
                  <a:pt x="1006" y="20761"/>
                </a:lnTo>
                <a:cubicBezTo>
                  <a:pt x="1020" y="20776"/>
                  <a:pt x="1049" y="20804"/>
                  <a:pt x="1063" y="20819"/>
                </a:cubicBezTo>
                <a:cubicBezTo>
                  <a:pt x="1092" y="20819"/>
                  <a:pt x="1121" y="20819"/>
                  <a:pt x="1121" y="20833"/>
                </a:cubicBezTo>
                <a:cubicBezTo>
                  <a:pt x="1128" y="20843"/>
                  <a:pt x="1134" y="20847"/>
                  <a:pt x="1139" y="20847"/>
                </a:cubicBezTo>
                <a:cubicBezTo>
                  <a:pt x="1155" y="20847"/>
                  <a:pt x="1167" y="20817"/>
                  <a:pt x="1185" y="20817"/>
                </a:cubicBezTo>
                <a:cubicBezTo>
                  <a:pt x="1187" y="20817"/>
                  <a:pt x="1190" y="20817"/>
                  <a:pt x="1193" y="20819"/>
                </a:cubicBezTo>
                <a:lnTo>
                  <a:pt x="1221" y="20848"/>
                </a:lnTo>
                <a:cubicBezTo>
                  <a:pt x="1236" y="20804"/>
                  <a:pt x="1207" y="20761"/>
                  <a:pt x="1207" y="20761"/>
                </a:cubicBezTo>
                <a:cubicBezTo>
                  <a:pt x="1193" y="20761"/>
                  <a:pt x="1207" y="20747"/>
                  <a:pt x="1250" y="20733"/>
                </a:cubicBezTo>
                <a:lnTo>
                  <a:pt x="1279" y="20733"/>
                </a:lnTo>
                <a:cubicBezTo>
                  <a:pt x="1305" y="20733"/>
                  <a:pt x="1284" y="20792"/>
                  <a:pt x="1312" y="20792"/>
                </a:cubicBezTo>
                <a:cubicBezTo>
                  <a:pt x="1315" y="20792"/>
                  <a:pt x="1318" y="20791"/>
                  <a:pt x="1322" y="20790"/>
                </a:cubicBezTo>
                <a:cubicBezTo>
                  <a:pt x="1336" y="20790"/>
                  <a:pt x="1365" y="20761"/>
                  <a:pt x="1394" y="20761"/>
                </a:cubicBezTo>
                <a:lnTo>
                  <a:pt x="1423" y="20761"/>
                </a:lnTo>
                <a:cubicBezTo>
                  <a:pt x="1466" y="20761"/>
                  <a:pt x="1509" y="20689"/>
                  <a:pt x="1509" y="20661"/>
                </a:cubicBezTo>
                <a:cubicBezTo>
                  <a:pt x="1509" y="20643"/>
                  <a:pt x="1531" y="20631"/>
                  <a:pt x="1547" y="20631"/>
                </a:cubicBezTo>
                <a:cubicBezTo>
                  <a:pt x="1558" y="20631"/>
                  <a:pt x="1566" y="20635"/>
                  <a:pt x="1566" y="20646"/>
                </a:cubicBezTo>
                <a:cubicBezTo>
                  <a:pt x="1562" y="20655"/>
                  <a:pt x="1561" y="20658"/>
                  <a:pt x="1563" y="20658"/>
                </a:cubicBezTo>
                <a:cubicBezTo>
                  <a:pt x="1567" y="20658"/>
                  <a:pt x="1585" y="20638"/>
                  <a:pt x="1595" y="20618"/>
                </a:cubicBezTo>
                <a:cubicBezTo>
                  <a:pt x="1597" y="20616"/>
                  <a:pt x="1599" y="20615"/>
                  <a:pt x="1602" y="20615"/>
                </a:cubicBezTo>
                <a:cubicBezTo>
                  <a:pt x="1621" y="20615"/>
                  <a:pt x="1654" y="20648"/>
                  <a:pt x="1667" y="20661"/>
                </a:cubicBezTo>
                <a:cubicBezTo>
                  <a:pt x="1671" y="20669"/>
                  <a:pt x="1678" y="20671"/>
                  <a:pt x="1686" y="20671"/>
                </a:cubicBezTo>
                <a:cubicBezTo>
                  <a:pt x="1700" y="20671"/>
                  <a:pt x="1717" y="20665"/>
                  <a:pt x="1728" y="20665"/>
                </a:cubicBezTo>
                <a:cubicBezTo>
                  <a:pt x="1734" y="20665"/>
                  <a:pt x="1739" y="20667"/>
                  <a:pt x="1739" y="20675"/>
                </a:cubicBezTo>
                <a:cubicBezTo>
                  <a:pt x="1742" y="20682"/>
                  <a:pt x="1744" y="20685"/>
                  <a:pt x="1746" y="20685"/>
                </a:cubicBezTo>
                <a:cubicBezTo>
                  <a:pt x="1753" y="20685"/>
                  <a:pt x="1753" y="20654"/>
                  <a:pt x="1753" y="20632"/>
                </a:cubicBezTo>
                <a:cubicBezTo>
                  <a:pt x="1753" y="20615"/>
                  <a:pt x="1763" y="20608"/>
                  <a:pt x="1780" y="20608"/>
                </a:cubicBezTo>
                <a:cubicBezTo>
                  <a:pt x="1792" y="20608"/>
                  <a:pt x="1807" y="20612"/>
                  <a:pt x="1825" y="20618"/>
                </a:cubicBezTo>
                <a:lnTo>
                  <a:pt x="1796" y="20661"/>
                </a:lnTo>
                <a:lnTo>
                  <a:pt x="1753" y="20718"/>
                </a:lnTo>
                <a:cubicBezTo>
                  <a:pt x="1782" y="20718"/>
                  <a:pt x="1839" y="20675"/>
                  <a:pt x="1854" y="20661"/>
                </a:cubicBezTo>
                <a:cubicBezTo>
                  <a:pt x="1854" y="20632"/>
                  <a:pt x="1854" y="20603"/>
                  <a:pt x="1839" y="20589"/>
                </a:cubicBezTo>
                <a:lnTo>
                  <a:pt x="1825" y="20575"/>
                </a:lnTo>
                <a:cubicBezTo>
                  <a:pt x="1825" y="20546"/>
                  <a:pt x="1825" y="20517"/>
                  <a:pt x="1825" y="20503"/>
                </a:cubicBezTo>
                <a:cubicBezTo>
                  <a:pt x="1835" y="20493"/>
                  <a:pt x="1852" y="20482"/>
                  <a:pt x="1867" y="20482"/>
                </a:cubicBezTo>
                <a:cubicBezTo>
                  <a:pt x="1873" y="20482"/>
                  <a:pt x="1878" y="20484"/>
                  <a:pt x="1882" y="20488"/>
                </a:cubicBezTo>
                <a:cubicBezTo>
                  <a:pt x="1895" y="20508"/>
                  <a:pt x="1905" y="20516"/>
                  <a:pt x="1915" y="20516"/>
                </a:cubicBezTo>
                <a:cubicBezTo>
                  <a:pt x="1927" y="20516"/>
                  <a:pt x="1938" y="20504"/>
                  <a:pt x="1954" y="20488"/>
                </a:cubicBezTo>
                <a:lnTo>
                  <a:pt x="1968" y="20474"/>
                </a:lnTo>
                <a:cubicBezTo>
                  <a:pt x="2012" y="20474"/>
                  <a:pt x="2026" y="20488"/>
                  <a:pt x="2026" y="20503"/>
                </a:cubicBezTo>
                <a:lnTo>
                  <a:pt x="2012" y="20517"/>
                </a:lnTo>
                <a:lnTo>
                  <a:pt x="1983" y="20546"/>
                </a:lnTo>
                <a:cubicBezTo>
                  <a:pt x="1968" y="20575"/>
                  <a:pt x="1983" y="20675"/>
                  <a:pt x="1983" y="20704"/>
                </a:cubicBezTo>
                <a:cubicBezTo>
                  <a:pt x="1983" y="20714"/>
                  <a:pt x="1983" y="20724"/>
                  <a:pt x="1983" y="20733"/>
                </a:cubicBezTo>
                <a:cubicBezTo>
                  <a:pt x="1983" y="20718"/>
                  <a:pt x="1997" y="20675"/>
                  <a:pt x="1997" y="20675"/>
                </a:cubicBezTo>
                <a:cubicBezTo>
                  <a:pt x="2002" y="20672"/>
                  <a:pt x="2007" y="20671"/>
                  <a:pt x="2010" y="20671"/>
                </a:cubicBezTo>
                <a:cubicBezTo>
                  <a:pt x="2026" y="20671"/>
                  <a:pt x="2026" y="20695"/>
                  <a:pt x="2026" y="20718"/>
                </a:cubicBezTo>
                <a:cubicBezTo>
                  <a:pt x="2040" y="20718"/>
                  <a:pt x="2069" y="20646"/>
                  <a:pt x="2083" y="20632"/>
                </a:cubicBezTo>
                <a:cubicBezTo>
                  <a:pt x="2112" y="20618"/>
                  <a:pt x="2127" y="20575"/>
                  <a:pt x="2141" y="20560"/>
                </a:cubicBezTo>
                <a:cubicBezTo>
                  <a:pt x="2142" y="20559"/>
                  <a:pt x="2145" y="20558"/>
                  <a:pt x="2147" y="20558"/>
                </a:cubicBezTo>
                <a:cubicBezTo>
                  <a:pt x="2170" y="20558"/>
                  <a:pt x="2229" y="20606"/>
                  <a:pt x="2241" y="20632"/>
                </a:cubicBezTo>
                <a:cubicBezTo>
                  <a:pt x="2256" y="20661"/>
                  <a:pt x="2270" y="20689"/>
                  <a:pt x="2270" y="20704"/>
                </a:cubicBezTo>
                <a:lnTo>
                  <a:pt x="2285" y="20704"/>
                </a:lnTo>
                <a:cubicBezTo>
                  <a:pt x="2285" y="20704"/>
                  <a:pt x="2299" y="20689"/>
                  <a:pt x="2299" y="20675"/>
                </a:cubicBezTo>
                <a:cubicBezTo>
                  <a:pt x="2313" y="20675"/>
                  <a:pt x="2313" y="20661"/>
                  <a:pt x="2313" y="20646"/>
                </a:cubicBezTo>
                <a:cubicBezTo>
                  <a:pt x="2313" y="20619"/>
                  <a:pt x="2319" y="20603"/>
                  <a:pt x="2327" y="20603"/>
                </a:cubicBezTo>
                <a:cubicBezTo>
                  <a:pt x="2332" y="20603"/>
                  <a:pt x="2337" y="20607"/>
                  <a:pt x="2342" y="20618"/>
                </a:cubicBezTo>
                <a:lnTo>
                  <a:pt x="2356" y="20632"/>
                </a:lnTo>
                <a:cubicBezTo>
                  <a:pt x="2371" y="20632"/>
                  <a:pt x="2443" y="20603"/>
                  <a:pt x="2500" y="20575"/>
                </a:cubicBezTo>
                <a:lnTo>
                  <a:pt x="2558" y="20646"/>
                </a:lnTo>
                <a:cubicBezTo>
                  <a:pt x="2572" y="20632"/>
                  <a:pt x="2586" y="20589"/>
                  <a:pt x="2586" y="20575"/>
                </a:cubicBezTo>
                <a:cubicBezTo>
                  <a:pt x="2586" y="20569"/>
                  <a:pt x="2596" y="20565"/>
                  <a:pt x="2609" y="20565"/>
                </a:cubicBezTo>
                <a:cubicBezTo>
                  <a:pt x="2626" y="20565"/>
                  <a:pt x="2650" y="20572"/>
                  <a:pt x="2658" y="20589"/>
                </a:cubicBezTo>
                <a:cubicBezTo>
                  <a:pt x="2658" y="20601"/>
                  <a:pt x="2661" y="20605"/>
                  <a:pt x="2664" y="20605"/>
                </a:cubicBezTo>
                <a:cubicBezTo>
                  <a:pt x="2668" y="20605"/>
                  <a:pt x="2672" y="20597"/>
                  <a:pt x="2672" y="20589"/>
                </a:cubicBezTo>
                <a:cubicBezTo>
                  <a:pt x="2683" y="20579"/>
                  <a:pt x="2700" y="20569"/>
                  <a:pt x="2730" y="20569"/>
                </a:cubicBezTo>
                <a:cubicBezTo>
                  <a:pt x="2742" y="20569"/>
                  <a:pt x="2756" y="20570"/>
                  <a:pt x="2773" y="20575"/>
                </a:cubicBezTo>
                <a:lnTo>
                  <a:pt x="2859" y="20575"/>
                </a:lnTo>
                <a:cubicBezTo>
                  <a:pt x="2863" y="20570"/>
                  <a:pt x="2868" y="20569"/>
                  <a:pt x="2871" y="20569"/>
                </a:cubicBezTo>
                <a:cubicBezTo>
                  <a:pt x="2881" y="20569"/>
                  <a:pt x="2888" y="20579"/>
                  <a:pt x="2888" y="20589"/>
                </a:cubicBezTo>
                <a:lnTo>
                  <a:pt x="2888" y="20603"/>
                </a:lnTo>
                <a:lnTo>
                  <a:pt x="2902" y="20618"/>
                </a:lnTo>
                <a:cubicBezTo>
                  <a:pt x="2917" y="20603"/>
                  <a:pt x="2931" y="20531"/>
                  <a:pt x="2960" y="20531"/>
                </a:cubicBezTo>
                <a:cubicBezTo>
                  <a:pt x="2974" y="20531"/>
                  <a:pt x="3003" y="20560"/>
                  <a:pt x="3017" y="20589"/>
                </a:cubicBezTo>
                <a:cubicBezTo>
                  <a:pt x="3019" y="20591"/>
                  <a:pt x="3021" y="20592"/>
                  <a:pt x="3023" y="20592"/>
                </a:cubicBezTo>
                <a:cubicBezTo>
                  <a:pt x="3035" y="20592"/>
                  <a:pt x="3048" y="20551"/>
                  <a:pt x="3060" y="20488"/>
                </a:cubicBezTo>
                <a:lnTo>
                  <a:pt x="3132" y="20488"/>
                </a:lnTo>
                <a:cubicBezTo>
                  <a:pt x="3132" y="20503"/>
                  <a:pt x="3118" y="20560"/>
                  <a:pt x="3103" y="20575"/>
                </a:cubicBezTo>
                <a:cubicBezTo>
                  <a:pt x="3103" y="20589"/>
                  <a:pt x="3132" y="20603"/>
                  <a:pt x="3190" y="20603"/>
                </a:cubicBezTo>
                <a:lnTo>
                  <a:pt x="3190" y="20517"/>
                </a:lnTo>
                <a:cubicBezTo>
                  <a:pt x="3190" y="20503"/>
                  <a:pt x="3190" y="20488"/>
                  <a:pt x="3204" y="20488"/>
                </a:cubicBezTo>
                <a:lnTo>
                  <a:pt x="3218" y="20488"/>
                </a:lnTo>
                <a:cubicBezTo>
                  <a:pt x="3218" y="20503"/>
                  <a:pt x="3233" y="20531"/>
                  <a:pt x="3247" y="20546"/>
                </a:cubicBezTo>
                <a:lnTo>
                  <a:pt x="3276" y="20517"/>
                </a:lnTo>
                <a:lnTo>
                  <a:pt x="3290" y="20474"/>
                </a:lnTo>
                <a:cubicBezTo>
                  <a:pt x="3297" y="20469"/>
                  <a:pt x="3304" y="20467"/>
                  <a:pt x="3310" y="20467"/>
                </a:cubicBezTo>
                <a:cubicBezTo>
                  <a:pt x="3342" y="20467"/>
                  <a:pt x="3362" y="20524"/>
                  <a:pt x="3362" y="20560"/>
                </a:cubicBezTo>
                <a:cubicBezTo>
                  <a:pt x="3362" y="20574"/>
                  <a:pt x="3366" y="20579"/>
                  <a:pt x="3373" y="20579"/>
                </a:cubicBezTo>
                <a:cubicBezTo>
                  <a:pt x="3387" y="20579"/>
                  <a:pt x="3410" y="20556"/>
                  <a:pt x="3420" y="20546"/>
                </a:cubicBezTo>
                <a:cubicBezTo>
                  <a:pt x="3428" y="20538"/>
                  <a:pt x="3436" y="20529"/>
                  <a:pt x="3444" y="20529"/>
                </a:cubicBezTo>
                <a:cubicBezTo>
                  <a:pt x="3451" y="20529"/>
                  <a:pt x="3457" y="20534"/>
                  <a:pt x="3463" y="20546"/>
                </a:cubicBezTo>
                <a:cubicBezTo>
                  <a:pt x="3491" y="20546"/>
                  <a:pt x="3563" y="20531"/>
                  <a:pt x="3606" y="20503"/>
                </a:cubicBezTo>
                <a:lnTo>
                  <a:pt x="3621" y="20503"/>
                </a:lnTo>
                <a:lnTo>
                  <a:pt x="3649" y="20517"/>
                </a:lnTo>
                <a:cubicBezTo>
                  <a:pt x="3664" y="20517"/>
                  <a:pt x="3721" y="20503"/>
                  <a:pt x="3779" y="20474"/>
                </a:cubicBezTo>
                <a:lnTo>
                  <a:pt x="3807" y="20445"/>
                </a:lnTo>
                <a:cubicBezTo>
                  <a:pt x="3807" y="20440"/>
                  <a:pt x="3809" y="20439"/>
                  <a:pt x="3812" y="20439"/>
                </a:cubicBezTo>
                <a:cubicBezTo>
                  <a:pt x="3817" y="20439"/>
                  <a:pt x="3827" y="20445"/>
                  <a:pt x="3836" y="20445"/>
                </a:cubicBezTo>
                <a:lnTo>
                  <a:pt x="3851" y="20488"/>
                </a:lnTo>
                <a:cubicBezTo>
                  <a:pt x="3894" y="20474"/>
                  <a:pt x="3937" y="20445"/>
                  <a:pt x="3966" y="20431"/>
                </a:cubicBezTo>
                <a:lnTo>
                  <a:pt x="3994" y="20460"/>
                </a:lnTo>
                <a:cubicBezTo>
                  <a:pt x="4009" y="20474"/>
                  <a:pt x="4023" y="20479"/>
                  <a:pt x="4037" y="20479"/>
                </a:cubicBezTo>
                <a:cubicBezTo>
                  <a:pt x="4066" y="20479"/>
                  <a:pt x="4095" y="20460"/>
                  <a:pt x="4124" y="20460"/>
                </a:cubicBezTo>
                <a:lnTo>
                  <a:pt x="4167" y="20445"/>
                </a:lnTo>
                <a:cubicBezTo>
                  <a:pt x="4170" y="20456"/>
                  <a:pt x="4175" y="20460"/>
                  <a:pt x="4180" y="20460"/>
                </a:cubicBezTo>
                <a:cubicBezTo>
                  <a:pt x="4194" y="20460"/>
                  <a:pt x="4213" y="20420"/>
                  <a:pt x="4224" y="20388"/>
                </a:cubicBezTo>
                <a:cubicBezTo>
                  <a:pt x="4238" y="20359"/>
                  <a:pt x="4253" y="20316"/>
                  <a:pt x="4267" y="20316"/>
                </a:cubicBezTo>
                <a:cubicBezTo>
                  <a:pt x="4267" y="20316"/>
                  <a:pt x="4282" y="20316"/>
                  <a:pt x="4282" y="20330"/>
                </a:cubicBezTo>
                <a:lnTo>
                  <a:pt x="4267" y="20345"/>
                </a:lnTo>
                <a:lnTo>
                  <a:pt x="4267" y="20416"/>
                </a:lnTo>
                <a:cubicBezTo>
                  <a:pt x="4282" y="20460"/>
                  <a:pt x="4382" y="20488"/>
                  <a:pt x="4397" y="20503"/>
                </a:cubicBezTo>
                <a:cubicBezTo>
                  <a:pt x="4411" y="20531"/>
                  <a:pt x="4411" y="20575"/>
                  <a:pt x="4382" y="20603"/>
                </a:cubicBezTo>
                <a:cubicBezTo>
                  <a:pt x="4411" y="20603"/>
                  <a:pt x="4440" y="20603"/>
                  <a:pt x="4454" y="20575"/>
                </a:cubicBezTo>
                <a:lnTo>
                  <a:pt x="4468" y="20575"/>
                </a:lnTo>
                <a:cubicBezTo>
                  <a:pt x="4483" y="20546"/>
                  <a:pt x="4440" y="20488"/>
                  <a:pt x="4425" y="20460"/>
                </a:cubicBezTo>
                <a:cubicBezTo>
                  <a:pt x="4413" y="20435"/>
                  <a:pt x="4465" y="20399"/>
                  <a:pt x="4498" y="20399"/>
                </a:cubicBezTo>
                <a:cubicBezTo>
                  <a:pt x="4503" y="20399"/>
                  <a:pt x="4508" y="20400"/>
                  <a:pt x="4511" y="20402"/>
                </a:cubicBezTo>
                <a:cubicBezTo>
                  <a:pt x="4540" y="20431"/>
                  <a:pt x="4540" y="20460"/>
                  <a:pt x="4526" y="20460"/>
                </a:cubicBezTo>
                <a:cubicBezTo>
                  <a:pt x="4511" y="20460"/>
                  <a:pt x="4511" y="20488"/>
                  <a:pt x="4511" y="20488"/>
                </a:cubicBezTo>
                <a:cubicBezTo>
                  <a:pt x="4526" y="20503"/>
                  <a:pt x="4555" y="20517"/>
                  <a:pt x="4569" y="20531"/>
                </a:cubicBezTo>
                <a:cubicBezTo>
                  <a:pt x="4569" y="20533"/>
                  <a:pt x="4569" y="20534"/>
                  <a:pt x="4570" y="20534"/>
                </a:cubicBezTo>
                <a:cubicBezTo>
                  <a:pt x="4573" y="20534"/>
                  <a:pt x="4585" y="20501"/>
                  <a:pt x="4598" y="20488"/>
                </a:cubicBezTo>
                <a:cubicBezTo>
                  <a:pt x="4598" y="20474"/>
                  <a:pt x="4612" y="20460"/>
                  <a:pt x="4641" y="20460"/>
                </a:cubicBezTo>
                <a:lnTo>
                  <a:pt x="4641" y="20416"/>
                </a:lnTo>
                <a:lnTo>
                  <a:pt x="4626" y="20345"/>
                </a:lnTo>
                <a:lnTo>
                  <a:pt x="4626" y="20345"/>
                </a:lnTo>
                <a:cubicBezTo>
                  <a:pt x="4670" y="20359"/>
                  <a:pt x="4713" y="20359"/>
                  <a:pt x="4713" y="20359"/>
                </a:cubicBezTo>
                <a:cubicBezTo>
                  <a:pt x="4713" y="20359"/>
                  <a:pt x="4745" y="20335"/>
                  <a:pt x="4761" y="20335"/>
                </a:cubicBezTo>
                <a:cubicBezTo>
                  <a:pt x="4766" y="20335"/>
                  <a:pt x="4770" y="20337"/>
                  <a:pt x="4770" y="20345"/>
                </a:cubicBezTo>
                <a:cubicBezTo>
                  <a:pt x="4770" y="20352"/>
                  <a:pt x="4781" y="20355"/>
                  <a:pt x="4793" y="20355"/>
                </a:cubicBezTo>
                <a:cubicBezTo>
                  <a:pt x="4806" y="20355"/>
                  <a:pt x="4820" y="20352"/>
                  <a:pt x="4828" y="20345"/>
                </a:cubicBezTo>
                <a:cubicBezTo>
                  <a:pt x="4831" y="20337"/>
                  <a:pt x="4836" y="20333"/>
                  <a:pt x="4842" y="20333"/>
                </a:cubicBezTo>
                <a:cubicBezTo>
                  <a:pt x="4856" y="20333"/>
                  <a:pt x="4874" y="20360"/>
                  <a:pt x="4885" y="20402"/>
                </a:cubicBezTo>
                <a:lnTo>
                  <a:pt x="4928" y="20330"/>
                </a:lnTo>
                <a:cubicBezTo>
                  <a:pt x="4928" y="20330"/>
                  <a:pt x="4957" y="20330"/>
                  <a:pt x="4971" y="20345"/>
                </a:cubicBezTo>
                <a:cubicBezTo>
                  <a:pt x="4985" y="20362"/>
                  <a:pt x="4995" y="20369"/>
                  <a:pt x="5004" y="20369"/>
                </a:cubicBezTo>
                <a:cubicBezTo>
                  <a:pt x="5025" y="20369"/>
                  <a:pt x="5038" y="20336"/>
                  <a:pt x="5057" y="20316"/>
                </a:cubicBezTo>
                <a:cubicBezTo>
                  <a:pt x="5057" y="20316"/>
                  <a:pt x="5129" y="20215"/>
                  <a:pt x="5129" y="20215"/>
                </a:cubicBezTo>
                <a:cubicBezTo>
                  <a:pt x="5144" y="20215"/>
                  <a:pt x="5158" y="20215"/>
                  <a:pt x="5158" y="20230"/>
                </a:cubicBezTo>
                <a:cubicBezTo>
                  <a:pt x="5187" y="20268"/>
                  <a:pt x="5203" y="20281"/>
                  <a:pt x="5227" y="20281"/>
                </a:cubicBezTo>
                <a:cubicBezTo>
                  <a:pt x="5239" y="20281"/>
                  <a:pt x="5254" y="20278"/>
                  <a:pt x="5273" y="20273"/>
                </a:cubicBezTo>
                <a:lnTo>
                  <a:pt x="5345" y="20258"/>
                </a:lnTo>
                <a:cubicBezTo>
                  <a:pt x="5367" y="20275"/>
                  <a:pt x="5392" y="20284"/>
                  <a:pt x="5416" y="20284"/>
                </a:cubicBezTo>
                <a:cubicBezTo>
                  <a:pt x="5452" y="20284"/>
                  <a:pt x="5485" y="20265"/>
                  <a:pt x="5503" y="20230"/>
                </a:cubicBezTo>
                <a:lnTo>
                  <a:pt x="5575" y="20230"/>
                </a:lnTo>
                <a:cubicBezTo>
                  <a:pt x="5575" y="20231"/>
                  <a:pt x="5575" y="20232"/>
                  <a:pt x="5575" y="20232"/>
                </a:cubicBezTo>
                <a:cubicBezTo>
                  <a:pt x="5578" y="20232"/>
                  <a:pt x="5591" y="20187"/>
                  <a:pt x="5603" y="20187"/>
                </a:cubicBezTo>
                <a:cubicBezTo>
                  <a:pt x="5618" y="20187"/>
                  <a:pt x="5632" y="20215"/>
                  <a:pt x="5646" y="20215"/>
                </a:cubicBezTo>
                <a:cubicBezTo>
                  <a:pt x="5675" y="20215"/>
                  <a:pt x="5704" y="20215"/>
                  <a:pt x="5718" y="20201"/>
                </a:cubicBezTo>
                <a:cubicBezTo>
                  <a:pt x="5729" y="20190"/>
                  <a:pt x="5734" y="20185"/>
                  <a:pt x="5736" y="20185"/>
                </a:cubicBezTo>
                <a:cubicBezTo>
                  <a:pt x="5740" y="20185"/>
                  <a:pt x="5738" y="20198"/>
                  <a:pt x="5747" y="20215"/>
                </a:cubicBezTo>
                <a:cubicBezTo>
                  <a:pt x="5747" y="20230"/>
                  <a:pt x="5761" y="20244"/>
                  <a:pt x="5761" y="20244"/>
                </a:cubicBezTo>
                <a:lnTo>
                  <a:pt x="5819" y="20244"/>
                </a:lnTo>
                <a:lnTo>
                  <a:pt x="5876" y="20258"/>
                </a:lnTo>
                <a:cubicBezTo>
                  <a:pt x="5891" y="20237"/>
                  <a:pt x="5909" y="20230"/>
                  <a:pt x="5923" y="20230"/>
                </a:cubicBezTo>
                <a:cubicBezTo>
                  <a:pt x="5937" y="20230"/>
                  <a:pt x="5948" y="20237"/>
                  <a:pt x="5948" y="20244"/>
                </a:cubicBezTo>
                <a:cubicBezTo>
                  <a:pt x="5963" y="20244"/>
                  <a:pt x="6020" y="20316"/>
                  <a:pt x="6049" y="20316"/>
                </a:cubicBezTo>
                <a:cubicBezTo>
                  <a:pt x="6077" y="20302"/>
                  <a:pt x="6092" y="20273"/>
                  <a:pt x="6077" y="20258"/>
                </a:cubicBezTo>
                <a:lnTo>
                  <a:pt x="6077" y="20244"/>
                </a:lnTo>
                <a:cubicBezTo>
                  <a:pt x="6077" y="20230"/>
                  <a:pt x="6077" y="20201"/>
                  <a:pt x="6092" y="20201"/>
                </a:cubicBezTo>
                <a:cubicBezTo>
                  <a:pt x="6096" y="20192"/>
                  <a:pt x="6099" y="20189"/>
                  <a:pt x="6102" y="20189"/>
                </a:cubicBezTo>
                <a:cubicBezTo>
                  <a:pt x="6106" y="20189"/>
                  <a:pt x="6106" y="20205"/>
                  <a:pt x="6106" y="20215"/>
                </a:cubicBezTo>
                <a:lnTo>
                  <a:pt x="6135" y="20258"/>
                </a:lnTo>
                <a:cubicBezTo>
                  <a:pt x="6149" y="20230"/>
                  <a:pt x="6149" y="20201"/>
                  <a:pt x="6149" y="20172"/>
                </a:cubicBezTo>
                <a:lnTo>
                  <a:pt x="6192" y="20201"/>
                </a:lnTo>
                <a:cubicBezTo>
                  <a:pt x="6221" y="20230"/>
                  <a:pt x="6279" y="20201"/>
                  <a:pt x="6322" y="20244"/>
                </a:cubicBezTo>
                <a:lnTo>
                  <a:pt x="6336" y="20244"/>
                </a:lnTo>
                <a:cubicBezTo>
                  <a:pt x="6339" y="20243"/>
                  <a:pt x="6342" y="20242"/>
                  <a:pt x="6346" y="20242"/>
                </a:cubicBezTo>
                <a:cubicBezTo>
                  <a:pt x="6371" y="20242"/>
                  <a:pt x="6394" y="20289"/>
                  <a:pt x="6394" y="20302"/>
                </a:cubicBezTo>
                <a:cubicBezTo>
                  <a:pt x="6394" y="20330"/>
                  <a:pt x="6365" y="20359"/>
                  <a:pt x="6336" y="20388"/>
                </a:cubicBezTo>
                <a:lnTo>
                  <a:pt x="6379" y="20402"/>
                </a:lnTo>
                <a:cubicBezTo>
                  <a:pt x="6408" y="20402"/>
                  <a:pt x="6408" y="20373"/>
                  <a:pt x="6408" y="20345"/>
                </a:cubicBezTo>
                <a:lnTo>
                  <a:pt x="6408" y="20316"/>
                </a:lnTo>
                <a:cubicBezTo>
                  <a:pt x="6408" y="20289"/>
                  <a:pt x="6446" y="20200"/>
                  <a:pt x="6474" y="20200"/>
                </a:cubicBezTo>
                <a:cubicBezTo>
                  <a:pt x="6476" y="20200"/>
                  <a:pt x="6478" y="20200"/>
                  <a:pt x="6480" y="20201"/>
                </a:cubicBezTo>
                <a:cubicBezTo>
                  <a:pt x="6509" y="20201"/>
                  <a:pt x="6523" y="20201"/>
                  <a:pt x="6523" y="20172"/>
                </a:cubicBezTo>
                <a:lnTo>
                  <a:pt x="6523" y="20158"/>
                </a:lnTo>
                <a:lnTo>
                  <a:pt x="6523" y="20115"/>
                </a:lnTo>
                <a:cubicBezTo>
                  <a:pt x="6548" y="20128"/>
                  <a:pt x="6631" y="20175"/>
                  <a:pt x="6659" y="20175"/>
                </a:cubicBezTo>
                <a:cubicBezTo>
                  <a:pt x="6662" y="20175"/>
                  <a:pt x="6665" y="20174"/>
                  <a:pt x="6667" y="20172"/>
                </a:cubicBezTo>
                <a:cubicBezTo>
                  <a:pt x="6695" y="20172"/>
                  <a:pt x="6753" y="20144"/>
                  <a:pt x="6796" y="20115"/>
                </a:cubicBezTo>
                <a:lnTo>
                  <a:pt x="6839" y="20086"/>
                </a:lnTo>
                <a:lnTo>
                  <a:pt x="6853" y="20086"/>
                </a:lnTo>
                <a:cubicBezTo>
                  <a:pt x="6882" y="20086"/>
                  <a:pt x="6882" y="20129"/>
                  <a:pt x="6853" y="20158"/>
                </a:cubicBezTo>
                <a:lnTo>
                  <a:pt x="6825" y="20187"/>
                </a:lnTo>
                <a:lnTo>
                  <a:pt x="6781" y="20201"/>
                </a:lnTo>
                <a:cubicBezTo>
                  <a:pt x="6753" y="20215"/>
                  <a:pt x="6724" y="20244"/>
                  <a:pt x="6738" y="20273"/>
                </a:cubicBezTo>
                <a:lnTo>
                  <a:pt x="6767" y="20244"/>
                </a:lnTo>
                <a:cubicBezTo>
                  <a:pt x="6810" y="20230"/>
                  <a:pt x="6853" y="20230"/>
                  <a:pt x="6882" y="20172"/>
                </a:cubicBezTo>
                <a:lnTo>
                  <a:pt x="6896" y="20144"/>
                </a:lnTo>
                <a:cubicBezTo>
                  <a:pt x="6918" y="20136"/>
                  <a:pt x="6950" y="20133"/>
                  <a:pt x="6984" y="20133"/>
                </a:cubicBezTo>
                <a:cubicBezTo>
                  <a:pt x="7019" y="20133"/>
                  <a:pt x="7054" y="20136"/>
                  <a:pt x="7083" y="20144"/>
                </a:cubicBezTo>
                <a:lnTo>
                  <a:pt x="7141" y="20158"/>
                </a:lnTo>
                <a:lnTo>
                  <a:pt x="7198" y="20158"/>
                </a:lnTo>
                <a:cubicBezTo>
                  <a:pt x="7256" y="20158"/>
                  <a:pt x="7327" y="20086"/>
                  <a:pt x="7313" y="20072"/>
                </a:cubicBezTo>
                <a:cubicBezTo>
                  <a:pt x="7313" y="20060"/>
                  <a:pt x="7316" y="20055"/>
                  <a:pt x="7322" y="20055"/>
                </a:cubicBezTo>
                <a:cubicBezTo>
                  <a:pt x="7330" y="20055"/>
                  <a:pt x="7346" y="20063"/>
                  <a:pt x="7371" y="20072"/>
                </a:cubicBezTo>
                <a:lnTo>
                  <a:pt x="7385" y="20144"/>
                </a:lnTo>
                <a:lnTo>
                  <a:pt x="7385" y="20158"/>
                </a:lnTo>
                <a:cubicBezTo>
                  <a:pt x="7385" y="20162"/>
                  <a:pt x="7386" y="20164"/>
                  <a:pt x="7388" y="20164"/>
                </a:cubicBezTo>
                <a:cubicBezTo>
                  <a:pt x="7393" y="20164"/>
                  <a:pt x="7403" y="20150"/>
                  <a:pt x="7414" y="20129"/>
                </a:cubicBezTo>
                <a:lnTo>
                  <a:pt x="7428" y="20100"/>
                </a:lnTo>
                <a:cubicBezTo>
                  <a:pt x="7442" y="20100"/>
                  <a:pt x="7457" y="20086"/>
                  <a:pt x="7457" y="20086"/>
                </a:cubicBezTo>
                <a:lnTo>
                  <a:pt x="7500" y="20215"/>
                </a:lnTo>
                <a:cubicBezTo>
                  <a:pt x="7554" y="20183"/>
                  <a:pt x="7600" y="20167"/>
                  <a:pt x="7619" y="20167"/>
                </a:cubicBezTo>
                <a:cubicBezTo>
                  <a:pt x="7626" y="20167"/>
                  <a:pt x="7629" y="20169"/>
                  <a:pt x="7629" y="20172"/>
                </a:cubicBezTo>
                <a:lnTo>
                  <a:pt x="7615" y="20187"/>
                </a:lnTo>
                <a:lnTo>
                  <a:pt x="7600" y="20244"/>
                </a:lnTo>
                <a:cubicBezTo>
                  <a:pt x="7597" y="20243"/>
                  <a:pt x="7593" y="20242"/>
                  <a:pt x="7590" y="20242"/>
                </a:cubicBezTo>
                <a:cubicBezTo>
                  <a:pt x="7557" y="20242"/>
                  <a:pt x="7559" y="20304"/>
                  <a:pt x="7572" y="20330"/>
                </a:cubicBezTo>
                <a:cubicBezTo>
                  <a:pt x="7586" y="20359"/>
                  <a:pt x="7543" y="20388"/>
                  <a:pt x="7500" y="20416"/>
                </a:cubicBezTo>
                <a:lnTo>
                  <a:pt x="7442" y="20402"/>
                </a:lnTo>
                <a:lnTo>
                  <a:pt x="7414" y="20388"/>
                </a:lnTo>
                <a:cubicBezTo>
                  <a:pt x="7401" y="20413"/>
                  <a:pt x="7365" y="20462"/>
                  <a:pt x="7347" y="20462"/>
                </a:cubicBezTo>
                <a:cubicBezTo>
                  <a:pt x="7345" y="20462"/>
                  <a:pt x="7343" y="20461"/>
                  <a:pt x="7342" y="20460"/>
                </a:cubicBezTo>
                <a:cubicBezTo>
                  <a:pt x="7329" y="20460"/>
                  <a:pt x="7280" y="20400"/>
                  <a:pt x="7250" y="20400"/>
                </a:cubicBezTo>
                <a:cubicBezTo>
                  <a:pt x="7247" y="20400"/>
                  <a:pt x="7244" y="20401"/>
                  <a:pt x="7241" y="20402"/>
                </a:cubicBezTo>
                <a:cubicBezTo>
                  <a:pt x="7213" y="20416"/>
                  <a:pt x="7213" y="20460"/>
                  <a:pt x="7227" y="20474"/>
                </a:cubicBezTo>
                <a:cubicBezTo>
                  <a:pt x="7227" y="20474"/>
                  <a:pt x="7256" y="20517"/>
                  <a:pt x="7284" y="20560"/>
                </a:cubicBezTo>
                <a:lnTo>
                  <a:pt x="7371" y="20546"/>
                </a:lnTo>
                <a:cubicBezTo>
                  <a:pt x="7385" y="20546"/>
                  <a:pt x="7385" y="20546"/>
                  <a:pt x="7399" y="20560"/>
                </a:cubicBezTo>
                <a:cubicBezTo>
                  <a:pt x="7414" y="20575"/>
                  <a:pt x="7399" y="20603"/>
                  <a:pt x="7385" y="20618"/>
                </a:cubicBezTo>
                <a:lnTo>
                  <a:pt x="7327" y="20618"/>
                </a:lnTo>
                <a:lnTo>
                  <a:pt x="7284" y="20603"/>
                </a:lnTo>
                <a:cubicBezTo>
                  <a:pt x="7227" y="20646"/>
                  <a:pt x="7184" y="20689"/>
                  <a:pt x="7169" y="20689"/>
                </a:cubicBezTo>
                <a:lnTo>
                  <a:pt x="7155" y="20689"/>
                </a:lnTo>
                <a:lnTo>
                  <a:pt x="7054" y="20646"/>
                </a:lnTo>
                <a:lnTo>
                  <a:pt x="7011" y="20661"/>
                </a:lnTo>
                <a:cubicBezTo>
                  <a:pt x="7004" y="20664"/>
                  <a:pt x="6996" y="20666"/>
                  <a:pt x="6988" y="20666"/>
                </a:cubicBezTo>
                <a:cubicBezTo>
                  <a:pt x="6964" y="20666"/>
                  <a:pt x="6940" y="20650"/>
                  <a:pt x="6940" y="20618"/>
                </a:cubicBezTo>
                <a:lnTo>
                  <a:pt x="6968" y="20589"/>
                </a:lnTo>
                <a:cubicBezTo>
                  <a:pt x="6983" y="20575"/>
                  <a:pt x="6997" y="20575"/>
                  <a:pt x="7011" y="20575"/>
                </a:cubicBezTo>
                <a:cubicBezTo>
                  <a:pt x="7034" y="20537"/>
                  <a:pt x="7049" y="20519"/>
                  <a:pt x="7062" y="20519"/>
                </a:cubicBezTo>
                <a:cubicBezTo>
                  <a:pt x="7074" y="20519"/>
                  <a:pt x="7084" y="20533"/>
                  <a:pt x="7098" y="20560"/>
                </a:cubicBezTo>
                <a:lnTo>
                  <a:pt x="7126" y="20603"/>
                </a:lnTo>
                <a:cubicBezTo>
                  <a:pt x="7155" y="20603"/>
                  <a:pt x="7155" y="20517"/>
                  <a:pt x="7141" y="20488"/>
                </a:cubicBezTo>
                <a:cubicBezTo>
                  <a:pt x="7126" y="20460"/>
                  <a:pt x="7098" y="20431"/>
                  <a:pt x="7083" y="20431"/>
                </a:cubicBezTo>
                <a:lnTo>
                  <a:pt x="7054" y="20445"/>
                </a:lnTo>
                <a:cubicBezTo>
                  <a:pt x="7045" y="20445"/>
                  <a:pt x="7035" y="20458"/>
                  <a:pt x="7026" y="20458"/>
                </a:cubicBezTo>
                <a:cubicBezTo>
                  <a:pt x="7021" y="20458"/>
                  <a:pt x="7016" y="20455"/>
                  <a:pt x="7011" y="20445"/>
                </a:cubicBezTo>
                <a:lnTo>
                  <a:pt x="6997" y="20431"/>
                </a:lnTo>
                <a:cubicBezTo>
                  <a:pt x="6983" y="20416"/>
                  <a:pt x="6968" y="20388"/>
                  <a:pt x="6983" y="20373"/>
                </a:cubicBezTo>
                <a:lnTo>
                  <a:pt x="6983" y="20345"/>
                </a:lnTo>
                <a:cubicBezTo>
                  <a:pt x="6983" y="20330"/>
                  <a:pt x="6983" y="20316"/>
                  <a:pt x="6983" y="20316"/>
                </a:cubicBezTo>
                <a:cubicBezTo>
                  <a:pt x="6975" y="20309"/>
                  <a:pt x="6968" y="20305"/>
                  <a:pt x="6963" y="20305"/>
                </a:cubicBezTo>
                <a:cubicBezTo>
                  <a:pt x="6957" y="20305"/>
                  <a:pt x="6954" y="20309"/>
                  <a:pt x="6954" y="20316"/>
                </a:cubicBezTo>
                <a:lnTo>
                  <a:pt x="6925" y="20330"/>
                </a:lnTo>
                <a:cubicBezTo>
                  <a:pt x="6925" y="20373"/>
                  <a:pt x="6925" y="20431"/>
                  <a:pt x="6940" y="20460"/>
                </a:cubicBezTo>
                <a:lnTo>
                  <a:pt x="6954" y="20474"/>
                </a:lnTo>
                <a:cubicBezTo>
                  <a:pt x="6954" y="20503"/>
                  <a:pt x="7011" y="20488"/>
                  <a:pt x="6983" y="20546"/>
                </a:cubicBezTo>
                <a:cubicBezTo>
                  <a:pt x="6980" y="20548"/>
                  <a:pt x="6977" y="20550"/>
                  <a:pt x="6973" y="20550"/>
                </a:cubicBezTo>
                <a:cubicBezTo>
                  <a:pt x="6953" y="20550"/>
                  <a:pt x="6920" y="20524"/>
                  <a:pt x="6896" y="20488"/>
                </a:cubicBezTo>
                <a:lnTo>
                  <a:pt x="6896" y="20474"/>
                </a:lnTo>
                <a:cubicBezTo>
                  <a:pt x="6882" y="20474"/>
                  <a:pt x="6853" y="20488"/>
                  <a:pt x="6839" y="20503"/>
                </a:cubicBezTo>
                <a:cubicBezTo>
                  <a:pt x="6837" y="20507"/>
                  <a:pt x="6835" y="20509"/>
                  <a:pt x="6833" y="20509"/>
                </a:cubicBezTo>
                <a:cubicBezTo>
                  <a:pt x="6825" y="20509"/>
                  <a:pt x="6825" y="20457"/>
                  <a:pt x="6825" y="20445"/>
                </a:cubicBezTo>
                <a:cubicBezTo>
                  <a:pt x="6825" y="20435"/>
                  <a:pt x="6823" y="20430"/>
                  <a:pt x="6820" y="20430"/>
                </a:cubicBezTo>
                <a:cubicBezTo>
                  <a:pt x="6814" y="20430"/>
                  <a:pt x="6805" y="20446"/>
                  <a:pt x="6796" y="20474"/>
                </a:cubicBezTo>
                <a:lnTo>
                  <a:pt x="6738" y="20474"/>
                </a:lnTo>
                <a:cubicBezTo>
                  <a:pt x="6731" y="20435"/>
                  <a:pt x="6723" y="20422"/>
                  <a:pt x="6713" y="20422"/>
                </a:cubicBezTo>
                <a:cubicBezTo>
                  <a:pt x="6704" y="20422"/>
                  <a:pt x="6694" y="20432"/>
                  <a:pt x="6681" y="20445"/>
                </a:cubicBezTo>
                <a:cubicBezTo>
                  <a:pt x="6681" y="20460"/>
                  <a:pt x="6667" y="20474"/>
                  <a:pt x="6652" y="20474"/>
                </a:cubicBezTo>
                <a:lnTo>
                  <a:pt x="6652" y="20488"/>
                </a:lnTo>
                <a:cubicBezTo>
                  <a:pt x="6638" y="20488"/>
                  <a:pt x="6623" y="20460"/>
                  <a:pt x="6623" y="20445"/>
                </a:cubicBezTo>
                <a:cubicBezTo>
                  <a:pt x="6623" y="20445"/>
                  <a:pt x="6623" y="20388"/>
                  <a:pt x="6623" y="20373"/>
                </a:cubicBezTo>
                <a:lnTo>
                  <a:pt x="6609" y="20373"/>
                </a:lnTo>
                <a:cubicBezTo>
                  <a:pt x="6609" y="20375"/>
                  <a:pt x="6609" y="20376"/>
                  <a:pt x="6608" y="20376"/>
                </a:cubicBezTo>
                <a:cubicBezTo>
                  <a:pt x="6601" y="20376"/>
                  <a:pt x="6578" y="20343"/>
                  <a:pt x="6566" y="20330"/>
                </a:cubicBezTo>
                <a:cubicBezTo>
                  <a:pt x="6565" y="20329"/>
                  <a:pt x="6564" y="20329"/>
                  <a:pt x="6563" y="20329"/>
                </a:cubicBezTo>
                <a:cubicBezTo>
                  <a:pt x="6548" y="20329"/>
                  <a:pt x="6525" y="20417"/>
                  <a:pt x="6552" y="20431"/>
                </a:cubicBezTo>
                <a:cubicBezTo>
                  <a:pt x="6566" y="20460"/>
                  <a:pt x="6580" y="20517"/>
                  <a:pt x="6580" y="20531"/>
                </a:cubicBezTo>
                <a:cubicBezTo>
                  <a:pt x="6580" y="20546"/>
                  <a:pt x="6537" y="20575"/>
                  <a:pt x="6537" y="20575"/>
                </a:cubicBezTo>
                <a:cubicBezTo>
                  <a:pt x="6523" y="20575"/>
                  <a:pt x="6480" y="20517"/>
                  <a:pt x="6480" y="20488"/>
                </a:cubicBezTo>
                <a:cubicBezTo>
                  <a:pt x="6465" y="20460"/>
                  <a:pt x="6422" y="20445"/>
                  <a:pt x="6408" y="20445"/>
                </a:cubicBezTo>
                <a:cubicBezTo>
                  <a:pt x="6394" y="20460"/>
                  <a:pt x="6365" y="20460"/>
                  <a:pt x="6336" y="20460"/>
                </a:cubicBezTo>
                <a:lnTo>
                  <a:pt x="6322" y="20474"/>
                </a:lnTo>
                <a:lnTo>
                  <a:pt x="6293" y="20474"/>
                </a:lnTo>
                <a:cubicBezTo>
                  <a:pt x="6289" y="20476"/>
                  <a:pt x="6285" y="20477"/>
                  <a:pt x="6280" y="20477"/>
                </a:cubicBezTo>
                <a:cubicBezTo>
                  <a:pt x="6253" y="20477"/>
                  <a:pt x="6221" y="20443"/>
                  <a:pt x="6221" y="20431"/>
                </a:cubicBezTo>
                <a:cubicBezTo>
                  <a:pt x="6221" y="20414"/>
                  <a:pt x="6216" y="20407"/>
                  <a:pt x="6212" y="20407"/>
                </a:cubicBezTo>
                <a:cubicBezTo>
                  <a:pt x="6209" y="20407"/>
                  <a:pt x="6207" y="20411"/>
                  <a:pt x="6207" y="20416"/>
                </a:cubicBezTo>
                <a:lnTo>
                  <a:pt x="6192" y="20416"/>
                </a:lnTo>
                <a:cubicBezTo>
                  <a:pt x="6178" y="20445"/>
                  <a:pt x="6192" y="20445"/>
                  <a:pt x="6192" y="20460"/>
                </a:cubicBezTo>
                <a:lnTo>
                  <a:pt x="6207" y="20488"/>
                </a:lnTo>
                <a:cubicBezTo>
                  <a:pt x="6195" y="20512"/>
                  <a:pt x="6183" y="20535"/>
                  <a:pt x="6172" y="20535"/>
                </a:cubicBezTo>
                <a:cubicBezTo>
                  <a:pt x="6169" y="20535"/>
                  <a:pt x="6166" y="20534"/>
                  <a:pt x="6164" y="20531"/>
                </a:cubicBezTo>
                <a:lnTo>
                  <a:pt x="6135" y="20517"/>
                </a:lnTo>
                <a:lnTo>
                  <a:pt x="6135" y="20503"/>
                </a:lnTo>
                <a:cubicBezTo>
                  <a:pt x="6121" y="20488"/>
                  <a:pt x="6135" y="20416"/>
                  <a:pt x="6135" y="20402"/>
                </a:cubicBezTo>
                <a:cubicBezTo>
                  <a:pt x="6149" y="20388"/>
                  <a:pt x="6121" y="20388"/>
                  <a:pt x="6106" y="20388"/>
                </a:cubicBezTo>
                <a:cubicBezTo>
                  <a:pt x="6092" y="20402"/>
                  <a:pt x="6077" y="20402"/>
                  <a:pt x="6063" y="20402"/>
                </a:cubicBezTo>
                <a:lnTo>
                  <a:pt x="6049" y="20402"/>
                </a:lnTo>
                <a:cubicBezTo>
                  <a:pt x="6034" y="20402"/>
                  <a:pt x="6020" y="20431"/>
                  <a:pt x="6020" y="20445"/>
                </a:cubicBezTo>
                <a:lnTo>
                  <a:pt x="6034" y="20460"/>
                </a:lnTo>
                <a:cubicBezTo>
                  <a:pt x="6034" y="20474"/>
                  <a:pt x="6049" y="20488"/>
                  <a:pt x="6063" y="20488"/>
                </a:cubicBezTo>
                <a:cubicBezTo>
                  <a:pt x="6092" y="20503"/>
                  <a:pt x="6121" y="20517"/>
                  <a:pt x="6106" y="20560"/>
                </a:cubicBezTo>
                <a:lnTo>
                  <a:pt x="6092" y="20618"/>
                </a:lnTo>
                <a:cubicBezTo>
                  <a:pt x="6063" y="20589"/>
                  <a:pt x="5934" y="20589"/>
                  <a:pt x="5891" y="20575"/>
                </a:cubicBezTo>
                <a:cubicBezTo>
                  <a:pt x="5848" y="20575"/>
                  <a:pt x="5819" y="20503"/>
                  <a:pt x="5819" y="20488"/>
                </a:cubicBezTo>
                <a:cubicBezTo>
                  <a:pt x="5819" y="20474"/>
                  <a:pt x="5862" y="20460"/>
                  <a:pt x="5876" y="20460"/>
                </a:cubicBezTo>
                <a:cubicBezTo>
                  <a:pt x="5891" y="20460"/>
                  <a:pt x="5905" y="20445"/>
                  <a:pt x="5891" y="20431"/>
                </a:cubicBezTo>
                <a:lnTo>
                  <a:pt x="5862" y="20431"/>
                </a:lnTo>
                <a:cubicBezTo>
                  <a:pt x="5819" y="20431"/>
                  <a:pt x="5790" y="20460"/>
                  <a:pt x="5790" y="20503"/>
                </a:cubicBezTo>
                <a:lnTo>
                  <a:pt x="5790" y="20531"/>
                </a:lnTo>
                <a:cubicBezTo>
                  <a:pt x="5776" y="20546"/>
                  <a:pt x="5761" y="20560"/>
                  <a:pt x="5747" y="20575"/>
                </a:cubicBezTo>
                <a:cubicBezTo>
                  <a:pt x="5733" y="20589"/>
                  <a:pt x="5733" y="20603"/>
                  <a:pt x="5718" y="20603"/>
                </a:cubicBezTo>
                <a:cubicBezTo>
                  <a:pt x="5708" y="20607"/>
                  <a:pt x="5697" y="20608"/>
                  <a:pt x="5686" y="20608"/>
                </a:cubicBezTo>
                <a:cubicBezTo>
                  <a:pt x="5675" y="20608"/>
                  <a:pt x="5664" y="20607"/>
                  <a:pt x="5654" y="20607"/>
                </a:cubicBezTo>
                <a:cubicBezTo>
                  <a:pt x="5632" y="20607"/>
                  <a:pt x="5611" y="20610"/>
                  <a:pt x="5589" y="20632"/>
                </a:cubicBezTo>
                <a:cubicBezTo>
                  <a:pt x="5589" y="20635"/>
                  <a:pt x="5588" y="20636"/>
                  <a:pt x="5585" y="20636"/>
                </a:cubicBezTo>
                <a:cubicBezTo>
                  <a:pt x="5574" y="20636"/>
                  <a:pt x="5543" y="20612"/>
                  <a:pt x="5532" y="20589"/>
                </a:cubicBezTo>
                <a:lnTo>
                  <a:pt x="5517" y="20575"/>
                </a:lnTo>
                <a:cubicBezTo>
                  <a:pt x="5517" y="20547"/>
                  <a:pt x="5523" y="20531"/>
                  <a:pt x="5531" y="20531"/>
                </a:cubicBezTo>
                <a:cubicBezTo>
                  <a:pt x="5536" y="20531"/>
                  <a:pt x="5541" y="20536"/>
                  <a:pt x="5546" y="20546"/>
                </a:cubicBezTo>
                <a:lnTo>
                  <a:pt x="5575" y="20503"/>
                </a:lnTo>
                <a:lnTo>
                  <a:pt x="5589" y="20488"/>
                </a:lnTo>
                <a:cubicBezTo>
                  <a:pt x="5594" y="20491"/>
                  <a:pt x="5601" y="20492"/>
                  <a:pt x="5608" y="20492"/>
                </a:cubicBezTo>
                <a:cubicBezTo>
                  <a:pt x="5638" y="20492"/>
                  <a:pt x="5675" y="20471"/>
                  <a:pt x="5675" y="20460"/>
                </a:cubicBezTo>
                <a:cubicBezTo>
                  <a:pt x="5675" y="20445"/>
                  <a:pt x="5589" y="20445"/>
                  <a:pt x="5546" y="20445"/>
                </a:cubicBezTo>
                <a:cubicBezTo>
                  <a:pt x="5511" y="20445"/>
                  <a:pt x="5449" y="20464"/>
                  <a:pt x="5419" y="20464"/>
                </a:cubicBezTo>
                <a:cubicBezTo>
                  <a:pt x="5411" y="20464"/>
                  <a:pt x="5405" y="20462"/>
                  <a:pt x="5402" y="20460"/>
                </a:cubicBezTo>
                <a:cubicBezTo>
                  <a:pt x="5374" y="20460"/>
                  <a:pt x="5374" y="20402"/>
                  <a:pt x="5374" y="20388"/>
                </a:cubicBezTo>
                <a:cubicBezTo>
                  <a:pt x="5374" y="20373"/>
                  <a:pt x="5374" y="20366"/>
                  <a:pt x="5370" y="20366"/>
                </a:cubicBezTo>
                <a:cubicBezTo>
                  <a:pt x="5366" y="20366"/>
                  <a:pt x="5359" y="20373"/>
                  <a:pt x="5345" y="20388"/>
                </a:cubicBezTo>
                <a:lnTo>
                  <a:pt x="5330" y="20402"/>
                </a:lnTo>
                <a:cubicBezTo>
                  <a:pt x="5316" y="20402"/>
                  <a:pt x="5316" y="20416"/>
                  <a:pt x="5316" y="20416"/>
                </a:cubicBezTo>
                <a:cubicBezTo>
                  <a:pt x="5316" y="20416"/>
                  <a:pt x="5330" y="20474"/>
                  <a:pt x="5345" y="20531"/>
                </a:cubicBezTo>
                <a:lnTo>
                  <a:pt x="5402" y="20517"/>
                </a:lnTo>
                <a:cubicBezTo>
                  <a:pt x="5417" y="20517"/>
                  <a:pt x="5417" y="20531"/>
                  <a:pt x="5417" y="20546"/>
                </a:cubicBezTo>
                <a:cubicBezTo>
                  <a:pt x="5417" y="20560"/>
                  <a:pt x="5402" y="20575"/>
                  <a:pt x="5402" y="20575"/>
                </a:cubicBezTo>
                <a:cubicBezTo>
                  <a:pt x="5400" y="20574"/>
                  <a:pt x="5397" y="20573"/>
                  <a:pt x="5395" y="20573"/>
                </a:cubicBezTo>
                <a:cubicBezTo>
                  <a:pt x="5366" y="20573"/>
                  <a:pt x="5369" y="20642"/>
                  <a:pt x="5347" y="20642"/>
                </a:cubicBezTo>
                <a:cubicBezTo>
                  <a:pt x="5343" y="20642"/>
                  <a:pt x="5337" y="20639"/>
                  <a:pt x="5330" y="20632"/>
                </a:cubicBezTo>
                <a:lnTo>
                  <a:pt x="5273" y="20589"/>
                </a:lnTo>
                <a:cubicBezTo>
                  <a:pt x="5246" y="20616"/>
                  <a:pt x="5218" y="20626"/>
                  <a:pt x="5198" y="20626"/>
                </a:cubicBezTo>
                <a:cubicBezTo>
                  <a:pt x="5187" y="20626"/>
                  <a:pt x="5178" y="20623"/>
                  <a:pt x="5172" y="20618"/>
                </a:cubicBezTo>
                <a:cubicBezTo>
                  <a:pt x="5172" y="20618"/>
                  <a:pt x="5129" y="20560"/>
                  <a:pt x="5129" y="20546"/>
                </a:cubicBezTo>
                <a:cubicBezTo>
                  <a:pt x="5115" y="20531"/>
                  <a:pt x="5086" y="20503"/>
                  <a:pt x="5072" y="20488"/>
                </a:cubicBezTo>
                <a:lnTo>
                  <a:pt x="5057" y="20503"/>
                </a:lnTo>
                <a:cubicBezTo>
                  <a:pt x="5043" y="20517"/>
                  <a:pt x="5029" y="20560"/>
                  <a:pt x="5014" y="20603"/>
                </a:cubicBezTo>
                <a:lnTo>
                  <a:pt x="5000" y="20618"/>
                </a:lnTo>
                <a:cubicBezTo>
                  <a:pt x="4993" y="20632"/>
                  <a:pt x="4982" y="20632"/>
                  <a:pt x="4971" y="20632"/>
                </a:cubicBezTo>
                <a:cubicBezTo>
                  <a:pt x="4960" y="20632"/>
                  <a:pt x="4950" y="20632"/>
                  <a:pt x="4942" y="20646"/>
                </a:cubicBezTo>
                <a:cubicBezTo>
                  <a:pt x="4932" y="20636"/>
                  <a:pt x="4915" y="20626"/>
                  <a:pt x="4901" y="20626"/>
                </a:cubicBezTo>
                <a:cubicBezTo>
                  <a:pt x="4895" y="20626"/>
                  <a:pt x="4889" y="20628"/>
                  <a:pt x="4885" y="20632"/>
                </a:cubicBezTo>
                <a:lnTo>
                  <a:pt x="4871" y="20603"/>
                </a:lnTo>
                <a:lnTo>
                  <a:pt x="4856" y="20589"/>
                </a:lnTo>
                <a:cubicBezTo>
                  <a:pt x="4784" y="20603"/>
                  <a:pt x="4684" y="20646"/>
                  <a:pt x="4626" y="20661"/>
                </a:cubicBezTo>
                <a:lnTo>
                  <a:pt x="4583" y="20646"/>
                </a:lnTo>
                <a:lnTo>
                  <a:pt x="4569" y="20632"/>
                </a:lnTo>
                <a:cubicBezTo>
                  <a:pt x="4561" y="20628"/>
                  <a:pt x="4553" y="20626"/>
                  <a:pt x="4547" y="20626"/>
                </a:cubicBezTo>
                <a:cubicBezTo>
                  <a:pt x="4532" y="20626"/>
                  <a:pt x="4522" y="20636"/>
                  <a:pt x="4511" y="20646"/>
                </a:cubicBezTo>
                <a:lnTo>
                  <a:pt x="4511" y="20675"/>
                </a:lnTo>
                <a:cubicBezTo>
                  <a:pt x="4497" y="20675"/>
                  <a:pt x="4483" y="20661"/>
                  <a:pt x="4483" y="20661"/>
                </a:cubicBezTo>
                <a:cubicBezTo>
                  <a:pt x="4468" y="20646"/>
                  <a:pt x="4526" y="20618"/>
                  <a:pt x="4483" y="20618"/>
                </a:cubicBezTo>
                <a:lnTo>
                  <a:pt x="4440" y="20603"/>
                </a:lnTo>
                <a:cubicBezTo>
                  <a:pt x="4425" y="20646"/>
                  <a:pt x="4440" y="20718"/>
                  <a:pt x="4440" y="20747"/>
                </a:cubicBezTo>
                <a:lnTo>
                  <a:pt x="4411" y="20733"/>
                </a:lnTo>
                <a:lnTo>
                  <a:pt x="4382" y="20689"/>
                </a:lnTo>
                <a:cubicBezTo>
                  <a:pt x="4339" y="20689"/>
                  <a:pt x="4282" y="20632"/>
                  <a:pt x="4282" y="20603"/>
                </a:cubicBezTo>
                <a:cubicBezTo>
                  <a:pt x="4267" y="20575"/>
                  <a:pt x="4296" y="20503"/>
                  <a:pt x="4296" y="20503"/>
                </a:cubicBezTo>
                <a:cubicBezTo>
                  <a:pt x="4296" y="20502"/>
                  <a:pt x="4296" y="20501"/>
                  <a:pt x="4295" y="20501"/>
                </a:cubicBezTo>
                <a:cubicBezTo>
                  <a:pt x="4285" y="20501"/>
                  <a:pt x="4224" y="20577"/>
                  <a:pt x="4224" y="20603"/>
                </a:cubicBezTo>
                <a:cubicBezTo>
                  <a:pt x="4224" y="20618"/>
                  <a:pt x="4224" y="20661"/>
                  <a:pt x="4210" y="20689"/>
                </a:cubicBezTo>
                <a:lnTo>
                  <a:pt x="4210" y="20704"/>
                </a:lnTo>
                <a:cubicBezTo>
                  <a:pt x="4195" y="20718"/>
                  <a:pt x="4167" y="20733"/>
                  <a:pt x="4152" y="20733"/>
                </a:cubicBezTo>
                <a:lnTo>
                  <a:pt x="4138" y="20733"/>
                </a:lnTo>
                <a:cubicBezTo>
                  <a:pt x="4126" y="20709"/>
                  <a:pt x="4114" y="20686"/>
                  <a:pt x="4111" y="20686"/>
                </a:cubicBezTo>
                <a:cubicBezTo>
                  <a:pt x="4110" y="20686"/>
                  <a:pt x="4109" y="20687"/>
                  <a:pt x="4109" y="20689"/>
                </a:cubicBezTo>
                <a:lnTo>
                  <a:pt x="4095" y="20704"/>
                </a:lnTo>
                <a:cubicBezTo>
                  <a:pt x="4080" y="20718"/>
                  <a:pt x="4066" y="20718"/>
                  <a:pt x="4052" y="20718"/>
                </a:cubicBezTo>
                <a:lnTo>
                  <a:pt x="4052" y="20704"/>
                </a:lnTo>
                <a:lnTo>
                  <a:pt x="4037" y="20675"/>
                </a:lnTo>
                <a:cubicBezTo>
                  <a:pt x="4023" y="20632"/>
                  <a:pt x="4052" y="20575"/>
                  <a:pt x="4052" y="20575"/>
                </a:cubicBezTo>
                <a:cubicBezTo>
                  <a:pt x="4066" y="20575"/>
                  <a:pt x="4080" y="20560"/>
                  <a:pt x="4080" y="20560"/>
                </a:cubicBezTo>
                <a:cubicBezTo>
                  <a:pt x="4080" y="20560"/>
                  <a:pt x="4037" y="20546"/>
                  <a:pt x="4023" y="20546"/>
                </a:cubicBezTo>
                <a:cubicBezTo>
                  <a:pt x="4009" y="20546"/>
                  <a:pt x="3994" y="20575"/>
                  <a:pt x="3980" y="20618"/>
                </a:cubicBezTo>
                <a:lnTo>
                  <a:pt x="3966" y="20661"/>
                </a:lnTo>
                <a:cubicBezTo>
                  <a:pt x="3966" y="20675"/>
                  <a:pt x="3951" y="20689"/>
                  <a:pt x="3951" y="20704"/>
                </a:cubicBezTo>
                <a:cubicBezTo>
                  <a:pt x="3937" y="20718"/>
                  <a:pt x="3908" y="20718"/>
                  <a:pt x="3894" y="20733"/>
                </a:cubicBezTo>
                <a:cubicBezTo>
                  <a:pt x="3879" y="20733"/>
                  <a:pt x="3879" y="20718"/>
                  <a:pt x="3879" y="20718"/>
                </a:cubicBezTo>
                <a:cubicBezTo>
                  <a:pt x="3879" y="20704"/>
                  <a:pt x="3879" y="20689"/>
                  <a:pt x="3879" y="20689"/>
                </a:cubicBezTo>
                <a:lnTo>
                  <a:pt x="3894" y="20661"/>
                </a:lnTo>
                <a:cubicBezTo>
                  <a:pt x="3937" y="20646"/>
                  <a:pt x="3922" y="20603"/>
                  <a:pt x="3865" y="20575"/>
                </a:cubicBezTo>
                <a:lnTo>
                  <a:pt x="3836" y="20546"/>
                </a:lnTo>
                <a:cubicBezTo>
                  <a:pt x="3822" y="20546"/>
                  <a:pt x="3807" y="20546"/>
                  <a:pt x="3807" y="20575"/>
                </a:cubicBezTo>
                <a:lnTo>
                  <a:pt x="3822" y="20589"/>
                </a:lnTo>
                <a:cubicBezTo>
                  <a:pt x="3822" y="20589"/>
                  <a:pt x="3793" y="20603"/>
                  <a:pt x="3736" y="20603"/>
                </a:cubicBezTo>
                <a:lnTo>
                  <a:pt x="3721" y="20546"/>
                </a:lnTo>
                <a:lnTo>
                  <a:pt x="3707" y="20531"/>
                </a:lnTo>
                <a:cubicBezTo>
                  <a:pt x="3707" y="20530"/>
                  <a:pt x="3707" y="20530"/>
                  <a:pt x="3707" y="20530"/>
                </a:cubicBezTo>
                <a:cubicBezTo>
                  <a:pt x="3704" y="20530"/>
                  <a:pt x="3693" y="20591"/>
                  <a:pt x="3693" y="20618"/>
                </a:cubicBezTo>
                <a:cubicBezTo>
                  <a:pt x="3693" y="20639"/>
                  <a:pt x="3708" y="20652"/>
                  <a:pt x="3722" y="20652"/>
                </a:cubicBezTo>
                <a:cubicBezTo>
                  <a:pt x="3727" y="20652"/>
                  <a:pt x="3732" y="20650"/>
                  <a:pt x="3736" y="20646"/>
                </a:cubicBezTo>
                <a:cubicBezTo>
                  <a:pt x="3750" y="20646"/>
                  <a:pt x="3764" y="20675"/>
                  <a:pt x="3764" y="20704"/>
                </a:cubicBezTo>
                <a:lnTo>
                  <a:pt x="3750" y="20718"/>
                </a:lnTo>
                <a:lnTo>
                  <a:pt x="3736" y="20747"/>
                </a:lnTo>
                <a:cubicBezTo>
                  <a:pt x="3714" y="20761"/>
                  <a:pt x="3696" y="20768"/>
                  <a:pt x="3684" y="20768"/>
                </a:cubicBezTo>
                <a:cubicBezTo>
                  <a:pt x="3671" y="20768"/>
                  <a:pt x="3664" y="20761"/>
                  <a:pt x="3664" y="20747"/>
                </a:cubicBezTo>
                <a:lnTo>
                  <a:pt x="3664" y="20733"/>
                </a:lnTo>
                <a:cubicBezTo>
                  <a:pt x="3664" y="20718"/>
                  <a:pt x="3649" y="20704"/>
                  <a:pt x="3635" y="20704"/>
                </a:cubicBezTo>
                <a:cubicBezTo>
                  <a:pt x="3606" y="20704"/>
                  <a:pt x="3621" y="20733"/>
                  <a:pt x="3635" y="20761"/>
                </a:cubicBezTo>
                <a:cubicBezTo>
                  <a:pt x="3635" y="20778"/>
                  <a:pt x="3630" y="20785"/>
                  <a:pt x="3620" y="20785"/>
                </a:cubicBezTo>
                <a:cubicBezTo>
                  <a:pt x="3613" y="20785"/>
                  <a:pt x="3604" y="20782"/>
                  <a:pt x="3592" y="20776"/>
                </a:cubicBezTo>
                <a:lnTo>
                  <a:pt x="3563" y="20761"/>
                </a:lnTo>
                <a:cubicBezTo>
                  <a:pt x="3563" y="20761"/>
                  <a:pt x="3549" y="20747"/>
                  <a:pt x="3549" y="20747"/>
                </a:cubicBezTo>
                <a:cubicBezTo>
                  <a:pt x="3563" y="20718"/>
                  <a:pt x="3563" y="20689"/>
                  <a:pt x="3578" y="20661"/>
                </a:cubicBezTo>
                <a:cubicBezTo>
                  <a:pt x="3578" y="20661"/>
                  <a:pt x="3563" y="20646"/>
                  <a:pt x="3563" y="20646"/>
                </a:cubicBezTo>
                <a:cubicBezTo>
                  <a:pt x="3556" y="20639"/>
                  <a:pt x="3549" y="20636"/>
                  <a:pt x="3543" y="20636"/>
                </a:cubicBezTo>
                <a:cubicBezTo>
                  <a:pt x="3538" y="20636"/>
                  <a:pt x="3534" y="20639"/>
                  <a:pt x="3534" y="20646"/>
                </a:cubicBezTo>
                <a:lnTo>
                  <a:pt x="3534" y="20661"/>
                </a:lnTo>
                <a:cubicBezTo>
                  <a:pt x="3534" y="20675"/>
                  <a:pt x="3534" y="20761"/>
                  <a:pt x="3520" y="20776"/>
                </a:cubicBezTo>
                <a:cubicBezTo>
                  <a:pt x="3506" y="20790"/>
                  <a:pt x="3477" y="20819"/>
                  <a:pt x="3463" y="20819"/>
                </a:cubicBezTo>
                <a:cubicBezTo>
                  <a:pt x="3448" y="20819"/>
                  <a:pt x="3434" y="20747"/>
                  <a:pt x="3434" y="20733"/>
                </a:cubicBezTo>
                <a:cubicBezTo>
                  <a:pt x="3434" y="20704"/>
                  <a:pt x="3448" y="20675"/>
                  <a:pt x="3448" y="20675"/>
                </a:cubicBezTo>
                <a:lnTo>
                  <a:pt x="3463" y="20675"/>
                </a:lnTo>
                <a:lnTo>
                  <a:pt x="3477" y="20661"/>
                </a:lnTo>
                <a:cubicBezTo>
                  <a:pt x="3490" y="20648"/>
                  <a:pt x="3491" y="20587"/>
                  <a:pt x="3481" y="20587"/>
                </a:cubicBezTo>
                <a:cubicBezTo>
                  <a:pt x="3479" y="20587"/>
                  <a:pt x="3478" y="20588"/>
                  <a:pt x="3477" y="20589"/>
                </a:cubicBezTo>
                <a:cubicBezTo>
                  <a:pt x="3463" y="20603"/>
                  <a:pt x="3448" y="20632"/>
                  <a:pt x="3434" y="20632"/>
                </a:cubicBezTo>
                <a:lnTo>
                  <a:pt x="3420" y="20646"/>
                </a:lnTo>
                <a:cubicBezTo>
                  <a:pt x="3396" y="20670"/>
                  <a:pt x="3373" y="20693"/>
                  <a:pt x="3349" y="20693"/>
                </a:cubicBezTo>
                <a:cubicBezTo>
                  <a:pt x="3344" y="20693"/>
                  <a:pt x="3339" y="20692"/>
                  <a:pt x="3333" y="20689"/>
                </a:cubicBezTo>
                <a:lnTo>
                  <a:pt x="3290" y="20689"/>
                </a:lnTo>
                <a:cubicBezTo>
                  <a:pt x="3262" y="20675"/>
                  <a:pt x="3233" y="20618"/>
                  <a:pt x="3233" y="20603"/>
                </a:cubicBezTo>
                <a:cubicBezTo>
                  <a:pt x="3230" y="20598"/>
                  <a:pt x="3227" y="20595"/>
                  <a:pt x="3223" y="20595"/>
                </a:cubicBezTo>
                <a:cubicBezTo>
                  <a:pt x="3208" y="20595"/>
                  <a:pt x="3187" y="20635"/>
                  <a:pt x="3175" y="20646"/>
                </a:cubicBezTo>
                <a:cubicBezTo>
                  <a:pt x="3175" y="20661"/>
                  <a:pt x="3190" y="20718"/>
                  <a:pt x="3218" y="20776"/>
                </a:cubicBezTo>
                <a:lnTo>
                  <a:pt x="3276" y="20761"/>
                </a:lnTo>
                <a:cubicBezTo>
                  <a:pt x="3290" y="20776"/>
                  <a:pt x="3290" y="20804"/>
                  <a:pt x="3276" y="20819"/>
                </a:cubicBezTo>
                <a:lnTo>
                  <a:pt x="3262" y="20819"/>
                </a:lnTo>
                <a:cubicBezTo>
                  <a:pt x="3254" y="20823"/>
                  <a:pt x="3246" y="20824"/>
                  <a:pt x="3239" y="20824"/>
                </a:cubicBezTo>
                <a:cubicBezTo>
                  <a:pt x="3218" y="20824"/>
                  <a:pt x="3200" y="20811"/>
                  <a:pt x="3190" y="20790"/>
                </a:cubicBezTo>
                <a:cubicBezTo>
                  <a:pt x="3161" y="20733"/>
                  <a:pt x="3118" y="20689"/>
                  <a:pt x="3089" y="20646"/>
                </a:cubicBezTo>
                <a:cubicBezTo>
                  <a:pt x="3075" y="20646"/>
                  <a:pt x="3060" y="20704"/>
                  <a:pt x="3060" y="20718"/>
                </a:cubicBezTo>
                <a:cubicBezTo>
                  <a:pt x="3060" y="20725"/>
                  <a:pt x="3057" y="20729"/>
                  <a:pt x="3051" y="20729"/>
                </a:cubicBezTo>
                <a:cubicBezTo>
                  <a:pt x="3046" y="20729"/>
                  <a:pt x="3039" y="20725"/>
                  <a:pt x="3032" y="20718"/>
                </a:cubicBezTo>
                <a:lnTo>
                  <a:pt x="3017" y="20718"/>
                </a:lnTo>
                <a:cubicBezTo>
                  <a:pt x="3012" y="20713"/>
                  <a:pt x="3006" y="20712"/>
                  <a:pt x="2999" y="20712"/>
                </a:cubicBezTo>
                <a:cubicBezTo>
                  <a:pt x="2985" y="20712"/>
                  <a:pt x="2969" y="20718"/>
                  <a:pt x="2960" y="20718"/>
                </a:cubicBezTo>
                <a:lnTo>
                  <a:pt x="2945" y="20718"/>
                </a:lnTo>
                <a:cubicBezTo>
                  <a:pt x="2945" y="20711"/>
                  <a:pt x="2942" y="20709"/>
                  <a:pt x="2937" y="20709"/>
                </a:cubicBezTo>
                <a:cubicBezTo>
                  <a:pt x="2920" y="20709"/>
                  <a:pt x="2885" y="20736"/>
                  <a:pt x="2874" y="20747"/>
                </a:cubicBezTo>
                <a:cubicBezTo>
                  <a:pt x="2859" y="20754"/>
                  <a:pt x="2841" y="20758"/>
                  <a:pt x="2823" y="20758"/>
                </a:cubicBezTo>
                <a:cubicBezTo>
                  <a:pt x="2805" y="20758"/>
                  <a:pt x="2787" y="20754"/>
                  <a:pt x="2773" y="20747"/>
                </a:cubicBezTo>
                <a:lnTo>
                  <a:pt x="2744" y="20733"/>
                </a:lnTo>
                <a:cubicBezTo>
                  <a:pt x="2730" y="20718"/>
                  <a:pt x="2701" y="20718"/>
                  <a:pt x="2672" y="20718"/>
                </a:cubicBezTo>
                <a:lnTo>
                  <a:pt x="2658" y="20718"/>
                </a:lnTo>
                <a:cubicBezTo>
                  <a:pt x="2629" y="20733"/>
                  <a:pt x="2644" y="20776"/>
                  <a:pt x="2672" y="20833"/>
                </a:cubicBezTo>
                <a:lnTo>
                  <a:pt x="2629" y="20833"/>
                </a:lnTo>
                <a:cubicBezTo>
                  <a:pt x="2601" y="20862"/>
                  <a:pt x="2558" y="20891"/>
                  <a:pt x="2529" y="20905"/>
                </a:cubicBezTo>
                <a:lnTo>
                  <a:pt x="2514" y="20919"/>
                </a:lnTo>
                <a:cubicBezTo>
                  <a:pt x="2500" y="20919"/>
                  <a:pt x="2486" y="20891"/>
                  <a:pt x="2486" y="20891"/>
                </a:cubicBezTo>
                <a:cubicBezTo>
                  <a:pt x="2486" y="20876"/>
                  <a:pt x="2500" y="20862"/>
                  <a:pt x="2514" y="20862"/>
                </a:cubicBezTo>
                <a:lnTo>
                  <a:pt x="2529" y="20848"/>
                </a:lnTo>
                <a:cubicBezTo>
                  <a:pt x="2543" y="20848"/>
                  <a:pt x="2471" y="20833"/>
                  <a:pt x="2457" y="20804"/>
                </a:cubicBezTo>
                <a:cubicBezTo>
                  <a:pt x="2448" y="20796"/>
                  <a:pt x="2443" y="20792"/>
                  <a:pt x="2441" y="20792"/>
                </a:cubicBezTo>
                <a:lnTo>
                  <a:pt x="2441" y="20792"/>
                </a:lnTo>
                <a:cubicBezTo>
                  <a:pt x="2437" y="20792"/>
                  <a:pt x="2447" y="20809"/>
                  <a:pt x="2457" y="20819"/>
                </a:cubicBezTo>
                <a:cubicBezTo>
                  <a:pt x="2457" y="20825"/>
                  <a:pt x="2447" y="20828"/>
                  <a:pt x="2435" y="20828"/>
                </a:cubicBezTo>
                <a:cubicBezTo>
                  <a:pt x="2417" y="20828"/>
                  <a:pt x="2394" y="20821"/>
                  <a:pt x="2385" y="20804"/>
                </a:cubicBezTo>
                <a:cubicBezTo>
                  <a:pt x="2380" y="20795"/>
                  <a:pt x="2374" y="20792"/>
                  <a:pt x="2368" y="20792"/>
                </a:cubicBezTo>
                <a:cubicBezTo>
                  <a:pt x="2355" y="20792"/>
                  <a:pt x="2342" y="20804"/>
                  <a:pt x="2342" y="20804"/>
                </a:cubicBezTo>
                <a:cubicBezTo>
                  <a:pt x="2328" y="20819"/>
                  <a:pt x="2342" y="20848"/>
                  <a:pt x="2371" y="20848"/>
                </a:cubicBezTo>
                <a:lnTo>
                  <a:pt x="2385" y="20862"/>
                </a:lnTo>
                <a:cubicBezTo>
                  <a:pt x="2385" y="20862"/>
                  <a:pt x="2371" y="20919"/>
                  <a:pt x="2371" y="20934"/>
                </a:cubicBezTo>
                <a:cubicBezTo>
                  <a:pt x="2368" y="20936"/>
                  <a:pt x="2364" y="20937"/>
                  <a:pt x="2359" y="20937"/>
                </a:cubicBezTo>
                <a:cubicBezTo>
                  <a:pt x="2336" y="20937"/>
                  <a:pt x="2289" y="20912"/>
                  <a:pt x="2241" y="20876"/>
                </a:cubicBezTo>
                <a:lnTo>
                  <a:pt x="2299" y="20776"/>
                </a:lnTo>
                <a:cubicBezTo>
                  <a:pt x="2294" y="20767"/>
                  <a:pt x="2289" y="20763"/>
                  <a:pt x="2283" y="20763"/>
                </a:cubicBezTo>
                <a:cubicBezTo>
                  <a:pt x="2269" y="20763"/>
                  <a:pt x="2256" y="20780"/>
                  <a:pt x="2256" y="20790"/>
                </a:cubicBezTo>
                <a:cubicBezTo>
                  <a:pt x="2256" y="20804"/>
                  <a:pt x="2213" y="20833"/>
                  <a:pt x="2184" y="20833"/>
                </a:cubicBezTo>
                <a:cubicBezTo>
                  <a:pt x="2170" y="20833"/>
                  <a:pt x="2198" y="20848"/>
                  <a:pt x="2198" y="20862"/>
                </a:cubicBezTo>
                <a:cubicBezTo>
                  <a:pt x="2213" y="20862"/>
                  <a:pt x="2241" y="20891"/>
                  <a:pt x="2256" y="20905"/>
                </a:cubicBezTo>
                <a:cubicBezTo>
                  <a:pt x="2261" y="20910"/>
                  <a:pt x="2249" y="20914"/>
                  <a:pt x="2231" y="20914"/>
                </a:cubicBezTo>
                <a:cubicBezTo>
                  <a:pt x="2200" y="20914"/>
                  <a:pt x="2150" y="20904"/>
                  <a:pt x="2141" y="20876"/>
                </a:cubicBezTo>
                <a:cubicBezTo>
                  <a:pt x="2127" y="20848"/>
                  <a:pt x="2112" y="20804"/>
                  <a:pt x="2098" y="20804"/>
                </a:cubicBezTo>
                <a:cubicBezTo>
                  <a:pt x="2098" y="20803"/>
                  <a:pt x="2098" y="20803"/>
                  <a:pt x="2098" y="20803"/>
                </a:cubicBezTo>
                <a:cubicBezTo>
                  <a:pt x="2096" y="20803"/>
                  <a:pt x="2082" y="20878"/>
                  <a:pt x="2069" y="20905"/>
                </a:cubicBezTo>
                <a:cubicBezTo>
                  <a:pt x="2040" y="20919"/>
                  <a:pt x="2069" y="20919"/>
                  <a:pt x="2069" y="20919"/>
                </a:cubicBezTo>
                <a:cubicBezTo>
                  <a:pt x="2083" y="20919"/>
                  <a:pt x="2083" y="20934"/>
                  <a:pt x="2083" y="20962"/>
                </a:cubicBezTo>
                <a:lnTo>
                  <a:pt x="2069" y="20962"/>
                </a:lnTo>
                <a:lnTo>
                  <a:pt x="2055" y="20977"/>
                </a:lnTo>
                <a:cubicBezTo>
                  <a:pt x="2049" y="20988"/>
                  <a:pt x="2042" y="20992"/>
                  <a:pt x="2033" y="20992"/>
                </a:cubicBezTo>
                <a:cubicBezTo>
                  <a:pt x="2018" y="20992"/>
                  <a:pt x="2001" y="20980"/>
                  <a:pt x="1983" y="20962"/>
                </a:cubicBezTo>
                <a:lnTo>
                  <a:pt x="1968" y="20948"/>
                </a:lnTo>
                <a:cubicBezTo>
                  <a:pt x="1940" y="20934"/>
                  <a:pt x="1940" y="20919"/>
                  <a:pt x="1940" y="20891"/>
                </a:cubicBezTo>
                <a:lnTo>
                  <a:pt x="1925" y="20848"/>
                </a:lnTo>
                <a:cubicBezTo>
                  <a:pt x="1909" y="20856"/>
                  <a:pt x="1892" y="20864"/>
                  <a:pt x="1876" y="20864"/>
                </a:cubicBezTo>
                <a:cubicBezTo>
                  <a:pt x="1863" y="20864"/>
                  <a:pt x="1851" y="20860"/>
                  <a:pt x="1839" y="20848"/>
                </a:cubicBezTo>
                <a:lnTo>
                  <a:pt x="1825" y="20833"/>
                </a:lnTo>
                <a:lnTo>
                  <a:pt x="1796" y="20819"/>
                </a:lnTo>
                <a:cubicBezTo>
                  <a:pt x="1753" y="20819"/>
                  <a:pt x="1739" y="20876"/>
                  <a:pt x="1739" y="20891"/>
                </a:cubicBezTo>
                <a:cubicBezTo>
                  <a:pt x="1739" y="20905"/>
                  <a:pt x="1753" y="20919"/>
                  <a:pt x="1767" y="20919"/>
                </a:cubicBezTo>
                <a:cubicBezTo>
                  <a:pt x="1767" y="20918"/>
                  <a:pt x="1768" y="20917"/>
                  <a:pt x="1768" y="20917"/>
                </a:cubicBezTo>
                <a:cubicBezTo>
                  <a:pt x="1772" y="20917"/>
                  <a:pt x="1793" y="20964"/>
                  <a:pt x="1806" y="20964"/>
                </a:cubicBezTo>
                <a:cubicBezTo>
                  <a:pt x="1808" y="20964"/>
                  <a:pt x="1809" y="20964"/>
                  <a:pt x="1810" y="20962"/>
                </a:cubicBezTo>
                <a:cubicBezTo>
                  <a:pt x="1825" y="20962"/>
                  <a:pt x="1868" y="20991"/>
                  <a:pt x="1882" y="20991"/>
                </a:cubicBezTo>
                <a:cubicBezTo>
                  <a:pt x="1897" y="20991"/>
                  <a:pt x="1897" y="21020"/>
                  <a:pt x="1868" y="21049"/>
                </a:cubicBezTo>
                <a:lnTo>
                  <a:pt x="1796" y="21063"/>
                </a:lnTo>
                <a:lnTo>
                  <a:pt x="1767" y="21063"/>
                </a:lnTo>
                <a:lnTo>
                  <a:pt x="1753" y="21049"/>
                </a:lnTo>
                <a:cubicBezTo>
                  <a:pt x="1753" y="21038"/>
                  <a:pt x="1751" y="21033"/>
                  <a:pt x="1747" y="21033"/>
                </a:cubicBezTo>
                <a:cubicBezTo>
                  <a:pt x="1742" y="21033"/>
                  <a:pt x="1733" y="21045"/>
                  <a:pt x="1724" y="21063"/>
                </a:cubicBezTo>
                <a:cubicBezTo>
                  <a:pt x="1681" y="21063"/>
                  <a:pt x="1652" y="21063"/>
                  <a:pt x="1609" y="21092"/>
                </a:cubicBezTo>
                <a:lnTo>
                  <a:pt x="1609" y="21106"/>
                </a:lnTo>
                <a:cubicBezTo>
                  <a:pt x="1595" y="21092"/>
                  <a:pt x="1595" y="21063"/>
                  <a:pt x="1581" y="21049"/>
                </a:cubicBezTo>
                <a:lnTo>
                  <a:pt x="1566" y="21034"/>
                </a:lnTo>
                <a:lnTo>
                  <a:pt x="1552" y="21020"/>
                </a:lnTo>
                <a:cubicBezTo>
                  <a:pt x="1548" y="21016"/>
                  <a:pt x="1540" y="21014"/>
                  <a:pt x="1530" y="21014"/>
                </a:cubicBezTo>
                <a:cubicBezTo>
                  <a:pt x="1506" y="21014"/>
                  <a:pt x="1472" y="21024"/>
                  <a:pt x="1451" y="21034"/>
                </a:cubicBezTo>
                <a:cubicBezTo>
                  <a:pt x="1448" y="21036"/>
                  <a:pt x="1445" y="21037"/>
                  <a:pt x="1441" y="21037"/>
                </a:cubicBezTo>
                <a:cubicBezTo>
                  <a:pt x="1414" y="21037"/>
                  <a:pt x="1378" y="20988"/>
                  <a:pt x="1365" y="20962"/>
                </a:cubicBezTo>
                <a:cubicBezTo>
                  <a:pt x="1357" y="20946"/>
                  <a:pt x="1333" y="20939"/>
                  <a:pt x="1313" y="20939"/>
                </a:cubicBezTo>
                <a:cubicBezTo>
                  <a:pt x="1298" y="20939"/>
                  <a:pt x="1285" y="20942"/>
                  <a:pt x="1279" y="20948"/>
                </a:cubicBezTo>
                <a:cubicBezTo>
                  <a:pt x="1264" y="20948"/>
                  <a:pt x="1250" y="20977"/>
                  <a:pt x="1250" y="21020"/>
                </a:cubicBezTo>
                <a:lnTo>
                  <a:pt x="1250" y="21049"/>
                </a:lnTo>
                <a:cubicBezTo>
                  <a:pt x="1250" y="21049"/>
                  <a:pt x="1236" y="21063"/>
                  <a:pt x="1221" y="21063"/>
                </a:cubicBezTo>
                <a:cubicBezTo>
                  <a:pt x="1221" y="21063"/>
                  <a:pt x="1207" y="21049"/>
                  <a:pt x="1207" y="21049"/>
                </a:cubicBezTo>
                <a:lnTo>
                  <a:pt x="1193" y="20991"/>
                </a:lnTo>
                <a:cubicBezTo>
                  <a:pt x="1193" y="20934"/>
                  <a:pt x="1164" y="20891"/>
                  <a:pt x="1150" y="20891"/>
                </a:cubicBezTo>
                <a:cubicBezTo>
                  <a:pt x="1135" y="20891"/>
                  <a:pt x="1150" y="20919"/>
                  <a:pt x="1150" y="20934"/>
                </a:cubicBezTo>
                <a:cubicBezTo>
                  <a:pt x="1150" y="20948"/>
                  <a:pt x="1164" y="20991"/>
                  <a:pt x="1164" y="20991"/>
                </a:cubicBezTo>
                <a:cubicBezTo>
                  <a:pt x="1164" y="21006"/>
                  <a:pt x="1178" y="21034"/>
                  <a:pt x="1178" y="21063"/>
                </a:cubicBezTo>
                <a:lnTo>
                  <a:pt x="1150" y="21063"/>
                </a:lnTo>
                <a:cubicBezTo>
                  <a:pt x="1121" y="21063"/>
                  <a:pt x="1106" y="21063"/>
                  <a:pt x="1106" y="21106"/>
                </a:cubicBezTo>
                <a:cubicBezTo>
                  <a:pt x="1116" y="21156"/>
                  <a:pt x="1099" y="21171"/>
                  <a:pt x="1078" y="21171"/>
                </a:cubicBezTo>
                <a:cubicBezTo>
                  <a:pt x="1068" y="21171"/>
                  <a:pt x="1058" y="21168"/>
                  <a:pt x="1049" y="21164"/>
                </a:cubicBezTo>
                <a:cubicBezTo>
                  <a:pt x="1006" y="21135"/>
                  <a:pt x="948" y="21120"/>
                  <a:pt x="948" y="21034"/>
                </a:cubicBezTo>
                <a:lnTo>
                  <a:pt x="948" y="21020"/>
                </a:lnTo>
                <a:cubicBezTo>
                  <a:pt x="938" y="20999"/>
                  <a:pt x="927" y="20986"/>
                  <a:pt x="917" y="20986"/>
                </a:cubicBezTo>
                <a:cubicBezTo>
                  <a:pt x="913" y="20986"/>
                  <a:pt x="909" y="20987"/>
                  <a:pt x="905" y="20991"/>
                </a:cubicBezTo>
                <a:lnTo>
                  <a:pt x="891" y="20991"/>
                </a:lnTo>
                <a:cubicBezTo>
                  <a:pt x="888" y="20994"/>
                  <a:pt x="885" y="20995"/>
                  <a:pt x="883" y="20995"/>
                </a:cubicBezTo>
                <a:cubicBezTo>
                  <a:pt x="872" y="20995"/>
                  <a:pt x="862" y="20974"/>
                  <a:pt x="862" y="20962"/>
                </a:cubicBezTo>
                <a:cubicBezTo>
                  <a:pt x="862" y="20962"/>
                  <a:pt x="833" y="20948"/>
                  <a:pt x="819" y="20948"/>
                </a:cubicBezTo>
                <a:cubicBezTo>
                  <a:pt x="805" y="20948"/>
                  <a:pt x="862" y="21049"/>
                  <a:pt x="877" y="21063"/>
                </a:cubicBezTo>
                <a:cubicBezTo>
                  <a:pt x="905" y="21092"/>
                  <a:pt x="920" y="21120"/>
                  <a:pt x="920" y="21135"/>
                </a:cubicBezTo>
                <a:cubicBezTo>
                  <a:pt x="905" y="21135"/>
                  <a:pt x="891" y="21120"/>
                  <a:pt x="877" y="21120"/>
                </a:cubicBezTo>
                <a:cubicBezTo>
                  <a:pt x="877" y="21118"/>
                  <a:pt x="876" y="21118"/>
                  <a:pt x="874" y="21118"/>
                </a:cubicBezTo>
                <a:cubicBezTo>
                  <a:pt x="865" y="21118"/>
                  <a:pt x="831" y="21151"/>
                  <a:pt x="819" y="21164"/>
                </a:cubicBezTo>
                <a:cubicBezTo>
                  <a:pt x="805" y="21178"/>
                  <a:pt x="805" y="21235"/>
                  <a:pt x="805" y="21250"/>
                </a:cubicBezTo>
                <a:cubicBezTo>
                  <a:pt x="805" y="21264"/>
                  <a:pt x="790" y="21279"/>
                  <a:pt x="776" y="21279"/>
                </a:cubicBezTo>
                <a:lnTo>
                  <a:pt x="747" y="21279"/>
                </a:lnTo>
                <a:cubicBezTo>
                  <a:pt x="747" y="21279"/>
                  <a:pt x="733" y="21264"/>
                  <a:pt x="733" y="21250"/>
                </a:cubicBezTo>
                <a:cubicBezTo>
                  <a:pt x="695" y="21231"/>
                  <a:pt x="658" y="21188"/>
                  <a:pt x="617" y="21188"/>
                </a:cubicBezTo>
                <a:cubicBezTo>
                  <a:pt x="594" y="21188"/>
                  <a:pt x="571" y="21200"/>
                  <a:pt x="546" y="21235"/>
                </a:cubicBezTo>
                <a:lnTo>
                  <a:pt x="532" y="21235"/>
                </a:lnTo>
                <a:cubicBezTo>
                  <a:pt x="513" y="21235"/>
                  <a:pt x="500" y="21229"/>
                  <a:pt x="489" y="21229"/>
                </a:cubicBezTo>
                <a:cubicBezTo>
                  <a:pt x="484" y="21229"/>
                  <a:pt x="479" y="21231"/>
                  <a:pt x="474" y="21235"/>
                </a:cubicBezTo>
                <a:cubicBezTo>
                  <a:pt x="460" y="21243"/>
                  <a:pt x="453" y="21246"/>
                  <a:pt x="447" y="21246"/>
                </a:cubicBezTo>
                <a:cubicBezTo>
                  <a:pt x="442" y="21246"/>
                  <a:pt x="438" y="21243"/>
                  <a:pt x="431" y="21235"/>
                </a:cubicBezTo>
                <a:lnTo>
                  <a:pt x="417" y="21207"/>
                </a:lnTo>
                <a:cubicBezTo>
                  <a:pt x="414" y="21204"/>
                  <a:pt x="411" y="21203"/>
                  <a:pt x="406" y="21203"/>
                </a:cubicBezTo>
                <a:cubicBezTo>
                  <a:pt x="383" y="21203"/>
                  <a:pt x="335" y="21231"/>
                  <a:pt x="287" y="21279"/>
                </a:cubicBezTo>
                <a:lnTo>
                  <a:pt x="244" y="21235"/>
                </a:lnTo>
                <a:lnTo>
                  <a:pt x="187" y="21207"/>
                </a:lnTo>
                <a:lnTo>
                  <a:pt x="187" y="21207"/>
                </a:lnTo>
                <a:cubicBezTo>
                  <a:pt x="173" y="21235"/>
                  <a:pt x="187" y="21264"/>
                  <a:pt x="230" y="21264"/>
                </a:cubicBezTo>
                <a:lnTo>
                  <a:pt x="244" y="21322"/>
                </a:lnTo>
                <a:cubicBezTo>
                  <a:pt x="253" y="21338"/>
                  <a:pt x="261" y="21344"/>
                  <a:pt x="269" y="21344"/>
                </a:cubicBezTo>
                <a:cubicBezTo>
                  <a:pt x="290" y="21344"/>
                  <a:pt x="310" y="21307"/>
                  <a:pt x="331" y="21307"/>
                </a:cubicBezTo>
                <a:cubicBezTo>
                  <a:pt x="345" y="21322"/>
                  <a:pt x="345" y="21336"/>
                  <a:pt x="359" y="21336"/>
                </a:cubicBezTo>
                <a:lnTo>
                  <a:pt x="374" y="21365"/>
                </a:lnTo>
                <a:cubicBezTo>
                  <a:pt x="402" y="21379"/>
                  <a:pt x="402" y="21422"/>
                  <a:pt x="388" y="21437"/>
                </a:cubicBezTo>
                <a:lnTo>
                  <a:pt x="359" y="21465"/>
                </a:lnTo>
                <a:cubicBezTo>
                  <a:pt x="345" y="21480"/>
                  <a:pt x="374" y="21523"/>
                  <a:pt x="345" y="21552"/>
                </a:cubicBezTo>
                <a:cubicBezTo>
                  <a:pt x="345" y="21566"/>
                  <a:pt x="331" y="21623"/>
                  <a:pt x="388" y="21623"/>
                </a:cubicBezTo>
                <a:cubicBezTo>
                  <a:pt x="388" y="21623"/>
                  <a:pt x="402" y="21638"/>
                  <a:pt x="417" y="21638"/>
                </a:cubicBezTo>
                <a:lnTo>
                  <a:pt x="431" y="21638"/>
                </a:lnTo>
                <a:cubicBezTo>
                  <a:pt x="446" y="21638"/>
                  <a:pt x="460" y="21566"/>
                  <a:pt x="474" y="21566"/>
                </a:cubicBezTo>
                <a:cubicBezTo>
                  <a:pt x="489" y="21566"/>
                  <a:pt x="489" y="21537"/>
                  <a:pt x="446" y="21523"/>
                </a:cubicBezTo>
                <a:lnTo>
                  <a:pt x="431" y="21494"/>
                </a:lnTo>
                <a:cubicBezTo>
                  <a:pt x="417" y="21480"/>
                  <a:pt x="417" y="21451"/>
                  <a:pt x="431" y="21437"/>
                </a:cubicBezTo>
                <a:cubicBezTo>
                  <a:pt x="431" y="21427"/>
                  <a:pt x="438" y="21410"/>
                  <a:pt x="447" y="21410"/>
                </a:cubicBezTo>
                <a:cubicBezTo>
                  <a:pt x="451" y="21410"/>
                  <a:pt x="455" y="21413"/>
                  <a:pt x="460" y="21422"/>
                </a:cubicBezTo>
                <a:lnTo>
                  <a:pt x="474" y="21437"/>
                </a:lnTo>
                <a:cubicBezTo>
                  <a:pt x="489" y="21422"/>
                  <a:pt x="532" y="21408"/>
                  <a:pt x="560" y="21379"/>
                </a:cubicBezTo>
                <a:lnTo>
                  <a:pt x="604" y="21379"/>
                </a:lnTo>
                <a:cubicBezTo>
                  <a:pt x="618" y="21379"/>
                  <a:pt x="632" y="21365"/>
                  <a:pt x="647" y="21365"/>
                </a:cubicBezTo>
                <a:lnTo>
                  <a:pt x="675" y="21336"/>
                </a:lnTo>
                <a:cubicBezTo>
                  <a:pt x="704" y="21350"/>
                  <a:pt x="747" y="21408"/>
                  <a:pt x="747" y="21465"/>
                </a:cubicBezTo>
                <a:lnTo>
                  <a:pt x="762" y="21508"/>
                </a:lnTo>
                <a:cubicBezTo>
                  <a:pt x="776" y="21523"/>
                  <a:pt x="790" y="21537"/>
                  <a:pt x="790" y="21552"/>
                </a:cubicBezTo>
                <a:lnTo>
                  <a:pt x="805" y="21566"/>
                </a:lnTo>
                <a:cubicBezTo>
                  <a:pt x="805" y="21552"/>
                  <a:pt x="819" y="21552"/>
                  <a:pt x="819" y="21537"/>
                </a:cubicBezTo>
                <a:lnTo>
                  <a:pt x="819" y="21523"/>
                </a:lnTo>
                <a:cubicBezTo>
                  <a:pt x="805" y="21508"/>
                  <a:pt x="805" y="21480"/>
                  <a:pt x="819" y="21465"/>
                </a:cubicBezTo>
                <a:cubicBezTo>
                  <a:pt x="833" y="21465"/>
                  <a:pt x="848" y="21480"/>
                  <a:pt x="848" y="21494"/>
                </a:cubicBezTo>
                <a:cubicBezTo>
                  <a:pt x="862" y="21508"/>
                  <a:pt x="862" y="21523"/>
                  <a:pt x="877" y="21537"/>
                </a:cubicBezTo>
                <a:cubicBezTo>
                  <a:pt x="920" y="21595"/>
                  <a:pt x="934" y="21652"/>
                  <a:pt x="905" y="21724"/>
                </a:cubicBezTo>
                <a:cubicBezTo>
                  <a:pt x="905" y="21728"/>
                  <a:pt x="906" y="21730"/>
                  <a:pt x="908" y="21730"/>
                </a:cubicBezTo>
                <a:cubicBezTo>
                  <a:pt x="913" y="21730"/>
                  <a:pt x="924" y="21716"/>
                  <a:pt x="934" y="21695"/>
                </a:cubicBezTo>
                <a:lnTo>
                  <a:pt x="948" y="21681"/>
                </a:lnTo>
                <a:cubicBezTo>
                  <a:pt x="948" y="21666"/>
                  <a:pt x="963" y="21652"/>
                  <a:pt x="977" y="21652"/>
                </a:cubicBezTo>
                <a:lnTo>
                  <a:pt x="1006" y="21666"/>
                </a:lnTo>
                <a:cubicBezTo>
                  <a:pt x="1049" y="21681"/>
                  <a:pt x="1092" y="21724"/>
                  <a:pt x="1092" y="21753"/>
                </a:cubicBezTo>
                <a:lnTo>
                  <a:pt x="1121" y="21724"/>
                </a:lnTo>
                <a:cubicBezTo>
                  <a:pt x="1135" y="21724"/>
                  <a:pt x="1121" y="21681"/>
                  <a:pt x="1106" y="21666"/>
                </a:cubicBezTo>
                <a:cubicBezTo>
                  <a:pt x="1092" y="21638"/>
                  <a:pt x="1078" y="21609"/>
                  <a:pt x="1049" y="21595"/>
                </a:cubicBezTo>
                <a:cubicBezTo>
                  <a:pt x="1020" y="21566"/>
                  <a:pt x="1020" y="21566"/>
                  <a:pt x="1035" y="21552"/>
                </a:cubicBezTo>
                <a:cubicBezTo>
                  <a:pt x="1060" y="21526"/>
                  <a:pt x="1097" y="21477"/>
                  <a:pt x="1136" y="21477"/>
                </a:cubicBezTo>
                <a:cubicBezTo>
                  <a:pt x="1140" y="21477"/>
                  <a:pt x="1145" y="21478"/>
                  <a:pt x="1150" y="21480"/>
                </a:cubicBezTo>
                <a:cubicBezTo>
                  <a:pt x="1193" y="21480"/>
                  <a:pt x="1164" y="21566"/>
                  <a:pt x="1207" y="21609"/>
                </a:cubicBezTo>
                <a:cubicBezTo>
                  <a:pt x="1207" y="21609"/>
                  <a:pt x="1193" y="21609"/>
                  <a:pt x="1207" y="21623"/>
                </a:cubicBezTo>
                <a:cubicBezTo>
                  <a:pt x="1217" y="21662"/>
                  <a:pt x="1220" y="21681"/>
                  <a:pt x="1234" y="21681"/>
                </a:cubicBezTo>
                <a:cubicBezTo>
                  <a:pt x="1241" y="21681"/>
                  <a:pt x="1250" y="21676"/>
                  <a:pt x="1264" y="21666"/>
                </a:cubicBezTo>
                <a:cubicBezTo>
                  <a:pt x="1279" y="21666"/>
                  <a:pt x="1293" y="21652"/>
                  <a:pt x="1308" y="21652"/>
                </a:cubicBezTo>
                <a:lnTo>
                  <a:pt x="1365" y="21666"/>
                </a:lnTo>
                <a:cubicBezTo>
                  <a:pt x="1408" y="21609"/>
                  <a:pt x="1394" y="21537"/>
                  <a:pt x="1379" y="21537"/>
                </a:cubicBezTo>
                <a:cubicBezTo>
                  <a:pt x="1367" y="21525"/>
                  <a:pt x="1408" y="21491"/>
                  <a:pt x="1429" y="21491"/>
                </a:cubicBezTo>
                <a:cubicBezTo>
                  <a:pt x="1432" y="21491"/>
                  <a:pt x="1435" y="21492"/>
                  <a:pt x="1437" y="21494"/>
                </a:cubicBezTo>
                <a:cubicBezTo>
                  <a:pt x="1453" y="21494"/>
                  <a:pt x="1469" y="21490"/>
                  <a:pt x="1480" y="21486"/>
                </a:cubicBezTo>
                <a:lnTo>
                  <a:pt x="1480" y="21486"/>
                </a:lnTo>
                <a:cubicBezTo>
                  <a:pt x="1480" y="21498"/>
                  <a:pt x="1480" y="21510"/>
                  <a:pt x="1480" y="21523"/>
                </a:cubicBezTo>
                <a:cubicBezTo>
                  <a:pt x="1437" y="21580"/>
                  <a:pt x="1466" y="21638"/>
                  <a:pt x="1494" y="21681"/>
                </a:cubicBezTo>
                <a:cubicBezTo>
                  <a:pt x="1498" y="21685"/>
                  <a:pt x="1502" y="21687"/>
                  <a:pt x="1504" y="21687"/>
                </a:cubicBezTo>
                <a:cubicBezTo>
                  <a:pt x="1520" y="21687"/>
                  <a:pt x="1513" y="21623"/>
                  <a:pt x="1537" y="21623"/>
                </a:cubicBezTo>
                <a:cubicBezTo>
                  <a:pt x="1537" y="21619"/>
                  <a:pt x="1537" y="21617"/>
                  <a:pt x="1538" y="21617"/>
                </a:cubicBezTo>
                <a:cubicBezTo>
                  <a:pt x="1539" y="21617"/>
                  <a:pt x="1542" y="21623"/>
                  <a:pt x="1552" y="21623"/>
                </a:cubicBezTo>
                <a:lnTo>
                  <a:pt x="1609" y="21623"/>
                </a:lnTo>
                <a:cubicBezTo>
                  <a:pt x="1595" y="21566"/>
                  <a:pt x="1523" y="21552"/>
                  <a:pt x="1523" y="21537"/>
                </a:cubicBezTo>
                <a:cubicBezTo>
                  <a:pt x="1523" y="21523"/>
                  <a:pt x="1523" y="21494"/>
                  <a:pt x="1509" y="21480"/>
                </a:cubicBezTo>
                <a:lnTo>
                  <a:pt x="1523" y="21480"/>
                </a:lnTo>
                <a:cubicBezTo>
                  <a:pt x="1523" y="21494"/>
                  <a:pt x="1537" y="21494"/>
                  <a:pt x="1552" y="21494"/>
                </a:cubicBezTo>
                <a:cubicBezTo>
                  <a:pt x="1552" y="21494"/>
                  <a:pt x="1537" y="21408"/>
                  <a:pt x="1552" y="21379"/>
                </a:cubicBezTo>
                <a:cubicBezTo>
                  <a:pt x="1556" y="21375"/>
                  <a:pt x="1565" y="21373"/>
                  <a:pt x="1576" y="21373"/>
                </a:cubicBezTo>
                <a:cubicBezTo>
                  <a:pt x="1603" y="21373"/>
                  <a:pt x="1642" y="21383"/>
                  <a:pt x="1652" y="21393"/>
                </a:cubicBezTo>
                <a:cubicBezTo>
                  <a:pt x="1654" y="21395"/>
                  <a:pt x="1656" y="21396"/>
                  <a:pt x="1658" y="21396"/>
                </a:cubicBezTo>
                <a:cubicBezTo>
                  <a:pt x="1670" y="21396"/>
                  <a:pt x="1681" y="21363"/>
                  <a:pt x="1681" y="21350"/>
                </a:cubicBezTo>
                <a:cubicBezTo>
                  <a:pt x="1681" y="21334"/>
                  <a:pt x="1676" y="21327"/>
                  <a:pt x="1672" y="21327"/>
                </a:cubicBezTo>
                <a:cubicBezTo>
                  <a:pt x="1669" y="21327"/>
                  <a:pt x="1667" y="21330"/>
                  <a:pt x="1667" y="21336"/>
                </a:cubicBezTo>
                <a:lnTo>
                  <a:pt x="1652" y="21336"/>
                </a:lnTo>
                <a:lnTo>
                  <a:pt x="1638" y="21350"/>
                </a:lnTo>
                <a:cubicBezTo>
                  <a:pt x="1624" y="21322"/>
                  <a:pt x="1624" y="21279"/>
                  <a:pt x="1624" y="21250"/>
                </a:cubicBezTo>
                <a:lnTo>
                  <a:pt x="1624" y="21221"/>
                </a:lnTo>
                <a:cubicBezTo>
                  <a:pt x="1609" y="21207"/>
                  <a:pt x="1638" y="21192"/>
                  <a:pt x="1652" y="21192"/>
                </a:cubicBezTo>
                <a:lnTo>
                  <a:pt x="1667" y="21192"/>
                </a:lnTo>
                <a:cubicBezTo>
                  <a:pt x="1667" y="21194"/>
                  <a:pt x="1667" y="21195"/>
                  <a:pt x="1668" y="21195"/>
                </a:cubicBezTo>
                <a:cubicBezTo>
                  <a:pt x="1674" y="21195"/>
                  <a:pt x="1697" y="21162"/>
                  <a:pt x="1710" y="21149"/>
                </a:cubicBezTo>
                <a:cubicBezTo>
                  <a:pt x="1710" y="21148"/>
                  <a:pt x="1711" y="21147"/>
                  <a:pt x="1712" y="21147"/>
                </a:cubicBezTo>
                <a:cubicBezTo>
                  <a:pt x="1722" y="21147"/>
                  <a:pt x="1771" y="21192"/>
                  <a:pt x="1796" y="21192"/>
                </a:cubicBezTo>
                <a:cubicBezTo>
                  <a:pt x="1810" y="21192"/>
                  <a:pt x="1839" y="21235"/>
                  <a:pt x="1825" y="21279"/>
                </a:cubicBezTo>
                <a:lnTo>
                  <a:pt x="1825" y="21322"/>
                </a:lnTo>
                <a:cubicBezTo>
                  <a:pt x="1825" y="21322"/>
                  <a:pt x="1810" y="21336"/>
                  <a:pt x="1796" y="21336"/>
                </a:cubicBezTo>
                <a:cubicBezTo>
                  <a:pt x="1782" y="21336"/>
                  <a:pt x="1753" y="21221"/>
                  <a:pt x="1724" y="21221"/>
                </a:cubicBezTo>
                <a:cubicBezTo>
                  <a:pt x="1695" y="21221"/>
                  <a:pt x="1710" y="21279"/>
                  <a:pt x="1724" y="21293"/>
                </a:cubicBezTo>
                <a:cubicBezTo>
                  <a:pt x="1739" y="21307"/>
                  <a:pt x="1767" y="21350"/>
                  <a:pt x="1782" y="21408"/>
                </a:cubicBezTo>
                <a:lnTo>
                  <a:pt x="1825" y="21408"/>
                </a:lnTo>
                <a:cubicBezTo>
                  <a:pt x="1859" y="21408"/>
                  <a:pt x="1912" y="21389"/>
                  <a:pt x="1947" y="21389"/>
                </a:cubicBezTo>
                <a:cubicBezTo>
                  <a:pt x="1955" y="21389"/>
                  <a:pt x="1963" y="21391"/>
                  <a:pt x="1968" y="21393"/>
                </a:cubicBezTo>
                <a:cubicBezTo>
                  <a:pt x="1983" y="21408"/>
                  <a:pt x="1968" y="21437"/>
                  <a:pt x="1940" y="21451"/>
                </a:cubicBezTo>
                <a:lnTo>
                  <a:pt x="1925" y="21465"/>
                </a:lnTo>
                <a:lnTo>
                  <a:pt x="1911" y="21480"/>
                </a:lnTo>
                <a:cubicBezTo>
                  <a:pt x="1897" y="21480"/>
                  <a:pt x="1911" y="21494"/>
                  <a:pt x="1925" y="21494"/>
                </a:cubicBezTo>
                <a:lnTo>
                  <a:pt x="1940" y="21595"/>
                </a:lnTo>
                <a:cubicBezTo>
                  <a:pt x="1997" y="21566"/>
                  <a:pt x="2069" y="21552"/>
                  <a:pt x="2112" y="21537"/>
                </a:cubicBezTo>
                <a:lnTo>
                  <a:pt x="2155" y="21523"/>
                </a:lnTo>
                <a:cubicBezTo>
                  <a:pt x="2170" y="21523"/>
                  <a:pt x="2141" y="21494"/>
                  <a:pt x="2127" y="21480"/>
                </a:cubicBezTo>
                <a:cubicBezTo>
                  <a:pt x="2112" y="21480"/>
                  <a:pt x="2127" y="21465"/>
                  <a:pt x="2170" y="21451"/>
                </a:cubicBezTo>
                <a:lnTo>
                  <a:pt x="2184" y="21465"/>
                </a:lnTo>
                <a:cubicBezTo>
                  <a:pt x="2213" y="21537"/>
                  <a:pt x="2270" y="21508"/>
                  <a:pt x="2313" y="21552"/>
                </a:cubicBezTo>
                <a:cubicBezTo>
                  <a:pt x="2320" y="21558"/>
                  <a:pt x="2326" y="21561"/>
                  <a:pt x="2332" y="21561"/>
                </a:cubicBezTo>
                <a:cubicBezTo>
                  <a:pt x="2349" y="21561"/>
                  <a:pt x="2360" y="21534"/>
                  <a:pt x="2371" y="21523"/>
                </a:cubicBezTo>
                <a:cubicBezTo>
                  <a:pt x="2385" y="21494"/>
                  <a:pt x="2371" y="21465"/>
                  <a:pt x="2356" y="21451"/>
                </a:cubicBezTo>
                <a:lnTo>
                  <a:pt x="2313" y="21437"/>
                </a:lnTo>
                <a:cubicBezTo>
                  <a:pt x="2285" y="21393"/>
                  <a:pt x="2299" y="21350"/>
                  <a:pt x="2328" y="21350"/>
                </a:cubicBezTo>
                <a:lnTo>
                  <a:pt x="2371" y="21336"/>
                </a:lnTo>
                <a:cubicBezTo>
                  <a:pt x="2392" y="21336"/>
                  <a:pt x="2413" y="21306"/>
                  <a:pt x="2433" y="21306"/>
                </a:cubicBezTo>
                <a:cubicBezTo>
                  <a:pt x="2441" y="21306"/>
                  <a:pt x="2449" y="21310"/>
                  <a:pt x="2457" y="21322"/>
                </a:cubicBezTo>
                <a:cubicBezTo>
                  <a:pt x="2461" y="21326"/>
                  <a:pt x="2466" y="21328"/>
                  <a:pt x="2470" y="21328"/>
                </a:cubicBezTo>
                <a:cubicBezTo>
                  <a:pt x="2486" y="21328"/>
                  <a:pt x="2501" y="21307"/>
                  <a:pt x="2516" y="21307"/>
                </a:cubicBezTo>
                <a:cubicBezTo>
                  <a:pt x="2525" y="21307"/>
                  <a:pt x="2534" y="21314"/>
                  <a:pt x="2543" y="21336"/>
                </a:cubicBezTo>
                <a:cubicBezTo>
                  <a:pt x="2543" y="21336"/>
                  <a:pt x="2558" y="21322"/>
                  <a:pt x="2558" y="21322"/>
                </a:cubicBezTo>
                <a:lnTo>
                  <a:pt x="2572" y="21293"/>
                </a:lnTo>
                <a:cubicBezTo>
                  <a:pt x="2575" y="21286"/>
                  <a:pt x="2579" y="21283"/>
                  <a:pt x="2582" y="21283"/>
                </a:cubicBezTo>
                <a:cubicBezTo>
                  <a:pt x="2592" y="21283"/>
                  <a:pt x="2601" y="21314"/>
                  <a:pt x="2601" y="21336"/>
                </a:cubicBezTo>
                <a:cubicBezTo>
                  <a:pt x="2601" y="21350"/>
                  <a:pt x="2601" y="21393"/>
                  <a:pt x="2586" y="21422"/>
                </a:cubicBezTo>
                <a:lnTo>
                  <a:pt x="2558" y="21437"/>
                </a:lnTo>
                <a:cubicBezTo>
                  <a:pt x="2558" y="21437"/>
                  <a:pt x="2529" y="21422"/>
                  <a:pt x="2514" y="21408"/>
                </a:cubicBezTo>
                <a:lnTo>
                  <a:pt x="2457" y="21379"/>
                </a:lnTo>
                <a:cubicBezTo>
                  <a:pt x="2443" y="21379"/>
                  <a:pt x="2414" y="21393"/>
                  <a:pt x="2414" y="21408"/>
                </a:cubicBezTo>
                <a:cubicBezTo>
                  <a:pt x="2399" y="21422"/>
                  <a:pt x="2414" y="21451"/>
                  <a:pt x="2428" y="21465"/>
                </a:cubicBezTo>
                <a:cubicBezTo>
                  <a:pt x="2428" y="21484"/>
                  <a:pt x="2430" y="21491"/>
                  <a:pt x="2432" y="21491"/>
                </a:cubicBezTo>
                <a:cubicBezTo>
                  <a:pt x="2438" y="21491"/>
                  <a:pt x="2447" y="21465"/>
                  <a:pt x="2457" y="21465"/>
                </a:cubicBezTo>
                <a:cubicBezTo>
                  <a:pt x="2466" y="21460"/>
                  <a:pt x="2473" y="21457"/>
                  <a:pt x="2480" y="21457"/>
                </a:cubicBezTo>
                <a:cubicBezTo>
                  <a:pt x="2506" y="21457"/>
                  <a:pt x="2520" y="21494"/>
                  <a:pt x="2543" y="21494"/>
                </a:cubicBezTo>
                <a:lnTo>
                  <a:pt x="2558" y="21494"/>
                </a:lnTo>
                <a:cubicBezTo>
                  <a:pt x="2566" y="21512"/>
                  <a:pt x="2575" y="21524"/>
                  <a:pt x="2581" y="21524"/>
                </a:cubicBezTo>
                <a:cubicBezTo>
                  <a:pt x="2584" y="21524"/>
                  <a:pt x="2586" y="21519"/>
                  <a:pt x="2586" y="21508"/>
                </a:cubicBezTo>
                <a:lnTo>
                  <a:pt x="2601" y="21494"/>
                </a:lnTo>
                <a:lnTo>
                  <a:pt x="2658" y="21465"/>
                </a:lnTo>
                <a:cubicBezTo>
                  <a:pt x="2658" y="21405"/>
                  <a:pt x="2668" y="21376"/>
                  <a:pt x="2688" y="21376"/>
                </a:cubicBezTo>
                <a:cubicBezTo>
                  <a:pt x="2692" y="21376"/>
                  <a:pt x="2696" y="21377"/>
                  <a:pt x="2701" y="21379"/>
                </a:cubicBezTo>
                <a:lnTo>
                  <a:pt x="2701" y="21393"/>
                </a:lnTo>
                <a:lnTo>
                  <a:pt x="2687" y="21422"/>
                </a:lnTo>
                <a:cubicBezTo>
                  <a:pt x="2672" y="21465"/>
                  <a:pt x="2687" y="21480"/>
                  <a:pt x="2716" y="21480"/>
                </a:cubicBezTo>
                <a:lnTo>
                  <a:pt x="2744" y="21451"/>
                </a:lnTo>
                <a:cubicBezTo>
                  <a:pt x="2751" y="21444"/>
                  <a:pt x="2766" y="21440"/>
                  <a:pt x="2778" y="21440"/>
                </a:cubicBezTo>
                <a:cubicBezTo>
                  <a:pt x="2791" y="21440"/>
                  <a:pt x="2802" y="21444"/>
                  <a:pt x="2802" y="21451"/>
                </a:cubicBezTo>
                <a:cubicBezTo>
                  <a:pt x="2831" y="21480"/>
                  <a:pt x="2816" y="21494"/>
                  <a:pt x="2787" y="21494"/>
                </a:cubicBezTo>
                <a:lnTo>
                  <a:pt x="2773" y="21494"/>
                </a:lnTo>
                <a:cubicBezTo>
                  <a:pt x="2773" y="21523"/>
                  <a:pt x="2759" y="21566"/>
                  <a:pt x="2759" y="21580"/>
                </a:cubicBezTo>
                <a:lnTo>
                  <a:pt x="2744" y="21580"/>
                </a:lnTo>
                <a:cubicBezTo>
                  <a:pt x="2716" y="21595"/>
                  <a:pt x="2716" y="21623"/>
                  <a:pt x="2730" y="21638"/>
                </a:cubicBezTo>
                <a:lnTo>
                  <a:pt x="2744" y="21652"/>
                </a:lnTo>
                <a:cubicBezTo>
                  <a:pt x="2773" y="21652"/>
                  <a:pt x="2787" y="21580"/>
                  <a:pt x="2787" y="21566"/>
                </a:cubicBezTo>
                <a:cubicBezTo>
                  <a:pt x="2787" y="21552"/>
                  <a:pt x="2831" y="21494"/>
                  <a:pt x="2888" y="21465"/>
                </a:cubicBezTo>
                <a:lnTo>
                  <a:pt x="2931" y="21422"/>
                </a:lnTo>
                <a:cubicBezTo>
                  <a:pt x="2931" y="21408"/>
                  <a:pt x="2960" y="21408"/>
                  <a:pt x="2960" y="21408"/>
                </a:cubicBezTo>
                <a:lnTo>
                  <a:pt x="2974" y="21422"/>
                </a:lnTo>
                <a:cubicBezTo>
                  <a:pt x="2977" y="21428"/>
                  <a:pt x="2982" y="21430"/>
                  <a:pt x="2987" y="21430"/>
                </a:cubicBezTo>
                <a:cubicBezTo>
                  <a:pt x="3010" y="21430"/>
                  <a:pt x="3052" y="21393"/>
                  <a:pt x="3075" y="21393"/>
                </a:cubicBezTo>
                <a:cubicBezTo>
                  <a:pt x="3103" y="21408"/>
                  <a:pt x="3147" y="21451"/>
                  <a:pt x="3147" y="21465"/>
                </a:cubicBezTo>
                <a:cubicBezTo>
                  <a:pt x="3147" y="21480"/>
                  <a:pt x="3147" y="21494"/>
                  <a:pt x="3147" y="21494"/>
                </a:cubicBezTo>
                <a:cubicBezTo>
                  <a:pt x="3161" y="21494"/>
                  <a:pt x="3161" y="21451"/>
                  <a:pt x="3161" y="21437"/>
                </a:cubicBezTo>
                <a:cubicBezTo>
                  <a:pt x="3161" y="21431"/>
                  <a:pt x="3166" y="21427"/>
                  <a:pt x="3173" y="21427"/>
                </a:cubicBezTo>
                <a:cubicBezTo>
                  <a:pt x="3182" y="21427"/>
                  <a:pt x="3196" y="21434"/>
                  <a:pt x="3204" y="21451"/>
                </a:cubicBezTo>
                <a:lnTo>
                  <a:pt x="3233" y="21465"/>
                </a:lnTo>
                <a:lnTo>
                  <a:pt x="3247" y="21465"/>
                </a:lnTo>
                <a:cubicBezTo>
                  <a:pt x="3263" y="21460"/>
                  <a:pt x="3273" y="21457"/>
                  <a:pt x="3278" y="21457"/>
                </a:cubicBezTo>
                <a:cubicBezTo>
                  <a:pt x="3286" y="21457"/>
                  <a:pt x="3280" y="21467"/>
                  <a:pt x="3262" y="21494"/>
                </a:cubicBezTo>
                <a:lnTo>
                  <a:pt x="3247" y="21523"/>
                </a:lnTo>
                <a:lnTo>
                  <a:pt x="3247" y="21552"/>
                </a:lnTo>
                <a:cubicBezTo>
                  <a:pt x="3247" y="21580"/>
                  <a:pt x="3218" y="21609"/>
                  <a:pt x="3190" y="21609"/>
                </a:cubicBezTo>
                <a:lnTo>
                  <a:pt x="3190" y="21552"/>
                </a:lnTo>
                <a:cubicBezTo>
                  <a:pt x="3204" y="21537"/>
                  <a:pt x="3190" y="21523"/>
                  <a:pt x="3190" y="21523"/>
                </a:cubicBezTo>
                <a:lnTo>
                  <a:pt x="3175" y="21523"/>
                </a:lnTo>
                <a:cubicBezTo>
                  <a:pt x="3161" y="21537"/>
                  <a:pt x="3147" y="21566"/>
                  <a:pt x="3132" y="21580"/>
                </a:cubicBezTo>
                <a:lnTo>
                  <a:pt x="3118" y="21595"/>
                </a:lnTo>
                <a:cubicBezTo>
                  <a:pt x="3103" y="21580"/>
                  <a:pt x="3089" y="21523"/>
                  <a:pt x="3089" y="21508"/>
                </a:cubicBezTo>
                <a:cubicBezTo>
                  <a:pt x="3089" y="21480"/>
                  <a:pt x="3046" y="21465"/>
                  <a:pt x="3046" y="21465"/>
                </a:cubicBezTo>
                <a:cubicBezTo>
                  <a:pt x="3032" y="21465"/>
                  <a:pt x="3032" y="21494"/>
                  <a:pt x="3046" y="21494"/>
                </a:cubicBezTo>
                <a:cubicBezTo>
                  <a:pt x="3046" y="21494"/>
                  <a:pt x="3060" y="21537"/>
                  <a:pt x="3075" y="21595"/>
                </a:cubicBezTo>
                <a:lnTo>
                  <a:pt x="3089" y="21638"/>
                </a:lnTo>
                <a:lnTo>
                  <a:pt x="3089" y="21652"/>
                </a:lnTo>
                <a:cubicBezTo>
                  <a:pt x="3081" y="21656"/>
                  <a:pt x="3071" y="21658"/>
                  <a:pt x="3060" y="21658"/>
                </a:cubicBezTo>
                <a:cubicBezTo>
                  <a:pt x="3034" y="21658"/>
                  <a:pt x="3000" y="21648"/>
                  <a:pt x="2960" y="21638"/>
                </a:cubicBezTo>
                <a:lnTo>
                  <a:pt x="2931" y="21580"/>
                </a:lnTo>
                <a:cubicBezTo>
                  <a:pt x="2922" y="21562"/>
                  <a:pt x="2913" y="21550"/>
                  <a:pt x="2904" y="21550"/>
                </a:cubicBezTo>
                <a:cubicBezTo>
                  <a:pt x="2899" y="21550"/>
                  <a:pt x="2893" y="21555"/>
                  <a:pt x="2888" y="21566"/>
                </a:cubicBezTo>
                <a:cubicBezTo>
                  <a:pt x="2888" y="21580"/>
                  <a:pt x="2888" y="21609"/>
                  <a:pt x="2902" y="21623"/>
                </a:cubicBezTo>
                <a:lnTo>
                  <a:pt x="2902" y="21638"/>
                </a:lnTo>
                <a:cubicBezTo>
                  <a:pt x="2917" y="21652"/>
                  <a:pt x="2902" y="21695"/>
                  <a:pt x="2888" y="21710"/>
                </a:cubicBezTo>
                <a:cubicBezTo>
                  <a:pt x="2888" y="21724"/>
                  <a:pt x="2960" y="21753"/>
                  <a:pt x="2989" y="21767"/>
                </a:cubicBezTo>
                <a:cubicBezTo>
                  <a:pt x="3017" y="21767"/>
                  <a:pt x="3017" y="21767"/>
                  <a:pt x="3017" y="21738"/>
                </a:cubicBezTo>
                <a:lnTo>
                  <a:pt x="2989" y="21738"/>
                </a:lnTo>
                <a:cubicBezTo>
                  <a:pt x="2974" y="21724"/>
                  <a:pt x="2989" y="21681"/>
                  <a:pt x="3003" y="21681"/>
                </a:cubicBezTo>
                <a:lnTo>
                  <a:pt x="3017" y="21695"/>
                </a:lnTo>
                <a:cubicBezTo>
                  <a:pt x="3046" y="21724"/>
                  <a:pt x="3089" y="21753"/>
                  <a:pt x="3118" y="21796"/>
                </a:cubicBezTo>
                <a:cubicBezTo>
                  <a:pt x="3124" y="21802"/>
                  <a:pt x="3132" y="21805"/>
                  <a:pt x="3140" y="21805"/>
                </a:cubicBezTo>
                <a:cubicBezTo>
                  <a:pt x="3151" y="21805"/>
                  <a:pt x="3161" y="21798"/>
                  <a:pt x="3161" y="21781"/>
                </a:cubicBezTo>
                <a:cubicBezTo>
                  <a:pt x="3161" y="21738"/>
                  <a:pt x="3175" y="21753"/>
                  <a:pt x="3190" y="21738"/>
                </a:cubicBezTo>
                <a:cubicBezTo>
                  <a:pt x="3204" y="21724"/>
                  <a:pt x="3204" y="21695"/>
                  <a:pt x="3204" y="21681"/>
                </a:cubicBezTo>
                <a:cubicBezTo>
                  <a:pt x="3190" y="21666"/>
                  <a:pt x="3233" y="21652"/>
                  <a:pt x="3247" y="21652"/>
                </a:cubicBezTo>
                <a:cubicBezTo>
                  <a:pt x="3262" y="21652"/>
                  <a:pt x="3276" y="21724"/>
                  <a:pt x="3262" y="21738"/>
                </a:cubicBezTo>
                <a:cubicBezTo>
                  <a:pt x="3247" y="21753"/>
                  <a:pt x="3276" y="21781"/>
                  <a:pt x="3305" y="21781"/>
                </a:cubicBezTo>
                <a:cubicBezTo>
                  <a:pt x="3307" y="21783"/>
                  <a:pt x="3309" y="21784"/>
                  <a:pt x="3311" y="21784"/>
                </a:cubicBezTo>
                <a:cubicBezTo>
                  <a:pt x="3322" y="21784"/>
                  <a:pt x="3331" y="21751"/>
                  <a:pt x="3319" y="21738"/>
                </a:cubicBezTo>
                <a:cubicBezTo>
                  <a:pt x="3319" y="21724"/>
                  <a:pt x="3319" y="21681"/>
                  <a:pt x="3333" y="21623"/>
                </a:cubicBezTo>
                <a:lnTo>
                  <a:pt x="3305" y="21595"/>
                </a:lnTo>
                <a:cubicBezTo>
                  <a:pt x="3290" y="21595"/>
                  <a:pt x="3305" y="21566"/>
                  <a:pt x="3319" y="21552"/>
                </a:cubicBezTo>
                <a:lnTo>
                  <a:pt x="3333" y="21537"/>
                </a:lnTo>
                <a:cubicBezTo>
                  <a:pt x="3348" y="21523"/>
                  <a:pt x="3362" y="21508"/>
                  <a:pt x="3348" y="21494"/>
                </a:cubicBezTo>
                <a:lnTo>
                  <a:pt x="3333" y="21494"/>
                </a:lnTo>
                <a:cubicBezTo>
                  <a:pt x="3319" y="21480"/>
                  <a:pt x="3376" y="21437"/>
                  <a:pt x="3391" y="21422"/>
                </a:cubicBezTo>
                <a:cubicBezTo>
                  <a:pt x="3391" y="21393"/>
                  <a:pt x="3405" y="21365"/>
                  <a:pt x="3420" y="21350"/>
                </a:cubicBezTo>
                <a:cubicBezTo>
                  <a:pt x="3420" y="21349"/>
                  <a:pt x="3420" y="21348"/>
                  <a:pt x="3420" y="21348"/>
                </a:cubicBezTo>
                <a:cubicBezTo>
                  <a:pt x="3423" y="21348"/>
                  <a:pt x="3434" y="21395"/>
                  <a:pt x="3434" y="21408"/>
                </a:cubicBezTo>
                <a:cubicBezTo>
                  <a:pt x="3434" y="21408"/>
                  <a:pt x="3476" y="21440"/>
                  <a:pt x="3497" y="21440"/>
                </a:cubicBezTo>
                <a:cubicBezTo>
                  <a:pt x="3501" y="21440"/>
                  <a:pt x="3504" y="21439"/>
                  <a:pt x="3506" y="21437"/>
                </a:cubicBezTo>
                <a:cubicBezTo>
                  <a:pt x="3520" y="21437"/>
                  <a:pt x="3563" y="21422"/>
                  <a:pt x="3606" y="21408"/>
                </a:cubicBezTo>
                <a:lnTo>
                  <a:pt x="3649" y="21408"/>
                </a:lnTo>
                <a:cubicBezTo>
                  <a:pt x="3664" y="21393"/>
                  <a:pt x="3664" y="21365"/>
                  <a:pt x="3664" y="21365"/>
                </a:cubicBezTo>
                <a:cubicBezTo>
                  <a:pt x="3678" y="21350"/>
                  <a:pt x="3693" y="21350"/>
                  <a:pt x="3707" y="21350"/>
                </a:cubicBezTo>
                <a:cubicBezTo>
                  <a:pt x="3721" y="21365"/>
                  <a:pt x="3736" y="21393"/>
                  <a:pt x="3764" y="21408"/>
                </a:cubicBezTo>
                <a:lnTo>
                  <a:pt x="3793" y="21422"/>
                </a:lnTo>
                <a:cubicBezTo>
                  <a:pt x="3807" y="21379"/>
                  <a:pt x="3822" y="21350"/>
                  <a:pt x="3822" y="21350"/>
                </a:cubicBezTo>
                <a:cubicBezTo>
                  <a:pt x="3847" y="21367"/>
                  <a:pt x="3872" y="21374"/>
                  <a:pt x="3895" y="21374"/>
                </a:cubicBezTo>
                <a:cubicBezTo>
                  <a:pt x="3911" y="21374"/>
                  <a:pt x="3925" y="21371"/>
                  <a:pt x="3937" y="21365"/>
                </a:cubicBezTo>
                <a:lnTo>
                  <a:pt x="3966" y="21336"/>
                </a:lnTo>
                <a:cubicBezTo>
                  <a:pt x="3966" y="21365"/>
                  <a:pt x="3994" y="21408"/>
                  <a:pt x="4009" y="21422"/>
                </a:cubicBezTo>
                <a:cubicBezTo>
                  <a:pt x="4009" y="21422"/>
                  <a:pt x="4055" y="21385"/>
                  <a:pt x="4088" y="21385"/>
                </a:cubicBezTo>
                <a:cubicBezTo>
                  <a:pt x="4096" y="21385"/>
                  <a:pt x="4103" y="21388"/>
                  <a:pt x="4109" y="21393"/>
                </a:cubicBezTo>
                <a:cubicBezTo>
                  <a:pt x="4115" y="21396"/>
                  <a:pt x="4119" y="21397"/>
                  <a:pt x="4121" y="21397"/>
                </a:cubicBezTo>
                <a:cubicBezTo>
                  <a:pt x="4132" y="21397"/>
                  <a:pt x="4121" y="21376"/>
                  <a:pt x="4109" y="21365"/>
                </a:cubicBezTo>
                <a:cubicBezTo>
                  <a:pt x="4095" y="21350"/>
                  <a:pt x="4109" y="21336"/>
                  <a:pt x="4138" y="21336"/>
                </a:cubicBezTo>
                <a:lnTo>
                  <a:pt x="4152" y="21350"/>
                </a:lnTo>
                <a:cubicBezTo>
                  <a:pt x="4181" y="21350"/>
                  <a:pt x="4195" y="21365"/>
                  <a:pt x="4224" y="21365"/>
                </a:cubicBezTo>
                <a:cubicBezTo>
                  <a:pt x="4228" y="21369"/>
                  <a:pt x="4234" y="21371"/>
                  <a:pt x="4239" y="21371"/>
                </a:cubicBezTo>
                <a:cubicBezTo>
                  <a:pt x="4253" y="21371"/>
                  <a:pt x="4267" y="21361"/>
                  <a:pt x="4267" y="21350"/>
                </a:cubicBezTo>
                <a:cubicBezTo>
                  <a:pt x="4267" y="21314"/>
                  <a:pt x="4278" y="21307"/>
                  <a:pt x="4291" y="21307"/>
                </a:cubicBezTo>
                <a:cubicBezTo>
                  <a:pt x="4299" y="21307"/>
                  <a:pt x="4308" y="21310"/>
                  <a:pt x="4315" y="21310"/>
                </a:cubicBezTo>
                <a:cubicBezTo>
                  <a:pt x="4319" y="21310"/>
                  <a:pt x="4322" y="21310"/>
                  <a:pt x="4325" y="21307"/>
                </a:cubicBezTo>
                <a:lnTo>
                  <a:pt x="4368" y="21293"/>
                </a:lnTo>
                <a:cubicBezTo>
                  <a:pt x="4368" y="21310"/>
                  <a:pt x="4372" y="21316"/>
                  <a:pt x="4378" y="21316"/>
                </a:cubicBezTo>
                <a:cubicBezTo>
                  <a:pt x="4388" y="21316"/>
                  <a:pt x="4402" y="21302"/>
                  <a:pt x="4411" y="21293"/>
                </a:cubicBezTo>
                <a:cubicBezTo>
                  <a:pt x="4416" y="21282"/>
                  <a:pt x="4426" y="21277"/>
                  <a:pt x="4438" y="21277"/>
                </a:cubicBezTo>
                <a:cubicBezTo>
                  <a:pt x="4456" y="21277"/>
                  <a:pt x="4479" y="21290"/>
                  <a:pt x="4497" y="21307"/>
                </a:cubicBezTo>
                <a:lnTo>
                  <a:pt x="4540" y="21322"/>
                </a:lnTo>
                <a:lnTo>
                  <a:pt x="4583" y="21322"/>
                </a:lnTo>
                <a:cubicBezTo>
                  <a:pt x="4595" y="21325"/>
                  <a:pt x="4605" y="21327"/>
                  <a:pt x="4614" y="21327"/>
                </a:cubicBezTo>
                <a:cubicBezTo>
                  <a:pt x="4639" y="21327"/>
                  <a:pt x="4651" y="21314"/>
                  <a:pt x="4641" y="21293"/>
                </a:cubicBezTo>
                <a:lnTo>
                  <a:pt x="4670" y="21279"/>
                </a:lnTo>
                <a:cubicBezTo>
                  <a:pt x="4684" y="21279"/>
                  <a:pt x="4698" y="21264"/>
                  <a:pt x="4713" y="21250"/>
                </a:cubicBezTo>
                <a:lnTo>
                  <a:pt x="4727" y="21250"/>
                </a:lnTo>
                <a:cubicBezTo>
                  <a:pt x="4728" y="21251"/>
                  <a:pt x="4729" y="21251"/>
                  <a:pt x="4731" y="21251"/>
                </a:cubicBezTo>
                <a:cubicBezTo>
                  <a:pt x="4746" y="21251"/>
                  <a:pt x="4772" y="21178"/>
                  <a:pt x="4799" y="21178"/>
                </a:cubicBezTo>
                <a:cubicBezTo>
                  <a:pt x="4828" y="21192"/>
                  <a:pt x="4871" y="21207"/>
                  <a:pt x="4885" y="21235"/>
                </a:cubicBezTo>
                <a:lnTo>
                  <a:pt x="4885" y="21250"/>
                </a:lnTo>
                <a:lnTo>
                  <a:pt x="4885" y="21279"/>
                </a:lnTo>
                <a:cubicBezTo>
                  <a:pt x="4879" y="21295"/>
                  <a:pt x="4880" y="21301"/>
                  <a:pt x="4885" y="21301"/>
                </a:cubicBezTo>
                <a:cubicBezTo>
                  <a:pt x="4891" y="21301"/>
                  <a:pt x="4905" y="21287"/>
                  <a:pt x="4914" y="21279"/>
                </a:cubicBezTo>
                <a:cubicBezTo>
                  <a:pt x="4928" y="21250"/>
                  <a:pt x="4971" y="21192"/>
                  <a:pt x="4986" y="21178"/>
                </a:cubicBezTo>
                <a:cubicBezTo>
                  <a:pt x="4986" y="21185"/>
                  <a:pt x="4986" y="21195"/>
                  <a:pt x="4986" y="21207"/>
                </a:cubicBezTo>
                <a:lnTo>
                  <a:pt x="5029" y="21221"/>
                </a:lnTo>
                <a:lnTo>
                  <a:pt x="5072" y="21235"/>
                </a:lnTo>
                <a:cubicBezTo>
                  <a:pt x="5083" y="21203"/>
                  <a:pt x="5110" y="21187"/>
                  <a:pt x="5128" y="21187"/>
                </a:cubicBezTo>
                <a:cubicBezTo>
                  <a:pt x="5135" y="21187"/>
                  <a:pt x="5140" y="21189"/>
                  <a:pt x="5144" y="21192"/>
                </a:cubicBezTo>
                <a:lnTo>
                  <a:pt x="5172" y="21221"/>
                </a:lnTo>
                <a:cubicBezTo>
                  <a:pt x="5187" y="21250"/>
                  <a:pt x="5201" y="21279"/>
                  <a:pt x="5215" y="21307"/>
                </a:cubicBezTo>
                <a:lnTo>
                  <a:pt x="5230" y="21307"/>
                </a:lnTo>
                <a:cubicBezTo>
                  <a:pt x="5244" y="21307"/>
                  <a:pt x="5244" y="21279"/>
                  <a:pt x="5244" y="21279"/>
                </a:cubicBezTo>
                <a:cubicBezTo>
                  <a:pt x="5244" y="21264"/>
                  <a:pt x="5302" y="21221"/>
                  <a:pt x="5316" y="21221"/>
                </a:cubicBezTo>
                <a:cubicBezTo>
                  <a:pt x="5326" y="21216"/>
                  <a:pt x="5337" y="21215"/>
                  <a:pt x="5347" y="21215"/>
                </a:cubicBezTo>
                <a:cubicBezTo>
                  <a:pt x="5369" y="21215"/>
                  <a:pt x="5388" y="21221"/>
                  <a:pt x="5388" y="21221"/>
                </a:cubicBezTo>
                <a:cubicBezTo>
                  <a:pt x="5402" y="21235"/>
                  <a:pt x="5417" y="21235"/>
                  <a:pt x="5445" y="21235"/>
                </a:cubicBezTo>
                <a:lnTo>
                  <a:pt x="5460" y="21221"/>
                </a:lnTo>
                <a:cubicBezTo>
                  <a:pt x="5474" y="21207"/>
                  <a:pt x="5503" y="21192"/>
                  <a:pt x="5503" y="21178"/>
                </a:cubicBezTo>
                <a:lnTo>
                  <a:pt x="5503" y="21106"/>
                </a:lnTo>
                <a:cubicBezTo>
                  <a:pt x="5546" y="21049"/>
                  <a:pt x="5575" y="21006"/>
                  <a:pt x="5560" y="21006"/>
                </a:cubicBezTo>
                <a:lnTo>
                  <a:pt x="5560" y="21006"/>
                </a:lnTo>
                <a:cubicBezTo>
                  <a:pt x="5560" y="21006"/>
                  <a:pt x="5503" y="21063"/>
                  <a:pt x="5488" y="21092"/>
                </a:cubicBezTo>
                <a:cubicBezTo>
                  <a:pt x="5485" y="21096"/>
                  <a:pt x="5480" y="21097"/>
                  <a:pt x="5475" y="21097"/>
                </a:cubicBezTo>
                <a:cubicBezTo>
                  <a:pt x="5461" y="21097"/>
                  <a:pt x="5445" y="21084"/>
                  <a:pt x="5445" y="21063"/>
                </a:cubicBezTo>
                <a:lnTo>
                  <a:pt x="5402" y="21063"/>
                </a:lnTo>
                <a:lnTo>
                  <a:pt x="5359" y="21077"/>
                </a:lnTo>
                <a:cubicBezTo>
                  <a:pt x="5374" y="21034"/>
                  <a:pt x="5388" y="20977"/>
                  <a:pt x="5388" y="20962"/>
                </a:cubicBezTo>
                <a:cubicBezTo>
                  <a:pt x="5390" y="20960"/>
                  <a:pt x="5392" y="20960"/>
                  <a:pt x="5395" y="20960"/>
                </a:cubicBezTo>
                <a:cubicBezTo>
                  <a:pt x="5410" y="20960"/>
                  <a:pt x="5433" y="20993"/>
                  <a:pt x="5445" y="21006"/>
                </a:cubicBezTo>
                <a:cubicBezTo>
                  <a:pt x="5445" y="21008"/>
                  <a:pt x="5447" y="21008"/>
                  <a:pt x="5449" y="21008"/>
                </a:cubicBezTo>
                <a:cubicBezTo>
                  <a:pt x="5465" y="21008"/>
                  <a:pt x="5521" y="20975"/>
                  <a:pt x="5546" y="20962"/>
                </a:cubicBezTo>
                <a:cubicBezTo>
                  <a:pt x="5555" y="20954"/>
                  <a:pt x="5564" y="20950"/>
                  <a:pt x="5572" y="20950"/>
                </a:cubicBezTo>
                <a:cubicBezTo>
                  <a:pt x="5590" y="20950"/>
                  <a:pt x="5603" y="20967"/>
                  <a:pt x="5603" y="20977"/>
                </a:cubicBezTo>
                <a:cubicBezTo>
                  <a:pt x="5603" y="20991"/>
                  <a:pt x="5675" y="20991"/>
                  <a:pt x="5675" y="21020"/>
                </a:cubicBezTo>
                <a:cubicBezTo>
                  <a:pt x="5690" y="21034"/>
                  <a:pt x="5690" y="21063"/>
                  <a:pt x="5661" y="21063"/>
                </a:cubicBezTo>
                <a:lnTo>
                  <a:pt x="5646" y="21063"/>
                </a:lnTo>
                <a:lnTo>
                  <a:pt x="5546" y="21106"/>
                </a:lnTo>
                <a:cubicBezTo>
                  <a:pt x="5570" y="21138"/>
                  <a:pt x="5598" y="21148"/>
                  <a:pt x="5621" y="21148"/>
                </a:cubicBezTo>
                <a:cubicBezTo>
                  <a:pt x="5639" y="21148"/>
                  <a:pt x="5654" y="21141"/>
                  <a:pt x="5661" y="21135"/>
                </a:cubicBezTo>
                <a:cubicBezTo>
                  <a:pt x="5690" y="21135"/>
                  <a:pt x="5733" y="21164"/>
                  <a:pt x="5747" y="21178"/>
                </a:cubicBezTo>
                <a:cubicBezTo>
                  <a:pt x="5747" y="21178"/>
                  <a:pt x="5761" y="21135"/>
                  <a:pt x="5776" y="21120"/>
                </a:cubicBezTo>
                <a:cubicBezTo>
                  <a:pt x="5776" y="21113"/>
                  <a:pt x="5777" y="21109"/>
                  <a:pt x="5779" y="21109"/>
                </a:cubicBezTo>
                <a:cubicBezTo>
                  <a:pt x="5783" y="21109"/>
                  <a:pt x="5794" y="21136"/>
                  <a:pt x="5805" y="21178"/>
                </a:cubicBezTo>
                <a:lnTo>
                  <a:pt x="5819" y="21221"/>
                </a:lnTo>
                <a:cubicBezTo>
                  <a:pt x="5819" y="21235"/>
                  <a:pt x="5833" y="21250"/>
                  <a:pt x="5848" y="21250"/>
                </a:cubicBezTo>
                <a:cubicBezTo>
                  <a:pt x="5876" y="21235"/>
                  <a:pt x="5848" y="21221"/>
                  <a:pt x="5833" y="21207"/>
                </a:cubicBezTo>
                <a:cubicBezTo>
                  <a:pt x="5833" y="21192"/>
                  <a:pt x="5833" y="21164"/>
                  <a:pt x="5862" y="21164"/>
                </a:cubicBezTo>
                <a:cubicBezTo>
                  <a:pt x="5864" y="21162"/>
                  <a:pt x="5865" y="21161"/>
                  <a:pt x="5866" y="21161"/>
                </a:cubicBezTo>
                <a:cubicBezTo>
                  <a:pt x="5873" y="21161"/>
                  <a:pt x="5877" y="21180"/>
                  <a:pt x="5887" y="21180"/>
                </a:cubicBezTo>
                <a:cubicBezTo>
                  <a:pt x="5891" y="21180"/>
                  <a:pt x="5897" y="21176"/>
                  <a:pt x="5905" y="21164"/>
                </a:cubicBezTo>
                <a:cubicBezTo>
                  <a:pt x="5912" y="21156"/>
                  <a:pt x="5927" y="21153"/>
                  <a:pt x="5943" y="21153"/>
                </a:cubicBezTo>
                <a:cubicBezTo>
                  <a:pt x="5959" y="21153"/>
                  <a:pt x="5977" y="21156"/>
                  <a:pt x="5991" y="21164"/>
                </a:cubicBezTo>
                <a:cubicBezTo>
                  <a:pt x="5998" y="21171"/>
                  <a:pt x="6002" y="21174"/>
                  <a:pt x="6007" y="21174"/>
                </a:cubicBezTo>
                <a:cubicBezTo>
                  <a:pt x="6013" y="21174"/>
                  <a:pt x="6020" y="21171"/>
                  <a:pt x="6034" y="21164"/>
                </a:cubicBezTo>
                <a:cubicBezTo>
                  <a:pt x="6042" y="21156"/>
                  <a:pt x="6056" y="21153"/>
                  <a:pt x="6072" y="21153"/>
                </a:cubicBezTo>
                <a:cubicBezTo>
                  <a:pt x="6088" y="21153"/>
                  <a:pt x="6106" y="21156"/>
                  <a:pt x="6121" y="21164"/>
                </a:cubicBezTo>
                <a:cubicBezTo>
                  <a:pt x="6124" y="21165"/>
                  <a:pt x="6127" y="21166"/>
                  <a:pt x="6130" y="21166"/>
                </a:cubicBezTo>
                <a:cubicBezTo>
                  <a:pt x="6150" y="21166"/>
                  <a:pt x="6170" y="21141"/>
                  <a:pt x="6189" y="21141"/>
                </a:cubicBezTo>
                <a:cubicBezTo>
                  <a:pt x="6195" y="21141"/>
                  <a:pt x="6201" y="21143"/>
                  <a:pt x="6207" y="21149"/>
                </a:cubicBezTo>
                <a:lnTo>
                  <a:pt x="6221" y="21164"/>
                </a:lnTo>
                <a:cubicBezTo>
                  <a:pt x="6250" y="21164"/>
                  <a:pt x="6279" y="21149"/>
                  <a:pt x="6293" y="21135"/>
                </a:cubicBezTo>
                <a:cubicBezTo>
                  <a:pt x="6305" y="21123"/>
                  <a:pt x="6316" y="21102"/>
                  <a:pt x="6320" y="21102"/>
                </a:cubicBezTo>
                <a:cubicBezTo>
                  <a:pt x="6321" y="21102"/>
                  <a:pt x="6322" y="21103"/>
                  <a:pt x="6322" y="21106"/>
                </a:cubicBezTo>
                <a:lnTo>
                  <a:pt x="6365" y="21120"/>
                </a:lnTo>
                <a:cubicBezTo>
                  <a:pt x="6373" y="21125"/>
                  <a:pt x="6383" y="21126"/>
                  <a:pt x="6392" y="21126"/>
                </a:cubicBezTo>
                <a:cubicBezTo>
                  <a:pt x="6415" y="21126"/>
                  <a:pt x="6437" y="21116"/>
                  <a:pt x="6437" y="21106"/>
                </a:cubicBezTo>
                <a:cubicBezTo>
                  <a:pt x="6437" y="21102"/>
                  <a:pt x="6439" y="21100"/>
                  <a:pt x="6442" y="21100"/>
                </a:cubicBezTo>
                <a:cubicBezTo>
                  <a:pt x="6452" y="21100"/>
                  <a:pt x="6473" y="21114"/>
                  <a:pt x="6494" y="21135"/>
                </a:cubicBezTo>
                <a:lnTo>
                  <a:pt x="6509" y="21149"/>
                </a:lnTo>
                <a:lnTo>
                  <a:pt x="6523" y="21164"/>
                </a:lnTo>
                <a:cubicBezTo>
                  <a:pt x="6523" y="21164"/>
                  <a:pt x="6537" y="21135"/>
                  <a:pt x="6537" y="21120"/>
                </a:cubicBezTo>
                <a:lnTo>
                  <a:pt x="6537" y="21106"/>
                </a:lnTo>
                <a:cubicBezTo>
                  <a:pt x="6537" y="21106"/>
                  <a:pt x="6537" y="21092"/>
                  <a:pt x="6537" y="21092"/>
                </a:cubicBezTo>
                <a:cubicBezTo>
                  <a:pt x="6537" y="21092"/>
                  <a:pt x="6537" y="21077"/>
                  <a:pt x="6537" y="21077"/>
                </a:cubicBezTo>
                <a:cubicBezTo>
                  <a:pt x="6537" y="21063"/>
                  <a:pt x="6552" y="21063"/>
                  <a:pt x="6552" y="21063"/>
                </a:cubicBezTo>
                <a:lnTo>
                  <a:pt x="6580" y="21120"/>
                </a:lnTo>
                <a:cubicBezTo>
                  <a:pt x="6609" y="21178"/>
                  <a:pt x="6609" y="21221"/>
                  <a:pt x="6580" y="21221"/>
                </a:cubicBezTo>
                <a:lnTo>
                  <a:pt x="6566" y="21221"/>
                </a:lnTo>
                <a:cubicBezTo>
                  <a:pt x="6566" y="21221"/>
                  <a:pt x="6552" y="21235"/>
                  <a:pt x="6552" y="21250"/>
                </a:cubicBezTo>
                <a:cubicBezTo>
                  <a:pt x="6552" y="21293"/>
                  <a:pt x="6566" y="21279"/>
                  <a:pt x="6580" y="21293"/>
                </a:cubicBezTo>
                <a:lnTo>
                  <a:pt x="6595" y="21293"/>
                </a:lnTo>
                <a:cubicBezTo>
                  <a:pt x="6609" y="21293"/>
                  <a:pt x="6638" y="21279"/>
                  <a:pt x="6652" y="21250"/>
                </a:cubicBezTo>
                <a:lnTo>
                  <a:pt x="6681" y="21279"/>
                </a:lnTo>
                <a:cubicBezTo>
                  <a:pt x="6681" y="21279"/>
                  <a:pt x="6695" y="21279"/>
                  <a:pt x="6710" y="21264"/>
                </a:cubicBezTo>
                <a:cubicBezTo>
                  <a:pt x="6710" y="21264"/>
                  <a:pt x="6710" y="21250"/>
                  <a:pt x="6710" y="21235"/>
                </a:cubicBezTo>
                <a:cubicBezTo>
                  <a:pt x="6695" y="21221"/>
                  <a:pt x="6695" y="21207"/>
                  <a:pt x="6681" y="21192"/>
                </a:cubicBezTo>
                <a:cubicBezTo>
                  <a:pt x="6667" y="21178"/>
                  <a:pt x="6623" y="21192"/>
                  <a:pt x="6638" y="21149"/>
                </a:cubicBezTo>
                <a:lnTo>
                  <a:pt x="6652" y="21120"/>
                </a:lnTo>
                <a:cubicBezTo>
                  <a:pt x="6656" y="21114"/>
                  <a:pt x="6660" y="21111"/>
                  <a:pt x="6664" y="21111"/>
                </a:cubicBezTo>
                <a:cubicBezTo>
                  <a:pt x="6679" y="21111"/>
                  <a:pt x="6699" y="21142"/>
                  <a:pt x="6710" y="21164"/>
                </a:cubicBezTo>
                <a:cubicBezTo>
                  <a:pt x="6714" y="21171"/>
                  <a:pt x="6720" y="21175"/>
                  <a:pt x="6730" y="21175"/>
                </a:cubicBezTo>
                <a:cubicBezTo>
                  <a:pt x="6755" y="21175"/>
                  <a:pt x="6797" y="21148"/>
                  <a:pt x="6839" y="21106"/>
                </a:cubicBezTo>
                <a:lnTo>
                  <a:pt x="6896" y="21092"/>
                </a:lnTo>
                <a:lnTo>
                  <a:pt x="6968" y="21092"/>
                </a:lnTo>
                <a:cubicBezTo>
                  <a:pt x="6983" y="21006"/>
                  <a:pt x="6968" y="20905"/>
                  <a:pt x="6968" y="20891"/>
                </a:cubicBezTo>
                <a:cubicBezTo>
                  <a:pt x="6968" y="20876"/>
                  <a:pt x="6997" y="20862"/>
                  <a:pt x="7026" y="20848"/>
                </a:cubicBezTo>
                <a:lnTo>
                  <a:pt x="7040" y="20891"/>
                </a:lnTo>
                <a:cubicBezTo>
                  <a:pt x="7054" y="20891"/>
                  <a:pt x="7040" y="20919"/>
                  <a:pt x="7040" y="20934"/>
                </a:cubicBezTo>
                <a:cubicBezTo>
                  <a:pt x="7040" y="20948"/>
                  <a:pt x="7040" y="20977"/>
                  <a:pt x="7040" y="21006"/>
                </a:cubicBezTo>
                <a:cubicBezTo>
                  <a:pt x="7040" y="21020"/>
                  <a:pt x="7054" y="21034"/>
                  <a:pt x="7054" y="21049"/>
                </a:cubicBezTo>
                <a:cubicBezTo>
                  <a:pt x="7054" y="21063"/>
                  <a:pt x="7040" y="21063"/>
                  <a:pt x="7040" y="21063"/>
                </a:cubicBezTo>
                <a:lnTo>
                  <a:pt x="7011" y="21077"/>
                </a:lnTo>
                <a:cubicBezTo>
                  <a:pt x="6997" y="21106"/>
                  <a:pt x="6997" y="21164"/>
                  <a:pt x="7011" y="21192"/>
                </a:cubicBezTo>
                <a:cubicBezTo>
                  <a:pt x="7011" y="21195"/>
                  <a:pt x="7012" y="21196"/>
                  <a:pt x="7014" y="21196"/>
                </a:cubicBezTo>
                <a:cubicBezTo>
                  <a:pt x="7021" y="21196"/>
                  <a:pt x="7043" y="21168"/>
                  <a:pt x="7054" y="21120"/>
                </a:cubicBezTo>
                <a:lnTo>
                  <a:pt x="7083" y="21106"/>
                </a:lnTo>
                <a:cubicBezTo>
                  <a:pt x="7085" y="21105"/>
                  <a:pt x="7086" y="21104"/>
                  <a:pt x="7087" y="21104"/>
                </a:cubicBezTo>
                <a:cubicBezTo>
                  <a:pt x="7095" y="21104"/>
                  <a:pt x="7103" y="21124"/>
                  <a:pt x="7111" y="21124"/>
                </a:cubicBezTo>
                <a:cubicBezTo>
                  <a:pt x="7116" y="21124"/>
                  <a:pt x="7121" y="21117"/>
                  <a:pt x="7126" y="21092"/>
                </a:cubicBezTo>
                <a:cubicBezTo>
                  <a:pt x="7126" y="21063"/>
                  <a:pt x="7155" y="21049"/>
                  <a:pt x="7169" y="21020"/>
                </a:cubicBezTo>
                <a:cubicBezTo>
                  <a:pt x="7178" y="21012"/>
                  <a:pt x="7186" y="21003"/>
                  <a:pt x="7194" y="21003"/>
                </a:cubicBezTo>
                <a:cubicBezTo>
                  <a:pt x="7200" y="21003"/>
                  <a:pt x="7206" y="21008"/>
                  <a:pt x="7213" y="21020"/>
                </a:cubicBezTo>
                <a:cubicBezTo>
                  <a:pt x="7213" y="21034"/>
                  <a:pt x="7213" y="21049"/>
                  <a:pt x="7198" y="21077"/>
                </a:cubicBezTo>
                <a:cubicBezTo>
                  <a:pt x="7198" y="21092"/>
                  <a:pt x="7241" y="21092"/>
                  <a:pt x="7241" y="21092"/>
                </a:cubicBezTo>
                <a:cubicBezTo>
                  <a:pt x="7256" y="21092"/>
                  <a:pt x="7299" y="21006"/>
                  <a:pt x="7313" y="20991"/>
                </a:cubicBezTo>
                <a:cubicBezTo>
                  <a:pt x="7317" y="20987"/>
                  <a:pt x="7322" y="20986"/>
                  <a:pt x="7327" y="20986"/>
                </a:cubicBezTo>
                <a:cubicBezTo>
                  <a:pt x="7342" y="20986"/>
                  <a:pt x="7360" y="20999"/>
                  <a:pt x="7371" y="21020"/>
                </a:cubicBezTo>
                <a:lnTo>
                  <a:pt x="7385" y="21034"/>
                </a:lnTo>
                <a:cubicBezTo>
                  <a:pt x="7385" y="21049"/>
                  <a:pt x="7399" y="21063"/>
                  <a:pt x="7414" y="21063"/>
                </a:cubicBezTo>
                <a:cubicBezTo>
                  <a:pt x="7428" y="21049"/>
                  <a:pt x="7428" y="21034"/>
                  <a:pt x="7414" y="21006"/>
                </a:cubicBezTo>
                <a:cubicBezTo>
                  <a:pt x="7399" y="20991"/>
                  <a:pt x="7399" y="20962"/>
                  <a:pt x="7414" y="20948"/>
                </a:cubicBezTo>
                <a:cubicBezTo>
                  <a:pt x="7428" y="20948"/>
                  <a:pt x="7442" y="20962"/>
                  <a:pt x="7457" y="20977"/>
                </a:cubicBezTo>
                <a:lnTo>
                  <a:pt x="7471" y="20991"/>
                </a:lnTo>
                <a:cubicBezTo>
                  <a:pt x="7471" y="21020"/>
                  <a:pt x="7471" y="21049"/>
                  <a:pt x="7485" y="21049"/>
                </a:cubicBezTo>
                <a:cubicBezTo>
                  <a:pt x="7485" y="21063"/>
                  <a:pt x="7514" y="21077"/>
                  <a:pt x="7557" y="21106"/>
                </a:cubicBezTo>
                <a:lnTo>
                  <a:pt x="7586" y="21120"/>
                </a:lnTo>
                <a:lnTo>
                  <a:pt x="7629" y="21135"/>
                </a:lnTo>
                <a:cubicBezTo>
                  <a:pt x="7658" y="21106"/>
                  <a:pt x="7658" y="21063"/>
                  <a:pt x="7644" y="21049"/>
                </a:cubicBezTo>
                <a:cubicBezTo>
                  <a:pt x="7644" y="21049"/>
                  <a:pt x="7629" y="20991"/>
                  <a:pt x="7644" y="20977"/>
                </a:cubicBezTo>
                <a:cubicBezTo>
                  <a:pt x="7646" y="20974"/>
                  <a:pt x="7649" y="20973"/>
                  <a:pt x="7653" y="20973"/>
                </a:cubicBezTo>
                <a:cubicBezTo>
                  <a:pt x="7668" y="20973"/>
                  <a:pt x="7689" y="20996"/>
                  <a:pt x="7701" y="21020"/>
                </a:cubicBezTo>
                <a:cubicBezTo>
                  <a:pt x="7701" y="21024"/>
                  <a:pt x="7702" y="21026"/>
                  <a:pt x="7704" y="21026"/>
                </a:cubicBezTo>
                <a:cubicBezTo>
                  <a:pt x="7709" y="21026"/>
                  <a:pt x="7719" y="21012"/>
                  <a:pt x="7730" y="20991"/>
                </a:cubicBezTo>
                <a:lnTo>
                  <a:pt x="7744" y="20977"/>
                </a:lnTo>
                <a:lnTo>
                  <a:pt x="7773" y="20962"/>
                </a:lnTo>
                <a:cubicBezTo>
                  <a:pt x="7773" y="21006"/>
                  <a:pt x="7830" y="21106"/>
                  <a:pt x="7859" y="21120"/>
                </a:cubicBezTo>
                <a:cubicBezTo>
                  <a:pt x="7888" y="21120"/>
                  <a:pt x="7917" y="21006"/>
                  <a:pt x="7902" y="20962"/>
                </a:cubicBezTo>
                <a:cubicBezTo>
                  <a:pt x="7902" y="20942"/>
                  <a:pt x="7905" y="20932"/>
                  <a:pt x="7911" y="20932"/>
                </a:cubicBezTo>
                <a:cubicBezTo>
                  <a:pt x="7919" y="20932"/>
                  <a:pt x="7930" y="20946"/>
                  <a:pt x="7945" y="20977"/>
                </a:cubicBezTo>
                <a:lnTo>
                  <a:pt x="7988" y="20977"/>
                </a:lnTo>
                <a:lnTo>
                  <a:pt x="8031" y="20991"/>
                </a:lnTo>
                <a:cubicBezTo>
                  <a:pt x="8060" y="20977"/>
                  <a:pt x="8118" y="20962"/>
                  <a:pt x="8146" y="20934"/>
                </a:cubicBezTo>
                <a:lnTo>
                  <a:pt x="8161" y="20948"/>
                </a:lnTo>
                <a:cubicBezTo>
                  <a:pt x="8174" y="20961"/>
                  <a:pt x="8184" y="20966"/>
                  <a:pt x="8193" y="20966"/>
                </a:cubicBezTo>
                <a:cubicBezTo>
                  <a:pt x="8213" y="20966"/>
                  <a:pt x="8223" y="20939"/>
                  <a:pt x="8233" y="20919"/>
                </a:cubicBezTo>
                <a:cubicBezTo>
                  <a:pt x="8247" y="20919"/>
                  <a:pt x="8261" y="20934"/>
                  <a:pt x="8261" y="20948"/>
                </a:cubicBezTo>
                <a:lnTo>
                  <a:pt x="8290" y="20948"/>
                </a:lnTo>
                <a:cubicBezTo>
                  <a:pt x="8290" y="20934"/>
                  <a:pt x="8304" y="20905"/>
                  <a:pt x="8319" y="20891"/>
                </a:cubicBezTo>
                <a:cubicBezTo>
                  <a:pt x="8333" y="20891"/>
                  <a:pt x="8333" y="20905"/>
                  <a:pt x="8333" y="20919"/>
                </a:cubicBezTo>
                <a:cubicBezTo>
                  <a:pt x="8348" y="20919"/>
                  <a:pt x="8319" y="20991"/>
                  <a:pt x="8333" y="21020"/>
                </a:cubicBezTo>
                <a:cubicBezTo>
                  <a:pt x="8339" y="21023"/>
                  <a:pt x="8343" y="21024"/>
                  <a:pt x="8347" y="21024"/>
                </a:cubicBezTo>
                <a:cubicBezTo>
                  <a:pt x="8362" y="21024"/>
                  <a:pt x="8362" y="21003"/>
                  <a:pt x="8362" y="20991"/>
                </a:cubicBezTo>
                <a:cubicBezTo>
                  <a:pt x="8376" y="20977"/>
                  <a:pt x="8376" y="20948"/>
                  <a:pt x="8391" y="20934"/>
                </a:cubicBezTo>
                <a:cubicBezTo>
                  <a:pt x="8391" y="20905"/>
                  <a:pt x="8405" y="20862"/>
                  <a:pt x="8419" y="20848"/>
                </a:cubicBezTo>
                <a:cubicBezTo>
                  <a:pt x="8419" y="20844"/>
                  <a:pt x="8421" y="20842"/>
                  <a:pt x="8425" y="20842"/>
                </a:cubicBezTo>
                <a:cubicBezTo>
                  <a:pt x="8435" y="20842"/>
                  <a:pt x="8456" y="20855"/>
                  <a:pt x="8477" y="20876"/>
                </a:cubicBezTo>
                <a:lnTo>
                  <a:pt x="8506" y="20905"/>
                </a:lnTo>
                <a:cubicBezTo>
                  <a:pt x="8506" y="20917"/>
                  <a:pt x="8500" y="20922"/>
                  <a:pt x="8493" y="20922"/>
                </a:cubicBezTo>
                <a:cubicBezTo>
                  <a:pt x="8484" y="20922"/>
                  <a:pt x="8471" y="20913"/>
                  <a:pt x="8462" y="20905"/>
                </a:cubicBezTo>
                <a:cubicBezTo>
                  <a:pt x="8462" y="20901"/>
                  <a:pt x="8460" y="20899"/>
                  <a:pt x="8457" y="20899"/>
                </a:cubicBezTo>
                <a:cubicBezTo>
                  <a:pt x="8448" y="20899"/>
                  <a:pt x="8434" y="20909"/>
                  <a:pt x="8434" y="20919"/>
                </a:cubicBezTo>
                <a:cubicBezTo>
                  <a:pt x="8419" y="20919"/>
                  <a:pt x="8462" y="20962"/>
                  <a:pt x="8477" y="20977"/>
                </a:cubicBezTo>
                <a:cubicBezTo>
                  <a:pt x="8481" y="20981"/>
                  <a:pt x="8486" y="20982"/>
                  <a:pt x="8491" y="20982"/>
                </a:cubicBezTo>
                <a:cubicBezTo>
                  <a:pt x="8506" y="20982"/>
                  <a:pt x="8524" y="20969"/>
                  <a:pt x="8534" y="20948"/>
                </a:cubicBezTo>
                <a:lnTo>
                  <a:pt x="8549" y="20934"/>
                </a:lnTo>
                <a:cubicBezTo>
                  <a:pt x="8563" y="20919"/>
                  <a:pt x="8577" y="20919"/>
                  <a:pt x="8592" y="20919"/>
                </a:cubicBezTo>
                <a:lnTo>
                  <a:pt x="8606" y="20934"/>
                </a:lnTo>
                <a:cubicBezTo>
                  <a:pt x="8606" y="20938"/>
                  <a:pt x="8607" y="20940"/>
                  <a:pt x="8608" y="20940"/>
                </a:cubicBezTo>
                <a:cubicBezTo>
                  <a:pt x="8615" y="20940"/>
                  <a:pt x="8637" y="20884"/>
                  <a:pt x="8649" y="20848"/>
                </a:cubicBezTo>
                <a:cubicBezTo>
                  <a:pt x="8649" y="20842"/>
                  <a:pt x="8650" y="20839"/>
                  <a:pt x="8653" y="20839"/>
                </a:cubicBezTo>
                <a:cubicBezTo>
                  <a:pt x="8661" y="20839"/>
                  <a:pt x="8684" y="20880"/>
                  <a:pt x="8707" y="20948"/>
                </a:cubicBezTo>
                <a:lnTo>
                  <a:pt x="8750" y="20948"/>
                </a:lnTo>
                <a:lnTo>
                  <a:pt x="8807" y="20934"/>
                </a:lnTo>
                <a:cubicBezTo>
                  <a:pt x="8850" y="20891"/>
                  <a:pt x="8937" y="20891"/>
                  <a:pt x="8951" y="20891"/>
                </a:cubicBezTo>
                <a:cubicBezTo>
                  <a:pt x="8956" y="20893"/>
                  <a:pt x="8961" y="20895"/>
                  <a:pt x="8966" y="20895"/>
                </a:cubicBezTo>
                <a:cubicBezTo>
                  <a:pt x="8985" y="20895"/>
                  <a:pt x="8994" y="20874"/>
                  <a:pt x="8994" y="20862"/>
                </a:cubicBezTo>
                <a:lnTo>
                  <a:pt x="8994" y="20833"/>
                </a:lnTo>
                <a:lnTo>
                  <a:pt x="8980" y="20819"/>
                </a:lnTo>
                <a:cubicBezTo>
                  <a:pt x="8967" y="20819"/>
                  <a:pt x="9022" y="20773"/>
                  <a:pt x="9055" y="20773"/>
                </a:cubicBezTo>
                <a:cubicBezTo>
                  <a:pt x="9059" y="20773"/>
                  <a:pt x="9063" y="20774"/>
                  <a:pt x="9066" y="20776"/>
                </a:cubicBezTo>
                <a:cubicBezTo>
                  <a:pt x="9109" y="20790"/>
                  <a:pt x="9123" y="20819"/>
                  <a:pt x="9109" y="20833"/>
                </a:cubicBezTo>
                <a:cubicBezTo>
                  <a:pt x="9120" y="20854"/>
                  <a:pt x="9145" y="20868"/>
                  <a:pt x="9164" y="20868"/>
                </a:cubicBezTo>
                <a:cubicBezTo>
                  <a:pt x="9171" y="20868"/>
                  <a:pt x="9177" y="20866"/>
                  <a:pt x="9181" y="20862"/>
                </a:cubicBezTo>
                <a:cubicBezTo>
                  <a:pt x="9199" y="20844"/>
                  <a:pt x="9211" y="20826"/>
                  <a:pt x="9225" y="20826"/>
                </a:cubicBezTo>
                <a:cubicBezTo>
                  <a:pt x="9233" y="20826"/>
                  <a:pt x="9242" y="20832"/>
                  <a:pt x="9253" y="20848"/>
                </a:cubicBezTo>
                <a:cubicBezTo>
                  <a:pt x="9257" y="20852"/>
                  <a:pt x="9262" y="20853"/>
                  <a:pt x="9268" y="20853"/>
                </a:cubicBezTo>
                <a:cubicBezTo>
                  <a:pt x="9283" y="20853"/>
                  <a:pt x="9300" y="20843"/>
                  <a:pt x="9310" y="20833"/>
                </a:cubicBezTo>
                <a:cubicBezTo>
                  <a:pt x="9324" y="20833"/>
                  <a:pt x="9339" y="20819"/>
                  <a:pt x="9353" y="20819"/>
                </a:cubicBezTo>
                <a:cubicBezTo>
                  <a:pt x="9368" y="20819"/>
                  <a:pt x="9382" y="20833"/>
                  <a:pt x="9382" y="20848"/>
                </a:cubicBezTo>
                <a:cubicBezTo>
                  <a:pt x="9382" y="20862"/>
                  <a:pt x="9382" y="20876"/>
                  <a:pt x="9368" y="20876"/>
                </a:cubicBezTo>
                <a:lnTo>
                  <a:pt x="9353" y="20905"/>
                </a:lnTo>
                <a:cubicBezTo>
                  <a:pt x="9324" y="20919"/>
                  <a:pt x="9339" y="20934"/>
                  <a:pt x="9382" y="20948"/>
                </a:cubicBezTo>
                <a:lnTo>
                  <a:pt x="9396" y="20905"/>
                </a:lnTo>
                <a:cubicBezTo>
                  <a:pt x="9406" y="20905"/>
                  <a:pt x="9409" y="20892"/>
                  <a:pt x="9414" y="20892"/>
                </a:cubicBezTo>
                <a:cubicBezTo>
                  <a:pt x="9417" y="20892"/>
                  <a:pt x="9420" y="20895"/>
                  <a:pt x="9425" y="20905"/>
                </a:cubicBezTo>
                <a:lnTo>
                  <a:pt x="9439" y="20919"/>
                </a:lnTo>
                <a:cubicBezTo>
                  <a:pt x="9439" y="20934"/>
                  <a:pt x="9439" y="20962"/>
                  <a:pt x="9439" y="20977"/>
                </a:cubicBezTo>
                <a:lnTo>
                  <a:pt x="9468" y="20977"/>
                </a:lnTo>
                <a:cubicBezTo>
                  <a:pt x="9468" y="20962"/>
                  <a:pt x="9483" y="20905"/>
                  <a:pt x="9483" y="20876"/>
                </a:cubicBezTo>
                <a:cubicBezTo>
                  <a:pt x="9483" y="20866"/>
                  <a:pt x="9497" y="20856"/>
                  <a:pt x="9515" y="20856"/>
                </a:cubicBezTo>
                <a:cubicBezTo>
                  <a:pt x="9523" y="20856"/>
                  <a:pt x="9532" y="20858"/>
                  <a:pt x="9540" y="20862"/>
                </a:cubicBezTo>
                <a:lnTo>
                  <a:pt x="9540" y="20876"/>
                </a:lnTo>
                <a:cubicBezTo>
                  <a:pt x="9554" y="20891"/>
                  <a:pt x="9540" y="20919"/>
                  <a:pt x="9511" y="20919"/>
                </a:cubicBezTo>
                <a:cubicBezTo>
                  <a:pt x="9511" y="20948"/>
                  <a:pt x="9511" y="20962"/>
                  <a:pt x="9540" y="20977"/>
                </a:cubicBezTo>
                <a:lnTo>
                  <a:pt x="9540" y="20962"/>
                </a:lnTo>
                <a:cubicBezTo>
                  <a:pt x="9544" y="20954"/>
                  <a:pt x="9549" y="20950"/>
                  <a:pt x="9553" y="20950"/>
                </a:cubicBezTo>
                <a:cubicBezTo>
                  <a:pt x="9563" y="20950"/>
                  <a:pt x="9573" y="20967"/>
                  <a:pt x="9583" y="20977"/>
                </a:cubicBezTo>
                <a:lnTo>
                  <a:pt x="9597" y="20977"/>
                </a:lnTo>
                <a:cubicBezTo>
                  <a:pt x="9626" y="20962"/>
                  <a:pt x="9641" y="20934"/>
                  <a:pt x="9655" y="20919"/>
                </a:cubicBezTo>
                <a:lnTo>
                  <a:pt x="9684" y="20919"/>
                </a:lnTo>
                <a:lnTo>
                  <a:pt x="9741" y="20948"/>
                </a:lnTo>
                <a:cubicBezTo>
                  <a:pt x="9745" y="20949"/>
                  <a:pt x="9749" y="20950"/>
                  <a:pt x="9753" y="20950"/>
                </a:cubicBezTo>
                <a:cubicBezTo>
                  <a:pt x="9799" y="20950"/>
                  <a:pt x="9799" y="20873"/>
                  <a:pt x="9799" y="20833"/>
                </a:cubicBezTo>
                <a:cubicBezTo>
                  <a:pt x="9799" y="20804"/>
                  <a:pt x="9799" y="20704"/>
                  <a:pt x="9799" y="20675"/>
                </a:cubicBezTo>
                <a:cubicBezTo>
                  <a:pt x="9784" y="20646"/>
                  <a:pt x="9799" y="20618"/>
                  <a:pt x="9813" y="20589"/>
                </a:cubicBezTo>
                <a:lnTo>
                  <a:pt x="9842" y="20575"/>
                </a:lnTo>
                <a:lnTo>
                  <a:pt x="9856" y="20575"/>
                </a:lnTo>
                <a:cubicBezTo>
                  <a:pt x="9856" y="20589"/>
                  <a:pt x="9870" y="20589"/>
                  <a:pt x="9870" y="20603"/>
                </a:cubicBezTo>
                <a:cubicBezTo>
                  <a:pt x="9885" y="20618"/>
                  <a:pt x="9885" y="20646"/>
                  <a:pt x="9899" y="20675"/>
                </a:cubicBezTo>
                <a:cubicBezTo>
                  <a:pt x="9899" y="20689"/>
                  <a:pt x="9914" y="20704"/>
                  <a:pt x="9928" y="20704"/>
                </a:cubicBezTo>
                <a:lnTo>
                  <a:pt x="9957" y="20704"/>
                </a:lnTo>
                <a:cubicBezTo>
                  <a:pt x="9962" y="20706"/>
                  <a:pt x="9966" y="20708"/>
                  <a:pt x="9970" y="20708"/>
                </a:cubicBezTo>
                <a:cubicBezTo>
                  <a:pt x="9985" y="20708"/>
                  <a:pt x="9983" y="20684"/>
                  <a:pt x="9971" y="20661"/>
                </a:cubicBezTo>
                <a:lnTo>
                  <a:pt x="9957" y="20618"/>
                </a:lnTo>
                <a:cubicBezTo>
                  <a:pt x="9971" y="20603"/>
                  <a:pt x="10000" y="20575"/>
                  <a:pt x="10028" y="20560"/>
                </a:cubicBezTo>
                <a:lnTo>
                  <a:pt x="10057" y="20575"/>
                </a:lnTo>
                <a:lnTo>
                  <a:pt x="10086" y="20589"/>
                </a:lnTo>
                <a:cubicBezTo>
                  <a:pt x="10086" y="20632"/>
                  <a:pt x="10072" y="20675"/>
                  <a:pt x="10072" y="20675"/>
                </a:cubicBezTo>
                <a:cubicBezTo>
                  <a:pt x="10057" y="20675"/>
                  <a:pt x="10086" y="20733"/>
                  <a:pt x="10100" y="20761"/>
                </a:cubicBezTo>
                <a:cubicBezTo>
                  <a:pt x="10100" y="20764"/>
                  <a:pt x="10101" y="20765"/>
                  <a:pt x="10103" y="20765"/>
                </a:cubicBezTo>
                <a:cubicBezTo>
                  <a:pt x="10110" y="20765"/>
                  <a:pt x="10129" y="20742"/>
                  <a:pt x="10129" y="20718"/>
                </a:cubicBezTo>
                <a:cubicBezTo>
                  <a:pt x="10129" y="20716"/>
                  <a:pt x="10130" y="20715"/>
                  <a:pt x="10132" y="20715"/>
                </a:cubicBezTo>
                <a:cubicBezTo>
                  <a:pt x="10145" y="20715"/>
                  <a:pt x="10191" y="20749"/>
                  <a:pt x="10215" y="20761"/>
                </a:cubicBezTo>
                <a:cubicBezTo>
                  <a:pt x="10230" y="20776"/>
                  <a:pt x="10244" y="20804"/>
                  <a:pt x="10230" y="20819"/>
                </a:cubicBezTo>
                <a:cubicBezTo>
                  <a:pt x="10172" y="20833"/>
                  <a:pt x="10129" y="20848"/>
                  <a:pt x="10072" y="20862"/>
                </a:cubicBezTo>
                <a:cubicBezTo>
                  <a:pt x="10057" y="20862"/>
                  <a:pt x="10057" y="20876"/>
                  <a:pt x="10057" y="20891"/>
                </a:cubicBezTo>
                <a:cubicBezTo>
                  <a:pt x="10057" y="20905"/>
                  <a:pt x="10086" y="20905"/>
                  <a:pt x="10100" y="20905"/>
                </a:cubicBezTo>
                <a:lnTo>
                  <a:pt x="10115" y="20934"/>
                </a:lnTo>
                <a:lnTo>
                  <a:pt x="10129" y="20934"/>
                </a:lnTo>
                <a:cubicBezTo>
                  <a:pt x="10143" y="20919"/>
                  <a:pt x="10172" y="20876"/>
                  <a:pt x="10201" y="20833"/>
                </a:cubicBezTo>
                <a:lnTo>
                  <a:pt x="10244" y="20876"/>
                </a:lnTo>
                <a:cubicBezTo>
                  <a:pt x="10268" y="20912"/>
                  <a:pt x="10311" y="20937"/>
                  <a:pt x="10349" y="20937"/>
                </a:cubicBezTo>
                <a:cubicBezTo>
                  <a:pt x="10358" y="20937"/>
                  <a:pt x="10366" y="20936"/>
                  <a:pt x="10373" y="20934"/>
                </a:cubicBezTo>
                <a:lnTo>
                  <a:pt x="10416" y="20934"/>
                </a:lnTo>
                <a:cubicBezTo>
                  <a:pt x="10460" y="20891"/>
                  <a:pt x="10517" y="20819"/>
                  <a:pt x="10503" y="20819"/>
                </a:cubicBezTo>
                <a:cubicBezTo>
                  <a:pt x="10503" y="20804"/>
                  <a:pt x="10474" y="20761"/>
                  <a:pt x="10445" y="20733"/>
                </a:cubicBezTo>
                <a:lnTo>
                  <a:pt x="10416" y="20704"/>
                </a:lnTo>
                <a:cubicBezTo>
                  <a:pt x="10416" y="20704"/>
                  <a:pt x="10431" y="20675"/>
                  <a:pt x="10431" y="20675"/>
                </a:cubicBezTo>
                <a:lnTo>
                  <a:pt x="10460" y="20675"/>
                </a:lnTo>
                <a:lnTo>
                  <a:pt x="10474" y="20689"/>
                </a:lnTo>
                <a:cubicBezTo>
                  <a:pt x="10474" y="20696"/>
                  <a:pt x="10476" y="20699"/>
                  <a:pt x="10481" y="20699"/>
                </a:cubicBezTo>
                <a:cubicBezTo>
                  <a:pt x="10494" y="20699"/>
                  <a:pt x="10524" y="20672"/>
                  <a:pt x="10546" y="20661"/>
                </a:cubicBezTo>
                <a:cubicBezTo>
                  <a:pt x="10547" y="20657"/>
                  <a:pt x="10549" y="20656"/>
                  <a:pt x="10552" y="20656"/>
                </a:cubicBezTo>
                <a:cubicBezTo>
                  <a:pt x="10566" y="20656"/>
                  <a:pt x="10587" y="20736"/>
                  <a:pt x="10574" y="20761"/>
                </a:cubicBezTo>
                <a:cubicBezTo>
                  <a:pt x="10574" y="20790"/>
                  <a:pt x="10603" y="20819"/>
                  <a:pt x="10618" y="20819"/>
                </a:cubicBezTo>
                <a:cubicBezTo>
                  <a:pt x="10646" y="20819"/>
                  <a:pt x="10589" y="20761"/>
                  <a:pt x="10589" y="20718"/>
                </a:cubicBezTo>
                <a:cubicBezTo>
                  <a:pt x="10603" y="20689"/>
                  <a:pt x="10646" y="20675"/>
                  <a:pt x="10689" y="20675"/>
                </a:cubicBezTo>
                <a:lnTo>
                  <a:pt x="10704" y="20704"/>
                </a:lnTo>
                <a:cubicBezTo>
                  <a:pt x="10725" y="20725"/>
                  <a:pt x="10754" y="20738"/>
                  <a:pt x="10773" y="20738"/>
                </a:cubicBezTo>
                <a:cubicBezTo>
                  <a:pt x="10780" y="20738"/>
                  <a:pt x="10786" y="20736"/>
                  <a:pt x="10790" y="20733"/>
                </a:cubicBezTo>
                <a:cubicBezTo>
                  <a:pt x="10809" y="20720"/>
                  <a:pt x="10826" y="20713"/>
                  <a:pt x="10841" y="20713"/>
                </a:cubicBezTo>
                <a:cubicBezTo>
                  <a:pt x="10859" y="20713"/>
                  <a:pt x="10875" y="20723"/>
                  <a:pt x="10891" y="20747"/>
                </a:cubicBezTo>
                <a:lnTo>
                  <a:pt x="10905" y="20776"/>
                </a:lnTo>
                <a:cubicBezTo>
                  <a:pt x="10934" y="20761"/>
                  <a:pt x="10962" y="20718"/>
                  <a:pt x="10977" y="20689"/>
                </a:cubicBezTo>
                <a:lnTo>
                  <a:pt x="10934" y="20632"/>
                </a:lnTo>
                <a:cubicBezTo>
                  <a:pt x="10962" y="20632"/>
                  <a:pt x="10991" y="20646"/>
                  <a:pt x="11005" y="20675"/>
                </a:cubicBezTo>
                <a:lnTo>
                  <a:pt x="11034" y="20689"/>
                </a:lnTo>
                <a:cubicBezTo>
                  <a:pt x="11040" y="20700"/>
                  <a:pt x="11047" y="20705"/>
                  <a:pt x="11056" y="20705"/>
                </a:cubicBezTo>
                <a:cubicBezTo>
                  <a:pt x="11071" y="20705"/>
                  <a:pt x="11088" y="20693"/>
                  <a:pt x="11106" y="20675"/>
                </a:cubicBezTo>
                <a:lnTo>
                  <a:pt x="11120" y="20661"/>
                </a:lnTo>
                <a:cubicBezTo>
                  <a:pt x="11163" y="20675"/>
                  <a:pt x="11178" y="20704"/>
                  <a:pt x="11163" y="20747"/>
                </a:cubicBezTo>
                <a:lnTo>
                  <a:pt x="11163" y="20776"/>
                </a:lnTo>
                <a:lnTo>
                  <a:pt x="11163" y="20790"/>
                </a:lnTo>
                <a:cubicBezTo>
                  <a:pt x="11192" y="20804"/>
                  <a:pt x="11192" y="20819"/>
                  <a:pt x="11192" y="20819"/>
                </a:cubicBezTo>
                <a:lnTo>
                  <a:pt x="11178" y="20819"/>
                </a:lnTo>
                <a:lnTo>
                  <a:pt x="11163" y="20833"/>
                </a:lnTo>
                <a:cubicBezTo>
                  <a:pt x="11149" y="20833"/>
                  <a:pt x="11135" y="20862"/>
                  <a:pt x="11135" y="20876"/>
                </a:cubicBezTo>
                <a:lnTo>
                  <a:pt x="11163" y="20891"/>
                </a:lnTo>
                <a:lnTo>
                  <a:pt x="11192" y="20891"/>
                </a:lnTo>
                <a:cubicBezTo>
                  <a:pt x="11192" y="20934"/>
                  <a:pt x="11192" y="20977"/>
                  <a:pt x="11192" y="21006"/>
                </a:cubicBezTo>
                <a:lnTo>
                  <a:pt x="11207" y="21006"/>
                </a:lnTo>
                <a:cubicBezTo>
                  <a:pt x="11221" y="21006"/>
                  <a:pt x="11250" y="20948"/>
                  <a:pt x="11264" y="20934"/>
                </a:cubicBezTo>
                <a:cubicBezTo>
                  <a:pt x="11264" y="20919"/>
                  <a:pt x="11235" y="20848"/>
                  <a:pt x="11250" y="20819"/>
                </a:cubicBezTo>
                <a:cubicBezTo>
                  <a:pt x="11264" y="20790"/>
                  <a:pt x="11235" y="20761"/>
                  <a:pt x="11221" y="20761"/>
                </a:cubicBezTo>
                <a:cubicBezTo>
                  <a:pt x="11207" y="20747"/>
                  <a:pt x="11221" y="20704"/>
                  <a:pt x="11250" y="20646"/>
                </a:cubicBezTo>
                <a:lnTo>
                  <a:pt x="11307" y="20646"/>
                </a:lnTo>
                <a:cubicBezTo>
                  <a:pt x="11307" y="20661"/>
                  <a:pt x="11322" y="20675"/>
                  <a:pt x="11307" y="20689"/>
                </a:cubicBezTo>
                <a:lnTo>
                  <a:pt x="11307" y="20704"/>
                </a:lnTo>
                <a:lnTo>
                  <a:pt x="11293" y="20704"/>
                </a:lnTo>
                <a:cubicBezTo>
                  <a:pt x="11278" y="20718"/>
                  <a:pt x="11293" y="20747"/>
                  <a:pt x="11307" y="20761"/>
                </a:cubicBezTo>
                <a:cubicBezTo>
                  <a:pt x="11307" y="20761"/>
                  <a:pt x="11365" y="20718"/>
                  <a:pt x="11379" y="20689"/>
                </a:cubicBezTo>
                <a:cubicBezTo>
                  <a:pt x="11386" y="20675"/>
                  <a:pt x="11393" y="20668"/>
                  <a:pt x="11401" y="20668"/>
                </a:cubicBezTo>
                <a:cubicBezTo>
                  <a:pt x="11408" y="20668"/>
                  <a:pt x="11415" y="20675"/>
                  <a:pt x="11422" y="20689"/>
                </a:cubicBezTo>
                <a:lnTo>
                  <a:pt x="11436" y="20704"/>
                </a:lnTo>
                <a:lnTo>
                  <a:pt x="11451" y="20718"/>
                </a:lnTo>
                <a:cubicBezTo>
                  <a:pt x="11465" y="20747"/>
                  <a:pt x="11494" y="20776"/>
                  <a:pt x="11494" y="20776"/>
                </a:cubicBezTo>
                <a:cubicBezTo>
                  <a:pt x="11498" y="20780"/>
                  <a:pt x="11501" y="20782"/>
                  <a:pt x="11504" y="20782"/>
                </a:cubicBezTo>
                <a:cubicBezTo>
                  <a:pt x="11510" y="20782"/>
                  <a:pt x="11513" y="20771"/>
                  <a:pt x="11523" y="20761"/>
                </a:cubicBezTo>
                <a:lnTo>
                  <a:pt x="11523" y="20747"/>
                </a:lnTo>
                <a:lnTo>
                  <a:pt x="11537" y="20747"/>
                </a:lnTo>
                <a:cubicBezTo>
                  <a:pt x="11537" y="20718"/>
                  <a:pt x="11609" y="20618"/>
                  <a:pt x="11609" y="20575"/>
                </a:cubicBezTo>
                <a:cubicBezTo>
                  <a:pt x="11613" y="20562"/>
                  <a:pt x="11624" y="20558"/>
                  <a:pt x="11637" y="20558"/>
                </a:cubicBezTo>
                <a:cubicBezTo>
                  <a:pt x="11659" y="20558"/>
                  <a:pt x="11689" y="20569"/>
                  <a:pt x="11713" y="20569"/>
                </a:cubicBezTo>
                <a:cubicBezTo>
                  <a:pt x="11723" y="20569"/>
                  <a:pt x="11732" y="20566"/>
                  <a:pt x="11738" y="20560"/>
                </a:cubicBezTo>
                <a:cubicBezTo>
                  <a:pt x="11742" y="20559"/>
                  <a:pt x="11746" y="20558"/>
                  <a:pt x="11749" y="20558"/>
                </a:cubicBezTo>
                <a:cubicBezTo>
                  <a:pt x="11781" y="20558"/>
                  <a:pt x="11780" y="20618"/>
                  <a:pt x="11767" y="20618"/>
                </a:cubicBezTo>
                <a:cubicBezTo>
                  <a:pt x="11738" y="20632"/>
                  <a:pt x="11724" y="20675"/>
                  <a:pt x="11724" y="20689"/>
                </a:cubicBezTo>
                <a:cubicBezTo>
                  <a:pt x="11724" y="20704"/>
                  <a:pt x="11709" y="20790"/>
                  <a:pt x="11724" y="20790"/>
                </a:cubicBezTo>
                <a:cubicBezTo>
                  <a:pt x="11725" y="20791"/>
                  <a:pt x="11726" y="20792"/>
                  <a:pt x="11728" y="20792"/>
                </a:cubicBezTo>
                <a:cubicBezTo>
                  <a:pt x="11746" y="20792"/>
                  <a:pt x="11786" y="20724"/>
                  <a:pt x="11839" y="20632"/>
                </a:cubicBezTo>
                <a:lnTo>
                  <a:pt x="11925" y="20718"/>
                </a:lnTo>
                <a:cubicBezTo>
                  <a:pt x="11939" y="20718"/>
                  <a:pt x="11968" y="20689"/>
                  <a:pt x="11968" y="20689"/>
                </a:cubicBezTo>
                <a:cubicBezTo>
                  <a:pt x="11954" y="20675"/>
                  <a:pt x="11925" y="20618"/>
                  <a:pt x="11925" y="20589"/>
                </a:cubicBezTo>
                <a:cubicBezTo>
                  <a:pt x="11931" y="20577"/>
                  <a:pt x="11940" y="20572"/>
                  <a:pt x="11949" y="20572"/>
                </a:cubicBezTo>
                <a:cubicBezTo>
                  <a:pt x="11961" y="20572"/>
                  <a:pt x="11974" y="20581"/>
                  <a:pt x="11982" y="20589"/>
                </a:cubicBezTo>
                <a:cubicBezTo>
                  <a:pt x="11984" y="20591"/>
                  <a:pt x="11986" y="20592"/>
                  <a:pt x="11988" y="20592"/>
                </a:cubicBezTo>
                <a:cubicBezTo>
                  <a:pt x="12001" y="20592"/>
                  <a:pt x="12011" y="20558"/>
                  <a:pt x="12011" y="20546"/>
                </a:cubicBezTo>
                <a:cubicBezTo>
                  <a:pt x="12011" y="20541"/>
                  <a:pt x="12014" y="20539"/>
                  <a:pt x="12019" y="20539"/>
                </a:cubicBezTo>
                <a:cubicBezTo>
                  <a:pt x="12027" y="20539"/>
                  <a:pt x="12040" y="20546"/>
                  <a:pt x="12040" y="20546"/>
                </a:cubicBezTo>
                <a:cubicBezTo>
                  <a:pt x="12054" y="20560"/>
                  <a:pt x="12040" y="20589"/>
                  <a:pt x="12040" y="20618"/>
                </a:cubicBezTo>
                <a:lnTo>
                  <a:pt x="12069" y="20603"/>
                </a:lnTo>
                <a:lnTo>
                  <a:pt x="12083" y="20603"/>
                </a:lnTo>
                <a:cubicBezTo>
                  <a:pt x="12097" y="20603"/>
                  <a:pt x="12112" y="20603"/>
                  <a:pt x="12112" y="20589"/>
                </a:cubicBezTo>
                <a:cubicBezTo>
                  <a:pt x="12112" y="20589"/>
                  <a:pt x="12126" y="20603"/>
                  <a:pt x="12126" y="20603"/>
                </a:cubicBezTo>
                <a:lnTo>
                  <a:pt x="12112" y="20603"/>
                </a:lnTo>
                <a:cubicBezTo>
                  <a:pt x="12112" y="20603"/>
                  <a:pt x="12112" y="20646"/>
                  <a:pt x="12112" y="20689"/>
                </a:cubicBezTo>
                <a:cubicBezTo>
                  <a:pt x="12112" y="20700"/>
                  <a:pt x="12118" y="20705"/>
                  <a:pt x="12127" y="20705"/>
                </a:cubicBezTo>
                <a:cubicBezTo>
                  <a:pt x="12140" y="20705"/>
                  <a:pt x="12160" y="20693"/>
                  <a:pt x="12169" y="20675"/>
                </a:cubicBezTo>
                <a:cubicBezTo>
                  <a:pt x="12169" y="20689"/>
                  <a:pt x="12184" y="20704"/>
                  <a:pt x="12184" y="20718"/>
                </a:cubicBezTo>
                <a:cubicBezTo>
                  <a:pt x="12184" y="20761"/>
                  <a:pt x="12255" y="20804"/>
                  <a:pt x="12284" y="20804"/>
                </a:cubicBezTo>
                <a:cubicBezTo>
                  <a:pt x="12286" y="20806"/>
                  <a:pt x="12288" y="20806"/>
                  <a:pt x="12290" y="20806"/>
                </a:cubicBezTo>
                <a:cubicBezTo>
                  <a:pt x="12313" y="20806"/>
                  <a:pt x="12312" y="20730"/>
                  <a:pt x="12299" y="20704"/>
                </a:cubicBezTo>
                <a:cubicBezTo>
                  <a:pt x="12284" y="20675"/>
                  <a:pt x="12299" y="20618"/>
                  <a:pt x="12313" y="20603"/>
                </a:cubicBezTo>
                <a:cubicBezTo>
                  <a:pt x="12313" y="20598"/>
                  <a:pt x="12314" y="20597"/>
                  <a:pt x="12317" y="20597"/>
                </a:cubicBezTo>
                <a:cubicBezTo>
                  <a:pt x="12321" y="20597"/>
                  <a:pt x="12327" y="20603"/>
                  <a:pt x="12327" y="20603"/>
                </a:cubicBezTo>
                <a:cubicBezTo>
                  <a:pt x="12342" y="20618"/>
                  <a:pt x="12356" y="20675"/>
                  <a:pt x="12385" y="20733"/>
                </a:cubicBezTo>
                <a:lnTo>
                  <a:pt x="12428" y="20733"/>
                </a:lnTo>
                <a:cubicBezTo>
                  <a:pt x="12442" y="20718"/>
                  <a:pt x="12442" y="20689"/>
                  <a:pt x="12428" y="20689"/>
                </a:cubicBezTo>
                <a:cubicBezTo>
                  <a:pt x="12428" y="20675"/>
                  <a:pt x="12471" y="20675"/>
                  <a:pt x="12485" y="20675"/>
                </a:cubicBezTo>
                <a:cubicBezTo>
                  <a:pt x="12488" y="20678"/>
                  <a:pt x="12491" y="20679"/>
                  <a:pt x="12494" y="20679"/>
                </a:cubicBezTo>
                <a:cubicBezTo>
                  <a:pt x="12505" y="20679"/>
                  <a:pt x="12517" y="20658"/>
                  <a:pt x="12528" y="20646"/>
                </a:cubicBezTo>
                <a:cubicBezTo>
                  <a:pt x="12528" y="20632"/>
                  <a:pt x="12543" y="20589"/>
                  <a:pt x="12557" y="20589"/>
                </a:cubicBezTo>
                <a:cubicBezTo>
                  <a:pt x="12559" y="20591"/>
                  <a:pt x="12561" y="20592"/>
                  <a:pt x="12563" y="20592"/>
                </a:cubicBezTo>
                <a:cubicBezTo>
                  <a:pt x="12575" y="20592"/>
                  <a:pt x="12586" y="20558"/>
                  <a:pt x="12586" y="20546"/>
                </a:cubicBezTo>
                <a:cubicBezTo>
                  <a:pt x="12589" y="20543"/>
                  <a:pt x="12594" y="20542"/>
                  <a:pt x="12600" y="20542"/>
                </a:cubicBezTo>
                <a:cubicBezTo>
                  <a:pt x="12617" y="20542"/>
                  <a:pt x="12643" y="20550"/>
                  <a:pt x="12665" y="20550"/>
                </a:cubicBezTo>
                <a:cubicBezTo>
                  <a:pt x="12673" y="20550"/>
                  <a:pt x="12680" y="20549"/>
                  <a:pt x="12686" y="20546"/>
                </a:cubicBezTo>
                <a:cubicBezTo>
                  <a:pt x="12691" y="20542"/>
                  <a:pt x="12696" y="20540"/>
                  <a:pt x="12702" y="20540"/>
                </a:cubicBezTo>
                <a:cubicBezTo>
                  <a:pt x="12715" y="20540"/>
                  <a:pt x="12730" y="20550"/>
                  <a:pt x="12730" y="20560"/>
                </a:cubicBezTo>
                <a:lnTo>
                  <a:pt x="12730" y="20575"/>
                </a:lnTo>
                <a:cubicBezTo>
                  <a:pt x="12730" y="20602"/>
                  <a:pt x="12735" y="20612"/>
                  <a:pt x="12743" y="20612"/>
                </a:cubicBezTo>
                <a:cubicBezTo>
                  <a:pt x="12748" y="20612"/>
                  <a:pt x="12753" y="20609"/>
                  <a:pt x="12758" y="20603"/>
                </a:cubicBezTo>
                <a:cubicBezTo>
                  <a:pt x="12773" y="20589"/>
                  <a:pt x="12787" y="20560"/>
                  <a:pt x="12787" y="20546"/>
                </a:cubicBezTo>
                <a:lnTo>
                  <a:pt x="12801" y="20546"/>
                </a:lnTo>
                <a:cubicBezTo>
                  <a:pt x="12830" y="20546"/>
                  <a:pt x="12830" y="20503"/>
                  <a:pt x="12830" y="20488"/>
                </a:cubicBezTo>
                <a:cubicBezTo>
                  <a:pt x="12830" y="20486"/>
                  <a:pt x="12833" y="20484"/>
                  <a:pt x="12837" y="20484"/>
                </a:cubicBezTo>
                <a:cubicBezTo>
                  <a:pt x="12856" y="20484"/>
                  <a:pt x="12907" y="20505"/>
                  <a:pt x="12931" y="20517"/>
                </a:cubicBezTo>
                <a:cubicBezTo>
                  <a:pt x="12957" y="20530"/>
                  <a:pt x="12995" y="20591"/>
                  <a:pt x="13001" y="20591"/>
                </a:cubicBezTo>
                <a:cubicBezTo>
                  <a:pt x="13002" y="20591"/>
                  <a:pt x="13003" y="20590"/>
                  <a:pt x="13003" y="20589"/>
                </a:cubicBezTo>
                <a:cubicBezTo>
                  <a:pt x="13006" y="20585"/>
                  <a:pt x="13009" y="20584"/>
                  <a:pt x="13011" y="20584"/>
                </a:cubicBezTo>
                <a:lnTo>
                  <a:pt x="13011" y="20584"/>
                </a:lnTo>
                <a:cubicBezTo>
                  <a:pt x="13016" y="20584"/>
                  <a:pt x="13013" y="20600"/>
                  <a:pt x="13003" y="20632"/>
                </a:cubicBezTo>
                <a:lnTo>
                  <a:pt x="13031" y="20661"/>
                </a:lnTo>
                <a:lnTo>
                  <a:pt x="13031" y="20675"/>
                </a:lnTo>
                <a:cubicBezTo>
                  <a:pt x="13031" y="20677"/>
                  <a:pt x="13032" y="20677"/>
                  <a:pt x="13033" y="20677"/>
                </a:cubicBezTo>
                <a:cubicBezTo>
                  <a:pt x="13043" y="20677"/>
                  <a:pt x="13090" y="20630"/>
                  <a:pt x="13103" y="20618"/>
                </a:cubicBezTo>
                <a:cubicBezTo>
                  <a:pt x="13108" y="20608"/>
                  <a:pt x="13114" y="20605"/>
                  <a:pt x="13121" y="20605"/>
                </a:cubicBezTo>
                <a:cubicBezTo>
                  <a:pt x="13133" y="20605"/>
                  <a:pt x="13146" y="20618"/>
                  <a:pt x="13146" y="20618"/>
                </a:cubicBezTo>
                <a:cubicBezTo>
                  <a:pt x="13146" y="20619"/>
                  <a:pt x="13146" y="20619"/>
                  <a:pt x="13146" y="20619"/>
                </a:cubicBezTo>
                <a:cubicBezTo>
                  <a:pt x="13148" y="20619"/>
                  <a:pt x="13162" y="20530"/>
                  <a:pt x="13189" y="20517"/>
                </a:cubicBezTo>
                <a:cubicBezTo>
                  <a:pt x="13200" y="20496"/>
                  <a:pt x="13218" y="20483"/>
                  <a:pt x="13238" y="20483"/>
                </a:cubicBezTo>
                <a:cubicBezTo>
                  <a:pt x="13246" y="20483"/>
                  <a:pt x="13253" y="20484"/>
                  <a:pt x="13261" y="20488"/>
                </a:cubicBezTo>
                <a:lnTo>
                  <a:pt x="13290" y="20445"/>
                </a:lnTo>
                <a:cubicBezTo>
                  <a:pt x="13315" y="20471"/>
                  <a:pt x="13364" y="20519"/>
                  <a:pt x="13384" y="20519"/>
                </a:cubicBezTo>
                <a:cubicBezTo>
                  <a:pt x="13387" y="20519"/>
                  <a:pt x="13389" y="20519"/>
                  <a:pt x="13390" y="20517"/>
                </a:cubicBezTo>
                <a:cubicBezTo>
                  <a:pt x="13405" y="20517"/>
                  <a:pt x="13462" y="20474"/>
                  <a:pt x="13477" y="20460"/>
                </a:cubicBezTo>
                <a:cubicBezTo>
                  <a:pt x="13491" y="20460"/>
                  <a:pt x="13520" y="20474"/>
                  <a:pt x="13520" y="20488"/>
                </a:cubicBezTo>
                <a:cubicBezTo>
                  <a:pt x="13534" y="20488"/>
                  <a:pt x="13548" y="20503"/>
                  <a:pt x="13577" y="20503"/>
                </a:cubicBezTo>
                <a:lnTo>
                  <a:pt x="13592" y="20488"/>
                </a:lnTo>
                <a:cubicBezTo>
                  <a:pt x="13620" y="20488"/>
                  <a:pt x="13649" y="20460"/>
                  <a:pt x="13649" y="20445"/>
                </a:cubicBezTo>
                <a:cubicBezTo>
                  <a:pt x="13663" y="20445"/>
                  <a:pt x="13721" y="20488"/>
                  <a:pt x="13735" y="20503"/>
                </a:cubicBezTo>
                <a:cubicBezTo>
                  <a:pt x="13764" y="20503"/>
                  <a:pt x="13807" y="20460"/>
                  <a:pt x="13807" y="20445"/>
                </a:cubicBezTo>
                <a:cubicBezTo>
                  <a:pt x="13804" y="20440"/>
                  <a:pt x="13804" y="20437"/>
                  <a:pt x="13805" y="20437"/>
                </a:cubicBezTo>
                <a:lnTo>
                  <a:pt x="13805" y="20437"/>
                </a:lnTo>
                <a:cubicBezTo>
                  <a:pt x="13809" y="20437"/>
                  <a:pt x="13841" y="20479"/>
                  <a:pt x="13865" y="20503"/>
                </a:cubicBezTo>
                <a:cubicBezTo>
                  <a:pt x="13870" y="20514"/>
                  <a:pt x="13880" y="20518"/>
                  <a:pt x="13890" y="20518"/>
                </a:cubicBezTo>
                <a:cubicBezTo>
                  <a:pt x="13908" y="20518"/>
                  <a:pt x="13927" y="20506"/>
                  <a:pt x="13936" y="20488"/>
                </a:cubicBezTo>
                <a:cubicBezTo>
                  <a:pt x="13936" y="20474"/>
                  <a:pt x="13936" y="20445"/>
                  <a:pt x="13951" y="20416"/>
                </a:cubicBezTo>
                <a:lnTo>
                  <a:pt x="13936" y="20402"/>
                </a:lnTo>
                <a:lnTo>
                  <a:pt x="13936" y="20373"/>
                </a:lnTo>
                <a:cubicBezTo>
                  <a:pt x="13936" y="20359"/>
                  <a:pt x="13908" y="20330"/>
                  <a:pt x="13879" y="20316"/>
                </a:cubicBezTo>
                <a:lnTo>
                  <a:pt x="13850" y="20302"/>
                </a:lnTo>
                <a:cubicBezTo>
                  <a:pt x="13836" y="20302"/>
                  <a:pt x="13836" y="20273"/>
                  <a:pt x="13836" y="20273"/>
                </a:cubicBezTo>
                <a:lnTo>
                  <a:pt x="13836" y="20230"/>
                </a:lnTo>
                <a:cubicBezTo>
                  <a:pt x="13865" y="20172"/>
                  <a:pt x="13879" y="20100"/>
                  <a:pt x="13865" y="20072"/>
                </a:cubicBezTo>
                <a:lnTo>
                  <a:pt x="13893" y="20057"/>
                </a:lnTo>
                <a:lnTo>
                  <a:pt x="13951" y="20057"/>
                </a:lnTo>
                <a:cubicBezTo>
                  <a:pt x="13994" y="20043"/>
                  <a:pt x="14051" y="20043"/>
                  <a:pt x="14066" y="20043"/>
                </a:cubicBezTo>
                <a:lnTo>
                  <a:pt x="14080" y="20057"/>
                </a:lnTo>
                <a:cubicBezTo>
                  <a:pt x="14109" y="20086"/>
                  <a:pt x="14066" y="20086"/>
                  <a:pt x="14066" y="20115"/>
                </a:cubicBezTo>
                <a:cubicBezTo>
                  <a:pt x="14066" y="20144"/>
                  <a:pt x="14051" y="20158"/>
                  <a:pt x="14037" y="20158"/>
                </a:cubicBezTo>
                <a:lnTo>
                  <a:pt x="14023" y="20144"/>
                </a:lnTo>
                <a:cubicBezTo>
                  <a:pt x="14010" y="20144"/>
                  <a:pt x="13966" y="20112"/>
                  <a:pt x="13945" y="20112"/>
                </a:cubicBezTo>
                <a:cubicBezTo>
                  <a:pt x="13941" y="20112"/>
                  <a:pt x="13938" y="20113"/>
                  <a:pt x="13936" y="20115"/>
                </a:cubicBezTo>
                <a:cubicBezTo>
                  <a:pt x="13922" y="20144"/>
                  <a:pt x="13936" y="20230"/>
                  <a:pt x="13936" y="20273"/>
                </a:cubicBezTo>
                <a:cubicBezTo>
                  <a:pt x="13922" y="20302"/>
                  <a:pt x="13951" y="20345"/>
                  <a:pt x="13965" y="20345"/>
                </a:cubicBezTo>
                <a:lnTo>
                  <a:pt x="13979" y="20316"/>
                </a:lnTo>
                <a:cubicBezTo>
                  <a:pt x="13979" y="20287"/>
                  <a:pt x="13979" y="20258"/>
                  <a:pt x="13994" y="20244"/>
                </a:cubicBezTo>
                <a:cubicBezTo>
                  <a:pt x="13994" y="20244"/>
                  <a:pt x="14023" y="20244"/>
                  <a:pt x="14037" y="20258"/>
                </a:cubicBezTo>
                <a:lnTo>
                  <a:pt x="14066" y="20273"/>
                </a:lnTo>
                <a:cubicBezTo>
                  <a:pt x="14109" y="20273"/>
                  <a:pt x="14109" y="20316"/>
                  <a:pt x="14109" y="20316"/>
                </a:cubicBezTo>
                <a:cubicBezTo>
                  <a:pt x="14109" y="20316"/>
                  <a:pt x="14080" y="20316"/>
                  <a:pt x="14051" y="20302"/>
                </a:cubicBezTo>
                <a:lnTo>
                  <a:pt x="14037" y="20330"/>
                </a:lnTo>
                <a:lnTo>
                  <a:pt x="13979" y="20388"/>
                </a:lnTo>
                <a:cubicBezTo>
                  <a:pt x="13979" y="20465"/>
                  <a:pt x="14003" y="20519"/>
                  <a:pt x="14028" y="20519"/>
                </a:cubicBezTo>
                <a:cubicBezTo>
                  <a:pt x="14031" y="20519"/>
                  <a:pt x="14034" y="20519"/>
                  <a:pt x="14037" y="20517"/>
                </a:cubicBezTo>
                <a:lnTo>
                  <a:pt x="14037" y="20460"/>
                </a:lnTo>
                <a:lnTo>
                  <a:pt x="14037" y="20445"/>
                </a:lnTo>
                <a:cubicBezTo>
                  <a:pt x="14037" y="20431"/>
                  <a:pt x="14037" y="20431"/>
                  <a:pt x="14051" y="20431"/>
                </a:cubicBezTo>
                <a:lnTo>
                  <a:pt x="14066" y="20445"/>
                </a:lnTo>
                <a:cubicBezTo>
                  <a:pt x="14066" y="20460"/>
                  <a:pt x="14080" y="20474"/>
                  <a:pt x="14080" y="20503"/>
                </a:cubicBezTo>
                <a:lnTo>
                  <a:pt x="14094" y="20575"/>
                </a:lnTo>
                <a:cubicBezTo>
                  <a:pt x="14123" y="20560"/>
                  <a:pt x="14152" y="20517"/>
                  <a:pt x="14138" y="20517"/>
                </a:cubicBezTo>
                <a:cubicBezTo>
                  <a:pt x="14138" y="20503"/>
                  <a:pt x="14252" y="20460"/>
                  <a:pt x="14310" y="20431"/>
                </a:cubicBezTo>
                <a:cubicBezTo>
                  <a:pt x="14324" y="20431"/>
                  <a:pt x="14353" y="20416"/>
                  <a:pt x="14367" y="20416"/>
                </a:cubicBezTo>
                <a:lnTo>
                  <a:pt x="14339" y="20416"/>
                </a:lnTo>
                <a:lnTo>
                  <a:pt x="14296" y="20402"/>
                </a:lnTo>
                <a:cubicBezTo>
                  <a:pt x="14267" y="20359"/>
                  <a:pt x="14252" y="20302"/>
                  <a:pt x="14252" y="20287"/>
                </a:cubicBezTo>
                <a:lnTo>
                  <a:pt x="14252" y="20273"/>
                </a:lnTo>
                <a:lnTo>
                  <a:pt x="14267" y="20273"/>
                </a:lnTo>
                <a:cubicBezTo>
                  <a:pt x="14281" y="20273"/>
                  <a:pt x="14353" y="20359"/>
                  <a:pt x="14367" y="20373"/>
                </a:cubicBezTo>
                <a:cubicBezTo>
                  <a:pt x="14382" y="20388"/>
                  <a:pt x="14382" y="20402"/>
                  <a:pt x="14367" y="20416"/>
                </a:cubicBezTo>
                <a:cubicBezTo>
                  <a:pt x="14382" y="20416"/>
                  <a:pt x="14396" y="20416"/>
                  <a:pt x="14396" y="20431"/>
                </a:cubicBezTo>
                <a:cubicBezTo>
                  <a:pt x="14396" y="20431"/>
                  <a:pt x="14396" y="20431"/>
                  <a:pt x="14367" y="20416"/>
                </a:cubicBezTo>
                <a:cubicBezTo>
                  <a:pt x="14367" y="20431"/>
                  <a:pt x="14353" y="20445"/>
                  <a:pt x="14353" y="20445"/>
                </a:cubicBezTo>
                <a:lnTo>
                  <a:pt x="14396" y="20460"/>
                </a:lnTo>
                <a:cubicBezTo>
                  <a:pt x="14442" y="20441"/>
                  <a:pt x="14504" y="20423"/>
                  <a:pt x="14548" y="20423"/>
                </a:cubicBezTo>
                <a:cubicBezTo>
                  <a:pt x="14573" y="20423"/>
                  <a:pt x="14592" y="20429"/>
                  <a:pt x="14597" y="20445"/>
                </a:cubicBezTo>
                <a:cubicBezTo>
                  <a:pt x="14626" y="20474"/>
                  <a:pt x="14640" y="20517"/>
                  <a:pt x="14626" y="20546"/>
                </a:cubicBezTo>
                <a:cubicBezTo>
                  <a:pt x="14621" y="20551"/>
                  <a:pt x="14616" y="20552"/>
                  <a:pt x="14612" y="20552"/>
                </a:cubicBezTo>
                <a:cubicBezTo>
                  <a:pt x="14602" y="20552"/>
                  <a:pt x="14592" y="20546"/>
                  <a:pt x="14583" y="20546"/>
                </a:cubicBezTo>
                <a:cubicBezTo>
                  <a:pt x="14583" y="20560"/>
                  <a:pt x="14569" y="20575"/>
                  <a:pt x="14569" y="20589"/>
                </a:cubicBezTo>
                <a:cubicBezTo>
                  <a:pt x="14569" y="20589"/>
                  <a:pt x="14583" y="20603"/>
                  <a:pt x="14597" y="20603"/>
                </a:cubicBezTo>
                <a:lnTo>
                  <a:pt x="14612" y="20603"/>
                </a:lnTo>
                <a:cubicBezTo>
                  <a:pt x="14640" y="20589"/>
                  <a:pt x="14669" y="20546"/>
                  <a:pt x="14669" y="20503"/>
                </a:cubicBezTo>
                <a:lnTo>
                  <a:pt x="14669" y="20460"/>
                </a:lnTo>
                <a:cubicBezTo>
                  <a:pt x="14669" y="20445"/>
                  <a:pt x="14683" y="20445"/>
                  <a:pt x="14698" y="20431"/>
                </a:cubicBezTo>
                <a:cubicBezTo>
                  <a:pt x="14698" y="20416"/>
                  <a:pt x="14698" y="20402"/>
                  <a:pt x="14698" y="20402"/>
                </a:cubicBezTo>
                <a:cubicBezTo>
                  <a:pt x="14683" y="20388"/>
                  <a:pt x="14683" y="20373"/>
                  <a:pt x="14712" y="20373"/>
                </a:cubicBezTo>
                <a:cubicBezTo>
                  <a:pt x="14727" y="20373"/>
                  <a:pt x="14712" y="20474"/>
                  <a:pt x="14712" y="20517"/>
                </a:cubicBezTo>
                <a:cubicBezTo>
                  <a:pt x="14700" y="20542"/>
                  <a:pt x="14687" y="20577"/>
                  <a:pt x="14684" y="20577"/>
                </a:cubicBezTo>
                <a:cubicBezTo>
                  <a:pt x="14684" y="20577"/>
                  <a:pt x="14683" y="20577"/>
                  <a:pt x="14683" y="20575"/>
                </a:cubicBezTo>
                <a:cubicBezTo>
                  <a:pt x="14669" y="20575"/>
                  <a:pt x="14683" y="20618"/>
                  <a:pt x="14683" y="20632"/>
                </a:cubicBezTo>
                <a:cubicBezTo>
                  <a:pt x="14688" y="20640"/>
                  <a:pt x="14693" y="20644"/>
                  <a:pt x="14699" y="20644"/>
                </a:cubicBezTo>
                <a:cubicBezTo>
                  <a:pt x="14712" y="20644"/>
                  <a:pt x="14727" y="20624"/>
                  <a:pt x="14727" y="20603"/>
                </a:cubicBezTo>
                <a:cubicBezTo>
                  <a:pt x="14727" y="20589"/>
                  <a:pt x="14741" y="20560"/>
                  <a:pt x="14755" y="20546"/>
                </a:cubicBezTo>
                <a:cubicBezTo>
                  <a:pt x="14770" y="20546"/>
                  <a:pt x="14770" y="20560"/>
                  <a:pt x="14784" y="20575"/>
                </a:cubicBezTo>
                <a:lnTo>
                  <a:pt x="14784" y="20589"/>
                </a:lnTo>
                <a:cubicBezTo>
                  <a:pt x="14784" y="20618"/>
                  <a:pt x="14798" y="20646"/>
                  <a:pt x="14798" y="20646"/>
                </a:cubicBezTo>
                <a:cubicBezTo>
                  <a:pt x="14798" y="20646"/>
                  <a:pt x="14813" y="20589"/>
                  <a:pt x="14813" y="20575"/>
                </a:cubicBezTo>
                <a:cubicBezTo>
                  <a:pt x="14827" y="20546"/>
                  <a:pt x="14770" y="20488"/>
                  <a:pt x="14770" y="20460"/>
                </a:cubicBezTo>
                <a:cubicBezTo>
                  <a:pt x="14770" y="20431"/>
                  <a:pt x="14798" y="20402"/>
                  <a:pt x="14813" y="20402"/>
                </a:cubicBezTo>
                <a:cubicBezTo>
                  <a:pt x="14813" y="20405"/>
                  <a:pt x="14813" y="20406"/>
                  <a:pt x="14814" y="20406"/>
                </a:cubicBezTo>
                <a:cubicBezTo>
                  <a:pt x="14818" y="20406"/>
                  <a:pt x="14830" y="20385"/>
                  <a:pt x="14842" y="20373"/>
                </a:cubicBezTo>
                <a:lnTo>
                  <a:pt x="14856" y="20359"/>
                </a:lnTo>
                <a:lnTo>
                  <a:pt x="14885" y="20359"/>
                </a:lnTo>
                <a:cubicBezTo>
                  <a:pt x="14904" y="20369"/>
                  <a:pt x="14924" y="20386"/>
                  <a:pt x="14944" y="20386"/>
                </a:cubicBezTo>
                <a:cubicBezTo>
                  <a:pt x="14953" y="20386"/>
                  <a:pt x="14962" y="20382"/>
                  <a:pt x="14971" y="20373"/>
                </a:cubicBezTo>
                <a:cubicBezTo>
                  <a:pt x="14971" y="20369"/>
                  <a:pt x="14974" y="20367"/>
                  <a:pt x="14979" y="20367"/>
                </a:cubicBezTo>
                <a:cubicBezTo>
                  <a:pt x="14988" y="20367"/>
                  <a:pt x="15004" y="20373"/>
                  <a:pt x="15014" y="20373"/>
                </a:cubicBezTo>
                <a:cubicBezTo>
                  <a:pt x="15026" y="20386"/>
                  <a:pt x="15028" y="20419"/>
                  <a:pt x="15047" y="20419"/>
                </a:cubicBezTo>
                <a:cubicBezTo>
                  <a:pt x="15050" y="20419"/>
                  <a:pt x="15053" y="20419"/>
                  <a:pt x="15057" y="20416"/>
                </a:cubicBezTo>
                <a:lnTo>
                  <a:pt x="15071" y="20402"/>
                </a:lnTo>
                <a:cubicBezTo>
                  <a:pt x="15076" y="20405"/>
                  <a:pt x="15081" y="20406"/>
                  <a:pt x="15085" y="20406"/>
                </a:cubicBezTo>
                <a:cubicBezTo>
                  <a:pt x="15105" y="20406"/>
                  <a:pt x="15114" y="20378"/>
                  <a:pt x="15114" y="20330"/>
                </a:cubicBezTo>
                <a:lnTo>
                  <a:pt x="15201" y="20330"/>
                </a:lnTo>
                <a:cubicBezTo>
                  <a:pt x="15258" y="20345"/>
                  <a:pt x="15287" y="20431"/>
                  <a:pt x="15258" y="20445"/>
                </a:cubicBezTo>
                <a:lnTo>
                  <a:pt x="15287" y="20445"/>
                </a:lnTo>
                <a:lnTo>
                  <a:pt x="15330" y="20416"/>
                </a:lnTo>
                <a:lnTo>
                  <a:pt x="15387" y="20402"/>
                </a:lnTo>
                <a:cubicBezTo>
                  <a:pt x="15431" y="20358"/>
                  <a:pt x="15467" y="20339"/>
                  <a:pt x="15481" y="20339"/>
                </a:cubicBezTo>
                <a:cubicBezTo>
                  <a:pt x="15486" y="20339"/>
                  <a:pt x="15488" y="20341"/>
                  <a:pt x="15488" y="20345"/>
                </a:cubicBezTo>
                <a:lnTo>
                  <a:pt x="15488" y="20359"/>
                </a:lnTo>
                <a:cubicBezTo>
                  <a:pt x="15488" y="20386"/>
                  <a:pt x="15500" y="20396"/>
                  <a:pt x="15512" y="20396"/>
                </a:cubicBezTo>
                <a:cubicBezTo>
                  <a:pt x="15519" y="20396"/>
                  <a:pt x="15526" y="20393"/>
                  <a:pt x="15531" y="20388"/>
                </a:cubicBezTo>
                <a:cubicBezTo>
                  <a:pt x="15546" y="20373"/>
                  <a:pt x="15531" y="20330"/>
                  <a:pt x="15574" y="20330"/>
                </a:cubicBezTo>
                <a:lnTo>
                  <a:pt x="15589" y="20330"/>
                </a:lnTo>
                <a:cubicBezTo>
                  <a:pt x="15603" y="20330"/>
                  <a:pt x="15632" y="20388"/>
                  <a:pt x="15617" y="20416"/>
                </a:cubicBezTo>
                <a:cubicBezTo>
                  <a:pt x="15607" y="20427"/>
                  <a:pt x="15597" y="20437"/>
                  <a:pt x="15592" y="20437"/>
                </a:cubicBezTo>
                <a:cubicBezTo>
                  <a:pt x="15590" y="20437"/>
                  <a:pt x="15589" y="20435"/>
                  <a:pt x="15589" y="20431"/>
                </a:cubicBezTo>
                <a:lnTo>
                  <a:pt x="15560" y="20431"/>
                </a:lnTo>
                <a:cubicBezTo>
                  <a:pt x="15560" y="20431"/>
                  <a:pt x="15560" y="20488"/>
                  <a:pt x="15560" y="20517"/>
                </a:cubicBezTo>
                <a:cubicBezTo>
                  <a:pt x="15560" y="20521"/>
                  <a:pt x="15563" y="20523"/>
                  <a:pt x="15568" y="20523"/>
                </a:cubicBezTo>
                <a:cubicBezTo>
                  <a:pt x="15581" y="20523"/>
                  <a:pt x="15607" y="20509"/>
                  <a:pt x="15617" y="20488"/>
                </a:cubicBezTo>
                <a:cubicBezTo>
                  <a:pt x="15618" y="20487"/>
                  <a:pt x="15620" y="20487"/>
                  <a:pt x="15621" y="20487"/>
                </a:cubicBezTo>
                <a:cubicBezTo>
                  <a:pt x="15636" y="20487"/>
                  <a:pt x="15663" y="20561"/>
                  <a:pt x="15689" y="20575"/>
                </a:cubicBezTo>
                <a:cubicBezTo>
                  <a:pt x="15718" y="20575"/>
                  <a:pt x="15790" y="20503"/>
                  <a:pt x="15804" y="20474"/>
                </a:cubicBezTo>
                <a:cubicBezTo>
                  <a:pt x="15809" y="20464"/>
                  <a:pt x="15814" y="20460"/>
                  <a:pt x="15818" y="20460"/>
                </a:cubicBezTo>
                <a:cubicBezTo>
                  <a:pt x="15828" y="20460"/>
                  <a:pt x="15838" y="20479"/>
                  <a:pt x="15847" y="20517"/>
                </a:cubicBezTo>
                <a:lnTo>
                  <a:pt x="15890" y="20531"/>
                </a:lnTo>
                <a:lnTo>
                  <a:pt x="15905" y="20546"/>
                </a:lnTo>
                <a:cubicBezTo>
                  <a:pt x="15933" y="20546"/>
                  <a:pt x="15948" y="20503"/>
                  <a:pt x="15948" y="20488"/>
                </a:cubicBezTo>
                <a:cubicBezTo>
                  <a:pt x="15962" y="20474"/>
                  <a:pt x="15919" y="20460"/>
                  <a:pt x="15905" y="20460"/>
                </a:cubicBezTo>
                <a:cubicBezTo>
                  <a:pt x="15890" y="20445"/>
                  <a:pt x="15890" y="20373"/>
                  <a:pt x="15905" y="20359"/>
                </a:cubicBezTo>
                <a:cubicBezTo>
                  <a:pt x="15905" y="20330"/>
                  <a:pt x="15962" y="20302"/>
                  <a:pt x="15977" y="20302"/>
                </a:cubicBezTo>
                <a:cubicBezTo>
                  <a:pt x="16005" y="20302"/>
                  <a:pt x="16034" y="20316"/>
                  <a:pt x="16063" y="20345"/>
                </a:cubicBezTo>
                <a:lnTo>
                  <a:pt x="16091" y="20330"/>
                </a:lnTo>
                <a:lnTo>
                  <a:pt x="16106" y="20330"/>
                </a:lnTo>
                <a:cubicBezTo>
                  <a:pt x="16135" y="20330"/>
                  <a:pt x="16135" y="20302"/>
                  <a:pt x="16106" y="20287"/>
                </a:cubicBezTo>
                <a:lnTo>
                  <a:pt x="16106" y="20273"/>
                </a:lnTo>
                <a:lnTo>
                  <a:pt x="16120" y="20215"/>
                </a:lnTo>
                <a:cubicBezTo>
                  <a:pt x="16163" y="20230"/>
                  <a:pt x="16192" y="20273"/>
                  <a:pt x="16192" y="20302"/>
                </a:cubicBezTo>
                <a:cubicBezTo>
                  <a:pt x="16192" y="20305"/>
                  <a:pt x="16194" y="20307"/>
                  <a:pt x="16198" y="20307"/>
                </a:cubicBezTo>
                <a:cubicBezTo>
                  <a:pt x="16209" y="20307"/>
                  <a:pt x="16236" y="20294"/>
                  <a:pt x="16278" y="20273"/>
                </a:cubicBezTo>
                <a:lnTo>
                  <a:pt x="16364" y="20273"/>
                </a:lnTo>
                <a:cubicBezTo>
                  <a:pt x="16380" y="20241"/>
                  <a:pt x="16414" y="20231"/>
                  <a:pt x="16445" y="20231"/>
                </a:cubicBezTo>
                <a:cubicBezTo>
                  <a:pt x="16471" y="20231"/>
                  <a:pt x="16495" y="20238"/>
                  <a:pt x="16508" y="20244"/>
                </a:cubicBezTo>
                <a:cubicBezTo>
                  <a:pt x="16522" y="20273"/>
                  <a:pt x="16566" y="20287"/>
                  <a:pt x="16580" y="20302"/>
                </a:cubicBezTo>
                <a:cubicBezTo>
                  <a:pt x="16580" y="20302"/>
                  <a:pt x="16609" y="20287"/>
                  <a:pt x="16637" y="20258"/>
                </a:cubicBezTo>
                <a:lnTo>
                  <a:pt x="16666" y="20258"/>
                </a:lnTo>
                <a:cubicBezTo>
                  <a:pt x="16681" y="20258"/>
                  <a:pt x="16681" y="20230"/>
                  <a:pt x="16681" y="20215"/>
                </a:cubicBezTo>
                <a:cubicBezTo>
                  <a:pt x="16681" y="20177"/>
                  <a:pt x="16681" y="20164"/>
                  <a:pt x="16693" y="20164"/>
                </a:cubicBezTo>
                <a:cubicBezTo>
                  <a:pt x="16700" y="20164"/>
                  <a:pt x="16709" y="20167"/>
                  <a:pt x="16724" y="20172"/>
                </a:cubicBezTo>
                <a:cubicBezTo>
                  <a:pt x="16738" y="20172"/>
                  <a:pt x="16752" y="20187"/>
                  <a:pt x="16767" y="20187"/>
                </a:cubicBezTo>
                <a:lnTo>
                  <a:pt x="16810" y="20129"/>
                </a:lnTo>
                <a:cubicBezTo>
                  <a:pt x="16824" y="20172"/>
                  <a:pt x="16882" y="20187"/>
                  <a:pt x="16896" y="20187"/>
                </a:cubicBezTo>
                <a:cubicBezTo>
                  <a:pt x="16899" y="20184"/>
                  <a:pt x="16900" y="20183"/>
                  <a:pt x="16901" y="20183"/>
                </a:cubicBezTo>
                <a:lnTo>
                  <a:pt x="16901" y="20183"/>
                </a:lnTo>
                <a:cubicBezTo>
                  <a:pt x="16905" y="20183"/>
                  <a:pt x="16896" y="20204"/>
                  <a:pt x="16896" y="20215"/>
                </a:cubicBezTo>
                <a:cubicBezTo>
                  <a:pt x="16892" y="20220"/>
                  <a:pt x="16894" y="20221"/>
                  <a:pt x="16899" y="20221"/>
                </a:cubicBezTo>
                <a:cubicBezTo>
                  <a:pt x="16912" y="20221"/>
                  <a:pt x="16943" y="20211"/>
                  <a:pt x="16953" y="20201"/>
                </a:cubicBezTo>
                <a:cubicBezTo>
                  <a:pt x="16968" y="20187"/>
                  <a:pt x="16982" y="20158"/>
                  <a:pt x="16997" y="20158"/>
                </a:cubicBezTo>
                <a:cubicBezTo>
                  <a:pt x="16997" y="20158"/>
                  <a:pt x="17011" y="20187"/>
                  <a:pt x="17025" y="20201"/>
                </a:cubicBezTo>
                <a:cubicBezTo>
                  <a:pt x="17025" y="20201"/>
                  <a:pt x="17040" y="20187"/>
                  <a:pt x="17054" y="20172"/>
                </a:cubicBezTo>
                <a:cubicBezTo>
                  <a:pt x="17054" y="20158"/>
                  <a:pt x="17068" y="20129"/>
                  <a:pt x="17083" y="20115"/>
                </a:cubicBezTo>
                <a:lnTo>
                  <a:pt x="17112" y="20158"/>
                </a:lnTo>
                <a:cubicBezTo>
                  <a:pt x="17126" y="20172"/>
                  <a:pt x="17140" y="20215"/>
                  <a:pt x="17155" y="20215"/>
                </a:cubicBezTo>
                <a:cubicBezTo>
                  <a:pt x="17178" y="20204"/>
                  <a:pt x="17201" y="20183"/>
                  <a:pt x="17224" y="20183"/>
                </a:cubicBezTo>
                <a:cubicBezTo>
                  <a:pt x="17230" y="20183"/>
                  <a:pt x="17235" y="20184"/>
                  <a:pt x="17241" y="20187"/>
                </a:cubicBezTo>
                <a:lnTo>
                  <a:pt x="17270" y="20187"/>
                </a:lnTo>
                <a:cubicBezTo>
                  <a:pt x="17270" y="20158"/>
                  <a:pt x="17284" y="20129"/>
                  <a:pt x="17298" y="20129"/>
                </a:cubicBezTo>
                <a:lnTo>
                  <a:pt x="17313" y="20129"/>
                </a:lnTo>
                <a:cubicBezTo>
                  <a:pt x="17341" y="20158"/>
                  <a:pt x="17341" y="20187"/>
                  <a:pt x="17341" y="20230"/>
                </a:cubicBezTo>
                <a:cubicBezTo>
                  <a:pt x="17343" y="20231"/>
                  <a:pt x="17344" y="20232"/>
                  <a:pt x="17346" y="20232"/>
                </a:cubicBezTo>
                <a:cubicBezTo>
                  <a:pt x="17356" y="20232"/>
                  <a:pt x="17356" y="20184"/>
                  <a:pt x="17356" y="20158"/>
                </a:cubicBezTo>
                <a:cubicBezTo>
                  <a:pt x="17356" y="20141"/>
                  <a:pt x="17376" y="20134"/>
                  <a:pt x="17395" y="20134"/>
                </a:cubicBezTo>
                <a:cubicBezTo>
                  <a:pt x="17408" y="20134"/>
                  <a:pt x="17422" y="20138"/>
                  <a:pt x="17428" y="20144"/>
                </a:cubicBezTo>
                <a:cubicBezTo>
                  <a:pt x="17438" y="20144"/>
                  <a:pt x="17481" y="20119"/>
                  <a:pt x="17508" y="20119"/>
                </a:cubicBezTo>
                <a:cubicBezTo>
                  <a:pt x="17517" y="20119"/>
                  <a:pt x="17525" y="20122"/>
                  <a:pt x="17528" y="20129"/>
                </a:cubicBezTo>
                <a:cubicBezTo>
                  <a:pt x="17537" y="20146"/>
                  <a:pt x="17550" y="20153"/>
                  <a:pt x="17562" y="20153"/>
                </a:cubicBezTo>
                <a:cubicBezTo>
                  <a:pt x="17571" y="20153"/>
                  <a:pt x="17580" y="20149"/>
                  <a:pt x="17586" y="20144"/>
                </a:cubicBezTo>
                <a:cubicBezTo>
                  <a:pt x="17586" y="20129"/>
                  <a:pt x="17571" y="20129"/>
                  <a:pt x="17543" y="20129"/>
                </a:cubicBezTo>
                <a:lnTo>
                  <a:pt x="17543" y="20086"/>
                </a:lnTo>
                <a:lnTo>
                  <a:pt x="17543" y="20057"/>
                </a:lnTo>
                <a:cubicBezTo>
                  <a:pt x="17557" y="20043"/>
                  <a:pt x="17557" y="20000"/>
                  <a:pt x="17557" y="20000"/>
                </a:cubicBezTo>
                <a:cubicBezTo>
                  <a:pt x="17557" y="19985"/>
                  <a:pt x="17557" y="19985"/>
                  <a:pt x="17543" y="19985"/>
                </a:cubicBezTo>
                <a:lnTo>
                  <a:pt x="17485" y="19985"/>
                </a:lnTo>
                <a:cubicBezTo>
                  <a:pt x="17478" y="19993"/>
                  <a:pt x="17464" y="19996"/>
                  <a:pt x="17446" y="19996"/>
                </a:cubicBezTo>
                <a:cubicBezTo>
                  <a:pt x="17428" y="19996"/>
                  <a:pt x="17406" y="19993"/>
                  <a:pt x="17385" y="19985"/>
                </a:cubicBezTo>
                <a:lnTo>
                  <a:pt x="17370" y="19957"/>
                </a:lnTo>
                <a:cubicBezTo>
                  <a:pt x="17356" y="19957"/>
                  <a:pt x="17356" y="19928"/>
                  <a:pt x="17356" y="19928"/>
                </a:cubicBezTo>
                <a:cubicBezTo>
                  <a:pt x="17370" y="19914"/>
                  <a:pt x="17370" y="19914"/>
                  <a:pt x="17370" y="19914"/>
                </a:cubicBezTo>
                <a:cubicBezTo>
                  <a:pt x="17399" y="19914"/>
                  <a:pt x="17413" y="19942"/>
                  <a:pt x="17442" y="19942"/>
                </a:cubicBezTo>
                <a:lnTo>
                  <a:pt x="17456" y="19928"/>
                </a:lnTo>
                <a:cubicBezTo>
                  <a:pt x="17471" y="19928"/>
                  <a:pt x="17514" y="19928"/>
                  <a:pt x="17543" y="19899"/>
                </a:cubicBezTo>
                <a:lnTo>
                  <a:pt x="17557" y="19914"/>
                </a:lnTo>
                <a:lnTo>
                  <a:pt x="17657" y="19928"/>
                </a:lnTo>
                <a:cubicBezTo>
                  <a:pt x="17772" y="19914"/>
                  <a:pt x="17873" y="19899"/>
                  <a:pt x="17902" y="19899"/>
                </a:cubicBezTo>
                <a:lnTo>
                  <a:pt x="17959" y="19899"/>
                </a:lnTo>
                <a:cubicBezTo>
                  <a:pt x="17988" y="19899"/>
                  <a:pt x="18031" y="19842"/>
                  <a:pt x="18031" y="19813"/>
                </a:cubicBezTo>
                <a:cubicBezTo>
                  <a:pt x="18031" y="19809"/>
                  <a:pt x="18033" y="19808"/>
                  <a:pt x="18036" y="19808"/>
                </a:cubicBezTo>
                <a:cubicBezTo>
                  <a:pt x="18045" y="19808"/>
                  <a:pt x="18067" y="19824"/>
                  <a:pt x="18089" y="19856"/>
                </a:cubicBezTo>
                <a:cubicBezTo>
                  <a:pt x="18099" y="19866"/>
                  <a:pt x="18109" y="19876"/>
                  <a:pt x="18124" y="19876"/>
                </a:cubicBezTo>
                <a:cubicBezTo>
                  <a:pt x="18130" y="19876"/>
                  <a:pt x="18138" y="19875"/>
                  <a:pt x="18146" y="19871"/>
                </a:cubicBezTo>
                <a:lnTo>
                  <a:pt x="18175" y="19842"/>
                </a:lnTo>
                <a:cubicBezTo>
                  <a:pt x="18203" y="19885"/>
                  <a:pt x="18232" y="19942"/>
                  <a:pt x="18203" y="19971"/>
                </a:cubicBezTo>
                <a:lnTo>
                  <a:pt x="18175" y="19971"/>
                </a:lnTo>
                <a:cubicBezTo>
                  <a:pt x="18175" y="19985"/>
                  <a:pt x="18175" y="20000"/>
                  <a:pt x="18175" y="20014"/>
                </a:cubicBezTo>
                <a:lnTo>
                  <a:pt x="18189" y="20029"/>
                </a:lnTo>
                <a:lnTo>
                  <a:pt x="18203" y="20029"/>
                </a:lnTo>
                <a:cubicBezTo>
                  <a:pt x="18218" y="20029"/>
                  <a:pt x="18247" y="20014"/>
                  <a:pt x="18261" y="20014"/>
                </a:cubicBezTo>
                <a:lnTo>
                  <a:pt x="18275" y="20000"/>
                </a:lnTo>
                <a:cubicBezTo>
                  <a:pt x="18290" y="20014"/>
                  <a:pt x="18318" y="20043"/>
                  <a:pt x="18318" y="20057"/>
                </a:cubicBezTo>
                <a:lnTo>
                  <a:pt x="18376" y="20057"/>
                </a:lnTo>
                <a:cubicBezTo>
                  <a:pt x="18405" y="20057"/>
                  <a:pt x="18462" y="20000"/>
                  <a:pt x="18476" y="19985"/>
                </a:cubicBezTo>
                <a:cubicBezTo>
                  <a:pt x="18476" y="19971"/>
                  <a:pt x="18462" y="19928"/>
                  <a:pt x="18448" y="19928"/>
                </a:cubicBezTo>
                <a:cubicBezTo>
                  <a:pt x="18433" y="19928"/>
                  <a:pt x="18405" y="19942"/>
                  <a:pt x="18405" y="19942"/>
                </a:cubicBezTo>
                <a:cubicBezTo>
                  <a:pt x="18390" y="19942"/>
                  <a:pt x="18361" y="19942"/>
                  <a:pt x="18333" y="19957"/>
                </a:cubicBezTo>
                <a:lnTo>
                  <a:pt x="18304" y="19971"/>
                </a:lnTo>
                <a:cubicBezTo>
                  <a:pt x="18290" y="19971"/>
                  <a:pt x="18290" y="19928"/>
                  <a:pt x="18290" y="19914"/>
                </a:cubicBezTo>
                <a:cubicBezTo>
                  <a:pt x="18290" y="19899"/>
                  <a:pt x="18376" y="19885"/>
                  <a:pt x="18419" y="19885"/>
                </a:cubicBezTo>
                <a:cubicBezTo>
                  <a:pt x="18448" y="19885"/>
                  <a:pt x="18491" y="19871"/>
                  <a:pt x="18505" y="19871"/>
                </a:cubicBezTo>
                <a:cubicBezTo>
                  <a:pt x="18505" y="19871"/>
                  <a:pt x="18563" y="19842"/>
                  <a:pt x="18577" y="19842"/>
                </a:cubicBezTo>
                <a:cubicBezTo>
                  <a:pt x="18591" y="19856"/>
                  <a:pt x="18620" y="19957"/>
                  <a:pt x="18591" y="19957"/>
                </a:cubicBezTo>
                <a:cubicBezTo>
                  <a:pt x="18563" y="19957"/>
                  <a:pt x="18563" y="19985"/>
                  <a:pt x="18577" y="20043"/>
                </a:cubicBezTo>
                <a:lnTo>
                  <a:pt x="18606" y="20057"/>
                </a:lnTo>
                <a:lnTo>
                  <a:pt x="18634" y="20072"/>
                </a:lnTo>
                <a:cubicBezTo>
                  <a:pt x="18663" y="20043"/>
                  <a:pt x="18663" y="19985"/>
                  <a:pt x="18663" y="19985"/>
                </a:cubicBezTo>
                <a:cubicBezTo>
                  <a:pt x="18649" y="19971"/>
                  <a:pt x="18649" y="19914"/>
                  <a:pt x="18649" y="19885"/>
                </a:cubicBezTo>
                <a:cubicBezTo>
                  <a:pt x="18663" y="19871"/>
                  <a:pt x="18706" y="19842"/>
                  <a:pt x="18764" y="19827"/>
                </a:cubicBezTo>
                <a:lnTo>
                  <a:pt x="18793" y="19856"/>
                </a:lnTo>
                <a:lnTo>
                  <a:pt x="18864" y="19914"/>
                </a:lnTo>
                <a:cubicBezTo>
                  <a:pt x="18890" y="19879"/>
                  <a:pt x="18922" y="19860"/>
                  <a:pt x="18949" y="19860"/>
                </a:cubicBezTo>
                <a:cubicBezTo>
                  <a:pt x="18967" y="19860"/>
                  <a:pt x="18982" y="19868"/>
                  <a:pt x="18994" y="19885"/>
                </a:cubicBezTo>
                <a:lnTo>
                  <a:pt x="19008" y="19871"/>
                </a:lnTo>
                <a:lnTo>
                  <a:pt x="19022" y="19856"/>
                </a:lnTo>
                <a:cubicBezTo>
                  <a:pt x="19033" y="19845"/>
                  <a:pt x="19046" y="19841"/>
                  <a:pt x="19058" y="19841"/>
                </a:cubicBezTo>
                <a:cubicBezTo>
                  <a:pt x="19078" y="19841"/>
                  <a:pt x="19094" y="19853"/>
                  <a:pt x="19094" y="19871"/>
                </a:cubicBezTo>
                <a:cubicBezTo>
                  <a:pt x="19109" y="19885"/>
                  <a:pt x="19094" y="19899"/>
                  <a:pt x="19094" y="19899"/>
                </a:cubicBezTo>
                <a:cubicBezTo>
                  <a:pt x="19083" y="19899"/>
                  <a:pt x="19048" y="19875"/>
                  <a:pt x="19038" y="19875"/>
                </a:cubicBezTo>
                <a:cubicBezTo>
                  <a:pt x="19034" y="19875"/>
                  <a:pt x="19033" y="19878"/>
                  <a:pt x="19037" y="19885"/>
                </a:cubicBezTo>
                <a:cubicBezTo>
                  <a:pt x="19037" y="19914"/>
                  <a:pt x="19080" y="19957"/>
                  <a:pt x="19109" y="19957"/>
                </a:cubicBezTo>
                <a:cubicBezTo>
                  <a:pt x="19110" y="19958"/>
                  <a:pt x="19110" y="19958"/>
                  <a:pt x="19111" y="19958"/>
                </a:cubicBezTo>
                <a:cubicBezTo>
                  <a:pt x="19125" y="19958"/>
                  <a:pt x="19136" y="19868"/>
                  <a:pt x="19123" y="19827"/>
                </a:cubicBezTo>
                <a:cubicBezTo>
                  <a:pt x="19123" y="19795"/>
                  <a:pt x="19155" y="19779"/>
                  <a:pt x="19178" y="19779"/>
                </a:cubicBezTo>
                <a:cubicBezTo>
                  <a:pt x="19185" y="19779"/>
                  <a:pt x="19191" y="19781"/>
                  <a:pt x="19195" y="19784"/>
                </a:cubicBezTo>
                <a:cubicBezTo>
                  <a:pt x="19209" y="19799"/>
                  <a:pt x="19238" y="19827"/>
                  <a:pt x="19252" y="19842"/>
                </a:cubicBezTo>
                <a:lnTo>
                  <a:pt x="19267" y="19842"/>
                </a:lnTo>
                <a:lnTo>
                  <a:pt x="19281" y="19856"/>
                </a:lnTo>
                <a:cubicBezTo>
                  <a:pt x="19310" y="19856"/>
                  <a:pt x="19295" y="19885"/>
                  <a:pt x="19281" y="19885"/>
                </a:cubicBezTo>
                <a:cubicBezTo>
                  <a:pt x="19267" y="19899"/>
                  <a:pt x="19324" y="19899"/>
                  <a:pt x="19338" y="19899"/>
                </a:cubicBezTo>
                <a:cubicBezTo>
                  <a:pt x="19353" y="19899"/>
                  <a:pt x="19353" y="19885"/>
                  <a:pt x="19353" y="19856"/>
                </a:cubicBezTo>
                <a:cubicBezTo>
                  <a:pt x="19353" y="19842"/>
                  <a:pt x="19382" y="19827"/>
                  <a:pt x="19382" y="19827"/>
                </a:cubicBezTo>
                <a:lnTo>
                  <a:pt x="19410" y="19856"/>
                </a:lnTo>
                <a:cubicBezTo>
                  <a:pt x="19417" y="19871"/>
                  <a:pt x="19435" y="19874"/>
                  <a:pt x="19452" y="19874"/>
                </a:cubicBezTo>
                <a:cubicBezTo>
                  <a:pt x="19468" y="19874"/>
                  <a:pt x="19482" y="19871"/>
                  <a:pt x="19482" y="19871"/>
                </a:cubicBezTo>
                <a:cubicBezTo>
                  <a:pt x="19487" y="19866"/>
                  <a:pt x="19498" y="19864"/>
                  <a:pt x="19512" y="19864"/>
                </a:cubicBezTo>
                <a:cubicBezTo>
                  <a:pt x="19540" y="19864"/>
                  <a:pt x="19578" y="19871"/>
                  <a:pt x="19597" y="19871"/>
                </a:cubicBezTo>
                <a:cubicBezTo>
                  <a:pt x="19611" y="19856"/>
                  <a:pt x="19655" y="19784"/>
                  <a:pt x="19655" y="19770"/>
                </a:cubicBezTo>
                <a:cubicBezTo>
                  <a:pt x="19657" y="19764"/>
                  <a:pt x="19662" y="19762"/>
                  <a:pt x="19667" y="19762"/>
                </a:cubicBezTo>
                <a:cubicBezTo>
                  <a:pt x="19689" y="19762"/>
                  <a:pt x="19729" y="19804"/>
                  <a:pt x="19741" y="19827"/>
                </a:cubicBezTo>
                <a:cubicBezTo>
                  <a:pt x="19748" y="19842"/>
                  <a:pt x="19773" y="19845"/>
                  <a:pt x="19800" y="19845"/>
                </a:cubicBezTo>
                <a:cubicBezTo>
                  <a:pt x="19827" y="19845"/>
                  <a:pt x="19856" y="19842"/>
                  <a:pt x="19870" y="19842"/>
                </a:cubicBezTo>
                <a:cubicBezTo>
                  <a:pt x="19890" y="19832"/>
                  <a:pt x="19925" y="19821"/>
                  <a:pt x="19964" y="19821"/>
                </a:cubicBezTo>
                <a:cubicBezTo>
                  <a:pt x="19980" y="19821"/>
                  <a:pt x="19997" y="19823"/>
                  <a:pt x="20014" y="19827"/>
                </a:cubicBezTo>
                <a:lnTo>
                  <a:pt x="20057" y="19813"/>
                </a:lnTo>
                <a:lnTo>
                  <a:pt x="20071" y="19813"/>
                </a:lnTo>
                <a:cubicBezTo>
                  <a:pt x="20074" y="19816"/>
                  <a:pt x="20077" y="19817"/>
                  <a:pt x="20079" y="19817"/>
                </a:cubicBezTo>
                <a:cubicBezTo>
                  <a:pt x="20091" y="19817"/>
                  <a:pt x="20103" y="19796"/>
                  <a:pt x="20114" y="19784"/>
                </a:cubicBezTo>
                <a:cubicBezTo>
                  <a:pt x="20114" y="19777"/>
                  <a:pt x="20121" y="19774"/>
                  <a:pt x="20132" y="19774"/>
                </a:cubicBezTo>
                <a:cubicBezTo>
                  <a:pt x="20143" y="19774"/>
                  <a:pt x="20157" y="19777"/>
                  <a:pt x="20172" y="19784"/>
                </a:cubicBezTo>
                <a:lnTo>
                  <a:pt x="20200" y="19799"/>
                </a:lnTo>
                <a:cubicBezTo>
                  <a:pt x="20212" y="19799"/>
                  <a:pt x="20214" y="19841"/>
                  <a:pt x="20234" y="19841"/>
                </a:cubicBezTo>
                <a:cubicBezTo>
                  <a:pt x="20240" y="19841"/>
                  <a:pt x="20248" y="19837"/>
                  <a:pt x="20258" y="19827"/>
                </a:cubicBezTo>
                <a:cubicBezTo>
                  <a:pt x="20272" y="19799"/>
                  <a:pt x="20301" y="19799"/>
                  <a:pt x="20330" y="19799"/>
                </a:cubicBezTo>
                <a:lnTo>
                  <a:pt x="20344" y="19799"/>
                </a:lnTo>
                <a:cubicBezTo>
                  <a:pt x="20373" y="19827"/>
                  <a:pt x="20430" y="19799"/>
                  <a:pt x="20473" y="19842"/>
                </a:cubicBezTo>
                <a:cubicBezTo>
                  <a:pt x="20473" y="19845"/>
                  <a:pt x="20475" y="19846"/>
                  <a:pt x="20476" y="19846"/>
                </a:cubicBezTo>
                <a:cubicBezTo>
                  <a:pt x="20484" y="19846"/>
                  <a:pt x="20505" y="19825"/>
                  <a:pt x="20517" y="19813"/>
                </a:cubicBezTo>
                <a:lnTo>
                  <a:pt x="20531" y="19813"/>
                </a:lnTo>
                <a:cubicBezTo>
                  <a:pt x="20538" y="19820"/>
                  <a:pt x="20543" y="19823"/>
                  <a:pt x="20547" y="19823"/>
                </a:cubicBezTo>
                <a:cubicBezTo>
                  <a:pt x="20559" y="19823"/>
                  <a:pt x="20556" y="19795"/>
                  <a:pt x="20545" y="19784"/>
                </a:cubicBezTo>
                <a:cubicBezTo>
                  <a:pt x="20545" y="19770"/>
                  <a:pt x="20517" y="19713"/>
                  <a:pt x="20517" y="19698"/>
                </a:cubicBezTo>
                <a:cubicBezTo>
                  <a:pt x="20517" y="19696"/>
                  <a:pt x="20515" y="19694"/>
                  <a:pt x="20511" y="19694"/>
                </a:cubicBezTo>
                <a:cubicBezTo>
                  <a:pt x="20497" y="19694"/>
                  <a:pt x="20456" y="19718"/>
                  <a:pt x="20445" y="19741"/>
                </a:cubicBezTo>
                <a:cubicBezTo>
                  <a:pt x="20439" y="19744"/>
                  <a:pt x="20436" y="19745"/>
                  <a:pt x="20433" y="19745"/>
                </a:cubicBezTo>
                <a:cubicBezTo>
                  <a:pt x="20421" y="19745"/>
                  <a:pt x="20430" y="19722"/>
                  <a:pt x="20430" y="19698"/>
                </a:cubicBezTo>
                <a:cubicBezTo>
                  <a:pt x="20442" y="19687"/>
                  <a:pt x="20397" y="19665"/>
                  <a:pt x="20372" y="19665"/>
                </a:cubicBezTo>
                <a:cubicBezTo>
                  <a:pt x="20366" y="19665"/>
                  <a:pt x="20361" y="19667"/>
                  <a:pt x="20359" y="19669"/>
                </a:cubicBezTo>
                <a:cubicBezTo>
                  <a:pt x="20348" y="19680"/>
                  <a:pt x="20317" y="19690"/>
                  <a:pt x="20294" y="19690"/>
                </a:cubicBezTo>
                <a:cubicBezTo>
                  <a:pt x="20284" y="19690"/>
                  <a:pt x="20277" y="19688"/>
                  <a:pt x="20272" y="19684"/>
                </a:cubicBezTo>
                <a:cubicBezTo>
                  <a:pt x="20272" y="19669"/>
                  <a:pt x="20229" y="19626"/>
                  <a:pt x="20186" y="19583"/>
                </a:cubicBezTo>
                <a:lnTo>
                  <a:pt x="20200" y="19526"/>
                </a:lnTo>
                <a:lnTo>
                  <a:pt x="20200" y="19511"/>
                </a:lnTo>
                <a:cubicBezTo>
                  <a:pt x="20213" y="19499"/>
                  <a:pt x="20222" y="19495"/>
                  <a:pt x="20229" y="19495"/>
                </a:cubicBezTo>
                <a:cubicBezTo>
                  <a:pt x="20239" y="19495"/>
                  <a:pt x="20244" y="19503"/>
                  <a:pt x="20244" y="19511"/>
                </a:cubicBezTo>
                <a:lnTo>
                  <a:pt x="20244" y="19526"/>
                </a:lnTo>
                <a:cubicBezTo>
                  <a:pt x="20231" y="19563"/>
                  <a:pt x="20240" y="19600"/>
                  <a:pt x="20262" y="19600"/>
                </a:cubicBezTo>
                <a:cubicBezTo>
                  <a:pt x="20265" y="19600"/>
                  <a:pt x="20268" y="19599"/>
                  <a:pt x="20272" y="19598"/>
                </a:cubicBezTo>
                <a:lnTo>
                  <a:pt x="20301" y="19598"/>
                </a:lnTo>
                <a:cubicBezTo>
                  <a:pt x="20330" y="19598"/>
                  <a:pt x="20344" y="19554"/>
                  <a:pt x="20344" y="19540"/>
                </a:cubicBezTo>
                <a:cubicBezTo>
                  <a:pt x="20344" y="19526"/>
                  <a:pt x="20344" y="19511"/>
                  <a:pt x="20344" y="19511"/>
                </a:cubicBezTo>
                <a:lnTo>
                  <a:pt x="20359" y="19511"/>
                </a:lnTo>
                <a:cubicBezTo>
                  <a:pt x="20387" y="19511"/>
                  <a:pt x="20402" y="19526"/>
                  <a:pt x="20402" y="19526"/>
                </a:cubicBezTo>
                <a:lnTo>
                  <a:pt x="20402" y="19540"/>
                </a:lnTo>
                <a:lnTo>
                  <a:pt x="20387" y="19554"/>
                </a:lnTo>
                <a:cubicBezTo>
                  <a:pt x="20387" y="19569"/>
                  <a:pt x="20402" y="19598"/>
                  <a:pt x="20416" y="19598"/>
                </a:cubicBezTo>
                <a:lnTo>
                  <a:pt x="20430" y="19598"/>
                </a:lnTo>
                <a:lnTo>
                  <a:pt x="20430" y="19583"/>
                </a:lnTo>
                <a:cubicBezTo>
                  <a:pt x="20436" y="19571"/>
                  <a:pt x="20448" y="19567"/>
                  <a:pt x="20459" y="19567"/>
                </a:cubicBezTo>
                <a:cubicBezTo>
                  <a:pt x="20473" y="19567"/>
                  <a:pt x="20488" y="19575"/>
                  <a:pt x="20488" y="19583"/>
                </a:cubicBezTo>
                <a:cubicBezTo>
                  <a:pt x="20488" y="19590"/>
                  <a:pt x="20509" y="19594"/>
                  <a:pt x="20533" y="19594"/>
                </a:cubicBezTo>
                <a:cubicBezTo>
                  <a:pt x="20556" y="19594"/>
                  <a:pt x="20581" y="19590"/>
                  <a:pt x="20588" y="19583"/>
                </a:cubicBezTo>
                <a:cubicBezTo>
                  <a:pt x="20601" y="19571"/>
                  <a:pt x="20615" y="19567"/>
                  <a:pt x="20628" y="19567"/>
                </a:cubicBezTo>
                <a:cubicBezTo>
                  <a:pt x="20646" y="19567"/>
                  <a:pt x="20660" y="19575"/>
                  <a:pt x="20660" y="19583"/>
                </a:cubicBezTo>
                <a:cubicBezTo>
                  <a:pt x="20660" y="19585"/>
                  <a:pt x="20661" y="19586"/>
                  <a:pt x="20663" y="19586"/>
                </a:cubicBezTo>
                <a:cubicBezTo>
                  <a:pt x="20671" y="19586"/>
                  <a:pt x="20703" y="19552"/>
                  <a:pt x="20703" y="19540"/>
                </a:cubicBezTo>
                <a:cubicBezTo>
                  <a:pt x="20718" y="19526"/>
                  <a:pt x="20775" y="19511"/>
                  <a:pt x="20790" y="19511"/>
                </a:cubicBezTo>
                <a:cubicBezTo>
                  <a:pt x="20804" y="19511"/>
                  <a:pt x="20833" y="19526"/>
                  <a:pt x="20847" y="19526"/>
                </a:cubicBezTo>
                <a:lnTo>
                  <a:pt x="20833" y="19612"/>
                </a:lnTo>
                <a:cubicBezTo>
                  <a:pt x="20876" y="19598"/>
                  <a:pt x="20933" y="19598"/>
                  <a:pt x="20933" y="19569"/>
                </a:cubicBezTo>
                <a:cubicBezTo>
                  <a:pt x="20948" y="19554"/>
                  <a:pt x="20948" y="19497"/>
                  <a:pt x="20962" y="19454"/>
                </a:cubicBezTo>
                <a:lnTo>
                  <a:pt x="20976" y="19440"/>
                </a:lnTo>
                <a:cubicBezTo>
                  <a:pt x="20997" y="19429"/>
                  <a:pt x="21011" y="19395"/>
                  <a:pt x="21034" y="19395"/>
                </a:cubicBezTo>
                <a:cubicBezTo>
                  <a:pt x="21042" y="19395"/>
                  <a:pt x="21051" y="19399"/>
                  <a:pt x="21063" y="19411"/>
                </a:cubicBezTo>
                <a:lnTo>
                  <a:pt x="21077" y="19440"/>
                </a:lnTo>
                <a:cubicBezTo>
                  <a:pt x="21077" y="19454"/>
                  <a:pt x="21077" y="19483"/>
                  <a:pt x="21091" y="19511"/>
                </a:cubicBezTo>
                <a:lnTo>
                  <a:pt x="21120" y="19497"/>
                </a:lnTo>
                <a:lnTo>
                  <a:pt x="21149" y="19483"/>
                </a:lnTo>
                <a:cubicBezTo>
                  <a:pt x="21177" y="19468"/>
                  <a:pt x="21221" y="19440"/>
                  <a:pt x="21221" y="19425"/>
                </a:cubicBezTo>
                <a:cubicBezTo>
                  <a:pt x="21235" y="19425"/>
                  <a:pt x="21221" y="19396"/>
                  <a:pt x="21206" y="19382"/>
                </a:cubicBezTo>
                <a:lnTo>
                  <a:pt x="21206" y="19396"/>
                </a:lnTo>
                <a:cubicBezTo>
                  <a:pt x="21163" y="19396"/>
                  <a:pt x="21163" y="19368"/>
                  <a:pt x="21163" y="19339"/>
                </a:cubicBezTo>
                <a:lnTo>
                  <a:pt x="21177" y="19281"/>
                </a:lnTo>
                <a:cubicBezTo>
                  <a:pt x="21192" y="19224"/>
                  <a:pt x="21206" y="19052"/>
                  <a:pt x="21177" y="19023"/>
                </a:cubicBezTo>
                <a:cubicBezTo>
                  <a:pt x="21149" y="18994"/>
                  <a:pt x="21120" y="18922"/>
                  <a:pt x="21106" y="18879"/>
                </a:cubicBezTo>
                <a:lnTo>
                  <a:pt x="21120" y="18850"/>
                </a:lnTo>
                <a:cubicBezTo>
                  <a:pt x="21134" y="18836"/>
                  <a:pt x="21149" y="18822"/>
                  <a:pt x="21163" y="18807"/>
                </a:cubicBezTo>
                <a:cubicBezTo>
                  <a:pt x="21177" y="18793"/>
                  <a:pt x="21192" y="18764"/>
                  <a:pt x="21192" y="18764"/>
                </a:cubicBezTo>
                <a:cubicBezTo>
                  <a:pt x="21149" y="18721"/>
                  <a:pt x="21192" y="18692"/>
                  <a:pt x="21206" y="18692"/>
                </a:cubicBezTo>
                <a:lnTo>
                  <a:pt x="21235" y="18678"/>
                </a:lnTo>
                <a:cubicBezTo>
                  <a:pt x="21238" y="18675"/>
                  <a:pt x="21241" y="18674"/>
                  <a:pt x="21245" y="18674"/>
                </a:cubicBezTo>
                <a:cubicBezTo>
                  <a:pt x="21260" y="18674"/>
                  <a:pt x="21281" y="18692"/>
                  <a:pt x="21292" y="18692"/>
                </a:cubicBezTo>
                <a:cubicBezTo>
                  <a:pt x="21292" y="18704"/>
                  <a:pt x="21330" y="18725"/>
                  <a:pt x="21344" y="18725"/>
                </a:cubicBezTo>
                <a:cubicBezTo>
                  <a:pt x="21348" y="18725"/>
                  <a:pt x="21350" y="18724"/>
                  <a:pt x="21350" y="18721"/>
                </a:cubicBezTo>
                <a:cubicBezTo>
                  <a:pt x="21364" y="18692"/>
                  <a:pt x="21379" y="18621"/>
                  <a:pt x="21379" y="18592"/>
                </a:cubicBezTo>
                <a:cubicBezTo>
                  <a:pt x="21379" y="18585"/>
                  <a:pt x="21379" y="18581"/>
                  <a:pt x="21375" y="18581"/>
                </a:cubicBezTo>
                <a:cubicBezTo>
                  <a:pt x="21371" y="18581"/>
                  <a:pt x="21364" y="18585"/>
                  <a:pt x="21350" y="18592"/>
                </a:cubicBezTo>
                <a:lnTo>
                  <a:pt x="21336" y="18592"/>
                </a:lnTo>
                <a:cubicBezTo>
                  <a:pt x="21321" y="18592"/>
                  <a:pt x="21307" y="18577"/>
                  <a:pt x="21292" y="18563"/>
                </a:cubicBezTo>
                <a:lnTo>
                  <a:pt x="21264" y="18534"/>
                </a:lnTo>
                <a:cubicBezTo>
                  <a:pt x="21264" y="18563"/>
                  <a:pt x="21221" y="18592"/>
                  <a:pt x="21163" y="18606"/>
                </a:cubicBezTo>
                <a:lnTo>
                  <a:pt x="21149" y="18577"/>
                </a:lnTo>
                <a:lnTo>
                  <a:pt x="21120" y="18563"/>
                </a:lnTo>
                <a:cubicBezTo>
                  <a:pt x="21120" y="18563"/>
                  <a:pt x="21091" y="18549"/>
                  <a:pt x="21077" y="18534"/>
                </a:cubicBezTo>
                <a:cubicBezTo>
                  <a:pt x="21063" y="18520"/>
                  <a:pt x="21077" y="18491"/>
                  <a:pt x="21077" y="18491"/>
                </a:cubicBezTo>
                <a:cubicBezTo>
                  <a:pt x="21077" y="18491"/>
                  <a:pt x="21102" y="18504"/>
                  <a:pt x="21124" y="18504"/>
                </a:cubicBezTo>
                <a:cubicBezTo>
                  <a:pt x="21134" y="18504"/>
                  <a:pt x="21144" y="18501"/>
                  <a:pt x="21149" y="18491"/>
                </a:cubicBezTo>
                <a:cubicBezTo>
                  <a:pt x="21149" y="18477"/>
                  <a:pt x="21134" y="18419"/>
                  <a:pt x="21134" y="18419"/>
                </a:cubicBezTo>
                <a:cubicBezTo>
                  <a:pt x="21120" y="18405"/>
                  <a:pt x="21149" y="18362"/>
                  <a:pt x="21163" y="18348"/>
                </a:cubicBezTo>
                <a:cubicBezTo>
                  <a:pt x="21177" y="18348"/>
                  <a:pt x="21177" y="18319"/>
                  <a:pt x="21177" y="18319"/>
                </a:cubicBezTo>
                <a:cubicBezTo>
                  <a:pt x="21163" y="18305"/>
                  <a:pt x="21206" y="18290"/>
                  <a:pt x="21206" y="18276"/>
                </a:cubicBezTo>
                <a:cubicBezTo>
                  <a:pt x="21221" y="18276"/>
                  <a:pt x="21264" y="18161"/>
                  <a:pt x="21264" y="18118"/>
                </a:cubicBezTo>
                <a:cubicBezTo>
                  <a:pt x="21278" y="18075"/>
                  <a:pt x="21235" y="18060"/>
                  <a:pt x="21206" y="18060"/>
                </a:cubicBezTo>
                <a:cubicBezTo>
                  <a:pt x="21203" y="18058"/>
                  <a:pt x="21199" y="18056"/>
                  <a:pt x="21194" y="18056"/>
                </a:cubicBezTo>
                <a:cubicBezTo>
                  <a:pt x="21171" y="18056"/>
                  <a:pt x="21132" y="18077"/>
                  <a:pt x="21120" y="18089"/>
                </a:cubicBezTo>
                <a:cubicBezTo>
                  <a:pt x="21116" y="18091"/>
                  <a:pt x="21112" y="18092"/>
                  <a:pt x="21109" y="18092"/>
                </a:cubicBezTo>
                <a:cubicBezTo>
                  <a:pt x="21088" y="18092"/>
                  <a:pt x="21077" y="18058"/>
                  <a:pt x="21077" y="18046"/>
                </a:cubicBezTo>
                <a:cubicBezTo>
                  <a:pt x="21067" y="18036"/>
                  <a:pt x="21049" y="18026"/>
                  <a:pt x="21030" y="18026"/>
                </a:cubicBezTo>
                <a:cubicBezTo>
                  <a:pt x="21022" y="18026"/>
                  <a:pt x="21013" y="18027"/>
                  <a:pt x="21005" y="18032"/>
                </a:cubicBezTo>
                <a:lnTo>
                  <a:pt x="20991" y="18046"/>
                </a:lnTo>
                <a:cubicBezTo>
                  <a:pt x="20976" y="18046"/>
                  <a:pt x="20962" y="18060"/>
                  <a:pt x="20962" y="18075"/>
                </a:cubicBezTo>
                <a:lnTo>
                  <a:pt x="20948" y="18118"/>
                </a:lnTo>
                <a:cubicBezTo>
                  <a:pt x="20948" y="18161"/>
                  <a:pt x="20976" y="18190"/>
                  <a:pt x="20991" y="18190"/>
                </a:cubicBezTo>
                <a:lnTo>
                  <a:pt x="21019" y="18204"/>
                </a:lnTo>
                <a:lnTo>
                  <a:pt x="21034" y="18204"/>
                </a:lnTo>
                <a:cubicBezTo>
                  <a:pt x="21046" y="18179"/>
                  <a:pt x="21059" y="18144"/>
                  <a:pt x="21071" y="18144"/>
                </a:cubicBezTo>
                <a:cubicBezTo>
                  <a:pt x="21073" y="18144"/>
                  <a:pt x="21075" y="18145"/>
                  <a:pt x="21077" y="18146"/>
                </a:cubicBezTo>
                <a:cubicBezTo>
                  <a:pt x="21091" y="18161"/>
                  <a:pt x="21106" y="18190"/>
                  <a:pt x="21106" y="18204"/>
                </a:cubicBezTo>
                <a:cubicBezTo>
                  <a:pt x="21120" y="18218"/>
                  <a:pt x="21019" y="18247"/>
                  <a:pt x="20976" y="18261"/>
                </a:cubicBezTo>
                <a:cubicBezTo>
                  <a:pt x="20971" y="18264"/>
                  <a:pt x="20965" y="18265"/>
                  <a:pt x="20960" y="18265"/>
                </a:cubicBezTo>
                <a:cubicBezTo>
                  <a:pt x="20938" y="18265"/>
                  <a:pt x="20919" y="18244"/>
                  <a:pt x="20919" y="18233"/>
                </a:cubicBezTo>
                <a:cubicBezTo>
                  <a:pt x="20933" y="18233"/>
                  <a:pt x="20933" y="18190"/>
                  <a:pt x="20933" y="18175"/>
                </a:cubicBezTo>
                <a:cubicBezTo>
                  <a:pt x="20933" y="18161"/>
                  <a:pt x="20919" y="18118"/>
                  <a:pt x="20904" y="18089"/>
                </a:cubicBezTo>
                <a:lnTo>
                  <a:pt x="20876" y="18060"/>
                </a:lnTo>
                <a:lnTo>
                  <a:pt x="20861" y="18032"/>
                </a:lnTo>
                <a:cubicBezTo>
                  <a:pt x="20847" y="18032"/>
                  <a:pt x="20818" y="18032"/>
                  <a:pt x="20804" y="18046"/>
                </a:cubicBezTo>
                <a:lnTo>
                  <a:pt x="20761" y="18032"/>
                </a:lnTo>
                <a:cubicBezTo>
                  <a:pt x="20732" y="18032"/>
                  <a:pt x="20660" y="18017"/>
                  <a:pt x="20632" y="18017"/>
                </a:cubicBezTo>
                <a:lnTo>
                  <a:pt x="20588" y="18003"/>
                </a:lnTo>
                <a:cubicBezTo>
                  <a:pt x="20588" y="18003"/>
                  <a:pt x="20582" y="17996"/>
                  <a:pt x="20578" y="17996"/>
                </a:cubicBezTo>
                <a:cubicBezTo>
                  <a:pt x="20576" y="17996"/>
                  <a:pt x="20574" y="17998"/>
                  <a:pt x="20574" y="18003"/>
                </a:cubicBezTo>
                <a:lnTo>
                  <a:pt x="20502" y="18046"/>
                </a:lnTo>
                <a:cubicBezTo>
                  <a:pt x="20445" y="18003"/>
                  <a:pt x="20416" y="17888"/>
                  <a:pt x="20416" y="17859"/>
                </a:cubicBezTo>
                <a:cubicBezTo>
                  <a:pt x="20416" y="17830"/>
                  <a:pt x="20373" y="17787"/>
                  <a:pt x="20330" y="17773"/>
                </a:cubicBezTo>
                <a:lnTo>
                  <a:pt x="20287" y="17773"/>
                </a:lnTo>
                <a:lnTo>
                  <a:pt x="20244" y="17787"/>
                </a:lnTo>
                <a:cubicBezTo>
                  <a:pt x="20232" y="17799"/>
                  <a:pt x="20220" y="17806"/>
                  <a:pt x="20211" y="17806"/>
                </a:cubicBezTo>
                <a:cubicBezTo>
                  <a:pt x="20198" y="17806"/>
                  <a:pt x="20192" y="17792"/>
                  <a:pt x="20200" y="17759"/>
                </a:cubicBezTo>
                <a:lnTo>
                  <a:pt x="20200" y="17759"/>
                </a:lnTo>
                <a:lnTo>
                  <a:pt x="20129" y="17773"/>
                </a:lnTo>
                <a:cubicBezTo>
                  <a:pt x="20100" y="17773"/>
                  <a:pt x="20100" y="17744"/>
                  <a:pt x="20114" y="17715"/>
                </a:cubicBezTo>
                <a:cubicBezTo>
                  <a:pt x="20125" y="17705"/>
                  <a:pt x="20136" y="17677"/>
                  <a:pt x="20153" y="17677"/>
                </a:cubicBezTo>
                <a:cubicBezTo>
                  <a:pt x="20159" y="17677"/>
                  <a:pt x="20165" y="17680"/>
                  <a:pt x="20172" y="17687"/>
                </a:cubicBezTo>
                <a:cubicBezTo>
                  <a:pt x="20186" y="17701"/>
                  <a:pt x="20200" y="17701"/>
                  <a:pt x="20215" y="17701"/>
                </a:cubicBezTo>
                <a:lnTo>
                  <a:pt x="20244" y="17701"/>
                </a:lnTo>
                <a:cubicBezTo>
                  <a:pt x="20258" y="17704"/>
                  <a:pt x="20272" y="17705"/>
                  <a:pt x="20284" y="17705"/>
                </a:cubicBezTo>
                <a:cubicBezTo>
                  <a:pt x="20343" y="17705"/>
                  <a:pt x="20370" y="17677"/>
                  <a:pt x="20359" y="17629"/>
                </a:cubicBezTo>
                <a:lnTo>
                  <a:pt x="20359" y="17629"/>
                </a:lnTo>
                <a:lnTo>
                  <a:pt x="20315" y="17658"/>
                </a:lnTo>
                <a:cubicBezTo>
                  <a:pt x="20307" y="17667"/>
                  <a:pt x="20300" y="17670"/>
                  <a:pt x="20296" y="17670"/>
                </a:cubicBezTo>
                <a:cubicBezTo>
                  <a:pt x="20285" y="17670"/>
                  <a:pt x="20282" y="17654"/>
                  <a:pt x="20272" y="17644"/>
                </a:cubicBezTo>
                <a:cubicBezTo>
                  <a:pt x="20215" y="17615"/>
                  <a:pt x="20200" y="17615"/>
                  <a:pt x="20100" y="17615"/>
                </a:cubicBezTo>
                <a:cubicBezTo>
                  <a:pt x="20100" y="17615"/>
                  <a:pt x="20086" y="17615"/>
                  <a:pt x="20086" y="17601"/>
                </a:cubicBezTo>
                <a:lnTo>
                  <a:pt x="20042" y="17601"/>
                </a:lnTo>
                <a:cubicBezTo>
                  <a:pt x="20042" y="17629"/>
                  <a:pt x="19999" y="17759"/>
                  <a:pt x="19999" y="17802"/>
                </a:cubicBezTo>
                <a:cubicBezTo>
                  <a:pt x="19999" y="17823"/>
                  <a:pt x="19999" y="17836"/>
                  <a:pt x="19994" y="17836"/>
                </a:cubicBezTo>
                <a:cubicBezTo>
                  <a:pt x="19992" y="17836"/>
                  <a:pt x="19989" y="17834"/>
                  <a:pt x="19985" y="17830"/>
                </a:cubicBezTo>
                <a:cubicBezTo>
                  <a:pt x="19985" y="17816"/>
                  <a:pt x="19971" y="17773"/>
                  <a:pt x="19942" y="17730"/>
                </a:cubicBezTo>
                <a:lnTo>
                  <a:pt x="19971" y="17672"/>
                </a:lnTo>
                <a:lnTo>
                  <a:pt x="19985" y="17629"/>
                </a:lnTo>
                <a:cubicBezTo>
                  <a:pt x="19942" y="17629"/>
                  <a:pt x="19884" y="17615"/>
                  <a:pt x="19856" y="17615"/>
                </a:cubicBezTo>
                <a:lnTo>
                  <a:pt x="19856" y="17572"/>
                </a:lnTo>
                <a:cubicBezTo>
                  <a:pt x="19841" y="17557"/>
                  <a:pt x="19841" y="17514"/>
                  <a:pt x="19856" y="17500"/>
                </a:cubicBezTo>
                <a:lnTo>
                  <a:pt x="19870" y="17486"/>
                </a:lnTo>
                <a:cubicBezTo>
                  <a:pt x="19874" y="17484"/>
                  <a:pt x="19878" y="17483"/>
                  <a:pt x="19881" y="17483"/>
                </a:cubicBezTo>
                <a:cubicBezTo>
                  <a:pt x="19903" y="17483"/>
                  <a:pt x="19913" y="17516"/>
                  <a:pt x="19913" y="17529"/>
                </a:cubicBezTo>
                <a:cubicBezTo>
                  <a:pt x="19899" y="17543"/>
                  <a:pt x="19928" y="17572"/>
                  <a:pt x="19971" y="17586"/>
                </a:cubicBezTo>
                <a:lnTo>
                  <a:pt x="19971" y="17514"/>
                </a:lnTo>
                <a:lnTo>
                  <a:pt x="19971" y="17471"/>
                </a:lnTo>
                <a:cubicBezTo>
                  <a:pt x="19999" y="17471"/>
                  <a:pt x="20042" y="17457"/>
                  <a:pt x="20042" y="17457"/>
                </a:cubicBezTo>
                <a:cubicBezTo>
                  <a:pt x="20057" y="17442"/>
                  <a:pt x="20057" y="17428"/>
                  <a:pt x="20042" y="17414"/>
                </a:cubicBezTo>
                <a:lnTo>
                  <a:pt x="20028" y="17399"/>
                </a:lnTo>
                <a:lnTo>
                  <a:pt x="19985" y="17399"/>
                </a:lnTo>
                <a:cubicBezTo>
                  <a:pt x="19942" y="17399"/>
                  <a:pt x="19899" y="17356"/>
                  <a:pt x="19899" y="17342"/>
                </a:cubicBezTo>
                <a:cubicBezTo>
                  <a:pt x="19899" y="17328"/>
                  <a:pt x="19928" y="17328"/>
                  <a:pt x="19942" y="17328"/>
                </a:cubicBezTo>
                <a:lnTo>
                  <a:pt x="19956" y="17342"/>
                </a:lnTo>
                <a:cubicBezTo>
                  <a:pt x="19966" y="17352"/>
                  <a:pt x="19976" y="17375"/>
                  <a:pt x="19990" y="17375"/>
                </a:cubicBezTo>
                <a:cubicBezTo>
                  <a:pt x="19997" y="17375"/>
                  <a:pt x="20005" y="17370"/>
                  <a:pt x="20014" y="17356"/>
                </a:cubicBezTo>
                <a:cubicBezTo>
                  <a:pt x="20021" y="17349"/>
                  <a:pt x="20032" y="17346"/>
                  <a:pt x="20042" y="17346"/>
                </a:cubicBezTo>
                <a:cubicBezTo>
                  <a:pt x="20053" y="17346"/>
                  <a:pt x="20064" y="17349"/>
                  <a:pt x="20071" y="17356"/>
                </a:cubicBezTo>
                <a:cubicBezTo>
                  <a:pt x="20082" y="17363"/>
                  <a:pt x="20089" y="17366"/>
                  <a:pt x="20095" y="17366"/>
                </a:cubicBezTo>
                <a:cubicBezTo>
                  <a:pt x="20113" y="17366"/>
                  <a:pt x="20111" y="17338"/>
                  <a:pt x="20100" y="17328"/>
                </a:cubicBezTo>
                <a:lnTo>
                  <a:pt x="20086" y="17313"/>
                </a:lnTo>
                <a:cubicBezTo>
                  <a:pt x="20100" y="17284"/>
                  <a:pt x="20114" y="17227"/>
                  <a:pt x="20129" y="17184"/>
                </a:cubicBezTo>
                <a:lnTo>
                  <a:pt x="20172" y="17184"/>
                </a:lnTo>
                <a:cubicBezTo>
                  <a:pt x="20200" y="17184"/>
                  <a:pt x="20200" y="17170"/>
                  <a:pt x="20200" y="17141"/>
                </a:cubicBezTo>
                <a:cubicBezTo>
                  <a:pt x="20186" y="17126"/>
                  <a:pt x="20172" y="17112"/>
                  <a:pt x="20186" y="17112"/>
                </a:cubicBezTo>
                <a:lnTo>
                  <a:pt x="20215" y="17055"/>
                </a:lnTo>
                <a:cubicBezTo>
                  <a:pt x="20200" y="16983"/>
                  <a:pt x="20172" y="16911"/>
                  <a:pt x="20157" y="16911"/>
                </a:cubicBezTo>
                <a:cubicBezTo>
                  <a:pt x="20157" y="16911"/>
                  <a:pt x="20114" y="16940"/>
                  <a:pt x="20071" y="16968"/>
                </a:cubicBezTo>
                <a:lnTo>
                  <a:pt x="20028" y="16925"/>
                </a:lnTo>
                <a:cubicBezTo>
                  <a:pt x="20024" y="16921"/>
                  <a:pt x="20018" y="16919"/>
                  <a:pt x="20013" y="16919"/>
                </a:cubicBezTo>
                <a:cubicBezTo>
                  <a:pt x="19999" y="16919"/>
                  <a:pt x="19985" y="16929"/>
                  <a:pt x="19985" y="16940"/>
                </a:cubicBezTo>
                <a:lnTo>
                  <a:pt x="19971" y="16968"/>
                </a:lnTo>
                <a:cubicBezTo>
                  <a:pt x="19971" y="16997"/>
                  <a:pt x="19956" y="16997"/>
                  <a:pt x="19942" y="16997"/>
                </a:cubicBezTo>
                <a:cubicBezTo>
                  <a:pt x="19942" y="16983"/>
                  <a:pt x="19956" y="16954"/>
                  <a:pt x="19956" y="16954"/>
                </a:cubicBezTo>
                <a:cubicBezTo>
                  <a:pt x="19956" y="16952"/>
                  <a:pt x="19956" y="16951"/>
                  <a:pt x="19955" y="16951"/>
                </a:cubicBezTo>
                <a:cubicBezTo>
                  <a:pt x="19949" y="16951"/>
                  <a:pt x="19926" y="16987"/>
                  <a:pt x="19913" y="17011"/>
                </a:cubicBezTo>
                <a:lnTo>
                  <a:pt x="19899" y="17011"/>
                </a:lnTo>
                <a:cubicBezTo>
                  <a:pt x="19884" y="16997"/>
                  <a:pt x="19870" y="16925"/>
                  <a:pt x="19870" y="16911"/>
                </a:cubicBezTo>
                <a:cubicBezTo>
                  <a:pt x="19870" y="16882"/>
                  <a:pt x="19856" y="16868"/>
                  <a:pt x="19841" y="16868"/>
                </a:cubicBezTo>
                <a:cubicBezTo>
                  <a:pt x="19841" y="16868"/>
                  <a:pt x="19827" y="16810"/>
                  <a:pt x="19813" y="16810"/>
                </a:cubicBezTo>
                <a:cubicBezTo>
                  <a:pt x="19798" y="16810"/>
                  <a:pt x="19798" y="16796"/>
                  <a:pt x="19813" y="16796"/>
                </a:cubicBezTo>
                <a:lnTo>
                  <a:pt x="19899" y="16810"/>
                </a:lnTo>
                <a:cubicBezTo>
                  <a:pt x="19928" y="16767"/>
                  <a:pt x="19971" y="16695"/>
                  <a:pt x="19971" y="16681"/>
                </a:cubicBezTo>
                <a:cubicBezTo>
                  <a:pt x="19985" y="16667"/>
                  <a:pt x="19971" y="16652"/>
                  <a:pt x="19942" y="16652"/>
                </a:cubicBezTo>
                <a:lnTo>
                  <a:pt x="19942" y="16638"/>
                </a:lnTo>
                <a:cubicBezTo>
                  <a:pt x="19928" y="16602"/>
                  <a:pt x="19906" y="16591"/>
                  <a:pt x="19884" y="16591"/>
                </a:cubicBezTo>
                <a:cubicBezTo>
                  <a:pt x="19863" y="16591"/>
                  <a:pt x="19841" y="16602"/>
                  <a:pt x="19827" y="16609"/>
                </a:cubicBezTo>
                <a:lnTo>
                  <a:pt x="19784" y="16638"/>
                </a:lnTo>
                <a:cubicBezTo>
                  <a:pt x="19755" y="16624"/>
                  <a:pt x="19755" y="16537"/>
                  <a:pt x="19755" y="16523"/>
                </a:cubicBezTo>
                <a:cubicBezTo>
                  <a:pt x="19769" y="16509"/>
                  <a:pt x="19769" y="16494"/>
                  <a:pt x="19784" y="16494"/>
                </a:cubicBezTo>
                <a:cubicBezTo>
                  <a:pt x="19769" y="16552"/>
                  <a:pt x="19813" y="16552"/>
                  <a:pt x="19827" y="16552"/>
                </a:cubicBezTo>
                <a:lnTo>
                  <a:pt x="19884" y="16537"/>
                </a:lnTo>
                <a:cubicBezTo>
                  <a:pt x="19856" y="16509"/>
                  <a:pt x="19827" y="16466"/>
                  <a:pt x="19813" y="16451"/>
                </a:cubicBezTo>
                <a:lnTo>
                  <a:pt x="19827" y="16422"/>
                </a:lnTo>
                <a:cubicBezTo>
                  <a:pt x="19841" y="16394"/>
                  <a:pt x="19841" y="16365"/>
                  <a:pt x="19856" y="16336"/>
                </a:cubicBezTo>
                <a:cubicBezTo>
                  <a:pt x="19852" y="16332"/>
                  <a:pt x="19848" y="16331"/>
                  <a:pt x="19844" y="16331"/>
                </a:cubicBezTo>
                <a:cubicBezTo>
                  <a:pt x="19834" y="16331"/>
                  <a:pt x="19823" y="16344"/>
                  <a:pt x="19813" y="16365"/>
                </a:cubicBezTo>
                <a:lnTo>
                  <a:pt x="19798" y="16365"/>
                </a:lnTo>
                <a:cubicBezTo>
                  <a:pt x="19769" y="16351"/>
                  <a:pt x="19784" y="16322"/>
                  <a:pt x="19798" y="16293"/>
                </a:cubicBezTo>
                <a:cubicBezTo>
                  <a:pt x="19798" y="16293"/>
                  <a:pt x="19784" y="16250"/>
                  <a:pt x="19769" y="16207"/>
                </a:cubicBezTo>
                <a:lnTo>
                  <a:pt x="19726" y="16207"/>
                </a:lnTo>
                <a:cubicBezTo>
                  <a:pt x="19717" y="16212"/>
                  <a:pt x="19707" y="16215"/>
                  <a:pt x="19698" y="16215"/>
                </a:cubicBezTo>
                <a:cubicBezTo>
                  <a:pt x="19680" y="16215"/>
                  <a:pt x="19664" y="16202"/>
                  <a:pt x="19655" y="16164"/>
                </a:cubicBezTo>
                <a:cubicBezTo>
                  <a:pt x="19655" y="16164"/>
                  <a:pt x="19626" y="16149"/>
                  <a:pt x="19626" y="16149"/>
                </a:cubicBezTo>
                <a:lnTo>
                  <a:pt x="19611" y="16236"/>
                </a:lnTo>
                <a:cubicBezTo>
                  <a:pt x="19568" y="16221"/>
                  <a:pt x="19540" y="16149"/>
                  <a:pt x="19554" y="16135"/>
                </a:cubicBezTo>
                <a:cubicBezTo>
                  <a:pt x="19554" y="16121"/>
                  <a:pt x="19568" y="16092"/>
                  <a:pt x="19583" y="16078"/>
                </a:cubicBezTo>
                <a:lnTo>
                  <a:pt x="19597" y="16078"/>
                </a:lnTo>
                <a:lnTo>
                  <a:pt x="19626" y="16106"/>
                </a:lnTo>
                <a:cubicBezTo>
                  <a:pt x="19669" y="16092"/>
                  <a:pt x="19683" y="16034"/>
                  <a:pt x="19683" y="16006"/>
                </a:cubicBezTo>
                <a:cubicBezTo>
                  <a:pt x="19683" y="15991"/>
                  <a:pt x="19683" y="15977"/>
                  <a:pt x="19698" y="15963"/>
                </a:cubicBezTo>
                <a:cubicBezTo>
                  <a:pt x="19698" y="15963"/>
                  <a:pt x="19769" y="15891"/>
                  <a:pt x="19784" y="15848"/>
                </a:cubicBezTo>
                <a:cubicBezTo>
                  <a:pt x="19784" y="15848"/>
                  <a:pt x="19784" y="15833"/>
                  <a:pt x="19784" y="15833"/>
                </a:cubicBezTo>
                <a:lnTo>
                  <a:pt x="19928" y="15833"/>
                </a:lnTo>
                <a:cubicBezTo>
                  <a:pt x="19930" y="15835"/>
                  <a:pt x="19932" y="15836"/>
                  <a:pt x="19933" y="15836"/>
                </a:cubicBezTo>
                <a:cubicBezTo>
                  <a:pt x="19946" y="15836"/>
                  <a:pt x="19956" y="15803"/>
                  <a:pt x="19956" y="15790"/>
                </a:cubicBezTo>
                <a:cubicBezTo>
                  <a:pt x="19963" y="15783"/>
                  <a:pt x="19971" y="15779"/>
                  <a:pt x="19981" y="15779"/>
                </a:cubicBezTo>
                <a:cubicBezTo>
                  <a:pt x="19992" y="15779"/>
                  <a:pt x="20007" y="15783"/>
                  <a:pt x="20028" y="15790"/>
                </a:cubicBezTo>
                <a:lnTo>
                  <a:pt x="20042" y="15805"/>
                </a:lnTo>
                <a:cubicBezTo>
                  <a:pt x="20064" y="15815"/>
                  <a:pt x="20069" y="15849"/>
                  <a:pt x="20082" y="15849"/>
                </a:cubicBezTo>
                <a:cubicBezTo>
                  <a:pt x="20087" y="15849"/>
                  <a:pt x="20092" y="15845"/>
                  <a:pt x="20100" y="15833"/>
                </a:cubicBezTo>
                <a:cubicBezTo>
                  <a:pt x="20129" y="15819"/>
                  <a:pt x="20157" y="15819"/>
                  <a:pt x="20186" y="15805"/>
                </a:cubicBezTo>
                <a:cubicBezTo>
                  <a:pt x="20186" y="15805"/>
                  <a:pt x="20186" y="15805"/>
                  <a:pt x="20186" y="15819"/>
                </a:cubicBezTo>
                <a:cubicBezTo>
                  <a:pt x="20200" y="15829"/>
                  <a:pt x="20216" y="15830"/>
                  <a:pt x="20233" y="15830"/>
                </a:cubicBezTo>
                <a:cubicBezTo>
                  <a:pt x="20241" y="15830"/>
                  <a:pt x="20250" y="15830"/>
                  <a:pt x="20258" y="15830"/>
                </a:cubicBezTo>
                <a:cubicBezTo>
                  <a:pt x="20283" y="15830"/>
                  <a:pt x="20308" y="15833"/>
                  <a:pt x="20330" y="15862"/>
                </a:cubicBezTo>
                <a:cubicBezTo>
                  <a:pt x="20330" y="15862"/>
                  <a:pt x="20359" y="15833"/>
                  <a:pt x="20373" y="15833"/>
                </a:cubicBezTo>
                <a:lnTo>
                  <a:pt x="20387" y="15833"/>
                </a:lnTo>
                <a:cubicBezTo>
                  <a:pt x="20391" y="15835"/>
                  <a:pt x="20394" y="15836"/>
                  <a:pt x="20397" y="15836"/>
                </a:cubicBezTo>
                <a:cubicBezTo>
                  <a:pt x="20412" y="15836"/>
                  <a:pt x="20402" y="15803"/>
                  <a:pt x="20402" y="15790"/>
                </a:cubicBezTo>
                <a:cubicBezTo>
                  <a:pt x="20402" y="15776"/>
                  <a:pt x="20373" y="15733"/>
                  <a:pt x="20373" y="15704"/>
                </a:cubicBezTo>
                <a:cubicBezTo>
                  <a:pt x="20373" y="15702"/>
                  <a:pt x="20372" y="15701"/>
                  <a:pt x="20370" y="15701"/>
                </a:cubicBezTo>
                <a:cubicBezTo>
                  <a:pt x="20358" y="15701"/>
                  <a:pt x="20313" y="15735"/>
                  <a:pt x="20301" y="15747"/>
                </a:cubicBezTo>
                <a:cubicBezTo>
                  <a:pt x="20294" y="15754"/>
                  <a:pt x="20290" y="15757"/>
                  <a:pt x="20287" y="15757"/>
                </a:cubicBezTo>
                <a:cubicBezTo>
                  <a:pt x="20278" y="15757"/>
                  <a:pt x="20287" y="15729"/>
                  <a:pt x="20287" y="15718"/>
                </a:cubicBezTo>
                <a:cubicBezTo>
                  <a:pt x="20298" y="15695"/>
                  <a:pt x="20253" y="15671"/>
                  <a:pt x="20228" y="15671"/>
                </a:cubicBezTo>
                <a:cubicBezTo>
                  <a:pt x="20222" y="15671"/>
                  <a:pt x="20217" y="15673"/>
                  <a:pt x="20215" y="15675"/>
                </a:cubicBezTo>
                <a:cubicBezTo>
                  <a:pt x="20205" y="15685"/>
                  <a:pt x="20173" y="15696"/>
                  <a:pt x="20150" y="15696"/>
                </a:cubicBezTo>
                <a:cubicBezTo>
                  <a:pt x="20141" y="15696"/>
                  <a:pt x="20133" y="15694"/>
                  <a:pt x="20129" y="15690"/>
                </a:cubicBezTo>
                <a:cubicBezTo>
                  <a:pt x="20114" y="15690"/>
                  <a:pt x="20071" y="15647"/>
                  <a:pt x="20042" y="15589"/>
                </a:cubicBezTo>
                <a:lnTo>
                  <a:pt x="20057" y="15546"/>
                </a:lnTo>
                <a:lnTo>
                  <a:pt x="20057" y="15517"/>
                </a:lnTo>
                <a:cubicBezTo>
                  <a:pt x="20063" y="15511"/>
                  <a:pt x="20071" y="15508"/>
                  <a:pt x="20079" y="15508"/>
                </a:cubicBezTo>
                <a:cubicBezTo>
                  <a:pt x="20090" y="15508"/>
                  <a:pt x="20100" y="15515"/>
                  <a:pt x="20100" y="15532"/>
                </a:cubicBezTo>
                <a:cubicBezTo>
                  <a:pt x="20086" y="15589"/>
                  <a:pt x="20100" y="15618"/>
                  <a:pt x="20114" y="15618"/>
                </a:cubicBezTo>
                <a:lnTo>
                  <a:pt x="20143" y="15603"/>
                </a:lnTo>
                <a:cubicBezTo>
                  <a:pt x="20186" y="15603"/>
                  <a:pt x="20200" y="15575"/>
                  <a:pt x="20200" y="15560"/>
                </a:cubicBezTo>
                <a:cubicBezTo>
                  <a:pt x="20200" y="15546"/>
                  <a:pt x="20200" y="15532"/>
                  <a:pt x="20200" y="15532"/>
                </a:cubicBezTo>
                <a:lnTo>
                  <a:pt x="20215" y="15532"/>
                </a:lnTo>
                <a:cubicBezTo>
                  <a:pt x="20223" y="15527"/>
                  <a:pt x="20230" y="15526"/>
                  <a:pt x="20236" y="15526"/>
                </a:cubicBezTo>
                <a:cubicBezTo>
                  <a:pt x="20251" y="15526"/>
                  <a:pt x="20258" y="15536"/>
                  <a:pt x="20258" y="15546"/>
                </a:cubicBezTo>
                <a:lnTo>
                  <a:pt x="20244" y="15546"/>
                </a:lnTo>
                <a:lnTo>
                  <a:pt x="20244" y="15575"/>
                </a:lnTo>
                <a:cubicBezTo>
                  <a:pt x="20244" y="15589"/>
                  <a:pt x="20258" y="15603"/>
                  <a:pt x="20272" y="15618"/>
                </a:cubicBezTo>
                <a:lnTo>
                  <a:pt x="20272" y="15603"/>
                </a:lnTo>
                <a:lnTo>
                  <a:pt x="20287" y="15589"/>
                </a:lnTo>
                <a:cubicBezTo>
                  <a:pt x="20291" y="15580"/>
                  <a:pt x="20298" y="15576"/>
                  <a:pt x="20305" y="15576"/>
                </a:cubicBezTo>
                <a:cubicBezTo>
                  <a:pt x="20319" y="15576"/>
                  <a:pt x="20335" y="15589"/>
                  <a:pt x="20344" y="15589"/>
                </a:cubicBezTo>
                <a:cubicBezTo>
                  <a:pt x="20344" y="15596"/>
                  <a:pt x="20366" y="15600"/>
                  <a:pt x="20389" y="15600"/>
                </a:cubicBezTo>
                <a:cubicBezTo>
                  <a:pt x="20412" y="15600"/>
                  <a:pt x="20438" y="15596"/>
                  <a:pt x="20445" y="15589"/>
                </a:cubicBezTo>
                <a:cubicBezTo>
                  <a:pt x="20457" y="15583"/>
                  <a:pt x="20469" y="15580"/>
                  <a:pt x="20479" y="15580"/>
                </a:cubicBezTo>
                <a:cubicBezTo>
                  <a:pt x="20495" y="15580"/>
                  <a:pt x="20508" y="15587"/>
                  <a:pt x="20517" y="15603"/>
                </a:cubicBezTo>
                <a:cubicBezTo>
                  <a:pt x="20517" y="15605"/>
                  <a:pt x="20517" y="15606"/>
                  <a:pt x="20518" y="15606"/>
                </a:cubicBezTo>
                <a:cubicBezTo>
                  <a:pt x="20523" y="15606"/>
                  <a:pt x="20547" y="15559"/>
                  <a:pt x="20560" y="15546"/>
                </a:cubicBezTo>
                <a:cubicBezTo>
                  <a:pt x="20560" y="15536"/>
                  <a:pt x="20596" y="15526"/>
                  <a:pt x="20622" y="15526"/>
                </a:cubicBezTo>
                <a:cubicBezTo>
                  <a:pt x="20633" y="15526"/>
                  <a:pt x="20642" y="15527"/>
                  <a:pt x="20646" y="15532"/>
                </a:cubicBezTo>
                <a:lnTo>
                  <a:pt x="20703" y="15532"/>
                </a:lnTo>
                <a:lnTo>
                  <a:pt x="20689" y="15618"/>
                </a:lnTo>
                <a:cubicBezTo>
                  <a:pt x="20732" y="15603"/>
                  <a:pt x="20790" y="15603"/>
                  <a:pt x="20790" y="15589"/>
                </a:cubicBezTo>
                <a:cubicBezTo>
                  <a:pt x="20790" y="15575"/>
                  <a:pt x="20804" y="15517"/>
                  <a:pt x="20818" y="15460"/>
                </a:cubicBezTo>
                <a:lnTo>
                  <a:pt x="20833" y="15445"/>
                </a:lnTo>
                <a:cubicBezTo>
                  <a:pt x="20852" y="15436"/>
                  <a:pt x="20865" y="15412"/>
                  <a:pt x="20885" y="15412"/>
                </a:cubicBezTo>
                <a:cubicBezTo>
                  <a:pt x="20894" y="15412"/>
                  <a:pt x="20905" y="15417"/>
                  <a:pt x="20919" y="15431"/>
                </a:cubicBezTo>
                <a:lnTo>
                  <a:pt x="20933" y="15445"/>
                </a:lnTo>
                <a:cubicBezTo>
                  <a:pt x="20933" y="15460"/>
                  <a:pt x="20933" y="15503"/>
                  <a:pt x="20948" y="15532"/>
                </a:cubicBezTo>
                <a:lnTo>
                  <a:pt x="20976" y="15503"/>
                </a:lnTo>
                <a:lnTo>
                  <a:pt x="21005" y="15489"/>
                </a:lnTo>
                <a:cubicBezTo>
                  <a:pt x="21034" y="15474"/>
                  <a:pt x="21077" y="15445"/>
                  <a:pt x="21077" y="15445"/>
                </a:cubicBezTo>
                <a:cubicBezTo>
                  <a:pt x="21091" y="15431"/>
                  <a:pt x="21077" y="15417"/>
                  <a:pt x="21063" y="15402"/>
                </a:cubicBezTo>
                <a:cubicBezTo>
                  <a:pt x="21019" y="15402"/>
                  <a:pt x="21019" y="15374"/>
                  <a:pt x="21019" y="15345"/>
                </a:cubicBezTo>
                <a:lnTo>
                  <a:pt x="21034" y="15287"/>
                </a:lnTo>
                <a:cubicBezTo>
                  <a:pt x="21048" y="15230"/>
                  <a:pt x="21063" y="15058"/>
                  <a:pt x="21034" y="15029"/>
                </a:cubicBezTo>
                <a:cubicBezTo>
                  <a:pt x="21005" y="15000"/>
                  <a:pt x="20976" y="14928"/>
                  <a:pt x="20948" y="14885"/>
                </a:cubicBezTo>
                <a:lnTo>
                  <a:pt x="20976" y="14856"/>
                </a:lnTo>
                <a:cubicBezTo>
                  <a:pt x="20991" y="14842"/>
                  <a:pt x="21005" y="14842"/>
                  <a:pt x="21019" y="14813"/>
                </a:cubicBezTo>
                <a:cubicBezTo>
                  <a:pt x="21034" y="14813"/>
                  <a:pt x="21048" y="14785"/>
                  <a:pt x="21048" y="14785"/>
                </a:cubicBezTo>
                <a:cubicBezTo>
                  <a:pt x="21005" y="14727"/>
                  <a:pt x="21034" y="14713"/>
                  <a:pt x="21063" y="14698"/>
                </a:cubicBezTo>
                <a:lnTo>
                  <a:pt x="21091" y="14698"/>
                </a:lnTo>
                <a:cubicBezTo>
                  <a:pt x="21095" y="14694"/>
                  <a:pt x="21101" y="14692"/>
                  <a:pt x="21107" y="14692"/>
                </a:cubicBezTo>
                <a:cubicBezTo>
                  <a:pt x="21120" y="14692"/>
                  <a:pt x="21134" y="14703"/>
                  <a:pt x="21134" y="14713"/>
                </a:cubicBezTo>
                <a:cubicBezTo>
                  <a:pt x="21145" y="14713"/>
                  <a:pt x="21180" y="14737"/>
                  <a:pt x="21197" y="14737"/>
                </a:cubicBezTo>
                <a:cubicBezTo>
                  <a:pt x="21203" y="14737"/>
                  <a:pt x="21206" y="14734"/>
                  <a:pt x="21206" y="14727"/>
                </a:cubicBezTo>
                <a:cubicBezTo>
                  <a:pt x="21221" y="14698"/>
                  <a:pt x="21235" y="14627"/>
                  <a:pt x="21235" y="14612"/>
                </a:cubicBezTo>
                <a:cubicBezTo>
                  <a:pt x="21235" y="14595"/>
                  <a:pt x="21230" y="14588"/>
                  <a:pt x="21223" y="14588"/>
                </a:cubicBezTo>
                <a:cubicBezTo>
                  <a:pt x="21218" y="14588"/>
                  <a:pt x="21212" y="14592"/>
                  <a:pt x="21206" y="14598"/>
                </a:cubicBezTo>
                <a:lnTo>
                  <a:pt x="21192" y="14598"/>
                </a:lnTo>
                <a:cubicBezTo>
                  <a:pt x="21177" y="14598"/>
                  <a:pt x="21163" y="14583"/>
                  <a:pt x="21149" y="14569"/>
                </a:cubicBezTo>
                <a:lnTo>
                  <a:pt x="21120" y="14540"/>
                </a:lnTo>
                <a:cubicBezTo>
                  <a:pt x="21120" y="14569"/>
                  <a:pt x="21063" y="14598"/>
                  <a:pt x="21019" y="14612"/>
                </a:cubicBezTo>
                <a:lnTo>
                  <a:pt x="20991" y="14583"/>
                </a:lnTo>
                <a:lnTo>
                  <a:pt x="20976" y="14569"/>
                </a:lnTo>
                <a:cubicBezTo>
                  <a:pt x="20976" y="14569"/>
                  <a:pt x="20948" y="14555"/>
                  <a:pt x="20933" y="14540"/>
                </a:cubicBezTo>
                <a:cubicBezTo>
                  <a:pt x="20919" y="14540"/>
                  <a:pt x="20933" y="14512"/>
                  <a:pt x="20933" y="14497"/>
                </a:cubicBezTo>
                <a:cubicBezTo>
                  <a:pt x="20933" y="14497"/>
                  <a:pt x="20970" y="14516"/>
                  <a:pt x="20992" y="14516"/>
                </a:cubicBezTo>
                <a:cubicBezTo>
                  <a:pt x="20998" y="14516"/>
                  <a:pt x="21002" y="14514"/>
                  <a:pt x="21005" y="14512"/>
                </a:cubicBezTo>
                <a:cubicBezTo>
                  <a:pt x="21005" y="14483"/>
                  <a:pt x="20991" y="14440"/>
                  <a:pt x="20991" y="14425"/>
                </a:cubicBezTo>
                <a:cubicBezTo>
                  <a:pt x="20976" y="14411"/>
                  <a:pt x="21005" y="14382"/>
                  <a:pt x="21019" y="14368"/>
                </a:cubicBezTo>
                <a:cubicBezTo>
                  <a:pt x="21034" y="14354"/>
                  <a:pt x="21034" y="14325"/>
                  <a:pt x="21034" y="14325"/>
                </a:cubicBezTo>
                <a:cubicBezTo>
                  <a:pt x="21019" y="14325"/>
                  <a:pt x="21048" y="14296"/>
                  <a:pt x="21063" y="14296"/>
                </a:cubicBezTo>
                <a:cubicBezTo>
                  <a:pt x="21077" y="14282"/>
                  <a:pt x="21120" y="14181"/>
                  <a:pt x="21120" y="14138"/>
                </a:cubicBezTo>
                <a:cubicBezTo>
                  <a:pt x="21134" y="14095"/>
                  <a:pt x="21077" y="14081"/>
                  <a:pt x="21063" y="14066"/>
                </a:cubicBezTo>
                <a:cubicBezTo>
                  <a:pt x="21048" y="14066"/>
                  <a:pt x="20991" y="14095"/>
                  <a:pt x="20976" y="14109"/>
                </a:cubicBezTo>
                <a:cubicBezTo>
                  <a:pt x="20973" y="14111"/>
                  <a:pt x="20970" y="14112"/>
                  <a:pt x="20967" y="14112"/>
                </a:cubicBezTo>
                <a:cubicBezTo>
                  <a:pt x="20944" y="14112"/>
                  <a:pt x="20932" y="14065"/>
                  <a:pt x="20919" y="14052"/>
                </a:cubicBezTo>
                <a:cubicBezTo>
                  <a:pt x="20919" y="14045"/>
                  <a:pt x="20912" y="14041"/>
                  <a:pt x="20901" y="14041"/>
                </a:cubicBezTo>
                <a:cubicBezTo>
                  <a:pt x="20890" y="14041"/>
                  <a:pt x="20876" y="14045"/>
                  <a:pt x="20861" y="14052"/>
                </a:cubicBezTo>
                <a:lnTo>
                  <a:pt x="20847" y="14052"/>
                </a:lnTo>
                <a:cubicBezTo>
                  <a:pt x="20833" y="14066"/>
                  <a:pt x="20818" y="14081"/>
                  <a:pt x="20818" y="14095"/>
                </a:cubicBezTo>
                <a:lnTo>
                  <a:pt x="20804" y="14124"/>
                </a:lnTo>
                <a:cubicBezTo>
                  <a:pt x="20804" y="14167"/>
                  <a:pt x="20833" y="14195"/>
                  <a:pt x="20847" y="14210"/>
                </a:cubicBezTo>
                <a:lnTo>
                  <a:pt x="20890" y="14210"/>
                </a:lnTo>
                <a:cubicBezTo>
                  <a:pt x="20903" y="14197"/>
                  <a:pt x="20916" y="14150"/>
                  <a:pt x="20928" y="14150"/>
                </a:cubicBezTo>
                <a:cubicBezTo>
                  <a:pt x="20930" y="14150"/>
                  <a:pt x="20932" y="14151"/>
                  <a:pt x="20933" y="14152"/>
                </a:cubicBezTo>
                <a:cubicBezTo>
                  <a:pt x="20948" y="14167"/>
                  <a:pt x="20962" y="14210"/>
                  <a:pt x="20962" y="14224"/>
                </a:cubicBezTo>
                <a:cubicBezTo>
                  <a:pt x="20976" y="14224"/>
                  <a:pt x="20876" y="14253"/>
                  <a:pt x="20833" y="14267"/>
                </a:cubicBezTo>
                <a:cubicBezTo>
                  <a:pt x="20827" y="14270"/>
                  <a:pt x="20821" y="14271"/>
                  <a:pt x="20816" y="14271"/>
                </a:cubicBezTo>
                <a:cubicBezTo>
                  <a:pt x="20794" y="14271"/>
                  <a:pt x="20775" y="14253"/>
                  <a:pt x="20775" y="14253"/>
                </a:cubicBezTo>
                <a:cubicBezTo>
                  <a:pt x="20775" y="14239"/>
                  <a:pt x="20790" y="14195"/>
                  <a:pt x="20790" y="14181"/>
                </a:cubicBezTo>
                <a:cubicBezTo>
                  <a:pt x="20790" y="14167"/>
                  <a:pt x="20775" y="14124"/>
                  <a:pt x="20761" y="14095"/>
                </a:cubicBezTo>
                <a:lnTo>
                  <a:pt x="20732" y="14066"/>
                </a:lnTo>
                <a:lnTo>
                  <a:pt x="20718" y="14037"/>
                </a:lnTo>
                <a:cubicBezTo>
                  <a:pt x="20689" y="14037"/>
                  <a:pt x="20675" y="14052"/>
                  <a:pt x="20660" y="14052"/>
                </a:cubicBezTo>
                <a:lnTo>
                  <a:pt x="20617" y="14052"/>
                </a:lnTo>
                <a:cubicBezTo>
                  <a:pt x="20588" y="14037"/>
                  <a:pt x="20517" y="14037"/>
                  <a:pt x="20488" y="14023"/>
                </a:cubicBezTo>
                <a:lnTo>
                  <a:pt x="20445" y="14009"/>
                </a:lnTo>
                <a:lnTo>
                  <a:pt x="20416" y="14009"/>
                </a:lnTo>
                <a:lnTo>
                  <a:pt x="20359" y="14052"/>
                </a:lnTo>
                <a:cubicBezTo>
                  <a:pt x="20301" y="14009"/>
                  <a:pt x="20272" y="13894"/>
                  <a:pt x="20272" y="13865"/>
                </a:cubicBezTo>
                <a:cubicBezTo>
                  <a:pt x="20272" y="13836"/>
                  <a:pt x="20229" y="13793"/>
                  <a:pt x="20186" y="13779"/>
                </a:cubicBezTo>
                <a:lnTo>
                  <a:pt x="20143" y="13793"/>
                </a:lnTo>
                <a:lnTo>
                  <a:pt x="20100" y="13793"/>
                </a:lnTo>
                <a:cubicBezTo>
                  <a:pt x="20089" y="13810"/>
                  <a:pt x="20077" y="13818"/>
                  <a:pt x="20068" y="13818"/>
                </a:cubicBezTo>
                <a:cubicBezTo>
                  <a:pt x="20053" y="13818"/>
                  <a:pt x="20042" y="13799"/>
                  <a:pt x="20042" y="13764"/>
                </a:cubicBezTo>
                <a:lnTo>
                  <a:pt x="19985" y="13779"/>
                </a:lnTo>
                <a:cubicBezTo>
                  <a:pt x="19981" y="13781"/>
                  <a:pt x="19978" y="13782"/>
                  <a:pt x="19975" y="13782"/>
                </a:cubicBezTo>
                <a:cubicBezTo>
                  <a:pt x="19957" y="13782"/>
                  <a:pt x="19958" y="13748"/>
                  <a:pt x="19971" y="13736"/>
                </a:cubicBezTo>
                <a:cubicBezTo>
                  <a:pt x="19981" y="13716"/>
                  <a:pt x="19991" y="13689"/>
                  <a:pt x="20005" y="13689"/>
                </a:cubicBezTo>
                <a:cubicBezTo>
                  <a:pt x="20012" y="13689"/>
                  <a:pt x="20019" y="13694"/>
                  <a:pt x="20028" y="13707"/>
                </a:cubicBezTo>
                <a:cubicBezTo>
                  <a:pt x="20042" y="13707"/>
                  <a:pt x="20057" y="13721"/>
                  <a:pt x="20071" y="13721"/>
                </a:cubicBezTo>
                <a:lnTo>
                  <a:pt x="20100" y="13707"/>
                </a:lnTo>
                <a:cubicBezTo>
                  <a:pt x="20116" y="13713"/>
                  <a:pt x="20131" y="13716"/>
                  <a:pt x="20144" y="13716"/>
                </a:cubicBezTo>
                <a:cubicBezTo>
                  <a:pt x="20194" y="13716"/>
                  <a:pt x="20226" y="13680"/>
                  <a:pt x="20215" y="13635"/>
                </a:cubicBezTo>
                <a:lnTo>
                  <a:pt x="20215" y="13635"/>
                </a:lnTo>
                <a:lnTo>
                  <a:pt x="20172" y="13678"/>
                </a:lnTo>
                <a:cubicBezTo>
                  <a:pt x="20166" y="13681"/>
                  <a:pt x="20161" y="13682"/>
                  <a:pt x="20158" y="13682"/>
                </a:cubicBezTo>
                <a:cubicBezTo>
                  <a:pt x="20142" y="13682"/>
                  <a:pt x="20140" y="13664"/>
                  <a:pt x="20129" y="13664"/>
                </a:cubicBezTo>
                <a:cubicBezTo>
                  <a:pt x="20087" y="13643"/>
                  <a:pt x="20060" y="13630"/>
                  <a:pt x="20015" y="13630"/>
                </a:cubicBezTo>
                <a:cubicBezTo>
                  <a:pt x="19998" y="13630"/>
                  <a:pt x="19979" y="13631"/>
                  <a:pt x="19956" y="13635"/>
                </a:cubicBezTo>
                <a:cubicBezTo>
                  <a:pt x="19956" y="13635"/>
                  <a:pt x="19942" y="13621"/>
                  <a:pt x="19942" y="13621"/>
                </a:cubicBezTo>
                <a:lnTo>
                  <a:pt x="19899" y="13606"/>
                </a:lnTo>
                <a:cubicBezTo>
                  <a:pt x="19899" y="13650"/>
                  <a:pt x="19856" y="13764"/>
                  <a:pt x="19856" y="13808"/>
                </a:cubicBezTo>
                <a:cubicBezTo>
                  <a:pt x="19856" y="13835"/>
                  <a:pt x="19850" y="13845"/>
                  <a:pt x="19846" y="13845"/>
                </a:cubicBezTo>
                <a:cubicBezTo>
                  <a:pt x="19843" y="13845"/>
                  <a:pt x="19841" y="13842"/>
                  <a:pt x="19841" y="13836"/>
                </a:cubicBezTo>
                <a:cubicBezTo>
                  <a:pt x="19841" y="13836"/>
                  <a:pt x="19827" y="13793"/>
                  <a:pt x="19798" y="13750"/>
                </a:cubicBezTo>
                <a:lnTo>
                  <a:pt x="19813" y="13693"/>
                </a:lnTo>
                <a:lnTo>
                  <a:pt x="19841" y="13650"/>
                </a:lnTo>
                <a:cubicBezTo>
                  <a:pt x="19798" y="13635"/>
                  <a:pt x="19741" y="13635"/>
                  <a:pt x="19712" y="13635"/>
                </a:cubicBezTo>
                <a:lnTo>
                  <a:pt x="19712" y="13592"/>
                </a:lnTo>
                <a:cubicBezTo>
                  <a:pt x="19712" y="13578"/>
                  <a:pt x="19698" y="13563"/>
                  <a:pt x="19698" y="13549"/>
                </a:cubicBezTo>
                <a:lnTo>
                  <a:pt x="19712" y="13549"/>
                </a:lnTo>
                <a:lnTo>
                  <a:pt x="19741" y="13563"/>
                </a:lnTo>
                <a:cubicBezTo>
                  <a:pt x="19741" y="13563"/>
                  <a:pt x="19755" y="13549"/>
                  <a:pt x="19769" y="13549"/>
                </a:cubicBezTo>
                <a:cubicBezTo>
                  <a:pt x="19769" y="13563"/>
                  <a:pt x="19784" y="13578"/>
                  <a:pt x="19827" y="13592"/>
                </a:cubicBezTo>
                <a:cubicBezTo>
                  <a:pt x="19827" y="13592"/>
                  <a:pt x="19827" y="13592"/>
                  <a:pt x="19827" y="13520"/>
                </a:cubicBezTo>
                <a:cubicBezTo>
                  <a:pt x="19829" y="13522"/>
                  <a:pt x="19833" y="13523"/>
                  <a:pt x="19838" y="13523"/>
                </a:cubicBezTo>
                <a:cubicBezTo>
                  <a:pt x="19869" y="13523"/>
                  <a:pt x="19948" y="13491"/>
                  <a:pt x="19985" y="13491"/>
                </a:cubicBezTo>
                <a:cubicBezTo>
                  <a:pt x="20014" y="13491"/>
                  <a:pt x="20086" y="13477"/>
                  <a:pt x="20100" y="13477"/>
                </a:cubicBezTo>
                <a:cubicBezTo>
                  <a:pt x="20110" y="13477"/>
                  <a:pt x="20138" y="13484"/>
                  <a:pt x="20161" y="13484"/>
                </a:cubicBezTo>
                <a:cubicBezTo>
                  <a:pt x="20172" y="13484"/>
                  <a:pt x="20181" y="13482"/>
                  <a:pt x="20186" y="13477"/>
                </a:cubicBezTo>
                <a:cubicBezTo>
                  <a:pt x="20196" y="13477"/>
                  <a:pt x="20218" y="13471"/>
                  <a:pt x="20240" y="13471"/>
                </a:cubicBezTo>
                <a:cubicBezTo>
                  <a:pt x="20252" y="13471"/>
                  <a:pt x="20263" y="13472"/>
                  <a:pt x="20272" y="13477"/>
                </a:cubicBezTo>
                <a:lnTo>
                  <a:pt x="20301" y="13434"/>
                </a:lnTo>
                <a:lnTo>
                  <a:pt x="20315" y="13434"/>
                </a:lnTo>
                <a:cubicBezTo>
                  <a:pt x="20318" y="13437"/>
                  <a:pt x="20321" y="13438"/>
                  <a:pt x="20325" y="13438"/>
                </a:cubicBezTo>
                <a:cubicBezTo>
                  <a:pt x="20340" y="13438"/>
                  <a:pt x="20364" y="13414"/>
                  <a:pt x="20387" y="13391"/>
                </a:cubicBezTo>
                <a:lnTo>
                  <a:pt x="20402" y="13420"/>
                </a:lnTo>
                <a:cubicBezTo>
                  <a:pt x="20404" y="13428"/>
                  <a:pt x="20407" y="13431"/>
                  <a:pt x="20411" y="13431"/>
                </a:cubicBezTo>
                <a:cubicBezTo>
                  <a:pt x="20422" y="13431"/>
                  <a:pt x="20436" y="13401"/>
                  <a:pt x="20447" y="13401"/>
                </a:cubicBezTo>
                <a:cubicBezTo>
                  <a:pt x="20452" y="13401"/>
                  <a:pt x="20456" y="13406"/>
                  <a:pt x="20459" y="13420"/>
                </a:cubicBezTo>
                <a:cubicBezTo>
                  <a:pt x="20459" y="13420"/>
                  <a:pt x="20502" y="13405"/>
                  <a:pt x="20517" y="13405"/>
                </a:cubicBezTo>
                <a:lnTo>
                  <a:pt x="20545" y="13463"/>
                </a:lnTo>
                <a:cubicBezTo>
                  <a:pt x="20560" y="13434"/>
                  <a:pt x="20603" y="13391"/>
                  <a:pt x="20632" y="13377"/>
                </a:cubicBezTo>
                <a:lnTo>
                  <a:pt x="20718" y="13377"/>
                </a:lnTo>
                <a:cubicBezTo>
                  <a:pt x="20775" y="13362"/>
                  <a:pt x="20861" y="13362"/>
                  <a:pt x="20890" y="13348"/>
                </a:cubicBezTo>
                <a:lnTo>
                  <a:pt x="20919" y="13348"/>
                </a:lnTo>
                <a:lnTo>
                  <a:pt x="20948" y="13333"/>
                </a:lnTo>
                <a:cubicBezTo>
                  <a:pt x="20976" y="13319"/>
                  <a:pt x="21149" y="13305"/>
                  <a:pt x="21206" y="13276"/>
                </a:cubicBezTo>
                <a:cubicBezTo>
                  <a:pt x="21264" y="13262"/>
                  <a:pt x="21321" y="13247"/>
                  <a:pt x="21350" y="13247"/>
                </a:cubicBezTo>
                <a:lnTo>
                  <a:pt x="21379" y="13233"/>
                </a:lnTo>
                <a:lnTo>
                  <a:pt x="21393" y="13219"/>
                </a:lnTo>
                <a:cubicBezTo>
                  <a:pt x="21407" y="13204"/>
                  <a:pt x="21450" y="13204"/>
                  <a:pt x="21465" y="13190"/>
                </a:cubicBezTo>
                <a:cubicBezTo>
                  <a:pt x="21479" y="13190"/>
                  <a:pt x="21508" y="13175"/>
                  <a:pt x="21522" y="13161"/>
                </a:cubicBezTo>
                <a:cubicBezTo>
                  <a:pt x="21532" y="13151"/>
                  <a:pt x="21543" y="13141"/>
                  <a:pt x="21548" y="13141"/>
                </a:cubicBezTo>
                <a:cubicBezTo>
                  <a:pt x="21550" y="13141"/>
                  <a:pt x="21551" y="13142"/>
                  <a:pt x="21551" y="13147"/>
                </a:cubicBezTo>
                <a:cubicBezTo>
                  <a:pt x="21551" y="13147"/>
                  <a:pt x="21565" y="13147"/>
                  <a:pt x="21594" y="13161"/>
                </a:cubicBezTo>
                <a:lnTo>
                  <a:pt x="21580" y="13132"/>
                </a:lnTo>
                <a:lnTo>
                  <a:pt x="21551" y="13046"/>
                </a:lnTo>
                <a:cubicBezTo>
                  <a:pt x="21508" y="12974"/>
                  <a:pt x="21479" y="12888"/>
                  <a:pt x="21479" y="12888"/>
                </a:cubicBezTo>
                <a:cubicBezTo>
                  <a:pt x="21479" y="12888"/>
                  <a:pt x="21508" y="12859"/>
                  <a:pt x="21551" y="12816"/>
                </a:cubicBezTo>
                <a:lnTo>
                  <a:pt x="21508" y="12730"/>
                </a:lnTo>
                <a:lnTo>
                  <a:pt x="21479" y="12701"/>
                </a:lnTo>
                <a:cubicBezTo>
                  <a:pt x="21494" y="12673"/>
                  <a:pt x="21508" y="12615"/>
                  <a:pt x="21508" y="12586"/>
                </a:cubicBezTo>
                <a:lnTo>
                  <a:pt x="21494" y="12572"/>
                </a:lnTo>
                <a:lnTo>
                  <a:pt x="21479" y="12543"/>
                </a:lnTo>
                <a:cubicBezTo>
                  <a:pt x="21479" y="12515"/>
                  <a:pt x="21479" y="12471"/>
                  <a:pt x="21465" y="12428"/>
                </a:cubicBezTo>
                <a:lnTo>
                  <a:pt x="21465" y="12414"/>
                </a:lnTo>
                <a:lnTo>
                  <a:pt x="21479" y="12356"/>
                </a:lnTo>
                <a:cubicBezTo>
                  <a:pt x="21450" y="12342"/>
                  <a:pt x="21479" y="12313"/>
                  <a:pt x="21494" y="12285"/>
                </a:cubicBezTo>
                <a:cubicBezTo>
                  <a:pt x="21494" y="12270"/>
                  <a:pt x="21522" y="12213"/>
                  <a:pt x="21551" y="12170"/>
                </a:cubicBezTo>
                <a:lnTo>
                  <a:pt x="21508" y="12141"/>
                </a:lnTo>
                <a:cubicBezTo>
                  <a:pt x="21465" y="12098"/>
                  <a:pt x="21450" y="12069"/>
                  <a:pt x="21494" y="12012"/>
                </a:cubicBezTo>
                <a:lnTo>
                  <a:pt x="21508" y="11983"/>
                </a:lnTo>
                <a:cubicBezTo>
                  <a:pt x="21508" y="11940"/>
                  <a:pt x="21479" y="11882"/>
                  <a:pt x="21465" y="11854"/>
                </a:cubicBezTo>
                <a:cubicBezTo>
                  <a:pt x="21450" y="11839"/>
                  <a:pt x="21450" y="11825"/>
                  <a:pt x="21450" y="11825"/>
                </a:cubicBezTo>
                <a:cubicBezTo>
                  <a:pt x="21450" y="11825"/>
                  <a:pt x="21465" y="11796"/>
                  <a:pt x="21465" y="11796"/>
                </a:cubicBezTo>
                <a:cubicBezTo>
                  <a:pt x="21479" y="11796"/>
                  <a:pt x="21479" y="11753"/>
                  <a:pt x="21479" y="11739"/>
                </a:cubicBezTo>
                <a:cubicBezTo>
                  <a:pt x="21479" y="11724"/>
                  <a:pt x="21537" y="11681"/>
                  <a:pt x="21537" y="11667"/>
                </a:cubicBezTo>
                <a:cubicBezTo>
                  <a:pt x="21551" y="11638"/>
                  <a:pt x="21551" y="11609"/>
                  <a:pt x="21551" y="11609"/>
                </a:cubicBezTo>
                <a:lnTo>
                  <a:pt x="21537" y="11609"/>
                </a:lnTo>
                <a:cubicBezTo>
                  <a:pt x="21508" y="11595"/>
                  <a:pt x="21494" y="11581"/>
                  <a:pt x="21494" y="11538"/>
                </a:cubicBezTo>
                <a:lnTo>
                  <a:pt x="21479" y="11494"/>
                </a:lnTo>
                <a:cubicBezTo>
                  <a:pt x="21494" y="11466"/>
                  <a:pt x="21522" y="11437"/>
                  <a:pt x="21537" y="11437"/>
                </a:cubicBezTo>
                <a:cubicBezTo>
                  <a:pt x="21537" y="11437"/>
                  <a:pt x="21565" y="11365"/>
                  <a:pt x="21580" y="11365"/>
                </a:cubicBezTo>
                <a:cubicBezTo>
                  <a:pt x="21580" y="11365"/>
                  <a:pt x="21608" y="11380"/>
                  <a:pt x="21608" y="11394"/>
                </a:cubicBezTo>
                <a:cubicBezTo>
                  <a:pt x="21608" y="11397"/>
                  <a:pt x="21611" y="11398"/>
                  <a:pt x="21614" y="11398"/>
                </a:cubicBezTo>
                <a:cubicBezTo>
                  <a:pt x="21629" y="11398"/>
                  <a:pt x="21669" y="11377"/>
                  <a:pt x="21680" y="11365"/>
                </a:cubicBezTo>
                <a:cubicBezTo>
                  <a:pt x="21709" y="11351"/>
                  <a:pt x="21680" y="11336"/>
                  <a:pt x="21680" y="11336"/>
                </a:cubicBezTo>
                <a:cubicBezTo>
                  <a:pt x="21671" y="11336"/>
                  <a:pt x="21642" y="11349"/>
                  <a:pt x="21624" y="11349"/>
                </a:cubicBezTo>
                <a:cubicBezTo>
                  <a:pt x="21615" y="11349"/>
                  <a:pt x="21608" y="11346"/>
                  <a:pt x="21608" y="11336"/>
                </a:cubicBezTo>
                <a:cubicBezTo>
                  <a:pt x="21608" y="11322"/>
                  <a:pt x="21608" y="11308"/>
                  <a:pt x="21594" y="11308"/>
                </a:cubicBezTo>
                <a:cubicBezTo>
                  <a:pt x="21594" y="11308"/>
                  <a:pt x="21567" y="11326"/>
                  <a:pt x="21555" y="11326"/>
                </a:cubicBezTo>
                <a:cubicBezTo>
                  <a:pt x="21553" y="11326"/>
                  <a:pt x="21551" y="11325"/>
                  <a:pt x="21551" y="11322"/>
                </a:cubicBezTo>
                <a:cubicBezTo>
                  <a:pt x="21537" y="11308"/>
                  <a:pt x="21508" y="11279"/>
                  <a:pt x="21508" y="11265"/>
                </a:cubicBezTo>
                <a:cubicBezTo>
                  <a:pt x="21494" y="11250"/>
                  <a:pt x="21537" y="11250"/>
                  <a:pt x="21551" y="11250"/>
                </a:cubicBezTo>
                <a:lnTo>
                  <a:pt x="21608" y="11250"/>
                </a:lnTo>
                <a:cubicBezTo>
                  <a:pt x="21623" y="11250"/>
                  <a:pt x="21666" y="11250"/>
                  <a:pt x="21666" y="11265"/>
                </a:cubicBezTo>
                <a:cubicBezTo>
                  <a:pt x="21670" y="11268"/>
                  <a:pt x="21673" y="11270"/>
                  <a:pt x="21675" y="11270"/>
                </a:cubicBezTo>
                <a:cubicBezTo>
                  <a:pt x="21680" y="11270"/>
                  <a:pt x="21680" y="11257"/>
                  <a:pt x="21680" y="11236"/>
                </a:cubicBezTo>
                <a:lnTo>
                  <a:pt x="21666" y="11207"/>
                </a:lnTo>
                <a:lnTo>
                  <a:pt x="21652" y="11193"/>
                </a:lnTo>
                <a:cubicBezTo>
                  <a:pt x="21652" y="11164"/>
                  <a:pt x="21709" y="11135"/>
                  <a:pt x="21723" y="11121"/>
                </a:cubicBezTo>
                <a:cubicBezTo>
                  <a:pt x="21738" y="11092"/>
                  <a:pt x="21723" y="11035"/>
                  <a:pt x="21709" y="11020"/>
                </a:cubicBezTo>
                <a:cubicBezTo>
                  <a:pt x="21709" y="11006"/>
                  <a:pt x="21709" y="10977"/>
                  <a:pt x="21709" y="10934"/>
                </a:cubicBezTo>
                <a:lnTo>
                  <a:pt x="21723" y="10905"/>
                </a:lnTo>
                <a:lnTo>
                  <a:pt x="21738" y="10848"/>
                </a:lnTo>
                <a:cubicBezTo>
                  <a:pt x="21695" y="10819"/>
                  <a:pt x="21695" y="10805"/>
                  <a:pt x="21738" y="10805"/>
                </a:cubicBezTo>
                <a:lnTo>
                  <a:pt x="21738" y="10819"/>
                </a:lnTo>
                <a:lnTo>
                  <a:pt x="21752" y="10848"/>
                </a:lnTo>
                <a:cubicBezTo>
                  <a:pt x="21756" y="10852"/>
                  <a:pt x="21760" y="10854"/>
                  <a:pt x="21764" y="10854"/>
                </a:cubicBezTo>
                <a:cubicBezTo>
                  <a:pt x="21774" y="10854"/>
                  <a:pt x="21785" y="10840"/>
                  <a:pt x="21795" y="10819"/>
                </a:cubicBezTo>
                <a:lnTo>
                  <a:pt x="21781" y="10805"/>
                </a:lnTo>
                <a:cubicBezTo>
                  <a:pt x="21767" y="10790"/>
                  <a:pt x="21781" y="10776"/>
                  <a:pt x="21781" y="10776"/>
                </a:cubicBezTo>
                <a:cubicBezTo>
                  <a:pt x="21795" y="10733"/>
                  <a:pt x="21781" y="10719"/>
                  <a:pt x="21752" y="10719"/>
                </a:cubicBezTo>
                <a:lnTo>
                  <a:pt x="21738" y="10719"/>
                </a:lnTo>
                <a:cubicBezTo>
                  <a:pt x="21738" y="10704"/>
                  <a:pt x="21738" y="10676"/>
                  <a:pt x="21738" y="10661"/>
                </a:cubicBezTo>
                <a:cubicBezTo>
                  <a:pt x="21738" y="10661"/>
                  <a:pt x="21752" y="10632"/>
                  <a:pt x="21767" y="10604"/>
                </a:cubicBezTo>
                <a:lnTo>
                  <a:pt x="21767" y="10575"/>
                </a:lnTo>
                <a:cubicBezTo>
                  <a:pt x="21738" y="10503"/>
                  <a:pt x="21709" y="10474"/>
                  <a:pt x="21680" y="10474"/>
                </a:cubicBezTo>
                <a:lnTo>
                  <a:pt x="21680" y="10489"/>
                </a:lnTo>
                <a:cubicBezTo>
                  <a:pt x="21666" y="10489"/>
                  <a:pt x="21652" y="10446"/>
                  <a:pt x="21637" y="10431"/>
                </a:cubicBezTo>
                <a:cubicBezTo>
                  <a:pt x="21637" y="10417"/>
                  <a:pt x="21666" y="10359"/>
                  <a:pt x="21680" y="10345"/>
                </a:cubicBezTo>
                <a:cubicBezTo>
                  <a:pt x="21695" y="10331"/>
                  <a:pt x="21652" y="10316"/>
                  <a:pt x="21637" y="10316"/>
                </a:cubicBezTo>
                <a:cubicBezTo>
                  <a:pt x="21623" y="10316"/>
                  <a:pt x="21623" y="10273"/>
                  <a:pt x="21637" y="10259"/>
                </a:cubicBezTo>
                <a:cubicBezTo>
                  <a:pt x="21637" y="10245"/>
                  <a:pt x="21652" y="10230"/>
                  <a:pt x="21652" y="10230"/>
                </a:cubicBezTo>
                <a:lnTo>
                  <a:pt x="21666" y="10230"/>
                </a:lnTo>
                <a:lnTo>
                  <a:pt x="21680" y="10245"/>
                </a:lnTo>
                <a:cubicBezTo>
                  <a:pt x="21689" y="10261"/>
                  <a:pt x="21702" y="10268"/>
                  <a:pt x="21715" y="10268"/>
                </a:cubicBezTo>
                <a:cubicBezTo>
                  <a:pt x="21723" y="10268"/>
                  <a:pt x="21732" y="10265"/>
                  <a:pt x="21738" y="10259"/>
                </a:cubicBezTo>
                <a:cubicBezTo>
                  <a:pt x="21738" y="10245"/>
                  <a:pt x="21723" y="10201"/>
                  <a:pt x="21709" y="10158"/>
                </a:cubicBezTo>
                <a:cubicBezTo>
                  <a:pt x="21695" y="10115"/>
                  <a:pt x="21666" y="10086"/>
                  <a:pt x="21652" y="10086"/>
                </a:cubicBezTo>
                <a:lnTo>
                  <a:pt x="21637" y="10072"/>
                </a:lnTo>
                <a:lnTo>
                  <a:pt x="21623" y="10029"/>
                </a:lnTo>
                <a:cubicBezTo>
                  <a:pt x="21652" y="9986"/>
                  <a:pt x="21652" y="9957"/>
                  <a:pt x="21637" y="9943"/>
                </a:cubicBezTo>
                <a:lnTo>
                  <a:pt x="21637" y="9943"/>
                </a:lnTo>
                <a:cubicBezTo>
                  <a:pt x="21637" y="9943"/>
                  <a:pt x="21608" y="9957"/>
                  <a:pt x="21580" y="9972"/>
                </a:cubicBezTo>
                <a:lnTo>
                  <a:pt x="21551" y="9928"/>
                </a:lnTo>
                <a:cubicBezTo>
                  <a:pt x="21551" y="9928"/>
                  <a:pt x="21551" y="9943"/>
                  <a:pt x="21537" y="9957"/>
                </a:cubicBezTo>
                <a:lnTo>
                  <a:pt x="21537" y="9986"/>
                </a:lnTo>
                <a:lnTo>
                  <a:pt x="21522" y="10000"/>
                </a:lnTo>
                <a:cubicBezTo>
                  <a:pt x="21514" y="10017"/>
                  <a:pt x="21496" y="10024"/>
                  <a:pt x="21482" y="10024"/>
                </a:cubicBezTo>
                <a:cubicBezTo>
                  <a:pt x="21472" y="10024"/>
                  <a:pt x="21465" y="10021"/>
                  <a:pt x="21465" y="10015"/>
                </a:cubicBezTo>
                <a:cubicBezTo>
                  <a:pt x="21450" y="10000"/>
                  <a:pt x="21465" y="9957"/>
                  <a:pt x="21494" y="9900"/>
                </a:cubicBezTo>
                <a:lnTo>
                  <a:pt x="21494" y="9857"/>
                </a:lnTo>
                <a:cubicBezTo>
                  <a:pt x="21508" y="9813"/>
                  <a:pt x="21479" y="9785"/>
                  <a:pt x="21465" y="9742"/>
                </a:cubicBezTo>
                <a:lnTo>
                  <a:pt x="21465" y="9727"/>
                </a:lnTo>
                <a:cubicBezTo>
                  <a:pt x="21466" y="9726"/>
                  <a:pt x="21468" y="9725"/>
                  <a:pt x="21470" y="9725"/>
                </a:cubicBezTo>
                <a:cubicBezTo>
                  <a:pt x="21488" y="9725"/>
                  <a:pt x="21524" y="9773"/>
                  <a:pt x="21537" y="9799"/>
                </a:cubicBezTo>
                <a:cubicBezTo>
                  <a:pt x="21541" y="9803"/>
                  <a:pt x="21548" y="9805"/>
                  <a:pt x="21555" y="9805"/>
                </a:cubicBezTo>
                <a:cubicBezTo>
                  <a:pt x="21573" y="9805"/>
                  <a:pt x="21594" y="9795"/>
                  <a:pt x="21594" y="9785"/>
                </a:cubicBezTo>
                <a:cubicBezTo>
                  <a:pt x="21608" y="9785"/>
                  <a:pt x="21652" y="9785"/>
                  <a:pt x="21666" y="9799"/>
                </a:cubicBezTo>
                <a:cubicBezTo>
                  <a:pt x="21670" y="9803"/>
                  <a:pt x="21672" y="9805"/>
                  <a:pt x="21674" y="9805"/>
                </a:cubicBezTo>
                <a:cubicBezTo>
                  <a:pt x="21680" y="9805"/>
                  <a:pt x="21680" y="9788"/>
                  <a:pt x="21680" y="9756"/>
                </a:cubicBezTo>
                <a:lnTo>
                  <a:pt x="21680" y="9727"/>
                </a:lnTo>
                <a:lnTo>
                  <a:pt x="21666" y="9684"/>
                </a:lnTo>
                <a:cubicBezTo>
                  <a:pt x="21652" y="9684"/>
                  <a:pt x="21608" y="9684"/>
                  <a:pt x="21580" y="9670"/>
                </a:cubicBezTo>
                <a:lnTo>
                  <a:pt x="21580" y="9655"/>
                </a:lnTo>
                <a:lnTo>
                  <a:pt x="21580" y="9598"/>
                </a:lnTo>
                <a:cubicBezTo>
                  <a:pt x="21573" y="9611"/>
                  <a:pt x="21564" y="9618"/>
                  <a:pt x="21556" y="9618"/>
                </a:cubicBezTo>
                <a:cubicBezTo>
                  <a:pt x="21545" y="9618"/>
                  <a:pt x="21537" y="9607"/>
                  <a:pt x="21537" y="9584"/>
                </a:cubicBezTo>
                <a:lnTo>
                  <a:pt x="21522" y="9584"/>
                </a:lnTo>
                <a:cubicBezTo>
                  <a:pt x="21516" y="9586"/>
                  <a:pt x="21511" y="9587"/>
                  <a:pt x="21507" y="9587"/>
                </a:cubicBezTo>
                <a:cubicBezTo>
                  <a:pt x="21483" y="9587"/>
                  <a:pt x="21492" y="9553"/>
                  <a:pt x="21479" y="9541"/>
                </a:cubicBezTo>
                <a:lnTo>
                  <a:pt x="21479" y="9526"/>
                </a:lnTo>
                <a:cubicBezTo>
                  <a:pt x="21465" y="9526"/>
                  <a:pt x="21407" y="9512"/>
                  <a:pt x="21407" y="9483"/>
                </a:cubicBezTo>
                <a:cubicBezTo>
                  <a:pt x="21393" y="9469"/>
                  <a:pt x="21407" y="9411"/>
                  <a:pt x="21422" y="9397"/>
                </a:cubicBezTo>
                <a:cubicBezTo>
                  <a:pt x="21422" y="9394"/>
                  <a:pt x="21424" y="9393"/>
                  <a:pt x="21427" y="9393"/>
                </a:cubicBezTo>
                <a:cubicBezTo>
                  <a:pt x="21442" y="9393"/>
                  <a:pt x="21482" y="9414"/>
                  <a:pt x="21494" y="9426"/>
                </a:cubicBezTo>
                <a:cubicBezTo>
                  <a:pt x="21501" y="9426"/>
                  <a:pt x="21529" y="9422"/>
                  <a:pt x="21558" y="9422"/>
                </a:cubicBezTo>
                <a:cubicBezTo>
                  <a:pt x="21587" y="9422"/>
                  <a:pt x="21616" y="9426"/>
                  <a:pt x="21623" y="9440"/>
                </a:cubicBezTo>
                <a:cubicBezTo>
                  <a:pt x="21648" y="9452"/>
                  <a:pt x="21725" y="9486"/>
                  <a:pt x="21765" y="9486"/>
                </a:cubicBezTo>
                <a:cubicBezTo>
                  <a:pt x="21771" y="9486"/>
                  <a:pt x="21777" y="9485"/>
                  <a:pt x="21781" y="9483"/>
                </a:cubicBezTo>
                <a:cubicBezTo>
                  <a:pt x="21801" y="9473"/>
                  <a:pt x="21843" y="9463"/>
                  <a:pt x="21871" y="9463"/>
                </a:cubicBezTo>
                <a:cubicBezTo>
                  <a:pt x="21882" y="9463"/>
                  <a:pt x="21892" y="9464"/>
                  <a:pt x="21896" y="9469"/>
                </a:cubicBezTo>
                <a:cubicBezTo>
                  <a:pt x="21925" y="9483"/>
                  <a:pt x="21953" y="9497"/>
                  <a:pt x="21968" y="9497"/>
                </a:cubicBezTo>
                <a:lnTo>
                  <a:pt x="21968" y="9483"/>
                </a:lnTo>
                <a:cubicBezTo>
                  <a:pt x="21971" y="9476"/>
                  <a:pt x="21975" y="9473"/>
                  <a:pt x="21979" y="9473"/>
                </a:cubicBezTo>
                <a:cubicBezTo>
                  <a:pt x="21987" y="9473"/>
                  <a:pt x="21996" y="9486"/>
                  <a:pt x="22004" y="9486"/>
                </a:cubicBezTo>
                <a:cubicBezTo>
                  <a:pt x="22006" y="9486"/>
                  <a:pt x="22009" y="9485"/>
                  <a:pt x="22011" y="9483"/>
                </a:cubicBezTo>
                <a:lnTo>
                  <a:pt x="22025" y="9483"/>
                </a:lnTo>
                <a:cubicBezTo>
                  <a:pt x="22040" y="9469"/>
                  <a:pt x="22025" y="9411"/>
                  <a:pt x="22025" y="9397"/>
                </a:cubicBezTo>
                <a:cubicBezTo>
                  <a:pt x="22011" y="9382"/>
                  <a:pt x="21996" y="9311"/>
                  <a:pt x="22011" y="9296"/>
                </a:cubicBezTo>
                <a:cubicBezTo>
                  <a:pt x="22025" y="9282"/>
                  <a:pt x="22011" y="9124"/>
                  <a:pt x="21996" y="9081"/>
                </a:cubicBezTo>
                <a:cubicBezTo>
                  <a:pt x="21982" y="9038"/>
                  <a:pt x="21982" y="8951"/>
                  <a:pt x="21996" y="8951"/>
                </a:cubicBezTo>
                <a:cubicBezTo>
                  <a:pt x="22011" y="8937"/>
                  <a:pt x="22054" y="8937"/>
                  <a:pt x="22083" y="8923"/>
                </a:cubicBezTo>
                <a:lnTo>
                  <a:pt x="22083" y="8880"/>
                </a:lnTo>
                <a:lnTo>
                  <a:pt x="22097" y="8851"/>
                </a:lnTo>
                <a:cubicBezTo>
                  <a:pt x="22097" y="8823"/>
                  <a:pt x="22109" y="8807"/>
                  <a:pt x="22125" y="8807"/>
                </a:cubicBezTo>
                <a:cubicBezTo>
                  <a:pt x="22134" y="8807"/>
                  <a:pt x="22144" y="8812"/>
                  <a:pt x="22154" y="8822"/>
                </a:cubicBezTo>
                <a:lnTo>
                  <a:pt x="22198" y="8822"/>
                </a:lnTo>
                <a:cubicBezTo>
                  <a:pt x="22226" y="8793"/>
                  <a:pt x="22226" y="8765"/>
                  <a:pt x="22198" y="8750"/>
                </a:cubicBezTo>
                <a:lnTo>
                  <a:pt x="22169" y="8736"/>
                </a:lnTo>
                <a:cubicBezTo>
                  <a:pt x="22169" y="8722"/>
                  <a:pt x="22154" y="8707"/>
                  <a:pt x="22154" y="8693"/>
                </a:cubicBezTo>
                <a:cubicBezTo>
                  <a:pt x="22154" y="8693"/>
                  <a:pt x="22164" y="8674"/>
                  <a:pt x="22175" y="8674"/>
                </a:cubicBezTo>
                <a:cubicBezTo>
                  <a:pt x="22177" y="8674"/>
                  <a:pt x="22180" y="8676"/>
                  <a:pt x="22183" y="8678"/>
                </a:cubicBezTo>
                <a:cubicBezTo>
                  <a:pt x="22212" y="8678"/>
                  <a:pt x="22226" y="8664"/>
                  <a:pt x="22241" y="8635"/>
                </a:cubicBezTo>
                <a:cubicBezTo>
                  <a:pt x="22255" y="8621"/>
                  <a:pt x="22255" y="8592"/>
                  <a:pt x="22241" y="8592"/>
                </a:cubicBezTo>
                <a:cubicBezTo>
                  <a:pt x="22241" y="8578"/>
                  <a:pt x="22226" y="8578"/>
                  <a:pt x="22212" y="8578"/>
                </a:cubicBezTo>
                <a:cubicBezTo>
                  <a:pt x="22209" y="8580"/>
                  <a:pt x="22207" y="8582"/>
                  <a:pt x="22204" y="8582"/>
                </a:cubicBezTo>
                <a:cubicBezTo>
                  <a:pt x="22193" y="8582"/>
                  <a:pt x="22183" y="8556"/>
                  <a:pt x="22183" y="8520"/>
                </a:cubicBezTo>
                <a:lnTo>
                  <a:pt x="22154" y="8492"/>
                </a:lnTo>
                <a:cubicBezTo>
                  <a:pt x="22140" y="8477"/>
                  <a:pt x="22126" y="8449"/>
                  <a:pt x="22111" y="8420"/>
                </a:cubicBezTo>
                <a:cubicBezTo>
                  <a:pt x="22111" y="8377"/>
                  <a:pt x="22126" y="8348"/>
                  <a:pt x="22154" y="8348"/>
                </a:cubicBezTo>
                <a:lnTo>
                  <a:pt x="22169" y="8348"/>
                </a:lnTo>
                <a:cubicBezTo>
                  <a:pt x="22183" y="8348"/>
                  <a:pt x="22140" y="8233"/>
                  <a:pt x="22111" y="8233"/>
                </a:cubicBezTo>
                <a:cubicBezTo>
                  <a:pt x="22097" y="8228"/>
                  <a:pt x="22081" y="8227"/>
                  <a:pt x="22066" y="8227"/>
                </a:cubicBezTo>
                <a:cubicBezTo>
                  <a:pt x="22035" y="8227"/>
                  <a:pt x="22006" y="8233"/>
                  <a:pt x="21996" y="8233"/>
                </a:cubicBezTo>
                <a:cubicBezTo>
                  <a:pt x="21982" y="8233"/>
                  <a:pt x="21953" y="8219"/>
                  <a:pt x="21939" y="8219"/>
                </a:cubicBezTo>
                <a:lnTo>
                  <a:pt x="21925" y="8219"/>
                </a:lnTo>
                <a:lnTo>
                  <a:pt x="21910" y="8233"/>
                </a:lnTo>
                <a:cubicBezTo>
                  <a:pt x="21881" y="8233"/>
                  <a:pt x="21867" y="8176"/>
                  <a:pt x="21867" y="8161"/>
                </a:cubicBezTo>
                <a:cubicBezTo>
                  <a:pt x="21867" y="8147"/>
                  <a:pt x="21925" y="8118"/>
                  <a:pt x="21939" y="8118"/>
                </a:cubicBezTo>
                <a:cubicBezTo>
                  <a:pt x="21953" y="8118"/>
                  <a:pt x="21939" y="8104"/>
                  <a:pt x="21896" y="8089"/>
                </a:cubicBezTo>
                <a:lnTo>
                  <a:pt x="21867" y="8089"/>
                </a:lnTo>
                <a:cubicBezTo>
                  <a:pt x="21824" y="8089"/>
                  <a:pt x="21781" y="7989"/>
                  <a:pt x="21810" y="7931"/>
                </a:cubicBezTo>
                <a:lnTo>
                  <a:pt x="21824" y="7888"/>
                </a:lnTo>
                <a:cubicBezTo>
                  <a:pt x="21810" y="7831"/>
                  <a:pt x="21795" y="7716"/>
                  <a:pt x="21795" y="7687"/>
                </a:cubicBezTo>
                <a:cubicBezTo>
                  <a:pt x="21810" y="7673"/>
                  <a:pt x="21795" y="7644"/>
                  <a:pt x="21767" y="7615"/>
                </a:cubicBezTo>
                <a:lnTo>
                  <a:pt x="21752" y="7601"/>
                </a:lnTo>
                <a:cubicBezTo>
                  <a:pt x="21750" y="7597"/>
                  <a:pt x="21748" y="7596"/>
                  <a:pt x="21746" y="7596"/>
                </a:cubicBezTo>
                <a:cubicBezTo>
                  <a:pt x="21738" y="7596"/>
                  <a:pt x="21728" y="7627"/>
                  <a:pt x="21715" y="7627"/>
                </a:cubicBezTo>
                <a:cubicBezTo>
                  <a:pt x="21709" y="7627"/>
                  <a:pt x="21703" y="7621"/>
                  <a:pt x="21695" y="7601"/>
                </a:cubicBezTo>
                <a:lnTo>
                  <a:pt x="21695" y="7572"/>
                </a:lnTo>
                <a:cubicBezTo>
                  <a:pt x="21666" y="7558"/>
                  <a:pt x="21637" y="7529"/>
                  <a:pt x="21637" y="7529"/>
                </a:cubicBezTo>
                <a:cubicBezTo>
                  <a:pt x="21623" y="7529"/>
                  <a:pt x="21680" y="7500"/>
                  <a:pt x="21709" y="7486"/>
                </a:cubicBezTo>
                <a:cubicBezTo>
                  <a:pt x="21723" y="7472"/>
                  <a:pt x="21723" y="7270"/>
                  <a:pt x="21695" y="7184"/>
                </a:cubicBezTo>
                <a:cubicBezTo>
                  <a:pt x="21684" y="7129"/>
                  <a:pt x="21716" y="7107"/>
                  <a:pt x="21744" y="7107"/>
                </a:cubicBezTo>
                <a:cubicBezTo>
                  <a:pt x="21752" y="7107"/>
                  <a:pt x="21760" y="7109"/>
                  <a:pt x="21767" y="7112"/>
                </a:cubicBezTo>
                <a:cubicBezTo>
                  <a:pt x="21774" y="7116"/>
                  <a:pt x="21781" y="7118"/>
                  <a:pt x="21787" y="7118"/>
                </a:cubicBezTo>
                <a:cubicBezTo>
                  <a:pt x="21802" y="7118"/>
                  <a:pt x="21810" y="7105"/>
                  <a:pt x="21810" y="7084"/>
                </a:cubicBezTo>
                <a:lnTo>
                  <a:pt x="21810" y="7055"/>
                </a:lnTo>
                <a:lnTo>
                  <a:pt x="21795" y="7026"/>
                </a:lnTo>
                <a:cubicBezTo>
                  <a:pt x="21767" y="7012"/>
                  <a:pt x="21752" y="6954"/>
                  <a:pt x="21752" y="6954"/>
                </a:cubicBezTo>
                <a:cubicBezTo>
                  <a:pt x="21752" y="6940"/>
                  <a:pt x="21738" y="6940"/>
                  <a:pt x="21723" y="6940"/>
                </a:cubicBezTo>
                <a:lnTo>
                  <a:pt x="21695" y="6940"/>
                </a:lnTo>
                <a:cubicBezTo>
                  <a:pt x="21695" y="6940"/>
                  <a:pt x="21695" y="6954"/>
                  <a:pt x="21695" y="6954"/>
                </a:cubicBezTo>
                <a:lnTo>
                  <a:pt x="21680" y="6954"/>
                </a:lnTo>
                <a:cubicBezTo>
                  <a:pt x="21680" y="6940"/>
                  <a:pt x="21666" y="6926"/>
                  <a:pt x="21680" y="6926"/>
                </a:cubicBezTo>
                <a:lnTo>
                  <a:pt x="21695" y="6911"/>
                </a:lnTo>
                <a:cubicBezTo>
                  <a:pt x="21709" y="6897"/>
                  <a:pt x="21723" y="6868"/>
                  <a:pt x="21723" y="6868"/>
                </a:cubicBezTo>
                <a:cubicBezTo>
                  <a:pt x="21723" y="6854"/>
                  <a:pt x="21709" y="6854"/>
                  <a:pt x="21709" y="6854"/>
                </a:cubicBezTo>
                <a:lnTo>
                  <a:pt x="21695" y="6854"/>
                </a:lnTo>
                <a:cubicBezTo>
                  <a:pt x="21680" y="6854"/>
                  <a:pt x="21666" y="6796"/>
                  <a:pt x="21652" y="6725"/>
                </a:cubicBezTo>
                <a:lnTo>
                  <a:pt x="21652" y="6667"/>
                </a:lnTo>
                <a:lnTo>
                  <a:pt x="21652" y="6638"/>
                </a:lnTo>
                <a:cubicBezTo>
                  <a:pt x="21652" y="6610"/>
                  <a:pt x="21652" y="6552"/>
                  <a:pt x="21666" y="6523"/>
                </a:cubicBezTo>
                <a:lnTo>
                  <a:pt x="21637" y="6495"/>
                </a:lnTo>
                <a:cubicBezTo>
                  <a:pt x="21652" y="6480"/>
                  <a:pt x="21637" y="6452"/>
                  <a:pt x="21623" y="6437"/>
                </a:cubicBezTo>
                <a:cubicBezTo>
                  <a:pt x="21623" y="6437"/>
                  <a:pt x="21580" y="6423"/>
                  <a:pt x="21551" y="6394"/>
                </a:cubicBezTo>
                <a:lnTo>
                  <a:pt x="21537" y="6365"/>
                </a:lnTo>
                <a:cubicBezTo>
                  <a:pt x="21537" y="6308"/>
                  <a:pt x="21479" y="6308"/>
                  <a:pt x="21465" y="6279"/>
                </a:cubicBezTo>
                <a:lnTo>
                  <a:pt x="21465" y="6207"/>
                </a:lnTo>
                <a:cubicBezTo>
                  <a:pt x="21426" y="6195"/>
                  <a:pt x="21342" y="6148"/>
                  <a:pt x="21304" y="6148"/>
                </a:cubicBezTo>
                <a:cubicBezTo>
                  <a:pt x="21300" y="6148"/>
                  <a:pt x="21296" y="6148"/>
                  <a:pt x="21292" y="6150"/>
                </a:cubicBezTo>
                <a:cubicBezTo>
                  <a:pt x="21288" y="6152"/>
                  <a:pt x="21284" y="6153"/>
                  <a:pt x="21280" y="6153"/>
                </a:cubicBezTo>
                <a:cubicBezTo>
                  <a:pt x="21256" y="6153"/>
                  <a:pt x="21235" y="6119"/>
                  <a:pt x="21235" y="6107"/>
                </a:cubicBezTo>
                <a:cubicBezTo>
                  <a:pt x="21235" y="6092"/>
                  <a:pt x="21206" y="6092"/>
                  <a:pt x="21206" y="6092"/>
                </a:cubicBezTo>
                <a:cubicBezTo>
                  <a:pt x="21205" y="6094"/>
                  <a:pt x="21202" y="6095"/>
                  <a:pt x="21199" y="6095"/>
                </a:cubicBezTo>
                <a:cubicBezTo>
                  <a:pt x="21176" y="6095"/>
                  <a:pt x="21117" y="6049"/>
                  <a:pt x="21091" y="6049"/>
                </a:cubicBezTo>
                <a:lnTo>
                  <a:pt x="21005" y="6049"/>
                </a:lnTo>
                <a:cubicBezTo>
                  <a:pt x="20994" y="6049"/>
                  <a:pt x="20959" y="6074"/>
                  <a:pt x="20948" y="6074"/>
                </a:cubicBezTo>
                <a:cubicBezTo>
                  <a:pt x="20945" y="6074"/>
                  <a:pt x="20944" y="6071"/>
                  <a:pt x="20948" y="6064"/>
                </a:cubicBezTo>
                <a:cubicBezTo>
                  <a:pt x="20948" y="6049"/>
                  <a:pt x="20940" y="6046"/>
                  <a:pt x="20931" y="6046"/>
                </a:cubicBezTo>
                <a:cubicBezTo>
                  <a:pt x="20922" y="6046"/>
                  <a:pt x="20912" y="6049"/>
                  <a:pt x="20904" y="6049"/>
                </a:cubicBezTo>
                <a:cubicBezTo>
                  <a:pt x="20904" y="6049"/>
                  <a:pt x="20847" y="6035"/>
                  <a:pt x="20833" y="6035"/>
                </a:cubicBezTo>
                <a:cubicBezTo>
                  <a:pt x="20818" y="6035"/>
                  <a:pt x="20746" y="6021"/>
                  <a:pt x="20718" y="6006"/>
                </a:cubicBezTo>
                <a:cubicBezTo>
                  <a:pt x="20703" y="5992"/>
                  <a:pt x="20660" y="5977"/>
                  <a:pt x="20632" y="5963"/>
                </a:cubicBezTo>
                <a:cubicBezTo>
                  <a:pt x="20632" y="5963"/>
                  <a:pt x="20632" y="5963"/>
                  <a:pt x="20632" y="5949"/>
                </a:cubicBezTo>
                <a:cubicBezTo>
                  <a:pt x="20660" y="5920"/>
                  <a:pt x="20660" y="5877"/>
                  <a:pt x="20660" y="5848"/>
                </a:cubicBezTo>
                <a:lnTo>
                  <a:pt x="20660" y="5819"/>
                </a:lnTo>
                <a:cubicBezTo>
                  <a:pt x="20660" y="5762"/>
                  <a:pt x="20689" y="5762"/>
                  <a:pt x="20689" y="5762"/>
                </a:cubicBezTo>
                <a:cubicBezTo>
                  <a:pt x="20692" y="5765"/>
                  <a:pt x="20694" y="5766"/>
                  <a:pt x="20696" y="5766"/>
                </a:cubicBezTo>
                <a:cubicBezTo>
                  <a:pt x="20703" y="5766"/>
                  <a:pt x="20703" y="5742"/>
                  <a:pt x="20703" y="5719"/>
                </a:cubicBezTo>
                <a:lnTo>
                  <a:pt x="20718" y="5704"/>
                </a:lnTo>
                <a:lnTo>
                  <a:pt x="20732" y="5676"/>
                </a:lnTo>
                <a:cubicBezTo>
                  <a:pt x="20732" y="5647"/>
                  <a:pt x="20718" y="5633"/>
                  <a:pt x="20703" y="5633"/>
                </a:cubicBezTo>
                <a:cubicBezTo>
                  <a:pt x="20697" y="5639"/>
                  <a:pt x="20682" y="5642"/>
                  <a:pt x="20664" y="5642"/>
                </a:cubicBezTo>
                <a:cubicBezTo>
                  <a:pt x="20639" y="5642"/>
                  <a:pt x="20611" y="5635"/>
                  <a:pt x="20603" y="5618"/>
                </a:cubicBezTo>
                <a:cubicBezTo>
                  <a:pt x="20596" y="5611"/>
                  <a:pt x="20585" y="5607"/>
                  <a:pt x="20574" y="5607"/>
                </a:cubicBezTo>
                <a:cubicBezTo>
                  <a:pt x="20563" y="5607"/>
                  <a:pt x="20552" y="5611"/>
                  <a:pt x="20545" y="5618"/>
                </a:cubicBezTo>
                <a:lnTo>
                  <a:pt x="20531" y="5633"/>
                </a:lnTo>
                <a:lnTo>
                  <a:pt x="20517" y="5647"/>
                </a:lnTo>
                <a:cubicBezTo>
                  <a:pt x="20545" y="5661"/>
                  <a:pt x="20588" y="5676"/>
                  <a:pt x="20603" y="5690"/>
                </a:cubicBezTo>
                <a:cubicBezTo>
                  <a:pt x="20603" y="5690"/>
                  <a:pt x="20617" y="5748"/>
                  <a:pt x="20603" y="5748"/>
                </a:cubicBezTo>
                <a:cubicBezTo>
                  <a:pt x="20588" y="5748"/>
                  <a:pt x="20574" y="5762"/>
                  <a:pt x="20574" y="5762"/>
                </a:cubicBezTo>
                <a:cubicBezTo>
                  <a:pt x="20574" y="5805"/>
                  <a:pt x="20574" y="5848"/>
                  <a:pt x="20574" y="5891"/>
                </a:cubicBezTo>
                <a:cubicBezTo>
                  <a:pt x="20560" y="5877"/>
                  <a:pt x="20545" y="5877"/>
                  <a:pt x="20531" y="5877"/>
                </a:cubicBezTo>
                <a:cubicBezTo>
                  <a:pt x="20528" y="5874"/>
                  <a:pt x="20525" y="5873"/>
                  <a:pt x="20522" y="5873"/>
                </a:cubicBezTo>
                <a:cubicBezTo>
                  <a:pt x="20511" y="5873"/>
                  <a:pt x="20499" y="5891"/>
                  <a:pt x="20488" y="5891"/>
                </a:cubicBezTo>
                <a:cubicBezTo>
                  <a:pt x="20459" y="5877"/>
                  <a:pt x="20502" y="5848"/>
                  <a:pt x="20488" y="5848"/>
                </a:cubicBezTo>
                <a:cubicBezTo>
                  <a:pt x="20464" y="5825"/>
                  <a:pt x="20431" y="5801"/>
                  <a:pt x="20412" y="5801"/>
                </a:cubicBezTo>
                <a:cubicBezTo>
                  <a:pt x="20408" y="5801"/>
                  <a:pt x="20404" y="5802"/>
                  <a:pt x="20402" y="5805"/>
                </a:cubicBezTo>
                <a:cubicBezTo>
                  <a:pt x="20387" y="5819"/>
                  <a:pt x="20387" y="5819"/>
                  <a:pt x="20373" y="5819"/>
                </a:cubicBezTo>
                <a:cubicBezTo>
                  <a:pt x="20373" y="5805"/>
                  <a:pt x="20373" y="5805"/>
                  <a:pt x="20373" y="5791"/>
                </a:cubicBezTo>
                <a:cubicBezTo>
                  <a:pt x="20373" y="5788"/>
                  <a:pt x="20375" y="5788"/>
                  <a:pt x="20378" y="5788"/>
                </a:cubicBezTo>
                <a:cubicBezTo>
                  <a:pt x="20392" y="5788"/>
                  <a:pt x="20427" y="5801"/>
                  <a:pt x="20456" y="5801"/>
                </a:cubicBezTo>
                <a:cubicBezTo>
                  <a:pt x="20469" y="5801"/>
                  <a:pt x="20480" y="5798"/>
                  <a:pt x="20488" y="5791"/>
                </a:cubicBezTo>
                <a:cubicBezTo>
                  <a:pt x="20517" y="5776"/>
                  <a:pt x="20502" y="5704"/>
                  <a:pt x="20488" y="5690"/>
                </a:cubicBezTo>
                <a:cubicBezTo>
                  <a:pt x="20488" y="5661"/>
                  <a:pt x="20502" y="5618"/>
                  <a:pt x="20517" y="5590"/>
                </a:cubicBezTo>
                <a:lnTo>
                  <a:pt x="20545" y="5561"/>
                </a:lnTo>
                <a:cubicBezTo>
                  <a:pt x="20560" y="5575"/>
                  <a:pt x="20617" y="5575"/>
                  <a:pt x="20632" y="5575"/>
                </a:cubicBezTo>
                <a:cubicBezTo>
                  <a:pt x="20646" y="5561"/>
                  <a:pt x="20675" y="5546"/>
                  <a:pt x="20689" y="5518"/>
                </a:cubicBezTo>
                <a:lnTo>
                  <a:pt x="20718" y="5546"/>
                </a:lnTo>
                <a:lnTo>
                  <a:pt x="20732" y="5575"/>
                </a:lnTo>
                <a:cubicBezTo>
                  <a:pt x="20732" y="5587"/>
                  <a:pt x="20740" y="5592"/>
                  <a:pt x="20750" y="5592"/>
                </a:cubicBezTo>
                <a:cubicBezTo>
                  <a:pt x="20763" y="5592"/>
                  <a:pt x="20781" y="5583"/>
                  <a:pt x="20790" y="5575"/>
                </a:cubicBezTo>
                <a:cubicBezTo>
                  <a:pt x="20804" y="5561"/>
                  <a:pt x="20833" y="5532"/>
                  <a:pt x="20833" y="5532"/>
                </a:cubicBezTo>
                <a:cubicBezTo>
                  <a:pt x="20833" y="5518"/>
                  <a:pt x="20818" y="5503"/>
                  <a:pt x="20804" y="5489"/>
                </a:cubicBezTo>
                <a:lnTo>
                  <a:pt x="20804" y="5475"/>
                </a:lnTo>
                <a:cubicBezTo>
                  <a:pt x="20798" y="5462"/>
                  <a:pt x="20794" y="5458"/>
                  <a:pt x="20791" y="5458"/>
                </a:cubicBezTo>
                <a:cubicBezTo>
                  <a:pt x="20787" y="5458"/>
                  <a:pt x="20783" y="5466"/>
                  <a:pt x="20775" y="5475"/>
                </a:cubicBezTo>
                <a:lnTo>
                  <a:pt x="20775" y="5489"/>
                </a:lnTo>
                <a:lnTo>
                  <a:pt x="20775" y="5503"/>
                </a:lnTo>
                <a:cubicBezTo>
                  <a:pt x="20761" y="5503"/>
                  <a:pt x="20746" y="5489"/>
                  <a:pt x="20746" y="5475"/>
                </a:cubicBezTo>
                <a:lnTo>
                  <a:pt x="20746" y="5446"/>
                </a:lnTo>
                <a:lnTo>
                  <a:pt x="20718" y="5446"/>
                </a:lnTo>
                <a:cubicBezTo>
                  <a:pt x="20701" y="5454"/>
                  <a:pt x="20679" y="5473"/>
                  <a:pt x="20663" y="5490"/>
                </a:cubicBezTo>
                <a:lnTo>
                  <a:pt x="20663" y="5490"/>
                </a:lnTo>
                <a:cubicBezTo>
                  <a:pt x="20674" y="5443"/>
                  <a:pt x="20706" y="5400"/>
                  <a:pt x="20718" y="5388"/>
                </a:cubicBezTo>
                <a:cubicBezTo>
                  <a:pt x="20726" y="5380"/>
                  <a:pt x="20725" y="5371"/>
                  <a:pt x="20712" y="5365"/>
                </a:cubicBezTo>
                <a:lnTo>
                  <a:pt x="20712" y="5365"/>
                </a:lnTo>
                <a:lnTo>
                  <a:pt x="20703" y="5374"/>
                </a:lnTo>
                <a:cubicBezTo>
                  <a:pt x="20689" y="5403"/>
                  <a:pt x="20689" y="5417"/>
                  <a:pt x="20675" y="5417"/>
                </a:cubicBezTo>
                <a:cubicBezTo>
                  <a:pt x="20646" y="5431"/>
                  <a:pt x="20617" y="5446"/>
                  <a:pt x="20603" y="5446"/>
                </a:cubicBezTo>
                <a:cubicBezTo>
                  <a:pt x="20597" y="5451"/>
                  <a:pt x="20592" y="5459"/>
                  <a:pt x="20587" y="5466"/>
                </a:cubicBezTo>
                <a:lnTo>
                  <a:pt x="20587" y="5466"/>
                </a:lnTo>
                <a:cubicBezTo>
                  <a:pt x="20595" y="5421"/>
                  <a:pt x="20650" y="5360"/>
                  <a:pt x="20675" y="5360"/>
                </a:cubicBezTo>
                <a:cubicBezTo>
                  <a:pt x="20691" y="5360"/>
                  <a:pt x="20704" y="5362"/>
                  <a:pt x="20712" y="5365"/>
                </a:cubicBezTo>
                <a:lnTo>
                  <a:pt x="20712" y="5365"/>
                </a:lnTo>
                <a:lnTo>
                  <a:pt x="20718" y="5360"/>
                </a:lnTo>
                <a:lnTo>
                  <a:pt x="20732" y="5345"/>
                </a:lnTo>
                <a:cubicBezTo>
                  <a:pt x="20746" y="5360"/>
                  <a:pt x="20761" y="5374"/>
                  <a:pt x="20746" y="5403"/>
                </a:cubicBezTo>
                <a:cubicBezTo>
                  <a:pt x="20761" y="5388"/>
                  <a:pt x="20775" y="5388"/>
                  <a:pt x="20775" y="5388"/>
                </a:cubicBezTo>
                <a:lnTo>
                  <a:pt x="20790" y="5374"/>
                </a:lnTo>
                <a:cubicBezTo>
                  <a:pt x="20814" y="5362"/>
                  <a:pt x="20839" y="5328"/>
                  <a:pt x="20845" y="5328"/>
                </a:cubicBezTo>
                <a:cubicBezTo>
                  <a:pt x="20846" y="5328"/>
                  <a:pt x="20847" y="5329"/>
                  <a:pt x="20847" y="5331"/>
                </a:cubicBezTo>
                <a:cubicBezTo>
                  <a:pt x="20851" y="5333"/>
                  <a:pt x="20854" y="5335"/>
                  <a:pt x="20858" y="5337"/>
                </a:cubicBezTo>
                <a:lnTo>
                  <a:pt x="20858" y="5337"/>
                </a:lnTo>
                <a:cubicBezTo>
                  <a:pt x="20863" y="5330"/>
                  <a:pt x="20869" y="5323"/>
                  <a:pt x="20876" y="5317"/>
                </a:cubicBezTo>
                <a:cubicBezTo>
                  <a:pt x="20882" y="5322"/>
                  <a:pt x="20890" y="5326"/>
                  <a:pt x="20898" y="5326"/>
                </a:cubicBezTo>
                <a:cubicBezTo>
                  <a:pt x="20909" y="5326"/>
                  <a:pt x="20919" y="5319"/>
                  <a:pt x="20919" y="5302"/>
                </a:cubicBezTo>
                <a:lnTo>
                  <a:pt x="20933" y="5288"/>
                </a:lnTo>
                <a:cubicBezTo>
                  <a:pt x="20943" y="5278"/>
                  <a:pt x="20946" y="5267"/>
                  <a:pt x="20957" y="5267"/>
                </a:cubicBezTo>
                <a:cubicBezTo>
                  <a:pt x="20962" y="5267"/>
                  <a:pt x="20968" y="5269"/>
                  <a:pt x="20976" y="5273"/>
                </a:cubicBezTo>
                <a:lnTo>
                  <a:pt x="21005" y="5288"/>
                </a:lnTo>
                <a:cubicBezTo>
                  <a:pt x="21034" y="5288"/>
                  <a:pt x="21077" y="5273"/>
                  <a:pt x="21077" y="5273"/>
                </a:cubicBezTo>
                <a:cubicBezTo>
                  <a:pt x="21091" y="5273"/>
                  <a:pt x="21091" y="5302"/>
                  <a:pt x="21091" y="5302"/>
                </a:cubicBezTo>
                <a:cubicBezTo>
                  <a:pt x="21091" y="5309"/>
                  <a:pt x="21095" y="5313"/>
                  <a:pt x="21098" y="5313"/>
                </a:cubicBezTo>
                <a:cubicBezTo>
                  <a:pt x="21102" y="5313"/>
                  <a:pt x="21106" y="5309"/>
                  <a:pt x="21106" y="5302"/>
                </a:cubicBezTo>
                <a:cubicBezTo>
                  <a:pt x="21120" y="5302"/>
                  <a:pt x="21163" y="5345"/>
                  <a:pt x="21163" y="5360"/>
                </a:cubicBezTo>
                <a:cubicBezTo>
                  <a:pt x="21149" y="5374"/>
                  <a:pt x="21106" y="5431"/>
                  <a:pt x="21091" y="5431"/>
                </a:cubicBezTo>
                <a:lnTo>
                  <a:pt x="21048" y="5431"/>
                </a:lnTo>
                <a:cubicBezTo>
                  <a:pt x="21048" y="5417"/>
                  <a:pt x="21019" y="5417"/>
                  <a:pt x="21005" y="5417"/>
                </a:cubicBezTo>
                <a:lnTo>
                  <a:pt x="20991" y="5388"/>
                </a:lnTo>
                <a:lnTo>
                  <a:pt x="20991" y="5374"/>
                </a:lnTo>
                <a:cubicBezTo>
                  <a:pt x="20983" y="5370"/>
                  <a:pt x="20977" y="5368"/>
                  <a:pt x="20973" y="5368"/>
                </a:cubicBezTo>
                <a:cubicBezTo>
                  <a:pt x="20962" y="5368"/>
                  <a:pt x="20962" y="5382"/>
                  <a:pt x="20962" y="5403"/>
                </a:cubicBezTo>
                <a:lnTo>
                  <a:pt x="20962" y="5417"/>
                </a:lnTo>
                <a:lnTo>
                  <a:pt x="20962" y="5431"/>
                </a:lnTo>
                <a:cubicBezTo>
                  <a:pt x="20962" y="5437"/>
                  <a:pt x="20961" y="5442"/>
                  <a:pt x="20960" y="5446"/>
                </a:cubicBezTo>
                <a:lnTo>
                  <a:pt x="20960" y="5446"/>
                </a:lnTo>
                <a:cubicBezTo>
                  <a:pt x="20946" y="5436"/>
                  <a:pt x="20932" y="5426"/>
                  <a:pt x="20919" y="5417"/>
                </a:cubicBezTo>
                <a:cubicBezTo>
                  <a:pt x="20906" y="5379"/>
                  <a:pt x="20883" y="5353"/>
                  <a:pt x="20858" y="5337"/>
                </a:cubicBezTo>
                <a:lnTo>
                  <a:pt x="20858" y="5337"/>
                </a:lnTo>
                <a:cubicBezTo>
                  <a:pt x="20840" y="5359"/>
                  <a:pt x="20829" y="5381"/>
                  <a:pt x="20818" y="5403"/>
                </a:cubicBezTo>
                <a:lnTo>
                  <a:pt x="20818" y="5431"/>
                </a:lnTo>
                <a:lnTo>
                  <a:pt x="20833" y="5417"/>
                </a:lnTo>
                <a:cubicBezTo>
                  <a:pt x="20838" y="5414"/>
                  <a:pt x="20843" y="5413"/>
                  <a:pt x="20848" y="5413"/>
                </a:cubicBezTo>
                <a:cubicBezTo>
                  <a:pt x="20859" y="5413"/>
                  <a:pt x="20867" y="5420"/>
                  <a:pt x="20874" y="5428"/>
                </a:cubicBezTo>
                <a:lnTo>
                  <a:pt x="20874" y="5428"/>
                </a:lnTo>
                <a:cubicBezTo>
                  <a:pt x="20880" y="5420"/>
                  <a:pt x="20885" y="5413"/>
                  <a:pt x="20891" y="5413"/>
                </a:cubicBezTo>
                <a:cubicBezTo>
                  <a:pt x="20895" y="5413"/>
                  <a:pt x="20900" y="5418"/>
                  <a:pt x="20904" y="5431"/>
                </a:cubicBezTo>
                <a:lnTo>
                  <a:pt x="20919" y="5446"/>
                </a:lnTo>
                <a:lnTo>
                  <a:pt x="20927" y="5454"/>
                </a:lnTo>
                <a:lnTo>
                  <a:pt x="20927" y="5454"/>
                </a:lnTo>
                <a:cubicBezTo>
                  <a:pt x="20920" y="5451"/>
                  <a:pt x="20912" y="5449"/>
                  <a:pt x="20904" y="5446"/>
                </a:cubicBezTo>
                <a:lnTo>
                  <a:pt x="20890" y="5446"/>
                </a:lnTo>
                <a:cubicBezTo>
                  <a:pt x="20885" y="5441"/>
                  <a:pt x="20880" y="5434"/>
                  <a:pt x="20874" y="5428"/>
                </a:cubicBezTo>
                <a:lnTo>
                  <a:pt x="20874" y="5428"/>
                </a:lnTo>
                <a:cubicBezTo>
                  <a:pt x="20870" y="5434"/>
                  <a:pt x="20866" y="5441"/>
                  <a:pt x="20861" y="5446"/>
                </a:cubicBezTo>
                <a:cubicBezTo>
                  <a:pt x="20861" y="5457"/>
                  <a:pt x="20859" y="5462"/>
                  <a:pt x="20855" y="5462"/>
                </a:cubicBezTo>
                <a:cubicBezTo>
                  <a:pt x="20848" y="5462"/>
                  <a:pt x="20836" y="5449"/>
                  <a:pt x="20818" y="5431"/>
                </a:cubicBezTo>
                <a:lnTo>
                  <a:pt x="20818" y="5431"/>
                </a:lnTo>
                <a:cubicBezTo>
                  <a:pt x="20818" y="5460"/>
                  <a:pt x="20833" y="5489"/>
                  <a:pt x="20833" y="5489"/>
                </a:cubicBezTo>
                <a:cubicBezTo>
                  <a:pt x="20833" y="5503"/>
                  <a:pt x="20847" y="5503"/>
                  <a:pt x="20861" y="5503"/>
                </a:cubicBezTo>
                <a:lnTo>
                  <a:pt x="20890" y="5532"/>
                </a:lnTo>
                <a:lnTo>
                  <a:pt x="20904" y="5561"/>
                </a:lnTo>
                <a:cubicBezTo>
                  <a:pt x="20948" y="5590"/>
                  <a:pt x="21034" y="5633"/>
                  <a:pt x="21063" y="5661"/>
                </a:cubicBezTo>
                <a:cubicBezTo>
                  <a:pt x="21065" y="5663"/>
                  <a:pt x="21067" y="5663"/>
                  <a:pt x="21070" y="5663"/>
                </a:cubicBezTo>
                <a:cubicBezTo>
                  <a:pt x="21091" y="5663"/>
                  <a:pt x="21091" y="5601"/>
                  <a:pt x="21091" y="5575"/>
                </a:cubicBezTo>
                <a:cubicBezTo>
                  <a:pt x="21091" y="5566"/>
                  <a:pt x="21098" y="5563"/>
                  <a:pt x="21109" y="5563"/>
                </a:cubicBezTo>
                <a:cubicBezTo>
                  <a:pt x="21132" y="5563"/>
                  <a:pt x="21172" y="5580"/>
                  <a:pt x="21192" y="5590"/>
                </a:cubicBezTo>
                <a:cubicBezTo>
                  <a:pt x="21196" y="5592"/>
                  <a:pt x="21200" y="5592"/>
                  <a:pt x="21203" y="5592"/>
                </a:cubicBezTo>
                <a:cubicBezTo>
                  <a:pt x="21224" y="5592"/>
                  <a:pt x="21233" y="5559"/>
                  <a:pt x="21221" y="5546"/>
                </a:cubicBezTo>
                <a:cubicBezTo>
                  <a:pt x="21221" y="5532"/>
                  <a:pt x="21224" y="5525"/>
                  <a:pt x="21231" y="5525"/>
                </a:cubicBezTo>
                <a:cubicBezTo>
                  <a:pt x="21239" y="5525"/>
                  <a:pt x="21249" y="5532"/>
                  <a:pt x="21264" y="5546"/>
                </a:cubicBezTo>
                <a:lnTo>
                  <a:pt x="21292" y="5546"/>
                </a:lnTo>
                <a:lnTo>
                  <a:pt x="21321" y="5561"/>
                </a:lnTo>
                <a:cubicBezTo>
                  <a:pt x="21323" y="5565"/>
                  <a:pt x="21325" y="5567"/>
                  <a:pt x="21328" y="5567"/>
                </a:cubicBezTo>
                <a:cubicBezTo>
                  <a:pt x="21343" y="5567"/>
                  <a:pt x="21368" y="5497"/>
                  <a:pt x="21393" y="5460"/>
                </a:cubicBezTo>
                <a:cubicBezTo>
                  <a:pt x="21407" y="5417"/>
                  <a:pt x="21364" y="5403"/>
                  <a:pt x="21364" y="5403"/>
                </a:cubicBezTo>
                <a:cubicBezTo>
                  <a:pt x="21363" y="5404"/>
                  <a:pt x="21362" y="5404"/>
                  <a:pt x="21362" y="5404"/>
                </a:cubicBezTo>
                <a:cubicBezTo>
                  <a:pt x="21354" y="5404"/>
                  <a:pt x="21381" y="5331"/>
                  <a:pt x="21407" y="5331"/>
                </a:cubicBezTo>
                <a:cubicBezTo>
                  <a:pt x="21433" y="5331"/>
                  <a:pt x="21447" y="5320"/>
                  <a:pt x="21430" y="5297"/>
                </a:cubicBezTo>
                <a:lnTo>
                  <a:pt x="21430" y="5297"/>
                </a:lnTo>
                <a:cubicBezTo>
                  <a:pt x="21444" y="5303"/>
                  <a:pt x="21458" y="5310"/>
                  <a:pt x="21465" y="5317"/>
                </a:cubicBezTo>
                <a:lnTo>
                  <a:pt x="21479" y="5317"/>
                </a:lnTo>
                <a:lnTo>
                  <a:pt x="21494" y="5302"/>
                </a:lnTo>
                <a:cubicBezTo>
                  <a:pt x="21494" y="5296"/>
                  <a:pt x="21499" y="5284"/>
                  <a:pt x="21507" y="5270"/>
                </a:cubicBezTo>
                <a:lnTo>
                  <a:pt x="21507" y="5270"/>
                </a:lnTo>
                <a:lnTo>
                  <a:pt x="21508" y="5273"/>
                </a:lnTo>
                <a:cubicBezTo>
                  <a:pt x="21522" y="5317"/>
                  <a:pt x="21537" y="5317"/>
                  <a:pt x="21565" y="5317"/>
                </a:cubicBezTo>
                <a:lnTo>
                  <a:pt x="21666" y="5317"/>
                </a:lnTo>
                <a:lnTo>
                  <a:pt x="21680" y="5345"/>
                </a:lnTo>
                <a:lnTo>
                  <a:pt x="21695" y="5360"/>
                </a:lnTo>
                <a:cubicBezTo>
                  <a:pt x="21695" y="5369"/>
                  <a:pt x="21696" y="5373"/>
                  <a:pt x="21698" y="5373"/>
                </a:cubicBezTo>
                <a:cubicBezTo>
                  <a:pt x="21706" y="5373"/>
                  <a:pt x="21723" y="5325"/>
                  <a:pt x="21723" y="5302"/>
                </a:cubicBezTo>
                <a:cubicBezTo>
                  <a:pt x="21727" y="5295"/>
                  <a:pt x="21731" y="5293"/>
                  <a:pt x="21736" y="5293"/>
                </a:cubicBezTo>
                <a:cubicBezTo>
                  <a:pt x="21750" y="5293"/>
                  <a:pt x="21767" y="5320"/>
                  <a:pt x="21767" y="5331"/>
                </a:cubicBezTo>
                <a:cubicBezTo>
                  <a:pt x="21781" y="5345"/>
                  <a:pt x="21824" y="5360"/>
                  <a:pt x="21838" y="5360"/>
                </a:cubicBezTo>
                <a:cubicBezTo>
                  <a:pt x="21853" y="5345"/>
                  <a:pt x="21881" y="5345"/>
                  <a:pt x="21881" y="5331"/>
                </a:cubicBezTo>
                <a:lnTo>
                  <a:pt x="21881" y="5317"/>
                </a:lnTo>
                <a:cubicBezTo>
                  <a:pt x="21881" y="5302"/>
                  <a:pt x="21881" y="5288"/>
                  <a:pt x="21881" y="5288"/>
                </a:cubicBezTo>
                <a:lnTo>
                  <a:pt x="21838" y="5288"/>
                </a:lnTo>
                <a:cubicBezTo>
                  <a:pt x="21824" y="5259"/>
                  <a:pt x="21838" y="5245"/>
                  <a:pt x="21853" y="5230"/>
                </a:cubicBezTo>
                <a:lnTo>
                  <a:pt x="21867" y="5259"/>
                </a:lnTo>
                <a:cubicBezTo>
                  <a:pt x="21896" y="5302"/>
                  <a:pt x="21925" y="5374"/>
                  <a:pt x="21925" y="5388"/>
                </a:cubicBezTo>
                <a:cubicBezTo>
                  <a:pt x="21927" y="5394"/>
                  <a:pt x="21930" y="5396"/>
                  <a:pt x="21933" y="5396"/>
                </a:cubicBezTo>
                <a:cubicBezTo>
                  <a:pt x="21944" y="5396"/>
                  <a:pt x="21953" y="5357"/>
                  <a:pt x="21953" y="5345"/>
                </a:cubicBezTo>
                <a:cubicBezTo>
                  <a:pt x="21953" y="5331"/>
                  <a:pt x="21982" y="5317"/>
                  <a:pt x="22011" y="5317"/>
                </a:cubicBezTo>
                <a:lnTo>
                  <a:pt x="22011" y="5331"/>
                </a:lnTo>
                <a:lnTo>
                  <a:pt x="22025" y="5345"/>
                </a:lnTo>
                <a:cubicBezTo>
                  <a:pt x="22025" y="5378"/>
                  <a:pt x="22033" y="5394"/>
                  <a:pt x="22043" y="5394"/>
                </a:cubicBezTo>
                <a:cubicBezTo>
                  <a:pt x="22047" y="5394"/>
                  <a:pt x="22050" y="5392"/>
                  <a:pt x="22054" y="5388"/>
                </a:cubicBezTo>
                <a:lnTo>
                  <a:pt x="22068" y="5388"/>
                </a:lnTo>
                <a:lnTo>
                  <a:pt x="22126" y="5360"/>
                </a:lnTo>
                <a:cubicBezTo>
                  <a:pt x="22117" y="5332"/>
                  <a:pt x="22136" y="5322"/>
                  <a:pt x="22159" y="5322"/>
                </a:cubicBezTo>
                <a:cubicBezTo>
                  <a:pt x="22173" y="5322"/>
                  <a:pt x="22187" y="5326"/>
                  <a:pt x="22198" y="5331"/>
                </a:cubicBezTo>
                <a:cubicBezTo>
                  <a:pt x="22201" y="5339"/>
                  <a:pt x="22205" y="5342"/>
                  <a:pt x="22209" y="5342"/>
                </a:cubicBezTo>
                <a:cubicBezTo>
                  <a:pt x="22218" y="5342"/>
                  <a:pt x="22222" y="5316"/>
                  <a:pt x="22212" y="5273"/>
                </a:cubicBezTo>
                <a:lnTo>
                  <a:pt x="22198" y="5230"/>
                </a:lnTo>
                <a:cubicBezTo>
                  <a:pt x="22198" y="5216"/>
                  <a:pt x="22198" y="5202"/>
                  <a:pt x="22198" y="5202"/>
                </a:cubicBezTo>
                <a:lnTo>
                  <a:pt x="22212" y="5202"/>
                </a:lnTo>
                <a:cubicBezTo>
                  <a:pt x="22212" y="5202"/>
                  <a:pt x="22312" y="5273"/>
                  <a:pt x="22327" y="5273"/>
                </a:cubicBezTo>
                <a:cubicBezTo>
                  <a:pt x="22356" y="5273"/>
                  <a:pt x="22356" y="5202"/>
                  <a:pt x="22370" y="5187"/>
                </a:cubicBezTo>
                <a:cubicBezTo>
                  <a:pt x="22370" y="5182"/>
                  <a:pt x="22372" y="5180"/>
                  <a:pt x="22376" y="5180"/>
                </a:cubicBezTo>
                <a:cubicBezTo>
                  <a:pt x="22389" y="5180"/>
                  <a:pt x="22424" y="5209"/>
                  <a:pt x="22444" y="5209"/>
                </a:cubicBezTo>
                <a:cubicBezTo>
                  <a:pt x="22449" y="5209"/>
                  <a:pt x="22454" y="5207"/>
                  <a:pt x="22456" y="5202"/>
                </a:cubicBezTo>
                <a:cubicBezTo>
                  <a:pt x="22485" y="5187"/>
                  <a:pt x="22471" y="5173"/>
                  <a:pt x="22456" y="5173"/>
                </a:cubicBezTo>
                <a:lnTo>
                  <a:pt x="22442" y="5159"/>
                </a:lnTo>
                <a:lnTo>
                  <a:pt x="22427" y="5159"/>
                </a:lnTo>
                <a:cubicBezTo>
                  <a:pt x="22427" y="5144"/>
                  <a:pt x="22427" y="5115"/>
                  <a:pt x="22427" y="5115"/>
                </a:cubicBezTo>
                <a:lnTo>
                  <a:pt x="22485" y="5115"/>
                </a:lnTo>
                <a:lnTo>
                  <a:pt x="22485" y="5130"/>
                </a:lnTo>
                <a:lnTo>
                  <a:pt x="22514" y="5159"/>
                </a:lnTo>
                <a:cubicBezTo>
                  <a:pt x="22542" y="5202"/>
                  <a:pt x="22571" y="5216"/>
                  <a:pt x="22571" y="5216"/>
                </a:cubicBezTo>
                <a:cubicBezTo>
                  <a:pt x="22585" y="5216"/>
                  <a:pt x="22571" y="5144"/>
                  <a:pt x="22571" y="5130"/>
                </a:cubicBezTo>
                <a:cubicBezTo>
                  <a:pt x="22557" y="5101"/>
                  <a:pt x="22585" y="5072"/>
                  <a:pt x="22629" y="5072"/>
                </a:cubicBezTo>
                <a:lnTo>
                  <a:pt x="22657" y="5072"/>
                </a:lnTo>
                <a:cubicBezTo>
                  <a:pt x="22672" y="5072"/>
                  <a:pt x="22686" y="5072"/>
                  <a:pt x="22686" y="5058"/>
                </a:cubicBezTo>
                <a:lnTo>
                  <a:pt x="22700" y="4972"/>
                </a:lnTo>
                <a:cubicBezTo>
                  <a:pt x="22758" y="4986"/>
                  <a:pt x="22787" y="5044"/>
                  <a:pt x="22772" y="5087"/>
                </a:cubicBezTo>
                <a:lnTo>
                  <a:pt x="22700" y="5087"/>
                </a:lnTo>
                <a:cubicBezTo>
                  <a:pt x="22715" y="5144"/>
                  <a:pt x="22715" y="5202"/>
                  <a:pt x="22729" y="5216"/>
                </a:cubicBezTo>
                <a:lnTo>
                  <a:pt x="22758" y="5216"/>
                </a:lnTo>
                <a:lnTo>
                  <a:pt x="22758" y="5202"/>
                </a:lnTo>
                <a:cubicBezTo>
                  <a:pt x="22772" y="5173"/>
                  <a:pt x="22758" y="5144"/>
                  <a:pt x="22801" y="5130"/>
                </a:cubicBezTo>
                <a:lnTo>
                  <a:pt x="22844" y="5101"/>
                </a:lnTo>
                <a:cubicBezTo>
                  <a:pt x="22873" y="5044"/>
                  <a:pt x="22902" y="4986"/>
                  <a:pt x="22902" y="4986"/>
                </a:cubicBezTo>
                <a:cubicBezTo>
                  <a:pt x="22902" y="4972"/>
                  <a:pt x="22887" y="4972"/>
                  <a:pt x="22887" y="4972"/>
                </a:cubicBezTo>
                <a:cubicBezTo>
                  <a:pt x="22873" y="4972"/>
                  <a:pt x="22844" y="4972"/>
                  <a:pt x="22830" y="4957"/>
                </a:cubicBezTo>
                <a:cubicBezTo>
                  <a:pt x="22815" y="4957"/>
                  <a:pt x="22801" y="4943"/>
                  <a:pt x="22787" y="4929"/>
                </a:cubicBezTo>
                <a:cubicBezTo>
                  <a:pt x="22787" y="4917"/>
                  <a:pt x="22796" y="4896"/>
                  <a:pt x="22800" y="4896"/>
                </a:cubicBezTo>
                <a:cubicBezTo>
                  <a:pt x="22800" y="4896"/>
                  <a:pt x="22801" y="4897"/>
                  <a:pt x="22801" y="4900"/>
                </a:cubicBezTo>
                <a:lnTo>
                  <a:pt x="22887" y="4914"/>
                </a:lnTo>
                <a:cubicBezTo>
                  <a:pt x="22930" y="4842"/>
                  <a:pt x="22916" y="4771"/>
                  <a:pt x="22902" y="4771"/>
                </a:cubicBezTo>
                <a:lnTo>
                  <a:pt x="22902" y="4771"/>
                </a:lnTo>
                <a:cubicBezTo>
                  <a:pt x="22896" y="4773"/>
                  <a:pt x="22892" y="4775"/>
                  <a:pt x="22888" y="4775"/>
                </a:cubicBezTo>
                <a:cubicBezTo>
                  <a:pt x="22873" y="4775"/>
                  <a:pt x="22873" y="4753"/>
                  <a:pt x="22873" y="4742"/>
                </a:cubicBezTo>
                <a:cubicBezTo>
                  <a:pt x="22873" y="4727"/>
                  <a:pt x="22858" y="4713"/>
                  <a:pt x="22844" y="4713"/>
                </a:cubicBezTo>
                <a:lnTo>
                  <a:pt x="22815" y="4756"/>
                </a:lnTo>
                <a:cubicBezTo>
                  <a:pt x="22804" y="4733"/>
                  <a:pt x="22754" y="4691"/>
                  <a:pt x="22721" y="4691"/>
                </a:cubicBezTo>
                <a:cubicBezTo>
                  <a:pt x="22713" y="4691"/>
                  <a:pt x="22706" y="4693"/>
                  <a:pt x="22700" y="4699"/>
                </a:cubicBezTo>
                <a:cubicBezTo>
                  <a:pt x="22686" y="4727"/>
                  <a:pt x="22672" y="4756"/>
                  <a:pt x="22686" y="4771"/>
                </a:cubicBezTo>
                <a:lnTo>
                  <a:pt x="22686" y="4756"/>
                </a:lnTo>
                <a:lnTo>
                  <a:pt x="22715" y="4727"/>
                </a:lnTo>
                <a:cubicBezTo>
                  <a:pt x="22743" y="4742"/>
                  <a:pt x="22758" y="4828"/>
                  <a:pt x="22729" y="4828"/>
                </a:cubicBezTo>
                <a:cubicBezTo>
                  <a:pt x="22726" y="4825"/>
                  <a:pt x="22724" y="4824"/>
                  <a:pt x="22722" y="4824"/>
                </a:cubicBezTo>
                <a:lnTo>
                  <a:pt x="22722" y="4824"/>
                </a:lnTo>
                <a:cubicBezTo>
                  <a:pt x="22715" y="4824"/>
                  <a:pt x="22718" y="4845"/>
                  <a:pt x="22729" y="4857"/>
                </a:cubicBezTo>
                <a:cubicBezTo>
                  <a:pt x="22729" y="4865"/>
                  <a:pt x="22705" y="4873"/>
                  <a:pt x="22682" y="4873"/>
                </a:cubicBezTo>
                <a:cubicBezTo>
                  <a:pt x="22665" y="4873"/>
                  <a:pt x="22649" y="4869"/>
                  <a:pt x="22643" y="4857"/>
                </a:cubicBezTo>
                <a:cubicBezTo>
                  <a:pt x="22629" y="4828"/>
                  <a:pt x="22629" y="4727"/>
                  <a:pt x="22629" y="4699"/>
                </a:cubicBezTo>
                <a:cubicBezTo>
                  <a:pt x="22624" y="4690"/>
                  <a:pt x="22620" y="4686"/>
                  <a:pt x="22616" y="4686"/>
                </a:cubicBezTo>
                <a:cubicBezTo>
                  <a:pt x="22607" y="4686"/>
                  <a:pt x="22600" y="4703"/>
                  <a:pt x="22600" y="4713"/>
                </a:cubicBezTo>
                <a:cubicBezTo>
                  <a:pt x="22600" y="4717"/>
                  <a:pt x="22598" y="4719"/>
                  <a:pt x="22594" y="4719"/>
                </a:cubicBezTo>
                <a:cubicBezTo>
                  <a:pt x="22585" y="4719"/>
                  <a:pt x="22567" y="4705"/>
                  <a:pt x="22557" y="4684"/>
                </a:cubicBezTo>
                <a:lnTo>
                  <a:pt x="22528" y="4684"/>
                </a:lnTo>
                <a:cubicBezTo>
                  <a:pt x="22514" y="4684"/>
                  <a:pt x="22485" y="4699"/>
                  <a:pt x="22471" y="4699"/>
                </a:cubicBezTo>
                <a:lnTo>
                  <a:pt x="22442" y="4699"/>
                </a:lnTo>
                <a:cubicBezTo>
                  <a:pt x="22413" y="4713"/>
                  <a:pt x="22384" y="4771"/>
                  <a:pt x="22384" y="4799"/>
                </a:cubicBezTo>
                <a:cubicBezTo>
                  <a:pt x="22384" y="4814"/>
                  <a:pt x="22384" y="4828"/>
                  <a:pt x="22370" y="4828"/>
                </a:cubicBezTo>
                <a:lnTo>
                  <a:pt x="22341" y="4785"/>
                </a:lnTo>
                <a:lnTo>
                  <a:pt x="22327" y="4756"/>
                </a:lnTo>
                <a:cubicBezTo>
                  <a:pt x="22298" y="4727"/>
                  <a:pt x="22269" y="4713"/>
                  <a:pt x="22269" y="4713"/>
                </a:cubicBezTo>
                <a:lnTo>
                  <a:pt x="22255" y="4727"/>
                </a:lnTo>
                <a:lnTo>
                  <a:pt x="22226" y="4727"/>
                </a:lnTo>
                <a:cubicBezTo>
                  <a:pt x="22214" y="4763"/>
                  <a:pt x="22193" y="4789"/>
                  <a:pt x="22162" y="4789"/>
                </a:cubicBezTo>
                <a:cubicBezTo>
                  <a:pt x="22155" y="4789"/>
                  <a:pt x="22148" y="4788"/>
                  <a:pt x="22140" y="4785"/>
                </a:cubicBezTo>
                <a:lnTo>
                  <a:pt x="22126" y="4771"/>
                </a:lnTo>
                <a:lnTo>
                  <a:pt x="22097" y="4756"/>
                </a:lnTo>
                <a:cubicBezTo>
                  <a:pt x="22083" y="4742"/>
                  <a:pt x="22054" y="4742"/>
                  <a:pt x="22054" y="4742"/>
                </a:cubicBezTo>
                <a:cubicBezTo>
                  <a:pt x="22054" y="4742"/>
                  <a:pt x="22011" y="4842"/>
                  <a:pt x="21996" y="4842"/>
                </a:cubicBezTo>
                <a:cubicBezTo>
                  <a:pt x="21968" y="4842"/>
                  <a:pt x="21939" y="4828"/>
                  <a:pt x="21925" y="4828"/>
                </a:cubicBezTo>
                <a:lnTo>
                  <a:pt x="21838" y="4828"/>
                </a:lnTo>
                <a:cubicBezTo>
                  <a:pt x="21825" y="4819"/>
                  <a:pt x="21814" y="4816"/>
                  <a:pt x="21806" y="4816"/>
                </a:cubicBezTo>
                <a:cubicBezTo>
                  <a:pt x="21788" y="4816"/>
                  <a:pt x="21781" y="4833"/>
                  <a:pt x="21781" y="4842"/>
                </a:cubicBezTo>
                <a:cubicBezTo>
                  <a:pt x="21795" y="4857"/>
                  <a:pt x="21752" y="4914"/>
                  <a:pt x="21738" y="4929"/>
                </a:cubicBezTo>
                <a:cubicBezTo>
                  <a:pt x="21736" y="4930"/>
                  <a:pt x="21734" y="4931"/>
                  <a:pt x="21732" y="4931"/>
                </a:cubicBezTo>
                <a:cubicBezTo>
                  <a:pt x="21716" y="4931"/>
                  <a:pt x="21693" y="4891"/>
                  <a:pt x="21680" y="4828"/>
                </a:cubicBezTo>
                <a:lnTo>
                  <a:pt x="21652" y="4871"/>
                </a:lnTo>
                <a:lnTo>
                  <a:pt x="21623" y="4900"/>
                </a:lnTo>
                <a:cubicBezTo>
                  <a:pt x="21580" y="4929"/>
                  <a:pt x="21479" y="4986"/>
                  <a:pt x="21465" y="4986"/>
                </a:cubicBezTo>
                <a:cubicBezTo>
                  <a:pt x="21450" y="4972"/>
                  <a:pt x="21436" y="4900"/>
                  <a:pt x="21450" y="4886"/>
                </a:cubicBezTo>
                <a:cubicBezTo>
                  <a:pt x="21479" y="4886"/>
                  <a:pt x="21479" y="4857"/>
                  <a:pt x="21465" y="4842"/>
                </a:cubicBezTo>
                <a:lnTo>
                  <a:pt x="21465" y="4842"/>
                </a:lnTo>
                <a:cubicBezTo>
                  <a:pt x="21450" y="4842"/>
                  <a:pt x="21379" y="4943"/>
                  <a:pt x="21336" y="4957"/>
                </a:cubicBezTo>
                <a:cubicBezTo>
                  <a:pt x="21292" y="4986"/>
                  <a:pt x="21249" y="4986"/>
                  <a:pt x="21221" y="4986"/>
                </a:cubicBezTo>
                <a:lnTo>
                  <a:pt x="21206" y="4986"/>
                </a:lnTo>
                <a:lnTo>
                  <a:pt x="21149" y="5000"/>
                </a:lnTo>
                <a:cubicBezTo>
                  <a:pt x="21106" y="5015"/>
                  <a:pt x="21019" y="5044"/>
                  <a:pt x="21005" y="5044"/>
                </a:cubicBezTo>
                <a:cubicBezTo>
                  <a:pt x="20991" y="5044"/>
                  <a:pt x="21019" y="4943"/>
                  <a:pt x="21034" y="4929"/>
                </a:cubicBezTo>
                <a:cubicBezTo>
                  <a:pt x="21048" y="4914"/>
                  <a:pt x="21106" y="4914"/>
                  <a:pt x="21120" y="4914"/>
                </a:cubicBezTo>
                <a:cubicBezTo>
                  <a:pt x="21132" y="4914"/>
                  <a:pt x="21176" y="4883"/>
                  <a:pt x="21198" y="4883"/>
                </a:cubicBezTo>
                <a:cubicBezTo>
                  <a:pt x="21201" y="4883"/>
                  <a:pt x="21204" y="4883"/>
                  <a:pt x="21206" y="4886"/>
                </a:cubicBezTo>
                <a:cubicBezTo>
                  <a:pt x="21199" y="4878"/>
                  <a:pt x="21188" y="4875"/>
                  <a:pt x="21177" y="4875"/>
                </a:cubicBezTo>
                <a:cubicBezTo>
                  <a:pt x="21167" y="4875"/>
                  <a:pt x="21156" y="4878"/>
                  <a:pt x="21149" y="4886"/>
                </a:cubicBezTo>
                <a:cubicBezTo>
                  <a:pt x="21142" y="4889"/>
                  <a:pt x="21133" y="4891"/>
                  <a:pt x="21126" y="4891"/>
                </a:cubicBezTo>
                <a:cubicBezTo>
                  <a:pt x="21102" y="4891"/>
                  <a:pt x="21080" y="4875"/>
                  <a:pt x="21091" y="4842"/>
                </a:cubicBezTo>
                <a:lnTo>
                  <a:pt x="21120" y="4828"/>
                </a:lnTo>
                <a:lnTo>
                  <a:pt x="21177" y="4828"/>
                </a:lnTo>
                <a:cubicBezTo>
                  <a:pt x="21195" y="4837"/>
                  <a:pt x="21212" y="4846"/>
                  <a:pt x="21228" y="4854"/>
                </a:cubicBezTo>
                <a:lnTo>
                  <a:pt x="21228" y="4854"/>
                </a:lnTo>
                <a:cubicBezTo>
                  <a:pt x="21232" y="4834"/>
                  <a:pt x="21235" y="4812"/>
                  <a:pt x="21235" y="4799"/>
                </a:cubicBezTo>
                <a:cubicBezTo>
                  <a:pt x="21225" y="4779"/>
                  <a:pt x="21229" y="4759"/>
                  <a:pt x="21242" y="4759"/>
                </a:cubicBezTo>
                <a:cubicBezTo>
                  <a:pt x="21248" y="4759"/>
                  <a:pt x="21255" y="4762"/>
                  <a:pt x="21264" y="4771"/>
                </a:cubicBezTo>
                <a:lnTo>
                  <a:pt x="21278" y="4756"/>
                </a:lnTo>
                <a:lnTo>
                  <a:pt x="21307" y="4742"/>
                </a:lnTo>
                <a:cubicBezTo>
                  <a:pt x="21312" y="4731"/>
                  <a:pt x="21328" y="4726"/>
                  <a:pt x="21347" y="4726"/>
                </a:cubicBezTo>
                <a:cubicBezTo>
                  <a:pt x="21377" y="4726"/>
                  <a:pt x="21413" y="4738"/>
                  <a:pt x="21422" y="4756"/>
                </a:cubicBezTo>
                <a:cubicBezTo>
                  <a:pt x="21429" y="4778"/>
                  <a:pt x="21443" y="4781"/>
                  <a:pt x="21458" y="4781"/>
                </a:cubicBezTo>
                <a:cubicBezTo>
                  <a:pt x="21461" y="4781"/>
                  <a:pt x="21464" y="4781"/>
                  <a:pt x="21467" y="4781"/>
                </a:cubicBezTo>
                <a:lnTo>
                  <a:pt x="21467" y="4781"/>
                </a:lnTo>
                <a:cubicBezTo>
                  <a:pt x="21477" y="4798"/>
                  <a:pt x="21487" y="4815"/>
                  <a:pt x="21494" y="4828"/>
                </a:cubicBezTo>
                <a:lnTo>
                  <a:pt x="21522" y="4828"/>
                </a:lnTo>
                <a:cubicBezTo>
                  <a:pt x="21537" y="4814"/>
                  <a:pt x="21537" y="4799"/>
                  <a:pt x="21537" y="4785"/>
                </a:cubicBezTo>
                <a:lnTo>
                  <a:pt x="21522" y="4742"/>
                </a:lnTo>
                <a:cubicBezTo>
                  <a:pt x="21508" y="4699"/>
                  <a:pt x="21508" y="4656"/>
                  <a:pt x="21508" y="4656"/>
                </a:cubicBezTo>
                <a:cubicBezTo>
                  <a:pt x="21504" y="4656"/>
                  <a:pt x="21499" y="4657"/>
                  <a:pt x="21493" y="4659"/>
                </a:cubicBezTo>
                <a:lnTo>
                  <a:pt x="21493" y="4659"/>
                </a:lnTo>
                <a:cubicBezTo>
                  <a:pt x="21506" y="4646"/>
                  <a:pt x="21526" y="4637"/>
                  <a:pt x="21539" y="4637"/>
                </a:cubicBezTo>
                <a:cubicBezTo>
                  <a:pt x="21544" y="4637"/>
                  <a:pt x="21548" y="4639"/>
                  <a:pt x="21551" y="4641"/>
                </a:cubicBezTo>
                <a:cubicBezTo>
                  <a:pt x="21565" y="4656"/>
                  <a:pt x="21580" y="4670"/>
                  <a:pt x="21580" y="4670"/>
                </a:cubicBezTo>
                <a:lnTo>
                  <a:pt x="21565" y="4684"/>
                </a:lnTo>
                <a:cubicBezTo>
                  <a:pt x="21551" y="4684"/>
                  <a:pt x="21551" y="4713"/>
                  <a:pt x="21551" y="4727"/>
                </a:cubicBezTo>
                <a:lnTo>
                  <a:pt x="21565" y="4742"/>
                </a:lnTo>
                <a:cubicBezTo>
                  <a:pt x="21580" y="4756"/>
                  <a:pt x="21594" y="4756"/>
                  <a:pt x="21608" y="4756"/>
                </a:cubicBezTo>
                <a:cubicBezTo>
                  <a:pt x="21623" y="4756"/>
                  <a:pt x="21623" y="4727"/>
                  <a:pt x="21637" y="4713"/>
                </a:cubicBezTo>
                <a:cubicBezTo>
                  <a:pt x="21637" y="4699"/>
                  <a:pt x="21637" y="4684"/>
                  <a:pt x="21637" y="4670"/>
                </a:cubicBezTo>
                <a:cubicBezTo>
                  <a:pt x="21637" y="4660"/>
                  <a:pt x="21644" y="4650"/>
                  <a:pt x="21654" y="4650"/>
                </a:cubicBezTo>
                <a:cubicBezTo>
                  <a:pt x="21658" y="4650"/>
                  <a:pt x="21662" y="4651"/>
                  <a:pt x="21666" y="4656"/>
                </a:cubicBezTo>
                <a:cubicBezTo>
                  <a:pt x="21680" y="4670"/>
                  <a:pt x="21680" y="4713"/>
                  <a:pt x="21680" y="4742"/>
                </a:cubicBezTo>
                <a:cubicBezTo>
                  <a:pt x="21680" y="4756"/>
                  <a:pt x="21709" y="4756"/>
                  <a:pt x="21709" y="4756"/>
                </a:cubicBezTo>
                <a:cubicBezTo>
                  <a:pt x="21709" y="4756"/>
                  <a:pt x="21722" y="4750"/>
                  <a:pt x="21739" y="4750"/>
                </a:cubicBezTo>
                <a:cubicBezTo>
                  <a:pt x="21747" y="4750"/>
                  <a:pt x="21757" y="4751"/>
                  <a:pt x="21767" y="4756"/>
                </a:cubicBezTo>
                <a:lnTo>
                  <a:pt x="21752" y="4699"/>
                </a:lnTo>
                <a:lnTo>
                  <a:pt x="21752" y="4684"/>
                </a:lnTo>
                <a:cubicBezTo>
                  <a:pt x="21752" y="4677"/>
                  <a:pt x="21755" y="4675"/>
                  <a:pt x="21761" y="4675"/>
                </a:cubicBezTo>
                <a:cubicBezTo>
                  <a:pt x="21778" y="4675"/>
                  <a:pt x="21817" y="4702"/>
                  <a:pt x="21838" y="4713"/>
                </a:cubicBezTo>
                <a:cubicBezTo>
                  <a:pt x="21846" y="4721"/>
                  <a:pt x="21853" y="4725"/>
                  <a:pt x="21859" y="4725"/>
                </a:cubicBezTo>
                <a:cubicBezTo>
                  <a:pt x="21861" y="4725"/>
                  <a:pt x="21864" y="4724"/>
                  <a:pt x="21866" y="4723"/>
                </a:cubicBezTo>
                <a:lnTo>
                  <a:pt x="21866" y="4723"/>
                </a:lnTo>
                <a:cubicBezTo>
                  <a:pt x="21871" y="4742"/>
                  <a:pt x="21926" y="4742"/>
                  <a:pt x="21939" y="4742"/>
                </a:cubicBezTo>
                <a:cubicBezTo>
                  <a:pt x="21968" y="4727"/>
                  <a:pt x="21968" y="4713"/>
                  <a:pt x="21953" y="4699"/>
                </a:cubicBezTo>
                <a:lnTo>
                  <a:pt x="21953" y="4670"/>
                </a:lnTo>
                <a:cubicBezTo>
                  <a:pt x="21968" y="4627"/>
                  <a:pt x="21939" y="4613"/>
                  <a:pt x="21910" y="4613"/>
                </a:cubicBezTo>
                <a:cubicBezTo>
                  <a:pt x="21896" y="4627"/>
                  <a:pt x="21896" y="4656"/>
                  <a:pt x="21910" y="4684"/>
                </a:cubicBezTo>
                <a:lnTo>
                  <a:pt x="21881" y="4713"/>
                </a:lnTo>
                <a:lnTo>
                  <a:pt x="21874" y="4713"/>
                </a:lnTo>
                <a:cubicBezTo>
                  <a:pt x="21872" y="4718"/>
                  <a:pt x="21869" y="4721"/>
                  <a:pt x="21866" y="4723"/>
                </a:cubicBezTo>
                <a:lnTo>
                  <a:pt x="21866" y="4723"/>
                </a:lnTo>
                <a:cubicBezTo>
                  <a:pt x="21865" y="4720"/>
                  <a:pt x="21865" y="4717"/>
                  <a:pt x="21867" y="4713"/>
                </a:cubicBezTo>
                <a:lnTo>
                  <a:pt x="21874" y="4713"/>
                </a:lnTo>
                <a:cubicBezTo>
                  <a:pt x="21879" y="4703"/>
                  <a:pt x="21881" y="4688"/>
                  <a:pt x="21881" y="4670"/>
                </a:cubicBezTo>
                <a:lnTo>
                  <a:pt x="21881" y="4641"/>
                </a:lnTo>
                <a:lnTo>
                  <a:pt x="21896" y="4598"/>
                </a:lnTo>
                <a:cubicBezTo>
                  <a:pt x="21901" y="4603"/>
                  <a:pt x="21907" y="4605"/>
                  <a:pt x="21914" y="4605"/>
                </a:cubicBezTo>
                <a:cubicBezTo>
                  <a:pt x="21928" y="4605"/>
                  <a:pt x="21944" y="4598"/>
                  <a:pt x="21953" y="4598"/>
                </a:cubicBezTo>
                <a:cubicBezTo>
                  <a:pt x="21953" y="4598"/>
                  <a:pt x="21953" y="4569"/>
                  <a:pt x="21953" y="4555"/>
                </a:cubicBezTo>
                <a:lnTo>
                  <a:pt x="21953" y="4541"/>
                </a:lnTo>
                <a:cubicBezTo>
                  <a:pt x="21968" y="4526"/>
                  <a:pt x="21968" y="4512"/>
                  <a:pt x="21982" y="4498"/>
                </a:cubicBezTo>
                <a:cubicBezTo>
                  <a:pt x="21982" y="4498"/>
                  <a:pt x="21996" y="4512"/>
                  <a:pt x="21996" y="4512"/>
                </a:cubicBezTo>
                <a:lnTo>
                  <a:pt x="22004" y="4552"/>
                </a:lnTo>
                <a:lnTo>
                  <a:pt x="22004" y="4552"/>
                </a:lnTo>
                <a:cubicBezTo>
                  <a:pt x="21992" y="4547"/>
                  <a:pt x="21980" y="4544"/>
                  <a:pt x="21971" y="4544"/>
                </a:cubicBezTo>
                <a:cubicBezTo>
                  <a:pt x="21960" y="4544"/>
                  <a:pt x="21953" y="4548"/>
                  <a:pt x="21953" y="4555"/>
                </a:cubicBezTo>
                <a:cubicBezTo>
                  <a:pt x="21968" y="4569"/>
                  <a:pt x="21996" y="4613"/>
                  <a:pt x="22025" y="4627"/>
                </a:cubicBezTo>
                <a:cubicBezTo>
                  <a:pt x="22028" y="4628"/>
                  <a:pt x="22031" y="4629"/>
                  <a:pt x="22033" y="4629"/>
                </a:cubicBezTo>
                <a:cubicBezTo>
                  <a:pt x="22043" y="4629"/>
                  <a:pt x="22047" y="4618"/>
                  <a:pt x="22044" y="4603"/>
                </a:cubicBezTo>
                <a:lnTo>
                  <a:pt x="22044" y="4603"/>
                </a:lnTo>
                <a:cubicBezTo>
                  <a:pt x="22056" y="4608"/>
                  <a:pt x="22067" y="4611"/>
                  <a:pt x="22077" y="4611"/>
                </a:cubicBezTo>
                <a:cubicBezTo>
                  <a:pt x="22093" y="4611"/>
                  <a:pt x="22105" y="4603"/>
                  <a:pt x="22111" y="4584"/>
                </a:cubicBezTo>
                <a:lnTo>
                  <a:pt x="22111" y="4641"/>
                </a:lnTo>
                <a:cubicBezTo>
                  <a:pt x="22126" y="4670"/>
                  <a:pt x="22111" y="4713"/>
                  <a:pt x="22140" y="4713"/>
                </a:cubicBezTo>
                <a:cubicBezTo>
                  <a:pt x="22149" y="4713"/>
                  <a:pt x="22158" y="4702"/>
                  <a:pt x="22166" y="4691"/>
                </a:cubicBezTo>
                <a:lnTo>
                  <a:pt x="22166" y="4691"/>
                </a:lnTo>
                <a:cubicBezTo>
                  <a:pt x="22174" y="4696"/>
                  <a:pt x="22184" y="4699"/>
                  <a:pt x="22198" y="4699"/>
                </a:cubicBezTo>
                <a:cubicBezTo>
                  <a:pt x="22207" y="4699"/>
                  <a:pt x="22236" y="4705"/>
                  <a:pt x="22258" y="4705"/>
                </a:cubicBezTo>
                <a:cubicBezTo>
                  <a:pt x="22269" y="4705"/>
                  <a:pt x="22279" y="4704"/>
                  <a:pt x="22284" y="4699"/>
                </a:cubicBezTo>
                <a:cubicBezTo>
                  <a:pt x="22284" y="4699"/>
                  <a:pt x="22298" y="4684"/>
                  <a:pt x="22298" y="4656"/>
                </a:cubicBezTo>
                <a:lnTo>
                  <a:pt x="22284" y="4656"/>
                </a:lnTo>
                <a:lnTo>
                  <a:pt x="22257" y="4638"/>
                </a:lnTo>
                <a:lnTo>
                  <a:pt x="22257" y="4638"/>
                </a:lnTo>
                <a:cubicBezTo>
                  <a:pt x="22255" y="4638"/>
                  <a:pt x="22253" y="4638"/>
                  <a:pt x="22251" y="4638"/>
                </a:cubicBezTo>
                <a:cubicBezTo>
                  <a:pt x="22223" y="4638"/>
                  <a:pt x="22198" y="4641"/>
                  <a:pt x="22198" y="4656"/>
                </a:cubicBezTo>
                <a:lnTo>
                  <a:pt x="22183" y="4670"/>
                </a:lnTo>
                <a:cubicBezTo>
                  <a:pt x="22178" y="4676"/>
                  <a:pt x="22172" y="4683"/>
                  <a:pt x="22166" y="4691"/>
                </a:cubicBezTo>
                <a:lnTo>
                  <a:pt x="22166" y="4691"/>
                </a:lnTo>
                <a:cubicBezTo>
                  <a:pt x="22158" y="4685"/>
                  <a:pt x="22154" y="4678"/>
                  <a:pt x="22154" y="4670"/>
                </a:cubicBezTo>
                <a:cubicBezTo>
                  <a:pt x="22154" y="4647"/>
                  <a:pt x="22183" y="4623"/>
                  <a:pt x="22217" y="4623"/>
                </a:cubicBezTo>
                <a:cubicBezTo>
                  <a:pt x="22225" y="4623"/>
                  <a:pt x="22233" y="4624"/>
                  <a:pt x="22241" y="4627"/>
                </a:cubicBezTo>
                <a:lnTo>
                  <a:pt x="22257" y="4638"/>
                </a:lnTo>
                <a:lnTo>
                  <a:pt x="22257" y="4638"/>
                </a:lnTo>
                <a:cubicBezTo>
                  <a:pt x="22284" y="4638"/>
                  <a:pt x="22313" y="4641"/>
                  <a:pt x="22327" y="4641"/>
                </a:cubicBezTo>
                <a:cubicBezTo>
                  <a:pt x="22370" y="4641"/>
                  <a:pt x="22384" y="4584"/>
                  <a:pt x="22384" y="4555"/>
                </a:cubicBezTo>
                <a:cubicBezTo>
                  <a:pt x="22384" y="4541"/>
                  <a:pt x="22370" y="4526"/>
                  <a:pt x="22356" y="4526"/>
                </a:cubicBezTo>
                <a:lnTo>
                  <a:pt x="22341" y="4526"/>
                </a:lnTo>
                <a:cubicBezTo>
                  <a:pt x="22341" y="4526"/>
                  <a:pt x="22327" y="4498"/>
                  <a:pt x="22327" y="4498"/>
                </a:cubicBezTo>
                <a:lnTo>
                  <a:pt x="22327" y="4493"/>
                </a:lnTo>
                <a:lnTo>
                  <a:pt x="22327" y="4493"/>
                </a:lnTo>
                <a:cubicBezTo>
                  <a:pt x="22325" y="4494"/>
                  <a:pt x="22323" y="4494"/>
                  <a:pt x="22321" y="4494"/>
                </a:cubicBezTo>
                <a:cubicBezTo>
                  <a:pt x="22309" y="4494"/>
                  <a:pt x="22295" y="4486"/>
                  <a:pt x="22284" y="4469"/>
                </a:cubicBezTo>
                <a:lnTo>
                  <a:pt x="22327" y="4426"/>
                </a:lnTo>
                <a:lnTo>
                  <a:pt x="22341" y="4411"/>
                </a:lnTo>
                <a:cubicBezTo>
                  <a:pt x="22341" y="4397"/>
                  <a:pt x="22356" y="4340"/>
                  <a:pt x="22384" y="4296"/>
                </a:cubicBezTo>
                <a:lnTo>
                  <a:pt x="22427" y="4282"/>
                </a:lnTo>
                <a:cubicBezTo>
                  <a:pt x="22427" y="4282"/>
                  <a:pt x="22442" y="4296"/>
                  <a:pt x="22456" y="4311"/>
                </a:cubicBezTo>
                <a:cubicBezTo>
                  <a:pt x="22456" y="4325"/>
                  <a:pt x="22356" y="4383"/>
                  <a:pt x="22356" y="4440"/>
                </a:cubicBezTo>
                <a:cubicBezTo>
                  <a:pt x="22356" y="4455"/>
                  <a:pt x="22353" y="4467"/>
                  <a:pt x="22348" y="4476"/>
                </a:cubicBezTo>
                <a:lnTo>
                  <a:pt x="22348" y="4476"/>
                </a:lnTo>
                <a:cubicBezTo>
                  <a:pt x="22352" y="4476"/>
                  <a:pt x="22358" y="4476"/>
                  <a:pt x="22363" y="4476"/>
                </a:cubicBezTo>
                <a:cubicBezTo>
                  <a:pt x="22377" y="4476"/>
                  <a:pt x="22391" y="4476"/>
                  <a:pt x="22399" y="4469"/>
                </a:cubicBezTo>
                <a:cubicBezTo>
                  <a:pt x="22410" y="4457"/>
                  <a:pt x="22450" y="4436"/>
                  <a:pt x="22473" y="4436"/>
                </a:cubicBezTo>
                <a:cubicBezTo>
                  <a:pt x="22478" y="4436"/>
                  <a:pt x="22482" y="4437"/>
                  <a:pt x="22485" y="4440"/>
                </a:cubicBezTo>
                <a:cubicBezTo>
                  <a:pt x="22499" y="4455"/>
                  <a:pt x="22514" y="4483"/>
                  <a:pt x="22514" y="4526"/>
                </a:cubicBezTo>
                <a:lnTo>
                  <a:pt x="22514" y="4555"/>
                </a:lnTo>
                <a:lnTo>
                  <a:pt x="22514" y="4569"/>
                </a:lnTo>
                <a:cubicBezTo>
                  <a:pt x="22514" y="4569"/>
                  <a:pt x="22542" y="4569"/>
                  <a:pt x="22571" y="4541"/>
                </a:cubicBezTo>
                <a:lnTo>
                  <a:pt x="22600" y="4569"/>
                </a:lnTo>
                <a:lnTo>
                  <a:pt x="22629" y="4598"/>
                </a:lnTo>
                <a:cubicBezTo>
                  <a:pt x="22630" y="4599"/>
                  <a:pt x="22631" y="4600"/>
                  <a:pt x="22633" y="4600"/>
                </a:cubicBezTo>
                <a:cubicBezTo>
                  <a:pt x="22652" y="4600"/>
                  <a:pt x="22703" y="4525"/>
                  <a:pt x="22729" y="4512"/>
                </a:cubicBezTo>
                <a:cubicBezTo>
                  <a:pt x="22758" y="4483"/>
                  <a:pt x="22715" y="4469"/>
                  <a:pt x="22700" y="4469"/>
                </a:cubicBezTo>
                <a:cubicBezTo>
                  <a:pt x="22686" y="4469"/>
                  <a:pt x="22672" y="4440"/>
                  <a:pt x="22686" y="4397"/>
                </a:cubicBezTo>
                <a:lnTo>
                  <a:pt x="22686" y="4368"/>
                </a:lnTo>
                <a:cubicBezTo>
                  <a:pt x="22686" y="4358"/>
                  <a:pt x="22679" y="4348"/>
                  <a:pt x="22670" y="4348"/>
                </a:cubicBezTo>
                <a:cubicBezTo>
                  <a:pt x="22666" y="4348"/>
                  <a:pt x="22662" y="4350"/>
                  <a:pt x="22657" y="4354"/>
                </a:cubicBezTo>
                <a:lnTo>
                  <a:pt x="22643" y="4383"/>
                </a:lnTo>
                <a:cubicBezTo>
                  <a:pt x="22643" y="4414"/>
                  <a:pt x="22635" y="4437"/>
                  <a:pt x="22615" y="4437"/>
                </a:cubicBezTo>
                <a:cubicBezTo>
                  <a:pt x="22607" y="4437"/>
                  <a:pt x="22597" y="4434"/>
                  <a:pt x="22585" y="4426"/>
                </a:cubicBezTo>
                <a:lnTo>
                  <a:pt x="22571" y="4411"/>
                </a:lnTo>
                <a:cubicBezTo>
                  <a:pt x="22557" y="4397"/>
                  <a:pt x="22557" y="4368"/>
                  <a:pt x="22557" y="4368"/>
                </a:cubicBezTo>
                <a:cubicBezTo>
                  <a:pt x="22571" y="4354"/>
                  <a:pt x="22585" y="4340"/>
                  <a:pt x="22585" y="4340"/>
                </a:cubicBezTo>
                <a:cubicBezTo>
                  <a:pt x="22593" y="4342"/>
                  <a:pt x="22600" y="4343"/>
                  <a:pt x="22605" y="4343"/>
                </a:cubicBezTo>
                <a:cubicBezTo>
                  <a:pt x="22621" y="4343"/>
                  <a:pt x="22626" y="4332"/>
                  <a:pt x="22628" y="4318"/>
                </a:cubicBezTo>
                <a:lnTo>
                  <a:pt x="22628" y="4318"/>
                </a:lnTo>
                <a:cubicBezTo>
                  <a:pt x="22632" y="4321"/>
                  <a:pt x="22637" y="4323"/>
                  <a:pt x="22643" y="4325"/>
                </a:cubicBezTo>
                <a:lnTo>
                  <a:pt x="22657" y="4325"/>
                </a:lnTo>
                <a:cubicBezTo>
                  <a:pt x="22657" y="4326"/>
                  <a:pt x="22657" y="4327"/>
                  <a:pt x="22658" y="4327"/>
                </a:cubicBezTo>
                <a:cubicBezTo>
                  <a:pt x="22660" y="4327"/>
                  <a:pt x="22670" y="4266"/>
                  <a:pt x="22657" y="4253"/>
                </a:cubicBezTo>
                <a:cubicBezTo>
                  <a:pt x="22650" y="4246"/>
                  <a:pt x="22643" y="4243"/>
                  <a:pt x="22636" y="4243"/>
                </a:cubicBezTo>
                <a:cubicBezTo>
                  <a:pt x="22629" y="4243"/>
                  <a:pt x="22622" y="4246"/>
                  <a:pt x="22615" y="4252"/>
                </a:cubicBezTo>
                <a:lnTo>
                  <a:pt x="22615" y="4252"/>
                </a:lnTo>
                <a:cubicBezTo>
                  <a:pt x="22619" y="4222"/>
                  <a:pt x="22635" y="4177"/>
                  <a:pt x="22672" y="4153"/>
                </a:cubicBezTo>
                <a:lnTo>
                  <a:pt x="22672" y="4081"/>
                </a:lnTo>
                <a:cubicBezTo>
                  <a:pt x="22700" y="4081"/>
                  <a:pt x="22715" y="4095"/>
                  <a:pt x="22715" y="4095"/>
                </a:cubicBezTo>
                <a:cubicBezTo>
                  <a:pt x="22715" y="4110"/>
                  <a:pt x="22657" y="4196"/>
                  <a:pt x="22672" y="4239"/>
                </a:cubicBezTo>
                <a:cubicBezTo>
                  <a:pt x="22672" y="4282"/>
                  <a:pt x="22743" y="4296"/>
                  <a:pt x="22772" y="4296"/>
                </a:cubicBezTo>
                <a:cubicBezTo>
                  <a:pt x="22801" y="4296"/>
                  <a:pt x="22787" y="4325"/>
                  <a:pt x="22772" y="4340"/>
                </a:cubicBezTo>
                <a:cubicBezTo>
                  <a:pt x="22772" y="4354"/>
                  <a:pt x="22801" y="4383"/>
                  <a:pt x="22815" y="4397"/>
                </a:cubicBezTo>
                <a:cubicBezTo>
                  <a:pt x="22818" y="4399"/>
                  <a:pt x="22821" y="4399"/>
                  <a:pt x="22824" y="4399"/>
                </a:cubicBezTo>
                <a:cubicBezTo>
                  <a:pt x="22847" y="4399"/>
                  <a:pt x="22858" y="4351"/>
                  <a:pt x="22858" y="4325"/>
                </a:cubicBezTo>
                <a:cubicBezTo>
                  <a:pt x="22858" y="4311"/>
                  <a:pt x="22887" y="4296"/>
                  <a:pt x="22902" y="4296"/>
                </a:cubicBezTo>
                <a:cubicBezTo>
                  <a:pt x="22902" y="4298"/>
                  <a:pt x="22902" y="4299"/>
                  <a:pt x="22904" y="4299"/>
                </a:cubicBezTo>
                <a:cubicBezTo>
                  <a:pt x="22913" y="4299"/>
                  <a:pt x="22947" y="4266"/>
                  <a:pt x="22959" y="4253"/>
                </a:cubicBezTo>
                <a:cubicBezTo>
                  <a:pt x="22973" y="4239"/>
                  <a:pt x="22988" y="4225"/>
                  <a:pt x="23002" y="4225"/>
                </a:cubicBezTo>
                <a:lnTo>
                  <a:pt x="23016" y="4225"/>
                </a:lnTo>
                <a:lnTo>
                  <a:pt x="23016" y="4239"/>
                </a:lnTo>
                <a:cubicBezTo>
                  <a:pt x="23016" y="4253"/>
                  <a:pt x="22973" y="4311"/>
                  <a:pt x="22959" y="4311"/>
                </a:cubicBezTo>
                <a:cubicBezTo>
                  <a:pt x="22945" y="4325"/>
                  <a:pt x="22973" y="4383"/>
                  <a:pt x="22973" y="4397"/>
                </a:cubicBezTo>
                <a:cubicBezTo>
                  <a:pt x="22988" y="4411"/>
                  <a:pt x="22959" y="4440"/>
                  <a:pt x="22945" y="4440"/>
                </a:cubicBezTo>
                <a:cubicBezTo>
                  <a:pt x="22930" y="4440"/>
                  <a:pt x="22945" y="4469"/>
                  <a:pt x="22945" y="4483"/>
                </a:cubicBezTo>
                <a:cubicBezTo>
                  <a:pt x="22959" y="4483"/>
                  <a:pt x="23002" y="4469"/>
                  <a:pt x="23045" y="4440"/>
                </a:cubicBezTo>
                <a:lnTo>
                  <a:pt x="23031" y="4383"/>
                </a:lnTo>
                <a:lnTo>
                  <a:pt x="23031" y="4368"/>
                </a:lnTo>
                <a:cubicBezTo>
                  <a:pt x="23031" y="4354"/>
                  <a:pt x="23074" y="4325"/>
                  <a:pt x="23074" y="4311"/>
                </a:cubicBezTo>
                <a:cubicBezTo>
                  <a:pt x="23074" y="4282"/>
                  <a:pt x="23031" y="4167"/>
                  <a:pt x="23002" y="4153"/>
                </a:cubicBezTo>
                <a:cubicBezTo>
                  <a:pt x="22991" y="4142"/>
                  <a:pt x="22980" y="4137"/>
                  <a:pt x="22971" y="4137"/>
                </a:cubicBezTo>
                <a:cubicBezTo>
                  <a:pt x="22956" y="4137"/>
                  <a:pt x="22945" y="4149"/>
                  <a:pt x="22945" y="4167"/>
                </a:cubicBezTo>
                <a:cubicBezTo>
                  <a:pt x="22945" y="4182"/>
                  <a:pt x="22916" y="4182"/>
                  <a:pt x="22887" y="4182"/>
                </a:cubicBezTo>
                <a:lnTo>
                  <a:pt x="22873" y="4196"/>
                </a:lnTo>
                <a:cubicBezTo>
                  <a:pt x="22870" y="4197"/>
                  <a:pt x="22867" y="4198"/>
                  <a:pt x="22865" y="4198"/>
                </a:cubicBezTo>
                <a:cubicBezTo>
                  <a:pt x="22846" y="4198"/>
                  <a:pt x="22828" y="4168"/>
                  <a:pt x="22820" y="4168"/>
                </a:cubicBezTo>
                <a:cubicBezTo>
                  <a:pt x="22817" y="4168"/>
                  <a:pt x="22815" y="4171"/>
                  <a:pt x="22815" y="4182"/>
                </a:cubicBezTo>
                <a:cubicBezTo>
                  <a:pt x="22801" y="4225"/>
                  <a:pt x="22772" y="4210"/>
                  <a:pt x="22772" y="4225"/>
                </a:cubicBezTo>
                <a:cubicBezTo>
                  <a:pt x="22758" y="4239"/>
                  <a:pt x="22758" y="4239"/>
                  <a:pt x="22758" y="4239"/>
                </a:cubicBezTo>
                <a:cubicBezTo>
                  <a:pt x="22743" y="4225"/>
                  <a:pt x="22729" y="4225"/>
                  <a:pt x="22715" y="4210"/>
                </a:cubicBezTo>
                <a:lnTo>
                  <a:pt x="22715" y="4196"/>
                </a:lnTo>
                <a:cubicBezTo>
                  <a:pt x="22715" y="4182"/>
                  <a:pt x="22758" y="4138"/>
                  <a:pt x="22787" y="4095"/>
                </a:cubicBezTo>
                <a:lnTo>
                  <a:pt x="22858" y="4095"/>
                </a:lnTo>
                <a:cubicBezTo>
                  <a:pt x="22869" y="4063"/>
                  <a:pt x="22848" y="4047"/>
                  <a:pt x="22830" y="4047"/>
                </a:cubicBezTo>
                <a:cubicBezTo>
                  <a:pt x="22824" y="4047"/>
                  <a:pt x="22819" y="4049"/>
                  <a:pt x="22815" y="4052"/>
                </a:cubicBezTo>
                <a:cubicBezTo>
                  <a:pt x="22806" y="4052"/>
                  <a:pt x="22790" y="4059"/>
                  <a:pt x="22776" y="4059"/>
                </a:cubicBezTo>
                <a:cubicBezTo>
                  <a:pt x="22769" y="4059"/>
                  <a:pt x="22763" y="4057"/>
                  <a:pt x="22758" y="4052"/>
                </a:cubicBezTo>
                <a:lnTo>
                  <a:pt x="22758" y="4023"/>
                </a:lnTo>
                <a:lnTo>
                  <a:pt x="22772" y="4009"/>
                </a:lnTo>
                <a:cubicBezTo>
                  <a:pt x="22772" y="3995"/>
                  <a:pt x="22758" y="3980"/>
                  <a:pt x="22758" y="3980"/>
                </a:cubicBezTo>
                <a:cubicBezTo>
                  <a:pt x="22758" y="3980"/>
                  <a:pt x="22729" y="4009"/>
                  <a:pt x="22700" y="4038"/>
                </a:cubicBezTo>
                <a:lnTo>
                  <a:pt x="22700" y="3966"/>
                </a:lnTo>
                <a:lnTo>
                  <a:pt x="22686" y="3966"/>
                </a:lnTo>
                <a:cubicBezTo>
                  <a:pt x="22686" y="3959"/>
                  <a:pt x="22679" y="3955"/>
                  <a:pt x="22666" y="3955"/>
                </a:cubicBezTo>
                <a:cubicBezTo>
                  <a:pt x="22654" y="3955"/>
                  <a:pt x="22636" y="3959"/>
                  <a:pt x="22614" y="3966"/>
                </a:cubicBezTo>
                <a:lnTo>
                  <a:pt x="22600" y="3923"/>
                </a:lnTo>
                <a:lnTo>
                  <a:pt x="22585" y="3851"/>
                </a:lnTo>
                <a:cubicBezTo>
                  <a:pt x="22571" y="3858"/>
                  <a:pt x="22550" y="3862"/>
                  <a:pt x="22530" y="3862"/>
                </a:cubicBezTo>
                <a:cubicBezTo>
                  <a:pt x="22510" y="3862"/>
                  <a:pt x="22492" y="3858"/>
                  <a:pt x="22485" y="3851"/>
                </a:cubicBezTo>
                <a:cubicBezTo>
                  <a:pt x="22485" y="3849"/>
                  <a:pt x="22483" y="3848"/>
                  <a:pt x="22480" y="3848"/>
                </a:cubicBezTo>
                <a:cubicBezTo>
                  <a:pt x="22466" y="3848"/>
                  <a:pt x="22432" y="3861"/>
                  <a:pt x="22408" y="3861"/>
                </a:cubicBezTo>
                <a:cubicBezTo>
                  <a:pt x="22397" y="3861"/>
                  <a:pt x="22388" y="3859"/>
                  <a:pt x="22384" y="3851"/>
                </a:cubicBezTo>
                <a:cubicBezTo>
                  <a:pt x="22370" y="3822"/>
                  <a:pt x="22341" y="3822"/>
                  <a:pt x="22341" y="3822"/>
                </a:cubicBezTo>
                <a:lnTo>
                  <a:pt x="22341" y="3822"/>
                </a:lnTo>
                <a:cubicBezTo>
                  <a:pt x="22327" y="3837"/>
                  <a:pt x="22356" y="3865"/>
                  <a:pt x="22370" y="3880"/>
                </a:cubicBezTo>
                <a:cubicBezTo>
                  <a:pt x="22384" y="3894"/>
                  <a:pt x="22384" y="3909"/>
                  <a:pt x="22370" y="3923"/>
                </a:cubicBezTo>
                <a:lnTo>
                  <a:pt x="22341" y="3923"/>
                </a:lnTo>
                <a:lnTo>
                  <a:pt x="22327" y="3909"/>
                </a:lnTo>
                <a:cubicBezTo>
                  <a:pt x="22312" y="3909"/>
                  <a:pt x="22298" y="3952"/>
                  <a:pt x="22298" y="3952"/>
                </a:cubicBezTo>
                <a:cubicBezTo>
                  <a:pt x="22284" y="3966"/>
                  <a:pt x="22269" y="3980"/>
                  <a:pt x="22255" y="3995"/>
                </a:cubicBezTo>
                <a:lnTo>
                  <a:pt x="22255" y="4009"/>
                </a:lnTo>
                <a:lnTo>
                  <a:pt x="22241" y="4009"/>
                </a:lnTo>
                <a:cubicBezTo>
                  <a:pt x="22239" y="4011"/>
                  <a:pt x="22237" y="4011"/>
                  <a:pt x="22235" y="4011"/>
                </a:cubicBezTo>
                <a:cubicBezTo>
                  <a:pt x="22220" y="4011"/>
                  <a:pt x="22199" y="3964"/>
                  <a:pt x="22212" y="3952"/>
                </a:cubicBezTo>
                <a:cubicBezTo>
                  <a:pt x="22212" y="3952"/>
                  <a:pt x="22255" y="3909"/>
                  <a:pt x="22269" y="3909"/>
                </a:cubicBezTo>
                <a:cubicBezTo>
                  <a:pt x="22269" y="3894"/>
                  <a:pt x="22269" y="3865"/>
                  <a:pt x="22255" y="3837"/>
                </a:cubicBezTo>
                <a:lnTo>
                  <a:pt x="22241" y="3865"/>
                </a:lnTo>
                <a:cubicBezTo>
                  <a:pt x="22212" y="3923"/>
                  <a:pt x="22169" y="3909"/>
                  <a:pt x="22140" y="3937"/>
                </a:cubicBezTo>
                <a:cubicBezTo>
                  <a:pt x="22130" y="3947"/>
                  <a:pt x="22119" y="3948"/>
                  <a:pt x="22108" y="3948"/>
                </a:cubicBezTo>
                <a:cubicBezTo>
                  <a:pt x="22103" y="3948"/>
                  <a:pt x="22097" y="3948"/>
                  <a:pt x="22092" y="3948"/>
                </a:cubicBezTo>
                <a:cubicBezTo>
                  <a:pt x="22075" y="3948"/>
                  <a:pt x="22061" y="3952"/>
                  <a:pt x="22054" y="3980"/>
                </a:cubicBezTo>
                <a:lnTo>
                  <a:pt x="22054" y="3995"/>
                </a:lnTo>
                <a:cubicBezTo>
                  <a:pt x="22054" y="4009"/>
                  <a:pt x="22068" y="4023"/>
                  <a:pt x="22083" y="4038"/>
                </a:cubicBezTo>
                <a:lnTo>
                  <a:pt x="22126" y="3980"/>
                </a:lnTo>
                <a:lnTo>
                  <a:pt x="22126" y="3980"/>
                </a:lnTo>
                <a:cubicBezTo>
                  <a:pt x="22140" y="4023"/>
                  <a:pt x="22097" y="4095"/>
                  <a:pt x="22083" y="4095"/>
                </a:cubicBezTo>
                <a:cubicBezTo>
                  <a:pt x="22068" y="4110"/>
                  <a:pt x="22054" y="4124"/>
                  <a:pt x="22054" y="4124"/>
                </a:cubicBezTo>
                <a:lnTo>
                  <a:pt x="22068" y="4138"/>
                </a:lnTo>
                <a:lnTo>
                  <a:pt x="22068" y="4153"/>
                </a:lnTo>
                <a:cubicBezTo>
                  <a:pt x="22083" y="4182"/>
                  <a:pt x="22068" y="4196"/>
                  <a:pt x="22054" y="4196"/>
                </a:cubicBezTo>
                <a:lnTo>
                  <a:pt x="22025" y="4225"/>
                </a:lnTo>
                <a:cubicBezTo>
                  <a:pt x="22025" y="4225"/>
                  <a:pt x="22011" y="4196"/>
                  <a:pt x="21996" y="4182"/>
                </a:cubicBezTo>
                <a:lnTo>
                  <a:pt x="21996" y="4167"/>
                </a:lnTo>
                <a:cubicBezTo>
                  <a:pt x="21996" y="4156"/>
                  <a:pt x="21982" y="4152"/>
                  <a:pt x="21964" y="4152"/>
                </a:cubicBezTo>
                <a:cubicBezTo>
                  <a:pt x="21934" y="4152"/>
                  <a:pt x="21896" y="4164"/>
                  <a:pt x="21896" y="4182"/>
                </a:cubicBezTo>
                <a:cubicBezTo>
                  <a:pt x="21889" y="4189"/>
                  <a:pt x="21849" y="4189"/>
                  <a:pt x="21804" y="4189"/>
                </a:cubicBezTo>
                <a:cubicBezTo>
                  <a:pt x="21759" y="4189"/>
                  <a:pt x="21709" y="4189"/>
                  <a:pt x="21680" y="4196"/>
                </a:cubicBezTo>
                <a:cubicBezTo>
                  <a:pt x="21623" y="4225"/>
                  <a:pt x="21594" y="4383"/>
                  <a:pt x="21608" y="4440"/>
                </a:cubicBezTo>
                <a:cubicBezTo>
                  <a:pt x="21608" y="4464"/>
                  <a:pt x="21596" y="4473"/>
                  <a:pt x="21581" y="4473"/>
                </a:cubicBezTo>
                <a:cubicBezTo>
                  <a:pt x="21561" y="4473"/>
                  <a:pt x="21537" y="4457"/>
                  <a:pt x="21537" y="4440"/>
                </a:cubicBezTo>
                <a:cubicBezTo>
                  <a:pt x="21537" y="4423"/>
                  <a:pt x="21528" y="4417"/>
                  <a:pt x="21516" y="4417"/>
                </a:cubicBezTo>
                <a:cubicBezTo>
                  <a:pt x="21498" y="4417"/>
                  <a:pt x="21474" y="4431"/>
                  <a:pt x="21465" y="4440"/>
                </a:cubicBezTo>
                <a:cubicBezTo>
                  <a:pt x="21461" y="4444"/>
                  <a:pt x="21455" y="4446"/>
                  <a:pt x="21449" y="4446"/>
                </a:cubicBezTo>
                <a:cubicBezTo>
                  <a:pt x="21435" y="4446"/>
                  <a:pt x="21418" y="4436"/>
                  <a:pt x="21407" y="4426"/>
                </a:cubicBezTo>
                <a:cubicBezTo>
                  <a:pt x="21393" y="4411"/>
                  <a:pt x="21422" y="4383"/>
                  <a:pt x="21422" y="4368"/>
                </a:cubicBezTo>
                <a:cubicBezTo>
                  <a:pt x="21436" y="4368"/>
                  <a:pt x="21407" y="4325"/>
                  <a:pt x="21393" y="4325"/>
                </a:cubicBezTo>
                <a:cubicBezTo>
                  <a:pt x="21379" y="4311"/>
                  <a:pt x="21350" y="4296"/>
                  <a:pt x="21336" y="4296"/>
                </a:cubicBezTo>
                <a:cubicBezTo>
                  <a:pt x="21329" y="4309"/>
                  <a:pt x="21320" y="4316"/>
                  <a:pt x="21310" y="4316"/>
                </a:cubicBezTo>
                <a:cubicBezTo>
                  <a:pt x="21298" y="4316"/>
                  <a:pt x="21286" y="4306"/>
                  <a:pt x="21278" y="4282"/>
                </a:cubicBezTo>
                <a:cubicBezTo>
                  <a:pt x="21272" y="4270"/>
                  <a:pt x="21266" y="4266"/>
                  <a:pt x="21259" y="4266"/>
                </a:cubicBezTo>
                <a:cubicBezTo>
                  <a:pt x="21249" y="4266"/>
                  <a:pt x="21237" y="4274"/>
                  <a:pt x="21221" y="4282"/>
                </a:cubicBezTo>
                <a:lnTo>
                  <a:pt x="21206" y="4282"/>
                </a:lnTo>
                <a:cubicBezTo>
                  <a:pt x="21192" y="4282"/>
                  <a:pt x="21249" y="4225"/>
                  <a:pt x="21278" y="4225"/>
                </a:cubicBezTo>
                <a:cubicBezTo>
                  <a:pt x="21307" y="4210"/>
                  <a:pt x="21336" y="4196"/>
                  <a:pt x="21350" y="4196"/>
                </a:cubicBezTo>
                <a:lnTo>
                  <a:pt x="21364" y="4210"/>
                </a:lnTo>
                <a:cubicBezTo>
                  <a:pt x="21373" y="4214"/>
                  <a:pt x="21382" y="4216"/>
                  <a:pt x="21392" y="4216"/>
                </a:cubicBezTo>
                <a:cubicBezTo>
                  <a:pt x="21415" y="4216"/>
                  <a:pt x="21436" y="4206"/>
                  <a:pt x="21436" y="4196"/>
                </a:cubicBezTo>
                <a:cubicBezTo>
                  <a:pt x="21450" y="4182"/>
                  <a:pt x="21479" y="4095"/>
                  <a:pt x="21465" y="4081"/>
                </a:cubicBezTo>
                <a:cubicBezTo>
                  <a:pt x="21458" y="4074"/>
                  <a:pt x="21447" y="4070"/>
                  <a:pt x="21436" y="4070"/>
                </a:cubicBezTo>
                <a:cubicBezTo>
                  <a:pt x="21425" y="4070"/>
                  <a:pt x="21415" y="4074"/>
                  <a:pt x="21407" y="4081"/>
                </a:cubicBezTo>
                <a:cubicBezTo>
                  <a:pt x="21407" y="4084"/>
                  <a:pt x="21407" y="4085"/>
                  <a:pt x="21406" y="4085"/>
                </a:cubicBezTo>
                <a:cubicBezTo>
                  <a:pt x="21402" y="4085"/>
                  <a:pt x="21390" y="4067"/>
                  <a:pt x="21379" y="4067"/>
                </a:cubicBezTo>
                <a:cubicBezTo>
                  <a:pt x="21379" y="4052"/>
                  <a:pt x="21321" y="4052"/>
                  <a:pt x="21307" y="4052"/>
                </a:cubicBezTo>
                <a:cubicBezTo>
                  <a:pt x="21292" y="4067"/>
                  <a:pt x="21278" y="4081"/>
                  <a:pt x="21264" y="4095"/>
                </a:cubicBezTo>
                <a:lnTo>
                  <a:pt x="21264" y="4110"/>
                </a:lnTo>
                <a:lnTo>
                  <a:pt x="21264" y="4124"/>
                </a:lnTo>
                <a:cubicBezTo>
                  <a:pt x="21278" y="4138"/>
                  <a:pt x="21264" y="4153"/>
                  <a:pt x="21264" y="4153"/>
                </a:cubicBezTo>
                <a:cubicBezTo>
                  <a:pt x="21249" y="4153"/>
                  <a:pt x="21221" y="4138"/>
                  <a:pt x="21192" y="4124"/>
                </a:cubicBezTo>
                <a:lnTo>
                  <a:pt x="21163" y="4124"/>
                </a:lnTo>
                <a:lnTo>
                  <a:pt x="21134" y="4138"/>
                </a:lnTo>
                <a:cubicBezTo>
                  <a:pt x="21132" y="4141"/>
                  <a:pt x="21129" y="4141"/>
                  <a:pt x="21124" y="4141"/>
                </a:cubicBezTo>
                <a:cubicBezTo>
                  <a:pt x="21108" y="4141"/>
                  <a:pt x="21077" y="4128"/>
                  <a:pt x="21061" y="4128"/>
                </a:cubicBezTo>
                <a:cubicBezTo>
                  <a:pt x="21053" y="4128"/>
                  <a:pt x="21048" y="4131"/>
                  <a:pt x="21048" y="4138"/>
                </a:cubicBezTo>
                <a:cubicBezTo>
                  <a:pt x="21048" y="4167"/>
                  <a:pt x="21019" y="4182"/>
                  <a:pt x="21019" y="4182"/>
                </a:cubicBezTo>
                <a:cubicBezTo>
                  <a:pt x="21019" y="4184"/>
                  <a:pt x="21018" y="4185"/>
                  <a:pt x="21014" y="4185"/>
                </a:cubicBezTo>
                <a:cubicBezTo>
                  <a:pt x="20999" y="4185"/>
                  <a:pt x="20950" y="4164"/>
                  <a:pt x="20920" y="4164"/>
                </a:cubicBezTo>
                <a:cubicBezTo>
                  <a:pt x="20914" y="4164"/>
                  <a:pt x="20909" y="4165"/>
                  <a:pt x="20904" y="4167"/>
                </a:cubicBezTo>
                <a:cubicBezTo>
                  <a:pt x="20876" y="4196"/>
                  <a:pt x="20833" y="4239"/>
                  <a:pt x="20818" y="4239"/>
                </a:cubicBezTo>
                <a:cubicBezTo>
                  <a:pt x="20818" y="4239"/>
                  <a:pt x="20790" y="4210"/>
                  <a:pt x="20775" y="4182"/>
                </a:cubicBezTo>
                <a:cubicBezTo>
                  <a:pt x="20775" y="4180"/>
                  <a:pt x="20775" y="4179"/>
                  <a:pt x="20774" y="4179"/>
                </a:cubicBezTo>
                <a:cubicBezTo>
                  <a:pt x="20768" y="4179"/>
                  <a:pt x="20746" y="4212"/>
                  <a:pt x="20746" y="4225"/>
                </a:cubicBezTo>
                <a:cubicBezTo>
                  <a:pt x="20746" y="4239"/>
                  <a:pt x="20746" y="4268"/>
                  <a:pt x="20761" y="4282"/>
                </a:cubicBezTo>
                <a:cubicBezTo>
                  <a:pt x="20751" y="4272"/>
                  <a:pt x="20740" y="4262"/>
                  <a:pt x="20730" y="4262"/>
                </a:cubicBezTo>
                <a:cubicBezTo>
                  <a:pt x="20726" y="4262"/>
                  <a:pt x="20722" y="4264"/>
                  <a:pt x="20718" y="4268"/>
                </a:cubicBezTo>
                <a:cubicBezTo>
                  <a:pt x="20703" y="4268"/>
                  <a:pt x="20617" y="4282"/>
                  <a:pt x="20617" y="4311"/>
                </a:cubicBezTo>
                <a:cubicBezTo>
                  <a:pt x="20617" y="4325"/>
                  <a:pt x="20617" y="4368"/>
                  <a:pt x="20603" y="4383"/>
                </a:cubicBezTo>
                <a:cubicBezTo>
                  <a:pt x="20603" y="4397"/>
                  <a:pt x="20617" y="4440"/>
                  <a:pt x="20660" y="4469"/>
                </a:cubicBezTo>
                <a:cubicBezTo>
                  <a:pt x="20639" y="4455"/>
                  <a:pt x="20610" y="4447"/>
                  <a:pt x="20587" y="4447"/>
                </a:cubicBezTo>
                <a:cubicBezTo>
                  <a:pt x="20563" y="4447"/>
                  <a:pt x="20545" y="4455"/>
                  <a:pt x="20545" y="4469"/>
                </a:cubicBezTo>
                <a:cubicBezTo>
                  <a:pt x="20545" y="4498"/>
                  <a:pt x="20502" y="4498"/>
                  <a:pt x="20473" y="4498"/>
                </a:cubicBezTo>
                <a:cubicBezTo>
                  <a:pt x="20471" y="4495"/>
                  <a:pt x="20467" y="4494"/>
                  <a:pt x="20463" y="4494"/>
                </a:cubicBezTo>
                <a:cubicBezTo>
                  <a:pt x="20443" y="4494"/>
                  <a:pt x="20406" y="4520"/>
                  <a:pt x="20359" y="4555"/>
                </a:cubicBezTo>
                <a:lnTo>
                  <a:pt x="20344" y="4613"/>
                </a:lnTo>
                <a:lnTo>
                  <a:pt x="20330" y="4656"/>
                </a:lnTo>
                <a:cubicBezTo>
                  <a:pt x="20315" y="4641"/>
                  <a:pt x="20301" y="4613"/>
                  <a:pt x="20315" y="4584"/>
                </a:cubicBezTo>
                <a:lnTo>
                  <a:pt x="20315" y="4498"/>
                </a:lnTo>
                <a:lnTo>
                  <a:pt x="20315" y="4469"/>
                </a:lnTo>
                <a:cubicBezTo>
                  <a:pt x="20346" y="4459"/>
                  <a:pt x="20369" y="4449"/>
                  <a:pt x="20385" y="4449"/>
                </a:cubicBezTo>
                <a:cubicBezTo>
                  <a:pt x="20392" y="4449"/>
                  <a:pt x="20397" y="4450"/>
                  <a:pt x="20402" y="4455"/>
                </a:cubicBezTo>
                <a:cubicBezTo>
                  <a:pt x="20402" y="4455"/>
                  <a:pt x="20445" y="4397"/>
                  <a:pt x="20473" y="4397"/>
                </a:cubicBezTo>
                <a:cubicBezTo>
                  <a:pt x="20488" y="4397"/>
                  <a:pt x="20531" y="4383"/>
                  <a:pt x="20531" y="4368"/>
                </a:cubicBezTo>
                <a:cubicBezTo>
                  <a:pt x="20545" y="4354"/>
                  <a:pt x="20531" y="4325"/>
                  <a:pt x="20517" y="4311"/>
                </a:cubicBezTo>
                <a:lnTo>
                  <a:pt x="20502" y="4340"/>
                </a:lnTo>
                <a:cubicBezTo>
                  <a:pt x="20502" y="4340"/>
                  <a:pt x="20488" y="4325"/>
                  <a:pt x="20473" y="4325"/>
                </a:cubicBezTo>
                <a:lnTo>
                  <a:pt x="20430" y="4325"/>
                </a:lnTo>
                <a:lnTo>
                  <a:pt x="20430" y="4383"/>
                </a:lnTo>
                <a:cubicBezTo>
                  <a:pt x="20416" y="4368"/>
                  <a:pt x="20344" y="4311"/>
                  <a:pt x="20315" y="4296"/>
                </a:cubicBezTo>
                <a:cubicBezTo>
                  <a:pt x="20306" y="4296"/>
                  <a:pt x="20290" y="4290"/>
                  <a:pt x="20276" y="4290"/>
                </a:cubicBezTo>
                <a:cubicBezTo>
                  <a:pt x="20269" y="4290"/>
                  <a:pt x="20263" y="4292"/>
                  <a:pt x="20258" y="4296"/>
                </a:cubicBezTo>
                <a:lnTo>
                  <a:pt x="20258" y="4311"/>
                </a:lnTo>
                <a:lnTo>
                  <a:pt x="20244" y="4325"/>
                </a:lnTo>
                <a:cubicBezTo>
                  <a:pt x="20244" y="4354"/>
                  <a:pt x="20200" y="4368"/>
                  <a:pt x="20186" y="4368"/>
                </a:cubicBezTo>
                <a:cubicBezTo>
                  <a:pt x="20175" y="4368"/>
                  <a:pt x="20136" y="4350"/>
                  <a:pt x="20128" y="4350"/>
                </a:cubicBezTo>
                <a:lnTo>
                  <a:pt x="20128" y="4350"/>
                </a:lnTo>
                <a:cubicBezTo>
                  <a:pt x="20126" y="4350"/>
                  <a:pt x="20126" y="4351"/>
                  <a:pt x="20129" y="4354"/>
                </a:cubicBezTo>
                <a:cubicBezTo>
                  <a:pt x="20143" y="4383"/>
                  <a:pt x="20028" y="4411"/>
                  <a:pt x="19985" y="4426"/>
                </a:cubicBezTo>
                <a:cubicBezTo>
                  <a:pt x="19950" y="4437"/>
                  <a:pt x="19896" y="4458"/>
                  <a:pt x="19877" y="4458"/>
                </a:cubicBezTo>
                <a:cubicBezTo>
                  <a:pt x="19873" y="4458"/>
                  <a:pt x="19870" y="4457"/>
                  <a:pt x="19870" y="4455"/>
                </a:cubicBezTo>
                <a:cubicBezTo>
                  <a:pt x="19870" y="4426"/>
                  <a:pt x="19856" y="4426"/>
                  <a:pt x="19841" y="4426"/>
                </a:cubicBezTo>
                <a:cubicBezTo>
                  <a:pt x="19841" y="4426"/>
                  <a:pt x="19769" y="4455"/>
                  <a:pt x="19741" y="4455"/>
                </a:cubicBezTo>
                <a:cubicBezTo>
                  <a:pt x="19726" y="4469"/>
                  <a:pt x="19683" y="4469"/>
                  <a:pt x="19683" y="4483"/>
                </a:cubicBezTo>
                <a:lnTo>
                  <a:pt x="19669" y="4498"/>
                </a:lnTo>
                <a:lnTo>
                  <a:pt x="19655" y="4512"/>
                </a:lnTo>
                <a:cubicBezTo>
                  <a:pt x="19650" y="4514"/>
                  <a:pt x="19645" y="4516"/>
                  <a:pt x="19641" y="4516"/>
                </a:cubicBezTo>
                <a:cubicBezTo>
                  <a:pt x="19621" y="4516"/>
                  <a:pt x="19611" y="4488"/>
                  <a:pt x="19611" y="4440"/>
                </a:cubicBezTo>
                <a:lnTo>
                  <a:pt x="19597" y="4440"/>
                </a:lnTo>
                <a:lnTo>
                  <a:pt x="19540" y="4411"/>
                </a:lnTo>
                <a:cubicBezTo>
                  <a:pt x="19540" y="4469"/>
                  <a:pt x="19525" y="4526"/>
                  <a:pt x="19525" y="4555"/>
                </a:cubicBezTo>
                <a:lnTo>
                  <a:pt x="19511" y="4569"/>
                </a:lnTo>
                <a:cubicBezTo>
                  <a:pt x="19511" y="4584"/>
                  <a:pt x="19482" y="4584"/>
                  <a:pt x="19468" y="4584"/>
                </a:cubicBezTo>
                <a:cubicBezTo>
                  <a:pt x="19468" y="4574"/>
                  <a:pt x="19461" y="4563"/>
                  <a:pt x="19451" y="4563"/>
                </a:cubicBezTo>
                <a:cubicBezTo>
                  <a:pt x="19447" y="4563"/>
                  <a:pt x="19443" y="4565"/>
                  <a:pt x="19439" y="4569"/>
                </a:cubicBezTo>
                <a:lnTo>
                  <a:pt x="19425" y="4598"/>
                </a:lnTo>
                <a:cubicBezTo>
                  <a:pt x="19421" y="4600"/>
                  <a:pt x="19416" y="4601"/>
                  <a:pt x="19411" y="4601"/>
                </a:cubicBezTo>
                <a:cubicBezTo>
                  <a:pt x="19381" y="4601"/>
                  <a:pt x="19338" y="4567"/>
                  <a:pt x="19338" y="4555"/>
                </a:cubicBezTo>
                <a:cubicBezTo>
                  <a:pt x="19334" y="4551"/>
                  <a:pt x="19329" y="4549"/>
                  <a:pt x="19323" y="4549"/>
                </a:cubicBezTo>
                <a:cubicBezTo>
                  <a:pt x="19308" y="4549"/>
                  <a:pt x="19291" y="4559"/>
                  <a:pt x="19281" y="4569"/>
                </a:cubicBezTo>
                <a:cubicBezTo>
                  <a:pt x="19281" y="4584"/>
                  <a:pt x="19252" y="4584"/>
                  <a:pt x="19209" y="4584"/>
                </a:cubicBezTo>
                <a:lnTo>
                  <a:pt x="19195" y="4627"/>
                </a:lnTo>
                <a:cubicBezTo>
                  <a:pt x="19195" y="4641"/>
                  <a:pt x="19152" y="4641"/>
                  <a:pt x="19180" y="4684"/>
                </a:cubicBezTo>
                <a:cubicBezTo>
                  <a:pt x="19193" y="4697"/>
                  <a:pt x="19183" y="4744"/>
                  <a:pt x="19211" y="4744"/>
                </a:cubicBezTo>
                <a:cubicBezTo>
                  <a:pt x="19215" y="4744"/>
                  <a:pt x="19219" y="4743"/>
                  <a:pt x="19224" y="4742"/>
                </a:cubicBezTo>
                <a:lnTo>
                  <a:pt x="19252" y="4742"/>
                </a:lnTo>
                <a:cubicBezTo>
                  <a:pt x="19281" y="4742"/>
                  <a:pt x="19238" y="4771"/>
                  <a:pt x="19209" y="4785"/>
                </a:cubicBezTo>
                <a:cubicBezTo>
                  <a:pt x="19195" y="4785"/>
                  <a:pt x="19137" y="4785"/>
                  <a:pt x="19137" y="4771"/>
                </a:cubicBezTo>
                <a:cubicBezTo>
                  <a:pt x="19123" y="4742"/>
                  <a:pt x="19123" y="4656"/>
                  <a:pt x="19109" y="4656"/>
                </a:cubicBezTo>
                <a:cubicBezTo>
                  <a:pt x="19094" y="4656"/>
                  <a:pt x="19080" y="4656"/>
                  <a:pt x="19051" y="4670"/>
                </a:cubicBezTo>
                <a:lnTo>
                  <a:pt x="19051" y="4627"/>
                </a:lnTo>
                <a:lnTo>
                  <a:pt x="19037" y="4613"/>
                </a:lnTo>
                <a:cubicBezTo>
                  <a:pt x="19008" y="4613"/>
                  <a:pt x="18979" y="4684"/>
                  <a:pt x="18979" y="4699"/>
                </a:cubicBezTo>
                <a:cubicBezTo>
                  <a:pt x="18979" y="4708"/>
                  <a:pt x="18975" y="4711"/>
                  <a:pt x="18969" y="4711"/>
                </a:cubicBezTo>
                <a:cubicBezTo>
                  <a:pt x="18957" y="4711"/>
                  <a:pt x="18936" y="4694"/>
                  <a:pt x="18936" y="4684"/>
                </a:cubicBezTo>
                <a:cubicBezTo>
                  <a:pt x="18926" y="4674"/>
                  <a:pt x="18896" y="4658"/>
                  <a:pt x="18868" y="4658"/>
                </a:cubicBezTo>
                <a:cubicBezTo>
                  <a:pt x="18856" y="4658"/>
                  <a:pt x="18845" y="4661"/>
                  <a:pt x="18836" y="4670"/>
                </a:cubicBezTo>
                <a:cubicBezTo>
                  <a:pt x="18830" y="4682"/>
                  <a:pt x="18821" y="4687"/>
                  <a:pt x="18813" y="4687"/>
                </a:cubicBezTo>
                <a:cubicBezTo>
                  <a:pt x="18802" y="4687"/>
                  <a:pt x="18793" y="4678"/>
                  <a:pt x="18793" y="4670"/>
                </a:cubicBezTo>
                <a:cubicBezTo>
                  <a:pt x="18793" y="4670"/>
                  <a:pt x="18778" y="4684"/>
                  <a:pt x="18778" y="4713"/>
                </a:cubicBezTo>
                <a:lnTo>
                  <a:pt x="18764" y="4742"/>
                </a:lnTo>
                <a:lnTo>
                  <a:pt x="18735" y="4785"/>
                </a:lnTo>
                <a:cubicBezTo>
                  <a:pt x="18742" y="4792"/>
                  <a:pt x="18753" y="4796"/>
                  <a:pt x="18764" y="4796"/>
                </a:cubicBezTo>
                <a:cubicBezTo>
                  <a:pt x="18775" y="4796"/>
                  <a:pt x="18785" y="4792"/>
                  <a:pt x="18793" y="4785"/>
                </a:cubicBezTo>
                <a:lnTo>
                  <a:pt x="18879" y="4785"/>
                </a:lnTo>
                <a:lnTo>
                  <a:pt x="18907" y="4828"/>
                </a:lnTo>
                <a:cubicBezTo>
                  <a:pt x="18922" y="4857"/>
                  <a:pt x="18922" y="4857"/>
                  <a:pt x="18879" y="4871"/>
                </a:cubicBezTo>
                <a:cubicBezTo>
                  <a:pt x="18850" y="4871"/>
                  <a:pt x="18836" y="4886"/>
                  <a:pt x="18821" y="4886"/>
                </a:cubicBezTo>
                <a:cubicBezTo>
                  <a:pt x="18793" y="4886"/>
                  <a:pt x="18778" y="4871"/>
                  <a:pt x="18749" y="4857"/>
                </a:cubicBezTo>
                <a:lnTo>
                  <a:pt x="18735" y="4857"/>
                </a:lnTo>
                <a:cubicBezTo>
                  <a:pt x="18706" y="4842"/>
                  <a:pt x="18649" y="4814"/>
                  <a:pt x="18649" y="4799"/>
                </a:cubicBezTo>
                <a:cubicBezTo>
                  <a:pt x="18663" y="4785"/>
                  <a:pt x="18634" y="4742"/>
                  <a:pt x="18606" y="4742"/>
                </a:cubicBezTo>
                <a:cubicBezTo>
                  <a:pt x="18602" y="4738"/>
                  <a:pt x="18595" y="4736"/>
                  <a:pt x="18587" y="4736"/>
                </a:cubicBezTo>
                <a:cubicBezTo>
                  <a:pt x="18569" y="4736"/>
                  <a:pt x="18544" y="4746"/>
                  <a:pt x="18534" y="4756"/>
                </a:cubicBezTo>
                <a:cubicBezTo>
                  <a:pt x="18531" y="4759"/>
                  <a:pt x="18528" y="4760"/>
                  <a:pt x="18524" y="4760"/>
                </a:cubicBezTo>
                <a:cubicBezTo>
                  <a:pt x="18509" y="4760"/>
                  <a:pt x="18488" y="4739"/>
                  <a:pt x="18476" y="4727"/>
                </a:cubicBezTo>
                <a:cubicBezTo>
                  <a:pt x="18476" y="4726"/>
                  <a:pt x="18476" y="4725"/>
                  <a:pt x="18474" y="4725"/>
                </a:cubicBezTo>
                <a:cubicBezTo>
                  <a:pt x="18461" y="4725"/>
                  <a:pt x="18401" y="4772"/>
                  <a:pt x="18376" y="4785"/>
                </a:cubicBezTo>
                <a:cubicBezTo>
                  <a:pt x="18347" y="4785"/>
                  <a:pt x="18333" y="4799"/>
                  <a:pt x="18318" y="4799"/>
                </a:cubicBezTo>
                <a:lnTo>
                  <a:pt x="18318" y="4814"/>
                </a:lnTo>
                <a:cubicBezTo>
                  <a:pt x="18318" y="4828"/>
                  <a:pt x="18304" y="4842"/>
                  <a:pt x="18290" y="4857"/>
                </a:cubicBezTo>
                <a:cubicBezTo>
                  <a:pt x="18290" y="4857"/>
                  <a:pt x="18275" y="4842"/>
                  <a:pt x="18275" y="4828"/>
                </a:cubicBezTo>
                <a:lnTo>
                  <a:pt x="18275" y="4814"/>
                </a:lnTo>
                <a:lnTo>
                  <a:pt x="18275" y="4799"/>
                </a:lnTo>
                <a:cubicBezTo>
                  <a:pt x="18275" y="4785"/>
                  <a:pt x="18261" y="4785"/>
                  <a:pt x="18261" y="4785"/>
                </a:cubicBezTo>
                <a:lnTo>
                  <a:pt x="18247" y="4799"/>
                </a:lnTo>
                <a:lnTo>
                  <a:pt x="18232" y="4814"/>
                </a:lnTo>
                <a:cubicBezTo>
                  <a:pt x="18232" y="4814"/>
                  <a:pt x="18132" y="4857"/>
                  <a:pt x="18103" y="4871"/>
                </a:cubicBezTo>
                <a:cubicBezTo>
                  <a:pt x="18097" y="4874"/>
                  <a:pt x="18090" y="4875"/>
                  <a:pt x="18083" y="4875"/>
                </a:cubicBezTo>
                <a:cubicBezTo>
                  <a:pt x="18053" y="4875"/>
                  <a:pt x="18017" y="4857"/>
                  <a:pt x="18017" y="4857"/>
                </a:cubicBezTo>
                <a:cubicBezTo>
                  <a:pt x="18012" y="4853"/>
                  <a:pt x="18008" y="4851"/>
                  <a:pt x="18004" y="4851"/>
                </a:cubicBezTo>
                <a:cubicBezTo>
                  <a:pt x="17994" y="4851"/>
                  <a:pt x="17984" y="4861"/>
                  <a:pt x="17974" y="4871"/>
                </a:cubicBezTo>
                <a:cubicBezTo>
                  <a:pt x="17974" y="4886"/>
                  <a:pt x="17945" y="4886"/>
                  <a:pt x="17916" y="4886"/>
                </a:cubicBezTo>
                <a:lnTo>
                  <a:pt x="17916" y="4943"/>
                </a:lnTo>
                <a:cubicBezTo>
                  <a:pt x="17887" y="4943"/>
                  <a:pt x="17859" y="4914"/>
                  <a:pt x="17844" y="4900"/>
                </a:cubicBezTo>
                <a:cubicBezTo>
                  <a:pt x="17844" y="4893"/>
                  <a:pt x="17841" y="4889"/>
                  <a:pt x="17835" y="4889"/>
                </a:cubicBezTo>
                <a:cubicBezTo>
                  <a:pt x="17830" y="4889"/>
                  <a:pt x="17823" y="4893"/>
                  <a:pt x="17816" y="4900"/>
                </a:cubicBezTo>
                <a:lnTo>
                  <a:pt x="17801" y="4914"/>
                </a:lnTo>
                <a:cubicBezTo>
                  <a:pt x="17787" y="4914"/>
                  <a:pt x="17758" y="4914"/>
                  <a:pt x="17744" y="4929"/>
                </a:cubicBezTo>
                <a:cubicBezTo>
                  <a:pt x="17729" y="4929"/>
                  <a:pt x="17715" y="4929"/>
                  <a:pt x="17715" y="4943"/>
                </a:cubicBezTo>
                <a:cubicBezTo>
                  <a:pt x="17690" y="4977"/>
                  <a:pt x="17669" y="4991"/>
                  <a:pt x="17648" y="4991"/>
                </a:cubicBezTo>
                <a:cubicBezTo>
                  <a:pt x="17633" y="4991"/>
                  <a:pt x="17618" y="4984"/>
                  <a:pt x="17600" y="4972"/>
                </a:cubicBezTo>
                <a:lnTo>
                  <a:pt x="17528" y="4929"/>
                </a:lnTo>
                <a:cubicBezTo>
                  <a:pt x="17471" y="4986"/>
                  <a:pt x="17385" y="5058"/>
                  <a:pt x="17370" y="5058"/>
                </a:cubicBezTo>
                <a:cubicBezTo>
                  <a:pt x="17356" y="5072"/>
                  <a:pt x="17341" y="5087"/>
                  <a:pt x="17327" y="5101"/>
                </a:cubicBezTo>
                <a:lnTo>
                  <a:pt x="17327" y="5115"/>
                </a:lnTo>
                <a:cubicBezTo>
                  <a:pt x="17327" y="5173"/>
                  <a:pt x="17284" y="5187"/>
                  <a:pt x="17270" y="5216"/>
                </a:cubicBezTo>
                <a:cubicBezTo>
                  <a:pt x="17270" y="5223"/>
                  <a:pt x="17262" y="5227"/>
                  <a:pt x="17255" y="5227"/>
                </a:cubicBezTo>
                <a:cubicBezTo>
                  <a:pt x="17248" y="5227"/>
                  <a:pt x="17241" y="5223"/>
                  <a:pt x="17241" y="5216"/>
                </a:cubicBezTo>
                <a:cubicBezTo>
                  <a:pt x="17226" y="5216"/>
                  <a:pt x="17226" y="5187"/>
                  <a:pt x="17226" y="5187"/>
                </a:cubicBezTo>
                <a:cubicBezTo>
                  <a:pt x="17270" y="5144"/>
                  <a:pt x="17255" y="5115"/>
                  <a:pt x="17212" y="5101"/>
                </a:cubicBezTo>
                <a:lnTo>
                  <a:pt x="17198" y="5087"/>
                </a:lnTo>
                <a:cubicBezTo>
                  <a:pt x="17169" y="5058"/>
                  <a:pt x="17140" y="5058"/>
                  <a:pt x="17140" y="5058"/>
                </a:cubicBezTo>
                <a:cubicBezTo>
                  <a:pt x="17140" y="5063"/>
                  <a:pt x="17137" y="5064"/>
                  <a:pt x="17132" y="5064"/>
                </a:cubicBezTo>
                <a:cubicBezTo>
                  <a:pt x="17123" y="5064"/>
                  <a:pt x="17107" y="5058"/>
                  <a:pt x="17097" y="5058"/>
                </a:cubicBezTo>
                <a:cubicBezTo>
                  <a:pt x="17097" y="5056"/>
                  <a:pt x="17096" y="5056"/>
                  <a:pt x="17095" y="5056"/>
                </a:cubicBezTo>
                <a:cubicBezTo>
                  <a:pt x="17085" y="5056"/>
                  <a:pt x="17040" y="5104"/>
                  <a:pt x="17040" y="5130"/>
                </a:cubicBezTo>
                <a:cubicBezTo>
                  <a:pt x="17025" y="5144"/>
                  <a:pt x="17011" y="5187"/>
                  <a:pt x="16997" y="5216"/>
                </a:cubicBezTo>
                <a:cubicBezTo>
                  <a:pt x="16997" y="5230"/>
                  <a:pt x="17004" y="5238"/>
                  <a:pt x="17015" y="5238"/>
                </a:cubicBezTo>
                <a:cubicBezTo>
                  <a:pt x="17025" y="5238"/>
                  <a:pt x="17040" y="5230"/>
                  <a:pt x="17054" y="5216"/>
                </a:cubicBezTo>
                <a:lnTo>
                  <a:pt x="17068" y="5202"/>
                </a:lnTo>
                <a:lnTo>
                  <a:pt x="17097" y="5187"/>
                </a:lnTo>
                <a:cubicBezTo>
                  <a:pt x="17126" y="5187"/>
                  <a:pt x="17169" y="5230"/>
                  <a:pt x="17183" y="5259"/>
                </a:cubicBezTo>
                <a:cubicBezTo>
                  <a:pt x="17198" y="5288"/>
                  <a:pt x="17183" y="5331"/>
                  <a:pt x="17140" y="5345"/>
                </a:cubicBezTo>
                <a:lnTo>
                  <a:pt x="17112" y="5331"/>
                </a:lnTo>
                <a:lnTo>
                  <a:pt x="17083" y="5331"/>
                </a:lnTo>
                <a:cubicBezTo>
                  <a:pt x="17083" y="5289"/>
                  <a:pt x="17075" y="5262"/>
                  <a:pt x="17060" y="5262"/>
                </a:cubicBezTo>
                <a:cubicBezTo>
                  <a:pt x="17054" y="5262"/>
                  <a:pt x="17047" y="5266"/>
                  <a:pt x="17040" y="5273"/>
                </a:cubicBezTo>
                <a:lnTo>
                  <a:pt x="17011" y="5288"/>
                </a:lnTo>
                <a:cubicBezTo>
                  <a:pt x="17011" y="5302"/>
                  <a:pt x="17011" y="5345"/>
                  <a:pt x="17011" y="5345"/>
                </a:cubicBezTo>
                <a:cubicBezTo>
                  <a:pt x="16997" y="5360"/>
                  <a:pt x="16968" y="5374"/>
                  <a:pt x="16953" y="5374"/>
                </a:cubicBezTo>
                <a:lnTo>
                  <a:pt x="16939" y="5374"/>
                </a:lnTo>
                <a:cubicBezTo>
                  <a:pt x="16925" y="5374"/>
                  <a:pt x="16910" y="5360"/>
                  <a:pt x="16925" y="5331"/>
                </a:cubicBezTo>
                <a:lnTo>
                  <a:pt x="16925" y="5317"/>
                </a:lnTo>
                <a:lnTo>
                  <a:pt x="16939" y="5317"/>
                </a:lnTo>
                <a:lnTo>
                  <a:pt x="16939" y="5302"/>
                </a:lnTo>
                <a:cubicBezTo>
                  <a:pt x="16953" y="5288"/>
                  <a:pt x="16939" y="5273"/>
                  <a:pt x="16925" y="5259"/>
                </a:cubicBezTo>
                <a:lnTo>
                  <a:pt x="16910" y="5259"/>
                </a:lnTo>
                <a:lnTo>
                  <a:pt x="16896" y="5273"/>
                </a:lnTo>
                <a:cubicBezTo>
                  <a:pt x="16894" y="5275"/>
                  <a:pt x="16892" y="5276"/>
                  <a:pt x="16890" y="5276"/>
                </a:cubicBezTo>
                <a:cubicBezTo>
                  <a:pt x="16878" y="5276"/>
                  <a:pt x="16867" y="5241"/>
                  <a:pt x="16867" y="5216"/>
                </a:cubicBezTo>
                <a:cubicBezTo>
                  <a:pt x="16882" y="5202"/>
                  <a:pt x="16925" y="5115"/>
                  <a:pt x="16925" y="5087"/>
                </a:cubicBezTo>
                <a:cubicBezTo>
                  <a:pt x="16925" y="5058"/>
                  <a:pt x="16968" y="4986"/>
                  <a:pt x="16982" y="4972"/>
                </a:cubicBezTo>
                <a:cubicBezTo>
                  <a:pt x="16985" y="4969"/>
                  <a:pt x="16988" y="4968"/>
                  <a:pt x="16992" y="4968"/>
                </a:cubicBezTo>
                <a:cubicBezTo>
                  <a:pt x="17007" y="4968"/>
                  <a:pt x="17028" y="4989"/>
                  <a:pt x="17040" y="5000"/>
                </a:cubicBezTo>
                <a:cubicBezTo>
                  <a:pt x="17040" y="5011"/>
                  <a:pt x="17042" y="5016"/>
                  <a:pt x="17045" y="5016"/>
                </a:cubicBezTo>
                <a:cubicBezTo>
                  <a:pt x="17051" y="5016"/>
                  <a:pt x="17060" y="5004"/>
                  <a:pt x="17068" y="4986"/>
                </a:cubicBezTo>
                <a:cubicBezTo>
                  <a:pt x="17068" y="4972"/>
                  <a:pt x="17083" y="4957"/>
                  <a:pt x="17083" y="4957"/>
                </a:cubicBezTo>
                <a:lnTo>
                  <a:pt x="17112" y="4972"/>
                </a:lnTo>
                <a:cubicBezTo>
                  <a:pt x="17126" y="4972"/>
                  <a:pt x="17126" y="4957"/>
                  <a:pt x="17126" y="4943"/>
                </a:cubicBezTo>
                <a:cubicBezTo>
                  <a:pt x="17120" y="4937"/>
                  <a:pt x="17121" y="4934"/>
                  <a:pt x="17127" y="4934"/>
                </a:cubicBezTo>
                <a:cubicBezTo>
                  <a:pt x="17135" y="4934"/>
                  <a:pt x="17152" y="4941"/>
                  <a:pt x="17169" y="4957"/>
                </a:cubicBezTo>
                <a:lnTo>
                  <a:pt x="17198" y="4943"/>
                </a:lnTo>
                <a:lnTo>
                  <a:pt x="17212" y="4943"/>
                </a:lnTo>
                <a:cubicBezTo>
                  <a:pt x="17226" y="4921"/>
                  <a:pt x="17241" y="4914"/>
                  <a:pt x="17253" y="4914"/>
                </a:cubicBezTo>
                <a:cubicBezTo>
                  <a:pt x="17266" y="4914"/>
                  <a:pt x="17277" y="4921"/>
                  <a:pt x="17284" y="4929"/>
                </a:cubicBezTo>
                <a:cubicBezTo>
                  <a:pt x="17284" y="4932"/>
                  <a:pt x="17286" y="4934"/>
                  <a:pt x="17289" y="4934"/>
                </a:cubicBezTo>
                <a:cubicBezTo>
                  <a:pt x="17299" y="4934"/>
                  <a:pt x="17323" y="4918"/>
                  <a:pt x="17356" y="4886"/>
                </a:cubicBezTo>
                <a:lnTo>
                  <a:pt x="17399" y="4914"/>
                </a:lnTo>
                <a:cubicBezTo>
                  <a:pt x="17413" y="4914"/>
                  <a:pt x="17456" y="4871"/>
                  <a:pt x="17471" y="4871"/>
                </a:cubicBezTo>
                <a:cubicBezTo>
                  <a:pt x="17514" y="4871"/>
                  <a:pt x="17528" y="4842"/>
                  <a:pt x="17557" y="4814"/>
                </a:cubicBezTo>
                <a:lnTo>
                  <a:pt x="17557" y="4799"/>
                </a:lnTo>
                <a:cubicBezTo>
                  <a:pt x="17580" y="4811"/>
                  <a:pt x="17632" y="4832"/>
                  <a:pt x="17658" y="4832"/>
                </a:cubicBezTo>
                <a:cubicBezTo>
                  <a:pt x="17664" y="4832"/>
                  <a:pt x="17669" y="4831"/>
                  <a:pt x="17672" y="4828"/>
                </a:cubicBezTo>
                <a:cubicBezTo>
                  <a:pt x="17701" y="4814"/>
                  <a:pt x="17715" y="4771"/>
                  <a:pt x="17715" y="4756"/>
                </a:cubicBezTo>
                <a:cubicBezTo>
                  <a:pt x="17715" y="4754"/>
                  <a:pt x="17716" y="4753"/>
                  <a:pt x="17717" y="4753"/>
                </a:cubicBezTo>
                <a:cubicBezTo>
                  <a:pt x="17726" y="4753"/>
                  <a:pt x="17758" y="4787"/>
                  <a:pt x="17758" y="4799"/>
                </a:cubicBezTo>
                <a:cubicBezTo>
                  <a:pt x="17761" y="4802"/>
                  <a:pt x="17765" y="4803"/>
                  <a:pt x="17771" y="4803"/>
                </a:cubicBezTo>
                <a:cubicBezTo>
                  <a:pt x="17793" y="4803"/>
                  <a:pt x="17835" y="4782"/>
                  <a:pt x="17859" y="4771"/>
                </a:cubicBezTo>
                <a:cubicBezTo>
                  <a:pt x="17887" y="4756"/>
                  <a:pt x="17930" y="4670"/>
                  <a:pt x="17945" y="4670"/>
                </a:cubicBezTo>
                <a:cubicBezTo>
                  <a:pt x="17974" y="4670"/>
                  <a:pt x="17945" y="4627"/>
                  <a:pt x="17916" y="4613"/>
                </a:cubicBezTo>
                <a:cubicBezTo>
                  <a:pt x="17902" y="4613"/>
                  <a:pt x="17844" y="4613"/>
                  <a:pt x="17830" y="4598"/>
                </a:cubicBezTo>
                <a:cubicBezTo>
                  <a:pt x="17816" y="4584"/>
                  <a:pt x="17844" y="4555"/>
                  <a:pt x="17887" y="4541"/>
                </a:cubicBezTo>
                <a:lnTo>
                  <a:pt x="17930" y="4526"/>
                </a:lnTo>
                <a:lnTo>
                  <a:pt x="17974" y="4526"/>
                </a:lnTo>
                <a:cubicBezTo>
                  <a:pt x="18017" y="4541"/>
                  <a:pt x="18031" y="4555"/>
                  <a:pt x="18017" y="4555"/>
                </a:cubicBezTo>
                <a:cubicBezTo>
                  <a:pt x="18002" y="4555"/>
                  <a:pt x="18002" y="4627"/>
                  <a:pt x="18002" y="4641"/>
                </a:cubicBezTo>
                <a:cubicBezTo>
                  <a:pt x="18008" y="4647"/>
                  <a:pt x="18014" y="4651"/>
                  <a:pt x="18020" y="4651"/>
                </a:cubicBezTo>
                <a:cubicBezTo>
                  <a:pt x="18029" y="4651"/>
                  <a:pt x="18037" y="4644"/>
                  <a:pt x="18045" y="4627"/>
                </a:cubicBezTo>
                <a:lnTo>
                  <a:pt x="18074" y="4670"/>
                </a:lnTo>
                <a:cubicBezTo>
                  <a:pt x="18074" y="4672"/>
                  <a:pt x="18075" y="4672"/>
                  <a:pt x="18076" y="4672"/>
                </a:cubicBezTo>
                <a:cubicBezTo>
                  <a:pt x="18086" y="4672"/>
                  <a:pt x="18136" y="4622"/>
                  <a:pt x="18175" y="4584"/>
                </a:cubicBezTo>
                <a:lnTo>
                  <a:pt x="18247" y="4569"/>
                </a:lnTo>
                <a:cubicBezTo>
                  <a:pt x="18247" y="4569"/>
                  <a:pt x="18247" y="4541"/>
                  <a:pt x="18247" y="4541"/>
                </a:cubicBezTo>
                <a:lnTo>
                  <a:pt x="18261" y="4498"/>
                </a:lnTo>
                <a:cubicBezTo>
                  <a:pt x="18266" y="4487"/>
                  <a:pt x="18274" y="4482"/>
                  <a:pt x="18282" y="4482"/>
                </a:cubicBezTo>
                <a:cubicBezTo>
                  <a:pt x="18295" y="4482"/>
                  <a:pt x="18310" y="4494"/>
                  <a:pt x="18318" y="4512"/>
                </a:cubicBezTo>
                <a:cubicBezTo>
                  <a:pt x="18333" y="4526"/>
                  <a:pt x="18318" y="4555"/>
                  <a:pt x="18304" y="4555"/>
                </a:cubicBezTo>
                <a:cubicBezTo>
                  <a:pt x="18304" y="4555"/>
                  <a:pt x="18290" y="4627"/>
                  <a:pt x="18304" y="4656"/>
                </a:cubicBezTo>
                <a:cubicBezTo>
                  <a:pt x="18307" y="4658"/>
                  <a:pt x="18311" y="4660"/>
                  <a:pt x="18315" y="4660"/>
                </a:cubicBezTo>
                <a:cubicBezTo>
                  <a:pt x="18333" y="4660"/>
                  <a:pt x="18361" y="4639"/>
                  <a:pt x="18361" y="4627"/>
                </a:cubicBezTo>
                <a:cubicBezTo>
                  <a:pt x="18376" y="4613"/>
                  <a:pt x="18433" y="4613"/>
                  <a:pt x="18448" y="4613"/>
                </a:cubicBezTo>
                <a:cubicBezTo>
                  <a:pt x="18462" y="4613"/>
                  <a:pt x="18476" y="4569"/>
                  <a:pt x="18476" y="4555"/>
                </a:cubicBezTo>
                <a:cubicBezTo>
                  <a:pt x="18476" y="4551"/>
                  <a:pt x="18479" y="4549"/>
                  <a:pt x="18483" y="4549"/>
                </a:cubicBezTo>
                <a:cubicBezTo>
                  <a:pt x="18492" y="4549"/>
                  <a:pt x="18509" y="4559"/>
                  <a:pt x="18520" y="4569"/>
                </a:cubicBezTo>
                <a:lnTo>
                  <a:pt x="18577" y="4569"/>
                </a:lnTo>
                <a:cubicBezTo>
                  <a:pt x="18606" y="4555"/>
                  <a:pt x="18663" y="4526"/>
                  <a:pt x="18692" y="4512"/>
                </a:cubicBezTo>
                <a:lnTo>
                  <a:pt x="18721" y="4526"/>
                </a:lnTo>
                <a:cubicBezTo>
                  <a:pt x="18721" y="4526"/>
                  <a:pt x="18735" y="4512"/>
                  <a:pt x="18735" y="4512"/>
                </a:cubicBezTo>
                <a:lnTo>
                  <a:pt x="18721" y="4426"/>
                </a:lnTo>
                <a:lnTo>
                  <a:pt x="18721" y="4426"/>
                </a:lnTo>
                <a:cubicBezTo>
                  <a:pt x="18764" y="4440"/>
                  <a:pt x="18836" y="4426"/>
                  <a:pt x="18850" y="4455"/>
                </a:cubicBezTo>
                <a:cubicBezTo>
                  <a:pt x="18853" y="4457"/>
                  <a:pt x="18855" y="4458"/>
                  <a:pt x="18857" y="4458"/>
                </a:cubicBezTo>
                <a:cubicBezTo>
                  <a:pt x="18864" y="4458"/>
                  <a:pt x="18862" y="4437"/>
                  <a:pt x="18850" y="4426"/>
                </a:cubicBezTo>
                <a:cubicBezTo>
                  <a:pt x="18850" y="4422"/>
                  <a:pt x="18854" y="4420"/>
                  <a:pt x="18859" y="4420"/>
                </a:cubicBezTo>
                <a:cubicBezTo>
                  <a:pt x="18873" y="4420"/>
                  <a:pt x="18897" y="4430"/>
                  <a:pt x="18907" y="4440"/>
                </a:cubicBezTo>
                <a:cubicBezTo>
                  <a:pt x="18909" y="4442"/>
                  <a:pt x="18912" y="4443"/>
                  <a:pt x="18914" y="4443"/>
                </a:cubicBezTo>
                <a:cubicBezTo>
                  <a:pt x="18930" y="4443"/>
                  <a:pt x="18953" y="4409"/>
                  <a:pt x="18965" y="4397"/>
                </a:cubicBezTo>
                <a:cubicBezTo>
                  <a:pt x="18965" y="4383"/>
                  <a:pt x="19008" y="4354"/>
                  <a:pt x="19051" y="4340"/>
                </a:cubicBezTo>
                <a:lnTo>
                  <a:pt x="19008" y="4268"/>
                </a:lnTo>
                <a:cubicBezTo>
                  <a:pt x="19008" y="4268"/>
                  <a:pt x="19022" y="4239"/>
                  <a:pt x="19037" y="4225"/>
                </a:cubicBezTo>
                <a:cubicBezTo>
                  <a:pt x="19037" y="4220"/>
                  <a:pt x="19040" y="4218"/>
                  <a:pt x="19044" y="4218"/>
                </a:cubicBezTo>
                <a:cubicBezTo>
                  <a:pt x="19053" y="4218"/>
                  <a:pt x="19065" y="4225"/>
                  <a:pt x="19065" y="4225"/>
                </a:cubicBezTo>
                <a:cubicBezTo>
                  <a:pt x="19065" y="4239"/>
                  <a:pt x="19065" y="4253"/>
                  <a:pt x="19065" y="4268"/>
                </a:cubicBezTo>
                <a:lnTo>
                  <a:pt x="19065" y="4282"/>
                </a:lnTo>
                <a:cubicBezTo>
                  <a:pt x="19065" y="4296"/>
                  <a:pt x="19080" y="4325"/>
                  <a:pt x="19109" y="4340"/>
                </a:cubicBezTo>
                <a:lnTo>
                  <a:pt x="19123" y="4368"/>
                </a:lnTo>
                <a:cubicBezTo>
                  <a:pt x="19137" y="4397"/>
                  <a:pt x="19152" y="4411"/>
                  <a:pt x="19166" y="4440"/>
                </a:cubicBezTo>
                <a:lnTo>
                  <a:pt x="19180" y="4469"/>
                </a:lnTo>
                <a:cubicBezTo>
                  <a:pt x="19180" y="4455"/>
                  <a:pt x="19209" y="4426"/>
                  <a:pt x="19224" y="4426"/>
                </a:cubicBezTo>
                <a:cubicBezTo>
                  <a:pt x="19238" y="4426"/>
                  <a:pt x="19209" y="4383"/>
                  <a:pt x="19195" y="4383"/>
                </a:cubicBezTo>
                <a:cubicBezTo>
                  <a:pt x="19180" y="4368"/>
                  <a:pt x="19166" y="4354"/>
                  <a:pt x="19166" y="4340"/>
                </a:cubicBezTo>
                <a:lnTo>
                  <a:pt x="19166" y="4325"/>
                </a:lnTo>
                <a:cubicBezTo>
                  <a:pt x="19168" y="4323"/>
                  <a:pt x="19171" y="4322"/>
                  <a:pt x="19176" y="4322"/>
                </a:cubicBezTo>
                <a:cubicBezTo>
                  <a:pt x="19196" y="4322"/>
                  <a:pt x="19237" y="4343"/>
                  <a:pt x="19257" y="4343"/>
                </a:cubicBezTo>
                <a:cubicBezTo>
                  <a:pt x="19261" y="4343"/>
                  <a:pt x="19265" y="4342"/>
                  <a:pt x="19267" y="4340"/>
                </a:cubicBezTo>
                <a:cubicBezTo>
                  <a:pt x="19295" y="4311"/>
                  <a:pt x="19324" y="4282"/>
                  <a:pt x="19353" y="4268"/>
                </a:cubicBezTo>
                <a:lnTo>
                  <a:pt x="19367" y="4239"/>
                </a:lnTo>
                <a:lnTo>
                  <a:pt x="19410" y="4196"/>
                </a:lnTo>
                <a:cubicBezTo>
                  <a:pt x="19417" y="4217"/>
                  <a:pt x="19428" y="4225"/>
                  <a:pt x="19439" y="4225"/>
                </a:cubicBezTo>
                <a:cubicBezTo>
                  <a:pt x="19450" y="4225"/>
                  <a:pt x="19461" y="4217"/>
                  <a:pt x="19468" y="4210"/>
                </a:cubicBezTo>
                <a:cubicBezTo>
                  <a:pt x="19474" y="4204"/>
                  <a:pt x="19490" y="4201"/>
                  <a:pt x="19506" y="4201"/>
                </a:cubicBezTo>
                <a:cubicBezTo>
                  <a:pt x="19529" y="4201"/>
                  <a:pt x="19554" y="4208"/>
                  <a:pt x="19554" y="4225"/>
                </a:cubicBezTo>
                <a:cubicBezTo>
                  <a:pt x="19557" y="4231"/>
                  <a:pt x="19563" y="4234"/>
                  <a:pt x="19570" y="4234"/>
                </a:cubicBezTo>
                <a:cubicBezTo>
                  <a:pt x="19593" y="4234"/>
                  <a:pt x="19632" y="4204"/>
                  <a:pt x="19655" y="4182"/>
                </a:cubicBezTo>
                <a:cubicBezTo>
                  <a:pt x="19683" y="4153"/>
                  <a:pt x="19726" y="4095"/>
                  <a:pt x="19741" y="4081"/>
                </a:cubicBezTo>
                <a:cubicBezTo>
                  <a:pt x="19751" y="4071"/>
                  <a:pt x="19783" y="4061"/>
                  <a:pt x="19805" y="4061"/>
                </a:cubicBezTo>
                <a:cubicBezTo>
                  <a:pt x="19815" y="4061"/>
                  <a:pt x="19823" y="4062"/>
                  <a:pt x="19827" y="4067"/>
                </a:cubicBezTo>
                <a:cubicBezTo>
                  <a:pt x="19841" y="4095"/>
                  <a:pt x="19856" y="4110"/>
                  <a:pt x="19870" y="4110"/>
                </a:cubicBezTo>
                <a:cubicBezTo>
                  <a:pt x="19870" y="4112"/>
                  <a:pt x="19871" y="4114"/>
                  <a:pt x="19872" y="4114"/>
                </a:cubicBezTo>
                <a:cubicBezTo>
                  <a:pt x="19876" y="4114"/>
                  <a:pt x="19887" y="4093"/>
                  <a:pt x="19899" y="4081"/>
                </a:cubicBezTo>
                <a:lnTo>
                  <a:pt x="19899" y="4067"/>
                </a:lnTo>
                <a:lnTo>
                  <a:pt x="19913" y="4067"/>
                </a:lnTo>
                <a:cubicBezTo>
                  <a:pt x="19915" y="4069"/>
                  <a:pt x="19917" y="4069"/>
                  <a:pt x="19920" y="4069"/>
                </a:cubicBezTo>
                <a:cubicBezTo>
                  <a:pt x="19935" y="4069"/>
                  <a:pt x="19956" y="4034"/>
                  <a:pt x="19956" y="4009"/>
                </a:cubicBezTo>
                <a:cubicBezTo>
                  <a:pt x="19956" y="4004"/>
                  <a:pt x="19960" y="4001"/>
                  <a:pt x="19967" y="4001"/>
                </a:cubicBezTo>
                <a:cubicBezTo>
                  <a:pt x="19979" y="4001"/>
                  <a:pt x="20001" y="4011"/>
                  <a:pt x="20028" y="4038"/>
                </a:cubicBezTo>
                <a:lnTo>
                  <a:pt x="20057" y="4067"/>
                </a:lnTo>
                <a:cubicBezTo>
                  <a:pt x="20057" y="4067"/>
                  <a:pt x="20071" y="4067"/>
                  <a:pt x="20086" y="4052"/>
                </a:cubicBezTo>
                <a:cubicBezTo>
                  <a:pt x="20086" y="4052"/>
                  <a:pt x="20086" y="4038"/>
                  <a:pt x="20086" y="4038"/>
                </a:cubicBezTo>
                <a:lnTo>
                  <a:pt x="20071" y="3966"/>
                </a:lnTo>
                <a:cubicBezTo>
                  <a:pt x="19999" y="3952"/>
                  <a:pt x="19913" y="3937"/>
                  <a:pt x="19899" y="3937"/>
                </a:cubicBezTo>
                <a:cubicBezTo>
                  <a:pt x="19884" y="3937"/>
                  <a:pt x="19942" y="3865"/>
                  <a:pt x="19971" y="3865"/>
                </a:cubicBezTo>
                <a:cubicBezTo>
                  <a:pt x="19999" y="3851"/>
                  <a:pt x="20042" y="3851"/>
                  <a:pt x="20057" y="3837"/>
                </a:cubicBezTo>
                <a:cubicBezTo>
                  <a:pt x="20071" y="3837"/>
                  <a:pt x="20114" y="3779"/>
                  <a:pt x="20114" y="3765"/>
                </a:cubicBezTo>
                <a:cubicBezTo>
                  <a:pt x="20100" y="3751"/>
                  <a:pt x="20086" y="3722"/>
                  <a:pt x="20086" y="3707"/>
                </a:cubicBezTo>
                <a:cubicBezTo>
                  <a:pt x="20071" y="3707"/>
                  <a:pt x="20057" y="3779"/>
                  <a:pt x="20042" y="3794"/>
                </a:cubicBezTo>
                <a:cubicBezTo>
                  <a:pt x="20031" y="3794"/>
                  <a:pt x="19983" y="3775"/>
                  <a:pt x="19949" y="3775"/>
                </a:cubicBezTo>
                <a:cubicBezTo>
                  <a:pt x="19941" y="3775"/>
                  <a:pt x="19933" y="3776"/>
                  <a:pt x="19928" y="3779"/>
                </a:cubicBezTo>
                <a:cubicBezTo>
                  <a:pt x="19915" y="3792"/>
                  <a:pt x="19892" y="3825"/>
                  <a:pt x="19877" y="3825"/>
                </a:cubicBezTo>
                <a:cubicBezTo>
                  <a:pt x="19874" y="3825"/>
                  <a:pt x="19872" y="3824"/>
                  <a:pt x="19870" y="3822"/>
                </a:cubicBezTo>
                <a:cubicBezTo>
                  <a:pt x="19856" y="3808"/>
                  <a:pt x="19827" y="3808"/>
                  <a:pt x="19813" y="3808"/>
                </a:cubicBezTo>
                <a:cubicBezTo>
                  <a:pt x="19812" y="3809"/>
                  <a:pt x="19812" y="3809"/>
                  <a:pt x="19811" y="3809"/>
                </a:cubicBezTo>
                <a:cubicBezTo>
                  <a:pt x="19808" y="3809"/>
                  <a:pt x="19906" y="3678"/>
                  <a:pt x="19963" y="3678"/>
                </a:cubicBezTo>
                <a:cubicBezTo>
                  <a:pt x="19966" y="3678"/>
                  <a:pt x="19968" y="3678"/>
                  <a:pt x="19971" y="3679"/>
                </a:cubicBezTo>
                <a:cubicBezTo>
                  <a:pt x="19979" y="3681"/>
                  <a:pt x="19986" y="3682"/>
                  <a:pt x="19993" y="3682"/>
                </a:cubicBezTo>
                <a:cubicBezTo>
                  <a:pt x="20036" y="3682"/>
                  <a:pt x="20057" y="3648"/>
                  <a:pt x="20057" y="3636"/>
                </a:cubicBezTo>
                <a:cubicBezTo>
                  <a:pt x="20057" y="3633"/>
                  <a:pt x="20060" y="3632"/>
                  <a:pt x="20065" y="3632"/>
                </a:cubicBezTo>
                <a:cubicBezTo>
                  <a:pt x="20087" y="3632"/>
                  <a:pt x="20151" y="3655"/>
                  <a:pt x="20186" y="3679"/>
                </a:cubicBezTo>
                <a:cubicBezTo>
                  <a:pt x="20190" y="3680"/>
                  <a:pt x="20193" y="3681"/>
                  <a:pt x="20197" y="3681"/>
                </a:cubicBezTo>
                <a:cubicBezTo>
                  <a:pt x="20229" y="3681"/>
                  <a:pt x="20229" y="3619"/>
                  <a:pt x="20229" y="3592"/>
                </a:cubicBezTo>
                <a:cubicBezTo>
                  <a:pt x="20215" y="3578"/>
                  <a:pt x="20272" y="3564"/>
                  <a:pt x="20287" y="3564"/>
                </a:cubicBezTo>
                <a:cubicBezTo>
                  <a:pt x="20288" y="3565"/>
                  <a:pt x="20289" y="3566"/>
                  <a:pt x="20291" y="3566"/>
                </a:cubicBezTo>
                <a:cubicBezTo>
                  <a:pt x="20306" y="3566"/>
                  <a:pt x="20331" y="3505"/>
                  <a:pt x="20344" y="3492"/>
                </a:cubicBezTo>
                <a:cubicBezTo>
                  <a:pt x="20373" y="3492"/>
                  <a:pt x="20402" y="3492"/>
                  <a:pt x="20416" y="3506"/>
                </a:cubicBezTo>
                <a:lnTo>
                  <a:pt x="20416" y="3535"/>
                </a:lnTo>
                <a:cubicBezTo>
                  <a:pt x="20416" y="3535"/>
                  <a:pt x="20430" y="3549"/>
                  <a:pt x="20445" y="3549"/>
                </a:cubicBezTo>
                <a:cubicBezTo>
                  <a:pt x="20445" y="3549"/>
                  <a:pt x="20459" y="3521"/>
                  <a:pt x="20459" y="3521"/>
                </a:cubicBezTo>
                <a:lnTo>
                  <a:pt x="20459" y="3492"/>
                </a:lnTo>
                <a:cubicBezTo>
                  <a:pt x="20450" y="3465"/>
                  <a:pt x="20464" y="3455"/>
                  <a:pt x="20479" y="3455"/>
                </a:cubicBezTo>
                <a:cubicBezTo>
                  <a:pt x="20488" y="3455"/>
                  <a:pt x="20497" y="3458"/>
                  <a:pt x="20502" y="3463"/>
                </a:cubicBezTo>
                <a:cubicBezTo>
                  <a:pt x="20506" y="3467"/>
                  <a:pt x="20509" y="3469"/>
                  <a:pt x="20513" y="3469"/>
                </a:cubicBezTo>
                <a:cubicBezTo>
                  <a:pt x="20522" y="3469"/>
                  <a:pt x="20527" y="3452"/>
                  <a:pt x="20517" y="3420"/>
                </a:cubicBezTo>
                <a:lnTo>
                  <a:pt x="20517" y="3420"/>
                </a:lnTo>
                <a:lnTo>
                  <a:pt x="20545" y="3434"/>
                </a:lnTo>
                <a:lnTo>
                  <a:pt x="20588" y="3449"/>
                </a:lnTo>
                <a:cubicBezTo>
                  <a:pt x="20632" y="3434"/>
                  <a:pt x="20703" y="3363"/>
                  <a:pt x="20718" y="3363"/>
                </a:cubicBezTo>
                <a:cubicBezTo>
                  <a:pt x="20732" y="3363"/>
                  <a:pt x="20746" y="3334"/>
                  <a:pt x="20746" y="3334"/>
                </a:cubicBezTo>
                <a:cubicBezTo>
                  <a:pt x="20746" y="3334"/>
                  <a:pt x="20746" y="3291"/>
                  <a:pt x="20746" y="3262"/>
                </a:cubicBezTo>
                <a:lnTo>
                  <a:pt x="20746" y="3219"/>
                </a:lnTo>
                <a:lnTo>
                  <a:pt x="20718" y="3161"/>
                </a:lnTo>
                <a:cubicBezTo>
                  <a:pt x="20703" y="3161"/>
                  <a:pt x="20675" y="3176"/>
                  <a:pt x="20660" y="3176"/>
                </a:cubicBezTo>
                <a:cubicBezTo>
                  <a:pt x="20660" y="3176"/>
                  <a:pt x="20660" y="3161"/>
                  <a:pt x="20660" y="3147"/>
                </a:cubicBezTo>
                <a:lnTo>
                  <a:pt x="20660" y="3133"/>
                </a:lnTo>
                <a:lnTo>
                  <a:pt x="20675" y="3104"/>
                </a:lnTo>
                <a:cubicBezTo>
                  <a:pt x="20646" y="3104"/>
                  <a:pt x="20588" y="3118"/>
                  <a:pt x="20545" y="3161"/>
                </a:cubicBezTo>
                <a:lnTo>
                  <a:pt x="20545" y="3233"/>
                </a:lnTo>
                <a:lnTo>
                  <a:pt x="20560" y="3276"/>
                </a:lnTo>
                <a:cubicBezTo>
                  <a:pt x="20574" y="3319"/>
                  <a:pt x="20545" y="3377"/>
                  <a:pt x="20531" y="3377"/>
                </a:cubicBezTo>
                <a:cubicBezTo>
                  <a:pt x="20528" y="3380"/>
                  <a:pt x="20524" y="3381"/>
                  <a:pt x="20519" y="3381"/>
                </a:cubicBezTo>
                <a:cubicBezTo>
                  <a:pt x="20493" y="3381"/>
                  <a:pt x="20445" y="3355"/>
                  <a:pt x="20445" y="3319"/>
                </a:cubicBezTo>
                <a:cubicBezTo>
                  <a:pt x="20445" y="3298"/>
                  <a:pt x="20429" y="3285"/>
                  <a:pt x="20410" y="3285"/>
                </a:cubicBezTo>
                <a:cubicBezTo>
                  <a:pt x="20403" y="3285"/>
                  <a:pt x="20395" y="3287"/>
                  <a:pt x="20387" y="3291"/>
                </a:cubicBezTo>
                <a:lnTo>
                  <a:pt x="20359" y="3291"/>
                </a:lnTo>
                <a:cubicBezTo>
                  <a:pt x="20359" y="3291"/>
                  <a:pt x="20330" y="3305"/>
                  <a:pt x="20330" y="3305"/>
                </a:cubicBezTo>
                <a:lnTo>
                  <a:pt x="20289" y="3238"/>
                </a:lnTo>
                <a:lnTo>
                  <a:pt x="20289" y="3238"/>
                </a:lnTo>
                <a:cubicBezTo>
                  <a:pt x="20293" y="3236"/>
                  <a:pt x="20297" y="3235"/>
                  <a:pt x="20301" y="3233"/>
                </a:cubicBezTo>
                <a:lnTo>
                  <a:pt x="20330" y="3219"/>
                </a:lnTo>
                <a:cubicBezTo>
                  <a:pt x="20344" y="3205"/>
                  <a:pt x="20359" y="3190"/>
                  <a:pt x="20359" y="3190"/>
                </a:cubicBezTo>
                <a:lnTo>
                  <a:pt x="20359" y="3090"/>
                </a:lnTo>
                <a:cubicBezTo>
                  <a:pt x="20416" y="3090"/>
                  <a:pt x="20430" y="3133"/>
                  <a:pt x="20430" y="3161"/>
                </a:cubicBezTo>
                <a:cubicBezTo>
                  <a:pt x="20422" y="3170"/>
                  <a:pt x="20428" y="3178"/>
                  <a:pt x="20440" y="3178"/>
                </a:cubicBezTo>
                <a:cubicBezTo>
                  <a:pt x="20449" y="3178"/>
                  <a:pt x="20461" y="3174"/>
                  <a:pt x="20473" y="3161"/>
                </a:cubicBezTo>
                <a:lnTo>
                  <a:pt x="20502" y="3161"/>
                </a:lnTo>
                <a:lnTo>
                  <a:pt x="20560" y="3133"/>
                </a:lnTo>
                <a:cubicBezTo>
                  <a:pt x="20531" y="3104"/>
                  <a:pt x="20545" y="3047"/>
                  <a:pt x="20560" y="3047"/>
                </a:cubicBezTo>
                <a:cubicBezTo>
                  <a:pt x="20588" y="3032"/>
                  <a:pt x="20632" y="3018"/>
                  <a:pt x="20646" y="3018"/>
                </a:cubicBezTo>
                <a:cubicBezTo>
                  <a:pt x="20675" y="3032"/>
                  <a:pt x="20703" y="3047"/>
                  <a:pt x="20746" y="3075"/>
                </a:cubicBezTo>
                <a:lnTo>
                  <a:pt x="20775" y="3104"/>
                </a:lnTo>
                <a:lnTo>
                  <a:pt x="20790" y="3118"/>
                </a:lnTo>
                <a:cubicBezTo>
                  <a:pt x="20804" y="3176"/>
                  <a:pt x="20818" y="3219"/>
                  <a:pt x="20804" y="3233"/>
                </a:cubicBezTo>
                <a:lnTo>
                  <a:pt x="20775" y="3262"/>
                </a:lnTo>
                <a:cubicBezTo>
                  <a:pt x="20775" y="3291"/>
                  <a:pt x="20804" y="3334"/>
                  <a:pt x="20818" y="3334"/>
                </a:cubicBezTo>
                <a:cubicBezTo>
                  <a:pt x="20829" y="3334"/>
                  <a:pt x="20864" y="3310"/>
                  <a:pt x="20887" y="3310"/>
                </a:cubicBezTo>
                <a:cubicBezTo>
                  <a:pt x="20895" y="3310"/>
                  <a:pt x="20901" y="3312"/>
                  <a:pt x="20904" y="3319"/>
                </a:cubicBezTo>
                <a:cubicBezTo>
                  <a:pt x="20919" y="3334"/>
                  <a:pt x="20948" y="3334"/>
                  <a:pt x="20948" y="3334"/>
                </a:cubicBezTo>
                <a:cubicBezTo>
                  <a:pt x="20948" y="3319"/>
                  <a:pt x="20976" y="3319"/>
                  <a:pt x="20991" y="3319"/>
                </a:cubicBezTo>
                <a:lnTo>
                  <a:pt x="20991" y="3291"/>
                </a:lnTo>
                <a:lnTo>
                  <a:pt x="20976" y="3248"/>
                </a:lnTo>
                <a:cubicBezTo>
                  <a:pt x="20962" y="3219"/>
                  <a:pt x="20962" y="3176"/>
                  <a:pt x="20976" y="3176"/>
                </a:cubicBezTo>
                <a:cubicBezTo>
                  <a:pt x="20976" y="3176"/>
                  <a:pt x="20940" y="3157"/>
                  <a:pt x="20917" y="3157"/>
                </a:cubicBezTo>
                <a:cubicBezTo>
                  <a:pt x="20912" y="3157"/>
                  <a:pt x="20907" y="3159"/>
                  <a:pt x="20904" y="3161"/>
                </a:cubicBezTo>
                <a:cubicBezTo>
                  <a:pt x="20898" y="3174"/>
                  <a:pt x="20892" y="3181"/>
                  <a:pt x="20886" y="3181"/>
                </a:cubicBezTo>
                <a:cubicBezTo>
                  <a:pt x="20880" y="3181"/>
                  <a:pt x="20876" y="3171"/>
                  <a:pt x="20876" y="3147"/>
                </a:cubicBezTo>
                <a:lnTo>
                  <a:pt x="20861" y="3118"/>
                </a:lnTo>
                <a:lnTo>
                  <a:pt x="20847" y="3104"/>
                </a:lnTo>
                <a:cubicBezTo>
                  <a:pt x="20833" y="3075"/>
                  <a:pt x="20847" y="3032"/>
                  <a:pt x="20847" y="3018"/>
                </a:cubicBezTo>
                <a:cubicBezTo>
                  <a:pt x="20849" y="3016"/>
                  <a:pt x="20851" y="3015"/>
                  <a:pt x="20853" y="3015"/>
                </a:cubicBezTo>
                <a:cubicBezTo>
                  <a:pt x="20865" y="3015"/>
                  <a:pt x="20876" y="3049"/>
                  <a:pt x="20876" y="3061"/>
                </a:cubicBezTo>
                <a:cubicBezTo>
                  <a:pt x="20876" y="3068"/>
                  <a:pt x="20879" y="3071"/>
                  <a:pt x="20885" y="3071"/>
                </a:cubicBezTo>
                <a:cubicBezTo>
                  <a:pt x="20902" y="3071"/>
                  <a:pt x="20937" y="3047"/>
                  <a:pt x="20948" y="3047"/>
                </a:cubicBezTo>
                <a:cubicBezTo>
                  <a:pt x="20957" y="3051"/>
                  <a:pt x="20968" y="3053"/>
                  <a:pt x="20980" y="3053"/>
                </a:cubicBezTo>
                <a:cubicBezTo>
                  <a:pt x="21003" y="3053"/>
                  <a:pt x="21029" y="3047"/>
                  <a:pt x="21048" y="3047"/>
                </a:cubicBezTo>
                <a:lnTo>
                  <a:pt x="21063" y="3003"/>
                </a:lnTo>
                <a:cubicBezTo>
                  <a:pt x="21063" y="2975"/>
                  <a:pt x="21077" y="2975"/>
                  <a:pt x="21091" y="2975"/>
                </a:cubicBezTo>
                <a:lnTo>
                  <a:pt x="21106" y="2975"/>
                </a:lnTo>
                <a:cubicBezTo>
                  <a:pt x="21134" y="2975"/>
                  <a:pt x="21134" y="2932"/>
                  <a:pt x="21134" y="2932"/>
                </a:cubicBezTo>
                <a:cubicBezTo>
                  <a:pt x="21120" y="2917"/>
                  <a:pt x="21149" y="2917"/>
                  <a:pt x="21149" y="2917"/>
                </a:cubicBezTo>
                <a:cubicBezTo>
                  <a:pt x="21154" y="2912"/>
                  <a:pt x="21163" y="2911"/>
                  <a:pt x="21174" y="2911"/>
                </a:cubicBezTo>
                <a:cubicBezTo>
                  <a:pt x="21197" y="2911"/>
                  <a:pt x="21225" y="2917"/>
                  <a:pt x="21235" y="2917"/>
                </a:cubicBezTo>
                <a:cubicBezTo>
                  <a:pt x="21245" y="2917"/>
                  <a:pt x="21273" y="2924"/>
                  <a:pt x="21296" y="2924"/>
                </a:cubicBezTo>
                <a:cubicBezTo>
                  <a:pt x="21307" y="2924"/>
                  <a:pt x="21316" y="2922"/>
                  <a:pt x="21321" y="2917"/>
                </a:cubicBezTo>
                <a:cubicBezTo>
                  <a:pt x="21333" y="2906"/>
                  <a:pt x="21363" y="2885"/>
                  <a:pt x="21374" y="2885"/>
                </a:cubicBezTo>
                <a:cubicBezTo>
                  <a:pt x="21377" y="2885"/>
                  <a:pt x="21379" y="2886"/>
                  <a:pt x="21379" y="2888"/>
                </a:cubicBezTo>
                <a:cubicBezTo>
                  <a:pt x="21379" y="2903"/>
                  <a:pt x="21422" y="2903"/>
                  <a:pt x="21450" y="2903"/>
                </a:cubicBezTo>
                <a:lnTo>
                  <a:pt x="21479" y="2903"/>
                </a:lnTo>
                <a:cubicBezTo>
                  <a:pt x="21483" y="2904"/>
                  <a:pt x="21486" y="2904"/>
                  <a:pt x="21488" y="2904"/>
                </a:cubicBezTo>
                <a:cubicBezTo>
                  <a:pt x="21531" y="2904"/>
                  <a:pt x="21514" y="2815"/>
                  <a:pt x="21556" y="2815"/>
                </a:cubicBezTo>
                <a:cubicBezTo>
                  <a:pt x="21559" y="2815"/>
                  <a:pt x="21562" y="2816"/>
                  <a:pt x="21565" y="2817"/>
                </a:cubicBezTo>
                <a:cubicBezTo>
                  <a:pt x="21580" y="2802"/>
                  <a:pt x="21565" y="2788"/>
                  <a:pt x="21551" y="2774"/>
                </a:cubicBezTo>
                <a:cubicBezTo>
                  <a:pt x="21537" y="2774"/>
                  <a:pt x="21551" y="2759"/>
                  <a:pt x="21565" y="2745"/>
                </a:cubicBezTo>
                <a:lnTo>
                  <a:pt x="21580" y="2730"/>
                </a:lnTo>
                <a:cubicBezTo>
                  <a:pt x="21594" y="2716"/>
                  <a:pt x="21608" y="2702"/>
                  <a:pt x="21623" y="2702"/>
                </a:cubicBezTo>
                <a:lnTo>
                  <a:pt x="21637" y="2702"/>
                </a:lnTo>
                <a:cubicBezTo>
                  <a:pt x="21652" y="2730"/>
                  <a:pt x="21637" y="2788"/>
                  <a:pt x="21623" y="2802"/>
                </a:cubicBezTo>
                <a:cubicBezTo>
                  <a:pt x="21608" y="2802"/>
                  <a:pt x="21666" y="2817"/>
                  <a:pt x="21680" y="2817"/>
                </a:cubicBezTo>
                <a:cubicBezTo>
                  <a:pt x="21695" y="2817"/>
                  <a:pt x="21709" y="2802"/>
                  <a:pt x="21709" y="2774"/>
                </a:cubicBezTo>
                <a:lnTo>
                  <a:pt x="21695" y="2759"/>
                </a:lnTo>
                <a:cubicBezTo>
                  <a:pt x="21695" y="2745"/>
                  <a:pt x="21695" y="2730"/>
                  <a:pt x="21723" y="2730"/>
                </a:cubicBezTo>
                <a:lnTo>
                  <a:pt x="21723" y="2745"/>
                </a:lnTo>
                <a:lnTo>
                  <a:pt x="21738" y="2759"/>
                </a:lnTo>
                <a:cubicBezTo>
                  <a:pt x="21738" y="2760"/>
                  <a:pt x="21738" y="2760"/>
                  <a:pt x="21739" y="2760"/>
                </a:cubicBezTo>
                <a:cubicBezTo>
                  <a:pt x="21749" y="2760"/>
                  <a:pt x="21840" y="2658"/>
                  <a:pt x="21867" y="2644"/>
                </a:cubicBezTo>
                <a:cubicBezTo>
                  <a:pt x="21896" y="2644"/>
                  <a:pt x="21939" y="2630"/>
                  <a:pt x="21953" y="2616"/>
                </a:cubicBezTo>
                <a:cubicBezTo>
                  <a:pt x="21953" y="2576"/>
                  <a:pt x="21967" y="2567"/>
                  <a:pt x="21981" y="2567"/>
                </a:cubicBezTo>
                <a:cubicBezTo>
                  <a:pt x="21992" y="2567"/>
                  <a:pt x="22004" y="2572"/>
                  <a:pt x="22011" y="2572"/>
                </a:cubicBezTo>
                <a:cubicBezTo>
                  <a:pt x="22025" y="2572"/>
                  <a:pt x="22040" y="2630"/>
                  <a:pt x="22040" y="2659"/>
                </a:cubicBezTo>
                <a:lnTo>
                  <a:pt x="22040" y="2673"/>
                </a:lnTo>
                <a:cubicBezTo>
                  <a:pt x="22040" y="2687"/>
                  <a:pt x="22054" y="2687"/>
                  <a:pt x="22068" y="2687"/>
                </a:cubicBezTo>
                <a:lnTo>
                  <a:pt x="22068" y="2673"/>
                </a:lnTo>
                <a:lnTo>
                  <a:pt x="22068" y="2659"/>
                </a:lnTo>
                <a:cubicBezTo>
                  <a:pt x="22068" y="2648"/>
                  <a:pt x="22077" y="2643"/>
                  <a:pt x="22088" y="2643"/>
                </a:cubicBezTo>
                <a:cubicBezTo>
                  <a:pt x="22106" y="2643"/>
                  <a:pt x="22131" y="2655"/>
                  <a:pt x="22140" y="2673"/>
                </a:cubicBezTo>
                <a:cubicBezTo>
                  <a:pt x="22140" y="2682"/>
                  <a:pt x="22146" y="2685"/>
                  <a:pt x="22153" y="2685"/>
                </a:cubicBezTo>
                <a:cubicBezTo>
                  <a:pt x="22170" y="2685"/>
                  <a:pt x="22198" y="2669"/>
                  <a:pt x="22198" y="2659"/>
                </a:cubicBezTo>
                <a:cubicBezTo>
                  <a:pt x="22212" y="2630"/>
                  <a:pt x="22269" y="2601"/>
                  <a:pt x="22241" y="2601"/>
                </a:cubicBezTo>
                <a:cubicBezTo>
                  <a:pt x="22241" y="2601"/>
                  <a:pt x="22226" y="2601"/>
                  <a:pt x="22212" y="2587"/>
                </a:cubicBezTo>
                <a:cubicBezTo>
                  <a:pt x="22226" y="2572"/>
                  <a:pt x="22269" y="2529"/>
                  <a:pt x="22284" y="2515"/>
                </a:cubicBezTo>
                <a:cubicBezTo>
                  <a:pt x="22298" y="2515"/>
                  <a:pt x="22312" y="2501"/>
                  <a:pt x="22341" y="2486"/>
                </a:cubicBezTo>
                <a:lnTo>
                  <a:pt x="22298" y="2457"/>
                </a:lnTo>
                <a:cubicBezTo>
                  <a:pt x="22269" y="2429"/>
                  <a:pt x="22269" y="2414"/>
                  <a:pt x="22284" y="2400"/>
                </a:cubicBezTo>
                <a:lnTo>
                  <a:pt x="22284" y="2386"/>
                </a:lnTo>
                <a:cubicBezTo>
                  <a:pt x="22298" y="2371"/>
                  <a:pt x="22255" y="2228"/>
                  <a:pt x="22241" y="2199"/>
                </a:cubicBezTo>
                <a:cubicBezTo>
                  <a:pt x="22228" y="2174"/>
                  <a:pt x="22248" y="2139"/>
                  <a:pt x="22272" y="2139"/>
                </a:cubicBezTo>
                <a:cubicBezTo>
                  <a:pt x="22276" y="2139"/>
                  <a:pt x="22280" y="2139"/>
                  <a:pt x="22284" y="2141"/>
                </a:cubicBezTo>
                <a:cubicBezTo>
                  <a:pt x="22298" y="2141"/>
                  <a:pt x="22341" y="2141"/>
                  <a:pt x="22370" y="2127"/>
                </a:cubicBezTo>
                <a:lnTo>
                  <a:pt x="22399" y="2113"/>
                </a:lnTo>
                <a:lnTo>
                  <a:pt x="22427" y="2084"/>
                </a:lnTo>
                <a:cubicBezTo>
                  <a:pt x="22442" y="2062"/>
                  <a:pt x="22463" y="2055"/>
                  <a:pt x="22483" y="2055"/>
                </a:cubicBezTo>
                <a:cubicBezTo>
                  <a:pt x="22503" y="2055"/>
                  <a:pt x="22521" y="2062"/>
                  <a:pt x="22528" y="2070"/>
                </a:cubicBezTo>
                <a:cubicBezTo>
                  <a:pt x="22532" y="2074"/>
                  <a:pt x="22536" y="2076"/>
                  <a:pt x="22540" y="2076"/>
                </a:cubicBezTo>
                <a:cubicBezTo>
                  <a:pt x="22550" y="2076"/>
                  <a:pt x="22557" y="2065"/>
                  <a:pt x="22557" y="2055"/>
                </a:cubicBezTo>
                <a:lnTo>
                  <a:pt x="22557" y="2041"/>
                </a:lnTo>
                <a:cubicBezTo>
                  <a:pt x="22557" y="1998"/>
                  <a:pt x="22528" y="1955"/>
                  <a:pt x="22571" y="1926"/>
                </a:cubicBezTo>
                <a:cubicBezTo>
                  <a:pt x="22571" y="1912"/>
                  <a:pt x="22528" y="1897"/>
                  <a:pt x="22528" y="1883"/>
                </a:cubicBezTo>
                <a:cubicBezTo>
                  <a:pt x="22528" y="1854"/>
                  <a:pt x="22471" y="1753"/>
                  <a:pt x="22442" y="1753"/>
                </a:cubicBezTo>
                <a:cubicBezTo>
                  <a:pt x="22423" y="1753"/>
                  <a:pt x="22378" y="1766"/>
                  <a:pt x="22350" y="1766"/>
                </a:cubicBezTo>
                <a:cubicBezTo>
                  <a:pt x="22336" y="1766"/>
                  <a:pt x="22327" y="1763"/>
                  <a:pt x="22327" y="1753"/>
                </a:cubicBezTo>
                <a:cubicBezTo>
                  <a:pt x="22327" y="1751"/>
                  <a:pt x="22326" y="1751"/>
                  <a:pt x="22325" y="1751"/>
                </a:cubicBezTo>
                <a:cubicBezTo>
                  <a:pt x="22315" y="1751"/>
                  <a:pt x="22282" y="1784"/>
                  <a:pt x="22269" y="1797"/>
                </a:cubicBezTo>
                <a:cubicBezTo>
                  <a:pt x="22241" y="1811"/>
                  <a:pt x="22226" y="1840"/>
                  <a:pt x="22212" y="1840"/>
                </a:cubicBezTo>
                <a:cubicBezTo>
                  <a:pt x="22198" y="1825"/>
                  <a:pt x="22183" y="1825"/>
                  <a:pt x="22183" y="1811"/>
                </a:cubicBezTo>
                <a:lnTo>
                  <a:pt x="22198" y="1782"/>
                </a:lnTo>
                <a:cubicBezTo>
                  <a:pt x="22183" y="1768"/>
                  <a:pt x="22169" y="1768"/>
                  <a:pt x="22169" y="1753"/>
                </a:cubicBezTo>
                <a:cubicBezTo>
                  <a:pt x="22169" y="1768"/>
                  <a:pt x="22169" y="1768"/>
                  <a:pt x="22169" y="1768"/>
                </a:cubicBezTo>
                <a:cubicBezTo>
                  <a:pt x="22154" y="1782"/>
                  <a:pt x="22154" y="1797"/>
                  <a:pt x="22140" y="1811"/>
                </a:cubicBezTo>
                <a:lnTo>
                  <a:pt x="22111" y="1825"/>
                </a:lnTo>
                <a:cubicBezTo>
                  <a:pt x="22083" y="1825"/>
                  <a:pt x="22040" y="1782"/>
                  <a:pt x="22068" y="1753"/>
                </a:cubicBezTo>
                <a:cubicBezTo>
                  <a:pt x="22083" y="1739"/>
                  <a:pt x="22097" y="1739"/>
                  <a:pt x="22126" y="1725"/>
                </a:cubicBezTo>
                <a:cubicBezTo>
                  <a:pt x="22111" y="1696"/>
                  <a:pt x="22083" y="1682"/>
                  <a:pt x="22097" y="1667"/>
                </a:cubicBezTo>
                <a:cubicBezTo>
                  <a:pt x="22105" y="1644"/>
                  <a:pt x="22117" y="1633"/>
                  <a:pt x="22129" y="1633"/>
                </a:cubicBezTo>
                <a:cubicBezTo>
                  <a:pt x="22139" y="1633"/>
                  <a:pt x="22148" y="1640"/>
                  <a:pt x="22154" y="1653"/>
                </a:cubicBezTo>
                <a:lnTo>
                  <a:pt x="22183" y="1653"/>
                </a:lnTo>
                <a:cubicBezTo>
                  <a:pt x="22198" y="1653"/>
                  <a:pt x="22212" y="1667"/>
                  <a:pt x="22212" y="1696"/>
                </a:cubicBezTo>
                <a:cubicBezTo>
                  <a:pt x="22241" y="1682"/>
                  <a:pt x="22255" y="1667"/>
                  <a:pt x="22255" y="1667"/>
                </a:cubicBezTo>
                <a:cubicBezTo>
                  <a:pt x="22269" y="1639"/>
                  <a:pt x="22284" y="1610"/>
                  <a:pt x="22284" y="1610"/>
                </a:cubicBezTo>
                <a:cubicBezTo>
                  <a:pt x="22284" y="1608"/>
                  <a:pt x="22285" y="1607"/>
                  <a:pt x="22286" y="1607"/>
                </a:cubicBezTo>
                <a:cubicBezTo>
                  <a:pt x="22295" y="1607"/>
                  <a:pt x="22329" y="1641"/>
                  <a:pt x="22341" y="1653"/>
                </a:cubicBezTo>
                <a:cubicBezTo>
                  <a:pt x="22356" y="1667"/>
                  <a:pt x="22370" y="1682"/>
                  <a:pt x="22370" y="1682"/>
                </a:cubicBezTo>
                <a:cubicBezTo>
                  <a:pt x="22370" y="1682"/>
                  <a:pt x="22370" y="1610"/>
                  <a:pt x="22370" y="1581"/>
                </a:cubicBezTo>
                <a:cubicBezTo>
                  <a:pt x="22370" y="1567"/>
                  <a:pt x="22377" y="1560"/>
                  <a:pt x="22388" y="1560"/>
                </a:cubicBezTo>
                <a:cubicBezTo>
                  <a:pt x="22399" y="1560"/>
                  <a:pt x="22413" y="1567"/>
                  <a:pt x="22427" y="1581"/>
                </a:cubicBezTo>
                <a:lnTo>
                  <a:pt x="22456" y="1595"/>
                </a:lnTo>
                <a:cubicBezTo>
                  <a:pt x="22485" y="1595"/>
                  <a:pt x="22528" y="1595"/>
                  <a:pt x="22528" y="1581"/>
                </a:cubicBezTo>
                <a:cubicBezTo>
                  <a:pt x="22536" y="1541"/>
                  <a:pt x="22526" y="1532"/>
                  <a:pt x="22514" y="1532"/>
                </a:cubicBezTo>
                <a:cubicBezTo>
                  <a:pt x="22503" y="1532"/>
                  <a:pt x="22491" y="1538"/>
                  <a:pt x="22485" y="1538"/>
                </a:cubicBezTo>
                <a:cubicBezTo>
                  <a:pt x="22471" y="1538"/>
                  <a:pt x="22471" y="1524"/>
                  <a:pt x="22471" y="1524"/>
                </a:cubicBezTo>
                <a:cubicBezTo>
                  <a:pt x="22442" y="1509"/>
                  <a:pt x="22442" y="1480"/>
                  <a:pt x="22442" y="1437"/>
                </a:cubicBezTo>
                <a:cubicBezTo>
                  <a:pt x="22442" y="1416"/>
                  <a:pt x="22449" y="1412"/>
                  <a:pt x="22458" y="1412"/>
                </a:cubicBezTo>
                <a:cubicBezTo>
                  <a:pt x="22462" y="1412"/>
                  <a:pt x="22467" y="1413"/>
                  <a:pt x="22472" y="1413"/>
                </a:cubicBezTo>
                <a:cubicBezTo>
                  <a:pt x="22477" y="1413"/>
                  <a:pt x="22481" y="1412"/>
                  <a:pt x="22485" y="1409"/>
                </a:cubicBezTo>
                <a:cubicBezTo>
                  <a:pt x="22499" y="1394"/>
                  <a:pt x="22514" y="1366"/>
                  <a:pt x="22528" y="1351"/>
                </a:cubicBezTo>
                <a:lnTo>
                  <a:pt x="22542" y="1351"/>
                </a:lnTo>
                <a:cubicBezTo>
                  <a:pt x="22542" y="1366"/>
                  <a:pt x="22528" y="1423"/>
                  <a:pt x="22542" y="1437"/>
                </a:cubicBezTo>
                <a:cubicBezTo>
                  <a:pt x="22557" y="1437"/>
                  <a:pt x="22585" y="1409"/>
                  <a:pt x="22585" y="1366"/>
                </a:cubicBezTo>
                <a:lnTo>
                  <a:pt x="22571" y="1351"/>
                </a:lnTo>
                <a:cubicBezTo>
                  <a:pt x="22571" y="1322"/>
                  <a:pt x="22542" y="1322"/>
                  <a:pt x="22528" y="1294"/>
                </a:cubicBezTo>
                <a:lnTo>
                  <a:pt x="22514" y="1294"/>
                </a:lnTo>
                <a:cubicBezTo>
                  <a:pt x="22514" y="1265"/>
                  <a:pt x="22471" y="1208"/>
                  <a:pt x="22485" y="1193"/>
                </a:cubicBezTo>
                <a:cubicBezTo>
                  <a:pt x="22496" y="1193"/>
                  <a:pt x="22466" y="1169"/>
                  <a:pt x="22444" y="1169"/>
                </a:cubicBezTo>
                <a:cubicBezTo>
                  <a:pt x="22437" y="1169"/>
                  <a:pt x="22431" y="1172"/>
                  <a:pt x="22427" y="1179"/>
                </a:cubicBezTo>
                <a:cubicBezTo>
                  <a:pt x="22427" y="1187"/>
                  <a:pt x="22424" y="1190"/>
                  <a:pt x="22419" y="1190"/>
                </a:cubicBezTo>
                <a:cubicBezTo>
                  <a:pt x="22404" y="1190"/>
                  <a:pt x="22376" y="1167"/>
                  <a:pt x="22356" y="1136"/>
                </a:cubicBezTo>
                <a:lnTo>
                  <a:pt x="22384" y="1121"/>
                </a:lnTo>
                <a:lnTo>
                  <a:pt x="22427" y="1093"/>
                </a:lnTo>
                <a:cubicBezTo>
                  <a:pt x="22427" y="1049"/>
                  <a:pt x="22413" y="992"/>
                  <a:pt x="22413" y="992"/>
                </a:cubicBezTo>
                <a:cubicBezTo>
                  <a:pt x="22413" y="992"/>
                  <a:pt x="22370" y="1021"/>
                  <a:pt x="22356" y="1035"/>
                </a:cubicBezTo>
                <a:cubicBezTo>
                  <a:pt x="22352" y="1039"/>
                  <a:pt x="22348" y="1040"/>
                  <a:pt x="22345" y="1040"/>
                </a:cubicBezTo>
                <a:cubicBezTo>
                  <a:pt x="22336" y="1040"/>
                  <a:pt x="22330" y="1024"/>
                  <a:pt x="22341" y="992"/>
                </a:cubicBezTo>
                <a:lnTo>
                  <a:pt x="22341" y="978"/>
                </a:lnTo>
                <a:cubicBezTo>
                  <a:pt x="22356" y="949"/>
                  <a:pt x="22356" y="920"/>
                  <a:pt x="22356" y="891"/>
                </a:cubicBezTo>
                <a:lnTo>
                  <a:pt x="22356" y="877"/>
                </a:lnTo>
                <a:cubicBezTo>
                  <a:pt x="22356" y="877"/>
                  <a:pt x="22341" y="863"/>
                  <a:pt x="22341" y="863"/>
                </a:cubicBezTo>
                <a:lnTo>
                  <a:pt x="22327" y="877"/>
                </a:lnTo>
                <a:lnTo>
                  <a:pt x="22327" y="891"/>
                </a:lnTo>
                <a:cubicBezTo>
                  <a:pt x="22324" y="894"/>
                  <a:pt x="22320" y="895"/>
                  <a:pt x="22315" y="895"/>
                </a:cubicBezTo>
                <a:cubicBezTo>
                  <a:pt x="22296" y="895"/>
                  <a:pt x="22267" y="877"/>
                  <a:pt x="22255" y="877"/>
                </a:cubicBezTo>
                <a:cubicBezTo>
                  <a:pt x="22241" y="863"/>
                  <a:pt x="22212" y="863"/>
                  <a:pt x="22198" y="863"/>
                </a:cubicBezTo>
                <a:lnTo>
                  <a:pt x="22198" y="848"/>
                </a:lnTo>
                <a:lnTo>
                  <a:pt x="22183" y="762"/>
                </a:lnTo>
                <a:cubicBezTo>
                  <a:pt x="22140" y="791"/>
                  <a:pt x="22025" y="805"/>
                  <a:pt x="22011" y="834"/>
                </a:cubicBezTo>
                <a:cubicBezTo>
                  <a:pt x="21996" y="877"/>
                  <a:pt x="21953" y="877"/>
                  <a:pt x="21925" y="877"/>
                </a:cubicBezTo>
                <a:lnTo>
                  <a:pt x="21896" y="848"/>
                </a:lnTo>
                <a:lnTo>
                  <a:pt x="21881" y="834"/>
                </a:lnTo>
                <a:cubicBezTo>
                  <a:pt x="21870" y="834"/>
                  <a:pt x="21812" y="816"/>
                  <a:pt x="21783" y="816"/>
                </a:cubicBezTo>
                <a:cubicBezTo>
                  <a:pt x="21775" y="816"/>
                  <a:pt x="21769" y="817"/>
                  <a:pt x="21767" y="820"/>
                </a:cubicBezTo>
                <a:cubicBezTo>
                  <a:pt x="21738" y="820"/>
                  <a:pt x="21695" y="820"/>
                  <a:pt x="21680" y="805"/>
                </a:cubicBezTo>
                <a:lnTo>
                  <a:pt x="21666" y="834"/>
                </a:lnTo>
                <a:lnTo>
                  <a:pt x="21666" y="848"/>
                </a:lnTo>
                <a:cubicBezTo>
                  <a:pt x="21656" y="848"/>
                  <a:pt x="21640" y="855"/>
                  <a:pt x="21622" y="855"/>
                </a:cubicBezTo>
                <a:cubicBezTo>
                  <a:pt x="21613" y="855"/>
                  <a:pt x="21604" y="853"/>
                  <a:pt x="21594" y="848"/>
                </a:cubicBezTo>
                <a:lnTo>
                  <a:pt x="21565" y="863"/>
                </a:lnTo>
                <a:cubicBezTo>
                  <a:pt x="21554" y="863"/>
                  <a:pt x="21542" y="860"/>
                  <a:pt x="21531" y="860"/>
                </a:cubicBezTo>
                <a:cubicBezTo>
                  <a:pt x="21514" y="860"/>
                  <a:pt x="21496" y="866"/>
                  <a:pt x="21479" y="891"/>
                </a:cubicBezTo>
                <a:cubicBezTo>
                  <a:pt x="21479" y="894"/>
                  <a:pt x="21477" y="895"/>
                  <a:pt x="21475" y="895"/>
                </a:cubicBezTo>
                <a:cubicBezTo>
                  <a:pt x="21463" y="895"/>
                  <a:pt x="21433" y="877"/>
                  <a:pt x="21422" y="877"/>
                </a:cubicBezTo>
                <a:cubicBezTo>
                  <a:pt x="21407" y="863"/>
                  <a:pt x="21407" y="848"/>
                  <a:pt x="21393" y="834"/>
                </a:cubicBezTo>
                <a:cubicBezTo>
                  <a:pt x="21388" y="831"/>
                  <a:pt x="21383" y="830"/>
                  <a:pt x="21378" y="830"/>
                </a:cubicBezTo>
                <a:cubicBezTo>
                  <a:pt x="21355" y="830"/>
                  <a:pt x="21336" y="856"/>
                  <a:pt x="21336" y="891"/>
                </a:cubicBezTo>
                <a:lnTo>
                  <a:pt x="21336" y="906"/>
                </a:lnTo>
                <a:cubicBezTo>
                  <a:pt x="21334" y="907"/>
                  <a:pt x="21332" y="908"/>
                  <a:pt x="21330" y="908"/>
                </a:cubicBezTo>
                <a:cubicBezTo>
                  <a:pt x="21306" y="908"/>
                  <a:pt x="21232" y="847"/>
                  <a:pt x="21206" y="834"/>
                </a:cubicBezTo>
                <a:cubicBezTo>
                  <a:pt x="21163" y="834"/>
                  <a:pt x="21134" y="848"/>
                  <a:pt x="21134" y="863"/>
                </a:cubicBezTo>
                <a:lnTo>
                  <a:pt x="21120" y="863"/>
                </a:lnTo>
                <a:lnTo>
                  <a:pt x="21120" y="891"/>
                </a:lnTo>
                <a:cubicBezTo>
                  <a:pt x="21106" y="906"/>
                  <a:pt x="21091" y="906"/>
                  <a:pt x="21091" y="906"/>
                </a:cubicBezTo>
                <a:cubicBezTo>
                  <a:pt x="21091" y="891"/>
                  <a:pt x="21063" y="805"/>
                  <a:pt x="21048" y="791"/>
                </a:cubicBezTo>
                <a:cubicBezTo>
                  <a:pt x="21019" y="791"/>
                  <a:pt x="21063" y="748"/>
                  <a:pt x="21077" y="733"/>
                </a:cubicBezTo>
                <a:cubicBezTo>
                  <a:pt x="21106" y="719"/>
                  <a:pt x="21077" y="690"/>
                  <a:pt x="21077" y="676"/>
                </a:cubicBezTo>
                <a:cubicBezTo>
                  <a:pt x="21063" y="676"/>
                  <a:pt x="21077" y="662"/>
                  <a:pt x="21106" y="647"/>
                </a:cubicBezTo>
                <a:lnTo>
                  <a:pt x="21120" y="647"/>
                </a:lnTo>
                <a:cubicBezTo>
                  <a:pt x="21125" y="645"/>
                  <a:pt x="21130" y="644"/>
                  <a:pt x="21135" y="644"/>
                </a:cubicBezTo>
                <a:cubicBezTo>
                  <a:pt x="21148" y="644"/>
                  <a:pt x="21161" y="649"/>
                  <a:pt x="21172" y="649"/>
                </a:cubicBezTo>
                <a:cubicBezTo>
                  <a:pt x="21184" y="649"/>
                  <a:pt x="21192" y="643"/>
                  <a:pt x="21192" y="618"/>
                </a:cubicBezTo>
                <a:lnTo>
                  <a:pt x="21192" y="575"/>
                </a:lnTo>
                <a:cubicBezTo>
                  <a:pt x="21182" y="580"/>
                  <a:pt x="21171" y="582"/>
                  <a:pt x="21160" y="582"/>
                </a:cubicBezTo>
                <a:cubicBezTo>
                  <a:pt x="21138" y="582"/>
                  <a:pt x="21115" y="575"/>
                  <a:pt x="21106" y="575"/>
                </a:cubicBezTo>
                <a:lnTo>
                  <a:pt x="21106" y="561"/>
                </a:lnTo>
                <a:cubicBezTo>
                  <a:pt x="21106" y="538"/>
                  <a:pt x="21103" y="531"/>
                  <a:pt x="21099" y="531"/>
                </a:cubicBezTo>
                <a:cubicBezTo>
                  <a:pt x="21092" y="531"/>
                  <a:pt x="21080" y="547"/>
                  <a:pt x="21063" y="547"/>
                </a:cubicBezTo>
                <a:lnTo>
                  <a:pt x="21048" y="561"/>
                </a:lnTo>
                <a:cubicBezTo>
                  <a:pt x="21034" y="547"/>
                  <a:pt x="21019" y="532"/>
                  <a:pt x="21019" y="532"/>
                </a:cubicBezTo>
                <a:lnTo>
                  <a:pt x="21019" y="532"/>
                </a:lnTo>
                <a:cubicBezTo>
                  <a:pt x="21019" y="532"/>
                  <a:pt x="21034" y="575"/>
                  <a:pt x="21048" y="575"/>
                </a:cubicBezTo>
                <a:cubicBezTo>
                  <a:pt x="21048" y="590"/>
                  <a:pt x="21019" y="633"/>
                  <a:pt x="21005" y="633"/>
                </a:cubicBezTo>
                <a:cubicBezTo>
                  <a:pt x="21003" y="630"/>
                  <a:pt x="21000" y="629"/>
                  <a:pt x="20997" y="629"/>
                </a:cubicBezTo>
                <a:cubicBezTo>
                  <a:pt x="20986" y="629"/>
                  <a:pt x="20974" y="655"/>
                  <a:pt x="20962" y="690"/>
                </a:cubicBezTo>
                <a:lnTo>
                  <a:pt x="20948" y="705"/>
                </a:lnTo>
                <a:lnTo>
                  <a:pt x="20904" y="791"/>
                </a:lnTo>
                <a:cubicBezTo>
                  <a:pt x="20890" y="891"/>
                  <a:pt x="20861" y="978"/>
                  <a:pt x="20861" y="978"/>
                </a:cubicBezTo>
                <a:cubicBezTo>
                  <a:pt x="20861" y="978"/>
                  <a:pt x="20847" y="949"/>
                  <a:pt x="20847" y="935"/>
                </a:cubicBezTo>
                <a:cubicBezTo>
                  <a:pt x="20847" y="932"/>
                  <a:pt x="20846" y="931"/>
                  <a:pt x="20844" y="931"/>
                </a:cubicBezTo>
                <a:cubicBezTo>
                  <a:pt x="20837" y="931"/>
                  <a:pt x="20816" y="952"/>
                  <a:pt x="20804" y="963"/>
                </a:cubicBezTo>
                <a:cubicBezTo>
                  <a:pt x="20800" y="967"/>
                  <a:pt x="20793" y="969"/>
                  <a:pt x="20785" y="969"/>
                </a:cubicBezTo>
                <a:cubicBezTo>
                  <a:pt x="20767" y="969"/>
                  <a:pt x="20742" y="959"/>
                  <a:pt x="20732" y="949"/>
                </a:cubicBezTo>
                <a:cubicBezTo>
                  <a:pt x="20730" y="947"/>
                  <a:pt x="20726" y="946"/>
                  <a:pt x="20722" y="946"/>
                </a:cubicBezTo>
                <a:cubicBezTo>
                  <a:pt x="20705" y="946"/>
                  <a:pt x="20675" y="959"/>
                  <a:pt x="20658" y="959"/>
                </a:cubicBezTo>
                <a:cubicBezTo>
                  <a:pt x="20651" y="959"/>
                  <a:pt x="20646" y="956"/>
                  <a:pt x="20646" y="949"/>
                </a:cubicBezTo>
                <a:cubicBezTo>
                  <a:pt x="20646" y="954"/>
                  <a:pt x="20646" y="959"/>
                  <a:pt x="20646" y="963"/>
                </a:cubicBezTo>
                <a:cubicBezTo>
                  <a:pt x="20646" y="992"/>
                  <a:pt x="20588" y="1006"/>
                  <a:pt x="20560" y="1006"/>
                </a:cubicBezTo>
                <a:cubicBezTo>
                  <a:pt x="20545" y="1006"/>
                  <a:pt x="20502" y="920"/>
                  <a:pt x="20488" y="920"/>
                </a:cubicBezTo>
                <a:cubicBezTo>
                  <a:pt x="20473" y="920"/>
                  <a:pt x="20488" y="877"/>
                  <a:pt x="20502" y="863"/>
                </a:cubicBezTo>
                <a:cubicBezTo>
                  <a:pt x="20517" y="863"/>
                  <a:pt x="20473" y="834"/>
                  <a:pt x="20459" y="820"/>
                </a:cubicBezTo>
                <a:cubicBezTo>
                  <a:pt x="20445" y="805"/>
                  <a:pt x="20416" y="776"/>
                  <a:pt x="20416" y="776"/>
                </a:cubicBezTo>
                <a:cubicBezTo>
                  <a:pt x="20416" y="791"/>
                  <a:pt x="20373" y="805"/>
                  <a:pt x="20359" y="805"/>
                </a:cubicBezTo>
                <a:cubicBezTo>
                  <a:pt x="20359" y="805"/>
                  <a:pt x="20373" y="820"/>
                  <a:pt x="20387" y="834"/>
                </a:cubicBezTo>
                <a:lnTo>
                  <a:pt x="20430" y="834"/>
                </a:lnTo>
                <a:lnTo>
                  <a:pt x="20430" y="848"/>
                </a:lnTo>
                <a:cubicBezTo>
                  <a:pt x="20430" y="848"/>
                  <a:pt x="20430" y="877"/>
                  <a:pt x="20430" y="877"/>
                </a:cubicBezTo>
                <a:lnTo>
                  <a:pt x="20416" y="906"/>
                </a:lnTo>
                <a:cubicBezTo>
                  <a:pt x="20402" y="920"/>
                  <a:pt x="20445" y="978"/>
                  <a:pt x="20459" y="978"/>
                </a:cubicBezTo>
                <a:cubicBezTo>
                  <a:pt x="20473" y="992"/>
                  <a:pt x="20445" y="1021"/>
                  <a:pt x="20430" y="1021"/>
                </a:cubicBezTo>
                <a:cubicBezTo>
                  <a:pt x="20416" y="1021"/>
                  <a:pt x="20387" y="1035"/>
                  <a:pt x="20373" y="1049"/>
                </a:cubicBezTo>
                <a:lnTo>
                  <a:pt x="20359" y="1035"/>
                </a:lnTo>
                <a:lnTo>
                  <a:pt x="20344" y="1035"/>
                </a:lnTo>
                <a:cubicBezTo>
                  <a:pt x="20344" y="1006"/>
                  <a:pt x="20330" y="949"/>
                  <a:pt x="20315" y="949"/>
                </a:cubicBezTo>
                <a:cubicBezTo>
                  <a:pt x="20301" y="949"/>
                  <a:pt x="20287" y="1006"/>
                  <a:pt x="20287" y="1021"/>
                </a:cubicBezTo>
                <a:cubicBezTo>
                  <a:pt x="20287" y="1028"/>
                  <a:pt x="20287" y="1032"/>
                  <a:pt x="20285" y="1032"/>
                </a:cubicBezTo>
                <a:cubicBezTo>
                  <a:pt x="20283" y="1032"/>
                  <a:pt x="20280" y="1028"/>
                  <a:pt x="20272" y="1021"/>
                </a:cubicBezTo>
                <a:lnTo>
                  <a:pt x="20244" y="1021"/>
                </a:lnTo>
                <a:cubicBezTo>
                  <a:pt x="20244" y="1021"/>
                  <a:pt x="20229" y="1064"/>
                  <a:pt x="20229" y="1093"/>
                </a:cubicBezTo>
                <a:lnTo>
                  <a:pt x="20200" y="1107"/>
                </a:lnTo>
                <a:cubicBezTo>
                  <a:pt x="20172" y="1093"/>
                  <a:pt x="20215" y="978"/>
                  <a:pt x="20244" y="963"/>
                </a:cubicBezTo>
                <a:cubicBezTo>
                  <a:pt x="20272" y="963"/>
                  <a:pt x="20301" y="906"/>
                  <a:pt x="20315" y="834"/>
                </a:cubicBezTo>
                <a:lnTo>
                  <a:pt x="20287" y="776"/>
                </a:lnTo>
                <a:lnTo>
                  <a:pt x="20272" y="719"/>
                </a:lnTo>
                <a:cubicBezTo>
                  <a:pt x="20215" y="733"/>
                  <a:pt x="20215" y="805"/>
                  <a:pt x="20229" y="820"/>
                </a:cubicBezTo>
                <a:cubicBezTo>
                  <a:pt x="20242" y="846"/>
                  <a:pt x="20196" y="908"/>
                  <a:pt x="20177" y="908"/>
                </a:cubicBezTo>
                <a:cubicBezTo>
                  <a:pt x="20175" y="908"/>
                  <a:pt x="20173" y="907"/>
                  <a:pt x="20172" y="906"/>
                </a:cubicBezTo>
                <a:cubicBezTo>
                  <a:pt x="20168" y="898"/>
                  <a:pt x="20163" y="895"/>
                  <a:pt x="20157" y="895"/>
                </a:cubicBezTo>
                <a:cubicBezTo>
                  <a:pt x="20142" y="895"/>
                  <a:pt x="20121" y="921"/>
                  <a:pt x="20100" y="963"/>
                </a:cubicBezTo>
                <a:lnTo>
                  <a:pt x="20057" y="891"/>
                </a:lnTo>
                <a:cubicBezTo>
                  <a:pt x="20057" y="891"/>
                  <a:pt x="20028" y="906"/>
                  <a:pt x="20014" y="906"/>
                </a:cubicBezTo>
                <a:lnTo>
                  <a:pt x="19999" y="920"/>
                </a:lnTo>
                <a:cubicBezTo>
                  <a:pt x="19971" y="920"/>
                  <a:pt x="19942" y="906"/>
                  <a:pt x="19928" y="906"/>
                </a:cubicBezTo>
                <a:lnTo>
                  <a:pt x="19913" y="935"/>
                </a:lnTo>
                <a:cubicBezTo>
                  <a:pt x="19899" y="963"/>
                  <a:pt x="19884" y="1021"/>
                  <a:pt x="19884" y="1049"/>
                </a:cubicBezTo>
                <a:lnTo>
                  <a:pt x="19856" y="1049"/>
                </a:lnTo>
                <a:cubicBezTo>
                  <a:pt x="19841" y="1035"/>
                  <a:pt x="19841" y="1006"/>
                  <a:pt x="19841" y="978"/>
                </a:cubicBezTo>
                <a:lnTo>
                  <a:pt x="19827" y="963"/>
                </a:lnTo>
                <a:cubicBezTo>
                  <a:pt x="19827" y="955"/>
                  <a:pt x="19821" y="953"/>
                  <a:pt x="19813" y="953"/>
                </a:cubicBezTo>
                <a:cubicBezTo>
                  <a:pt x="19800" y="953"/>
                  <a:pt x="19779" y="959"/>
                  <a:pt x="19763" y="959"/>
                </a:cubicBezTo>
                <a:cubicBezTo>
                  <a:pt x="19753" y="959"/>
                  <a:pt x="19745" y="957"/>
                  <a:pt x="19741" y="949"/>
                </a:cubicBezTo>
                <a:cubicBezTo>
                  <a:pt x="19739" y="947"/>
                  <a:pt x="19735" y="946"/>
                  <a:pt x="19731" y="946"/>
                </a:cubicBezTo>
                <a:cubicBezTo>
                  <a:pt x="19707" y="946"/>
                  <a:pt x="19650" y="978"/>
                  <a:pt x="19626" y="978"/>
                </a:cubicBezTo>
                <a:cubicBezTo>
                  <a:pt x="19583" y="978"/>
                  <a:pt x="19540" y="992"/>
                  <a:pt x="19540" y="1006"/>
                </a:cubicBezTo>
                <a:cubicBezTo>
                  <a:pt x="19532" y="1014"/>
                  <a:pt x="19522" y="1017"/>
                  <a:pt x="19513" y="1017"/>
                </a:cubicBezTo>
                <a:cubicBezTo>
                  <a:pt x="19504" y="1017"/>
                  <a:pt x="19497" y="1014"/>
                  <a:pt x="19497" y="1006"/>
                </a:cubicBezTo>
                <a:cubicBezTo>
                  <a:pt x="19492" y="1002"/>
                  <a:pt x="19481" y="1000"/>
                  <a:pt x="19467" y="1000"/>
                </a:cubicBezTo>
                <a:cubicBezTo>
                  <a:pt x="19441" y="1000"/>
                  <a:pt x="19406" y="1006"/>
                  <a:pt x="19396" y="1006"/>
                </a:cubicBezTo>
                <a:cubicBezTo>
                  <a:pt x="19382" y="1021"/>
                  <a:pt x="19353" y="1035"/>
                  <a:pt x="19353" y="1035"/>
                </a:cubicBezTo>
                <a:cubicBezTo>
                  <a:pt x="19353" y="1049"/>
                  <a:pt x="19367" y="1049"/>
                  <a:pt x="19382" y="1049"/>
                </a:cubicBezTo>
                <a:cubicBezTo>
                  <a:pt x="19382" y="1049"/>
                  <a:pt x="19382" y="1093"/>
                  <a:pt x="19382" y="1107"/>
                </a:cubicBezTo>
                <a:cubicBezTo>
                  <a:pt x="19367" y="1121"/>
                  <a:pt x="19338" y="1150"/>
                  <a:pt x="19324" y="1179"/>
                </a:cubicBezTo>
                <a:cubicBezTo>
                  <a:pt x="19324" y="1193"/>
                  <a:pt x="19295" y="1222"/>
                  <a:pt x="19281" y="1236"/>
                </a:cubicBezTo>
                <a:cubicBezTo>
                  <a:pt x="19281" y="1243"/>
                  <a:pt x="19277" y="1246"/>
                  <a:pt x="19270" y="1246"/>
                </a:cubicBezTo>
                <a:cubicBezTo>
                  <a:pt x="19250" y="1246"/>
                  <a:pt x="19206" y="1218"/>
                  <a:pt x="19195" y="1208"/>
                </a:cubicBezTo>
                <a:cubicBezTo>
                  <a:pt x="19189" y="1202"/>
                  <a:pt x="19185" y="1200"/>
                  <a:pt x="19181" y="1200"/>
                </a:cubicBezTo>
                <a:cubicBezTo>
                  <a:pt x="19166" y="1200"/>
                  <a:pt x="19163" y="1242"/>
                  <a:pt x="19152" y="1265"/>
                </a:cubicBezTo>
                <a:cubicBezTo>
                  <a:pt x="19152" y="1279"/>
                  <a:pt x="19137" y="1308"/>
                  <a:pt x="19137" y="1322"/>
                </a:cubicBezTo>
                <a:lnTo>
                  <a:pt x="19123" y="1322"/>
                </a:lnTo>
                <a:cubicBezTo>
                  <a:pt x="19123" y="1322"/>
                  <a:pt x="19109" y="1322"/>
                  <a:pt x="19109" y="1308"/>
                </a:cubicBezTo>
                <a:cubicBezTo>
                  <a:pt x="19109" y="1308"/>
                  <a:pt x="19094" y="1294"/>
                  <a:pt x="19094" y="1279"/>
                </a:cubicBezTo>
                <a:lnTo>
                  <a:pt x="19094" y="1236"/>
                </a:lnTo>
                <a:cubicBezTo>
                  <a:pt x="19109" y="1208"/>
                  <a:pt x="19094" y="1136"/>
                  <a:pt x="19080" y="1121"/>
                </a:cubicBezTo>
                <a:cubicBezTo>
                  <a:pt x="19065" y="1107"/>
                  <a:pt x="19037" y="1006"/>
                  <a:pt x="19022" y="1006"/>
                </a:cubicBezTo>
                <a:cubicBezTo>
                  <a:pt x="19020" y="1005"/>
                  <a:pt x="19017" y="1005"/>
                  <a:pt x="19014" y="1005"/>
                </a:cubicBezTo>
                <a:cubicBezTo>
                  <a:pt x="18984" y="1005"/>
                  <a:pt x="18935" y="1068"/>
                  <a:pt x="18922" y="1107"/>
                </a:cubicBezTo>
                <a:cubicBezTo>
                  <a:pt x="18913" y="1124"/>
                  <a:pt x="18900" y="1131"/>
                  <a:pt x="18888" y="1131"/>
                </a:cubicBezTo>
                <a:cubicBezTo>
                  <a:pt x="18879" y="1131"/>
                  <a:pt x="18870" y="1127"/>
                  <a:pt x="18864" y="1121"/>
                </a:cubicBezTo>
                <a:cubicBezTo>
                  <a:pt x="18864" y="1120"/>
                  <a:pt x="18863" y="1119"/>
                  <a:pt x="18860" y="1119"/>
                </a:cubicBezTo>
                <a:cubicBezTo>
                  <a:pt x="18842" y="1119"/>
                  <a:pt x="18776" y="1144"/>
                  <a:pt x="18735" y="1144"/>
                </a:cubicBezTo>
                <a:cubicBezTo>
                  <a:pt x="18722" y="1144"/>
                  <a:pt x="18712" y="1142"/>
                  <a:pt x="18706" y="1136"/>
                </a:cubicBezTo>
                <a:cubicBezTo>
                  <a:pt x="18678" y="1121"/>
                  <a:pt x="18649" y="1049"/>
                  <a:pt x="18663" y="1021"/>
                </a:cubicBezTo>
                <a:cubicBezTo>
                  <a:pt x="18663" y="1017"/>
                  <a:pt x="18657" y="1015"/>
                  <a:pt x="18648" y="1015"/>
                </a:cubicBezTo>
                <a:cubicBezTo>
                  <a:pt x="18625" y="1015"/>
                  <a:pt x="18583" y="1025"/>
                  <a:pt x="18563" y="1035"/>
                </a:cubicBezTo>
                <a:cubicBezTo>
                  <a:pt x="18534" y="1049"/>
                  <a:pt x="18563" y="1093"/>
                  <a:pt x="18577" y="1107"/>
                </a:cubicBezTo>
                <a:cubicBezTo>
                  <a:pt x="18591" y="1121"/>
                  <a:pt x="18606" y="1164"/>
                  <a:pt x="18606" y="1193"/>
                </a:cubicBezTo>
                <a:cubicBezTo>
                  <a:pt x="18606" y="1208"/>
                  <a:pt x="18563" y="1222"/>
                  <a:pt x="18534" y="1236"/>
                </a:cubicBezTo>
                <a:cubicBezTo>
                  <a:pt x="18520" y="1251"/>
                  <a:pt x="18462" y="1265"/>
                  <a:pt x="18433" y="1294"/>
                </a:cubicBezTo>
                <a:cubicBezTo>
                  <a:pt x="18427" y="1300"/>
                  <a:pt x="18421" y="1303"/>
                  <a:pt x="18416" y="1303"/>
                </a:cubicBezTo>
                <a:cubicBezTo>
                  <a:pt x="18410" y="1303"/>
                  <a:pt x="18405" y="1296"/>
                  <a:pt x="18405" y="1279"/>
                </a:cubicBezTo>
                <a:lnTo>
                  <a:pt x="18405" y="1265"/>
                </a:lnTo>
                <a:cubicBezTo>
                  <a:pt x="18405" y="1208"/>
                  <a:pt x="18390" y="1193"/>
                  <a:pt x="18333" y="1179"/>
                </a:cubicBezTo>
                <a:lnTo>
                  <a:pt x="18318" y="1179"/>
                </a:lnTo>
                <a:cubicBezTo>
                  <a:pt x="18304" y="1164"/>
                  <a:pt x="18361" y="1093"/>
                  <a:pt x="18361" y="1049"/>
                </a:cubicBezTo>
                <a:cubicBezTo>
                  <a:pt x="18347" y="1021"/>
                  <a:pt x="18318" y="963"/>
                  <a:pt x="18275" y="949"/>
                </a:cubicBezTo>
                <a:lnTo>
                  <a:pt x="18261" y="1021"/>
                </a:lnTo>
                <a:lnTo>
                  <a:pt x="18261" y="1064"/>
                </a:lnTo>
                <a:cubicBezTo>
                  <a:pt x="18253" y="1060"/>
                  <a:pt x="18243" y="1058"/>
                  <a:pt x="18233" y="1058"/>
                </a:cubicBezTo>
                <a:cubicBezTo>
                  <a:pt x="18203" y="1058"/>
                  <a:pt x="18167" y="1072"/>
                  <a:pt x="18146" y="1093"/>
                </a:cubicBezTo>
                <a:lnTo>
                  <a:pt x="18146" y="1150"/>
                </a:lnTo>
                <a:lnTo>
                  <a:pt x="18160" y="1208"/>
                </a:lnTo>
                <a:cubicBezTo>
                  <a:pt x="18156" y="1209"/>
                  <a:pt x="18152" y="1210"/>
                  <a:pt x="18148" y="1210"/>
                </a:cubicBezTo>
                <a:cubicBezTo>
                  <a:pt x="18120" y="1210"/>
                  <a:pt x="18087" y="1175"/>
                  <a:pt x="18074" y="1150"/>
                </a:cubicBezTo>
                <a:cubicBezTo>
                  <a:pt x="18074" y="1155"/>
                  <a:pt x="18074" y="1160"/>
                  <a:pt x="18074" y="1164"/>
                </a:cubicBezTo>
                <a:cubicBezTo>
                  <a:pt x="18074" y="1179"/>
                  <a:pt x="18045" y="1208"/>
                  <a:pt x="18031" y="1208"/>
                </a:cubicBezTo>
                <a:cubicBezTo>
                  <a:pt x="18031" y="1222"/>
                  <a:pt x="17988" y="1251"/>
                  <a:pt x="17945" y="1265"/>
                </a:cubicBezTo>
                <a:lnTo>
                  <a:pt x="17916" y="1222"/>
                </a:lnTo>
                <a:lnTo>
                  <a:pt x="17916" y="1208"/>
                </a:lnTo>
                <a:cubicBezTo>
                  <a:pt x="17905" y="1208"/>
                  <a:pt x="17862" y="1232"/>
                  <a:pt x="17835" y="1232"/>
                </a:cubicBezTo>
                <a:cubicBezTo>
                  <a:pt x="17826" y="1232"/>
                  <a:pt x="17819" y="1229"/>
                  <a:pt x="17816" y="1222"/>
                </a:cubicBezTo>
                <a:cubicBezTo>
                  <a:pt x="17808" y="1208"/>
                  <a:pt x="17798" y="1200"/>
                  <a:pt x="17789" y="1200"/>
                </a:cubicBezTo>
                <a:cubicBezTo>
                  <a:pt x="17780" y="1200"/>
                  <a:pt x="17772" y="1208"/>
                  <a:pt x="17772" y="1222"/>
                </a:cubicBezTo>
                <a:lnTo>
                  <a:pt x="17758" y="1251"/>
                </a:lnTo>
                <a:lnTo>
                  <a:pt x="17758" y="1279"/>
                </a:lnTo>
                <a:cubicBezTo>
                  <a:pt x="17744" y="1322"/>
                  <a:pt x="17744" y="1380"/>
                  <a:pt x="17758" y="1423"/>
                </a:cubicBezTo>
                <a:lnTo>
                  <a:pt x="17772" y="1437"/>
                </a:lnTo>
                <a:cubicBezTo>
                  <a:pt x="17778" y="1443"/>
                  <a:pt x="17783" y="1446"/>
                  <a:pt x="17788" y="1446"/>
                </a:cubicBezTo>
                <a:cubicBezTo>
                  <a:pt x="17795" y="1446"/>
                  <a:pt x="17801" y="1436"/>
                  <a:pt x="17801" y="1409"/>
                </a:cubicBezTo>
                <a:lnTo>
                  <a:pt x="17801" y="1394"/>
                </a:lnTo>
                <a:cubicBezTo>
                  <a:pt x="17804" y="1389"/>
                  <a:pt x="17807" y="1386"/>
                  <a:pt x="17811" y="1386"/>
                </a:cubicBezTo>
                <a:cubicBezTo>
                  <a:pt x="17825" y="1386"/>
                  <a:pt x="17844" y="1429"/>
                  <a:pt x="17844" y="1452"/>
                </a:cubicBezTo>
                <a:cubicBezTo>
                  <a:pt x="17853" y="1469"/>
                  <a:pt x="17851" y="1476"/>
                  <a:pt x="17840" y="1476"/>
                </a:cubicBezTo>
                <a:cubicBezTo>
                  <a:pt x="17832" y="1476"/>
                  <a:pt x="17819" y="1472"/>
                  <a:pt x="17801" y="1466"/>
                </a:cubicBezTo>
                <a:lnTo>
                  <a:pt x="17801" y="1480"/>
                </a:lnTo>
                <a:lnTo>
                  <a:pt x="17772" y="1495"/>
                </a:lnTo>
                <a:cubicBezTo>
                  <a:pt x="17772" y="1498"/>
                  <a:pt x="17766" y="1500"/>
                  <a:pt x="17757" y="1500"/>
                </a:cubicBezTo>
                <a:cubicBezTo>
                  <a:pt x="17728" y="1500"/>
                  <a:pt x="17672" y="1484"/>
                  <a:pt x="17672" y="1452"/>
                </a:cubicBezTo>
                <a:cubicBezTo>
                  <a:pt x="17672" y="1441"/>
                  <a:pt x="17671" y="1436"/>
                  <a:pt x="17669" y="1436"/>
                </a:cubicBezTo>
                <a:cubicBezTo>
                  <a:pt x="17664" y="1436"/>
                  <a:pt x="17654" y="1474"/>
                  <a:pt x="17643" y="1495"/>
                </a:cubicBezTo>
                <a:cubicBezTo>
                  <a:pt x="17631" y="1507"/>
                  <a:pt x="17614" y="1511"/>
                  <a:pt x="17597" y="1511"/>
                </a:cubicBezTo>
                <a:cubicBezTo>
                  <a:pt x="17574" y="1511"/>
                  <a:pt x="17551" y="1503"/>
                  <a:pt x="17543" y="1495"/>
                </a:cubicBezTo>
                <a:cubicBezTo>
                  <a:pt x="17528" y="1480"/>
                  <a:pt x="17543" y="1409"/>
                  <a:pt x="17557" y="1394"/>
                </a:cubicBezTo>
                <a:cubicBezTo>
                  <a:pt x="17562" y="1385"/>
                  <a:pt x="17570" y="1382"/>
                  <a:pt x="17579" y="1382"/>
                </a:cubicBezTo>
                <a:cubicBezTo>
                  <a:pt x="17597" y="1382"/>
                  <a:pt x="17619" y="1394"/>
                  <a:pt x="17629" y="1394"/>
                </a:cubicBezTo>
                <a:lnTo>
                  <a:pt x="17643" y="1394"/>
                </a:lnTo>
                <a:lnTo>
                  <a:pt x="17643" y="1380"/>
                </a:lnTo>
                <a:lnTo>
                  <a:pt x="17629" y="1380"/>
                </a:lnTo>
                <a:cubicBezTo>
                  <a:pt x="17629" y="1366"/>
                  <a:pt x="17657" y="1351"/>
                  <a:pt x="17686" y="1351"/>
                </a:cubicBezTo>
                <a:cubicBezTo>
                  <a:pt x="17701" y="1351"/>
                  <a:pt x="17701" y="1322"/>
                  <a:pt x="17701" y="1294"/>
                </a:cubicBezTo>
                <a:lnTo>
                  <a:pt x="17701" y="1265"/>
                </a:lnTo>
                <a:lnTo>
                  <a:pt x="17701" y="1251"/>
                </a:lnTo>
                <a:cubicBezTo>
                  <a:pt x="17715" y="1222"/>
                  <a:pt x="17686" y="1193"/>
                  <a:pt x="17643" y="1164"/>
                </a:cubicBezTo>
                <a:lnTo>
                  <a:pt x="17643" y="1251"/>
                </a:lnTo>
                <a:lnTo>
                  <a:pt x="17643" y="1265"/>
                </a:lnTo>
                <a:cubicBezTo>
                  <a:pt x="17643" y="1279"/>
                  <a:pt x="17614" y="1279"/>
                  <a:pt x="17600" y="1279"/>
                </a:cubicBezTo>
                <a:lnTo>
                  <a:pt x="17600" y="1265"/>
                </a:lnTo>
                <a:lnTo>
                  <a:pt x="17586" y="1236"/>
                </a:lnTo>
                <a:cubicBezTo>
                  <a:pt x="17571" y="1222"/>
                  <a:pt x="17557" y="1208"/>
                  <a:pt x="17543" y="1193"/>
                </a:cubicBezTo>
                <a:cubicBezTo>
                  <a:pt x="17528" y="1208"/>
                  <a:pt x="17514" y="1208"/>
                  <a:pt x="17499" y="1222"/>
                </a:cubicBezTo>
                <a:lnTo>
                  <a:pt x="17471" y="1265"/>
                </a:lnTo>
                <a:cubicBezTo>
                  <a:pt x="17442" y="1236"/>
                  <a:pt x="17413" y="1179"/>
                  <a:pt x="17385" y="1164"/>
                </a:cubicBezTo>
                <a:cubicBezTo>
                  <a:pt x="17370" y="1150"/>
                  <a:pt x="17356" y="1136"/>
                  <a:pt x="17356" y="1136"/>
                </a:cubicBezTo>
                <a:cubicBezTo>
                  <a:pt x="17347" y="1154"/>
                  <a:pt x="17332" y="1172"/>
                  <a:pt x="17319" y="1172"/>
                </a:cubicBezTo>
                <a:cubicBezTo>
                  <a:pt x="17311" y="1172"/>
                  <a:pt x="17304" y="1166"/>
                  <a:pt x="17298" y="1150"/>
                </a:cubicBezTo>
                <a:lnTo>
                  <a:pt x="17284" y="1107"/>
                </a:lnTo>
                <a:lnTo>
                  <a:pt x="17284" y="1107"/>
                </a:lnTo>
                <a:cubicBezTo>
                  <a:pt x="17327" y="1121"/>
                  <a:pt x="17399" y="1136"/>
                  <a:pt x="17456" y="1150"/>
                </a:cubicBezTo>
                <a:cubicBezTo>
                  <a:pt x="17442" y="1136"/>
                  <a:pt x="17442" y="1136"/>
                  <a:pt x="17428" y="1136"/>
                </a:cubicBezTo>
                <a:cubicBezTo>
                  <a:pt x="17471" y="1064"/>
                  <a:pt x="17471" y="1064"/>
                  <a:pt x="17471" y="1064"/>
                </a:cubicBezTo>
                <a:cubicBezTo>
                  <a:pt x="17471" y="1051"/>
                  <a:pt x="17471" y="1004"/>
                  <a:pt x="17481" y="1004"/>
                </a:cubicBezTo>
                <a:cubicBezTo>
                  <a:pt x="17482" y="1004"/>
                  <a:pt x="17484" y="1005"/>
                  <a:pt x="17485" y="1006"/>
                </a:cubicBezTo>
                <a:cubicBezTo>
                  <a:pt x="17485" y="1014"/>
                  <a:pt x="17496" y="1017"/>
                  <a:pt x="17507" y="1017"/>
                </a:cubicBezTo>
                <a:cubicBezTo>
                  <a:pt x="17517" y="1017"/>
                  <a:pt x="17528" y="1014"/>
                  <a:pt x="17528" y="1006"/>
                </a:cubicBezTo>
                <a:cubicBezTo>
                  <a:pt x="17543" y="1006"/>
                  <a:pt x="17514" y="992"/>
                  <a:pt x="17499" y="992"/>
                </a:cubicBezTo>
                <a:cubicBezTo>
                  <a:pt x="17485" y="992"/>
                  <a:pt x="17471" y="963"/>
                  <a:pt x="17456" y="949"/>
                </a:cubicBezTo>
                <a:cubicBezTo>
                  <a:pt x="17456" y="942"/>
                  <a:pt x="17474" y="938"/>
                  <a:pt x="17494" y="938"/>
                </a:cubicBezTo>
                <a:cubicBezTo>
                  <a:pt x="17514" y="938"/>
                  <a:pt x="17535" y="942"/>
                  <a:pt x="17543" y="949"/>
                </a:cubicBezTo>
                <a:cubicBezTo>
                  <a:pt x="17562" y="949"/>
                  <a:pt x="17587" y="955"/>
                  <a:pt x="17606" y="955"/>
                </a:cubicBezTo>
                <a:cubicBezTo>
                  <a:pt x="17616" y="955"/>
                  <a:pt x="17624" y="954"/>
                  <a:pt x="17629" y="949"/>
                </a:cubicBezTo>
                <a:cubicBezTo>
                  <a:pt x="17657" y="949"/>
                  <a:pt x="17686" y="1049"/>
                  <a:pt x="17672" y="1078"/>
                </a:cubicBezTo>
                <a:cubicBezTo>
                  <a:pt x="17653" y="1106"/>
                  <a:pt x="17659" y="1122"/>
                  <a:pt x="17665" y="1122"/>
                </a:cubicBezTo>
                <a:cubicBezTo>
                  <a:pt x="17668" y="1122"/>
                  <a:pt x="17672" y="1117"/>
                  <a:pt x="17672" y="1107"/>
                </a:cubicBezTo>
                <a:cubicBezTo>
                  <a:pt x="17686" y="1093"/>
                  <a:pt x="17701" y="1006"/>
                  <a:pt x="17715" y="978"/>
                </a:cubicBezTo>
                <a:cubicBezTo>
                  <a:pt x="17715" y="949"/>
                  <a:pt x="17758" y="920"/>
                  <a:pt x="17772" y="920"/>
                </a:cubicBezTo>
                <a:cubicBezTo>
                  <a:pt x="17787" y="920"/>
                  <a:pt x="17787" y="949"/>
                  <a:pt x="17772" y="992"/>
                </a:cubicBezTo>
                <a:lnTo>
                  <a:pt x="17758" y="1021"/>
                </a:lnTo>
                <a:lnTo>
                  <a:pt x="17744" y="1049"/>
                </a:lnTo>
                <a:cubicBezTo>
                  <a:pt x="17733" y="1081"/>
                  <a:pt x="17760" y="1104"/>
                  <a:pt x="17776" y="1104"/>
                </a:cubicBezTo>
                <a:cubicBezTo>
                  <a:pt x="17782" y="1104"/>
                  <a:pt x="17787" y="1101"/>
                  <a:pt x="17787" y="1093"/>
                </a:cubicBezTo>
                <a:cubicBezTo>
                  <a:pt x="17787" y="1064"/>
                  <a:pt x="17787" y="1021"/>
                  <a:pt x="17801" y="1021"/>
                </a:cubicBezTo>
                <a:lnTo>
                  <a:pt x="17801" y="1006"/>
                </a:lnTo>
                <a:lnTo>
                  <a:pt x="17859" y="906"/>
                </a:lnTo>
                <a:cubicBezTo>
                  <a:pt x="17867" y="862"/>
                  <a:pt x="17898" y="845"/>
                  <a:pt x="17927" y="845"/>
                </a:cubicBezTo>
                <a:cubicBezTo>
                  <a:pt x="17945" y="845"/>
                  <a:pt x="17962" y="852"/>
                  <a:pt x="17974" y="863"/>
                </a:cubicBezTo>
                <a:cubicBezTo>
                  <a:pt x="17988" y="891"/>
                  <a:pt x="17988" y="920"/>
                  <a:pt x="17988" y="935"/>
                </a:cubicBezTo>
                <a:cubicBezTo>
                  <a:pt x="17974" y="935"/>
                  <a:pt x="17988" y="949"/>
                  <a:pt x="18002" y="963"/>
                </a:cubicBezTo>
                <a:cubicBezTo>
                  <a:pt x="18002" y="963"/>
                  <a:pt x="18002" y="1049"/>
                  <a:pt x="17988" y="1078"/>
                </a:cubicBezTo>
                <a:cubicBezTo>
                  <a:pt x="17988" y="1099"/>
                  <a:pt x="18011" y="1113"/>
                  <a:pt x="18023" y="1113"/>
                </a:cubicBezTo>
                <a:cubicBezTo>
                  <a:pt x="18028" y="1113"/>
                  <a:pt x="18031" y="1111"/>
                  <a:pt x="18031" y="1107"/>
                </a:cubicBezTo>
                <a:cubicBezTo>
                  <a:pt x="18045" y="1107"/>
                  <a:pt x="18074" y="1035"/>
                  <a:pt x="18089" y="1006"/>
                </a:cubicBezTo>
                <a:cubicBezTo>
                  <a:pt x="18089" y="992"/>
                  <a:pt x="18117" y="949"/>
                  <a:pt x="18146" y="949"/>
                </a:cubicBezTo>
                <a:cubicBezTo>
                  <a:pt x="18149" y="946"/>
                  <a:pt x="18152" y="945"/>
                  <a:pt x="18155" y="945"/>
                </a:cubicBezTo>
                <a:cubicBezTo>
                  <a:pt x="18170" y="945"/>
                  <a:pt x="18189" y="969"/>
                  <a:pt x="18189" y="992"/>
                </a:cubicBezTo>
                <a:cubicBezTo>
                  <a:pt x="18191" y="994"/>
                  <a:pt x="18193" y="994"/>
                  <a:pt x="18195" y="994"/>
                </a:cubicBezTo>
                <a:cubicBezTo>
                  <a:pt x="18216" y="994"/>
                  <a:pt x="18262" y="947"/>
                  <a:pt x="18275" y="935"/>
                </a:cubicBezTo>
                <a:cubicBezTo>
                  <a:pt x="18280" y="926"/>
                  <a:pt x="18290" y="922"/>
                  <a:pt x="18302" y="922"/>
                </a:cubicBezTo>
                <a:cubicBezTo>
                  <a:pt x="18329" y="922"/>
                  <a:pt x="18366" y="939"/>
                  <a:pt x="18376" y="949"/>
                </a:cubicBezTo>
                <a:cubicBezTo>
                  <a:pt x="18390" y="963"/>
                  <a:pt x="18376" y="1006"/>
                  <a:pt x="18376" y="1021"/>
                </a:cubicBezTo>
                <a:cubicBezTo>
                  <a:pt x="18361" y="1035"/>
                  <a:pt x="18390" y="1035"/>
                  <a:pt x="18405" y="1035"/>
                </a:cubicBezTo>
                <a:cubicBezTo>
                  <a:pt x="18419" y="1035"/>
                  <a:pt x="18433" y="1021"/>
                  <a:pt x="18448" y="1021"/>
                </a:cubicBezTo>
                <a:lnTo>
                  <a:pt x="18476" y="1006"/>
                </a:lnTo>
                <a:cubicBezTo>
                  <a:pt x="18491" y="1006"/>
                  <a:pt x="18520" y="992"/>
                  <a:pt x="18505" y="963"/>
                </a:cubicBezTo>
                <a:lnTo>
                  <a:pt x="18505" y="935"/>
                </a:lnTo>
                <a:cubicBezTo>
                  <a:pt x="18510" y="926"/>
                  <a:pt x="18517" y="922"/>
                  <a:pt x="18525" y="922"/>
                </a:cubicBezTo>
                <a:cubicBezTo>
                  <a:pt x="18543" y="922"/>
                  <a:pt x="18567" y="939"/>
                  <a:pt x="18577" y="949"/>
                </a:cubicBezTo>
                <a:cubicBezTo>
                  <a:pt x="18579" y="951"/>
                  <a:pt x="18581" y="952"/>
                  <a:pt x="18583" y="952"/>
                </a:cubicBezTo>
                <a:cubicBezTo>
                  <a:pt x="18595" y="952"/>
                  <a:pt x="18608" y="918"/>
                  <a:pt x="18620" y="906"/>
                </a:cubicBezTo>
                <a:cubicBezTo>
                  <a:pt x="18620" y="891"/>
                  <a:pt x="18721" y="891"/>
                  <a:pt x="18749" y="891"/>
                </a:cubicBezTo>
                <a:cubicBezTo>
                  <a:pt x="18762" y="896"/>
                  <a:pt x="18775" y="897"/>
                  <a:pt x="18786" y="897"/>
                </a:cubicBezTo>
                <a:cubicBezTo>
                  <a:pt x="18814" y="897"/>
                  <a:pt x="18836" y="887"/>
                  <a:pt x="18836" y="877"/>
                </a:cubicBezTo>
                <a:cubicBezTo>
                  <a:pt x="18850" y="877"/>
                  <a:pt x="18907" y="935"/>
                  <a:pt x="18936" y="949"/>
                </a:cubicBezTo>
                <a:cubicBezTo>
                  <a:pt x="18956" y="959"/>
                  <a:pt x="18977" y="969"/>
                  <a:pt x="18992" y="969"/>
                </a:cubicBezTo>
                <a:cubicBezTo>
                  <a:pt x="18998" y="969"/>
                  <a:pt x="19004" y="967"/>
                  <a:pt x="19008" y="963"/>
                </a:cubicBezTo>
                <a:lnTo>
                  <a:pt x="19022" y="949"/>
                </a:lnTo>
                <a:cubicBezTo>
                  <a:pt x="19022" y="949"/>
                  <a:pt x="19008" y="920"/>
                  <a:pt x="19008" y="906"/>
                </a:cubicBezTo>
                <a:cubicBezTo>
                  <a:pt x="19022" y="891"/>
                  <a:pt x="19051" y="891"/>
                  <a:pt x="19051" y="877"/>
                </a:cubicBezTo>
                <a:cubicBezTo>
                  <a:pt x="19065" y="820"/>
                  <a:pt x="19109" y="805"/>
                  <a:pt x="19109" y="762"/>
                </a:cubicBezTo>
                <a:lnTo>
                  <a:pt x="19123" y="733"/>
                </a:lnTo>
                <a:cubicBezTo>
                  <a:pt x="19109" y="705"/>
                  <a:pt x="19065" y="662"/>
                  <a:pt x="19065" y="633"/>
                </a:cubicBezTo>
                <a:cubicBezTo>
                  <a:pt x="19062" y="625"/>
                  <a:pt x="19059" y="622"/>
                  <a:pt x="19057" y="622"/>
                </a:cubicBezTo>
                <a:lnTo>
                  <a:pt x="19057" y="622"/>
                </a:lnTo>
                <a:cubicBezTo>
                  <a:pt x="19052" y="622"/>
                  <a:pt x="19055" y="648"/>
                  <a:pt x="19065" y="690"/>
                </a:cubicBezTo>
                <a:lnTo>
                  <a:pt x="19051" y="719"/>
                </a:lnTo>
                <a:lnTo>
                  <a:pt x="19037" y="748"/>
                </a:lnTo>
                <a:cubicBezTo>
                  <a:pt x="19008" y="748"/>
                  <a:pt x="19022" y="662"/>
                  <a:pt x="19008" y="647"/>
                </a:cubicBezTo>
                <a:cubicBezTo>
                  <a:pt x="18979" y="633"/>
                  <a:pt x="18951" y="604"/>
                  <a:pt x="18951" y="590"/>
                </a:cubicBezTo>
                <a:cubicBezTo>
                  <a:pt x="18951" y="590"/>
                  <a:pt x="18936" y="604"/>
                  <a:pt x="18922" y="633"/>
                </a:cubicBezTo>
                <a:lnTo>
                  <a:pt x="18922" y="662"/>
                </a:lnTo>
                <a:lnTo>
                  <a:pt x="18907" y="690"/>
                </a:lnTo>
                <a:cubicBezTo>
                  <a:pt x="18922" y="719"/>
                  <a:pt x="18893" y="748"/>
                  <a:pt x="18879" y="748"/>
                </a:cubicBezTo>
                <a:cubicBezTo>
                  <a:pt x="18864" y="748"/>
                  <a:pt x="18836" y="719"/>
                  <a:pt x="18807" y="690"/>
                </a:cubicBezTo>
                <a:lnTo>
                  <a:pt x="18778" y="676"/>
                </a:lnTo>
                <a:lnTo>
                  <a:pt x="18735" y="676"/>
                </a:lnTo>
                <a:cubicBezTo>
                  <a:pt x="18749" y="647"/>
                  <a:pt x="18764" y="561"/>
                  <a:pt x="18749" y="547"/>
                </a:cubicBezTo>
                <a:cubicBezTo>
                  <a:pt x="18735" y="532"/>
                  <a:pt x="18692" y="518"/>
                  <a:pt x="18678" y="518"/>
                </a:cubicBezTo>
                <a:cubicBezTo>
                  <a:pt x="18663" y="518"/>
                  <a:pt x="18620" y="504"/>
                  <a:pt x="18577" y="475"/>
                </a:cubicBezTo>
                <a:lnTo>
                  <a:pt x="18563" y="518"/>
                </a:lnTo>
                <a:lnTo>
                  <a:pt x="18534" y="561"/>
                </a:lnTo>
                <a:cubicBezTo>
                  <a:pt x="18520" y="590"/>
                  <a:pt x="18491" y="633"/>
                  <a:pt x="18476" y="633"/>
                </a:cubicBezTo>
                <a:cubicBezTo>
                  <a:pt x="18476" y="637"/>
                  <a:pt x="18475" y="639"/>
                  <a:pt x="18473" y="639"/>
                </a:cubicBezTo>
                <a:cubicBezTo>
                  <a:pt x="18468" y="639"/>
                  <a:pt x="18458" y="629"/>
                  <a:pt x="18448" y="618"/>
                </a:cubicBezTo>
                <a:lnTo>
                  <a:pt x="18448" y="604"/>
                </a:lnTo>
                <a:lnTo>
                  <a:pt x="18462" y="590"/>
                </a:lnTo>
                <a:cubicBezTo>
                  <a:pt x="18462" y="590"/>
                  <a:pt x="18448" y="561"/>
                  <a:pt x="18419" y="532"/>
                </a:cubicBezTo>
                <a:lnTo>
                  <a:pt x="18390" y="518"/>
                </a:lnTo>
                <a:lnTo>
                  <a:pt x="18376" y="504"/>
                </a:lnTo>
                <a:cubicBezTo>
                  <a:pt x="18351" y="516"/>
                  <a:pt x="18295" y="550"/>
                  <a:pt x="18279" y="550"/>
                </a:cubicBezTo>
                <a:cubicBezTo>
                  <a:pt x="18277" y="550"/>
                  <a:pt x="18275" y="549"/>
                  <a:pt x="18275" y="547"/>
                </a:cubicBezTo>
                <a:cubicBezTo>
                  <a:pt x="18261" y="532"/>
                  <a:pt x="18232" y="489"/>
                  <a:pt x="18232" y="475"/>
                </a:cubicBezTo>
                <a:cubicBezTo>
                  <a:pt x="18218" y="460"/>
                  <a:pt x="18247" y="432"/>
                  <a:pt x="18275" y="389"/>
                </a:cubicBezTo>
                <a:lnTo>
                  <a:pt x="18318" y="432"/>
                </a:lnTo>
                <a:cubicBezTo>
                  <a:pt x="18333" y="432"/>
                  <a:pt x="18318" y="389"/>
                  <a:pt x="18304" y="374"/>
                </a:cubicBezTo>
                <a:cubicBezTo>
                  <a:pt x="18304" y="360"/>
                  <a:pt x="18275" y="345"/>
                  <a:pt x="18261" y="345"/>
                </a:cubicBezTo>
                <a:lnTo>
                  <a:pt x="18247" y="317"/>
                </a:lnTo>
                <a:lnTo>
                  <a:pt x="18232" y="317"/>
                </a:lnTo>
                <a:cubicBezTo>
                  <a:pt x="18229" y="310"/>
                  <a:pt x="18224" y="307"/>
                  <a:pt x="18220" y="307"/>
                </a:cubicBezTo>
                <a:cubicBezTo>
                  <a:pt x="18206" y="307"/>
                  <a:pt x="18189" y="335"/>
                  <a:pt x="18189" y="345"/>
                </a:cubicBezTo>
                <a:cubicBezTo>
                  <a:pt x="18175" y="374"/>
                  <a:pt x="18175" y="417"/>
                  <a:pt x="18175" y="460"/>
                </a:cubicBezTo>
                <a:lnTo>
                  <a:pt x="18175" y="504"/>
                </a:lnTo>
                <a:lnTo>
                  <a:pt x="18175" y="518"/>
                </a:lnTo>
                <a:cubicBezTo>
                  <a:pt x="18160" y="518"/>
                  <a:pt x="18146" y="489"/>
                  <a:pt x="18132" y="475"/>
                </a:cubicBezTo>
                <a:cubicBezTo>
                  <a:pt x="18132" y="468"/>
                  <a:pt x="18124" y="464"/>
                  <a:pt x="18115" y="464"/>
                </a:cubicBezTo>
                <a:cubicBezTo>
                  <a:pt x="18106" y="464"/>
                  <a:pt x="18096" y="468"/>
                  <a:pt x="18089" y="475"/>
                </a:cubicBezTo>
                <a:cubicBezTo>
                  <a:pt x="18074" y="489"/>
                  <a:pt x="18103" y="532"/>
                  <a:pt x="18103" y="532"/>
                </a:cubicBezTo>
                <a:cubicBezTo>
                  <a:pt x="18117" y="547"/>
                  <a:pt x="18060" y="575"/>
                  <a:pt x="18045" y="590"/>
                </a:cubicBezTo>
                <a:cubicBezTo>
                  <a:pt x="18017" y="590"/>
                  <a:pt x="17974" y="532"/>
                  <a:pt x="17959" y="504"/>
                </a:cubicBezTo>
                <a:cubicBezTo>
                  <a:pt x="17957" y="501"/>
                  <a:pt x="17952" y="500"/>
                  <a:pt x="17948" y="500"/>
                </a:cubicBezTo>
                <a:cubicBezTo>
                  <a:pt x="17926" y="500"/>
                  <a:pt x="17887" y="523"/>
                  <a:pt x="17887" y="547"/>
                </a:cubicBezTo>
                <a:cubicBezTo>
                  <a:pt x="17887" y="575"/>
                  <a:pt x="17844" y="633"/>
                  <a:pt x="17844" y="662"/>
                </a:cubicBezTo>
                <a:cubicBezTo>
                  <a:pt x="17844" y="670"/>
                  <a:pt x="17842" y="673"/>
                  <a:pt x="17838" y="673"/>
                </a:cubicBezTo>
                <a:cubicBezTo>
                  <a:pt x="17830" y="673"/>
                  <a:pt x="17816" y="653"/>
                  <a:pt x="17816" y="633"/>
                </a:cubicBezTo>
                <a:cubicBezTo>
                  <a:pt x="17816" y="618"/>
                  <a:pt x="17816" y="575"/>
                  <a:pt x="17816" y="547"/>
                </a:cubicBezTo>
                <a:lnTo>
                  <a:pt x="17801" y="547"/>
                </a:lnTo>
                <a:lnTo>
                  <a:pt x="17772" y="518"/>
                </a:lnTo>
                <a:cubicBezTo>
                  <a:pt x="17744" y="532"/>
                  <a:pt x="17729" y="604"/>
                  <a:pt x="17715" y="618"/>
                </a:cubicBezTo>
                <a:cubicBezTo>
                  <a:pt x="17715" y="620"/>
                  <a:pt x="17714" y="621"/>
                  <a:pt x="17713" y="621"/>
                </a:cubicBezTo>
                <a:cubicBezTo>
                  <a:pt x="17707" y="621"/>
                  <a:pt x="17686" y="588"/>
                  <a:pt x="17686" y="575"/>
                </a:cubicBezTo>
                <a:cubicBezTo>
                  <a:pt x="17686" y="547"/>
                  <a:pt x="17672" y="504"/>
                  <a:pt x="17657" y="460"/>
                </a:cubicBezTo>
                <a:lnTo>
                  <a:pt x="17657" y="417"/>
                </a:lnTo>
                <a:cubicBezTo>
                  <a:pt x="17643" y="417"/>
                  <a:pt x="17672" y="389"/>
                  <a:pt x="17672" y="374"/>
                </a:cubicBezTo>
                <a:lnTo>
                  <a:pt x="17657" y="360"/>
                </a:lnTo>
                <a:cubicBezTo>
                  <a:pt x="17653" y="351"/>
                  <a:pt x="17648" y="348"/>
                  <a:pt x="17642" y="348"/>
                </a:cubicBezTo>
                <a:cubicBezTo>
                  <a:pt x="17628" y="348"/>
                  <a:pt x="17610" y="368"/>
                  <a:pt x="17600" y="389"/>
                </a:cubicBezTo>
                <a:cubicBezTo>
                  <a:pt x="17597" y="391"/>
                  <a:pt x="17595" y="392"/>
                  <a:pt x="17592" y="392"/>
                </a:cubicBezTo>
                <a:cubicBezTo>
                  <a:pt x="17581" y="392"/>
                  <a:pt x="17571" y="367"/>
                  <a:pt x="17571" y="331"/>
                </a:cubicBezTo>
                <a:lnTo>
                  <a:pt x="17571" y="288"/>
                </a:lnTo>
                <a:cubicBezTo>
                  <a:pt x="17571" y="288"/>
                  <a:pt x="17514" y="360"/>
                  <a:pt x="17485" y="360"/>
                </a:cubicBezTo>
                <a:cubicBezTo>
                  <a:pt x="17456" y="345"/>
                  <a:pt x="17399" y="345"/>
                  <a:pt x="17370" y="345"/>
                </a:cubicBezTo>
                <a:cubicBezTo>
                  <a:pt x="17356" y="360"/>
                  <a:pt x="17327" y="360"/>
                  <a:pt x="17327" y="360"/>
                </a:cubicBezTo>
                <a:lnTo>
                  <a:pt x="17313" y="345"/>
                </a:lnTo>
                <a:lnTo>
                  <a:pt x="17298" y="345"/>
                </a:lnTo>
                <a:cubicBezTo>
                  <a:pt x="17288" y="345"/>
                  <a:pt x="17253" y="370"/>
                  <a:pt x="17230" y="370"/>
                </a:cubicBezTo>
                <a:cubicBezTo>
                  <a:pt x="17222" y="370"/>
                  <a:pt x="17216" y="367"/>
                  <a:pt x="17212" y="360"/>
                </a:cubicBezTo>
                <a:cubicBezTo>
                  <a:pt x="17198" y="345"/>
                  <a:pt x="17183" y="331"/>
                  <a:pt x="17183" y="317"/>
                </a:cubicBezTo>
                <a:cubicBezTo>
                  <a:pt x="17183" y="302"/>
                  <a:pt x="17198" y="288"/>
                  <a:pt x="17198" y="288"/>
                </a:cubicBezTo>
                <a:cubicBezTo>
                  <a:pt x="17226" y="288"/>
                  <a:pt x="17241" y="302"/>
                  <a:pt x="17255" y="302"/>
                </a:cubicBezTo>
                <a:lnTo>
                  <a:pt x="17270" y="302"/>
                </a:lnTo>
                <a:cubicBezTo>
                  <a:pt x="17284" y="302"/>
                  <a:pt x="17284" y="274"/>
                  <a:pt x="17284" y="259"/>
                </a:cubicBezTo>
                <a:cubicBezTo>
                  <a:pt x="17284" y="245"/>
                  <a:pt x="17241" y="202"/>
                  <a:pt x="17241" y="187"/>
                </a:cubicBezTo>
                <a:cubicBezTo>
                  <a:pt x="17241" y="159"/>
                  <a:pt x="17198" y="144"/>
                  <a:pt x="17183" y="130"/>
                </a:cubicBezTo>
                <a:cubicBezTo>
                  <a:pt x="17169" y="130"/>
                  <a:pt x="17155" y="144"/>
                  <a:pt x="17155" y="144"/>
                </a:cubicBezTo>
                <a:cubicBezTo>
                  <a:pt x="17155" y="144"/>
                  <a:pt x="17183" y="173"/>
                  <a:pt x="17198" y="187"/>
                </a:cubicBezTo>
                <a:cubicBezTo>
                  <a:pt x="17198" y="187"/>
                  <a:pt x="17183" y="216"/>
                  <a:pt x="17169" y="231"/>
                </a:cubicBezTo>
                <a:lnTo>
                  <a:pt x="17155" y="259"/>
                </a:lnTo>
                <a:cubicBezTo>
                  <a:pt x="17146" y="268"/>
                  <a:pt x="17138" y="276"/>
                  <a:pt x="17130" y="276"/>
                </a:cubicBezTo>
                <a:cubicBezTo>
                  <a:pt x="17124" y="276"/>
                  <a:pt x="17118" y="271"/>
                  <a:pt x="17112" y="259"/>
                </a:cubicBezTo>
                <a:cubicBezTo>
                  <a:pt x="17105" y="253"/>
                  <a:pt x="17093" y="246"/>
                  <a:pt x="17081" y="246"/>
                </a:cubicBezTo>
                <a:cubicBezTo>
                  <a:pt x="17067" y="246"/>
                  <a:pt x="17054" y="256"/>
                  <a:pt x="17054" y="288"/>
                </a:cubicBezTo>
                <a:cubicBezTo>
                  <a:pt x="17047" y="310"/>
                  <a:pt x="17054" y="313"/>
                  <a:pt x="17065" y="313"/>
                </a:cubicBezTo>
                <a:cubicBezTo>
                  <a:pt x="17070" y="313"/>
                  <a:pt x="17077" y="312"/>
                  <a:pt x="17082" y="312"/>
                </a:cubicBezTo>
                <a:cubicBezTo>
                  <a:pt x="17088" y="312"/>
                  <a:pt x="17094" y="313"/>
                  <a:pt x="17097" y="317"/>
                </a:cubicBezTo>
                <a:cubicBezTo>
                  <a:pt x="17112" y="317"/>
                  <a:pt x="17112" y="331"/>
                  <a:pt x="17112" y="345"/>
                </a:cubicBezTo>
                <a:cubicBezTo>
                  <a:pt x="17112" y="360"/>
                  <a:pt x="17097" y="360"/>
                  <a:pt x="17097" y="374"/>
                </a:cubicBezTo>
                <a:lnTo>
                  <a:pt x="17068" y="374"/>
                </a:lnTo>
                <a:cubicBezTo>
                  <a:pt x="17060" y="374"/>
                  <a:pt x="17045" y="352"/>
                  <a:pt x="17032" y="352"/>
                </a:cubicBezTo>
                <a:cubicBezTo>
                  <a:pt x="17024" y="352"/>
                  <a:pt x="17016" y="361"/>
                  <a:pt x="17011" y="389"/>
                </a:cubicBezTo>
                <a:lnTo>
                  <a:pt x="17011" y="403"/>
                </a:lnTo>
                <a:cubicBezTo>
                  <a:pt x="16997" y="403"/>
                  <a:pt x="16968" y="389"/>
                  <a:pt x="16953" y="360"/>
                </a:cubicBezTo>
                <a:lnTo>
                  <a:pt x="16953" y="417"/>
                </a:lnTo>
                <a:cubicBezTo>
                  <a:pt x="16953" y="417"/>
                  <a:pt x="16939" y="432"/>
                  <a:pt x="16925" y="432"/>
                </a:cubicBezTo>
                <a:lnTo>
                  <a:pt x="16882" y="432"/>
                </a:lnTo>
                <a:cubicBezTo>
                  <a:pt x="16853" y="403"/>
                  <a:pt x="16824" y="360"/>
                  <a:pt x="16824" y="345"/>
                </a:cubicBezTo>
                <a:lnTo>
                  <a:pt x="16795" y="374"/>
                </a:lnTo>
                <a:cubicBezTo>
                  <a:pt x="16752" y="417"/>
                  <a:pt x="16695" y="432"/>
                  <a:pt x="16652" y="460"/>
                </a:cubicBezTo>
                <a:cubicBezTo>
                  <a:pt x="16652" y="460"/>
                  <a:pt x="16637" y="460"/>
                  <a:pt x="16637" y="446"/>
                </a:cubicBezTo>
                <a:cubicBezTo>
                  <a:pt x="16637" y="432"/>
                  <a:pt x="16637" y="417"/>
                  <a:pt x="16637" y="417"/>
                </a:cubicBezTo>
                <a:lnTo>
                  <a:pt x="16652" y="403"/>
                </a:lnTo>
                <a:cubicBezTo>
                  <a:pt x="16681" y="389"/>
                  <a:pt x="16652" y="374"/>
                  <a:pt x="16637" y="374"/>
                </a:cubicBezTo>
                <a:cubicBezTo>
                  <a:pt x="16637" y="374"/>
                  <a:pt x="16594" y="389"/>
                  <a:pt x="16566" y="403"/>
                </a:cubicBezTo>
                <a:lnTo>
                  <a:pt x="16580" y="475"/>
                </a:lnTo>
                <a:cubicBezTo>
                  <a:pt x="16580" y="489"/>
                  <a:pt x="16580" y="518"/>
                  <a:pt x="16580" y="532"/>
                </a:cubicBezTo>
                <a:cubicBezTo>
                  <a:pt x="16580" y="547"/>
                  <a:pt x="16566" y="547"/>
                  <a:pt x="16566" y="561"/>
                </a:cubicBezTo>
                <a:cubicBezTo>
                  <a:pt x="16551" y="561"/>
                  <a:pt x="16537" y="547"/>
                  <a:pt x="16537" y="547"/>
                </a:cubicBezTo>
                <a:cubicBezTo>
                  <a:pt x="16551" y="475"/>
                  <a:pt x="16494" y="417"/>
                  <a:pt x="16537" y="345"/>
                </a:cubicBezTo>
                <a:lnTo>
                  <a:pt x="16551" y="317"/>
                </a:lnTo>
                <a:cubicBezTo>
                  <a:pt x="16548" y="308"/>
                  <a:pt x="16544" y="305"/>
                  <a:pt x="16538" y="305"/>
                </a:cubicBezTo>
                <a:cubicBezTo>
                  <a:pt x="16516" y="305"/>
                  <a:pt x="16477" y="363"/>
                  <a:pt x="16465" y="374"/>
                </a:cubicBezTo>
                <a:cubicBezTo>
                  <a:pt x="16436" y="389"/>
                  <a:pt x="16408" y="403"/>
                  <a:pt x="16393" y="403"/>
                </a:cubicBezTo>
                <a:lnTo>
                  <a:pt x="16379" y="403"/>
                </a:lnTo>
                <a:lnTo>
                  <a:pt x="16364" y="417"/>
                </a:lnTo>
                <a:cubicBezTo>
                  <a:pt x="16350" y="417"/>
                  <a:pt x="16336" y="417"/>
                  <a:pt x="16336" y="389"/>
                </a:cubicBezTo>
                <a:lnTo>
                  <a:pt x="16336" y="374"/>
                </a:lnTo>
                <a:lnTo>
                  <a:pt x="16321" y="360"/>
                </a:lnTo>
                <a:cubicBezTo>
                  <a:pt x="16321" y="360"/>
                  <a:pt x="16307" y="345"/>
                  <a:pt x="16293" y="345"/>
                </a:cubicBezTo>
                <a:lnTo>
                  <a:pt x="16293" y="360"/>
                </a:lnTo>
                <a:lnTo>
                  <a:pt x="16278" y="374"/>
                </a:lnTo>
                <a:cubicBezTo>
                  <a:pt x="16264" y="374"/>
                  <a:pt x="16163" y="345"/>
                  <a:pt x="16120" y="345"/>
                </a:cubicBezTo>
                <a:cubicBezTo>
                  <a:pt x="16091" y="345"/>
                  <a:pt x="16063" y="374"/>
                  <a:pt x="16063" y="389"/>
                </a:cubicBezTo>
                <a:cubicBezTo>
                  <a:pt x="16048" y="403"/>
                  <a:pt x="16034" y="417"/>
                  <a:pt x="16034" y="432"/>
                </a:cubicBezTo>
                <a:cubicBezTo>
                  <a:pt x="16034" y="432"/>
                  <a:pt x="16005" y="432"/>
                  <a:pt x="15977" y="417"/>
                </a:cubicBezTo>
                <a:lnTo>
                  <a:pt x="15977" y="403"/>
                </a:lnTo>
                <a:lnTo>
                  <a:pt x="15948" y="302"/>
                </a:lnTo>
                <a:cubicBezTo>
                  <a:pt x="15890" y="345"/>
                  <a:pt x="15847" y="389"/>
                  <a:pt x="15847" y="389"/>
                </a:cubicBezTo>
                <a:lnTo>
                  <a:pt x="15847" y="403"/>
                </a:lnTo>
                <a:lnTo>
                  <a:pt x="15847" y="417"/>
                </a:lnTo>
                <a:lnTo>
                  <a:pt x="15833" y="417"/>
                </a:lnTo>
                <a:lnTo>
                  <a:pt x="15818" y="403"/>
                </a:lnTo>
                <a:lnTo>
                  <a:pt x="15818" y="389"/>
                </a:lnTo>
                <a:cubicBezTo>
                  <a:pt x="15818" y="389"/>
                  <a:pt x="15747" y="360"/>
                  <a:pt x="15747" y="331"/>
                </a:cubicBezTo>
                <a:cubicBezTo>
                  <a:pt x="15747" y="324"/>
                  <a:pt x="15744" y="322"/>
                  <a:pt x="15741" y="322"/>
                </a:cubicBezTo>
                <a:cubicBezTo>
                  <a:pt x="15728" y="322"/>
                  <a:pt x="15700" y="352"/>
                  <a:pt x="15689" y="374"/>
                </a:cubicBezTo>
                <a:cubicBezTo>
                  <a:pt x="15681" y="391"/>
                  <a:pt x="15672" y="398"/>
                  <a:pt x="15667" y="398"/>
                </a:cubicBezTo>
                <a:cubicBezTo>
                  <a:pt x="15663" y="398"/>
                  <a:pt x="15660" y="395"/>
                  <a:pt x="15660" y="389"/>
                </a:cubicBezTo>
                <a:cubicBezTo>
                  <a:pt x="15660" y="389"/>
                  <a:pt x="15632" y="374"/>
                  <a:pt x="15617" y="374"/>
                </a:cubicBezTo>
                <a:lnTo>
                  <a:pt x="15589" y="374"/>
                </a:lnTo>
                <a:lnTo>
                  <a:pt x="15546" y="360"/>
                </a:lnTo>
                <a:cubicBezTo>
                  <a:pt x="15560" y="317"/>
                  <a:pt x="15589" y="302"/>
                  <a:pt x="15589" y="302"/>
                </a:cubicBezTo>
                <a:cubicBezTo>
                  <a:pt x="15599" y="302"/>
                  <a:pt x="15634" y="278"/>
                  <a:pt x="15645" y="278"/>
                </a:cubicBezTo>
                <a:cubicBezTo>
                  <a:pt x="15649" y="278"/>
                  <a:pt x="15650" y="281"/>
                  <a:pt x="15646" y="288"/>
                </a:cubicBezTo>
                <a:cubicBezTo>
                  <a:pt x="15646" y="302"/>
                  <a:pt x="15650" y="310"/>
                  <a:pt x="15655" y="310"/>
                </a:cubicBezTo>
                <a:cubicBezTo>
                  <a:pt x="15660" y="310"/>
                  <a:pt x="15668" y="302"/>
                  <a:pt x="15675" y="288"/>
                </a:cubicBezTo>
                <a:lnTo>
                  <a:pt x="15689" y="288"/>
                </a:lnTo>
                <a:lnTo>
                  <a:pt x="15718" y="274"/>
                </a:lnTo>
                <a:cubicBezTo>
                  <a:pt x="15704" y="259"/>
                  <a:pt x="15646" y="216"/>
                  <a:pt x="15632" y="216"/>
                </a:cubicBezTo>
                <a:cubicBezTo>
                  <a:pt x="15603" y="231"/>
                  <a:pt x="15574" y="245"/>
                  <a:pt x="15574" y="245"/>
                </a:cubicBezTo>
                <a:cubicBezTo>
                  <a:pt x="15562" y="245"/>
                  <a:pt x="15518" y="213"/>
                  <a:pt x="15497" y="213"/>
                </a:cubicBezTo>
                <a:cubicBezTo>
                  <a:pt x="15493" y="213"/>
                  <a:pt x="15490" y="214"/>
                  <a:pt x="15488" y="216"/>
                </a:cubicBezTo>
                <a:cubicBezTo>
                  <a:pt x="15474" y="216"/>
                  <a:pt x="15416" y="216"/>
                  <a:pt x="15373" y="202"/>
                </a:cubicBezTo>
                <a:lnTo>
                  <a:pt x="15344" y="216"/>
                </a:lnTo>
                <a:cubicBezTo>
                  <a:pt x="15330" y="231"/>
                  <a:pt x="15316" y="231"/>
                  <a:pt x="15316" y="245"/>
                </a:cubicBezTo>
                <a:lnTo>
                  <a:pt x="15316" y="317"/>
                </a:lnTo>
                <a:cubicBezTo>
                  <a:pt x="15275" y="303"/>
                  <a:pt x="15273" y="239"/>
                  <a:pt x="15273" y="231"/>
                </a:cubicBezTo>
                <a:lnTo>
                  <a:pt x="15273" y="231"/>
                </a:lnTo>
                <a:cubicBezTo>
                  <a:pt x="15265" y="240"/>
                  <a:pt x="15247" y="261"/>
                  <a:pt x="15229" y="288"/>
                </a:cubicBezTo>
                <a:lnTo>
                  <a:pt x="15172" y="259"/>
                </a:lnTo>
                <a:cubicBezTo>
                  <a:pt x="15172" y="255"/>
                  <a:pt x="15171" y="253"/>
                  <a:pt x="15169" y="253"/>
                </a:cubicBezTo>
                <a:cubicBezTo>
                  <a:pt x="15165" y="253"/>
                  <a:pt x="15158" y="263"/>
                  <a:pt x="15158" y="274"/>
                </a:cubicBezTo>
                <a:lnTo>
                  <a:pt x="15158" y="288"/>
                </a:lnTo>
                <a:cubicBezTo>
                  <a:pt x="15158" y="317"/>
                  <a:pt x="15229" y="374"/>
                  <a:pt x="15215" y="403"/>
                </a:cubicBezTo>
                <a:cubicBezTo>
                  <a:pt x="15215" y="410"/>
                  <a:pt x="15209" y="413"/>
                  <a:pt x="15200" y="413"/>
                </a:cubicBezTo>
                <a:cubicBezTo>
                  <a:pt x="15171" y="413"/>
                  <a:pt x="15108" y="385"/>
                  <a:pt x="15086" y="374"/>
                </a:cubicBezTo>
                <a:cubicBezTo>
                  <a:pt x="15078" y="370"/>
                  <a:pt x="15069" y="369"/>
                  <a:pt x="15060" y="369"/>
                </a:cubicBezTo>
                <a:cubicBezTo>
                  <a:pt x="15035" y="369"/>
                  <a:pt x="15006" y="382"/>
                  <a:pt x="14985" y="403"/>
                </a:cubicBezTo>
                <a:lnTo>
                  <a:pt x="14985" y="446"/>
                </a:lnTo>
                <a:cubicBezTo>
                  <a:pt x="14973" y="494"/>
                  <a:pt x="14942" y="522"/>
                  <a:pt x="14923" y="522"/>
                </a:cubicBezTo>
                <a:cubicBezTo>
                  <a:pt x="14919" y="522"/>
                  <a:pt x="14916" y="520"/>
                  <a:pt x="14913" y="518"/>
                </a:cubicBezTo>
                <a:cubicBezTo>
                  <a:pt x="14885" y="518"/>
                  <a:pt x="14856" y="432"/>
                  <a:pt x="14842" y="432"/>
                </a:cubicBezTo>
                <a:cubicBezTo>
                  <a:pt x="14832" y="436"/>
                  <a:pt x="14822" y="438"/>
                  <a:pt x="14813" y="438"/>
                </a:cubicBezTo>
                <a:cubicBezTo>
                  <a:pt x="14795" y="438"/>
                  <a:pt x="14779" y="432"/>
                  <a:pt x="14770" y="432"/>
                </a:cubicBezTo>
                <a:cubicBezTo>
                  <a:pt x="14770" y="417"/>
                  <a:pt x="14813" y="360"/>
                  <a:pt x="14798" y="331"/>
                </a:cubicBezTo>
                <a:cubicBezTo>
                  <a:pt x="14784" y="302"/>
                  <a:pt x="14784" y="302"/>
                  <a:pt x="14813" y="302"/>
                </a:cubicBezTo>
                <a:lnTo>
                  <a:pt x="14827" y="317"/>
                </a:lnTo>
                <a:lnTo>
                  <a:pt x="14870" y="317"/>
                </a:lnTo>
                <a:cubicBezTo>
                  <a:pt x="14856" y="288"/>
                  <a:pt x="14813" y="245"/>
                  <a:pt x="14798" y="231"/>
                </a:cubicBezTo>
                <a:cubicBezTo>
                  <a:pt x="14784" y="231"/>
                  <a:pt x="14755" y="216"/>
                  <a:pt x="14727" y="216"/>
                </a:cubicBezTo>
                <a:lnTo>
                  <a:pt x="14698" y="187"/>
                </a:lnTo>
                <a:cubicBezTo>
                  <a:pt x="14698" y="173"/>
                  <a:pt x="14683" y="159"/>
                  <a:pt x="14669" y="144"/>
                </a:cubicBezTo>
                <a:lnTo>
                  <a:pt x="14669" y="130"/>
                </a:lnTo>
                <a:cubicBezTo>
                  <a:pt x="14669" y="120"/>
                  <a:pt x="14662" y="110"/>
                  <a:pt x="14658" y="110"/>
                </a:cubicBezTo>
                <a:cubicBezTo>
                  <a:pt x="14656" y="110"/>
                  <a:pt x="14655" y="111"/>
                  <a:pt x="14655" y="116"/>
                </a:cubicBezTo>
                <a:cubicBezTo>
                  <a:pt x="14640" y="116"/>
                  <a:pt x="14626" y="101"/>
                  <a:pt x="14626" y="87"/>
                </a:cubicBezTo>
                <a:cubicBezTo>
                  <a:pt x="14615" y="87"/>
                  <a:pt x="14585" y="105"/>
                  <a:pt x="14566" y="105"/>
                </a:cubicBezTo>
                <a:cubicBezTo>
                  <a:pt x="14561" y="105"/>
                  <a:pt x="14557" y="104"/>
                  <a:pt x="14554" y="101"/>
                </a:cubicBezTo>
                <a:cubicBezTo>
                  <a:pt x="14554" y="87"/>
                  <a:pt x="14511" y="73"/>
                  <a:pt x="14497" y="73"/>
                </a:cubicBezTo>
                <a:cubicBezTo>
                  <a:pt x="14482" y="73"/>
                  <a:pt x="14482" y="116"/>
                  <a:pt x="14482" y="130"/>
                </a:cubicBezTo>
                <a:cubicBezTo>
                  <a:pt x="14482" y="144"/>
                  <a:pt x="14468" y="159"/>
                  <a:pt x="14454" y="187"/>
                </a:cubicBezTo>
                <a:lnTo>
                  <a:pt x="14439" y="202"/>
                </a:lnTo>
                <a:lnTo>
                  <a:pt x="14439" y="216"/>
                </a:lnTo>
                <a:cubicBezTo>
                  <a:pt x="14454" y="231"/>
                  <a:pt x="14439" y="245"/>
                  <a:pt x="14425" y="245"/>
                </a:cubicBezTo>
                <a:cubicBezTo>
                  <a:pt x="14425" y="231"/>
                  <a:pt x="14339" y="187"/>
                  <a:pt x="14310" y="173"/>
                </a:cubicBezTo>
                <a:cubicBezTo>
                  <a:pt x="14308" y="172"/>
                  <a:pt x="14307" y="172"/>
                  <a:pt x="14305" y="172"/>
                </a:cubicBezTo>
                <a:cubicBezTo>
                  <a:pt x="14280" y="172"/>
                  <a:pt x="14267" y="275"/>
                  <a:pt x="14267" y="302"/>
                </a:cubicBezTo>
                <a:cubicBezTo>
                  <a:pt x="14267" y="315"/>
                  <a:pt x="14268" y="320"/>
                  <a:pt x="14270" y="320"/>
                </a:cubicBezTo>
                <a:cubicBezTo>
                  <a:pt x="14274" y="320"/>
                  <a:pt x="14281" y="290"/>
                  <a:pt x="14281" y="259"/>
                </a:cubicBezTo>
                <a:cubicBezTo>
                  <a:pt x="14281" y="255"/>
                  <a:pt x="14283" y="253"/>
                  <a:pt x="14287" y="253"/>
                </a:cubicBezTo>
                <a:cubicBezTo>
                  <a:pt x="14306" y="253"/>
                  <a:pt x="14367" y="309"/>
                  <a:pt x="14367" y="345"/>
                </a:cubicBezTo>
                <a:cubicBezTo>
                  <a:pt x="14367" y="389"/>
                  <a:pt x="14339" y="432"/>
                  <a:pt x="14310" y="446"/>
                </a:cubicBezTo>
                <a:lnTo>
                  <a:pt x="14281" y="460"/>
                </a:lnTo>
                <a:cubicBezTo>
                  <a:pt x="14238" y="475"/>
                  <a:pt x="14296" y="504"/>
                  <a:pt x="14281" y="532"/>
                </a:cubicBezTo>
                <a:cubicBezTo>
                  <a:pt x="14281" y="547"/>
                  <a:pt x="14267" y="561"/>
                  <a:pt x="14267" y="561"/>
                </a:cubicBezTo>
                <a:cubicBezTo>
                  <a:pt x="14252" y="561"/>
                  <a:pt x="14238" y="547"/>
                  <a:pt x="14238" y="547"/>
                </a:cubicBezTo>
                <a:lnTo>
                  <a:pt x="14224" y="504"/>
                </a:lnTo>
                <a:cubicBezTo>
                  <a:pt x="14224" y="488"/>
                  <a:pt x="14220" y="482"/>
                  <a:pt x="14214" y="482"/>
                </a:cubicBezTo>
                <a:cubicBezTo>
                  <a:pt x="14205" y="482"/>
                  <a:pt x="14190" y="500"/>
                  <a:pt x="14181" y="518"/>
                </a:cubicBezTo>
                <a:cubicBezTo>
                  <a:pt x="14181" y="525"/>
                  <a:pt x="14173" y="529"/>
                  <a:pt x="14163" y="529"/>
                </a:cubicBezTo>
                <a:cubicBezTo>
                  <a:pt x="14152" y="529"/>
                  <a:pt x="14138" y="525"/>
                  <a:pt x="14123" y="518"/>
                </a:cubicBezTo>
                <a:lnTo>
                  <a:pt x="14166" y="489"/>
                </a:lnTo>
                <a:cubicBezTo>
                  <a:pt x="14181" y="460"/>
                  <a:pt x="14181" y="417"/>
                  <a:pt x="14195" y="389"/>
                </a:cubicBezTo>
                <a:lnTo>
                  <a:pt x="14195" y="374"/>
                </a:lnTo>
                <a:cubicBezTo>
                  <a:pt x="14224" y="360"/>
                  <a:pt x="14224" y="345"/>
                  <a:pt x="14195" y="345"/>
                </a:cubicBezTo>
                <a:lnTo>
                  <a:pt x="14152" y="345"/>
                </a:lnTo>
                <a:cubicBezTo>
                  <a:pt x="14152" y="331"/>
                  <a:pt x="14138" y="317"/>
                  <a:pt x="14138" y="317"/>
                </a:cubicBezTo>
                <a:lnTo>
                  <a:pt x="14138" y="302"/>
                </a:lnTo>
                <a:cubicBezTo>
                  <a:pt x="14152" y="288"/>
                  <a:pt x="14195" y="274"/>
                  <a:pt x="14209" y="259"/>
                </a:cubicBezTo>
                <a:cubicBezTo>
                  <a:pt x="14224" y="245"/>
                  <a:pt x="14195" y="216"/>
                  <a:pt x="14181" y="216"/>
                </a:cubicBezTo>
                <a:cubicBezTo>
                  <a:pt x="14179" y="215"/>
                  <a:pt x="14177" y="214"/>
                  <a:pt x="14175" y="214"/>
                </a:cubicBezTo>
                <a:cubicBezTo>
                  <a:pt x="14157" y="214"/>
                  <a:pt x="14123" y="262"/>
                  <a:pt x="14123" y="288"/>
                </a:cubicBezTo>
                <a:cubicBezTo>
                  <a:pt x="14123" y="317"/>
                  <a:pt x="14080" y="345"/>
                  <a:pt x="14037" y="360"/>
                </a:cubicBezTo>
                <a:lnTo>
                  <a:pt x="14023" y="417"/>
                </a:lnTo>
                <a:lnTo>
                  <a:pt x="14023" y="432"/>
                </a:lnTo>
                <a:cubicBezTo>
                  <a:pt x="14008" y="432"/>
                  <a:pt x="13979" y="345"/>
                  <a:pt x="13965" y="345"/>
                </a:cubicBezTo>
                <a:cubicBezTo>
                  <a:pt x="13936" y="345"/>
                  <a:pt x="13908" y="302"/>
                  <a:pt x="13908" y="288"/>
                </a:cubicBezTo>
                <a:cubicBezTo>
                  <a:pt x="13908" y="274"/>
                  <a:pt x="13951" y="245"/>
                  <a:pt x="13965" y="245"/>
                </a:cubicBezTo>
                <a:cubicBezTo>
                  <a:pt x="13979" y="245"/>
                  <a:pt x="13922" y="187"/>
                  <a:pt x="13893" y="173"/>
                </a:cubicBezTo>
                <a:cubicBezTo>
                  <a:pt x="13879" y="144"/>
                  <a:pt x="13850" y="130"/>
                  <a:pt x="13836" y="130"/>
                </a:cubicBezTo>
                <a:cubicBezTo>
                  <a:pt x="13821" y="130"/>
                  <a:pt x="13821" y="144"/>
                  <a:pt x="13836" y="159"/>
                </a:cubicBezTo>
                <a:cubicBezTo>
                  <a:pt x="13836" y="173"/>
                  <a:pt x="13850" y="187"/>
                  <a:pt x="13836" y="202"/>
                </a:cubicBezTo>
                <a:lnTo>
                  <a:pt x="13821" y="231"/>
                </a:lnTo>
                <a:cubicBezTo>
                  <a:pt x="13836" y="245"/>
                  <a:pt x="13865" y="274"/>
                  <a:pt x="13865" y="288"/>
                </a:cubicBezTo>
                <a:cubicBezTo>
                  <a:pt x="13879" y="302"/>
                  <a:pt x="13865" y="360"/>
                  <a:pt x="13879" y="360"/>
                </a:cubicBezTo>
                <a:cubicBezTo>
                  <a:pt x="13893" y="374"/>
                  <a:pt x="13936" y="417"/>
                  <a:pt x="13922" y="446"/>
                </a:cubicBezTo>
                <a:cubicBezTo>
                  <a:pt x="13922" y="458"/>
                  <a:pt x="13909" y="463"/>
                  <a:pt x="13894" y="463"/>
                </a:cubicBezTo>
                <a:cubicBezTo>
                  <a:pt x="13874" y="463"/>
                  <a:pt x="13850" y="454"/>
                  <a:pt x="13850" y="446"/>
                </a:cubicBezTo>
                <a:cubicBezTo>
                  <a:pt x="13836" y="417"/>
                  <a:pt x="13793" y="274"/>
                  <a:pt x="13764" y="245"/>
                </a:cubicBezTo>
                <a:cubicBezTo>
                  <a:pt x="13747" y="219"/>
                  <a:pt x="13724" y="214"/>
                  <a:pt x="13706" y="214"/>
                </a:cubicBezTo>
                <a:cubicBezTo>
                  <a:pt x="13694" y="214"/>
                  <a:pt x="13684" y="216"/>
                  <a:pt x="13678" y="216"/>
                </a:cubicBezTo>
                <a:cubicBezTo>
                  <a:pt x="13663" y="231"/>
                  <a:pt x="13678" y="245"/>
                  <a:pt x="13678" y="245"/>
                </a:cubicBezTo>
                <a:cubicBezTo>
                  <a:pt x="13692" y="259"/>
                  <a:pt x="13706" y="274"/>
                  <a:pt x="13735" y="302"/>
                </a:cubicBezTo>
                <a:lnTo>
                  <a:pt x="13706" y="331"/>
                </a:lnTo>
                <a:cubicBezTo>
                  <a:pt x="13706" y="331"/>
                  <a:pt x="13721" y="360"/>
                  <a:pt x="13721" y="374"/>
                </a:cubicBezTo>
                <a:cubicBezTo>
                  <a:pt x="13721" y="374"/>
                  <a:pt x="13735" y="360"/>
                  <a:pt x="13750" y="360"/>
                </a:cubicBezTo>
                <a:lnTo>
                  <a:pt x="13750" y="360"/>
                </a:lnTo>
                <a:cubicBezTo>
                  <a:pt x="13735" y="389"/>
                  <a:pt x="13735" y="417"/>
                  <a:pt x="13735" y="432"/>
                </a:cubicBezTo>
                <a:lnTo>
                  <a:pt x="13735" y="460"/>
                </a:lnTo>
                <a:cubicBezTo>
                  <a:pt x="13735" y="475"/>
                  <a:pt x="13721" y="489"/>
                  <a:pt x="13721" y="489"/>
                </a:cubicBezTo>
                <a:cubicBezTo>
                  <a:pt x="13706" y="475"/>
                  <a:pt x="13678" y="432"/>
                  <a:pt x="13663" y="417"/>
                </a:cubicBezTo>
                <a:cubicBezTo>
                  <a:pt x="13661" y="413"/>
                  <a:pt x="13659" y="411"/>
                  <a:pt x="13656" y="411"/>
                </a:cubicBezTo>
                <a:cubicBezTo>
                  <a:pt x="13645" y="411"/>
                  <a:pt x="13635" y="465"/>
                  <a:pt x="13635" y="489"/>
                </a:cubicBezTo>
                <a:cubicBezTo>
                  <a:pt x="13635" y="496"/>
                  <a:pt x="13632" y="499"/>
                  <a:pt x="13629" y="499"/>
                </a:cubicBezTo>
                <a:cubicBezTo>
                  <a:pt x="13616" y="499"/>
                  <a:pt x="13588" y="468"/>
                  <a:pt x="13577" y="446"/>
                </a:cubicBezTo>
                <a:cubicBezTo>
                  <a:pt x="13565" y="423"/>
                  <a:pt x="13525" y="399"/>
                  <a:pt x="13503" y="399"/>
                </a:cubicBezTo>
                <a:cubicBezTo>
                  <a:pt x="13498" y="399"/>
                  <a:pt x="13494" y="400"/>
                  <a:pt x="13491" y="403"/>
                </a:cubicBezTo>
                <a:cubicBezTo>
                  <a:pt x="13487" y="407"/>
                  <a:pt x="13482" y="408"/>
                  <a:pt x="13476" y="408"/>
                </a:cubicBezTo>
                <a:cubicBezTo>
                  <a:pt x="13457" y="408"/>
                  <a:pt x="13430" y="392"/>
                  <a:pt x="13419" y="360"/>
                </a:cubicBezTo>
                <a:lnTo>
                  <a:pt x="13390" y="360"/>
                </a:lnTo>
                <a:cubicBezTo>
                  <a:pt x="13347" y="331"/>
                  <a:pt x="13347" y="302"/>
                  <a:pt x="13376" y="259"/>
                </a:cubicBezTo>
                <a:cubicBezTo>
                  <a:pt x="13376" y="259"/>
                  <a:pt x="13376" y="231"/>
                  <a:pt x="13376" y="231"/>
                </a:cubicBezTo>
                <a:cubicBezTo>
                  <a:pt x="13369" y="223"/>
                  <a:pt x="13362" y="220"/>
                  <a:pt x="13356" y="220"/>
                </a:cubicBezTo>
                <a:cubicBezTo>
                  <a:pt x="13351" y="220"/>
                  <a:pt x="13347" y="223"/>
                  <a:pt x="13347" y="231"/>
                </a:cubicBezTo>
                <a:lnTo>
                  <a:pt x="13319" y="259"/>
                </a:lnTo>
                <a:cubicBezTo>
                  <a:pt x="13290" y="274"/>
                  <a:pt x="13275" y="331"/>
                  <a:pt x="13290" y="345"/>
                </a:cubicBezTo>
                <a:cubicBezTo>
                  <a:pt x="13304" y="345"/>
                  <a:pt x="13290" y="374"/>
                  <a:pt x="13290" y="389"/>
                </a:cubicBezTo>
                <a:cubicBezTo>
                  <a:pt x="13287" y="391"/>
                  <a:pt x="13282" y="393"/>
                  <a:pt x="13277" y="393"/>
                </a:cubicBezTo>
                <a:cubicBezTo>
                  <a:pt x="13253" y="393"/>
                  <a:pt x="13209" y="374"/>
                  <a:pt x="13175" y="374"/>
                </a:cubicBezTo>
                <a:cubicBezTo>
                  <a:pt x="13132" y="374"/>
                  <a:pt x="13117" y="403"/>
                  <a:pt x="13117" y="403"/>
                </a:cubicBezTo>
                <a:cubicBezTo>
                  <a:pt x="13117" y="406"/>
                  <a:pt x="13115" y="407"/>
                  <a:pt x="13111" y="407"/>
                </a:cubicBezTo>
                <a:cubicBezTo>
                  <a:pt x="13093" y="407"/>
                  <a:pt x="13046" y="383"/>
                  <a:pt x="13046" y="360"/>
                </a:cubicBezTo>
                <a:cubicBezTo>
                  <a:pt x="13046" y="317"/>
                  <a:pt x="13046" y="259"/>
                  <a:pt x="13074" y="231"/>
                </a:cubicBezTo>
                <a:lnTo>
                  <a:pt x="13089" y="259"/>
                </a:lnTo>
                <a:lnTo>
                  <a:pt x="13132" y="302"/>
                </a:lnTo>
                <a:cubicBezTo>
                  <a:pt x="13146" y="259"/>
                  <a:pt x="13132" y="202"/>
                  <a:pt x="13117" y="202"/>
                </a:cubicBezTo>
                <a:lnTo>
                  <a:pt x="12988" y="202"/>
                </a:lnTo>
                <a:lnTo>
                  <a:pt x="12931" y="231"/>
                </a:lnTo>
                <a:cubicBezTo>
                  <a:pt x="12902" y="231"/>
                  <a:pt x="12888" y="259"/>
                  <a:pt x="12916" y="302"/>
                </a:cubicBezTo>
                <a:cubicBezTo>
                  <a:pt x="12916" y="302"/>
                  <a:pt x="12902" y="360"/>
                  <a:pt x="12888" y="374"/>
                </a:cubicBezTo>
                <a:lnTo>
                  <a:pt x="12873" y="374"/>
                </a:lnTo>
                <a:cubicBezTo>
                  <a:pt x="12859" y="360"/>
                  <a:pt x="12787" y="259"/>
                  <a:pt x="12773" y="231"/>
                </a:cubicBezTo>
                <a:cubicBezTo>
                  <a:pt x="12744" y="202"/>
                  <a:pt x="12730" y="173"/>
                  <a:pt x="12715" y="144"/>
                </a:cubicBezTo>
                <a:lnTo>
                  <a:pt x="12715" y="130"/>
                </a:lnTo>
                <a:cubicBezTo>
                  <a:pt x="12701" y="116"/>
                  <a:pt x="12701" y="101"/>
                  <a:pt x="12686" y="101"/>
                </a:cubicBezTo>
                <a:cubicBezTo>
                  <a:pt x="12686" y="101"/>
                  <a:pt x="12672" y="116"/>
                  <a:pt x="12672" y="116"/>
                </a:cubicBezTo>
                <a:cubicBezTo>
                  <a:pt x="12658" y="130"/>
                  <a:pt x="12672" y="144"/>
                  <a:pt x="12672" y="144"/>
                </a:cubicBezTo>
                <a:cubicBezTo>
                  <a:pt x="12661" y="177"/>
                  <a:pt x="12651" y="193"/>
                  <a:pt x="12640" y="193"/>
                </a:cubicBezTo>
                <a:cubicBezTo>
                  <a:pt x="12636" y="193"/>
                  <a:pt x="12633" y="191"/>
                  <a:pt x="12629" y="187"/>
                </a:cubicBezTo>
                <a:lnTo>
                  <a:pt x="12615" y="173"/>
                </a:lnTo>
                <a:cubicBezTo>
                  <a:pt x="12600" y="173"/>
                  <a:pt x="12586" y="187"/>
                  <a:pt x="12571" y="216"/>
                </a:cubicBezTo>
                <a:lnTo>
                  <a:pt x="12543" y="216"/>
                </a:lnTo>
                <a:cubicBezTo>
                  <a:pt x="12543" y="231"/>
                  <a:pt x="12528" y="245"/>
                  <a:pt x="12528" y="259"/>
                </a:cubicBezTo>
                <a:lnTo>
                  <a:pt x="12528" y="288"/>
                </a:lnTo>
                <a:cubicBezTo>
                  <a:pt x="12514" y="302"/>
                  <a:pt x="12485" y="302"/>
                  <a:pt x="12471" y="302"/>
                </a:cubicBezTo>
                <a:cubicBezTo>
                  <a:pt x="12471" y="302"/>
                  <a:pt x="12471" y="259"/>
                  <a:pt x="12471" y="259"/>
                </a:cubicBezTo>
                <a:cubicBezTo>
                  <a:pt x="12471" y="245"/>
                  <a:pt x="12442" y="202"/>
                  <a:pt x="12413" y="187"/>
                </a:cubicBezTo>
                <a:lnTo>
                  <a:pt x="12399" y="187"/>
                </a:lnTo>
                <a:lnTo>
                  <a:pt x="12356" y="245"/>
                </a:lnTo>
                <a:cubicBezTo>
                  <a:pt x="12299" y="231"/>
                  <a:pt x="12198" y="231"/>
                  <a:pt x="12184" y="216"/>
                </a:cubicBezTo>
                <a:cubicBezTo>
                  <a:pt x="12169" y="216"/>
                  <a:pt x="12097" y="202"/>
                  <a:pt x="12069" y="173"/>
                </a:cubicBezTo>
                <a:cubicBezTo>
                  <a:pt x="12065" y="166"/>
                  <a:pt x="12061" y="164"/>
                  <a:pt x="12057" y="164"/>
                </a:cubicBezTo>
                <a:cubicBezTo>
                  <a:pt x="12042" y="164"/>
                  <a:pt x="12026" y="194"/>
                  <a:pt x="12026" y="216"/>
                </a:cubicBezTo>
                <a:cubicBezTo>
                  <a:pt x="12031" y="222"/>
                  <a:pt x="12037" y="226"/>
                  <a:pt x="12044" y="226"/>
                </a:cubicBezTo>
                <a:cubicBezTo>
                  <a:pt x="12054" y="226"/>
                  <a:pt x="12066" y="219"/>
                  <a:pt x="12083" y="202"/>
                </a:cubicBezTo>
                <a:lnTo>
                  <a:pt x="12097" y="245"/>
                </a:lnTo>
                <a:lnTo>
                  <a:pt x="12126" y="302"/>
                </a:lnTo>
                <a:cubicBezTo>
                  <a:pt x="12152" y="290"/>
                  <a:pt x="12223" y="243"/>
                  <a:pt x="12248" y="243"/>
                </a:cubicBezTo>
                <a:cubicBezTo>
                  <a:pt x="12251" y="243"/>
                  <a:pt x="12254" y="243"/>
                  <a:pt x="12255" y="245"/>
                </a:cubicBezTo>
                <a:cubicBezTo>
                  <a:pt x="12270" y="259"/>
                  <a:pt x="12313" y="274"/>
                  <a:pt x="12342" y="288"/>
                </a:cubicBezTo>
                <a:lnTo>
                  <a:pt x="12399" y="288"/>
                </a:lnTo>
                <a:cubicBezTo>
                  <a:pt x="12442" y="331"/>
                  <a:pt x="12413" y="374"/>
                  <a:pt x="12413" y="374"/>
                </a:cubicBezTo>
                <a:cubicBezTo>
                  <a:pt x="12403" y="374"/>
                  <a:pt x="12360" y="350"/>
                  <a:pt x="12333" y="350"/>
                </a:cubicBezTo>
                <a:cubicBezTo>
                  <a:pt x="12324" y="350"/>
                  <a:pt x="12316" y="353"/>
                  <a:pt x="12313" y="360"/>
                </a:cubicBezTo>
                <a:cubicBezTo>
                  <a:pt x="12299" y="374"/>
                  <a:pt x="12255" y="374"/>
                  <a:pt x="12255" y="374"/>
                </a:cubicBezTo>
                <a:cubicBezTo>
                  <a:pt x="12249" y="368"/>
                  <a:pt x="12241" y="365"/>
                  <a:pt x="12231" y="365"/>
                </a:cubicBezTo>
                <a:cubicBezTo>
                  <a:pt x="12217" y="365"/>
                  <a:pt x="12200" y="372"/>
                  <a:pt x="12184" y="389"/>
                </a:cubicBezTo>
                <a:lnTo>
                  <a:pt x="12140" y="345"/>
                </a:lnTo>
                <a:lnTo>
                  <a:pt x="12140" y="331"/>
                </a:lnTo>
                <a:cubicBezTo>
                  <a:pt x="12112" y="345"/>
                  <a:pt x="12083" y="389"/>
                  <a:pt x="12069" y="403"/>
                </a:cubicBezTo>
                <a:lnTo>
                  <a:pt x="12054" y="417"/>
                </a:lnTo>
                <a:lnTo>
                  <a:pt x="12054" y="432"/>
                </a:lnTo>
                <a:cubicBezTo>
                  <a:pt x="12051" y="429"/>
                  <a:pt x="12047" y="428"/>
                  <a:pt x="12043" y="428"/>
                </a:cubicBezTo>
                <a:cubicBezTo>
                  <a:pt x="12024" y="428"/>
                  <a:pt x="11994" y="446"/>
                  <a:pt x="11982" y="446"/>
                </a:cubicBezTo>
                <a:cubicBezTo>
                  <a:pt x="11968" y="460"/>
                  <a:pt x="11911" y="460"/>
                  <a:pt x="11911" y="489"/>
                </a:cubicBezTo>
                <a:cubicBezTo>
                  <a:pt x="11896" y="518"/>
                  <a:pt x="11867" y="532"/>
                  <a:pt x="11867" y="547"/>
                </a:cubicBezTo>
                <a:cubicBezTo>
                  <a:pt x="11866" y="548"/>
                  <a:pt x="11864" y="549"/>
                  <a:pt x="11861" y="549"/>
                </a:cubicBezTo>
                <a:cubicBezTo>
                  <a:pt x="11838" y="549"/>
                  <a:pt x="11783" y="502"/>
                  <a:pt x="11796" y="489"/>
                </a:cubicBezTo>
                <a:cubicBezTo>
                  <a:pt x="11810" y="460"/>
                  <a:pt x="11796" y="403"/>
                  <a:pt x="11781" y="374"/>
                </a:cubicBezTo>
                <a:cubicBezTo>
                  <a:pt x="11781" y="372"/>
                  <a:pt x="11781" y="371"/>
                  <a:pt x="11780" y="371"/>
                </a:cubicBezTo>
                <a:cubicBezTo>
                  <a:pt x="11774" y="371"/>
                  <a:pt x="11751" y="405"/>
                  <a:pt x="11738" y="417"/>
                </a:cubicBezTo>
                <a:cubicBezTo>
                  <a:pt x="11724" y="432"/>
                  <a:pt x="11709" y="446"/>
                  <a:pt x="11709" y="460"/>
                </a:cubicBezTo>
                <a:lnTo>
                  <a:pt x="11695" y="475"/>
                </a:lnTo>
                <a:lnTo>
                  <a:pt x="11681" y="504"/>
                </a:lnTo>
                <a:cubicBezTo>
                  <a:pt x="11681" y="525"/>
                  <a:pt x="11665" y="538"/>
                  <a:pt x="11646" y="538"/>
                </a:cubicBezTo>
                <a:cubicBezTo>
                  <a:pt x="11639" y="538"/>
                  <a:pt x="11631" y="536"/>
                  <a:pt x="11623" y="532"/>
                </a:cubicBezTo>
                <a:lnTo>
                  <a:pt x="11609" y="518"/>
                </a:lnTo>
                <a:lnTo>
                  <a:pt x="11595" y="504"/>
                </a:lnTo>
                <a:cubicBezTo>
                  <a:pt x="11566" y="489"/>
                  <a:pt x="11566" y="446"/>
                  <a:pt x="11580" y="417"/>
                </a:cubicBezTo>
                <a:lnTo>
                  <a:pt x="11595" y="403"/>
                </a:lnTo>
                <a:cubicBezTo>
                  <a:pt x="11595" y="403"/>
                  <a:pt x="11623" y="417"/>
                  <a:pt x="11623" y="417"/>
                </a:cubicBezTo>
                <a:lnTo>
                  <a:pt x="11638" y="417"/>
                </a:lnTo>
                <a:cubicBezTo>
                  <a:pt x="11652" y="389"/>
                  <a:pt x="11595" y="374"/>
                  <a:pt x="11580" y="374"/>
                </a:cubicBezTo>
                <a:cubicBezTo>
                  <a:pt x="11566" y="374"/>
                  <a:pt x="11508" y="360"/>
                  <a:pt x="11494" y="345"/>
                </a:cubicBezTo>
                <a:cubicBezTo>
                  <a:pt x="11493" y="344"/>
                  <a:pt x="11491" y="344"/>
                  <a:pt x="11489" y="344"/>
                </a:cubicBezTo>
                <a:cubicBezTo>
                  <a:pt x="11474" y="344"/>
                  <a:pt x="11442" y="390"/>
                  <a:pt x="11427" y="390"/>
                </a:cubicBezTo>
                <a:cubicBezTo>
                  <a:pt x="11425" y="390"/>
                  <a:pt x="11423" y="390"/>
                  <a:pt x="11422" y="389"/>
                </a:cubicBezTo>
                <a:cubicBezTo>
                  <a:pt x="11393" y="374"/>
                  <a:pt x="11365" y="302"/>
                  <a:pt x="11365" y="274"/>
                </a:cubicBezTo>
                <a:cubicBezTo>
                  <a:pt x="11365" y="269"/>
                  <a:pt x="11363" y="267"/>
                  <a:pt x="11361" y="267"/>
                </a:cubicBezTo>
                <a:cubicBezTo>
                  <a:pt x="11347" y="267"/>
                  <a:pt x="11305" y="321"/>
                  <a:pt x="11293" y="345"/>
                </a:cubicBezTo>
                <a:cubicBezTo>
                  <a:pt x="11286" y="360"/>
                  <a:pt x="11271" y="363"/>
                  <a:pt x="11257" y="363"/>
                </a:cubicBezTo>
                <a:cubicBezTo>
                  <a:pt x="11243" y="363"/>
                  <a:pt x="11228" y="360"/>
                  <a:pt x="11221" y="360"/>
                </a:cubicBezTo>
                <a:cubicBezTo>
                  <a:pt x="11207" y="360"/>
                  <a:pt x="11149" y="374"/>
                  <a:pt x="11149" y="389"/>
                </a:cubicBezTo>
                <a:cubicBezTo>
                  <a:pt x="11147" y="393"/>
                  <a:pt x="11145" y="394"/>
                  <a:pt x="11143" y="394"/>
                </a:cubicBezTo>
                <a:cubicBezTo>
                  <a:pt x="11131" y="394"/>
                  <a:pt x="11122" y="329"/>
                  <a:pt x="11135" y="317"/>
                </a:cubicBezTo>
                <a:cubicBezTo>
                  <a:pt x="11135" y="288"/>
                  <a:pt x="11135" y="245"/>
                  <a:pt x="11135" y="231"/>
                </a:cubicBezTo>
                <a:cubicBezTo>
                  <a:pt x="11135" y="231"/>
                  <a:pt x="11106" y="231"/>
                  <a:pt x="11106" y="245"/>
                </a:cubicBezTo>
                <a:cubicBezTo>
                  <a:pt x="11106" y="245"/>
                  <a:pt x="11092" y="302"/>
                  <a:pt x="11077" y="374"/>
                </a:cubicBezTo>
                <a:lnTo>
                  <a:pt x="11005" y="374"/>
                </a:lnTo>
                <a:cubicBezTo>
                  <a:pt x="10962" y="374"/>
                  <a:pt x="10919" y="331"/>
                  <a:pt x="10934" y="302"/>
                </a:cubicBezTo>
                <a:cubicBezTo>
                  <a:pt x="10947" y="283"/>
                  <a:pt x="10960" y="275"/>
                  <a:pt x="10971" y="275"/>
                </a:cubicBezTo>
                <a:cubicBezTo>
                  <a:pt x="10985" y="275"/>
                  <a:pt x="10998" y="287"/>
                  <a:pt x="11005" y="302"/>
                </a:cubicBezTo>
                <a:lnTo>
                  <a:pt x="11020" y="302"/>
                </a:lnTo>
                <a:cubicBezTo>
                  <a:pt x="11020" y="288"/>
                  <a:pt x="11020" y="259"/>
                  <a:pt x="11020" y="259"/>
                </a:cubicBezTo>
                <a:lnTo>
                  <a:pt x="11005" y="245"/>
                </a:lnTo>
                <a:cubicBezTo>
                  <a:pt x="10991" y="245"/>
                  <a:pt x="11005" y="216"/>
                  <a:pt x="11020" y="216"/>
                </a:cubicBezTo>
                <a:cubicBezTo>
                  <a:pt x="11020" y="202"/>
                  <a:pt x="11005" y="144"/>
                  <a:pt x="11005" y="130"/>
                </a:cubicBezTo>
                <a:cubicBezTo>
                  <a:pt x="11001" y="121"/>
                  <a:pt x="10991" y="118"/>
                  <a:pt x="10979" y="118"/>
                </a:cubicBezTo>
                <a:cubicBezTo>
                  <a:pt x="10951" y="118"/>
                  <a:pt x="10910" y="134"/>
                  <a:pt x="10891" y="144"/>
                </a:cubicBezTo>
                <a:cubicBezTo>
                  <a:pt x="10876" y="152"/>
                  <a:pt x="10869" y="155"/>
                  <a:pt x="10865" y="155"/>
                </a:cubicBezTo>
                <a:cubicBezTo>
                  <a:pt x="10862" y="155"/>
                  <a:pt x="10862" y="152"/>
                  <a:pt x="10862" y="144"/>
                </a:cubicBezTo>
                <a:cubicBezTo>
                  <a:pt x="10862" y="144"/>
                  <a:pt x="10833" y="130"/>
                  <a:pt x="10819" y="130"/>
                </a:cubicBezTo>
                <a:cubicBezTo>
                  <a:pt x="10804" y="130"/>
                  <a:pt x="10804" y="144"/>
                  <a:pt x="10819" y="173"/>
                </a:cubicBezTo>
                <a:lnTo>
                  <a:pt x="10819" y="187"/>
                </a:lnTo>
                <a:lnTo>
                  <a:pt x="10819" y="202"/>
                </a:lnTo>
                <a:cubicBezTo>
                  <a:pt x="10819" y="213"/>
                  <a:pt x="10804" y="217"/>
                  <a:pt x="10785" y="217"/>
                </a:cubicBezTo>
                <a:cubicBezTo>
                  <a:pt x="10754" y="217"/>
                  <a:pt x="10713" y="205"/>
                  <a:pt x="10704" y="187"/>
                </a:cubicBezTo>
                <a:cubicBezTo>
                  <a:pt x="10704" y="159"/>
                  <a:pt x="10661" y="130"/>
                  <a:pt x="10632" y="130"/>
                </a:cubicBezTo>
                <a:cubicBezTo>
                  <a:pt x="10618" y="130"/>
                  <a:pt x="10661" y="231"/>
                  <a:pt x="10646" y="259"/>
                </a:cubicBezTo>
                <a:cubicBezTo>
                  <a:pt x="10646" y="302"/>
                  <a:pt x="10603" y="345"/>
                  <a:pt x="10603" y="360"/>
                </a:cubicBezTo>
                <a:cubicBezTo>
                  <a:pt x="10589" y="360"/>
                  <a:pt x="10560" y="345"/>
                  <a:pt x="10546" y="331"/>
                </a:cubicBezTo>
                <a:cubicBezTo>
                  <a:pt x="10543" y="328"/>
                  <a:pt x="10540" y="327"/>
                  <a:pt x="10538" y="327"/>
                </a:cubicBezTo>
                <a:cubicBezTo>
                  <a:pt x="10526" y="327"/>
                  <a:pt x="10517" y="348"/>
                  <a:pt x="10517" y="360"/>
                </a:cubicBezTo>
                <a:cubicBezTo>
                  <a:pt x="10517" y="360"/>
                  <a:pt x="10488" y="345"/>
                  <a:pt x="10474" y="317"/>
                </a:cubicBezTo>
                <a:lnTo>
                  <a:pt x="10445" y="288"/>
                </a:lnTo>
                <a:cubicBezTo>
                  <a:pt x="10445" y="288"/>
                  <a:pt x="10416" y="331"/>
                  <a:pt x="10416" y="345"/>
                </a:cubicBezTo>
                <a:cubicBezTo>
                  <a:pt x="10416" y="360"/>
                  <a:pt x="10460" y="389"/>
                  <a:pt x="10460" y="417"/>
                </a:cubicBezTo>
                <a:cubicBezTo>
                  <a:pt x="10474" y="432"/>
                  <a:pt x="10445" y="475"/>
                  <a:pt x="10431" y="475"/>
                </a:cubicBezTo>
                <a:cubicBezTo>
                  <a:pt x="10416" y="489"/>
                  <a:pt x="10460" y="547"/>
                  <a:pt x="10474" y="547"/>
                </a:cubicBezTo>
                <a:cubicBezTo>
                  <a:pt x="10488" y="561"/>
                  <a:pt x="10517" y="561"/>
                  <a:pt x="10531" y="561"/>
                </a:cubicBezTo>
                <a:cubicBezTo>
                  <a:pt x="10546" y="561"/>
                  <a:pt x="10503" y="633"/>
                  <a:pt x="10488" y="662"/>
                </a:cubicBezTo>
                <a:cubicBezTo>
                  <a:pt x="10485" y="668"/>
                  <a:pt x="10482" y="670"/>
                  <a:pt x="10479" y="670"/>
                </a:cubicBezTo>
                <a:cubicBezTo>
                  <a:pt x="10468" y="670"/>
                  <a:pt x="10460" y="629"/>
                  <a:pt x="10460" y="561"/>
                </a:cubicBezTo>
                <a:lnTo>
                  <a:pt x="10388" y="547"/>
                </a:lnTo>
                <a:cubicBezTo>
                  <a:pt x="10388" y="547"/>
                  <a:pt x="10388" y="518"/>
                  <a:pt x="10388" y="504"/>
                </a:cubicBezTo>
                <a:lnTo>
                  <a:pt x="10416" y="460"/>
                </a:lnTo>
                <a:cubicBezTo>
                  <a:pt x="10388" y="446"/>
                  <a:pt x="10359" y="417"/>
                  <a:pt x="10345" y="403"/>
                </a:cubicBezTo>
                <a:cubicBezTo>
                  <a:pt x="10345" y="389"/>
                  <a:pt x="10359" y="345"/>
                  <a:pt x="10345" y="345"/>
                </a:cubicBezTo>
                <a:cubicBezTo>
                  <a:pt x="10330" y="345"/>
                  <a:pt x="10301" y="360"/>
                  <a:pt x="10273" y="360"/>
                </a:cubicBezTo>
                <a:lnTo>
                  <a:pt x="10244" y="374"/>
                </a:lnTo>
                <a:lnTo>
                  <a:pt x="10215" y="374"/>
                </a:lnTo>
                <a:cubicBezTo>
                  <a:pt x="10187" y="403"/>
                  <a:pt x="10215" y="460"/>
                  <a:pt x="10230" y="475"/>
                </a:cubicBezTo>
                <a:cubicBezTo>
                  <a:pt x="10244" y="489"/>
                  <a:pt x="10230" y="532"/>
                  <a:pt x="10215" y="532"/>
                </a:cubicBezTo>
                <a:cubicBezTo>
                  <a:pt x="10215" y="536"/>
                  <a:pt x="10214" y="538"/>
                  <a:pt x="10212" y="538"/>
                </a:cubicBezTo>
                <a:cubicBezTo>
                  <a:pt x="10207" y="538"/>
                  <a:pt x="10197" y="528"/>
                  <a:pt x="10187" y="518"/>
                </a:cubicBezTo>
                <a:cubicBezTo>
                  <a:pt x="10187" y="514"/>
                  <a:pt x="10185" y="512"/>
                  <a:pt x="10183" y="512"/>
                </a:cubicBezTo>
                <a:cubicBezTo>
                  <a:pt x="10178" y="512"/>
                  <a:pt x="10168" y="522"/>
                  <a:pt x="10158" y="532"/>
                </a:cubicBezTo>
                <a:lnTo>
                  <a:pt x="10158" y="475"/>
                </a:lnTo>
                <a:lnTo>
                  <a:pt x="10143" y="460"/>
                </a:lnTo>
                <a:cubicBezTo>
                  <a:pt x="10141" y="458"/>
                  <a:pt x="10137" y="456"/>
                  <a:pt x="10133" y="456"/>
                </a:cubicBezTo>
                <a:cubicBezTo>
                  <a:pt x="10119" y="456"/>
                  <a:pt x="10100" y="475"/>
                  <a:pt x="10100" y="475"/>
                </a:cubicBezTo>
                <a:cubicBezTo>
                  <a:pt x="10096" y="479"/>
                  <a:pt x="10091" y="481"/>
                  <a:pt x="10085" y="481"/>
                </a:cubicBezTo>
                <a:cubicBezTo>
                  <a:pt x="10072" y="481"/>
                  <a:pt x="10057" y="471"/>
                  <a:pt x="10057" y="460"/>
                </a:cubicBezTo>
                <a:cubicBezTo>
                  <a:pt x="10043" y="446"/>
                  <a:pt x="10072" y="403"/>
                  <a:pt x="10057" y="389"/>
                </a:cubicBezTo>
                <a:cubicBezTo>
                  <a:pt x="10043" y="389"/>
                  <a:pt x="9971" y="360"/>
                  <a:pt x="9971" y="331"/>
                </a:cubicBezTo>
                <a:cubicBezTo>
                  <a:pt x="9957" y="302"/>
                  <a:pt x="9914" y="245"/>
                  <a:pt x="9899" y="216"/>
                </a:cubicBezTo>
                <a:cubicBezTo>
                  <a:pt x="9894" y="206"/>
                  <a:pt x="9887" y="201"/>
                  <a:pt x="9879" y="201"/>
                </a:cubicBezTo>
                <a:cubicBezTo>
                  <a:pt x="9864" y="201"/>
                  <a:pt x="9846" y="217"/>
                  <a:pt x="9827" y="245"/>
                </a:cubicBezTo>
                <a:lnTo>
                  <a:pt x="9813" y="202"/>
                </a:lnTo>
                <a:lnTo>
                  <a:pt x="9799" y="130"/>
                </a:lnTo>
                <a:cubicBezTo>
                  <a:pt x="9770" y="144"/>
                  <a:pt x="9756" y="202"/>
                  <a:pt x="9784" y="231"/>
                </a:cubicBezTo>
                <a:lnTo>
                  <a:pt x="9784" y="259"/>
                </a:lnTo>
                <a:cubicBezTo>
                  <a:pt x="9784" y="311"/>
                  <a:pt x="9799" y="318"/>
                  <a:pt x="9818" y="318"/>
                </a:cubicBezTo>
                <a:cubicBezTo>
                  <a:pt x="9825" y="318"/>
                  <a:pt x="9834" y="317"/>
                  <a:pt x="9842" y="317"/>
                </a:cubicBezTo>
                <a:cubicBezTo>
                  <a:pt x="9843" y="316"/>
                  <a:pt x="9844" y="315"/>
                  <a:pt x="9845" y="315"/>
                </a:cubicBezTo>
                <a:lnTo>
                  <a:pt x="9845" y="315"/>
                </a:lnTo>
                <a:cubicBezTo>
                  <a:pt x="9856" y="315"/>
                  <a:pt x="9855" y="389"/>
                  <a:pt x="9842" y="389"/>
                </a:cubicBezTo>
                <a:cubicBezTo>
                  <a:pt x="9840" y="390"/>
                  <a:pt x="9837" y="390"/>
                  <a:pt x="9835" y="390"/>
                </a:cubicBezTo>
                <a:cubicBezTo>
                  <a:pt x="9805" y="390"/>
                  <a:pt x="9756" y="315"/>
                  <a:pt x="9756" y="288"/>
                </a:cubicBezTo>
                <a:cubicBezTo>
                  <a:pt x="9746" y="261"/>
                  <a:pt x="9720" y="251"/>
                  <a:pt x="9698" y="251"/>
                </a:cubicBezTo>
                <a:cubicBezTo>
                  <a:pt x="9686" y="251"/>
                  <a:pt x="9675" y="254"/>
                  <a:pt x="9669" y="259"/>
                </a:cubicBezTo>
                <a:lnTo>
                  <a:pt x="9612" y="259"/>
                </a:lnTo>
                <a:cubicBezTo>
                  <a:pt x="9612" y="259"/>
                  <a:pt x="9597" y="274"/>
                  <a:pt x="9612" y="302"/>
                </a:cubicBezTo>
                <a:lnTo>
                  <a:pt x="9612" y="317"/>
                </a:lnTo>
                <a:cubicBezTo>
                  <a:pt x="9626" y="345"/>
                  <a:pt x="9626" y="360"/>
                  <a:pt x="9612" y="374"/>
                </a:cubicBezTo>
                <a:cubicBezTo>
                  <a:pt x="9597" y="389"/>
                  <a:pt x="9569" y="389"/>
                  <a:pt x="9554" y="403"/>
                </a:cubicBezTo>
                <a:lnTo>
                  <a:pt x="9554" y="417"/>
                </a:lnTo>
                <a:cubicBezTo>
                  <a:pt x="9550" y="426"/>
                  <a:pt x="9547" y="429"/>
                  <a:pt x="9545" y="429"/>
                </a:cubicBezTo>
                <a:cubicBezTo>
                  <a:pt x="9540" y="429"/>
                  <a:pt x="9540" y="409"/>
                  <a:pt x="9540" y="389"/>
                </a:cubicBezTo>
                <a:cubicBezTo>
                  <a:pt x="9526" y="374"/>
                  <a:pt x="9540" y="345"/>
                  <a:pt x="9540" y="317"/>
                </a:cubicBezTo>
                <a:lnTo>
                  <a:pt x="9554" y="288"/>
                </a:lnTo>
                <a:lnTo>
                  <a:pt x="9554" y="274"/>
                </a:lnTo>
                <a:cubicBezTo>
                  <a:pt x="9554" y="274"/>
                  <a:pt x="9511" y="259"/>
                  <a:pt x="9511" y="259"/>
                </a:cubicBezTo>
                <a:cubicBezTo>
                  <a:pt x="9497" y="259"/>
                  <a:pt x="9497" y="317"/>
                  <a:pt x="9483" y="317"/>
                </a:cubicBezTo>
                <a:cubicBezTo>
                  <a:pt x="9468" y="331"/>
                  <a:pt x="9454" y="331"/>
                  <a:pt x="9454" y="331"/>
                </a:cubicBezTo>
                <a:cubicBezTo>
                  <a:pt x="9439" y="331"/>
                  <a:pt x="9411" y="403"/>
                  <a:pt x="9396" y="417"/>
                </a:cubicBezTo>
                <a:cubicBezTo>
                  <a:pt x="9368" y="417"/>
                  <a:pt x="9368" y="302"/>
                  <a:pt x="9382" y="288"/>
                </a:cubicBezTo>
                <a:cubicBezTo>
                  <a:pt x="9411" y="274"/>
                  <a:pt x="9425" y="231"/>
                  <a:pt x="9425" y="216"/>
                </a:cubicBezTo>
                <a:cubicBezTo>
                  <a:pt x="9425" y="202"/>
                  <a:pt x="9454" y="173"/>
                  <a:pt x="9468" y="159"/>
                </a:cubicBezTo>
                <a:cubicBezTo>
                  <a:pt x="9468" y="144"/>
                  <a:pt x="9425" y="116"/>
                  <a:pt x="9353" y="116"/>
                </a:cubicBezTo>
                <a:lnTo>
                  <a:pt x="9310" y="187"/>
                </a:lnTo>
                <a:lnTo>
                  <a:pt x="9296" y="202"/>
                </a:lnTo>
                <a:cubicBezTo>
                  <a:pt x="9253" y="216"/>
                  <a:pt x="9195" y="245"/>
                  <a:pt x="9195" y="259"/>
                </a:cubicBezTo>
                <a:cubicBezTo>
                  <a:pt x="9210" y="274"/>
                  <a:pt x="9253" y="288"/>
                  <a:pt x="9281" y="302"/>
                </a:cubicBezTo>
                <a:cubicBezTo>
                  <a:pt x="9296" y="302"/>
                  <a:pt x="9324" y="360"/>
                  <a:pt x="9324" y="389"/>
                </a:cubicBezTo>
                <a:cubicBezTo>
                  <a:pt x="9324" y="405"/>
                  <a:pt x="9295" y="412"/>
                  <a:pt x="9265" y="412"/>
                </a:cubicBezTo>
                <a:cubicBezTo>
                  <a:pt x="9243" y="412"/>
                  <a:pt x="9221" y="409"/>
                  <a:pt x="9210" y="403"/>
                </a:cubicBezTo>
                <a:cubicBezTo>
                  <a:pt x="9181" y="403"/>
                  <a:pt x="9166" y="345"/>
                  <a:pt x="9181" y="331"/>
                </a:cubicBezTo>
                <a:cubicBezTo>
                  <a:pt x="9181" y="317"/>
                  <a:pt x="9166" y="317"/>
                  <a:pt x="9152" y="317"/>
                </a:cubicBezTo>
                <a:cubicBezTo>
                  <a:pt x="9149" y="314"/>
                  <a:pt x="9147" y="313"/>
                  <a:pt x="9145" y="313"/>
                </a:cubicBezTo>
                <a:cubicBezTo>
                  <a:pt x="9138" y="313"/>
                  <a:pt x="9138" y="334"/>
                  <a:pt x="9138" y="345"/>
                </a:cubicBezTo>
                <a:lnTo>
                  <a:pt x="9138" y="360"/>
                </a:lnTo>
                <a:lnTo>
                  <a:pt x="9123" y="432"/>
                </a:lnTo>
                <a:cubicBezTo>
                  <a:pt x="9080" y="432"/>
                  <a:pt x="8994" y="389"/>
                  <a:pt x="8965" y="389"/>
                </a:cubicBezTo>
                <a:cubicBezTo>
                  <a:pt x="8937" y="374"/>
                  <a:pt x="8908" y="360"/>
                  <a:pt x="8908" y="345"/>
                </a:cubicBezTo>
                <a:cubicBezTo>
                  <a:pt x="8908" y="331"/>
                  <a:pt x="8965" y="302"/>
                  <a:pt x="8980" y="302"/>
                </a:cubicBezTo>
                <a:cubicBezTo>
                  <a:pt x="9003" y="302"/>
                  <a:pt x="9053" y="284"/>
                  <a:pt x="9087" y="284"/>
                </a:cubicBezTo>
                <a:cubicBezTo>
                  <a:pt x="9096" y="284"/>
                  <a:pt x="9103" y="285"/>
                  <a:pt x="9109" y="288"/>
                </a:cubicBezTo>
                <a:cubicBezTo>
                  <a:pt x="9113" y="292"/>
                  <a:pt x="9119" y="294"/>
                  <a:pt x="9124" y="294"/>
                </a:cubicBezTo>
                <a:cubicBezTo>
                  <a:pt x="9138" y="294"/>
                  <a:pt x="9152" y="284"/>
                  <a:pt x="9152" y="274"/>
                </a:cubicBezTo>
                <a:lnTo>
                  <a:pt x="9152" y="259"/>
                </a:lnTo>
                <a:cubicBezTo>
                  <a:pt x="9143" y="242"/>
                  <a:pt x="9134" y="229"/>
                  <a:pt x="9122" y="229"/>
                </a:cubicBezTo>
                <a:cubicBezTo>
                  <a:pt x="9114" y="229"/>
                  <a:pt x="9106" y="234"/>
                  <a:pt x="9095" y="245"/>
                </a:cubicBezTo>
                <a:cubicBezTo>
                  <a:pt x="9095" y="252"/>
                  <a:pt x="9084" y="256"/>
                  <a:pt x="9071" y="256"/>
                </a:cubicBezTo>
                <a:cubicBezTo>
                  <a:pt x="9059" y="256"/>
                  <a:pt x="9044" y="252"/>
                  <a:pt x="9037" y="245"/>
                </a:cubicBezTo>
                <a:lnTo>
                  <a:pt x="8994" y="202"/>
                </a:lnTo>
                <a:cubicBezTo>
                  <a:pt x="8937" y="202"/>
                  <a:pt x="8850" y="216"/>
                  <a:pt x="8850" y="245"/>
                </a:cubicBezTo>
                <a:cubicBezTo>
                  <a:pt x="8850" y="255"/>
                  <a:pt x="8843" y="265"/>
                  <a:pt x="8839" y="265"/>
                </a:cubicBezTo>
                <a:cubicBezTo>
                  <a:pt x="8837" y="265"/>
                  <a:pt x="8836" y="263"/>
                  <a:pt x="8836" y="259"/>
                </a:cubicBezTo>
                <a:lnTo>
                  <a:pt x="8822" y="245"/>
                </a:lnTo>
                <a:cubicBezTo>
                  <a:pt x="8822" y="231"/>
                  <a:pt x="8764" y="216"/>
                  <a:pt x="8750" y="216"/>
                </a:cubicBezTo>
                <a:cubicBezTo>
                  <a:pt x="8750" y="221"/>
                  <a:pt x="8748" y="223"/>
                  <a:pt x="8746" y="223"/>
                </a:cubicBezTo>
                <a:cubicBezTo>
                  <a:pt x="8740" y="223"/>
                  <a:pt x="8731" y="216"/>
                  <a:pt x="8721" y="216"/>
                </a:cubicBezTo>
                <a:lnTo>
                  <a:pt x="8692" y="231"/>
                </a:lnTo>
                <a:cubicBezTo>
                  <a:pt x="8707" y="245"/>
                  <a:pt x="8721" y="274"/>
                  <a:pt x="8721" y="302"/>
                </a:cubicBezTo>
                <a:lnTo>
                  <a:pt x="8764" y="302"/>
                </a:lnTo>
                <a:cubicBezTo>
                  <a:pt x="8764" y="310"/>
                  <a:pt x="8761" y="313"/>
                  <a:pt x="8753" y="313"/>
                </a:cubicBezTo>
                <a:cubicBezTo>
                  <a:pt x="8746" y="313"/>
                  <a:pt x="8735" y="310"/>
                  <a:pt x="8721" y="302"/>
                </a:cubicBezTo>
                <a:lnTo>
                  <a:pt x="8721" y="302"/>
                </a:lnTo>
                <a:cubicBezTo>
                  <a:pt x="8750" y="360"/>
                  <a:pt x="8764" y="417"/>
                  <a:pt x="8735" y="417"/>
                </a:cubicBezTo>
                <a:cubicBezTo>
                  <a:pt x="8728" y="421"/>
                  <a:pt x="8721" y="423"/>
                  <a:pt x="8714" y="423"/>
                </a:cubicBezTo>
                <a:cubicBezTo>
                  <a:pt x="8694" y="423"/>
                  <a:pt x="8678" y="407"/>
                  <a:pt x="8678" y="374"/>
                </a:cubicBezTo>
                <a:lnTo>
                  <a:pt x="8678" y="360"/>
                </a:lnTo>
                <a:cubicBezTo>
                  <a:pt x="8678" y="345"/>
                  <a:pt x="8678" y="317"/>
                  <a:pt x="8692" y="317"/>
                </a:cubicBezTo>
                <a:lnTo>
                  <a:pt x="8707" y="302"/>
                </a:lnTo>
                <a:cubicBezTo>
                  <a:pt x="8692" y="302"/>
                  <a:pt x="8664" y="288"/>
                  <a:pt x="8649" y="288"/>
                </a:cubicBezTo>
                <a:lnTo>
                  <a:pt x="8635" y="274"/>
                </a:lnTo>
                <a:lnTo>
                  <a:pt x="8620" y="259"/>
                </a:lnTo>
                <a:cubicBezTo>
                  <a:pt x="8635" y="231"/>
                  <a:pt x="8620" y="216"/>
                  <a:pt x="8592" y="202"/>
                </a:cubicBezTo>
                <a:lnTo>
                  <a:pt x="8577" y="259"/>
                </a:lnTo>
                <a:lnTo>
                  <a:pt x="8577" y="274"/>
                </a:lnTo>
                <a:cubicBezTo>
                  <a:pt x="8577" y="288"/>
                  <a:pt x="8606" y="331"/>
                  <a:pt x="8620" y="345"/>
                </a:cubicBezTo>
                <a:cubicBezTo>
                  <a:pt x="8620" y="359"/>
                  <a:pt x="8620" y="419"/>
                  <a:pt x="8610" y="419"/>
                </a:cubicBezTo>
                <a:cubicBezTo>
                  <a:pt x="8609" y="419"/>
                  <a:pt x="8607" y="419"/>
                  <a:pt x="8606" y="417"/>
                </a:cubicBezTo>
                <a:cubicBezTo>
                  <a:pt x="8599" y="410"/>
                  <a:pt x="8585" y="410"/>
                  <a:pt x="8570" y="410"/>
                </a:cubicBezTo>
                <a:cubicBezTo>
                  <a:pt x="8556" y="410"/>
                  <a:pt x="8541" y="410"/>
                  <a:pt x="8534" y="403"/>
                </a:cubicBezTo>
                <a:cubicBezTo>
                  <a:pt x="8534" y="389"/>
                  <a:pt x="8506" y="389"/>
                  <a:pt x="8477" y="389"/>
                </a:cubicBezTo>
                <a:lnTo>
                  <a:pt x="8462" y="403"/>
                </a:lnTo>
                <a:cubicBezTo>
                  <a:pt x="8462" y="403"/>
                  <a:pt x="8448" y="389"/>
                  <a:pt x="8448" y="389"/>
                </a:cubicBezTo>
                <a:lnTo>
                  <a:pt x="8434" y="331"/>
                </a:lnTo>
                <a:cubicBezTo>
                  <a:pt x="8405" y="288"/>
                  <a:pt x="8405" y="202"/>
                  <a:pt x="8419" y="187"/>
                </a:cubicBezTo>
                <a:cubicBezTo>
                  <a:pt x="8419" y="159"/>
                  <a:pt x="8405" y="159"/>
                  <a:pt x="8362" y="159"/>
                </a:cubicBezTo>
                <a:lnTo>
                  <a:pt x="8362" y="173"/>
                </a:lnTo>
                <a:lnTo>
                  <a:pt x="8348" y="202"/>
                </a:lnTo>
                <a:cubicBezTo>
                  <a:pt x="8337" y="212"/>
                  <a:pt x="8277" y="222"/>
                  <a:pt x="8232" y="222"/>
                </a:cubicBezTo>
                <a:cubicBezTo>
                  <a:pt x="8214" y="222"/>
                  <a:pt x="8198" y="220"/>
                  <a:pt x="8189" y="216"/>
                </a:cubicBezTo>
                <a:cubicBezTo>
                  <a:pt x="8146" y="202"/>
                  <a:pt x="8103" y="187"/>
                  <a:pt x="8103" y="173"/>
                </a:cubicBezTo>
                <a:lnTo>
                  <a:pt x="8103" y="116"/>
                </a:lnTo>
                <a:cubicBezTo>
                  <a:pt x="8075" y="130"/>
                  <a:pt x="8017" y="130"/>
                  <a:pt x="8017" y="144"/>
                </a:cubicBezTo>
                <a:cubicBezTo>
                  <a:pt x="8005" y="144"/>
                  <a:pt x="7929" y="113"/>
                  <a:pt x="7890" y="113"/>
                </a:cubicBezTo>
                <a:cubicBezTo>
                  <a:pt x="7883" y="113"/>
                  <a:pt x="7878" y="114"/>
                  <a:pt x="7873" y="116"/>
                </a:cubicBezTo>
                <a:cubicBezTo>
                  <a:pt x="7845" y="144"/>
                  <a:pt x="7830" y="216"/>
                  <a:pt x="7845" y="245"/>
                </a:cubicBezTo>
                <a:cubicBezTo>
                  <a:pt x="7845" y="259"/>
                  <a:pt x="7802" y="288"/>
                  <a:pt x="7787" y="288"/>
                </a:cubicBezTo>
                <a:cubicBezTo>
                  <a:pt x="7773" y="288"/>
                  <a:pt x="7787" y="317"/>
                  <a:pt x="7816" y="331"/>
                </a:cubicBezTo>
                <a:lnTo>
                  <a:pt x="7845" y="360"/>
                </a:lnTo>
                <a:cubicBezTo>
                  <a:pt x="7859" y="360"/>
                  <a:pt x="7873" y="403"/>
                  <a:pt x="7873" y="417"/>
                </a:cubicBezTo>
                <a:cubicBezTo>
                  <a:pt x="7867" y="429"/>
                  <a:pt x="7861" y="434"/>
                  <a:pt x="7854" y="434"/>
                </a:cubicBezTo>
                <a:cubicBezTo>
                  <a:pt x="7844" y="434"/>
                  <a:pt x="7833" y="426"/>
                  <a:pt x="7816" y="417"/>
                </a:cubicBezTo>
                <a:lnTo>
                  <a:pt x="7816" y="403"/>
                </a:lnTo>
                <a:cubicBezTo>
                  <a:pt x="7787" y="403"/>
                  <a:pt x="7773" y="417"/>
                  <a:pt x="7787" y="432"/>
                </a:cubicBezTo>
                <a:lnTo>
                  <a:pt x="7802" y="446"/>
                </a:lnTo>
                <a:lnTo>
                  <a:pt x="7802" y="460"/>
                </a:lnTo>
                <a:cubicBezTo>
                  <a:pt x="7802" y="475"/>
                  <a:pt x="7787" y="489"/>
                  <a:pt x="7773" y="489"/>
                </a:cubicBezTo>
                <a:lnTo>
                  <a:pt x="7758" y="489"/>
                </a:lnTo>
                <a:lnTo>
                  <a:pt x="7744" y="475"/>
                </a:lnTo>
                <a:cubicBezTo>
                  <a:pt x="7730" y="460"/>
                  <a:pt x="7687" y="446"/>
                  <a:pt x="7658" y="432"/>
                </a:cubicBezTo>
                <a:lnTo>
                  <a:pt x="7644" y="374"/>
                </a:lnTo>
                <a:cubicBezTo>
                  <a:pt x="7644" y="331"/>
                  <a:pt x="7672" y="331"/>
                  <a:pt x="7672" y="302"/>
                </a:cubicBezTo>
                <a:lnTo>
                  <a:pt x="7672" y="288"/>
                </a:lnTo>
                <a:cubicBezTo>
                  <a:pt x="7672" y="274"/>
                  <a:pt x="7672" y="259"/>
                  <a:pt x="7644" y="259"/>
                </a:cubicBezTo>
                <a:lnTo>
                  <a:pt x="7644" y="274"/>
                </a:lnTo>
                <a:lnTo>
                  <a:pt x="7629" y="274"/>
                </a:lnTo>
                <a:cubicBezTo>
                  <a:pt x="7626" y="280"/>
                  <a:pt x="7619" y="282"/>
                  <a:pt x="7609" y="282"/>
                </a:cubicBezTo>
                <a:cubicBezTo>
                  <a:pt x="7587" y="282"/>
                  <a:pt x="7554" y="271"/>
                  <a:pt x="7526" y="271"/>
                </a:cubicBezTo>
                <a:cubicBezTo>
                  <a:pt x="7509" y="271"/>
                  <a:pt x="7494" y="275"/>
                  <a:pt x="7485" y="288"/>
                </a:cubicBezTo>
                <a:cubicBezTo>
                  <a:pt x="7473" y="327"/>
                  <a:pt x="7506" y="376"/>
                  <a:pt x="7533" y="376"/>
                </a:cubicBezTo>
                <a:cubicBezTo>
                  <a:pt x="7537" y="376"/>
                  <a:pt x="7540" y="376"/>
                  <a:pt x="7543" y="374"/>
                </a:cubicBezTo>
                <a:cubicBezTo>
                  <a:pt x="7553" y="364"/>
                  <a:pt x="7570" y="354"/>
                  <a:pt x="7580" y="354"/>
                </a:cubicBezTo>
                <a:cubicBezTo>
                  <a:pt x="7584" y="354"/>
                  <a:pt x="7586" y="356"/>
                  <a:pt x="7586" y="360"/>
                </a:cubicBezTo>
                <a:lnTo>
                  <a:pt x="7586" y="374"/>
                </a:lnTo>
                <a:cubicBezTo>
                  <a:pt x="7600" y="403"/>
                  <a:pt x="7644" y="432"/>
                  <a:pt x="7600" y="460"/>
                </a:cubicBezTo>
                <a:lnTo>
                  <a:pt x="7586" y="475"/>
                </a:lnTo>
                <a:cubicBezTo>
                  <a:pt x="7572" y="446"/>
                  <a:pt x="7543" y="417"/>
                  <a:pt x="7543" y="417"/>
                </a:cubicBezTo>
                <a:cubicBezTo>
                  <a:pt x="7529" y="417"/>
                  <a:pt x="7514" y="432"/>
                  <a:pt x="7500" y="446"/>
                </a:cubicBezTo>
                <a:cubicBezTo>
                  <a:pt x="7500" y="450"/>
                  <a:pt x="7499" y="452"/>
                  <a:pt x="7497" y="452"/>
                </a:cubicBezTo>
                <a:cubicBezTo>
                  <a:pt x="7492" y="452"/>
                  <a:pt x="7482" y="438"/>
                  <a:pt x="7471" y="417"/>
                </a:cubicBezTo>
                <a:lnTo>
                  <a:pt x="7471" y="403"/>
                </a:lnTo>
                <a:lnTo>
                  <a:pt x="7457" y="403"/>
                </a:lnTo>
                <a:cubicBezTo>
                  <a:pt x="7428" y="403"/>
                  <a:pt x="7414" y="345"/>
                  <a:pt x="7414" y="274"/>
                </a:cubicBezTo>
                <a:lnTo>
                  <a:pt x="7414" y="216"/>
                </a:lnTo>
                <a:cubicBezTo>
                  <a:pt x="7414" y="202"/>
                  <a:pt x="7399" y="187"/>
                  <a:pt x="7399" y="187"/>
                </a:cubicBezTo>
                <a:lnTo>
                  <a:pt x="7385" y="187"/>
                </a:lnTo>
                <a:cubicBezTo>
                  <a:pt x="7385" y="187"/>
                  <a:pt x="7371" y="259"/>
                  <a:pt x="7371" y="274"/>
                </a:cubicBezTo>
                <a:cubicBezTo>
                  <a:pt x="7356" y="302"/>
                  <a:pt x="7356" y="389"/>
                  <a:pt x="7342" y="403"/>
                </a:cubicBezTo>
                <a:cubicBezTo>
                  <a:pt x="7334" y="407"/>
                  <a:pt x="7327" y="409"/>
                  <a:pt x="7322" y="409"/>
                </a:cubicBezTo>
                <a:cubicBezTo>
                  <a:pt x="7306" y="409"/>
                  <a:pt x="7299" y="395"/>
                  <a:pt x="7299" y="374"/>
                </a:cubicBezTo>
                <a:lnTo>
                  <a:pt x="7299" y="360"/>
                </a:lnTo>
                <a:cubicBezTo>
                  <a:pt x="7299" y="331"/>
                  <a:pt x="7313" y="317"/>
                  <a:pt x="7313" y="302"/>
                </a:cubicBezTo>
                <a:cubicBezTo>
                  <a:pt x="7327" y="259"/>
                  <a:pt x="7299" y="231"/>
                  <a:pt x="7284" y="216"/>
                </a:cubicBezTo>
                <a:cubicBezTo>
                  <a:pt x="7280" y="215"/>
                  <a:pt x="7276" y="214"/>
                  <a:pt x="7272" y="214"/>
                </a:cubicBezTo>
                <a:cubicBezTo>
                  <a:pt x="7244" y="214"/>
                  <a:pt x="7254" y="261"/>
                  <a:pt x="7241" y="274"/>
                </a:cubicBezTo>
                <a:lnTo>
                  <a:pt x="7227" y="317"/>
                </a:lnTo>
                <a:cubicBezTo>
                  <a:pt x="7198" y="345"/>
                  <a:pt x="7169" y="389"/>
                  <a:pt x="7155" y="417"/>
                </a:cubicBezTo>
                <a:lnTo>
                  <a:pt x="7155" y="432"/>
                </a:lnTo>
                <a:lnTo>
                  <a:pt x="7155" y="446"/>
                </a:lnTo>
                <a:cubicBezTo>
                  <a:pt x="7153" y="448"/>
                  <a:pt x="7152" y="448"/>
                  <a:pt x="7151" y="448"/>
                </a:cubicBezTo>
                <a:cubicBezTo>
                  <a:pt x="7141" y="448"/>
                  <a:pt x="7141" y="401"/>
                  <a:pt x="7141" y="389"/>
                </a:cubicBezTo>
                <a:cubicBezTo>
                  <a:pt x="7141" y="374"/>
                  <a:pt x="7169" y="345"/>
                  <a:pt x="7198" y="331"/>
                </a:cubicBezTo>
                <a:lnTo>
                  <a:pt x="7198" y="317"/>
                </a:lnTo>
                <a:cubicBezTo>
                  <a:pt x="7213" y="274"/>
                  <a:pt x="7169" y="288"/>
                  <a:pt x="7155" y="274"/>
                </a:cubicBezTo>
                <a:cubicBezTo>
                  <a:pt x="7147" y="257"/>
                  <a:pt x="7133" y="250"/>
                  <a:pt x="7118" y="250"/>
                </a:cubicBezTo>
                <a:cubicBezTo>
                  <a:pt x="7107" y="250"/>
                  <a:pt x="7095" y="253"/>
                  <a:pt x="7083" y="259"/>
                </a:cubicBezTo>
                <a:cubicBezTo>
                  <a:pt x="7077" y="271"/>
                  <a:pt x="7071" y="276"/>
                  <a:pt x="7064" y="276"/>
                </a:cubicBezTo>
                <a:cubicBezTo>
                  <a:pt x="7054" y="276"/>
                  <a:pt x="7042" y="268"/>
                  <a:pt x="7026" y="259"/>
                </a:cubicBezTo>
                <a:cubicBezTo>
                  <a:pt x="7011" y="231"/>
                  <a:pt x="7011" y="216"/>
                  <a:pt x="7026" y="187"/>
                </a:cubicBezTo>
                <a:cubicBezTo>
                  <a:pt x="7040" y="173"/>
                  <a:pt x="7040" y="159"/>
                  <a:pt x="7011" y="159"/>
                </a:cubicBezTo>
                <a:cubicBezTo>
                  <a:pt x="7011" y="159"/>
                  <a:pt x="6997" y="173"/>
                  <a:pt x="6997" y="187"/>
                </a:cubicBezTo>
                <a:lnTo>
                  <a:pt x="6997" y="216"/>
                </a:lnTo>
                <a:cubicBezTo>
                  <a:pt x="6997" y="232"/>
                  <a:pt x="6962" y="243"/>
                  <a:pt x="6929" y="243"/>
                </a:cubicBezTo>
                <a:cubicBezTo>
                  <a:pt x="6901" y="243"/>
                  <a:pt x="6874" y="236"/>
                  <a:pt x="6868" y="216"/>
                </a:cubicBezTo>
                <a:cubicBezTo>
                  <a:pt x="6857" y="205"/>
                  <a:pt x="6844" y="201"/>
                  <a:pt x="6831" y="201"/>
                </a:cubicBezTo>
                <a:cubicBezTo>
                  <a:pt x="6810" y="201"/>
                  <a:pt x="6790" y="213"/>
                  <a:pt x="6781" y="231"/>
                </a:cubicBezTo>
                <a:cubicBezTo>
                  <a:pt x="6767" y="245"/>
                  <a:pt x="6724" y="274"/>
                  <a:pt x="6681" y="288"/>
                </a:cubicBezTo>
                <a:lnTo>
                  <a:pt x="6710" y="403"/>
                </a:lnTo>
                <a:lnTo>
                  <a:pt x="6724" y="403"/>
                </a:lnTo>
                <a:cubicBezTo>
                  <a:pt x="6710" y="417"/>
                  <a:pt x="6667" y="446"/>
                  <a:pt x="6652" y="446"/>
                </a:cubicBezTo>
                <a:cubicBezTo>
                  <a:pt x="6641" y="446"/>
                  <a:pt x="6592" y="428"/>
                  <a:pt x="6559" y="428"/>
                </a:cubicBezTo>
                <a:cubicBezTo>
                  <a:pt x="6550" y="428"/>
                  <a:pt x="6543" y="429"/>
                  <a:pt x="6537" y="432"/>
                </a:cubicBezTo>
                <a:cubicBezTo>
                  <a:pt x="6509" y="432"/>
                  <a:pt x="6509" y="389"/>
                  <a:pt x="6523" y="345"/>
                </a:cubicBezTo>
                <a:lnTo>
                  <a:pt x="6537" y="317"/>
                </a:lnTo>
                <a:lnTo>
                  <a:pt x="6537" y="288"/>
                </a:lnTo>
                <a:cubicBezTo>
                  <a:pt x="6548" y="256"/>
                  <a:pt x="6535" y="240"/>
                  <a:pt x="6515" y="240"/>
                </a:cubicBezTo>
                <a:cubicBezTo>
                  <a:pt x="6509" y="240"/>
                  <a:pt x="6501" y="241"/>
                  <a:pt x="6494" y="245"/>
                </a:cubicBezTo>
                <a:lnTo>
                  <a:pt x="6465" y="259"/>
                </a:lnTo>
                <a:cubicBezTo>
                  <a:pt x="6451" y="259"/>
                  <a:pt x="6437" y="274"/>
                  <a:pt x="6437" y="274"/>
                </a:cubicBezTo>
                <a:cubicBezTo>
                  <a:pt x="6437" y="288"/>
                  <a:pt x="6451" y="302"/>
                  <a:pt x="6451" y="317"/>
                </a:cubicBezTo>
                <a:cubicBezTo>
                  <a:pt x="6465" y="317"/>
                  <a:pt x="6480" y="331"/>
                  <a:pt x="6480" y="345"/>
                </a:cubicBezTo>
                <a:lnTo>
                  <a:pt x="6494" y="374"/>
                </a:lnTo>
                <a:cubicBezTo>
                  <a:pt x="6451" y="389"/>
                  <a:pt x="6394" y="403"/>
                  <a:pt x="6350" y="403"/>
                </a:cubicBezTo>
                <a:lnTo>
                  <a:pt x="6394" y="331"/>
                </a:lnTo>
                <a:lnTo>
                  <a:pt x="6408" y="288"/>
                </a:lnTo>
                <a:cubicBezTo>
                  <a:pt x="6394" y="216"/>
                  <a:pt x="6350" y="159"/>
                  <a:pt x="6350" y="159"/>
                </a:cubicBezTo>
                <a:cubicBezTo>
                  <a:pt x="6336" y="159"/>
                  <a:pt x="6336" y="259"/>
                  <a:pt x="6336" y="259"/>
                </a:cubicBezTo>
                <a:cubicBezTo>
                  <a:pt x="6322" y="274"/>
                  <a:pt x="6279" y="345"/>
                  <a:pt x="6279" y="374"/>
                </a:cubicBezTo>
                <a:cubicBezTo>
                  <a:pt x="6279" y="389"/>
                  <a:pt x="6279" y="460"/>
                  <a:pt x="6264" y="489"/>
                </a:cubicBezTo>
                <a:cubicBezTo>
                  <a:pt x="6264" y="504"/>
                  <a:pt x="6221" y="561"/>
                  <a:pt x="6207" y="575"/>
                </a:cubicBezTo>
                <a:cubicBezTo>
                  <a:pt x="6206" y="576"/>
                  <a:pt x="6205" y="577"/>
                  <a:pt x="6204" y="577"/>
                </a:cubicBezTo>
                <a:cubicBezTo>
                  <a:pt x="6191" y="577"/>
                  <a:pt x="6177" y="473"/>
                  <a:pt x="6164" y="446"/>
                </a:cubicBezTo>
                <a:cubicBezTo>
                  <a:pt x="6164" y="417"/>
                  <a:pt x="6106" y="389"/>
                  <a:pt x="6092" y="389"/>
                </a:cubicBezTo>
                <a:cubicBezTo>
                  <a:pt x="6077" y="389"/>
                  <a:pt x="6063" y="288"/>
                  <a:pt x="6034" y="259"/>
                </a:cubicBezTo>
                <a:cubicBezTo>
                  <a:pt x="6028" y="247"/>
                  <a:pt x="6015" y="243"/>
                  <a:pt x="6000" y="243"/>
                </a:cubicBezTo>
                <a:cubicBezTo>
                  <a:pt x="5979" y="243"/>
                  <a:pt x="5956" y="251"/>
                  <a:pt x="5948" y="259"/>
                </a:cubicBezTo>
                <a:cubicBezTo>
                  <a:pt x="5947" y="261"/>
                  <a:pt x="5945" y="262"/>
                  <a:pt x="5943" y="262"/>
                </a:cubicBezTo>
                <a:cubicBezTo>
                  <a:pt x="5925" y="262"/>
                  <a:pt x="5894" y="215"/>
                  <a:pt x="5919" y="202"/>
                </a:cubicBezTo>
                <a:cubicBezTo>
                  <a:pt x="5934" y="187"/>
                  <a:pt x="5919" y="159"/>
                  <a:pt x="5876" y="130"/>
                </a:cubicBezTo>
                <a:lnTo>
                  <a:pt x="5876" y="144"/>
                </a:lnTo>
                <a:lnTo>
                  <a:pt x="5833" y="202"/>
                </a:lnTo>
                <a:cubicBezTo>
                  <a:pt x="5826" y="191"/>
                  <a:pt x="5818" y="186"/>
                  <a:pt x="5809" y="186"/>
                </a:cubicBezTo>
                <a:cubicBezTo>
                  <a:pt x="5785" y="186"/>
                  <a:pt x="5761" y="224"/>
                  <a:pt x="5761" y="245"/>
                </a:cubicBezTo>
                <a:cubicBezTo>
                  <a:pt x="5747" y="288"/>
                  <a:pt x="5776" y="331"/>
                  <a:pt x="5776" y="345"/>
                </a:cubicBezTo>
                <a:cubicBezTo>
                  <a:pt x="5761" y="360"/>
                  <a:pt x="5733" y="389"/>
                  <a:pt x="5718" y="403"/>
                </a:cubicBezTo>
                <a:lnTo>
                  <a:pt x="5704" y="417"/>
                </a:lnTo>
                <a:lnTo>
                  <a:pt x="5704" y="446"/>
                </a:lnTo>
                <a:cubicBezTo>
                  <a:pt x="5690" y="460"/>
                  <a:pt x="5646" y="475"/>
                  <a:pt x="5632" y="475"/>
                </a:cubicBezTo>
                <a:cubicBezTo>
                  <a:pt x="5631" y="476"/>
                  <a:pt x="5629" y="477"/>
                  <a:pt x="5627" y="477"/>
                </a:cubicBezTo>
                <a:cubicBezTo>
                  <a:pt x="5612" y="477"/>
                  <a:pt x="5587" y="430"/>
                  <a:pt x="5575" y="417"/>
                </a:cubicBezTo>
                <a:cubicBezTo>
                  <a:pt x="5572" y="411"/>
                  <a:pt x="5565" y="409"/>
                  <a:pt x="5555" y="409"/>
                </a:cubicBezTo>
                <a:cubicBezTo>
                  <a:pt x="5530" y="409"/>
                  <a:pt x="5485" y="426"/>
                  <a:pt x="5450" y="426"/>
                </a:cubicBezTo>
                <a:cubicBezTo>
                  <a:pt x="5437" y="426"/>
                  <a:pt x="5426" y="423"/>
                  <a:pt x="5417" y="417"/>
                </a:cubicBezTo>
                <a:cubicBezTo>
                  <a:pt x="5388" y="403"/>
                  <a:pt x="5388" y="317"/>
                  <a:pt x="5402" y="288"/>
                </a:cubicBezTo>
                <a:cubicBezTo>
                  <a:pt x="5417" y="259"/>
                  <a:pt x="5402" y="216"/>
                  <a:pt x="5388" y="202"/>
                </a:cubicBezTo>
                <a:lnTo>
                  <a:pt x="5374" y="187"/>
                </a:lnTo>
                <a:cubicBezTo>
                  <a:pt x="5374" y="173"/>
                  <a:pt x="5359" y="159"/>
                  <a:pt x="5345" y="159"/>
                </a:cubicBezTo>
                <a:cubicBezTo>
                  <a:pt x="5316" y="187"/>
                  <a:pt x="5359" y="187"/>
                  <a:pt x="5359" y="216"/>
                </a:cubicBezTo>
                <a:lnTo>
                  <a:pt x="5359" y="231"/>
                </a:lnTo>
                <a:cubicBezTo>
                  <a:pt x="5359" y="256"/>
                  <a:pt x="5344" y="262"/>
                  <a:pt x="5328" y="262"/>
                </a:cubicBezTo>
                <a:cubicBezTo>
                  <a:pt x="5318" y="262"/>
                  <a:pt x="5307" y="259"/>
                  <a:pt x="5302" y="259"/>
                </a:cubicBezTo>
                <a:cubicBezTo>
                  <a:pt x="5302" y="245"/>
                  <a:pt x="5287" y="231"/>
                  <a:pt x="5273" y="231"/>
                </a:cubicBezTo>
                <a:lnTo>
                  <a:pt x="5259" y="245"/>
                </a:lnTo>
                <a:cubicBezTo>
                  <a:pt x="5253" y="250"/>
                  <a:pt x="5246" y="254"/>
                  <a:pt x="5239" y="254"/>
                </a:cubicBezTo>
                <a:cubicBezTo>
                  <a:pt x="5227" y="254"/>
                  <a:pt x="5215" y="244"/>
                  <a:pt x="5215" y="216"/>
                </a:cubicBezTo>
                <a:cubicBezTo>
                  <a:pt x="5215" y="187"/>
                  <a:pt x="5215" y="159"/>
                  <a:pt x="5244" y="159"/>
                </a:cubicBezTo>
                <a:lnTo>
                  <a:pt x="5273" y="159"/>
                </a:lnTo>
                <a:cubicBezTo>
                  <a:pt x="5287" y="130"/>
                  <a:pt x="5273" y="101"/>
                  <a:pt x="5259" y="101"/>
                </a:cubicBezTo>
                <a:lnTo>
                  <a:pt x="5244" y="116"/>
                </a:lnTo>
                <a:cubicBezTo>
                  <a:pt x="5237" y="123"/>
                  <a:pt x="5230" y="123"/>
                  <a:pt x="5223" y="123"/>
                </a:cubicBezTo>
                <a:cubicBezTo>
                  <a:pt x="5215" y="123"/>
                  <a:pt x="5208" y="123"/>
                  <a:pt x="5201" y="130"/>
                </a:cubicBezTo>
                <a:cubicBezTo>
                  <a:pt x="5187" y="144"/>
                  <a:pt x="5172" y="159"/>
                  <a:pt x="5172" y="173"/>
                </a:cubicBezTo>
                <a:lnTo>
                  <a:pt x="5158" y="216"/>
                </a:lnTo>
                <a:cubicBezTo>
                  <a:pt x="5129" y="216"/>
                  <a:pt x="5086" y="202"/>
                  <a:pt x="5086" y="202"/>
                </a:cubicBezTo>
                <a:cubicBezTo>
                  <a:pt x="5072" y="187"/>
                  <a:pt x="5057" y="173"/>
                  <a:pt x="5057" y="173"/>
                </a:cubicBezTo>
                <a:cubicBezTo>
                  <a:pt x="5057" y="159"/>
                  <a:pt x="5072" y="159"/>
                  <a:pt x="5101" y="159"/>
                </a:cubicBezTo>
                <a:lnTo>
                  <a:pt x="5129" y="159"/>
                </a:lnTo>
                <a:cubicBezTo>
                  <a:pt x="5144" y="159"/>
                  <a:pt x="5086" y="116"/>
                  <a:pt x="5072" y="116"/>
                </a:cubicBezTo>
                <a:cubicBezTo>
                  <a:pt x="5043" y="101"/>
                  <a:pt x="5000" y="101"/>
                  <a:pt x="5000" y="101"/>
                </a:cubicBezTo>
                <a:cubicBezTo>
                  <a:pt x="4986" y="116"/>
                  <a:pt x="4986" y="130"/>
                  <a:pt x="5000" y="159"/>
                </a:cubicBezTo>
                <a:lnTo>
                  <a:pt x="5014" y="187"/>
                </a:lnTo>
                <a:cubicBezTo>
                  <a:pt x="5004" y="198"/>
                  <a:pt x="4994" y="208"/>
                  <a:pt x="4984" y="208"/>
                </a:cubicBezTo>
                <a:cubicBezTo>
                  <a:pt x="4980" y="208"/>
                  <a:pt x="4975" y="206"/>
                  <a:pt x="4971" y="202"/>
                </a:cubicBezTo>
                <a:lnTo>
                  <a:pt x="4971" y="187"/>
                </a:lnTo>
                <a:lnTo>
                  <a:pt x="4957" y="187"/>
                </a:lnTo>
                <a:cubicBezTo>
                  <a:pt x="4957" y="185"/>
                  <a:pt x="4957" y="185"/>
                  <a:pt x="4956" y="185"/>
                </a:cubicBezTo>
                <a:cubicBezTo>
                  <a:pt x="4953" y="185"/>
                  <a:pt x="4940" y="218"/>
                  <a:pt x="4928" y="231"/>
                </a:cubicBezTo>
                <a:cubicBezTo>
                  <a:pt x="4928" y="259"/>
                  <a:pt x="4986" y="288"/>
                  <a:pt x="5000" y="288"/>
                </a:cubicBezTo>
                <a:cubicBezTo>
                  <a:pt x="5029" y="288"/>
                  <a:pt x="4986" y="331"/>
                  <a:pt x="4971" y="345"/>
                </a:cubicBezTo>
                <a:cubicBezTo>
                  <a:pt x="4957" y="360"/>
                  <a:pt x="4899" y="374"/>
                  <a:pt x="4885" y="403"/>
                </a:cubicBezTo>
                <a:cubicBezTo>
                  <a:pt x="4883" y="405"/>
                  <a:pt x="4881" y="406"/>
                  <a:pt x="4878" y="406"/>
                </a:cubicBezTo>
                <a:cubicBezTo>
                  <a:pt x="4863" y="406"/>
                  <a:pt x="4840" y="372"/>
                  <a:pt x="4828" y="360"/>
                </a:cubicBezTo>
                <a:cubicBezTo>
                  <a:pt x="4824" y="356"/>
                  <a:pt x="4822" y="355"/>
                  <a:pt x="4820" y="355"/>
                </a:cubicBezTo>
                <a:cubicBezTo>
                  <a:pt x="4813" y="355"/>
                  <a:pt x="4813" y="373"/>
                  <a:pt x="4813" y="417"/>
                </a:cubicBezTo>
                <a:lnTo>
                  <a:pt x="4799" y="417"/>
                </a:lnTo>
                <a:lnTo>
                  <a:pt x="4784" y="432"/>
                </a:lnTo>
                <a:cubicBezTo>
                  <a:pt x="4780" y="430"/>
                  <a:pt x="4777" y="429"/>
                  <a:pt x="4773" y="429"/>
                </a:cubicBezTo>
                <a:cubicBezTo>
                  <a:pt x="4752" y="429"/>
                  <a:pt x="4741" y="460"/>
                  <a:pt x="4741" y="460"/>
                </a:cubicBezTo>
                <a:cubicBezTo>
                  <a:pt x="4756" y="475"/>
                  <a:pt x="4727" y="504"/>
                  <a:pt x="4684" y="518"/>
                </a:cubicBezTo>
                <a:lnTo>
                  <a:pt x="4641" y="518"/>
                </a:lnTo>
                <a:cubicBezTo>
                  <a:pt x="4641" y="521"/>
                  <a:pt x="4640" y="522"/>
                  <a:pt x="4639" y="522"/>
                </a:cubicBezTo>
                <a:cubicBezTo>
                  <a:pt x="4636" y="522"/>
                  <a:pt x="4626" y="504"/>
                  <a:pt x="4626" y="504"/>
                </a:cubicBezTo>
                <a:lnTo>
                  <a:pt x="4626" y="489"/>
                </a:lnTo>
                <a:cubicBezTo>
                  <a:pt x="4626" y="479"/>
                  <a:pt x="4634" y="469"/>
                  <a:pt x="4648" y="469"/>
                </a:cubicBezTo>
                <a:cubicBezTo>
                  <a:pt x="4654" y="469"/>
                  <a:pt x="4661" y="471"/>
                  <a:pt x="4670" y="475"/>
                </a:cubicBezTo>
                <a:lnTo>
                  <a:pt x="4684" y="460"/>
                </a:lnTo>
                <a:cubicBezTo>
                  <a:pt x="4698" y="446"/>
                  <a:pt x="4698" y="432"/>
                  <a:pt x="4698" y="403"/>
                </a:cubicBezTo>
                <a:lnTo>
                  <a:pt x="4684" y="403"/>
                </a:lnTo>
                <a:lnTo>
                  <a:pt x="4626" y="374"/>
                </a:lnTo>
                <a:cubicBezTo>
                  <a:pt x="4569" y="317"/>
                  <a:pt x="4555" y="216"/>
                  <a:pt x="4569" y="202"/>
                </a:cubicBezTo>
                <a:cubicBezTo>
                  <a:pt x="4569" y="184"/>
                  <a:pt x="4552" y="172"/>
                  <a:pt x="4537" y="172"/>
                </a:cubicBezTo>
                <a:cubicBezTo>
                  <a:pt x="4527" y="172"/>
                  <a:pt x="4517" y="176"/>
                  <a:pt x="4511" y="187"/>
                </a:cubicBezTo>
                <a:cubicBezTo>
                  <a:pt x="4506" y="193"/>
                  <a:pt x="4500" y="197"/>
                  <a:pt x="4494" y="197"/>
                </a:cubicBezTo>
                <a:cubicBezTo>
                  <a:pt x="4485" y="197"/>
                  <a:pt x="4477" y="190"/>
                  <a:pt x="4468" y="173"/>
                </a:cubicBezTo>
                <a:lnTo>
                  <a:pt x="4454" y="144"/>
                </a:lnTo>
                <a:cubicBezTo>
                  <a:pt x="4454" y="116"/>
                  <a:pt x="4440" y="101"/>
                  <a:pt x="4425" y="87"/>
                </a:cubicBezTo>
                <a:lnTo>
                  <a:pt x="4425" y="73"/>
                </a:lnTo>
                <a:cubicBezTo>
                  <a:pt x="4411" y="73"/>
                  <a:pt x="4397" y="87"/>
                  <a:pt x="4411" y="101"/>
                </a:cubicBezTo>
                <a:lnTo>
                  <a:pt x="4411" y="116"/>
                </a:lnTo>
                <a:cubicBezTo>
                  <a:pt x="4411" y="144"/>
                  <a:pt x="4397" y="144"/>
                  <a:pt x="4397" y="144"/>
                </a:cubicBezTo>
                <a:lnTo>
                  <a:pt x="4382" y="130"/>
                </a:lnTo>
                <a:lnTo>
                  <a:pt x="4353" y="101"/>
                </a:lnTo>
                <a:cubicBezTo>
                  <a:pt x="4325" y="144"/>
                  <a:pt x="4339" y="202"/>
                  <a:pt x="4339" y="216"/>
                </a:cubicBezTo>
                <a:cubicBezTo>
                  <a:pt x="4353" y="216"/>
                  <a:pt x="4325" y="288"/>
                  <a:pt x="4310" y="302"/>
                </a:cubicBezTo>
                <a:cubicBezTo>
                  <a:pt x="4296" y="317"/>
                  <a:pt x="4238" y="317"/>
                  <a:pt x="4224" y="345"/>
                </a:cubicBezTo>
                <a:cubicBezTo>
                  <a:pt x="4224" y="356"/>
                  <a:pt x="4217" y="366"/>
                  <a:pt x="4213" y="366"/>
                </a:cubicBezTo>
                <a:cubicBezTo>
                  <a:pt x="4211" y="366"/>
                  <a:pt x="4210" y="364"/>
                  <a:pt x="4210" y="360"/>
                </a:cubicBezTo>
                <a:lnTo>
                  <a:pt x="4181" y="360"/>
                </a:lnTo>
                <a:cubicBezTo>
                  <a:pt x="4152" y="331"/>
                  <a:pt x="4124" y="302"/>
                  <a:pt x="4109" y="288"/>
                </a:cubicBezTo>
                <a:lnTo>
                  <a:pt x="4109" y="274"/>
                </a:lnTo>
                <a:cubicBezTo>
                  <a:pt x="4102" y="266"/>
                  <a:pt x="4091" y="263"/>
                  <a:pt x="4079" y="263"/>
                </a:cubicBezTo>
                <a:cubicBezTo>
                  <a:pt x="4066" y="263"/>
                  <a:pt x="4052" y="266"/>
                  <a:pt x="4037" y="274"/>
                </a:cubicBezTo>
                <a:lnTo>
                  <a:pt x="4037" y="216"/>
                </a:lnTo>
                <a:lnTo>
                  <a:pt x="4052" y="187"/>
                </a:lnTo>
                <a:cubicBezTo>
                  <a:pt x="4052" y="149"/>
                  <a:pt x="4039" y="130"/>
                  <a:pt x="4018" y="130"/>
                </a:cubicBezTo>
                <a:cubicBezTo>
                  <a:pt x="4007" y="130"/>
                  <a:pt x="3994" y="135"/>
                  <a:pt x="3980" y="144"/>
                </a:cubicBezTo>
                <a:lnTo>
                  <a:pt x="3980" y="173"/>
                </a:lnTo>
                <a:lnTo>
                  <a:pt x="3966" y="259"/>
                </a:lnTo>
                <a:cubicBezTo>
                  <a:pt x="3922" y="259"/>
                  <a:pt x="3894" y="274"/>
                  <a:pt x="3894" y="288"/>
                </a:cubicBezTo>
                <a:lnTo>
                  <a:pt x="3908" y="302"/>
                </a:lnTo>
                <a:cubicBezTo>
                  <a:pt x="3922" y="317"/>
                  <a:pt x="3966" y="302"/>
                  <a:pt x="3951" y="360"/>
                </a:cubicBezTo>
                <a:lnTo>
                  <a:pt x="3937" y="389"/>
                </a:lnTo>
                <a:cubicBezTo>
                  <a:pt x="3908" y="374"/>
                  <a:pt x="3865" y="345"/>
                  <a:pt x="3836" y="345"/>
                </a:cubicBezTo>
                <a:lnTo>
                  <a:pt x="3836" y="331"/>
                </a:lnTo>
                <a:lnTo>
                  <a:pt x="3836" y="259"/>
                </a:lnTo>
                <a:cubicBezTo>
                  <a:pt x="3793" y="259"/>
                  <a:pt x="3779" y="245"/>
                  <a:pt x="3779" y="216"/>
                </a:cubicBezTo>
                <a:lnTo>
                  <a:pt x="3793" y="187"/>
                </a:lnTo>
                <a:cubicBezTo>
                  <a:pt x="3793" y="171"/>
                  <a:pt x="3796" y="165"/>
                  <a:pt x="3799" y="165"/>
                </a:cubicBezTo>
                <a:cubicBezTo>
                  <a:pt x="3806" y="165"/>
                  <a:pt x="3818" y="189"/>
                  <a:pt x="3821" y="189"/>
                </a:cubicBezTo>
                <a:cubicBezTo>
                  <a:pt x="3822" y="189"/>
                  <a:pt x="3822" y="189"/>
                  <a:pt x="3822" y="187"/>
                </a:cubicBezTo>
                <a:cubicBezTo>
                  <a:pt x="3836" y="159"/>
                  <a:pt x="3851" y="116"/>
                  <a:pt x="3822" y="101"/>
                </a:cubicBezTo>
                <a:cubicBezTo>
                  <a:pt x="3793" y="87"/>
                  <a:pt x="3779" y="73"/>
                  <a:pt x="3764" y="58"/>
                </a:cubicBezTo>
                <a:lnTo>
                  <a:pt x="3736" y="1"/>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9"/>
          <p:cNvGrpSpPr/>
          <p:nvPr/>
        </p:nvGrpSpPr>
        <p:grpSpPr>
          <a:xfrm rot="-1474663">
            <a:off x="-2631796" y="-85143"/>
            <a:ext cx="3072912" cy="5108344"/>
            <a:chOff x="-940148" y="2142386"/>
            <a:chExt cx="392949" cy="653216"/>
          </a:xfrm>
        </p:grpSpPr>
        <p:sp>
          <p:nvSpPr>
            <p:cNvPr id="114" name="Google Shape;114;p9"/>
            <p:cNvSpPr/>
            <p:nvPr/>
          </p:nvSpPr>
          <p:spPr>
            <a:xfrm>
              <a:off x="-933926" y="2147744"/>
              <a:ext cx="386728" cy="644381"/>
            </a:xfrm>
            <a:custGeom>
              <a:avLst/>
              <a:gdLst/>
              <a:ahLst/>
              <a:cxnLst/>
              <a:rect l="l" t="t" r="r" b="b"/>
              <a:pathLst>
                <a:path w="17902" h="29829" extrusionOk="0">
                  <a:moveTo>
                    <a:pt x="17223" y="0"/>
                  </a:moveTo>
                  <a:cubicBezTo>
                    <a:pt x="17018" y="0"/>
                    <a:pt x="16813" y="47"/>
                    <a:pt x="16609" y="60"/>
                  </a:cubicBezTo>
                  <a:cubicBezTo>
                    <a:pt x="16458" y="67"/>
                    <a:pt x="16307" y="67"/>
                    <a:pt x="16156" y="67"/>
                  </a:cubicBezTo>
                  <a:cubicBezTo>
                    <a:pt x="16005" y="67"/>
                    <a:pt x="15854" y="67"/>
                    <a:pt x="15703" y="74"/>
                  </a:cubicBezTo>
                  <a:cubicBezTo>
                    <a:pt x="15129" y="89"/>
                    <a:pt x="14540" y="117"/>
                    <a:pt x="13951" y="160"/>
                  </a:cubicBezTo>
                  <a:cubicBezTo>
                    <a:pt x="12859" y="247"/>
                    <a:pt x="11767" y="362"/>
                    <a:pt x="10675" y="462"/>
                  </a:cubicBezTo>
                  <a:cubicBezTo>
                    <a:pt x="9690" y="554"/>
                    <a:pt x="8705" y="622"/>
                    <a:pt x="7720" y="622"/>
                  </a:cubicBezTo>
                  <a:cubicBezTo>
                    <a:pt x="7627" y="622"/>
                    <a:pt x="7535" y="621"/>
                    <a:pt x="7442" y="620"/>
                  </a:cubicBezTo>
                  <a:cubicBezTo>
                    <a:pt x="6322" y="606"/>
                    <a:pt x="5201" y="563"/>
                    <a:pt x="4080" y="563"/>
                  </a:cubicBezTo>
                  <a:cubicBezTo>
                    <a:pt x="3520" y="563"/>
                    <a:pt x="2960" y="577"/>
                    <a:pt x="2399" y="577"/>
                  </a:cubicBezTo>
                  <a:cubicBezTo>
                    <a:pt x="2371" y="577"/>
                    <a:pt x="2371" y="635"/>
                    <a:pt x="2399" y="635"/>
                  </a:cubicBezTo>
                  <a:cubicBezTo>
                    <a:pt x="3491" y="635"/>
                    <a:pt x="4583" y="635"/>
                    <a:pt x="5661" y="649"/>
                  </a:cubicBezTo>
                  <a:cubicBezTo>
                    <a:pt x="6350" y="658"/>
                    <a:pt x="7033" y="678"/>
                    <a:pt x="7718" y="678"/>
                  </a:cubicBezTo>
                  <a:cubicBezTo>
                    <a:pt x="8133" y="678"/>
                    <a:pt x="8548" y="671"/>
                    <a:pt x="8965" y="649"/>
                  </a:cubicBezTo>
                  <a:cubicBezTo>
                    <a:pt x="11106" y="548"/>
                    <a:pt x="13232" y="218"/>
                    <a:pt x="15373" y="146"/>
                  </a:cubicBezTo>
                  <a:cubicBezTo>
                    <a:pt x="15919" y="132"/>
                    <a:pt x="16465" y="132"/>
                    <a:pt x="17011" y="89"/>
                  </a:cubicBezTo>
                  <a:cubicBezTo>
                    <a:pt x="17082" y="80"/>
                    <a:pt x="17165" y="69"/>
                    <a:pt x="17245" y="69"/>
                  </a:cubicBezTo>
                  <a:cubicBezTo>
                    <a:pt x="17421" y="69"/>
                    <a:pt x="17581" y="120"/>
                    <a:pt x="17571" y="347"/>
                  </a:cubicBezTo>
                  <a:cubicBezTo>
                    <a:pt x="17571" y="635"/>
                    <a:pt x="17571" y="908"/>
                    <a:pt x="17586" y="1195"/>
                  </a:cubicBezTo>
                  <a:cubicBezTo>
                    <a:pt x="17629" y="2315"/>
                    <a:pt x="17672" y="3436"/>
                    <a:pt x="17686" y="4557"/>
                  </a:cubicBezTo>
                  <a:cubicBezTo>
                    <a:pt x="17686" y="5548"/>
                    <a:pt x="17672" y="6554"/>
                    <a:pt x="17614" y="7545"/>
                  </a:cubicBezTo>
                  <a:cubicBezTo>
                    <a:pt x="17542" y="8738"/>
                    <a:pt x="17542" y="9916"/>
                    <a:pt x="17600" y="11094"/>
                  </a:cubicBezTo>
                  <a:cubicBezTo>
                    <a:pt x="17657" y="12286"/>
                    <a:pt x="17686" y="13479"/>
                    <a:pt x="17657" y="14671"/>
                  </a:cubicBezTo>
                  <a:cubicBezTo>
                    <a:pt x="17629" y="15893"/>
                    <a:pt x="17600" y="17114"/>
                    <a:pt x="17614" y="18335"/>
                  </a:cubicBezTo>
                  <a:cubicBezTo>
                    <a:pt x="17614" y="19585"/>
                    <a:pt x="17672" y="20820"/>
                    <a:pt x="17744" y="22056"/>
                  </a:cubicBezTo>
                  <a:cubicBezTo>
                    <a:pt x="17815" y="23249"/>
                    <a:pt x="17844" y="24441"/>
                    <a:pt x="17830" y="25634"/>
                  </a:cubicBezTo>
                  <a:cubicBezTo>
                    <a:pt x="17801" y="26826"/>
                    <a:pt x="17715" y="28004"/>
                    <a:pt x="17729" y="29197"/>
                  </a:cubicBezTo>
                  <a:cubicBezTo>
                    <a:pt x="17729" y="29283"/>
                    <a:pt x="17744" y="29398"/>
                    <a:pt x="17700" y="29484"/>
                  </a:cubicBezTo>
                  <a:cubicBezTo>
                    <a:pt x="17657" y="29584"/>
                    <a:pt x="17557" y="29628"/>
                    <a:pt x="17442" y="29656"/>
                  </a:cubicBezTo>
                  <a:cubicBezTo>
                    <a:pt x="17226" y="29728"/>
                    <a:pt x="17025" y="29757"/>
                    <a:pt x="16795" y="29757"/>
                  </a:cubicBezTo>
                  <a:cubicBezTo>
                    <a:pt x="16221" y="29728"/>
                    <a:pt x="15646" y="29699"/>
                    <a:pt x="15086" y="29642"/>
                  </a:cubicBezTo>
                  <a:cubicBezTo>
                    <a:pt x="13994" y="29556"/>
                    <a:pt x="12902" y="29441"/>
                    <a:pt x="11796" y="29412"/>
                  </a:cubicBezTo>
                  <a:cubicBezTo>
                    <a:pt x="10862" y="29383"/>
                    <a:pt x="9928" y="29355"/>
                    <a:pt x="8994" y="29340"/>
                  </a:cubicBezTo>
                  <a:cubicBezTo>
                    <a:pt x="7974" y="29312"/>
                    <a:pt x="6968" y="29283"/>
                    <a:pt x="5962" y="29254"/>
                  </a:cubicBezTo>
                  <a:cubicBezTo>
                    <a:pt x="5360" y="29235"/>
                    <a:pt x="4757" y="29205"/>
                    <a:pt x="4154" y="29205"/>
                  </a:cubicBezTo>
                  <a:cubicBezTo>
                    <a:pt x="3823" y="29205"/>
                    <a:pt x="3492" y="29214"/>
                    <a:pt x="3161" y="29240"/>
                  </a:cubicBezTo>
                  <a:cubicBezTo>
                    <a:pt x="2759" y="29275"/>
                    <a:pt x="2376" y="29301"/>
                    <a:pt x="1981" y="29301"/>
                  </a:cubicBezTo>
                  <a:cubicBezTo>
                    <a:pt x="1896" y="29301"/>
                    <a:pt x="1811" y="29300"/>
                    <a:pt x="1724" y="29297"/>
                  </a:cubicBezTo>
                  <a:cubicBezTo>
                    <a:pt x="1509" y="29297"/>
                    <a:pt x="1293" y="29326"/>
                    <a:pt x="1078" y="29326"/>
                  </a:cubicBezTo>
                  <a:cubicBezTo>
                    <a:pt x="1034" y="29329"/>
                    <a:pt x="985" y="29331"/>
                    <a:pt x="933" y="29331"/>
                  </a:cubicBezTo>
                  <a:cubicBezTo>
                    <a:pt x="748" y="29331"/>
                    <a:pt x="532" y="29300"/>
                    <a:pt x="431" y="29153"/>
                  </a:cubicBezTo>
                  <a:cubicBezTo>
                    <a:pt x="330" y="29024"/>
                    <a:pt x="345" y="28766"/>
                    <a:pt x="330" y="28608"/>
                  </a:cubicBezTo>
                  <a:cubicBezTo>
                    <a:pt x="316" y="28449"/>
                    <a:pt x="259" y="28306"/>
                    <a:pt x="230" y="28162"/>
                  </a:cubicBezTo>
                  <a:cubicBezTo>
                    <a:pt x="129" y="27659"/>
                    <a:pt x="57" y="27171"/>
                    <a:pt x="86" y="26668"/>
                  </a:cubicBezTo>
                  <a:cubicBezTo>
                    <a:pt x="115" y="26108"/>
                    <a:pt x="201" y="25547"/>
                    <a:pt x="144" y="25001"/>
                  </a:cubicBezTo>
                  <a:cubicBezTo>
                    <a:pt x="144" y="24980"/>
                    <a:pt x="126" y="24969"/>
                    <a:pt x="110" y="24969"/>
                  </a:cubicBezTo>
                  <a:cubicBezTo>
                    <a:pt x="93" y="24969"/>
                    <a:pt x="79" y="24980"/>
                    <a:pt x="86" y="25001"/>
                  </a:cubicBezTo>
                  <a:cubicBezTo>
                    <a:pt x="144" y="25590"/>
                    <a:pt x="43" y="26179"/>
                    <a:pt x="14" y="26769"/>
                  </a:cubicBezTo>
                  <a:cubicBezTo>
                    <a:pt x="0" y="27257"/>
                    <a:pt x="72" y="27717"/>
                    <a:pt x="172" y="28191"/>
                  </a:cubicBezTo>
                  <a:cubicBezTo>
                    <a:pt x="201" y="28363"/>
                    <a:pt x="259" y="28536"/>
                    <a:pt x="273" y="28708"/>
                  </a:cubicBezTo>
                  <a:cubicBezTo>
                    <a:pt x="287" y="28852"/>
                    <a:pt x="287" y="29053"/>
                    <a:pt x="359" y="29182"/>
                  </a:cubicBezTo>
                  <a:cubicBezTo>
                    <a:pt x="481" y="29366"/>
                    <a:pt x="742" y="29406"/>
                    <a:pt x="995" y="29406"/>
                  </a:cubicBezTo>
                  <a:cubicBezTo>
                    <a:pt x="1158" y="29406"/>
                    <a:pt x="1318" y="29389"/>
                    <a:pt x="1437" y="29383"/>
                  </a:cubicBezTo>
                  <a:cubicBezTo>
                    <a:pt x="1925" y="29340"/>
                    <a:pt x="2414" y="29369"/>
                    <a:pt x="2902" y="29326"/>
                  </a:cubicBezTo>
                  <a:cubicBezTo>
                    <a:pt x="3304" y="29290"/>
                    <a:pt x="3706" y="29265"/>
                    <a:pt x="4108" y="29265"/>
                  </a:cubicBezTo>
                  <a:cubicBezTo>
                    <a:pt x="4195" y="29265"/>
                    <a:pt x="4281" y="29266"/>
                    <a:pt x="4368" y="29268"/>
                  </a:cubicBezTo>
                  <a:cubicBezTo>
                    <a:pt x="5330" y="29297"/>
                    <a:pt x="6293" y="29326"/>
                    <a:pt x="7255" y="29355"/>
                  </a:cubicBezTo>
                  <a:cubicBezTo>
                    <a:pt x="8290" y="29383"/>
                    <a:pt x="9324" y="29412"/>
                    <a:pt x="10373" y="29441"/>
                  </a:cubicBezTo>
                  <a:cubicBezTo>
                    <a:pt x="11393" y="29470"/>
                    <a:pt x="12413" y="29484"/>
                    <a:pt x="13433" y="29570"/>
                  </a:cubicBezTo>
                  <a:cubicBezTo>
                    <a:pt x="14583" y="29656"/>
                    <a:pt x="15718" y="29786"/>
                    <a:pt x="16853" y="29829"/>
                  </a:cubicBezTo>
                  <a:cubicBezTo>
                    <a:pt x="17068" y="29829"/>
                    <a:pt x="17269" y="29786"/>
                    <a:pt x="17471" y="29714"/>
                  </a:cubicBezTo>
                  <a:cubicBezTo>
                    <a:pt x="17586" y="29685"/>
                    <a:pt x="17715" y="29642"/>
                    <a:pt x="17772" y="29513"/>
                  </a:cubicBezTo>
                  <a:cubicBezTo>
                    <a:pt x="17844" y="29326"/>
                    <a:pt x="17801" y="29082"/>
                    <a:pt x="17787" y="28895"/>
                  </a:cubicBezTo>
                  <a:cubicBezTo>
                    <a:pt x="17787" y="28579"/>
                    <a:pt x="17815" y="28263"/>
                    <a:pt x="17830" y="27947"/>
                  </a:cubicBezTo>
                  <a:cubicBezTo>
                    <a:pt x="17873" y="26740"/>
                    <a:pt x="17902" y="25519"/>
                    <a:pt x="17887" y="24297"/>
                  </a:cubicBezTo>
                  <a:cubicBezTo>
                    <a:pt x="17873" y="23047"/>
                    <a:pt x="17787" y="21783"/>
                    <a:pt x="17729" y="20519"/>
                  </a:cubicBezTo>
                  <a:cubicBezTo>
                    <a:pt x="17672" y="19254"/>
                    <a:pt x="17657" y="17990"/>
                    <a:pt x="17672" y="16711"/>
                  </a:cubicBezTo>
                  <a:cubicBezTo>
                    <a:pt x="17700" y="15476"/>
                    <a:pt x="17758" y="14226"/>
                    <a:pt x="17744" y="12990"/>
                  </a:cubicBezTo>
                  <a:cubicBezTo>
                    <a:pt x="17715" y="11755"/>
                    <a:pt x="17614" y="10519"/>
                    <a:pt x="17614" y="9284"/>
                  </a:cubicBezTo>
                  <a:cubicBezTo>
                    <a:pt x="17600" y="8177"/>
                    <a:pt x="17715" y="7085"/>
                    <a:pt x="17729" y="5994"/>
                  </a:cubicBezTo>
                  <a:cubicBezTo>
                    <a:pt x="17758" y="4916"/>
                    <a:pt x="17744" y="3838"/>
                    <a:pt x="17715" y="2761"/>
                  </a:cubicBezTo>
                  <a:cubicBezTo>
                    <a:pt x="17686" y="2157"/>
                    <a:pt x="17672" y="1554"/>
                    <a:pt x="17643" y="965"/>
                  </a:cubicBezTo>
                  <a:cubicBezTo>
                    <a:pt x="17643" y="821"/>
                    <a:pt x="17629" y="663"/>
                    <a:pt x="17629" y="520"/>
                  </a:cubicBezTo>
                  <a:cubicBezTo>
                    <a:pt x="17629" y="419"/>
                    <a:pt x="17657" y="304"/>
                    <a:pt x="17629" y="204"/>
                  </a:cubicBezTo>
                  <a:cubicBezTo>
                    <a:pt x="17586" y="60"/>
                    <a:pt x="17442" y="17"/>
                    <a:pt x="17298" y="2"/>
                  </a:cubicBezTo>
                  <a:cubicBezTo>
                    <a:pt x="17273" y="1"/>
                    <a:pt x="17248" y="0"/>
                    <a:pt x="172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a:off x="-936108" y="2142386"/>
              <a:ext cx="380528" cy="642113"/>
            </a:xfrm>
            <a:custGeom>
              <a:avLst/>
              <a:gdLst/>
              <a:ahLst/>
              <a:cxnLst/>
              <a:rect l="l" t="t" r="r" b="b"/>
              <a:pathLst>
                <a:path w="17615" h="29724" extrusionOk="0">
                  <a:moveTo>
                    <a:pt x="16723" y="0"/>
                  </a:moveTo>
                  <a:cubicBezTo>
                    <a:pt x="16642" y="0"/>
                    <a:pt x="16561" y="10"/>
                    <a:pt x="16480" y="20"/>
                  </a:cubicBezTo>
                  <a:cubicBezTo>
                    <a:pt x="16322" y="35"/>
                    <a:pt x="16164" y="35"/>
                    <a:pt x="16006" y="35"/>
                  </a:cubicBezTo>
                  <a:cubicBezTo>
                    <a:pt x="15704" y="35"/>
                    <a:pt x="15402" y="35"/>
                    <a:pt x="15100" y="49"/>
                  </a:cubicBezTo>
                  <a:cubicBezTo>
                    <a:pt x="14167" y="78"/>
                    <a:pt x="13233" y="164"/>
                    <a:pt x="12299" y="250"/>
                  </a:cubicBezTo>
                  <a:cubicBezTo>
                    <a:pt x="11853" y="293"/>
                    <a:pt x="11408" y="337"/>
                    <a:pt x="10977" y="380"/>
                  </a:cubicBezTo>
                  <a:cubicBezTo>
                    <a:pt x="10889" y="384"/>
                    <a:pt x="10800" y="386"/>
                    <a:pt x="10712" y="386"/>
                  </a:cubicBezTo>
                  <a:cubicBezTo>
                    <a:pt x="10500" y="386"/>
                    <a:pt x="10289" y="375"/>
                    <a:pt x="10086" y="365"/>
                  </a:cubicBezTo>
                  <a:cubicBezTo>
                    <a:pt x="10010" y="361"/>
                    <a:pt x="9933" y="359"/>
                    <a:pt x="9856" y="359"/>
                  </a:cubicBezTo>
                  <a:cubicBezTo>
                    <a:pt x="9703" y="359"/>
                    <a:pt x="9550" y="365"/>
                    <a:pt x="9397" y="365"/>
                  </a:cubicBezTo>
                  <a:cubicBezTo>
                    <a:pt x="8650" y="394"/>
                    <a:pt x="7902" y="394"/>
                    <a:pt x="7155" y="408"/>
                  </a:cubicBezTo>
                  <a:cubicBezTo>
                    <a:pt x="6078" y="452"/>
                    <a:pt x="5000" y="509"/>
                    <a:pt x="3923" y="523"/>
                  </a:cubicBezTo>
                  <a:cubicBezTo>
                    <a:pt x="3362" y="538"/>
                    <a:pt x="2788" y="538"/>
                    <a:pt x="2213" y="538"/>
                  </a:cubicBezTo>
                  <a:cubicBezTo>
                    <a:pt x="2170" y="538"/>
                    <a:pt x="2170" y="610"/>
                    <a:pt x="2213" y="610"/>
                  </a:cubicBezTo>
                  <a:cubicBezTo>
                    <a:pt x="3319" y="595"/>
                    <a:pt x="4426" y="595"/>
                    <a:pt x="5546" y="552"/>
                  </a:cubicBezTo>
                  <a:cubicBezTo>
                    <a:pt x="6423" y="523"/>
                    <a:pt x="7313" y="466"/>
                    <a:pt x="8190" y="452"/>
                  </a:cubicBezTo>
                  <a:cubicBezTo>
                    <a:pt x="8563" y="452"/>
                    <a:pt x="8937" y="452"/>
                    <a:pt x="9310" y="437"/>
                  </a:cubicBezTo>
                  <a:cubicBezTo>
                    <a:pt x="9497" y="437"/>
                    <a:pt x="9670" y="423"/>
                    <a:pt x="9856" y="423"/>
                  </a:cubicBezTo>
                  <a:cubicBezTo>
                    <a:pt x="10158" y="423"/>
                    <a:pt x="10460" y="452"/>
                    <a:pt x="10747" y="452"/>
                  </a:cubicBezTo>
                  <a:cubicBezTo>
                    <a:pt x="11207" y="452"/>
                    <a:pt x="11652" y="380"/>
                    <a:pt x="12098" y="337"/>
                  </a:cubicBezTo>
                  <a:cubicBezTo>
                    <a:pt x="12514" y="293"/>
                    <a:pt x="12931" y="265"/>
                    <a:pt x="13348" y="222"/>
                  </a:cubicBezTo>
                  <a:cubicBezTo>
                    <a:pt x="13822" y="179"/>
                    <a:pt x="14296" y="150"/>
                    <a:pt x="14770" y="121"/>
                  </a:cubicBezTo>
                  <a:cubicBezTo>
                    <a:pt x="15043" y="121"/>
                    <a:pt x="15316" y="107"/>
                    <a:pt x="15589" y="107"/>
                  </a:cubicBezTo>
                  <a:cubicBezTo>
                    <a:pt x="15740" y="100"/>
                    <a:pt x="15887" y="100"/>
                    <a:pt x="16034" y="100"/>
                  </a:cubicBezTo>
                  <a:cubicBezTo>
                    <a:pt x="16182" y="100"/>
                    <a:pt x="16329" y="100"/>
                    <a:pt x="16480" y="92"/>
                  </a:cubicBezTo>
                  <a:cubicBezTo>
                    <a:pt x="16560" y="83"/>
                    <a:pt x="16652" y="73"/>
                    <a:pt x="16743" y="73"/>
                  </a:cubicBezTo>
                  <a:cubicBezTo>
                    <a:pt x="16943" y="73"/>
                    <a:pt x="17139" y="123"/>
                    <a:pt x="17198" y="351"/>
                  </a:cubicBezTo>
                  <a:cubicBezTo>
                    <a:pt x="17227" y="480"/>
                    <a:pt x="17198" y="624"/>
                    <a:pt x="17212" y="753"/>
                  </a:cubicBezTo>
                  <a:cubicBezTo>
                    <a:pt x="17212" y="911"/>
                    <a:pt x="17241" y="1069"/>
                    <a:pt x="17255" y="1227"/>
                  </a:cubicBezTo>
                  <a:cubicBezTo>
                    <a:pt x="17313" y="1874"/>
                    <a:pt x="17370" y="2506"/>
                    <a:pt x="17399" y="3138"/>
                  </a:cubicBezTo>
                  <a:cubicBezTo>
                    <a:pt x="17543" y="5595"/>
                    <a:pt x="17514" y="8052"/>
                    <a:pt x="17428" y="10509"/>
                  </a:cubicBezTo>
                  <a:cubicBezTo>
                    <a:pt x="17342" y="12937"/>
                    <a:pt x="17227" y="15350"/>
                    <a:pt x="17227" y="17778"/>
                  </a:cubicBezTo>
                  <a:cubicBezTo>
                    <a:pt x="17227" y="19014"/>
                    <a:pt x="17255" y="20250"/>
                    <a:pt x="17327" y="21471"/>
                  </a:cubicBezTo>
                  <a:cubicBezTo>
                    <a:pt x="17414" y="22692"/>
                    <a:pt x="17457" y="23899"/>
                    <a:pt x="17442" y="25106"/>
                  </a:cubicBezTo>
                  <a:cubicBezTo>
                    <a:pt x="17442" y="25709"/>
                    <a:pt x="17428" y="26298"/>
                    <a:pt x="17414" y="26887"/>
                  </a:cubicBezTo>
                  <a:cubicBezTo>
                    <a:pt x="17385" y="27505"/>
                    <a:pt x="17327" y="28123"/>
                    <a:pt x="17342" y="28741"/>
                  </a:cubicBezTo>
                  <a:cubicBezTo>
                    <a:pt x="17356" y="28985"/>
                    <a:pt x="17399" y="29243"/>
                    <a:pt x="17356" y="29488"/>
                  </a:cubicBezTo>
                  <a:cubicBezTo>
                    <a:pt x="17341" y="29616"/>
                    <a:pt x="17258" y="29653"/>
                    <a:pt x="17158" y="29653"/>
                  </a:cubicBezTo>
                  <a:cubicBezTo>
                    <a:pt x="17068" y="29653"/>
                    <a:pt x="16964" y="29623"/>
                    <a:pt x="16882" y="29603"/>
                  </a:cubicBezTo>
                  <a:cubicBezTo>
                    <a:pt x="16666" y="29545"/>
                    <a:pt x="16494" y="29516"/>
                    <a:pt x="16264" y="29502"/>
                  </a:cubicBezTo>
                  <a:cubicBezTo>
                    <a:pt x="15991" y="29502"/>
                    <a:pt x="15704" y="29502"/>
                    <a:pt x="15416" y="29488"/>
                  </a:cubicBezTo>
                  <a:cubicBezTo>
                    <a:pt x="14885" y="29480"/>
                    <a:pt x="14353" y="29480"/>
                    <a:pt x="13822" y="29480"/>
                  </a:cubicBezTo>
                  <a:cubicBezTo>
                    <a:pt x="13290" y="29480"/>
                    <a:pt x="12759" y="29480"/>
                    <a:pt x="12227" y="29473"/>
                  </a:cubicBezTo>
                  <a:cubicBezTo>
                    <a:pt x="11236" y="29445"/>
                    <a:pt x="10259" y="29401"/>
                    <a:pt x="9267" y="29373"/>
                  </a:cubicBezTo>
                  <a:cubicBezTo>
                    <a:pt x="8233" y="29330"/>
                    <a:pt x="7184" y="29287"/>
                    <a:pt x="6150" y="29243"/>
                  </a:cubicBezTo>
                  <a:cubicBezTo>
                    <a:pt x="5442" y="29212"/>
                    <a:pt x="4719" y="29165"/>
                    <a:pt x="4004" y="29165"/>
                  </a:cubicBezTo>
                  <a:cubicBezTo>
                    <a:pt x="3746" y="29165"/>
                    <a:pt x="3488" y="29171"/>
                    <a:pt x="3233" y="29186"/>
                  </a:cubicBezTo>
                  <a:cubicBezTo>
                    <a:pt x="2773" y="29215"/>
                    <a:pt x="2299" y="29272"/>
                    <a:pt x="1825" y="29272"/>
                  </a:cubicBezTo>
                  <a:cubicBezTo>
                    <a:pt x="1566" y="29272"/>
                    <a:pt x="1322" y="29287"/>
                    <a:pt x="1064" y="29315"/>
                  </a:cubicBezTo>
                  <a:cubicBezTo>
                    <a:pt x="979" y="29327"/>
                    <a:pt x="860" y="29344"/>
                    <a:pt x="740" y="29344"/>
                  </a:cubicBezTo>
                  <a:cubicBezTo>
                    <a:pt x="574" y="29344"/>
                    <a:pt x="406" y="29311"/>
                    <a:pt x="331" y="29186"/>
                  </a:cubicBezTo>
                  <a:cubicBezTo>
                    <a:pt x="245" y="29042"/>
                    <a:pt x="288" y="28784"/>
                    <a:pt x="273" y="28626"/>
                  </a:cubicBezTo>
                  <a:cubicBezTo>
                    <a:pt x="273" y="28468"/>
                    <a:pt x="230" y="28338"/>
                    <a:pt x="216" y="28180"/>
                  </a:cubicBezTo>
                  <a:cubicBezTo>
                    <a:pt x="202" y="28008"/>
                    <a:pt x="202" y="27821"/>
                    <a:pt x="173" y="27649"/>
                  </a:cubicBezTo>
                  <a:cubicBezTo>
                    <a:pt x="130" y="27347"/>
                    <a:pt x="87" y="27074"/>
                    <a:pt x="87" y="26772"/>
                  </a:cubicBezTo>
                  <a:cubicBezTo>
                    <a:pt x="72" y="26169"/>
                    <a:pt x="144" y="25565"/>
                    <a:pt x="87" y="24962"/>
                  </a:cubicBezTo>
                  <a:cubicBezTo>
                    <a:pt x="79" y="24940"/>
                    <a:pt x="62" y="24930"/>
                    <a:pt x="45" y="24930"/>
                  </a:cubicBezTo>
                  <a:cubicBezTo>
                    <a:pt x="29" y="24930"/>
                    <a:pt x="15" y="24940"/>
                    <a:pt x="15" y="24962"/>
                  </a:cubicBezTo>
                  <a:cubicBezTo>
                    <a:pt x="72" y="25609"/>
                    <a:pt x="0" y="26241"/>
                    <a:pt x="29" y="26887"/>
                  </a:cubicBezTo>
                  <a:cubicBezTo>
                    <a:pt x="29" y="27160"/>
                    <a:pt x="87" y="27433"/>
                    <a:pt x="115" y="27706"/>
                  </a:cubicBezTo>
                  <a:cubicBezTo>
                    <a:pt x="144" y="27893"/>
                    <a:pt x="130" y="28094"/>
                    <a:pt x="158" y="28281"/>
                  </a:cubicBezTo>
                  <a:cubicBezTo>
                    <a:pt x="173" y="28439"/>
                    <a:pt x="216" y="28568"/>
                    <a:pt x="216" y="28726"/>
                  </a:cubicBezTo>
                  <a:cubicBezTo>
                    <a:pt x="216" y="28870"/>
                    <a:pt x="202" y="29071"/>
                    <a:pt x="273" y="29215"/>
                  </a:cubicBezTo>
                  <a:cubicBezTo>
                    <a:pt x="345" y="29358"/>
                    <a:pt x="561" y="29401"/>
                    <a:pt x="704" y="29401"/>
                  </a:cubicBezTo>
                  <a:cubicBezTo>
                    <a:pt x="731" y="29403"/>
                    <a:pt x="757" y="29404"/>
                    <a:pt x="784" y="29404"/>
                  </a:cubicBezTo>
                  <a:cubicBezTo>
                    <a:pt x="1001" y="29404"/>
                    <a:pt x="1218" y="29355"/>
                    <a:pt x="1423" y="29330"/>
                  </a:cubicBezTo>
                  <a:cubicBezTo>
                    <a:pt x="1484" y="29327"/>
                    <a:pt x="1544" y="29325"/>
                    <a:pt x="1603" y="29325"/>
                  </a:cubicBezTo>
                  <a:cubicBezTo>
                    <a:pt x="1766" y="29325"/>
                    <a:pt x="1927" y="29334"/>
                    <a:pt x="2090" y="29334"/>
                  </a:cubicBezTo>
                  <a:cubicBezTo>
                    <a:pt x="2150" y="29334"/>
                    <a:pt x="2210" y="29333"/>
                    <a:pt x="2270" y="29330"/>
                  </a:cubicBezTo>
                  <a:cubicBezTo>
                    <a:pt x="2500" y="29315"/>
                    <a:pt x="2730" y="29301"/>
                    <a:pt x="2974" y="29272"/>
                  </a:cubicBezTo>
                  <a:cubicBezTo>
                    <a:pt x="3293" y="29245"/>
                    <a:pt x="3612" y="29235"/>
                    <a:pt x="3931" y="29235"/>
                  </a:cubicBezTo>
                  <a:cubicBezTo>
                    <a:pt x="4115" y="29235"/>
                    <a:pt x="4299" y="29238"/>
                    <a:pt x="4483" y="29243"/>
                  </a:cubicBezTo>
                  <a:cubicBezTo>
                    <a:pt x="5503" y="29287"/>
                    <a:pt x="6509" y="29330"/>
                    <a:pt x="7515" y="29358"/>
                  </a:cubicBezTo>
                  <a:cubicBezTo>
                    <a:pt x="9626" y="29445"/>
                    <a:pt x="11724" y="29545"/>
                    <a:pt x="13836" y="29545"/>
                  </a:cubicBezTo>
                  <a:cubicBezTo>
                    <a:pt x="14368" y="29545"/>
                    <a:pt x="14885" y="29545"/>
                    <a:pt x="15416" y="29560"/>
                  </a:cubicBezTo>
                  <a:cubicBezTo>
                    <a:pt x="15718" y="29560"/>
                    <a:pt x="16020" y="29574"/>
                    <a:pt x="16322" y="29574"/>
                  </a:cubicBezTo>
                  <a:cubicBezTo>
                    <a:pt x="16552" y="29588"/>
                    <a:pt x="16753" y="29646"/>
                    <a:pt x="16968" y="29689"/>
                  </a:cubicBezTo>
                  <a:cubicBezTo>
                    <a:pt x="17029" y="29704"/>
                    <a:pt x="17105" y="29723"/>
                    <a:pt x="17179" y="29723"/>
                  </a:cubicBezTo>
                  <a:cubicBezTo>
                    <a:pt x="17245" y="29723"/>
                    <a:pt x="17308" y="29708"/>
                    <a:pt x="17356" y="29660"/>
                  </a:cubicBezTo>
                  <a:cubicBezTo>
                    <a:pt x="17471" y="29545"/>
                    <a:pt x="17442" y="29330"/>
                    <a:pt x="17428" y="29186"/>
                  </a:cubicBezTo>
                  <a:cubicBezTo>
                    <a:pt x="17414" y="28583"/>
                    <a:pt x="17442" y="27993"/>
                    <a:pt x="17457" y="27390"/>
                  </a:cubicBezTo>
                  <a:cubicBezTo>
                    <a:pt x="17500" y="26169"/>
                    <a:pt x="17528" y="24948"/>
                    <a:pt x="17500" y="23726"/>
                  </a:cubicBezTo>
                  <a:cubicBezTo>
                    <a:pt x="17471" y="22462"/>
                    <a:pt x="17370" y="21198"/>
                    <a:pt x="17327" y="19919"/>
                  </a:cubicBezTo>
                  <a:cubicBezTo>
                    <a:pt x="17241" y="17419"/>
                    <a:pt x="17327" y="14919"/>
                    <a:pt x="17428" y="12419"/>
                  </a:cubicBezTo>
                  <a:cubicBezTo>
                    <a:pt x="17514" y="9920"/>
                    <a:pt x="17615" y="7405"/>
                    <a:pt x="17543" y="4905"/>
                  </a:cubicBezTo>
                  <a:cubicBezTo>
                    <a:pt x="17514" y="3612"/>
                    <a:pt x="17428" y="2319"/>
                    <a:pt x="17299" y="1026"/>
                  </a:cubicBezTo>
                  <a:cubicBezTo>
                    <a:pt x="17284" y="897"/>
                    <a:pt x="17270" y="753"/>
                    <a:pt x="17270" y="624"/>
                  </a:cubicBezTo>
                  <a:cubicBezTo>
                    <a:pt x="17284" y="509"/>
                    <a:pt x="17284" y="380"/>
                    <a:pt x="17241" y="279"/>
                  </a:cubicBezTo>
                  <a:cubicBezTo>
                    <a:pt x="17169" y="107"/>
                    <a:pt x="16997" y="20"/>
                    <a:pt x="16824" y="6"/>
                  </a:cubicBezTo>
                  <a:cubicBezTo>
                    <a:pt x="16791" y="2"/>
                    <a:pt x="16757" y="0"/>
                    <a:pt x="16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a:off x="-940148" y="2155521"/>
              <a:ext cx="384892" cy="640082"/>
            </a:xfrm>
            <a:custGeom>
              <a:avLst/>
              <a:gdLst/>
              <a:ahLst/>
              <a:cxnLst/>
              <a:rect l="l" t="t" r="r" b="b"/>
              <a:pathLst>
                <a:path w="17817" h="29630" extrusionOk="0">
                  <a:moveTo>
                    <a:pt x="16946" y="1"/>
                  </a:moveTo>
                  <a:cubicBezTo>
                    <a:pt x="16907" y="1"/>
                    <a:pt x="16871" y="2"/>
                    <a:pt x="16839" y="2"/>
                  </a:cubicBezTo>
                  <a:cubicBezTo>
                    <a:pt x="16264" y="16"/>
                    <a:pt x="15690" y="45"/>
                    <a:pt x="15115" y="45"/>
                  </a:cubicBezTo>
                  <a:cubicBezTo>
                    <a:pt x="13951" y="73"/>
                    <a:pt x="12788" y="88"/>
                    <a:pt x="11624" y="116"/>
                  </a:cubicBezTo>
                  <a:cubicBezTo>
                    <a:pt x="10345" y="160"/>
                    <a:pt x="9066" y="217"/>
                    <a:pt x="7788" y="275"/>
                  </a:cubicBezTo>
                  <a:cubicBezTo>
                    <a:pt x="6566" y="318"/>
                    <a:pt x="5331" y="346"/>
                    <a:pt x="4110" y="404"/>
                  </a:cubicBezTo>
                  <a:cubicBezTo>
                    <a:pt x="3621" y="433"/>
                    <a:pt x="3133" y="447"/>
                    <a:pt x="2644" y="461"/>
                  </a:cubicBezTo>
                  <a:cubicBezTo>
                    <a:pt x="2601" y="461"/>
                    <a:pt x="2601" y="533"/>
                    <a:pt x="2644" y="533"/>
                  </a:cubicBezTo>
                  <a:cubicBezTo>
                    <a:pt x="3722" y="504"/>
                    <a:pt x="4785" y="447"/>
                    <a:pt x="5848" y="404"/>
                  </a:cubicBezTo>
                  <a:cubicBezTo>
                    <a:pt x="7112" y="361"/>
                    <a:pt x="8362" y="303"/>
                    <a:pt x="9627" y="260"/>
                  </a:cubicBezTo>
                  <a:cubicBezTo>
                    <a:pt x="10862" y="203"/>
                    <a:pt x="12084" y="160"/>
                    <a:pt x="13319" y="145"/>
                  </a:cubicBezTo>
                  <a:cubicBezTo>
                    <a:pt x="14411" y="131"/>
                    <a:pt x="15517" y="116"/>
                    <a:pt x="16624" y="73"/>
                  </a:cubicBezTo>
                  <a:cubicBezTo>
                    <a:pt x="16725" y="73"/>
                    <a:pt x="16849" y="61"/>
                    <a:pt x="16970" y="61"/>
                  </a:cubicBezTo>
                  <a:cubicBezTo>
                    <a:pt x="17071" y="61"/>
                    <a:pt x="17171" y="69"/>
                    <a:pt x="17256" y="102"/>
                  </a:cubicBezTo>
                  <a:cubicBezTo>
                    <a:pt x="17500" y="203"/>
                    <a:pt x="17500" y="619"/>
                    <a:pt x="17514" y="835"/>
                  </a:cubicBezTo>
                  <a:cubicBezTo>
                    <a:pt x="17572" y="1510"/>
                    <a:pt x="17586" y="2200"/>
                    <a:pt x="17601" y="2875"/>
                  </a:cubicBezTo>
                  <a:cubicBezTo>
                    <a:pt x="17644" y="4211"/>
                    <a:pt x="17644" y="5562"/>
                    <a:pt x="17586" y="6898"/>
                  </a:cubicBezTo>
                  <a:cubicBezTo>
                    <a:pt x="17529" y="8263"/>
                    <a:pt x="17428" y="9642"/>
                    <a:pt x="17414" y="11007"/>
                  </a:cubicBezTo>
                  <a:cubicBezTo>
                    <a:pt x="17399" y="12372"/>
                    <a:pt x="17428" y="13722"/>
                    <a:pt x="17471" y="15073"/>
                  </a:cubicBezTo>
                  <a:cubicBezTo>
                    <a:pt x="17557" y="17774"/>
                    <a:pt x="17701" y="20460"/>
                    <a:pt x="17687" y="23162"/>
                  </a:cubicBezTo>
                  <a:cubicBezTo>
                    <a:pt x="17687" y="24555"/>
                    <a:pt x="17644" y="25963"/>
                    <a:pt x="17529" y="27357"/>
                  </a:cubicBezTo>
                  <a:cubicBezTo>
                    <a:pt x="17500" y="27702"/>
                    <a:pt x="17471" y="28046"/>
                    <a:pt x="17442" y="28391"/>
                  </a:cubicBezTo>
                  <a:cubicBezTo>
                    <a:pt x="17428" y="28564"/>
                    <a:pt x="17399" y="28736"/>
                    <a:pt x="17399" y="28894"/>
                  </a:cubicBezTo>
                  <a:cubicBezTo>
                    <a:pt x="17385" y="29052"/>
                    <a:pt x="17428" y="29224"/>
                    <a:pt x="17356" y="29368"/>
                  </a:cubicBezTo>
                  <a:cubicBezTo>
                    <a:pt x="17261" y="29528"/>
                    <a:pt x="17098" y="29563"/>
                    <a:pt x="16926" y="29563"/>
                  </a:cubicBezTo>
                  <a:cubicBezTo>
                    <a:pt x="16788" y="29563"/>
                    <a:pt x="16644" y="29541"/>
                    <a:pt x="16523" y="29541"/>
                  </a:cubicBezTo>
                  <a:cubicBezTo>
                    <a:pt x="16193" y="29526"/>
                    <a:pt x="15876" y="29526"/>
                    <a:pt x="15546" y="29526"/>
                  </a:cubicBezTo>
                  <a:cubicBezTo>
                    <a:pt x="14512" y="29497"/>
                    <a:pt x="13477" y="29411"/>
                    <a:pt x="12443" y="29311"/>
                  </a:cubicBezTo>
                  <a:cubicBezTo>
                    <a:pt x="11954" y="29253"/>
                    <a:pt x="11451" y="29196"/>
                    <a:pt x="10963" y="29181"/>
                  </a:cubicBezTo>
                  <a:cubicBezTo>
                    <a:pt x="10632" y="29181"/>
                    <a:pt x="10288" y="29210"/>
                    <a:pt x="9957" y="29210"/>
                  </a:cubicBezTo>
                  <a:cubicBezTo>
                    <a:pt x="9770" y="29210"/>
                    <a:pt x="9584" y="29196"/>
                    <a:pt x="9397" y="29196"/>
                  </a:cubicBezTo>
                  <a:cubicBezTo>
                    <a:pt x="8564" y="29167"/>
                    <a:pt x="7730" y="29167"/>
                    <a:pt x="6897" y="29124"/>
                  </a:cubicBezTo>
                  <a:cubicBezTo>
                    <a:pt x="5647" y="29066"/>
                    <a:pt x="4411" y="29038"/>
                    <a:pt x="3161" y="29023"/>
                  </a:cubicBezTo>
                  <a:cubicBezTo>
                    <a:pt x="2515" y="29023"/>
                    <a:pt x="1854" y="29038"/>
                    <a:pt x="1208" y="29038"/>
                  </a:cubicBezTo>
                  <a:cubicBezTo>
                    <a:pt x="1112" y="29038"/>
                    <a:pt x="1014" y="29039"/>
                    <a:pt x="916" y="29039"/>
                  </a:cubicBezTo>
                  <a:cubicBezTo>
                    <a:pt x="721" y="29039"/>
                    <a:pt x="523" y="29033"/>
                    <a:pt x="331" y="28995"/>
                  </a:cubicBezTo>
                  <a:cubicBezTo>
                    <a:pt x="274" y="28980"/>
                    <a:pt x="274" y="28995"/>
                    <a:pt x="259" y="28937"/>
                  </a:cubicBezTo>
                  <a:cubicBezTo>
                    <a:pt x="259" y="28865"/>
                    <a:pt x="259" y="28793"/>
                    <a:pt x="259" y="28722"/>
                  </a:cubicBezTo>
                  <a:cubicBezTo>
                    <a:pt x="187" y="27500"/>
                    <a:pt x="144" y="26265"/>
                    <a:pt x="87" y="25029"/>
                  </a:cubicBezTo>
                  <a:cubicBezTo>
                    <a:pt x="73" y="24929"/>
                    <a:pt x="73" y="24828"/>
                    <a:pt x="73" y="24713"/>
                  </a:cubicBezTo>
                  <a:cubicBezTo>
                    <a:pt x="65" y="24692"/>
                    <a:pt x="47" y="24681"/>
                    <a:pt x="31" y="24681"/>
                  </a:cubicBezTo>
                  <a:cubicBezTo>
                    <a:pt x="15" y="24681"/>
                    <a:pt x="1" y="24692"/>
                    <a:pt x="1" y="24713"/>
                  </a:cubicBezTo>
                  <a:cubicBezTo>
                    <a:pt x="58" y="25834"/>
                    <a:pt x="101" y="26954"/>
                    <a:pt x="159" y="28075"/>
                  </a:cubicBezTo>
                  <a:cubicBezTo>
                    <a:pt x="173" y="28319"/>
                    <a:pt x="187" y="28564"/>
                    <a:pt x="187" y="28808"/>
                  </a:cubicBezTo>
                  <a:cubicBezTo>
                    <a:pt x="202" y="28908"/>
                    <a:pt x="173" y="29009"/>
                    <a:pt x="288" y="29038"/>
                  </a:cubicBezTo>
                  <a:cubicBezTo>
                    <a:pt x="426" y="29089"/>
                    <a:pt x="590" y="29100"/>
                    <a:pt x="751" y="29100"/>
                  </a:cubicBezTo>
                  <a:cubicBezTo>
                    <a:pt x="859" y="29100"/>
                    <a:pt x="966" y="29095"/>
                    <a:pt x="1064" y="29095"/>
                  </a:cubicBezTo>
                  <a:cubicBezTo>
                    <a:pt x="1179" y="29100"/>
                    <a:pt x="1294" y="29102"/>
                    <a:pt x="1409" y="29102"/>
                  </a:cubicBezTo>
                  <a:cubicBezTo>
                    <a:pt x="1639" y="29102"/>
                    <a:pt x="1868" y="29095"/>
                    <a:pt x="2098" y="29095"/>
                  </a:cubicBezTo>
                  <a:cubicBezTo>
                    <a:pt x="2349" y="29091"/>
                    <a:pt x="2599" y="29090"/>
                    <a:pt x="2849" y="29090"/>
                  </a:cubicBezTo>
                  <a:cubicBezTo>
                    <a:pt x="3532" y="29090"/>
                    <a:pt x="4212" y="29103"/>
                    <a:pt x="4886" y="29124"/>
                  </a:cubicBezTo>
                  <a:cubicBezTo>
                    <a:pt x="5949" y="29138"/>
                    <a:pt x="7012" y="29210"/>
                    <a:pt x="8075" y="29239"/>
                  </a:cubicBezTo>
                  <a:cubicBezTo>
                    <a:pt x="8535" y="29239"/>
                    <a:pt x="8980" y="29239"/>
                    <a:pt x="9426" y="29253"/>
                  </a:cubicBezTo>
                  <a:cubicBezTo>
                    <a:pt x="9627" y="29268"/>
                    <a:pt x="9813" y="29282"/>
                    <a:pt x="10015" y="29282"/>
                  </a:cubicBezTo>
                  <a:cubicBezTo>
                    <a:pt x="10298" y="29282"/>
                    <a:pt x="10581" y="29250"/>
                    <a:pt x="10873" y="29250"/>
                  </a:cubicBezTo>
                  <a:cubicBezTo>
                    <a:pt x="10922" y="29250"/>
                    <a:pt x="10971" y="29251"/>
                    <a:pt x="11020" y="29253"/>
                  </a:cubicBezTo>
                  <a:cubicBezTo>
                    <a:pt x="12012" y="29282"/>
                    <a:pt x="13003" y="29440"/>
                    <a:pt x="14009" y="29512"/>
                  </a:cubicBezTo>
                  <a:cubicBezTo>
                    <a:pt x="14583" y="29555"/>
                    <a:pt x="15172" y="29584"/>
                    <a:pt x="15747" y="29598"/>
                  </a:cubicBezTo>
                  <a:cubicBezTo>
                    <a:pt x="15912" y="29598"/>
                    <a:pt x="16078" y="29594"/>
                    <a:pt x="16243" y="29594"/>
                  </a:cubicBezTo>
                  <a:cubicBezTo>
                    <a:pt x="16408" y="29594"/>
                    <a:pt x="16573" y="29598"/>
                    <a:pt x="16739" y="29612"/>
                  </a:cubicBezTo>
                  <a:cubicBezTo>
                    <a:pt x="16810" y="29622"/>
                    <a:pt x="16884" y="29630"/>
                    <a:pt x="16956" y="29630"/>
                  </a:cubicBezTo>
                  <a:cubicBezTo>
                    <a:pt x="17099" y="29630"/>
                    <a:pt x="17237" y="29598"/>
                    <a:pt x="17342" y="29483"/>
                  </a:cubicBezTo>
                  <a:cubicBezTo>
                    <a:pt x="17529" y="29282"/>
                    <a:pt x="17442" y="29009"/>
                    <a:pt x="17471" y="28779"/>
                  </a:cubicBezTo>
                  <a:cubicBezTo>
                    <a:pt x="17500" y="28420"/>
                    <a:pt x="17543" y="28061"/>
                    <a:pt x="17572" y="27702"/>
                  </a:cubicBezTo>
                  <a:cubicBezTo>
                    <a:pt x="17629" y="26983"/>
                    <a:pt x="17672" y="26250"/>
                    <a:pt x="17701" y="25532"/>
                  </a:cubicBezTo>
                  <a:cubicBezTo>
                    <a:pt x="17816" y="22745"/>
                    <a:pt x="17715" y="19972"/>
                    <a:pt x="17615" y="17185"/>
                  </a:cubicBezTo>
                  <a:cubicBezTo>
                    <a:pt x="17500" y="14412"/>
                    <a:pt x="17414" y="11639"/>
                    <a:pt x="17543" y="8866"/>
                  </a:cubicBezTo>
                  <a:cubicBezTo>
                    <a:pt x="17615" y="7458"/>
                    <a:pt x="17701" y="6065"/>
                    <a:pt x="17701" y="4657"/>
                  </a:cubicBezTo>
                  <a:cubicBezTo>
                    <a:pt x="17701" y="3996"/>
                    <a:pt x="17672" y="3320"/>
                    <a:pt x="17658" y="2659"/>
                  </a:cubicBezTo>
                  <a:cubicBezTo>
                    <a:pt x="17644" y="2300"/>
                    <a:pt x="17629" y="1941"/>
                    <a:pt x="17615" y="1582"/>
                  </a:cubicBezTo>
                  <a:cubicBezTo>
                    <a:pt x="17601" y="1266"/>
                    <a:pt x="17601" y="935"/>
                    <a:pt x="17557" y="605"/>
                  </a:cubicBezTo>
                  <a:cubicBezTo>
                    <a:pt x="17543" y="433"/>
                    <a:pt x="17500" y="188"/>
                    <a:pt x="17342" y="88"/>
                  </a:cubicBezTo>
                  <a:cubicBezTo>
                    <a:pt x="17241" y="10"/>
                    <a:pt x="17080" y="1"/>
                    <a:pt x="169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Google Shape;117;p9"/>
          <p:cNvSpPr/>
          <p:nvPr/>
        </p:nvSpPr>
        <p:spPr>
          <a:xfrm rot="-3752153" flipH="1">
            <a:off x="7562122" y="-864355"/>
            <a:ext cx="3404206" cy="2020044"/>
          </a:xfrm>
          <a:custGeom>
            <a:avLst/>
            <a:gdLst/>
            <a:ahLst/>
            <a:cxnLst/>
            <a:rect l="l" t="t" r="r" b="b"/>
            <a:pathLst>
              <a:path w="45157" h="26796" extrusionOk="0">
                <a:moveTo>
                  <a:pt x="28893" y="245"/>
                </a:moveTo>
                <a:cubicBezTo>
                  <a:pt x="28936" y="245"/>
                  <a:pt x="28921" y="374"/>
                  <a:pt x="28921" y="417"/>
                </a:cubicBezTo>
                <a:cubicBezTo>
                  <a:pt x="28921" y="437"/>
                  <a:pt x="28921" y="448"/>
                  <a:pt x="28920" y="448"/>
                </a:cubicBezTo>
                <a:cubicBezTo>
                  <a:pt x="28918" y="448"/>
                  <a:pt x="28915" y="434"/>
                  <a:pt x="28907" y="403"/>
                </a:cubicBezTo>
                <a:cubicBezTo>
                  <a:pt x="28907" y="346"/>
                  <a:pt x="28864" y="259"/>
                  <a:pt x="28893" y="245"/>
                </a:cubicBezTo>
                <a:close/>
                <a:moveTo>
                  <a:pt x="27289" y="270"/>
                </a:moveTo>
                <a:cubicBezTo>
                  <a:pt x="27324" y="270"/>
                  <a:pt x="27380" y="293"/>
                  <a:pt x="27427" y="317"/>
                </a:cubicBezTo>
                <a:lnTo>
                  <a:pt x="27485" y="346"/>
                </a:lnTo>
                <a:lnTo>
                  <a:pt x="27528" y="374"/>
                </a:lnTo>
                <a:cubicBezTo>
                  <a:pt x="27553" y="439"/>
                  <a:pt x="27568" y="492"/>
                  <a:pt x="27560" y="492"/>
                </a:cubicBezTo>
                <a:cubicBezTo>
                  <a:pt x="27559" y="492"/>
                  <a:pt x="27558" y="491"/>
                  <a:pt x="27556" y="489"/>
                </a:cubicBezTo>
                <a:cubicBezTo>
                  <a:pt x="27528" y="489"/>
                  <a:pt x="27470" y="432"/>
                  <a:pt x="27441" y="389"/>
                </a:cubicBezTo>
                <a:lnTo>
                  <a:pt x="27413" y="374"/>
                </a:lnTo>
                <a:lnTo>
                  <a:pt x="27370" y="360"/>
                </a:lnTo>
                <a:cubicBezTo>
                  <a:pt x="27312" y="360"/>
                  <a:pt x="27255" y="346"/>
                  <a:pt x="27255" y="317"/>
                </a:cubicBezTo>
                <a:lnTo>
                  <a:pt x="27269" y="288"/>
                </a:lnTo>
                <a:lnTo>
                  <a:pt x="27269" y="274"/>
                </a:lnTo>
                <a:cubicBezTo>
                  <a:pt x="27274" y="271"/>
                  <a:pt x="27281" y="270"/>
                  <a:pt x="27289" y="270"/>
                </a:cubicBezTo>
                <a:close/>
                <a:moveTo>
                  <a:pt x="21541" y="458"/>
                </a:moveTo>
                <a:cubicBezTo>
                  <a:pt x="21545" y="458"/>
                  <a:pt x="21549" y="459"/>
                  <a:pt x="21551" y="461"/>
                </a:cubicBezTo>
                <a:cubicBezTo>
                  <a:pt x="21580" y="475"/>
                  <a:pt x="21580" y="504"/>
                  <a:pt x="21565" y="547"/>
                </a:cubicBezTo>
                <a:lnTo>
                  <a:pt x="21580" y="576"/>
                </a:lnTo>
                <a:cubicBezTo>
                  <a:pt x="21580" y="590"/>
                  <a:pt x="21522" y="604"/>
                  <a:pt x="21465" y="604"/>
                </a:cubicBezTo>
                <a:cubicBezTo>
                  <a:pt x="21461" y="605"/>
                  <a:pt x="21457" y="606"/>
                  <a:pt x="21453" y="606"/>
                </a:cubicBezTo>
                <a:cubicBezTo>
                  <a:pt x="21402" y="606"/>
                  <a:pt x="21367" y="517"/>
                  <a:pt x="21407" y="504"/>
                </a:cubicBezTo>
                <a:cubicBezTo>
                  <a:pt x="21444" y="491"/>
                  <a:pt x="21513" y="458"/>
                  <a:pt x="21541" y="458"/>
                </a:cubicBezTo>
                <a:close/>
                <a:moveTo>
                  <a:pt x="13831" y="502"/>
                </a:moveTo>
                <a:cubicBezTo>
                  <a:pt x="13867" y="502"/>
                  <a:pt x="13952" y="565"/>
                  <a:pt x="13965" y="604"/>
                </a:cubicBezTo>
                <a:cubicBezTo>
                  <a:pt x="13977" y="640"/>
                  <a:pt x="13930" y="665"/>
                  <a:pt x="13905" y="665"/>
                </a:cubicBezTo>
                <a:cubicBezTo>
                  <a:pt x="13900" y="665"/>
                  <a:pt x="13896" y="664"/>
                  <a:pt x="13893" y="662"/>
                </a:cubicBezTo>
                <a:cubicBezTo>
                  <a:pt x="13879" y="633"/>
                  <a:pt x="13821" y="590"/>
                  <a:pt x="13807" y="561"/>
                </a:cubicBezTo>
                <a:cubicBezTo>
                  <a:pt x="13778" y="547"/>
                  <a:pt x="13793" y="518"/>
                  <a:pt x="13821" y="504"/>
                </a:cubicBezTo>
                <a:cubicBezTo>
                  <a:pt x="13824" y="502"/>
                  <a:pt x="13827" y="502"/>
                  <a:pt x="13831" y="502"/>
                </a:cubicBezTo>
                <a:close/>
                <a:moveTo>
                  <a:pt x="31566" y="531"/>
                </a:moveTo>
                <a:cubicBezTo>
                  <a:pt x="31594" y="531"/>
                  <a:pt x="31633" y="543"/>
                  <a:pt x="31651" y="561"/>
                </a:cubicBezTo>
                <a:cubicBezTo>
                  <a:pt x="31680" y="576"/>
                  <a:pt x="31780" y="633"/>
                  <a:pt x="31823" y="633"/>
                </a:cubicBezTo>
                <a:cubicBezTo>
                  <a:pt x="31852" y="633"/>
                  <a:pt x="31809" y="662"/>
                  <a:pt x="31709" y="676"/>
                </a:cubicBezTo>
                <a:lnTo>
                  <a:pt x="31637" y="619"/>
                </a:lnTo>
                <a:lnTo>
                  <a:pt x="31622" y="604"/>
                </a:lnTo>
                <a:cubicBezTo>
                  <a:pt x="31614" y="610"/>
                  <a:pt x="31606" y="612"/>
                  <a:pt x="31598" y="612"/>
                </a:cubicBezTo>
                <a:cubicBezTo>
                  <a:pt x="31564" y="612"/>
                  <a:pt x="31536" y="570"/>
                  <a:pt x="31536" y="547"/>
                </a:cubicBezTo>
                <a:cubicBezTo>
                  <a:pt x="31536" y="536"/>
                  <a:pt x="31549" y="531"/>
                  <a:pt x="31566" y="531"/>
                </a:cubicBezTo>
                <a:close/>
                <a:moveTo>
                  <a:pt x="31374" y="539"/>
                </a:moveTo>
                <a:cubicBezTo>
                  <a:pt x="31383" y="539"/>
                  <a:pt x="31390" y="541"/>
                  <a:pt x="31392" y="547"/>
                </a:cubicBezTo>
                <a:cubicBezTo>
                  <a:pt x="31421" y="576"/>
                  <a:pt x="31392" y="619"/>
                  <a:pt x="31335" y="633"/>
                </a:cubicBezTo>
                <a:lnTo>
                  <a:pt x="31292" y="662"/>
                </a:lnTo>
                <a:lnTo>
                  <a:pt x="31234" y="676"/>
                </a:lnTo>
                <a:cubicBezTo>
                  <a:pt x="31177" y="676"/>
                  <a:pt x="31105" y="662"/>
                  <a:pt x="31076" y="662"/>
                </a:cubicBezTo>
                <a:cubicBezTo>
                  <a:pt x="31057" y="672"/>
                  <a:pt x="30989" y="688"/>
                  <a:pt x="30944" y="688"/>
                </a:cubicBezTo>
                <a:cubicBezTo>
                  <a:pt x="30924" y="688"/>
                  <a:pt x="30908" y="685"/>
                  <a:pt x="30904" y="676"/>
                </a:cubicBezTo>
                <a:cubicBezTo>
                  <a:pt x="30890" y="633"/>
                  <a:pt x="31005" y="619"/>
                  <a:pt x="31048" y="619"/>
                </a:cubicBezTo>
                <a:cubicBezTo>
                  <a:pt x="31091" y="619"/>
                  <a:pt x="31220" y="604"/>
                  <a:pt x="31249" y="590"/>
                </a:cubicBezTo>
                <a:cubicBezTo>
                  <a:pt x="31260" y="578"/>
                  <a:pt x="31337" y="539"/>
                  <a:pt x="31374" y="539"/>
                </a:cubicBezTo>
                <a:close/>
                <a:moveTo>
                  <a:pt x="29870" y="619"/>
                </a:moveTo>
                <a:lnTo>
                  <a:pt x="29927" y="676"/>
                </a:lnTo>
                <a:cubicBezTo>
                  <a:pt x="29963" y="662"/>
                  <a:pt x="30013" y="655"/>
                  <a:pt x="30058" y="655"/>
                </a:cubicBezTo>
                <a:cubicBezTo>
                  <a:pt x="30103" y="655"/>
                  <a:pt x="30142" y="662"/>
                  <a:pt x="30157" y="676"/>
                </a:cubicBezTo>
                <a:cubicBezTo>
                  <a:pt x="30171" y="690"/>
                  <a:pt x="30186" y="719"/>
                  <a:pt x="30186" y="734"/>
                </a:cubicBezTo>
                <a:cubicBezTo>
                  <a:pt x="30186" y="734"/>
                  <a:pt x="30142" y="734"/>
                  <a:pt x="30099" y="705"/>
                </a:cubicBezTo>
                <a:cubicBezTo>
                  <a:pt x="30095" y="703"/>
                  <a:pt x="30088" y="702"/>
                  <a:pt x="30080" y="702"/>
                </a:cubicBezTo>
                <a:cubicBezTo>
                  <a:pt x="30024" y="702"/>
                  <a:pt x="29903" y="736"/>
                  <a:pt x="29856" y="736"/>
                </a:cubicBezTo>
                <a:cubicBezTo>
                  <a:pt x="29849" y="736"/>
                  <a:pt x="29844" y="735"/>
                  <a:pt x="29841" y="734"/>
                </a:cubicBezTo>
                <a:cubicBezTo>
                  <a:pt x="29798" y="734"/>
                  <a:pt x="29783" y="690"/>
                  <a:pt x="29812" y="662"/>
                </a:cubicBezTo>
                <a:lnTo>
                  <a:pt x="29841" y="633"/>
                </a:lnTo>
                <a:cubicBezTo>
                  <a:pt x="29841" y="619"/>
                  <a:pt x="29870" y="619"/>
                  <a:pt x="29870" y="619"/>
                </a:cubicBezTo>
                <a:close/>
                <a:moveTo>
                  <a:pt x="42587" y="2801"/>
                </a:moveTo>
                <a:cubicBezTo>
                  <a:pt x="42646" y="2801"/>
                  <a:pt x="42588" y="2876"/>
                  <a:pt x="42628" y="2903"/>
                </a:cubicBezTo>
                <a:cubicBezTo>
                  <a:pt x="42671" y="2932"/>
                  <a:pt x="42642" y="2946"/>
                  <a:pt x="42613" y="2975"/>
                </a:cubicBezTo>
                <a:cubicBezTo>
                  <a:pt x="42604" y="2984"/>
                  <a:pt x="42597" y="2987"/>
                  <a:pt x="42590" y="2987"/>
                </a:cubicBezTo>
                <a:cubicBezTo>
                  <a:pt x="42576" y="2987"/>
                  <a:pt x="42566" y="2970"/>
                  <a:pt x="42556" y="2960"/>
                </a:cubicBezTo>
                <a:lnTo>
                  <a:pt x="42527" y="2946"/>
                </a:lnTo>
                <a:cubicBezTo>
                  <a:pt x="42498" y="2946"/>
                  <a:pt x="42470" y="2917"/>
                  <a:pt x="42470" y="2903"/>
                </a:cubicBezTo>
                <a:lnTo>
                  <a:pt x="42484" y="2889"/>
                </a:lnTo>
                <a:cubicBezTo>
                  <a:pt x="42498" y="2860"/>
                  <a:pt x="42527" y="2802"/>
                  <a:pt x="42570" y="2802"/>
                </a:cubicBezTo>
                <a:cubicBezTo>
                  <a:pt x="42577" y="2801"/>
                  <a:pt x="42582" y="2801"/>
                  <a:pt x="42587" y="2801"/>
                </a:cubicBezTo>
                <a:close/>
                <a:moveTo>
                  <a:pt x="41881" y="3779"/>
                </a:moveTo>
                <a:cubicBezTo>
                  <a:pt x="41924" y="3794"/>
                  <a:pt x="42010" y="3880"/>
                  <a:pt x="41995" y="3923"/>
                </a:cubicBezTo>
                <a:cubicBezTo>
                  <a:pt x="41977" y="3951"/>
                  <a:pt x="41958" y="3967"/>
                  <a:pt x="41944" y="3967"/>
                </a:cubicBezTo>
                <a:cubicBezTo>
                  <a:pt x="41936" y="3967"/>
                  <a:pt x="41929" y="3962"/>
                  <a:pt x="41924" y="3952"/>
                </a:cubicBezTo>
                <a:lnTo>
                  <a:pt x="41924" y="3923"/>
                </a:lnTo>
                <a:cubicBezTo>
                  <a:pt x="41938" y="3866"/>
                  <a:pt x="41924" y="3837"/>
                  <a:pt x="41852" y="3837"/>
                </a:cubicBezTo>
                <a:lnTo>
                  <a:pt x="41837" y="3837"/>
                </a:lnTo>
                <a:cubicBezTo>
                  <a:pt x="41837" y="3794"/>
                  <a:pt x="41852" y="3779"/>
                  <a:pt x="41881" y="3779"/>
                </a:cubicBezTo>
                <a:close/>
                <a:moveTo>
                  <a:pt x="40997" y="4543"/>
                </a:moveTo>
                <a:cubicBezTo>
                  <a:pt x="40990" y="4545"/>
                  <a:pt x="40983" y="4548"/>
                  <a:pt x="40975" y="4555"/>
                </a:cubicBezTo>
                <a:cubicBezTo>
                  <a:pt x="40961" y="4570"/>
                  <a:pt x="40975" y="4613"/>
                  <a:pt x="41004" y="4641"/>
                </a:cubicBezTo>
                <a:cubicBezTo>
                  <a:pt x="41033" y="4670"/>
                  <a:pt x="41076" y="4713"/>
                  <a:pt x="41133" y="4742"/>
                </a:cubicBezTo>
                <a:cubicBezTo>
                  <a:pt x="41191" y="4771"/>
                  <a:pt x="41191" y="4771"/>
                  <a:pt x="41162" y="4799"/>
                </a:cubicBezTo>
                <a:cubicBezTo>
                  <a:pt x="41090" y="4843"/>
                  <a:pt x="41004" y="4900"/>
                  <a:pt x="40932" y="4900"/>
                </a:cubicBezTo>
                <a:cubicBezTo>
                  <a:pt x="40846" y="4900"/>
                  <a:pt x="40904" y="4771"/>
                  <a:pt x="40817" y="4728"/>
                </a:cubicBezTo>
                <a:cubicBezTo>
                  <a:pt x="40817" y="4728"/>
                  <a:pt x="40817" y="4713"/>
                  <a:pt x="40817" y="4699"/>
                </a:cubicBezTo>
                <a:cubicBezTo>
                  <a:pt x="40798" y="4650"/>
                  <a:pt x="40785" y="4628"/>
                  <a:pt x="40751" y="4628"/>
                </a:cubicBezTo>
                <a:cubicBezTo>
                  <a:pt x="40735" y="4628"/>
                  <a:pt x="40715" y="4632"/>
                  <a:pt x="40688" y="4641"/>
                </a:cubicBezTo>
                <a:cubicBezTo>
                  <a:pt x="40674" y="4641"/>
                  <a:pt x="40645" y="4656"/>
                  <a:pt x="40631" y="4656"/>
                </a:cubicBezTo>
                <a:lnTo>
                  <a:pt x="40616" y="4656"/>
                </a:lnTo>
                <a:cubicBezTo>
                  <a:pt x="40573" y="4641"/>
                  <a:pt x="40659" y="4555"/>
                  <a:pt x="40702" y="4555"/>
                </a:cubicBezTo>
                <a:cubicBezTo>
                  <a:pt x="40760" y="4555"/>
                  <a:pt x="40846" y="4570"/>
                  <a:pt x="40875" y="4570"/>
                </a:cubicBezTo>
                <a:cubicBezTo>
                  <a:pt x="40899" y="4570"/>
                  <a:pt x="40954" y="4549"/>
                  <a:pt x="40997" y="4543"/>
                </a:cubicBezTo>
                <a:close/>
                <a:moveTo>
                  <a:pt x="41263" y="4914"/>
                </a:moveTo>
                <a:cubicBezTo>
                  <a:pt x="41335" y="4929"/>
                  <a:pt x="41392" y="4943"/>
                  <a:pt x="41464" y="4972"/>
                </a:cubicBezTo>
                <a:cubicBezTo>
                  <a:pt x="41464" y="4972"/>
                  <a:pt x="41478" y="5001"/>
                  <a:pt x="41464" y="5001"/>
                </a:cubicBezTo>
                <a:cubicBezTo>
                  <a:pt x="41450" y="5015"/>
                  <a:pt x="41435" y="5029"/>
                  <a:pt x="41421" y="5029"/>
                </a:cubicBezTo>
                <a:lnTo>
                  <a:pt x="41378" y="5015"/>
                </a:lnTo>
                <a:cubicBezTo>
                  <a:pt x="41341" y="5027"/>
                  <a:pt x="41229" y="5093"/>
                  <a:pt x="41172" y="5093"/>
                </a:cubicBezTo>
                <a:cubicBezTo>
                  <a:pt x="41162" y="5093"/>
                  <a:pt x="41154" y="5091"/>
                  <a:pt x="41148" y="5087"/>
                </a:cubicBezTo>
                <a:cubicBezTo>
                  <a:pt x="41119" y="5058"/>
                  <a:pt x="41119" y="5029"/>
                  <a:pt x="41162" y="5029"/>
                </a:cubicBezTo>
                <a:lnTo>
                  <a:pt x="41191" y="5029"/>
                </a:lnTo>
                <a:cubicBezTo>
                  <a:pt x="41248" y="5029"/>
                  <a:pt x="41234" y="5015"/>
                  <a:pt x="41205" y="4972"/>
                </a:cubicBezTo>
                <a:cubicBezTo>
                  <a:pt x="41205" y="4972"/>
                  <a:pt x="41248" y="4914"/>
                  <a:pt x="41263" y="4914"/>
                </a:cubicBezTo>
                <a:close/>
                <a:moveTo>
                  <a:pt x="40832" y="5561"/>
                </a:moveTo>
                <a:cubicBezTo>
                  <a:pt x="40846" y="5590"/>
                  <a:pt x="40846" y="5604"/>
                  <a:pt x="40860" y="5618"/>
                </a:cubicBezTo>
                <a:cubicBezTo>
                  <a:pt x="40860" y="5618"/>
                  <a:pt x="40846" y="5618"/>
                  <a:pt x="40846" y="5633"/>
                </a:cubicBezTo>
                <a:lnTo>
                  <a:pt x="40803" y="5647"/>
                </a:lnTo>
                <a:lnTo>
                  <a:pt x="40789" y="5662"/>
                </a:lnTo>
                <a:cubicBezTo>
                  <a:pt x="40760" y="5647"/>
                  <a:pt x="40746" y="5604"/>
                  <a:pt x="40746" y="5590"/>
                </a:cubicBezTo>
                <a:cubicBezTo>
                  <a:pt x="40746" y="5590"/>
                  <a:pt x="40789" y="5575"/>
                  <a:pt x="40832" y="5561"/>
                </a:cubicBezTo>
                <a:close/>
                <a:moveTo>
                  <a:pt x="920" y="5690"/>
                </a:moveTo>
                <a:cubicBezTo>
                  <a:pt x="963" y="5690"/>
                  <a:pt x="1106" y="5748"/>
                  <a:pt x="1106" y="5805"/>
                </a:cubicBezTo>
                <a:cubicBezTo>
                  <a:pt x="1113" y="5827"/>
                  <a:pt x="1113" y="5838"/>
                  <a:pt x="1108" y="5838"/>
                </a:cubicBezTo>
                <a:cubicBezTo>
                  <a:pt x="1103" y="5838"/>
                  <a:pt x="1092" y="5827"/>
                  <a:pt x="1078" y="5805"/>
                </a:cubicBezTo>
                <a:lnTo>
                  <a:pt x="1034" y="5776"/>
                </a:lnTo>
                <a:lnTo>
                  <a:pt x="1006" y="5776"/>
                </a:lnTo>
                <a:cubicBezTo>
                  <a:pt x="970" y="5795"/>
                  <a:pt x="941" y="5802"/>
                  <a:pt x="923" y="5802"/>
                </a:cubicBezTo>
                <a:cubicBezTo>
                  <a:pt x="899" y="5802"/>
                  <a:pt x="894" y="5787"/>
                  <a:pt x="920" y="5762"/>
                </a:cubicBezTo>
                <a:lnTo>
                  <a:pt x="920" y="5733"/>
                </a:lnTo>
                <a:lnTo>
                  <a:pt x="920" y="5690"/>
                </a:lnTo>
                <a:close/>
                <a:moveTo>
                  <a:pt x="1765" y="5742"/>
                </a:moveTo>
                <a:cubicBezTo>
                  <a:pt x="1774" y="5742"/>
                  <a:pt x="1784" y="5744"/>
                  <a:pt x="1796" y="5748"/>
                </a:cubicBezTo>
                <a:cubicBezTo>
                  <a:pt x="1839" y="5762"/>
                  <a:pt x="1940" y="5834"/>
                  <a:pt x="2011" y="5863"/>
                </a:cubicBezTo>
                <a:cubicBezTo>
                  <a:pt x="1997" y="5863"/>
                  <a:pt x="1997" y="5877"/>
                  <a:pt x="1954" y="5934"/>
                </a:cubicBezTo>
                <a:lnTo>
                  <a:pt x="1882" y="6021"/>
                </a:lnTo>
                <a:cubicBezTo>
                  <a:pt x="1853" y="5949"/>
                  <a:pt x="1767" y="5820"/>
                  <a:pt x="1753" y="5776"/>
                </a:cubicBezTo>
                <a:cubicBezTo>
                  <a:pt x="1732" y="5755"/>
                  <a:pt x="1742" y="5742"/>
                  <a:pt x="1765" y="5742"/>
                </a:cubicBezTo>
                <a:close/>
                <a:moveTo>
                  <a:pt x="41177" y="6222"/>
                </a:moveTo>
                <a:cubicBezTo>
                  <a:pt x="41119" y="6236"/>
                  <a:pt x="41119" y="6236"/>
                  <a:pt x="41119" y="6236"/>
                </a:cubicBezTo>
                <a:lnTo>
                  <a:pt x="41105" y="6236"/>
                </a:lnTo>
                <a:cubicBezTo>
                  <a:pt x="41119" y="6236"/>
                  <a:pt x="41148" y="6222"/>
                  <a:pt x="41177" y="6222"/>
                </a:cubicBezTo>
                <a:close/>
                <a:moveTo>
                  <a:pt x="1092" y="8133"/>
                </a:moveTo>
                <a:cubicBezTo>
                  <a:pt x="1092" y="8133"/>
                  <a:pt x="1106" y="8147"/>
                  <a:pt x="1106" y="8147"/>
                </a:cubicBezTo>
                <a:lnTo>
                  <a:pt x="1121" y="8190"/>
                </a:lnTo>
                <a:cubicBezTo>
                  <a:pt x="1164" y="8219"/>
                  <a:pt x="1207" y="8248"/>
                  <a:pt x="1221" y="8248"/>
                </a:cubicBezTo>
                <a:cubicBezTo>
                  <a:pt x="1236" y="8248"/>
                  <a:pt x="1221" y="8262"/>
                  <a:pt x="1193" y="8276"/>
                </a:cubicBezTo>
                <a:cubicBezTo>
                  <a:pt x="1149" y="8276"/>
                  <a:pt x="1121" y="8262"/>
                  <a:pt x="1092" y="8262"/>
                </a:cubicBezTo>
                <a:cubicBezTo>
                  <a:pt x="1084" y="8264"/>
                  <a:pt x="1077" y="8265"/>
                  <a:pt x="1071" y="8265"/>
                </a:cubicBezTo>
                <a:cubicBezTo>
                  <a:pt x="1031" y="8265"/>
                  <a:pt x="1024" y="8227"/>
                  <a:pt x="1049" y="8190"/>
                </a:cubicBezTo>
                <a:lnTo>
                  <a:pt x="1078" y="8147"/>
                </a:lnTo>
                <a:cubicBezTo>
                  <a:pt x="1092" y="8133"/>
                  <a:pt x="1092" y="8133"/>
                  <a:pt x="1092" y="8133"/>
                </a:cubicBezTo>
                <a:close/>
                <a:moveTo>
                  <a:pt x="42685" y="8980"/>
                </a:moveTo>
                <a:cubicBezTo>
                  <a:pt x="42685" y="9023"/>
                  <a:pt x="42685" y="9052"/>
                  <a:pt x="42656" y="9052"/>
                </a:cubicBezTo>
                <a:cubicBezTo>
                  <a:pt x="42642" y="9052"/>
                  <a:pt x="42642" y="9052"/>
                  <a:pt x="42628" y="9038"/>
                </a:cubicBezTo>
                <a:cubicBezTo>
                  <a:pt x="42642" y="9023"/>
                  <a:pt x="42671" y="8995"/>
                  <a:pt x="42671" y="8995"/>
                </a:cubicBezTo>
                <a:cubicBezTo>
                  <a:pt x="42671" y="8980"/>
                  <a:pt x="42671" y="8980"/>
                  <a:pt x="42685" y="8980"/>
                </a:cubicBezTo>
                <a:close/>
                <a:moveTo>
                  <a:pt x="1135" y="9153"/>
                </a:moveTo>
                <a:cubicBezTo>
                  <a:pt x="1135" y="9167"/>
                  <a:pt x="1149" y="9196"/>
                  <a:pt x="1164" y="9239"/>
                </a:cubicBezTo>
                <a:cubicBezTo>
                  <a:pt x="1149" y="9239"/>
                  <a:pt x="1135" y="9225"/>
                  <a:pt x="1121" y="9225"/>
                </a:cubicBezTo>
                <a:lnTo>
                  <a:pt x="1092" y="9225"/>
                </a:lnTo>
                <a:lnTo>
                  <a:pt x="1049" y="9210"/>
                </a:lnTo>
                <a:cubicBezTo>
                  <a:pt x="1036" y="9249"/>
                  <a:pt x="989" y="9299"/>
                  <a:pt x="969" y="9299"/>
                </a:cubicBezTo>
                <a:cubicBezTo>
                  <a:pt x="966" y="9299"/>
                  <a:pt x="964" y="9298"/>
                  <a:pt x="963" y="9296"/>
                </a:cubicBezTo>
                <a:cubicBezTo>
                  <a:pt x="948" y="9282"/>
                  <a:pt x="905" y="9225"/>
                  <a:pt x="905" y="9210"/>
                </a:cubicBezTo>
                <a:cubicBezTo>
                  <a:pt x="891" y="9196"/>
                  <a:pt x="1034" y="9167"/>
                  <a:pt x="1135" y="9153"/>
                </a:cubicBezTo>
                <a:close/>
                <a:moveTo>
                  <a:pt x="41174" y="9678"/>
                </a:moveTo>
                <a:cubicBezTo>
                  <a:pt x="41184" y="9678"/>
                  <a:pt x="41191" y="9689"/>
                  <a:pt x="41191" y="9699"/>
                </a:cubicBezTo>
                <a:lnTo>
                  <a:pt x="41133" y="9699"/>
                </a:lnTo>
                <a:cubicBezTo>
                  <a:pt x="41133" y="9684"/>
                  <a:pt x="41148" y="9684"/>
                  <a:pt x="41162" y="9684"/>
                </a:cubicBezTo>
                <a:cubicBezTo>
                  <a:pt x="41166" y="9680"/>
                  <a:pt x="41171" y="9678"/>
                  <a:pt x="41174" y="9678"/>
                </a:cubicBezTo>
                <a:close/>
                <a:moveTo>
                  <a:pt x="42570" y="11509"/>
                </a:moveTo>
                <a:cubicBezTo>
                  <a:pt x="42656" y="11509"/>
                  <a:pt x="42585" y="11595"/>
                  <a:pt x="42628" y="11610"/>
                </a:cubicBezTo>
                <a:cubicBezTo>
                  <a:pt x="42671" y="11638"/>
                  <a:pt x="42642" y="11667"/>
                  <a:pt x="42613" y="11681"/>
                </a:cubicBezTo>
                <a:cubicBezTo>
                  <a:pt x="42604" y="11696"/>
                  <a:pt x="42596" y="11701"/>
                  <a:pt x="42589" y="11701"/>
                </a:cubicBezTo>
                <a:cubicBezTo>
                  <a:pt x="42575" y="11701"/>
                  <a:pt x="42565" y="11681"/>
                  <a:pt x="42556" y="11681"/>
                </a:cubicBezTo>
                <a:lnTo>
                  <a:pt x="42527" y="11667"/>
                </a:lnTo>
                <a:cubicBezTo>
                  <a:pt x="42498" y="11653"/>
                  <a:pt x="42470" y="11638"/>
                  <a:pt x="42470" y="11610"/>
                </a:cubicBezTo>
                <a:lnTo>
                  <a:pt x="42484" y="11610"/>
                </a:lnTo>
                <a:cubicBezTo>
                  <a:pt x="42498" y="11566"/>
                  <a:pt x="42527" y="11509"/>
                  <a:pt x="42570" y="11509"/>
                </a:cubicBezTo>
                <a:close/>
                <a:moveTo>
                  <a:pt x="41866" y="12496"/>
                </a:moveTo>
                <a:cubicBezTo>
                  <a:pt x="41870" y="12496"/>
                  <a:pt x="41875" y="12498"/>
                  <a:pt x="41881" y="12500"/>
                </a:cubicBezTo>
                <a:cubicBezTo>
                  <a:pt x="41895" y="12500"/>
                  <a:pt x="41895" y="12500"/>
                  <a:pt x="41909" y="12515"/>
                </a:cubicBezTo>
                <a:cubicBezTo>
                  <a:pt x="41909" y="12515"/>
                  <a:pt x="41924" y="12529"/>
                  <a:pt x="41938" y="12558"/>
                </a:cubicBezTo>
                <a:lnTo>
                  <a:pt x="41981" y="12615"/>
                </a:lnTo>
                <a:lnTo>
                  <a:pt x="41995" y="12615"/>
                </a:lnTo>
                <a:cubicBezTo>
                  <a:pt x="41995" y="12630"/>
                  <a:pt x="41995" y="12630"/>
                  <a:pt x="41995" y="12644"/>
                </a:cubicBezTo>
                <a:cubicBezTo>
                  <a:pt x="41979" y="12669"/>
                  <a:pt x="41962" y="12684"/>
                  <a:pt x="41948" y="12684"/>
                </a:cubicBezTo>
                <a:cubicBezTo>
                  <a:pt x="41938" y="12684"/>
                  <a:pt x="41930" y="12676"/>
                  <a:pt x="41924" y="12658"/>
                </a:cubicBezTo>
                <a:lnTo>
                  <a:pt x="41924" y="12630"/>
                </a:lnTo>
                <a:cubicBezTo>
                  <a:pt x="41938" y="12587"/>
                  <a:pt x="41924" y="12558"/>
                  <a:pt x="41852" y="12543"/>
                </a:cubicBezTo>
                <a:lnTo>
                  <a:pt x="41837" y="12543"/>
                </a:lnTo>
                <a:cubicBezTo>
                  <a:pt x="41837" y="12520"/>
                  <a:pt x="41847" y="12496"/>
                  <a:pt x="41866" y="12496"/>
                </a:cubicBezTo>
                <a:close/>
                <a:moveTo>
                  <a:pt x="1451" y="14239"/>
                </a:moveTo>
                <a:cubicBezTo>
                  <a:pt x="1494" y="14239"/>
                  <a:pt x="1509" y="14267"/>
                  <a:pt x="1509" y="14296"/>
                </a:cubicBezTo>
                <a:cubicBezTo>
                  <a:pt x="1480" y="14282"/>
                  <a:pt x="1451" y="14282"/>
                  <a:pt x="1437" y="14282"/>
                </a:cubicBezTo>
                <a:lnTo>
                  <a:pt x="1437" y="14267"/>
                </a:lnTo>
                <a:cubicBezTo>
                  <a:pt x="1437" y="14267"/>
                  <a:pt x="1437" y="14253"/>
                  <a:pt x="1437" y="14239"/>
                </a:cubicBezTo>
                <a:close/>
                <a:moveTo>
                  <a:pt x="963" y="14411"/>
                </a:moveTo>
                <a:cubicBezTo>
                  <a:pt x="1006" y="14426"/>
                  <a:pt x="1063" y="14454"/>
                  <a:pt x="1092" y="14483"/>
                </a:cubicBezTo>
                <a:cubicBezTo>
                  <a:pt x="1080" y="14489"/>
                  <a:pt x="1068" y="14492"/>
                  <a:pt x="1055" y="14492"/>
                </a:cubicBezTo>
                <a:cubicBezTo>
                  <a:pt x="1037" y="14492"/>
                  <a:pt x="1017" y="14485"/>
                  <a:pt x="991" y="14469"/>
                </a:cubicBezTo>
                <a:lnTo>
                  <a:pt x="963" y="14440"/>
                </a:lnTo>
                <a:cubicBezTo>
                  <a:pt x="963" y="14426"/>
                  <a:pt x="963" y="14426"/>
                  <a:pt x="963" y="14411"/>
                </a:cubicBezTo>
                <a:close/>
                <a:moveTo>
                  <a:pt x="42478" y="15227"/>
                </a:moveTo>
                <a:cubicBezTo>
                  <a:pt x="42500" y="15227"/>
                  <a:pt x="42524" y="15252"/>
                  <a:pt x="42541" y="15288"/>
                </a:cubicBezTo>
                <a:lnTo>
                  <a:pt x="42570" y="15331"/>
                </a:lnTo>
                <a:lnTo>
                  <a:pt x="42599" y="15374"/>
                </a:lnTo>
                <a:cubicBezTo>
                  <a:pt x="42570" y="15402"/>
                  <a:pt x="42527" y="15446"/>
                  <a:pt x="42498" y="15446"/>
                </a:cubicBezTo>
                <a:lnTo>
                  <a:pt x="42470" y="15431"/>
                </a:lnTo>
                <a:lnTo>
                  <a:pt x="42441" y="15417"/>
                </a:lnTo>
                <a:cubicBezTo>
                  <a:pt x="42383" y="15417"/>
                  <a:pt x="42412" y="15302"/>
                  <a:pt x="42441" y="15259"/>
                </a:cubicBezTo>
                <a:cubicBezTo>
                  <a:pt x="42452" y="15237"/>
                  <a:pt x="42465" y="15227"/>
                  <a:pt x="42478" y="15227"/>
                </a:cubicBezTo>
                <a:close/>
                <a:moveTo>
                  <a:pt x="43245" y="20790"/>
                </a:moveTo>
                <a:cubicBezTo>
                  <a:pt x="43289" y="20862"/>
                  <a:pt x="43360" y="20991"/>
                  <a:pt x="43389" y="21020"/>
                </a:cubicBezTo>
                <a:cubicBezTo>
                  <a:pt x="43400" y="21052"/>
                  <a:pt x="43394" y="21069"/>
                  <a:pt x="43373" y="21069"/>
                </a:cubicBezTo>
                <a:cubicBezTo>
                  <a:pt x="43366" y="21069"/>
                  <a:pt x="43357" y="21067"/>
                  <a:pt x="43346" y="21063"/>
                </a:cubicBezTo>
                <a:cubicBezTo>
                  <a:pt x="43303" y="21049"/>
                  <a:pt x="43188" y="20977"/>
                  <a:pt x="43130" y="20948"/>
                </a:cubicBezTo>
                <a:cubicBezTo>
                  <a:pt x="43130" y="20934"/>
                  <a:pt x="43145" y="20920"/>
                  <a:pt x="43174" y="20876"/>
                </a:cubicBezTo>
                <a:lnTo>
                  <a:pt x="43245" y="20790"/>
                </a:lnTo>
                <a:close/>
                <a:moveTo>
                  <a:pt x="44034" y="20973"/>
                </a:moveTo>
                <a:lnTo>
                  <a:pt x="44034" y="20973"/>
                </a:lnTo>
                <a:cubicBezTo>
                  <a:pt x="44039" y="20973"/>
                  <a:pt x="44050" y="20984"/>
                  <a:pt x="44064" y="21006"/>
                </a:cubicBezTo>
                <a:lnTo>
                  <a:pt x="44107" y="21020"/>
                </a:lnTo>
                <a:lnTo>
                  <a:pt x="44136" y="21034"/>
                </a:lnTo>
                <a:cubicBezTo>
                  <a:pt x="44176" y="21014"/>
                  <a:pt x="44207" y="21004"/>
                  <a:pt x="44224" y="21004"/>
                </a:cubicBezTo>
                <a:cubicBezTo>
                  <a:pt x="44244" y="21004"/>
                  <a:pt x="44245" y="21018"/>
                  <a:pt x="44222" y="21049"/>
                </a:cubicBezTo>
                <a:lnTo>
                  <a:pt x="44222" y="21063"/>
                </a:lnTo>
                <a:lnTo>
                  <a:pt x="44222" y="21121"/>
                </a:lnTo>
                <a:cubicBezTo>
                  <a:pt x="44179" y="21121"/>
                  <a:pt x="44050" y="21063"/>
                  <a:pt x="44036" y="21006"/>
                </a:cubicBezTo>
                <a:cubicBezTo>
                  <a:pt x="44028" y="20984"/>
                  <a:pt x="44028" y="20973"/>
                  <a:pt x="44034" y="20973"/>
                </a:cubicBezTo>
                <a:close/>
                <a:moveTo>
                  <a:pt x="2835" y="22840"/>
                </a:moveTo>
                <a:cubicBezTo>
                  <a:pt x="2845" y="22840"/>
                  <a:pt x="2853" y="22847"/>
                  <a:pt x="2859" y="22859"/>
                </a:cubicBezTo>
                <a:lnTo>
                  <a:pt x="2845" y="22888"/>
                </a:lnTo>
                <a:cubicBezTo>
                  <a:pt x="2845" y="22945"/>
                  <a:pt x="2859" y="22974"/>
                  <a:pt x="2931" y="22974"/>
                </a:cubicBezTo>
                <a:cubicBezTo>
                  <a:pt x="2945" y="23017"/>
                  <a:pt x="2931" y="23031"/>
                  <a:pt x="2888" y="23031"/>
                </a:cubicBezTo>
                <a:cubicBezTo>
                  <a:pt x="2859" y="23017"/>
                  <a:pt x="2759" y="22931"/>
                  <a:pt x="2787" y="22888"/>
                </a:cubicBezTo>
                <a:cubicBezTo>
                  <a:pt x="2804" y="22854"/>
                  <a:pt x="2821" y="22840"/>
                  <a:pt x="2835" y="22840"/>
                </a:cubicBezTo>
                <a:close/>
                <a:moveTo>
                  <a:pt x="2185" y="23824"/>
                </a:moveTo>
                <a:cubicBezTo>
                  <a:pt x="2201" y="23824"/>
                  <a:pt x="2207" y="23841"/>
                  <a:pt x="2227" y="23850"/>
                </a:cubicBezTo>
                <a:lnTo>
                  <a:pt x="2241" y="23865"/>
                </a:lnTo>
                <a:cubicBezTo>
                  <a:pt x="2270" y="23865"/>
                  <a:pt x="2299" y="23894"/>
                  <a:pt x="2299" y="23908"/>
                </a:cubicBezTo>
                <a:lnTo>
                  <a:pt x="2299" y="23922"/>
                </a:lnTo>
                <a:cubicBezTo>
                  <a:pt x="2270" y="23951"/>
                  <a:pt x="2241" y="24008"/>
                  <a:pt x="2213" y="24008"/>
                </a:cubicBezTo>
                <a:cubicBezTo>
                  <a:pt x="2205" y="24010"/>
                  <a:pt x="2198" y="24010"/>
                  <a:pt x="2193" y="24010"/>
                </a:cubicBezTo>
                <a:cubicBezTo>
                  <a:pt x="2122" y="24010"/>
                  <a:pt x="2182" y="23934"/>
                  <a:pt x="2155" y="23908"/>
                </a:cubicBezTo>
                <a:cubicBezTo>
                  <a:pt x="2112" y="23879"/>
                  <a:pt x="2126" y="23865"/>
                  <a:pt x="2155" y="23836"/>
                </a:cubicBezTo>
                <a:cubicBezTo>
                  <a:pt x="2168" y="23827"/>
                  <a:pt x="2178" y="23824"/>
                  <a:pt x="2185" y="23824"/>
                </a:cubicBezTo>
                <a:close/>
                <a:moveTo>
                  <a:pt x="15030" y="26074"/>
                </a:moveTo>
                <a:cubicBezTo>
                  <a:pt x="15041" y="26074"/>
                  <a:pt x="15051" y="26075"/>
                  <a:pt x="15057" y="26077"/>
                </a:cubicBezTo>
                <a:cubicBezTo>
                  <a:pt x="15100" y="26077"/>
                  <a:pt x="15100" y="26120"/>
                  <a:pt x="15071" y="26149"/>
                </a:cubicBezTo>
                <a:lnTo>
                  <a:pt x="15057" y="26178"/>
                </a:lnTo>
                <a:cubicBezTo>
                  <a:pt x="15043" y="26178"/>
                  <a:pt x="15014" y="26192"/>
                  <a:pt x="15014" y="26192"/>
                </a:cubicBezTo>
                <a:lnTo>
                  <a:pt x="14956" y="26135"/>
                </a:lnTo>
                <a:cubicBezTo>
                  <a:pt x="14926" y="26147"/>
                  <a:pt x="14885" y="26151"/>
                  <a:pt x="14846" y="26151"/>
                </a:cubicBezTo>
                <a:cubicBezTo>
                  <a:pt x="14793" y="26151"/>
                  <a:pt x="14743" y="26143"/>
                  <a:pt x="14726" y="26135"/>
                </a:cubicBezTo>
                <a:cubicBezTo>
                  <a:pt x="14712" y="26120"/>
                  <a:pt x="14698" y="26077"/>
                  <a:pt x="14698" y="26077"/>
                </a:cubicBezTo>
                <a:lnTo>
                  <a:pt x="14698" y="26077"/>
                </a:lnTo>
                <a:cubicBezTo>
                  <a:pt x="14698" y="26077"/>
                  <a:pt x="14741" y="26077"/>
                  <a:pt x="14784" y="26092"/>
                </a:cubicBezTo>
                <a:cubicBezTo>
                  <a:pt x="14790" y="26094"/>
                  <a:pt x="14800" y="26095"/>
                  <a:pt x="14811" y="26095"/>
                </a:cubicBezTo>
                <a:cubicBezTo>
                  <a:pt x="14867" y="26095"/>
                  <a:pt x="14974" y="26074"/>
                  <a:pt x="15030" y="26074"/>
                </a:cubicBezTo>
                <a:close/>
                <a:moveTo>
                  <a:pt x="13933" y="26123"/>
                </a:moveTo>
                <a:cubicBezTo>
                  <a:pt x="13953" y="26123"/>
                  <a:pt x="13970" y="26126"/>
                  <a:pt x="13979" y="26135"/>
                </a:cubicBezTo>
                <a:cubicBezTo>
                  <a:pt x="13994" y="26164"/>
                  <a:pt x="13864" y="26192"/>
                  <a:pt x="13821" y="26192"/>
                </a:cubicBezTo>
                <a:cubicBezTo>
                  <a:pt x="13778" y="26192"/>
                  <a:pt x="13649" y="26207"/>
                  <a:pt x="13635" y="26221"/>
                </a:cubicBezTo>
                <a:cubicBezTo>
                  <a:pt x="13611" y="26233"/>
                  <a:pt x="13542" y="26272"/>
                  <a:pt x="13500" y="26272"/>
                </a:cubicBezTo>
                <a:cubicBezTo>
                  <a:pt x="13490" y="26272"/>
                  <a:pt x="13482" y="26270"/>
                  <a:pt x="13476" y="26264"/>
                </a:cubicBezTo>
                <a:cubicBezTo>
                  <a:pt x="13448" y="26235"/>
                  <a:pt x="13476" y="26192"/>
                  <a:pt x="13534" y="26178"/>
                </a:cubicBezTo>
                <a:lnTo>
                  <a:pt x="13591" y="26149"/>
                </a:lnTo>
                <a:lnTo>
                  <a:pt x="13635" y="26135"/>
                </a:lnTo>
                <a:cubicBezTo>
                  <a:pt x="13692" y="26135"/>
                  <a:pt x="13778" y="26149"/>
                  <a:pt x="13807" y="26149"/>
                </a:cubicBezTo>
                <a:cubicBezTo>
                  <a:pt x="13827" y="26139"/>
                  <a:pt x="13888" y="26123"/>
                  <a:pt x="13933" y="26123"/>
                </a:cubicBezTo>
                <a:close/>
                <a:moveTo>
                  <a:pt x="13160" y="26120"/>
                </a:moveTo>
                <a:lnTo>
                  <a:pt x="13247" y="26192"/>
                </a:lnTo>
                <a:cubicBezTo>
                  <a:pt x="13253" y="26191"/>
                  <a:pt x="13259" y="26190"/>
                  <a:pt x="13264" y="26190"/>
                </a:cubicBezTo>
                <a:cubicBezTo>
                  <a:pt x="13310" y="26190"/>
                  <a:pt x="13333" y="26238"/>
                  <a:pt x="13333" y="26264"/>
                </a:cubicBezTo>
                <a:cubicBezTo>
                  <a:pt x="13333" y="26273"/>
                  <a:pt x="13325" y="26276"/>
                  <a:pt x="13312" y="26276"/>
                </a:cubicBezTo>
                <a:cubicBezTo>
                  <a:pt x="13285" y="26276"/>
                  <a:pt x="13238" y="26260"/>
                  <a:pt x="13218" y="26250"/>
                </a:cubicBezTo>
                <a:cubicBezTo>
                  <a:pt x="13189" y="26235"/>
                  <a:pt x="13089" y="26164"/>
                  <a:pt x="13045" y="26164"/>
                </a:cubicBezTo>
                <a:cubicBezTo>
                  <a:pt x="13017" y="26164"/>
                  <a:pt x="13060" y="26149"/>
                  <a:pt x="13160" y="26120"/>
                </a:cubicBezTo>
                <a:close/>
                <a:moveTo>
                  <a:pt x="31115" y="26144"/>
                </a:moveTo>
                <a:cubicBezTo>
                  <a:pt x="31123" y="26144"/>
                  <a:pt x="31130" y="26146"/>
                  <a:pt x="31134" y="26149"/>
                </a:cubicBezTo>
                <a:cubicBezTo>
                  <a:pt x="31148" y="26164"/>
                  <a:pt x="31206" y="26221"/>
                  <a:pt x="31234" y="26250"/>
                </a:cubicBezTo>
                <a:cubicBezTo>
                  <a:pt x="31249" y="26264"/>
                  <a:pt x="31249" y="26293"/>
                  <a:pt x="31220" y="26307"/>
                </a:cubicBezTo>
                <a:cubicBezTo>
                  <a:pt x="31218" y="26308"/>
                  <a:pt x="31214" y="26309"/>
                  <a:pt x="31211" y="26309"/>
                </a:cubicBezTo>
                <a:cubicBezTo>
                  <a:pt x="31172" y="26309"/>
                  <a:pt x="31075" y="26245"/>
                  <a:pt x="31062" y="26192"/>
                </a:cubicBezTo>
                <a:cubicBezTo>
                  <a:pt x="31051" y="26160"/>
                  <a:pt x="31089" y="26144"/>
                  <a:pt x="31115" y="26144"/>
                </a:cubicBezTo>
                <a:close/>
                <a:moveTo>
                  <a:pt x="23505" y="26192"/>
                </a:moveTo>
                <a:cubicBezTo>
                  <a:pt x="23562" y="26192"/>
                  <a:pt x="23591" y="26293"/>
                  <a:pt x="23548" y="26307"/>
                </a:cubicBezTo>
                <a:cubicBezTo>
                  <a:pt x="23511" y="26320"/>
                  <a:pt x="23452" y="26353"/>
                  <a:pt x="23419" y="26353"/>
                </a:cubicBezTo>
                <a:cubicBezTo>
                  <a:pt x="23413" y="26353"/>
                  <a:pt x="23408" y="26352"/>
                  <a:pt x="23404" y="26350"/>
                </a:cubicBezTo>
                <a:cubicBezTo>
                  <a:pt x="23390" y="26336"/>
                  <a:pt x="23376" y="26293"/>
                  <a:pt x="23390" y="26264"/>
                </a:cubicBezTo>
                <a:lnTo>
                  <a:pt x="23376" y="26235"/>
                </a:lnTo>
                <a:lnTo>
                  <a:pt x="23376" y="26221"/>
                </a:lnTo>
                <a:cubicBezTo>
                  <a:pt x="23390" y="26207"/>
                  <a:pt x="23447" y="26192"/>
                  <a:pt x="23505" y="26192"/>
                </a:cubicBezTo>
                <a:close/>
                <a:moveTo>
                  <a:pt x="15971" y="26363"/>
                </a:moveTo>
                <a:cubicBezTo>
                  <a:pt x="15972" y="26363"/>
                  <a:pt x="15975" y="26372"/>
                  <a:pt x="15976" y="26392"/>
                </a:cubicBezTo>
                <a:lnTo>
                  <a:pt x="15976" y="26392"/>
                </a:lnTo>
                <a:cubicBezTo>
                  <a:pt x="15970" y="26373"/>
                  <a:pt x="15969" y="26363"/>
                  <a:pt x="15971" y="26363"/>
                </a:cubicBezTo>
                <a:close/>
                <a:moveTo>
                  <a:pt x="17356" y="26307"/>
                </a:moveTo>
                <a:lnTo>
                  <a:pt x="17356" y="26307"/>
                </a:lnTo>
                <a:cubicBezTo>
                  <a:pt x="17384" y="26322"/>
                  <a:pt x="17427" y="26365"/>
                  <a:pt x="17456" y="26408"/>
                </a:cubicBezTo>
                <a:lnTo>
                  <a:pt x="17499" y="26437"/>
                </a:lnTo>
                <a:lnTo>
                  <a:pt x="17528" y="26451"/>
                </a:lnTo>
                <a:cubicBezTo>
                  <a:pt x="17541" y="26448"/>
                  <a:pt x="17553" y="26447"/>
                  <a:pt x="17565" y="26447"/>
                </a:cubicBezTo>
                <a:cubicBezTo>
                  <a:pt x="17615" y="26447"/>
                  <a:pt x="17646" y="26471"/>
                  <a:pt x="17657" y="26494"/>
                </a:cubicBezTo>
                <a:lnTo>
                  <a:pt x="17643" y="26523"/>
                </a:lnTo>
                <a:lnTo>
                  <a:pt x="17629" y="26537"/>
                </a:lnTo>
                <a:cubicBezTo>
                  <a:pt x="17623" y="26540"/>
                  <a:pt x="17617" y="26541"/>
                  <a:pt x="17610" y="26541"/>
                </a:cubicBezTo>
                <a:cubicBezTo>
                  <a:pt x="17579" y="26541"/>
                  <a:pt x="17532" y="26517"/>
                  <a:pt x="17485" y="26494"/>
                </a:cubicBezTo>
                <a:lnTo>
                  <a:pt x="17427" y="26465"/>
                </a:lnTo>
                <a:lnTo>
                  <a:pt x="17384" y="26437"/>
                </a:lnTo>
                <a:cubicBezTo>
                  <a:pt x="17341" y="26365"/>
                  <a:pt x="17341" y="26307"/>
                  <a:pt x="17356" y="26307"/>
                </a:cubicBezTo>
                <a:close/>
                <a:moveTo>
                  <a:pt x="15976" y="26400"/>
                </a:moveTo>
                <a:lnTo>
                  <a:pt x="15976" y="26400"/>
                </a:lnTo>
                <a:cubicBezTo>
                  <a:pt x="15976" y="26403"/>
                  <a:pt x="15976" y="26405"/>
                  <a:pt x="15976" y="26408"/>
                </a:cubicBezTo>
                <a:cubicBezTo>
                  <a:pt x="15991" y="26451"/>
                  <a:pt x="16034" y="26551"/>
                  <a:pt x="15991" y="26551"/>
                </a:cubicBezTo>
                <a:cubicBezTo>
                  <a:pt x="15989" y="26552"/>
                  <a:pt x="15988" y="26553"/>
                  <a:pt x="15987" y="26553"/>
                </a:cubicBezTo>
                <a:cubicBezTo>
                  <a:pt x="15965" y="26553"/>
                  <a:pt x="15975" y="26446"/>
                  <a:pt x="15976" y="26400"/>
                </a:cubicBezTo>
                <a:close/>
                <a:moveTo>
                  <a:pt x="25444" y="1"/>
                </a:moveTo>
                <a:cubicBezTo>
                  <a:pt x="25411" y="45"/>
                  <a:pt x="25353" y="63"/>
                  <a:pt x="25302" y="63"/>
                </a:cubicBezTo>
                <a:cubicBezTo>
                  <a:pt x="25286" y="63"/>
                  <a:pt x="25271" y="62"/>
                  <a:pt x="25258" y="58"/>
                </a:cubicBezTo>
                <a:lnTo>
                  <a:pt x="25215" y="58"/>
                </a:lnTo>
                <a:cubicBezTo>
                  <a:pt x="25175" y="58"/>
                  <a:pt x="25112" y="118"/>
                  <a:pt x="25090" y="118"/>
                </a:cubicBezTo>
                <a:cubicBezTo>
                  <a:pt x="25088" y="118"/>
                  <a:pt x="25087" y="117"/>
                  <a:pt x="25085" y="116"/>
                </a:cubicBezTo>
                <a:lnTo>
                  <a:pt x="24985" y="73"/>
                </a:lnTo>
                <a:cubicBezTo>
                  <a:pt x="24961" y="108"/>
                  <a:pt x="24937" y="134"/>
                  <a:pt x="24930" y="134"/>
                </a:cubicBezTo>
                <a:cubicBezTo>
                  <a:pt x="24928" y="134"/>
                  <a:pt x="24927" y="133"/>
                  <a:pt x="24927" y="130"/>
                </a:cubicBezTo>
                <a:cubicBezTo>
                  <a:pt x="24927" y="130"/>
                  <a:pt x="24798" y="87"/>
                  <a:pt x="24740" y="87"/>
                </a:cubicBezTo>
                <a:cubicBezTo>
                  <a:pt x="24726" y="82"/>
                  <a:pt x="24704" y="81"/>
                  <a:pt x="24680" y="81"/>
                </a:cubicBezTo>
                <a:cubicBezTo>
                  <a:pt x="24632" y="81"/>
                  <a:pt x="24578" y="87"/>
                  <a:pt x="24568" y="87"/>
                </a:cubicBezTo>
                <a:cubicBezTo>
                  <a:pt x="24549" y="87"/>
                  <a:pt x="24511" y="93"/>
                  <a:pt x="24479" y="93"/>
                </a:cubicBezTo>
                <a:cubicBezTo>
                  <a:pt x="24463" y="93"/>
                  <a:pt x="24448" y="92"/>
                  <a:pt x="24439" y="87"/>
                </a:cubicBezTo>
                <a:lnTo>
                  <a:pt x="24338" y="87"/>
                </a:lnTo>
                <a:cubicBezTo>
                  <a:pt x="24313" y="74"/>
                  <a:pt x="24184" y="27"/>
                  <a:pt x="24116" y="27"/>
                </a:cubicBezTo>
                <a:cubicBezTo>
                  <a:pt x="24108" y="27"/>
                  <a:pt x="24100" y="28"/>
                  <a:pt x="24094" y="30"/>
                </a:cubicBezTo>
                <a:cubicBezTo>
                  <a:pt x="24036" y="44"/>
                  <a:pt x="23993" y="58"/>
                  <a:pt x="23979" y="73"/>
                </a:cubicBezTo>
                <a:lnTo>
                  <a:pt x="23965" y="87"/>
                </a:lnTo>
                <a:lnTo>
                  <a:pt x="23950" y="116"/>
                </a:lnTo>
                <a:cubicBezTo>
                  <a:pt x="23938" y="132"/>
                  <a:pt x="23927" y="138"/>
                  <a:pt x="23916" y="138"/>
                </a:cubicBezTo>
                <a:cubicBezTo>
                  <a:pt x="23890" y="138"/>
                  <a:pt x="23866" y="101"/>
                  <a:pt x="23835" y="101"/>
                </a:cubicBezTo>
                <a:lnTo>
                  <a:pt x="23591" y="101"/>
                </a:lnTo>
                <a:lnTo>
                  <a:pt x="23519" y="73"/>
                </a:lnTo>
                <a:cubicBezTo>
                  <a:pt x="23477" y="56"/>
                  <a:pt x="23435" y="49"/>
                  <a:pt x="23390" y="49"/>
                </a:cubicBezTo>
                <a:cubicBezTo>
                  <a:pt x="23358" y="49"/>
                  <a:pt x="23325" y="52"/>
                  <a:pt x="23289" y="58"/>
                </a:cubicBezTo>
                <a:lnTo>
                  <a:pt x="23275" y="58"/>
                </a:lnTo>
                <a:cubicBezTo>
                  <a:pt x="23272" y="61"/>
                  <a:pt x="23265" y="62"/>
                  <a:pt x="23256" y="62"/>
                </a:cubicBezTo>
                <a:cubicBezTo>
                  <a:pt x="23231" y="62"/>
                  <a:pt x="23188" y="54"/>
                  <a:pt x="23158" y="54"/>
                </a:cubicBezTo>
                <a:cubicBezTo>
                  <a:pt x="23147" y="54"/>
                  <a:pt x="23137" y="55"/>
                  <a:pt x="23131" y="58"/>
                </a:cubicBezTo>
                <a:cubicBezTo>
                  <a:pt x="23122" y="61"/>
                  <a:pt x="23110" y="62"/>
                  <a:pt x="23097" y="62"/>
                </a:cubicBezTo>
                <a:cubicBezTo>
                  <a:pt x="23062" y="62"/>
                  <a:pt x="23016" y="54"/>
                  <a:pt x="22985" y="54"/>
                </a:cubicBezTo>
                <a:cubicBezTo>
                  <a:pt x="22974" y="54"/>
                  <a:pt x="22965" y="55"/>
                  <a:pt x="22959" y="58"/>
                </a:cubicBezTo>
                <a:cubicBezTo>
                  <a:pt x="22950" y="61"/>
                  <a:pt x="22937" y="62"/>
                  <a:pt x="22921" y="62"/>
                </a:cubicBezTo>
                <a:cubicBezTo>
                  <a:pt x="22857" y="62"/>
                  <a:pt x="22749" y="44"/>
                  <a:pt x="22715" y="44"/>
                </a:cubicBezTo>
                <a:cubicBezTo>
                  <a:pt x="22657" y="44"/>
                  <a:pt x="22571" y="58"/>
                  <a:pt x="22542" y="73"/>
                </a:cubicBezTo>
                <a:lnTo>
                  <a:pt x="22456" y="73"/>
                </a:lnTo>
                <a:cubicBezTo>
                  <a:pt x="22445" y="70"/>
                  <a:pt x="22435" y="69"/>
                  <a:pt x="22426" y="69"/>
                </a:cubicBezTo>
                <a:cubicBezTo>
                  <a:pt x="22384" y="69"/>
                  <a:pt x="22355" y="92"/>
                  <a:pt x="22355" y="116"/>
                </a:cubicBezTo>
                <a:lnTo>
                  <a:pt x="22355" y="144"/>
                </a:lnTo>
                <a:lnTo>
                  <a:pt x="22370" y="173"/>
                </a:lnTo>
                <a:cubicBezTo>
                  <a:pt x="22384" y="188"/>
                  <a:pt x="22341" y="202"/>
                  <a:pt x="22312" y="202"/>
                </a:cubicBezTo>
                <a:cubicBezTo>
                  <a:pt x="22298" y="202"/>
                  <a:pt x="22284" y="144"/>
                  <a:pt x="22284" y="130"/>
                </a:cubicBezTo>
                <a:cubicBezTo>
                  <a:pt x="22284" y="101"/>
                  <a:pt x="22255" y="73"/>
                  <a:pt x="22212" y="44"/>
                </a:cubicBezTo>
                <a:lnTo>
                  <a:pt x="22154" y="58"/>
                </a:lnTo>
                <a:cubicBezTo>
                  <a:pt x="22140" y="58"/>
                  <a:pt x="22126" y="73"/>
                  <a:pt x="22126" y="87"/>
                </a:cubicBezTo>
                <a:cubicBezTo>
                  <a:pt x="22111" y="87"/>
                  <a:pt x="21910" y="130"/>
                  <a:pt x="21910" y="130"/>
                </a:cubicBezTo>
                <a:lnTo>
                  <a:pt x="21824" y="73"/>
                </a:lnTo>
                <a:cubicBezTo>
                  <a:pt x="21731" y="84"/>
                  <a:pt x="21563" y="105"/>
                  <a:pt x="21471" y="105"/>
                </a:cubicBezTo>
                <a:cubicBezTo>
                  <a:pt x="21450" y="105"/>
                  <a:pt x="21433" y="104"/>
                  <a:pt x="21422" y="101"/>
                </a:cubicBezTo>
                <a:cubicBezTo>
                  <a:pt x="21364" y="101"/>
                  <a:pt x="21278" y="87"/>
                  <a:pt x="21264" y="87"/>
                </a:cubicBezTo>
                <a:cubicBezTo>
                  <a:pt x="21252" y="99"/>
                  <a:pt x="21184" y="120"/>
                  <a:pt x="21143" y="120"/>
                </a:cubicBezTo>
                <a:cubicBezTo>
                  <a:pt x="21133" y="120"/>
                  <a:pt x="21125" y="119"/>
                  <a:pt x="21120" y="116"/>
                </a:cubicBezTo>
                <a:cubicBezTo>
                  <a:pt x="21110" y="111"/>
                  <a:pt x="21094" y="109"/>
                  <a:pt x="21077" y="109"/>
                </a:cubicBezTo>
                <a:cubicBezTo>
                  <a:pt x="21042" y="109"/>
                  <a:pt x="21000" y="116"/>
                  <a:pt x="20991" y="116"/>
                </a:cubicBezTo>
                <a:cubicBezTo>
                  <a:pt x="20976" y="101"/>
                  <a:pt x="20904" y="87"/>
                  <a:pt x="20833" y="73"/>
                </a:cubicBezTo>
                <a:lnTo>
                  <a:pt x="20804" y="87"/>
                </a:lnTo>
                <a:lnTo>
                  <a:pt x="20703" y="173"/>
                </a:lnTo>
                <a:cubicBezTo>
                  <a:pt x="20597" y="147"/>
                  <a:pt x="20356" y="71"/>
                  <a:pt x="20263" y="71"/>
                </a:cubicBezTo>
                <a:cubicBezTo>
                  <a:pt x="20256" y="71"/>
                  <a:pt x="20249" y="72"/>
                  <a:pt x="20243" y="73"/>
                </a:cubicBezTo>
                <a:cubicBezTo>
                  <a:pt x="20172" y="73"/>
                  <a:pt x="20143" y="159"/>
                  <a:pt x="20114" y="173"/>
                </a:cubicBezTo>
                <a:cubicBezTo>
                  <a:pt x="20113" y="174"/>
                  <a:pt x="20112" y="174"/>
                  <a:pt x="20110" y="174"/>
                </a:cubicBezTo>
                <a:cubicBezTo>
                  <a:pt x="20086" y="174"/>
                  <a:pt x="19982" y="86"/>
                  <a:pt x="19936" y="86"/>
                </a:cubicBezTo>
                <a:cubicBezTo>
                  <a:pt x="19933" y="86"/>
                  <a:pt x="19930" y="86"/>
                  <a:pt x="19927" y="87"/>
                </a:cubicBezTo>
                <a:cubicBezTo>
                  <a:pt x="19884" y="87"/>
                  <a:pt x="19669" y="101"/>
                  <a:pt x="19611" y="116"/>
                </a:cubicBezTo>
                <a:cubicBezTo>
                  <a:pt x="19573" y="116"/>
                  <a:pt x="19535" y="122"/>
                  <a:pt x="19509" y="122"/>
                </a:cubicBezTo>
                <a:cubicBezTo>
                  <a:pt x="19496" y="122"/>
                  <a:pt x="19487" y="121"/>
                  <a:pt x="19482" y="116"/>
                </a:cubicBezTo>
                <a:cubicBezTo>
                  <a:pt x="19482" y="116"/>
                  <a:pt x="19470" y="56"/>
                  <a:pt x="19446" y="56"/>
                </a:cubicBezTo>
                <a:cubicBezTo>
                  <a:pt x="19444" y="56"/>
                  <a:pt x="19442" y="57"/>
                  <a:pt x="19439" y="58"/>
                </a:cubicBezTo>
                <a:cubicBezTo>
                  <a:pt x="19410" y="73"/>
                  <a:pt x="19324" y="101"/>
                  <a:pt x="19295" y="116"/>
                </a:cubicBezTo>
                <a:cubicBezTo>
                  <a:pt x="19266" y="116"/>
                  <a:pt x="19209" y="87"/>
                  <a:pt x="19152" y="73"/>
                </a:cubicBezTo>
                <a:lnTo>
                  <a:pt x="19094" y="116"/>
                </a:lnTo>
                <a:cubicBezTo>
                  <a:pt x="19090" y="118"/>
                  <a:pt x="19085" y="119"/>
                  <a:pt x="19079" y="119"/>
                </a:cubicBezTo>
                <a:cubicBezTo>
                  <a:pt x="19041" y="119"/>
                  <a:pt x="18971" y="87"/>
                  <a:pt x="18922" y="87"/>
                </a:cubicBezTo>
                <a:lnTo>
                  <a:pt x="18879" y="87"/>
                </a:lnTo>
                <a:cubicBezTo>
                  <a:pt x="18853" y="104"/>
                  <a:pt x="18813" y="111"/>
                  <a:pt x="18779" y="111"/>
                </a:cubicBezTo>
                <a:cubicBezTo>
                  <a:pt x="18754" y="111"/>
                  <a:pt x="18732" y="107"/>
                  <a:pt x="18721" y="101"/>
                </a:cubicBezTo>
                <a:lnTo>
                  <a:pt x="18663" y="101"/>
                </a:lnTo>
                <a:cubicBezTo>
                  <a:pt x="18663" y="101"/>
                  <a:pt x="18663" y="116"/>
                  <a:pt x="18677" y="130"/>
                </a:cubicBezTo>
                <a:lnTo>
                  <a:pt x="18677" y="144"/>
                </a:lnTo>
                <a:cubicBezTo>
                  <a:pt x="18677" y="144"/>
                  <a:pt x="18663" y="173"/>
                  <a:pt x="18649" y="173"/>
                </a:cubicBezTo>
                <a:cubicBezTo>
                  <a:pt x="18634" y="159"/>
                  <a:pt x="18591" y="130"/>
                  <a:pt x="18577" y="130"/>
                </a:cubicBezTo>
                <a:cubicBezTo>
                  <a:pt x="18557" y="140"/>
                  <a:pt x="18544" y="163"/>
                  <a:pt x="18524" y="163"/>
                </a:cubicBezTo>
                <a:cubicBezTo>
                  <a:pt x="18515" y="163"/>
                  <a:pt x="18504" y="158"/>
                  <a:pt x="18491" y="144"/>
                </a:cubicBezTo>
                <a:cubicBezTo>
                  <a:pt x="18491" y="142"/>
                  <a:pt x="18489" y="140"/>
                  <a:pt x="18486" y="140"/>
                </a:cubicBezTo>
                <a:cubicBezTo>
                  <a:pt x="18475" y="140"/>
                  <a:pt x="18445" y="159"/>
                  <a:pt x="18433" y="159"/>
                </a:cubicBezTo>
                <a:lnTo>
                  <a:pt x="18390" y="159"/>
                </a:lnTo>
                <a:cubicBezTo>
                  <a:pt x="18347" y="144"/>
                  <a:pt x="18232" y="144"/>
                  <a:pt x="18203" y="130"/>
                </a:cubicBezTo>
                <a:cubicBezTo>
                  <a:pt x="18173" y="120"/>
                  <a:pt x="18114" y="110"/>
                  <a:pt x="18071" y="110"/>
                </a:cubicBezTo>
                <a:cubicBezTo>
                  <a:pt x="18054" y="110"/>
                  <a:pt x="18039" y="112"/>
                  <a:pt x="18031" y="116"/>
                </a:cubicBezTo>
                <a:cubicBezTo>
                  <a:pt x="18006" y="116"/>
                  <a:pt x="17939" y="84"/>
                  <a:pt x="17903" y="84"/>
                </a:cubicBezTo>
                <a:cubicBezTo>
                  <a:pt x="17897" y="84"/>
                  <a:pt x="17891" y="85"/>
                  <a:pt x="17887" y="87"/>
                </a:cubicBezTo>
                <a:cubicBezTo>
                  <a:pt x="17873" y="87"/>
                  <a:pt x="17815" y="101"/>
                  <a:pt x="17787" y="116"/>
                </a:cubicBezTo>
                <a:lnTo>
                  <a:pt x="17744" y="87"/>
                </a:lnTo>
                <a:lnTo>
                  <a:pt x="17672" y="58"/>
                </a:lnTo>
                <a:cubicBezTo>
                  <a:pt x="17663" y="92"/>
                  <a:pt x="17655" y="106"/>
                  <a:pt x="17649" y="106"/>
                </a:cubicBezTo>
                <a:cubicBezTo>
                  <a:pt x="17645" y="106"/>
                  <a:pt x="17643" y="99"/>
                  <a:pt x="17643" y="87"/>
                </a:cubicBezTo>
                <a:cubicBezTo>
                  <a:pt x="17638" y="82"/>
                  <a:pt x="17629" y="81"/>
                  <a:pt x="17617" y="81"/>
                </a:cubicBezTo>
                <a:cubicBezTo>
                  <a:pt x="17595" y="81"/>
                  <a:pt x="17566" y="87"/>
                  <a:pt x="17557" y="87"/>
                </a:cubicBezTo>
                <a:cubicBezTo>
                  <a:pt x="17542" y="94"/>
                  <a:pt x="17524" y="98"/>
                  <a:pt x="17505" y="98"/>
                </a:cubicBezTo>
                <a:cubicBezTo>
                  <a:pt x="17485" y="98"/>
                  <a:pt x="17463" y="94"/>
                  <a:pt x="17442" y="87"/>
                </a:cubicBezTo>
                <a:lnTo>
                  <a:pt x="17399" y="116"/>
                </a:lnTo>
                <a:lnTo>
                  <a:pt x="17370" y="159"/>
                </a:lnTo>
                <a:cubicBezTo>
                  <a:pt x="17360" y="166"/>
                  <a:pt x="17348" y="169"/>
                  <a:pt x="17337" y="169"/>
                </a:cubicBezTo>
                <a:cubicBezTo>
                  <a:pt x="17303" y="169"/>
                  <a:pt x="17269" y="141"/>
                  <a:pt x="17269" y="130"/>
                </a:cubicBezTo>
                <a:cubicBezTo>
                  <a:pt x="17269" y="118"/>
                  <a:pt x="17195" y="84"/>
                  <a:pt x="17147" y="84"/>
                </a:cubicBezTo>
                <a:cubicBezTo>
                  <a:pt x="17139" y="84"/>
                  <a:pt x="17132" y="85"/>
                  <a:pt x="17126" y="87"/>
                </a:cubicBezTo>
                <a:cubicBezTo>
                  <a:pt x="17100" y="87"/>
                  <a:pt x="17014" y="146"/>
                  <a:pt x="16977" y="146"/>
                </a:cubicBezTo>
                <a:cubicBezTo>
                  <a:pt x="16974" y="146"/>
                  <a:pt x="16970" y="146"/>
                  <a:pt x="16968" y="144"/>
                </a:cubicBezTo>
                <a:cubicBezTo>
                  <a:pt x="16953" y="137"/>
                  <a:pt x="16928" y="134"/>
                  <a:pt x="16899" y="134"/>
                </a:cubicBezTo>
                <a:cubicBezTo>
                  <a:pt x="16871" y="134"/>
                  <a:pt x="16838" y="137"/>
                  <a:pt x="16810" y="144"/>
                </a:cubicBezTo>
                <a:lnTo>
                  <a:pt x="16767" y="101"/>
                </a:lnTo>
                <a:lnTo>
                  <a:pt x="16680" y="30"/>
                </a:lnTo>
                <a:cubicBezTo>
                  <a:pt x="16623" y="87"/>
                  <a:pt x="16451" y="73"/>
                  <a:pt x="16422" y="101"/>
                </a:cubicBezTo>
                <a:cubicBezTo>
                  <a:pt x="16397" y="114"/>
                  <a:pt x="16319" y="147"/>
                  <a:pt x="16280" y="147"/>
                </a:cubicBezTo>
                <a:cubicBezTo>
                  <a:pt x="16273" y="147"/>
                  <a:pt x="16268" y="147"/>
                  <a:pt x="16264" y="144"/>
                </a:cubicBezTo>
                <a:cubicBezTo>
                  <a:pt x="16235" y="144"/>
                  <a:pt x="16048" y="101"/>
                  <a:pt x="15976" y="101"/>
                </a:cubicBezTo>
                <a:cubicBezTo>
                  <a:pt x="15905" y="101"/>
                  <a:pt x="15833" y="101"/>
                  <a:pt x="15818" y="116"/>
                </a:cubicBezTo>
                <a:cubicBezTo>
                  <a:pt x="15818" y="116"/>
                  <a:pt x="15766" y="147"/>
                  <a:pt x="15741" y="147"/>
                </a:cubicBezTo>
                <a:cubicBezTo>
                  <a:pt x="15737" y="147"/>
                  <a:pt x="15734" y="147"/>
                  <a:pt x="15732" y="144"/>
                </a:cubicBezTo>
                <a:cubicBezTo>
                  <a:pt x="15727" y="134"/>
                  <a:pt x="15715" y="130"/>
                  <a:pt x="15697" y="130"/>
                </a:cubicBezTo>
                <a:cubicBezTo>
                  <a:pt x="15665" y="130"/>
                  <a:pt x="15615" y="145"/>
                  <a:pt x="15560" y="173"/>
                </a:cubicBezTo>
                <a:lnTo>
                  <a:pt x="15517" y="159"/>
                </a:lnTo>
                <a:lnTo>
                  <a:pt x="15373" y="116"/>
                </a:lnTo>
                <a:cubicBezTo>
                  <a:pt x="15294" y="130"/>
                  <a:pt x="15197" y="134"/>
                  <a:pt x="15114" y="134"/>
                </a:cubicBezTo>
                <a:cubicBezTo>
                  <a:pt x="15032" y="134"/>
                  <a:pt x="14964" y="130"/>
                  <a:pt x="14942" y="130"/>
                </a:cubicBezTo>
                <a:cubicBezTo>
                  <a:pt x="14899" y="130"/>
                  <a:pt x="14841" y="202"/>
                  <a:pt x="14841" y="216"/>
                </a:cubicBezTo>
                <a:cubicBezTo>
                  <a:pt x="14841" y="218"/>
                  <a:pt x="14840" y="219"/>
                  <a:pt x="14836" y="219"/>
                </a:cubicBezTo>
                <a:cubicBezTo>
                  <a:pt x="14815" y="219"/>
                  <a:pt x="14737" y="184"/>
                  <a:pt x="14712" y="159"/>
                </a:cubicBezTo>
                <a:cubicBezTo>
                  <a:pt x="14707" y="156"/>
                  <a:pt x="14699" y="155"/>
                  <a:pt x="14690" y="155"/>
                </a:cubicBezTo>
                <a:cubicBezTo>
                  <a:pt x="14653" y="155"/>
                  <a:pt x="14592" y="176"/>
                  <a:pt x="14568" y="188"/>
                </a:cubicBezTo>
                <a:cubicBezTo>
                  <a:pt x="14554" y="202"/>
                  <a:pt x="14511" y="202"/>
                  <a:pt x="14497" y="202"/>
                </a:cubicBezTo>
                <a:lnTo>
                  <a:pt x="14468" y="188"/>
                </a:lnTo>
                <a:cubicBezTo>
                  <a:pt x="14415" y="150"/>
                  <a:pt x="14390" y="132"/>
                  <a:pt x="14363" y="132"/>
                </a:cubicBezTo>
                <a:cubicBezTo>
                  <a:pt x="14339" y="132"/>
                  <a:pt x="14314" y="146"/>
                  <a:pt x="14267" y="173"/>
                </a:cubicBezTo>
                <a:cubicBezTo>
                  <a:pt x="14238" y="202"/>
                  <a:pt x="14180" y="202"/>
                  <a:pt x="14166" y="231"/>
                </a:cubicBezTo>
                <a:lnTo>
                  <a:pt x="14152" y="274"/>
                </a:lnTo>
                <a:cubicBezTo>
                  <a:pt x="14123" y="274"/>
                  <a:pt x="14066" y="259"/>
                  <a:pt x="14066" y="245"/>
                </a:cubicBezTo>
                <a:cubicBezTo>
                  <a:pt x="14058" y="238"/>
                  <a:pt x="14048" y="234"/>
                  <a:pt x="14037" y="234"/>
                </a:cubicBezTo>
                <a:cubicBezTo>
                  <a:pt x="14026" y="234"/>
                  <a:pt x="14015" y="238"/>
                  <a:pt x="14008" y="245"/>
                </a:cubicBezTo>
                <a:cubicBezTo>
                  <a:pt x="13994" y="245"/>
                  <a:pt x="13979" y="188"/>
                  <a:pt x="13979" y="173"/>
                </a:cubicBezTo>
                <a:cubicBezTo>
                  <a:pt x="13965" y="144"/>
                  <a:pt x="13879" y="130"/>
                  <a:pt x="13850" y="130"/>
                </a:cubicBezTo>
                <a:cubicBezTo>
                  <a:pt x="13831" y="130"/>
                  <a:pt x="13773" y="124"/>
                  <a:pt x="13733" y="124"/>
                </a:cubicBezTo>
                <a:cubicBezTo>
                  <a:pt x="13713" y="124"/>
                  <a:pt x="13697" y="125"/>
                  <a:pt x="13692" y="130"/>
                </a:cubicBezTo>
                <a:cubicBezTo>
                  <a:pt x="13673" y="130"/>
                  <a:pt x="13622" y="124"/>
                  <a:pt x="13581" y="124"/>
                </a:cubicBezTo>
                <a:cubicBezTo>
                  <a:pt x="13561" y="124"/>
                  <a:pt x="13544" y="125"/>
                  <a:pt x="13534" y="130"/>
                </a:cubicBezTo>
                <a:cubicBezTo>
                  <a:pt x="13505" y="159"/>
                  <a:pt x="13419" y="173"/>
                  <a:pt x="13390" y="173"/>
                </a:cubicBezTo>
                <a:cubicBezTo>
                  <a:pt x="13362" y="159"/>
                  <a:pt x="13275" y="144"/>
                  <a:pt x="13261" y="130"/>
                </a:cubicBezTo>
                <a:cubicBezTo>
                  <a:pt x="13232" y="130"/>
                  <a:pt x="13175" y="130"/>
                  <a:pt x="13132" y="159"/>
                </a:cubicBezTo>
                <a:lnTo>
                  <a:pt x="13074" y="130"/>
                </a:lnTo>
                <a:cubicBezTo>
                  <a:pt x="13053" y="116"/>
                  <a:pt x="13028" y="109"/>
                  <a:pt x="13001" y="109"/>
                </a:cubicBezTo>
                <a:cubicBezTo>
                  <a:pt x="12974" y="109"/>
                  <a:pt x="12945" y="116"/>
                  <a:pt x="12916" y="130"/>
                </a:cubicBezTo>
                <a:lnTo>
                  <a:pt x="12859" y="159"/>
                </a:lnTo>
                <a:cubicBezTo>
                  <a:pt x="12772" y="159"/>
                  <a:pt x="12672" y="130"/>
                  <a:pt x="12658" y="101"/>
                </a:cubicBezTo>
                <a:cubicBezTo>
                  <a:pt x="12654" y="99"/>
                  <a:pt x="12649" y="99"/>
                  <a:pt x="12643" y="99"/>
                </a:cubicBezTo>
                <a:cubicBezTo>
                  <a:pt x="12606" y="99"/>
                  <a:pt x="12539" y="134"/>
                  <a:pt x="12514" y="159"/>
                </a:cubicBezTo>
                <a:cubicBezTo>
                  <a:pt x="12511" y="162"/>
                  <a:pt x="12505" y="163"/>
                  <a:pt x="12496" y="163"/>
                </a:cubicBezTo>
                <a:cubicBezTo>
                  <a:pt x="12459" y="163"/>
                  <a:pt x="12379" y="142"/>
                  <a:pt x="12356" y="130"/>
                </a:cubicBezTo>
                <a:cubicBezTo>
                  <a:pt x="12344" y="122"/>
                  <a:pt x="12332" y="119"/>
                  <a:pt x="12319" y="119"/>
                </a:cubicBezTo>
                <a:cubicBezTo>
                  <a:pt x="12285" y="119"/>
                  <a:pt x="12251" y="146"/>
                  <a:pt x="12241" y="188"/>
                </a:cubicBezTo>
                <a:lnTo>
                  <a:pt x="12183" y="173"/>
                </a:lnTo>
                <a:lnTo>
                  <a:pt x="12097" y="144"/>
                </a:lnTo>
                <a:cubicBezTo>
                  <a:pt x="12011" y="159"/>
                  <a:pt x="11925" y="173"/>
                  <a:pt x="11910" y="173"/>
                </a:cubicBezTo>
                <a:cubicBezTo>
                  <a:pt x="11898" y="160"/>
                  <a:pt x="11691" y="113"/>
                  <a:pt x="11575" y="113"/>
                </a:cubicBezTo>
                <a:cubicBezTo>
                  <a:pt x="11561" y="113"/>
                  <a:pt x="11548" y="114"/>
                  <a:pt x="11537" y="116"/>
                </a:cubicBezTo>
                <a:cubicBezTo>
                  <a:pt x="11468" y="116"/>
                  <a:pt x="11316" y="153"/>
                  <a:pt x="11236" y="153"/>
                </a:cubicBezTo>
                <a:cubicBezTo>
                  <a:pt x="11216" y="153"/>
                  <a:pt x="11201" y="150"/>
                  <a:pt x="11192" y="144"/>
                </a:cubicBezTo>
                <a:cubicBezTo>
                  <a:pt x="11176" y="134"/>
                  <a:pt x="11155" y="129"/>
                  <a:pt x="11134" y="129"/>
                </a:cubicBezTo>
                <a:cubicBezTo>
                  <a:pt x="11100" y="129"/>
                  <a:pt x="11066" y="141"/>
                  <a:pt x="11048" y="159"/>
                </a:cubicBezTo>
                <a:lnTo>
                  <a:pt x="11034" y="159"/>
                </a:lnTo>
                <a:lnTo>
                  <a:pt x="10948" y="130"/>
                </a:lnTo>
                <a:cubicBezTo>
                  <a:pt x="10862" y="144"/>
                  <a:pt x="10718" y="159"/>
                  <a:pt x="10617" y="159"/>
                </a:cubicBezTo>
                <a:lnTo>
                  <a:pt x="10560" y="130"/>
                </a:lnTo>
                <a:lnTo>
                  <a:pt x="10488" y="73"/>
                </a:lnTo>
                <a:cubicBezTo>
                  <a:pt x="10416" y="101"/>
                  <a:pt x="10258" y="116"/>
                  <a:pt x="10201" y="130"/>
                </a:cubicBezTo>
                <a:cubicBezTo>
                  <a:pt x="10172" y="130"/>
                  <a:pt x="10099" y="143"/>
                  <a:pt x="10049" y="143"/>
                </a:cubicBezTo>
                <a:cubicBezTo>
                  <a:pt x="10024" y="143"/>
                  <a:pt x="10004" y="140"/>
                  <a:pt x="10000" y="130"/>
                </a:cubicBezTo>
                <a:cubicBezTo>
                  <a:pt x="9995" y="125"/>
                  <a:pt x="9985" y="124"/>
                  <a:pt x="9974" y="124"/>
                </a:cubicBezTo>
                <a:cubicBezTo>
                  <a:pt x="9952" y="124"/>
                  <a:pt x="9923" y="130"/>
                  <a:pt x="9913" y="130"/>
                </a:cubicBezTo>
                <a:cubicBezTo>
                  <a:pt x="9885" y="130"/>
                  <a:pt x="9712" y="116"/>
                  <a:pt x="9655" y="116"/>
                </a:cubicBezTo>
                <a:cubicBezTo>
                  <a:pt x="9597" y="101"/>
                  <a:pt x="9511" y="101"/>
                  <a:pt x="9482" y="101"/>
                </a:cubicBezTo>
                <a:cubicBezTo>
                  <a:pt x="9454" y="101"/>
                  <a:pt x="9382" y="87"/>
                  <a:pt x="9367" y="87"/>
                </a:cubicBezTo>
                <a:cubicBezTo>
                  <a:pt x="9341" y="87"/>
                  <a:pt x="9232" y="146"/>
                  <a:pt x="9169" y="146"/>
                </a:cubicBezTo>
                <a:cubicBezTo>
                  <a:pt x="9163" y="146"/>
                  <a:pt x="9157" y="146"/>
                  <a:pt x="9152" y="144"/>
                </a:cubicBezTo>
                <a:lnTo>
                  <a:pt x="8893" y="144"/>
                </a:lnTo>
                <a:cubicBezTo>
                  <a:pt x="8863" y="134"/>
                  <a:pt x="8782" y="124"/>
                  <a:pt x="8727" y="124"/>
                </a:cubicBezTo>
                <a:cubicBezTo>
                  <a:pt x="8705" y="124"/>
                  <a:pt x="8686" y="126"/>
                  <a:pt x="8678" y="130"/>
                </a:cubicBezTo>
                <a:cubicBezTo>
                  <a:pt x="8635" y="130"/>
                  <a:pt x="8505" y="116"/>
                  <a:pt x="8448" y="116"/>
                </a:cubicBezTo>
                <a:cubicBezTo>
                  <a:pt x="8405" y="130"/>
                  <a:pt x="8304" y="130"/>
                  <a:pt x="8276" y="130"/>
                </a:cubicBezTo>
                <a:cubicBezTo>
                  <a:pt x="8253" y="130"/>
                  <a:pt x="8180" y="88"/>
                  <a:pt x="8148" y="88"/>
                </a:cubicBezTo>
                <a:cubicBezTo>
                  <a:pt x="8138" y="88"/>
                  <a:pt x="8132" y="91"/>
                  <a:pt x="8132" y="101"/>
                </a:cubicBezTo>
                <a:cubicBezTo>
                  <a:pt x="8132" y="118"/>
                  <a:pt x="8127" y="125"/>
                  <a:pt x="8120" y="125"/>
                </a:cubicBezTo>
                <a:cubicBezTo>
                  <a:pt x="8115" y="125"/>
                  <a:pt x="8109" y="122"/>
                  <a:pt x="8103" y="116"/>
                </a:cubicBezTo>
                <a:cubicBezTo>
                  <a:pt x="8103" y="114"/>
                  <a:pt x="8100" y="113"/>
                  <a:pt x="8094" y="113"/>
                </a:cubicBezTo>
                <a:cubicBezTo>
                  <a:pt x="8065" y="113"/>
                  <a:pt x="7976" y="133"/>
                  <a:pt x="7919" y="133"/>
                </a:cubicBezTo>
                <a:cubicBezTo>
                  <a:pt x="7907" y="133"/>
                  <a:pt x="7896" y="132"/>
                  <a:pt x="7888" y="130"/>
                </a:cubicBezTo>
                <a:cubicBezTo>
                  <a:pt x="7830" y="130"/>
                  <a:pt x="7744" y="130"/>
                  <a:pt x="7730" y="144"/>
                </a:cubicBezTo>
                <a:cubicBezTo>
                  <a:pt x="7724" y="147"/>
                  <a:pt x="7716" y="149"/>
                  <a:pt x="7706" y="149"/>
                </a:cubicBezTo>
                <a:cubicBezTo>
                  <a:pt x="7669" y="149"/>
                  <a:pt x="7609" y="130"/>
                  <a:pt x="7586" y="130"/>
                </a:cubicBezTo>
                <a:cubicBezTo>
                  <a:pt x="7557" y="130"/>
                  <a:pt x="7471" y="159"/>
                  <a:pt x="7385" y="188"/>
                </a:cubicBezTo>
                <a:lnTo>
                  <a:pt x="7327" y="159"/>
                </a:lnTo>
                <a:lnTo>
                  <a:pt x="7227" y="144"/>
                </a:lnTo>
                <a:cubicBezTo>
                  <a:pt x="7166" y="155"/>
                  <a:pt x="7076" y="165"/>
                  <a:pt x="7008" y="165"/>
                </a:cubicBezTo>
                <a:cubicBezTo>
                  <a:pt x="6980" y="165"/>
                  <a:pt x="6956" y="163"/>
                  <a:pt x="6939" y="159"/>
                </a:cubicBezTo>
                <a:lnTo>
                  <a:pt x="6882" y="188"/>
                </a:lnTo>
                <a:lnTo>
                  <a:pt x="6824" y="216"/>
                </a:lnTo>
                <a:cubicBezTo>
                  <a:pt x="6791" y="200"/>
                  <a:pt x="6747" y="193"/>
                  <a:pt x="6705" y="193"/>
                </a:cubicBezTo>
                <a:cubicBezTo>
                  <a:pt x="6676" y="193"/>
                  <a:pt x="6647" y="196"/>
                  <a:pt x="6623" y="202"/>
                </a:cubicBezTo>
                <a:lnTo>
                  <a:pt x="6566" y="216"/>
                </a:lnTo>
                <a:lnTo>
                  <a:pt x="6508" y="216"/>
                </a:lnTo>
                <a:cubicBezTo>
                  <a:pt x="6451" y="216"/>
                  <a:pt x="6350" y="202"/>
                  <a:pt x="6293" y="188"/>
                </a:cubicBezTo>
                <a:lnTo>
                  <a:pt x="6235" y="202"/>
                </a:lnTo>
                <a:lnTo>
                  <a:pt x="6178" y="216"/>
                </a:lnTo>
                <a:cubicBezTo>
                  <a:pt x="6106" y="216"/>
                  <a:pt x="6020" y="231"/>
                  <a:pt x="5962" y="274"/>
                </a:cubicBezTo>
                <a:lnTo>
                  <a:pt x="5905" y="231"/>
                </a:lnTo>
                <a:lnTo>
                  <a:pt x="5891" y="216"/>
                </a:lnTo>
                <a:cubicBezTo>
                  <a:pt x="5884" y="218"/>
                  <a:pt x="5875" y="219"/>
                  <a:pt x="5863" y="219"/>
                </a:cubicBezTo>
                <a:cubicBezTo>
                  <a:pt x="5818" y="219"/>
                  <a:pt x="5742" y="206"/>
                  <a:pt x="5688" y="206"/>
                </a:cubicBezTo>
                <a:cubicBezTo>
                  <a:pt x="5663" y="206"/>
                  <a:pt x="5643" y="209"/>
                  <a:pt x="5632" y="216"/>
                </a:cubicBezTo>
                <a:cubicBezTo>
                  <a:pt x="5600" y="249"/>
                  <a:pt x="5551" y="265"/>
                  <a:pt x="5523" y="265"/>
                </a:cubicBezTo>
                <a:cubicBezTo>
                  <a:pt x="5513" y="265"/>
                  <a:pt x="5506" y="263"/>
                  <a:pt x="5503" y="259"/>
                </a:cubicBezTo>
                <a:cubicBezTo>
                  <a:pt x="5503" y="257"/>
                  <a:pt x="5498" y="256"/>
                  <a:pt x="5491" y="256"/>
                </a:cubicBezTo>
                <a:cubicBezTo>
                  <a:pt x="5461" y="256"/>
                  <a:pt x="5380" y="277"/>
                  <a:pt x="5345" y="288"/>
                </a:cubicBezTo>
                <a:cubicBezTo>
                  <a:pt x="5302" y="288"/>
                  <a:pt x="5201" y="303"/>
                  <a:pt x="5129" y="317"/>
                </a:cubicBezTo>
                <a:lnTo>
                  <a:pt x="5043" y="288"/>
                </a:lnTo>
                <a:lnTo>
                  <a:pt x="5000" y="288"/>
                </a:lnTo>
                <a:cubicBezTo>
                  <a:pt x="4965" y="300"/>
                  <a:pt x="4875" y="339"/>
                  <a:pt x="4833" y="339"/>
                </a:cubicBezTo>
                <a:cubicBezTo>
                  <a:pt x="4823" y="339"/>
                  <a:pt x="4816" y="337"/>
                  <a:pt x="4813" y="331"/>
                </a:cubicBezTo>
                <a:cubicBezTo>
                  <a:pt x="4810" y="330"/>
                  <a:pt x="4805" y="329"/>
                  <a:pt x="4798" y="329"/>
                </a:cubicBezTo>
                <a:cubicBezTo>
                  <a:pt x="4744" y="329"/>
                  <a:pt x="4590" y="374"/>
                  <a:pt x="4526" y="374"/>
                </a:cubicBezTo>
                <a:cubicBezTo>
                  <a:pt x="4439" y="374"/>
                  <a:pt x="4310" y="389"/>
                  <a:pt x="4281" y="403"/>
                </a:cubicBezTo>
                <a:cubicBezTo>
                  <a:pt x="4258" y="403"/>
                  <a:pt x="4180" y="385"/>
                  <a:pt x="4135" y="385"/>
                </a:cubicBezTo>
                <a:cubicBezTo>
                  <a:pt x="4124" y="385"/>
                  <a:pt x="4115" y="386"/>
                  <a:pt x="4109" y="389"/>
                </a:cubicBezTo>
                <a:cubicBezTo>
                  <a:pt x="4080" y="403"/>
                  <a:pt x="3994" y="403"/>
                  <a:pt x="3922" y="403"/>
                </a:cubicBezTo>
                <a:lnTo>
                  <a:pt x="3865" y="446"/>
                </a:lnTo>
                <a:cubicBezTo>
                  <a:pt x="3836" y="446"/>
                  <a:pt x="3764" y="461"/>
                  <a:pt x="3692" y="504"/>
                </a:cubicBezTo>
                <a:lnTo>
                  <a:pt x="3692" y="475"/>
                </a:lnTo>
                <a:cubicBezTo>
                  <a:pt x="3684" y="464"/>
                  <a:pt x="3675" y="460"/>
                  <a:pt x="3666" y="460"/>
                </a:cubicBezTo>
                <a:cubicBezTo>
                  <a:pt x="3641" y="460"/>
                  <a:pt x="3613" y="491"/>
                  <a:pt x="3591" y="491"/>
                </a:cubicBezTo>
                <a:cubicBezTo>
                  <a:pt x="3580" y="491"/>
                  <a:pt x="3571" y="484"/>
                  <a:pt x="3563" y="461"/>
                </a:cubicBezTo>
                <a:cubicBezTo>
                  <a:pt x="3563" y="461"/>
                  <a:pt x="3463" y="489"/>
                  <a:pt x="3463" y="489"/>
                </a:cubicBezTo>
                <a:lnTo>
                  <a:pt x="3405" y="417"/>
                </a:lnTo>
                <a:cubicBezTo>
                  <a:pt x="3362" y="461"/>
                  <a:pt x="3276" y="518"/>
                  <a:pt x="3218" y="532"/>
                </a:cubicBezTo>
                <a:lnTo>
                  <a:pt x="3046" y="532"/>
                </a:lnTo>
                <a:cubicBezTo>
                  <a:pt x="2931" y="532"/>
                  <a:pt x="2773" y="547"/>
                  <a:pt x="2715" y="561"/>
                </a:cubicBezTo>
                <a:lnTo>
                  <a:pt x="2658" y="576"/>
                </a:lnTo>
                <a:lnTo>
                  <a:pt x="2600" y="590"/>
                </a:lnTo>
                <a:cubicBezTo>
                  <a:pt x="2543" y="604"/>
                  <a:pt x="2198" y="619"/>
                  <a:pt x="2083" y="647"/>
                </a:cubicBezTo>
                <a:cubicBezTo>
                  <a:pt x="2001" y="671"/>
                  <a:pt x="1890" y="694"/>
                  <a:pt x="1829" y="694"/>
                </a:cubicBezTo>
                <a:cubicBezTo>
                  <a:pt x="1815" y="694"/>
                  <a:pt x="1804" y="693"/>
                  <a:pt x="1796" y="690"/>
                </a:cubicBezTo>
                <a:lnTo>
                  <a:pt x="1753" y="719"/>
                </a:lnTo>
                <a:lnTo>
                  <a:pt x="1710" y="734"/>
                </a:lnTo>
                <a:cubicBezTo>
                  <a:pt x="1667" y="748"/>
                  <a:pt x="1580" y="762"/>
                  <a:pt x="1566" y="762"/>
                </a:cubicBezTo>
                <a:cubicBezTo>
                  <a:pt x="1552" y="762"/>
                  <a:pt x="1480" y="805"/>
                  <a:pt x="1451" y="820"/>
                </a:cubicBezTo>
                <a:cubicBezTo>
                  <a:pt x="1441" y="830"/>
                  <a:pt x="1416" y="840"/>
                  <a:pt x="1403" y="840"/>
                </a:cubicBezTo>
                <a:cubicBezTo>
                  <a:pt x="1397" y="840"/>
                  <a:pt x="1394" y="838"/>
                  <a:pt x="1394" y="834"/>
                </a:cubicBezTo>
                <a:cubicBezTo>
                  <a:pt x="1394" y="834"/>
                  <a:pt x="1351" y="834"/>
                  <a:pt x="1322" y="820"/>
                </a:cubicBezTo>
                <a:lnTo>
                  <a:pt x="1322" y="820"/>
                </a:lnTo>
                <a:lnTo>
                  <a:pt x="1336" y="848"/>
                </a:lnTo>
                <a:lnTo>
                  <a:pt x="1394" y="963"/>
                </a:lnTo>
                <a:cubicBezTo>
                  <a:pt x="1494" y="1064"/>
                  <a:pt x="1537" y="1179"/>
                  <a:pt x="1537" y="1179"/>
                </a:cubicBezTo>
                <a:cubicBezTo>
                  <a:pt x="1537" y="1179"/>
                  <a:pt x="1480" y="1222"/>
                  <a:pt x="1394" y="1265"/>
                </a:cubicBezTo>
                <a:lnTo>
                  <a:pt x="1494" y="1380"/>
                </a:lnTo>
                <a:lnTo>
                  <a:pt x="1523" y="1423"/>
                </a:lnTo>
                <a:cubicBezTo>
                  <a:pt x="1509" y="1466"/>
                  <a:pt x="1480" y="1524"/>
                  <a:pt x="1465" y="1567"/>
                </a:cubicBezTo>
                <a:lnTo>
                  <a:pt x="1509" y="1596"/>
                </a:lnTo>
                <a:lnTo>
                  <a:pt x="1537" y="1624"/>
                </a:lnTo>
                <a:cubicBezTo>
                  <a:pt x="1537" y="1667"/>
                  <a:pt x="1552" y="1725"/>
                  <a:pt x="1552" y="1768"/>
                </a:cubicBezTo>
                <a:lnTo>
                  <a:pt x="1552" y="1811"/>
                </a:lnTo>
                <a:lnTo>
                  <a:pt x="1552" y="1883"/>
                </a:lnTo>
                <a:cubicBezTo>
                  <a:pt x="1595" y="1883"/>
                  <a:pt x="1537" y="1926"/>
                  <a:pt x="1523" y="1955"/>
                </a:cubicBezTo>
                <a:cubicBezTo>
                  <a:pt x="1494" y="1998"/>
                  <a:pt x="1437" y="2070"/>
                  <a:pt x="1394" y="2127"/>
                </a:cubicBezTo>
                <a:lnTo>
                  <a:pt x="1465" y="2156"/>
                </a:lnTo>
                <a:cubicBezTo>
                  <a:pt x="1566" y="2213"/>
                  <a:pt x="1595" y="2256"/>
                  <a:pt x="1523" y="2343"/>
                </a:cubicBezTo>
                <a:lnTo>
                  <a:pt x="1494" y="2371"/>
                </a:lnTo>
                <a:cubicBezTo>
                  <a:pt x="1494" y="2415"/>
                  <a:pt x="1537" y="2515"/>
                  <a:pt x="1566" y="2529"/>
                </a:cubicBezTo>
                <a:cubicBezTo>
                  <a:pt x="1580" y="2558"/>
                  <a:pt x="1595" y="2573"/>
                  <a:pt x="1595" y="2587"/>
                </a:cubicBezTo>
                <a:cubicBezTo>
                  <a:pt x="1580" y="2587"/>
                  <a:pt x="1580" y="2616"/>
                  <a:pt x="1566" y="2616"/>
                </a:cubicBezTo>
                <a:cubicBezTo>
                  <a:pt x="1552" y="2630"/>
                  <a:pt x="1552" y="2673"/>
                  <a:pt x="1537" y="2687"/>
                </a:cubicBezTo>
                <a:cubicBezTo>
                  <a:pt x="1523" y="2702"/>
                  <a:pt x="1422" y="2759"/>
                  <a:pt x="1408" y="2788"/>
                </a:cubicBezTo>
                <a:cubicBezTo>
                  <a:pt x="1394" y="2817"/>
                  <a:pt x="1379" y="2860"/>
                  <a:pt x="1394" y="2874"/>
                </a:cubicBezTo>
                <a:lnTo>
                  <a:pt x="1408" y="2874"/>
                </a:lnTo>
                <a:cubicBezTo>
                  <a:pt x="1465" y="2874"/>
                  <a:pt x="1494" y="2903"/>
                  <a:pt x="1523" y="2960"/>
                </a:cubicBezTo>
                <a:lnTo>
                  <a:pt x="1537" y="3004"/>
                </a:lnTo>
                <a:cubicBezTo>
                  <a:pt x="1523" y="3061"/>
                  <a:pt x="1451" y="3090"/>
                  <a:pt x="1437" y="3090"/>
                </a:cubicBezTo>
                <a:cubicBezTo>
                  <a:pt x="1408" y="3090"/>
                  <a:pt x="1351" y="3190"/>
                  <a:pt x="1351" y="3190"/>
                </a:cubicBezTo>
                <a:cubicBezTo>
                  <a:pt x="1336" y="3190"/>
                  <a:pt x="1293" y="3162"/>
                  <a:pt x="1279" y="3147"/>
                </a:cubicBezTo>
                <a:cubicBezTo>
                  <a:pt x="1279" y="3145"/>
                  <a:pt x="1275" y="3143"/>
                  <a:pt x="1268" y="3143"/>
                </a:cubicBezTo>
                <a:cubicBezTo>
                  <a:pt x="1238" y="3143"/>
                  <a:pt x="1158" y="3164"/>
                  <a:pt x="1135" y="3176"/>
                </a:cubicBezTo>
                <a:cubicBezTo>
                  <a:pt x="1100" y="3199"/>
                  <a:pt x="1113" y="3223"/>
                  <a:pt x="1134" y="3223"/>
                </a:cubicBezTo>
                <a:cubicBezTo>
                  <a:pt x="1139" y="3223"/>
                  <a:pt x="1144" y="3222"/>
                  <a:pt x="1149" y="3219"/>
                </a:cubicBezTo>
                <a:cubicBezTo>
                  <a:pt x="1159" y="3219"/>
                  <a:pt x="1213" y="3206"/>
                  <a:pt x="1248" y="3206"/>
                </a:cubicBezTo>
                <a:cubicBezTo>
                  <a:pt x="1266" y="3206"/>
                  <a:pt x="1279" y="3210"/>
                  <a:pt x="1279" y="3219"/>
                </a:cubicBezTo>
                <a:cubicBezTo>
                  <a:pt x="1279" y="3243"/>
                  <a:pt x="1288" y="3266"/>
                  <a:pt x="1300" y="3266"/>
                </a:cubicBezTo>
                <a:cubicBezTo>
                  <a:pt x="1302" y="3266"/>
                  <a:pt x="1305" y="3265"/>
                  <a:pt x="1307" y="3262"/>
                </a:cubicBezTo>
                <a:cubicBezTo>
                  <a:pt x="1307" y="3262"/>
                  <a:pt x="1353" y="3244"/>
                  <a:pt x="1387" y="3244"/>
                </a:cubicBezTo>
                <a:cubicBezTo>
                  <a:pt x="1395" y="3244"/>
                  <a:pt x="1402" y="3245"/>
                  <a:pt x="1408" y="3248"/>
                </a:cubicBezTo>
                <a:cubicBezTo>
                  <a:pt x="1422" y="3262"/>
                  <a:pt x="1480" y="3305"/>
                  <a:pt x="1494" y="3320"/>
                </a:cubicBezTo>
                <a:cubicBezTo>
                  <a:pt x="1506" y="3320"/>
                  <a:pt x="1453" y="3338"/>
                  <a:pt x="1417" y="3338"/>
                </a:cubicBezTo>
                <a:cubicBezTo>
                  <a:pt x="1407" y="3338"/>
                  <a:pt x="1399" y="3337"/>
                  <a:pt x="1394" y="3334"/>
                </a:cubicBezTo>
                <a:lnTo>
                  <a:pt x="1264" y="3334"/>
                </a:lnTo>
                <a:cubicBezTo>
                  <a:pt x="1260" y="3338"/>
                  <a:pt x="1253" y="3340"/>
                  <a:pt x="1242" y="3340"/>
                </a:cubicBezTo>
                <a:cubicBezTo>
                  <a:pt x="1215" y="3340"/>
                  <a:pt x="1170" y="3326"/>
                  <a:pt x="1149" y="3305"/>
                </a:cubicBezTo>
                <a:cubicBezTo>
                  <a:pt x="1147" y="3303"/>
                  <a:pt x="1145" y="3302"/>
                  <a:pt x="1143" y="3302"/>
                </a:cubicBezTo>
                <a:cubicBezTo>
                  <a:pt x="1135" y="3302"/>
                  <a:pt x="1138" y="3327"/>
                  <a:pt x="1149" y="3363"/>
                </a:cubicBezTo>
                <a:lnTo>
                  <a:pt x="1178" y="3406"/>
                </a:lnTo>
                <a:lnTo>
                  <a:pt x="1178" y="3420"/>
                </a:lnTo>
                <a:cubicBezTo>
                  <a:pt x="1178" y="3449"/>
                  <a:pt x="1063" y="3492"/>
                  <a:pt x="1049" y="3521"/>
                </a:cubicBezTo>
                <a:cubicBezTo>
                  <a:pt x="1020" y="3550"/>
                  <a:pt x="1049" y="3621"/>
                  <a:pt x="1078" y="3636"/>
                </a:cubicBezTo>
                <a:cubicBezTo>
                  <a:pt x="1092" y="3650"/>
                  <a:pt x="1092" y="3708"/>
                  <a:pt x="1078" y="3751"/>
                </a:cubicBezTo>
                <a:lnTo>
                  <a:pt x="1049" y="3794"/>
                </a:lnTo>
                <a:lnTo>
                  <a:pt x="1020" y="3866"/>
                </a:lnTo>
                <a:cubicBezTo>
                  <a:pt x="1106" y="3894"/>
                  <a:pt x="1121" y="3923"/>
                  <a:pt x="1020" y="3923"/>
                </a:cubicBezTo>
                <a:lnTo>
                  <a:pt x="1020" y="3894"/>
                </a:lnTo>
                <a:lnTo>
                  <a:pt x="1006" y="3866"/>
                </a:lnTo>
                <a:cubicBezTo>
                  <a:pt x="998" y="3863"/>
                  <a:pt x="990" y="3862"/>
                  <a:pt x="983" y="3862"/>
                </a:cubicBezTo>
                <a:cubicBezTo>
                  <a:pt x="953" y="3862"/>
                  <a:pt x="931" y="3885"/>
                  <a:pt x="920" y="3909"/>
                </a:cubicBezTo>
                <a:lnTo>
                  <a:pt x="948" y="3923"/>
                </a:lnTo>
                <a:cubicBezTo>
                  <a:pt x="948" y="3937"/>
                  <a:pt x="934" y="3952"/>
                  <a:pt x="934" y="3966"/>
                </a:cubicBezTo>
                <a:cubicBezTo>
                  <a:pt x="905" y="4024"/>
                  <a:pt x="920" y="4038"/>
                  <a:pt x="991" y="4038"/>
                </a:cubicBezTo>
                <a:lnTo>
                  <a:pt x="1006" y="4038"/>
                </a:lnTo>
                <a:cubicBezTo>
                  <a:pt x="1034" y="4052"/>
                  <a:pt x="1034" y="4095"/>
                  <a:pt x="1020" y="4110"/>
                </a:cubicBezTo>
                <a:cubicBezTo>
                  <a:pt x="1020" y="4110"/>
                  <a:pt x="991" y="4153"/>
                  <a:pt x="963" y="4196"/>
                </a:cubicBezTo>
                <a:lnTo>
                  <a:pt x="977" y="4225"/>
                </a:lnTo>
                <a:cubicBezTo>
                  <a:pt x="1015" y="4313"/>
                  <a:pt x="1074" y="4357"/>
                  <a:pt x="1118" y="4357"/>
                </a:cubicBezTo>
                <a:cubicBezTo>
                  <a:pt x="1124" y="4357"/>
                  <a:pt x="1130" y="4356"/>
                  <a:pt x="1135" y="4354"/>
                </a:cubicBezTo>
                <a:lnTo>
                  <a:pt x="1149" y="4354"/>
                </a:lnTo>
                <a:cubicBezTo>
                  <a:pt x="1151" y="4353"/>
                  <a:pt x="1153" y="4352"/>
                  <a:pt x="1155" y="4352"/>
                </a:cubicBezTo>
                <a:cubicBezTo>
                  <a:pt x="1173" y="4352"/>
                  <a:pt x="1208" y="4399"/>
                  <a:pt x="1221" y="4412"/>
                </a:cubicBezTo>
                <a:cubicBezTo>
                  <a:pt x="1236" y="4440"/>
                  <a:pt x="1164" y="4512"/>
                  <a:pt x="1135" y="4527"/>
                </a:cubicBezTo>
                <a:cubicBezTo>
                  <a:pt x="1106" y="4541"/>
                  <a:pt x="1193" y="4570"/>
                  <a:pt x="1236" y="4570"/>
                </a:cubicBezTo>
                <a:cubicBezTo>
                  <a:pt x="1264" y="4570"/>
                  <a:pt x="1250" y="4641"/>
                  <a:pt x="1236" y="4656"/>
                </a:cubicBezTo>
                <a:cubicBezTo>
                  <a:pt x="1221" y="4670"/>
                  <a:pt x="1193" y="4685"/>
                  <a:pt x="1178" y="4685"/>
                </a:cubicBezTo>
                <a:lnTo>
                  <a:pt x="1135" y="4656"/>
                </a:lnTo>
                <a:cubicBezTo>
                  <a:pt x="1121" y="4641"/>
                  <a:pt x="1099" y="4638"/>
                  <a:pt x="1079" y="4638"/>
                </a:cubicBezTo>
                <a:cubicBezTo>
                  <a:pt x="1060" y="4638"/>
                  <a:pt x="1042" y="4641"/>
                  <a:pt x="1034" y="4641"/>
                </a:cubicBezTo>
                <a:cubicBezTo>
                  <a:pt x="1020" y="4656"/>
                  <a:pt x="1049" y="4728"/>
                  <a:pt x="1078" y="4785"/>
                </a:cubicBezTo>
                <a:cubicBezTo>
                  <a:pt x="1106" y="4843"/>
                  <a:pt x="1164" y="4871"/>
                  <a:pt x="1207" y="4871"/>
                </a:cubicBezTo>
                <a:lnTo>
                  <a:pt x="1221" y="4900"/>
                </a:lnTo>
                <a:lnTo>
                  <a:pt x="1264" y="4958"/>
                </a:lnTo>
                <a:cubicBezTo>
                  <a:pt x="1207" y="5001"/>
                  <a:pt x="1193" y="5058"/>
                  <a:pt x="1207" y="5058"/>
                </a:cubicBezTo>
                <a:cubicBezTo>
                  <a:pt x="1210" y="5061"/>
                  <a:pt x="1214" y="5062"/>
                  <a:pt x="1220" y="5062"/>
                </a:cubicBezTo>
                <a:cubicBezTo>
                  <a:pt x="1247" y="5062"/>
                  <a:pt x="1301" y="5038"/>
                  <a:pt x="1336" y="5015"/>
                </a:cubicBezTo>
                <a:lnTo>
                  <a:pt x="1394" y="5072"/>
                </a:lnTo>
                <a:lnTo>
                  <a:pt x="1394" y="5087"/>
                </a:lnTo>
                <a:cubicBezTo>
                  <a:pt x="1394" y="5087"/>
                  <a:pt x="1408" y="5058"/>
                  <a:pt x="1408" y="5029"/>
                </a:cubicBezTo>
                <a:lnTo>
                  <a:pt x="1422" y="5015"/>
                </a:lnTo>
                <a:lnTo>
                  <a:pt x="1451" y="4986"/>
                </a:lnTo>
                <a:cubicBezTo>
                  <a:pt x="1468" y="4969"/>
                  <a:pt x="1504" y="4962"/>
                  <a:pt x="1535" y="4962"/>
                </a:cubicBezTo>
                <a:cubicBezTo>
                  <a:pt x="1556" y="4962"/>
                  <a:pt x="1574" y="4966"/>
                  <a:pt x="1580" y="4972"/>
                </a:cubicBezTo>
                <a:cubicBezTo>
                  <a:pt x="1595" y="4986"/>
                  <a:pt x="1566" y="5058"/>
                  <a:pt x="1509" y="5116"/>
                </a:cubicBezTo>
                <a:lnTo>
                  <a:pt x="1494" y="5173"/>
                </a:lnTo>
                <a:cubicBezTo>
                  <a:pt x="1480" y="5230"/>
                  <a:pt x="1537" y="5274"/>
                  <a:pt x="1552" y="5331"/>
                </a:cubicBezTo>
                <a:lnTo>
                  <a:pt x="1566" y="5345"/>
                </a:lnTo>
                <a:cubicBezTo>
                  <a:pt x="1565" y="5347"/>
                  <a:pt x="1563" y="5347"/>
                  <a:pt x="1561" y="5347"/>
                </a:cubicBezTo>
                <a:cubicBezTo>
                  <a:pt x="1537" y="5347"/>
                  <a:pt x="1462" y="5285"/>
                  <a:pt x="1422" y="5259"/>
                </a:cubicBezTo>
                <a:cubicBezTo>
                  <a:pt x="1404" y="5247"/>
                  <a:pt x="1381" y="5243"/>
                  <a:pt x="1359" y="5243"/>
                </a:cubicBezTo>
                <a:cubicBezTo>
                  <a:pt x="1329" y="5243"/>
                  <a:pt x="1301" y="5251"/>
                  <a:pt x="1293" y="5259"/>
                </a:cubicBezTo>
                <a:cubicBezTo>
                  <a:pt x="1289" y="5263"/>
                  <a:pt x="1278" y="5265"/>
                  <a:pt x="1265" y="5265"/>
                </a:cubicBezTo>
                <a:cubicBezTo>
                  <a:pt x="1233" y="5265"/>
                  <a:pt x="1184" y="5255"/>
                  <a:pt x="1164" y="5245"/>
                </a:cubicBezTo>
                <a:cubicBezTo>
                  <a:pt x="1159" y="5242"/>
                  <a:pt x="1154" y="5241"/>
                  <a:pt x="1151" y="5241"/>
                </a:cubicBezTo>
                <a:cubicBezTo>
                  <a:pt x="1135" y="5241"/>
                  <a:pt x="1135" y="5267"/>
                  <a:pt x="1135" y="5302"/>
                </a:cubicBezTo>
                <a:lnTo>
                  <a:pt x="1149" y="5345"/>
                </a:lnTo>
                <a:lnTo>
                  <a:pt x="1149" y="5403"/>
                </a:lnTo>
                <a:cubicBezTo>
                  <a:pt x="1166" y="5399"/>
                  <a:pt x="1184" y="5397"/>
                  <a:pt x="1203" y="5397"/>
                </a:cubicBezTo>
                <a:cubicBezTo>
                  <a:pt x="1246" y="5397"/>
                  <a:pt x="1291" y="5407"/>
                  <a:pt x="1322" y="5417"/>
                </a:cubicBezTo>
                <a:lnTo>
                  <a:pt x="1322" y="5432"/>
                </a:lnTo>
                <a:lnTo>
                  <a:pt x="1336" y="5518"/>
                </a:lnTo>
                <a:cubicBezTo>
                  <a:pt x="1349" y="5505"/>
                  <a:pt x="1368" y="5498"/>
                  <a:pt x="1386" y="5498"/>
                </a:cubicBezTo>
                <a:cubicBezTo>
                  <a:pt x="1408" y="5498"/>
                  <a:pt x="1429" y="5508"/>
                  <a:pt x="1437" y="5532"/>
                </a:cubicBezTo>
                <a:lnTo>
                  <a:pt x="1451" y="5532"/>
                </a:lnTo>
                <a:cubicBezTo>
                  <a:pt x="1459" y="5531"/>
                  <a:pt x="1466" y="5530"/>
                  <a:pt x="1472" y="5530"/>
                </a:cubicBezTo>
                <a:cubicBezTo>
                  <a:pt x="1520" y="5530"/>
                  <a:pt x="1510" y="5578"/>
                  <a:pt x="1523" y="5604"/>
                </a:cubicBezTo>
                <a:lnTo>
                  <a:pt x="1537" y="5618"/>
                </a:lnTo>
                <a:cubicBezTo>
                  <a:pt x="1566" y="5618"/>
                  <a:pt x="1681" y="5633"/>
                  <a:pt x="1695" y="5662"/>
                </a:cubicBezTo>
                <a:cubicBezTo>
                  <a:pt x="1695" y="5690"/>
                  <a:pt x="1667" y="5762"/>
                  <a:pt x="1652" y="5791"/>
                </a:cubicBezTo>
                <a:cubicBezTo>
                  <a:pt x="1652" y="5793"/>
                  <a:pt x="1650" y="5794"/>
                  <a:pt x="1647" y="5794"/>
                </a:cubicBezTo>
                <a:cubicBezTo>
                  <a:pt x="1625" y="5794"/>
                  <a:pt x="1546" y="5760"/>
                  <a:pt x="1509" y="5748"/>
                </a:cubicBezTo>
                <a:cubicBezTo>
                  <a:pt x="1494" y="5748"/>
                  <a:pt x="1440" y="5751"/>
                  <a:pt x="1385" y="5751"/>
                </a:cubicBezTo>
                <a:cubicBezTo>
                  <a:pt x="1329" y="5751"/>
                  <a:pt x="1272" y="5748"/>
                  <a:pt x="1250" y="5733"/>
                </a:cubicBezTo>
                <a:cubicBezTo>
                  <a:pt x="1198" y="5720"/>
                  <a:pt x="1026" y="5660"/>
                  <a:pt x="953" y="5660"/>
                </a:cubicBezTo>
                <a:cubicBezTo>
                  <a:pt x="945" y="5660"/>
                  <a:pt x="939" y="5660"/>
                  <a:pt x="934" y="5662"/>
                </a:cubicBezTo>
                <a:cubicBezTo>
                  <a:pt x="887" y="5673"/>
                  <a:pt x="784" y="5694"/>
                  <a:pt x="724" y="5694"/>
                </a:cubicBezTo>
                <a:cubicBezTo>
                  <a:pt x="710" y="5694"/>
                  <a:pt x="698" y="5693"/>
                  <a:pt x="690" y="5690"/>
                </a:cubicBezTo>
                <a:cubicBezTo>
                  <a:pt x="661" y="5676"/>
                  <a:pt x="603" y="5662"/>
                  <a:pt x="575" y="5647"/>
                </a:cubicBezTo>
                <a:lnTo>
                  <a:pt x="575" y="5662"/>
                </a:lnTo>
                <a:cubicBezTo>
                  <a:pt x="562" y="5678"/>
                  <a:pt x="551" y="5684"/>
                  <a:pt x="540" y="5684"/>
                </a:cubicBezTo>
                <a:cubicBezTo>
                  <a:pt x="518" y="5684"/>
                  <a:pt x="500" y="5660"/>
                  <a:pt x="482" y="5660"/>
                </a:cubicBezTo>
                <a:cubicBezTo>
                  <a:pt x="480" y="5660"/>
                  <a:pt x="477" y="5660"/>
                  <a:pt x="474" y="5662"/>
                </a:cubicBezTo>
                <a:lnTo>
                  <a:pt x="431" y="5676"/>
                </a:lnTo>
                <a:cubicBezTo>
                  <a:pt x="417" y="5690"/>
                  <a:pt x="445" y="5762"/>
                  <a:pt x="460" y="5776"/>
                </a:cubicBezTo>
                <a:cubicBezTo>
                  <a:pt x="489" y="5791"/>
                  <a:pt x="517" y="5906"/>
                  <a:pt x="489" y="5920"/>
                </a:cubicBezTo>
                <a:cubicBezTo>
                  <a:pt x="445" y="5934"/>
                  <a:pt x="489" y="6136"/>
                  <a:pt x="503" y="6207"/>
                </a:cubicBezTo>
                <a:cubicBezTo>
                  <a:pt x="517" y="6236"/>
                  <a:pt x="532" y="6294"/>
                  <a:pt x="532" y="6322"/>
                </a:cubicBezTo>
                <a:cubicBezTo>
                  <a:pt x="517" y="6337"/>
                  <a:pt x="517" y="6337"/>
                  <a:pt x="517" y="6337"/>
                </a:cubicBezTo>
                <a:cubicBezTo>
                  <a:pt x="503" y="6337"/>
                  <a:pt x="517" y="6351"/>
                  <a:pt x="517" y="6366"/>
                </a:cubicBezTo>
                <a:cubicBezTo>
                  <a:pt x="517" y="6380"/>
                  <a:pt x="517" y="6380"/>
                  <a:pt x="503" y="6380"/>
                </a:cubicBezTo>
                <a:cubicBezTo>
                  <a:pt x="474" y="6380"/>
                  <a:pt x="402" y="6394"/>
                  <a:pt x="345" y="6409"/>
                </a:cubicBezTo>
                <a:lnTo>
                  <a:pt x="330" y="6466"/>
                </a:lnTo>
                <a:lnTo>
                  <a:pt x="316" y="6509"/>
                </a:lnTo>
                <a:cubicBezTo>
                  <a:pt x="316" y="6537"/>
                  <a:pt x="292" y="6559"/>
                  <a:pt x="259" y="6559"/>
                </a:cubicBezTo>
                <a:cubicBezTo>
                  <a:pt x="241" y="6559"/>
                  <a:pt x="221" y="6553"/>
                  <a:pt x="201" y="6538"/>
                </a:cubicBezTo>
                <a:lnTo>
                  <a:pt x="158" y="6552"/>
                </a:lnTo>
                <a:lnTo>
                  <a:pt x="115" y="6552"/>
                </a:lnTo>
                <a:cubicBezTo>
                  <a:pt x="43" y="6581"/>
                  <a:pt x="43" y="6624"/>
                  <a:pt x="101" y="6638"/>
                </a:cubicBezTo>
                <a:lnTo>
                  <a:pt x="158" y="6667"/>
                </a:lnTo>
                <a:cubicBezTo>
                  <a:pt x="172" y="6667"/>
                  <a:pt x="187" y="6696"/>
                  <a:pt x="187" y="6710"/>
                </a:cubicBezTo>
                <a:cubicBezTo>
                  <a:pt x="187" y="6725"/>
                  <a:pt x="158" y="6739"/>
                  <a:pt x="144" y="6739"/>
                </a:cubicBezTo>
                <a:cubicBezTo>
                  <a:pt x="86" y="6739"/>
                  <a:pt x="43" y="6753"/>
                  <a:pt x="14" y="6797"/>
                </a:cubicBezTo>
                <a:cubicBezTo>
                  <a:pt x="0" y="6811"/>
                  <a:pt x="0" y="6840"/>
                  <a:pt x="14" y="6854"/>
                </a:cubicBezTo>
                <a:cubicBezTo>
                  <a:pt x="24" y="6854"/>
                  <a:pt x="40" y="6860"/>
                  <a:pt x="54" y="6860"/>
                </a:cubicBezTo>
                <a:cubicBezTo>
                  <a:pt x="61" y="6860"/>
                  <a:pt x="67" y="6859"/>
                  <a:pt x="72" y="6854"/>
                </a:cubicBezTo>
                <a:lnTo>
                  <a:pt x="86" y="6854"/>
                </a:lnTo>
                <a:cubicBezTo>
                  <a:pt x="90" y="6852"/>
                  <a:pt x="94" y="6851"/>
                  <a:pt x="97" y="6851"/>
                </a:cubicBezTo>
                <a:cubicBezTo>
                  <a:pt x="118" y="6851"/>
                  <a:pt x="129" y="6890"/>
                  <a:pt x="129" y="6940"/>
                </a:cubicBezTo>
                <a:lnTo>
                  <a:pt x="201" y="6983"/>
                </a:lnTo>
                <a:cubicBezTo>
                  <a:pt x="230" y="6998"/>
                  <a:pt x="244" y="7041"/>
                  <a:pt x="273" y="7084"/>
                </a:cubicBezTo>
                <a:cubicBezTo>
                  <a:pt x="287" y="7127"/>
                  <a:pt x="259" y="7170"/>
                  <a:pt x="187" y="7170"/>
                </a:cubicBezTo>
                <a:lnTo>
                  <a:pt x="158" y="7156"/>
                </a:lnTo>
                <a:lnTo>
                  <a:pt x="158" y="7156"/>
                </a:lnTo>
                <a:cubicBezTo>
                  <a:pt x="144" y="7170"/>
                  <a:pt x="230" y="7328"/>
                  <a:pt x="287" y="7328"/>
                </a:cubicBezTo>
                <a:cubicBezTo>
                  <a:pt x="326" y="7328"/>
                  <a:pt x="402" y="7322"/>
                  <a:pt x="458" y="7322"/>
                </a:cubicBezTo>
                <a:cubicBezTo>
                  <a:pt x="485" y="7322"/>
                  <a:pt x="508" y="7323"/>
                  <a:pt x="517" y="7328"/>
                </a:cubicBezTo>
                <a:lnTo>
                  <a:pt x="690" y="7328"/>
                </a:lnTo>
                <a:cubicBezTo>
                  <a:pt x="694" y="7327"/>
                  <a:pt x="697" y="7326"/>
                  <a:pt x="701" y="7326"/>
                </a:cubicBezTo>
                <a:cubicBezTo>
                  <a:pt x="740" y="7326"/>
                  <a:pt x="776" y="7388"/>
                  <a:pt x="776" y="7414"/>
                </a:cubicBezTo>
                <a:cubicBezTo>
                  <a:pt x="776" y="7443"/>
                  <a:pt x="661" y="7472"/>
                  <a:pt x="618" y="7472"/>
                </a:cubicBezTo>
                <a:cubicBezTo>
                  <a:pt x="589" y="7472"/>
                  <a:pt x="618" y="7486"/>
                  <a:pt x="704" y="7501"/>
                </a:cubicBezTo>
                <a:lnTo>
                  <a:pt x="776" y="7515"/>
                </a:lnTo>
                <a:cubicBezTo>
                  <a:pt x="790" y="7515"/>
                  <a:pt x="805" y="7515"/>
                  <a:pt x="833" y="7529"/>
                </a:cubicBezTo>
                <a:lnTo>
                  <a:pt x="819" y="7529"/>
                </a:lnTo>
                <a:cubicBezTo>
                  <a:pt x="761" y="7558"/>
                  <a:pt x="675" y="7587"/>
                  <a:pt x="661" y="7601"/>
                </a:cubicBezTo>
                <a:cubicBezTo>
                  <a:pt x="661" y="7615"/>
                  <a:pt x="675" y="7630"/>
                  <a:pt x="704" y="7644"/>
                </a:cubicBezTo>
                <a:lnTo>
                  <a:pt x="718" y="7644"/>
                </a:lnTo>
                <a:cubicBezTo>
                  <a:pt x="790" y="7644"/>
                  <a:pt x="805" y="7673"/>
                  <a:pt x="790" y="7716"/>
                </a:cubicBezTo>
                <a:lnTo>
                  <a:pt x="776" y="7788"/>
                </a:lnTo>
                <a:cubicBezTo>
                  <a:pt x="733" y="7874"/>
                  <a:pt x="718" y="8090"/>
                  <a:pt x="761" y="8133"/>
                </a:cubicBezTo>
                <a:cubicBezTo>
                  <a:pt x="805" y="8176"/>
                  <a:pt x="876" y="8262"/>
                  <a:pt x="920" y="8319"/>
                </a:cubicBezTo>
                <a:lnTo>
                  <a:pt x="876" y="8363"/>
                </a:lnTo>
                <a:cubicBezTo>
                  <a:pt x="848" y="8377"/>
                  <a:pt x="805" y="8391"/>
                  <a:pt x="790" y="8420"/>
                </a:cubicBezTo>
                <a:cubicBezTo>
                  <a:pt x="761" y="8434"/>
                  <a:pt x="747" y="8463"/>
                  <a:pt x="747" y="8477"/>
                </a:cubicBezTo>
                <a:cubicBezTo>
                  <a:pt x="833" y="8535"/>
                  <a:pt x="747" y="8564"/>
                  <a:pt x="704" y="8578"/>
                </a:cubicBezTo>
                <a:lnTo>
                  <a:pt x="661" y="8578"/>
                </a:lnTo>
                <a:cubicBezTo>
                  <a:pt x="648" y="8587"/>
                  <a:pt x="633" y="8590"/>
                  <a:pt x="618" y="8590"/>
                </a:cubicBezTo>
                <a:cubicBezTo>
                  <a:pt x="586" y="8590"/>
                  <a:pt x="556" y="8574"/>
                  <a:pt x="546" y="8564"/>
                </a:cubicBezTo>
                <a:cubicBezTo>
                  <a:pt x="535" y="8553"/>
                  <a:pt x="474" y="8525"/>
                  <a:pt x="440" y="8525"/>
                </a:cubicBezTo>
                <a:cubicBezTo>
                  <a:pt x="429" y="8525"/>
                  <a:pt x="420" y="8528"/>
                  <a:pt x="417" y="8535"/>
                </a:cubicBezTo>
                <a:cubicBezTo>
                  <a:pt x="388" y="8578"/>
                  <a:pt x="359" y="8664"/>
                  <a:pt x="359" y="8693"/>
                </a:cubicBezTo>
                <a:cubicBezTo>
                  <a:pt x="350" y="8711"/>
                  <a:pt x="358" y="8723"/>
                  <a:pt x="375" y="8723"/>
                </a:cubicBezTo>
                <a:cubicBezTo>
                  <a:pt x="386" y="8723"/>
                  <a:pt x="400" y="8718"/>
                  <a:pt x="417" y="8707"/>
                </a:cubicBezTo>
                <a:lnTo>
                  <a:pt x="445" y="8707"/>
                </a:lnTo>
                <a:cubicBezTo>
                  <a:pt x="474" y="8707"/>
                  <a:pt x="517" y="8722"/>
                  <a:pt x="532" y="8736"/>
                </a:cubicBezTo>
                <a:lnTo>
                  <a:pt x="589" y="8779"/>
                </a:lnTo>
                <a:cubicBezTo>
                  <a:pt x="603" y="8750"/>
                  <a:pt x="690" y="8707"/>
                  <a:pt x="790" y="8693"/>
                </a:cubicBezTo>
                <a:lnTo>
                  <a:pt x="833" y="8722"/>
                </a:lnTo>
                <a:lnTo>
                  <a:pt x="876" y="8750"/>
                </a:lnTo>
                <a:cubicBezTo>
                  <a:pt x="876" y="8748"/>
                  <a:pt x="879" y="8747"/>
                  <a:pt x="883" y="8747"/>
                </a:cubicBezTo>
                <a:cubicBezTo>
                  <a:pt x="902" y="8747"/>
                  <a:pt x="954" y="8768"/>
                  <a:pt x="977" y="8779"/>
                </a:cubicBezTo>
                <a:cubicBezTo>
                  <a:pt x="977" y="8779"/>
                  <a:pt x="991" y="8794"/>
                  <a:pt x="991" y="8808"/>
                </a:cubicBezTo>
                <a:cubicBezTo>
                  <a:pt x="977" y="8808"/>
                  <a:pt x="963" y="8808"/>
                  <a:pt x="963" y="8794"/>
                </a:cubicBezTo>
                <a:cubicBezTo>
                  <a:pt x="951" y="8790"/>
                  <a:pt x="941" y="8788"/>
                  <a:pt x="931" y="8788"/>
                </a:cubicBezTo>
                <a:cubicBezTo>
                  <a:pt x="905" y="8788"/>
                  <a:pt x="887" y="8801"/>
                  <a:pt x="876" y="8822"/>
                </a:cubicBezTo>
                <a:cubicBezTo>
                  <a:pt x="862" y="8822"/>
                  <a:pt x="833" y="8822"/>
                  <a:pt x="833" y="8837"/>
                </a:cubicBezTo>
                <a:cubicBezTo>
                  <a:pt x="805" y="8865"/>
                  <a:pt x="833" y="8923"/>
                  <a:pt x="862" y="8937"/>
                </a:cubicBezTo>
                <a:cubicBezTo>
                  <a:pt x="876" y="8952"/>
                  <a:pt x="819" y="9009"/>
                  <a:pt x="790" y="9023"/>
                </a:cubicBezTo>
                <a:cubicBezTo>
                  <a:pt x="761" y="9038"/>
                  <a:pt x="761" y="9067"/>
                  <a:pt x="776" y="9067"/>
                </a:cubicBezTo>
                <a:cubicBezTo>
                  <a:pt x="776" y="9081"/>
                  <a:pt x="718" y="9110"/>
                  <a:pt x="704" y="9124"/>
                </a:cubicBezTo>
                <a:cubicBezTo>
                  <a:pt x="675" y="9124"/>
                  <a:pt x="603" y="9268"/>
                  <a:pt x="589" y="9325"/>
                </a:cubicBezTo>
                <a:cubicBezTo>
                  <a:pt x="575" y="9383"/>
                  <a:pt x="661" y="9397"/>
                  <a:pt x="704" y="9411"/>
                </a:cubicBezTo>
                <a:cubicBezTo>
                  <a:pt x="733" y="9411"/>
                  <a:pt x="848" y="9383"/>
                  <a:pt x="891" y="9368"/>
                </a:cubicBezTo>
                <a:cubicBezTo>
                  <a:pt x="899" y="9363"/>
                  <a:pt x="907" y="9360"/>
                  <a:pt x="915" y="9360"/>
                </a:cubicBezTo>
                <a:cubicBezTo>
                  <a:pt x="949" y="9360"/>
                  <a:pt x="977" y="9402"/>
                  <a:pt x="977" y="9426"/>
                </a:cubicBezTo>
                <a:cubicBezTo>
                  <a:pt x="985" y="9443"/>
                  <a:pt x="1004" y="9450"/>
                  <a:pt x="1032" y="9450"/>
                </a:cubicBezTo>
                <a:cubicBezTo>
                  <a:pt x="1052" y="9450"/>
                  <a:pt x="1077" y="9446"/>
                  <a:pt x="1106" y="9440"/>
                </a:cubicBezTo>
                <a:lnTo>
                  <a:pt x="1149" y="9426"/>
                </a:lnTo>
                <a:cubicBezTo>
                  <a:pt x="1164" y="9411"/>
                  <a:pt x="1178" y="9411"/>
                  <a:pt x="1193" y="9397"/>
                </a:cubicBezTo>
                <a:cubicBezTo>
                  <a:pt x="1193" y="9426"/>
                  <a:pt x="1193" y="9426"/>
                  <a:pt x="1193" y="9426"/>
                </a:cubicBezTo>
                <a:cubicBezTo>
                  <a:pt x="1207" y="9469"/>
                  <a:pt x="1178" y="9541"/>
                  <a:pt x="1164" y="9584"/>
                </a:cubicBezTo>
                <a:lnTo>
                  <a:pt x="1221" y="9613"/>
                </a:lnTo>
                <a:cubicBezTo>
                  <a:pt x="1207" y="9641"/>
                  <a:pt x="1236" y="9684"/>
                  <a:pt x="1250" y="9684"/>
                </a:cubicBezTo>
                <a:cubicBezTo>
                  <a:pt x="1264" y="9699"/>
                  <a:pt x="1336" y="9713"/>
                  <a:pt x="1408" y="9742"/>
                </a:cubicBezTo>
                <a:lnTo>
                  <a:pt x="1408" y="9785"/>
                </a:lnTo>
                <a:cubicBezTo>
                  <a:pt x="1422" y="9857"/>
                  <a:pt x="1509" y="9871"/>
                  <a:pt x="1537" y="9900"/>
                </a:cubicBezTo>
                <a:cubicBezTo>
                  <a:pt x="1523" y="9900"/>
                  <a:pt x="1465" y="9943"/>
                  <a:pt x="1394" y="9986"/>
                </a:cubicBezTo>
                <a:lnTo>
                  <a:pt x="1494" y="10087"/>
                </a:lnTo>
                <a:lnTo>
                  <a:pt x="1523" y="10130"/>
                </a:lnTo>
                <a:cubicBezTo>
                  <a:pt x="1509" y="10173"/>
                  <a:pt x="1480" y="10245"/>
                  <a:pt x="1465" y="10288"/>
                </a:cubicBezTo>
                <a:lnTo>
                  <a:pt x="1509" y="10316"/>
                </a:lnTo>
                <a:lnTo>
                  <a:pt x="1537" y="10345"/>
                </a:lnTo>
                <a:cubicBezTo>
                  <a:pt x="1537" y="10374"/>
                  <a:pt x="1552" y="10446"/>
                  <a:pt x="1552" y="10489"/>
                </a:cubicBezTo>
                <a:lnTo>
                  <a:pt x="1552" y="10518"/>
                </a:lnTo>
                <a:lnTo>
                  <a:pt x="1552" y="10604"/>
                </a:lnTo>
                <a:cubicBezTo>
                  <a:pt x="1595" y="10604"/>
                  <a:pt x="1537" y="10647"/>
                  <a:pt x="1523" y="10676"/>
                </a:cubicBezTo>
                <a:cubicBezTo>
                  <a:pt x="1494" y="10704"/>
                  <a:pt x="1437" y="10791"/>
                  <a:pt x="1394" y="10834"/>
                </a:cubicBezTo>
                <a:lnTo>
                  <a:pt x="1465" y="10877"/>
                </a:lnTo>
                <a:cubicBezTo>
                  <a:pt x="1566" y="10934"/>
                  <a:pt x="1595" y="10963"/>
                  <a:pt x="1523" y="11049"/>
                </a:cubicBezTo>
                <a:lnTo>
                  <a:pt x="1494" y="11078"/>
                </a:lnTo>
                <a:cubicBezTo>
                  <a:pt x="1494" y="11135"/>
                  <a:pt x="1537" y="11222"/>
                  <a:pt x="1566" y="11250"/>
                </a:cubicBezTo>
                <a:cubicBezTo>
                  <a:pt x="1580" y="11265"/>
                  <a:pt x="1595" y="11293"/>
                  <a:pt x="1595" y="11293"/>
                </a:cubicBezTo>
                <a:cubicBezTo>
                  <a:pt x="1580" y="11308"/>
                  <a:pt x="1580" y="11337"/>
                  <a:pt x="1566" y="11337"/>
                </a:cubicBezTo>
                <a:cubicBezTo>
                  <a:pt x="1552" y="11337"/>
                  <a:pt x="1552" y="11394"/>
                  <a:pt x="1537" y="11408"/>
                </a:cubicBezTo>
                <a:cubicBezTo>
                  <a:pt x="1523" y="11423"/>
                  <a:pt x="1422" y="11480"/>
                  <a:pt x="1408" y="11509"/>
                </a:cubicBezTo>
                <a:cubicBezTo>
                  <a:pt x="1394" y="11538"/>
                  <a:pt x="1379" y="11566"/>
                  <a:pt x="1394" y="11581"/>
                </a:cubicBezTo>
                <a:lnTo>
                  <a:pt x="1408" y="11581"/>
                </a:lnTo>
                <a:cubicBezTo>
                  <a:pt x="1465" y="11595"/>
                  <a:pt x="1494" y="11624"/>
                  <a:pt x="1523" y="11667"/>
                </a:cubicBezTo>
                <a:lnTo>
                  <a:pt x="1537" y="11724"/>
                </a:lnTo>
                <a:cubicBezTo>
                  <a:pt x="1523" y="11782"/>
                  <a:pt x="1451" y="11811"/>
                  <a:pt x="1437" y="11811"/>
                </a:cubicBezTo>
                <a:cubicBezTo>
                  <a:pt x="1408" y="11811"/>
                  <a:pt x="1351" y="11897"/>
                  <a:pt x="1351" y="11897"/>
                </a:cubicBezTo>
                <a:cubicBezTo>
                  <a:pt x="1348" y="11900"/>
                  <a:pt x="1344" y="11901"/>
                  <a:pt x="1340" y="11901"/>
                </a:cubicBezTo>
                <a:cubicBezTo>
                  <a:pt x="1321" y="11901"/>
                  <a:pt x="1290" y="11880"/>
                  <a:pt x="1279" y="11868"/>
                </a:cubicBezTo>
                <a:cubicBezTo>
                  <a:pt x="1279" y="11865"/>
                  <a:pt x="1275" y="11864"/>
                  <a:pt x="1268" y="11864"/>
                </a:cubicBezTo>
                <a:cubicBezTo>
                  <a:pt x="1238" y="11864"/>
                  <a:pt x="1158" y="11885"/>
                  <a:pt x="1135" y="11897"/>
                </a:cubicBezTo>
                <a:cubicBezTo>
                  <a:pt x="1092" y="11911"/>
                  <a:pt x="1121" y="11940"/>
                  <a:pt x="1149" y="11940"/>
                </a:cubicBezTo>
                <a:cubicBezTo>
                  <a:pt x="1159" y="11940"/>
                  <a:pt x="1213" y="11921"/>
                  <a:pt x="1248" y="11921"/>
                </a:cubicBezTo>
                <a:cubicBezTo>
                  <a:pt x="1266" y="11921"/>
                  <a:pt x="1279" y="11926"/>
                  <a:pt x="1279" y="11940"/>
                </a:cubicBezTo>
                <a:cubicBezTo>
                  <a:pt x="1279" y="11969"/>
                  <a:pt x="1293" y="11983"/>
                  <a:pt x="1307" y="11983"/>
                </a:cubicBezTo>
                <a:cubicBezTo>
                  <a:pt x="1307" y="11983"/>
                  <a:pt x="1360" y="11951"/>
                  <a:pt x="1393" y="11951"/>
                </a:cubicBezTo>
                <a:cubicBezTo>
                  <a:pt x="1399" y="11951"/>
                  <a:pt x="1404" y="11952"/>
                  <a:pt x="1408" y="11954"/>
                </a:cubicBezTo>
                <a:cubicBezTo>
                  <a:pt x="1422" y="11969"/>
                  <a:pt x="1480" y="12026"/>
                  <a:pt x="1494" y="12026"/>
                </a:cubicBezTo>
                <a:cubicBezTo>
                  <a:pt x="1509" y="12041"/>
                  <a:pt x="1422" y="12055"/>
                  <a:pt x="1394" y="12055"/>
                </a:cubicBezTo>
                <a:cubicBezTo>
                  <a:pt x="1379" y="12048"/>
                  <a:pt x="1354" y="12044"/>
                  <a:pt x="1329" y="12044"/>
                </a:cubicBezTo>
                <a:cubicBezTo>
                  <a:pt x="1304" y="12044"/>
                  <a:pt x="1279" y="12048"/>
                  <a:pt x="1264" y="12055"/>
                </a:cubicBezTo>
                <a:cubicBezTo>
                  <a:pt x="1250" y="12055"/>
                  <a:pt x="1178" y="12041"/>
                  <a:pt x="1149" y="12026"/>
                </a:cubicBezTo>
                <a:cubicBezTo>
                  <a:pt x="1146" y="12023"/>
                  <a:pt x="1143" y="12021"/>
                  <a:pt x="1142" y="12021"/>
                </a:cubicBezTo>
                <a:lnTo>
                  <a:pt x="1142" y="12021"/>
                </a:lnTo>
                <a:cubicBezTo>
                  <a:pt x="1136" y="12021"/>
                  <a:pt x="1138" y="12040"/>
                  <a:pt x="1149" y="12084"/>
                </a:cubicBezTo>
                <a:lnTo>
                  <a:pt x="1178" y="12112"/>
                </a:lnTo>
                <a:lnTo>
                  <a:pt x="1178" y="12141"/>
                </a:lnTo>
                <a:cubicBezTo>
                  <a:pt x="1178" y="12156"/>
                  <a:pt x="1063" y="12199"/>
                  <a:pt x="1049" y="12227"/>
                </a:cubicBezTo>
                <a:cubicBezTo>
                  <a:pt x="1020" y="12256"/>
                  <a:pt x="1049" y="12342"/>
                  <a:pt x="1078" y="12357"/>
                </a:cubicBezTo>
                <a:cubicBezTo>
                  <a:pt x="1092" y="12371"/>
                  <a:pt x="1092" y="12414"/>
                  <a:pt x="1078" y="12457"/>
                </a:cubicBezTo>
                <a:lnTo>
                  <a:pt x="1049" y="12500"/>
                </a:lnTo>
                <a:cubicBezTo>
                  <a:pt x="1034" y="12558"/>
                  <a:pt x="1020" y="12572"/>
                  <a:pt x="1020" y="12572"/>
                </a:cubicBezTo>
                <a:cubicBezTo>
                  <a:pt x="1020" y="12572"/>
                  <a:pt x="1006" y="12587"/>
                  <a:pt x="1006" y="12587"/>
                </a:cubicBezTo>
                <a:cubicBezTo>
                  <a:pt x="1006" y="12572"/>
                  <a:pt x="1006" y="12572"/>
                  <a:pt x="1006" y="12572"/>
                </a:cubicBezTo>
                <a:cubicBezTo>
                  <a:pt x="963" y="12572"/>
                  <a:pt x="934" y="12587"/>
                  <a:pt x="920" y="12615"/>
                </a:cubicBezTo>
                <a:lnTo>
                  <a:pt x="948" y="12644"/>
                </a:lnTo>
                <a:cubicBezTo>
                  <a:pt x="948" y="12644"/>
                  <a:pt x="934" y="12673"/>
                  <a:pt x="934" y="12687"/>
                </a:cubicBezTo>
                <a:cubicBezTo>
                  <a:pt x="905" y="12745"/>
                  <a:pt x="920" y="12759"/>
                  <a:pt x="991" y="12759"/>
                </a:cubicBezTo>
                <a:lnTo>
                  <a:pt x="1006" y="12759"/>
                </a:lnTo>
                <a:cubicBezTo>
                  <a:pt x="1034" y="12773"/>
                  <a:pt x="1034" y="12816"/>
                  <a:pt x="1020" y="12816"/>
                </a:cubicBezTo>
                <a:cubicBezTo>
                  <a:pt x="1020" y="12831"/>
                  <a:pt x="991" y="12874"/>
                  <a:pt x="963" y="12917"/>
                </a:cubicBezTo>
                <a:lnTo>
                  <a:pt x="977" y="12946"/>
                </a:lnTo>
                <a:cubicBezTo>
                  <a:pt x="1020" y="13032"/>
                  <a:pt x="1092" y="13075"/>
                  <a:pt x="1135" y="13075"/>
                </a:cubicBezTo>
                <a:lnTo>
                  <a:pt x="1149" y="13061"/>
                </a:lnTo>
                <a:cubicBezTo>
                  <a:pt x="1151" y="13059"/>
                  <a:pt x="1153" y="13058"/>
                  <a:pt x="1155" y="13058"/>
                </a:cubicBezTo>
                <a:cubicBezTo>
                  <a:pt x="1173" y="13058"/>
                  <a:pt x="1208" y="13107"/>
                  <a:pt x="1221" y="13132"/>
                </a:cubicBezTo>
                <a:cubicBezTo>
                  <a:pt x="1236" y="13147"/>
                  <a:pt x="1164" y="13219"/>
                  <a:pt x="1135" y="13233"/>
                </a:cubicBezTo>
                <a:cubicBezTo>
                  <a:pt x="1106" y="13262"/>
                  <a:pt x="1193" y="13276"/>
                  <a:pt x="1236" y="13291"/>
                </a:cubicBezTo>
                <a:cubicBezTo>
                  <a:pt x="1264" y="13291"/>
                  <a:pt x="1250" y="13348"/>
                  <a:pt x="1236" y="13362"/>
                </a:cubicBezTo>
                <a:cubicBezTo>
                  <a:pt x="1221" y="13391"/>
                  <a:pt x="1193" y="13405"/>
                  <a:pt x="1178" y="13405"/>
                </a:cubicBezTo>
                <a:lnTo>
                  <a:pt x="1135" y="13377"/>
                </a:lnTo>
                <a:cubicBezTo>
                  <a:pt x="1118" y="13360"/>
                  <a:pt x="1092" y="13353"/>
                  <a:pt x="1069" y="13353"/>
                </a:cubicBezTo>
                <a:cubicBezTo>
                  <a:pt x="1054" y="13353"/>
                  <a:pt x="1040" y="13356"/>
                  <a:pt x="1034" y="13362"/>
                </a:cubicBezTo>
                <a:cubicBezTo>
                  <a:pt x="1020" y="13377"/>
                  <a:pt x="1049" y="13434"/>
                  <a:pt x="1078" y="13492"/>
                </a:cubicBezTo>
                <a:cubicBezTo>
                  <a:pt x="1103" y="13542"/>
                  <a:pt x="1149" y="13581"/>
                  <a:pt x="1189" y="13581"/>
                </a:cubicBezTo>
                <a:cubicBezTo>
                  <a:pt x="1195" y="13581"/>
                  <a:pt x="1201" y="13580"/>
                  <a:pt x="1207" y="13578"/>
                </a:cubicBezTo>
                <a:lnTo>
                  <a:pt x="1221" y="13607"/>
                </a:lnTo>
                <a:lnTo>
                  <a:pt x="1264" y="13678"/>
                </a:lnTo>
                <a:cubicBezTo>
                  <a:pt x="1207" y="13707"/>
                  <a:pt x="1193" y="13765"/>
                  <a:pt x="1207" y="13779"/>
                </a:cubicBezTo>
                <a:cubicBezTo>
                  <a:pt x="1221" y="13779"/>
                  <a:pt x="1293" y="13765"/>
                  <a:pt x="1336" y="13736"/>
                </a:cubicBezTo>
                <a:lnTo>
                  <a:pt x="1394" y="13793"/>
                </a:lnTo>
                <a:cubicBezTo>
                  <a:pt x="1394" y="13793"/>
                  <a:pt x="1408" y="13779"/>
                  <a:pt x="1408" y="13750"/>
                </a:cubicBezTo>
                <a:lnTo>
                  <a:pt x="1422" y="13736"/>
                </a:lnTo>
                <a:lnTo>
                  <a:pt x="1451" y="13693"/>
                </a:lnTo>
                <a:cubicBezTo>
                  <a:pt x="1471" y="13683"/>
                  <a:pt x="1520" y="13672"/>
                  <a:pt x="1553" y="13672"/>
                </a:cubicBezTo>
                <a:cubicBezTo>
                  <a:pt x="1566" y="13672"/>
                  <a:pt x="1576" y="13674"/>
                  <a:pt x="1580" y="13678"/>
                </a:cubicBezTo>
                <a:cubicBezTo>
                  <a:pt x="1595" y="13707"/>
                  <a:pt x="1566" y="13765"/>
                  <a:pt x="1509" y="13836"/>
                </a:cubicBezTo>
                <a:lnTo>
                  <a:pt x="1494" y="13894"/>
                </a:lnTo>
                <a:cubicBezTo>
                  <a:pt x="1480" y="13937"/>
                  <a:pt x="1537" y="13995"/>
                  <a:pt x="1552" y="14052"/>
                </a:cubicBezTo>
                <a:lnTo>
                  <a:pt x="1566" y="14052"/>
                </a:lnTo>
                <a:cubicBezTo>
                  <a:pt x="1564" y="14056"/>
                  <a:pt x="1561" y="14058"/>
                  <a:pt x="1556" y="14058"/>
                </a:cubicBezTo>
                <a:cubicBezTo>
                  <a:pt x="1528" y="14058"/>
                  <a:pt x="1459" y="13992"/>
                  <a:pt x="1422" y="13980"/>
                </a:cubicBezTo>
                <a:cubicBezTo>
                  <a:pt x="1408" y="13966"/>
                  <a:pt x="1390" y="13962"/>
                  <a:pt x="1372" y="13962"/>
                </a:cubicBezTo>
                <a:cubicBezTo>
                  <a:pt x="1354" y="13962"/>
                  <a:pt x="1336" y="13966"/>
                  <a:pt x="1322" y="13966"/>
                </a:cubicBezTo>
                <a:cubicBezTo>
                  <a:pt x="1322" y="13951"/>
                  <a:pt x="1293" y="13923"/>
                  <a:pt x="1279" y="13908"/>
                </a:cubicBezTo>
                <a:cubicBezTo>
                  <a:pt x="1265" y="13895"/>
                  <a:pt x="1185" y="13749"/>
                  <a:pt x="1116" y="13749"/>
                </a:cubicBezTo>
                <a:cubicBezTo>
                  <a:pt x="1113" y="13749"/>
                  <a:pt x="1109" y="13750"/>
                  <a:pt x="1106" y="13750"/>
                </a:cubicBezTo>
                <a:cubicBezTo>
                  <a:pt x="1049" y="13765"/>
                  <a:pt x="1049" y="13793"/>
                  <a:pt x="1121" y="13822"/>
                </a:cubicBezTo>
                <a:cubicBezTo>
                  <a:pt x="1178" y="13851"/>
                  <a:pt x="1279" y="13951"/>
                  <a:pt x="1307" y="13966"/>
                </a:cubicBezTo>
                <a:cubicBezTo>
                  <a:pt x="1307" y="13966"/>
                  <a:pt x="1293" y="13980"/>
                  <a:pt x="1293" y="13980"/>
                </a:cubicBezTo>
                <a:cubicBezTo>
                  <a:pt x="1289" y="13984"/>
                  <a:pt x="1278" y="13986"/>
                  <a:pt x="1265" y="13986"/>
                </a:cubicBezTo>
                <a:cubicBezTo>
                  <a:pt x="1233" y="13986"/>
                  <a:pt x="1184" y="13976"/>
                  <a:pt x="1164" y="13966"/>
                </a:cubicBezTo>
                <a:cubicBezTo>
                  <a:pt x="1157" y="13959"/>
                  <a:pt x="1153" y="13955"/>
                  <a:pt x="1151" y="13955"/>
                </a:cubicBezTo>
                <a:cubicBezTo>
                  <a:pt x="1149" y="13955"/>
                  <a:pt x="1149" y="13959"/>
                  <a:pt x="1149" y="13966"/>
                </a:cubicBezTo>
                <a:cubicBezTo>
                  <a:pt x="1149" y="13966"/>
                  <a:pt x="1149" y="13951"/>
                  <a:pt x="1149" y="13951"/>
                </a:cubicBezTo>
                <a:lnTo>
                  <a:pt x="1106" y="13937"/>
                </a:lnTo>
                <a:cubicBezTo>
                  <a:pt x="1089" y="13933"/>
                  <a:pt x="1071" y="13931"/>
                  <a:pt x="1053" y="13931"/>
                </a:cubicBezTo>
                <a:cubicBezTo>
                  <a:pt x="1009" y="13931"/>
                  <a:pt x="964" y="13941"/>
                  <a:pt x="934" y="13951"/>
                </a:cubicBezTo>
                <a:lnTo>
                  <a:pt x="876" y="13966"/>
                </a:lnTo>
                <a:cubicBezTo>
                  <a:pt x="905" y="14023"/>
                  <a:pt x="905" y="14095"/>
                  <a:pt x="862" y="14138"/>
                </a:cubicBezTo>
                <a:lnTo>
                  <a:pt x="977" y="14138"/>
                </a:lnTo>
                <a:cubicBezTo>
                  <a:pt x="982" y="14141"/>
                  <a:pt x="987" y="14143"/>
                  <a:pt x="992" y="14143"/>
                </a:cubicBezTo>
                <a:cubicBezTo>
                  <a:pt x="1036" y="14143"/>
                  <a:pt x="1097" y="14052"/>
                  <a:pt x="1135" y="14052"/>
                </a:cubicBezTo>
                <a:lnTo>
                  <a:pt x="1149" y="14052"/>
                </a:lnTo>
                <a:cubicBezTo>
                  <a:pt x="1149" y="14052"/>
                  <a:pt x="1149" y="14052"/>
                  <a:pt x="1149" y="14066"/>
                </a:cubicBezTo>
                <a:lnTo>
                  <a:pt x="1149" y="14109"/>
                </a:lnTo>
                <a:cubicBezTo>
                  <a:pt x="1207" y="14109"/>
                  <a:pt x="1279" y="14124"/>
                  <a:pt x="1322" y="14138"/>
                </a:cubicBezTo>
                <a:cubicBezTo>
                  <a:pt x="1322" y="14138"/>
                  <a:pt x="1322" y="14138"/>
                  <a:pt x="1322" y="14153"/>
                </a:cubicBezTo>
                <a:cubicBezTo>
                  <a:pt x="1293" y="14167"/>
                  <a:pt x="1250" y="14167"/>
                  <a:pt x="1250" y="14181"/>
                </a:cubicBezTo>
                <a:cubicBezTo>
                  <a:pt x="1236" y="14224"/>
                  <a:pt x="1221" y="14311"/>
                  <a:pt x="1193" y="14397"/>
                </a:cubicBezTo>
                <a:cubicBezTo>
                  <a:pt x="1193" y="14397"/>
                  <a:pt x="1193" y="14397"/>
                  <a:pt x="1164" y="14426"/>
                </a:cubicBezTo>
                <a:cubicBezTo>
                  <a:pt x="1092" y="14397"/>
                  <a:pt x="1006" y="14382"/>
                  <a:pt x="963" y="14382"/>
                </a:cubicBezTo>
                <a:cubicBezTo>
                  <a:pt x="963" y="14354"/>
                  <a:pt x="948" y="14325"/>
                  <a:pt x="948" y="14296"/>
                </a:cubicBezTo>
                <a:lnTo>
                  <a:pt x="876" y="14325"/>
                </a:lnTo>
                <a:lnTo>
                  <a:pt x="819" y="14354"/>
                </a:lnTo>
                <a:cubicBezTo>
                  <a:pt x="790" y="14368"/>
                  <a:pt x="747" y="14397"/>
                  <a:pt x="718" y="14411"/>
                </a:cubicBezTo>
                <a:lnTo>
                  <a:pt x="690" y="14411"/>
                </a:lnTo>
                <a:cubicBezTo>
                  <a:pt x="661" y="14397"/>
                  <a:pt x="603" y="14368"/>
                  <a:pt x="575" y="14368"/>
                </a:cubicBezTo>
                <a:lnTo>
                  <a:pt x="575" y="14382"/>
                </a:lnTo>
                <a:cubicBezTo>
                  <a:pt x="563" y="14395"/>
                  <a:pt x="551" y="14399"/>
                  <a:pt x="541" y="14399"/>
                </a:cubicBezTo>
                <a:cubicBezTo>
                  <a:pt x="520" y="14399"/>
                  <a:pt x="502" y="14380"/>
                  <a:pt x="484" y="14380"/>
                </a:cubicBezTo>
                <a:cubicBezTo>
                  <a:pt x="481" y="14380"/>
                  <a:pt x="477" y="14381"/>
                  <a:pt x="474" y="14382"/>
                </a:cubicBezTo>
                <a:lnTo>
                  <a:pt x="431" y="14397"/>
                </a:lnTo>
                <a:cubicBezTo>
                  <a:pt x="417" y="14411"/>
                  <a:pt x="445" y="14469"/>
                  <a:pt x="460" y="14497"/>
                </a:cubicBezTo>
                <a:cubicBezTo>
                  <a:pt x="489" y="14512"/>
                  <a:pt x="517" y="14627"/>
                  <a:pt x="489" y="14641"/>
                </a:cubicBezTo>
                <a:cubicBezTo>
                  <a:pt x="445" y="14655"/>
                  <a:pt x="489" y="14857"/>
                  <a:pt x="503" y="14914"/>
                </a:cubicBezTo>
                <a:cubicBezTo>
                  <a:pt x="532" y="14971"/>
                  <a:pt x="546" y="15086"/>
                  <a:pt x="503" y="15101"/>
                </a:cubicBezTo>
                <a:cubicBezTo>
                  <a:pt x="474" y="15101"/>
                  <a:pt x="402" y="15115"/>
                  <a:pt x="345" y="15130"/>
                </a:cubicBezTo>
                <a:lnTo>
                  <a:pt x="330" y="15187"/>
                </a:lnTo>
                <a:lnTo>
                  <a:pt x="316" y="15216"/>
                </a:lnTo>
                <a:cubicBezTo>
                  <a:pt x="316" y="15254"/>
                  <a:pt x="291" y="15273"/>
                  <a:pt x="257" y="15273"/>
                </a:cubicBezTo>
                <a:cubicBezTo>
                  <a:pt x="239" y="15273"/>
                  <a:pt x="220" y="15268"/>
                  <a:pt x="201" y="15259"/>
                </a:cubicBezTo>
                <a:lnTo>
                  <a:pt x="115" y="15259"/>
                </a:lnTo>
                <a:cubicBezTo>
                  <a:pt x="43" y="15302"/>
                  <a:pt x="43" y="15331"/>
                  <a:pt x="101" y="15359"/>
                </a:cubicBezTo>
                <a:lnTo>
                  <a:pt x="158" y="15374"/>
                </a:lnTo>
                <a:cubicBezTo>
                  <a:pt x="172" y="15388"/>
                  <a:pt x="187" y="15402"/>
                  <a:pt x="187" y="15417"/>
                </a:cubicBezTo>
                <a:cubicBezTo>
                  <a:pt x="187" y="15431"/>
                  <a:pt x="158" y="15460"/>
                  <a:pt x="144" y="15460"/>
                </a:cubicBezTo>
                <a:cubicBezTo>
                  <a:pt x="134" y="15457"/>
                  <a:pt x="124" y="15456"/>
                  <a:pt x="115" y="15456"/>
                </a:cubicBezTo>
                <a:cubicBezTo>
                  <a:pt x="71" y="15456"/>
                  <a:pt x="38" y="15482"/>
                  <a:pt x="14" y="15517"/>
                </a:cubicBezTo>
                <a:cubicBezTo>
                  <a:pt x="0" y="15532"/>
                  <a:pt x="0" y="15561"/>
                  <a:pt x="14" y="15561"/>
                </a:cubicBezTo>
                <a:cubicBezTo>
                  <a:pt x="29" y="15575"/>
                  <a:pt x="57" y="15575"/>
                  <a:pt x="72" y="15575"/>
                </a:cubicBezTo>
                <a:lnTo>
                  <a:pt x="86" y="15575"/>
                </a:lnTo>
                <a:cubicBezTo>
                  <a:pt x="92" y="15569"/>
                  <a:pt x="98" y="15566"/>
                  <a:pt x="103" y="15566"/>
                </a:cubicBezTo>
                <a:cubicBezTo>
                  <a:pt x="120" y="15566"/>
                  <a:pt x="129" y="15605"/>
                  <a:pt x="129" y="15661"/>
                </a:cubicBezTo>
                <a:lnTo>
                  <a:pt x="201" y="15704"/>
                </a:lnTo>
                <a:cubicBezTo>
                  <a:pt x="230" y="15719"/>
                  <a:pt x="244" y="15762"/>
                  <a:pt x="273" y="15790"/>
                </a:cubicBezTo>
                <a:cubicBezTo>
                  <a:pt x="285" y="15840"/>
                  <a:pt x="265" y="15879"/>
                  <a:pt x="213" y="15879"/>
                </a:cubicBezTo>
                <a:cubicBezTo>
                  <a:pt x="205" y="15879"/>
                  <a:pt x="196" y="15879"/>
                  <a:pt x="187" y="15877"/>
                </a:cubicBezTo>
                <a:lnTo>
                  <a:pt x="158" y="15877"/>
                </a:lnTo>
                <a:cubicBezTo>
                  <a:pt x="144" y="15891"/>
                  <a:pt x="230" y="16035"/>
                  <a:pt x="287" y="16049"/>
                </a:cubicBezTo>
                <a:cubicBezTo>
                  <a:pt x="345" y="16049"/>
                  <a:pt x="489" y="16035"/>
                  <a:pt x="517" y="16035"/>
                </a:cubicBezTo>
                <a:cubicBezTo>
                  <a:pt x="546" y="16049"/>
                  <a:pt x="589" y="16049"/>
                  <a:pt x="618" y="16049"/>
                </a:cubicBezTo>
                <a:lnTo>
                  <a:pt x="647" y="16049"/>
                </a:lnTo>
                <a:lnTo>
                  <a:pt x="690" y="16035"/>
                </a:lnTo>
                <a:cubicBezTo>
                  <a:pt x="733" y="16035"/>
                  <a:pt x="776" y="16106"/>
                  <a:pt x="776" y="16135"/>
                </a:cubicBezTo>
                <a:cubicBezTo>
                  <a:pt x="776" y="16164"/>
                  <a:pt x="661" y="16178"/>
                  <a:pt x="618" y="16193"/>
                </a:cubicBezTo>
                <a:cubicBezTo>
                  <a:pt x="589" y="16193"/>
                  <a:pt x="618" y="16207"/>
                  <a:pt x="704" y="16221"/>
                </a:cubicBezTo>
                <a:lnTo>
                  <a:pt x="776" y="16221"/>
                </a:lnTo>
                <a:cubicBezTo>
                  <a:pt x="805" y="16221"/>
                  <a:pt x="833" y="16250"/>
                  <a:pt x="848" y="16265"/>
                </a:cubicBezTo>
                <a:cubicBezTo>
                  <a:pt x="833" y="16293"/>
                  <a:pt x="805" y="16322"/>
                  <a:pt x="790" y="16336"/>
                </a:cubicBezTo>
                <a:cubicBezTo>
                  <a:pt x="761" y="16351"/>
                  <a:pt x="761" y="16394"/>
                  <a:pt x="776" y="16408"/>
                </a:cubicBezTo>
                <a:cubicBezTo>
                  <a:pt x="776" y="16423"/>
                  <a:pt x="718" y="16451"/>
                  <a:pt x="704" y="16466"/>
                </a:cubicBezTo>
                <a:cubicBezTo>
                  <a:pt x="675" y="16480"/>
                  <a:pt x="603" y="16667"/>
                  <a:pt x="589" y="16739"/>
                </a:cubicBezTo>
                <a:cubicBezTo>
                  <a:pt x="575" y="16810"/>
                  <a:pt x="661" y="16839"/>
                  <a:pt x="704" y="16854"/>
                </a:cubicBezTo>
                <a:cubicBezTo>
                  <a:pt x="707" y="16855"/>
                  <a:pt x="711" y="16856"/>
                  <a:pt x="716" y="16856"/>
                </a:cubicBezTo>
                <a:cubicBezTo>
                  <a:pt x="757" y="16856"/>
                  <a:pt x="852" y="16809"/>
                  <a:pt x="891" y="16796"/>
                </a:cubicBezTo>
                <a:lnTo>
                  <a:pt x="905" y="16796"/>
                </a:lnTo>
                <a:cubicBezTo>
                  <a:pt x="920" y="16810"/>
                  <a:pt x="934" y="16825"/>
                  <a:pt x="963" y="16839"/>
                </a:cubicBezTo>
                <a:cubicBezTo>
                  <a:pt x="977" y="16854"/>
                  <a:pt x="977" y="16868"/>
                  <a:pt x="977" y="16882"/>
                </a:cubicBezTo>
                <a:cubicBezTo>
                  <a:pt x="985" y="16899"/>
                  <a:pt x="1004" y="16906"/>
                  <a:pt x="1032" y="16906"/>
                </a:cubicBezTo>
                <a:cubicBezTo>
                  <a:pt x="1052" y="16906"/>
                  <a:pt x="1077" y="16903"/>
                  <a:pt x="1106" y="16897"/>
                </a:cubicBezTo>
                <a:lnTo>
                  <a:pt x="1121" y="16897"/>
                </a:lnTo>
                <a:cubicBezTo>
                  <a:pt x="1164" y="16925"/>
                  <a:pt x="1207" y="16969"/>
                  <a:pt x="1221" y="16969"/>
                </a:cubicBezTo>
                <a:cubicBezTo>
                  <a:pt x="1250" y="16969"/>
                  <a:pt x="1121" y="17012"/>
                  <a:pt x="1092" y="17026"/>
                </a:cubicBezTo>
                <a:cubicBezTo>
                  <a:pt x="1049" y="17040"/>
                  <a:pt x="1049" y="17313"/>
                  <a:pt x="1092" y="17414"/>
                </a:cubicBezTo>
                <a:cubicBezTo>
                  <a:pt x="1126" y="17494"/>
                  <a:pt x="1052" y="17519"/>
                  <a:pt x="998" y="17519"/>
                </a:cubicBezTo>
                <a:cubicBezTo>
                  <a:pt x="984" y="17519"/>
                  <a:pt x="972" y="17517"/>
                  <a:pt x="963" y="17514"/>
                </a:cubicBezTo>
                <a:cubicBezTo>
                  <a:pt x="947" y="17506"/>
                  <a:pt x="932" y="17503"/>
                  <a:pt x="919" y="17503"/>
                </a:cubicBezTo>
                <a:cubicBezTo>
                  <a:pt x="886" y="17503"/>
                  <a:pt x="866" y="17527"/>
                  <a:pt x="876" y="17558"/>
                </a:cubicBezTo>
                <a:lnTo>
                  <a:pt x="891" y="17586"/>
                </a:lnTo>
                <a:lnTo>
                  <a:pt x="920" y="17629"/>
                </a:lnTo>
                <a:cubicBezTo>
                  <a:pt x="963" y="17658"/>
                  <a:pt x="991" y="17716"/>
                  <a:pt x="991" y="17730"/>
                </a:cubicBezTo>
                <a:cubicBezTo>
                  <a:pt x="991" y="17740"/>
                  <a:pt x="1006" y="17750"/>
                  <a:pt x="1029" y="17750"/>
                </a:cubicBezTo>
                <a:cubicBezTo>
                  <a:pt x="1039" y="17750"/>
                  <a:pt x="1051" y="17749"/>
                  <a:pt x="1063" y="17744"/>
                </a:cubicBezTo>
                <a:lnTo>
                  <a:pt x="1092" y="17744"/>
                </a:lnTo>
                <a:cubicBezTo>
                  <a:pt x="1106" y="17744"/>
                  <a:pt x="1106" y="17730"/>
                  <a:pt x="1106" y="17730"/>
                </a:cubicBezTo>
                <a:lnTo>
                  <a:pt x="1149" y="17730"/>
                </a:lnTo>
                <a:cubicBezTo>
                  <a:pt x="1149" y="17744"/>
                  <a:pt x="1149" y="17773"/>
                  <a:pt x="1149" y="17773"/>
                </a:cubicBezTo>
                <a:lnTo>
                  <a:pt x="1121" y="17787"/>
                </a:lnTo>
                <a:cubicBezTo>
                  <a:pt x="1092" y="17802"/>
                  <a:pt x="1049" y="17831"/>
                  <a:pt x="1049" y="17845"/>
                </a:cubicBezTo>
                <a:cubicBezTo>
                  <a:pt x="1049" y="17845"/>
                  <a:pt x="1078" y="17859"/>
                  <a:pt x="1092" y="17859"/>
                </a:cubicBezTo>
                <a:lnTo>
                  <a:pt x="1121" y="17859"/>
                </a:lnTo>
                <a:cubicBezTo>
                  <a:pt x="1135" y="17859"/>
                  <a:pt x="1164" y="17931"/>
                  <a:pt x="1178" y="18032"/>
                </a:cubicBezTo>
                <a:lnTo>
                  <a:pt x="1193" y="18104"/>
                </a:lnTo>
                <a:lnTo>
                  <a:pt x="1193" y="18147"/>
                </a:lnTo>
                <a:cubicBezTo>
                  <a:pt x="1207" y="18190"/>
                  <a:pt x="1178" y="18262"/>
                  <a:pt x="1164" y="18305"/>
                </a:cubicBezTo>
                <a:lnTo>
                  <a:pt x="1221" y="18333"/>
                </a:lnTo>
                <a:cubicBezTo>
                  <a:pt x="1207" y="18362"/>
                  <a:pt x="1236" y="18391"/>
                  <a:pt x="1250" y="18405"/>
                </a:cubicBezTo>
                <a:cubicBezTo>
                  <a:pt x="1264" y="18405"/>
                  <a:pt x="1336" y="18434"/>
                  <a:pt x="1408" y="18463"/>
                </a:cubicBezTo>
                <a:lnTo>
                  <a:pt x="1408" y="18491"/>
                </a:lnTo>
                <a:cubicBezTo>
                  <a:pt x="1437" y="18578"/>
                  <a:pt x="1537" y="18578"/>
                  <a:pt x="1552" y="18621"/>
                </a:cubicBezTo>
                <a:lnTo>
                  <a:pt x="1580" y="18707"/>
                </a:lnTo>
                <a:cubicBezTo>
                  <a:pt x="1647" y="18720"/>
                  <a:pt x="1811" y="18795"/>
                  <a:pt x="1881" y="18795"/>
                </a:cubicBezTo>
                <a:cubicBezTo>
                  <a:pt x="1887" y="18795"/>
                  <a:pt x="1892" y="18794"/>
                  <a:pt x="1896" y="18793"/>
                </a:cubicBezTo>
                <a:lnTo>
                  <a:pt x="1925" y="18793"/>
                </a:lnTo>
                <a:cubicBezTo>
                  <a:pt x="1954" y="18836"/>
                  <a:pt x="1968" y="18908"/>
                  <a:pt x="1954" y="18951"/>
                </a:cubicBezTo>
                <a:lnTo>
                  <a:pt x="1983" y="18994"/>
                </a:lnTo>
                <a:lnTo>
                  <a:pt x="1983" y="19009"/>
                </a:lnTo>
                <a:cubicBezTo>
                  <a:pt x="1997" y="19009"/>
                  <a:pt x="2083" y="19081"/>
                  <a:pt x="2169" y="19167"/>
                </a:cubicBezTo>
                <a:lnTo>
                  <a:pt x="2155" y="19353"/>
                </a:lnTo>
                <a:lnTo>
                  <a:pt x="2155" y="19368"/>
                </a:lnTo>
                <a:cubicBezTo>
                  <a:pt x="2169" y="19397"/>
                  <a:pt x="2227" y="19425"/>
                  <a:pt x="2313" y="19425"/>
                </a:cubicBezTo>
                <a:lnTo>
                  <a:pt x="2371" y="19425"/>
                </a:lnTo>
                <a:lnTo>
                  <a:pt x="2414" y="19411"/>
                </a:lnTo>
                <a:cubicBezTo>
                  <a:pt x="2424" y="19408"/>
                  <a:pt x="2432" y="19407"/>
                  <a:pt x="2439" y="19407"/>
                </a:cubicBezTo>
                <a:cubicBezTo>
                  <a:pt x="2474" y="19407"/>
                  <a:pt x="2476" y="19435"/>
                  <a:pt x="2428" y="19483"/>
                </a:cubicBezTo>
                <a:lnTo>
                  <a:pt x="2385" y="19526"/>
                </a:lnTo>
                <a:lnTo>
                  <a:pt x="2385" y="19540"/>
                </a:lnTo>
                <a:cubicBezTo>
                  <a:pt x="2395" y="19550"/>
                  <a:pt x="2405" y="19561"/>
                  <a:pt x="2415" y="19561"/>
                </a:cubicBezTo>
                <a:cubicBezTo>
                  <a:pt x="2420" y="19561"/>
                  <a:pt x="2424" y="19559"/>
                  <a:pt x="2428" y="19555"/>
                </a:cubicBezTo>
                <a:lnTo>
                  <a:pt x="2471" y="19555"/>
                </a:lnTo>
                <a:cubicBezTo>
                  <a:pt x="2474" y="19552"/>
                  <a:pt x="2477" y="19551"/>
                  <a:pt x="2481" y="19551"/>
                </a:cubicBezTo>
                <a:cubicBezTo>
                  <a:pt x="2495" y="19551"/>
                  <a:pt x="2514" y="19572"/>
                  <a:pt x="2514" y="19583"/>
                </a:cubicBezTo>
                <a:lnTo>
                  <a:pt x="2514" y="19612"/>
                </a:lnTo>
                <a:lnTo>
                  <a:pt x="2514" y="19641"/>
                </a:lnTo>
                <a:cubicBezTo>
                  <a:pt x="2500" y="19655"/>
                  <a:pt x="2442" y="19756"/>
                  <a:pt x="2457" y="19799"/>
                </a:cubicBezTo>
                <a:cubicBezTo>
                  <a:pt x="2471" y="19828"/>
                  <a:pt x="2500" y="19856"/>
                  <a:pt x="2500" y="19856"/>
                </a:cubicBezTo>
                <a:cubicBezTo>
                  <a:pt x="2500" y="19856"/>
                  <a:pt x="2529" y="19885"/>
                  <a:pt x="2543" y="19885"/>
                </a:cubicBezTo>
                <a:cubicBezTo>
                  <a:pt x="2543" y="19886"/>
                  <a:pt x="2544" y="19887"/>
                  <a:pt x="2544" y="19887"/>
                </a:cubicBezTo>
                <a:cubicBezTo>
                  <a:pt x="2553" y="19887"/>
                  <a:pt x="2595" y="19840"/>
                  <a:pt x="2631" y="19840"/>
                </a:cubicBezTo>
                <a:cubicBezTo>
                  <a:pt x="2636" y="19840"/>
                  <a:pt x="2640" y="19841"/>
                  <a:pt x="2644" y="19842"/>
                </a:cubicBezTo>
                <a:cubicBezTo>
                  <a:pt x="2672" y="19842"/>
                  <a:pt x="2672" y="19957"/>
                  <a:pt x="2644" y="20115"/>
                </a:cubicBezTo>
                <a:lnTo>
                  <a:pt x="2888" y="20115"/>
                </a:lnTo>
                <a:cubicBezTo>
                  <a:pt x="2902" y="20115"/>
                  <a:pt x="2931" y="20187"/>
                  <a:pt x="2917" y="20230"/>
                </a:cubicBezTo>
                <a:lnTo>
                  <a:pt x="2917" y="20259"/>
                </a:lnTo>
                <a:cubicBezTo>
                  <a:pt x="2871" y="20259"/>
                  <a:pt x="2769" y="20222"/>
                  <a:pt x="2723" y="20222"/>
                </a:cubicBezTo>
                <a:cubicBezTo>
                  <a:pt x="2712" y="20222"/>
                  <a:pt x="2704" y="20224"/>
                  <a:pt x="2701" y="20230"/>
                </a:cubicBezTo>
                <a:cubicBezTo>
                  <a:pt x="2687" y="20259"/>
                  <a:pt x="2715" y="20330"/>
                  <a:pt x="2744" y="20345"/>
                </a:cubicBezTo>
                <a:cubicBezTo>
                  <a:pt x="2748" y="20349"/>
                  <a:pt x="2761" y="20351"/>
                  <a:pt x="2778" y="20351"/>
                </a:cubicBezTo>
                <a:cubicBezTo>
                  <a:pt x="2818" y="20351"/>
                  <a:pt x="2882" y="20341"/>
                  <a:pt x="2902" y="20330"/>
                </a:cubicBezTo>
                <a:cubicBezTo>
                  <a:pt x="2945" y="20316"/>
                  <a:pt x="2988" y="20302"/>
                  <a:pt x="3017" y="20287"/>
                </a:cubicBezTo>
                <a:lnTo>
                  <a:pt x="3032" y="20273"/>
                </a:lnTo>
                <a:lnTo>
                  <a:pt x="3046" y="20259"/>
                </a:lnTo>
                <a:cubicBezTo>
                  <a:pt x="3050" y="20254"/>
                  <a:pt x="3057" y="20253"/>
                  <a:pt x="3064" y="20253"/>
                </a:cubicBezTo>
                <a:cubicBezTo>
                  <a:pt x="3082" y="20253"/>
                  <a:pt x="3103" y="20263"/>
                  <a:pt x="3103" y="20273"/>
                </a:cubicBezTo>
                <a:cubicBezTo>
                  <a:pt x="3118" y="20287"/>
                  <a:pt x="3146" y="20330"/>
                  <a:pt x="3175" y="20374"/>
                </a:cubicBezTo>
                <a:lnTo>
                  <a:pt x="3132" y="20417"/>
                </a:lnTo>
                <a:cubicBezTo>
                  <a:pt x="3161" y="20445"/>
                  <a:pt x="3290" y="20503"/>
                  <a:pt x="3333" y="20517"/>
                </a:cubicBezTo>
                <a:cubicBezTo>
                  <a:pt x="3348" y="20521"/>
                  <a:pt x="3362" y="20523"/>
                  <a:pt x="3376" y="20523"/>
                </a:cubicBezTo>
                <a:cubicBezTo>
                  <a:pt x="3418" y="20523"/>
                  <a:pt x="3455" y="20506"/>
                  <a:pt x="3477" y="20474"/>
                </a:cubicBezTo>
                <a:lnTo>
                  <a:pt x="3491" y="20532"/>
                </a:lnTo>
                <a:cubicBezTo>
                  <a:pt x="3503" y="20567"/>
                  <a:pt x="3515" y="20593"/>
                  <a:pt x="3543" y="20593"/>
                </a:cubicBezTo>
                <a:cubicBezTo>
                  <a:pt x="3549" y="20593"/>
                  <a:pt x="3555" y="20592"/>
                  <a:pt x="3563" y="20589"/>
                </a:cubicBezTo>
                <a:lnTo>
                  <a:pt x="3678" y="20575"/>
                </a:lnTo>
                <a:lnTo>
                  <a:pt x="3692" y="20575"/>
                </a:lnTo>
                <a:cubicBezTo>
                  <a:pt x="3635" y="20618"/>
                  <a:pt x="3577" y="20690"/>
                  <a:pt x="3563" y="20747"/>
                </a:cubicBezTo>
                <a:cubicBezTo>
                  <a:pt x="3534" y="20819"/>
                  <a:pt x="3534" y="20905"/>
                  <a:pt x="3534" y="20948"/>
                </a:cubicBezTo>
                <a:lnTo>
                  <a:pt x="3736" y="20948"/>
                </a:lnTo>
                <a:cubicBezTo>
                  <a:pt x="3764" y="21106"/>
                  <a:pt x="3635" y="21322"/>
                  <a:pt x="3577" y="21351"/>
                </a:cubicBezTo>
                <a:cubicBezTo>
                  <a:pt x="3520" y="21379"/>
                  <a:pt x="3520" y="21451"/>
                  <a:pt x="3563" y="21494"/>
                </a:cubicBezTo>
                <a:lnTo>
                  <a:pt x="3621" y="21523"/>
                </a:lnTo>
                <a:cubicBezTo>
                  <a:pt x="3664" y="21566"/>
                  <a:pt x="3649" y="21580"/>
                  <a:pt x="3621" y="21624"/>
                </a:cubicBezTo>
                <a:cubicBezTo>
                  <a:pt x="3606" y="21638"/>
                  <a:pt x="3635" y="21695"/>
                  <a:pt x="3649" y="21738"/>
                </a:cubicBezTo>
                <a:cubicBezTo>
                  <a:pt x="3671" y="21774"/>
                  <a:pt x="3682" y="21792"/>
                  <a:pt x="3694" y="21792"/>
                </a:cubicBezTo>
                <a:cubicBezTo>
                  <a:pt x="3707" y="21792"/>
                  <a:pt x="3721" y="21774"/>
                  <a:pt x="3750" y="21738"/>
                </a:cubicBezTo>
                <a:lnTo>
                  <a:pt x="3764" y="21724"/>
                </a:lnTo>
                <a:cubicBezTo>
                  <a:pt x="3807" y="21724"/>
                  <a:pt x="3836" y="21738"/>
                  <a:pt x="3836" y="21767"/>
                </a:cubicBezTo>
                <a:lnTo>
                  <a:pt x="3836" y="21796"/>
                </a:lnTo>
                <a:lnTo>
                  <a:pt x="3836" y="21810"/>
                </a:lnTo>
                <a:cubicBezTo>
                  <a:pt x="3793" y="21853"/>
                  <a:pt x="3822" y="21868"/>
                  <a:pt x="3879" y="21868"/>
                </a:cubicBezTo>
                <a:lnTo>
                  <a:pt x="3922" y="21853"/>
                </a:lnTo>
                <a:lnTo>
                  <a:pt x="3951" y="21839"/>
                </a:lnTo>
                <a:lnTo>
                  <a:pt x="3965" y="21839"/>
                </a:lnTo>
                <a:cubicBezTo>
                  <a:pt x="4008" y="21896"/>
                  <a:pt x="4095" y="21968"/>
                  <a:pt x="4095" y="22011"/>
                </a:cubicBezTo>
                <a:cubicBezTo>
                  <a:pt x="4066" y="22055"/>
                  <a:pt x="4138" y="22141"/>
                  <a:pt x="4181" y="22155"/>
                </a:cubicBezTo>
                <a:cubicBezTo>
                  <a:pt x="4210" y="22169"/>
                  <a:pt x="4123" y="22241"/>
                  <a:pt x="4080" y="22241"/>
                </a:cubicBezTo>
                <a:lnTo>
                  <a:pt x="3908" y="22241"/>
                </a:lnTo>
                <a:cubicBezTo>
                  <a:pt x="3883" y="22241"/>
                  <a:pt x="3795" y="22273"/>
                  <a:pt x="3753" y="22273"/>
                </a:cubicBezTo>
                <a:cubicBezTo>
                  <a:pt x="3745" y="22273"/>
                  <a:pt x="3740" y="22272"/>
                  <a:pt x="3736" y="22270"/>
                </a:cubicBezTo>
                <a:cubicBezTo>
                  <a:pt x="3707" y="22270"/>
                  <a:pt x="3664" y="22256"/>
                  <a:pt x="3649" y="22256"/>
                </a:cubicBezTo>
                <a:cubicBezTo>
                  <a:pt x="3637" y="22309"/>
                  <a:pt x="3621" y="22326"/>
                  <a:pt x="3601" y="22326"/>
                </a:cubicBezTo>
                <a:cubicBezTo>
                  <a:pt x="3573" y="22326"/>
                  <a:pt x="3539" y="22293"/>
                  <a:pt x="3506" y="22284"/>
                </a:cubicBezTo>
                <a:lnTo>
                  <a:pt x="3491" y="22284"/>
                </a:lnTo>
                <a:cubicBezTo>
                  <a:pt x="3477" y="22299"/>
                  <a:pt x="3477" y="22327"/>
                  <a:pt x="3477" y="22327"/>
                </a:cubicBezTo>
                <a:cubicBezTo>
                  <a:pt x="3489" y="22340"/>
                  <a:pt x="3417" y="22373"/>
                  <a:pt x="3369" y="22373"/>
                </a:cubicBezTo>
                <a:cubicBezTo>
                  <a:pt x="3361" y="22373"/>
                  <a:pt x="3354" y="22373"/>
                  <a:pt x="3348" y="22371"/>
                </a:cubicBezTo>
                <a:cubicBezTo>
                  <a:pt x="3341" y="22366"/>
                  <a:pt x="3334" y="22364"/>
                  <a:pt x="3327" y="22364"/>
                </a:cubicBezTo>
                <a:cubicBezTo>
                  <a:pt x="3292" y="22364"/>
                  <a:pt x="3261" y="22418"/>
                  <a:pt x="3261" y="22442"/>
                </a:cubicBezTo>
                <a:cubicBezTo>
                  <a:pt x="3261" y="22464"/>
                  <a:pt x="3247" y="22471"/>
                  <a:pt x="3231" y="22471"/>
                </a:cubicBezTo>
                <a:cubicBezTo>
                  <a:pt x="3215" y="22471"/>
                  <a:pt x="3197" y="22464"/>
                  <a:pt x="3190" y="22457"/>
                </a:cubicBezTo>
                <a:cubicBezTo>
                  <a:pt x="3190" y="22457"/>
                  <a:pt x="3133" y="22411"/>
                  <a:pt x="3110" y="22411"/>
                </a:cubicBezTo>
                <a:cubicBezTo>
                  <a:pt x="3107" y="22411"/>
                  <a:pt x="3105" y="22412"/>
                  <a:pt x="3103" y="22414"/>
                </a:cubicBezTo>
                <a:cubicBezTo>
                  <a:pt x="3089" y="22428"/>
                  <a:pt x="3060" y="22457"/>
                  <a:pt x="3046" y="22471"/>
                </a:cubicBezTo>
                <a:cubicBezTo>
                  <a:pt x="3032" y="22471"/>
                  <a:pt x="2945" y="22486"/>
                  <a:pt x="2917" y="22486"/>
                </a:cubicBezTo>
                <a:cubicBezTo>
                  <a:pt x="2873" y="22486"/>
                  <a:pt x="2830" y="22543"/>
                  <a:pt x="2816" y="22557"/>
                </a:cubicBezTo>
                <a:cubicBezTo>
                  <a:pt x="2802" y="22557"/>
                  <a:pt x="2759" y="22586"/>
                  <a:pt x="2730" y="22600"/>
                </a:cubicBezTo>
                <a:lnTo>
                  <a:pt x="2730" y="22615"/>
                </a:lnTo>
                <a:cubicBezTo>
                  <a:pt x="2701" y="22715"/>
                  <a:pt x="2687" y="22802"/>
                  <a:pt x="2672" y="22902"/>
                </a:cubicBezTo>
                <a:lnTo>
                  <a:pt x="2672" y="22931"/>
                </a:lnTo>
                <a:cubicBezTo>
                  <a:pt x="2687" y="22974"/>
                  <a:pt x="2658" y="23017"/>
                  <a:pt x="2600" y="23046"/>
                </a:cubicBezTo>
                <a:lnTo>
                  <a:pt x="2572" y="22960"/>
                </a:lnTo>
                <a:cubicBezTo>
                  <a:pt x="2557" y="22931"/>
                  <a:pt x="2514" y="22888"/>
                  <a:pt x="2486" y="22888"/>
                </a:cubicBezTo>
                <a:lnTo>
                  <a:pt x="2371" y="22902"/>
                </a:lnTo>
                <a:cubicBezTo>
                  <a:pt x="2351" y="22891"/>
                  <a:pt x="2327" y="22886"/>
                  <a:pt x="2300" y="22886"/>
                </a:cubicBezTo>
                <a:cubicBezTo>
                  <a:pt x="2191" y="22886"/>
                  <a:pt x="2038" y="22965"/>
                  <a:pt x="1968" y="22988"/>
                </a:cubicBezTo>
                <a:cubicBezTo>
                  <a:pt x="1896" y="23017"/>
                  <a:pt x="1882" y="23031"/>
                  <a:pt x="1954" y="23046"/>
                </a:cubicBezTo>
                <a:lnTo>
                  <a:pt x="1968" y="23060"/>
                </a:lnTo>
                <a:cubicBezTo>
                  <a:pt x="1983" y="23103"/>
                  <a:pt x="1997" y="23118"/>
                  <a:pt x="2040" y="23132"/>
                </a:cubicBezTo>
                <a:cubicBezTo>
                  <a:pt x="2083" y="23146"/>
                  <a:pt x="2069" y="23218"/>
                  <a:pt x="2040" y="23247"/>
                </a:cubicBezTo>
                <a:cubicBezTo>
                  <a:pt x="2011" y="23261"/>
                  <a:pt x="1983" y="23261"/>
                  <a:pt x="1983" y="23276"/>
                </a:cubicBezTo>
                <a:cubicBezTo>
                  <a:pt x="1954" y="23290"/>
                  <a:pt x="1940" y="23333"/>
                  <a:pt x="1940" y="23348"/>
                </a:cubicBezTo>
                <a:lnTo>
                  <a:pt x="1940" y="23362"/>
                </a:lnTo>
                <a:cubicBezTo>
                  <a:pt x="1983" y="23376"/>
                  <a:pt x="1997" y="23405"/>
                  <a:pt x="1954" y="23405"/>
                </a:cubicBezTo>
                <a:lnTo>
                  <a:pt x="1940" y="23419"/>
                </a:lnTo>
                <a:cubicBezTo>
                  <a:pt x="1928" y="23435"/>
                  <a:pt x="1917" y="23440"/>
                  <a:pt x="1908" y="23440"/>
                </a:cubicBezTo>
                <a:cubicBezTo>
                  <a:pt x="1889" y="23440"/>
                  <a:pt x="1873" y="23421"/>
                  <a:pt x="1858" y="23421"/>
                </a:cubicBezTo>
                <a:cubicBezTo>
                  <a:pt x="1851" y="23421"/>
                  <a:pt x="1845" y="23424"/>
                  <a:pt x="1839" y="23434"/>
                </a:cubicBezTo>
                <a:cubicBezTo>
                  <a:pt x="1810" y="23463"/>
                  <a:pt x="1782" y="23506"/>
                  <a:pt x="1753" y="23549"/>
                </a:cubicBezTo>
                <a:cubicBezTo>
                  <a:pt x="1753" y="23563"/>
                  <a:pt x="1753" y="23577"/>
                  <a:pt x="1738" y="23592"/>
                </a:cubicBezTo>
                <a:lnTo>
                  <a:pt x="1710" y="23649"/>
                </a:lnTo>
                <a:cubicBezTo>
                  <a:pt x="1755" y="23694"/>
                  <a:pt x="1808" y="23730"/>
                  <a:pt x="1843" y="23730"/>
                </a:cubicBezTo>
                <a:cubicBezTo>
                  <a:pt x="1853" y="23730"/>
                  <a:pt x="1861" y="23727"/>
                  <a:pt x="1868" y="23721"/>
                </a:cubicBezTo>
                <a:lnTo>
                  <a:pt x="1896" y="23707"/>
                </a:lnTo>
                <a:lnTo>
                  <a:pt x="1925" y="23678"/>
                </a:lnTo>
                <a:cubicBezTo>
                  <a:pt x="1928" y="23677"/>
                  <a:pt x="1930" y="23677"/>
                  <a:pt x="1932" y="23677"/>
                </a:cubicBezTo>
                <a:cubicBezTo>
                  <a:pt x="1983" y="23677"/>
                  <a:pt x="1980" y="23837"/>
                  <a:pt x="1911" y="23865"/>
                </a:cubicBezTo>
                <a:cubicBezTo>
                  <a:pt x="1839" y="23894"/>
                  <a:pt x="1796" y="23994"/>
                  <a:pt x="1796" y="24037"/>
                </a:cubicBezTo>
                <a:cubicBezTo>
                  <a:pt x="1796" y="24066"/>
                  <a:pt x="1839" y="24152"/>
                  <a:pt x="1868" y="24224"/>
                </a:cubicBezTo>
                <a:lnTo>
                  <a:pt x="1868" y="24296"/>
                </a:lnTo>
                <a:lnTo>
                  <a:pt x="1868" y="24325"/>
                </a:lnTo>
                <a:cubicBezTo>
                  <a:pt x="1859" y="24341"/>
                  <a:pt x="1866" y="24348"/>
                  <a:pt x="1881" y="24348"/>
                </a:cubicBezTo>
                <a:cubicBezTo>
                  <a:pt x="1892" y="24348"/>
                  <a:pt x="1907" y="24345"/>
                  <a:pt x="1925" y="24339"/>
                </a:cubicBezTo>
                <a:lnTo>
                  <a:pt x="1954" y="24339"/>
                </a:lnTo>
                <a:lnTo>
                  <a:pt x="1997" y="24353"/>
                </a:lnTo>
                <a:cubicBezTo>
                  <a:pt x="1968" y="24396"/>
                  <a:pt x="1940" y="24439"/>
                  <a:pt x="1940" y="24468"/>
                </a:cubicBezTo>
                <a:lnTo>
                  <a:pt x="1954" y="24511"/>
                </a:lnTo>
                <a:lnTo>
                  <a:pt x="1997" y="24569"/>
                </a:lnTo>
                <a:cubicBezTo>
                  <a:pt x="2033" y="24533"/>
                  <a:pt x="2068" y="24508"/>
                  <a:pt x="2079" y="24508"/>
                </a:cubicBezTo>
                <a:cubicBezTo>
                  <a:pt x="2082" y="24508"/>
                  <a:pt x="2083" y="24509"/>
                  <a:pt x="2083" y="24511"/>
                </a:cubicBezTo>
                <a:cubicBezTo>
                  <a:pt x="2098" y="24511"/>
                  <a:pt x="2055" y="24669"/>
                  <a:pt x="2040" y="24741"/>
                </a:cubicBezTo>
                <a:cubicBezTo>
                  <a:pt x="2026" y="24799"/>
                  <a:pt x="2026" y="24957"/>
                  <a:pt x="2055" y="24985"/>
                </a:cubicBezTo>
                <a:cubicBezTo>
                  <a:pt x="2076" y="24993"/>
                  <a:pt x="2101" y="24996"/>
                  <a:pt x="2126" y="24996"/>
                </a:cubicBezTo>
                <a:cubicBezTo>
                  <a:pt x="2152" y="24996"/>
                  <a:pt x="2177" y="24993"/>
                  <a:pt x="2198" y="24985"/>
                </a:cubicBezTo>
                <a:lnTo>
                  <a:pt x="2270" y="24985"/>
                </a:lnTo>
                <a:cubicBezTo>
                  <a:pt x="2328" y="24985"/>
                  <a:pt x="2270" y="25129"/>
                  <a:pt x="2227" y="25158"/>
                </a:cubicBezTo>
                <a:cubicBezTo>
                  <a:pt x="2184" y="25201"/>
                  <a:pt x="2126" y="25244"/>
                  <a:pt x="2098" y="25273"/>
                </a:cubicBezTo>
                <a:lnTo>
                  <a:pt x="2126" y="25302"/>
                </a:lnTo>
                <a:cubicBezTo>
                  <a:pt x="2155" y="25316"/>
                  <a:pt x="2155" y="25345"/>
                  <a:pt x="2126" y="25359"/>
                </a:cubicBezTo>
                <a:cubicBezTo>
                  <a:pt x="2098" y="25373"/>
                  <a:pt x="2055" y="25388"/>
                  <a:pt x="2026" y="25388"/>
                </a:cubicBezTo>
                <a:cubicBezTo>
                  <a:pt x="1954" y="25388"/>
                  <a:pt x="2011" y="25416"/>
                  <a:pt x="2011" y="25445"/>
                </a:cubicBezTo>
                <a:cubicBezTo>
                  <a:pt x="1997" y="25474"/>
                  <a:pt x="1954" y="25517"/>
                  <a:pt x="2055" y="25517"/>
                </a:cubicBezTo>
                <a:cubicBezTo>
                  <a:pt x="2098" y="25503"/>
                  <a:pt x="2169" y="25503"/>
                  <a:pt x="2227" y="25474"/>
                </a:cubicBezTo>
                <a:lnTo>
                  <a:pt x="2284" y="25474"/>
                </a:lnTo>
                <a:lnTo>
                  <a:pt x="2299" y="25503"/>
                </a:lnTo>
                <a:cubicBezTo>
                  <a:pt x="2313" y="25517"/>
                  <a:pt x="2356" y="25531"/>
                  <a:pt x="2356" y="25531"/>
                </a:cubicBezTo>
                <a:cubicBezTo>
                  <a:pt x="2371" y="25531"/>
                  <a:pt x="2457" y="25546"/>
                  <a:pt x="2486" y="25560"/>
                </a:cubicBezTo>
                <a:cubicBezTo>
                  <a:pt x="2514" y="25574"/>
                  <a:pt x="2615" y="25603"/>
                  <a:pt x="2629" y="25632"/>
                </a:cubicBezTo>
                <a:cubicBezTo>
                  <a:pt x="2644" y="25646"/>
                  <a:pt x="2701" y="25675"/>
                  <a:pt x="2744" y="25704"/>
                </a:cubicBezTo>
                <a:lnTo>
                  <a:pt x="2802" y="25675"/>
                </a:lnTo>
                <a:cubicBezTo>
                  <a:pt x="2804" y="25672"/>
                  <a:pt x="2808" y="25671"/>
                  <a:pt x="2811" y="25671"/>
                </a:cubicBezTo>
                <a:cubicBezTo>
                  <a:pt x="2826" y="25671"/>
                  <a:pt x="2845" y="25692"/>
                  <a:pt x="2845" y="25704"/>
                </a:cubicBezTo>
                <a:lnTo>
                  <a:pt x="2873" y="25804"/>
                </a:lnTo>
                <a:cubicBezTo>
                  <a:pt x="2934" y="25794"/>
                  <a:pt x="3060" y="25784"/>
                  <a:pt x="3149" y="25784"/>
                </a:cubicBezTo>
                <a:cubicBezTo>
                  <a:pt x="3185" y="25784"/>
                  <a:pt x="3216" y="25786"/>
                  <a:pt x="3233" y="25790"/>
                </a:cubicBezTo>
                <a:lnTo>
                  <a:pt x="3362" y="25790"/>
                </a:lnTo>
                <a:cubicBezTo>
                  <a:pt x="3376" y="25790"/>
                  <a:pt x="3506" y="25819"/>
                  <a:pt x="3664" y="25833"/>
                </a:cubicBezTo>
                <a:lnTo>
                  <a:pt x="3736" y="25934"/>
                </a:lnTo>
                <a:lnTo>
                  <a:pt x="3750" y="25948"/>
                </a:lnTo>
                <a:cubicBezTo>
                  <a:pt x="3752" y="25945"/>
                  <a:pt x="3760" y="25944"/>
                  <a:pt x="3771" y="25944"/>
                </a:cubicBezTo>
                <a:cubicBezTo>
                  <a:pt x="3820" y="25944"/>
                  <a:pt x="3939" y="25970"/>
                  <a:pt x="3951" y="26006"/>
                </a:cubicBezTo>
                <a:cubicBezTo>
                  <a:pt x="3957" y="26024"/>
                  <a:pt x="3982" y="26029"/>
                  <a:pt x="4010" y="26029"/>
                </a:cubicBezTo>
                <a:cubicBezTo>
                  <a:pt x="4048" y="26029"/>
                  <a:pt x="4093" y="26020"/>
                  <a:pt x="4109" y="26020"/>
                </a:cubicBezTo>
                <a:cubicBezTo>
                  <a:pt x="4152" y="26020"/>
                  <a:pt x="4296" y="26077"/>
                  <a:pt x="4353" y="26077"/>
                </a:cubicBezTo>
                <a:cubicBezTo>
                  <a:pt x="4396" y="26077"/>
                  <a:pt x="4554" y="26077"/>
                  <a:pt x="4598" y="26092"/>
                </a:cubicBezTo>
                <a:cubicBezTo>
                  <a:pt x="4619" y="26099"/>
                  <a:pt x="4641" y="26102"/>
                  <a:pt x="4659" y="26102"/>
                </a:cubicBezTo>
                <a:cubicBezTo>
                  <a:pt x="4677" y="26102"/>
                  <a:pt x="4691" y="26099"/>
                  <a:pt x="4698" y="26092"/>
                </a:cubicBezTo>
                <a:lnTo>
                  <a:pt x="4712" y="26092"/>
                </a:lnTo>
                <a:lnTo>
                  <a:pt x="4784" y="26063"/>
                </a:lnTo>
                <a:lnTo>
                  <a:pt x="4784" y="26063"/>
                </a:lnTo>
                <a:cubicBezTo>
                  <a:pt x="4772" y="26098"/>
                  <a:pt x="4790" y="26124"/>
                  <a:pt x="4812" y="26124"/>
                </a:cubicBezTo>
                <a:cubicBezTo>
                  <a:pt x="4817" y="26124"/>
                  <a:pt x="4822" y="26123"/>
                  <a:pt x="4827" y="26120"/>
                </a:cubicBezTo>
                <a:lnTo>
                  <a:pt x="4871" y="26120"/>
                </a:lnTo>
                <a:cubicBezTo>
                  <a:pt x="4871" y="26120"/>
                  <a:pt x="4885" y="26135"/>
                  <a:pt x="4885" y="26149"/>
                </a:cubicBezTo>
                <a:lnTo>
                  <a:pt x="4885" y="26178"/>
                </a:lnTo>
                <a:cubicBezTo>
                  <a:pt x="4885" y="26196"/>
                  <a:pt x="4892" y="26203"/>
                  <a:pt x="4902" y="26203"/>
                </a:cubicBezTo>
                <a:cubicBezTo>
                  <a:pt x="4924" y="26203"/>
                  <a:pt x="4961" y="26169"/>
                  <a:pt x="4971" y="26149"/>
                </a:cubicBezTo>
                <a:cubicBezTo>
                  <a:pt x="4976" y="26144"/>
                  <a:pt x="4987" y="26143"/>
                  <a:pt x="5000" y="26143"/>
                </a:cubicBezTo>
                <a:cubicBezTo>
                  <a:pt x="5027" y="26143"/>
                  <a:pt x="5062" y="26149"/>
                  <a:pt x="5072" y="26149"/>
                </a:cubicBezTo>
                <a:cubicBezTo>
                  <a:pt x="5100" y="26164"/>
                  <a:pt x="5072" y="26192"/>
                  <a:pt x="5029" y="26207"/>
                </a:cubicBezTo>
                <a:lnTo>
                  <a:pt x="5029" y="26235"/>
                </a:lnTo>
                <a:cubicBezTo>
                  <a:pt x="5029" y="26274"/>
                  <a:pt x="5054" y="26274"/>
                  <a:pt x="5084" y="26274"/>
                </a:cubicBezTo>
                <a:lnTo>
                  <a:pt x="5084" y="26274"/>
                </a:lnTo>
                <a:cubicBezTo>
                  <a:pt x="5099" y="26274"/>
                  <a:pt x="5115" y="26274"/>
                  <a:pt x="5129" y="26278"/>
                </a:cubicBezTo>
                <a:cubicBezTo>
                  <a:pt x="5143" y="26278"/>
                  <a:pt x="5158" y="26250"/>
                  <a:pt x="5158" y="26235"/>
                </a:cubicBezTo>
                <a:lnTo>
                  <a:pt x="5172" y="26221"/>
                </a:lnTo>
                <a:cubicBezTo>
                  <a:pt x="5174" y="26219"/>
                  <a:pt x="5176" y="26219"/>
                  <a:pt x="5179" y="26219"/>
                </a:cubicBezTo>
                <a:cubicBezTo>
                  <a:pt x="5197" y="26219"/>
                  <a:pt x="5236" y="26244"/>
                  <a:pt x="5265" y="26244"/>
                </a:cubicBezTo>
                <a:cubicBezTo>
                  <a:pt x="5274" y="26244"/>
                  <a:pt x="5281" y="26241"/>
                  <a:pt x="5287" y="26235"/>
                </a:cubicBezTo>
                <a:cubicBezTo>
                  <a:pt x="5291" y="26228"/>
                  <a:pt x="5297" y="26226"/>
                  <a:pt x="5306" y="26226"/>
                </a:cubicBezTo>
                <a:cubicBezTo>
                  <a:pt x="5333" y="26226"/>
                  <a:pt x="5377" y="26253"/>
                  <a:pt x="5388" y="26264"/>
                </a:cubicBezTo>
                <a:cubicBezTo>
                  <a:pt x="5394" y="26270"/>
                  <a:pt x="5406" y="26272"/>
                  <a:pt x="5421" y="26272"/>
                </a:cubicBezTo>
                <a:cubicBezTo>
                  <a:pt x="5473" y="26272"/>
                  <a:pt x="5563" y="26247"/>
                  <a:pt x="5603" y="26247"/>
                </a:cubicBezTo>
                <a:cubicBezTo>
                  <a:pt x="5609" y="26247"/>
                  <a:pt x="5614" y="26248"/>
                  <a:pt x="5618" y="26250"/>
                </a:cubicBezTo>
                <a:cubicBezTo>
                  <a:pt x="5646" y="26278"/>
                  <a:pt x="5704" y="26307"/>
                  <a:pt x="5733" y="26307"/>
                </a:cubicBezTo>
                <a:lnTo>
                  <a:pt x="5747" y="26307"/>
                </a:lnTo>
                <a:lnTo>
                  <a:pt x="5790" y="26278"/>
                </a:lnTo>
                <a:cubicBezTo>
                  <a:pt x="5794" y="26271"/>
                  <a:pt x="5805" y="26268"/>
                  <a:pt x="5821" y="26268"/>
                </a:cubicBezTo>
                <a:cubicBezTo>
                  <a:pt x="5857" y="26268"/>
                  <a:pt x="5914" y="26282"/>
                  <a:pt x="5952" y="26282"/>
                </a:cubicBezTo>
                <a:cubicBezTo>
                  <a:pt x="5962" y="26282"/>
                  <a:pt x="5970" y="26281"/>
                  <a:pt x="5977" y="26278"/>
                </a:cubicBezTo>
                <a:cubicBezTo>
                  <a:pt x="6020" y="26278"/>
                  <a:pt x="6092" y="26264"/>
                  <a:pt x="6120" y="26264"/>
                </a:cubicBezTo>
                <a:cubicBezTo>
                  <a:pt x="6135" y="26278"/>
                  <a:pt x="6207" y="26278"/>
                  <a:pt x="6264" y="26278"/>
                </a:cubicBezTo>
                <a:lnTo>
                  <a:pt x="6307" y="26264"/>
                </a:lnTo>
                <a:cubicBezTo>
                  <a:pt x="6321" y="26257"/>
                  <a:pt x="6333" y="26254"/>
                  <a:pt x="6344" y="26254"/>
                </a:cubicBezTo>
                <a:cubicBezTo>
                  <a:pt x="6392" y="26254"/>
                  <a:pt x="6412" y="26312"/>
                  <a:pt x="6447" y="26312"/>
                </a:cubicBezTo>
                <a:cubicBezTo>
                  <a:pt x="6453" y="26312"/>
                  <a:pt x="6459" y="26310"/>
                  <a:pt x="6465" y="26307"/>
                </a:cubicBezTo>
                <a:lnTo>
                  <a:pt x="6480" y="26307"/>
                </a:lnTo>
                <a:cubicBezTo>
                  <a:pt x="6480" y="26307"/>
                  <a:pt x="6553" y="26270"/>
                  <a:pt x="6575" y="26270"/>
                </a:cubicBezTo>
                <a:cubicBezTo>
                  <a:pt x="6581" y="26270"/>
                  <a:pt x="6583" y="26273"/>
                  <a:pt x="6580" y="26278"/>
                </a:cubicBezTo>
                <a:cubicBezTo>
                  <a:pt x="6580" y="26306"/>
                  <a:pt x="6586" y="26316"/>
                  <a:pt x="6594" y="26316"/>
                </a:cubicBezTo>
                <a:cubicBezTo>
                  <a:pt x="6598" y="26316"/>
                  <a:pt x="6604" y="26312"/>
                  <a:pt x="6609" y="26307"/>
                </a:cubicBezTo>
                <a:cubicBezTo>
                  <a:pt x="6609" y="26304"/>
                  <a:pt x="6612" y="26303"/>
                  <a:pt x="6617" y="26303"/>
                </a:cubicBezTo>
                <a:cubicBezTo>
                  <a:pt x="6626" y="26303"/>
                  <a:pt x="6640" y="26306"/>
                  <a:pt x="6656" y="26306"/>
                </a:cubicBezTo>
                <a:cubicBezTo>
                  <a:pt x="6670" y="26306"/>
                  <a:pt x="6685" y="26303"/>
                  <a:pt x="6695" y="26293"/>
                </a:cubicBezTo>
                <a:cubicBezTo>
                  <a:pt x="6708" y="26280"/>
                  <a:pt x="6757" y="26219"/>
                  <a:pt x="6787" y="26219"/>
                </a:cubicBezTo>
                <a:cubicBezTo>
                  <a:pt x="6790" y="26219"/>
                  <a:pt x="6793" y="26220"/>
                  <a:pt x="6796" y="26221"/>
                </a:cubicBezTo>
                <a:cubicBezTo>
                  <a:pt x="6824" y="26235"/>
                  <a:pt x="6882" y="26278"/>
                  <a:pt x="6882" y="26293"/>
                </a:cubicBezTo>
                <a:cubicBezTo>
                  <a:pt x="6885" y="26300"/>
                  <a:pt x="6891" y="26303"/>
                  <a:pt x="6899" y="26303"/>
                </a:cubicBezTo>
                <a:cubicBezTo>
                  <a:pt x="6921" y="26303"/>
                  <a:pt x="6957" y="26275"/>
                  <a:pt x="6968" y="26264"/>
                </a:cubicBezTo>
                <a:cubicBezTo>
                  <a:pt x="6968" y="26262"/>
                  <a:pt x="6969" y="26261"/>
                  <a:pt x="6970" y="26261"/>
                </a:cubicBezTo>
                <a:cubicBezTo>
                  <a:pt x="6979" y="26261"/>
                  <a:pt x="7015" y="26302"/>
                  <a:pt x="7040" y="26365"/>
                </a:cubicBezTo>
                <a:lnTo>
                  <a:pt x="7083" y="26307"/>
                </a:lnTo>
                <a:cubicBezTo>
                  <a:pt x="7112" y="26257"/>
                  <a:pt x="7133" y="26235"/>
                  <a:pt x="7157" y="26235"/>
                </a:cubicBezTo>
                <a:cubicBezTo>
                  <a:pt x="7180" y="26235"/>
                  <a:pt x="7205" y="26257"/>
                  <a:pt x="7241" y="26293"/>
                </a:cubicBezTo>
                <a:cubicBezTo>
                  <a:pt x="7241" y="26293"/>
                  <a:pt x="7260" y="26299"/>
                  <a:pt x="7273" y="26299"/>
                </a:cubicBezTo>
                <a:cubicBezTo>
                  <a:pt x="7279" y="26299"/>
                  <a:pt x="7284" y="26298"/>
                  <a:pt x="7284" y="26293"/>
                </a:cubicBezTo>
                <a:cubicBezTo>
                  <a:pt x="7303" y="26274"/>
                  <a:pt x="7318" y="26268"/>
                  <a:pt x="7332" y="26268"/>
                </a:cubicBezTo>
                <a:cubicBezTo>
                  <a:pt x="7362" y="26268"/>
                  <a:pt x="7384" y="26297"/>
                  <a:pt x="7414" y="26307"/>
                </a:cubicBezTo>
                <a:cubicBezTo>
                  <a:pt x="7442" y="26322"/>
                  <a:pt x="7485" y="26336"/>
                  <a:pt x="7514" y="26350"/>
                </a:cubicBezTo>
                <a:lnTo>
                  <a:pt x="7572" y="26379"/>
                </a:lnTo>
                <a:cubicBezTo>
                  <a:pt x="7643" y="26365"/>
                  <a:pt x="7730" y="26350"/>
                  <a:pt x="7730" y="26336"/>
                </a:cubicBezTo>
                <a:cubicBezTo>
                  <a:pt x="7741" y="26336"/>
                  <a:pt x="7789" y="26318"/>
                  <a:pt x="7816" y="26318"/>
                </a:cubicBezTo>
                <a:cubicBezTo>
                  <a:pt x="7822" y="26318"/>
                  <a:pt x="7827" y="26319"/>
                  <a:pt x="7830" y="26322"/>
                </a:cubicBezTo>
                <a:cubicBezTo>
                  <a:pt x="7833" y="26324"/>
                  <a:pt x="7837" y="26326"/>
                  <a:pt x="7841" y="26326"/>
                </a:cubicBezTo>
                <a:cubicBezTo>
                  <a:pt x="7860" y="26326"/>
                  <a:pt x="7890" y="26304"/>
                  <a:pt x="7902" y="26293"/>
                </a:cubicBezTo>
                <a:cubicBezTo>
                  <a:pt x="7916" y="26293"/>
                  <a:pt x="7945" y="26278"/>
                  <a:pt x="7974" y="26278"/>
                </a:cubicBezTo>
                <a:lnTo>
                  <a:pt x="7988" y="26293"/>
                </a:lnTo>
                <a:lnTo>
                  <a:pt x="8003" y="26307"/>
                </a:lnTo>
                <a:cubicBezTo>
                  <a:pt x="8014" y="26318"/>
                  <a:pt x="8031" y="26323"/>
                  <a:pt x="8049" y="26323"/>
                </a:cubicBezTo>
                <a:cubicBezTo>
                  <a:pt x="8078" y="26323"/>
                  <a:pt x="8109" y="26311"/>
                  <a:pt x="8118" y="26293"/>
                </a:cubicBezTo>
                <a:cubicBezTo>
                  <a:pt x="8120" y="26290"/>
                  <a:pt x="8124" y="26289"/>
                  <a:pt x="8127" y="26289"/>
                </a:cubicBezTo>
                <a:cubicBezTo>
                  <a:pt x="8142" y="26289"/>
                  <a:pt x="8163" y="26310"/>
                  <a:pt x="8175" y="26322"/>
                </a:cubicBezTo>
                <a:cubicBezTo>
                  <a:pt x="8175" y="26324"/>
                  <a:pt x="8181" y="26326"/>
                  <a:pt x="8190" y="26326"/>
                </a:cubicBezTo>
                <a:cubicBezTo>
                  <a:pt x="8229" y="26326"/>
                  <a:pt x="8330" y="26307"/>
                  <a:pt x="8376" y="26307"/>
                </a:cubicBezTo>
                <a:cubicBezTo>
                  <a:pt x="8405" y="26307"/>
                  <a:pt x="8459" y="26314"/>
                  <a:pt x="8496" y="26314"/>
                </a:cubicBezTo>
                <a:cubicBezTo>
                  <a:pt x="8515" y="26314"/>
                  <a:pt x="8529" y="26312"/>
                  <a:pt x="8534" y="26307"/>
                </a:cubicBezTo>
                <a:cubicBezTo>
                  <a:pt x="8563" y="26307"/>
                  <a:pt x="8663" y="26278"/>
                  <a:pt x="8778" y="26250"/>
                </a:cubicBezTo>
                <a:lnTo>
                  <a:pt x="8836" y="26278"/>
                </a:lnTo>
                <a:lnTo>
                  <a:pt x="8922" y="26322"/>
                </a:lnTo>
                <a:cubicBezTo>
                  <a:pt x="8933" y="26319"/>
                  <a:pt x="8946" y="26319"/>
                  <a:pt x="8962" y="26319"/>
                </a:cubicBezTo>
                <a:cubicBezTo>
                  <a:pt x="9038" y="26319"/>
                  <a:pt x="9165" y="26339"/>
                  <a:pt x="9241" y="26339"/>
                </a:cubicBezTo>
                <a:cubicBezTo>
                  <a:pt x="9257" y="26339"/>
                  <a:pt x="9271" y="26338"/>
                  <a:pt x="9281" y="26336"/>
                </a:cubicBezTo>
                <a:cubicBezTo>
                  <a:pt x="9353" y="26322"/>
                  <a:pt x="9511" y="26278"/>
                  <a:pt x="9569" y="26278"/>
                </a:cubicBezTo>
                <a:cubicBezTo>
                  <a:pt x="9626" y="26278"/>
                  <a:pt x="9727" y="26278"/>
                  <a:pt x="9798" y="26293"/>
                </a:cubicBezTo>
                <a:lnTo>
                  <a:pt x="9856" y="26278"/>
                </a:lnTo>
                <a:lnTo>
                  <a:pt x="9942" y="26250"/>
                </a:lnTo>
                <a:cubicBezTo>
                  <a:pt x="9966" y="26274"/>
                  <a:pt x="10004" y="26283"/>
                  <a:pt x="10041" y="26283"/>
                </a:cubicBezTo>
                <a:cubicBezTo>
                  <a:pt x="10091" y="26283"/>
                  <a:pt x="10141" y="26266"/>
                  <a:pt x="10158" y="26250"/>
                </a:cubicBezTo>
                <a:cubicBezTo>
                  <a:pt x="10183" y="26233"/>
                  <a:pt x="10233" y="26226"/>
                  <a:pt x="10278" y="26226"/>
                </a:cubicBezTo>
                <a:cubicBezTo>
                  <a:pt x="10311" y="26226"/>
                  <a:pt x="10341" y="26229"/>
                  <a:pt x="10359" y="26235"/>
                </a:cubicBezTo>
                <a:cubicBezTo>
                  <a:pt x="10378" y="26235"/>
                  <a:pt x="10423" y="26229"/>
                  <a:pt x="10459" y="26229"/>
                </a:cubicBezTo>
                <a:cubicBezTo>
                  <a:pt x="10477" y="26229"/>
                  <a:pt x="10493" y="26231"/>
                  <a:pt x="10502" y="26235"/>
                </a:cubicBezTo>
                <a:cubicBezTo>
                  <a:pt x="10527" y="26235"/>
                  <a:pt x="10626" y="26267"/>
                  <a:pt x="10680" y="26267"/>
                </a:cubicBezTo>
                <a:cubicBezTo>
                  <a:pt x="10690" y="26267"/>
                  <a:pt x="10697" y="26266"/>
                  <a:pt x="10704" y="26264"/>
                </a:cubicBezTo>
                <a:cubicBezTo>
                  <a:pt x="10747" y="26250"/>
                  <a:pt x="10819" y="26235"/>
                  <a:pt x="10862" y="26235"/>
                </a:cubicBezTo>
                <a:lnTo>
                  <a:pt x="10905" y="26250"/>
                </a:lnTo>
                <a:lnTo>
                  <a:pt x="10948" y="26278"/>
                </a:lnTo>
                <a:cubicBezTo>
                  <a:pt x="11020" y="26250"/>
                  <a:pt x="11135" y="26235"/>
                  <a:pt x="11192" y="26235"/>
                </a:cubicBezTo>
                <a:lnTo>
                  <a:pt x="11235" y="26235"/>
                </a:lnTo>
                <a:cubicBezTo>
                  <a:pt x="11270" y="26235"/>
                  <a:pt x="11286" y="26272"/>
                  <a:pt x="11320" y="26272"/>
                </a:cubicBezTo>
                <a:cubicBezTo>
                  <a:pt x="11329" y="26272"/>
                  <a:pt x="11339" y="26270"/>
                  <a:pt x="11350" y="26264"/>
                </a:cubicBezTo>
                <a:cubicBezTo>
                  <a:pt x="11365" y="26258"/>
                  <a:pt x="11380" y="26255"/>
                  <a:pt x="11392" y="26255"/>
                </a:cubicBezTo>
                <a:cubicBezTo>
                  <a:pt x="11437" y="26255"/>
                  <a:pt x="11459" y="26294"/>
                  <a:pt x="11436" y="26350"/>
                </a:cubicBezTo>
                <a:lnTo>
                  <a:pt x="11422" y="26365"/>
                </a:lnTo>
                <a:cubicBezTo>
                  <a:pt x="11410" y="26389"/>
                  <a:pt x="11519" y="26443"/>
                  <a:pt x="11572" y="26443"/>
                </a:cubicBezTo>
                <a:cubicBezTo>
                  <a:pt x="11582" y="26443"/>
                  <a:pt x="11590" y="26441"/>
                  <a:pt x="11594" y="26437"/>
                </a:cubicBezTo>
                <a:cubicBezTo>
                  <a:pt x="11609" y="26422"/>
                  <a:pt x="11566" y="26365"/>
                  <a:pt x="11537" y="26350"/>
                </a:cubicBezTo>
                <a:cubicBezTo>
                  <a:pt x="11523" y="26336"/>
                  <a:pt x="11523" y="26322"/>
                  <a:pt x="11537" y="26322"/>
                </a:cubicBezTo>
                <a:lnTo>
                  <a:pt x="11551" y="26307"/>
                </a:lnTo>
                <a:cubicBezTo>
                  <a:pt x="11566" y="26293"/>
                  <a:pt x="11580" y="26250"/>
                  <a:pt x="11609" y="26250"/>
                </a:cubicBezTo>
                <a:cubicBezTo>
                  <a:pt x="11613" y="26248"/>
                  <a:pt x="11617" y="26247"/>
                  <a:pt x="11621" y="26247"/>
                </a:cubicBezTo>
                <a:cubicBezTo>
                  <a:pt x="11646" y="26247"/>
                  <a:pt x="11670" y="26278"/>
                  <a:pt x="11695" y="26278"/>
                </a:cubicBezTo>
                <a:cubicBezTo>
                  <a:pt x="11767" y="26278"/>
                  <a:pt x="11824" y="26278"/>
                  <a:pt x="11853" y="26350"/>
                </a:cubicBezTo>
                <a:lnTo>
                  <a:pt x="11853" y="26379"/>
                </a:lnTo>
                <a:cubicBezTo>
                  <a:pt x="11896" y="26408"/>
                  <a:pt x="11982" y="26451"/>
                  <a:pt x="12040" y="26480"/>
                </a:cubicBezTo>
                <a:lnTo>
                  <a:pt x="12054" y="26523"/>
                </a:lnTo>
                <a:lnTo>
                  <a:pt x="12054" y="26537"/>
                </a:lnTo>
                <a:cubicBezTo>
                  <a:pt x="12059" y="26547"/>
                  <a:pt x="12065" y="26551"/>
                  <a:pt x="12073" y="26551"/>
                </a:cubicBezTo>
                <a:cubicBezTo>
                  <a:pt x="12088" y="26551"/>
                  <a:pt x="12107" y="26532"/>
                  <a:pt x="12126" y="26494"/>
                </a:cubicBezTo>
                <a:lnTo>
                  <a:pt x="12183" y="26465"/>
                </a:lnTo>
                <a:cubicBezTo>
                  <a:pt x="12227" y="26408"/>
                  <a:pt x="12327" y="26408"/>
                  <a:pt x="12356" y="26322"/>
                </a:cubicBezTo>
                <a:cubicBezTo>
                  <a:pt x="12364" y="26297"/>
                  <a:pt x="12391" y="26262"/>
                  <a:pt x="12419" y="26262"/>
                </a:cubicBezTo>
                <a:cubicBezTo>
                  <a:pt x="12439" y="26262"/>
                  <a:pt x="12459" y="26281"/>
                  <a:pt x="12471" y="26336"/>
                </a:cubicBezTo>
                <a:lnTo>
                  <a:pt x="12471" y="26350"/>
                </a:lnTo>
                <a:cubicBezTo>
                  <a:pt x="12500" y="26350"/>
                  <a:pt x="12600" y="26393"/>
                  <a:pt x="12600" y="26422"/>
                </a:cubicBezTo>
                <a:cubicBezTo>
                  <a:pt x="12600" y="26437"/>
                  <a:pt x="12571" y="26494"/>
                  <a:pt x="12557" y="26494"/>
                </a:cubicBezTo>
                <a:cubicBezTo>
                  <a:pt x="12543" y="26508"/>
                  <a:pt x="12485" y="26523"/>
                  <a:pt x="12413" y="26537"/>
                </a:cubicBezTo>
                <a:lnTo>
                  <a:pt x="12385" y="26465"/>
                </a:lnTo>
                <a:lnTo>
                  <a:pt x="12385" y="26451"/>
                </a:lnTo>
                <a:cubicBezTo>
                  <a:pt x="12370" y="26451"/>
                  <a:pt x="12313" y="26465"/>
                  <a:pt x="12298" y="26480"/>
                </a:cubicBezTo>
                <a:cubicBezTo>
                  <a:pt x="12284" y="26494"/>
                  <a:pt x="12341" y="26523"/>
                  <a:pt x="12370" y="26537"/>
                </a:cubicBezTo>
                <a:cubicBezTo>
                  <a:pt x="12385" y="26551"/>
                  <a:pt x="12442" y="26580"/>
                  <a:pt x="12442" y="26580"/>
                </a:cubicBezTo>
                <a:cubicBezTo>
                  <a:pt x="12455" y="26593"/>
                  <a:pt x="12490" y="26640"/>
                  <a:pt x="12518" y="26640"/>
                </a:cubicBezTo>
                <a:cubicBezTo>
                  <a:pt x="12522" y="26640"/>
                  <a:pt x="12525" y="26639"/>
                  <a:pt x="12528" y="26638"/>
                </a:cubicBezTo>
                <a:cubicBezTo>
                  <a:pt x="12543" y="26623"/>
                  <a:pt x="12600" y="26566"/>
                  <a:pt x="12643" y="26508"/>
                </a:cubicBezTo>
                <a:lnTo>
                  <a:pt x="12715" y="26508"/>
                </a:lnTo>
                <a:cubicBezTo>
                  <a:pt x="12733" y="26510"/>
                  <a:pt x="12750" y="26511"/>
                  <a:pt x="12767" y="26511"/>
                </a:cubicBezTo>
                <a:cubicBezTo>
                  <a:pt x="12876" y="26511"/>
                  <a:pt x="12977" y="26476"/>
                  <a:pt x="13089" y="26451"/>
                </a:cubicBezTo>
                <a:cubicBezTo>
                  <a:pt x="13089" y="26451"/>
                  <a:pt x="13103" y="26465"/>
                  <a:pt x="13117" y="26480"/>
                </a:cubicBezTo>
                <a:cubicBezTo>
                  <a:pt x="13103" y="26494"/>
                  <a:pt x="13045" y="26523"/>
                  <a:pt x="13017" y="26523"/>
                </a:cubicBezTo>
                <a:cubicBezTo>
                  <a:pt x="12988" y="26537"/>
                  <a:pt x="12873" y="26566"/>
                  <a:pt x="12873" y="26609"/>
                </a:cubicBezTo>
                <a:cubicBezTo>
                  <a:pt x="12873" y="26638"/>
                  <a:pt x="12787" y="26681"/>
                  <a:pt x="12758" y="26681"/>
                </a:cubicBezTo>
                <a:cubicBezTo>
                  <a:pt x="12729" y="26681"/>
                  <a:pt x="12701" y="26695"/>
                  <a:pt x="12701" y="26710"/>
                </a:cubicBezTo>
                <a:lnTo>
                  <a:pt x="12873" y="26710"/>
                </a:lnTo>
                <a:cubicBezTo>
                  <a:pt x="12916" y="26710"/>
                  <a:pt x="13017" y="26638"/>
                  <a:pt x="13045" y="26595"/>
                </a:cubicBezTo>
                <a:cubicBezTo>
                  <a:pt x="13052" y="26588"/>
                  <a:pt x="13060" y="26585"/>
                  <a:pt x="13067" y="26585"/>
                </a:cubicBezTo>
                <a:cubicBezTo>
                  <a:pt x="13093" y="26585"/>
                  <a:pt x="13121" y="26616"/>
                  <a:pt x="13132" y="26638"/>
                </a:cubicBezTo>
                <a:cubicBezTo>
                  <a:pt x="13132" y="26652"/>
                  <a:pt x="13103" y="26681"/>
                  <a:pt x="13045" y="26695"/>
                </a:cubicBezTo>
                <a:lnTo>
                  <a:pt x="13074" y="26738"/>
                </a:lnTo>
                <a:lnTo>
                  <a:pt x="13089" y="26738"/>
                </a:lnTo>
                <a:cubicBezTo>
                  <a:pt x="13117" y="26738"/>
                  <a:pt x="13159" y="26732"/>
                  <a:pt x="13188" y="26732"/>
                </a:cubicBezTo>
                <a:cubicBezTo>
                  <a:pt x="13202" y="26732"/>
                  <a:pt x="13213" y="26733"/>
                  <a:pt x="13218" y="26738"/>
                </a:cubicBezTo>
                <a:cubicBezTo>
                  <a:pt x="13220" y="26740"/>
                  <a:pt x="13222" y="26741"/>
                  <a:pt x="13224" y="26741"/>
                </a:cubicBezTo>
                <a:cubicBezTo>
                  <a:pt x="13236" y="26741"/>
                  <a:pt x="13249" y="26702"/>
                  <a:pt x="13261" y="26652"/>
                </a:cubicBezTo>
                <a:lnTo>
                  <a:pt x="13318" y="26652"/>
                </a:lnTo>
                <a:cubicBezTo>
                  <a:pt x="13390" y="26652"/>
                  <a:pt x="13433" y="26638"/>
                  <a:pt x="13448" y="26609"/>
                </a:cubicBezTo>
                <a:lnTo>
                  <a:pt x="13433" y="26595"/>
                </a:lnTo>
                <a:lnTo>
                  <a:pt x="13433" y="26566"/>
                </a:lnTo>
                <a:cubicBezTo>
                  <a:pt x="13419" y="26537"/>
                  <a:pt x="13405" y="26451"/>
                  <a:pt x="13419" y="26451"/>
                </a:cubicBezTo>
                <a:cubicBezTo>
                  <a:pt x="13445" y="26451"/>
                  <a:pt x="13538" y="26496"/>
                  <a:pt x="13579" y="26496"/>
                </a:cubicBezTo>
                <a:cubicBezTo>
                  <a:pt x="13584" y="26496"/>
                  <a:pt x="13588" y="26496"/>
                  <a:pt x="13591" y="26494"/>
                </a:cubicBezTo>
                <a:cubicBezTo>
                  <a:pt x="13604" y="26486"/>
                  <a:pt x="13613" y="26482"/>
                  <a:pt x="13619" y="26482"/>
                </a:cubicBezTo>
                <a:cubicBezTo>
                  <a:pt x="13633" y="26482"/>
                  <a:pt x="13630" y="26502"/>
                  <a:pt x="13620" y="26523"/>
                </a:cubicBezTo>
                <a:cubicBezTo>
                  <a:pt x="13606" y="26537"/>
                  <a:pt x="13505" y="26595"/>
                  <a:pt x="13534" y="26609"/>
                </a:cubicBezTo>
                <a:cubicBezTo>
                  <a:pt x="13548" y="26638"/>
                  <a:pt x="13606" y="26695"/>
                  <a:pt x="13606" y="26710"/>
                </a:cubicBezTo>
                <a:cubicBezTo>
                  <a:pt x="13620" y="26724"/>
                  <a:pt x="13649" y="26724"/>
                  <a:pt x="13663" y="26724"/>
                </a:cubicBezTo>
                <a:cubicBezTo>
                  <a:pt x="13663" y="26724"/>
                  <a:pt x="13678" y="26580"/>
                  <a:pt x="13692" y="26523"/>
                </a:cubicBezTo>
                <a:cubicBezTo>
                  <a:pt x="13721" y="26480"/>
                  <a:pt x="13735" y="26422"/>
                  <a:pt x="13721" y="26393"/>
                </a:cubicBezTo>
                <a:lnTo>
                  <a:pt x="13721" y="26379"/>
                </a:lnTo>
                <a:lnTo>
                  <a:pt x="13721" y="26350"/>
                </a:lnTo>
                <a:cubicBezTo>
                  <a:pt x="13746" y="26325"/>
                  <a:pt x="13795" y="26276"/>
                  <a:pt x="13815" y="26276"/>
                </a:cubicBezTo>
                <a:cubicBezTo>
                  <a:pt x="13818" y="26276"/>
                  <a:pt x="13820" y="26277"/>
                  <a:pt x="13821" y="26278"/>
                </a:cubicBezTo>
                <a:cubicBezTo>
                  <a:pt x="13836" y="26293"/>
                  <a:pt x="13864" y="26350"/>
                  <a:pt x="13893" y="26408"/>
                </a:cubicBezTo>
                <a:lnTo>
                  <a:pt x="13951" y="26437"/>
                </a:lnTo>
                <a:lnTo>
                  <a:pt x="13965" y="26451"/>
                </a:lnTo>
                <a:cubicBezTo>
                  <a:pt x="13979" y="26494"/>
                  <a:pt x="14051" y="26537"/>
                  <a:pt x="14037" y="26566"/>
                </a:cubicBezTo>
                <a:cubicBezTo>
                  <a:pt x="14022" y="26580"/>
                  <a:pt x="13965" y="26666"/>
                  <a:pt x="13936" y="26695"/>
                </a:cubicBezTo>
                <a:cubicBezTo>
                  <a:pt x="13933" y="26702"/>
                  <a:pt x="13937" y="26704"/>
                  <a:pt x="13946" y="26704"/>
                </a:cubicBezTo>
                <a:cubicBezTo>
                  <a:pt x="13975" y="26704"/>
                  <a:pt x="14058" y="26671"/>
                  <a:pt x="14080" y="26638"/>
                </a:cubicBezTo>
                <a:cubicBezTo>
                  <a:pt x="14109" y="26595"/>
                  <a:pt x="14166" y="26537"/>
                  <a:pt x="14224" y="26508"/>
                </a:cubicBezTo>
                <a:lnTo>
                  <a:pt x="14252" y="26523"/>
                </a:lnTo>
                <a:cubicBezTo>
                  <a:pt x="14281" y="26544"/>
                  <a:pt x="14306" y="26555"/>
                  <a:pt x="14328" y="26555"/>
                </a:cubicBezTo>
                <a:cubicBezTo>
                  <a:pt x="14349" y="26555"/>
                  <a:pt x="14367" y="26544"/>
                  <a:pt x="14382" y="26523"/>
                </a:cubicBezTo>
                <a:lnTo>
                  <a:pt x="14410" y="26480"/>
                </a:lnTo>
                <a:cubicBezTo>
                  <a:pt x="14468" y="26480"/>
                  <a:pt x="14511" y="26336"/>
                  <a:pt x="14511" y="26278"/>
                </a:cubicBezTo>
                <a:cubicBezTo>
                  <a:pt x="14511" y="26235"/>
                  <a:pt x="14583" y="26207"/>
                  <a:pt x="14597" y="26207"/>
                </a:cubicBezTo>
                <a:cubicBezTo>
                  <a:pt x="14626" y="26207"/>
                  <a:pt x="14669" y="26250"/>
                  <a:pt x="14712" y="26293"/>
                </a:cubicBezTo>
                <a:lnTo>
                  <a:pt x="14640" y="26350"/>
                </a:lnTo>
                <a:cubicBezTo>
                  <a:pt x="14612" y="26365"/>
                  <a:pt x="14612" y="26422"/>
                  <a:pt x="14583" y="26465"/>
                </a:cubicBezTo>
                <a:lnTo>
                  <a:pt x="14568" y="26480"/>
                </a:lnTo>
                <a:cubicBezTo>
                  <a:pt x="14540" y="26480"/>
                  <a:pt x="14497" y="26523"/>
                  <a:pt x="14468" y="26566"/>
                </a:cubicBezTo>
                <a:lnTo>
                  <a:pt x="14453" y="26623"/>
                </a:lnTo>
                <a:cubicBezTo>
                  <a:pt x="14453" y="26623"/>
                  <a:pt x="14410" y="26638"/>
                  <a:pt x="14396" y="26638"/>
                </a:cubicBezTo>
                <a:lnTo>
                  <a:pt x="14353" y="26623"/>
                </a:lnTo>
                <a:cubicBezTo>
                  <a:pt x="14310" y="26623"/>
                  <a:pt x="14267" y="26595"/>
                  <a:pt x="14238" y="26580"/>
                </a:cubicBezTo>
                <a:lnTo>
                  <a:pt x="14224" y="26566"/>
                </a:lnTo>
                <a:lnTo>
                  <a:pt x="14195" y="26566"/>
                </a:lnTo>
                <a:cubicBezTo>
                  <a:pt x="14152" y="26566"/>
                  <a:pt x="14094" y="26623"/>
                  <a:pt x="14094" y="26638"/>
                </a:cubicBezTo>
                <a:cubicBezTo>
                  <a:pt x="14094" y="26666"/>
                  <a:pt x="14094" y="26710"/>
                  <a:pt x="14094" y="26724"/>
                </a:cubicBezTo>
                <a:cubicBezTo>
                  <a:pt x="14094" y="26731"/>
                  <a:pt x="14098" y="26735"/>
                  <a:pt x="14103" y="26735"/>
                </a:cubicBezTo>
                <a:cubicBezTo>
                  <a:pt x="14109" y="26735"/>
                  <a:pt x="14116" y="26731"/>
                  <a:pt x="14123" y="26724"/>
                </a:cubicBezTo>
                <a:lnTo>
                  <a:pt x="14439" y="26724"/>
                </a:lnTo>
                <a:cubicBezTo>
                  <a:pt x="14468" y="26724"/>
                  <a:pt x="14511" y="26638"/>
                  <a:pt x="14525" y="26609"/>
                </a:cubicBezTo>
                <a:cubicBezTo>
                  <a:pt x="14538" y="26596"/>
                  <a:pt x="14572" y="26486"/>
                  <a:pt x="14609" y="26486"/>
                </a:cubicBezTo>
                <a:cubicBezTo>
                  <a:pt x="14615" y="26486"/>
                  <a:pt x="14620" y="26488"/>
                  <a:pt x="14626" y="26494"/>
                </a:cubicBezTo>
                <a:cubicBezTo>
                  <a:pt x="14630" y="26499"/>
                  <a:pt x="14635" y="26501"/>
                  <a:pt x="14640" y="26501"/>
                </a:cubicBezTo>
                <a:cubicBezTo>
                  <a:pt x="14663" y="26501"/>
                  <a:pt x="14686" y="26444"/>
                  <a:pt x="14698" y="26408"/>
                </a:cubicBezTo>
                <a:cubicBezTo>
                  <a:pt x="14698" y="26384"/>
                  <a:pt x="14707" y="26361"/>
                  <a:pt x="14719" y="26361"/>
                </a:cubicBezTo>
                <a:cubicBezTo>
                  <a:pt x="14721" y="26361"/>
                  <a:pt x="14724" y="26362"/>
                  <a:pt x="14726" y="26365"/>
                </a:cubicBezTo>
                <a:lnTo>
                  <a:pt x="14726" y="26379"/>
                </a:lnTo>
                <a:cubicBezTo>
                  <a:pt x="14737" y="26411"/>
                  <a:pt x="14717" y="26488"/>
                  <a:pt x="14761" y="26488"/>
                </a:cubicBezTo>
                <a:cubicBezTo>
                  <a:pt x="14778" y="26488"/>
                  <a:pt x="14803" y="26478"/>
                  <a:pt x="14841" y="26451"/>
                </a:cubicBezTo>
                <a:cubicBezTo>
                  <a:pt x="14841" y="26449"/>
                  <a:pt x="14843" y="26448"/>
                  <a:pt x="14845" y="26448"/>
                </a:cubicBezTo>
                <a:cubicBezTo>
                  <a:pt x="14860" y="26448"/>
                  <a:pt x="14913" y="26482"/>
                  <a:pt x="14913" y="26494"/>
                </a:cubicBezTo>
                <a:lnTo>
                  <a:pt x="14928" y="26652"/>
                </a:lnTo>
                <a:cubicBezTo>
                  <a:pt x="14971" y="26695"/>
                  <a:pt x="15043" y="26753"/>
                  <a:pt x="15071" y="26753"/>
                </a:cubicBezTo>
                <a:lnTo>
                  <a:pt x="15114" y="26753"/>
                </a:lnTo>
                <a:cubicBezTo>
                  <a:pt x="15129" y="26738"/>
                  <a:pt x="15129" y="26695"/>
                  <a:pt x="15129" y="26695"/>
                </a:cubicBezTo>
                <a:cubicBezTo>
                  <a:pt x="15114" y="26681"/>
                  <a:pt x="14985" y="26652"/>
                  <a:pt x="15014" y="26623"/>
                </a:cubicBezTo>
                <a:cubicBezTo>
                  <a:pt x="15016" y="26616"/>
                  <a:pt x="15020" y="26613"/>
                  <a:pt x="15025" y="26613"/>
                </a:cubicBezTo>
                <a:cubicBezTo>
                  <a:pt x="15048" y="26613"/>
                  <a:pt x="15096" y="26681"/>
                  <a:pt x="15143" y="26681"/>
                </a:cubicBezTo>
                <a:cubicBezTo>
                  <a:pt x="15201" y="26681"/>
                  <a:pt x="15387" y="26681"/>
                  <a:pt x="15430" y="26638"/>
                </a:cubicBezTo>
                <a:cubicBezTo>
                  <a:pt x="15455" y="26600"/>
                  <a:pt x="15491" y="26563"/>
                  <a:pt x="15500" y="26563"/>
                </a:cubicBezTo>
                <a:cubicBezTo>
                  <a:pt x="15501" y="26563"/>
                  <a:pt x="15502" y="26564"/>
                  <a:pt x="15502" y="26566"/>
                </a:cubicBezTo>
                <a:cubicBezTo>
                  <a:pt x="15542" y="26592"/>
                  <a:pt x="15484" y="26668"/>
                  <a:pt x="15543" y="26668"/>
                </a:cubicBezTo>
                <a:cubicBezTo>
                  <a:pt x="15548" y="26668"/>
                  <a:pt x="15553" y="26667"/>
                  <a:pt x="15560" y="26666"/>
                </a:cubicBezTo>
                <a:cubicBezTo>
                  <a:pt x="15603" y="26666"/>
                  <a:pt x="15632" y="26609"/>
                  <a:pt x="15646" y="26580"/>
                </a:cubicBezTo>
                <a:lnTo>
                  <a:pt x="15675" y="26551"/>
                </a:lnTo>
                <a:cubicBezTo>
                  <a:pt x="15675" y="26530"/>
                  <a:pt x="15736" y="26517"/>
                  <a:pt x="15781" y="26517"/>
                </a:cubicBezTo>
                <a:cubicBezTo>
                  <a:pt x="15797" y="26517"/>
                  <a:pt x="15811" y="26519"/>
                  <a:pt x="15818" y="26523"/>
                </a:cubicBezTo>
                <a:cubicBezTo>
                  <a:pt x="15861" y="26523"/>
                  <a:pt x="15847" y="26623"/>
                  <a:pt x="15804" y="26623"/>
                </a:cubicBezTo>
                <a:cubicBezTo>
                  <a:pt x="15761" y="26638"/>
                  <a:pt x="15689" y="26638"/>
                  <a:pt x="15646" y="26638"/>
                </a:cubicBezTo>
                <a:lnTo>
                  <a:pt x="15660" y="26681"/>
                </a:lnTo>
                <a:lnTo>
                  <a:pt x="15660" y="26695"/>
                </a:lnTo>
                <a:cubicBezTo>
                  <a:pt x="15703" y="26710"/>
                  <a:pt x="15775" y="26724"/>
                  <a:pt x="15790" y="26724"/>
                </a:cubicBezTo>
                <a:cubicBezTo>
                  <a:pt x="15802" y="26724"/>
                  <a:pt x="15883" y="26678"/>
                  <a:pt x="15921" y="26678"/>
                </a:cubicBezTo>
                <a:cubicBezTo>
                  <a:pt x="15926" y="26678"/>
                  <a:pt x="15930" y="26679"/>
                  <a:pt x="15933" y="26681"/>
                </a:cubicBezTo>
                <a:cubicBezTo>
                  <a:pt x="15962" y="26710"/>
                  <a:pt x="16005" y="26753"/>
                  <a:pt x="16019" y="26753"/>
                </a:cubicBezTo>
                <a:cubicBezTo>
                  <a:pt x="16034" y="26753"/>
                  <a:pt x="16048" y="26753"/>
                  <a:pt x="16048" y="26738"/>
                </a:cubicBezTo>
                <a:lnTo>
                  <a:pt x="16048" y="26724"/>
                </a:lnTo>
                <a:lnTo>
                  <a:pt x="16063" y="26710"/>
                </a:lnTo>
                <a:cubicBezTo>
                  <a:pt x="16048" y="26695"/>
                  <a:pt x="16134" y="26638"/>
                  <a:pt x="16163" y="26623"/>
                </a:cubicBezTo>
                <a:cubicBezTo>
                  <a:pt x="16171" y="26621"/>
                  <a:pt x="16178" y="26620"/>
                  <a:pt x="16185" y="26620"/>
                </a:cubicBezTo>
                <a:cubicBezTo>
                  <a:pt x="16221" y="26620"/>
                  <a:pt x="16254" y="26648"/>
                  <a:pt x="16278" y="26695"/>
                </a:cubicBezTo>
                <a:lnTo>
                  <a:pt x="16321" y="26710"/>
                </a:lnTo>
                <a:lnTo>
                  <a:pt x="16364" y="26724"/>
                </a:lnTo>
                <a:cubicBezTo>
                  <a:pt x="16436" y="26695"/>
                  <a:pt x="16565" y="26695"/>
                  <a:pt x="16594" y="26695"/>
                </a:cubicBezTo>
                <a:cubicBezTo>
                  <a:pt x="16623" y="26710"/>
                  <a:pt x="16680" y="26724"/>
                  <a:pt x="16695" y="26738"/>
                </a:cubicBezTo>
                <a:cubicBezTo>
                  <a:pt x="16706" y="26738"/>
                  <a:pt x="16810" y="26720"/>
                  <a:pt x="16880" y="26720"/>
                </a:cubicBezTo>
                <a:cubicBezTo>
                  <a:pt x="16898" y="26720"/>
                  <a:pt x="16913" y="26721"/>
                  <a:pt x="16925" y="26724"/>
                </a:cubicBezTo>
                <a:cubicBezTo>
                  <a:pt x="16982" y="26738"/>
                  <a:pt x="17083" y="26753"/>
                  <a:pt x="17140" y="26753"/>
                </a:cubicBezTo>
                <a:lnTo>
                  <a:pt x="17140" y="26652"/>
                </a:lnTo>
                <a:lnTo>
                  <a:pt x="17140" y="26623"/>
                </a:lnTo>
                <a:cubicBezTo>
                  <a:pt x="17148" y="26612"/>
                  <a:pt x="17159" y="26608"/>
                  <a:pt x="17171" y="26608"/>
                </a:cubicBezTo>
                <a:cubicBezTo>
                  <a:pt x="17208" y="26608"/>
                  <a:pt x="17259" y="26645"/>
                  <a:pt x="17269" y="26666"/>
                </a:cubicBezTo>
                <a:cubicBezTo>
                  <a:pt x="17275" y="26677"/>
                  <a:pt x="17297" y="26682"/>
                  <a:pt x="17325" y="26682"/>
                </a:cubicBezTo>
                <a:cubicBezTo>
                  <a:pt x="17370" y="26682"/>
                  <a:pt x="17430" y="26670"/>
                  <a:pt x="17456" y="26652"/>
                </a:cubicBezTo>
                <a:cubicBezTo>
                  <a:pt x="17471" y="26642"/>
                  <a:pt x="17489" y="26637"/>
                  <a:pt x="17506" y="26637"/>
                </a:cubicBezTo>
                <a:cubicBezTo>
                  <a:pt x="17536" y="26637"/>
                  <a:pt x="17567" y="26653"/>
                  <a:pt x="17586" y="26681"/>
                </a:cubicBezTo>
                <a:lnTo>
                  <a:pt x="17600" y="26695"/>
                </a:lnTo>
                <a:lnTo>
                  <a:pt x="17629" y="26724"/>
                </a:lnTo>
                <a:cubicBezTo>
                  <a:pt x="17631" y="26725"/>
                  <a:pt x="17632" y="26725"/>
                  <a:pt x="17634" y="26725"/>
                </a:cubicBezTo>
                <a:cubicBezTo>
                  <a:pt x="17663" y="26725"/>
                  <a:pt x="17700" y="26635"/>
                  <a:pt x="17700" y="26595"/>
                </a:cubicBezTo>
                <a:cubicBezTo>
                  <a:pt x="17700" y="26575"/>
                  <a:pt x="17709" y="26567"/>
                  <a:pt x="17719" y="26567"/>
                </a:cubicBezTo>
                <a:cubicBezTo>
                  <a:pt x="17731" y="26567"/>
                  <a:pt x="17744" y="26579"/>
                  <a:pt x="17744" y="26595"/>
                </a:cubicBezTo>
                <a:cubicBezTo>
                  <a:pt x="17744" y="26609"/>
                  <a:pt x="17815" y="26666"/>
                  <a:pt x="17787" y="26681"/>
                </a:cubicBezTo>
                <a:cubicBezTo>
                  <a:pt x="17758" y="26695"/>
                  <a:pt x="17801" y="26710"/>
                  <a:pt x="17902" y="26724"/>
                </a:cubicBezTo>
                <a:lnTo>
                  <a:pt x="17973" y="26738"/>
                </a:lnTo>
                <a:lnTo>
                  <a:pt x="17988" y="26738"/>
                </a:lnTo>
                <a:cubicBezTo>
                  <a:pt x="18002" y="26738"/>
                  <a:pt x="18060" y="26738"/>
                  <a:pt x="18131" y="26724"/>
                </a:cubicBezTo>
                <a:lnTo>
                  <a:pt x="18189" y="26724"/>
                </a:lnTo>
                <a:cubicBezTo>
                  <a:pt x="18203" y="26721"/>
                  <a:pt x="18218" y="26721"/>
                  <a:pt x="18232" y="26721"/>
                </a:cubicBezTo>
                <a:cubicBezTo>
                  <a:pt x="18261" y="26721"/>
                  <a:pt x="18290" y="26724"/>
                  <a:pt x="18318" y="26724"/>
                </a:cubicBezTo>
                <a:cubicBezTo>
                  <a:pt x="18361" y="26724"/>
                  <a:pt x="18404" y="26717"/>
                  <a:pt x="18448" y="26681"/>
                </a:cubicBezTo>
                <a:cubicBezTo>
                  <a:pt x="18457" y="26676"/>
                  <a:pt x="18468" y="26673"/>
                  <a:pt x="18479" y="26673"/>
                </a:cubicBezTo>
                <a:cubicBezTo>
                  <a:pt x="18500" y="26673"/>
                  <a:pt x="18519" y="26686"/>
                  <a:pt x="18519" y="26724"/>
                </a:cubicBezTo>
                <a:cubicBezTo>
                  <a:pt x="18526" y="26742"/>
                  <a:pt x="18532" y="26748"/>
                  <a:pt x="18539" y="26748"/>
                </a:cubicBezTo>
                <a:cubicBezTo>
                  <a:pt x="18549" y="26748"/>
                  <a:pt x="18560" y="26738"/>
                  <a:pt x="18577" y="26738"/>
                </a:cubicBezTo>
                <a:lnTo>
                  <a:pt x="18620" y="26724"/>
                </a:lnTo>
                <a:cubicBezTo>
                  <a:pt x="18625" y="26725"/>
                  <a:pt x="18629" y="26726"/>
                  <a:pt x="18634" y="26726"/>
                </a:cubicBezTo>
                <a:cubicBezTo>
                  <a:pt x="18672" y="26726"/>
                  <a:pt x="18708" y="26678"/>
                  <a:pt x="18721" y="26652"/>
                </a:cubicBezTo>
                <a:cubicBezTo>
                  <a:pt x="18721" y="26638"/>
                  <a:pt x="18742" y="26630"/>
                  <a:pt x="18774" y="26630"/>
                </a:cubicBezTo>
                <a:cubicBezTo>
                  <a:pt x="18807" y="26630"/>
                  <a:pt x="18850" y="26638"/>
                  <a:pt x="18893" y="26652"/>
                </a:cubicBezTo>
                <a:lnTo>
                  <a:pt x="18893" y="26738"/>
                </a:lnTo>
                <a:cubicBezTo>
                  <a:pt x="18893" y="26738"/>
                  <a:pt x="18950" y="26753"/>
                  <a:pt x="18979" y="26753"/>
                </a:cubicBezTo>
                <a:lnTo>
                  <a:pt x="19008" y="26724"/>
                </a:lnTo>
                <a:cubicBezTo>
                  <a:pt x="19017" y="26715"/>
                  <a:pt x="19030" y="26712"/>
                  <a:pt x="19044" y="26712"/>
                </a:cubicBezTo>
                <a:cubicBezTo>
                  <a:pt x="19076" y="26712"/>
                  <a:pt x="19113" y="26728"/>
                  <a:pt x="19123" y="26738"/>
                </a:cubicBezTo>
                <a:cubicBezTo>
                  <a:pt x="19129" y="26745"/>
                  <a:pt x="19138" y="26748"/>
                  <a:pt x="19147" y="26748"/>
                </a:cubicBezTo>
                <a:cubicBezTo>
                  <a:pt x="19176" y="26748"/>
                  <a:pt x="19212" y="26717"/>
                  <a:pt x="19223" y="26695"/>
                </a:cubicBezTo>
                <a:cubicBezTo>
                  <a:pt x="19223" y="26689"/>
                  <a:pt x="19236" y="26686"/>
                  <a:pt x="19255" y="26686"/>
                </a:cubicBezTo>
                <a:cubicBezTo>
                  <a:pt x="19283" y="26686"/>
                  <a:pt x="19325" y="26693"/>
                  <a:pt x="19367" y="26710"/>
                </a:cubicBezTo>
                <a:lnTo>
                  <a:pt x="19410" y="26753"/>
                </a:lnTo>
                <a:lnTo>
                  <a:pt x="19482" y="26796"/>
                </a:lnTo>
                <a:cubicBezTo>
                  <a:pt x="19514" y="26763"/>
                  <a:pt x="19571" y="26747"/>
                  <a:pt x="19621" y="26747"/>
                </a:cubicBezTo>
                <a:cubicBezTo>
                  <a:pt x="19638" y="26747"/>
                  <a:pt x="19654" y="26749"/>
                  <a:pt x="19669" y="26753"/>
                </a:cubicBezTo>
                <a:lnTo>
                  <a:pt x="19712" y="26753"/>
                </a:lnTo>
                <a:cubicBezTo>
                  <a:pt x="19750" y="26740"/>
                  <a:pt x="19811" y="26693"/>
                  <a:pt x="19845" y="26693"/>
                </a:cubicBezTo>
                <a:cubicBezTo>
                  <a:pt x="19849" y="26693"/>
                  <a:pt x="19852" y="26694"/>
                  <a:pt x="19856" y="26695"/>
                </a:cubicBezTo>
                <a:lnTo>
                  <a:pt x="19942" y="26738"/>
                </a:lnTo>
                <a:cubicBezTo>
                  <a:pt x="19964" y="26694"/>
                  <a:pt x="19986" y="26676"/>
                  <a:pt x="19995" y="26676"/>
                </a:cubicBezTo>
                <a:cubicBezTo>
                  <a:pt x="19998" y="26676"/>
                  <a:pt x="19999" y="26677"/>
                  <a:pt x="19999" y="26681"/>
                </a:cubicBezTo>
                <a:cubicBezTo>
                  <a:pt x="19999" y="26681"/>
                  <a:pt x="20143" y="26724"/>
                  <a:pt x="20186" y="26724"/>
                </a:cubicBezTo>
                <a:lnTo>
                  <a:pt x="20373" y="26724"/>
                </a:lnTo>
                <a:cubicBezTo>
                  <a:pt x="20382" y="26724"/>
                  <a:pt x="20424" y="26717"/>
                  <a:pt x="20455" y="26717"/>
                </a:cubicBezTo>
                <a:cubicBezTo>
                  <a:pt x="20470" y="26717"/>
                  <a:pt x="20483" y="26719"/>
                  <a:pt x="20488" y="26724"/>
                </a:cubicBezTo>
                <a:lnTo>
                  <a:pt x="20588" y="26724"/>
                </a:lnTo>
                <a:cubicBezTo>
                  <a:pt x="20614" y="26737"/>
                  <a:pt x="20753" y="26784"/>
                  <a:pt x="20824" y="26784"/>
                </a:cubicBezTo>
                <a:cubicBezTo>
                  <a:pt x="20833" y="26784"/>
                  <a:pt x="20841" y="26783"/>
                  <a:pt x="20847" y="26781"/>
                </a:cubicBezTo>
                <a:cubicBezTo>
                  <a:pt x="20890" y="26767"/>
                  <a:pt x="20947" y="26738"/>
                  <a:pt x="20962" y="26724"/>
                </a:cubicBezTo>
                <a:lnTo>
                  <a:pt x="20976" y="26710"/>
                </a:lnTo>
                <a:lnTo>
                  <a:pt x="20991" y="26681"/>
                </a:lnTo>
                <a:cubicBezTo>
                  <a:pt x="21001" y="26671"/>
                  <a:pt x="21010" y="26667"/>
                  <a:pt x="21018" y="26667"/>
                </a:cubicBezTo>
                <a:cubicBezTo>
                  <a:pt x="21048" y="26667"/>
                  <a:pt x="21072" y="26710"/>
                  <a:pt x="21105" y="26710"/>
                </a:cubicBezTo>
                <a:lnTo>
                  <a:pt x="21350" y="26710"/>
                </a:lnTo>
                <a:lnTo>
                  <a:pt x="21422" y="26738"/>
                </a:lnTo>
                <a:cubicBezTo>
                  <a:pt x="21508" y="26753"/>
                  <a:pt x="21580" y="26753"/>
                  <a:pt x="21651" y="26753"/>
                </a:cubicBezTo>
                <a:lnTo>
                  <a:pt x="21666" y="26753"/>
                </a:lnTo>
                <a:cubicBezTo>
                  <a:pt x="21672" y="26750"/>
                  <a:pt x="21681" y="26748"/>
                  <a:pt x="21692" y="26748"/>
                </a:cubicBezTo>
                <a:cubicBezTo>
                  <a:pt x="21723" y="26748"/>
                  <a:pt x="21767" y="26757"/>
                  <a:pt x="21797" y="26757"/>
                </a:cubicBezTo>
                <a:cubicBezTo>
                  <a:pt x="21809" y="26757"/>
                  <a:pt x="21818" y="26756"/>
                  <a:pt x="21824" y="26753"/>
                </a:cubicBezTo>
                <a:cubicBezTo>
                  <a:pt x="21830" y="26750"/>
                  <a:pt x="21840" y="26748"/>
                  <a:pt x="21852" y="26748"/>
                </a:cubicBezTo>
                <a:cubicBezTo>
                  <a:pt x="21885" y="26748"/>
                  <a:pt x="21935" y="26757"/>
                  <a:pt x="21968" y="26757"/>
                </a:cubicBezTo>
                <a:cubicBezTo>
                  <a:pt x="21980" y="26757"/>
                  <a:pt x="21990" y="26756"/>
                  <a:pt x="21996" y="26753"/>
                </a:cubicBezTo>
                <a:cubicBezTo>
                  <a:pt x="22002" y="26750"/>
                  <a:pt x="22013" y="26749"/>
                  <a:pt x="22027" y="26749"/>
                </a:cubicBezTo>
                <a:cubicBezTo>
                  <a:pt x="22084" y="26749"/>
                  <a:pt x="22195" y="26767"/>
                  <a:pt x="22241" y="26767"/>
                </a:cubicBezTo>
                <a:cubicBezTo>
                  <a:pt x="22298" y="26753"/>
                  <a:pt x="22370" y="26753"/>
                  <a:pt x="22413" y="26738"/>
                </a:cubicBezTo>
                <a:lnTo>
                  <a:pt x="22499" y="26738"/>
                </a:lnTo>
                <a:cubicBezTo>
                  <a:pt x="22507" y="26741"/>
                  <a:pt x="22515" y="26742"/>
                  <a:pt x="22523" y="26742"/>
                </a:cubicBezTo>
                <a:cubicBezTo>
                  <a:pt x="22561" y="26742"/>
                  <a:pt x="22600" y="26716"/>
                  <a:pt x="22600" y="26681"/>
                </a:cubicBezTo>
                <a:lnTo>
                  <a:pt x="22585" y="26652"/>
                </a:lnTo>
                <a:lnTo>
                  <a:pt x="22585" y="26638"/>
                </a:lnTo>
                <a:cubicBezTo>
                  <a:pt x="22571" y="26623"/>
                  <a:pt x="22614" y="26595"/>
                  <a:pt x="22643" y="26595"/>
                </a:cubicBezTo>
                <a:cubicBezTo>
                  <a:pt x="22657" y="26595"/>
                  <a:pt x="22672" y="26666"/>
                  <a:pt x="22672" y="26681"/>
                </a:cubicBezTo>
                <a:cubicBezTo>
                  <a:pt x="22657" y="26710"/>
                  <a:pt x="22700" y="26738"/>
                  <a:pt x="22743" y="26767"/>
                </a:cubicBezTo>
                <a:lnTo>
                  <a:pt x="22801" y="26753"/>
                </a:lnTo>
                <a:cubicBezTo>
                  <a:pt x="22815" y="26753"/>
                  <a:pt x="22830" y="26738"/>
                  <a:pt x="22830" y="26724"/>
                </a:cubicBezTo>
                <a:cubicBezTo>
                  <a:pt x="22844" y="26724"/>
                  <a:pt x="23045" y="26681"/>
                  <a:pt x="23045" y="26681"/>
                </a:cubicBezTo>
                <a:lnTo>
                  <a:pt x="23146" y="26738"/>
                </a:lnTo>
                <a:cubicBezTo>
                  <a:pt x="23219" y="26717"/>
                  <a:pt x="23362" y="26704"/>
                  <a:pt x="23456" y="26704"/>
                </a:cubicBezTo>
                <a:cubicBezTo>
                  <a:pt x="23490" y="26704"/>
                  <a:pt x="23518" y="26706"/>
                  <a:pt x="23534" y="26710"/>
                </a:cubicBezTo>
                <a:lnTo>
                  <a:pt x="23706" y="26710"/>
                </a:lnTo>
                <a:cubicBezTo>
                  <a:pt x="23718" y="26710"/>
                  <a:pt x="23794" y="26678"/>
                  <a:pt x="23833" y="26678"/>
                </a:cubicBezTo>
                <a:cubicBezTo>
                  <a:pt x="23840" y="26678"/>
                  <a:pt x="23846" y="26679"/>
                  <a:pt x="23850" y="26681"/>
                </a:cubicBezTo>
                <a:cubicBezTo>
                  <a:pt x="23864" y="26688"/>
                  <a:pt x="23889" y="26688"/>
                  <a:pt x="23914" y="26688"/>
                </a:cubicBezTo>
                <a:cubicBezTo>
                  <a:pt x="23939" y="26688"/>
                  <a:pt x="23965" y="26688"/>
                  <a:pt x="23979" y="26695"/>
                </a:cubicBezTo>
                <a:cubicBezTo>
                  <a:pt x="23993" y="26710"/>
                  <a:pt x="24065" y="26724"/>
                  <a:pt x="24137" y="26738"/>
                </a:cubicBezTo>
                <a:lnTo>
                  <a:pt x="24166" y="26710"/>
                </a:lnTo>
                <a:lnTo>
                  <a:pt x="24266" y="26623"/>
                </a:lnTo>
                <a:cubicBezTo>
                  <a:pt x="24381" y="26666"/>
                  <a:pt x="24654" y="26738"/>
                  <a:pt x="24726" y="26738"/>
                </a:cubicBezTo>
                <a:cubicBezTo>
                  <a:pt x="24798" y="26724"/>
                  <a:pt x="24841" y="26652"/>
                  <a:pt x="24855" y="26638"/>
                </a:cubicBezTo>
                <a:cubicBezTo>
                  <a:pt x="24857" y="26634"/>
                  <a:pt x="24860" y="26633"/>
                  <a:pt x="24864" y="26633"/>
                </a:cubicBezTo>
                <a:cubicBezTo>
                  <a:pt x="24897" y="26633"/>
                  <a:pt x="25004" y="26724"/>
                  <a:pt x="25042" y="26724"/>
                </a:cubicBezTo>
                <a:cubicBezTo>
                  <a:pt x="25100" y="26724"/>
                  <a:pt x="25301" y="26695"/>
                  <a:pt x="25373" y="26695"/>
                </a:cubicBezTo>
                <a:cubicBezTo>
                  <a:pt x="25430" y="26681"/>
                  <a:pt x="25488" y="26681"/>
                  <a:pt x="25488" y="26681"/>
                </a:cubicBezTo>
                <a:cubicBezTo>
                  <a:pt x="25501" y="26694"/>
                  <a:pt x="25514" y="26754"/>
                  <a:pt x="25538" y="26754"/>
                </a:cubicBezTo>
                <a:cubicBezTo>
                  <a:pt x="25540" y="26754"/>
                  <a:pt x="25542" y="26754"/>
                  <a:pt x="25545" y="26753"/>
                </a:cubicBezTo>
                <a:cubicBezTo>
                  <a:pt x="25559" y="26738"/>
                  <a:pt x="25660" y="26695"/>
                  <a:pt x="25689" y="26695"/>
                </a:cubicBezTo>
                <a:cubicBezTo>
                  <a:pt x="25703" y="26695"/>
                  <a:pt x="25775" y="26710"/>
                  <a:pt x="25818" y="26738"/>
                </a:cubicBezTo>
                <a:lnTo>
                  <a:pt x="25890" y="26695"/>
                </a:lnTo>
                <a:cubicBezTo>
                  <a:pt x="25896" y="26692"/>
                  <a:pt x="25904" y="26691"/>
                  <a:pt x="25913" y="26691"/>
                </a:cubicBezTo>
                <a:cubicBezTo>
                  <a:pt x="25952" y="26691"/>
                  <a:pt x="26016" y="26710"/>
                  <a:pt x="26062" y="26710"/>
                </a:cubicBezTo>
                <a:lnTo>
                  <a:pt x="26105" y="26710"/>
                </a:lnTo>
                <a:cubicBezTo>
                  <a:pt x="26148" y="26695"/>
                  <a:pt x="26235" y="26695"/>
                  <a:pt x="26263" y="26695"/>
                </a:cubicBezTo>
                <a:cubicBezTo>
                  <a:pt x="26278" y="26710"/>
                  <a:pt x="26321" y="26710"/>
                  <a:pt x="26321" y="26710"/>
                </a:cubicBezTo>
                <a:cubicBezTo>
                  <a:pt x="26335" y="26695"/>
                  <a:pt x="26321" y="26681"/>
                  <a:pt x="26306" y="26681"/>
                </a:cubicBezTo>
                <a:lnTo>
                  <a:pt x="26306" y="26666"/>
                </a:lnTo>
                <a:cubicBezTo>
                  <a:pt x="26306" y="26652"/>
                  <a:pt x="26321" y="26638"/>
                  <a:pt x="26335" y="26638"/>
                </a:cubicBezTo>
                <a:cubicBezTo>
                  <a:pt x="26358" y="26649"/>
                  <a:pt x="26382" y="26670"/>
                  <a:pt x="26397" y="26670"/>
                </a:cubicBezTo>
                <a:cubicBezTo>
                  <a:pt x="26401" y="26670"/>
                  <a:pt x="26404" y="26669"/>
                  <a:pt x="26407" y="26666"/>
                </a:cubicBezTo>
                <a:cubicBezTo>
                  <a:pt x="26426" y="26666"/>
                  <a:pt x="26439" y="26647"/>
                  <a:pt x="26458" y="26647"/>
                </a:cubicBezTo>
                <a:cubicBezTo>
                  <a:pt x="26468" y="26647"/>
                  <a:pt x="26479" y="26652"/>
                  <a:pt x="26493" y="26666"/>
                </a:cubicBezTo>
                <a:cubicBezTo>
                  <a:pt x="26493" y="26666"/>
                  <a:pt x="26521" y="26648"/>
                  <a:pt x="26539" y="26648"/>
                </a:cubicBezTo>
                <a:cubicBezTo>
                  <a:pt x="26544" y="26648"/>
                  <a:pt x="26548" y="26649"/>
                  <a:pt x="26551" y="26652"/>
                </a:cubicBezTo>
                <a:lnTo>
                  <a:pt x="26594" y="26652"/>
                </a:lnTo>
                <a:cubicBezTo>
                  <a:pt x="26651" y="26666"/>
                  <a:pt x="26766" y="26652"/>
                  <a:pt x="26795" y="26681"/>
                </a:cubicBezTo>
                <a:cubicBezTo>
                  <a:pt x="26815" y="26691"/>
                  <a:pt x="26871" y="26701"/>
                  <a:pt x="26913" y="26701"/>
                </a:cubicBezTo>
                <a:cubicBezTo>
                  <a:pt x="26930" y="26701"/>
                  <a:pt x="26945" y="26699"/>
                  <a:pt x="26953" y="26695"/>
                </a:cubicBezTo>
                <a:cubicBezTo>
                  <a:pt x="26982" y="26695"/>
                  <a:pt x="27082" y="26724"/>
                  <a:pt x="27097" y="26724"/>
                </a:cubicBezTo>
                <a:cubicBezTo>
                  <a:pt x="27125" y="26724"/>
                  <a:pt x="27168" y="26710"/>
                  <a:pt x="27212" y="26695"/>
                </a:cubicBezTo>
                <a:lnTo>
                  <a:pt x="27240" y="26710"/>
                </a:lnTo>
                <a:lnTo>
                  <a:pt x="27327" y="26753"/>
                </a:lnTo>
                <a:cubicBezTo>
                  <a:pt x="27335" y="26719"/>
                  <a:pt x="27343" y="26705"/>
                  <a:pt x="27349" y="26705"/>
                </a:cubicBezTo>
                <a:cubicBezTo>
                  <a:pt x="27353" y="26705"/>
                  <a:pt x="27355" y="26712"/>
                  <a:pt x="27355" y="26724"/>
                </a:cubicBezTo>
                <a:cubicBezTo>
                  <a:pt x="27355" y="26728"/>
                  <a:pt x="27361" y="26730"/>
                  <a:pt x="27370" y="26730"/>
                </a:cubicBezTo>
                <a:cubicBezTo>
                  <a:pt x="27392" y="26730"/>
                  <a:pt x="27431" y="26720"/>
                  <a:pt x="27441" y="26710"/>
                </a:cubicBezTo>
                <a:cubicBezTo>
                  <a:pt x="27470" y="26710"/>
                  <a:pt x="27513" y="26710"/>
                  <a:pt x="27556" y="26724"/>
                </a:cubicBezTo>
                <a:lnTo>
                  <a:pt x="27599" y="26681"/>
                </a:lnTo>
                <a:lnTo>
                  <a:pt x="27628" y="26652"/>
                </a:lnTo>
                <a:cubicBezTo>
                  <a:pt x="27641" y="26644"/>
                  <a:pt x="27655" y="26640"/>
                  <a:pt x="27668" y="26640"/>
                </a:cubicBezTo>
                <a:cubicBezTo>
                  <a:pt x="27700" y="26640"/>
                  <a:pt x="27729" y="26660"/>
                  <a:pt x="27729" y="26681"/>
                </a:cubicBezTo>
                <a:cubicBezTo>
                  <a:pt x="27729" y="26695"/>
                  <a:pt x="27829" y="26724"/>
                  <a:pt x="27872" y="26724"/>
                </a:cubicBezTo>
                <a:cubicBezTo>
                  <a:pt x="27899" y="26724"/>
                  <a:pt x="27984" y="26664"/>
                  <a:pt x="28021" y="26664"/>
                </a:cubicBezTo>
                <a:cubicBezTo>
                  <a:pt x="28025" y="26664"/>
                  <a:pt x="28028" y="26665"/>
                  <a:pt x="28031" y="26666"/>
                </a:cubicBezTo>
                <a:cubicBezTo>
                  <a:pt x="28052" y="26674"/>
                  <a:pt x="28081" y="26677"/>
                  <a:pt x="28110" y="26677"/>
                </a:cubicBezTo>
                <a:cubicBezTo>
                  <a:pt x="28138" y="26677"/>
                  <a:pt x="28167" y="26674"/>
                  <a:pt x="28189" y="26666"/>
                </a:cubicBezTo>
                <a:lnTo>
                  <a:pt x="28246" y="26710"/>
                </a:lnTo>
                <a:lnTo>
                  <a:pt x="28318" y="26767"/>
                </a:lnTo>
                <a:cubicBezTo>
                  <a:pt x="28390" y="26724"/>
                  <a:pt x="28548" y="26724"/>
                  <a:pt x="28576" y="26710"/>
                </a:cubicBezTo>
                <a:cubicBezTo>
                  <a:pt x="28614" y="26697"/>
                  <a:pt x="28683" y="26664"/>
                  <a:pt x="28719" y="26664"/>
                </a:cubicBezTo>
                <a:cubicBezTo>
                  <a:pt x="28725" y="26664"/>
                  <a:pt x="28730" y="26664"/>
                  <a:pt x="28734" y="26666"/>
                </a:cubicBezTo>
                <a:cubicBezTo>
                  <a:pt x="28763" y="26666"/>
                  <a:pt x="28964" y="26695"/>
                  <a:pt x="29036" y="26710"/>
                </a:cubicBezTo>
                <a:cubicBezTo>
                  <a:pt x="29108" y="26710"/>
                  <a:pt x="29180" y="26695"/>
                  <a:pt x="29180" y="26695"/>
                </a:cubicBezTo>
                <a:cubicBezTo>
                  <a:pt x="29191" y="26684"/>
                  <a:pt x="29235" y="26657"/>
                  <a:pt x="29262" y="26657"/>
                </a:cubicBezTo>
                <a:cubicBezTo>
                  <a:pt x="29270" y="26657"/>
                  <a:pt x="29277" y="26659"/>
                  <a:pt x="29280" y="26666"/>
                </a:cubicBezTo>
                <a:cubicBezTo>
                  <a:pt x="29284" y="26674"/>
                  <a:pt x="29293" y="26678"/>
                  <a:pt x="29305" y="26678"/>
                </a:cubicBezTo>
                <a:cubicBezTo>
                  <a:pt x="29336" y="26678"/>
                  <a:pt x="29391" y="26654"/>
                  <a:pt x="29453" y="26623"/>
                </a:cubicBezTo>
                <a:lnTo>
                  <a:pt x="29496" y="26638"/>
                </a:lnTo>
                <a:lnTo>
                  <a:pt x="29640" y="26695"/>
                </a:lnTo>
                <a:cubicBezTo>
                  <a:pt x="29719" y="26681"/>
                  <a:pt x="29816" y="26677"/>
                  <a:pt x="29900" y="26677"/>
                </a:cubicBezTo>
                <a:cubicBezTo>
                  <a:pt x="29984" y="26677"/>
                  <a:pt x="30056" y="26681"/>
                  <a:pt x="30085" y="26681"/>
                </a:cubicBezTo>
                <a:cubicBezTo>
                  <a:pt x="30128" y="26681"/>
                  <a:pt x="30171" y="26609"/>
                  <a:pt x="30186" y="26595"/>
                </a:cubicBezTo>
                <a:cubicBezTo>
                  <a:pt x="30186" y="26589"/>
                  <a:pt x="30189" y="26587"/>
                  <a:pt x="30194" y="26587"/>
                </a:cubicBezTo>
                <a:cubicBezTo>
                  <a:pt x="30216" y="26587"/>
                  <a:pt x="30277" y="26629"/>
                  <a:pt x="30301" y="26652"/>
                </a:cubicBezTo>
                <a:cubicBezTo>
                  <a:pt x="30306" y="26655"/>
                  <a:pt x="30314" y="26656"/>
                  <a:pt x="30324" y="26656"/>
                </a:cubicBezTo>
                <a:cubicBezTo>
                  <a:pt x="30365" y="26656"/>
                  <a:pt x="30433" y="26635"/>
                  <a:pt x="30444" y="26623"/>
                </a:cubicBezTo>
                <a:cubicBezTo>
                  <a:pt x="30465" y="26613"/>
                  <a:pt x="30485" y="26603"/>
                  <a:pt x="30505" y="26603"/>
                </a:cubicBezTo>
                <a:cubicBezTo>
                  <a:pt x="30514" y="26603"/>
                  <a:pt x="30522" y="26605"/>
                  <a:pt x="30530" y="26609"/>
                </a:cubicBezTo>
                <a:lnTo>
                  <a:pt x="30545" y="26623"/>
                </a:lnTo>
                <a:cubicBezTo>
                  <a:pt x="30605" y="26661"/>
                  <a:pt x="30634" y="26679"/>
                  <a:pt x="30662" y="26679"/>
                </a:cubicBezTo>
                <a:cubicBezTo>
                  <a:pt x="30688" y="26679"/>
                  <a:pt x="30713" y="26665"/>
                  <a:pt x="30760" y="26638"/>
                </a:cubicBezTo>
                <a:cubicBezTo>
                  <a:pt x="30789" y="26609"/>
                  <a:pt x="30846" y="26595"/>
                  <a:pt x="30861" y="26580"/>
                </a:cubicBezTo>
                <a:lnTo>
                  <a:pt x="30875" y="26537"/>
                </a:lnTo>
                <a:cubicBezTo>
                  <a:pt x="30883" y="26533"/>
                  <a:pt x="30893" y="26531"/>
                  <a:pt x="30903" y="26531"/>
                </a:cubicBezTo>
                <a:cubicBezTo>
                  <a:pt x="30931" y="26531"/>
                  <a:pt x="30961" y="26545"/>
                  <a:pt x="30961" y="26566"/>
                </a:cubicBezTo>
                <a:cubicBezTo>
                  <a:pt x="30969" y="26573"/>
                  <a:pt x="30979" y="26577"/>
                  <a:pt x="30990" y="26577"/>
                </a:cubicBezTo>
                <a:cubicBezTo>
                  <a:pt x="31001" y="26577"/>
                  <a:pt x="31012" y="26573"/>
                  <a:pt x="31019" y="26566"/>
                </a:cubicBezTo>
                <a:cubicBezTo>
                  <a:pt x="31033" y="26566"/>
                  <a:pt x="31048" y="26623"/>
                  <a:pt x="31048" y="26638"/>
                </a:cubicBezTo>
                <a:cubicBezTo>
                  <a:pt x="31062" y="26666"/>
                  <a:pt x="31148" y="26681"/>
                  <a:pt x="31177" y="26681"/>
                </a:cubicBezTo>
                <a:cubicBezTo>
                  <a:pt x="31196" y="26681"/>
                  <a:pt x="31254" y="26687"/>
                  <a:pt x="31298" y="26687"/>
                </a:cubicBezTo>
                <a:cubicBezTo>
                  <a:pt x="31321" y="26687"/>
                  <a:pt x="31340" y="26686"/>
                  <a:pt x="31349" y="26681"/>
                </a:cubicBezTo>
                <a:cubicBezTo>
                  <a:pt x="31359" y="26681"/>
                  <a:pt x="31407" y="26687"/>
                  <a:pt x="31446" y="26687"/>
                </a:cubicBezTo>
                <a:cubicBezTo>
                  <a:pt x="31466" y="26687"/>
                  <a:pt x="31483" y="26686"/>
                  <a:pt x="31493" y="26681"/>
                </a:cubicBezTo>
                <a:cubicBezTo>
                  <a:pt x="31522" y="26652"/>
                  <a:pt x="31608" y="26638"/>
                  <a:pt x="31637" y="26638"/>
                </a:cubicBezTo>
                <a:cubicBezTo>
                  <a:pt x="31665" y="26638"/>
                  <a:pt x="31752" y="26666"/>
                  <a:pt x="31780" y="26681"/>
                </a:cubicBezTo>
                <a:cubicBezTo>
                  <a:pt x="31809" y="26681"/>
                  <a:pt x="31867" y="26666"/>
                  <a:pt x="31910" y="26652"/>
                </a:cubicBezTo>
                <a:lnTo>
                  <a:pt x="31953" y="26681"/>
                </a:lnTo>
                <a:cubicBezTo>
                  <a:pt x="31986" y="26689"/>
                  <a:pt x="32019" y="26697"/>
                  <a:pt x="32052" y="26697"/>
                </a:cubicBezTo>
                <a:cubicBezTo>
                  <a:pt x="32077" y="26697"/>
                  <a:pt x="32101" y="26693"/>
                  <a:pt x="32125" y="26681"/>
                </a:cubicBezTo>
                <a:lnTo>
                  <a:pt x="32183" y="26652"/>
                </a:lnTo>
                <a:cubicBezTo>
                  <a:pt x="32269" y="26652"/>
                  <a:pt x="32369" y="26681"/>
                  <a:pt x="32384" y="26695"/>
                </a:cubicBezTo>
                <a:cubicBezTo>
                  <a:pt x="32390" y="26702"/>
                  <a:pt x="32400" y="26705"/>
                  <a:pt x="32412" y="26705"/>
                </a:cubicBezTo>
                <a:cubicBezTo>
                  <a:pt x="32449" y="26705"/>
                  <a:pt x="32505" y="26674"/>
                  <a:pt x="32527" y="26652"/>
                </a:cubicBezTo>
                <a:cubicBezTo>
                  <a:pt x="32530" y="26649"/>
                  <a:pt x="32537" y="26648"/>
                  <a:pt x="32545" y="26648"/>
                </a:cubicBezTo>
                <a:cubicBezTo>
                  <a:pt x="32583" y="26648"/>
                  <a:pt x="32662" y="26669"/>
                  <a:pt x="32685" y="26681"/>
                </a:cubicBezTo>
                <a:cubicBezTo>
                  <a:pt x="32697" y="26688"/>
                  <a:pt x="32710" y="26692"/>
                  <a:pt x="32722" y="26692"/>
                </a:cubicBezTo>
                <a:cubicBezTo>
                  <a:pt x="32757" y="26692"/>
                  <a:pt x="32794" y="26665"/>
                  <a:pt x="32815" y="26623"/>
                </a:cubicBezTo>
                <a:lnTo>
                  <a:pt x="32858" y="26638"/>
                </a:lnTo>
                <a:lnTo>
                  <a:pt x="32944" y="26666"/>
                </a:lnTo>
                <a:cubicBezTo>
                  <a:pt x="33030" y="26652"/>
                  <a:pt x="33131" y="26638"/>
                  <a:pt x="33145" y="26638"/>
                </a:cubicBezTo>
                <a:cubicBezTo>
                  <a:pt x="33145" y="26638"/>
                  <a:pt x="33359" y="26697"/>
                  <a:pt x="33473" y="26697"/>
                </a:cubicBezTo>
                <a:cubicBezTo>
                  <a:pt x="33485" y="26697"/>
                  <a:pt x="33495" y="26696"/>
                  <a:pt x="33504" y="26695"/>
                </a:cubicBezTo>
                <a:cubicBezTo>
                  <a:pt x="33581" y="26684"/>
                  <a:pt x="33723" y="26657"/>
                  <a:pt x="33807" y="26657"/>
                </a:cubicBezTo>
                <a:cubicBezTo>
                  <a:pt x="33833" y="26657"/>
                  <a:pt x="33853" y="26659"/>
                  <a:pt x="33864" y="26666"/>
                </a:cubicBezTo>
                <a:cubicBezTo>
                  <a:pt x="33879" y="26677"/>
                  <a:pt x="33898" y="26681"/>
                  <a:pt x="33917" y="26681"/>
                </a:cubicBezTo>
                <a:cubicBezTo>
                  <a:pt x="33952" y="26681"/>
                  <a:pt x="33989" y="26665"/>
                  <a:pt x="34007" y="26638"/>
                </a:cubicBezTo>
                <a:lnTo>
                  <a:pt x="34022" y="26652"/>
                </a:lnTo>
                <a:lnTo>
                  <a:pt x="34108" y="26681"/>
                </a:lnTo>
                <a:cubicBezTo>
                  <a:pt x="34171" y="26660"/>
                  <a:pt x="34265" y="26646"/>
                  <a:pt x="34350" y="26646"/>
                </a:cubicBezTo>
                <a:cubicBezTo>
                  <a:pt x="34381" y="26646"/>
                  <a:pt x="34411" y="26648"/>
                  <a:pt x="34438" y="26652"/>
                </a:cubicBezTo>
                <a:lnTo>
                  <a:pt x="34496" y="26681"/>
                </a:lnTo>
                <a:lnTo>
                  <a:pt x="34568" y="26738"/>
                </a:lnTo>
                <a:cubicBezTo>
                  <a:pt x="34639" y="26695"/>
                  <a:pt x="34812" y="26681"/>
                  <a:pt x="34855" y="26681"/>
                </a:cubicBezTo>
                <a:cubicBezTo>
                  <a:pt x="34889" y="26681"/>
                  <a:pt x="34988" y="26662"/>
                  <a:pt x="35041" y="26662"/>
                </a:cubicBezTo>
                <a:cubicBezTo>
                  <a:pt x="35054" y="26662"/>
                  <a:pt x="35065" y="26664"/>
                  <a:pt x="35070" y="26666"/>
                </a:cubicBezTo>
                <a:cubicBezTo>
                  <a:pt x="35078" y="26681"/>
                  <a:pt x="35096" y="26684"/>
                  <a:pt x="35114" y="26684"/>
                </a:cubicBezTo>
                <a:cubicBezTo>
                  <a:pt x="35132" y="26684"/>
                  <a:pt x="35149" y="26681"/>
                  <a:pt x="35157" y="26681"/>
                </a:cubicBezTo>
                <a:cubicBezTo>
                  <a:pt x="35171" y="26681"/>
                  <a:pt x="35358" y="26695"/>
                  <a:pt x="35415" y="26695"/>
                </a:cubicBezTo>
                <a:cubicBezTo>
                  <a:pt x="35473" y="26695"/>
                  <a:pt x="35559" y="26710"/>
                  <a:pt x="35588" y="26710"/>
                </a:cubicBezTo>
                <a:cubicBezTo>
                  <a:pt x="35593" y="26707"/>
                  <a:pt x="35601" y="26705"/>
                  <a:pt x="35609" y="26705"/>
                </a:cubicBezTo>
                <a:cubicBezTo>
                  <a:pt x="35643" y="26705"/>
                  <a:pt x="35691" y="26724"/>
                  <a:pt x="35703" y="26724"/>
                </a:cubicBezTo>
                <a:cubicBezTo>
                  <a:pt x="35731" y="26724"/>
                  <a:pt x="35861" y="26652"/>
                  <a:pt x="35918" y="26652"/>
                </a:cubicBezTo>
                <a:cubicBezTo>
                  <a:pt x="35940" y="26659"/>
                  <a:pt x="35994" y="26659"/>
                  <a:pt x="36047" y="26659"/>
                </a:cubicBezTo>
                <a:cubicBezTo>
                  <a:pt x="36101" y="26659"/>
                  <a:pt x="36155" y="26659"/>
                  <a:pt x="36177" y="26666"/>
                </a:cubicBezTo>
                <a:cubicBezTo>
                  <a:pt x="36223" y="26666"/>
                  <a:pt x="36315" y="26685"/>
                  <a:pt x="36364" y="26685"/>
                </a:cubicBezTo>
                <a:cubicBezTo>
                  <a:pt x="36377" y="26685"/>
                  <a:pt x="36386" y="26684"/>
                  <a:pt x="36392" y="26681"/>
                </a:cubicBezTo>
                <a:cubicBezTo>
                  <a:pt x="36435" y="26681"/>
                  <a:pt x="36565" y="26695"/>
                  <a:pt x="36622" y="26695"/>
                </a:cubicBezTo>
                <a:cubicBezTo>
                  <a:pt x="36680" y="26681"/>
                  <a:pt x="36780" y="26681"/>
                  <a:pt x="36809" y="26681"/>
                </a:cubicBezTo>
                <a:cubicBezTo>
                  <a:pt x="36820" y="26681"/>
                  <a:pt x="36899" y="26723"/>
                  <a:pt x="36935" y="26723"/>
                </a:cubicBezTo>
                <a:cubicBezTo>
                  <a:pt x="36946" y="26723"/>
                  <a:pt x="36953" y="26719"/>
                  <a:pt x="36953" y="26710"/>
                </a:cubicBezTo>
                <a:cubicBezTo>
                  <a:pt x="36953" y="26681"/>
                  <a:pt x="36967" y="26681"/>
                  <a:pt x="36967" y="26681"/>
                </a:cubicBezTo>
                <a:cubicBezTo>
                  <a:pt x="36970" y="26684"/>
                  <a:pt x="36978" y="26685"/>
                  <a:pt x="36989" y="26685"/>
                </a:cubicBezTo>
                <a:cubicBezTo>
                  <a:pt x="37035" y="26685"/>
                  <a:pt x="37136" y="26666"/>
                  <a:pt x="37182" y="26666"/>
                </a:cubicBezTo>
                <a:cubicBezTo>
                  <a:pt x="37230" y="26666"/>
                  <a:pt x="37285" y="26673"/>
                  <a:pt x="37320" y="26673"/>
                </a:cubicBezTo>
                <a:cubicBezTo>
                  <a:pt x="37337" y="26673"/>
                  <a:pt x="37350" y="26671"/>
                  <a:pt x="37355" y="26666"/>
                </a:cubicBezTo>
                <a:cubicBezTo>
                  <a:pt x="37361" y="26664"/>
                  <a:pt x="37369" y="26662"/>
                  <a:pt x="37378" y="26662"/>
                </a:cubicBezTo>
                <a:cubicBezTo>
                  <a:pt x="37416" y="26662"/>
                  <a:pt x="37476" y="26681"/>
                  <a:pt x="37499" y="26681"/>
                </a:cubicBezTo>
                <a:cubicBezTo>
                  <a:pt x="37527" y="26666"/>
                  <a:pt x="37613" y="26652"/>
                  <a:pt x="37700" y="26623"/>
                </a:cubicBezTo>
                <a:lnTo>
                  <a:pt x="37771" y="26638"/>
                </a:lnTo>
                <a:lnTo>
                  <a:pt x="37858" y="26666"/>
                </a:lnTo>
                <a:cubicBezTo>
                  <a:pt x="37958" y="26652"/>
                  <a:pt x="38088" y="26638"/>
                  <a:pt x="38159" y="26638"/>
                </a:cubicBezTo>
                <a:lnTo>
                  <a:pt x="38203" y="26623"/>
                </a:lnTo>
                <a:lnTo>
                  <a:pt x="38274" y="26595"/>
                </a:lnTo>
                <a:cubicBezTo>
                  <a:pt x="38305" y="26605"/>
                  <a:pt x="38357" y="26615"/>
                  <a:pt x="38410" y="26615"/>
                </a:cubicBezTo>
                <a:cubicBezTo>
                  <a:pt x="38432" y="26615"/>
                  <a:pt x="38454" y="26613"/>
                  <a:pt x="38475" y="26609"/>
                </a:cubicBezTo>
                <a:lnTo>
                  <a:pt x="38533" y="26595"/>
                </a:lnTo>
                <a:lnTo>
                  <a:pt x="38590" y="26595"/>
                </a:lnTo>
                <a:cubicBezTo>
                  <a:pt x="38648" y="26595"/>
                  <a:pt x="38748" y="26595"/>
                  <a:pt x="38806" y="26609"/>
                </a:cubicBezTo>
                <a:lnTo>
                  <a:pt x="38863" y="26595"/>
                </a:lnTo>
                <a:lnTo>
                  <a:pt x="38921" y="26580"/>
                </a:lnTo>
                <a:cubicBezTo>
                  <a:pt x="38931" y="26583"/>
                  <a:pt x="38943" y="26584"/>
                  <a:pt x="38956" y="26584"/>
                </a:cubicBezTo>
                <a:cubicBezTo>
                  <a:pt x="39014" y="26584"/>
                  <a:pt x="39089" y="26561"/>
                  <a:pt x="39136" y="26537"/>
                </a:cubicBezTo>
                <a:lnTo>
                  <a:pt x="39194" y="26580"/>
                </a:lnTo>
                <a:lnTo>
                  <a:pt x="39208" y="26595"/>
                </a:lnTo>
                <a:cubicBezTo>
                  <a:pt x="39217" y="26588"/>
                  <a:pt x="39232" y="26586"/>
                  <a:pt x="39250" y="26586"/>
                </a:cubicBezTo>
                <a:cubicBezTo>
                  <a:pt x="39300" y="26586"/>
                  <a:pt x="39375" y="26603"/>
                  <a:pt x="39425" y="26603"/>
                </a:cubicBezTo>
                <a:cubicBezTo>
                  <a:pt x="39443" y="26603"/>
                  <a:pt x="39458" y="26601"/>
                  <a:pt x="39467" y="26595"/>
                </a:cubicBezTo>
                <a:cubicBezTo>
                  <a:pt x="39499" y="26562"/>
                  <a:pt x="39556" y="26546"/>
                  <a:pt x="39582" y="26546"/>
                </a:cubicBezTo>
                <a:cubicBezTo>
                  <a:pt x="39591" y="26546"/>
                  <a:pt x="39596" y="26548"/>
                  <a:pt x="39596" y="26551"/>
                </a:cubicBezTo>
                <a:cubicBezTo>
                  <a:pt x="39599" y="26554"/>
                  <a:pt x="39605" y="26555"/>
                  <a:pt x="39613" y="26555"/>
                </a:cubicBezTo>
                <a:cubicBezTo>
                  <a:pt x="39647" y="26555"/>
                  <a:pt x="39719" y="26534"/>
                  <a:pt x="39754" y="26523"/>
                </a:cubicBezTo>
                <a:cubicBezTo>
                  <a:pt x="39797" y="26523"/>
                  <a:pt x="39898" y="26508"/>
                  <a:pt x="39984" y="26494"/>
                </a:cubicBezTo>
                <a:lnTo>
                  <a:pt x="40056" y="26508"/>
                </a:lnTo>
                <a:lnTo>
                  <a:pt x="40099" y="26523"/>
                </a:lnTo>
                <a:cubicBezTo>
                  <a:pt x="40150" y="26510"/>
                  <a:pt x="40258" y="26463"/>
                  <a:pt x="40292" y="26463"/>
                </a:cubicBezTo>
                <a:cubicBezTo>
                  <a:pt x="40296" y="26463"/>
                  <a:pt x="40299" y="26464"/>
                  <a:pt x="40300" y="26465"/>
                </a:cubicBezTo>
                <a:cubicBezTo>
                  <a:pt x="40303" y="26471"/>
                  <a:pt x="40313" y="26473"/>
                  <a:pt x="40329" y="26473"/>
                </a:cubicBezTo>
                <a:cubicBezTo>
                  <a:pt x="40390" y="26473"/>
                  <a:pt x="40530" y="26437"/>
                  <a:pt x="40587" y="26437"/>
                </a:cubicBezTo>
                <a:cubicBezTo>
                  <a:pt x="40674" y="26437"/>
                  <a:pt x="40803" y="26408"/>
                  <a:pt x="40832" y="26408"/>
                </a:cubicBezTo>
                <a:cubicBezTo>
                  <a:pt x="40855" y="26408"/>
                  <a:pt x="40942" y="26426"/>
                  <a:pt x="40991" y="26426"/>
                </a:cubicBezTo>
                <a:cubicBezTo>
                  <a:pt x="41003" y="26426"/>
                  <a:pt x="41013" y="26425"/>
                  <a:pt x="41018" y="26422"/>
                </a:cubicBezTo>
                <a:cubicBezTo>
                  <a:pt x="41039" y="26412"/>
                  <a:pt x="41081" y="26402"/>
                  <a:pt x="41129" y="26402"/>
                </a:cubicBezTo>
                <a:cubicBezTo>
                  <a:pt x="41149" y="26402"/>
                  <a:pt x="41170" y="26404"/>
                  <a:pt x="41191" y="26408"/>
                </a:cubicBezTo>
                <a:lnTo>
                  <a:pt x="41248" y="26365"/>
                </a:lnTo>
                <a:lnTo>
                  <a:pt x="41263" y="26350"/>
                </a:lnTo>
                <a:cubicBezTo>
                  <a:pt x="41268" y="26353"/>
                  <a:pt x="41275" y="26354"/>
                  <a:pt x="41283" y="26354"/>
                </a:cubicBezTo>
                <a:cubicBezTo>
                  <a:pt x="41317" y="26354"/>
                  <a:pt x="41374" y="26331"/>
                  <a:pt x="41421" y="26307"/>
                </a:cubicBezTo>
                <a:lnTo>
                  <a:pt x="41435" y="26322"/>
                </a:lnTo>
                <a:cubicBezTo>
                  <a:pt x="41445" y="26338"/>
                  <a:pt x="41456" y="26344"/>
                  <a:pt x="41467" y="26344"/>
                </a:cubicBezTo>
                <a:cubicBezTo>
                  <a:pt x="41492" y="26344"/>
                  <a:pt x="41519" y="26313"/>
                  <a:pt x="41540" y="26313"/>
                </a:cubicBezTo>
                <a:cubicBezTo>
                  <a:pt x="41550" y="26313"/>
                  <a:pt x="41558" y="26319"/>
                  <a:pt x="41564" y="26336"/>
                </a:cubicBezTo>
                <a:cubicBezTo>
                  <a:pt x="41564" y="26338"/>
                  <a:pt x="41566" y="26339"/>
                  <a:pt x="41569" y="26339"/>
                </a:cubicBezTo>
                <a:cubicBezTo>
                  <a:pt x="41585" y="26339"/>
                  <a:pt x="41632" y="26319"/>
                  <a:pt x="41655" y="26319"/>
                </a:cubicBezTo>
                <a:cubicBezTo>
                  <a:pt x="41659" y="26319"/>
                  <a:pt x="41663" y="26319"/>
                  <a:pt x="41665" y="26322"/>
                </a:cubicBezTo>
                <a:lnTo>
                  <a:pt x="41722" y="26393"/>
                </a:lnTo>
                <a:cubicBezTo>
                  <a:pt x="41751" y="26350"/>
                  <a:pt x="41837" y="26293"/>
                  <a:pt x="41895" y="26278"/>
                </a:cubicBezTo>
                <a:lnTo>
                  <a:pt x="42067" y="26278"/>
                </a:lnTo>
                <a:cubicBezTo>
                  <a:pt x="42197" y="26264"/>
                  <a:pt x="42355" y="26250"/>
                  <a:pt x="42412" y="26235"/>
                </a:cubicBezTo>
                <a:lnTo>
                  <a:pt x="42470" y="26235"/>
                </a:lnTo>
                <a:lnTo>
                  <a:pt x="42527" y="26221"/>
                </a:lnTo>
                <a:cubicBezTo>
                  <a:pt x="42585" y="26207"/>
                  <a:pt x="42944" y="26192"/>
                  <a:pt x="43044" y="26149"/>
                </a:cubicBezTo>
                <a:cubicBezTo>
                  <a:pt x="43128" y="26128"/>
                  <a:pt x="43220" y="26115"/>
                  <a:pt x="43286" y="26115"/>
                </a:cubicBezTo>
                <a:cubicBezTo>
                  <a:pt x="43310" y="26115"/>
                  <a:pt x="43331" y="26117"/>
                  <a:pt x="43346" y="26120"/>
                </a:cubicBezTo>
                <a:lnTo>
                  <a:pt x="43389" y="26092"/>
                </a:lnTo>
                <a:lnTo>
                  <a:pt x="43432" y="26077"/>
                </a:lnTo>
                <a:cubicBezTo>
                  <a:pt x="43475" y="26063"/>
                  <a:pt x="43547" y="26049"/>
                  <a:pt x="43576" y="26049"/>
                </a:cubicBezTo>
                <a:cubicBezTo>
                  <a:pt x="43590" y="26034"/>
                  <a:pt x="43662" y="26006"/>
                  <a:pt x="43691" y="25991"/>
                </a:cubicBezTo>
                <a:cubicBezTo>
                  <a:pt x="43705" y="25977"/>
                  <a:pt x="43748" y="25962"/>
                  <a:pt x="43748" y="25962"/>
                </a:cubicBezTo>
                <a:cubicBezTo>
                  <a:pt x="43748" y="25962"/>
                  <a:pt x="43791" y="25977"/>
                  <a:pt x="43820" y="25991"/>
                </a:cubicBezTo>
                <a:lnTo>
                  <a:pt x="43806" y="25962"/>
                </a:lnTo>
                <a:lnTo>
                  <a:pt x="43734" y="25847"/>
                </a:lnTo>
                <a:cubicBezTo>
                  <a:pt x="43648" y="25733"/>
                  <a:pt x="43590" y="25632"/>
                  <a:pt x="43605" y="25632"/>
                </a:cubicBezTo>
                <a:cubicBezTo>
                  <a:pt x="43605" y="25632"/>
                  <a:pt x="43662" y="25589"/>
                  <a:pt x="43734" y="25546"/>
                </a:cubicBezTo>
                <a:lnTo>
                  <a:pt x="43648" y="25431"/>
                </a:lnTo>
                <a:lnTo>
                  <a:pt x="43619" y="25388"/>
                </a:lnTo>
                <a:cubicBezTo>
                  <a:pt x="43633" y="25345"/>
                  <a:pt x="43662" y="25273"/>
                  <a:pt x="43662" y="25244"/>
                </a:cubicBezTo>
                <a:lnTo>
                  <a:pt x="43633" y="25215"/>
                </a:lnTo>
                <a:lnTo>
                  <a:pt x="43605" y="25187"/>
                </a:lnTo>
                <a:cubicBezTo>
                  <a:pt x="43590" y="25143"/>
                  <a:pt x="43590" y="25072"/>
                  <a:pt x="43576" y="25029"/>
                </a:cubicBezTo>
                <a:lnTo>
                  <a:pt x="43590" y="25000"/>
                </a:lnTo>
                <a:lnTo>
                  <a:pt x="43590" y="24928"/>
                </a:lnTo>
                <a:cubicBezTo>
                  <a:pt x="43533" y="24928"/>
                  <a:pt x="43605" y="24885"/>
                  <a:pt x="43619" y="24842"/>
                </a:cubicBezTo>
                <a:cubicBezTo>
                  <a:pt x="43633" y="24813"/>
                  <a:pt x="43691" y="24741"/>
                  <a:pt x="43748" y="24684"/>
                </a:cubicBezTo>
                <a:lnTo>
                  <a:pt x="43676" y="24641"/>
                </a:lnTo>
                <a:cubicBezTo>
                  <a:pt x="43561" y="24598"/>
                  <a:pt x="43547" y="24554"/>
                  <a:pt x="43619" y="24468"/>
                </a:cubicBezTo>
                <a:lnTo>
                  <a:pt x="43648" y="24439"/>
                </a:lnTo>
                <a:cubicBezTo>
                  <a:pt x="43648" y="24382"/>
                  <a:pt x="43605" y="24296"/>
                  <a:pt x="43576" y="24281"/>
                </a:cubicBezTo>
                <a:cubicBezTo>
                  <a:pt x="43547" y="24253"/>
                  <a:pt x="43547" y="24224"/>
                  <a:pt x="43547" y="24224"/>
                </a:cubicBezTo>
                <a:cubicBezTo>
                  <a:pt x="43547" y="24224"/>
                  <a:pt x="43561" y="24195"/>
                  <a:pt x="43576" y="24181"/>
                </a:cubicBezTo>
                <a:cubicBezTo>
                  <a:pt x="43590" y="24181"/>
                  <a:pt x="43590" y="24138"/>
                  <a:pt x="43605" y="24123"/>
                </a:cubicBezTo>
                <a:cubicBezTo>
                  <a:pt x="43619" y="24109"/>
                  <a:pt x="43705" y="24052"/>
                  <a:pt x="43734" y="24023"/>
                </a:cubicBezTo>
                <a:cubicBezTo>
                  <a:pt x="43748" y="23994"/>
                  <a:pt x="43763" y="23951"/>
                  <a:pt x="43748" y="23937"/>
                </a:cubicBezTo>
                <a:lnTo>
                  <a:pt x="43734" y="23937"/>
                </a:lnTo>
                <a:cubicBezTo>
                  <a:pt x="43662" y="23937"/>
                  <a:pt x="43648" y="23894"/>
                  <a:pt x="43619" y="23850"/>
                </a:cubicBezTo>
                <a:lnTo>
                  <a:pt x="43605" y="23793"/>
                </a:lnTo>
                <a:cubicBezTo>
                  <a:pt x="43619" y="23750"/>
                  <a:pt x="43691" y="23707"/>
                  <a:pt x="43705" y="23707"/>
                </a:cubicBezTo>
                <a:cubicBezTo>
                  <a:pt x="43707" y="23708"/>
                  <a:pt x="43709" y="23708"/>
                  <a:pt x="43711" y="23708"/>
                </a:cubicBezTo>
                <a:cubicBezTo>
                  <a:pt x="43740" y="23708"/>
                  <a:pt x="43778" y="23621"/>
                  <a:pt x="43791" y="23621"/>
                </a:cubicBezTo>
                <a:cubicBezTo>
                  <a:pt x="43806" y="23621"/>
                  <a:pt x="43849" y="23635"/>
                  <a:pt x="43863" y="23664"/>
                </a:cubicBezTo>
                <a:cubicBezTo>
                  <a:pt x="43863" y="23666"/>
                  <a:pt x="43865" y="23667"/>
                  <a:pt x="43869" y="23667"/>
                </a:cubicBezTo>
                <a:cubicBezTo>
                  <a:pt x="43894" y="23667"/>
                  <a:pt x="43982" y="23633"/>
                  <a:pt x="44007" y="23621"/>
                </a:cubicBezTo>
                <a:cubicBezTo>
                  <a:pt x="44050" y="23606"/>
                  <a:pt x="44021" y="23577"/>
                  <a:pt x="43993" y="23577"/>
                </a:cubicBezTo>
                <a:cubicBezTo>
                  <a:pt x="43983" y="23587"/>
                  <a:pt x="43918" y="23604"/>
                  <a:pt x="43884" y="23604"/>
                </a:cubicBezTo>
                <a:cubicBezTo>
                  <a:pt x="43868" y="23604"/>
                  <a:pt x="43859" y="23601"/>
                  <a:pt x="43863" y="23592"/>
                </a:cubicBezTo>
                <a:cubicBezTo>
                  <a:pt x="43863" y="23563"/>
                  <a:pt x="43849" y="23534"/>
                  <a:pt x="43834" y="23534"/>
                </a:cubicBezTo>
                <a:cubicBezTo>
                  <a:pt x="43834" y="23534"/>
                  <a:pt x="43782" y="23566"/>
                  <a:pt x="43749" y="23566"/>
                </a:cubicBezTo>
                <a:cubicBezTo>
                  <a:pt x="43743" y="23566"/>
                  <a:pt x="43738" y="23565"/>
                  <a:pt x="43734" y="23563"/>
                </a:cubicBezTo>
                <a:cubicBezTo>
                  <a:pt x="43720" y="23549"/>
                  <a:pt x="43662" y="23506"/>
                  <a:pt x="43648" y="23491"/>
                </a:cubicBezTo>
                <a:cubicBezTo>
                  <a:pt x="43638" y="23481"/>
                  <a:pt x="43678" y="23471"/>
                  <a:pt x="43712" y="23471"/>
                </a:cubicBezTo>
                <a:cubicBezTo>
                  <a:pt x="43727" y="23471"/>
                  <a:pt x="43740" y="23473"/>
                  <a:pt x="43748" y="23477"/>
                </a:cubicBezTo>
                <a:lnTo>
                  <a:pt x="43878" y="23477"/>
                </a:lnTo>
                <a:cubicBezTo>
                  <a:pt x="43882" y="23473"/>
                  <a:pt x="43891" y="23471"/>
                  <a:pt x="43902" y="23471"/>
                </a:cubicBezTo>
                <a:cubicBezTo>
                  <a:pt x="43930" y="23471"/>
                  <a:pt x="43972" y="23481"/>
                  <a:pt x="43993" y="23491"/>
                </a:cubicBezTo>
                <a:cubicBezTo>
                  <a:pt x="43997" y="23499"/>
                  <a:pt x="43999" y="23503"/>
                  <a:pt x="44001" y="23503"/>
                </a:cubicBezTo>
                <a:cubicBezTo>
                  <a:pt x="44006" y="23503"/>
                  <a:pt x="44003" y="23479"/>
                  <a:pt x="43993" y="23448"/>
                </a:cubicBezTo>
                <a:lnTo>
                  <a:pt x="43964" y="23405"/>
                </a:lnTo>
                <a:lnTo>
                  <a:pt x="43964" y="23391"/>
                </a:lnTo>
                <a:cubicBezTo>
                  <a:pt x="43964" y="23362"/>
                  <a:pt x="44079" y="23319"/>
                  <a:pt x="44093" y="23290"/>
                </a:cubicBezTo>
                <a:cubicBezTo>
                  <a:pt x="44122" y="23261"/>
                  <a:pt x="44093" y="23190"/>
                  <a:pt x="44079" y="23175"/>
                </a:cubicBezTo>
                <a:cubicBezTo>
                  <a:pt x="44050" y="23161"/>
                  <a:pt x="44050" y="23103"/>
                  <a:pt x="44064" y="23060"/>
                </a:cubicBezTo>
                <a:lnTo>
                  <a:pt x="44093" y="23017"/>
                </a:lnTo>
                <a:lnTo>
                  <a:pt x="44122" y="22945"/>
                </a:lnTo>
                <a:cubicBezTo>
                  <a:pt x="44036" y="22902"/>
                  <a:pt x="44021" y="22888"/>
                  <a:pt x="44122" y="22888"/>
                </a:cubicBezTo>
                <a:lnTo>
                  <a:pt x="44122" y="22902"/>
                </a:lnTo>
                <a:lnTo>
                  <a:pt x="44136" y="22945"/>
                </a:lnTo>
                <a:cubicBezTo>
                  <a:pt x="44144" y="22948"/>
                  <a:pt x="44152" y="22949"/>
                  <a:pt x="44158" y="22949"/>
                </a:cubicBezTo>
                <a:cubicBezTo>
                  <a:pt x="44189" y="22949"/>
                  <a:pt x="44211" y="22926"/>
                  <a:pt x="44222" y="22902"/>
                </a:cubicBezTo>
                <a:lnTo>
                  <a:pt x="44194" y="22873"/>
                </a:lnTo>
                <a:cubicBezTo>
                  <a:pt x="44194" y="22873"/>
                  <a:pt x="44208" y="22845"/>
                  <a:pt x="44208" y="22830"/>
                </a:cubicBezTo>
                <a:cubicBezTo>
                  <a:pt x="44237" y="22787"/>
                  <a:pt x="44222" y="22759"/>
                  <a:pt x="44165" y="22759"/>
                </a:cubicBezTo>
                <a:lnTo>
                  <a:pt x="44136" y="22759"/>
                </a:lnTo>
                <a:cubicBezTo>
                  <a:pt x="44107" y="22744"/>
                  <a:pt x="44107" y="22715"/>
                  <a:pt x="44122" y="22701"/>
                </a:cubicBezTo>
                <a:cubicBezTo>
                  <a:pt x="44122" y="22701"/>
                  <a:pt x="44165" y="22658"/>
                  <a:pt x="44194" y="22615"/>
                </a:cubicBezTo>
                <a:lnTo>
                  <a:pt x="44165" y="22572"/>
                </a:lnTo>
                <a:cubicBezTo>
                  <a:pt x="44127" y="22496"/>
                  <a:pt x="44068" y="22454"/>
                  <a:pt x="44025" y="22454"/>
                </a:cubicBezTo>
                <a:cubicBezTo>
                  <a:pt x="44018" y="22454"/>
                  <a:pt x="44012" y="22455"/>
                  <a:pt x="44007" y="22457"/>
                </a:cubicBezTo>
                <a:lnTo>
                  <a:pt x="43993" y="22457"/>
                </a:lnTo>
                <a:cubicBezTo>
                  <a:pt x="43991" y="22458"/>
                  <a:pt x="43989" y="22459"/>
                  <a:pt x="43987" y="22459"/>
                </a:cubicBezTo>
                <a:cubicBezTo>
                  <a:pt x="43969" y="22459"/>
                  <a:pt x="43933" y="22412"/>
                  <a:pt x="43921" y="22399"/>
                </a:cubicBezTo>
                <a:cubicBezTo>
                  <a:pt x="43906" y="22371"/>
                  <a:pt x="43978" y="22299"/>
                  <a:pt x="44007" y="22284"/>
                </a:cubicBezTo>
                <a:cubicBezTo>
                  <a:pt x="44036" y="22270"/>
                  <a:pt x="43949" y="22241"/>
                  <a:pt x="43906" y="22241"/>
                </a:cubicBezTo>
                <a:cubicBezTo>
                  <a:pt x="43878" y="22241"/>
                  <a:pt x="43892" y="22169"/>
                  <a:pt x="43906" y="22155"/>
                </a:cubicBezTo>
                <a:cubicBezTo>
                  <a:pt x="43921" y="22141"/>
                  <a:pt x="43949" y="22126"/>
                  <a:pt x="43964" y="22112"/>
                </a:cubicBezTo>
                <a:lnTo>
                  <a:pt x="43964" y="22126"/>
                </a:lnTo>
                <a:lnTo>
                  <a:pt x="44007" y="22141"/>
                </a:lnTo>
                <a:cubicBezTo>
                  <a:pt x="44024" y="22158"/>
                  <a:pt x="44050" y="22165"/>
                  <a:pt x="44073" y="22165"/>
                </a:cubicBezTo>
                <a:cubicBezTo>
                  <a:pt x="44088" y="22165"/>
                  <a:pt x="44101" y="22161"/>
                  <a:pt x="44107" y="22155"/>
                </a:cubicBezTo>
                <a:cubicBezTo>
                  <a:pt x="44122" y="22155"/>
                  <a:pt x="44093" y="22083"/>
                  <a:pt x="44064" y="22026"/>
                </a:cubicBezTo>
                <a:cubicBezTo>
                  <a:pt x="44039" y="21976"/>
                  <a:pt x="43993" y="21937"/>
                  <a:pt x="43953" y="21937"/>
                </a:cubicBezTo>
                <a:cubicBezTo>
                  <a:pt x="43947" y="21937"/>
                  <a:pt x="43941" y="21938"/>
                  <a:pt x="43935" y="21940"/>
                </a:cubicBezTo>
                <a:lnTo>
                  <a:pt x="43921" y="21911"/>
                </a:lnTo>
                <a:lnTo>
                  <a:pt x="43878" y="21853"/>
                </a:lnTo>
                <a:cubicBezTo>
                  <a:pt x="43935" y="21810"/>
                  <a:pt x="43949" y="21753"/>
                  <a:pt x="43935" y="21753"/>
                </a:cubicBezTo>
                <a:cubicBezTo>
                  <a:pt x="43928" y="21749"/>
                  <a:pt x="43919" y="21747"/>
                  <a:pt x="43909" y="21747"/>
                </a:cubicBezTo>
                <a:cubicBezTo>
                  <a:pt x="43878" y="21747"/>
                  <a:pt x="43838" y="21764"/>
                  <a:pt x="43806" y="21796"/>
                </a:cubicBezTo>
                <a:lnTo>
                  <a:pt x="43748" y="21724"/>
                </a:lnTo>
                <a:cubicBezTo>
                  <a:pt x="43748" y="21724"/>
                  <a:pt x="43734" y="21738"/>
                  <a:pt x="43734" y="21767"/>
                </a:cubicBezTo>
                <a:lnTo>
                  <a:pt x="43720" y="21796"/>
                </a:lnTo>
                <a:lnTo>
                  <a:pt x="43691" y="21825"/>
                </a:lnTo>
                <a:cubicBezTo>
                  <a:pt x="43674" y="21841"/>
                  <a:pt x="43637" y="21848"/>
                  <a:pt x="43607" y="21848"/>
                </a:cubicBezTo>
                <a:cubicBezTo>
                  <a:pt x="43586" y="21848"/>
                  <a:pt x="43567" y="21845"/>
                  <a:pt x="43561" y="21839"/>
                </a:cubicBezTo>
                <a:cubicBezTo>
                  <a:pt x="43533" y="21825"/>
                  <a:pt x="43576" y="21753"/>
                  <a:pt x="43633" y="21695"/>
                </a:cubicBezTo>
                <a:lnTo>
                  <a:pt x="43648" y="21638"/>
                </a:lnTo>
                <a:cubicBezTo>
                  <a:pt x="43648" y="21580"/>
                  <a:pt x="43605" y="21523"/>
                  <a:pt x="43576" y="21465"/>
                </a:cubicBezTo>
                <a:cubicBezTo>
                  <a:pt x="43577" y="21464"/>
                  <a:pt x="43579" y="21464"/>
                  <a:pt x="43581" y="21464"/>
                </a:cubicBezTo>
                <a:cubicBezTo>
                  <a:pt x="43605" y="21464"/>
                  <a:pt x="43680" y="21525"/>
                  <a:pt x="43720" y="21552"/>
                </a:cubicBezTo>
                <a:cubicBezTo>
                  <a:pt x="43734" y="21561"/>
                  <a:pt x="43751" y="21564"/>
                  <a:pt x="43769" y="21564"/>
                </a:cubicBezTo>
                <a:cubicBezTo>
                  <a:pt x="43804" y="21564"/>
                  <a:pt x="43839" y="21552"/>
                  <a:pt x="43849" y="21552"/>
                </a:cubicBezTo>
                <a:cubicBezTo>
                  <a:pt x="43855" y="21546"/>
                  <a:pt x="43873" y="21542"/>
                  <a:pt x="43894" y="21542"/>
                </a:cubicBezTo>
                <a:cubicBezTo>
                  <a:pt x="43925" y="21542"/>
                  <a:pt x="43961" y="21549"/>
                  <a:pt x="43978" y="21566"/>
                </a:cubicBezTo>
                <a:cubicBezTo>
                  <a:pt x="43983" y="21569"/>
                  <a:pt x="43988" y="21570"/>
                  <a:pt x="43992" y="21570"/>
                </a:cubicBezTo>
                <a:cubicBezTo>
                  <a:pt x="44011" y="21570"/>
                  <a:pt x="44019" y="21544"/>
                  <a:pt x="44007" y="21509"/>
                </a:cubicBezTo>
                <a:lnTo>
                  <a:pt x="43993" y="21465"/>
                </a:lnTo>
                <a:lnTo>
                  <a:pt x="43993" y="21408"/>
                </a:lnTo>
                <a:cubicBezTo>
                  <a:pt x="43935" y="21408"/>
                  <a:pt x="43863" y="21408"/>
                  <a:pt x="43820" y="21394"/>
                </a:cubicBezTo>
                <a:lnTo>
                  <a:pt x="43820" y="21365"/>
                </a:lnTo>
                <a:lnTo>
                  <a:pt x="43806" y="21293"/>
                </a:lnTo>
                <a:cubicBezTo>
                  <a:pt x="43793" y="21306"/>
                  <a:pt x="43774" y="21313"/>
                  <a:pt x="43756" y="21313"/>
                </a:cubicBezTo>
                <a:cubicBezTo>
                  <a:pt x="43734" y="21313"/>
                  <a:pt x="43713" y="21302"/>
                  <a:pt x="43705" y="21279"/>
                </a:cubicBezTo>
                <a:lnTo>
                  <a:pt x="43691" y="21279"/>
                </a:lnTo>
                <a:cubicBezTo>
                  <a:pt x="43684" y="21280"/>
                  <a:pt x="43679" y="21281"/>
                  <a:pt x="43673" y="21281"/>
                </a:cubicBezTo>
                <a:cubicBezTo>
                  <a:pt x="43621" y="21281"/>
                  <a:pt x="43631" y="21220"/>
                  <a:pt x="43605" y="21207"/>
                </a:cubicBezTo>
                <a:lnTo>
                  <a:pt x="43605" y="21192"/>
                </a:lnTo>
                <a:cubicBezTo>
                  <a:pt x="43576" y="21192"/>
                  <a:pt x="43447" y="21178"/>
                  <a:pt x="43447" y="21149"/>
                </a:cubicBezTo>
                <a:cubicBezTo>
                  <a:pt x="43447" y="21121"/>
                  <a:pt x="43475" y="21034"/>
                  <a:pt x="43475" y="21020"/>
                </a:cubicBezTo>
                <a:cubicBezTo>
                  <a:pt x="43478" y="21014"/>
                  <a:pt x="43484" y="21012"/>
                  <a:pt x="43492" y="21012"/>
                </a:cubicBezTo>
                <a:cubicBezTo>
                  <a:pt x="43527" y="21012"/>
                  <a:pt x="43599" y="21052"/>
                  <a:pt x="43633" y="21063"/>
                </a:cubicBezTo>
                <a:cubicBezTo>
                  <a:pt x="43648" y="21063"/>
                  <a:pt x="43702" y="21060"/>
                  <a:pt x="43757" y="21060"/>
                </a:cubicBezTo>
                <a:cubicBezTo>
                  <a:pt x="43813" y="21060"/>
                  <a:pt x="43870" y="21063"/>
                  <a:pt x="43892" y="21078"/>
                </a:cubicBezTo>
                <a:cubicBezTo>
                  <a:pt x="43943" y="21090"/>
                  <a:pt x="44108" y="21137"/>
                  <a:pt x="44184" y="21137"/>
                </a:cubicBezTo>
                <a:cubicBezTo>
                  <a:pt x="44194" y="21137"/>
                  <a:pt x="44202" y="21137"/>
                  <a:pt x="44208" y="21135"/>
                </a:cubicBezTo>
                <a:cubicBezTo>
                  <a:pt x="44248" y="21125"/>
                  <a:pt x="44328" y="21108"/>
                  <a:pt x="44389" y="21108"/>
                </a:cubicBezTo>
                <a:cubicBezTo>
                  <a:pt x="44416" y="21108"/>
                  <a:pt x="44439" y="21112"/>
                  <a:pt x="44452" y="21121"/>
                </a:cubicBezTo>
                <a:cubicBezTo>
                  <a:pt x="44495" y="21135"/>
                  <a:pt x="44538" y="21149"/>
                  <a:pt x="44567" y="21149"/>
                </a:cubicBezTo>
                <a:lnTo>
                  <a:pt x="44582" y="21149"/>
                </a:lnTo>
                <a:cubicBezTo>
                  <a:pt x="44591" y="21130"/>
                  <a:pt x="44601" y="21124"/>
                  <a:pt x="44611" y="21124"/>
                </a:cubicBezTo>
                <a:cubicBezTo>
                  <a:pt x="44631" y="21124"/>
                  <a:pt x="44653" y="21149"/>
                  <a:pt x="44682" y="21149"/>
                </a:cubicBezTo>
                <a:lnTo>
                  <a:pt x="44711" y="21135"/>
                </a:lnTo>
                <a:cubicBezTo>
                  <a:pt x="44740" y="21106"/>
                  <a:pt x="44711" y="21049"/>
                  <a:pt x="44682" y="21034"/>
                </a:cubicBezTo>
                <a:cubicBezTo>
                  <a:pt x="44668" y="21006"/>
                  <a:pt x="44625" y="20905"/>
                  <a:pt x="44668" y="20891"/>
                </a:cubicBezTo>
                <a:cubicBezTo>
                  <a:pt x="44697" y="20876"/>
                  <a:pt x="44653" y="20675"/>
                  <a:pt x="44639" y="20603"/>
                </a:cubicBezTo>
                <a:cubicBezTo>
                  <a:pt x="44610" y="20546"/>
                  <a:pt x="44610" y="20431"/>
                  <a:pt x="44639" y="20431"/>
                </a:cubicBezTo>
                <a:cubicBezTo>
                  <a:pt x="44682" y="20431"/>
                  <a:pt x="44754" y="20402"/>
                  <a:pt x="44811" y="20388"/>
                </a:cubicBezTo>
                <a:lnTo>
                  <a:pt x="44826" y="20345"/>
                </a:lnTo>
                <a:lnTo>
                  <a:pt x="44840" y="20302"/>
                </a:lnTo>
                <a:cubicBezTo>
                  <a:pt x="44840" y="20263"/>
                  <a:pt x="44859" y="20244"/>
                  <a:pt x="44889" y="20244"/>
                </a:cubicBezTo>
                <a:cubicBezTo>
                  <a:pt x="44904" y="20244"/>
                  <a:pt x="44922" y="20249"/>
                  <a:pt x="44941" y="20259"/>
                </a:cubicBezTo>
                <a:lnTo>
                  <a:pt x="45041" y="20259"/>
                </a:lnTo>
                <a:cubicBezTo>
                  <a:pt x="45099" y="20230"/>
                  <a:pt x="45099" y="20187"/>
                  <a:pt x="45041" y="20172"/>
                </a:cubicBezTo>
                <a:lnTo>
                  <a:pt x="44998" y="20144"/>
                </a:lnTo>
                <a:cubicBezTo>
                  <a:pt x="44984" y="20144"/>
                  <a:pt x="44969" y="20115"/>
                  <a:pt x="44969" y="20101"/>
                </a:cubicBezTo>
                <a:cubicBezTo>
                  <a:pt x="44969" y="20086"/>
                  <a:pt x="44998" y="20072"/>
                  <a:pt x="45013" y="20072"/>
                </a:cubicBezTo>
                <a:cubicBezTo>
                  <a:pt x="45070" y="20072"/>
                  <a:pt x="45113" y="20057"/>
                  <a:pt x="45142" y="20014"/>
                </a:cubicBezTo>
                <a:cubicBezTo>
                  <a:pt x="45156" y="20000"/>
                  <a:pt x="45156" y="19971"/>
                  <a:pt x="45142" y="19957"/>
                </a:cubicBezTo>
                <a:cubicBezTo>
                  <a:pt x="45128" y="19943"/>
                  <a:pt x="45099" y="19943"/>
                  <a:pt x="45084" y="19943"/>
                </a:cubicBezTo>
                <a:lnTo>
                  <a:pt x="45056" y="19957"/>
                </a:lnTo>
                <a:cubicBezTo>
                  <a:pt x="45054" y="19959"/>
                  <a:pt x="45052" y="19960"/>
                  <a:pt x="45050" y="19960"/>
                </a:cubicBezTo>
                <a:cubicBezTo>
                  <a:pt x="45038" y="19960"/>
                  <a:pt x="45027" y="19921"/>
                  <a:pt x="45027" y="19871"/>
                </a:cubicBezTo>
                <a:lnTo>
                  <a:pt x="44955" y="19828"/>
                </a:lnTo>
                <a:cubicBezTo>
                  <a:pt x="44912" y="19813"/>
                  <a:pt x="44898" y="19770"/>
                  <a:pt x="44883" y="19727"/>
                </a:cubicBezTo>
                <a:cubicBezTo>
                  <a:pt x="44858" y="19689"/>
                  <a:pt x="44889" y="19639"/>
                  <a:pt x="44937" y="19639"/>
                </a:cubicBezTo>
                <a:cubicBezTo>
                  <a:pt x="44943" y="19639"/>
                  <a:pt x="44949" y="19639"/>
                  <a:pt x="44955" y="19641"/>
                </a:cubicBezTo>
                <a:lnTo>
                  <a:pt x="44998" y="19641"/>
                </a:lnTo>
                <a:cubicBezTo>
                  <a:pt x="44998" y="19641"/>
                  <a:pt x="44926" y="19483"/>
                  <a:pt x="44869" y="19483"/>
                </a:cubicBezTo>
                <a:cubicBezTo>
                  <a:pt x="44821" y="19483"/>
                  <a:pt x="44741" y="19489"/>
                  <a:pt x="44689" y="19489"/>
                </a:cubicBezTo>
                <a:cubicBezTo>
                  <a:pt x="44663" y="19489"/>
                  <a:pt x="44644" y="19488"/>
                  <a:pt x="44639" y="19483"/>
                </a:cubicBezTo>
                <a:cubicBezTo>
                  <a:pt x="44610" y="19483"/>
                  <a:pt x="44567" y="19468"/>
                  <a:pt x="44538" y="19468"/>
                </a:cubicBezTo>
                <a:lnTo>
                  <a:pt x="44510" y="19483"/>
                </a:lnTo>
                <a:lnTo>
                  <a:pt x="44467" y="19483"/>
                </a:lnTo>
                <a:cubicBezTo>
                  <a:pt x="44462" y="19484"/>
                  <a:pt x="44458" y="19484"/>
                  <a:pt x="44454" y="19484"/>
                </a:cubicBezTo>
                <a:cubicBezTo>
                  <a:pt x="44403" y="19484"/>
                  <a:pt x="44366" y="19410"/>
                  <a:pt x="44366" y="19397"/>
                </a:cubicBezTo>
                <a:cubicBezTo>
                  <a:pt x="44366" y="19368"/>
                  <a:pt x="44481" y="19339"/>
                  <a:pt x="44524" y="19339"/>
                </a:cubicBezTo>
                <a:cubicBezTo>
                  <a:pt x="44567" y="19339"/>
                  <a:pt x="44524" y="19325"/>
                  <a:pt x="44438" y="19310"/>
                </a:cubicBezTo>
                <a:lnTo>
                  <a:pt x="44366" y="19296"/>
                </a:lnTo>
                <a:cubicBezTo>
                  <a:pt x="44280" y="19296"/>
                  <a:pt x="44222" y="19167"/>
                  <a:pt x="44251" y="19095"/>
                </a:cubicBezTo>
                <a:lnTo>
                  <a:pt x="44280" y="19023"/>
                </a:lnTo>
                <a:cubicBezTo>
                  <a:pt x="44280" y="18951"/>
                  <a:pt x="44222" y="18808"/>
                  <a:pt x="44237" y="18764"/>
                </a:cubicBezTo>
                <a:cubicBezTo>
                  <a:pt x="44265" y="18736"/>
                  <a:pt x="44237" y="18707"/>
                  <a:pt x="44179" y="18678"/>
                </a:cubicBezTo>
                <a:lnTo>
                  <a:pt x="44151" y="18649"/>
                </a:lnTo>
                <a:cubicBezTo>
                  <a:pt x="44145" y="18644"/>
                  <a:pt x="44139" y="18641"/>
                  <a:pt x="44134" y="18641"/>
                </a:cubicBezTo>
                <a:cubicBezTo>
                  <a:pt x="44110" y="18641"/>
                  <a:pt x="44090" y="18686"/>
                  <a:pt x="44068" y="18686"/>
                </a:cubicBezTo>
                <a:cubicBezTo>
                  <a:pt x="44058" y="18686"/>
                  <a:pt x="44047" y="18677"/>
                  <a:pt x="44036" y="18649"/>
                </a:cubicBezTo>
                <a:lnTo>
                  <a:pt x="44021" y="18621"/>
                </a:lnTo>
                <a:cubicBezTo>
                  <a:pt x="43978" y="18592"/>
                  <a:pt x="43935" y="18563"/>
                  <a:pt x="43906" y="18563"/>
                </a:cubicBezTo>
                <a:cubicBezTo>
                  <a:pt x="43892" y="18549"/>
                  <a:pt x="44021" y="18506"/>
                  <a:pt x="44064" y="18491"/>
                </a:cubicBezTo>
                <a:cubicBezTo>
                  <a:pt x="44107" y="18491"/>
                  <a:pt x="44093" y="18204"/>
                  <a:pt x="44050" y="18104"/>
                </a:cubicBezTo>
                <a:cubicBezTo>
                  <a:pt x="44016" y="18024"/>
                  <a:pt x="44090" y="17998"/>
                  <a:pt x="44144" y="17998"/>
                </a:cubicBezTo>
                <a:cubicBezTo>
                  <a:pt x="44158" y="17998"/>
                  <a:pt x="44170" y="18000"/>
                  <a:pt x="44179" y="18003"/>
                </a:cubicBezTo>
                <a:cubicBezTo>
                  <a:pt x="44195" y="18011"/>
                  <a:pt x="44210" y="18015"/>
                  <a:pt x="44223" y="18015"/>
                </a:cubicBezTo>
                <a:cubicBezTo>
                  <a:pt x="44257" y="18015"/>
                  <a:pt x="44280" y="17991"/>
                  <a:pt x="44280" y="17960"/>
                </a:cubicBezTo>
                <a:lnTo>
                  <a:pt x="44251" y="17931"/>
                </a:lnTo>
                <a:lnTo>
                  <a:pt x="44222" y="17902"/>
                </a:lnTo>
                <a:cubicBezTo>
                  <a:pt x="44179" y="17859"/>
                  <a:pt x="44151" y="17802"/>
                  <a:pt x="44151" y="17787"/>
                </a:cubicBezTo>
                <a:cubicBezTo>
                  <a:pt x="44151" y="17773"/>
                  <a:pt x="44122" y="17773"/>
                  <a:pt x="44079" y="17773"/>
                </a:cubicBezTo>
                <a:lnTo>
                  <a:pt x="44050" y="17787"/>
                </a:lnTo>
                <a:lnTo>
                  <a:pt x="44036" y="17787"/>
                </a:lnTo>
                <a:cubicBezTo>
                  <a:pt x="44028" y="17795"/>
                  <a:pt x="44021" y="17798"/>
                  <a:pt x="44016" y="17798"/>
                </a:cubicBezTo>
                <a:cubicBezTo>
                  <a:pt x="44010" y="17798"/>
                  <a:pt x="44007" y="17795"/>
                  <a:pt x="44007" y="17787"/>
                </a:cubicBezTo>
                <a:cubicBezTo>
                  <a:pt x="43993" y="17773"/>
                  <a:pt x="43993" y="17759"/>
                  <a:pt x="43993" y="17759"/>
                </a:cubicBezTo>
                <a:lnTo>
                  <a:pt x="44021" y="17730"/>
                </a:lnTo>
                <a:cubicBezTo>
                  <a:pt x="44050" y="17716"/>
                  <a:pt x="44093" y="17687"/>
                  <a:pt x="44093" y="17687"/>
                </a:cubicBezTo>
                <a:cubicBezTo>
                  <a:pt x="44093" y="17673"/>
                  <a:pt x="44079" y="17673"/>
                  <a:pt x="44050" y="17673"/>
                </a:cubicBezTo>
                <a:lnTo>
                  <a:pt x="44021" y="17673"/>
                </a:lnTo>
                <a:cubicBezTo>
                  <a:pt x="44007" y="17658"/>
                  <a:pt x="43978" y="17586"/>
                  <a:pt x="43964" y="17500"/>
                </a:cubicBezTo>
                <a:lnTo>
                  <a:pt x="43949" y="17414"/>
                </a:lnTo>
                <a:lnTo>
                  <a:pt x="43949" y="17371"/>
                </a:lnTo>
                <a:cubicBezTo>
                  <a:pt x="43935" y="17342"/>
                  <a:pt x="43964" y="17270"/>
                  <a:pt x="43978" y="17227"/>
                </a:cubicBezTo>
                <a:lnTo>
                  <a:pt x="43921" y="17198"/>
                </a:lnTo>
                <a:cubicBezTo>
                  <a:pt x="43935" y="17170"/>
                  <a:pt x="43906" y="17127"/>
                  <a:pt x="43892" y="17127"/>
                </a:cubicBezTo>
                <a:cubicBezTo>
                  <a:pt x="43878" y="17112"/>
                  <a:pt x="43806" y="17083"/>
                  <a:pt x="43734" y="17055"/>
                </a:cubicBezTo>
                <a:lnTo>
                  <a:pt x="43734" y="17026"/>
                </a:lnTo>
                <a:cubicBezTo>
                  <a:pt x="43705" y="16940"/>
                  <a:pt x="43605" y="16940"/>
                  <a:pt x="43590" y="16897"/>
                </a:cubicBezTo>
                <a:lnTo>
                  <a:pt x="43561" y="16810"/>
                </a:lnTo>
                <a:cubicBezTo>
                  <a:pt x="43496" y="16797"/>
                  <a:pt x="43336" y="16737"/>
                  <a:pt x="43253" y="16737"/>
                </a:cubicBezTo>
                <a:cubicBezTo>
                  <a:pt x="43245" y="16737"/>
                  <a:pt x="43238" y="16737"/>
                  <a:pt x="43231" y="16739"/>
                </a:cubicBezTo>
                <a:cubicBezTo>
                  <a:pt x="43225" y="16740"/>
                  <a:pt x="43218" y="16741"/>
                  <a:pt x="43212" y="16741"/>
                </a:cubicBezTo>
                <a:cubicBezTo>
                  <a:pt x="43162" y="16741"/>
                  <a:pt x="43116" y="16694"/>
                  <a:pt x="43116" y="16681"/>
                </a:cubicBezTo>
                <a:cubicBezTo>
                  <a:pt x="43116" y="16667"/>
                  <a:pt x="43102" y="16663"/>
                  <a:pt x="43086" y="16663"/>
                </a:cubicBezTo>
                <a:cubicBezTo>
                  <a:pt x="43069" y="16663"/>
                  <a:pt x="43051" y="16667"/>
                  <a:pt x="43044" y="16667"/>
                </a:cubicBezTo>
                <a:cubicBezTo>
                  <a:pt x="43030" y="16667"/>
                  <a:pt x="42872" y="16609"/>
                  <a:pt x="42814" y="16595"/>
                </a:cubicBezTo>
                <a:cubicBezTo>
                  <a:pt x="42814" y="16595"/>
                  <a:pt x="42814" y="16581"/>
                  <a:pt x="42814" y="16566"/>
                </a:cubicBezTo>
                <a:lnTo>
                  <a:pt x="42800" y="16523"/>
                </a:lnTo>
                <a:lnTo>
                  <a:pt x="42786" y="16523"/>
                </a:lnTo>
                <a:cubicBezTo>
                  <a:pt x="42786" y="16523"/>
                  <a:pt x="42771" y="16509"/>
                  <a:pt x="42743" y="16480"/>
                </a:cubicBezTo>
                <a:cubicBezTo>
                  <a:pt x="42757" y="16437"/>
                  <a:pt x="42771" y="16379"/>
                  <a:pt x="42771" y="16351"/>
                </a:cubicBezTo>
                <a:cubicBezTo>
                  <a:pt x="42771" y="16291"/>
                  <a:pt x="42778" y="16259"/>
                  <a:pt x="42792" y="16259"/>
                </a:cubicBezTo>
                <a:cubicBezTo>
                  <a:pt x="42798" y="16259"/>
                  <a:pt x="42805" y="16266"/>
                  <a:pt x="42814" y="16279"/>
                </a:cubicBezTo>
                <a:lnTo>
                  <a:pt x="42843" y="16279"/>
                </a:lnTo>
                <a:cubicBezTo>
                  <a:pt x="42850" y="16286"/>
                  <a:pt x="42857" y="16290"/>
                  <a:pt x="42865" y="16290"/>
                </a:cubicBezTo>
                <a:cubicBezTo>
                  <a:pt x="42872" y="16290"/>
                  <a:pt x="42879" y="16286"/>
                  <a:pt x="42886" y="16279"/>
                </a:cubicBezTo>
                <a:lnTo>
                  <a:pt x="42901" y="16265"/>
                </a:lnTo>
                <a:cubicBezTo>
                  <a:pt x="42901" y="16236"/>
                  <a:pt x="42843" y="16164"/>
                  <a:pt x="42829" y="16150"/>
                </a:cubicBezTo>
                <a:cubicBezTo>
                  <a:pt x="42800" y="16150"/>
                  <a:pt x="42728" y="16178"/>
                  <a:pt x="42699" y="16193"/>
                </a:cubicBezTo>
                <a:cubicBezTo>
                  <a:pt x="42686" y="16207"/>
                  <a:pt x="42698" y="16380"/>
                  <a:pt x="42661" y="16380"/>
                </a:cubicBezTo>
                <a:cubicBezTo>
                  <a:pt x="42659" y="16380"/>
                  <a:pt x="42658" y="16380"/>
                  <a:pt x="42656" y="16379"/>
                </a:cubicBezTo>
                <a:cubicBezTo>
                  <a:pt x="42628" y="16379"/>
                  <a:pt x="42599" y="16322"/>
                  <a:pt x="42613" y="16293"/>
                </a:cubicBezTo>
                <a:cubicBezTo>
                  <a:pt x="42613" y="16293"/>
                  <a:pt x="42613" y="16293"/>
                  <a:pt x="42599" y="16279"/>
                </a:cubicBezTo>
                <a:cubicBezTo>
                  <a:pt x="42613" y="16250"/>
                  <a:pt x="42613" y="16221"/>
                  <a:pt x="42613" y="16164"/>
                </a:cubicBezTo>
                <a:lnTo>
                  <a:pt x="42613" y="16150"/>
                </a:lnTo>
                <a:cubicBezTo>
                  <a:pt x="42613" y="16121"/>
                  <a:pt x="42541" y="16106"/>
                  <a:pt x="42470" y="16106"/>
                </a:cubicBezTo>
                <a:lnTo>
                  <a:pt x="42412" y="16106"/>
                </a:lnTo>
                <a:cubicBezTo>
                  <a:pt x="42369" y="16078"/>
                  <a:pt x="42355" y="16063"/>
                  <a:pt x="42340" y="16049"/>
                </a:cubicBezTo>
                <a:cubicBezTo>
                  <a:pt x="42340" y="16035"/>
                  <a:pt x="42355" y="16035"/>
                  <a:pt x="42355" y="16035"/>
                </a:cubicBezTo>
                <a:lnTo>
                  <a:pt x="42383" y="15992"/>
                </a:lnTo>
                <a:lnTo>
                  <a:pt x="42398" y="15992"/>
                </a:lnTo>
                <a:cubicBezTo>
                  <a:pt x="42410" y="16000"/>
                  <a:pt x="42419" y="16003"/>
                  <a:pt x="42426" y="16003"/>
                </a:cubicBezTo>
                <a:cubicBezTo>
                  <a:pt x="42441" y="16003"/>
                  <a:pt x="42441" y="15983"/>
                  <a:pt x="42441" y="15963"/>
                </a:cubicBezTo>
                <a:cubicBezTo>
                  <a:pt x="42426" y="15934"/>
                  <a:pt x="42398" y="15891"/>
                  <a:pt x="42398" y="15877"/>
                </a:cubicBezTo>
                <a:lnTo>
                  <a:pt x="42426" y="15834"/>
                </a:lnTo>
                <a:cubicBezTo>
                  <a:pt x="42470" y="15862"/>
                  <a:pt x="42527" y="15891"/>
                  <a:pt x="42556" y="15905"/>
                </a:cubicBezTo>
                <a:lnTo>
                  <a:pt x="42585" y="15877"/>
                </a:lnTo>
                <a:lnTo>
                  <a:pt x="42628" y="15834"/>
                </a:lnTo>
                <a:cubicBezTo>
                  <a:pt x="42685" y="15790"/>
                  <a:pt x="42628" y="15747"/>
                  <a:pt x="42599" y="15747"/>
                </a:cubicBezTo>
                <a:cubicBezTo>
                  <a:pt x="42556" y="15733"/>
                  <a:pt x="42585" y="15690"/>
                  <a:pt x="42642" y="15647"/>
                </a:cubicBezTo>
                <a:lnTo>
                  <a:pt x="42714" y="15632"/>
                </a:lnTo>
                <a:lnTo>
                  <a:pt x="42886" y="15632"/>
                </a:lnTo>
                <a:cubicBezTo>
                  <a:pt x="42929" y="15474"/>
                  <a:pt x="42944" y="15316"/>
                  <a:pt x="42944" y="15302"/>
                </a:cubicBezTo>
                <a:cubicBezTo>
                  <a:pt x="42944" y="15288"/>
                  <a:pt x="42901" y="15273"/>
                  <a:pt x="42843" y="15259"/>
                </a:cubicBezTo>
                <a:lnTo>
                  <a:pt x="42814" y="15230"/>
                </a:lnTo>
                <a:cubicBezTo>
                  <a:pt x="42786" y="15201"/>
                  <a:pt x="42771" y="15144"/>
                  <a:pt x="42771" y="15101"/>
                </a:cubicBezTo>
                <a:cubicBezTo>
                  <a:pt x="42757" y="15072"/>
                  <a:pt x="42757" y="15029"/>
                  <a:pt x="42771" y="14986"/>
                </a:cubicBezTo>
                <a:lnTo>
                  <a:pt x="42771" y="14943"/>
                </a:lnTo>
                <a:cubicBezTo>
                  <a:pt x="42781" y="14893"/>
                  <a:pt x="42750" y="14878"/>
                  <a:pt x="42720" y="14878"/>
                </a:cubicBezTo>
                <a:cubicBezTo>
                  <a:pt x="42707" y="14878"/>
                  <a:pt x="42694" y="14881"/>
                  <a:pt x="42685" y="14885"/>
                </a:cubicBezTo>
                <a:cubicBezTo>
                  <a:pt x="42671" y="14885"/>
                  <a:pt x="42656" y="14957"/>
                  <a:pt x="42671" y="15015"/>
                </a:cubicBezTo>
                <a:lnTo>
                  <a:pt x="42656" y="15029"/>
                </a:lnTo>
                <a:lnTo>
                  <a:pt x="42628" y="15072"/>
                </a:lnTo>
                <a:cubicBezTo>
                  <a:pt x="42599" y="15029"/>
                  <a:pt x="42527" y="14971"/>
                  <a:pt x="42484" y="14928"/>
                </a:cubicBezTo>
                <a:lnTo>
                  <a:pt x="42426" y="14943"/>
                </a:lnTo>
                <a:lnTo>
                  <a:pt x="42412" y="14943"/>
                </a:lnTo>
                <a:cubicBezTo>
                  <a:pt x="42412" y="14928"/>
                  <a:pt x="42441" y="14857"/>
                  <a:pt x="42441" y="14842"/>
                </a:cubicBezTo>
                <a:cubicBezTo>
                  <a:pt x="42455" y="14813"/>
                  <a:pt x="42412" y="14612"/>
                  <a:pt x="42470" y="14584"/>
                </a:cubicBezTo>
                <a:cubicBezTo>
                  <a:pt x="42527" y="14555"/>
                  <a:pt x="42541" y="14440"/>
                  <a:pt x="42541" y="14397"/>
                </a:cubicBezTo>
                <a:cubicBezTo>
                  <a:pt x="42527" y="14368"/>
                  <a:pt x="42527" y="14311"/>
                  <a:pt x="42513" y="14296"/>
                </a:cubicBezTo>
                <a:lnTo>
                  <a:pt x="42498" y="14296"/>
                </a:lnTo>
                <a:cubicBezTo>
                  <a:pt x="42484" y="14296"/>
                  <a:pt x="42455" y="14296"/>
                  <a:pt x="42455" y="14311"/>
                </a:cubicBezTo>
                <a:lnTo>
                  <a:pt x="42426" y="14382"/>
                </a:lnTo>
                <a:cubicBezTo>
                  <a:pt x="42411" y="14443"/>
                  <a:pt x="42381" y="14463"/>
                  <a:pt x="42353" y="14463"/>
                </a:cubicBezTo>
                <a:cubicBezTo>
                  <a:pt x="42327" y="14463"/>
                  <a:pt x="42304" y="14446"/>
                  <a:pt x="42297" y="14426"/>
                </a:cubicBezTo>
                <a:cubicBezTo>
                  <a:pt x="42297" y="14404"/>
                  <a:pt x="42274" y="14391"/>
                  <a:pt x="42250" y="14391"/>
                </a:cubicBezTo>
                <a:cubicBezTo>
                  <a:pt x="42242" y="14391"/>
                  <a:pt x="42233" y="14393"/>
                  <a:pt x="42225" y="14397"/>
                </a:cubicBezTo>
                <a:lnTo>
                  <a:pt x="42110" y="14397"/>
                </a:lnTo>
                <a:cubicBezTo>
                  <a:pt x="42110" y="14371"/>
                  <a:pt x="42106" y="14360"/>
                  <a:pt x="42100" y="14360"/>
                </a:cubicBezTo>
                <a:cubicBezTo>
                  <a:pt x="42086" y="14360"/>
                  <a:pt x="42059" y="14414"/>
                  <a:pt x="42039" y="14454"/>
                </a:cubicBezTo>
                <a:cubicBezTo>
                  <a:pt x="42024" y="14512"/>
                  <a:pt x="41967" y="14569"/>
                  <a:pt x="41967" y="14569"/>
                </a:cubicBezTo>
                <a:cubicBezTo>
                  <a:pt x="41967" y="14569"/>
                  <a:pt x="41909" y="14440"/>
                  <a:pt x="41837" y="14282"/>
                </a:cubicBezTo>
                <a:lnTo>
                  <a:pt x="41665" y="14397"/>
                </a:lnTo>
                <a:cubicBezTo>
                  <a:pt x="41636" y="14368"/>
                  <a:pt x="41636" y="14296"/>
                  <a:pt x="41636" y="14253"/>
                </a:cubicBezTo>
                <a:lnTo>
                  <a:pt x="41665" y="14210"/>
                </a:lnTo>
                <a:lnTo>
                  <a:pt x="41679" y="14196"/>
                </a:lnTo>
                <a:cubicBezTo>
                  <a:pt x="41722" y="14196"/>
                  <a:pt x="41766" y="14138"/>
                  <a:pt x="41780" y="14081"/>
                </a:cubicBezTo>
                <a:lnTo>
                  <a:pt x="41780" y="14081"/>
                </a:lnTo>
                <a:lnTo>
                  <a:pt x="41708" y="14095"/>
                </a:lnTo>
                <a:cubicBezTo>
                  <a:pt x="41692" y="14103"/>
                  <a:pt x="41672" y="14115"/>
                  <a:pt x="41662" y="14115"/>
                </a:cubicBezTo>
                <a:cubicBezTo>
                  <a:pt x="41654" y="14115"/>
                  <a:pt x="41652" y="14107"/>
                  <a:pt x="41665" y="14081"/>
                </a:cubicBezTo>
                <a:cubicBezTo>
                  <a:pt x="41694" y="13995"/>
                  <a:pt x="41679" y="13951"/>
                  <a:pt x="41622" y="13923"/>
                </a:cubicBezTo>
                <a:lnTo>
                  <a:pt x="41550" y="13880"/>
                </a:lnTo>
                <a:cubicBezTo>
                  <a:pt x="41543" y="13923"/>
                  <a:pt x="41525" y="13937"/>
                  <a:pt x="41505" y="13937"/>
                </a:cubicBezTo>
                <a:cubicBezTo>
                  <a:pt x="41485" y="13937"/>
                  <a:pt x="41464" y="13923"/>
                  <a:pt x="41450" y="13908"/>
                </a:cubicBezTo>
                <a:cubicBezTo>
                  <a:pt x="41443" y="13895"/>
                  <a:pt x="41402" y="13888"/>
                  <a:pt x="41356" y="13888"/>
                </a:cubicBezTo>
                <a:cubicBezTo>
                  <a:pt x="41299" y="13888"/>
                  <a:pt x="41235" y="13899"/>
                  <a:pt x="41220" y="13923"/>
                </a:cubicBezTo>
                <a:cubicBezTo>
                  <a:pt x="41200" y="13961"/>
                  <a:pt x="41175" y="13974"/>
                  <a:pt x="41156" y="13974"/>
                </a:cubicBezTo>
                <a:cubicBezTo>
                  <a:pt x="41146" y="13974"/>
                  <a:pt x="41138" y="13971"/>
                  <a:pt x="41133" y="13966"/>
                </a:cubicBezTo>
                <a:cubicBezTo>
                  <a:pt x="41133" y="13964"/>
                  <a:pt x="41133" y="13964"/>
                  <a:pt x="41132" y="13964"/>
                </a:cubicBezTo>
                <a:cubicBezTo>
                  <a:pt x="41121" y="13964"/>
                  <a:pt x="41073" y="14012"/>
                  <a:pt x="41047" y="14038"/>
                </a:cubicBezTo>
                <a:cubicBezTo>
                  <a:pt x="41047" y="14038"/>
                  <a:pt x="41033" y="14052"/>
                  <a:pt x="41033" y="14066"/>
                </a:cubicBezTo>
                <a:cubicBezTo>
                  <a:pt x="41033" y="14038"/>
                  <a:pt x="41033" y="14023"/>
                  <a:pt x="41047" y="14009"/>
                </a:cubicBezTo>
                <a:lnTo>
                  <a:pt x="41004" y="13951"/>
                </a:lnTo>
                <a:lnTo>
                  <a:pt x="40990" y="13937"/>
                </a:lnTo>
                <a:cubicBezTo>
                  <a:pt x="40975" y="13908"/>
                  <a:pt x="40918" y="13894"/>
                  <a:pt x="40860" y="13894"/>
                </a:cubicBezTo>
                <a:lnTo>
                  <a:pt x="40860" y="13822"/>
                </a:lnTo>
                <a:lnTo>
                  <a:pt x="40860" y="13793"/>
                </a:lnTo>
                <a:cubicBezTo>
                  <a:pt x="40817" y="13765"/>
                  <a:pt x="40832" y="13722"/>
                  <a:pt x="40846" y="13722"/>
                </a:cubicBezTo>
                <a:cubicBezTo>
                  <a:pt x="40875" y="13707"/>
                  <a:pt x="40688" y="13563"/>
                  <a:pt x="40702" y="13520"/>
                </a:cubicBezTo>
                <a:cubicBezTo>
                  <a:pt x="40717" y="13463"/>
                  <a:pt x="40645" y="13377"/>
                  <a:pt x="40616" y="13362"/>
                </a:cubicBezTo>
                <a:cubicBezTo>
                  <a:pt x="40573" y="13348"/>
                  <a:pt x="40659" y="13276"/>
                  <a:pt x="40702" y="13276"/>
                </a:cubicBezTo>
                <a:cubicBezTo>
                  <a:pt x="40741" y="13276"/>
                  <a:pt x="40792" y="13283"/>
                  <a:pt x="40830" y="13283"/>
                </a:cubicBezTo>
                <a:cubicBezTo>
                  <a:pt x="40849" y="13283"/>
                  <a:pt x="40865" y="13281"/>
                  <a:pt x="40875" y="13276"/>
                </a:cubicBezTo>
                <a:cubicBezTo>
                  <a:pt x="40918" y="13276"/>
                  <a:pt x="41018" y="13247"/>
                  <a:pt x="41047" y="13247"/>
                </a:cubicBezTo>
                <a:cubicBezTo>
                  <a:pt x="41090" y="13262"/>
                  <a:pt x="41119" y="13262"/>
                  <a:pt x="41133" y="13262"/>
                </a:cubicBezTo>
                <a:lnTo>
                  <a:pt x="41148" y="13262"/>
                </a:lnTo>
                <a:cubicBezTo>
                  <a:pt x="41154" y="13213"/>
                  <a:pt x="41168" y="13198"/>
                  <a:pt x="41186" y="13198"/>
                </a:cubicBezTo>
                <a:cubicBezTo>
                  <a:pt x="41211" y="13198"/>
                  <a:pt x="41244" y="13225"/>
                  <a:pt x="41277" y="13233"/>
                </a:cubicBezTo>
                <a:lnTo>
                  <a:pt x="41291" y="13247"/>
                </a:lnTo>
                <a:cubicBezTo>
                  <a:pt x="41306" y="13233"/>
                  <a:pt x="41306" y="13204"/>
                  <a:pt x="41306" y="13190"/>
                </a:cubicBezTo>
                <a:cubicBezTo>
                  <a:pt x="41294" y="13190"/>
                  <a:pt x="41356" y="13153"/>
                  <a:pt x="41404" y="13153"/>
                </a:cubicBezTo>
                <a:cubicBezTo>
                  <a:pt x="41416" y="13153"/>
                  <a:pt x="41427" y="13155"/>
                  <a:pt x="41435" y="13161"/>
                </a:cubicBezTo>
                <a:cubicBezTo>
                  <a:pt x="41440" y="13163"/>
                  <a:pt x="41444" y="13163"/>
                  <a:pt x="41449" y="13163"/>
                </a:cubicBezTo>
                <a:cubicBezTo>
                  <a:pt x="41487" y="13163"/>
                  <a:pt x="41521" y="13113"/>
                  <a:pt x="41521" y="13075"/>
                </a:cubicBezTo>
                <a:cubicBezTo>
                  <a:pt x="41521" y="13058"/>
                  <a:pt x="41541" y="13051"/>
                  <a:pt x="41560" y="13051"/>
                </a:cubicBezTo>
                <a:cubicBezTo>
                  <a:pt x="41574" y="13051"/>
                  <a:pt x="41587" y="13055"/>
                  <a:pt x="41593" y="13061"/>
                </a:cubicBezTo>
                <a:cubicBezTo>
                  <a:pt x="41593" y="13073"/>
                  <a:pt x="41646" y="13107"/>
                  <a:pt x="41670" y="13107"/>
                </a:cubicBezTo>
                <a:cubicBezTo>
                  <a:pt x="41674" y="13107"/>
                  <a:pt x="41677" y="13106"/>
                  <a:pt x="41679" y="13104"/>
                </a:cubicBezTo>
                <a:cubicBezTo>
                  <a:pt x="41679" y="13089"/>
                  <a:pt x="41722" y="13061"/>
                  <a:pt x="41737" y="13046"/>
                </a:cubicBezTo>
                <a:cubicBezTo>
                  <a:pt x="41751" y="13046"/>
                  <a:pt x="41837" y="13032"/>
                  <a:pt x="41866" y="13032"/>
                </a:cubicBezTo>
                <a:cubicBezTo>
                  <a:pt x="41895" y="13032"/>
                  <a:pt x="41938" y="12974"/>
                  <a:pt x="41967" y="12974"/>
                </a:cubicBezTo>
                <a:cubicBezTo>
                  <a:pt x="41981" y="12960"/>
                  <a:pt x="42024" y="12946"/>
                  <a:pt x="42053" y="12917"/>
                </a:cubicBezTo>
                <a:cubicBezTo>
                  <a:pt x="42060" y="12922"/>
                  <a:pt x="42067" y="12924"/>
                  <a:pt x="42074" y="12924"/>
                </a:cubicBezTo>
                <a:cubicBezTo>
                  <a:pt x="42113" y="12924"/>
                  <a:pt x="42156" y="12867"/>
                  <a:pt x="42168" y="12831"/>
                </a:cubicBezTo>
                <a:cubicBezTo>
                  <a:pt x="42180" y="12795"/>
                  <a:pt x="42240" y="12770"/>
                  <a:pt x="42277" y="12770"/>
                </a:cubicBezTo>
                <a:cubicBezTo>
                  <a:pt x="42285" y="12770"/>
                  <a:pt x="42292" y="12771"/>
                  <a:pt x="42297" y="12773"/>
                </a:cubicBezTo>
                <a:cubicBezTo>
                  <a:pt x="42298" y="12774"/>
                  <a:pt x="42298" y="12774"/>
                  <a:pt x="42298" y="12774"/>
                </a:cubicBezTo>
                <a:cubicBezTo>
                  <a:pt x="42302" y="12774"/>
                  <a:pt x="42153" y="12570"/>
                  <a:pt x="42139" y="12515"/>
                </a:cubicBezTo>
                <a:cubicBezTo>
                  <a:pt x="42139" y="12500"/>
                  <a:pt x="42153" y="12486"/>
                  <a:pt x="42182" y="12486"/>
                </a:cubicBezTo>
                <a:lnTo>
                  <a:pt x="42197" y="12558"/>
                </a:lnTo>
                <a:cubicBezTo>
                  <a:pt x="42211" y="12587"/>
                  <a:pt x="42268" y="12630"/>
                  <a:pt x="42283" y="12630"/>
                </a:cubicBezTo>
                <a:lnTo>
                  <a:pt x="42412" y="12615"/>
                </a:lnTo>
                <a:cubicBezTo>
                  <a:pt x="42432" y="12627"/>
                  <a:pt x="42456" y="12631"/>
                  <a:pt x="42483" y="12631"/>
                </a:cubicBezTo>
                <a:cubicBezTo>
                  <a:pt x="42592" y="12631"/>
                  <a:pt x="42742" y="12555"/>
                  <a:pt x="42800" y="12543"/>
                </a:cubicBezTo>
                <a:cubicBezTo>
                  <a:pt x="42886" y="12515"/>
                  <a:pt x="42886" y="12486"/>
                  <a:pt x="42814" y="12472"/>
                </a:cubicBezTo>
                <a:lnTo>
                  <a:pt x="42800" y="12457"/>
                </a:lnTo>
                <a:cubicBezTo>
                  <a:pt x="42786" y="12414"/>
                  <a:pt x="42771" y="12400"/>
                  <a:pt x="42728" y="12385"/>
                </a:cubicBezTo>
                <a:cubicBezTo>
                  <a:pt x="42685" y="12371"/>
                  <a:pt x="42699" y="12299"/>
                  <a:pt x="42743" y="12270"/>
                </a:cubicBezTo>
                <a:cubicBezTo>
                  <a:pt x="42757" y="12270"/>
                  <a:pt x="42786" y="12270"/>
                  <a:pt x="42800" y="12256"/>
                </a:cubicBezTo>
                <a:cubicBezTo>
                  <a:pt x="42814" y="12227"/>
                  <a:pt x="42843" y="12199"/>
                  <a:pt x="42829" y="12170"/>
                </a:cubicBezTo>
                <a:lnTo>
                  <a:pt x="42829" y="12156"/>
                </a:lnTo>
                <a:cubicBezTo>
                  <a:pt x="42814" y="12156"/>
                  <a:pt x="42800" y="12141"/>
                  <a:pt x="42800" y="12141"/>
                </a:cubicBezTo>
                <a:cubicBezTo>
                  <a:pt x="42800" y="12127"/>
                  <a:pt x="42800" y="12127"/>
                  <a:pt x="42800" y="12127"/>
                </a:cubicBezTo>
                <a:cubicBezTo>
                  <a:pt x="42814" y="12112"/>
                  <a:pt x="42814" y="12112"/>
                  <a:pt x="42814" y="12112"/>
                </a:cubicBezTo>
                <a:lnTo>
                  <a:pt x="42829" y="12098"/>
                </a:lnTo>
                <a:cubicBezTo>
                  <a:pt x="42839" y="12085"/>
                  <a:pt x="42848" y="12080"/>
                  <a:pt x="42857" y="12080"/>
                </a:cubicBezTo>
                <a:cubicBezTo>
                  <a:pt x="42878" y="12080"/>
                  <a:pt x="42896" y="12109"/>
                  <a:pt x="42913" y="12109"/>
                </a:cubicBezTo>
                <a:cubicBezTo>
                  <a:pt x="42919" y="12109"/>
                  <a:pt x="42924" y="12106"/>
                  <a:pt x="42929" y="12098"/>
                </a:cubicBezTo>
                <a:cubicBezTo>
                  <a:pt x="42958" y="12055"/>
                  <a:pt x="42987" y="12026"/>
                  <a:pt x="43016" y="11983"/>
                </a:cubicBezTo>
                <a:cubicBezTo>
                  <a:pt x="43016" y="11969"/>
                  <a:pt x="43016" y="11940"/>
                  <a:pt x="43030" y="11926"/>
                </a:cubicBezTo>
                <a:lnTo>
                  <a:pt x="43059" y="11868"/>
                </a:lnTo>
                <a:cubicBezTo>
                  <a:pt x="43011" y="11821"/>
                  <a:pt x="42963" y="11793"/>
                  <a:pt x="42924" y="11793"/>
                </a:cubicBezTo>
                <a:cubicBezTo>
                  <a:pt x="42916" y="11793"/>
                  <a:pt x="42908" y="11794"/>
                  <a:pt x="42901" y="11796"/>
                </a:cubicBezTo>
                <a:lnTo>
                  <a:pt x="42872" y="11825"/>
                </a:lnTo>
                <a:lnTo>
                  <a:pt x="42843" y="11839"/>
                </a:lnTo>
                <a:cubicBezTo>
                  <a:pt x="42841" y="11840"/>
                  <a:pt x="42839" y="11840"/>
                  <a:pt x="42837" y="11840"/>
                </a:cubicBezTo>
                <a:cubicBezTo>
                  <a:pt x="42786" y="11840"/>
                  <a:pt x="42789" y="11680"/>
                  <a:pt x="42857" y="11653"/>
                </a:cubicBezTo>
                <a:cubicBezTo>
                  <a:pt x="42929" y="11624"/>
                  <a:pt x="42972" y="11523"/>
                  <a:pt x="42972" y="11495"/>
                </a:cubicBezTo>
                <a:cubicBezTo>
                  <a:pt x="42972" y="11466"/>
                  <a:pt x="42929" y="11380"/>
                  <a:pt x="42901" y="11308"/>
                </a:cubicBezTo>
                <a:lnTo>
                  <a:pt x="42901" y="11236"/>
                </a:lnTo>
                <a:lnTo>
                  <a:pt x="42915" y="11207"/>
                </a:lnTo>
                <a:cubicBezTo>
                  <a:pt x="42923" y="11184"/>
                  <a:pt x="42913" y="11173"/>
                  <a:pt x="42896" y="11173"/>
                </a:cubicBezTo>
                <a:cubicBezTo>
                  <a:pt x="42882" y="11173"/>
                  <a:pt x="42863" y="11180"/>
                  <a:pt x="42843" y="11193"/>
                </a:cubicBezTo>
                <a:lnTo>
                  <a:pt x="42814" y="11179"/>
                </a:lnTo>
                <a:lnTo>
                  <a:pt x="42786" y="11164"/>
                </a:lnTo>
                <a:cubicBezTo>
                  <a:pt x="42800" y="11135"/>
                  <a:pt x="42829" y="11078"/>
                  <a:pt x="42843" y="11049"/>
                </a:cubicBezTo>
                <a:lnTo>
                  <a:pt x="42814" y="11020"/>
                </a:lnTo>
                <a:lnTo>
                  <a:pt x="42771" y="10963"/>
                </a:lnTo>
                <a:cubicBezTo>
                  <a:pt x="42743" y="10992"/>
                  <a:pt x="42699" y="11020"/>
                  <a:pt x="42685" y="11020"/>
                </a:cubicBezTo>
                <a:cubicBezTo>
                  <a:pt x="42685" y="11020"/>
                  <a:pt x="42714" y="10848"/>
                  <a:pt x="42728" y="10776"/>
                </a:cubicBezTo>
                <a:cubicBezTo>
                  <a:pt x="42743" y="10719"/>
                  <a:pt x="42743" y="10561"/>
                  <a:pt x="42714" y="10546"/>
                </a:cubicBezTo>
                <a:cubicBezTo>
                  <a:pt x="42689" y="10530"/>
                  <a:pt x="42658" y="10523"/>
                  <a:pt x="42629" y="10523"/>
                </a:cubicBezTo>
                <a:cubicBezTo>
                  <a:pt x="42608" y="10523"/>
                  <a:pt x="42588" y="10526"/>
                  <a:pt x="42570" y="10532"/>
                </a:cubicBezTo>
                <a:lnTo>
                  <a:pt x="42527" y="10532"/>
                </a:lnTo>
                <a:lnTo>
                  <a:pt x="42498" y="10546"/>
                </a:lnTo>
                <a:cubicBezTo>
                  <a:pt x="42455" y="10532"/>
                  <a:pt x="42498" y="10403"/>
                  <a:pt x="42541" y="10360"/>
                </a:cubicBezTo>
                <a:cubicBezTo>
                  <a:pt x="42585" y="10331"/>
                  <a:pt x="42642" y="10273"/>
                  <a:pt x="42671" y="10259"/>
                </a:cubicBezTo>
                <a:lnTo>
                  <a:pt x="42642" y="10230"/>
                </a:lnTo>
                <a:cubicBezTo>
                  <a:pt x="42613" y="10202"/>
                  <a:pt x="42613" y="10187"/>
                  <a:pt x="42642" y="10173"/>
                </a:cubicBezTo>
                <a:cubicBezTo>
                  <a:pt x="42671" y="10158"/>
                  <a:pt x="42714" y="10144"/>
                  <a:pt x="42743" y="10144"/>
                </a:cubicBezTo>
                <a:cubicBezTo>
                  <a:pt x="42814" y="10130"/>
                  <a:pt x="42757" y="10101"/>
                  <a:pt x="42757" y="10087"/>
                </a:cubicBezTo>
                <a:cubicBezTo>
                  <a:pt x="42771" y="10044"/>
                  <a:pt x="42814" y="10015"/>
                  <a:pt x="42714" y="10015"/>
                </a:cubicBezTo>
                <a:cubicBezTo>
                  <a:pt x="42671" y="10015"/>
                  <a:pt x="42613" y="10015"/>
                  <a:pt x="42556" y="10044"/>
                </a:cubicBezTo>
                <a:cubicBezTo>
                  <a:pt x="42541" y="10051"/>
                  <a:pt x="42527" y="10054"/>
                  <a:pt x="42514" y="10054"/>
                </a:cubicBezTo>
                <a:cubicBezTo>
                  <a:pt x="42502" y="10054"/>
                  <a:pt x="42491" y="10051"/>
                  <a:pt x="42484" y="10044"/>
                </a:cubicBezTo>
                <a:lnTo>
                  <a:pt x="42470" y="10029"/>
                </a:lnTo>
                <a:cubicBezTo>
                  <a:pt x="42470" y="10000"/>
                  <a:pt x="42426" y="9986"/>
                  <a:pt x="42412" y="9986"/>
                </a:cubicBezTo>
                <a:cubicBezTo>
                  <a:pt x="42409" y="9989"/>
                  <a:pt x="42404" y="9990"/>
                  <a:pt x="42397" y="9990"/>
                </a:cubicBezTo>
                <a:cubicBezTo>
                  <a:pt x="42367" y="9990"/>
                  <a:pt x="42306" y="9969"/>
                  <a:pt x="42283" y="9957"/>
                </a:cubicBezTo>
                <a:cubicBezTo>
                  <a:pt x="42254" y="9943"/>
                  <a:pt x="42168" y="9914"/>
                  <a:pt x="42153" y="9900"/>
                </a:cubicBezTo>
                <a:cubicBezTo>
                  <a:pt x="42139" y="9885"/>
                  <a:pt x="42082" y="9842"/>
                  <a:pt x="42024" y="9828"/>
                </a:cubicBezTo>
                <a:lnTo>
                  <a:pt x="41981" y="9857"/>
                </a:lnTo>
                <a:cubicBezTo>
                  <a:pt x="41967" y="9857"/>
                  <a:pt x="41924" y="9842"/>
                  <a:pt x="41924" y="9828"/>
                </a:cubicBezTo>
                <a:lnTo>
                  <a:pt x="41909" y="9727"/>
                </a:lnTo>
                <a:cubicBezTo>
                  <a:pt x="41809" y="9727"/>
                  <a:pt x="41608" y="9742"/>
                  <a:pt x="41550" y="9742"/>
                </a:cubicBezTo>
                <a:cubicBezTo>
                  <a:pt x="41521" y="9735"/>
                  <a:pt x="41493" y="9735"/>
                  <a:pt x="41469" y="9735"/>
                </a:cubicBezTo>
                <a:cubicBezTo>
                  <a:pt x="41446" y="9735"/>
                  <a:pt x="41428" y="9735"/>
                  <a:pt x="41421" y="9727"/>
                </a:cubicBezTo>
                <a:cubicBezTo>
                  <a:pt x="41406" y="9727"/>
                  <a:pt x="41363" y="9727"/>
                  <a:pt x="41291" y="9713"/>
                </a:cubicBezTo>
                <a:cubicBezTo>
                  <a:pt x="41306" y="9684"/>
                  <a:pt x="41277" y="9598"/>
                  <a:pt x="41263" y="9569"/>
                </a:cubicBezTo>
                <a:cubicBezTo>
                  <a:pt x="41248" y="9541"/>
                  <a:pt x="41234" y="9512"/>
                  <a:pt x="41234" y="9483"/>
                </a:cubicBezTo>
                <a:lnTo>
                  <a:pt x="41248" y="9483"/>
                </a:lnTo>
                <a:cubicBezTo>
                  <a:pt x="41264" y="9452"/>
                  <a:pt x="41308" y="9438"/>
                  <a:pt x="41352" y="9438"/>
                </a:cubicBezTo>
                <a:cubicBezTo>
                  <a:pt x="41391" y="9438"/>
                  <a:pt x="41430" y="9449"/>
                  <a:pt x="41450" y="9469"/>
                </a:cubicBezTo>
                <a:lnTo>
                  <a:pt x="41464" y="9483"/>
                </a:lnTo>
                <a:cubicBezTo>
                  <a:pt x="41467" y="9493"/>
                  <a:pt x="41472" y="9497"/>
                  <a:pt x="41479" y="9497"/>
                </a:cubicBezTo>
                <a:cubicBezTo>
                  <a:pt x="41502" y="9497"/>
                  <a:pt x="41542" y="9448"/>
                  <a:pt x="41564" y="9426"/>
                </a:cubicBezTo>
                <a:cubicBezTo>
                  <a:pt x="41566" y="9420"/>
                  <a:pt x="41568" y="9417"/>
                  <a:pt x="41570" y="9417"/>
                </a:cubicBezTo>
                <a:cubicBezTo>
                  <a:pt x="41583" y="9417"/>
                  <a:pt x="41593" y="9516"/>
                  <a:pt x="41593" y="9541"/>
                </a:cubicBezTo>
                <a:cubicBezTo>
                  <a:pt x="41593" y="9584"/>
                  <a:pt x="41536" y="9627"/>
                  <a:pt x="41507" y="9627"/>
                </a:cubicBezTo>
                <a:cubicBezTo>
                  <a:pt x="41493" y="9641"/>
                  <a:pt x="41536" y="9656"/>
                  <a:pt x="41593" y="9670"/>
                </a:cubicBezTo>
                <a:lnTo>
                  <a:pt x="41665" y="9670"/>
                </a:lnTo>
                <a:cubicBezTo>
                  <a:pt x="41679" y="9641"/>
                  <a:pt x="41722" y="9598"/>
                  <a:pt x="41737" y="9569"/>
                </a:cubicBezTo>
                <a:lnTo>
                  <a:pt x="41766" y="9598"/>
                </a:lnTo>
                <a:lnTo>
                  <a:pt x="41809" y="9627"/>
                </a:lnTo>
                <a:cubicBezTo>
                  <a:pt x="41844" y="9662"/>
                  <a:pt x="41880" y="9688"/>
                  <a:pt x="41899" y="9688"/>
                </a:cubicBezTo>
                <a:cubicBezTo>
                  <a:pt x="41903" y="9688"/>
                  <a:pt x="41907" y="9687"/>
                  <a:pt x="41909" y="9684"/>
                </a:cubicBezTo>
                <a:cubicBezTo>
                  <a:pt x="41924" y="9684"/>
                  <a:pt x="41952" y="9613"/>
                  <a:pt x="41981" y="9569"/>
                </a:cubicBezTo>
                <a:lnTo>
                  <a:pt x="42024" y="9584"/>
                </a:lnTo>
                <a:lnTo>
                  <a:pt x="42139" y="9656"/>
                </a:lnTo>
                <a:cubicBezTo>
                  <a:pt x="42225" y="9598"/>
                  <a:pt x="42225" y="9483"/>
                  <a:pt x="42211" y="9454"/>
                </a:cubicBezTo>
                <a:cubicBezTo>
                  <a:pt x="42211" y="9426"/>
                  <a:pt x="42197" y="9354"/>
                  <a:pt x="42197" y="9340"/>
                </a:cubicBezTo>
                <a:cubicBezTo>
                  <a:pt x="42182" y="9325"/>
                  <a:pt x="42197" y="9296"/>
                  <a:pt x="42197" y="9296"/>
                </a:cubicBezTo>
                <a:cubicBezTo>
                  <a:pt x="42197" y="9296"/>
                  <a:pt x="42268" y="9340"/>
                  <a:pt x="42297" y="9368"/>
                </a:cubicBezTo>
                <a:cubicBezTo>
                  <a:pt x="42326" y="9383"/>
                  <a:pt x="42283" y="9483"/>
                  <a:pt x="42312" y="9498"/>
                </a:cubicBezTo>
                <a:cubicBezTo>
                  <a:pt x="42326" y="9512"/>
                  <a:pt x="42355" y="9516"/>
                  <a:pt x="42382" y="9516"/>
                </a:cubicBezTo>
                <a:cubicBezTo>
                  <a:pt x="42409" y="9516"/>
                  <a:pt x="42434" y="9512"/>
                  <a:pt x="42441" y="9512"/>
                </a:cubicBezTo>
                <a:cubicBezTo>
                  <a:pt x="42455" y="9498"/>
                  <a:pt x="42455" y="9454"/>
                  <a:pt x="42441" y="9411"/>
                </a:cubicBezTo>
                <a:lnTo>
                  <a:pt x="42455" y="9397"/>
                </a:lnTo>
                <a:cubicBezTo>
                  <a:pt x="42498" y="9354"/>
                  <a:pt x="42527" y="9296"/>
                  <a:pt x="42599" y="9296"/>
                </a:cubicBezTo>
                <a:cubicBezTo>
                  <a:pt x="42613" y="9282"/>
                  <a:pt x="42570" y="9268"/>
                  <a:pt x="42556" y="9253"/>
                </a:cubicBezTo>
                <a:cubicBezTo>
                  <a:pt x="42543" y="9253"/>
                  <a:pt x="42608" y="9176"/>
                  <a:pt x="42653" y="9176"/>
                </a:cubicBezTo>
                <a:cubicBezTo>
                  <a:pt x="42659" y="9176"/>
                  <a:pt x="42665" y="9178"/>
                  <a:pt x="42671" y="9181"/>
                </a:cubicBezTo>
                <a:cubicBezTo>
                  <a:pt x="42673" y="9182"/>
                  <a:pt x="42676" y="9183"/>
                  <a:pt x="42678" y="9183"/>
                </a:cubicBezTo>
                <a:cubicBezTo>
                  <a:pt x="42722" y="9183"/>
                  <a:pt x="42785" y="9078"/>
                  <a:pt x="42771" y="9023"/>
                </a:cubicBezTo>
                <a:cubicBezTo>
                  <a:pt x="42771" y="9023"/>
                  <a:pt x="42771" y="9023"/>
                  <a:pt x="42771" y="9009"/>
                </a:cubicBezTo>
                <a:cubicBezTo>
                  <a:pt x="42786" y="9009"/>
                  <a:pt x="42786" y="8995"/>
                  <a:pt x="42814" y="8966"/>
                </a:cubicBezTo>
                <a:lnTo>
                  <a:pt x="42843" y="8980"/>
                </a:lnTo>
                <a:lnTo>
                  <a:pt x="42886" y="8980"/>
                </a:lnTo>
                <a:lnTo>
                  <a:pt x="42901" y="8966"/>
                </a:lnTo>
                <a:cubicBezTo>
                  <a:pt x="42901" y="8952"/>
                  <a:pt x="42886" y="8937"/>
                  <a:pt x="42872" y="8923"/>
                </a:cubicBezTo>
                <a:cubicBezTo>
                  <a:pt x="42901" y="8923"/>
                  <a:pt x="42944" y="8937"/>
                  <a:pt x="42972" y="8966"/>
                </a:cubicBezTo>
                <a:cubicBezTo>
                  <a:pt x="43001" y="8952"/>
                  <a:pt x="42958" y="8851"/>
                  <a:pt x="42987" y="8822"/>
                </a:cubicBezTo>
                <a:cubicBezTo>
                  <a:pt x="43016" y="8794"/>
                  <a:pt x="43102" y="8779"/>
                  <a:pt x="43116" y="8779"/>
                </a:cubicBezTo>
                <a:cubicBezTo>
                  <a:pt x="43120" y="8783"/>
                  <a:pt x="43123" y="8785"/>
                  <a:pt x="43125" y="8785"/>
                </a:cubicBezTo>
                <a:cubicBezTo>
                  <a:pt x="43129" y="8785"/>
                  <a:pt x="43127" y="8772"/>
                  <a:pt x="43116" y="8750"/>
                </a:cubicBezTo>
                <a:lnTo>
                  <a:pt x="43116" y="8736"/>
                </a:lnTo>
                <a:cubicBezTo>
                  <a:pt x="43116" y="8722"/>
                  <a:pt x="43130" y="8707"/>
                  <a:pt x="43130" y="8679"/>
                </a:cubicBezTo>
                <a:lnTo>
                  <a:pt x="43145" y="8607"/>
                </a:lnTo>
                <a:cubicBezTo>
                  <a:pt x="43102" y="8549"/>
                  <a:pt x="43087" y="8492"/>
                  <a:pt x="43102" y="8477"/>
                </a:cubicBezTo>
                <a:cubicBezTo>
                  <a:pt x="43102" y="8477"/>
                  <a:pt x="43130" y="8463"/>
                  <a:pt x="43159" y="8449"/>
                </a:cubicBezTo>
                <a:lnTo>
                  <a:pt x="43159" y="8434"/>
                </a:lnTo>
                <a:cubicBezTo>
                  <a:pt x="43154" y="8410"/>
                  <a:pt x="43146" y="8402"/>
                  <a:pt x="43138" y="8402"/>
                </a:cubicBezTo>
                <a:cubicBezTo>
                  <a:pt x="43121" y="8402"/>
                  <a:pt x="43102" y="8434"/>
                  <a:pt x="43102" y="8434"/>
                </a:cubicBezTo>
                <a:cubicBezTo>
                  <a:pt x="43073" y="8406"/>
                  <a:pt x="43016" y="8406"/>
                  <a:pt x="43044" y="8348"/>
                </a:cubicBezTo>
                <a:lnTo>
                  <a:pt x="43087" y="8291"/>
                </a:lnTo>
                <a:lnTo>
                  <a:pt x="43087" y="8291"/>
                </a:lnTo>
                <a:cubicBezTo>
                  <a:pt x="43073" y="8294"/>
                  <a:pt x="43059" y="8296"/>
                  <a:pt x="43045" y="8296"/>
                </a:cubicBezTo>
                <a:cubicBezTo>
                  <a:pt x="43005" y="8296"/>
                  <a:pt x="42972" y="8280"/>
                  <a:pt x="42972" y="8248"/>
                </a:cubicBezTo>
                <a:lnTo>
                  <a:pt x="42972" y="8219"/>
                </a:lnTo>
                <a:cubicBezTo>
                  <a:pt x="42987" y="8147"/>
                  <a:pt x="42987" y="8075"/>
                  <a:pt x="42886" y="8046"/>
                </a:cubicBezTo>
                <a:lnTo>
                  <a:pt x="42857" y="8032"/>
                </a:lnTo>
                <a:cubicBezTo>
                  <a:pt x="42829" y="7989"/>
                  <a:pt x="42800" y="7903"/>
                  <a:pt x="42814" y="7860"/>
                </a:cubicBezTo>
                <a:lnTo>
                  <a:pt x="42800" y="7817"/>
                </a:lnTo>
                <a:lnTo>
                  <a:pt x="42786" y="7802"/>
                </a:lnTo>
                <a:cubicBezTo>
                  <a:pt x="42771" y="7802"/>
                  <a:pt x="42685" y="7730"/>
                  <a:pt x="42599" y="7644"/>
                </a:cubicBezTo>
                <a:lnTo>
                  <a:pt x="42613" y="7457"/>
                </a:lnTo>
                <a:lnTo>
                  <a:pt x="42613" y="7429"/>
                </a:lnTo>
                <a:cubicBezTo>
                  <a:pt x="42613" y="7414"/>
                  <a:pt x="42541" y="7386"/>
                  <a:pt x="42470" y="7386"/>
                </a:cubicBezTo>
                <a:lnTo>
                  <a:pt x="42369" y="7386"/>
                </a:lnTo>
                <a:cubicBezTo>
                  <a:pt x="42350" y="7393"/>
                  <a:pt x="42337" y="7397"/>
                  <a:pt x="42327" y="7397"/>
                </a:cubicBezTo>
                <a:cubicBezTo>
                  <a:pt x="42301" y="7397"/>
                  <a:pt x="42312" y="7367"/>
                  <a:pt x="42355" y="7314"/>
                </a:cubicBezTo>
                <a:lnTo>
                  <a:pt x="42383" y="7285"/>
                </a:lnTo>
                <a:lnTo>
                  <a:pt x="42383" y="7271"/>
                </a:lnTo>
                <a:cubicBezTo>
                  <a:pt x="42383" y="7260"/>
                  <a:pt x="42376" y="7250"/>
                  <a:pt x="42362" y="7250"/>
                </a:cubicBezTo>
                <a:cubicBezTo>
                  <a:pt x="42356" y="7250"/>
                  <a:pt x="42349" y="7252"/>
                  <a:pt x="42340" y="7256"/>
                </a:cubicBezTo>
                <a:lnTo>
                  <a:pt x="42312" y="7256"/>
                </a:lnTo>
                <a:cubicBezTo>
                  <a:pt x="42283" y="7256"/>
                  <a:pt x="42268" y="7242"/>
                  <a:pt x="42254" y="7213"/>
                </a:cubicBezTo>
                <a:lnTo>
                  <a:pt x="42254" y="7199"/>
                </a:lnTo>
                <a:lnTo>
                  <a:pt x="42268" y="7170"/>
                </a:lnTo>
                <a:cubicBezTo>
                  <a:pt x="42283" y="7141"/>
                  <a:pt x="42326" y="7041"/>
                  <a:pt x="42312" y="7012"/>
                </a:cubicBezTo>
                <a:cubicBezTo>
                  <a:pt x="42297" y="6983"/>
                  <a:pt x="42283" y="6955"/>
                  <a:pt x="42283" y="6955"/>
                </a:cubicBezTo>
                <a:cubicBezTo>
                  <a:pt x="42268" y="6955"/>
                  <a:pt x="42254" y="6926"/>
                  <a:pt x="42240" y="6911"/>
                </a:cubicBezTo>
                <a:cubicBezTo>
                  <a:pt x="42227" y="6911"/>
                  <a:pt x="42178" y="6971"/>
                  <a:pt x="42148" y="6971"/>
                </a:cubicBezTo>
                <a:cubicBezTo>
                  <a:pt x="42145" y="6971"/>
                  <a:pt x="42142" y="6970"/>
                  <a:pt x="42139" y="6969"/>
                </a:cubicBezTo>
                <a:cubicBezTo>
                  <a:pt x="42096" y="6969"/>
                  <a:pt x="42096" y="6840"/>
                  <a:pt x="42125" y="6696"/>
                </a:cubicBezTo>
                <a:lnTo>
                  <a:pt x="41895" y="6696"/>
                </a:lnTo>
                <a:cubicBezTo>
                  <a:pt x="41881" y="6696"/>
                  <a:pt x="41852" y="6610"/>
                  <a:pt x="41866" y="6581"/>
                </a:cubicBezTo>
                <a:lnTo>
                  <a:pt x="41866" y="6552"/>
                </a:lnTo>
                <a:cubicBezTo>
                  <a:pt x="41909" y="6552"/>
                  <a:pt x="41993" y="6577"/>
                  <a:pt x="42038" y="6577"/>
                </a:cubicBezTo>
                <a:cubicBezTo>
                  <a:pt x="42053" y="6577"/>
                  <a:pt x="42064" y="6574"/>
                  <a:pt x="42067" y="6567"/>
                </a:cubicBezTo>
                <a:cubicBezTo>
                  <a:pt x="42096" y="6538"/>
                  <a:pt x="42053" y="6480"/>
                  <a:pt x="42039" y="6466"/>
                </a:cubicBezTo>
                <a:cubicBezTo>
                  <a:pt x="42034" y="6462"/>
                  <a:pt x="42022" y="6460"/>
                  <a:pt x="42004" y="6460"/>
                </a:cubicBezTo>
                <a:cubicBezTo>
                  <a:pt x="41963" y="6460"/>
                  <a:pt x="41897" y="6470"/>
                  <a:pt x="41866" y="6480"/>
                </a:cubicBezTo>
                <a:cubicBezTo>
                  <a:pt x="41837" y="6495"/>
                  <a:pt x="41780" y="6509"/>
                  <a:pt x="41766" y="6524"/>
                </a:cubicBezTo>
                <a:lnTo>
                  <a:pt x="41737" y="6538"/>
                </a:lnTo>
                <a:lnTo>
                  <a:pt x="41737" y="6552"/>
                </a:lnTo>
                <a:cubicBezTo>
                  <a:pt x="41733" y="6556"/>
                  <a:pt x="41726" y="6558"/>
                  <a:pt x="41719" y="6558"/>
                </a:cubicBezTo>
                <a:cubicBezTo>
                  <a:pt x="41701" y="6558"/>
                  <a:pt x="41679" y="6548"/>
                  <a:pt x="41679" y="6538"/>
                </a:cubicBezTo>
                <a:cubicBezTo>
                  <a:pt x="41665" y="6524"/>
                  <a:pt x="41636" y="6480"/>
                  <a:pt x="41608" y="6437"/>
                </a:cubicBezTo>
                <a:lnTo>
                  <a:pt x="41651" y="6394"/>
                </a:lnTo>
                <a:lnTo>
                  <a:pt x="41651" y="6380"/>
                </a:lnTo>
                <a:cubicBezTo>
                  <a:pt x="41622" y="6366"/>
                  <a:pt x="41493" y="6308"/>
                  <a:pt x="41450" y="6294"/>
                </a:cubicBezTo>
                <a:cubicBezTo>
                  <a:pt x="41441" y="6289"/>
                  <a:pt x="41431" y="6288"/>
                  <a:pt x="41421" y="6288"/>
                </a:cubicBezTo>
                <a:cubicBezTo>
                  <a:pt x="41397" y="6288"/>
                  <a:pt x="41369" y="6298"/>
                  <a:pt x="41349" y="6308"/>
                </a:cubicBezTo>
                <a:cubicBezTo>
                  <a:pt x="41335" y="6294"/>
                  <a:pt x="41320" y="6294"/>
                  <a:pt x="41306" y="6279"/>
                </a:cubicBezTo>
                <a:lnTo>
                  <a:pt x="41291" y="6279"/>
                </a:lnTo>
                <a:cubicBezTo>
                  <a:pt x="41277" y="6251"/>
                  <a:pt x="41277" y="6236"/>
                  <a:pt x="41263" y="6222"/>
                </a:cubicBezTo>
                <a:cubicBezTo>
                  <a:pt x="41306" y="6222"/>
                  <a:pt x="41349" y="6222"/>
                  <a:pt x="41363" y="6207"/>
                </a:cubicBezTo>
                <a:cubicBezTo>
                  <a:pt x="41392" y="6179"/>
                  <a:pt x="41450" y="6150"/>
                  <a:pt x="41507" y="6136"/>
                </a:cubicBezTo>
                <a:lnTo>
                  <a:pt x="41521" y="6193"/>
                </a:lnTo>
                <a:cubicBezTo>
                  <a:pt x="41521" y="6213"/>
                  <a:pt x="41536" y="6234"/>
                  <a:pt x="41544" y="6234"/>
                </a:cubicBezTo>
                <a:cubicBezTo>
                  <a:pt x="41548" y="6234"/>
                  <a:pt x="41550" y="6230"/>
                  <a:pt x="41550" y="6222"/>
                </a:cubicBezTo>
                <a:lnTo>
                  <a:pt x="41564" y="6150"/>
                </a:lnTo>
                <a:cubicBezTo>
                  <a:pt x="41622" y="6093"/>
                  <a:pt x="41694" y="5934"/>
                  <a:pt x="41722" y="5877"/>
                </a:cubicBezTo>
                <a:cubicBezTo>
                  <a:pt x="41731" y="5864"/>
                  <a:pt x="41742" y="5857"/>
                  <a:pt x="41752" y="5857"/>
                </a:cubicBezTo>
                <a:cubicBezTo>
                  <a:pt x="41775" y="5857"/>
                  <a:pt x="41799" y="5889"/>
                  <a:pt x="41809" y="5949"/>
                </a:cubicBezTo>
                <a:lnTo>
                  <a:pt x="41751" y="6064"/>
                </a:lnTo>
                <a:lnTo>
                  <a:pt x="41708" y="6121"/>
                </a:lnTo>
                <a:cubicBezTo>
                  <a:pt x="41679" y="6179"/>
                  <a:pt x="41665" y="6251"/>
                  <a:pt x="41679" y="6279"/>
                </a:cubicBezTo>
                <a:lnTo>
                  <a:pt x="41708" y="6251"/>
                </a:lnTo>
                <a:lnTo>
                  <a:pt x="41722" y="6251"/>
                </a:lnTo>
                <a:cubicBezTo>
                  <a:pt x="41726" y="6252"/>
                  <a:pt x="41729" y="6252"/>
                  <a:pt x="41732" y="6252"/>
                </a:cubicBezTo>
                <a:cubicBezTo>
                  <a:pt x="41770" y="6252"/>
                  <a:pt x="41794" y="6177"/>
                  <a:pt x="41794" y="6150"/>
                </a:cubicBezTo>
                <a:cubicBezTo>
                  <a:pt x="41794" y="6126"/>
                  <a:pt x="41807" y="6116"/>
                  <a:pt x="41831" y="6116"/>
                </a:cubicBezTo>
                <a:cubicBezTo>
                  <a:pt x="41850" y="6116"/>
                  <a:pt x="41877" y="6123"/>
                  <a:pt x="41909" y="6136"/>
                </a:cubicBezTo>
                <a:lnTo>
                  <a:pt x="41938" y="6179"/>
                </a:lnTo>
                <a:lnTo>
                  <a:pt x="41981" y="6222"/>
                </a:lnTo>
                <a:cubicBezTo>
                  <a:pt x="42067" y="6251"/>
                  <a:pt x="42096" y="6308"/>
                  <a:pt x="42039" y="6351"/>
                </a:cubicBezTo>
                <a:lnTo>
                  <a:pt x="42039" y="6380"/>
                </a:lnTo>
                <a:lnTo>
                  <a:pt x="42024" y="6423"/>
                </a:lnTo>
                <a:cubicBezTo>
                  <a:pt x="42038" y="6446"/>
                  <a:pt x="42056" y="6454"/>
                  <a:pt x="42074" y="6454"/>
                </a:cubicBezTo>
                <a:cubicBezTo>
                  <a:pt x="42114" y="6454"/>
                  <a:pt x="42158" y="6414"/>
                  <a:pt x="42168" y="6394"/>
                </a:cubicBezTo>
                <a:cubicBezTo>
                  <a:pt x="42179" y="6362"/>
                  <a:pt x="42230" y="6346"/>
                  <a:pt x="42267" y="6346"/>
                </a:cubicBezTo>
                <a:cubicBezTo>
                  <a:pt x="42279" y="6346"/>
                  <a:pt x="42290" y="6348"/>
                  <a:pt x="42297" y="6351"/>
                </a:cubicBezTo>
                <a:cubicBezTo>
                  <a:pt x="42312" y="6351"/>
                  <a:pt x="42125" y="6164"/>
                  <a:pt x="42125" y="6136"/>
                </a:cubicBezTo>
                <a:cubicBezTo>
                  <a:pt x="42139" y="6107"/>
                  <a:pt x="42197" y="6107"/>
                  <a:pt x="42211" y="6093"/>
                </a:cubicBezTo>
                <a:cubicBezTo>
                  <a:pt x="42240" y="6093"/>
                  <a:pt x="42268" y="6035"/>
                  <a:pt x="42297" y="5963"/>
                </a:cubicBezTo>
                <a:lnTo>
                  <a:pt x="42383" y="5949"/>
                </a:lnTo>
                <a:cubicBezTo>
                  <a:pt x="42426" y="5934"/>
                  <a:pt x="42455" y="5906"/>
                  <a:pt x="42498" y="5891"/>
                </a:cubicBezTo>
                <a:cubicBezTo>
                  <a:pt x="42556" y="5863"/>
                  <a:pt x="42484" y="5820"/>
                  <a:pt x="42498" y="5805"/>
                </a:cubicBezTo>
                <a:lnTo>
                  <a:pt x="42541" y="5776"/>
                </a:lnTo>
                <a:cubicBezTo>
                  <a:pt x="42599" y="5748"/>
                  <a:pt x="42685" y="5690"/>
                  <a:pt x="42699" y="5690"/>
                </a:cubicBezTo>
                <a:cubicBezTo>
                  <a:pt x="42699" y="5676"/>
                  <a:pt x="42671" y="5647"/>
                  <a:pt x="42613" y="5633"/>
                </a:cubicBezTo>
                <a:cubicBezTo>
                  <a:pt x="42594" y="5657"/>
                  <a:pt x="42577" y="5665"/>
                  <a:pt x="42560" y="5665"/>
                </a:cubicBezTo>
                <a:cubicBezTo>
                  <a:pt x="42525" y="5665"/>
                  <a:pt x="42494" y="5633"/>
                  <a:pt x="42455" y="5633"/>
                </a:cubicBezTo>
                <a:lnTo>
                  <a:pt x="42398" y="5633"/>
                </a:lnTo>
                <a:cubicBezTo>
                  <a:pt x="42340" y="5633"/>
                  <a:pt x="42254" y="5633"/>
                  <a:pt x="42225" y="5647"/>
                </a:cubicBezTo>
                <a:lnTo>
                  <a:pt x="42211" y="5590"/>
                </a:lnTo>
                <a:lnTo>
                  <a:pt x="42182" y="5518"/>
                </a:lnTo>
                <a:cubicBezTo>
                  <a:pt x="42125" y="5547"/>
                  <a:pt x="42096" y="5618"/>
                  <a:pt x="42096" y="5633"/>
                </a:cubicBezTo>
                <a:cubicBezTo>
                  <a:pt x="42110" y="5647"/>
                  <a:pt x="42082" y="5662"/>
                  <a:pt x="42053" y="5676"/>
                </a:cubicBezTo>
                <a:lnTo>
                  <a:pt x="42039" y="5662"/>
                </a:lnTo>
                <a:cubicBezTo>
                  <a:pt x="42013" y="5642"/>
                  <a:pt x="41993" y="5634"/>
                  <a:pt x="41976" y="5634"/>
                </a:cubicBezTo>
                <a:cubicBezTo>
                  <a:pt x="41955" y="5634"/>
                  <a:pt x="41939" y="5646"/>
                  <a:pt x="41924" y="5662"/>
                </a:cubicBezTo>
                <a:cubicBezTo>
                  <a:pt x="41905" y="5680"/>
                  <a:pt x="41887" y="5704"/>
                  <a:pt x="41865" y="5704"/>
                </a:cubicBezTo>
                <a:cubicBezTo>
                  <a:pt x="41852" y="5704"/>
                  <a:pt x="41839" y="5697"/>
                  <a:pt x="41823" y="5676"/>
                </a:cubicBezTo>
                <a:lnTo>
                  <a:pt x="41809" y="5676"/>
                </a:lnTo>
                <a:cubicBezTo>
                  <a:pt x="41780" y="5690"/>
                  <a:pt x="41708" y="5705"/>
                  <a:pt x="41651" y="5719"/>
                </a:cubicBezTo>
                <a:lnTo>
                  <a:pt x="41521" y="5719"/>
                </a:lnTo>
                <a:cubicBezTo>
                  <a:pt x="41494" y="5692"/>
                  <a:pt x="41461" y="5682"/>
                  <a:pt x="41440" y="5682"/>
                </a:cubicBezTo>
                <a:cubicBezTo>
                  <a:pt x="41428" y="5682"/>
                  <a:pt x="41421" y="5685"/>
                  <a:pt x="41421" y="5690"/>
                </a:cubicBezTo>
                <a:cubicBezTo>
                  <a:pt x="41417" y="5697"/>
                  <a:pt x="41412" y="5700"/>
                  <a:pt x="41406" y="5700"/>
                </a:cubicBezTo>
                <a:cubicBezTo>
                  <a:pt x="41387" y="5700"/>
                  <a:pt x="41360" y="5672"/>
                  <a:pt x="41349" y="5662"/>
                </a:cubicBezTo>
                <a:cubicBezTo>
                  <a:pt x="41344" y="5653"/>
                  <a:pt x="41336" y="5649"/>
                  <a:pt x="41326" y="5649"/>
                </a:cubicBezTo>
                <a:cubicBezTo>
                  <a:pt x="41303" y="5649"/>
                  <a:pt x="41273" y="5666"/>
                  <a:pt x="41263" y="5676"/>
                </a:cubicBezTo>
                <a:cubicBezTo>
                  <a:pt x="41248" y="5676"/>
                  <a:pt x="41291" y="5748"/>
                  <a:pt x="41320" y="5776"/>
                </a:cubicBezTo>
                <a:cubicBezTo>
                  <a:pt x="41335" y="5805"/>
                  <a:pt x="41306" y="5834"/>
                  <a:pt x="41248" y="5848"/>
                </a:cubicBezTo>
                <a:lnTo>
                  <a:pt x="41220" y="5834"/>
                </a:lnTo>
                <a:cubicBezTo>
                  <a:pt x="41177" y="5820"/>
                  <a:pt x="41133" y="5791"/>
                  <a:pt x="41090" y="5776"/>
                </a:cubicBezTo>
                <a:cubicBezTo>
                  <a:pt x="41062" y="5762"/>
                  <a:pt x="41018" y="5762"/>
                  <a:pt x="40990" y="5748"/>
                </a:cubicBezTo>
                <a:cubicBezTo>
                  <a:pt x="40990" y="5733"/>
                  <a:pt x="41004" y="5719"/>
                  <a:pt x="40990" y="5705"/>
                </a:cubicBezTo>
                <a:cubicBezTo>
                  <a:pt x="40961" y="5705"/>
                  <a:pt x="40918" y="5705"/>
                  <a:pt x="40904" y="5719"/>
                </a:cubicBezTo>
                <a:cubicBezTo>
                  <a:pt x="40889" y="5719"/>
                  <a:pt x="40889" y="5705"/>
                  <a:pt x="40889" y="5676"/>
                </a:cubicBezTo>
                <a:cubicBezTo>
                  <a:pt x="40889" y="5676"/>
                  <a:pt x="40889" y="5676"/>
                  <a:pt x="40904" y="5647"/>
                </a:cubicBezTo>
                <a:cubicBezTo>
                  <a:pt x="40904" y="5662"/>
                  <a:pt x="40918" y="5662"/>
                  <a:pt x="40932" y="5662"/>
                </a:cubicBezTo>
                <a:cubicBezTo>
                  <a:pt x="40947" y="5662"/>
                  <a:pt x="40932" y="5633"/>
                  <a:pt x="40918" y="5604"/>
                </a:cubicBezTo>
                <a:cubicBezTo>
                  <a:pt x="40918" y="5604"/>
                  <a:pt x="40918" y="5575"/>
                  <a:pt x="40904" y="5547"/>
                </a:cubicBezTo>
                <a:cubicBezTo>
                  <a:pt x="40932" y="5547"/>
                  <a:pt x="40947" y="5561"/>
                  <a:pt x="40961" y="5561"/>
                </a:cubicBezTo>
                <a:cubicBezTo>
                  <a:pt x="40986" y="5578"/>
                  <a:pt x="41012" y="5585"/>
                  <a:pt x="41031" y="5585"/>
                </a:cubicBezTo>
                <a:cubicBezTo>
                  <a:pt x="41045" y="5585"/>
                  <a:pt x="41056" y="5581"/>
                  <a:pt x="41062" y="5575"/>
                </a:cubicBezTo>
                <a:lnTo>
                  <a:pt x="41047" y="5561"/>
                </a:lnTo>
                <a:lnTo>
                  <a:pt x="41047" y="5503"/>
                </a:lnTo>
                <a:cubicBezTo>
                  <a:pt x="41018" y="5446"/>
                  <a:pt x="41018" y="5360"/>
                  <a:pt x="41033" y="5317"/>
                </a:cubicBezTo>
                <a:cubicBezTo>
                  <a:pt x="41047" y="5310"/>
                  <a:pt x="41062" y="5306"/>
                  <a:pt x="41076" y="5306"/>
                </a:cubicBezTo>
                <a:cubicBezTo>
                  <a:pt x="41090" y="5306"/>
                  <a:pt x="41105" y="5310"/>
                  <a:pt x="41119" y="5317"/>
                </a:cubicBezTo>
                <a:cubicBezTo>
                  <a:pt x="41205" y="5360"/>
                  <a:pt x="41320" y="5360"/>
                  <a:pt x="41335" y="5475"/>
                </a:cubicBezTo>
                <a:lnTo>
                  <a:pt x="41335" y="5503"/>
                </a:lnTo>
                <a:cubicBezTo>
                  <a:pt x="41335" y="5524"/>
                  <a:pt x="41356" y="5544"/>
                  <a:pt x="41379" y="5544"/>
                </a:cubicBezTo>
                <a:cubicBezTo>
                  <a:pt x="41388" y="5544"/>
                  <a:pt x="41398" y="5541"/>
                  <a:pt x="41406" y="5532"/>
                </a:cubicBezTo>
                <a:lnTo>
                  <a:pt x="41450" y="5532"/>
                </a:lnTo>
                <a:cubicBezTo>
                  <a:pt x="41454" y="5530"/>
                  <a:pt x="41457" y="5529"/>
                  <a:pt x="41461" y="5529"/>
                </a:cubicBezTo>
                <a:cubicBezTo>
                  <a:pt x="41482" y="5529"/>
                  <a:pt x="41493" y="5561"/>
                  <a:pt x="41493" y="5561"/>
                </a:cubicBezTo>
                <a:cubicBezTo>
                  <a:pt x="41493" y="5575"/>
                  <a:pt x="41550" y="5590"/>
                  <a:pt x="41579" y="5590"/>
                </a:cubicBezTo>
                <a:cubicBezTo>
                  <a:pt x="41622" y="5590"/>
                  <a:pt x="41507" y="5460"/>
                  <a:pt x="41464" y="5432"/>
                </a:cubicBezTo>
                <a:cubicBezTo>
                  <a:pt x="41421" y="5389"/>
                  <a:pt x="41392" y="5360"/>
                  <a:pt x="41392" y="5345"/>
                </a:cubicBezTo>
                <a:cubicBezTo>
                  <a:pt x="41406" y="5345"/>
                  <a:pt x="41450" y="5360"/>
                  <a:pt x="41464" y="5374"/>
                </a:cubicBezTo>
                <a:cubicBezTo>
                  <a:pt x="41478" y="5374"/>
                  <a:pt x="41564" y="5331"/>
                  <a:pt x="41593" y="5302"/>
                </a:cubicBezTo>
                <a:cubicBezTo>
                  <a:pt x="41622" y="5274"/>
                  <a:pt x="41622" y="5216"/>
                  <a:pt x="41622" y="5202"/>
                </a:cubicBezTo>
                <a:cubicBezTo>
                  <a:pt x="41622" y="5173"/>
                  <a:pt x="41651" y="5159"/>
                  <a:pt x="41679" y="5144"/>
                </a:cubicBezTo>
                <a:lnTo>
                  <a:pt x="41722" y="5159"/>
                </a:lnTo>
                <a:cubicBezTo>
                  <a:pt x="41737" y="5159"/>
                  <a:pt x="41751" y="5187"/>
                  <a:pt x="41766" y="5187"/>
                </a:cubicBezTo>
                <a:cubicBezTo>
                  <a:pt x="41841" y="5216"/>
                  <a:pt x="41917" y="5269"/>
                  <a:pt x="41997" y="5269"/>
                </a:cubicBezTo>
                <a:cubicBezTo>
                  <a:pt x="42039" y="5269"/>
                  <a:pt x="42081" y="5255"/>
                  <a:pt x="42125" y="5216"/>
                </a:cubicBezTo>
                <a:cubicBezTo>
                  <a:pt x="42125" y="5211"/>
                  <a:pt x="42128" y="5210"/>
                  <a:pt x="42133" y="5210"/>
                </a:cubicBezTo>
                <a:cubicBezTo>
                  <a:pt x="42142" y="5210"/>
                  <a:pt x="42158" y="5216"/>
                  <a:pt x="42168" y="5216"/>
                </a:cubicBezTo>
                <a:cubicBezTo>
                  <a:pt x="42197" y="5216"/>
                  <a:pt x="42225" y="5223"/>
                  <a:pt x="42250" y="5223"/>
                </a:cubicBezTo>
                <a:cubicBezTo>
                  <a:pt x="42262" y="5223"/>
                  <a:pt x="42273" y="5221"/>
                  <a:pt x="42283" y="5216"/>
                </a:cubicBezTo>
                <a:cubicBezTo>
                  <a:pt x="42308" y="5208"/>
                  <a:pt x="42318" y="5200"/>
                  <a:pt x="42328" y="5200"/>
                </a:cubicBezTo>
                <a:cubicBezTo>
                  <a:pt x="42335" y="5200"/>
                  <a:pt x="42342" y="5204"/>
                  <a:pt x="42355" y="5216"/>
                </a:cubicBezTo>
                <a:lnTo>
                  <a:pt x="42383" y="5245"/>
                </a:lnTo>
                <a:cubicBezTo>
                  <a:pt x="42390" y="5251"/>
                  <a:pt x="42400" y="5254"/>
                  <a:pt x="42414" y="5254"/>
                </a:cubicBezTo>
                <a:cubicBezTo>
                  <a:pt x="42466" y="5254"/>
                  <a:pt x="42563" y="5215"/>
                  <a:pt x="42642" y="5159"/>
                </a:cubicBezTo>
                <a:lnTo>
                  <a:pt x="42743" y="5202"/>
                </a:lnTo>
                <a:lnTo>
                  <a:pt x="42843" y="5259"/>
                </a:lnTo>
                <a:cubicBezTo>
                  <a:pt x="42872" y="5202"/>
                  <a:pt x="42843" y="5173"/>
                  <a:pt x="42771" y="5173"/>
                </a:cubicBezTo>
                <a:lnTo>
                  <a:pt x="42728" y="5101"/>
                </a:lnTo>
                <a:cubicBezTo>
                  <a:pt x="42715" y="5075"/>
                  <a:pt x="42700" y="5066"/>
                  <a:pt x="42683" y="5066"/>
                </a:cubicBezTo>
                <a:cubicBezTo>
                  <a:pt x="42643" y="5066"/>
                  <a:pt x="42596" y="5116"/>
                  <a:pt x="42556" y="5116"/>
                </a:cubicBezTo>
                <a:cubicBezTo>
                  <a:pt x="42541" y="5101"/>
                  <a:pt x="42527" y="5087"/>
                  <a:pt x="42513" y="5072"/>
                </a:cubicBezTo>
                <a:lnTo>
                  <a:pt x="42470" y="5044"/>
                </a:lnTo>
                <a:cubicBezTo>
                  <a:pt x="42426" y="5015"/>
                  <a:pt x="42412" y="4972"/>
                  <a:pt x="42455" y="4943"/>
                </a:cubicBezTo>
                <a:lnTo>
                  <a:pt x="42498" y="4914"/>
                </a:lnTo>
                <a:cubicBezTo>
                  <a:pt x="42541" y="4886"/>
                  <a:pt x="42484" y="4828"/>
                  <a:pt x="42527" y="4799"/>
                </a:cubicBezTo>
                <a:cubicBezTo>
                  <a:pt x="42556" y="4771"/>
                  <a:pt x="42556" y="4699"/>
                  <a:pt x="42455" y="4699"/>
                </a:cubicBezTo>
                <a:cubicBezTo>
                  <a:pt x="42452" y="4702"/>
                  <a:pt x="42449" y="4703"/>
                  <a:pt x="42445" y="4703"/>
                </a:cubicBezTo>
                <a:cubicBezTo>
                  <a:pt x="42429" y="4703"/>
                  <a:pt x="42406" y="4685"/>
                  <a:pt x="42383" y="4685"/>
                </a:cubicBezTo>
                <a:lnTo>
                  <a:pt x="42355" y="4670"/>
                </a:lnTo>
                <a:cubicBezTo>
                  <a:pt x="42326" y="4685"/>
                  <a:pt x="42312" y="4771"/>
                  <a:pt x="42268" y="4771"/>
                </a:cubicBezTo>
                <a:cubicBezTo>
                  <a:pt x="42240" y="4785"/>
                  <a:pt x="42254" y="4814"/>
                  <a:pt x="42326" y="4843"/>
                </a:cubicBezTo>
                <a:lnTo>
                  <a:pt x="42369" y="4871"/>
                </a:lnTo>
                <a:cubicBezTo>
                  <a:pt x="42383" y="4886"/>
                  <a:pt x="42383" y="4929"/>
                  <a:pt x="42369" y="4943"/>
                </a:cubicBezTo>
                <a:cubicBezTo>
                  <a:pt x="42358" y="4954"/>
                  <a:pt x="42356" y="4988"/>
                  <a:pt x="42332" y="4988"/>
                </a:cubicBezTo>
                <a:cubicBezTo>
                  <a:pt x="42324" y="4988"/>
                  <a:pt x="42312" y="4983"/>
                  <a:pt x="42297" y="4972"/>
                </a:cubicBezTo>
                <a:lnTo>
                  <a:pt x="42283" y="4958"/>
                </a:lnTo>
                <a:cubicBezTo>
                  <a:pt x="42254" y="4958"/>
                  <a:pt x="42168" y="4986"/>
                  <a:pt x="42110" y="5029"/>
                </a:cubicBezTo>
                <a:lnTo>
                  <a:pt x="42010" y="5029"/>
                </a:lnTo>
                <a:cubicBezTo>
                  <a:pt x="41995" y="5029"/>
                  <a:pt x="41952" y="5044"/>
                  <a:pt x="41938" y="5044"/>
                </a:cubicBezTo>
                <a:lnTo>
                  <a:pt x="41866" y="5087"/>
                </a:lnTo>
                <a:cubicBezTo>
                  <a:pt x="41809" y="5072"/>
                  <a:pt x="41737" y="4986"/>
                  <a:pt x="41722" y="4914"/>
                </a:cubicBezTo>
                <a:lnTo>
                  <a:pt x="41694" y="4843"/>
                </a:lnTo>
                <a:cubicBezTo>
                  <a:pt x="41679" y="4828"/>
                  <a:pt x="41651" y="4799"/>
                  <a:pt x="41636" y="4785"/>
                </a:cubicBezTo>
                <a:lnTo>
                  <a:pt x="41622" y="4785"/>
                </a:lnTo>
                <a:cubicBezTo>
                  <a:pt x="41608" y="4785"/>
                  <a:pt x="41579" y="4799"/>
                  <a:pt x="41579" y="4814"/>
                </a:cubicBezTo>
                <a:lnTo>
                  <a:pt x="41593" y="4828"/>
                </a:lnTo>
                <a:cubicBezTo>
                  <a:pt x="41622" y="4857"/>
                  <a:pt x="41622" y="4886"/>
                  <a:pt x="41579" y="4900"/>
                </a:cubicBezTo>
                <a:cubicBezTo>
                  <a:pt x="41576" y="4903"/>
                  <a:pt x="41573" y="4904"/>
                  <a:pt x="41569" y="4904"/>
                </a:cubicBezTo>
                <a:cubicBezTo>
                  <a:pt x="41554" y="4904"/>
                  <a:pt x="41533" y="4883"/>
                  <a:pt x="41521" y="4871"/>
                </a:cubicBezTo>
                <a:cubicBezTo>
                  <a:pt x="41493" y="4857"/>
                  <a:pt x="41493" y="4828"/>
                  <a:pt x="41464" y="4814"/>
                </a:cubicBezTo>
                <a:cubicBezTo>
                  <a:pt x="41363" y="4742"/>
                  <a:pt x="41349" y="4670"/>
                  <a:pt x="41421" y="4570"/>
                </a:cubicBezTo>
                <a:cubicBezTo>
                  <a:pt x="41417" y="4566"/>
                  <a:pt x="41412" y="4564"/>
                  <a:pt x="41406" y="4564"/>
                </a:cubicBezTo>
                <a:cubicBezTo>
                  <a:pt x="41391" y="4564"/>
                  <a:pt x="41370" y="4577"/>
                  <a:pt x="41349" y="4598"/>
                </a:cubicBezTo>
                <a:lnTo>
                  <a:pt x="41335" y="4627"/>
                </a:lnTo>
                <a:cubicBezTo>
                  <a:pt x="41320" y="4641"/>
                  <a:pt x="41291" y="4670"/>
                  <a:pt x="41277" y="4670"/>
                </a:cubicBezTo>
                <a:lnTo>
                  <a:pt x="41205" y="4641"/>
                </a:lnTo>
                <a:cubicBezTo>
                  <a:pt x="41133" y="4627"/>
                  <a:pt x="41062" y="4570"/>
                  <a:pt x="41033" y="4541"/>
                </a:cubicBezTo>
                <a:cubicBezTo>
                  <a:pt x="41033" y="4541"/>
                  <a:pt x="41039" y="4534"/>
                  <a:pt x="41043" y="4534"/>
                </a:cubicBezTo>
                <a:cubicBezTo>
                  <a:pt x="41046" y="4534"/>
                  <a:pt x="41047" y="4536"/>
                  <a:pt x="41047" y="4541"/>
                </a:cubicBezTo>
                <a:cubicBezTo>
                  <a:pt x="41090" y="4541"/>
                  <a:pt x="41119" y="4555"/>
                  <a:pt x="41133" y="4555"/>
                </a:cubicBezTo>
                <a:lnTo>
                  <a:pt x="41148" y="4555"/>
                </a:lnTo>
                <a:cubicBezTo>
                  <a:pt x="41154" y="4499"/>
                  <a:pt x="41169" y="4481"/>
                  <a:pt x="41188" y="4481"/>
                </a:cubicBezTo>
                <a:cubicBezTo>
                  <a:pt x="41212" y="4481"/>
                  <a:pt x="41245" y="4510"/>
                  <a:pt x="41277" y="4527"/>
                </a:cubicBezTo>
                <a:lnTo>
                  <a:pt x="41291" y="4527"/>
                </a:lnTo>
                <a:cubicBezTo>
                  <a:pt x="41306" y="4512"/>
                  <a:pt x="41306" y="4483"/>
                  <a:pt x="41306" y="4483"/>
                </a:cubicBezTo>
                <a:cubicBezTo>
                  <a:pt x="41294" y="4472"/>
                  <a:pt x="41357" y="4432"/>
                  <a:pt x="41405" y="4432"/>
                </a:cubicBezTo>
                <a:cubicBezTo>
                  <a:pt x="41416" y="4432"/>
                  <a:pt x="41427" y="4435"/>
                  <a:pt x="41435" y="4440"/>
                </a:cubicBezTo>
                <a:cubicBezTo>
                  <a:pt x="41442" y="4445"/>
                  <a:pt x="41449" y="4447"/>
                  <a:pt x="41456" y="4447"/>
                </a:cubicBezTo>
                <a:cubicBezTo>
                  <a:pt x="41491" y="4447"/>
                  <a:pt x="41521" y="4393"/>
                  <a:pt x="41521" y="4368"/>
                </a:cubicBezTo>
                <a:cubicBezTo>
                  <a:pt x="41521" y="4343"/>
                  <a:pt x="41542" y="4337"/>
                  <a:pt x="41562" y="4337"/>
                </a:cubicBezTo>
                <a:cubicBezTo>
                  <a:pt x="41575" y="4337"/>
                  <a:pt x="41587" y="4340"/>
                  <a:pt x="41593" y="4340"/>
                </a:cubicBezTo>
                <a:cubicBezTo>
                  <a:pt x="41593" y="4354"/>
                  <a:pt x="41665" y="4397"/>
                  <a:pt x="41679" y="4397"/>
                </a:cubicBezTo>
                <a:cubicBezTo>
                  <a:pt x="41679" y="4383"/>
                  <a:pt x="41722" y="4340"/>
                  <a:pt x="41737" y="4340"/>
                </a:cubicBezTo>
                <a:cubicBezTo>
                  <a:pt x="41751" y="4325"/>
                  <a:pt x="41837" y="4311"/>
                  <a:pt x="41866" y="4311"/>
                </a:cubicBezTo>
                <a:cubicBezTo>
                  <a:pt x="41895" y="4311"/>
                  <a:pt x="41938" y="4254"/>
                  <a:pt x="41967" y="4254"/>
                </a:cubicBezTo>
                <a:cubicBezTo>
                  <a:pt x="41981" y="4239"/>
                  <a:pt x="42024" y="4225"/>
                  <a:pt x="42053" y="4210"/>
                </a:cubicBezTo>
                <a:lnTo>
                  <a:pt x="42053" y="4182"/>
                </a:lnTo>
                <a:cubicBezTo>
                  <a:pt x="42082" y="4095"/>
                  <a:pt x="42096" y="3995"/>
                  <a:pt x="42110" y="3909"/>
                </a:cubicBezTo>
                <a:lnTo>
                  <a:pt x="42110" y="3880"/>
                </a:lnTo>
                <a:cubicBezTo>
                  <a:pt x="42096" y="3837"/>
                  <a:pt x="42125" y="3794"/>
                  <a:pt x="42182" y="3765"/>
                </a:cubicBezTo>
                <a:lnTo>
                  <a:pt x="42197" y="3837"/>
                </a:lnTo>
                <a:cubicBezTo>
                  <a:pt x="42211" y="3866"/>
                  <a:pt x="42268" y="3923"/>
                  <a:pt x="42283" y="3923"/>
                </a:cubicBezTo>
                <a:lnTo>
                  <a:pt x="42412" y="3894"/>
                </a:lnTo>
                <a:cubicBezTo>
                  <a:pt x="42434" y="3907"/>
                  <a:pt x="42461" y="3912"/>
                  <a:pt x="42491" y="3912"/>
                </a:cubicBezTo>
                <a:cubicBezTo>
                  <a:pt x="42599" y="3912"/>
                  <a:pt x="42744" y="3845"/>
                  <a:pt x="42800" y="3823"/>
                </a:cubicBezTo>
                <a:cubicBezTo>
                  <a:pt x="42886" y="3794"/>
                  <a:pt x="42886" y="3765"/>
                  <a:pt x="42814" y="3765"/>
                </a:cubicBezTo>
                <a:lnTo>
                  <a:pt x="42800" y="3736"/>
                </a:lnTo>
                <a:cubicBezTo>
                  <a:pt x="42786" y="3708"/>
                  <a:pt x="42771" y="3679"/>
                  <a:pt x="42728" y="3664"/>
                </a:cubicBezTo>
                <a:cubicBezTo>
                  <a:pt x="42685" y="3664"/>
                  <a:pt x="42699" y="3578"/>
                  <a:pt x="42743" y="3564"/>
                </a:cubicBezTo>
                <a:cubicBezTo>
                  <a:pt x="42757" y="3550"/>
                  <a:pt x="42786" y="3550"/>
                  <a:pt x="42800" y="3535"/>
                </a:cubicBezTo>
                <a:cubicBezTo>
                  <a:pt x="42814" y="3506"/>
                  <a:pt x="42843" y="3478"/>
                  <a:pt x="42829" y="3449"/>
                </a:cubicBezTo>
                <a:lnTo>
                  <a:pt x="42829" y="3435"/>
                </a:lnTo>
                <a:cubicBezTo>
                  <a:pt x="42786" y="3420"/>
                  <a:pt x="42786" y="3406"/>
                  <a:pt x="42814" y="3391"/>
                </a:cubicBezTo>
                <a:lnTo>
                  <a:pt x="42829" y="3377"/>
                </a:lnTo>
                <a:cubicBezTo>
                  <a:pt x="42839" y="3364"/>
                  <a:pt x="42848" y="3359"/>
                  <a:pt x="42857" y="3359"/>
                </a:cubicBezTo>
                <a:cubicBezTo>
                  <a:pt x="42878" y="3359"/>
                  <a:pt x="42896" y="3388"/>
                  <a:pt x="42913" y="3388"/>
                </a:cubicBezTo>
                <a:cubicBezTo>
                  <a:pt x="42919" y="3388"/>
                  <a:pt x="42924" y="3385"/>
                  <a:pt x="42929" y="3377"/>
                </a:cubicBezTo>
                <a:cubicBezTo>
                  <a:pt x="42958" y="3334"/>
                  <a:pt x="42987" y="3305"/>
                  <a:pt x="43016" y="3262"/>
                </a:cubicBezTo>
                <a:cubicBezTo>
                  <a:pt x="43016" y="3248"/>
                  <a:pt x="43016" y="3233"/>
                  <a:pt x="43030" y="3219"/>
                </a:cubicBezTo>
                <a:lnTo>
                  <a:pt x="43059" y="3162"/>
                </a:lnTo>
                <a:cubicBezTo>
                  <a:pt x="43011" y="3102"/>
                  <a:pt x="42963" y="3072"/>
                  <a:pt x="42923" y="3072"/>
                </a:cubicBezTo>
                <a:cubicBezTo>
                  <a:pt x="42915" y="3072"/>
                  <a:pt x="42908" y="3073"/>
                  <a:pt x="42901" y="3075"/>
                </a:cubicBezTo>
                <a:lnTo>
                  <a:pt x="42872" y="3104"/>
                </a:lnTo>
                <a:lnTo>
                  <a:pt x="42843" y="3133"/>
                </a:lnTo>
                <a:cubicBezTo>
                  <a:pt x="42786" y="3133"/>
                  <a:pt x="42786" y="2975"/>
                  <a:pt x="42857" y="2946"/>
                </a:cubicBezTo>
                <a:cubicBezTo>
                  <a:pt x="42929" y="2917"/>
                  <a:pt x="42972" y="2802"/>
                  <a:pt x="42972" y="2774"/>
                </a:cubicBezTo>
                <a:cubicBezTo>
                  <a:pt x="42972" y="2745"/>
                  <a:pt x="42929" y="2659"/>
                  <a:pt x="42901" y="2587"/>
                </a:cubicBezTo>
                <a:lnTo>
                  <a:pt x="42901" y="2515"/>
                </a:lnTo>
                <a:lnTo>
                  <a:pt x="42915" y="2486"/>
                </a:lnTo>
                <a:cubicBezTo>
                  <a:pt x="42924" y="2469"/>
                  <a:pt x="42911" y="2456"/>
                  <a:pt x="42889" y="2456"/>
                </a:cubicBezTo>
                <a:cubicBezTo>
                  <a:pt x="42876" y="2456"/>
                  <a:pt x="42860" y="2461"/>
                  <a:pt x="42843" y="2472"/>
                </a:cubicBezTo>
                <a:lnTo>
                  <a:pt x="42814" y="2472"/>
                </a:lnTo>
                <a:lnTo>
                  <a:pt x="42786" y="2443"/>
                </a:lnTo>
                <a:cubicBezTo>
                  <a:pt x="42800" y="2415"/>
                  <a:pt x="42829" y="2357"/>
                  <a:pt x="42843" y="2328"/>
                </a:cubicBezTo>
                <a:lnTo>
                  <a:pt x="42814" y="2300"/>
                </a:lnTo>
                <a:lnTo>
                  <a:pt x="42771" y="2242"/>
                </a:lnTo>
                <a:cubicBezTo>
                  <a:pt x="42743" y="2271"/>
                  <a:pt x="42699" y="2300"/>
                  <a:pt x="42685" y="2300"/>
                </a:cubicBezTo>
                <a:cubicBezTo>
                  <a:pt x="42685" y="2300"/>
                  <a:pt x="42714" y="2127"/>
                  <a:pt x="42728" y="2070"/>
                </a:cubicBezTo>
                <a:cubicBezTo>
                  <a:pt x="42743" y="1998"/>
                  <a:pt x="42743" y="1840"/>
                  <a:pt x="42714" y="1825"/>
                </a:cubicBezTo>
                <a:cubicBezTo>
                  <a:pt x="42683" y="1815"/>
                  <a:pt x="42646" y="1805"/>
                  <a:pt x="42611" y="1805"/>
                </a:cubicBezTo>
                <a:cubicBezTo>
                  <a:pt x="42597" y="1805"/>
                  <a:pt x="42583" y="1807"/>
                  <a:pt x="42570" y="1811"/>
                </a:cubicBezTo>
                <a:lnTo>
                  <a:pt x="42527" y="1825"/>
                </a:lnTo>
                <a:lnTo>
                  <a:pt x="42498" y="1825"/>
                </a:lnTo>
                <a:cubicBezTo>
                  <a:pt x="42455" y="1825"/>
                  <a:pt x="42498" y="1682"/>
                  <a:pt x="42541" y="1653"/>
                </a:cubicBezTo>
                <a:cubicBezTo>
                  <a:pt x="42585" y="1610"/>
                  <a:pt x="42642" y="1567"/>
                  <a:pt x="42671" y="1538"/>
                </a:cubicBezTo>
                <a:lnTo>
                  <a:pt x="42642" y="1509"/>
                </a:lnTo>
                <a:cubicBezTo>
                  <a:pt x="42613" y="1481"/>
                  <a:pt x="42613" y="1466"/>
                  <a:pt x="42642" y="1452"/>
                </a:cubicBezTo>
                <a:cubicBezTo>
                  <a:pt x="42671" y="1438"/>
                  <a:pt x="42714" y="1423"/>
                  <a:pt x="42743" y="1423"/>
                </a:cubicBezTo>
                <a:cubicBezTo>
                  <a:pt x="42814" y="1409"/>
                  <a:pt x="42757" y="1394"/>
                  <a:pt x="42757" y="1366"/>
                </a:cubicBezTo>
                <a:cubicBezTo>
                  <a:pt x="42771" y="1323"/>
                  <a:pt x="42814" y="1294"/>
                  <a:pt x="42714" y="1294"/>
                </a:cubicBezTo>
                <a:cubicBezTo>
                  <a:pt x="42671" y="1294"/>
                  <a:pt x="42613" y="1308"/>
                  <a:pt x="42556" y="1337"/>
                </a:cubicBezTo>
                <a:cubicBezTo>
                  <a:pt x="42527" y="1337"/>
                  <a:pt x="42498" y="1337"/>
                  <a:pt x="42484" y="1323"/>
                </a:cubicBezTo>
                <a:lnTo>
                  <a:pt x="42470" y="1308"/>
                </a:lnTo>
                <a:cubicBezTo>
                  <a:pt x="42470" y="1280"/>
                  <a:pt x="42426" y="1280"/>
                  <a:pt x="42412" y="1280"/>
                </a:cubicBezTo>
                <a:cubicBezTo>
                  <a:pt x="42398" y="1280"/>
                  <a:pt x="42312" y="1251"/>
                  <a:pt x="42283" y="1251"/>
                </a:cubicBezTo>
                <a:cubicBezTo>
                  <a:pt x="42254" y="1236"/>
                  <a:pt x="42168" y="1193"/>
                  <a:pt x="42153" y="1179"/>
                </a:cubicBezTo>
                <a:cubicBezTo>
                  <a:pt x="42139" y="1165"/>
                  <a:pt x="42082" y="1136"/>
                  <a:pt x="42024" y="1107"/>
                </a:cubicBezTo>
                <a:lnTo>
                  <a:pt x="41981" y="1136"/>
                </a:lnTo>
                <a:cubicBezTo>
                  <a:pt x="41967" y="1136"/>
                  <a:pt x="41924" y="1121"/>
                  <a:pt x="41924" y="1107"/>
                </a:cubicBezTo>
                <a:lnTo>
                  <a:pt x="41909" y="1007"/>
                </a:lnTo>
                <a:cubicBezTo>
                  <a:pt x="41809" y="1007"/>
                  <a:pt x="41608" y="1021"/>
                  <a:pt x="41550" y="1021"/>
                </a:cubicBezTo>
                <a:lnTo>
                  <a:pt x="41421" y="1021"/>
                </a:lnTo>
                <a:cubicBezTo>
                  <a:pt x="41406" y="1007"/>
                  <a:pt x="41277" y="992"/>
                  <a:pt x="41133" y="978"/>
                </a:cubicBezTo>
                <a:lnTo>
                  <a:pt x="41047" y="863"/>
                </a:lnTo>
                <a:cubicBezTo>
                  <a:pt x="41033" y="863"/>
                  <a:pt x="40846" y="848"/>
                  <a:pt x="40832" y="805"/>
                </a:cubicBezTo>
                <a:cubicBezTo>
                  <a:pt x="40826" y="787"/>
                  <a:pt x="40804" y="782"/>
                  <a:pt x="40777" y="782"/>
                </a:cubicBezTo>
                <a:cubicBezTo>
                  <a:pt x="40742" y="782"/>
                  <a:pt x="40698" y="791"/>
                  <a:pt x="40674" y="791"/>
                </a:cubicBezTo>
                <a:cubicBezTo>
                  <a:pt x="40645" y="791"/>
                  <a:pt x="40487" y="734"/>
                  <a:pt x="40444" y="734"/>
                </a:cubicBezTo>
                <a:cubicBezTo>
                  <a:pt x="40401" y="734"/>
                  <a:pt x="40243" y="734"/>
                  <a:pt x="40200" y="719"/>
                </a:cubicBezTo>
                <a:cubicBezTo>
                  <a:pt x="40178" y="712"/>
                  <a:pt x="40156" y="708"/>
                  <a:pt x="40138" y="708"/>
                </a:cubicBezTo>
                <a:cubicBezTo>
                  <a:pt x="40121" y="708"/>
                  <a:pt x="40106" y="712"/>
                  <a:pt x="40099" y="719"/>
                </a:cubicBezTo>
                <a:lnTo>
                  <a:pt x="40085" y="719"/>
                </a:lnTo>
                <a:lnTo>
                  <a:pt x="40013" y="734"/>
                </a:lnTo>
                <a:cubicBezTo>
                  <a:pt x="40027" y="705"/>
                  <a:pt x="39998" y="676"/>
                  <a:pt x="39970" y="676"/>
                </a:cubicBezTo>
                <a:lnTo>
                  <a:pt x="39927" y="690"/>
                </a:lnTo>
                <a:cubicBezTo>
                  <a:pt x="39927" y="690"/>
                  <a:pt x="39912" y="662"/>
                  <a:pt x="39912" y="647"/>
                </a:cubicBezTo>
                <a:lnTo>
                  <a:pt x="39912" y="633"/>
                </a:lnTo>
                <a:cubicBezTo>
                  <a:pt x="39912" y="615"/>
                  <a:pt x="39905" y="608"/>
                  <a:pt x="39894" y="608"/>
                </a:cubicBezTo>
                <a:cubicBezTo>
                  <a:pt x="39872" y="608"/>
                  <a:pt x="39836" y="638"/>
                  <a:pt x="39826" y="647"/>
                </a:cubicBezTo>
                <a:cubicBezTo>
                  <a:pt x="39820" y="659"/>
                  <a:pt x="39804" y="664"/>
                  <a:pt x="39786" y="664"/>
                </a:cubicBezTo>
                <a:cubicBezTo>
                  <a:pt x="39761" y="664"/>
                  <a:pt x="39734" y="656"/>
                  <a:pt x="39725" y="647"/>
                </a:cubicBezTo>
                <a:cubicBezTo>
                  <a:pt x="39697" y="647"/>
                  <a:pt x="39725" y="619"/>
                  <a:pt x="39769" y="590"/>
                </a:cubicBezTo>
                <a:lnTo>
                  <a:pt x="39769" y="576"/>
                </a:lnTo>
                <a:cubicBezTo>
                  <a:pt x="39769" y="536"/>
                  <a:pt x="39751" y="527"/>
                  <a:pt x="39728" y="527"/>
                </a:cubicBezTo>
                <a:cubicBezTo>
                  <a:pt x="39709" y="527"/>
                  <a:pt x="39687" y="532"/>
                  <a:pt x="39668" y="532"/>
                </a:cubicBezTo>
                <a:cubicBezTo>
                  <a:pt x="39654" y="532"/>
                  <a:pt x="39654" y="561"/>
                  <a:pt x="39639" y="576"/>
                </a:cubicBezTo>
                <a:lnTo>
                  <a:pt x="39625" y="590"/>
                </a:lnTo>
                <a:cubicBezTo>
                  <a:pt x="39614" y="590"/>
                  <a:pt x="39571" y="566"/>
                  <a:pt x="39538" y="566"/>
                </a:cubicBezTo>
                <a:cubicBezTo>
                  <a:pt x="39527" y="566"/>
                  <a:pt x="39517" y="568"/>
                  <a:pt x="39510" y="576"/>
                </a:cubicBezTo>
                <a:cubicBezTo>
                  <a:pt x="39507" y="578"/>
                  <a:pt x="39503" y="579"/>
                  <a:pt x="39497" y="579"/>
                </a:cubicBezTo>
                <a:cubicBezTo>
                  <a:pt x="39471" y="579"/>
                  <a:pt x="39421" y="556"/>
                  <a:pt x="39409" y="532"/>
                </a:cubicBezTo>
                <a:cubicBezTo>
                  <a:pt x="39408" y="531"/>
                  <a:pt x="39404" y="530"/>
                  <a:pt x="39399" y="530"/>
                </a:cubicBezTo>
                <a:cubicBezTo>
                  <a:pt x="39363" y="530"/>
                  <a:pt x="39252" y="563"/>
                  <a:pt x="39199" y="563"/>
                </a:cubicBezTo>
                <a:cubicBezTo>
                  <a:pt x="39191" y="563"/>
                  <a:pt x="39184" y="563"/>
                  <a:pt x="39179" y="561"/>
                </a:cubicBezTo>
                <a:cubicBezTo>
                  <a:pt x="39151" y="532"/>
                  <a:pt x="39093" y="504"/>
                  <a:pt x="39065" y="504"/>
                </a:cubicBezTo>
                <a:lnTo>
                  <a:pt x="39050" y="504"/>
                </a:lnTo>
                <a:lnTo>
                  <a:pt x="39021" y="518"/>
                </a:lnTo>
                <a:cubicBezTo>
                  <a:pt x="39012" y="532"/>
                  <a:pt x="38991" y="537"/>
                  <a:pt x="38966" y="537"/>
                </a:cubicBezTo>
                <a:cubicBezTo>
                  <a:pt x="38916" y="537"/>
                  <a:pt x="38849" y="518"/>
                  <a:pt x="38820" y="518"/>
                </a:cubicBezTo>
                <a:cubicBezTo>
                  <a:pt x="38777" y="518"/>
                  <a:pt x="38720" y="532"/>
                  <a:pt x="38691" y="532"/>
                </a:cubicBezTo>
                <a:lnTo>
                  <a:pt x="38547" y="532"/>
                </a:lnTo>
                <a:lnTo>
                  <a:pt x="38490" y="547"/>
                </a:lnTo>
                <a:cubicBezTo>
                  <a:pt x="38476" y="554"/>
                  <a:pt x="38465" y="557"/>
                  <a:pt x="38455" y="557"/>
                </a:cubicBezTo>
                <a:cubicBezTo>
                  <a:pt x="38406" y="557"/>
                  <a:pt x="38396" y="488"/>
                  <a:pt x="38356" y="488"/>
                </a:cubicBezTo>
                <a:cubicBezTo>
                  <a:pt x="38353" y="488"/>
                  <a:pt x="38350" y="488"/>
                  <a:pt x="38346" y="489"/>
                </a:cubicBezTo>
                <a:lnTo>
                  <a:pt x="38332" y="489"/>
                </a:lnTo>
                <a:cubicBezTo>
                  <a:pt x="38332" y="500"/>
                  <a:pt x="38270" y="534"/>
                  <a:pt x="38242" y="534"/>
                </a:cubicBezTo>
                <a:cubicBezTo>
                  <a:pt x="38233" y="534"/>
                  <a:pt x="38227" y="529"/>
                  <a:pt x="38231" y="518"/>
                </a:cubicBezTo>
                <a:cubicBezTo>
                  <a:pt x="38231" y="501"/>
                  <a:pt x="38226" y="494"/>
                  <a:pt x="38219" y="494"/>
                </a:cubicBezTo>
                <a:cubicBezTo>
                  <a:pt x="38214" y="494"/>
                  <a:pt x="38208" y="498"/>
                  <a:pt x="38203" y="504"/>
                </a:cubicBezTo>
                <a:cubicBezTo>
                  <a:pt x="38203" y="507"/>
                  <a:pt x="38200" y="508"/>
                  <a:pt x="38196" y="508"/>
                </a:cubicBezTo>
                <a:cubicBezTo>
                  <a:pt x="38184" y="508"/>
                  <a:pt x="38161" y="500"/>
                  <a:pt x="38145" y="500"/>
                </a:cubicBezTo>
                <a:cubicBezTo>
                  <a:pt x="38139" y="500"/>
                  <a:pt x="38134" y="501"/>
                  <a:pt x="38131" y="504"/>
                </a:cubicBezTo>
                <a:cubicBezTo>
                  <a:pt x="38102" y="532"/>
                  <a:pt x="38044" y="590"/>
                  <a:pt x="38016" y="590"/>
                </a:cubicBezTo>
                <a:cubicBezTo>
                  <a:pt x="37987" y="576"/>
                  <a:pt x="37944" y="532"/>
                  <a:pt x="37930" y="518"/>
                </a:cubicBezTo>
                <a:cubicBezTo>
                  <a:pt x="37926" y="511"/>
                  <a:pt x="37921" y="508"/>
                  <a:pt x="37915" y="508"/>
                </a:cubicBezTo>
                <a:cubicBezTo>
                  <a:pt x="37896" y="508"/>
                  <a:pt x="37869" y="536"/>
                  <a:pt x="37858" y="547"/>
                </a:cubicBezTo>
                <a:cubicBezTo>
                  <a:pt x="37856" y="549"/>
                  <a:pt x="37854" y="550"/>
                  <a:pt x="37851" y="550"/>
                </a:cubicBezTo>
                <a:cubicBezTo>
                  <a:pt x="37832" y="550"/>
                  <a:pt x="37797" y="509"/>
                  <a:pt x="37771" y="446"/>
                </a:cubicBezTo>
                <a:lnTo>
                  <a:pt x="37728" y="504"/>
                </a:lnTo>
                <a:cubicBezTo>
                  <a:pt x="37701" y="552"/>
                  <a:pt x="37680" y="570"/>
                  <a:pt x="37659" y="570"/>
                </a:cubicBezTo>
                <a:cubicBezTo>
                  <a:pt x="37637" y="570"/>
                  <a:pt x="37615" y="548"/>
                  <a:pt x="37585" y="518"/>
                </a:cubicBezTo>
                <a:cubicBezTo>
                  <a:pt x="37570" y="518"/>
                  <a:pt x="37542" y="504"/>
                  <a:pt x="37527" y="504"/>
                </a:cubicBezTo>
                <a:cubicBezTo>
                  <a:pt x="37512" y="524"/>
                  <a:pt x="37496" y="532"/>
                  <a:pt x="37481" y="532"/>
                </a:cubicBezTo>
                <a:cubicBezTo>
                  <a:pt x="37453" y="532"/>
                  <a:pt x="37426" y="508"/>
                  <a:pt x="37398" y="489"/>
                </a:cubicBezTo>
                <a:cubicBezTo>
                  <a:pt x="37369" y="475"/>
                  <a:pt x="37340" y="461"/>
                  <a:pt x="37312" y="446"/>
                </a:cubicBezTo>
                <a:lnTo>
                  <a:pt x="37240" y="432"/>
                </a:lnTo>
                <a:cubicBezTo>
                  <a:pt x="37168" y="446"/>
                  <a:pt x="37096" y="461"/>
                  <a:pt x="37082" y="461"/>
                </a:cubicBezTo>
                <a:cubicBezTo>
                  <a:pt x="37070" y="472"/>
                  <a:pt x="37030" y="493"/>
                  <a:pt x="37008" y="493"/>
                </a:cubicBezTo>
                <a:cubicBezTo>
                  <a:pt x="37003" y="493"/>
                  <a:pt x="36998" y="492"/>
                  <a:pt x="36996" y="489"/>
                </a:cubicBezTo>
                <a:cubicBezTo>
                  <a:pt x="36993" y="486"/>
                  <a:pt x="36989" y="485"/>
                  <a:pt x="36984" y="485"/>
                </a:cubicBezTo>
                <a:cubicBezTo>
                  <a:pt x="36965" y="485"/>
                  <a:pt x="36935" y="504"/>
                  <a:pt x="36924" y="504"/>
                </a:cubicBezTo>
                <a:cubicBezTo>
                  <a:pt x="36914" y="514"/>
                  <a:pt x="36896" y="524"/>
                  <a:pt x="36877" y="524"/>
                </a:cubicBezTo>
                <a:cubicBezTo>
                  <a:pt x="36869" y="524"/>
                  <a:pt x="36860" y="522"/>
                  <a:pt x="36852" y="518"/>
                </a:cubicBezTo>
                <a:lnTo>
                  <a:pt x="36838" y="518"/>
                </a:lnTo>
                <a:lnTo>
                  <a:pt x="36809" y="489"/>
                </a:lnTo>
                <a:cubicBezTo>
                  <a:pt x="36805" y="485"/>
                  <a:pt x="36796" y="483"/>
                  <a:pt x="36784" y="483"/>
                </a:cubicBezTo>
                <a:cubicBezTo>
                  <a:pt x="36757" y="483"/>
                  <a:pt x="36718" y="494"/>
                  <a:pt x="36708" y="504"/>
                </a:cubicBezTo>
                <a:cubicBezTo>
                  <a:pt x="36704" y="508"/>
                  <a:pt x="36699" y="510"/>
                  <a:pt x="36693" y="510"/>
                </a:cubicBezTo>
                <a:cubicBezTo>
                  <a:pt x="36678" y="510"/>
                  <a:pt x="36661" y="499"/>
                  <a:pt x="36651" y="489"/>
                </a:cubicBezTo>
                <a:cubicBezTo>
                  <a:pt x="36651" y="485"/>
                  <a:pt x="36635" y="483"/>
                  <a:pt x="36612" y="483"/>
                </a:cubicBezTo>
                <a:cubicBezTo>
                  <a:pt x="36566" y="483"/>
                  <a:pt x="36493" y="489"/>
                  <a:pt x="36464" y="489"/>
                </a:cubicBezTo>
                <a:lnTo>
                  <a:pt x="36292" y="489"/>
                </a:lnTo>
                <a:cubicBezTo>
                  <a:pt x="36277" y="504"/>
                  <a:pt x="36162" y="532"/>
                  <a:pt x="36062" y="561"/>
                </a:cubicBezTo>
                <a:lnTo>
                  <a:pt x="35990" y="532"/>
                </a:lnTo>
                <a:lnTo>
                  <a:pt x="35918" y="489"/>
                </a:lnTo>
                <a:cubicBezTo>
                  <a:pt x="35853" y="489"/>
                  <a:pt x="35716" y="465"/>
                  <a:pt x="35627" y="465"/>
                </a:cubicBezTo>
                <a:cubicBezTo>
                  <a:pt x="35598" y="465"/>
                  <a:pt x="35573" y="468"/>
                  <a:pt x="35559" y="475"/>
                </a:cubicBezTo>
                <a:cubicBezTo>
                  <a:pt x="35487" y="489"/>
                  <a:pt x="35329" y="532"/>
                  <a:pt x="35272" y="532"/>
                </a:cubicBezTo>
                <a:cubicBezTo>
                  <a:pt x="35200" y="532"/>
                  <a:pt x="35114" y="518"/>
                  <a:pt x="35042" y="518"/>
                </a:cubicBezTo>
                <a:lnTo>
                  <a:pt x="34984" y="532"/>
                </a:lnTo>
                <a:lnTo>
                  <a:pt x="34898" y="561"/>
                </a:lnTo>
                <a:cubicBezTo>
                  <a:pt x="34880" y="537"/>
                  <a:pt x="34844" y="528"/>
                  <a:pt x="34806" y="528"/>
                </a:cubicBezTo>
                <a:cubicBezTo>
                  <a:pt x="34754" y="528"/>
                  <a:pt x="34699" y="545"/>
                  <a:pt x="34683" y="561"/>
                </a:cubicBezTo>
                <a:cubicBezTo>
                  <a:pt x="34668" y="576"/>
                  <a:pt x="34629" y="579"/>
                  <a:pt x="34589" y="579"/>
                </a:cubicBezTo>
                <a:cubicBezTo>
                  <a:pt x="34550" y="579"/>
                  <a:pt x="34510" y="576"/>
                  <a:pt x="34496" y="576"/>
                </a:cubicBezTo>
                <a:cubicBezTo>
                  <a:pt x="34467" y="576"/>
                  <a:pt x="34426" y="582"/>
                  <a:pt x="34393" y="582"/>
                </a:cubicBezTo>
                <a:cubicBezTo>
                  <a:pt x="34376" y="582"/>
                  <a:pt x="34362" y="580"/>
                  <a:pt x="34352" y="576"/>
                </a:cubicBezTo>
                <a:cubicBezTo>
                  <a:pt x="34327" y="576"/>
                  <a:pt x="34218" y="544"/>
                  <a:pt x="34170" y="544"/>
                </a:cubicBezTo>
                <a:cubicBezTo>
                  <a:pt x="34162" y="544"/>
                  <a:pt x="34155" y="545"/>
                  <a:pt x="34151" y="547"/>
                </a:cubicBezTo>
                <a:cubicBezTo>
                  <a:pt x="34108" y="561"/>
                  <a:pt x="34036" y="576"/>
                  <a:pt x="33993" y="576"/>
                </a:cubicBezTo>
                <a:lnTo>
                  <a:pt x="33935" y="547"/>
                </a:lnTo>
                <a:lnTo>
                  <a:pt x="33907" y="532"/>
                </a:lnTo>
                <a:cubicBezTo>
                  <a:pt x="33821" y="547"/>
                  <a:pt x="33720" y="576"/>
                  <a:pt x="33662" y="576"/>
                </a:cubicBezTo>
                <a:lnTo>
                  <a:pt x="33619" y="576"/>
                </a:lnTo>
                <a:cubicBezTo>
                  <a:pt x="33587" y="565"/>
                  <a:pt x="33570" y="537"/>
                  <a:pt x="33539" y="537"/>
                </a:cubicBezTo>
                <a:cubicBezTo>
                  <a:pt x="33530" y="537"/>
                  <a:pt x="33518" y="540"/>
                  <a:pt x="33504" y="547"/>
                </a:cubicBezTo>
                <a:cubicBezTo>
                  <a:pt x="33492" y="549"/>
                  <a:pt x="33481" y="550"/>
                  <a:pt x="33471" y="550"/>
                </a:cubicBezTo>
                <a:cubicBezTo>
                  <a:pt x="33420" y="550"/>
                  <a:pt x="33394" y="520"/>
                  <a:pt x="33418" y="461"/>
                </a:cubicBezTo>
                <a:lnTo>
                  <a:pt x="33418" y="446"/>
                </a:lnTo>
                <a:cubicBezTo>
                  <a:pt x="33444" y="420"/>
                  <a:pt x="33316" y="358"/>
                  <a:pt x="33271" y="358"/>
                </a:cubicBezTo>
                <a:cubicBezTo>
                  <a:pt x="33266" y="358"/>
                  <a:pt x="33263" y="359"/>
                  <a:pt x="33260" y="360"/>
                </a:cubicBezTo>
                <a:cubicBezTo>
                  <a:pt x="33246" y="389"/>
                  <a:pt x="33289" y="432"/>
                  <a:pt x="33318" y="461"/>
                </a:cubicBezTo>
                <a:cubicBezTo>
                  <a:pt x="33346" y="475"/>
                  <a:pt x="33332" y="489"/>
                  <a:pt x="33318" y="489"/>
                </a:cubicBezTo>
                <a:lnTo>
                  <a:pt x="33303" y="489"/>
                </a:lnTo>
                <a:cubicBezTo>
                  <a:pt x="33289" y="518"/>
                  <a:pt x="33275" y="561"/>
                  <a:pt x="33246" y="561"/>
                </a:cubicBezTo>
                <a:cubicBezTo>
                  <a:pt x="33244" y="563"/>
                  <a:pt x="33241" y="564"/>
                  <a:pt x="33238" y="564"/>
                </a:cubicBezTo>
                <a:cubicBezTo>
                  <a:pt x="33219" y="564"/>
                  <a:pt x="33184" y="532"/>
                  <a:pt x="33160" y="532"/>
                </a:cubicBezTo>
                <a:cubicBezTo>
                  <a:pt x="33088" y="532"/>
                  <a:pt x="33030" y="532"/>
                  <a:pt x="33016" y="461"/>
                </a:cubicBezTo>
                <a:lnTo>
                  <a:pt x="33002" y="417"/>
                </a:lnTo>
                <a:cubicBezTo>
                  <a:pt x="32958" y="403"/>
                  <a:pt x="32872" y="360"/>
                  <a:pt x="32815" y="331"/>
                </a:cubicBezTo>
                <a:lnTo>
                  <a:pt x="32800" y="288"/>
                </a:lnTo>
                <a:lnTo>
                  <a:pt x="32800" y="259"/>
                </a:lnTo>
                <a:cubicBezTo>
                  <a:pt x="32800" y="256"/>
                  <a:pt x="32798" y="254"/>
                  <a:pt x="32794" y="254"/>
                </a:cubicBezTo>
                <a:cubicBezTo>
                  <a:pt x="32781" y="254"/>
                  <a:pt x="32751" y="273"/>
                  <a:pt x="32729" y="317"/>
                </a:cubicBezTo>
                <a:lnTo>
                  <a:pt x="32685" y="346"/>
                </a:lnTo>
                <a:cubicBezTo>
                  <a:pt x="32628" y="389"/>
                  <a:pt x="32542" y="403"/>
                  <a:pt x="32513" y="489"/>
                </a:cubicBezTo>
                <a:cubicBezTo>
                  <a:pt x="32505" y="514"/>
                  <a:pt x="32473" y="548"/>
                  <a:pt x="32442" y="548"/>
                </a:cubicBezTo>
                <a:cubicBezTo>
                  <a:pt x="32419" y="548"/>
                  <a:pt x="32396" y="530"/>
                  <a:pt x="32384" y="475"/>
                </a:cubicBezTo>
                <a:lnTo>
                  <a:pt x="32384" y="461"/>
                </a:lnTo>
                <a:cubicBezTo>
                  <a:pt x="32355" y="461"/>
                  <a:pt x="32269" y="417"/>
                  <a:pt x="32269" y="389"/>
                </a:cubicBezTo>
                <a:cubicBezTo>
                  <a:pt x="32269" y="374"/>
                  <a:pt x="32283" y="317"/>
                  <a:pt x="32298" y="303"/>
                </a:cubicBezTo>
                <a:cubicBezTo>
                  <a:pt x="32312" y="303"/>
                  <a:pt x="32384" y="288"/>
                  <a:pt x="32441" y="274"/>
                </a:cubicBezTo>
                <a:lnTo>
                  <a:pt x="32470" y="346"/>
                </a:lnTo>
                <a:lnTo>
                  <a:pt x="32484" y="346"/>
                </a:lnTo>
                <a:cubicBezTo>
                  <a:pt x="32487" y="349"/>
                  <a:pt x="32492" y="350"/>
                  <a:pt x="32497" y="350"/>
                </a:cubicBezTo>
                <a:cubicBezTo>
                  <a:pt x="32519" y="350"/>
                  <a:pt x="32556" y="331"/>
                  <a:pt x="32556" y="331"/>
                </a:cubicBezTo>
                <a:cubicBezTo>
                  <a:pt x="32571" y="317"/>
                  <a:pt x="32527" y="274"/>
                  <a:pt x="32499" y="274"/>
                </a:cubicBezTo>
                <a:cubicBezTo>
                  <a:pt x="32470" y="259"/>
                  <a:pt x="32427" y="231"/>
                  <a:pt x="32413" y="231"/>
                </a:cubicBezTo>
                <a:cubicBezTo>
                  <a:pt x="32413" y="218"/>
                  <a:pt x="32367" y="171"/>
                  <a:pt x="32347" y="171"/>
                </a:cubicBezTo>
                <a:cubicBezTo>
                  <a:pt x="32344" y="171"/>
                  <a:pt x="32342" y="172"/>
                  <a:pt x="32341" y="173"/>
                </a:cubicBezTo>
                <a:cubicBezTo>
                  <a:pt x="32326" y="188"/>
                  <a:pt x="32269" y="245"/>
                  <a:pt x="32226" y="288"/>
                </a:cubicBezTo>
                <a:lnTo>
                  <a:pt x="32140" y="288"/>
                </a:lnTo>
                <a:cubicBezTo>
                  <a:pt x="32025" y="288"/>
                  <a:pt x="31910" y="331"/>
                  <a:pt x="31780" y="360"/>
                </a:cubicBezTo>
                <a:cubicBezTo>
                  <a:pt x="31780" y="360"/>
                  <a:pt x="31766" y="346"/>
                  <a:pt x="31752" y="331"/>
                </a:cubicBezTo>
                <a:cubicBezTo>
                  <a:pt x="31766" y="317"/>
                  <a:pt x="31823" y="288"/>
                  <a:pt x="31852" y="274"/>
                </a:cubicBezTo>
                <a:cubicBezTo>
                  <a:pt x="31881" y="274"/>
                  <a:pt x="31996" y="231"/>
                  <a:pt x="31996" y="202"/>
                </a:cubicBezTo>
                <a:cubicBezTo>
                  <a:pt x="31996" y="159"/>
                  <a:pt x="32082" y="130"/>
                  <a:pt x="32111" y="130"/>
                </a:cubicBezTo>
                <a:cubicBezTo>
                  <a:pt x="32140" y="116"/>
                  <a:pt x="32168" y="101"/>
                  <a:pt x="32168" y="101"/>
                </a:cubicBezTo>
                <a:lnTo>
                  <a:pt x="31996" y="101"/>
                </a:lnTo>
                <a:cubicBezTo>
                  <a:pt x="31953" y="101"/>
                  <a:pt x="31852" y="173"/>
                  <a:pt x="31823" y="202"/>
                </a:cubicBezTo>
                <a:cubicBezTo>
                  <a:pt x="31816" y="213"/>
                  <a:pt x="31807" y="218"/>
                  <a:pt x="31798" y="218"/>
                </a:cubicBezTo>
                <a:cubicBezTo>
                  <a:pt x="31774" y="218"/>
                  <a:pt x="31748" y="184"/>
                  <a:pt x="31737" y="173"/>
                </a:cubicBezTo>
                <a:cubicBezTo>
                  <a:pt x="31737" y="144"/>
                  <a:pt x="31766" y="130"/>
                  <a:pt x="31823" y="116"/>
                </a:cubicBezTo>
                <a:lnTo>
                  <a:pt x="31795" y="58"/>
                </a:lnTo>
                <a:lnTo>
                  <a:pt x="31780" y="58"/>
                </a:lnTo>
                <a:cubicBezTo>
                  <a:pt x="31737" y="73"/>
                  <a:pt x="31665" y="73"/>
                  <a:pt x="31651" y="73"/>
                </a:cubicBezTo>
                <a:cubicBezTo>
                  <a:pt x="31649" y="71"/>
                  <a:pt x="31647" y="70"/>
                  <a:pt x="31645" y="70"/>
                </a:cubicBezTo>
                <a:cubicBezTo>
                  <a:pt x="31633" y="70"/>
                  <a:pt x="31620" y="109"/>
                  <a:pt x="31608" y="159"/>
                </a:cubicBezTo>
                <a:lnTo>
                  <a:pt x="31550" y="159"/>
                </a:lnTo>
                <a:cubicBezTo>
                  <a:pt x="31479" y="159"/>
                  <a:pt x="31436" y="159"/>
                  <a:pt x="31436" y="188"/>
                </a:cubicBezTo>
                <a:lnTo>
                  <a:pt x="31436" y="216"/>
                </a:lnTo>
                <a:lnTo>
                  <a:pt x="31436" y="245"/>
                </a:lnTo>
                <a:cubicBezTo>
                  <a:pt x="31450" y="274"/>
                  <a:pt x="31479" y="346"/>
                  <a:pt x="31450" y="360"/>
                </a:cubicBezTo>
                <a:cubicBezTo>
                  <a:pt x="31426" y="360"/>
                  <a:pt x="31352" y="310"/>
                  <a:pt x="31303" y="310"/>
                </a:cubicBezTo>
                <a:cubicBezTo>
                  <a:pt x="31293" y="310"/>
                  <a:pt x="31285" y="312"/>
                  <a:pt x="31278" y="317"/>
                </a:cubicBezTo>
                <a:cubicBezTo>
                  <a:pt x="31265" y="325"/>
                  <a:pt x="31256" y="329"/>
                  <a:pt x="31250" y="329"/>
                </a:cubicBezTo>
                <a:cubicBezTo>
                  <a:pt x="31236" y="329"/>
                  <a:pt x="31239" y="308"/>
                  <a:pt x="31249" y="288"/>
                </a:cubicBezTo>
                <a:cubicBezTo>
                  <a:pt x="31263" y="274"/>
                  <a:pt x="31364" y="216"/>
                  <a:pt x="31335" y="202"/>
                </a:cubicBezTo>
                <a:cubicBezTo>
                  <a:pt x="31321" y="173"/>
                  <a:pt x="31278" y="116"/>
                  <a:pt x="31263" y="101"/>
                </a:cubicBezTo>
                <a:cubicBezTo>
                  <a:pt x="31249" y="87"/>
                  <a:pt x="31220" y="87"/>
                  <a:pt x="31220" y="87"/>
                </a:cubicBezTo>
                <a:cubicBezTo>
                  <a:pt x="31206" y="87"/>
                  <a:pt x="31206" y="231"/>
                  <a:pt x="31177" y="274"/>
                </a:cubicBezTo>
                <a:cubicBezTo>
                  <a:pt x="31148" y="331"/>
                  <a:pt x="31148" y="389"/>
                  <a:pt x="31148" y="403"/>
                </a:cubicBezTo>
                <a:lnTo>
                  <a:pt x="31148" y="432"/>
                </a:lnTo>
                <a:lnTo>
                  <a:pt x="31148" y="461"/>
                </a:lnTo>
                <a:cubicBezTo>
                  <a:pt x="31135" y="486"/>
                  <a:pt x="31077" y="535"/>
                  <a:pt x="31064" y="535"/>
                </a:cubicBezTo>
                <a:cubicBezTo>
                  <a:pt x="31063" y="535"/>
                  <a:pt x="31062" y="534"/>
                  <a:pt x="31062" y="532"/>
                </a:cubicBezTo>
                <a:cubicBezTo>
                  <a:pt x="31048" y="504"/>
                  <a:pt x="31005" y="446"/>
                  <a:pt x="30976" y="403"/>
                </a:cubicBezTo>
                <a:lnTo>
                  <a:pt x="30933" y="360"/>
                </a:lnTo>
                <a:lnTo>
                  <a:pt x="30918" y="346"/>
                </a:lnTo>
                <a:cubicBezTo>
                  <a:pt x="30904" y="317"/>
                  <a:pt x="30832" y="274"/>
                  <a:pt x="30832" y="245"/>
                </a:cubicBezTo>
                <a:cubicBezTo>
                  <a:pt x="30846" y="231"/>
                  <a:pt x="30918" y="144"/>
                  <a:pt x="30933" y="116"/>
                </a:cubicBezTo>
                <a:cubicBezTo>
                  <a:pt x="30941" y="104"/>
                  <a:pt x="30936" y="98"/>
                  <a:pt x="30925" y="98"/>
                </a:cubicBezTo>
                <a:cubicBezTo>
                  <a:pt x="30896" y="98"/>
                  <a:pt x="30824" y="132"/>
                  <a:pt x="30803" y="173"/>
                </a:cubicBezTo>
                <a:cubicBezTo>
                  <a:pt x="30775" y="216"/>
                  <a:pt x="30703" y="274"/>
                  <a:pt x="30660" y="303"/>
                </a:cubicBezTo>
                <a:lnTo>
                  <a:pt x="30631" y="274"/>
                </a:lnTo>
                <a:cubicBezTo>
                  <a:pt x="30605" y="261"/>
                  <a:pt x="30582" y="254"/>
                  <a:pt x="30562" y="254"/>
                </a:cubicBezTo>
                <a:cubicBezTo>
                  <a:pt x="30538" y="254"/>
                  <a:pt x="30517" y="264"/>
                  <a:pt x="30502" y="288"/>
                </a:cubicBezTo>
                <a:lnTo>
                  <a:pt x="30473" y="331"/>
                </a:lnTo>
                <a:cubicBezTo>
                  <a:pt x="30415" y="331"/>
                  <a:pt x="30372" y="475"/>
                  <a:pt x="30372" y="518"/>
                </a:cubicBezTo>
                <a:cubicBezTo>
                  <a:pt x="30372" y="576"/>
                  <a:pt x="30301" y="604"/>
                  <a:pt x="30286" y="604"/>
                </a:cubicBezTo>
                <a:cubicBezTo>
                  <a:pt x="30257" y="590"/>
                  <a:pt x="30214" y="561"/>
                  <a:pt x="30171" y="518"/>
                </a:cubicBezTo>
                <a:lnTo>
                  <a:pt x="30243" y="461"/>
                </a:lnTo>
                <a:cubicBezTo>
                  <a:pt x="30272" y="432"/>
                  <a:pt x="30272" y="389"/>
                  <a:pt x="30301" y="346"/>
                </a:cubicBezTo>
                <a:lnTo>
                  <a:pt x="30315" y="331"/>
                </a:lnTo>
                <a:cubicBezTo>
                  <a:pt x="30344" y="331"/>
                  <a:pt x="30387" y="288"/>
                  <a:pt x="30401" y="231"/>
                </a:cubicBezTo>
                <a:lnTo>
                  <a:pt x="30430" y="188"/>
                </a:lnTo>
                <a:cubicBezTo>
                  <a:pt x="30430" y="173"/>
                  <a:pt x="30473" y="173"/>
                  <a:pt x="30487" y="173"/>
                </a:cubicBezTo>
                <a:lnTo>
                  <a:pt x="30530" y="173"/>
                </a:lnTo>
                <a:cubicBezTo>
                  <a:pt x="30559" y="188"/>
                  <a:pt x="30617" y="216"/>
                  <a:pt x="30631" y="231"/>
                </a:cubicBezTo>
                <a:lnTo>
                  <a:pt x="30660" y="231"/>
                </a:lnTo>
                <a:lnTo>
                  <a:pt x="30688" y="245"/>
                </a:lnTo>
                <a:cubicBezTo>
                  <a:pt x="30717" y="245"/>
                  <a:pt x="30789" y="188"/>
                  <a:pt x="30789" y="159"/>
                </a:cubicBezTo>
                <a:cubicBezTo>
                  <a:pt x="30789" y="144"/>
                  <a:pt x="30789" y="101"/>
                  <a:pt x="30789" y="87"/>
                </a:cubicBezTo>
                <a:cubicBezTo>
                  <a:pt x="30789" y="73"/>
                  <a:pt x="30775" y="73"/>
                  <a:pt x="30746" y="73"/>
                </a:cubicBezTo>
                <a:lnTo>
                  <a:pt x="30732" y="73"/>
                </a:lnTo>
                <a:lnTo>
                  <a:pt x="30660" y="87"/>
                </a:lnTo>
                <a:lnTo>
                  <a:pt x="30444" y="87"/>
                </a:lnTo>
                <a:cubicBezTo>
                  <a:pt x="30415" y="87"/>
                  <a:pt x="30372" y="173"/>
                  <a:pt x="30358" y="188"/>
                </a:cubicBezTo>
                <a:cubicBezTo>
                  <a:pt x="30345" y="213"/>
                  <a:pt x="30309" y="321"/>
                  <a:pt x="30270" y="321"/>
                </a:cubicBezTo>
                <a:cubicBezTo>
                  <a:pt x="30266" y="321"/>
                  <a:pt x="30262" y="320"/>
                  <a:pt x="30257" y="317"/>
                </a:cubicBezTo>
                <a:cubicBezTo>
                  <a:pt x="30253" y="312"/>
                  <a:pt x="30248" y="310"/>
                  <a:pt x="30244" y="310"/>
                </a:cubicBezTo>
                <a:cubicBezTo>
                  <a:pt x="30220" y="310"/>
                  <a:pt x="30198" y="365"/>
                  <a:pt x="30186" y="389"/>
                </a:cubicBezTo>
                <a:cubicBezTo>
                  <a:pt x="30186" y="432"/>
                  <a:pt x="30171" y="446"/>
                  <a:pt x="30157" y="446"/>
                </a:cubicBezTo>
                <a:lnTo>
                  <a:pt x="30157" y="432"/>
                </a:lnTo>
                <a:cubicBezTo>
                  <a:pt x="30146" y="400"/>
                  <a:pt x="30167" y="323"/>
                  <a:pt x="30122" y="323"/>
                </a:cubicBezTo>
                <a:cubicBezTo>
                  <a:pt x="30106" y="323"/>
                  <a:pt x="30080" y="333"/>
                  <a:pt x="30042" y="360"/>
                </a:cubicBezTo>
                <a:cubicBezTo>
                  <a:pt x="30042" y="360"/>
                  <a:pt x="29970" y="331"/>
                  <a:pt x="29970" y="303"/>
                </a:cubicBezTo>
                <a:lnTo>
                  <a:pt x="29970" y="144"/>
                </a:lnTo>
                <a:cubicBezTo>
                  <a:pt x="29913" y="101"/>
                  <a:pt x="29855" y="58"/>
                  <a:pt x="29812" y="44"/>
                </a:cubicBezTo>
                <a:lnTo>
                  <a:pt x="29798" y="58"/>
                </a:lnTo>
                <a:lnTo>
                  <a:pt x="29769" y="58"/>
                </a:lnTo>
                <a:cubicBezTo>
                  <a:pt x="29755" y="73"/>
                  <a:pt x="29755" y="116"/>
                  <a:pt x="29769" y="116"/>
                </a:cubicBezTo>
                <a:cubicBezTo>
                  <a:pt x="29769" y="130"/>
                  <a:pt x="29898" y="159"/>
                  <a:pt x="29884" y="188"/>
                </a:cubicBezTo>
                <a:cubicBezTo>
                  <a:pt x="29879" y="195"/>
                  <a:pt x="29873" y="198"/>
                  <a:pt x="29866" y="198"/>
                </a:cubicBezTo>
                <a:cubicBezTo>
                  <a:pt x="29835" y="198"/>
                  <a:pt x="29788" y="130"/>
                  <a:pt x="29740" y="130"/>
                </a:cubicBezTo>
                <a:cubicBezTo>
                  <a:pt x="29683" y="130"/>
                  <a:pt x="29496" y="130"/>
                  <a:pt x="29467" y="173"/>
                </a:cubicBezTo>
                <a:cubicBezTo>
                  <a:pt x="29424" y="216"/>
                  <a:pt x="29395" y="245"/>
                  <a:pt x="29381" y="245"/>
                </a:cubicBezTo>
                <a:cubicBezTo>
                  <a:pt x="29338" y="216"/>
                  <a:pt x="29410" y="130"/>
                  <a:pt x="29324" y="130"/>
                </a:cubicBezTo>
                <a:cubicBezTo>
                  <a:pt x="29295" y="130"/>
                  <a:pt x="29266" y="188"/>
                  <a:pt x="29237" y="231"/>
                </a:cubicBezTo>
                <a:lnTo>
                  <a:pt x="29223" y="259"/>
                </a:lnTo>
                <a:cubicBezTo>
                  <a:pt x="29223" y="280"/>
                  <a:pt x="29161" y="294"/>
                  <a:pt x="29111" y="294"/>
                </a:cubicBezTo>
                <a:cubicBezTo>
                  <a:pt x="29093" y="294"/>
                  <a:pt x="29076" y="292"/>
                  <a:pt x="29065" y="288"/>
                </a:cubicBezTo>
                <a:cubicBezTo>
                  <a:pt x="29036" y="288"/>
                  <a:pt x="29051" y="188"/>
                  <a:pt x="29094" y="173"/>
                </a:cubicBezTo>
                <a:lnTo>
                  <a:pt x="29237" y="173"/>
                </a:lnTo>
                <a:lnTo>
                  <a:pt x="29237" y="116"/>
                </a:lnTo>
                <a:lnTo>
                  <a:pt x="29223" y="101"/>
                </a:lnTo>
                <a:cubicBezTo>
                  <a:pt x="29194" y="101"/>
                  <a:pt x="29122" y="87"/>
                  <a:pt x="29108" y="87"/>
                </a:cubicBezTo>
                <a:cubicBezTo>
                  <a:pt x="29097" y="87"/>
                  <a:pt x="29021" y="124"/>
                  <a:pt x="28983" y="124"/>
                </a:cubicBezTo>
                <a:cubicBezTo>
                  <a:pt x="28974" y="124"/>
                  <a:pt x="28967" y="122"/>
                  <a:pt x="28964" y="116"/>
                </a:cubicBezTo>
                <a:cubicBezTo>
                  <a:pt x="28936" y="87"/>
                  <a:pt x="28893" y="58"/>
                  <a:pt x="28878" y="58"/>
                </a:cubicBezTo>
                <a:cubicBezTo>
                  <a:pt x="28864" y="58"/>
                  <a:pt x="28849" y="58"/>
                  <a:pt x="28835" y="73"/>
                </a:cubicBezTo>
                <a:lnTo>
                  <a:pt x="28835" y="87"/>
                </a:lnTo>
                <a:lnTo>
                  <a:pt x="28835" y="101"/>
                </a:lnTo>
                <a:cubicBezTo>
                  <a:pt x="28849" y="116"/>
                  <a:pt x="28763" y="173"/>
                  <a:pt x="28720" y="188"/>
                </a:cubicBezTo>
                <a:cubicBezTo>
                  <a:pt x="28715" y="190"/>
                  <a:pt x="28710" y="191"/>
                  <a:pt x="28704" y="191"/>
                </a:cubicBezTo>
                <a:cubicBezTo>
                  <a:pt x="28677" y="191"/>
                  <a:pt x="28643" y="163"/>
                  <a:pt x="28620" y="116"/>
                </a:cubicBezTo>
                <a:lnTo>
                  <a:pt x="28576" y="101"/>
                </a:lnTo>
                <a:lnTo>
                  <a:pt x="28533" y="87"/>
                </a:lnTo>
                <a:cubicBezTo>
                  <a:pt x="28491" y="104"/>
                  <a:pt x="28429" y="111"/>
                  <a:pt x="28380" y="111"/>
                </a:cubicBezTo>
                <a:cubicBezTo>
                  <a:pt x="28345" y="111"/>
                  <a:pt x="28315" y="107"/>
                  <a:pt x="28303" y="101"/>
                </a:cubicBezTo>
                <a:cubicBezTo>
                  <a:pt x="28275" y="101"/>
                  <a:pt x="28217" y="73"/>
                  <a:pt x="28203" y="73"/>
                </a:cubicBezTo>
                <a:cubicBezTo>
                  <a:pt x="28203" y="73"/>
                  <a:pt x="28126" y="79"/>
                  <a:pt x="28058" y="79"/>
                </a:cubicBezTo>
                <a:cubicBezTo>
                  <a:pt x="28024" y="79"/>
                  <a:pt x="27992" y="77"/>
                  <a:pt x="27973" y="73"/>
                </a:cubicBezTo>
                <a:cubicBezTo>
                  <a:pt x="27916" y="58"/>
                  <a:pt x="27829" y="58"/>
                  <a:pt x="27772" y="58"/>
                </a:cubicBezTo>
                <a:lnTo>
                  <a:pt x="27758" y="159"/>
                </a:lnTo>
                <a:lnTo>
                  <a:pt x="27758" y="188"/>
                </a:lnTo>
                <a:cubicBezTo>
                  <a:pt x="27750" y="199"/>
                  <a:pt x="27740" y="203"/>
                  <a:pt x="27729" y="203"/>
                </a:cubicBezTo>
                <a:cubicBezTo>
                  <a:pt x="27696" y="203"/>
                  <a:pt x="27653" y="166"/>
                  <a:pt x="27643" y="144"/>
                </a:cubicBezTo>
                <a:cubicBezTo>
                  <a:pt x="27637" y="134"/>
                  <a:pt x="27615" y="129"/>
                  <a:pt x="27587" y="129"/>
                </a:cubicBezTo>
                <a:cubicBezTo>
                  <a:pt x="27542" y="129"/>
                  <a:pt x="27482" y="141"/>
                  <a:pt x="27456" y="159"/>
                </a:cubicBezTo>
                <a:cubicBezTo>
                  <a:pt x="27441" y="169"/>
                  <a:pt x="27423" y="174"/>
                  <a:pt x="27407" y="174"/>
                </a:cubicBezTo>
                <a:cubicBezTo>
                  <a:pt x="27376" y="174"/>
                  <a:pt x="27345" y="158"/>
                  <a:pt x="27327" y="130"/>
                </a:cubicBezTo>
                <a:lnTo>
                  <a:pt x="27298" y="101"/>
                </a:lnTo>
                <a:lnTo>
                  <a:pt x="27283" y="87"/>
                </a:lnTo>
                <a:cubicBezTo>
                  <a:pt x="27282" y="86"/>
                  <a:pt x="27280" y="86"/>
                  <a:pt x="27278" y="86"/>
                </a:cubicBezTo>
                <a:cubicBezTo>
                  <a:pt x="27249" y="86"/>
                  <a:pt x="27212" y="176"/>
                  <a:pt x="27212" y="216"/>
                </a:cubicBezTo>
                <a:cubicBezTo>
                  <a:pt x="27212" y="233"/>
                  <a:pt x="27205" y="239"/>
                  <a:pt x="27197" y="239"/>
                </a:cubicBezTo>
                <a:cubicBezTo>
                  <a:pt x="27184" y="239"/>
                  <a:pt x="27168" y="225"/>
                  <a:pt x="27168" y="216"/>
                </a:cubicBezTo>
                <a:cubicBezTo>
                  <a:pt x="27154" y="202"/>
                  <a:pt x="27097" y="144"/>
                  <a:pt x="27125" y="130"/>
                </a:cubicBezTo>
                <a:cubicBezTo>
                  <a:pt x="27154" y="116"/>
                  <a:pt x="27111" y="87"/>
                  <a:pt x="27010" y="73"/>
                </a:cubicBezTo>
                <a:lnTo>
                  <a:pt x="26939" y="58"/>
                </a:lnTo>
                <a:lnTo>
                  <a:pt x="26924" y="58"/>
                </a:lnTo>
                <a:cubicBezTo>
                  <a:pt x="26910" y="58"/>
                  <a:pt x="26852" y="73"/>
                  <a:pt x="26781" y="87"/>
                </a:cubicBezTo>
                <a:lnTo>
                  <a:pt x="26723" y="87"/>
                </a:lnTo>
                <a:cubicBezTo>
                  <a:pt x="26709" y="89"/>
                  <a:pt x="26694" y="90"/>
                  <a:pt x="26680" y="90"/>
                </a:cubicBezTo>
                <a:cubicBezTo>
                  <a:pt x="26651" y="90"/>
                  <a:pt x="26623" y="87"/>
                  <a:pt x="26594" y="87"/>
                </a:cubicBezTo>
                <a:cubicBezTo>
                  <a:pt x="26551" y="87"/>
                  <a:pt x="26508" y="94"/>
                  <a:pt x="26464" y="130"/>
                </a:cubicBezTo>
                <a:cubicBezTo>
                  <a:pt x="26457" y="134"/>
                  <a:pt x="26449" y="136"/>
                  <a:pt x="26441" y="136"/>
                </a:cubicBezTo>
                <a:cubicBezTo>
                  <a:pt x="26417" y="136"/>
                  <a:pt x="26393" y="119"/>
                  <a:pt x="26393" y="87"/>
                </a:cubicBezTo>
                <a:cubicBezTo>
                  <a:pt x="26393" y="65"/>
                  <a:pt x="26385" y="58"/>
                  <a:pt x="26375" y="58"/>
                </a:cubicBezTo>
                <a:cubicBezTo>
                  <a:pt x="26364" y="58"/>
                  <a:pt x="26350" y="65"/>
                  <a:pt x="26335" y="73"/>
                </a:cubicBezTo>
                <a:lnTo>
                  <a:pt x="26306" y="87"/>
                </a:lnTo>
                <a:cubicBezTo>
                  <a:pt x="26300" y="85"/>
                  <a:pt x="26294" y="85"/>
                  <a:pt x="26288" y="85"/>
                </a:cubicBezTo>
                <a:cubicBezTo>
                  <a:pt x="26240" y="85"/>
                  <a:pt x="26206" y="133"/>
                  <a:pt x="26206" y="159"/>
                </a:cubicBezTo>
                <a:cubicBezTo>
                  <a:pt x="26199" y="173"/>
                  <a:pt x="26177" y="180"/>
                  <a:pt x="26147" y="180"/>
                </a:cubicBezTo>
                <a:cubicBezTo>
                  <a:pt x="26116" y="180"/>
                  <a:pt x="26077" y="173"/>
                  <a:pt x="26033" y="159"/>
                </a:cubicBezTo>
                <a:lnTo>
                  <a:pt x="26019" y="73"/>
                </a:lnTo>
                <a:cubicBezTo>
                  <a:pt x="26019" y="58"/>
                  <a:pt x="25962" y="58"/>
                  <a:pt x="25947" y="58"/>
                </a:cubicBezTo>
                <a:lnTo>
                  <a:pt x="25919" y="73"/>
                </a:lnTo>
                <a:cubicBezTo>
                  <a:pt x="25907" y="90"/>
                  <a:pt x="25889" y="95"/>
                  <a:pt x="25870" y="95"/>
                </a:cubicBezTo>
                <a:cubicBezTo>
                  <a:pt x="25840" y="95"/>
                  <a:pt x="25807" y="81"/>
                  <a:pt x="25789" y="73"/>
                </a:cubicBezTo>
                <a:cubicBezTo>
                  <a:pt x="25786" y="66"/>
                  <a:pt x="25780" y="63"/>
                  <a:pt x="25773" y="63"/>
                </a:cubicBezTo>
                <a:cubicBezTo>
                  <a:pt x="25750" y="63"/>
                  <a:pt x="25714" y="94"/>
                  <a:pt x="25703" y="116"/>
                </a:cubicBezTo>
                <a:cubicBezTo>
                  <a:pt x="25699" y="120"/>
                  <a:pt x="25692" y="121"/>
                  <a:pt x="25683" y="121"/>
                </a:cubicBezTo>
                <a:cubicBezTo>
                  <a:pt x="25657" y="121"/>
                  <a:pt x="25612" y="108"/>
                  <a:pt x="25559" y="87"/>
                </a:cubicBezTo>
                <a:lnTo>
                  <a:pt x="25516" y="58"/>
                </a:lnTo>
                <a:lnTo>
                  <a:pt x="25444" y="1"/>
                </a:ln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8" name="Google Shape;118;p9"/>
          <p:cNvSpPr/>
          <p:nvPr/>
        </p:nvSpPr>
        <p:spPr>
          <a:xfrm flipH="1">
            <a:off x="6705506" y="-1303505"/>
            <a:ext cx="1768438" cy="1883956"/>
          </a:xfrm>
          <a:custGeom>
            <a:avLst/>
            <a:gdLst/>
            <a:ahLst/>
            <a:cxnLst/>
            <a:rect l="l" t="t" r="r" b="b"/>
            <a:pathLst>
              <a:path w="25000" h="26634" extrusionOk="0">
                <a:moveTo>
                  <a:pt x="12953" y="1"/>
                </a:moveTo>
                <a:cubicBezTo>
                  <a:pt x="12633" y="1"/>
                  <a:pt x="12315" y="30"/>
                  <a:pt x="11997" y="122"/>
                </a:cubicBezTo>
                <a:cubicBezTo>
                  <a:pt x="11937" y="165"/>
                  <a:pt x="11871" y="174"/>
                  <a:pt x="11804" y="174"/>
                </a:cubicBezTo>
                <a:cubicBezTo>
                  <a:pt x="11760" y="174"/>
                  <a:pt x="11717" y="170"/>
                  <a:pt x="11673" y="170"/>
                </a:cubicBezTo>
                <a:cubicBezTo>
                  <a:pt x="11606" y="170"/>
                  <a:pt x="11540" y="179"/>
                  <a:pt x="11480" y="222"/>
                </a:cubicBezTo>
                <a:cubicBezTo>
                  <a:pt x="10388" y="423"/>
                  <a:pt x="9339" y="740"/>
                  <a:pt x="8391" y="1357"/>
                </a:cubicBezTo>
                <a:cubicBezTo>
                  <a:pt x="8319" y="1353"/>
                  <a:pt x="8247" y="1348"/>
                  <a:pt x="8176" y="1348"/>
                </a:cubicBezTo>
                <a:cubicBezTo>
                  <a:pt x="7994" y="1348"/>
                  <a:pt x="7822" y="1382"/>
                  <a:pt x="7687" y="1558"/>
                </a:cubicBezTo>
                <a:cubicBezTo>
                  <a:pt x="7687" y="1587"/>
                  <a:pt x="7673" y="1616"/>
                  <a:pt x="7673" y="1659"/>
                </a:cubicBezTo>
                <a:cubicBezTo>
                  <a:pt x="6624" y="1889"/>
                  <a:pt x="5834" y="2579"/>
                  <a:pt x="5015" y="3196"/>
                </a:cubicBezTo>
                <a:cubicBezTo>
                  <a:pt x="3980" y="3958"/>
                  <a:pt x="3118" y="4935"/>
                  <a:pt x="2486" y="6084"/>
                </a:cubicBezTo>
                <a:cubicBezTo>
                  <a:pt x="1710" y="7478"/>
                  <a:pt x="1006" y="8900"/>
                  <a:pt x="704" y="10480"/>
                </a:cubicBezTo>
                <a:cubicBezTo>
                  <a:pt x="575" y="10624"/>
                  <a:pt x="733" y="10840"/>
                  <a:pt x="604" y="10983"/>
                </a:cubicBezTo>
                <a:cubicBezTo>
                  <a:pt x="475" y="11070"/>
                  <a:pt x="503" y="11184"/>
                  <a:pt x="489" y="11299"/>
                </a:cubicBezTo>
                <a:cubicBezTo>
                  <a:pt x="374" y="11486"/>
                  <a:pt x="532" y="11730"/>
                  <a:pt x="388" y="11917"/>
                </a:cubicBezTo>
                <a:cubicBezTo>
                  <a:pt x="403" y="11960"/>
                  <a:pt x="388" y="11989"/>
                  <a:pt x="388" y="12018"/>
                </a:cubicBezTo>
                <a:cubicBezTo>
                  <a:pt x="288" y="12592"/>
                  <a:pt x="259" y="13182"/>
                  <a:pt x="187" y="13771"/>
                </a:cubicBezTo>
                <a:cubicBezTo>
                  <a:pt x="44" y="14101"/>
                  <a:pt x="230" y="14460"/>
                  <a:pt x="87" y="14791"/>
                </a:cubicBezTo>
                <a:cubicBezTo>
                  <a:pt x="0" y="15207"/>
                  <a:pt x="0" y="15610"/>
                  <a:pt x="87" y="16026"/>
                </a:cubicBezTo>
                <a:cubicBezTo>
                  <a:pt x="216" y="16242"/>
                  <a:pt x="58" y="16515"/>
                  <a:pt x="187" y="16745"/>
                </a:cubicBezTo>
                <a:cubicBezTo>
                  <a:pt x="130" y="17075"/>
                  <a:pt x="317" y="17362"/>
                  <a:pt x="403" y="17664"/>
                </a:cubicBezTo>
                <a:cubicBezTo>
                  <a:pt x="532" y="18009"/>
                  <a:pt x="604" y="18382"/>
                  <a:pt x="776" y="18699"/>
                </a:cubicBezTo>
                <a:cubicBezTo>
                  <a:pt x="1207" y="19503"/>
                  <a:pt x="1638" y="20308"/>
                  <a:pt x="2314" y="20954"/>
                </a:cubicBezTo>
                <a:cubicBezTo>
                  <a:pt x="2701" y="21313"/>
                  <a:pt x="3104" y="21601"/>
                  <a:pt x="3535" y="21917"/>
                </a:cubicBezTo>
                <a:cubicBezTo>
                  <a:pt x="4282" y="22448"/>
                  <a:pt x="5072" y="22908"/>
                  <a:pt x="5834" y="23411"/>
                </a:cubicBezTo>
                <a:cubicBezTo>
                  <a:pt x="5977" y="23497"/>
                  <a:pt x="6092" y="23626"/>
                  <a:pt x="6250" y="23713"/>
                </a:cubicBezTo>
                <a:lnTo>
                  <a:pt x="6652" y="23928"/>
                </a:lnTo>
                <a:cubicBezTo>
                  <a:pt x="6796" y="24014"/>
                  <a:pt x="6925" y="24129"/>
                  <a:pt x="7055" y="24230"/>
                </a:cubicBezTo>
                <a:cubicBezTo>
                  <a:pt x="7098" y="24259"/>
                  <a:pt x="7127" y="24302"/>
                  <a:pt x="7170" y="24330"/>
                </a:cubicBezTo>
                <a:cubicBezTo>
                  <a:pt x="7328" y="24460"/>
                  <a:pt x="7529" y="24503"/>
                  <a:pt x="7673" y="24632"/>
                </a:cubicBezTo>
                <a:cubicBezTo>
                  <a:pt x="8075" y="24862"/>
                  <a:pt x="8420" y="25193"/>
                  <a:pt x="8908" y="25264"/>
                </a:cubicBezTo>
                <a:cubicBezTo>
                  <a:pt x="9023" y="25365"/>
                  <a:pt x="9181" y="25379"/>
                  <a:pt x="9310" y="25465"/>
                </a:cubicBezTo>
                <a:cubicBezTo>
                  <a:pt x="9583" y="25681"/>
                  <a:pt x="9943" y="25652"/>
                  <a:pt x="10244" y="25767"/>
                </a:cubicBezTo>
                <a:cubicBezTo>
                  <a:pt x="10323" y="25811"/>
                  <a:pt x="10405" y="25822"/>
                  <a:pt x="10488" y="25822"/>
                </a:cubicBezTo>
                <a:cubicBezTo>
                  <a:pt x="10565" y="25822"/>
                  <a:pt x="10642" y="25813"/>
                  <a:pt x="10719" y="25813"/>
                </a:cubicBezTo>
                <a:cubicBezTo>
                  <a:pt x="10802" y="25813"/>
                  <a:pt x="10884" y="25824"/>
                  <a:pt x="10963" y="25868"/>
                </a:cubicBezTo>
                <a:cubicBezTo>
                  <a:pt x="11624" y="26141"/>
                  <a:pt x="12342" y="26169"/>
                  <a:pt x="13017" y="26385"/>
                </a:cubicBezTo>
                <a:cubicBezTo>
                  <a:pt x="13736" y="26457"/>
                  <a:pt x="14454" y="26557"/>
                  <a:pt x="15172" y="26586"/>
                </a:cubicBezTo>
                <a:cubicBezTo>
                  <a:pt x="15273" y="26586"/>
                  <a:pt x="15373" y="26572"/>
                  <a:pt x="15474" y="26572"/>
                </a:cubicBezTo>
                <a:cubicBezTo>
                  <a:pt x="15517" y="26572"/>
                  <a:pt x="15546" y="26586"/>
                  <a:pt x="15575" y="26586"/>
                </a:cubicBezTo>
                <a:cubicBezTo>
                  <a:pt x="15629" y="26620"/>
                  <a:pt x="15683" y="26633"/>
                  <a:pt x="15738" y="26633"/>
                </a:cubicBezTo>
                <a:cubicBezTo>
                  <a:pt x="15899" y="26633"/>
                  <a:pt x="16062" y="26525"/>
                  <a:pt x="16223" y="26525"/>
                </a:cubicBezTo>
                <a:cubicBezTo>
                  <a:pt x="16285" y="26525"/>
                  <a:pt x="16347" y="26541"/>
                  <a:pt x="16408" y="26586"/>
                </a:cubicBezTo>
                <a:lnTo>
                  <a:pt x="16595" y="26586"/>
                </a:lnTo>
                <a:cubicBezTo>
                  <a:pt x="16669" y="26538"/>
                  <a:pt x="16748" y="26528"/>
                  <a:pt x="16826" y="26528"/>
                </a:cubicBezTo>
                <a:cubicBezTo>
                  <a:pt x="16887" y="26528"/>
                  <a:pt x="16948" y="26534"/>
                  <a:pt x="17008" y="26534"/>
                </a:cubicBezTo>
                <a:cubicBezTo>
                  <a:pt x="17079" y="26534"/>
                  <a:pt x="17148" y="26525"/>
                  <a:pt x="17212" y="26486"/>
                </a:cubicBezTo>
                <a:cubicBezTo>
                  <a:pt x="17293" y="26479"/>
                  <a:pt x="17375" y="26478"/>
                  <a:pt x="17457" y="26478"/>
                </a:cubicBezTo>
                <a:cubicBezTo>
                  <a:pt x="17534" y="26478"/>
                  <a:pt x="17611" y="26479"/>
                  <a:pt x="17688" y="26479"/>
                </a:cubicBezTo>
                <a:cubicBezTo>
                  <a:pt x="17909" y="26479"/>
                  <a:pt x="18131" y="26468"/>
                  <a:pt x="18347" y="26385"/>
                </a:cubicBezTo>
                <a:cubicBezTo>
                  <a:pt x="18401" y="26337"/>
                  <a:pt x="18464" y="26327"/>
                  <a:pt x="18530" y="26327"/>
                </a:cubicBezTo>
                <a:cubicBezTo>
                  <a:pt x="18581" y="26327"/>
                  <a:pt x="18635" y="26333"/>
                  <a:pt x="18687" y="26333"/>
                </a:cubicBezTo>
                <a:cubicBezTo>
                  <a:pt x="18749" y="26333"/>
                  <a:pt x="18810" y="26324"/>
                  <a:pt x="18865" y="26284"/>
                </a:cubicBezTo>
                <a:cubicBezTo>
                  <a:pt x="19885" y="26040"/>
                  <a:pt x="20775" y="25552"/>
                  <a:pt x="21623" y="24948"/>
                </a:cubicBezTo>
                <a:cubicBezTo>
                  <a:pt x="21695" y="24489"/>
                  <a:pt x="21666" y="24000"/>
                  <a:pt x="22140" y="23713"/>
                </a:cubicBezTo>
                <a:cubicBezTo>
                  <a:pt x="22140" y="23684"/>
                  <a:pt x="22140" y="23641"/>
                  <a:pt x="22140" y="23612"/>
                </a:cubicBezTo>
                <a:cubicBezTo>
                  <a:pt x="22327" y="23540"/>
                  <a:pt x="22356" y="23382"/>
                  <a:pt x="22356" y="23210"/>
                </a:cubicBezTo>
                <a:cubicBezTo>
                  <a:pt x="22456" y="23009"/>
                  <a:pt x="22643" y="22879"/>
                  <a:pt x="22758" y="22693"/>
                </a:cubicBezTo>
                <a:cubicBezTo>
                  <a:pt x="22873" y="22578"/>
                  <a:pt x="22887" y="22405"/>
                  <a:pt x="22959" y="22276"/>
                </a:cubicBezTo>
                <a:cubicBezTo>
                  <a:pt x="23002" y="22104"/>
                  <a:pt x="23031" y="21931"/>
                  <a:pt x="23074" y="21773"/>
                </a:cubicBezTo>
                <a:cubicBezTo>
                  <a:pt x="23390" y="21213"/>
                  <a:pt x="23620" y="20624"/>
                  <a:pt x="23793" y="20006"/>
                </a:cubicBezTo>
                <a:cubicBezTo>
                  <a:pt x="23922" y="19532"/>
                  <a:pt x="23936" y="19058"/>
                  <a:pt x="23994" y="18584"/>
                </a:cubicBezTo>
                <a:cubicBezTo>
                  <a:pt x="24066" y="18440"/>
                  <a:pt x="24123" y="18311"/>
                  <a:pt x="24195" y="18181"/>
                </a:cubicBezTo>
                <a:cubicBezTo>
                  <a:pt x="24295" y="17937"/>
                  <a:pt x="24224" y="17707"/>
                  <a:pt x="24252" y="17463"/>
                </a:cubicBezTo>
                <a:cubicBezTo>
                  <a:pt x="24224" y="17434"/>
                  <a:pt x="24209" y="17391"/>
                  <a:pt x="24180" y="17362"/>
                </a:cubicBezTo>
                <a:lnTo>
                  <a:pt x="24195" y="17362"/>
                </a:lnTo>
                <a:cubicBezTo>
                  <a:pt x="24238" y="17334"/>
                  <a:pt x="24267" y="17291"/>
                  <a:pt x="24295" y="17247"/>
                </a:cubicBezTo>
                <a:cubicBezTo>
                  <a:pt x="24295" y="17147"/>
                  <a:pt x="24295" y="17046"/>
                  <a:pt x="24295" y="16946"/>
                </a:cubicBezTo>
                <a:cubicBezTo>
                  <a:pt x="24339" y="16917"/>
                  <a:pt x="24367" y="16874"/>
                  <a:pt x="24410" y="16845"/>
                </a:cubicBezTo>
                <a:cubicBezTo>
                  <a:pt x="24410" y="16759"/>
                  <a:pt x="24410" y="16687"/>
                  <a:pt x="24410" y="16601"/>
                </a:cubicBezTo>
                <a:cubicBezTo>
                  <a:pt x="24410" y="16572"/>
                  <a:pt x="24410" y="16529"/>
                  <a:pt x="24425" y="16500"/>
                </a:cubicBezTo>
                <a:cubicBezTo>
                  <a:pt x="24439" y="16443"/>
                  <a:pt x="24453" y="16371"/>
                  <a:pt x="24497" y="16328"/>
                </a:cubicBezTo>
                <a:cubicBezTo>
                  <a:pt x="24453" y="16069"/>
                  <a:pt x="24612" y="15854"/>
                  <a:pt x="24612" y="15610"/>
                </a:cubicBezTo>
                <a:cubicBezTo>
                  <a:pt x="24712" y="15452"/>
                  <a:pt x="24597" y="15250"/>
                  <a:pt x="24712" y="15092"/>
                </a:cubicBezTo>
                <a:cubicBezTo>
                  <a:pt x="24712" y="14848"/>
                  <a:pt x="24669" y="14604"/>
                  <a:pt x="24813" y="14374"/>
                </a:cubicBezTo>
                <a:cubicBezTo>
                  <a:pt x="24899" y="14144"/>
                  <a:pt x="24884" y="13900"/>
                  <a:pt x="24813" y="13656"/>
                </a:cubicBezTo>
                <a:lnTo>
                  <a:pt x="24813" y="13656"/>
                </a:lnTo>
                <a:cubicBezTo>
                  <a:pt x="24813" y="13656"/>
                  <a:pt x="24827" y="13656"/>
                  <a:pt x="24841" y="13670"/>
                </a:cubicBezTo>
                <a:cubicBezTo>
                  <a:pt x="24899" y="13541"/>
                  <a:pt x="24813" y="13368"/>
                  <a:pt x="24913" y="13253"/>
                </a:cubicBezTo>
                <a:cubicBezTo>
                  <a:pt x="24999" y="13052"/>
                  <a:pt x="24985" y="12837"/>
                  <a:pt x="24913" y="12636"/>
                </a:cubicBezTo>
                <a:cubicBezTo>
                  <a:pt x="24913" y="12607"/>
                  <a:pt x="24913" y="12564"/>
                  <a:pt x="24913" y="12535"/>
                </a:cubicBezTo>
                <a:cubicBezTo>
                  <a:pt x="24985" y="12219"/>
                  <a:pt x="24999" y="11917"/>
                  <a:pt x="24913" y="11615"/>
                </a:cubicBezTo>
                <a:cubicBezTo>
                  <a:pt x="24913" y="11299"/>
                  <a:pt x="24913" y="10998"/>
                  <a:pt x="24913" y="10696"/>
                </a:cubicBezTo>
                <a:cubicBezTo>
                  <a:pt x="24896" y="10679"/>
                  <a:pt x="24880" y="10672"/>
                  <a:pt x="24860" y="10672"/>
                </a:cubicBezTo>
                <a:cubicBezTo>
                  <a:pt x="24846" y="10672"/>
                  <a:pt x="24831" y="10676"/>
                  <a:pt x="24813" y="10682"/>
                </a:cubicBezTo>
                <a:lnTo>
                  <a:pt x="24813" y="10667"/>
                </a:lnTo>
                <a:cubicBezTo>
                  <a:pt x="24884" y="10437"/>
                  <a:pt x="24884" y="10208"/>
                  <a:pt x="24813" y="9978"/>
                </a:cubicBezTo>
                <a:cubicBezTo>
                  <a:pt x="24712" y="9446"/>
                  <a:pt x="24612" y="8914"/>
                  <a:pt x="24396" y="8426"/>
                </a:cubicBezTo>
                <a:cubicBezTo>
                  <a:pt x="24209" y="7550"/>
                  <a:pt x="23908" y="6731"/>
                  <a:pt x="23275" y="6070"/>
                </a:cubicBezTo>
                <a:cubicBezTo>
                  <a:pt x="23232" y="5984"/>
                  <a:pt x="23204" y="5883"/>
                  <a:pt x="23146" y="5797"/>
                </a:cubicBezTo>
                <a:cubicBezTo>
                  <a:pt x="22500" y="4777"/>
                  <a:pt x="21580" y="4015"/>
                  <a:pt x="20704" y="3196"/>
                </a:cubicBezTo>
                <a:cubicBezTo>
                  <a:pt x="20632" y="3067"/>
                  <a:pt x="20531" y="2966"/>
                  <a:pt x="20388" y="2895"/>
                </a:cubicBezTo>
                <a:cubicBezTo>
                  <a:pt x="20330" y="2851"/>
                  <a:pt x="20258" y="2823"/>
                  <a:pt x="20201" y="2794"/>
                </a:cubicBezTo>
                <a:cubicBezTo>
                  <a:pt x="18778" y="1501"/>
                  <a:pt x="17069" y="754"/>
                  <a:pt x="15273" y="222"/>
                </a:cubicBezTo>
                <a:cubicBezTo>
                  <a:pt x="15213" y="179"/>
                  <a:pt x="15147" y="170"/>
                  <a:pt x="15079" y="170"/>
                </a:cubicBezTo>
                <a:cubicBezTo>
                  <a:pt x="15036" y="170"/>
                  <a:pt x="14992" y="174"/>
                  <a:pt x="14949" y="174"/>
                </a:cubicBezTo>
                <a:cubicBezTo>
                  <a:pt x="14881" y="174"/>
                  <a:pt x="14815" y="165"/>
                  <a:pt x="14756" y="122"/>
                </a:cubicBezTo>
                <a:cubicBezTo>
                  <a:pt x="14583" y="107"/>
                  <a:pt x="14411" y="79"/>
                  <a:pt x="14253" y="79"/>
                </a:cubicBezTo>
                <a:cubicBezTo>
                  <a:pt x="13816" y="54"/>
                  <a:pt x="13383" y="1"/>
                  <a:pt x="12953" y="1"/>
                </a:cubicBez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flipH="1">
            <a:off x="7406172" y="-1914151"/>
            <a:ext cx="2446967" cy="2686928"/>
          </a:xfrm>
          <a:custGeom>
            <a:avLst/>
            <a:gdLst/>
            <a:ahLst/>
            <a:cxnLst/>
            <a:rect l="l" t="t" r="r" b="b"/>
            <a:pathLst>
              <a:path w="22644" h="24864" extrusionOk="0">
                <a:moveTo>
                  <a:pt x="13881" y="176"/>
                </a:moveTo>
                <a:cubicBezTo>
                  <a:pt x="14038" y="176"/>
                  <a:pt x="14196" y="192"/>
                  <a:pt x="14354" y="230"/>
                </a:cubicBezTo>
                <a:cubicBezTo>
                  <a:pt x="14699" y="230"/>
                  <a:pt x="15058" y="273"/>
                  <a:pt x="15374" y="460"/>
                </a:cubicBezTo>
                <a:cubicBezTo>
                  <a:pt x="15719" y="675"/>
                  <a:pt x="16064" y="920"/>
                  <a:pt x="16423" y="1121"/>
                </a:cubicBezTo>
                <a:cubicBezTo>
                  <a:pt x="16854" y="1322"/>
                  <a:pt x="17242" y="1595"/>
                  <a:pt x="17558" y="1940"/>
                </a:cubicBezTo>
                <a:cubicBezTo>
                  <a:pt x="18089" y="2399"/>
                  <a:pt x="18693" y="2773"/>
                  <a:pt x="19095" y="3348"/>
                </a:cubicBezTo>
                <a:cubicBezTo>
                  <a:pt x="19339" y="3721"/>
                  <a:pt x="19569" y="4080"/>
                  <a:pt x="19813" y="4454"/>
                </a:cubicBezTo>
                <a:cubicBezTo>
                  <a:pt x="19957" y="4971"/>
                  <a:pt x="20072" y="5503"/>
                  <a:pt x="20216" y="6034"/>
                </a:cubicBezTo>
                <a:cubicBezTo>
                  <a:pt x="20230" y="6437"/>
                  <a:pt x="20503" y="6781"/>
                  <a:pt x="20489" y="7198"/>
                </a:cubicBezTo>
                <a:cubicBezTo>
                  <a:pt x="20489" y="7414"/>
                  <a:pt x="20589" y="7600"/>
                  <a:pt x="20661" y="7801"/>
                </a:cubicBezTo>
                <a:cubicBezTo>
                  <a:pt x="20877" y="8132"/>
                  <a:pt x="20977" y="8520"/>
                  <a:pt x="21035" y="8893"/>
                </a:cubicBezTo>
                <a:cubicBezTo>
                  <a:pt x="21078" y="9425"/>
                  <a:pt x="21207" y="9942"/>
                  <a:pt x="21365" y="10459"/>
                </a:cubicBezTo>
                <a:cubicBezTo>
                  <a:pt x="21509" y="10919"/>
                  <a:pt x="21523" y="11408"/>
                  <a:pt x="21695" y="11853"/>
                </a:cubicBezTo>
                <a:cubicBezTo>
                  <a:pt x="21825" y="12198"/>
                  <a:pt x="21940" y="12557"/>
                  <a:pt x="22026" y="12916"/>
                </a:cubicBezTo>
                <a:cubicBezTo>
                  <a:pt x="22155" y="13505"/>
                  <a:pt x="22457" y="14080"/>
                  <a:pt x="22443" y="14698"/>
                </a:cubicBezTo>
                <a:cubicBezTo>
                  <a:pt x="22514" y="15603"/>
                  <a:pt x="22328" y="16494"/>
                  <a:pt x="22098" y="17356"/>
                </a:cubicBezTo>
                <a:cubicBezTo>
                  <a:pt x="21940" y="17758"/>
                  <a:pt x="21695" y="18117"/>
                  <a:pt x="21523" y="18519"/>
                </a:cubicBezTo>
                <a:cubicBezTo>
                  <a:pt x="21178" y="19310"/>
                  <a:pt x="20546" y="19942"/>
                  <a:pt x="19914" y="20516"/>
                </a:cubicBezTo>
                <a:cubicBezTo>
                  <a:pt x="19210" y="20976"/>
                  <a:pt x="18563" y="21508"/>
                  <a:pt x="17859" y="21968"/>
                </a:cubicBezTo>
                <a:cubicBezTo>
                  <a:pt x="17443" y="22241"/>
                  <a:pt x="17055" y="22585"/>
                  <a:pt x="16595" y="22830"/>
                </a:cubicBezTo>
                <a:cubicBezTo>
                  <a:pt x="16222" y="23016"/>
                  <a:pt x="15920" y="23318"/>
                  <a:pt x="15546" y="23505"/>
                </a:cubicBezTo>
                <a:cubicBezTo>
                  <a:pt x="15144" y="23663"/>
                  <a:pt x="14814" y="23950"/>
                  <a:pt x="14397" y="24080"/>
                </a:cubicBezTo>
                <a:cubicBezTo>
                  <a:pt x="13607" y="24295"/>
                  <a:pt x="12817" y="24597"/>
                  <a:pt x="11983" y="24669"/>
                </a:cubicBezTo>
                <a:cubicBezTo>
                  <a:pt x="11699" y="24674"/>
                  <a:pt x="11414" y="24684"/>
                  <a:pt x="11129" y="24684"/>
                </a:cubicBezTo>
                <a:cubicBezTo>
                  <a:pt x="10678" y="24684"/>
                  <a:pt x="10231" y="24659"/>
                  <a:pt x="9799" y="24554"/>
                </a:cubicBezTo>
                <a:cubicBezTo>
                  <a:pt x="9383" y="24453"/>
                  <a:pt x="8952" y="24439"/>
                  <a:pt x="8578" y="24252"/>
                </a:cubicBezTo>
                <a:cubicBezTo>
                  <a:pt x="8233" y="24094"/>
                  <a:pt x="7932" y="23835"/>
                  <a:pt x="7601" y="23649"/>
                </a:cubicBezTo>
                <a:cubicBezTo>
                  <a:pt x="7141" y="23361"/>
                  <a:pt x="6595" y="23232"/>
                  <a:pt x="6164" y="22887"/>
                </a:cubicBezTo>
                <a:cubicBezTo>
                  <a:pt x="5892" y="22672"/>
                  <a:pt x="5547" y="22600"/>
                  <a:pt x="5231" y="22528"/>
                </a:cubicBezTo>
                <a:cubicBezTo>
                  <a:pt x="4929" y="22312"/>
                  <a:pt x="4728" y="21968"/>
                  <a:pt x="4383" y="21810"/>
                </a:cubicBezTo>
                <a:cubicBezTo>
                  <a:pt x="3952" y="21608"/>
                  <a:pt x="3736" y="21163"/>
                  <a:pt x="3363" y="20876"/>
                </a:cubicBezTo>
                <a:cubicBezTo>
                  <a:pt x="3061" y="20631"/>
                  <a:pt x="2817" y="20330"/>
                  <a:pt x="2501" y="20114"/>
                </a:cubicBezTo>
                <a:cubicBezTo>
                  <a:pt x="2156" y="19841"/>
                  <a:pt x="1711" y="19626"/>
                  <a:pt x="1509" y="19209"/>
                </a:cubicBezTo>
                <a:cubicBezTo>
                  <a:pt x="1222" y="18620"/>
                  <a:pt x="1007" y="17988"/>
                  <a:pt x="633" y="17442"/>
                </a:cubicBezTo>
                <a:cubicBezTo>
                  <a:pt x="518" y="17025"/>
                  <a:pt x="432" y="16594"/>
                  <a:pt x="317" y="16178"/>
                </a:cubicBezTo>
                <a:cubicBezTo>
                  <a:pt x="260" y="15646"/>
                  <a:pt x="346" y="15114"/>
                  <a:pt x="245" y="14597"/>
                </a:cubicBezTo>
                <a:cubicBezTo>
                  <a:pt x="231" y="14339"/>
                  <a:pt x="159" y="14051"/>
                  <a:pt x="303" y="13807"/>
                </a:cubicBezTo>
                <a:cubicBezTo>
                  <a:pt x="748" y="13132"/>
                  <a:pt x="877" y="12313"/>
                  <a:pt x="1078" y="11551"/>
                </a:cubicBezTo>
                <a:cubicBezTo>
                  <a:pt x="1165" y="11221"/>
                  <a:pt x="1265" y="10876"/>
                  <a:pt x="1294" y="10531"/>
                </a:cubicBezTo>
                <a:cubicBezTo>
                  <a:pt x="1481" y="9368"/>
                  <a:pt x="1782" y="8218"/>
                  <a:pt x="2285" y="7141"/>
                </a:cubicBezTo>
                <a:cubicBezTo>
                  <a:pt x="2486" y="6753"/>
                  <a:pt x="2759" y="6394"/>
                  <a:pt x="2975" y="6006"/>
                </a:cubicBezTo>
                <a:cubicBezTo>
                  <a:pt x="3162" y="5690"/>
                  <a:pt x="3320" y="5345"/>
                  <a:pt x="3593" y="5086"/>
                </a:cubicBezTo>
                <a:cubicBezTo>
                  <a:pt x="3794" y="4871"/>
                  <a:pt x="3938" y="4612"/>
                  <a:pt x="4139" y="4411"/>
                </a:cubicBezTo>
                <a:cubicBezTo>
                  <a:pt x="4340" y="4253"/>
                  <a:pt x="4555" y="4123"/>
                  <a:pt x="4756" y="3965"/>
                </a:cubicBezTo>
                <a:cubicBezTo>
                  <a:pt x="5087" y="3707"/>
                  <a:pt x="5518" y="3606"/>
                  <a:pt x="5848" y="3333"/>
                </a:cubicBezTo>
                <a:cubicBezTo>
                  <a:pt x="6653" y="2845"/>
                  <a:pt x="7501" y="2399"/>
                  <a:pt x="8276" y="1853"/>
                </a:cubicBezTo>
                <a:cubicBezTo>
                  <a:pt x="8521" y="1695"/>
                  <a:pt x="8822" y="1652"/>
                  <a:pt x="9081" y="1494"/>
                </a:cubicBezTo>
                <a:cubicBezTo>
                  <a:pt x="9340" y="1365"/>
                  <a:pt x="9584" y="1164"/>
                  <a:pt x="9871" y="1078"/>
                </a:cubicBezTo>
                <a:cubicBezTo>
                  <a:pt x="10173" y="1020"/>
                  <a:pt x="10489" y="963"/>
                  <a:pt x="10776" y="848"/>
                </a:cubicBezTo>
                <a:cubicBezTo>
                  <a:pt x="11365" y="647"/>
                  <a:pt x="11998" y="618"/>
                  <a:pt x="12587" y="431"/>
                </a:cubicBezTo>
                <a:cubicBezTo>
                  <a:pt x="13000" y="304"/>
                  <a:pt x="13438" y="176"/>
                  <a:pt x="13881" y="176"/>
                </a:cubicBezTo>
                <a:close/>
                <a:moveTo>
                  <a:pt x="13878" y="0"/>
                </a:moveTo>
                <a:cubicBezTo>
                  <a:pt x="13537" y="0"/>
                  <a:pt x="13196" y="45"/>
                  <a:pt x="12874" y="158"/>
                </a:cubicBezTo>
                <a:cubicBezTo>
                  <a:pt x="12084" y="431"/>
                  <a:pt x="11250" y="460"/>
                  <a:pt x="10460" y="762"/>
                </a:cubicBezTo>
                <a:cubicBezTo>
                  <a:pt x="9986" y="862"/>
                  <a:pt x="9483" y="977"/>
                  <a:pt x="9095" y="1293"/>
                </a:cubicBezTo>
                <a:cubicBezTo>
                  <a:pt x="8794" y="1466"/>
                  <a:pt x="8435" y="1523"/>
                  <a:pt x="8147" y="1724"/>
                </a:cubicBezTo>
                <a:cubicBezTo>
                  <a:pt x="7889" y="1882"/>
                  <a:pt x="7673" y="2083"/>
                  <a:pt x="7400" y="2213"/>
                </a:cubicBezTo>
                <a:cubicBezTo>
                  <a:pt x="7027" y="2385"/>
                  <a:pt x="6710" y="2672"/>
                  <a:pt x="6323" y="2845"/>
                </a:cubicBezTo>
                <a:cubicBezTo>
                  <a:pt x="5920" y="3046"/>
                  <a:pt x="5561" y="3348"/>
                  <a:pt x="5144" y="3534"/>
                </a:cubicBezTo>
                <a:cubicBezTo>
                  <a:pt x="4800" y="3678"/>
                  <a:pt x="4512" y="3937"/>
                  <a:pt x="4196" y="4152"/>
                </a:cubicBezTo>
                <a:cubicBezTo>
                  <a:pt x="3894" y="4325"/>
                  <a:pt x="3736" y="4655"/>
                  <a:pt x="3507" y="4914"/>
                </a:cubicBezTo>
                <a:cubicBezTo>
                  <a:pt x="3047" y="5388"/>
                  <a:pt x="2817" y="6020"/>
                  <a:pt x="2443" y="6552"/>
                </a:cubicBezTo>
                <a:cubicBezTo>
                  <a:pt x="2213" y="6853"/>
                  <a:pt x="2055" y="7198"/>
                  <a:pt x="1912" y="7557"/>
                </a:cubicBezTo>
                <a:cubicBezTo>
                  <a:pt x="1452" y="8635"/>
                  <a:pt x="1222" y="9784"/>
                  <a:pt x="1050" y="10934"/>
                </a:cubicBezTo>
                <a:cubicBezTo>
                  <a:pt x="863" y="11695"/>
                  <a:pt x="705" y="12456"/>
                  <a:pt x="432" y="13189"/>
                </a:cubicBezTo>
                <a:cubicBezTo>
                  <a:pt x="346" y="13448"/>
                  <a:pt x="159" y="13649"/>
                  <a:pt x="73" y="13893"/>
                </a:cubicBezTo>
                <a:cubicBezTo>
                  <a:pt x="1" y="14525"/>
                  <a:pt x="145" y="15143"/>
                  <a:pt x="130" y="15761"/>
                </a:cubicBezTo>
                <a:cubicBezTo>
                  <a:pt x="102" y="16278"/>
                  <a:pt x="317" y="16752"/>
                  <a:pt x="403" y="17241"/>
                </a:cubicBezTo>
                <a:cubicBezTo>
                  <a:pt x="461" y="17557"/>
                  <a:pt x="691" y="17801"/>
                  <a:pt x="820" y="18103"/>
                </a:cubicBezTo>
                <a:cubicBezTo>
                  <a:pt x="1007" y="18505"/>
                  <a:pt x="1165" y="18936"/>
                  <a:pt x="1380" y="19338"/>
                </a:cubicBezTo>
                <a:cubicBezTo>
                  <a:pt x="1682" y="19884"/>
                  <a:pt x="2314" y="20085"/>
                  <a:pt x="2731" y="20516"/>
                </a:cubicBezTo>
                <a:cubicBezTo>
                  <a:pt x="3047" y="20847"/>
                  <a:pt x="3435" y="21106"/>
                  <a:pt x="3722" y="21479"/>
                </a:cubicBezTo>
                <a:cubicBezTo>
                  <a:pt x="3909" y="21738"/>
                  <a:pt x="4196" y="21896"/>
                  <a:pt x="4469" y="22054"/>
                </a:cubicBezTo>
                <a:cubicBezTo>
                  <a:pt x="4728" y="22212"/>
                  <a:pt x="4857" y="22499"/>
                  <a:pt x="5116" y="22643"/>
                </a:cubicBezTo>
                <a:cubicBezTo>
                  <a:pt x="5288" y="22729"/>
                  <a:pt x="5475" y="22758"/>
                  <a:pt x="5647" y="22815"/>
                </a:cubicBezTo>
                <a:cubicBezTo>
                  <a:pt x="5992" y="22916"/>
                  <a:pt x="6236" y="23174"/>
                  <a:pt x="6538" y="23347"/>
                </a:cubicBezTo>
                <a:cubicBezTo>
                  <a:pt x="6825" y="23447"/>
                  <a:pt x="7098" y="23577"/>
                  <a:pt x="7371" y="23706"/>
                </a:cubicBezTo>
                <a:cubicBezTo>
                  <a:pt x="7759" y="23922"/>
                  <a:pt x="8104" y="24209"/>
                  <a:pt x="8506" y="24410"/>
                </a:cubicBezTo>
                <a:cubicBezTo>
                  <a:pt x="8794" y="24539"/>
                  <a:pt x="9124" y="24597"/>
                  <a:pt x="9440" y="24654"/>
                </a:cubicBezTo>
                <a:cubicBezTo>
                  <a:pt x="10040" y="24792"/>
                  <a:pt x="10656" y="24864"/>
                  <a:pt x="11270" y="24864"/>
                </a:cubicBezTo>
                <a:cubicBezTo>
                  <a:pt x="12069" y="24864"/>
                  <a:pt x="12866" y="24742"/>
                  <a:pt x="13621" y="24482"/>
                </a:cubicBezTo>
                <a:cubicBezTo>
                  <a:pt x="14052" y="24338"/>
                  <a:pt x="14526" y="24266"/>
                  <a:pt x="14928" y="24022"/>
                </a:cubicBezTo>
                <a:cubicBezTo>
                  <a:pt x="15331" y="23763"/>
                  <a:pt x="15791" y="23591"/>
                  <a:pt x="16178" y="23304"/>
                </a:cubicBezTo>
                <a:cubicBezTo>
                  <a:pt x="16509" y="23045"/>
                  <a:pt x="16897" y="22887"/>
                  <a:pt x="17213" y="22643"/>
                </a:cubicBezTo>
                <a:cubicBezTo>
                  <a:pt x="17831" y="22169"/>
                  <a:pt x="18506" y="21766"/>
                  <a:pt x="19124" y="21278"/>
                </a:cubicBezTo>
                <a:cubicBezTo>
                  <a:pt x="19425" y="21034"/>
                  <a:pt x="19770" y="20847"/>
                  <a:pt x="20072" y="20603"/>
                </a:cubicBezTo>
                <a:cubicBezTo>
                  <a:pt x="20661" y="20057"/>
                  <a:pt x="21236" y="19468"/>
                  <a:pt x="21595" y="18749"/>
                </a:cubicBezTo>
                <a:cubicBezTo>
                  <a:pt x="21739" y="18419"/>
                  <a:pt x="21911" y="18088"/>
                  <a:pt x="22098" y="17772"/>
                </a:cubicBezTo>
                <a:cubicBezTo>
                  <a:pt x="22342" y="17212"/>
                  <a:pt x="22443" y="16609"/>
                  <a:pt x="22543" y="16005"/>
                </a:cubicBezTo>
                <a:cubicBezTo>
                  <a:pt x="22644" y="15574"/>
                  <a:pt x="22601" y="15143"/>
                  <a:pt x="22601" y="14698"/>
                </a:cubicBezTo>
                <a:cubicBezTo>
                  <a:pt x="22615" y="14023"/>
                  <a:pt x="22285" y="13390"/>
                  <a:pt x="22141" y="12729"/>
                </a:cubicBezTo>
                <a:cubicBezTo>
                  <a:pt x="22026" y="12169"/>
                  <a:pt x="21753" y="11666"/>
                  <a:pt x="21681" y="11106"/>
                </a:cubicBezTo>
                <a:cubicBezTo>
                  <a:pt x="21581" y="10416"/>
                  <a:pt x="21279" y="9770"/>
                  <a:pt x="21221" y="9066"/>
                </a:cubicBezTo>
                <a:cubicBezTo>
                  <a:pt x="21193" y="8592"/>
                  <a:pt x="21035" y="8146"/>
                  <a:pt x="20819" y="7730"/>
                </a:cubicBezTo>
                <a:cubicBezTo>
                  <a:pt x="20790" y="7643"/>
                  <a:pt x="20762" y="7557"/>
                  <a:pt x="20733" y="7485"/>
                </a:cubicBezTo>
                <a:cubicBezTo>
                  <a:pt x="20661" y="7069"/>
                  <a:pt x="20589" y="6652"/>
                  <a:pt x="20431" y="6264"/>
                </a:cubicBezTo>
                <a:cubicBezTo>
                  <a:pt x="20388" y="5905"/>
                  <a:pt x="20259" y="5560"/>
                  <a:pt x="20187" y="5215"/>
                </a:cubicBezTo>
                <a:cubicBezTo>
                  <a:pt x="20086" y="4842"/>
                  <a:pt x="20029" y="4440"/>
                  <a:pt x="19799" y="4123"/>
                </a:cubicBezTo>
                <a:cubicBezTo>
                  <a:pt x="19526" y="3736"/>
                  <a:pt x="19311" y="3305"/>
                  <a:pt x="18994" y="2945"/>
                </a:cubicBezTo>
                <a:cubicBezTo>
                  <a:pt x="18535" y="2414"/>
                  <a:pt x="17917" y="2069"/>
                  <a:pt x="17428" y="1580"/>
                </a:cubicBezTo>
                <a:cubicBezTo>
                  <a:pt x="17040" y="1178"/>
                  <a:pt x="16495" y="991"/>
                  <a:pt x="16049" y="675"/>
                </a:cubicBezTo>
                <a:cubicBezTo>
                  <a:pt x="15632" y="402"/>
                  <a:pt x="15201" y="72"/>
                  <a:pt x="14670" y="72"/>
                </a:cubicBezTo>
                <a:cubicBezTo>
                  <a:pt x="14411" y="28"/>
                  <a:pt x="14145" y="0"/>
                  <a:pt x="13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121" name="Google Shape;121;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2"/>
        <p:cNvGrpSpPr/>
        <p:nvPr/>
      </p:nvGrpSpPr>
      <p:grpSpPr>
        <a:xfrm>
          <a:off x="0" y="0"/>
          <a:ext cx="0" cy="0"/>
          <a:chOff x="0" y="0"/>
          <a:chExt cx="0" cy="0"/>
        </a:xfrm>
      </p:grpSpPr>
      <p:sp>
        <p:nvSpPr>
          <p:cNvPr id="123" name="Google Shape;123;p10"/>
          <p:cNvSpPr txBox="1">
            <a:spLocks noGrp="1"/>
          </p:cNvSpPr>
          <p:nvPr>
            <p:ph type="title"/>
          </p:nvPr>
        </p:nvSpPr>
        <p:spPr>
          <a:xfrm>
            <a:off x="720000" y="4014450"/>
            <a:ext cx="7704000" cy="5727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3200"/>
              <a:buFont typeface="Playfair Display SemiBold"/>
              <a:buNone/>
              <a:defRPr sz="3200" b="0">
                <a:latin typeface="Playfair Display SemiBold"/>
                <a:ea typeface="Playfair Display SemiBold"/>
                <a:cs typeface="Playfair Display SemiBold"/>
                <a:sym typeface="Playfair Display SemiBold"/>
              </a:defRPr>
            </a:lvl1pPr>
            <a:lvl2pPr lvl="1" algn="ctr" rtl="0">
              <a:spcBef>
                <a:spcPts val="0"/>
              </a:spcBef>
              <a:spcAft>
                <a:spcPts val="0"/>
              </a:spcAft>
              <a:buSzPts val="3200"/>
              <a:buFont typeface="Playfair Display SemiBold"/>
              <a:buNone/>
              <a:defRPr sz="3200" b="0">
                <a:latin typeface="Playfair Display SemiBold"/>
                <a:ea typeface="Playfair Display SemiBold"/>
                <a:cs typeface="Playfair Display SemiBold"/>
                <a:sym typeface="Playfair Display SemiBold"/>
              </a:defRPr>
            </a:lvl2pPr>
            <a:lvl3pPr lvl="2" algn="ctr" rtl="0">
              <a:spcBef>
                <a:spcPts val="0"/>
              </a:spcBef>
              <a:spcAft>
                <a:spcPts val="0"/>
              </a:spcAft>
              <a:buSzPts val="3200"/>
              <a:buFont typeface="Playfair Display SemiBold"/>
              <a:buNone/>
              <a:defRPr sz="3200" b="0">
                <a:latin typeface="Playfair Display SemiBold"/>
                <a:ea typeface="Playfair Display SemiBold"/>
                <a:cs typeface="Playfair Display SemiBold"/>
                <a:sym typeface="Playfair Display SemiBold"/>
              </a:defRPr>
            </a:lvl3pPr>
            <a:lvl4pPr lvl="3" algn="ctr" rtl="0">
              <a:spcBef>
                <a:spcPts val="0"/>
              </a:spcBef>
              <a:spcAft>
                <a:spcPts val="0"/>
              </a:spcAft>
              <a:buSzPts val="3200"/>
              <a:buFont typeface="Playfair Display SemiBold"/>
              <a:buNone/>
              <a:defRPr sz="3200" b="0">
                <a:latin typeface="Playfair Display SemiBold"/>
                <a:ea typeface="Playfair Display SemiBold"/>
                <a:cs typeface="Playfair Display SemiBold"/>
                <a:sym typeface="Playfair Display SemiBold"/>
              </a:defRPr>
            </a:lvl4pPr>
            <a:lvl5pPr lvl="4" algn="ctr" rtl="0">
              <a:spcBef>
                <a:spcPts val="0"/>
              </a:spcBef>
              <a:spcAft>
                <a:spcPts val="0"/>
              </a:spcAft>
              <a:buSzPts val="3200"/>
              <a:buFont typeface="Playfair Display SemiBold"/>
              <a:buNone/>
              <a:defRPr sz="3200" b="0">
                <a:latin typeface="Playfair Display SemiBold"/>
                <a:ea typeface="Playfair Display SemiBold"/>
                <a:cs typeface="Playfair Display SemiBold"/>
                <a:sym typeface="Playfair Display SemiBold"/>
              </a:defRPr>
            </a:lvl5pPr>
            <a:lvl6pPr lvl="5" algn="ctr" rtl="0">
              <a:spcBef>
                <a:spcPts val="0"/>
              </a:spcBef>
              <a:spcAft>
                <a:spcPts val="0"/>
              </a:spcAft>
              <a:buSzPts val="3200"/>
              <a:buFont typeface="Playfair Display SemiBold"/>
              <a:buNone/>
              <a:defRPr sz="3200" b="0">
                <a:latin typeface="Playfair Display SemiBold"/>
                <a:ea typeface="Playfair Display SemiBold"/>
                <a:cs typeface="Playfair Display SemiBold"/>
                <a:sym typeface="Playfair Display SemiBold"/>
              </a:defRPr>
            </a:lvl6pPr>
            <a:lvl7pPr lvl="6" algn="ctr" rtl="0">
              <a:spcBef>
                <a:spcPts val="0"/>
              </a:spcBef>
              <a:spcAft>
                <a:spcPts val="0"/>
              </a:spcAft>
              <a:buSzPts val="3200"/>
              <a:buFont typeface="Playfair Display SemiBold"/>
              <a:buNone/>
              <a:defRPr sz="3200" b="0">
                <a:latin typeface="Playfair Display SemiBold"/>
                <a:ea typeface="Playfair Display SemiBold"/>
                <a:cs typeface="Playfair Display SemiBold"/>
                <a:sym typeface="Playfair Display SemiBold"/>
              </a:defRPr>
            </a:lvl7pPr>
            <a:lvl8pPr lvl="7" algn="ctr" rtl="0">
              <a:spcBef>
                <a:spcPts val="0"/>
              </a:spcBef>
              <a:spcAft>
                <a:spcPts val="0"/>
              </a:spcAft>
              <a:buSzPts val="3200"/>
              <a:buFont typeface="Playfair Display SemiBold"/>
              <a:buNone/>
              <a:defRPr sz="3200" b="0">
                <a:latin typeface="Playfair Display SemiBold"/>
                <a:ea typeface="Playfair Display SemiBold"/>
                <a:cs typeface="Playfair Display SemiBold"/>
                <a:sym typeface="Playfair Display SemiBold"/>
              </a:defRPr>
            </a:lvl8pPr>
            <a:lvl9pPr lvl="8" algn="ctr" rtl="0">
              <a:spcBef>
                <a:spcPts val="0"/>
              </a:spcBef>
              <a:spcAft>
                <a:spcPts val="0"/>
              </a:spcAft>
              <a:buSzPts val="3200"/>
              <a:buFont typeface="Playfair Display SemiBold"/>
              <a:buNone/>
              <a:defRPr sz="3200" b="0">
                <a:latin typeface="Playfair Display SemiBold"/>
                <a:ea typeface="Playfair Display SemiBold"/>
                <a:cs typeface="Playfair Display SemiBold"/>
                <a:sym typeface="Playfair Display SemiBold"/>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8"/>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39"/>
        <p:cNvGrpSpPr/>
        <p:nvPr/>
      </p:nvGrpSpPr>
      <p:grpSpPr>
        <a:xfrm>
          <a:off x="0" y="0"/>
          <a:ext cx="0" cy="0"/>
          <a:chOff x="0" y="0"/>
          <a:chExt cx="0" cy="0"/>
        </a:xfrm>
      </p:grpSpPr>
      <p:pic>
        <p:nvPicPr>
          <p:cNvPr id="140" name="Google Shape;140;p13"/>
          <p:cNvPicPr preferRelativeResize="0"/>
          <p:nvPr/>
        </p:nvPicPr>
        <p:blipFill rotWithShape="1">
          <a:blip r:embed="rId2">
            <a:alphaModFix/>
          </a:blip>
          <a:srcRect/>
          <a:stretch/>
        </p:blipFill>
        <p:spPr>
          <a:xfrm rot="10800000" flipH="1">
            <a:off x="-25" y="0"/>
            <a:ext cx="9144000" cy="5143500"/>
          </a:xfrm>
          <a:prstGeom prst="rect">
            <a:avLst/>
          </a:prstGeom>
          <a:noFill/>
          <a:ln>
            <a:noFill/>
          </a:ln>
        </p:spPr>
      </p:pic>
      <p:sp>
        <p:nvSpPr>
          <p:cNvPr id="141" name="Google Shape;141;p13"/>
          <p:cNvSpPr/>
          <p:nvPr/>
        </p:nvSpPr>
        <p:spPr>
          <a:xfrm rot="-3683068" flipH="1">
            <a:off x="8376619" y="2524"/>
            <a:ext cx="2139143" cy="1269360"/>
          </a:xfrm>
          <a:custGeom>
            <a:avLst/>
            <a:gdLst/>
            <a:ahLst/>
            <a:cxnLst/>
            <a:rect l="l" t="t" r="r" b="b"/>
            <a:pathLst>
              <a:path w="45157" h="26796" extrusionOk="0">
                <a:moveTo>
                  <a:pt x="28893" y="245"/>
                </a:moveTo>
                <a:cubicBezTo>
                  <a:pt x="28936" y="245"/>
                  <a:pt x="28921" y="374"/>
                  <a:pt x="28921" y="417"/>
                </a:cubicBezTo>
                <a:cubicBezTo>
                  <a:pt x="28921" y="437"/>
                  <a:pt x="28921" y="448"/>
                  <a:pt x="28920" y="448"/>
                </a:cubicBezTo>
                <a:cubicBezTo>
                  <a:pt x="28918" y="448"/>
                  <a:pt x="28915" y="434"/>
                  <a:pt x="28907" y="403"/>
                </a:cubicBezTo>
                <a:cubicBezTo>
                  <a:pt x="28907" y="346"/>
                  <a:pt x="28864" y="259"/>
                  <a:pt x="28893" y="245"/>
                </a:cubicBezTo>
                <a:close/>
                <a:moveTo>
                  <a:pt x="27289" y="270"/>
                </a:moveTo>
                <a:cubicBezTo>
                  <a:pt x="27324" y="270"/>
                  <a:pt x="27380" y="293"/>
                  <a:pt x="27427" y="317"/>
                </a:cubicBezTo>
                <a:lnTo>
                  <a:pt x="27485" y="346"/>
                </a:lnTo>
                <a:lnTo>
                  <a:pt x="27528" y="374"/>
                </a:lnTo>
                <a:cubicBezTo>
                  <a:pt x="27553" y="439"/>
                  <a:pt x="27568" y="492"/>
                  <a:pt x="27560" y="492"/>
                </a:cubicBezTo>
                <a:cubicBezTo>
                  <a:pt x="27559" y="492"/>
                  <a:pt x="27558" y="491"/>
                  <a:pt x="27556" y="489"/>
                </a:cubicBezTo>
                <a:cubicBezTo>
                  <a:pt x="27528" y="489"/>
                  <a:pt x="27470" y="432"/>
                  <a:pt x="27441" y="389"/>
                </a:cubicBezTo>
                <a:lnTo>
                  <a:pt x="27413" y="374"/>
                </a:lnTo>
                <a:lnTo>
                  <a:pt x="27370" y="360"/>
                </a:lnTo>
                <a:cubicBezTo>
                  <a:pt x="27312" y="360"/>
                  <a:pt x="27255" y="346"/>
                  <a:pt x="27255" y="317"/>
                </a:cubicBezTo>
                <a:lnTo>
                  <a:pt x="27269" y="288"/>
                </a:lnTo>
                <a:lnTo>
                  <a:pt x="27269" y="274"/>
                </a:lnTo>
                <a:cubicBezTo>
                  <a:pt x="27274" y="271"/>
                  <a:pt x="27281" y="270"/>
                  <a:pt x="27289" y="270"/>
                </a:cubicBezTo>
                <a:close/>
                <a:moveTo>
                  <a:pt x="21541" y="458"/>
                </a:moveTo>
                <a:cubicBezTo>
                  <a:pt x="21545" y="458"/>
                  <a:pt x="21549" y="459"/>
                  <a:pt x="21551" y="461"/>
                </a:cubicBezTo>
                <a:cubicBezTo>
                  <a:pt x="21580" y="475"/>
                  <a:pt x="21580" y="504"/>
                  <a:pt x="21565" y="547"/>
                </a:cubicBezTo>
                <a:lnTo>
                  <a:pt x="21580" y="576"/>
                </a:lnTo>
                <a:cubicBezTo>
                  <a:pt x="21580" y="590"/>
                  <a:pt x="21522" y="604"/>
                  <a:pt x="21465" y="604"/>
                </a:cubicBezTo>
                <a:cubicBezTo>
                  <a:pt x="21461" y="605"/>
                  <a:pt x="21457" y="606"/>
                  <a:pt x="21453" y="606"/>
                </a:cubicBezTo>
                <a:cubicBezTo>
                  <a:pt x="21402" y="606"/>
                  <a:pt x="21367" y="517"/>
                  <a:pt x="21407" y="504"/>
                </a:cubicBezTo>
                <a:cubicBezTo>
                  <a:pt x="21444" y="491"/>
                  <a:pt x="21513" y="458"/>
                  <a:pt x="21541" y="458"/>
                </a:cubicBezTo>
                <a:close/>
                <a:moveTo>
                  <a:pt x="13831" y="502"/>
                </a:moveTo>
                <a:cubicBezTo>
                  <a:pt x="13867" y="502"/>
                  <a:pt x="13952" y="565"/>
                  <a:pt x="13965" y="604"/>
                </a:cubicBezTo>
                <a:cubicBezTo>
                  <a:pt x="13977" y="640"/>
                  <a:pt x="13930" y="665"/>
                  <a:pt x="13905" y="665"/>
                </a:cubicBezTo>
                <a:cubicBezTo>
                  <a:pt x="13900" y="665"/>
                  <a:pt x="13896" y="664"/>
                  <a:pt x="13893" y="662"/>
                </a:cubicBezTo>
                <a:cubicBezTo>
                  <a:pt x="13879" y="633"/>
                  <a:pt x="13821" y="590"/>
                  <a:pt x="13807" y="561"/>
                </a:cubicBezTo>
                <a:cubicBezTo>
                  <a:pt x="13778" y="547"/>
                  <a:pt x="13793" y="518"/>
                  <a:pt x="13821" y="504"/>
                </a:cubicBezTo>
                <a:cubicBezTo>
                  <a:pt x="13824" y="502"/>
                  <a:pt x="13827" y="502"/>
                  <a:pt x="13831" y="502"/>
                </a:cubicBezTo>
                <a:close/>
                <a:moveTo>
                  <a:pt x="31566" y="531"/>
                </a:moveTo>
                <a:cubicBezTo>
                  <a:pt x="31594" y="531"/>
                  <a:pt x="31633" y="543"/>
                  <a:pt x="31651" y="561"/>
                </a:cubicBezTo>
                <a:cubicBezTo>
                  <a:pt x="31680" y="576"/>
                  <a:pt x="31780" y="633"/>
                  <a:pt x="31823" y="633"/>
                </a:cubicBezTo>
                <a:cubicBezTo>
                  <a:pt x="31852" y="633"/>
                  <a:pt x="31809" y="662"/>
                  <a:pt x="31709" y="676"/>
                </a:cubicBezTo>
                <a:lnTo>
                  <a:pt x="31637" y="619"/>
                </a:lnTo>
                <a:lnTo>
                  <a:pt x="31622" y="604"/>
                </a:lnTo>
                <a:cubicBezTo>
                  <a:pt x="31614" y="610"/>
                  <a:pt x="31606" y="612"/>
                  <a:pt x="31598" y="612"/>
                </a:cubicBezTo>
                <a:cubicBezTo>
                  <a:pt x="31564" y="612"/>
                  <a:pt x="31536" y="570"/>
                  <a:pt x="31536" y="547"/>
                </a:cubicBezTo>
                <a:cubicBezTo>
                  <a:pt x="31536" y="536"/>
                  <a:pt x="31549" y="531"/>
                  <a:pt x="31566" y="531"/>
                </a:cubicBezTo>
                <a:close/>
                <a:moveTo>
                  <a:pt x="31374" y="539"/>
                </a:moveTo>
                <a:cubicBezTo>
                  <a:pt x="31383" y="539"/>
                  <a:pt x="31390" y="541"/>
                  <a:pt x="31392" y="547"/>
                </a:cubicBezTo>
                <a:cubicBezTo>
                  <a:pt x="31421" y="576"/>
                  <a:pt x="31392" y="619"/>
                  <a:pt x="31335" y="633"/>
                </a:cubicBezTo>
                <a:lnTo>
                  <a:pt x="31292" y="662"/>
                </a:lnTo>
                <a:lnTo>
                  <a:pt x="31234" y="676"/>
                </a:lnTo>
                <a:cubicBezTo>
                  <a:pt x="31177" y="676"/>
                  <a:pt x="31105" y="662"/>
                  <a:pt x="31076" y="662"/>
                </a:cubicBezTo>
                <a:cubicBezTo>
                  <a:pt x="31057" y="672"/>
                  <a:pt x="30989" y="688"/>
                  <a:pt x="30944" y="688"/>
                </a:cubicBezTo>
                <a:cubicBezTo>
                  <a:pt x="30924" y="688"/>
                  <a:pt x="30908" y="685"/>
                  <a:pt x="30904" y="676"/>
                </a:cubicBezTo>
                <a:cubicBezTo>
                  <a:pt x="30890" y="633"/>
                  <a:pt x="31005" y="619"/>
                  <a:pt x="31048" y="619"/>
                </a:cubicBezTo>
                <a:cubicBezTo>
                  <a:pt x="31091" y="619"/>
                  <a:pt x="31220" y="604"/>
                  <a:pt x="31249" y="590"/>
                </a:cubicBezTo>
                <a:cubicBezTo>
                  <a:pt x="31260" y="578"/>
                  <a:pt x="31337" y="539"/>
                  <a:pt x="31374" y="539"/>
                </a:cubicBezTo>
                <a:close/>
                <a:moveTo>
                  <a:pt x="29870" y="619"/>
                </a:moveTo>
                <a:lnTo>
                  <a:pt x="29927" y="676"/>
                </a:lnTo>
                <a:cubicBezTo>
                  <a:pt x="29963" y="662"/>
                  <a:pt x="30013" y="655"/>
                  <a:pt x="30058" y="655"/>
                </a:cubicBezTo>
                <a:cubicBezTo>
                  <a:pt x="30103" y="655"/>
                  <a:pt x="30142" y="662"/>
                  <a:pt x="30157" y="676"/>
                </a:cubicBezTo>
                <a:cubicBezTo>
                  <a:pt x="30171" y="690"/>
                  <a:pt x="30186" y="719"/>
                  <a:pt x="30186" y="734"/>
                </a:cubicBezTo>
                <a:cubicBezTo>
                  <a:pt x="30186" y="734"/>
                  <a:pt x="30142" y="734"/>
                  <a:pt x="30099" y="705"/>
                </a:cubicBezTo>
                <a:cubicBezTo>
                  <a:pt x="30095" y="703"/>
                  <a:pt x="30088" y="702"/>
                  <a:pt x="30080" y="702"/>
                </a:cubicBezTo>
                <a:cubicBezTo>
                  <a:pt x="30024" y="702"/>
                  <a:pt x="29903" y="736"/>
                  <a:pt x="29856" y="736"/>
                </a:cubicBezTo>
                <a:cubicBezTo>
                  <a:pt x="29849" y="736"/>
                  <a:pt x="29844" y="735"/>
                  <a:pt x="29841" y="734"/>
                </a:cubicBezTo>
                <a:cubicBezTo>
                  <a:pt x="29798" y="734"/>
                  <a:pt x="29783" y="690"/>
                  <a:pt x="29812" y="662"/>
                </a:cubicBezTo>
                <a:lnTo>
                  <a:pt x="29841" y="633"/>
                </a:lnTo>
                <a:cubicBezTo>
                  <a:pt x="29841" y="619"/>
                  <a:pt x="29870" y="619"/>
                  <a:pt x="29870" y="619"/>
                </a:cubicBezTo>
                <a:close/>
                <a:moveTo>
                  <a:pt x="42587" y="2801"/>
                </a:moveTo>
                <a:cubicBezTo>
                  <a:pt x="42646" y="2801"/>
                  <a:pt x="42588" y="2876"/>
                  <a:pt x="42628" y="2903"/>
                </a:cubicBezTo>
                <a:cubicBezTo>
                  <a:pt x="42671" y="2932"/>
                  <a:pt x="42642" y="2946"/>
                  <a:pt x="42613" y="2975"/>
                </a:cubicBezTo>
                <a:cubicBezTo>
                  <a:pt x="42604" y="2984"/>
                  <a:pt x="42597" y="2987"/>
                  <a:pt x="42590" y="2987"/>
                </a:cubicBezTo>
                <a:cubicBezTo>
                  <a:pt x="42576" y="2987"/>
                  <a:pt x="42566" y="2970"/>
                  <a:pt x="42556" y="2960"/>
                </a:cubicBezTo>
                <a:lnTo>
                  <a:pt x="42527" y="2946"/>
                </a:lnTo>
                <a:cubicBezTo>
                  <a:pt x="42498" y="2946"/>
                  <a:pt x="42470" y="2917"/>
                  <a:pt x="42470" y="2903"/>
                </a:cubicBezTo>
                <a:lnTo>
                  <a:pt x="42484" y="2889"/>
                </a:lnTo>
                <a:cubicBezTo>
                  <a:pt x="42498" y="2860"/>
                  <a:pt x="42527" y="2802"/>
                  <a:pt x="42570" y="2802"/>
                </a:cubicBezTo>
                <a:cubicBezTo>
                  <a:pt x="42577" y="2801"/>
                  <a:pt x="42582" y="2801"/>
                  <a:pt x="42587" y="2801"/>
                </a:cubicBezTo>
                <a:close/>
                <a:moveTo>
                  <a:pt x="41881" y="3779"/>
                </a:moveTo>
                <a:cubicBezTo>
                  <a:pt x="41924" y="3794"/>
                  <a:pt x="42010" y="3880"/>
                  <a:pt x="41995" y="3923"/>
                </a:cubicBezTo>
                <a:cubicBezTo>
                  <a:pt x="41977" y="3951"/>
                  <a:pt x="41958" y="3967"/>
                  <a:pt x="41944" y="3967"/>
                </a:cubicBezTo>
                <a:cubicBezTo>
                  <a:pt x="41936" y="3967"/>
                  <a:pt x="41929" y="3962"/>
                  <a:pt x="41924" y="3952"/>
                </a:cubicBezTo>
                <a:lnTo>
                  <a:pt x="41924" y="3923"/>
                </a:lnTo>
                <a:cubicBezTo>
                  <a:pt x="41938" y="3866"/>
                  <a:pt x="41924" y="3837"/>
                  <a:pt x="41852" y="3837"/>
                </a:cubicBezTo>
                <a:lnTo>
                  <a:pt x="41837" y="3837"/>
                </a:lnTo>
                <a:cubicBezTo>
                  <a:pt x="41837" y="3794"/>
                  <a:pt x="41852" y="3779"/>
                  <a:pt x="41881" y="3779"/>
                </a:cubicBezTo>
                <a:close/>
                <a:moveTo>
                  <a:pt x="40997" y="4543"/>
                </a:moveTo>
                <a:cubicBezTo>
                  <a:pt x="40990" y="4545"/>
                  <a:pt x="40983" y="4548"/>
                  <a:pt x="40975" y="4555"/>
                </a:cubicBezTo>
                <a:cubicBezTo>
                  <a:pt x="40961" y="4570"/>
                  <a:pt x="40975" y="4613"/>
                  <a:pt x="41004" y="4641"/>
                </a:cubicBezTo>
                <a:cubicBezTo>
                  <a:pt x="41033" y="4670"/>
                  <a:pt x="41076" y="4713"/>
                  <a:pt x="41133" y="4742"/>
                </a:cubicBezTo>
                <a:cubicBezTo>
                  <a:pt x="41191" y="4771"/>
                  <a:pt x="41191" y="4771"/>
                  <a:pt x="41162" y="4799"/>
                </a:cubicBezTo>
                <a:cubicBezTo>
                  <a:pt x="41090" y="4843"/>
                  <a:pt x="41004" y="4900"/>
                  <a:pt x="40932" y="4900"/>
                </a:cubicBezTo>
                <a:cubicBezTo>
                  <a:pt x="40846" y="4900"/>
                  <a:pt x="40904" y="4771"/>
                  <a:pt x="40817" y="4728"/>
                </a:cubicBezTo>
                <a:cubicBezTo>
                  <a:pt x="40817" y="4728"/>
                  <a:pt x="40817" y="4713"/>
                  <a:pt x="40817" y="4699"/>
                </a:cubicBezTo>
                <a:cubicBezTo>
                  <a:pt x="40798" y="4650"/>
                  <a:pt x="40785" y="4628"/>
                  <a:pt x="40751" y="4628"/>
                </a:cubicBezTo>
                <a:cubicBezTo>
                  <a:pt x="40735" y="4628"/>
                  <a:pt x="40715" y="4632"/>
                  <a:pt x="40688" y="4641"/>
                </a:cubicBezTo>
                <a:cubicBezTo>
                  <a:pt x="40674" y="4641"/>
                  <a:pt x="40645" y="4656"/>
                  <a:pt x="40631" y="4656"/>
                </a:cubicBezTo>
                <a:lnTo>
                  <a:pt x="40616" y="4656"/>
                </a:lnTo>
                <a:cubicBezTo>
                  <a:pt x="40573" y="4641"/>
                  <a:pt x="40659" y="4555"/>
                  <a:pt x="40702" y="4555"/>
                </a:cubicBezTo>
                <a:cubicBezTo>
                  <a:pt x="40760" y="4555"/>
                  <a:pt x="40846" y="4570"/>
                  <a:pt x="40875" y="4570"/>
                </a:cubicBezTo>
                <a:cubicBezTo>
                  <a:pt x="40899" y="4570"/>
                  <a:pt x="40954" y="4549"/>
                  <a:pt x="40997" y="4543"/>
                </a:cubicBezTo>
                <a:close/>
                <a:moveTo>
                  <a:pt x="41263" y="4914"/>
                </a:moveTo>
                <a:cubicBezTo>
                  <a:pt x="41335" y="4929"/>
                  <a:pt x="41392" y="4943"/>
                  <a:pt x="41464" y="4972"/>
                </a:cubicBezTo>
                <a:cubicBezTo>
                  <a:pt x="41464" y="4972"/>
                  <a:pt x="41478" y="5001"/>
                  <a:pt x="41464" y="5001"/>
                </a:cubicBezTo>
                <a:cubicBezTo>
                  <a:pt x="41450" y="5015"/>
                  <a:pt x="41435" y="5029"/>
                  <a:pt x="41421" y="5029"/>
                </a:cubicBezTo>
                <a:lnTo>
                  <a:pt x="41378" y="5015"/>
                </a:lnTo>
                <a:cubicBezTo>
                  <a:pt x="41341" y="5027"/>
                  <a:pt x="41229" y="5093"/>
                  <a:pt x="41172" y="5093"/>
                </a:cubicBezTo>
                <a:cubicBezTo>
                  <a:pt x="41162" y="5093"/>
                  <a:pt x="41154" y="5091"/>
                  <a:pt x="41148" y="5087"/>
                </a:cubicBezTo>
                <a:cubicBezTo>
                  <a:pt x="41119" y="5058"/>
                  <a:pt x="41119" y="5029"/>
                  <a:pt x="41162" y="5029"/>
                </a:cubicBezTo>
                <a:lnTo>
                  <a:pt x="41191" y="5029"/>
                </a:lnTo>
                <a:cubicBezTo>
                  <a:pt x="41248" y="5029"/>
                  <a:pt x="41234" y="5015"/>
                  <a:pt x="41205" y="4972"/>
                </a:cubicBezTo>
                <a:cubicBezTo>
                  <a:pt x="41205" y="4972"/>
                  <a:pt x="41248" y="4914"/>
                  <a:pt x="41263" y="4914"/>
                </a:cubicBezTo>
                <a:close/>
                <a:moveTo>
                  <a:pt x="40832" y="5561"/>
                </a:moveTo>
                <a:cubicBezTo>
                  <a:pt x="40846" y="5590"/>
                  <a:pt x="40846" y="5604"/>
                  <a:pt x="40860" y="5618"/>
                </a:cubicBezTo>
                <a:cubicBezTo>
                  <a:pt x="40860" y="5618"/>
                  <a:pt x="40846" y="5618"/>
                  <a:pt x="40846" y="5633"/>
                </a:cubicBezTo>
                <a:lnTo>
                  <a:pt x="40803" y="5647"/>
                </a:lnTo>
                <a:lnTo>
                  <a:pt x="40789" y="5662"/>
                </a:lnTo>
                <a:cubicBezTo>
                  <a:pt x="40760" y="5647"/>
                  <a:pt x="40746" y="5604"/>
                  <a:pt x="40746" y="5590"/>
                </a:cubicBezTo>
                <a:cubicBezTo>
                  <a:pt x="40746" y="5590"/>
                  <a:pt x="40789" y="5575"/>
                  <a:pt x="40832" y="5561"/>
                </a:cubicBezTo>
                <a:close/>
                <a:moveTo>
                  <a:pt x="920" y="5690"/>
                </a:moveTo>
                <a:cubicBezTo>
                  <a:pt x="963" y="5690"/>
                  <a:pt x="1106" y="5748"/>
                  <a:pt x="1106" y="5805"/>
                </a:cubicBezTo>
                <a:cubicBezTo>
                  <a:pt x="1113" y="5827"/>
                  <a:pt x="1113" y="5838"/>
                  <a:pt x="1108" y="5838"/>
                </a:cubicBezTo>
                <a:cubicBezTo>
                  <a:pt x="1103" y="5838"/>
                  <a:pt x="1092" y="5827"/>
                  <a:pt x="1078" y="5805"/>
                </a:cubicBezTo>
                <a:lnTo>
                  <a:pt x="1034" y="5776"/>
                </a:lnTo>
                <a:lnTo>
                  <a:pt x="1006" y="5776"/>
                </a:lnTo>
                <a:cubicBezTo>
                  <a:pt x="970" y="5795"/>
                  <a:pt x="941" y="5802"/>
                  <a:pt x="923" y="5802"/>
                </a:cubicBezTo>
                <a:cubicBezTo>
                  <a:pt x="899" y="5802"/>
                  <a:pt x="894" y="5787"/>
                  <a:pt x="920" y="5762"/>
                </a:cubicBezTo>
                <a:lnTo>
                  <a:pt x="920" y="5733"/>
                </a:lnTo>
                <a:lnTo>
                  <a:pt x="920" y="5690"/>
                </a:lnTo>
                <a:close/>
                <a:moveTo>
                  <a:pt x="1765" y="5742"/>
                </a:moveTo>
                <a:cubicBezTo>
                  <a:pt x="1774" y="5742"/>
                  <a:pt x="1784" y="5744"/>
                  <a:pt x="1796" y="5748"/>
                </a:cubicBezTo>
                <a:cubicBezTo>
                  <a:pt x="1839" y="5762"/>
                  <a:pt x="1940" y="5834"/>
                  <a:pt x="2011" y="5863"/>
                </a:cubicBezTo>
                <a:cubicBezTo>
                  <a:pt x="1997" y="5863"/>
                  <a:pt x="1997" y="5877"/>
                  <a:pt x="1954" y="5934"/>
                </a:cubicBezTo>
                <a:lnTo>
                  <a:pt x="1882" y="6021"/>
                </a:lnTo>
                <a:cubicBezTo>
                  <a:pt x="1853" y="5949"/>
                  <a:pt x="1767" y="5820"/>
                  <a:pt x="1753" y="5776"/>
                </a:cubicBezTo>
                <a:cubicBezTo>
                  <a:pt x="1732" y="5755"/>
                  <a:pt x="1742" y="5742"/>
                  <a:pt x="1765" y="5742"/>
                </a:cubicBezTo>
                <a:close/>
                <a:moveTo>
                  <a:pt x="41177" y="6222"/>
                </a:moveTo>
                <a:cubicBezTo>
                  <a:pt x="41119" y="6236"/>
                  <a:pt x="41119" y="6236"/>
                  <a:pt x="41119" y="6236"/>
                </a:cubicBezTo>
                <a:lnTo>
                  <a:pt x="41105" y="6236"/>
                </a:lnTo>
                <a:cubicBezTo>
                  <a:pt x="41119" y="6236"/>
                  <a:pt x="41148" y="6222"/>
                  <a:pt x="41177" y="6222"/>
                </a:cubicBezTo>
                <a:close/>
                <a:moveTo>
                  <a:pt x="1092" y="8133"/>
                </a:moveTo>
                <a:cubicBezTo>
                  <a:pt x="1092" y="8133"/>
                  <a:pt x="1106" y="8147"/>
                  <a:pt x="1106" y="8147"/>
                </a:cubicBezTo>
                <a:lnTo>
                  <a:pt x="1121" y="8190"/>
                </a:lnTo>
                <a:cubicBezTo>
                  <a:pt x="1164" y="8219"/>
                  <a:pt x="1207" y="8248"/>
                  <a:pt x="1221" y="8248"/>
                </a:cubicBezTo>
                <a:cubicBezTo>
                  <a:pt x="1236" y="8248"/>
                  <a:pt x="1221" y="8262"/>
                  <a:pt x="1193" y="8276"/>
                </a:cubicBezTo>
                <a:cubicBezTo>
                  <a:pt x="1149" y="8276"/>
                  <a:pt x="1121" y="8262"/>
                  <a:pt x="1092" y="8262"/>
                </a:cubicBezTo>
                <a:cubicBezTo>
                  <a:pt x="1084" y="8264"/>
                  <a:pt x="1077" y="8265"/>
                  <a:pt x="1071" y="8265"/>
                </a:cubicBezTo>
                <a:cubicBezTo>
                  <a:pt x="1031" y="8265"/>
                  <a:pt x="1024" y="8227"/>
                  <a:pt x="1049" y="8190"/>
                </a:cubicBezTo>
                <a:lnTo>
                  <a:pt x="1078" y="8147"/>
                </a:lnTo>
                <a:cubicBezTo>
                  <a:pt x="1092" y="8133"/>
                  <a:pt x="1092" y="8133"/>
                  <a:pt x="1092" y="8133"/>
                </a:cubicBezTo>
                <a:close/>
                <a:moveTo>
                  <a:pt x="42685" y="8980"/>
                </a:moveTo>
                <a:cubicBezTo>
                  <a:pt x="42685" y="9023"/>
                  <a:pt x="42685" y="9052"/>
                  <a:pt x="42656" y="9052"/>
                </a:cubicBezTo>
                <a:cubicBezTo>
                  <a:pt x="42642" y="9052"/>
                  <a:pt x="42642" y="9052"/>
                  <a:pt x="42628" y="9038"/>
                </a:cubicBezTo>
                <a:cubicBezTo>
                  <a:pt x="42642" y="9023"/>
                  <a:pt x="42671" y="8995"/>
                  <a:pt x="42671" y="8995"/>
                </a:cubicBezTo>
                <a:cubicBezTo>
                  <a:pt x="42671" y="8980"/>
                  <a:pt x="42671" y="8980"/>
                  <a:pt x="42685" y="8980"/>
                </a:cubicBezTo>
                <a:close/>
                <a:moveTo>
                  <a:pt x="1135" y="9153"/>
                </a:moveTo>
                <a:cubicBezTo>
                  <a:pt x="1135" y="9167"/>
                  <a:pt x="1149" y="9196"/>
                  <a:pt x="1164" y="9239"/>
                </a:cubicBezTo>
                <a:cubicBezTo>
                  <a:pt x="1149" y="9239"/>
                  <a:pt x="1135" y="9225"/>
                  <a:pt x="1121" y="9225"/>
                </a:cubicBezTo>
                <a:lnTo>
                  <a:pt x="1092" y="9225"/>
                </a:lnTo>
                <a:lnTo>
                  <a:pt x="1049" y="9210"/>
                </a:lnTo>
                <a:cubicBezTo>
                  <a:pt x="1036" y="9249"/>
                  <a:pt x="989" y="9299"/>
                  <a:pt x="969" y="9299"/>
                </a:cubicBezTo>
                <a:cubicBezTo>
                  <a:pt x="966" y="9299"/>
                  <a:pt x="964" y="9298"/>
                  <a:pt x="963" y="9296"/>
                </a:cubicBezTo>
                <a:cubicBezTo>
                  <a:pt x="948" y="9282"/>
                  <a:pt x="905" y="9225"/>
                  <a:pt x="905" y="9210"/>
                </a:cubicBezTo>
                <a:cubicBezTo>
                  <a:pt x="891" y="9196"/>
                  <a:pt x="1034" y="9167"/>
                  <a:pt x="1135" y="9153"/>
                </a:cubicBezTo>
                <a:close/>
                <a:moveTo>
                  <a:pt x="41174" y="9678"/>
                </a:moveTo>
                <a:cubicBezTo>
                  <a:pt x="41184" y="9678"/>
                  <a:pt x="41191" y="9689"/>
                  <a:pt x="41191" y="9699"/>
                </a:cubicBezTo>
                <a:lnTo>
                  <a:pt x="41133" y="9699"/>
                </a:lnTo>
                <a:cubicBezTo>
                  <a:pt x="41133" y="9684"/>
                  <a:pt x="41148" y="9684"/>
                  <a:pt x="41162" y="9684"/>
                </a:cubicBezTo>
                <a:cubicBezTo>
                  <a:pt x="41166" y="9680"/>
                  <a:pt x="41171" y="9678"/>
                  <a:pt x="41174" y="9678"/>
                </a:cubicBezTo>
                <a:close/>
                <a:moveTo>
                  <a:pt x="42570" y="11509"/>
                </a:moveTo>
                <a:cubicBezTo>
                  <a:pt x="42656" y="11509"/>
                  <a:pt x="42585" y="11595"/>
                  <a:pt x="42628" y="11610"/>
                </a:cubicBezTo>
                <a:cubicBezTo>
                  <a:pt x="42671" y="11638"/>
                  <a:pt x="42642" y="11667"/>
                  <a:pt x="42613" y="11681"/>
                </a:cubicBezTo>
                <a:cubicBezTo>
                  <a:pt x="42604" y="11696"/>
                  <a:pt x="42596" y="11701"/>
                  <a:pt x="42589" y="11701"/>
                </a:cubicBezTo>
                <a:cubicBezTo>
                  <a:pt x="42575" y="11701"/>
                  <a:pt x="42565" y="11681"/>
                  <a:pt x="42556" y="11681"/>
                </a:cubicBezTo>
                <a:lnTo>
                  <a:pt x="42527" y="11667"/>
                </a:lnTo>
                <a:cubicBezTo>
                  <a:pt x="42498" y="11653"/>
                  <a:pt x="42470" y="11638"/>
                  <a:pt x="42470" y="11610"/>
                </a:cubicBezTo>
                <a:lnTo>
                  <a:pt x="42484" y="11610"/>
                </a:lnTo>
                <a:cubicBezTo>
                  <a:pt x="42498" y="11566"/>
                  <a:pt x="42527" y="11509"/>
                  <a:pt x="42570" y="11509"/>
                </a:cubicBezTo>
                <a:close/>
                <a:moveTo>
                  <a:pt x="41866" y="12496"/>
                </a:moveTo>
                <a:cubicBezTo>
                  <a:pt x="41870" y="12496"/>
                  <a:pt x="41875" y="12498"/>
                  <a:pt x="41881" y="12500"/>
                </a:cubicBezTo>
                <a:cubicBezTo>
                  <a:pt x="41895" y="12500"/>
                  <a:pt x="41895" y="12500"/>
                  <a:pt x="41909" y="12515"/>
                </a:cubicBezTo>
                <a:cubicBezTo>
                  <a:pt x="41909" y="12515"/>
                  <a:pt x="41924" y="12529"/>
                  <a:pt x="41938" y="12558"/>
                </a:cubicBezTo>
                <a:lnTo>
                  <a:pt x="41981" y="12615"/>
                </a:lnTo>
                <a:lnTo>
                  <a:pt x="41995" y="12615"/>
                </a:lnTo>
                <a:cubicBezTo>
                  <a:pt x="41995" y="12630"/>
                  <a:pt x="41995" y="12630"/>
                  <a:pt x="41995" y="12644"/>
                </a:cubicBezTo>
                <a:cubicBezTo>
                  <a:pt x="41979" y="12669"/>
                  <a:pt x="41962" y="12684"/>
                  <a:pt x="41948" y="12684"/>
                </a:cubicBezTo>
                <a:cubicBezTo>
                  <a:pt x="41938" y="12684"/>
                  <a:pt x="41930" y="12676"/>
                  <a:pt x="41924" y="12658"/>
                </a:cubicBezTo>
                <a:lnTo>
                  <a:pt x="41924" y="12630"/>
                </a:lnTo>
                <a:cubicBezTo>
                  <a:pt x="41938" y="12587"/>
                  <a:pt x="41924" y="12558"/>
                  <a:pt x="41852" y="12543"/>
                </a:cubicBezTo>
                <a:lnTo>
                  <a:pt x="41837" y="12543"/>
                </a:lnTo>
                <a:cubicBezTo>
                  <a:pt x="41837" y="12520"/>
                  <a:pt x="41847" y="12496"/>
                  <a:pt x="41866" y="12496"/>
                </a:cubicBezTo>
                <a:close/>
                <a:moveTo>
                  <a:pt x="1451" y="14239"/>
                </a:moveTo>
                <a:cubicBezTo>
                  <a:pt x="1494" y="14239"/>
                  <a:pt x="1509" y="14267"/>
                  <a:pt x="1509" y="14296"/>
                </a:cubicBezTo>
                <a:cubicBezTo>
                  <a:pt x="1480" y="14282"/>
                  <a:pt x="1451" y="14282"/>
                  <a:pt x="1437" y="14282"/>
                </a:cubicBezTo>
                <a:lnTo>
                  <a:pt x="1437" y="14267"/>
                </a:lnTo>
                <a:cubicBezTo>
                  <a:pt x="1437" y="14267"/>
                  <a:pt x="1437" y="14253"/>
                  <a:pt x="1437" y="14239"/>
                </a:cubicBezTo>
                <a:close/>
                <a:moveTo>
                  <a:pt x="963" y="14411"/>
                </a:moveTo>
                <a:cubicBezTo>
                  <a:pt x="1006" y="14426"/>
                  <a:pt x="1063" y="14454"/>
                  <a:pt x="1092" y="14483"/>
                </a:cubicBezTo>
                <a:cubicBezTo>
                  <a:pt x="1080" y="14489"/>
                  <a:pt x="1068" y="14492"/>
                  <a:pt x="1055" y="14492"/>
                </a:cubicBezTo>
                <a:cubicBezTo>
                  <a:pt x="1037" y="14492"/>
                  <a:pt x="1017" y="14485"/>
                  <a:pt x="991" y="14469"/>
                </a:cubicBezTo>
                <a:lnTo>
                  <a:pt x="963" y="14440"/>
                </a:lnTo>
                <a:cubicBezTo>
                  <a:pt x="963" y="14426"/>
                  <a:pt x="963" y="14426"/>
                  <a:pt x="963" y="14411"/>
                </a:cubicBezTo>
                <a:close/>
                <a:moveTo>
                  <a:pt x="42478" y="15227"/>
                </a:moveTo>
                <a:cubicBezTo>
                  <a:pt x="42500" y="15227"/>
                  <a:pt x="42524" y="15252"/>
                  <a:pt x="42541" y="15288"/>
                </a:cubicBezTo>
                <a:lnTo>
                  <a:pt x="42570" y="15331"/>
                </a:lnTo>
                <a:lnTo>
                  <a:pt x="42599" y="15374"/>
                </a:lnTo>
                <a:cubicBezTo>
                  <a:pt x="42570" y="15402"/>
                  <a:pt x="42527" y="15446"/>
                  <a:pt x="42498" y="15446"/>
                </a:cubicBezTo>
                <a:lnTo>
                  <a:pt x="42470" y="15431"/>
                </a:lnTo>
                <a:lnTo>
                  <a:pt x="42441" y="15417"/>
                </a:lnTo>
                <a:cubicBezTo>
                  <a:pt x="42383" y="15417"/>
                  <a:pt x="42412" y="15302"/>
                  <a:pt x="42441" y="15259"/>
                </a:cubicBezTo>
                <a:cubicBezTo>
                  <a:pt x="42452" y="15237"/>
                  <a:pt x="42465" y="15227"/>
                  <a:pt x="42478" y="15227"/>
                </a:cubicBezTo>
                <a:close/>
                <a:moveTo>
                  <a:pt x="43245" y="20790"/>
                </a:moveTo>
                <a:cubicBezTo>
                  <a:pt x="43289" y="20862"/>
                  <a:pt x="43360" y="20991"/>
                  <a:pt x="43389" y="21020"/>
                </a:cubicBezTo>
                <a:cubicBezTo>
                  <a:pt x="43400" y="21052"/>
                  <a:pt x="43394" y="21069"/>
                  <a:pt x="43373" y="21069"/>
                </a:cubicBezTo>
                <a:cubicBezTo>
                  <a:pt x="43366" y="21069"/>
                  <a:pt x="43357" y="21067"/>
                  <a:pt x="43346" y="21063"/>
                </a:cubicBezTo>
                <a:cubicBezTo>
                  <a:pt x="43303" y="21049"/>
                  <a:pt x="43188" y="20977"/>
                  <a:pt x="43130" y="20948"/>
                </a:cubicBezTo>
                <a:cubicBezTo>
                  <a:pt x="43130" y="20934"/>
                  <a:pt x="43145" y="20920"/>
                  <a:pt x="43174" y="20876"/>
                </a:cubicBezTo>
                <a:lnTo>
                  <a:pt x="43245" y="20790"/>
                </a:lnTo>
                <a:close/>
                <a:moveTo>
                  <a:pt x="44034" y="20973"/>
                </a:moveTo>
                <a:lnTo>
                  <a:pt x="44034" y="20973"/>
                </a:lnTo>
                <a:cubicBezTo>
                  <a:pt x="44039" y="20973"/>
                  <a:pt x="44050" y="20984"/>
                  <a:pt x="44064" y="21006"/>
                </a:cubicBezTo>
                <a:lnTo>
                  <a:pt x="44107" y="21020"/>
                </a:lnTo>
                <a:lnTo>
                  <a:pt x="44136" y="21034"/>
                </a:lnTo>
                <a:cubicBezTo>
                  <a:pt x="44176" y="21014"/>
                  <a:pt x="44207" y="21004"/>
                  <a:pt x="44224" y="21004"/>
                </a:cubicBezTo>
                <a:cubicBezTo>
                  <a:pt x="44244" y="21004"/>
                  <a:pt x="44245" y="21018"/>
                  <a:pt x="44222" y="21049"/>
                </a:cubicBezTo>
                <a:lnTo>
                  <a:pt x="44222" y="21063"/>
                </a:lnTo>
                <a:lnTo>
                  <a:pt x="44222" y="21121"/>
                </a:lnTo>
                <a:cubicBezTo>
                  <a:pt x="44179" y="21121"/>
                  <a:pt x="44050" y="21063"/>
                  <a:pt x="44036" y="21006"/>
                </a:cubicBezTo>
                <a:cubicBezTo>
                  <a:pt x="44028" y="20984"/>
                  <a:pt x="44028" y="20973"/>
                  <a:pt x="44034" y="20973"/>
                </a:cubicBezTo>
                <a:close/>
                <a:moveTo>
                  <a:pt x="2835" y="22840"/>
                </a:moveTo>
                <a:cubicBezTo>
                  <a:pt x="2845" y="22840"/>
                  <a:pt x="2853" y="22847"/>
                  <a:pt x="2859" y="22859"/>
                </a:cubicBezTo>
                <a:lnTo>
                  <a:pt x="2845" y="22888"/>
                </a:lnTo>
                <a:cubicBezTo>
                  <a:pt x="2845" y="22945"/>
                  <a:pt x="2859" y="22974"/>
                  <a:pt x="2931" y="22974"/>
                </a:cubicBezTo>
                <a:cubicBezTo>
                  <a:pt x="2945" y="23017"/>
                  <a:pt x="2931" y="23031"/>
                  <a:pt x="2888" y="23031"/>
                </a:cubicBezTo>
                <a:cubicBezTo>
                  <a:pt x="2859" y="23017"/>
                  <a:pt x="2759" y="22931"/>
                  <a:pt x="2787" y="22888"/>
                </a:cubicBezTo>
                <a:cubicBezTo>
                  <a:pt x="2804" y="22854"/>
                  <a:pt x="2821" y="22840"/>
                  <a:pt x="2835" y="22840"/>
                </a:cubicBezTo>
                <a:close/>
                <a:moveTo>
                  <a:pt x="2185" y="23824"/>
                </a:moveTo>
                <a:cubicBezTo>
                  <a:pt x="2201" y="23824"/>
                  <a:pt x="2207" y="23841"/>
                  <a:pt x="2227" y="23850"/>
                </a:cubicBezTo>
                <a:lnTo>
                  <a:pt x="2241" y="23865"/>
                </a:lnTo>
                <a:cubicBezTo>
                  <a:pt x="2270" y="23865"/>
                  <a:pt x="2299" y="23894"/>
                  <a:pt x="2299" y="23908"/>
                </a:cubicBezTo>
                <a:lnTo>
                  <a:pt x="2299" y="23922"/>
                </a:lnTo>
                <a:cubicBezTo>
                  <a:pt x="2270" y="23951"/>
                  <a:pt x="2241" y="24008"/>
                  <a:pt x="2213" y="24008"/>
                </a:cubicBezTo>
                <a:cubicBezTo>
                  <a:pt x="2205" y="24010"/>
                  <a:pt x="2198" y="24010"/>
                  <a:pt x="2193" y="24010"/>
                </a:cubicBezTo>
                <a:cubicBezTo>
                  <a:pt x="2122" y="24010"/>
                  <a:pt x="2182" y="23934"/>
                  <a:pt x="2155" y="23908"/>
                </a:cubicBezTo>
                <a:cubicBezTo>
                  <a:pt x="2112" y="23879"/>
                  <a:pt x="2126" y="23865"/>
                  <a:pt x="2155" y="23836"/>
                </a:cubicBezTo>
                <a:cubicBezTo>
                  <a:pt x="2168" y="23827"/>
                  <a:pt x="2178" y="23824"/>
                  <a:pt x="2185" y="23824"/>
                </a:cubicBezTo>
                <a:close/>
                <a:moveTo>
                  <a:pt x="15030" y="26074"/>
                </a:moveTo>
                <a:cubicBezTo>
                  <a:pt x="15041" y="26074"/>
                  <a:pt x="15051" y="26075"/>
                  <a:pt x="15057" y="26077"/>
                </a:cubicBezTo>
                <a:cubicBezTo>
                  <a:pt x="15100" y="26077"/>
                  <a:pt x="15100" y="26120"/>
                  <a:pt x="15071" y="26149"/>
                </a:cubicBezTo>
                <a:lnTo>
                  <a:pt x="15057" y="26178"/>
                </a:lnTo>
                <a:cubicBezTo>
                  <a:pt x="15043" y="26178"/>
                  <a:pt x="15014" y="26192"/>
                  <a:pt x="15014" y="26192"/>
                </a:cubicBezTo>
                <a:lnTo>
                  <a:pt x="14956" y="26135"/>
                </a:lnTo>
                <a:cubicBezTo>
                  <a:pt x="14926" y="26147"/>
                  <a:pt x="14885" y="26151"/>
                  <a:pt x="14846" y="26151"/>
                </a:cubicBezTo>
                <a:cubicBezTo>
                  <a:pt x="14793" y="26151"/>
                  <a:pt x="14743" y="26143"/>
                  <a:pt x="14726" y="26135"/>
                </a:cubicBezTo>
                <a:cubicBezTo>
                  <a:pt x="14712" y="26120"/>
                  <a:pt x="14698" y="26077"/>
                  <a:pt x="14698" y="26077"/>
                </a:cubicBezTo>
                <a:lnTo>
                  <a:pt x="14698" y="26077"/>
                </a:lnTo>
                <a:cubicBezTo>
                  <a:pt x="14698" y="26077"/>
                  <a:pt x="14741" y="26077"/>
                  <a:pt x="14784" y="26092"/>
                </a:cubicBezTo>
                <a:cubicBezTo>
                  <a:pt x="14790" y="26094"/>
                  <a:pt x="14800" y="26095"/>
                  <a:pt x="14811" y="26095"/>
                </a:cubicBezTo>
                <a:cubicBezTo>
                  <a:pt x="14867" y="26095"/>
                  <a:pt x="14974" y="26074"/>
                  <a:pt x="15030" y="26074"/>
                </a:cubicBezTo>
                <a:close/>
                <a:moveTo>
                  <a:pt x="13933" y="26123"/>
                </a:moveTo>
                <a:cubicBezTo>
                  <a:pt x="13953" y="26123"/>
                  <a:pt x="13970" y="26126"/>
                  <a:pt x="13979" y="26135"/>
                </a:cubicBezTo>
                <a:cubicBezTo>
                  <a:pt x="13994" y="26164"/>
                  <a:pt x="13864" y="26192"/>
                  <a:pt x="13821" y="26192"/>
                </a:cubicBezTo>
                <a:cubicBezTo>
                  <a:pt x="13778" y="26192"/>
                  <a:pt x="13649" y="26207"/>
                  <a:pt x="13635" y="26221"/>
                </a:cubicBezTo>
                <a:cubicBezTo>
                  <a:pt x="13611" y="26233"/>
                  <a:pt x="13542" y="26272"/>
                  <a:pt x="13500" y="26272"/>
                </a:cubicBezTo>
                <a:cubicBezTo>
                  <a:pt x="13490" y="26272"/>
                  <a:pt x="13482" y="26270"/>
                  <a:pt x="13476" y="26264"/>
                </a:cubicBezTo>
                <a:cubicBezTo>
                  <a:pt x="13448" y="26235"/>
                  <a:pt x="13476" y="26192"/>
                  <a:pt x="13534" y="26178"/>
                </a:cubicBezTo>
                <a:lnTo>
                  <a:pt x="13591" y="26149"/>
                </a:lnTo>
                <a:lnTo>
                  <a:pt x="13635" y="26135"/>
                </a:lnTo>
                <a:cubicBezTo>
                  <a:pt x="13692" y="26135"/>
                  <a:pt x="13778" y="26149"/>
                  <a:pt x="13807" y="26149"/>
                </a:cubicBezTo>
                <a:cubicBezTo>
                  <a:pt x="13827" y="26139"/>
                  <a:pt x="13888" y="26123"/>
                  <a:pt x="13933" y="26123"/>
                </a:cubicBezTo>
                <a:close/>
                <a:moveTo>
                  <a:pt x="13160" y="26120"/>
                </a:moveTo>
                <a:lnTo>
                  <a:pt x="13247" y="26192"/>
                </a:lnTo>
                <a:cubicBezTo>
                  <a:pt x="13253" y="26191"/>
                  <a:pt x="13259" y="26190"/>
                  <a:pt x="13264" y="26190"/>
                </a:cubicBezTo>
                <a:cubicBezTo>
                  <a:pt x="13310" y="26190"/>
                  <a:pt x="13333" y="26238"/>
                  <a:pt x="13333" y="26264"/>
                </a:cubicBezTo>
                <a:cubicBezTo>
                  <a:pt x="13333" y="26273"/>
                  <a:pt x="13325" y="26276"/>
                  <a:pt x="13312" y="26276"/>
                </a:cubicBezTo>
                <a:cubicBezTo>
                  <a:pt x="13285" y="26276"/>
                  <a:pt x="13238" y="26260"/>
                  <a:pt x="13218" y="26250"/>
                </a:cubicBezTo>
                <a:cubicBezTo>
                  <a:pt x="13189" y="26235"/>
                  <a:pt x="13089" y="26164"/>
                  <a:pt x="13045" y="26164"/>
                </a:cubicBezTo>
                <a:cubicBezTo>
                  <a:pt x="13017" y="26164"/>
                  <a:pt x="13060" y="26149"/>
                  <a:pt x="13160" y="26120"/>
                </a:cubicBezTo>
                <a:close/>
                <a:moveTo>
                  <a:pt x="31115" y="26144"/>
                </a:moveTo>
                <a:cubicBezTo>
                  <a:pt x="31123" y="26144"/>
                  <a:pt x="31130" y="26146"/>
                  <a:pt x="31134" y="26149"/>
                </a:cubicBezTo>
                <a:cubicBezTo>
                  <a:pt x="31148" y="26164"/>
                  <a:pt x="31206" y="26221"/>
                  <a:pt x="31234" y="26250"/>
                </a:cubicBezTo>
                <a:cubicBezTo>
                  <a:pt x="31249" y="26264"/>
                  <a:pt x="31249" y="26293"/>
                  <a:pt x="31220" y="26307"/>
                </a:cubicBezTo>
                <a:cubicBezTo>
                  <a:pt x="31218" y="26308"/>
                  <a:pt x="31214" y="26309"/>
                  <a:pt x="31211" y="26309"/>
                </a:cubicBezTo>
                <a:cubicBezTo>
                  <a:pt x="31172" y="26309"/>
                  <a:pt x="31075" y="26245"/>
                  <a:pt x="31062" y="26192"/>
                </a:cubicBezTo>
                <a:cubicBezTo>
                  <a:pt x="31051" y="26160"/>
                  <a:pt x="31089" y="26144"/>
                  <a:pt x="31115" y="26144"/>
                </a:cubicBezTo>
                <a:close/>
                <a:moveTo>
                  <a:pt x="23505" y="26192"/>
                </a:moveTo>
                <a:cubicBezTo>
                  <a:pt x="23562" y="26192"/>
                  <a:pt x="23591" y="26293"/>
                  <a:pt x="23548" y="26307"/>
                </a:cubicBezTo>
                <a:cubicBezTo>
                  <a:pt x="23511" y="26320"/>
                  <a:pt x="23452" y="26353"/>
                  <a:pt x="23419" y="26353"/>
                </a:cubicBezTo>
                <a:cubicBezTo>
                  <a:pt x="23413" y="26353"/>
                  <a:pt x="23408" y="26352"/>
                  <a:pt x="23404" y="26350"/>
                </a:cubicBezTo>
                <a:cubicBezTo>
                  <a:pt x="23390" y="26336"/>
                  <a:pt x="23376" y="26293"/>
                  <a:pt x="23390" y="26264"/>
                </a:cubicBezTo>
                <a:lnTo>
                  <a:pt x="23376" y="26235"/>
                </a:lnTo>
                <a:lnTo>
                  <a:pt x="23376" y="26221"/>
                </a:lnTo>
                <a:cubicBezTo>
                  <a:pt x="23390" y="26207"/>
                  <a:pt x="23447" y="26192"/>
                  <a:pt x="23505" y="26192"/>
                </a:cubicBezTo>
                <a:close/>
                <a:moveTo>
                  <a:pt x="15971" y="26363"/>
                </a:moveTo>
                <a:cubicBezTo>
                  <a:pt x="15972" y="26363"/>
                  <a:pt x="15975" y="26372"/>
                  <a:pt x="15976" y="26392"/>
                </a:cubicBezTo>
                <a:lnTo>
                  <a:pt x="15976" y="26392"/>
                </a:lnTo>
                <a:cubicBezTo>
                  <a:pt x="15970" y="26373"/>
                  <a:pt x="15969" y="26363"/>
                  <a:pt x="15971" y="26363"/>
                </a:cubicBezTo>
                <a:close/>
                <a:moveTo>
                  <a:pt x="17356" y="26307"/>
                </a:moveTo>
                <a:lnTo>
                  <a:pt x="17356" y="26307"/>
                </a:lnTo>
                <a:cubicBezTo>
                  <a:pt x="17384" y="26322"/>
                  <a:pt x="17427" y="26365"/>
                  <a:pt x="17456" y="26408"/>
                </a:cubicBezTo>
                <a:lnTo>
                  <a:pt x="17499" y="26437"/>
                </a:lnTo>
                <a:lnTo>
                  <a:pt x="17528" y="26451"/>
                </a:lnTo>
                <a:cubicBezTo>
                  <a:pt x="17541" y="26448"/>
                  <a:pt x="17553" y="26447"/>
                  <a:pt x="17565" y="26447"/>
                </a:cubicBezTo>
                <a:cubicBezTo>
                  <a:pt x="17615" y="26447"/>
                  <a:pt x="17646" y="26471"/>
                  <a:pt x="17657" y="26494"/>
                </a:cubicBezTo>
                <a:lnTo>
                  <a:pt x="17643" y="26523"/>
                </a:lnTo>
                <a:lnTo>
                  <a:pt x="17629" y="26537"/>
                </a:lnTo>
                <a:cubicBezTo>
                  <a:pt x="17623" y="26540"/>
                  <a:pt x="17617" y="26541"/>
                  <a:pt x="17610" y="26541"/>
                </a:cubicBezTo>
                <a:cubicBezTo>
                  <a:pt x="17579" y="26541"/>
                  <a:pt x="17532" y="26517"/>
                  <a:pt x="17485" y="26494"/>
                </a:cubicBezTo>
                <a:lnTo>
                  <a:pt x="17427" y="26465"/>
                </a:lnTo>
                <a:lnTo>
                  <a:pt x="17384" y="26437"/>
                </a:lnTo>
                <a:cubicBezTo>
                  <a:pt x="17341" y="26365"/>
                  <a:pt x="17341" y="26307"/>
                  <a:pt x="17356" y="26307"/>
                </a:cubicBezTo>
                <a:close/>
                <a:moveTo>
                  <a:pt x="15976" y="26400"/>
                </a:moveTo>
                <a:lnTo>
                  <a:pt x="15976" y="26400"/>
                </a:lnTo>
                <a:cubicBezTo>
                  <a:pt x="15976" y="26403"/>
                  <a:pt x="15976" y="26405"/>
                  <a:pt x="15976" y="26408"/>
                </a:cubicBezTo>
                <a:cubicBezTo>
                  <a:pt x="15991" y="26451"/>
                  <a:pt x="16034" y="26551"/>
                  <a:pt x="15991" y="26551"/>
                </a:cubicBezTo>
                <a:cubicBezTo>
                  <a:pt x="15989" y="26552"/>
                  <a:pt x="15988" y="26553"/>
                  <a:pt x="15987" y="26553"/>
                </a:cubicBezTo>
                <a:cubicBezTo>
                  <a:pt x="15965" y="26553"/>
                  <a:pt x="15975" y="26446"/>
                  <a:pt x="15976" y="26400"/>
                </a:cubicBezTo>
                <a:close/>
                <a:moveTo>
                  <a:pt x="25444" y="1"/>
                </a:moveTo>
                <a:cubicBezTo>
                  <a:pt x="25411" y="45"/>
                  <a:pt x="25353" y="63"/>
                  <a:pt x="25302" y="63"/>
                </a:cubicBezTo>
                <a:cubicBezTo>
                  <a:pt x="25286" y="63"/>
                  <a:pt x="25271" y="62"/>
                  <a:pt x="25258" y="58"/>
                </a:cubicBezTo>
                <a:lnTo>
                  <a:pt x="25215" y="58"/>
                </a:lnTo>
                <a:cubicBezTo>
                  <a:pt x="25175" y="58"/>
                  <a:pt x="25112" y="118"/>
                  <a:pt x="25090" y="118"/>
                </a:cubicBezTo>
                <a:cubicBezTo>
                  <a:pt x="25088" y="118"/>
                  <a:pt x="25087" y="117"/>
                  <a:pt x="25085" y="116"/>
                </a:cubicBezTo>
                <a:lnTo>
                  <a:pt x="24985" y="73"/>
                </a:lnTo>
                <a:cubicBezTo>
                  <a:pt x="24961" y="108"/>
                  <a:pt x="24937" y="134"/>
                  <a:pt x="24930" y="134"/>
                </a:cubicBezTo>
                <a:cubicBezTo>
                  <a:pt x="24928" y="134"/>
                  <a:pt x="24927" y="133"/>
                  <a:pt x="24927" y="130"/>
                </a:cubicBezTo>
                <a:cubicBezTo>
                  <a:pt x="24927" y="130"/>
                  <a:pt x="24798" y="87"/>
                  <a:pt x="24740" y="87"/>
                </a:cubicBezTo>
                <a:cubicBezTo>
                  <a:pt x="24726" y="82"/>
                  <a:pt x="24704" y="81"/>
                  <a:pt x="24680" y="81"/>
                </a:cubicBezTo>
                <a:cubicBezTo>
                  <a:pt x="24632" y="81"/>
                  <a:pt x="24578" y="87"/>
                  <a:pt x="24568" y="87"/>
                </a:cubicBezTo>
                <a:cubicBezTo>
                  <a:pt x="24549" y="87"/>
                  <a:pt x="24511" y="93"/>
                  <a:pt x="24479" y="93"/>
                </a:cubicBezTo>
                <a:cubicBezTo>
                  <a:pt x="24463" y="93"/>
                  <a:pt x="24448" y="92"/>
                  <a:pt x="24439" y="87"/>
                </a:cubicBezTo>
                <a:lnTo>
                  <a:pt x="24338" y="87"/>
                </a:lnTo>
                <a:cubicBezTo>
                  <a:pt x="24313" y="74"/>
                  <a:pt x="24184" y="27"/>
                  <a:pt x="24116" y="27"/>
                </a:cubicBezTo>
                <a:cubicBezTo>
                  <a:pt x="24108" y="27"/>
                  <a:pt x="24100" y="28"/>
                  <a:pt x="24094" y="30"/>
                </a:cubicBezTo>
                <a:cubicBezTo>
                  <a:pt x="24036" y="44"/>
                  <a:pt x="23993" y="58"/>
                  <a:pt x="23979" y="73"/>
                </a:cubicBezTo>
                <a:lnTo>
                  <a:pt x="23965" y="87"/>
                </a:lnTo>
                <a:lnTo>
                  <a:pt x="23950" y="116"/>
                </a:lnTo>
                <a:cubicBezTo>
                  <a:pt x="23938" y="132"/>
                  <a:pt x="23927" y="138"/>
                  <a:pt x="23916" y="138"/>
                </a:cubicBezTo>
                <a:cubicBezTo>
                  <a:pt x="23890" y="138"/>
                  <a:pt x="23866" y="101"/>
                  <a:pt x="23835" y="101"/>
                </a:cubicBezTo>
                <a:lnTo>
                  <a:pt x="23591" y="101"/>
                </a:lnTo>
                <a:lnTo>
                  <a:pt x="23519" y="73"/>
                </a:lnTo>
                <a:cubicBezTo>
                  <a:pt x="23477" y="56"/>
                  <a:pt x="23435" y="49"/>
                  <a:pt x="23390" y="49"/>
                </a:cubicBezTo>
                <a:cubicBezTo>
                  <a:pt x="23358" y="49"/>
                  <a:pt x="23325" y="52"/>
                  <a:pt x="23289" y="58"/>
                </a:cubicBezTo>
                <a:lnTo>
                  <a:pt x="23275" y="58"/>
                </a:lnTo>
                <a:cubicBezTo>
                  <a:pt x="23272" y="61"/>
                  <a:pt x="23265" y="62"/>
                  <a:pt x="23256" y="62"/>
                </a:cubicBezTo>
                <a:cubicBezTo>
                  <a:pt x="23231" y="62"/>
                  <a:pt x="23188" y="54"/>
                  <a:pt x="23158" y="54"/>
                </a:cubicBezTo>
                <a:cubicBezTo>
                  <a:pt x="23147" y="54"/>
                  <a:pt x="23137" y="55"/>
                  <a:pt x="23131" y="58"/>
                </a:cubicBezTo>
                <a:cubicBezTo>
                  <a:pt x="23122" y="61"/>
                  <a:pt x="23110" y="62"/>
                  <a:pt x="23097" y="62"/>
                </a:cubicBezTo>
                <a:cubicBezTo>
                  <a:pt x="23062" y="62"/>
                  <a:pt x="23016" y="54"/>
                  <a:pt x="22985" y="54"/>
                </a:cubicBezTo>
                <a:cubicBezTo>
                  <a:pt x="22974" y="54"/>
                  <a:pt x="22965" y="55"/>
                  <a:pt x="22959" y="58"/>
                </a:cubicBezTo>
                <a:cubicBezTo>
                  <a:pt x="22950" y="61"/>
                  <a:pt x="22937" y="62"/>
                  <a:pt x="22921" y="62"/>
                </a:cubicBezTo>
                <a:cubicBezTo>
                  <a:pt x="22857" y="62"/>
                  <a:pt x="22749" y="44"/>
                  <a:pt x="22715" y="44"/>
                </a:cubicBezTo>
                <a:cubicBezTo>
                  <a:pt x="22657" y="44"/>
                  <a:pt x="22571" y="58"/>
                  <a:pt x="22542" y="73"/>
                </a:cubicBezTo>
                <a:lnTo>
                  <a:pt x="22456" y="73"/>
                </a:lnTo>
                <a:cubicBezTo>
                  <a:pt x="22445" y="70"/>
                  <a:pt x="22435" y="69"/>
                  <a:pt x="22426" y="69"/>
                </a:cubicBezTo>
                <a:cubicBezTo>
                  <a:pt x="22384" y="69"/>
                  <a:pt x="22355" y="92"/>
                  <a:pt x="22355" y="116"/>
                </a:cubicBezTo>
                <a:lnTo>
                  <a:pt x="22355" y="144"/>
                </a:lnTo>
                <a:lnTo>
                  <a:pt x="22370" y="173"/>
                </a:lnTo>
                <a:cubicBezTo>
                  <a:pt x="22384" y="188"/>
                  <a:pt x="22341" y="202"/>
                  <a:pt x="22312" y="202"/>
                </a:cubicBezTo>
                <a:cubicBezTo>
                  <a:pt x="22298" y="202"/>
                  <a:pt x="22284" y="144"/>
                  <a:pt x="22284" y="130"/>
                </a:cubicBezTo>
                <a:cubicBezTo>
                  <a:pt x="22284" y="101"/>
                  <a:pt x="22255" y="73"/>
                  <a:pt x="22212" y="44"/>
                </a:cubicBezTo>
                <a:lnTo>
                  <a:pt x="22154" y="58"/>
                </a:lnTo>
                <a:cubicBezTo>
                  <a:pt x="22140" y="58"/>
                  <a:pt x="22126" y="73"/>
                  <a:pt x="22126" y="87"/>
                </a:cubicBezTo>
                <a:cubicBezTo>
                  <a:pt x="22111" y="87"/>
                  <a:pt x="21910" y="130"/>
                  <a:pt x="21910" y="130"/>
                </a:cubicBezTo>
                <a:lnTo>
                  <a:pt x="21824" y="73"/>
                </a:lnTo>
                <a:cubicBezTo>
                  <a:pt x="21731" y="84"/>
                  <a:pt x="21563" y="105"/>
                  <a:pt x="21471" y="105"/>
                </a:cubicBezTo>
                <a:cubicBezTo>
                  <a:pt x="21450" y="105"/>
                  <a:pt x="21433" y="104"/>
                  <a:pt x="21422" y="101"/>
                </a:cubicBezTo>
                <a:cubicBezTo>
                  <a:pt x="21364" y="101"/>
                  <a:pt x="21278" y="87"/>
                  <a:pt x="21264" y="87"/>
                </a:cubicBezTo>
                <a:cubicBezTo>
                  <a:pt x="21252" y="99"/>
                  <a:pt x="21184" y="120"/>
                  <a:pt x="21143" y="120"/>
                </a:cubicBezTo>
                <a:cubicBezTo>
                  <a:pt x="21133" y="120"/>
                  <a:pt x="21125" y="119"/>
                  <a:pt x="21120" y="116"/>
                </a:cubicBezTo>
                <a:cubicBezTo>
                  <a:pt x="21110" y="111"/>
                  <a:pt x="21094" y="109"/>
                  <a:pt x="21077" y="109"/>
                </a:cubicBezTo>
                <a:cubicBezTo>
                  <a:pt x="21042" y="109"/>
                  <a:pt x="21000" y="116"/>
                  <a:pt x="20991" y="116"/>
                </a:cubicBezTo>
                <a:cubicBezTo>
                  <a:pt x="20976" y="101"/>
                  <a:pt x="20904" y="87"/>
                  <a:pt x="20833" y="73"/>
                </a:cubicBezTo>
                <a:lnTo>
                  <a:pt x="20804" y="87"/>
                </a:lnTo>
                <a:lnTo>
                  <a:pt x="20703" y="173"/>
                </a:lnTo>
                <a:cubicBezTo>
                  <a:pt x="20597" y="147"/>
                  <a:pt x="20356" y="71"/>
                  <a:pt x="20263" y="71"/>
                </a:cubicBezTo>
                <a:cubicBezTo>
                  <a:pt x="20256" y="71"/>
                  <a:pt x="20249" y="72"/>
                  <a:pt x="20243" y="73"/>
                </a:cubicBezTo>
                <a:cubicBezTo>
                  <a:pt x="20172" y="73"/>
                  <a:pt x="20143" y="159"/>
                  <a:pt x="20114" y="173"/>
                </a:cubicBezTo>
                <a:cubicBezTo>
                  <a:pt x="20113" y="174"/>
                  <a:pt x="20112" y="174"/>
                  <a:pt x="20110" y="174"/>
                </a:cubicBezTo>
                <a:cubicBezTo>
                  <a:pt x="20086" y="174"/>
                  <a:pt x="19982" y="86"/>
                  <a:pt x="19936" y="86"/>
                </a:cubicBezTo>
                <a:cubicBezTo>
                  <a:pt x="19933" y="86"/>
                  <a:pt x="19930" y="86"/>
                  <a:pt x="19927" y="87"/>
                </a:cubicBezTo>
                <a:cubicBezTo>
                  <a:pt x="19884" y="87"/>
                  <a:pt x="19669" y="101"/>
                  <a:pt x="19611" y="116"/>
                </a:cubicBezTo>
                <a:cubicBezTo>
                  <a:pt x="19573" y="116"/>
                  <a:pt x="19535" y="122"/>
                  <a:pt x="19509" y="122"/>
                </a:cubicBezTo>
                <a:cubicBezTo>
                  <a:pt x="19496" y="122"/>
                  <a:pt x="19487" y="121"/>
                  <a:pt x="19482" y="116"/>
                </a:cubicBezTo>
                <a:cubicBezTo>
                  <a:pt x="19482" y="116"/>
                  <a:pt x="19470" y="56"/>
                  <a:pt x="19446" y="56"/>
                </a:cubicBezTo>
                <a:cubicBezTo>
                  <a:pt x="19444" y="56"/>
                  <a:pt x="19442" y="57"/>
                  <a:pt x="19439" y="58"/>
                </a:cubicBezTo>
                <a:cubicBezTo>
                  <a:pt x="19410" y="73"/>
                  <a:pt x="19324" y="101"/>
                  <a:pt x="19295" y="116"/>
                </a:cubicBezTo>
                <a:cubicBezTo>
                  <a:pt x="19266" y="116"/>
                  <a:pt x="19209" y="87"/>
                  <a:pt x="19152" y="73"/>
                </a:cubicBezTo>
                <a:lnTo>
                  <a:pt x="19094" y="116"/>
                </a:lnTo>
                <a:cubicBezTo>
                  <a:pt x="19090" y="118"/>
                  <a:pt x="19085" y="119"/>
                  <a:pt x="19079" y="119"/>
                </a:cubicBezTo>
                <a:cubicBezTo>
                  <a:pt x="19041" y="119"/>
                  <a:pt x="18971" y="87"/>
                  <a:pt x="18922" y="87"/>
                </a:cubicBezTo>
                <a:lnTo>
                  <a:pt x="18879" y="87"/>
                </a:lnTo>
                <a:cubicBezTo>
                  <a:pt x="18853" y="104"/>
                  <a:pt x="18813" y="111"/>
                  <a:pt x="18779" y="111"/>
                </a:cubicBezTo>
                <a:cubicBezTo>
                  <a:pt x="18754" y="111"/>
                  <a:pt x="18732" y="107"/>
                  <a:pt x="18721" y="101"/>
                </a:cubicBezTo>
                <a:lnTo>
                  <a:pt x="18663" y="101"/>
                </a:lnTo>
                <a:cubicBezTo>
                  <a:pt x="18663" y="101"/>
                  <a:pt x="18663" y="116"/>
                  <a:pt x="18677" y="130"/>
                </a:cubicBezTo>
                <a:lnTo>
                  <a:pt x="18677" y="144"/>
                </a:lnTo>
                <a:cubicBezTo>
                  <a:pt x="18677" y="144"/>
                  <a:pt x="18663" y="173"/>
                  <a:pt x="18649" y="173"/>
                </a:cubicBezTo>
                <a:cubicBezTo>
                  <a:pt x="18634" y="159"/>
                  <a:pt x="18591" y="130"/>
                  <a:pt x="18577" y="130"/>
                </a:cubicBezTo>
                <a:cubicBezTo>
                  <a:pt x="18557" y="140"/>
                  <a:pt x="18544" y="163"/>
                  <a:pt x="18524" y="163"/>
                </a:cubicBezTo>
                <a:cubicBezTo>
                  <a:pt x="18515" y="163"/>
                  <a:pt x="18504" y="158"/>
                  <a:pt x="18491" y="144"/>
                </a:cubicBezTo>
                <a:cubicBezTo>
                  <a:pt x="18491" y="142"/>
                  <a:pt x="18489" y="140"/>
                  <a:pt x="18486" y="140"/>
                </a:cubicBezTo>
                <a:cubicBezTo>
                  <a:pt x="18475" y="140"/>
                  <a:pt x="18445" y="159"/>
                  <a:pt x="18433" y="159"/>
                </a:cubicBezTo>
                <a:lnTo>
                  <a:pt x="18390" y="159"/>
                </a:lnTo>
                <a:cubicBezTo>
                  <a:pt x="18347" y="144"/>
                  <a:pt x="18232" y="144"/>
                  <a:pt x="18203" y="130"/>
                </a:cubicBezTo>
                <a:cubicBezTo>
                  <a:pt x="18173" y="120"/>
                  <a:pt x="18114" y="110"/>
                  <a:pt x="18071" y="110"/>
                </a:cubicBezTo>
                <a:cubicBezTo>
                  <a:pt x="18054" y="110"/>
                  <a:pt x="18039" y="112"/>
                  <a:pt x="18031" y="116"/>
                </a:cubicBezTo>
                <a:cubicBezTo>
                  <a:pt x="18006" y="116"/>
                  <a:pt x="17939" y="84"/>
                  <a:pt x="17903" y="84"/>
                </a:cubicBezTo>
                <a:cubicBezTo>
                  <a:pt x="17897" y="84"/>
                  <a:pt x="17891" y="85"/>
                  <a:pt x="17887" y="87"/>
                </a:cubicBezTo>
                <a:cubicBezTo>
                  <a:pt x="17873" y="87"/>
                  <a:pt x="17815" y="101"/>
                  <a:pt x="17787" y="116"/>
                </a:cubicBezTo>
                <a:lnTo>
                  <a:pt x="17744" y="87"/>
                </a:lnTo>
                <a:lnTo>
                  <a:pt x="17672" y="58"/>
                </a:lnTo>
                <a:cubicBezTo>
                  <a:pt x="17663" y="92"/>
                  <a:pt x="17655" y="106"/>
                  <a:pt x="17649" y="106"/>
                </a:cubicBezTo>
                <a:cubicBezTo>
                  <a:pt x="17645" y="106"/>
                  <a:pt x="17643" y="99"/>
                  <a:pt x="17643" y="87"/>
                </a:cubicBezTo>
                <a:cubicBezTo>
                  <a:pt x="17638" y="82"/>
                  <a:pt x="17629" y="81"/>
                  <a:pt x="17617" y="81"/>
                </a:cubicBezTo>
                <a:cubicBezTo>
                  <a:pt x="17595" y="81"/>
                  <a:pt x="17566" y="87"/>
                  <a:pt x="17557" y="87"/>
                </a:cubicBezTo>
                <a:cubicBezTo>
                  <a:pt x="17542" y="94"/>
                  <a:pt x="17524" y="98"/>
                  <a:pt x="17505" y="98"/>
                </a:cubicBezTo>
                <a:cubicBezTo>
                  <a:pt x="17485" y="98"/>
                  <a:pt x="17463" y="94"/>
                  <a:pt x="17442" y="87"/>
                </a:cubicBezTo>
                <a:lnTo>
                  <a:pt x="17399" y="116"/>
                </a:lnTo>
                <a:lnTo>
                  <a:pt x="17370" y="159"/>
                </a:lnTo>
                <a:cubicBezTo>
                  <a:pt x="17360" y="166"/>
                  <a:pt x="17348" y="169"/>
                  <a:pt x="17337" y="169"/>
                </a:cubicBezTo>
                <a:cubicBezTo>
                  <a:pt x="17303" y="169"/>
                  <a:pt x="17269" y="141"/>
                  <a:pt x="17269" y="130"/>
                </a:cubicBezTo>
                <a:cubicBezTo>
                  <a:pt x="17269" y="118"/>
                  <a:pt x="17195" y="84"/>
                  <a:pt x="17147" y="84"/>
                </a:cubicBezTo>
                <a:cubicBezTo>
                  <a:pt x="17139" y="84"/>
                  <a:pt x="17132" y="85"/>
                  <a:pt x="17126" y="87"/>
                </a:cubicBezTo>
                <a:cubicBezTo>
                  <a:pt x="17100" y="87"/>
                  <a:pt x="17014" y="146"/>
                  <a:pt x="16977" y="146"/>
                </a:cubicBezTo>
                <a:cubicBezTo>
                  <a:pt x="16974" y="146"/>
                  <a:pt x="16970" y="146"/>
                  <a:pt x="16968" y="144"/>
                </a:cubicBezTo>
                <a:cubicBezTo>
                  <a:pt x="16953" y="137"/>
                  <a:pt x="16928" y="134"/>
                  <a:pt x="16899" y="134"/>
                </a:cubicBezTo>
                <a:cubicBezTo>
                  <a:pt x="16871" y="134"/>
                  <a:pt x="16838" y="137"/>
                  <a:pt x="16810" y="144"/>
                </a:cubicBezTo>
                <a:lnTo>
                  <a:pt x="16767" y="101"/>
                </a:lnTo>
                <a:lnTo>
                  <a:pt x="16680" y="30"/>
                </a:lnTo>
                <a:cubicBezTo>
                  <a:pt x="16623" y="87"/>
                  <a:pt x="16451" y="73"/>
                  <a:pt x="16422" y="101"/>
                </a:cubicBezTo>
                <a:cubicBezTo>
                  <a:pt x="16397" y="114"/>
                  <a:pt x="16319" y="147"/>
                  <a:pt x="16280" y="147"/>
                </a:cubicBezTo>
                <a:cubicBezTo>
                  <a:pt x="16273" y="147"/>
                  <a:pt x="16268" y="147"/>
                  <a:pt x="16264" y="144"/>
                </a:cubicBezTo>
                <a:cubicBezTo>
                  <a:pt x="16235" y="144"/>
                  <a:pt x="16048" y="101"/>
                  <a:pt x="15976" y="101"/>
                </a:cubicBezTo>
                <a:cubicBezTo>
                  <a:pt x="15905" y="101"/>
                  <a:pt x="15833" y="101"/>
                  <a:pt x="15818" y="116"/>
                </a:cubicBezTo>
                <a:cubicBezTo>
                  <a:pt x="15818" y="116"/>
                  <a:pt x="15766" y="147"/>
                  <a:pt x="15741" y="147"/>
                </a:cubicBezTo>
                <a:cubicBezTo>
                  <a:pt x="15737" y="147"/>
                  <a:pt x="15734" y="147"/>
                  <a:pt x="15732" y="144"/>
                </a:cubicBezTo>
                <a:cubicBezTo>
                  <a:pt x="15727" y="134"/>
                  <a:pt x="15715" y="130"/>
                  <a:pt x="15697" y="130"/>
                </a:cubicBezTo>
                <a:cubicBezTo>
                  <a:pt x="15665" y="130"/>
                  <a:pt x="15615" y="145"/>
                  <a:pt x="15560" y="173"/>
                </a:cubicBezTo>
                <a:lnTo>
                  <a:pt x="15517" y="159"/>
                </a:lnTo>
                <a:lnTo>
                  <a:pt x="15373" y="116"/>
                </a:lnTo>
                <a:cubicBezTo>
                  <a:pt x="15294" y="130"/>
                  <a:pt x="15197" y="134"/>
                  <a:pt x="15114" y="134"/>
                </a:cubicBezTo>
                <a:cubicBezTo>
                  <a:pt x="15032" y="134"/>
                  <a:pt x="14964" y="130"/>
                  <a:pt x="14942" y="130"/>
                </a:cubicBezTo>
                <a:cubicBezTo>
                  <a:pt x="14899" y="130"/>
                  <a:pt x="14841" y="202"/>
                  <a:pt x="14841" y="216"/>
                </a:cubicBezTo>
                <a:cubicBezTo>
                  <a:pt x="14841" y="218"/>
                  <a:pt x="14840" y="219"/>
                  <a:pt x="14836" y="219"/>
                </a:cubicBezTo>
                <a:cubicBezTo>
                  <a:pt x="14815" y="219"/>
                  <a:pt x="14737" y="184"/>
                  <a:pt x="14712" y="159"/>
                </a:cubicBezTo>
                <a:cubicBezTo>
                  <a:pt x="14707" y="156"/>
                  <a:pt x="14699" y="155"/>
                  <a:pt x="14690" y="155"/>
                </a:cubicBezTo>
                <a:cubicBezTo>
                  <a:pt x="14653" y="155"/>
                  <a:pt x="14592" y="176"/>
                  <a:pt x="14568" y="188"/>
                </a:cubicBezTo>
                <a:cubicBezTo>
                  <a:pt x="14554" y="202"/>
                  <a:pt x="14511" y="202"/>
                  <a:pt x="14497" y="202"/>
                </a:cubicBezTo>
                <a:lnTo>
                  <a:pt x="14468" y="188"/>
                </a:lnTo>
                <a:cubicBezTo>
                  <a:pt x="14415" y="150"/>
                  <a:pt x="14390" y="132"/>
                  <a:pt x="14363" y="132"/>
                </a:cubicBezTo>
                <a:cubicBezTo>
                  <a:pt x="14339" y="132"/>
                  <a:pt x="14314" y="146"/>
                  <a:pt x="14267" y="173"/>
                </a:cubicBezTo>
                <a:cubicBezTo>
                  <a:pt x="14238" y="202"/>
                  <a:pt x="14180" y="202"/>
                  <a:pt x="14166" y="231"/>
                </a:cubicBezTo>
                <a:lnTo>
                  <a:pt x="14152" y="274"/>
                </a:lnTo>
                <a:cubicBezTo>
                  <a:pt x="14123" y="274"/>
                  <a:pt x="14066" y="259"/>
                  <a:pt x="14066" y="245"/>
                </a:cubicBezTo>
                <a:cubicBezTo>
                  <a:pt x="14058" y="238"/>
                  <a:pt x="14048" y="234"/>
                  <a:pt x="14037" y="234"/>
                </a:cubicBezTo>
                <a:cubicBezTo>
                  <a:pt x="14026" y="234"/>
                  <a:pt x="14015" y="238"/>
                  <a:pt x="14008" y="245"/>
                </a:cubicBezTo>
                <a:cubicBezTo>
                  <a:pt x="13994" y="245"/>
                  <a:pt x="13979" y="188"/>
                  <a:pt x="13979" y="173"/>
                </a:cubicBezTo>
                <a:cubicBezTo>
                  <a:pt x="13965" y="144"/>
                  <a:pt x="13879" y="130"/>
                  <a:pt x="13850" y="130"/>
                </a:cubicBezTo>
                <a:cubicBezTo>
                  <a:pt x="13831" y="130"/>
                  <a:pt x="13773" y="124"/>
                  <a:pt x="13733" y="124"/>
                </a:cubicBezTo>
                <a:cubicBezTo>
                  <a:pt x="13713" y="124"/>
                  <a:pt x="13697" y="125"/>
                  <a:pt x="13692" y="130"/>
                </a:cubicBezTo>
                <a:cubicBezTo>
                  <a:pt x="13673" y="130"/>
                  <a:pt x="13622" y="124"/>
                  <a:pt x="13581" y="124"/>
                </a:cubicBezTo>
                <a:cubicBezTo>
                  <a:pt x="13561" y="124"/>
                  <a:pt x="13544" y="125"/>
                  <a:pt x="13534" y="130"/>
                </a:cubicBezTo>
                <a:cubicBezTo>
                  <a:pt x="13505" y="159"/>
                  <a:pt x="13419" y="173"/>
                  <a:pt x="13390" y="173"/>
                </a:cubicBezTo>
                <a:cubicBezTo>
                  <a:pt x="13362" y="159"/>
                  <a:pt x="13275" y="144"/>
                  <a:pt x="13261" y="130"/>
                </a:cubicBezTo>
                <a:cubicBezTo>
                  <a:pt x="13232" y="130"/>
                  <a:pt x="13175" y="130"/>
                  <a:pt x="13132" y="159"/>
                </a:cubicBezTo>
                <a:lnTo>
                  <a:pt x="13074" y="130"/>
                </a:lnTo>
                <a:cubicBezTo>
                  <a:pt x="13053" y="116"/>
                  <a:pt x="13028" y="109"/>
                  <a:pt x="13001" y="109"/>
                </a:cubicBezTo>
                <a:cubicBezTo>
                  <a:pt x="12974" y="109"/>
                  <a:pt x="12945" y="116"/>
                  <a:pt x="12916" y="130"/>
                </a:cubicBezTo>
                <a:lnTo>
                  <a:pt x="12859" y="159"/>
                </a:lnTo>
                <a:cubicBezTo>
                  <a:pt x="12772" y="159"/>
                  <a:pt x="12672" y="130"/>
                  <a:pt x="12658" y="101"/>
                </a:cubicBezTo>
                <a:cubicBezTo>
                  <a:pt x="12654" y="99"/>
                  <a:pt x="12649" y="99"/>
                  <a:pt x="12643" y="99"/>
                </a:cubicBezTo>
                <a:cubicBezTo>
                  <a:pt x="12606" y="99"/>
                  <a:pt x="12539" y="134"/>
                  <a:pt x="12514" y="159"/>
                </a:cubicBezTo>
                <a:cubicBezTo>
                  <a:pt x="12511" y="162"/>
                  <a:pt x="12505" y="163"/>
                  <a:pt x="12496" y="163"/>
                </a:cubicBezTo>
                <a:cubicBezTo>
                  <a:pt x="12459" y="163"/>
                  <a:pt x="12379" y="142"/>
                  <a:pt x="12356" y="130"/>
                </a:cubicBezTo>
                <a:cubicBezTo>
                  <a:pt x="12344" y="122"/>
                  <a:pt x="12332" y="119"/>
                  <a:pt x="12319" y="119"/>
                </a:cubicBezTo>
                <a:cubicBezTo>
                  <a:pt x="12285" y="119"/>
                  <a:pt x="12251" y="146"/>
                  <a:pt x="12241" y="188"/>
                </a:cubicBezTo>
                <a:lnTo>
                  <a:pt x="12183" y="173"/>
                </a:lnTo>
                <a:lnTo>
                  <a:pt x="12097" y="144"/>
                </a:lnTo>
                <a:cubicBezTo>
                  <a:pt x="12011" y="159"/>
                  <a:pt x="11925" y="173"/>
                  <a:pt x="11910" y="173"/>
                </a:cubicBezTo>
                <a:cubicBezTo>
                  <a:pt x="11898" y="160"/>
                  <a:pt x="11691" y="113"/>
                  <a:pt x="11575" y="113"/>
                </a:cubicBezTo>
                <a:cubicBezTo>
                  <a:pt x="11561" y="113"/>
                  <a:pt x="11548" y="114"/>
                  <a:pt x="11537" y="116"/>
                </a:cubicBezTo>
                <a:cubicBezTo>
                  <a:pt x="11468" y="116"/>
                  <a:pt x="11316" y="153"/>
                  <a:pt x="11236" y="153"/>
                </a:cubicBezTo>
                <a:cubicBezTo>
                  <a:pt x="11216" y="153"/>
                  <a:pt x="11201" y="150"/>
                  <a:pt x="11192" y="144"/>
                </a:cubicBezTo>
                <a:cubicBezTo>
                  <a:pt x="11176" y="134"/>
                  <a:pt x="11155" y="129"/>
                  <a:pt x="11134" y="129"/>
                </a:cubicBezTo>
                <a:cubicBezTo>
                  <a:pt x="11100" y="129"/>
                  <a:pt x="11066" y="141"/>
                  <a:pt x="11048" y="159"/>
                </a:cubicBezTo>
                <a:lnTo>
                  <a:pt x="11034" y="159"/>
                </a:lnTo>
                <a:lnTo>
                  <a:pt x="10948" y="130"/>
                </a:lnTo>
                <a:cubicBezTo>
                  <a:pt x="10862" y="144"/>
                  <a:pt x="10718" y="159"/>
                  <a:pt x="10617" y="159"/>
                </a:cubicBezTo>
                <a:lnTo>
                  <a:pt x="10560" y="130"/>
                </a:lnTo>
                <a:lnTo>
                  <a:pt x="10488" y="73"/>
                </a:lnTo>
                <a:cubicBezTo>
                  <a:pt x="10416" y="101"/>
                  <a:pt x="10258" y="116"/>
                  <a:pt x="10201" y="130"/>
                </a:cubicBezTo>
                <a:cubicBezTo>
                  <a:pt x="10172" y="130"/>
                  <a:pt x="10099" y="143"/>
                  <a:pt x="10049" y="143"/>
                </a:cubicBezTo>
                <a:cubicBezTo>
                  <a:pt x="10024" y="143"/>
                  <a:pt x="10004" y="140"/>
                  <a:pt x="10000" y="130"/>
                </a:cubicBezTo>
                <a:cubicBezTo>
                  <a:pt x="9995" y="125"/>
                  <a:pt x="9985" y="124"/>
                  <a:pt x="9974" y="124"/>
                </a:cubicBezTo>
                <a:cubicBezTo>
                  <a:pt x="9952" y="124"/>
                  <a:pt x="9923" y="130"/>
                  <a:pt x="9913" y="130"/>
                </a:cubicBezTo>
                <a:cubicBezTo>
                  <a:pt x="9885" y="130"/>
                  <a:pt x="9712" y="116"/>
                  <a:pt x="9655" y="116"/>
                </a:cubicBezTo>
                <a:cubicBezTo>
                  <a:pt x="9597" y="101"/>
                  <a:pt x="9511" y="101"/>
                  <a:pt x="9482" y="101"/>
                </a:cubicBezTo>
                <a:cubicBezTo>
                  <a:pt x="9454" y="101"/>
                  <a:pt x="9382" y="87"/>
                  <a:pt x="9367" y="87"/>
                </a:cubicBezTo>
                <a:cubicBezTo>
                  <a:pt x="9341" y="87"/>
                  <a:pt x="9232" y="146"/>
                  <a:pt x="9169" y="146"/>
                </a:cubicBezTo>
                <a:cubicBezTo>
                  <a:pt x="9163" y="146"/>
                  <a:pt x="9157" y="146"/>
                  <a:pt x="9152" y="144"/>
                </a:cubicBezTo>
                <a:lnTo>
                  <a:pt x="8893" y="144"/>
                </a:lnTo>
                <a:cubicBezTo>
                  <a:pt x="8863" y="134"/>
                  <a:pt x="8782" y="124"/>
                  <a:pt x="8727" y="124"/>
                </a:cubicBezTo>
                <a:cubicBezTo>
                  <a:pt x="8705" y="124"/>
                  <a:pt x="8686" y="126"/>
                  <a:pt x="8678" y="130"/>
                </a:cubicBezTo>
                <a:cubicBezTo>
                  <a:pt x="8635" y="130"/>
                  <a:pt x="8505" y="116"/>
                  <a:pt x="8448" y="116"/>
                </a:cubicBezTo>
                <a:cubicBezTo>
                  <a:pt x="8405" y="130"/>
                  <a:pt x="8304" y="130"/>
                  <a:pt x="8276" y="130"/>
                </a:cubicBezTo>
                <a:cubicBezTo>
                  <a:pt x="8253" y="130"/>
                  <a:pt x="8180" y="88"/>
                  <a:pt x="8148" y="88"/>
                </a:cubicBezTo>
                <a:cubicBezTo>
                  <a:pt x="8138" y="88"/>
                  <a:pt x="8132" y="91"/>
                  <a:pt x="8132" y="101"/>
                </a:cubicBezTo>
                <a:cubicBezTo>
                  <a:pt x="8132" y="118"/>
                  <a:pt x="8127" y="125"/>
                  <a:pt x="8120" y="125"/>
                </a:cubicBezTo>
                <a:cubicBezTo>
                  <a:pt x="8115" y="125"/>
                  <a:pt x="8109" y="122"/>
                  <a:pt x="8103" y="116"/>
                </a:cubicBezTo>
                <a:cubicBezTo>
                  <a:pt x="8103" y="114"/>
                  <a:pt x="8100" y="113"/>
                  <a:pt x="8094" y="113"/>
                </a:cubicBezTo>
                <a:cubicBezTo>
                  <a:pt x="8065" y="113"/>
                  <a:pt x="7976" y="133"/>
                  <a:pt x="7919" y="133"/>
                </a:cubicBezTo>
                <a:cubicBezTo>
                  <a:pt x="7907" y="133"/>
                  <a:pt x="7896" y="132"/>
                  <a:pt x="7888" y="130"/>
                </a:cubicBezTo>
                <a:cubicBezTo>
                  <a:pt x="7830" y="130"/>
                  <a:pt x="7744" y="130"/>
                  <a:pt x="7730" y="144"/>
                </a:cubicBezTo>
                <a:cubicBezTo>
                  <a:pt x="7724" y="147"/>
                  <a:pt x="7716" y="149"/>
                  <a:pt x="7706" y="149"/>
                </a:cubicBezTo>
                <a:cubicBezTo>
                  <a:pt x="7669" y="149"/>
                  <a:pt x="7609" y="130"/>
                  <a:pt x="7586" y="130"/>
                </a:cubicBezTo>
                <a:cubicBezTo>
                  <a:pt x="7557" y="130"/>
                  <a:pt x="7471" y="159"/>
                  <a:pt x="7385" y="188"/>
                </a:cubicBezTo>
                <a:lnTo>
                  <a:pt x="7327" y="159"/>
                </a:lnTo>
                <a:lnTo>
                  <a:pt x="7227" y="144"/>
                </a:lnTo>
                <a:cubicBezTo>
                  <a:pt x="7166" y="155"/>
                  <a:pt x="7076" y="165"/>
                  <a:pt x="7008" y="165"/>
                </a:cubicBezTo>
                <a:cubicBezTo>
                  <a:pt x="6980" y="165"/>
                  <a:pt x="6956" y="163"/>
                  <a:pt x="6939" y="159"/>
                </a:cubicBezTo>
                <a:lnTo>
                  <a:pt x="6882" y="188"/>
                </a:lnTo>
                <a:lnTo>
                  <a:pt x="6824" y="216"/>
                </a:lnTo>
                <a:cubicBezTo>
                  <a:pt x="6791" y="200"/>
                  <a:pt x="6747" y="193"/>
                  <a:pt x="6705" y="193"/>
                </a:cubicBezTo>
                <a:cubicBezTo>
                  <a:pt x="6676" y="193"/>
                  <a:pt x="6647" y="196"/>
                  <a:pt x="6623" y="202"/>
                </a:cubicBezTo>
                <a:lnTo>
                  <a:pt x="6566" y="216"/>
                </a:lnTo>
                <a:lnTo>
                  <a:pt x="6508" y="216"/>
                </a:lnTo>
                <a:cubicBezTo>
                  <a:pt x="6451" y="216"/>
                  <a:pt x="6350" y="202"/>
                  <a:pt x="6293" y="188"/>
                </a:cubicBezTo>
                <a:lnTo>
                  <a:pt x="6235" y="202"/>
                </a:lnTo>
                <a:lnTo>
                  <a:pt x="6178" y="216"/>
                </a:lnTo>
                <a:cubicBezTo>
                  <a:pt x="6106" y="216"/>
                  <a:pt x="6020" y="231"/>
                  <a:pt x="5962" y="274"/>
                </a:cubicBezTo>
                <a:lnTo>
                  <a:pt x="5905" y="231"/>
                </a:lnTo>
                <a:lnTo>
                  <a:pt x="5891" y="216"/>
                </a:lnTo>
                <a:cubicBezTo>
                  <a:pt x="5884" y="218"/>
                  <a:pt x="5875" y="219"/>
                  <a:pt x="5863" y="219"/>
                </a:cubicBezTo>
                <a:cubicBezTo>
                  <a:pt x="5818" y="219"/>
                  <a:pt x="5742" y="206"/>
                  <a:pt x="5688" y="206"/>
                </a:cubicBezTo>
                <a:cubicBezTo>
                  <a:pt x="5663" y="206"/>
                  <a:pt x="5643" y="209"/>
                  <a:pt x="5632" y="216"/>
                </a:cubicBezTo>
                <a:cubicBezTo>
                  <a:pt x="5600" y="249"/>
                  <a:pt x="5551" y="265"/>
                  <a:pt x="5523" y="265"/>
                </a:cubicBezTo>
                <a:cubicBezTo>
                  <a:pt x="5513" y="265"/>
                  <a:pt x="5506" y="263"/>
                  <a:pt x="5503" y="259"/>
                </a:cubicBezTo>
                <a:cubicBezTo>
                  <a:pt x="5503" y="257"/>
                  <a:pt x="5498" y="256"/>
                  <a:pt x="5491" y="256"/>
                </a:cubicBezTo>
                <a:cubicBezTo>
                  <a:pt x="5461" y="256"/>
                  <a:pt x="5380" y="277"/>
                  <a:pt x="5345" y="288"/>
                </a:cubicBezTo>
                <a:cubicBezTo>
                  <a:pt x="5302" y="288"/>
                  <a:pt x="5201" y="303"/>
                  <a:pt x="5129" y="317"/>
                </a:cubicBezTo>
                <a:lnTo>
                  <a:pt x="5043" y="288"/>
                </a:lnTo>
                <a:lnTo>
                  <a:pt x="5000" y="288"/>
                </a:lnTo>
                <a:cubicBezTo>
                  <a:pt x="4965" y="300"/>
                  <a:pt x="4875" y="339"/>
                  <a:pt x="4833" y="339"/>
                </a:cubicBezTo>
                <a:cubicBezTo>
                  <a:pt x="4823" y="339"/>
                  <a:pt x="4816" y="337"/>
                  <a:pt x="4813" y="331"/>
                </a:cubicBezTo>
                <a:cubicBezTo>
                  <a:pt x="4810" y="330"/>
                  <a:pt x="4805" y="329"/>
                  <a:pt x="4798" y="329"/>
                </a:cubicBezTo>
                <a:cubicBezTo>
                  <a:pt x="4744" y="329"/>
                  <a:pt x="4590" y="374"/>
                  <a:pt x="4526" y="374"/>
                </a:cubicBezTo>
                <a:cubicBezTo>
                  <a:pt x="4439" y="374"/>
                  <a:pt x="4310" y="389"/>
                  <a:pt x="4281" y="403"/>
                </a:cubicBezTo>
                <a:cubicBezTo>
                  <a:pt x="4258" y="403"/>
                  <a:pt x="4180" y="385"/>
                  <a:pt x="4135" y="385"/>
                </a:cubicBezTo>
                <a:cubicBezTo>
                  <a:pt x="4124" y="385"/>
                  <a:pt x="4115" y="386"/>
                  <a:pt x="4109" y="389"/>
                </a:cubicBezTo>
                <a:cubicBezTo>
                  <a:pt x="4080" y="403"/>
                  <a:pt x="3994" y="403"/>
                  <a:pt x="3922" y="403"/>
                </a:cubicBezTo>
                <a:lnTo>
                  <a:pt x="3865" y="446"/>
                </a:lnTo>
                <a:cubicBezTo>
                  <a:pt x="3836" y="446"/>
                  <a:pt x="3764" y="461"/>
                  <a:pt x="3692" y="504"/>
                </a:cubicBezTo>
                <a:lnTo>
                  <a:pt x="3692" y="475"/>
                </a:lnTo>
                <a:cubicBezTo>
                  <a:pt x="3684" y="464"/>
                  <a:pt x="3675" y="460"/>
                  <a:pt x="3666" y="460"/>
                </a:cubicBezTo>
                <a:cubicBezTo>
                  <a:pt x="3641" y="460"/>
                  <a:pt x="3613" y="491"/>
                  <a:pt x="3591" y="491"/>
                </a:cubicBezTo>
                <a:cubicBezTo>
                  <a:pt x="3580" y="491"/>
                  <a:pt x="3571" y="484"/>
                  <a:pt x="3563" y="461"/>
                </a:cubicBezTo>
                <a:cubicBezTo>
                  <a:pt x="3563" y="461"/>
                  <a:pt x="3463" y="489"/>
                  <a:pt x="3463" y="489"/>
                </a:cubicBezTo>
                <a:lnTo>
                  <a:pt x="3405" y="417"/>
                </a:lnTo>
                <a:cubicBezTo>
                  <a:pt x="3362" y="461"/>
                  <a:pt x="3276" y="518"/>
                  <a:pt x="3218" y="532"/>
                </a:cubicBezTo>
                <a:lnTo>
                  <a:pt x="3046" y="532"/>
                </a:lnTo>
                <a:cubicBezTo>
                  <a:pt x="2931" y="532"/>
                  <a:pt x="2773" y="547"/>
                  <a:pt x="2715" y="561"/>
                </a:cubicBezTo>
                <a:lnTo>
                  <a:pt x="2658" y="576"/>
                </a:lnTo>
                <a:lnTo>
                  <a:pt x="2600" y="590"/>
                </a:lnTo>
                <a:cubicBezTo>
                  <a:pt x="2543" y="604"/>
                  <a:pt x="2198" y="619"/>
                  <a:pt x="2083" y="647"/>
                </a:cubicBezTo>
                <a:cubicBezTo>
                  <a:pt x="2001" y="671"/>
                  <a:pt x="1890" y="694"/>
                  <a:pt x="1829" y="694"/>
                </a:cubicBezTo>
                <a:cubicBezTo>
                  <a:pt x="1815" y="694"/>
                  <a:pt x="1804" y="693"/>
                  <a:pt x="1796" y="690"/>
                </a:cubicBezTo>
                <a:lnTo>
                  <a:pt x="1753" y="719"/>
                </a:lnTo>
                <a:lnTo>
                  <a:pt x="1710" y="734"/>
                </a:lnTo>
                <a:cubicBezTo>
                  <a:pt x="1667" y="748"/>
                  <a:pt x="1580" y="762"/>
                  <a:pt x="1566" y="762"/>
                </a:cubicBezTo>
                <a:cubicBezTo>
                  <a:pt x="1552" y="762"/>
                  <a:pt x="1480" y="805"/>
                  <a:pt x="1451" y="820"/>
                </a:cubicBezTo>
                <a:cubicBezTo>
                  <a:pt x="1441" y="830"/>
                  <a:pt x="1416" y="840"/>
                  <a:pt x="1403" y="840"/>
                </a:cubicBezTo>
                <a:cubicBezTo>
                  <a:pt x="1397" y="840"/>
                  <a:pt x="1394" y="838"/>
                  <a:pt x="1394" y="834"/>
                </a:cubicBezTo>
                <a:cubicBezTo>
                  <a:pt x="1394" y="834"/>
                  <a:pt x="1351" y="834"/>
                  <a:pt x="1322" y="820"/>
                </a:cubicBezTo>
                <a:lnTo>
                  <a:pt x="1322" y="820"/>
                </a:lnTo>
                <a:lnTo>
                  <a:pt x="1336" y="848"/>
                </a:lnTo>
                <a:lnTo>
                  <a:pt x="1394" y="963"/>
                </a:lnTo>
                <a:cubicBezTo>
                  <a:pt x="1494" y="1064"/>
                  <a:pt x="1537" y="1179"/>
                  <a:pt x="1537" y="1179"/>
                </a:cubicBezTo>
                <a:cubicBezTo>
                  <a:pt x="1537" y="1179"/>
                  <a:pt x="1480" y="1222"/>
                  <a:pt x="1394" y="1265"/>
                </a:cubicBezTo>
                <a:lnTo>
                  <a:pt x="1494" y="1380"/>
                </a:lnTo>
                <a:lnTo>
                  <a:pt x="1523" y="1423"/>
                </a:lnTo>
                <a:cubicBezTo>
                  <a:pt x="1509" y="1466"/>
                  <a:pt x="1480" y="1524"/>
                  <a:pt x="1465" y="1567"/>
                </a:cubicBezTo>
                <a:lnTo>
                  <a:pt x="1509" y="1596"/>
                </a:lnTo>
                <a:lnTo>
                  <a:pt x="1537" y="1624"/>
                </a:lnTo>
                <a:cubicBezTo>
                  <a:pt x="1537" y="1667"/>
                  <a:pt x="1552" y="1725"/>
                  <a:pt x="1552" y="1768"/>
                </a:cubicBezTo>
                <a:lnTo>
                  <a:pt x="1552" y="1811"/>
                </a:lnTo>
                <a:lnTo>
                  <a:pt x="1552" y="1883"/>
                </a:lnTo>
                <a:cubicBezTo>
                  <a:pt x="1595" y="1883"/>
                  <a:pt x="1537" y="1926"/>
                  <a:pt x="1523" y="1955"/>
                </a:cubicBezTo>
                <a:cubicBezTo>
                  <a:pt x="1494" y="1998"/>
                  <a:pt x="1437" y="2070"/>
                  <a:pt x="1394" y="2127"/>
                </a:cubicBezTo>
                <a:lnTo>
                  <a:pt x="1465" y="2156"/>
                </a:lnTo>
                <a:cubicBezTo>
                  <a:pt x="1566" y="2213"/>
                  <a:pt x="1595" y="2256"/>
                  <a:pt x="1523" y="2343"/>
                </a:cubicBezTo>
                <a:lnTo>
                  <a:pt x="1494" y="2371"/>
                </a:lnTo>
                <a:cubicBezTo>
                  <a:pt x="1494" y="2415"/>
                  <a:pt x="1537" y="2515"/>
                  <a:pt x="1566" y="2529"/>
                </a:cubicBezTo>
                <a:cubicBezTo>
                  <a:pt x="1580" y="2558"/>
                  <a:pt x="1595" y="2573"/>
                  <a:pt x="1595" y="2587"/>
                </a:cubicBezTo>
                <a:cubicBezTo>
                  <a:pt x="1580" y="2587"/>
                  <a:pt x="1580" y="2616"/>
                  <a:pt x="1566" y="2616"/>
                </a:cubicBezTo>
                <a:cubicBezTo>
                  <a:pt x="1552" y="2630"/>
                  <a:pt x="1552" y="2673"/>
                  <a:pt x="1537" y="2687"/>
                </a:cubicBezTo>
                <a:cubicBezTo>
                  <a:pt x="1523" y="2702"/>
                  <a:pt x="1422" y="2759"/>
                  <a:pt x="1408" y="2788"/>
                </a:cubicBezTo>
                <a:cubicBezTo>
                  <a:pt x="1394" y="2817"/>
                  <a:pt x="1379" y="2860"/>
                  <a:pt x="1394" y="2874"/>
                </a:cubicBezTo>
                <a:lnTo>
                  <a:pt x="1408" y="2874"/>
                </a:lnTo>
                <a:cubicBezTo>
                  <a:pt x="1465" y="2874"/>
                  <a:pt x="1494" y="2903"/>
                  <a:pt x="1523" y="2960"/>
                </a:cubicBezTo>
                <a:lnTo>
                  <a:pt x="1537" y="3004"/>
                </a:lnTo>
                <a:cubicBezTo>
                  <a:pt x="1523" y="3061"/>
                  <a:pt x="1451" y="3090"/>
                  <a:pt x="1437" y="3090"/>
                </a:cubicBezTo>
                <a:cubicBezTo>
                  <a:pt x="1408" y="3090"/>
                  <a:pt x="1351" y="3190"/>
                  <a:pt x="1351" y="3190"/>
                </a:cubicBezTo>
                <a:cubicBezTo>
                  <a:pt x="1336" y="3190"/>
                  <a:pt x="1293" y="3162"/>
                  <a:pt x="1279" y="3147"/>
                </a:cubicBezTo>
                <a:cubicBezTo>
                  <a:pt x="1279" y="3145"/>
                  <a:pt x="1275" y="3143"/>
                  <a:pt x="1268" y="3143"/>
                </a:cubicBezTo>
                <a:cubicBezTo>
                  <a:pt x="1238" y="3143"/>
                  <a:pt x="1158" y="3164"/>
                  <a:pt x="1135" y="3176"/>
                </a:cubicBezTo>
                <a:cubicBezTo>
                  <a:pt x="1100" y="3199"/>
                  <a:pt x="1113" y="3223"/>
                  <a:pt x="1134" y="3223"/>
                </a:cubicBezTo>
                <a:cubicBezTo>
                  <a:pt x="1139" y="3223"/>
                  <a:pt x="1144" y="3222"/>
                  <a:pt x="1149" y="3219"/>
                </a:cubicBezTo>
                <a:cubicBezTo>
                  <a:pt x="1159" y="3219"/>
                  <a:pt x="1213" y="3206"/>
                  <a:pt x="1248" y="3206"/>
                </a:cubicBezTo>
                <a:cubicBezTo>
                  <a:pt x="1266" y="3206"/>
                  <a:pt x="1279" y="3210"/>
                  <a:pt x="1279" y="3219"/>
                </a:cubicBezTo>
                <a:cubicBezTo>
                  <a:pt x="1279" y="3243"/>
                  <a:pt x="1288" y="3266"/>
                  <a:pt x="1300" y="3266"/>
                </a:cubicBezTo>
                <a:cubicBezTo>
                  <a:pt x="1302" y="3266"/>
                  <a:pt x="1305" y="3265"/>
                  <a:pt x="1307" y="3262"/>
                </a:cubicBezTo>
                <a:cubicBezTo>
                  <a:pt x="1307" y="3262"/>
                  <a:pt x="1353" y="3244"/>
                  <a:pt x="1387" y="3244"/>
                </a:cubicBezTo>
                <a:cubicBezTo>
                  <a:pt x="1395" y="3244"/>
                  <a:pt x="1402" y="3245"/>
                  <a:pt x="1408" y="3248"/>
                </a:cubicBezTo>
                <a:cubicBezTo>
                  <a:pt x="1422" y="3262"/>
                  <a:pt x="1480" y="3305"/>
                  <a:pt x="1494" y="3320"/>
                </a:cubicBezTo>
                <a:cubicBezTo>
                  <a:pt x="1506" y="3320"/>
                  <a:pt x="1453" y="3338"/>
                  <a:pt x="1417" y="3338"/>
                </a:cubicBezTo>
                <a:cubicBezTo>
                  <a:pt x="1407" y="3338"/>
                  <a:pt x="1399" y="3337"/>
                  <a:pt x="1394" y="3334"/>
                </a:cubicBezTo>
                <a:lnTo>
                  <a:pt x="1264" y="3334"/>
                </a:lnTo>
                <a:cubicBezTo>
                  <a:pt x="1260" y="3338"/>
                  <a:pt x="1253" y="3340"/>
                  <a:pt x="1242" y="3340"/>
                </a:cubicBezTo>
                <a:cubicBezTo>
                  <a:pt x="1215" y="3340"/>
                  <a:pt x="1170" y="3326"/>
                  <a:pt x="1149" y="3305"/>
                </a:cubicBezTo>
                <a:cubicBezTo>
                  <a:pt x="1147" y="3303"/>
                  <a:pt x="1145" y="3302"/>
                  <a:pt x="1143" y="3302"/>
                </a:cubicBezTo>
                <a:cubicBezTo>
                  <a:pt x="1135" y="3302"/>
                  <a:pt x="1138" y="3327"/>
                  <a:pt x="1149" y="3363"/>
                </a:cubicBezTo>
                <a:lnTo>
                  <a:pt x="1178" y="3406"/>
                </a:lnTo>
                <a:lnTo>
                  <a:pt x="1178" y="3420"/>
                </a:lnTo>
                <a:cubicBezTo>
                  <a:pt x="1178" y="3449"/>
                  <a:pt x="1063" y="3492"/>
                  <a:pt x="1049" y="3521"/>
                </a:cubicBezTo>
                <a:cubicBezTo>
                  <a:pt x="1020" y="3550"/>
                  <a:pt x="1049" y="3621"/>
                  <a:pt x="1078" y="3636"/>
                </a:cubicBezTo>
                <a:cubicBezTo>
                  <a:pt x="1092" y="3650"/>
                  <a:pt x="1092" y="3708"/>
                  <a:pt x="1078" y="3751"/>
                </a:cubicBezTo>
                <a:lnTo>
                  <a:pt x="1049" y="3794"/>
                </a:lnTo>
                <a:lnTo>
                  <a:pt x="1020" y="3866"/>
                </a:lnTo>
                <a:cubicBezTo>
                  <a:pt x="1106" y="3894"/>
                  <a:pt x="1121" y="3923"/>
                  <a:pt x="1020" y="3923"/>
                </a:cubicBezTo>
                <a:lnTo>
                  <a:pt x="1020" y="3894"/>
                </a:lnTo>
                <a:lnTo>
                  <a:pt x="1006" y="3866"/>
                </a:lnTo>
                <a:cubicBezTo>
                  <a:pt x="998" y="3863"/>
                  <a:pt x="990" y="3862"/>
                  <a:pt x="983" y="3862"/>
                </a:cubicBezTo>
                <a:cubicBezTo>
                  <a:pt x="953" y="3862"/>
                  <a:pt x="931" y="3885"/>
                  <a:pt x="920" y="3909"/>
                </a:cubicBezTo>
                <a:lnTo>
                  <a:pt x="948" y="3923"/>
                </a:lnTo>
                <a:cubicBezTo>
                  <a:pt x="948" y="3937"/>
                  <a:pt x="934" y="3952"/>
                  <a:pt x="934" y="3966"/>
                </a:cubicBezTo>
                <a:cubicBezTo>
                  <a:pt x="905" y="4024"/>
                  <a:pt x="920" y="4038"/>
                  <a:pt x="991" y="4038"/>
                </a:cubicBezTo>
                <a:lnTo>
                  <a:pt x="1006" y="4038"/>
                </a:lnTo>
                <a:cubicBezTo>
                  <a:pt x="1034" y="4052"/>
                  <a:pt x="1034" y="4095"/>
                  <a:pt x="1020" y="4110"/>
                </a:cubicBezTo>
                <a:cubicBezTo>
                  <a:pt x="1020" y="4110"/>
                  <a:pt x="991" y="4153"/>
                  <a:pt x="963" y="4196"/>
                </a:cubicBezTo>
                <a:lnTo>
                  <a:pt x="977" y="4225"/>
                </a:lnTo>
                <a:cubicBezTo>
                  <a:pt x="1015" y="4313"/>
                  <a:pt x="1074" y="4357"/>
                  <a:pt x="1118" y="4357"/>
                </a:cubicBezTo>
                <a:cubicBezTo>
                  <a:pt x="1124" y="4357"/>
                  <a:pt x="1130" y="4356"/>
                  <a:pt x="1135" y="4354"/>
                </a:cubicBezTo>
                <a:lnTo>
                  <a:pt x="1149" y="4354"/>
                </a:lnTo>
                <a:cubicBezTo>
                  <a:pt x="1151" y="4353"/>
                  <a:pt x="1153" y="4352"/>
                  <a:pt x="1155" y="4352"/>
                </a:cubicBezTo>
                <a:cubicBezTo>
                  <a:pt x="1173" y="4352"/>
                  <a:pt x="1208" y="4399"/>
                  <a:pt x="1221" y="4412"/>
                </a:cubicBezTo>
                <a:cubicBezTo>
                  <a:pt x="1236" y="4440"/>
                  <a:pt x="1164" y="4512"/>
                  <a:pt x="1135" y="4527"/>
                </a:cubicBezTo>
                <a:cubicBezTo>
                  <a:pt x="1106" y="4541"/>
                  <a:pt x="1193" y="4570"/>
                  <a:pt x="1236" y="4570"/>
                </a:cubicBezTo>
                <a:cubicBezTo>
                  <a:pt x="1264" y="4570"/>
                  <a:pt x="1250" y="4641"/>
                  <a:pt x="1236" y="4656"/>
                </a:cubicBezTo>
                <a:cubicBezTo>
                  <a:pt x="1221" y="4670"/>
                  <a:pt x="1193" y="4685"/>
                  <a:pt x="1178" y="4685"/>
                </a:cubicBezTo>
                <a:lnTo>
                  <a:pt x="1135" y="4656"/>
                </a:lnTo>
                <a:cubicBezTo>
                  <a:pt x="1121" y="4641"/>
                  <a:pt x="1099" y="4638"/>
                  <a:pt x="1079" y="4638"/>
                </a:cubicBezTo>
                <a:cubicBezTo>
                  <a:pt x="1060" y="4638"/>
                  <a:pt x="1042" y="4641"/>
                  <a:pt x="1034" y="4641"/>
                </a:cubicBezTo>
                <a:cubicBezTo>
                  <a:pt x="1020" y="4656"/>
                  <a:pt x="1049" y="4728"/>
                  <a:pt x="1078" y="4785"/>
                </a:cubicBezTo>
                <a:cubicBezTo>
                  <a:pt x="1106" y="4843"/>
                  <a:pt x="1164" y="4871"/>
                  <a:pt x="1207" y="4871"/>
                </a:cubicBezTo>
                <a:lnTo>
                  <a:pt x="1221" y="4900"/>
                </a:lnTo>
                <a:lnTo>
                  <a:pt x="1264" y="4958"/>
                </a:lnTo>
                <a:cubicBezTo>
                  <a:pt x="1207" y="5001"/>
                  <a:pt x="1193" y="5058"/>
                  <a:pt x="1207" y="5058"/>
                </a:cubicBezTo>
                <a:cubicBezTo>
                  <a:pt x="1210" y="5061"/>
                  <a:pt x="1214" y="5062"/>
                  <a:pt x="1220" y="5062"/>
                </a:cubicBezTo>
                <a:cubicBezTo>
                  <a:pt x="1247" y="5062"/>
                  <a:pt x="1301" y="5038"/>
                  <a:pt x="1336" y="5015"/>
                </a:cubicBezTo>
                <a:lnTo>
                  <a:pt x="1394" y="5072"/>
                </a:lnTo>
                <a:lnTo>
                  <a:pt x="1394" y="5087"/>
                </a:lnTo>
                <a:cubicBezTo>
                  <a:pt x="1394" y="5087"/>
                  <a:pt x="1408" y="5058"/>
                  <a:pt x="1408" y="5029"/>
                </a:cubicBezTo>
                <a:lnTo>
                  <a:pt x="1422" y="5015"/>
                </a:lnTo>
                <a:lnTo>
                  <a:pt x="1451" y="4986"/>
                </a:lnTo>
                <a:cubicBezTo>
                  <a:pt x="1468" y="4969"/>
                  <a:pt x="1504" y="4962"/>
                  <a:pt x="1535" y="4962"/>
                </a:cubicBezTo>
                <a:cubicBezTo>
                  <a:pt x="1556" y="4962"/>
                  <a:pt x="1574" y="4966"/>
                  <a:pt x="1580" y="4972"/>
                </a:cubicBezTo>
                <a:cubicBezTo>
                  <a:pt x="1595" y="4986"/>
                  <a:pt x="1566" y="5058"/>
                  <a:pt x="1509" y="5116"/>
                </a:cubicBezTo>
                <a:lnTo>
                  <a:pt x="1494" y="5173"/>
                </a:lnTo>
                <a:cubicBezTo>
                  <a:pt x="1480" y="5230"/>
                  <a:pt x="1537" y="5274"/>
                  <a:pt x="1552" y="5331"/>
                </a:cubicBezTo>
                <a:lnTo>
                  <a:pt x="1566" y="5345"/>
                </a:lnTo>
                <a:cubicBezTo>
                  <a:pt x="1565" y="5347"/>
                  <a:pt x="1563" y="5347"/>
                  <a:pt x="1561" y="5347"/>
                </a:cubicBezTo>
                <a:cubicBezTo>
                  <a:pt x="1537" y="5347"/>
                  <a:pt x="1462" y="5285"/>
                  <a:pt x="1422" y="5259"/>
                </a:cubicBezTo>
                <a:cubicBezTo>
                  <a:pt x="1404" y="5247"/>
                  <a:pt x="1381" y="5243"/>
                  <a:pt x="1359" y="5243"/>
                </a:cubicBezTo>
                <a:cubicBezTo>
                  <a:pt x="1329" y="5243"/>
                  <a:pt x="1301" y="5251"/>
                  <a:pt x="1293" y="5259"/>
                </a:cubicBezTo>
                <a:cubicBezTo>
                  <a:pt x="1289" y="5263"/>
                  <a:pt x="1278" y="5265"/>
                  <a:pt x="1265" y="5265"/>
                </a:cubicBezTo>
                <a:cubicBezTo>
                  <a:pt x="1233" y="5265"/>
                  <a:pt x="1184" y="5255"/>
                  <a:pt x="1164" y="5245"/>
                </a:cubicBezTo>
                <a:cubicBezTo>
                  <a:pt x="1159" y="5242"/>
                  <a:pt x="1154" y="5241"/>
                  <a:pt x="1151" y="5241"/>
                </a:cubicBezTo>
                <a:cubicBezTo>
                  <a:pt x="1135" y="5241"/>
                  <a:pt x="1135" y="5267"/>
                  <a:pt x="1135" y="5302"/>
                </a:cubicBezTo>
                <a:lnTo>
                  <a:pt x="1149" y="5345"/>
                </a:lnTo>
                <a:lnTo>
                  <a:pt x="1149" y="5403"/>
                </a:lnTo>
                <a:cubicBezTo>
                  <a:pt x="1166" y="5399"/>
                  <a:pt x="1184" y="5397"/>
                  <a:pt x="1203" y="5397"/>
                </a:cubicBezTo>
                <a:cubicBezTo>
                  <a:pt x="1246" y="5397"/>
                  <a:pt x="1291" y="5407"/>
                  <a:pt x="1322" y="5417"/>
                </a:cubicBezTo>
                <a:lnTo>
                  <a:pt x="1322" y="5432"/>
                </a:lnTo>
                <a:lnTo>
                  <a:pt x="1336" y="5518"/>
                </a:lnTo>
                <a:cubicBezTo>
                  <a:pt x="1349" y="5505"/>
                  <a:pt x="1368" y="5498"/>
                  <a:pt x="1386" y="5498"/>
                </a:cubicBezTo>
                <a:cubicBezTo>
                  <a:pt x="1408" y="5498"/>
                  <a:pt x="1429" y="5508"/>
                  <a:pt x="1437" y="5532"/>
                </a:cubicBezTo>
                <a:lnTo>
                  <a:pt x="1451" y="5532"/>
                </a:lnTo>
                <a:cubicBezTo>
                  <a:pt x="1459" y="5531"/>
                  <a:pt x="1466" y="5530"/>
                  <a:pt x="1472" y="5530"/>
                </a:cubicBezTo>
                <a:cubicBezTo>
                  <a:pt x="1520" y="5530"/>
                  <a:pt x="1510" y="5578"/>
                  <a:pt x="1523" y="5604"/>
                </a:cubicBezTo>
                <a:lnTo>
                  <a:pt x="1537" y="5618"/>
                </a:lnTo>
                <a:cubicBezTo>
                  <a:pt x="1566" y="5618"/>
                  <a:pt x="1681" y="5633"/>
                  <a:pt x="1695" y="5662"/>
                </a:cubicBezTo>
                <a:cubicBezTo>
                  <a:pt x="1695" y="5690"/>
                  <a:pt x="1667" y="5762"/>
                  <a:pt x="1652" y="5791"/>
                </a:cubicBezTo>
                <a:cubicBezTo>
                  <a:pt x="1652" y="5793"/>
                  <a:pt x="1650" y="5794"/>
                  <a:pt x="1647" y="5794"/>
                </a:cubicBezTo>
                <a:cubicBezTo>
                  <a:pt x="1625" y="5794"/>
                  <a:pt x="1546" y="5760"/>
                  <a:pt x="1509" y="5748"/>
                </a:cubicBezTo>
                <a:cubicBezTo>
                  <a:pt x="1494" y="5748"/>
                  <a:pt x="1440" y="5751"/>
                  <a:pt x="1385" y="5751"/>
                </a:cubicBezTo>
                <a:cubicBezTo>
                  <a:pt x="1329" y="5751"/>
                  <a:pt x="1272" y="5748"/>
                  <a:pt x="1250" y="5733"/>
                </a:cubicBezTo>
                <a:cubicBezTo>
                  <a:pt x="1198" y="5720"/>
                  <a:pt x="1026" y="5660"/>
                  <a:pt x="953" y="5660"/>
                </a:cubicBezTo>
                <a:cubicBezTo>
                  <a:pt x="945" y="5660"/>
                  <a:pt x="939" y="5660"/>
                  <a:pt x="934" y="5662"/>
                </a:cubicBezTo>
                <a:cubicBezTo>
                  <a:pt x="887" y="5673"/>
                  <a:pt x="784" y="5694"/>
                  <a:pt x="724" y="5694"/>
                </a:cubicBezTo>
                <a:cubicBezTo>
                  <a:pt x="710" y="5694"/>
                  <a:pt x="698" y="5693"/>
                  <a:pt x="690" y="5690"/>
                </a:cubicBezTo>
                <a:cubicBezTo>
                  <a:pt x="661" y="5676"/>
                  <a:pt x="603" y="5662"/>
                  <a:pt x="575" y="5647"/>
                </a:cubicBezTo>
                <a:lnTo>
                  <a:pt x="575" y="5662"/>
                </a:lnTo>
                <a:cubicBezTo>
                  <a:pt x="562" y="5678"/>
                  <a:pt x="551" y="5684"/>
                  <a:pt x="540" y="5684"/>
                </a:cubicBezTo>
                <a:cubicBezTo>
                  <a:pt x="518" y="5684"/>
                  <a:pt x="500" y="5660"/>
                  <a:pt x="482" y="5660"/>
                </a:cubicBezTo>
                <a:cubicBezTo>
                  <a:pt x="480" y="5660"/>
                  <a:pt x="477" y="5660"/>
                  <a:pt x="474" y="5662"/>
                </a:cubicBezTo>
                <a:lnTo>
                  <a:pt x="431" y="5676"/>
                </a:lnTo>
                <a:cubicBezTo>
                  <a:pt x="417" y="5690"/>
                  <a:pt x="445" y="5762"/>
                  <a:pt x="460" y="5776"/>
                </a:cubicBezTo>
                <a:cubicBezTo>
                  <a:pt x="489" y="5791"/>
                  <a:pt x="517" y="5906"/>
                  <a:pt x="489" y="5920"/>
                </a:cubicBezTo>
                <a:cubicBezTo>
                  <a:pt x="445" y="5934"/>
                  <a:pt x="489" y="6136"/>
                  <a:pt x="503" y="6207"/>
                </a:cubicBezTo>
                <a:cubicBezTo>
                  <a:pt x="517" y="6236"/>
                  <a:pt x="532" y="6294"/>
                  <a:pt x="532" y="6322"/>
                </a:cubicBezTo>
                <a:cubicBezTo>
                  <a:pt x="517" y="6337"/>
                  <a:pt x="517" y="6337"/>
                  <a:pt x="517" y="6337"/>
                </a:cubicBezTo>
                <a:cubicBezTo>
                  <a:pt x="503" y="6337"/>
                  <a:pt x="517" y="6351"/>
                  <a:pt x="517" y="6366"/>
                </a:cubicBezTo>
                <a:cubicBezTo>
                  <a:pt x="517" y="6380"/>
                  <a:pt x="517" y="6380"/>
                  <a:pt x="503" y="6380"/>
                </a:cubicBezTo>
                <a:cubicBezTo>
                  <a:pt x="474" y="6380"/>
                  <a:pt x="402" y="6394"/>
                  <a:pt x="345" y="6409"/>
                </a:cubicBezTo>
                <a:lnTo>
                  <a:pt x="330" y="6466"/>
                </a:lnTo>
                <a:lnTo>
                  <a:pt x="316" y="6509"/>
                </a:lnTo>
                <a:cubicBezTo>
                  <a:pt x="316" y="6537"/>
                  <a:pt x="292" y="6559"/>
                  <a:pt x="259" y="6559"/>
                </a:cubicBezTo>
                <a:cubicBezTo>
                  <a:pt x="241" y="6559"/>
                  <a:pt x="221" y="6553"/>
                  <a:pt x="201" y="6538"/>
                </a:cubicBezTo>
                <a:lnTo>
                  <a:pt x="158" y="6552"/>
                </a:lnTo>
                <a:lnTo>
                  <a:pt x="115" y="6552"/>
                </a:lnTo>
                <a:cubicBezTo>
                  <a:pt x="43" y="6581"/>
                  <a:pt x="43" y="6624"/>
                  <a:pt x="101" y="6638"/>
                </a:cubicBezTo>
                <a:lnTo>
                  <a:pt x="158" y="6667"/>
                </a:lnTo>
                <a:cubicBezTo>
                  <a:pt x="172" y="6667"/>
                  <a:pt x="187" y="6696"/>
                  <a:pt x="187" y="6710"/>
                </a:cubicBezTo>
                <a:cubicBezTo>
                  <a:pt x="187" y="6725"/>
                  <a:pt x="158" y="6739"/>
                  <a:pt x="144" y="6739"/>
                </a:cubicBezTo>
                <a:cubicBezTo>
                  <a:pt x="86" y="6739"/>
                  <a:pt x="43" y="6753"/>
                  <a:pt x="14" y="6797"/>
                </a:cubicBezTo>
                <a:cubicBezTo>
                  <a:pt x="0" y="6811"/>
                  <a:pt x="0" y="6840"/>
                  <a:pt x="14" y="6854"/>
                </a:cubicBezTo>
                <a:cubicBezTo>
                  <a:pt x="24" y="6854"/>
                  <a:pt x="40" y="6860"/>
                  <a:pt x="54" y="6860"/>
                </a:cubicBezTo>
                <a:cubicBezTo>
                  <a:pt x="61" y="6860"/>
                  <a:pt x="67" y="6859"/>
                  <a:pt x="72" y="6854"/>
                </a:cubicBezTo>
                <a:lnTo>
                  <a:pt x="86" y="6854"/>
                </a:lnTo>
                <a:cubicBezTo>
                  <a:pt x="90" y="6852"/>
                  <a:pt x="94" y="6851"/>
                  <a:pt x="97" y="6851"/>
                </a:cubicBezTo>
                <a:cubicBezTo>
                  <a:pt x="118" y="6851"/>
                  <a:pt x="129" y="6890"/>
                  <a:pt x="129" y="6940"/>
                </a:cubicBezTo>
                <a:lnTo>
                  <a:pt x="201" y="6983"/>
                </a:lnTo>
                <a:cubicBezTo>
                  <a:pt x="230" y="6998"/>
                  <a:pt x="244" y="7041"/>
                  <a:pt x="273" y="7084"/>
                </a:cubicBezTo>
                <a:cubicBezTo>
                  <a:pt x="287" y="7127"/>
                  <a:pt x="259" y="7170"/>
                  <a:pt x="187" y="7170"/>
                </a:cubicBezTo>
                <a:lnTo>
                  <a:pt x="158" y="7156"/>
                </a:lnTo>
                <a:lnTo>
                  <a:pt x="158" y="7156"/>
                </a:lnTo>
                <a:cubicBezTo>
                  <a:pt x="144" y="7170"/>
                  <a:pt x="230" y="7328"/>
                  <a:pt x="287" y="7328"/>
                </a:cubicBezTo>
                <a:cubicBezTo>
                  <a:pt x="326" y="7328"/>
                  <a:pt x="402" y="7322"/>
                  <a:pt x="458" y="7322"/>
                </a:cubicBezTo>
                <a:cubicBezTo>
                  <a:pt x="485" y="7322"/>
                  <a:pt x="508" y="7323"/>
                  <a:pt x="517" y="7328"/>
                </a:cubicBezTo>
                <a:lnTo>
                  <a:pt x="690" y="7328"/>
                </a:lnTo>
                <a:cubicBezTo>
                  <a:pt x="694" y="7327"/>
                  <a:pt x="697" y="7326"/>
                  <a:pt x="701" y="7326"/>
                </a:cubicBezTo>
                <a:cubicBezTo>
                  <a:pt x="740" y="7326"/>
                  <a:pt x="776" y="7388"/>
                  <a:pt x="776" y="7414"/>
                </a:cubicBezTo>
                <a:cubicBezTo>
                  <a:pt x="776" y="7443"/>
                  <a:pt x="661" y="7472"/>
                  <a:pt x="618" y="7472"/>
                </a:cubicBezTo>
                <a:cubicBezTo>
                  <a:pt x="589" y="7472"/>
                  <a:pt x="618" y="7486"/>
                  <a:pt x="704" y="7501"/>
                </a:cubicBezTo>
                <a:lnTo>
                  <a:pt x="776" y="7515"/>
                </a:lnTo>
                <a:cubicBezTo>
                  <a:pt x="790" y="7515"/>
                  <a:pt x="805" y="7515"/>
                  <a:pt x="833" y="7529"/>
                </a:cubicBezTo>
                <a:lnTo>
                  <a:pt x="819" y="7529"/>
                </a:lnTo>
                <a:cubicBezTo>
                  <a:pt x="761" y="7558"/>
                  <a:pt x="675" y="7587"/>
                  <a:pt x="661" y="7601"/>
                </a:cubicBezTo>
                <a:cubicBezTo>
                  <a:pt x="661" y="7615"/>
                  <a:pt x="675" y="7630"/>
                  <a:pt x="704" y="7644"/>
                </a:cubicBezTo>
                <a:lnTo>
                  <a:pt x="718" y="7644"/>
                </a:lnTo>
                <a:cubicBezTo>
                  <a:pt x="790" y="7644"/>
                  <a:pt x="805" y="7673"/>
                  <a:pt x="790" y="7716"/>
                </a:cubicBezTo>
                <a:lnTo>
                  <a:pt x="776" y="7788"/>
                </a:lnTo>
                <a:cubicBezTo>
                  <a:pt x="733" y="7874"/>
                  <a:pt x="718" y="8090"/>
                  <a:pt x="761" y="8133"/>
                </a:cubicBezTo>
                <a:cubicBezTo>
                  <a:pt x="805" y="8176"/>
                  <a:pt x="876" y="8262"/>
                  <a:pt x="920" y="8319"/>
                </a:cubicBezTo>
                <a:lnTo>
                  <a:pt x="876" y="8363"/>
                </a:lnTo>
                <a:cubicBezTo>
                  <a:pt x="848" y="8377"/>
                  <a:pt x="805" y="8391"/>
                  <a:pt x="790" y="8420"/>
                </a:cubicBezTo>
                <a:cubicBezTo>
                  <a:pt x="761" y="8434"/>
                  <a:pt x="747" y="8463"/>
                  <a:pt x="747" y="8477"/>
                </a:cubicBezTo>
                <a:cubicBezTo>
                  <a:pt x="833" y="8535"/>
                  <a:pt x="747" y="8564"/>
                  <a:pt x="704" y="8578"/>
                </a:cubicBezTo>
                <a:lnTo>
                  <a:pt x="661" y="8578"/>
                </a:lnTo>
                <a:cubicBezTo>
                  <a:pt x="648" y="8587"/>
                  <a:pt x="633" y="8590"/>
                  <a:pt x="618" y="8590"/>
                </a:cubicBezTo>
                <a:cubicBezTo>
                  <a:pt x="586" y="8590"/>
                  <a:pt x="556" y="8574"/>
                  <a:pt x="546" y="8564"/>
                </a:cubicBezTo>
                <a:cubicBezTo>
                  <a:pt x="535" y="8553"/>
                  <a:pt x="474" y="8525"/>
                  <a:pt x="440" y="8525"/>
                </a:cubicBezTo>
                <a:cubicBezTo>
                  <a:pt x="429" y="8525"/>
                  <a:pt x="420" y="8528"/>
                  <a:pt x="417" y="8535"/>
                </a:cubicBezTo>
                <a:cubicBezTo>
                  <a:pt x="388" y="8578"/>
                  <a:pt x="359" y="8664"/>
                  <a:pt x="359" y="8693"/>
                </a:cubicBezTo>
                <a:cubicBezTo>
                  <a:pt x="350" y="8711"/>
                  <a:pt x="358" y="8723"/>
                  <a:pt x="375" y="8723"/>
                </a:cubicBezTo>
                <a:cubicBezTo>
                  <a:pt x="386" y="8723"/>
                  <a:pt x="400" y="8718"/>
                  <a:pt x="417" y="8707"/>
                </a:cubicBezTo>
                <a:lnTo>
                  <a:pt x="445" y="8707"/>
                </a:lnTo>
                <a:cubicBezTo>
                  <a:pt x="474" y="8707"/>
                  <a:pt x="517" y="8722"/>
                  <a:pt x="532" y="8736"/>
                </a:cubicBezTo>
                <a:lnTo>
                  <a:pt x="589" y="8779"/>
                </a:lnTo>
                <a:cubicBezTo>
                  <a:pt x="603" y="8750"/>
                  <a:pt x="690" y="8707"/>
                  <a:pt x="790" y="8693"/>
                </a:cubicBezTo>
                <a:lnTo>
                  <a:pt x="833" y="8722"/>
                </a:lnTo>
                <a:lnTo>
                  <a:pt x="876" y="8750"/>
                </a:lnTo>
                <a:cubicBezTo>
                  <a:pt x="876" y="8748"/>
                  <a:pt x="879" y="8747"/>
                  <a:pt x="883" y="8747"/>
                </a:cubicBezTo>
                <a:cubicBezTo>
                  <a:pt x="902" y="8747"/>
                  <a:pt x="954" y="8768"/>
                  <a:pt x="977" y="8779"/>
                </a:cubicBezTo>
                <a:cubicBezTo>
                  <a:pt x="977" y="8779"/>
                  <a:pt x="991" y="8794"/>
                  <a:pt x="991" y="8808"/>
                </a:cubicBezTo>
                <a:cubicBezTo>
                  <a:pt x="977" y="8808"/>
                  <a:pt x="963" y="8808"/>
                  <a:pt x="963" y="8794"/>
                </a:cubicBezTo>
                <a:cubicBezTo>
                  <a:pt x="951" y="8790"/>
                  <a:pt x="941" y="8788"/>
                  <a:pt x="931" y="8788"/>
                </a:cubicBezTo>
                <a:cubicBezTo>
                  <a:pt x="905" y="8788"/>
                  <a:pt x="887" y="8801"/>
                  <a:pt x="876" y="8822"/>
                </a:cubicBezTo>
                <a:cubicBezTo>
                  <a:pt x="862" y="8822"/>
                  <a:pt x="833" y="8822"/>
                  <a:pt x="833" y="8837"/>
                </a:cubicBezTo>
                <a:cubicBezTo>
                  <a:pt x="805" y="8865"/>
                  <a:pt x="833" y="8923"/>
                  <a:pt x="862" y="8937"/>
                </a:cubicBezTo>
                <a:cubicBezTo>
                  <a:pt x="876" y="8952"/>
                  <a:pt x="819" y="9009"/>
                  <a:pt x="790" y="9023"/>
                </a:cubicBezTo>
                <a:cubicBezTo>
                  <a:pt x="761" y="9038"/>
                  <a:pt x="761" y="9067"/>
                  <a:pt x="776" y="9067"/>
                </a:cubicBezTo>
                <a:cubicBezTo>
                  <a:pt x="776" y="9081"/>
                  <a:pt x="718" y="9110"/>
                  <a:pt x="704" y="9124"/>
                </a:cubicBezTo>
                <a:cubicBezTo>
                  <a:pt x="675" y="9124"/>
                  <a:pt x="603" y="9268"/>
                  <a:pt x="589" y="9325"/>
                </a:cubicBezTo>
                <a:cubicBezTo>
                  <a:pt x="575" y="9383"/>
                  <a:pt x="661" y="9397"/>
                  <a:pt x="704" y="9411"/>
                </a:cubicBezTo>
                <a:cubicBezTo>
                  <a:pt x="733" y="9411"/>
                  <a:pt x="848" y="9383"/>
                  <a:pt x="891" y="9368"/>
                </a:cubicBezTo>
                <a:cubicBezTo>
                  <a:pt x="899" y="9363"/>
                  <a:pt x="907" y="9360"/>
                  <a:pt x="915" y="9360"/>
                </a:cubicBezTo>
                <a:cubicBezTo>
                  <a:pt x="949" y="9360"/>
                  <a:pt x="977" y="9402"/>
                  <a:pt x="977" y="9426"/>
                </a:cubicBezTo>
                <a:cubicBezTo>
                  <a:pt x="985" y="9443"/>
                  <a:pt x="1004" y="9450"/>
                  <a:pt x="1032" y="9450"/>
                </a:cubicBezTo>
                <a:cubicBezTo>
                  <a:pt x="1052" y="9450"/>
                  <a:pt x="1077" y="9446"/>
                  <a:pt x="1106" y="9440"/>
                </a:cubicBezTo>
                <a:lnTo>
                  <a:pt x="1149" y="9426"/>
                </a:lnTo>
                <a:cubicBezTo>
                  <a:pt x="1164" y="9411"/>
                  <a:pt x="1178" y="9411"/>
                  <a:pt x="1193" y="9397"/>
                </a:cubicBezTo>
                <a:cubicBezTo>
                  <a:pt x="1193" y="9426"/>
                  <a:pt x="1193" y="9426"/>
                  <a:pt x="1193" y="9426"/>
                </a:cubicBezTo>
                <a:cubicBezTo>
                  <a:pt x="1207" y="9469"/>
                  <a:pt x="1178" y="9541"/>
                  <a:pt x="1164" y="9584"/>
                </a:cubicBezTo>
                <a:lnTo>
                  <a:pt x="1221" y="9613"/>
                </a:lnTo>
                <a:cubicBezTo>
                  <a:pt x="1207" y="9641"/>
                  <a:pt x="1236" y="9684"/>
                  <a:pt x="1250" y="9684"/>
                </a:cubicBezTo>
                <a:cubicBezTo>
                  <a:pt x="1264" y="9699"/>
                  <a:pt x="1336" y="9713"/>
                  <a:pt x="1408" y="9742"/>
                </a:cubicBezTo>
                <a:lnTo>
                  <a:pt x="1408" y="9785"/>
                </a:lnTo>
                <a:cubicBezTo>
                  <a:pt x="1422" y="9857"/>
                  <a:pt x="1509" y="9871"/>
                  <a:pt x="1537" y="9900"/>
                </a:cubicBezTo>
                <a:cubicBezTo>
                  <a:pt x="1523" y="9900"/>
                  <a:pt x="1465" y="9943"/>
                  <a:pt x="1394" y="9986"/>
                </a:cubicBezTo>
                <a:lnTo>
                  <a:pt x="1494" y="10087"/>
                </a:lnTo>
                <a:lnTo>
                  <a:pt x="1523" y="10130"/>
                </a:lnTo>
                <a:cubicBezTo>
                  <a:pt x="1509" y="10173"/>
                  <a:pt x="1480" y="10245"/>
                  <a:pt x="1465" y="10288"/>
                </a:cubicBezTo>
                <a:lnTo>
                  <a:pt x="1509" y="10316"/>
                </a:lnTo>
                <a:lnTo>
                  <a:pt x="1537" y="10345"/>
                </a:lnTo>
                <a:cubicBezTo>
                  <a:pt x="1537" y="10374"/>
                  <a:pt x="1552" y="10446"/>
                  <a:pt x="1552" y="10489"/>
                </a:cubicBezTo>
                <a:lnTo>
                  <a:pt x="1552" y="10518"/>
                </a:lnTo>
                <a:lnTo>
                  <a:pt x="1552" y="10604"/>
                </a:lnTo>
                <a:cubicBezTo>
                  <a:pt x="1595" y="10604"/>
                  <a:pt x="1537" y="10647"/>
                  <a:pt x="1523" y="10676"/>
                </a:cubicBezTo>
                <a:cubicBezTo>
                  <a:pt x="1494" y="10704"/>
                  <a:pt x="1437" y="10791"/>
                  <a:pt x="1394" y="10834"/>
                </a:cubicBezTo>
                <a:lnTo>
                  <a:pt x="1465" y="10877"/>
                </a:lnTo>
                <a:cubicBezTo>
                  <a:pt x="1566" y="10934"/>
                  <a:pt x="1595" y="10963"/>
                  <a:pt x="1523" y="11049"/>
                </a:cubicBezTo>
                <a:lnTo>
                  <a:pt x="1494" y="11078"/>
                </a:lnTo>
                <a:cubicBezTo>
                  <a:pt x="1494" y="11135"/>
                  <a:pt x="1537" y="11222"/>
                  <a:pt x="1566" y="11250"/>
                </a:cubicBezTo>
                <a:cubicBezTo>
                  <a:pt x="1580" y="11265"/>
                  <a:pt x="1595" y="11293"/>
                  <a:pt x="1595" y="11293"/>
                </a:cubicBezTo>
                <a:cubicBezTo>
                  <a:pt x="1580" y="11308"/>
                  <a:pt x="1580" y="11337"/>
                  <a:pt x="1566" y="11337"/>
                </a:cubicBezTo>
                <a:cubicBezTo>
                  <a:pt x="1552" y="11337"/>
                  <a:pt x="1552" y="11394"/>
                  <a:pt x="1537" y="11408"/>
                </a:cubicBezTo>
                <a:cubicBezTo>
                  <a:pt x="1523" y="11423"/>
                  <a:pt x="1422" y="11480"/>
                  <a:pt x="1408" y="11509"/>
                </a:cubicBezTo>
                <a:cubicBezTo>
                  <a:pt x="1394" y="11538"/>
                  <a:pt x="1379" y="11566"/>
                  <a:pt x="1394" y="11581"/>
                </a:cubicBezTo>
                <a:lnTo>
                  <a:pt x="1408" y="11581"/>
                </a:lnTo>
                <a:cubicBezTo>
                  <a:pt x="1465" y="11595"/>
                  <a:pt x="1494" y="11624"/>
                  <a:pt x="1523" y="11667"/>
                </a:cubicBezTo>
                <a:lnTo>
                  <a:pt x="1537" y="11724"/>
                </a:lnTo>
                <a:cubicBezTo>
                  <a:pt x="1523" y="11782"/>
                  <a:pt x="1451" y="11811"/>
                  <a:pt x="1437" y="11811"/>
                </a:cubicBezTo>
                <a:cubicBezTo>
                  <a:pt x="1408" y="11811"/>
                  <a:pt x="1351" y="11897"/>
                  <a:pt x="1351" y="11897"/>
                </a:cubicBezTo>
                <a:cubicBezTo>
                  <a:pt x="1348" y="11900"/>
                  <a:pt x="1344" y="11901"/>
                  <a:pt x="1340" y="11901"/>
                </a:cubicBezTo>
                <a:cubicBezTo>
                  <a:pt x="1321" y="11901"/>
                  <a:pt x="1290" y="11880"/>
                  <a:pt x="1279" y="11868"/>
                </a:cubicBezTo>
                <a:cubicBezTo>
                  <a:pt x="1279" y="11865"/>
                  <a:pt x="1275" y="11864"/>
                  <a:pt x="1268" y="11864"/>
                </a:cubicBezTo>
                <a:cubicBezTo>
                  <a:pt x="1238" y="11864"/>
                  <a:pt x="1158" y="11885"/>
                  <a:pt x="1135" y="11897"/>
                </a:cubicBezTo>
                <a:cubicBezTo>
                  <a:pt x="1092" y="11911"/>
                  <a:pt x="1121" y="11940"/>
                  <a:pt x="1149" y="11940"/>
                </a:cubicBezTo>
                <a:cubicBezTo>
                  <a:pt x="1159" y="11940"/>
                  <a:pt x="1213" y="11921"/>
                  <a:pt x="1248" y="11921"/>
                </a:cubicBezTo>
                <a:cubicBezTo>
                  <a:pt x="1266" y="11921"/>
                  <a:pt x="1279" y="11926"/>
                  <a:pt x="1279" y="11940"/>
                </a:cubicBezTo>
                <a:cubicBezTo>
                  <a:pt x="1279" y="11969"/>
                  <a:pt x="1293" y="11983"/>
                  <a:pt x="1307" y="11983"/>
                </a:cubicBezTo>
                <a:cubicBezTo>
                  <a:pt x="1307" y="11983"/>
                  <a:pt x="1360" y="11951"/>
                  <a:pt x="1393" y="11951"/>
                </a:cubicBezTo>
                <a:cubicBezTo>
                  <a:pt x="1399" y="11951"/>
                  <a:pt x="1404" y="11952"/>
                  <a:pt x="1408" y="11954"/>
                </a:cubicBezTo>
                <a:cubicBezTo>
                  <a:pt x="1422" y="11969"/>
                  <a:pt x="1480" y="12026"/>
                  <a:pt x="1494" y="12026"/>
                </a:cubicBezTo>
                <a:cubicBezTo>
                  <a:pt x="1509" y="12041"/>
                  <a:pt x="1422" y="12055"/>
                  <a:pt x="1394" y="12055"/>
                </a:cubicBezTo>
                <a:cubicBezTo>
                  <a:pt x="1379" y="12048"/>
                  <a:pt x="1354" y="12044"/>
                  <a:pt x="1329" y="12044"/>
                </a:cubicBezTo>
                <a:cubicBezTo>
                  <a:pt x="1304" y="12044"/>
                  <a:pt x="1279" y="12048"/>
                  <a:pt x="1264" y="12055"/>
                </a:cubicBezTo>
                <a:cubicBezTo>
                  <a:pt x="1250" y="12055"/>
                  <a:pt x="1178" y="12041"/>
                  <a:pt x="1149" y="12026"/>
                </a:cubicBezTo>
                <a:cubicBezTo>
                  <a:pt x="1146" y="12023"/>
                  <a:pt x="1143" y="12021"/>
                  <a:pt x="1142" y="12021"/>
                </a:cubicBezTo>
                <a:lnTo>
                  <a:pt x="1142" y="12021"/>
                </a:lnTo>
                <a:cubicBezTo>
                  <a:pt x="1136" y="12021"/>
                  <a:pt x="1138" y="12040"/>
                  <a:pt x="1149" y="12084"/>
                </a:cubicBezTo>
                <a:lnTo>
                  <a:pt x="1178" y="12112"/>
                </a:lnTo>
                <a:lnTo>
                  <a:pt x="1178" y="12141"/>
                </a:lnTo>
                <a:cubicBezTo>
                  <a:pt x="1178" y="12156"/>
                  <a:pt x="1063" y="12199"/>
                  <a:pt x="1049" y="12227"/>
                </a:cubicBezTo>
                <a:cubicBezTo>
                  <a:pt x="1020" y="12256"/>
                  <a:pt x="1049" y="12342"/>
                  <a:pt x="1078" y="12357"/>
                </a:cubicBezTo>
                <a:cubicBezTo>
                  <a:pt x="1092" y="12371"/>
                  <a:pt x="1092" y="12414"/>
                  <a:pt x="1078" y="12457"/>
                </a:cubicBezTo>
                <a:lnTo>
                  <a:pt x="1049" y="12500"/>
                </a:lnTo>
                <a:cubicBezTo>
                  <a:pt x="1034" y="12558"/>
                  <a:pt x="1020" y="12572"/>
                  <a:pt x="1020" y="12572"/>
                </a:cubicBezTo>
                <a:cubicBezTo>
                  <a:pt x="1020" y="12572"/>
                  <a:pt x="1006" y="12587"/>
                  <a:pt x="1006" y="12587"/>
                </a:cubicBezTo>
                <a:cubicBezTo>
                  <a:pt x="1006" y="12572"/>
                  <a:pt x="1006" y="12572"/>
                  <a:pt x="1006" y="12572"/>
                </a:cubicBezTo>
                <a:cubicBezTo>
                  <a:pt x="963" y="12572"/>
                  <a:pt x="934" y="12587"/>
                  <a:pt x="920" y="12615"/>
                </a:cubicBezTo>
                <a:lnTo>
                  <a:pt x="948" y="12644"/>
                </a:lnTo>
                <a:cubicBezTo>
                  <a:pt x="948" y="12644"/>
                  <a:pt x="934" y="12673"/>
                  <a:pt x="934" y="12687"/>
                </a:cubicBezTo>
                <a:cubicBezTo>
                  <a:pt x="905" y="12745"/>
                  <a:pt x="920" y="12759"/>
                  <a:pt x="991" y="12759"/>
                </a:cubicBezTo>
                <a:lnTo>
                  <a:pt x="1006" y="12759"/>
                </a:lnTo>
                <a:cubicBezTo>
                  <a:pt x="1034" y="12773"/>
                  <a:pt x="1034" y="12816"/>
                  <a:pt x="1020" y="12816"/>
                </a:cubicBezTo>
                <a:cubicBezTo>
                  <a:pt x="1020" y="12831"/>
                  <a:pt x="991" y="12874"/>
                  <a:pt x="963" y="12917"/>
                </a:cubicBezTo>
                <a:lnTo>
                  <a:pt x="977" y="12946"/>
                </a:lnTo>
                <a:cubicBezTo>
                  <a:pt x="1020" y="13032"/>
                  <a:pt x="1092" y="13075"/>
                  <a:pt x="1135" y="13075"/>
                </a:cubicBezTo>
                <a:lnTo>
                  <a:pt x="1149" y="13061"/>
                </a:lnTo>
                <a:cubicBezTo>
                  <a:pt x="1151" y="13059"/>
                  <a:pt x="1153" y="13058"/>
                  <a:pt x="1155" y="13058"/>
                </a:cubicBezTo>
                <a:cubicBezTo>
                  <a:pt x="1173" y="13058"/>
                  <a:pt x="1208" y="13107"/>
                  <a:pt x="1221" y="13132"/>
                </a:cubicBezTo>
                <a:cubicBezTo>
                  <a:pt x="1236" y="13147"/>
                  <a:pt x="1164" y="13219"/>
                  <a:pt x="1135" y="13233"/>
                </a:cubicBezTo>
                <a:cubicBezTo>
                  <a:pt x="1106" y="13262"/>
                  <a:pt x="1193" y="13276"/>
                  <a:pt x="1236" y="13291"/>
                </a:cubicBezTo>
                <a:cubicBezTo>
                  <a:pt x="1264" y="13291"/>
                  <a:pt x="1250" y="13348"/>
                  <a:pt x="1236" y="13362"/>
                </a:cubicBezTo>
                <a:cubicBezTo>
                  <a:pt x="1221" y="13391"/>
                  <a:pt x="1193" y="13405"/>
                  <a:pt x="1178" y="13405"/>
                </a:cubicBezTo>
                <a:lnTo>
                  <a:pt x="1135" y="13377"/>
                </a:lnTo>
                <a:cubicBezTo>
                  <a:pt x="1118" y="13360"/>
                  <a:pt x="1092" y="13353"/>
                  <a:pt x="1069" y="13353"/>
                </a:cubicBezTo>
                <a:cubicBezTo>
                  <a:pt x="1054" y="13353"/>
                  <a:pt x="1040" y="13356"/>
                  <a:pt x="1034" y="13362"/>
                </a:cubicBezTo>
                <a:cubicBezTo>
                  <a:pt x="1020" y="13377"/>
                  <a:pt x="1049" y="13434"/>
                  <a:pt x="1078" y="13492"/>
                </a:cubicBezTo>
                <a:cubicBezTo>
                  <a:pt x="1103" y="13542"/>
                  <a:pt x="1149" y="13581"/>
                  <a:pt x="1189" y="13581"/>
                </a:cubicBezTo>
                <a:cubicBezTo>
                  <a:pt x="1195" y="13581"/>
                  <a:pt x="1201" y="13580"/>
                  <a:pt x="1207" y="13578"/>
                </a:cubicBezTo>
                <a:lnTo>
                  <a:pt x="1221" y="13607"/>
                </a:lnTo>
                <a:lnTo>
                  <a:pt x="1264" y="13678"/>
                </a:lnTo>
                <a:cubicBezTo>
                  <a:pt x="1207" y="13707"/>
                  <a:pt x="1193" y="13765"/>
                  <a:pt x="1207" y="13779"/>
                </a:cubicBezTo>
                <a:cubicBezTo>
                  <a:pt x="1221" y="13779"/>
                  <a:pt x="1293" y="13765"/>
                  <a:pt x="1336" y="13736"/>
                </a:cubicBezTo>
                <a:lnTo>
                  <a:pt x="1394" y="13793"/>
                </a:lnTo>
                <a:cubicBezTo>
                  <a:pt x="1394" y="13793"/>
                  <a:pt x="1408" y="13779"/>
                  <a:pt x="1408" y="13750"/>
                </a:cubicBezTo>
                <a:lnTo>
                  <a:pt x="1422" y="13736"/>
                </a:lnTo>
                <a:lnTo>
                  <a:pt x="1451" y="13693"/>
                </a:lnTo>
                <a:cubicBezTo>
                  <a:pt x="1471" y="13683"/>
                  <a:pt x="1520" y="13672"/>
                  <a:pt x="1553" y="13672"/>
                </a:cubicBezTo>
                <a:cubicBezTo>
                  <a:pt x="1566" y="13672"/>
                  <a:pt x="1576" y="13674"/>
                  <a:pt x="1580" y="13678"/>
                </a:cubicBezTo>
                <a:cubicBezTo>
                  <a:pt x="1595" y="13707"/>
                  <a:pt x="1566" y="13765"/>
                  <a:pt x="1509" y="13836"/>
                </a:cubicBezTo>
                <a:lnTo>
                  <a:pt x="1494" y="13894"/>
                </a:lnTo>
                <a:cubicBezTo>
                  <a:pt x="1480" y="13937"/>
                  <a:pt x="1537" y="13995"/>
                  <a:pt x="1552" y="14052"/>
                </a:cubicBezTo>
                <a:lnTo>
                  <a:pt x="1566" y="14052"/>
                </a:lnTo>
                <a:cubicBezTo>
                  <a:pt x="1564" y="14056"/>
                  <a:pt x="1561" y="14058"/>
                  <a:pt x="1556" y="14058"/>
                </a:cubicBezTo>
                <a:cubicBezTo>
                  <a:pt x="1528" y="14058"/>
                  <a:pt x="1459" y="13992"/>
                  <a:pt x="1422" y="13980"/>
                </a:cubicBezTo>
                <a:cubicBezTo>
                  <a:pt x="1408" y="13966"/>
                  <a:pt x="1390" y="13962"/>
                  <a:pt x="1372" y="13962"/>
                </a:cubicBezTo>
                <a:cubicBezTo>
                  <a:pt x="1354" y="13962"/>
                  <a:pt x="1336" y="13966"/>
                  <a:pt x="1322" y="13966"/>
                </a:cubicBezTo>
                <a:cubicBezTo>
                  <a:pt x="1322" y="13951"/>
                  <a:pt x="1293" y="13923"/>
                  <a:pt x="1279" y="13908"/>
                </a:cubicBezTo>
                <a:cubicBezTo>
                  <a:pt x="1265" y="13895"/>
                  <a:pt x="1185" y="13749"/>
                  <a:pt x="1116" y="13749"/>
                </a:cubicBezTo>
                <a:cubicBezTo>
                  <a:pt x="1113" y="13749"/>
                  <a:pt x="1109" y="13750"/>
                  <a:pt x="1106" y="13750"/>
                </a:cubicBezTo>
                <a:cubicBezTo>
                  <a:pt x="1049" y="13765"/>
                  <a:pt x="1049" y="13793"/>
                  <a:pt x="1121" y="13822"/>
                </a:cubicBezTo>
                <a:cubicBezTo>
                  <a:pt x="1178" y="13851"/>
                  <a:pt x="1279" y="13951"/>
                  <a:pt x="1307" y="13966"/>
                </a:cubicBezTo>
                <a:cubicBezTo>
                  <a:pt x="1307" y="13966"/>
                  <a:pt x="1293" y="13980"/>
                  <a:pt x="1293" y="13980"/>
                </a:cubicBezTo>
                <a:cubicBezTo>
                  <a:pt x="1289" y="13984"/>
                  <a:pt x="1278" y="13986"/>
                  <a:pt x="1265" y="13986"/>
                </a:cubicBezTo>
                <a:cubicBezTo>
                  <a:pt x="1233" y="13986"/>
                  <a:pt x="1184" y="13976"/>
                  <a:pt x="1164" y="13966"/>
                </a:cubicBezTo>
                <a:cubicBezTo>
                  <a:pt x="1157" y="13959"/>
                  <a:pt x="1153" y="13955"/>
                  <a:pt x="1151" y="13955"/>
                </a:cubicBezTo>
                <a:cubicBezTo>
                  <a:pt x="1149" y="13955"/>
                  <a:pt x="1149" y="13959"/>
                  <a:pt x="1149" y="13966"/>
                </a:cubicBezTo>
                <a:cubicBezTo>
                  <a:pt x="1149" y="13966"/>
                  <a:pt x="1149" y="13951"/>
                  <a:pt x="1149" y="13951"/>
                </a:cubicBezTo>
                <a:lnTo>
                  <a:pt x="1106" y="13937"/>
                </a:lnTo>
                <a:cubicBezTo>
                  <a:pt x="1089" y="13933"/>
                  <a:pt x="1071" y="13931"/>
                  <a:pt x="1053" y="13931"/>
                </a:cubicBezTo>
                <a:cubicBezTo>
                  <a:pt x="1009" y="13931"/>
                  <a:pt x="964" y="13941"/>
                  <a:pt x="934" y="13951"/>
                </a:cubicBezTo>
                <a:lnTo>
                  <a:pt x="876" y="13966"/>
                </a:lnTo>
                <a:cubicBezTo>
                  <a:pt x="905" y="14023"/>
                  <a:pt x="905" y="14095"/>
                  <a:pt x="862" y="14138"/>
                </a:cubicBezTo>
                <a:lnTo>
                  <a:pt x="977" y="14138"/>
                </a:lnTo>
                <a:cubicBezTo>
                  <a:pt x="982" y="14141"/>
                  <a:pt x="987" y="14143"/>
                  <a:pt x="992" y="14143"/>
                </a:cubicBezTo>
                <a:cubicBezTo>
                  <a:pt x="1036" y="14143"/>
                  <a:pt x="1097" y="14052"/>
                  <a:pt x="1135" y="14052"/>
                </a:cubicBezTo>
                <a:lnTo>
                  <a:pt x="1149" y="14052"/>
                </a:lnTo>
                <a:cubicBezTo>
                  <a:pt x="1149" y="14052"/>
                  <a:pt x="1149" y="14052"/>
                  <a:pt x="1149" y="14066"/>
                </a:cubicBezTo>
                <a:lnTo>
                  <a:pt x="1149" y="14109"/>
                </a:lnTo>
                <a:cubicBezTo>
                  <a:pt x="1207" y="14109"/>
                  <a:pt x="1279" y="14124"/>
                  <a:pt x="1322" y="14138"/>
                </a:cubicBezTo>
                <a:cubicBezTo>
                  <a:pt x="1322" y="14138"/>
                  <a:pt x="1322" y="14138"/>
                  <a:pt x="1322" y="14153"/>
                </a:cubicBezTo>
                <a:cubicBezTo>
                  <a:pt x="1293" y="14167"/>
                  <a:pt x="1250" y="14167"/>
                  <a:pt x="1250" y="14181"/>
                </a:cubicBezTo>
                <a:cubicBezTo>
                  <a:pt x="1236" y="14224"/>
                  <a:pt x="1221" y="14311"/>
                  <a:pt x="1193" y="14397"/>
                </a:cubicBezTo>
                <a:cubicBezTo>
                  <a:pt x="1193" y="14397"/>
                  <a:pt x="1193" y="14397"/>
                  <a:pt x="1164" y="14426"/>
                </a:cubicBezTo>
                <a:cubicBezTo>
                  <a:pt x="1092" y="14397"/>
                  <a:pt x="1006" y="14382"/>
                  <a:pt x="963" y="14382"/>
                </a:cubicBezTo>
                <a:cubicBezTo>
                  <a:pt x="963" y="14354"/>
                  <a:pt x="948" y="14325"/>
                  <a:pt x="948" y="14296"/>
                </a:cubicBezTo>
                <a:lnTo>
                  <a:pt x="876" y="14325"/>
                </a:lnTo>
                <a:lnTo>
                  <a:pt x="819" y="14354"/>
                </a:lnTo>
                <a:cubicBezTo>
                  <a:pt x="790" y="14368"/>
                  <a:pt x="747" y="14397"/>
                  <a:pt x="718" y="14411"/>
                </a:cubicBezTo>
                <a:lnTo>
                  <a:pt x="690" y="14411"/>
                </a:lnTo>
                <a:cubicBezTo>
                  <a:pt x="661" y="14397"/>
                  <a:pt x="603" y="14368"/>
                  <a:pt x="575" y="14368"/>
                </a:cubicBezTo>
                <a:lnTo>
                  <a:pt x="575" y="14382"/>
                </a:lnTo>
                <a:cubicBezTo>
                  <a:pt x="563" y="14395"/>
                  <a:pt x="551" y="14399"/>
                  <a:pt x="541" y="14399"/>
                </a:cubicBezTo>
                <a:cubicBezTo>
                  <a:pt x="520" y="14399"/>
                  <a:pt x="502" y="14380"/>
                  <a:pt x="484" y="14380"/>
                </a:cubicBezTo>
                <a:cubicBezTo>
                  <a:pt x="481" y="14380"/>
                  <a:pt x="477" y="14381"/>
                  <a:pt x="474" y="14382"/>
                </a:cubicBezTo>
                <a:lnTo>
                  <a:pt x="431" y="14397"/>
                </a:lnTo>
                <a:cubicBezTo>
                  <a:pt x="417" y="14411"/>
                  <a:pt x="445" y="14469"/>
                  <a:pt x="460" y="14497"/>
                </a:cubicBezTo>
                <a:cubicBezTo>
                  <a:pt x="489" y="14512"/>
                  <a:pt x="517" y="14627"/>
                  <a:pt x="489" y="14641"/>
                </a:cubicBezTo>
                <a:cubicBezTo>
                  <a:pt x="445" y="14655"/>
                  <a:pt x="489" y="14857"/>
                  <a:pt x="503" y="14914"/>
                </a:cubicBezTo>
                <a:cubicBezTo>
                  <a:pt x="532" y="14971"/>
                  <a:pt x="546" y="15086"/>
                  <a:pt x="503" y="15101"/>
                </a:cubicBezTo>
                <a:cubicBezTo>
                  <a:pt x="474" y="15101"/>
                  <a:pt x="402" y="15115"/>
                  <a:pt x="345" y="15130"/>
                </a:cubicBezTo>
                <a:lnTo>
                  <a:pt x="330" y="15187"/>
                </a:lnTo>
                <a:lnTo>
                  <a:pt x="316" y="15216"/>
                </a:lnTo>
                <a:cubicBezTo>
                  <a:pt x="316" y="15254"/>
                  <a:pt x="291" y="15273"/>
                  <a:pt x="257" y="15273"/>
                </a:cubicBezTo>
                <a:cubicBezTo>
                  <a:pt x="239" y="15273"/>
                  <a:pt x="220" y="15268"/>
                  <a:pt x="201" y="15259"/>
                </a:cubicBezTo>
                <a:lnTo>
                  <a:pt x="115" y="15259"/>
                </a:lnTo>
                <a:cubicBezTo>
                  <a:pt x="43" y="15302"/>
                  <a:pt x="43" y="15331"/>
                  <a:pt x="101" y="15359"/>
                </a:cubicBezTo>
                <a:lnTo>
                  <a:pt x="158" y="15374"/>
                </a:lnTo>
                <a:cubicBezTo>
                  <a:pt x="172" y="15388"/>
                  <a:pt x="187" y="15402"/>
                  <a:pt x="187" y="15417"/>
                </a:cubicBezTo>
                <a:cubicBezTo>
                  <a:pt x="187" y="15431"/>
                  <a:pt x="158" y="15460"/>
                  <a:pt x="144" y="15460"/>
                </a:cubicBezTo>
                <a:cubicBezTo>
                  <a:pt x="134" y="15457"/>
                  <a:pt x="124" y="15456"/>
                  <a:pt x="115" y="15456"/>
                </a:cubicBezTo>
                <a:cubicBezTo>
                  <a:pt x="71" y="15456"/>
                  <a:pt x="38" y="15482"/>
                  <a:pt x="14" y="15517"/>
                </a:cubicBezTo>
                <a:cubicBezTo>
                  <a:pt x="0" y="15532"/>
                  <a:pt x="0" y="15561"/>
                  <a:pt x="14" y="15561"/>
                </a:cubicBezTo>
                <a:cubicBezTo>
                  <a:pt x="29" y="15575"/>
                  <a:pt x="57" y="15575"/>
                  <a:pt x="72" y="15575"/>
                </a:cubicBezTo>
                <a:lnTo>
                  <a:pt x="86" y="15575"/>
                </a:lnTo>
                <a:cubicBezTo>
                  <a:pt x="92" y="15569"/>
                  <a:pt x="98" y="15566"/>
                  <a:pt x="103" y="15566"/>
                </a:cubicBezTo>
                <a:cubicBezTo>
                  <a:pt x="120" y="15566"/>
                  <a:pt x="129" y="15605"/>
                  <a:pt x="129" y="15661"/>
                </a:cubicBezTo>
                <a:lnTo>
                  <a:pt x="201" y="15704"/>
                </a:lnTo>
                <a:cubicBezTo>
                  <a:pt x="230" y="15719"/>
                  <a:pt x="244" y="15762"/>
                  <a:pt x="273" y="15790"/>
                </a:cubicBezTo>
                <a:cubicBezTo>
                  <a:pt x="285" y="15840"/>
                  <a:pt x="265" y="15879"/>
                  <a:pt x="213" y="15879"/>
                </a:cubicBezTo>
                <a:cubicBezTo>
                  <a:pt x="205" y="15879"/>
                  <a:pt x="196" y="15879"/>
                  <a:pt x="187" y="15877"/>
                </a:cubicBezTo>
                <a:lnTo>
                  <a:pt x="158" y="15877"/>
                </a:lnTo>
                <a:cubicBezTo>
                  <a:pt x="144" y="15891"/>
                  <a:pt x="230" y="16035"/>
                  <a:pt x="287" y="16049"/>
                </a:cubicBezTo>
                <a:cubicBezTo>
                  <a:pt x="345" y="16049"/>
                  <a:pt x="489" y="16035"/>
                  <a:pt x="517" y="16035"/>
                </a:cubicBezTo>
                <a:cubicBezTo>
                  <a:pt x="546" y="16049"/>
                  <a:pt x="589" y="16049"/>
                  <a:pt x="618" y="16049"/>
                </a:cubicBezTo>
                <a:lnTo>
                  <a:pt x="647" y="16049"/>
                </a:lnTo>
                <a:lnTo>
                  <a:pt x="690" y="16035"/>
                </a:lnTo>
                <a:cubicBezTo>
                  <a:pt x="733" y="16035"/>
                  <a:pt x="776" y="16106"/>
                  <a:pt x="776" y="16135"/>
                </a:cubicBezTo>
                <a:cubicBezTo>
                  <a:pt x="776" y="16164"/>
                  <a:pt x="661" y="16178"/>
                  <a:pt x="618" y="16193"/>
                </a:cubicBezTo>
                <a:cubicBezTo>
                  <a:pt x="589" y="16193"/>
                  <a:pt x="618" y="16207"/>
                  <a:pt x="704" y="16221"/>
                </a:cubicBezTo>
                <a:lnTo>
                  <a:pt x="776" y="16221"/>
                </a:lnTo>
                <a:cubicBezTo>
                  <a:pt x="805" y="16221"/>
                  <a:pt x="833" y="16250"/>
                  <a:pt x="848" y="16265"/>
                </a:cubicBezTo>
                <a:cubicBezTo>
                  <a:pt x="833" y="16293"/>
                  <a:pt x="805" y="16322"/>
                  <a:pt x="790" y="16336"/>
                </a:cubicBezTo>
                <a:cubicBezTo>
                  <a:pt x="761" y="16351"/>
                  <a:pt x="761" y="16394"/>
                  <a:pt x="776" y="16408"/>
                </a:cubicBezTo>
                <a:cubicBezTo>
                  <a:pt x="776" y="16423"/>
                  <a:pt x="718" y="16451"/>
                  <a:pt x="704" y="16466"/>
                </a:cubicBezTo>
                <a:cubicBezTo>
                  <a:pt x="675" y="16480"/>
                  <a:pt x="603" y="16667"/>
                  <a:pt x="589" y="16739"/>
                </a:cubicBezTo>
                <a:cubicBezTo>
                  <a:pt x="575" y="16810"/>
                  <a:pt x="661" y="16839"/>
                  <a:pt x="704" y="16854"/>
                </a:cubicBezTo>
                <a:cubicBezTo>
                  <a:pt x="707" y="16855"/>
                  <a:pt x="711" y="16856"/>
                  <a:pt x="716" y="16856"/>
                </a:cubicBezTo>
                <a:cubicBezTo>
                  <a:pt x="757" y="16856"/>
                  <a:pt x="852" y="16809"/>
                  <a:pt x="891" y="16796"/>
                </a:cubicBezTo>
                <a:lnTo>
                  <a:pt x="905" y="16796"/>
                </a:lnTo>
                <a:cubicBezTo>
                  <a:pt x="920" y="16810"/>
                  <a:pt x="934" y="16825"/>
                  <a:pt x="963" y="16839"/>
                </a:cubicBezTo>
                <a:cubicBezTo>
                  <a:pt x="977" y="16854"/>
                  <a:pt x="977" y="16868"/>
                  <a:pt x="977" y="16882"/>
                </a:cubicBezTo>
                <a:cubicBezTo>
                  <a:pt x="985" y="16899"/>
                  <a:pt x="1004" y="16906"/>
                  <a:pt x="1032" y="16906"/>
                </a:cubicBezTo>
                <a:cubicBezTo>
                  <a:pt x="1052" y="16906"/>
                  <a:pt x="1077" y="16903"/>
                  <a:pt x="1106" y="16897"/>
                </a:cubicBezTo>
                <a:lnTo>
                  <a:pt x="1121" y="16897"/>
                </a:lnTo>
                <a:cubicBezTo>
                  <a:pt x="1164" y="16925"/>
                  <a:pt x="1207" y="16969"/>
                  <a:pt x="1221" y="16969"/>
                </a:cubicBezTo>
                <a:cubicBezTo>
                  <a:pt x="1250" y="16969"/>
                  <a:pt x="1121" y="17012"/>
                  <a:pt x="1092" y="17026"/>
                </a:cubicBezTo>
                <a:cubicBezTo>
                  <a:pt x="1049" y="17040"/>
                  <a:pt x="1049" y="17313"/>
                  <a:pt x="1092" y="17414"/>
                </a:cubicBezTo>
                <a:cubicBezTo>
                  <a:pt x="1126" y="17494"/>
                  <a:pt x="1052" y="17519"/>
                  <a:pt x="998" y="17519"/>
                </a:cubicBezTo>
                <a:cubicBezTo>
                  <a:pt x="984" y="17519"/>
                  <a:pt x="972" y="17517"/>
                  <a:pt x="963" y="17514"/>
                </a:cubicBezTo>
                <a:cubicBezTo>
                  <a:pt x="947" y="17506"/>
                  <a:pt x="932" y="17503"/>
                  <a:pt x="919" y="17503"/>
                </a:cubicBezTo>
                <a:cubicBezTo>
                  <a:pt x="886" y="17503"/>
                  <a:pt x="866" y="17527"/>
                  <a:pt x="876" y="17558"/>
                </a:cubicBezTo>
                <a:lnTo>
                  <a:pt x="891" y="17586"/>
                </a:lnTo>
                <a:lnTo>
                  <a:pt x="920" y="17629"/>
                </a:lnTo>
                <a:cubicBezTo>
                  <a:pt x="963" y="17658"/>
                  <a:pt x="991" y="17716"/>
                  <a:pt x="991" y="17730"/>
                </a:cubicBezTo>
                <a:cubicBezTo>
                  <a:pt x="991" y="17740"/>
                  <a:pt x="1006" y="17750"/>
                  <a:pt x="1029" y="17750"/>
                </a:cubicBezTo>
                <a:cubicBezTo>
                  <a:pt x="1039" y="17750"/>
                  <a:pt x="1051" y="17749"/>
                  <a:pt x="1063" y="17744"/>
                </a:cubicBezTo>
                <a:lnTo>
                  <a:pt x="1092" y="17744"/>
                </a:lnTo>
                <a:cubicBezTo>
                  <a:pt x="1106" y="17744"/>
                  <a:pt x="1106" y="17730"/>
                  <a:pt x="1106" y="17730"/>
                </a:cubicBezTo>
                <a:lnTo>
                  <a:pt x="1149" y="17730"/>
                </a:lnTo>
                <a:cubicBezTo>
                  <a:pt x="1149" y="17744"/>
                  <a:pt x="1149" y="17773"/>
                  <a:pt x="1149" y="17773"/>
                </a:cubicBezTo>
                <a:lnTo>
                  <a:pt x="1121" y="17787"/>
                </a:lnTo>
                <a:cubicBezTo>
                  <a:pt x="1092" y="17802"/>
                  <a:pt x="1049" y="17831"/>
                  <a:pt x="1049" y="17845"/>
                </a:cubicBezTo>
                <a:cubicBezTo>
                  <a:pt x="1049" y="17845"/>
                  <a:pt x="1078" y="17859"/>
                  <a:pt x="1092" y="17859"/>
                </a:cubicBezTo>
                <a:lnTo>
                  <a:pt x="1121" y="17859"/>
                </a:lnTo>
                <a:cubicBezTo>
                  <a:pt x="1135" y="17859"/>
                  <a:pt x="1164" y="17931"/>
                  <a:pt x="1178" y="18032"/>
                </a:cubicBezTo>
                <a:lnTo>
                  <a:pt x="1193" y="18104"/>
                </a:lnTo>
                <a:lnTo>
                  <a:pt x="1193" y="18147"/>
                </a:lnTo>
                <a:cubicBezTo>
                  <a:pt x="1207" y="18190"/>
                  <a:pt x="1178" y="18262"/>
                  <a:pt x="1164" y="18305"/>
                </a:cubicBezTo>
                <a:lnTo>
                  <a:pt x="1221" y="18333"/>
                </a:lnTo>
                <a:cubicBezTo>
                  <a:pt x="1207" y="18362"/>
                  <a:pt x="1236" y="18391"/>
                  <a:pt x="1250" y="18405"/>
                </a:cubicBezTo>
                <a:cubicBezTo>
                  <a:pt x="1264" y="18405"/>
                  <a:pt x="1336" y="18434"/>
                  <a:pt x="1408" y="18463"/>
                </a:cubicBezTo>
                <a:lnTo>
                  <a:pt x="1408" y="18491"/>
                </a:lnTo>
                <a:cubicBezTo>
                  <a:pt x="1437" y="18578"/>
                  <a:pt x="1537" y="18578"/>
                  <a:pt x="1552" y="18621"/>
                </a:cubicBezTo>
                <a:lnTo>
                  <a:pt x="1580" y="18707"/>
                </a:lnTo>
                <a:cubicBezTo>
                  <a:pt x="1647" y="18720"/>
                  <a:pt x="1811" y="18795"/>
                  <a:pt x="1881" y="18795"/>
                </a:cubicBezTo>
                <a:cubicBezTo>
                  <a:pt x="1887" y="18795"/>
                  <a:pt x="1892" y="18794"/>
                  <a:pt x="1896" y="18793"/>
                </a:cubicBezTo>
                <a:lnTo>
                  <a:pt x="1925" y="18793"/>
                </a:lnTo>
                <a:cubicBezTo>
                  <a:pt x="1954" y="18836"/>
                  <a:pt x="1968" y="18908"/>
                  <a:pt x="1954" y="18951"/>
                </a:cubicBezTo>
                <a:lnTo>
                  <a:pt x="1983" y="18994"/>
                </a:lnTo>
                <a:lnTo>
                  <a:pt x="1983" y="19009"/>
                </a:lnTo>
                <a:cubicBezTo>
                  <a:pt x="1997" y="19009"/>
                  <a:pt x="2083" y="19081"/>
                  <a:pt x="2169" y="19167"/>
                </a:cubicBezTo>
                <a:lnTo>
                  <a:pt x="2155" y="19353"/>
                </a:lnTo>
                <a:lnTo>
                  <a:pt x="2155" y="19368"/>
                </a:lnTo>
                <a:cubicBezTo>
                  <a:pt x="2169" y="19397"/>
                  <a:pt x="2227" y="19425"/>
                  <a:pt x="2313" y="19425"/>
                </a:cubicBezTo>
                <a:lnTo>
                  <a:pt x="2371" y="19425"/>
                </a:lnTo>
                <a:lnTo>
                  <a:pt x="2414" y="19411"/>
                </a:lnTo>
                <a:cubicBezTo>
                  <a:pt x="2424" y="19408"/>
                  <a:pt x="2432" y="19407"/>
                  <a:pt x="2439" y="19407"/>
                </a:cubicBezTo>
                <a:cubicBezTo>
                  <a:pt x="2474" y="19407"/>
                  <a:pt x="2476" y="19435"/>
                  <a:pt x="2428" y="19483"/>
                </a:cubicBezTo>
                <a:lnTo>
                  <a:pt x="2385" y="19526"/>
                </a:lnTo>
                <a:lnTo>
                  <a:pt x="2385" y="19540"/>
                </a:lnTo>
                <a:cubicBezTo>
                  <a:pt x="2395" y="19550"/>
                  <a:pt x="2405" y="19561"/>
                  <a:pt x="2415" y="19561"/>
                </a:cubicBezTo>
                <a:cubicBezTo>
                  <a:pt x="2420" y="19561"/>
                  <a:pt x="2424" y="19559"/>
                  <a:pt x="2428" y="19555"/>
                </a:cubicBezTo>
                <a:lnTo>
                  <a:pt x="2471" y="19555"/>
                </a:lnTo>
                <a:cubicBezTo>
                  <a:pt x="2474" y="19552"/>
                  <a:pt x="2477" y="19551"/>
                  <a:pt x="2481" y="19551"/>
                </a:cubicBezTo>
                <a:cubicBezTo>
                  <a:pt x="2495" y="19551"/>
                  <a:pt x="2514" y="19572"/>
                  <a:pt x="2514" y="19583"/>
                </a:cubicBezTo>
                <a:lnTo>
                  <a:pt x="2514" y="19612"/>
                </a:lnTo>
                <a:lnTo>
                  <a:pt x="2514" y="19641"/>
                </a:lnTo>
                <a:cubicBezTo>
                  <a:pt x="2500" y="19655"/>
                  <a:pt x="2442" y="19756"/>
                  <a:pt x="2457" y="19799"/>
                </a:cubicBezTo>
                <a:cubicBezTo>
                  <a:pt x="2471" y="19828"/>
                  <a:pt x="2500" y="19856"/>
                  <a:pt x="2500" y="19856"/>
                </a:cubicBezTo>
                <a:cubicBezTo>
                  <a:pt x="2500" y="19856"/>
                  <a:pt x="2529" y="19885"/>
                  <a:pt x="2543" y="19885"/>
                </a:cubicBezTo>
                <a:cubicBezTo>
                  <a:pt x="2543" y="19886"/>
                  <a:pt x="2544" y="19887"/>
                  <a:pt x="2544" y="19887"/>
                </a:cubicBezTo>
                <a:cubicBezTo>
                  <a:pt x="2553" y="19887"/>
                  <a:pt x="2595" y="19840"/>
                  <a:pt x="2631" y="19840"/>
                </a:cubicBezTo>
                <a:cubicBezTo>
                  <a:pt x="2636" y="19840"/>
                  <a:pt x="2640" y="19841"/>
                  <a:pt x="2644" y="19842"/>
                </a:cubicBezTo>
                <a:cubicBezTo>
                  <a:pt x="2672" y="19842"/>
                  <a:pt x="2672" y="19957"/>
                  <a:pt x="2644" y="20115"/>
                </a:cubicBezTo>
                <a:lnTo>
                  <a:pt x="2888" y="20115"/>
                </a:lnTo>
                <a:cubicBezTo>
                  <a:pt x="2902" y="20115"/>
                  <a:pt x="2931" y="20187"/>
                  <a:pt x="2917" y="20230"/>
                </a:cubicBezTo>
                <a:lnTo>
                  <a:pt x="2917" y="20259"/>
                </a:lnTo>
                <a:cubicBezTo>
                  <a:pt x="2871" y="20259"/>
                  <a:pt x="2769" y="20222"/>
                  <a:pt x="2723" y="20222"/>
                </a:cubicBezTo>
                <a:cubicBezTo>
                  <a:pt x="2712" y="20222"/>
                  <a:pt x="2704" y="20224"/>
                  <a:pt x="2701" y="20230"/>
                </a:cubicBezTo>
                <a:cubicBezTo>
                  <a:pt x="2687" y="20259"/>
                  <a:pt x="2715" y="20330"/>
                  <a:pt x="2744" y="20345"/>
                </a:cubicBezTo>
                <a:cubicBezTo>
                  <a:pt x="2748" y="20349"/>
                  <a:pt x="2761" y="20351"/>
                  <a:pt x="2778" y="20351"/>
                </a:cubicBezTo>
                <a:cubicBezTo>
                  <a:pt x="2818" y="20351"/>
                  <a:pt x="2882" y="20341"/>
                  <a:pt x="2902" y="20330"/>
                </a:cubicBezTo>
                <a:cubicBezTo>
                  <a:pt x="2945" y="20316"/>
                  <a:pt x="2988" y="20302"/>
                  <a:pt x="3017" y="20287"/>
                </a:cubicBezTo>
                <a:lnTo>
                  <a:pt x="3032" y="20273"/>
                </a:lnTo>
                <a:lnTo>
                  <a:pt x="3046" y="20259"/>
                </a:lnTo>
                <a:cubicBezTo>
                  <a:pt x="3050" y="20254"/>
                  <a:pt x="3057" y="20253"/>
                  <a:pt x="3064" y="20253"/>
                </a:cubicBezTo>
                <a:cubicBezTo>
                  <a:pt x="3082" y="20253"/>
                  <a:pt x="3103" y="20263"/>
                  <a:pt x="3103" y="20273"/>
                </a:cubicBezTo>
                <a:cubicBezTo>
                  <a:pt x="3118" y="20287"/>
                  <a:pt x="3146" y="20330"/>
                  <a:pt x="3175" y="20374"/>
                </a:cubicBezTo>
                <a:lnTo>
                  <a:pt x="3132" y="20417"/>
                </a:lnTo>
                <a:cubicBezTo>
                  <a:pt x="3161" y="20445"/>
                  <a:pt x="3290" y="20503"/>
                  <a:pt x="3333" y="20517"/>
                </a:cubicBezTo>
                <a:cubicBezTo>
                  <a:pt x="3348" y="20521"/>
                  <a:pt x="3362" y="20523"/>
                  <a:pt x="3376" y="20523"/>
                </a:cubicBezTo>
                <a:cubicBezTo>
                  <a:pt x="3418" y="20523"/>
                  <a:pt x="3455" y="20506"/>
                  <a:pt x="3477" y="20474"/>
                </a:cubicBezTo>
                <a:lnTo>
                  <a:pt x="3491" y="20532"/>
                </a:lnTo>
                <a:cubicBezTo>
                  <a:pt x="3503" y="20567"/>
                  <a:pt x="3515" y="20593"/>
                  <a:pt x="3543" y="20593"/>
                </a:cubicBezTo>
                <a:cubicBezTo>
                  <a:pt x="3549" y="20593"/>
                  <a:pt x="3555" y="20592"/>
                  <a:pt x="3563" y="20589"/>
                </a:cubicBezTo>
                <a:lnTo>
                  <a:pt x="3678" y="20575"/>
                </a:lnTo>
                <a:lnTo>
                  <a:pt x="3692" y="20575"/>
                </a:lnTo>
                <a:cubicBezTo>
                  <a:pt x="3635" y="20618"/>
                  <a:pt x="3577" y="20690"/>
                  <a:pt x="3563" y="20747"/>
                </a:cubicBezTo>
                <a:cubicBezTo>
                  <a:pt x="3534" y="20819"/>
                  <a:pt x="3534" y="20905"/>
                  <a:pt x="3534" y="20948"/>
                </a:cubicBezTo>
                <a:lnTo>
                  <a:pt x="3736" y="20948"/>
                </a:lnTo>
                <a:cubicBezTo>
                  <a:pt x="3764" y="21106"/>
                  <a:pt x="3635" y="21322"/>
                  <a:pt x="3577" y="21351"/>
                </a:cubicBezTo>
                <a:cubicBezTo>
                  <a:pt x="3520" y="21379"/>
                  <a:pt x="3520" y="21451"/>
                  <a:pt x="3563" y="21494"/>
                </a:cubicBezTo>
                <a:lnTo>
                  <a:pt x="3621" y="21523"/>
                </a:lnTo>
                <a:cubicBezTo>
                  <a:pt x="3664" y="21566"/>
                  <a:pt x="3649" y="21580"/>
                  <a:pt x="3621" y="21624"/>
                </a:cubicBezTo>
                <a:cubicBezTo>
                  <a:pt x="3606" y="21638"/>
                  <a:pt x="3635" y="21695"/>
                  <a:pt x="3649" y="21738"/>
                </a:cubicBezTo>
                <a:cubicBezTo>
                  <a:pt x="3671" y="21774"/>
                  <a:pt x="3682" y="21792"/>
                  <a:pt x="3694" y="21792"/>
                </a:cubicBezTo>
                <a:cubicBezTo>
                  <a:pt x="3707" y="21792"/>
                  <a:pt x="3721" y="21774"/>
                  <a:pt x="3750" y="21738"/>
                </a:cubicBezTo>
                <a:lnTo>
                  <a:pt x="3764" y="21724"/>
                </a:lnTo>
                <a:cubicBezTo>
                  <a:pt x="3807" y="21724"/>
                  <a:pt x="3836" y="21738"/>
                  <a:pt x="3836" y="21767"/>
                </a:cubicBezTo>
                <a:lnTo>
                  <a:pt x="3836" y="21796"/>
                </a:lnTo>
                <a:lnTo>
                  <a:pt x="3836" y="21810"/>
                </a:lnTo>
                <a:cubicBezTo>
                  <a:pt x="3793" y="21853"/>
                  <a:pt x="3822" y="21868"/>
                  <a:pt x="3879" y="21868"/>
                </a:cubicBezTo>
                <a:lnTo>
                  <a:pt x="3922" y="21853"/>
                </a:lnTo>
                <a:lnTo>
                  <a:pt x="3951" y="21839"/>
                </a:lnTo>
                <a:lnTo>
                  <a:pt x="3965" y="21839"/>
                </a:lnTo>
                <a:cubicBezTo>
                  <a:pt x="4008" y="21896"/>
                  <a:pt x="4095" y="21968"/>
                  <a:pt x="4095" y="22011"/>
                </a:cubicBezTo>
                <a:cubicBezTo>
                  <a:pt x="4066" y="22055"/>
                  <a:pt x="4138" y="22141"/>
                  <a:pt x="4181" y="22155"/>
                </a:cubicBezTo>
                <a:cubicBezTo>
                  <a:pt x="4210" y="22169"/>
                  <a:pt x="4123" y="22241"/>
                  <a:pt x="4080" y="22241"/>
                </a:cubicBezTo>
                <a:lnTo>
                  <a:pt x="3908" y="22241"/>
                </a:lnTo>
                <a:cubicBezTo>
                  <a:pt x="3883" y="22241"/>
                  <a:pt x="3795" y="22273"/>
                  <a:pt x="3753" y="22273"/>
                </a:cubicBezTo>
                <a:cubicBezTo>
                  <a:pt x="3745" y="22273"/>
                  <a:pt x="3740" y="22272"/>
                  <a:pt x="3736" y="22270"/>
                </a:cubicBezTo>
                <a:cubicBezTo>
                  <a:pt x="3707" y="22270"/>
                  <a:pt x="3664" y="22256"/>
                  <a:pt x="3649" y="22256"/>
                </a:cubicBezTo>
                <a:cubicBezTo>
                  <a:pt x="3637" y="22309"/>
                  <a:pt x="3621" y="22326"/>
                  <a:pt x="3601" y="22326"/>
                </a:cubicBezTo>
                <a:cubicBezTo>
                  <a:pt x="3573" y="22326"/>
                  <a:pt x="3539" y="22293"/>
                  <a:pt x="3506" y="22284"/>
                </a:cubicBezTo>
                <a:lnTo>
                  <a:pt x="3491" y="22284"/>
                </a:lnTo>
                <a:cubicBezTo>
                  <a:pt x="3477" y="22299"/>
                  <a:pt x="3477" y="22327"/>
                  <a:pt x="3477" y="22327"/>
                </a:cubicBezTo>
                <a:cubicBezTo>
                  <a:pt x="3489" y="22340"/>
                  <a:pt x="3417" y="22373"/>
                  <a:pt x="3369" y="22373"/>
                </a:cubicBezTo>
                <a:cubicBezTo>
                  <a:pt x="3361" y="22373"/>
                  <a:pt x="3354" y="22373"/>
                  <a:pt x="3348" y="22371"/>
                </a:cubicBezTo>
                <a:cubicBezTo>
                  <a:pt x="3341" y="22366"/>
                  <a:pt x="3334" y="22364"/>
                  <a:pt x="3327" y="22364"/>
                </a:cubicBezTo>
                <a:cubicBezTo>
                  <a:pt x="3292" y="22364"/>
                  <a:pt x="3261" y="22418"/>
                  <a:pt x="3261" y="22442"/>
                </a:cubicBezTo>
                <a:cubicBezTo>
                  <a:pt x="3261" y="22464"/>
                  <a:pt x="3247" y="22471"/>
                  <a:pt x="3231" y="22471"/>
                </a:cubicBezTo>
                <a:cubicBezTo>
                  <a:pt x="3215" y="22471"/>
                  <a:pt x="3197" y="22464"/>
                  <a:pt x="3190" y="22457"/>
                </a:cubicBezTo>
                <a:cubicBezTo>
                  <a:pt x="3190" y="22457"/>
                  <a:pt x="3133" y="22411"/>
                  <a:pt x="3110" y="22411"/>
                </a:cubicBezTo>
                <a:cubicBezTo>
                  <a:pt x="3107" y="22411"/>
                  <a:pt x="3105" y="22412"/>
                  <a:pt x="3103" y="22414"/>
                </a:cubicBezTo>
                <a:cubicBezTo>
                  <a:pt x="3089" y="22428"/>
                  <a:pt x="3060" y="22457"/>
                  <a:pt x="3046" y="22471"/>
                </a:cubicBezTo>
                <a:cubicBezTo>
                  <a:pt x="3032" y="22471"/>
                  <a:pt x="2945" y="22486"/>
                  <a:pt x="2917" y="22486"/>
                </a:cubicBezTo>
                <a:cubicBezTo>
                  <a:pt x="2873" y="22486"/>
                  <a:pt x="2830" y="22543"/>
                  <a:pt x="2816" y="22557"/>
                </a:cubicBezTo>
                <a:cubicBezTo>
                  <a:pt x="2802" y="22557"/>
                  <a:pt x="2759" y="22586"/>
                  <a:pt x="2730" y="22600"/>
                </a:cubicBezTo>
                <a:lnTo>
                  <a:pt x="2730" y="22615"/>
                </a:lnTo>
                <a:cubicBezTo>
                  <a:pt x="2701" y="22715"/>
                  <a:pt x="2687" y="22802"/>
                  <a:pt x="2672" y="22902"/>
                </a:cubicBezTo>
                <a:lnTo>
                  <a:pt x="2672" y="22931"/>
                </a:lnTo>
                <a:cubicBezTo>
                  <a:pt x="2687" y="22974"/>
                  <a:pt x="2658" y="23017"/>
                  <a:pt x="2600" y="23046"/>
                </a:cubicBezTo>
                <a:lnTo>
                  <a:pt x="2572" y="22960"/>
                </a:lnTo>
                <a:cubicBezTo>
                  <a:pt x="2557" y="22931"/>
                  <a:pt x="2514" y="22888"/>
                  <a:pt x="2486" y="22888"/>
                </a:cubicBezTo>
                <a:lnTo>
                  <a:pt x="2371" y="22902"/>
                </a:lnTo>
                <a:cubicBezTo>
                  <a:pt x="2351" y="22891"/>
                  <a:pt x="2327" y="22886"/>
                  <a:pt x="2300" y="22886"/>
                </a:cubicBezTo>
                <a:cubicBezTo>
                  <a:pt x="2191" y="22886"/>
                  <a:pt x="2038" y="22965"/>
                  <a:pt x="1968" y="22988"/>
                </a:cubicBezTo>
                <a:cubicBezTo>
                  <a:pt x="1896" y="23017"/>
                  <a:pt x="1882" y="23031"/>
                  <a:pt x="1954" y="23046"/>
                </a:cubicBezTo>
                <a:lnTo>
                  <a:pt x="1968" y="23060"/>
                </a:lnTo>
                <a:cubicBezTo>
                  <a:pt x="1983" y="23103"/>
                  <a:pt x="1997" y="23118"/>
                  <a:pt x="2040" y="23132"/>
                </a:cubicBezTo>
                <a:cubicBezTo>
                  <a:pt x="2083" y="23146"/>
                  <a:pt x="2069" y="23218"/>
                  <a:pt x="2040" y="23247"/>
                </a:cubicBezTo>
                <a:cubicBezTo>
                  <a:pt x="2011" y="23261"/>
                  <a:pt x="1983" y="23261"/>
                  <a:pt x="1983" y="23276"/>
                </a:cubicBezTo>
                <a:cubicBezTo>
                  <a:pt x="1954" y="23290"/>
                  <a:pt x="1940" y="23333"/>
                  <a:pt x="1940" y="23348"/>
                </a:cubicBezTo>
                <a:lnTo>
                  <a:pt x="1940" y="23362"/>
                </a:lnTo>
                <a:cubicBezTo>
                  <a:pt x="1983" y="23376"/>
                  <a:pt x="1997" y="23405"/>
                  <a:pt x="1954" y="23405"/>
                </a:cubicBezTo>
                <a:lnTo>
                  <a:pt x="1940" y="23419"/>
                </a:lnTo>
                <a:cubicBezTo>
                  <a:pt x="1928" y="23435"/>
                  <a:pt x="1917" y="23440"/>
                  <a:pt x="1908" y="23440"/>
                </a:cubicBezTo>
                <a:cubicBezTo>
                  <a:pt x="1889" y="23440"/>
                  <a:pt x="1873" y="23421"/>
                  <a:pt x="1858" y="23421"/>
                </a:cubicBezTo>
                <a:cubicBezTo>
                  <a:pt x="1851" y="23421"/>
                  <a:pt x="1845" y="23424"/>
                  <a:pt x="1839" y="23434"/>
                </a:cubicBezTo>
                <a:cubicBezTo>
                  <a:pt x="1810" y="23463"/>
                  <a:pt x="1782" y="23506"/>
                  <a:pt x="1753" y="23549"/>
                </a:cubicBezTo>
                <a:cubicBezTo>
                  <a:pt x="1753" y="23563"/>
                  <a:pt x="1753" y="23577"/>
                  <a:pt x="1738" y="23592"/>
                </a:cubicBezTo>
                <a:lnTo>
                  <a:pt x="1710" y="23649"/>
                </a:lnTo>
                <a:cubicBezTo>
                  <a:pt x="1755" y="23694"/>
                  <a:pt x="1808" y="23730"/>
                  <a:pt x="1843" y="23730"/>
                </a:cubicBezTo>
                <a:cubicBezTo>
                  <a:pt x="1853" y="23730"/>
                  <a:pt x="1861" y="23727"/>
                  <a:pt x="1868" y="23721"/>
                </a:cubicBezTo>
                <a:lnTo>
                  <a:pt x="1896" y="23707"/>
                </a:lnTo>
                <a:lnTo>
                  <a:pt x="1925" y="23678"/>
                </a:lnTo>
                <a:cubicBezTo>
                  <a:pt x="1928" y="23677"/>
                  <a:pt x="1930" y="23677"/>
                  <a:pt x="1932" y="23677"/>
                </a:cubicBezTo>
                <a:cubicBezTo>
                  <a:pt x="1983" y="23677"/>
                  <a:pt x="1980" y="23837"/>
                  <a:pt x="1911" y="23865"/>
                </a:cubicBezTo>
                <a:cubicBezTo>
                  <a:pt x="1839" y="23894"/>
                  <a:pt x="1796" y="23994"/>
                  <a:pt x="1796" y="24037"/>
                </a:cubicBezTo>
                <a:cubicBezTo>
                  <a:pt x="1796" y="24066"/>
                  <a:pt x="1839" y="24152"/>
                  <a:pt x="1868" y="24224"/>
                </a:cubicBezTo>
                <a:lnTo>
                  <a:pt x="1868" y="24296"/>
                </a:lnTo>
                <a:lnTo>
                  <a:pt x="1868" y="24325"/>
                </a:lnTo>
                <a:cubicBezTo>
                  <a:pt x="1859" y="24341"/>
                  <a:pt x="1866" y="24348"/>
                  <a:pt x="1881" y="24348"/>
                </a:cubicBezTo>
                <a:cubicBezTo>
                  <a:pt x="1892" y="24348"/>
                  <a:pt x="1907" y="24345"/>
                  <a:pt x="1925" y="24339"/>
                </a:cubicBezTo>
                <a:lnTo>
                  <a:pt x="1954" y="24339"/>
                </a:lnTo>
                <a:lnTo>
                  <a:pt x="1997" y="24353"/>
                </a:lnTo>
                <a:cubicBezTo>
                  <a:pt x="1968" y="24396"/>
                  <a:pt x="1940" y="24439"/>
                  <a:pt x="1940" y="24468"/>
                </a:cubicBezTo>
                <a:lnTo>
                  <a:pt x="1954" y="24511"/>
                </a:lnTo>
                <a:lnTo>
                  <a:pt x="1997" y="24569"/>
                </a:lnTo>
                <a:cubicBezTo>
                  <a:pt x="2033" y="24533"/>
                  <a:pt x="2068" y="24508"/>
                  <a:pt x="2079" y="24508"/>
                </a:cubicBezTo>
                <a:cubicBezTo>
                  <a:pt x="2082" y="24508"/>
                  <a:pt x="2083" y="24509"/>
                  <a:pt x="2083" y="24511"/>
                </a:cubicBezTo>
                <a:cubicBezTo>
                  <a:pt x="2098" y="24511"/>
                  <a:pt x="2055" y="24669"/>
                  <a:pt x="2040" y="24741"/>
                </a:cubicBezTo>
                <a:cubicBezTo>
                  <a:pt x="2026" y="24799"/>
                  <a:pt x="2026" y="24957"/>
                  <a:pt x="2055" y="24985"/>
                </a:cubicBezTo>
                <a:cubicBezTo>
                  <a:pt x="2076" y="24993"/>
                  <a:pt x="2101" y="24996"/>
                  <a:pt x="2126" y="24996"/>
                </a:cubicBezTo>
                <a:cubicBezTo>
                  <a:pt x="2152" y="24996"/>
                  <a:pt x="2177" y="24993"/>
                  <a:pt x="2198" y="24985"/>
                </a:cubicBezTo>
                <a:lnTo>
                  <a:pt x="2270" y="24985"/>
                </a:lnTo>
                <a:cubicBezTo>
                  <a:pt x="2328" y="24985"/>
                  <a:pt x="2270" y="25129"/>
                  <a:pt x="2227" y="25158"/>
                </a:cubicBezTo>
                <a:cubicBezTo>
                  <a:pt x="2184" y="25201"/>
                  <a:pt x="2126" y="25244"/>
                  <a:pt x="2098" y="25273"/>
                </a:cubicBezTo>
                <a:lnTo>
                  <a:pt x="2126" y="25302"/>
                </a:lnTo>
                <a:cubicBezTo>
                  <a:pt x="2155" y="25316"/>
                  <a:pt x="2155" y="25345"/>
                  <a:pt x="2126" y="25359"/>
                </a:cubicBezTo>
                <a:cubicBezTo>
                  <a:pt x="2098" y="25373"/>
                  <a:pt x="2055" y="25388"/>
                  <a:pt x="2026" y="25388"/>
                </a:cubicBezTo>
                <a:cubicBezTo>
                  <a:pt x="1954" y="25388"/>
                  <a:pt x="2011" y="25416"/>
                  <a:pt x="2011" y="25445"/>
                </a:cubicBezTo>
                <a:cubicBezTo>
                  <a:pt x="1997" y="25474"/>
                  <a:pt x="1954" y="25517"/>
                  <a:pt x="2055" y="25517"/>
                </a:cubicBezTo>
                <a:cubicBezTo>
                  <a:pt x="2098" y="25503"/>
                  <a:pt x="2169" y="25503"/>
                  <a:pt x="2227" y="25474"/>
                </a:cubicBezTo>
                <a:lnTo>
                  <a:pt x="2284" y="25474"/>
                </a:lnTo>
                <a:lnTo>
                  <a:pt x="2299" y="25503"/>
                </a:lnTo>
                <a:cubicBezTo>
                  <a:pt x="2313" y="25517"/>
                  <a:pt x="2356" y="25531"/>
                  <a:pt x="2356" y="25531"/>
                </a:cubicBezTo>
                <a:cubicBezTo>
                  <a:pt x="2371" y="25531"/>
                  <a:pt x="2457" y="25546"/>
                  <a:pt x="2486" y="25560"/>
                </a:cubicBezTo>
                <a:cubicBezTo>
                  <a:pt x="2514" y="25574"/>
                  <a:pt x="2615" y="25603"/>
                  <a:pt x="2629" y="25632"/>
                </a:cubicBezTo>
                <a:cubicBezTo>
                  <a:pt x="2644" y="25646"/>
                  <a:pt x="2701" y="25675"/>
                  <a:pt x="2744" y="25704"/>
                </a:cubicBezTo>
                <a:lnTo>
                  <a:pt x="2802" y="25675"/>
                </a:lnTo>
                <a:cubicBezTo>
                  <a:pt x="2804" y="25672"/>
                  <a:pt x="2808" y="25671"/>
                  <a:pt x="2811" y="25671"/>
                </a:cubicBezTo>
                <a:cubicBezTo>
                  <a:pt x="2826" y="25671"/>
                  <a:pt x="2845" y="25692"/>
                  <a:pt x="2845" y="25704"/>
                </a:cubicBezTo>
                <a:lnTo>
                  <a:pt x="2873" y="25804"/>
                </a:lnTo>
                <a:cubicBezTo>
                  <a:pt x="2934" y="25794"/>
                  <a:pt x="3060" y="25784"/>
                  <a:pt x="3149" y="25784"/>
                </a:cubicBezTo>
                <a:cubicBezTo>
                  <a:pt x="3185" y="25784"/>
                  <a:pt x="3216" y="25786"/>
                  <a:pt x="3233" y="25790"/>
                </a:cubicBezTo>
                <a:lnTo>
                  <a:pt x="3362" y="25790"/>
                </a:lnTo>
                <a:cubicBezTo>
                  <a:pt x="3376" y="25790"/>
                  <a:pt x="3506" y="25819"/>
                  <a:pt x="3664" y="25833"/>
                </a:cubicBezTo>
                <a:lnTo>
                  <a:pt x="3736" y="25934"/>
                </a:lnTo>
                <a:lnTo>
                  <a:pt x="3750" y="25948"/>
                </a:lnTo>
                <a:cubicBezTo>
                  <a:pt x="3752" y="25945"/>
                  <a:pt x="3760" y="25944"/>
                  <a:pt x="3771" y="25944"/>
                </a:cubicBezTo>
                <a:cubicBezTo>
                  <a:pt x="3820" y="25944"/>
                  <a:pt x="3939" y="25970"/>
                  <a:pt x="3951" y="26006"/>
                </a:cubicBezTo>
                <a:cubicBezTo>
                  <a:pt x="3957" y="26024"/>
                  <a:pt x="3982" y="26029"/>
                  <a:pt x="4010" y="26029"/>
                </a:cubicBezTo>
                <a:cubicBezTo>
                  <a:pt x="4048" y="26029"/>
                  <a:pt x="4093" y="26020"/>
                  <a:pt x="4109" y="26020"/>
                </a:cubicBezTo>
                <a:cubicBezTo>
                  <a:pt x="4152" y="26020"/>
                  <a:pt x="4296" y="26077"/>
                  <a:pt x="4353" y="26077"/>
                </a:cubicBezTo>
                <a:cubicBezTo>
                  <a:pt x="4396" y="26077"/>
                  <a:pt x="4554" y="26077"/>
                  <a:pt x="4598" y="26092"/>
                </a:cubicBezTo>
                <a:cubicBezTo>
                  <a:pt x="4619" y="26099"/>
                  <a:pt x="4641" y="26102"/>
                  <a:pt x="4659" y="26102"/>
                </a:cubicBezTo>
                <a:cubicBezTo>
                  <a:pt x="4677" y="26102"/>
                  <a:pt x="4691" y="26099"/>
                  <a:pt x="4698" y="26092"/>
                </a:cubicBezTo>
                <a:lnTo>
                  <a:pt x="4712" y="26092"/>
                </a:lnTo>
                <a:lnTo>
                  <a:pt x="4784" y="26063"/>
                </a:lnTo>
                <a:lnTo>
                  <a:pt x="4784" y="26063"/>
                </a:lnTo>
                <a:cubicBezTo>
                  <a:pt x="4772" y="26098"/>
                  <a:pt x="4790" y="26124"/>
                  <a:pt x="4812" y="26124"/>
                </a:cubicBezTo>
                <a:cubicBezTo>
                  <a:pt x="4817" y="26124"/>
                  <a:pt x="4822" y="26123"/>
                  <a:pt x="4827" y="26120"/>
                </a:cubicBezTo>
                <a:lnTo>
                  <a:pt x="4871" y="26120"/>
                </a:lnTo>
                <a:cubicBezTo>
                  <a:pt x="4871" y="26120"/>
                  <a:pt x="4885" y="26135"/>
                  <a:pt x="4885" y="26149"/>
                </a:cubicBezTo>
                <a:lnTo>
                  <a:pt x="4885" y="26178"/>
                </a:lnTo>
                <a:cubicBezTo>
                  <a:pt x="4885" y="26196"/>
                  <a:pt x="4892" y="26203"/>
                  <a:pt x="4902" y="26203"/>
                </a:cubicBezTo>
                <a:cubicBezTo>
                  <a:pt x="4924" y="26203"/>
                  <a:pt x="4961" y="26169"/>
                  <a:pt x="4971" y="26149"/>
                </a:cubicBezTo>
                <a:cubicBezTo>
                  <a:pt x="4976" y="26144"/>
                  <a:pt x="4987" y="26143"/>
                  <a:pt x="5000" y="26143"/>
                </a:cubicBezTo>
                <a:cubicBezTo>
                  <a:pt x="5027" y="26143"/>
                  <a:pt x="5062" y="26149"/>
                  <a:pt x="5072" y="26149"/>
                </a:cubicBezTo>
                <a:cubicBezTo>
                  <a:pt x="5100" y="26164"/>
                  <a:pt x="5072" y="26192"/>
                  <a:pt x="5029" y="26207"/>
                </a:cubicBezTo>
                <a:lnTo>
                  <a:pt x="5029" y="26235"/>
                </a:lnTo>
                <a:cubicBezTo>
                  <a:pt x="5029" y="26274"/>
                  <a:pt x="5054" y="26274"/>
                  <a:pt x="5084" y="26274"/>
                </a:cubicBezTo>
                <a:lnTo>
                  <a:pt x="5084" y="26274"/>
                </a:lnTo>
                <a:cubicBezTo>
                  <a:pt x="5099" y="26274"/>
                  <a:pt x="5115" y="26274"/>
                  <a:pt x="5129" y="26278"/>
                </a:cubicBezTo>
                <a:cubicBezTo>
                  <a:pt x="5143" y="26278"/>
                  <a:pt x="5158" y="26250"/>
                  <a:pt x="5158" y="26235"/>
                </a:cubicBezTo>
                <a:lnTo>
                  <a:pt x="5172" y="26221"/>
                </a:lnTo>
                <a:cubicBezTo>
                  <a:pt x="5174" y="26219"/>
                  <a:pt x="5176" y="26219"/>
                  <a:pt x="5179" y="26219"/>
                </a:cubicBezTo>
                <a:cubicBezTo>
                  <a:pt x="5197" y="26219"/>
                  <a:pt x="5236" y="26244"/>
                  <a:pt x="5265" y="26244"/>
                </a:cubicBezTo>
                <a:cubicBezTo>
                  <a:pt x="5274" y="26244"/>
                  <a:pt x="5281" y="26241"/>
                  <a:pt x="5287" y="26235"/>
                </a:cubicBezTo>
                <a:cubicBezTo>
                  <a:pt x="5291" y="26228"/>
                  <a:pt x="5297" y="26226"/>
                  <a:pt x="5306" y="26226"/>
                </a:cubicBezTo>
                <a:cubicBezTo>
                  <a:pt x="5333" y="26226"/>
                  <a:pt x="5377" y="26253"/>
                  <a:pt x="5388" y="26264"/>
                </a:cubicBezTo>
                <a:cubicBezTo>
                  <a:pt x="5394" y="26270"/>
                  <a:pt x="5406" y="26272"/>
                  <a:pt x="5421" y="26272"/>
                </a:cubicBezTo>
                <a:cubicBezTo>
                  <a:pt x="5473" y="26272"/>
                  <a:pt x="5563" y="26247"/>
                  <a:pt x="5603" y="26247"/>
                </a:cubicBezTo>
                <a:cubicBezTo>
                  <a:pt x="5609" y="26247"/>
                  <a:pt x="5614" y="26248"/>
                  <a:pt x="5618" y="26250"/>
                </a:cubicBezTo>
                <a:cubicBezTo>
                  <a:pt x="5646" y="26278"/>
                  <a:pt x="5704" y="26307"/>
                  <a:pt x="5733" y="26307"/>
                </a:cubicBezTo>
                <a:lnTo>
                  <a:pt x="5747" y="26307"/>
                </a:lnTo>
                <a:lnTo>
                  <a:pt x="5790" y="26278"/>
                </a:lnTo>
                <a:cubicBezTo>
                  <a:pt x="5794" y="26271"/>
                  <a:pt x="5805" y="26268"/>
                  <a:pt x="5821" y="26268"/>
                </a:cubicBezTo>
                <a:cubicBezTo>
                  <a:pt x="5857" y="26268"/>
                  <a:pt x="5914" y="26282"/>
                  <a:pt x="5952" y="26282"/>
                </a:cubicBezTo>
                <a:cubicBezTo>
                  <a:pt x="5962" y="26282"/>
                  <a:pt x="5970" y="26281"/>
                  <a:pt x="5977" y="26278"/>
                </a:cubicBezTo>
                <a:cubicBezTo>
                  <a:pt x="6020" y="26278"/>
                  <a:pt x="6092" y="26264"/>
                  <a:pt x="6120" y="26264"/>
                </a:cubicBezTo>
                <a:cubicBezTo>
                  <a:pt x="6135" y="26278"/>
                  <a:pt x="6207" y="26278"/>
                  <a:pt x="6264" y="26278"/>
                </a:cubicBezTo>
                <a:lnTo>
                  <a:pt x="6307" y="26264"/>
                </a:lnTo>
                <a:cubicBezTo>
                  <a:pt x="6321" y="26257"/>
                  <a:pt x="6333" y="26254"/>
                  <a:pt x="6344" y="26254"/>
                </a:cubicBezTo>
                <a:cubicBezTo>
                  <a:pt x="6392" y="26254"/>
                  <a:pt x="6412" y="26312"/>
                  <a:pt x="6447" y="26312"/>
                </a:cubicBezTo>
                <a:cubicBezTo>
                  <a:pt x="6453" y="26312"/>
                  <a:pt x="6459" y="26310"/>
                  <a:pt x="6465" y="26307"/>
                </a:cubicBezTo>
                <a:lnTo>
                  <a:pt x="6480" y="26307"/>
                </a:lnTo>
                <a:cubicBezTo>
                  <a:pt x="6480" y="26307"/>
                  <a:pt x="6553" y="26270"/>
                  <a:pt x="6575" y="26270"/>
                </a:cubicBezTo>
                <a:cubicBezTo>
                  <a:pt x="6581" y="26270"/>
                  <a:pt x="6583" y="26273"/>
                  <a:pt x="6580" y="26278"/>
                </a:cubicBezTo>
                <a:cubicBezTo>
                  <a:pt x="6580" y="26306"/>
                  <a:pt x="6586" y="26316"/>
                  <a:pt x="6594" y="26316"/>
                </a:cubicBezTo>
                <a:cubicBezTo>
                  <a:pt x="6598" y="26316"/>
                  <a:pt x="6604" y="26312"/>
                  <a:pt x="6609" y="26307"/>
                </a:cubicBezTo>
                <a:cubicBezTo>
                  <a:pt x="6609" y="26304"/>
                  <a:pt x="6612" y="26303"/>
                  <a:pt x="6617" y="26303"/>
                </a:cubicBezTo>
                <a:cubicBezTo>
                  <a:pt x="6626" y="26303"/>
                  <a:pt x="6640" y="26306"/>
                  <a:pt x="6656" y="26306"/>
                </a:cubicBezTo>
                <a:cubicBezTo>
                  <a:pt x="6670" y="26306"/>
                  <a:pt x="6685" y="26303"/>
                  <a:pt x="6695" y="26293"/>
                </a:cubicBezTo>
                <a:cubicBezTo>
                  <a:pt x="6708" y="26280"/>
                  <a:pt x="6757" y="26219"/>
                  <a:pt x="6787" y="26219"/>
                </a:cubicBezTo>
                <a:cubicBezTo>
                  <a:pt x="6790" y="26219"/>
                  <a:pt x="6793" y="26220"/>
                  <a:pt x="6796" y="26221"/>
                </a:cubicBezTo>
                <a:cubicBezTo>
                  <a:pt x="6824" y="26235"/>
                  <a:pt x="6882" y="26278"/>
                  <a:pt x="6882" y="26293"/>
                </a:cubicBezTo>
                <a:cubicBezTo>
                  <a:pt x="6885" y="26300"/>
                  <a:pt x="6891" y="26303"/>
                  <a:pt x="6899" y="26303"/>
                </a:cubicBezTo>
                <a:cubicBezTo>
                  <a:pt x="6921" y="26303"/>
                  <a:pt x="6957" y="26275"/>
                  <a:pt x="6968" y="26264"/>
                </a:cubicBezTo>
                <a:cubicBezTo>
                  <a:pt x="6968" y="26262"/>
                  <a:pt x="6969" y="26261"/>
                  <a:pt x="6970" y="26261"/>
                </a:cubicBezTo>
                <a:cubicBezTo>
                  <a:pt x="6979" y="26261"/>
                  <a:pt x="7015" y="26302"/>
                  <a:pt x="7040" y="26365"/>
                </a:cubicBezTo>
                <a:lnTo>
                  <a:pt x="7083" y="26307"/>
                </a:lnTo>
                <a:cubicBezTo>
                  <a:pt x="7112" y="26257"/>
                  <a:pt x="7133" y="26235"/>
                  <a:pt x="7157" y="26235"/>
                </a:cubicBezTo>
                <a:cubicBezTo>
                  <a:pt x="7180" y="26235"/>
                  <a:pt x="7205" y="26257"/>
                  <a:pt x="7241" y="26293"/>
                </a:cubicBezTo>
                <a:cubicBezTo>
                  <a:pt x="7241" y="26293"/>
                  <a:pt x="7260" y="26299"/>
                  <a:pt x="7273" y="26299"/>
                </a:cubicBezTo>
                <a:cubicBezTo>
                  <a:pt x="7279" y="26299"/>
                  <a:pt x="7284" y="26298"/>
                  <a:pt x="7284" y="26293"/>
                </a:cubicBezTo>
                <a:cubicBezTo>
                  <a:pt x="7303" y="26274"/>
                  <a:pt x="7318" y="26268"/>
                  <a:pt x="7332" y="26268"/>
                </a:cubicBezTo>
                <a:cubicBezTo>
                  <a:pt x="7362" y="26268"/>
                  <a:pt x="7384" y="26297"/>
                  <a:pt x="7414" y="26307"/>
                </a:cubicBezTo>
                <a:cubicBezTo>
                  <a:pt x="7442" y="26322"/>
                  <a:pt x="7485" y="26336"/>
                  <a:pt x="7514" y="26350"/>
                </a:cubicBezTo>
                <a:lnTo>
                  <a:pt x="7572" y="26379"/>
                </a:lnTo>
                <a:cubicBezTo>
                  <a:pt x="7643" y="26365"/>
                  <a:pt x="7730" y="26350"/>
                  <a:pt x="7730" y="26336"/>
                </a:cubicBezTo>
                <a:cubicBezTo>
                  <a:pt x="7741" y="26336"/>
                  <a:pt x="7789" y="26318"/>
                  <a:pt x="7816" y="26318"/>
                </a:cubicBezTo>
                <a:cubicBezTo>
                  <a:pt x="7822" y="26318"/>
                  <a:pt x="7827" y="26319"/>
                  <a:pt x="7830" y="26322"/>
                </a:cubicBezTo>
                <a:cubicBezTo>
                  <a:pt x="7833" y="26324"/>
                  <a:pt x="7837" y="26326"/>
                  <a:pt x="7841" y="26326"/>
                </a:cubicBezTo>
                <a:cubicBezTo>
                  <a:pt x="7860" y="26326"/>
                  <a:pt x="7890" y="26304"/>
                  <a:pt x="7902" y="26293"/>
                </a:cubicBezTo>
                <a:cubicBezTo>
                  <a:pt x="7916" y="26293"/>
                  <a:pt x="7945" y="26278"/>
                  <a:pt x="7974" y="26278"/>
                </a:cubicBezTo>
                <a:lnTo>
                  <a:pt x="7988" y="26293"/>
                </a:lnTo>
                <a:lnTo>
                  <a:pt x="8003" y="26307"/>
                </a:lnTo>
                <a:cubicBezTo>
                  <a:pt x="8014" y="26318"/>
                  <a:pt x="8031" y="26323"/>
                  <a:pt x="8049" y="26323"/>
                </a:cubicBezTo>
                <a:cubicBezTo>
                  <a:pt x="8078" y="26323"/>
                  <a:pt x="8109" y="26311"/>
                  <a:pt x="8118" y="26293"/>
                </a:cubicBezTo>
                <a:cubicBezTo>
                  <a:pt x="8120" y="26290"/>
                  <a:pt x="8124" y="26289"/>
                  <a:pt x="8127" y="26289"/>
                </a:cubicBezTo>
                <a:cubicBezTo>
                  <a:pt x="8142" y="26289"/>
                  <a:pt x="8163" y="26310"/>
                  <a:pt x="8175" y="26322"/>
                </a:cubicBezTo>
                <a:cubicBezTo>
                  <a:pt x="8175" y="26324"/>
                  <a:pt x="8181" y="26326"/>
                  <a:pt x="8190" y="26326"/>
                </a:cubicBezTo>
                <a:cubicBezTo>
                  <a:pt x="8229" y="26326"/>
                  <a:pt x="8330" y="26307"/>
                  <a:pt x="8376" y="26307"/>
                </a:cubicBezTo>
                <a:cubicBezTo>
                  <a:pt x="8405" y="26307"/>
                  <a:pt x="8459" y="26314"/>
                  <a:pt x="8496" y="26314"/>
                </a:cubicBezTo>
                <a:cubicBezTo>
                  <a:pt x="8515" y="26314"/>
                  <a:pt x="8529" y="26312"/>
                  <a:pt x="8534" y="26307"/>
                </a:cubicBezTo>
                <a:cubicBezTo>
                  <a:pt x="8563" y="26307"/>
                  <a:pt x="8663" y="26278"/>
                  <a:pt x="8778" y="26250"/>
                </a:cubicBezTo>
                <a:lnTo>
                  <a:pt x="8836" y="26278"/>
                </a:lnTo>
                <a:lnTo>
                  <a:pt x="8922" y="26322"/>
                </a:lnTo>
                <a:cubicBezTo>
                  <a:pt x="8933" y="26319"/>
                  <a:pt x="8946" y="26319"/>
                  <a:pt x="8962" y="26319"/>
                </a:cubicBezTo>
                <a:cubicBezTo>
                  <a:pt x="9038" y="26319"/>
                  <a:pt x="9165" y="26339"/>
                  <a:pt x="9241" y="26339"/>
                </a:cubicBezTo>
                <a:cubicBezTo>
                  <a:pt x="9257" y="26339"/>
                  <a:pt x="9271" y="26338"/>
                  <a:pt x="9281" y="26336"/>
                </a:cubicBezTo>
                <a:cubicBezTo>
                  <a:pt x="9353" y="26322"/>
                  <a:pt x="9511" y="26278"/>
                  <a:pt x="9569" y="26278"/>
                </a:cubicBezTo>
                <a:cubicBezTo>
                  <a:pt x="9626" y="26278"/>
                  <a:pt x="9727" y="26278"/>
                  <a:pt x="9798" y="26293"/>
                </a:cubicBezTo>
                <a:lnTo>
                  <a:pt x="9856" y="26278"/>
                </a:lnTo>
                <a:lnTo>
                  <a:pt x="9942" y="26250"/>
                </a:lnTo>
                <a:cubicBezTo>
                  <a:pt x="9966" y="26274"/>
                  <a:pt x="10004" y="26283"/>
                  <a:pt x="10041" y="26283"/>
                </a:cubicBezTo>
                <a:cubicBezTo>
                  <a:pt x="10091" y="26283"/>
                  <a:pt x="10141" y="26266"/>
                  <a:pt x="10158" y="26250"/>
                </a:cubicBezTo>
                <a:cubicBezTo>
                  <a:pt x="10183" y="26233"/>
                  <a:pt x="10233" y="26226"/>
                  <a:pt x="10278" y="26226"/>
                </a:cubicBezTo>
                <a:cubicBezTo>
                  <a:pt x="10311" y="26226"/>
                  <a:pt x="10341" y="26229"/>
                  <a:pt x="10359" y="26235"/>
                </a:cubicBezTo>
                <a:cubicBezTo>
                  <a:pt x="10378" y="26235"/>
                  <a:pt x="10423" y="26229"/>
                  <a:pt x="10459" y="26229"/>
                </a:cubicBezTo>
                <a:cubicBezTo>
                  <a:pt x="10477" y="26229"/>
                  <a:pt x="10493" y="26231"/>
                  <a:pt x="10502" y="26235"/>
                </a:cubicBezTo>
                <a:cubicBezTo>
                  <a:pt x="10527" y="26235"/>
                  <a:pt x="10626" y="26267"/>
                  <a:pt x="10680" y="26267"/>
                </a:cubicBezTo>
                <a:cubicBezTo>
                  <a:pt x="10690" y="26267"/>
                  <a:pt x="10697" y="26266"/>
                  <a:pt x="10704" y="26264"/>
                </a:cubicBezTo>
                <a:cubicBezTo>
                  <a:pt x="10747" y="26250"/>
                  <a:pt x="10819" y="26235"/>
                  <a:pt x="10862" y="26235"/>
                </a:cubicBezTo>
                <a:lnTo>
                  <a:pt x="10905" y="26250"/>
                </a:lnTo>
                <a:lnTo>
                  <a:pt x="10948" y="26278"/>
                </a:lnTo>
                <a:cubicBezTo>
                  <a:pt x="11020" y="26250"/>
                  <a:pt x="11135" y="26235"/>
                  <a:pt x="11192" y="26235"/>
                </a:cubicBezTo>
                <a:lnTo>
                  <a:pt x="11235" y="26235"/>
                </a:lnTo>
                <a:cubicBezTo>
                  <a:pt x="11270" y="26235"/>
                  <a:pt x="11286" y="26272"/>
                  <a:pt x="11320" y="26272"/>
                </a:cubicBezTo>
                <a:cubicBezTo>
                  <a:pt x="11329" y="26272"/>
                  <a:pt x="11339" y="26270"/>
                  <a:pt x="11350" y="26264"/>
                </a:cubicBezTo>
                <a:cubicBezTo>
                  <a:pt x="11365" y="26258"/>
                  <a:pt x="11380" y="26255"/>
                  <a:pt x="11392" y="26255"/>
                </a:cubicBezTo>
                <a:cubicBezTo>
                  <a:pt x="11437" y="26255"/>
                  <a:pt x="11459" y="26294"/>
                  <a:pt x="11436" y="26350"/>
                </a:cubicBezTo>
                <a:lnTo>
                  <a:pt x="11422" y="26365"/>
                </a:lnTo>
                <a:cubicBezTo>
                  <a:pt x="11410" y="26389"/>
                  <a:pt x="11519" y="26443"/>
                  <a:pt x="11572" y="26443"/>
                </a:cubicBezTo>
                <a:cubicBezTo>
                  <a:pt x="11582" y="26443"/>
                  <a:pt x="11590" y="26441"/>
                  <a:pt x="11594" y="26437"/>
                </a:cubicBezTo>
                <a:cubicBezTo>
                  <a:pt x="11609" y="26422"/>
                  <a:pt x="11566" y="26365"/>
                  <a:pt x="11537" y="26350"/>
                </a:cubicBezTo>
                <a:cubicBezTo>
                  <a:pt x="11523" y="26336"/>
                  <a:pt x="11523" y="26322"/>
                  <a:pt x="11537" y="26322"/>
                </a:cubicBezTo>
                <a:lnTo>
                  <a:pt x="11551" y="26307"/>
                </a:lnTo>
                <a:cubicBezTo>
                  <a:pt x="11566" y="26293"/>
                  <a:pt x="11580" y="26250"/>
                  <a:pt x="11609" y="26250"/>
                </a:cubicBezTo>
                <a:cubicBezTo>
                  <a:pt x="11613" y="26248"/>
                  <a:pt x="11617" y="26247"/>
                  <a:pt x="11621" y="26247"/>
                </a:cubicBezTo>
                <a:cubicBezTo>
                  <a:pt x="11646" y="26247"/>
                  <a:pt x="11670" y="26278"/>
                  <a:pt x="11695" y="26278"/>
                </a:cubicBezTo>
                <a:cubicBezTo>
                  <a:pt x="11767" y="26278"/>
                  <a:pt x="11824" y="26278"/>
                  <a:pt x="11853" y="26350"/>
                </a:cubicBezTo>
                <a:lnTo>
                  <a:pt x="11853" y="26379"/>
                </a:lnTo>
                <a:cubicBezTo>
                  <a:pt x="11896" y="26408"/>
                  <a:pt x="11982" y="26451"/>
                  <a:pt x="12040" y="26480"/>
                </a:cubicBezTo>
                <a:lnTo>
                  <a:pt x="12054" y="26523"/>
                </a:lnTo>
                <a:lnTo>
                  <a:pt x="12054" y="26537"/>
                </a:lnTo>
                <a:cubicBezTo>
                  <a:pt x="12059" y="26547"/>
                  <a:pt x="12065" y="26551"/>
                  <a:pt x="12073" y="26551"/>
                </a:cubicBezTo>
                <a:cubicBezTo>
                  <a:pt x="12088" y="26551"/>
                  <a:pt x="12107" y="26532"/>
                  <a:pt x="12126" y="26494"/>
                </a:cubicBezTo>
                <a:lnTo>
                  <a:pt x="12183" y="26465"/>
                </a:lnTo>
                <a:cubicBezTo>
                  <a:pt x="12227" y="26408"/>
                  <a:pt x="12327" y="26408"/>
                  <a:pt x="12356" y="26322"/>
                </a:cubicBezTo>
                <a:cubicBezTo>
                  <a:pt x="12364" y="26297"/>
                  <a:pt x="12391" y="26262"/>
                  <a:pt x="12419" y="26262"/>
                </a:cubicBezTo>
                <a:cubicBezTo>
                  <a:pt x="12439" y="26262"/>
                  <a:pt x="12459" y="26281"/>
                  <a:pt x="12471" y="26336"/>
                </a:cubicBezTo>
                <a:lnTo>
                  <a:pt x="12471" y="26350"/>
                </a:lnTo>
                <a:cubicBezTo>
                  <a:pt x="12500" y="26350"/>
                  <a:pt x="12600" y="26393"/>
                  <a:pt x="12600" y="26422"/>
                </a:cubicBezTo>
                <a:cubicBezTo>
                  <a:pt x="12600" y="26437"/>
                  <a:pt x="12571" y="26494"/>
                  <a:pt x="12557" y="26494"/>
                </a:cubicBezTo>
                <a:cubicBezTo>
                  <a:pt x="12543" y="26508"/>
                  <a:pt x="12485" y="26523"/>
                  <a:pt x="12413" y="26537"/>
                </a:cubicBezTo>
                <a:lnTo>
                  <a:pt x="12385" y="26465"/>
                </a:lnTo>
                <a:lnTo>
                  <a:pt x="12385" y="26451"/>
                </a:lnTo>
                <a:cubicBezTo>
                  <a:pt x="12370" y="26451"/>
                  <a:pt x="12313" y="26465"/>
                  <a:pt x="12298" y="26480"/>
                </a:cubicBezTo>
                <a:cubicBezTo>
                  <a:pt x="12284" y="26494"/>
                  <a:pt x="12341" y="26523"/>
                  <a:pt x="12370" y="26537"/>
                </a:cubicBezTo>
                <a:cubicBezTo>
                  <a:pt x="12385" y="26551"/>
                  <a:pt x="12442" y="26580"/>
                  <a:pt x="12442" y="26580"/>
                </a:cubicBezTo>
                <a:cubicBezTo>
                  <a:pt x="12455" y="26593"/>
                  <a:pt x="12490" y="26640"/>
                  <a:pt x="12518" y="26640"/>
                </a:cubicBezTo>
                <a:cubicBezTo>
                  <a:pt x="12522" y="26640"/>
                  <a:pt x="12525" y="26639"/>
                  <a:pt x="12528" y="26638"/>
                </a:cubicBezTo>
                <a:cubicBezTo>
                  <a:pt x="12543" y="26623"/>
                  <a:pt x="12600" y="26566"/>
                  <a:pt x="12643" y="26508"/>
                </a:cubicBezTo>
                <a:lnTo>
                  <a:pt x="12715" y="26508"/>
                </a:lnTo>
                <a:cubicBezTo>
                  <a:pt x="12733" y="26510"/>
                  <a:pt x="12750" y="26511"/>
                  <a:pt x="12767" y="26511"/>
                </a:cubicBezTo>
                <a:cubicBezTo>
                  <a:pt x="12876" y="26511"/>
                  <a:pt x="12977" y="26476"/>
                  <a:pt x="13089" y="26451"/>
                </a:cubicBezTo>
                <a:cubicBezTo>
                  <a:pt x="13089" y="26451"/>
                  <a:pt x="13103" y="26465"/>
                  <a:pt x="13117" y="26480"/>
                </a:cubicBezTo>
                <a:cubicBezTo>
                  <a:pt x="13103" y="26494"/>
                  <a:pt x="13045" y="26523"/>
                  <a:pt x="13017" y="26523"/>
                </a:cubicBezTo>
                <a:cubicBezTo>
                  <a:pt x="12988" y="26537"/>
                  <a:pt x="12873" y="26566"/>
                  <a:pt x="12873" y="26609"/>
                </a:cubicBezTo>
                <a:cubicBezTo>
                  <a:pt x="12873" y="26638"/>
                  <a:pt x="12787" y="26681"/>
                  <a:pt x="12758" y="26681"/>
                </a:cubicBezTo>
                <a:cubicBezTo>
                  <a:pt x="12729" y="26681"/>
                  <a:pt x="12701" y="26695"/>
                  <a:pt x="12701" y="26710"/>
                </a:cubicBezTo>
                <a:lnTo>
                  <a:pt x="12873" y="26710"/>
                </a:lnTo>
                <a:cubicBezTo>
                  <a:pt x="12916" y="26710"/>
                  <a:pt x="13017" y="26638"/>
                  <a:pt x="13045" y="26595"/>
                </a:cubicBezTo>
                <a:cubicBezTo>
                  <a:pt x="13052" y="26588"/>
                  <a:pt x="13060" y="26585"/>
                  <a:pt x="13067" y="26585"/>
                </a:cubicBezTo>
                <a:cubicBezTo>
                  <a:pt x="13093" y="26585"/>
                  <a:pt x="13121" y="26616"/>
                  <a:pt x="13132" y="26638"/>
                </a:cubicBezTo>
                <a:cubicBezTo>
                  <a:pt x="13132" y="26652"/>
                  <a:pt x="13103" y="26681"/>
                  <a:pt x="13045" y="26695"/>
                </a:cubicBezTo>
                <a:lnTo>
                  <a:pt x="13074" y="26738"/>
                </a:lnTo>
                <a:lnTo>
                  <a:pt x="13089" y="26738"/>
                </a:lnTo>
                <a:cubicBezTo>
                  <a:pt x="13117" y="26738"/>
                  <a:pt x="13159" y="26732"/>
                  <a:pt x="13188" y="26732"/>
                </a:cubicBezTo>
                <a:cubicBezTo>
                  <a:pt x="13202" y="26732"/>
                  <a:pt x="13213" y="26733"/>
                  <a:pt x="13218" y="26738"/>
                </a:cubicBezTo>
                <a:cubicBezTo>
                  <a:pt x="13220" y="26740"/>
                  <a:pt x="13222" y="26741"/>
                  <a:pt x="13224" y="26741"/>
                </a:cubicBezTo>
                <a:cubicBezTo>
                  <a:pt x="13236" y="26741"/>
                  <a:pt x="13249" y="26702"/>
                  <a:pt x="13261" y="26652"/>
                </a:cubicBezTo>
                <a:lnTo>
                  <a:pt x="13318" y="26652"/>
                </a:lnTo>
                <a:cubicBezTo>
                  <a:pt x="13390" y="26652"/>
                  <a:pt x="13433" y="26638"/>
                  <a:pt x="13448" y="26609"/>
                </a:cubicBezTo>
                <a:lnTo>
                  <a:pt x="13433" y="26595"/>
                </a:lnTo>
                <a:lnTo>
                  <a:pt x="13433" y="26566"/>
                </a:lnTo>
                <a:cubicBezTo>
                  <a:pt x="13419" y="26537"/>
                  <a:pt x="13405" y="26451"/>
                  <a:pt x="13419" y="26451"/>
                </a:cubicBezTo>
                <a:cubicBezTo>
                  <a:pt x="13445" y="26451"/>
                  <a:pt x="13538" y="26496"/>
                  <a:pt x="13579" y="26496"/>
                </a:cubicBezTo>
                <a:cubicBezTo>
                  <a:pt x="13584" y="26496"/>
                  <a:pt x="13588" y="26496"/>
                  <a:pt x="13591" y="26494"/>
                </a:cubicBezTo>
                <a:cubicBezTo>
                  <a:pt x="13604" y="26486"/>
                  <a:pt x="13613" y="26482"/>
                  <a:pt x="13619" y="26482"/>
                </a:cubicBezTo>
                <a:cubicBezTo>
                  <a:pt x="13633" y="26482"/>
                  <a:pt x="13630" y="26502"/>
                  <a:pt x="13620" y="26523"/>
                </a:cubicBezTo>
                <a:cubicBezTo>
                  <a:pt x="13606" y="26537"/>
                  <a:pt x="13505" y="26595"/>
                  <a:pt x="13534" y="26609"/>
                </a:cubicBezTo>
                <a:cubicBezTo>
                  <a:pt x="13548" y="26638"/>
                  <a:pt x="13606" y="26695"/>
                  <a:pt x="13606" y="26710"/>
                </a:cubicBezTo>
                <a:cubicBezTo>
                  <a:pt x="13620" y="26724"/>
                  <a:pt x="13649" y="26724"/>
                  <a:pt x="13663" y="26724"/>
                </a:cubicBezTo>
                <a:cubicBezTo>
                  <a:pt x="13663" y="26724"/>
                  <a:pt x="13678" y="26580"/>
                  <a:pt x="13692" y="26523"/>
                </a:cubicBezTo>
                <a:cubicBezTo>
                  <a:pt x="13721" y="26480"/>
                  <a:pt x="13735" y="26422"/>
                  <a:pt x="13721" y="26393"/>
                </a:cubicBezTo>
                <a:lnTo>
                  <a:pt x="13721" y="26379"/>
                </a:lnTo>
                <a:lnTo>
                  <a:pt x="13721" y="26350"/>
                </a:lnTo>
                <a:cubicBezTo>
                  <a:pt x="13746" y="26325"/>
                  <a:pt x="13795" y="26276"/>
                  <a:pt x="13815" y="26276"/>
                </a:cubicBezTo>
                <a:cubicBezTo>
                  <a:pt x="13818" y="26276"/>
                  <a:pt x="13820" y="26277"/>
                  <a:pt x="13821" y="26278"/>
                </a:cubicBezTo>
                <a:cubicBezTo>
                  <a:pt x="13836" y="26293"/>
                  <a:pt x="13864" y="26350"/>
                  <a:pt x="13893" y="26408"/>
                </a:cubicBezTo>
                <a:lnTo>
                  <a:pt x="13951" y="26437"/>
                </a:lnTo>
                <a:lnTo>
                  <a:pt x="13965" y="26451"/>
                </a:lnTo>
                <a:cubicBezTo>
                  <a:pt x="13979" y="26494"/>
                  <a:pt x="14051" y="26537"/>
                  <a:pt x="14037" y="26566"/>
                </a:cubicBezTo>
                <a:cubicBezTo>
                  <a:pt x="14022" y="26580"/>
                  <a:pt x="13965" y="26666"/>
                  <a:pt x="13936" y="26695"/>
                </a:cubicBezTo>
                <a:cubicBezTo>
                  <a:pt x="13933" y="26702"/>
                  <a:pt x="13937" y="26704"/>
                  <a:pt x="13946" y="26704"/>
                </a:cubicBezTo>
                <a:cubicBezTo>
                  <a:pt x="13975" y="26704"/>
                  <a:pt x="14058" y="26671"/>
                  <a:pt x="14080" y="26638"/>
                </a:cubicBezTo>
                <a:cubicBezTo>
                  <a:pt x="14109" y="26595"/>
                  <a:pt x="14166" y="26537"/>
                  <a:pt x="14224" y="26508"/>
                </a:cubicBezTo>
                <a:lnTo>
                  <a:pt x="14252" y="26523"/>
                </a:lnTo>
                <a:cubicBezTo>
                  <a:pt x="14281" y="26544"/>
                  <a:pt x="14306" y="26555"/>
                  <a:pt x="14328" y="26555"/>
                </a:cubicBezTo>
                <a:cubicBezTo>
                  <a:pt x="14349" y="26555"/>
                  <a:pt x="14367" y="26544"/>
                  <a:pt x="14382" y="26523"/>
                </a:cubicBezTo>
                <a:lnTo>
                  <a:pt x="14410" y="26480"/>
                </a:lnTo>
                <a:cubicBezTo>
                  <a:pt x="14468" y="26480"/>
                  <a:pt x="14511" y="26336"/>
                  <a:pt x="14511" y="26278"/>
                </a:cubicBezTo>
                <a:cubicBezTo>
                  <a:pt x="14511" y="26235"/>
                  <a:pt x="14583" y="26207"/>
                  <a:pt x="14597" y="26207"/>
                </a:cubicBezTo>
                <a:cubicBezTo>
                  <a:pt x="14626" y="26207"/>
                  <a:pt x="14669" y="26250"/>
                  <a:pt x="14712" y="26293"/>
                </a:cubicBezTo>
                <a:lnTo>
                  <a:pt x="14640" y="26350"/>
                </a:lnTo>
                <a:cubicBezTo>
                  <a:pt x="14612" y="26365"/>
                  <a:pt x="14612" y="26422"/>
                  <a:pt x="14583" y="26465"/>
                </a:cubicBezTo>
                <a:lnTo>
                  <a:pt x="14568" y="26480"/>
                </a:lnTo>
                <a:cubicBezTo>
                  <a:pt x="14540" y="26480"/>
                  <a:pt x="14497" y="26523"/>
                  <a:pt x="14468" y="26566"/>
                </a:cubicBezTo>
                <a:lnTo>
                  <a:pt x="14453" y="26623"/>
                </a:lnTo>
                <a:cubicBezTo>
                  <a:pt x="14453" y="26623"/>
                  <a:pt x="14410" y="26638"/>
                  <a:pt x="14396" y="26638"/>
                </a:cubicBezTo>
                <a:lnTo>
                  <a:pt x="14353" y="26623"/>
                </a:lnTo>
                <a:cubicBezTo>
                  <a:pt x="14310" y="26623"/>
                  <a:pt x="14267" y="26595"/>
                  <a:pt x="14238" y="26580"/>
                </a:cubicBezTo>
                <a:lnTo>
                  <a:pt x="14224" y="26566"/>
                </a:lnTo>
                <a:lnTo>
                  <a:pt x="14195" y="26566"/>
                </a:lnTo>
                <a:cubicBezTo>
                  <a:pt x="14152" y="26566"/>
                  <a:pt x="14094" y="26623"/>
                  <a:pt x="14094" y="26638"/>
                </a:cubicBezTo>
                <a:cubicBezTo>
                  <a:pt x="14094" y="26666"/>
                  <a:pt x="14094" y="26710"/>
                  <a:pt x="14094" y="26724"/>
                </a:cubicBezTo>
                <a:cubicBezTo>
                  <a:pt x="14094" y="26731"/>
                  <a:pt x="14098" y="26735"/>
                  <a:pt x="14103" y="26735"/>
                </a:cubicBezTo>
                <a:cubicBezTo>
                  <a:pt x="14109" y="26735"/>
                  <a:pt x="14116" y="26731"/>
                  <a:pt x="14123" y="26724"/>
                </a:cubicBezTo>
                <a:lnTo>
                  <a:pt x="14439" y="26724"/>
                </a:lnTo>
                <a:cubicBezTo>
                  <a:pt x="14468" y="26724"/>
                  <a:pt x="14511" y="26638"/>
                  <a:pt x="14525" y="26609"/>
                </a:cubicBezTo>
                <a:cubicBezTo>
                  <a:pt x="14538" y="26596"/>
                  <a:pt x="14572" y="26486"/>
                  <a:pt x="14609" y="26486"/>
                </a:cubicBezTo>
                <a:cubicBezTo>
                  <a:pt x="14615" y="26486"/>
                  <a:pt x="14620" y="26488"/>
                  <a:pt x="14626" y="26494"/>
                </a:cubicBezTo>
                <a:cubicBezTo>
                  <a:pt x="14630" y="26499"/>
                  <a:pt x="14635" y="26501"/>
                  <a:pt x="14640" y="26501"/>
                </a:cubicBezTo>
                <a:cubicBezTo>
                  <a:pt x="14663" y="26501"/>
                  <a:pt x="14686" y="26444"/>
                  <a:pt x="14698" y="26408"/>
                </a:cubicBezTo>
                <a:cubicBezTo>
                  <a:pt x="14698" y="26384"/>
                  <a:pt x="14707" y="26361"/>
                  <a:pt x="14719" y="26361"/>
                </a:cubicBezTo>
                <a:cubicBezTo>
                  <a:pt x="14721" y="26361"/>
                  <a:pt x="14724" y="26362"/>
                  <a:pt x="14726" y="26365"/>
                </a:cubicBezTo>
                <a:lnTo>
                  <a:pt x="14726" y="26379"/>
                </a:lnTo>
                <a:cubicBezTo>
                  <a:pt x="14737" y="26411"/>
                  <a:pt x="14717" y="26488"/>
                  <a:pt x="14761" y="26488"/>
                </a:cubicBezTo>
                <a:cubicBezTo>
                  <a:pt x="14778" y="26488"/>
                  <a:pt x="14803" y="26478"/>
                  <a:pt x="14841" y="26451"/>
                </a:cubicBezTo>
                <a:cubicBezTo>
                  <a:pt x="14841" y="26449"/>
                  <a:pt x="14843" y="26448"/>
                  <a:pt x="14845" y="26448"/>
                </a:cubicBezTo>
                <a:cubicBezTo>
                  <a:pt x="14860" y="26448"/>
                  <a:pt x="14913" y="26482"/>
                  <a:pt x="14913" y="26494"/>
                </a:cubicBezTo>
                <a:lnTo>
                  <a:pt x="14928" y="26652"/>
                </a:lnTo>
                <a:cubicBezTo>
                  <a:pt x="14971" y="26695"/>
                  <a:pt x="15043" y="26753"/>
                  <a:pt x="15071" y="26753"/>
                </a:cubicBezTo>
                <a:lnTo>
                  <a:pt x="15114" y="26753"/>
                </a:lnTo>
                <a:cubicBezTo>
                  <a:pt x="15129" y="26738"/>
                  <a:pt x="15129" y="26695"/>
                  <a:pt x="15129" y="26695"/>
                </a:cubicBezTo>
                <a:cubicBezTo>
                  <a:pt x="15114" y="26681"/>
                  <a:pt x="14985" y="26652"/>
                  <a:pt x="15014" y="26623"/>
                </a:cubicBezTo>
                <a:cubicBezTo>
                  <a:pt x="15016" y="26616"/>
                  <a:pt x="15020" y="26613"/>
                  <a:pt x="15025" y="26613"/>
                </a:cubicBezTo>
                <a:cubicBezTo>
                  <a:pt x="15048" y="26613"/>
                  <a:pt x="15096" y="26681"/>
                  <a:pt x="15143" y="26681"/>
                </a:cubicBezTo>
                <a:cubicBezTo>
                  <a:pt x="15201" y="26681"/>
                  <a:pt x="15387" y="26681"/>
                  <a:pt x="15430" y="26638"/>
                </a:cubicBezTo>
                <a:cubicBezTo>
                  <a:pt x="15455" y="26600"/>
                  <a:pt x="15491" y="26563"/>
                  <a:pt x="15500" y="26563"/>
                </a:cubicBezTo>
                <a:cubicBezTo>
                  <a:pt x="15501" y="26563"/>
                  <a:pt x="15502" y="26564"/>
                  <a:pt x="15502" y="26566"/>
                </a:cubicBezTo>
                <a:cubicBezTo>
                  <a:pt x="15542" y="26592"/>
                  <a:pt x="15484" y="26668"/>
                  <a:pt x="15543" y="26668"/>
                </a:cubicBezTo>
                <a:cubicBezTo>
                  <a:pt x="15548" y="26668"/>
                  <a:pt x="15553" y="26667"/>
                  <a:pt x="15560" y="26666"/>
                </a:cubicBezTo>
                <a:cubicBezTo>
                  <a:pt x="15603" y="26666"/>
                  <a:pt x="15632" y="26609"/>
                  <a:pt x="15646" y="26580"/>
                </a:cubicBezTo>
                <a:lnTo>
                  <a:pt x="15675" y="26551"/>
                </a:lnTo>
                <a:cubicBezTo>
                  <a:pt x="15675" y="26530"/>
                  <a:pt x="15736" y="26517"/>
                  <a:pt x="15781" y="26517"/>
                </a:cubicBezTo>
                <a:cubicBezTo>
                  <a:pt x="15797" y="26517"/>
                  <a:pt x="15811" y="26519"/>
                  <a:pt x="15818" y="26523"/>
                </a:cubicBezTo>
                <a:cubicBezTo>
                  <a:pt x="15861" y="26523"/>
                  <a:pt x="15847" y="26623"/>
                  <a:pt x="15804" y="26623"/>
                </a:cubicBezTo>
                <a:cubicBezTo>
                  <a:pt x="15761" y="26638"/>
                  <a:pt x="15689" y="26638"/>
                  <a:pt x="15646" y="26638"/>
                </a:cubicBezTo>
                <a:lnTo>
                  <a:pt x="15660" y="26681"/>
                </a:lnTo>
                <a:lnTo>
                  <a:pt x="15660" y="26695"/>
                </a:lnTo>
                <a:cubicBezTo>
                  <a:pt x="15703" y="26710"/>
                  <a:pt x="15775" y="26724"/>
                  <a:pt x="15790" y="26724"/>
                </a:cubicBezTo>
                <a:cubicBezTo>
                  <a:pt x="15802" y="26724"/>
                  <a:pt x="15883" y="26678"/>
                  <a:pt x="15921" y="26678"/>
                </a:cubicBezTo>
                <a:cubicBezTo>
                  <a:pt x="15926" y="26678"/>
                  <a:pt x="15930" y="26679"/>
                  <a:pt x="15933" y="26681"/>
                </a:cubicBezTo>
                <a:cubicBezTo>
                  <a:pt x="15962" y="26710"/>
                  <a:pt x="16005" y="26753"/>
                  <a:pt x="16019" y="26753"/>
                </a:cubicBezTo>
                <a:cubicBezTo>
                  <a:pt x="16034" y="26753"/>
                  <a:pt x="16048" y="26753"/>
                  <a:pt x="16048" y="26738"/>
                </a:cubicBezTo>
                <a:lnTo>
                  <a:pt x="16048" y="26724"/>
                </a:lnTo>
                <a:lnTo>
                  <a:pt x="16063" y="26710"/>
                </a:lnTo>
                <a:cubicBezTo>
                  <a:pt x="16048" y="26695"/>
                  <a:pt x="16134" y="26638"/>
                  <a:pt x="16163" y="26623"/>
                </a:cubicBezTo>
                <a:cubicBezTo>
                  <a:pt x="16171" y="26621"/>
                  <a:pt x="16178" y="26620"/>
                  <a:pt x="16185" y="26620"/>
                </a:cubicBezTo>
                <a:cubicBezTo>
                  <a:pt x="16221" y="26620"/>
                  <a:pt x="16254" y="26648"/>
                  <a:pt x="16278" y="26695"/>
                </a:cubicBezTo>
                <a:lnTo>
                  <a:pt x="16321" y="26710"/>
                </a:lnTo>
                <a:lnTo>
                  <a:pt x="16364" y="26724"/>
                </a:lnTo>
                <a:cubicBezTo>
                  <a:pt x="16436" y="26695"/>
                  <a:pt x="16565" y="26695"/>
                  <a:pt x="16594" y="26695"/>
                </a:cubicBezTo>
                <a:cubicBezTo>
                  <a:pt x="16623" y="26710"/>
                  <a:pt x="16680" y="26724"/>
                  <a:pt x="16695" y="26738"/>
                </a:cubicBezTo>
                <a:cubicBezTo>
                  <a:pt x="16706" y="26738"/>
                  <a:pt x="16810" y="26720"/>
                  <a:pt x="16880" y="26720"/>
                </a:cubicBezTo>
                <a:cubicBezTo>
                  <a:pt x="16898" y="26720"/>
                  <a:pt x="16913" y="26721"/>
                  <a:pt x="16925" y="26724"/>
                </a:cubicBezTo>
                <a:cubicBezTo>
                  <a:pt x="16982" y="26738"/>
                  <a:pt x="17083" y="26753"/>
                  <a:pt x="17140" y="26753"/>
                </a:cubicBezTo>
                <a:lnTo>
                  <a:pt x="17140" y="26652"/>
                </a:lnTo>
                <a:lnTo>
                  <a:pt x="17140" y="26623"/>
                </a:lnTo>
                <a:cubicBezTo>
                  <a:pt x="17148" y="26612"/>
                  <a:pt x="17159" y="26608"/>
                  <a:pt x="17171" y="26608"/>
                </a:cubicBezTo>
                <a:cubicBezTo>
                  <a:pt x="17208" y="26608"/>
                  <a:pt x="17259" y="26645"/>
                  <a:pt x="17269" y="26666"/>
                </a:cubicBezTo>
                <a:cubicBezTo>
                  <a:pt x="17275" y="26677"/>
                  <a:pt x="17297" y="26682"/>
                  <a:pt x="17325" y="26682"/>
                </a:cubicBezTo>
                <a:cubicBezTo>
                  <a:pt x="17370" y="26682"/>
                  <a:pt x="17430" y="26670"/>
                  <a:pt x="17456" y="26652"/>
                </a:cubicBezTo>
                <a:cubicBezTo>
                  <a:pt x="17471" y="26642"/>
                  <a:pt x="17489" y="26637"/>
                  <a:pt x="17506" y="26637"/>
                </a:cubicBezTo>
                <a:cubicBezTo>
                  <a:pt x="17536" y="26637"/>
                  <a:pt x="17567" y="26653"/>
                  <a:pt x="17586" y="26681"/>
                </a:cubicBezTo>
                <a:lnTo>
                  <a:pt x="17600" y="26695"/>
                </a:lnTo>
                <a:lnTo>
                  <a:pt x="17629" y="26724"/>
                </a:lnTo>
                <a:cubicBezTo>
                  <a:pt x="17631" y="26725"/>
                  <a:pt x="17632" y="26725"/>
                  <a:pt x="17634" y="26725"/>
                </a:cubicBezTo>
                <a:cubicBezTo>
                  <a:pt x="17663" y="26725"/>
                  <a:pt x="17700" y="26635"/>
                  <a:pt x="17700" y="26595"/>
                </a:cubicBezTo>
                <a:cubicBezTo>
                  <a:pt x="17700" y="26575"/>
                  <a:pt x="17709" y="26567"/>
                  <a:pt x="17719" y="26567"/>
                </a:cubicBezTo>
                <a:cubicBezTo>
                  <a:pt x="17731" y="26567"/>
                  <a:pt x="17744" y="26579"/>
                  <a:pt x="17744" y="26595"/>
                </a:cubicBezTo>
                <a:cubicBezTo>
                  <a:pt x="17744" y="26609"/>
                  <a:pt x="17815" y="26666"/>
                  <a:pt x="17787" y="26681"/>
                </a:cubicBezTo>
                <a:cubicBezTo>
                  <a:pt x="17758" y="26695"/>
                  <a:pt x="17801" y="26710"/>
                  <a:pt x="17902" y="26724"/>
                </a:cubicBezTo>
                <a:lnTo>
                  <a:pt x="17973" y="26738"/>
                </a:lnTo>
                <a:lnTo>
                  <a:pt x="17988" y="26738"/>
                </a:lnTo>
                <a:cubicBezTo>
                  <a:pt x="18002" y="26738"/>
                  <a:pt x="18060" y="26738"/>
                  <a:pt x="18131" y="26724"/>
                </a:cubicBezTo>
                <a:lnTo>
                  <a:pt x="18189" y="26724"/>
                </a:lnTo>
                <a:cubicBezTo>
                  <a:pt x="18203" y="26721"/>
                  <a:pt x="18218" y="26721"/>
                  <a:pt x="18232" y="26721"/>
                </a:cubicBezTo>
                <a:cubicBezTo>
                  <a:pt x="18261" y="26721"/>
                  <a:pt x="18290" y="26724"/>
                  <a:pt x="18318" y="26724"/>
                </a:cubicBezTo>
                <a:cubicBezTo>
                  <a:pt x="18361" y="26724"/>
                  <a:pt x="18404" y="26717"/>
                  <a:pt x="18448" y="26681"/>
                </a:cubicBezTo>
                <a:cubicBezTo>
                  <a:pt x="18457" y="26676"/>
                  <a:pt x="18468" y="26673"/>
                  <a:pt x="18479" y="26673"/>
                </a:cubicBezTo>
                <a:cubicBezTo>
                  <a:pt x="18500" y="26673"/>
                  <a:pt x="18519" y="26686"/>
                  <a:pt x="18519" y="26724"/>
                </a:cubicBezTo>
                <a:cubicBezTo>
                  <a:pt x="18526" y="26742"/>
                  <a:pt x="18532" y="26748"/>
                  <a:pt x="18539" y="26748"/>
                </a:cubicBezTo>
                <a:cubicBezTo>
                  <a:pt x="18549" y="26748"/>
                  <a:pt x="18560" y="26738"/>
                  <a:pt x="18577" y="26738"/>
                </a:cubicBezTo>
                <a:lnTo>
                  <a:pt x="18620" y="26724"/>
                </a:lnTo>
                <a:cubicBezTo>
                  <a:pt x="18625" y="26725"/>
                  <a:pt x="18629" y="26726"/>
                  <a:pt x="18634" y="26726"/>
                </a:cubicBezTo>
                <a:cubicBezTo>
                  <a:pt x="18672" y="26726"/>
                  <a:pt x="18708" y="26678"/>
                  <a:pt x="18721" y="26652"/>
                </a:cubicBezTo>
                <a:cubicBezTo>
                  <a:pt x="18721" y="26638"/>
                  <a:pt x="18742" y="26630"/>
                  <a:pt x="18774" y="26630"/>
                </a:cubicBezTo>
                <a:cubicBezTo>
                  <a:pt x="18807" y="26630"/>
                  <a:pt x="18850" y="26638"/>
                  <a:pt x="18893" y="26652"/>
                </a:cubicBezTo>
                <a:lnTo>
                  <a:pt x="18893" y="26738"/>
                </a:lnTo>
                <a:cubicBezTo>
                  <a:pt x="18893" y="26738"/>
                  <a:pt x="18950" y="26753"/>
                  <a:pt x="18979" y="26753"/>
                </a:cubicBezTo>
                <a:lnTo>
                  <a:pt x="19008" y="26724"/>
                </a:lnTo>
                <a:cubicBezTo>
                  <a:pt x="19017" y="26715"/>
                  <a:pt x="19030" y="26712"/>
                  <a:pt x="19044" y="26712"/>
                </a:cubicBezTo>
                <a:cubicBezTo>
                  <a:pt x="19076" y="26712"/>
                  <a:pt x="19113" y="26728"/>
                  <a:pt x="19123" y="26738"/>
                </a:cubicBezTo>
                <a:cubicBezTo>
                  <a:pt x="19129" y="26745"/>
                  <a:pt x="19138" y="26748"/>
                  <a:pt x="19147" y="26748"/>
                </a:cubicBezTo>
                <a:cubicBezTo>
                  <a:pt x="19176" y="26748"/>
                  <a:pt x="19212" y="26717"/>
                  <a:pt x="19223" y="26695"/>
                </a:cubicBezTo>
                <a:cubicBezTo>
                  <a:pt x="19223" y="26689"/>
                  <a:pt x="19236" y="26686"/>
                  <a:pt x="19255" y="26686"/>
                </a:cubicBezTo>
                <a:cubicBezTo>
                  <a:pt x="19283" y="26686"/>
                  <a:pt x="19325" y="26693"/>
                  <a:pt x="19367" y="26710"/>
                </a:cubicBezTo>
                <a:lnTo>
                  <a:pt x="19410" y="26753"/>
                </a:lnTo>
                <a:lnTo>
                  <a:pt x="19482" y="26796"/>
                </a:lnTo>
                <a:cubicBezTo>
                  <a:pt x="19514" y="26763"/>
                  <a:pt x="19571" y="26747"/>
                  <a:pt x="19621" y="26747"/>
                </a:cubicBezTo>
                <a:cubicBezTo>
                  <a:pt x="19638" y="26747"/>
                  <a:pt x="19654" y="26749"/>
                  <a:pt x="19669" y="26753"/>
                </a:cubicBezTo>
                <a:lnTo>
                  <a:pt x="19712" y="26753"/>
                </a:lnTo>
                <a:cubicBezTo>
                  <a:pt x="19750" y="26740"/>
                  <a:pt x="19811" y="26693"/>
                  <a:pt x="19845" y="26693"/>
                </a:cubicBezTo>
                <a:cubicBezTo>
                  <a:pt x="19849" y="26693"/>
                  <a:pt x="19852" y="26694"/>
                  <a:pt x="19856" y="26695"/>
                </a:cubicBezTo>
                <a:lnTo>
                  <a:pt x="19942" y="26738"/>
                </a:lnTo>
                <a:cubicBezTo>
                  <a:pt x="19964" y="26694"/>
                  <a:pt x="19986" y="26676"/>
                  <a:pt x="19995" y="26676"/>
                </a:cubicBezTo>
                <a:cubicBezTo>
                  <a:pt x="19998" y="26676"/>
                  <a:pt x="19999" y="26677"/>
                  <a:pt x="19999" y="26681"/>
                </a:cubicBezTo>
                <a:cubicBezTo>
                  <a:pt x="19999" y="26681"/>
                  <a:pt x="20143" y="26724"/>
                  <a:pt x="20186" y="26724"/>
                </a:cubicBezTo>
                <a:lnTo>
                  <a:pt x="20373" y="26724"/>
                </a:lnTo>
                <a:cubicBezTo>
                  <a:pt x="20382" y="26724"/>
                  <a:pt x="20424" y="26717"/>
                  <a:pt x="20455" y="26717"/>
                </a:cubicBezTo>
                <a:cubicBezTo>
                  <a:pt x="20470" y="26717"/>
                  <a:pt x="20483" y="26719"/>
                  <a:pt x="20488" y="26724"/>
                </a:cubicBezTo>
                <a:lnTo>
                  <a:pt x="20588" y="26724"/>
                </a:lnTo>
                <a:cubicBezTo>
                  <a:pt x="20614" y="26737"/>
                  <a:pt x="20753" y="26784"/>
                  <a:pt x="20824" y="26784"/>
                </a:cubicBezTo>
                <a:cubicBezTo>
                  <a:pt x="20833" y="26784"/>
                  <a:pt x="20841" y="26783"/>
                  <a:pt x="20847" y="26781"/>
                </a:cubicBezTo>
                <a:cubicBezTo>
                  <a:pt x="20890" y="26767"/>
                  <a:pt x="20947" y="26738"/>
                  <a:pt x="20962" y="26724"/>
                </a:cubicBezTo>
                <a:lnTo>
                  <a:pt x="20976" y="26710"/>
                </a:lnTo>
                <a:lnTo>
                  <a:pt x="20991" y="26681"/>
                </a:lnTo>
                <a:cubicBezTo>
                  <a:pt x="21001" y="26671"/>
                  <a:pt x="21010" y="26667"/>
                  <a:pt x="21018" y="26667"/>
                </a:cubicBezTo>
                <a:cubicBezTo>
                  <a:pt x="21048" y="26667"/>
                  <a:pt x="21072" y="26710"/>
                  <a:pt x="21105" y="26710"/>
                </a:cubicBezTo>
                <a:lnTo>
                  <a:pt x="21350" y="26710"/>
                </a:lnTo>
                <a:lnTo>
                  <a:pt x="21422" y="26738"/>
                </a:lnTo>
                <a:cubicBezTo>
                  <a:pt x="21508" y="26753"/>
                  <a:pt x="21580" y="26753"/>
                  <a:pt x="21651" y="26753"/>
                </a:cubicBezTo>
                <a:lnTo>
                  <a:pt x="21666" y="26753"/>
                </a:lnTo>
                <a:cubicBezTo>
                  <a:pt x="21672" y="26750"/>
                  <a:pt x="21681" y="26748"/>
                  <a:pt x="21692" y="26748"/>
                </a:cubicBezTo>
                <a:cubicBezTo>
                  <a:pt x="21723" y="26748"/>
                  <a:pt x="21767" y="26757"/>
                  <a:pt x="21797" y="26757"/>
                </a:cubicBezTo>
                <a:cubicBezTo>
                  <a:pt x="21809" y="26757"/>
                  <a:pt x="21818" y="26756"/>
                  <a:pt x="21824" y="26753"/>
                </a:cubicBezTo>
                <a:cubicBezTo>
                  <a:pt x="21830" y="26750"/>
                  <a:pt x="21840" y="26748"/>
                  <a:pt x="21852" y="26748"/>
                </a:cubicBezTo>
                <a:cubicBezTo>
                  <a:pt x="21885" y="26748"/>
                  <a:pt x="21935" y="26757"/>
                  <a:pt x="21968" y="26757"/>
                </a:cubicBezTo>
                <a:cubicBezTo>
                  <a:pt x="21980" y="26757"/>
                  <a:pt x="21990" y="26756"/>
                  <a:pt x="21996" y="26753"/>
                </a:cubicBezTo>
                <a:cubicBezTo>
                  <a:pt x="22002" y="26750"/>
                  <a:pt x="22013" y="26749"/>
                  <a:pt x="22027" y="26749"/>
                </a:cubicBezTo>
                <a:cubicBezTo>
                  <a:pt x="22084" y="26749"/>
                  <a:pt x="22195" y="26767"/>
                  <a:pt x="22241" y="26767"/>
                </a:cubicBezTo>
                <a:cubicBezTo>
                  <a:pt x="22298" y="26753"/>
                  <a:pt x="22370" y="26753"/>
                  <a:pt x="22413" y="26738"/>
                </a:cubicBezTo>
                <a:lnTo>
                  <a:pt x="22499" y="26738"/>
                </a:lnTo>
                <a:cubicBezTo>
                  <a:pt x="22507" y="26741"/>
                  <a:pt x="22515" y="26742"/>
                  <a:pt x="22523" y="26742"/>
                </a:cubicBezTo>
                <a:cubicBezTo>
                  <a:pt x="22561" y="26742"/>
                  <a:pt x="22600" y="26716"/>
                  <a:pt x="22600" y="26681"/>
                </a:cubicBezTo>
                <a:lnTo>
                  <a:pt x="22585" y="26652"/>
                </a:lnTo>
                <a:lnTo>
                  <a:pt x="22585" y="26638"/>
                </a:lnTo>
                <a:cubicBezTo>
                  <a:pt x="22571" y="26623"/>
                  <a:pt x="22614" y="26595"/>
                  <a:pt x="22643" y="26595"/>
                </a:cubicBezTo>
                <a:cubicBezTo>
                  <a:pt x="22657" y="26595"/>
                  <a:pt x="22672" y="26666"/>
                  <a:pt x="22672" y="26681"/>
                </a:cubicBezTo>
                <a:cubicBezTo>
                  <a:pt x="22657" y="26710"/>
                  <a:pt x="22700" y="26738"/>
                  <a:pt x="22743" y="26767"/>
                </a:cubicBezTo>
                <a:lnTo>
                  <a:pt x="22801" y="26753"/>
                </a:lnTo>
                <a:cubicBezTo>
                  <a:pt x="22815" y="26753"/>
                  <a:pt x="22830" y="26738"/>
                  <a:pt x="22830" y="26724"/>
                </a:cubicBezTo>
                <a:cubicBezTo>
                  <a:pt x="22844" y="26724"/>
                  <a:pt x="23045" y="26681"/>
                  <a:pt x="23045" y="26681"/>
                </a:cubicBezTo>
                <a:lnTo>
                  <a:pt x="23146" y="26738"/>
                </a:lnTo>
                <a:cubicBezTo>
                  <a:pt x="23219" y="26717"/>
                  <a:pt x="23362" y="26704"/>
                  <a:pt x="23456" y="26704"/>
                </a:cubicBezTo>
                <a:cubicBezTo>
                  <a:pt x="23490" y="26704"/>
                  <a:pt x="23518" y="26706"/>
                  <a:pt x="23534" y="26710"/>
                </a:cubicBezTo>
                <a:lnTo>
                  <a:pt x="23706" y="26710"/>
                </a:lnTo>
                <a:cubicBezTo>
                  <a:pt x="23718" y="26710"/>
                  <a:pt x="23794" y="26678"/>
                  <a:pt x="23833" y="26678"/>
                </a:cubicBezTo>
                <a:cubicBezTo>
                  <a:pt x="23840" y="26678"/>
                  <a:pt x="23846" y="26679"/>
                  <a:pt x="23850" y="26681"/>
                </a:cubicBezTo>
                <a:cubicBezTo>
                  <a:pt x="23864" y="26688"/>
                  <a:pt x="23889" y="26688"/>
                  <a:pt x="23914" y="26688"/>
                </a:cubicBezTo>
                <a:cubicBezTo>
                  <a:pt x="23939" y="26688"/>
                  <a:pt x="23965" y="26688"/>
                  <a:pt x="23979" y="26695"/>
                </a:cubicBezTo>
                <a:cubicBezTo>
                  <a:pt x="23993" y="26710"/>
                  <a:pt x="24065" y="26724"/>
                  <a:pt x="24137" y="26738"/>
                </a:cubicBezTo>
                <a:lnTo>
                  <a:pt x="24166" y="26710"/>
                </a:lnTo>
                <a:lnTo>
                  <a:pt x="24266" y="26623"/>
                </a:lnTo>
                <a:cubicBezTo>
                  <a:pt x="24381" y="26666"/>
                  <a:pt x="24654" y="26738"/>
                  <a:pt x="24726" y="26738"/>
                </a:cubicBezTo>
                <a:cubicBezTo>
                  <a:pt x="24798" y="26724"/>
                  <a:pt x="24841" y="26652"/>
                  <a:pt x="24855" y="26638"/>
                </a:cubicBezTo>
                <a:cubicBezTo>
                  <a:pt x="24857" y="26634"/>
                  <a:pt x="24860" y="26633"/>
                  <a:pt x="24864" y="26633"/>
                </a:cubicBezTo>
                <a:cubicBezTo>
                  <a:pt x="24897" y="26633"/>
                  <a:pt x="25004" y="26724"/>
                  <a:pt x="25042" y="26724"/>
                </a:cubicBezTo>
                <a:cubicBezTo>
                  <a:pt x="25100" y="26724"/>
                  <a:pt x="25301" y="26695"/>
                  <a:pt x="25373" y="26695"/>
                </a:cubicBezTo>
                <a:cubicBezTo>
                  <a:pt x="25430" y="26681"/>
                  <a:pt x="25488" y="26681"/>
                  <a:pt x="25488" y="26681"/>
                </a:cubicBezTo>
                <a:cubicBezTo>
                  <a:pt x="25501" y="26694"/>
                  <a:pt x="25514" y="26754"/>
                  <a:pt x="25538" y="26754"/>
                </a:cubicBezTo>
                <a:cubicBezTo>
                  <a:pt x="25540" y="26754"/>
                  <a:pt x="25542" y="26754"/>
                  <a:pt x="25545" y="26753"/>
                </a:cubicBezTo>
                <a:cubicBezTo>
                  <a:pt x="25559" y="26738"/>
                  <a:pt x="25660" y="26695"/>
                  <a:pt x="25689" y="26695"/>
                </a:cubicBezTo>
                <a:cubicBezTo>
                  <a:pt x="25703" y="26695"/>
                  <a:pt x="25775" y="26710"/>
                  <a:pt x="25818" y="26738"/>
                </a:cubicBezTo>
                <a:lnTo>
                  <a:pt x="25890" y="26695"/>
                </a:lnTo>
                <a:cubicBezTo>
                  <a:pt x="25896" y="26692"/>
                  <a:pt x="25904" y="26691"/>
                  <a:pt x="25913" y="26691"/>
                </a:cubicBezTo>
                <a:cubicBezTo>
                  <a:pt x="25952" y="26691"/>
                  <a:pt x="26016" y="26710"/>
                  <a:pt x="26062" y="26710"/>
                </a:cubicBezTo>
                <a:lnTo>
                  <a:pt x="26105" y="26710"/>
                </a:lnTo>
                <a:cubicBezTo>
                  <a:pt x="26148" y="26695"/>
                  <a:pt x="26235" y="26695"/>
                  <a:pt x="26263" y="26695"/>
                </a:cubicBezTo>
                <a:cubicBezTo>
                  <a:pt x="26278" y="26710"/>
                  <a:pt x="26321" y="26710"/>
                  <a:pt x="26321" y="26710"/>
                </a:cubicBezTo>
                <a:cubicBezTo>
                  <a:pt x="26335" y="26695"/>
                  <a:pt x="26321" y="26681"/>
                  <a:pt x="26306" y="26681"/>
                </a:cubicBezTo>
                <a:lnTo>
                  <a:pt x="26306" y="26666"/>
                </a:lnTo>
                <a:cubicBezTo>
                  <a:pt x="26306" y="26652"/>
                  <a:pt x="26321" y="26638"/>
                  <a:pt x="26335" y="26638"/>
                </a:cubicBezTo>
                <a:cubicBezTo>
                  <a:pt x="26358" y="26649"/>
                  <a:pt x="26382" y="26670"/>
                  <a:pt x="26397" y="26670"/>
                </a:cubicBezTo>
                <a:cubicBezTo>
                  <a:pt x="26401" y="26670"/>
                  <a:pt x="26404" y="26669"/>
                  <a:pt x="26407" y="26666"/>
                </a:cubicBezTo>
                <a:cubicBezTo>
                  <a:pt x="26426" y="26666"/>
                  <a:pt x="26439" y="26647"/>
                  <a:pt x="26458" y="26647"/>
                </a:cubicBezTo>
                <a:cubicBezTo>
                  <a:pt x="26468" y="26647"/>
                  <a:pt x="26479" y="26652"/>
                  <a:pt x="26493" y="26666"/>
                </a:cubicBezTo>
                <a:cubicBezTo>
                  <a:pt x="26493" y="26666"/>
                  <a:pt x="26521" y="26648"/>
                  <a:pt x="26539" y="26648"/>
                </a:cubicBezTo>
                <a:cubicBezTo>
                  <a:pt x="26544" y="26648"/>
                  <a:pt x="26548" y="26649"/>
                  <a:pt x="26551" y="26652"/>
                </a:cubicBezTo>
                <a:lnTo>
                  <a:pt x="26594" y="26652"/>
                </a:lnTo>
                <a:cubicBezTo>
                  <a:pt x="26651" y="26666"/>
                  <a:pt x="26766" y="26652"/>
                  <a:pt x="26795" y="26681"/>
                </a:cubicBezTo>
                <a:cubicBezTo>
                  <a:pt x="26815" y="26691"/>
                  <a:pt x="26871" y="26701"/>
                  <a:pt x="26913" y="26701"/>
                </a:cubicBezTo>
                <a:cubicBezTo>
                  <a:pt x="26930" y="26701"/>
                  <a:pt x="26945" y="26699"/>
                  <a:pt x="26953" y="26695"/>
                </a:cubicBezTo>
                <a:cubicBezTo>
                  <a:pt x="26982" y="26695"/>
                  <a:pt x="27082" y="26724"/>
                  <a:pt x="27097" y="26724"/>
                </a:cubicBezTo>
                <a:cubicBezTo>
                  <a:pt x="27125" y="26724"/>
                  <a:pt x="27168" y="26710"/>
                  <a:pt x="27212" y="26695"/>
                </a:cubicBezTo>
                <a:lnTo>
                  <a:pt x="27240" y="26710"/>
                </a:lnTo>
                <a:lnTo>
                  <a:pt x="27327" y="26753"/>
                </a:lnTo>
                <a:cubicBezTo>
                  <a:pt x="27335" y="26719"/>
                  <a:pt x="27343" y="26705"/>
                  <a:pt x="27349" y="26705"/>
                </a:cubicBezTo>
                <a:cubicBezTo>
                  <a:pt x="27353" y="26705"/>
                  <a:pt x="27355" y="26712"/>
                  <a:pt x="27355" y="26724"/>
                </a:cubicBezTo>
                <a:cubicBezTo>
                  <a:pt x="27355" y="26728"/>
                  <a:pt x="27361" y="26730"/>
                  <a:pt x="27370" y="26730"/>
                </a:cubicBezTo>
                <a:cubicBezTo>
                  <a:pt x="27392" y="26730"/>
                  <a:pt x="27431" y="26720"/>
                  <a:pt x="27441" y="26710"/>
                </a:cubicBezTo>
                <a:cubicBezTo>
                  <a:pt x="27470" y="26710"/>
                  <a:pt x="27513" y="26710"/>
                  <a:pt x="27556" y="26724"/>
                </a:cubicBezTo>
                <a:lnTo>
                  <a:pt x="27599" y="26681"/>
                </a:lnTo>
                <a:lnTo>
                  <a:pt x="27628" y="26652"/>
                </a:lnTo>
                <a:cubicBezTo>
                  <a:pt x="27641" y="26644"/>
                  <a:pt x="27655" y="26640"/>
                  <a:pt x="27668" y="26640"/>
                </a:cubicBezTo>
                <a:cubicBezTo>
                  <a:pt x="27700" y="26640"/>
                  <a:pt x="27729" y="26660"/>
                  <a:pt x="27729" y="26681"/>
                </a:cubicBezTo>
                <a:cubicBezTo>
                  <a:pt x="27729" y="26695"/>
                  <a:pt x="27829" y="26724"/>
                  <a:pt x="27872" y="26724"/>
                </a:cubicBezTo>
                <a:cubicBezTo>
                  <a:pt x="27899" y="26724"/>
                  <a:pt x="27984" y="26664"/>
                  <a:pt x="28021" y="26664"/>
                </a:cubicBezTo>
                <a:cubicBezTo>
                  <a:pt x="28025" y="26664"/>
                  <a:pt x="28028" y="26665"/>
                  <a:pt x="28031" y="26666"/>
                </a:cubicBezTo>
                <a:cubicBezTo>
                  <a:pt x="28052" y="26674"/>
                  <a:pt x="28081" y="26677"/>
                  <a:pt x="28110" y="26677"/>
                </a:cubicBezTo>
                <a:cubicBezTo>
                  <a:pt x="28138" y="26677"/>
                  <a:pt x="28167" y="26674"/>
                  <a:pt x="28189" y="26666"/>
                </a:cubicBezTo>
                <a:lnTo>
                  <a:pt x="28246" y="26710"/>
                </a:lnTo>
                <a:lnTo>
                  <a:pt x="28318" y="26767"/>
                </a:lnTo>
                <a:cubicBezTo>
                  <a:pt x="28390" y="26724"/>
                  <a:pt x="28548" y="26724"/>
                  <a:pt x="28576" y="26710"/>
                </a:cubicBezTo>
                <a:cubicBezTo>
                  <a:pt x="28614" y="26697"/>
                  <a:pt x="28683" y="26664"/>
                  <a:pt x="28719" y="26664"/>
                </a:cubicBezTo>
                <a:cubicBezTo>
                  <a:pt x="28725" y="26664"/>
                  <a:pt x="28730" y="26664"/>
                  <a:pt x="28734" y="26666"/>
                </a:cubicBezTo>
                <a:cubicBezTo>
                  <a:pt x="28763" y="26666"/>
                  <a:pt x="28964" y="26695"/>
                  <a:pt x="29036" y="26710"/>
                </a:cubicBezTo>
                <a:cubicBezTo>
                  <a:pt x="29108" y="26710"/>
                  <a:pt x="29180" y="26695"/>
                  <a:pt x="29180" y="26695"/>
                </a:cubicBezTo>
                <a:cubicBezTo>
                  <a:pt x="29191" y="26684"/>
                  <a:pt x="29235" y="26657"/>
                  <a:pt x="29262" y="26657"/>
                </a:cubicBezTo>
                <a:cubicBezTo>
                  <a:pt x="29270" y="26657"/>
                  <a:pt x="29277" y="26659"/>
                  <a:pt x="29280" y="26666"/>
                </a:cubicBezTo>
                <a:cubicBezTo>
                  <a:pt x="29284" y="26674"/>
                  <a:pt x="29293" y="26678"/>
                  <a:pt x="29305" y="26678"/>
                </a:cubicBezTo>
                <a:cubicBezTo>
                  <a:pt x="29336" y="26678"/>
                  <a:pt x="29391" y="26654"/>
                  <a:pt x="29453" y="26623"/>
                </a:cubicBezTo>
                <a:lnTo>
                  <a:pt x="29496" y="26638"/>
                </a:lnTo>
                <a:lnTo>
                  <a:pt x="29640" y="26695"/>
                </a:lnTo>
                <a:cubicBezTo>
                  <a:pt x="29719" y="26681"/>
                  <a:pt x="29816" y="26677"/>
                  <a:pt x="29900" y="26677"/>
                </a:cubicBezTo>
                <a:cubicBezTo>
                  <a:pt x="29984" y="26677"/>
                  <a:pt x="30056" y="26681"/>
                  <a:pt x="30085" y="26681"/>
                </a:cubicBezTo>
                <a:cubicBezTo>
                  <a:pt x="30128" y="26681"/>
                  <a:pt x="30171" y="26609"/>
                  <a:pt x="30186" y="26595"/>
                </a:cubicBezTo>
                <a:cubicBezTo>
                  <a:pt x="30186" y="26589"/>
                  <a:pt x="30189" y="26587"/>
                  <a:pt x="30194" y="26587"/>
                </a:cubicBezTo>
                <a:cubicBezTo>
                  <a:pt x="30216" y="26587"/>
                  <a:pt x="30277" y="26629"/>
                  <a:pt x="30301" y="26652"/>
                </a:cubicBezTo>
                <a:cubicBezTo>
                  <a:pt x="30306" y="26655"/>
                  <a:pt x="30314" y="26656"/>
                  <a:pt x="30324" y="26656"/>
                </a:cubicBezTo>
                <a:cubicBezTo>
                  <a:pt x="30365" y="26656"/>
                  <a:pt x="30433" y="26635"/>
                  <a:pt x="30444" y="26623"/>
                </a:cubicBezTo>
                <a:cubicBezTo>
                  <a:pt x="30465" y="26613"/>
                  <a:pt x="30485" y="26603"/>
                  <a:pt x="30505" y="26603"/>
                </a:cubicBezTo>
                <a:cubicBezTo>
                  <a:pt x="30514" y="26603"/>
                  <a:pt x="30522" y="26605"/>
                  <a:pt x="30530" y="26609"/>
                </a:cubicBezTo>
                <a:lnTo>
                  <a:pt x="30545" y="26623"/>
                </a:lnTo>
                <a:cubicBezTo>
                  <a:pt x="30605" y="26661"/>
                  <a:pt x="30634" y="26679"/>
                  <a:pt x="30662" y="26679"/>
                </a:cubicBezTo>
                <a:cubicBezTo>
                  <a:pt x="30688" y="26679"/>
                  <a:pt x="30713" y="26665"/>
                  <a:pt x="30760" y="26638"/>
                </a:cubicBezTo>
                <a:cubicBezTo>
                  <a:pt x="30789" y="26609"/>
                  <a:pt x="30846" y="26595"/>
                  <a:pt x="30861" y="26580"/>
                </a:cubicBezTo>
                <a:lnTo>
                  <a:pt x="30875" y="26537"/>
                </a:lnTo>
                <a:cubicBezTo>
                  <a:pt x="30883" y="26533"/>
                  <a:pt x="30893" y="26531"/>
                  <a:pt x="30903" y="26531"/>
                </a:cubicBezTo>
                <a:cubicBezTo>
                  <a:pt x="30931" y="26531"/>
                  <a:pt x="30961" y="26545"/>
                  <a:pt x="30961" y="26566"/>
                </a:cubicBezTo>
                <a:cubicBezTo>
                  <a:pt x="30969" y="26573"/>
                  <a:pt x="30979" y="26577"/>
                  <a:pt x="30990" y="26577"/>
                </a:cubicBezTo>
                <a:cubicBezTo>
                  <a:pt x="31001" y="26577"/>
                  <a:pt x="31012" y="26573"/>
                  <a:pt x="31019" y="26566"/>
                </a:cubicBezTo>
                <a:cubicBezTo>
                  <a:pt x="31033" y="26566"/>
                  <a:pt x="31048" y="26623"/>
                  <a:pt x="31048" y="26638"/>
                </a:cubicBezTo>
                <a:cubicBezTo>
                  <a:pt x="31062" y="26666"/>
                  <a:pt x="31148" y="26681"/>
                  <a:pt x="31177" y="26681"/>
                </a:cubicBezTo>
                <a:cubicBezTo>
                  <a:pt x="31196" y="26681"/>
                  <a:pt x="31254" y="26687"/>
                  <a:pt x="31298" y="26687"/>
                </a:cubicBezTo>
                <a:cubicBezTo>
                  <a:pt x="31321" y="26687"/>
                  <a:pt x="31340" y="26686"/>
                  <a:pt x="31349" y="26681"/>
                </a:cubicBezTo>
                <a:cubicBezTo>
                  <a:pt x="31359" y="26681"/>
                  <a:pt x="31407" y="26687"/>
                  <a:pt x="31446" y="26687"/>
                </a:cubicBezTo>
                <a:cubicBezTo>
                  <a:pt x="31466" y="26687"/>
                  <a:pt x="31483" y="26686"/>
                  <a:pt x="31493" y="26681"/>
                </a:cubicBezTo>
                <a:cubicBezTo>
                  <a:pt x="31522" y="26652"/>
                  <a:pt x="31608" y="26638"/>
                  <a:pt x="31637" y="26638"/>
                </a:cubicBezTo>
                <a:cubicBezTo>
                  <a:pt x="31665" y="26638"/>
                  <a:pt x="31752" y="26666"/>
                  <a:pt x="31780" y="26681"/>
                </a:cubicBezTo>
                <a:cubicBezTo>
                  <a:pt x="31809" y="26681"/>
                  <a:pt x="31867" y="26666"/>
                  <a:pt x="31910" y="26652"/>
                </a:cubicBezTo>
                <a:lnTo>
                  <a:pt x="31953" y="26681"/>
                </a:lnTo>
                <a:cubicBezTo>
                  <a:pt x="31986" y="26689"/>
                  <a:pt x="32019" y="26697"/>
                  <a:pt x="32052" y="26697"/>
                </a:cubicBezTo>
                <a:cubicBezTo>
                  <a:pt x="32077" y="26697"/>
                  <a:pt x="32101" y="26693"/>
                  <a:pt x="32125" y="26681"/>
                </a:cubicBezTo>
                <a:lnTo>
                  <a:pt x="32183" y="26652"/>
                </a:lnTo>
                <a:cubicBezTo>
                  <a:pt x="32269" y="26652"/>
                  <a:pt x="32369" y="26681"/>
                  <a:pt x="32384" y="26695"/>
                </a:cubicBezTo>
                <a:cubicBezTo>
                  <a:pt x="32390" y="26702"/>
                  <a:pt x="32400" y="26705"/>
                  <a:pt x="32412" y="26705"/>
                </a:cubicBezTo>
                <a:cubicBezTo>
                  <a:pt x="32449" y="26705"/>
                  <a:pt x="32505" y="26674"/>
                  <a:pt x="32527" y="26652"/>
                </a:cubicBezTo>
                <a:cubicBezTo>
                  <a:pt x="32530" y="26649"/>
                  <a:pt x="32537" y="26648"/>
                  <a:pt x="32545" y="26648"/>
                </a:cubicBezTo>
                <a:cubicBezTo>
                  <a:pt x="32583" y="26648"/>
                  <a:pt x="32662" y="26669"/>
                  <a:pt x="32685" y="26681"/>
                </a:cubicBezTo>
                <a:cubicBezTo>
                  <a:pt x="32697" y="26688"/>
                  <a:pt x="32710" y="26692"/>
                  <a:pt x="32722" y="26692"/>
                </a:cubicBezTo>
                <a:cubicBezTo>
                  <a:pt x="32757" y="26692"/>
                  <a:pt x="32794" y="26665"/>
                  <a:pt x="32815" y="26623"/>
                </a:cubicBezTo>
                <a:lnTo>
                  <a:pt x="32858" y="26638"/>
                </a:lnTo>
                <a:lnTo>
                  <a:pt x="32944" y="26666"/>
                </a:lnTo>
                <a:cubicBezTo>
                  <a:pt x="33030" y="26652"/>
                  <a:pt x="33131" y="26638"/>
                  <a:pt x="33145" y="26638"/>
                </a:cubicBezTo>
                <a:cubicBezTo>
                  <a:pt x="33145" y="26638"/>
                  <a:pt x="33359" y="26697"/>
                  <a:pt x="33473" y="26697"/>
                </a:cubicBezTo>
                <a:cubicBezTo>
                  <a:pt x="33485" y="26697"/>
                  <a:pt x="33495" y="26696"/>
                  <a:pt x="33504" y="26695"/>
                </a:cubicBezTo>
                <a:cubicBezTo>
                  <a:pt x="33581" y="26684"/>
                  <a:pt x="33723" y="26657"/>
                  <a:pt x="33807" y="26657"/>
                </a:cubicBezTo>
                <a:cubicBezTo>
                  <a:pt x="33833" y="26657"/>
                  <a:pt x="33853" y="26659"/>
                  <a:pt x="33864" y="26666"/>
                </a:cubicBezTo>
                <a:cubicBezTo>
                  <a:pt x="33879" y="26677"/>
                  <a:pt x="33898" y="26681"/>
                  <a:pt x="33917" y="26681"/>
                </a:cubicBezTo>
                <a:cubicBezTo>
                  <a:pt x="33952" y="26681"/>
                  <a:pt x="33989" y="26665"/>
                  <a:pt x="34007" y="26638"/>
                </a:cubicBezTo>
                <a:lnTo>
                  <a:pt x="34022" y="26652"/>
                </a:lnTo>
                <a:lnTo>
                  <a:pt x="34108" y="26681"/>
                </a:lnTo>
                <a:cubicBezTo>
                  <a:pt x="34171" y="26660"/>
                  <a:pt x="34265" y="26646"/>
                  <a:pt x="34350" y="26646"/>
                </a:cubicBezTo>
                <a:cubicBezTo>
                  <a:pt x="34381" y="26646"/>
                  <a:pt x="34411" y="26648"/>
                  <a:pt x="34438" y="26652"/>
                </a:cubicBezTo>
                <a:lnTo>
                  <a:pt x="34496" y="26681"/>
                </a:lnTo>
                <a:lnTo>
                  <a:pt x="34568" y="26738"/>
                </a:lnTo>
                <a:cubicBezTo>
                  <a:pt x="34639" y="26695"/>
                  <a:pt x="34812" y="26681"/>
                  <a:pt x="34855" y="26681"/>
                </a:cubicBezTo>
                <a:cubicBezTo>
                  <a:pt x="34889" y="26681"/>
                  <a:pt x="34988" y="26662"/>
                  <a:pt x="35041" y="26662"/>
                </a:cubicBezTo>
                <a:cubicBezTo>
                  <a:pt x="35054" y="26662"/>
                  <a:pt x="35065" y="26664"/>
                  <a:pt x="35070" y="26666"/>
                </a:cubicBezTo>
                <a:cubicBezTo>
                  <a:pt x="35078" y="26681"/>
                  <a:pt x="35096" y="26684"/>
                  <a:pt x="35114" y="26684"/>
                </a:cubicBezTo>
                <a:cubicBezTo>
                  <a:pt x="35132" y="26684"/>
                  <a:pt x="35149" y="26681"/>
                  <a:pt x="35157" y="26681"/>
                </a:cubicBezTo>
                <a:cubicBezTo>
                  <a:pt x="35171" y="26681"/>
                  <a:pt x="35358" y="26695"/>
                  <a:pt x="35415" y="26695"/>
                </a:cubicBezTo>
                <a:cubicBezTo>
                  <a:pt x="35473" y="26695"/>
                  <a:pt x="35559" y="26710"/>
                  <a:pt x="35588" y="26710"/>
                </a:cubicBezTo>
                <a:cubicBezTo>
                  <a:pt x="35593" y="26707"/>
                  <a:pt x="35601" y="26705"/>
                  <a:pt x="35609" y="26705"/>
                </a:cubicBezTo>
                <a:cubicBezTo>
                  <a:pt x="35643" y="26705"/>
                  <a:pt x="35691" y="26724"/>
                  <a:pt x="35703" y="26724"/>
                </a:cubicBezTo>
                <a:cubicBezTo>
                  <a:pt x="35731" y="26724"/>
                  <a:pt x="35861" y="26652"/>
                  <a:pt x="35918" y="26652"/>
                </a:cubicBezTo>
                <a:cubicBezTo>
                  <a:pt x="35940" y="26659"/>
                  <a:pt x="35994" y="26659"/>
                  <a:pt x="36047" y="26659"/>
                </a:cubicBezTo>
                <a:cubicBezTo>
                  <a:pt x="36101" y="26659"/>
                  <a:pt x="36155" y="26659"/>
                  <a:pt x="36177" y="26666"/>
                </a:cubicBezTo>
                <a:cubicBezTo>
                  <a:pt x="36223" y="26666"/>
                  <a:pt x="36315" y="26685"/>
                  <a:pt x="36364" y="26685"/>
                </a:cubicBezTo>
                <a:cubicBezTo>
                  <a:pt x="36377" y="26685"/>
                  <a:pt x="36386" y="26684"/>
                  <a:pt x="36392" y="26681"/>
                </a:cubicBezTo>
                <a:cubicBezTo>
                  <a:pt x="36435" y="26681"/>
                  <a:pt x="36565" y="26695"/>
                  <a:pt x="36622" y="26695"/>
                </a:cubicBezTo>
                <a:cubicBezTo>
                  <a:pt x="36680" y="26681"/>
                  <a:pt x="36780" y="26681"/>
                  <a:pt x="36809" y="26681"/>
                </a:cubicBezTo>
                <a:cubicBezTo>
                  <a:pt x="36820" y="26681"/>
                  <a:pt x="36899" y="26723"/>
                  <a:pt x="36935" y="26723"/>
                </a:cubicBezTo>
                <a:cubicBezTo>
                  <a:pt x="36946" y="26723"/>
                  <a:pt x="36953" y="26719"/>
                  <a:pt x="36953" y="26710"/>
                </a:cubicBezTo>
                <a:cubicBezTo>
                  <a:pt x="36953" y="26681"/>
                  <a:pt x="36967" y="26681"/>
                  <a:pt x="36967" y="26681"/>
                </a:cubicBezTo>
                <a:cubicBezTo>
                  <a:pt x="36970" y="26684"/>
                  <a:pt x="36978" y="26685"/>
                  <a:pt x="36989" y="26685"/>
                </a:cubicBezTo>
                <a:cubicBezTo>
                  <a:pt x="37035" y="26685"/>
                  <a:pt x="37136" y="26666"/>
                  <a:pt x="37182" y="26666"/>
                </a:cubicBezTo>
                <a:cubicBezTo>
                  <a:pt x="37230" y="26666"/>
                  <a:pt x="37285" y="26673"/>
                  <a:pt x="37320" y="26673"/>
                </a:cubicBezTo>
                <a:cubicBezTo>
                  <a:pt x="37337" y="26673"/>
                  <a:pt x="37350" y="26671"/>
                  <a:pt x="37355" y="26666"/>
                </a:cubicBezTo>
                <a:cubicBezTo>
                  <a:pt x="37361" y="26664"/>
                  <a:pt x="37369" y="26662"/>
                  <a:pt x="37378" y="26662"/>
                </a:cubicBezTo>
                <a:cubicBezTo>
                  <a:pt x="37416" y="26662"/>
                  <a:pt x="37476" y="26681"/>
                  <a:pt x="37499" y="26681"/>
                </a:cubicBezTo>
                <a:cubicBezTo>
                  <a:pt x="37527" y="26666"/>
                  <a:pt x="37613" y="26652"/>
                  <a:pt x="37700" y="26623"/>
                </a:cubicBezTo>
                <a:lnTo>
                  <a:pt x="37771" y="26638"/>
                </a:lnTo>
                <a:lnTo>
                  <a:pt x="37858" y="26666"/>
                </a:lnTo>
                <a:cubicBezTo>
                  <a:pt x="37958" y="26652"/>
                  <a:pt x="38088" y="26638"/>
                  <a:pt x="38159" y="26638"/>
                </a:cubicBezTo>
                <a:lnTo>
                  <a:pt x="38203" y="26623"/>
                </a:lnTo>
                <a:lnTo>
                  <a:pt x="38274" y="26595"/>
                </a:lnTo>
                <a:cubicBezTo>
                  <a:pt x="38305" y="26605"/>
                  <a:pt x="38357" y="26615"/>
                  <a:pt x="38410" y="26615"/>
                </a:cubicBezTo>
                <a:cubicBezTo>
                  <a:pt x="38432" y="26615"/>
                  <a:pt x="38454" y="26613"/>
                  <a:pt x="38475" y="26609"/>
                </a:cubicBezTo>
                <a:lnTo>
                  <a:pt x="38533" y="26595"/>
                </a:lnTo>
                <a:lnTo>
                  <a:pt x="38590" y="26595"/>
                </a:lnTo>
                <a:cubicBezTo>
                  <a:pt x="38648" y="26595"/>
                  <a:pt x="38748" y="26595"/>
                  <a:pt x="38806" y="26609"/>
                </a:cubicBezTo>
                <a:lnTo>
                  <a:pt x="38863" y="26595"/>
                </a:lnTo>
                <a:lnTo>
                  <a:pt x="38921" y="26580"/>
                </a:lnTo>
                <a:cubicBezTo>
                  <a:pt x="38931" y="26583"/>
                  <a:pt x="38943" y="26584"/>
                  <a:pt x="38956" y="26584"/>
                </a:cubicBezTo>
                <a:cubicBezTo>
                  <a:pt x="39014" y="26584"/>
                  <a:pt x="39089" y="26561"/>
                  <a:pt x="39136" y="26537"/>
                </a:cubicBezTo>
                <a:lnTo>
                  <a:pt x="39194" y="26580"/>
                </a:lnTo>
                <a:lnTo>
                  <a:pt x="39208" y="26595"/>
                </a:lnTo>
                <a:cubicBezTo>
                  <a:pt x="39217" y="26588"/>
                  <a:pt x="39232" y="26586"/>
                  <a:pt x="39250" y="26586"/>
                </a:cubicBezTo>
                <a:cubicBezTo>
                  <a:pt x="39300" y="26586"/>
                  <a:pt x="39375" y="26603"/>
                  <a:pt x="39425" y="26603"/>
                </a:cubicBezTo>
                <a:cubicBezTo>
                  <a:pt x="39443" y="26603"/>
                  <a:pt x="39458" y="26601"/>
                  <a:pt x="39467" y="26595"/>
                </a:cubicBezTo>
                <a:cubicBezTo>
                  <a:pt x="39499" y="26562"/>
                  <a:pt x="39556" y="26546"/>
                  <a:pt x="39582" y="26546"/>
                </a:cubicBezTo>
                <a:cubicBezTo>
                  <a:pt x="39591" y="26546"/>
                  <a:pt x="39596" y="26548"/>
                  <a:pt x="39596" y="26551"/>
                </a:cubicBezTo>
                <a:cubicBezTo>
                  <a:pt x="39599" y="26554"/>
                  <a:pt x="39605" y="26555"/>
                  <a:pt x="39613" y="26555"/>
                </a:cubicBezTo>
                <a:cubicBezTo>
                  <a:pt x="39647" y="26555"/>
                  <a:pt x="39719" y="26534"/>
                  <a:pt x="39754" y="26523"/>
                </a:cubicBezTo>
                <a:cubicBezTo>
                  <a:pt x="39797" y="26523"/>
                  <a:pt x="39898" y="26508"/>
                  <a:pt x="39984" y="26494"/>
                </a:cubicBezTo>
                <a:lnTo>
                  <a:pt x="40056" y="26508"/>
                </a:lnTo>
                <a:lnTo>
                  <a:pt x="40099" y="26523"/>
                </a:lnTo>
                <a:cubicBezTo>
                  <a:pt x="40150" y="26510"/>
                  <a:pt x="40258" y="26463"/>
                  <a:pt x="40292" y="26463"/>
                </a:cubicBezTo>
                <a:cubicBezTo>
                  <a:pt x="40296" y="26463"/>
                  <a:pt x="40299" y="26464"/>
                  <a:pt x="40300" y="26465"/>
                </a:cubicBezTo>
                <a:cubicBezTo>
                  <a:pt x="40303" y="26471"/>
                  <a:pt x="40313" y="26473"/>
                  <a:pt x="40329" y="26473"/>
                </a:cubicBezTo>
                <a:cubicBezTo>
                  <a:pt x="40390" y="26473"/>
                  <a:pt x="40530" y="26437"/>
                  <a:pt x="40587" y="26437"/>
                </a:cubicBezTo>
                <a:cubicBezTo>
                  <a:pt x="40674" y="26437"/>
                  <a:pt x="40803" y="26408"/>
                  <a:pt x="40832" y="26408"/>
                </a:cubicBezTo>
                <a:cubicBezTo>
                  <a:pt x="40855" y="26408"/>
                  <a:pt x="40942" y="26426"/>
                  <a:pt x="40991" y="26426"/>
                </a:cubicBezTo>
                <a:cubicBezTo>
                  <a:pt x="41003" y="26426"/>
                  <a:pt x="41013" y="26425"/>
                  <a:pt x="41018" y="26422"/>
                </a:cubicBezTo>
                <a:cubicBezTo>
                  <a:pt x="41039" y="26412"/>
                  <a:pt x="41081" y="26402"/>
                  <a:pt x="41129" y="26402"/>
                </a:cubicBezTo>
                <a:cubicBezTo>
                  <a:pt x="41149" y="26402"/>
                  <a:pt x="41170" y="26404"/>
                  <a:pt x="41191" y="26408"/>
                </a:cubicBezTo>
                <a:lnTo>
                  <a:pt x="41248" y="26365"/>
                </a:lnTo>
                <a:lnTo>
                  <a:pt x="41263" y="26350"/>
                </a:lnTo>
                <a:cubicBezTo>
                  <a:pt x="41268" y="26353"/>
                  <a:pt x="41275" y="26354"/>
                  <a:pt x="41283" y="26354"/>
                </a:cubicBezTo>
                <a:cubicBezTo>
                  <a:pt x="41317" y="26354"/>
                  <a:pt x="41374" y="26331"/>
                  <a:pt x="41421" y="26307"/>
                </a:cubicBezTo>
                <a:lnTo>
                  <a:pt x="41435" y="26322"/>
                </a:lnTo>
                <a:cubicBezTo>
                  <a:pt x="41445" y="26338"/>
                  <a:pt x="41456" y="26344"/>
                  <a:pt x="41467" y="26344"/>
                </a:cubicBezTo>
                <a:cubicBezTo>
                  <a:pt x="41492" y="26344"/>
                  <a:pt x="41519" y="26313"/>
                  <a:pt x="41540" y="26313"/>
                </a:cubicBezTo>
                <a:cubicBezTo>
                  <a:pt x="41550" y="26313"/>
                  <a:pt x="41558" y="26319"/>
                  <a:pt x="41564" y="26336"/>
                </a:cubicBezTo>
                <a:cubicBezTo>
                  <a:pt x="41564" y="26338"/>
                  <a:pt x="41566" y="26339"/>
                  <a:pt x="41569" y="26339"/>
                </a:cubicBezTo>
                <a:cubicBezTo>
                  <a:pt x="41585" y="26339"/>
                  <a:pt x="41632" y="26319"/>
                  <a:pt x="41655" y="26319"/>
                </a:cubicBezTo>
                <a:cubicBezTo>
                  <a:pt x="41659" y="26319"/>
                  <a:pt x="41663" y="26319"/>
                  <a:pt x="41665" y="26322"/>
                </a:cubicBezTo>
                <a:lnTo>
                  <a:pt x="41722" y="26393"/>
                </a:lnTo>
                <a:cubicBezTo>
                  <a:pt x="41751" y="26350"/>
                  <a:pt x="41837" y="26293"/>
                  <a:pt x="41895" y="26278"/>
                </a:cubicBezTo>
                <a:lnTo>
                  <a:pt x="42067" y="26278"/>
                </a:lnTo>
                <a:cubicBezTo>
                  <a:pt x="42197" y="26264"/>
                  <a:pt x="42355" y="26250"/>
                  <a:pt x="42412" y="26235"/>
                </a:cubicBezTo>
                <a:lnTo>
                  <a:pt x="42470" y="26235"/>
                </a:lnTo>
                <a:lnTo>
                  <a:pt x="42527" y="26221"/>
                </a:lnTo>
                <a:cubicBezTo>
                  <a:pt x="42585" y="26207"/>
                  <a:pt x="42944" y="26192"/>
                  <a:pt x="43044" y="26149"/>
                </a:cubicBezTo>
                <a:cubicBezTo>
                  <a:pt x="43128" y="26128"/>
                  <a:pt x="43220" y="26115"/>
                  <a:pt x="43286" y="26115"/>
                </a:cubicBezTo>
                <a:cubicBezTo>
                  <a:pt x="43310" y="26115"/>
                  <a:pt x="43331" y="26117"/>
                  <a:pt x="43346" y="26120"/>
                </a:cubicBezTo>
                <a:lnTo>
                  <a:pt x="43389" y="26092"/>
                </a:lnTo>
                <a:lnTo>
                  <a:pt x="43432" y="26077"/>
                </a:lnTo>
                <a:cubicBezTo>
                  <a:pt x="43475" y="26063"/>
                  <a:pt x="43547" y="26049"/>
                  <a:pt x="43576" y="26049"/>
                </a:cubicBezTo>
                <a:cubicBezTo>
                  <a:pt x="43590" y="26034"/>
                  <a:pt x="43662" y="26006"/>
                  <a:pt x="43691" y="25991"/>
                </a:cubicBezTo>
                <a:cubicBezTo>
                  <a:pt x="43705" y="25977"/>
                  <a:pt x="43748" y="25962"/>
                  <a:pt x="43748" y="25962"/>
                </a:cubicBezTo>
                <a:cubicBezTo>
                  <a:pt x="43748" y="25962"/>
                  <a:pt x="43791" y="25977"/>
                  <a:pt x="43820" y="25991"/>
                </a:cubicBezTo>
                <a:lnTo>
                  <a:pt x="43806" y="25962"/>
                </a:lnTo>
                <a:lnTo>
                  <a:pt x="43734" y="25847"/>
                </a:lnTo>
                <a:cubicBezTo>
                  <a:pt x="43648" y="25733"/>
                  <a:pt x="43590" y="25632"/>
                  <a:pt x="43605" y="25632"/>
                </a:cubicBezTo>
                <a:cubicBezTo>
                  <a:pt x="43605" y="25632"/>
                  <a:pt x="43662" y="25589"/>
                  <a:pt x="43734" y="25546"/>
                </a:cubicBezTo>
                <a:lnTo>
                  <a:pt x="43648" y="25431"/>
                </a:lnTo>
                <a:lnTo>
                  <a:pt x="43619" y="25388"/>
                </a:lnTo>
                <a:cubicBezTo>
                  <a:pt x="43633" y="25345"/>
                  <a:pt x="43662" y="25273"/>
                  <a:pt x="43662" y="25244"/>
                </a:cubicBezTo>
                <a:lnTo>
                  <a:pt x="43633" y="25215"/>
                </a:lnTo>
                <a:lnTo>
                  <a:pt x="43605" y="25187"/>
                </a:lnTo>
                <a:cubicBezTo>
                  <a:pt x="43590" y="25143"/>
                  <a:pt x="43590" y="25072"/>
                  <a:pt x="43576" y="25029"/>
                </a:cubicBezTo>
                <a:lnTo>
                  <a:pt x="43590" y="25000"/>
                </a:lnTo>
                <a:lnTo>
                  <a:pt x="43590" y="24928"/>
                </a:lnTo>
                <a:cubicBezTo>
                  <a:pt x="43533" y="24928"/>
                  <a:pt x="43605" y="24885"/>
                  <a:pt x="43619" y="24842"/>
                </a:cubicBezTo>
                <a:cubicBezTo>
                  <a:pt x="43633" y="24813"/>
                  <a:pt x="43691" y="24741"/>
                  <a:pt x="43748" y="24684"/>
                </a:cubicBezTo>
                <a:lnTo>
                  <a:pt x="43676" y="24641"/>
                </a:lnTo>
                <a:cubicBezTo>
                  <a:pt x="43561" y="24598"/>
                  <a:pt x="43547" y="24554"/>
                  <a:pt x="43619" y="24468"/>
                </a:cubicBezTo>
                <a:lnTo>
                  <a:pt x="43648" y="24439"/>
                </a:lnTo>
                <a:cubicBezTo>
                  <a:pt x="43648" y="24382"/>
                  <a:pt x="43605" y="24296"/>
                  <a:pt x="43576" y="24281"/>
                </a:cubicBezTo>
                <a:cubicBezTo>
                  <a:pt x="43547" y="24253"/>
                  <a:pt x="43547" y="24224"/>
                  <a:pt x="43547" y="24224"/>
                </a:cubicBezTo>
                <a:cubicBezTo>
                  <a:pt x="43547" y="24224"/>
                  <a:pt x="43561" y="24195"/>
                  <a:pt x="43576" y="24181"/>
                </a:cubicBezTo>
                <a:cubicBezTo>
                  <a:pt x="43590" y="24181"/>
                  <a:pt x="43590" y="24138"/>
                  <a:pt x="43605" y="24123"/>
                </a:cubicBezTo>
                <a:cubicBezTo>
                  <a:pt x="43619" y="24109"/>
                  <a:pt x="43705" y="24052"/>
                  <a:pt x="43734" y="24023"/>
                </a:cubicBezTo>
                <a:cubicBezTo>
                  <a:pt x="43748" y="23994"/>
                  <a:pt x="43763" y="23951"/>
                  <a:pt x="43748" y="23937"/>
                </a:cubicBezTo>
                <a:lnTo>
                  <a:pt x="43734" y="23937"/>
                </a:lnTo>
                <a:cubicBezTo>
                  <a:pt x="43662" y="23937"/>
                  <a:pt x="43648" y="23894"/>
                  <a:pt x="43619" y="23850"/>
                </a:cubicBezTo>
                <a:lnTo>
                  <a:pt x="43605" y="23793"/>
                </a:lnTo>
                <a:cubicBezTo>
                  <a:pt x="43619" y="23750"/>
                  <a:pt x="43691" y="23707"/>
                  <a:pt x="43705" y="23707"/>
                </a:cubicBezTo>
                <a:cubicBezTo>
                  <a:pt x="43707" y="23708"/>
                  <a:pt x="43709" y="23708"/>
                  <a:pt x="43711" y="23708"/>
                </a:cubicBezTo>
                <a:cubicBezTo>
                  <a:pt x="43740" y="23708"/>
                  <a:pt x="43778" y="23621"/>
                  <a:pt x="43791" y="23621"/>
                </a:cubicBezTo>
                <a:cubicBezTo>
                  <a:pt x="43806" y="23621"/>
                  <a:pt x="43849" y="23635"/>
                  <a:pt x="43863" y="23664"/>
                </a:cubicBezTo>
                <a:cubicBezTo>
                  <a:pt x="43863" y="23666"/>
                  <a:pt x="43865" y="23667"/>
                  <a:pt x="43869" y="23667"/>
                </a:cubicBezTo>
                <a:cubicBezTo>
                  <a:pt x="43894" y="23667"/>
                  <a:pt x="43982" y="23633"/>
                  <a:pt x="44007" y="23621"/>
                </a:cubicBezTo>
                <a:cubicBezTo>
                  <a:pt x="44050" y="23606"/>
                  <a:pt x="44021" y="23577"/>
                  <a:pt x="43993" y="23577"/>
                </a:cubicBezTo>
                <a:cubicBezTo>
                  <a:pt x="43983" y="23587"/>
                  <a:pt x="43918" y="23604"/>
                  <a:pt x="43884" y="23604"/>
                </a:cubicBezTo>
                <a:cubicBezTo>
                  <a:pt x="43868" y="23604"/>
                  <a:pt x="43859" y="23601"/>
                  <a:pt x="43863" y="23592"/>
                </a:cubicBezTo>
                <a:cubicBezTo>
                  <a:pt x="43863" y="23563"/>
                  <a:pt x="43849" y="23534"/>
                  <a:pt x="43834" y="23534"/>
                </a:cubicBezTo>
                <a:cubicBezTo>
                  <a:pt x="43834" y="23534"/>
                  <a:pt x="43782" y="23566"/>
                  <a:pt x="43749" y="23566"/>
                </a:cubicBezTo>
                <a:cubicBezTo>
                  <a:pt x="43743" y="23566"/>
                  <a:pt x="43738" y="23565"/>
                  <a:pt x="43734" y="23563"/>
                </a:cubicBezTo>
                <a:cubicBezTo>
                  <a:pt x="43720" y="23549"/>
                  <a:pt x="43662" y="23506"/>
                  <a:pt x="43648" y="23491"/>
                </a:cubicBezTo>
                <a:cubicBezTo>
                  <a:pt x="43638" y="23481"/>
                  <a:pt x="43678" y="23471"/>
                  <a:pt x="43712" y="23471"/>
                </a:cubicBezTo>
                <a:cubicBezTo>
                  <a:pt x="43727" y="23471"/>
                  <a:pt x="43740" y="23473"/>
                  <a:pt x="43748" y="23477"/>
                </a:cubicBezTo>
                <a:lnTo>
                  <a:pt x="43878" y="23477"/>
                </a:lnTo>
                <a:cubicBezTo>
                  <a:pt x="43882" y="23473"/>
                  <a:pt x="43891" y="23471"/>
                  <a:pt x="43902" y="23471"/>
                </a:cubicBezTo>
                <a:cubicBezTo>
                  <a:pt x="43930" y="23471"/>
                  <a:pt x="43972" y="23481"/>
                  <a:pt x="43993" y="23491"/>
                </a:cubicBezTo>
                <a:cubicBezTo>
                  <a:pt x="43997" y="23499"/>
                  <a:pt x="43999" y="23503"/>
                  <a:pt x="44001" y="23503"/>
                </a:cubicBezTo>
                <a:cubicBezTo>
                  <a:pt x="44006" y="23503"/>
                  <a:pt x="44003" y="23479"/>
                  <a:pt x="43993" y="23448"/>
                </a:cubicBezTo>
                <a:lnTo>
                  <a:pt x="43964" y="23405"/>
                </a:lnTo>
                <a:lnTo>
                  <a:pt x="43964" y="23391"/>
                </a:lnTo>
                <a:cubicBezTo>
                  <a:pt x="43964" y="23362"/>
                  <a:pt x="44079" y="23319"/>
                  <a:pt x="44093" y="23290"/>
                </a:cubicBezTo>
                <a:cubicBezTo>
                  <a:pt x="44122" y="23261"/>
                  <a:pt x="44093" y="23190"/>
                  <a:pt x="44079" y="23175"/>
                </a:cubicBezTo>
                <a:cubicBezTo>
                  <a:pt x="44050" y="23161"/>
                  <a:pt x="44050" y="23103"/>
                  <a:pt x="44064" y="23060"/>
                </a:cubicBezTo>
                <a:lnTo>
                  <a:pt x="44093" y="23017"/>
                </a:lnTo>
                <a:lnTo>
                  <a:pt x="44122" y="22945"/>
                </a:lnTo>
                <a:cubicBezTo>
                  <a:pt x="44036" y="22902"/>
                  <a:pt x="44021" y="22888"/>
                  <a:pt x="44122" y="22888"/>
                </a:cubicBezTo>
                <a:lnTo>
                  <a:pt x="44122" y="22902"/>
                </a:lnTo>
                <a:lnTo>
                  <a:pt x="44136" y="22945"/>
                </a:lnTo>
                <a:cubicBezTo>
                  <a:pt x="44144" y="22948"/>
                  <a:pt x="44152" y="22949"/>
                  <a:pt x="44158" y="22949"/>
                </a:cubicBezTo>
                <a:cubicBezTo>
                  <a:pt x="44189" y="22949"/>
                  <a:pt x="44211" y="22926"/>
                  <a:pt x="44222" y="22902"/>
                </a:cubicBezTo>
                <a:lnTo>
                  <a:pt x="44194" y="22873"/>
                </a:lnTo>
                <a:cubicBezTo>
                  <a:pt x="44194" y="22873"/>
                  <a:pt x="44208" y="22845"/>
                  <a:pt x="44208" y="22830"/>
                </a:cubicBezTo>
                <a:cubicBezTo>
                  <a:pt x="44237" y="22787"/>
                  <a:pt x="44222" y="22759"/>
                  <a:pt x="44165" y="22759"/>
                </a:cubicBezTo>
                <a:lnTo>
                  <a:pt x="44136" y="22759"/>
                </a:lnTo>
                <a:cubicBezTo>
                  <a:pt x="44107" y="22744"/>
                  <a:pt x="44107" y="22715"/>
                  <a:pt x="44122" y="22701"/>
                </a:cubicBezTo>
                <a:cubicBezTo>
                  <a:pt x="44122" y="22701"/>
                  <a:pt x="44165" y="22658"/>
                  <a:pt x="44194" y="22615"/>
                </a:cubicBezTo>
                <a:lnTo>
                  <a:pt x="44165" y="22572"/>
                </a:lnTo>
                <a:cubicBezTo>
                  <a:pt x="44127" y="22496"/>
                  <a:pt x="44068" y="22454"/>
                  <a:pt x="44025" y="22454"/>
                </a:cubicBezTo>
                <a:cubicBezTo>
                  <a:pt x="44018" y="22454"/>
                  <a:pt x="44012" y="22455"/>
                  <a:pt x="44007" y="22457"/>
                </a:cubicBezTo>
                <a:lnTo>
                  <a:pt x="43993" y="22457"/>
                </a:lnTo>
                <a:cubicBezTo>
                  <a:pt x="43991" y="22458"/>
                  <a:pt x="43989" y="22459"/>
                  <a:pt x="43987" y="22459"/>
                </a:cubicBezTo>
                <a:cubicBezTo>
                  <a:pt x="43969" y="22459"/>
                  <a:pt x="43933" y="22412"/>
                  <a:pt x="43921" y="22399"/>
                </a:cubicBezTo>
                <a:cubicBezTo>
                  <a:pt x="43906" y="22371"/>
                  <a:pt x="43978" y="22299"/>
                  <a:pt x="44007" y="22284"/>
                </a:cubicBezTo>
                <a:cubicBezTo>
                  <a:pt x="44036" y="22270"/>
                  <a:pt x="43949" y="22241"/>
                  <a:pt x="43906" y="22241"/>
                </a:cubicBezTo>
                <a:cubicBezTo>
                  <a:pt x="43878" y="22241"/>
                  <a:pt x="43892" y="22169"/>
                  <a:pt x="43906" y="22155"/>
                </a:cubicBezTo>
                <a:cubicBezTo>
                  <a:pt x="43921" y="22141"/>
                  <a:pt x="43949" y="22126"/>
                  <a:pt x="43964" y="22112"/>
                </a:cubicBezTo>
                <a:lnTo>
                  <a:pt x="43964" y="22126"/>
                </a:lnTo>
                <a:lnTo>
                  <a:pt x="44007" y="22141"/>
                </a:lnTo>
                <a:cubicBezTo>
                  <a:pt x="44024" y="22158"/>
                  <a:pt x="44050" y="22165"/>
                  <a:pt x="44073" y="22165"/>
                </a:cubicBezTo>
                <a:cubicBezTo>
                  <a:pt x="44088" y="22165"/>
                  <a:pt x="44101" y="22161"/>
                  <a:pt x="44107" y="22155"/>
                </a:cubicBezTo>
                <a:cubicBezTo>
                  <a:pt x="44122" y="22155"/>
                  <a:pt x="44093" y="22083"/>
                  <a:pt x="44064" y="22026"/>
                </a:cubicBezTo>
                <a:cubicBezTo>
                  <a:pt x="44039" y="21976"/>
                  <a:pt x="43993" y="21937"/>
                  <a:pt x="43953" y="21937"/>
                </a:cubicBezTo>
                <a:cubicBezTo>
                  <a:pt x="43947" y="21937"/>
                  <a:pt x="43941" y="21938"/>
                  <a:pt x="43935" y="21940"/>
                </a:cubicBezTo>
                <a:lnTo>
                  <a:pt x="43921" y="21911"/>
                </a:lnTo>
                <a:lnTo>
                  <a:pt x="43878" y="21853"/>
                </a:lnTo>
                <a:cubicBezTo>
                  <a:pt x="43935" y="21810"/>
                  <a:pt x="43949" y="21753"/>
                  <a:pt x="43935" y="21753"/>
                </a:cubicBezTo>
                <a:cubicBezTo>
                  <a:pt x="43928" y="21749"/>
                  <a:pt x="43919" y="21747"/>
                  <a:pt x="43909" y="21747"/>
                </a:cubicBezTo>
                <a:cubicBezTo>
                  <a:pt x="43878" y="21747"/>
                  <a:pt x="43838" y="21764"/>
                  <a:pt x="43806" y="21796"/>
                </a:cubicBezTo>
                <a:lnTo>
                  <a:pt x="43748" y="21724"/>
                </a:lnTo>
                <a:cubicBezTo>
                  <a:pt x="43748" y="21724"/>
                  <a:pt x="43734" y="21738"/>
                  <a:pt x="43734" y="21767"/>
                </a:cubicBezTo>
                <a:lnTo>
                  <a:pt x="43720" y="21796"/>
                </a:lnTo>
                <a:lnTo>
                  <a:pt x="43691" y="21825"/>
                </a:lnTo>
                <a:cubicBezTo>
                  <a:pt x="43674" y="21841"/>
                  <a:pt x="43637" y="21848"/>
                  <a:pt x="43607" y="21848"/>
                </a:cubicBezTo>
                <a:cubicBezTo>
                  <a:pt x="43586" y="21848"/>
                  <a:pt x="43567" y="21845"/>
                  <a:pt x="43561" y="21839"/>
                </a:cubicBezTo>
                <a:cubicBezTo>
                  <a:pt x="43533" y="21825"/>
                  <a:pt x="43576" y="21753"/>
                  <a:pt x="43633" y="21695"/>
                </a:cubicBezTo>
                <a:lnTo>
                  <a:pt x="43648" y="21638"/>
                </a:lnTo>
                <a:cubicBezTo>
                  <a:pt x="43648" y="21580"/>
                  <a:pt x="43605" y="21523"/>
                  <a:pt x="43576" y="21465"/>
                </a:cubicBezTo>
                <a:cubicBezTo>
                  <a:pt x="43577" y="21464"/>
                  <a:pt x="43579" y="21464"/>
                  <a:pt x="43581" y="21464"/>
                </a:cubicBezTo>
                <a:cubicBezTo>
                  <a:pt x="43605" y="21464"/>
                  <a:pt x="43680" y="21525"/>
                  <a:pt x="43720" y="21552"/>
                </a:cubicBezTo>
                <a:cubicBezTo>
                  <a:pt x="43734" y="21561"/>
                  <a:pt x="43751" y="21564"/>
                  <a:pt x="43769" y="21564"/>
                </a:cubicBezTo>
                <a:cubicBezTo>
                  <a:pt x="43804" y="21564"/>
                  <a:pt x="43839" y="21552"/>
                  <a:pt x="43849" y="21552"/>
                </a:cubicBezTo>
                <a:cubicBezTo>
                  <a:pt x="43855" y="21546"/>
                  <a:pt x="43873" y="21542"/>
                  <a:pt x="43894" y="21542"/>
                </a:cubicBezTo>
                <a:cubicBezTo>
                  <a:pt x="43925" y="21542"/>
                  <a:pt x="43961" y="21549"/>
                  <a:pt x="43978" y="21566"/>
                </a:cubicBezTo>
                <a:cubicBezTo>
                  <a:pt x="43983" y="21569"/>
                  <a:pt x="43988" y="21570"/>
                  <a:pt x="43992" y="21570"/>
                </a:cubicBezTo>
                <a:cubicBezTo>
                  <a:pt x="44011" y="21570"/>
                  <a:pt x="44019" y="21544"/>
                  <a:pt x="44007" y="21509"/>
                </a:cubicBezTo>
                <a:lnTo>
                  <a:pt x="43993" y="21465"/>
                </a:lnTo>
                <a:lnTo>
                  <a:pt x="43993" y="21408"/>
                </a:lnTo>
                <a:cubicBezTo>
                  <a:pt x="43935" y="21408"/>
                  <a:pt x="43863" y="21408"/>
                  <a:pt x="43820" y="21394"/>
                </a:cubicBezTo>
                <a:lnTo>
                  <a:pt x="43820" y="21365"/>
                </a:lnTo>
                <a:lnTo>
                  <a:pt x="43806" y="21293"/>
                </a:lnTo>
                <a:cubicBezTo>
                  <a:pt x="43793" y="21306"/>
                  <a:pt x="43774" y="21313"/>
                  <a:pt x="43756" y="21313"/>
                </a:cubicBezTo>
                <a:cubicBezTo>
                  <a:pt x="43734" y="21313"/>
                  <a:pt x="43713" y="21302"/>
                  <a:pt x="43705" y="21279"/>
                </a:cubicBezTo>
                <a:lnTo>
                  <a:pt x="43691" y="21279"/>
                </a:lnTo>
                <a:cubicBezTo>
                  <a:pt x="43684" y="21280"/>
                  <a:pt x="43679" y="21281"/>
                  <a:pt x="43673" y="21281"/>
                </a:cubicBezTo>
                <a:cubicBezTo>
                  <a:pt x="43621" y="21281"/>
                  <a:pt x="43631" y="21220"/>
                  <a:pt x="43605" y="21207"/>
                </a:cubicBezTo>
                <a:lnTo>
                  <a:pt x="43605" y="21192"/>
                </a:lnTo>
                <a:cubicBezTo>
                  <a:pt x="43576" y="21192"/>
                  <a:pt x="43447" y="21178"/>
                  <a:pt x="43447" y="21149"/>
                </a:cubicBezTo>
                <a:cubicBezTo>
                  <a:pt x="43447" y="21121"/>
                  <a:pt x="43475" y="21034"/>
                  <a:pt x="43475" y="21020"/>
                </a:cubicBezTo>
                <a:cubicBezTo>
                  <a:pt x="43478" y="21014"/>
                  <a:pt x="43484" y="21012"/>
                  <a:pt x="43492" y="21012"/>
                </a:cubicBezTo>
                <a:cubicBezTo>
                  <a:pt x="43527" y="21012"/>
                  <a:pt x="43599" y="21052"/>
                  <a:pt x="43633" y="21063"/>
                </a:cubicBezTo>
                <a:cubicBezTo>
                  <a:pt x="43648" y="21063"/>
                  <a:pt x="43702" y="21060"/>
                  <a:pt x="43757" y="21060"/>
                </a:cubicBezTo>
                <a:cubicBezTo>
                  <a:pt x="43813" y="21060"/>
                  <a:pt x="43870" y="21063"/>
                  <a:pt x="43892" y="21078"/>
                </a:cubicBezTo>
                <a:cubicBezTo>
                  <a:pt x="43943" y="21090"/>
                  <a:pt x="44108" y="21137"/>
                  <a:pt x="44184" y="21137"/>
                </a:cubicBezTo>
                <a:cubicBezTo>
                  <a:pt x="44194" y="21137"/>
                  <a:pt x="44202" y="21137"/>
                  <a:pt x="44208" y="21135"/>
                </a:cubicBezTo>
                <a:cubicBezTo>
                  <a:pt x="44248" y="21125"/>
                  <a:pt x="44328" y="21108"/>
                  <a:pt x="44389" y="21108"/>
                </a:cubicBezTo>
                <a:cubicBezTo>
                  <a:pt x="44416" y="21108"/>
                  <a:pt x="44439" y="21112"/>
                  <a:pt x="44452" y="21121"/>
                </a:cubicBezTo>
                <a:cubicBezTo>
                  <a:pt x="44495" y="21135"/>
                  <a:pt x="44538" y="21149"/>
                  <a:pt x="44567" y="21149"/>
                </a:cubicBezTo>
                <a:lnTo>
                  <a:pt x="44582" y="21149"/>
                </a:lnTo>
                <a:cubicBezTo>
                  <a:pt x="44591" y="21130"/>
                  <a:pt x="44601" y="21124"/>
                  <a:pt x="44611" y="21124"/>
                </a:cubicBezTo>
                <a:cubicBezTo>
                  <a:pt x="44631" y="21124"/>
                  <a:pt x="44653" y="21149"/>
                  <a:pt x="44682" y="21149"/>
                </a:cubicBezTo>
                <a:lnTo>
                  <a:pt x="44711" y="21135"/>
                </a:lnTo>
                <a:cubicBezTo>
                  <a:pt x="44740" y="21106"/>
                  <a:pt x="44711" y="21049"/>
                  <a:pt x="44682" y="21034"/>
                </a:cubicBezTo>
                <a:cubicBezTo>
                  <a:pt x="44668" y="21006"/>
                  <a:pt x="44625" y="20905"/>
                  <a:pt x="44668" y="20891"/>
                </a:cubicBezTo>
                <a:cubicBezTo>
                  <a:pt x="44697" y="20876"/>
                  <a:pt x="44653" y="20675"/>
                  <a:pt x="44639" y="20603"/>
                </a:cubicBezTo>
                <a:cubicBezTo>
                  <a:pt x="44610" y="20546"/>
                  <a:pt x="44610" y="20431"/>
                  <a:pt x="44639" y="20431"/>
                </a:cubicBezTo>
                <a:cubicBezTo>
                  <a:pt x="44682" y="20431"/>
                  <a:pt x="44754" y="20402"/>
                  <a:pt x="44811" y="20388"/>
                </a:cubicBezTo>
                <a:lnTo>
                  <a:pt x="44826" y="20345"/>
                </a:lnTo>
                <a:lnTo>
                  <a:pt x="44840" y="20302"/>
                </a:lnTo>
                <a:cubicBezTo>
                  <a:pt x="44840" y="20263"/>
                  <a:pt x="44859" y="20244"/>
                  <a:pt x="44889" y="20244"/>
                </a:cubicBezTo>
                <a:cubicBezTo>
                  <a:pt x="44904" y="20244"/>
                  <a:pt x="44922" y="20249"/>
                  <a:pt x="44941" y="20259"/>
                </a:cubicBezTo>
                <a:lnTo>
                  <a:pt x="45041" y="20259"/>
                </a:lnTo>
                <a:cubicBezTo>
                  <a:pt x="45099" y="20230"/>
                  <a:pt x="45099" y="20187"/>
                  <a:pt x="45041" y="20172"/>
                </a:cubicBezTo>
                <a:lnTo>
                  <a:pt x="44998" y="20144"/>
                </a:lnTo>
                <a:cubicBezTo>
                  <a:pt x="44984" y="20144"/>
                  <a:pt x="44969" y="20115"/>
                  <a:pt x="44969" y="20101"/>
                </a:cubicBezTo>
                <a:cubicBezTo>
                  <a:pt x="44969" y="20086"/>
                  <a:pt x="44998" y="20072"/>
                  <a:pt x="45013" y="20072"/>
                </a:cubicBezTo>
                <a:cubicBezTo>
                  <a:pt x="45070" y="20072"/>
                  <a:pt x="45113" y="20057"/>
                  <a:pt x="45142" y="20014"/>
                </a:cubicBezTo>
                <a:cubicBezTo>
                  <a:pt x="45156" y="20000"/>
                  <a:pt x="45156" y="19971"/>
                  <a:pt x="45142" y="19957"/>
                </a:cubicBezTo>
                <a:cubicBezTo>
                  <a:pt x="45128" y="19943"/>
                  <a:pt x="45099" y="19943"/>
                  <a:pt x="45084" y="19943"/>
                </a:cubicBezTo>
                <a:lnTo>
                  <a:pt x="45056" y="19957"/>
                </a:lnTo>
                <a:cubicBezTo>
                  <a:pt x="45054" y="19959"/>
                  <a:pt x="45052" y="19960"/>
                  <a:pt x="45050" y="19960"/>
                </a:cubicBezTo>
                <a:cubicBezTo>
                  <a:pt x="45038" y="19960"/>
                  <a:pt x="45027" y="19921"/>
                  <a:pt x="45027" y="19871"/>
                </a:cubicBezTo>
                <a:lnTo>
                  <a:pt x="44955" y="19828"/>
                </a:lnTo>
                <a:cubicBezTo>
                  <a:pt x="44912" y="19813"/>
                  <a:pt x="44898" y="19770"/>
                  <a:pt x="44883" y="19727"/>
                </a:cubicBezTo>
                <a:cubicBezTo>
                  <a:pt x="44858" y="19689"/>
                  <a:pt x="44889" y="19639"/>
                  <a:pt x="44937" y="19639"/>
                </a:cubicBezTo>
                <a:cubicBezTo>
                  <a:pt x="44943" y="19639"/>
                  <a:pt x="44949" y="19639"/>
                  <a:pt x="44955" y="19641"/>
                </a:cubicBezTo>
                <a:lnTo>
                  <a:pt x="44998" y="19641"/>
                </a:lnTo>
                <a:cubicBezTo>
                  <a:pt x="44998" y="19641"/>
                  <a:pt x="44926" y="19483"/>
                  <a:pt x="44869" y="19483"/>
                </a:cubicBezTo>
                <a:cubicBezTo>
                  <a:pt x="44821" y="19483"/>
                  <a:pt x="44741" y="19489"/>
                  <a:pt x="44689" y="19489"/>
                </a:cubicBezTo>
                <a:cubicBezTo>
                  <a:pt x="44663" y="19489"/>
                  <a:pt x="44644" y="19488"/>
                  <a:pt x="44639" y="19483"/>
                </a:cubicBezTo>
                <a:cubicBezTo>
                  <a:pt x="44610" y="19483"/>
                  <a:pt x="44567" y="19468"/>
                  <a:pt x="44538" y="19468"/>
                </a:cubicBezTo>
                <a:lnTo>
                  <a:pt x="44510" y="19483"/>
                </a:lnTo>
                <a:lnTo>
                  <a:pt x="44467" y="19483"/>
                </a:lnTo>
                <a:cubicBezTo>
                  <a:pt x="44462" y="19484"/>
                  <a:pt x="44458" y="19484"/>
                  <a:pt x="44454" y="19484"/>
                </a:cubicBezTo>
                <a:cubicBezTo>
                  <a:pt x="44403" y="19484"/>
                  <a:pt x="44366" y="19410"/>
                  <a:pt x="44366" y="19397"/>
                </a:cubicBezTo>
                <a:cubicBezTo>
                  <a:pt x="44366" y="19368"/>
                  <a:pt x="44481" y="19339"/>
                  <a:pt x="44524" y="19339"/>
                </a:cubicBezTo>
                <a:cubicBezTo>
                  <a:pt x="44567" y="19339"/>
                  <a:pt x="44524" y="19325"/>
                  <a:pt x="44438" y="19310"/>
                </a:cubicBezTo>
                <a:lnTo>
                  <a:pt x="44366" y="19296"/>
                </a:lnTo>
                <a:cubicBezTo>
                  <a:pt x="44280" y="19296"/>
                  <a:pt x="44222" y="19167"/>
                  <a:pt x="44251" y="19095"/>
                </a:cubicBezTo>
                <a:lnTo>
                  <a:pt x="44280" y="19023"/>
                </a:lnTo>
                <a:cubicBezTo>
                  <a:pt x="44280" y="18951"/>
                  <a:pt x="44222" y="18808"/>
                  <a:pt x="44237" y="18764"/>
                </a:cubicBezTo>
                <a:cubicBezTo>
                  <a:pt x="44265" y="18736"/>
                  <a:pt x="44237" y="18707"/>
                  <a:pt x="44179" y="18678"/>
                </a:cubicBezTo>
                <a:lnTo>
                  <a:pt x="44151" y="18649"/>
                </a:lnTo>
                <a:cubicBezTo>
                  <a:pt x="44145" y="18644"/>
                  <a:pt x="44139" y="18641"/>
                  <a:pt x="44134" y="18641"/>
                </a:cubicBezTo>
                <a:cubicBezTo>
                  <a:pt x="44110" y="18641"/>
                  <a:pt x="44090" y="18686"/>
                  <a:pt x="44068" y="18686"/>
                </a:cubicBezTo>
                <a:cubicBezTo>
                  <a:pt x="44058" y="18686"/>
                  <a:pt x="44047" y="18677"/>
                  <a:pt x="44036" y="18649"/>
                </a:cubicBezTo>
                <a:lnTo>
                  <a:pt x="44021" y="18621"/>
                </a:lnTo>
                <a:cubicBezTo>
                  <a:pt x="43978" y="18592"/>
                  <a:pt x="43935" y="18563"/>
                  <a:pt x="43906" y="18563"/>
                </a:cubicBezTo>
                <a:cubicBezTo>
                  <a:pt x="43892" y="18549"/>
                  <a:pt x="44021" y="18506"/>
                  <a:pt x="44064" y="18491"/>
                </a:cubicBezTo>
                <a:cubicBezTo>
                  <a:pt x="44107" y="18491"/>
                  <a:pt x="44093" y="18204"/>
                  <a:pt x="44050" y="18104"/>
                </a:cubicBezTo>
                <a:cubicBezTo>
                  <a:pt x="44016" y="18024"/>
                  <a:pt x="44090" y="17998"/>
                  <a:pt x="44144" y="17998"/>
                </a:cubicBezTo>
                <a:cubicBezTo>
                  <a:pt x="44158" y="17998"/>
                  <a:pt x="44170" y="18000"/>
                  <a:pt x="44179" y="18003"/>
                </a:cubicBezTo>
                <a:cubicBezTo>
                  <a:pt x="44195" y="18011"/>
                  <a:pt x="44210" y="18015"/>
                  <a:pt x="44223" y="18015"/>
                </a:cubicBezTo>
                <a:cubicBezTo>
                  <a:pt x="44257" y="18015"/>
                  <a:pt x="44280" y="17991"/>
                  <a:pt x="44280" y="17960"/>
                </a:cubicBezTo>
                <a:lnTo>
                  <a:pt x="44251" y="17931"/>
                </a:lnTo>
                <a:lnTo>
                  <a:pt x="44222" y="17902"/>
                </a:lnTo>
                <a:cubicBezTo>
                  <a:pt x="44179" y="17859"/>
                  <a:pt x="44151" y="17802"/>
                  <a:pt x="44151" y="17787"/>
                </a:cubicBezTo>
                <a:cubicBezTo>
                  <a:pt x="44151" y="17773"/>
                  <a:pt x="44122" y="17773"/>
                  <a:pt x="44079" y="17773"/>
                </a:cubicBezTo>
                <a:lnTo>
                  <a:pt x="44050" y="17787"/>
                </a:lnTo>
                <a:lnTo>
                  <a:pt x="44036" y="17787"/>
                </a:lnTo>
                <a:cubicBezTo>
                  <a:pt x="44028" y="17795"/>
                  <a:pt x="44021" y="17798"/>
                  <a:pt x="44016" y="17798"/>
                </a:cubicBezTo>
                <a:cubicBezTo>
                  <a:pt x="44010" y="17798"/>
                  <a:pt x="44007" y="17795"/>
                  <a:pt x="44007" y="17787"/>
                </a:cubicBezTo>
                <a:cubicBezTo>
                  <a:pt x="43993" y="17773"/>
                  <a:pt x="43993" y="17759"/>
                  <a:pt x="43993" y="17759"/>
                </a:cubicBezTo>
                <a:lnTo>
                  <a:pt x="44021" y="17730"/>
                </a:lnTo>
                <a:cubicBezTo>
                  <a:pt x="44050" y="17716"/>
                  <a:pt x="44093" y="17687"/>
                  <a:pt x="44093" y="17687"/>
                </a:cubicBezTo>
                <a:cubicBezTo>
                  <a:pt x="44093" y="17673"/>
                  <a:pt x="44079" y="17673"/>
                  <a:pt x="44050" y="17673"/>
                </a:cubicBezTo>
                <a:lnTo>
                  <a:pt x="44021" y="17673"/>
                </a:lnTo>
                <a:cubicBezTo>
                  <a:pt x="44007" y="17658"/>
                  <a:pt x="43978" y="17586"/>
                  <a:pt x="43964" y="17500"/>
                </a:cubicBezTo>
                <a:lnTo>
                  <a:pt x="43949" y="17414"/>
                </a:lnTo>
                <a:lnTo>
                  <a:pt x="43949" y="17371"/>
                </a:lnTo>
                <a:cubicBezTo>
                  <a:pt x="43935" y="17342"/>
                  <a:pt x="43964" y="17270"/>
                  <a:pt x="43978" y="17227"/>
                </a:cubicBezTo>
                <a:lnTo>
                  <a:pt x="43921" y="17198"/>
                </a:lnTo>
                <a:cubicBezTo>
                  <a:pt x="43935" y="17170"/>
                  <a:pt x="43906" y="17127"/>
                  <a:pt x="43892" y="17127"/>
                </a:cubicBezTo>
                <a:cubicBezTo>
                  <a:pt x="43878" y="17112"/>
                  <a:pt x="43806" y="17083"/>
                  <a:pt x="43734" y="17055"/>
                </a:cubicBezTo>
                <a:lnTo>
                  <a:pt x="43734" y="17026"/>
                </a:lnTo>
                <a:cubicBezTo>
                  <a:pt x="43705" y="16940"/>
                  <a:pt x="43605" y="16940"/>
                  <a:pt x="43590" y="16897"/>
                </a:cubicBezTo>
                <a:lnTo>
                  <a:pt x="43561" y="16810"/>
                </a:lnTo>
                <a:cubicBezTo>
                  <a:pt x="43496" y="16797"/>
                  <a:pt x="43336" y="16737"/>
                  <a:pt x="43253" y="16737"/>
                </a:cubicBezTo>
                <a:cubicBezTo>
                  <a:pt x="43245" y="16737"/>
                  <a:pt x="43238" y="16737"/>
                  <a:pt x="43231" y="16739"/>
                </a:cubicBezTo>
                <a:cubicBezTo>
                  <a:pt x="43225" y="16740"/>
                  <a:pt x="43218" y="16741"/>
                  <a:pt x="43212" y="16741"/>
                </a:cubicBezTo>
                <a:cubicBezTo>
                  <a:pt x="43162" y="16741"/>
                  <a:pt x="43116" y="16694"/>
                  <a:pt x="43116" y="16681"/>
                </a:cubicBezTo>
                <a:cubicBezTo>
                  <a:pt x="43116" y="16667"/>
                  <a:pt x="43102" y="16663"/>
                  <a:pt x="43086" y="16663"/>
                </a:cubicBezTo>
                <a:cubicBezTo>
                  <a:pt x="43069" y="16663"/>
                  <a:pt x="43051" y="16667"/>
                  <a:pt x="43044" y="16667"/>
                </a:cubicBezTo>
                <a:cubicBezTo>
                  <a:pt x="43030" y="16667"/>
                  <a:pt x="42872" y="16609"/>
                  <a:pt x="42814" y="16595"/>
                </a:cubicBezTo>
                <a:cubicBezTo>
                  <a:pt x="42814" y="16595"/>
                  <a:pt x="42814" y="16581"/>
                  <a:pt x="42814" y="16566"/>
                </a:cubicBezTo>
                <a:lnTo>
                  <a:pt x="42800" y="16523"/>
                </a:lnTo>
                <a:lnTo>
                  <a:pt x="42786" y="16523"/>
                </a:lnTo>
                <a:cubicBezTo>
                  <a:pt x="42786" y="16523"/>
                  <a:pt x="42771" y="16509"/>
                  <a:pt x="42743" y="16480"/>
                </a:cubicBezTo>
                <a:cubicBezTo>
                  <a:pt x="42757" y="16437"/>
                  <a:pt x="42771" y="16379"/>
                  <a:pt x="42771" y="16351"/>
                </a:cubicBezTo>
                <a:cubicBezTo>
                  <a:pt x="42771" y="16291"/>
                  <a:pt x="42778" y="16259"/>
                  <a:pt x="42792" y="16259"/>
                </a:cubicBezTo>
                <a:cubicBezTo>
                  <a:pt x="42798" y="16259"/>
                  <a:pt x="42805" y="16266"/>
                  <a:pt x="42814" y="16279"/>
                </a:cubicBezTo>
                <a:lnTo>
                  <a:pt x="42843" y="16279"/>
                </a:lnTo>
                <a:cubicBezTo>
                  <a:pt x="42850" y="16286"/>
                  <a:pt x="42857" y="16290"/>
                  <a:pt x="42865" y="16290"/>
                </a:cubicBezTo>
                <a:cubicBezTo>
                  <a:pt x="42872" y="16290"/>
                  <a:pt x="42879" y="16286"/>
                  <a:pt x="42886" y="16279"/>
                </a:cubicBezTo>
                <a:lnTo>
                  <a:pt x="42901" y="16265"/>
                </a:lnTo>
                <a:cubicBezTo>
                  <a:pt x="42901" y="16236"/>
                  <a:pt x="42843" y="16164"/>
                  <a:pt x="42829" y="16150"/>
                </a:cubicBezTo>
                <a:cubicBezTo>
                  <a:pt x="42800" y="16150"/>
                  <a:pt x="42728" y="16178"/>
                  <a:pt x="42699" y="16193"/>
                </a:cubicBezTo>
                <a:cubicBezTo>
                  <a:pt x="42686" y="16207"/>
                  <a:pt x="42698" y="16380"/>
                  <a:pt x="42661" y="16380"/>
                </a:cubicBezTo>
                <a:cubicBezTo>
                  <a:pt x="42659" y="16380"/>
                  <a:pt x="42658" y="16380"/>
                  <a:pt x="42656" y="16379"/>
                </a:cubicBezTo>
                <a:cubicBezTo>
                  <a:pt x="42628" y="16379"/>
                  <a:pt x="42599" y="16322"/>
                  <a:pt x="42613" y="16293"/>
                </a:cubicBezTo>
                <a:cubicBezTo>
                  <a:pt x="42613" y="16293"/>
                  <a:pt x="42613" y="16293"/>
                  <a:pt x="42599" y="16279"/>
                </a:cubicBezTo>
                <a:cubicBezTo>
                  <a:pt x="42613" y="16250"/>
                  <a:pt x="42613" y="16221"/>
                  <a:pt x="42613" y="16164"/>
                </a:cubicBezTo>
                <a:lnTo>
                  <a:pt x="42613" y="16150"/>
                </a:lnTo>
                <a:cubicBezTo>
                  <a:pt x="42613" y="16121"/>
                  <a:pt x="42541" y="16106"/>
                  <a:pt x="42470" y="16106"/>
                </a:cubicBezTo>
                <a:lnTo>
                  <a:pt x="42412" y="16106"/>
                </a:lnTo>
                <a:cubicBezTo>
                  <a:pt x="42369" y="16078"/>
                  <a:pt x="42355" y="16063"/>
                  <a:pt x="42340" y="16049"/>
                </a:cubicBezTo>
                <a:cubicBezTo>
                  <a:pt x="42340" y="16035"/>
                  <a:pt x="42355" y="16035"/>
                  <a:pt x="42355" y="16035"/>
                </a:cubicBezTo>
                <a:lnTo>
                  <a:pt x="42383" y="15992"/>
                </a:lnTo>
                <a:lnTo>
                  <a:pt x="42398" y="15992"/>
                </a:lnTo>
                <a:cubicBezTo>
                  <a:pt x="42410" y="16000"/>
                  <a:pt x="42419" y="16003"/>
                  <a:pt x="42426" y="16003"/>
                </a:cubicBezTo>
                <a:cubicBezTo>
                  <a:pt x="42441" y="16003"/>
                  <a:pt x="42441" y="15983"/>
                  <a:pt x="42441" y="15963"/>
                </a:cubicBezTo>
                <a:cubicBezTo>
                  <a:pt x="42426" y="15934"/>
                  <a:pt x="42398" y="15891"/>
                  <a:pt x="42398" y="15877"/>
                </a:cubicBezTo>
                <a:lnTo>
                  <a:pt x="42426" y="15834"/>
                </a:lnTo>
                <a:cubicBezTo>
                  <a:pt x="42470" y="15862"/>
                  <a:pt x="42527" y="15891"/>
                  <a:pt x="42556" y="15905"/>
                </a:cubicBezTo>
                <a:lnTo>
                  <a:pt x="42585" y="15877"/>
                </a:lnTo>
                <a:lnTo>
                  <a:pt x="42628" y="15834"/>
                </a:lnTo>
                <a:cubicBezTo>
                  <a:pt x="42685" y="15790"/>
                  <a:pt x="42628" y="15747"/>
                  <a:pt x="42599" y="15747"/>
                </a:cubicBezTo>
                <a:cubicBezTo>
                  <a:pt x="42556" y="15733"/>
                  <a:pt x="42585" y="15690"/>
                  <a:pt x="42642" y="15647"/>
                </a:cubicBezTo>
                <a:lnTo>
                  <a:pt x="42714" y="15632"/>
                </a:lnTo>
                <a:lnTo>
                  <a:pt x="42886" y="15632"/>
                </a:lnTo>
                <a:cubicBezTo>
                  <a:pt x="42929" y="15474"/>
                  <a:pt x="42944" y="15316"/>
                  <a:pt x="42944" y="15302"/>
                </a:cubicBezTo>
                <a:cubicBezTo>
                  <a:pt x="42944" y="15288"/>
                  <a:pt x="42901" y="15273"/>
                  <a:pt x="42843" y="15259"/>
                </a:cubicBezTo>
                <a:lnTo>
                  <a:pt x="42814" y="15230"/>
                </a:lnTo>
                <a:cubicBezTo>
                  <a:pt x="42786" y="15201"/>
                  <a:pt x="42771" y="15144"/>
                  <a:pt x="42771" y="15101"/>
                </a:cubicBezTo>
                <a:cubicBezTo>
                  <a:pt x="42757" y="15072"/>
                  <a:pt x="42757" y="15029"/>
                  <a:pt x="42771" y="14986"/>
                </a:cubicBezTo>
                <a:lnTo>
                  <a:pt x="42771" y="14943"/>
                </a:lnTo>
                <a:cubicBezTo>
                  <a:pt x="42781" y="14893"/>
                  <a:pt x="42750" y="14878"/>
                  <a:pt x="42720" y="14878"/>
                </a:cubicBezTo>
                <a:cubicBezTo>
                  <a:pt x="42707" y="14878"/>
                  <a:pt x="42694" y="14881"/>
                  <a:pt x="42685" y="14885"/>
                </a:cubicBezTo>
                <a:cubicBezTo>
                  <a:pt x="42671" y="14885"/>
                  <a:pt x="42656" y="14957"/>
                  <a:pt x="42671" y="15015"/>
                </a:cubicBezTo>
                <a:lnTo>
                  <a:pt x="42656" y="15029"/>
                </a:lnTo>
                <a:lnTo>
                  <a:pt x="42628" y="15072"/>
                </a:lnTo>
                <a:cubicBezTo>
                  <a:pt x="42599" y="15029"/>
                  <a:pt x="42527" y="14971"/>
                  <a:pt x="42484" y="14928"/>
                </a:cubicBezTo>
                <a:lnTo>
                  <a:pt x="42426" y="14943"/>
                </a:lnTo>
                <a:lnTo>
                  <a:pt x="42412" y="14943"/>
                </a:lnTo>
                <a:cubicBezTo>
                  <a:pt x="42412" y="14928"/>
                  <a:pt x="42441" y="14857"/>
                  <a:pt x="42441" y="14842"/>
                </a:cubicBezTo>
                <a:cubicBezTo>
                  <a:pt x="42455" y="14813"/>
                  <a:pt x="42412" y="14612"/>
                  <a:pt x="42470" y="14584"/>
                </a:cubicBezTo>
                <a:cubicBezTo>
                  <a:pt x="42527" y="14555"/>
                  <a:pt x="42541" y="14440"/>
                  <a:pt x="42541" y="14397"/>
                </a:cubicBezTo>
                <a:cubicBezTo>
                  <a:pt x="42527" y="14368"/>
                  <a:pt x="42527" y="14311"/>
                  <a:pt x="42513" y="14296"/>
                </a:cubicBezTo>
                <a:lnTo>
                  <a:pt x="42498" y="14296"/>
                </a:lnTo>
                <a:cubicBezTo>
                  <a:pt x="42484" y="14296"/>
                  <a:pt x="42455" y="14296"/>
                  <a:pt x="42455" y="14311"/>
                </a:cubicBezTo>
                <a:lnTo>
                  <a:pt x="42426" y="14382"/>
                </a:lnTo>
                <a:cubicBezTo>
                  <a:pt x="42411" y="14443"/>
                  <a:pt x="42381" y="14463"/>
                  <a:pt x="42353" y="14463"/>
                </a:cubicBezTo>
                <a:cubicBezTo>
                  <a:pt x="42327" y="14463"/>
                  <a:pt x="42304" y="14446"/>
                  <a:pt x="42297" y="14426"/>
                </a:cubicBezTo>
                <a:cubicBezTo>
                  <a:pt x="42297" y="14404"/>
                  <a:pt x="42274" y="14391"/>
                  <a:pt x="42250" y="14391"/>
                </a:cubicBezTo>
                <a:cubicBezTo>
                  <a:pt x="42242" y="14391"/>
                  <a:pt x="42233" y="14393"/>
                  <a:pt x="42225" y="14397"/>
                </a:cubicBezTo>
                <a:lnTo>
                  <a:pt x="42110" y="14397"/>
                </a:lnTo>
                <a:cubicBezTo>
                  <a:pt x="42110" y="14371"/>
                  <a:pt x="42106" y="14360"/>
                  <a:pt x="42100" y="14360"/>
                </a:cubicBezTo>
                <a:cubicBezTo>
                  <a:pt x="42086" y="14360"/>
                  <a:pt x="42059" y="14414"/>
                  <a:pt x="42039" y="14454"/>
                </a:cubicBezTo>
                <a:cubicBezTo>
                  <a:pt x="42024" y="14512"/>
                  <a:pt x="41967" y="14569"/>
                  <a:pt x="41967" y="14569"/>
                </a:cubicBezTo>
                <a:cubicBezTo>
                  <a:pt x="41967" y="14569"/>
                  <a:pt x="41909" y="14440"/>
                  <a:pt x="41837" y="14282"/>
                </a:cubicBezTo>
                <a:lnTo>
                  <a:pt x="41665" y="14397"/>
                </a:lnTo>
                <a:cubicBezTo>
                  <a:pt x="41636" y="14368"/>
                  <a:pt x="41636" y="14296"/>
                  <a:pt x="41636" y="14253"/>
                </a:cubicBezTo>
                <a:lnTo>
                  <a:pt x="41665" y="14210"/>
                </a:lnTo>
                <a:lnTo>
                  <a:pt x="41679" y="14196"/>
                </a:lnTo>
                <a:cubicBezTo>
                  <a:pt x="41722" y="14196"/>
                  <a:pt x="41766" y="14138"/>
                  <a:pt x="41780" y="14081"/>
                </a:cubicBezTo>
                <a:lnTo>
                  <a:pt x="41780" y="14081"/>
                </a:lnTo>
                <a:lnTo>
                  <a:pt x="41708" y="14095"/>
                </a:lnTo>
                <a:cubicBezTo>
                  <a:pt x="41692" y="14103"/>
                  <a:pt x="41672" y="14115"/>
                  <a:pt x="41662" y="14115"/>
                </a:cubicBezTo>
                <a:cubicBezTo>
                  <a:pt x="41654" y="14115"/>
                  <a:pt x="41652" y="14107"/>
                  <a:pt x="41665" y="14081"/>
                </a:cubicBezTo>
                <a:cubicBezTo>
                  <a:pt x="41694" y="13995"/>
                  <a:pt x="41679" y="13951"/>
                  <a:pt x="41622" y="13923"/>
                </a:cubicBezTo>
                <a:lnTo>
                  <a:pt x="41550" y="13880"/>
                </a:lnTo>
                <a:cubicBezTo>
                  <a:pt x="41543" y="13923"/>
                  <a:pt x="41525" y="13937"/>
                  <a:pt x="41505" y="13937"/>
                </a:cubicBezTo>
                <a:cubicBezTo>
                  <a:pt x="41485" y="13937"/>
                  <a:pt x="41464" y="13923"/>
                  <a:pt x="41450" y="13908"/>
                </a:cubicBezTo>
                <a:cubicBezTo>
                  <a:pt x="41443" y="13895"/>
                  <a:pt x="41402" y="13888"/>
                  <a:pt x="41356" y="13888"/>
                </a:cubicBezTo>
                <a:cubicBezTo>
                  <a:pt x="41299" y="13888"/>
                  <a:pt x="41235" y="13899"/>
                  <a:pt x="41220" y="13923"/>
                </a:cubicBezTo>
                <a:cubicBezTo>
                  <a:pt x="41200" y="13961"/>
                  <a:pt x="41175" y="13974"/>
                  <a:pt x="41156" y="13974"/>
                </a:cubicBezTo>
                <a:cubicBezTo>
                  <a:pt x="41146" y="13974"/>
                  <a:pt x="41138" y="13971"/>
                  <a:pt x="41133" y="13966"/>
                </a:cubicBezTo>
                <a:cubicBezTo>
                  <a:pt x="41133" y="13964"/>
                  <a:pt x="41133" y="13964"/>
                  <a:pt x="41132" y="13964"/>
                </a:cubicBezTo>
                <a:cubicBezTo>
                  <a:pt x="41121" y="13964"/>
                  <a:pt x="41073" y="14012"/>
                  <a:pt x="41047" y="14038"/>
                </a:cubicBezTo>
                <a:cubicBezTo>
                  <a:pt x="41047" y="14038"/>
                  <a:pt x="41033" y="14052"/>
                  <a:pt x="41033" y="14066"/>
                </a:cubicBezTo>
                <a:cubicBezTo>
                  <a:pt x="41033" y="14038"/>
                  <a:pt x="41033" y="14023"/>
                  <a:pt x="41047" y="14009"/>
                </a:cubicBezTo>
                <a:lnTo>
                  <a:pt x="41004" y="13951"/>
                </a:lnTo>
                <a:lnTo>
                  <a:pt x="40990" y="13937"/>
                </a:lnTo>
                <a:cubicBezTo>
                  <a:pt x="40975" y="13908"/>
                  <a:pt x="40918" y="13894"/>
                  <a:pt x="40860" y="13894"/>
                </a:cubicBezTo>
                <a:lnTo>
                  <a:pt x="40860" y="13822"/>
                </a:lnTo>
                <a:lnTo>
                  <a:pt x="40860" y="13793"/>
                </a:lnTo>
                <a:cubicBezTo>
                  <a:pt x="40817" y="13765"/>
                  <a:pt x="40832" y="13722"/>
                  <a:pt x="40846" y="13722"/>
                </a:cubicBezTo>
                <a:cubicBezTo>
                  <a:pt x="40875" y="13707"/>
                  <a:pt x="40688" y="13563"/>
                  <a:pt x="40702" y="13520"/>
                </a:cubicBezTo>
                <a:cubicBezTo>
                  <a:pt x="40717" y="13463"/>
                  <a:pt x="40645" y="13377"/>
                  <a:pt x="40616" y="13362"/>
                </a:cubicBezTo>
                <a:cubicBezTo>
                  <a:pt x="40573" y="13348"/>
                  <a:pt x="40659" y="13276"/>
                  <a:pt x="40702" y="13276"/>
                </a:cubicBezTo>
                <a:cubicBezTo>
                  <a:pt x="40741" y="13276"/>
                  <a:pt x="40792" y="13283"/>
                  <a:pt x="40830" y="13283"/>
                </a:cubicBezTo>
                <a:cubicBezTo>
                  <a:pt x="40849" y="13283"/>
                  <a:pt x="40865" y="13281"/>
                  <a:pt x="40875" y="13276"/>
                </a:cubicBezTo>
                <a:cubicBezTo>
                  <a:pt x="40918" y="13276"/>
                  <a:pt x="41018" y="13247"/>
                  <a:pt x="41047" y="13247"/>
                </a:cubicBezTo>
                <a:cubicBezTo>
                  <a:pt x="41090" y="13262"/>
                  <a:pt x="41119" y="13262"/>
                  <a:pt x="41133" y="13262"/>
                </a:cubicBezTo>
                <a:lnTo>
                  <a:pt x="41148" y="13262"/>
                </a:lnTo>
                <a:cubicBezTo>
                  <a:pt x="41154" y="13213"/>
                  <a:pt x="41168" y="13198"/>
                  <a:pt x="41186" y="13198"/>
                </a:cubicBezTo>
                <a:cubicBezTo>
                  <a:pt x="41211" y="13198"/>
                  <a:pt x="41244" y="13225"/>
                  <a:pt x="41277" y="13233"/>
                </a:cubicBezTo>
                <a:lnTo>
                  <a:pt x="41291" y="13247"/>
                </a:lnTo>
                <a:cubicBezTo>
                  <a:pt x="41306" y="13233"/>
                  <a:pt x="41306" y="13204"/>
                  <a:pt x="41306" y="13190"/>
                </a:cubicBezTo>
                <a:cubicBezTo>
                  <a:pt x="41294" y="13190"/>
                  <a:pt x="41356" y="13153"/>
                  <a:pt x="41404" y="13153"/>
                </a:cubicBezTo>
                <a:cubicBezTo>
                  <a:pt x="41416" y="13153"/>
                  <a:pt x="41427" y="13155"/>
                  <a:pt x="41435" y="13161"/>
                </a:cubicBezTo>
                <a:cubicBezTo>
                  <a:pt x="41440" y="13163"/>
                  <a:pt x="41444" y="13163"/>
                  <a:pt x="41449" y="13163"/>
                </a:cubicBezTo>
                <a:cubicBezTo>
                  <a:pt x="41487" y="13163"/>
                  <a:pt x="41521" y="13113"/>
                  <a:pt x="41521" y="13075"/>
                </a:cubicBezTo>
                <a:cubicBezTo>
                  <a:pt x="41521" y="13058"/>
                  <a:pt x="41541" y="13051"/>
                  <a:pt x="41560" y="13051"/>
                </a:cubicBezTo>
                <a:cubicBezTo>
                  <a:pt x="41574" y="13051"/>
                  <a:pt x="41587" y="13055"/>
                  <a:pt x="41593" y="13061"/>
                </a:cubicBezTo>
                <a:cubicBezTo>
                  <a:pt x="41593" y="13073"/>
                  <a:pt x="41646" y="13107"/>
                  <a:pt x="41670" y="13107"/>
                </a:cubicBezTo>
                <a:cubicBezTo>
                  <a:pt x="41674" y="13107"/>
                  <a:pt x="41677" y="13106"/>
                  <a:pt x="41679" y="13104"/>
                </a:cubicBezTo>
                <a:cubicBezTo>
                  <a:pt x="41679" y="13089"/>
                  <a:pt x="41722" y="13061"/>
                  <a:pt x="41737" y="13046"/>
                </a:cubicBezTo>
                <a:cubicBezTo>
                  <a:pt x="41751" y="13046"/>
                  <a:pt x="41837" y="13032"/>
                  <a:pt x="41866" y="13032"/>
                </a:cubicBezTo>
                <a:cubicBezTo>
                  <a:pt x="41895" y="13032"/>
                  <a:pt x="41938" y="12974"/>
                  <a:pt x="41967" y="12974"/>
                </a:cubicBezTo>
                <a:cubicBezTo>
                  <a:pt x="41981" y="12960"/>
                  <a:pt x="42024" y="12946"/>
                  <a:pt x="42053" y="12917"/>
                </a:cubicBezTo>
                <a:cubicBezTo>
                  <a:pt x="42060" y="12922"/>
                  <a:pt x="42067" y="12924"/>
                  <a:pt x="42074" y="12924"/>
                </a:cubicBezTo>
                <a:cubicBezTo>
                  <a:pt x="42113" y="12924"/>
                  <a:pt x="42156" y="12867"/>
                  <a:pt x="42168" y="12831"/>
                </a:cubicBezTo>
                <a:cubicBezTo>
                  <a:pt x="42180" y="12795"/>
                  <a:pt x="42240" y="12770"/>
                  <a:pt x="42277" y="12770"/>
                </a:cubicBezTo>
                <a:cubicBezTo>
                  <a:pt x="42285" y="12770"/>
                  <a:pt x="42292" y="12771"/>
                  <a:pt x="42297" y="12773"/>
                </a:cubicBezTo>
                <a:cubicBezTo>
                  <a:pt x="42298" y="12774"/>
                  <a:pt x="42298" y="12774"/>
                  <a:pt x="42298" y="12774"/>
                </a:cubicBezTo>
                <a:cubicBezTo>
                  <a:pt x="42302" y="12774"/>
                  <a:pt x="42153" y="12570"/>
                  <a:pt x="42139" y="12515"/>
                </a:cubicBezTo>
                <a:cubicBezTo>
                  <a:pt x="42139" y="12500"/>
                  <a:pt x="42153" y="12486"/>
                  <a:pt x="42182" y="12486"/>
                </a:cubicBezTo>
                <a:lnTo>
                  <a:pt x="42197" y="12558"/>
                </a:lnTo>
                <a:cubicBezTo>
                  <a:pt x="42211" y="12587"/>
                  <a:pt x="42268" y="12630"/>
                  <a:pt x="42283" y="12630"/>
                </a:cubicBezTo>
                <a:lnTo>
                  <a:pt x="42412" y="12615"/>
                </a:lnTo>
                <a:cubicBezTo>
                  <a:pt x="42432" y="12627"/>
                  <a:pt x="42456" y="12631"/>
                  <a:pt x="42483" y="12631"/>
                </a:cubicBezTo>
                <a:cubicBezTo>
                  <a:pt x="42592" y="12631"/>
                  <a:pt x="42742" y="12555"/>
                  <a:pt x="42800" y="12543"/>
                </a:cubicBezTo>
                <a:cubicBezTo>
                  <a:pt x="42886" y="12515"/>
                  <a:pt x="42886" y="12486"/>
                  <a:pt x="42814" y="12472"/>
                </a:cubicBezTo>
                <a:lnTo>
                  <a:pt x="42800" y="12457"/>
                </a:lnTo>
                <a:cubicBezTo>
                  <a:pt x="42786" y="12414"/>
                  <a:pt x="42771" y="12400"/>
                  <a:pt x="42728" y="12385"/>
                </a:cubicBezTo>
                <a:cubicBezTo>
                  <a:pt x="42685" y="12371"/>
                  <a:pt x="42699" y="12299"/>
                  <a:pt x="42743" y="12270"/>
                </a:cubicBezTo>
                <a:cubicBezTo>
                  <a:pt x="42757" y="12270"/>
                  <a:pt x="42786" y="12270"/>
                  <a:pt x="42800" y="12256"/>
                </a:cubicBezTo>
                <a:cubicBezTo>
                  <a:pt x="42814" y="12227"/>
                  <a:pt x="42843" y="12199"/>
                  <a:pt x="42829" y="12170"/>
                </a:cubicBezTo>
                <a:lnTo>
                  <a:pt x="42829" y="12156"/>
                </a:lnTo>
                <a:cubicBezTo>
                  <a:pt x="42814" y="12156"/>
                  <a:pt x="42800" y="12141"/>
                  <a:pt x="42800" y="12141"/>
                </a:cubicBezTo>
                <a:cubicBezTo>
                  <a:pt x="42800" y="12127"/>
                  <a:pt x="42800" y="12127"/>
                  <a:pt x="42800" y="12127"/>
                </a:cubicBezTo>
                <a:cubicBezTo>
                  <a:pt x="42814" y="12112"/>
                  <a:pt x="42814" y="12112"/>
                  <a:pt x="42814" y="12112"/>
                </a:cubicBezTo>
                <a:lnTo>
                  <a:pt x="42829" y="12098"/>
                </a:lnTo>
                <a:cubicBezTo>
                  <a:pt x="42839" y="12085"/>
                  <a:pt x="42848" y="12080"/>
                  <a:pt x="42857" y="12080"/>
                </a:cubicBezTo>
                <a:cubicBezTo>
                  <a:pt x="42878" y="12080"/>
                  <a:pt x="42896" y="12109"/>
                  <a:pt x="42913" y="12109"/>
                </a:cubicBezTo>
                <a:cubicBezTo>
                  <a:pt x="42919" y="12109"/>
                  <a:pt x="42924" y="12106"/>
                  <a:pt x="42929" y="12098"/>
                </a:cubicBezTo>
                <a:cubicBezTo>
                  <a:pt x="42958" y="12055"/>
                  <a:pt x="42987" y="12026"/>
                  <a:pt x="43016" y="11983"/>
                </a:cubicBezTo>
                <a:cubicBezTo>
                  <a:pt x="43016" y="11969"/>
                  <a:pt x="43016" y="11940"/>
                  <a:pt x="43030" y="11926"/>
                </a:cubicBezTo>
                <a:lnTo>
                  <a:pt x="43059" y="11868"/>
                </a:lnTo>
                <a:cubicBezTo>
                  <a:pt x="43011" y="11821"/>
                  <a:pt x="42963" y="11793"/>
                  <a:pt x="42924" y="11793"/>
                </a:cubicBezTo>
                <a:cubicBezTo>
                  <a:pt x="42916" y="11793"/>
                  <a:pt x="42908" y="11794"/>
                  <a:pt x="42901" y="11796"/>
                </a:cubicBezTo>
                <a:lnTo>
                  <a:pt x="42872" y="11825"/>
                </a:lnTo>
                <a:lnTo>
                  <a:pt x="42843" y="11839"/>
                </a:lnTo>
                <a:cubicBezTo>
                  <a:pt x="42841" y="11840"/>
                  <a:pt x="42839" y="11840"/>
                  <a:pt x="42837" y="11840"/>
                </a:cubicBezTo>
                <a:cubicBezTo>
                  <a:pt x="42786" y="11840"/>
                  <a:pt x="42789" y="11680"/>
                  <a:pt x="42857" y="11653"/>
                </a:cubicBezTo>
                <a:cubicBezTo>
                  <a:pt x="42929" y="11624"/>
                  <a:pt x="42972" y="11523"/>
                  <a:pt x="42972" y="11495"/>
                </a:cubicBezTo>
                <a:cubicBezTo>
                  <a:pt x="42972" y="11466"/>
                  <a:pt x="42929" y="11380"/>
                  <a:pt x="42901" y="11308"/>
                </a:cubicBezTo>
                <a:lnTo>
                  <a:pt x="42901" y="11236"/>
                </a:lnTo>
                <a:lnTo>
                  <a:pt x="42915" y="11207"/>
                </a:lnTo>
                <a:cubicBezTo>
                  <a:pt x="42923" y="11184"/>
                  <a:pt x="42913" y="11173"/>
                  <a:pt x="42896" y="11173"/>
                </a:cubicBezTo>
                <a:cubicBezTo>
                  <a:pt x="42882" y="11173"/>
                  <a:pt x="42863" y="11180"/>
                  <a:pt x="42843" y="11193"/>
                </a:cubicBezTo>
                <a:lnTo>
                  <a:pt x="42814" y="11179"/>
                </a:lnTo>
                <a:lnTo>
                  <a:pt x="42786" y="11164"/>
                </a:lnTo>
                <a:cubicBezTo>
                  <a:pt x="42800" y="11135"/>
                  <a:pt x="42829" y="11078"/>
                  <a:pt x="42843" y="11049"/>
                </a:cubicBezTo>
                <a:lnTo>
                  <a:pt x="42814" y="11020"/>
                </a:lnTo>
                <a:lnTo>
                  <a:pt x="42771" y="10963"/>
                </a:lnTo>
                <a:cubicBezTo>
                  <a:pt x="42743" y="10992"/>
                  <a:pt x="42699" y="11020"/>
                  <a:pt x="42685" y="11020"/>
                </a:cubicBezTo>
                <a:cubicBezTo>
                  <a:pt x="42685" y="11020"/>
                  <a:pt x="42714" y="10848"/>
                  <a:pt x="42728" y="10776"/>
                </a:cubicBezTo>
                <a:cubicBezTo>
                  <a:pt x="42743" y="10719"/>
                  <a:pt x="42743" y="10561"/>
                  <a:pt x="42714" y="10546"/>
                </a:cubicBezTo>
                <a:cubicBezTo>
                  <a:pt x="42689" y="10530"/>
                  <a:pt x="42658" y="10523"/>
                  <a:pt x="42629" y="10523"/>
                </a:cubicBezTo>
                <a:cubicBezTo>
                  <a:pt x="42608" y="10523"/>
                  <a:pt x="42588" y="10526"/>
                  <a:pt x="42570" y="10532"/>
                </a:cubicBezTo>
                <a:lnTo>
                  <a:pt x="42527" y="10532"/>
                </a:lnTo>
                <a:lnTo>
                  <a:pt x="42498" y="10546"/>
                </a:lnTo>
                <a:cubicBezTo>
                  <a:pt x="42455" y="10532"/>
                  <a:pt x="42498" y="10403"/>
                  <a:pt x="42541" y="10360"/>
                </a:cubicBezTo>
                <a:cubicBezTo>
                  <a:pt x="42585" y="10331"/>
                  <a:pt x="42642" y="10273"/>
                  <a:pt x="42671" y="10259"/>
                </a:cubicBezTo>
                <a:lnTo>
                  <a:pt x="42642" y="10230"/>
                </a:lnTo>
                <a:cubicBezTo>
                  <a:pt x="42613" y="10202"/>
                  <a:pt x="42613" y="10187"/>
                  <a:pt x="42642" y="10173"/>
                </a:cubicBezTo>
                <a:cubicBezTo>
                  <a:pt x="42671" y="10158"/>
                  <a:pt x="42714" y="10144"/>
                  <a:pt x="42743" y="10144"/>
                </a:cubicBezTo>
                <a:cubicBezTo>
                  <a:pt x="42814" y="10130"/>
                  <a:pt x="42757" y="10101"/>
                  <a:pt x="42757" y="10087"/>
                </a:cubicBezTo>
                <a:cubicBezTo>
                  <a:pt x="42771" y="10044"/>
                  <a:pt x="42814" y="10015"/>
                  <a:pt x="42714" y="10015"/>
                </a:cubicBezTo>
                <a:cubicBezTo>
                  <a:pt x="42671" y="10015"/>
                  <a:pt x="42613" y="10015"/>
                  <a:pt x="42556" y="10044"/>
                </a:cubicBezTo>
                <a:cubicBezTo>
                  <a:pt x="42541" y="10051"/>
                  <a:pt x="42527" y="10054"/>
                  <a:pt x="42514" y="10054"/>
                </a:cubicBezTo>
                <a:cubicBezTo>
                  <a:pt x="42502" y="10054"/>
                  <a:pt x="42491" y="10051"/>
                  <a:pt x="42484" y="10044"/>
                </a:cubicBezTo>
                <a:lnTo>
                  <a:pt x="42470" y="10029"/>
                </a:lnTo>
                <a:cubicBezTo>
                  <a:pt x="42470" y="10000"/>
                  <a:pt x="42426" y="9986"/>
                  <a:pt x="42412" y="9986"/>
                </a:cubicBezTo>
                <a:cubicBezTo>
                  <a:pt x="42409" y="9989"/>
                  <a:pt x="42404" y="9990"/>
                  <a:pt x="42397" y="9990"/>
                </a:cubicBezTo>
                <a:cubicBezTo>
                  <a:pt x="42367" y="9990"/>
                  <a:pt x="42306" y="9969"/>
                  <a:pt x="42283" y="9957"/>
                </a:cubicBezTo>
                <a:cubicBezTo>
                  <a:pt x="42254" y="9943"/>
                  <a:pt x="42168" y="9914"/>
                  <a:pt x="42153" y="9900"/>
                </a:cubicBezTo>
                <a:cubicBezTo>
                  <a:pt x="42139" y="9885"/>
                  <a:pt x="42082" y="9842"/>
                  <a:pt x="42024" y="9828"/>
                </a:cubicBezTo>
                <a:lnTo>
                  <a:pt x="41981" y="9857"/>
                </a:lnTo>
                <a:cubicBezTo>
                  <a:pt x="41967" y="9857"/>
                  <a:pt x="41924" y="9842"/>
                  <a:pt x="41924" y="9828"/>
                </a:cubicBezTo>
                <a:lnTo>
                  <a:pt x="41909" y="9727"/>
                </a:lnTo>
                <a:cubicBezTo>
                  <a:pt x="41809" y="9727"/>
                  <a:pt x="41608" y="9742"/>
                  <a:pt x="41550" y="9742"/>
                </a:cubicBezTo>
                <a:cubicBezTo>
                  <a:pt x="41521" y="9735"/>
                  <a:pt x="41493" y="9735"/>
                  <a:pt x="41469" y="9735"/>
                </a:cubicBezTo>
                <a:cubicBezTo>
                  <a:pt x="41446" y="9735"/>
                  <a:pt x="41428" y="9735"/>
                  <a:pt x="41421" y="9727"/>
                </a:cubicBezTo>
                <a:cubicBezTo>
                  <a:pt x="41406" y="9727"/>
                  <a:pt x="41363" y="9727"/>
                  <a:pt x="41291" y="9713"/>
                </a:cubicBezTo>
                <a:cubicBezTo>
                  <a:pt x="41306" y="9684"/>
                  <a:pt x="41277" y="9598"/>
                  <a:pt x="41263" y="9569"/>
                </a:cubicBezTo>
                <a:cubicBezTo>
                  <a:pt x="41248" y="9541"/>
                  <a:pt x="41234" y="9512"/>
                  <a:pt x="41234" y="9483"/>
                </a:cubicBezTo>
                <a:lnTo>
                  <a:pt x="41248" y="9483"/>
                </a:lnTo>
                <a:cubicBezTo>
                  <a:pt x="41264" y="9452"/>
                  <a:pt x="41308" y="9438"/>
                  <a:pt x="41352" y="9438"/>
                </a:cubicBezTo>
                <a:cubicBezTo>
                  <a:pt x="41391" y="9438"/>
                  <a:pt x="41430" y="9449"/>
                  <a:pt x="41450" y="9469"/>
                </a:cubicBezTo>
                <a:lnTo>
                  <a:pt x="41464" y="9483"/>
                </a:lnTo>
                <a:cubicBezTo>
                  <a:pt x="41467" y="9493"/>
                  <a:pt x="41472" y="9497"/>
                  <a:pt x="41479" y="9497"/>
                </a:cubicBezTo>
                <a:cubicBezTo>
                  <a:pt x="41502" y="9497"/>
                  <a:pt x="41542" y="9448"/>
                  <a:pt x="41564" y="9426"/>
                </a:cubicBezTo>
                <a:cubicBezTo>
                  <a:pt x="41566" y="9420"/>
                  <a:pt x="41568" y="9417"/>
                  <a:pt x="41570" y="9417"/>
                </a:cubicBezTo>
                <a:cubicBezTo>
                  <a:pt x="41583" y="9417"/>
                  <a:pt x="41593" y="9516"/>
                  <a:pt x="41593" y="9541"/>
                </a:cubicBezTo>
                <a:cubicBezTo>
                  <a:pt x="41593" y="9584"/>
                  <a:pt x="41536" y="9627"/>
                  <a:pt x="41507" y="9627"/>
                </a:cubicBezTo>
                <a:cubicBezTo>
                  <a:pt x="41493" y="9641"/>
                  <a:pt x="41536" y="9656"/>
                  <a:pt x="41593" y="9670"/>
                </a:cubicBezTo>
                <a:lnTo>
                  <a:pt x="41665" y="9670"/>
                </a:lnTo>
                <a:cubicBezTo>
                  <a:pt x="41679" y="9641"/>
                  <a:pt x="41722" y="9598"/>
                  <a:pt x="41737" y="9569"/>
                </a:cubicBezTo>
                <a:lnTo>
                  <a:pt x="41766" y="9598"/>
                </a:lnTo>
                <a:lnTo>
                  <a:pt x="41809" y="9627"/>
                </a:lnTo>
                <a:cubicBezTo>
                  <a:pt x="41844" y="9662"/>
                  <a:pt x="41880" y="9688"/>
                  <a:pt x="41899" y="9688"/>
                </a:cubicBezTo>
                <a:cubicBezTo>
                  <a:pt x="41903" y="9688"/>
                  <a:pt x="41907" y="9687"/>
                  <a:pt x="41909" y="9684"/>
                </a:cubicBezTo>
                <a:cubicBezTo>
                  <a:pt x="41924" y="9684"/>
                  <a:pt x="41952" y="9613"/>
                  <a:pt x="41981" y="9569"/>
                </a:cubicBezTo>
                <a:lnTo>
                  <a:pt x="42024" y="9584"/>
                </a:lnTo>
                <a:lnTo>
                  <a:pt x="42139" y="9656"/>
                </a:lnTo>
                <a:cubicBezTo>
                  <a:pt x="42225" y="9598"/>
                  <a:pt x="42225" y="9483"/>
                  <a:pt x="42211" y="9454"/>
                </a:cubicBezTo>
                <a:cubicBezTo>
                  <a:pt x="42211" y="9426"/>
                  <a:pt x="42197" y="9354"/>
                  <a:pt x="42197" y="9340"/>
                </a:cubicBezTo>
                <a:cubicBezTo>
                  <a:pt x="42182" y="9325"/>
                  <a:pt x="42197" y="9296"/>
                  <a:pt x="42197" y="9296"/>
                </a:cubicBezTo>
                <a:cubicBezTo>
                  <a:pt x="42197" y="9296"/>
                  <a:pt x="42268" y="9340"/>
                  <a:pt x="42297" y="9368"/>
                </a:cubicBezTo>
                <a:cubicBezTo>
                  <a:pt x="42326" y="9383"/>
                  <a:pt x="42283" y="9483"/>
                  <a:pt x="42312" y="9498"/>
                </a:cubicBezTo>
                <a:cubicBezTo>
                  <a:pt x="42326" y="9512"/>
                  <a:pt x="42355" y="9516"/>
                  <a:pt x="42382" y="9516"/>
                </a:cubicBezTo>
                <a:cubicBezTo>
                  <a:pt x="42409" y="9516"/>
                  <a:pt x="42434" y="9512"/>
                  <a:pt x="42441" y="9512"/>
                </a:cubicBezTo>
                <a:cubicBezTo>
                  <a:pt x="42455" y="9498"/>
                  <a:pt x="42455" y="9454"/>
                  <a:pt x="42441" y="9411"/>
                </a:cubicBezTo>
                <a:lnTo>
                  <a:pt x="42455" y="9397"/>
                </a:lnTo>
                <a:cubicBezTo>
                  <a:pt x="42498" y="9354"/>
                  <a:pt x="42527" y="9296"/>
                  <a:pt x="42599" y="9296"/>
                </a:cubicBezTo>
                <a:cubicBezTo>
                  <a:pt x="42613" y="9282"/>
                  <a:pt x="42570" y="9268"/>
                  <a:pt x="42556" y="9253"/>
                </a:cubicBezTo>
                <a:cubicBezTo>
                  <a:pt x="42543" y="9253"/>
                  <a:pt x="42608" y="9176"/>
                  <a:pt x="42653" y="9176"/>
                </a:cubicBezTo>
                <a:cubicBezTo>
                  <a:pt x="42659" y="9176"/>
                  <a:pt x="42665" y="9178"/>
                  <a:pt x="42671" y="9181"/>
                </a:cubicBezTo>
                <a:cubicBezTo>
                  <a:pt x="42673" y="9182"/>
                  <a:pt x="42676" y="9183"/>
                  <a:pt x="42678" y="9183"/>
                </a:cubicBezTo>
                <a:cubicBezTo>
                  <a:pt x="42722" y="9183"/>
                  <a:pt x="42785" y="9078"/>
                  <a:pt x="42771" y="9023"/>
                </a:cubicBezTo>
                <a:cubicBezTo>
                  <a:pt x="42771" y="9023"/>
                  <a:pt x="42771" y="9023"/>
                  <a:pt x="42771" y="9009"/>
                </a:cubicBezTo>
                <a:cubicBezTo>
                  <a:pt x="42786" y="9009"/>
                  <a:pt x="42786" y="8995"/>
                  <a:pt x="42814" y="8966"/>
                </a:cubicBezTo>
                <a:lnTo>
                  <a:pt x="42843" y="8980"/>
                </a:lnTo>
                <a:lnTo>
                  <a:pt x="42886" y="8980"/>
                </a:lnTo>
                <a:lnTo>
                  <a:pt x="42901" y="8966"/>
                </a:lnTo>
                <a:cubicBezTo>
                  <a:pt x="42901" y="8952"/>
                  <a:pt x="42886" y="8937"/>
                  <a:pt x="42872" y="8923"/>
                </a:cubicBezTo>
                <a:cubicBezTo>
                  <a:pt x="42901" y="8923"/>
                  <a:pt x="42944" y="8937"/>
                  <a:pt x="42972" y="8966"/>
                </a:cubicBezTo>
                <a:cubicBezTo>
                  <a:pt x="43001" y="8952"/>
                  <a:pt x="42958" y="8851"/>
                  <a:pt x="42987" y="8822"/>
                </a:cubicBezTo>
                <a:cubicBezTo>
                  <a:pt x="43016" y="8794"/>
                  <a:pt x="43102" y="8779"/>
                  <a:pt x="43116" y="8779"/>
                </a:cubicBezTo>
                <a:cubicBezTo>
                  <a:pt x="43120" y="8783"/>
                  <a:pt x="43123" y="8785"/>
                  <a:pt x="43125" y="8785"/>
                </a:cubicBezTo>
                <a:cubicBezTo>
                  <a:pt x="43129" y="8785"/>
                  <a:pt x="43127" y="8772"/>
                  <a:pt x="43116" y="8750"/>
                </a:cubicBezTo>
                <a:lnTo>
                  <a:pt x="43116" y="8736"/>
                </a:lnTo>
                <a:cubicBezTo>
                  <a:pt x="43116" y="8722"/>
                  <a:pt x="43130" y="8707"/>
                  <a:pt x="43130" y="8679"/>
                </a:cubicBezTo>
                <a:lnTo>
                  <a:pt x="43145" y="8607"/>
                </a:lnTo>
                <a:cubicBezTo>
                  <a:pt x="43102" y="8549"/>
                  <a:pt x="43087" y="8492"/>
                  <a:pt x="43102" y="8477"/>
                </a:cubicBezTo>
                <a:cubicBezTo>
                  <a:pt x="43102" y="8477"/>
                  <a:pt x="43130" y="8463"/>
                  <a:pt x="43159" y="8449"/>
                </a:cubicBezTo>
                <a:lnTo>
                  <a:pt x="43159" y="8434"/>
                </a:lnTo>
                <a:cubicBezTo>
                  <a:pt x="43154" y="8410"/>
                  <a:pt x="43146" y="8402"/>
                  <a:pt x="43138" y="8402"/>
                </a:cubicBezTo>
                <a:cubicBezTo>
                  <a:pt x="43121" y="8402"/>
                  <a:pt x="43102" y="8434"/>
                  <a:pt x="43102" y="8434"/>
                </a:cubicBezTo>
                <a:cubicBezTo>
                  <a:pt x="43073" y="8406"/>
                  <a:pt x="43016" y="8406"/>
                  <a:pt x="43044" y="8348"/>
                </a:cubicBezTo>
                <a:lnTo>
                  <a:pt x="43087" y="8291"/>
                </a:lnTo>
                <a:lnTo>
                  <a:pt x="43087" y="8291"/>
                </a:lnTo>
                <a:cubicBezTo>
                  <a:pt x="43073" y="8294"/>
                  <a:pt x="43059" y="8296"/>
                  <a:pt x="43045" y="8296"/>
                </a:cubicBezTo>
                <a:cubicBezTo>
                  <a:pt x="43005" y="8296"/>
                  <a:pt x="42972" y="8280"/>
                  <a:pt x="42972" y="8248"/>
                </a:cubicBezTo>
                <a:lnTo>
                  <a:pt x="42972" y="8219"/>
                </a:lnTo>
                <a:cubicBezTo>
                  <a:pt x="42987" y="8147"/>
                  <a:pt x="42987" y="8075"/>
                  <a:pt x="42886" y="8046"/>
                </a:cubicBezTo>
                <a:lnTo>
                  <a:pt x="42857" y="8032"/>
                </a:lnTo>
                <a:cubicBezTo>
                  <a:pt x="42829" y="7989"/>
                  <a:pt x="42800" y="7903"/>
                  <a:pt x="42814" y="7860"/>
                </a:cubicBezTo>
                <a:lnTo>
                  <a:pt x="42800" y="7817"/>
                </a:lnTo>
                <a:lnTo>
                  <a:pt x="42786" y="7802"/>
                </a:lnTo>
                <a:cubicBezTo>
                  <a:pt x="42771" y="7802"/>
                  <a:pt x="42685" y="7730"/>
                  <a:pt x="42599" y="7644"/>
                </a:cubicBezTo>
                <a:lnTo>
                  <a:pt x="42613" y="7457"/>
                </a:lnTo>
                <a:lnTo>
                  <a:pt x="42613" y="7429"/>
                </a:lnTo>
                <a:cubicBezTo>
                  <a:pt x="42613" y="7414"/>
                  <a:pt x="42541" y="7386"/>
                  <a:pt x="42470" y="7386"/>
                </a:cubicBezTo>
                <a:lnTo>
                  <a:pt x="42369" y="7386"/>
                </a:lnTo>
                <a:cubicBezTo>
                  <a:pt x="42350" y="7393"/>
                  <a:pt x="42337" y="7397"/>
                  <a:pt x="42327" y="7397"/>
                </a:cubicBezTo>
                <a:cubicBezTo>
                  <a:pt x="42301" y="7397"/>
                  <a:pt x="42312" y="7367"/>
                  <a:pt x="42355" y="7314"/>
                </a:cubicBezTo>
                <a:lnTo>
                  <a:pt x="42383" y="7285"/>
                </a:lnTo>
                <a:lnTo>
                  <a:pt x="42383" y="7271"/>
                </a:lnTo>
                <a:cubicBezTo>
                  <a:pt x="42383" y="7260"/>
                  <a:pt x="42376" y="7250"/>
                  <a:pt x="42362" y="7250"/>
                </a:cubicBezTo>
                <a:cubicBezTo>
                  <a:pt x="42356" y="7250"/>
                  <a:pt x="42349" y="7252"/>
                  <a:pt x="42340" y="7256"/>
                </a:cubicBezTo>
                <a:lnTo>
                  <a:pt x="42312" y="7256"/>
                </a:lnTo>
                <a:cubicBezTo>
                  <a:pt x="42283" y="7256"/>
                  <a:pt x="42268" y="7242"/>
                  <a:pt x="42254" y="7213"/>
                </a:cubicBezTo>
                <a:lnTo>
                  <a:pt x="42254" y="7199"/>
                </a:lnTo>
                <a:lnTo>
                  <a:pt x="42268" y="7170"/>
                </a:lnTo>
                <a:cubicBezTo>
                  <a:pt x="42283" y="7141"/>
                  <a:pt x="42326" y="7041"/>
                  <a:pt x="42312" y="7012"/>
                </a:cubicBezTo>
                <a:cubicBezTo>
                  <a:pt x="42297" y="6983"/>
                  <a:pt x="42283" y="6955"/>
                  <a:pt x="42283" y="6955"/>
                </a:cubicBezTo>
                <a:cubicBezTo>
                  <a:pt x="42268" y="6955"/>
                  <a:pt x="42254" y="6926"/>
                  <a:pt x="42240" y="6911"/>
                </a:cubicBezTo>
                <a:cubicBezTo>
                  <a:pt x="42227" y="6911"/>
                  <a:pt x="42178" y="6971"/>
                  <a:pt x="42148" y="6971"/>
                </a:cubicBezTo>
                <a:cubicBezTo>
                  <a:pt x="42145" y="6971"/>
                  <a:pt x="42142" y="6970"/>
                  <a:pt x="42139" y="6969"/>
                </a:cubicBezTo>
                <a:cubicBezTo>
                  <a:pt x="42096" y="6969"/>
                  <a:pt x="42096" y="6840"/>
                  <a:pt x="42125" y="6696"/>
                </a:cubicBezTo>
                <a:lnTo>
                  <a:pt x="41895" y="6696"/>
                </a:lnTo>
                <a:cubicBezTo>
                  <a:pt x="41881" y="6696"/>
                  <a:pt x="41852" y="6610"/>
                  <a:pt x="41866" y="6581"/>
                </a:cubicBezTo>
                <a:lnTo>
                  <a:pt x="41866" y="6552"/>
                </a:lnTo>
                <a:cubicBezTo>
                  <a:pt x="41909" y="6552"/>
                  <a:pt x="41993" y="6577"/>
                  <a:pt x="42038" y="6577"/>
                </a:cubicBezTo>
                <a:cubicBezTo>
                  <a:pt x="42053" y="6577"/>
                  <a:pt x="42064" y="6574"/>
                  <a:pt x="42067" y="6567"/>
                </a:cubicBezTo>
                <a:cubicBezTo>
                  <a:pt x="42096" y="6538"/>
                  <a:pt x="42053" y="6480"/>
                  <a:pt x="42039" y="6466"/>
                </a:cubicBezTo>
                <a:cubicBezTo>
                  <a:pt x="42034" y="6462"/>
                  <a:pt x="42022" y="6460"/>
                  <a:pt x="42004" y="6460"/>
                </a:cubicBezTo>
                <a:cubicBezTo>
                  <a:pt x="41963" y="6460"/>
                  <a:pt x="41897" y="6470"/>
                  <a:pt x="41866" y="6480"/>
                </a:cubicBezTo>
                <a:cubicBezTo>
                  <a:pt x="41837" y="6495"/>
                  <a:pt x="41780" y="6509"/>
                  <a:pt x="41766" y="6524"/>
                </a:cubicBezTo>
                <a:lnTo>
                  <a:pt x="41737" y="6538"/>
                </a:lnTo>
                <a:lnTo>
                  <a:pt x="41737" y="6552"/>
                </a:lnTo>
                <a:cubicBezTo>
                  <a:pt x="41733" y="6556"/>
                  <a:pt x="41726" y="6558"/>
                  <a:pt x="41719" y="6558"/>
                </a:cubicBezTo>
                <a:cubicBezTo>
                  <a:pt x="41701" y="6558"/>
                  <a:pt x="41679" y="6548"/>
                  <a:pt x="41679" y="6538"/>
                </a:cubicBezTo>
                <a:cubicBezTo>
                  <a:pt x="41665" y="6524"/>
                  <a:pt x="41636" y="6480"/>
                  <a:pt x="41608" y="6437"/>
                </a:cubicBezTo>
                <a:lnTo>
                  <a:pt x="41651" y="6394"/>
                </a:lnTo>
                <a:lnTo>
                  <a:pt x="41651" y="6380"/>
                </a:lnTo>
                <a:cubicBezTo>
                  <a:pt x="41622" y="6366"/>
                  <a:pt x="41493" y="6308"/>
                  <a:pt x="41450" y="6294"/>
                </a:cubicBezTo>
                <a:cubicBezTo>
                  <a:pt x="41441" y="6289"/>
                  <a:pt x="41431" y="6288"/>
                  <a:pt x="41421" y="6288"/>
                </a:cubicBezTo>
                <a:cubicBezTo>
                  <a:pt x="41397" y="6288"/>
                  <a:pt x="41369" y="6298"/>
                  <a:pt x="41349" y="6308"/>
                </a:cubicBezTo>
                <a:cubicBezTo>
                  <a:pt x="41335" y="6294"/>
                  <a:pt x="41320" y="6294"/>
                  <a:pt x="41306" y="6279"/>
                </a:cubicBezTo>
                <a:lnTo>
                  <a:pt x="41291" y="6279"/>
                </a:lnTo>
                <a:cubicBezTo>
                  <a:pt x="41277" y="6251"/>
                  <a:pt x="41277" y="6236"/>
                  <a:pt x="41263" y="6222"/>
                </a:cubicBezTo>
                <a:cubicBezTo>
                  <a:pt x="41306" y="6222"/>
                  <a:pt x="41349" y="6222"/>
                  <a:pt x="41363" y="6207"/>
                </a:cubicBezTo>
                <a:cubicBezTo>
                  <a:pt x="41392" y="6179"/>
                  <a:pt x="41450" y="6150"/>
                  <a:pt x="41507" y="6136"/>
                </a:cubicBezTo>
                <a:lnTo>
                  <a:pt x="41521" y="6193"/>
                </a:lnTo>
                <a:cubicBezTo>
                  <a:pt x="41521" y="6213"/>
                  <a:pt x="41536" y="6234"/>
                  <a:pt x="41544" y="6234"/>
                </a:cubicBezTo>
                <a:cubicBezTo>
                  <a:pt x="41548" y="6234"/>
                  <a:pt x="41550" y="6230"/>
                  <a:pt x="41550" y="6222"/>
                </a:cubicBezTo>
                <a:lnTo>
                  <a:pt x="41564" y="6150"/>
                </a:lnTo>
                <a:cubicBezTo>
                  <a:pt x="41622" y="6093"/>
                  <a:pt x="41694" y="5934"/>
                  <a:pt x="41722" y="5877"/>
                </a:cubicBezTo>
                <a:cubicBezTo>
                  <a:pt x="41731" y="5864"/>
                  <a:pt x="41742" y="5857"/>
                  <a:pt x="41752" y="5857"/>
                </a:cubicBezTo>
                <a:cubicBezTo>
                  <a:pt x="41775" y="5857"/>
                  <a:pt x="41799" y="5889"/>
                  <a:pt x="41809" y="5949"/>
                </a:cubicBezTo>
                <a:lnTo>
                  <a:pt x="41751" y="6064"/>
                </a:lnTo>
                <a:lnTo>
                  <a:pt x="41708" y="6121"/>
                </a:lnTo>
                <a:cubicBezTo>
                  <a:pt x="41679" y="6179"/>
                  <a:pt x="41665" y="6251"/>
                  <a:pt x="41679" y="6279"/>
                </a:cubicBezTo>
                <a:lnTo>
                  <a:pt x="41708" y="6251"/>
                </a:lnTo>
                <a:lnTo>
                  <a:pt x="41722" y="6251"/>
                </a:lnTo>
                <a:cubicBezTo>
                  <a:pt x="41726" y="6252"/>
                  <a:pt x="41729" y="6252"/>
                  <a:pt x="41732" y="6252"/>
                </a:cubicBezTo>
                <a:cubicBezTo>
                  <a:pt x="41770" y="6252"/>
                  <a:pt x="41794" y="6177"/>
                  <a:pt x="41794" y="6150"/>
                </a:cubicBezTo>
                <a:cubicBezTo>
                  <a:pt x="41794" y="6126"/>
                  <a:pt x="41807" y="6116"/>
                  <a:pt x="41831" y="6116"/>
                </a:cubicBezTo>
                <a:cubicBezTo>
                  <a:pt x="41850" y="6116"/>
                  <a:pt x="41877" y="6123"/>
                  <a:pt x="41909" y="6136"/>
                </a:cubicBezTo>
                <a:lnTo>
                  <a:pt x="41938" y="6179"/>
                </a:lnTo>
                <a:lnTo>
                  <a:pt x="41981" y="6222"/>
                </a:lnTo>
                <a:cubicBezTo>
                  <a:pt x="42067" y="6251"/>
                  <a:pt x="42096" y="6308"/>
                  <a:pt x="42039" y="6351"/>
                </a:cubicBezTo>
                <a:lnTo>
                  <a:pt x="42039" y="6380"/>
                </a:lnTo>
                <a:lnTo>
                  <a:pt x="42024" y="6423"/>
                </a:lnTo>
                <a:cubicBezTo>
                  <a:pt x="42038" y="6446"/>
                  <a:pt x="42056" y="6454"/>
                  <a:pt x="42074" y="6454"/>
                </a:cubicBezTo>
                <a:cubicBezTo>
                  <a:pt x="42114" y="6454"/>
                  <a:pt x="42158" y="6414"/>
                  <a:pt x="42168" y="6394"/>
                </a:cubicBezTo>
                <a:cubicBezTo>
                  <a:pt x="42179" y="6362"/>
                  <a:pt x="42230" y="6346"/>
                  <a:pt x="42267" y="6346"/>
                </a:cubicBezTo>
                <a:cubicBezTo>
                  <a:pt x="42279" y="6346"/>
                  <a:pt x="42290" y="6348"/>
                  <a:pt x="42297" y="6351"/>
                </a:cubicBezTo>
                <a:cubicBezTo>
                  <a:pt x="42312" y="6351"/>
                  <a:pt x="42125" y="6164"/>
                  <a:pt x="42125" y="6136"/>
                </a:cubicBezTo>
                <a:cubicBezTo>
                  <a:pt x="42139" y="6107"/>
                  <a:pt x="42197" y="6107"/>
                  <a:pt x="42211" y="6093"/>
                </a:cubicBezTo>
                <a:cubicBezTo>
                  <a:pt x="42240" y="6093"/>
                  <a:pt x="42268" y="6035"/>
                  <a:pt x="42297" y="5963"/>
                </a:cubicBezTo>
                <a:lnTo>
                  <a:pt x="42383" y="5949"/>
                </a:lnTo>
                <a:cubicBezTo>
                  <a:pt x="42426" y="5934"/>
                  <a:pt x="42455" y="5906"/>
                  <a:pt x="42498" y="5891"/>
                </a:cubicBezTo>
                <a:cubicBezTo>
                  <a:pt x="42556" y="5863"/>
                  <a:pt x="42484" y="5820"/>
                  <a:pt x="42498" y="5805"/>
                </a:cubicBezTo>
                <a:lnTo>
                  <a:pt x="42541" y="5776"/>
                </a:lnTo>
                <a:cubicBezTo>
                  <a:pt x="42599" y="5748"/>
                  <a:pt x="42685" y="5690"/>
                  <a:pt x="42699" y="5690"/>
                </a:cubicBezTo>
                <a:cubicBezTo>
                  <a:pt x="42699" y="5676"/>
                  <a:pt x="42671" y="5647"/>
                  <a:pt x="42613" y="5633"/>
                </a:cubicBezTo>
                <a:cubicBezTo>
                  <a:pt x="42594" y="5657"/>
                  <a:pt x="42577" y="5665"/>
                  <a:pt x="42560" y="5665"/>
                </a:cubicBezTo>
                <a:cubicBezTo>
                  <a:pt x="42525" y="5665"/>
                  <a:pt x="42494" y="5633"/>
                  <a:pt x="42455" y="5633"/>
                </a:cubicBezTo>
                <a:lnTo>
                  <a:pt x="42398" y="5633"/>
                </a:lnTo>
                <a:cubicBezTo>
                  <a:pt x="42340" y="5633"/>
                  <a:pt x="42254" y="5633"/>
                  <a:pt x="42225" y="5647"/>
                </a:cubicBezTo>
                <a:lnTo>
                  <a:pt x="42211" y="5590"/>
                </a:lnTo>
                <a:lnTo>
                  <a:pt x="42182" y="5518"/>
                </a:lnTo>
                <a:cubicBezTo>
                  <a:pt x="42125" y="5547"/>
                  <a:pt x="42096" y="5618"/>
                  <a:pt x="42096" y="5633"/>
                </a:cubicBezTo>
                <a:cubicBezTo>
                  <a:pt x="42110" y="5647"/>
                  <a:pt x="42082" y="5662"/>
                  <a:pt x="42053" y="5676"/>
                </a:cubicBezTo>
                <a:lnTo>
                  <a:pt x="42039" y="5662"/>
                </a:lnTo>
                <a:cubicBezTo>
                  <a:pt x="42013" y="5642"/>
                  <a:pt x="41993" y="5634"/>
                  <a:pt x="41976" y="5634"/>
                </a:cubicBezTo>
                <a:cubicBezTo>
                  <a:pt x="41955" y="5634"/>
                  <a:pt x="41939" y="5646"/>
                  <a:pt x="41924" y="5662"/>
                </a:cubicBezTo>
                <a:cubicBezTo>
                  <a:pt x="41905" y="5680"/>
                  <a:pt x="41887" y="5704"/>
                  <a:pt x="41865" y="5704"/>
                </a:cubicBezTo>
                <a:cubicBezTo>
                  <a:pt x="41852" y="5704"/>
                  <a:pt x="41839" y="5697"/>
                  <a:pt x="41823" y="5676"/>
                </a:cubicBezTo>
                <a:lnTo>
                  <a:pt x="41809" y="5676"/>
                </a:lnTo>
                <a:cubicBezTo>
                  <a:pt x="41780" y="5690"/>
                  <a:pt x="41708" y="5705"/>
                  <a:pt x="41651" y="5719"/>
                </a:cubicBezTo>
                <a:lnTo>
                  <a:pt x="41521" y="5719"/>
                </a:lnTo>
                <a:cubicBezTo>
                  <a:pt x="41494" y="5692"/>
                  <a:pt x="41461" y="5682"/>
                  <a:pt x="41440" y="5682"/>
                </a:cubicBezTo>
                <a:cubicBezTo>
                  <a:pt x="41428" y="5682"/>
                  <a:pt x="41421" y="5685"/>
                  <a:pt x="41421" y="5690"/>
                </a:cubicBezTo>
                <a:cubicBezTo>
                  <a:pt x="41417" y="5697"/>
                  <a:pt x="41412" y="5700"/>
                  <a:pt x="41406" y="5700"/>
                </a:cubicBezTo>
                <a:cubicBezTo>
                  <a:pt x="41387" y="5700"/>
                  <a:pt x="41360" y="5672"/>
                  <a:pt x="41349" y="5662"/>
                </a:cubicBezTo>
                <a:cubicBezTo>
                  <a:pt x="41344" y="5653"/>
                  <a:pt x="41336" y="5649"/>
                  <a:pt x="41326" y="5649"/>
                </a:cubicBezTo>
                <a:cubicBezTo>
                  <a:pt x="41303" y="5649"/>
                  <a:pt x="41273" y="5666"/>
                  <a:pt x="41263" y="5676"/>
                </a:cubicBezTo>
                <a:cubicBezTo>
                  <a:pt x="41248" y="5676"/>
                  <a:pt x="41291" y="5748"/>
                  <a:pt x="41320" y="5776"/>
                </a:cubicBezTo>
                <a:cubicBezTo>
                  <a:pt x="41335" y="5805"/>
                  <a:pt x="41306" y="5834"/>
                  <a:pt x="41248" y="5848"/>
                </a:cubicBezTo>
                <a:lnTo>
                  <a:pt x="41220" y="5834"/>
                </a:lnTo>
                <a:cubicBezTo>
                  <a:pt x="41177" y="5820"/>
                  <a:pt x="41133" y="5791"/>
                  <a:pt x="41090" y="5776"/>
                </a:cubicBezTo>
                <a:cubicBezTo>
                  <a:pt x="41062" y="5762"/>
                  <a:pt x="41018" y="5762"/>
                  <a:pt x="40990" y="5748"/>
                </a:cubicBezTo>
                <a:cubicBezTo>
                  <a:pt x="40990" y="5733"/>
                  <a:pt x="41004" y="5719"/>
                  <a:pt x="40990" y="5705"/>
                </a:cubicBezTo>
                <a:cubicBezTo>
                  <a:pt x="40961" y="5705"/>
                  <a:pt x="40918" y="5705"/>
                  <a:pt x="40904" y="5719"/>
                </a:cubicBezTo>
                <a:cubicBezTo>
                  <a:pt x="40889" y="5719"/>
                  <a:pt x="40889" y="5705"/>
                  <a:pt x="40889" y="5676"/>
                </a:cubicBezTo>
                <a:cubicBezTo>
                  <a:pt x="40889" y="5676"/>
                  <a:pt x="40889" y="5676"/>
                  <a:pt x="40904" y="5647"/>
                </a:cubicBezTo>
                <a:cubicBezTo>
                  <a:pt x="40904" y="5662"/>
                  <a:pt x="40918" y="5662"/>
                  <a:pt x="40932" y="5662"/>
                </a:cubicBezTo>
                <a:cubicBezTo>
                  <a:pt x="40947" y="5662"/>
                  <a:pt x="40932" y="5633"/>
                  <a:pt x="40918" y="5604"/>
                </a:cubicBezTo>
                <a:cubicBezTo>
                  <a:pt x="40918" y="5604"/>
                  <a:pt x="40918" y="5575"/>
                  <a:pt x="40904" y="5547"/>
                </a:cubicBezTo>
                <a:cubicBezTo>
                  <a:pt x="40932" y="5547"/>
                  <a:pt x="40947" y="5561"/>
                  <a:pt x="40961" y="5561"/>
                </a:cubicBezTo>
                <a:cubicBezTo>
                  <a:pt x="40986" y="5578"/>
                  <a:pt x="41012" y="5585"/>
                  <a:pt x="41031" y="5585"/>
                </a:cubicBezTo>
                <a:cubicBezTo>
                  <a:pt x="41045" y="5585"/>
                  <a:pt x="41056" y="5581"/>
                  <a:pt x="41062" y="5575"/>
                </a:cubicBezTo>
                <a:lnTo>
                  <a:pt x="41047" y="5561"/>
                </a:lnTo>
                <a:lnTo>
                  <a:pt x="41047" y="5503"/>
                </a:lnTo>
                <a:cubicBezTo>
                  <a:pt x="41018" y="5446"/>
                  <a:pt x="41018" y="5360"/>
                  <a:pt x="41033" y="5317"/>
                </a:cubicBezTo>
                <a:cubicBezTo>
                  <a:pt x="41047" y="5310"/>
                  <a:pt x="41062" y="5306"/>
                  <a:pt x="41076" y="5306"/>
                </a:cubicBezTo>
                <a:cubicBezTo>
                  <a:pt x="41090" y="5306"/>
                  <a:pt x="41105" y="5310"/>
                  <a:pt x="41119" y="5317"/>
                </a:cubicBezTo>
                <a:cubicBezTo>
                  <a:pt x="41205" y="5360"/>
                  <a:pt x="41320" y="5360"/>
                  <a:pt x="41335" y="5475"/>
                </a:cubicBezTo>
                <a:lnTo>
                  <a:pt x="41335" y="5503"/>
                </a:lnTo>
                <a:cubicBezTo>
                  <a:pt x="41335" y="5524"/>
                  <a:pt x="41356" y="5544"/>
                  <a:pt x="41379" y="5544"/>
                </a:cubicBezTo>
                <a:cubicBezTo>
                  <a:pt x="41388" y="5544"/>
                  <a:pt x="41398" y="5541"/>
                  <a:pt x="41406" y="5532"/>
                </a:cubicBezTo>
                <a:lnTo>
                  <a:pt x="41450" y="5532"/>
                </a:lnTo>
                <a:cubicBezTo>
                  <a:pt x="41454" y="5530"/>
                  <a:pt x="41457" y="5529"/>
                  <a:pt x="41461" y="5529"/>
                </a:cubicBezTo>
                <a:cubicBezTo>
                  <a:pt x="41482" y="5529"/>
                  <a:pt x="41493" y="5561"/>
                  <a:pt x="41493" y="5561"/>
                </a:cubicBezTo>
                <a:cubicBezTo>
                  <a:pt x="41493" y="5575"/>
                  <a:pt x="41550" y="5590"/>
                  <a:pt x="41579" y="5590"/>
                </a:cubicBezTo>
                <a:cubicBezTo>
                  <a:pt x="41622" y="5590"/>
                  <a:pt x="41507" y="5460"/>
                  <a:pt x="41464" y="5432"/>
                </a:cubicBezTo>
                <a:cubicBezTo>
                  <a:pt x="41421" y="5389"/>
                  <a:pt x="41392" y="5360"/>
                  <a:pt x="41392" y="5345"/>
                </a:cubicBezTo>
                <a:cubicBezTo>
                  <a:pt x="41406" y="5345"/>
                  <a:pt x="41450" y="5360"/>
                  <a:pt x="41464" y="5374"/>
                </a:cubicBezTo>
                <a:cubicBezTo>
                  <a:pt x="41478" y="5374"/>
                  <a:pt x="41564" y="5331"/>
                  <a:pt x="41593" y="5302"/>
                </a:cubicBezTo>
                <a:cubicBezTo>
                  <a:pt x="41622" y="5274"/>
                  <a:pt x="41622" y="5216"/>
                  <a:pt x="41622" y="5202"/>
                </a:cubicBezTo>
                <a:cubicBezTo>
                  <a:pt x="41622" y="5173"/>
                  <a:pt x="41651" y="5159"/>
                  <a:pt x="41679" y="5144"/>
                </a:cubicBezTo>
                <a:lnTo>
                  <a:pt x="41722" y="5159"/>
                </a:lnTo>
                <a:cubicBezTo>
                  <a:pt x="41737" y="5159"/>
                  <a:pt x="41751" y="5187"/>
                  <a:pt x="41766" y="5187"/>
                </a:cubicBezTo>
                <a:cubicBezTo>
                  <a:pt x="41841" y="5216"/>
                  <a:pt x="41917" y="5269"/>
                  <a:pt x="41997" y="5269"/>
                </a:cubicBezTo>
                <a:cubicBezTo>
                  <a:pt x="42039" y="5269"/>
                  <a:pt x="42081" y="5255"/>
                  <a:pt x="42125" y="5216"/>
                </a:cubicBezTo>
                <a:cubicBezTo>
                  <a:pt x="42125" y="5211"/>
                  <a:pt x="42128" y="5210"/>
                  <a:pt x="42133" y="5210"/>
                </a:cubicBezTo>
                <a:cubicBezTo>
                  <a:pt x="42142" y="5210"/>
                  <a:pt x="42158" y="5216"/>
                  <a:pt x="42168" y="5216"/>
                </a:cubicBezTo>
                <a:cubicBezTo>
                  <a:pt x="42197" y="5216"/>
                  <a:pt x="42225" y="5223"/>
                  <a:pt x="42250" y="5223"/>
                </a:cubicBezTo>
                <a:cubicBezTo>
                  <a:pt x="42262" y="5223"/>
                  <a:pt x="42273" y="5221"/>
                  <a:pt x="42283" y="5216"/>
                </a:cubicBezTo>
                <a:cubicBezTo>
                  <a:pt x="42308" y="5208"/>
                  <a:pt x="42318" y="5200"/>
                  <a:pt x="42328" y="5200"/>
                </a:cubicBezTo>
                <a:cubicBezTo>
                  <a:pt x="42335" y="5200"/>
                  <a:pt x="42342" y="5204"/>
                  <a:pt x="42355" y="5216"/>
                </a:cubicBezTo>
                <a:lnTo>
                  <a:pt x="42383" y="5245"/>
                </a:lnTo>
                <a:cubicBezTo>
                  <a:pt x="42390" y="5251"/>
                  <a:pt x="42400" y="5254"/>
                  <a:pt x="42414" y="5254"/>
                </a:cubicBezTo>
                <a:cubicBezTo>
                  <a:pt x="42466" y="5254"/>
                  <a:pt x="42563" y="5215"/>
                  <a:pt x="42642" y="5159"/>
                </a:cubicBezTo>
                <a:lnTo>
                  <a:pt x="42743" y="5202"/>
                </a:lnTo>
                <a:lnTo>
                  <a:pt x="42843" y="5259"/>
                </a:lnTo>
                <a:cubicBezTo>
                  <a:pt x="42872" y="5202"/>
                  <a:pt x="42843" y="5173"/>
                  <a:pt x="42771" y="5173"/>
                </a:cubicBezTo>
                <a:lnTo>
                  <a:pt x="42728" y="5101"/>
                </a:lnTo>
                <a:cubicBezTo>
                  <a:pt x="42715" y="5075"/>
                  <a:pt x="42700" y="5066"/>
                  <a:pt x="42683" y="5066"/>
                </a:cubicBezTo>
                <a:cubicBezTo>
                  <a:pt x="42643" y="5066"/>
                  <a:pt x="42596" y="5116"/>
                  <a:pt x="42556" y="5116"/>
                </a:cubicBezTo>
                <a:cubicBezTo>
                  <a:pt x="42541" y="5101"/>
                  <a:pt x="42527" y="5087"/>
                  <a:pt x="42513" y="5072"/>
                </a:cubicBezTo>
                <a:lnTo>
                  <a:pt x="42470" y="5044"/>
                </a:lnTo>
                <a:cubicBezTo>
                  <a:pt x="42426" y="5015"/>
                  <a:pt x="42412" y="4972"/>
                  <a:pt x="42455" y="4943"/>
                </a:cubicBezTo>
                <a:lnTo>
                  <a:pt x="42498" y="4914"/>
                </a:lnTo>
                <a:cubicBezTo>
                  <a:pt x="42541" y="4886"/>
                  <a:pt x="42484" y="4828"/>
                  <a:pt x="42527" y="4799"/>
                </a:cubicBezTo>
                <a:cubicBezTo>
                  <a:pt x="42556" y="4771"/>
                  <a:pt x="42556" y="4699"/>
                  <a:pt x="42455" y="4699"/>
                </a:cubicBezTo>
                <a:cubicBezTo>
                  <a:pt x="42452" y="4702"/>
                  <a:pt x="42449" y="4703"/>
                  <a:pt x="42445" y="4703"/>
                </a:cubicBezTo>
                <a:cubicBezTo>
                  <a:pt x="42429" y="4703"/>
                  <a:pt x="42406" y="4685"/>
                  <a:pt x="42383" y="4685"/>
                </a:cubicBezTo>
                <a:lnTo>
                  <a:pt x="42355" y="4670"/>
                </a:lnTo>
                <a:cubicBezTo>
                  <a:pt x="42326" y="4685"/>
                  <a:pt x="42312" y="4771"/>
                  <a:pt x="42268" y="4771"/>
                </a:cubicBezTo>
                <a:cubicBezTo>
                  <a:pt x="42240" y="4785"/>
                  <a:pt x="42254" y="4814"/>
                  <a:pt x="42326" y="4843"/>
                </a:cubicBezTo>
                <a:lnTo>
                  <a:pt x="42369" y="4871"/>
                </a:lnTo>
                <a:cubicBezTo>
                  <a:pt x="42383" y="4886"/>
                  <a:pt x="42383" y="4929"/>
                  <a:pt x="42369" y="4943"/>
                </a:cubicBezTo>
                <a:cubicBezTo>
                  <a:pt x="42358" y="4954"/>
                  <a:pt x="42356" y="4988"/>
                  <a:pt x="42332" y="4988"/>
                </a:cubicBezTo>
                <a:cubicBezTo>
                  <a:pt x="42324" y="4988"/>
                  <a:pt x="42312" y="4983"/>
                  <a:pt x="42297" y="4972"/>
                </a:cubicBezTo>
                <a:lnTo>
                  <a:pt x="42283" y="4958"/>
                </a:lnTo>
                <a:cubicBezTo>
                  <a:pt x="42254" y="4958"/>
                  <a:pt x="42168" y="4986"/>
                  <a:pt x="42110" y="5029"/>
                </a:cubicBezTo>
                <a:lnTo>
                  <a:pt x="42010" y="5029"/>
                </a:lnTo>
                <a:cubicBezTo>
                  <a:pt x="41995" y="5029"/>
                  <a:pt x="41952" y="5044"/>
                  <a:pt x="41938" y="5044"/>
                </a:cubicBezTo>
                <a:lnTo>
                  <a:pt x="41866" y="5087"/>
                </a:lnTo>
                <a:cubicBezTo>
                  <a:pt x="41809" y="5072"/>
                  <a:pt x="41737" y="4986"/>
                  <a:pt x="41722" y="4914"/>
                </a:cubicBezTo>
                <a:lnTo>
                  <a:pt x="41694" y="4843"/>
                </a:lnTo>
                <a:cubicBezTo>
                  <a:pt x="41679" y="4828"/>
                  <a:pt x="41651" y="4799"/>
                  <a:pt x="41636" y="4785"/>
                </a:cubicBezTo>
                <a:lnTo>
                  <a:pt x="41622" y="4785"/>
                </a:lnTo>
                <a:cubicBezTo>
                  <a:pt x="41608" y="4785"/>
                  <a:pt x="41579" y="4799"/>
                  <a:pt x="41579" y="4814"/>
                </a:cubicBezTo>
                <a:lnTo>
                  <a:pt x="41593" y="4828"/>
                </a:lnTo>
                <a:cubicBezTo>
                  <a:pt x="41622" y="4857"/>
                  <a:pt x="41622" y="4886"/>
                  <a:pt x="41579" y="4900"/>
                </a:cubicBezTo>
                <a:cubicBezTo>
                  <a:pt x="41576" y="4903"/>
                  <a:pt x="41573" y="4904"/>
                  <a:pt x="41569" y="4904"/>
                </a:cubicBezTo>
                <a:cubicBezTo>
                  <a:pt x="41554" y="4904"/>
                  <a:pt x="41533" y="4883"/>
                  <a:pt x="41521" y="4871"/>
                </a:cubicBezTo>
                <a:cubicBezTo>
                  <a:pt x="41493" y="4857"/>
                  <a:pt x="41493" y="4828"/>
                  <a:pt x="41464" y="4814"/>
                </a:cubicBezTo>
                <a:cubicBezTo>
                  <a:pt x="41363" y="4742"/>
                  <a:pt x="41349" y="4670"/>
                  <a:pt x="41421" y="4570"/>
                </a:cubicBezTo>
                <a:cubicBezTo>
                  <a:pt x="41417" y="4566"/>
                  <a:pt x="41412" y="4564"/>
                  <a:pt x="41406" y="4564"/>
                </a:cubicBezTo>
                <a:cubicBezTo>
                  <a:pt x="41391" y="4564"/>
                  <a:pt x="41370" y="4577"/>
                  <a:pt x="41349" y="4598"/>
                </a:cubicBezTo>
                <a:lnTo>
                  <a:pt x="41335" y="4627"/>
                </a:lnTo>
                <a:cubicBezTo>
                  <a:pt x="41320" y="4641"/>
                  <a:pt x="41291" y="4670"/>
                  <a:pt x="41277" y="4670"/>
                </a:cubicBezTo>
                <a:lnTo>
                  <a:pt x="41205" y="4641"/>
                </a:lnTo>
                <a:cubicBezTo>
                  <a:pt x="41133" y="4627"/>
                  <a:pt x="41062" y="4570"/>
                  <a:pt x="41033" y="4541"/>
                </a:cubicBezTo>
                <a:cubicBezTo>
                  <a:pt x="41033" y="4541"/>
                  <a:pt x="41039" y="4534"/>
                  <a:pt x="41043" y="4534"/>
                </a:cubicBezTo>
                <a:cubicBezTo>
                  <a:pt x="41046" y="4534"/>
                  <a:pt x="41047" y="4536"/>
                  <a:pt x="41047" y="4541"/>
                </a:cubicBezTo>
                <a:cubicBezTo>
                  <a:pt x="41090" y="4541"/>
                  <a:pt x="41119" y="4555"/>
                  <a:pt x="41133" y="4555"/>
                </a:cubicBezTo>
                <a:lnTo>
                  <a:pt x="41148" y="4555"/>
                </a:lnTo>
                <a:cubicBezTo>
                  <a:pt x="41154" y="4499"/>
                  <a:pt x="41169" y="4481"/>
                  <a:pt x="41188" y="4481"/>
                </a:cubicBezTo>
                <a:cubicBezTo>
                  <a:pt x="41212" y="4481"/>
                  <a:pt x="41245" y="4510"/>
                  <a:pt x="41277" y="4527"/>
                </a:cubicBezTo>
                <a:lnTo>
                  <a:pt x="41291" y="4527"/>
                </a:lnTo>
                <a:cubicBezTo>
                  <a:pt x="41306" y="4512"/>
                  <a:pt x="41306" y="4483"/>
                  <a:pt x="41306" y="4483"/>
                </a:cubicBezTo>
                <a:cubicBezTo>
                  <a:pt x="41294" y="4472"/>
                  <a:pt x="41357" y="4432"/>
                  <a:pt x="41405" y="4432"/>
                </a:cubicBezTo>
                <a:cubicBezTo>
                  <a:pt x="41416" y="4432"/>
                  <a:pt x="41427" y="4435"/>
                  <a:pt x="41435" y="4440"/>
                </a:cubicBezTo>
                <a:cubicBezTo>
                  <a:pt x="41442" y="4445"/>
                  <a:pt x="41449" y="4447"/>
                  <a:pt x="41456" y="4447"/>
                </a:cubicBezTo>
                <a:cubicBezTo>
                  <a:pt x="41491" y="4447"/>
                  <a:pt x="41521" y="4393"/>
                  <a:pt x="41521" y="4368"/>
                </a:cubicBezTo>
                <a:cubicBezTo>
                  <a:pt x="41521" y="4343"/>
                  <a:pt x="41542" y="4337"/>
                  <a:pt x="41562" y="4337"/>
                </a:cubicBezTo>
                <a:cubicBezTo>
                  <a:pt x="41575" y="4337"/>
                  <a:pt x="41587" y="4340"/>
                  <a:pt x="41593" y="4340"/>
                </a:cubicBezTo>
                <a:cubicBezTo>
                  <a:pt x="41593" y="4354"/>
                  <a:pt x="41665" y="4397"/>
                  <a:pt x="41679" y="4397"/>
                </a:cubicBezTo>
                <a:cubicBezTo>
                  <a:pt x="41679" y="4383"/>
                  <a:pt x="41722" y="4340"/>
                  <a:pt x="41737" y="4340"/>
                </a:cubicBezTo>
                <a:cubicBezTo>
                  <a:pt x="41751" y="4325"/>
                  <a:pt x="41837" y="4311"/>
                  <a:pt x="41866" y="4311"/>
                </a:cubicBezTo>
                <a:cubicBezTo>
                  <a:pt x="41895" y="4311"/>
                  <a:pt x="41938" y="4254"/>
                  <a:pt x="41967" y="4254"/>
                </a:cubicBezTo>
                <a:cubicBezTo>
                  <a:pt x="41981" y="4239"/>
                  <a:pt x="42024" y="4225"/>
                  <a:pt x="42053" y="4210"/>
                </a:cubicBezTo>
                <a:lnTo>
                  <a:pt x="42053" y="4182"/>
                </a:lnTo>
                <a:cubicBezTo>
                  <a:pt x="42082" y="4095"/>
                  <a:pt x="42096" y="3995"/>
                  <a:pt x="42110" y="3909"/>
                </a:cubicBezTo>
                <a:lnTo>
                  <a:pt x="42110" y="3880"/>
                </a:lnTo>
                <a:cubicBezTo>
                  <a:pt x="42096" y="3837"/>
                  <a:pt x="42125" y="3794"/>
                  <a:pt x="42182" y="3765"/>
                </a:cubicBezTo>
                <a:lnTo>
                  <a:pt x="42197" y="3837"/>
                </a:lnTo>
                <a:cubicBezTo>
                  <a:pt x="42211" y="3866"/>
                  <a:pt x="42268" y="3923"/>
                  <a:pt x="42283" y="3923"/>
                </a:cubicBezTo>
                <a:lnTo>
                  <a:pt x="42412" y="3894"/>
                </a:lnTo>
                <a:cubicBezTo>
                  <a:pt x="42434" y="3907"/>
                  <a:pt x="42461" y="3912"/>
                  <a:pt x="42491" y="3912"/>
                </a:cubicBezTo>
                <a:cubicBezTo>
                  <a:pt x="42599" y="3912"/>
                  <a:pt x="42744" y="3845"/>
                  <a:pt x="42800" y="3823"/>
                </a:cubicBezTo>
                <a:cubicBezTo>
                  <a:pt x="42886" y="3794"/>
                  <a:pt x="42886" y="3765"/>
                  <a:pt x="42814" y="3765"/>
                </a:cubicBezTo>
                <a:lnTo>
                  <a:pt x="42800" y="3736"/>
                </a:lnTo>
                <a:cubicBezTo>
                  <a:pt x="42786" y="3708"/>
                  <a:pt x="42771" y="3679"/>
                  <a:pt x="42728" y="3664"/>
                </a:cubicBezTo>
                <a:cubicBezTo>
                  <a:pt x="42685" y="3664"/>
                  <a:pt x="42699" y="3578"/>
                  <a:pt x="42743" y="3564"/>
                </a:cubicBezTo>
                <a:cubicBezTo>
                  <a:pt x="42757" y="3550"/>
                  <a:pt x="42786" y="3550"/>
                  <a:pt x="42800" y="3535"/>
                </a:cubicBezTo>
                <a:cubicBezTo>
                  <a:pt x="42814" y="3506"/>
                  <a:pt x="42843" y="3478"/>
                  <a:pt x="42829" y="3449"/>
                </a:cubicBezTo>
                <a:lnTo>
                  <a:pt x="42829" y="3435"/>
                </a:lnTo>
                <a:cubicBezTo>
                  <a:pt x="42786" y="3420"/>
                  <a:pt x="42786" y="3406"/>
                  <a:pt x="42814" y="3391"/>
                </a:cubicBezTo>
                <a:lnTo>
                  <a:pt x="42829" y="3377"/>
                </a:lnTo>
                <a:cubicBezTo>
                  <a:pt x="42839" y="3364"/>
                  <a:pt x="42848" y="3359"/>
                  <a:pt x="42857" y="3359"/>
                </a:cubicBezTo>
                <a:cubicBezTo>
                  <a:pt x="42878" y="3359"/>
                  <a:pt x="42896" y="3388"/>
                  <a:pt x="42913" y="3388"/>
                </a:cubicBezTo>
                <a:cubicBezTo>
                  <a:pt x="42919" y="3388"/>
                  <a:pt x="42924" y="3385"/>
                  <a:pt x="42929" y="3377"/>
                </a:cubicBezTo>
                <a:cubicBezTo>
                  <a:pt x="42958" y="3334"/>
                  <a:pt x="42987" y="3305"/>
                  <a:pt x="43016" y="3262"/>
                </a:cubicBezTo>
                <a:cubicBezTo>
                  <a:pt x="43016" y="3248"/>
                  <a:pt x="43016" y="3233"/>
                  <a:pt x="43030" y="3219"/>
                </a:cubicBezTo>
                <a:lnTo>
                  <a:pt x="43059" y="3162"/>
                </a:lnTo>
                <a:cubicBezTo>
                  <a:pt x="43011" y="3102"/>
                  <a:pt x="42963" y="3072"/>
                  <a:pt x="42923" y="3072"/>
                </a:cubicBezTo>
                <a:cubicBezTo>
                  <a:pt x="42915" y="3072"/>
                  <a:pt x="42908" y="3073"/>
                  <a:pt x="42901" y="3075"/>
                </a:cubicBezTo>
                <a:lnTo>
                  <a:pt x="42872" y="3104"/>
                </a:lnTo>
                <a:lnTo>
                  <a:pt x="42843" y="3133"/>
                </a:lnTo>
                <a:cubicBezTo>
                  <a:pt x="42786" y="3133"/>
                  <a:pt x="42786" y="2975"/>
                  <a:pt x="42857" y="2946"/>
                </a:cubicBezTo>
                <a:cubicBezTo>
                  <a:pt x="42929" y="2917"/>
                  <a:pt x="42972" y="2802"/>
                  <a:pt x="42972" y="2774"/>
                </a:cubicBezTo>
                <a:cubicBezTo>
                  <a:pt x="42972" y="2745"/>
                  <a:pt x="42929" y="2659"/>
                  <a:pt x="42901" y="2587"/>
                </a:cubicBezTo>
                <a:lnTo>
                  <a:pt x="42901" y="2515"/>
                </a:lnTo>
                <a:lnTo>
                  <a:pt x="42915" y="2486"/>
                </a:lnTo>
                <a:cubicBezTo>
                  <a:pt x="42924" y="2469"/>
                  <a:pt x="42911" y="2456"/>
                  <a:pt x="42889" y="2456"/>
                </a:cubicBezTo>
                <a:cubicBezTo>
                  <a:pt x="42876" y="2456"/>
                  <a:pt x="42860" y="2461"/>
                  <a:pt x="42843" y="2472"/>
                </a:cubicBezTo>
                <a:lnTo>
                  <a:pt x="42814" y="2472"/>
                </a:lnTo>
                <a:lnTo>
                  <a:pt x="42786" y="2443"/>
                </a:lnTo>
                <a:cubicBezTo>
                  <a:pt x="42800" y="2415"/>
                  <a:pt x="42829" y="2357"/>
                  <a:pt x="42843" y="2328"/>
                </a:cubicBezTo>
                <a:lnTo>
                  <a:pt x="42814" y="2300"/>
                </a:lnTo>
                <a:lnTo>
                  <a:pt x="42771" y="2242"/>
                </a:lnTo>
                <a:cubicBezTo>
                  <a:pt x="42743" y="2271"/>
                  <a:pt x="42699" y="2300"/>
                  <a:pt x="42685" y="2300"/>
                </a:cubicBezTo>
                <a:cubicBezTo>
                  <a:pt x="42685" y="2300"/>
                  <a:pt x="42714" y="2127"/>
                  <a:pt x="42728" y="2070"/>
                </a:cubicBezTo>
                <a:cubicBezTo>
                  <a:pt x="42743" y="1998"/>
                  <a:pt x="42743" y="1840"/>
                  <a:pt x="42714" y="1825"/>
                </a:cubicBezTo>
                <a:cubicBezTo>
                  <a:pt x="42683" y="1815"/>
                  <a:pt x="42646" y="1805"/>
                  <a:pt x="42611" y="1805"/>
                </a:cubicBezTo>
                <a:cubicBezTo>
                  <a:pt x="42597" y="1805"/>
                  <a:pt x="42583" y="1807"/>
                  <a:pt x="42570" y="1811"/>
                </a:cubicBezTo>
                <a:lnTo>
                  <a:pt x="42527" y="1825"/>
                </a:lnTo>
                <a:lnTo>
                  <a:pt x="42498" y="1825"/>
                </a:lnTo>
                <a:cubicBezTo>
                  <a:pt x="42455" y="1825"/>
                  <a:pt x="42498" y="1682"/>
                  <a:pt x="42541" y="1653"/>
                </a:cubicBezTo>
                <a:cubicBezTo>
                  <a:pt x="42585" y="1610"/>
                  <a:pt x="42642" y="1567"/>
                  <a:pt x="42671" y="1538"/>
                </a:cubicBezTo>
                <a:lnTo>
                  <a:pt x="42642" y="1509"/>
                </a:lnTo>
                <a:cubicBezTo>
                  <a:pt x="42613" y="1481"/>
                  <a:pt x="42613" y="1466"/>
                  <a:pt x="42642" y="1452"/>
                </a:cubicBezTo>
                <a:cubicBezTo>
                  <a:pt x="42671" y="1438"/>
                  <a:pt x="42714" y="1423"/>
                  <a:pt x="42743" y="1423"/>
                </a:cubicBezTo>
                <a:cubicBezTo>
                  <a:pt x="42814" y="1409"/>
                  <a:pt x="42757" y="1394"/>
                  <a:pt x="42757" y="1366"/>
                </a:cubicBezTo>
                <a:cubicBezTo>
                  <a:pt x="42771" y="1323"/>
                  <a:pt x="42814" y="1294"/>
                  <a:pt x="42714" y="1294"/>
                </a:cubicBezTo>
                <a:cubicBezTo>
                  <a:pt x="42671" y="1294"/>
                  <a:pt x="42613" y="1308"/>
                  <a:pt x="42556" y="1337"/>
                </a:cubicBezTo>
                <a:cubicBezTo>
                  <a:pt x="42527" y="1337"/>
                  <a:pt x="42498" y="1337"/>
                  <a:pt x="42484" y="1323"/>
                </a:cubicBezTo>
                <a:lnTo>
                  <a:pt x="42470" y="1308"/>
                </a:lnTo>
                <a:cubicBezTo>
                  <a:pt x="42470" y="1280"/>
                  <a:pt x="42426" y="1280"/>
                  <a:pt x="42412" y="1280"/>
                </a:cubicBezTo>
                <a:cubicBezTo>
                  <a:pt x="42398" y="1280"/>
                  <a:pt x="42312" y="1251"/>
                  <a:pt x="42283" y="1251"/>
                </a:cubicBezTo>
                <a:cubicBezTo>
                  <a:pt x="42254" y="1236"/>
                  <a:pt x="42168" y="1193"/>
                  <a:pt x="42153" y="1179"/>
                </a:cubicBezTo>
                <a:cubicBezTo>
                  <a:pt x="42139" y="1165"/>
                  <a:pt x="42082" y="1136"/>
                  <a:pt x="42024" y="1107"/>
                </a:cubicBezTo>
                <a:lnTo>
                  <a:pt x="41981" y="1136"/>
                </a:lnTo>
                <a:cubicBezTo>
                  <a:pt x="41967" y="1136"/>
                  <a:pt x="41924" y="1121"/>
                  <a:pt x="41924" y="1107"/>
                </a:cubicBezTo>
                <a:lnTo>
                  <a:pt x="41909" y="1007"/>
                </a:lnTo>
                <a:cubicBezTo>
                  <a:pt x="41809" y="1007"/>
                  <a:pt x="41608" y="1021"/>
                  <a:pt x="41550" y="1021"/>
                </a:cubicBezTo>
                <a:lnTo>
                  <a:pt x="41421" y="1021"/>
                </a:lnTo>
                <a:cubicBezTo>
                  <a:pt x="41406" y="1007"/>
                  <a:pt x="41277" y="992"/>
                  <a:pt x="41133" y="978"/>
                </a:cubicBezTo>
                <a:lnTo>
                  <a:pt x="41047" y="863"/>
                </a:lnTo>
                <a:cubicBezTo>
                  <a:pt x="41033" y="863"/>
                  <a:pt x="40846" y="848"/>
                  <a:pt x="40832" y="805"/>
                </a:cubicBezTo>
                <a:cubicBezTo>
                  <a:pt x="40826" y="787"/>
                  <a:pt x="40804" y="782"/>
                  <a:pt x="40777" y="782"/>
                </a:cubicBezTo>
                <a:cubicBezTo>
                  <a:pt x="40742" y="782"/>
                  <a:pt x="40698" y="791"/>
                  <a:pt x="40674" y="791"/>
                </a:cubicBezTo>
                <a:cubicBezTo>
                  <a:pt x="40645" y="791"/>
                  <a:pt x="40487" y="734"/>
                  <a:pt x="40444" y="734"/>
                </a:cubicBezTo>
                <a:cubicBezTo>
                  <a:pt x="40401" y="734"/>
                  <a:pt x="40243" y="734"/>
                  <a:pt x="40200" y="719"/>
                </a:cubicBezTo>
                <a:cubicBezTo>
                  <a:pt x="40178" y="712"/>
                  <a:pt x="40156" y="708"/>
                  <a:pt x="40138" y="708"/>
                </a:cubicBezTo>
                <a:cubicBezTo>
                  <a:pt x="40121" y="708"/>
                  <a:pt x="40106" y="712"/>
                  <a:pt x="40099" y="719"/>
                </a:cubicBezTo>
                <a:lnTo>
                  <a:pt x="40085" y="719"/>
                </a:lnTo>
                <a:lnTo>
                  <a:pt x="40013" y="734"/>
                </a:lnTo>
                <a:cubicBezTo>
                  <a:pt x="40027" y="705"/>
                  <a:pt x="39998" y="676"/>
                  <a:pt x="39970" y="676"/>
                </a:cubicBezTo>
                <a:lnTo>
                  <a:pt x="39927" y="690"/>
                </a:lnTo>
                <a:cubicBezTo>
                  <a:pt x="39927" y="690"/>
                  <a:pt x="39912" y="662"/>
                  <a:pt x="39912" y="647"/>
                </a:cubicBezTo>
                <a:lnTo>
                  <a:pt x="39912" y="633"/>
                </a:lnTo>
                <a:cubicBezTo>
                  <a:pt x="39912" y="615"/>
                  <a:pt x="39905" y="608"/>
                  <a:pt x="39894" y="608"/>
                </a:cubicBezTo>
                <a:cubicBezTo>
                  <a:pt x="39872" y="608"/>
                  <a:pt x="39836" y="638"/>
                  <a:pt x="39826" y="647"/>
                </a:cubicBezTo>
                <a:cubicBezTo>
                  <a:pt x="39820" y="659"/>
                  <a:pt x="39804" y="664"/>
                  <a:pt x="39786" y="664"/>
                </a:cubicBezTo>
                <a:cubicBezTo>
                  <a:pt x="39761" y="664"/>
                  <a:pt x="39734" y="656"/>
                  <a:pt x="39725" y="647"/>
                </a:cubicBezTo>
                <a:cubicBezTo>
                  <a:pt x="39697" y="647"/>
                  <a:pt x="39725" y="619"/>
                  <a:pt x="39769" y="590"/>
                </a:cubicBezTo>
                <a:lnTo>
                  <a:pt x="39769" y="576"/>
                </a:lnTo>
                <a:cubicBezTo>
                  <a:pt x="39769" y="536"/>
                  <a:pt x="39751" y="527"/>
                  <a:pt x="39728" y="527"/>
                </a:cubicBezTo>
                <a:cubicBezTo>
                  <a:pt x="39709" y="527"/>
                  <a:pt x="39687" y="532"/>
                  <a:pt x="39668" y="532"/>
                </a:cubicBezTo>
                <a:cubicBezTo>
                  <a:pt x="39654" y="532"/>
                  <a:pt x="39654" y="561"/>
                  <a:pt x="39639" y="576"/>
                </a:cubicBezTo>
                <a:lnTo>
                  <a:pt x="39625" y="590"/>
                </a:lnTo>
                <a:cubicBezTo>
                  <a:pt x="39614" y="590"/>
                  <a:pt x="39571" y="566"/>
                  <a:pt x="39538" y="566"/>
                </a:cubicBezTo>
                <a:cubicBezTo>
                  <a:pt x="39527" y="566"/>
                  <a:pt x="39517" y="568"/>
                  <a:pt x="39510" y="576"/>
                </a:cubicBezTo>
                <a:cubicBezTo>
                  <a:pt x="39507" y="578"/>
                  <a:pt x="39503" y="579"/>
                  <a:pt x="39497" y="579"/>
                </a:cubicBezTo>
                <a:cubicBezTo>
                  <a:pt x="39471" y="579"/>
                  <a:pt x="39421" y="556"/>
                  <a:pt x="39409" y="532"/>
                </a:cubicBezTo>
                <a:cubicBezTo>
                  <a:pt x="39408" y="531"/>
                  <a:pt x="39404" y="530"/>
                  <a:pt x="39399" y="530"/>
                </a:cubicBezTo>
                <a:cubicBezTo>
                  <a:pt x="39363" y="530"/>
                  <a:pt x="39252" y="563"/>
                  <a:pt x="39199" y="563"/>
                </a:cubicBezTo>
                <a:cubicBezTo>
                  <a:pt x="39191" y="563"/>
                  <a:pt x="39184" y="563"/>
                  <a:pt x="39179" y="561"/>
                </a:cubicBezTo>
                <a:cubicBezTo>
                  <a:pt x="39151" y="532"/>
                  <a:pt x="39093" y="504"/>
                  <a:pt x="39065" y="504"/>
                </a:cubicBezTo>
                <a:lnTo>
                  <a:pt x="39050" y="504"/>
                </a:lnTo>
                <a:lnTo>
                  <a:pt x="39021" y="518"/>
                </a:lnTo>
                <a:cubicBezTo>
                  <a:pt x="39012" y="532"/>
                  <a:pt x="38991" y="537"/>
                  <a:pt x="38966" y="537"/>
                </a:cubicBezTo>
                <a:cubicBezTo>
                  <a:pt x="38916" y="537"/>
                  <a:pt x="38849" y="518"/>
                  <a:pt x="38820" y="518"/>
                </a:cubicBezTo>
                <a:cubicBezTo>
                  <a:pt x="38777" y="518"/>
                  <a:pt x="38720" y="532"/>
                  <a:pt x="38691" y="532"/>
                </a:cubicBezTo>
                <a:lnTo>
                  <a:pt x="38547" y="532"/>
                </a:lnTo>
                <a:lnTo>
                  <a:pt x="38490" y="547"/>
                </a:lnTo>
                <a:cubicBezTo>
                  <a:pt x="38476" y="554"/>
                  <a:pt x="38465" y="557"/>
                  <a:pt x="38455" y="557"/>
                </a:cubicBezTo>
                <a:cubicBezTo>
                  <a:pt x="38406" y="557"/>
                  <a:pt x="38396" y="488"/>
                  <a:pt x="38356" y="488"/>
                </a:cubicBezTo>
                <a:cubicBezTo>
                  <a:pt x="38353" y="488"/>
                  <a:pt x="38350" y="488"/>
                  <a:pt x="38346" y="489"/>
                </a:cubicBezTo>
                <a:lnTo>
                  <a:pt x="38332" y="489"/>
                </a:lnTo>
                <a:cubicBezTo>
                  <a:pt x="38332" y="500"/>
                  <a:pt x="38270" y="534"/>
                  <a:pt x="38242" y="534"/>
                </a:cubicBezTo>
                <a:cubicBezTo>
                  <a:pt x="38233" y="534"/>
                  <a:pt x="38227" y="529"/>
                  <a:pt x="38231" y="518"/>
                </a:cubicBezTo>
                <a:cubicBezTo>
                  <a:pt x="38231" y="501"/>
                  <a:pt x="38226" y="494"/>
                  <a:pt x="38219" y="494"/>
                </a:cubicBezTo>
                <a:cubicBezTo>
                  <a:pt x="38214" y="494"/>
                  <a:pt x="38208" y="498"/>
                  <a:pt x="38203" y="504"/>
                </a:cubicBezTo>
                <a:cubicBezTo>
                  <a:pt x="38203" y="507"/>
                  <a:pt x="38200" y="508"/>
                  <a:pt x="38196" y="508"/>
                </a:cubicBezTo>
                <a:cubicBezTo>
                  <a:pt x="38184" y="508"/>
                  <a:pt x="38161" y="500"/>
                  <a:pt x="38145" y="500"/>
                </a:cubicBezTo>
                <a:cubicBezTo>
                  <a:pt x="38139" y="500"/>
                  <a:pt x="38134" y="501"/>
                  <a:pt x="38131" y="504"/>
                </a:cubicBezTo>
                <a:cubicBezTo>
                  <a:pt x="38102" y="532"/>
                  <a:pt x="38044" y="590"/>
                  <a:pt x="38016" y="590"/>
                </a:cubicBezTo>
                <a:cubicBezTo>
                  <a:pt x="37987" y="576"/>
                  <a:pt x="37944" y="532"/>
                  <a:pt x="37930" y="518"/>
                </a:cubicBezTo>
                <a:cubicBezTo>
                  <a:pt x="37926" y="511"/>
                  <a:pt x="37921" y="508"/>
                  <a:pt x="37915" y="508"/>
                </a:cubicBezTo>
                <a:cubicBezTo>
                  <a:pt x="37896" y="508"/>
                  <a:pt x="37869" y="536"/>
                  <a:pt x="37858" y="547"/>
                </a:cubicBezTo>
                <a:cubicBezTo>
                  <a:pt x="37856" y="549"/>
                  <a:pt x="37854" y="550"/>
                  <a:pt x="37851" y="550"/>
                </a:cubicBezTo>
                <a:cubicBezTo>
                  <a:pt x="37832" y="550"/>
                  <a:pt x="37797" y="509"/>
                  <a:pt x="37771" y="446"/>
                </a:cubicBezTo>
                <a:lnTo>
                  <a:pt x="37728" y="504"/>
                </a:lnTo>
                <a:cubicBezTo>
                  <a:pt x="37701" y="552"/>
                  <a:pt x="37680" y="570"/>
                  <a:pt x="37659" y="570"/>
                </a:cubicBezTo>
                <a:cubicBezTo>
                  <a:pt x="37637" y="570"/>
                  <a:pt x="37615" y="548"/>
                  <a:pt x="37585" y="518"/>
                </a:cubicBezTo>
                <a:cubicBezTo>
                  <a:pt x="37570" y="518"/>
                  <a:pt x="37542" y="504"/>
                  <a:pt x="37527" y="504"/>
                </a:cubicBezTo>
                <a:cubicBezTo>
                  <a:pt x="37512" y="524"/>
                  <a:pt x="37496" y="532"/>
                  <a:pt x="37481" y="532"/>
                </a:cubicBezTo>
                <a:cubicBezTo>
                  <a:pt x="37453" y="532"/>
                  <a:pt x="37426" y="508"/>
                  <a:pt x="37398" y="489"/>
                </a:cubicBezTo>
                <a:cubicBezTo>
                  <a:pt x="37369" y="475"/>
                  <a:pt x="37340" y="461"/>
                  <a:pt x="37312" y="446"/>
                </a:cubicBezTo>
                <a:lnTo>
                  <a:pt x="37240" y="432"/>
                </a:lnTo>
                <a:cubicBezTo>
                  <a:pt x="37168" y="446"/>
                  <a:pt x="37096" y="461"/>
                  <a:pt x="37082" y="461"/>
                </a:cubicBezTo>
                <a:cubicBezTo>
                  <a:pt x="37070" y="472"/>
                  <a:pt x="37030" y="493"/>
                  <a:pt x="37008" y="493"/>
                </a:cubicBezTo>
                <a:cubicBezTo>
                  <a:pt x="37003" y="493"/>
                  <a:pt x="36998" y="492"/>
                  <a:pt x="36996" y="489"/>
                </a:cubicBezTo>
                <a:cubicBezTo>
                  <a:pt x="36993" y="486"/>
                  <a:pt x="36989" y="485"/>
                  <a:pt x="36984" y="485"/>
                </a:cubicBezTo>
                <a:cubicBezTo>
                  <a:pt x="36965" y="485"/>
                  <a:pt x="36935" y="504"/>
                  <a:pt x="36924" y="504"/>
                </a:cubicBezTo>
                <a:cubicBezTo>
                  <a:pt x="36914" y="514"/>
                  <a:pt x="36896" y="524"/>
                  <a:pt x="36877" y="524"/>
                </a:cubicBezTo>
                <a:cubicBezTo>
                  <a:pt x="36869" y="524"/>
                  <a:pt x="36860" y="522"/>
                  <a:pt x="36852" y="518"/>
                </a:cubicBezTo>
                <a:lnTo>
                  <a:pt x="36838" y="518"/>
                </a:lnTo>
                <a:lnTo>
                  <a:pt x="36809" y="489"/>
                </a:lnTo>
                <a:cubicBezTo>
                  <a:pt x="36805" y="485"/>
                  <a:pt x="36796" y="483"/>
                  <a:pt x="36784" y="483"/>
                </a:cubicBezTo>
                <a:cubicBezTo>
                  <a:pt x="36757" y="483"/>
                  <a:pt x="36718" y="494"/>
                  <a:pt x="36708" y="504"/>
                </a:cubicBezTo>
                <a:cubicBezTo>
                  <a:pt x="36704" y="508"/>
                  <a:pt x="36699" y="510"/>
                  <a:pt x="36693" y="510"/>
                </a:cubicBezTo>
                <a:cubicBezTo>
                  <a:pt x="36678" y="510"/>
                  <a:pt x="36661" y="499"/>
                  <a:pt x="36651" y="489"/>
                </a:cubicBezTo>
                <a:cubicBezTo>
                  <a:pt x="36651" y="485"/>
                  <a:pt x="36635" y="483"/>
                  <a:pt x="36612" y="483"/>
                </a:cubicBezTo>
                <a:cubicBezTo>
                  <a:pt x="36566" y="483"/>
                  <a:pt x="36493" y="489"/>
                  <a:pt x="36464" y="489"/>
                </a:cubicBezTo>
                <a:lnTo>
                  <a:pt x="36292" y="489"/>
                </a:lnTo>
                <a:cubicBezTo>
                  <a:pt x="36277" y="504"/>
                  <a:pt x="36162" y="532"/>
                  <a:pt x="36062" y="561"/>
                </a:cubicBezTo>
                <a:lnTo>
                  <a:pt x="35990" y="532"/>
                </a:lnTo>
                <a:lnTo>
                  <a:pt x="35918" y="489"/>
                </a:lnTo>
                <a:cubicBezTo>
                  <a:pt x="35853" y="489"/>
                  <a:pt x="35716" y="465"/>
                  <a:pt x="35627" y="465"/>
                </a:cubicBezTo>
                <a:cubicBezTo>
                  <a:pt x="35598" y="465"/>
                  <a:pt x="35573" y="468"/>
                  <a:pt x="35559" y="475"/>
                </a:cubicBezTo>
                <a:cubicBezTo>
                  <a:pt x="35487" y="489"/>
                  <a:pt x="35329" y="532"/>
                  <a:pt x="35272" y="532"/>
                </a:cubicBezTo>
                <a:cubicBezTo>
                  <a:pt x="35200" y="532"/>
                  <a:pt x="35114" y="518"/>
                  <a:pt x="35042" y="518"/>
                </a:cubicBezTo>
                <a:lnTo>
                  <a:pt x="34984" y="532"/>
                </a:lnTo>
                <a:lnTo>
                  <a:pt x="34898" y="561"/>
                </a:lnTo>
                <a:cubicBezTo>
                  <a:pt x="34880" y="537"/>
                  <a:pt x="34844" y="528"/>
                  <a:pt x="34806" y="528"/>
                </a:cubicBezTo>
                <a:cubicBezTo>
                  <a:pt x="34754" y="528"/>
                  <a:pt x="34699" y="545"/>
                  <a:pt x="34683" y="561"/>
                </a:cubicBezTo>
                <a:cubicBezTo>
                  <a:pt x="34668" y="576"/>
                  <a:pt x="34629" y="579"/>
                  <a:pt x="34589" y="579"/>
                </a:cubicBezTo>
                <a:cubicBezTo>
                  <a:pt x="34550" y="579"/>
                  <a:pt x="34510" y="576"/>
                  <a:pt x="34496" y="576"/>
                </a:cubicBezTo>
                <a:cubicBezTo>
                  <a:pt x="34467" y="576"/>
                  <a:pt x="34426" y="582"/>
                  <a:pt x="34393" y="582"/>
                </a:cubicBezTo>
                <a:cubicBezTo>
                  <a:pt x="34376" y="582"/>
                  <a:pt x="34362" y="580"/>
                  <a:pt x="34352" y="576"/>
                </a:cubicBezTo>
                <a:cubicBezTo>
                  <a:pt x="34327" y="576"/>
                  <a:pt x="34218" y="544"/>
                  <a:pt x="34170" y="544"/>
                </a:cubicBezTo>
                <a:cubicBezTo>
                  <a:pt x="34162" y="544"/>
                  <a:pt x="34155" y="545"/>
                  <a:pt x="34151" y="547"/>
                </a:cubicBezTo>
                <a:cubicBezTo>
                  <a:pt x="34108" y="561"/>
                  <a:pt x="34036" y="576"/>
                  <a:pt x="33993" y="576"/>
                </a:cubicBezTo>
                <a:lnTo>
                  <a:pt x="33935" y="547"/>
                </a:lnTo>
                <a:lnTo>
                  <a:pt x="33907" y="532"/>
                </a:lnTo>
                <a:cubicBezTo>
                  <a:pt x="33821" y="547"/>
                  <a:pt x="33720" y="576"/>
                  <a:pt x="33662" y="576"/>
                </a:cubicBezTo>
                <a:lnTo>
                  <a:pt x="33619" y="576"/>
                </a:lnTo>
                <a:cubicBezTo>
                  <a:pt x="33587" y="565"/>
                  <a:pt x="33570" y="537"/>
                  <a:pt x="33539" y="537"/>
                </a:cubicBezTo>
                <a:cubicBezTo>
                  <a:pt x="33530" y="537"/>
                  <a:pt x="33518" y="540"/>
                  <a:pt x="33504" y="547"/>
                </a:cubicBezTo>
                <a:cubicBezTo>
                  <a:pt x="33492" y="549"/>
                  <a:pt x="33481" y="550"/>
                  <a:pt x="33471" y="550"/>
                </a:cubicBezTo>
                <a:cubicBezTo>
                  <a:pt x="33420" y="550"/>
                  <a:pt x="33394" y="520"/>
                  <a:pt x="33418" y="461"/>
                </a:cubicBezTo>
                <a:lnTo>
                  <a:pt x="33418" y="446"/>
                </a:lnTo>
                <a:cubicBezTo>
                  <a:pt x="33444" y="420"/>
                  <a:pt x="33316" y="358"/>
                  <a:pt x="33271" y="358"/>
                </a:cubicBezTo>
                <a:cubicBezTo>
                  <a:pt x="33266" y="358"/>
                  <a:pt x="33263" y="359"/>
                  <a:pt x="33260" y="360"/>
                </a:cubicBezTo>
                <a:cubicBezTo>
                  <a:pt x="33246" y="389"/>
                  <a:pt x="33289" y="432"/>
                  <a:pt x="33318" y="461"/>
                </a:cubicBezTo>
                <a:cubicBezTo>
                  <a:pt x="33346" y="475"/>
                  <a:pt x="33332" y="489"/>
                  <a:pt x="33318" y="489"/>
                </a:cubicBezTo>
                <a:lnTo>
                  <a:pt x="33303" y="489"/>
                </a:lnTo>
                <a:cubicBezTo>
                  <a:pt x="33289" y="518"/>
                  <a:pt x="33275" y="561"/>
                  <a:pt x="33246" y="561"/>
                </a:cubicBezTo>
                <a:cubicBezTo>
                  <a:pt x="33244" y="563"/>
                  <a:pt x="33241" y="564"/>
                  <a:pt x="33238" y="564"/>
                </a:cubicBezTo>
                <a:cubicBezTo>
                  <a:pt x="33219" y="564"/>
                  <a:pt x="33184" y="532"/>
                  <a:pt x="33160" y="532"/>
                </a:cubicBezTo>
                <a:cubicBezTo>
                  <a:pt x="33088" y="532"/>
                  <a:pt x="33030" y="532"/>
                  <a:pt x="33016" y="461"/>
                </a:cubicBezTo>
                <a:lnTo>
                  <a:pt x="33002" y="417"/>
                </a:lnTo>
                <a:cubicBezTo>
                  <a:pt x="32958" y="403"/>
                  <a:pt x="32872" y="360"/>
                  <a:pt x="32815" y="331"/>
                </a:cubicBezTo>
                <a:lnTo>
                  <a:pt x="32800" y="288"/>
                </a:lnTo>
                <a:lnTo>
                  <a:pt x="32800" y="259"/>
                </a:lnTo>
                <a:cubicBezTo>
                  <a:pt x="32800" y="256"/>
                  <a:pt x="32798" y="254"/>
                  <a:pt x="32794" y="254"/>
                </a:cubicBezTo>
                <a:cubicBezTo>
                  <a:pt x="32781" y="254"/>
                  <a:pt x="32751" y="273"/>
                  <a:pt x="32729" y="317"/>
                </a:cubicBezTo>
                <a:lnTo>
                  <a:pt x="32685" y="346"/>
                </a:lnTo>
                <a:cubicBezTo>
                  <a:pt x="32628" y="389"/>
                  <a:pt x="32542" y="403"/>
                  <a:pt x="32513" y="489"/>
                </a:cubicBezTo>
                <a:cubicBezTo>
                  <a:pt x="32505" y="514"/>
                  <a:pt x="32473" y="548"/>
                  <a:pt x="32442" y="548"/>
                </a:cubicBezTo>
                <a:cubicBezTo>
                  <a:pt x="32419" y="548"/>
                  <a:pt x="32396" y="530"/>
                  <a:pt x="32384" y="475"/>
                </a:cubicBezTo>
                <a:lnTo>
                  <a:pt x="32384" y="461"/>
                </a:lnTo>
                <a:cubicBezTo>
                  <a:pt x="32355" y="461"/>
                  <a:pt x="32269" y="417"/>
                  <a:pt x="32269" y="389"/>
                </a:cubicBezTo>
                <a:cubicBezTo>
                  <a:pt x="32269" y="374"/>
                  <a:pt x="32283" y="317"/>
                  <a:pt x="32298" y="303"/>
                </a:cubicBezTo>
                <a:cubicBezTo>
                  <a:pt x="32312" y="303"/>
                  <a:pt x="32384" y="288"/>
                  <a:pt x="32441" y="274"/>
                </a:cubicBezTo>
                <a:lnTo>
                  <a:pt x="32470" y="346"/>
                </a:lnTo>
                <a:lnTo>
                  <a:pt x="32484" y="346"/>
                </a:lnTo>
                <a:cubicBezTo>
                  <a:pt x="32487" y="349"/>
                  <a:pt x="32492" y="350"/>
                  <a:pt x="32497" y="350"/>
                </a:cubicBezTo>
                <a:cubicBezTo>
                  <a:pt x="32519" y="350"/>
                  <a:pt x="32556" y="331"/>
                  <a:pt x="32556" y="331"/>
                </a:cubicBezTo>
                <a:cubicBezTo>
                  <a:pt x="32571" y="317"/>
                  <a:pt x="32527" y="274"/>
                  <a:pt x="32499" y="274"/>
                </a:cubicBezTo>
                <a:cubicBezTo>
                  <a:pt x="32470" y="259"/>
                  <a:pt x="32427" y="231"/>
                  <a:pt x="32413" y="231"/>
                </a:cubicBezTo>
                <a:cubicBezTo>
                  <a:pt x="32413" y="218"/>
                  <a:pt x="32367" y="171"/>
                  <a:pt x="32347" y="171"/>
                </a:cubicBezTo>
                <a:cubicBezTo>
                  <a:pt x="32344" y="171"/>
                  <a:pt x="32342" y="172"/>
                  <a:pt x="32341" y="173"/>
                </a:cubicBezTo>
                <a:cubicBezTo>
                  <a:pt x="32326" y="188"/>
                  <a:pt x="32269" y="245"/>
                  <a:pt x="32226" y="288"/>
                </a:cubicBezTo>
                <a:lnTo>
                  <a:pt x="32140" y="288"/>
                </a:lnTo>
                <a:cubicBezTo>
                  <a:pt x="32025" y="288"/>
                  <a:pt x="31910" y="331"/>
                  <a:pt x="31780" y="360"/>
                </a:cubicBezTo>
                <a:cubicBezTo>
                  <a:pt x="31780" y="360"/>
                  <a:pt x="31766" y="346"/>
                  <a:pt x="31752" y="331"/>
                </a:cubicBezTo>
                <a:cubicBezTo>
                  <a:pt x="31766" y="317"/>
                  <a:pt x="31823" y="288"/>
                  <a:pt x="31852" y="274"/>
                </a:cubicBezTo>
                <a:cubicBezTo>
                  <a:pt x="31881" y="274"/>
                  <a:pt x="31996" y="231"/>
                  <a:pt x="31996" y="202"/>
                </a:cubicBezTo>
                <a:cubicBezTo>
                  <a:pt x="31996" y="159"/>
                  <a:pt x="32082" y="130"/>
                  <a:pt x="32111" y="130"/>
                </a:cubicBezTo>
                <a:cubicBezTo>
                  <a:pt x="32140" y="116"/>
                  <a:pt x="32168" y="101"/>
                  <a:pt x="32168" y="101"/>
                </a:cubicBezTo>
                <a:lnTo>
                  <a:pt x="31996" y="101"/>
                </a:lnTo>
                <a:cubicBezTo>
                  <a:pt x="31953" y="101"/>
                  <a:pt x="31852" y="173"/>
                  <a:pt x="31823" y="202"/>
                </a:cubicBezTo>
                <a:cubicBezTo>
                  <a:pt x="31816" y="213"/>
                  <a:pt x="31807" y="218"/>
                  <a:pt x="31798" y="218"/>
                </a:cubicBezTo>
                <a:cubicBezTo>
                  <a:pt x="31774" y="218"/>
                  <a:pt x="31748" y="184"/>
                  <a:pt x="31737" y="173"/>
                </a:cubicBezTo>
                <a:cubicBezTo>
                  <a:pt x="31737" y="144"/>
                  <a:pt x="31766" y="130"/>
                  <a:pt x="31823" y="116"/>
                </a:cubicBezTo>
                <a:lnTo>
                  <a:pt x="31795" y="58"/>
                </a:lnTo>
                <a:lnTo>
                  <a:pt x="31780" y="58"/>
                </a:lnTo>
                <a:cubicBezTo>
                  <a:pt x="31737" y="73"/>
                  <a:pt x="31665" y="73"/>
                  <a:pt x="31651" y="73"/>
                </a:cubicBezTo>
                <a:cubicBezTo>
                  <a:pt x="31649" y="71"/>
                  <a:pt x="31647" y="70"/>
                  <a:pt x="31645" y="70"/>
                </a:cubicBezTo>
                <a:cubicBezTo>
                  <a:pt x="31633" y="70"/>
                  <a:pt x="31620" y="109"/>
                  <a:pt x="31608" y="159"/>
                </a:cubicBezTo>
                <a:lnTo>
                  <a:pt x="31550" y="159"/>
                </a:lnTo>
                <a:cubicBezTo>
                  <a:pt x="31479" y="159"/>
                  <a:pt x="31436" y="159"/>
                  <a:pt x="31436" y="188"/>
                </a:cubicBezTo>
                <a:lnTo>
                  <a:pt x="31436" y="216"/>
                </a:lnTo>
                <a:lnTo>
                  <a:pt x="31436" y="245"/>
                </a:lnTo>
                <a:cubicBezTo>
                  <a:pt x="31450" y="274"/>
                  <a:pt x="31479" y="346"/>
                  <a:pt x="31450" y="360"/>
                </a:cubicBezTo>
                <a:cubicBezTo>
                  <a:pt x="31426" y="360"/>
                  <a:pt x="31352" y="310"/>
                  <a:pt x="31303" y="310"/>
                </a:cubicBezTo>
                <a:cubicBezTo>
                  <a:pt x="31293" y="310"/>
                  <a:pt x="31285" y="312"/>
                  <a:pt x="31278" y="317"/>
                </a:cubicBezTo>
                <a:cubicBezTo>
                  <a:pt x="31265" y="325"/>
                  <a:pt x="31256" y="329"/>
                  <a:pt x="31250" y="329"/>
                </a:cubicBezTo>
                <a:cubicBezTo>
                  <a:pt x="31236" y="329"/>
                  <a:pt x="31239" y="308"/>
                  <a:pt x="31249" y="288"/>
                </a:cubicBezTo>
                <a:cubicBezTo>
                  <a:pt x="31263" y="274"/>
                  <a:pt x="31364" y="216"/>
                  <a:pt x="31335" y="202"/>
                </a:cubicBezTo>
                <a:cubicBezTo>
                  <a:pt x="31321" y="173"/>
                  <a:pt x="31278" y="116"/>
                  <a:pt x="31263" y="101"/>
                </a:cubicBezTo>
                <a:cubicBezTo>
                  <a:pt x="31249" y="87"/>
                  <a:pt x="31220" y="87"/>
                  <a:pt x="31220" y="87"/>
                </a:cubicBezTo>
                <a:cubicBezTo>
                  <a:pt x="31206" y="87"/>
                  <a:pt x="31206" y="231"/>
                  <a:pt x="31177" y="274"/>
                </a:cubicBezTo>
                <a:cubicBezTo>
                  <a:pt x="31148" y="331"/>
                  <a:pt x="31148" y="389"/>
                  <a:pt x="31148" y="403"/>
                </a:cubicBezTo>
                <a:lnTo>
                  <a:pt x="31148" y="432"/>
                </a:lnTo>
                <a:lnTo>
                  <a:pt x="31148" y="461"/>
                </a:lnTo>
                <a:cubicBezTo>
                  <a:pt x="31135" y="486"/>
                  <a:pt x="31077" y="535"/>
                  <a:pt x="31064" y="535"/>
                </a:cubicBezTo>
                <a:cubicBezTo>
                  <a:pt x="31063" y="535"/>
                  <a:pt x="31062" y="534"/>
                  <a:pt x="31062" y="532"/>
                </a:cubicBezTo>
                <a:cubicBezTo>
                  <a:pt x="31048" y="504"/>
                  <a:pt x="31005" y="446"/>
                  <a:pt x="30976" y="403"/>
                </a:cubicBezTo>
                <a:lnTo>
                  <a:pt x="30933" y="360"/>
                </a:lnTo>
                <a:lnTo>
                  <a:pt x="30918" y="346"/>
                </a:lnTo>
                <a:cubicBezTo>
                  <a:pt x="30904" y="317"/>
                  <a:pt x="30832" y="274"/>
                  <a:pt x="30832" y="245"/>
                </a:cubicBezTo>
                <a:cubicBezTo>
                  <a:pt x="30846" y="231"/>
                  <a:pt x="30918" y="144"/>
                  <a:pt x="30933" y="116"/>
                </a:cubicBezTo>
                <a:cubicBezTo>
                  <a:pt x="30941" y="104"/>
                  <a:pt x="30936" y="98"/>
                  <a:pt x="30925" y="98"/>
                </a:cubicBezTo>
                <a:cubicBezTo>
                  <a:pt x="30896" y="98"/>
                  <a:pt x="30824" y="132"/>
                  <a:pt x="30803" y="173"/>
                </a:cubicBezTo>
                <a:cubicBezTo>
                  <a:pt x="30775" y="216"/>
                  <a:pt x="30703" y="274"/>
                  <a:pt x="30660" y="303"/>
                </a:cubicBezTo>
                <a:lnTo>
                  <a:pt x="30631" y="274"/>
                </a:lnTo>
                <a:cubicBezTo>
                  <a:pt x="30605" y="261"/>
                  <a:pt x="30582" y="254"/>
                  <a:pt x="30562" y="254"/>
                </a:cubicBezTo>
                <a:cubicBezTo>
                  <a:pt x="30538" y="254"/>
                  <a:pt x="30517" y="264"/>
                  <a:pt x="30502" y="288"/>
                </a:cubicBezTo>
                <a:lnTo>
                  <a:pt x="30473" y="331"/>
                </a:lnTo>
                <a:cubicBezTo>
                  <a:pt x="30415" y="331"/>
                  <a:pt x="30372" y="475"/>
                  <a:pt x="30372" y="518"/>
                </a:cubicBezTo>
                <a:cubicBezTo>
                  <a:pt x="30372" y="576"/>
                  <a:pt x="30301" y="604"/>
                  <a:pt x="30286" y="604"/>
                </a:cubicBezTo>
                <a:cubicBezTo>
                  <a:pt x="30257" y="590"/>
                  <a:pt x="30214" y="561"/>
                  <a:pt x="30171" y="518"/>
                </a:cubicBezTo>
                <a:lnTo>
                  <a:pt x="30243" y="461"/>
                </a:lnTo>
                <a:cubicBezTo>
                  <a:pt x="30272" y="432"/>
                  <a:pt x="30272" y="389"/>
                  <a:pt x="30301" y="346"/>
                </a:cubicBezTo>
                <a:lnTo>
                  <a:pt x="30315" y="331"/>
                </a:lnTo>
                <a:cubicBezTo>
                  <a:pt x="30344" y="331"/>
                  <a:pt x="30387" y="288"/>
                  <a:pt x="30401" y="231"/>
                </a:cubicBezTo>
                <a:lnTo>
                  <a:pt x="30430" y="188"/>
                </a:lnTo>
                <a:cubicBezTo>
                  <a:pt x="30430" y="173"/>
                  <a:pt x="30473" y="173"/>
                  <a:pt x="30487" y="173"/>
                </a:cubicBezTo>
                <a:lnTo>
                  <a:pt x="30530" y="173"/>
                </a:lnTo>
                <a:cubicBezTo>
                  <a:pt x="30559" y="188"/>
                  <a:pt x="30617" y="216"/>
                  <a:pt x="30631" y="231"/>
                </a:cubicBezTo>
                <a:lnTo>
                  <a:pt x="30660" y="231"/>
                </a:lnTo>
                <a:lnTo>
                  <a:pt x="30688" y="245"/>
                </a:lnTo>
                <a:cubicBezTo>
                  <a:pt x="30717" y="245"/>
                  <a:pt x="30789" y="188"/>
                  <a:pt x="30789" y="159"/>
                </a:cubicBezTo>
                <a:cubicBezTo>
                  <a:pt x="30789" y="144"/>
                  <a:pt x="30789" y="101"/>
                  <a:pt x="30789" y="87"/>
                </a:cubicBezTo>
                <a:cubicBezTo>
                  <a:pt x="30789" y="73"/>
                  <a:pt x="30775" y="73"/>
                  <a:pt x="30746" y="73"/>
                </a:cubicBezTo>
                <a:lnTo>
                  <a:pt x="30732" y="73"/>
                </a:lnTo>
                <a:lnTo>
                  <a:pt x="30660" y="87"/>
                </a:lnTo>
                <a:lnTo>
                  <a:pt x="30444" y="87"/>
                </a:lnTo>
                <a:cubicBezTo>
                  <a:pt x="30415" y="87"/>
                  <a:pt x="30372" y="173"/>
                  <a:pt x="30358" y="188"/>
                </a:cubicBezTo>
                <a:cubicBezTo>
                  <a:pt x="30345" y="213"/>
                  <a:pt x="30309" y="321"/>
                  <a:pt x="30270" y="321"/>
                </a:cubicBezTo>
                <a:cubicBezTo>
                  <a:pt x="30266" y="321"/>
                  <a:pt x="30262" y="320"/>
                  <a:pt x="30257" y="317"/>
                </a:cubicBezTo>
                <a:cubicBezTo>
                  <a:pt x="30253" y="312"/>
                  <a:pt x="30248" y="310"/>
                  <a:pt x="30244" y="310"/>
                </a:cubicBezTo>
                <a:cubicBezTo>
                  <a:pt x="30220" y="310"/>
                  <a:pt x="30198" y="365"/>
                  <a:pt x="30186" y="389"/>
                </a:cubicBezTo>
                <a:cubicBezTo>
                  <a:pt x="30186" y="432"/>
                  <a:pt x="30171" y="446"/>
                  <a:pt x="30157" y="446"/>
                </a:cubicBezTo>
                <a:lnTo>
                  <a:pt x="30157" y="432"/>
                </a:lnTo>
                <a:cubicBezTo>
                  <a:pt x="30146" y="400"/>
                  <a:pt x="30167" y="323"/>
                  <a:pt x="30122" y="323"/>
                </a:cubicBezTo>
                <a:cubicBezTo>
                  <a:pt x="30106" y="323"/>
                  <a:pt x="30080" y="333"/>
                  <a:pt x="30042" y="360"/>
                </a:cubicBezTo>
                <a:cubicBezTo>
                  <a:pt x="30042" y="360"/>
                  <a:pt x="29970" y="331"/>
                  <a:pt x="29970" y="303"/>
                </a:cubicBezTo>
                <a:lnTo>
                  <a:pt x="29970" y="144"/>
                </a:lnTo>
                <a:cubicBezTo>
                  <a:pt x="29913" y="101"/>
                  <a:pt x="29855" y="58"/>
                  <a:pt x="29812" y="44"/>
                </a:cubicBezTo>
                <a:lnTo>
                  <a:pt x="29798" y="58"/>
                </a:lnTo>
                <a:lnTo>
                  <a:pt x="29769" y="58"/>
                </a:lnTo>
                <a:cubicBezTo>
                  <a:pt x="29755" y="73"/>
                  <a:pt x="29755" y="116"/>
                  <a:pt x="29769" y="116"/>
                </a:cubicBezTo>
                <a:cubicBezTo>
                  <a:pt x="29769" y="130"/>
                  <a:pt x="29898" y="159"/>
                  <a:pt x="29884" y="188"/>
                </a:cubicBezTo>
                <a:cubicBezTo>
                  <a:pt x="29879" y="195"/>
                  <a:pt x="29873" y="198"/>
                  <a:pt x="29866" y="198"/>
                </a:cubicBezTo>
                <a:cubicBezTo>
                  <a:pt x="29835" y="198"/>
                  <a:pt x="29788" y="130"/>
                  <a:pt x="29740" y="130"/>
                </a:cubicBezTo>
                <a:cubicBezTo>
                  <a:pt x="29683" y="130"/>
                  <a:pt x="29496" y="130"/>
                  <a:pt x="29467" y="173"/>
                </a:cubicBezTo>
                <a:cubicBezTo>
                  <a:pt x="29424" y="216"/>
                  <a:pt x="29395" y="245"/>
                  <a:pt x="29381" y="245"/>
                </a:cubicBezTo>
                <a:cubicBezTo>
                  <a:pt x="29338" y="216"/>
                  <a:pt x="29410" y="130"/>
                  <a:pt x="29324" y="130"/>
                </a:cubicBezTo>
                <a:cubicBezTo>
                  <a:pt x="29295" y="130"/>
                  <a:pt x="29266" y="188"/>
                  <a:pt x="29237" y="231"/>
                </a:cubicBezTo>
                <a:lnTo>
                  <a:pt x="29223" y="259"/>
                </a:lnTo>
                <a:cubicBezTo>
                  <a:pt x="29223" y="280"/>
                  <a:pt x="29161" y="294"/>
                  <a:pt x="29111" y="294"/>
                </a:cubicBezTo>
                <a:cubicBezTo>
                  <a:pt x="29093" y="294"/>
                  <a:pt x="29076" y="292"/>
                  <a:pt x="29065" y="288"/>
                </a:cubicBezTo>
                <a:cubicBezTo>
                  <a:pt x="29036" y="288"/>
                  <a:pt x="29051" y="188"/>
                  <a:pt x="29094" y="173"/>
                </a:cubicBezTo>
                <a:lnTo>
                  <a:pt x="29237" y="173"/>
                </a:lnTo>
                <a:lnTo>
                  <a:pt x="29237" y="116"/>
                </a:lnTo>
                <a:lnTo>
                  <a:pt x="29223" y="101"/>
                </a:lnTo>
                <a:cubicBezTo>
                  <a:pt x="29194" y="101"/>
                  <a:pt x="29122" y="87"/>
                  <a:pt x="29108" y="87"/>
                </a:cubicBezTo>
                <a:cubicBezTo>
                  <a:pt x="29097" y="87"/>
                  <a:pt x="29021" y="124"/>
                  <a:pt x="28983" y="124"/>
                </a:cubicBezTo>
                <a:cubicBezTo>
                  <a:pt x="28974" y="124"/>
                  <a:pt x="28967" y="122"/>
                  <a:pt x="28964" y="116"/>
                </a:cubicBezTo>
                <a:cubicBezTo>
                  <a:pt x="28936" y="87"/>
                  <a:pt x="28893" y="58"/>
                  <a:pt x="28878" y="58"/>
                </a:cubicBezTo>
                <a:cubicBezTo>
                  <a:pt x="28864" y="58"/>
                  <a:pt x="28849" y="58"/>
                  <a:pt x="28835" y="73"/>
                </a:cubicBezTo>
                <a:lnTo>
                  <a:pt x="28835" y="87"/>
                </a:lnTo>
                <a:lnTo>
                  <a:pt x="28835" y="101"/>
                </a:lnTo>
                <a:cubicBezTo>
                  <a:pt x="28849" y="116"/>
                  <a:pt x="28763" y="173"/>
                  <a:pt x="28720" y="188"/>
                </a:cubicBezTo>
                <a:cubicBezTo>
                  <a:pt x="28715" y="190"/>
                  <a:pt x="28710" y="191"/>
                  <a:pt x="28704" y="191"/>
                </a:cubicBezTo>
                <a:cubicBezTo>
                  <a:pt x="28677" y="191"/>
                  <a:pt x="28643" y="163"/>
                  <a:pt x="28620" y="116"/>
                </a:cubicBezTo>
                <a:lnTo>
                  <a:pt x="28576" y="101"/>
                </a:lnTo>
                <a:lnTo>
                  <a:pt x="28533" y="87"/>
                </a:lnTo>
                <a:cubicBezTo>
                  <a:pt x="28491" y="104"/>
                  <a:pt x="28429" y="111"/>
                  <a:pt x="28380" y="111"/>
                </a:cubicBezTo>
                <a:cubicBezTo>
                  <a:pt x="28345" y="111"/>
                  <a:pt x="28315" y="107"/>
                  <a:pt x="28303" y="101"/>
                </a:cubicBezTo>
                <a:cubicBezTo>
                  <a:pt x="28275" y="101"/>
                  <a:pt x="28217" y="73"/>
                  <a:pt x="28203" y="73"/>
                </a:cubicBezTo>
                <a:cubicBezTo>
                  <a:pt x="28203" y="73"/>
                  <a:pt x="28126" y="79"/>
                  <a:pt x="28058" y="79"/>
                </a:cubicBezTo>
                <a:cubicBezTo>
                  <a:pt x="28024" y="79"/>
                  <a:pt x="27992" y="77"/>
                  <a:pt x="27973" y="73"/>
                </a:cubicBezTo>
                <a:cubicBezTo>
                  <a:pt x="27916" y="58"/>
                  <a:pt x="27829" y="58"/>
                  <a:pt x="27772" y="58"/>
                </a:cubicBezTo>
                <a:lnTo>
                  <a:pt x="27758" y="159"/>
                </a:lnTo>
                <a:lnTo>
                  <a:pt x="27758" y="188"/>
                </a:lnTo>
                <a:cubicBezTo>
                  <a:pt x="27750" y="199"/>
                  <a:pt x="27740" y="203"/>
                  <a:pt x="27729" y="203"/>
                </a:cubicBezTo>
                <a:cubicBezTo>
                  <a:pt x="27696" y="203"/>
                  <a:pt x="27653" y="166"/>
                  <a:pt x="27643" y="144"/>
                </a:cubicBezTo>
                <a:cubicBezTo>
                  <a:pt x="27637" y="134"/>
                  <a:pt x="27615" y="129"/>
                  <a:pt x="27587" y="129"/>
                </a:cubicBezTo>
                <a:cubicBezTo>
                  <a:pt x="27542" y="129"/>
                  <a:pt x="27482" y="141"/>
                  <a:pt x="27456" y="159"/>
                </a:cubicBezTo>
                <a:cubicBezTo>
                  <a:pt x="27441" y="169"/>
                  <a:pt x="27423" y="174"/>
                  <a:pt x="27407" y="174"/>
                </a:cubicBezTo>
                <a:cubicBezTo>
                  <a:pt x="27376" y="174"/>
                  <a:pt x="27345" y="158"/>
                  <a:pt x="27327" y="130"/>
                </a:cubicBezTo>
                <a:lnTo>
                  <a:pt x="27298" y="101"/>
                </a:lnTo>
                <a:lnTo>
                  <a:pt x="27283" y="87"/>
                </a:lnTo>
                <a:cubicBezTo>
                  <a:pt x="27282" y="86"/>
                  <a:pt x="27280" y="86"/>
                  <a:pt x="27278" y="86"/>
                </a:cubicBezTo>
                <a:cubicBezTo>
                  <a:pt x="27249" y="86"/>
                  <a:pt x="27212" y="176"/>
                  <a:pt x="27212" y="216"/>
                </a:cubicBezTo>
                <a:cubicBezTo>
                  <a:pt x="27212" y="233"/>
                  <a:pt x="27205" y="239"/>
                  <a:pt x="27197" y="239"/>
                </a:cubicBezTo>
                <a:cubicBezTo>
                  <a:pt x="27184" y="239"/>
                  <a:pt x="27168" y="225"/>
                  <a:pt x="27168" y="216"/>
                </a:cubicBezTo>
                <a:cubicBezTo>
                  <a:pt x="27154" y="202"/>
                  <a:pt x="27097" y="144"/>
                  <a:pt x="27125" y="130"/>
                </a:cubicBezTo>
                <a:cubicBezTo>
                  <a:pt x="27154" y="116"/>
                  <a:pt x="27111" y="87"/>
                  <a:pt x="27010" y="73"/>
                </a:cubicBezTo>
                <a:lnTo>
                  <a:pt x="26939" y="58"/>
                </a:lnTo>
                <a:lnTo>
                  <a:pt x="26924" y="58"/>
                </a:lnTo>
                <a:cubicBezTo>
                  <a:pt x="26910" y="58"/>
                  <a:pt x="26852" y="73"/>
                  <a:pt x="26781" y="87"/>
                </a:cubicBezTo>
                <a:lnTo>
                  <a:pt x="26723" y="87"/>
                </a:lnTo>
                <a:cubicBezTo>
                  <a:pt x="26709" y="89"/>
                  <a:pt x="26694" y="90"/>
                  <a:pt x="26680" y="90"/>
                </a:cubicBezTo>
                <a:cubicBezTo>
                  <a:pt x="26651" y="90"/>
                  <a:pt x="26623" y="87"/>
                  <a:pt x="26594" y="87"/>
                </a:cubicBezTo>
                <a:cubicBezTo>
                  <a:pt x="26551" y="87"/>
                  <a:pt x="26508" y="94"/>
                  <a:pt x="26464" y="130"/>
                </a:cubicBezTo>
                <a:cubicBezTo>
                  <a:pt x="26457" y="134"/>
                  <a:pt x="26449" y="136"/>
                  <a:pt x="26441" y="136"/>
                </a:cubicBezTo>
                <a:cubicBezTo>
                  <a:pt x="26417" y="136"/>
                  <a:pt x="26393" y="119"/>
                  <a:pt x="26393" y="87"/>
                </a:cubicBezTo>
                <a:cubicBezTo>
                  <a:pt x="26393" y="65"/>
                  <a:pt x="26385" y="58"/>
                  <a:pt x="26375" y="58"/>
                </a:cubicBezTo>
                <a:cubicBezTo>
                  <a:pt x="26364" y="58"/>
                  <a:pt x="26350" y="65"/>
                  <a:pt x="26335" y="73"/>
                </a:cubicBezTo>
                <a:lnTo>
                  <a:pt x="26306" y="87"/>
                </a:lnTo>
                <a:cubicBezTo>
                  <a:pt x="26300" y="85"/>
                  <a:pt x="26294" y="85"/>
                  <a:pt x="26288" y="85"/>
                </a:cubicBezTo>
                <a:cubicBezTo>
                  <a:pt x="26240" y="85"/>
                  <a:pt x="26206" y="133"/>
                  <a:pt x="26206" y="159"/>
                </a:cubicBezTo>
                <a:cubicBezTo>
                  <a:pt x="26199" y="173"/>
                  <a:pt x="26177" y="180"/>
                  <a:pt x="26147" y="180"/>
                </a:cubicBezTo>
                <a:cubicBezTo>
                  <a:pt x="26116" y="180"/>
                  <a:pt x="26077" y="173"/>
                  <a:pt x="26033" y="159"/>
                </a:cubicBezTo>
                <a:lnTo>
                  <a:pt x="26019" y="73"/>
                </a:lnTo>
                <a:cubicBezTo>
                  <a:pt x="26019" y="58"/>
                  <a:pt x="25962" y="58"/>
                  <a:pt x="25947" y="58"/>
                </a:cubicBezTo>
                <a:lnTo>
                  <a:pt x="25919" y="73"/>
                </a:lnTo>
                <a:cubicBezTo>
                  <a:pt x="25907" y="90"/>
                  <a:pt x="25889" y="95"/>
                  <a:pt x="25870" y="95"/>
                </a:cubicBezTo>
                <a:cubicBezTo>
                  <a:pt x="25840" y="95"/>
                  <a:pt x="25807" y="81"/>
                  <a:pt x="25789" y="73"/>
                </a:cubicBezTo>
                <a:cubicBezTo>
                  <a:pt x="25786" y="66"/>
                  <a:pt x="25780" y="63"/>
                  <a:pt x="25773" y="63"/>
                </a:cubicBezTo>
                <a:cubicBezTo>
                  <a:pt x="25750" y="63"/>
                  <a:pt x="25714" y="94"/>
                  <a:pt x="25703" y="116"/>
                </a:cubicBezTo>
                <a:cubicBezTo>
                  <a:pt x="25699" y="120"/>
                  <a:pt x="25692" y="121"/>
                  <a:pt x="25683" y="121"/>
                </a:cubicBezTo>
                <a:cubicBezTo>
                  <a:pt x="25657" y="121"/>
                  <a:pt x="25612" y="108"/>
                  <a:pt x="25559" y="87"/>
                </a:cubicBezTo>
                <a:lnTo>
                  <a:pt x="25516" y="58"/>
                </a:lnTo>
                <a:lnTo>
                  <a:pt x="25444" y="1"/>
                </a:lnTo>
                <a:close/>
              </a:path>
            </a:pathLst>
          </a:custGeom>
          <a:solidFill>
            <a:srgbClr val="AFC257">
              <a:alpha val="6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2" name="Google Shape;142;p13"/>
          <p:cNvSpPr/>
          <p:nvPr/>
        </p:nvSpPr>
        <p:spPr>
          <a:xfrm flipH="1">
            <a:off x="8052745" y="-884212"/>
            <a:ext cx="1537697" cy="1688514"/>
          </a:xfrm>
          <a:custGeom>
            <a:avLst/>
            <a:gdLst/>
            <a:ahLst/>
            <a:cxnLst/>
            <a:rect l="l" t="t" r="r" b="b"/>
            <a:pathLst>
              <a:path w="22644" h="24864" extrusionOk="0">
                <a:moveTo>
                  <a:pt x="13881" y="176"/>
                </a:moveTo>
                <a:cubicBezTo>
                  <a:pt x="14038" y="176"/>
                  <a:pt x="14196" y="192"/>
                  <a:pt x="14354" y="230"/>
                </a:cubicBezTo>
                <a:cubicBezTo>
                  <a:pt x="14699" y="230"/>
                  <a:pt x="15058" y="273"/>
                  <a:pt x="15374" y="460"/>
                </a:cubicBezTo>
                <a:cubicBezTo>
                  <a:pt x="15719" y="675"/>
                  <a:pt x="16064" y="920"/>
                  <a:pt x="16423" y="1121"/>
                </a:cubicBezTo>
                <a:cubicBezTo>
                  <a:pt x="16854" y="1322"/>
                  <a:pt x="17242" y="1595"/>
                  <a:pt x="17558" y="1940"/>
                </a:cubicBezTo>
                <a:cubicBezTo>
                  <a:pt x="18089" y="2399"/>
                  <a:pt x="18693" y="2773"/>
                  <a:pt x="19095" y="3348"/>
                </a:cubicBezTo>
                <a:cubicBezTo>
                  <a:pt x="19339" y="3721"/>
                  <a:pt x="19569" y="4080"/>
                  <a:pt x="19813" y="4454"/>
                </a:cubicBezTo>
                <a:cubicBezTo>
                  <a:pt x="19957" y="4971"/>
                  <a:pt x="20072" y="5503"/>
                  <a:pt x="20216" y="6034"/>
                </a:cubicBezTo>
                <a:cubicBezTo>
                  <a:pt x="20230" y="6437"/>
                  <a:pt x="20503" y="6781"/>
                  <a:pt x="20489" y="7198"/>
                </a:cubicBezTo>
                <a:cubicBezTo>
                  <a:pt x="20489" y="7414"/>
                  <a:pt x="20589" y="7600"/>
                  <a:pt x="20661" y="7801"/>
                </a:cubicBezTo>
                <a:cubicBezTo>
                  <a:pt x="20877" y="8132"/>
                  <a:pt x="20977" y="8520"/>
                  <a:pt x="21035" y="8893"/>
                </a:cubicBezTo>
                <a:cubicBezTo>
                  <a:pt x="21078" y="9425"/>
                  <a:pt x="21207" y="9942"/>
                  <a:pt x="21365" y="10459"/>
                </a:cubicBezTo>
                <a:cubicBezTo>
                  <a:pt x="21509" y="10919"/>
                  <a:pt x="21523" y="11408"/>
                  <a:pt x="21695" y="11853"/>
                </a:cubicBezTo>
                <a:cubicBezTo>
                  <a:pt x="21825" y="12198"/>
                  <a:pt x="21940" y="12557"/>
                  <a:pt x="22026" y="12916"/>
                </a:cubicBezTo>
                <a:cubicBezTo>
                  <a:pt x="22155" y="13505"/>
                  <a:pt x="22457" y="14080"/>
                  <a:pt x="22443" y="14698"/>
                </a:cubicBezTo>
                <a:cubicBezTo>
                  <a:pt x="22514" y="15603"/>
                  <a:pt x="22328" y="16494"/>
                  <a:pt x="22098" y="17356"/>
                </a:cubicBezTo>
                <a:cubicBezTo>
                  <a:pt x="21940" y="17758"/>
                  <a:pt x="21695" y="18117"/>
                  <a:pt x="21523" y="18519"/>
                </a:cubicBezTo>
                <a:cubicBezTo>
                  <a:pt x="21178" y="19310"/>
                  <a:pt x="20546" y="19942"/>
                  <a:pt x="19914" y="20516"/>
                </a:cubicBezTo>
                <a:cubicBezTo>
                  <a:pt x="19210" y="20976"/>
                  <a:pt x="18563" y="21508"/>
                  <a:pt x="17859" y="21968"/>
                </a:cubicBezTo>
                <a:cubicBezTo>
                  <a:pt x="17443" y="22241"/>
                  <a:pt x="17055" y="22585"/>
                  <a:pt x="16595" y="22830"/>
                </a:cubicBezTo>
                <a:cubicBezTo>
                  <a:pt x="16222" y="23016"/>
                  <a:pt x="15920" y="23318"/>
                  <a:pt x="15546" y="23505"/>
                </a:cubicBezTo>
                <a:cubicBezTo>
                  <a:pt x="15144" y="23663"/>
                  <a:pt x="14814" y="23950"/>
                  <a:pt x="14397" y="24080"/>
                </a:cubicBezTo>
                <a:cubicBezTo>
                  <a:pt x="13607" y="24295"/>
                  <a:pt x="12817" y="24597"/>
                  <a:pt x="11983" y="24669"/>
                </a:cubicBezTo>
                <a:cubicBezTo>
                  <a:pt x="11699" y="24674"/>
                  <a:pt x="11414" y="24684"/>
                  <a:pt x="11129" y="24684"/>
                </a:cubicBezTo>
                <a:cubicBezTo>
                  <a:pt x="10678" y="24684"/>
                  <a:pt x="10231" y="24659"/>
                  <a:pt x="9799" y="24554"/>
                </a:cubicBezTo>
                <a:cubicBezTo>
                  <a:pt x="9383" y="24453"/>
                  <a:pt x="8952" y="24439"/>
                  <a:pt x="8578" y="24252"/>
                </a:cubicBezTo>
                <a:cubicBezTo>
                  <a:pt x="8233" y="24094"/>
                  <a:pt x="7932" y="23835"/>
                  <a:pt x="7601" y="23649"/>
                </a:cubicBezTo>
                <a:cubicBezTo>
                  <a:pt x="7141" y="23361"/>
                  <a:pt x="6595" y="23232"/>
                  <a:pt x="6164" y="22887"/>
                </a:cubicBezTo>
                <a:cubicBezTo>
                  <a:pt x="5892" y="22672"/>
                  <a:pt x="5547" y="22600"/>
                  <a:pt x="5231" y="22528"/>
                </a:cubicBezTo>
                <a:cubicBezTo>
                  <a:pt x="4929" y="22312"/>
                  <a:pt x="4728" y="21968"/>
                  <a:pt x="4383" y="21810"/>
                </a:cubicBezTo>
                <a:cubicBezTo>
                  <a:pt x="3952" y="21608"/>
                  <a:pt x="3736" y="21163"/>
                  <a:pt x="3363" y="20876"/>
                </a:cubicBezTo>
                <a:cubicBezTo>
                  <a:pt x="3061" y="20631"/>
                  <a:pt x="2817" y="20330"/>
                  <a:pt x="2501" y="20114"/>
                </a:cubicBezTo>
                <a:cubicBezTo>
                  <a:pt x="2156" y="19841"/>
                  <a:pt x="1711" y="19626"/>
                  <a:pt x="1509" y="19209"/>
                </a:cubicBezTo>
                <a:cubicBezTo>
                  <a:pt x="1222" y="18620"/>
                  <a:pt x="1007" y="17988"/>
                  <a:pt x="633" y="17442"/>
                </a:cubicBezTo>
                <a:cubicBezTo>
                  <a:pt x="518" y="17025"/>
                  <a:pt x="432" y="16594"/>
                  <a:pt x="317" y="16178"/>
                </a:cubicBezTo>
                <a:cubicBezTo>
                  <a:pt x="260" y="15646"/>
                  <a:pt x="346" y="15114"/>
                  <a:pt x="245" y="14597"/>
                </a:cubicBezTo>
                <a:cubicBezTo>
                  <a:pt x="231" y="14339"/>
                  <a:pt x="159" y="14051"/>
                  <a:pt x="303" y="13807"/>
                </a:cubicBezTo>
                <a:cubicBezTo>
                  <a:pt x="748" y="13132"/>
                  <a:pt x="877" y="12313"/>
                  <a:pt x="1078" y="11551"/>
                </a:cubicBezTo>
                <a:cubicBezTo>
                  <a:pt x="1165" y="11221"/>
                  <a:pt x="1265" y="10876"/>
                  <a:pt x="1294" y="10531"/>
                </a:cubicBezTo>
                <a:cubicBezTo>
                  <a:pt x="1481" y="9368"/>
                  <a:pt x="1782" y="8218"/>
                  <a:pt x="2285" y="7141"/>
                </a:cubicBezTo>
                <a:cubicBezTo>
                  <a:pt x="2486" y="6753"/>
                  <a:pt x="2759" y="6394"/>
                  <a:pt x="2975" y="6006"/>
                </a:cubicBezTo>
                <a:cubicBezTo>
                  <a:pt x="3162" y="5690"/>
                  <a:pt x="3320" y="5345"/>
                  <a:pt x="3593" y="5086"/>
                </a:cubicBezTo>
                <a:cubicBezTo>
                  <a:pt x="3794" y="4871"/>
                  <a:pt x="3938" y="4612"/>
                  <a:pt x="4139" y="4411"/>
                </a:cubicBezTo>
                <a:cubicBezTo>
                  <a:pt x="4340" y="4253"/>
                  <a:pt x="4555" y="4123"/>
                  <a:pt x="4756" y="3965"/>
                </a:cubicBezTo>
                <a:cubicBezTo>
                  <a:pt x="5087" y="3707"/>
                  <a:pt x="5518" y="3606"/>
                  <a:pt x="5848" y="3333"/>
                </a:cubicBezTo>
                <a:cubicBezTo>
                  <a:pt x="6653" y="2845"/>
                  <a:pt x="7501" y="2399"/>
                  <a:pt x="8276" y="1853"/>
                </a:cubicBezTo>
                <a:cubicBezTo>
                  <a:pt x="8521" y="1695"/>
                  <a:pt x="8822" y="1652"/>
                  <a:pt x="9081" y="1494"/>
                </a:cubicBezTo>
                <a:cubicBezTo>
                  <a:pt x="9340" y="1365"/>
                  <a:pt x="9584" y="1164"/>
                  <a:pt x="9871" y="1078"/>
                </a:cubicBezTo>
                <a:cubicBezTo>
                  <a:pt x="10173" y="1020"/>
                  <a:pt x="10489" y="963"/>
                  <a:pt x="10776" y="848"/>
                </a:cubicBezTo>
                <a:cubicBezTo>
                  <a:pt x="11365" y="647"/>
                  <a:pt x="11998" y="618"/>
                  <a:pt x="12587" y="431"/>
                </a:cubicBezTo>
                <a:cubicBezTo>
                  <a:pt x="13000" y="304"/>
                  <a:pt x="13438" y="176"/>
                  <a:pt x="13881" y="176"/>
                </a:cubicBezTo>
                <a:close/>
                <a:moveTo>
                  <a:pt x="13878" y="0"/>
                </a:moveTo>
                <a:cubicBezTo>
                  <a:pt x="13537" y="0"/>
                  <a:pt x="13196" y="45"/>
                  <a:pt x="12874" y="158"/>
                </a:cubicBezTo>
                <a:cubicBezTo>
                  <a:pt x="12084" y="431"/>
                  <a:pt x="11250" y="460"/>
                  <a:pt x="10460" y="762"/>
                </a:cubicBezTo>
                <a:cubicBezTo>
                  <a:pt x="9986" y="862"/>
                  <a:pt x="9483" y="977"/>
                  <a:pt x="9095" y="1293"/>
                </a:cubicBezTo>
                <a:cubicBezTo>
                  <a:pt x="8794" y="1466"/>
                  <a:pt x="8435" y="1523"/>
                  <a:pt x="8147" y="1724"/>
                </a:cubicBezTo>
                <a:cubicBezTo>
                  <a:pt x="7889" y="1882"/>
                  <a:pt x="7673" y="2083"/>
                  <a:pt x="7400" y="2213"/>
                </a:cubicBezTo>
                <a:cubicBezTo>
                  <a:pt x="7027" y="2385"/>
                  <a:pt x="6710" y="2672"/>
                  <a:pt x="6323" y="2845"/>
                </a:cubicBezTo>
                <a:cubicBezTo>
                  <a:pt x="5920" y="3046"/>
                  <a:pt x="5561" y="3348"/>
                  <a:pt x="5144" y="3534"/>
                </a:cubicBezTo>
                <a:cubicBezTo>
                  <a:pt x="4800" y="3678"/>
                  <a:pt x="4512" y="3937"/>
                  <a:pt x="4196" y="4152"/>
                </a:cubicBezTo>
                <a:cubicBezTo>
                  <a:pt x="3894" y="4325"/>
                  <a:pt x="3736" y="4655"/>
                  <a:pt x="3507" y="4914"/>
                </a:cubicBezTo>
                <a:cubicBezTo>
                  <a:pt x="3047" y="5388"/>
                  <a:pt x="2817" y="6020"/>
                  <a:pt x="2443" y="6552"/>
                </a:cubicBezTo>
                <a:cubicBezTo>
                  <a:pt x="2213" y="6853"/>
                  <a:pt x="2055" y="7198"/>
                  <a:pt x="1912" y="7557"/>
                </a:cubicBezTo>
                <a:cubicBezTo>
                  <a:pt x="1452" y="8635"/>
                  <a:pt x="1222" y="9784"/>
                  <a:pt x="1050" y="10934"/>
                </a:cubicBezTo>
                <a:cubicBezTo>
                  <a:pt x="863" y="11695"/>
                  <a:pt x="705" y="12456"/>
                  <a:pt x="432" y="13189"/>
                </a:cubicBezTo>
                <a:cubicBezTo>
                  <a:pt x="346" y="13448"/>
                  <a:pt x="159" y="13649"/>
                  <a:pt x="73" y="13893"/>
                </a:cubicBezTo>
                <a:cubicBezTo>
                  <a:pt x="1" y="14525"/>
                  <a:pt x="145" y="15143"/>
                  <a:pt x="130" y="15761"/>
                </a:cubicBezTo>
                <a:cubicBezTo>
                  <a:pt x="102" y="16278"/>
                  <a:pt x="317" y="16752"/>
                  <a:pt x="403" y="17241"/>
                </a:cubicBezTo>
                <a:cubicBezTo>
                  <a:pt x="461" y="17557"/>
                  <a:pt x="691" y="17801"/>
                  <a:pt x="820" y="18103"/>
                </a:cubicBezTo>
                <a:cubicBezTo>
                  <a:pt x="1007" y="18505"/>
                  <a:pt x="1165" y="18936"/>
                  <a:pt x="1380" y="19338"/>
                </a:cubicBezTo>
                <a:cubicBezTo>
                  <a:pt x="1682" y="19884"/>
                  <a:pt x="2314" y="20085"/>
                  <a:pt x="2731" y="20516"/>
                </a:cubicBezTo>
                <a:cubicBezTo>
                  <a:pt x="3047" y="20847"/>
                  <a:pt x="3435" y="21106"/>
                  <a:pt x="3722" y="21479"/>
                </a:cubicBezTo>
                <a:cubicBezTo>
                  <a:pt x="3909" y="21738"/>
                  <a:pt x="4196" y="21896"/>
                  <a:pt x="4469" y="22054"/>
                </a:cubicBezTo>
                <a:cubicBezTo>
                  <a:pt x="4728" y="22212"/>
                  <a:pt x="4857" y="22499"/>
                  <a:pt x="5116" y="22643"/>
                </a:cubicBezTo>
                <a:cubicBezTo>
                  <a:pt x="5288" y="22729"/>
                  <a:pt x="5475" y="22758"/>
                  <a:pt x="5647" y="22815"/>
                </a:cubicBezTo>
                <a:cubicBezTo>
                  <a:pt x="5992" y="22916"/>
                  <a:pt x="6236" y="23174"/>
                  <a:pt x="6538" y="23347"/>
                </a:cubicBezTo>
                <a:cubicBezTo>
                  <a:pt x="6825" y="23447"/>
                  <a:pt x="7098" y="23577"/>
                  <a:pt x="7371" y="23706"/>
                </a:cubicBezTo>
                <a:cubicBezTo>
                  <a:pt x="7759" y="23922"/>
                  <a:pt x="8104" y="24209"/>
                  <a:pt x="8506" y="24410"/>
                </a:cubicBezTo>
                <a:cubicBezTo>
                  <a:pt x="8794" y="24539"/>
                  <a:pt x="9124" y="24597"/>
                  <a:pt x="9440" y="24654"/>
                </a:cubicBezTo>
                <a:cubicBezTo>
                  <a:pt x="10040" y="24792"/>
                  <a:pt x="10656" y="24864"/>
                  <a:pt x="11270" y="24864"/>
                </a:cubicBezTo>
                <a:cubicBezTo>
                  <a:pt x="12069" y="24864"/>
                  <a:pt x="12866" y="24742"/>
                  <a:pt x="13621" y="24482"/>
                </a:cubicBezTo>
                <a:cubicBezTo>
                  <a:pt x="14052" y="24338"/>
                  <a:pt x="14526" y="24266"/>
                  <a:pt x="14928" y="24022"/>
                </a:cubicBezTo>
                <a:cubicBezTo>
                  <a:pt x="15331" y="23763"/>
                  <a:pt x="15791" y="23591"/>
                  <a:pt x="16178" y="23304"/>
                </a:cubicBezTo>
                <a:cubicBezTo>
                  <a:pt x="16509" y="23045"/>
                  <a:pt x="16897" y="22887"/>
                  <a:pt x="17213" y="22643"/>
                </a:cubicBezTo>
                <a:cubicBezTo>
                  <a:pt x="17831" y="22169"/>
                  <a:pt x="18506" y="21766"/>
                  <a:pt x="19124" y="21278"/>
                </a:cubicBezTo>
                <a:cubicBezTo>
                  <a:pt x="19425" y="21034"/>
                  <a:pt x="19770" y="20847"/>
                  <a:pt x="20072" y="20603"/>
                </a:cubicBezTo>
                <a:cubicBezTo>
                  <a:pt x="20661" y="20057"/>
                  <a:pt x="21236" y="19468"/>
                  <a:pt x="21595" y="18749"/>
                </a:cubicBezTo>
                <a:cubicBezTo>
                  <a:pt x="21739" y="18419"/>
                  <a:pt x="21911" y="18088"/>
                  <a:pt x="22098" y="17772"/>
                </a:cubicBezTo>
                <a:cubicBezTo>
                  <a:pt x="22342" y="17212"/>
                  <a:pt x="22443" y="16609"/>
                  <a:pt x="22543" y="16005"/>
                </a:cubicBezTo>
                <a:cubicBezTo>
                  <a:pt x="22644" y="15574"/>
                  <a:pt x="22601" y="15143"/>
                  <a:pt x="22601" y="14698"/>
                </a:cubicBezTo>
                <a:cubicBezTo>
                  <a:pt x="22615" y="14023"/>
                  <a:pt x="22285" y="13390"/>
                  <a:pt x="22141" y="12729"/>
                </a:cubicBezTo>
                <a:cubicBezTo>
                  <a:pt x="22026" y="12169"/>
                  <a:pt x="21753" y="11666"/>
                  <a:pt x="21681" y="11106"/>
                </a:cubicBezTo>
                <a:cubicBezTo>
                  <a:pt x="21581" y="10416"/>
                  <a:pt x="21279" y="9770"/>
                  <a:pt x="21221" y="9066"/>
                </a:cubicBezTo>
                <a:cubicBezTo>
                  <a:pt x="21193" y="8592"/>
                  <a:pt x="21035" y="8146"/>
                  <a:pt x="20819" y="7730"/>
                </a:cubicBezTo>
                <a:cubicBezTo>
                  <a:pt x="20790" y="7643"/>
                  <a:pt x="20762" y="7557"/>
                  <a:pt x="20733" y="7485"/>
                </a:cubicBezTo>
                <a:cubicBezTo>
                  <a:pt x="20661" y="7069"/>
                  <a:pt x="20589" y="6652"/>
                  <a:pt x="20431" y="6264"/>
                </a:cubicBezTo>
                <a:cubicBezTo>
                  <a:pt x="20388" y="5905"/>
                  <a:pt x="20259" y="5560"/>
                  <a:pt x="20187" y="5215"/>
                </a:cubicBezTo>
                <a:cubicBezTo>
                  <a:pt x="20086" y="4842"/>
                  <a:pt x="20029" y="4440"/>
                  <a:pt x="19799" y="4123"/>
                </a:cubicBezTo>
                <a:cubicBezTo>
                  <a:pt x="19526" y="3736"/>
                  <a:pt x="19311" y="3305"/>
                  <a:pt x="18994" y="2945"/>
                </a:cubicBezTo>
                <a:cubicBezTo>
                  <a:pt x="18535" y="2414"/>
                  <a:pt x="17917" y="2069"/>
                  <a:pt x="17428" y="1580"/>
                </a:cubicBezTo>
                <a:cubicBezTo>
                  <a:pt x="17040" y="1178"/>
                  <a:pt x="16495" y="991"/>
                  <a:pt x="16049" y="675"/>
                </a:cubicBezTo>
                <a:cubicBezTo>
                  <a:pt x="15632" y="402"/>
                  <a:pt x="15201" y="72"/>
                  <a:pt x="14670" y="72"/>
                </a:cubicBezTo>
                <a:cubicBezTo>
                  <a:pt x="14411" y="28"/>
                  <a:pt x="14145" y="0"/>
                  <a:pt x="13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rot="1535622" flipH="1">
            <a:off x="-848089" y="4396458"/>
            <a:ext cx="2091815" cy="1804929"/>
          </a:xfrm>
          <a:custGeom>
            <a:avLst/>
            <a:gdLst/>
            <a:ahLst/>
            <a:cxnLst/>
            <a:rect l="l" t="t" r="r" b="b"/>
            <a:pathLst>
              <a:path w="25273" h="21806" extrusionOk="0">
                <a:moveTo>
                  <a:pt x="15276" y="227"/>
                </a:moveTo>
                <a:cubicBezTo>
                  <a:pt x="15276" y="227"/>
                  <a:pt x="15275" y="228"/>
                  <a:pt x="15273" y="231"/>
                </a:cubicBezTo>
                <a:cubicBezTo>
                  <a:pt x="15273" y="231"/>
                  <a:pt x="15273" y="231"/>
                  <a:pt x="15273" y="231"/>
                </a:cubicBezTo>
                <a:lnTo>
                  <a:pt x="15273" y="231"/>
                </a:lnTo>
                <a:cubicBezTo>
                  <a:pt x="15275" y="228"/>
                  <a:pt x="15276" y="227"/>
                  <a:pt x="15276" y="227"/>
                </a:cubicBezTo>
                <a:close/>
                <a:moveTo>
                  <a:pt x="8031" y="302"/>
                </a:moveTo>
                <a:lnTo>
                  <a:pt x="8089" y="345"/>
                </a:lnTo>
                <a:cubicBezTo>
                  <a:pt x="8089" y="345"/>
                  <a:pt x="8089" y="345"/>
                  <a:pt x="8089" y="360"/>
                </a:cubicBezTo>
                <a:lnTo>
                  <a:pt x="8060" y="360"/>
                </a:lnTo>
                <a:cubicBezTo>
                  <a:pt x="7960" y="360"/>
                  <a:pt x="7974" y="317"/>
                  <a:pt x="8031" y="302"/>
                </a:cubicBezTo>
                <a:close/>
                <a:moveTo>
                  <a:pt x="8233" y="345"/>
                </a:moveTo>
                <a:cubicBezTo>
                  <a:pt x="8233" y="360"/>
                  <a:pt x="8204" y="360"/>
                  <a:pt x="8175" y="360"/>
                </a:cubicBezTo>
                <a:cubicBezTo>
                  <a:pt x="8189" y="345"/>
                  <a:pt x="8218" y="345"/>
                  <a:pt x="8233" y="345"/>
                </a:cubicBezTo>
                <a:close/>
                <a:moveTo>
                  <a:pt x="16953" y="360"/>
                </a:moveTo>
                <a:lnTo>
                  <a:pt x="16953" y="360"/>
                </a:lnTo>
                <a:cubicBezTo>
                  <a:pt x="16953" y="360"/>
                  <a:pt x="16953" y="360"/>
                  <a:pt x="16953" y="360"/>
                </a:cubicBezTo>
                <a:close/>
                <a:moveTo>
                  <a:pt x="12668" y="286"/>
                </a:moveTo>
                <a:cubicBezTo>
                  <a:pt x="12690" y="286"/>
                  <a:pt x="12709" y="290"/>
                  <a:pt x="12715" y="302"/>
                </a:cubicBezTo>
                <a:lnTo>
                  <a:pt x="12701" y="331"/>
                </a:lnTo>
                <a:lnTo>
                  <a:pt x="12701" y="345"/>
                </a:lnTo>
                <a:cubicBezTo>
                  <a:pt x="12679" y="356"/>
                  <a:pt x="12624" y="384"/>
                  <a:pt x="12593" y="384"/>
                </a:cubicBezTo>
                <a:cubicBezTo>
                  <a:pt x="12583" y="384"/>
                  <a:pt x="12575" y="381"/>
                  <a:pt x="12571" y="374"/>
                </a:cubicBezTo>
                <a:cubicBezTo>
                  <a:pt x="12557" y="345"/>
                  <a:pt x="12571" y="317"/>
                  <a:pt x="12586" y="302"/>
                </a:cubicBezTo>
                <a:cubicBezTo>
                  <a:pt x="12602" y="294"/>
                  <a:pt x="12638" y="286"/>
                  <a:pt x="12668" y="286"/>
                </a:cubicBezTo>
                <a:close/>
                <a:moveTo>
                  <a:pt x="15351" y="298"/>
                </a:moveTo>
                <a:cubicBezTo>
                  <a:pt x="15370" y="298"/>
                  <a:pt x="15422" y="319"/>
                  <a:pt x="15445" y="331"/>
                </a:cubicBezTo>
                <a:cubicBezTo>
                  <a:pt x="15474" y="345"/>
                  <a:pt x="15459" y="360"/>
                  <a:pt x="15431" y="374"/>
                </a:cubicBezTo>
                <a:lnTo>
                  <a:pt x="15416" y="389"/>
                </a:lnTo>
                <a:cubicBezTo>
                  <a:pt x="15406" y="395"/>
                  <a:pt x="15398" y="398"/>
                  <a:pt x="15392" y="398"/>
                </a:cubicBezTo>
                <a:cubicBezTo>
                  <a:pt x="15372" y="398"/>
                  <a:pt x="15370" y="371"/>
                  <a:pt x="15359" y="360"/>
                </a:cubicBezTo>
                <a:cubicBezTo>
                  <a:pt x="15359" y="345"/>
                  <a:pt x="15344" y="317"/>
                  <a:pt x="15344" y="302"/>
                </a:cubicBezTo>
                <a:cubicBezTo>
                  <a:pt x="15344" y="300"/>
                  <a:pt x="15347" y="298"/>
                  <a:pt x="15351" y="298"/>
                </a:cubicBezTo>
                <a:close/>
                <a:moveTo>
                  <a:pt x="14582" y="135"/>
                </a:moveTo>
                <a:cubicBezTo>
                  <a:pt x="14588" y="135"/>
                  <a:pt x="14594" y="138"/>
                  <a:pt x="14597" y="144"/>
                </a:cubicBezTo>
                <a:cubicBezTo>
                  <a:pt x="14626" y="159"/>
                  <a:pt x="14640" y="173"/>
                  <a:pt x="14655" y="187"/>
                </a:cubicBezTo>
                <a:lnTo>
                  <a:pt x="14655" y="202"/>
                </a:lnTo>
                <a:cubicBezTo>
                  <a:pt x="14640" y="245"/>
                  <a:pt x="14626" y="288"/>
                  <a:pt x="14626" y="317"/>
                </a:cubicBezTo>
                <a:lnTo>
                  <a:pt x="14626" y="360"/>
                </a:lnTo>
                <a:cubicBezTo>
                  <a:pt x="14669" y="403"/>
                  <a:pt x="14655" y="432"/>
                  <a:pt x="14626" y="432"/>
                </a:cubicBezTo>
                <a:lnTo>
                  <a:pt x="14597" y="417"/>
                </a:lnTo>
                <a:lnTo>
                  <a:pt x="14583" y="403"/>
                </a:lnTo>
                <a:cubicBezTo>
                  <a:pt x="14597" y="389"/>
                  <a:pt x="14612" y="331"/>
                  <a:pt x="14612" y="302"/>
                </a:cubicBezTo>
                <a:cubicBezTo>
                  <a:pt x="14597" y="288"/>
                  <a:pt x="14554" y="216"/>
                  <a:pt x="14540" y="187"/>
                </a:cubicBezTo>
                <a:cubicBezTo>
                  <a:pt x="14529" y="165"/>
                  <a:pt x="14560" y="135"/>
                  <a:pt x="14582" y="135"/>
                </a:cubicBezTo>
                <a:close/>
                <a:moveTo>
                  <a:pt x="14506" y="268"/>
                </a:moveTo>
                <a:cubicBezTo>
                  <a:pt x="14518" y="268"/>
                  <a:pt x="14540" y="278"/>
                  <a:pt x="14540" y="288"/>
                </a:cubicBezTo>
                <a:cubicBezTo>
                  <a:pt x="14554" y="302"/>
                  <a:pt x="14525" y="389"/>
                  <a:pt x="14540" y="417"/>
                </a:cubicBezTo>
                <a:cubicBezTo>
                  <a:pt x="14540" y="446"/>
                  <a:pt x="14554" y="475"/>
                  <a:pt x="14554" y="475"/>
                </a:cubicBezTo>
                <a:cubicBezTo>
                  <a:pt x="14545" y="475"/>
                  <a:pt x="14535" y="481"/>
                  <a:pt x="14525" y="481"/>
                </a:cubicBezTo>
                <a:cubicBezTo>
                  <a:pt x="14521" y="481"/>
                  <a:pt x="14516" y="480"/>
                  <a:pt x="14511" y="475"/>
                </a:cubicBezTo>
                <a:lnTo>
                  <a:pt x="14511" y="460"/>
                </a:lnTo>
                <a:lnTo>
                  <a:pt x="14482" y="417"/>
                </a:lnTo>
                <a:cubicBezTo>
                  <a:pt x="14468" y="374"/>
                  <a:pt x="14425" y="331"/>
                  <a:pt x="14410" y="317"/>
                </a:cubicBezTo>
                <a:lnTo>
                  <a:pt x="14425" y="288"/>
                </a:lnTo>
                <a:lnTo>
                  <a:pt x="14454" y="288"/>
                </a:lnTo>
                <a:cubicBezTo>
                  <a:pt x="14462" y="296"/>
                  <a:pt x="14470" y="305"/>
                  <a:pt x="14476" y="305"/>
                </a:cubicBezTo>
                <a:cubicBezTo>
                  <a:pt x="14480" y="305"/>
                  <a:pt x="14482" y="300"/>
                  <a:pt x="14482" y="288"/>
                </a:cubicBezTo>
                <a:lnTo>
                  <a:pt x="14497" y="274"/>
                </a:lnTo>
                <a:cubicBezTo>
                  <a:pt x="14497" y="269"/>
                  <a:pt x="14500" y="268"/>
                  <a:pt x="14506" y="268"/>
                </a:cubicBezTo>
                <a:close/>
                <a:moveTo>
                  <a:pt x="2122" y="302"/>
                </a:moveTo>
                <a:cubicBezTo>
                  <a:pt x="2125" y="302"/>
                  <a:pt x="2127" y="307"/>
                  <a:pt x="2127" y="317"/>
                </a:cubicBezTo>
                <a:lnTo>
                  <a:pt x="2127" y="331"/>
                </a:lnTo>
                <a:lnTo>
                  <a:pt x="2170" y="389"/>
                </a:lnTo>
                <a:cubicBezTo>
                  <a:pt x="2155" y="417"/>
                  <a:pt x="2112" y="460"/>
                  <a:pt x="2098" y="475"/>
                </a:cubicBezTo>
                <a:lnTo>
                  <a:pt x="2069" y="489"/>
                </a:lnTo>
                <a:cubicBezTo>
                  <a:pt x="2065" y="493"/>
                  <a:pt x="2061" y="495"/>
                  <a:pt x="2057" y="495"/>
                </a:cubicBezTo>
                <a:cubicBezTo>
                  <a:pt x="2047" y="495"/>
                  <a:pt x="2040" y="485"/>
                  <a:pt x="2040" y="475"/>
                </a:cubicBezTo>
                <a:cubicBezTo>
                  <a:pt x="2040" y="460"/>
                  <a:pt x="2112" y="389"/>
                  <a:pt x="2112" y="345"/>
                </a:cubicBezTo>
                <a:cubicBezTo>
                  <a:pt x="2112" y="318"/>
                  <a:pt x="2118" y="302"/>
                  <a:pt x="2122" y="302"/>
                </a:cubicBezTo>
                <a:close/>
                <a:moveTo>
                  <a:pt x="8089" y="403"/>
                </a:moveTo>
                <a:cubicBezTo>
                  <a:pt x="8075" y="417"/>
                  <a:pt x="8060" y="446"/>
                  <a:pt x="8060" y="460"/>
                </a:cubicBezTo>
                <a:cubicBezTo>
                  <a:pt x="8075" y="475"/>
                  <a:pt x="8060" y="489"/>
                  <a:pt x="8060" y="504"/>
                </a:cubicBezTo>
                <a:lnTo>
                  <a:pt x="8046" y="489"/>
                </a:lnTo>
                <a:cubicBezTo>
                  <a:pt x="8046" y="489"/>
                  <a:pt x="8031" y="489"/>
                  <a:pt x="8031" y="475"/>
                </a:cubicBezTo>
                <a:cubicBezTo>
                  <a:pt x="8003" y="446"/>
                  <a:pt x="7988" y="432"/>
                  <a:pt x="7988" y="417"/>
                </a:cubicBezTo>
                <a:cubicBezTo>
                  <a:pt x="8017" y="403"/>
                  <a:pt x="8060" y="403"/>
                  <a:pt x="8089" y="403"/>
                </a:cubicBezTo>
                <a:close/>
                <a:moveTo>
                  <a:pt x="8204" y="374"/>
                </a:moveTo>
                <a:cubicBezTo>
                  <a:pt x="8204" y="389"/>
                  <a:pt x="8247" y="460"/>
                  <a:pt x="8218" y="489"/>
                </a:cubicBezTo>
                <a:cubicBezTo>
                  <a:pt x="8214" y="503"/>
                  <a:pt x="8209" y="508"/>
                  <a:pt x="8205" y="508"/>
                </a:cubicBezTo>
                <a:cubicBezTo>
                  <a:pt x="8198" y="508"/>
                  <a:pt x="8194" y="485"/>
                  <a:pt x="8204" y="475"/>
                </a:cubicBezTo>
                <a:cubicBezTo>
                  <a:pt x="8218" y="460"/>
                  <a:pt x="8161" y="432"/>
                  <a:pt x="8132" y="432"/>
                </a:cubicBezTo>
                <a:cubicBezTo>
                  <a:pt x="8118" y="432"/>
                  <a:pt x="8132" y="403"/>
                  <a:pt x="8132" y="389"/>
                </a:cubicBezTo>
                <a:cubicBezTo>
                  <a:pt x="8175" y="389"/>
                  <a:pt x="8204" y="374"/>
                  <a:pt x="8204" y="374"/>
                </a:cubicBezTo>
                <a:close/>
                <a:moveTo>
                  <a:pt x="3175" y="475"/>
                </a:moveTo>
                <a:cubicBezTo>
                  <a:pt x="3190" y="475"/>
                  <a:pt x="3204" y="504"/>
                  <a:pt x="3218" y="532"/>
                </a:cubicBezTo>
                <a:lnTo>
                  <a:pt x="3218" y="547"/>
                </a:lnTo>
                <a:cubicBezTo>
                  <a:pt x="3197" y="554"/>
                  <a:pt x="3172" y="557"/>
                  <a:pt x="3152" y="557"/>
                </a:cubicBezTo>
                <a:cubicBezTo>
                  <a:pt x="3132" y="557"/>
                  <a:pt x="3118" y="554"/>
                  <a:pt x="3118" y="547"/>
                </a:cubicBezTo>
                <a:cubicBezTo>
                  <a:pt x="3103" y="547"/>
                  <a:pt x="3103" y="532"/>
                  <a:pt x="3089" y="518"/>
                </a:cubicBezTo>
                <a:lnTo>
                  <a:pt x="3103" y="518"/>
                </a:lnTo>
                <a:cubicBezTo>
                  <a:pt x="3132" y="504"/>
                  <a:pt x="3147" y="475"/>
                  <a:pt x="3175" y="475"/>
                </a:cubicBezTo>
                <a:close/>
                <a:moveTo>
                  <a:pt x="14425" y="446"/>
                </a:moveTo>
                <a:cubicBezTo>
                  <a:pt x="14439" y="446"/>
                  <a:pt x="14468" y="446"/>
                  <a:pt x="14482" y="475"/>
                </a:cubicBezTo>
                <a:lnTo>
                  <a:pt x="14482" y="518"/>
                </a:lnTo>
                <a:lnTo>
                  <a:pt x="14482" y="532"/>
                </a:lnTo>
                <a:cubicBezTo>
                  <a:pt x="14482" y="550"/>
                  <a:pt x="14477" y="562"/>
                  <a:pt x="14469" y="562"/>
                </a:cubicBezTo>
                <a:cubicBezTo>
                  <a:pt x="14465" y="562"/>
                  <a:pt x="14459" y="558"/>
                  <a:pt x="14454" y="547"/>
                </a:cubicBezTo>
                <a:cubicBezTo>
                  <a:pt x="14439" y="532"/>
                  <a:pt x="14425" y="460"/>
                  <a:pt x="14425" y="446"/>
                </a:cubicBezTo>
                <a:close/>
                <a:moveTo>
                  <a:pt x="17024" y="478"/>
                </a:moveTo>
                <a:cubicBezTo>
                  <a:pt x="17047" y="478"/>
                  <a:pt x="17068" y="482"/>
                  <a:pt x="17068" y="489"/>
                </a:cubicBezTo>
                <a:cubicBezTo>
                  <a:pt x="17083" y="489"/>
                  <a:pt x="17068" y="532"/>
                  <a:pt x="17068" y="547"/>
                </a:cubicBezTo>
                <a:cubicBezTo>
                  <a:pt x="17068" y="547"/>
                  <a:pt x="17040" y="532"/>
                  <a:pt x="17040" y="518"/>
                </a:cubicBezTo>
                <a:cubicBezTo>
                  <a:pt x="17040" y="504"/>
                  <a:pt x="17025" y="504"/>
                  <a:pt x="17025" y="504"/>
                </a:cubicBezTo>
                <a:lnTo>
                  <a:pt x="17025" y="518"/>
                </a:lnTo>
                <a:lnTo>
                  <a:pt x="16982" y="575"/>
                </a:lnTo>
                <a:cubicBezTo>
                  <a:pt x="16953" y="547"/>
                  <a:pt x="16939" y="518"/>
                  <a:pt x="16939" y="518"/>
                </a:cubicBezTo>
                <a:cubicBezTo>
                  <a:pt x="16939" y="518"/>
                  <a:pt x="16953" y="504"/>
                  <a:pt x="16968" y="489"/>
                </a:cubicBezTo>
                <a:cubicBezTo>
                  <a:pt x="16975" y="482"/>
                  <a:pt x="17000" y="478"/>
                  <a:pt x="17024" y="478"/>
                </a:cubicBezTo>
                <a:close/>
                <a:moveTo>
                  <a:pt x="16110" y="434"/>
                </a:moveTo>
                <a:cubicBezTo>
                  <a:pt x="16113" y="434"/>
                  <a:pt x="16116" y="437"/>
                  <a:pt x="16120" y="446"/>
                </a:cubicBezTo>
                <a:cubicBezTo>
                  <a:pt x="16126" y="458"/>
                  <a:pt x="16132" y="463"/>
                  <a:pt x="16140" y="463"/>
                </a:cubicBezTo>
                <a:cubicBezTo>
                  <a:pt x="16149" y="463"/>
                  <a:pt x="16161" y="454"/>
                  <a:pt x="16178" y="446"/>
                </a:cubicBezTo>
                <a:cubicBezTo>
                  <a:pt x="16178" y="446"/>
                  <a:pt x="16190" y="452"/>
                  <a:pt x="16199" y="452"/>
                </a:cubicBezTo>
                <a:cubicBezTo>
                  <a:pt x="16203" y="452"/>
                  <a:pt x="16206" y="451"/>
                  <a:pt x="16206" y="446"/>
                </a:cubicBezTo>
                <a:cubicBezTo>
                  <a:pt x="16211" y="442"/>
                  <a:pt x="16215" y="440"/>
                  <a:pt x="16219" y="440"/>
                </a:cubicBezTo>
                <a:cubicBezTo>
                  <a:pt x="16229" y="440"/>
                  <a:pt x="16239" y="450"/>
                  <a:pt x="16250" y="460"/>
                </a:cubicBezTo>
                <a:cubicBezTo>
                  <a:pt x="16264" y="475"/>
                  <a:pt x="16250" y="475"/>
                  <a:pt x="16250" y="504"/>
                </a:cubicBezTo>
                <a:lnTo>
                  <a:pt x="16235" y="547"/>
                </a:lnTo>
                <a:cubicBezTo>
                  <a:pt x="16217" y="574"/>
                  <a:pt x="16186" y="590"/>
                  <a:pt x="16155" y="590"/>
                </a:cubicBezTo>
                <a:cubicBezTo>
                  <a:pt x="16138" y="590"/>
                  <a:pt x="16121" y="586"/>
                  <a:pt x="16106" y="575"/>
                </a:cubicBezTo>
                <a:lnTo>
                  <a:pt x="16091" y="504"/>
                </a:lnTo>
                <a:cubicBezTo>
                  <a:pt x="16091" y="489"/>
                  <a:pt x="16077" y="475"/>
                  <a:pt x="16091" y="460"/>
                </a:cubicBezTo>
                <a:cubicBezTo>
                  <a:pt x="16101" y="451"/>
                  <a:pt x="16104" y="434"/>
                  <a:pt x="16110" y="434"/>
                </a:cubicBezTo>
                <a:close/>
                <a:moveTo>
                  <a:pt x="16379" y="446"/>
                </a:moveTo>
                <a:lnTo>
                  <a:pt x="16422" y="460"/>
                </a:lnTo>
                <a:lnTo>
                  <a:pt x="16436" y="475"/>
                </a:lnTo>
                <a:cubicBezTo>
                  <a:pt x="16436" y="489"/>
                  <a:pt x="16436" y="504"/>
                  <a:pt x="16436" y="518"/>
                </a:cubicBezTo>
                <a:lnTo>
                  <a:pt x="16422" y="532"/>
                </a:lnTo>
                <a:lnTo>
                  <a:pt x="16408" y="532"/>
                </a:lnTo>
                <a:cubicBezTo>
                  <a:pt x="16393" y="532"/>
                  <a:pt x="16393" y="547"/>
                  <a:pt x="16393" y="561"/>
                </a:cubicBezTo>
                <a:lnTo>
                  <a:pt x="16393" y="575"/>
                </a:lnTo>
                <a:lnTo>
                  <a:pt x="16393" y="590"/>
                </a:lnTo>
                <a:cubicBezTo>
                  <a:pt x="16391" y="592"/>
                  <a:pt x="16387" y="594"/>
                  <a:pt x="16384" y="594"/>
                </a:cubicBezTo>
                <a:cubicBezTo>
                  <a:pt x="16368" y="594"/>
                  <a:pt x="16342" y="570"/>
                  <a:pt x="16307" y="547"/>
                </a:cubicBezTo>
                <a:lnTo>
                  <a:pt x="16293" y="504"/>
                </a:lnTo>
                <a:lnTo>
                  <a:pt x="16278" y="504"/>
                </a:lnTo>
                <a:cubicBezTo>
                  <a:pt x="16293" y="489"/>
                  <a:pt x="16336" y="460"/>
                  <a:pt x="16379" y="446"/>
                </a:cubicBezTo>
                <a:close/>
                <a:moveTo>
                  <a:pt x="16860" y="471"/>
                </a:moveTo>
                <a:cubicBezTo>
                  <a:pt x="16872" y="471"/>
                  <a:pt x="16882" y="499"/>
                  <a:pt x="16882" y="547"/>
                </a:cubicBezTo>
                <a:lnTo>
                  <a:pt x="16853" y="561"/>
                </a:lnTo>
                <a:cubicBezTo>
                  <a:pt x="16839" y="590"/>
                  <a:pt x="16824" y="604"/>
                  <a:pt x="16824" y="604"/>
                </a:cubicBezTo>
                <a:lnTo>
                  <a:pt x="16810" y="604"/>
                </a:lnTo>
                <a:cubicBezTo>
                  <a:pt x="16810" y="575"/>
                  <a:pt x="16795" y="561"/>
                  <a:pt x="16795" y="547"/>
                </a:cubicBezTo>
                <a:lnTo>
                  <a:pt x="16767" y="504"/>
                </a:lnTo>
                <a:cubicBezTo>
                  <a:pt x="16781" y="504"/>
                  <a:pt x="16839" y="489"/>
                  <a:pt x="16853" y="475"/>
                </a:cubicBezTo>
                <a:cubicBezTo>
                  <a:pt x="16855" y="472"/>
                  <a:pt x="16858" y="471"/>
                  <a:pt x="16860" y="471"/>
                </a:cubicBezTo>
                <a:close/>
                <a:moveTo>
                  <a:pt x="17600" y="478"/>
                </a:moveTo>
                <a:cubicBezTo>
                  <a:pt x="17618" y="478"/>
                  <a:pt x="17636" y="482"/>
                  <a:pt x="17643" y="489"/>
                </a:cubicBezTo>
                <a:lnTo>
                  <a:pt x="17643" y="504"/>
                </a:lnTo>
                <a:lnTo>
                  <a:pt x="17643" y="547"/>
                </a:lnTo>
                <a:cubicBezTo>
                  <a:pt x="17629" y="518"/>
                  <a:pt x="17614" y="518"/>
                  <a:pt x="17600" y="518"/>
                </a:cubicBezTo>
                <a:cubicBezTo>
                  <a:pt x="17600" y="532"/>
                  <a:pt x="17614" y="561"/>
                  <a:pt x="17614" y="575"/>
                </a:cubicBezTo>
                <a:cubicBezTo>
                  <a:pt x="17614" y="590"/>
                  <a:pt x="17614" y="604"/>
                  <a:pt x="17600" y="618"/>
                </a:cubicBezTo>
                <a:cubicBezTo>
                  <a:pt x="17600" y="618"/>
                  <a:pt x="17586" y="604"/>
                  <a:pt x="17571" y="604"/>
                </a:cubicBezTo>
                <a:lnTo>
                  <a:pt x="17557" y="575"/>
                </a:lnTo>
                <a:cubicBezTo>
                  <a:pt x="17543" y="532"/>
                  <a:pt x="17543" y="489"/>
                  <a:pt x="17557" y="489"/>
                </a:cubicBezTo>
                <a:cubicBezTo>
                  <a:pt x="17564" y="482"/>
                  <a:pt x="17582" y="478"/>
                  <a:pt x="17600" y="478"/>
                </a:cubicBezTo>
                <a:close/>
                <a:moveTo>
                  <a:pt x="17454" y="495"/>
                </a:moveTo>
                <a:cubicBezTo>
                  <a:pt x="17460" y="495"/>
                  <a:pt x="17465" y="498"/>
                  <a:pt x="17471" y="504"/>
                </a:cubicBezTo>
                <a:cubicBezTo>
                  <a:pt x="17485" y="532"/>
                  <a:pt x="17428" y="561"/>
                  <a:pt x="17413" y="575"/>
                </a:cubicBezTo>
                <a:lnTo>
                  <a:pt x="17413" y="604"/>
                </a:lnTo>
                <a:lnTo>
                  <a:pt x="17428" y="647"/>
                </a:lnTo>
                <a:cubicBezTo>
                  <a:pt x="17427" y="648"/>
                  <a:pt x="17426" y="649"/>
                  <a:pt x="17425" y="649"/>
                </a:cubicBezTo>
                <a:cubicBezTo>
                  <a:pt x="17411" y="649"/>
                  <a:pt x="17400" y="559"/>
                  <a:pt x="17413" y="532"/>
                </a:cubicBezTo>
                <a:cubicBezTo>
                  <a:pt x="17431" y="505"/>
                  <a:pt x="17444" y="495"/>
                  <a:pt x="17454" y="495"/>
                </a:cubicBezTo>
                <a:close/>
                <a:moveTo>
                  <a:pt x="18591" y="676"/>
                </a:moveTo>
                <a:cubicBezTo>
                  <a:pt x="18606" y="676"/>
                  <a:pt x="18620" y="690"/>
                  <a:pt x="18620" y="705"/>
                </a:cubicBezTo>
                <a:cubicBezTo>
                  <a:pt x="18620" y="719"/>
                  <a:pt x="18563" y="776"/>
                  <a:pt x="18548" y="776"/>
                </a:cubicBezTo>
                <a:cubicBezTo>
                  <a:pt x="18534" y="776"/>
                  <a:pt x="18520" y="791"/>
                  <a:pt x="18505" y="791"/>
                </a:cubicBezTo>
                <a:lnTo>
                  <a:pt x="18491" y="776"/>
                </a:lnTo>
                <a:lnTo>
                  <a:pt x="18476" y="719"/>
                </a:lnTo>
                <a:cubicBezTo>
                  <a:pt x="18505" y="690"/>
                  <a:pt x="18563" y="676"/>
                  <a:pt x="18591" y="676"/>
                </a:cubicBezTo>
                <a:close/>
                <a:moveTo>
                  <a:pt x="10282" y="738"/>
                </a:moveTo>
                <a:cubicBezTo>
                  <a:pt x="10345" y="738"/>
                  <a:pt x="10385" y="820"/>
                  <a:pt x="10445" y="820"/>
                </a:cubicBezTo>
                <a:cubicBezTo>
                  <a:pt x="10429" y="823"/>
                  <a:pt x="10413" y="825"/>
                  <a:pt x="10397" y="825"/>
                </a:cubicBezTo>
                <a:cubicBezTo>
                  <a:pt x="10342" y="825"/>
                  <a:pt x="10289" y="803"/>
                  <a:pt x="10244" y="748"/>
                </a:cubicBezTo>
                <a:cubicBezTo>
                  <a:pt x="10258" y="741"/>
                  <a:pt x="10270" y="738"/>
                  <a:pt x="10282" y="738"/>
                </a:cubicBezTo>
                <a:close/>
                <a:moveTo>
                  <a:pt x="2778" y="723"/>
                </a:moveTo>
                <a:cubicBezTo>
                  <a:pt x="2784" y="723"/>
                  <a:pt x="2787" y="726"/>
                  <a:pt x="2787" y="733"/>
                </a:cubicBezTo>
                <a:cubicBezTo>
                  <a:pt x="2787" y="733"/>
                  <a:pt x="2787" y="762"/>
                  <a:pt x="2802" y="762"/>
                </a:cubicBezTo>
                <a:lnTo>
                  <a:pt x="2831" y="762"/>
                </a:lnTo>
                <a:cubicBezTo>
                  <a:pt x="2845" y="762"/>
                  <a:pt x="2845" y="776"/>
                  <a:pt x="2831" y="791"/>
                </a:cubicBezTo>
                <a:lnTo>
                  <a:pt x="2831" y="805"/>
                </a:lnTo>
                <a:lnTo>
                  <a:pt x="2802" y="820"/>
                </a:lnTo>
                <a:cubicBezTo>
                  <a:pt x="2793" y="829"/>
                  <a:pt x="2785" y="832"/>
                  <a:pt x="2779" y="832"/>
                </a:cubicBezTo>
                <a:cubicBezTo>
                  <a:pt x="2764" y="832"/>
                  <a:pt x="2754" y="815"/>
                  <a:pt x="2744" y="805"/>
                </a:cubicBezTo>
                <a:cubicBezTo>
                  <a:pt x="2744" y="776"/>
                  <a:pt x="2744" y="776"/>
                  <a:pt x="2730" y="776"/>
                </a:cubicBezTo>
                <a:lnTo>
                  <a:pt x="2730" y="791"/>
                </a:lnTo>
                <a:cubicBezTo>
                  <a:pt x="2716" y="805"/>
                  <a:pt x="2716" y="820"/>
                  <a:pt x="2701" y="834"/>
                </a:cubicBezTo>
                <a:cubicBezTo>
                  <a:pt x="2701" y="834"/>
                  <a:pt x="2687" y="820"/>
                  <a:pt x="2687" y="820"/>
                </a:cubicBezTo>
                <a:lnTo>
                  <a:pt x="2687" y="805"/>
                </a:lnTo>
                <a:cubicBezTo>
                  <a:pt x="2687" y="791"/>
                  <a:pt x="2730" y="733"/>
                  <a:pt x="2759" y="733"/>
                </a:cubicBezTo>
                <a:cubicBezTo>
                  <a:pt x="2766" y="726"/>
                  <a:pt x="2773" y="723"/>
                  <a:pt x="2778" y="723"/>
                </a:cubicBezTo>
                <a:close/>
                <a:moveTo>
                  <a:pt x="22488" y="825"/>
                </a:moveTo>
                <a:cubicBezTo>
                  <a:pt x="22482" y="825"/>
                  <a:pt x="22476" y="828"/>
                  <a:pt x="22471" y="834"/>
                </a:cubicBezTo>
                <a:cubicBezTo>
                  <a:pt x="22456" y="863"/>
                  <a:pt x="22427" y="920"/>
                  <a:pt x="22427" y="935"/>
                </a:cubicBezTo>
                <a:cubicBezTo>
                  <a:pt x="22427" y="935"/>
                  <a:pt x="22440" y="941"/>
                  <a:pt x="22457" y="941"/>
                </a:cubicBezTo>
                <a:cubicBezTo>
                  <a:pt x="22466" y="941"/>
                  <a:pt x="22475" y="939"/>
                  <a:pt x="22485" y="935"/>
                </a:cubicBezTo>
                <a:cubicBezTo>
                  <a:pt x="22499" y="935"/>
                  <a:pt x="22528" y="877"/>
                  <a:pt x="22514" y="848"/>
                </a:cubicBezTo>
                <a:cubicBezTo>
                  <a:pt x="22505" y="832"/>
                  <a:pt x="22497" y="825"/>
                  <a:pt x="22488" y="825"/>
                </a:cubicBezTo>
                <a:close/>
                <a:moveTo>
                  <a:pt x="3348" y="733"/>
                </a:moveTo>
                <a:cubicBezTo>
                  <a:pt x="3362" y="733"/>
                  <a:pt x="3405" y="805"/>
                  <a:pt x="3405" y="820"/>
                </a:cubicBezTo>
                <a:cubicBezTo>
                  <a:pt x="3420" y="848"/>
                  <a:pt x="3448" y="906"/>
                  <a:pt x="3463" y="920"/>
                </a:cubicBezTo>
                <a:cubicBezTo>
                  <a:pt x="3477" y="935"/>
                  <a:pt x="3463" y="949"/>
                  <a:pt x="3434" y="949"/>
                </a:cubicBezTo>
                <a:cubicBezTo>
                  <a:pt x="3391" y="949"/>
                  <a:pt x="3319" y="805"/>
                  <a:pt x="3305" y="791"/>
                </a:cubicBezTo>
                <a:cubicBezTo>
                  <a:pt x="3305" y="776"/>
                  <a:pt x="3305" y="748"/>
                  <a:pt x="3319" y="748"/>
                </a:cubicBezTo>
                <a:lnTo>
                  <a:pt x="3319" y="733"/>
                </a:lnTo>
                <a:close/>
                <a:moveTo>
                  <a:pt x="2313" y="575"/>
                </a:moveTo>
                <a:lnTo>
                  <a:pt x="2299" y="633"/>
                </a:lnTo>
                <a:lnTo>
                  <a:pt x="2285" y="690"/>
                </a:lnTo>
                <a:cubicBezTo>
                  <a:pt x="2313" y="676"/>
                  <a:pt x="2342" y="662"/>
                  <a:pt x="2342" y="647"/>
                </a:cubicBezTo>
                <a:cubicBezTo>
                  <a:pt x="2352" y="637"/>
                  <a:pt x="2376" y="621"/>
                  <a:pt x="2399" y="621"/>
                </a:cubicBezTo>
                <a:cubicBezTo>
                  <a:pt x="2409" y="621"/>
                  <a:pt x="2419" y="624"/>
                  <a:pt x="2428" y="633"/>
                </a:cubicBezTo>
                <a:lnTo>
                  <a:pt x="2443" y="662"/>
                </a:lnTo>
                <a:lnTo>
                  <a:pt x="2457" y="676"/>
                </a:lnTo>
                <a:cubicBezTo>
                  <a:pt x="2486" y="676"/>
                  <a:pt x="2500" y="662"/>
                  <a:pt x="2514" y="662"/>
                </a:cubicBezTo>
                <a:lnTo>
                  <a:pt x="2543" y="690"/>
                </a:lnTo>
                <a:cubicBezTo>
                  <a:pt x="2572" y="733"/>
                  <a:pt x="2586" y="776"/>
                  <a:pt x="2586" y="776"/>
                </a:cubicBezTo>
                <a:lnTo>
                  <a:pt x="2586" y="791"/>
                </a:lnTo>
                <a:lnTo>
                  <a:pt x="2543" y="791"/>
                </a:lnTo>
                <a:cubicBezTo>
                  <a:pt x="2514" y="791"/>
                  <a:pt x="2529" y="805"/>
                  <a:pt x="2529" y="820"/>
                </a:cubicBezTo>
                <a:cubicBezTo>
                  <a:pt x="2543" y="834"/>
                  <a:pt x="2543" y="848"/>
                  <a:pt x="2543" y="848"/>
                </a:cubicBezTo>
                <a:cubicBezTo>
                  <a:pt x="2543" y="848"/>
                  <a:pt x="2537" y="855"/>
                  <a:pt x="2528" y="855"/>
                </a:cubicBezTo>
                <a:cubicBezTo>
                  <a:pt x="2524" y="855"/>
                  <a:pt x="2519" y="853"/>
                  <a:pt x="2514" y="848"/>
                </a:cubicBezTo>
                <a:lnTo>
                  <a:pt x="2500" y="848"/>
                </a:lnTo>
                <a:lnTo>
                  <a:pt x="2471" y="820"/>
                </a:lnTo>
                <a:cubicBezTo>
                  <a:pt x="2450" y="805"/>
                  <a:pt x="2432" y="798"/>
                  <a:pt x="2419" y="798"/>
                </a:cubicBezTo>
                <a:cubicBezTo>
                  <a:pt x="2407" y="798"/>
                  <a:pt x="2399" y="805"/>
                  <a:pt x="2399" y="820"/>
                </a:cubicBezTo>
                <a:lnTo>
                  <a:pt x="2457" y="834"/>
                </a:lnTo>
                <a:cubicBezTo>
                  <a:pt x="2483" y="886"/>
                  <a:pt x="2438" y="951"/>
                  <a:pt x="2419" y="951"/>
                </a:cubicBezTo>
                <a:cubicBezTo>
                  <a:pt x="2417" y="951"/>
                  <a:pt x="2415" y="950"/>
                  <a:pt x="2414" y="949"/>
                </a:cubicBezTo>
                <a:cubicBezTo>
                  <a:pt x="2414" y="920"/>
                  <a:pt x="2385" y="877"/>
                  <a:pt x="2385" y="863"/>
                </a:cubicBezTo>
                <a:cubicBezTo>
                  <a:pt x="2385" y="858"/>
                  <a:pt x="2383" y="857"/>
                  <a:pt x="2378" y="857"/>
                </a:cubicBezTo>
                <a:cubicBezTo>
                  <a:pt x="2368" y="857"/>
                  <a:pt x="2348" y="867"/>
                  <a:pt x="2328" y="877"/>
                </a:cubicBezTo>
                <a:lnTo>
                  <a:pt x="2299" y="891"/>
                </a:lnTo>
                <a:cubicBezTo>
                  <a:pt x="2285" y="877"/>
                  <a:pt x="2270" y="848"/>
                  <a:pt x="2285" y="834"/>
                </a:cubicBezTo>
                <a:lnTo>
                  <a:pt x="2299" y="834"/>
                </a:lnTo>
                <a:lnTo>
                  <a:pt x="2299" y="820"/>
                </a:lnTo>
                <a:cubicBezTo>
                  <a:pt x="2301" y="820"/>
                  <a:pt x="2302" y="821"/>
                  <a:pt x="2303" y="821"/>
                </a:cubicBezTo>
                <a:cubicBezTo>
                  <a:pt x="2323" y="821"/>
                  <a:pt x="2284" y="717"/>
                  <a:pt x="2270" y="690"/>
                </a:cubicBezTo>
                <a:cubicBezTo>
                  <a:pt x="2249" y="658"/>
                  <a:pt x="2227" y="642"/>
                  <a:pt x="2218" y="642"/>
                </a:cubicBezTo>
                <a:cubicBezTo>
                  <a:pt x="2215" y="642"/>
                  <a:pt x="2213" y="644"/>
                  <a:pt x="2213" y="647"/>
                </a:cubicBezTo>
                <a:cubicBezTo>
                  <a:pt x="2198" y="647"/>
                  <a:pt x="2198" y="633"/>
                  <a:pt x="2198" y="604"/>
                </a:cubicBezTo>
                <a:lnTo>
                  <a:pt x="2198" y="590"/>
                </a:lnTo>
                <a:lnTo>
                  <a:pt x="2227" y="590"/>
                </a:lnTo>
                <a:cubicBezTo>
                  <a:pt x="2241" y="575"/>
                  <a:pt x="2285" y="575"/>
                  <a:pt x="2313" y="575"/>
                </a:cubicBezTo>
                <a:close/>
                <a:moveTo>
                  <a:pt x="3218" y="820"/>
                </a:moveTo>
                <a:cubicBezTo>
                  <a:pt x="3247" y="820"/>
                  <a:pt x="3333" y="949"/>
                  <a:pt x="3319" y="978"/>
                </a:cubicBezTo>
                <a:cubicBezTo>
                  <a:pt x="3316" y="981"/>
                  <a:pt x="3312" y="983"/>
                  <a:pt x="3309" y="983"/>
                </a:cubicBezTo>
                <a:cubicBezTo>
                  <a:pt x="3299" y="983"/>
                  <a:pt x="3290" y="964"/>
                  <a:pt x="3290" y="920"/>
                </a:cubicBezTo>
                <a:lnTo>
                  <a:pt x="3262" y="891"/>
                </a:lnTo>
                <a:lnTo>
                  <a:pt x="3247" y="863"/>
                </a:lnTo>
                <a:cubicBezTo>
                  <a:pt x="3204" y="834"/>
                  <a:pt x="3190" y="820"/>
                  <a:pt x="3218" y="820"/>
                </a:cubicBezTo>
                <a:close/>
                <a:moveTo>
                  <a:pt x="14396" y="848"/>
                </a:moveTo>
                <a:lnTo>
                  <a:pt x="14439" y="891"/>
                </a:lnTo>
                <a:cubicBezTo>
                  <a:pt x="14439" y="891"/>
                  <a:pt x="14454" y="877"/>
                  <a:pt x="14468" y="877"/>
                </a:cubicBezTo>
                <a:cubicBezTo>
                  <a:pt x="14482" y="877"/>
                  <a:pt x="14497" y="891"/>
                  <a:pt x="14497" y="891"/>
                </a:cubicBezTo>
                <a:cubicBezTo>
                  <a:pt x="14497" y="920"/>
                  <a:pt x="14497" y="963"/>
                  <a:pt x="14482" y="978"/>
                </a:cubicBezTo>
                <a:lnTo>
                  <a:pt x="14468" y="992"/>
                </a:lnTo>
                <a:cubicBezTo>
                  <a:pt x="14441" y="979"/>
                  <a:pt x="14403" y="904"/>
                  <a:pt x="14374" y="904"/>
                </a:cubicBezTo>
                <a:cubicBezTo>
                  <a:pt x="14372" y="904"/>
                  <a:pt x="14370" y="905"/>
                  <a:pt x="14367" y="906"/>
                </a:cubicBezTo>
                <a:cubicBezTo>
                  <a:pt x="14339" y="906"/>
                  <a:pt x="14353" y="877"/>
                  <a:pt x="14396" y="848"/>
                </a:cubicBezTo>
                <a:close/>
                <a:moveTo>
                  <a:pt x="4013" y="869"/>
                </a:moveTo>
                <a:cubicBezTo>
                  <a:pt x="4032" y="869"/>
                  <a:pt x="4056" y="888"/>
                  <a:pt x="4080" y="920"/>
                </a:cubicBezTo>
                <a:lnTo>
                  <a:pt x="4138" y="920"/>
                </a:lnTo>
                <a:cubicBezTo>
                  <a:pt x="4152" y="949"/>
                  <a:pt x="4138" y="978"/>
                  <a:pt x="4124" y="978"/>
                </a:cubicBezTo>
                <a:lnTo>
                  <a:pt x="4095" y="935"/>
                </a:lnTo>
                <a:cubicBezTo>
                  <a:pt x="4066" y="963"/>
                  <a:pt x="4023" y="992"/>
                  <a:pt x="3980" y="1021"/>
                </a:cubicBezTo>
                <a:lnTo>
                  <a:pt x="3951" y="1035"/>
                </a:lnTo>
                <a:lnTo>
                  <a:pt x="3937" y="1035"/>
                </a:lnTo>
                <a:cubicBezTo>
                  <a:pt x="3922" y="1021"/>
                  <a:pt x="3922" y="992"/>
                  <a:pt x="3951" y="963"/>
                </a:cubicBezTo>
                <a:lnTo>
                  <a:pt x="3966" y="920"/>
                </a:lnTo>
                <a:lnTo>
                  <a:pt x="3980" y="906"/>
                </a:lnTo>
                <a:cubicBezTo>
                  <a:pt x="3986" y="881"/>
                  <a:pt x="3998" y="869"/>
                  <a:pt x="4013" y="869"/>
                </a:cubicBezTo>
                <a:close/>
                <a:moveTo>
                  <a:pt x="4325" y="935"/>
                </a:moveTo>
                <a:cubicBezTo>
                  <a:pt x="4339" y="935"/>
                  <a:pt x="4339" y="935"/>
                  <a:pt x="4310" y="949"/>
                </a:cubicBezTo>
                <a:lnTo>
                  <a:pt x="4310" y="1006"/>
                </a:lnTo>
                <a:lnTo>
                  <a:pt x="4325" y="1035"/>
                </a:lnTo>
                <a:cubicBezTo>
                  <a:pt x="4282" y="1049"/>
                  <a:pt x="4238" y="1049"/>
                  <a:pt x="4224" y="1049"/>
                </a:cubicBezTo>
                <a:cubicBezTo>
                  <a:pt x="4224" y="1049"/>
                  <a:pt x="4167" y="1035"/>
                  <a:pt x="4167" y="1006"/>
                </a:cubicBezTo>
                <a:cubicBezTo>
                  <a:pt x="4181" y="978"/>
                  <a:pt x="4195" y="963"/>
                  <a:pt x="4210" y="963"/>
                </a:cubicBezTo>
                <a:cubicBezTo>
                  <a:pt x="4210" y="966"/>
                  <a:pt x="4211" y="967"/>
                  <a:pt x="4213" y="967"/>
                </a:cubicBezTo>
                <a:cubicBezTo>
                  <a:pt x="4220" y="967"/>
                  <a:pt x="4238" y="949"/>
                  <a:pt x="4238" y="949"/>
                </a:cubicBezTo>
                <a:cubicBezTo>
                  <a:pt x="4224" y="935"/>
                  <a:pt x="4296" y="935"/>
                  <a:pt x="4325" y="935"/>
                </a:cubicBezTo>
                <a:close/>
                <a:moveTo>
                  <a:pt x="15804" y="920"/>
                </a:moveTo>
                <a:cubicBezTo>
                  <a:pt x="15818" y="920"/>
                  <a:pt x="15847" y="935"/>
                  <a:pt x="15847" y="935"/>
                </a:cubicBezTo>
                <a:lnTo>
                  <a:pt x="15847" y="963"/>
                </a:lnTo>
                <a:cubicBezTo>
                  <a:pt x="15833" y="978"/>
                  <a:pt x="15775" y="1035"/>
                  <a:pt x="15747" y="1049"/>
                </a:cubicBezTo>
                <a:cubicBezTo>
                  <a:pt x="15743" y="1053"/>
                  <a:pt x="15739" y="1055"/>
                  <a:pt x="15736" y="1055"/>
                </a:cubicBezTo>
                <a:cubicBezTo>
                  <a:pt x="15727" y="1055"/>
                  <a:pt x="15722" y="1042"/>
                  <a:pt x="15732" y="1021"/>
                </a:cubicBezTo>
                <a:lnTo>
                  <a:pt x="15732" y="1006"/>
                </a:lnTo>
                <a:cubicBezTo>
                  <a:pt x="15732" y="992"/>
                  <a:pt x="15732" y="963"/>
                  <a:pt x="15732" y="949"/>
                </a:cubicBezTo>
                <a:cubicBezTo>
                  <a:pt x="15737" y="932"/>
                  <a:pt x="15741" y="926"/>
                  <a:pt x="15745" y="926"/>
                </a:cubicBezTo>
                <a:cubicBezTo>
                  <a:pt x="15754" y="926"/>
                  <a:pt x="15763" y="951"/>
                  <a:pt x="15771" y="951"/>
                </a:cubicBezTo>
                <a:cubicBezTo>
                  <a:pt x="15773" y="951"/>
                  <a:pt x="15774" y="950"/>
                  <a:pt x="15775" y="949"/>
                </a:cubicBezTo>
                <a:cubicBezTo>
                  <a:pt x="15775" y="949"/>
                  <a:pt x="15790" y="920"/>
                  <a:pt x="15804" y="920"/>
                </a:cubicBezTo>
                <a:close/>
                <a:moveTo>
                  <a:pt x="11495" y="958"/>
                </a:moveTo>
                <a:cubicBezTo>
                  <a:pt x="11500" y="958"/>
                  <a:pt x="11505" y="960"/>
                  <a:pt x="11508" y="963"/>
                </a:cubicBezTo>
                <a:cubicBezTo>
                  <a:pt x="11523" y="978"/>
                  <a:pt x="11537" y="1021"/>
                  <a:pt x="11537" y="1035"/>
                </a:cubicBezTo>
                <a:lnTo>
                  <a:pt x="11523" y="1035"/>
                </a:lnTo>
                <a:lnTo>
                  <a:pt x="11494" y="1049"/>
                </a:lnTo>
                <a:cubicBezTo>
                  <a:pt x="11480" y="1057"/>
                  <a:pt x="11458" y="1060"/>
                  <a:pt x="11436" y="1060"/>
                </a:cubicBezTo>
                <a:cubicBezTo>
                  <a:pt x="11415" y="1060"/>
                  <a:pt x="11393" y="1057"/>
                  <a:pt x="11379" y="1049"/>
                </a:cubicBezTo>
                <a:lnTo>
                  <a:pt x="11336" y="1049"/>
                </a:lnTo>
                <a:cubicBezTo>
                  <a:pt x="11336" y="1049"/>
                  <a:pt x="11322" y="1021"/>
                  <a:pt x="11336" y="1006"/>
                </a:cubicBezTo>
                <a:cubicBezTo>
                  <a:pt x="11336" y="992"/>
                  <a:pt x="11350" y="992"/>
                  <a:pt x="11350" y="978"/>
                </a:cubicBezTo>
                <a:cubicBezTo>
                  <a:pt x="11362" y="978"/>
                  <a:pt x="11410" y="1014"/>
                  <a:pt x="11436" y="1014"/>
                </a:cubicBezTo>
                <a:cubicBezTo>
                  <a:pt x="11443" y="1014"/>
                  <a:pt x="11448" y="1012"/>
                  <a:pt x="11451" y="1006"/>
                </a:cubicBezTo>
                <a:cubicBezTo>
                  <a:pt x="11462" y="974"/>
                  <a:pt x="11480" y="958"/>
                  <a:pt x="11495" y="958"/>
                </a:cubicBezTo>
                <a:close/>
                <a:moveTo>
                  <a:pt x="14138" y="863"/>
                </a:moveTo>
                <a:lnTo>
                  <a:pt x="14138" y="877"/>
                </a:lnTo>
                <a:cubicBezTo>
                  <a:pt x="14152" y="891"/>
                  <a:pt x="14152" y="920"/>
                  <a:pt x="14123" y="920"/>
                </a:cubicBezTo>
                <a:cubicBezTo>
                  <a:pt x="14109" y="920"/>
                  <a:pt x="14109" y="935"/>
                  <a:pt x="14094" y="935"/>
                </a:cubicBezTo>
                <a:cubicBezTo>
                  <a:pt x="14094" y="935"/>
                  <a:pt x="14094" y="949"/>
                  <a:pt x="14094" y="963"/>
                </a:cubicBezTo>
                <a:lnTo>
                  <a:pt x="14166" y="963"/>
                </a:lnTo>
                <a:cubicBezTo>
                  <a:pt x="14168" y="962"/>
                  <a:pt x="14168" y="961"/>
                  <a:pt x="14168" y="961"/>
                </a:cubicBezTo>
                <a:lnTo>
                  <a:pt x="14168" y="961"/>
                </a:lnTo>
                <a:cubicBezTo>
                  <a:pt x="14170" y="961"/>
                  <a:pt x="14130" y="1008"/>
                  <a:pt x="14103" y="1008"/>
                </a:cubicBezTo>
                <a:cubicBezTo>
                  <a:pt x="14100" y="1008"/>
                  <a:pt x="14097" y="1008"/>
                  <a:pt x="14094" y="1006"/>
                </a:cubicBezTo>
                <a:cubicBezTo>
                  <a:pt x="14092" y="1004"/>
                  <a:pt x="14089" y="1003"/>
                  <a:pt x="14085" y="1003"/>
                </a:cubicBezTo>
                <a:cubicBezTo>
                  <a:pt x="14070" y="1003"/>
                  <a:pt x="14051" y="1026"/>
                  <a:pt x="14051" y="1049"/>
                </a:cubicBezTo>
                <a:cubicBezTo>
                  <a:pt x="14051" y="1057"/>
                  <a:pt x="14048" y="1060"/>
                  <a:pt x="14042" y="1060"/>
                </a:cubicBezTo>
                <a:cubicBezTo>
                  <a:pt x="14037" y="1060"/>
                  <a:pt x="14030" y="1057"/>
                  <a:pt x="14023" y="1049"/>
                </a:cubicBezTo>
                <a:lnTo>
                  <a:pt x="14008" y="1049"/>
                </a:lnTo>
                <a:lnTo>
                  <a:pt x="13994" y="1035"/>
                </a:lnTo>
                <a:cubicBezTo>
                  <a:pt x="13990" y="1039"/>
                  <a:pt x="13985" y="1041"/>
                  <a:pt x="13982" y="1041"/>
                </a:cubicBezTo>
                <a:cubicBezTo>
                  <a:pt x="13972" y="1041"/>
                  <a:pt x="13965" y="1031"/>
                  <a:pt x="13965" y="1021"/>
                </a:cubicBezTo>
                <a:cubicBezTo>
                  <a:pt x="13965" y="1021"/>
                  <a:pt x="13979" y="992"/>
                  <a:pt x="14008" y="963"/>
                </a:cubicBezTo>
                <a:cubicBezTo>
                  <a:pt x="14023" y="949"/>
                  <a:pt x="14109" y="877"/>
                  <a:pt x="14138" y="863"/>
                </a:cubicBezTo>
                <a:close/>
                <a:moveTo>
                  <a:pt x="11937" y="937"/>
                </a:moveTo>
                <a:cubicBezTo>
                  <a:pt x="11947" y="937"/>
                  <a:pt x="11958" y="961"/>
                  <a:pt x="11968" y="992"/>
                </a:cubicBezTo>
                <a:lnTo>
                  <a:pt x="11968" y="1021"/>
                </a:lnTo>
                <a:lnTo>
                  <a:pt x="11968" y="1064"/>
                </a:lnTo>
                <a:cubicBezTo>
                  <a:pt x="11925" y="1064"/>
                  <a:pt x="11853" y="1049"/>
                  <a:pt x="11839" y="1006"/>
                </a:cubicBezTo>
                <a:cubicBezTo>
                  <a:pt x="11839" y="983"/>
                  <a:pt x="11848" y="959"/>
                  <a:pt x="11852" y="959"/>
                </a:cubicBezTo>
                <a:cubicBezTo>
                  <a:pt x="11853" y="959"/>
                  <a:pt x="11853" y="961"/>
                  <a:pt x="11853" y="963"/>
                </a:cubicBezTo>
                <a:cubicBezTo>
                  <a:pt x="11857" y="967"/>
                  <a:pt x="11864" y="969"/>
                  <a:pt x="11872" y="969"/>
                </a:cubicBezTo>
                <a:cubicBezTo>
                  <a:pt x="11890" y="969"/>
                  <a:pt x="11915" y="959"/>
                  <a:pt x="11925" y="949"/>
                </a:cubicBezTo>
                <a:cubicBezTo>
                  <a:pt x="11929" y="941"/>
                  <a:pt x="11933" y="937"/>
                  <a:pt x="11937" y="937"/>
                </a:cubicBezTo>
                <a:close/>
                <a:moveTo>
                  <a:pt x="13109" y="701"/>
                </a:moveTo>
                <a:cubicBezTo>
                  <a:pt x="13112" y="701"/>
                  <a:pt x="13115" y="702"/>
                  <a:pt x="13117" y="705"/>
                </a:cubicBezTo>
                <a:lnTo>
                  <a:pt x="13189" y="705"/>
                </a:lnTo>
                <a:lnTo>
                  <a:pt x="13218" y="748"/>
                </a:lnTo>
                <a:cubicBezTo>
                  <a:pt x="13218" y="755"/>
                  <a:pt x="13222" y="755"/>
                  <a:pt x="13227" y="755"/>
                </a:cubicBezTo>
                <a:cubicBezTo>
                  <a:pt x="13232" y="755"/>
                  <a:pt x="13240" y="755"/>
                  <a:pt x="13247" y="762"/>
                </a:cubicBezTo>
                <a:cubicBezTo>
                  <a:pt x="13247" y="762"/>
                  <a:pt x="13253" y="756"/>
                  <a:pt x="13257" y="756"/>
                </a:cubicBezTo>
                <a:cubicBezTo>
                  <a:pt x="13260" y="756"/>
                  <a:pt x="13261" y="757"/>
                  <a:pt x="13261" y="762"/>
                </a:cubicBezTo>
                <a:cubicBezTo>
                  <a:pt x="13261" y="776"/>
                  <a:pt x="13247" y="805"/>
                  <a:pt x="13218" y="834"/>
                </a:cubicBezTo>
                <a:lnTo>
                  <a:pt x="13218" y="877"/>
                </a:lnTo>
                <a:lnTo>
                  <a:pt x="13218" y="891"/>
                </a:lnTo>
                <a:cubicBezTo>
                  <a:pt x="13204" y="906"/>
                  <a:pt x="13132" y="935"/>
                  <a:pt x="13146" y="963"/>
                </a:cubicBezTo>
                <a:cubicBezTo>
                  <a:pt x="13146" y="992"/>
                  <a:pt x="13146" y="1049"/>
                  <a:pt x="13132" y="1064"/>
                </a:cubicBezTo>
                <a:cubicBezTo>
                  <a:pt x="13117" y="1064"/>
                  <a:pt x="13117" y="1049"/>
                  <a:pt x="13132" y="1021"/>
                </a:cubicBezTo>
                <a:cubicBezTo>
                  <a:pt x="13146" y="992"/>
                  <a:pt x="13074" y="906"/>
                  <a:pt x="13074" y="848"/>
                </a:cubicBezTo>
                <a:lnTo>
                  <a:pt x="13060" y="791"/>
                </a:lnTo>
                <a:lnTo>
                  <a:pt x="13060" y="762"/>
                </a:lnTo>
                <a:cubicBezTo>
                  <a:pt x="13072" y="727"/>
                  <a:pt x="13093" y="701"/>
                  <a:pt x="13109" y="701"/>
                </a:cubicBezTo>
                <a:close/>
                <a:moveTo>
                  <a:pt x="15043" y="920"/>
                </a:moveTo>
                <a:cubicBezTo>
                  <a:pt x="15071" y="920"/>
                  <a:pt x="15086" y="963"/>
                  <a:pt x="15086" y="978"/>
                </a:cubicBezTo>
                <a:cubicBezTo>
                  <a:pt x="15086" y="992"/>
                  <a:pt x="15100" y="1006"/>
                  <a:pt x="15100" y="1006"/>
                </a:cubicBezTo>
                <a:cubicBezTo>
                  <a:pt x="15114" y="1006"/>
                  <a:pt x="15129" y="1006"/>
                  <a:pt x="15129" y="1035"/>
                </a:cubicBezTo>
                <a:lnTo>
                  <a:pt x="15114" y="1049"/>
                </a:lnTo>
                <a:lnTo>
                  <a:pt x="15086" y="1049"/>
                </a:lnTo>
                <a:lnTo>
                  <a:pt x="15071" y="1064"/>
                </a:lnTo>
                <a:cubicBezTo>
                  <a:pt x="15043" y="1064"/>
                  <a:pt x="15028" y="1064"/>
                  <a:pt x="15028" y="1035"/>
                </a:cubicBezTo>
                <a:lnTo>
                  <a:pt x="15028" y="1021"/>
                </a:lnTo>
                <a:lnTo>
                  <a:pt x="15014" y="1021"/>
                </a:lnTo>
                <a:lnTo>
                  <a:pt x="15000" y="992"/>
                </a:lnTo>
                <a:cubicBezTo>
                  <a:pt x="14971" y="963"/>
                  <a:pt x="15028" y="920"/>
                  <a:pt x="15043" y="920"/>
                </a:cubicBezTo>
                <a:close/>
                <a:moveTo>
                  <a:pt x="8959" y="990"/>
                </a:moveTo>
                <a:cubicBezTo>
                  <a:pt x="8961" y="990"/>
                  <a:pt x="8964" y="990"/>
                  <a:pt x="8965" y="992"/>
                </a:cubicBezTo>
                <a:cubicBezTo>
                  <a:pt x="8980" y="1006"/>
                  <a:pt x="8951" y="1049"/>
                  <a:pt x="8937" y="1064"/>
                </a:cubicBezTo>
                <a:cubicBezTo>
                  <a:pt x="8932" y="1068"/>
                  <a:pt x="8927" y="1070"/>
                  <a:pt x="8921" y="1070"/>
                </a:cubicBezTo>
                <a:cubicBezTo>
                  <a:pt x="8908" y="1070"/>
                  <a:pt x="8893" y="1060"/>
                  <a:pt x="8893" y="1049"/>
                </a:cubicBezTo>
                <a:cubicBezTo>
                  <a:pt x="8881" y="1037"/>
                  <a:pt x="8936" y="990"/>
                  <a:pt x="8959" y="990"/>
                </a:cubicBezTo>
                <a:close/>
                <a:moveTo>
                  <a:pt x="10100" y="920"/>
                </a:moveTo>
                <a:lnTo>
                  <a:pt x="10100" y="920"/>
                </a:lnTo>
                <a:cubicBezTo>
                  <a:pt x="10115" y="935"/>
                  <a:pt x="10100" y="963"/>
                  <a:pt x="10072" y="992"/>
                </a:cubicBezTo>
                <a:lnTo>
                  <a:pt x="10086" y="1049"/>
                </a:lnTo>
                <a:cubicBezTo>
                  <a:pt x="10086" y="1049"/>
                  <a:pt x="10072" y="1078"/>
                  <a:pt x="10072" y="1078"/>
                </a:cubicBezTo>
                <a:cubicBezTo>
                  <a:pt x="10057" y="1078"/>
                  <a:pt x="10043" y="1064"/>
                  <a:pt x="10043" y="1064"/>
                </a:cubicBezTo>
                <a:lnTo>
                  <a:pt x="10028" y="1049"/>
                </a:lnTo>
                <a:cubicBezTo>
                  <a:pt x="10028" y="1035"/>
                  <a:pt x="9971" y="963"/>
                  <a:pt x="9985" y="949"/>
                </a:cubicBezTo>
                <a:cubicBezTo>
                  <a:pt x="9993" y="942"/>
                  <a:pt x="9996" y="938"/>
                  <a:pt x="10000" y="938"/>
                </a:cubicBezTo>
                <a:cubicBezTo>
                  <a:pt x="10003" y="938"/>
                  <a:pt x="10007" y="942"/>
                  <a:pt x="10014" y="949"/>
                </a:cubicBezTo>
                <a:cubicBezTo>
                  <a:pt x="10014" y="955"/>
                  <a:pt x="10024" y="958"/>
                  <a:pt x="10036" y="958"/>
                </a:cubicBezTo>
                <a:cubicBezTo>
                  <a:pt x="10052" y="958"/>
                  <a:pt x="10072" y="951"/>
                  <a:pt x="10072" y="935"/>
                </a:cubicBezTo>
                <a:cubicBezTo>
                  <a:pt x="10072" y="920"/>
                  <a:pt x="10100" y="920"/>
                  <a:pt x="10100" y="920"/>
                </a:cubicBezTo>
                <a:close/>
                <a:moveTo>
                  <a:pt x="15282" y="955"/>
                </a:moveTo>
                <a:cubicBezTo>
                  <a:pt x="15293" y="955"/>
                  <a:pt x="15305" y="958"/>
                  <a:pt x="15316" y="963"/>
                </a:cubicBezTo>
                <a:cubicBezTo>
                  <a:pt x="15340" y="976"/>
                  <a:pt x="15376" y="1009"/>
                  <a:pt x="15394" y="1009"/>
                </a:cubicBezTo>
                <a:cubicBezTo>
                  <a:pt x="15397" y="1009"/>
                  <a:pt x="15400" y="1008"/>
                  <a:pt x="15402" y="1006"/>
                </a:cubicBezTo>
                <a:cubicBezTo>
                  <a:pt x="15405" y="1004"/>
                  <a:pt x="15407" y="1002"/>
                  <a:pt x="15410" y="1002"/>
                </a:cubicBezTo>
                <a:cubicBezTo>
                  <a:pt x="15422" y="1002"/>
                  <a:pt x="15433" y="1023"/>
                  <a:pt x="15445" y="1035"/>
                </a:cubicBezTo>
                <a:cubicBezTo>
                  <a:pt x="15445" y="1049"/>
                  <a:pt x="15445" y="1078"/>
                  <a:pt x="15445" y="1078"/>
                </a:cubicBezTo>
                <a:cubicBezTo>
                  <a:pt x="15445" y="1078"/>
                  <a:pt x="15431" y="1078"/>
                  <a:pt x="15416" y="1064"/>
                </a:cubicBezTo>
                <a:cubicBezTo>
                  <a:pt x="15416" y="1049"/>
                  <a:pt x="15287" y="1035"/>
                  <a:pt x="15258" y="992"/>
                </a:cubicBezTo>
                <a:cubicBezTo>
                  <a:pt x="15249" y="965"/>
                  <a:pt x="15263" y="955"/>
                  <a:pt x="15282" y="955"/>
                </a:cubicBezTo>
                <a:close/>
                <a:moveTo>
                  <a:pt x="5086" y="978"/>
                </a:moveTo>
                <a:lnTo>
                  <a:pt x="5101" y="992"/>
                </a:lnTo>
                <a:cubicBezTo>
                  <a:pt x="5115" y="992"/>
                  <a:pt x="5129" y="1006"/>
                  <a:pt x="5129" y="1006"/>
                </a:cubicBezTo>
                <a:cubicBezTo>
                  <a:pt x="5129" y="1021"/>
                  <a:pt x="5115" y="1049"/>
                  <a:pt x="5115" y="1049"/>
                </a:cubicBezTo>
                <a:lnTo>
                  <a:pt x="5072" y="1035"/>
                </a:lnTo>
                <a:cubicBezTo>
                  <a:pt x="5053" y="1063"/>
                  <a:pt x="5035" y="1079"/>
                  <a:pt x="5024" y="1079"/>
                </a:cubicBezTo>
                <a:cubicBezTo>
                  <a:pt x="5018" y="1079"/>
                  <a:pt x="5014" y="1074"/>
                  <a:pt x="5014" y="1064"/>
                </a:cubicBezTo>
                <a:cubicBezTo>
                  <a:pt x="5000" y="1049"/>
                  <a:pt x="5029" y="978"/>
                  <a:pt x="5086" y="978"/>
                </a:cubicBezTo>
                <a:close/>
                <a:moveTo>
                  <a:pt x="5963" y="978"/>
                </a:moveTo>
                <a:cubicBezTo>
                  <a:pt x="5973" y="988"/>
                  <a:pt x="6004" y="998"/>
                  <a:pt x="6037" y="998"/>
                </a:cubicBezTo>
                <a:cubicBezTo>
                  <a:pt x="6051" y="998"/>
                  <a:pt x="6065" y="996"/>
                  <a:pt x="6077" y="992"/>
                </a:cubicBezTo>
                <a:lnTo>
                  <a:pt x="6077" y="1049"/>
                </a:lnTo>
                <a:lnTo>
                  <a:pt x="6063" y="1078"/>
                </a:lnTo>
                <a:cubicBezTo>
                  <a:pt x="6020" y="1093"/>
                  <a:pt x="5963" y="1093"/>
                  <a:pt x="5963" y="1093"/>
                </a:cubicBezTo>
                <a:lnTo>
                  <a:pt x="5963" y="1078"/>
                </a:lnTo>
                <a:lnTo>
                  <a:pt x="5948" y="1049"/>
                </a:lnTo>
                <a:cubicBezTo>
                  <a:pt x="5948" y="1006"/>
                  <a:pt x="5948" y="978"/>
                  <a:pt x="5963" y="978"/>
                </a:cubicBezTo>
                <a:close/>
                <a:moveTo>
                  <a:pt x="10488" y="963"/>
                </a:moveTo>
                <a:cubicBezTo>
                  <a:pt x="10517" y="963"/>
                  <a:pt x="10517" y="1093"/>
                  <a:pt x="10488" y="1093"/>
                </a:cubicBezTo>
                <a:cubicBezTo>
                  <a:pt x="10460" y="1093"/>
                  <a:pt x="10431" y="1035"/>
                  <a:pt x="10431" y="1006"/>
                </a:cubicBezTo>
                <a:cubicBezTo>
                  <a:pt x="10431" y="978"/>
                  <a:pt x="10460" y="963"/>
                  <a:pt x="10488" y="963"/>
                </a:cubicBezTo>
                <a:close/>
                <a:moveTo>
                  <a:pt x="8676" y="1018"/>
                </a:moveTo>
                <a:cubicBezTo>
                  <a:pt x="8703" y="1018"/>
                  <a:pt x="8735" y="1053"/>
                  <a:pt x="8735" y="1078"/>
                </a:cubicBezTo>
                <a:cubicBezTo>
                  <a:pt x="8735" y="1090"/>
                  <a:pt x="8728" y="1095"/>
                  <a:pt x="8717" y="1095"/>
                </a:cubicBezTo>
                <a:cubicBezTo>
                  <a:pt x="8702" y="1095"/>
                  <a:pt x="8680" y="1087"/>
                  <a:pt x="8664" y="1078"/>
                </a:cubicBezTo>
                <a:cubicBezTo>
                  <a:pt x="8649" y="1064"/>
                  <a:pt x="8649" y="1035"/>
                  <a:pt x="8664" y="1021"/>
                </a:cubicBezTo>
                <a:cubicBezTo>
                  <a:pt x="8668" y="1019"/>
                  <a:pt x="8672" y="1018"/>
                  <a:pt x="8676" y="1018"/>
                </a:cubicBezTo>
                <a:close/>
                <a:moveTo>
                  <a:pt x="11220" y="943"/>
                </a:moveTo>
                <a:cubicBezTo>
                  <a:pt x="11226" y="943"/>
                  <a:pt x="11231" y="944"/>
                  <a:pt x="11235" y="949"/>
                </a:cubicBezTo>
                <a:lnTo>
                  <a:pt x="11250" y="992"/>
                </a:lnTo>
                <a:cubicBezTo>
                  <a:pt x="11265" y="982"/>
                  <a:pt x="11275" y="977"/>
                  <a:pt x="11281" y="977"/>
                </a:cubicBezTo>
                <a:cubicBezTo>
                  <a:pt x="11291" y="977"/>
                  <a:pt x="11288" y="993"/>
                  <a:pt x="11278" y="1021"/>
                </a:cubicBezTo>
                <a:cubicBezTo>
                  <a:pt x="11253" y="1046"/>
                  <a:pt x="11181" y="1095"/>
                  <a:pt x="11156" y="1095"/>
                </a:cubicBezTo>
                <a:cubicBezTo>
                  <a:pt x="11153" y="1095"/>
                  <a:pt x="11151" y="1094"/>
                  <a:pt x="11149" y="1093"/>
                </a:cubicBezTo>
                <a:lnTo>
                  <a:pt x="11149" y="1078"/>
                </a:lnTo>
                <a:cubicBezTo>
                  <a:pt x="11135" y="1035"/>
                  <a:pt x="11178" y="1064"/>
                  <a:pt x="11178" y="1035"/>
                </a:cubicBezTo>
                <a:cubicBezTo>
                  <a:pt x="11192" y="1021"/>
                  <a:pt x="11163" y="992"/>
                  <a:pt x="11178" y="978"/>
                </a:cubicBezTo>
                <a:lnTo>
                  <a:pt x="11178" y="949"/>
                </a:lnTo>
                <a:cubicBezTo>
                  <a:pt x="11197" y="949"/>
                  <a:pt x="11210" y="943"/>
                  <a:pt x="11220" y="943"/>
                </a:cubicBezTo>
                <a:close/>
                <a:moveTo>
                  <a:pt x="5589" y="978"/>
                </a:moveTo>
                <a:cubicBezTo>
                  <a:pt x="5618" y="978"/>
                  <a:pt x="5632" y="1006"/>
                  <a:pt x="5618" y="1035"/>
                </a:cubicBezTo>
                <a:lnTo>
                  <a:pt x="5618" y="1049"/>
                </a:lnTo>
                <a:cubicBezTo>
                  <a:pt x="5603" y="1107"/>
                  <a:pt x="5603" y="1107"/>
                  <a:pt x="5546" y="1107"/>
                </a:cubicBezTo>
                <a:lnTo>
                  <a:pt x="5460" y="1107"/>
                </a:lnTo>
                <a:cubicBezTo>
                  <a:pt x="5445" y="1107"/>
                  <a:pt x="5431" y="1078"/>
                  <a:pt x="5431" y="1064"/>
                </a:cubicBezTo>
                <a:cubicBezTo>
                  <a:pt x="5445" y="1049"/>
                  <a:pt x="5488" y="1049"/>
                  <a:pt x="5546" y="1035"/>
                </a:cubicBezTo>
                <a:lnTo>
                  <a:pt x="5589" y="992"/>
                </a:lnTo>
                <a:lnTo>
                  <a:pt x="5589" y="978"/>
                </a:lnTo>
                <a:close/>
                <a:moveTo>
                  <a:pt x="6695" y="1021"/>
                </a:moveTo>
                <a:cubicBezTo>
                  <a:pt x="6724" y="1021"/>
                  <a:pt x="6710" y="1035"/>
                  <a:pt x="6695" y="1049"/>
                </a:cubicBezTo>
                <a:cubicBezTo>
                  <a:pt x="6667" y="1078"/>
                  <a:pt x="6595" y="1107"/>
                  <a:pt x="6595" y="1107"/>
                </a:cubicBezTo>
                <a:cubicBezTo>
                  <a:pt x="6580" y="1093"/>
                  <a:pt x="6623" y="1064"/>
                  <a:pt x="6623" y="1049"/>
                </a:cubicBezTo>
                <a:cubicBezTo>
                  <a:pt x="6638" y="1035"/>
                  <a:pt x="6681" y="1021"/>
                  <a:pt x="6695" y="1021"/>
                </a:cubicBezTo>
                <a:close/>
                <a:moveTo>
                  <a:pt x="10690" y="978"/>
                </a:moveTo>
                <a:cubicBezTo>
                  <a:pt x="10694" y="978"/>
                  <a:pt x="10699" y="982"/>
                  <a:pt x="10704" y="992"/>
                </a:cubicBezTo>
                <a:cubicBezTo>
                  <a:pt x="10718" y="1021"/>
                  <a:pt x="10776" y="1049"/>
                  <a:pt x="10732" y="1078"/>
                </a:cubicBezTo>
                <a:lnTo>
                  <a:pt x="10704" y="1107"/>
                </a:lnTo>
                <a:cubicBezTo>
                  <a:pt x="10704" y="1107"/>
                  <a:pt x="10689" y="1093"/>
                  <a:pt x="10689" y="1078"/>
                </a:cubicBezTo>
                <a:lnTo>
                  <a:pt x="10675" y="1035"/>
                </a:lnTo>
                <a:cubicBezTo>
                  <a:pt x="10675" y="997"/>
                  <a:pt x="10681" y="978"/>
                  <a:pt x="10690" y="978"/>
                </a:cubicBezTo>
                <a:close/>
                <a:moveTo>
                  <a:pt x="14353" y="963"/>
                </a:moveTo>
                <a:cubicBezTo>
                  <a:pt x="14367" y="963"/>
                  <a:pt x="14367" y="992"/>
                  <a:pt x="14367" y="1021"/>
                </a:cubicBezTo>
                <a:lnTo>
                  <a:pt x="14353" y="1049"/>
                </a:lnTo>
                <a:lnTo>
                  <a:pt x="14339" y="1078"/>
                </a:lnTo>
                <a:cubicBezTo>
                  <a:pt x="14321" y="1096"/>
                  <a:pt x="14303" y="1108"/>
                  <a:pt x="14289" y="1108"/>
                </a:cubicBezTo>
                <a:cubicBezTo>
                  <a:pt x="14280" y="1108"/>
                  <a:pt x="14272" y="1104"/>
                  <a:pt x="14267" y="1093"/>
                </a:cubicBezTo>
                <a:cubicBezTo>
                  <a:pt x="14252" y="1078"/>
                  <a:pt x="14281" y="978"/>
                  <a:pt x="14296" y="978"/>
                </a:cubicBezTo>
                <a:cubicBezTo>
                  <a:pt x="14310" y="978"/>
                  <a:pt x="14339" y="963"/>
                  <a:pt x="14353" y="963"/>
                </a:cubicBezTo>
                <a:close/>
                <a:moveTo>
                  <a:pt x="7422" y="1105"/>
                </a:moveTo>
                <a:cubicBezTo>
                  <a:pt x="7423" y="1105"/>
                  <a:pt x="7428" y="1113"/>
                  <a:pt x="7428" y="1121"/>
                </a:cubicBezTo>
                <a:cubicBezTo>
                  <a:pt x="7422" y="1109"/>
                  <a:pt x="7421" y="1105"/>
                  <a:pt x="7422" y="1105"/>
                </a:cubicBezTo>
                <a:close/>
                <a:moveTo>
                  <a:pt x="11034" y="949"/>
                </a:moveTo>
                <a:cubicBezTo>
                  <a:pt x="11077" y="949"/>
                  <a:pt x="11120" y="992"/>
                  <a:pt x="11120" y="1006"/>
                </a:cubicBezTo>
                <a:cubicBezTo>
                  <a:pt x="11120" y="1021"/>
                  <a:pt x="11077" y="1035"/>
                  <a:pt x="11063" y="1035"/>
                </a:cubicBezTo>
                <a:cubicBezTo>
                  <a:pt x="11049" y="1035"/>
                  <a:pt x="11034" y="1049"/>
                  <a:pt x="11034" y="1093"/>
                </a:cubicBezTo>
                <a:lnTo>
                  <a:pt x="11034" y="1121"/>
                </a:lnTo>
                <a:lnTo>
                  <a:pt x="11020" y="1121"/>
                </a:lnTo>
                <a:cubicBezTo>
                  <a:pt x="11015" y="1126"/>
                  <a:pt x="11010" y="1128"/>
                  <a:pt x="11006" y="1128"/>
                </a:cubicBezTo>
                <a:cubicBezTo>
                  <a:pt x="10997" y="1128"/>
                  <a:pt x="10991" y="1121"/>
                  <a:pt x="10991" y="1121"/>
                </a:cubicBezTo>
                <a:lnTo>
                  <a:pt x="10991" y="1107"/>
                </a:lnTo>
                <a:lnTo>
                  <a:pt x="10991" y="1078"/>
                </a:lnTo>
                <a:cubicBezTo>
                  <a:pt x="11005" y="1049"/>
                  <a:pt x="10991" y="1006"/>
                  <a:pt x="10962" y="1006"/>
                </a:cubicBezTo>
                <a:cubicBezTo>
                  <a:pt x="10934" y="1006"/>
                  <a:pt x="10876" y="978"/>
                  <a:pt x="10876" y="963"/>
                </a:cubicBezTo>
                <a:cubicBezTo>
                  <a:pt x="10876" y="949"/>
                  <a:pt x="10991" y="949"/>
                  <a:pt x="11034" y="949"/>
                </a:cubicBezTo>
                <a:close/>
                <a:moveTo>
                  <a:pt x="23879" y="963"/>
                </a:moveTo>
                <a:cubicBezTo>
                  <a:pt x="23879" y="1006"/>
                  <a:pt x="23821" y="1064"/>
                  <a:pt x="23821" y="1064"/>
                </a:cubicBezTo>
                <a:lnTo>
                  <a:pt x="23821" y="1078"/>
                </a:lnTo>
                <a:lnTo>
                  <a:pt x="23850" y="1107"/>
                </a:lnTo>
                <a:cubicBezTo>
                  <a:pt x="23835" y="1136"/>
                  <a:pt x="23821" y="1164"/>
                  <a:pt x="23850" y="1164"/>
                </a:cubicBezTo>
                <a:cubicBezTo>
                  <a:pt x="23864" y="1164"/>
                  <a:pt x="23893" y="1035"/>
                  <a:pt x="23879" y="992"/>
                </a:cubicBezTo>
                <a:cubicBezTo>
                  <a:pt x="23879" y="980"/>
                  <a:pt x="23879" y="971"/>
                  <a:pt x="23879" y="963"/>
                </a:cubicBezTo>
                <a:close/>
                <a:moveTo>
                  <a:pt x="11695" y="992"/>
                </a:moveTo>
                <a:lnTo>
                  <a:pt x="11695" y="1006"/>
                </a:lnTo>
                <a:cubicBezTo>
                  <a:pt x="11695" y="1049"/>
                  <a:pt x="11695" y="1093"/>
                  <a:pt x="11724" y="1136"/>
                </a:cubicBezTo>
                <a:lnTo>
                  <a:pt x="11738" y="1164"/>
                </a:lnTo>
                <a:cubicBezTo>
                  <a:pt x="11727" y="1167"/>
                  <a:pt x="11717" y="1168"/>
                  <a:pt x="11707" y="1168"/>
                </a:cubicBezTo>
                <a:cubicBezTo>
                  <a:pt x="11666" y="1168"/>
                  <a:pt x="11638" y="1147"/>
                  <a:pt x="11638" y="1136"/>
                </a:cubicBezTo>
                <a:cubicBezTo>
                  <a:pt x="11638" y="1121"/>
                  <a:pt x="11609" y="1078"/>
                  <a:pt x="11595" y="1078"/>
                </a:cubicBezTo>
                <a:cubicBezTo>
                  <a:pt x="11595" y="1064"/>
                  <a:pt x="11551" y="1006"/>
                  <a:pt x="11566" y="1006"/>
                </a:cubicBezTo>
                <a:cubicBezTo>
                  <a:pt x="11570" y="1003"/>
                  <a:pt x="11575" y="1001"/>
                  <a:pt x="11580" y="1001"/>
                </a:cubicBezTo>
                <a:cubicBezTo>
                  <a:pt x="11593" y="1001"/>
                  <a:pt x="11609" y="1014"/>
                  <a:pt x="11609" y="1035"/>
                </a:cubicBezTo>
                <a:cubicBezTo>
                  <a:pt x="11611" y="1037"/>
                  <a:pt x="11614" y="1038"/>
                  <a:pt x="11617" y="1038"/>
                </a:cubicBezTo>
                <a:cubicBezTo>
                  <a:pt x="11634" y="1038"/>
                  <a:pt x="11664" y="1006"/>
                  <a:pt x="11652" y="1006"/>
                </a:cubicBezTo>
                <a:cubicBezTo>
                  <a:pt x="11638" y="992"/>
                  <a:pt x="11666" y="992"/>
                  <a:pt x="11695" y="992"/>
                </a:cubicBezTo>
                <a:close/>
                <a:moveTo>
                  <a:pt x="6307" y="990"/>
                </a:moveTo>
                <a:cubicBezTo>
                  <a:pt x="6342" y="990"/>
                  <a:pt x="6366" y="1037"/>
                  <a:pt x="6379" y="1049"/>
                </a:cubicBezTo>
                <a:cubicBezTo>
                  <a:pt x="6379" y="1054"/>
                  <a:pt x="6382" y="1056"/>
                  <a:pt x="6387" y="1056"/>
                </a:cubicBezTo>
                <a:cubicBezTo>
                  <a:pt x="6397" y="1056"/>
                  <a:pt x="6413" y="1049"/>
                  <a:pt x="6422" y="1049"/>
                </a:cubicBezTo>
                <a:cubicBezTo>
                  <a:pt x="6425" y="1047"/>
                  <a:pt x="6427" y="1046"/>
                  <a:pt x="6429" y="1046"/>
                </a:cubicBezTo>
                <a:lnTo>
                  <a:pt x="6429" y="1046"/>
                </a:lnTo>
                <a:cubicBezTo>
                  <a:pt x="6436" y="1046"/>
                  <a:pt x="6434" y="1069"/>
                  <a:pt x="6422" y="1093"/>
                </a:cubicBezTo>
                <a:lnTo>
                  <a:pt x="6422" y="1107"/>
                </a:lnTo>
                <a:lnTo>
                  <a:pt x="6394" y="1179"/>
                </a:lnTo>
                <a:cubicBezTo>
                  <a:pt x="6336" y="1164"/>
                  <a:pt x="6307" y="1136"/>
                  <a:pt x="6322" y="1121"/>
                </a:cubicBezTo>
                <a:lnTo>
                  <a:pt x="6322" y="1093"/>
                </a:lnTo>
                <a:cubicBezTo>
                  <a:pt x="6322" y="1078"/>
                  <a:pt x="6307" y="1064"/>
                  <a:pt x="6307" y="1049"/>
                </a:cubicBezTo>
                <a:lnTo>
                  <a:pt x="6293" y="992"/>
                </a:lnTo>
                <a:cubicBezTo>
                  <a:pt x="6298" y="990"/>
                  <a:pt x="6302" y="990"/>
                  <a:pt x="6307" y="990"/>
                </a:cubicBezTo>
                <a:close/>
                <a:moveTo>
                  <a:pt x="15825" y="1090"/>
                </a:moveTo>
                <a:cubicBezTo>
                  <a:pt x="15841" y="1090"/>
                  <a:pt x="15864" y="1121"/>
                  <a:pt x="15876" y="1121"/>
                </a:cubicBezTo>
                <a:cubicBezTo>
                  <a:pt x="15890" y="1136"/>
                  <a:pt x="15919" y="1136"/>
                  <a:pt x="15933" y="1150"/>
                </a:cubicBezTo>
                <a:cubicBezTo>
                  <a:pt x="15948" y="1164"/>
                  <a:pt x="15948" y="1179"/>
                  <a:pt x="15919" y="1179"/>
                </a:cubicBezTo>
                <a:cubicBezTo>
                  <a:pt x="15890" y="1179"/>
                  <a:pt x="15818" y="1093"/>
                  <a:pt x="15818" y="1093"/>
                </a:cubicBezTo>
                <a:cubicBezTo>
                  <a:pt x="15821" y="1091"/>
                  <a:pt x="15823" y="1090"/>
                  <a:pt x="15825" y="1090"/>
                </a:cubicBezTo>
                <a:close/>
                <a:moveTo>
                  <a:pt x="17471" y="1064"/>
                </a:moveTo>
                <a:lnTo>
                  <a:pt x="17471" y="1064"/>
                </a:lnTo>
                <a:cubicBezTo>
                  <a:pt x="17514" y="1107"/>
                  <a:pt x="17557" y="1150"/>
                  <a:pt x="17571" y="1150"/>
                </a:cubicBezTo>
                <a:lnTo>
                  <a:pt x="17571" y="1164"/>
                </a:lnTo>
                <a:cubicBezTo>
                  <a:pt x="17571" y="1179"/>
                  <a:pt x="17571" y="1179"/>
                  <a:pt x="17571" y="1179"/>
                </a:cubicBezTo>
                <a:lnTo>
                  <a:pt x="17614" y="1179"/>
                </a:lnTo>
                <a:cubicBezTo>
                  <a:pt x="17629" y="1164"/>
                  <a:pt x="17571" y="1093"/>
                  <a:pt x="17543" y="1078"/>
                </a:cubicBezTo>
                <a:cubicBezTo>
                  <a:pt x="17528" y="1078"/>
                  <a:pt x="17485" y="1078"/>
                  <a:pt x="17471" y="1064"/>
                </a:cubicBezTo>
                <a:close/>
                <a:moveTo>
                  <a:pt x="16336" y="949"/>
                </a:moveTo>
                <a:cubicBezTo>
                  <a:pt x="16344" y="974"/>
                  <a:pt x="16355" y="982"/>
                  <a:pt x="16367" y="982"/>
                </a:cubicBezTo>
                <a:cubicBezTo>
                  <a:pt x="16387" y="982"/>
                  <a:pt x="16410" y="961"/>
                  <a:pt x="16428" y="961"/>
                </a:cubicBezTo>
                <a:cubicBezTo>
                  <a:pt x="16437" y="961"/>
                  <a:pt x="16444" y="965"/>
                  <a:pt x="16451" y="978"/>
                </a:cubicBezTo>
                <a:cubicBezTo>
                  <a:pt x="16479" y="1021"/>
                  <a:pt x="16479" y="1093"/>
                  <a:pt x="16508" y="1136"/>
                </a:cubicBezTo>
                <a:cubicBezTo>
                  <a:pt x="16522" y="1136"/>
                  <a:pt x="16508" y="1150"/>
                  <a:pt x="16508" y="1164"/>
                </a:cubicBezTo>
                <a:lnTo>
                  <a:pt x="16494" y="1164"/>
                </a:lnTo>
                <a:cubicBezTo>
                  <a:pt x="16479" y="1164"/>
                  <a:pt x="16465" y="1150"/>
                  <a:pt x="16465" y="1136"/>
                </a:cubicBezTo>
                <a:cubicBezTo>
                  <a:pt x="16465" y="1110"/>
                  <a:pt x="16455" y="1105"/>
                  <a:pt x="16443" y="1105"/>
                </a:cubicBezTo>
                <a:cubicBezTo>
                  <a:pt x="16436" y="1105"/>
                  <a:pt x="16428" y="1107"/>
                  <a:pt x="16422" y="1107"/>
                </a:cubicBezTo>
                <a:cubicBezTo>
                  <a:pt x="16408" y="1107"/>
                  <a:pt x="16408" y="1136"/>
                  <a:pt x="16393" y="1150"/>
                </a:cubicBezTo>
                <a:lnTo>
                  <a:pt x="16393" y="1164"/>
                </a:lnTo>
                <a:cubicBezTo>
                  <a:pt x="16393" y="1175"/>
                  <a:pt x="16372" y="1185"/>
                  <a:pt x="16359" y="1185"/>
                </a:cubicBezTo>
                <a:cubicBezTo>
                  <a:pt x="16354" y="1185"/>
                  <a:pt x="16350" y="1183"/>
                  <a:pt x="16350" y="1179"/>
                </a:cubicBezTo>
                <a:cubicBezTo>
                  <a:pt x="16350" y="1164"/>
                  <a:pt x="16321" y="1121"/>
                  <a:pt x="16293" y="1078"/>
                </a:cubicBezTo>
                <a:lnTo>
                  <a:pt x="16264" y="1078"/>
                </a:lnTo>
                <a:lnTo>
                  <a:pt x="16264" y="1093"/>
                </a:lnTo>
                <a:cubicBezTo>
                  <a:pt x="16264" y="1093"/>
                  <a:pt x="16221" y="1107"/>
                  <a:pt x="16206" y="1107"/>
                </a:cubicBezTo>
                <a:cubicBezTo>
                  <a:pt x="16192" y="1107"/>
                  <a:pt x="16163" y="1078"/>
                  <a:pt x="16163" y="1064"/>
                </a:cubicBezTo>
                <a:cubicBezTo>
                  <a:pt x="16149" y="1035"/>
                  <a:pt x="16163" y="1006"/>
                  <a:pt x="16192" y="1006"/>
                </a:cubicBezTo>
                <a:cubicBezTo>
                  <a:pt x="16197" y="1002"/>
                  <a:pt x="16210" y="1000"/>
                  <a:pt x="16225" y="1000"/>
                </a:cubicBezTo>
                <a:cubicBezTo>
                  <a:pt x="16256" y="1000"/>
                  <a:pt x="16297" y="1006"/>
                  <a:pt x="16307" y="1006"/>
                </a:cubicBezTo>
                <a:lnTo>
                  <a:pt x="16307" y="963"/>
                </a:lnTo>
                <a:cubicBezTo>
                  <a:pt x="16307" y="963"/>
                  <a:pt x="16336" y="949"/>
                  <a:pt x="16336" y="949"/>
                </a:cubicBezTo>
                <a:close/>
                <a:moveTo>
                  <a:pt x="4769" y="1004"/>
                </a:moveTo>
                <a:cubicBezTo>
                  <a:pt x="4774" y="1004"/>
                  <a:pt x="4779" y="1005"/>
                  <a:pt x="4784" y="1006"/>
                </a:cubicBezTo>
                <a:lnTo>
                  <a:pt x="4799" y="1035"/>
                </a:lnTo>
                <a:lnTo>
                  <a:pt x="4842" y="1064"/>
                </a:lnTo>
                <a:cubicBezTo>
                  <a:pt x="4813" y="1078"/>
                  <a:pt x="4784" y="1107"/>
                  <a:pt x="4770" y="1150"/>
                </a:cubicBezTo>
                <a:lnTo>
                  <a:pt x="4756" y="1179"/>
                </a:lnTo>
                <a:lnTo>
                  <a:pt x="4756" y="1193"/>
                </a:lnTo>
                <a:cubicBezTo>
                  <a:pt x="4741" y="1193"/>
                  <a:pt x="4713" y="1179"/>
                  <a:pt x="4713" y="1164"/>
                </a:cubicBezTo>
                <a:lnTo>
                  <a:pt x="4713" y="1150"/>
                </a:lnTo>
                <a:lnTo>
                  <a:pt x="4756" y="1107"/>
                </a:lnTo>
                <a:cubicBezTo>
                  <a:pt x="4731" y="1044"/>
                  <a:pt x="4738" y="1004"/>
                  <a:pt x="4769" y="1004"/>
                </a:cubicBezTo>
                <a:close/>
                <a:moveTo>
                  <a:pt x="10208" y="968"/>
                </a:moveTo>
                <a:cubicBezTo>
                  <a:pt x="10213" y="968"/>
                  <a:pt x="10215" y="972"/>
                  <a:pt x="10215" y="978"/>
                </a:cubicBezTo>
                <a:cubicBezTo>
                  <a:pt x="10215" y="992"/>
                  <a:pt x="10258" y="1049"/>
                  <a:pt x="10273" y="1049"/>
                </a:cubicBezTo>
                <a:cubicBezTo>
                  <a:pt x="10287" y="1049"/>
                  <a:pt x="10273" y="1078"/>
                  <a:pt x="10244" y="1107"/>
                </a:cubicBezTo>
                <a:lnTo>
                  <a:pt x="10215" y="1136"/>
                </a:lnTo>
                <a:cubicBezTo>
                  <a:pt x="10215" y="1150"/>
                  <a:pt x="10215" y="1208"/>
                  <a:pt x="10215" y="1208"/>
                </a:cubicBezTo>
                <a:cubicBezTo>
                  <a:pt x="10201" y="1193"/>
                  <a:pt x="10172" y="1179"/>
                  <a:pt x="10158" y="1179"/>
                </a:cubicBezTo>
                <a:cubicBezTo>
                  <a:pt x="10158" y="1164"/>
                  <a:pt x="10143" y="1107"/>
                  <a:pt x="10115" y="1064"/>
                </a:cubicBezTo>
                <a:lnTo>
                  <a:pt x="10158" y="1021"/>
                </a:lnTo>
                <a:lnTo>
                  <a:pt x="10172" y="992"/>
                </a:lnTo>
                <a:cubicBezTo>
                  <a:pt x="10189" y="975"/>
                  <a:pt x="10201" y="968"/>
                  <a:pt x="10208" y="968"/>
                </a:cubicBezTo>
                <a:close/>
                <a:moveTo>
                  <a:pt x="14138" y="1107"/>
                </a:moveTo>
                <a:lnTo>
                  <a:pt x="14138" y="1121"/>
                </a:lnTo>
                <a:cubicBezTo>
                  <a:pt x="14145" y="1136"/>
                  <a:pt x="14159" y="1139"/>
                  <a:pt x="14175" y="1139"/>
                </a:cubicBezTo>
                <a:cubicBezTo>
                  <a:pt x="14191" y="1139"/>
                  <a:pt x="14209" y="1136"/>
                  <a:pt x="14224" y="1136"/>
                </a:cubicBezTo>
                <a:cubicBezTo>
                  <a:pt x="14224" y="1136"/>
                  <a:pt x="14224" y="1164"/>
                  <a:pt x="14238" y="1179"/>
                </a:cubicBezTo>
                <a:cubicBezTo>
                  <a:pt x="14238" y="1179"/>
                  <a:pt x="14224" y="1193"/>
                  <a:pt x="14224" y="1193"/>
                </a:cubicBezTo>
                <a:lnTo>
                  <a:pt x="14181" y="1208"/>
                </a:lnTo>
                <a:cubicBezTo>
                  <a:pt x="14138" y="1193"/>
                  <a:pt x="14094" y="1179"/>
                  <a:pt x="14094" y="1164"/>
                </a:cubicBezTo>
                <a:cubicBezTo>
                  <a:pt x="14094" y="1164"/>
                  <a:pt x="14109" y="1136"/>
                  <a:pt x="14138" y="1107"/>
                </a:cubicBezTo>
                <a:close/>
                <a:moveTo>
                  <a:pt x="16896" y="906"/>
                </a:moveTo>
                <a:cubicBezTo>
                  <a:pt x="16910" y="906"/>
                  <a:pt x="16939" y="920"/>
                  <a:pt x="16968" y="920"/>
                </a:cubicBezTo>
                <a:lnTo>
                  <a:pt x="16968" y="935"/>
                </a:lnTo>
                <a:cubicBezTo>
                  <a:pt x="16982" y="963"/>
                  <a:pt x="16982" y="992"/>
                  <a:pt x="16997" y="1021"/>
                </a:cubicBezTo>
                <a:lnTo>
                  <a:pt x="16997" y="1035"/>
                </a:lnTo>
                <a:cubicBezTo>
                  <a:pt x="17011" y="1035"/>
                  <a:pt x="17040" y="949"/>
                  <a:pt x="17068" y="949"/>
                </a:cubicBezTo>
                <a:cubicBezTo>
                  <a:pt x="17083" y="949"/>
                  <a:pt x="17140" y="978"/>
                  <a:pt x="17140" y="978"/>
                </a:cubicBezTo>
                <a:cubicBezTo>
                  <a:pt x="17155" y="992"/>
                  <a:pt x="17126" y="1035"/>
                  <a:pt x="17112" y="1049"/>
                </a:cubicBezTo>
                <a:cubicBezTo>
                  <a:pt x="17097" y="1064"/>
                  <a:pt x="17083" y="1064"/>
                  <a:pt x="17068" y="1078"/>
                </a:cubicBezTo>
                <a:cubicBezTo>
                  <a:pt x="17063" y="1076"/>
                  <a:pt x="17058" y="1075"/>
                  <a:pt x="17053" y="1075"/>
                </a:cubicBezTo>
                <a:cubicBezTo>
                  <a:pt x="17025" y="1075"/>
                  <a:pt x="17025" y="1113"/>
                  <a:pt x="17025" y="1150"/>
                </a:cubicBezTo>
                <a:lnTo>
                  <a:pt x="17025" y="1208"/>
                </a:lnTo>
                <a:cubicBezTo>
                  <a:pt x="16997" y="1208"/>
                  <a:pt x="16939" y="1193"/>
                  <a:pt x="16939" y="1193"/>
                </a:cubicBezTo>
                <a:cubicBezTo>
                  <a:pt x="16925" y="1193"/>
                  <a:pt x="16910" y="1179"/>
                  <a:pt x="16910" y="1179"/>
                </a:cubicBezTo>
                <a:cubicBezTo>
                  <a:pt x="16910" y="1179"/>
                  <a:pt x="16925" y="1164"/>
                  <a:pt x="16939" y="1164"/>
                </a:cubicBezTo>
                <a:cubicBezTo>
                  <a:pt x="16953" y="1164"/>
                  <a:pt x="16982" y="1121"/>
                  <a:pt x="16982" y="1107"/>
                </a:cubicBezTo>
                <a:cubicBezTo>
                  <a:pt x="16978" y="1103"/>
                  <a:pt x="16975" y="1101"/>
                  <a:pt x="16970" y="1101"/>
                </a:cubicBezTo>
                <a:cubicBezTo>
                  <a:pt x="16959" y="1101"/>
                  <a:pt x="16946" y="1115"/>
                  <a:pt x="16925" y="1136"/>
                </a:cubicBezTo>
                <a:lnTo>
                  <a:pt x="16910" y="1078"/>
                </a:lnTo>
                <a:cubicBezTo>
                  <a:pt x="16896" y="1064"/>
                  <a:pt x="16896" y="1049"/>
                  <a:pt x="16896" y="1035"/>
                </a:cubicBezTo>
                <a:lnTo>
                  <a:pt x="16867" y="1021"/>
                </a:lnTo>
                <a:cubicBezTo>
                  <a:pt x="16867" y="978"/>
                  <a:pt x="16882" y="906"/>
                  <a:pt x="16896" y="906"/>
                </a:cubicBezTo>
                <a:close/>
                <a:moveTo>
                  <a:pt x="17112" y="1121"/>
                </a:moveTo>
                <a:cubicBezTo>
                  <a:pt x="17112" y="1121"/>
                  <a:pt x="17183" y="1150"/>
                  <a:pt x="17212" y="1179"/>
                </a:cubicBezTo>
                <a:cubicBezTo>
                  <a:pt x="17241" y="1193"/>
                  <a:pt x="17241" y="1222"/>
                  <a:pt x="17198" y="1222"/>
                </a:cubicBezTo>
                <a:cubicBezTo>
                  <a:pt x="17169" y="1222"/>
                  <a:pt x="17112" y="1136"/>
                  <a:pt x="17112" y="1121"/>
                </a:cubicBezTo>
                <a:close/>
                <a:moveTo>
                  <a:pt x="12787" y="1136"/>
                </a:moveTo>
                <a:cubicBezTo>
                  <a:pt x="12801" y="1136"/>
                  <a:pt x="12830" y="1164"/>
                  <a:pt x="12844" y="1208"/>
                </a:cubicBezTo>
                <a:lnTo>
                  <a:pt x="12873" y="1164"/>
                </a:lnTo>
                <a:lnTo>
                  <a:pt x="12888" y="1164"/>
                </a:lnTo>
                <a:lnTo>
                  <a:pt x="12902" y="1179"/>
                </a:lnTo>
                <a:cubicBezTo>
                  <a:pt x="12916" y="1193"/>
                  <a:pt x="12916" y="1208"/>
                  <a:pt x="12902" y="1222"/>
                </a:cubicBezTo>
                <a:cubicBezTo>
                  <a:pt x="12902" y="1222"/>
                  <a:pt x="12876" y="1228"/>
                  <a:pt x="12851" y="1228"/>
                </a:cubicBezTo>
                <a:cubicBezTo>
                  <a:pt x="12838" y="1228"/>
                  <a:pt x="12825" y="1227"/>
                  <a:pt x="12816" y="1222"/>
                </a:cubicBezTo>
                <a:cubicBezTo>
                  <a:pt x="12801" y="1222"/>
                  <a:pt x="12787" y="1208"/>
                  <a:pt x="12787" y="1179"/>
                </a:cubicBezTo>
                <a:lnTo>
                  <a:pt x="12787" y="1164"/>
                </a:lnTo>
                <a:lnTo>
                  <a:pt x="12787" y="1136"/>
                </a:lnTo>
                <a:close/>
                <a:moveTo>
                  <a:pt x="15158" y="1107"/>
                </a:moveTo>
                <a:cubicBezTo>
                  <a:pt x="15169" y="1130"/>
                  <a:pt x="15191" y="1154"/>
                  <a:pt x="15214" y="1154"/>
                </a:cubicBezTo>
                <a:cubicBezTo>
                  <a:pt x="15219" y="1154"/>
                  <a:pt x="15224" y="1153"/>
                  <a:pt x="15229" y="1150"/>
                </a:cubicBezTo>
                <a:lnTo>
                  <a:pt x="15229" y="1193"/>
                </a:lnTo>
                <a:lnTo>
                  <a:pt x="15215" y="1222"/>
                </a:lnTo>
                <a:cubicBezTo>
                  <a:pt x="15210" y="1227"/>
                  <a:pt x="15204" y="1228"/>
                  <a:pt x="15197" y="1228"/>
                </a:cubicBezTo>
                <a:cubicBezTo>
                  <a:pt x="15183" y="1228"/>
                  <a:pt x="15167" y="1222"/>
                  <a:pt x="15158" y="1222"/>
                </a:cubicBezTo>
                <a:cubicBezTo>
                  <a:pt x="15158" y="1208"/>
                  <a:pt x="15100" y="1179"/>
                  <a:pt x="15086" y="1164"/>
                </a:cubicBezTo>
                <a:cubicBezTo>
                  <a:pt x="15079" y="1150"/>
                  <a:pt x="15079" y="1143"/>
                  <a:pt x="15086" y="1143"/>
                </a:cubicBezTo>
                <a:cubicBezTo>
                  <a:pt x="15093" y="1143"/>
                  <a:pt x="15107" y="1150"/>
                  <a:pt x="15129" y="1164"/>
                </a:cubicBezTo>
                <a:lnTo>
                  <a:pt x="15129" y="1150"/>
                </a:lnTo>
                <a:lnTo>
                  <a:pt x="15158" y="1107"/>
                </a:lnTo>
                <a:close/>
                <a:moveTo>
                  <a:pt x="10934" y="1136"/>
                </a:moveTo>
                <a:cubicBezTo>
                  <a:pt x="10948" y="1136"/>
                  <a:pt x="10948" y="1179"/>
                  <a:pt x="10934" y="1222"/>
                </a:cubicBezTo>
                <a:cubicBezTo>
                  <a:pt x="10919" y="1251"/>
                  <a:pt x="10905" y="1251"/>
                  <a:pt x="10891" y="1251"/>
                </a:cubicBezTo>
                <a:cubicBezTo>
                  <a:pt x="10891" y="1251"/>
                  <a:pt x="10891" y="1236"/>
                  <a:pt x="10905" y="1236"/>
                </a:cubicBezTo>
                <a:lnTo>
                  <a:pt x="10919" y="1193"/>
                </a:lnTo>
                <a:cubicBezTo>
                  <a:pt x="10905" y="1179"/>
                  <a:pt x="10905" y="1150"/>
                  <a:pt x="10905" y="1136"/>
                </a:cubicBezTo>
                <a:close/>
                <a:moveTo>
                  <a:pt x="11281" y="1162"/>
                </a:moveTo>
                <a:cubicBezTo>
                  <a:pt x="11285" y="1162"/>
                  <a:pt x="11289" y="1162"/>
                  <a:pt x="11293" y="1164"/>
                </a:cubicBezTo>
                <a:cubicBezTo>
                  <a:pt x="11333" y="1164"/>
                  <a:pt x="11386" y="1252"/>
                  <a:pt x="11369" y="1252"/>
                </a:cubicBezTo>
                <a:cubicBezTo>
                  <a:pt x="11368" y="1252"/>
                  <a:pt x="11367" y="1252"/>
                  <a:pt x="11365" y="1251"/>
                </a:cubicBezTo>
                <a:cubicBezTo>
                  <a:pt x="11350" y="1236"/>
                  <a:pt x="11322" y="1222"/>
                  <a:pt x="11307" y="1222"/>
                </a:cubicBezTo>
                <a:lnTo>
                  <a:pt x="11293" y="1222"/>
                </a:lnTo>
                <a:lnTo>
                  <a:pt x="11250" y="1236"/>
                </a:lnTo>
                <a:cubicBezTo>
                  <a:pt x="11237" y="1199"/>
                  <a:pt x="11257" y="1162"/>
                  <a:pt x="11281" y="1162"/>
                </a:cubicBezTo>
                <a:close/>
                <a:moveTo>
                  <a:pt x="16522" y="904"/>
                </a:moveTo>
                <a:cubicBezTo>
                  <a:pt x="16522" y="904"/>
                  <a:pt x="16522" y="905"/>
                  <a:pt x="16522" y="906"/>
                </a:cubicBezTo>
                <a:cubicBezTo>
                  <a:pt x="16535" y="918"/>
                  <a:pt x="16579" y="952"/>
                  <a:pt x="16600" y="952"/>
                </a:cubicBezTo>
                <a:cubicBezTo>
                  <a:pt x="16604" y="952"/>
                  <a:pt x="16607" y="951"/>
                  <a:pt x="16609" y="949"/>
                </a:cubicBezTo>
                <a:cubicBezTo>
                  <a:pt x="16614" y="946"/>
                  <a:pt x="16619" y="945"/>
                  <a:pt x="16623" y="945"/>
                </a:cubicBezTo>
                <a:cubicBezTo>
                  <a:pt x="16642" y="945"/>
                  <a:pt x="16652" y="969"/>
                  <a:pt x="16652" y="992"/>
                </a:cubicBezTo>
                <a:cubicBezTo>
                  <a:pt x="16652" y="996"/>
                  <a:pt x="16655" y="998"/>
                  <a:pt x="16661" y="998"/>
                </a:cubicBezTo>
                <a:cubicBezTo>
                  <a:pt x="16675" y="998"/>
                  <a:pt x="16699" y="988"/>
                  <a:pt x="16709" y="978"/>
                </a:cubicBezTo>
                <a:cubicBezTo>
                  <a:pt x="16738" y="978"/>
                  <a:pt x="16752" y="1035"/>
                  <a:pt x="16752" y="1121"/>
                </a:cubicBezTo>
                <a:lnTo>
                  <a:pt x="16738" y="1193"/>
                </a:lnTo>
                <a:cubicBezTo>
                  <a:pt x="16738" y="1208"/>
                  <a:pt x="16724" y="1236"/>
                  <a:pt x="16709" y="1251"/>
                </a:cubicBezTo>
                <a:cubicBezTo>
                  <a:pt x="16709" y="1255"/>
                  <a:pt x="16706" y="1257"/>
                  <a:pt x="16702" y="1257"/>
                </a:cubicBezTo>
                <a:cubicBezTo>
                  <a:pt x="16693" y="1257"/>
                  <a:pt x="16681" y="1251"/>
                  <a:pt x="16681" y="1251"/>
                </a:cubicBezTo>
                <a:lnTo>
                  <a:pt x="16637" y="1179"/>
                </a:lnTo>
                <a:cubicBezTo>
                  <a:pt x="16623" y="1164"/>
                  <a:pt x="16580" y="1136"/>
                  <a:pt x="16566" y="1121"/>
                </a:cubicBezTo>
                <a:cubicBezTo>
                  <a:pt x="16566" y="1093"/>
                  <a:pt x="16537" y="1049"/>
                  <a:pt x="16522" y="1021"/>
                </a:cubicBezTo>
                <a:cubicBezTo>
                  <a:pt x="16496" y="994"/>
                  <a:pt x="16519" y="904"/>
                  <a:pt x="16522" y="904"/>
                </a:cubicBezTo>
                <a:close/>
                <a:moveTo>
                  <a:pt x="12097" y="992"/>
                </a:moveTo>
                <a:cubicBezTo>
                  <a:pt x="12097" y="992"/>
                  <a:pt x="12112" y="1006"/>
                  <a:pt x="12112" y="1006"/>
                </a:cubicBezTo>
                <a:lnTo>
                  <a:pt x="12126" y="1035"/>
                </a:lnTo>
                <a:cubicBezTo>
                  <a:pt x="12112" y="1064"/>
                  <a:pt x="12097" y="1107"/>
                  <a:pt x="12069" y="1136"/>
                </a:cubicBezTo>
                <a:lnTo>
                  <a:pt x="12112" y="1179"/>
                </a:lnTo>
                <a:cubicBezTo>
                  <a:pt x="12112" y="1179"/>
                  <a:pt x="12069" y="1193"/>
                  <a:pt x="12026" y="1208"/>
                </a:cubicBezTo>
                <a:lnTo>
                  <a:pt x="12011" y="1251"/>
                </a:lnTo>
                <a:lnTo>
                  <a:pt x="12011" y="1265"/>
                </a:lnTo>
                <a:cubicBezTo>
                  <a:pt x="11982" y="1236"/>
                  <a:pt x="11968" y="1208"/>
                  <a:pt x="11968" y="1193"/>
                </a:cubicBezTo>
                <a:lnTo>
                  <a:pt x="11968" y="1179"/>
                </a:lnTo>
                <a:lnTo>
                  <a:pt x="11982" y="1121"/>
                </a:lnTo>
                <a:cubicBezTo>
                  <a:pt x="11993" y="1069"/>
                  <a:pt x="12011" y="1032"/>
                  <a:pt x="12031" y="1032"/>
                </a:cubicBezTo>
                <a:cubicBezTo>
                  <a:pt x="12038" y="1032"/>
                  <a:pt x="12046" y="1038"/>
                  <a:pt x="12054" y="1049"/>
                </a:cubicBezTo>
                <a:lnTo>
                  <a:pt x="12097" y="992"/>
                </a:lnTo>
                <a:close/>
                <a:moveTo>
                  <a:pt x="9870" y="1006"/>
                </a:moveTo>
                <a:cubicBezTo>
                  <a:pt x="9899" y="1006"/>
                  <a:pt x="9914" y="1049"/>
                  <a:pt x="9914" y="1078"/>
                </a:cubicBezTo>
                <a:cubicBezTo>
                  <a:pt x="9902" y="1102"/>
                  <a:pt x="9871" y="1125"/>
                  <a:pt x="9852" y="1125"/>
                </a:cubicBezTo>
                <a:cubicBezTo>
                  <a:pt x="9848" y="1125"/>
                  <a:pt x="9844" y="1124"/>
                  <a:pt x="9842" y="1121"/>
                </a:cubicBezTo>
                <a:cubicBezTo>
                  <a:pt x="9839" y="1117"/>
                  <a:pt x="9837" y="1115"/>
                  <a:pt x="9834" y="1115"/>
                </a:cubicBezTo>
                <a:cubicBezTo>
                  <a:pt x="9819" y="1115"/>
                  <a:pt x="9801" y="1167"/>
                  <a:pt x="9813" y="1179"/>
                </a:cubicBezTo>
                <a:cubicBezTo>
                  <a:pt x="9827" y="1208"/>
                  <a:pt x="9856" y="1236"/>
                  <a:pt x="9885" y="1236"/>
                </a:cubicBezTo>
                <a:lnTo>
                  <a:pt x="9870" y="1265"/>
                </a:lnTo>
                <a:cubicBezTo>
                  <a:pt x="9870" y="1279"/>
                  <a:pt x="9842" y="1279"/>
                  <a:pt x="9827" y="1294"/>
                </a:cubicBezTo>
                <a:lnTo>
                  <a:pt x="9813" y="1294"/>
                </a:lnTo>
                <a:cubicBezTo>
                  <a:pt x="9799" y="1294"/>
                  <a:pt x="9784" y="1251"/>
                  <a:pt x="9784" y="1222"/>
                </a:cubicBezTo>
                <a:cubicBezTo>
                  <a:pt x="9784" y="1215"/>
                  <a:pt x="9781" y="1211"/>
                  <a:pt x="9775" y="1211"/>
                </a:cubicBezTo>
                <a:cubicBezTo>
                  <a:pt x="9770" y="1211"/>
                  <a:pt x="9763" y="1215"/>
                  <a:pt x="9756" y="1222"/>
                </a:cubicBezTo>
                <a:lnTo>
                  <a:pt x="9741" y="1222"/>
                </a:lnTo>
                <a:cubicBezTo>
                  <a:pt x="9741" y="1227"/>
                  <a:pt x="9740" y="1228"/>
                  <a:pt x="9737" y="1228"/>
                </a:cubicBezTo>
                <a:cubicBezTo>
                  <a:pt x="9733" y="1228"/>
                  <a:pt x="9727" y="1222"/>
                  <a:pt x="9727" y="1222"/>
                </a:cubicBezTo>
                <a:lnTo>
                  <a:pt x="9712" y="1208"/>
                </a:lnTo>
                <a:cubicBezTo>
                  <a:pt x="9712" y="1193"/>
                  <a:pt x="9741" y="1136"/>
                  <a:pt x="9770" y="1093"/>
                </a:cubicBezTo>
                <a:lnTo>
                  <a:pt x="9799" y="1049"/>
                </a:lnTo>
                <a:cubicBezTo>
                  <a:pt x="9813" y="1035"/>
                  <a:pt x="9827" y="1021"/>
                  <a:pt x="9842" y="1021"/>
                </a:cubicBezTo>
                <a:lnTo>
                  <a:pt x="9870" y="1006"/>
                </a:lnTo>
                <a:close/>
                <a:moveTo>
                  <a:pt x="2117" y="1104"/>
                </a:moveTo>
                <a:cubicBezTo>
                  <a:pt x="2121" y="1104"/>
                  <a:pt x="2124" y="1105"/>
                  <a:pt x="2127" y="1107"/>
                </a:cubicBezTo>
                <a:cubicBezTo>
                  <a:pt x="2141" y="1121"/>
                  <a:pt x="2141" y="1164"/>
                  <a:pt x="2141" y="1193"/>
                </a:cubicBezTo>
                <a:cubicBezTo>
                  <a:pt x="2141" y="1222"/>
                  <a:pt x="2141" y="1294"/>
                  <a:pt x="2112" y="1294"/>
                </a:cubicBezTo>
                <a:lnTo>
                  <a:pt x="2112" y="1279"/>
                </a:lnTo>
                <a:cubicBezTo>
                  <a:pt x="2098" y="1265"/>
                  <a:pt x="2098" y="1236"/>
                  <a:pt x="2083" y="1236"/>
                </a:cubicBezTo>
                <a:cubicBezTo>
                  <a:pt x="2079" y="1234"/>
                  <a:pt x="2076" y="1233"/>
                  <a:pt x="2074" y="1233"/>
                </a:cubicBezTo>
                <a:cubicBezTo>
                  <a:pt x="2058" y="1233"/>
                  <a:pt x="2067" y="1267"/>
                  <a:pt x="2055" y="1279"/>
                </a:cubicBezTo>
                <a:lnTo>
                  <a:pt x="2055" y="1294"/>
                </a:lnTo>
                <a:cubicBezTo>
                  <a:pt x="2040" y="1308"/>
                  <a:pt x="2026" y="1308"/>
                  <a:pt x="2026" y="1308"/>
                </a:cubicBezTo>
                <a:cubicBezTo>
                  <a:pt x="2012" y="1294"/>
                  <a:pt x="1983" y="1251"/>
                  <a:pt x="1983" y="1222"/>
                </a:cubicBezTo>
                <a:cubicBezTo>
                  <a:pt x="1968" y="1208"/>
                  <a:pt x="2012" y="1164"/>
                  <a:pt x="2026" y="1150"/>
                </a:cubicBezTo>
                <a:cubicBezTo>
                  <a:pt x="2038" y="1138"/>
                  <a:pt x="2093" y="1104"/>
                  <a:pt x="2117" y="1104"/>
                </a:cubicBezTo>
                <a:close/>
                <a:moveTo>
                  <a:pt x="7641" y="1202"/>
                </a:moveTo>
                <a:cubicBezTo>
                  <a:pt x="7652" y="1202"/>
                  <a:pt x="7666" y="1215"/>
                  <a:pt x="7687" y="1236"/>
                </a:cubicBezTo>
                <a:lnTo>
                  <a:pt x="7744" y="1222"/>
                </a:lnTo>
                <a:cubicBezTo>
                  <a:pt x="7758" y="1222"/>
                  <a:pt x="7773" y="1236"/>
                  <a:pt x="7787" y="1236"/>
                </a:cubicBezTo>
                <a:cubicBezTo>
                  <a:pt x="7802" y="1236"/>
                  <a:pt x="7802" y="1251"/>
                  <a:pt x="7802" y="1265"/>
                </a:cubicBezTo>
                <a:cubicBezTo>
                  <a:pt x="7787" y="1279"/>
                  <a:pt x="7758" y="1294"/>
                  <a:pt x="7744" y="1308"/>
                </a:cubicBezTo>
                <a:lnTo>
                  <a:pt x="7701" y="1294"/>
                </a:lnTo>
                <a:lnTo>
                  <a:pt x="7687" y="1279"/>
                </a:lnTo>
                <a:cubicBezTo>
                  <a:pt x="7644" y="1279"/>
                  <a:pt x="7615" y="1279"/>
                  <a:pt x="7615" y="1265"/>
                </a:cubicBezTo>
                <a:cubicBezTo>
                  <a:pt x="7615" y="1251"/>
                  <a:pt x="7629" y="1208"/>
                  <a:pt x="7629" y="1208"/>
                </a:cubicBezTo>
                <a:cubicBezTo>
                  <a:pt x="7633" y="1204"/>
                  <a:pt x="7637" y="1202"/>
                  <a:pt x="7641" y="1202"/>
                </a:cubicBezTo>
                <a:close/>
                <a:moveTo>
                  <a:pt x="7356" y="1193"/>
                </a:moveTo>
                <a:cubicBezTo>
                  <a:pt x="7371" y="1193"/>
                  <a:pt x="7385" y="1208"/>
                  <a:pt x="7399" y="1222"/>
                </a:cubicBezTo>
                <a:cubicBezTo>
                  <a:pt x="7414" y="1265"/>
                  <a:pt x="7442" y="1308"/>
                  <a:pt x="7428" y="1308"/>
                </a:cubicBezTo>
                <a:cubicBezTo>
                  <a:pt x="7428" y="1319"/>
                  <a:pt x="7424" y="1324"/>
                  <a:pt x="7418" y="1324"/>
                </a:cubicBezTo>
                <a:cubicBezTo>
                  <a:pt x="7401" y="1324"/>
                  <a:pt x="7367" y="1286"/>
                  <a:pt x="7356" y="1265"/>
                </a:cubicBezTo>
                <a:cubicBezTo>
                  <a:pt x="7327" y="1236"/>
                  <a:pt x="7342" y="1193"/>
                  <a:pt x="7356" y="1193"/>
                </a:cubicBezTo>
                <a:close/>
                <a:moveTo>
                  <a:pt x="3405" y="1236"/>
                </a:moveTo>
                <a:lnTo>
                  <a:pt x="3420" y="1251"/>
                </a:lnTo>
                <a:lnTo>
                  <a:pt x="3448" y="1265"/>
                </a:lnTo>
                <a:cubicBezTo>
                  <a:pt x="3477" y="1294"/>
                  <a:pt x="3477" y="1351"/>
                  <a:pt x="3463" y="1380"/>
                </a:cubicBezTo>
                <a:cubicBezTo>
                  <a:pt x="3463" y="1376"/>
                  <a:pt x="3463" y="1372"/>
                  <a:pt x="3463" y="1366"/>
                </a:cubicBezTo>
                <a:cubicBezTo>
                  <a:pt x="3463" y="1322"/>
                  <a:pt x="3376" y="1308"/>
                  <a:pt x="3376" y="1294"/>
                </a:cubicBezTo>
                <a:cubicBezTo>
                  <a:pt x="3362" y="1294"/>
                  <a:pt x="3348" y="1265"/>
                  <a:pt x="3348" y="1251"/>
                </a:cubicBezTo>
                <a:lnTo>
                  <a:pt x="3362" y="1236"/>
                </a:lnTo>
                <a:close/>
                <a:moveTo>
                  <a:pt x="18606" y="1322"/>
                </a:moveTo>
                <a:cubicBezTo>
                  <a:pt x="18620" y="1322"/>
                  <a:pt x="18620" y="1351"/>
                  <a:pt x="18606" y="1366"/>
                </a:cubicBezTo>
                <a:cubicBezTo>
                  <a:pt x="18588" y="1383"/>
                  <a:pt x="18559" y="1396"/>
                  <a:pt x="18536" y="1396"/>
                </a:cubicBezTo>
                <a:cubicBezTo>
                  <a:pt x="18522" y="1396"/>
                  <a:pt x="18511" y="1391"/>
                  <a:pt x="18505" y="1380"/>
                </a:cubicBezTo>
                <a:cubicBezTo>
                  <a:pt x="18498" y="1373"/>
                  <a:pt x="18502" y="1369"/>
                  <a:pt x="18511" y="1369"/>
                </a:cubicBezTo>
                <a:cubicBezTo>
                  <a:pt x="18520" y="1369"/>
                  <a:pt x="18534" y="1373"/>
                  <a:pt x="18548" y="1380"/>
                </a:cubicBezTo>
                <a:cubicBezTo>
                  <a:pt x="18563" y="1380"/>
                  <a:pt x="18548" y="1351"/>
                  <a:pt x="18548" y="1337"/>
                </a:cubicBezTo>
                <a:cubicBezTo>
                  <a:pt x="18548" y="1337"/>
                  <a:pt x="18577" y="1322"/>
                  <a:pt x="18606" y="1322"/>
                </a:cubicBezTo>
                <a:close/>
                <a:moveTo>
                  <a:pt x="18203" y="1322"/>
                </a:moveTo>
                <a:cubicBezTo>
                  <a:pt x="18218" y="1322"/>
                  <a:pt x="18232" y="1337"/>
                  <a:pt x="18218" y="1351"/>
                </a:cubicBezTo>
                <a:cubicBezTo>
                  <a:pt x="18203" y="1380"/>
                  <a:pt x="18203" y="1466"/>
                  <a:pt x="18218" y="1480"/>
                </a:cubicBezTo>
                <a:cubicBezTo>
                  <a:pt x="18228" y="1491"/>
                  <a:pt x="18217" y="1501"/>
                  <a:pt x="18199" y="1501"/>
                </a:cubicBezTo>
                <a:cubicBezTo>
                  <a:pt x="18192" y="1501"/>
                  <a:pt x="18183" y="1499"/>
                  <a:pt x="18175" y="1495"/>
                </a:cubicBezTo>
                <a:lnTo>
                  <a:pt x="18160" y="1480"/>
                </a:lnTo>
                <a:cubicBezTo>
                  <a:pt x="18146" y="1466"/>
                  <a:pt x="18132" y="1437"/>
                  <a:pt x="18132" y="1423"/>
                </a:cubicBezTo>
                <a:lnTo>
                  <a:pt x="18132" y="1394"/>
                </a:lnTo>
                <a:cubicBezTo>
                  <a:pt x="18146" y="1366"/>
                  <a:pt x="18189" y="1322"/>
                  <a:pt x="18203" y="1322"/>
                </a:cubicBezTo>
                <a:close/>
                <a:moveTo>
                  <a:pt x="11695" y="1441"/>
                </a:moveTo>
                <a:cubicBezTo>
                  <a:pt x="11706" y="1441"/>
                  <a:pt x="11717" y="1445"/>
                  <a:pt x="11724" y="1452"/>
                </a:cubicBezTo>
                <a:cubicBezTo>
                  <a:pt x="11738" y="1452"/>
                  <a:pt x="11738" y="1480"/>
                  <a:pt x="11724" y="1495"/>
                </a:cubicBezTo>
                <a:cubicBezTo>
                  <a:pt x="11714" y="1505"/>
                  <a:pt x="11682" y="1515"/>
                  <a:pt x="11659" y="1515"/>
                </a:cubicBezTo>
                <a:cubicBezTo>
                  <a:pt x="11650" y="1515"/>
                  <a:pt x="11642" y="1513"/>
                  <a:pt x="11638" y="1509"/>
                </a:cubicBezTo>
                <a:cubicBezTo>
                  <a:pt x="11638" y="1495"/>
                  <a:pt x="11652" y="1452"/>
                  <a:pt x="11666" y="1452"/>
                </a:cubicBezTo>
                <a:cubicBezTo>
                  <a:pt x="11674" y="1445"/>
                  <a:pt x="11684" y="1441"/>
                  <a:pt x="11695" y="1441"/>
                </a:cubicBezTo>
                <a:close/>
                <a:moveTo>
                  <a:pt x="3417" y="1362"/>
                </a:moveTo>
                <a:cubicBezTo>
                  <a:pt x="3423" y="1362"/>
                  <a:pt x="3429" y="1363"/>
                  <a:pt x="3434" y="1366"/>
                </a:cubicBezTo>
                <a:lnTo>
                  <a:pt x="3405" y="1409"/>
                </a:lnTo>
                <a:cubicBezTo>
                  <a:pt x="3405" y="1437"/>
                  <a:pt x="3405" y="1466"/>
                  <a:pt x="3391" y="1480"/>
                </a:cubicBezTo>
                <a:lnTo>
                  <a:pt x="3362" y="1524"/>
                </a:lnTo>
                <a:cubicBezTo>
                  <a:pt x="3319" y="1524"/>
                  <a:pt x="3305" y="1509"/>
                  <a:pt x="3333" y="1480"/>
                </a:cubicBezTo>
                <a:lnTo>
                  <a:pt x="3333" y="1452"/>
                </a:lnTo>
                <a:lnTo>
                  <a:pt x="3348" y="1409"/>
                </a:lnTo>
                <a:cubicBezTo>
                  <a:pt x="3359" y="1385"/>
                  <a:pt x="3390" y="1362"/>
                  <a:pt x="3417" y="1362"/>
                </a:cubicBezTo>
                <a:close/>
                <a:moveTo>
                  <a:pt x="17255" y="1524"/>
                </a:moveTo>
                <a:lnTo>
                  <a:pt x="17255" y="1524"/>
                </a:lnTo>
                <a:cubicBezTo>
                  <a:pt x="17262" y="1531"/>
                  <a:pt x="17262" y="1534"/>
                  <a:pt x="17261" y="1534"/>
                </a:cubicBezTo>
                <a:cubicBezTo>
                  <a:pt x="17259" y="1534"/>
                  <a:pt x="17255" y="1531"/>
                  <a:pt x="17255" y="1524"/>
                </a:cubicBezTo>
                <a:close/>
                <a:moveTo>
                  <a:pt x="16810" y="1351"/>
                </a:moveTo>
                <a:cubicBezTo>
                  <a:pt x="16867" y="1366"/>
                  <a:pt x="16925" y="1394"/>
                  <a:pt x="16925" y="1409"/>
                </a:cubicBezTo>
                <a:cubicBezTo>
                  <a:pt x="16925" y="1423"/>
                  <a:pt x="16925" y="1437"/>
                  <a:pt x="16910" y="1437"/>
                </a:cubicBezTo>
                <a:lnTo>
                  <a:pt x="16882" y="1437"/>
                </a:lnTo>
                <a:cubicBezTo>
                  <a:pt x="16867" y="1423"/>
                  <a:pt x="16857" y="1416"/>
                  <a:pt x="16849" y="1416"/>
                </a:cubicBezTo>
                <a:cubicBezTo>
                  <a:pt x="16842" y="1416"/>
                  <a:pt x="16839" y="1423"/>
                  <a:pt x="16839" y="1437"/>
                </a:cubicBezTo>
                <a:cubicBezTo>
                  <a:pt x="16839" y="1466"/>
                  <a:pt x="16824" y="1538"/>
                  <a:pt x="16824" y="1538"/>
                </a:cubicBezTo>
                <a:cubicBezTo>
                  <a:pt x="16824" y="1538"/>
                  <a:pt x="16810" y="1509"/>
                  <a:pt x="16810" y="1466"/>
                </a:cubicBezTo>
                <a:lnTo>
                  <a:pt x="16810" y="1437"/>
                </a:lnTo>
                <a:lnTo>
                  <a:pt x="16810" y="1423"/>
                </a:lnTo>
                <a:cubicBezTo>
                  <a:pt x="16810" y="1413"/>
                  <a:pt x="16803" y="1403"/>
                  <a:pt x="16793" y="1403"/>
                </a:cubicBezTo>
                <a:cubicBezTo>
                  <a:pt x="16790" y="1403"/>
                  <a:pt x="16785" y="1404"/>
                  <a:pt x="16781" y="1409"/>
                </a:cubicBezTo>
                <a:cubicBezTo>
                  <a:pt x="16767" y="1409"/>
                  <a:pt x="16752" y="1394"/>
                  <a:pt x="16752" y="1380"/>
                </a:cubicBezTo>
                <a:cubicBezTo>
                  <a:pt x="16752" y="1380"/>
                  <a:pt x="16752" y="1351"/>
                  <a:pt x="16767" y="1351"/>
                </a:cubicBezTo>
                <a:close/>
                <a:moveTo>
                  <a:pt x="17255" y="1351"/>
                </a:moveTo>
                <a:cubicBezTo>
                  <a:pt x="17270" y="1366"/>
                  <a:pt x="17327" y="1394"/>
                  <a:pt x="17356" y="1409"/>
                </a:cubicBezTo>
                <a:cubicBezTo>
                  <a:pt x="17370" y="1409"/>
                  <a:pt x="17370" y="1437"/>
                  <a:pt x="17356" y="1466"/>
                </a:cubicBezTo>
                <a:lnTo>
                  <a:pt x="17341" y="1495"/>
                </a:lnTo>
                <a:lnTo>
                  <a:pt x="17341" y="1524"/>
                </a:lnTo>
                <a:lnTo>
                  <a:pt x="17341" y="1538"/>
                </a:lnTo>
                <a:cubicBezTo>
                  <a:pt x="17333" y="1520"/>
                  <a:pt x="17302" y="1508"/>
                  <a:pt x="17279" y="1508"/>
                </a:cubicBezTo>
                <a:cubicBezTo>
                  <a:pt x="17266" y="1508"/>
                  <a:pt x="17255" y="1513"/>
                  <a:pt x="17255" y="1524"/>
                </a:cubicBezTo>
                <a:cubicBezTo>
                  <a:pt x="17241" y="1509"/>
                  <a:pt x="17255" y="1480"/>
                  <a:pt x="17255" y="1466"/>
                </a:cubicBezTo>
                <a:lnTo>
                  <a:pt x="17241" y="1437"/>
                </a:lnTo>
                <a:cubicBezTo>
                  <a:pt x="17226" y="1423"/>
                  <a:pt x="17226" y="1394"/>
                  <a:pt x="17241" y="1380"/>
                </a:cubicBezTo>
                <a:lnTo>
                  <a:pt x="17255" y="1351"/>
                </a:lnTo>
                <a:close/>
                <a:moveTo>
                  <a:pt x="16129" y="1422"/>
                </a:moveTo>
                <a:cubicBezTo>
                  <a:pt x="16133" y="1422"/>
                  <a:pt x="16135" y="1427"/>
                  <a:pt x="16135" y="1437"/>
                </a:cubicBezTo>
                <a:cubicBezTo>
                  <a:pt x="16120" y="1452"/>
                  <a:pt x="16178" y="1495"/>
                  <a:pt x="16178" y="1524"/>
                </a:cubicBezTo>
                <a:cubicBezTo>
                  <a:pt x="16178" y="1538"/>
                  <a:pt x="16170" y="1545"/>
                  <a:pt x="16160" y="1545"/>
                </a:cubicBezTo>
                <a:cubicBezTo>
                  <a:pt x="16149" y="1545"/>
                  <a:pt x="16135" y="1538"/>
                  <a:pt x="16120" y="1524"/>
                </a:cubicBezTo>
                <a:lnTo>
                  <a:pt x="16106" y="1480"/>
                </a:lnTo>
                <a:lnTo>
                  <a:pt x="16091" y="1466"/>
                </a:lnTo>
                <a:cubicBezTo>
                  <a:pt x="16110" y="1438"/>
                  <a:pt x="16123" y="1422"/>
                  <a:pt x="16129" y="1422"/>
                </a:cubicBezTo>
                <a:close/>
                <a:moveTo>
                  <a:pt x="12054" y="1452"/>
                </a:moveTo>
                <a:cubicBezTo>
                  <a:pt x="12054" y="1452"/>
                  <a:pt x="12069" y="1466"/>
                  <a:pt x="12083" y="1480"/>
                </a:cubicBezTo>
                <a:cubicBezTo>
                  <a:pt x="12083" y="1480"/>
                  <a:pt x="12083" y="1509"/>
                  <a:pt x="12069" y="1509"/>
                </a:cubicBezTo>
                <a:cubicBezTo>
                  <a:pt x="12040" y="1524"/>
                  <a:pt x="12026" y="1524"/>
                  <a:pt x="11997" y="1538"/>
                </a:cubicBezTo>
                <a:lnTo>
                  <a:pt x="11982" y="1538"/>
                </a:lnTo>
                <a:cubicBezTo>
                  <a:pt x="11978" y="1546"/>
                  <a:pt x="11971" y="1550"/>
                  <a:pt x="11963" y="1550"/>
                </a:cubicBezTo>
                <a:cubicBezTo>
                  <a:pt x="11940" y="1550"/>
                  <a:pt x="11911" y="1526"/>
                  <a:pt x="11911" y="1495"/>
                </a:cubicBezTo>
                <a:cubicBezTo>
                  <a:pt x="11904" y="1482"/>
                  <a:pt x="11909" y="1475"/>
                  <a:pt x="11922" y="1475"/>
                </a:cubicBezTo>
                <a:cubicBezTo>
                  <a:pt x="11938" y="1475"/>
                  <a:pt x="11965" y="1486"/>
                  <a:pt x="11997" y="1509"/>
                </a:cubicBezTo>
                <a:lnTo>
                  <a:pt x="12054" y="1452"/>
                </a:lnTo>
                <a:close/>
                <a:moveTo>
                  <a:pt x="15226" y="1376"/>
                </a:moveTo>
                <a:cubicBezTo>
                  <a:pt x="15245" y="1376"/>
                  <a:pt x="15275" y="1397"/>
                  <a:pt x="15287" y="1409"/>
                </a:cubicBezTo>
                <a:cubicBezTo>
                  <a:pt x="15301" y="1423"/>
                  <a:pt x="15287" y="1437"/>
                  <a:pt x="15273" y="1437"/>
                </a:cubicBezTo>
                <a:lnTo>
                  <a:pt x="15244" y="1466"/>
                </a:lnTo>
                <a:lnTo>
                  <a:pt x="15215" y="1480"/>
                </a:lnTo>
                <a:cubicBezTo>
                  <a:pt x="15201" y="1466"/>
                  <a:pt x="15186" y="1466"/>
                  <a:pt x="15186" y="1466"/>
                </a:cubicBezTo>
                <a:cubicBezTo>
                  <a:pt x="15186" y="1466"/>
                  <a:pt x="15172" y="1552"/>
                  <a:pt x="15143" y="1552"/>
                </a:cubicBezTo>
                <a:cubicBezTo>
                  <a:pt x="15129" y="1538"/>
                  <a:pt x="15129" y="1452"/>
                  <a:pt x="15129" y="1423"/>
                </a:cubicBezTo>
                <a:cubicBezTo>
                  <a:pt x="15143" y="1394"/>
                  <a:pt x="15158" y="1380"/>
                  <a:pt x="15158" y="1380"/>
                </a:cubicBezTo>
                <a:cubicBezTo>
                  <a:pt x="15162" y="1385"/>
                  <a:pt x="15170" y="1386"/>
                  <a:pt x="15179" y="1386"/>
                </a:cubicBezTo>
                <a:cubicBezTo>
                  <a:pt x="15196" y="1386"/>
                  <a:pt x="15215" y="1380"/>
                  <a:pt x="15215" y="1380"/>
                </a:cubicBezTo>
                <a:cubicBezTo>
                  <a:pt x="15218" y="1377"/>
                  <a:pt x="15222" y="1376"/>
                  <a:pt x="15226" y="1376"/>
                </a:cubicBezTo>
                <a:close/>
                <a:moveTo>
                  <a:pt x="15977" y="1409"/>
                </a:moveTo>
                <a:lnTo>
                  <a:pt x="15991" y="1437"/>
                </a:lnTo>
                <a:cubicBezTo>
                  <a:pt x="16020" y="1452"/>
                  <a:pt x="16048" y="1495"/>
                  <a:pt x="16063" y="1538"/>
                </a:cubicBezTo>
                <a:lnTo>
                  <a:pt x="16034" y="1524"/>
                </a:lnTo>
                <a:lnTo>
                  <a:pt x="15991" y="1524"/>
                </a:lnTo>
                <a:cubicBezTo>
                  <a:pt x="15991" y="1556"/>
                  <a:pt x="15975" y="1572"/>
                  <a:pt x="15961" y="1572"/>
                </a:cubicBezTo>
                <a:cubicBezTo>
                  <a:pt x="15956" y="1572"/>
                  <a:pt x="15951" y="1570"/>
                  <a:pt x="15948" y="1567"/>
                </a:cubicBezTo>
                <a:cubicBezTo>
                  <a:pt x="15948" y="1567"/>
                  <a:pt x="15948" y="1538"/>
                  <a:pt x="15962" y="1538"/>
                </a:cubicBezTo>
                <a:cubicBezTo>
                  <a:pt x="15962" y="1524"/>
                  <a:pt x="15962" y="1480"/>
                  <a:pt x="15962" y="1466"/>
                </a:cubicBezTo>
                <a:cubicBezTo>
                  <a:pt x="15948" y="1466"/>
                  <a:pt x="15948" y="1437"/>
                  <a:pt x="15962" y="1409"/>
                </a:cubicBezTo>
                <a:close/>
                <a:moveTo>
                  <a:pt x="12843" y="1420"/>
                </a:moveTo>
                <a:cubicBezTo>
                  <a:pt x="12844" y="1420"/>
                  <a:pt x="12844" y="1421"/>
                  <a:pt x="12844" y="1423"/>
                </a:cubicBezTo>
                <a:cubicBezTo>
                  <a:pt x="12859" y="1423"/>
                  <a:pt x="12888" y="1452"/>
                  <a:pt x="12902" y="1452"/>
                </a:cubicBezTo>
                <a:cubicBezTo>
                  <a:pt x="12902" y="1452"/>
                  <a:pt x="12888" y="1524"/>
                  <a:pt x="12888" y="1552"/>
                </a:cubicBezTo>
                <a:cubicBezTo>
                  <a:pt x="12882" y="1569"/>
                  <a:pt x="12874" y="1577"/>
                  <a:pt x="12865" y="1577"/>
                </a:cubicBezTo>
                <a:cubicBezTo>
                  <a:pt x="12851" y="1577"/>
                  <a:pt x="12833" y="1558"/>
                  <a:pt x="12816" y="1524"/>
                </a:cubicBezTo>
                <a:lnTo>
                  <a:pt x="12816" y="1495"/>
                </a:lnTo>
                <a:lnTo>
                  <a:pt x="12801" y="1480"/>
                </a:lnTo>
                <a:cubicBezTo>
                  <a:pt x="12814" y="1456"/>
                  <a:pt x="12837" y="1420"/>
                  <a:pt x="12843" y="1420"/>
                </a:cubicBezTo>
                <a:close/>
                <a:moveTo>
                  <a:pt x="5932" y="1543"/>
                </a:moveTo>
                <a:cubicBezTo>
                  <a:pt x="5948" y="1543"/>
                  <a:pt x="5965" y="1546"/>
                  <a:pt x="5977" y="1552"/>
                </a:cubicBezTo>
                <a:cubicBezTo>
                  <a:pt x="5991" y="1567"/>
                  <a:pt x="6006" y="1581"/>
                  <a:pt x="5977" y="1581"/>
                </a:cubicBezTo>
                <a:cubicBezTo>
                  <a:pt x="5971" y="1587"/>
                  <a:pt x="5953" y="1591"/>
                  <a:pt x="5933" y="1591"/>
                </a:cubicBezTo>
                <a:cubicBezTo>
                  <a:pt x="5906" y="1591"/>
                  <a:pt x="5876" y="1584"/>
                  <a:pt x="5876" y="1567"/>
                </a:cubicBezTo>
                <a:cubicBezTo>
                  <a:pt x="5885" y="1550"/>
                  <a:pt x="5908" y="1543"/>
                  <a:pt x="5932" y="1543"/>
                </a:cubicBezTo>
                <a:close/>
                <a:moveTo>
                  <a:pt x="8046" y="1480"/>
                </a:moveTo>
                <a:cubicBezTo>
                  <a:pt x="8060" y="1480"/>
                  <a:pt x="8089" y="1495"/>
                  <a:pt x="8089" y="1509"/>
                </a:cubicBezTo>
                <a:lnTo>
                  <a:pt x="8103" y="1567"/>
                </a:lnTo>
                <a:cubicBezTo>
                  <a:pt x="8135" y="1588"/>
                  <a:pt x="8143" y="1601"/>
                  <a:pt x="8129" y="1601"/>
                </a:cubicBezTo>
                <a:cubicBezTo>
                  <a:pt x="8123" y="1601"/>
                  <a:pt x="8115" y="1599"/>
                  <a:pt x="8103" y="1595"/>
                </a:cubicBezTo>
                <a:cubicBezTo>
                  <a:pt x="8075" y="1581"/>
                  <a:pt x="7988" y="1538"/>
                  <a:pt x="7988" y="1509"/>
                </a:cubicBezTo>
                <a:lnTo>
                  <a:pt x="8003" y="1509"/>
                </a:lnTo>
                <a:cubicBezTo>
                  <a:pt x="8017" y="1495"/>
                  <a:pt x="8031" y="1480"/>
                  <a:pt x="8046" y="1480"/>
                </a:cubicBezTo>
                <a:close/>
                <a:moveTo>
                  <a:pt x="9928" y="1524"/>
                </a:moveTo>
                <a:lnTo>
                  <a:pt x="9928" y="1538"/>
                </a:lnTo>
                <a:lnTo>
                  <a:pt x="9971" y="1581"/>
                </a:lnTo>
                <a:cubicBezTo>
                  <a:pt x="9993" y="1574"/>
                  <a:pt x="10011" y="1570"/>
                  <a:pt x="10021" y="1570"/>
                </a:cubicBezTo>
                <a:cubicBezTo>
                  <a:pt x="10032" y="1570"/>
                  <a:pt x="10036" y="1574"/>
                  <a:pt x="10028" y="1581"/>
                </a:cubicBezTo>
                <a:cubicBezTo>
                  <a:pt x="10014" y="1595"/>
                  <a:pt x="9971" y="1653"/>
                  <a:pt x="9942" y="1682"/>
                </a:cubicBezTo>
                <a:lnTo>
                  <a:pt x="9942" y="1610"/>
                </a:lnTo>
                <a:cubicBezTo>
                  <a:pt x="9942" y="1603"/>
                  <a:pt x="9935" y="1603"/>
                  <a:pt x="9928" y="1603"/>
                </a:cubicBezTo>
                <a:cubicBezTo>
                  <a:pt x="9921" y="1603"/>
                  <a:pt x="9914" y="1603"/>
                  <a:pt x="9914" y="1595"/>
                </a:cubicBezTo>
                <a:lnTo>
                  <a:pt x="9914" y="1581"/>
                </a:lnTo>
                <a:cubicBezTo>
                  <a:pt x="9899" y="1567"/>
                  <a:pt x="9914" y="1538"/>
                  <a:pt x="9928" y="1524"/>
                </a:cubicBezTo>
                <a:close/>
                <a:moveTo>
                  <a:pt x="8899" y="1506"/>
                </a:moveTo>
                <a:cubicBezTo>
                  <a:pt x="8915" y="1506"/>
                  <a:pt x="8955" y="1540"/>
                  <a:pt x="8965" y="1581"/>
                </a:cubicBezTo>
                <a:cubicBezTo>
                  <a:pt x="8965" y="1639"/>
                  <a:pt x="8951" y="1682"/>
                  <a:pt x="8937" y="1696"/>
                </a:cubicBezTo>
                <a:cubicBezTo>
                  <a:pt x="8922" y="1696"/>
                  <a:pt x="8893" y="1639"/>
                  <a:pt x="8879" y="1639"/>
                </a:cubicBezTo>
                <a:cubicBezTo>
                  <a:pt x="8879" y="1641"/>
                  <a:pt x="8879" y="1642"/>
                  <a:pt x="8878" y="1642"/>
                </a:cubicBezTo>
                <a:cubicBezTo>
                  <a:pt x="8874" y="1642"/>
                  <a:pt x="8865" y="1619"/>
                  <a:pt x="8865" y="1595"/>
                </a:cubicBezTo>
                <a:lnTo>
                  <a:pt x="8879" y="1552"/>
                </a:lnTo>
                <a:lnTo>
                  <a:pt x="8893" y="1524"/>
                </a:lnTo>
                <a:cubicBezTo>
                  <a:pt x="8889" y="1511"/>
                  <a:pt x="8892" y="1506"/>
                  <a:pt x="8899" y="1506"/>
                </a:cubicBezTo>
                <a:close/>
                <a:moveTo>
                  <a:pt x="16081" y="1586"/>
                </a:moveTo>
                <a:cubicBezTo>
                  <a:pt x="16091" y="1586"/>
                  <a:pt x="16100" y="1589"/>
                  <a:pt x="16106" y="1595"/>
                </a:cubicBezTo>
                <a:cubicBezTo>
                  <a:pt x="16106" y="1610"/>
                  <a:pt x="16106" y="1682"/>
                  <a:pt x="16077" y="1710"/>
                </a:cubicBezTo>
                <a:cubicBezTo>
                  <a:pt x="16074" y="1714"/>
                  <a:pt x="16068" y="1716"/>
                  <a:pt x="16062" y="1716"/>
                </a:cubicBezTo>
                <a:cubicBezTo>
                  <a:pt x="16043" y="1716"/>
                  <a:pt x="16016" y="1700"/>
                  <a:pt x="16005" y="1667"/>
                </a:cubicBezTo>
                <a:lnTo>
                  <a:pt x="16020" y="1639"/>
                </a:lnTo>
                <a:lnTo>
                  <a:pt x="16020" y="1610"/>
                </a:lnTo>
                <a:cubicBezTo>
                  <a:pt x="16045" y="1593"/>
                  <a:pt x="16065" y="1586"/>
                  <a:pt x="16081" y="1586"/>
                </a:cubicBezTo>
                <a:close/>
                <a:moveTo>
                  <a:pt x="10072" y="1726"/>
                </a:moveTo>
                <a:cubicBezTo>
                  <a:pt x="10113" y="1726"/>
                  <a:pt x="10167" y="1739"/>
                  <a:pt x="10158" y="1739"/>
                </a:cubicBezTo>
                <a:cubicBezTo>
                  <a:pt x="10158" y="1751"/>
                  <a:pt x="10120" y="1772"/>
                  <a:pt x="10106" y="1772"/>
                </a:cubicBezTo>
                <a:cubicBezTo>
                  <a:pt x="10102" y="1772"/>
                  <a:pt x="10100" y="1771"/>
                  <a:pt x="10100" y="1768"/>
                </a:cubicBezTo>
                <a:cubicBezTo>
                  <a:pt x="10100" y="1756"/>
                  <a:pt x="10093" y="1751"/>
                  <a:pt x="10083" y="1751"/>
                </a:cubicBezTo>
                <a:cubicBezTo>
                  <a:pt x="10069" y="1751"/>
                  <a:pt x="10051" y="1760"/>
                  <a:pt x="10043" y="1768"/>
                </a:cubicBezTo>
                <a:cubicBezTo>
                  <a:pt x="10035" y="1772"/>
                  <a:pt x="10030" y="1773"/>
                  <a:pt x="10026" y="1773"/>
                </a:cubicBezTo>
                <a:cubicBezTo>
                  <a:pt x="10015" y="1773"/>
                  <a:pt x="10018" y="1760"/>
                  <a:pt x="10028" y="1739"/>
                </a:cubicBezTo>
                <a:cubicBezTo>
                  <a:pt x="10033" y="1730"/>
                  <a:pt x="10051" y="1726"/>
                  <a:pt x="10072" y="1726"/>
                </a:cubicBezTo>
                <a:close/>
                <a:moveTo>
                  <a:pt x="14482" y="1682"/>
                </a:moveTo>
                <a:cubicBezTo>
                  <a:pt x="14497" y="1696"/>
                  <a:pt x="14497" y="1725"/>
                  <a:pt x="14482" y="1753"/>
                </a:cubicBezTo>
                <a:cubicBezTo>
                  <a:pt x="14475" y="1768"/>
                  <a:pt x="14454" y="1775"/>
                  <a:pt x="14436" y="1775"/>
                </a:cubicBezTo>
                <a:cubicBezTo>
                  <a:pt x="14418" y="1775"/>
                  <a:pt x="14403" y="1768"/>
                  <a:pt x="14410" y="1753"/>
                </a:cubicBezTo>
                <a:lnTo>
                  <a:pt x="14410" y="1739"/>
                </a:lnTo>
                <a:lnTo>
                  <a:pt x="14425" y="1710"/>
                </a:lnTo>
                <a:cubicBezTo>
                  <a:pt x="14425" y="1682"/>
                  <a:pt x="14468" y="1682"/>
                  <a:pt x="14482" y="1682"/>
                </a:cubicBezTo>
                <a:close/>
                <a:moveTo>
                  <a:pt x="11077" y="1690"/>
                </a:moveTo>
                <a:cubicBezTo>
                  <a:pt x="11095" y="1690"/>
                  <a:pt x="11111" y="1696"/>
                  <a:pt x="11120" y="1696"/>
                </a:cubicBezTo>
                <a:lnTo>
                  <a:pt x="11120" y="1710"/>
                </a:lnTo>
                <a:cubicBezTo>
                  <a:pt x="11120" y="1725"/>
                  <a:pt x="11106" y="1739"/>
                  <a:pt x="11106" y="1753"/>
                </a:cubicBezTo>
                <a:cubicBezTo>
                  <a:pt x="11077" y="1768"/>
                  <a:pt x="11049" y="1782"/>
                  <a:pt x="11020" y="1797"/>
                </a:cubicBezTo>
                <a:cubicBezTo>
                  <a:pt x="11005" y="1797"/>
                  <a:pt x="10977" y="1768"/>
                  <a:pt x="10962" y="1753"/>
                </a:cubicBezTo>
                <a:cubicBezTo>
                  <a:pt x="10962" y="1739"/>
                  <a:pt x="11034" y="1696"/>
                  <a:pt x="11049" y="1696"/>
                </a:cubicBezTo>
                <a:cubicBezTo>
                  <a:pt x="11058" y="1691"/>
                  <a:pt x="11068" y="1690"/>
                  <a:pt x="11077" y="1690"/>
                </a:cubicBezTo>
                <a:close/>
                <a:moveTo>
                  <a:pt x="2285" y="1753"/>
                </a:moveTo>
                <a:cubicBezTo>
                  <a:pt x="2299" y="1782"/>
                  <a:pt x="2313" y="1825"/>
                  <a:pt x="2328" y="1840"/>
                </a:cubicBezTo>
                <a:cubicBezTo>
                  <a:pt x="2342" y="1840"/>
                  <a:pt x="2371" y="1811"/>
                  <a:pt x="2385" y="1811"/>
                </a:cubicBezTo>
                <a:lnTo>
                  <a:pt x="2399" y="1811"/>
                </a:lnTo>
                <a:cubicBezTo>
                  <a:pt x="2414" y="1811"/>
                  <a:pt x="2356" y="1868"/>
                  <a:pt x="2328" y="1868"/>
                </a:cubicBezTo>
                <a:cubicBezTo>
                  <a:pt x="2299" y="1868"/>
                  <a:pt x="2270" y="1854"/>
                  <a:pt x="2270" y="1825"/>
                </a:cubicBezTo>
                <a:cubicBezTo>
                  <a:pt x="2270" y="1811"/>
                  <a:pt x="2270" y="1753"/>
                  <a:pt x="2285" y="1753"/>
                </a:cubicBezTo>
                <a:close/>
                <a:moveTo>
                  <a:pt x="2794" y="1781"/>
                </a:moveTo>
                <a:cubicBezTo>
                  <a:pt x="2800" y="1781"/>
                  <a:pt x="2813" y="1793"/>
                  <a:pt x="2831" y="1811"/>
                </a:cubicBezTo>
                <a:cubicBezTo>
                  <a:pt x="2859" y="1840"/>
                  <a:pt x="2931" y="1912"/>
                  <a:pt x="2902" y="1912"/>
                </a:cubicBezTo>
                <a:cubicBezTo>
                  <a:pt x="2888" y="1912"/>
                  <a:pt x="2802" y="1825"/>
                  <a:pt x="2787" y="1797"/>
                </a:cubicBezTo>
                <a:cubicBezTo>
                  <a:pt x="2787" y="1786"/>
                  <a:pt x="2789" y="1781"/>
                  <a:pt x="2794" y="1781"/>
                </a:cubicBezTo>
                <a:close/>
                <a:moveTo>
                  <a:pt x="13333" y="1840"/>
                </a:moveTo>
                <a:lnTo>
                  <a:pt x="13376" y="1897"/>
                </a:lnTo>
                <a:cubicBezTo>
                  <a:pt x="13398" y="1876"/>
                  <a:pt x="13416" y="1865"/>
                  <a:pt x="13426" y="1865"/>
                </a:cubicBezTo>
                <a:cubicBezTo>
                  <a:pt x="13437" y="1865"/>
                  <a:pt x="13441" y="1876"/>
                  <a:pt x="13434" y="1897"/>
                </a:cubicBezTo>
                <a:lnTo>
                  <a:pt x="13419" y="1912"/>
                </a:lnTo>
                <a:cubicBezTo>
                  <a:pt x="13412" y="1933"/>
                  <a:pt x="13405" y="1944"/>
                  <a:pt x="13394" y="1944"/>
                </a:cubicBezTo>
                <a:cubicBezTo>
                  <a:pt x="13383" y="1944"/>
                  <a:pt x="13369" y="1933"/>
                  <a:pt x="13347" y="1912"/>
                </a:cubicBezTo>
                <a:cubicBezTo>
                  <a:pt x="13347" y="1897"/>
                  <a:pt x="13319" y="1897"/>
                  <a:pt x="13319" y="1883"/>
                </a:cubicBezTo>
                <a:cubicBezTo>
                  <a:pt x="13304" y="1883"/>
                  <a:pt x="13304" y="1868"/>
                  <a:pt x="13319" y="1854"/>
                </a:cubicBezTo>
                <a:cubicBezTo>
                  <a:pt x="13319" y="1854"/>
                  <a:pt x="13333" y="1840"/>
                  <a:pt x="13333" y="1840"/>
                </a:cubicBezTo>
                <a:close/>
                <a:moveTo>
                  <a:pt x="7141" y="1883"/>
                </a:moveTo>
                <a:cubicBezTo>
                  <a:pt x="7155" y="1883"/>
                  <a:pt x="7155" y="1897"/>
                  <a:pt x="7141" y="1926"/>
                </a:cubicBezTo>
                <a:lnTo>
                  <a:pt x="7141" y="1940"/>
                </a:lnTo>
                <a:lnTo>
                  <a:pt x="7126" y="1940"/>
                </a:lnTo>
                <a:cubicBezTo>
                  <a:pt x="7098" y="1955"/>
                  <a:pt x="7083" y="1955"/>
                  <a:pt x="7083" y="1955"/>
                </a:cubicBezTo>
                <a:cubicBezTo>
                  <a:pt x="7083" y="1940"/>
                  <a:pt x="7083" y="1940"/>
                  <a:pt x="7083" y="1940"/>
                </a:cubicBezTo>
                <a:cubicBezTo>
                  <a:pt x="7083" y="1912"/>
                  <a:pt x="7098" y="1897"/>
                  <a:pt x="7098" y="1883"/>
                </a:cubicBezTo>
                <a:close/>
                <a:moveTo>
                  <a:pt x="13592" y="1840"/>
                </a:moveTo>
                <a:lnTo>
                  <a:pt x="13592" y="1840"/>
                </a:lnTo>
                <a:cubicBezTo>
                  <a:pt x="13563" y="1897"/>
                  <a:pt x="13534" y="1940"/>
                  <a:pt x="13505" y="1983"/>
                </a:cubicBezTo>
                <a:cubicBezTo>
                  <a:pt x="13448" y="1883"/>
                  <a:pt x="13448" y="1868"/>
                  <a:pt x="13592" y="1840"/>
                </a:cubicBezTo>
                <a:close/>
                <a:moveTo>
                  <a:pt x="6149" y="1725"/>
                </a:moveTo>
                <a:cubicBezTo>
                  <a:pt x="6164" y="1725"/>
                  <a:pt x="6192" y="1725"/>
                  <a:pt x="6207" y="1739"/>
                </a:cubicBezTo>
                <a:cubicBezTo>
                  <a:pt x="6236" y="1753"/>
                  <a:pt x="6221" y="1782"/>
                  <a:pt x="6192" y="1811"/>
                </a:cubicBezTo>
                <a:lnTo>
                  <a:pt x="6178" y="1811"/>
                </a:lnTo>
                <a:lnTo>
                  <a:pt x="6149" y="1797"/>
                </a:lnTo>
                <a:cubicBezTo>
                  <a:pt x="6121" y="1825"/>
                  <a:pt x="6063" y="1926"/>
                  <a:pt x="6063" y="1969"/>
                </a:cubicBezTo>
                <a:cubicBezTo>
                  <a:pt x="6063" y="1981"/>
                  <a:pt x="6062" y="1986"/>
                  <a:pt x="6060" y="1986"/>
                </a:cubicBezTo>
                <a:cubicBezTo>
                  <a:pt x="6054" y="1986"/>
                  <a:pt x="6041" y="1949"/>
                  <a:pt x="6020" y="1897"/>
                </a:cubicBezTo>
                <a:lnTo>
                  <a:pt x="6006" y="1825"/>
                </a:lnTo>
                <a:lnTo>
                  <a:pt x="6006" y="1811"/>
                </a:lnTo>
                <a:cubicBezTo>
                  <a:pt x="6006" y="1801"/>
                  <a:pt x="6013" y="1791"/>
                  <a:pt x="6022" y="1791"/>
                </a:cubicBezTo>
                <a:cubicBezTo>
                  <a:pt x="6026" y="1791"/>
                  <a:pt x="6030" y="1792"/>
                  <a:pt x="6034" y="1797"/>
                </a:cubicBezTo>
                <a:lnTo>
                  <a:pt x="6063" y="1797"/>
                </a:lnTo>
                <a:cubicBezTo>
                  <a:pt x="6063" y="1801"/>
                  <a:pt x="6064" y="1803"/>
                  <a:pt x="6066" y="1803"/>
                </a:cubicBezTo>
                <a:cubicBezTo>
                  <a:pt x="6070" y="1803"/>
                  <a:pt x="6077" y="1792"/>
                  <a:pt x="6077" y="1782"/>
                </a:cubicBezTo>
                <a:cubicBezTo>
                  <a:pt x="6077" y="1768"/>
                  <a:pt x="6135" y="1725"/>
                  <a:pt x="6149" y="1725"/>
                </a:cubicBezTo>
                <a:close/>
                <a:moveTo>
                  <a:pt x="13218" y="1840"/>
                </a:moveTo>
                <a:cubicBezTo>
                  <a:pt x="13232" y="1854"/>
                  <a:pt x="13247" y="1868"/>
                  <a:pt x="13247" y="1883"/>
                </a:cubicBezTo>
                <a:lnTo>
                  <a:pt x="13232" y="1897"/>
                </a:lnTo>
                <a:lnTo>
                  <a:pt x="13204" y="1926"/>
                </a:lnTo>
                <a:cubicBezTo>
                  <a:pt x="13161" y="1940"/>
                  <a:pt x="13117" y="1955"/>
                  <a:pt x="13103" y="1955"/>
                </a:cubicBezTo>
                <a:lnTo>
                  <a:pt x="13089" y="1955"/>
                </a:lnTo>
                <a:lnTo>
                  <a:pt x="13089" y="1983"/>
                </a:lnTo>
                <a:cubicBezTo>
                  <a:pt x="13085" y="1987"/>
                  <a:pt x="13081" y="1989"/>
                  <a:pt x="13076" y="1989"/>
                </a:cubicBezTo>
                <a:cubicBezTo>
                  <a:pt x="13061" y="1989"/>
                  <a:pt x="13042" y="1973"/>
                  <a:pt x="13031" y="1940"/>
                </a:cubicBezTo>
                <a:lnTo>
                  <a:pt x="12988" y="1969"/>
                </a:lnTo>
                <a:cubicBezTo>
                  <a:pt x="12979" y="1978"/>
                  <a:pt x="12973" y="1981"/>
                  <a:pt x="12968" y="1981"/>
                </a:cubicBezTo>
                <a:cubicBezTo>
                  <a:pt x="12958" y="1981"/>
                  <a:pt x="12955" y="1965"/>
                  <a:pt x="12945" y="1955"/>
                </a:cubicBezTo>
                <a:cubicBezTo>
                  <a:pt x="12945" y="1940"/>
                  <a:pt x="12945" y="1926"/>
                  <a:pt x="12945" y="1912"/>
                </a:cubicBezTo>
                <a:cubicBezTo>
                  <a:pt x="12959" y="1897"/>
                  <a:pt x="12974" y="1883"/>
                  <a:pt x="12988" y="1868"/>
                </a:cubicBezTo>
                <a:lnTo>
                  <a:pt x="13003" y="1868"/>
                </a:lnTo>
                <a:lnTo>
                  <a:pt x="13046" y="1912"/>
                </a:lnTo>
                <a:cubicBezTo>
                  <a:pt x="13074" y="1897"/>
                  <a:pt x="13175" y="1912"/>
                  <a:pt x="13175" y="1883"/>
                </a:cubicBezTo>
                <a:cubicBezTo>
                  <a:pt x="13189" y="1868"/>
                  <a:pt x="13218" y="1840"/>
                  <a:pt x="13218" y="1840"/>
                </a:cubicBezTo>
                <a:close/>
                <a:moveTo>
                  <a:pt x="12097" y="1854"/>
                </a:moveTo>
                <a:cubicBezTo>
                  <a:pt x="12112" y="1897"/>
                  <a:pt x="12184" y="1912"/>
                  <a:pt x="12198" y="1926"/>
                </a:cubicBezTo>
                <a:cubicBezTo>
                  <a:pt x="12212" y="1940"/>
                  <a:pt x="12212" y="1955"/>
                  <a:pt x="12184" y="1955"/>
                </a:cubicBezTo>
                <a:lnTo>
                  <a:pt x="12169" y="1969"/>
                </a:lnTo>
                <a:lnTo>
                  <a:pt x="12140" y="1969"/>
                </a:lnTo>
                <a:cubicBezTo>
                  <a:pt x="12126" y="1983"/>
                  <a:pt x="12105" y="1991"/>
                  <a:pt x="12083" y="1991"/>
                </a:cubicBezTo>
                <a:cubicBezTo>
                  <a:pt x="12061" y="1991"/>
                  <a:pt x="12040" y="1983"/>
                  <a:pt x="12026" y="1969"/>
                </a:cubicBezTo>
                <a:lnTo>
                  <a:pt x="12026" y="1955"/>
                </a:lnTo>
                <a:cubicBezTo>
                  <a:pt x="12026" y="1940"/>
                  <a:pt x="12026" y="1926"/>
                  <a:pt x="12026" y="1926"/>
                </a:cubicBezTo>
                <a:lnTo>
                  <a:pt x="12026" y="1912"/>
                </a:lnTo>
                <a:cubicBezTo>
                  <a:pt x="12026" y="1897"/>
                  <a:pt x="12026" y="1883"/>
                  <a:pt x="12040" y="1868"/>
                </a:cubicBezTo>
                <a:lnTo>
                  <a:pt x="12097" y="1854"/>
                </a:lnTo>
                <a:close/>
                <a:moveTo>
                  <a:pt x="12437" y="1876"/>
                </a:moveTo>
                <a:cubicBezTo>
                  <a:pt x="12439" y="1876"/>
                  <a:pt x="12435" y="1883"/>
                  <a:pt x="12428" y="1897"/>
                </a:cubicBezTo>
                <a:lnTo>
                  <a:pt x="12442" y="1912"/>
                </a:lnTo>
                <a:cubicBezTo>
                  <a:pt x="12442" y="1940"/>
                  <a:pt x="12457" y="1940"/>
                  <a:pt x="12442" y="1969"/>
                </a:cubicBezTo>
                <a:cubicBezTo>
                  <a:pt x="12428" y="1983"/>
                  <a:pt x="12421" y="1991"/>
                  <a:pt x="12413" y="1991"/>
                </a:cubicBezTo>
                <a:cubicBezTo>
                  <a:pt x="12406" y="1991"/>
                  <a:pt x="12399" y="1983"/>
                  <a:pt x="12385" y="1969"/>
                </a:cubicBezTo>
                <a:lnTo>
                  <a:pt x="12313" y="1969"/>
                </a:lnTo>
                <a:lnTo>
                  <a:pt x="12327" y="1955"/>
                </a:lnTo>
                <a:lnTo>
                  <a:pt x="12327" y="1926"/>
                </a:lnTo>
                <a:cubicBezTo>
                  <a:pt x="12327" y="1897"/>
                  <a:pt x="12399" y="1912"/>
                  <a:pt x="12413" y="1897"/>
                </a:cubicBezTo>
                <a:cubicBezTo>
                  <a:pt x="12428" y="1883"/>
                  <a:pt x="12435" y="1876"/>
                  <a:pt x="12437" y="1876"/>
                </a:cubicBezTo>
                <a:close/>
                <a:moveTo>
                  <a:pt x="11954" y="1912"/>
                </a:moveTo>
                <a:cubicBezTo>
                  <a:pt x="11982" y="1912"/>
                  <a:pt x="11997" y="1926"/>
                  <a:pt x="11982" y="1940"/>
                </a:cubicBezTo>
                <a:cubicBezTo>
                  <a:pt x="11982" y="1969"/>
                  <a:pt x="11925" y="1983"/>
                  <a:pt x="11896" y="1998"/>
                </a:cubicBezTo>
                <a:lnTo>
                  <a:pt x="11882" y="2012"/>
                </a:lnTo>
                <a:cubicBezTo>
                  <a:pt x="11872" y="2012"/>
                  <a:pt x="11856" y="2018"/>
                  <a:pt x="11847" y="2018"/>
                </a:cubicBezTo>
                <a:cubicBezTo>
                  <a:pt x="11842" y="2018"/>
                  <a:pt x="11839" y="2017"/>
                  <a:pt x="11839" y="2012"/>
                </a:cubicBezTo>
                <a:lnTo>
                  <a:pt x="11824" y="1998"/>
                </a:lnTo>
                <a:cubicBezTo>
                  <a:pt x="11839" y="1969"/>
                  <a:pt x="11939" y="1912"/>
                  <a:pt x="11954" y="1912"/>
                </a:cubicBezTo>
                <a:close/>
                <a:moveTo>
                  <a:pt x="9125" y="1947"/>
                </a:moveTo>
                <a:cubicBezTo>
                  <a:pt x="9136" y="1947"/>
                  <a:pt x="9149" y="1950"/>
                  <a:pt x="9166" y="1955"/>
                </a:cubicBezTo>
                <a:cubicBezTo>
                  <a:pt x="9127" y="2004"/>
                  <a:pt x="9095" y="2026"/>
                  <a:pt x="9060" y="2026"/>
                </a:cubicBezTo>
                <a:cubicBezTo>
                  <a:pt x="9043" y="2026"/>
                  <a:pt x="9027" y="2021"/>
                  <a:pt x="9008" y="2012"/>
                </a:cubicBezTo>
                <a:cubicBezTo>
                  <a:pt x="9078" y="1962"/>
                  <a:pt x="9099" y="1947"/>
                  <a:pt x="9125" y="1947"/>
                </a:cubicBezTo>
                <a:close/>
                <a:moveTo>
                  <a:pt x="7083" y="1955"/>
                </a:moveTo>
                <a:cubicBezTo>
                  <a:pt x="7083" y="2002"/>
                  <a:pt x="7073" y="2030"/>
                  <a:pt x="7070" y="2030"/>
                </a:cubicBezTo>
                <a:cubicBezTo>
                  <a:pt x="7069" y="2030"/>
                  <a:pt x="7069" y="2029"/>
                  <a:pt x="7069" y="2026"/>
                </a:cubicBezTo>
                <a:cubicBezTo>
                  <a:pt x="7054" y="2026"/>
                  <a:pt x="7069" y="1983"/>
                  <a:pt x="7083" y="1955"/>
                </a:cubicBezTo>
                <a:close/>
                <a:moveTo>
                  <a:pt x="8592" y="1926"/>
                </a:moveTo>
                <a:cubicBezTo>
                  <a:pt x="8635" y="1955"/>
                  <a:pt x="8678" y="1983"/>
                  <a:pt x="8678" y="1998"/>
                </a:cubicBezTo>
                <a:cubicBezTo>
                  <a:pt x="8678" y="1998"/>
                  <a:pt x="8592" y="2026"/>
                  <a:pt x="8563" y="2041"/>
                </a:cubicBezTo>
                <a:cubicBezTo>
                  <a:pt x="8520" y="2041"/>
                  <a:pt x="8491" y="2026"/>
                  <a:pt x="8491" y="1983"/>
                </a:cubicBezTo>
                <a:lnTo>
                  <a:pt x="8534" y="1955"/>
                </a:lnTo>
                <a:lnTo>
                  <a:pt x="8592" y="1926"/>
                </a:lnTo>
                <a:close/>
                <a:moveTo>
                  <a:pt x="9569" y="1897"/>
                </a:moveTo>
                <a:cubicBezTo>
                  <a:pt x="9583" y="1897"/>
                  <a:pt x="9583" y="1912"/>
                  <a:pt x="9583" y="1926"/>
                </a:cubicBezTo>
                <a:lnTo>
                  <a:pt x="9583" y="1940"/>
                </a:lnTo>
                <a:lnTo>
                  <a:pt x="9597" y="1955"/>
                </a:lnTo>
                <a:cubicBezTo>
                  <a:pt x="9612" y="1983"/>
                  <a:pt x="9612" y="2026"/>
                  <a:pt x="9597" y="2041"/>
                </a:cubicBezTo>
                <a:lnTo>
                  <a:pt x="9526" y="2041"/>
                </a:lnTo>
                <a:cubicBezTo>
                  <a:pt x="9526" y="2026"/>
                  <a:pt x="9526" y="1983"/>
                  <a:pt x="9540" y="1940"/>
                </a:cubicBezTo>
                <a:lnTo>
                  <a:pt x="9554" y="1912"/>
                </a:lnTo>
                <a:lnTo>
                  <a:pt x="9569" y="1897"/>
                </a:lnTo>
                <a:close/>
                <a:moveTo>
                  <a:pt x="11364" y="1688"/>
                </a:moveTo>
                <a:cubicBezTo>
                  <a:pt x="11375" y="1688"/>
                  <a:pt x="11388" y="1702"/>
                  <a:pt x="11379" y="1710"/>
                </a:cubicBezTo>
                <a:cubicBezTo>
                  <a:pt x="11379" y="1725"/>
                  <a:pt x="11350" y="1782"/>
                  <a:pt x="11365" y="1797"/>
                </a:cubicBezTo>
                <a:cubicBezTo>
                  <a:pt x="11379" y="1797"/>
                  <a:pt x="11393" y="1825"/>
                  <a:pt x="11393" y="1825"/>
                </a:cubicBezTo>
                <a:lnTo>
                  <a:pt x="11393" y="1840"/>
                </a:lnTo>
                <a:lnTo>
                  <a:pt x="11408" y="1883"/>
                </a:lnTo>
                <a:cubicBezTo>
                  <a:pt x="11422" y="1890"/>
                  <a:pt x="11444" y="1894"/>
                  <a:pt x="11467" y="1894"/>
                </a:cubicBezTo>
                <a:cubicBezTo>
                  <a:pt x="11490" y="1894"/>
                  <a:pt x="11515" y="1890"/>
                  <a:pt x="11537" y="1883"/>
                </a:cubicBezTo>
                <a:lnTo>
                  <a:pt x="11566" y="1926"/>
                </a:lnTo>
                <a:cubicBezTo>
                  <a:pt x="11570" y="1930"/>
                  <a:pt x="11574" y="1932"/>
                  <a:pt x="11578" y="1932"/>
                </a:cubicBezTo>
                <a:cubicBezTo>
                  <a:pt x="11587" y="1932"/>
                  <a:pt x="11595" y="1922"/>
                  <a:pt x="11595" y="1912"/>
                </a:cubicBezTo>
                <a:lnTo>
                  <a:pt x="11623" y="1883"/>
                </a:lnTo>
                <a:cubicBezTo>
                  <a:pt x="11631" y="1875"/>
                  <a:pt x="11640" y="1871"/>
                  <a:pt x="11650" y="1871"/>
                </a:cubicBezTo>
                <a:cubicBezTo>
                  <a:pt x="11674" y="1871"/>
                  <a:pt x="11699" y="1895"/>
                  <a:pt x="11709" y="1926"/>
                </a:cubicBezTo>
                <a:lnTo>
                  <a:pt x="11753" y="1897"/>
                </a:lnTo>
                <a:lnTo>
                  <a:pt x="11781" y="1883"/>
                </a:lnTo>
                <a:lnTo>
                  <a:pt x="11781" y="1883"/>
                </a:lnTo>
                <a:cubicBezTo>
                  <a:pt x="11810" y="1883"/>
                  <a:pt x="11781" y="1983"/>
                  <a:pt x="11767" y="1983"/>
                </a:cubicBezTo>
                <a:cubicBezTo>
                  <a:pt x="11738" y="1983"/>
                  <a:pt x="11681" y="1983"/>
                  <a:pt x="11652" y="1969"/>
                </a:cubicBezTo>
                <a:lnTo>
                  <a:pt x="11638" y="1998"/>
                </a:lnTo>
                <a:lnTo>
                  <a:pt x="11595" y="2026"/>
                </a:lnTo>
                <a:cubicBezTo>
                  <a:pt x="11580" y="2037"/>
                  <a:pt x="11567" y="2042"/>
                  <a:pt x="11555" y="2042"/>
                </a:cubicBezTo>
                <a:cubicBezTo>
                  <a:pt x="11518" y="2042"/>
                  <a:pt x="11494" y="2001"/>
                  <a:pt x="11494" y="1969"/>
                </a:cubicBezTo>
                <a:cubicBezTo>
                  <a:pt x="11494" y="1955"/>
                  <a:pt x="11487" y="1947"/>
                  <a:pt x="11478" y="1947"/>
                </a:cubicBezTo>
                <a:cubicBezTo>
                  <a:pt x="11469" y="1947"/>
                  <a:pt x="11458" y="1955"/>
                  <a:pt x="11451" y="1969"/>
                </a:cubicBezTo>
                <a:lnTo>
                  <a:pt x="11436" y="1998"/>
                </a:lnTo>
                <a:cubicBezTo>
                  <a:pt x="11436" y="1998"/>
                  <a:pt x="11422" y="2012"/>
                  <a:pt x="11422" y="2012"/>
                </a:cubicBezTo>
                <a:lnTo>
                  <a:pt x="11365" y="1969"/>
                </a:lnTo>
                <a:cubicBezTo>
                  <a:pt x="11342" y="2008"/>
                  <a:pt x="11323" y="2021"/>
                  <a:pt x="11310" y="2021"/>
                </a:cubicBezTo>
                <a:cubicBezTo>
                  <a:pt x="11299" y="2021"/>
                  <a:pt x="11293" y="2011"/>
                  <a:pt x="11293" y="1998"/>
                </a:cubicBezTo>
                <a:cubicBezTo>
                  <a:pt x="11303" y="1988"/>
                  <a:pt x="11299" y="1977"/>
                  <a:pt x="11290" y="1977"/>
                </a:cubicBezTo>
                <a:cubicBezTo>
                  <a:pt x="11287" y="1977"/>
                  <a:pt x="11283" y="1979"/>
                  <a:pt x="11278" y="1983"/>
                </a:cubicBezTo>
                <a:cubicBezTo>
                  <a:pt x="11264" y="1991"/>
                  <a:pt x="11235" y="1994"/>
                  <a:pt x="11208" y="1994"/>
                </a:cubicBezTo>
                <a:cubicBezTo>
                  <a:pt x="11181" y="1994"/>
                  <a:pt x="11156" y="1991"/>
                  <a:pt x="11149" y="1983"/>
                </a:cubicBezTo>
                <a:cubicBezTo>
                  <a:pt x="11145" y="1979"/>
                  <a:pt x="11141" y="1978"/>
                  <a:pt x="11138" y="1978"/>
                </a:cubicBezTo>
                <a:cubicBezTo>
                  <a:pt x="11128" y="1978"/>
                  <a:pt x="11120" y="1991"/>
                  <a:pt x="11120" y="2012"/>
                </a:cubicBezTo>
                <a:lnTo>
                  <a:pt x="11120" y="2041"/>
                </a:lnTo>
                <a:cubicBezTo>
                  <a:pt x="11116" y="2045"/>
                  <a:pt x="11112" y="2047"/>
                  <a:pt x="11108" y="2047"/>
                </a:cubicBezTo>
                <a:cubicBezTo>
                  <a:pt x="11099" y="2047"/>
                  <a:pt x="11092" y="2037"/>
                  <a:pt x="11092" y="2026"/>
                </a:cubicBezTo>
                <a:lnTo>
                  <a:pt x="11092" y="1998"/>
                </a:lnTo>
                <a:cubicBezTo>
                  <a:pt x="11092" y="1983"/>
                  <a:pt x="11087" y="1979"/>
                  <a:pt x="11079" y="1979"/>
                </a:cubicBezTo>
                <a:cubicBezTo>
                  <a:pt x="11065" y="1979"/>
                  <a:pt x="11039" y="1998"/>
                  <a:pt x="11020" y="1998"/>
                </a:cubicBezTo>
                <a:cubicBezTo>
                  <a:pt x="10991" y="1998"/>
                  <a:pt x="10948" y="1983"/>
                  <a:pt x="10934" y="1983"/>
                </a:cubicBezTo>
                <a:cubicBezTo>
                  <a:pt x="10919" y="1983"/>
                  <a:pt x="10905" y="1955"/>
                  <a:pt x="10905" y="1926"/>
                </a:cubicBezTo>
                <a:lnTo>
                  <a:pt x="10919" y="1912"/>
                </a:lnTo>
                <a:lnTo>
                  <a:pt x="10934" y="1897"/>
                </a:lnTo>
                <a:cubicBezTo>
                  <a:pt x="10940" y="1894"/>
                  <a:pt x="10950" y="1893"/>
                  <a:pt x="10960" y="1893"/>
                </a:cubicBezTo>
                <a:cubicBezTo>
                  <a:pt x="10979" y="1893"/>
                  <a:pt x="11003" y="1896"/>
                  <a:pt x="11021" y="1896"/>
                </a:cubicBezTo>
                <a:cubicBezTo>
                  <a:pt x="11037" y="1896"/>
                  <a:pt x="11049" y="1893"/>
                  <a:pt x="11049" y="1883"/>
                </a:cubicBezTo>
                <a:cubicBezTo>
                  <a:pt x="11057" y="1866"/>
                  <a:pt x="11070" y="1859"/>
                  <a:pt x="11086" y="1859"/>
                </a:cubicBezTo>
                <a:cubicBezTo>
                  <a:pt x="11097" y="1859"/>
                  <a:pt x="11108" y="1862"/>
                  <a:pt x="11120" y="1868"/>
                </a:cubicBezTo>
                <a:lnTo>
                  <a:pt x="11149" y="1883"/>
                </a:lnTo>
                <a:lnTo>
                  <a:pt x="11178" y="1912"/>
                </a:lnTo>
                <a:cubicBezTo>
                  <a:pt x="11192" y="1897"/>
                  <a:pt x="11264" y="1868"/>
                  <a:pt x="11293" y="1868"/>
                </a:cubicBezTo>
                <a:cubicBezTo>
                  <a:pt x="11307" y="1868"/>
                  <a:pt x="11322" y="1840"/>
                  <a:pt x="11322" y="1825"/>
                </a:cubicBezTo>
                <a:cubicBezTo>
                  <a:pt x="11322" y="1811"/>
                  <a:pt x="11293" y="1768"/>
                  <a:pt x="11278" y="1725"/>
                </a:cubicBezTo>
                <a:lnTo>
                  <a:pt x="11336" y="1710"/>
                </a:lnTo>
                <a:lnTo>
                  <a:pt x="11350" y="1710"/>
                </a:lnTo>
                <a:cubicBezTo>
                  <a:pt x="11350" y="1693"/>
                  <a:pt x="11357" y="1688"/>
                  <a:pt x="11364" y="1688"/>
                </a:cubicBezTo>
                <a:close/>
                <a:moveTo>
                  <a:pt x="8017" y="1968"/>
                </a:moveTo>
                <a:cubicBezTo>
                  <a:pt x="8049" y="1968"/>
                  <a:pt x="8089" y="2005"/>
                  <a:pt x="8089" y="2026"/>
                </a:cubicBezTo>
                <a:cubicBezTo>
                  <a:pt x="8103" y="2055"/>
                  <a:pt x="8031" y="2055"/>
                  <a:pt x="8003" y="2055"/>
                </a:cubicBezTo>
                <a:cubicBezTo>
                  <a:pt x="7974" y="2041"/>
                  <a:pt x="7974" y="2012"/>
                  <a:pt x="7988" y="1983"/>
                </a:cubicBezTo>
                <a:cubicBezTo>
                  <a:pt x="7996" y="1972"/>
                  <a:pt x="8006" y="1968"/>
                  <a:pt x="8017" y="1968"/>
                </a:cubicBezTo>
                <a:close/>
                <a:moveTo>
                  <a:pt x="10182" y="1890"/>
                </a:moveTo>
                <a:cubicBezTo>
                  <a:pt x="10189" y="1890"/>
                  <a:pt x="10196" y="1893"/>
                  <a:pt x="10201" y="1897"/>
                </a:cubicBezTo>
                <a:cubicBezTo>
                  <a:pt x="10214" y="1914"/>
                  <a:pt x="10224" y="1920"/>
                  <a:pt x="10233" y="1920"/>
                </a:cubicBezTo>
                <a:cubicBezTo>
                  <a:pt x="10251" y="1920"/>
                  <a:pt x="10263" y="1895"/>
                  <a:pt x="10279" y="1895"/>
                </a:cubicBezTo>
                <a:cubicBezTo>
                  <a:pt x="10282" y="1895"/>
                  <a:pt x="10284" y="1896"/>
                  <a:pt x="10287" y="1897"/>
                </a:cubicBezTo>
                <a:lnTo>
                  <a:pt x="10301" y="1926"/>
                </a:lnTo>
                <a:cubicBezTo>
                  <a:pt x="10330" y="1955"/>
                  <a:pt x="10345" y="1998"/>
                  <a:pt x="10330" y="2012"/>
                </a:cubicBezTo>
                <a:cubicBezTo>
                  <a:pt x="10330" y="2012"/>
                  <a:pt x="10330" y="2018"/>
                  <a:pt x="10326" y="2018"/>
                </a:cubicBezTo>
                <a:cubicBezTo>
                  <a:pt x="10324" y="2018"/>
                  <a:pt x="10321" y="2017"/>
                  <a:pt x="10316" y="2012"/>
                </a:cubicBezTo>
                <a:cubicBezTo>
                  <a:pt x="10309" y="2012"/>
                  <a:pt x="10276" y="2008"/>
                  <a:pt x="10244" y="2008"/>
                </a:cubicBezTo>
                <a:cubicBezTo>
                  <a:pt x="10212" y="2008"/>
                  <a:pt x="10179" y="2012"/>
                  <a:pt x="10172" y="2026"/>
                </a:cubicBezTo>
                <a:cubicBezTo>
                  <a:pt x="10168" y="2035"/>
                  <a:pt x="10159" y="2039"/>
                  <a:pt x="10149" y="2039"/>
                </a:cubicBezTo>
                <a:cubicBezTo>
                  <a:pt x="10126" y="2039"/>
                  <a:pt x="10096" y="2022"/>
                  <a:pt x="10086" y="2012"/>
                </a:cubicBezTo>
                <a:cubicBezTo>
                  <a:pt x="10082" y="2010"/>
                  <a:pt x="10078" y="2009"/>
                  <a:pt x="10075" y="2009"/>
                </a:cubicBezTo>
                <a:cubicBezTo>
                  <a:pt x="10053" y="2009"/>
                  <a:pt x="10041" y="2043"/>
                  <a:pt x="10028" y="2055"/>
                </a:cubicBezTo>
                <a:cubicBezTo>
                  <a:pt x="10028" y="2062"/>
                  <a:pt x="10026" y="2065"/>
                  <a:pt x="10022" y="2065"/>
                </a:cubicBezTo>
                <a:cubicBezTo>
                  <a:pt x="10009" y="2065"/>
                  <a:pt x="9982" y="2037"/>
                  <a:pt x="9971" y="2026"/>
                </a:cubicBezTo>
                <a:cubicBezTo>
                  <a:pt x="9971" y="2012"/>
                  <a:pt x="9928" y="2012"/>
                  <a:pt x="9914" y="2012"/>
                </a:cubicBezTo>
                <a:cubicBezTo>
                  <a:pt x="9899" y="2026"/>
                  <a:pt x="9813" y="2055"/>
                  <a:pt x="9770" y="2055"/>
                </a:cubicBezTo>
                <a:cubicBezTo>
                  <a:pt x="9768" y="2056"/>
                  <a:pt x="9766" y="2056"/>
                  <a:pt x="9764" y="2056"/>
                </a:cubicBezTo>
                <a:cubicBezTo>
                  <a:pt x="9731" y="2056"/>
                  <a:pt x="9655" y="1952"/>
                  <a:pt x="9655" y="1912"/>
                </a:cubicBezTo>
                <a:cubicBezTo>
                  <a:pt x="9655" y="1899"/>
                  <a:pt x="9660" y="1895"/>
                  <a:pt x="9667" y="1895"/>
                </a:cubicBezTo>
                <a:cubicBezTo>
                  <a:pt x="9677" y="1895"/>
                  <a:pt x="9690" y="1903"/>
                  <a:pt x="9698" y="1912"/>
                </a:cubicBezTo>
                <a:cubicBezTo>
                  <a:pt x="9698" y="1926"/>
                  <a:pt x="9712" y="1955"/>
                  <a:pt x="9712" y="1969"/>
                </a:cubicBezTo>
                <a:cubicBezTo>
                  <a:pt x="9712" y="1976"/>
                  <a:pt x="9720" y="1980"/>
                  <a:pt x="9730" y="1980"/>
                </a:cubicBezTo>
                <a:cubicBezTo>
                  <a:pt x="9741" y="1980"/>
                  <a:pt x="9756" y="1976"/>
                  <a:pt x="9770" y="1969"/>
                </a:cubicBezTo>
                <a:lnTo>
                  <a:pt x="9784" y="1940"/>
                </a:lnTo>
                <a:cubicBezTo>
                  <a:pt x="9784" y="1926"/>
                  <a:pt x="9784" y="1897"/>
                  <a:pt x="9813" y="1897"/>
                </a:cubicBezTo>
                <a:cubicBezTo>
                  <a:pt x="9827" y="1912"/>
                  <a:pt x="9827" y="1926"/>
                  <a:pt x="9827" y="1955"/>
                </a:cubicBezTo>
                <a:lnTo>
                  <a:pt x="9842" y="1955"/>
                </a:lnTo>
                <a:cubicBezTo>
                  <a:pt x="9853" y="1955"/>
                  <a:pt x="9883" y="1936"/>
                  <a:pt x="9902" y="1936"/>
                </a:cubicBezTo>
                <a:cubicBezTo>
                  <a:pt x="9907" y="1936"/>
                  <a:pt x="9911" y="1937"/>
                  <a:pt x="9914" y="1940"/>
                </a:cubicBezTo>
                <a:cubicBezTo>
                  <a:pt x="9915" y="1942"/>
                  <a:pt x="9917" y="1942"/>
                  <a:pt x="9919" y="1942"/>
                </a:cubicBezTo>
                <a:cubicBezTo>
                  <a:pt x="9939" y="1942"/>
                  <a:pt x="9990" y="1895"/>
                  <a:pt x="10020" y="1895"/>
                </a:cubicBezTo>
                <a:cubicBezTo>
                  <a:pt x="10023" y="1895"/>
                  <a:pt x="10026" y="1896"/>
                  <a:pt x="10028" y="1897"/>
                </a:cubicBezTo>
                <a:cubicBezTo>
                  <a:pt x="10057" y="1912"/>
                  <a:pt x="10086" y="1940"/>
                  <a:pt x="10100" y="1955"/>
                </a:cubicBezTo>
                <a:lnTo>
                  <a:pt x="10100" y="1969"/>
                </a:lnTo>
                <a:lnTo>
                  <a:pt x="10115" y="1969"/>
                </a:lnTo>
                <a:cubicBezTo>
                  <a:pt x="10122" y="1976"/>
                  <a:pt x="10129" y="1980"/>
                  <a:pt x="10136" y="1980"/>
                </a:cubicBezTo>
                <a:cubicBezTo>
                  <a:pt x="10143" y="1980"/>
                  <a:pt x="10151" y="1976"/>
                  <a:pt x="10158" y="1969"/>
                </a:cubicBezTo>
                <a:lnTo>
                  <a:pt x="10158" y="1955"/>
                </a:lnTo>
                <a:cubicBezTo>
                  <a:pt x="10148" y="1905"/>
                  <a:pt x="10165" y="1890"/>
                  <a:pt x="10182" y="1890"/>
                </a:cubicBezTo>
                <a:close/>
                <a:moveTo>
                  <a:pt x="10618" y="1710"/>
                </a:moveTo>
                <a:cubicBezTo>
                  <a:pt x="10632" y="1710"/>
                  <a:pt x="10632" y="1725"/>
                  <a:pt x="10618" y="1753"/>
                </a:cubicBezTo>
                <a:lnTo>
                  <a:pt x="10618" y="1782"/>
                </a:lnTo>
                <a:lnTo>
                  <a:pt x="10603" y="1825"/>
                </a:lnTo>
                <a:cubicBezTo>
                  <a:pt x="10603" y="1854"/>
                  <a:pt x="10589" y="1940"/>
                  <a:pt x="10603" y="1940"/>
                </a:cubicBezTo>
                <a:cubicBezTo>
                  <a:pt x="10605" y="1942"/>
                  <a:pt x="10607" y="1943"/>
                  <a:pt x="10609" y="1943"/>
                </a:cubicBezTo>
                <a:cubicBezTo>
                  <a:pt x="10623" y="1943"/>
                  <a:pt x="10648" y="1918"/>
                  <a:pt x="10670" y="1918"/>
                </a:cubicBezTo>
                <a:cubicBezTo>
                  <a:pt x="10677" y="1918"/>
                  <a:pt x="10683" y="1920"/>
                  <a:pt x="10689" y="1926"/>
                </a:cubicBezTo>
                <a:cubicBezTo>
                  <a:pt x="10692" y="1929"/>
                  <a:pt x="10695" y="1930"/>
                  <a:pt x="10699" y="1930"/>
                </a:cubicBezTo>
                <a:cubicBezTo>
                  <a:pt x="10714" y="1930"/>
                  <a:pt x="10735" y="1909"/>
                  <a:pt x="10747" y="1897"/>
                </a:cubicBezTo>
                <a:cubicBezTo>
                  <a:pt x="10752" y="1892"/>
                  <a:pt x="10756" y="1891"/>
                  <a:pt x="10761" y="1891"/>
                </a:cubicBezTo>
                <a:cubicBezTo>
                  <a:pt x="10771" y="1891"/>
                  <a:pt x="10780" y="1897"/>
                  <a:pt x="10790" y="1897"/>
                </a:cubicBezTo>
                <a:cubicBezTo>
                  <a:pt x="10790" y="1912"/>
                  <a:pt x="10790" y="1926"/>
                  <a:pt x="10776" y="1940"/>
                </a:cubicBezTo>
                <a:cubicBezTo>
                  <a:pt x="10776" y="1955"/>
                  <a:pt x="10790" y="1955"/>
                  <a:pt x="10804" y="1955"/>
                </a:cubicBezTo>
                <a:cubicBezTo>
                  <a:pt x="10804" y="1955"/>
                  <a:pt x="10833" y="1926"/>
                  <a:pt x="10833" y="1926"/>
                </a:cubicBezTo>
                <a:cubicBezTo>
                  <a:pt x="10833" y="1922"/>
                  <a:pt x="10837" y="1920"/>
                  <a:pt x="10842" y="1920"/>
                </a:cubicBezTo>
                <a:cubicBezTo>
                  <a:pt x="10855" y="1920"/>
                  <a:pt x="10876" y="1930"/>
                  <a:pt x="10876" y="1940"/>
                </a:cubicBezTo>
                <a:cubicBezTo>
                  <a:pt x="10891" y="1955"/>
                  <a:pt x="10862" y="1983"/>
                  <a:pt x="10819" y="1983"/>
                </a:cubicBezTo>
                <a:lnTo>
                  <a:pt x="10790" y="2041"/>
                </a:lnTo>
                <a:lnTo>
                  <a:pt x="10776" y="2070"/>
                </a:lnTo>
                <a:cubicBezTo>
                  <a:pt x="10768" y="2048"/>
                  <a:pt x="10740" y="2044"/>
                  <a:pt x="10709" y="2044"/>
                </a:cubicBezTo>
                <a:cubicBezTo>
                  <a:pt x="10694" y="2044"/>
                  <a:pt x="10678" y="2045"/>
                  <a:pt x="10664" y="2045"/>
                </a:cubicBezTo>
                <a:cubicBezTo>
                  <a:pt x="10651" y="2045"/>
                  <a:pt x="10639" y="2044"/>
                  <a:pt x="10632" y="2041"/>
                </a:cubicBezTo>
                <a:cubicBezTo>
                  <a:pt x="10603" y="2026"/>
                  <a:pt x="10560" y="2012"/>
                  <a:pt x="10560" y="2012"/>
                </a:cubicBezTo>
                <a:cubicBezTo>
                  <a:pt x="10546" y="2012"/>
                  <a:pt x="10517" y="2041"/>
                  <a:pt x="10503" y="2055"/>
                </a:cubicBezTo>
                <a:cubicBezTo>
                  <a:pt x="10503" y="2061"/>
                  <a:pt x="10498" y="2065"/>
                  <a:pt x="10490" y="2065"/>
                </a:cubicBezTo>
                <a:cubicBezTo>
                  <a:pt x="10479" y="2065"/>
                  <a:pt x="10462" y="2058"/>
                  <a:pt x="10445" y="2041"/>
                </a:cubicBezTo>
                <a:lnTo>
                  <a:pt x="10416" y="2055"/>
                </a:lnTo>
                <a:cubicBezTo>
                  <a:pt x="10413" y="2059"/>
                  <a:pt x="10409" y="2061"/>
                  <a:pt x="10406" y="2061"/>
                </a:cubicBezTo>
                <a:cubicBezTo>
                  <a:pt x="10396" y="2061"/>
                  <a:pt x="10388" y="2044"/>
                  <a:pt x="10388" y="2012"/>
                </a:cubicBezTo>
                <a:cubicBezTo>
                  <a:pt x="10388" y="1969"/>
                  <a:pt x="10517" y="1897"/>
                  <a:pt x="10517" y="1868"/>
                </a:cubicBezTo>
                <a:cubicBezTo>
                  <a:pt x="10517" y="1858"/>
                  <a:pt x="10524" y="1848"/>
                  <a:pt x="10533" y="1848"/>
                </a:cubicBezTo>
                <a:cubicBezTo>
                  <a:pt x="10537" y="1848"/>
                  <a:pt x="10541" y="1850"/>
                  <a:pt x="10546" y="1854"/>
                </a:cubicBezTo>
                <a:cubicBezTo>
                  <a:pt x="10546" y="1854"/>
                  <a:pt x="10546" y="1768"/>
                  <a:pt x="10531" y="1753"/>
                </a:cubicBezTo>
                <a:cubicBezTo>
                  <a:pt x="10517" y="1739"/>
                  <a:pt x="10531" y="1710"/>
                  <a:pt x="10546" y="1710"/>
                </a:cubicBezTo>
                <a:cubicBezTo>
                  <a:pt x="10555" y="1710"/>
                  <a:pt x="10578" y="1717"/>
                  <a:pt x="10596" y="1717"/>
                </a:cubicBezTo>
                <a:cubicBezTo>
                  <a:pt x="10605" y="1717"/>
                  <a:pt x="10613" y="1715"/>
                  <a:pt x="10618" y="1710"/>
                </a:cubicBezTo>
                <a:close/>
                <a:moveTo>
                  <a:pt x="8753" y="1951"/>
                </a:moveTo>
                <a:cubicBezTo>
                  <a:pt x="8788" y="1951"/>
                  <a:pt x="8859" y="1969"/>
                  <a:pt x="8893" y="1969"/>
                </a:cubicBezTo>
                <a:cubicBezTo>
                  <a:pt x="8922" y="1983"/>
                  <a:pt x="8951" y="2012"/>
                  <a:pt x="8951" y="2026"/>
                </a:cubicBezTo>
                <a:cubicBezTo>
                  <a:pt x="8951" y="2026"/>
                  <a:pt x="8951" y="2041"/>
                  <a:pt x="8937" y="2055"/>
                </a:cubicBezTo>
                <a:cubicBezTo>
                  <a:pt x="8926" y="2065"/>
                  <a:pt x="8888" y="2076"/>
                  <a:pt x="8861" y="2076"/>
                </a:cubicBezTo>
                <a:cubicBezTo>
                  <a:pt x="8849" y="2076"/>
                  <a:pt x="8840" y="2074"/>
                  <a:pt x="8836" y="2070"/>
                </a:cubicBezTo>
                <a:cubicBezTo>
                  <a:pt x="8836" y="2055"/>
                  <a:pt x="8779" y="2012"/>
                  <a:pt x="8750" y="1998"/>
                </a:cubicBezTo>
                <a:cubicBezTo>
                  <a:pt x="8735" y="1983"/>
                  <a:pt x="8735" y="1955"/>
                  <a:pt x="8735" y="1955"/>
                </a:cubicBezTo>
                <a:cubicBezTo>
                  <a:pt x="8738" y="1952"/>
                  <a:pt x="8745" y="1951"/>
                  <a:pt x="8753" y="1951"/>
                </a:cubicBezTo>
                <a:close/>
                <a:moveTo>
                  <a:pt x="4452" y="2035"/>
                </a:moveTo>
                <a:cubicBezTo>
                  <a:pt x="4462" y="2035"/>
                  <a:pt x="4473" y="2045"/>
                  <a:pt x="4483" y="2055"/>
                </a:cubicBezTo>
                <a:lnTo>
                  <a:pt x="4454" y="2098"/>
                </a:lnTo>
                <a:cubicBezTo>
                  <a:pt x="4442" y="2148"/>
                  <a:pt x="4418" y="2187"/>
                  <a:pt x="4403" y="2187"/>
                </a:cubicBezTo>
                <a:cubicBezTo>
                  <a:pt x="4401" y="2187"/>
                  <a:pt x="4398" y="2186"/>
                  <a:pt x="4397" y="2184"/>
                </a:cubicBezTo>
                <a:cubicBezTo>
                  <a:pt x="4391" y="2182"/>
                  <a:pt x="4383" y="2180"/>
                  <a:pt x="4375" y="2180"/>
                </a:cubicBezTo>
                <a:cubicBezTo>
                  <a:pt x="4341" y="2180"/>
                  <a:pt x="4293" y="2199"/>
                  <a:pt x="4282" y="2199"/>
                </a:cubicBezTo>
                <a:lnTo>
                  <a:pt x="4267" y="2184"/>
                </a:lnTo>
                <a:cubicBezTo>
                  <a:pt x="4267" y="2184"/>
                  <a:pt x="4267" y="2170"/>
                  <a:pt x="4267" y="2156"/>
                </a:cubicBezTo>
                <a:lnTo>
                  <a:pt x="4296" y="2141"/>
                </a:lnTo>
                <a:cubicBezTo>
                  <a:pt x="4306" y="2137"/>
                  <a:pt x="4318" y="2135"/>
                  <a:pt x="4332" y="2135"/>
                </a:cubicBezTo>
                <a:cubicBezTo>
                  <a:pt x="4360" y="2135"/>
                  <a:pt x="4392" y="2141"/>
                  <a:pt x="4411" y="2141"/>
                </a:cubicBezTo>
                <a:lnTo>
                  <a:pt x="4440" y="2084"/>
                </a:lnTo>
                <a:cubicBezTo>
                  <a:pt x="4440" y="2070"/>
                  <a:pt x="4425" y="2055"/>
                  <a:pt x="4440" y="2041"/>
                </a:cubicBezTo>
                <a:cubicBezTo>
                  <a:pt x="4444" y="2037"/>
                  <a:pt x="4448" y="2035"/>
                  <a:pt x="4452" y="2035"/>
                </a:cubicBezTo>
                <a:close/>
                <a:moveTo>
                  <a:pt x="1796" y="2255"/>
                </a:moveTo>
                <a:cubicBezTo>
                  <a:pt x="1794" y="2256"/>
                  <a:pt x="1793" y="2256"/>
                  <a:pt x="1796" y="2256"/>
                </a:cubicBezTo>
                <a:cubicBezTo>
                  <a:pt x="1796" y="2256"/>
                  <a:pt x="1796" y="2255"/>
                  <a:pt x="1796" y="2255"/>
                </a:cubicBezTo>
                <a:close/>
                <a:moveTo>
                  <a:pt x="5478" y="2096"/>
                </a:moveTo>
                <a:cubicBezTo>
                  <a:pt x="5488" y="2096"/>
                  <a:pt x="5488" y="2158"/>
                  <a:pt x="5488" y="2184"/>
                </a:cubicBezTo>
                <a:cubicBezTo>
                  <a:pt x="5488" y="2208"/>
                  <a:pt x="5498" y="2231"/>
                  <a:pt x="5517" y="2231"/>
                </a:cubicBezTo>
                <a:cubicBezTo>
                  <a:pt x="5521" y="2231"/>
                  <a:pt x="5526" y="2230"/>
                  <a:pt x="5532" y="2228"/>
                </a:cubicBezTo>
                <a:cubicBezTo>
                  <a:pt x="5546" y="2228"/>
                  <a:pt x="5546" y="2271"/>
                  <a:pt x="5532" y="2285"/>
                </a:cubicBezTo>
                <a:cubicBezTo>
                  <a:pt x="5527" y="2287"/>
                  <a:pt x="5523" y="2288"/>
                  <a:pt x="5518" y="2288"/>
                </a:cubicBezTo>
                <a:cubicBezTo>
                  <a:pt x="5491" y="2288"/>
                  <a:pt x="5458" y="2256"/>
                  <a:pt x="5445" y="2256"/>
                </a:cubicBezTo>
                <a:cubicBezTo>
                  <a:pt x="5431" y="2242"/>
                  <a:pt x="5417" y="2228"/>
                  <a:pt x="5417" y="2213"/>
                </a:cubicBezTo>
                <a:lnTo>
                  <a:pt x="5402" y="2199"/>
                </a:lnTo>
                <a:cubicBezTo>
                  <a:pt x="5402" y="2199"/>
                  <a:pt x="5417" y="2170"/>
                  <a:pt x="5417" y="2170"/>
                </a:cubicBezTo>
                <a:lnTo>
                  <a:pt x="5431" y="2184"/>
                </a:lnTo>
                <a:cubicBezTo>
                  <a:pt x="5431" y="2184"/>
                  <a:pt x="5445" y="2156"/>
                  <a:pt x="5431" y="2141"/>
                </a:cubicBezTo>
                <a:cubicBezTo>
                  <a:pt x="5431" y="2141"/>
                  <a:pt x="5460" y="2113"/>
                  <a:pt x="5474" y="2098"/>
                </a:cubicBezTo>
                <a:cubicBezTo>
                  <a:pt x="5475" y="2097"/>
                  <a:pt x="5477" y="2096"/>
                  <a:pt x="5478" y="2096"/>
                </a:cubicBezTo>
                <a:close/>
                <a:moveTo>
                  <a:pt x="25143" y="2213"/>
                </a:moveTo>
                <a:cubicBezTo>
                  <a:pt x="25114" y="2213"/>
                  <a:pt x="25114" y="2271"/>
                  <a:pt x="25143" y="2357"/>
                </a:cubicBezTo>
                <a:lnTo>
                  <a:pt x="25200" y="2271"/>
                </a:lnTo>
                <a:lnTo>
                  <a:pt x="25200" y="2256"/>
                </a:lnTo>
                <a:cubicBezTo>
                  <a:pt x="25205" y="2261"/>
                  <a:pt x="25211" y="2263"/>
                  <a:pt x="25218" y="2263"/>
                </a:cubicBezTo>
                <a:cubicBezTo>
                  <a:pt x="25231" y="2263"/>
                  <a:pt x="25243" y="2256"/>
                  <a:pt x="25243" y="2256"/>
                </a:cubicBezTo>
                <a:cubicBezTo>
                  <a:pt x="25258" y="2242"/>
                  <a:pt x="25172" y="2213"/>
                  <a:pt x="25143" y="2213"/>
                </a:cubicBezTo>
                <a:close/>
                <a:moveTo>
                  <a:pt x="25186" y="2357"/>
                </a:moveTo>
                <a:cubicBezTo>
                  <a:pt x="25157" y="2371"/>
                  <a:pt x="25128" y="2386"/>
                  <a:pt x="25114" y="2386"/>
                </a:cubicBezTo>
                <a:cubicBezTo>
                  <a:pt x="25100" y="2400"/>
                  <a:pt x="25085" y="2429"/>
                  <a:pt x="25100" y="2443"/>
                </a:cubicBezTo>
                <a:cubicBezTo>
                  <a:pt x="25114" y="2443"/>
                  <a:pt x="25114" y="2544"/>
                  <a:pt x="25100" y="2558"/>
                </a:cubicBezTo>
                <a:cubicBezTo>
                  <a:pt x="25100" y="2572"/>
                  <a:pt x="25114" y="2572"/>
                  <a:pt x="25128" y="2572"/>
                </a:cubicBezTo>
                <a:cubicBezTo>
                  <a:pt x="25143" y="2558"/>
                  <a:pt x="25229" y="2515"/>
                  <a:pt x="25272" y="2501"/>
                </a:cubicBezTo>
                <a:lnTo>
                  <a:pt x="25258" y="2400"/>
                </a:lnTo>
                <a:cubicBezTo>
                  <a:pt x="25258" y="2386"/>
                  <a:pt x="25243" y="2386"/>
                  <a:pt x="25243" y="2371"/>
                </a:cubicBezTo>
                <a:lnTo>
                  <a:pt x="25215" y="2371"/>
                </a:lnTo>
                <a:cubicBezTo>
                  <a:pt x="25215" y="2400"/>
                  <a:pt x="25215" y="2414"/>
                  <a:pt x="25215" y="2429"/>
                </a:cubicBezTo>
                <a:lnTo>
                  <a:pt x="25215" y="2443"/>
                </a:lnTo>
                <a:cubicBezTo>
                  <a:pt x="25229" y="2457"/>
                  <a:pt x="25229" y="2472"/>
                  <a:pt x="25215" y="2472"/>
                </a:cubicBezTo>
                <a:cubicBezTo>
                  <a:pt x="25200" y="2472"/>
                  <a:pt x="25172" y="2443"/>
                  <a:pt x="25186" y="2414"/>
                </a:cubicBezTo>
                <a:lnTo>
                  <a:pt x="25186" y="2400"/>
                </a:lnTo>
                <a:lnTo>
                  <a:pt x="25186" y="2357"/>
                </a:lnTo>
                <a:close/>
                <a:moveTo>
                  <a:pt x="23735" y="2256"/>
                </a:moveTo>
                <a:cubicBezTo>
                  <a:pt x="23720" y="2256"/>
                  <a:pt x="23677" y="2314"/>
                  <a:pt x="23677" y="2328"/>
                </a:cubicBezTo>
                <a:cubicBezTo>
                  <a:pt x="23663" y="2343"/>
                  <a:pt x="23649" y="2386"/>
                  <a:pt x="23663" y="2386"/>
                </a:cubicBezTo>
                <a:cubicBezTo>
                  <a:pt x="23677" y="2400"/>
                  <a:pt x="23692" y="2443"/>
                  <a:pt x="23649" y="2443"/>
                </a:cubicBezTo>
                <a:cubicBezTo>
                  <a:pt x="23606" y="2443"/>
                  <a:pt x="23519" y="2501"/>
                  <a:pt x="23534" y="2515"/>
                </a:cubicBezTo>
                <a:cubicBezTo>
                  <a:pt x="23534" y="2515"/>
                  <a:pt x="23546" y="2521"/>
                  <a:pt x="23555" y="2521"/>
                </a:cubicBezTo>
                <a:cubicBezTo>
                  <a:pt x="23559" y="2521"/>
                  <a:pt x="23562" y="2520"/>
                  <a:pt x="23562" y="2515"/>
                </a:cubicBezTo>
                <a:cubicBezTo>
                  <a:pt x="23562" y="2515"/>
                  <a:pt x="23584" y="2483"/>
                  <a:pt x="23599" y="2483"/>
                </a:cubicBezTo>
                <a:cubicBezTo>
                  <a:pt x="23601" y="2483"/>
                  <a:pt x="23603" y="2484"/>
                  <a:pt x="23606" y="2486"/>
                </a:cubicBezTo>
                <a:cubicBezTo>
                  <a:pt x="23606" y="2499"/>
                  <a:pt x="23637" y="2532"/>
                  <a:pt x="23655" y="2532"/>
                </a:cubicBezTo>
                <a:cubicBezTo>
                  <a:pt x="23658" y="2532"/>
                  <a:pt x="23661" y="2531"/>
                  <a:pt x="23663" y="2529"/>
                </a:cubicBezTo>
                <a:cubicBezTo>
                  <a:pt x="23671" y="2521"/>
                  <a:pt x="23699" y="2513"/>
                  <a:pt x="23718" y="2513"/>
                </a:cubicBezTo>
                <a:cubicBezTo>
                  <a:pt x="23732" y="2513"/>
                  <a:pt x="23741" y="2517"/>
                  <a:pt x="23735" y="2529"/>
                </a:cubicBezTo>
                <a:cubicBezTo>
                  <a:pt x="23720" y="2558"/>
                  <a:pt x="23749" y="2572"/>
                  <a:pt x="23778" y="2587"/>
                </a:cubicBezTo>
                <a:cubicBezTo>
                  <a:pt x="23778" y="2572"/>
                  <a:pt x="23778" y="2558"/>
                  <a:pt x="23778" y="2558"/>
                </a:cubicBezTo>
                <a:lnTo>
                  <a:pt x="23807" y="2544"/>
                </a:lnTo>
                <a:cubicBezTo>
                  <a:pt x="23835" y="2544"/>
                  <a:pt x="23835" y="2529"/>
                  <a:pt x="23835" y="2515"/>
                </a:cubicBezTo>
                <a:cubicBezTo>
                  <a:pt x="23835" y="2501"/>
                  <a:pt x="23821" y="2486"/>
                  <a:pt x="23807" y="2486"/>
                </a:cubicBezTo>
                <a:lnTo>
                  <a:pt x="23792" y="2472"/>
                </a:lnTo>
                <a:cubicBezTo>
                  <a:pt x="23778" y="2472"/>
                  <a:pt x="23764" y="2457"/>
                  <a:pt x="23778" y="2443"/>
                </a:cubicBezTo>
                <a:cubicBezTo>
                  <a:pt x="23792" y="2443"/>
                  <a:pt x="23807" y="2386"/>
                  <a:pt x="23778" y="2357"/>
                </a:cubicBezTo>
                <a:lnTo>
                  <a:pt x="23778" y="2299"/>
                </a:lnTo>
                <a:lnTo>
                  <a:pt x="23792" y="2285"/>
                </a:lnTo>
                <a:cubicBezTo>
                  <a:pt x="23778" y="2271"/>
                  <a:pt x="23749" y="2271"/>
                  <a:pt x="23735" y="2256"/>
                </a:cubicBezTo>
                <a:close/>
                <a:moveTo>
                  <a:pt x="2989" y="2371"/>
                </a:moveTo>
                <a:cubicBezTo>
                  <a:pt x="3032" y="2386"/>
                  <a:pt x="3075" y="2414"/>
                  <a:pt x="3060" y="2443"/>
                </a:cubicBezTo>
                <a:cubicBezTo>
                  <a:pt x="3060" y="2448"/>
                  <a:pt x="3054" y="2449"/>
                  <a:pt x="3045" y="2449"/>
                </a:cubicBezTo>
                <a:cubicBezTo>
                  <a:pt x="3027" y="2449"/>
                  <a:pt x="2998" y="2443"/>
                  <a:pt x="2989" y="2443"/>
                </a:cubicBezTo>
                <a:cubicBezTo>
                  <a:pt x="2974" y="2457"/>
                  <a:pt x="3017" y="2529"/>
                  <a:pt x="3032" y="2558"/>
                </a:cubicBezTo>
                <a:cubicBezTo>
                  <a:pt x="3046" y="2572"/>
                  <a:pt x="3017" y="2601"/>
                  <a:pt x="3003" y="2601"/>
                </a:cubicBezTo>
                <a:cubicBezTo>
                  <a:pt x="2989" y="2587"/>
                  <a:pt x="2960" y="2515"/>
                  <a:pt x="2945" y="2457"/>
                </a:cubicBezTo>
                <a:lnTo>
                  <a:pt x="2974" y="2429"/>
                </a:lnTo>
                <a:lnTo>
                  <a:pt x="2989" y="2371"/>
                </a:lnTo>
                <a:close/>
                <a:moveTo>
                  <a:pt x="3477" y="2501"/>
                </a:moveTo>
                <a:cubicBezTo>
                  <a:pt x="3520" y="2501"/>
                  <a:pt x="3549" y="2544"/>
                  <a:pt x="3534" y="2572"/>
                </a:cubicBezTo>
                <a:cubicBezTo>
                  <a:pt x="3534" y="2603"/>
                  <a:pt x="3497" y="2627"/>
                  <a:pt x="3471" y="2627"/>
                </a:cubicBezTo>
                <a:cubicBezTo>
                  <a:pt x="3461" y="2627"/>
                  <a:pt x="3452" y="2624"/>
                  <a:pt x="3448" y="2616"/>
                </a:cubicBezTo>
                <a:cubicBezTo>
                  <a:pt x="3434" y="2601"/>
                  <a:pt x="3434" y="2572"/>
                  <a:pt x="3448" y="2572"/>
                </a:cubicBezTo>
                <a:lnTo>
                  <a:pt x="3463" y="2587"/>
                </a:lnTo>
                <a:cubicBezTo>
                  <a:pt x="3469" y="2593"/>
                  <a:pt x="3475" y="2596"/>
                  <a:pt x="3479" y="2596"/>
                </a:cubicBezTo>
                <a:cubicBezTo>
                  <a:pt x="3486" y="2596"/>
                  <a:pt x="3491" y="2589"/>
                  <a:pt x="3491" y="2572"/>
                </a:cubicBezTo>
                <a:lnTo>
                  <a:pt x="3477" y="2501"/>
                </a:lnTo>
                <a:close/>
                <a:moveTo>
                  <a:pt x="2364" y="2267"/>
                </a:moveTo>
                <a:cubicBezTo>
                  <a:pt x="2375" y="2267"/>
                  <a:pt x="2385" y="2293"/>
                  <a:pt x="2385" y="2328"/>
                </a:cubicBezTo>
                <a:lnTo>
                  <a:pt x="2385" y="2357"/>
                </a:lnTo>
                <a:cubicBezTo>
                  <a:pt x="2356" y="2429"/>
                  <a:pt x="2428" y="2443"/>
                  <a:pt x="2443" y="2501"/>
                </a:cubicBezTo>
                <a:cubicBezTo>
                  <a:pt x="2457" y="2501"/>
                  <a:pt x="2500" y="2472"/>
                  <a:pt x="2529" y="2443"/>
                </a:cubicBezTo>
                <a:lnTo>
                  <a:pt x="2572" y="2472"/>
                </a:lnTo>
                <a:cubicBezTo>
                  <a:pt x="2579" y="2479"/>
                  <a:pt x="2590" y="2483"/>
                  <a:pt x="2601" y="2483"/>
                </a:cubicBezTo>
                <a:cubicBezTo>
                  <a:pt x="2611" y="2483"/>
                  <a:pt x="2622" y="2479"/>
                  <a:pt x="2629" y="2472"/>
                </a:cubicBezTo>
                <a:cubicBezTo>
                  <a:pt x="2637" y="2465"/>
                  <a:pt x="2644" y="2457"/>
                  <a:pt x="2649" y="2457"/>
                </a:cubicBezTo>
                <a:cubicBezTo>
                  <a:pt x="2655" y="2457"/>
                  <a:pt x="2658" y="2465"/>
                  <a:pt x="2658" y="2486"/>
                </a:cubicBezTo>
                <a:lnTo>
                  <a:pt x="2672" y="2501"/>
                </a:lnTo>
                <a:cubicBezTo>
                  <a:pt x="2672" y="2515"/>
                  <a:pt x="2687" y="2515"/>
                  <a:pt x="2687" y="2515"/>
                </a:cubicBezTo>
                <a:cubicBezTo>
                  <a:pt x="2687" y="2515"/>
                  <a:pt x="2687" y="2501"/>
                  <a:pt x="2687" y="2501"/>
                </a:cubicBezTo>
                <a:lnTo>
                  <a:pt x="2701" y="2501"/>
                </a:lnTo>
                <a:cubicBezTo>
                  <a:pt x="2701" y="2501"/>
                  <a:pt x="2701" y="2486"/>
                  <a:pt x="2701" y="2486"/>
                </a:cubicBezTo>
                <a:cubicBezTo>
                  <a:pt x="2701" y="2457"/>
                  <a:pt x="2687" y="2400"/>
                  <a:pt x="2687" y="2400"/>
                </a:cubicBezTo>
                <a:cubicBezTo>
                  <a:pt x="2687" y="2386"/>
                  <a:pt x="2730" y="2357"/>
                  <a:pt x="2744" y="2357"/>
                </a:cubicBezTo>
                <a:cubicBezTo>
                  <a:pt x="2759" y="2357"/>
                  <a:pt x="2759" y="2414"/>
                  <a:pt x="2759" y="2457"/>
                </a:cubicBezTo>
                <a:lnTo>
                  <a:pt x="2787" y="2486"/>
                </a:lnTo>
                <a:cubicBezTo>
                  <a:pt x="2800" y="2486"/>
                  <a:pt x="2813" y="2481"/>
                  <a:pt x="2823" y="2481"/>
                </a:cubicBezTo>
                <a:cubicBezTo>
                  <a:pt x="2836" y="2481"/>
                  <a:pt x="2845" y="2489"/>
                  <a:pt x="2845" y="2529"/>
                </a:cubicBezTo>
                <a:lnTo>
                  <a:pt x="2845" y="2587"/>
                </a:lnTo>
                <a:cubicBezTo>
                  <a:pt x="2838" y="2606"/>
                  <a:pt x="2823" y="2614"/>
                  <a:pt x="2807" y="2614"/>
                </a:cubicBezTo>
                <a:cubicBezTo>
                  <a:pt x="2787" y="2614"/>
                  <a:pt x="2767" y="2603"/>
                  <a:pt x="2759" y="2587"/>
                </a:cubicBezTo>
                <a:cubicBezTo>
                  <a:pt x="2759" y="2572"/>
                  <a:pt x="2716" y="2558"/>
                  <a:pt x="2701" y="2529"/>
                </a:cubicBezTo>
                <a:cubicBezTo>
                  <a:pt x="2701" y="2558"/>
                  <a:pt x="2701" y="2587"/>
                  <a:pt x="2687" y="2587"/>
                </a:cubicBezTo>
                <a:cubicBezTo>
                  <a:pt x="2683" y="2591"/>
                  <a:pt x="2676" y="2593"/>
                  <a:pt x="2668" y="2593"/>
                </a:cubicBezTo>
                <a:cubicBezTo>
                  <a:pt x="2650" y="2593"/>
                  <a:pt x="2625" y="2583"/>
                  <a:pt x="2615" y="2572"/>
                </a:cubicBezTo>
                <a:cubicBezTo>
                  <a:pt x="2611" y="2570"/>
                  <a:pt x="2607" y="2570"/>
                  <a:pt x="2602" y="2570"/>
                </a:cubicBezTo>
                <a:cubicBezTo>
                  <a:pt x="2575" y="2570"/>
                  <a:pt x="2543" y="2603"/>
                  <a:pt x="2543" y="2616"/>
                </a:cubicBezTo>
                <a:cubicBezTo>
                  <a:pt x="2535" y="2632"/>
                  <a:pt x="2521" y="2639"/>
                  <a:pt x="2506" y="2639"/>
                </a:cubicBezTo>
                <a:cubicBezTo>
                  <a:pt x="2495" y="2639"/>
                  <a:pt x="2483" y="2636"/>
                  <a:pt x="2471" y="2630"/>
                </a:cubicBezTo>
                <a:lnTo>
                  <a:pt x="2457" y="2630"/>
                </a:lnTo>
                <a:cubicBezTo>
                  <a:pt x="2443" y="2630"/>
                  <a:pt x="2428" y="2616"/>
                  <a:pt x="2428" y="2587"/>
                </a:cubicBezTo>
                <a:cubicBezTo>
                  <a:pt x="2428" y="2572"/>
                  <a:pt x="2414" y="2544"/>
                  <a:pt x="2399" y="2529"/>
                </a:cubicBezTo>
                <a:lnTo>
                  <a:pt x="2385" y="2515"/>
                </a:lnTo>
                <a:cubicBezTo>
                  <a:pt x="2371" y="2515"/>
                  <a:pt x="2328" y="2529"/>
                  <a:pt x="2313" y="2544"/>
                </a:cubicBezTo>
                <a:cubicBezTo>
                  <a:pt x="2313" y="2548"/>
                  <a:pt x="2312" y="2549"/>
                  <a:pt x="2310" y="2549"/>
                </a:cubicBezTo>
                <a:cubicBezTo>
                  <a:pt x="2306" y="2549"/>
                  <a:pt x="2295" y="2536"/>
                  <a:pt x="2285" y="2515"/>
                </a:cubicBezTo>
                <a:lnTo>
                  <a:pt x="2270" y="2472"/>
                </a:lnTo>
                <a:cubicBezTo>
                  <a:pt x="2270" y="2457"/>
                  <a:pt x="2313" y="2443"/>
                  <a:pt x="2328" y="2443"/>
                </a:cubicBezTo>
                <a:cubicBezTo>
                  <a:pt x="2342" y="2443"/>
                  <a:pt x="2356" y="2400"/>
                  <a:pt x="2356" y="2386"/>
                </a:cubicBezTo>
                <a:cubicBezTo>
                  <a:pt x="2356" y="2371"/>
                  <a:pt x="2328" y="2371"/>
                  <a:pt x="2313" y="2371"/>
                </a:cubicBezTo>
                <a:cubicBezTo>
                  <a:pt x="2313" y="2378"/>
                  <a:pt x="2306" y="2382"/>
                  <a:pt x="2299" y="2382"/>
                </a:cubicBezTo>
                <a:cubicBezTo>
                  <a:pt x="2292" y="2382"/>
                  <a:pt x="2285" y="2378"/>
                  <a:pt x="2285" y="2371"/>
                </a:cubicBezTo>
                <a:cubicBezTo>
                  <a:pt x="2270" y="2371"/>
                  <a:pt x="2270" y="2414"/>
                  <a:pt x="2256" y="2429"/>
                </a:cubicBezTo>
                <a:cubicBezTo>
                  <a:pt x="2241" y="2443"/>
                  <a:pt x="2184" y="2486"/>
                  <a:pt x="2155" y="2486"/>
                </a:cubicBezTo>
                <a:cubicBezTo>
                  <a:pt x="2141" y="2486"/>
                  <a:pt x="2083" y="2472"/>
                  <a:pt x="2069" y="2443"/>
                </a:cubicBezTo>
                <a:cubicBezTo>
                  <a:pt x="2069" y="2414"/>
                  <a:pt x="2098" y="2386"/>
                  <a:pt x="2112" y="2386"/>
                </a:cubicBezTo>
                <a:cubicBezTo>
                  <a:pt x="2127" y="2386"/>
                  <a:pt x="2227" y="2386"/>
                  <a:pt x="2241" y="2371"/>
                </a:cubicBezTo>
                <a:cubicBezTo>
                  <a:pt x="2256" y="2371"/>
                  <a:pt x="2256" y="2314"/>
                  <a:pt x="2241" y="2299"/>
                </a:cubicBezTo>
                <a:cubicBezTo>
                  <a:pt x="2241" y="2287"/>
                  <a:pt x="2249" y="2283"/>
                  <a:pt x="2258" y="2283"/>
                </a:cubicBezTo>
                <a:cubicBezTo>
                  <a:pt x="2270" y="2283"/>
                  <a:pt x="2285" y="2291"/>
                  <a:pt x="2285" y="2299"/>
                </a:cubicBezTo>
                <a:cubicBezTo>
                  <a:pt x="2287" y="2302"/>
                  <a:pt x="2291" y="2303"/>
                  <a:pt x="2296" y="2303"/>
                </a:cubicBezTo>
                <a:cubicBezTo>
                  <a:pt x="2314" y="2303"/>
                  <a:pt x="2345" y="2282"/>
                  <a:pt x="2356" y="2271"/>
                </a:cubicBezTo>
                <a:cubicBezTo>
                  <a:pt x="2359" y="2268"/>
                  <a:pt x="2361" y="2267"/>
                  <a:pt x="2364" y="2267"/>
                </a:cubicBezTo>
                <a:close/>
                <a:moveTo>
                  <a:pt x="3764" y="2587"/>
                </a:moveTo>
                <a:lnTo>
                  <a:pt x="3764" y="2616"/>
                </a:lnTo>
                <a:cubicBezTo>
                  <a:pt x="3764" y="2630"/>
                  <a:pt x="3779" y="2644"/>
                  <a:pt x="3793" y="2673"/>
                </a:cubicBezTo>
                <a:cubicBezTo>
                  <a:pt x="3779" y="2687"/>
                  <a:pt x="3736" y="2687"/>
                  <a:pt x="3721" y="2716"/>
                </a:cubicBezTo>
                <a:cubicBezTo>
                  <a:pt x="3721" y="2726"/>
                  <a:pt x="3707" y="2736"/>
                  <a:pt x="3693" y="2736"/>
                </a:cubicBezTo>
                <a:cubicBezTo>
                  <a:pt x="3688" y="2736"/>
                  <a:pt x="3682" y="2735"/>
                  <a:pt x="3678" y="2730"/>
                </a:cubicBezTo>
                <a:cubicBezTo>
                  <a:pt x="3678" y="2716"/>
                  <a:pt x="3693" y="2687"/>
                  <a:pt x="3721" y="2673"/>
                </a:cubicBezTo>
                <a:lnTo>
                  <a:pt x="3721" y="2630"/>
                </a:lnTo>
                <a:lnTo>
                  <a:pt x="3721" y="2616"/>
                </a:lnTo>
                <a:cubicBezTo>
                  <a:pt x="3736" y="2587"/>
                  <a:pt x="3750" y="2587"/>
                  <a:pt x="3764" y="2587"/>
                </a:cubicBezTo>
                <a:close/>
                <a:moveTo>
                  <a:pt x="3980" y="2687"/>
                </a:moveTo>
                <a:cubicBezTo>
                  <a:pt x="4037" y="2687"/>
                  <a:pt x="4066" y="2716"/>
                  <a:pt x="4066" y="2745"/>
                </a:cubicBezTo>
                <a:cubicBezTo>
                  <a:pt x="4061" y="2754"/>
                  <a:pt x="4050" y="2758"/>
                  <a:pt x="4037" y="2758"/>
                </a:cubicBezTo>
                <a:cubicBezTo>
                  <a:pt x="4010" y="2758"/>
                  <a:pt x="3975" y="2745"/>
                  <a:pt x="3966" y="2745"/>
                </a:cubicBezTo>
                <a:lnTo>
                  <a:pt x="3951" y="2759"/>
                </a:lnTo>
                <a:cubicBezTo>
                  <a:pt x="3951" y="2759"/>
                  <a:pt x="3937" y="2745"/>
                  <a:pt x="3922" y="2730"/>
                </a:cubicBezTo>
                <a:cubicBezTo>
                  <a:pt x="3922" y="2730"/>
                  <a:pt x="3937" y="2702"/>
                  <a:pt x="3937" y="2702"/>
                </a:cubicBezTo>
                <a:lnTo>
                  <a:pt x="3980" y="2687"/>
                </a:lnTo>
                <a:close/>
                <a:moveTo>
                  <a:pt x="4176" y="2648"/>
                </a:moveTo>
                <a:cubicBezTo>
                  <a:pt x="4181" y="2648"/>
                  <a:pt x="4188" y="2651"/>
                  <a:pt x="4195" y="2659"/>
                </a:cubicBezTo>
                <a:lnTo>
                  <a:pt x="4210" y="2673"/>
                </a:lnTo>
                <a:cubicBezTo>
                  <a:pt x="4210" y="2673"/>
                  <a:pt x="4224" y="2687"/>
                  <a:pt x="4238" y="2687"/>
                </a:cubicBezTo>
                <a:lnTo>
                  <a:pt x="4253" y="2687"/>
                </a:lnTo>
                <a:cubicBezTo>
                  <a:pt x="4256" y="2686"/>
                  <a:pt x="4259" y="2685"/>
                  <a:pt x="4261" y="2685"/>
                </a:cubicBezTo>
                <a:cubicBezTo>
                  <a:pt x="4281" y="2685"/>
                  <a:pt x="4280" y="2732"/>
                  <a:pt x="4267" y="2745"/>
                </a:cubicBezTo>
                <a:cubicBezTo>
                  <a:pt x="4253" y="2745"/>
                  <a:pt x="4195" y="2759"/>
                  <a:pt x="4195" y="2774"/>
                </a:cubicBezTo>
                <a:cubicBezTo>
                  <a:pt x="4195" y="2778"/>
                  <a:pt x="4192" y="2779"/>
                  <a:pt x="4186" y="2779"/>
                </a:cubicBezTo>
                <a:cubicBezTo>
                  <a:pt x="4171" y="2779"/>
                  <a:pt x="4144" y="2769"/>
                  <a:pt x="4124" y="2759"/>
                </a:cubicBezTo>
                <a:cubicBezTo>
                  <a:pt x="4109" y="2745"/>
                  <a:pt x="4109" y="2716"/>
                  <a:pt x="4138" y="2702"/>
                </a:cubicBezTo>
                <a:lnTo>
                  <a:pt x="4152" y="2673"/>
                </a:lnTo>
                <a:lnTo>
                  <a:pt x="4167" y="2659"/>
                </a:lnTo>
                <a:cubicBezTo>
                  <a:pt x="4167" y="2651"/>
                  <a:pt x="4170" y="2648"/>
                  <a:pt x="4176" y="2648"/>
                </a:cubicBezTo>
                <a:close/>
                <a:moveTo>
                  <a:pt x="11293" y="2932"/>
                </a:moveTo>
                <a:cubicBezTo>
                  <a:pt x="11322" y="2946"/>
                  <a:pt x="11322" y="2960"/>
                  <a:pt x="11307" y="2960"/>
                </a:cubicBezTo>
                <a:lnTo>
                  <a:pt x="11307" y="2975"/>
                </a:lnTo>
                <a:cubicBezTo>
                  <a:pt x="11268" y="2975"/>
                  <a:pt x="11288" y="3034"/>
                  <a:pt x="11260" y="3034"/>
                </a:cubicBezTo>
                <a:cubicBezTo>
                  <a:pt x="11257" y="3034"/>
                  <a:pt x="11254" y="3033"/>
                  <a:pt x="11250" y="3032"/>
                </a:cubicBezTo>
                <a:lnTo>
                  <a:pt x="11235" y="3018"/>
                </a:lnTo>
                <a:cubicBezTo>
                  <a:pt x="11207" y="3003"/>
                  <a:pt x="11192" y="2975"/>
                  <a:pt x="11207" y="2960"/>
                </a:cubicBezTo>
                <a:cubicBezTo>
                  <a:pt x="11207" y="2946"/>
                  <a:pt x="11278" y="2932"/>
                  <a:pt x="11293" y="2932"/>
                </a:cubicBezTo>
                <a:close/>
                <a:moveTo>
                  <a:pt x="3044" y="3043"/>
                </a:moveTo>
                <a:cubicBezTo>
                  <a:pt x="3066" y="3043"/>
                  <a:pt x="3106" y="3064"/>
                  <a:pt x="3118" y="3075"/>
                </a:cubicBezTo>
                <a:cubicBezTo>
                  <a:pt x="3118" y="3090"/>
                  <a:pt x="3118" y="3104"/>
                  <a:pt x="3118" y="3104"/>
                </a:cubicBezTo>
                <a:cubicBezTo>
                  <a:pt x="3118" y="3118"/>
                  <a:pt x="3103" y="3118"/>
                  <a:pt x="3103" y="3118"/>
                </a:cubicBezTo>
                <a:lnTo>
                  <a:pt x="3060" y="3075"/>
                </a:lnTo>
                <a:cubicBezTo>
                  <a:pt x="3048" y="3113"/>
                  <a:pt x="3003" y="3150"/>
                  <a:pt x="2982" y="3150"/>
                </a:cubicBezTo>
                <a:cubicBezTo>
                  <a:pt x="2979" y="3150"/>
                  <a:pt x="2976" y="3149"/>
                  <a:pt x="2974" y="3147"/>
                </a:cubicBezTo>
                <a:cubicBezTo>
                  <a:pt x="2960" y="3118"/>
                  <a:pt x="2974" y="3090"/>
                  <a:pt x="3003" y="3061"/>
                </a:cubicBezTo>
                <a:lnTo>
                  <a:pt x="3032" y="3047"/>
                </a:lnTo>
                <a:cubicBezTo>
                  <a:pt x="3034" y="3044"/>
                  <a:pt x="3039" y="3043"/>
                  <a:pt x="3044" y="3043"/>
                </a:cubicBezTo>
                <a:close/>
                <a:moveTo>
                  <a:pt x="21628" y="3185"/>
                </a:moveTo>
                <a:cubicBezTo>
                  <a:pt x="21623" y="3185"/>
                  <a:pt x="21616" y="3186"/>
                  <a:pt x="21608" y="3190"/>
                </a:cubicBezTo>
                <a:cubicBezTo>
                  <a:pt x="21594" y="3190"/>
                  <a:pt x="21522" y="3190"/>
                  <a:pt x="21522" y="3205"/>
                </a:cubicBezTo>
                <a:cubicBezTo>
                  <a:pt x="21522" y="3226"/>
                  <a:pt x="21530" y="3239"/>
                  <a:pt x="21540" y="3239"/>
                </a:cubicBezTo>
                <a:cubicBezTo>
                  <a:pt x="21543" y="3239"/>
                  <a:pt x="21547" y="3237"/>
                  <a:pt x="21551" y="3233"/>
                </a:cubicBezTo>
                <a:cubicBezTo>
                  <a:pt x="21555" y="3231"/>
                  <a:pt x="21560" y="3230"/>
                  <a:pt x="21565" y="3230"/>
                </a:cubicBezTo>
                <a:cubicBezTo>
                  <a:pt x="21590" y="3230"/>
                  <a:pt x="21623" y="3251"/>
                  <a:pt x="21634" y="3251"/>
                </a:cubicBezTo>
                <a:cubicBezTo>
                  <a:pt x="21636" y="3251"/>
                  <a:pt x="21637" y="3250"/>
                  <a:pt x="21637" y="3248"/>
                </a:cubicBezTo>
                <a:lnTo>
                  <a:pt x="21652" y="3248"/>
                </a:lnTo>
                <a:lnTo>
                  <a:pt x="21652" y="3219"/>
                </a:lnTo>
                <a:cubicBezTo>
                  <a:pt x="21652" y="3198"/>
                  <a:pt x="21644" y="3185"/>
                  <a:pt x="21628" y="3185"/>
                </a:cubicBezTo>
                <a:close/>
                <a:moveTo>
                  <a:pt x="21479" y="3219"/>
                </a:moveTo>
                <a:cubicBezTo>
                  <a:pt x="21479" y="3219"/>
                  <a:pt x="21450" y="3219"/>
                  <a:pt x="21422" y="3233"/>
                </a:cubicBezTo>
                <a:cubicBezTo>
                  <a:pt x="21407" y="3233"/>
                  <a:pt x="21350" y="3262"/>
                  <a:pt x="21336" y="3262"/>
                </a:cubicBezTo>
                <a:lnTo>
                  <a:pt x="21336" y="3276"/>
                </a:lnTo>
                <a:cubicBezTo>
                  <a:pt x="21336" y="3276"/>
                  <a:pt x="21336" y="3291"/>
                  <a:pt x="21350" y="3305"/>
                </a:cubicBezTo>
                <a:lnTo>
                  <a:pt x="21364" y="3305"/>
                </a:lnTo>
                <a:cubicBezTo>
                  <a:pt x="21379" y="3305"/>
                  <a:pt x="21422" y="3291"/>
                  <a:pt x="21450" y="3291"/>
                </a:cubicBezTo>
                <a:lnTo>
                  <a:pt x="21479" y="3262"/>
                </a:lnTo>
                <a:cubicBezTo>
                  <a:pt x="21479" y="3262"/>
                  <a:pt x="21479" y="3248"/>
                  <a:pt x="21479" y="3233"/>
                </a:cubicBezTo>
                <a:lnTo>
                  <a:pt x="21479" y="3219"/>
                </a:lnTo>
                <a:close/>
                <a:moveTo>
                  <a:pt x="2644" y="3219"/>
                </a:moveTo>
                <a:cubicBezTo>
                  <a:pt x="2644" y="3219"/>
                  <a:pt x="2629" y="3233"/>
                  <a:pt x="2629" y="3248"/>
                </a:cubicBezTo>
                <a:cubicBezTo>
                  <a:pt x="2619" y="3258"/>
                  <a:pt x="2596" y="3274"/>
                  <a:pt x="2577" y="3274"/>
                </a:cubicBezTo>
                <a:cubicBezTo>
                  <a:pt x="2569" y="3274"/>
                  <a:pt x="2562" y="3271"/>
                  <a:pt x="2558" y="3262"/>
                </a:cubicBezTo>
                <a:lnTo>
                  <a:pt x="2529" y="3248"/>
                </a:lnTo>
                <a:cubicBezTo>
                  <a:pt x="2529" y="3243"/>
                  <a:pt x="2528" y="3242"/>
                  <a:pt x="2525" y="3242"/>
                </a:cubicBezTo>
                <a:cubicBezTo>
                  <a:pt x="2520" y="3242"/>
                  <a:pt x="2510" y="3252"/>
                  <a:pt x="2500" y="3262"/>
                </a:cubicBezTo>
                <a:cubicBezTo>
                  <a:pt x="2500" y="3276"/>
                  <a:pt x="2529" y="3334"/>
                  <a:pt x="2543" y="3334"/>
                </a:cubicBezTo>
                <a:cubicBezTo>
                  <a:pt x="2572" y="3334"/>
                  <a:pt x="2672" y="3305"/>
                  <a:pt x="2672" y="3276"/>
                </a:cubicBezTo>
                <a:cubicBezTo>
                  <a:pt x="2658" y="3248"/>
                  <a:pt x="2644" y="3219"/>
                  <a:pt x="2644" y="3219"/>
                </a:cubicBezTo>
                <a:close/>
                <a:moveTo>
                  <a:pt x="20285" y="3240"/>
                </a:moveTo>
                <a:cubicBezTo>
                  <a:pt x="20268" y="3298"/>
                  <a:pt x="20214" y="3391"/>
                  <a:pt x="20200" y="3391"/>
                </a:cubicBezTo>
                <a:cubicBezTo>
                  <a:pt x="20199" y="3392"/>
                  <a:pt x="20198" y="3393"/>
                  <a:pt x="20198" y="3393"/>
                </a:cubicBezTo>
                <a:cubicBezTo>
                  <a:pt x="20188" y="3393"/>
                  <a:pt x="20202" y="3317"/>
                  <a:pt x="20215" y="3291"/>
                </a:cubicBezTo>
                <a:cubicBezTo>
                  <a:pt x="20227" y="3278"/>
                  <a:pt x="20251" y="3255"/>
                  <a:pt x="20285" y="3240"/>
                </a:cubicBezTo>
                <a:close/>
                <a:moveTo>
                  <a:pt x="20770" y="3360"/>
                </a:moveTo>
                <a:cubicBezTo>
                  <a:pt x="20766" y="3360"/>
                  <a:pt x="20763" y="3361"/>
                  <a:pt x="20761" y="3363"/>
                </a:cubicBezTo>
                <a:cubicBezTo>
                  <a:pt x="20761" y="3377"/>
                  <a:pt x="20790" y="3434"/>
                  <a:pt x="20804" y="3463"/>
                </a:cubicBezTo>
                <a:cubicBezTo>
                  <a:pt x="20818" y="3478"/>
                  <a:pt x="20876" y="3492"/>
                  <a:pt x="20890" y="3492"/>
                </a:cubicBezTo>
                <a:cubicBezTo>
                  <a:pt x="20904" y="3478"/>
                  <a:pt x="20904" y="3449"/>
                  <a:pt x="20876" y="3420"/>
                </a:cubicBezTo>
                <a:cubicBezTo>
                  <a:pt x="20851" y="3395"/>
                  <a:pt x="20794" y="3360"/>
                  <a:pt x="20770" y="3360"/>
                </a:cubicBezTo>
                <a:close/>
                <a:moveTo>
                  <a:pt x="21274" y="3269"/>
                </a:moveTo>
                <a:cubicBezTo>
                  <a:pt x="21264" y="3269"/>
                  <a:pt x="21249" y="3276"/>
                  <a:pt x="21235" y="3291"/>
                </a:cubicBezTo>
                <a:cubicBezTo>
                  <a:pt x="21206" y="3319"/>
                  <a:pt x="21177" y="3420"/>
                  <a:pt x="21177" y="3420"/>
                </a:cubicBezTo>
                <a:cubicBezTo>
                  <a:pt x="21174" y="3416"/>
                  <a:pt x="21170" y="3415"/>
                  <a:pt x="21167" y="3415"/>
                </a:cubicBezTo>
                <a:cubicBezTo>
                  <a:pt x="21156" y="3415"/>
                  <a:pt x="21145" y="3431"/>
                  <a:pt x="21134" y="3463"/>
                </a:cubicBezTo>
                <a:lnTo>
                  <a:pt x="21134" y="3492"/>
                </a:lnTo>
                <a:lnTo>
                  <a:pt x="21120" y="3492"/>
                </a:lnTo>
                <a:cubicBezTo>
                  <a:pt x="21130" y="3502"/>
                  <a:pt x="21140" y="3512"/>
                  <a:pt x="21150" y="3512"/>
                </a:cubicBezTo>
                <a:cubicBezTo>
                  <a:pt x="21155" y="3512"/>
                  <a:pt x="21159" y="3510"/>
                  <a:pt x="21163" y="3506"/>
                </a:cubicBezTo>
                <a:lnTo>
                  <a:pt x="21163" y="3449"/>
                </a:lnTo>
                <a:cubicBezTo>
                  <a:pt x="21192" y="3449"/>
                  <a:pt x="21221" y="3463"/>
                  <a:pt x="21221" y="3478"/>
                </a:cubicBezTo>
                <a:cubicBezTo>
                  <a:pt x="21221" y="3492"/>
                  <a:pt x="21264" y="3492"/>
                  <a:pt x="21278" y="3492"/>
                </a:cubicBezTo>
                <a:cubicBezTo>
                  <a:pt x="21284" y="3498"/>
                  <a:pt x="21292" y="3501"/>
                  <a:pt x="21299" y="3501"/>
                </a:cubicBezTo>
                <a:cubicBezTo>
                  <a:pt x="21309" y="3501"/>
                  <a:pt x="21315" y="3494"/>
                  <a:pt x="21307" y="3478"/>
                </a:cubicBezTo>
                <a:cubicBezTo>
                  <a:pt x="21292" y="3449"/>
                  <a:pt x="21307" y="3319"/>
                  <a:pt x="21292" y="3291"/>
                </a:cubicBezTo>
                <a:cubicBezTo>
                  <a:pt x="21292" y="3276"/>
                  <a:pt x="21285" y="3269"/>
                  <a:pt x="21274" y="3269"/>
                </a:cubicBezTo>
                <a:close/>
                <a:moveTo>
                  <a:pt x="20657" y="3428"/>
                </a:moveTo>
                <a:cubicBezTo>
                  <a:pt x="20653" y="3428"/>
                  <a:pt x="20646" y="3439"/>
                  <a:pt x="20646" y="3449"/>
                </a:cubicBezTo>
                <a:lnTo>
                  <a:pt x="20646" y="3463"/>
                </a:lnTo>
                <a:cubicBezTo>
                  <a:pt x="20646" y="3463"/>
                  <a:pt x="20660" y="3492"/>
                  <a:pt x="20675" y="3506"/>
                </a:cubicBezTo>
                <a:cubicBezTo>
                  <a:pt x="20689" y="3521"/>
                  <a:pt x="20761" y="3549"/>
                  <a:pt x="20775" y="3549"/>
                </a:cubicBezTo>
                <a:cubicBezTo>
                  <a:pt x="20790" y="3549"/>
                  <a:pt x="20804" y="3535"/>
                  <a:pt x="20790" y="3506"/>
                </a:cubicBezTo>
                <a:cubicBezTo>
                  <a:pt x="20790" y="3492"/>
                  <a:pt x="20732" y="3463"/>
                  <a:pt x="20703" y="3434"/>
                </a:cubicBezTo>
                <a:lnTo>
                  <a:pt x="20660" y="3434"/>
                </a:lnTo>
                <a:cubicBezTo>
                  <a:pt x="20660" y="3430"/>
                  <a:pt x="20659" y="3428"/>
                  <a:pt x="20657" y="3428"/>
                </a:cubicBezTo>
                <a:close/>
                <a:moveTo>
                  <a:pt x="4971" y="3334"/>
                </a:moveTo>
                <a:cubicBezTo>
                  <a:pt x="4986" y="3334"/>
                  <a:pt x="4986" y="3363"/>
                  <a:pt x="4986" y="3377"/>
                </a:cubicBezTo>
                <a:cubicBezTo>
                  <a:pt x="4986" y="3406"/>
                  <a:pt x="4971" y="3449"/>
                  <a:pt x="4986" y="3449"/>
                </a:cubicBezTo>
                <a:cubicBezTo>
                  <a:pt x="4986" y="3463"/>
                  <a:pt x="5014" y="3478"/>
                  <a:pt x="5014" y="3506"/>
                </a:cubicBezTo>
                <a:cubicBezTo>
                  <a:pt x="5014" y="3535"/>
                  <a:pt x="5000" y="3549"/>
                  <a:pt x="4986" y="3549"/>
                </a:cubicBezTo>
                <a:cubicBezTo>
                  <a:pt x="4971" y="3549"/>
                  <a:pt x="4942" y="3578"/>
                  <a:pt x="4957" y="3607"/>
                </a:cubicBezTo>
                <a:lnTo>
                  <a:pt x="5000" y="3607"/>
                </a:lnTo>
                <a:cubicBezTo>
                  <a:pt x="5000" y="3636"/>
                  <a:pt x="5000" y="3664"/>
                  <a:pt x="4986" y="3664"/>
                </a:cubicBezTo>
                <a:lnTo>
                  <a:pt x="4971" y="3664"/>
                </a:lnTo>
                <a:cubicBezTo>
                  <a:pt x="4957" y="3650"/>
                  <a:pt x="4899" y="3636"/>
                  <a:pt x="4871" y="3636"/>
                </a:cubicBezTo>
                <a:cubicBezTo>
                  <a:pt x="4856" y="3636"/>
                  <a:pt x="4871" y="3621"/>
                  <a:pt x="4914" y="3607"/>
                </a:cubicBezTo>
                <a:lnTo>
                  <a:pt x="4899" y="3549"/>
                </a:lnTo>
                <a:cubicBezTo>
                  <a:pt x="4885" y="3492"/>
                  <a:pt x="4928" y="3449"/>
                  <a:pt x="4914" y="3377"/>
                </a:cubicBezTo>
                <a:cubicBezTo>
                  <a:pt x="4914" y="3377"/>
                  <a:pt x="4928" y="3363"/>
                  <a:pt x="4942" y="3348"/>
                </a:cubicBezTo>
                <a:cubicBezTo>
                  <a:pt x="4957" y="3348"/>
                  <a:pt x="4971" y="3334"/>
                  <a:pt x="4971" y="3334"/>
                </a:cubicBezTo>
                <a:close/>
                <a:moveTo>
                  <a:pt x="6566" y="3492"/>
                </a:moveTo>
                <a:cubicBezTo>
                  <a:pt x="6580" y="3492"/>
                  <a:pt x="6580" y="3535"/>
                  <a:pt x="6580" y="3535"/>
                </a:cubicBezTo>
                <a:lnTo>
                  <a:pt x="6537" y="3592"/>
                </a:lnTo>
                <a:cubicBezTo>
                  <a:pt x="6566" y="3607"/>
                  <a:pt x="6609" y="3621"/>
                  <a:pt x="6623" y="3636"/>
                </a:cubicBezTo>
                <a:cubicBezTo>
                  <a:pt x="6623" y="3636"/>
                  <a:pt x="6609" y="3664"/>
                  <a:pt x="6595" y="3664"/>
                </a:cubicBezTo>
                <a:cubicBezTo>
                  <a:pt x="6595" y="3664"/>
                  <a:pt x="6523" y="3664"/>
                  <a:pt x="6509" y="3636"/>
                </a:cubicBezTo>
                <a:cubicBezTo>
                  <a:pt x="6494" y="3607"/>
                  <a:pt x="6494" y="3578"/>
                  <a:pt x="6509" y="3578"/>
                </a:cubicBezTo>
                <a:cubicBezTo>
                  <a:pt x="6537" y="3564"/>
                  <a:pt x="6537" y="3506"/>
                  <a:pt x="6552" y="3492"/>
                </a:cubicBezTo>
                <a:close/>
                <a:moveTo>
                  <a:pt x="8945" y="3598"/>
                </a:moveTo>
                <a:cubicBezTo>
                  <a:pt x="8974" y="3598"/>
                  <a:pt x="9002" y="3608"/>
                  <a:pt x="9008" y="3621"/>
                </a:cubicBezTo>
                <a:cubicBezTo>
                  <a:pt x="9023" y="3636"/>
                  <a:pt x="9008" y="3650"/>
                  <a:pt x="8965" y="3650"/>
                </a:cubicBezTo>
                <a:lnTo>
                  <a:pt x="8965" y="3722"/>
                </a:lnTo>
                <a:cubicBezTo>
                  <a:pt x="8965" y="3728"/>
                  <a:pt x="8958" y="3731"/>
                  <a:pt x="8948" y="3731"/>
                </a:cubicBezTo>
                <a:cubicBezTo>
                  <a:pt x="8935" y="3731"/>
                  <a:pt x="8916" y="3724"/>
                  <a:pt x="8908" y="3707"/>
                </a:cubicBezTo>
                <a:lnTo>
                  <a:pt x="8879" y="3650"/>
                </a:lnTo>
                <a:cubicBezTo>
                  <a:pt x="8879" y="3611"/>
                  <a:pt x="8912" y="3598"/>
                  <a:pt x="8945" y="3598"/>
                </a:cubicBezTo>
                <a:close/>
                <a:moveTo>
                  <a:pt x="8348" y="3636"/>
                </a:moveTo>
                <a:cubicBezTo>
                  <a:pt x="8376" y="3636"/>
                  <a:pt x="8391" y="3636"/>
                  <a:pt x="8362" y="3679"/>
                </a:cubicBezTo>
                <a:lnTo>
                  <a:pt x="8348" y="3693"/>
                </a:lnTo>
                <a:cubicBezTo>
                  <a:pt x="8362" y="3722"/>
                  <a:pt x="8376" y="3751"/>
                  <a:pt x="8376" y="3751"/>
                </a:cubicBezTo>
                <a:cubicBezTo>
                  <a:pt x="8372" y="3755"/>
                  <a:pt x="8369" y="3756"/>
                  <a:pt x="8367" y="3756"/>
                </a:cubicBezTo>
                <a:cubicBezTo>
                  <a:pt x="8361" y="3756"/>
                  <a:pt x="8358" y="3746"/>
                  <a:pt x="8348" y="3736"/>
                </a:cubicBezTo>
                <a:cubicBezTo>
                  <a:pt x="8348" y="3736"/>
                  <a:pt x="8290" y="3736"/>
                  <a:pt x="8276" y="3751"/>
                </a:cubicBezTo>
                <a:lnTo>
                  <a:pt x="8247" y="3751"/>
                </a:lnTo>
                <a:cubicBezTo>
                  <a:pt x="8247" y="3751"/>
                  <a:pt x="8261" y="3707"/>
                  <a:pt x="8290" y="3650"/>
                </a:cubicBezTo>
                <a:lnTo>
                  <a:pt x="8348" y="3636"/>
                </a:lnTo>
                <a:close/>
                <a:moveTo>
                  <a:pt x="9166" y="3578"/>
                </a:moveTo>
                <a:lnTo>
                  <a:pt x="9166" y="3578"/>
                </a:lnTo>
                <a:cubicBezTo>
                  <a:pt x="9181" y="3578"/>
                  <a:pt x="9166" y="3693"/>
                  <a:pt x="9152" y="3736"/>
                </a:cubicBezTo>
                <a:cubicBezTo>
                  <a:pt x="9145" y="3758"/>
                  <a:pt x="9141" y="3768"/>
                  <a:pt x="9140" y="3768"/>
                </a:cubicBezTo>
                <a:cubicBezTo>
                  <a:pt x="9138" y="3768"/>
                  <a:pt x="9138" y="3758"/>
                  <a:pt x="9138" y="3736"/>
                </a:cubicBezTo>
                <a:cubicBezTo>
                  <a:pt x="9152" y="3693"/>
                  <a:pt x="9152" y="3578"/>
                  <a:pt x="9166" y="3578"/>
                </a:cubicBezTo>
                <a:close/>
                <a:moveTo>
                  <a:pt x="6810" y="3521"/>
                </a:moveTo>
                <a:cubicBezTo>
                  <a:pt x="6810" y="3521"/>
                  <a:pt x="6839" y="3521"/>
                  <a:pt x="6839" y="3535"/>
                </a:cubicBezTo>
                <a:cubicBezTo>
                  <a:pt x="6853" y="3535"/>
                  <a:pt x="6911" y="3564"/>
                  <a:pt x="6925" y="3578"/>
                </a:cubicBezTo>
                <a:lnTo>
                  <a:pt x="6925" y="3607"/>
                </a:lnTo>
                <a:cubicBezTo>
                  <a:pt x="6925" y="3607"/>
                  <a:pt x="6940" y="3607"/>
                  <a:pt x="6940" y="3592"/>
                </a:cubicBezTo>
                <a:lnTo>
                  <a:pt x="6968" y="3549"/>
                </a:lnTo>
                <a:cubicBezTo>
                  <a:pt x="6997" y="3592"/>
                  <a:pt x="7040" y="3664"/>
                  <a:pt x="7040" y="3693"/>
                </a:cubicBezTo>
                <a:cubicBezTo>
                  <a:pt x="7054" y="3722"/>
                  <a:pt x="7040" y="3779"/>
                  <a:pt x="7026" y="3794"/>
                </a:cubicBezTo>
                <a:cubicBezTo>
                  <a:pt x="7022" y="3797"/>
                  <a:pt x="7015" y="3799"/>
                  <a:pt x="7007" y="3799"/>
                </a:cubicBezTo>
                <a:cubicBezTo>
                  <a:pt x="6984" y="3799"/>
                  <a:pt x="6950" y="3786"/>
                  <a:pt x="6940" y="3765"/>
                </a:cubicBezTo>
                <a:cubicBezTo>
                  <a:pt x="6925" y="3751"/>
                  <a:pt x="6911" y="3722"/>
                  <a:pt x="6911" y="3707"/>
                </a:cubicBezTo>
                <a:cubicBezTo>
                  <a:pt x="6911" y="3693"/>
                  <a:pt x="6853" y="3621"/>
                  <a:pt x="6839" y="3592"/>
                </a:cubicBezTo>
                <a:cubicBezTo>
                  <a:pt x="6810" y="3564"/>
                  <a:pt x="6810" y="3535"/>
                  <a:pt x="6810" y="3521"/>
                </a:cubicBezTo>
                <a:close/>
                <a:moveTo>
                  <a:pt x="8616" y="3662"/>
                </a:moveTo>
                <a:cubicBezTo>
                  <a:pt x="8618" y="3662"/>
                  <a:pt x="8619" y="3663"/>
                  <a:pt x="8620" y="3664"/>
                </a:cubicBezTo>
                <a:cubicBezTo>
                  <a:pt x="8632" y="3676"/>
                  <a:pt x="8691" y="3697"/>
                  <a:pt x="8728" y="3697"/>
                </a:cubicBezTo>
                <a:cubicBezTo>
                  <a:pt x="8737" y="3697"/>
                  <a:pt x="8744" y="3696"/>
                  <a:pt x="8750" y="3693"/>
                </a:cubicBezTo>
                <a:cubicBezTo>
                  <a:pt x="8764" y="3693"/>
                  <a:pt x="8779" y="3722"/>
                  <a:pt x="8764" y="3765"/>
                </a:cubicBezTo>
                <a:lnTo>
                  <a:pt x="8735" y="3765"/>
                </a:lnTo>
                <a:cubicBezTo>
                  <a:pt x="8725" y="3761"/>
                  <a:pt x="8715" y="3759"/>
                  <a:pt x="8706" y="3759"/>
                </a:cubicBezTo>
                <a:cubicBezTo>
                  <a:pt x="8678" y="3759"/>
                  <a:pt x="8656" y="3776"/>
                  <a:pt x="8635" y="3808"/>
                </a:cubicBezTo>
                <a:lnTo>
                  <a:pt x="8592" y="3851"/>
                </a:lnTo>
                <a:cubicBezTo>
                  <a:pt x="8563" y="3808"/>
                  <a:pt x="8506" y="3736"/>
                  <a:pt x="8477" y="3722"/>
                </a:cubicBezTo>
                <a:cubicBezTo>
                  <a:pt x="8462" y="3707"/>
                  <a:pt x="8491" y="3707"/>
                  <a:pt x="8534" y="3707"/>
                </a:cubicBezTo>
                <a:lnTo>
                  <a:pt x="8563" y="3707"/>
                </a:lnTo>
                <a:cubicBezTo>
                  <a:pt x="8564" y="3709"/>
                  <a:pt x="8566" y="3709"/>
                  <a:pt x="8567" y="3709"/>
                </a:cubicBezTo>
                <a:cubicBezTo>
                  <a:pt x="8581" y="3709"/>
                  <a:pt x="8603" y="3662"/>
                  <a:pt x="8616" y="3662"/>
                </a:cubicBezTo>
                <a:close/>
                <a:moveTo>
                  <a:pt x="8830" y="3931"/>
                </a:moveTo>
                <a:cubicBezTo>
                  <a:pt x="8867" y="3931"/>
                  <a:pt x="8916" y="3941"/>
                  <a:pt x="8937" y="3952"/>
                </a:cubicBezTo>
                <a:cubicBezTo>
                  <a:pt x="8980" y="3966"/>
                  <a:pt x="8980" y="3980"/>
                  <a:pt x="8937" y="3980"/>
                </a:cubicBezTo>
                <a:cubicBezTo>
                  <a:pt x="8908" y="3980"/>
                  <a:pt x="8807" y="3995"/>
                  <a:pt x="8779" y="3995"/>
                </a:cubicBezTo>
                <a:cubicBezTo>
                  <a:pt x="8764" y="3995"/>
                  <a:pt x="8750" y="3980"/>
                  <a:pt x="8750" y="3952"/>
                </a:cubicBezTo>
                <a:lnTo>
                  <a:pt x="8764" y="3952"/>
                </a:lnTo>
                <a:lnTo>
                  <a:pt x="8793" y="3937"/>
                </a:lnTo>
                <a:cubicBezTo>
                  <a:pt x="8801" y="3933"/>
                  <a:pt x="8815" y="3931"/>
                  <a:pt x="8830" y="3931"/>
                </a:cubicBezTo>
                <a:close/>
                <a:moveTo>
                  <a:pt x="9885" y="3980"/>
                </a:moveTo>
                <a:cubicBezTo>
                  <a:pt x="9899" y="3995"/>
                  <a:pt x="9942" y="4023"/>
                  <a:pt x="9942" y="4038"/>
                </a:cubicBezTo>
                <a:cubicBezTo>
                  <a:pt x="9957" y="4038"/>
                  <a:pt x="9971" y="4052"/>
                  <a:pt x="9957" y="4067"/>
                </a:cubicBezTo>
                <a:cubicBezTo>
                  <a:pt x="9957" y="4071"/>
                  <a:pt x="9952" y="4073"/>
                  <a:pt x="9945" y="4073"/>
                </a:cubicBezTo>
                <a:cubicBezTo>
                  <a:pt x="9933" y="4073"/>
                  <a:pt x="9914" y="4067"/>
                  <a:pt x="9914" y="4067"/>
                </a:cubicBezTo>
                <a:cubicBezTo>
                  <a:pt x="9899" y="4052"/>
                  <a:pt x="9856" y="4052"/>
                  <a:pt x="9856" y="4052"/>
                </a:cubicBezTo>
                <a:cubicBezTo>
                  <a:pt x="9842" y="4052"/>
                  <a:pt x="9842" y="4009"/>
                  <a:pt x="9842" y="3995"/>
                </a:cubicBezTo>
                <a:cubicBezTo>
                  <a:pt x="9842" y="3995"/>
                  <a:pt x="9870" y="3980"/>
                  <a:pt x="9885" y="3980"/>
                </a:cubicBezTo>
                <a:close/>
                <a:moveTo>
                  <a:pt x="10330" y="3952"/>
                </a:moveTo>
                <a:lnTo>
                  <a:pt x="10345" y="3966"/>
                </a:lnTo>
                <a:lnTo>
                  <a:pt x="10359" y="3966"/>
                </a:lnTo>
                <a:cubicBezTo>
                  <a:pt x="10388" y="3980"/>
                  <a:pt x="10445" y="4052"/>
                  <a:pt x="10431" y="4067"/>
                </a:cubicBezTo>
                <a:cubicBezTo>
                  <a:pt x="10425" y="4073"/>
                  <a:pt x="10416" y="4076"/>
                  <a:pt x="10408" y="4076"/>
                </a:cubicBezTo>
                <a:cubicBezTo>
                  <a:pt x="10395" y="4076"/>
                  <a:pt x="10382" y="4069"/>
                  <a:pt x="10373" y="4052"/>
                </a:cubicBezTo>
                <a:cubicBezTo>
                  <a:pt x="10359" y="4038"/>
                  <a:pt x="10316" y="3980"/>
                  <a:pt x="10330" y="3952"/>
                </a:cubicBezTo>
                <a:close/>
                <a:moveTo>
                  <a:pt x="10115" y="3952"/>
                </a:moveTo>
                <a:cubicBezTo>
                  <a:pt x="10115" y="3952"/>
                  <a:pt x="10129" y="3995"/>
                  <a:pt x="10129" y="4009"/>
                </a:cubicBezTo>
                <a:cubicBezTo>
                  <a:pt x="10129" y="4015"/>
                  <a:pt x="10131" y="4017"/>
                  <a:pt x="10135" y="4017"/>
                </a:cubicBezTo>
                <a:cubicBezTo>
                  <a:pt x="10151" y="4017"/>
                  <a:pt x="10192" y="3980"/>
                  <a:pt x="10215" y="3980"/>
                </a:cubicBezTo>
                <a:cubicBezTo>
                  <a:pt x="10244" y="3980"/>
                  <a:pt x="10244" y="4081"/>
                  <a:pt x="10215" y="4081"/>
                </a:cubicBezTo>
                <a:cubicBezTo>
                  <a:pt x="10187" y="4095"/>
                  <a:pt x="10158" y="4095"/>
                  <a:pt x="10143" y="4095"/>
                </a:cubicBezTo>
                <a:lnTo>
                  <a:pt x="10129" y="4081"/>
                </a:lnTo>
                <a:lnTo>
                  <a:pt x="10100" y="4052"/>
                </a:lnTo>
                <a:cubicBezTo>
                  <a:pt x="10057" y="4023"/>
                  <a:pt x="10043" y="3980"/>
                  <a:pt x="10043" y="3980"/>
                </a:cubicBezTo>
                <a:cubicBezTo>
                  <a:pt x="10057" y="3980"/>
                  <a:pt x="10100" y="3966"/>
                  <a:pt x="10115" y="3952"/>
                </a:cubicBezTo>
                <a:close/>
                <a:moveTo>
                  <a:pt x="12356" y="3980"/>
                </a:moveTo>
                <a:lnTo>
                  <a:pt x="12370" y="4038"/>
                </a:lnTo>
                <a:lnTo>
                  <a:pt x="12370" y="4067"/>
                </a:lnTo>
                <a:cubicBezTo>
                  <a:pt x="12379" y="4100"/>
                  <a:pt x="12377" y="4114"/>
                  <a:pt x="12372" y="4114"/>
                </a:cubicBezTo>
                <a:cubicBezTo>
                  <a:pt x="12368" y="4114"/>
                  <a:pt x="12362" y="4107"/>
                  <a:pt x="12356" y="4095"/>
                </a:cubicBezTo>
                <a:cubicBezTo>
                  <a:pt x="12327" y="4067"/>
                  <a:pt x="12299" y="3995"/>
                  <a:pt x="12356" y="3980"/>
                </a:cubicBezTo>
                <a:close/>
                <a:moveTo>
                  <a:pt x="13024" y="3955"/>
                </a:moveTo>
                <a:cubicBezTo>
                  <a:pt x="13031" y="3955"/>
                  <a:pt x="13038" y="3959"/>
                  <a:pt x="13046" y="3966"/>
                </a:cubicBezTo>
                <a:cubicBezTo>
                  <a:pt x="13060" y="3966"/>
                  <a:pt x="13031" y="4052"/>
                  <a:pt x="13017" y="4095"/>
                </a:cubicBezTo>
                <a:lnTo>
                  <a:pt x="13003" y="4124"/>
                </a:lnTo>
                <a:cubicBezTo>
                  <a:pt x="13003" y="4129"/>
                  <a:pt x="13001" y="4130"/>
                  <a:pt x="12998" y="4130"/>
                </a:cubicBezTo>
                <a:cubicBezTo>
                  <a:pt x="12993" y="4130"/>
                  <a:pt x="12983" y="4124"/>
                  <a:pt x="12974" y="4124"/>
                </a:cubicBezTo>
                <a:cubicBezTo>
                  <a:pt x="12974" y="4110"/>
                  <a:pt x="13003" y="4067"/>
                  <a:pt x="12988" y="4052"/>
                </a:cubicBezTo>
                <a:cubicBezTo>
                  <a:pt x="12974" y="4023"/>
                  <a:pt x="12988" y="3980"/>
                  <a:pt x="13003" y="3966"/>
                </a:cubicBezTo>
                <a:cubicBezTo>
                  <a:pt x="13010" y="3959"/>
                  <a:pt x="13017" y="3955"/>
                  <a:pt x="13024" y="3955"/>
                </a:cubicBezTo>
                <a:close/>
                <a:moveTo>
                  <a:pt x="11867" y="3995"/>
                </a:moveTo>
                <a:cubicBezTo>
                  <a:pt x="11896" y="4009"/>
                  <a:pt x="11896" y="4038"/>
                  <a:pt x="11867" y="4067"/>
                </a:cubicBezTo>
                <a:cubicBezTo>
                  <a:pt x="11839" y="4095"/>
                  <a:pt x="11767" y="4153"/>
                  <a:pt x="11753" y="4153"/>
                </a:cubicBezTo>
                <a:lnTo>
                  <a:pt x="11753" y="4138"/>
                </a:lnTo>
                <a:lnTo>
                  <a:pt x="11738" y="4138"/>
                </a:lnTo>
                <a:cubicBezTo>
                  <a:pt x="11738" y="4124"/>
                  <a:pt x="11781" y="4081"/>
                  <a:pt x="11824" y="4038"/>
                </a:cubicBezTo>
                <a:lnTo>
                  <a:pt x="11867" y="4009"/>
                </a:lnTo>
                <a:lnTo>
                  <a:pt x="11867" y="3995"/>
                </a:lnTo>
                <a:close/>
                <a:moveTo>
                  <a:pt x="12085" y="3970"/>
                </a:moveTo>
                <a:cubicBezTo>
                  <a:pt x="12094" y="3970"/>
                  <a:pt x="12105" y="3973"/>
                  <a:pt x="12112" y="3980"/>
                </a:cubicBezTo>
                <a:lnTo>
                  <a:pt x="12140" y="4009"/>
                </a:lnTo>
                <a:cubicBezTo>
                  <a:pt x="12140" y="4023"/>
                  <a:pt x="12155" y="4038"/>
                  <a:pt x="12155" y="4052"/>
                </a:cubicBezTo>
                <a:lnTo>
                  <a:pt x="12140" y="4081"/>
                </a:lnTo>
                <a:cubicBezTo>
                  <a:pt x="12155" y="4095"/>
                  <a:pt x="12169" y="4124"/>
                  <a:pt x="12169" y="4138"/>
                </a:cubicBezTo>
                <a:lnTo>
                  <a:pt x="12169" y="4153"/>
                </a:lnTo>
                <a:cubicBezTo>
                  <a:pt x="12169" y="4153"/>
                  <a:pt x="12163" y="4159"/>
                  <a:pt x="12154" y="4159"/>
                </a:cubicBezTo>
                <a:cubicBezTo>
                  <a:pt x="12150" y="4159"/>
                  <a:pt x="12145" y="4158"/>
                  <a:pt x="12140" y="4153"/>
                </a:cubicBezTo>
                <a:lnTo>
                  <a:pt x="12097" y="4124"/>
                </a:lnTo>
                <a:cubicBezTo>
                  <a:pt x="12069" y="4081"/>
                  <a:pt x="12054" y="3995"/>
                  <a:pt x="12069" y="3980"/>
                </a:cubicBezTo>
                <a:cubicBezTo>
                  <a:pt x="12069" y="3973"/>
                  <a:pt x="12076" y="3970"/>
                  <a:pt x="12085" y="3970"/>
                </a:cubicBezTo>
                <a:close/>
                <a:moveTo>
                  <a:pt x="8319" y="4009"/>
                </a:moveTo>
                <a:cubicBezTo>
                  <a:pt x="8319" y="4009"/>
                  <a:pt x="8333" y="4023"/>
                  <a:pt x="8333" y="4038"/>
                </a:cubicBezTo>
                <a:lnTo>
                  <a:pt x="8333" y="4067"/>
                </a:lnTo>
                <a:cubicBezTo>
                  <a:pt x="8320" y="4080"/>
                  <a:pt x="8331" y="4128"/>
                  <a:pt x="8343" y="4169"/>
                </a:cubicBezTo>
                <a:lnTo>
                  <a:pt x="8343" y="4169"/>
                </a:lnTo>
                <a:cubicBezTo>
                  <a:pt x="8325" y="4122"/>
                  <a:pt x="8276" y="4106"/>
                  <a:pt x="8276" y="4067"/>
                </a:cubicBezTo>
                <a:cubicBezTo>
                  <a:pt x="8261" y="4052"/>
                  <a:pt x="8276" y="4023"/>
                  <a:pt x="8290" y="4023"/>
                </a:cubicBezTo>
                <a:cubicBezTo>
                  <a:pt x="8290" y="4009"/>
                  <a:pt x="8304" y="4009"/>
                  <a:pt x="8319" y="4009"/>
                </a:cubicBezTo>
                <a:close/>
                <a:moveTo>
                  <a:pt x="20861" y="4038"/>
                </a:moveTo>
                <a:cubicBezTo>
                  <a:pt x="20818" y="4052"/>
                  <a:pt x="20775" y="4081"/>
                  <a:pt x="20775" y="4081"/>
                </a:cubicBezTo>
                <a:lnTo>
                  <a:pt x="20775" y="4095"/>
                </a:lnTo>
                <a:cubicBezTo>
                  <a:pt x="20775" y="4110"/>
                  <a:pt x="20775" y="4110"/>
                  <a:pt x="20775" y="4124"/>
                </a:cubicBezTo>
                <a:cubicBezTo>
                  <a:pt x="20746" y="4138"/>
                  <a:pt x="20732" y="4138"/>
                  <a:pt x="20718" y="4138"/>
                </a:cubicBezTo>
                <a:lnTo>
                  <a:pt x="20718" y="4124"/>
                </a:lnTo>
                <a:lnTo>
                  <a:pt x="20675" y="4095"/>
                </a:lnTo>
                <a:cubicBezTo>
                  <a:pt x="20660" y="4110"/>
                  <a:pt x="20617" y="4138"/>
                  <a:pt x="20603" y="4153"/>
                </a:cubicBezTo>
                <a:lnTo>
                  <a:pt x="20588" y="4153"/>
                </a:lnTo>
                <a:lnTo>
                  <a:pt x="20588" y="4167"/>
                </a:lnTo>
                <a:cubicBezTo>
                  <a:pt x="20574" y="4182"/>
                  <a:pt x="20588" y="4210"/>
                  <a:pt x="20603" y="4225"/>
                </a:cubicBezTo>
                <a:lnTo>
                  <a:pt x="20617" y="4225"/>
                </a:lnTo>
                <a:cubicBezTo>
                  <a:pt x="20660" y="4196"/>
                  <a:pt x="20689" y="4182"/>
                  <a:pt x="20732" y="4182"/>
                </a:cubicBezTo>
                <a:lnTo>
                  <a:pt x="20746" y="4182"/>
                </a:lnTo>
                <a:cubicBezTo>
                  <a:pt x="20761" y="4167"/>
                  <a:pt x="20775" y="4153"/>
                  <a:pt x="20790" y="4138"/>
                </a:cubicBezTo>
                <a:cubicBezTo>
                  <a:pt x="20804" y="4153"/>
                  <a:pt x="20804" y="4153"/>
                  <a:pt x="20804" y="4153"/>
                </a:cubicBezTo>
                <a:cubicBezTo>
                  <a:pt x="20818" y="4153"/>
                  <a:pt x="20861" y="4138"/>
                  <a:pt x="20890" y="4124"/>
                </a:cubicBezTo>
                <a:cubicBezTo>
                  <a:pt x="20919" y="4110"/>
                  <a:pt x="20991" y="4110"/>
                  <a:pt x="20991" y="4081"/>
                </a:cubicBezTo>
                <a:cubicBezTo>
                  <a:pt x="20991" y="4078"/>
                  <a:pt x="20987" y="4077"/>
                  <a:pt x="20981" y="4077"/>
                </a:cubicBezTo>
                <a:cubicBezTo>
                  <a:pt x="20953" y="4077"/>
                  <a:pt x="20876" y="4098"/>
                  <a:pt x="20818" y="4110"/>
                </a:cubicBezTo>
                <a:cubicBezTo>
                  <a:pt x="20847" y="4081"/>
                  <a:pt x="20890" y="4052"/>
                  <a:pt x="20904" y="4038"/>
                </a:cubicBezTo>
                <a:close/>
                <a:moveTo>
                  <a:pt x="17701" y="4138"/>
                </a:moveTo>
                <a:cubicBezTo>
                  <a:pt x="17715" y="4138"/>
                  <a:pt x="17744" y="4138"/>
                  <a:pt x="17758" y="4153"/>
                </a:cubicBezTo>
                <a:lnTo>
                  <a:pt x="17758" y="4167"/>
                </a:lnTo>
                <a:cubicBezTo>
                  <a:pt x="17758" y="4182"/>
                  <a:pt x="17744" y="4210"/>
                  <a:pt x="17729" y="4225"/>
                </a:cubicBezTo>
                <a:lnTo>
                  <a:pt x="17701" y="4239"/>
                </a:lnTo>
                <a:cubicBezTo>
                  <a:pt x="17657" y="4239"/>
                  <a:pt x="17629" y="4239"/>
                  <a:pt x="17629" y="4225"/>
                </a:cubicBezTo>
                <a:cubicBezTo>
                  <a:pt x="17629" y="4210"/>
                  <a:pt x="17686" y="4153"/>
                  <a:pt x="17701" y="4138"/>
                </a:cubicBezTo>
                <a:close/>
                <a:moveTo>
                  <a:pt x="22615" y="4252"/>
                </a:moveTo>
                <a:cubicBezTo>
                  <a:pt x="22615" y="4258"/>
                  <a:pt x="22614" y="4263"/>
                  <a:pt x="22614" y="4268"/>
                </a:cubicBezTo>
                <a:lnTo>
                  <a:pt x="22629" y="4296"/>
                </a:lnTo>
                <a:cubicBezTo>
                  <a:pt x="22629" y="4304"/>
                  <a:pt x="22629" y="4311"/>
                  <a:pt x="22628" y="4318"/>
                </a:cubicBezTo>
                <a:lnTo>
                  <a:pt x="22628" y="4318"/>
                </a:lnTo>
                <a:cubicBezTo>
                  <a:pt x="22600" y="4300"/>
                  <a:pt x="22602" y="4266"/>
                  <a:pt x="22614" y="4253"/>
                </a:cubicBezTo>
                <a:cubicBezTo>
                  <a:pt x="22615" y="4253"/>
                  <a:pt x="22615" y="4253"/>
                  <a:pt x="22615" y="4252"/>
                </a:cubicBezTo>
                <a:close/>
                <a:moveTo>
                  <a:pt x="23649" y="4282"/>
                </a:moveTo>
                <a:cubicBezTo>
                  <a:pt x="23634" y="4282"/>
                  <a:pt x="23577" y="4296"/>
                  <a:pt x="23548" y="4325"/>
                </a:cubicBezTo>
                <a:lnTo>
                  <a:pt x="23534" y="4340"/>
                </a:lnTo>
                <a:cubicBezTo>
                  <a:pt x="23548" y="4354"/>
                  <a:pt x="23562" y="4383"/>
                  <a:pt x="23577" y="4383"/>
                </a:cubicBezTo>
                <a:cubicBezTo>
                  <a:pt x="23578" y="4384"/>
                  <a:pt x="23580" y="4385"/>
                  <a:pt x="23583" y="4385"/>
                </a:cubicBezTo>
                <a:cubicBezTo>
                  <a:pt x="23603" y="4385"/>
                  <a:pt x="23650" y="4336"/>
                  <a:pt x="23663" y="4311"/>
                </a:cubicBezTo>
                <a:cubicBezTo>
                  <a:pt x="23677" y="4296"/>
                  <a:pt x="23677" y="4282"/>
                  <a:pt x="23649" y="4282"/>
                </a:cubicBezTo>
                <a:close/>
                <a:moveTo>
                  <a:pt x="6509" y="4195"/>
                </a:moveTo>
                <a:cubicBezTo>
                  <a:pt x="6494" y="4195"/>
                  <a:pt x="6485" y="4211"/>
                  <a:pt x="6494" y="4239"/>
                </a:cubicBezTo>
                <a:lnTo>
                  <a:pt x="6509" y="4253"/>
                </a:lnTo>
                <a:cubicBezTo>
                  <a:pt x="6566" y="4253"/>
                  <a:pt x="6566" y="4325"/>
                  <a:pt x="6580" y="4368"/>
                </a:cubicBezTo>
                <a:cubicBezTo>
                  <a:pt x="6580" y="4411"/>
                  <a:pt x="6580" y="4411"/>
                  <a:pt x="6580" y="4411"/>
                </a:cubicBezTo>
                <a:cubicBezTo>
                  <a:pt x="6595" y="4411"/>
                  <a:pt x="6623" y="4383"/>
                  <a:pt x="6623" y="4368"/>
                </a:cubicBezTo>
                <a:cubicBezTo>
                  <a:pt x="6623" y="4354"/>
                  <a:pt x="6566" y="4253"/>
                  <a:pt x="6537" y="4210"/>
                </a:cubicBezTo>
                <a:cubicBezTo>
                  <a:pt x="6527" y="4200"/>
                  <a:pt x="6517" y="4195"/>
                  <a:pt x="6509" y="4195"/>
                </a:cubicBezTo>
                <a:close/>
                <a:moveTo>
                  <a:pt x="9416" y="4252"/>
                </a:moveTo>
                <a:cubicBezTo>
                  <a:pt x="9433" y="4252"/>
                  <a:pt x="9443" y="4286"/>
                  <a:pt x="9454" y="4296"/>
                </a:cubicBezTo>
                <a:cubicBezTo>
                  <a:pt x="9497" y="4340"/>
                  <a:pt x="9497" y="4397"/>
                  <a:pt x="9439" y="4411"/>
                </a:cubicBezTo>
                <a:lnTo>
                  <a:pt x="9425" y="4340"/>
                </a:lnTo>
                <a:cubicBezTo>
                  <a:pt x="9411" y="4311"/>
                  <a:pt x="9382" y="4296"/>
                  <a:pt x="9396" y="4268"/>
                </a:cubicBezTo>
                <a:cubicBezTo>
                  <a:pt x="9404" y="4256"/>
                  <a:pt x="9411" y="4252"/>
                  <a:pt x="9416" y="4252"/>
                </a:cubicBezTo>
                <a:close/>
                <a:moveTo>
                  <a:pt x="23742" y="4156"/>
                </a:moveTo>
                <a:cubicBezTo>
                  <a:pt x="23738" y="4156"/>
                  <a:pt x="23735" y="4160"/>
                  <a:pt x="23735" y="4167"/>
                </a:cubicBezTo>
                <a:cubicBezTo>
                  <a:pt x="23720" y="4167"/>
                  <a:pt x="23706" y="4182"/>
                  <a:pt x="23706" y="4196"/>
                </a:cubicBezTo>
                <a:lnTo>
                  <a:pt x="23735" y="4225"/>
                </a:lnTo>
                <a:cubicBezTo>
                  <a:pt x="23720" y="4253"/>
                  <a:pt x="23692" y="4296"/>
                  <a:pt x="23692" y="4311"/>
                </a:cubicBezTo>
                <a:lnTo>
                  <a:pt x="23692" y="4340"/>
                </a:lnTo>
                <a:lnTo>
                  <a:pt x="23692" y="4368"/>
                </a:lnTo>
                <a:cubicBezTo>
                  <a:pt x="23701" y="4396"/>
                  <a:pt x="23716" y="4412"/>
                  <a:pt x="23734" y="4412"/>
                </a:cubicBezTo>
                <a:cubicBezTo>
                  <a:pt x="23743" y="4412"/>
                  <a:pt x="23753" y="4407"/>
                  <a:pt x="23764" y="4397"/>
                </a:cubicBezTo>
                <a:lnTo>
                  <a:pt x="23764" y="4368"/>
                </a:lnTo>
                <a:lnTo>
                  <a:pt x="23764" y="4325"/>
                </a:lnTo>
                <a:cubicBezTo>
                  <a:pt x="23778" y="4311"/>
                  <a:pt x="23792" y="4296"/>
                  <a:pt x="23807" y="4282"/>
                </a:cubicBezTo>
                <a:cubicBezTo>
                  <a:pt x="23807" y="4282"/>
                  <a:pt x="23778" y="4210"/>
                  <a:pt x="23764" y="4182"/>
                </a:cubicBezTo>
                <a:lnTo>
                  <a:pt x="23749" y="4167"/>
                </a:lnTo>
                <a:cubicBezTo>
                  <a:pt x="23749" y="4160"/>
                  <a:pt x="23746" y="4156"/>
                  <a:pt x="23742" y="4156"/>
                </a:cubicBezTo>
                <a:close/>
                <a:moveTo>
                  <a:pt x="8047" y="3858"/>
                </a:moveTo>
                <a:cubicBezTo>
                  <a:pt x="8061" y="3858"/>
                  <a:pt x="8120" y="3902"/>
                  <a:pt x="8132" y="3937"/>
                </a:cubicBezTo>
                <a:cubicBezTo>
                  <a:pt x="8161" y="3966"/>
                  <a:pt x="8132" y="4023"/>
                  <a:pt x="8060" y="4052"/>
                </a:cubicBezTo>
                <a:lnTo>
                  <a:pt x="8017" y="4095"/>
                </a:lnTo>
                <a:lnTo>
                  <a:pt x="7974" y="4153"/>
                </a:lnTo>
                <a:cubicBezTo>
                  <a:pt x="7917" y="4153"/>
                  <a:pt x="7873" y="4196"/>
                  <a:pt x="7873" y="4210"/>
                </a:cubicBezTo>
                <a:cubicBezTo>
                  <a:pt x="7873" y="4239"/>
                  <a:pt x="7960" y="4239"/>
                  <a:pt x="7988" y="4239"/>
                </a:cubicBezTo>
                <a:cubicBezTo>
                  <a:pt x="8017" y="4239"/>
                  <a:pt x="8060" y="4325"/>
                  <a:pt x="8060" y="4354"/>
                </a:cubicBezTo>
                <a:cubicBezTo>
                  <a:pt x="8060" y="4383"/>
                  <a:pt x="8003" y="4383"/>
                  <a:pt x="7988" y="4383"/>
                </a:cubicBezTo>
                <a:cubicBezTo>
                  <a:pt x="7960" y="4383"/>
                  <a:pt x="7873" y="4368"/>
                  <a:pt x="7845" y="4340"/>
                </a:cubicBezTo>
                <a:cubicBezTo>
                  <a:pt x="7842" y="4337"/>
                  <a:pt x="7838" y="4336"/>
                  <a:pt x="7834" y="4336"/>
                </a:cubicBezTo>
                <a:cubicBezTo>
                  <a:pt x="7816" y="4336"/>
                  <a:pt x="7787" y="4359"/>
                  <a:pt x="7787" y="4383"/>
                </a:cubicBezTo>
                <a:cubicBezTo>
                  <a:pt x="7783" y="4387"/>
                  <a:pt x="7778" y="4389"/>
                  <a:pt x="7772" y="4389"/>
                </a:cubicBezTo>
                <a:cubicBezTo>
                  <a:pt x="7758" y="4389"/>
                  <a:pt x="7744" y="4378"/>
                  <a:pt x="7744" y="4368"/>
                </a:cubicBezTo>
                <a:cubicBezTo>
                  <a:pt x="7744" y="4361"/>
                  <a:pt x="7737" y="4358"/>
                  <a:pt x="7726" y="4358"/>
                </a:cubicBezTo>
                <a:cubicBezTo>
                  <a:pt x="7715" y="4358"/>
                  <a:pt x="7701" y="4361"/>
                  <a:pt x="7687" y="4368"/>
                </a:cubicBezTo>
                <a:lnTo>
                  <a:pt x="7672" y="4368"/>
                </a:lnTo>
                <a:lnTo>
                  <a:pt x="7658" y="4383"/>
                </a:lnTo>
                <a:cubicBezTo>
                  <a:pt x="7629" y="4383"/>
                  <a:pt x="7586" y="4397"/>
                  <a:pt x="7572" y="4411"/>
                </a:cubicBezTo>
                <a:cubicBezTo>
                  <a:pt x="7572" y="4414"/>
                  <a:pt x="7571" y="4415"/>
                  <a:pt x="7569" y="4415"/>
                </a:cubicBezTo>
                <a:cubicBezTo>
                  <a:pt x="7562" y="4415"/>
                  <a:pt x="7543" y="4394"/>
                  <a:pt x="7543" y="4383"/>
                </a:cubicBezTo>
                <a:cubicBezTo>
                  <a:pt x="7529" y="4368"/>
                  <a:pt x="7543" y="4311"/>
                  <a:pt x="7543" y="4296"/>
                </a:cubicBezTo>
                <a:cubicBezTo>
                  <a:pt x="7529" y="4282"/>
                  <a:pt x="7557" y="4239"/>
                  <a:pt x="7557" y="4239"/>
                </a:cubicBezTo>
                <a:cubicBezTo>
                  <a:pt x="7572" y="4239"/>
                  <a:pt x="7600" y="4253"/>
                  <a:pt x="7600" y="4268"/>
                </a:cubicBezTo>
                <a:lnTo>
                  <a:pt x="7687" y="4268"/>
                </a:lnTo>
                <a:lnTo>
                  <a:pt x="7715" y="4282"/>
                </a:lnTo>
                <a:cubicBezTo>
                  <a:pt x="7735" y="4292"/>
                  <a:pt x="7748" y="4309"/>
                  <a:pt x="7759" y="4309"/>
                </a:cubicBezTo>
                <a:cubicBezTo>
                  <a:pt x="7764" y="4309"/>
                  <a:pt x="7768" y="4305"/>
                  <a:pt x="7773" y="4296"/>
                </a:cubicBezTo>
                <a:lnTo>
                  <a:pt x="7787" y="4268"/>
                </a:lnTo>
                <a:cubicBezTo>
                  <a:pt x="7816" y="4253"/>
                  <a:pt x="7830" y="4210"/>
                  <a:pt x="7830" y="4196"/>
                </a:cubicBezTo>
                <a:lnTo>
                  <a:pt x="7845" y="4182"/>
                </a:lnTo>
                <a:lnTo>
                  <a:pt x="7845" y="4167"/>
                </a:lnTo>
                <a:cubicBezTo>
                  <a:pt x="7859" y="4167"/>
                  <a:pt x="7873" y="4124"/>
                  <a:pt x="7888" y="4095"/>
                </a:cubicBezTo>
                <a:cubicBezTo>
                  <a:pt x="7888" y="4067"/>
                  <a:pt x="7830" y="3980"/>
                  <a:pt x="7845" y="3966"/>
                </a:cubicBezTo>
                <a:cubicBezTo>
                  <a:pt x="7845" y="3952"/>
                  <a:pt x="7859" y="3923"/>
                  <a:pt x="7873" y="3923"/>
                </a:cubicBezTo>
                <a:cubicBezTo>
                  <a:pt x="7873" y="3923"/>
                  <a:pt x="7917" y="3966"/>
                  <a:pt x="7931" y="3980"/>
                </a:cubicBezTo>
                <a:cubicBezTo>
                  <a:pt x="7945" y="4009"/>
                  <a:pt x="7974" y="4038"/>
                  <a:pt x="7988" y="4038"/>
                </a:cubicBezTo>
                <a:cubicBezTo>
                  <a:pt x="7988" y="4023"/>
                  <a:pt x="8003" y="4009"/>
                  <a:pt x="8003" y="3995"/>
                </a:cubicBezTo>
                <a:lnTo>
                  <a:pt x="8003" y="3980"/>
                </a:lnTo>
                <a:lnTo>
                  <a:pt x="8003" y="3966"/>
                </a:lnTo>
                <a:cubicBezTo>
                  <a:pt x="7998" y="3961"/>
                  <a:pt x="8001" y="3960"/>
                  <a:pt x="8008" y="3960"/>
                </a:cubicBezTo>
                <a:cubicBezTo>
                  <a:pt x="8022" y="3960"/>
                  <a:pt x="8051" y="3966"/>
                  <a:pt x="8060" y="3966"/>
                </a:cubicBezTo>
                <a:cubicBezTo>
                  <a:pt x="8062" y="3967"/>
                  <a:pt x="8064" y="3968"/>
                  <a:pt x="8066" y="3968"/>
                </a:cubicBezTo>
                <a:cubicBezTo>
                  <a:pt x="8085" y="3968"/>
                  <a:pt x="8059" y="3892"/>
                  <a:pt x="8046" y="3865"/>
                </a:cubicBezTo>
                <a:cubicBezTo>
                  <a:pt x="8043" y="3860"/>
                  <a:pt x="8044" y="3858"/>
                  <a:pt x="8047" y="3858"/>
                </a:cubicBezTo>
                <a:close/>
                <a:moveTo>
                  <a:pt x="10924" y="4264"/>
                </a:moveTo>
                <a:cubicBezTo>
                  <a:pt x="10927" y="4264"/>
                  <a:pt x="10931" y="4265"/>
                  <a:pt x="10934" y="4268"/>
                </a:cubicBezTo>
                <a:lnTo>
                  <a:pt x="10948" y="4282"/>
                </a:lnTo>
                <a:cubicBezTo>
                  <a:pt x="10977" y="4296"/>
                  <a:pt x="10948" y="4368"/>
                  <a:pt x="10948" y="4383"/>
                </a:cubicBezTo>
                <a:cubicBezTo>
                  <a:pt x="10934" y="4397"/>
                  <a:pt x="10919" y="4397"/>
                  <a:pt x="10919" y="4397"/>
                </a:cubicBezTo>
                <a:cubicBezTo>
                  <a:pt x="10919" y="4393"/>
                  <a:pt x="10917" y="4391"/>
                  <a:pt x="10913" y="4391"/>
                </a:cubicBezTo>
                <a:cubicBezTo>
                  <a:pt x="10905" y="4391"/>
                  <a:pt x="10891" y="4401"/>
                  <a:pt x="10891" y="4411"/>
                </a:cubicBezTo>
                <a:cubicBezTo>
                  <a:pt x="10891" y="4426"/>
                  <a:pt x="10876" y="4426"/>
                  <a:pt x="10876" y="4426"/>
                </a:cubicBezTo>
                <a:lnTo>
                  <a:pt x="10862" y="4426"/>
                </a:lnTo>
                <a:cubicBezTo>
                  <a:pt x="10819" y="4397"/>
                  <a:pt x="10876" y="4368"/>
                  <a:pt x="10862" y="4340"/>
                </a:cubicBezTo>
                <a:lnTo>
                  <a:pt x="10862" y="4311"/>
                </a:lnTo>
                <a:cubicBezTo>
                  <a:pt x="10841" y="4300"/>
                  <a:pt x="10835" y="4282"/>
                  <a:pt x="10834" y="4268"/>
                </a:cubicBezTo>
                <a:lnTo>
                  <a:pt x="10834" y="4268"/>
                </a:lnTo>
                <a:cubicBezTo>
                  <a:pt x="10848" y="4268"/>
                  <a:pt x="10862" y="4282"/>
                  <a:pt x="10876" y="4282"/>
                </a:cubicBezTo>
                <a:cubicBezTo>
                  <a:pt x="10888" y="4282"/>
                  <a:pt x="10908" y="4264"/>
                  <a:pt x="10924" y="4264"/>
                </a:cubicBezTo>
                <a:close/>
                <a:moveTo>
                  <a:pt x="23318" y="4325"/>
                </a:moveTo>
                <a:lnTo>
                  <a:pt x="23261" y="4340"/>
                </a:lnTo>
                <a:cubicBezTo>
                  <a:pt x="23232" y="4354"/>
                  <a:pt x="23218" y="4368"/>
                  <a:pt x="23218" y="4411"/>
                </a:cubicBezTo>
                <a:lnTo>
                  <a:pt x="23218" y="4440"/>
                </a:lnTo>
                <a:cubicBezTo>
                  <a:pt x="23230" y="4452"/>
                  <a:pt x="23244" y="4457"/>
                  <a:pt x="23258" y="4457"/>
                </a:cubicBezTo>
                <a:cubicBezTo>
                  <a:pt x="23278" y="4457"/>
                  <a:pt x="23296" y="4448"/>
                  <a:pt x="23304" y="4440"/>
                </a:cubicBezTo>
                <a:cubicBezTo>
                  <a:pt x="23318" y="4426"/>
                  <a:pt x="23333" y="4368"/>
                  <a:pt x="23318" y="4325"/>
                </a:cubicBezTo>
                <a:close/>
                <a:moveTo>
                  <a:pt x="22348" y="4476"/>
                </a:moveTo>
                <a:cubicBezTo>
                  <a:pt x="22339" y="4477"/>
                  <a:pt x="22331" y="4479"/>
                  <a:pt x="22327" y="4483"/>
                </a:cubicBezTo>
                <a:lnTo>
                  <a:pt x="22327" y="4493"/>
                </a:lnTo>
                <a:lnTo>
                  <a:pt x="22327" y="4493"/>
                </a:lnTo>
                <a:cubicBezTo>
                  <a:pt x="22335" y="4491"/>
                  <a:pt x="22342" y="4486"/>
                  <a:pt x="22348" y="4476"/>
                </a:cubicBezTo>
                <a:close/>
                <a:moveTo>
                  <a:pt x="8276" y="4196"/>
                </a:moveTo>
                <a:lnTo>
                  <a:pt x="8276" y="4196"/>
                </a:lnTo>
                <a:cubicBezTo>
                  <a:pt x="8319" y="4210"/>
                  <a:pt x="8333" y="4253"/>
                  <a:pt x="8304" y="4296"/>
                </a:cubicBezTo>
                <a:lnTo>
                  <a:pt x="8304" y="4354"/>
                </a:lnTo>
                <a:lnTo>
                  <a:pt x="8304" y="4426"/>
                </a:lnTo>
                <a:cubicBezTo>
                  <a:pt x="8329" y="4463"/>
                  <a:pt x="8343" y="4500"/>
                  <a:pt x="8328" y="4500"/>
                </a:cubicBezTo>
                <a:cubicBezTo>
                  <a:pt x="8326" y="4500"/>
                  <a:pt x="8323" y="4500"/>
                  <a:pt x="8319" y="4498"/>
                </a:cubicBezTo>
                <a:cubicBezTo>
                  <a:pt x="8290" y="4498"/>
                  <a:pt x="8261" y="4426"/>
                  <a:pt x="8276" y="4411"/>
                </a:cubicBezTo>
                <a:cubicBezTo>
                  <a:pt x="8276" y="4397"/>
                  <a:pt x="8261" y="4354"/>
                  <a:pt x="8247" y="4354"/>
                </a:cubicBezTo>
                <a:cubicBezTo>
                  <a:pt x="8233" y="4354"/>
                  <a:pt x="8204" y="4340"/>
                  <a:pt x="8189" y="4325"/>
                </a:cubicBezTo>
                <a:lnTo>
                  <a:pt x="8189" y="4296"/>
                </a:lnTo>
                <a:cubicBezTo>
                  <a:pt x="8189" y="4282"/>
                  <a:pt x="8204" y="4268"/>
                  <a:pt x="8218" y="4253"/>
                </a:cubicBezTo>
                <a:cubicBezTo>
                  <a:pt x="8218" y="4253"/>
                  <a:pt x="8233" y="4268"/>
                  <a:pt x="8233" y="4268"/>
                </a:cubicBezTo>
                <a:lnTo>
                  <a:pt x="8247" y="4282"/>
                </a:lnTo>
                <a:cubicBezTo>
                  <a:pt x="8254" y="4289"/>
                  <a:pt x="8261" y="4293"/>
                  <a:pt x="8268" y="4293"/>
                </a:cubicBezTo>
                <a:cubicBezTo>
                  <a:pt x="8276" y="4293"/>
                  <a:pt x="8283" y="4289"/>
                  <a:pt x="8290" y="4282"/>
                </a:cubicBezTo>
                <a:lnTo>
                  <a:pt x="8290" y="4268"/>
                </a:lnTo>
                <a:lnTo>
                  <a:pt x="8276" y="4196"/>
                </a:lnTo>
                <a:close/>
                <a:moveTo>
                  <a:pt x="9354" y="4350"/>
                </a:moveTo>
                <a:cubicBezTo>
                  <a:pt x="9358" y="4350"/>
                  <a:pt x="9370" y="4376"/>
                  <a:pt x="9382" y="4411"/>
                </a:cubicBezTo>
                <a:cubicBezTo>
                  <a:pt x="9382" y="4440"/>
                  <a:pt x="9411" y="4526"/>
                  <a:pt x="9396" y="4526"/>
                </a:cubicBezTo>
                <a:cubicBezTo>
                  <a:pt x="9382" y="4526"/>
                  <a:pt x="9353" y="4512"/>
                  <a:pt x="9310" y="4483"/>
                </a:cubicBezTo>
                <a:lnTo>
                  <a:pt x="9296" y="4440"/>
                </a:lnTo>
                <a:lnTo>
                  <a:pt x="9281" y="4411"/>
                </a:lnTo>
                <a:cubicBezTo>
                  <a:pt x="9310" y="4383"/>
                  <a:pt x="9353" y="4354"/>
                  <a:pt x="9353" y="4354"/>
                </a:cubicBezTo>
                <a:cubicBezTo>
                  <a:pt x="9353" y="4351"/>
                  <a:pt x="9354" y="4350"/>
                  <a:pt x="9354" y="4350"/>
                </a:cubicBezTo>
                <a:close/>
                <a:moveTo>
                  <a:pt x="22868" y="4418"/>
                </a:moveTo>
                <a:cubicBezTo>
                  <a:pt x="22865" y="4418"/>
                  <a:pt x="22861" y="4420"/>
                  <a:pt x="22858" y="4426"/>
                </a:cubicBezTo>
                <a:cubicBezTo>
                  <a:pt x="22830" y="4440"/>
                  <a:pt x="22787" y="4483"/>
                  <a:pt x="22801" y="4498"/>
                </a:cubicBezTo>
                <a:cubicBezTo>
                  <a:pt x="22830" y="4512"/>
                  <a:pt x="22902" y="4526"/>
                  <a:pt x="22916" y="4526"/>
                </a:cubicBezTo>
                <a:cubicBezTo>
                  <a:pt x="22916" y="4512"/>
                  <a:pt x="22916" y="4498"/>
                  <a:pt x="22902" y="4498"/>
                </a:cubicBezTo>
                <a:cubicBezTo>
                  <a:pt x="22887" y="4498"/>
                  <a:pt x="22858" y="4483"/>
                  <a:pt x="22887" y="4469"/>
                </a:cubicBezTo>
                <a:cubicBezTo>
                  <a:pt x="22899" y="4457"/>
                  <a:pt x="22882" y="4418"/>
                  <a:pt x="22868" y="4418"/>
                </a:cubicBezTo>
                <a:close/>
                <a:moveTo>
                  <a:pt x="21739" y="4477"/>
                </a:moveTo>
                <a:cubicBezTo>
                  <a:pt x="21747" y="4477"/>
                  <a:pt x="21752" y="4479"/>
                  <a:pt x="21752" y="4483"/>
                </a:cubicBezTo>
                <a:cubicBezTo>
                  <a:pt x="21767" y="4498"/>
                  <a:pt x="21752" y="4512"/>
                  <a:pt x="21738" y="4526"/>
                </a:cubicBezTo>
                <a:cubicBezTo>
                  <a:pt x="21738" y="4531"/>
                  <a:pt x="21730" y="4533"/>
                  <a:pt x="21718" y="4533"/>
                </a:cubicBezTo>
                <a:cubicBezTo>
                  <a:pt x="21695" y="4533"/>
                  <a:pt x="21656" y="4526"/>
                  <a:pt x="21637" y="4526"/>
                </a:cubicBezTo>
                <a:cubicBezTo>
                  <a:pt x="21627" y="4537"/>
                  <a:pt x="21610" y="4547"/>
                  <a:pt x="21600" y="4547"/>
                </a:cubicBezTo>
                <a:cubicBezTo>
                  <a:pt x="21597" y="4547"/>
                  <a:pt x="21594" y="4545"/>
                  <a:pt x="21594" y="4541"/>
                </a:cubicBezTo>
                <a:lnTo>
                  <a:pt x="21580" y="4541"/>
                </a:lnTo>
                <a:cubicBezTo>
                  <a:pt x="21580" y="4526"/>
                  <a:pt x="21580" y="4512"/>
                  <a:pt x="21594" y="4512"/>
                </a:cubicBezTo>
                <a:lnTo>
                  <a:pt x="21637" y="4498"/>
                </a:lnTo>
                <a:cubicBezTo>
                  <a:pt x="21678" y="4487"/>
                  <a:pt x="21718" y="4477"/>
                  <a:pt x="21739" y="4477"/>
                </a:cubicBezTo>
                <a:close/>
                <a:moveTo>
                  <a:pt x="17696" y="4348"/>
                </a:moveTo>
                <a:cubicBezTo>
                  <a:pt x="17715" y="4348"/>
                  <a:pt x="17729" y="4358"/>
                  <a:pt x="17729" y="4368"/>
                </a:cubicBezTo>
                <a:cubicBezTo>
                  <a:pt x="17729" y="4368"/>
                  <a:pt x="17686" y="4469"/>
                  <a:pt x="17686" y="4512"/>
                </a:cubicBezTo>
                <a:cubicBezTo>
                  <a:pt x="17686" y="4526"/>
                  <a:pt x="17683" y="4534"/>
                  <a:pt x="17677" y="4534"/>
                </a:cubicBezTo>
                <a:cubicBezTo>
                  <a:pt x="17672" y="4534"/>
                  <a:pt x="17665" y="4526"/>
                  <a:pt x="17657" y="4512"/>
                </a:cubicBezTo>
                <a:cubicBezTo>
                  <a:pt x="17657" y="4497"/>
                  <a:pt x="17645" y="4481"/>
                  <a:pt x="17627" y="4481"/>
                </a:cubicBezTo>
                <a:cubicBezTo>
                  <a:pt x="17611" y="4481"/>
                  <a:pt x="17591" y="4493"/>
                  <a:pt x="17571" y="4526"/>
                </a:cubicBezTo>
                <a:lnTo>
                  <a:pt x="17528" y="4541"/>
                </a:lnTo>
                <a:lnTo>
                  <a:pt x="17514" y="4555"/>
                </a:lnTo>
                <a:cubicBezTo>
                  <a:pt x="17499" y="4526"/>
                  <a:pt x="17528" y="4469"/>
                  <a:pt x="17543" y="4469"/>
                </a:cubicBezTo>
                <a:cubicBezTo>
                  <a:pt x="17557" y="4455"/>
                  <a:pt x="17543" y="4411"/>
                  <a:pt x="17557" y="4397"/>
                </a:cubicBezTo>
                <a:cubicBezTo>
                  <a:pt x="17571" y="4383"/>
                  <a:pt x="17657" y="4354"/>
                  <a:pt x="17672" y="4354"/>
                </a:cubicBezTo>
                <a:cubicBezTo>
                  <a:pt x="17680" y="4350"/>
                  <a:pt x="17689" y="4348"/>
                  <a:pt x="17696" y="4348"/>
                </a:cubicBezTo>
                <a:close/>
                <a:moveTo>
                  <a:pt x="23706" y="4512"/>
                </a:moveTo>
                <a:cubicBezTo>
                  <a:pt x="23677" y="4526"/>
                  <a:pt x="23677" y="4541"/>
                  <a:pt x="23720" y="4555"/>
                </a:cubicBezTo>
                <a:cubicBezTo>
                  <a:pt x="23735" y="4562"/>
                  <a:pt x="23764" y="4566"/>
                  <a:pt x="23789" y="4566"/>
                </a:cubicBezTo>
                <a:cubicBezTo>
                  <a:pt x="23814" y="4566"/>
                  <a:pt x="23835" y="4562"/>
                  <a:pt x="23835" y="4555"/>
                </a:cubicBezTo>
                <a:cubicBezTo>
                  <a:pt x="23835" y="4541"/>
                  <a:pt x="23749" y="4512"/>
                  <a:pt x="23706" y="4512"/>
                </a:cubicBezTo>
                <a:close/>
                <a:moveTo>
                  <a:pt x="9155" y="4405"/>
                </a:moveTo>
                <a:cubicBezTo>
                  <a:pt x="9161" y="4405"/>
                  <a:pt x="9171" y="4416"/>
                  <a:pt x="9181" y="4426"/>
                </a:cubicBezTo>
                <a:cubicBezTo>
                  <a:pt x="9210" y="4440"/>
                  <a:pt x="9253" y="4512"/>
                  <a:pt x="9224" y="4541"/>
                </a:cubicBezTo>
                <a:lnTo>
                  <a:pt x="9210" y="4555"/>
                </a:lnTo>
                <a:lnTo>
                  <a:pt x="9181" y="4569"/>
                </a:lnTo>
                <a:cubicBezTo>
                  <a:pt x="9138" y="4526"/>
                  <a:pt x="9152" y="4498"/>
                  <a:pt x="9166" y="4498"/>
                </a:cubicBezTo>
                <a:cubicBezTo>
                  <a:pt x="9181" y="4483"/>
                  <a:pt x="9166" y="4455"/>
                  <a:pt x="9152" y="4440"/>
                </a:cubicBezTo>
                <a:cubicBezTo>
                  <a:pt x="9152" y="4426"/>
                  <a:pt x="9152" y="4411"/>
                  <a:pt x="9152" y="4411"/>
                </a:cubicBezTo>
                <a:cubicBezTo>
                  <a:pt x="9152" y="4407"/>
                  <a:pt x="9153" y="4405"/>
                  <a:pt x="9155" y="4405"/>
                </a:cubicBezTo>
                <a:close/>
                <a:moveTo>
                  <a:pt x="8448" y="3909"/>
                </a:moveTo>
                <a:cubicBezTo>
                  <a:pt x="8491" y="3909"/>
                  <a:pt x="8549" y="3937"/>
                  <a:pt x="8563" y="3966"/>
                </a:cubicBezTo>
                <a:lnTo>
                  <a:pt x="8563" y="3980"/>
                </a:lnTo>
                <a:lnTo>
                  <a:pt x="8549" y="4023"/>
                </a:lnTo>
                <a:cubicBezTo>
                  <a:pt x="8534" y="4052"/>
                  <a:pt x="8534" y="4124"/>
                  <a:pt x="8534" y="4138"/>
                </a:cubicBezTo>
                <a:cubicBezTo>
                  <a:pt x="8549" y="4153"/>
                  <a:pt x="8534" y="4182"/>
                  <a:pt x="8534" y="4182"/>
                </a:cubicBezTo>
                <a:cubicBezTo>
                  <a:pt x="8520" y="4182"/>
                  <a:pt x="8549" y="4253"/>
                  <a:pt x="8549" y="4282"/>
                </a:cubicBezTo>
                <a:cubicBezTo>
                  <a:pt x="8549" y="4306"/>
                  <a:pt x="8557" y="4316"/>
                  <a:pt x="8572" y="4316"/>
                </a:cubicBezTo>
                <a:cubicBezTo>
                  <a:pt x="8585" y="4316"/>
                  <a:pt x="8601" y="4309"/>
                  <a:pt x="8620" y="4296"/>
                </a:cubicBezTo>
                <a:lnTo>
                  <a:pt x="8635" y="4253"/>
                </a:lnTo>
                <a:cubicBezTo>
                  <a:pt x="8635" y="4225"/>
                  <a:pt x="8649" y="4225"/>
                  <a:pt x="8664" y="4225"/>
                </a:cubicBezTo>
                <a:cubicBezTo>
                  <a:pt x="8707" y="4225"/>
                  <a:pt x="8721" y="4239"/>
                  <a:pt x="8721" y="4282"/>
                </a:cubicBezTo>
                <a:cubicBezTo>
                  <a:pt x="8721" y="4296"/>
                  <a:pt x="8707" y="4296"/>
                  <a:pt x="8707" y="4296"/>
                </a:cubicBezTo>
                <a:lnTo>
                  <a:pt x="8635" y="4296"/>
                </a:lnTo>
                <a:lnTo>
                  <a:pt x="8635" y="4368"/>
                </a:lnTo>
                <a:lnTo>
                  <a:pt x="8649" y="4383"/>
                </a:lnTo>
                <a:cubicBezTo>
                  <a:pt x="8637" y="4395"/>
                  <a:pt x="8625" y="4429"/>
                  <a:pt x="8612" y="4429"/>
                </a:cubicBezTo>
                <a:cubicBezTo>
                  <a:pt x="8610" y="4429"/>
                  <a:pt x="8608" y="4428"/>
                  <a:pt x="8606" y="4426"/>
                </a:cubicBezTo>
                <a:cubicBezTo>
                  <a:pt x="8606" y="4423"/>
                  <a:pt x="8606" y="4422"/>
                  <a:pt x="8605" y="4422"/>
                </a:cubicBezTo>
                <a:lnTo>
                  <a:pt x="8605" y="4422"/>
                </a:lnTo>
                <a:cubicBezTo>
                  <a:pt x="8602" y="4422"/>
                  <a:pt x="8594" y="4445"/>
                  <a:pt x="8606" y="4469"/>
                </a:cubicBezTo>
                <a:lnTo>
                  <a:pt x="8592" y="4498"/>
                </a:lnTo>
                <a:cubicBezTo>
                  <a:pt x="8592" y="4512"/>
                  <a:pt x="8577" y="4541"/>
                  <a:pt x="8563" y="4569"/>
                </a:cubicBezTo>
                <a:lnTo>
                  <a:pt x="8549" y="4569"/>
                </a:lnTo>
                <a:cubicBezTo>
                  <a:pt x="8545" y="4573"/>
                  <a:pt x="8541" y="4575"/>
                  <a:pt x="8537" y="4575"/>
                </a:cubicBezTo>
                <a:cubicBezTo>
                  <a:pt x="8528" y="4575"/>
                  <a:pt x="8520" y="4562"/>
                  <a:pt x="8520" y="4541"/>
                </a:cubicBezTo>
                <a:lnTo>
                  <a:pt x="8549" y="4498"/>
                </a:lnTo>
                <a:cubicBezTo>
                  <a:pt x="8549" y="4464"/>
                  <a:pt x="8524" y="4450"/>
                  <a:pt x="8501" y="4450"/>
                </a:cubicBezTo>
                <a:cubicBezTo>
                  <a:pt x="8484" y="4450"/>
                  <a:pt x="8468" y="4457"/>
                  <a:pt x="8462" y="4469"/>
                </a:cubicBezTo>
                <a:cubicBezTo>
                  <a:pt x="8458" y="4473"/>
                  <a:pt x="8453" y="4475"/>
                  <a:pt x="8447" y="4475"/>
                </a:cubicBezTo>
                <a:cubicBezTo>
                  <a:pt x="8432" y="4475"/>
                  <a:pt x="8415" y="4465"/>
                  <a:pt x="8405" y="4455"/>
                </a:cubicBezTo>
                <a:cubicBezTo>
                  <a:pt x="8405" y="4440"/>
                  <a:pt x="8448" y="4383"/>
                  <a:pt x="8462" y="4368"/>
                </a:cubicBezTo>
                <a:cubicBezTo>
                  <a:pt x="8477" y="4340"/>
                  <a:pt x="8462" y="4239"/>
                  <a:pt x="8434" y="4210"/>
                </a:cubicBezTo>
                <a:cubicBezTo>
                  <a:pt x="8425" y="4193"/>
                  <a:pt x="8405" y="4180"/>
                  <a:pt x="8384" y="4180"/>
                </a:cubicBezTo>
                <a:cubicBezTo>
                  <a:pt x="8372" y="4180"/>
                  <a:pt x="8358" y="4185"/>
                  <a:pt x="8348" y="4196"/>
                </a:cubicBezTo>
                <a:cubicBezTo>
                  <a:pt x="8348" y="4196"/>
                  <a:pt x="8348" y="4196"/>
                  <a:pt x="8348" y="4182"/>
                </a:cubicBezTo>
                <a:cubicBezTo>
                  <a:pt x="8348" y="4182"/>
                  <a:pt x="8348" y="4182"/>
                  <a:pt x="8391" y="4167"/>
                </a:cubicBezTo>
                <a:lnTo>
                  <a:pt x="8391" y="4153"/>
                </a:lnTo>
                <a:cubicBezTo>
                  <a:pt x="8393" y="4155"/>
                  <a:pt x="8395" y="4156"/>
                  <a:pt x="8397" y="4156"/>
                </a:cubicBezTo>
                <a:cubicBezTo>
                  <a:pt x="8409" y="4156"/>
                  <a:pt x="8419" y="4124"/>
                  <a:pt x="8419" y="4124"/>
                </a:cubicBezTo>
                <a:cubicBezTo>
                  <a:pt x="8419" y="4120"/>
                  <a:pt x="8423" y="4118"/>
                  <a:pt x="8429" y="4118"/>
                </a:cubicBezTo>
                <a:cubicBezTo>
                  <a:pt x="8442" y="4118"/>
                  <a:pt x="8467" y="4128"/>
                  <a:pt x="8477" y="4138"/>
                </a:cubicBezTo>
                <a:cubicBezTo>
                  <a:pt x="8477" y="4142"/>
                  <a:pt x="8478" y="4144"/>
                  <a:pt x="8479" y="4144"/>
                </a:cubicBezTo>
                <a:cubicBezTo>
                  <a:pt x="8483" y="4144"/>
                  <a:pt x="8491" y="4131"/>
                  <a:pt x="8491" y="4110"/>
                </a:cubicBezTo>
                <a:lnTo>
                  <a:pt x="8462" y="4081"/>
                </a:lnTo>
                <a:lnTo>
                  <a:pt x="8448" y="4067"/>
                </a:lnTo>
                <a:cubicBezTo>
                  <a:pt x="8448" y="4050"/>
                  <a:pt x="8438" y="4043"/>
                  <a:pt x="8427" y="4043"/>
                </a:cubicBezTo>
                <a:cubicBezTo>
                  <a:pt x="8419" y="4043"/>
                  <a:pt x="8411" y="4046"/>
                  <a:pt x="8405" y="4052"/>
                </a:cubicBezTo>
                <a:cubicBezTo>
                  <a:pt x="8391" y="4052"/>
                  <a:pt x="8376" y="4052"/>
                  <a:pt x="8362" y="4038"/>
                </a:cubicBezTo>
                <a:cubicBezTo>
                  <a:pt x="8362" y="4038"/>
                  <a:pt x="8419" y="3909"/>
                  <a:pt x="8448" y="3909"/>
                </a:cubicBezTo>
                <a:close/>
                <a:moveTo>
                  <a:pt x="22004" y="4552"/>
                </a:moveTo>
                <a:cubicBezTo>
                  <a:pt x="22007" y="4553"/>
                  <a:pt x="22009" y="4554"/>
                  <a:pt x="22011" y="4555"/>
                </a:cubicBezTo>
                <a:cubicBezTo>
                  <a:pt x="22030" y="4568"/>
                  <a:pt x="22041" y="4587"/>
                  <a:pt x="22044" y="4603"/>
                </a:cubicBezTo>
                <a:lnTo>
                  <a:pt x="22044" y="4603"/>
                </a:lnTo>
                <a:cubicBezTo>
                  <a:pt x="22033" y="4598"/>
                  <a:pt x="22022" y="4591"/>
                  <a:pt x="22011" y="4584"/>
                </a:cubicBezTo>
                <a:lnTo>
                  <a:pt x="22004" y="4552"/>
                </a:lnTo>
                <a:close/>
                <a:moveTo>
                  <a:pt x="7503" y="4502"/>
                </a:moveTo>
                <a:cubicBezTo>
                  <a:pt x="7527" y="4502"/>
                  <a:pt x="7565" y="4526"/>
                  <a:pt x="7586" y="4526"/>
                </a:cubicBezTo>
                <a:cubicBezTo>
                  <a:pt x="7587" y="4525"/>
                  <a:pt x="7588" y="4525"/>
                  <a:pt x="7589" y="4525"/>
                </a:cubicBezTo>
                <a:lnTo>
                  <a:pt x="7589" y="4525"/>
                </a:lnTo>
                <a:cubicBezTo>
                  <a:pt x="7598" y="4525"/>
                  <a:pt x="7584" y="4599"/>
                  <a:pt x="7557" y="4613"/>
                </a:cubicBezTo>
                <a:cubicBezTo>
                  <a:pt x="7552" y="4615"/>
                  <a:pt x="7547" y="4616"/>
                  <a:pt x="7542" y="4616"/>
                </a:cubicBezTo>
                <a:cubicBezTo>
                  <a:pt x="7519" y="4616"/>
                  <a:pt x="7497" y="4593"/>
                  <a:pt x="7485" y="4569"/>
                </a:cubicBezTo>
                <a:lnTo>
                  <a:pt x="7485" y="4541"/>
                </a:lnTo>
                <a:lnTo>
                  <a:pt x="7485" y="4512"/>
                </a:lnTo>
                <a:cubicBezTo>
                  <a:pt x="7489" y="4505"/>
                  <a:pt x="7495" y="4502"/>
                  <a:pt x="7503" y="4502"/>
                </a:cubicBezTo>
                <a:close/>
                <a:moveTo>
                  <a:pt x="4925" y="4489"/>
                </a:moveTo>
                <a:cubicBezTo>
                  <a:pt x="4945" y="4489"/>
                  <a:pt x="4973" y="4499"/>
                  <a:pt x="5000" y="4526"/>
                </a:cubicBezTo>
                <a:lnTo>
                  <a:pt x="5029" y="4569"/>
                </a:lnTo>
                <a:cubicBezTo>
                  <a:pt x="5043" y="4584"/>
                  <a:pt x="5029" y="4598"/>
                  <a:pt x="5029" y="4613"/>
                </a:cubicBezTo>
                <a:cubicBezTo>
                  <a:pt x="5019" y="4613"/>
                  <a:pt x="5016" y="4619"/>
                  <a:pt x="5011" y="4619"/>
                </a:cubicBezTo>
                <a:cubicBezTo>
                  <a:pt x="5008" y="4619"/>
                  <a:pt x="5005" y="4617"/>
                  <a:pt x="5000" y="4613"/>
                </a:cubicBezTo>
                <a:cubicBezTo>
                  <a:pt x="4986" y="4598"/>
                  <a:pt x="4971" y="4584"/>
                  <a:pt x="4957" y="4569"/>
                </a:cubicBezTo>
                <a:lnTo>
                  <a:pt x="4942" y="4526"/>
                </a:lnTo>
                <a:cubicBezTo>
                  <a:pt x="4914" y="4526"/>
                  <a:pt x="4885" y="4512"/>
                  <a:pt x="4899" y="4498"/>
                </a:cubicBezTo>
                <a:cubicBezTo>
                  <a:pt x="4905" y="4492"/>
                  <a:pt x="4914" y="4489"/>
                  <a:pt x="4925" y="4489"/>
                </a:cubicBezTo>
                <a:close/>
                <a:moveTo>
                  <a:pt x="7744" y="4472"/>
                </a:moveTo>
                <a:cubicBezTo>
                  <a:pt x="7751" y="4472"/>
                  <a:pt x="7766" y="4476"/>
                  <a:pt x="7787" y="4483"/>
                </a:cubicBezTo>
                <a:lnTo>
                  <a:pt x="7830" y="4483"/>
                </a:lnTo>
                <a:cubicBezTo>
                  <a:pt x="7833" y="4482"/>
                  <a:pt x="7835" y="4481"/>
                  <a:pt x="7838" y="4481"/>
                </a:cubicBezTo>
                <a:cubicBezTo>
                  <a:pt x="7864" y="4481"/>
                  <a:pt x="7888" y="4543"/>
                  <a:pt x="7888" y="4569"/>
                </a:cubicBezTo>
                <a:cubicBezTo>
                  <a:pt x="7888" y="4584"/>
                  <a:pt x="7888" y="4627"/>
                  <a:pt x="7873" y="4627"/>
                </a:cubicBezTo>
                <a:cubicBezTo>
                  <a:pt x="7873" y="4627"/>
                  <a:pt x="7859" y="4613"/>
                  <a:pt x="7859" y="4584"/>
                </a:cubicBezTo>
                <a:lnTo>
                  <a:pt x="7845" y="4569"/>
                </a:lnTo>
                <a:cubicBezTo>
                  <a:pt x="7845" y="4555"/>
                  <a:pt x="7830" y="4555"/>
                  <a:pt x="7816" y="4555"/>
                </a:cubicBezTo>
                <a:lnTo>
                  <a:pt x="7787" y="4555"/>
                </a:lnTo>
                <a:cubicBezTo>
                  <a:pt x="7787" y="4584"/>
                  <a:pt x="7744" y="4598"/>
                  <a:pt x="7744" y="4598"/>
                </a:cubicBezTo>
                <a:cubicBezTo>
                  <a:pt x="7730" y="4598"/>
                  <a:pt x="7715" y="4613"/>
                  <a:pt x="7701" y="4613"/>
                </a:cubicBezTo>
                <a:lnTo>
                  <a:pt x="7687" y="4613"/>
                </a:lnTo>
                <a:cubicBezTo>
                  <a:pt x="7658" y="4613"/>
                  <a:pt x="7644" y="4584"/>
                  <a:pt x="7658" y="4541"/>
                </a:cubicBezTo>
                <a:lnTo>
                  <a:pt x="7672" y="4526"/>
                </a:lnTo>
                <a:cubicBezTo>
                  <a:pt x="7672" y="4520"/>
                  <a:pt x="7675" y="4517"/>
                  <a:pt x="7679" y="4517"/>
                </a:cubicBezTo>
                <a:cubicBezTo>
                  <a:pt x="7684" y="4517"/>
                  <a:pt x="7693" y="4524"/>
                  <a:pt x="7701" y="4541"/>
                </a:cubicBezTo>
                <a:cubicBezTo>
                  <a:pt x="7704" y="4546"/>
                  <a:pt x="7708" y="4549"/>
                  <a:pt x="7712" y="4549"/>
                </a:cubicBezTo>
                <a:cubicBezTo>
                  <a:pt x="7730" y="4549"/>
                  <a:pt x="7756" y="4506"/>
                  <a:pt x="7744" y="4483"/>
                </a:cubicBezTo>
                <a:cubicBezTo>
                  <a:pt x="7737" y="4476"/>
                  <a:pt x="7737" y="4472"/>
                  <a:pt x="7744" y="4472"/>
                </a:cubicBezTo>
                <a:close/>
                <a:moveTo>
                  <a:pt x="21482" y="4525"/>
                </a:moveTo>
                <a:cubicBezTo>
                  <a:pt x="21493" y="4525"/>
                  <a:pt x="21492" y="4627"/>
                  <a:pt x="21465" y="4627"/>
                </a:cubicBezTo>
                <a:cubicBezTo>
                  <a:pt x="21457" y="4631"/>
                  <a:pt x="21444" y="4633"/>
                  <a:pt x="21429" y="4633"/>
                </a:cubicBezTo>
                <a:cubicBezTo>
                  <a:pt x="21388" y="4633"/>
                  <a:pt x="21332" y="4619"/>
                  <a:pt x="21321" y="4598"/>
                </a:cubicBezTo>
                <a:cubicBezTo>
                  <a:pt x="21307" y="4569"/>
                  <a:pt x="21307" y="4555"/>
                  <a:pt x="21321" y="4555"/>
                </a:cubicBezTo>
                <a:cubicBezTo>
                  <a:pt x="21350" y="4555"/>
                  <a:pt x="21465" y="4541"/>
                  <a:pt x="21479" y="4526"/>
                </a:cubicBezTo>
                <a:cubicBezTo>
                  <a:pt x="21480" y="4526"/>
                  <a:pt x="21481" y="4525"/>
                  <a:pt x="21482" y="4525"/>
                </a:cubicBezTo>
                <a:close/>
                <a:moveTo>
                  <a:pt x="9712" y="3837"/>
                </a:moveTo>
                <a:cubicBezTo>
                  <a:pt x="9727" y="3837"/>
                  <a:pt x="9727" y="3837"/>
                  <a:pt x="9741" y="3851"/>
                </a:cubicBezTo>
                <a:cubicBezTo>
                  <a:pt x="9727" y="3894"/>
                  <a:pt x="9698" y="3923"/>
                  <a:pt x="9727" y="3952"/>
                </a:cubicBezTo>
                <a:lnTo>
                  <a:pt x="9741" y="3966"/>
                </a:lnTo>
                <a:cubicBezTo>
                  <a:pt x="9741" y="3966"/>
                  <a:pt x="9756" y="4023"/>
                  <a:pt x="9770" y="4067"/>
                </a:cubicBezTo>
                <a:lnTo>
                  <a:pt x="9727" y="4110"/>
                </a:lnTo>
                <a:lnTo>
                  <a:pt x="9712" y="4124"/>
                </a:lnTo>
                <a:cubicBezTo>
                  <a:pt x="9712" y="4153"/>
                  <a:pt x="9727" y="4210"/>
                  <a:pt x="9741" y="4239"/>
                </a:cubicBezTo>
                <a:cubicBezTo>
                  <a:pt x="9741" y="4239"/>
                  <a:pt x="9741" y="4253"/>
                  <a:pt x="9741" y="4268"/>
                </a:cubicBezTo>
                <a:cubicBezTo>
                  <a:pt x="9727" y="4282"/>
                  <a:pt x="9727" y="4296"/>
                  <a:pt x="9712" y="4311"/>
                </a:cubicBezTo>
                <a:cubicBezTo>
                  <a:pt x="9698" y="4311"/>
                  <a:pt x="9698" y="4282"/>
                  <a:pt x="9698" y="4239"/>
                </a:cubicBezTo>
                <a:lnTo>
                  <a:pt x="9684" y="4196"/>
                </a:lnTo>
                <a:lnTo>
                  <a:pt x="9684" y="4182"/>
                </a:lnTo>
                <a:cubicBezTo>
                  <a:pt x="9684" y="4167"/>
                  <a:pt x="9641" y="4110"/>
                  <a:pt x="9655" y="4110"/>
                </a:cubicBezTo>
                <a:cubicBezTo>
                  <a:pt x="9669" y="4095"/>
                  <a:pt x="9641" y="4052"/>
                  <a:pt x="9641" y="4052"/>
                </a:cubicBezTo>
                <a:cubicBezTo>
                  <a:pt x="9626" y="4067"/>
                  <a:pt x="9597" y="4095"/>
                  <a:pt x="9597" y="4095"/>
                </a:cubicBezTo>
                <a:cubicBezTo>
                  <a:pt x="9583" y="4081"/>
                  <a:pt x="9569" y="4052"/>
                  <a:pt x="9554" y="4038"/>
                </a:cubicBezTo>
                <a:cubicBezTo>
                  <a:pt x="9554" y="4034"/>
                  <a:pt x="9552" y="4032"/>
                  <a:pt x="9548" y="4032"/>
                </a:cubicBezTo>
                <a:cubicBezTo>
                  <a:pt x="9537" y="4032"/>
                  <a:pt x="9510" y="4046"/>
                  <a:pt x="9468" y="4067"/>
                </a:cubicBezTo>
                <a:cubicBezTo>
                  <a:pt x="9454" y="4095"/>
                  <a:pt x="9425" y="4138"/>
                  <a:pt x="9411" y="4153"/>
                </a:cubicBezTo>
                <a:cubicBezTo>
                  <a:pt x="9401" y="4163"/>
                  <a:pt x="9364" y="4179"/>
                  <a:pt x="9337" y="4179"/>
                </a:cubicBezTo>
                <a:cubicBezTo>
                  <a:pt x="9325" y="4179"/>
                  <a:pt x="9315" y="4176"/>
                  <a:pt x="9310" y="4167"/>
                </a:cubicBezTo>
                <a:cubicBezTo>
                  <a:pt x="9310" y="4167"/>
                  <a:pt x="9353" y="4138"/>
                  <a:pt x="9396" y="4110"/>
                </a:cubicBezTo>
                <a:lnTo>
                  <a:pt x="9396" y="4110"/>
                </a:lnTo>
                <a:cubicBezTo>
                  <a:pt x="9324" y="4138"/>
                  <a:pt x="9253" y="4182"/>
                  <a:pt x="9253" y="4196"/>
                </a:cubicBezTo>
                <a:cubicBezTo>
                  <a:pt x="9250" y="4199"/>
                  <a:pt x="9247" y="4200"/>
                  <a:pt x="9245" y="4200"/>
                </a:cubicBezTo>
                <a:cubicBezTo>
                  <a:pt x="9233" y="4200"/>
                  <a:pt x="9224" y="4176"/>
                  <a:pt x="9224" y="4153"/>
                </a:cubicBezTo>
                <a:lnTo>
                  <a:pt x="9224" y="4124"/>
                </a:lnTo>
                <a:lnTo>
                  <a:pt x="9224" y="4110"/>
                </a:lnTo>
                <a:cubicBezTo>
                  <a:pt x="9224" y="4095"/>
                  <a:pt x="9224" y="4067"/>
                  <a:pt x="9224" y="4067"/>
                </a:cubicBezTo>
                <a:cubicBezTo>
                  <a:pt x="9224" y="4067"/>
                  <a:pt x="9210" y="4110"/>
                  <a:pt x="9210" y="4124"/>
                </a:cubicBezTo>
                <a:cubicBezTo>
                  <a:pt x="9210" y="4136"/>
                  <a:pt x="9156" y="4170"/>
                  <a:pt x="9123" y="4170"/>
                </a:cubicBezTo>
                <a:cubicBezTo>
                  <a:pt x="9118" y="4170"/>
                  <a:pt x="9113" y="4169"/>
                  <a:pt x="9109" y="4167"/>
                </a:cubicBezTo>
                <a:cubicBezTo>
                  <a:pt x="9106" y="4160"/>
                  <a:pt x="9102" y="4157"/>
                  <a:pt x="9099" y="4157"/>
                </a:cubicBezTo>
                <a:cubicBezTo>
                  <a:pt x="9089" y="4157"/>
                  <a:pt x="9084" y="4185"/>
                  <a:pt x="9095" y="4196"/>
                </a:cubicBezTo>
                <a:cubicBezTo>
                  <a:pt x="9095" y="4201"/>
                  <a:pt x="9098" y="4202"/>
                  <a:pt x="9102" y="4202"/>
                </a:cubicBezTo>
                <a:cubicBezTo>
                  <a:pt x="9111" y="4202"/>
                  <a:pt x="9123" y="4196"/>
                  <a:pt x="9123" y="4196"/>
                </a:cubicBezTo>
                <a:cubicBezTo>
                  <a:pt x="9127" y="4192"/>
                  <a:pt x="9130" y="4190"/>
                  <a:pt x="9132" y="4190"/>
                </a:cubicBezTo>
                <a:cubicBezTo>
                  <a:pt x="9138" y="4190"/>
                  <a:pt x="9138" y="4204"/>
                  <a:pt x="9138" y="4225"/>
                </a:cubicBezTo>
                <a:lnTo>
                  <a:pt x="9138" y="4253"/>
                </a:lnTo>
                <a:lnTo>
                  <a:pt x="9138" y="4268"/>
                </a:lnTo>
                <a:cubicBezTo>
                  <a:pt x="9128" y="4268"/>
                  <a:pt x="9106" y="4261"/>
                  <a:pt x="9092" y="4261"/>
                </a:cubicBezTo>
                <a:cubicBezTo>
                  <a:pt x="9085" y="4261"/>
                  <a:pt x="9080" y="4263"/>
                  <a:pt x="9080" y="4268"/>
                </a:cubicBezTo>
                <a:cubicBezTo>
                  <a:pt x="9066" y="4282"/>
                  <a:pt x="9138" y="4340"/>
                  <a:pt x="9152" y="4354"/>
                </a:cubicBezTo>
                <a:cubicBezTo>
                  <a:pt x="9181" y="4354"/>
                  <a:pt x="9166" y="4368"/>
                  <a:pt x="9152" y="4383"/>
                </a:cubicBezTo>
                <a:cubicBezTo>
                  <a:pt x="9126" y="4383"/>
                  <a:pt x="9111" y="4456"/>
                  <a:pt x="9087" y="4456"/>
                </a:cubicBezTo>
                <a:cubicBezTo>
                  <a:pt x="9085" y="4456"/>
                  <a:pt x="9082" y="4456"/>
                  <a:pt x="9080" y="4455"/>
                </a:cubicBezTo>
                <a:cubicBezTo>
                  <a:pt x="9066" y="4455"/>
                  <a:pt x="9066" y="4512"/>
                  <a:pt x="9037" y="4526"/>
                </a:cubicBezTo>
                <a:cubicBezTo>
                  <a:pt x="9023" y="4541"/>
                  <a:pt x="9052" y="4555"/>
                  <a:pt x="9066" y="4555"/>
                </a:cubicBezTo>
                <a:cubicBezTo>
                  <a:pt x="9080" y="4555"/>
                  <a:pt x="9109" y="4569"/>
                  <a:pt x="9123" y="4598"/>
                </a:cubicBezTo>
                <a:lnTo>
                  <a:pt x="9138" y="4613"/>
                </a:lnTo>
                <a:cubicBezTo>
                  <a:pt x="9138" y="4613"/>
                  <a:pt x="9138" y="4641"/>
                  <a:pt x="9138" y="4641"/>
                </a:cubicBezTo>
                <a:cubicBezTo>
                  <a:pt x="9128" y="4641"/>
                  <a:pt x="9119" y="4648"/>
                  <a:pt x="9113" y="4648"/>
                </a:cubicBezTo>
                <a:cubicBezTo>
                  <a:pt x="9111" y="4648"/>
                  <a:pt x="9109" y="4646"/>
                  <a:pt x="9109" y="4641"/>
                </a:cubicBezTo>
                <a:lnTo>
                  <a:pt x="9095" y="4627"/>
                </a:lnTo>
                <a:cubicBezTo>
                  <a:pt x="9095" y="4624"/>
                  <a:pt x="9089" y="4623"/>
                  <a:pt x="9081" y="4623"/>
                </a:cubicBezTo>
                <a:cubicBezTo>
                  <a:pt x="9066" y="4623"/>
                  <a:pt x="9041" y="4626"/>
                  <a:pt x="9018" y="4626"/>
                </a:cubicBezTo>
                <a:cubicBezTo>
                  <a:pt x="8996" y="4626"/>
                  <a:pt x="8976" y="4623"/>
                  <a:pt x="8965" y="4613"/>
                </a:cubicBezTo>
                <a:cubicBezTo>
                  <a:pt x="8944" y="4592"/>
                  <a:pt x="8916" y="4578"/>
                  <a:pt x="8902" y="4578"/>
                </a:cubicBezTo>
                <a:cubicBezTo>
                  <a:pt x="8897" y="4578"/>
                  <a:pt x="8893" y="4580"/>
                  <a:pt x="8893" y="4584"/>
                </a:cubicBezTo>
                <a:cubicBezTo>
                  <a:pt x="8879" y="4584"/>
                  <a:pt x="8850" y="4613"/>
                  <a:pt x="8850" y="4627"/>
                </a:cubicBezTo>
                <a:cubicBezTo>
                  <a:pt x="8836" y="4641"/>
                  <a:pt x="8807" y="4656"/>
                  <a:pt x="8793" y="4656"/>
                </a:cubicBezTo>
                <a:cubicBezTo>
                  <a:pt x="8779" y="4656"/>
                  <a:pt x="8793" y="4541"/>
                  <a:pt x="8764" y="4541"/>
                </a:cubicBezTo>
                <a:cubicBezTo>
                  <a:pt x="8751" y="4541"/>
                  <a:pt x="8774" y="4481"/>
                  <a:pt x="8799" y="4481"/>
                </a:cubicBezTo>
                <a:cubicBezTo>
                  <a:pt x="8802" y="4481"/>
                  <a:pt x="8805" y="4482"/>
                  <a:pt x="8807" y="4483"/>
                </a:cubicBezTo>
                <a:cubicBezTo>
                  <a:pt x="8816" y="4492"/>
                  <a:pt x="8826" y="4496"/>
                  <a:pt x="8837" y="4496"/>
                </a:cubicBezTo>
                <a:cubicBezTo>
                  <a:pt x="8860" y="4496"/>
                  <a:pt x="8884" y="4479"/>
                  <a:pt x="8893" y="4469"/>
                </a:cubicBezTo>
                <a:cubicBezTo>
                  <a:pt x="8893" y="4469"/>
                  <a:pt x="8937" y="4455"/>
                  <a:pt x="8951" y="4455"/>
                </a:cubicBezTo>
                <a:lnTo>
                  <a:pt x="8994" y="4455"/>
                </a:lnTo>
                <a:cubicBezTo>
                  <a:pt x="8994" y="4455"/>
                  <a:pt x="8994" y="4440"/>
                  <a:pt x="8994" y="4426"/>
                </a:cubicBezTo>
                <a:cubicBezTo>
                  <a:pt x="8994" y="4426"/>
                  <a:pt x="8937" y="4383"/>
                  <a:pt x="8922" y="4368"/>
                </a:cubicBezTo>
                <a:cubicBezTo>
                  <a:pt x="8893" y="4368"/>
                  <a:pt x="8893" y="4340"/>
                  <a:pt x="8908" y="4325"/>
                </a:cubicBezTo>
                <a:lnTo>
                  <a:pt x="8908" y="4325"/>
                </a:lnTo>
                <a:cubicBezTo>
                  <a:pt x="8908" y="4325"/>
                  <a:pt x="8946" y="4344"/>
                  <a:pt x="8972" y="4344"/>
                </a:cubicBezTo>
                <a:cubicBezTo>
                  <a:pt x="8984" y="4344"/>
                  <a:pt x="8994" y="4340"/>
                  <a:pt x="8994" y="4325"/>
                </a:cubicBezTo>
                <a:cubicBezTo>
                  <a:pt x="8994" y="4298"/>
                  <a:pt x="8994" y="4288"/>
                  <a:pt x="8998" y="4288"/>
                </a:cubicBezTo>
                <a:cubicBezTo>
                  <a:pt x="9000" y="4288"/>
                  <a:pt x="9003" y="4291"/>
                  <a:pt x="9008" y="4296"/>
                </a:cubicBezTo>
                <a:cubicBezTo>
                  <a:pt x="9008" y="4298"/>
                  <a:pt x="9009" y="4299"/>
                  <a:pt x="9009" y="4299"/>
                </a:cubicBezTo>
                <a:cubicBezTo>
                  <a:pt x="9014" y="4299"/>
                  <a:pt x="9040" y="4246"/>
                  <a:pt x="9066" y="4182"/>
                </a:cubicBezTo>
                <a:lnTo>
                  <a:pt x="9008" y="4095"/>
                </a:lnTo>
                <a:lnTo>
                  <a:pt x="9008" y="4081"/>
                </a:lnTo>
                <a:cubicBezTo>
                  <a:pt x="9008" y="4050"/>
                  <a:pt x="9016" y="4026"/>
                  <a:pt x="9025" y="4026"/>
                </a:cubicBezTo>
                <a:cubicBezTo>
                  <a:pt x="9029" y="4026"/>
                  <a:pt x="9033" y="4030"/>
                  <a:pt x="9037" y="4038"/>
                </a:cubicBezTo>
                <a:lnTo>
                  <a:pt x="9037" y="4052"/>
                </a:lnTo>
                <a:lnTo>
                  <a:pt x="9052" y="4067"/>
                </a:lnTo>
                <a:cubicBezTo>
                  <a:pt x="9052" y="4075"/>
                  <a:pt x="9061" y="4083"/>
                  <a:pt x="9075" y="4083"/>
                </a:cubicBezTo>
                <a:cubicBezTo>
                  <a:pt x="9085" y="4083"/>
                  <a:pt x="9097" y="4079"/>
                  <a:pt x="9109" y="4067"/>
                </a:cubicBezTo>
                <a:lnTo>
                  <a:pt x="9123" y="4067"/>
                </a:lnTo>
                <a:cubicBezTo>
                  <a:pt x="9152" y="4067"/>
                  <a:pt x="9166" y="4052"/>
                  <a:pt x="9166" y="4023"/>
                </a:cubicBezTo>
                <a:lnTo>
                  <a:pt x="9166" y="3995"/>
                </a:lnTo>
                <a:cubicBezTo>
                  <a:pt x="9181" y="3980"/>
                  <a:pt x="9195" y="3952"/>
                  <a:pt x="9224" y="3937"/>
                </a:cubicBezTo>
                <a:lnTo>
                  <a:pt x="9224" y="3980"/>
                </a:lnTo>
                <a:cubicBezTo>
                  <a:pt x="9238" y="3995"/>
                  <a:pt x="9224" y="4009"/>
                  <a:pt x="9238" y="4023"/>
                </a:cubicBezTo>
                <a:lnTo>
                  <a:pt x="9238" y="4038"/>
                </a:lnTo>
                <a:cubicBezTo>
                  <a:pt x="9253" y="4038"/>
                  <a:pt x="9267" y="4023"/>
                  <a:pt x="9267" y="4023"/>
                </a:cubicBezTo>
                <a:lnTo>
                  <a:pt x="9267" y="4009"/>
                </a:lnTo>
                <a:cubicBezTo>
                  <a:pt x="9267" y="3995"/>
                  <a:pt x="9253" y="3966"/>
                  <a:pt x="9253" y="3966"/>
                </a:cubicBezTo>
                <a:lnTo>
                  <a:pt x="9267" y="3952"/>
                </a:lnTo>
                <a:cubicBezTo>
                  <a:pt x="9281" y="3952"/>
                  <a:pt x="9296" y="3966"/>
                  <a:pt x="9296" y="3995"/>
                </a:cubicBezTo>
                <a:lnTo>
                  <a:pt x="9353" y="3995"/>
                </a:lnTo>
                <a:cubicBezTo>
                  <a:pt x="9369" y="4018"/>
                  <a:pt x="9394" y="4029"/>
                  <a:pt x="9417" y="4029"/>
                </a:cubicBezTo>
                <a:cubicBezTo>
                  <a:pt x="9437" y="4029"/>
                  <a:pt x="9455" y="4022"/>
                  <a:pt x="9468" y="4009"/>
                </a:cubicBezTo>
                <a:lnTo>
                  <a:pt x="9483" y="3980"/>
                </a:lnTo>
                <a:lnTo>
                  <a:pt x="9497" y="3966"/>
                </a:lnTo>
                <a:cubicBezTo>
                  <a:pt x="9500" y="3963"/>
                  <a:pt x="9503" y="3962"/>
                  <a:pt x="9507" y="3962"/>
                </a:cubicBezTo>
                <a:cubicBezTo>
                  <a:pt x="9522" y="3962"/>
                  <a:pt x="9540" y="3980"/>
                  <a:pt x="9540" y="3980"/>
                </a:cubicBezTo>
                <a:cubicBezTo>
                  <a:pt x="9554" y="3995"/>
                  <a:pt x="9483" y="4009"/>
                  <a:pt x="9483" y="4052"/>
                </a:cubicBezTo>
                <a:cubicBezTo>
                  <a:pt x="9540" y="4023"/>
                  <a:pt x="9597" y="3995"/>
                  <a:pt x="9597" y="3980"/>
                </a:cubicBezTo>
                <a:cubicBezTo>
                  <a:pt x="9607" y="3980"/>
                  <a:pt x="9629" y="3974"/>
                  <a:pt x="9647" y="3974"/>
                </a:cubicBezTo>
                <a:cubicBezTo>
                  <a:pt x="9657" y="3974"/>
                  <a:pt x="9665" y="3976"/>
                  <a:pt x="9669" y="3980"/>
                </a:cubicBezTo>
                <a:cubicBezTo>
                  <a:pt x="9684" y="3980"/>
                  <a:pt x="9684" y="3923"/>
                  <a:pt x="9669" y="3909"/>
                </a:cubicBezTo>
                <a:cubicBezTo>
                  <a:pt x="9669" y="3880"/>
                  <a:pt x="9698" y="3851"/>
                  <a:pt x="9712" y="3837"/>
                </a:cubicBezTo>
                <a:close/>
                <a:moveTo>
                  <a:pt x="10301" y="4067"/>
                </a:moveTo>
                <a:lnTo>
                  <a:pt x="10301" y="4138"/>
                </a:lnTo>
                <a:cubicBezTo>
                  <a:pt x="10345" y="4138"/>
                  <a:pt x="10431" y="4167"/>
                  <a:pt x="10460" y="4182"/>
                </a:cubicBezTo>
                <a:cubicBezTo>
                  <a:pt x="10474" y="4196"/>
                  <a:pt x="10488" y="4253"/>
                  <a:pt x="10488" y="4268"/>
                </a:cubicBezTo>
                <a:cubicBezTo>
                  <a:pt x="10474" y="4282"/>
                  <a:pt x="10574" y="4282"/>
                  <a:pt x="10589" y="4311"/>
                </a:cubicBezTo>
                <a:cubicBezTo>
                  <a:pt x="10592" y="4314"/>
                  <a:pt x="10594" y="4315"/>
                  <a:pt x="10597" y="4315"/>
                </a:cubicBezTo>
                <a:cubicBezTo>
                  <a:pt x="10608" y="4315"/>
                  <a:pt x="10618" y="4294"/>
                  <a:pt x="10618" y="4282"/>
                </a:cubicBezTo>
                <a:cubicBezTo>
                  <a:pt x="10618" y="4268"/>
                  <a:pt x="10646" y="4253"/>
                  <a:pt x="10661" y="4253"/>
                </a:cubicBezTo>
                <a:cubicBezTo>
                  <a:pt x="10675" y="4253"/>
                  <a:pt x="10689" y="4311"/>
                  <a:pt x="10689" y="4340"/>
                </a:cubicBezTo>
                <a:cubicBezTo>
                  <a:pt x="10689" y="4342"/>
                  <a:pt x="10690" y="4343"/>
                  <a:pt x="10692" y="4343"/>
                </a:cubicBezTo>
                <a:cubicBezTo>
                  <a:pt x="10700" y="4343"/>
                  <a:pt x="10721" y="4322"/>
                  <a:pt x="10732" y="4311"/>
                </a:cubicBezTo>
                <a:cubicBezTo>
                  <a:pt x="10740" y="4304"/>
                  <a:pt x="10750" y="4300"/>
                  <a:pt x="10763" y="4300"/>
                </a:cubicBezTo>
                <a:cubicBezTo>
                  <a:pt x="10776" y="4300"/>
                  <a:pt x="10790" y="4304"/>
                  <a:pt x="10804" y="4311"/>
                </a:cubicBezTo>
                <a:lnTo>
                  <a:pt x="10790" y="4354"/>
                </a:lnTo>
                <a:cubicBezTo>
                  <a:pt x="10790" y="4383"/>
                  <a:pt x="10790" y="4397"/>
                  <a:pt x="10776" y="4426"/>
                </a:cubicBezTo>
                <a:cubicBezTo>
                  <a:pt x="10771" y="4430"/>
                  <a:pt x="10767" y="4432"/>
                  <a:pt x="10763" y="4432"/>
                </a:cubicBezTo>
                <a:cubicBezTo>
                  <a:pt x="10753" y="4432"/>
                  <a:pt x="10743" y="4422"/>
                  <a:pt x="10732" y="4411"/>
                </a:cubicBezTo>
                <a:lnTo>
                  <a:pt x="10718" y="4411"/>
                </a:lnTo>
                <a:cubicBezTo>
                  <a:pt x="10704" y="4426"/>
                  <a:pt x="10675" y="4440"/>
                  <a:pt x="10661" y="4455"/>
                </a:cubicBezTo>
                <a:cubicBezTo>
                  <a:pt x="10658" y="4457"/>
                  <a:pt x="10655" y="4458"/>
                  <a:pt x="10651" y="4458"/>
                </a:cubicBezTo>
                <a:cubicBezTo>
                  <a:pt x="10633" y="4458"/>
                  <a:pt x="10603" y="4428"/>
                  <a:pt x="10603" y="4368"/>
                </a:cubicBezTo>
                <a:lnTo>
                  <a:pt x="10531" y="4397"/>
                </a:lnTo>
                <a:cubicBezTo>
                  <a:pt x="10531" y="4397"/>
                  <a:pt x="10531" y="4383"/>
                  <a:pt x="10517" y="4368"/>
                </a:cubicBezTo>
                <a:cubicBezTo>
                  <a:pt x="10517" y="4354"/>
                  <a:pt x="10488" y="4340"/>
                  <a:pt x="10488" y="4340"/>
                </a:cubicBezTo>
                <a:lnTo>
                  <a:pt x="10488" y="4340"/>
                </a:lnTo>
                <a:cubicBezTo>
                  <a:pt x="10460" y="4368"/>
                  <a:pt x="10503" y="4383"/>
                  <a:pt x="10503" y="4397"/>
                </a:cubicBezTo>
                <a:lnTo>
                  <a:pt x="10503" y="4411"/>
                </a:lnTo>
                <a:cubicBezTo>
                  <a:pt x="10488" y="4426"/>
                  <a:pt x="10402" y="4440"/>
                  <a:pt x="10373" y="4440"/>
                </a:cubicBezTo>
                <a:cubicBezTo>
                  <a:pt x="10345" y="4440"/>
                  <a:pt x="10301" y="4483"/>
                  <a:pt x="10301" y="4512"/>
                </a:cubicBezTo>
                <a:cubicBezTo>
                  <a:pt x="10293" y="4529"/>
                  <a:pt x="10294" y="4536"/>
                  <a:pt x="10300" y="4536"/>
                </a:cubicBezTo>
                <a:cubicBezTo>
                  <a:pt x="10304" y="4536"/>
                  <a:pt x="10310" y="4532"/>
                  <a:pt x="10316" y="4526"/>
                </a:cubicBezTo>
                <a:lnTo>
                  <a:pt x="10330" y="4526"/>
                </a:lnTo>
                <a:cubicBezTo>
                  <a:pt x="10345" y="4526"/>
                  <a:pt x="10359" y="4541"/>
                  <a:pt x="10359" y="4541"/>
                </a:cubicBezTo>
                <a:cubicBezTo>
                  <a:pt x="10345" y="4584"/>
                  <a:pt x="10345" y="4613"/>
                  <a:pt x="10316" y="4641"/>
                </a:cubicBezTo>
                <a:lnTo>
                  <a:pt x="10316" y="4656"/>
                </a:lnTo>
                <a:cubicBezTo>
                  <a:pt x="10287" y="4656"/>
                  <a:pt x="10273" y="4613"/>
                  <a:pt x="10273" y="4555"/>
                </a:cubicBezTo>
                <a:lnTo>
                  <a:pt x="10273" y="4512"/>
                </a:lnTo>
                <a:lnTo>
                  <a:pt x="10258" y="4469"/>
                </a:lnTo>
                <a:lnTo>
                  <a:pt x="10187" y="4469"/>
                </a:lnTo>
                <a:lnTo>
                  <a:pt x="10187" y="4455"/>
                </a:lnTo>
                <a:lnTo>
                  <a:pt x="10129" y="4383"/>
                </a:lnTo>
                <a:cubicBezTo>
                  <a:pt x="10129" y="4420"/>
                  <a:pt x="10129" y="4445"/>
                  <a:pt x="10129" y="4455"/>
                </a:cubicBezTo>
                <a:cubicBezTo>
                  <a:pt x="10126" y="4452"/>
                  <a:pt x="10124" y="4451"/>
                  <a:pt x="10121" y="4451"/>
                </a:cubicBezTo>
                <a:cubicBezTo>
                  <a:pt x="10110" y="4451"/>
                  <a:pt x="10100" y="4472"/>
                  <a:pt x="10100" y="4483"/>
                </a:cubicBezTo>
                <a:cubicBezTo>
                  <a:pt x="10097" y="4487"/>
                  <a:pt x="10094" y="4489"/>
                  <a:pt x="10092" y="4489"/>
                </a:cubicBezTo>
                <a:cubicBezTo>
                  <a:pt x="10086" y="4489"/>
                  <a:pt x="10086" y="4472"/>
                  <a:pt x="10086" y="4440"/>
                </a:cubicBezTo>
                <a:lnTo>
                  <a:pt x="10086" y="4426"/>
                </a:lnTo>
                <a:cubicBezTo>
                  <a:pt x="10086" y="4411"/>
                  <a:pt x="10072" y="4411"/>
                  <a:pt x="10057" y="4411"/>
                </a:cubicBezTo>
                <a:cubicBezTo>
                  <a:pt x="10057" y="4407"/>
                  <a:pt x="10056" y="4405"/>
                  <a:pt x="10053" y="4405"/>
                </a:cubicBezTo>
                <a:cubicBezTo>
                  <a:pt x="10049" y="4405"/>
                  <a:pt x="10043" y="4411"/>
                  <a:pt x="10043" y="4411"/>
                </a:cubicBezTo>
                <a:lnTo>
                  <a:pt x="10043" y="4455"/>
                </a:lnTo>
                <a:cubicBezTo>
                  <a:pt x="10055" y="4491"/>
                  <a:pt x="10016" y="4547"/>
                  <a:pt x="9995" y="4547"/>
                </a:cubicBezTo>
                <a:cubicBezTo>
                  <a:pt x="9991" y="4547"/>
                  <a:pt x="9988" y="4545"/>
                  <a:pt x="9985" y="4541"/>
                </a:cubicBezTo>
                <a:cubicBezTo>
                  <a:pt x="9957" y="4526"/>
                  <a:pt x="9885" y="4469"/>
                  <a:pt x="9870" y="4469"/>
                </a:cubicBezTo>
                <a:cubicBezTo>
                  <a:pt x="9842" y="4469"/>
                  <a:pt x="9870" y="4498"/>
                  <a:pt x="9885" y="4512"/>
                </a:cubicBezTo>
                <a:cubicBezTo>
                  <a:pt x="9899" y="4526"/>
                  <a:pt x="9914" y="4541"/>
                  <a:pt x="9914" y="4555"/>
                </a:cubicBezTo>
                <a:cubicBezTo>
                  <a:pt x="9914" y="4569"/>
                  <a:pt x="9899" y="4584"/>
                  <a:pt x="9899" y="4584"/>
                </a:cubicBezTo>
                <a:lnTo>
                  <a:pt x="9885" y="4584"/>
                </a:lnTo>
                <a:lnTo>
                  <a:pt x="9842" y="4555"/>
                </a:lnTo>
                <a:cubicBezTo>
                  <a:pt x="9784" y="4512"/>
                  <a:pt x="9756" y="4455"/>
                  <a:pt x="9770" y="4440"/>
                </a:cubicBezTo>
                <a:lnTo>
                  <a:pt x="9784" y="4440"/>
                </a:lnTo>
                <a:cubicBezTo>
                  <a:pt x="9827" y="4426"/>
                  <a:pt x="9784" y="4397"/>
                  <a:pt x="9784" y="4397"/>
                </a:cubicBezTo>
                <a:lnTo>
                  <a:pt x="9799" y="4383"/>
                </a:lnTo>
                <a:cubicBezTo>
                  <a:pt x="9813" y="4368"/>
                  <a:pt x="9784" y="4311"/>
                  <a:pt x="9784" y="4282"/>
                </a:cubicBezTo>
                <a:cubicBezTo>
                  <a:pt x="9784" y="4282"/>
                  <a:pt x="9784" y="4268"/>
                  <a:pt x="9770" y="4253"/>
                </a:cubicBezTo>
                <a:lnTo>
                  <a:pt x="9770" y="4253"/>
                </a:lnTo>
                <a:cubicBezTo>
                  <a:pt x="9799" y="4282"/>
                  <a:pt x="9856" y="4325"/>
                  <a:pt x="9870" y="4354"/>
                </a:cubicBezTo>
                <a:cubicBezTo>
                  <a:pt x="9870" y="4389"/>
                  <a:pt x="9900" y="4415"/>
                  <a:pt x="9918" y="4415"/>
                </a:cubicBezTo>
                <a:cubicBezTo>
                  <a:pt x="9922" y="4415"/>
                  <a:pt x="9925" y="4414"/>
                  <a:pt x="9928" y="4411"/>
                </a:cubicBezTo>
                <a:lnTo>
                  <a:pt x="9899" y="4354"/>
                </a:lnTo>
                <a:lnTo>
                  <a:pt x="9885" y="4340"/>
                </a:lnTo>
                <a:cubicBezTo>
                  <a:pt x="9899" y="4296"/>
                  <a:pt x="9914" y="4253"/>
                  <a:pt x="9914" y="4253"/>
                </a:cubicBezTo>
                <a:lnTo>
                  <a:pt x="9928" y="4253"/>
                </a:lnTo>
                <a:cubicBezTo>
                  <a:pt x="9942" y="4268"/>
                  <a:pt x="9957" y="4282"/>
                  <a:pt x="9971" y="4325"/>
                </a:cubicBezTo>
                <a:lnTo>
                  <a:pt x="9971" y="4368"/>
                </a:lnTo>
                <a:cubicBezTo>
                  <a:pt x="10000" y="4354"/>
                  <a:pt x="10043" y="4340"/>
                  <a:pt x="10072" y="4340"/>
                </a:cubicBezTo>
                <a:lnTo>
                  <a:pt x="10100" y="4368"/>
                </a:lnTo>
                <a:lnTo>
                  <a:pt x="10100" y="4383"/>
                </a:lnTo>
                <a:cubicBezTo>
                  <a:pt x="10103" y="4384"/>
                  <a:pt x="10107" y="4385"/>
                  <a:pt x="10110" y="4385"/>
                </a:cubicBezTo>
                <a:cubicBezTo>
                  <a:pt x="10138" y="4385"/>
                  <a:pt x="10174" y="4336"/>
                  <a:pt x="10187" y="4311"/>
                </a:cubicBezTo>
                <a:cubicBezTo>
                  <a:pt x="10189" y="4305"/>
                  <a:pt x="10194" y="4303"/>
                  <a:pt x="10199" y="4303"/>
                </a:cubicBezTo>
                <a:cubicBezTo>
                  <a:pt x="10221" y="4303"/>
                  <a:pt x="10261" y="4345"/>
                  <a:pt x="10273" y="4368"/>
                </a:cubicBezTo>
                <a:cubicBezTo>
                  <a:pt x="10279" y="4378"/>
                  <a:pt x="10284" y="4382"/>
                  <a:pt x="10288" y="4382"/>
                </a:cubicBezTo>
                <a:cubicBezTo>
                  <a:pt x="10301" y="4382"/>
                  <a:pt x="10298" y="4333"/>
                  <a:pt x="10287" y="4311"/>
                </a:cubicBezTo>
                <a:cubicBezTo>
                  <a:pt x="10273" y="4282"/>
                  <a:pt x="10258" y="4239"/>
                  <a:pt x="10258" y="4225"/>
                </a:cubicBezTo>
                <a:lnTo>
                  <a:pt x="10258" y="4210"/>
                </a:lnTo>
                <a:lnTo>
                  <a:pt x="10287" y="4182"/>
                </a:lnTo>
                <a:cubicBezTo>
                  <a:pt x="10287" y="4138"/>
                  <a:pt x="10273" y="4081"/>
                  <a:pt x="10273" y="4067"/>
                </a:cubicBezTo>
                <a:close/>
                <a:moveTo>
                  <a:pt x="7095" y="4492"/>
                </a:moveTo>
                <a:cubicBezTo>
                  <a:pt x="7097" y="4492"/>
                  <a:pt x="7098" y="4494"/>
                  <a:pt x="7098" y="4498"/>
                </a:cubicBezTo>
                <a:cubicBezTo>
                  <a:pt x="7112" y="4526"/>
                  <a:pt x="7169" y="4541"/>
                  <a:pt x="7184" y="4555"/>
                </a:cubicBezTo>
                <a:lnTo>
                  <a:pt x="7184" y="4569"/>
                </a:lnTo>
                <a:cubicBezTo>
                  <a:pt x="7177" y="4584"/>
                  <a:pt x="7169" y="4591"/>
                  <a:pt x="7162" y="4591"/>
                </a:cubicBezTo>
                <a:cubicBezTo>
                  <a:pt x="7155" y="4591"/>
                  <a:pt x="7148" y="4584"/>
                  <a:pt x="7141" y="4569"/>
                </a:cubicBezTo>
                <a:lnTo>
                  <a:pt x="7126" y="4569"/>
                </a:lnTo>
                <a:cubicBezTo>
                  <a:pt x="7112" y="4569"/>
                  <a:pt x="7112" y="4584"/>
                  <a:pt x="7112" y="4584"/>
                </a:cubicBezTo>
                <a:lnTo>
                  <a:pt x="7112" y="4598"/>
                </a:lnTo>
                <a:cubicBezTo>
                  <a:pt x="7112" y="4613"/>
                  <a:pt x="7126" y="4627"/>
                  <a:pt x="7126" y="4641"/>
                </a:cubicBezTo>
                <a:cubicBezTo>
                  <a:pt x="7126" y="4656"/>
                  <a:pt x="7126" y="4670"/>
                  <a:pt x="7112" y="4684"/>
                </a:cubicBezTo>
                <a:cubicBezTo>
                  <a:pt x="7112" y="4684"/>
                  <a:pt x="7098" y="4684"/>
                  <a:pt x="7098" y="4670"/>
                </a:cubicBezTo>
                <a:cubicBezTo>
                  <a:pt x="7083" y="4641"/>
                  <a:pt x="7069" y="4613"/>
                  <a:pt x="7069" y="4584"/>
                </a:cubicBezTo>
                <a:lnTo>
                  <a:pt x="7069" y="4555"/>
                </a:lnTo>
                <a:cubicBezTo>
                  <a:pt x="7080" y="4511"/>
                  <a:pt x="7091" y="4492"/>
                  <a:pt x="7095" y="4492"/>
                </a:cubicBezTo>
                <a:close/>
                <a:moveTo>
                  <a:pt x="17054" y="4541"/>
                </a:moveTo>
                <a:lnTo>
                  <a:pt x="17054" y="4541"/>
                </a:lnTo>
                <a:cubicBezTo>
                  <a:pt x="17068" y="4541"/>
                  <a:pt x="17054" y="4627"/>
                  <a:pt x="17025" y="4641"/>
                </a:cubicBezTo>
                <a:cubicBezTo>
                  <a:pt x="17011" y="4641"/>
                  <a:pt x="16982" y="4641"/>
                  <a:pt x="16968" y="4656"/>
                </a:cubicBezTo>
                <a:cubicBezTo>
                  <a:pt x="16968" y="4656"/>
                  <a:pt x="16982" y="4670"/>
                  <a:pt x="16982" y="4684"/>
                </a:cubicBezTo>
                <a:lnTo>
                  <a:pt x="16968" y="4684"/>
                </a:lnTo>
                <a:cubicBezTo>
                  <a:pt x="16968" y="4699"/>
                  <a:pt x="16925" y="4713"/>
                  <a:pt x="16896" y="4713"/>
                </a:cubicBezTo>
                <a:lnTo>
                  <a:pt x="16867" y="4713"/>
                </a:lnTo>
                <a:cubicBezTo>
                  <a:pt x="16853" y="4713"/>
                  <a:pt x="16839" y="4699"/>
                  <a:pt x="16839" y="4684"/>
                </a:cubicBezTo>
                <a:cubicBezTo>
                  <a:pt x="16839" y="4670"/>
                  <a:pt x="16882" y="4613"/>
                  <a:pt x="16896" y="4613"/>
                </a:cubicBezTo>
                <a:cubicBezTo>
                  <a:pt x="16910" y="4598"/>
                  <a:pt x="16939" y="4584"/>
                  <a:pt x="16953" y="4584"/>
                </a:cubicBezTo>
                <a:cubicBezTo>
                  <a:pt x="16956" y="4586"/>
                  <a:pt x="16958" y="4587"/>
                  <a:pt x="16962" y="4587"/>
                </a:cubicBezTo>
                <a:cubicBezTo>
                  <a:pt x="16983" y="4587"/>
                  <a:pt x="17029" y="4553"/>
                  <a:pt x="17054" y="4541"/>
                </a:cubicBezTo>
                <a:close/>
                <a:moveTo>
                  <a:pt x="17758" y="4598"/>
                </a:moveTo>
                <a:cubicBezTo>
                  <a:pt x="17758" y="4598"/>
                  <a:pt x="17758" y="4613"/>
                  <a:pt x="17758" y="4627"/>
                </a:cubicBezTo>
                <a:lnTo>
                  <a:pt x="17744" y="4656"/>
                </a:lnTo>
                <a:cubicBezTo>
                  <a:pt x="17715" y="4684"/>
                  <a:pt x="17686" y="4727"/>
                  <a:pt x="17657" y="4742"/>
                </a:cubicBezTo>
                <a:lnTo>
                  <a:pt x="17629" y="4727"/>
                </a:lnTo>
                <a:lnTo>
                  <a:pt x="17614" y="4727"/>
                </a:lnTo>
                <a:cubicBezTo>
                  <a:pt x="17586" y="4713"/>
                  <a:pt x="17571" y="4684"/>
                  <a:pt x="17586" y="4656"/>
                </a:cubicBezTo>
                <a:lnTo>
                  <a:pt x="17586" y="4641"/>
                </a:lnTo>
                <a:lnTo>
                  <a:pt x="17614" y="4598"/>
                </a:lnTo>
                <a:cubicBezTo>
                  <a:pt x="17657" y="4598"/>
                  <a:pt x="17701" y="4613"/>
                  <a:pt x="17729" y="4627"/>
                </a:cubicBezTo>
                <a:lnTo>
                  <a:pt x="17744" y="4598"/>
                </a:lnTo>
                <a:close/>
                <a:moveTo>
                  <a:pt x="8341" y="4611"/>
                </a:moveTo>
                <a:cubicBezTo>
                  <a:pt x="8343" y="4611"/>
                  <a:pt x="8345" y="4611"/>
                  <a:pt x="8348" y="4613"/>
                </a:cubicBezTo>
                <a:lnTo>
                  <a:pt x="8362" y="4613"/>
                </a:lnTo>
                <a:lnTo>
                  <a:pt x="8391" y="4627"/>
                </a:lnTo>
                <a:cubicBezTo>
                  <a:pt x="8376" y="4656"/>
                  <a:pt x="8319" y="4699"/>
                  <a:pt x="8304" y="4727"/>
                </a:cubicBezTo>
                <a:cubicBezTo>
                  <a:pt x="8299" y="4738"/>
                  <a:pt x="8296" y="4743"/>
                  <a:pt x="8293" y="4743"/>
                </a:cubicBezTo>
                <a:cubicBezTo>
                  <a:pt x="8290" y="4743"/>
                  <a:pt x="8290" y="4731"/>
                  <a:pt x="8290" y="4713"/>
                </a:cubicBezTo>
                <a:cubicBezTo>
                  <a:pt x="8290" y="4687"/>
                  <a:pt x="8315" y="4611"/>
                  <a:pt x="8341" y="4611"/>
                </a:cubicBezTo>
                <a:close/>
                <a:moveTo>
                  <a:pt x="20732" y="4699"/>
                </a:moveTo>
                <a:cubicBezTo>
                  <a:pt x="20775" y="4699"/>
                  <a:pt x="20861" y="4727"/>
                  <a:pt x="20876" y="4742"/>
                </a:cubicBezTo>
                <a:cubicBezTo>
                  <a:pt x="20876" y="4749"/>
                  <a:pt x="20851" y="4753"/>
                  <a:pt x="20822" y="4753"/>
                </a:cubicBezTo>
                <a:cubicBezTo>
                  <a:pt x="20793" y="4753"/>
                  <a:pt x="20761" y="4749"/>
                  <a:pt x="20746" y="4742"/>
                </a:cubicBezTo>
                <a:cubicBezTo>
                  <a:pt x="20703" y="4727"/>
                  <a:pt x="20703" y="4713"/>
                  <a:pt x="20732" y="4699"/>
                </a:cubicBezTo>
                <a:close/>
                <a:moveTo>
                  <a:pt x="21493" y="4659"/>
                </a:moveTo>
                <a:cubicBezTo>
                  <a:pt x="21485" y="4667"/>
                  <a:pt x="21479" y="4675"/>
                  <a:pt x="21479" y="4684"/>
                </a:cubicBezTo>
                <a:cubicBezTo>
                  <a:pt x="21494" y="4713"/>
                  <a:pt x="21508" y="4785"/>
                  <a:pt x="21494" y="4785"/>
                </a:cubicBezTo>
                <a:cubicBezTo>
                  <a:pt x="21490" y="4781"/>
                  <a:pt x="21485" y="4780"/>
                  <a:pt x="21478" y="4780"/>
                </a:cubicBezTo>
                <a:cubicBezTo>
                  <a:pt x="21475" y="4780"/>
                  <a:pt x="21471" y="4781"/>
                  <a:pt x="21467" y="4781"/>
                </a:cubicBezTo>
                <a:lnTo>
                  <a:pt x="21467" y="4781"/>
                </a:lnTo>
                <a:cubicBezTo>
                  <a:pt x="21455" y="4762"/>
                  <a:pt x="21444" y="4743"/>
                  <a:pt x="21436" y="4727"/>
                </a:cubicBezTo>
                <a:lnTo>
                  <a:pt x="21422" y="4699"/>
                </a:lnTo>
                <a:cubicBezTo>
                  <a:pt x="21453" y="4678"/>
                  <a:pt x="21477" y="4665"/>
                  <a:pt x="21493" y="4659"/>
                </a:cubicBezTo>
                <a:close/>
                <a:moveTo>
                  <a:pt x="6424" y="4535"/>
                </a:moveTo>
                <a:cubicBezTo>
                  <a:pt x="6428" y="4535"/>
                  <a:pt x="6432" y="4537"/>
                  <a:pt x="6437" y="4541"/>
                </a:cubicBezTo>
                <a:lnTo>
                  <a:pt x="6465" y="4555"/>
                </a:lnTo>
                <a:cubicBezTo>
                  <a:pt x="6480" y="4584"/>
                  <a:pt x="6509" y="4613"/>
                  <a:pt x="6509" y="4627"/>
                </a:cubicBezTo>
                <a:lnTo>
                  <a:pt x="6509" y="4641"/>
                </a:lnTo>
                <a:lnTo>
                  <a:pt x="6465" y="4684"/>
                </a:lnTo>
                <a:cubicBezTo>
                  <a:pt x="6509" y="4713"/>
                  <a:pt x="6537" y="4742"/>
                  <a:pt x="6566" y="4756"/>
                </a:cubicBezTo>
                <a:lnTo>
                  <a:pt x="6552" y="4785"/>
                </a:lnTo>
                <a:lnTo>
                  <a:pt x="6552" y="4799"/>
                </a:lnTo>
                <a:lnTo>
                  <a:pt x="6494" y="4799"/>
                </a:lnTo>
                <a:lnTo>
                  <a:pt x="6480" y="4771"/>
                </a:lnTo>
                <a:lnTo>
                  <a:pt x="6465" y="4713"/>
                </a:lnTo>
                <a:cubicBezTo>
                  <a:pt x="6451" y="4656"/>
                  <a:pt x="6422" y="4627"/>
                  <a:pt x="6408" y="4627"/>
                </a:cubicBezTo>
                <a:cubicBezTo>
                  <a:pt x="6405" y="4628"/>
                  <a:pt x="6402" y="4629"/>
                  <a:pt x="6399" y="4629"/>
                </a:cubicBezTo>
                <a:cubicBezTo>
                  <a:pt x="6376" y="4629"/>
                  <a:pt x="6366" y="4582"/>
                  <a:pt x="6379" y="4569"/>
                </a:cubicBezTo>
                <a:lnTo>
                  <a:pt x="6394" y="4555"/>
                </a:lnTo>
                <a:cubicBezTo>
                  <a:pt x="6404" y="4545"/>
                  <a:pt x="6414" y="4535"/>
                  <a:pt x="6424" y="4535"/>
                </a:cubicBezTo>
                <a:close/>
                <a:moveTo>
                  <a:pt x="6379" y="4706"/>
                </a:moveTo>
                <a:cubicBezTo>
                  <a:pt x="6384" y="4706"/>
                  <a:pt x="6389" y="4708"/>
                  <a:pt x="6394" y="4713"/>
                </a:cubicBezTo>
                <a:cubicBezTo>
                  <a:pt x="6408" y="4742"/>
                  <a:pt x="6408" y="4785"/>
                  <a:pt x="6394" y="4799"/>
                </a:cubicBezTo>
                <a:cubicBezTo>
                  <a:pt x="6390" y="4803"/>
                  <a:pt x="6383" y="4805"/>
                  <a:pt x="6375" y="4805"/>
                </a:cubicBezTo>
                <a:cubicBezTo>
                  <a:pt x="6353" y="4805"/>
                  <a:pt x="6322" y="4792"/>
                  <a:pt x="6322" y="4771"/>
                </a:cubicBezTo>
                <a:cubicBezTo>
                  <a:pt x="6322" y="4759"/>
                  <a:pt x="6352" y="4706"/>
                  <a:pt x="6379" y="4706"/>
                </a:cubicBezTo>
                <a:close/>
                <a:moveTo>
                  <a:pt x="7730" y="4670"/>
                </a:moveTo>
                <a:cubicBezTo>
                  <a:pt x="7758" y="4670"/>
                  <a:pt x="7758" y="4670"/>
                  <a:pt x="7758" y="4684"/>
                </a:cubicBezTo>
                <a:cubicBezTo>
                  <a:pt x="7744" y="4684"/>
                  <a:pt x="7758" y="4713"/>
                  <a:pt x="7773" y="4742"/>
                </a:cubicBezTo>
                <a:lnTo>
                  <a:pt x="7773" y="4785"/>
                </a:lnTo>
                <a:cubicBezTo>
                  <a:pt x="7787" y="4814"/>
                  <a:pt x="7773" y="4842"/>
                  <a:pt x="7758" y="4871"/>
                </a:cubicBezTo>
                <a:lnTo>
                  <a:pt x="7758" y="4886"/>
                </a:lnTo>
                <a:cubicBezTo>
                  <a:pt x="7730" y="4886"/>
                  <a:pt x="7715" y="4871"/>
                  <a:pt x="7715" y="4857"/>
                </a:cubicBezTo>
                <a:lnTo>
                  <a:pt x="7715" y="4828"/>
                </a:lnTo>
                <a:lnTo>
                  <a:pt x="7715" y="4799"/>
                </a:lnTo>
                <a:cubicBezTo>
                  <a:pt x="7715" y="4785"/>
                  <a:pt x="7712" y="4778"/>
                  <a:pt x="7708" y="4778"/>
                </a:cubicBezTo>
                <a:cubicBezTo>
                  <a:pt x="7705" y="4778"/>
                  <a:pt x="7701" y="4785"/>
                  <a:pt x="7701" y="4799"/>
                </a:cubicBezTo>
                <a:lnTo>
                  <a:pt x="7687" y="4842"/>
                </a:lnTo>
                <a:cubicBezTo>
                  <a:pt x="7687" y="4842"/>
                  <a:pt x="7672" y="4857"/>
                  <a:pt x="7658" y="4857"/>
                </a:cubicBezTo>
                <a:cubicBezTo>
                  <a:pt x="7644" y="4828"/>
                  <a:pt x="7615" y="4756"/>
                  <a:pt x="7629" y="4756"/>
                </a:cubicBezTo>
                <a:cubicBezTo>
                  <a:pt x="7629" y="4742"/>
                  <a:pt x="7701" y="4670"/>
                  <a:pt x="7730" y="4670"/>
                </a:cubicBezTo>
                <a:close/>
                <a:moveTo>
                  <a:pt x="21228" y="4854"/>
                </a:moveTo>
                <a:cubicBezTo>
                  <a:pt x="21224" y="4873"/>
                  <a:pt x="21219" y="4889"/>
                  <a:pt x="21213" y="4891"/>
                </a:cubicBezTo>
                <a:lnTo>
                  <a:pt x="21213" y="4891"/>
                </a:lnTo>
                <a:cubicBezTo>
                  <a:pt x="21210" y="4889"/>
                  <a:pt x="21208" y="4887"/>
                  <a:pt x="21206" y="4886"/>
                </a:cubicBezTo>
                <a:lnTo>
                  <a:pt x="21206" y="4886"/>
                </a:lnTo>
                <a:cubicBezTo>
                  <a:pt x="21208" y="4890"/>
                  <a:pt x="21210" y="4891"/>
                  <a:pt x="21212" y="4891"/>
                </a:cubicBezTo>
                <a:cubicBezTo>
                  <a:pt x="21213" y="4891"/>
                  <a:pt x="21213" y="4891"/>
                  <a:pt x="21213" y="4891"/>
                </a:cubicBezTo>
                <a:lnTo>
                  <a:pt x="21213" y="4891"/>
                </a:lnTo>
                <a:cubicBezTo>
                  <a:pt x="21231" y="4903"/>
                  <a:pt x="21266" y="4914"/>
                  <a:pt x="21278" y="4914"/>
                </a:cubicBezTo>
                <a:lnTo>
                  <a:pt x="21292" y="4900"/>
                </a:lnTo>
                <a:cubicBezTo>
                  <a:pt x="21292" y="4890"/>
                  <a:pt x="21265" y="4873"/>
                  <a:pt x="21228" y="4854"/>
                </a:cubicBezTo>
                <a:close/>
                <a:moveTo>
                  <a:pt x="14801" y="4837"/>
                </a:moveTo>
                <a:cubicBezTo>
                  <a:pt x="14806" y="4837"/>
                  <a:pt x="14816" y="4853"/>
                  <a:pt x="14827" y="4886"/>
                </a:cubicBezTo>
                <a:cubicBezTo>
                  <a:pt x="14838" y="4907"/>
                  <a:pt x="14801" y="4944"/>
                  <a:pt x="14781" y="4944"/>
                </a:cubicBezTo>
                <a:cubicBezTo>
                  <a:pt x="14774" y="4944"/>
                  <a:pt x="14770" y="4940"/>
                  <a:pt x="14770" y="4929"/>
                </a:cubicBezTo>
                <a:cubicBezTo>
                  <a:pt x="14770" y="4900"/>
                  <a:pt x="14784" y="4842"/>
                  <a:pt x="14798" y="4842"/>
                </a:cubicBezTo>
                <a:cubicBezTo>
                  <a:pt x="14798" y="4839"/>
                  <a:pt x="14799" y="4837"/>
                  <a:pt x="14801" y="4837"/>
                </a:cubicBezTo>
                <a:close/>
                <a:moveTo>
                  <a:pt x="7904" y="4674"/>
                </a:moveTo>
                <a:cubicBezTo>
                  <a:pt x="7906" y="4674"/>
                  <a:pt x="7909" y="4677"/>
                  <a:pt x="7917" y="4684"/>
                </a:cubicBezTo>
                <a:cubicBezTo>
                  <a:pt x="7931" y="4699"/>
                  <a:pt x="7945" y="4785"/>
                  <a:pt x="7931" y="4799"/>
                </a:cubicBezTo>
                <a:cubicBezTo>
                  <a:pt x="7917" y="4814"/>
                  <a:pt x="7945" y="4828"/>
                  <a:pt x="7974" y="4828"/>
                </a:cubicBezTo>
                <a:lnTo>
                  <a:pt x="7974" y="4842"/>
                </a:lnTo>
                <a:cubicBezTo>
                  <a:pt x="7988" y="4886"/>
                  <a:pt x="8003" y="4914"/>
                  <a:pt x="8046" y="4929"/>
                </a:cubicBezTo>
                <a:cubicBezTo>
                  <a:pt x="8046" y="4929"/>
                  <a:pt x="8060" y="4957"/>
                  <a:pt x="8046" y="4972"/>
                </a:cubicBezTo>
                <a:cubicBezTo>
                  <a:pt x="8046" y="4986"/>
                  <a:pt x="8031" y="4986"/>
                  <a:pt x="8017" y="4986"/>
                </a:cubicBezTo>
                <a:lnTo>
                  <a:pt x="7988" y="4957"/>
                </a:lnTo>
                <a:cubicBezTo>
                  <a:pt x="7945" y="4929"/>
                  <a:pt x="7873" y="4857"/>
                  <a:pt x="7873" y="4828"/>
                </a:cubicBezTo>
                <a:cubicBezTo>
                  <a:pt x="7873" y="4799"/>
                  <a:pt x="7845" y="4727"/>
                  <a:pt x="7859" y="4713"/>
                </a:cubicBezTo>
                <a:cubicBezTo>
                  <a:pt x="7873" y="4713"/>
                  <a:pt x="7902" y="4684"/>
                  <a:pt x="7902" y="4684"/>
                </a:cubicBezTo>
                <a:cubicBezTo>
                  <a:pt x="7902" y="4677"/>
                  <a:pt x="7902" y="4674"/>
                  <a:pt x="7904" y="4674"/>
                </a:cubicBezTo>
                <a:close/>
                <a:moveTo>
                  <a:pt x="9830" y="4896"/>
                </a:moveTo>
                <a:cubicBezTo>
                  <a:pt x="9862" y="4896"/>
                  <a:pt x="9906" y="4926"/>
                  <a:pt x="9870" y="4986"/>
                </a:cubicBezTo>
                <a:lnTo>
                  <a:pt x="9842" y="4943"/>
                </a:lnTo>
                <a:cubicBezTo>
                  <a:pt x="9813" y="4914"/>
                  <a:pt x="9813" y="4914"/>
                  <a:pt x="9813" y="4900"/>
                </a:cubicBezTo>
                <a:cubicBezTo>
                  <a:pt x="9818" y="4897"/>
                  <a:pt x="9824" y="4896"/>
                  <a:pt x="9830" y="4896"/>
                </a:cubicBezTo>
                <a:close/>
                <a:moveTo>
                  <a:pt x="8151" y="4768"/>
                </a:moveTo>
                <a:cubicBezTo>
                  <a:pt x="8161" y="4768"/>
                  <a:pt x="8159" y="4815"/>
                  <a:pt x="8146" y="4828"/>
                </a:cubicBezTo>
                <a:cubicBezTo>
                  <a:pt x="8146" y="4842"/>
                  <a:pt x="8189" y="4857"/>
                  <a:pt x="8204" y="4857"/>
                </a:cubicBezTo>
                <a:cubicBezTo>
                  <a:pt x="8233" y="4871"/>
                  <a:pt x="8189" y="4943"/>
                  <a:pt x="8175" y="4972"/>
                </a:cubicBezTo>
                <a:cubicBezTo>
                  <a:pt x="8170" y="4982"/>
                  <a:pt x="8165" y="4987"/>
                  <a:pt x="8160" y="4987"/>
                </a:cubicBezTo>
                <a:cubicBezTo>
                  <a:pt x="8152" y="4987"/>
                  <a:pt x="8146" y="4971"/>
                  <a:pt x="8146" y="4943"/>
                </a:cubicBezTo>
                <a:cubicBezTo>
                  <a:pt x="8132" y="4900"/>
                  <a:pt x="8132" y="4771"/>
                  <a:pt x="8146" y="4771"/>
                </a:cubicBezTo>
                <a:cubicBezTo>
                  <a:pt x="8148" y="4769"/>
                  <a:pt x="8149" y="4768"/>
                  <a:pt x="8151" y="4768"/>
                </a:cubicBezTo>
                <a:close/>
                <a:moveTo>
                  <a:pt x="15933" y="4860"/>
                </a:moveTo>
                <a:cubicBezTo>
                  <a:pt x="15966" y="4860"/>
                  <a:pt x="15998" y="4864"/>
                  <a:pt x="16005" y="4871"/>
                </a:cubicBezTo>
                <a:cubicBezTo>
                  <a:pt x="16020" y="4900"/>
                  <a:pt x="15919" y="4957"/>
                  <a:pt x="15876" y="4972"/>
                </a:cubicBezTo>
                <a:cubicBezTo>
                  <a:pt x="15859" y="4983"/>
                  <a:pt x="15845" y="4987"/>
                  <a:pt x="15834" y="4987"/>
                </a:cubicBezTo>
                <a:cubicBezTo>
                  <a:pt x="15815" y="4987"/>
                  <a:pt x="15804" y="4975"/>
                  <a:pt x="15804" y="4957"/>
                </a:cubicBezTo>
                <a:cubicBezTo>
                  <a:pt x="15804" y="4929"/>
                  <a:pt x="15847" y="4871"/>
                  <a:pt x="15862" y="4871"/>
                </a:cubicBezTo>
                <a:cubicBezTo>
                  <a:pt x="15869" y="4864"/>
                  <a:pt x="15901" y="4860"/>
                  <a:pt x="15933" y="4860"/>
                </a:cubicBezTo>
                <a:close/>
                <a:moveTo>
                  <a:pt x="9582" y="4906"/>
                </a:moveTo>
                <a:cubicBezTo>
                  <a:pt x="9591" y="4906"/>
                  <a:pt x="9601" y="4909"/>
                  <a:pt x="9612" y="4914"/>
                </a:cubicBezTo>
                <a:lnTo>
                  <a:pt x="9626" y="4943"/>
                </a:lnTo>
                <a:cubicBezTo>
                  <a:pt x="9633" y="4950"/>
                  <a:pt x="9641" y="4954"/>
                  <a:pt x="9648" y="4954"/>
                </a:cubicBezTo>
                <a:cubicBezTo>
                  <a:pt x="9655" y="4954"/>
                  <a:pt x="9662" y="4950"/>
                  <a:pt x="9669" y="4943"/>
                </a:cubicBezTo>
                <a:cubicBezTo>
                  <a:pt x="9674" y="4934"/>
                  <a:pt x="9678" y="4931"/>
                  <a:pt x="9682" y="4931"/>
                </a:cubicBezTo>
                <a:cubicBezTo>
                  <a:pt x="9690" y="4931"/>
                  <a:pt x="9694" y="4947"/>
                  <a:pt x="9684" y="4957"/>
                </a:cubicBezTo>
                <a:lnTo>
                  <a:pt x="9684" y="5000"/>
                </a:lnTo>
                <a:cubicBezTo>
                  <a:pt x="9655" y="4986"/>
                  <a:pt x="9626" y="4972"/>
                  <a:pt x="9612" y="4972"/>
                </a:cubicBezTo>
                <a:lnTo>
                  <a:pt x="9597" y="4957"/>
                </a:lnTo>
                <a:lnTo>
                  <a:pt x="9569" y="4943"/>
                </a:lnTo>
                <a:cubicBezTo>
                  <a:pt x="9560" y="4916"/>
                  <a:pt x="9568" y="4906"/>
                  <a:pt x="9582" y="4906"/>
                </a:cubicBezTo>
                <a:close/>
                <a:moveTo>
                  <a:pt x="18528" y="4938"/>
                </a:moveTo>
                <a:lnTo>
                  <a:pt x="18528" y="4938"/>
                </a:lnTo>
                <a:cubicBezTo>
                  <a:pt x="18533" y="4938"/>
                  <a:pt x="18530" y="4954"/>
                  <a:pt x="18520" y="4986"/>
                </a:cubicBezTo>
                <a:lnTo>
                  <a:pt x="18491" y="5000"/>
                </a:lnTo>
                <a:cubicBezTo>
                  <a:pt x="18484" y="5008"/>
                  <a:pt x="18473" y="5011"/>
                  <a:pt x="18462" y="5011"/>
                </a:cubicBezTo>
                <a:cubicBezTo>
                  <a:pt x="18451" y="5011"/>
                  <a:pt x="18441" y="5008"/>
                  <a:pt x="18433" y="5000"/>
                </a:cubicBezTo>
                <a:cubicBezTo>
                  <a:pt x="18419" y="5000"/>
                  <a:pt x="18405" y="4972"/>
                  <a:pt x="18419" y="4957"/>
                </a:cubicBezTo>
                <a:lnTo>
                  <a:pt x="18419" y="4943"/>
                </a:lnTo>
                <a:cubicBezTo>
                  <a:pt x="18429" y="4943"/>
                  <a:pt x="18457" y="4949"/>
                  <a:pt x="18484" y="4949"/>
                </a:cubicBezTo>
                <a:cubicBezTo>
                  <a:pt x="18497" y="4949"/>
                  <a:pt x="18510" y="4948"/>
                  <a:pt x="18520" y="4943"/>
                </a:cubicBezTo>
                <a:cubicBezTo>
                  <a:pt x="18523" y="4939"/>
                  <a:pt x="18526" y="4938"/>
                  <a:pt x="18528" y="4938"/>
                </a:cubicBezTo>
                <a:close/>
                <a:moveTo>
                  <a:pt x="8664" y="4929"/>
                </a:moveTo>
                <a:cubicBezTo>
                  <a:pt x="8692" y="4929"/>
                  <a:pt x="8750" y="5000"/>
                  <a:pt x="8721" y="5015"/>
                </a:cubicBezTo>
                <a:cubicBezTo>
                  <a:pt x="8707" y="5015"/>
                  <a:pt x="8649" y="5015"/>
                  <a:pt x="8635" y="4986"/>
                </a:cubicBezTo>
                <a:cubicBezTo>
                  <a:pt x="8620" y="4957"/>
                  <a:pt x="8635" y="4929"/>
                  <a:pt x="8664" y="4929"/>
                </a:cubicBezTo>
                <a:close/>
                <a:moveTo>
                  <a:pt x="8792" y="4853"/>
                </a:moveTo>
                <a:cubicBezTo>
                  <a:pt x="8792" y="4853"/>
                  <a:pt x="8793" y="4854"/>
                  <a:pt x="8793" y="4857"/>
                </a:cubicBezTo>
                <a:cubicBezTo>
                  <a:pt x="8807" y="4857"/>
                  <a:pt x="8822" y="4871"/>
                  <a:pt x="8836" y="4900"/>
                </a:cubicBezTo>
                <a:cubicBezTo>
                  <a:pt x="8807" y="4929"/>
                  <a:pt x="8807" y="4972"/>
                  <a:pt x="8836" y="5000"/>
                </a:cubicBezTo>
                <a:lnTo>
                  <a:pt x="8836" y="5015"/>
                </a:lnTo>
                <a:cubicBezTo>
                  <a:pt x="8831" y="5020"/>
                  <a:pt x="8824" y="5023"/>
                  <a:pt x="8816" y="5023"/>
                </a:cubicBezTo>
                <a:cubicBezTo>
                  <a:pt x="8803" y="5023"/>
                  <a:pt x="8788" y="5013"/>
                  <a:pt x="8779" y="4986"/>
                </a:cubicBezTo>
                <a:lnTo>
                  <a:pt x="8793" y="4957"/>
                </a:lnTo>
                <a:lnTo>
                  <a:pt x="8793" y="4929"/>
                </a:lnTo>
                <a:cubicBezTo>
                  <a:pt x="8781" y="4881"/>
                  <a:pt x="8789" y="4853"/>
                  <a:pt x="8792" y="4853"/>
                </a:cubicBezTo>
                <a:close/>
                <a:moveTo>
                  <a:pt x="16364" y="4943"/>
                </a:moveTo>
                <a:cubicBezTo>
                  <a:pt x="16364" y="4957"/>
                  <a:pt x="16350" y="5015"/>
                  <a:pt x="16336" y="5044"/>
                </a:cubicBezTo>
                <a:cubicBezTo>
                  <a:pt x="16330" y="5050"/>
                  <a:pt x="16324" y="5053"/>
                  <a:pt x="16319" y="5053"/>
                </a:cubicBezTo>
                <a:cubicBezTo>
                  <a:pt x="16312" y="5053"/>
                  <a:pt x="16307" y="5046"/>
                  <a:pt x="16307" y="5029"/>
                </a:cubicBezTo>
                <a:cubicBezTo>
                  <a:pt x="16293" y="5000"/>
                  <a:pt x="16350" y="4943"/>
                  <a:pt x="16364" y="4943"/>
                </a:cubicBezTo>
                <a:close/>
                <a:moveTo>
                  <a:pt x="20632" y="4857"/>
                </a:moveTo>
                <a:lnTo>
                  <a:pt x="20632" y="4857"/>
                </a:lnTo>
                <a:cubicBezTo>
                  <a:pt x="20588" y="4957"/>
                  <a:pt x="20517" y="4986"/>
                  <a:pt x="20473" y="5058"/>
                </a:cubicBezTo>
                <a:cubicBezTo>
                  <a:pt x="20445" y="4943"/>
                  <a:pt x="20445" y="4929"/>
                  <a:pt x="20632" y="4857"/>
                </a:cubicBezTo>
                <a:close/>
                <a:moveTo>
                  <a:pt x="7615" y="4857"/>
                </a:moveTo>
                <a:cubicBezTo>
                  <a:pt x="7629" y="4900"/>
                  <a:pt x="7629" y="4943"/>
                  <a:pt x="7644" y="5000"/>
                </a:cubicBezTo>
                <a:lnTo>
                  <a:pt x="7615" y="5029"/>
                </a:lnTo>
                <a:lnTo>
                  <a:pt x="7600" y="5044"/>
                </a:lnTo>
                <a:cubicBezTo>
                  <a:pt x="7594" y="5056"/>
                  <a:pt x="7586" y="5060"/>
                  <a:pt x="7579" y="5060"/>
                </a:cubicBezTo>
                <a:cubicBezTo>
                  <a:pt x="7569" y="5060"/>
                  <a:pt x="7563" y="5052"/>
                  <a:pt x="7572" y="5044"/>
                </a:cubicBezTo>
                <a:lnTo>
                  <a:pt x="7572" y="5029"/>
                </a:lnTo>
                <a:lnTo>
                  <a:pt x="7572" y="5015"/>
                </a:lnTo>
                <a:cubicBezTo>
                  <a:pt x="7586" y="5000"/>
                  <a:pt x="7615" y="4972"/>
                  <a:pt x="7629" y="4929"/>
                </a:cubicBezTo>
                <a:lnTo>
                  <a:pt x="7600" y="4900"/>
                </a:lnTo>
                <a:lnTo>
                  <a:pt x="7600" y="4886"/>
                </a:lnTo>
                <a:cubicBezTo>
                  <a:pt x="7600" y="4871"/>
                  <a:pt x="7615" y="4871"/>
                  <a:pt x="7615" y="4857"/>
                </a:cubicBezTo>
                <a:close/>
                <a:moveTo>
                  <a:pt x="21623" y="4914"/>
                </a:moveTo>
                <a:cubicBezTo>
                  <a:pt x="21652" y="4914"/>
                  <a:pt x="21666" y="4957"/>
                  <a:pt x="21652" y="4986"/>
                </a:cubicBezTo>
                <a:lnTo>
                  <a:pt x="21652" y="5015"/>
                </a:lnTo>
                <a:lnTo>
                  <a:pt x="21637" y="5029"/>
                </a:lnTo>
                <a:cubicBezTo>
                  <a:pt x="21608" y="5044"/>
                  <a:pt x="21580" y="5044"/>
                  <a:pt x="21551" y="5058"/>
                </a:cubicBezTo>
                <a:lnTo>
                  <a:pt x="21522" y="5058"/>
                </a:lnTo>
                <a:cubicBezTo>
                  <a:pt x="21518" y="5062"/>
                  <a:pt x="21516" y="5064"/>
                  <a:pt x="21514" y="5064"/>
                </a:cubicBezTo>
                <a:cubicBezTo>
                  <a:pt x="21509" y="5064"/>
                  <a:pt x="21512" y="5050"/>
                  <a:pt x="21522" y="5029"/>
                </a:cubicBezTo>
                <a:lnTo>
                  <a:pt x="21537" y="5000"/>
                </a:lnTo>
                <a:lnTo>
                  <a:pt x="21551" y="4972"/>
                </a:lnTo>
                <a:cubicBezTo>
                  <a:pt x="21565" y="4943"/>
                  <a:pt x="21608" y="4914"/>
                  <a:pt x="21623" y="4914"/>
                </a:cubicBezTo>
                <a:close/>
                <a:moveTo>
                  <a:pt x="6983" y="4957"/>
                </a:moveTo>
                <a:cubicBezTo>
                  <a:pt x="6997" y="4957"/>
                  <a:pt x="6997" y="5015"/>
                  <a:pt x="6997" y="5044"/>
                </a:cubicBezTo>
                <a:cubicBezTo>
                  <a:pt x="6997" y="5054"/>
                  <a:pt x="6983" y="5064"/>
                  <a:pt x="6964" y="5064"/>
                </a:cubicBezTo>
                <a:cubicBezTo>
                  <a:pt x="6956" y="5064"/>
                  <a:pt x="6948" y="5062"/>
                  <a:pt x="6940" y="5058"/>
                </a:cubicBezTo>
                <a:cubicBezTo>
                  <a:pt x="6925" y="5058"/>
                  <a:pt x="6954" y="4957"/>
                  <a:pt x="6983" y="4957"/>
                </a:cubicBezTo>
                <a:close/>
                <a:moveTo>
                  <a:pt x="7917" y="4957"/>
                </a:moveTo>
                <a:lnTo>
                  <a:pt x="7931" y="4972"/>
                </a:lnTo>
                <a:cubicBezTo>
                  <a:pt x="7960" y="4986"/>
                  <a:pt x="7960" y="4986"/>
                  <a:pt x="7945" y="4986"/>
                </a:cubicBezTo>
                <a:cubicBezTo>
                  <a:pt x="7943" y="4985"/>
                  <a:pt x="7941" y="4985"/>
                  <a:pt x="7939" y="4985"/>
                </a:cubicBezTo>
                <a:cubicBezTo>
                  <a:pt x="7913" y="4985"/>
                  <a:pt x="7887" y="5072"/>
                  <a:pt x="7873" y="5072"/>
                </a:cubicBezTo>
                <a:lnTo>
                  <a:pt x="7873" y="5058"/>
                </a:lnTo>
                <a:cubicBezTo>
                  <a:pt x="7859" y="5029"/>
                  <a:pt x="7816" y="5015"/>
                  <a:pt x="7830" y="4972"/>
                </a:cubicBezTo>
                <a:cubicBezTo>
                  <a:pt x="7830" y="4957"/>
                  <a:pt x="7845" y="4957"/>
                  <a:pt x="7859" y="4957"/>
                </a:cubicBezTo>
                <a:cubicBezTo>
                  <a:pt x="7859" y="4957"/>
                  <a:pt x="7859" y="4972"/>
                  <a:pt x="7873" y="4972"/>
                </a:cubicBezTo>
                <a:lnTo>
                  <a:pt x="7888" y="4972"/>
                </a:lnTo>
                <a:cubicBezTo>
                  <a:pt x="7902" y="4972"/>
                  <a:pt x="7902" y="4957"/>
                  <a:pt x="7917" y="4957"/>
                </a:cubicBezTo>
                <a:close/>
                <a:moveTo>
                  <a:pt x="16781" y="5029"/>
                </a:moveTo>
                <a:cubicBezTo>
                  <a:pt x="16781" y="5029"/>
                  <a:pt x="16823" y="5061"/>
                  <a:pt x="16844" y="5061"/>
                </a:cubicBezTo>
                <a:cubicBezTo>
                  <a:pt x="16848" y="5061"/>
                  <a:pt x="16851" y="5060"/>
                  <a:pt x="16853" y="5058"/>
                </a:cubicBezTo>
                <a:cubicBezTo>
                  <a:pt x="16859" y="5046"/>
                  <a:pt x="16865" y="5041"/>
                  <a:pt x="16870" y="5041"/>
                </a:cubicBezTo>
                <a:cubicBezTo>
                  <a:pt x="16877" y="5041"/>
                  <a:pt x="16882" y="5050"/>
                  <a:pt x="16882" y="5058"/>
                </a:cubicBezTo>
                <a:cubicBezTo>
                  <a:pt x="16882" y="5072"/>
                  <a:pt x="16810" y="5072"/>
                  <a:pt x="16795" y="5087"/>
                </a:cubicBezTo>
                <a:cubicBezTo>
                  <a:pt x="16789" y="5094"/>
                  <a:pt x="16782" y="5096"/>
                  <a:pt x="16777" y="5096"/>
                </a:cubicBezTo>
                <a:cubicBezTo>
                  <a:pt x="16761" y="5096"/>
                  <a:pt x="16756" y="5069"/>
                  <a:pt x="16767" y="5058"/>
                </a:cubicBezTo>
                <a:cubicBezTo>
                  <a:pt x="16767" y="5044"/>
                  <a:pt x="16781" y="5029"/>
                  <a:pt x="16781" y="5029"/>
                </a:cubicBezTo>
                <a:close/>
                <a:moveTo>
                  <a:pt x="17892" y="5040"/>
                </a:moveTo>
                <a:cubicBezTo>
                  <a:pt x="17922" y="5040"/>
                  <a:pt x="17962" y="5061"/>
                  <a:pt x="17974" y="5072"/>
                </a:cubicBezTo>
                <a:cubicBezTo>
                  <a:pt x="17988" y="5087"/>
                  <a:pt x="17873" y="5115"/>
                  <a:pt x="17830" y="5130"/>
                </a:cubicBezTo>
                <a:cubicBezTo>
                  <a:pt x="17772" y="5130"/>
                  <a:pt x="17744" y="5130"/>
                  <a:pt x="17744" y="5115"/>
                </a:cubicBezTo>
                <a:cubicBezTo>
                  <a:pt x="17744" y="5087"/>
                  <a:pt x="17830" y="5058"/>
                  <a:pt x="17873" y="5044"/>
                </a:cubicBezTo>
                <a:cubicBezTo>
                  <a:pt x="17878" y="5041"/>
                  <a:pt x="17885" y="5040"/>
                  <a:pt x="17892" y="5040"/>
                </a:cubicBezTo>
                <a:close/>
                <a:moveTo>
                  <a:pt x="5546" y="5015"/>
                </a:moveTo>
                <a:cubicBezTo>
                  <a:pt x="5546" y="5015"/>
                  <a:pt x="5546" y="5044"/>
                  <a:pt x="5546" y="5044"/>
                </a:cubicBezTo>
                <a:cubicBezTo>
                  <a:pt x="5546" y="5058"/>
                  <a:pt x="5560" y="5115"/>
                  <a:pt x="5560" y="5130"/>
                </a:cubicBezTo>
                <a:cubicBezTo>
                  <a:pt x="5560" y="5137"/>
                  <a:pt x="5553" y="5141"/>
                  <a:pt x="5544" y="5141"/>
                </a:cubicBezTo>
                <a:cubicBezTo>
                  <a:pt x="5535" y="5141"/>
                  <a:pt x="5524" y="5137"/>
                  <a:pt x="5517" y="5130"/>
                </a:cubicBezTo>
                <a:cubicBezTo>
                  <a:pt x="5488" y="5101"/>
                  <a:pt x="5532" y="5015"/>
                  <a:pt x="5546" y="5015"/>
                </a:cubicBezTo>
                <a:close/>
                <a:moveTo>
                  <a:pt x="9423" y="4868"/>
                </a:moveTo>
                <a:cubicBezTo>
                  <a:pt x="9424" y="4868"/>
                  <a:pt x="9425" y="4869"/>
                  <a:pt x="9425" y="4871"/>
                </a:cubicBezTo>
                <a:cubicBezTo>
                  <a:pt x="9439" y="4871"/>
                  <a:pt x="9425" y="4900"/>
                  <a:pt x="9396" y="4929"/>
                </a:cubicBezTo>
                <a:lnTo>
                  <a:pt x="9396" y="4957"/>
                </a:lnTo>
                <a:lnTo>
                  <a:pt x="9382" y="4986"/>
                </a:lnTo>
                <a:cubicBezTo>
                  <a:pt x="9368" y="5029"/>
                  <a:pt x="9396" y="5087"/>
                  <a:pt x="9396" y="5101"/>
                </a:cubicBezTo>
                <a:cubicBezTo>
                  <a:pt x="9411" y="5115"/>
                  <a:pt x="9396" y="5144"/>
                  <a:pt x="9382" y="5144"/>
                </a:cubicBezTo>
                <a:cubicBezTo>
                  <a:pt x="9378" y="5148"/>
                  <a:pt x="9373" y="5150"/>
                  <a:pt x="9368" y="5150"/>
                </a:cubicBezTo>
                <a:cubicBezTo>
                  <a:pt x="9354" y="5150"/>
                  <a:pt x="9339" y="5136"/>
                  <a:pt x="9339" y="5115"/>
                </a:cubicBezTo>
                <a:cubicBezTo>
                  <a:pt x="9339" y="5072"/>
                  <a:pt x="9339" y="5029"/>
                  <a:pt x="9353" y="5015"/>
                </a:cubicBezTo>
                <a:cubicBezTo>
                  <a:pt x="9353" y="5015"/>
                  <a:pt x="9368" y="4957"/>
                  <a:pt x="9353" y="4943"/>
                </a:cubicBezTo>
                <a:cubicBezTo>
                  <a:pt x="9339" y="4943"/>
                  <a:pt x="9339" y="4929"/>
                  <a:pt x="9353" y="4914"/>
                </a:cubicBezTo>
                <a:cubicBezTo>
                  <a:pt x="9378" y="4902"/>
                  <a:pt x="9413" y="4868"/>
                  <a:pt x="9423" y="4868"/>
                </a:cubicBezTo>
                <a:close/>
                <a:moveTo>
                  <a:pt x="8924" y="5000"/>
                </a:moveTo>
                <a:cubicBezTo>
                  <a:pt x="8934" y="5000"/>
                  <a:pt x="8947" y="5016"/>
                  <a:pt x="8965" y="5044"/>
                </a:cubicBezTo>
                <a:cubicBezTo>
                  <a:pt x="8980" y="5072"/>
                  <a:pt x="9023" y="5159"/>
                  <a:pt x="9023" y="5159"/>
                </a:cubicBezTo>
                <a:cubicBezTo>
                  <a:pt x="9018" y="5163"/>
                  <a:pt x="9013" y="5165"/>
                  <a:pt x="9008" y="5165"/>
                </a:cubicBezTo>
                <a:cubicBezTo>
                  <a:pt x="8999" y="5165"/>
                  <a:pt x="8989" y="5159"/>
                  <a:pt x="8980" y="5159"/>
                </a:cubicBezTo>
                <a:lnTo>
                  <a:pt x="8965" y="5144"/>
                </a:lnTo>
                <a:lnTo>
                  <a:pt x="8922" y="5087"/>
                </a:lnTo>
                <a:cubicBezTo>
                  <a:pt x="8908" y="5072"/>
                  <a:pt x="8865" y="5072"/>
                  <a:pt x="8865" y="5072"/>
                </a:cubicBezTo>
                <a:cubicBezTo>
                  <a:pt x="8865" y="5058"/>
                  <a:pt x="8893" y="5029"/>
                  <a:pt x="8908" y="5015"/>
                </a:cubicBezTo>
                <a:cubicBezTo>
                  <a:pt x="8913" y="5005"/>
                  <a:pt x="8918" y="5000"/>
                  <a:pt x="8924" y="5000"/>
                </a:cubicBezTo>
                <a:close/>
                <a:moveTo>
                  <a:pt x="7090" y="5008"/>
                </a:moveTo>
                <a:lnTo>
                  <a:pt x="7090" y="5008"/>
                </a:lnTo>
                <a:cubicBezTo>
                  <a:pt x="7082" y="5023"/>
                  <a:pt x="7067" y="5057"/>
                  <a:pt x="7040" y="5101"/>
                </a:cubicBezTo>
                <a:lnTo>
                  <a:pt x="7026" y="5173"/>
                </a:lnTo>
                <a:cubicBezTo>
                  <a:pt x="7026" y="5173"/>
                  <a:pt x="7011" y="5173"/>
                  <a:pt x="6997" y="5159"/>
                </a:cubicBezTo>
                <a:cubicBezTo>
                  <a:pt x="6997" y="5159"/>
                  <a:pt x="7040" y="5087"/>
                  <a:pt x="7040" y="5072"/>
                </a:cubicBezTo>
                <a:cubicBezTo>
                  <a:pt x="7052" y="5048"/>
                  <a:pt x="7075" y="5023"/>
                  <a:pt x="7090" y="5008"/>
                </a:cubicBezTo>
                <a:close/>
                <a:moveTo>
                  <a:pt x="16573" y="5005"/>
                </a:moveTo>
                <a:cubicBezTo>
                  <a:pt x="16580" y="5005"/>
                  <a:pt x="16592" y="5012"/>
                  <a:pt x="16609" y="5029"/>
                </a:cubicBezTo>
                <a:cubicBezTo>
                  <a:pt x="16637" y="5058"/>
                  <a:pt x="16681" y="5130"/>
                  <a:pt x="16681" y="5130"/>
                </a:cubicBezTo>
                <a:cubicBezTo>
                  <a:pt x="16666" y="5130"/>
                  <a:pt x="16623" y="5159"/>
                  <a:pt x="16609" y="5173"/>
                </a:cubicBezTo>
                <a:cubicBezTo>
                  <a:pt x="16606" y="5176"/>
                  <a:pt x="16602" y="5177"/>
                  <a:pt x="16597" y="5177"/>
                </a:cubicBezTo>
                <a:cubicBezTo>
                  <a:pt x="16575" y="5177"/>
                  <a:pt x="16534" y="5153"/>
                  <a:pt x="16522" y="5130"/>
                </a:cubicBezTo>
                <a:cubicBezTo>
                  <a:pt x="16522" y="5101"/>
                  <a:pt x="16551" y="5087"/>
                  <a:pt x="16566" y="5087"/>
                </a:cubicBezTo>
                <a:cubicBezTo>
                  <a:pt x="16567" y="5088"/>
                  <a:pt x="16569" y="5089"/>
                  <a:pt x="16570" y="5089"/>
                </a:cubicBezTo>
                <a:cubicBezTo>
                  <a:pt x="16580" y="5089"/>
                  <a:pt x="16578" y="5040"/>
                  <a:pt x="16566" y="5015"/>
                </a:cubicBezTo>
                <a:cubicBezTo>
                  <a:pt x="16566" y="5009"/>
                  <a:pt x="16568" y="5005"/>
                  <a:pt x="16573" y="5005"/>
                </a:cubicBezTo>
                <a:close/>
                <a:moveTo>
                  <a:pt x="7313" y="5072"/>
                </a:moveTo>
                <a:cubicBezTo>
                  <a:pt x="7327" y="5072"/>
                  <a:pt x="7399" y="5115"/>
                  <a:pt x="7399" y="5159"/>
                </a:cubicBezTo>
                <a:cubicBezTo>
                  <a:pt x="7399" y="5186"/>
                  <a:pt x="7387" y="5202"/>
                  <a:pt x="7367" y="5202"/>
                </a:cubicBezTo>
                <a:cubicBezTo>
                  <a:pt x="7356" y="5202"/>
                  <a:pt x="7343" y="5197"/>
                  <a:pt x="7327" y="5187"/>
                </a:cubicBezTo>
                <a:lnTo>
                  <a:pt x="7313" y="5115"/>
                </a:lnTo>
                <a:lnTo>
                  <a:pt x="7313" y="5101"/>
                </a:lnTo>
                <a:cubicBezTo>
                  <a:pt x="7293" y="5111"/>
                  <a:pt x="7265" y="5121"/>
                  <a:pt x="7251" y="5121"/>
                </a:cubicBezTo>
                <a:cubicBezTo>
                  <a:pt x="7245" y="5121"/>
                  <a:pt x="7241" y="5120"/>
                  <a:pt x="7241" y="5115"/>
                </a:cubicBezTo>
                <a:cubicBezTo>
                  <a:pt x="7241" y="5087"/>
                  <a:pt x="7299" y="5072"/>
                  <a:pt x="7313" y="5072"/>
                </a:cubicBezTo>
                <a:close/>
                <a:moveTo>
                  <a:pt x="13178" y="5111"/>
                </a:moveTo>
                <a:cubicBezTo>
                  <a:pt x="13185" y="5111"/>
                  <a:pt x="13204" y="5133"/>
                  <a:pt x="13204" y="5144"/>
                </a:cubicBezTo>
                <a:cubicBezTo>
                  <a:pt x="13218" y="5159"/>
                  <a:pt x="13204" y="5173"/>
                  <a:pt x="13175" y="5202"/>
                </a:cubicBezTo>
                <a:cubicBezTo>
                  <a:pt x="13144" y="5212"/>
                  <a:pt x="13085" y="5222"/>
                  <a:pt x="13053" y="5222"/>
                </a:cubicBezTo>
                <a:cubicBezTo>
                  <a:pt x="13040" y="5222"/>
                  <a:pt x="13031" y="5220"/>
                  <a:pt x="13031" y="5216"/>
                </a:cubicBezTo>
                <a:cubicBezTo>
                  <a:pt x="13031" y="5202"/>
                  <a:pt x="13046" y="5159"/>
                  <a:pt x="13060" y="5115"/>
                </a:cubicBezTo>
                <a:lnTo>
                  <a:pt x="13089" y="5159"/>
                </a:lnTo>
                <a:lnTo>
                  <a:pt x="13103" y="5173"/>
                </a:lnTo>
                <a:cubicBezTo>
                  <a:pt x="13146" y="5173"/>
                  <a:pt x="13175" y="5130"/>
                  <a:pt x="13175" y="5115"/>
                </a:cubicBezTo>
                <a:cubicBezTo>
                  <a:pt x="13175" y="5113"/>
                  <a:pt x="13176" y="5111"/>
                  <a:pt x="13178" y="5111"/>
                </a:cubicBezTo>
                <a:close/>
                <a:moveTo>
                  <a:pt x="17456" y="5130"/>
                </a:moveTo>
                <a:cubicBezTo>
                  <a:pt x="17485" y="5130"/>
                  <a:pt x="17499" y="5144"/>
                  <a:pt x="17499" y="5159"/>
                </a:cubicBezTo>
                <a:cubicBezTo>
                  <a:pt x="17499" y="5159"/>
                  <a:pt x="17471" y="5187"/>
                  <a:pt x="17442" y="5202"/>
                </a:cubicBezTo>
                <a:lnTo>
                  <a:pt x="17399" y="5230"/>
                </a:lnTo>
                <a:cubicBezTo>
                  <a:pt x="17399" y="5230"/>
                  <a:pt x="17370" y="5216"/>
                  <a:pt x="17370" y="5216"/>
                </a:cubicBezTo>
                <a:cubicBezTo>
                  <a:pt x="17370" y="5202"/>
                  <a:pt x="17370" y="5173"/>
                  <a:pt x="17385" y="5173"/>
                </a:cubicBezTo>
                <a:cubicBezTo>
                  <a:pt x="17399" y="5159"/>
                  <a:pt x="17413" y="5144"/>
                  <a:pt x="17428" y="5144"/>
                </a:cubicBezTo>
                <a:lnTo>
                  <a:pt x="17456" y="5130"/>
                </a:lnTo>
                <a:close/>
                <a:moveTo>
                  <a:pt x="21770" y="5109"/>
                </a:moveTo>
                <a:cubicBezTo>
                  <a:pt x="21781" y="5109"/>
                  <a:pt x="21790" y="5111"/>
                  <a:pt x="21795" y="5115"/>
                </a:cubicBezTo>
                <a:cubicBezTo>
                  <a:pt x="21795" y="5130"/>
                  <a:pt x="21781" y="5159"/>
                  <a:pt x="21767" y="5173"/>
                </a:cubicBezTo>
                <a:cubicBezTo>
                  <a:pt x="21753" y="5200"/>
                  <a:pt x="21677" y="5289"/>
                  <a:pt x="21655" y="5289"/>
                </a:cubicBezTo>
                <a:cubicBezTo>
                  <a:pt x="21654" y="5289"/>
                  <a:pt x="21653" y="5289"/>
                  <a:pt x="21652" y="5288"/>
                </a:cubicBezTo>
                <a:cubicBezTo>
                  <a:pt x="21652" y="5273"/>
                  <a:pt x="21623" y="5245"/>
                  <a:pt x="21608" y="5230"/>
                </a:cubicBezTo>
                <a:lnTo>
                  <a:pt x="21608" y="5202"/>
                </a:lnTo>
                <a:lnTo>
                  <a:pt x="21608" y="5173"/>
                </a:lnTo>
                <a:lnTo>
                  <a:pt x="21680" y="5173"/>
                </a:lnTo>
                <a:cubicBezTo>
                  <a:pt x="21680" y="5159"/>
                  <a:pt x="21695" y="5115"/>
                  <a:pt x="21709" y="5115"/>
                </a:cubicBezTo>
                <a:cubicBezTo>
                  <a:pt x="21719" y="5115"/>
                  <a:pt x="21747" y="5109"/>
                  <a:pt x="21770" y="5109"/>
                </a:cubicBezTo>
                <a:close/>
                <a:moveTo>
                  <a:pt x="21314" y="5009"/>
                </a:moveTo>
                <a:cubicBezTo>
                  <a:pt x="21328" y="5009"/>
                  <a:pt x="21336" y="5019"/>
                  <a:pt x="21336" y="5029"/>
                </a:cubicBezTo>
                <a:lnTo>
                  <a:pt x="21321" y="5044"/>
                </a:lnTo>
                <a:cubicBezTo>
                  <a:pt x="21307" y="5087"/>
                  <a:pt x="21278" y="5115"/>
                  <a:pt x="21264" y="5159"/>
                </a:cubicBezTo>
                <a:lnTo>
                  <a:pt x="21264" y="5202"/>
                </a:lnTo>
                <a:cubicBezTo>
                  <a:pt x="21264" y="5252"/>
                  <a:pt x="21253" y="5291"/>
                  <a:pt x="21241" y="5291"/>
                </a:cubicBezTo>
                <a:cubicBezTo>
                  <a:pt x="21239" y="5291"/>
                  <a:pt x="21237" y="5290"/>
                  <a:pt x="21235" y="5288"/>
                </a:cubicBezTo>
                <a:cubicBezTo>
                  <a:pt x="21221" y="5288"/>
                  <a:pt x="21221" y="5230"/>
                  <a:pt x="21206" y="5173"/>
                </a:cubicBezTo>
                <a:lnTo>
                  <a:pt x="21177" y="5130"/>
                </a:lnTo>
                <a:lnTo>
                  <a:pt x="21163" y="5101"/>
                </a:lnTo>
                <a:cubicBezTo>
                  <a:pt x="21163" y="5073"/>
                  <a:pt x="21181" y="5057"/>
                  <a:pt x="21194" y="5057"/>
                </a:cubicBezTo>
                <a:cubicBezTo>
                  <a:pt x="21201" y="5057"/>
                  <a:pt x="21206" y="5062"/>
                  <a:pt x="21206" y="5072"/>
                </a:cubicBezTo>
                <a:cubicBezTo>
                  <a:pt x="21216" y="5082"/>
                  <a:pt x="21234" y="5093"/>
                  <a:pt x="21253" y="5093"/>
                </a:cubicBezTo>
                <a:cubicBezTo>
                  <a:pt x="21261" y="5093"/>
                  <a:pt x="21270" y="5091"/>
                  <a:pt x="21278" y="5087"/>
                </a:cubicBezTo>
                <a:lnTo>
                  <a:pt x="21292" y="5029"/>
                </a:lnTo>
                <a:lnTo>
                  <a:pt x="21292" y="5015"/>
                </a:lnTo>
                <a:cubicBezTo>
                  <a:pt x="21301" y="5011"/>
                  <a:pt x="21308" y="5009"/>
                  <a:pt x="21314" y="5009"/>
                </a:cubicBezTo>
                <a:close/>
                <a:moveTo>
                  <a:pt x="16119" y="5196"/>
                </a:moveTo>
                <a:cubicBezTo>
                  <a:pt x="16149" y="5196"/>
                  <a:pt x="16188" y="5261"/>
                  <a:pt x="16163" y="5273"/>
                </a:cubicBezTo>
                <a:cubicBezTo>
                  <a:pt x="16153" y="5284"/>
                  <a:pt x="16129" y="5294"/>
                  <a:pt x="16105" y="5294"/>
                </a:cubicBezTo>
                <a:cubicBezTo>
                  <a:pt x="16095" y="5294"/>
                  <a:pt x="16086" y="5292"/>
                  <a:pt x="16077" y="5288"/>
                </a:cubicBezTo>
                <a:cubicBezTo>
                  <a:pt x="16063" y="5259"/>
                  <a:pt x="16077" y="5230"/>
                  <a:pt x="16106" y="5202"/>
                </a:cubicBezTo>
                <a:cubicBezTo>
                  <a:pt x="16110" y="5198"/>
                  <a:pt x="16115" y="5196"/>
                  <a:pt x="16119" y="5196"/>
                </a:cubicBezTo>
                <a:close/>
                <a:moveTo>
                  <a:pt x="21465" y="5178"/>
                </a:moveTo>
                <a:cubicBezTo>
                  <a:pt x="21472" y="5178"/>
                  <a:pt x="21482" y="5181"/>
                  <a:pt x="21494" y="5187"/>
                </a:cubicBezTo>
                <a:lnTo>
                  <a:pt x="21508" y="5202"/>
                </a:lnTo>
                <a:lnTo>
                  <a:pt x="21537" y="5216"/>
                </a:lnTo>
                <a:cubicBezTo>
                  <a:pt x="21529" y="5232"/>
                  <a:pt x="21516" y="5252"/>
                  <a:pt x="21507" y="5270"/>
                </a:cubicBezTo>
                <a:lnTo>
                  <a:pt x="21507" y="5270"/>
                </a:lnTo>
                <a:lnTo>
                  <a:pt x="21494" y="5230"/>
                </a:lnTo>
                <a:cubicBezTo>
                  <a:pt x="21474" y="5224"/>
                  <a:pt x="21455" y="5218"/>
                  <a:pt x="21440" y="5212"/>
                </a:cubicBezTo>
                <a:lnTo>
                  <a:pt x="21440" y="5212"/>
                </a:lnTo>
                <a:lnTo>
                  <a:pt x="21436" y="5216"/>
                </a:lnTo>
                <a:cubicBezTo>
                  <a:pt x="21426" y="5226"/>
                  <a:pt x="21416" y="5243"/>
                  <a:pt x="21402" y="5243"/>
                </a:cubicBezTo>
                <a:cubicBezTo>
                  <a:pt x="21399" y="5243"/>
                  <a:pt x="21396" y="5242"/>
                  <a:pt x="21393" y="5241"/>
                </a:cubicBezTo>
                <a:lnTo>
                  <a:pt x="21393" y="5241"/>
                </a:lnTo>
                <a:cubicBezTo>
                  <a:pt x="21393" y="5242"/>
                  <a:pt x="21393" y="5243"/>
                  <a:pt x="21393" y="5245"/>
                </a:cubicBezTo>
                <a:lnTo>
                  <a:pt x="21407" y="5259"/>
                </a:lnTo>
                <a:lnTo>
                  <a:pt x="21422" y="5288"/>
                </a:lnTo>
                <a:cubicBezTo>
                  <a:pt x="21425" y="5291"/>
                  <a:pt x="21428" y="5294"/>
                  <a:pt x="21430" y="5297"/>
                </a:cubicBezTo>
                <a:lnTo>
                  <a:pt x="21430" y="5297"/>
                </a:lnTo>
                <a:cubicBezTo>
                  <a:pt x="21415" y="5292"/>
                  <a:pt x="21400" y="5288"/>
                  <a:pt x="21393" y="5288"/>
                </a:cubicBezTo>
                <a:cubicBezTo>
                  <a:pt x="21379" y="5288"/>
                  <a:pt x="21364" y="5331"/>
                  <a:pt x="21364" y="5345"/>
                </a:cubicBezTo>
                <a:cubicBezTo>
                  <a:pt x="21364" y="5355"/>
                  <a:pt x="21350" y="5366"/>
                  <a:pt x="21326" y="5366"/>
                </a:cubicBezTo>
                <a:cubicBezTo>
                  <a:pt x="21316" y="5366"/>
                  <a:pt x="21305" y="5364"/>
                  <a:pt x="21292" y="5360"/>
                </a:cubicBezTo>
                <a:lnTo>
                  <a:pt x="21292" y="5317"/>
                </a:lnTo>
                <a:cubicBezTo>
                  <a:pt x="21280" y="5280"/>
                  <a:pt x="21319" y="5224"/>
                  <a:pt x="21357" y="5224"/>
                </a:cubicBezTo>
                <a:cubicBezTo>
                  <a:pt x="21365" y="5224"/>
                  <a:pt x="21372" y="5226"/>
                  <a:pt x="21379" y="5230"/>
                </a:cubicBezTo>
                <a:cubicBezTo>
                  <a:pt x="21384" y="5236"/>
                  <a:pt x="21389" y="5239"/>
                  <a:pt x="21393" y="5241"/>
                </a:cubicBezTo>
                <a:lnTo>
                  <a:pt x="21393" y="5241"/>
                </a:lnTo>
                <a:cubicBezTo>
                  <a:pt x="21393" y="5228"/>
                  <a:pt x="21394" y="5215"/>
                  <a:pt x="21407" y="5202"/>
                </a:cubicBezTo>
                <a:cubicBezTo>
                  <a:pt x="21407" y="5202"/>
                  <a:pt x="21421" y="5206"/>
                  <a:pt x="21440" y="5212"/>
                </a:cubicBezTo>
                <a:lnTo>
                  <a:pt x="21440" y="5212"/>
                </a:lnTo>
                <a:lnTo>
                  <a:pt x="21450" y="5202"/>
                </a:lnTo>
                <a:cubicBezTo>
                  <a:pt x="21450" y="5185"/>
                  <a:pt x="21455" y="5178"/>
                  <a:pt x="21465" y="5178"/>
                </a:cubicBezTo>
                <a:close/>
                <a:moveTo>
                  <a:pt x="14870" y="5302"/>
                </a:moveTo>
                <a:cubicBezTo>
                  <a:pt x="14899" y="5302"/>
                  <a:pt x="14956" y="5317"/>
                  <a:pt x="14971" y="5317"/>
                </a:cubicBezTo>
                <a:cubicBezTo>
                  <a:pt x="14985" y="5331"/>
                  <a:pt x="14971" y="5331"/>
                  <a:pt x="14928" y="5331"/>
                </a:cubicBezTo>
                <a:lnTo>
                  <a:pt x="14913" y="5374"/>
                </a:lnTo>
                <a:cubicBezTo>
                  <a:pt x="14913" y="5379"/>
                  <a:pt x="14909" y="5380"/>
                  <a:pt x="14902" y="5380"/>
                </a:cubicBezTo>
                <a:cubicBezTo>
                  <a:pt x="14888" y="5380"/>
                  <a:pt x="14865" y="5374"/>
                  <a:pt x="14856" y="5374"/>
                </a:cubicBezTo>
                <a:cubicBezTo>
                  <a:pt x="14856" y="5374"/>
                  <a:pt x="14856" y="5331"/>
                  <a:pt x="14856" y="5331"/>
                </a:cubicBezTo>
                <a:lnTo>
                  <a:pt x="14870" y="5302"/>
                </a:lnTo>
                <a:close/>
                <a:moveTo>
                  <a:pt x="16449" y="5111"/>
                </a:moveTo>
                <a:cubicBezTo>
                  <a:pt x="16454" y="5111"/>
                  <a:pt x="16459" y="5113"/>
                  <a:pt x="16465" y="5115"/>
                </a:cubicBezTo>
                <a:lnTo>
                  <a:pt x="16479" y="5115"/>
                </a:lnTo>
                <a:cubicBezTo>
                  <a:pt x="16508" y="5130"/>
                  <a:pt x="16508" y="5187"/>
                  <a:pt x="16479" y="5230"/>
                </a:cubicBezTo>
                <a:lnTo>
                  <a:pt x="16465" y="5230"/>
                </a:lnTo>
                <a:lnTo>
                  <a:pt x="16422" y="5216"/>
                </a:lnTo>
                <a:cubicBezTo>
                  <a:pt x="16408" y="5259"/>
                  <a:pt x="16364" y="5317"/>
                  <a:pt x="16336" y="5345"/>
                </a:cubicBezTo>
                <a:lnTo>
                  <a:pt x="16321" y="5374"/>
                </a:lnTo>
                <a:cubicBezTo>
                  <a:pt x="16321" y="5374"/>
                  <a:pt x="16315" y="5380"/>
                  <a:pt x="16311" y="5380"/>
                </a:cubicBezTo>
                <a:cubicBezTo>
                  <a:pt x="16309" y="5380"/>
                  <a:pt x="16307" y="5379"/>
                  <a:pt x="16307" y="5374"/>
                </a:cubicBezTo>
                <a:cubicBezTo>
                  <a:pt x="16293" y="5374"/>
                  <a:pt x="16293" y="5360"/>
                  <a:pt x="16293" y="5360"/>
                </a:cubicBezTo>
                <a:lnTo>
                  <a:pt x="16293" y="5331"/>
                </a:lnTo>
                <a:cubicBezTo>
                  <a:pt x="16307" y="5317"/>
                  <a:pt x="16307" y="5245"/>
                  <a:pt x="16321" y="5173"/>
                </a:cubicBezTo>
                <a:lnTo>
                  <a:pt x="16408" y="5130"/>
                </a:lnTo>
                <a:cubicBezTo>
                  <a:pt x="16419" y="5130"/>
                  <a:pt x="16431" y="5111"/>
                  <a:pt x="16449" y="5111"/>
                </a:cubicBezTo>
                <a:close/>
                <a:moveTo>
                  <a:pt x="7536" y="5225"/>
                </a:moveTo>
                <a:cubicBezTo>
                  <a:pt x="7540" y="5225"/>
                  <a:pt x="7543" y="5232"/>
                  <a:pt x="7543" y="5245"/>
                </a:cubicBezTo>
                <a:cubicBezTo>
                  <a:pt x="7557" y="5273"/>
                  <a:pt x="7629" y="5331"/>
                  <a:pt x="7600" y="5360"/>
                </a:cubicBezTo>
                <a:lnTo>
                  <a:pt x="7572" y="5345"/>
                </a:lnTo>
                <a:lnTo>
                  <a:pt x="7543" y="5331"/>
                </a:lnTo>
                <a:cubicBezTo>
                  <a:pt x="7514" y="5345"/>
                  <a:pt x="7485" y="5360"/>
                  <a:pt x="7442" y="5360"/>
                </a:cubicBezTo>
                <a:lnTo>
                  <a:pt x="7457" y="5417"/>
                </a:lnTo>
                <a:cubicBezTo>
                  <a:pt x="7450" y="5424"/>
                  <a:pt x="7442" y="5428"/>
                  <a:pt x="7435" y="5428"/>
                </a:cubicBezTo>
                <a:cubicBezTo>
                  <a:pt x="7428" y="5428"/>
                  <a:pt x="7421" y="5424"/>
                  <a:pt x="7414" y="5417"/>
                </a:cubicBezTo>
                <a:lnTo>
                  <a:pt x="7414" y="5403"/>
                </a:lnTo>
                <a:lnTo>
                  <a:pt x="7414" y="5388"/>
                </a:lnTo>
                <a:cubicBezTo>
                  <a:pt x="7428" y="5360"/>
                  <a:pt x="7500" y="5302"/>
                  <a:pt x="7514" y="5259"/>
                </a:cubicBezTo>
                <a:cubicBezTo>
                  <a:pt x="7522" y="5235"/>
                  <a:pt x="7530" y="5225"/>
                  <a:pt x="7536" y="5225"/>
                </a:cubicBezTo>
                <a:close/>
                <a:moveTo>
                  <a:pt x="16212" y="5335"/>
                </a:moveTo>
                <a:cubicBezTo>
                  <a:pt x="16224" y="5335"/>
                  <a:pt x="16235" y="5338"/>
                  <a:pt x="16235" y="5345"/>
                </a:cubicBezTo>
                <a:cubicBezTo>
                  <a:pt x="16235" y="5360"/>
                  <a:pt x="16264" y="5403"/>
                  <a:pt x="16278" y="5417"/>
                </a:cubicBezTo>
                <a:cubicBezTo>
                  <a:pt x="16278" y="5431"/>
                  <a:pt x="16235" y="5431"/>
                  <a:pt x="16221" y="5431"/>
                </a:cubicBezTo>
                <a:cubicBezTo>
                  <a:pt x="16192" y="5446"/>
                  <a:pt x="16135" y="5446"/>
                  <a:pt x="16120" y="5446"/>
                </a:cubicBezTo>
                <a:cubicBezTo>
                  <a:pt x="16091" y="5446"/>
                  <a:pt x="16077" y="5446"/>
                  <a:pt x="16063" y="5417"/>
                </a:cubicBezTo>
                <a:cubicBezTo>
                  <a:pt x="16063" y="5403"/>
                  <a:pt x="16163" y="5360"/>
                  <a:pt x="16178" y="5345"/>
                </a:cubicBezTo>
                <a:cubicBezTo>
                  <a:pt x="16185" y="5338"/>
                  <a:pt x="16199" y="5335"/>
                  <a:pt x="16212" y="5335"/>
                </a:cubicBezTo>
                <a:close/>
                <a:moveTo>
                  <a:pt x="16508" y="5345"/>
                </a:moveTo>
                <a:lnTo>
                  <a:pt x="16508" y="5374"/>
                </a:lnTo>
                <a:lnTo>
                  <a:pt x="16508" y="5388"/>
                </a:lnTo>
                <a:cubicBezTo>
                  <a:pt x="16508" y="5403"/>
                  <a:pt x="16494" y="5403"/>
                  <a:pt x="16479" y="5403"/>
                </a:cubicBezTo>
                <a:lnTo>
                  <a:pt x="16479" y="5417"/>
                </a:lnTo>
                <a:cubicBezTo>
                  <a:pt x="16465" y="5417"/>
                  <a:pt x="16451" y="5417"/>
                  <a:pt x="16451" y="5431"/>
                </a:cubicBezTo>
                <a:lnTo>
                  <a:pt x="16436" y="5431"/>
                </a:lnTo>
                <a:cubicBezTo>
                  <a:pt x="16451" y="5446"/>
                  <a:pt x="16436" y="5460"/>
                  <a:pt x="16436" y="5460"/>
                </a:cubicBezTo>
                <a:cubicBezTo>
                  <a:pt x="16422" y="5460"/>
                  <a:pt x="16379" y="5403"/>
                  <a:pt x="16393" y="5374"/>
                </a:cubicBezTo>
                <a:cubicBezTo>
                  <a:pt x="16400" y="5360"/>
                  <a:pt x="16408" y="5352"/>
                  <a:pt x="16413" y="5352"/>
                </a:cubicBezTo>
                <a:cubicBezTo>
                  <a:pt x="16418" y="5352"/>
                  <a:pt x="16422" y="5360"/>
                  <a:pt x="16422" y="5374"/>
                </a:cubicBezTo>
                <a:cubicBezTo>
                  <a:pt x="16422" y="5380"/>
                  <a:pt x="16425" y="5382"/>
                  <a:pt x="16429" y="5382"/>
                </a:cubicBezTo>
                <a:cubicBezTo>
                  <a:pt x="16448" y="5382"/>
                  <a:pt x="16497" y="5345"/>
                  <a:pt x="16508" y="5345"/>
                </a:cubicBezTo>
                <a:close/>
                <a:moveTo>
                  <a:pt x="12069" y="5345"/>
                </a:moveTo>
                <a:cubicBezTo>
                  <a:pt x="12083" y="5360"/>
                  <a:pt x="12083" y="5360"/>
                  <a:pt x="12083" y="5374"/>
                </a:cubicBezTo>
                <a:lnTo>
                  <a:pt x="12069" y="5388"/>
                </a:lnTo>
                <a:lnTo>
                  <a:pt x="12054" y="5403"/>
                </a:lnTo>
                <a:cubicBezTo>
                  <a:pt x="12040" y="5431"/>
                  <a:pt x="12026" y="5460"/>
                  <a:pt x="12026" y="5475"/>
                </a:cubicBezTo>
                <a:cubicBezTo>
                  <a:pt x="12023" y="5477"/>
                  <a:pt x="12020" y="5478"/>
                  <a:pt x="12018" y="5478"/>
                </a:cubicBezTo>
                <a:cubicBezTo>
                  <a:pt x="12006" y="5478"/>
                  <a:pt x="11992" y="5453"/>
                  <a:pt x="11968" y="5417"/>
                </a:cubicBezTo>
                <a:lnTo>
                  <a:pt x="11997" y="5388"/>
                </a:lnTo>
                <a:lnTo>
                  <a:pt x="12026" y="5374"/>
                </a:lnTo>
                <a:cubicBezTo>
                  <a:pt x="12040" y="5360"/>
                  <a:pt x="12069" y="5345"/>
                  <a:pt x="12069" y="5345"/>
                </a:cubicBezTo>
                <a:close/>
                <a:moveTo>
                  <a:pt x="5431" y="5144"/>
                </a:moveTo>
                <a:cubicBezTo>
                  <a:pt x="5445" y="5144"/>
                  <a:pt x="5503" y="5159"/>
                  <a:pt x="5488" y="5187"/>
                </a:cubicBezTo>
                <a:lnTo>
                  <a:pt x="5488" y="5288"/>
                </a:lnTo>
                <a:cubicBezTo>
                  <a:pt x="5497" y="5285"/>
                  <a:pt x="5504" y="5284"/>
                  <a:pt x="5511" y="5284"/>
                </a:cubicBezTo>
                <a:cubicBezTo>
                  <a:pt x="5541" y="5284"/>
                  <a:pt x="5558" y="5305"/>
                  <a:pt x="5546" y="5317"/>
                </a:cubicBezTo>
                <a:cubicBezTo>
                  <a:pt x="5546" y="5331"/>
                  <a:pt x="5546" y="5345"/>
                  <a:pt x="5546" y="5360"/>
                </a:cubicBezTo>
                <a:lnTo>
                  <a:pt x="5546" y="5374"/>
                </a:lnTo>
                <a:lnTo>
                  <a:pt x="5532" y="5431"/>
                </a:lnTo>
                <a:cubicBezTo>
                  <a:pt x="5503" y="5460"/>
                  <a:pt x="5445" y="5503"/>
                  <a:pt x="5431" y="5503"/>
                </a:cubicBezTo>
                <a:cubicBezTo>
                  <a:pt x="5417" y="5503"/>
                  <a:pt x="5417" y="5446"/>
                  <a:pt x="5417" y="5431"/>
                </a:cubicBezTo>
                <a:cubicBezTo>
                  <a:pt x="5431" y="5403"/>
                  <a:pt x="5460" y="5360"/>
                  <a:pt x="5474" y="5345"/>
                </a:cubicBezTo>
                <a:cubicBezTo>
                  <a:pt x="5488" y="5331"/>
                  <a:pt x="5474" y="5288"/>
                  <a:pt x="5474" y="5273"/>
                </a:cubicBezTo>
                <a:cubicBezTo>
                  <a:pt x="5472" y="5272"/>
                  <a:pt x="5470" y="5271"/>
                  <a:pt x="5467" y="5271"/>
                </a:cubicBezTo>
                <a:cubicBezTo>
                  <a:pt x="5444" y="5271"/>
                  <a:pt x="5385" y="5318"/>
                  <a:pt x="5359" y="5331"/>
                </a:cubicBezTo>
                <a:cubicBezTo>
                  <a:pt x="5330" y="5360"/>
                  <a:pt x="5302" y="5403"/>
                  <a:pt x="5302" y="5446"/>
                </a:cubicBezTo>
                <a:lnTo>
                  <a:pt x="5287" y="5460"/>
                </a:lnTo>
                <a:lnTo>
                  <a:pt x="5273" y="5475"/>
                </a:lnTo>
                <a:cubicBezTo>
                  <a:pt x="5259" y="5460"/>
                  <a:pt x="5230" y="5431"/>
                  <a:pt x="5230" y="5431"/>
                </a:cubicBezTo>
                <a:cubicBezTo>
                  <a:pt x="5230" y="5417"/>
                  <a:pt x="5201" y="5403"/>
                  <a:pt x="5187" y="5388"/>
                </a:cubicBezTo>
                <a:lnTo>
                  <a:pt x="5201" y="5360"/>
                </a:lnTo>
                <a:lnTo>
                  <a:pt x="5244" y="5360"/>
                </a:lnTo>
                <a:lnTo>
                  <a:pt x="5259" y="5374"/>
                </a:lnTo>
                <a:cubicBezTo>
                  <a:pt x="5261" y="5375"/>
                  <a:pt x="5264" y="5376"/>
                  <a:pt x="5266" y="5376"/>
                </a:cubicBezTo>
                <a:cubicBezTo>
                  <a:pt x="5287" y="5376"/>
                  <a:pt x="5286" y="5317"/>
                  <a:pt x="5273" y="5317"/>
                </a:cubicBezTo>
                <a:cubicBezTo>
                  <a:pt x="5259" y="5317"/>
                  <a:pt x="5230" y="5317"/>
                  <a:pt x="5215" y="5331"/>
                </a:cubicBezTo>
                <a:lnTo>
                  <a:pt x="5215" y="5317"/>
                </a:lnTo>
                <a:cubicBezTo>
                  <a:pt x="5201" y="5302"/>
                  <a:pt x="5201" y="5273"/>
                  <a:pt x="5201" y="5273"/>
                </a:cubicBezTo>
                <a:lnTo>
                  <a:pt x="5230" y="5245"/>
                </a:lnTo>
                <a:cubicBezTo>
                  <a:pt x="5248" y="5233"/>
                  <a:pt x="5266" y="5228"/>
                  <a:pt x="5281" y="5228"/>
                </a:cubicBezTo>
                <a:cubicBezTo>
                  <a:pt x="5302" y="5228"/>
                  <a:pt x="5316" y="5236"/>
                  <a:pt x="5316" y="5245"/>
                </a:cubicBezTo>
                <a:cubicBezTo>
                  <a:pt x="5323" y="5252"/>
                  <a:pt x="5330" y="5255"/>
                  <a:pt x="5338" y="5255"/>
                </a:cubicBezTo>
                <a:cubicBezTo>
                  <a:pt x="5345" y="5255"/>
                  <a:pt x="5352" y="5252"/>
                  <a:pt x="5359" y="5245"/>
                </a:cubicBezTo>
                <a:cubicBezTo>
                  <a:pt x="5359" y="5173"/>
                  <a:pt x="5402" y="5173"/>
                  <a:pt x="5431" y="5144"/>
                </a:cubicBezTo>
                <a:close/>
                <a:moveTo>
                  <a:pt x="20960" y="5446"/>
                </a:moveTo>
                <a:lnTo>
                  <a:pt x="20960" y="5446"/>
                </a:lnTo>
                <a:cubicBezTo>
                  <a:pt x="20994" y="5470"/>
                  <a:pt x="21028" y="5498"/>
                  <a:pt x="21048" y="5518"/>
                </a:cubicBezTo>
                <a:lnTo>
                  <a:pt x="21005" y="5518"/>
                </a:lnTo>
                <a:cubicBezTo>
                  <a:pt x="20962" y="5518"/>
                  <a:pt x="20919" y="5503"/>
                  <a:pt x="20904" y="5489"/>
                </a:cubicBezTo>
                <a:lnTo>
                  <a:pt x="20904" y="5475"/>
                </a:lnTo>
                <a:lnTo>
                  <a:pt x="20904" y="5460"/>
                </a:lnTo>
                <a:cubicBezTo>
                  <a:pt x="20907" y="5458"/>
                  <a:pt x="20909" y="5457"/>
                  <a:pt x="20912" y="5457"/>
                </a:cubicBezTo>
                <a:cubicBezTo>
                  <a:pt x="20931" y="5457"/>
                  <a:pt x="20964" y="5489"/>
                  <a:pt x="20976" y="5489"/>
                </a:cubicBezTo>
                <a:cubicBezTo>
                  <a:pt x="20976" y="5479"/>
                  <a:pt x="20963" y="5470"/>
                  <a:pt x="20942" y="5460"/>
                </a:cubicBezTo>
                <a:lnTo>
                  <a:pt x="20942" y="5460"/>
                </a:lnTo>
                <a:cubicBezTo>
                  <a:pt x="20939" y="5460"/>
                  <a:pt x="20936" y="5460"/>
                  <a:pt x="20933" y="5460"/>
                </a:cubicBezTo>
                <a:lnTo>
                  <a:pt x="20927" y="5454"/>
                </a:lnTo>
                <a:lnTo>
                  <a:pt x="20927" y="5454"/>
                </a:lnTo>
                <a:cubicBezTo>
                  <a:pt x="20932" y="5456"/>
                  <a:pt x="20937" y="5458"/>
                  <a:pt x="20942" y="5460"/>
                </a:cubicBezTo>
                <a:lnTo>
                  <a:pt x="20942" y="5460"/>
                </a:lnTo>
                <a:cubicBezTo>
                  <a:pt x="20950" y="5459"/>
                  <a:pt x="20957" y="5457"/>
                  <a:pt x="20960" y="5446"/>
                </a:cubicBezTo>
                <a:close/>
                <a:moveTo>
                  <a:pt x="20587" y="5466"/>
                </a:moveTo>
                <a:lnTo>
                  <a:pt x="20587" y="5466"/>
                </a:lnTo>
                <a:cubicBezTo>
                  <a:pt x="20586" y="5475"/>
                  <a:pt x="20586" y="5482"/>
                  <a:pt x="20588" y="5489"/>
                </a:cubicBezTo>
                <a:lnTo>
                  <a:pt x="20617" y="5503"/>
                </a:lnTo>
                <a:lnTo>
                  <a:pt x="20647" y="5513"/>
                </a:lnTo>
                <a:lnTo>
                  <a:pt x="20647" y="5513"/>
                </a:lnTo>
                <a:cubicBezTo>
                  <a:pt x="20649" y="5507"/>
                  <a:pt x="20655" y="5499"/>
                  <a:pt x="20663" y="5490"/>
                </a:cubicBezTo>
                <a:lnTo>
                  <a:pt x="20663" y="5490"/>
                </a:lnTo>
                <a:cubicBezTo>
                  <a:pt x="20661" y="5499"/>
                  <a:pt x="20660" y="5508"/>
                  <a:pt x="20660" y="5518"/>
                </a:cubicBezTo>
                <a:lnTo>
                  <a:pt x="20647" y="5513"/>
                </a:lnTo>
                <a:lnTo>
                  <a:pt x="20647" y="5513"/>
                </a:lnTo>
                <a:cubicBezTo>
                  <a:pt x="20646" y="5515"/>
                  <a:pt x="20646" y="5516"/>
                  <a:pt x="20646" y="5518"/>
                </a:cubicBezTo>
                <a:cubicBezTo>
                  <a:pt x="20639" y="5518"/>
                  <a:pt x="20624" y="5521"/>
                  <a:pt x="20610" y="5521"/>
                </a:cubicBezTo>
                <a:cubicBezTo>
                  <a:pt x="20596" y="5521"/>
                  <a:pt x="20581" y="5518"/>
                  <a:pt x="20574" y="5503"/>
                </a:cubicBezTo>
                <a:cubicBezTo>
                  <a:pt x="20574" y="5494"/>
                  <a:pt x="20580" y="5480"/>
                  <a:pt x="20587" y="5466"/>
                </a:cubicBezTo>
                <a:close/>
                <a:moveTo>
                  <a:pt x="11566" y="5417"/>
                </a:moveTo>
                <a:cubicBezTo>
                  <a:pt x="11580" y="5417"/>
                  <a:pt x="11638" y="5460"/>
                  <a:pt x="11638" y="5489"/>
                </a:cubicBezTo>
                <a:cubicBezTo>
                  <a:pt x="11638" y="5503"/>
                  <a:pt x="11623" y="5518"/>
                  <a:pt x="11609" y="5532"/>
                </a:cubicBezTo>
                <a:lnTo>
                  <a:pt x="11580" y="5532"/>
                </a:lnTo>
                <a:cubicBezTo>
                  <a:pt x="11566" y="5518"/>
                  <a:pt x="11551" y="5475"/>
                  <a:pt x="11537" y="5446"/>
                </a:cubicBezTo>
                <a:cubicBezTo>
                  <a:pt x="11537" y="5431"/>
                  <a:pt x="11537" y="5417"/>
                  <a:pt x="11566" y="5417"/>
                </a:cubicBezTo>
                <a:close/>
                <a:moveTo>
                  <a:pt x="5733" y="5475"/>
                </a:moveTo>
                <a:cubicBezTo>
                  <a:pt x="5733" y="5475"/>
                  <a:pt x="5747" y="5489"/>
                  <a:pt x="5747" y="5503"/>
                </a:cubicBezTo>
                <a:lnTo>
                  <a:pt x="5747" y="5518"/>
                </a:lnTo>
                <a:cubicBezTo>
                  <a:pt x="5733" y="5518"/>
                  <a:pt x="5675" y="5546"/>
                  <a:pt x="5661" y="5546"/>
                </a:cubicBezTo>
                <a:cubicBezTo>
                  <a:pt x="5657" y="5548"/>
                  <a:pt x="5653" y="5549"/>
                  <a:pt x="5650" y="5549"/>
                </a:cubicBezTo>
                <a:cubicBezTo>
                  <a:pt x="5628" y="5549"/>
                  <a:pt x="5618" y="5516"/>
                  <a:pt x="5618" y="5503"/>
                </a:cubicBezTo>
                <a:cubicBezTo>
                  <a:pt x="5618" y="5489"/>
                  <a:pt x="5646" y="5475"/>
                  <a:pt x="5690" y="5475"/>
                </a:cubicBezTo>
                <a:close/>
                <a:moveTo>
                  <a:pt x="16748" y="5387"/>
                </a:moveTo>
                <a:cubicBezTo>
                  <a:pt x="16750" y="5387"/>
                  <a:pt x="16751" y="5387"/>
                  <a:pt x="16752" y="5388"/>
                </a:cubicBezTo>
                <a:cubicBezTo>
                  <a:pt x="16767" y="5388"/>
                  <a:pt x="16810" y="5446"/>
                  <a:pt x="16824" y="5460"/>
                </a:cubicBezTo>
                <a:cubicBezTo>
                  <a:pt x="16824" y="5475"/>
                  <a:pt x="16867" y="5518"/>
                  <a:pt x="16867" y="5546"/>
                </a:cubicBezTo>
                <a:cubicBezTo>
                  <a:pt x="16865" y="5549"/>
                  <a:pt x="16861" y="5550"/>
                  <a:pt x="16857" y="5550"/>
                </a:cubicBezTo>
                <a:cubicBezTo>
                  <a:pt x="16838" y="5550"/>
                  <a:pt x="16807" y="5527"/>
                  <a:pt x="16795" y="5503"/>
                </a:cubicBezTo>
                <a:cubicBezTo>
                  <a:pt x="16788" y="5499"/>
                  <a:pt x="16780" y="5498"/>
                  <a:pt x="16773" y="5498"/>
                </a:cubicBezTo>
                <a:cubicBezTo>
                  <a:pt x="16752" y="5498"/>
                  <a:pt x="16734" y="5511"/>
                  <a:pt x="16724" y="5532"/>
                </a:cubicBezTo>
                <a:cubicBezTo>
                  <a:pt x="16721" y="5535"/>
                  <a:pt x="16719" y="5536"/>
                  <a:pt x="16717" y="5536"/>
                </a:cubicBezTo>
                <a:cubicBezTo>
                  <a:pt x="16709" y="5536"/>
                  <a:pt x="16709" y="5512"/>
                  <a:pt x="16709" y="5489"/>
                </a:cubicBezTo>
                <a:cubicBezTo>
                  <a:pt x="16709" y="5450"/>
                  <a:pt x="16733" y="5387"/>
                  <a:pt x="16748" y="5387"/>
                </a:cubicBezTo>
                <a:close/>
                <a:moveTo>
                  <a:pt x="20466" y="5428"/>
                </a:moveTo>
                <a:cubicBezTo>
                  <a:pt x="20473" y="5428"/>
                  <a:pt x="20480" y="5429"/>
                  <a:pt x="20488" y="5431"/>
                </a:cubicBezTo>
                <a:lnTo>
                  <a:pt x="20517" y="5446"/>
                </a:lnTo>
                <a:cubicBezTo>
                  <a:pt x="20531" y="5446"/>
                  <a:pt x="20560" y="5460"/>
                  <a:pt x="20560" y="5489"/>
                </a:cubicBezTo>
                <a:lnTo>
                  <a:pt x="20574" y="5489"/>
                </a:lnTo>
                <a:cubicBezTo>
                  <a:pt x="20560" y="5518"/>
                  <a:pt x="20531" y="5532"/>
                  <a:pt x="20502" y="5532"/>
                </a:cubicBezTo>
                <a:lnTo>
                  <a:pt x="20488" y="5561"/>
                </a:lnTo>
                <a:cubicBezTo>
                  <a:pt x="20473" y="5561"/>
                  <a:pt x="20430" y="5546"/>
                  <a:pt x="20430" y="5518"/>
                </a:cubicBezTo>
                <a:lnTo>
                  <a:pt x="20416" y="5489"/>
                </a:lnTo>
                <a:cubicBezTo>
                  <a:pt x="20416" y="5453"/>
                  <a:pt x="20435" y="5428"/>
                  <a:pt x="20466" y="5428"/>
                </a:cubicBezTo>
                <a:close/>
                <a:moveTo>
                  <a:pt x="16005" y="5388"/>
                </a:moveTo>
                <a:lnTo>
                  <a:pt x="16020" y="5417"/>
                </a:lnTo>
                <a:cubicBezTo>
                  <a:pt x="16034" y="5446"/>
                  <a:pt x="16048" y="5546"/>
                  <a:pt x="16048" y="5561"/>
                </a:cubicBezTo>
                <a:cubicBezTo>
                  <a:pt x="16042" y="5567"/>
                  <a:pt x="16034" y="5570"/>
                  <a:pt x="16025" y="5570"/>
                </a:cubicBezTo>
                <a:cubicBezTo>
                  <a:pt x="16013" y="5570"/>
                  <a:pt x="15999" y="5563"/>
                  <a:pt x="15991" y="5546"/>
                </a:cubicBezTo>
                <a:cubicBezTo>
                  <a:pt x="16027" y="5482"/>
                  <a:pt x="16012" y="5471"/>
                  <a:pt x="15988" y="5471"/>
                </a:cubicBezTo>
                <a:cubicBezTo>
                  <a:pt x="15974" y="5471"/>
                  <a:pt x="15958" y="5475"/>
                  <a:pt x="15948" y="5475"/>
                </a:cubicBezTo>
                <a:cubicBezTo>
                  <a:pt x="15948" y="5460"/>
                  <a:pt x="15977" y="5431"/>
                  <a:pt x="15977" y="5417"/>
                </a:cubicBezTo>
                <a:cubicBezTo>
                  <a:pt x="15991" y="5403"/>
                  <a:pt x="16005" y="5388"/>
                  <a:pt x="16005" y="5388"/>
                </a:cubicBezTo>
                <a:close/>
                <a:moveTo>
                  <a:pt x="11505" y="5483"/>
                </a:moveTo>
                <a:cubicBezTo>
                  <a:pt x="11514" y="5483"/>
                  <a:pt x="11519" y="5497"/>
                  <a:pt x="11508" y="5518"/>
                </a:cubicBezTo>
                <a:cubicBezTo>
                  <a:pt x="11494" y="5532"/>
                  <a:pt x="11436" y="5604"/>
                  <a:pt x="11422" y="5604"/>
                </a:cubicBezTo>
                <a:cubicBezTo>
                  <a:pt x="11393" y="5590"/>
                  <a:pt x="11379" y="5590"/>
                  <a:pt x="11365" y="5590"/>
                </a:cubicBezTo>
                <a:cubicBezTo>
                  <a:pt x="11365" y="5590"/>
                  <a:pt x="11350" y="5561"/>
                  <a:pt x="11365" y="5546"/>
                </a:cubicBezTo>
                <a:lnTo>
                  <a:pt x="11365" y="5532"/>
                </a:lnTo>
                <a:lnTo>
                  <a:pt x="11379" y="5518"/>
                </a:lnTo>
                <a:cubicBezTo>
                  <a:pt x="11391" y="5518"/>
                  <a:pt x="11425" y="5486"/>
                  <a:pt x="11434" y="5486"/>
                </a:cubicBezTo>
                <a:cubicBezTo>
                  <a:pt x="11436" y="5486"/>
                  <a:pt x="11436" y="5487"/>
                  <a:pt x="11436" y="5489"/>
                </a:cubicBezTo>
                <a:cubicBezTo>
                  <a:pt x="11446" y="5489"/>
                  <a:pt x="11462" y="5495"/>
                  <a:pt x="11476" y="5495"/>
                </a:cubicBezTo>
                <a:cubicBezTo>
                  <a:pt x="11483" y="5495"/>
                  <a:pt x="11489" y="5494"/>
                  <a:pt x="11494" y="5489"/>
                </a:cubicBezTo>
                <a:cubicBezTo>
                  <a:pt x="11498" y="5485"/>
                  <a:pt x="11502" y="5483"/>
                  <a:pt x="11505" y="5483"/>
                </a:cubicBezTo>
                <a:close/>
                <a:moveTo>
                  <a:pt x="14152" y="5546"/>
                </a:moveTo>
                <a:cubicBezTo>
                  <a:pt x="14166" y="5561"/>
                  <a:pt x="14181" y="5575"/>
                  <a:pt x="14181" y="5590"/>
                </a:cubicBezTo>
                <a:lnTo>
                  <a:pt x="14181" y="5604"/>
                </a:lnTo>
                <a:cubicBezTo>
                  <a:pt x="14181" y="5618"/>
                  <a:pt x="14166" y="5618"/>
                  <a:pt x="14166" y="5618"/>
                </a:cubicBezTo>
                <a:lnTo>
                  <a:pt x="14123" y="5647"/>
                </a:lnTo>
                <a:cubicBezTo>
                  <a:pt x="14100" y="5635"/>
                  <a:pt x="14040" y="5596"/>
                  <a:pt x="14017" y="5596"/>
                </a:cubicBezTo>
                <a:cubicBezTo>
                  <a:pt x="14011" y="5596"/>
                  <a:pt x="14008" y="5598"/>
                  <a:pt x="14008" y="5604"/>
                </a:cubicBezTo>
                <a:cubicBezTo>
                  <a:pt x="13998" y="5625"/>
                  <a:pt x="13987" y="5638"/>
                  <a:pt x="13982" y="5638"/>
                </a:cubicBezTo>
                <a:cubicBezTo>
                  <a:pt x="13981" y="5638"/>
                  <a:pt x="13979" y="5636"/>
                  <a:pt x="13979" y="5633"/>
                </a:cubicBezTo>
                <a:cubicBezTo>
                  <a:pt x="13965" y="5618"/>
                  <a:pt x="14023" y="5561"/>
                  <a:pt x="14037" y="5546"/>
                </a:cubicBezTo>
                <a:close/>
                <a:moveTo>
                  <a:pt x="18783" y="5487"/>
                </a:moveTo>
                <a:cubicBezTo>
                  <a:pt x="18800" y="5487"/>
                  <a:pt x="18836" y="5549"/>
                  <a:pt x="18836" y="5575"/>
                </a:cubicBezTo>
                <a:cubicBezTo>
                  <a:pt x="18850" y="5604"/>
                  <a:pt x="18850" y="5633"/>
                  <a:pt x="18850" y="5647"/>
                </a:cubicBezTo>
                <a:cubicBezTo>
                  <a:pt x="18847" y="5650"/>
                  <a:pt x="18843" y="5651"/>
                  <a:pt x="18837" y="5651"/>
                </a:cubicBezTo>
                <a:cubicBezTo>
                  <a:pt x="18811" y="5651"/>
                  <a:pt x="18761" y="5627"/>
                  <a:pt x="18749" y="5604"/>
                </a:cubicBezTo>
                <a:cubicBezTo>
                  <a:pt x="18721" y="5590"/>
                  <a:pt x="18678" y="5532"/>
                  <a:pt x="18678" y="5503"/>
                </a:cubicBezTo>
                <a:cubicBezTo>
                  <a:pt x="18678" y="5494"/>
                  <a:pt x="18680" y="5491"/>
                  <a:pt x="18685" y="5491"/>
                </a:cubicBezTo>
                <a:cubicBezTo>
                  <a:pt x="18694" y="5491"/>
                  <a:pt x="18711" y="5508"/>
                  <a:pt x="18721" y="5518"/>
                </a:cubicBezTo>
                <a:cubicBezTo>
                  <a:pt x="18721" y="5520"/>
                  <a:pt x="18722" y="5522"/>
                  <a:pt x="18725" y="5522"/>
                </a:cubicBezTo>
                <a:cubicBezTo>
                  <a:pt x="18736" y="5522"/>
                  <a:pt x="18767" y="5501"/>
                  <a:pt x="18778" y="5489"/>
                </a:cubicBezTo>
                <a:cubicBezTo>
                  <a:pt x="18779" y="5488"/>
                  <a:pt x="18781" y="5487"/>
                  <a:pt x="18783" y="5487"/>
                </a:cubicBezTo>
                <a:close/>
                <a:moveTo>
                  <a:pt x="5954" y="5579"/>
                </a:moveTo>
                <a:cubicBezTo>
                  <a:pt x="5959" y="5579"/>
                  <a:pt x="5963" y="5582"/>
                  <a:pt x="5963" y="5590"/>
                </a:cubicBezTo>
                <a:cubicBezTo>
                  <a:pt x="5977" y="5590"/>
                  <a:pt x="6020" y="5633"/>
                  <a:pt x="6034" y="5647"/>
                </a:cubicBezTo>
                <a:cubicBezTo>
                  <a:pt x="6049" y="5676"/>
                  <a:pt x="6034" y="5690"/>
                  <a:pt x="6020" y="5690"/>
                </a:cubicBezTo>
                <a:cubicBezTo>
                  <a:pt x="5991" y="5690"/>
                  <a:pt x="5934" y="5661"/>
                  <a:pt x="5934" y="5633"/>
                </a:cubicBezTo>
                <a:lnTo>
                  <a:pt x="5934" y="5604"/>
                </a:lnTo>
                <a:lnTo>
                  <a:pt x="5934" y="5590"/>
                </a:lnTo>
                <a:cubicBezTo>
                  <a:pt x="5941" y="5582"/>
                  <a:pt x="5948" y="5579"/>
                  <a:pt x="5954" y="5579"/>
                </a:cubicBezTo>
                <a:close/>
                <a:moveTo>
                  <a:pt x="4181" y="5575"/>
                </a:moveTo>
                <a:cubicBezTo>
                  <a:pt x="4210" y="5575"/>
                  <a:pt x="4224" y="5575"/>
                  <a:pt x="4224" y="5590"/>
                </a:cubicBezTo>
                <a:lnTo>
                  <a:pt x="4224" y="5604"/>
                </a:lnTo>
                <a:cubicBezTo>
                  <a:pt x="4224" y="5627"/>
                  <a:pt x="4224" y="5651"/>
                  <a:pt x="4240" y="5651"/>
                </a:cubicBezTo>
                <a:cubicBezTo>
                  <a:pt x="4243" y="5651"/>
                  <a:pt x="4248" y="5650"/>
                  <a:pt x="4253" y="5647"/>
                </a:cubicBezTo>
                <a:cubicBezTo>
                  <a:pt x="4296" y="5633"/>
                  <a:pt x="4253" y="5618"/>
                  <a:pt x="4253" y="5604"/>
                </a:cubicBezTo>
                <a:lnTo>
                  <a:pt x="4253" y="5590"/>
                </a:lnTo>
                <a:cubicBezTo>
                  <a:pt x="4260" y="5582"/>
                  <a:pt x="4267" y="5579"/>
                  <a:pt x="4274" y="5579"/>
                </a:cubicBezTo>
                <a:cubicBezTo>
                  <a:pt x="4282" y="5579"/>
                  <a:pt x="4289" y="5582"/>
                  <a:pt x="4296" y="5590"/>
                </a:cubicBezTo>
                <a:lnTo>
                  <a:pt x="4310" y="5633"/>
                </a:lnTo>
                <a:cubicBezTo>
                  <a:pt x="4310" y="5676"/>
                  <a:pt x="4224" y="5704"/>
                  <a:pt x="4181" y="5704"/>
                </a:cubicBezTo>
                <a:cubicBezTo>
                  <a:pt x="4152" y="5690"/>
                  <a:pt x="4095" y="5661"/>
                  <a:pt x="4080" y="5661"/>
                </a:cubicBezTo>
                <a:cubicBezTo>
                  <a:pt x="4080" y="5647"/>
                  <a:pt x="4095" y="5618"/>
                  <a:pt x="4095" y="5604"/>
                </a:cubicBezTo>
                <a:cubicBezTo>
                  <a:pt x="4109" y="5604"/>
                  <a:pt x="4167" y="5575"/>
                  <a:pt x="4181" y="5575"/>
                </a:cubicBezTo>
                <a:close/>
                <a:moveTo>
                  <a:pt x="16202" y="5511"/>
                </a:moveTo>
                <a:cubicBezTo>
                  <a:pt x="16210" y="5511"/>
                  <a:pt x="16216" y="5513"/>
                  <a:pt x="16221" y="5518"/>
                </a:cubicBezTo>
                <a:lnTo>
                  <a:pt x="16235" y="5518"/>
                </a:lnTo>
                <a:lnTo>
                  <a:pt x="16264" y="5532"/>
                </a:lnTo>
                <a:lnTo>
                  <a:pt x="16422" y="5532"/>
                </a:lnTo>
                <a:cubicBezTo>
                  <a:pt x="16436" y="5532"/>
                  <a:pt x="16436" y="5590"/>
                  <a:pt x="16422" y="5647"/>
                </a:cubicBezTo>
                <a:lnTo>
                  <a:pt x="16379" y="5604"/>
                </a:lnTo>
                <a:lnTo>
                  <a:pt x="16364" y="5604"/>
                </a:lnTo>
                <a:cubicBezTo>
                  <a:pt x="16350" y="5618"/>
                  <a:pt x="16321" y="5647"/>
                  <a:pt x="16307" y="5647"/>
                </a:cubicBezTo>
                <a:lnTo>
                  <a:pt x="16293" y="5618"/>
                </a:lnTo>
                <a:cubicBezTo>
                  <a:pt x="16264" y="5633"/>
                  <a:pt x="16221" y="5661"/>
                  <a:pt x="16178" y="5690"/>
                </a:cubicBezTo>
                <a:lnTo>
                  <a:pt x="16135" y="5704"/>
                </a:lnTo>
                <a:lnTo>
                  <a:pt x="16120" y="5719"/>
                </a:lnTo>
                <a:cubicBezTo>
                  <a:pt x="16106" y="5704"/>
                  <a:pt x="16063" y="5690"/>
                  <a:pt x="16048" y="5690"/>
                </a:cubicBezTo>
                <a:cubicBezTo>
                  <a:pt x="16048" y="5695"/>
                  <a:pt x="16044" y="5696"/>
                  <a:pt x="16037" y="5696"/>
                </a:cubicBezTo>
                <a:cubicBezTo>
                  <a:pt x="16023" y="5696"/>
                  <a:pt x="16000" y="5690"/>
                  <a:pt x="15991" y="5690"/>
                </a:cubicBezTo>
                <a:cubicBezTo>
                  <a:pt x="15977" y="5676"/>
                  <a:pt x="15962" y="5661"/>
                  <a:pt x="15962" y="5661"/>
                </a:cubicBezTo>
                <a:lnTo>
                  <a:pt x="16005" y="5661"/>
                </a:lnTo>
                <a:cubicBezTo>
                  <a:pt x="16034" y="5661"/>
                  <a:pt x="16091" y="5604"/>
                  <a:pt x="16091" y="5590"/>
                </a:cubicBezTo>
                <a:cubicBezTo>
                  <a:pt x="16077" y="5561"/>
                  <a:pt x="16135" y="5532"/>
                  <a:pt x="16149" y="5518"/>
                </a:cubicBezTo>
                <a:cubicBezTo>
                  <a:pt x="16168" y="5518"/>
                  <a:pt x="16187" y="5511"/>
                  <a:pt x="16202" y="5511"/>
                </a:cubicBezTo>
                <a:close/>
                <a:moveTo>
                  <a:pt x="15620" y="5602"/>
                </a:moveTo>
                <a:cubicBezTo>
                  <a:pt x="15624" y="5602"/>
                  <a:pt x="15628" y="5603"/>
                  <a:pt x="15632" y="5604"/>
                </a:cubicBezTo>
                <a:cubicBezTo>
                  <a:pt x="15660" y="5604"/>
                  <a:pt x="15675" y="5661"/>
                  <a:pt x="15675" y="5690"/>
                </a:cubicBezTo>
                <a:cubicBezTo>
                  <a:pt x="15675" y="5711"/>
                  <a:pt x="15667" y="5724"/>
                  <a:pt x="15657" y="5724"/>
                </a:cubicBezTo>
                <a:cubicBezTo>
                  <a:pt x="15654" y="5724"/>
                  <a:pt x="15650" y="5723"/>
                  <a:pt x="15646" y="5719"/>
                </a:cubicBezTo>
                <a:lnTo>
                  <a:pt x="15646" y="5690"/>
                </a:lnTo>
                <a:lnTo>
                  <a:pt x="15632" y="5647"/>
                </a:lnTo>
                <a:cubicBezTo>
                  <a:pt x="15617" y="5661"/>
                  <a:pt x="15589" y="5690"/>
                  <a:pt x="15574" y="5690"/>
                </a:cubicBezTo>
                <a:cubicBezTo>
                  <a:pt x="15574" y="5694"/>
                  <a:pt x="15572" y="5696"/>
                  <a:pt x="15568" y="5696"/>
                </a:cubicBezTo>
                <a:cubicBezTo>
                  <a:pt x="15559" y="5696"/>
                  <a:pt x="15541" y="5686"/>
                  <a:pt x="15531" y="5676"/>
                </a:cubicBezTo>
                <a:cubicBezTo>
                  <a:pt x="15531" y="5663"/>
                  <a:pt x="15579" y="5602"/>
                  <a:pt x="15620" y="5602"/>
                </a:cubicBezTo>
                <a:close/>
                <a:moveTo>
                  <a:pt x="21819" y="5544"/>
                </a:moveTo>
                <a:cubicBezTo>
                  <a:pt x="21816" y="5544"/>
                  <a:pt x="21813" y="5545"/>
                  <a:pt x="21810" y="5546"/>
                </a:cubicBezTo>
                <a:cubicBezTo>
                  <a:pt x="21781" y="5561"/>
                  <a:pt x="21767" y="5618"/>
                  <a:pt x="21752" y="5690"/>
                </a:cubicBezTo>
                <a:cubicBezTo>
                  <a:pt x="21773" y="5711"/>
                  <a:pt x="21787" y="5724"/>
                  <a:pt x="21798" y="5724"/>
                </a:cubicBezTo>
                <a:cubicBezTo>
                  <a:pt x="21802" y="5724"/>
                  <a:pt x="21806" y="5723"/>
                  <a:pt x="21810" y="5719"/>
                </a:cubicBezTo>
                <a:cubicBezTo>
                  <a:pt x="21824" y="5719"/>
                  <a:pt x="21881" y="5690"/>
                  <a:pt x="21881" y="5676"/>
                </a:cubicBezTo>
                <a:cubicBezTo>
                  <a:pt x="21896" y="5676"/>
                  <a:pt x="21910" y="5647"/>
                  <a:pt x="21896" y="5618"/>
                </a:cubicBezTo>
                <a:cubicBezTo>
                  <a:pt x="21883" y="5593"/>
                  <a:pt x="21847" y="5544"/>
                  <a:pt x="21819" y="5544"/>
                </a:cubicBezTo>
                <a:close/>
                <a:moveTo>
                  <a:pt x="5072" y="5505"/>
                </a:moveTo>
                <a:cubicBezTo>
                  <a:pt x="5080" y="5505"/>
                  <a:pt x="5086" y="5508"/>
                  <a:pt x="5086" y="5518"/>
                </a:cubicBezTo>
                <a:cubicBezTo>
                  <a:pt x="5101" y="5546"/>
                  <a:pt x="5072" y="5590"/>
                  <a:pt x="5072" y="5590"/>
                </a:cubicBezTo>
                <a:cubicBezTo>
                  <a:pt x="5057" y="5604"/>
                  <a:pt x="5043" y="5604"/>
                  <a:pt x="5029" y="5604"/>
                </a:cubicBezTo>
                <a:cubicBezTo>
                  <a:pt x="5029" y="5604"/>
                  <a:pt x="5014" y="5618"/>
                  <a:pt x="5014" y="5647"/>
                </a:cubicBezTo>
                <a:lnTo>
                  <a:pt x="5029" y="5661"/>
                </a:lnTo>
                <a:lnTo>
                  <a:pt x="5029" y="5676"/>
                </a:lnTo>
                <a:cubicBezTo>
                  <a:pt x="5043" y="5690"/>
                  <a:pt x="5029" y="5733"/>
                  <a:pt x="5029" y="5748"/>
                </a:cubicBezTo>
                <a:cubicBezTo>
                  <a:pt x="5014" y="5748"/>
                  <a:pt x="4971" y="5676"/>
                  <a:pt x="4971" y="5647"/>
                </a:cubicBezTo>
                <a:cubicBezTo>
                  <a:pt x="4959" y="5624"/>
                  <a:pt x="4948" y="5600"/>
                  <a:pt x="4936" y="5600"/>
                </a:cubicBezTo>
                <a:cubicBezTo>
                  <a:pt x="4933" y="5600"/>
                  <a:pt x="4931" y="5601"/>
                  <a:pt x="4928" y="5604"/>
                </a:cubicBezTo>
                <a:lnTo>
                  <a:pt x="4914" y="5590"/>
                </a:lnTo>
                <a:lnTo>
                  <a:pt x="4899" y="5590"/>
                </a:lnTo>
                <a:cubicBezTo>
                  <a:pt x="4885" y="5575"/>
                  <a:pt x="4885" y="5561"/>
                  <a:pt x="4885" y="5546"/>
                </a:cubicBezTo>
                <a:cubicBezTo>
                  <a:pt x="4885" y="5543"/>
                  <a:pt x="4886" y="5542"/>
                  <a:pt x="4888" y="5542"/>
                </a:cubicBezTo>
                <a:cubicBezTo>
                  <a:pt x="4894" y="5542"/>
                  <a:pt x="4907" y="5551"/>
                  <a:pt x="4917" y="5551"/>
                </a:cubicBezTo>
                <a:cubicBezTo>
                  <a:pt x="4921" y="5551"/>
                  <a:pt x="4925" y="5549"/>
                  <a:pt x="4928" y="5546"/>
                </a:cubicBezTo>
                <a:cubicBezTo>
                  <a:pt x="4931" y="5543"/>
                  <a:pt x="4936" y="5542"/>
                  <a:pt x="4942" y="5542"/>
                </a:cubicBezTo>
                <a:cubicBezTo>
                  <a:pt x="4959" y="5542"/>
                  <a:pt x="4986" y="5551"/>
                  <a:pt x="5007" y="5551"/>
                </a:cubicBezTo>
                <a:cubicBezTo>
                  <a:pt x="5015" y="5551"/>
                  <a:pt x="5023" y="5549"/>
                  <a:pt x="5029" y="5546"/>
                </a:cubicBezTo>
                <a:cubicBezTo>
                  <a:pt x="5043" y="5546"/>
                  <a:pt x="5057" y="5532"/>
                  <a:pt x="5043" y="5518"/>
                </a:cubicBezTo>
                <a:cubicBezTo>
                  <a:pt x="5033" y="5518"/>
                  <a:pt x="5056" y="5505"/>
                  <a:pt x="5072" y="5505"/>
                </a:cubicBezTo>
                <a:close/>
                <a:moveTo>
                  <a:pt x="21398" y="5688"/>
                </a:moveTo>
                <a:cubicBezTo>
                  <a:pt x="21396" y="5688"/>
                  <a:pt x="21395" y="5689"/>
                  <a:pt x="21393" y="5690"/>
                </a:cubicBezTo>
                <a:cubicBezTo>
                  <a:pt x="21393" y="5704"/>
                  <a:pt x="21364" y="5733"/>
                  <a:pt x="21336" y="5762"/>
                </a:cubicBezTo>
                <a:lnTo>
                  <a:pt x="21422" y="5762"/>
                </a:lnTo>
                <a:cubicBezTo>
                  <a:pt x="21422" y="5748"/>
                  <a:pt x="21422" y="5748"/>
                  <a:pt x="21422" y="5748"/>
                </a:cubicBezTo>
                <a:cubicBezTo>
                  <a:pt x="21422" y="5735"/>
                  <a:pt x="21410" y="5688"/>
                  <a:pt x="21398" y="5688"/>
                </a:cubicBezTo>
                <a:close/>
                <a:moveTo>
                  <a:pt x="21063" y="5762"/>
                </a:moveTo>
                <a:cubicBezTo>
                  <a:pt x="21077" y="5776"/>
                  <a:pt x="21091" y="5776"/>
                  <a:pt x="21106" y="5776"/>
                </a:cubicBezTo>
                <a:cubicBezTo>
                  <a:pt x="21091" y="5762"/>
                  <a:pt x="21091" y="5762"/>
                  <a:pt x="21091" y="5762"/>
                </a:cubicBezTo>
                <a:close/>
                <a:moveTo>
                  <a:pt x="21652" y="5633"/>
                </a:moveTo>
                <a:cubicBezTo>
                  <a:pt x="21623" y="5676"/>
                  <a:pt x="21594" y="5719"/>
                  <a:pt x="21594" y="5719"/>
                </a:cubicBezTo>
                <a:cubicBezTo>
                  <a:pt x="21594" y="5719"/>
                  <a:pt x="21608" y="5748"/>
                  <a:pt x="21623" y="5762"/>
                </a:cubicBezTo>
                <a:lnTo>
                  <a:pt x="21637" y="5762"/>
                </a:lnTo>
                <a:cubicBezTo>
                  <a:pt x="21666" y="5762"/>
                  <a:pt x="21709" y="5762"/>
                  <a:pt x="21738" y="5776"/>
                </a:cubicBezTo>
                <a:cubicBezTo>
                  <a:pt x="21738" y="5776"/>
                  <a:pt x="21738" y="5762"/>
                  <a:pt x="21738" y="5748"/>
                </a:cubicBezTo>
                <a:cubicBezTo>
                  <a:pt x="21723" y="5733"/>
                  <a:pt x="21709" y="5704"/>
                  <a:pt x="21695" y="5690"/>
                </a:cubicBezTo>
                <a:lnTo>
                  <a:pt x="21652" y="5633"/>
                </a:lnTo>
                <a:close/>
                <a:moveTo>
                  <a:pt x="17990" y="5615"/>
                </a:moveTo>
                <a:cubicBezTo>
                  <a:pt x="17999" y="5615"/>
                  <a:pt x="18031" y="5651"/>
                  <a:pt x="18031" y="5676"/>
                </a:cubicBezTo>
                <a:cubicBezTo>
                  <a:pt x="18038" y="5683"/>
                  <a:pt x="18038" y="5686"/>
                  <a:pt x="18031" y="5686"/>
                </a:cubicBezTo>
                <a:cubicBezTo>
                  <a:pt x="18024" y="5686"/>
                  <a:pt x="18009" y="5683"/>
                  <a:pt x="17988" y="5676"/>
                </a:cubicBezTo>
                <a:lnTo>
                  <a:pt x="17988" y="5762"/>
                </a:lnTo>
                <a:lnTo>
                  <a:pt x="17988" y="5791"/>
                </a:lnTo>
                <a:cubicBezTo>
                  <a:pt x="17959" y="5776"/>
                  <a:pt x="17902" y="5733"/>
                  <a:pt x="17887" y="5704"/>
                </a:cubicBezTo>
                <a:cubicBezTo>
                  <a:pt x="17887" y="5676"/>
                  <a:pt x="17902" y="5676"/>
                  <a:pt x="17916" y="5676"/>
                </a:cubicBezTo>
                <a:lnTo>
                  <a:pt x="17945" y="5690"/>
                </a:lnTo>
                <a:lnTo>
                  <a:pt x="17959" y="5690"/>
                </a:lnTo>
                <a:cubicBezTo>
                  <a:pt x="17974" y="5690"/>
                  <a:pt x="17988" y="5633"/>
                  <a:pt x="17988" y="5618"/>
                </a:cubicBezTo>
                <a:cubicBezTo>
                  <a:pt x="17988" y="5616"/>
                  <a:pt x="17989" y="5615"/>
                  <a:pt x="17990" y="5615"/>
                </a:cubicBezTo>
                <a:close/>
                <a:moveTo>
                  <a:pt x="21752" y="5704"/>
                </a:moveTo>
                <a:cubicBezTo>
                  <a:pt x="21752" y="5733"/>
                  <a:pt x="21752" y="5762"/>
                  <a:pt x="21752" y="5776"/>
                </a:cubicBezTo>
                <a:cubicBezTo>
                  <a:pt x="21767" y="5791"/>
                  <a:pt x="21767" y="5791"/>
                  <a:pt x="21781" y="5791"/>
                </a:cubicBezTo>
                <a:cubicBezTo>
                  <a:pt x="21795" y="5805"/>
                  <a:pt x="21795" y="5805"/>
                  <a:pt x="21810" y="5805"/>
                </a:cubicBezTo>
                <a:lnTo>
                  <a:pt x="21810" y="5791"/>
                </a:lnTo>
                <a:cubicBezTo>
                  <a:pt x="21781" y="5762"/>
                  <a:pt x="21767" y="5733"/>
                  <a:pt x="21752" y="5704"/>
                </a:cubicBezTo>
                <a:close/>
                <a:moveTo>
                  <a:pt x="17715" y="5647"/>
                </a:moveTo>
                <a:cubicBezTo>
                  <a:pt x="17715" y="5659"/>
                  <a:pt x="17757" y="5725"/>
                  <a:pt x="17778" y="5725"/>
                </a:cubicBezTo>
                <a:cubicBezTo>
                  <a:pt x="17782" y="5725"/>
                  <a:pt x="17785" y="5723"/>
                  <a:pt x="17787" y="5719"/>
                </a:cubicBezTo>
                <a:cubicBezTo>
                  <a:pt x="17816" y="5704"/>
                  <a:pt x="17844" y="5690"/>
                  <a:pt x="17844" y="5690"/>
                </a:cubicBezTo>
                <a:cubicBezTo>
                  <a:pt x="17844" y="5690"/>
                  <a:pt x="17844" y="5748"/>
                  <a:pt x="17844" y="5762"/>
                </a:cubicBezTo>
                <a:cubicBezTo>
                  <a:pt x="17844" y="5791"/>
                  <a:pt x="17830" y="5819"/>
                  <a:pt x="17816" y="5819"/>
                </a:cubicBezTo>
                <a:cubicBezTo>
                  <a:pt x="17806" y="5829"/>
                  <a:pt x="17775" y="5846"/>
                  <a:pt x="17753" y="5846"/>
                </a:cubicBezTo>
                <a:cubicBezTo>
                  <a:pt x="17742" y="5846"/>
                  <a:pt x="17734" y="5843"/>
                  <a:pt x="17729" y="5834"/>
                </a:cubicBezTo>
                <a:lnTo>
                  <a:pt x="17715" y="5819"/>
                </a:lnTo>
                <a:lnTo>
                  <a:pt x="17701" y="5776"/>
                </a:lnTo>
                <a:cubicBezTo>
                  <a:pt x="17701" y="5733"/>
                  <a:pt x="17701" y="5676"/>
                  <a:pt x="17701" y="5661"/>
                </a:cubicBezTo>
                <a:lnTo>
                  <a:pt x="17715" y="5647"/>
                </a:lnTo>
                <a:close/>
                <a:moveTo>
                  <a:pt x="16853" y="5805"/>
                </a:moveTo>
                <a:cubicBezTo>
                  <a:pt x="16867" y="5805"/>
                  <a:pt x="16882" y="5819"/>
                  <a:pt x="16882" y="5819"/>
                </a:cubicBezTo>
                <a:lnTo>
                  <a:pt x="16882" y="5848"/>
                </a:lnTo>
                <a:cubicBezTo>
                  <a:pt x="16882" y="5862"/>
                  <a:pt x="16882" y="5877"/>
                  <a:pt x="16896" y="5891"/>
                </a:cubicBezTo>
                <a:cubicBezTo>
                  <a:pt x="16867" y="5877"/>
                  <a:pt x="16867" y="5877"/>
                  <a:pt x="16882" y="5877"/>
                </a:cubicBezTo>
                <a:lnTo>
                  <a:pt x="16839" y="5834"/>
                </a:lnTo>
                <a:cubicBezTo>
                  <a:pt x="16839" y="5834"/>
                  <a:pt x="16853" y="5805"/>
                  <a:pt x="16853" y="5805"/>
                </a:cubicBezTo>
                <a:close/>
                <a:moveTo>
                  <a:pt x="16939" y="5842"/>
                </a:moveTo>
                <a:cubicBezTo>
                  <a:pt x="16947" y="5842"/>
                  <a:pt x="16976" y="5856"/>
                  <a:pt x="16997" y="5877"/>
                </a:cubicBezTo>
                <a:cubicBezTo>
                  <a:pt x="16982" y="5891"/>
                  <a:pt x="16953" y="5891"/>
                  <a:pt x="16939" y="5891"/>
                </a:cubicBezTo>
                <a:cubicBezTo>
                  <a:pt x="16939" y="5877"/>
                  <a:pt x="16939" y="5862"/>
                  <a:pt x="16939" y="5848"/>
                </a:cubicBezTo>
                <a:cubicBezTo>
                  <a:pt x="16935" y="5844"/>
                  <a:pt x="16936" y="5842"/>
                  <a:pt x="16939" y="5842"/>
                </a:cubicBezTo>
                <a:close/>
                <a:moveTo>
                  <a:pt x="17413" y="5661"/>
                </a:moveTo>
                <a:lnTo>
                  <a:pt x="17413" y="5676"/>
                </a:lnTo>
                <a:cubicBezTo>
                  <a:pt x="17442" y="5690"/>
                  <a:pt x="17428" y="5733"/>
                  <a:pt x="17442" y="5762"/>
                </a:cubicBezTo>
                <a:cubicBezTo>
                  <a:pt x="17449" y="5769"/>
                  <a:pt x="17464" y="5773"/>
                  <a:pt x="17476" y="5773"/>
                </a:cubicBezTo>
                <a:cubicBezTo>
                  <a:pt x="17489" y="5773"/>
                  <a:pt x="17499" y="5769"/>
                  <a:pt x="17499" y="5762"/>
                </a:cubicBezTo>
                <a:lnTo>
                  <a:pt x="17514" y="5719"/>
                </a:lnTo>
                <a:cubicBezTo>
                  <a:pt x="17528" y="5726"/>
                  <a:pt x="17550" y="5726"/>
                  <a:pt x="17569" y="5726"/>
                </a:cubicBezTo>
                <a:cubicBezTo>
                  <a:pt x="17589" y="5726"/>
                  <a:pt x="17607" y="5726"/>
                  <a:pt x="17614" y="5733"/>
                </a:cubicBezTo>
                <a:cubicBezTo>
                  <a:pt x="17643" y="5748"/>
                  <a:pt x="17657" y="5748"/>
                  <a:pt x="17672" y="5762"/>
                </a:cubicBezTo>
                <a:cubicBezTo>
                  <a:pt x="17672" y="5776"/>
                  <a:pt x="17672" y="5791"/>
                  <a:pt x="17672" y="5791"/>
                </a:cubicBezTo>
                <a:lnTo>
                  <a:pt x="17643" y="5805"/>
                </a:lnTo>
                <a:cubicBezTo>
                  <a:pt x="17633" y="5815"/>
                  <a:pt x="17608" y="5825"/>
                  <a:pt x="17595" y="5825"/>
                </a:cubicBezTo>
                <a:cubicBezTo>
                  <a:pt x="17589" y="5825"/>
                  <a:pt x="17586" y="5824"/>
                  <a:pt x="17586" y="5819"/>
                </a:cubicBezTo>
                <a:cubicBezTo>
                  <a:pt x="17586" y="5819"/>
                  <a:pt x="17562" y="5879"/>
                  <a:pt x="17547" y="5879"/>
                </a:cubicBezTo>
                <a:cubicBezTo>
                  <a:pt x="17545" y="5879"/>
                  <a:pt x="17544" y="5878"/>
                  <a:pt x="17543" y="5877"/>
                </a:cubicBezTo>
                <a:cubicBezTo>
                  <a:pt x="17514" y="5877"/>
                  <a:pt x="17485" y="5848"/>
                  <a:pt x="17471" y="5834"/>
                </a:cubicBezTo>
                <a:lnTo>
                  <a:pt x="17442" y="5877"/>
                </a:lnTo>
                <a:cubicBezTo>
                  <a:pt x="17428" y="5891"/>
                  <a:pt x="17413" y="5891"/>
                  <a:pt x="17399" y="5906"/>
                </a:cubicBezTo>
                <a:cubicBezTo>
                  <a:pt x="17399" y="5906"/>
                  <a:pt x="17385" y="5891"/>
                  <a:pt x="17385" y="5891"/>
                </a:cubicBezTo>
                <a:cubicBezTo>
                  <a:pt x="17385" y="5891"/>
                  <a:pt x="17385" y="5891"/>
                  <a:pt x="17370" y="5906"/>
                </a:cubicBezTo>
                <a:lnTo>
                  <a:pt x="17327" y="5906"/>
                </a:lnTo>
                <a:cubicBezTo>
                  <a:pt x="17313" y="5920"/>
                  <a:pt x="17313" y="5920"/>
                  <a:pt x="17313" y="5920"/>
                </a:cubicBezTo>
                <a:cubicBezTo>
                  <a:pt x="17298" y="5906"/>
                  <a:pt x="17284" y="5891"/>
                  <a:pt x="17270" y="5877"/>
                </a:cubicBezTo>
                <a:cubicBezTo>
                  <a:pt x="17268" y="5875"/>
                  <a:pt x="17266" y="5874"/>
                  <a:pt x="17264" y="5874"/>
                </a:cubicBezTo>
                <a:cubicBezTo>
                  <a:pt x="17252" y="5874"/>
                  <a:pt x="17241" y="5910"/>
                  <a:pt x="17241" y="5934"/>
                </a:cubicBezTo>
                <a:cubicBezTo>
                  <a:pt x="17241" y="5934"/>
                  <a:pt x="17241" y="5934"/>
                  <a:pt x="17241" y="5920"/>
                </a:cubicBezTo>
                <a:lnTo>
                  <a:pt x="17212" y="5920"/>
                </a:lnTo>
                <a:lnTo>
                  <a:pt x="17198" y="5906"/>
                </a:lnTo>
                <a:cubicBezTo>
                  <a:pt x="17198" y="5920"/>
                  <a:pt x="17198" y="5920"/>
                  <a:pt x="17198" y="5920"/>
                </a:cubicBezTo>
                <a:lnTo>
                  <a:pt x="17183" y="5920"/>
                </a:lnTo>
                <a:cubicBezTo>
                  <a:pt x="17169" y="5934"/>
                  <a:pt x="17140" y="5949"/>
                  <a:pt x="17126" y="5949"/>
                </a:cubicBezTo>
                <a:lnTo>
                  <a:pt x="17083" y="5949"/>
                </a:lnTo>
                <a:lnTo>
                  <a:pt x="17054" y="5934"/>
                </a:lnTo>
                <a:cubicBezTo>
                  <a:pt x="17054" y="5934"/>
                  <a:pt x="17054" y="5920"/>
                  <a:pt x="17054" y="5920"/>
                </a:cubicBezTo>
                <a:cubicBezTo>
                  <a:pt x="17112" y="5906"/>
                  <a:pt x="17183" y="5877"/>
                  <a:pt x="17270" y="5848"/>
                </a:cubicBezTo>
                <a:cubicBezTo>
                  <a:pt x="17241" y="5848"/>
                  <a:pt x="17227" y="5848"/>
                  <a:pt x="17212" y="5862"/>
                </a:cubicBezTo>
                <a:lnTo>
                  <a:pt x="17212" y="5862"/>
                </a:lnTo>
                <a:cubicBezTo>
                  <a:pt x="17227" y="5848"/>
                  <a:pt x="17241" y="5848"/>
                  <a:pt x="17270" y="5834"/>
                </a:cubicBezTo>
                <a:lnTo>
                  <a:pt x="17270" y="5791"/>
                </a:lnTo>
                <a:cubicBezTo>
                  <a:pt x="17277" y="5767"/>
                  <a:pt x="17281" y="5756"/>
                  <a:pt x="17287" y="5756"/>
                </a:cubicBezTo>
                <a:cubicBezTo>
                  <a:pt x="17293" y="5756"/>
                  <a:pt x="17300" y="5763"/>
                  <a:pt x="17313" y="5776"/>
                </a:cubicBezTo>
                <a:cubicBezTo>
                  <a:pt x="17313" y="5791"/>
                  <a:pt x="17341" y="5791"/>
                  <a:pt x="17341" y="5805"/>
                </a:cubicBezTo>
                <a:cubicBezTo>
                  <a:pt x="17341" y="5819"/>
                  <a:pt x="17341" y="5819"/>
                  <a:pt x="17341" y="5819"/>
                </a:cubicBezTo>
                <a:cubicBezTo>
                  <a:pt x="17370" y="5819"/>
                  <a:pt x="17399" y="5805"/>
                  <a:pt x="17413" y="5805"/>
                </a:cubicBezTo>
                <a:lnTo>
                  <a:pt x="17413" y="5791"/>
                </a:lnTo>
                <a:lnTo>
                  <a:pt x="17370" y="5733"/>
                </a:lnTo>
                <a:cubicBezTo>
                  <a:pt x="17385" y="5690"/>
                  <a:pt x="17399" y="5661"/>
                  <a:pt x="17413" y="5661"/>
                </a:cubicBezTo>
                <a:close/>
                <a:moveTo>
                  <a:pt x="13893" y="5848"/>
                </a:moveTo>
                <a:cubicBezTo>
                  <a:pt x="13951" y="5848"/>
                  <a:pt x="13936" y="5862"/>
                  <a:pt x="13850" y="5891"/>
                </a:cubicBezTo>
                <a:lnTo>
                  <a:pt x="13807" y="5949"/>
                </a:lnTo>
                <a:lnTo>
                  <a:pt x="13793" y="5963"/>
                </a:lnTo>
                <a:cubicBezTo>
                  <a:pt x="13764" y="5963"/>
                  <a:pt x="13836" y="5848"/>
                  <a:pt x="13893" y="5848"/>
                </a:cubicBezTo>
                <a:close/>
                <a:moveTo>
                  <a:pt x="17040" y="5920"/>
                </a:moveTo>
                <a:cubicBezTo>
                  <a:pt x="17040" y="5934"/>
                  <a:pt x="17040" y="5934"/>
                  <a:pt x="17040" y="5934"/>
                </a:cubicBezTo>
                <a:cubicBezTo>
                  <a:pt x="17040" y="5949"/>
                  <a:pt x="17040" y="5949"/>
                  <a:pt x="17040" y="5963"/>
                </a:cubicBezTo>
                <a:cubicBezTo>
                  <a:pt x="17025" y="5949"/>
                  <a:pt x="17011" y="5949"/>
                  <a:pt x="16997" y="5934"/>
                </a:cubicBezTo>
                <a:lnTo>
                  <a:pt x="16982" y="5934"/>
                </a:lnTo>
                <a:cubicBezTo>
                  <a:pt x="16997" y="5934"/>
                  <a:pt x="17011" y="5934"/>
                  <a:pt x="17040" y="5920"/>
                </a:cubicBezTo>
                <a:close/>
                <a:moveTo>
                  <a:pt x="8434" y="5963"/>
                </a:moveTo>
                <a:cubicBezTo>
                  <a:pt x="8434" y="5963"/>
                  <a:pt x="8434" y="5963"/>
                  <a:pt x="8434" y="5963"/>
                </a:cubicBezTo>
                <a:lnTo>
                  <a:pt x="8434" y="5963"/>
                </a:lnTo>
                <a:close/>
                <a:moveTo>
                  <a:pt x="9281" y="5791"/>
                </a:moveTo>
                <a:lnTo>
                  <a:pt x="9296" y="5819"/>
                </a:lnTo>
                <a:cubicBezTo>
                  <a:pt x="9296" y="5834"/>
                  <a:pt x="9296" y="5848"/>
                  <a:pt x="9296" y="5862"/>
                </a:cubicBezTo>
                <a:cubicBezTo>
                  <a:pt x="9281" y="5877"/>
                  <a:pt x="9224" y="5949"/>
                  <a:pt x="9210" y="5963"/>
                </a:cubicBezTo>
                <a:lnTo>
                  <a:pt x="9210" y="5977"/>
                </a:lnTo>
                <a:cubicBezTo>
                  <a:pt x="9210" y="5977"/>
                  <a:pt x="9166" y="5949"/>
                  <a:pt x="9166" y="5934"/>
                </a:cubicBezTo>
                <a:cubicBezTo>
                  <a:pt x="9166" y="5927"/>
                  <a:pt x="9159" y="5924"/>
                  <a:pt x="9150" y="5924"/>
                </a:cubicBezTo>
                <a:cubicBezTo>
                  <a:pt x="9141" y="5924"/>
                  <a:pt x="9131" y="5927"/>
                  <a:pt x="9123" y="5934"/>
                </a:cubicBezTo>
                <a:cubicBezTo>
                  <a:pt x="9120" y="5936"/>
                  <a:pt x="9117" y="5937"/>
                  <a:pt x="9112" y="5937"/>
                </a:cubicBezTo>
                <a:cubicBezTo>
                  <a:pt x="9080" y="5937"/>
                  <a:pt x="9023" y="5890"/>
                  <a:pt x="9023" y="5877"/>
                </a:cubicBezTo>
                <a:cubicBezTo>
                  <a:pt x="9023" y="5877"/>
                  <a:pt x="9052" y="5819"/>
                  <a:pt x="9066" y="5805"/>
                </a:cubicBezTo>
                <a:cubicBezTo>
                  <a:pt x="9066" y="5791"/>
                  <a:pt x="9080" y="5791"/>
                  <a:pt x="9095" y="5791"/>
                </a:cubicBezTo>
                <a:lnTo>
                  <a:pt x="9095" y="5805"/>
                </a:lnTo>
                <a:lnTo>
                  <a:pt x="9095" y="5877"/>
                </a:lnTo>
                <a:cubicBezTo>
                  <a:pt x="9138" y="5848"/>
                  <a:pt x="9210" y="5819"/>
                  <a:pt x="9281" y="5791"/>
                </a:cubicBezTo>
                <a:close/>
                <a:moveTo>
                  <a:pt x="16594" y="5776"/>
                </a:moveTo>
                <a:cubicBezTo>
                  <a:pt x="16623" y="5776"/>
                  <a:pt x="16666" y="5805"/>
                  <a:pt x="16666" y="5834"/>
                </a:cubicBezTo>
                <a:cubicBezTo>
                  <a:pt x="16666" y="5848"/>
                  <a:pt x="16666" y="5891"/>
                  <a:pt x="16666" y="5906"/>
                </a:cubicBezTo>
                <a:cubicBezTo>
                  <a:pt x="16681" y="5906"/>
                  <a:pt x="16709" y="5934"/>
                  <a:pt x="16709" y="5934"/>
                </a:cubicBezTo>
                <a:cubicBezTo>
                  <a:pt x="16709" y="5949"/>
                  <a:pt x="16709" y="5963"/>
                  <a:pt x="16709" y="5963"/>
                </a:cubicBezTo>
                <a:lnTo>
                  <a:pt x="16652" y="5963"/>
                </a:lnTo>
                <a:cubicBezTo>
                  <a:pt x="16652" y="5963"/>
                  <a:pt x="16637" y="5977"/>
                  <a:pt x="16637" y="5977"/>
                </a:cubicBezTo>
                <a:cubicBezTo>
                  <a:pt x="16623" y="5977"/>
                  <a:pt x="16623" y="5977"/>
                  <a:pt x="16623" y="5963"/>
                </a:cubicBezTo>
                <a:cubicBezTo>
                  <a:pt x="16623" y="5949"/>
                  <a:pt x="16609" y="5949"/>
                  <a:pt x="16609" y="5949"/>
                </a:cubicBezTo>
                <a:cubicBezTo>
                  <a:pt x="16606" y="5951"/>
                  <a:pt x="16604" y="5952"/>
                  <a:pt x="16602" y="5952"/>
                </a:cubicBezTo>
                <a:cubicBezTo>
                  <a:pt x="16595" y="5952"/>
                  <a:pt x="16597" y="5927"/>
                  <a:pt x="16609" y="5891"/>
                </a:cubicBezTo>
                <a:cubicBezTo>
                  <a:pt x="16609" y="5848"/>
                  <a:pt x="16580" y="5776"/>
                  <a:pt x="16594" y="5776"/>
                </a:cubicBezTo>
                <a:close/>
                <a:moveTo>
                  <a:pt x="16910" y="5963"/>
                </a:moveTo>
                <a:cubicBezTo>
                  <a:pt x="16910" y="5977"/>
                  <a:pt x="16896" y="5992"/>
                  <a:pt x="16896" y="5992"/>
                </a:cubicBezTo>
                <a:cubicBezTo>
                  <a:pt x="16896" y="5996"/>
                  <a:pt x="16895" y="5998"/>
                  <a:pt x="16893" y="5998"/>
                </a:cubicBezTo>
                <a:cubicBezTo>
                  <a:pt x="16889" y="5998"/>
                  <a:pt x="16882" y="5988"/>
                  <a:pt x="16882" y="5977"/>
                </a:cubicBezTo>
                <a:cubicBezTo>
                  <a:pt x="16882" y="5977"/>
                  <a:pt x="16896" y="5963"/>
                  <a:pt x="16910" y="5963"/>
                </a:cubicBezTo>
                <a:close/>
                <a:moveTo>
                  <a:pt x="8664" y="5704"/>
                </a:moveTo>
                <a:cubicBezTo>
                  <a:pt x="8692" y="5719"/>
                  <a:pt x="8735" y="5748"/>
                  <a:pt x="8735" y="5748"/>
                </a:cubicBezTo>
                <a:cubicBezTo>
                  <a:pt x="8750" y="5748"/>
                  <a:pt x="8735" y="5776"/>
                  <a:pt x="8721" y="5805"/>
                </a:cubicBezTo>
                <a:lnTo>
                  <a:pt x="8779" y="5805"/>
                </a:lnTo>
                <a:cubicBezTo>
                  <a:pt x="8793" y="5819"/>
                  <a:pt x="8807" y="5834"/>
                  <a:pt x="8807" y="5862"/>
                </a:cubicBezTo>
                <a:cubicBezTo>
                  <a:pt x="8822" y="5891"/>
                  <a:pt x="8836" y="5906"/>
                  <a:pt x="8850" y="5934"/>
                </a:cubicBezTo>
                <a:lnTo>
                  <a:pt x="8865" y="5949"/>
                </a:lnTo>
                <a:cubicBezTo>
                  <a:pt x="8850" y="5963"/>
                  <a:pt x="8836" y="5977"/>
                  <a:pt x="8822" y="5977"/>
                </a:cubicBezTo>
                <a:cubicBezTo>
                  <a:pt x="8793" y="5906"/>
                  <a:pt x="8764" y="5862"/>
                  <a:pt x="8707" y="5834"/>
                </a:cubicBezTo>
                <a:cubicBezTo>
                  <a:pt x="8692" y="5862"/>
                  <a:pt x="8678" y="5906"/>
                  <a:pt x="8692" y="5906"/>
                </a:cubicBezTo>
                <a:cubicBezTo>
                  <a:pt x="8707" y="5934"/>
                  <a:pt x="8649" y="5949"/>
                  <a:pt x="8620" y="5963"/>
                </a:cubicBezTo>
                <a:lnTo>
                  <a:pt x="8534" y="5963"/>
                </a:lnTo>
                <a:lnTo>
                  <a:pt x="8506" y="5977"/>
                </a:lnTo>
                <a:cubicBezTo>
                  <a:pt x="8497" y="5986"/>
                  <a:pt x="8484" y="5994"/>
                  <a:pt x="8472" y="5994"/>
                </a:cubicBezTo>
                <a:cubicBezTo>
                  <a:pt x="8463" y="5994"/>
                  <a:pt x="8454" y="5990"/>
                  <a:pt x="8448" y="5977"/>
                </a:cubicBezTo>
                <a:lnTo>
                  <a:pt x="8434" y="5963"/>
                </a:lnTo>
                <a:cubicBezTo>
                  <a:pt x="8423" y="5995"/>
                  <a:pt x="8412" y="6012"/>
                  <a:pt x="8401" y="6012"/>
                </a:cubicBezTo>
                <a:cubicBezTo>
                  <a:pt x="8398" y="6012"/>
                  <a:pt x="8394" y="6010"/>
                  <a:pt x="8391" y="6006"/>
                </a:cubicBezTo>
                <a:lnTo>
                  <a:pt x="8391" y="5992"/>
                </a:lnTo>
                <a:cubicBezTo>
                  <a:pt x="8362" y="5963"/>
                  <a:pt x="8376" y="5949"/>
                  <a:pt x="8391" y="5920"/>
                </a:cubicBezTo>
                <a:lnTo>
                  <a:pt x="8405" y="5920"/>
                </a:lnTo>
                <a:cubicBezTo>
                  <a:pt x="8419" y="5920"/>
                  <a:pt x="8462" y="5920"/>
                  <a:pt x="8506" y="5934"/>
                </a:cubicBezTo>
                <a:lnTo>
                  <a:pt x="8534" y="5891"/>
                </a:lnTo>
                <a:cubicBezTo>
                  <a:pt x="8544" y="5881"/>
                  <a:pt x="8555" y="5871"/>
                  <a:pt x="8565" y="5871"/>
                </a:cubicBezTo>
                <a:cubicBezTo>
                  <a:pt x="8569" y="5871"/>
                  <a:pt x="8573" y="5873"/>
                  <a:pt x="8577" y="5877"/>
                </a:cubicBezTo>
                <a:cubicBezTo>
                  <a:pt x="8606" y="5877"/>
                  <a:pt x="8635" y="5862"/>
                  <a:pt x="8649" y="5805"/>
                </a:cubicBezTo>
                <a:lnTo>
                  <a:pt x="8678" y="5805"/>
                </a:lnTo>
                <a:cubicBezTo>
                  <a:pt x="8678" y="5805"/>
                  <a:pt x="8678" y="5791"/>
                  <a:pt x="8664" y="5776"/>
                </a:cubicBezTo>
                <a:cubicBezTo>
                  <a:pt x="8664" y="5762"/>
                  <a:pt x="8649" y="5748"/>
                  <a:pt x="8649" y="5733"/>
                </a:cubicBezTo>
                <a:lnTo>
                  <a:pt x="8664" y="5704"/>
                </a:lnTo>
                <a:close/>
                <a:moveTo>
                  <a:pt x="16436" y="5992"/>
                </a:moveTo>
                <a:cubicBezTo>
                  <a:pt x="16436" y="5992"/>
                  <a:pt x="16436" y="5992"/>
                  <a:pt x="16451" y="6006"/>
                </a:cubicBezTo>
                <a:cubicBezTo>
                  <a:pt x="16436" y="6006"/>
                  <a:pt x="16422" y="6006"/>
                  <a:pt x="16422" y="6020"/>
                </a:cubicBezTo>
                <a:lnTo>
                  <a:pt x="16422" y="6020"/>
                </a:lnTo>
                <a:cubicBezTo>
                  <a:pt x="16422" y="6006"/>
                  <a:pt x="16436" y="5992"/>
                  <a:pt x="16436" y="5992"/>
                </a:cubicBezTo>
                <a:close/>
                <a:moveTo>
                  <a:pt x="15258" y="6006"/>
                </a:moveTo>
                <a:cubicBezTo>
                  <a:pt x="15258" y="6006"/>
                  <a:pt x="15287" y="6006"/>
                  <a:pt x="15316" y="6021"/>
                </a:cubicBezTo>
                <a:cubicBezTo>
                  <a:pt x="15301" y="6035"/>
                  <a:pt x="15301" y="6035"/>
                  <a:pt x="15287" y="6035"/>
                </a:cubicBezTo>
                <a:lnTo>
                  <a:pt x="15244" y="6035"/>
                </a:lnTo>
                <a:cubicBezTo>
                  <a:pt x="15244" y="6035"/>
                  <a:pt x="15244" y="6006"/>
                  <a:pt x="15244" y="6006"/>
                </a:cubicBezTo>
                <a:close/>
                <a:moveTo>
                  <a:pt x="8161" y="5992"/>
                </a:moveTo>
                <a:cubicBezTo>
                  <a:pt x="8175" y="5992"/>
                  <a:pt x="8175" y="6035"/>
                  <a:pt x="8161" y="6078"/>
                </a:cubicBezTo>
                <a:lnTo>
                  <a:pt x="8118" y="6064"/>
                </a:lnTo>
                <a:cubicBezTo>
                  <a:pt x="8103" y="6064"/>
                  <a:pt x="8089" y="6064"/>
                  <a:pt x="8075" y="6049"/>
                </a:cubicBezTo>
                <a:cubicBezTo>
                  <a:pt x="8060" y="6049"/>
                  <a:pt x="8060" y="6035"/>
                  <a:pt x="8060" y="6021"/>
                </a:cubicBezTo>
                <a:lnTo>
                  <a:pt x="8060" y="6006"/>
                </a:lnTo>
                <a:cubicBezTo>
                  <a:pt x="8060" y="6006"/>
                  <a:pt x="8132" y="5992"/>
                  <a:pt x="8161" y="5992"/>
                </a:cubicBezTo>
                <a:close/>
                <a:moveTo>
                  <a:pt x="13304" y="5992"/>
                </a:moveTo>
                <a:lnTo>
                  <a:pt x="13304" y="6021"/>
                </a:lnTo>
                <a:lnTo>
                  <a:pt x="13319" y="6049"/>
                </a:lnTo>
                <a:cubicBezTo>
                  <a:pt x="13347" y="6078"/>
                  <a:pt x="13333" y="6092"/>
                  <a:pt x="13319" y="6092"/>
                </a:cubicBezTo>
                <a:cubicBezTo>
                  <a:pt x="13313" y="6089"/>
                  <a:pt x="13306" y="6088"/>
                  <a:pt x="13298" y="6088"/>
                </a:cubicBezTo>
                <a:cubicBezTo>
                  <a:pt x="13269" y="6088"/>
                  <a:pt x="13230" y="6107"/>
                  <a:pt x="13218" y="6107"/>
                </a:cubicBezTo>
                <a:lnTo>
                  <a:pt x="13218" y="6092"/>
                </a:lnTo>
                <a:cubicBezTo>
                  <a:pt x="13232" y="6064"/>
                  <a:pt x="13261" y="6021"/>
                  <a:pt x="13304" y="5992"/>
                </a:cubicBezTo>
                <a:close/>
                <a:moveTo>
                  <a:pt x="7599" y="5909"/>
                </a:moveTo>
                <a:cubicBezTo>
                  <a:pt x="7604" y="5909"/>
                  <a:pt x="7615" y="5913"/>
                  <a:pt x="7629" y="5920"/>
                </a:cubicBezTo>
                <a:lnTo>
                  <a:pt x="7644" y="5992"/>
                </a:lnTo>
                <a:lnTo>
                  <a:pt x="7644" y="6021"/>
                </a:lnTo>
                <a:cubicBezTo>
                  <a:pt x="7687" y="6078"/>
                  <a:pt x="7701" y="6107"/>
                  <a:pt x="7687" y="6121"/>
                </a:cubicBezTo>
                <a:cubicBezTo>
                  <a:pt x="7658" y="6121"/>
                  <a:pt x="7600" y="6064"/>
                  <a:pt x="7586" y="6049"/>
                </a:cubicBezTo>
                <a:cubicBezTo>
                  <a:pt x="7572" y="6021"/>
                  <a:pt x="7615" y="5949"/>
                  <a:pt x="7600" y="5920"/>
                </a:cubicBezTo>
                <a:cubicBezTo>
                  <a:pt x="7593" y="5913"/>
                  <a:pt x="7593" y="5909"/>
                  <a:pt x="7599" y="5909"/>
                </a:cubicBezTo>
                <a:close/>
                <a:moveTo>
                  <a:pt x="14321" y="6101"/>
                </a:moveTo>
                <a:cubicBezTo>
                  <a:pt x="14331" y="6101"/>
                  <a:pt x="14339" y="6114"/>
                  <a:pt x="14339" y="6135"/>
                </a:cubicBezTo>
                <a:lnTo>
                  <a:pt x="14296" y="6135"/>
                </a:lnTo>
                <a:cubicBezTo>
                  <a:pt x="14296" y="6121"/>
                  <a:pt x="14310" y="6121"/>
                  <a:pt x="14310" y="6107"/>
                </a:cubicBezTo>
                <a:cubicBezTo>
                  <a:pt x="14314" y="6103"/>
                  <a:pt x="14318" y="6101"/>
                  <a:pt x="14321" y="6101"/>
                </a:cubicBezTo>
                <a:close/>
                <a:moveTo>
                  <a:pt x="7366" y="5958"/>
                </a:moveTo>
                <a:cubicBezTo>
                  <a:pt x="7377" y="5958"/>
                  <a:pt x="7388" y="5977"/>
                  <a:pt x="7399" y="6021"/>
                </a:cubicBezTo>
                <a:lnTo>
                  <a:pt x="7414" y="6049"/>
                </a:lnTo>
                <a:cubicBezTo>
                  <a:pt x="7414" y="6064"/>
                  <a:pt x="7428" y="6078"/>
                  <a:pt x="7428" y="6078"/>
                </a:cubicBezTo>
                <a:cubicBezTo>
                  <a:pt x="7471" y="6092"/>
                  <a:pt x="7457" y="6107"/>
                  <a:pt x="7442" y="6121"/>
                </a:cubicBezTo>
                <a:lnTo>
                  <a:pt x="7414" y="6135"/>
                </a:lnTo>
                <a:cubicBezTo>
                  <a:pt x="7405" y="6140"/>
                  <a:pt x="7396" y="6141"/>
                  <a:pt x="7386" y="6141"/>
                </a:cubicBezTo>
                <a:cubicBezTo>
                  <a:pt x="7363" y="6141"/>
                  <a:pt x="7342" y="6131"/>
                  <a:pt x="7342" y="6121"/>
                </a:cubicBezTo>
                <a:cubicBezTo>
                  <a:pt x="7327" y="6107"/>
                  <a:pt x="7342" y="5992"/>
                  <a:pt x="7356" y="5963"/>
                </a:cubicBezTo>
                <a:cubicBezTo>
                  <a:pt x="7360" y="5960"/>
                  <a:pt x="7363" y="5958"/>
                  <a:pt x="7366" y="5958"/>
                </a:cubicBezTo>
                <a:close/>
                <a:moveTo>
                  <a:pt x="7973" y="6126"/>
                </a:moveTo>
                <a:cubicBezTo>
                  <a:pt x="7981" y="6126"/>
                  <a:pt x="7991" y="6130"/>
                  <a:pt x="8003" y="6135"/>
                </a:cubicBezTo>
                <a:cubicBezTo>
                  <a:pt x="8003" y="6150"/>
                  <a:pt x="8017" y="6179"/>
                  <a:pt x="8017" y="6193"/>
                </a:cubicBezTo>
                <a:cubicBezTo>
                  <a:pt x="8003" y="6193"/>
                  <a:pt x="7988" y="6179"/>
                  <a:pt x="7974" y="6179"/>
                </a:cubicBezTo>
                <a:lnTo>
                  <a:pt x="7945" y="6164"/>
                </a:lnTo>
                <a:cubicBezTo>
                  <a:pt x="7945" y="6150"/>
                  <a:pt x="7945" y="6150"/>
                  <a:pt x="7945" y="6150"/>
                </a:cubicBezTo>
                <a:cubicBezTo>
                  <a:pt x="7954" y="6133"/>
                  <a:pt x="7962" y="6126"/>
                  <a:pt x="7973" y="6126"/>
                </a:cubicBezTo>
                <a:close/>
                <a:moveTo>
                  <a:pt x="6365" y="6078"/>
                </a:moveTo>
                <a:lnTo>
                  <a:pt x="6394" y="6092"/>
                </a:lnTo>
                <a:lnTo>
                  <a:pt x="6408" y="6107"/>
                </a:lnTo>
                <a:cubicBezTo>
                  <a:pt x="6437" y="6107"/>
                  <a:pt x="6465" y="6150"/>
                  <a:pt x="6480" y="6164"/>
                </a:cubicBezTo>
                <a:cubicBezTo>
                  <a:pt x="6451" y="6164"/>
                  <a:pt x="6408" y="6193"/>
                  <a:pt x="6379" y="6207"/>
                </a:cubicBezTo>
                <a:lnTo>
                  <a:pt x="6307" y="6207"/>
                </a:lnTo>
                <a:cubicBezTo>
                  <a:pt x="6293" y="6179"/>
                  <a:pt x="6293" y="6150"/>
                  <a:pt x="6307" y="6150"/>
                </a:cubicBezTo>
                <a:cubicBezTo>
                  <a:pt x="6307" y="6150"/>
                  <a:pt x="6336" y="6179"/>
                  <a:pt x="6350" y="6193"/>
                </a:cubicBezTo>
                <a:lnTo>
                  <a:pt x="6365" y="6150"/>
                </a:lnTo>
                <a:lnTo>
                  <a:pt x="6379" y="6135"/>
                </a:lnTo>
                <a:cubicBezTo>
                  <a:pt x="6350" y="6107"/>
                  <a:pt x="6350" y="6078"/>
                  <a:pt x="6365" y="6078"/>
                </a:cubicBezTo>
                <a:close/>
                <a:moveTo>
                  <a:pt x="5934" y="6078"/>
                </a:moveTo>
                <a:cubicBezTo>
                  <a:pt x="5991" y="6078"/>
                  <a:pt x="6049" y="6107"/>
                  <a:pt x="6049" y="6135"/>
                </a:cubicBezTo>
                <a:cubicBezTo>
                  <a:pt x="6049" y="6150"/>
                  <a:pt x="6049" y="6193"/>
                  <a:pt x="6034" y="6222"/>
                </a:cubicBezTo>
                <a:cubicBezTo>
                  <a:pt x="6034" y="6222"/>
                  <a:pt x="6034" y="6207"/>
                  <a:pt x="6020" y="6207"/>
                </a:cubicBezTo>
                <a:lnTo>
                  <a:pt x="5934" y="6207"/>
                </a:lnTo>
                <a:cubicBezTo>
                  <a:pt x="5948" y="6193"/>
                  <a:pt x="5948" y="6193"/>
                  <a:pt x="5948" y="6193"/>
                </a:cubicBezTo>
                <a:lnTo>
                  <a:pt x="5934" y="6078"/>
                </a:lnTo>
                <a:close/>
                <a:moveTo>
                  <a:pt x="4238" y="6236"/>
                </a:moveTo>
                <a:cubicBezTo>
                  <a:pt x="4253" y="6250"/>
                  <a:pt x="4267" y="6250"/>
                  <a:pt x="4267" y="6265"/>
                </a:cubicBezTo>
                <a:lnTo>
                  <a:pt x="4267" y="6294"/>
                </a:lnTo>
                <a:cubicBezTo>
                  <a:pt x="4267" y="6308"/>
                  <a:pt x="4267" y="6308"/>
                  <a:pt x="4267" y="6322"/>
                </a:cubicBezTo>
                <a:lnTo>
                  <a:pt x="4238" y="6322"/>
                </a:lnTo>
                <a:cubicBezTo>
                  <a:pt x="4238" y="6294"/>
                  <a:pt x="4238" y="6236"/>
                  <a:pt x="4238" y="6236"/>
                </a:cubicBezTo>
                <a:close/>
                <a:moveTo>
                  <a:pt x="4023" y="6294"/>
                </a:moveTo>
                <a:cubicBezTo>
                  <a:pt x="4080" y="6294"/>
                  <a:pt x="4152" y="6294"/>
                  <a:pt x="4138" y="6322"/>
                </a:cubicBezTo>
                <a:cubicBezTo>
                  <a:pt x="4138" y="6322"/>
                  <a:pt x="4138" y="6322"/>
                  <a:pt x="4138" y="6351"/>
                </a:cubicBezTo>
                <a:lnTo>
                  <a:pt x="4109" y="6351"/>
                </a:lnTo>
                <a:cubicBezTo>
                  <a:pt x="4109" y="6351"/>
                  <a:pt x="4066" y="6322"/>
                  <a:pt x="4023" y="6294"/>
                </a:cubicBezTo>
                <a:close/>
                <a:moveTo>
                  <a:pt x="3898" y="6270"/>
                </a:moveTo>
                <a:cubicBezTo>
                  <a:pt x="3915" y="6270"/>
                  <a:pt x="3940" y="6277"/>
                  <a:pt x="3966" y="6294"/>
                </a:cubicBezTo>
                <a:cubicBezTo>
                  <a:pt x="3922" y="6308"/>
                  <a:pt x="3894" y="6322"/>
                  <a:pt x="3879" y="6337"/>
                </a:cubicBezTo>
                <a:lnTo>
                  <a:pt x="3865" y="6337"/>
                </a:lnTo>
                <a:cubicBezTo>
                  <a:pt x="3851" y="6351"/>
                  <a:pt x="3822" y="6380"/>
                  <a:pt x="3822" y="6380"/>
                </a:cubicBezTo>
                <a:lnTo>
                  <a:pt x="3764" y="6308"/>
                </a:lnTo>
                <a:cubicBezTo>
                  <a:pt x="3764" y="6322"/>
                  <a:pt x="3764" y="6337"/>
                  <a:pt x="3764" y="6351"/>
                </a:cubicBezTo>
                <a:cubicBezTo>
                  <a:pt x="3750" y="6337"/>
                  <a:pt x="3750" y="6322"/>
                  <a:pt x="3750" y="6294"/>
                </a:cubicBezTo>
                <a:lnTo>
                  <a:pt x="3793" y="6294"/>
                </a:lnTo>
                <a:lnTo>
                  <a:pt x="3822" y="6308"/>
                </a:lnTo>
                <a:cubicBezTo>
                  <a:pt x="3827" y="6311"/>
                  <a:pt x="3833" y="6312"/>
                  <a:pt x="3838" y="6312"/>
                </a:cubicBezTo>
                <a:cubicBezTo>
                  <a:pt x="3861" y="6312"/>
                  <a:pt x="3879" y="6291"/>
                  <a:pt x="3879" y="6279"/>
                </a:cubicBezTo>
                <a:cubicBezTo>
                  <a:pt x="3879" y="6273"/>
                  <a:pt x="3887" y="6270"/>
                  <a:pt x="3898" y="6270"/>
                </a:cubicBezTo>
                <a:close/>
                <a:moveTo>
                  <a:pt x="3583" y="6333"/>
                </a:moveTo>
                <a:cubicBezTo>
                  <a:pt x="3586" y="6333"/>
                  <a:pt x="3589" y="6334"/>
                  <a:pt x="3592" y="6337"/>
                </a:cubicBezTo>
                <a:cubicBezTo>
                  <a:pt x="3606" y="6351"/>
                  <a:pt x="3635" y="6365"/>
                  <a:pt x="3649" y="6365"/>
                </a:cubicBezTo>
                <a:cubicBezTo>
                  <a:pt x="3664" y="6365"/>
                  <a:pt x="3664" y="6380"/>
                  <a:pt x="3678" y="6380"/>
                </a:cubicBezTo>
                <a:cubicBezTo>
                  <a:pt x="3673" y="6385"/>
                  <a:pt x="3667" y="6386"/>
                  <a:pt x="3661" y="6386"/>
                </a:cubicBezTo>
                <a:cubicBezTo>
                  <a:pt x="3648" y="6386"/>
                  <a:pt x="3635" y="6380"/>
                  <a:pt x="3635" y="6380"/>
                </a:cubicBezTo>
                <a:cubicBezTo>
                  <a:pt x="3621" y="6380"/>
                  <a:pt x="3578" y="6380"/>
                  <a:pt x="3563" y="6394"/>
                </a:cubicBezTo>
                <a:cubicBezTo>
                  <a:pt x="3563" y="6380"/>
                  <a:pt x="3563" y="6380"/>
                  <a:pt x="3563" y="6380"/>
                </a:cubicBezTo>
                <a:cubicBezTo>
                  <a:pt x="3551" y="6356"/>
                  <a:pt x="3569" y="6333"/>
                  <a:pt x="3583" y="6333"/>
                </a:cubicBezTo>
                <a:close/>
                <a:moveTo>
                  <a:pt x="3434" y="6337"/>
                </a:moveTo>
                <a:cubicBezTo>
                  <a:pt x="3463" y="6337"/>
                  <a:pt x="3477" y="6351"/>
                  <a:pt x="3463" y="6365"/>
                </a:cubicBezTo>
                <a:cubicBezTo>
                  <a:pt x="3463" y="6380"/>
                  <a:pt x="3463" y="6380"/>
                  <a:pt x="3463" y="6394"/>
                </a:cubicBezTo>
                <a:cubicBezTo>
                  <a:pt x="3448" y="6408"/>
                  <a:pt x="3448" y="6408"/>
                  <a:pt x="3434" y="6423"/>
                </a:cubicBezTo>
                <a:cubicBezTo>
                  <a:pt x="3420" y="6423"/>
                  <a:pt x="3420" y="6408"/>
                  <a:pt x="3420" y="6408"/>
                </a:cubicBezTo>
                <a:cubicBezTo>
                  <a:pt x="3376" y="6365"/>
                  <a:pt x="3420" y="6337"/>
                  <a:pt x="3434" y="6337"/>
                </a:cubicBezTo>
                <a:close/>
                <a:moveTo>
                  <a:pt x="3314" y="6345"/>
                </a:moveTo>
                <a:cubicBezTo>
                  <a:pt x="3319" y="6345"/>
                  <a:pt x="3319" y="6355"/>
                  <a:pt x="3319" y="6365"/>
                </a:cubicBezTo>
                <a:cubicBezTo>
                  <a:pt x="3319" y="6378"/>
                  <a:pt x="3295" y="6439"/>
                  <a:pt x="3269" y="6439"/>
                </a:cubicBezTo>
                <a:cubicBezTo>
                  <a:pt x="3267" y="6439"/>
                  <a:pt x="3264" y="6438"/>
                  <a:pt x="3262" y="6437"/>
                </a:cubicBezTo>
                <a:cubicBezTo>
                  <a:pt x="3233" y="6423"/>
                  <a:pt x="3247" y="6380"/>
                  <a:pt x="3262" y="6380"/>
                </a:cubicBezTo>
                <a:cubicBezTo>
                  <a:pt x="3276" y="6380"/>
                  <a:pt x="3290" y="6365"/>
                  <a:pt x="3305" y="6351"/>
                </a:cubicBezTo>
                <a:cubicBezTo>
                  <a:pt x="3309" y="6347"/>
                  <a:pt x="3312" y="6345"/>
                  <a:pt x="3314" y="6345"/>
                </a:cubicBezTo>
                <a:close/>
                <a:moveTo>
                  <a:pt x="2968" y="6361"/>
                </a:moveTo>
                <a:cubicBezTo>
                  <a:pt x="2972" y="6361"/>
                  <a:pt x="2974" y="6362"/>
                  <a:pt x="2974" y="6365"/>
                </a:cubicBezTo>
                <a:cubicBezTo>
                  <a:pt x="2974" y="6380"/>
                  <a:pt x="2960" y="6394"/>
                  <a:pt x="2917" y="6394"/>
                </a:cubicBezTo>
                <a:lnTo>
                  <a:pt x="2917" y="6452"/>
                </a:lnTo>
                <a:cubicBezTo>
                  <a:pt x="2902" y="6452"/>
                  <a:pt x="2902" y="6466"/>
                  <a:pt x="2902" y="6466"/>
                </a:cubicBezTo>
                <a:cubicBezTo>
                  <a:pt x="2888" y="6480"/>
                  <a:pt x="2859" y="6495"/>
                  <a:pt x="2845" y="6509"/>
                </a:cubicBezTo>
                <a:lnTo>
                  <a:pt x="2831" y="6509"/>
                </a:lnTo>
                <a:cubicBezTo>
                  <a:pt x="2831" y="6495"/>
                  <a:pt x="2831" y="6495"/>
                  <a:pt x="2816" y="6495"/>
                </a:cubicBezTo>
                <a:lnTo>
                  <a:pt x="2787" y="6437"/>
                </a:lnTo>
                <a:cubicBezTo>
                  <a:pt x="2787" y="6437"/>
                  <a:pt x="2773" y="6452"/>
                  <a:pt x="2759" y="6452"/>
                </a:cubicBezTo>
                <a:cubicBezTo>
                  <a:pt x="2759" y="6437"/>
                  <a:pt x="2759" y="6437"/>
                  <a:pt x="2759" y="6423"/>
                </a:cubicBezTo>
                <a:lnTo>
                  <a:pt x="2773" y="6423"/>
                </a:lnTo>
                <a:lnTo>
                  <a:pt x="2802" y="6394"/>
                </a:lnTo>
                <a:cubicBezTo>
                  <a:pt x="2831" y="6394"/>
                  <a:pt x="2888" y="6394"/>
                  <a:pt x="2902" y="6380"/>
                </a:cubicBezTo>
                <a:cubicBezTo>
                  <a:pt x="2914" y="6380"/>
                  <a:pt x="2953" y="6361"/>
                  <a:pt x="2968" y="6361"/>
                </a:cubicBezTo>
                <a:close/>
                <a:moveTo>
                  <a:pt x="2572" y="6423"/>
                </a:moveTo>
                <a:cubicBezTo>
                  <a:pt x="2586" y="6423"/>
                  <a:pt x="2644" y="6452"/>
                  <a:pt x="2672" y="6466"/>
                </a:cubicBezTo>
                <a:cubicBezTo>
                  <a:pt x="2672" y="6480"/>
                  <a:pt x="2672" y="6495"/>
                  <a:pt x="2672" y="6523"/>
                </a:cubicBezTo>
                <a:cubicBezTo>
                  <a:pt x="2672" y="6523"/>
                  <a:pt x="2658" y="6523"/>
                  <a:pt x="2629" y="6509"/>
                </a:cubicBezTo>
                <a:cubicBezTo>
                  <a:pt x="2615" y="6480"/>
                  <a:pt x="2572" y="6452"/>
                  <a:pt x="2572" y="6452"/>
                </a:cubicBezTo>
                <a:lnTo>
                  <a:pt x="2572" y="6423"/>
                </a:lnTo>
                <a:close/>
                <a:moveTo>
                  <a:pt x="22844" y="9224"/>
                </a:moveTo>
                <a:lnTo>
                  <a:pt x="22801" y="9282"/>
                </a:lnTo>
                <a:cubicBezTo>
                  <a:pt x="22787" y="9325"/>
                  <a:pt x="22772" y="9325"/>
                  <a:pt x="22772" y="9339"/>
                </a:cubicBezTo>
                <a:cubicBezTo>
                  <a:pt x="22801" y="9354"/>
                  <a:pt x="22873" y="9411"/>
                  <a:pt x="22887" y="9426"/>
                </a:cubicBezTo>
                <a:cubicBezTo>
                  <a:pt x="22895" y="9429"/>
                  <a:pt x="22901" y="9431"/>
                  <a:pt x="22905" y="9431"/>
                </a:cubicBezTo>
                <a:cubicBezTo>
                  <a:pt x="22916" y="9431"/>
                  <a:pt x="22916" y="9418"/>
                  <a:pt x="22916" y="9397"/>
                </a:cubicBezTo>
                <a:cubicBezTo>
                  <a:pt x="22902" y="9368"/>
                  <a:pt x="22858" y="9268"/>
                  <a:pt x="22844" y="9224"/>
                </a:cubicBezTo>
                <a:close/>
                <a:moveTo>
                  <a:pt x="23256" y="9355"/>
                </a:moveTo>
                <a:cubicBezTo>
                  <a:pt x="23254" y="9355"/>
                  <a:pt x="23254" y="9363"/>
                  <a:pt x="23261" y="9382"/>
                </a:cubicBezTo>
                <a:cubicBezTo>
                  <a:pt x="23261" y="9426"/>
                  <a:pt x="23333" y="9469"/>
                  <a:pt x="23361" y="9469"/>
                </a:cubicBezTo>
                <a:lnTo>
                  <a:pt x="23361" y="9426"/>
                </a:lnTo>
                <a:lnTo>
                  <a:pt x="23361" y="9411"/>
                </a:lnTo>
                <a:cubicBezTo>
                  <a:pt x="23369" y="9395"/>
                  <a:pt x="23368" y="9384"/>
                  <a:pt x="23359" y="9384"/>
                </a:cubicBezTo>
                <a:cubicBezTo>
                  <a:pt x="23351" y="9384"/>
                  <a:pt x="23338" y="9392"/>
                  <a:pt x="23318" y="9411"/>
                </a:cubicBezTo>
                <a:lnTo>
                  <a:pt x="23304" y="9397"/>
                </a:lnTo>
                <a:lnTo>
                  <a:pt x="23275" y="9382"/>
                </a:lnTo>
                <a:cubicBezTo>
                  <a:pt x="23267" y="9367"/>
                  <a:pt x="23259" y="9355"/>
                  <a:pt x="23256" y="9355"/>
                </a:cubicBezTo>
                <a:close/>
                <a:moveTo>
                  <a:pt x="1144" y="10775"/>
                </a:moveTo>
                <a:cubicBezTo>
                  <a:pt x="1147" y="10775"/>
                  <a:pt x="1150" y="10779"/>
                  <a:pt x="1150" y="10790"/>
                </a:cubicBezTo>
                <a:lnTo>
                  <a:pt x="1150" y="10805"/>
                </a:lnTo>
                <a:cubicBezTo>
                  <a:pt x="1150" y="10848"/>
                  <a:pt x="1164" y="10877"/>
                  <a:pt x="1193" y="10877"/>
                </a:cubicBezTo>
                <a:cubicBezTo>
                  <a:pt x="1207" y="10905"/>
                  <a:pt x="1193" y="10920"/>
                  <a:pt x="1178" y="10920"/>
                </a:cubicBezTo>
                <a:cubicBezTo>
                  <a:pt x="1164" y="10905"/>
                  <a:pt x="1106" y="10834"/>
                  <a:pt x="1121" y="10805"/>
                </a:cubicBezTo>
                <a:cubicBezTo>
                  <a:pt x="1130" y="10787"/>
                  <a:pt x="1139" y="10775"/>
                  <a:pt x="1144" y="10775"/>
                </a:cubicBezTo>
                <a:close/>
                <a:moveTo>
                  <a:pt x="818" y="11511"/>
                </a:moveTo>
                <a:cubicBezTo>
                  <a:pt x="828" y="11511"/>
                  <a:pt x="838" y="11528"/>
                  <a:pt x="848" y="11538"/>
                </a:cubicBezTo>
                <a:cubicBezTo>
                  <a:pt x="862" y="11552"/>
                  <a:pt x="877" y="11566"/>
                  <a:pt x="877" y="11581"/>
                </a:cubicBezTo>
                <a:cubicBezTo>
                  <a:pt x="862" y="11609"/>
                  <a:pt x="848" y="11652"/>
                  <a:pt x="833" y="11652"/>
                </a:cubicBezTo>
                <a:cubicBezTo>
                  <a:pt x="830" y="11654"/>
                  <a:pt x="826" y="11654"/>
                  <a:pt x="823" y="11654"/>
                </a:cubicBezTo>
                <a:cubicBezTo>
                  <a:pt x="795" y="11654"/>
                  <a:pt x="818" y="11594"/>
                  <a:pt x="805" y="11581"/>
                </a:cubicBezTo>
                <a:cubicBezTo>
                  <a:pt x="790" y="11552"/>
                  <a:pt x="790" y="11552"/>
                  <a:pt x="805" y="11523"/>
                </a:cubicBezTo>
                <a:cubicBezTo>
                  <a:pt x="809" y="11514"/>
                  <a:pt x="814" y="11511"/>
                  <a:pt x="818" y="11511"/>
                </a:cubicBezTo>
                <a:close/>
                <a:moveTo>
                  <a:pt x="1652" y="13132"/>
                </a:moveTo>
                <a:cubicBezTo>
                  <a:pt x="1681" y="13132"/>
                  <a:pt x="1695" y="13147"/>
                  <a:pt x="1710" y="13161"/>
                </a:cubicBezTo>
                <a:cubicBezTo>
                  <a:pt x="1701" y="13169"/>
                  <a:pt x="1693" y="13173"/>
                  <a:pt x="1685" y="13173"/>
                </a:cubicBezTo>
                <a:cubicBezTo>
                  <a:pt x="1667" y="13173"/>
                  <a:pt x="1652" y="13153"/>
                  <a:pt x="1652" y="13132"/>
                </a:cubicBezTo>
                <a:close/>
                <a:moveTo>
                  <a:pt x="21077" y="13535"/>
                </a:moveTo>
                <a:cubicBezTo>
                  <a:pt x="21063" y="13549"/>
                  <a:pt x="21034" y="13549"/>
                  <a:pt x="21019" y="13549"/>
                </a:cubicBezTo>
                <a:cubicBezTo>
                  <a:pt x="21019" y="13563"/>
                  <a:pt x="21019" y="13578"/>
                  <a:pt x="21019" y="13592"/>
                </a:cubicBezTo>
                <a:cubicBezTo>
                  <a:pt x="21005" y="13606"/>
                  <a:pt x="20991" y="13606"/>
                  <a:pt x="20976" y="13621"/>
                </a:cubicBezTo>
                <a:lnTo>
                  <a:pt x="20962" y="13635"/>
                </a:lnTo>
                <a:cubicBezTo>
                  <a:pt x="20962" y="13635"/>
                  <a:pt x="20976" y="13650"/>
                  <a:pt x="20991" y="13664"/>
                </a:cubicBezTo>
                <a:cubicBezTo>
                  <a:pt x="21005" y="13664"/>
                  <a:pt x="21091" y="13578"/>
                  <a:pt x="21077" y="13549"/>
                </a:cubicBezTo>
                <a:cubicBezTo>
                  <a:pt x="21077" y="13549"/>
                  <a:pt x="21077" y="13549"/>
                  <a:pt x="21077" y="13535"/>
                </a:cubicBezTo>
                <a:close/>
                <a:moveTo>
                  <a:pt x="21381" y="13853"/>
                </a:moveTo>
                <a:cubicBezTo>
                  <a:pt x="21355" y="13853"/>
                  <a:pt x="21321" y="13869"/>
                  <a:pt x="21321" y="13879"/>
                </a:cubicBezTo>
                <a:cubicBezTo>
                  <a:pt x="21321" y="13903"/>
                  <a:pt x="21302" y="13926"/>
                  <a:pt x="21287" y="13926"/>
                </a:cubicBezTo>
                <a:cubicBezTo>
                  <a:pt x="21284" y="13926"/>
                  <a:pt x="21281" y="13925"/>
                  <a:pt x="21278" y="13923"/>
                </a:cubicBezTo>
                <a:cubicBezTo>
                  <a:pt x="21277" y="13921"/>
                  <a:pt x="21275" y="13920"/>
                  <a:pt x="21274" y="13920"/>
                </a:cubicBezTo>
                <a:cubicBezTo>
                  <a:pt x="21261" y="13920"/>
                  <a:pt x="21248" y="13973"/>
                  <a:pt x="21235" y="14037"/>
                </a:cubicBezTo>
                <a:lnTo>
                  <a:pt x="21307" y="14023"/>
                </a:lnTo>
                <a:cubicBezTo>
                  <a:pt x="21321" y="14023"/>
                  <a:pt x="21350" y="13994"/>
                  <a:pt x="21364" y="13994"/>
                </a:cubicBezTo>
                <a:lnTo>
                  <a:pt x="21379" y="13994"/>
                </a:lnTo>
                <a:cubicBezTo>
                  <a:pt x="21391" y="14006"/>
                  <a:pt x="21400" y="14011"/>
                  <a:pt x="21407" y="14011"/>
                </a:cubicBezTo>
                <a:cubicBezTo>
                  <a:pt x="21417" y="14011"/>
                  <a:pt x="21422" y="14003"/>
                  <a:pt x="21422" y="13994"/>
                </a:cubicBezTo>
                <a:cubicBezTo>
                  <a:pt x="21422" y="13966"/>
                  <a:pt x="21407" y="13894"/>
                  <a:pt x="21407" y="13865"/>
                </a:cubicBezTo>
                <a:cubicBezTo>
                  <a:pt x="21403" y="13856"/>
                  <a:pt x="21393" y="13853"/>
                  <a:pt x="21381" y="13853"/>
                </a:cubicBezTo>
                <a:close/>
                <a:moveTo>
                  <a:pt x="1753" y="13750"/>
                </a:moveTo>
                <a:cubicBezTo>
                  <a:pt x="1767" y="13750"/>
                  <a:pt x="1839" y="13764"/>
                  <a:pt x="1839" y="13764"/>
                </a:cubicBezTo>
                <a:cubicBezTo>
                  <a:pt x="1839" y="13764"/>
                  <a:pt x="1825" y="13779"/>
                  <a:pt x="1796" y="13779"/>
                </a:cubicBezTo>
                <a:lnTo>
                  <a:pt x="1782" y="13779"/>
                </a:lnTo>
                <a:lnTo>
                  <a:pt x="1710" y="13822"/>
                </a:lnTo>
                <a:cubicBezTo>
                  <a:pt x="1710" y="13923"/>
                  <a:pt x="1739" y="13980"/>
                  <a:pt x="1753" y="13980"/>
                </a:cubicBezTo>
                <a:cubicBezTo>
                  <a:pt x="1757" y="13976"/>
                  <a:pt x="1761" y="13974"/>
                  <a:pt x="1766" y="13974"/>
                </a:cubicBezTo>
                <a:cubicBezTo>
                  <a:pt x="1776" y="13974"/>
                  <a:pt x="1786" y="13984"/>
                  <a:pt x="1796" y="13994"/>
                </a:cubicBezTo>
                <a:lnTo>
                  <a:pt x="1782" y="14037"/>
                </a:lnTo>
                <a:cubicBezTo>
                  <a:pt x="1766" y="14061"/>
                  <a:pt x="1750" y="14072"/>
                  <a:pt x="1734" y="14072"/>
                </a:cubicBezTo>
                <a:cubicBezTo>
                  <a:pt x="1721" y="14072"/>
                  <a:pt x="1708" y="14065"/>
                  <a:pt x="1695" y="14052"/>
                </a:cubicBezTo>
                <a:lnTo>
                  <a:pt x="1681" y="14023"/>
                </a:lnTo>
                <a:cubicBezTo>
                  <a:pt x="1667" y="14009"/>
                  <a:pt x="1638" y="13994"/>
                  <a:pt x="1638" y="13966"/>
                </a:cubicBezTo>
                <a:cubicBezTo>
                  <a:pt x="1624" y="13951"/>
                  <a:pt x="1667" y="13937"/>
                  <a:pt x="1638" y="13894"/>
                </a:cubicBezTo>
                <a:cubicBezTo>
                  <a:pt x="1638" y="13894"/>
                  <a:pt x="1638" y="13879"/>
                  <a:pt x="1652" y="13879"/>
                </a:cubicBezTo>
                <a:lnTo>
                  <a:pt x="1695" y="13836"/>
                </a:lnTo>
                <a:cubicBezTo>
                  <a:pt x="1695" y="13793"/>
                  <a:pt x="1724" y="13750"/>
                  <a:pt x="1753" y="13750"/>
                </a:cubicBezTo>
                <a:close/>
                <a:moveTo>
                  <a:pt x="244" y="14195"/>
                </a:moveTo>
                <a:lnTo>
                  <a:pt x="259" y="14210"/>
                </a:lnTo>
                <a:cubicBezTo>
                  <a:pt x="287" y="14210"/>
                  <a:pt x="273" y="14282"/>
                  <a:pt x="259" y="14310"/>
                </a:cubicBezTo>
                <a:cubicBezTo>
                  <a:pt x="253" y="14321"/>
                  <a:pt x="246" y="14326"/>
                  <a:pt x="238" y="14326"/>
                </a:cubicBezTo>
                <a:cubicBezTo>
                  <a:pt x="225" y="14326"/>
                  <a:pt x="210" y="14314"/>
                  <a:pt x="201" y="14296"/>
                </a:cubicBezTo>
                <a:lnTo>
                  <a:pt x="201" y="14267"/>
                </a:lnTo>
                <a:lnTo>
                  <a:pt x="173" y="14239"/>
                </a:lnTo>
                <a:cubicBezTo>
                  <a:pt x="187" y="14210"/>
                  <a:pt x="216" y="14195"/>
                  <a:pt x="230" y="14195"/>
                </a:cubicBezTo>
                <a:close/>
                <a:moveTo>
                  <a:pt x="604" y="14483"/>
                </a:moveTo>
                <a:cubicBezTo>
                  <a:pt x="604" y="14483"/>
                  <a:pt x="604" y="14497"/>
                  <a:pt x="589" y="14512"/>
                </a:cubicBezTo>
                <a:lnTo>
                  <a:pt x="589" y="14526"/>
                </a:lnTo>
                <a:lnTo>
                  <a:pt x="604" y="14569"/>
                </a:lnTo>
                <a:cubicBezTo>
                  <a:pt x="593" y="14584"/>
                  <a:pt x="580" y="14589"/>
                  <a:pt x="565" y="14589"/>
                </a:cubicBezTo>
                <a:cubicBezTo>
                  <a:pt x="544" y="14589"/>
                  <a:pt x="522" y="14580"/>
                  <a:pt x="504" y="14580"/>
                </a:cubicBezTo>
                <a:cubicBezTo>
                  <a:pt x="498" y="14580"/>
                  <a:pt x="493" y="14581"/>
                  <a:pt x="489" y="14583"/>
                </a:cubicBezTo>
                <a:cubicBezTo>
                  <a:pt x="460" y="14583"/>
                  <a:pt x="446" y="14555"/>
                  <a:pt x="431" y="14540"/>
                </a:cubicBezTo>
                <a:lnTo>
                  <a:pt x="431" y="14526"/>
                </a:lnTo>
                <a:cubicBezTo>
                  <a:pt x="431" y="14526"/>
                  <a:pt x="460" y="14512"/>
                  <a:pt x="460" y="14512"/>
                </a:cubicBezTo>
                <a:cubicBezTo>
                  <a:pt x="489" y="14526"/>
                  <a:pt x="517" y="14540"/>
                  <a:pt x="532" y="14540"/>
                </a:cubicBezTo>
                <a:cubicBezTo>
                  <a:pt x="560" y="14540"/>
                  <a:pt x="575" y="14497"/>
                  <a:pt x="604" y="14483"/>
                </a:cubicBezTo>
                <a:close/>
                <a:moveTo>
                  <a:pt x="348" y="14389"/>
                </a:moveTo>
                <a:cubicBezTo>
                  <a:pt x="356" y="14389"/>
                  <a:pt x="381" y="14441"/>
                  <a:pt x="417" y="14512"/>
                </a:cubicBezTo>
                <a:lnTo>
                  <a:pt x="402" y="14583"/>
                </a:lnTo>
                <a:cubicBezTo>
                  <a:pt x="402" y="14583"/>
                  <a:pt x="402" y="14598"/>
                  <a:pt x="388" y="14598"/>
                </a:cubicBezTo>
                <a:cubicBezTo>
                  <a:pt x="388" y="14602"/>
                  <a:pt x="386" y="14604"/>
                  <a:pt x="382" y="14604"/>
                </a:cubicBezTo>
                <a:cubicBezTo>
                  <a:pt x="374" y="14604"/>
                  <a:pt x="359" y="14594"/>
                  <a:pt x="359" y="14583"/>
                </a:cubicBezTo>
                <a:lnTo>
                  <a:pt x="359" y="14540"/>
                </a:lnTo>
                <a:cubicBezTo>
                  <a:pt x="345" y="14497"/>
                  <a:pt x="345" y="14411"/>
                  <a:pt x="345" y="14397"/>
                </a:cubicBezTo>
                <a:cubicBezTo>
                  <a:pt x="345" y="14392"/>
                  <a:pt x="346" y="14389"/>
                  <a:pt x="348" y="14389"/>
                </a:cubicBezTo>
                <a:close/>
                <a:moveTo>
                  <a:pt x="21925" y="14813"/>
                </a:moveTo>
                <a:cubicBezTo>
                  <a:pt x="21896" y="14813"/>
                  <a:pt x="21896" y="14828"/>
                  <a:pt x="21910" y="14856"/>
                </a:cubicBezTo>
                <a:cubicBezTo>
                  <a:pt x="21936" y="14895"/>
                  <a:pt x="21996" y="14945"/>
                  <a:pt x="22008" y="14945"/>
                </a:cubicBezTo>
                <a:cubicBezTo>
                  <a:pt x="22010" y="14945"/>
                  <a:pt x="22011" y="14944"/>
                  <a:pt x="22011" y="14943"/>
                </a:cubicBezTo>
                <a:cubicBezTo>
                  <a:pt x="22024" y="14930"/>
                  <a:pt x="22025" y="14869"/>
                  <a:pt x="22014" y="14869"/>
                </a:cubicBezTo>
                <a:lnTo>
                  <a:pt x="22014" y="14869"/>
                </a:lnTo>
                <a:cubicBezTo>
                  <a:pt x="22013" y="14869"/>
                  <a:pt x="22012" y="14869"/>
                  <a:pt x="22011" y="14871"/>
                </a:cubicBezTo>
                <a:cubicBezTo>
                  <a:pt x="22011" y="14872"/>
                  <a:pt x="22010" y="14873"/>
                  <a:pt x="22009" y="14873"/>
                </a:cubicBezTo>
                <a:cubicBezTo>
                  <a:pt x="21999" y="14873"/>
                  <a:pt x="21950" y="14826"/>
                  <a:pt x="21925" y="14813"/>
                </a:cubicBezTo>
                <a:close/>
                <a:moveTo>
                  <a:pt x="22282" y="14918"/>
                </a:moveTo>
                <a:cubicBezTo>
                  <a:pt x="22274" y="14918"/>
                  <a:pt x="22269" y="14921"/>
                  <a:pt x="22269" y="14928"/>
                </a:cubicBezTo>
                <a:cubicBezTo>
                  <a:pt x="22269" y="14957"/>
                  <a:pt x="22298" y="15029"/>
                  <a:pt x="22298" y="15029"/>
                </a:cubicBezTo>
                <a:cubicBezTo>
                  <a:pt x="22312" y="15029"/>
                  <a:pt x="22341" y="15043"/>
                  <a:pt x="22370" y="15043"/>
                </a:cubicBezTo>
                <a:lnTo>
                  <a:pt x="22384" y="15029"/>
                </a:lnTo>
                <a:lnTo>
                  <a:pt x="22399" y="15000"/>
                </a:lnTo>
                <a:cubicBezTo>
                  <a:pt x="22413" y="14957"/>
                  <a:pt x="22399" y="14928"/>
                  <a:pt x="22370" y="14928"/>
                </a:cubicBezTo>
                <a:cubicBezTo>
                  <a:pt x="22366" y="14930"/>
                  <a:pt x="22360" y="14931"/>
                  <a:pt x="22354" y="14931"/>
                </a:cubicBezTo>
                <a:cubicBezTo>
                  <a:pt x="22331" y="14931"/>
                  <a:pt x="22300" y="14918"/>
                  <a:pt x="22282" y="14918"/>
                </a:cubicBezTo>
                <a:close/>
                <a:moveTo>
                  <a:pt x="21881" y="14914"/>
                </a:moveTo>
                <a:cubicBezTo>
                  <a:pt x="21867" y="14914"/>
                  <a:pt x="21853" y="14914"/>
                  <a:pt x="21838" y="14928"/>
                </a:cubicBezTo>
                <a:cubicBezTo>
                  <a:pt x="21824" y="14957"/>
                  <a:pt x="21810" y="15014"/>
                  <a:pt x="21810" y="15043"/>
                </a:cubicBezTo>
                <a:lnTo>
                  <a:pt x="21853" y="15014"/>
                </a:lnTo>
                <a:lnTo>
                  <a:pt x="21853" y="15000"/>
                </a:lnTo>
                <a:cubicBezTo>
                  <a:pt x="21896" y="15029"/>
                  <a:pt x="21910" y="15058"/>
                  <a:pt x="21896" y="15072"/>
                </a:cubicBezTo>
                <a:lnTo>
                  <a:pt x="21896" y="15086"/>
                </a:lnTo>
                <a:lnTo>
                  <a:pt x="21925" y="15144"/>
                </a:lnTo>
                <a:cubicBezTo>
                  <a:pt x="21968" y="15115"/>
                  <a:pt x="22011" y="15058"/>
                  <a:pt x="22011" y="15014"/>
                </a:cubicBezTo>
                <a:lnTo>
                  <a:pt x="21982" y="15000"/>
                </a:lnTo>
                <a:cubicBezTo>
                  <a:pt x="21939" y="15000"/>
                  <a:pt x="21925" y="14957"/>
                  <a:pt x="21896" y="14928"/>
                </a:cubicBezTo>
                <a:lnTo>
                  <a:pt x="21881" y="14914"/>
                </a:lnTo>
                <a:close/>
                <a:moveTo>
                  <a:pt x="22298" y="15101"/>
                </a:moveTo>
                <a:cubicBezTo>
                  <a:pt x="22298" y="15101"/>
                  <a:pt x="22269" y="15101"/>
                  <a:pt x="22255" y="15115"/>
                </a:cubicBezTo>
                <a:cubicBezTo>
                  <a:pt x="22255" y="15129"/>
                  <a:pt x="22284" y="15201"/>
                  <a:pt x="22298" y="15216"/>
                </a:cubicBezTo>
                <a:cubicBezTo>
                  <a:pt x="22305" y="15223"/>
                  <a:pt x="22320" y="15226"/>
                  <a:pt x="22334" y="15226"/>
                </a:cubicBezTo>
                <a:cubicBezTo>
                  <a:pt x="22348" y="15226"/>
                  <a:pt x="22363" y="15223"/>
                  <a:pt x="22370" y="15216"/>
                </a:cubicBezTo>
                <a:lnTo>
                  <a:pt x="22356" y="15187"/>
                </a:lnTo>
                <a:lnTo>
                  <a:pt x="22327" y="15158"/>
                </a:lnTo>
                <a:cubicBezTo>
                  <a:pt x="22312" y="15129"/>
                  <a:pt x="22298" y="15101"/>
                  <a:pt x="22298" y="15101"/>
                </a:cubicBezTo>
                <a:close/>
                <a:moveTo>
                  <a:pt x="3575" y="15328"/>
                </a:moveTo>
                <a:cubicBezTo>
                  <a:pt x="3577" y="15328"/>
                  <a:pt x="3578" y="15329"/>
                  <a:pt x="3578" y="15331"/>
                </a:cubicBezTo>
                <a:cubicBezTo>
                  <a:pt x="3592" y="15345"/>
                  <a:pt x="3592" y="15374"/>
                  <a:pt x="3592" y="15402"/>
                </a:cubicBezTo>
                <a:lnTo>
                  <a:pt x="3563" y="15402"/>
                </a:lnTo>
                <a:lnTo>
                  <a:pt x="3520" y="15388"/>
                </a:lnTo>
                <a:cubicBezTo>
                  <a:pt x="3520" y="15419"/>
                  <a:pt x="3516" y="15433"/>
                  <a:pt x="3512" y="15433"/>
                </a:cubicBezTo>
                <a:cubicBezTo>
                  <a:pt x="3509" y="15433"/>
                  <a:pt x="3506" y="15422"/>
                  <a:pt x="3506" y="15402"/>
                </a:cubicBezTo>
                <a:cubicBezTo>
                  <a:pt x="3518" y="15365"/>
                  <a:pt x="3563" y="15328"/>
                  <a:pt x="3575" y="15328"/>
                </a:cubicBezTo>
                <a:close/>
                <a:moveTo>
                  <a:pt x="2838" y="15329"/>
                </a:moveTo>
                <a:cubicBezTo>
                  <a:pt x="2840" y="15329"/>
                  <a:pt x="2842" y="15329"/>
                  <a:pt x="2845" y="15331"/>
                </a:cubicBezTo>
                <a:lnTo>
                  <a:pt x="2859" y="15345"/>
                </a:lnTo>
                <a:lnTo>
                  <a:pt x="2888" y="15345"/>
                </a:lnTo>
                <a:cubicBezTo>
                  <a:pt x="2902" y="15345"/>
                  <a:pt x="2888" y="15402"/>
                  <a:pt x="2888" y="15431"/>
                </a:cubicBezTo>
                <a:cubicBezTo>
                  <a:pt x="2881" y="15445"/>
                  <a:pt x="2874" y="15453"/>
                  <a:pt x="2866" y="15453"/>
                </a:cubicBezTo>
                <a:cubicBezTo>
                  <a:pt x="2859" y="15453"/>
                  <a:pt x="2852" y="15445"/>
                  <a:pt x="2845" y="15431"/>
                </a:cubicBezTo>
                <a:cubicBezTo>
                  <a:pt x="2832" y="15392"/>
                  <a:pt x="2819" y="15329"/>
                  <a:pt x="2838" y="15329"/>
                </a:cubicBezTo>
                <a:close/>
                <a:moveTo>
                  <a:pt x="3276" y="15316"/>
                </a:moveTo>
                <a:cubicBezTo>
                  <a:pt x="3290" y="15316"/>
                  <a:pt x="3348" y="15388"/>
                  <a:pt x="3362" y="15402"/>
                </a:cubicBezTo>
                <a:cubicBezTo>
                  <a:pt x="3373" y="15424"/>
                  <a:pt x="3342" y="15455"/>
                  <a:pt x="3320" y="15455"/>
                </a:cubicBezTo>
                <a:cubicBezTo>
                  <a:pt x="3314" y="15455"/>
                  <a:pt x="3308" y="15452"/>
                  <a:pt x="3305" y="15445"/>
                </a:cubicBezTo>
                <a:cubicBezTo>
                  <a:pt x="3292" y="15433"/>
                  <a:pt x="3279" y="15425"/>
                  <a:pt x="3266" y="15425"/>
                </a:cubicBezTo>
                <a:cubicBezTo>
                  <a:pt x="3250" y="15425"/>
                  <a:pt x="3234" y="15436"/>
                  <a:pt x="3218" y="15460"/>
                </a:cubicBezTo>
                <a:lnTo>
                  <a:pt x="3204" y="15460"/>
                </a:lnTo>
                <a:lnTo>
                  <a:pt x="3175" y="15445"/>
                </a:lnTo>
                <a:cubicBezTo>
                  <a:pt x="3175" y="15411"/>
                  <a:pt x="3191" y="15392"/>
                  <a:pt x="3213" y="15392"/>
                </a:cubicBezTo>
                <a:cubicBezTo>
                  <a:pt x="3228" y="15392"/>
                  <a:pt x="3245" y="15400"/>
                  <a:pt x="3262" y="15417"/>
                </a:cubicBezTo>
                <a:lnTo>
                  <a:pt x="3276" y="15316"/>
                </a:lnTo>
                <a:close/>
                <a:moveTo>
                  <a:pt x="3764" y="15338"/>
                </a:moveTo>
                <a:cubicBezTo>
                  <a:pt x="3774" y="15338"/>
                  <a:pt x="3784" y="15345"/>
                  <a:pt x="3793" y="15345"/>
                </a:cubicBezTo>
                <a:lnTo>
                  <a:pt x="3807" y="15359"/>
                </a:lnTo>
                <a:cubicBezTo>
                  <a:pt x="3793" y="15388"/>
                  <a:pt x="3779" y="15431"/>
                  <a:pt x="3764" y="15460"/>
                </a:cubicBezTo>
                <a:lnTo>
                  <a:pt x="3736" y="15489"/>
                </a:lnTo>
                <a:cubicBezTo>
                  <a:pt x="3736" y="15489"/>
                  <a:pt x="3707" y="15489"/>
                  <a:pt x="3707" y="15474"/>
                </a:cubicBezTo>
                <a:cubicBezTo>
                  <a:pt x="3707" y="15460"/>
                  <a:pt x="3707" y="15445"/>
                  <a:pt x="3721" y="15431"/>
                </a:cubicBezTo>
                <a:cubicBezTo>
                  <a:pt x="3736" y="15417"/>
                  <a:pt x="3736" y="15388"/>
                  <a:pt x="3707" y="15345"/>
                </a:cubicBezTo>
                <a:lnTo>
                  <a:pt x="3750" y="15345"/>
                </a:lnTo>
                <a:cubicBezTo>
                  <a:pt x="3755" y="15340"/>
                  <a:pt x="3760" y="15338"/>
                  <a:pt x="3764" y="15338"/>
                </a:cubicBezTo>
                <a:close/>
                <a:moveTo>
                  <a:pt x="3902" y="15401"/>
                </a:moveTo>
                <a:cubicBezTo>
                  <a:pt x="3904" y="15401"/>
                  <a:pt x="3906" y="15401"/>
                  <a:pt x="3908" y="15402"/>
                </a:cubicBezTo>
                <a:lnTo>
                  <a:pt x="3908" y="15417"/>
                </a:lnTo>
                <a:lnTo>
                  <a:pt x="3908" y="15445"/>
                </a:lnTo>
                <a:cubicBezTo>
                  <a:pt x="3898" y="15488"/>
                  <a:pt x="3879" y="15514"/>
                  <a:pt x="3865" y="15514"/>
                </a:cubicBezTo>
                <a:cubicBezTo>
                  <a:pt x="3859" y="15514"/>
                  <a:pt x="3854" y="15511"/>
                  <a:pt x="3851" y="15503"/>
                </a:cubicBezTo>
                <a:cubicBezTo>
                  <a:pt x="3837" y="15489"/>
                  <a:pt x="3874" y="15401"/>
                  <a:pt x="3902" y="15401"/>
                </a:cubicBezTo>
                <a:close/>
                <a:moveTo>
                  <a:pt x="1666" y="15438"/>
                </a:moveTo>
                <a:cubicBezTo>
                  <a:pt x="1671" y="15438"/>
                  <a:pt x="1676" y="15440"/>
                  <a:pt x="1681" y="15445"/>
                </a:cubicBezTo>
                <a:lnTo>
                  <a:pt x="1695" y="15460"/>
                </a:lnTo>
                <a:lnTo>
                  <a:pt x="1710" y="15474"/>
                </a:lnTo>
                <a:cubicBezTo>
                  <a:pt x="1724" y="15489"/>
                  <a:pt x="1710" y="15503"/>
                  <a:pt x="1695" y="15517"/>
                </a:cubicBezTo>
                <a:lnTo>
                  <a:pt x="1681" y="15517"/>
                </a:lnTo>
                <a:lnTo>
                  <a:pt x="1667" y="15532"/>
                </a:lnTo>
                <a:cubicBezTo>
                  <a:pt x="1663" y="15535"/>
                  <a:pt x="1659" y="15537"/>
                  <a:pt x="1655" y="15537"/>
                </a:cubicBezTo>
                <a:cubicBezTo>
                  <a:pt x="1646" y="15537"/>
                  <a:pt x="1638" y="15524"/>
                  <a:pt x="1638" y="15503"/>
                </a:cubicBezTo>
                <a:cubicBezTo>
                  <a:pt x="1638" y="15480"/>
                  <a:pt x="1647" y="15438"/>
                  <a:pt x="1666" y="15438"/>
                </a:cubicBezTo>
                <a:close/>
                <a:moveTo>
                  <a:pt x="1566" y="15273"/>
                </a:moveTo>
                <a:lnTo>
                  <a:pt x="1581" y="15287"/>
                </a:lnTo>
                <a:lnTo>
                  <a:pt x="1581" y="15302"/>
                </a:lnTo>
                <a:cubicBezTo>
                  <a:pt x="1595" y="15316"/>
                  <a:pt x="1595" y="15417"/>
                  <a:pt x="1595" y="15445"/>
                </a:cubicBezTo>
                <a:cubicBezTo>
                  <a:pt x="1581" y="15474"/>
                  <a:pt x="1552" y="15546"/>
                  <a:pt x="1552" y="15560"/>
                </a:cubicBezTo>
                <a:cubicBezTo>
                  <a:pt x="1537" y="15575"/>
                  <a:pt x="1523" y="15575"/>
                  <a:pt x="1523" y="15575"/>
                </a:cubicBezTo>
                <a:cubicBezTo>
                  <a:pt x="1523" y="15575"/>
                  <a:pt x="1523" y="15560"/>
                  <a:pt x="1523" y="15532"/>
                </a:cubicBezTo>
                <a:cubicBezTo>
                  <a:pt x="1537" y="15503"/>
                  <a:pt x="1537" y="15431"/>
                  <a:pt x="1537" y="15402"/>
                </a:cubicBezTo>
                <a:lnTo>
                  <a:pt x="1523" y="15374"/>
                </a:lnTo>
                <a:lnTo>
                  <a:pt x="1523" y="15345"/>
                </a:lnTo>
                <a:cubicBezTo>
                  <a:pt x="1537" y="15331"/>
                  <a:pt x="1552" y="15287"/>
                  <a:pt x="1566" y="15273"/>
                </a:cubicBezTo>
                <a:close/>
                <a:moveTo>
                  <a:pt x="21120" y="15661"/>
                </a:moveTo>
                <a:cubicBezTo>
                  <a:pt x="21106" y="15675"/>
                  <a:pt x="21106" y="15704"/>
                  <a:pt x="21120" y="15733"/>
                </a:cubicBezTo>
                <a:lnTo>
                  <a:pt x="21177" y="15733"/>
                </a:lnTo>
                <a:cubicBezTo>
                  <a:pt x="21163" y="15718"/>
                  <a:pt x="21163" y="15718"/>
                  <a:pt x="21163" y="15718"/>
                </a:cubicBezTo>
                <a:lnTo>
                  <a:pt x="21134" y="15704"/>
                </a:lnTo>
                <a:cubicBezTo>
                  <a:pt x="21134" y="15704"/>
                  <a:pt x="21134" y="15690"/>
                  <a:pt x="21120" y="15675"/>
                </a:cubicBezTo>
                <a:cubicBezTo>
                  <a:pt x="21120" y="15675"/>
                  <a:pt x="21120" y="15661"/>
                  <a:pt x="21120" y="15661"/>
                </a:cubicBezTo>
                <a:close/>
                <a:moveTo>
                  <a:pt x="21250" y="15556"/>
                </a:moveTo>
                <a:cubicBezTo>
                  <a:pt x="21243" y="15556"/>
                  <a:pt x="21238" y="15558"/>
                  <a:pt x="21235" y="15560"/>
                </a:cubicBezTo>
                <a:cubicBezTo>
                  <a:pt x="21221" y="15589"/>
                  <a:pt x="21177" y="15632"/>
                  <a:pt x="21177" y="15632"/>
                </a:cubicBezTo>
                <a:cubicBezTo>
                  <a:pt x="21177" y="15632"/>
                  <a:pt x="21221" y="15632"/>
                  <a:pt x="21249" y="15618"/>
                </a:cubicBezTo>
                <a:cubicBezTo>
                  <a:pt x="21264" y="15618"/>
                  <a:pt x="21278" y="15632"/>
                  <a:pt x="21264" y="15675"/>
                </a:cubicBezTo>
                <a:cubicBezTo>
                  <a:pt x="21264" y="15701"/>
                  <a:pt x="21264" y="15781"/>
                  <a:pt x="21273" y="15781"/>
                </a:cubicBezTo>
                <a:cubicBezTo>
                  <a:pt x="21275" y="15781"/>
                  <a:pt x="21276" y="15779"/>
                  <a:pt x="21278" y="15776"/>
                </a:cubicBezTo>
                <a:cubicBezTo>
                  <a:pt x="21292" y="15762"/>
                  <a:pt x="21350" y="15776"/>
                  <a:pt x="21379" y="15733"/>
                </a:cubicBezTo>
                <a:cubicBezTo>
                  <a:pt x="21407" y="15704"/>
                  <a:pt x="21364" y="15575"/>
                  <a:pt x="21336" y="15575"/>
                </a:cubicBezTo>
                <a:cubicBezTo>
                  <a:pt x="21324" y="15575"/>
                  <a:pt x="21276" y="15556"/>
                  <a:pt x="21250" y="15556"/>
                </a:cubicBezTo>
                <a:close/>
                <a:moveTo>
                  <a:pt x="3750" y="15762"/>
                </a:moveTo>
                <a:cubicBezTo>
                  <a:pt x="3750" y="15762"/>
                  <a:pt x="3779" y="15776"/>
                  <a:pt x="3779" y="15790"/>
                </a:cubicBezTo>
                <a:lnTo>
                  <a:pt x="3764" y="15833"/>
                </a:lnTo>
                <a:cubicBezTo>
                  <a:pt x="3779" y="15848"/>
                  <a:pt x="3779" y="15862"/>
                  <a:pt x="3793" y="15891"/>
                </a:cubicBezTo>
                <a:cubicBezTo>
                  <a:pt x="3764" y="15891"/>
                  <a:pt x="3750" y="15891"/>
                  <a:pt x="3707" y="15876"/>
                </a:cubicBezTo>
                <a:cubicBezTo>
                  <a:pt x="3693" y="15876"/>
                  <a:pt x="3664" y="15876"/>
                  <a:pt x="3649" y="15891"/>
                </a:cubicBezTo>
                <a:cubicBezTo>
                  <a:pt x="3664" y="15862"/>
                  <a:pt x="3664" y="15833"/>
                  <a:pt x="3664" y="15819"/>
                </a:cubicBezTo>
                <a:cubicBezTo>
                  <a:pt x="3649" y="15805"/>
                  <a:pt x="3635" y="15776"/>
                  <a:pt x="3635" y="15776"/>
                </a:cubicBezTo>
                <a:lnTo>
                  <a:pt x="3664" y="15776"/>
                </a:lnTo>
                <a:cubicBezTo>
                  <a:pt x="3666" y="15774"/>
                  <a:pt x="3668" y="15773"/>
                  <a:pt x="3671" y="15773"/>
                </a:cubicBezTo>
                <a:cubicBezTo>
                  <a:pt x="3686" y="15773"/>
                  <a:pt x="3707" y="15807"/>
                  <a:pt x="3707" y="15819"/>
                </a:cubicBezTo>
                <a:cubicBezTo>
                  <a:pt x="3707" y="15848"/>
                  <a:pt x="3721" y="15848"/>
                  <a:pt x="3721" y="15848"/>
                </a:cubicBezTo>
                <a:cubicBezTo>
                  <a:pt x="3736" y="15833"/>
                  <a:pt x="3721" y="15805"/>
                  <a:pt x="3736" y="15805"/>
                </a:cubicBezTo>
                <a:cubicBezTo>
                  <a:pt x="3736" y="15790"/>
                  <a:pt x="3736" y="15776"/>
                  <a:pt x="3750" y="15762"/>
                </a:cubicBezTo>
                <a:close/>
                <a:moveTo>
                  <a:pt x="3333" y="15891"/>
                </a:moveTo>
                <a:cubicBezTo>
                  <a:pt x="3348" y="15891"/>
                  <a:pt x="3405" y="15905"/>
                  <a:pt x="3391" y="15934"/>
                </a:cubicBezTo>
                <a:lnTo>
                  <a:pt x="3391" y="15948"/>
                </a:lnTo>
                <a:lnTo>
                  <a:pt x="3391" y="15977"/>
                </a:lnTo>
                <a:cubicBezTo>
                  <a:pt x="3391" y="15977"/>
                  <a:pt x="3391" y="15991"/>
                  <a:pt x="3391" y="15991"/>
                </a:cubicBezTo>
                <a:cubicBezTo>
                  <a:pt x="3391" y="16006"/>
                  <a:pt x="3376" y="16020"/>
                  <a:pt x="3362" y="16034"/>
                </a:cubicBezTo>
                <a:cubicBezTo>
                  <a:pt x="3348" y="16034"/>
                  <a:pt x="3348" y="16020"/>
                  <a:pt x="3333" y="16006"/>
                </a:cubicBezTo>
                <a:lnTo>
                  <a:pt x="3305" y="15963"/>
                </a:lnTo>
                <a:cubicBezTo>
                  <a:pt x="3290" y="15920"/>
                  <a:pt x="3305" y="15891"/>
                  <a:pt x="3333" y="15891"/>
                </a:cubicBezTo>
                <a:close/>
                <a:moveTo>
                  <a:pt x="3060" y="15977"/>
                </a:moveTo>
                <a:cubicBezTo>
                  <a:pt x="3075" y="15977"/>
                  <a:pt x="3103" y="15977"/>
                  <a:pt x="3103" y="15991"/>
                </a:cubicBezTo>
                <a:cubicBezTo>
                  <a:pt x="3103" y="15991"/>
                  <a:pt x="3103" y="16006"/>
                  <a:pt x="3103" y="16006"/>
                </a:cubicBezTo>
                <a:cubicBezTo>
                  <a:pt x="3103" y="16006"/>
                  <a:pt x="3089" y="16020"/>
                  <a:pt x="3089" y="16034"/>
                </a:cubicBezTo>
                <a:cubicBezTo>
                  <a:pt x="3075" y="16049"/>
                  <a:pt x="3075" y="16049"/>
                  <a:pt x="3075" y="16049"/>
                </a:cubicBezTo>
                <a:cubicBezTo>
                  <a:pt x="3060" y="16049"/>
                  <a:pt x="3060" y="16049"/>
                  <a:pt x="3060" y="16063"/>
                </a:cubicBezTo>
                <a:lnTo>
                  <a:pt x="3046" y="16049"/>
                </a:lnTo>
                <a:cubicBezTo>
                  <a:pt x="3032" y="16034"/>
                  <a:pt x="3032" y="16020"/>
                  <a:pt x="3017" y="16020"/>
                </a:cubicBezTo>
                <a:cubicBezTo>
                  <a:pt x="3017" y="16006"/>
                  <a:pt x="3032" y="16006"/>
                  <a:pt x="3032" y="15991"/>
                </a:cubicBezTo>
                <a:lnTo>
                  <a:pt x="3060" y="15977"/>
                </a:lnTo>
                <a:close/>
                <a:moveTo>
                  <a:pt x="4009" y="16020"/>
                </a:moveTo>
                <a:cubicBezTo>
                  <a:pt x="3994" y="16049"/>
                  <a:pt x="3994" y="16078"/>
                  <a:pt x="3980" y="16092"/>
                </a:cubicBezTo>
                <a:cubicBezTo>
                  <a:pt x="3966" y="16078"/>
                  <a:pt x="3980" y="16049"/>
                  <a:pt x="4009" y="16020"/>
                </a:cubicBezTo>
                <a:close/>
                <a:moveTo>
                  <a:pt x="2575" y="16101"/>
                </a:moveTo>
                <a:cubicBezTo>
                  <a:pt x="2579" y="16101"/>
                  <a:pt x="2582" y="16102"/>
                  <a:pt x="2586" y="16106"/>
                </a:cubicBezTo>
                <a:cubicBezTo>
                  <a:pt x="2601" y="16106"/>
                  <a:pt x="2601" y="16135"/>
                  <a:pt x="2601" y="16135"/>
                </a:cubicBezTo>
                <a:cubicBezTo>
                  <a:pt x="2601" y="16164"/>
                  <a:pt x="2601" y="16193"/>
                  <a:pt x="2572" y="16193"/>
                </a:cubicBezTo>
                <a:cubicBezTo>
                  <a:pt x="2572" y="16193"/>
                  <a:pt x="2558" y="16207"/>
                  <a:pt x="2558" y="16207"/>
                </a:cubicBezTo>
                <a:cubicBezTo>
                  <a:pt x="2558" y="16193"/>
                  <a:pt x="2543" y="16178"/>
                  <a:pt x="2543" y="16178"/>
                </a:cubicBezTo>
                <a:cubicBezTo>
                  <a:pt x="2518" y="16178"/>
                  <a:pt x="2492" y="16167"/>
                  <a:pt x="2477" y="16154"/>
                </a:cubicBezTo>
                <a:lnTo>
                  <a:pt x="2477" y="16154"/>
                </a:lnTo>
                <a:lnTo>
                  <a:pt x="2514" y="16164"/>
                </a:lnTo>
                <a:cubicBezTo>
                  <a:pt x="2529" y="16164"/>
                  <a:pt x="2558" y="16149"/>
                  <a:pt x="2558" y="16135"/>
                </a:cubicBezTo>
                <a:cubicBezTo>
                  <a:pt x="2558" y="16114"/>
                  <a:pt x="2565" y="16101"/>
                  <a:pt x="2575" y="16101"/>
                </a:cubicBezTo>
                <a:close/>
                <a:moveTo>
                  <a:pt x="2313" y="16221"/>
                </a:moveTo>
                <a:cubicBezTo>
                  <a:pt x="2313" y="16236"/>
                  <a:pt x="2313" y="16236"/>
                  <a:pt x="2313" y="16236"/>
                </a:cubicBezTo>
                <a:cubicBezTo>
                  <a:pt x="2313" y="16236"/>
                  <a:pt x="2313" y="16250"/>
                  <a:pt x="2299" y="16264"/>
                </a:cubicBezTo>
                <a:cubicBezTo>
                  <a:pt x="2299" y="16250"/>
                  <a:pt x="2299" y="16236"/>
                  <a:pt x="2313" y="16221"/>
                </a:cubicBezTo>
                <a:close/>
                <a:moveTo>
                  <a:pt x="18705" y="16170"/>
                </a:moveTo>
                <a:cubicBezTo>
                  <a:pt x="18706" y="16170"/>
                  <a:pt x="18706" y="16173"/>
                  <a:pt x="18706" y="16178"/>
                </a:cubicBezTo>
                <a:cubicBezTo>
                  <a:pt x="18706" y="16193"/>
                  <a:pt x="18706" y="16207"/>
                  <a:pt x="18721" y="16207"/>
                </a:cubicBezTo>
                <a:cubicBezTo>
                  <a:pt x="18721" y="16221"/>
                  <a:pt x="18735" y="16236"/>
                  <a:pt x="18735" y="16236"/>
                </a:cubicBezTo>
                <a:cubicBezTo>
                  <a:pt x="18706" y="16250"/>
                  <a:pt x="18678" y="16264"/>
                  <a:pt x="18649" y="16279"/>
                </a:cubicBezTo>
                <a:cubicBezTo>
                  <a:pt x="18649" y="16279"/>
                  <a:pt x="18634" y="16264"/>
                  <a:pt x="18634" y="16250"/>
                </a:cubicBezTo>
                <a:cubicBezTo>
                  <a:pt x="18634" y="16250"/>
                  <a:pt x="18634" y="16221"/>
                  <a:pt x="18634" y="16221"/>
                </a:cubicBezTo>
                <a:lnTo>
                  <a:pt x="18678" y="16221"/>
                </a:lnTo>
                <a:cubicBezTo>
                  <a:pt x="18697" y="16183"/>
                  <a:pt x="18703" y="16170"/>
                  <a:pt x="18705" y="16170"/>
                </a:cubicBezTo>
                <a:close/>
                <a:moveTo>
                  <a:pt x="18459" y="16296"/>
                </a:moveTo>
                <a:cubicBezTo>
                  <a:pt x="18466" y="16296"/>
                  <a:pt x="18472" y="16299"/>
                  <a:pt x="18476" y="16307"/>
                </a:cubicBezTo>
                <a:cubicBezTo>
                  <a:pt x="18505" y="16322"/>
                  <a:pt x="18520" y="16351"/>
                  <a:pt x="18491" y="16365"/>
                </a:cubicBezTo>
                <a:cubicBezTo>
                  <a:pt x="18488" y="16368"/>
                  <a:pt x="18484" y="16369"/>
                  <a:pt x="18480" y="16369"/>
                </a:cubicBezTo>
                <a:cubicBezTo>
                  <a:pt x="18462" y="16369"/>
                  <a:pt x="18433" y="16348"/>
                  <a:pt x="18433" y="16336"/>
                </a:cubicBezTo>
                <a:cubicBezTo>
                  <a:pt x="18423" y="16316"/>
                  <a:pt x="18442" y="16296"/>
                  <a:pt x="18459" y="16296"/>
                </a:cubicBezTo>
                <a:close/>
                <a:moveTo>
                  <a:pt x="2008" y="16374"/>
                </a:moveTo>
                <a:cubicBezTo>
                  <a:pt x="2013" y="16374"/>
                  <a:pt x="2019" y="16381"/>
                  <a:pt x="2026" y="16394"/>
                </a:cubicBezTo>
                <a:cubicBezTo>
                  <a:pt x="2012" y="16408"/>
                  <a:pt x="1997" y="16437"/>
                  <a:pt x="1997" y="16437"/>
                </a:cubicBezTo>
                <a:cubicBezTo>
                  <a:pt x="1997" y="16437"/>
                  <a:pt x="1997" y="16451"/>
                  <a:pt x="2012" y="16451"/>
                </a:cubicBezTo>
                <a:cubicBezTo>
                  <a:pt x="1997" y="16451"/>
                  <a:pt x="1997" y="16466"/>
                  <a:pt x="1997" y="16466"/>
                </a:cubicBezTo>
                <a:cubicBezTo>
                  <a:pt x="1983" y="16451"/>
                  <a:pt x="1983" y="16451"/>
                  <a:pt x="1968" y="16437"/>
                </a:cubicBezTo>
                <a:lnTo>
                  <a:pt x="1954" y="16480"/>
                </a:lnTo>
                <a:cubicBezTo>
                  <a:pt x="1954" y="16494"/>
                  <a:pt x="1968" y="16523"/>
                  <a:pt x="1954" y="16523"/>
                </a:cubicBezTo>
                <a:lnTo>
                  <a:pt x="1954" y="16537"/>
                </a:lnTo>
                <a:lnTo>
                  <a:pt x="1940" y="16537"/>
                </a:lnTo>
                <a:cubicBezTo>
                  <a:pt x="1925" y="16523"/>
                  <a:pt x="1925" y="16494"/>
                  <a:pt x="1940" y="16480"/>
                </a:cubicBezTo>
                <a:cubicBezTo>
                  <a:pt x="1953" y="16454"/>
                  <a:pt x="1943" y="16406"/>
                  <a:pt x="1981" y="16406"/>
                </a:cubicBezTo>
                <a:cubicBezTo>
                  <a:pt x="1986" y="16406"/>
                  <a:pt x="1991" y="16406"/>
                  <a:pt x="1997" y="16408"/>
                </a:cubicBezTo>
                <a:cubicBezTo>
                  <a:pt x="1997" y="16384"/>
                  <a:pt x="2002" y="16374"/>
                  <a:pt x="2008" y="16374"/>
                </a:cubicBezTo>
                <a:close/>
                <a:moveTo>
                  <a:pt x="2001" y="16574"/>
                </a:moveTo>
                <a:cubicBezTo>
                  <a:pt x="2007" y="16574"/>
                  <a:pt x="2016" y="16580"/>
                  <a:pt x="2026" y="16580"/>
                </a:cubicBezTo>
                <a:cubicBezTo>
                  <a:pt x="2026" y="16595"/>
                  <a:pt x="2012" y="16609"/>
                  <a:pt x="1997" y="16609"/>
                </a:cubicBezTo>
                <a:cubicBezTo>
                  <a:pt x="1983" y="16609"/>
                  <a:pt x="1983" y="16595"/>
                  <a:pt x="1983" y="16595"/>
                </a:cubicBezTo>
                <a:cubicBezTo>
                  <a:pt x="1983" y="16595"/>
                  <a:pt x="1997" y="16580"/>
                  <a:pt x="1997" y="16580"/>
                </a:cubicBezTo>
                <a:cubicBezTo>
                  <a:pt x="1997" y="16576"/>
                  <a:pt x="1999" y="16574"/>
                  <a:pt x="2001" y="16574"/>
                </a:cubicBezTo>
                <a:close/>
                <a:moveTo>
                  <a:pt x="1629" y="16616"/>
                </a:moveTo>
                <a:cubicBezTo>
                  <a:pt x="1642" y="16616"/>
                  <a:pt x="1660" y="16624"/>
                  <a:pt x="1681" y="16638"/>
                </a:cubicBezTo>
                <a:lnTo>
                  <a:pt x="1638" y="16681"/>
                </a:lnTo>
                <a:cubicBezTo>
                  <a:pt x="1624" y="16681"/>
                  <a:pt x="1609" y="16667"/>
                  <a:pt x="1609" y="16667"/>
                </a:cubicBezTo>
                <a:cubicBezTo>
                  <a:pt x="1609" y="16667"/>
                  <a:pt x="1609" y="16652"/>
                  <a:pt x="1609" y="16638"/>
                </a:cubicBezTo>
                <a:cubicBezTo>
                  <a:pt x="1609" y="16624"/>
                  <a:pt x="1616" y="16616"/>
                  <a:pt x="1629" y="16616"/>
                </a:cubicBezTo>
                <a:close/>
                <a:moveTo>
                  <a:pt x="1854" y="16480"/>
                </a:moveTo>
                <a:cubicBezTo>
                  <a:pt x="1854" y="16494"/>
                  <a:pt x="1854" y="16494"/>
                  <a:pt x="1854" y="16494"/>
                </a:cubicBezTo>
                <a:cubicBezTo>
                  <a:pt x="1868" y="16523"/>
                  <a:pt x="1839" y="16552"/>
                  <a:pt x="1825" y="16566"/>
                </a:cubicBezTo>
                <a:lnTo>
                  <a:pt x="1839" y="16566"/>
                </a:lnTo>
                <a:cubicBezTo>
                  <a:pt x="1825" y="16595"/>
                  <a:pt x="1825" y="16652"/>
                  <a:pt x="1839" y="16681"/>
                </a:cubicBezTo>
                <a:cubicBezTo>
                  <a:pt x="1802" y="16656"/>
                  <a:pt x="1754" y="16621"/>
                  <a:pt x="1742" y="16621"/>
                </a:cubicBezTo>
                <a:cubicBezTo>
                  <a:pt x="1740" y="16621"/>
                  <a:pt x="1739" y="16622"/>
                  <a:pt x="1739" y="16624"/>
                </a:cubicBezTo>
                <a:cubicBezTo>
                  <a:pt x="1739" y="16638"/>
                  <a:pt x="1710" y="16681"/>
                  <a:pt x="1667" y="16710"/>
                </a:cubicBezTo>
                <a:cubicBezTo>
                  <a:pt x="1681" y="16695"/>
                  <a:pt x="1695" y="16681"/>
                  <a:pt x="1695" y="16667"/>
                </a:cubicBezTo>
                <a:cubicBezTo>
                  <a:pt x="1710" y="16652"/>
                  <a:pt x="1710" y="16624"/>
                  <a:pt x="1695" y="16609"/>
                </a:cubicBezTo>
                <a:lnTo>
                  <a:pt x="1681" y="16580"/>
                </a:lnTo>
                <a:cubicBezTo>
                  <a:pt x="1681" y="16566"/>
                  <a:pt x="1667" y="16523"/>
                  <a:pt x="1681" y="16509"/>
                </a:cubicBezTo>
                <a:cubicBezTo>
                  <a:pt x="1688" y="16501"/>
                  <a:pt x="1699" y="16498"/>
                  <a:pt x="1708" y="16498"/>
                </a:cubicBezTo>
                <a:cubicBezTo>
                  <a:pt x="1717" y="16498"/>
                  <a:pt x="1724" y="16501"/>
                  <a:pt x="1724" y="16509"/>
                </a:cubicBezTo>
                <a:cubicBezTo>
                  <a:pt x="1739" y="16523"/>
                  <a:pt x="1753" y="16530"/>
                  <a:pt x="1767" y="16530"/>
                </a:cubicBezTo>
                <a:cubicBezTo>
                  <a:pt x="1782" y="16530"/>
                  <a:pt x="1796" y="16523"/>
                  <a:pt x="1810" y="16509"/>
                </a:cubicBezTo>
                <a:lnTo>
                  <a:pt x="1825" y="16480"/>
                </a:lnTo>
                <a:close/>
                <a:moveTo>
                  <a:pt x="2641" y="16650"/>
                </a:moveTo>
                <a:cubicBezTo>
                  <a:pt x="2646" y="16650"/>
                  <a:pt x="2652" y="16655"/>
                  <a:pt x="2658" y="16667"/>
                </a:cubicBezTo>
                <a:cubicBezTo>
                  <a:pt x="2658" y="16681"/>
                  <a:pt x="2672" y="16695"/>
                  <a:pt x="2672" y="16710"/>
                </a:cubicBezTo>
                <a:lnTo>
                  <a:pt x="2658" y="16738"/>
                </a:lnTo>
                <a:cubicBezTo>
                  <a:pt x="2658" y="16753"/>
                  <a:pt x="2658" y="16767"/>
                  <a:pt x="2658" y="16767"/>
                </a:cubicBezTo>
                <a:cubicBezTo>
                  <a:pt x="2644" y="16767"/>
                  <a:pt x="2644" y="16767"/>
                  <a:pt x="2629" y="16753"/>
                </a:cubicBezTo>
                <a:lnTo>
                  <a:pt x="2601" y="16738"/>
                </a:lnTo>
                <a:lnTo>
                  <a:pt x="2586" y="16738"/>
                </a:lnTo>
                <a:cubicBezTo>
                  <a:pt x="2586" y="16724"/>
                  <a:pt x="2586" y="16695"/>
                  <a:pt x="2601" y="16667"/>
                </a:cubicBezTo>
                <a:lnTo>
                  <a:pt x="2629" y="16667"/>
                </a:lnTo>
                <a:cubicBezTo>
                  <a:pt x="2629" y="16658"/>
                  <a:pt x="2634" y="16650"/>
                  <a:pt x="2641" y="16650"/>
                </a:cubicBezTo>
                <a:close/>
                <a:moveTo>
                  <a:pt x="2428" y="16738"/>
                </a:moveTo>
                <a:cubicBezTo>
                  <a:pt x="2457" y="16753"/>
                  <a:pt x="2471" y="16767"/>
                  <a:pt x="2500" y="16767"/>
                </a:cubicBezTo>
                <a:cubicBezTo>
                  <a:pt x="2500" y="16782"/>
                  <a:pt x="2514" y="16810"/>
                  <a:pt x="2514" y="16825"/>
                </a:cubicBezTo>
                <a:cubicBezTo>
                  <a:pt x="2514" y="16825"/>
                  <a:pt x="2508" y="16831"/>
                  <a:pt x="2495" y="16831"/>
                </a:cubicBezTo>
                <a:cubicBezTo>
                  <a:pt x="2489" y="16831"/>
                  <a:pt x="2481" y="16829"/>
                  <a:pt x="2471" y="16825"/>
                </a:cubicBezTo>
                <a:lnTo>
                  <a:pt x="2443" y="16825"/>
                </a:lnTo>
                <a:cubicBezTo>
                  <a:pt x="2414" y="16825"/>
                  <a:pt x="2385" y="16810"/>
                  <a:pt x="2371" y="16796"/>
                </a:cubicBezTo>
                <a:cubicBezTo>
                  <a:pt x="2356" y="16782"/>
                  <a:pt x="2356" y="16767"/>
                  <a:pt x="2356" y="16753"/>
                </a:cubicBezTo>
                <a:cubicBezTo>
                  <a:pt x="2356" y="16738"/>
                  <a:pt x="2371" y="16738"/>
                  <a:pt x="2385" y="16738"/>
                </a:cubicBezTo>
                <a:close/>
                <a:moveTo>
                  <a:pt x="2125" y="16761"/>
                </a:moveTo>
                <a:cubicBezTo>
                  <a:pt x="2135" y="16761"/>
                  <a:pt x="2145" y="16771"/>
                  <a:pt x="2155" y="16782"/>
                </a:cubicBezTo>
                <a:cubicBezTo>
                  <a:pt x="2150" y="16779"/>
                  <a:pt x="2145" y="16778"/>
                  <a:pt x="2140" y="16778"/>
                </a:cubicBezTo>
                <a:cubicBezTo>
                  <a:pt x="2122" y="16778"/>
                  <a:pt x="2112" y="16799"/>
                  <a:pt x="2112" y="16810"/>
                </a:cubicBezTo>
                <a:cubicBezTo>
                  <a:pt x="2112" y="16822"/>
                  <a:pt x="2082" y="16835"/>
                  <a:pt x="2055" y="16838"/>
                </a:cubicBezTo>
                <a:lnTo>
                  <a:pt x="2055" y="16838"/>
                </a:lnTo>
                <a:cubicBezTo>
                  <a:pt x="2057" y="16823"/>
                  <a:pt x="2098" y="16781"/>
                  <a:pt x="2112" y="16767"/>
                </a:cubicBezTo>
                <a:cubicBezTo>
                  <a:pt x="2116" y="16763"/>
                  <a:pt x="2121" y="16761"/>
                  <a:pt x="2125" y="16761"/>
                </a:cubicBezTo>
                <a:close/>
                <a:moveTo>
                  <a:pt x="2241" y="16738"/>
                </a:moveTo>
                <a:cubicBezTo>
                  <a:pt x="2256" y="16738"/>
                  <a:pt x="2270" y="16767"/>
                  <a:pt x="2285" y="16796"/>
                </a:cubicBezTo>
                <a:cubicBezTo>
                  <a:pt x="2299" y="16825"/>
                  <a:pt x="2299" y="16839"/>
                  <a:pt x="2299" y="16839"/>
                </a:cubicBezTo>
                <a:cubicBezTo>
                  <a:pt x="2285" y="16839"/>
                  <a:pt x="2256" y="16839"/>
                  <a:pt x="2241" y="16825"/>
                </a:cubicBezTo>
                <a:cubicBezTo>
                  <a:pt x="2241" y="16810"/>
                  <a:pt x="2227" y="16810"/>
                  <a:pt x="2227" y="16810"/>
                </a:cubicBezTo>
                <a:cubicBezTo>
                  <a:pt x="2213" y="16796"/>
                  <a:pt x="2213" y="16796"/>
                  <a:pt x="2198" y="16782"/>
                </a:cubicBezTo>
                <a:cubicBezTo>
                  <a:pt x="2198" y="16782"/>
                  <a:pt x="2213" y="16753"/>
                  <a:pt x="2227" y="16738"/>
                </a:cubicBezTo>
                <a:close/>
                <a:moveTo>
                  <a:pt x="2586" y="16796"/>
                </a:moveTo>
                <a:cubicBezTo>
                  <a:pt x="2601" y="16810"/>
                  <a:pt x="2601" y="16825"/>
                  <a:pt x="2586" y="16839"/>
                </a:cubicBezTo>
                <a:cubicBezTo>
                  <a:pt x="2586" y="16825"/>
                  <a:pt x="2586" y="16810"/>
                  <a:pt x="2586" y="16796"/>
                </a:cubicBezTo>
                <a:close/>
                <a:moveTo>
                  <a:pt x="2155" y="16796"/>
                </a:moveTo>
                <a:cubicBezTo>
                  <a:pt x="2170" y="16810"/>
                  <a:pt x="2170" y="16825"/>
                  <a:pt x="2184" y="16839"/>
                </a:cubicBezTo>
                <a:cubicBezTo>
                  <a:pt x="2184" y="16839"/>
                  <a:pt x="2184" y="16839"/>
                  <a:pt x="2112" y="16853"/>
                </a:cubicBezTo>
                <a:cubicBezTo>
                  <a:pt x="2127" y="16839"/>
                  <a:pt x="2141" y="16825"/>
                  <a:pt x="2155" y="16796"/>
                </a:cubicBezTo>
                <a:close/>
                <a:moveTo>
                  <a:pt x="1997" y="16825"/>
                </a:moveTo>
                <a:cubicBezTo>
                  <a:pt x="1997" y="16839"/>
                  <a:pt x="2012" y="16853"/>
                  <a:pt x="2012" y="16868"/>
                </a:cubicBezTo>
                <a:cubicBezTo>
                  <a:pt x="1997" y="16868"/>
                  <a:pt x="1997" y="16882"/>
                  <a:pt x="1997" y="16897"/>
                </a:cubicBezTo>
                <a:cubicBezTo>
                  <a:pt x="1983" y="16868"/>
                  <a:pt x="1983" y="16839"/>
                  <a:pt x="1968" y="16825"/>
                </a:cubicBezTo>
                <a:close/>
                <a:moveTo>
                  <a:pt x="2356" y="16882"/>
                </a:moveTo>
                <a:cubicBezTo>
                  <a:pt x="2356" y="16882"/>
                  <a:pt x="2371" y="16897"/>
                  <a:pt x="2371" y="16925"/>
                </a:cubicBezTo>
                <a:lnTo>
                  <a:pt x="2356" y="16925"/>
                </a:lnTo>
                <a:cubicBezTo>
                  <a:pt x="2356" y="16925"/>
                  <a:pt x="2342" y="16911"/>
                  <a:pt x="2342" y="16897"/>
                </a:cubicBezTo>
                <a:cubicBezTo>
                  <a:pt x="2342" y="16897"/>
                  <a:pt x="2356" y="16882"/>
                  <a:pt x="2356" y="16882"/>
                </a:cubicBezTo>
                <a:close/>
                <a:moveTo>
                  <a:pt x="2238" y="16880"/>
                </a:moveTo>
                <a:cubicBezTo>
                  <a:pt x="2234" y="16898"/>
                  <a:pt x="2227" y="16929"/>
                  <a:pt x="2227" y="16940"/>
                </a:cubicBezTo>
                <a:cubicBezTo>
                  <a:pt x="2223" y="16944"/>
                  <a:pt x="2219" y="16946"/>
                  <a:pt x="2214" y="16946"/>
                </a:cubicBezTo>
                <a:cubicBezTo>
                  <a:pt x="2202" y="16946"/>
                  <a:pt x="2186" y="16935"/>
                  <a:pt x="2155" y="16925"/>
                </a:cubicBezTo>
                <a:cubicBezTo>
                  <a:pt x="2170" y="16925"/>
                  <a:pt x="2170" y="16911"/>
                  <a:pt x="2184" y="16911"/>
                </a:cubicBezTo>
                <a:lnTo>
                  <a:pt x="2213" y="16897"/>
                </a:lnTo>
                <a:lnTo>
                  <a:pt x="2227" y="16897"/>
                </a:lnTo>
                <a:cubicBezTo>
                  <a:pt x="2227" y="16897"/>
                  <a:pt x="2234" y="16889"/>
                  <a:pt x="2238" y="16880"/>
                </a:cubicBezTo>
                <a:close/>
                <a:moveTo>
                  <a:pt x="1753" y="17256"/>
                </a:moveTo>
                <a:cubicBezTo>
                  <a:pt x="1753" y="17270"/>
                  <a:pt x="1767" y="17284"/>
                  <a:pt x="1767" y="17284"/>
                </a:cubicBezTo>
                <a:lnTo>
                  <a:pt x="1767" y="17299"/>
                </a:lnTo>
                <a:cubicBezTo>
                  <a:pt x="1767" y="17313"/>
                  <a:pt x="1767" y="17313"/>
                  <a:pt x="1782" y="17328"/>
                </a:cubicBezTo>
                <a:lnTo>
                  <a:pt x="1753" y="17328"/>
                </a:lnTo>
                <a:cubicBezTo>
                  <a:pt x="1747" y="17333"/>
                  <a:pt x="1741" y="17337"/>
                  <a:pt x="1735" y="17337"/>
                </a:cubicBezTo>
                <a:cubicBezTo>
                  <a:pt x="1727" y="17337"/>
                  <a:pt x="1718" y="17330"/>
                  <a:pt x="1710" y="17313"/>
                </a:cubicBezTo>
                <a:cubicBezTo>
                  <a:pt x="1710" y="17313"/>
                  <a:pt x="1724" y="17299"/>
                  <a:pt x="1724" y="17299"/>
                </a:cubicBezTo>
                <a:cubicBezTo>
                  <a:pt x="1731" y="17292"/>
                  <a:pt x="1735" y="17288"/>
                  <a:pt x="1733" y="17288"/>
                </a:cubicBezTo>
                <a:lnTo>
                  <a:pt x="1733" y="17288"/>
                </a:lnTo>
                <a:cubicBezTo>
                  <a:pt x="1731" y="17288"/>
                  <a:pt x="1724" y="17292"/>
                  <a:pt x="1710" y="17299"/>
                </a:cubicBezTo>
                <a:lnTo>
                  <a:pt x="1695" y="17299"/>
                </a:lnTo>
                <a:cubicBezTo>
                  <a:pt x="1695" y="17299"/>
                  <a:pt x="1710" y="17270"/>
                  <a:pt x="1710" y="17270"/>
                </a:cubicBezTo>
                <a:cubicBezTo>
                  <a:pt x="1724" y="17270"/>
                  <a:pt x="1739" y="17270"/>
                  <a:pt x="1753" y="17256"/>
                </a:cubicBezTo>
                <a:close/>
                <a:moveTo>
                  <a:pt x="884" y="17340"/>
                </a:moveTo>
                <a:cubicBezTo>
                  <a:pt x="887" y="17340"/>
                  <a:pt x="889" y="17340"/>
                  <a:pt x="891" y="17342"/>
                </a:cubicBezTo>
                <a:cubicBezTo>
                  <a:pt x="905" y="17356"/>
                  <a:pt x="905" y="17385"/>
                  <a:pt x="891" y="17385"/>
                </a:cubicBezTo>
                <a:lnTo>
                  <a:pt x="877" y="17385"/>
                </a:lnTo>
                <a:cubicBezTo>
                  <a:pt x="848" y="17385"/>
                  <a:pt x="848" y="17399"/>
                  <a:pt x="862" y="17428"/>
                </a:cubicBezTo>
                <a:cubicBezTo>
                  <a:pt x="862" y="17428"/>
                  <a:pt x="848" y="17471"/>
                  <a:pt x="833" y="17471"/>
                </a:cubicBezTo>
                <a:cubicBezTo>
                  <a:pt x="805" y="17471"/>
                  <a:pt x="762" y="17442"/>
                  <a:pt x="733" y="17428"/>
                </a:cubicBezTo>
                <a:cubicBezTo>
                  <a:pt x="733" y="17428"/>
                  <a:pt x="733" y="17414"/>
                  <a:pt x="733" y="17399"/>
                </a:cubicBezTo>
                <a:cubicBezTo>
                  <a:pt x="733" y="17399"/>
                  <a:pt x="747" y="17385"/>
                  <a:pt x="762" y="17385"/>
                </a:cubicBezTo>
                <a:lnTo>
                  <a:pt x="776" y="17399"/>
                </a:lnTo>
                <a:cubicBezTo>
                  <a:pt x="802" y="17387"/>
                  <a:pt x="861" y="17340"/>
                  <a:pt x="884" y="17340"/>
                </a:cubicBezTo>
                <a:close/>
                <a:moveTo>
                  <a:pt x="1391" y="17218"/>
                </a:moveTo>
                <a:cubicBezTo>
                  <a:pt x="1396" y="17218"/>
                  <a:pt x="1402" y="17221"/>
                  <a:pt x="1408" y="17227"/>
                </a:cubicBezTo>
                <a:lnTo>
                  <a:pt x="1408" y="17241"/>
                </a:lnTo>
                <a:lnTo>
                  <a:pt x="1423" y="17256"/>
                </a:lnTo>
                <a:cubicBezTo>
                  <a:pt x="1437" y="17270"/>
                  <a:pt x="1408" y="17299"/>
                  <a:pt x="1394" y="17299"/>
                </a:cubicBezTo>
                <a:cubicBezTo>
                  <a:pt x="1379" y="17299"/>
                  <a:pt x="1322" y="17356"/>
                  <a:pt x="1322" y="17385"/>
                </a:cubicBezTo>
                <a:cubicBezTo>
                  <a:pt x="1322" y="17399"/>
                  <a:pt x="1322" y="17399"/>
                  <a:pt x="1336" y="17414"/>
                </a:cubicBezTo>
                <a:cubicBezTo>
                  <a:pt x="1325" y="17402"/>
                  <a:pt x="1285" y="17381"/>
                  <a:pt x="1262" y="17381"/>
                </a:cubicBezTo>
                <a:cubicBezTo>
                  <a:pt x="1257" y="17381"/>
                  <a:pt x="1253" y="17382"/>
                  <a:pt x="1250" y="17385"/>
                </a:cubicBezTo>
                <a:cubicBezTo>
                  <a:pt x="1250" y="17414"/>
                  <a:pt x="1193" y="17457"/>
                  <a:pt x="1164" y="17471"/>
                </a:cubicBezTo>
                <a:cubicBezTo>
                  <a:pt x="1163" y="17472"/>
                  <a:pt x="1162" y="17472"/>
                  <a:pt x="1161" y="17472"/>
                </a:cubicBezTo>
                <a:cubicBezTo>
                  <a:pt x="1148" y="17472"/>
                  <a:pt x="1135" y="17369"/>
                  <a:pt x="1135" y="17342"/>
                </a:cubicBezTo>
                <a:cubicBezTo>
                  <a:pt x="1135" y="17311"/>
                  <a:pt x="1171" y="17281"/>
                  <a:pt x="1192" y="17281"/>
                </a:cubicBezTo>
                <a:cubicBezTo>
                  <a:pt x="1201" y="17281"/>
                  <a:pt x="1207" y="17286"/>
                  <a:pt x="1207" y="17299"/>
                </a:cubicBezTo>
                <a:cubicBezTo>
                  <a:pt x="1210" y="17306"/>
                  <a:pt x="1216" y="17308"/>
                  <a:pt x="1223" y="17308"/>
                </a:cubicBezTo>
                <a:cubicBezTo>
                  <a:pt x="1246" y="17308"/>
                  <a:pt x="1279" y="17281"/>
                  <a:pt x="1279" y="17270"/>
                </a:cubicBezTo>
                <a:cubicBezTo>
                  <a:pt x="1270" y="17253"/>
                  <a:pt x="1272" y="17246"/>
                  <a:pt x="1280" y="17246"/>
                </a:cubicBezTo>
                <a:cubicBezTo>
                  <a:pt x="1286" y="17246"/>
                  <a:pt x="1296" y="17250"/>
                  <a:pt x="1308" y="17256"/>
                </a:cubicBezTo>
                <a:lnTo>
                  <a:pt x="1336" y="17256"/>
                </a:lnTo>
                <a:cubicBezTo>
                  <a:pt x="1341" y="17260"/>
                  <a:pt x="1346" y="17262"/>
                  <a:pt x="1351" y="17262"/>
                </a:cubicBezTo>
                <a:cubicBezTo>
                  <a:pt x="1360" y="17262"/>
                  <a:pt x="1370" y="17256"/>
                  <a:pt x="1379" y="17256"/>
                </a:cubicBezTo>
                <a:lnTo>
                  <a:pt x="1379" y="17241"/>
                </a:lnTo>
                <a:cubicBezTo>
                  <a:pt x="1379" y="17225"/>
                  <a:pt x="1384" y="17218"/>
                  <a:pt x="1391" y="17218"/>
                </a:cubicBezTo>
                <a:close/>
                <a:moveTo>
                  <a:pt x="21211" y="17505"/>
                </a:moveTo>
                <a:cubicBezTo>
                  <a:pt x="21201" y="17505"/>
                  <a:pt x="21189" y="17508"/>
                  <a:pt x="21177" y="17514"/>
                </a:cubicBezTo>
                <a:lnTo>
                  <a:pt x="21177" y="17529"/>
                </a:lnTo>
                <a:cubicBezTo>
                  <a:pt x="21163" y="17543"/>
                  <a:pt x="21177" y="17572"/>
                  <a:pt x="21177" y="17586"/>
                </a:cubicBezTo>
                <a:cubicBezTo>
                  <a:pt x="21163" y="17601"/>
                  <a:pt x="21149" y="17601"/>
                  <a:pt x="21120" y="17615"/>
                </a:cubicBezTo>
                <a:cubicBezTo>
                  <a:pt x="21120" y="17629"/>
                  <a:pt x="21134" y="17644"/>
                  <a:pt x="21149" y="17644"/>
                </a:cubicBezTo>
                <a:cubicBezTo>
                  <a:pt x="21150" y="17645"/>
                  <a:pt x="21151" y="17645"/>
                  <a:pt x="21152" y="17645"/>
                </a:cubicBezTo>
                <a:cubicBezTo>
                  <a:pt x="21174" y="17645"/>
                  <a:pt x="21248" y="17556"/>
                  <a:pt x="21235" y="17529"/>
                </a:cubicBezTo>
                <a:cubicBezTo>
                  <a:pt x="21235" y="17512"/>
                  <a:pt x="21225" y="17505"/>
                  <a:pt x="21211" y="17505"/>
                </a:cubicBezTo>
                <a:close/>
                <a:moveTo>
                  <a:pt x="21535" y="17847"/>
                </a:moveTo>
                <a:cubicBezTo>
                  <a:pt x="21513" y="17847"/>
                  <a:pt x="21479" y="17864"/>
                  <a:pt x="21479" y="17873"/>
                </a:cubicBezTo>
                <a:cubicBezTo>
                  <a:pt x="21479" y="17902"/>
                  <a:pt x="21436" y="17917"/>
                  <a:pt x="21436" y="17917"/>
                </a:cubicBezTo>
                <a:cubicBezTo>
                  <a:pt x="21434" y="17915"/>
                  <a:pt x="21432" y="17914"/>
                  <a:pt x="21431" y="17914"/>
                </a:cubicBezTo>
                <a:cubicBezTo>
                  <a:pt x="21418" y="17914"/>
                  <a:pt x="21405" y="17955"/>
                  <a:pt x="21393" y="18017"/>
                </a:cubicBezTo>
                <a:lnTo>
                  <a:pt x="21465" y="18017"/>
                </a:lnTo>
                <a:cubicBezTo>
                  <a:pt x="21479" y="18017"/>
                  <a:pt x="21508" y="17988"/>
                  <a:pt x="21522" y="17988"/>
                </a:cubicBezTo>
                <a:lnTo>
                  <a:pt x="21537" y="17988"/>
                </a:lnTo>
                <a:cubicBezTo>
                  <a:pt x="21549" y="17994"/>
                  <a:pt x="21558" y="17998"/>
                  <a:pt x="21565" y="17998"/>
                </a:cubicBezTo>
                <a:cubicBezTo>
                  <a:pt x="21575" y="17998"/>
                  <a:pt x="21580" y="17991"/>
                  <a:pt x="21580" y="17974"/>
                </a:cubicBezTo>
                <a:cubicBezTo>
                  <a:pt x="21580" y="17960"/>
                  <a:pt x="21565" y="17873"/>
                  <a:pt x="21551" y="17859"/>
                </a:cubicBezTo>
                <a:cubicBezTo>
                  <a:pt x="21551" y="17850"/>
                  <a:pt x="21544" y="17847"/>
                  <a:pt x="21535" y="17847"/>
                </a:cubicBezTo>
                <a:close/>
                <a:moveTo>
                  <a:pt x="1897" y="17744"/>
                </a:moveTo>
                <a:cubicBezTo>
                  <a:pt x="1911" y="17744"/>
                  <a:pt x="1983" y="17759"/>
                  <a:pt x="1983" y="17759"/>
                </a:cubicBezTo>
                <a:lnTo>
                  <a:pt x="1940" y="17759"/>
                </a:lnTo>
                <a:lnTo>
                  <a:pt x="1925" y="17773"/>
                </a:lnTo>
                <a:lnTo>
                  <a:pt x="1854" y="17816"/>
                </a:lnTo>
                <a:cubicBezTo>
                  <a:pt x="1854" y="17906"/>
                  <a:pt x="1877" y="17962"/>
                  <a:pt x="1892" y="17962"/>
                </a:cubicBezTo>
                <a:cubicBezTo>
                  <a:pt x="1894" y="17962"/>
                  <a:pt x="1895" y="17961"/>
                  <a:pt x="1897" y="17960"/>
                </a:cubicBezTo>
                <a:cubicBezTo>
                  <a:pt x="1911" y="17960"/>
                  <a:pt x="1925" y="17960"/>
                  <a:pt x="1940" y="17974"/>
                </a:cubicBezTo>
                <a:lnTo>
                  <a:pt x="1940" y="17988"/>
                </a:lnTo>
                <a:lnTo>
                  <a:pt x="1925" y="18032"/>
                </a:lnTo>
                <a:cubicBezTo>
                  <a:pt x="1910" y="18055"/>
                  <a:pt x="1894" y="18066"/>
                  <a:pt x="1878" y="18066"/>
                </a:cubicBezTo>
                <a:cubicBezTo>
                  <a:pt x="1865" y="18066"/>
                  <a:pt x="1852" y="18059"/>
                  <a:pt x="1839" y="18046"/>
                </a:cubicBezTo>
                <a:lnTo>
                  <a:pt x="1825" y="18017"/>
                </a:lnTo>
                <a:cubicBezTo>
                  <a:pt x="1810" y="18003"/>
                  <a:pt x="1796" y="17974"/>
                  <a:pt x="1782" y="17960"/>
                </a:cubicBezTo>
                <a:cubicBezTo>
                  <a:pt x="1767" y="17931"/>
                  <a:pt x="1825" y="17917"/>
                  <a:pt x="1782" y="17888"/>
                </a:cubicBezTo>
                <a:cubicBezTo>
                  <a:pt x="1782" y="17888"/>
                  <a:pt x="1796" y="17873"/>
                  <a:pt x="1796" y="17859"/>
                </a:cubicBezTo>
                <a:lnTo>
                  <a:pt x="1839" y="17830"/>
                </a:lnTo>
                <a:cubicBezTo>
                  <a:pt x="1839" y="17773"/>
                  <a:pt x="1868" y="17744"/>
                  <a:pt x="1897" y="17744"/>
                </a:cubicBezTo>
                <a:close/>
                <a:moveTo>
                  <a:pt x="747" y="18477"/>
                </a:moveTo>
                <a:cubicBezTo>
                  <a:pt x="747" y="18477"/>
                  <a:pt x="747" y="18491"/>
                  <a:pt x="733" y="18506"/>
                </a:cubicBezTo>
                <a:lnTo>
                  <a:pt x="733" y="18520"/>
                </a:lnTo>
                <a:lnTo>
                  <a:pt x="747" y="18563"/>
                </a:lnTo>
                <a:cubicBezTo>
                  <a:pt x="738" y="18573"/>
                  <a:pt x="725" y="18576"/>
                  <a:pt x="711" y="18576"/>
                </a:cubicBezTo>
                <a:cubicBezTo>
                  <a:pt x="683" y="18576"/>
                  <a:pt x="651" y="18563"/>
                  <a:pt x="632" y="18563"/>
                </a:cubicBezTo>
                <a:cubicBezTo>
                  <a:pt x="604" y="18563"/>
                  <a:pt x="589" y="18549"/>
                  <a:pt x="575" y="18534"/>
                </a:cubicBezTo>
                <a:lnTo>
                  <a:pt x="589" y="18520"/>
                </a:lnTo>
                <a:cubicBezTo>
                  <a:pt x="589" y="18506"/>
                  <a:pt x="604" y="18506"/>
                  <a:pt x="618" y="18506"/>
                </a:cubicBezTo>
                <a:cubicBezTo>
                  <a:pt x="632" y="18506"/>
                  <a:pt x="661" y="18534"/>
                  <a:pt x="675" y="18534"/>
                </a:cubicBezTo>
                <a:cubicBezTo>
                  <a:pt x="704" y="18520"/>
                  <a:pt x="719" y="18491"/>
                  <a:pt x="747" y="18477"/>
                </a:cubicBezTo>
                <a:close/>
                <a:moveTo>
                  <a:pt x="490" y="18374"/>
                </a:moveTo>
                <a:cubicBezTo>
                  <a:pt x="495" y="18374"/>
                  <a:pt x="522" y="18428"/>
                  <a:pt x="560" y="18506"/>
                </a:cubicBezTo>
                <a:lnTo>
                  <a:pt x="560" y="18563"/>
                </a:lnTo>
                <a:cubicBezTo>
                  <a:pt x="546" y="18577"/>
                  <a:pt x="546" y="18592"/>
                  <a:pt x="532" y="18592"/>
                </a:cubicBezTo>
                <a:cubicBezTo>
                  <a:pt x="532" y="18592"/>
                  <a:pt x="517" y="18592"/>
                  <a:pt x="503" y="18577"/>
                </a:cubicBezTo>
                <a:lnTo>
                  <a:pt x="503" y="18534"/>
                </a:lnTo>
                <a:cubicBezTo>
                  <a:pt x="489" y="18477"/>
                  <a:pt x="489" y="18405"/>
                  <a:pt x="489" y="18376"/>
                </a:cubicBezTo>
                <a:cubicBezTo>
                  <a:pt x="489" y="18375"/>
                  <a:pt x="489" y="18374"/>
                  <a:pt x="490" y="18374"/>
                </a:cubicBezTo>
                <a:close/>
                <a:moveTo>
                  <a:pt x="22070" y="18804"/>
                </a:moveTo>
                <a:cubicBezTo>
                  <a:pt x="22054" y="18804"/>
                  <a:pt x="22057" y="18827"/>
                  <a:pt x="22068" y="18850"/>
                </a:cubicBezTo>
                <a:cubicBezTo>
                  <a:pt x="22094" y="18877"/>
                  <a:pt x="22156" y="18939"/>
                  <a:pt x="22167" y="18939"/>
                </a:cubicBezTo>
                <a:cubicBezTo>
                  <a:pt x="22168" y="18939"/>
                  <a:pt x="22169" y="18938"/>
                  <a:pt x="22169" y="18937"/>
                </a:cubicBezTo>
                <a:cubicBezTo>
                  <a:pt x="22182" y="18924"/>
                  <a:pt x="22183" y="18863"/>
                  <a:pt x="22172" y="18863"/>
                </a:cubicBezTo>
                <a:lnTo>
                  <a:pt x="22172" y="18863"/>
                </a:lnTo>
                <a:cubicBezTo>
                  <a:pt x="22171" y="18863"/>
                  <a:pt x="22170" y="18864"/>
                  <a:pt x="22169" y="18865"/>
                </a:cubicBezTo>
                <a:cubicBezTo>
                  <a:pt x="22169" y="18865"/>
                  <a:pt x="22111" y="18807"/>
                  <a:pt x="22083" y="18807"/>
                </a:cubicBezTo>
                <a:cubicBezTo>
                  <a:pt x="22077" y="18805"/>
                  <a:pt x="22073" y="18804"/>
                  <a:pt x="22070" y="18804"/>
                </a:cubicBezTo>
                <a:close/>
                <a:moveTo>
                  <a:pt x="359" y="18850"/>
                </a:moveTo>
                <a:lnTo>
                  <a:pt x="388" y="18865"/>
                </a:lnTo>
                <a:lnTo>
                  <a:pt x="402" y="18879"/>
                </a:lnTo>
                <a:cubicBezTo>
                  <a:pt x="417" y="18879"/>
                  <a:pt x="402" y="18937"/>
                  <a:pt x="388" y="18965"/>
                </a:cubicBezTo>
                <a:cubicBezTo>
                  <a:pt x="383" y="18976"/>
                  <a:pt x="377" y="18981"/>
                  <a:pt x="372" y="18981"/>
                </a:cubicBezTo>
                <a:cubicBezTo>
                  <a:pt x="363" y="18981"/>
                  <a:pt x="354" y="18969"/>
                  <a:pt x="345" y="18951"/>
                </a:cubicBezTo>
                <a:lnTo>
                  <a:pt x="331" y="18922"/>
                </a:lnTo>
                <a:lnTo>
                  <a:pt x="316" y="18894"/>
                </a:lnTo>
                <a:cubicBezTo>
                  <a:pt x="331" y="18879"/>
                  <a:pt x="345" y="18865"/>
                  <a:pt x="359" y="18850"/>
                </a:cubicBezTo>
                <a:close/>
                <a:moveTo>
                  <a:pt x="22447" y="18910"/>
                </a:moveTo>
                <a:cubicBezTo>
                  <a:pt x="22435" y="18910"/>
                  <a:pt x="22427" y="18913"/>
                  <a:pt x="22427" y="18922"/>
                </a:cubicBezTo>
                <a:cubicBezTo>
                  <a:pt x="22427" y="18951"/>
                  <a:pt x="22442" y="19023"/>
                  <a:pt x="22456" y="19023"/>
                </a:cubicBezTo>
                <a:cubicBezTo>
                  <a:pt x="22471" y="19023"/>
                  <a:pt x="22499" y="19037"/>
                  <a:pt x="22528" y="19037"/>
                </a:cubicBezTo>
                <a:lnTo>
                  <a:pt x="22528" y="19009"/>
                </a:lnTo>
                <a:lnTo>
                  <a:pt x="22557" y="18980"/>
                </a:lnTo>
                <a:cubicBezTo>
                  <a:pt x="22571" y="18951"/>
                  <a:pt x="22557" y="18922"/>
                  <a:pt x="22528" y="18922"/>
                </a:cubicBezTo>
                <a:cubicBezTo>
                  <a:pt x="22509" y="18922"/>
                  <a:pt x="22471" y="18910"/>
                  <a:pt x="22447" y="18910"/>
                </a:cubicBezTo>
                <a:close/>
                <a:moveTo>
                  <a:pt x="22040" y="18908"/>
                </a:moveTo>
                <a:cubicBezTo>
                  <a:pt x="22025" y="18908"/>
                  <a:pt x="22011" y="18908"/>
                  <a:pt x="21996" y="18922"/>
                </a:cubicBezTo>
                <a:cubicBezTo>
                  <a:pt x="21982" y="18937"/>
                  <a:pt x="21953" y="19009"/>
                  <a:pt x="21968" y="19037"/>
                </a:cubicBezTo>
                <a:lnTo>
                  <a:pt x="22011" y="19009"/>
                </a:lnTo>
                <a:lnTo>
                  <a:pt x="22011" y="18994"/>
                </a:lnTo>
                <a:cubicBezTo>
                  <a:pt x="22054" y="19023"/>
                  <a:pt x="22068" y="19052"/>
                  <a:pt x="22054" y="19066"/>
                </a:cubicBezTo>
                <a:lnTo>
                  <a:pt x="22083" y="19123"/>
                </a:lnTo>
                <a:cubicBezTo>
                  <a:pt x="22126" y="19095"/>
                  <a:pt x="22169" y="19037"/>
                  <a:pt x="22169" y="18994"/>
                </a:cubicBezTo>
                <a:lnTo>
                  <a:pt x="22140" y="18994"/>
                </a:lnTo>
                <a:cubicBezTo>
                  <a:pt x="22083" y="18994"/>
                  <a:pt x="22083" y="18937"/>
                  <a:pt x="22054" y="18922"/>
                </a:cubicBezTo>
                <a:lnTo>
                  <a:pt x="22040" y="18908"/>
                </a:lnTo>
                <a:close/>
                <a:moveTo>
                  <a:pt x="22450" y="19089"/>
                </a:moveTo>
                <a:cubicBezTo>
                  <a:pt x="22441" y="19089"/>
                  <a:pt x="22423" y="19099"/>
                  <a:pt x="22413" y="19109"/>
                </a:cubicBezTo>
                <a:cubicBezTo>
                  <a:pt x="22413" y="19123"/>
                  <a:pt x="22442" y="19195"/>
                  <a:pt x="22456" y="19210"/>
                </a:cubicBezTo>
                <a:cubicBezTo>
                  <a:pt x="22463" y="19217"/>
                  <a:pt x="22478" y="19220"/>
                  <a:pt x="22492" y="19220"/>
                </a:cubicBezTo>
                <a:cubicBezTo>
                  <a:pt x="22506" y="19220"/>
                  <a:pt x="22521" y="19217"/>
                  <a:pt x="22528" y="19210"/>
                </a:cubicBezTo>
                <a:lnTo>
                  <a:pt x="22499" y="19167"/>
                </a:lnTo>
                <a:lnTo>
                  <a:pt x="22485" y="19152"/>
                </a:lnTo>
                <a:cubicBezTo>
                  <a:pt x="22471" y="19123"/>
                  <a:pt x="22456" y="19095"/>
                  <a:pt x="22456" y="19095"/>
                </a:cubicBezTo>
                <a:cubicBezTo>
                  <a:pt x="22456" y="19091"/>
                  <a:pt x="22454" y="19089"/>
                  <a:pt x="22450" y="19089"/>
                </a:cubicBezTo>
                <a:close/>
                <a:moveTo>
                  <a:pt x="3719" y="19308"/>
                </a:moveTo>
                <a:cubicBezTo>
                  <a:pt x="3721" y="19308"/>
                  <a:pt x="3721" y="19309"/>
                  <a:pt x="3721" y="19310"/>
                </a:cubicBezTo>
                <a:cubicBezTo>
                  <a:pt x="3736" y="19325"/>
                  <a:pt x="3736" y="19368"/>
                  <a:pt x="3736" y="19396"/>
                </a:cubicBezTo>
                <a:lnTo>
                  <a:pt x="3707" y="19382"/>
                </a:lnTo>
                <a:lnTo>
                  <a:pt x="3666" y="19382"/>
                </a:lnTo>
                <a:cubicBezTo>
                  <a:pt x="3674" y="19347"/>
                  <a:pt x="3711" y="19308"/>
                  <a:pt x="3719" y="19308"/>
                </a:cubicBezTo>
                <a:close/>
                <a:moveTo>
                  <a:pt x="3663" y="19399"/>
                </a:moveTo>
                <a:cubicBezTo>
                  <a:pt x="3662" y="19414"/>
                  <a:pt x="3659" y="19422"/>
                  <a:pt x="3658" y="19422"/>
                </a:cubicBezTo>
                <a:cubicBezTo>
                  <a:pt x="3657" y="19422"/>
                  <a:pt x="3658" y="19415"/>
                  <a:pt x="3663" y="19399"/>
                </a:cubicBezTo>
                <a:close/>
                <a:moveTo>
                  <a:pt x="2979" y="19319"/>
                </a:moveTo>
                <a:cubicBezTo>
                  <a:pt x="2981" y="19319"/>
                  <a:pt x="2985" y="19321"/>
                  <a:pt x="2989" y="19325"/>
                </a:cubicBezTo>
                <a:lnTo>
                  <a:pt x="3017" y="19325"/>
                </a:lnTo>
                <a:lnTo>
                  <a:pt x="3032" y="19339"/>
                </a:lnTo>
                <a:cubicBezTo>
                  <a:pt x="3033" y="19338"/>
                  <a:pt x="3034" y="19337"/>
                  <a:pt x="3035" y="19337"/>
                </a:cubicBezTo>
                <a:cubicBezTo>
                  <a:pt x="3046" y="19337"/>
                  <a:pt x="3045" y="19399"/>
                  <a:pt x="3032" y="19425"/>
                </a:cubicBezTo>
                <a:cubicBezTo>
                  <a:pt x="3026" y="19436"/>
                  <a:pt x="3021" y="19441"/>
                  <a:pt x="3015" y="19441"/>
                </a:cubicBezTo>
                <a:cubicBezTo>
                  <a:pt x="3006" y="19441"/>
                  <a:pt x="2997" y="19429"/>
                  <a:pt x="2989" y="19411"/>
                </a:cubicBezTo>
                <a:cubicBezTo>
                  <a:pt x="2976" y="19386"/>
                  <a:pt x="2964" y="19319"/>
                  <a:pt x="2979" y="19319"/>
                </a:cubicBezTo>
                <a:close/>
                <a:moveTo>
                  <a:pt x="3420" y="19310"/>
                </a:moveTo>
                <a:cubicBezTo>
                  <a:pt x="3434" y="19310"/>
                  <a:pt x="3491" y="19368"/>
                  <a:pt x="3506" y="19396"/>
                </a:cubicBezTo>
                <a:cubicBezTo>
                  <a:pt x="3517" y="19418"/>
                  <a:pt x="3485" y="19449"/>
                  <a:pt x="3464" y="19449"/>
                </a:cubicBezTo>
                <a:cubicBezTo>
                  <a:pt x="3457" y="19449"/>
                  <a:pt x="3452" y="19446"/>
                  <a:pt x="3448" y="19440"/>
                </a:cubicBezTo>
                <a:cubicBezTo>
                  <a:pt x="3441" y="19425"/>
                  <a:pt x="3427" y="19418"/>
                  <a:pt x="3411" y="19418"/>
                </a:cubicBezTo>
                <a:cubicBezTo>
                  <a:pt x="3394" y="19418"/>
                  <a:pt x="3376" y="19425"/>
                  <a:pt x="3362" y="19440"/>
                </a:cubicBezTo>
                <a:lnTo>
                  <a:pt x="3348" y="19440"/>
                </a:lnTo>
                <a:lnTo>
                  <a:pt x="3319" y="19425"/>
                </a:lnTo>
                <a:cubicBezTo>
                  <a:pt x="3319" y="19394"/>
                  <a:pt x="3331" y="19380"/>
                  <a:pt x="3349" y="19380"/>
                </a:cubicBezTo>
                <a:cubicBezTo>
                  <a:pt x="3365" y="19380"/>
                  <a:pt x="3385" y="19391"/>
                  <a:pt x="3405" y="19411"/>
                </a:cubicBezTo>
                <a:lnTo>
                  <a:pt x="3420" y="19310"/>
                </a:lnTo>
                <a:close/>
                <a:moveTo>
                  <a:pt x="3894" y="19325"/>
                </a:moveTo>
                <a:cubicBezTo>
                  <a:pt x="3908" y="19325"/>
                  <a:pt x="3937" y="19325"/>
                  <a:pt x="3937" y="19339"/>
                </a:cubicBezTo>
                <a:lnTo>
                  <a:pt x="3951" y="19353"/>
                </a:lnTo>
                <a:cubicBezTo>
                  <a:pt x="3951" y="19382"/>
                  <a:pt x="3922" y="19425"/>
                  <a:pt x="3908" y="19454"/>
                </a:cubicBezTo>
                <a:lnTo>
                  <a:pt x="3879" y="19483"/>
                </a:lnTo>
                <a:cubicBezTo>
                  <a:pt x="3879" y="19483"/>
                  <a:pt x="3851" y="19468"/>
                  <a:pt x="3851" y="19468"/>
                </a:cubicBezTo>
                <a:cubicBezTo>
                  <a:pt x="3851" y="19454"/>
                  <a:pt x="3851" y="19440"/>
                  <a:pt x="3865" y="19425"/>
                </a:cubicBezTo>
                <a:lnTo>
                  <a:pt x="3865" y="19411"/>
                </a:lnTo>
                <a:cubicBezTo>
                  <a:pt x="3879" y="19411"/>
                  <a:pt x="3879" y="19368"/>
                  <a:pt x="3865" y="19339"/>
                </a:cubicBezTo>
                <a:lnTo>
                  <a:pt x="3894" y="19325"/>
                </a:lnTo>
                <a:close/>
                <a:moveTo>
                  <a:pt x="4046" y="19381"/>
                </a:moveTo>
                <a:cubicBezTo>
                  <a:pt x="4048" y="19381"/>
                  <a:pt x="4050" y="19381"/>
                  <a:pt x="4052" y="19382"/>
                </a:cubicBezTo>
                <a:lnTo>
                  <a:pt x="4052" y="19396"/>
                </a:lnTo>
                <a:lnTo>
                  <a:pt x="4052" y="19440"/>
                </a:lnTo>
                <a:cubicBezTo>
                  <a:pt x="4040" y="19475"/>
                  <a:pt x="4018" y="19501"/>
                  <a:pt x="4003" y="19501"/>
                </a:cubicBezTo>
                <a:cubicBezTo>
                  <a:pt x="4000" y="19501"/>
                  <a:pt x="3997" y="19500"/>
                  <a:pt x="3994" y="19497"/>
                </a:cubicBezTo>
                <a:cubicBezTo>
                  <a:pt x="3981" y="19470"/>
                  <a:pt x="4018" y="19381"/>
                  <a:pt x="4046" y="19381"/>
                </a:cubicBezTo>
                <a:close/>
                <a:moveTo>
                  <a:pt x="1816" y="19423"/>
                </a:moveTo>
                <a:cubicBezTo>
                  <a:pt x="1819" y="19423"/>
                  <a:pt x="1822" y="19424"/>
                  <a:pt x="1825" y="19425"/>
                </a:cubicBezTo>
                <a:lnTo>
                  <a:pt x="1854" y="19454"/>
                </a:lnTo>
                <a:cubicBezTo>
                  <a:pt x="1868" y="19483"/>
                  <a:pt x="1854" y="19497"/>
                  <a:pt x="1839" y="19511"/>
                </a:cubicBezTo>
                <a:lnTo>
                  <a:pt x="1825" y="19526"/>
                </a:lnTo>
                <a:cubicBezTo>
                  <a:pt x="1796" y="19526"/>
                  <a:pt x="1782" y="19511"/>
                  <a:pt x="1782" y="19497"/>
                </a:cubicBezTo>
                <a:cubicBezTo>
                  <a:pt x="1782" y="19471"/>
                  <a:pt x="1793" y="19423"/>
                  <a:pt x="1816" y="19423"/>
                </a:cubicBezTo>
                <a:close/>
                <a:moveTo>
                  <a:pt x="1710" y="19253"/>
                </a:moveTo>
                <a:lnTo>
                  <a:pt x="1724" y="19267"/>
                </a:lnTo>
                <a:lnTo>
                  <a:pt x="1739" y="19281"/>
                </a:lnTo>
                <a:cubicBezTo>
                  <a:pt x="1739" y="19310"/>
                  <a:pt x="1739" y="19411"/>
                  <a:pt x="1739" y="19440"/>
                </a:cubicBezTo>
                <a:cubicBezTo>
                  <a:pt x="1739" y="19468"/>
                  <a:pt x="1695" y="19526"/>
                  <a:pt x="1695" y="19540"/>
                </a:cubicBezTo>
                <a:cubicBezTo>
                  <a:pt x="1681" y="19554"/>
                  <a:pt x="1667" y="19569"/>
                  <a:pt x="1667" y="19569"/>
                </a:cubicBezTo>
                <a:cubicBezTo>
                  <a:pt x="1667" y="19569"/>
                  <a:pt x="1667" y="19540"/>
                  <a:pt x="1681" y="19526"/>
                </a:cubicBezTo>
                <a:cubicBezTo>
                  <a:pt x="1681" y="19497"/>
                  <a:pt x="1681" y="19425"/>
                  <a:pt x="1681" y="19382"/>
                </a:cubicBezTo>
                <a:lnTo>
                  <a:pt x="1667" y="19353"/>
                </a:lnTo>
                <a:lnTo>
                  <a:pt x="1667" y="19339"/>
                </a:lnTo>
                <a:cubicBezTo>
                  <a:pt x="1681" y="19310"/>
                  <a:pt x="1695" y="19281"/>
                  <a:pt x="1710" y="19253"/>
                </a:cubicBezTo>
                <a:close/>
                <a:moveTo>
                  <a:pt x="17002" y="19509"/>
                </a:moveTo>
                <a:cubicBezTo>
                  <a:pt x="17020" y="19509"/>
                  <a:pt x="17053" y="19558"/>
                  <a:pt x="17040" y="19583"/>
                </a:cubicBezTo>
                <a:cubicBezTo>
                  <a:pt x="17040" y="19592"/>
                  <a:pt x="17036" y="19595"/>
                  <a:pt x="17029" y="19595"/>
                </a:cubicBezTo>
                <a:cubicBezTo>
                  <a:pt x="17016" y="19595"/>
                  <a:pt x="16992" y="19579"/>
                  <a:pt x="16982" y="19569"/>
                </a:cubicBezTo>
                <a:cubicBezTo>
                  <a:pt x="16968" y="19540"/>
                  <a:pt x="16968" y="19526"/>
                  <a:pt x="16997" y="19511"/>
                </a:cubicBezTo>
                <a:cubicBezTo>
                  <a:pt x="16998" y="19510"/>
                  <a:pt x="17000" y="19509"/>
                  <a:pt x="17002" y="19509"/>
                </a:cubicBezTo>
                <a:close/>
                <a:moveTo>
                  <a:pt x="15603" y="19540"/>
                </a:moveTo>
                <a:cubicBezTo>
                  <a:pt x="15632" y="19540"/>
                  <a:pt x="15646" y="19569"/>
                  <a:pt x="15660" y="19583"/>
                </a:cubicBezTo>
                <a:lnTo>
                  <a:pt x="15646" y="19598"/>
                </a:lnTo>
                <a:lnTo>
                  <a:pt x="15603" y="19626"/>
                </a:lnTo>
                <a:cubicBezTo>
                  <a:pt x="15617" y="19655"/>
                  <a:pt x="15617" y="19684"/>
                  <a:pt x="15603" y="19698"/>
                </a:cubicBezTo>
                <a:lnTo>
                  <a:pt x="15589" y="19713"/>
                </a:lnTo>
                <a:lnTo>
                  <a:pt x="15574" y="19713"/>
                </a:lnTo>
                <a:cubicBezTo>
                  <a:pt x="15560" y="19713"/>
                  <a:pt x="15546" y="19698"/>
                  <a:pt x="15546" y="19684"/>
                </a:cubicBezTo>
                <a:cubicBezTo>
                  <a:pt x="15546" y="19669"/>
                  <a:pt x="15546" y="19655"/>
                  <a:pt x="15546" y="19641"/>
                </a:cubicBezTo>
                <a:lnTo>
                  <a:pt x="15546" y="19626"/>
                </a:lnTo>
                <a:cubicBezTo>
                  <a:pt x="15531" y="19583"/>
                  <a:pt x="15560" y="19540"/>
                  <a:pt x="15589" y="19540"/>
                </a:cubicBezTo>
                <a:close/>
                <a:moveTo>
                  <a:pt x="15761" y="19598"/>
                </a:moveTo>
                <a:lnTo>
                  <a:pt x="15804" y="19626"/>
                </a:lnTo>
                <a:cubicBezTo>
                  <a:pt x="15818" y="19655"/>
                  <a:pt x="15818" y="19684"/>
                  <a:pt x="15804" y="19698"/>
                </a:cubicBezTo>
                <a:cubicBezTo>
                  <a:pt x="15790" y="19713"/>
                  <a:pt x="15761" y="19713"/>
                  <a:pt x="15747" y="19727"/>
                </a:cubicBezTo>
                <a:lnTo>
                  <a:pt x="15732" y="19727"/>
                </a:lnTo>
                <a:cubicBezTo>
                  <a:pt x="15718" y="19727"/>
                  <a:pt x="15704" y="19713"/>
                  <a:pt x="15704" y="19698"/>
                </a:cubicBezTo>
                <a:cubicBezTo>
                  <a:pt x="15718" y="19684"/>
                  <a:pt x="15747" y="19641"/>
                  <a:pt x="15761" y="19598"/>
                </a:cubicBezTo>
                <a:close/>
                <a:moveTo>
                  <a:pt x="21163" y="19554"/>
                </a:moveTo>
                <a:cubicBezTo>
                  <a:pt x="21149" y="19598"/>
                  <a:pt x="21149" y="19626"/>
                  <a:pt x="21163" y="19626"/>
                </a:cubicBezTo>
                <a:cubicBezTo>
                  <a:pt x="21177" y="19641"/>
                  <a:pt x="21221" y="19655"/>
                  <a:pt x="21221" y="19669"/>
                </a:cubicBezTo>
                <a:cubicBezTo>
                  <a:pt x="21206" y="19684"/>
                  <a:pt x="21192" y="19713"/>
                  <a:pt x="21206" y="19727"/>
                </a:cubicBezTo>
                <a:cubicBezTo>
                  <a:pt x="21221" y="19727"/>
                  <a:pt x="21264" y="19741"/>
                  <a:pt x="21292" y="19741"/>
                </a:cubicBezTo>
                <a:lnTo>
                  <a:pt x="21336" y="19756"/>
                </a:lnTo>
                <a:cubicBezTo>
                  <a:pt x="21350" y="19741"/>
                  <a:pt x="21336" y="19727"/>
                  <a:pt x="21321" y="19698"/>
                </a:cubicBezTo>
                <a:lnTo>
                  <a:pt x="21292" y="19698"/>
                </a:lnTo>
                <a:cubicBezTo>
                  <a:pt x="21292" y="19684"/>
                  <a:pt x="21278" y="19684"/>
                  <a:pt x="21278" y="19669"/>
                </a:cubicBezTo>
                <a:lnTo>
                  <a:pt x="21278" y="19641"/>
                </a:lnTo>
                <a:cubicBezTo>
                  <a:pt x="21264" y="19612"/>
                  <a:pt x="21235" y="19598"/>
                  <a:pt x="21206" y="19598"/>
                </a:cubicBezTo>
                <a:lnTo>
                  <a:pt x="21192" y="19598"/>
                </a:lnTo>
                <a:lnTo>
                  <a:pt x="21163" y="19554"/>
                </a:lnTo>
                <a:close/>
                <a:moveTo>
                  <a:pt x="18079" y="19631"/>
                </a:moveTo>
                <a:cubicBezTo>
                  <a:pt x="18088" y="19631"/>
                  <a:pt x="18097" y="19637"/>
                  <a:pt x="18103" y="19655"/>
                </a:cubicBezTo>
                <a:cubicBezTo>
                  <a:pt x="18103" y="19684"/>
                  <a:pt x="18132" y="19713"/>
                  <a:pt x="18160" y="19713"/>
                </a:cubicBezTo>
                <a:lnTo>
                  <a:pt x="18189" y="19741"/>
                </a:lnTo>
                <a:cubicBezTo>
                  <a:pt x="18189" y="19751"/>
                  <a:pt x="18182" y="19756"/>
                  <a:pt x="18170" y="19756"/>
                </a:cubicBezTo>
                <a:cubicBezTo>
                  <a:pt x="18148" y="19756"/>
                  <a:pt x="18111" y="19740"/>
                  <a:pt x="18074" y="19713"/>
                </a:cubicBezTo>
                <a:lnTo>
                  <a:pt x="18031" y="19684"/>
                </a:lnTo>
                <a:cubicBezTo>
                  <a:pt x="18031" y="19684"/>
                  <a:pt x="18045" y="19641"/>
                  <a:pt x="18045" y="19641"/>
                </a:cubicBezTo>
                <a:cubicBezTo>
                  <a:pt x="18054" y="19641"/>
                  <a:pt x="18067" y="19631"/>
                  <a:pt x="18079" y="19631"/>
                </a:cubicBezTo>
                <a:close/>
                <a:moveTo>
                  <a:pt x="21415" y="19549"/>
                </a:moveTo>
                <a:cubicBezTo>
                  <a:pt x="21405" y="19549"/>
                  <a:pt x="21397" y="19550"/>
                  <a:pt x="21393" y="19554"/>
                </a:cubicBezTo>
                <a:cubicBezTo>
                  <a:pt x="21379" y="19569"/>
                  <a:pt x="21336" y="19626"/>
                  <a:pt x="21336" y="19626"/>
                </a:cubicBezTo>
                <a:cubicBezTo>
                  <a:pt x="21336" y="19626"/>
                  <a:pt x="21379" y="19612"/>
                  <a:pt x="21407" y="19612"/>
                </a:cubicBezTo>
                <a:cubicBezTo>
                  <a:pt x="21410" y="19609"/>
                  <a:pt x="21413" y="19608"/>
                  <a:pt x="21415" y="19608"/>
                </a:cubicBezTo>
                <a:cubicBezTo>
                  <a:pt x="21426" y="19608"/>
                  <a:pt x="21433" y="19632"/>
                  <a:pt x="21422" y="19655"/>
                </a:cubicBezTo>
                <a:cubicBezTo>
                  <a:pt x="21422" y="19695"/>
                  <a:pt x="21422" y="19772"/>
                  <a:pt x="21433" y="19772"/>
                </a:cubicBezTo>
                <a:cubicBezTo>
                  <a:pt x="21434" y="19772"/>
                  <a:pt x="21435" y="19771"/>
                  <a:pt x="21436" y="19770"/>
                </a:cubicBezTo>
                <a:cubicBezTo>
                  <a:pt x="21450" y="19756"/>
                  <a:pt x="21508" y="19756"/>
                  <a:pt x="21537" y="19727"/>
                </a:cubicBezTo>
                <a:cubicBezTo>
                  <a:pt x="21565" y="19698"/>
                  <a:pt x="21522" y="19569"/>
                  <a:pt x="21494" y="19569"/>
                </a:cubicBezTo>
                <a:cubicBezTo>
                  <a:pt x="21473" y="19559"/>
                  <a:pt x="21439" y="19549"/>
                  <a:pt x="21415" y="19549"/>
                </a:cubicBezTo>
                <a:close/>
                <a:moveTo>
                  <a:pt x="15349" y="19719"/>
                </a:moveTo>
                <a:cubicBezTo>
                  <a:pt x="15357" y="19719"/>
                  <a:pt x="15365" y="19721"/>
                  <a:pt x="15373" y="19727"/>
                </a:cubicBezTo>
                <a:lnTo>
                  <a:pt x="15387" y="19741"/>
                </a:lnTo>
                <a:cubicBezTo>
                  <a:pt x="15402" y="19756"/>
                  <a:pt x="15387" y="19799"/>
                  <a:pt x="15359" y="19813"/>
                </a:cubicBezTo>
                <a:lnTo>
                  <a:pt x="15344" y="19813"/>
                </a:lnTo>
                <a:cubicBezTo>
                  <a:pt x="15330" y="19813"/>
                  <a:pt x="15316" y="19817"/>
                  <a:pt x="15301" y="19817"/>
                </a:cubicBezTo>
                <a:cubicBezTo>
                  <a:pt x="15287" y="19817"/>
                  <a:pt x="15273" y="19813"/>
                  <a:pt x="15258" y="19799"/>
                </a:cubicBezTo>
                <a:cubicBezTo>
                  <a:pt x="15258" y="19784"/>
                  <a:pt x="15258" y="19770"/>
                  <a:pt x="15273" y="19770"/>
                </a:cubicBezTo>
                <a:cubicBezTo>
                  <a:pt x="15296" y="19758"/>
                  <a:pt x="15319" y="19719"/>
                  <a:pt x="15349" y="19719"/>
                </a:cubicBezTo>
                <a:close/>
                <a:moveTo>
                  <a:pt x="17140" y="19813"/>
                </a:moveTo>
                <a:cubicBezTo>
                  <a:pt x="17154" y="19827"/>
                  <a:pt x="17142" y="19853"/>
                  <a:pt x="17129" y="19868"/>
                </a:cubicBezTo>
                <a:lnTo>
                  <a:pt x="17129" y="19868"/>
                </a:lnTo>
                <a:cubicBezTo>
                  <a:pt x="17128" y="19864"/>
                  <a:pt x="17127" y="19860"/>
                  <a:pt x="17126" y="19856"/>
                </a:cubicBezTo>
                <a:cubicBezTo>
                  <a:pt x="17126" y="19813"/>
                  <a:pt x="17140" y="19813"/>
                  <a:pt x="17140" y="19813"/>
                </a:cubicBezTo>
                <a:close/>
                <a:moveTo>
                  <a:pt x="5201" y="19865"/>
                </a:moveTo>
                <a:cubicBezTo>
                  <a:pt x="5215" y="19865"/>
                  <a:pt x="5234" y="19878"/>
                  <a:pt x="5244" y="19899"/>
                </a:cubicBezTo>
                <a:lnTo>
                  <a:pt x="5259" y="19914"/>
                </a:lnTo>
                <a:lnTo>
                  <a:pt x="5259" y="19942"/>
                </a:lnTo>
                <a:cubicBezTo>
                  <a:pt x="5266" y="19957"/>
                  <a:pt x="5266" y="19964"/>
                  <a:pt x="5262" y="19964"/>
                </a:cubicBezTo>
                <a:cubicBezTo>
                  <a:pt x="5259" y="19964"/>
                  <a:pt x="5251" y="19957"/>
                  <a:pt x="5244" y="19942"/>
                </a:cubicBezTo>
                <a:lnTo>
                  <a:pt x="5215" y="19942"/>
                </a:lnTo>
                <a:lnTo>
                  <a:pt x="5187" y="19928"/>
                </a:lnTo>
                <a:cubicBezTo>
                  <a:pt x="5182" y="19930"/>
                  <a:pt x="5178" y="19930"/>
                  <a:pt x="5175" y="19930"/>
                </a:cubicBezTo>
                <a:cubicBezTo>
                  <a:pt x="5150" y="19930"/>
                  <a:pt x="5174" y="19883"/>
                  <a:pt x="5187" y="19871"/>
                </a:cubicBezTo>
                <a:cubicBezTo>
                  <a:pt x="5191" y="19867"/>
                  <a:pt x="5195" y="19865"/>
                  <a:pt x="5201" y="19865"/>
                </a:cubicBezTo>
                <a:close/>
                <a:moveTo>
                  <a:pt x="9684" y="19827"/>
                </a:moveTo>
                <a:cubicBezTo>
                  <a:pt x="9712" y="19842"/>
                  <a:pt x="9756" y="19899"/>
                  <a:pt x="9741" y="19942"/>
                </a:cubicBezTo>
                <a:cubicBezTo>
                  <a:pt x="9732" y="19960"/>
                  <a:pt x="9723" y="19972"/>
                  <a:pt x="9718" y="19972"/>
                </a:cubicBezTo>
                <a:cubicBezTo>
                  <a:pt x="9715" y="19972"/>
                  <a:pt x="9712" y="19968"/>
                  <a:pt x="9712" y="19957"/>
                </a:cubicBezTo>
                <a:lnTo>
                  <a:pt x="9712" y="19942"/>
                </a:lnTo>
                <a:cubicBezTo>
                  <a:pt x="9712" y="19899"/>
                  <a:pt x="9698" y="19871"/>
                  <a:pt x="9669" y="19871"/>
                </a:cubicBezTo>
                <a:cubicBezTo>
                  <a:pt x="9655" y="19842"/>
                  <a:pt x="9669" y="19827"/>
                  <a:pt x="9684" y="19827"/>
                </a:cubicBezTo>
                <a:close/>
                <a:moveTo>
                  <a:pt x="3894" y="19756"/>
                </a:moveTo>
                <a:cubicBezTo>
                  <a:pt x="3908" y="19756"/>
                  <a:pt x="3922" y="19770"/>
                  <a:pt x="3922" y="19770"/>
                </a:cubicBezTo>
                <a:lnTo>
                  <a:pt x="3922" y="19827"/>
                </a:lnTo>
                <a:cubicBezTo>
                  <a:pt x="3937" y="19871"/>
                  <a:pt x="3980" y="19971"/>
                  <a:pt x="3966" y="19985"/>
                </a:cubicBezTo>
                <a:cubicBezTo>
                  <a:pt x="3964" y="19987"/>
                  <a:pt x="3961" y="19988"/>
                  <a:pt x="3959" y="19988"/>
                </a:cubicBezTo>
                <a:cubicBezTo>
                  <a:pt x="3944" y="19988"/>
                  <a:pt x="3921" y="19949"/>
                  <a:pt x="3908" y="19899"/>
                </a:cubicBezTo>
                <a:lnTo>
                  <a:pt x="3807" y="19914"/>
                </a:lnTo>
                <a:lnTo>
                  <a:pt x="3793" y="19914"/>
                </a:lnTo>
                <a:cubicBezTo>
                  <a:pt x="3793" y="19899"/>
                  <a:pt x="3822" y="19827"/>
                  <a:pt x="3807" y="19799"/>
                </a:cubicBezTo>
                <a:cubicBezTo>
                  <a:pt x="3793" y="19784"/>
                  <a:pt x="3779" y="19770"/>
                  <a:pt x="3779" y="19770"/>
                </a:cubicBezTo>
                <a:lnTo>
                  <a:pt x="3793" y="19770"/>
                </a:lnTo>
                <a:lnTo>
                  <a:pt x="3807" y="19756"/>
                </a:lnTo>
                <a:cubicBezTo>
                  <a:pt x="3822" y="19756"/>
                  <a:pt x="3851" y="19799"/>
                  <a:pt x="3851" y="19813"/>
                </a:cubicBezTo>
                <a:cubicBezTo>
                  <a:pt x="3851" y="19827"/>
                  <a:pt x="3865" y="19842"/>
                  <a:pt x="3879" y="19842"/>
                </a:cubicBezTo>
                <a:lnTo>
                  <a:pt x="3879" y="19827"/>
                </a:lnTo>
                <a:cubicBezTo>
                  <a:pt x="3879" y="19813"/>
                  <a:pt x="3865" y="19799"/>
                  <a:pt x="3879" y="19784"/>
                </a:cubicBezTo>
                <a:cubicBezTo>
                  <a:pt x="3879" y="19770"/>
                  <a:pt x="3879" y="19756"/>
                  <a:pt x="3894" y="19756"/>
                </a:cubicBezTo>
                <a:close/>
                <a:moveTo>
                  <a:pt x="9985" y="19899"/>
                </a:moveTo>
                <a:cubicBezTo>
                  <a:pt x="10014" y="19928"/>
                  <a:pt x="10043" y="19971"/>
                  <a:pt x="10043" y="19985"/>
                </a:cubicBezTo>
                <a:cubicBezTo>
                  <a:pt x="10057" y="20000"/>
                  <a:pt x="10043" y="20000"/>
                  <a:pt x="10014" y="20000"/>
                </a:cubicBezTo>
                <a:cubicBezTo>
                  <a:pt x="10000" y="19993"/>
                  <a:pt x="9971" y="19993"/>
                  <a:pt x="9944" y="19993"/>
                </a:cubicBezTo>
                <a:cubicBezTo>
                  <a:pt x="9917" y="19993"/>
                  <a:pt x="9892" y="19993"/>
                  <a:pt x="9885" y="19985"/>
                </a:cubicBezTo>
                <a:cubicBezTo>
                  <a:pt x="9885" y="19971"/>
                  <a:pt x="9885" y="19928"/>
                  <a:pt x="9914" y="19914"/>
                </a:cubicBezTo>
                <a:lnTo>
                  <a:pt x="9928" y="19914"/>
                </a:lnTo>
                <a:cubicBezTo>
                  <a:pt x="9934" y="19926"/>
                  <a:pt x="9940" y="19930"/>
                  <a:pt x="9946" y="19930"/>
                </a:cubicBezTo>
                <a:cubicBezTo>
                  <a:pt x="9954" y="19930"/>
                  <a:pt x="9963" y="19922"/>
                  <a:pt x="9971" y="19914"/>
                </a:cubicBezTo>
                <a:lnTo>
                  <a:pt x="9985" y="19899"/>
                </a:lnTo>
                <a:close/>
                <a:moveTo>
                  <a:pt x="3477" y="19885"/>
                </a:moveTo>
                <a:cubicBezTo>
                  <a:pt x="3491" y="19885"/>
                  <a:pt x="3549" y="19899"/>
                  <a:pt x="3534" y="19928"/>
                </a:cubicBezTo>
                <a:lnTo>
                  <a:pt x="3534" y="19942"/>
                </a:lnTo>
                <a:lnTo>
                  <a:pt x="3534" y="19957"/>
                </a:lnTo>
                <a:cubicBezTo>
                  <a:pt x="3549" y="19985"/>
                  <a:pt x="3534" y="20014"/>
                  <a:pt x="3534" y="20029"/>
                </a:cubicBezTo>
                <a:lnTo>
                  <a:pt x="3506" y="20029"/>
                </a:lnTo>
                <a:cubicBezTo>
                  <a:pt x="3506" y="20029"/>
                  <a:pt x="3491" y="20014"/>
                  <a:pt x="3477" y="20000"/>
                </a:cubicBezTo>
                <a:lnTo>
                  <a:pt x="3448" y="19942"/>
                </a:lnTo>
                <a:cubicBezTo>
                  <a:pt x="3434" y="19914"/>
                  <a:pt x="3448" y="19885"/>
                  <a:pt x="3477" y="19885"/>
                </a:cubicBezTo>
                <a:close/>
                <a:moveTo>
                  <a:pt x="17201" y="19769"/>
                </a:moveTo>
                <a:cubicBezTo>
                  <a:pt x="17231" y="19769"/>
                  <a:pt x="17255" y="19806"/>
                  <a:pt x="17255" y="19827"/>
                </a:cubicBezTo>
                <a:cubicBezTo>
                  <a:pt x="17241" y="19842"/>
                  <a:pt x="17284" y="19957"/>
                  <a:pt x="17298" y="20000"/>
                </a:cubicBezTo>
                <a:cubicBezTo>
                  <a:pt x="17308" y="20038"/>
                  <a:pt x="17305" y="20051"/>
                  <a:pt x="17297" y="20051"/>
                </a:cubicBezTo>
                <a:cubicBezTo>
                  <a:pt x="17294" y="20051"/>
                  <a:pt x="17289" y="20048"/>
                  <a:pt x="17284" y="20043"/>
                </a:cubicBezTo>
                <a:cubicBezTo>
                  <a:pt x="17270" y="20043"/>
                  <a:pt x="17241" y="20029"/>
                  <a:pt x="17212" y="20014"/>
                </a:cubicBezTo>
                <a:lnTo>
                  <a:pt x="17198" y="20029"/>
                </a:lnTo>
                <a:cubicBezTo>
                  <a:pt x="17185" y="20046"/>
                  <a:pt x="17174" y="20051"/>
                  <a:pt x="17163" y="20051"/>
                </a:cubicBezTo>
                <a:cubicBezTo>
                  <a:pt x="17141" y="20051"/>
                  <a:pt x="17123" y="20027"/>
                  <a:pt x="17105" y="20027"/>
                </a:cubicBezTo>
                <a:cubicBezTo>
                  <a:pt x="17103" y="20027"/>
                  <a:pt x="17100" y="20027"/>
                  <a:pt x="17097" y="20029"/>
                </a:cubicBezTo>
                <a:lnTo>
                  <a:pt x="17068" y="20043"/>
                </a:lnTo>
                <a:cubicBezTo>
                  <a:pt x="17025" y="20029"/>
                  <a:pt x="16997" y="20014"/>
                  <a:pt x="16997" y="20000"/>
                </a:cubicBezTo>
                <a:cubicBezTo>
                  <a:pt x="16997" y="20000"/>
                  <a:pt x="17040" y="19942"/>
                  <a:pt x="17025" y="19928"/>
                </a:cubicBezTo>
                <a:cubicBezTo>
                  <a:pt x="17025" y="19899"/>
                  <a:pt x="16997" y="19871"/>
                  <a:pt x="16997" y="19871"/>
                </a:cubicBezTo>
                <a:cubicBezTo>
                  <a:pt x="16997" y="19856"/>
                  <a:pt x="17025" y="19856"/>
                  <a:pt x="17040" y="19842"/>
                </a:cubicBezTo>
                <a:cubicBezTo>
                  <a:pt x="17040" y="19842"/>
                  <a:pt x="17083" y="19957"/>
                  <a:pt x="17097" y="19971"/>
                </a:cubicBezTo>
                <a:cubicBezTo>
                  <a:pt x="17098" y="19972"/>
                  <a:pt x="17099" y="19973"/>
                  <a:pt x="17101" y="19973"/>
                </a:cubicBezTo>
                <a:cubicBezTo>
                  <a:pt x="17114" y="19973"/>
                  <a:pt x="17134" y="19912"/>
                  <a:pt x="17129" y="19870"/>
                </a:cubicBezTo>
                <a:lnTo>
                  <a:pt x="17129" y="19870"/>
                </a:lnTo>
                <a:cubicBezTo>
                  <a:pt x="17135" y="19870"/>
                  <a:pt x="17148" y="19867"/>
                  <a:pt x="17169" y="19856"/>
                </a:cubicBezTo>
                <a:lnTo>
                  <a:pt x="17169" y="19784"/>
                </a:lnTo>
                <a:cubicBezTo>
                  <a:pt x="17180" y="19773"/>
                  <a:pt x="17191" y="19769"/>
                  <a:pt x="17201" y="19769"/>
                </a:cubicBezTo>
                <a:close/>
                <a:moveTo>
                  <a:pt x="15030" y="19996"/>
                </a:moveTo>
                <a:cubicBezTo>
                  <a:pt x="15040" y="19996"/>
                  <a:pt x="15054" y="20001"/>
                  <a:pt x="15071" y="20014"/>
                </a:cubicBezTo>
                <a:lnTo>
                  <a:pt x="15100" y="20043"/>
                </a:lnTo>
                <a:cubicBezTo>
                  <a:pt x="15100" y="20043"/>
                  <a:pt x="15100" y="20072"/>
                  <a:pt x="15100" y="20072"/>
                </a:cubicBezTo>
                <a:cubicBezTo>
                  <a:pt x="15100" y="20086"/>
                  <a:pt x="15086" y="20086"/>
                  <a:pt x="15086" y="20086"/>
                </a:cubicBezTo>
                <a:lnTo>
                  <a:pt x="15057" y="20043"/>
                </a:lnTo>
                <a:cubicBezTo>
                  <a:pt x="15050" y="20057"/>
                  <a:pt x="15039" y="20065"/>
                  <a:pt x="15028" y="20065"/>
                </a:cubicBezTo>
                <a:cubicBezTo>
                  <a:pt x="15018" y="20065"/>
                  <a:pt x="15007" y="20057"/>
                  <a:pt x="15000" y="20043"/>
                </a:cubicBezTo>
                <a:cubicBezTo>
                  <a:pt x="15000" y="20023"/>
                  <a:pt x="15007" y="19996"/>
                  <a:pt x="15030" y="19996"/>
                </a:cubicBezTo>
                <a:close/>
                <a:moveTo>
                  <a:pt x="3204" y="19971"/>
                </a:moveTo>
                <a:cubicBezTo>
                  <a:pt x="3218" y="19971"/>
                  <a:pt x="3247" y="19971"/>
                  <a:pt x="3247" y="19985"/>
                </a:cubicBezTo>
                <a:cubicBezTo>
                  <a:pt x="3262" y="20000"/>
                  <a:pt x="3247" y="20029"/>
                  <a:pt x="3218" y="20029"/>
                </a:cubicBezTo>
                <a:cubicBezTo>
                  <a:pt x="3190" y="20029"/>
                  <a:pt x="3218" y="20072"/>
                  <a:pt x="3204" y="20086"/>
                </a:cubicBezTo>
                <a:lnTo>
                  <a:pt x="3204" y="20100"/>
                </a:lnTo>
                <a:cubicBezTo>
                  <a:pt x="3200" y="20105"/>
                  <a:pt x="3196" y="20106"/>
                  <a:pt x="3191" y="20106"/>
                </a:cubicBezTo>
                <a:cubicBezTo>
                  <a:pt x="3181" y="20106"/>
                  <a:pt x="3171" y="20096"/>
                  <a:pt x="3161" y="20086"/>
                </a:cubicBezTo>
                <a:cubicBezTo>
                  <a:pt x="3161" y="20086"/>
                  <a:pt x="3190" y="20014"/>
                  <a:pt x="3175" y="20014"/>
                </a:cubicBezTo>
                <a:cubicBezTo>
                  <a:pt x="3147" y="20014"/>
                  <a:pt x="3161" y="20000"/>
                  <a:pt x="3190" y="19985"/>
                </a:cubicBezTo>
                <a:lnTo>
                  <a:pt x="3204" y="19971"/>
                </a:lnTo>
                <a:close/>
                <a:moveTo>
                  <a:pt x="16450" y="19836"/>
                </a:moveTo>
                <a:cubicBezTo>
                  <a:pt x="16465" y="19836"/>
                  <a:pt x="16483" y="19850"/>
                  <a:pt x="16494" y="19871"/>
                </a:cubicBezTo>
                <a:lnTo>
                  <a:pt x="16479" y="19899"/>
                </a:lnTo>
                <a:lnTo>
                  <a:pt x="16451" y="19928"/>
                </a:lnTo>
                <a:cubicBezTo>
                  <a:pt x="16460" y="19956"/>
                  <a:pt x="16487" y="19972"/>
                  <a:pt x="16513" y="19972"/>
                </a:cubicBezTo>
                <a:cubicBezTo>
                  <a:pt x="16527" y="19972"/>
                  <a:pt x="16541" y="19967"/>
                  <a:pt x="16551" y="19957"/>
                </a:cubicBezTo>
                <a:cubicBezTo>
                  <a:pt x="16566" y="19942"/>
                  <a:pt x="16594" y="19914"/>
                  <a:pt x="16609" y="19914"/>
                </a:cubicBezTo>
                <a:lnTo>
                  <a:pt x="16623" y="19914"/>
                </a:lnTo>
                <a:lnTo>
                  <a:pt x="16637" y="19899"/>
                </a:lnTo>
                <a:cubicBezTo>
                  <a:pt x="16639" y="19897"/>
                  <a:pt x="16641" y="19896"/>
                  <a:pt x="16643" y="19896"/>
                </a:cubicBezTo>
                <a:cubicBezTo>
                  <a:pt x="16655" y="19896"/>
                  <a:pt x="16666" y="19932"/>
                  <a:pt x="16666" y="19957"/>
                </a:cubicBezTo>
                <a:cubicBezTo>
                  <a:pt x="16666" y="19967"/>
                  <a:pt x="16695" y="19977"/>
                  <a:pt x="16712" y="19977"/>
                </a:cubicBezTo>
                <a:cubicBezTo>
                  <a:pt x="16719" y="19977"/>
                  <a:pt x="16724" y="19975"/>
                  <a:pt x="16724" y="19971"/>
                </a:cubicBezTo>
                <a:cubicBezTo>
                  <a:pt x="16724" y="19942"/>
                  <a:pt x="16724" y="19928"/>
                  <a:pt x="16738" y="19914"/>
                </a:cubicBezTo>
                <a:cubicBezTo>
                  <a:pt x="16767" y="19914"/>
                  <a:pt x="16752" y="19856"/>
                  <a:pt x="16767" y="19856"/>
                </a:cubicBezTo>
                <a:cubicBezTo>
                  <a:pt x="16781" y="19856"/>
                  <a:pt x="16810" y="19871"/>
                  <a:pt x="16824" y="19871"/>
                </a:cubicBezTo>
                <a:lnTo>
                  <a:pt x="16853" y="19885"/>
                </a:lnTo>
                <a:cubicBezTo>
                  <a:pt x="16882" y="19899"/>
                  <a:pt x="16910" y="19899"/>
                  <a:pt x="16925" y="19899"/>
                </a:cubicBezTo>
                <a:lnTo>
                  <a:pt x="16925" y="19885"/>
                </a:lnTo>
                <a:cubicBezTo>
                  <a:pt x="16925" y="19856"/>
                  <a:pt x="16939" y="19842"/>
                  <a:pt x="16953" y="19842"/>
                </a:cubicBezTo>
                <a:lnTo>
                  <a:pt x="16968" y="19856"/>
                </a:lnTo>
                <a:cubicBezTo>
                  <a:pt x="16968" y="19885"/>
                  <a:pt x="16925" y="19971"/>
                  <a:pt x="16910" y="19985"/>
                </a:cubicBezTo>
                <a:cubicBezTo>
                  <a:pt x="16903" y="20001"/>
                  <a:pt x="16891" y="20016"/>
                  <a:pt x="16882" y="20027"/>
                </a:cubicBezTo>
                <a:lnTo>
                  <a:pt x="16882" y="20027"/>
                </a:lnTo>
                <a:cubicBezTo>
                  <a:pt x="16882" y="20017"/>
                  <a:pt x="16882" y="20004"/>
                  <a:pt x="16882" y="19985"/>
                </a:cubicBezTo>
                <a:lnTo>
                  <a:pt x="16882" y="19971"/>
                </a:lnTo>
                <a:lnTo>
                  <a:pt x="16896" y="19957"/>
                </a:lnTo>
                <a:cubicBezTo>
                  <a:pt x="16896" y="19945"/>
                  <a:pt x="16888" y="19940"/>
                  <a:pt x="16877" y="19940"/>
                </a:cubicBezTo>
                <a:cubicBezTo>
                  <a:pt x="16862" y="19940"/>
                  <a:pt x="16841" y="19948"/>
                  <a:pt x="16824" y="19957"/>
                </a:cubicBezTo>
                <a:cubicBezTo>
                  <a:pt x="16795" y="19957"/>
                  <a:pt x="16795" y="20000"/>
                  <a:pt x="16795" y="20000"/>
                </a:cubicBezTo>
                <a:cubicBezTo>
                  <a:pt x="16810" y="20014"/>
                  <a:pt x="16810" y="20029"/>
                  <a:pt x="16810" y="20043"/>
                </a:cubicBezTo>
                <a:lnTo>
                  <a:pt x="16839" y="20043"/>
                </a:lnTo>
                <a:cubicBezTo>
                  <a:pt x="16834" y="20048"/>
                  <a:pt x="16829" y="20049"/>
                  <a:pt x="16825" y="20049"/>
                </a:cubicBezTo>
                <a:cubicBezTo>
                  <a:pt x="16816" y="20049"/>
                  <a:pt x="16810" y="20043"/>
                  <a:pt x="16810" y="20043"/>
                </a:cubicBezTo>
                <a:cubicBezTo>
                  <a:pt x="16810" y="20039"/>
                  <a:pt x="16807" y="20037"/>
                  <a:pt x="16804" y="20037"/>
                </a:cubicBezTo>
                <a:cubicBezTo>
                  <a:pt x="16794" y="20037"/>
                  <a:pt x="16777" y="20047"/>
                  <a:pt x="16767" y="20057"/>
                </a:cubicBezTo>
                <a:cubicBezTo>
                  <a:pt x="16767" y="20060"/>
                  <a:pt x="16766" y="20061"/>
                  <a:pt x="16765" y="20061"/>
                </a:cubicBezTo>
                <a:cubicBezTo>
                  <a:pt x="16761" y="20061"/>
                  <a:pt x="16747" y="20035"/>
                  <a:pt x="16724" y="20000"/>
                </a:cubicBezTo>
                <a:lnTo>
                  <a:pt x="16695" y="20043"/>
                </a:lnTo>
                <a:lnTo>
                  <a:pt x="16666" y="20086"/>
                </a:lnTo>
                <a:cubicBezTo>
                  <a:pt x="16656" y="20065"/>
                  <a:pt x="16630" y="20052"/>
                  <a:pt x="16600" y="20052"/>
                </a:cubicBezTo>
                <a:cubicBezTo>
                  <a:pt x="16589" y="20052"/>
                  <a:pt x="16577" y="20053"/>
                  <a:pt x="16566" y="20057"/>
                </a:cubicBezTo>
                <a:lnTo>
                  <a:pt x="16537" y="20057"/>
                </a:lnTo>
                <a:cubicBezTo>
                  <a:pt x="16522" y="20057"/>
                  <a:pt x="16508" y="20029"/>
                  <a:pt x="16494" y="20029"/>
                </a:cubicBezTo>
                <a:cubicBezTo>
                  <a:pt x="16479" y="20043"/>
                  <a:pt x="16479" y="20072"/>
                  <a:pt x="16465" y="20100"/>
                </a:cubicBezTo>
                <a:cubicBezTo>
                  <a:pt x="16460" y="20105"/>
                  <a:pt x="16454" y="20107"/>
                  <a:pt x="16446" y="20107"/>
                </a:cubicBezTo>
                <a:cubicBezTo>
                  <a:pt x="16431" y="20107"/>
                  <a:pt x="16412" y="20100"/>
                  <a:pt x="16393" y="20100"/>
                </a:cubicBezTo>
                <a:lnTo>
                  <a:pt x="16364" y="20086"/>
                </a:lnTo>
                <a:cubicBezTo>
                  <a:pt x="16350" y="20086"/>
                  <a:pt x="16350" y="20072"/>
                  <a:pt x="16350" y="20072"/>
                </a:cubicBezTo>
                <a:cubicBezTo>
                  <a:pt x="16350" y="20057"/>
                  <a:pt x="16350" y="20043"/>
                  <a:pt x="16364" y="20029"/>
                </a:cubicBezTo>
                <a:lnTo>
                  <a:pt x="16379" y="20014"/>
                </a:lnTo>
                <a:cubicBezTo>
                  <a:pt x="16393" y="20014"/>
                  <a:pt x="16408" y="19957"/>
                  <a:pt x="16393" y="19942"/>
                </a:cubicBezTo>
                <a:cubicBezTo>
                  <a:pt x="16379" y="19942"/>
                  <a:pt x="16408" y="19871"/>
                  <a:pt x="16436" y="19842"/>
                </a:cubicBezTo>
                <a:cubicBezTo>
                  <a:pt x="16440" y="19838"/>
                  <a:pt x="16445" y="19836"/>
                  <a:pt x="16450" y="19836"/>
                </a:cubicBezTo>
                <a:close/>
                <a:moveTo>
                  <a:pt x="4138" y="19899"/>
                </a:moveTo>
                <a:lnTo>
                  <a:pt x="4181" y="19928"/>
                </a:lnTo>
                <a:lnTo>
                  <a:pt x="4195" y="19928"/>
                </a:lnTo>
                <a:cubicBezTo>
                  <a:pt x="4210" y="19942"/>
                  <a:pt x="4210" y="19957"/>
                  <a:pt x="4181" y="19971"/>
                </a:cubicBezTo>
                <a:cubicBezTo>
                  <a:pt x="4167" y="19971"/>
                  <a:pt x="4124" y="20100"/>
                  <a:pt x="4109" y="20115"/>
                </a:cubicBezTo>
                <a:cubicBezTo>
                  <a:pt x="4109" y="20115"/>
                  <a:pt x="4095" y="20115"/>
                  <a:pt x="4080" y="20086"/>
                </a:cubicBezTo>
                <a:lnTo>
                  <a:pt x="4095" y="20043"/>
                </a:lnTo>
                <a:cubicBezTo>
                  <a:pt x="4109" y="20000"/>
                  <a:pt x="4124" y="19942"/>
                  <a:pt x="4138" y="19899"/>
                </a:cubicBezTo>
                <a:close/>
                <a:moveTo>
                  <a:pt x="14842" y="19928"/>
                </a:moveTo>
                <a:cubicBezTo>
                  <a:pt x="14870" y="19942"/>
                  <a:pt x="14885" y="19942"/>
                  <a:pt x="14899" y="19957"/>
                </a:cubicBezTo>
                <a:cubicBezTo>
                  <a:pt x="14899" y="19971"/>
                  <a:pt x="14928" y="20014"/>
                  <a:pt x="14928" y="20029"/>
                </a:cubicBezTo>
                <a:cubicBezTo>
                  <a:pt x="14928" y="20043"/>
                  <a:pt x="14928" y="20043"/>
                  <a:pt x="14942" y="20057"/>
                </a:cubicBezTo>
                <a:lnTo>
                  <a:pt x="14956" y="20072"/>
                </a:lnTo>
                <a:cubicBezTo>
                  <a:pt x="14956" y="20072"/>
                  <a:pt x="14956" y="20100"/>
                  <a:pt x="14956" y="20100"/>
                </a:cubicBezTo>
                <a:cubicBezTo>
                  <a:pt x="14956" y="20115"/>
                  <a:pt x="14956" y="20115"/>
                  <a:pt x="14942" y="20115"/>
                </a:cubicBezTo>
                <a:lnTo>
                  <a:pt x="14928" y="20129"/>
                </a:lnTo>
                <a:cubicBezTo>
                  <a:pt x="14899" y="20129"/>
                  <a:pt x="14870" y="20115"/>
                  <a:pt x="14856" y="20100"/>
                </a:cubicBezTo>
                <a:lnTo>
                  <a:pt x="14842" y="20086"/>
                </a:lnTo>
                <a:cubicBezTo>
                  <a:pt x="14827" y="20086"/>
                  <a:pt x="14827" y="20057"/>
                  <a:pt x="14827" y="20043"/>
                </a:cubicBezTo>
                <a:lnTo>
                  <a:pt x="14842" y="20029"/>
                </a:lnTo>
                <a:cubicBezTo>
                  <a:pt x="14856" y="20014"/>
                  <a:pt x="14856" y="20000"/>
                  <a:pt x="14842" y="20000"/>
                </a:cubicBezTo>
                <a:lnTo>
                  <a:pt x="14827" y="19985"/>
                </a:lnTo>
                <a:cubicBezTo>
                  <a:pt x="14827" y="19971"/>
                  <a:pt x="14827" y="19957"/>
                  <a:pt x="14842" y="19942"/>
                </a:cubicBezTo>
                <a:lnTo>
                  <a:pt x="14842" y="19928"/>
                </a:lnTo>
                <a:close/>
                <a:moveTo>
                  <a:pt x="10092" y="20051"/>
                </a:moveTo>
                <a:cubicBezTo>
                  <a:pt x="10102" y="20051"/>
                  <a:pt x="10110" y="20053"/>
                  <a:pt x="10115" y="20057"/>
                </a:cubicBezTo>
                <a:lnTo>
                  <a:pt x="10158" y="20100"/>
                </a:lnTo>
                <a:cubicBezTo>
                  <a:pt x="10187" y="20057"/>
                  <a:pt x="10230" y="20057"/>
                  <a:pt x="10244" y="20057"/>
                </a:cubicBezTo>
                <a:cubicBezTo>
                  <a:pt x="10244" y="20072"/>
                  <a:pt x="10230" y="20115"/>
                  <a:pt x="10215" y="20129"/>
                </a:cubicBezTo>
                <a:cubicBezTo>
                  <a:pt x="10215" y="20136"/>
                  <a:pt x="10208" y="20140"/>
                  <a:pt x="10199" y="20140"/>
                </a:cubicBezTo>
                <a:cubicBezTo>
                  <a:pt x="10190" y="20140"/>
                  <a:pt x="10179" y="20136"/>
                  <a:pt x="10172" y="20129"/>
                </a:cubicBezTo>
                <a:cubicBezTo>
                  <a:pt x="10143" y="20129"/>
                  <a:pt x="10014" y="20129"/>
                  <a:pt x="10014" y="20115"/>
                </a:cubicBezTo>
                <a:cubicBezTo>
                  <a:pt x="10000" y="20086"/>
                  <a:pt x="10014" y="20072"/>
                  <a:pt x="10028" y="20057"/>
                </a:cubicBezTo>
                <a:cubicBezTo>
                  <a:pt x="10048" y="20057"/>
                  <a:pt x="10073" y="20051"/>
                  <a:pt x="10092" y="20051"/>
                </a:cubicBezTo>
                <a:close/>
                <a:moveTo>
                  <a:pt x="14339" y="20029"/>
                </a:moveTo>
                <a:cubicBezTo>
                  <a:pt x="14367" y="20029"/>
                  <a:pt x="14396" y="20057"/>
                  <a:pt x="14396" y="20086"/>
                </a:cubicBezTo>
                <a:cubicBezTo>
                  <a:pt x="14396" y="20104"/>
                  <a:pt x="14380" y="20116"/>
                  <a:pt x="14367" y="20116"/>
                </a:cubicBezTo>
                <a:cubicBezTo>
                  <a:pt x="14359" y="20116"/>
                  <a:pt x="14353" y="20111"/>
                  <a:pt x="14353" y="20100"/>
                </a:cubicBezTo>
                <a:cubicBezTo>
                  <a:pt x="14343" y="20090"/>
                  <a:pt x="14326" y="20080"/>
                  <a:pt x="14311" y="20080"/>
                </a:cubicBezTo>
                <a:cubicBezTo>
                  <a:pt x="14305" y="20080"/>
                  <a:pt x="14300" y="20082"/>
                  <a:pt x="14296" y="20086"/>
                </a:cubicBezTo>
                <a:lnTo>
                  <a:pt x="14267" y="20115"/>
                </a:lnTo>
                <a:lnTo>
                  <a:pt x="14252" y="20129"/>
                </a:lnTo>
                <a:cubicBezTo>
                  <a:pt x="14241" y="20140"/>
                  <a:pt x="14231" y="20145"/>
                  <a:pt x="14221" y="20145"/>
                </a:cubicBezTo>
                <a:cubicBezTo>
                  <a:pt x="14206" y="20145"/>
                  <a:pt x="14195" y="20133"/>
                  <a:pt x="14195" y="20115"/>
                </a:cubicBezTo>
                <a:cubicBezTo>
                  <a:pt x="14195" y="20102"/>
                  <a:pt x="14183" y="20041"/>
                  <a:pt x="14192" y="20041"/>
                </a:cubicBezTo>
                <a:lnTo>
                  <a:pt x="14192" y="20041"/>
                </a:lnTo>
                <a:cubicBezTo>
                  <a:pt x="14193" y="20041"/>
                  <a:pt x="14194" y="20042"/>
                  <a:pt x="14195" y="20043"/>
                </a:cubicBezTo>
                <a:cubicBezTo>
                  <a:pt x="14209" y="20043"/>
                  <a:pt x="14310" y="20029"/>
                  <a:pt x="14339" y="20029"/>
                </a:cubicBezTo>
                <a:close/>
                <a:moveTo>
                  <a:pt x="8620" y="20014"/>
                </a:moveTo>
                <a:lnTo>
                  <a:pt x="8649" y="20043"/>
                </a:lnTo>
                <a:lnTo>
                  <a:pt x="8678" y="20086"/>
                </a:lnTo>
                <a:cubicBezTo>
                  <a:pt x="8688" y="20136"/>
                  <a:pt x="8670" y="20151"/>
                  <a:pt x="8654" y="20151"/>
                </a:cubicBezTo>
                <a:cubicBezTo>
                  <a:pt x="8646" y="20151"/>
                  <a:pt x="8639" y="20148"/>
                  <a:pt x="8635" y="20144"/>
                </a:cubicBezTo>
                <a:cubicBezTo>
                  <a:pt x="8635" y="20144"/>
                  <a:pt x="8635" y="20129"/>
                  <a:pt x="8620" y="20129"/>
                </a:cubicBezTo>
                <a:cubicBezTo>
                  <a:pt x="8620" y="20100"/>
                  <a:pt x="8620" y="20057"/>
                  <a:pt x="8620" y="20014"/>
                </a:cubicBezTo>
                <a:close/>
                <a:moveTo>
                  <a:pt x="16163" y="19856"/>
                </a:moveTo>
                <a:cubicBezTo>
                  <a:pt x="16206" y="19928"/>
                  <a:pt x="16206" y="19985"/>
                  <a:pt x="16192" y="19985"/>
                </a:cubicBezTo>
                <a:cubicBezTo>
                  <a:pt x="16178" y="19985"/>
                  <a:pt x="16077" y="20043"/>
                  <a:pt x="16063" y="20057"/>
                </a:cubicBezTo>
                <a:cubicBezTo>
                  <a:pt x="16048" y="20072"/>
                  <a:pt x="16063" y="20086"/>
                  <a:pt x="16091" y="20086"/>
                </a:cubicBezTo>
                <a:lnTo>
                  <a:pt x="16120" y="20086"/>
                </a:lnTo>
                <a:cubicBezTo>
                  <a:pt x="16135" y="20100"/>
                  <a:pt x="16135" y="20115"/>
                  <a:pt x="16135" y="20115"/>
                </a:cubicBezTo>
                <a:cubicBezTo>
                  <a:pt x="16135" y="20129"/>
                  <a:pt x="16135" y="20144"/>
                  <a:pt x="16120" y="20144"/>
                </a:cubicBezTo>
                <a:lnTo>
                  <a:pt x="16091" y="20158"/>
                </a:lnTo>
                <a:cubicBezTo>
                  <a:pt x="16048" y="20158"/>
                  <a:pt x="15962" y="20072"/>
                  <a:pt x="15933" y="20029"/>
                </a:cubicBezTo>
                <a:cubicBezTo>
                  <a:pt x="15919" y="20000"/>
                  <a:pt x="15876" y="19957"/>
                  <a:pt x="15862" y="19957"/>
                </a:cubicBezTo>
                <a:cubicBezTo>
                  <a:pt x="15833" y="19957"/>
                  <a:pt x="15847" y="19942"/>
                  <a:pt x="15862" y="19914"/>
                </a:cubicBezTo>
                <a:lnTo>
                  <a:pt x="15876" y="19899"/>
                </a:lnTo>
                <a:cubicBezTo>
                  <a:pt x="15883" y="19892"/>
                  <a:pt x="15890" y="19889"/>
                  <a:pt x="15898" y="19889"/>
                </a:cubicBezTo>
                <a:cubicBezTo>
                  <a:pt x="15905" y="19889"/>
                  <a:pt x="15912" y="19892"/>
                  <a:pt x="15919" y="19899"/>
                </a:cubicBezTo>
                <a:lnTo>
                  <a:pt x="15933" y="19914"/>
                </a:lnTo>
                <a:cubicBezTo>
                  <a:pt x="15948" y="19899"/>
                  <a:pt x="16005" y="19885"/>
                  <a:pt x="16034" y="19871"/>
                </a:cubicBezTo>
                <a:lnTo>
                  <a:pt x="16063" y="19914"/>
                </a:lnTo>
                <a:cubicBezTo>
                  <a:pt x="16077" y="19928"/>
                  <a:pt x="16106" y="19942"/>
                  <a:pt x="16106" y="19942"/>
                </a:cubicBezTo>
                <a:lnTo>
                  <a:pt x="16163" y="19856"/>
                </a:lnTo>
                <a:close/>
                <a:moveTo>
                  <a:pt x="4023" y="19914"/>
                </a:moveTo>
                <a:cubicBezTo>
                  <a:pt x="4023" y="19914"/>
                  <a:pt x="4037" y="19928"/>
                  <a:pt x="4037" y="19942"/>
                </a:cubicBezTo>
                <a:lnTo>
                  <a:pt x="4037" y="19957"/>
                </a:lnTo>
                <a:cubicBezTo>
                  <a:pt x="4037" y="20029"/>
                  <a:pt x="4066" y="20100"/>
                  <a:pt x="3994" y="20144"/>
                </a:cubicBezTo>
                <a:lnTo>
                  <a:pt x="3980" y="20158"/>
                </a:lnTo>
                <a:cubicBezTo>
                  <a:pt x="3974" y="20170"/>
                  <a:pt x="3970" y="20174"/>
                  <a:pt x="3968" y="20174"/>
                </a:cubicBezTo>
                <a:cubicBezTo>
                  <a:pt x="3966" y="20174"/>
                  <a:pt x="3966" y="20166"/>
                  <a:pt x="3966" y="20158"/>
                </a:cubicBezTo>
                <a:cubicBezTo>
                  <a:pt x="3966" y="20144"/>
                  <a:pt x="3980" y="20057"/>
                  <a:pt x="3994" y="20029"/>
                </a:cubicBezTo>
                <a:cubicBezTo>
                  <a:pt x="3994" y="20000"/>
                  <a:pt x="3994" y="19942"/>
                  <a:pt x="4009" y="19928"/>
                </a:cubicBezTo>
                <a:cubicBezTo>
                  <a:pt x="4009" y="19914"/>
                  <a:pt x="4023" y="19914"/>
                  <a:pt x="4023" y="19914"/>
                </a:cubicBezTo>
                <a:close/>
                <a:moveTo>
                  <a:pt x="14569" y="19942"/>
                </a:moveTo>
                <a:cubicBezTo>
                  <a:pt x="14569" y="19957"/>
                  <a:pt x="14569" y="19985"/>
                  <a:pt x="14583" y="20000"/>
                </a:cubicBezTo>
                <a:lnTo>
                  <a:pt x="14640" y="20000"/>
                </a:lnTo>
                <a:lnTo>
                  <a:pt x="14655" y="19985"/>
                </a:lnTo>
                <a:cubicBezTo>
                  <a:pt x="14669" y="19971"/>
                  <a:pt x="14683" y="19964"/>
                  <a:pt x="14696" y="19964"/>
                </a:cubicBezTo>
                <a:cubicBezTo>
                  <a:pt x="14709" y="19964"/>
                  <a:pt x="14719" y="19971"/>
                  <a:pt x="14727" y="19985"/>
                </a:cubicBezTo>
                <a:lnTo>
                  <a:pt x="14755" y="20000"/>
                </a:lnTo>
                <a:cubicBezTo>
                  <a:pt x="14741" y="20029"/>
                  <a:pt x="14683" y="20129"/>
                  <a:pt x="14655" y="20158"/>
                </a:cubicBezTo>
                <a:cubicBezTo>
                  <a:pt x="14648" y="20171"/>
                  <a:pt x="14639" y="20178"/>
                  <a:pt x="14631" y="20178"/>
                </a:cubicBezTo>
                <a:cubicBezTo>
                  <a:pt x="14620" y="20178"/>
                  <a:pt x="14612" y="20167"/>
                  <a:pt x="14612" y="20144"/>
                </a:cubicBezTo>
                <a:cubicBezTo>
                  <a:pt x="14612" y="20119"/>
                  <a:pt x="14561" y="20065"/>
                  <a:pt x="14536" y="20065"/>
                </a:cubicBezTo>
                <a:cubicBezTo>
                  <a:pt x="14532" y="20065"/>
                  <a:pt x="14528" y="20067"/>
                  <a:pt x="14525" y="20072"/>
                </a:cubicBezTo>
                <a:cubicBezTo>
                  <a:pt x="14511" y="20100"/>
                  <a:pt x="14511" y="20100"/>
                  <a:pt x="14511" y="20100"/>
                </a:cubicBezTo>
                <a:cubicBezTo>
                  <a:pt x="14511" y="20100"/>
                  <a:pt x="14540" y="20043"/>
                  <a:pt x="14540" y="20014"/>
                </a:cubicBezTo>
                <a:cubicBezTo>
                  <a:pt x="14525" y="20000"/>
                  <a:pt x="14525" y="19971"/>
                  <a:pt x="14525" y="19957"/>
                </a:cubicBezTo>
                <a:lnTo>
                  <a:pt x="14540" y="19942"/>
                </a:lnTo>
                <a:close/>
                <a:moveTo>
                  <a:pt x="10402" y="20057"/>
                </a:moveTo>
                <a:cubicBezTo>
                  <a:pt x="10445" y="20057"/>
                  <a:pt x="10445" y="20158"/>
                  <a:pt x="10431" y="20172"/>
                </a:cubicBezTo>
                <a:cubicBezTo>
                  <a:pt x="10416" y="20179"/>
                  <a:pt x="10402" y="20183"/>
                  <a:pt x="10388" y="20183"/>
                </a:cubicBezTo>
                <a:cubicBezTo>
                  <a:pt x="10373" y="20183"/>
                  <a:pt x="10359" y="20179"/>
                  <a:pt x="10345" y="20172"/>
                </a:cubicBezTo>
                <a:cubicBezTo>
                  <a:pt x="10330" y="20158"/>
                  <a:pt x="10301" y="20086"/>
                  <a:pt x="10345" y="20072"/>
                </a:cubicBezTo>
                <a:lnTo>
                  <a:pt x="10359" y="20057"/>
                </a:lnTo>
                <a:close/>
                <a:moveTo>
                  <a:pt x="8523" y="20094"/>
                </a:moveTo>
                <a:cubicBezTo>
                  <a:pt x="8527" y="20094"/>
                  <a:pt x="8534" y="20105"/>
                  <a:pt x="8534" y="20115"/>
                </a:cubicBezTo>
                <a:cubicBezTo>
                  <a:pt x="8534" y="20129"/>
                  <a:pt x="8491" y="20144"/>
                  <a:pt x="8448" y="20158"/>
                </a:cubicBezTo>
                <a:lnTo>
                  <a:pt x="8419" y="20172"/>
                </a:lnTo>
                <a:lnTo>
                  <a:pt x="8391" y="20172"/>
                </a:lnTo>
                <a:cubicBezTo>
                  <a:pt x="8348" y="20172"/>
                  <a:pt x="8304" y="20187"/>
                  <a:pt x="8290" y="20187"/>
                </a:cubicBezTo>
                <a:lnTo>
                  <a:pt x="8276" y="20187"/>
                </a:lnTo>
                <a:lnTo>
                  <a:pt x="8276" y="20172"/>
                </a:lnTo>
                <a:cubicBezTo>
                  <a:pt x="8261" y="20158"/>
                  <a:pt x="8276" y="20129"/>
                  <a:pt x="8276" y="20129"/>
                </a:cubicBezTo>
                <a:cubicBezTo>
                  <a:pt x="8285" y="20129"/>
                  <a:pt x="8301" y="20142"/>
                  <a:pt x="8315" y="20142"/>
                </a:cubicBezTo>
                <a:cubicBezTo>
                  <a:pt x="8322" y="20142"/>
                  <a:pt x="8328" y="20139"/>
                  <a:pt x="8333" y="20129"/>
                </a:cubicBezTo>
                <a:cubicBezTo>
                  <a:pt x="8333" y="20119"/>
                  <a:pt x="8369" y="20109"/>
                  <a:pt x="8400" y="20109"/>
                </a:cubicBezTo>
                <a:cubicBezTo>
                  <a:pt x="8413" y="20109"/>
                  <a:pt x="8425" y="20111"/>
                  <a:pt x="8434" y="20115"/>
                </a:cubicBezTo>
                <a:lnTo>
                  <a:pt x="8506" y="20115"/>
                </a:lnTo>
                <a:lnTo>
                  <a:pt x="8506" y="20100"/>
                </a:lnTo>
                <a:lnTo>
                  <a:pt x="8520" y="20100"/>
                </a:lnTo>
                <a:cubicBezTo>
                  <a:pt x="8520" y="20096"/>
                  <a:pt x="8521" y="20094"/>
                  <a:pt x="8523" y="20094"/>
                </a:cubicBezTo>
                <a:close/>
                <a:moveTo>
                  <a:pt x="12457" y="20000"/>
                </a:moveTo>
                <a:cubicBezTo>
                  <a:pt x="12471" y="20000"/>
                  <a:pt x="12457" y="20029"/>
                  <a:pt x="12457" y="20043"/>
                </a:cubicBezTo>
                <a:cubicBezTo>
                  <a:pt x="12457" y="20043"/>
                  <a:pt x="12457" y="20072"/>
                  <a:pt x="12485" y="20086"/>
                </a:cubicBezTo>
                <a:lnTo>
                  <a:pt x="12500" y="20100"/>
                </a:lnTo>
                <a:cubicBezTo>
                  <a:pt x="12514" y="20129"/>
                  <a:pt x="12543" y="20158"/>
                  <a:pt x="12514" y="20172"/>
                </a:cubicBezTo>
                <a:lnTo>
                  <a:pt x="12485" y="20201"/>
                </a:lnTo>
                <a:cubicBezTo>
                  <a:pt x="12471" y="20172"/>
                  <a:pt x="12457" y="20129"/>
                  <a:pt x="12442" y="20100"/>
                </a:cubicBezTo>
                <a:lnTo>
                  <a:pt x="12442" y="20086"/>
                </a:lnTo>
                <a:cubicBezTo>
                  <a:pt x="12399" y="20043"/>
                  <a:pt x="12413" y="20014"/>
                  <a:pt x="12457" y="20000"/>
                </a:cubicBezTo>
                <a:close/>
                <a:moveTo>
                  <a:pt x="9727" y="20100"/>
                </a:moveTo>
                <a:cubicBezTo>
                  <a:pt x="9756" y="20100"/>
                  <a:pt x="9799" y="20144"/>
                  <a:pt x="9799" y="20172"/>
                </a:cubicBezTo>
                <a:cubicBezTo>
                  <a:pt x="9799" y="20187"/>
                  <a:pt x="9770" y="20215"/>
                  <a:pt x="9741" y="20215"/>
                </a:cubicBezTo>
                <a:lnTo>
                  <a:pt x="9727" y="20201"/>
                </a:lnTo>
                <a:lnTo>
                  <a:pt x="9712" y="20172"/>
                </a:lnTo>
                <a:cubicBezTo>
                  <a:pt x="9712" y="20129"/>
                  <a:pt x="9712" y="20100"/>
                  <a:pt x="9727" y="20100"/>
                </a:cubicBezTo>
                <a:close/>
                <a:moveTo>
                  <a:pt x="9930" y="20093"/>
                </a:moveTo>
                <a:cubicBezTo>
                  <a:pt x="9946" y="20093"/>
                  <a:pt x="9957" y="20100"/>
                  <a:pt x="9957" y="20115"/>
                </a:cubicBezTo>
                <a:lnTo>
                  <a:pt x="9957" y="20129"/>
                </a:lnTo>
                <a:lnTo>
                  <a:pt x="9957" y="20158"/>
                </a:lnTo>
                <a:cubicBezTo>
                  <a:pt x="9957" y="20187"/>
                  <a:pt x="9957" y="20215"/>
                  <a:pt x="9942" y="20215"/>
                </a:cubicBezTo>
                <a:lnTo>
                  <a:pt x="9928" y="20215"/>
                </a:lnTo>
                <a:cubicBezTo>
                  <a:pt x="9842" y="20187"/>
                  <a:pt x="9813" y="20158"/>
                  <a:pt x="9827" y="20144"/>
                </a:cubicBezTo>
                <a:lnTo>
                  <a:pt x="9870" y="20115"/>
                </a:lnTo>
                <a:cubicBezTo>
                  <a:pt x="9892" y="20100"/>
                  <a:pt x="9914" y="20093"/>
                  <a:pt x="9930" y="20093"/>
                </a:cubicBezTo>
                <a:close/>
                <a:moveTo>
                  <a:pt x="15546" y="19899"/>
                </a:moveTo>
                <a:cubicBezTo>
                  <a:pt x="15646" y="19914"/>
                  <a:pt x="15732" y="19928"/>
                  <a:pt x="15747" y="19928"/>
                </a:cubicBezTo>
                <a:lnTo>
                  <a:pt x="15747" y="19914"/>
                </a:lnTo>
                <a:cubicBezTo>
                  <a:pt x="15755" y="19909"/>
                  <a:pt x="15761" y="19908"/>
                  <a:pt x="15766" y="19908"/>
                </a:cubicBezTo>
                <a:cubicBezTo>
                  <a:pt x="15778" y="19908"/>
                  <a:pt x="15784" y="19918"/>
                  <a:pt x="15804" y="19928"/>
                </a:cubicBezTo>
                <a:cubicBezTo>
                  <a:pt x="15833" y="19957"/>
                  <a:pt x="15790" y="19971"/>
                  <a:pt x="15804" y="19985"/>
                </a:cubicBezTo>
                <a:lnTo>
                  <a:pt x="15818" y="20014"/>
                </a:lnTo>
                <a:cubicBezTo>
                  <a:pt x="15818" y="20029"/>
                  <a:pt x="15818" y="20057"/>
                  <a:pt x="15804" y="20057"/>
                </a:cubicBezTo>
                <a:cubicBezTo>
                  <a:pt x="15790" y="20057"/>
                  <a:pt x="15790" y="20201"/>
                  <a:pt x="15775" y="20215"/>
                </a:cubicBezTo>
                <a:cubicBezTo>
                  <a:pt x="15775" y="20218"/>
                  <a:pt x="15774" y="20219"/>
                  <a:pt x="15772" y="20219"/>
                </a:cubicBezTo>
                <a:cubicBezTo>
                  <a:pt x="15760" y="20219"/>
                  <a:pt x="15722" y="20191"/>
                  <a:pt x="15675" y="20144"/>
                </a:cubicBezTo>
                <a:lnTo>
                  <a:pt x="15646" y="20086"/>
                </a:lnTo>
                <a:lnTo>
                  <a:pt x="15617" y="20043"/>
                </a:lnTo>
                <a:cubicBezTo>
                  <a:pt x="15597" y="20016"/>
                  <a:pt x="15580" y="20001"/>
                  <a:pt x="15567" y="20001"/>
                </a:cubicBezTo>
                <a:cubicBezTo>
                  <a:pt x="15554" y="20001"/>
                  <a:pt x="15546" y="20019"/>
                  <a:pt x="15546" y="20057"/>
                </a:cubicBezTo>
                <a:lnTo>
                  <a:pt x="15488" y="20029"/>
                </a:lnTo>
                <a:cubicBezTo>
                  <a:pt x="15474" y="20043"/>
                  <a:pt x="15431" y="20072"/>
                  <a:pt x="15387" y="20100"/>
                </a:cubicBezTo>
                <a:lnTo>
                  <a:pt x="15373" y="20086"/>
                </a:lnTo>
                <a:lnTo>
                  <a:pt x="15344" y="20086"/>
                </a:lnTo>
                <a:cubicBezTo>
                  <a:pt x="15316" y="20072"/>
                  <a:pt x="15287" y="20057"/>
                  <a:pt x="15258" y="20057"/>
                </a:cubicBezTo>
                <a:lnTo>
                  <a:pt x="15244" y="20057"/>
                </a:lnTo>
                <a:lnTo>
                  <a:pt x="15229" y="20072"/>
                </a:lnTo>
                <a:cubicBezTo>
                  <a:pt x="15226" y="20073"/>
                  <a:pt x="15222" y="20074"/>
                  <a:pt x="15219" y="20074"/>
                </a:cubicBezTo>
                <a:cubicBezTo>
                  <a:pt x="15189" y="20074"/>
                  <a:pt x="15201" y="20012"/>
                  <a:pt x="15201" y="19985"/>
                </a:cubicBezTo>
                <a:cubicBezTo>
                  <a:pt x="15208" y="19971"/>
                  <a:pt x="15219" y="19968"/>
                  <a:pt x="15229" y="19968"/>
                </a:cubicBezTo>
                <a:cubicBezTo>
                  <a:pt x="15240" y="19968"/>
                  <a:pt x="15251" y="19971"/>
                  <a:pt x="15258" y="19971"/>
                </a:cubicBezTo>
                <a:cubicBezTo>
                  <a:pt x="15258" y="19973"/>
                  <a:pt x="15259" y="19974"/>
                  <a:pt x="15260" y="19974"/>
                </a:cubicBezTo>
                <a:cubicBezTo>
                  <a:pt x="15270" y="19974"/>
                  <a:pt x="15303" y="19940"/>
                  <a:pt x="15316" y="19928"/>
                </a:cubicBezTo>
                <a:cubicBezTo>
                  <a:pt x="15321" y="19918"/>
                  <a:pt x="15329" y="19913"/>
                  <a:pt x="15340" y="19913"/>
                </a:cubicBezTo>
                <a:cubicBezTo>
                  <a:pt x="15359" y="19913"/>
                  <a:pt x="15383" y="19929"/>
                  <a:pt x="15402" y="19957"/>
                </a:cubicBezTo>
                <a:lnTo>
                  <a:pt x="15445" y="19942"/>
                </a:lnTo>
                <a:lnTo>
                  <a:pt x="15546" y="19899"/>
                </a:lnTo>
                <a:close/>
                <a:moveTo>
                  <a:pt x="5504" y="19967"/>
                </a:moveTo>
                <a:cubicBezTo>
                  <a:pt x="5508" y="19967"/>
                  <a:pt x="5512" y="19968"/>
                  <a:pt x="5517" y="19971"/>
                </a:cubicBezTo>
                <a:cubicBezTo>
                  <a:pt x="5532" y="19971"/>
                  <a:pt x="5532" y="20000"/>
                  <a:pt x="5532" y="20014"/>
                </a:cubicBezTo>
                <a:cubicBezTo>
                  <a:pt x="5532" y="20029"/>
                  <a:pt x="5517" y="20029"/>
                  <a:pt x="5517" y="20043"/>
                </a:cubicBezTo>
                <a:lnTo>
                  <a:pt x="5503" y="20072"/>
                </a:lnTo>
                <a:cubicBezTo>
                  <a:pt x="5546" y="20100"/>
                  <a:pt x="5560" y="20129"/>
                  <a:pt x="5546" y="20144"/>
                </a:cubicBezTo>
                <a:lnTo>
                  <a:pt x="5517" y="20144"/>
                </a:lnTo>
                <a:cubicBezTo>
                  <a:pt x="5515" y="20145"/>
                  <a:pt x="5513" y="20146"/>
                  <a:pt x="5511" y="20146"/>
                </a:cubicBezTo>
                <a:cubicBezTo>
                  <a:pt x="5499" y="20146"/>
                  <a:pt x="5488" y="20111"/>
                  <a:pt x="5488" y="20086"/>
                </a:cubicBezTo>
                <a:cubicBezTo>
                  <a:pt x="5488" y="20072"/>
                  <a:pt x="5474" y="20057"/>
                  <a:pt x="5474" y="20057"/>
                </a:cubicBezTo>
                <a:cubicBezTo>
                  <a:pt x="5474" y="20057"/>
                  <a:pt x="5460" y="20158"/>
                  <a:pt x="5460" y="20201"/>
                </a:cubicBezTo>
                <a:cubicBezTo>
                  <a:pt x="5460" y="20219"/>
                  <a:pt x="5454" y="20225"/>
                  <a:pt x="5446" y="20225"/>
                </a:cubicBezTo>
                <a:cubicBezTo>
                  <a:pt x="5435" y="20225"/>
                  <a:pt x="5419" y="20215"/>
                  <a:pt x="5402" y="20215"/>
                </a:cubicBezTo>
                <a:cubicBezTo>
                  <a:pt x="5388" y="20215"/>
                  <a:pt x="5402" y="20201"/>
                  <a:pt x="5445" y="20187"/>
                </a:cubicBezTo>
                <a:lnTo>
                  <a:pt x="5417" y="20144"/>
                </a:lnTo>
                <a:cubicBezTo>
                  <a:pt x="5388" y="20100"/>
                  <a:pt x="5417" y="20086"/>
                  <a:pt x="5417" y="20057"/>
                </a:cubicBezTo>
                <a:lnTo>
                  <a:pt x="5388" y="20000"/>
                </a:lnTo>
                <a:cubicBezTo>
                  <a:pt x="5400" y="19988"/>
                  <a:pt x="5412" y="19983"/>
                  <a:pt x="5423" y="19983"/>
                </a:cubicBezTo>
                <a:cubicBezTo>
                  <a:pt x="5438" y="19983"/>
                  <a:pt x="5451" y="19992"/>
                  <a:pt x="5460" y="20000"/>
                </a:cubicBezTo>
                <a:cubicBezTo>
                  <a:pt x="5470" y="20010"/>
                  <a:pt x="5473" y="20020"/>
                  <a:pt x="5479" y="20020"/>
                </a:cubicBezTo>
                <a:cubicBezTo>
                  <a:pt x="5481" y="20020"/>
                  <a:pt x="5484" y="20018"/>
                  <a:pt x="5488" y="20014"/>
                </a:cubicBezTo>
                <a:cubicBezTo>
                  <a:pt x="5488" y="19991"/>
                  <a:pt x="5488" y="19967"/>
                  <a:pt x="5504" y="19967"/>
                </a:cubicBezTo>
                <a:close/>
                <a:moveTo>
                  <a:pt x="12658" y="20100"/>
                </a:moveTo>
                <a:lnTo>
                  <a:pt x="12701" y="20129"/>
                </a:lnTo>
                <a:cubicBezTo>
                  <a:pt x="12704" y="20132"/>
                  <a:pt x="12708" y="20133"/>
                  <a:pt x="12712" y="20133"/>
                </a:cubicBezTo>
                <a:cubicBezTo>
                  <a:pt x="12723" y="20133"/>
                  <a:pt x="12736" y="20125"/>
                  <a:pt x="12747" y="20125"/>
                </a:cubicBezTo>
                <a:cubicBezTo>
                  <a:pt x="12752" y="20125"/>
                  <a:pt x="12755" y="20126"/>
                  <a:pt x="12758" y="20129"/>
                </a:cubicBezTo>
                <a:lnTo>
                  <a:pt x="12859" y="20129"/>
                </a:lnTo>
                <a:cubicBezTo>
                  <a:pt x="12859" y="20144"/>
                  <a:pt x="12902" y="20187"/>
                  <a:pt x="12902" y="20215"/>
                </a:cubicBezTo>
                <a:cubicBezTo>
                  <a:pt x="12898" y="20219"/>
                  <a:pt x="12895" y="20221"/>
                  <a:pt x="12891" y="20221"/>
                </a:cubicBezTo>
                <a:cubicBezTo>
                  <a:pt x="12880" y="20221"/>
                  <a:pt x="12870" y="20205"/>
                  <a:pt x="12859" y="20172"/>
                </a:cubicBezTo>
                <a:lnTo>
                  <a:pt x="12801" y="20201"/>
                </a:lnTo>
                <a:lnTo>
                  <a:pt x="12758" y="20230"/>
                </a:lnTo>
                <a:cubicBezTo>
                  <a:pt x="12686" y="20230"/>
                  <a:pt x="12643" y="20172"/>
                  <a:pt x="12658" y="20100"/>
                </a:cubicBezTo>
                <a:close/>
                <a:moveTo>
                  <a:pt x="2730" y="20086"/>
                </a:moveTo>
                <a:cubicBezTo>
                  <a:pt x="2744" y="20100"/>
                  <a:pt x="2744" y="20115"/>
                  <a:pt x="2744" y="20129"/>
                </a:cubicBezTo>
                <a:cubicBezTo>
                  <a:pt x="2744" y="20158"/>
                  <a:pt x="2744" y="20187"/>
                  <a:pt x="2716" y="20187"/>
                </a:cubicBezTo>
                <a:cubicBezTo>
                  <a:pt x="2701" y="20187"/>
                  <a:pt x="2687" y="20201"/>
                  <a:pt x="2672" y="20215"/>
                </a:cubicBezTo>
                <a:lnTo>
                  <a:pt x="2644" y="20230"/>
                </a:lnTo>
                <a:cubicBezTo>
                  <a:pt x="2640" y="20232"/>
                  <a:pt x="2636" y="20232"/>
                  <a:pt x="2633" y="20232"/>
                </a:cubicBezTo>
                <a:cubicBezTo>
                  <a:pt x="2608" y="20232"/>
                  <a:pt x="2588" y="20192"/>
                  <a:pt x="2601" y="20129"/>
                </a:cubicBezTo>
                <a:lnTo>
                  <a:pt x="2601" y="20129"/>
                </a:lnTo>
                <a:lnTo>
                  <a:pt x="2658" y="20144"/>
                </a:lnTo>
                <a:cubicBezTo>
                  <a:pt x="2662" y="20148"/>
                  <a:pt x="2668" y="20149"/>
                  <a:pt x="2673" y="20149"/>
                </a:cubicBezTo>
                <a:cubicBezTo>
                  <a:pt x="2687" y="20149"/>
                  <a:pt x="2701" y="20139"/>
                  <a:pt x="2701" y="20129"/>
                </a:cubicBezTo>
                <a:cubicBezTo>
                  <a:pt x="2701" y="20100"/>
                  <a:pt x="2716" y="20086"/>
                  <a:pt x="2730" y="20086"/>
                </a:cubicBezTo>
                <a:close/>
                <a:moveTo>
                  <a:pt x="13563" y="20100"/>
                </a:moveTo>
                <a:cubicBezTo>
                  <a:pt x="13577" y="20100"/>
                  <a:pt x="13620" y="20115"/>
                  <a:pt x="13606" y="20129"/>
                </a:cubicBezTo>
                <a:cubicBezTo>
                  <a:pt x="13606" y="20129"/>
                  <a:pt x="13620" y="20144"/>
                  <a:pt x="13635" y="20158"/>
                </a:cubicBezTo>
                <a:lnTo>
                  <a:pt x="13649" y="20172"/>
                </a:lnTo>
                <a:cubicBezTo>
                  <a:pt x="13663" y="20187"/>
                  <a:pt x="13721" y="20172"/>
                  <a:pt x="13692" y="20230"/>
                </a:cubicBezTo>
                <a:cubicBezTo>
                  <a:pt x="13685" y="20237"/>
                  <a:pt x="13671" y="20241"/>
                  <a:pt x="13654" y="20241"/>
                </a:cubicBezTo>
                <a:cubicBezTo>
                  <a:pt x="13638" y="20241"/>
                  <a:pt x="13620" y="20237"/>
                  <a:pt x="13606" y="20230"/>
                </a:cubicBezTo>
                <a:lnTo>
                  <a:pt x="13577" y="20201"/>
                </a:lnTo>
                <a:cubicBezTo>
                  <a:pt x="13548" y="20144"/>
                  <a:pt x="13548" y="20100"/>
                  <a:pt x="13563" y="20100"/>
                </a:cubicBezTo>
                <a:close/>
                <a:moveTo>
                  <a:pt x="13112" y="20055"/>
                </a:moveTo>
                <a:cubicBezTo>
                  <a:pt x="13125" y="20055"/>
                  <a:pt x="13138" y="20063"/>
                  <a:pt x="13146" y="20072"/>
                </a:cubicBezTo>
                <a:cubicBezTo>
                  <a:pt x="13161" y="20072"/>
                  <a:pt x="13204" y="20086"/>
                  <a:pt x="13218" y="20086"/>
                </a:cubicBezTo>
                <a:cubicBezTo>
                  <a:pt x="13229" y="20086"/>
                  <a:pt x="13272" y="20062"/>
                  <a:pt x="13293" y="20062"/>
                </a:cubicBezTo>
                <a:cubicBezTo>
                  <a:pt x="13300" y="20062"/>
                  <a:pt x="13304" y="20065"/>
                  <a:pt x="13304" y="20072"/>
                </a:cubicBezTo>
                <a:cubicBezTo>
                  <a:pt x="13319" y="20086"/>
                  <a:pt x="13275" y="20129"/>
                  <a:pt x="13204" y="20172"/>
                </a:cubicBezTo>
                <a:lnTo>
                  <a:pt x="13161" y="20129"/>
                </a:lnTo>
                <a:cubicBezTo>
                  <a:pt x="13161" y="20119"/>
                  <a:pt x="13153" y="20109"/>
                  <a:pt x="13144" y="20109"/>
                </a:cubicBezTo>
                <a:cubicBezTo>
                  <a:pt x="13140" y="20109"/>
                  <a:pt x="13136" y="20111"/>
                  <a:pt x="13132" y="20115"/>
                </a:cubicBezTo>
                <a:cubicBezTo>
                  <a:pt x="13103" y="20129"/>
                  <a:pt x="13074" y="20230"/>
                  <a:pt x="13060" y="20244"/>
                </a:cubicBezTo>
                <a:lnTo>
                  <a:pt x="13046" y="20244"/>
                </a:lnTo>
                <a:cubicBezTo>
                  <a:pt x="13017" y="20230"/>
                  <a:pt x="13017" y="20201"/>
                  <a:pt x="13017" y="20187"/>
                </a:cubicBezTo>
                <a:cubicBezTo>
                  <a:pt x="13017" y="20172"/>
                  <a:pt x="12988" y="20172"/>
                  <a:pt x="12974" y="20172"/>
                </a:cubicBezTo>
                <a:cubicBezTo>
                  <a:pt x="12959" y="20172"/>
                  <a:pt x="12945" y="20172"/>
                  <a:pt x="12945" y="20158"/>
                </a:cubicBezTo>
                <a:cubicBezTo>
                  <a:pt x="12945" y="20158"/>
                  <a:pt x="12974" y="20100"/>
                  <a:pt x="12988" y="20086"/>
                </a:cubicBezTo>
                <a:cubicBezTo>
                  <a:pt x="12992" y="20082"/>
                  <a:pt x="12999" y="20080"/>
                  <a:pt x="13006" y="20080"/>
                </a:cubicBezTo>
                <a:cubicBezTo>
                  <a:pt x="13024" y="20080"/>
                  <a:pt x="13046" y="20090"/>
                  <a:pt x="13046" y="20100"/>
                </a:cubicBezTo>
                <a:cubicBezTo>
                  <a:pt x="13048" y="20103"/>
                  <a:pt x="13052" y="20104"/>
                  <a:pt x="13055" y="20104"/>
                </a:cubicBezTo>
                <a:cubicBezTo>
                  <a:pt x="13070" y="20104"/>
                  <a:pt x="13089" y="20083"/>
                  <a:pt x="13089" y="20072"/>
                </a:cubicBezTo>
                <a:cubicBezTo>
                  <a:pt x="13095" y="20060"/>
                  <a:pt x="13103" y="20055"/>
                  <a:pt x="13112" y="20055"/>
                </a:cubicBezTo>
                <a:close/>
                <a:moveTo>
                  <a:pt x="14885" y="20201"/>
                </a:moveTo>
                <a:cubicBezTo>
                  <a:pt x="14899" y="20201"/>
                  <a:pt x="14913" y="20215"/>
                  <a:pt x="14928" y="20230"/>
                </a:cubicBezTo>
                <a:cubicBezTo>
                  <a:pt x="14928" y="20230"/>
                  <a:pt x="14913" y="20273"/>
                  <a:pt x="14913" y="20273"/>
                </a:cubicBezTo>
                <a:cubicBezTo>
                  <a:pt x="14913" y="20280"/>
                  <a:pt x="14888" y="20284"/>
                  <a:pt x="14859" y="20284"/>
                </a:cubicBezTo>
                <a:cubicBezTo>
                  <a:pt x="14831" y="20284"/>
                  <a:pt x="14798" y="20280"/>
                  <a:pt x="14784" y="20273"/>
                </a:cubicBezTo>
                <a:cubicBezTo>
                  <a:pt x="14741" y="20273"/>
                  <a:pt x="14741" y="20258"/>
                  <a:pt x="14755" y="20258"/>
                </a:cubicBezTo>
                <a:cubicBezTo>
                  <a:pt x="14784" y="20258"/>
                  <a:pt x="14870" y="20215"/>
                  <a:pt x="14885" y="20201"/>
                </a:cubicBezTo>
                <a:close/>
                <a:moveTo>
                  <a:pt x="8204" y="20086"/>
                </a:moveTo>
                <a:cubicBezTo>
                  <a:pt x="8204" y="20086"/>
                  <a:pt x="8218" y="20100"/>
                  <a:pt x="8233" y="20115"/>
                </a:cubicBezTo>
                <a:lnTo>
                  <a:pt x="8189" y="20244"/>
                </a:lnTo>
                <a:lnTo>
                  <a:pt x="8189" y="20287"/>
                </a:lnTo>
                <a:cubicBezTo>
                  <a:pt x="8189" y="20294"/>
                  <a:pt x="8186" y="20298"/>
                  <a:pt x="8179" y="20298"/>
                </a:cubicBezTo>
                <a:cubicBezTo>
                  <a:pt x="8172" y="20298"/>
                  <a:pt x="8161" y="20294"/>
                  <a:pt x="8146" y="20287"/>
                </a:cubicBezTo>
                <a:cubicBezTo>
                  <a:pt x="8161" y="20273"/>
                  <a:pt x="8161" y="20258"/>
                  <a:pt x="8161" y="20244"/>
                </a:cubicBezTo>
                <a:lnTo>
                  <a:pt x="8175" y="20215"/>
                </a:lnTo>
                <a:lnTo>
                  <a:pt x="8189" y="20187"/>
                </a:lnTo>
                <a:cubicBezTo>
                  <a:pt x="8175" y="20172"/>
                  <a:pt x="8175" y="20129"/>
                  <a:pt x="8189" y="20115"/>
                </a:cubicBezTo>
                <a:lnTo>
                  <a:pt x="8204" y="20086"/>
                </a:lnTo>
                <a:close/>
                <a:moveTo>
                  <a:pt x="3376" y="20129"/>
                </a:moveTo>
                <a:cubicBezTo>
                  <a:pt x="3391" y="20129"/>
                  <a:pt x="3376" y="20201"/>
                  <a:pt x="3362" y="20230"/>
                </a:cubicBezTo>
                <a:cubicBezTo>
                  <a:pt x="3362" y="20258"/>
                  <a:pt x="3333" y="20287"/>
                  <a:pt x="3333" y="20302"/>
                </a:cubicBezTo>
                <a:cubicBezTo>
                  <a:pt x="3319" y="20302"/>
                  <a:pt x="3262" y="20244"/>
                  <a:pt x="3247" y="20244"/>
                </a:cubicBezTo>
                <a:cubicBezTo>
                  <a:pt x="3218" y="20244"/>
                  <a:pt x="3218" y="20230"/>
                  <a:pt x="3247" y="20215"/>
                </a:cubicBezTo>
                <a:lnTo>
                  <a:pt x="3262" y="20215"/>
                </a:lnTo>
                <a:lnTo>
                  <a:pt x="3319" y="20230"/>
                </a:lnTo>
                <a:cubicBezTo>
                  <a:pt x="3333" y="20201"/>
                  <a:pt x="3348" y="20158"/>
                  <a:pt x="3348" y="20144"/>
                </a:cubicBezTo>
                <a:lnTo>
                  <a:pt x="3348" y="20129"/>
                </a:lnTo>
                <a:close/>
                <a:moveTo>
                  <a:pt x="9506" y="19936"/>
                </a:moveTo>
                <a:cubicBezTo>
                  <a:pt x="9518" y="19936"/>
                  <a:pt x="9540" y="19947"/>
                  <a:pt x="9540" y="19957"/>
                </a:cubicBezTo>
                <a:cubicBezTo>
                  <a:pt x="9540" y="19971"/>
                  <a:pt x="9526" y="20014"/>
                  <a:pt x="9526" y="20029"/>
                </a:cubicBezTo>
                <a:cubicBezTo>
                  <a:pt x="9511" y="20043"/>
                  <a:pt x="9526" y="20072"/>
                  <a:pt x="9540" y="20100"/>
                </a:cubicBezTo>
                <a:lnTo>
                  <a:pt x="9583" y="20100"/>
                </a:lnTo>
                <a:cubicBezTo>
                  <a:pt x="9590" y="20093"/>
                  <a:pt x="9601" y="20090"/>
                  <a:pt x="9610" y="20090"/>
                </a:cubicBezTo>
                <a:cubicBezTo>
                  <a:pt x="9619" y="20090"/>
                  <a:pt x="9626" y="20093"/>
                  <a:pt x="9626" y="20100"/>
                </a:cubicBezTo>
                <a:lnTo>
                  <a:pt x="9641" y="20129"/>
                </a:lnTo>
                <a:cubicBezTo>
                  <a:pt x="9669" y="20144"/>
                  <a:pt x="9669" y="20158"/>
                  <a:pt x="9641" y="20158"/>
                </a:cubicBezTo>
                <a:lnTo>
                  <a:pt x="9626" y="20158"/>
                </a:lnTo>
                <a:lnTo>
                  <a:pt x="9612" y="20144"/>
                </a:lnTo>
                <a:cubicBezTo>
                  <a:pt x="9583" y="20172"/>
                  <a:pt x="9569" y="20215"/>
                  <a:pt x="9583" y="20244"/>
                </a:cubicBezTo>
                <a:lnTo>
                  <a:pt x="9540" y="20244"/>
                </a:lnTo>
                <a:cubicBezTo>
                  <a:pt x="9511" y="20244"/>
                  <a:pt x="9526" y="20201"/>
                  <a:pt x="9526" y="20172"/>
                </a:cubicBezTo>
                <a:cubicBezTo>
                  <a:pt x="9511" y="20158"/>
                  <a:pt x="9483" y="20158"/>
                  <a:pt x="9454" y="20158"/>
                </a:cubicBezTo>
                <a:cubicBezTo>
                  <a:pt x="9439" y="20158"/>
                  <a:pt x="9439" y="20158"/>
                  <a:pt x="9439" y="20172"/>
                </a:cubicBezTo>
                <a:lnTo>
                  <a:pt x="9439" y="20201"/>
                </a:lnTo>
                <a:cubicBezTo>
                  <a:pt x="9454" y="20215"/>
                  <a:pt x="9439" y="20230"/>
                  <a:pt x="9425" y="20244"/>
                </a:cubicBezTo>
                <a:lnTo>
                  <a:pt x="9411" y="20244"/>
                </a:lnTo>
                <a:cubicBezTo>
                  <a:pt x="9396" y="20230"/>
                  <a:pt x="9368" y="20215"/>
                  <a:pt x="9339" y="20215"/>
                </a:cubicBezTo>
                <a:cubicBezTo>
                  <a:pt x="9339" y="20215"/>
                  <a:pt x="9324" y="20230"/>
                  <a:pt x="9310" y="20244"/>
                </a:cubicBezTo>
                <a:cubicBezTo>
                  <a:pt x="9310" y="20271"/>
                  <a:pt x="9304" y="20281"/>
                  <a:pt x="9296" y="20281"/>
                </a:cubicBezTo>
                <a:cubicBezTo>
                  <a:pt x="9292" y="20281"/>
                  <a:pt x="9287" y="20278"/>
                  <a:pt x="9281" y="20273"/>
                </a:cubicBezTo>
                <a:lnTo>
                  <a:pt x="9267" y="20258"/>
                </a:lnTo>
                <a:cubicBezTo>
                  <a:pt x="9267" y="20244"/>
                  <a:pt x="9253" y="20244"/>
                  <a:pt x="9210" y="20244"/>
                </a:cubicBezTo>
                <a:cubicBezTo>
                  <a:pt x="9195" y="20258"/>
                  <a:pt x="9195" y="20258"/>
                  <a:pt x="9195" y="20258"/>
                </a:cubicBezTo>
                <a:cubicBezTo>
                  <a:pt x="9195" y="20258"/>
                  <a:pt x="9181" y="20244"/>
                  <a:pt x="9166" y="20244"/>
                </a:cubicBezTo>
                <a:cubicBezTo>
                  <a:pt x="9138" y="20244"/>
                  <a:pt x="9109" y="20244"/>
                  <a:pt x="9066" y="20258"/>
                </a:cubicBezTo>
                <a:lnTo>
                  <a:pt x="9037" y="20244"/>
                </a:lnTo>
                <a:lnTo>
                  <a:pt x="8994" y="20230"/>
                </a:lnTo>
                <a:cubicBezTo>
                  <a:pt x="8994" y="20251"/>
                  <a:pt x="8987" y="20262"/>
                  <a:pt x="8978" y="20262"/>
                </a:cubicBezTo>
                <a:cubicBezTo>
                  <a:pt x="8969" y="20262"/>
                  <a:pt x="8958" y="20251"/>
                  <a:pt x="8951" y="20230"/>
                </a:cubicBezTo>
                <a:lnTo>
                  <a:pt x="8922" y="20201"/>
                </a:lnTo>
                <a:lnTo>
                  <a:pt x="8893" y="20172"/>
                </a:lnTo>
                <a:cubicBezTo>
                  <a:pt x="8850" y="20215"/>
                  <a:pt x="8836" y="20273"/>
                  <a:pt x="8850" y="20273"/>
                </a:cubicBezTo>
                <a:cubicBezTo>
                  <a:pt x="8850" y="20287"/>
                  <a:pt x="8836" y="20287"/>
                  <a:pt x="8822" y="20302"/>
                </a:cubicBezTo>
                <a:lnTo>
                  <a:pt x="8807" y="20302"/>
                </a:lnTo>
                <a:cubicBezTo>
                  <a:pt x="8789" y="20305"/>
                  <a:pt x="8773" y="20307"/>
                  <a:pt x="8759" y="20307"/>
                </a:cubicBezTo>
                <a:cubicBezTo>
                  <a:pt x="8717" y="20307"/>
                  <a:pt x="8696" y="20291"/>
                  <a:pt x="8707" y="20258"/>
                </a:cubicBezTo>
                <a:lnTo>
                  <a:pt x="8721" y="20230"/>
                </a:lnTo>
                <a:lnTo>
                  <a:pt x="8735" y="20187"/>
                </a:lnTo>
                <a:cubicBezTo>
                  <a:pt x="8753" y="20193"/>
                  <a:pt x="8769" y="20196"/>
                  <a:pt x="8780" y="20196"/>
                </a:cubicBezTo>
                <a:cubicBezTo>
                  <a:pt x="8795" y="20196"/>
                  <a:pt x="8801" y="20189"/>
                  <a:pt x="8793" y="20172"/>
                </a:cubicBezTo>
                <a:cubicBezTo>
                  <a:pt x="8793" y="20158"/>
                  <a:pt x="8721" y="20086"/>
                  <a:pt x="8721" y="20072"/>
                </a:cubicBezTo>
                <a:cubicBezTo>
                  <a:pt x="8707" y="20043"/>
                  <a:pt x="8721" y="20029"/>
                  <a:pt x="8735" y="20029"/>
                </a:cubicBezTo>
                <a:lnTo>
                  <a:pt x="8779" y="20029"/>
                </a:lnTo>
                <a:cubicBezTo>
                  <a:pt x="8793" y="20057"/>
                  <a:pt x="8822" y="20086"/>
                  <a:pt x="8822" y="20100"/>
                </a:cubicBezTo>
                <a:lnTo>
                  <a:pt x="8836" y="20115"/>
                </a:lnTo>
                <a:lnTo>
                  <a:pt x="8893" y="20172"/>
                </a:lnTo>
                <a:cubicBezTo>
                  <a:pt x="8893" y="20129"/>
                  <a:pt x="8908" y="20072"/>
                  <a:pt x="8908" y="20057"/>
                </a:cubicBezTo>
                <a:lnTo>
                  <a:pt x="8922" y="20057"/>
                </a:lnTo>
                <a:cubicBezTo>
                  <a:pt x="8937" y="20072"/>
                  <a:pt x="8965" y="20115"/>
                  <a:pt x="8980" y="20144"/>
                </a:cubicBezTo>
                <a:lnTo>
                  <a:pt x="9023" y="20129"/>
                </a:lnTo>
                <a:lnTo>
                  <a:pt x="9037" y="20115"/>
                </a:lnTo>
                <a:cubicBezTo>
                  <a:pt x="9041" y="20117"/>
                  <a:pt x="9045" y="20118"/>
                  <a:pt x="9048" y="20118"/>
                </a:cubicBezTo>
                <a:cubicBezTo>
                  <a:pt x="9066" y="20118"/>
                  <a:pt x="9066" y="20084"/>
                  <a:pt x="9066" y="20072"/>
                </a:cubicBezTo>
                <a:cubicBezTo>
                  <a:pt x="9057" y="20055"/>
                  <a:pt x="9049" y="20048"/>
                  <a:pt x="9041" y="20048"/>
                </a:cubicBezTo>
                <a:cubicBezTo>
                  <a:pt x="9035" y="20048"/>
                  <a:pt x="9029" y="20051"/>
                  <a:pt x="9023" y="20057"/>
                </a:cubicBezTo>
                <a:cubicBezTo>
                  <a:pt x="9008" y="20057"/>
                  <a:pt x="8994" y="20043"/>
                  <a:pt x="8994" y="20043"/>
                </a:cubicBezTo>
                <a:cubicBezTo>
                  <a:pt x="8994" y="20029"/>
                  <a:pt x="8994" y="20000"/>
                  <a:pt x="9008" y="20000"/>
                </a:cubicBezTo>
                <a:lnTo>
                  <a:pt x="9037" y="20000"/>
                </a:lnTo>
                <a:cubicBezTo>
                  <a:pt x="9049" y="19994"/>
                  <a:pt x="9063" y="19990"/>
                  <a:pt x="9077" y="19990"/>
                </a:cubicBezTo>
                <a:cubicBezTo>
                  <a:pt x="9097" y="19990"/>
                  <a:pt x="9115" y="19997"/>
                  <a:pt x="9123" y="20014"/>
                </a:cubicBezTo>
                <a:lnTo>
                  <a:pt x="9123" y="20029"/>
                </a:lnTo>
                <a:lnTo>
                  <a:pt x="9123" y="20057"/>
                </a:lnTo>
                <a:cubicBezTo>
                  <a:pt x="9109" y="20100"/>
                  <a:pt x="9138" y="20158"/>
                  <a:pt x="9152" y="20172"/>
                </a:cubicBezTo>
                <a:cubicBezTo>
                  <a:pt x="9166" y="20172"/>
                  <a:pt x="9238" y="20158"/>
                  <a:pt x="9253" y="20129"/>
                </a:cubicBezTo>
                <a:cubicBezTo>
                  <a:pt x="9257" y="20125"/>
                  <a:pt x="9261" y="20123"/>
                  <a:pt x="9265" y="20123"/>
                </a:cubicBezTo>
                <a:cubicBezTo>
                  <a:pt x="9274" y="20123"/>
                  <a:pt x="9281" y="20133"/>
                  <a:pt x="9281" y="20144"/>
                </a:cubicBezTo>
                <a:cubicBezTo>
                  <a:pt x="9267" y="20158"/>
                  <a:pt x="9267" y="20172"/>
                  <a:pt x="9253" y="20187"/>
                </a:cubicBezTo>
                <a:cubicBezTo>
                  <a:pt x="9267" y="20187"/>
                  <a:pt x="9281" y="20187"/>
                  <a:pt x="9296" y="20201"/>
                </a:cubicBezTo>
                <a:lnTo>
                  <a:pt x="9310" y="20187"/>
                </a:lnTo>
                <a:cubicBezTo>
                  <a:pt x="9310" y="20129"/>
                  <a:pt x="9339" y="20115"/>
                  <a:pt x="9368" y="20115"/>
                </a:cubicBezTo>
                <a:lnTo>
                  <a:pt x="9382" y="20115"/>
                </a:lnTo>
                <a:cubicBezTo>
                  <a:pt x="9382" y="20111"/>
                  <a:pt x="9384" y="20109"/>
                  <a:pt x="9388" y="20109"/>
                </a:cubicBezTo>
                <a:cubicBezTo>
                  <a:pt x="9398" y="20109"/>
                  <a:pt x="9415" y="20119"/>
                  <a:pt x="9425" y="20129"/>
                </a:cubicBezTo>
                <a:cubicBezTo>
                  <a:pt x="9425" y="20132"/>
                  <a:pt x="9427" y="20133"/>
                  <a:pt x="9429" y="20133"/>
                </a:cubicBezTo>
                <a:cubicBezTo>
                  <a:pt x="9440" y="20133"/>
                  <a:pt x="9471" y="20110"/>
                  <a:pt x="9483" y="20086"/>
                </a:cubicBezTo>
                <a:cubicBezTo>
                  <a:pt x="9483" y="20072"/>
                  <a:pt x="9483" y="19957"/>
                  <a:pt x="9497" y="19942"/>
                </a:cubicBezTo>
                <a:cubicBezTo>
                  <a:pt x="9497" y="19938"/>
                  <a:pt x="9501" y="19936"/>
                  <a:pt x="9506" y="19936"/>
                </a:cubicBezTo>
                <a:close/>
                <a:moveTo>
                  <a:pt x="12148" y="20212"/>
                </a:moveTo>
                <a:cubicBezTo>
                  <a:pt x="12151" y="20212"/>
                  <a:pt x="12153" y="20213"/>
                  <a:pt x="12155" y="20215"/>
                </a:cubicBezTo>
                <a:lnTo>
                  <a:pt x="12184" y="20244"/>
                </a:lnTo>
                <a:cubicBezTo>
                  <a:pt x="12212" y="20287"/>
                  <a:pt x="12241" y="20330"/>
                  <a:pt x="12227" y="20330"/>
                </a:cubicBezTo>
                <a:cubicBezTo>
                  <a:pt x="12212" y="20330"/>
                  <a:pt x="12184" y="20302"/>
                  <a:pt x="12184" y="20287"/>
                </a:cubicBezTo>
                <a:cubicBezTo>
                  <a:pt x="12198" y="20287"/>
                  <a:pt x="12184" y="20273"/>
                  <a:pt x="12155" y="20273"/>
                </a:cubicBezTo>
                <a:lnTo>
                  <a:pt x="12126" y="20273"/>
                </a:lnTo>
                <a:cubicBezTo>
                  <a:pt x="12112" y="20280"/>
                  <a:pt x="12101" y="20284"/>
                  <a:pt x="12094" y="20284"/>
                </a:cubicBezTo>
                <a:cubicBezTo>
                  <a:pt x="12087" y="20284"/>
                  <a:pt x="12083" y="20280"/>
                  <a:pt x="12083" y="20273"/>
                </a:cubicBezTo>
                <a:lnTo>
                  <a:pt x="12083" y="20258"/>
                </a:lnTo>
                <a:cubicBezTo>
                  <a:pt x="12108" y="20246"/>
                  <a:pt x="12132" y="20212"/>
                  <a:pt x="12148" y="20212"/>
                </a:cubicBezTo>
                <a:close/>
                <a:moveTo>
                  <a:pt x="8093" y="20271"/>
                </a:moveTo>
                <a:cubicBezTo>
                  <a:pt x="8101" y="20271"/>
                  <a:pt x="8109" y="20279"/>
                  <a:pt x="8118" y="20287"/>
                </a:cubicBezTo>
                <a:lnTo>
                  <a:pt x="8132" y="20302"/>
                </a:lnTo>
                <a:cubicBezTo>
                  <a:pt x="8132" y="20316"/>
                  <a:pt x="8132" y="20330"/>
                  <a:pt x="8118" y="20345"/>
                </a:cubicBezTo>
                <a:lnTo>
                  <a:pt x="8103" y="20330"/>
                </a:lnTo>
                <a:cubicBezTo>
                  <a:pt x="8075" y="20330"/>
                  <a:pt x="8060" y="20316"/>
                  <a:pt x="8075" y="20287"/>
                </a:cubicBezTo>
                <a:cubicBezTo>
                  <a:pt x="8081" y="20275"/>
                  <a:pt x="8087" y="20271"/>
                  <a:pt x="8093" y="20271"/>
                </a:cubicBezTo>
                <a:close/>
                <a:moveTo>
                  <a:pt x="8103" y="20129"/>
                </a:moveTo>
                <a:cubicBezTo>
                  <a:pt x="8132" y="20144"/>
                  <a:pt x="8132" y="20201"/>
                  <a:pt x="8132" y="20273"/>
                </a:cubicBezTo>
                <a:cubicBezTo>
                  <a:pt x="8103" y="20258"/>
                  <a:pt x="8075" y="20230"/>
                  <a:pt x="8060" y="20215"/>
                </a:cubicBezTo>
                <a:cubicBezTo>
                  <a:pt x="8040" y="20205"/>
                  <a:pt x="8020" y="20195"/>
                  <a:pt x="8014" y="20195"/>
                </a:cubicBezTo>
                <a:cubicBezTo>
                  <a:pt x="8012" y="20195"/>
                  <a:pt x="8013" y="20197"/>
                  <a:pt x="8017" y="20201"/>
                </a:cubicBezTo>
                <a:lnTo>
                  <a:pt x="8017" y="20215"/>
                </a:lnTo>
                <a:cubicBezTo>
                  <a:pt x="8031" y="20244"/>
                  <a:pt x="8060" y="20258"/>
                  <a:pt x="8046" y="20302"/>
                </a:cubicBezTo>
                <a:cubicBezTo>
                  <a:pt x="8040" y="20307"/>
                  <a:pt x="8035" y="20310"/>
                  <a:pt x="8030" y="20310"/>
                </a:cubicBezTo>
                <a:cubicBezTo>
                  <a:pt x="8011" y="20310"/>
                  <a:pt x="8000" y="20273"/>
                  <a:pt x="7988" y="20273"/>
                </a:cubicBezTo>
                <a:lnTo>
                  <a:pt x="7974" y="20273"/>
                </a:lnTo>
                <a:cubicBezTo>
                  <a:pt x="7968" y="20284"/>
                  <a:pt x="7957" y="20288"/>
                  <a:pt x="7943" y="20288"/>
                </a:cubicBezTo>
                <a:cubicBezTo>
                  <a:pt x="7920" y="20288"/>
                  <a:pt x="7891" y="20276"/>
                  <a:pt x="7873" y="20258"/>
                </a:cubicBezTo>
                <a:cubicBezTo>
                  <a:pt x="7871" y="20253"/>
                  <a:pt x="7868" y="20251"/>
                  <a:pt x="7865" y="20251"/>
                </a:cubicBezTo>
                <a:cubicBezTo>
                  <a:pt x="7854" y="20251"/>
                  <a:pt x="7845" y="20293"/>
                  <a:pt x="7845" y="20316"/>
                </a:cubicBezTo>
                <a:cubicBezTo>
                  <a:pt x="7845" y="20330"/>
                  <a:pt x="7816" y="20373"/>
                  <a:pt x="7802" y="20373"/>
                </a:cubicBezTo>
                <a:cubicBezTo>
                  <a:pt x="7787" y="20359"/>
                  <a:pt x="7758" y="20345"/>
                  <a:pt x="7758" y="20345"/>
                </a:cubicBezTo>
                <a:cubicBezTo>
                  <a:pt x="7745" y="20362"/>
                  <a:pt x="7734" y="20369"/>
                  <a:pt x="7725" y="20369"/>
                </a:cubicBezTo>
                <a:cubicBezTo>
                  <a:pt x="7705" y="20369"/>
                  <a:pt x="7692" y="20336"/>
                  <a:pt x="7672" y="20316"/>
                </a:cubicBezTo>
                <a:cubicBezTo>
                  <a:pt x="7658" y="20302"/>
                  <a:pt x="7629" y="20316"/>
                  <a:pt x="7629" y="20273"/>
                </a:cubicBezTo>
                <a:cubicBezTo>
                  <a:pt x="7644" y="20230"/>
                  <a:pt x="7644" y="20187"/>
                  <a:pt x="7658" y="20158"/>
                </a:cubicBezTo>
                <a:lnTo>
                  <a:pt x="7701" y="20129"/>
                </a:lnTo>
                <a:cubicBezTo>
                  <a:pt x="7730" y="20172"/>
                  <a:pt x="7730" y="20201"/>
                  <a:pt x="7715" y="20201"/>
                </a:cubicBezTo>
                <a:lnTo>
                  <a:pt x="7701" y="20215"/>
                </a:lnTo>
                <a:cubicBezTo>
                  <a:pt x="7687" y="20215"/>
                  <a:pt x="7687" y="20230"/>
                  <a:pt x="7687" y="20244"/>
                </a:cubicBezTo>
                <a:cubicBezTo>
                  <a:pt x="7687" y="20258"/>
                  <a:pt x="7687" y="20273"/>
                  <a:pt x="7701" y="20273"/>
                </a:cubicBezTo>
                <a:lnTo>
                  <a:pt x="7730" y="20287"/>
                </a:lnTo>
                <a:lnTo>
                  <a:pt x="7787" y="20287"/>
                </a:lnTo>
                <a:cubicBezTo>
                  <a:pt x="7787" y="20287"/>
                  <a:pt x="7816" y="20230"/>
                  <a:pt x="7802" y="20215"/>
                </a:cubicBezTo>
                <a:cubicBezTo>
                  <a:pt x="7802" y="20187"/>
                  <a:pt x="7830" y="20144"/>
                  <a:pt x="7845" y="20144"/>
                </a:cubicBezTo>
                <a:lnTo>
                  <a:pt x="7888" y="20144"/>
                </a:lnTo>
                <a:cubicBezTo>
                  <a:pt x="7907" y="20144"/>
                  <a:pt x="7926" y="20150"/>
                  <a:pt x="7941" y="20150"/>
                </a:cubicBezTo>
                <a:cubicBezTo>
                  <a:pt x="7948" y="20150"/>
                  <a:pt x="7955" y="20148"/>
                  <a:pt x="7960" y="20144"/>
                </a:cubicBezTo>
                <a:cubicBezTo>
                  <a:pt x="8003" y="20144"/>
                  <a:pt x="8031" y="20129"/>
                  <a:pt x="8075" y="20129"/>
                </a:cubicBezTo>
                <a:close/>
                <a:moveTo>
                  <a:pt x="13347" y="20287"/>
                </a:moveTo>
                <a:cubicBezTo>
                  <a:pt x="13347" y="20302"/>
                  <a:pt x="13347" y="20345"/>
                  <a:pt x="13319" y="20388"/>
                </a:cubicBezTo>
                <a:lnTo>
                  <a:pt x="13275" y="20416"/>
                </a:lnTo>
                <a:cubicBezTo>
                  <a:pt x="13275" y="20416"/>
                  <a:pt x="13161" y="20388"/>
                  <a:pt x="13161" y="20373"/>
                </a:cubicBezTo>
                <a:cubicBezTo>
                  <a:pt x="13161" y="20373"/>
                  <a:pt x="13161" y="20359"/>
                  <a:pt x="13161" y="20345"/>
                </a:cubicBezTo>
                <a:cubicBezTo>
                  <a:pt x="13175" y="20345"/>
                  <a:pt x="13175" y="20330"/>
                  <a:pt x="13189" y="20330"/>
                </a:cubicBezTo>
                <a:lnTo>
                  <a:pt x="13218" y="20373"/>
                </a:lnTo>
                <a:cubicBezTo>
                  <a:pt x="13261" y="20359"/>
                  <a:pt x="13333" y="20330"/>
                  <a:pt x="13333" y="20316"/>
                </a:cubicBezTo>
                <a:cubicBezTo>
                  <a:pt x="13333" y="20287"/>
                  <a:pt x="13347" y="20287"/>
                  <a:pt x="13347" y="20287"/>
                </a:cubicBezTo>
                <a:close/>
                <a:moveTo>
                  <a:pt x="10294" y="20327"/>
                </a:moveTo>
                <a:cubicBezTo>
                  <a:pt x="10297" y="20327"/>
                  <a:pt x="10299" y="20328"/>
                  <a:pt x="10301" y="20330"/>
                </a:cubicBezTo>
                <a:cubicBezTo>
                  <a:pt x="10316" y="20345"/>
                  <a:pt x="10330" y="20416"/>
                  <a:pt x="10287" y="20431"/>
                </a:cubicBezTo>
                <a:lnTo>
                  <a:pt x="10244" y="20460"/>
                </a:lnTo>
                <a:cubicBezTo>
                  <a:pt x="10230" y="20445"/>
                  <a:pt x="10215" y="20431"/>
                  <a:pt x="10230" y="20402"/>
                </a:cubicBezTo>
                <a:lnTo>
                  <a:pt x="10287" y="20402"/>
                </a:lnTo>
                <a:cubicBezTo>
                  <a:pt x="10275" y="20355"/>
                  <a:pt x="10283" y="20327"/>
                  <a:pt x="10294" y="20327"/>
                </a:cubicBezTo>
                <a:close/>
                <a:moveTo>
                  <a:pt x="11207" y="20187"/>
                </a:moveTo>
                <a:lnTo>
                  <a:pt x="11221" y="20215"/>
                </a:lnTo>
                <a:cubicBezTo>
                  <a:pt x="11221" y="20244"/>
                  <a:pt x="11207" y="20302"/>
                  <a:pt x="11207" y="20330"/>
                </a:cubicBezTo>
                <a:cubicBezTo>
                  <a:pt x="11207" y="20345"/>
                  <a:pt x="11178" y="20345"/>
                  <a:pt x="11163" y="20345"/>
                </a:cubicBezTo>
                <a:cubicBezTo>
                  <a:pt x="11159" y="20340"/>
                  <a:pt x="11156" y="20339"/>
                  <a:pt x="11154" y="20339"/>
                </a:cubicBezTo>
                <a:cubicBezTo>
                  <a:pt x="11149" y="20339"/>
                  <a:pt x="11149" y="20349"/>
                  <a:pt x="11149" y="20359"/>
                </a:cubicBezTo>
                <a:lnTo>
                  <a:pt x="11163" y="20402"/>
                </a:lnTo>
                <a:cubicBezTo>
                  <a:pt x="11192" y="20445"/>
                  <a:pt x="11192" y="20460"/>
                  <a:pt x="11178" y="20460"/>
                </a:cubicBezTo>
                <a:lnTo>
                  <a:pt x="11149" y="20460"/>
                </a:lnTo>
                <a:cubicBezTo>
                  <a:pt x="11135" y="20460"/>
                  <a:pt x="11120" y="20431"/>
                  <a:pt x="11120" y="20402"/>
                </a:cubicBezTo>
                <a:cubicBezTo>
                  <a:pt x="11120" y="20391"/>
                  <a:pt x="11087" y="20364"/>
                  <a:pt x="11071" y="20364"/>
                </a:cubicBezTo>
                <a:cubicBezTo>
                  <a:pt x="11066" y="20364"/>
                  <a:pt x="11063" y="20366"/>
                  <a:pt x="11063" y="20373"/>
                </a:cubicBezTo>
                <a:cubicBezTo>
                  <a:pt x="11063" y="20382"/>
                  <a:pt x="11058" y="20385"/>
                  <a:pt x="11051" y="20385"/>
                </a:cubicBezTo>
                <a:cubicBezTo>
                  <a:pt x="11035" y="20385"/>
                  <a:pt x="11010" y="20365"/>
                  <a:pt x="11020" y="20345"/>
                </a:cubicBezTo>
                <a:cubicBezTo>
                  <a:pt x="11020" y="20316"/>
                  <a:pt x="11049" y="20258"/>
                  <a:pt x="11063" y="20230"/>
                </a:cubicBezTo>
                <a:lnTo>
                  <a:pt x="11106" y="20244"/>
                </a:lnTo>
                <a:lnTo>
                  <a:pt x="11120" y="20244"/>
                </a:lnTo>
                <a:cubicBezTo>
                  <a:pt x="11149" y="20215"/>
                  <a:pt x="11178" y="20187"/>
                  <a:pt x="11192" y="20187"/>
                </a:cubicBezTo>
                <a:close/>
                <a:moveTo>
                  <a:pt x="9885" y="20273"/>
                </a:moveTo>
                <a:lnTo>
                  <a:pt x="9914" y="20316"/>
                </a:lnTo>
                <a:cubicBezTo>
                  <a:pt x="9918" y="20326"/>
                  <a:pt x="9922" y="20329"/>
                  <a:pt x="9924" y="20329"/>
                </a:cubicBezTo>
                <a:cubicBezTo>
                  <a:pt x="9930" y="20329"/>
                  <a:pt x="9933" y="20316"/>
                  <a:pt x="9942" y="20316"/>
                </a:cubicBezTo>
                <a:cubicBezTo>
                  <a:pt x="9954" y="20305"/>
                  <a:pt x="9964" y="20300"/>
                  <a:pt x="9974" y="20300"/>
                </a:cubicBezTo>
                <a:cubicBezTo>
                  <a:pt x="10001" y="20300"/>
                  <a:pt x="10022" y="20334"/>
                  <a:pt x="10043" y="20345"/>
                </a:cubicBezTo>
                <a:cubicBezTo>
                  <a:pt x="10057" y="20345"/>
                  <a:pt x="10057" y="20402"/>
                  <a:pt x="10028" y="20431"/>
                </a:cubicBezTo>
                <a:lnTo>
                  <a:pt x="10014" y="20445"/>
                </a:lnTo>
                <a:cubicBezTo>
                  <a:pt x="10004" y="20455"/>
                  <a:pt x="9994" y="20460"/>
                  <a:pt x="9984" y="20460"/>
                </a:cubicBezTo>
                <a:cubicBezTo>
                  <a:pt x="9967" y="20460"/>
                  <a:pt x="9952" y="20444"/>
                  <a:pt x="9942" y="20416"/>
                </a:cubicBezTo>
                <a:lnTo>
                  <a:pt x="9914" y="20416"/>
                </a:lnTo>
                <a:lnTo>
                  <a:pt x="9885" y="20402"/>
                </a:lnTo>
                <a:cubicBezTo>
                  <a:pt x="9870" y="20373"/>
                  <a:pt x="9856" y="20316"/>
                  <a:pt x="9885" y="20273"/>
                </a:cubicBezTo>
                <a:close/>
                <a:moveTo>
                  <a:pt x="12859" y="20330"/>
                </a:moveTo>
                <a:cubicBezTo>
                  <a:pt x="12873" y="20345"/>
                  <a:pt x="12888" y="20373"/>
                  <a:pt x="12873" y="20388"/>
                </a:cubicBezTo>
                <a:lnTo>
                  <a:pt x="12873" y="20402"/>
                </a:lnTo>
                <a:cubicBezTo>
                  <a:pt x="12844" y="20416"/>
                  <a:pt x="12816" y="20416"/>
                  <a:pt x="12787" y="20431"/>
                </a:cubicBezTo>
                <a:cubicBezTo>
                  <a:pt x="12787" y="20431"/>
                  <a:pt x="12787" y="20445"/>
                  <a:pt x="12787" y="20460"/>
                </a:cubicBezTo>
                <a:lnTo>
                  <a:pt x="12787" y="20474"/>
                </a:lnTo>
                <a:lnTo>
                  <a:pt x="12758" y="20474"/>
                </a:lnTo>
                <a:cubicBezTo>
                  <a:pt x="12758" y="20474"/>
                  <a:pt x="12744" y="20431"/>
                  <a:pt x="12744" y="20416"/>
                </a:cubicBezTo>
                <a:cubicBezTo>
                  <a:pt x="12744" y="20402"/>
                  <a:pt x="12787" y="20373"/>
                  <a:pt x="12816" y="20345"/>
                </a:cubicBezTo>
                <a:lnTo>
                  <a:pt x="12859" y="20345"/>
                </a:lnTo>
                <a:lnTo>
                  <a:pt x="12859" y="20330"/>
                </a:lnTo>
                <a:close/>
                <a:moveTo>
                  <a:pt x="15790" y="20302"/>
                </a:moveTo>
                <a:cubicBezTo>
                  <a:pt x="15804" y="20302"/>
                  <a:pt x="15833" y="20316"/>
                  <a:pt x="15833" y="20316"/>
                </a:cubicBezTo>
                <a:cubicBezTo>
                  <a:pt x="15847" y="20330"/>
                  <a:pt x="15862" y="20373"/>
                  <a:pt x="15862" y="20388"/>
                </a:cubicBezTo>
                <a:cubicBezTo>
                  <a:pt x="15856" y="20399"/>
                  <a:pt x="15851" y="20403"/>
                  <a:pt x="15845" y="20403"/>
                </a:cubicBezTo>
                <a:cubicBezTo>
                  <a:pt x="15836" y="20403"/>
                  <a:pt x="15827" y="20391"/>
                  <a:pt x="15818" y="20373"/>
                </a:cubicBezTo>
                <a:lnTo>
                  <a:pt x="15804" y="20373"/>
                </a:lnTo>
                <a:cubicBezTo>
                  <a:pt x="15803" y="20372"/>
                  <a:pt x="15802" y="20372"/>
                  <a:pt x="15801" y="20372"/>
                </a:cubicBezTo>
                <a:cubicBezTo>
                  <a:pt x="15785" y="20372"/>
                  <a:pt x="15760" y="20447"/>
                  <a:pt x="15747" y="20474"/>
                </a:cubicBezTo>
                <a:cubicBezTo>
                  <a:pt x="15744" y="20479"/>
                  <a:pt x="15740" y="20482"/>
                  <a:pt x="15736" y="20482"/>
                </a:cubicBezTo>
                <a:cubicBezTo>
                  <a:pt x="15717" y="20482"/>
                  <a:pt x="15686" y="20440"/>
                  <a:pt x="15675" y="20416"/>
                </a:cubicBezTo>
                <a:cubicBezTo>
                  <a:pt x="15660" y="20388"/>
                  <a:pt x="15675" y="20345"/>
                  <a:pt x="15704" y="20330"/>
                </a:cubicBezTo>
                <a:lnTo>
                  <a:pt x="15732" y="20316"/>
                </a:lnTo>
                <a:cubicBezTo>
                  <a:pt x="15736" y="20313"/>
                  <a:pt x="15739" y="20312"/>
                  <a:pt x="15742" y="20312"/>
                </a:cubicBezTo>
                <a:cubicBezTo>
                  <a:pt x="15748" y="20312"/>
                  <a:pt x="15755" y="20315"/>
                  <a:pt x="15763" y="20315"/>
                </a:cubicBezTo>
                <a:cubicBezTo>
                  <a:pt x="15770" y="20315"/>
                  <a:pt x="15779" y="20312"/>
                  <a:pt x="15790" y="20302"/>
                </a:cubicBezTo>
                <a:close/>
                <a:moveTo>
                  <a:pt x="10876" y="19971"/>
                </a:moveTo>
                <a:lnTo>
                  <a:pt x="10905" y="20000"/>
                </a:lnTo>
                <a:cubicBezTo>
                  <a:pt x="10916" y="20044"/>
                  <a:pt x="10944" y="20063"/>
                  <a:pt x="10969" y="20063"/>
                </a:cubicBezTo>
                <a:cubicBezTo>
                  <a:pt x="10977" y="20063"/>
                  <a:pt x="10984" y="20061"/>
                  <a:pt x="10991" y="20057"/>
                </a:cubicBezTo>
                <a:lnTo>
                  <a:pt x="11063" y="20057"/>
                </a:lnTo>
                <a:cubicBezTo>
                  <a:pt x="11135" y="20057"/>
                  <a:pt x="11178" y="20029"/>
                  <a:pt x="11163" y="20029"/>
                </a:cubicBezTo>
                <a:cubicBezTo>
                  <a:pt x="11163" y="20014"/>
                  <a:pt x="11221" y="19985"/>
                  <a:pt x="11250" y="19985"/>
                </a:cubicBezTo>
                <a:cubicBezTo>
                  <a:pt x="11278" y="19985"/>
                  <a:pt x="11293" y="20057"/>
                  <a:pt x="11293" y="20086"/>
                </a:cubicBezTo>
                <a:cubicBezTo>
                  <a:pt x="11293" y="20100"/>
                  <a:pt x="11278" y="20129"/>
                  <a:pt x="11250" y="20129"/>
                </a:cubicBezTo>
                <a:lnTo>
                  <a:pt x="11235" y="20115"/>
                </a:lnTo>
                <a:lnTo>
                  <a:pt x="11221" y="20100"/>
                </a:lnTo>
                <a:cubicBezTo>
                  <a:pt x="11207" y="20100"/>
                  <a:pt x="11163" y="20144"/>
                  <a:pt x="11149" y="20144"/>
                </a:cubicBezTo>
                <a:cubicBezTo>
                  <a:pt x="11149" y="20144"/>
                  <a:pt x="11106" y="20129"/>
                  <a:pt x="11092" y="20129"/>
                </a:cubicBezTo>
                <a:lnTo>
                  <a:pt x="11077" y="20129"/>
                </a:lnTo>
                <a:lnTo>
                  <a:pt x="11049" y="20158"/>
                </a:lnTo>
                <a:cubicBezTo>
                  <a:pt x="11034" y="20129"/>
                  <a:pt x="11020" y="20100"/>
                  <a:pt x="11005" y="20100"/>
                </a:cubicBezTo>
                <a:cubicBezTo>
                  <a:pt x="10977" y="20115"/>
                  <a:pt x="10962" y="20115"/>
                  <a:pt x="10948" y="20129"/>
                </a:cubicBezTo>
                <a:lnTo>
                  <a:pt x="10934" y="20129"/>
                </a:lnTo>
                <a:cubicBezTo>
                  <a:pt x="10932" y="20131"/>
                  <a:pt x="10930" y="20132"/>
                  <a:pt x="10928" y="20132"/>
                </a:cubicBezTo>
                <a:cubicBezTo>
                  <a:pt x="10916" y="20132"/>
                  <a:pt x="10905" y="20098"/>
                  <a:pt x="10905" y="20086"/>
                </a:cubicBezTo>
                <a:cubicBezTo>
                  <a:pt x="10905" y="20084"/>
                  <a:pt x="10904" y="20082"/>
                  <a:pt x="10902" y="20082"/>
                </a:cubicBezTo>
                <a:cubicBezTo>
                  <a:pt x="10895" y="20082"/>
                  <a:pt x="10869" y="20110"/>
                  <a:pt x="10833" y="20158"/>
                </a:cubicBezTo>
                <a:lnTo>
                  <a:pt x="10790" y="20172"/>
                </a:lnTo>
                <a:cubicBezTo>
                  <a:pt x="10776" y="20201"/>
                  <a:pt x="10776" y="20215"/>
                  <a:pt x="10761" y="20244"/>
                </a:cubicBezTo>
                <a:cubicBezTo>
                  <a:pt x="10761" y="20270"/>
                  <a:pt x="10772" y="20275"/>
                  <a:pt x="10783" y="20275"/>
                </a:cubicBezTo>
                <a:cubicBezTo>
                  <a:pt x="10791" y="20275"/>
                  <a:pt x="10799" y="20273"/>
                  <a:pt x="10804" y="20273"/>
                </a:cubicBezTo>
                <a:lnTo>
                  <a:pt x="10833" y="20273"/>
                </a:lnTo>
                <a:lnTo>
                  <a:pt x="10833" y="20287"/>
                </a:lnTo>
                <a:cubicBezTo>
                  <a:pt x="10833" y="20302"/>
                  <a:pt x="10833" y="20316"/>
                  <a:pt x="10819" y="20316"/>
                </a:cubicBezTo>
                <a:lnTo>
                  <a:pt x="10804" y="20316"/>
                </a:lnTo>
                <a:cubicBezTo>
                  <a:pt x="10790" y="20316"/>
                  <a:pt x="10761" y="20402"/>
                  <a:pt x="10747" y="20416"/>
                </a:cubicBezTo>
                <a:cubicBezTo>
                  <a:pt x="10718" y="20431"/>
                  <a:pt x="10704" y="20445"/>
                  <a:pt x="10704" y="20460"/>
                </a:cubicBezTo>
                <a:lnTo>
                  <a:pt x="10704" y="20474"/>
                </a:lnTo>
                <a:cubicBezTo>
                  <a:pt x="10704" y="20474"/>
                  <a:pt x="10747" y="20488"/>
                  <a:pt x="10776" y="20503"/>
                </a:cubicBezTo>
                <a:lnTo>
                  <a:pt x="10804" y="20531"/>
                </a:lnTo>
                <a:cubicBezTo>
                  <a:pt x="10814" y="20531"/>
                  <a:pt x="10804" y="20538"/>
                  <a:pt x="10788" y="20538"/>
                </a:cubicBezTo>
                <a:cubicBezTo>
                  <a:pt x="10780" y="20538"/>
                  <a:pt x="10771" y="20536"/>
                  <a:pt x="10761" y="20531"/>
                </a:cubicBezTo>
                <a:cubicBezTo>
                  <a:pt x="10732" y="20531"/>
                  <a:pt x="10661" y="20488"/>
                  <a:pt x="10646" y="20474"/>
                </a:cubicBezTo>
                <a:lnTo>
                  <a:pt x="10661" y="20445"/>
                </a:lnTo>
                <a:cubicBezTo>
                  <a:pt x="10687" y="20419"/>
                  <a:pt x="10665" y="20357"/>
                  <a:pt x="10716" y="20357"/>
                </a:cubicBezTo>
                <a:cubicBezTo>
                  <a:pt x="10720" y="20357"/>
                  <a:pt x="10726" y="20358"/>
                  <a:pt x="10732" y="20359"/>
                </a:cubicBezTo>
                <a:cubicBezTo>
                  <a:pt x="10732" y="20359"/>
                  <a:pt x="10747" y="20316"/>
                  <a:pt x="10747" y="20302"/>
                </a:cubicBezTo>
                <a:lnTo>
                  <a:pt x="10732" y="20258"/>
                </a:lnTo>
                <a:cubicBezTo>
                  <a:pt x="10732" y="20215"/>
                  <a:pt x="10732" y="20158"/>
                  <a:pt x="10718" y="20129"/>
                </a:cubicBezTo>
                <a:lnTo>
                  <a:pt x="10704" y="20129"/>
                </a:lnTo>
                <a:cubicBezTo>
                  <a:pt x="10689" y="20144"/>
                  <a:pt x="10661" y="20158"/>
                  <a:pt x="10661" y="20172"/>
                </a:cubicBezTo>
                <a:lnTo>
                  <a:pt x="10632" y="20201"/>
                </a:lnTo>
                <a:cubicBezTo>
                  <a:pt x="10618" y="20172"/>
                  <a:pt x="10646" y="20100"/>
                  <a:pt x="10704" y="20043"/>
                </a:cubicBezTo>
                <a:lnTo>
                  <a:pt x="10776" y="20057"/>
                </a:lnTo>
                <a:lnTo>
                  <a:pt x="10804" y="20072"/>
                </a:lnTo>
                <a:cubicBezTo>
                  <a:pt x="10819" y="20029"/>
                  <a:pt x="10862" y="19985"/>
                  <a:pt x="10876" y="19971"/>
                </a:cubicBezTo>
                <a:close/>
                <a:moveTo>
                  <a:pt x="8592" y="20144"/>
                </a:moveTo>
                <a:cubicBezTo>
                  <a:pt x="8606" y="20172"/>
                  <a:pt x="8620" y="20201"/>
                  <a:pt x="8635" y="20244"/>
                </a:cubicBezTo>
                <a:lnTo>
                  <a:pt x="8620" y="20258"/>
                </a:lnTo>
                <a:cubicBezTo>
                  <a:pt x="8611" y="20277"/>
                  <a:pt x="8602" y="20295"/>
                  <a:pt x="8590" y="20295"/>
                </a:cubicBezTo>
                <a:cubicBezTo>
                  <a:pt x="8582" y="20295"/>
                  <a:pt x="8574" y="20289"/>
                  <a:pt x="8563" y="20273"/>
                </a:cubicBezTo>
                <a:lnTo>
                  <a:pt x="8534" y="20258"/>
                </a:lnTo>
                <a:cubicBezTo>
                  <a:pt x="8520" y="20316"/>
                  <a:pt x="8520" y="20488"/>
                  <a:pt x="8477" y="20531"/>
                </a:cubicBezTo>
                <a:cubicBezTo>
                  <a:pt x="8470" y="20538"/>
                  <a:pt x="8463" y="20541"/>
                  <a:pt x="8457" y="20541"/>
                </a:cubicBezTo>
                <a:cubicBezTo>
                  <a:pt x="8436" y="20541"/>
                  <a:pt x="8419" y="20510"/>
                  <a:pt x="8419" y="20488"/>
                </a:cubicBezTo>
                <a:cubicBezTo>
                  <a:pt x="8419" y="20460"/>
                  <a:pt x="8448" y="20431"/>
                  <a:pt x="8448" y="20431"/>
                </a:cubicBezTo>
                <a:cubicBezTo>
                  <a:pt x="8462" y="20431"/>
                  <a:pt x="8491" y="20373"/>
                  <a:pt x="8477" y="20359"/>
                </a:cubicBezTo>
                <a:cubicBezTo>
                  <a:pt x="8477" y="20336"/>
                  <a:pt x="8439" y="20312"/>
                  <a:pt x="8417" y="20312"/>
                </a:cubicBezTo>
                <a:cubicBezTo>
                  <a:pt x="8412" y="20312"/>
                  <a:pt x="8408" y="20313"/>
                  <a:pt x="8405" y="20316"/>
                </a:cubicBezTo>
                <a:cubicBezTo>
                  <a:pt x="8391" y="20316"/>
                  <a:pt x="8362" y="20345"/>
                  <a:pt x="8333" y="20373"/>
                </a:cubicBezTo>
                <a:lnTo>
                  <a:pt x="8304" y="20402"/>
                </a:lnTo>
                <a:cubicBezTo>
                  <a:pt x="8290" y="20431"/>
                  <a:pt x="8290" y="20460"/>
                  <a:pt x="8319" y="20460"/>
                </a:cubicBezTo>
                <a:lnTo>
                  <a:pt x="8348" y="20460"/>
                </a:lnTo>
                <a:cubicBezTo>
                  <a:pt x="8348" y="20488"/>
                  <a:pt x="8319" y="20517"/>
                  <a:pt x="8304" y="20517"/>
                </a:cubicBezTo>
                <a:lnTo>
                  <a:pt x="8290" y="20517"/>
                </a:lnTo>
                <a:lnTo>
                  <a:pt x="8276" y="20503"/>
                </a:lnTo>
                <a:cubicBezTo>
                  <a:pt x="8276" y="20445"/>
                  <a:pt x="8276" y="20373"/>
                  <a:pt x="8290" y="20345"/>
                </a:cubicBezTo>
                <a:lnTo>
                  <a:pt x="8304" y="20316"/>
                </a:lnTo>
                <a:cubicBezTo>
                  <a:pt x="8304" y="20302"/>
                  <a:pt x="8319" y="20302"/>
                  <a:pt x="8319" y="20287"/>
                </a:cubicBezTo>
                <a:cubicBezTo>
                  <a:pt x="8333" y="20258"/>
                  <a:pt x="8348" y="20244"/>
                  <a:pt x="8376" y="20244"/>
                </a:cubicBezTo>
                <a:cubicBezTo>
                  <a:pt x="8405" y="20244"/>
                  <a:pt x="8434" y="20244"/>
                  <a:pt x="8462" y="20201"/>
                </a:cubicBezTo>
                <a:lnTo>
                  <a:pt x="8491" y="20158"/>
                </a:lnTo>
                <a:cubicBezTo>
                  <a:pt x="8499" y="20182"/>
                  <a:pt x="8511" y="20192"/>
                  <a:pt x="8523" y="20192"/>
                </a:cubicBezTo>
                <a:cubicBezTo>
                  <a:pt x="8533" y="20192"/>
                  <a:pt x="8542" y="20185"/>
                  <a:pt x="8549" y="20172"/>
                </a:cubicBezTo>
                <a:lnTo>
                  <a:pt x="8563" y="20158"/>
                </a:lnTo>
                <a:lnTo>
                  <a:pt x="8592" y="20144"/>
                </a:lnTo>
                <a:close/>
                <a:moveTo>
                  <a:pt x="2157" y="20355"/>
                </a:moveTo>
                <a:cubicBezTo>
                  <a:pt x="2166" y="20355"/>
                  <a:pt x="2177" y="20366"/>
                  <a:pt x="2184" y="20388"/>
                </a:cubicBezTo>
                <a:lnTo>
                  <a:pt x="2155" y="20431"/>
                </a:lnTo>
                <a:cubicBezTo>
                  <a:pt x="2141" y="20445"/>
                  <a:pt x="2127" y="20474"/>
                  <a:pt x="2127" y="20488"/>
                </a:cubicBezTo>
                <a:cubicBezTo>
                  <a:pt x="2114" y="20513"/>
                  <a:pt x="2123" y="20549"/>
                  <a:pt x="2098" y="20549"/>
                </a:cubicBezTo>
                <a:cubicBezTo>
                  <a:pt x="2094" y="20549"/>
                  <a:pt x="2089" y="20548"/>
                  <a:pt x="2083" y="20546"/>
                </a:cubicBezTo>
                <a:cubicBezTo>
                  <a:pt x="2083" y="20546"/>
                  <a:pt x="2069" y="20474"/>
                  <a:pt x="2083" y="20474"/>
                </a:cubicBezTo>
                <a:cubicBezTo>
                  <a:pt x="2098" y="20445"/>
                  <a:pt x="2083" y="20388"/>
                  <a:pt x="2141" y="20388"/>
                </a:cubicBezTo>
                <a:cubicBezTo>
                  <a:pt x="2141" y="20366"/>
                  <a:pt x="2148" y="20355"/>
                  <a:pt x="2157" y="20355"/>
                </a:cubicBezTo>
                <a:close/>
                <a:moveTo>
                  <a:pt x="9244" y="20384"/>
                </a:moveTo>
                <a:cubicBezTo>
                  <a:pt x="9247" y="20384"/>
                  <a:pt x="9250" y="20385"/>
                  <a:pt x="9253" y="20388"/>
                </a:cubicBezTo>
                <a:cubicBezTo>
                  <a:pt x="9253" y="20402"/>
                  <a:pt x="9238" y="20460"/>
                  <a:pt x="9224" y="20460"/>
                </a:cubicBezTo>
                <a:cubicBezTo>
                  <a:pt x="9210" y="20460"/>
                  <a:pt x="9210" y="20474"/>
                  <a:pt x="9210" y="20488"/>
                </a:cubicBezTo>
                <a:lnTo>
                  <a:pt x="9238" y="20488"/>
                </a:lnTo>
                <a:cubicBezTo>
                  <a:pt x="9238" y="20503"/>
                  <a:pt x="9224" y="20560"/>
                  <a:pt x="9210" y="20560"/>
                </a:cubicBezTo>
                <a:cubicBezTo>
                  <a:pt x="9195" y="20560"/>
                  <a:pt x="9166" y="20517"/>
                  <a:pt x="9138" y="20488"/>
                </a:cubicBezTo>
                <a:lnTo>
                  <a:pt x="9095" y="20488"/>
                </a:lnTo>
                <a:cubicBezTo>
                  <a:pt x="9095" y="20488"/>
                  <a:pt x="9080" y="20474"/>
                  <a:pt x="9066" y="20460"/>
                </a:cubicBezTo>
                <a:cubicBezTo>
                  <a:pt x="9066" y="20445"/>
                  <a:pt x="9066" y="20416"/>
                  <a:pt x="9066" y="20402"/>
                </a:cubicBezTo>
                <a:lnTo>
                  <a:pt x="9095" y="20402"/>
                </a:lnTo>
                <a:cubicBezTo>
                  <a:pt x="9109" y="20402"/>
                  <a:pt x="9123" y="20416"/>
                  <a:pt x="9152" y="20431"/>
                </a:cubicBezTo>
                <a:lnTo>
                  <a:pt x="9195" y="20445"/>
                </a:lnTo>
                <a:cubicBezTo>
                  <a:pt x="9207" y="20410"/>
                  <a:pt x="9229" y="20384"/>
                  <a:pt x="9244" y="20384"/>
                </a:cubicBezTo>
                <a:close/>
                <a:moveTo>
                  <a:pt x="10295" y="20539"/>
                </a:moveTo>
                <a:cubicBezTo>
                  <a:pt x="10310" y="20539"/>
                  <a:pt x="10328" y="20589"/>
                  <a:pt x="10316" y="20589"/>
                </a:cubicBezTo>
                <a:cubicBezTo>
                  <a:pt x="10301" y="20603"/>
                  <a:pt x="10301" y="20618"/>
                  <a:pt x="10316" y="20632"/>
                </a:cubicBezTo>
                <a:cubicBezTo>
                  <a:pt x="10316" y="20632"/>
                  <a:pt x="10287" y="20603"/>
                  <a:pt x="10258" y="20589"/>
                </a:cubicBezTo>
                <a:cubicBezTo>
                  <a:pt x="10244" y="20589"/>
                  <a:pt x="10258" y="20560"/>
                  <a:pt x="10287" y="20546"/>
                </a:cubicBezTo>
                <a:cubicBezTo>
                  <a:pt x="10289" y="20541"/>
                  <a:pt x="10292" y="20539"/>
                  <a:pt x="10295" y="20539"/>
                </a:cubicBezTo>
                <a:close/>
                <a:moveTo>
                  <a:pt x="6873" y="20569"/>
                </a:moveTo>
                <a:cubicBezTo>
                  <a:pt x="6902" y="20569"/>
                  <a:pt x="6925" y="20582"/>
                  <a:pt x="6925" y="20603"/>
                </a:cubicBezTo>
                <a:lnTo>
                  <a:pt x="6911" y="20618"/>
                </a:lnTo>
                <a:cubicBezTo>
                  <a:pt x="6911" y="20632"/>
                  <a:pt x="6896" y="20646"/>
                  <a:pt x="6882" y="20661"/>
                </a:cubicBezTo>
                <a:cubicBezTo>
                  <a:pt x="6868" y="20675"/>
                  <a:pt x="6882" y="20689"/>
                  <a:pt x="6882" y="20704"/>
                </a:cubicBezTo>
                <a:lnTo>
                  <a:pt x="6896" y="20718"/>
                </a:lnTo>
                <a:cubicBezTo>
                  <a:pt x="6889" y="20733"/>
                  <a:pt x="6882" y="20740"/>
                  <a:pt x="6875" y="20740"/>
                </a:cubicBezTo>
                <a:cubicBezTo>
                  <a:pt x="6868" y="20740"/>
                  <a:pt x="6861" y="20733"/>
                  <a:pt x="6853" y="20718"/>
                </a:cubicBezTo>
                <a:lnTo>
                  <a:pt x="6853" y="20689"/>
                </a:lnTo>
                <a:cubicBezTo>
                  <a:pt x="6839" y="20661"/>
                  <a:pt x="6853" y="20646"/>
                  <a:pt x="6810" y="20632"/>
                </a:cubicBezTo>
                <a:cubicBezTo>
                  <a:pt x="6796" y="20632"/>
                  <a:pt x="6796" y="20589"/>
                  <a:pt x="6810" y="20575"/>
                </a:cubicBezTo>
                <a:lnTo>
                  <a:pt x="6839" y="20575"/>
                </a:lnTo>
                <a:cubicBezTo>
                  <a:pt x="6851" y="20571"/>
                  <a:pt x="6862" y="20569"/>
                  <a:pt x="6873" y="20569"/>
                </a:cubicBezTo>
                <a:close/>
                <a:moveTo>
                  <a:pt x="2730" y="20776"/>
                </a:moveTo>
                <a:cubicBezTo>
                  <a:pt x="2759" y="20790"/>
                  <a:pt x="2744" y="20819"/>
                  <a:pt x="2730" y="20819"/>
                </a:cubicBezTo>
                <a:cubicBezTo>
                  <a:pt x="2730" y="20833"/>
                  <a:pt x="2716" y="20833"/>
                  <a:pt x="2687" y="20833"/>
                </a:cubicBezTo>
                <a:cubicBezTo>
                  <a:pt x="2701" y="20819"/>
                  <a:pt x="2701" y="20804"/>
                  <a:pt x="2730" y="20776"/>
                </a:cubicBezTo>
                <a:close/>
                <a:moveTo>
                  <a:pt x="6164" y="20675"/>
                </a:moveTo>
                <a:cubicBezTo>
                  <a:pt x="6178" y="20675"/>
                  <a:pt x="6207" y="20704"/>
                  <a:pt x="6221" y="20704"/>
                </a:cubicBezTo>
                <a:cubicBezTo>
                  <a:pt x="6279" y="20704"/>
                  <a:pt x="6221" y="20733"/>
                  <a:pt x="6236" y="20747"/>
                </a:cubicBezTo>
                <a:lnTo>
                  <a:pt x="6236" y="20776"/>
                </a:lnTo>
                <a:cubicBezTo>
                  <a:pt x="6247" y="20787"/>
                  <a:pt x="6247" y="20791"/>
                  <a:pt x="6243" y="20791"/>
                </a:cubicBezTo>
                <a:cubicBezTo>
                  <a:pt x="6236" y="20791"/>
                  <a:pt x="6216" y="20779"/>
                  <a:pt x="6207" y="20761"/>
                </a:cubicBezTo>
                <a:cubicBezTo>
                  <a:pt x="6200" y="20754"/>
                  <a:pt x="6192" y="20751"/>
                  <a:pt x="6187" y="20751"/>
                </a:cubicBezTo>
                <a:cubicBezTo>
                  <a:pt x="6182" y="20751"/>
                  <a:pt x="6178" y="20754"/>
                  <a:pt x="6178" y="20761"/>
                </a:cubicBezTo>
                <a:cubicBezTo>
                  <a:pt x="6178" y="20790"/>
                  <a:pt x="6149" y="20848"/>
                  <a:pt x="6135" y="20862"/>
                </a:cubicBezTo>
                <a:lnTo>
                  <a:pt x="6121" y="20848"/>
                </a:lnTo>
                <a:cubicBezTo>
                  <a:pt x="6121" y="20848"/>
                  <a:pt x="6106" y="20833"/>
                  <a:pt x="6106" y="20819"/>
                </a:cubicBezTo>
                <a:lnTo>
                  <a:pt x="6121" y="20804"/>
                </a:lnTo>
                <a:cubicBezTo>
                  <a:pt x="6121" y="20776"/>
                  <a:pt x="6135" y="20733"/>
                  <a:pt x="6135" y="20689"/>
                </a:cubicBezTo>
                <a:lnTo>
                  <a:pt x="6164" y="20675"/>
                </a:lnTo>
                <a:close/>
                <a:moveTo>
                  <a:pt x="6623" y="20618"/>
                </a:moveTo>
                <a:cubicBezTo>
                  <a:pt x="6638" y="20618"/>
                  <a:pt x="6667" y="20618"/>
                  <a:pt x="6667" y="20632"/>
                </a:cubicBezTo>
                <a:cubicBezTo>
                  <a:pt x="6667" y="20666"/>
                  <a:pt x="6671" y="20680"/>
                  <a:pt x="6681" y="20680"/>
                </a:cubicBezTo>
                <a:cubicBezTo>
                  <a:pt x="6688" y="20680"/>
                  <a:pt x="6698" y="20673"/>
                  <a:pt x="6710" y="20661"/>
                </a:cubicBezTo>
                <a:lnTo>
                  <a:pt x="6724" y="20646"/>
                </a:lnTo>
                <a:cubicBezTo>
                  <a:pt x="6738" y="20646"/>
                  <a:pt x="6753" y="20675"/>
                  <a:pt x="6753" y="20675"/>
                </a:cubicBezTo>
                <a:cubicBezTo>
                  <a:pt x="6753" y="20689"/>
                  <a:pt x="6753" y="20718"/>
                  <a:pt x="6738" y="20747"/>
                </a:cubicBezTo>
                <a:lnTo>
                  <a:pt x="6781" y="20733"/>
                </a:lnTo>
                <a:cubicBezTo>
                  <a:pt x="6796" y="20733"/>
                  <a:pt x="6810" y="20733"/>
                  <a:pt x="6825" y="20747"/>
                </a:cubicBezTo>
                <a:lnTo>
                  <a:pt x="6839" y="20761"/>
                </a:lnTo>
                <a:cubicBezTo>
                  <a:pt x="6839" y="20790"/>
                  <a:pt x="6853" y="20848"/>
                  <a:pt x="6839" y="20862"/>
                </a:cubicBezTo>
                <a:cubicBezTo>
                  <a:pt x="6839" y="20862"/>
                  <a:pt x="6833" y="20868"/>
                  <a:pt x="6824" y="20868"/>
                </a:cubicBezTo>
                <a:cubicBezTo>
                  <a:pt x="6820" y="20868"/>
                  <a:pt x="6815" y="20867"/>
                  <a:pt x="6810" y="20862"/>
                </a:cubicBezTo>
                <a:lnTo>
                  <a:pt x="6796" y="20833"/>
                </a:lnTo>
                <a:cubicBezTo>
                  <a:pt x="6796" y="20819"/>
                  <a:pt x="6781" y="20804"/>
                  <a:pt x="6781" y="20804"/>
                </a:cubicBezTo>
                <a:lnTo>
                  <a:pt x="6767" y="20804"/>
                </a:lnTo>
                <a:cubicBezTo>
                  <a:pt x="6753" y="20804"/>
                  <a:pt x="6738" y="20819"/>
                  <a:pt x="6738" y="20848"/>
                </a:cubicBezTo>
                <a:lnTo>
                  <a:pt x="6753" y="20848"/>
                </a:lnTo>
                <a:lnTo>
                  <a:pt x="6753" y="20862"/>
                </a:lnTo>
                <a:cubicBezTo>
                  <a:pt x="6767" y="20862"/>
                  <a:pt x="6767" y="20891"/>
                  <a:pt x="6767" y="20919"/>
                </a:cubicBezTo>
                <a:lnTo>
                  <a:pt x="6738" y="20919"/>
                </a:lnTo>
                <a:cubicBezTo>
                  <a:pt x="6695" y="20919"/>
                  <a:pt x="6667" y="20876"/>
                  <a:pt x="6667" y="20819"/>
                </a:cubicBezTo>
                <a:cubicBezTo>
                  <a:pt x="6681" y="20761"/>
                  <a:pt x="6623" y="20632"/>
                  <a:pt x="6623" y="20618"/>
                </a:cubicBezTo>
                <a:close/>
                <a:moveTo>
                  <a:pt x="4466" y="20950"/>
                </a:moveTo>
                <a:lnTo>
                  <a:pt x="4466" y="20950"/>
                </a:lnTo>
                <a:cubicBezTo>
                  <a:pt x="4463" y="20953"/>
                  <a:pt x="4460" y="20954"/>
                  <a:pt x="4459" y="20954"/>
                </a:cubicBezTo>
                <a:cubicBezTo>
                  <a:pt x="4458" y="20954"/>
                  <a:pt x="4460" y="20952"/>
                  <a:pt x="4466" y="20950"/>
                </a:cubicBezTo>
                <a:close/>
                <a:moveTo>
                  <a:pt x="4500" y="20856"/>
                </a:moveTo>
                <a:cubicBezTo>
                  <a:pt x="4506" y="20856"/>
                  <a:pt x="4516" y="20866"/>
                  <a:pt x="4526" y="20876"/>
                </a:cubicBezTo>
                <a:lnTo>
                  <a:pt x="4540" y="20905"/>
                </a:lnTo>
                <a:cubicBezTo>
                  <a:pt x="4555" y="20948"/>
                  <a:pt x="4569" y="20991"/>
                  <a:pt x="4555" y="20991"/>
                </a:cubicBezTo>
                <a:cubicBezTo>
                  <a:pt x="4555" y="20993"/>
                  <a:pt x="4554" y="20993"/>
                  <a:pt x="4553" y="20993"/>
                </a:cubicBezTo>
                <a:cubicBezTo>
                  <a:pt x="4543" y="20993"/>
                  <a:pt x="4500" y="20954"/>
                  <a:pt x="4474" y="20949"/>
                </a:cubicBezTo>
                <a:lnTo>
                  <a:pt x="4474" y="20949"/>
                </a:lnTo>
                <a:cubicBezTo>
                  <a:pt x="4476" y="20948"/>
                  <a:pt x="4479" y="20948"/>
                  <a:pt x="4483" y="20948"/>
                </a:cubicBezTo>
                <a:lnTo>
                  <a:pt x="4468" y="20891"/>
                </a:lnTo>
                <a:cubicBezTo>
                  <a:pt x="4468" y="20891"/>
                  <a:pt x="4483" y="20862"/>
                  <a:pt x="4497" y="20862"/>
                </a:cubicBezTo>
                <a:cubicBezTo>
                  <a:pt x="4497" y="20858"/>
                  <a:pt x="4498" y="20856"/>
                  <a:pt x="4500" y="20856"/>
                </a:cubicBezTo>
                <a:close/>
                <a:moveTo>
                  <a:pt x="4253" y="20833"/>
                </a:moveTo>
                <a:lnTo>
                  <a:pt x="4267" y="20848"/>
                </a:lnTo>
                <a:lnTo>
                  <a:pt x="4296" y="20876"/>
                </a:lnTo>
                <a:cubicBezTo>
                  <a:pt x="4282" y="20905"/>
                  <a:pt x="4296" y="20948"/>
                  <a:pt x="4325" y="20977"/>
                </a:cubicBezTo>
                <a:lnTo>
                  <a:pt x="4353" y="20991"/>
                </a:lnTo>
                <a:cubicBezTo>
                  <a:pt x="4368" y="20991"/>
                  <a:pt x="4353" y="21006"/>
                  <a:pt x="4353" y="21020"/>
                </a:cubicBezTo>
                <a:cubicBezTo>
                  <a:pt x="4353" y="21020"/>
                  <a:pt x="4353" y="21034"/>
                  <a:pt x="4339" y="21034"/>
                </a:cubicBezTo>
                <a:lnTo>
                  <a:pt x="4296" y="21049"/>
                </a:lnTo>
                <a:cubicBezTo>
                  <a:pt x="4289" y="21056"/>
                  <a:pt x="4282" y="21059"/>
                  <a:pt x="4276" y="21059"/>
                </a:cubicBezTo>
                <a:cubicBezTo>
                  <a:pt x="4271" y="21059"/>
                  <a:pt x="4267" y="21056"/>
                  <a:pt x="4267" y="21049"/>
                </a:cubicBezTo>
                <a:cubicBezTo>
                  <a:pt x="4260" y="21041"/>
                  <a:pt x="4242" y="21038"/>
                  <a:pt x="4224" y="21038"/>
                </a:cubicBezTo>
                <a:cubicBezTo>
                  <a:pt x="4206" y="21038"/>
                  <a:pt x="4188" y="21041"/>
                  <a:pt x="4181" y="21049"/>
                </a:cubicBezTo>
                <a:cubicBezTo>
                  <a:pt x="4181" y="21052"/>
                  <a:pt x="4180" y="21054"/>
                  <a:pt x="4179" y="21054"/>
                </a:cubicBezTo>
                <a:cubicBezTo>
                  <a:pt x="4176" y="21054"/>
                  <a:pt x="4170" y="21038"/>
                  <a:pt x="4181" y="21006"/>
                </a:cubicBezTo>
                <a:lnTo>
                  <a:pt x="4195" y="20991"/>
                </a:lnTo>
                <a:lnTo>
                  <a:pt x="4238" y="20962"/>
                </a:lnTo>
                <a:cubicBezTo>
                  <a:pt x="4238" y="20919"/>
                  <a:pt x="4224" y="20862"/>
                  <a:pt x="4224" y="20848"/>
                </a:cubicBezTo>
                <a:cubicBezTo>
                  <a:pt x="4224" y="20833"/>
                  <a:pt x="4238" y="20833"/>
                  <a:pt x="4253" y="20833"/>
                </a:cubicBezTo>
                <a:close/>
                <a:moveTo>
                  <a:pt x="2970" y="21026"/>
                </a:moveTo>
                <a:cubicBezTo>
                  <a:pt x="2979" y="21026"/>
                  <a:pt x="2986" y="21028"/>
                  <a:pt x="2989" y="21034"/>
                </a:cubicBezTo>
                <a:cubicBezTo>
                  <a:pt x="3003" y="21049"/>
                  <a:pt x="2974" y="21077"/>
                  <a:pt x="2931" y="21077"/>
                </a:cubicBezTo>
                <a:lnTo>
                  <a:pt x="2874" y="21106"/>
                </a:lnTo>
                <a:cubicBezTo>
                  <a:pt x="2865" y="21123"/>
                  <a:pt x="2852" y="21130"/>
                  <a:pt x="2842" y="21130"/>
                </a:cubicBezTo>
                <a:cubicBezTo>
                  <a:pt x="2835" y="21130"/>
                  <a:pt x="2831" y="21126"/>
                  <a:pt x="2831" y="21120"/>
                </a:cubicBezTo>
                <a:lnTo>
                  <a:pt x="2816" y="21092"/>
                </a:lnTo>
                <a:lnTo>
                  <a:pt x="2802" y="21077"/>
                </a:lnTo>
                <a:cubicBezTo>
                  <a:pt x="2802" y="21063"/>
                  <a:pt x="2816" y="21049"/>
                  <a:pt x="2845" y="21049"/>
                </a:cubicBezTo>
                <a:cubicBezTo>
                  <a:pt x="2848" y="21050"/>
                  <a:pt x="2852" y="21051"/>
                  <a:pt x="2857" y="21051"/>
                </a:cubicBezTo>
                <a:cubicBezTo>
                  <a:pt x="2887" y="21051"/>
                  <a:pt x="2941" y="21026"/>
                  <a:pt x="2970" y="21026"/>
                </a:cubicBezTo>
                <a:close/>
                <a:moveTo>
                  <a:pt x="2700" y="21002"/>
                </a:moveTo>
                <a:cubicBezTo>
                  <a:pt x="2705" y="21002"/>
                  <a:pt x="2711" y="21003"/>
                  <a:pt x="2716" y="21006"/>
                </a:cubicBezTo>
                <a:lnTo>
                  <a:pt x="2687" y="21049"/>
                </a:lnTo>
                <a:cubicBezTo>
                  <a:pt x="2672" y="21063"/>
                  <a:pt x="2672" y="21092"/>
                  <a:pt x="2672" y="21120"/>
                </a:cubicBezTo>
                <a:lnTo>
                  <a:pt x="2672" y="21135"/>
                </a:lnTo>
                <a:cubicBezTo>
                  <a:pt x="2672" y="21152"/>
                  <a:pt x="2643" y="21159"/>
                  <a:pt x="2613" y="21159"/>
                </a:cubicBezTo>
                <a:cubicBezTo>
                  <a:pt x="2591" y="21159"/>
                  <a:pt x="2569" y="21155"/>
                  <a:pt x="2558" y="21149"/>
                </a:cubicBezTo>
                <a:cubicBezTo>
                  <a:pt x="2547" y="21139"/>
                  <a:pt x="2537" y="21129"/>
                  <a:pt x="2532" y="21129"/>
                </a:cubicBezTo>
                <a:cubicBezTo>
                  <a:pt x="2530" y="21129"/>
                  <a:pt x="2529" y="21131"/>
                  <a:pt x="2529" y="21135"/>
                </a:cubicBezTo>
                <a:lnTo>
                  <a:pt x="2543" y="21149"/>
                </a:lnTo>
                <a:lnTo>
                  <a:pt x="2558" y="21164"/>
                </a:lnTo>
                <a:cubicBezTo>
                  <a:pt x="2572" y="21164"/>
                  <a:pt x="2558" y="21192"/>
                  <a:pt x="2500" y="21221"/>
                </a:cubicBezTo>
                <a:lnTo>
                  <a:pt x="2457" y="21235"/>
                </a:lnTo>
                <a:lnTo>
                  <a:pt x="2457" y="21250"/>
                </a:lnTo>
                <a:cubicBezTo>
                  <a:pt x="2428" y="21250"/>
                  <a:pt x="2371" y="21250"/>
                  <a:pt x="2313" y="21235"/>
                </a:cubicBezTo>
                <a:lnTo>
                  <a:pt x="2256" y="21235"/>
                </a:lnTo>
                <a:cubicBezTo>
                  <a:pt x="2241" y="21235"/>
                  <a:pt x="2241" y="21235"/>
                  <a:pt x="2241" y="21250"/>
                </a:cubicBezTo>
                <a:cubicBezTo>
                  <a:pt x="2227" y="21264"/>
                  <a:pt x="2213" y="21279"/>
                  <a:pt x="2213" y="21279"/>
                </a:cubicBezTo>
                <a:lnTo>
                  <a:pt x="2170" y="21264"/>
                </a:lnTo>
                <a:cubicBezTo>
                  <a:pt x="2144" y="21247"/>
                  <a:pt x="2119" y="21240"/>
                  <a:pt x="2103" y="21240"/>
                </a:cubicBezTo>
                <a:cubicBezTo>
                  <a:pt x="2091" y="21240"/>
                  <a:pt x="2083" y="21244"/>
                  <a:pt x="2083" y="21250"/>
                </a:cubicBezTo>
                <a:cubicBezTo>
                  <a:pt x="2076" y="21257"/>
                  <a:pt x="2062" y="21261"/>
                  <a:pt x="2049" y="21261"/>
                </a:cubicBezTo>
                <a:cubicBezTo>
                  <a:pt x="2037" y="21261"/>
                  <a:pt x="2026" y="21257"/>
                  <a:pt x="2026" y="21250"/>
                </a:cubicBezTo>
                <a:cubicBezTo>
                  <a:pt x="2012" y="21221"/>
                  <a:pt x="2012" y="21149"/>
                  <a:pt x="2026" y="21149"/>
                </a:cubicBezTo>
                <a:cubicBezTo>
                  <a:pt x="2029" y="21152"/>
                  <a:pt x="2031" y="21153"/>
                  <a:pt x="2034" y="21153"/>
                </a:cubicBezTo>
                <a:cubicBezTo>
                  <a:pt x="2045" y="21153"/>
                  <a:pt x="2055" y="21132"/>
                  <a:pt x="2055" y="21120"/>
                </a:cubicBezTo>
                <a:cubicBezTo>
                  <a:pt x="2055" y="21106"/>
                  <a:pt x="2069" y="21106"/>
                  <a:pt x="2083" y="21106"/>
                </a:cubicBezTo>
                <a:lnTo>
                  <a:pt x="2098" y="21120"/>
                </a:lnTo>
                <a:cubicBezTo>
                  <a:pt x="2112" y="21135"/>
                  <a:pt x="2127" y="21164"/>
                  <a:pt x="2141" y="21178"/>
                </a:cubicBezTo>
                <a:cubicBezTo>
                  <a:pt x="2155" y="21200"/>
                  <a:pt x="2162" y="21210"/>
                  <a:pt x="2170" y="21210"/>
                </a:cubicBezTo>
                <a:cubicBezTo>
                  <a:pt x="2177" y="21210"/>
                  <a:pt x="2184" y="21200"/>
                  <a:pt x="2198" y="21178"/>
                </a:cubicBezTo>
                <a:lnTo>
                  <a:pt x="2213" y="21164"/>
                </a:lnTo>
                <a:cubicBezTo>
                  <a:pt x="2226" y="21137"/>
                  <a:pt x="2287" y="21076"/>
                  <a:pt x="2319" y="21076"/>
                </a:cubicBezTo>
                <a:cubicBezTo>
                  <a:pt x="2322" y="21076"/>
                  <a:pt x="2325" y="21076"/>
                  <a:pt x="2328" y="21077"/>
                </a:cubicBezTo>
                <a:cubicBezTo>
                  <a:pt x="2352" y="21090"/>
                  <a:pt x="2388" y="21123"/>
                  <a:pt x="2406" y="21123"/>
                </a:cubicBezTo>
                <a:cubicBezTo>
                  <a:pt x="2409" y="21123"/>
                  <a:pt x="2412" y="21122"/>
                  <a:pt x="2414" y="21120"/>
                </a:cubicBezTo>
                <a:cubicBezTo>
                  <a:pt x="2428" y="21120"/>
                  <a:pt x="2471" y="21092"/>
                  <a:pt x="2486" y="21092"/>
                </a:cubicBezTo>
                <a:cubicBezTo>
                  <a:pt x="2500" y="21092"/>
                  <a:pt x="2514" y="21063"/>
                  <a:pt x="2529" y="21034"/>
                </a:cubicBezTo>
                <a:lnTo>
                  <a:pt x="2558" y="21049"/>
                </a:lnTo>
                <a:lnTo>
                  <a:pt x="2629" y="21077"/>
                </a:lnTo>
                <a:cubicBezTo>
                  <a:pt x="2641" y="21030"/>
                  <a:pt x="2673" y="21002"/>
                  <a:pt x="2700" y="21002"/>
                </a:cubicBezTo>
                <a:close/>
                <a:moveTo>
                  <a:pt x="3855" y="21189"/>
                </a:moveTo>
                <a:cubicBezTo>
                  <a:pt x="3859" y="21189"/>
                  <a:pt x="3863" y="21190"/>
                  <a:pt x="3865" y="21192"/>
                </a:cubicBezTo>
                <a:cubicBezTo>
                  <a:pt x="3879" y="21192"/>
                  <a:pt x="3879" y="21221"/>
                  <a:pt x="3865" y="21235"/>
                </a:cubicBezTo>
                <a:lnTo>
                  <a:pt x="3851" y="21235"/>
                </a:lnTo>
                <a:cubicBezTo>
                  <a:pt x="3844" y="21229"/>
                  <a:pt x="3837" y="21226"/>
                  <a:pt x="3830" y="21226"/>
                </a:cubicBezTo>
                <a:cubicBezTo>
                  <a:pt x="3810" y="21226"/>
                  <a:pt x="3793" y="21253"/>
                  <a:pt x="3793" y="21264"/>
                </a:cubicBezTo>
                <a:lnTo>
                  <a:pt x="3764" y="21293"/>
                </a:lnTo>
                <a:cubicBezTo>
                  <a:pt x="3750" y="21264"/>
                  <a:pt x="3736" y="21235"/>
                  <a:pt x="3750" y="21221"/>
                </a:cubicBezTo>
                <a:cubicBezTo>
                  <a:pt x="3762" y="21221"/>
                  <a:pt x="3827" y="21189"/>
                  <a:pt x="3855" y="21189"/>
                </a:cubicBezTo>
                <a:close/>
                <a:moveTo>
                  <a:pt x="3132" y="21164"/>
                </a:moveTo>
                <a:lnTo>
                  <a:pt x="3132" y="21207"/>
                </a:lnTo>
                <a:cubicBezTo>
                  <a:pt x="3147" y="21235"/>
                  <a:pt x="3118" y="21293"/>
                  <a:pt x="3075" y="21307"/>
                </a:cubicBezTo>
                <a:lnTo>
                  <a:pt x="3046" y="21307"/>
                </a:lnTo>
                <a:cubicBezTo>
                  <a:pt x="3032" y="21307"/>
                  <a:pt x="3017" y="21293"/>
                  <a:pt x="3017" y="21293"/>
                </a:cubicBezTo>
                <a:cubicBezTo>
                  <a:pt x="3017" y="21279"/>
                  <a:pt x="3032" y="21250"/>
                  <a:pt x="3032" y="21250"/>
                </a:cubicBezTo>
                <a:cubicBezTo>
                  <a:pt x="3060" y="21235"/>
                  <a:pt x="3075" y="21235"/>
                  <a:pt x="3089" y="21221"/>
                </a:cubicBezTo>
                <a:cubicBezTo>
                  <a:pt x="3103" y="21221"/>
                  <a:pt x="3118" y="21207"/>
                  <a:pt x="3103" y="21178"/>
                </a:cubicBezTo>
                <a:cubicBezTo>
                  <a:pt x="3103" y="21178"/>
                  <a:pt x="3118" y="21164"/>
                  <a:pt x="3132" y="21164"/>
                </a:cubicBezTo>
                <a:close/>
                <a:moveTo>
                  <a:pt x="3247" y="21178"/>
                </a:moveTo>
                <a:cubicBezTo>
                  <a:pt x="3265" y="21178"/>
                  <a:pt x="3283" y="21185"/>
                  <a:pt x="3290" y="21192"/>
                </a:cubicBezTo>
                <a:cubicBezTo>
                  <a:pt x="3290" y="21207"/>
                  <a:pt x="3305" y="21250"/>
                  <a:pt x="3319" y="21279"/>
                </a:cubicBezTo>
                <a:lnTo>
                  <a:pt x="3319" y="21307"/>
                </a:lnTo>
                <a:lnTo>
                  <a:pt x="3290" y="21307"/>
                </a:lnTo>
                <a:cubicBezTo>
                  <a:pt x="3285" y="21310"/>
                  <a:pt x="3280" y="21311"/>
                  <a:pt x="3276" y="21311"/>
                </a:cubicBezTo>
                <a:cubicBezTo>
                  <a:pt x="3257" y="21311"/>
                  <a:pt x="3247" y="21288"/>
                  <a:pt x="3247" y="21264"/>
                </a:cubicBezTo>
                <a:cubicBezTo>
                  <a:pt x="3247" y="21260"/>
                  <a:pt x="3246" y="21258"/>
                  <a:pt x="3244" y="21258"/>
                </a:cubicBezTo>
                <a:cubicBezTo>
                  <a:pt x="3239" y="21258"/>
                  <a:pt x="3229" y="21268"/>
                  <a:pt x="3218" y="21279"/>
                </a:cubicBezTo>
                <a:cubicBezTo>
                  <a:pt x="3218" y="21279"/>
                  <a:pt x="3190" y="21250"/>
                  <a:pt x="3204" y="21207"/>
                </a:cubicBezTo>
                <a:cubicBezTo>
                  <a:pt x="3211" y="21185"/>
                  <a:pt x="3229" y="21178"/>
                  <a:pt x="3247" y="21178"/>
                </a:cubicBezTo>
                <a:close/>
                <a:moveTo>
                  <a:pt x="1954" y="21164"/>
                </a:moveTo>
                <a:cubicBezTo>
                  <a:pt x="1968" y="21164"/>
                  <a:pt x="1983" y="21178"/>
                  <a:pt x="1983" y="21207"/>
                </a:cubicBezTo>
                <a:cubicBezTo>
                  <a:pt x="1940" y="21235"/>
                  <a:pt x="1954" y="21322"/>
                  <a:pt x="1897" y="21322"/>
                </a:cubicBezTo>
                <a:cubicBezTo>
                  <a:pt x="1892" y="21326"/>
                  <a:pt x="1888" y="21328"/>
                  <a:pt x="1884" y="21328"/>
                </a:cubicBezTo>
                <a:cubicBezTo>
                  <a:pt x="1874" y="21328"/>
                  <a:pt x="1864" y="21317"/>
                  <a:pt x="1854" y="21307"/>
                </a:cubicBezTo>
                <a:lnTo>
                  <a:pt x="1854" y="21293"/>
                </a:lnTo>
                <a:cubicBezTo>
                  <a:pt x="1839" y="21279"/>
                  <a:pt x="1854" y="21250"/>
                  <a:pt x="1854" y="21250"/>
                </a:cubicBezTo>
                <a:cubicBezTo>
                  <a:pt x="1863" y="21254"/>
                  <a:pt x="1871" y="21256"/>
                  <a:pt x="1877" y="21256"/>
                </a:cubicBezTo>
                <a:cubicBezTo>
                  <a:pt x="1912" y="21256"/>
                  <a:pt x="1916" y="21202"/>
                  <a:pt x="1940" y="21178"/>
                </a:cubicBezTo>
                <a:lnTo>
                  <a:pt x="1954" y="21164"/>
                </a:lnTo>
                <a:close/>
                <a:moveTo>
                  <a:pt x="3710" y="21176"/>
                </a:moveTo>
                <a:cubicBezTo>
                  <a:pt x="3716" y="21176"/>
                  <a:pt x="3721" y="21184"/>
                  <a:pt x="3721" y="21192"/>
                </a:cubicBezTo>
                <a:lnTo>
                  <a:pt x="3707" y="21207"/>
                </a:lnTo>
                <a:cubicBezTo>
                  <a:pt x="3678" y="21221"/>
                  <a:pt x="3678" y="21250"/>
                  <a:pt x="3649" y="21322"/>
                </a:cubicBezTo>
                <a:lnTo>
                  <a:pt x="3635" y="21336"/>
                </a:lnTo>
                <a:cubicBezTo>
                  <a:pt x="3631" y="21340"/>
                  <a:pt x="3628" y="21341"/>
                  <a:pt x="3625" y="21341"/>
                </a:cubicBezTo>
                <a:cubicBezTo>
                  <a:pt x="3614" y="21341"/>
                  <a:pt x="3606" y="21325"/>
                  <a:pt x="3606" y="21293"/>
                </a:cubicBezTo>
                <a:cubicBezTo>
                  <a:pt x="3606" y="21254"/>
                  <a:pt x="3618" y="21190"/>
                  <a:pt x="3642" y="21190"/>
                </a:cubicBezTo>
                <a:cubicBezTo>
                  <a:pt x="3644" y="21190"/>
                  <a:pt x="3647" y="21191"/>
                  <a:pt x="3649" y="21192"/>
                </a:cubicBezTo>
                <a:lnTo>
                  <a:pt x="3693" y="21192"/>
                </a:lnTo>
                <a:cubicBezTo>
                  <a:pt x="3699" y="21180"/>
                  <a:pt x="3705" y="21176"/>
                  <a:pt x="3710" y="21176"/>
                </a:cubicBezTo>
                <a:close/>
                <a:moveTo>
                  <a:pt x="2919" y="21220"/>
                </a:moveTo>
                <a:cubicBezTo>
                  <a:pt x="2928" y="21220"/>
                  <a:pt x="2937" y="21232"/>
                  <a:pt x="2945" y="21250"/>
                </a:cubicBezTo>
                <a:cubicBezTo>
                  <a:pt x="2945" y="21276"/>
                  <a:pt x="2899" y="21383"/>
                  <a:pt x="2879" y="21383"/>
                </a:cubicBezTo>
                <a:cubicBezTo>
                  <a:pt x="2877" y="21383"/>
                  <a:pt x="2875" y="21382"/>
                  <a:pt x="2874" y="21379"/>
                </a:cubicBezTo>
                <a:cubicBezTo>
                  <a:pt x="2859" y="21350"/>
                  <a:pt x="2874" y="21250"/>
                  <a:pt x="2902" y="21235"/>
                </a:cubicBezTo>
                <a:cubicBezTo>
                  <a:pt x="2908" y="21224"/>
                  <a:pt x="2913" y="21220"/>
                  <a:pt x="2919" y="21220"/>
                </a:cubicBezTo>
                <a:close/>
                <a:moveTo>
                  <a:pt x="1023" y="21329"/>
                </a:moveTo>
                <a:cubicBezTo>
                  <a:pt x="1028" y="21329"/>
                  <a:pt x="1032" y="21331"/>
                  <a:pt x="1035" y="21336"/>
                </a:cubicBezTo>
                <a:cubicBezTo>
                  <a:pt x="1049" y="21350"/>
                  <a:pt x="1049" y="21365"/>
                  <a:pt x="1035" y="21379"/>
                </a:cubicBezTo>
                <a:lnTo>
                  <a:pt x="1020" y="21379"/>
                </a:lnTo>
                <a:cubicBezTo>
                  <a:pt x="991" y="21379"/>
                  <a:pt x="991" y="21393"/>
                  <a:pt x="1006" y="21408"/>
                </a:cubicBezTo>
                <a:cubicBezTo>
                  <a:pt x="1006" y="21422"/>
                  <a:pt x="991" y="21465"/>
                  <a:pt x="977" y="21465"/>
                </a:cubicBezTo>
                <a:cubicBezTo>
                  <a:pt x="948" y="21451"/>
                  <a:pt x="920" y="21437"/>
                  <a:pt x="877" y="21422"/>
                </a:cubicBezTo>
                <a:cubicBezTo>
                  <a:pt x="877" y="21422"/>
                  <a:pt x="877" y="21393"/>
                  <a:pt x="877" y="21393"/>
                </a:cubicBezTo>
                <a:cubicBezTo>
                  <a:pt x="891" y="21379"/>
                  <a:pt x="891" y="21379"/>
                  <a:pt x="905" y="21379"/>
                </a:cubicBezTo>
                <a:lnTo>
                  <a:pt x="920" y="21379"/>
                </a:lnTo>
                <a:cubicBezTo>
                  <a:pt x="944" y="21379"/>
                  <a:pt x="997" y="21329"/>
                  <a:pt x="1023" y="21329"/>
                </a:cubicBezTo>
                <a:close/>
                <a:moveTo>
                  <a:pt x="1541" y="21201"/>
                </a:moveTo>
                <a:cubicBezTo>
                  <a:pt x="1544" y="21201"/>
                  <a:pt x="1548" y="21203"/>
                  <a:pt x="1552" y="21207"/>
                </a:cubicBezTo>
                <a:lnTo>
                  <a:pt x="1566" y="21221"/>
                </a:lnTo>
                <a:lnTo>
                  <a:pt x="1566" y="21235"/>
                </a:lnTo>
                <a:cubicBezTo>
                  <a:pt x="1581" y="21250"/>
                  <a:pt x="1552" y="21293"/>
                  <a:pt x="1537" y="21293"/>
                </a:cubicBezTo>
                <a:cubicBezTo>
                  <a:pt x="1523" y="21293"/>
                  <a:pt x="1466" y="21350"/>
                  <a:pt x="1466" y="21379"/>
                </a:cubicBezTo>
                <a:cubicBezTo>
                  <a:pt x="1480" y="21379"/>
                  <a:pt x="1480" y="21393"/>
                  <a:pt x="1480" y="21393"/>
                </a:cubicBezTo>
                <a:cubicBezTo>
                  <a:pt x="1470" y="21383"/>
                  <a:pt x="1438" y="21373"/>
                  <a:pt x="1420" y="21373"/>
                </a:cubicBezTo>
                <a:cubicBezTo>
                  <a:pt x="1413" y="21373"/>
                  <a:pt x="1408" y="21375"/>
                  <a:pt x="1408" y="21379"/>
                </a:cubicBezTo>
                <a:cubicBezTo>
                  <a:pt x="1394" y="21408"/>
                  <a:pt x="1336" y="21451"/>
                  <a:pt x="1308" y="21465"/>
                </a:cubicBezTo>
                <a:cubicBezTo>
                  <a:pt x="1293" y="21465"/>
                  <a:pt x="1279" y="21365"/>
                  <a:pt x="1279" y="21322"/>
                </a:cubicBezTo>
                <a:cubicBezTo>
                  <a:pt x="1279" y="21300"/>
                  <a:pt x="1321" y="21269"/>
                  <a:pt x="1341" y="21269"/>
                </a:cubicBezTo>
                <a:cubicBezTo>
                  <a:pt x="1347" y="21269"/>
                  <a:pt x="1351" y="21272"/>
                  <a:pt x="1351" y="21279"/>
                </a:cubicBezTo>
                <a:cubicBezTo>
                  <a:pt x="1355" y="21292"/>
                  <a:pt x="1363" y="21297"/>
                  <a:pt x="1373" y="21297"/>
                </a:cubicBezTo>
                <a:cubicBezTo>
                  <a:pt x="1395" y="21297"/>
                  <a:pt x="1423" y="21270"/>
                  <a:pt x="1423" y="21250"/>
                </a:cubicBezTo>
                <a:cubicBezTo>
                  <a:pt x="1414" y="21242"/>
                  <a:pt x="1415" y="21233"/>
                  <a:pt x="1424" y="21233"/>
                </a:cubicBezTo>
                <a:cubicBezTo>
                  <a:pt x="1430" y="21233"/>
                  <a:pt x="1439" y="21238"/>
                  <a:pt x="1451" y="21250"/>
                </a:cubicBezTo>
                <a:lnTo>
                  <a:pt x="1480" y="21250"/>
                </a:lnTo>
                <a:cubicBezTo>
                  <a:pt x="1494" y="21250"/>
                  <a:pt x="1509" y="21250"/>
                  <a:pt x="1523" y="21235"/>
                </a:cubicBezTo>
                <a:cubicBezTo>
                  <a:pt x="1523" y="21214"/>
                  <a:pt x="1531" y="21201"/>
                  <a:pt x="1541" y="21201"/>
                </a:cubicBezTo>
                <a:close/>
                <a:moveTo>
                  <a:pt x="3736" y="1"/>
                </a:moveTo>
                <a:cubicBezTo>
                  <a:pt x="3736" y="15"/>
                  <a:pt x="3707" y="44"/>
                  <a:pt x="3693" y="58"/>
                </a:cubicBezTo>
                <a:cubicBezTo>
                  <a:pt x="3693" y="58"/>
                  <a:pt x="3678" y="44"/>
                  <a:pt x="3664" y="29"/>
                </a:cubicBezTo>
                <a:cubicBezTo>
                  <a:pt x="3664" y="25"/>
                  <a:pt x="3661" y="23"/>
                  <a:pt x="3656" y="23"/>
                </a:cubicBezTo>
                <a:cubicBezTo>
                  <a:pt x="3648" y="23"/>
                  <a:pt x="3635" y="29"/>
                  <a:pt x="3635" y="29"/>
                </a:cubicBezTo>
                <a:cubicBezTo>
                  <a:pt x="3631" y="25"/>
                  <a:pt x="3627" y="23"/>
                  <a:pt x="3622" y="23"/>
                </a:cubicBezTo>
                <a:cubicBezTo>
                  <a:pt x="3612" y="23"/>
                  <a:pt x="3602" y="34"/>
                  <a:pt x="3592" y="44"/>
                </a:cubicBezTo>
                <a:lnTo>
                  <a:pt x="3578" y="73"/>
                </a:lnTo>
                <a:lnTo>
                  <a:pt x="3578" y="101"/>
                </a:lnTo>
                <a:cubicBezTo>
                  <a:pt x="3573" y="106"/>
                  <a:pt x="3563" y="108"/>
                  <a:pt x="3552" y="108"/>
                </a:cubicBezTo>
                <a:cubicBezTo>
                  <a:pt x="3530" y="108"/>
                  <a:pt x="3501" y="101"/>
                  <a:pt x="3491" y="101"/>
                </a:cubicBezTo>
                <a:lnTo>
                  <a:pt x="3434" y="101"/>
                </a:lnTo>
                <a:lnTo>
                  <a:pt x="3420" y="87"/>
                </a:lnTo>
                <a:lnTo>
                  <a:pt x="3391" y="44"/>
                </a:lnTo>
                <a:lnTo>
                  <a:pt x="3391" y="44"/>
                </a:lnTo>
                <a:cubicBezTo>
                  <a:pt x="3391" y="87"/>
                  <a:pt x="3405" y="130"/>
                  <a:pt x="3405" y="130"/>
                </a:cubicBezTo>
                <a:cubicBezTo>
                  <a:pt x="3410" y="135"/>
                  <a:pt x="3415" y="136"/>
                  <a:pt x="3420" y="136"/>
                </a:cubicBezTo>
                <a:cubicBezTo>
                  <a:pt x="3431" y="136"/>
                  <a:pt x="3444" y="130"/>
                  <a:pt x="3463" y="130"/>
                </a:cubicBezTo>
                <a:lnTo>
                  <a:pt x="3477" y="130"/>
                </a:lnTo>
                <a:cubicBezTo>
                  <a:pt x="3491" y="144"/>
                  <a:pt x="3520" y="173"/>
                  <a:pt x="3534" y="173"/>
                </a:cubicBezTo>
                <a:lnTo>
                  <a:pt x="3563" y="187"/>
                </a:lnTo>
                <a:cubicBezTo>
                  <a:pt x="3570" y="180"/>
                  <a:pt x="3585" y="177"/>
                  <a:pt x="3601" y="177"/>
                </a:cubicBezTo>
                <a:cubicBezTo>
                  <a:pt x="3617" y="177"/>
                  <a:pt x="3635" y="180"/>
                  <a:pt x="3649" y="187"/>
                </a:cubicBezTo>
                <a:lnTo>
                  <a:pt x="3664" y="187"/>
                </a:lnTo>
                <a:lnTo>
                  <a:pt x="3721" y="116"/>
                </a:lnTo>
                <a:lnTo>
                  <a:pt x="3721" y="116"/>
                </a:lnTo>
                <a:cubicBezTo>
                  <a:pt x="3736" y="187"/>
                  <a:pt x="3678" y="274"/>
                  <a:pt x="3649" y="288"/>
                </a:cubicBezTo>
                <a:cubicBezTo>
                  <a:pt x="3621" y="302"/>
                  <a:pt x="3606" y="331"/>
                  <a:pt x="3606" y="345"/>
                </a:cubicBezTo>
                <a:cubicBezTo>
                  <a:pt x="3606" y="345"/>
                  <a:pt x="3621" y="360"/>
                  <a:pt x="3621" y="360"/>
                </a:cubicBezTo>
                <a:cubicBezTo>
                  <a:pt x="3621" y="360"/>
                  <a:pt x="3653" y="347"/>
                  <a:pt x="3674" y="347"/>
                </a:cubicBezTo>
                <a:cubicBezTo>
                  <a:pt x="3685" y="347"/>
                  <a:pt x="3693" y="350"/>
                  <a:pt x="3693" y="360"/>
                </a:cubicBezTo>
                <a:cubicBezTo>
                  <a:pt x="3705" y="385"/>
                  <a:pt x="3653" y="420"/>
                  <a:pt x="3629" y="420"/>
                </a:cubicBezTo>
                <a:cubicBezTo>
                  <a:pt x="3626" y="420"/>
                  <a:pt x="3623" y="419"/>
                  <a:pt x="3621" y="417"/>
                </a:cubicBezTo>
                <a:cubicBezTo>
                  <a:pt x="3592" y="389"/>
                  <a:pt x="3578" y="360"/>
                  <a:pt x="3592" y="345"/>
                </a:cubicBezTo>
                <a:cubicBezTo>
                  <a:pt x="3592" y="317"/>
                  <a:pt x="3592" y="317"/>
                  <a:pt x="3606" y="317"/>
                </a:cubicBezTo>
                <a:cubicBezTo>
                  <a:pt x="3606" y="317"/>
                  <a:pt x="3606" y="274"/>
                  <a:pt x="3606" y="245"/>
                </a:cubicBezTo>
                <a:cubicBezTo>
                  <a:pt x="3606" y="235"/>
                  <a:pt x="3599" y="225"/>
                  <a:pt x="3585" y="225"/>
                </a:cubicBezTo>
                <a:cubicBezTo>
                  <a:pt x="3579" y="225"/>
                  <a:pt x="3572" y="226"/>
                  <a:pt x="3563" y="231"/>
                </a:cubicBezTo>
                <a:lnTo>
                  <a:pt x="3549" y="216"/>
                </a:lnTo>
                <a:cubicBezTo>
                  <a:pt x="3534" y="216"/>
                  <a:pt x="3520" y="202"/>
                  <a:pt x="3506" y="187"/>
                </a:cubicBezTo>
                <a:lnTo>
                  <a:pt x="3463" y="187"/>
                </a:lnTo>
                <a:cubicBezTo>
                  <a:pt x="3463" y="187"/>
                  <a:pt x="3448" y="187"/>
                  <a:pt x="3448" y="202"/>
                </a:cubicBezTo>
                <a:cubicBezTo>
                  <a:pt x="3420" y="216"/>
                  <a:pt x="3405" y="274"/>
                  <a:pt x="3420" y="302"/>
                </a:cubicBezTo>
                <a:lnTo>
                  <a:pt x="3434" y="317"/>
                </a:lnTo>
                <a:cubicBezTo>
                  <a:pt x="3439" y="314"/>
                  <a:pt x="3445" y="313"/>
                  <a:pt x="3450" y="313"/>
                </a:cubicBezTo>
                <a:cubicBezTo>
                  <a:pt x="3473" y="313"/>
                  <a:pt x="3491" y="334"/>
                  <a:pt x="3491" y="345"/>
                </a:cubicBezTo>
                <a:cubicBezTo>
                  <a:pt x="3491" y="360"/>
                  <a:pt x="3434" y="360"/>
                  <a:pt x="3420" y="360"/>
                </a:cubicBezTo>
                <a:cubicBezTo>
                  <a:pt x="3410" y="360"/>
                  <a:pt x="3394" y="366"/>
                  <a:pt x="3380" y="366"/>
                </a:cubicBezTo>
                <a:cubicBezTo>
                  <a:pt x="3373" y="366"/>
                  <a:pt x="3367" y="365"/>
                  <a:pt x="3362" y="360"/>
                </a:cubicBezTo>
                <a:cubicBezTo>
                  <a:pt x="3362" y="360"/>
                  <a:pt x="3362" y="331"/>
                  <a:pt x="3362" y="317"/>
                </a:cubicBezTo>
                <a:lnTo>
                  <a:pt x="3376" y="317"/>
                </a:lnTo>
                <a:lnTo>
                  <a:pt x="3405" y="302"/>
                </a:lnTo>
                <a:cubicBezTo>
                  <a:pt x="3391" y="288"/>
                  <a:pt x="3348" y="245"/>
                  <a:pt x="3333" y="231"/>
                </a:cubicBezTo>
                <a:cubicBezTo>
                  <a:pt x="3305" y="231"/>
                  <a:pt x="3276" y="245"/>
                  <a:pt x="3262" y="259"/>
                </a:cubicBezTo>
                <a:lnTo>
                  <a:pt x="3247" y="288"/>
                </a:lnTo>
                <a:cubicBezTo>
                  <a:pt x="3247" y="302"/>
                  <a:pt x="3262" y="331"/>
                  <a:pt x="3262" y="345"/>
                </a:cubicBezTo>
                <a:cubicBezTo>
                  <a:pt x="3262" y="360"/>
                  <a:pt x="3262" y="360"/>
                  <a:pt x="3262" y="374"/>
                </a:cubicBezTo>
                <a:cubicBezTo>
                  <a:pt x="3247" y="389"/>
                  <a:pt x="3247" y="403"/>
                  <a:pt x="3233" y="403"/>
                </a:cubicBezTo>
                <a:cubicBezTo>
                  <a:pt x="3233" y="403"/>
                  <a:pt x="3218" y="389"/>
                  <a:pt x="3218" y="389"/>
                </a:cubicBezTo>
                <a:lnTo>
                  <a:pt x="3233" y="317"/>
                </a:lnTo>
                <a:cubicBezTo>
                  <a:pt x="3190" y="302"/>
                  <a:pt x="3075" y="231"/>
                  <a:pt x="3060" y="187"/>
                </a:cubicBezTo>
                <a:cubicBezTo>
                  <a:pt x="3046" y="159"/>
                  <a:pt x="3032" y="116"/>
                  <a:pt x="3017" y="87"/>
                </a:cubicBezTo>
                <a:lnTo>
                  <a:pt x="3017" y="87"/>
                </a:lnTo>
                <a:cubicBezTo>
                  <a:pt x="3024" y="101"/>
                  <a:pt x="3028" y="108"/>
                  <a:pt x="3032" y="108"/>
                </a:cubicBezTo>
                <a:cubicBezTo>
                  <a:pt x="3035" y="108"/>
                  <a:pt x="3039" y="101"/>
                  <a:pt x="3046" y="87"/>
                </a:cubicBezTo>
                <a:cubicBezTo>
                  <a:pt x="3056" y="77"/>
                  <a:pt x="3045" y="67"/>
                  <a:pt x="3027" y="67"/>
                </a:cubicBezTo>
                <a:cubicBezTo>
                  <a:pt x="3020" y="67"/>
                  <a:pt x="3011" y="68"/>
                  <a:pt x="3003" y="73"/>
                </a:cubicBezTo>
                <a:cubicBezTo>
                  <a:pt x="2974" y="87"/>
                  <a:pt x="2974" y="116"/>
                  <a:pt x="2989" y="130"/>
                </a:cubicBezTo>
                <a:cubicBezTo>
                  <a:pt x="2974" y="116"/>
                  <a:pt x="2945" y="101"/>
                  <a:pt x="2945" y="101"/>
                </a:cubicBezTo>
                <a:lnTo>
                  <a:pt x="2945" y="101"/>
                </a:lnTo>
                <a:cubicBezTo>
                  <a:pt x="2945" y="101"/>
                  <a:pt x="2945" y="159"/>
                  <a:pt x="2960" y="173"/>
                </a:cubicBezTo>
                <a:cubicBezTo>
                  <a:pt x="2960" y="187"/>
                  <a:pt x="2974" y="216"/>
                  <a:pt x="2974" y="231"/>
                </a:cubicBezTo>
                <a:cubicBezTo>
                  <a:pt x="2974" y="241"/>
                  <a:pt x="2967" y="251"/>
                  <a:pt x="2963" y="251"/>
                </a:cubicBezTo>
                <a:cubicBezTo>
                  <a:pt x="2961" y="251"/>
                  <a:pt x="2960" y="249"/>
                  <a:pt x="2960" y="245"/>
                </a:cubicBezTo>
                <a:lnTo>
                  <a:pt x="2888" y="187"/>
                </a:lnTo>
                <a:cubicBezTo>
                  <a:pt x="2802" y="144"/>
                  <a:pt x="2672" y="101"/>
                  <a:pt x="2658" y="101"/>
                </a:cubicBezTo>
                <a:cubicBezTo>
                  <a:pt x="2629" y="101"/>
                  <a:pt x="2672" y="130"/>
                  <a:pt x="2687" y="144"/>
                </a:cubicBezTo>
                <a:cubicBezTo>
                  <a:pt x="2701" y="144"/>
                  <a:pt x="2730" y="159"/>
                  <a:pt x="2773" y="173"/>
                </a:cubicBezTo>
                <a:lnTo>
                  <a:pt x="2773" y="216"/>
                </a:lnTo>
                <a:lnTo>
                  <a:pt x="2773" y="259"/>
                </a:lnTo>
                <a:cubicBezTo>
                  <a:pt x="2762" y="292"/>
                  <a:pt x="2743" y="308"/>
                  <a:pt x="2735" y="308"/>
                </a:cubicBezTo>
                <a:cubicBezTo>
                  <a:pt x="2732" y="308"/>
                  <a:pt x="2730" y="306"/>
                  <a:pt x="2730" y="302"/>
                </a:cubicBezTo>
                <a:lnTo>
                  <a:pt x="2730" y="288"/>
                </a:lnTo>
                <a:cubicBezTo>
                  <a:pt x="2716" y="259"/>
                  <a:pt x="2773" y="245"/>
                  <a:pt x="2730" y="202"/>
                </a:cubicBezTo>
                <a:lnTo>
                  <a:pt x="2701" y="173"/>
                </a:lnTo>
                <a:cubicBezTo>
                  <a:pt x="2687" y="202"/>
                  <a:pt x="2629" y="245"/>
                  <a:pt x="2572" y="259"/>
                </a:cubicBezTo>
                <a:lnTo>
                  <a:pt x="2615" y="345"/>
                </a:lnTo>
                <a:cubicBezTo>
                  <a:pt x="2601" y="360"/>
                  <a:pt x="2558" y="403"/>
                  <a:pt x="2529" y="432"/>
                </a:cubicBezTo>
                <a:lnTo>
                  <a:pt x="2543" y="532"/>
                </a:lnTo>
                <a:cubicBezTo>
                  <a:pt x="2543" y="532"/>
                  <a:pt x="2543" y="547"/>
                  <a:pt x="2529" y="547"/>
                </a:cubicBezTo>
                <a:cubicBezTo>
                  <a:pt x="2529" y="561"/>
                  <a:pt x="2514" y="561"/>
                  <a:pt x="2514" y="561"/>
                </a:cubicBezTo>
                <a:cubicBezTo>
                  <a:pt x="2500" y="532"/>
                  <a:pt x="2486" y="504"/>
                  <a:pt x="2471" y="475"/>
                </a:cubicBezTo>
                <a:cubicBezTo>
                  <a:pt x="2471" y="460"/>
                  <a:pt x="2500" y="446"/>
                  <a:pt x="2500" y="417"/>
                </a:cubicBezTo>
                <a:lnTo>
                  <a:pt x="2500" y="360"/>
                </a:lnTo>
                <a:cubicBezTo>
                  <a:pt x="2529" y="345"/>
                  <a:pt x="2572" y="231"/>
                  <a:pt x="2586" y="187"/>
                </a:cubicBezTo>
                <a:cubicBezTo>
                  <a:pt x="2586" y="159"/>
                  <a:pt x="2543" y="130"/>
                  <a:pt x="2529" y="130"/>
                </a:cubicBezTo>
                <a:cubicBezTo>
                  <a:pt x="2514" y="130"/>
                  <a:pt x="2500" y="216"/>
                  <a:pt x="2500" y="231"/>
                </a:cubicBezTo>
                <a:cubicBezTo>
                  <a:pt x="2500" y="257"/>
                  <a:pt x="2464" y="319"/>
                  <a:pt x="2447" y="319"/>
                </a:cubicBezTo>
                <a:cubicBezTo>
                  <a:pt x="2445" y="319"/>
                  <a:pt x="2444" y="318"/>
                  <a:pt x="2443" y="317"/>
                </a:cubicBezTo>
                <a:cubicBezTo>
                  <a:pt x="2414" y="302"/>
                  <a:pt x="2414" y="274"/>
                  <a:pt x="2428" y="259"/>
                </a:cubicBezTo>
                <a:cubicBezTo>
                  <a:pt x="2428" y="259"/>
                  <a:pt x="2443" y="231"/>
                  <a:pt x="2457" y="202"/>
                </a:cubicBezTo>
                <a:lnTo>
                  <a:pt x="2428" y="187"/>
                </a:lnTo>
                <a:lnTo>
                  <a:pt x="2414" y="173"/>
                </a:lnTo>
                <a:cubicBezTo>
                  <a:pt x="2385" y="173"/>
                  <a:pt x="2342" y="187"/>
                  <a:pt x="2342" y="216"/>
                </a:cubicBezTo>
                <a:cubicBezTo>
                  <a:pt x="2356" y="231"/>
                  <a:pt x="2356" y="245"/>
                  <a:pt x="2342" y="245"/>
                </a:cubicBezTo>
                <a:lnTo>
                  <a:pt x="2328" y="259"/>
                </a:lnTo>
                <a:cubicBezTo>
                  <a:pt x="2299" y="245"/>
                  <a:pt x="2285" y="231"/>
                  <a:pt x="2285" y="187"/>
                </a:cubicBezTo>
                <a:lnTo>
                  <a:pt x="2285" y="159"/>
                </a:lnTo>
                <a:cubicBezTo>
                  <a:pt x="2285" y="130"/>
                  <a:pt x="2313" y="130"/>
                  <a:pt x="2328" y="130"/>
                </a:cubicBezTo>
                <a:lnTo>
                  <a:pt x="2342" y="116"/>
                </a:lnTo>
                <a:cubicBezTo>
                  <a:pt x="2346" y="112"/>
                  <a:pt x="2343" y="110"/>
                  <a:pt x="2336" y="110"/>
                </a:cubicBezTo>
                <a:cubicBezTo>
                  <a:pt x="2317" y="110"/>
                  <a:pt x="2263" y="126"/>
                  <a:pt x="2241" y="159"/>
                </a:cubicBezTo>
                <a:cubicBezTo>
                  <a:pt x="2213" y="187"/>
                  <a:pt x="2184" y="231"/>
                  <a:pt x="2184" y="245"/>
                </a:cubicBezTo>
                <a:cubicBezTo>
                  <a:pt x="2170" y="245"/>
                  <a:pt x="2170" y="231"/>
                  <a:pt x="2155" y="216"/>
                </a:cubicBezTo>
                <a:lnTo>
                  <a:pt x="2155" y="187"/>
                </a:lnTo>
                <a:cubicBezTo>
                  <a:pt x="2155" y="187"/>
                  <a:pt x="2155" y="173"/>
                  <a:pt x="2155" y="159"/>
                </a:cubicBezTo>
                <a:lnTo>
                  <a:pt x="2170" y="159"/>
                </a:lnTo>
                <a:cubicBezTo>
                  <a:pt x="2170" y="144"/>
                  <a:pt x="2155" y="130"/>
                  <a:pt x="2127" y="130"/>
                </a:cubicBezTo>
                <a:lnTo>
                  <a:pt x="2098" y="130"/>
                </a:lnTo>
                <a:cubicBezTo>
                  <a:pt x="2098" y="130"/>
                  <a:pt x="2055" y="231"/>
                  <a:pt x="2040" y="245"/>
                </a:cubicBezTo>
                <a:cubicBezTo>
                  <a:pt x="2026" y="274"/>
                  <a:pt x="2012" y="288"/>
                  <a:pt x="1997" y="288"/>
                </a:cubicBezTo>
                <a:lnTo>
                  <a:pt x="1997" y="274"/>
                </a:lnTo>
                <a:cubicBezTo>
                  <a:pt x="1997" y="274"/>
                  <a:pt x="1983" y="259"/>
                  <a:pt x="1983" y="245"/>
                </a:cubicBezTo>
                <a:cubicBezTo>
                  <a:pt x="1970" y="220"/>
                  <a:pt x="1958" y="185"/>
                  <a:pt x="1927" y="185"/>
                </a:cubicBezTo>
                <a:cubicBezTo>
                  <a:pt x="1922" y="185"/>
                  <a:pt x="1917" y="185"/>
                  <a:pt x="1911" y="187"/>
                </a:cubicBezTo>
                <a:lnTo>
                  <a:pt x="1882" y="202"/>
                </a:lnTo>
                <a:cubicBezTo>
                  <a:pt x="1882" y="245"/>
                  <a:pt x="1854" y="288"/>
                  <a:pt x="1839" y="288"/>
                </a:cubicBezTo>
                <a:cubicBezTo>
                  <a:pt x="1839" y="288"/>
                  <a:pt x="1810" y="302"/>
                  <a:pt x="1796" y="331"/>
                </a:cubicBezTo>
                <a:lnTo>
                  <a:pt x="1782" y="345"/>
                </a:lnTo>
                <a:lnTo>
                  <a:pt x="1782" y="374"/>
                </a:lnTo>
                <a:cubicBezTo>
                  <a:pt x="1767" y="374"/>
                  <a:pt x="1724" y="345"/>
                  <a:pt x="1710" y="345"/>
                </a:cubicBezTo>
                <a:cubicBezTo>
                  <a:pt x="1710" y="331"/>
                  <a:pt x="1710" y="317"/>
                  <a:pt x="1710" y="302"/>
                </a:cubicBezTo>
                <a:lnTo>
                  <a:pt x="1667" y="317"/>
                </a:lnTo>
                <a:cubicBezTo>
                  <a:pt x="1624" y="317"/>
                  <a:pt x="1652" y="374"/>
                  <a:pt x="1652" y="403"/>
                </a:cubicBezTo>
                <a:lnTo>
                  <a:pt x="1638" y="417"/>
                </a:lnTo>
                <a:cubicBezTo>
                  <a:pt x="1652" y="417"/>
                  <a:pt x="1681" y="432"/>
                  <a:pt x="1695" y="446"/>
                </a:cubicBezTo>
                <a:cubicBezTo>
                  <a:pt x="1710" y="446"/>
                  <a:pt x="1739" y="475"/>
                  <a:pt x="1782" y="489"/>
                </a:cubicBezTo>
                <a:lnTo>
                  <a:pt x="1782" y="417"/>
                </a:lnTo>
                <a:cubicBezTo>
                  <a:pt x="1782" y="417"/>
                  <a:pt x="1810" y="403"/>
                  <a:pt x="1810" y="403"/>
                </a:cubicBezTo>
                <a:cubicBezTo>
                  <a:pt x="1825" y="403"/>
                  <a:pt x="1825" y="417"/>
                  <a:pt x="1825" y="432"/>
                </a:cubicBezTo>
                <a:lnTo>
                  <a:pt x="1825" y="460"/>
                </a:lnTo>
                <a:cubicBezTo>
                  <a:pt x="1825" y="489"/>
                  <a:pt x="1854" y="561"/>
                  <a:pt x="1897" y="604"/>
                </a:cubicBezTo>
                <a:lnTo>
                  <a:pt x="1940" y="647"/>
                </a:lnTo>
                <a:lnTo>
                  <a:pt x="1983" y="662"/>
                </a:lnTo>
                <a:cubicBezTo>
                  <a:pt x="1997" y="647"/>
                  <a:pt x="2055" y="647"/>
                  <a:pt x="2069" y="633"/>
                </a:cubicBezTo>
                <a:cubicBezTo>
                  <a:pt x="2083" y="633"/>
                  <a:pt x="2098" y="647"/>
                  <a:pt x="2127" y="676"/>
                </a:cubicBezTo>
                <a:lnTo>
                  <a:pt x="2141" y="705"/>
                </a:lnTo>
                <a:cubicBezTo>
                  <a:pt x="2141" y="709"/>
                  <a:pt x="2144" y="711"/>
                  <a:pt x="2149" y="711"/>
                </a:cubicBezTo>
                <a:cubicBezTo>
                  <a:pt x="2158" y="711"/>
                  <a:pt x="2174" y="705"/>
                  <a:pt x="2184" y="705"/>
                </a:cubicBezTo>
                <a:cubicBezTo>
                  <a:pt x="2198" y="705"/>
                  <a:pt x="2227" y="705"/>
                  <a:pt x="2241" y="719"/>
                </a:cubicBezTo>
                <a:lnTo>
                  <a:pt x="2256" y="733"/>
                </a:lnTo>
                <a:cubicBezTo>
                  <a:pt x="2256" y="762"/>
                  <a:pt x="2241" y="805"/>
                  <a:pt x="2241" y="805"/>
                </a:cubicBezTo>
                <a:cubicBezTo>
                  <a:pt x="2241" y="808"/>
                  <a:pt x="2239" y="809"/>
                  <a:pt x="2234" y="809"/>
                </a:cubicBezTo>
                <a:cubicBezTo>
                  <a:pt x="2212" y="809"/>
                  <a:pt x="2150" y="786"/>
                  <a:pt x="2127" y="762"/>
                </a:cubicBezTo>
                <a:cubicBezTo>
                  <a:pt x="2118" y="745"/>
                  <a:pt x="2105" y="738"/>
                  <a:pt x="2095" y="738"/>
                </a:cubicBezTo>
                <a:cubicBezTo>
                  <a:pt x="2088" y="738"/>
                  <a:pt x="2083" y="742"/>
                  <a:pt x="2083" y="748"/>
                </a:cubicBezTo>
                <a:lnTo>
                  <a:pt x="2098" y="762"/>
                </a:lnTo>
                <a:lnTo>
                  <a:pt x="2098" y="776"/>
                </a:lnTo>
                <a:cubicBezTo>
                  <a:pt x="2098" y="791"/>
                  <a:pt x="2026" y="834"/>
                  <a:pt x="2012" y="863"/>
                </a:cubicBezTo>
                <a:cubicBezTo>
                  <a:pt x="2003" y="880"/>
                  <a:pt x="2000" y="887"/>
                  <a:pt x="1998" y="887"/>
                </a:cubicBezTo>
                <a:cubicBezTo>
                  <a:pt x="1997" y="887"/>
                  <a:pt x="1997" y="883"/>
                  <a:pt x="1997" y="877"/>
                </a:cubicBezTo>
                <a:cubicBezTo>
                  <a:pt x="1997" y="877"/>
                  <a:pt x="1976" y="845"/>
                  <a:pt x="1961" y="845"/>
                </a:cubicBezTo>
                <a:cubicBezTo>
                  <a:pt x="1958" y="845"/>
                  <a:pt x="1956" y="846"/>
                  <a:pt x="1954" y="848"/>
                </a:cubicBezTo>
                <a:cubicBezTo>
                  <a:pt x="1954" y="848"/>
                  <a:pt x="1897" y="762"/>
                  <a:pt x="1854" y="748"/>
                </a:cubicBezTo>
                <a:cubicBezTo>
                  <a:pt x="1843" y="738"/>
                  <a:pt x="1835" y="733"/>
                  <a:pt x="1829" y="733"/>
                </a:cubicBezTo>
                <a:cubicBezTo>
                  <a:pt x="1818" y="733"/>
                  <a:pt x="1816" y="749"/>
                  <a:pt x="1825" y="776"/>
                </a:cubicBezTo>
                <a:lnTo>
                  <a:pt x="1839" y="805"/>
                </a:lnTo>
                <a:lnTo>
                  <a:pt x="1854" y="820"/>
                </a:lnTo>
                <a:cubicBezTo>
                  <a:pt x="1854" y="834"/>
                  <a:pt x="1839" y="848"/>
                  <a:pt x="1825" y="848"/>
                </a:cubicBezTo>
                <a:cubicBezTo>
                  <a:pt x="1825" y="848"/>
                  <a:pt x="1796" y="863"/>
                  <a:pt x="1767" y="863"/>
                </a:cubicBezTo>
                <a:lnTo>
                  <a:pt x="1739" y="848"/>
                </a:lnTo>
                <a:cubicBezTo>
                  <a:pt x="1733" y="843"/>
                  <a:pt x="1728" y="840"/>
                  <a:pt x="1723" y="840"/>
                </a:cubicBezTo>
                <a:cubicBezTo>
                  <a:pt x="1704" y="840"/>
                  <a:pt x="1690" y="880"/>
                  <a:pt x="1667" y="891"/>
                </a:cubicBezTo>
                <a:cubicBezTo>
                  <a:pt x="1624" y="891"/>
                  <a:pt x="1624" y="920"/>
                  <a:pt x="1624" y="963"/>
                </a:cubicBezTo>
                <a:cubicBezTo>
                  <a:pt x="1624" y="973"/>
                  <a:pt x="1609" y="984"/>
                  <a:pt x="1601" y="984"/>
                </a:cubicBezTo>
                <a:cubicBezTo>
                  <a:pt x="1597" y="984"/>
                  <a:pt x="1595" y="982"/>
                  <a:pt x="1595" y="978"/>
                </a:cubicBezTo>
                <a:cubicBezTo>
                  <a:pt x="1581" y="978"/>
                  <a:pt x="1581" y="949"/>
                  <a:pt x="1581" y="935"/>
                </a:cubicBezTo>
                <a:lnTo>
                  <a:pt x="1595" y="906"/>
                </a:lnTo>
                <a:cubicBezTo>
                  <a:pt x="1603" y="881"/>
                  <a:pt x="1583" y="865"/>
                  <a:pt x="1564" y="865"/>
                </a:cubicBezTo>
                <a:cubicBezTo>
                  <a:pt x="1550" y="865"/>
                  <a:pt x="1537" y="873"/>
                  <a:pt x="1537" y="891"/>
                </a:cubicBezTo>
                <a:cubicBezTo>
                  <a:pt x="1537" y="913"/>
                  <a:pt x="1534" y="924"/>
                  <a:pt x="1527" y="924"/>
                </a:cubicBezTo>
                <a:cubicBezTo>
                  <a:pt x="1519" y="924"/>
                  <a:pt x="1509" y="913"/>
                  <a:pt x="1494" y="891"/>
                </a:cubicBezTo>
                <a:lnTo>
                  <a:pt x="1480" y="863"/>
                </a:lnTo>
                <a:cubicBezTo>
                  <a:pt x="1471" y="835"/>
                  <a:pt x="1456" y="825"/>
                  <a:pt x="1446" y="825"/>
                </a:cubicBezTo>
                <a:cubicBezTo>
                  <a:pt x="1441" y="825"/>
                  <a:pt x="1437" y="829"/>
                  <a:pt x="1437" y="834"/>
                </a:cubicBezTo>
                <a:cubicBezTo>
                  <a:pt x="1394" y="891"/>
                  <a:pt x="1351" y="935"/>
                  <a:pt x="1322" y="1006"/>
                </a:cubicBezTo>
                <a:cubicBezTo>
                  <a:pt x="1322" y="1021"/>
                  <a:pt x="1322" y="1035"/>
                  <a:pt x="1336" y="1035"/>
                </a:cubicBezTo>
                <a:cubicBezTo>
                  <a:pt x="1336" y="1035"/>
                  <a:pt x="1343" y="1041"/>
                  <a:pt x="1351" y="1041"/>
                </a:cubicBezTo>
                <a:cubicBezTo>
                  <a:pt x="1355" y="1041"/>
                  <a:pt x="1360" y="1040"/>
                  <a:pt x="1365" y="1035"/>
                </a:cubicBezTo>
                <a:cubicBezTo>
                  <a:pt x="1365" y="1035"/>
                  <a:pt x="1365" y="1021"/>
                  <a:pt x="1365" y="1021"/>
                </a:cubicBezTo>
                <a:cubicBezTo>
                  <a:pt x="1375" y="982"/>
                  <a:pt x="1384" y="963"/>
                  <a:pt x="1402" y="963"/>
                </a:cubicBezTo>
                <a:cubicBezTo>
                  <a:pt x="1411" y="963"/>
                  <a:pt x="1423" y="968"/>
                  <a:pt x="1437" y="978"/>
                </a:cubicBezTo>
                <a:lnTo>
                  <a:pt x="1466" y="1006"/>
                </a:lnTo>
                <a:cubicBezTo>
                  <a:pt x="1509" y="1006"/>
                  <a:pt x="1595" y="1049"/>
                  <a:pt x="1609" y="1049"/>
                </a:cubicBezTo>
                <a:cubicBezTo>
                  <a:pt x="1624" y="1049"/>
                  <a:pt x="1667" y="1035"/>
                  <a:pt x="1710" y="1035"/>
                </a:cubicBezTo>
                <a:lnTo>
                  <a:pt x="1739" y="1035"/>
                </a:lnTo>
                <a:cubicBezTo>
                  <a:pt x="1753" y="1021"/>
                  <a:pt x="1767" y="1021"/>
                  <a:pt x="1782" y="1021"/>
                </a:cubicBezTo>
                <a:cubicBezTo>
                  <a:pt x="1782" y="1021"/>
                  <a:pt x="1796" y="1035"/>
                  <a:pt x="1796" y="1035"/>
                </a:cubicBezTo>
                <a:cubicBezTo>
                  <a:pt x="1808" y="1035"/>
                  <a:pt x="1828" y="1017"/>
                  <a:pt x="1836" y="1017"/>
                </a:cubicBezTo>
                <a:cubicBezTo>
                  <a:pt x="1838" y="1017"/>
                  <a:pt x="1839" y="1018"/>
                  <a:pt x="1839" y="1021"/>
                </a:cubicBezTo>
                <a:lnTo>
                  <a:pt x="1854" y="1035"/>
                </a:lnTo>
                <a:cubicBezTo>
                  <a:pt x="1854" y="1043"/>
                  <a:pt x="1858" y="1052"/>
                  <a:pt x="1865" y="1052"/>
                </a:cubicBezTo>
                <a:cubicBezTo>
                  <a:pt x="1870" y="1052"/>
                  <a:pt x="1876" y="1047"/>
                  <a:pt x="1882" y="1035"/>
                </a:cubicBezTo>
                <a:lnTo>
                  <a:pt x="1897" y="1035"/>
                </a:lnTo>
                <a:cubicBezTo>
                  <a:pt x="1911" y="1021"/>
                  <a:pt x="1925" y="1021"/>
                  <a:pt x="1940" y="1021"/>
                </a:cubicBezTo>
                <a:lnTo>
                  <a:pt x="1954" y="1035"/>
                </a:lnTo>
                <a:cubicBezTo>
                  <a:pt x="1954" y="1064"/>
                  <a:pt x="1954" y="1121"/>
                  <a:pt x="1954" y="1179"/>
                </a:cubicBezTo>
                <a:lnTo>
                  <a:pt x="1940" y="1222"/>
                </a:lnTo>
                <a:cubicBezTo>
                  <a:pt x="1925" y="1236"/>
                  <a:pt x="1882" y="1222"/>
                  <a:pt x="1911" y="1279"/>
                </a:cubicBezTo>
                <a:cubicBezTo>
                  <a:pt x="1925" y="1294"/>
                  <a:pt x="1940" y="1322"/>
                  <a:pt x="1954" y="1337"/>
                </a:cubicBezTo>
                <a:lnTo>
                  <a:pt x="1968" y="1366"/>
                </a:lnTo>
                <a:cubicBezTo>
                  <a:pt x="2012" y="1366"/>
                  <a:pt x="2026" y="1394"/>
                  <a:pt x="2026" y="1409"/>
                </a:cubicBezTo>
                <a:cubicBezTo>
                  <a:pt x="2026" y="1416"/>
                  <a:pt x="2022" y="1419"/>
                  <a:pt x="2017" y="1419"/>
                </a:cubicBezTo>
                <a:cubicBezTo>
                  <a:pt x="2012" y="1419"/>
                  <a:pt x="2004" y="1416"/>
                  <a:pt x="1997" y="1409"/>
                </a:cubicBezTo>
                <a:lnTo>
                  <a:pt x="1983" y="1394"/>
                </a:lnTo>
                <a:cubicBezTo>
                  <a:pt x="1983" y="1394"/>
                  <a:pt x="1968" y="1437"/>
                  <a:pt x="1968" y="1452"/>
                </a:cubicBezTo>
                <a:cubicBezTo>
                  <a:pt x="1958" y="1462"/>
                  <a:pt x="1948" y="1472"/>
                  <a:pt x="1933" y="1472"/>
                </a:cubicBezTo>
                <a:cubicBezTo>
                  <a:pt x="1927" y="1472"/>
                  <a:pt x="1919" y="1470"/>
                  <a:pt x="1911" y="1466"/>
                </a:cubicBezTo>
                <a:lnTo>
                  <a:pt x="1897" y="1452"/>
                </a:lnTo>
                <a:cubicBezTo>
                  <a:pt x="1854" y="1423"/>
                  <a:pt x="1911" y="1409"/>
                  <a:pt x="1897" y="1380"/>
                </a:cubicBezTo>
                <a:cubicBezTo>
                  <a:pt x="1897" y="1366"/>
                  <a:pt x="1882" y="1351"/>
                  <a:pt x="1868" y="1351"/>
                </a:cubicBezTo>
                <a:cubicBezTo>
                  <a:pt x="1839" y="1337"/>
                  <a:pt x="1854" y="1322"/>
                  <a:pt x="1868" y="1294"/>
                </a:cubicBezTo>
                <a:lnTo>
                  <a:pt x="1868" y="1279"/>
                </a:lnTo>
                <a:cubicBezTo>
                  <a:pt x="1868" y="1265"/>
                  <a:pt x="1854" y="1265"/>
                  <a:pt x="1854" y="1251"/>
                </a:cubicBezTo>
                <a:lnTo>
                  <a:pt x="1839" y="1265"/>
                </a:lnTo>
                <a:lnTo>
                  <a:pt x="1825" y="1265"/>
                </a:lnTo>
                <a:cubicBezTo>
                  <a:pt x="1810" y="1279"/>
                  <a:pt x="1810" y="1308"/>
                  <a:pt x="1810" y="1322"/>
                </a:cubicBezTo>
                <a:cubicBezTo>
                  <a:pt x="1810" y="1322"/>
                  <a:pt x="1782" y="1380"/>
                  <a:pt x="1753" y="1437"/>
                </a:cubicBezTo>
                <a:lnTo>
                  <a:pt x="1767" y="1509"/>
                </a:lnTo>
                <a:cubicBezTo>
                  <a:pt x="1767" y="1516"/>
                  <a:pt x="1771" y="1520"/>
                  <a:pt x="1775" y="1520"/>
                </a:cubicBezTo>
                <a:cubicBezTo>
                  <a:pt x="1778" y="1520"/>
                  <a:pt x="1782" y="1516"/>
                  <a:pt x="1782" y="1509"/>
                </a:cubicBezTo>
                <a:cubicBezTo>
                  <a:pt x="1796" y="1509"/>
                  <a:pt x="1796" y="1538"/>
                  <a:pt x="1810" y="1595"/>
                </a:cubicBezTo>
                <a:lnTo>
                  <a:pt x="1782" y="1624"/>
                </a:lnTo>
                <a:cubicBezTo>
                  <a:pt x="1776" y="1627"/>
                  <a:pt x="1771" y="1628"/>
                  <a:pt x="1767" y="1628"/>
                </a:cubicBezTo>
                <a:cubicBezTo>
                  <a:pt x="1747" y="1628"/>
                  <a:pt x="1736" y="1607"/>
                  <a:pt x="1724" y="1595"/>
                </a:cubicBezTo>
                <a:lnTo>
                  <a:pt x="1710" y="1581"/>
                </a:lnTo>
                <a:lnTo>
                  <a:pt x="1652" y="1581"/>
                </a:lnTo>
                <a:lnTo>
                  <a:pt x="1624" y="1567"/>
                </a:lnTo>
                <a:cubicBezTo>
                  <a:pt x="1624" y="1567"/>
                  <a:pt x="1609" y="1567"/>
                  <a:pt x="1609" y="1581"/>
                </a:cubicBezTo>
                <a:cubicBezTo>
                  <a:pt x="1595" y="1581"/>
                  <a:pt x="1595" y="1595"/>
                  <a:pt x="1595" y="1610"/>
                </a:cubicBezTo>
                <a:lnTo>
                  <a:pt x="1638" y="1639"/>
                </a:lnTo>
                <a:cubicBezTo>
                  <a:pt x="1673" y="1674"/>
                  <a:pt x="1719" y="1700"/>
                  <a:pt x="1734" y="1700"/>
                </a:cubicBezTo>
                <a:cubicBezTo>
                  <a:pt x="1737" y="1700"/>
                  <a:pt x="1739" y="1699"/>
                  <a:pt x="1739" y="1696"/>
                </a:cubicBezTo>
                <a:cubicBezTo>
                  <a:pt x="1753" y="1696"/>
                  <a:pt x="1796" y="1739"/>
                  <a:pt x="1796" y="1753"/>
                </a:cubicBezTo>
                <a:cubicBezTo>
                  <a:pt x="1799" y="1757"/>
                  <a:pt x="1804" y="1759"/>
                  <a:pt x="1808" y="1759"/>
                </a:cubicBezTo>
                <a:cubicBezTo>
                  <a:pt x="1823" y="1759"/>
                  <a:pt x="1843" y="1740"/>
                  <a:pt x="1854" y="1696"/>
                </a:cubicBezTo>
                <a:lnTo>
                  <a:pt x="1882" y="1725"/>
                </a:lnTo>
                <a:cubicBezTo>
                  <a:pt x="1911" y="1739"/>
                  <a:pt x="1940" y="1753"/>
                  <a:pt x="1897" y="1797"/>
                </a:cubicBezTo>
                <a:lnTo>
                  <a:pt x="1897" y="1811"/>
                </a:lnTo>
                <a:cubicBezTo>
                  <a:pt x="1897" y="1840"/>
                  <a:pt x="1954" y="1897"/>
                  <a:pt x="1940" y="1912"/>
                </a:cubicBezTo>
                <a:cubicBezTo>
                  <a:pt x="1940" y="1926"/>
                  <a:pt x="1925" y="1983"/>
                  <a:pt x="1925" y="2012"/>
                </a:cubicBezTo>
                <a:cubicBezTo>
                  <a:pt x="1925" y="2026"/>
                  <a:pt x="1911" y="2055"/>
                  <a:pt x="1882" y="2070"/>
                </a:cubicBezTo>
                <a:lnTo>
                  <a:pt x="1882" y="2026"/>
                </a:lnTo>
                <a:lnTo>
                  <a:pt x="1882" y="1940"/>
                </a:lnTo>
                <a:cubicBezTo>
                  <a:pt x="1839" y="1955"/>
                  <a:pt x="1796" y="2012"/>
                  <a:pt x="1796" y="2041"/>
                </a:cubicBezTo>
                <a:cubicBezTo>
                  <a:pt x="1796" y="2048"/>
                  <a:pt x="1795" y="2050"/>
                  <a:pt x="1794" y="2050"/>
                </a:cubicBezTo>
                <a:cubicBezTo>
                  <a:pt x="1790" y="2050"/>
                  <a:pt x="1782" y="2023"/>
                  <a:pt x="1782" y="2012"/>
                </a:cubicBezTo>
                <a:cubicBezTo>
                  <a:pt x="1782" y="1998"/>
                  <a:pt x="1796" y="1940"/>
                  <a:pt x="1782" y="1926"/>
                </a:cubicBezTo>
                <a:cubicBezTo>
                  <a:pt x="1778" y="1924"/>
                  <a:pt x="1774" y="1923"/>
                  <a:pt x="1770" y="1923"/>
                </a:cubicBezTo>
                <a:cubicBezTo>
                  <a:pt x="1746" y="1923"/>
                  <a:pt x="1722" y="1960"/>
                  <a:pt x="1710" y="1998"/>
                </a:cubicBezTo>
                <a:lnTo>
                  <a:pt x="1652" y="1940"/>
                </a:lnTo>
                <a:cubicBezTo>
                  <a:pt x="1652" y="1936"/>
                  <a:pt x="1651" y="1934"/>
                  <a:pt x="1649" y="1934"/>
                </a:cubicBezTo>
                <a:cubicBezTo>
                  <a:pt x="1644" y="1934"/>
                  <a:pt x="1634" y="1944"/>
                  <a:pt x="1624" y="1955"/>
                </a:cubicBezTo>
                <a:lnTo>
                  <a:pt x="1595" y="1955"/>
                </a:lnTo>
                <a:cubicBezTo>
                  <a:pt x="1581" y="1955"/>
                  <a:pt x="1552" y="1926"/>
                  <a:pt x="1552" y="1897"/>
                </a:cubicBezTo>
                <a:lnTo>
                  <a:pt x="1552" y="1868"/>
                </a:lnTo>
                <a:lnTo>
                  <a:pt x="1552" y="1825"/>
                </a:lnTo>
                <a:cubicBezTo>
                  <a:pt x="1523" y="1825"/>
                  <a:pt x="1523" y="1868"/>
                  <a:pt x="1537" y="1897"/>
                </a:cubicBezTo>
                <a:lnTo>
                  <a:pt x="1509" y="1955"/>
                </a:lnTo>
                <a:cubicBezTo>
                  <a:pt x="1500" y="1982"/>
                  <a:pt x="1485" y="1992"/>
                  <a:pt x="1471" y="1992"/>
                </a:cubicBezTo>
                <a:cubicBezTo>
                  <a:pt x="1464" y="1992"/>
                  <a:pt x="1457" y="1989"/>
                  <a:pt x="1451" y="1983"/>
                </a:cubicBezTo>
                <a:lnTo>
                  <a:pt x="1408" y="1955"/>
                </a:lnTo>
                <a:cubicBezTo>
                  <a:pt x="1379" y="1897"/>
                  <a:pt x="1379" y="1840"/>
                  <a:pt x="1394" y="1840"/>
                </a:cubicBezTo>
                <a:cubicBezTo>
                  <a:pt x="1423" y="1840"/>
                  <a:pt x="1437" y="1883"/>
                  <a:pt x="1437" y="1897"/>
                </a:cubicBezTo>
                <a:cubicBezTo>
                  <a:pt x="1437" y="1904"/>
                  <a:pt x="1439" y="1907"/>
                  <a:pt x="1443" y="1907"/>
                </a:cubicBezTo>
                <a:cubicBezTo>
                  <a:pt x="1455" y="1907"/>
                  <a:pt x="1480" y="1876"/>
                  <a:pt x="1480" y="1854"/>
                </a:cubicBezTo>
                <a:cubicBezTo>
                  <a:pt x="1480" y="1825"/>
                  <a:pt x="1480" y="1797"/>
                  <a:pt x="1480" y="1768"/>
                </a:cubicBezTo>
                <a:lnTo>
                  <a:pt x="1480" y="1753"/>
                </a:lnTo>
                <a:lnTo>
                  <a:pt x="1480" y="1739"/>
                </a:lnTo>
                <a:cubicBezTo>
                  <a:pt x="1466" y="1725"/>
                  <a:pt x="1451" y="1725"/>
                  <a:pt x="1437" y="1725"/>
                </a:cubicBezTo>
                <a:lnTo>
                  <a:pt x="1437" y="1739"/>
                </a:lnTo>
                <a:cubicBezTo>
                  <a:pt x="1437" y="1773"/>
                  <a:pt x="1431" y="1784"/>
                  <a:pt x="1421" y="1784"/>
                </a:cubicBezTo>
                <a:cubicBezTo>
                  <a:pt x="1410" y="1784"/>
                  <a:pt x="1395" y="1769"/>
                  <a:pt x="1379" y="1753"/>
                </a:cubicBezTo>
                <a:lnTo>
                  <a:pt x="1379" y="1739"/>
                </a:lnTo>
                <a:cubicBezTo>
                  <a:pt x="1370" y="1739"/>
                  <a:pt x="1341" y="1752"/>
                  <a:pt x="1319" y="1752"/>
                </a:cubicBezTo>
                <a:cubicBezTo>
                  <a:pt x="1308" y="1752"/>
                  <a:pt x="1298" y="1749"/>
                  <a:pt x="1293" y="1739"/>
                </a:cubicBezTo>
                <a:cubicBezTo>
                  <a:pt x="1293" y="1725"/>
                  <a:pt x="1264" y="1696"/>
                  <a:pt x="1264" y="1696"/>
                </a:cubicBezTo>
                <a:cubicBezTo>
                  <a:pt x="1264" y="1696"/>
                  <a:pt x="1233" y="1728"/>
                  <a:pt x="1215" y="1728"/>
                </a:cubicBezTo>
                <a:cubicBezTo>
                  <a:pt x="1212" y="1728"/>
                  <a:pt x="1209" y="1727"/>
                  <a:pt x="1207" y="1725"/>
                </a:cubicBezTo>
                <a:cubicBezTo>
                  <a:pt x="1200" y="1710"/>
                  <a:pt x="1182" y="1707"/>
                  <a:pt x="1164" y="1707"/>
                </a:cubicBezTo>
                <a:cubicBezTo>
                  <a:pt x="1146" y="1707"/>
                  <a:pt x="1128" y="1710"/>
                  <a:pt x="1121" y="1710"/>
                </a:cubicBezTo>
                <a:cubicBezTo>
                  <a:pt x="1106" y="1725"/>
                  <a:pt x="1106" y="1739"/>
                  <a:pt x="1121" y="1753"/>
                </a:cubicBezTo>
                <a:lnTo>
                  <a:pt x="1135" y="1768"/>
                </a:lnTo>
                <a:lnTo>
                  <a:pt x="1150" y="1782"/>
                </a:lnTo>
                <a:cubicBezTo>
                  <a:pt x="1150" y="1782"/>
                  <a:pt x="1178" y="1797"/>
                  <a:pt x="1193" y="1797"/>
                </a:cubicBezTo>
                <a:lnTo>
                  <a:pt x="1207" y="1797"/>
                </a:lnTo>
                <a:cubicBezTo>
                  <a:pt x="1215" y="1788"/>
                  <a:pt x="1224" y="1780"/>
                  <a:pt x="1232" y="1780"/>
                </a:cubicBezTo>
                <a:cubicBezTo>
                  <a:pt x="1238" y="1780"/>
                  <a:pt x="1244" y="1784"/>
                  <a:pt x="1250" y="1797"/>
                </a:cubicBezTo>
                <a:cubicBezTo>
                  <a:pt x="1250" y="1811"/>
                  <a:pt x="1236" y="1840"/>
                  <a:pt x="1236" y="1854"/>
                </a:cubicBezTo>
                <a:lnTo>
                  <a:pt x="1221" y="1868"/>
                </a:lnTo>
                <a:cubicBezTo>
                  <a:pt x="1221" y="1879"/>
                  <a:pt x="1243" y="1889"/>
                  <a:pt x="1256" y="1889"/>
                </a:cubicBezTo>
                <a:cubicBezTo>
                  <a:pt x="1261" y="1889"/>
                  <a:pt x="1264" y="1887"/>
                  <a:pt x="1264" y="1883"/>
                </a:cubicBezTo>
                <a:cubicBezTo>
                  <a:pt x="1269" y="1874"/>
                  <a:pt x="1274" y="1871"/>
                  <a:pt x="1280" y="1871"/>
                </a:cubicBezTo>
                <a:cubicBezTo>
                  <a:pt x="1293" y="1871"/>
                  <a:pt x="1308" y="1891"/>
                  <a:pt x="1308" y="1912"/>
                </a:cubicBezTo>
                <a:cubicBezTo>
                  <a:pt x="1322" y="1926"/>
                  <a:pt x="1293" y="1955"/>
                  <a:pt x="1250" y="1983"/>
                </a:cubicBezTo>
                <a:lnTo>
                  <a:pt x="1207" y="1983"/>
                </a:lnTo>
                <a:lnTo>
                  <a:pt x="1178" y="1998"/>
                </a:lnTo>
                <a:cubicBezTo>
                  <a:pt x="1178" y="1987"/>
                  <a:pt x="1170" y="1982"/>
                  <a:pt x="1159" y="1982"/>
                </a:cubicBezTo>
                <a:cubicBezTo>
                  <a:pt x="1141" y="1982"/>
                  <a:pt x="1115" y="1994"/>
                  <a:pt x="1106" y="2012"/>
                </a:cubicBezTo>
                <a:cubicBezTo>
                  <a:pt x="1106" y="2041"/>
                  <a:pt x="1121" y="2084"/>
                  <a:pt x="1121" y="2084"/>
                </a:cubicBezTo>
                <a:cubicBezTo>
                  <a:pt x="1135" y="2098"/>
                  <a:pt x="1121" y="2127"/>
                  <a:pt x="1106" y="2141"/>
                </a:cubicBezTo>
                <a:cubicBezTo>
                  <a:pt x="1092" y="2156"/>
                  <a:pt x="1106" y="2170"/>
                  <a:pt x="1121" y="2184"/>
                </a:cubicBezTo>
                <a:lnTo>
                  <a:pt x="1121" y="2213"/>
                </a:lnTo>
                <a:cubicBezTo>
                  <a:pt x="1135" y="2256"/>
                  <a:pt x="1164" y="2271"/>
                  <a:pt x="1193" y="2271"/>
                </a:cubicBezTo>
                <a:lnTo>
                  <a:pt x="1221" y="2271"/>
                </a:lnTo>
                <a:cubicBezTo>
                  <a:pt x="1222" y="2272"/>
                  <a:pt x="1223" y="2272"/>
                  <a:pt x="1224" y="2272"/>
                </a:cubicBezTo>
                <a:cubicBezTo>
                  <a:pt x="1234" y="2272"/>
                  <a:pt x="1220" y="2199"/>
                  <a:pt x="1207" y="2199"/>
                </a:cubicBezTo>
                <a:cubicBezTo>
                  <a:pt x="1178" y="2184"/>
                  <a:pt x="1150" y="2141"/>
                  <a:pt x="1164" y="2127"/>
                </a:cubicBezTo>
                <a:cubicBezTo>
                  <a:pt x="1164" y="2113"/>
                  <a:pt x="1207" y="2055"/>
                  <a:pt x="1221" y="2055"/>
                </a:cubicBezTo>
                <a:cubicBezTo>
                  <a:pt x="1236" y="2070"/>
                  <a:pt x="1250" y="2098"/>
                  <a:pt x="1250" y="2141"/>
                </a:cubicBezTo>
                <a:lnTo>
                  <a:pt x="1250" y="2170"/>
                </a:lnTo>
                <a:lnTo>
                  <a:pt x="1250" y="2184"/>
                </a:lnTo>
                <a:cubicBezTo>
                  <a:pt x="1236" y="2199"/>
                  <a:pt x="1250" y="2199"/>
                  <a:pt x="1264" y="2199"/>
                </a:cubicBezTo>
                <a:cubicBezTo>
                  <a:pt x="1264" y="2199"/>
                  <a:pt x="1293" y="2127"/>
                  <a:pt x="1293" y="2098"/>
                </a:cubicBezTo>
                <a:cubicBezTo>
                  <a:pt x="1298" y="2089"/>
                  <a:pt x="1302" y="2086"/>
                  <a:pt x="1306" y="2086"/>
                </a:cubicBezTo>
                <a:cubicBezTo>
                  <a:pt x="1315" y="2086"/>
                  <a:pt x="1322" y="2103"/>
                  <a:pt x="1322" y="2113"/>
                </a:cubicBezTo>
                <a:cubicBezTo>
                  <a:pt x="1322" y="2127"/>
                  <a:pt x="1308" y="2199"/>
                  <a:pt x="1308" y="2213"/>
                </a:cubicBezTo>
                <a:cubicBezTo>
                  <a:pt x="1322" y="2242"/>
                  <a:pt x="1336" y="2285"/>
                  <a:pt x="1322" y="2314"/>
                </a:cubicBezTo>
                <a:cubicBezTo>
                  <a:pt x="1322" y="2318"/>
                  <a:pt x="1323" y="2320"/>
                  <a:pt x="1324" y="2320"/>
                </a:cubicBezTo>
                <a:cubicBezTo>
                  <a:pt x="1330" y="2320"/>
                  <a:pt x="1351" y="2266"/>
                  <a:pt x="1351" y="2242"/>
                </a:cubicBezTo>
                <a:cubicBezTo>
                  <a:pt x="1365" y="2213"/>
                  <a:pt x="1379" y="2156"/>
                  <a:pt x="1379" y="2141"/>
                </a:cubicBezTo>
                <a:cubicBezTo>
                  <a:pt x="1394" y="2127"/>
                  <a:pt x="1394" y="2113"/>
                  <a:pt x="1394" y="2113"/>
                </a:cubicBezTo>
                <a:cubicBezTo>
                  <a:pt x="1408" y="2113"/>
                  <a:pt x="1408" y="2141"/>
                  <a:pt x="1408" y="2170"/>
                </a:cubicBezTo>
                <a:lnTo>
                  <a:pt x="1408" y="2213"/>
                </a:lnTo>
                <a:lnTo>
                  <a:pt x="1423" y="2228"/>
                </a:lnTo>
                <a:cubicBezTo>
                  <a:pt x="1423" y="2271"/>
                  <a:pt x="1451" y="2299"/>
                  <a:pt x="1466" y="2299"/>
                </a:cubicBezTo>
                <a:cubicBezTo>
                  <a:pt x="1470" y="2295"/>
                  <a:pt x="1475" y="2293"/>
                  <a:pt x="1480" y="2293"/>
                </a:cubicBezTo>
                <a:cubicBezTo>
                  <a:pt x="1490" y="2293"/>
                  <a:pt x="1499" y="2299"/>
                  <a:pt x="1509" y="2299"/>
                </a:cubicBezTo>
                <a:lnTo>
                  <a:pt x="1523" y="2299"/>
                </a:lnTo>
                <a:lnTo>
                  <a:pt x="1566" y="2242"/>
                </a:lnTo>
                <a:cubicBezTo>
                  <a:pt x="1577" y="2245"/>
                  <a:pt x="1587" y="2246"/>
                  <a:pt x="1594" y="2246"/>
                </a:cubicBezTo>
                <a:cubicBezTo>
                  <a:pt x="1628" y="2246"/>
                  <a:pt x="1635" y="2225"/>
                  <a:pt x="1624" y="2213"/>
                </a:cubicBezTo>
                <a:cubicBezTo>
                  <a:pt x="1612" y="2202"/>
                  <a:pt x="1638" y="2181"/>
                  <a:pt x="1664" y="2181"/>
                </a:cubicBezTo>
                <a:cubicBezTo>
                  <a:pt x="1670" y="2181"/>
                  <a:pt x="1676" y="2182"/>
                  <a:pt x="1681" y="2184"/>
                </a:cubicBezTo>
                <a:cubicBezTo>
                  <a:pt x="1684" y="2188"/>
                  <a:pt x="1690" y="2189"/>
                  <a:pt x="1697" y="2189"/>
                </a:cubicBezTo>
                <a:cubicBezTo>
                  <a:pt x="1716" y="2189"/>
                  <a:pt x="1747" y="2180"/>
                  <a:pt x="1766" y="2180"/>
                </a:cubicBezTo>
                <a:cubicBezTo>
                  <a:pt x="1773" y="2180"/>
                  <a:pt x="1779" y="2181"/>
                  <a:pt x="1782" y="2184"/>
                </a:cubicBezTo>
                <a:cubicBezTo>
                  <a:pt x="1796" y="2198"/>
                  <a:pt x="1796" y="2239"/>
                  <a:pt x="1796" y="2255"/>
                </a:cubicBezTo>
                <a:lnTo>
                  <a:pt x="1796" y="2255"/>
                </a:lnTo>
                <a:cubicBezTo>
                  <a:pt x="1806" y="2251"/>
                  <a:pt x="1856" y="2239"/>
                  <a:pt x="1868" y="2228"/>
                </a:cubicBezTo>
                <a:cubicBezTo>
                  <a:pt x="1872" y="2224"/>
                  <a:pt x="1877" y="2222"/>
                  <a:pt x="1883" y="2222"/>
                </a:cubicBezTo>
                <a:cubicBezTo>
                  <a:pt x="1918" y="2222"/>
                  <a:pt x="1988" y="2276"/>
                  <a:pt x="2016" y="2276"/>
                </a:cubicBezTo>
                <a:cubicBezTo>
                  <a:pt x="2021" y="2276"/>
                  <a:pt x="2024" y="2274"/>
                  <a:pt x="2026" y="2271"/>
                </a:cubicBezTo>
                <a:cubicBezTo>
                  <a:pt x="2034" y="2266"/>
                  <a:pt x="2043" y="2265"/>
                  <a:pt x="2050" y="2265"/>
                </a:cubicBezTo>
                <a:cubicBezTo>
                  <a:pt x="2069" y="2265"/>
                  <a:pt x="2083" y="2275"/>
                  <a:pt x="2083" y="2285"/>
                </a:cubicBezTo>
                <a:cubicBezTo>
                  <a:pt x="2083" y="2299"/>
                  <a:pt x="2040" y="2343"/>
                  <a:pt x="2026" y="2343"/>
                </a:cubicBezTo>
                <a:lnTo>
                  <a:pt x="1983" y="2343"/>
                </a:lnTo>
                <a:cubicBezTo>
                  <a:pt x="1968" y="2343"/>
                  <a:pt x="1968" y="2357"/>
                  <a:pt x="1968" y="2371"/>
                </a:cubicBezTo>
                <a:cubicBezTo>
                  <a:pt x="1983" y="2386"/>
                  <a:pt x="1997" y="2400"/>
                  <a:pt x="2012" y="2414"/>
                </a:cubicBezTo>
                <a:lnTo>
                  <a:pt x="2055" y="2457"/>
                </a:lnTo>
                <a:cubicBezTo>
                  <a:pt x="2026" y="2486"/>
                  <a:pt x="1983" y="2529"/>
                  <a:pt x="1983" y="2544"/>
                </a:cubicBezTo>
                <a:cubicBezTo>
                  <a:pt x="1968" y="2544"/>
                  <a:pt x="1925" y="2486"/>
                  <a:pt x="1911" y="2472"/>
                </a:cubicBezTo>
                <a:cubicBezTo>
                  <a:pt x="1903" y="2455"/>
                  <a:pt x="1894" y="2448"/>
                  <a:pt x="1886" y="2448"/>
                </a:cubicBezTo>
                <a:cubicBezTo>
                  <a:pt x="1880" y="2448"/>
                  <a:pt x="1874" y="2452"/>
                  <a:pt x="1868" y="2457"/>
                </a:cubicBezTo>
                <a:cubicBezTo>
                  <a:pt x="1868" y="2460"/>
                  <a:pt x="1867" y="2461"/>
                  <a:pt x="1865" y="2461"/>
                </a:cubicBezTo>
                <a:cubicBezTo>
                  <a:pt x="1857" y="2461"/>
                  <a:pt x="1836" y="2440"/>
                  <a:pt x="1825" y="2429"/>
                </a:cubicBezTo>
                <a:cubicBezTo>
                  <a:pt x="1825" y="2414"/>
                  <a:pt x="1868" y="2386"/>
                  <a:pt x="1897" y="2386"/>
                </a:cubicBezTo>
                <a:cubicBezTo>
                  <a:pt x="1911" y="2386"/>
                  <a:pt x="1868" y="2357"/>
                  <a:pt x="1854" y="2343"/>
                </a:cubicBezTo>
                <a:cubicBezTo>
                  <a:pt x="1850" y="2339"/>
                  <a:pt x="1845" y="2337"/>
                  <a:pt x="1839" y="2337"/>
                </a:cubicBezTo>
                <a:cubicBezTo>
                  <a:pt x="1825" y="2337"/>
                  <a:pt x="1807" y="2350"/>
                  <a:pt x="1796" y="2371"/>
                </a:cubicBezTo>
                <a:lnTo>
                  <a:pt x="1796" y="2400"/>
                </a:lnTo>
                <a:cubicBezTo>
                  <a:pt x="1779" y="2450"/>
                  <a:pt x="1772" y="2471"/>
                  <a:pt x="1755" y="2471"/>
                </a:cubicBezTo>
                <a:cubicBezTo>
                  <a:pt x="1743" y="2471"/>
                  <a:pt x="1725" y="2461"/>
                  <a:pt x="1695" y="2443"/>
                </a:cubicBezTo>
                <a:lnTo>
                  <a:pt x="1681" y="2443"/>
                </a:lnTo>
                <a:cubicBezTo>
                  <a:pt x="1677" y="2439"/>
                  <a:pt x="1671" y="2437"/>
                  <a:pt x="1666" y="2437"/>
                </a:cubicBezTo>
                <a:cubicBezTo>
                  <a:pt x="1651" y="2437"/>
                  <a:pt x="1634" y="2447"/>
                  <a:pt x="1624" y="2457"/>
                </a:cubicBezTo>
                <a:cubicBezTo>
                  <a:pt x="1624" y="2462"/>
                  <a:pt x="1617" y="2464"/>
                  <a:pt x="1608" y="2464"/>
                </a:cubicBezTo>
                <a:cubicBezTo>
                  <a:pt x="1590" y="2464"/>
                  <a:pt x="1561" y="2457"/>
                  <a:pt x="1552" y="2457"/>
                </a:cubicBezTo>
                <a:cubicBezTo>
                  <a:pt x="1523" y="2443"/>
                  <a:pt x="1509" y="2429"/>
                  <a:pt x="1494" y="2429"/>
                </a:cubicBezTo>
                <a:cubicBezTo>
                  <a:pt x="1484" y="2439"/>
                  <a:pt x="1475" y="2455"/>
                  <a:pt x="1460" y="2455"/>
                </a:cubicBezTo>
                <a:cubicBezTo>
                  <a:pt x="1453" y="2455"/>
                  <a:pt x="1446" y="2452"/>
                  <a:pt x="1437" y="2443"/>
                </a:cubicBezTo>
                <a:cubicBezTo>
                  <a:pt x="1437" y="2414"/>
                  <a:pt x="1423" y="2371"/>
                  <a:pt x="1423" y="2371"/>
                </a:cubicBezTo>
                <a:lnTo>
                  <a:pt x="1451" y="2343"/>
                </a:lnTo>
                <a:cubicBezTo>
                  <a:pt x="1437" y="2314"/>
                  <a:pt x="1394" y="2285"/>
                  <a:pt x="1365" y="2285"/>
                </a:cubicBezTo>
                <a:lnTo>
                  <a:pt x="1365" y="2343"/>
                </a:lnTo>
                <a:lnTo>
                  <a:pt x="1365" y="2386"/>
                </a:lnTo>
                <a:cubicBezTo>
                  <a:pt x="1336" y="2386"/>
                  <a:pt x="1293" y="2400"/>
                  <a:pt x="1279" y="2414"/>
                </a:cubicBezTo>
                <a:lnTo>
                  <a:pt x="1264" y="2429"/>
                </a:lnTo>
                <a:cubicBezTo>
                  <a:pt x="1264" y="2429"/>
                  <a:pt x="1218" y="2410"/>
                  <a:pt x="1185" y="2410"/>
                </a:cubicBezTo>
                <a:cubicBezTo>
                  <a:pt x="1177" y="2410"/>
                  <a:pt x="1170" y="2411"/>
                  <a:pt x="1164" y="2414"/>
                </a:cubicBezTo>
                <a:cubicBezTo>
                  <a:pt x="1161" y="2420"/>
                  <a:pt x="1157" y="2422"/>
                  <a:pt x="1153" y="2422"/>
                </a:cubicBezTo>
                <a:cubicBezTo>
                  <a:pt x="1134" y="2422"/>
                  <a:pt x="1104" y="2380"/>
                  <a:pt x="1092" y="2357"/>
                </a:cubicBezTo>
                <a:cubicBezTo>
                  <a:pt x="1092" y="2349"/>
                  <a:pt x="1090" y="2345"/>
                  <a:pt x="1086" y="2345"/>
                </a:cubicBezTo>
                <a:cubicBezTo>
                  <a:pt x="1076" y="2345"/>
                  <a:pt x="1055" y="2369"/>
                  <a:pt x="1035" y="2400"/>
                </a:cubicBezTo>
                <a:lnTo>
                  <a:pt x="1020" y="2443"/>
                </a:lnTo>
                <a:cubicBezTo>
                  <a:pt x="1006" y="2443"/>
                  <a:pt x="991" y="2400"/>
                  <a:pt x="991" y="2386"/>
                </a:cubicBezTo>
                <a:cubicBezTo>
                  <a:pt x="991" y="2378"/>
                  <a:pt x="977" y="2375"/>
                  <a:pt x="961" y="2375"/>
                </a:cubicBezTo>
                <a:cubicBezTo>
                  <a:pt x="945" y="2375"/>
                  <a:pt x="927" y="2378"/>
                  <a:pt x="920" y="2386"/>
                </a:cubicBezTo>
                <a:cubicBezTo>
                  <a:pt x="891" y="2386"/>
                  <a:pt x="905" y="2343"/>
                  <a:pt x="920" y="2328"/>
                </a:cubicBezTo>
                <a:cubicBezTo>
                  <a:pt x="934" y="2314"/>
                  <a:pt x="920" y="2299"/>
                  <a:pt x="891" y="2299"/>
                </a:cubicBezTo>
                <a:lnTo>
                  <a:pt x="862" y="2299"/>
                </a:lnTo>
                <a:cubicBezTo>
                  <a:pt x="833" y="2299"/>
                  <a:pt x="848" y="2256"/>
                  <a:pt x="833" y="2242"/>
                </a:cubicBezTo>
                <a:cubicBezTo>
                  <a:pt x="826" y="2235"/>
                  <a:pt x="819" y="2231"/>
                  <a:pt x="814" y="2231"/>
                </a:cubicBezTo>
                <a:cubicBezTo>
                  <a:pt x="808" y="2231"/>
                  <a:pt x="805" y="2235"/>
                  <a:pt x="805" y="2242"/>
                </a:cubicBezTo>
                <a:cubicBezTo>
                  <a:pt x="805" y="2242"/>
                  <a:pt x="805" y="2256"/>
                  <a:pt x="805" y="2271"/>
                </a:cubicBezTo>
                <a:lnTo>
                  <a:pt x="819" y="2314"/>
                </a:lnTo>
                <a:cubicBezTo>
                  <a:pt x="833" y="2357"/>
                  <a:pt x="805" y="2429"/>
                  <a:pt x="790" y="2429"/>
                </a:cubicBezTo>
                <a:cubicBezTo>
                  <a:pt x="790" y="2443"/>
                  <a:pt x="762" y="2443"/>
                  <a:pt x="747" y="2443"/>
                </a:cubicBezTo>
                <a:lnTo>
                  <a:pt x="747" y="2429"/>
                </a:lnTo>
                <a:cubicBezTo>
                  <a:pt x="747" y="2429"/>
                  <a:pt x="747" y="2400"/>
                  <a:pt x="762" y="2400"/>
                </a:cubicBezTo>
                <a:lnTo>
                  <a:pt x="762" y="2386"/>
                </a:lnTo>
                <a:cubicBezTo>
                  <a:pt x="790" y="2371"/>
                  <a:pt x="747" y="2343"/>
                  <a:pt x="733" y="2328"/>
                </a:cubicBezTo>
                <a:cubicBezTo>
                  <a:pt x="730" y="2325"/>
                  <a:pt x="728" y="2324"/>
                  <a:pt x="726" y="2324"/>
                </a:cubicBezTo>
                <a:cubicBezTo>
                  <a:pt x="719" y="2324"/>
                  <a:pt x="719" y="2345"/>
                  <a:pt x="719" y="2357"/>
                </a:cubicBezTo>
                <a:cubicBezTo>
                  <a:pt x="719" y="2371"/>
                  <a:pt x="704" y="2386"/>
                  <a:pt x="704" y="2386"/>
                </a:cubicBezTo>
                <a:cubicBezTo>
                  <a:pt x="704" y="2386"/>
                  <a:pt x="632" y="2357"/>
                  <a:pt x="604" y="2343"/>
                </a:cubicBezTo>
                <a:lnTo>
                  <a:pt x="546" y="2343"/>
                </a:lnTo>
                <a:cubicBezTo>
                  <a:pt x="546" y="2386"/>
                  <a:pt x="532" y="2386"/>
                  <a:pt x="503" y="2386"/>
                </a:cubicBezTo>
                <a:cubicBezTo>
                  <a:pt x="489" y="2386"/>
                  <a:pt x="460" y="2400"/>
                  <a:pt x="446" y="2414"/>
                </a:cubicBezTo>
                <a:cubicBezTo>
                  <a:pt x="431" y="2429"/>
                  <a:pt x="417" y="2443"/>
                  <a:pt x="431" y="2457"/>
                </a:cubicBezTo>
                <a:cubicBezTo>
                  <a:pt x="431" y="2470"/>
                  <a:pt x="432" y="2474"/>
                  <a:pt x="434" y="2474"/>
                </a:cubicBezTo>
                <a:cubicBezTo>
                  <a:pt x="438" y="2474"/>
                  <a:pt x="446" y="2455"/>
                  <a:pt x="455" y="2455"/>
                </a:cubicBezTo>
                <a:cubicBezTo>
                  <a:pt x="457" y="2455"/>
                  <a:pt x="458" y="2456"/>
                  <a:pt x="460" y="2457"/>
                </a:cubicBezTo>
                <a:lnTo>
                  <a:pt x="489" y="2472"/>
                </a:lnTo>
                <a:cubicBezTo>
                  <a:pt x="532" y="2486"/>
                  <a:pt x="546" y="2515"/>
                  <a:pt x="546" y="2515"/>
                </a:cubicBezTo>
                <a:cubicBezTo>
                  <a:pt x="546" y="2529"/>
                  <a:pt x="560" y="2529"/>
                  <a:pt x="589" y="2544"/>
                </a:cubicBezTo>
                <a:lnTo>
                  <a:pt x="589" y="2587"/>
                </a:lnTo>
                <a:cubicBezTo>
                  <a:pt x="589" y="2601"/>
                  <a:pt x="604" y="2601"/>
                  <a:pt x="618" y="2601"/>
                </a:cubicBezTo>
                <a:cubicBezTo>
                  <a:pt x="618" y="2601"/>
                  <a:pt x="632" y="2587"/>
                  <a:pt x="632" y="2572"/>
                </a:cubicBezTo>
                <a:lnTo>
                  <a:pt x="632" y="2544"/>
                </a:lnTo>
                <a:cubicBezTo>
                  <a:pt x="618" y="2515"/>
                  <a:pt x="647" y="2457"/>
                  <a:pt x="675" y="2443"/>
                </a:cubicBezTo>
                <a:cubicBezTo>
                  <a:pt x="678" y="2441"/>
                  <a:pt x="681" y="2439"/>
                  <a:pt x="683" y="2439"/>
                </a:cubicBezTo>
                <a:cubicBezTo>
                  <a:pt x="694" y="2439"/>
                  <a:pt x="702" y="2465"/>
                  <a:pt x="690" y="2501"/>
                </a:cubicBezTo>
                <a:lnTo>
                  <a:pt x="690" y="2544"/>
                </a:lnTo>
                <a:cubicBezTo>
                  <a:pt x="690" y="2558"/>
                  <a:pt x="675" y="2587"/>
                  <a:pt x="675" y="2616"/>
                </a:cubicBezTo>
                <a:cubicBezTo>
                  <a:pt x="675" y="2659"/>
                  <a:pt x="684" y="2678"/>
                  <a:pt x="713" y="2678"/>
                </a:cubicBezTo>
                <a:cubicBezTo>
                  <a:pt x="723" y="2678"/>
                  <a:pt x="734" y="2676"/>
                  <a:pt x="747" y="2673"/>
                </a:cubicBezTo>
                <a:lnTo>
                  <a:pt x="762" y="2673"/>
                </a:lnTo>
                <a:cubicBezTo>
                  <a:pt x="776" y="2673"/>
                  <a:pt x="790" y="2630"/>
                  <a:pt x="790" y="2601"/>
                </a:cubicBezTo>
                <a:cubicBezTo>
                  <a:pt x="792" y="2599"/>
                  <a:pt x="796" y="2598"/>
                  <a:pt x="800" y="2598"/>
                </a:cubicBezTo>
                <a:cubicBezTo>
                  <a:pt x="827" y="2598"/>
                  <a:pt x="895" y="2634"/>
                  <a:pt x="920" y="2659"/>
                </a:cubicBezTo>
                <a:cubicBezTo>
                  <a:pt x="938" y="2686"/>
                  <a:pt x="957" y="2702"/>
                  <a:pt x="968" y="2702"/>
                </a:cubicBezTo>
                <a:cubicBezTo>
                  <a:pt x="974" y="2702"/>
                  <a:pt x="977" y="2698"/>
                  <a:pt x="977" y="2687"/>
                </a:cubicBezTo>
                <a:lnTo>
                  <a:pt x="977" y="2673"/>
                </a:lnTo>
                <a:lnTo>
                  <a:pt x="977" y="2659"/>
                </a:lnTo>
                <a:cubicBezTo>
                  <a:pt x="977" y="2658"/>
                  <a:pt x="977" y="2657"/>
                  <a:pt x="977" y="2657"/>
                </a:cubicBezTo>
                <a:cubicBezTo>
                  <a:pt x="980" y="2657"/>
                  <a:pt x="1008" y="2774"/>
                  <a:pt x="1049" y="2774"/>
                </a:cubicBezTo>
                <a:cubicBezTo>
                  <a:pt x="1078" y="2774"/>
                  <a:pt x="1121" y="2788"/>
                  <a:pt x="1106" y="2802"/>
                </a:cubicBezTo>
                <a:cubicBezTo>
                  <a:pt x="1106" y="2802"/>
                  <a:pt x="1135" y="2817"/>
                  <a:pt x="1150" y="2831"/>
                </a:cubicBezTo>
                <a:lnTo>
                  <a:pt x="1164" y="2788"/>
                </a:lnTo>
                <a:lnTo>
                  <a:pt x="1164" y="2759"/>
                </a:lnTo>
                <a:cubicBezTo>
                  <a:pt x="1166" y="2757"/>
                  <a:pt x="1168" y="2756"/>
                  <a:pt x="1171" y="2756"/>
                </a:cubicBezTo>
                <a:cubicBezTo>
                  <a:pt x="1190" y="2756"/>
                  <a:pt x="1223" y="2792"/>
                  <a:pt x="1236" y="2817"/>
                </a:cubicBezTo>
                <a:cubicBezTo>
                  <a:pt x="1240" y="2820"/>
                  <a:pt x="1245" y="2822"/>
                  <a:pt x="1252" y="2822"/>
                </a:cubicBezTo>
                <a:cubicBezTo>
                  <a:pt x="1271" y="2822"/>
                  <a:pt x="1297" y="2809"/>
                  <a:pt x="1308" y="2788"/>
                </a:cubicBezTo>
                <a:lnTo>
                  <a:pt x="1308" y="2759"/>
                </a:lnTo>
                <a:lnTo>
                  <a:pt x="1308" y="2702"/>
                </a:lnTo>
                <a:cubicBezTo>
                  <a:pt x="1313" y="2693"/>
                  <a:pt x="1319" y="2690"/>
                  <a:pt x="1326" y="2690"/>
                </a:cubicBezTo>
                <a:cubicBezTo>
                  <a:pt x="1352" y="2690"/>
                  <a:pt x="1379" y="2748"/>
                  <a:pt x="1379" y="2759"/>
                </a:cubicBezTo>
                <a:cubicBezTo>
                  <a:pt x="1379" y="2788"/>
                  <a:pt x="1351" y="2917"/>
                  <a:pt x="1365" y="2946"/>
                </a:cubicBezTo>
                <a:cubicBezTo>
                  <a:pt x="1372" y="2966"/>
                  <a:pt x="1381" y="2977"/>
                  <a:pt x="1391" y="2977"/>
                </a:cubicBezTo>
                <a:cubicBezTo>
                  <a:pt x="1403" y="2977"/>
                  <a:pt x="1415" y="2962"/>
                  <a:pt x="1423" y="2932"/>
                </a:cubicBezTo>
                <a:lnTo>
                  <a:pt x="1437" y="2917"/>
                </a:lnTo>
                <a:lnTo>
                  <a:pt x="1480" y="2874"/>
                </a:lnTo>
                <a:cubicBezTo>
                  <a:pt x="1451" y="2845"/>
                  <a:pt x="1451" y="2788"/>
                  <a:pt x="1466" y="2774"/>
                </a:cubicBezTo>
                <a:cubicBezTo>
                  <a:pt x="1466" y="2771"/>
                  <a:pt x="1467" y="2770"/>
                  <a:pt x="1468" y="2770"/>
                </a:cubicBezTo>
                <a:cubicBezTo>
                  <a:pt x="1475" y="2770"/>
                  <a:pt x="1497" y="2796"/>
                  <a:pt x="1509" y="2831"/>
                </a:cubicBezTo>
                <a:lnTo>
                  <a:pt x="1509" y="2874"/>
                </a:lnTo>
                <a:cubicBezTo>
                  <a:pt x="1494" y="2888"/>
                  <a:pt x="1480" y="2903"/>
                  <a:pt x="1480" y="2917"/>
                </a:cubicBezTo>
                <a:lnTo>
                  <a:pt x="1480" y="2975"/>
                </a:lnTo>
                <a:cubicBezTo>
                  <a:pt x="1523" y="2975"/>
                  <a:pt x="1595" y="2946"/>
                  <a:pt x="1581" y="2932"/>
                </a:cubicBezTo>
                <a:cubicBezTo>
                  <a:pt x="1581" y="2917"/>
                  <a:pt x="1624" y="2888"/>
                  <a:pt x="1638" y="2860"/>
                </a:cubicBezTo>
                <a:cubicBezTo>
                  <a:pt x="1652" y="2845"/>
                  <a:pt x="1667" y="2831"/>
                  <a:pt x="1667" y="2831"/>
                </a:cubicBezTo>
                <a:lnTo>
                  <a:pt x="1695" y="2845"/>
                </a:lnTo>
                <a:cubicBezTo>
                  <a:pt x="1724" y="2860"/>
                  <a:pt x="1767" y="2903"/>
                  <a:pt x="1796" y="2932"/>
                </a:cubicBezTo>
                <a:lnTo>
                  <a:pt x="1825" y="2960"/>
                </a:lnTo>
                <a:lnTo>
                  <a:pt x="1839" y="2960"/>
                </a:lnTo>
                <a:cubicBezTo>
                  <a:pt x="1832" y="2968"/>
                  <a:pt x="1818" y="2971"/>
                  <a:pt x="1803" y="2971"/>
                </a:cubicBezTo>
                <a:cubicBezTo>
                  <a:pt x="1789" y="2971"/>
                  <a:pt x="1775" y="2968"/>
                  <a:pt x="1767" y="2960"/>
                </a:cubicBezTo>
                <a:lnTo>
                  <a:pt x="1767" y="2960"/>
                </a:lnTo>
                <a:cubicBezTo>
                  <a:pt x="1773" y="2966"/>
                  <a:pt x="1783" y="2976"/>
                  <a:pt x="1796" y="2989"/>
                </a:cubicBezTo>
                <a:lnTo>
                  <a:pt x="1810" y="3047"/>
                </a:lnTo>
                <a:lnTo>
                  <a:pt x="1810" y="3061"/>
                </a:lnTo>
                <a:cubicBezTo>
                  <a:pt x="1839" y="3061"/>
                  <a:pt x="1882" y="3032"/>
                  <a:pt x="1925" y="3003"/>
                </a:cubicBezTo>
                <a:lnTo>
                  <a:pt x="1954" y="3061"/>
                </a:lnTo>
                <a:lnTo>
                  <a:pt x="1968" y="3075"/>
                </a:lnTo>
                <a:cubicBezTo>
                  <a:pt x="1997" y="3061"/>
                  <a:pt x="1983" y="3003"/>
                  <a:pt x="1954" y="2989"/>
                </a:cubicBezTo>
                <a:cubicBezTo>
                  <a:pt x="1940" y="2975"/>
                  <a:pt x="1968" y="2932"/>
                  <a:pt x="1983" y="2932"/>
                </a:cubicBezTo>
                <a:cubicBezTo>
                  <a:pt x="1983" y="2929"/>
                  <a:pt x="1985" y="2928"/>
                  <a:pt x="1990" y="2928"/>
                </a:cubicBezTo>
                <a:cubicBezTo>
                  <a:pt x="2009" y="2928"/>
                  <a:pt x="2060" y="2949"/>
                  <a:pt x="2083" y="2960"/>
                </a:cubicBezTo>
                <a:cubicBezTo>
                  <a:pt x="2088" y="2963"/>
                  <a:pt x="2093" y="2964"/>
                  <a:pt x="2098" y="2964"/>
                </a:cubicBezTo>
                <a:cubicBezTo>
                  <a:pt x="2122" y="2964"/>
                  <a:pt x="2143" y="2936"/>
                  <a:pt x="2155" y="2888"/>
                </a:cubicBezTo>
                <a:lnTo>
                  <a:pt x="2213" y="2960"/>
                </a:lnTo>
                <a:cubicBezTo>
                  <a:pt x="2213" y="2975"/>
                  <a:pt x="2227" y="2975"/>
                  <a:pt x="2227" y="2975"/>
                </a:cubicBezTo>
                <a:lnTo>
                  <a:pt x="2270" y="2888"/>
                </a:lnTo>
                <a:cubicBezTo>
                  <a:pt x="2313" y="2932"/>
                  <a:pt x="2356" y="2975"/>
                  <a:pt x="2356" y="2989"/>
                </a:cubicBezTo>
                <a:lnTo>
                  <a:pt x="2356" y="3003"/>
                </a:lnTo>
                <a:cubicBezTo>
                  <a:pt x="2356" y="3018"/>
                  <a:pt x="2356" y="3032"/>
                  <a:pt x="2342" y="3032"/>
                </a:cubicBezTo>
                <a:lnTo>
                  <a:pt x="2328" y="3032"/>
                </a:lnTo>
                <a:cubicBezTo>
                  <a:pt x="2315" y="3032"/>
                  <a:pt x="2271" y="3000"/>
                  <a:pt x="2259" y="3000"/>
                </a:cubicBezTo>
                <a:cubicBezTo>
                  <a:pt x="2257" y="3000"/>
                  <a:pt x="2256" y="3001"/>
                  <a:pt x="2256" y="3003"/>
                </a:cubicBezTo>
                <a:cubicBezTo>
                  <a:pt x="2241" y="3018"/>
                  <a:pt x="2227" y="3047"/>
                  <a:pt x="2213" y="3061"/>
                </a:cubicBezTo>
                <a:lnTo>
                  <a:pt x="2227" y="3075"/>
                </a:lnTo>
                <a:lnTo>
                  <a:pt x="2227" y="3090"/>
                </a:lnTo>
                <a:cubicBezTo>
                  <a:pt x="2241" y="3090"/>
                  <a:pt x="2270" y="3075"/>
                  <a:pt x="2313" y="3061"/>
                </a:cubicBezTo>
                <a:lnTo>
                  <a:pt x="2328" y="3104"/>
                </a:lnTo>
                <a:lnTo>
                  <a:pt x="2385" y="3176"/>
                </a:lnTo>
                <a:cubicBezTo>
                  <a:pt x="2385" y="3134"/>
                  <a:pt x="2401" y="3107"/>
                  <a:pt x="2414" y="3107"/>
                </a:cubicBezTo>
                <a:cubicBezTo>
                  <a:pt x="2419" y="3107"/>
                  <a:pt x="2424" y="3111"/>
                  <a:pt x="2428" y="3118"/>
                </a:cubicBezTo>
                <a:lnTo>
                  <a:pt x="2500" y="3118"/>
                </a:lnTo>
                <a:cubicBezTo>
                  <a:pt x="2529" y="3147"/>
                  <a:pt x="2586" y="3219"/>
                  <a:pt x="2601" y="3219"/>
                </a:cubicBezTo>
                <a:lnTo>
                  <a:pt x="2658" y="3219"/>
                </a:lnTo>
                <a:cubicBezTo>
                  <a:pt x="2658" y="3219"/>
                  <a:pt x="2701" y="3205"/>
                  <a:pt x="2716" y="3205"/>
                </a:cubicBezTo>
                <a:cubicBezTo>
                  <a:pt x="2730" y="3205"/>
                  <a:pt x="2744" y="3205"/>
                  <a:pt x="2744" y="3190"/>
                </a:cubicBezTo>
                <a:lnTo>
                  <a:pt x="2759" y="3104"/>
                </a:lnTo>
                <a:cubicBezTo>
                  <a:pt x="2766" y="3126"/>
                  <a:pt x="2777" y="3133"/>
                  <a:pt x="2786" y="3133"/>
                </a:cubicBezTo>
                <a:cubicBezTo>
                  <a:pt x="2795" y="3133"/>
                  <a:pt x="2802" y="3126"/>
                  <a:pt x="2802" y="3118"/>
                </a:cubicBezTo>
                <a:cubicBezTo>
                  <a:pt x="2802" y="3108"/>
                  <a:pt x="2809" y="3098"/>
                  <a:pt x="2818" y="3098"/>
                </a:cubicBezTo>
                <a:cubicBezTo>
                  <a:pt x="2822" y="3098"/>
                  <a:pt x="2826" y="3100"/>
                  <a:pt x="2831" y="3104"/>
                </a:cubicBezTo>
                <a:lnTo>
                  <a:pt x="2831" y="3118"/>
                </a:lnTo>
                <a:lnTo>
                  <a:pt x="2845" y="3161"/>
                </a:lnTo>
                <a:cubicBezTo>
                  <a:pt x="2870" y="3174"/>
                  <a:pt x="2919" y="3221"/>
                  <a:pt x="2939" y="3221"/>
                </a:cubicBezTo>
                <a:cubicBezTo>
                  <a:pt x="2942" y="3221"/>
                  <a:pt x="2944" y="3221"/>
                  <a:pt x="2945" y="3219"/>
                </a:cubicBezTo>
                <a:cubicBezTo>
                  <a:pt x="2952" y="3207"/>
                  <a:pt x="2963" y="3202"/>
                  <a:pt x="2975" y="3202"/>
                </a:cubicBezTo>
                <a:cubicBezTo>
                  <a:pt x="2991" y="3202"/>
                  <a:pt x="3009" y="3211"/>
                  <a:pt x="3017" y="3219"/>
                </a:cubicBezTo>
                <a:cubicBezTo>
                  <a:pt x="3020" y="3222"/>
                  <a:pt x="3024" y="3223"/>
                  <a:pt x="3028" y="3223"/>
                </a:cubicBezTo>
                <a:cubicBezTo>
                  <a:pt x="3047" y="3223"/>
                  <a:pt x="3083" y="3199"/>
                  <a:pt x="3118" y="3176"/>
                </a:cubicBezTo>
                <a:lnTo>
                  <a:pt x="3147" y="3133"/>
                </a:lnTo>
                <a:lnTo>
                  <a:pt x="3161" y="3047"/>
                </a:lnTo>
                <a:cubicBezTo>
                  <a:pt x="3204" y="3090"/>
                  <a:pt x="3190" y="3161"/>
                  <a:pt x="3175" y="3190"/>
                </a:cubicBezTo>
                <a:cubicBezTo>
                  <a:pt x="3175" y="3205"/>
                  <a:pt x="3175" y="3233"/>
                  <a:pt x="3175" y="3233"/>
                </a:cubicBezTo>
                <a:cubicBezTo>
                  <a:pt x="3175" y="3233"/>
                  <a:pt x="3262" y="3233"/>
                  <a:pt x="3290" y="3248"/>
                </a:cubicBezTo>
                <a:cubicBezTo>
                  <a:pt x="3298" y="3252"/>
                  <a:pt x="3306" y="3253"/>
                  <a:pt x="3313" y="3253"/>
                </a:cubicBezTo>
                <a:cubicBezTo>
                  <a:pt x="3334" y="3253"/>
                  <a:pt x="3355" y="3240"/>
                  <a:pt x="3376" y="3219"/>
                </a:cubicBezTo>
                <a:lnTo>
                  <a:pt x="3376" y="3276"/>
                </a:lnTo>
                <a:cubicBezTo>
                  <a:pt x="3376" y="3291"/>
                  <a:pt x="3391" y="3291"/>
                  <a:pt x="3391" y="3291"/>
                </a:cubicBezTo>
                <a:cubicBezTo>
                  <a:pt x="3420" y="3276"/>
                  <a:pt x="3448" y="3276"/>
                  <a:pt x="3463" y="3262"/>
                </a:cubicBezTo>
                <a:lnTo>
                  <a:pt x="3477" y="3262"/>
                </a:lnTo>
                <a:cubicBezTo>
                  <a:pt x="3477" y="3262"/>
                  <a:pt x="3491" y="3276"/>
                  <a:pt x="3491" y="3291"/>
                </a:cubicBezTo>
                <a:cubicBezTo>
                  <a:pt x="3491" y="3291"/>
                  <a:pt x="3520" y="3319"/>
                  <a:pt x="3534" y="3319"/>
                </a:cubicBezTo>
                <a:cubicBezTo>
                  <a:pt x="3537" y="3322"/>
                  <a:pt x="3540" y="3323"/>
                  <a:pt x="3545" y="3323"/>
                </a:cubicBezTo>
                <a:cubicBezTo>
                  <a:pt x="3565" y="3323"/>
                  <a:pt x="3602" y="3309"/>
                  <a:pt x="3632" y="3309"/>
                </a:cubicBezTo>
                <a:cubicBezTo>
                  <a:pt x="3645" y="3309"/>
                  <a:pt x="3656" y="3312"/>
                  <a:pt x="3664" y="3319"/>
                </a:cubicBezTo>
                <a:cubicBezTo>
                  <a:pt x="3678" y="3334"/>
                  <a:pt x="3678" y="3406"/>
                  <a:pt x="3664" y="3420"/>
                </a:cubicBezTo>
                <a:cubicBezTo>
                  <a:pt x="3664" y="3434"/>
                  <a:pt x="3693" y="3463"/>
                  <a:pt x="3707" y="3463"/>
                </a:cubicBezTo>
                <a:cubicBezTo>
                  <a:pt x="3711" y="3467"/>
                  <a:pt x="3717" y="3469"/>
                  <a:pt x="3723" y="3469"/>
                </a:cubicBezTo>
                <a:cubicBezTo>
                  <a:pt x="3737" y="3469"/>
                  <a:pt x="3754" y="3459"/>
                  <a:pt x="3764" y="3449"/>
                </a:cubicBezTo>
                <a:cubicBezTo>
                  <a:pt x="3766" y="3447"/>
                  <a:pt x="3767" y="3447"/>
                  <a:pt x="3768" y="3447"/>
                </a:cubicBezTo>
                <a:cubicBezTo>
                  <a:pt x="3781" y="3447"/>
                  <a:pt x="3796" y="3506"/>
                  <a:pt x="3822" y="3506"/>
                </a:cubicBezTo>
                <a:cubicBezTo>
                  <a:pt x="3836" y="3506"/>
                  <a:pt x="3851" y="3521"/>
                  <a:pt x="3836" y="3535"/>
                </a:cubicBezTo>
                <a:cubicBezTo>
                  <a:pt x="3836" y="3535"/>
                  <a:pt x="3879" y="3549"/>
                  <a:pt x="3894" y="3578"/>
                </a:cubicBezTo>
                <a:cubicBezTo>
                  <a:pt x="3894" y="3581"/>
                  <a:pt x="3894" y="3582"/>
                  <a:pt x="3895" y="3582"/>
                </a:cubicBezTo>
                <a:cubicBezTo>
                  <a:pt x="3898" y="3582"/>
                  <a:pt x="3908" y="3558"/>
                  <a:pt x="3908" y="3535"/>
                </a:cubicBezTo>
                <a:cubicBezTo>
                  <a:pt x="3908" y="3529"/>
                  <a:pt x="3911" y="3526"/>
                  <a:pt x="3914" y="3526"/>
                </a:cubicBezTo>
                <a:cubicBezTo>
                  <a:pt x="3920" y="3526"/>
                  <a:pt x="3928" y="3533"/>
                  <a:pt x="3937" y="3549"/>
                </a:cubicBezTo>
                <a:lnTo>
                  <a:pt x="3937" y="3578"/>
                </a:lnTo>
                <a:lnTo>
                  <a:pt x="3937" y="3592"/>
                </a:lnTo>
                <a:cubicBezTo>
                  <a:pt x="3937" y="3592"/>
                  <a:pt x="3951" y="3607"/>
                  <a:pt x="3966" y="3607"/>
                </a:cubicBezTo>
                <a:lnTo>
                  <a:pt x="3980" y="3578"/>
                </a:lnTo>
                <a:cubicBezTo>
                  <a:pt x="3994" y="3535"/>
                  <a:pt x="3951" y="3463"/>
                  <a:pt x="3937" y="3449"/>
                </a:cubicBezTo>
                <a:cubicBezTo>
                  <a:pt x="3922" y="3420"/>
                  <a:pt x="3908" y="3391"/>
                  <a:pt x="3908" y="3377"/>
                </a:cubicBezTo>
                <a:cubicBezTo>
                  <a:pt x="3915" y="3370"/>
                  <a:pt x="3922" y="3366"/>
                  <a:pt x="3928" y="3366"/>
                </a:cubicBezTo>
                <a:cubicBezTo>
                  <a:pt x="3933" y="3366"/>
                  <a:pt x="3937" y="3370"/>
                  <a:pt x="3937" y="3377"/>
                </a:cubicBezTo>
                <a:cubicBezTo>
                  <a:pt x="3951" y="3391"/>
                  <a:pt x="3966" y="3420"/>
                  <a:pt x="3966" y="3420"/>
                </a:cubicBezTo>
                <a:cubicBezTo>
                  <a:pt x="4023" y="3420"/>
                  <a:pt x="4037" y="3463"/>
                  <a:pt x="4052" y="3506"/>
                </a:cubicBezTo>
                <a:lnTo>
                  <a:pt x="4052" y="3521"/>
                </a:lnTo>
                <a:cubicBezTo>
                  <a:pt x="4057" y="3525"/>
                  <a:pt x="4063" y="3527"/>
                  <a:pt x="4069" y="3527"/>
                </a:cubicBezTo>
                <a:cubicBezTo>
                  <a:pt x="4082" y="3527"/>
                  <a:pt x="4095" y="3521"/>
                  <a:pt x="4095" y="3521"/>
                </a:cubicBezTo>
                <a:cubicBezTo>
                  <a:pt x="4109" y="3506"/>
                  <a:pt x="4095" y="3492"/>
                  <a:pt x="4080" y="3463"/>
                </a:cubicBezTo>
                <a:lnTo>
                  <a:pt x="4066" y="3449"/>
                </a:lnTo>
                <a:lnTo>
                  <a:pt x="4052" y="3434"/>
                </a:lnTo>
                <a:cubicBezTo>
                  <a:pt x="4052" y="3406"/>
                  <a:pt x="4066" y="3377"/>
                  <a:pt x="4109" y="3348"/>
                </a:cubicBezTo>
                <a:lnTo>
                  <a:pt x="4152" y="3348"/>
                </a:lnTo>
                <a:cubicBezTo>
                  <a:pt x="4167" y="3348"/>
                  <a:pt x="4195" y="3377"/>
                  <a:pt x="4210" y="3391"/>
                </a:cubicBezTo>
                <a:cubicBezTo>
                  <a:pt x="4224" y="3391"/>
                  <a:pt x="4238" y="3391"/>
                  <a:pt x="4253" y="3377"/>
                </a:cubicBezTo>
                <a:lnTo>
                  <a:pt x="4253" y="3363"/>
                </a:lnTo>
                <a:cubicBezTo>
                  <a:pt x="4238" y="3348"/>
                  <a:pt x="4224" y="3334"/>
                  <a:pt x="4210" y="3334"/>
                </a:cubicBezTo>
                <a:cubicBezTo>
                  <a:pt x="4210" y="3319"/>
                  <a:pt x="4195" y="3305"/>
                  <a:pt x="4210" y="3291"/>
                </a:cubicBezTo>
                <a:cubicBezTo>
                  <a:pt x="4210" y="3276"/>
                  <a:pt x="4224" y="3276"/>
                  <a:pt x="4238" y="3276"/>
                </a:cubicBezTo>
                <a:cubicBezTo>
                  <a:pt x="4253" y="3291"/>
                  <a:pt x="4296" y="3305"/>
                  <a:pt x="4296" y="3319"/>
                </a:cubicBezTo>
                <a:lnTo>
                  <a:pt x="4296" y="3391"/>
                </a:lnTo>
                <a:cubicBezTo>
                  <a:pt x="4319" y="3380"/>
                  <a:pt x="4361" y="3359"/>
                  <a:pt x="4376" y="3359"/>
                </a:cubicBezTo>
                <a:cubicBezTo>
                  <a:pt x="4380" y="3359"/>
                  <a:pt x="4382" y="3360"/>
                  <a:pt x="4382" y="3363"/>
                </a:cubicBezTo>
                <a:cubicBezTo>
                  <a:pt x="4397" y="3363"/>
                  <a:pt x="4440" y="3420"/>
                  <a:pt x="4454" y="3434"/>
                </a:cubicBezTo>
                <a:cubicBezTo>
                  <a:pt x="4457" y="3437"/>
                  <a:pt x="4462" y="3439"/>
                  <a:pt x="4468" y="3439"/>
                </a:cubicBezTo>
                <a:cubicBezTo>
                  <a:pt x="4485" y="3439"/>
                  <a:pt x="4510" y="3430"/>
                  <a:pt x="4526" y="3430"/>
                </a:cubicBezTo>
                <a:cubicBezTo>
                  <a:pt x="4532" y="3430"/>
                  <a:pt x="4537" y="3431"/>
                  <a:pt x="4540" y="3434"/>
                </a:cubicBezTo>
                <a:cubicBezTo>
                  <a:pt x="4555" y="3449"/>
                  <a:pt x="4612" y="3492"/>
                  <a:pt x="4612" y="3506"/>
                </a:cubicBezTo>
                <a:cubicBezTo>
                  <a:pt x="4612" y="3520"/>
                  <a:pt x="4588" y="3594"/>
                  <a:pt x="4606" y="3594"/>
                </a:cubicBezTo>
                <a:cubicBezTo>
                  <a:pt x="4608" y="3594"/>
                  <a:pt x="4610" y="3594"/>
                  <a:pt x="4612" y="3592"/>
                </a:cubicBezTo>
                <a:lnTo>
                  <a:pt x="4612" y="3592"/>
                </a:lnTo>
                <a:cubicBezTo>
                  <a:pt x="4626" y="3592"/>
                  <a:pt x="4598" y="3664"/>
                  <a:pt x="4569" y="3664"/>
                </a:cubicBezTo>
                <a:cubicBezTo>
                  <a:pt x="4540" y="3664"/>
                  <a:pt x="4526" y="3693"/>
                  <a:pt x="4540" y="3722"/>
                </a:cubicBezTo>
                <a:lnTo>
                  <a:pt x="4583" y="3679"/>
                </a:lnTo>
                <a:lnTo>
                  <a:pt x="4598" y="3664"/>
                </a:lnTo>
                <a:cubicBezTo>
                  <a:pt x="4626" y="3679"/>
                  <a:pt x="4698" y="3707"/>
                  <a:pt x="4713" y="3707"/>
                </a:cubicBezTo>
                <a:lnTo>
                  <a:pt x="4799" y="3707"/>
                </a:lnTo>
                <a:cubicBezTo>
                  <a:pt x="4799" y="3707"/>
                  <a:pt x="4836" y="3726"/>
                  <a:pt x="4858" y="3726"/>
                </a:cubicBezTo>
                <a:cubicBezTo>
                  <a:pt x="4863" y="3726"/>
                  <a:pt x="4868" y="3725"/>
                  <a:pt x="4871" y="3722"/>
                </a:cubicBezTo>
                <a:cubicBezTo>
                  <a:pt x="4885" y="3707"/>
                  <a:pt x="4914" y="3693"/>
                  <a:pt x="4942" y="3693"/>
                </a:cubicBezTo>
                <a:lnTo>
                  <a:pt x="4957" y="3707"/>
                </a:lnTo>
                <a:lnTo>
                  <a:pt x="4986" y="3751"/>
                </a:lnTo>
                <a:cubicBezTo>
                  <a:pt x="5014" y="3722"/>
                  <a:pt x="5057" y="3636"/>
                  <a:pt x="5057" y="3607"/>
                </a:cubicBezTo>
                <a:cubicBezTo>
                  <a:pt x="5057" y="3578"/>
                  <a:pt x="5043" y="3535"/>
                  <a:pt x="5043" y="3521"/>
                </a:cubicBezTo>
                <a:lnTo>
                  <a:pt x="5057" y="3506"/>
                </a:lnTo>
                <a:lnTo>
                  <a:pt x="5072" y="3492"/>
                </a:lnTo>
                <a:cubicBezTo>
                  <a:pt x="5101" y="3478"/>
                  <a:pt x="5086" y="3463"/>
                  <a:pt x="5043" y="3463"/>
                </a:cubicBezTo>
                <a:lnTo>
                  <a:pt x="5014" y="3420"/>
                </a:lnTo>
                <a:cubicBezTo>
                  <a:pt x="5014" y="3406"/>
                  <a:pt x="5043" y="3391"/>
                  <a:pt x="5057" y="3391"/>
                </a:cubicBezTo>
                <a:cubicBezTo>
                  <a:pt x="5072" y="3391"/>
                  <a:pt x="5072" y="3363"/>
                  <a:pt x="5057" y="3348"/>
                </a:cubicBezTo>
                <a:cubicBezTo>
                  <a:pt x="5057" y="3341"/>
                  <a:pt x="5061" y="3337"/>
                  <a:pt x="5068" y="3337"/>
                </a:cubicBezTo>
                <a:cubicBezTo>
                  <a:pt x="5075" y="3337"/>
                  <a:pt x="5086" y="3341"/>
                  <a:pt x="5101" y="3348"/>
                </a:cubicBezTo>
                <a:cubicBezTo>
                  <a:pt x="5129" y="3406"/>
                  <a:pt x="5172" y="3406"/>
                  <a:pt x="5215" y="3406"/>
                </a:cubicBezTo>
                <a:cubicBezTo>
                  <a:pt x="5232" y="3406"/>
                  <a:pt x="5244" y="3396"/>
                  <a:pt x="5251" y="3396"/>
                </a:cubicBezTo>
                <a:cubicBezTo>
                  <a:pt x="5256" y="3396"/>
                  <a:pt x="5259" y="3402"/>
                  <a:pt x="5259" y="3420"/>
                </a:cubicBezTo>
                <a:cubicBezTo>
                  <a:pt x="5268" y="3458"/>
                  <a:pt x="5252" y="3458"/>
                  <a:pt x="5236" y="3458"/>
                </a:cubicBezTo>
                <a:lnTo>
                  <a:pt x="5236" y="3458"/>
                </a:lnTo>
                <a:cubicBezTo>
                  <a:pt x="5228" y="3458"/>
                  <a:pt x="5220" y="3458"/>
                  <a:pt x="5215" y="3463"/>
                </a:cubicBezTo>
                <a:lnTo>
                  <a:pt x="5201" y="3463"/>
                </a:lnTo>
                <a:cubicBezTo>
                  <a:pt x="5201" y="3463"/>
                  <a:pt x="5249" y="3523"/>
                  <a:pt x="5279" y="3523"/>
                </a:cubicBezTo>
                <a:cubicBezTo>
                  <a:pt x="5282" y="3523"/>
                  <a:pt x="5285" y="3522"/>
                  <a:pt x="5287" y="3521"/>
                </a:cubicBezTo>
                <a:cubicBezTo>
                  <a:pt x="5294" y="3514"/>
                  <a:pt x="5300" y="3511"/>
                  <a:pt x="5305" y="3511"/>
                </a:cubicBezTo>
                <a:cubicBezTo>
                  <a:pt x="5321" y="3511"/>
                  <a:pt x="5327" y="3542"/>
                  <a:pt x="5316" y="3564"/>
                </a:cubicBezTo>
                <a:cubicBezTo>
                  <a:pt x="5316" y="3592"/>
                  <a:pt x="5330" y="3607"/>
                  <a:pt x="5345" y="3621"/>
                </a:cubicBezTo>
                <a:lnTo>
                  <a:pt x="5359" y="3636"/>
                </a:lnTo>
                <a:lnTo>
                  <a:pt x="5388" y="3679"/>
                </a:lnTo>
                <a:cubicBezTo>
                  <a:pt x="5417" y="3679"/>
                  <a:pt x="5488" y="3664"/>
                  <a:pt x="5503" y="3664"/>
                </a:cubicBezTo>
                <a:cubicBezTo>
                  <a:pt x="5532" y="3664"/>
                  <a:pt x="5560" y="3636"/>
                  <a:pt x="5575" y="3592"/>
                </a:cubicBezTo>
                <a:lnTo>
                  <a:pt x="5560" y="3578"/>
                </a:lnTo>
                <a:cubicBezTo>
                  <a:pt x="5532" y="3506"/>
                  <a:pt x="5589" y="3463"/>
                  <a:pt x="5589" y="3406"/>
                </a:cubicBezTo>
                <a:cubicBezTo>
                  <a:pt x="5603" y="3406"/>
                  <a:pt x="5632" y="3406"/>
                  <a:pt x="5632" y="3434"/>
                </a:cubicBezTo>
                <a:lnTo>
                  <a:pt x="5632" y="3449"/>
                </a:lnTo>
                <a:cubicBezTo>
                  <a:pt x="5618" y="3463"/>
                  <a:pt x="5661" y="3492"/>
                  <a:pt x="5675" y="3492"/>
                </a:cubicBezTo>
                <a:cubicBezTo>
                  <a:pt x="5690" y="3506"/>
                  <a:pt x="5718" y="3506"/>
                  <a:pt x="5747" y="3506"/>
                </a:cubicBezTo>
                <a:lnTo>
                  <a:pt x="5761" y="3535"/>
                </a:lnTo>
                <a:cubicBezTo>
                  <a:pt x="5776" y="3535"/>
                  <a:pt x="5805" y="3549"/>
                  <a:pt x="5776" y="3578"/>
                </a:cubicBezTo>
                <a:cubicBezTo>
                  <a:pt x="5761" y="3621"/>
                  <a:pt x="5776" y="3636"/>
                  <a:pt x="5790" y="3650"/>
                </a:cubicBezTo>
                <a:cubicBezTo>
                  <a:pt x="5797" y="3664"/>
                  <a:pt x="5808" y="3671"/>
                  <a:pt x="5819" y="3671"/>
                </a:cubicBezTo>
                <a:cubicBezTo>
                  <a:pt x="5830" y="3671"/>
                  <a:pt x="5840" y="3664"/>
                  <a:pt x="5848" y="3650"/>
                </a:cubicBezTo>
                <a:cubicBezTo>
                  <a:pt x="5855" y="3643"/>
                  <a:pt x="5862" y="3639"/>
                  <a:pt x="5867" y="3639"/>
                </a:cubicBezTo>
                <a:cubicBezTo>
                  <a:pt x="5873" y="3639"/>
                  <a:pt x="5876" y="3643"/>
                  <a:pt x="5876" y="3650"/>
                </a:cubicBezTo>
                <a:cubicBezTo>
                  <a:pt x="5891" y="3679"/>
                  <a:pt x="5905" y="3707"/>
                  <a:pt x="5919" y="3736"/>
                </a:cubicBezTo>
                <a:lnTo>
                  <a:pt x="5934" y="3736"/>
                </a:lnTo>
                <a:cubicBezTo>
                  <a:pt x="5948" y="3722"/>
                  <a:pt x="6020" y="3679"/>
                  <a:pt x="6077" y="3664"/>
                </a:cubicBezTo>
                <a:lnTo>
                  <a:pt x="6121" y="3693"/>
                </a:lnTo>
                <a:lnTo>
                  <a:pt x="6135" y="3707"/>
                </a:lnTo>
                <a:cubicBezTo>
                  <a:pt x="6149" y="3693"/>
                  <a:pt x="6164" y="3664"/>
                  <a:pt x="6149" y="3636"/>
                </a:cubicBezTo>
                <a:lnTo>
                  <a:pt x="6164" y="3621"/>
                </a:lnTo>
                <a:lnTo>
                  <a:pt x="6178" y="3592"/>
                </a:lnTo>
                <a:cubicBezTo>
                  <a:pt x="6181" y="3589"/>
                  <a:pt x="6184" y="3587"/>
                  <a:pt x="6186" y="3587"/>
                </a:cubicBezTo>
                <a:cubicBezTo>
                  <a:pt x="6192" y="3587"/>
                  <a:pt x="6192" y="3606"/>
                  <a:pt x="6192" y="3650"/>
                </a:cubicBezTo>
                <a:lnTo>
                  <a:pt x="6250" y="3592"/>
                </a:lnTo>
                <a:lnTo>
                  <a:pt x="6250" y="3578"/>
                </a:lnTo>
                <a:cubicBezTo>
                  <a:pt x="6279" y="3607"/>
                  <a:pt x="6279" y="3650"/>
                  <a:pt x="6279" y="3664"/>
                </a:cubicBezTo>
                <a:cubicBezTo>
                  <a:pt x="6264" y="3679"/>
                  <a:pt x="6279" y="3722"/>
                  <a:pt x="6293" y="3736"/>
                </a:cubicBezTo>
                <a:cubicBezTo>
                  <a:pt x="6307" y="3765"/>
                  <a:pt x="6264" y="3765"/>
                  <a:pt x="6250" y="3765"/>
                </a:cubicBezTo>
                <a:cubicBezTo>
                  <a:pt x="6221" y="3779"/>
                  <a:pt x="6164" y="3765"/>
                  <a:pt x="6149" y="3794"/>
                </a:cubicBezTo>
                <a:cubicBezTo>
                  <a:pt x="6149" y="3822"/>
                  <a:pt x="6221" y="3822"/>
                  <a:pt x="6236" y="3851"/>
                </a:cubicBezTo>
                <a:cubicBezTo>
                  <a:pt x="6241" y="3857"/>
                  <a:pt x="6250" y="3861"/>
                  <a:pt x="6259" y="3861"/>
                </a:cubicBezTo>
                <a:cubicBezTo>
                  <a:pt x="6271" y="3861"/>
                  <a:pt x="6285" y="3854"/>
                  <a:pt x="6293" y="3837"/>
                </a:cubicBezTo>
                <a:cubicBezTo>
                  <a:pt x="6308" y="3852"/>
                  <a:pt x="6321" y="3858"/>
                  <a:pt x="6333" y="3858"/>
                </a:cubicBezTo>
                <a:cubicBezTo>
                  <a:pt x="6356" y="3858"/>
                  <a:pt x="6375" y="3836"/>
                  <a:pt x="6394" y="3808"/>
                </a:cubicBezTo>
                <a:lnTo>
                  <a:pt x="6408" y="3794"/>
                </a:lnTo>
                <a:cubicBezTo>
                  <a:pt x="6437" y="3794"/>
                  <a:pt x="6480" y="3779"/>
                  <a:pt x="6509" y="3765"/>
                </a:cubicBezTo>
                <a:lnTo>
                  <a:pt x="6509" y="3837"/>
                </a:lnTo>
                <a:cubicBezTo>
                  <a:pt x="6509" y="3837"/>
                  <a:pt x="6523" y="3851"/>
                  <a:pt x="6537" y="3851"/>
                </a:cubicBezTo>
                <a:lnTo>
                  <a:pt x="6580" y="3851"/>
                </a:lnTo>
                <a:cubicBezTo>
                  <a:pt x="6591" y="3854"/>
                  <a:pt x="6602" y="3855"/>
                  <a:pt x="6612" y="3855"/>
                </a:cubicBezTo>
                <a:cubicBezTo>
                  <a:pt x="6653" y="3855"/>
                  <a:pt x="6681" y="3834"/>
                  <a:pt x="6681" y="3822"/>
                </a:cubicBezTo>
                <a:cubicBezTo>
                  <a:pt x="6667" y="3822"/>
                  <a:pt x="6638" y="3808"/>
                  <a:pt x="6609" y="3794"/>
                </a:cubicBezTo>
                <a:lnTo>
                  <a:pt x="6638" y="3751"/>
                </a:lnTo>
                <a:cubicBezTo>
                  <a:pt x="6667" y="3736"/>
                  <a:pt x="6667" y="3693"/>
                  <a:pt x="6667" y="3664"/>
                </a:cubicBezTo>
                <a:lnTo>
                  <a:pt x="6681" y="3636"/>
                </a:lnTo>
                <a:cubicBezTo>
                  <a:pt x="6681" y="3628"/>
                  <a:pt x="6684" y="3624"/>
                  <a:pt x="6689" y="3624"/>
                </a:cubicBezTo>
                <a:cubicBezTo>
                  <a:pt x="6703" y="3624"/>
                  <a:pt x="6732" y="3651"/>
                  <a:pt x="6753" y="3693"/>
                </a:cubicBezTo>
                <a:lnTo>
                  <a:pt x="6738" y="3751"/>
                </a:lnTo>
                <a:lnTo>
                  <a:pt x="6724" y="3808"/>
                </a:lnTo>
                <a:cubicBezTo>
                  <a:pt x="6767" y="3837"/>
                  <a:pt x="6839" y="3894"/>
                  <a:pt x="6853" y="3894"/>
                </a:cubicBezTo>
                <a:cubicBezTo>
                  <a:pt x="6882" y="3894"/>
                  <a:pt x="6925" y="3894"/>
                  <a:pt x="6954" y="3880"/>
                </a:cubicBezTo>
                <a:lnTo>
                  <a:pt x="6983" y="3909"/>
                </a:lnTo>
                <a:cubicBezTo>
                  <a:pt x="6997" y="3909"/>
                  <a:pt x="7040" y="3865"/>
                  <a:pt x="7054" y="3851"/>
                </a:cubicBezTo>
                <a:lnTo>
                  <a:pt x="7069" y="3851"/>
                </a:lnTo>
                <a:cubicBezTo>
                  <a:pt x="7069" y="3851"/>
                  <a:pt x="7101" y="3875"/>
                  <a:pt x="7117" y="3875"/>
                </a:cubicBezTo>
                <a:cubicBezTo>
                  <a:pt x="7123" y="3875"/>
                  <a:pt x="7126" y="3873"/>
                  <a:pt x="7126" y="3865"/>
                </a:cubicBezTo>
                <a:cubicBezTo>
                  <a:pt x="7126" y="3864"/>
                  <a:pt x="7127" y="3863"/>
                  <a:pt x="7127" y="3863"/>
                </a:cubicBezTo>
                <a:cubicBezTo>
                  <a:pt x="7133" y="3863"/>
                  <a:pt x="7158" y="3909"/>
                  <a:pt x="7184" y="3909"/>
                </a:cubicBezTo>
                <a:lnTo>
                  <a:pt x="7241" y="3909"/>
                </a:lnTo>
                <a:lnTo>
                  <a:pt x="7270" y="3808"/>
                </a:lnTo>
                <a:cubicBezTo>
                  <a:pt x="7270" y="3808"/>
                  <a:pt x="7284" y="3794"/>
                  <a:pt x="7284" y="3794"/>
                </a:cubicBezTo>
                <a:lnTo>
                  <a:pt x="7313" y="3794"/>
                </a:lnTo>
                <a:cubicBezTo>
                  <a:pt x="7313" y="3794"/>
                  <a:pt x="7313" y="3808"/>
                  <a:pt x="7313" y="3822"/>
                </a:cubicBezTo>
                <a:cubicBezTo>
                  <a:pt x="7299" y="3837"/>
                  <a:pt x="7284" y="3851"/>
                  <a:pt x="7313" y="3851"/>
                </a:cubicBezTo>
                <a:cubicBezTo>
                  <a:pt x="7313" y="3851"/>
                  <a:pt x="7342" y="3837"/>
                  <a:pt x="7342" y="3822"/>
                </a:cubicBezTo>
                <a:lnTo>
                  <a:pt x="7327" y="3751"/>
                </a:lnTo>
                <a:cubicBezTo>
                  <a:pt x="7343" y="3740"/>
                  <a:pt x="7358" y="3736"/>
                  <a:pt x="7372" y="3736"/>
                </a:cubicBezTo>
                <a:cubicBezTo>
                  <a:pt x="7397" y="3736"/>
                  <a:pt x="7419" y="3751"/>
                  <a:pt x="7428" y="3779"/>
                </a:cubicBezTo>
                <a:lnTo>
                  <a:pt x="7428" y="3808"/>
                </a:lnTo>
                <a:lnTo>
                  <a:pt x="7428" y="3837"/>
                </a:lnTo>
                <a:cubicBezTo>
                  <a:pt x="7414" y="3894"/>
                  <a:pt x="7457" y="3909"/>
                  <a:pt x="7471" y="3909"/>
                </a:cubicBezTo>
                <a:cubicBezTo>
                  <a:pt x="7474" y="3906"/>
                  <a:pt x="7479" y="3905"/>
                  <a:pt x="7484" y="3905"/>
                </a:cubicBezTo>
                <a:cubicBezTo>
                  <a:pt x="7507" y="3905"/>
                  <a:pt x="7546" y="3923"/>
                  <a:pt x="7557" y="3923"/>
                </a:cubicBezTo>
                <a:cubicBezTo>
                  <a:pt x="7572" y="3923"/>
                  <a:pt x="7629" y="3909"/>
                  <a:pt x="7658" y="3909"/>
                </a:cubicBezTo>
                <a:lnTo>
                  <a:pt x="7687" y="3937"/>
                </a:lnTo>
                <a:lnTo>
                  <a:pt x="7730" y="3980"/>
                </a:lnTo>
                <a:cubicBezTo>
                  <a:pt x="7739" y="3971"/>
                  <a:pt x="7745" y="3968"/>
                  <a:pt x="7749" y="3968"/>
                </a:cubicBezTo>
                <a:cubicBezTo>
                  <a:pt x="7758" y="3968"/>
                  <a:pt x="7758" y="3985"/>
                  <a:pt x="7758" y="3995"/>
                </a:cubicBezTo>
                <a:cubicBezTo>
                  <a:pt x="7758" y="4009"/>
                  <a:pt x="7730" y="4052"/>
                  <a:pt x="7701" y="4067"/>
                </a:cubicBezTo>
                <a:lnTo>
                  <a:pt x="7701" y="4110"/>
                </a:lnTo>
                <a:lnTo>
                  <a:pt x="7701" y="4124"/>
                </a:lnTo>
                <a:cubicBezTo>
                  <a:pt x="7696" y="4130"/>
                  <a:pt x="7691" y="4132"/>
                  <a:pt x="7687" y="4132"/>
                </a:cubicBezTo>
                <a:cubicBezTo>
                  <a:pt x="7672" y="4132"/>
                  <a:pt x="7672" y="4090"/>
                  <a:pt x="7672" y="4067"/>
                </a:cubicBezTo>
                <a:cubicBezTo>
                  <a:pt x="7672" y="4065"/>
                  <a:pt x="7671" y="4064"/>
                  <a:pt x="7670" y="4064"/>
                </a:cubicBezTo>
                <a:cubicBezTo>
                  <a:pt x="7658" y="4064"/>
                  <a:pt x="7602" y="4113"/>
                  <a:pt x="7615" y="4138"/>
                </a:cubicBezTo>
                <a:cubicBezTo>
                  <a:pt x="7615" y="4167"/>
                  <a:pt x="7586" y="4196"/>
                  <a:pt x="7557" y="4196"/>
                </a:cubicBezTo>
                <a:lnTo>
                  <a:pt x="7529" y="4182"/>
                </a:lnTo>
                <a:lnTo>
                  <a:pt x="7500" y="4153"/>
                </a:lnTo>
                <a:cubicBezTo>
                  <a:pt x="7471" y="4182"/>
                  <a:pt x="7471" y="4225"/>
                  <a:pt x="7485" y="4253"/>
                </a:cubicBezTo>
                <a:lnTo>
                  <a:pt x="7485" y="4282"/>
                </a:lnTo>
                <a:lnTo>
                  <a:pt x="7500" y="4311"/>
                </a:lnTo>
                <a:cubicBezTo>
                  <a:pt x="7485" y="4340"/>
                  <a:pt x="7485" y="4397"/>
                  <a:pt x="7485" y="4440"/>
                </a:cubicBezTo>
                <a:lnTo>
                  <a:pt x="7471" y="4469"/>
                </a:lnTo>
                <a:cubicBezTo>
                  <a:pt x="7457" y="4469"/>
                  <a:pt x="7442" y="4455"/>
                  <a:pt x="7428" y="4440"/>
                </a:cubicBezTo>
                <a:lnTo>
                  <a:pt x="7428" y="4426"/>
                </a:lnTo>
                <a:cubicBezTo>
                  <a:pt x="7424" y="4417"/>
                  <a:pt x="7419" y="4413"/>
                  <a:pt x="7415" y="4413"/>
                </a:cubicBezTo>
                <a:cubicBezTo>
                  <a:pt x="7405" y="4413"/>
                  <a:pt x="7395" y="4430"/>
                  <a:pt x="7385" y="4440"/>
                </a:cubicBezTo>
                <a:cubicBezTo>
                  <a:pt x="7385" y="4447"/>
                  <a:pt x="7383" y="4450"/>
                  <a:pt x="7379" y="4450"/>
                </a:cubicBezTo>
                <a:cubicBezTo>
                  <a:pt x="7367" y="4450"/>
                  <a:pt x="7342" y="4419"/>
                  <a:pt x="7342" y="4397"/>
                </a:cubicBezTo>
                <a:cubicBezTo>
                  <a:pt x="7341" y="4396"/>
                  <a:pt x="7339" y="4395"/>
                  <a:pt x="7338" y="4395"/>
                </a:cubicBezTo>
                <a:cubicBezTo>
                  <a:pt x="7325" y="4395"/>
                  <a:pt x="7314" y="4456"/>
                  <a:pt x="7327" y="4469"/>
                </a:cubicBezTo>
                <a:cubicBezTo>
                  <a:pt x="7342" y="4483"/>
                  <a:pt x="7356" y="4512"/>
                  <a:pt x="7356" y="4541"/>
                </a:cubicBezTo>
                <a:cubicBezTo>
                  <a:pt x="7350" y="4554"/>
                  <a:pt x="7340" y="4561"/>
                  <a:pt x="7332" y="4561"/>
                </a:cubicBezTo>
                <a:cubicBezTo>
                  <a:pt x="7322" y="4561"/>
                  <a:pt x="7313" y="4550"/>
                  <a:pt x="7313" y="4526"/>
                </a:cubicBezTo>
                <a:lnTo>
                  <a:pt x="7313" y="4469"/>
                </a:lnTo>
                <a:cubicBezTo>
                  <a:pt x="7284" y="4469"/>
                  <a:pt x="7256" y="4440"/>
                  <a:pt x="7256" y="4426"/>
                </a:cubicBezTo>
                <a:cubicBezTo>
                  <a:pt x="7256" y="4411"/>
                  <a:pt x="7198" y="4368"/>
                  <a:pt x="7213" y="4354"/>
                </a:cubicBezTo>
                <a:cubicBezTo>
                  <a:pt x="7213" y="4325"/>
                  <a:pt x="7241" y="4311"/>
                  <a:pt x="7256" y="4311"/>
                </a:cubicBezTo>
                <a:cubicBezTo>
                  <a:pt x="7256" y="4296"/>
                  <a:pt x="7270" y="4296"/>
                  <a:pt x="7270" y="4296"/>
                </a:cubicBezTo>
                <a:cubicBezTo>
                  <a:pt x="7270" y="4296"/>
                  <a:pt x="7241" y="4282"/>
                  <a:pt x="7227" y="4268"/>
                </a:cubicBezTo>
                <a:cubicBezTo>
                  <a:pt x="7217" y="4268"/>
                  <a:pt x="7201" y="4261"/>
                  <a:pt x="7192" y="4261"/>
                </a:cubicBezTo>
                <a:cubicBezTo>
                  <a:pt x="7187" y="4261"/>
                  <a:pt x="7184" y="4263"/>
                  <a:pt x="7184" y="4268"/>
                </a:cubicBezTo>
                <a:cubicBezTo>
                  <a:pt x="7169" y="4268"/>
                  <a:pt x="7169" y="4311"/>
                  <a:pt x="7155" y="4354"/>
                </a:cubicBezTo>
                <a:lnTo>
                  <a:pt x="7141" y="4368"/>
                </a:lnTo>
                <a:cubicBezTo>
                  <a:pt x="7133" y="4375"/>
                  <a:pt x="7123" y="4375"/>
                  <a:pt x="7110" y="4375"/>
                </a:cubicBezTo>
                <a:cubicBezTo>
                  <a:pt x="7098" y="4375"/>
                  <a:pt x="7083" y="4375"/>
                  <a:pt x="7069" y="4383"/>
                </a:cubicBezTo>
                <a:cubicBezTo>
                  <a:pt x="7054" y="4383"/>
                  <a:pt x="7054" y="4411"/>
                  <a:pt x="7040" y="4426"/>
                </a:cubicBezTo>
                <a:lnTo>
                  <a:pt x="7026" y="4426"/>
                </a:lnTo>
                <a:cubicBezTo>
                  <a:pt x="7015" y="4426"/>
                  <a:pt x="6980" y="4402"/>
                  <a:pt x="6957" y="4402"/>
                </a:cubicBezTo>
                <a:cubicBezTo>
                  <a:pt x="6949" y="4402"/>
                  <a:pt x="6943" y="4404"/>
                  <a:pt x="6940" y="4411"/>
                </a:cubicBezTo>
                <a:cubicBezTo>
                  <a:pt x="6933" y="4424"/>
                  <a:pt x="6924" y="4431"/>
                  <a:pt x="6913" y="4431"/>
                </a:cubicBezTo>
                <a:cubicBezTo>
                  <a:pt x="6899" y="4431"/>
                  <a:pt x="6884" y="4421"/>
                  <a:pt x="6868" y="4397"/>
                </a:cubicBezTo>
                <a:lnTo>
                  <a:pt x="6882" y="4311"/>
                </a:lnTo>
                <a:cubicBezTo>
                  <a:pt x="6872" y="4301"/>
                  <a:pt x="6862" y="4291"/>
                  <a:pt x="6852" y="4291"/>
                </a:cubicBezTo>
                <a:cubicBezTo>
                  <a:pt x="6847" y="4291"/>
                  <a:pt x="6843" y="4292"/>
                  <a:pt x="6839" y="4296"/>
                </a:cubicBezTo>
                <a:lnTo>
                  <a:pt x="6839" y="4311"/>
                </a:lnTo>
                <a:lnTo>
                  <a:pt x="6825" y="4325"/>
                </a:lnTo>
                <a:cubicBezTo>
                  <a:pt x="6825" y="4354"/>
                  <a:pt x="6810" y="4368"/>
                  <a:pt x="6781" y="4368"/>
                </a:cubicBezTo>
                <a:lnTo>
                  <a:pt x="6753" y="4368"/>
                </a:lnTo>
                <a:lnTo>
                  <a:pt x="6738" y="4383"/>
                </a:lnTo>
                <a:cubicBezTo>
                  <a:pt x="6731" y="4390"/>
                  <a:pt x="6720" y="4393"/>
                  <a:pt x="6711" y="4393"/>
                </a:cubicBezTo>
                <a:cubicBezTo>
                  <a:pt x="6702" y="4393"/>
                  <a:pt x="6695" y="4390"/>
                  <a:pt x="6695" y="4383"/>
                </a:cubicBezTo>
                <a:lnTo>
                  <a:pt x="6695" y="4368"/>
                </a:lnTo>
                <a:cubicBezTo>
                  <a:pt x="6681" y="4340"/>
                  <a:pt x="6667" y="4311"/>
                  <a:pt x="6681" y="4296"/>
                </a:cubicBezTo>
                <a:cubicBezTo>
                  <a:pt x="6681" y="4273"/>
                  <a:pt x="6700" y="4250"/>
                  <a:pt x="6723" y="4250"/>
                </a:cubicBezTo>
                <a:cubicBezTo>
                  <a:pt x="6728" y="4250"/>
                  <a:pt x="6733" y="4251"/>
                  <a:pt x="6738" y="4253"/>
                </a:cubicBezTo>
                <a:lnTo>
                  <a:pt x="6781" y="4253"/>
                </a:lnTo>
                <a:cubicBezTo>
                  <a:pt x="6825" y="4253"/>
                  <a:pt x="6825" y="4225"/>
                  <a:pt x="6810" y="4225"/>
                </a:cubicBezTo>
                <a:cubicBezTo>
                  <a:pt x="6801" y="4225"/>
                  <a:pt x="6753" y="4212"/>
                  <a:pt x="6718" y="4212"/>
                </a:cubicBezTo>
                <a:cubicBezTo>
                  <a:pt x="6700" y="4212"/>
                  <a:pt x="6686" y="4215"/>
                  <a:pt x="6681" y="4225"/>
                </a:cubicBezTo>
                <a:cubicBezTo>
                  <a:pt x="6652" y="4253"/>
                  <a:pt x="6638" y="4296"/>
                  <a:pt x="6638" y="4296"/>
                </a:cubicBezTo>
                <a:lnTo>
                  <a:pt x="6638" y="4311"/>
                </a:lnTo>
                <a:cubicBezTo>
                  <a:pt x="6638" y="4325"/>
                  <a:pt x="6638" y="4354"/>
                  <a:pt x="6652" y="4368"/>
                </a:cubicBezTo>
                <a:lnTo>
                  <a:pt x="6652" y="4383"/>
                </a:lnTo>
                <a:cubicBezTo>
                  <a:pt x="6667" y="4411"/>
                  <a:pt x="6623" y="4411"/>
                  <a:pt x="6609" y="4411"/>
                </a:cubicBezTo>
                <a:lnTo>
                  <a:pt x="6580" y="4411"/>
                </a:lnTo>
                <a:cubicBezTo>
                  <a:pt x="6566" y="4411"/>
                  <a:pt x="6552" y="4426"/>
                  <a:pt x="6552" y="4440"/>
                </a:cubicBezTo>
                <a:lnTo>
                  <a:pt x="6537" y="4426"/>
                </a:lnTo>
                <a:lnTo>
                  <a:pt x="6509" y="4426"/>
                </a:lnTo>
                <a:cubicBezTo>
                  <a:pt x="6494" y="4411"/>
                  <a:pt x="6480" y="4368"/>
                  <a:pt x="6480" y="4325"/>
                </a:cubicBezTo>
                <a:lnTo>
                  <a:pt x="6451" y="4311"/>
                </a:lnTo>
                <a:cubicBezTo>
                  <a:pt x="6451" y="4282"/>
                  <a:pt x="6408" y="4253"/>
                  <a:pt x="6394" y="4253"/>
                </a:cubicBezTo>
                <a:cubicBezTo>
                  <a:pt x="6365" y="4253"/>
                  <a:pt x="6336" y="4296"/>
                  <a:pt x="6336" y="4311"/>
                </a:cubicBezTo>
                <a:cubicBezTo>
                  <a:pt x="6336" y="4325"/>
                  <a:pt x="6379" y="4340"/>
                  <a:pt x="6394" y="4340"/>
                </a:cubicBezTo>
                <a:cubicBezTo>
                  <a:pt x="6408" y="4354"/>
                  <a:pt x="6408" y="4354"/>
                  <a:pt x="6408" y="4368"/>
                </a:cubicBezTo>
                <a:lnTo>
                  <a:pt x="6394" y="4383"/>
                </a:lnTo>
                <a:cubicBezTo>
                  <a:pt x="6394" y="4383"/>
                  <a:pt x="6336" y="4469"/>
                  <a:pt x="6336" y="4469"/>
                </a:cubicBezTo>
                <a:lnTo>
                  <a:pt x="6322" y="4483"/>
                </a:lnTo>
                <a:cubicBezTo>
                  <a:pt x="6307" y="4483"/>
                  <a:pt x="6293" y="4512"/>
                  <a:pt x="6279" y="4541"/>
                </a:cubicBezTo>
                <a:lnTo>
                  <a:pt x="6264" y="4512"/>
                </a:lnTo>
                <a:lnTo>
                  <a:pt x="6250" y="4483"/>
                </a:lnTo>
                <a:cubicBezTo>
                  <a:pt x="6246" y="4472"/>
                  <a:pt x="6241" y="4468"/>
                  <a:pt x="6235" y="4468"/>
                </a:cubicBezTo>
                <a:cubicBezTo>
                  <a:pt x="6218" y="4468"/>
                  <a:pt x="6196" y="4508"/>
                  <a:pt x="6207" y="4541"/>
                </a:cubicBezTo>
                <a:cubicBezTo>
                  <a:pt x="6207" y="4569"/>
                  <a:pt x="6221" y="4598"/>
                  <a:pt x="6221" y="4613"/>
                </a:cubicBezTo>
                <a:lnTo>
                  <a:pt x="6236" y="4598"/>
                </a:lnTo>
                <a:lnTo>
                  <a:pt x="6250" y="4598"/>
                </a:lnTo>
                <a:cubicBezTo>
                  <a:pt x="6254" y="4597"/>
                  <a:pt x="6257" y="4596"/>
                  <a:pt x="6260" y="4596"/>
                </a:cubicBezTo>
                <a:cubicBezTo>
                  <a:pt x="6288" y="4596"/>
                  <a:pt x="6263" y="4657"/>
                  <a:pt x="6250" y="4670"/>
                </a:cubicBezTo>
                <a:cubicBezTo>
                  <a:pt x="6236" y="4699"/>
                  <a:pt x="6236" y="4727"/>
                  <a:pt x="6236" y="4742"/>
                </a:cubicBezTo>
                <a:lnTo>
                  <a:pt x="6250" y="4742"/>
                </a:lnTo>
                <a:lnTo>
                  <a:pt x="6264" y="4756"/>
                </a:lnTo>
                <a:cubicBezTo>
                  <a:pt x="6279" y="4771"/>
                  <a:pt x="6279" y="4785"/>
                  <a:pt x="6279" y="4785"/>
                </a:cubicBezTo>
                <a:cubicBezTo>
                  <a:pt x="6279" y="4799"/>
                  <a:pt x="6250" y="4799"/>
                  <a:pt x="6236" y="4799"/>
                </a:cubicBezTo>
                <a:cubicBezTo>
                  <a:pt x="6221" y="4799"/>
                  <a:pt x="6221" y="4842"/>
                  <a:pt x="6221" y="4842"/>
                </a:cubicBezTo>
                <a:cubicBezTo>
                  <a:pt x="6236" y="4857"/>
                  <a:pt x="6264" y="4886"/>
                  <a:pt x="6293" y="4900"/>
                </a:cubicBezTo>
                <a:lnTo>
                  <a:pt x="6279" y="4957"/>
                </a:lnTo>
                <a:cubicBezTo>
                  <a:pt x="6279" y="4986"/>
                  <a:pt x="6279" y="5015"/>
                  <a:pt x="6279" y="5029"/>
                </a:cubicBezTo>
                <a:lnTo>
                  <a:pt x="6279" y="5072"/>
                </a:lnTo>
                <a:cubicBezTo>
                  <a:pt x="6307" y="5087"/>
                  <a:pt x="6350" y="5115"/>
                  <a:pt x="6394" y="5144"/>
                </a:cubicBezTo>
                <a:lnTo>
                  <a:pt x="6394" y="5058"/>
                </a:lnTo>
                <a:lnTo>
                  <a:pt x="6394" y="5029"/>
                </a:lnTo>
                <a:cubicBezTo>
                  <a:pt x="6422" y="5000"/>
                  <a:pt x="6437" y="4972"/>
                  <a:pt x="6422" y="4957"/>
                </a:cubicBezTo>
                <a:lnTo>
                  <a:pt x="6422" y="4957"/>
                </a:lnTo>
                <a:cubicBezTo>
                  <a:pt x="6412" y="4967"/>
                  <a:pt x="6402" y="4984"/>
                  <a:pt x="6393" y="4984"/>
                </a:cubicBezTo>
                <a:cubicBezTo>
                  <a:pt x="6388" y="4984"/>
                  <a:pt x="6384" y="4981"/>
                  <a:pt x="6379" y="4972"/>
                </a:cubicBezTo>
                <a:lnTo>
                  <a:pt x="6365" y="4957"/>
                </a:lnTo>
                <a:cubicBezTo>
                  <a:pt x="6379" y="4929"/>
                  <a:pt x="6422" y="4857"/>
                  <a:pt x="6437" y="4842"/>
                </a:cubicBezTo>
                <a:cubicBezTo>
                  <a:pt x="6441" y="4840"/>
                  <a:pt x="6444" y="4840"/>
                  <a:pt x="6448" y="4840"/>
                </a:cubicBezTo>
                <a:cubicBezTo>
                  <a:pt x="6469" y="4840"/>
                  <a:pt x="6482" y="4873"/>
                  <a:pt x="6494" y="4886"/>
                </a:cubicBezTo>
                <a:cubicBezTo>
                  <a:pt x="6494" y="4900"/>
                  <a:pt x="6537" y="4914"/>
                  <a:pt x="6566" y="4914"/>
                </a:cubicBezTo>
                <a:cubicBezTo>
                  <a:pt x="6580" y="4914"/>
                  <a:pt x="6623" y="5000"/>
                  <a:pt x="6638" y="5029"/>
                </a:cubicBezTo>
                <a:cubicBezTo>
                  <a:pt x="6638" y="5044"/>
                  <a:pt x="6652" y="5058"/>
                  <a:pt x="6667" y="5072"/>
                </a:cubicBezTo>
                <a:lnTo>
                  <a:pt x="6695" y="5072"/>
                </a:lnTo>
                <a:cubicBezTo>
                  <a:pt x="6667" y="5029"/>
                  <a:pt x="6638" y="5000"/>
                  <a:pt x="6638" y="4986"/>
                </a:cubicBezTo>
                <a:lnTo>
                  <a:pt x="6623" y="4972"/>
                </a:lnTo>
                <a:cubicBezTo>
                  <a:pt x="6623" y="4957"/>
                  <a:pt x="6623" y="4943"/>
                  <a:pt x="6638" y="4929"/>
                </a:cubicBezTo>
                <a:cubicBezTo>
                  <a:pt x="6638" y="4929"/>
                  <a:pt x="6644" y="4922"/>
                  <a:pt x="6653" y="4922"/>
                </a:cubicBezTo>
                <a:cubicBezTo>
                  <a:pt x="6657" y="4922"/>
                  <a:pt x="6662" y="4924"/>
                  <a:pt x="6667" y="4929"/>
                </a:cubicBezTo>
                <a:cubicBezTo>
                  <a:pt x="6681" y="4972"/>
                  <a:pt x="6738" y="4986"/>
                  <a:pt x="6753" y="5044"/>
                </a:cubicBezTo>
                <a:cubicBezTo>
                  <a:pt x="6753" y="5058"/>
                  <a:pt x="6781" y="5072"/>
                  <a:pt x="6810" y="5087"/>
                </a:cubicBezTo>
                <a:cubicBezTo>
                  <a:pt x="6810" y="5087"/>
                  <a:pt x="6810" y="5101"/>
                  <a:pt x="6810" y="5115"/>
                </a:cubicBezTo>
                <a:cubicBezTo>
                  <a:pt x="6810" y="5115"/>
                  <a:pt x="6796" y="5130"/>
                  <a:pt x="6781" y="5130"/>
                </a:cubicBezTo>
                <a:lnTo>
                  <a:pt x="6767" y="5130"/>
                </a:lnTo>
                <a:cubicBezTo>
                  <a:pt x="6738" y="5115"/>
                  <a:pt x="6710" y="5101"/>
                  <a:pt x="6667" y="5101"/>
                </a:cubicBezTo>
                <a:cubicBezTo>
                  <a:pt x="6695" y="5130"/>
                  <a:pt x="6710" y="5159"/>
                  <a:pt x="6724" y="5187"/>
                </a:cubicBezTo>
                <a:lnTo>
                  <a:pt x="6681" y="5216"/>
                </a:lnTo>
                <a:lnTo>
                  <a:pt x="6638" y="5230"/>
                </a:lnTo>
                <a:cubicBezTo>
                  <a:pt x="6638" y="5202"/>
                  <a:pt x="6623" y="5159"/>
                  <a:pt x="6623" y="5130"/>
                </a:cubicBezTo>
                <a:lnTo>
                  <a:pt x="6623" y="5101"/>
                </a:lnTo>
                <a:cubicBezTo>
                  <a:pt x="6623" y="5101"/>
                  <a:pt x="6623" y="5087"/>
                  <a:pt x="6638" y="5087"/>
                </a:cubicBezTo>
                <a:cubicBezTo>
                  <a:pt x="6623" y="5072"/>
                  <a:pt x="6623" y="5072"/>
                  <a:pt x="6609" y="5072"/>
                </a:cubicBezTo>
                <a:lnTo>
                  <a:pt x="6609" y="5087"/>
                </a:lnTo>
                <a:cubicBezTo>
                  <a:pt x="6608" y="5088"/>
                  <a:pt x="6606" y="5089"/>
                  <a:pt x="6604" y="5089"/>
                </a:cubicBezTo>
                <a:cubicBezTo>
                  <a:pt x="6589" y="5089"/>
                  <a:pt x="6564" y="5040"/>
                  <a:pt x="6552" y="5015"/>
                </a:cubicBezTo>
                <a:cubicBezTo>
                  <a:pt x="6552" y="5006"/>
                  <a:pt x="6547" y="5003"/>
                  <a:pt x="6541" y="5003"/>
                </a:cubicBezTo>
                <a:cubicBezTo>
                  <a:pt x="6528" y="5003"/>
                  <a:pt x="6504" y="5019"/>
                  <a:pt x="6494" y="5029"/>
                </a:cubicBezTo>
                <a:cubicBezTo>
                  <a:pt x="6480" y="5044"/>
                  <a:pt x="6494" y="5058"/>
                  <a:pt x="6509" y="5072"/>
                </a:cubicBezTo>
                <a:lnTo>
                  <a:pt x="6523" y="5072"/>
                </a:lnTo>
                <a:lnTo>
                  <a:pt x="6537" y="5087"/>
                </a:lnTo>
                <a:cubicBezTo>
                  <a:pt x="6552" y="5101"/>
                  <a:pt x="6552" y="5115"/>
                  <a:pt x="6537" y="5130"/>
                </a:cubicBezTo>
                <a:lnTo>
                  <a:pt x="6523" y="5130"/>
                </a:lnTo>
                <a:lnTo>
                  <a:pt x="6509" y="5144"/>
                </a:lnTo>
                <a:cubicBezTo>
                  <a:pt x="6506" y="5147"/>
                  <a:pt x="6502" y="5148"/>
                  <a:pt x="6497" y="5148"/>
                </a:cubicBezTo>
                <a:cubicBezTo>
                  <a:pt x="6478" y="5148"/>
                  <a:pt x="6448" y="5130"/>
                  <a:pt x="6437" y="5130"/>
                </a:cubicBezTo>
                <a:cubicBezTo>
                  <a:pt x="6437" y="5127"/>
                  <a:pt x="6436" y="5126"/>
                  <a:pt x="6434" y="5126"/>
                </a:cubicBezTo>
                <a:cubicBezTo>
                  <a:pt x="6427" y="5126"/>
                  <a:pt x="6405" y="5149"/>
                  <a:pt x="6394" y="5173"/>
                </a:cubicBezTo>
                <a:cubicBezTo>
                  <a:pt x="6379" y="5187"/>
                  <a:pt x="6365" y="5187"/>
                  <a:pt x="6350" y="5187"/>
                </a:cubicBezTo>
                <a:cubicBezTo>
                  <a:pt x="6350" y="5173"/>
                  <a:pt x="6322" y="5130"/>
                  <a:pt x="6293" y="5087"/>
                </a:cubicBezTo>
                <a:lnTo>
                  <a:pt x="6279" y="5187"/>
                </a:lnTo>
                <a:cubicBezTo>
                  <a:pt x="6279" y="5199"/>
                  <a:pt x="6250" y="5220"/>
                  <a:pt x="6232" y="5220"/>
                </a:cubicBezTo>
                <a:cubicBezTo>
                  <a:pt x="6228" y="5220"/>
                  <a:pt x="6224" y="5219"/>
                  <a:pt x="6221" y="5216"/>
                </a:cubicBezTo>
                <a:lnTo>
                  <a:pt x="6207" y="5216"/>
                </a:lnTo>
                <a:cubicBezTo>
                  <a:pt x="6202" y="5213"/>
                  <a:pt x="6197" y="5212"/>
                  <a:pt x="6192" y="5212"/>
                </a:cubicBezTo>
                <a:cubicBezTo>
                  <a:pt x="6173" y="5212"/>
                  <a:pt x="6164" y="5236"/>
                  <a:pt x="6164" y="5259"/>
                </a:cubicBezTo>
                <a:lnTo>
                  <a:pt x="6178" y="5288"/>
                </a:lnTo>
                <a:lnTo>
                  <a:pt x="6207" y="5331"/>
                </a:lnTo>
                <a:cubicBezTo>
                  <a:pt x="6203" y="5333"/>
                  <a:pt x="6198" y="5334"/>
                  <a:pt x="6194" y="5334"/>
                </a:cubicBezTo>
                <a:cubicBezTo>
                  <a:pt x="6167" y="5334"/>
                  <a:pt x="6135" y="5300"/>
                  <a:pt x="6135" y="5288"/>
                </a:cubicBezTo>
                <a:cubicBezTo>
                  <a:pt x="6135" y="5278"/>
                  <a:pt x="6106" y="5267"/>
                  <a:pt x="6079" y="5267"/>
                </a:cubicBezTo>
                <a:cubicBezTo>
                  <a:pt x="6068" y="5267"/>
                  <a:pt x="6057" y="5269"/>
                  <a:pt x="6049" y="5273"/>
                </a:cubicBezTo>
                <a:cubicBezTo>
                  <a:pt x="6020" y="5273"/>
                  <a:pt x="6006" y="5230"/>
                  <a:pt x="6020" y="5216"/>
                </a:cubicBezTo>
                <a:cubicBezTo>
                  <a:pt x="6020" y="5202"/>
                  <a:pt x="5977" y="5187"/>
                  <a:pt x="5934" y="5187"/>
                </a:cubicBezTo>
                <a:lnTo>
                  <a:pt x="5905" y="5245"/>
                </a:lnTo>
                <a:cubicBezTo>
                  <a:pt x="5905" y="5245"/>
                  <a:pt x="5891" y="5230"/>
                  <a:pt x="5876" y="5230"/>
                </a:cubicBezTo>
                <a:lnTo>
                  <a:pt x="5862" y="5230"/>
                </a:lnTo>
                <a:cubicBezTo>
                  <a:pt x="5836" y="5230"/>
                  <a:pt x="5834" y="5185"/>
                  <a:pt x="5843" y="5185"/>
                </a:cubicBezTo>
                <a:lnTo>
                  <a:pt x="5843" y="5185"/>
                </a:lnTo>
                <a:cubicBezTo>
                  <a:pt x="5845" y="5185"/>
                  <a:pt x="5846" y="5186"/>
                  <a:pt x="5848" y="5187"/>
                </a:cubicBezTo>
                <a:cubicBezTo>
                  <a:pt x="5862" y="5187"/>
                  <a:pt x="5876" y="5159"/>
                  <a:pt x="5862" y="5115"/>
                </a:cubicBezTo>
                <a:lnTo>
                  <a:pt x="5862" y="5115"/>
                </a:lnTo>
                <a:lnTo>
                  <a:pt x="5833" y="5159"/>
                </a:lnTo>
                <a:cubicBezTo>
                  <a:pt x="5827" y="5165"/>
                  <a:pt x="5815" y="5171"/>
                  <a:pt x="5803" y="5171"/>
                </a:cubicBezTo>
                <a:cubicBezTo>
                  <a:pt x="5789" y="5171"/>
                  <a:pt x="5776" y="5162"/>
                  <a:pt x="5776" y="5130"/>
                </a:cubicBezTo>
                <a:cubicBezTo>
                  <a:pt x="5776" y="5120"/>
                  <a:pt x="5769" y="5109"/>
                  <a:pt x="5764" y="5109"/>
                </a:cubicBezTo>
                <a:cubicBezTo>
                  <a:pt x="5763" y="5109"/>
                  <a:pt x="5761" y="5111"/>
                  <a:pt x="5761" y="5115"/>
                </a:cubicBezTo>
                <a:lnTo>
                  <a:pt x="5747" y="5115"/>
                </a:lnTo>
                <a:cubicBezTo>
                  <a:pt x="5743" y="5120"/>
                  <a:pt x="5740" y="5121"/>
                  <a:pt x="5738" y="5121"/>
                </a:cubicBezTo>
                <a:cubicBezTo>
                  <a:pt x="5733" y="5121"/>
                  <a:pt x="5733" y="5111"/>
                  <a:pt x="5733" y="5101"/>
                </a:cubicBezTo>
                <a:lnTo>
                  <a:pt x="5718" y="5087"/>
                </a:lnTo>
                <a:cubicBezTo>
                  <a:pt x="5718" y="5072"/>
                  <a:pt x="5704" y="5058"/>
                  <a:pt x="5690" y="5044"/>
                </a:cubicBezTo>
                <a:lnTo>
                  <a:pt x="5675" y="4986"/>
                </a:lnTo>
                <a:cubicBezTo>
                  <a:pt x="5644" y="4965"/>
                  <a:pt x="5604" y="4952"/>
                  <a:pt x="5580" y="4952"/>
                </a:cubicBezTo>
                <a:cubicBezTo>
                  <a:pt x="5571" y="4952"/>
                  <a:pt x="5564" y="4954"/>
                  <a:pt x="5560" y="4957"/>
                </a:cubicBezTo>
                <a:lnTo>
                  <a:pt x="5532" y="4972"/>
                </a:lnTo>
                <a:cubicBezTo>
                  <a:pt x="5532" y="4972"/>
                  <a:pt x="5503" y="4957"/>
                  <a:pt x="5503" y="4943"/>
                </a:cubicBezTo>
                <a:cubicBezTo>
                  <a:pt x="5517" y="4914"/>
                  <a:pt x="5474" y="4900"/>
                  <a:pt x="5460" y="4900"/>
                </a:cubicBezTo>
                <a:cubicBezTo>
                  <a:pt x="5445" y="4900"/>
                  <a:pt x="5445" y="4785"/>
                  <a:pt x="5460" y="4785"/>
                </a:cubicBezTo>
                <a:cubicBezTo>
                  <a:pt x="5474" y="4771"/>
                  <a:pt x="5503" y="4756"/>
                  <a:pt x="5517" y="4742"/>
                </a:cubicBezTo>
                <a:lnTo>
                  <a:pt x="5517" y="4742"/>
                </a:lnTo>
                <a:cubicBezTo>
                  <a:pt x="5503" y="4756"/>
                  <a:pt x="5488" y="4771"/>
                  <a:pt x="5488" y="4785"/>
                </a:cubicBezTo>
                <a:cubicBezTo>
                  <a:pt x="5488" y="4799"/>
                  <a:pt x="5503" y="4814"/>
                  <a:pt x="5517" y="4814"/>
                </a:cubicBezTo>
                <a:lnTo>
                  <a:pt x="5546" y="4785"/>
                </a:lnTo>
                <a:cubicBezTo>
                  <a:pt x="5560" y="4799"/>
                  <a:pt x="5575" y="4807"/>
                  <a:pt x="5585" y="4807"/>
                </a:cubicBezTo>
                <a:cubicBezTo>
                  <a:pt x="5596" y="4807"/>
                  <a:pt x="5603" y="4799"/>
                  <a:pt x="5603" y="4785"/>
                </a:cubicBezTo>
                <a:lnTo>
                  <a:pt x="5618" y="4771"/>
                </a:lnTo>
                <a:cubicBezTo>
                  <a:pt x="5618" y="4742"/>
                  <a:pt x="5646" y="4742"/>
                  <a:pt x="5646" y="4727"/>
                </a:cubicBezTo>
                <a:cubicBezTo>
                  <a:pt x="5675" y="4699"/>
                  <a:pt x="5675" y="4670"/>
                  <a:pt x="5690" y="4641"/>
                </a:cubicBezTo>
                <a:lnTo>
                  <a:pt x="5704" y="4627"/>
                </a:lnTo>
                <a:cubicBezTo>
                  <a:pt x="5733" y="4598"/>
                  <a:pt x="5761" y="4569"/>
                  <a:pt x="5761" y="4569"/>
                </a:cubicBezTo>
                <a:cubicBezTo>
                  <a:pt x="5766" y="4565"/>
                  <a:pt x="5770" y="4563"/>
                  <a:pt x="5774" y="4563"/>
                </a:cubicBezTo>
                <a:cubicBezTo>
                  <a:pt x="5783" y="4563"/>
                  <a:pt x="5790" y="4574"/>
                  <a:pt x="5790" y="4584"/>
                </a:cubicBezTo>
                <a:lnTo>
                  <a:pt x="5790" y="4613"/>
                </a:lnTo>
                <a:cubicBezTo>
                  <a:pt x="5790" y="4627"/>
                  <a:pt x="5718" y="4670"/>
                  <a:pt x="5704" y="4699"/>
                </a:cubicBezTo>
                <a:cubicBezTo>
                  <a:pt x="5690" y="4727"/>
                  <a:pt x="5675" y="4785"/>
                  <a:pt x="5675" y="4842"/>
                </a:cubicBezTo>
                <a:lnTo>
                  <a:pt x="5646" y="4871"/>
                </a:lnTo>
                <a:cubicBezTo>
                  <a:pt x="5646" y="4871"/>
                  <a:pt x="5646" y="4886"/>
                  <a:pt x="5646" y="4886"/>
                </a:cubicBezTo>
                <a:cubicBezTo>
                  <a:pt x="5661" y="4900"/>
                  <a:pt x="5675" y="4900"/>
                  <a:pt x="5675" y="4914"/>
                </a:cubicBezTo>
                <a:lnTo>
                  <a:pt x="5690" y="4914"/>
                </a:lnTo>
                <a:cubicBezTo>
                  <a:pt x="5690" y="4918"/>
                  <a:pt x="5695" y="4920"/>
                  <a:pt x="5702" y="4920"/>
                </a:cubicBezTo>
                <a:cubicBezTo>
                  <a:pt x="5720" y="4920"/>
                  <a:pt x="5751" y="4910"/>
                  <a:pt x="5761" y="4900"/>
                </a:cubicBezTo>
                <a:cubicBezTo>
                  <a:pt x="5776" y="4871"/>
                  <a:pt x="5805" y="4828"/>
                  <a:pt x="5805" y="4814"/>
                </a:cubicBezTo>
                <a:cubicBezTo>
                  <a:pt x="5814" y="4814"/>
                  <a:pt x="5830" y="4807"/>
                  <a:pt x="5844" y="4807"/>
                </a:cubicBezTo>
                <a:cubicBezTo>
                  <a:pt x="5851" y="4807"/>
                  <a:pt x="5857" y="4809"/>
                  <a:pt x="5862" y="4814"/>
                </a:cubicBezTo>
                <a:cubicBezTo>
                  <a:pt x="5876" y="4814"/>
                  <a:pt x="5891" y="4814"/>
                  <a:pt x="5905" y="4799"/>
                </a:cubicBezTo>
                <a:lnTo>
                  <a:pt x="5905" y="4785"/>
                </a:lnTo>
                <a:cubicBezTo>
                  <a:pt x="5919" y="4771"/>
                  <a:pt x="5934" y="4771"/>
                  <a:pt x="5934" y="4771"/>
                </a:cubicBezTo>
                <a:cubicBezTo>
                  <a:pt x="5948" y="4771"/>
                  <a:pt x="5963" y="4785"/>
                  <a:pt x="5948" y="4799"/>
                </a:cubicBezTo>
                <a:lnTo>
                  <a:pt x="5948" y="4828"/>
                </a:lnTo>
                <a:cubicBezTo>
                  <a:pt x="5934" y="4871"/>
                  <a:pt x="5963" y="4886"/>
                  <a:pt x="5977" y="4886"/>
                </a:cubicBezTo>
                <a:cubicBezTo>
                  <a:pt x="5991" y="4886"/>
                  <a:pt x="5991" y="4814"/>
                  <a:pt x="6006" y="4799"/>
                </a:cubicBezTo>
                <a:cubicBezTo>
                  <a:pt x="6020" y="4799"/>
                  <a:pt x="6006" y="4771"/>
                  <a:pt x="5991" y="4771"/>
                </a:cubicBezTo>
                <a:cubicBezTo>
                  <a:pt x="5977" y="4756"/>
                  <a:pt x="5991" y="4699"/>
                  <a:pt x="6006" y="4684"/>
                </a:cubicBezTo>
                <a:cubicBezTo>
                  <a:pt x="6006" y="4670"/>
                  <a:pt x="6013" y="4666"/>
                  <a:pt x="6020" y="4666"/>
                </a:cubicBezTo>
                <a:cubicBezTo>
                  <a:pt x="6027" y="4666"/>
                  <a:pt x="6034" y="4670"/>
                  <a:pt x="6034" y="4670"/>
                </a:cubicBezTo>
                <a:cubicBezTo>
                  <a:pt x="6034" y="4684"/>
                  <a:pt x="6063" y="4727"/>
                  <a:pt x="6077" y="4742"/>
                </a:cubicBezTo>
                <a:cubicBezTo>
                  <a:pt x="6077" y="4756"/>
                  <a:pt x="6092" y="4771"/>
                  <a:pt x="6121" y="4771"/>
                </a:cubicBezTo>
                <a:lnTo>
                  <a:pt x="6164" y="4771"/>
                </a:lnTo>
                <a:cubicBezTo>
                  <a:pt x="6165" y="4771"/>
                  <a:pt x="6167" y="4772"/>
                  <a:pt x="6168" y="4772"/>
                </a:cubicBezTo>
                <a:cubicBezTo>
                  <a:pt x="6188" y="4772"/>
                  <a:pt x="6165" y="4683"/>
                  <a:pt x="6140" y="4683"/>
                </a:cubicBezTo>
                <a:cubicBezTo>
                  <a:pt x="6138" y="4683"/>
                  <a:pt x="6137" y="4684"/>
                  <a:pt x="6135" y="4684"/>
                </a:cubicBezTo>
                <a:cubicBezTo>
                  <a:pt x="6134" y="4685"/>
                  <a:pt x="6133" y="4686"/>
                  <a:pt x="6132" y="4686"/>
                </a:cubicBezTo>
                <a:cubicBezTo>
                  <a:pt x="6119" y="4686"/>
                  <a:pt x="6108" y="4597"/>
                  <a:pt x="6135" y="4584"/>
                </a:cubicBezTo>
                <a:cubicBezTo>
                  <a:pt x="6164" y="4569"/>
                  <a:pt x="6149" y="4541"/>
                  <a:pt x="6135" y="4541"/>
                </a:cubicBezTo>
                <a:cubicBezTo>
                  <a:pt x="6121" y="4526"/>
                  <a:pt x="6077" y="4483"/>
                  <a:pt x="6077" y="4469"/>
                </a:cubicBezTo>
                <a:cubicBezTo>
                  <a:pt x="6070" y="4462"/>
                  <a:pt x="6060" y="4458"/>
                  <a:pt x="6049" y="4458"/>
                </a:cubicBezTo>
                <a:cubicBezTo>
                  <a:pt x="6038" y="4458"/>
                  <a:pt x="6027" y="4462"/>
                  <a:pt x="6020" y="4469"/>
                </a:cubicBezTo>
                <a:cubicBezTo>
                  <a:pt x="6006" y="4483"/>
                  <a:pt x="6034" y="4512"/>
                  <a:pt x="6034" y="4526"/>
                </a:cubicBezTo>
                <a:cubicBezTo>
                  <a:pt x="6034" y="4531"/>
                  <a:pt x="6031" y="4532"/>
                  <a:pt x="6025" y="4532"/>
                </a:cubicBezTo>
                <a:cubicBezTo>
                  <a:pt x="6012" y="4532"/>
                  <a:pt x="5987" y="4522"/>
                  <a:pt x="5977" y="4512"/>
                </a:cubicBezTo>
                <a:cubicBezTo>
                  <a:pt x="5963" y="4512"/>
                  <a:pt x="5891" y="4498"/>
                  <a:pt x="5876" y="4469"/>
                </a:cubicBezTo>
                <a:cubicBezTo>
                  <a:pt x="5876" y="4467"/>
                  <a:pt x="5876" y="4466"/>
                  <a:pt x="5876" y="4466"/>
                </a:cubicBezTo>
                <a:cubicBezTo>
                  <a:pt x="5873" y="4466"/>
                  <a:pt x="5862" y="4502"/>
                  <a:pt x="5862" y="4526"/>
                </a:cubicBezTo>
                <a:cubicBezTo>
                  <a:pt x="5862" y="4533"/>
                  <a:pt x="5859" y="4536"/>
                  <a:pt x="5856" y="4536"/>
                </a:cubicBezTo>
                <a:cubicBezTo>
                  <a:pt x="5843" y="4536"/>
                  <a:pt x="5815" y="4509"/>
                  <a:pt x="5805" y="4498"/>
                </a:cubicBezTo>
                <a:cubicBezTo>
                  <a:pt x="5790" y="4483"/>
                  <a:pt x="5747" y="4440"/>
                  <a:pt x="5747" y="4426"/>
                </a:cubicBezTo>
                <a:cubicBezTo>
                  <a:pt x="5761" y="4411"/>
                  <a:pt x="5761" y="4368"/>
                  <a:pt x="5761" y="4340"/>
                </a:cubicBezTo>
                <a:lnTo>
                  <a:pt x="5747" y="4325"/>
                </a:lnTo>
                <a:lnTo>
                  <a:pt x="5733" y="4311"/>
                </a:lnTo>
                <a:cubicBezTo>
                  <a:pt x="5704" y="4311"/>
                  <a:pt x="5690" y="4383"/>
                  <a:pt x="5704" y="4397"/>
                </a:cubicBezTo>
                <a:cubicBezTo>
                  <a:pt x="5704" y="4411"/>
                  <a:pt x="5697" y="4419"/>
                  <a:pt x="5684" y="4419"/>
                </a:cubicBezTo>
                <a:cubicBezTo>
                  <a:pt x="5672" y="4419"/>
                  <a:pt x="5654" y="4411"/>
                  <a:pt x="5632" y="4397"/>
                </a:cubicBezTo>
                <a:lnTo>
                  <a:pt x="5618" y="4383"/>
                </a:lnTo>
                <a:lnTo>
                  <a:pt x="5589" y="4354"/>
                </a:lnTo>
                <a:cubicBezTo>
                  <a:pt x="5575" y="4368"/>
                  <a:pt x="5546" y="4411"/>
                  <a:pt x="5517" y="4426"/>
                </a:cubicBezTo>
                <a:lnTo>
                  <a:pt x="5517" y="4483"/>
                </a:lnTo>
                <a:cubicBezTo>
                  <a:pt x="5517" y="4483"/>
                  <a:pt x="5474" y="4455"/>
                  <a:pt x="5460" y="4440"/>
                </a:cubicBezTo>
                <a:cubicBezTo>
                  <a:pt x="5458" y="4439"/>
                  <a:pt x="5457" y="4438"/>
                  <a:pt x="5455" y="4438"/>
                </a:cubicBezTo>
                <a:cubicBezTo>
                  <a:pt x="5442" y="4438"/>
                  <a:pt x="5429" y="4485"/>
                  <a:pt x="5417" y="4498"/>
                </a:cubicBezTo>
                <a:cubicBezTo>
                  <a:pt x="5417" y="4512"/>
                  <a:pt x="5388" y="4512"/>
                  <a:pt x="5374" y="4512"/>
                </a:cubicBezTo>
                <a:cubicBezTo>
                  <a:pt x="5374" y="4512"/>
                  <a:pt x="5359" y="4541"/>
                  <a:pt x="5345" y="4569"/>
                </a:cubicBezTo>
                <a:lnTo>
                  <a:pt x="5316" y="4555"/>
                </a:lnTo>
                <a:cubicBezTo>
                  <a:pt x="5302" y="4541"/>
                  <a:pt x="5316" y="4512"/>
                  <a:pt x="5330" y="4483"/>
                </a:cubicBezTo>
                <a:cubicBezTo>
                  <a:pt x="5330" y="4483"/>
                  <a:pt x="5316" y="4469"/>
                  <a:pt x="5316" y="4455"/>
                </a:cubicBezTo>
                <a:lnTo>
                  <a:pt x="5287" y="4397"/>
                </a:lnTo>
                <a:cubicBezTo>
                  <a:pt x="5316" y="4383"/>
                  <a:pt x="5330" y="4368"/>
                  <a:pt x="5316" y="4354"/>
                </a:cubicBezTo>
                <a:lnTo>
                  <a:pt x="5287" y="4354"/>
                </a:lnTo>
                <a:cubicBezTo>
                  <a:pt x="5273" y="4368"/>
                  <a:pt x="5244" y="4383"/>
                  <a:pt x="5230" y="4411"/>
                </a:cubicBezTo>
                <a:lnTo>
                  <a:pt x="5215" y="4426"/>
                </a:lnTo>
                <a:cubicBezTo>
                  <a:pt x="5220" y="4440"/>
                  <a:pt x="5211" y="4447"/>
                  <a:pt x="5196" y="4447"/>
                </a:cubicBezTo>
                <a:cubicBezTo>
                  <a:pt x="5166" y="4447"/>
                  <a:pt x="5115" y="4421"/>
                  <a:pt x="5115" y="4383"/>
                </a:cubicBezTo>
                <a:cubicBezTo>
                  <a:pt x="5115" y="4344"/>
                  <a:pt x="5109" y="4332"/>
                  <a:pt x="5104" y="4332"/>
                </a:cubicBezTo>
                <a:cubicBezTo>
                  <a:pt x="5102" y="4332"/>
                  <a:pt x="5101" y="4335"/>
                  <a:pt x="5101" y="4340"/>
                </a:cubicBezTo>
                <a:cubicBezTo>
                  <a:pt x="5101" y="4356"/>
                  <a:pt x="5091" y="4363"/>
                  <a:pt x="5077" y="4363"/>
                </a:cubicBezTo>
                <a:cubicBezTo>
                  <a:pt x="5067" y="4363"/>
                  <a:pt x="5055" y="4360"/>
                  <a:pt x="5043" y="4354"/>
                </a:cubicBezTo>
                <a:lnTo>
                  <a:pt x="5029" y="4340"/>
                </a:lnTo>
                <a:lnTo>
                  <a:pt x="4986" y="4325"/>
                </a:lnTo>
                <a:cubicBezTo>
                  <a:pt x="4981" y="4338"/>
                  <a:pt x="4978" y="4343"/>
                  <a:pt x="4976" y="4343"/>
                </a:cubicBezTo>
                <a:cubicBezTo>
                  <a:pt x="4973" y="4343"/>
                  <a:pt x="4976" y="4316"/>
                  <a:pt x="4986" y="4296"/>
                </a:cubicBezTo>
                <a:cubicBezTo>
                  <a:pt x="4986" y="4280"/>
                  <a:pt x="4976" y="4273"/>
                  <a:pt x="4959" y="4273"/>
                </a:cubicBezTo>
                <a:cubicBezTo>
                  <a:pt x="4947" y="4273"/>
                  <a:pt x="4932" y="4276"/>
                  <a:pt x="4914" y="4282"/>
                </a:cubicBezTo>
                <a:lnTo>
                  <a:pt x="4914" y="4354"/>
                </a:lnTo>
                <a:lnTo>
                  <a:pt x="4914" y="4397"/>
                </a:lnTo>
                <a:cubicBezTo>
                  <a:pt x="4885" y="4440"/>
                  <a:pt x="4856" y="4440"/>
                  <a:pt x="4856" y="4440"/>
                </a:cubicBezTo>
                <a:cubicBezTo>
                  <a:pt x="4856" y="4440"/>
                  <a:pt x="4814" y="4408"/>
                  <a:pt x="4784" y="4408"/>
                </a:cubicBezTo>
                <a:cubicBezTo>
                  <a:pt x="4779" y="4408"/>
                  <a:pt x="4774" y="4409"/>
                  <a:pt x="4770" y="4411"/>
                </a:cubicBezTo>
                <a:cubicBezTo>
                  <a:pt x="4756" y="4426"/>
                  <a:pt x="4713" y="4455"/>
                  <a:pt x="4698" y="4469"/>
                </a:cubicBezTo>
                <a:cubicBezTo>
                  <a:pt x="4698" y="4469"/>
                  <a:pt x="4727" y="4354"/>
                  <a:pt x="4741" y="4325"/>
                </a:cubicBezTo>
                <a:cubicBezTo>
                  <a:pt x="4756" y="4282"/>
                  <a:pt x="4784" y="4268"/>
                  <a:pt x="4784" y="4268"/>
                </a:cubicBezTo>
                <a:cubicBezTo>
                  <a:pt x="4799" y="4268"/>
                  <a:pt x="4799" y="4253"/>
                  <a:pt x="4799" y="4239"/>
                </a:cubicBezTo>
                <a:cubicBezTo>
                  <a:pt x="4784" y="4210"/>
                  <a:pt x="4770" y="4210"/>
                  <a:pt x="4756" y="4196"/>
                </a:cubicBezTo>
                <a:lnTo>
                  <a:pt x="4756" y="4182"/>
                </a:lnTo>
                <a:cubicBezTo>
                  <a:pt x="4756" y="4160"/>
                  <a:pt x="4733" y="4147"/>
                  <a:pt x="4715" y="4147"/>
                </a:cubicBezTo>
                <a:cubicBezTo>
                  <a:pt x="4708" y="4147"/>
                  <a:pt x="4702" y="4149"/>
                  <a:pt x="4698" y="4153"/>
                </a:cubicBezTo>
                <a:cubicBezTo>
                  <a:pt x="4684" y="4153"/>
                  <a:pt x="4670" y="4167"/>
                  <a:pt x="4670" y="4167"/>
                </a:cubicBezTo>
                <a:lnTo>
                  <a:pt x="4670" y="4182"/>
                </a:lnTo>
                <a:cubicBezTo>
                  <a:pt x="4670" y="4182"/>
                  <a:pt x="4670" y="4196"/>
                  <a:pt x="4670" y="4210"/>
                </a:cubicBezTo>
                <a:cubicBezTo>
                  <a:pt x="4684" y="4210"/>
                  <a:pt x="4713" y="4225"/>
                  <a:pt x="4741" y="4225"/>
                </a:cubicBezTo>
                <a:lnTo>
                  <a:pt x="4727" y="4253"/>
                </a:lnTo>
                <a:lnTo>
                  <a:pt x="4727" y="4282"/>
                </a:lnTo>
                <a:cubicBezTo>
                  <a:pt x="4698" y="4282"/>
                  <a:pt x="4598" y="4282"/>
                  <a:pt x="4598" y="4311"/>
                </a:cubicBezTo>
                <a:cubicBezTo>
                  <a:pt x="4583" y="4354"/>
                  <a:pt x="4626" y="4383"/>
                  <a:pt x="4655" y="4383"/>
                </a:cubicBezTo>
                <a:cubicBezTo>
                  <a:pt x="4684" y="4383"/>
                  <a:pt x="4655" y="4411"/>
                  <a:pt x="4641" y="4426"/>
                </a:cubicBezTo>
                <a:cubicBezTo>
                  <a:pt x="4626" y="4440"/>
                  <a:pt x="4641" y="4483"/>
                  <a:pt x="4655" y="4483"/>
                </a:cubicBezTo>
                <a:cubicBezTo>
                  <a:pt x="4670" y="4498"/>
                  <a:pt x="4655" y="4512"/>
                  <a:pt x="4641" y="4526"/>
                </a:cubicBezTo>
                <a:cubicBezTo>
                  <a:pt x="4641" y="4526"/>
                  <a:pt x="4598" y="4469"/>
                  <a:pt x="4583" y="4426"/>
                </a:cubicBezTo>
                <a:cubicBezTo>
                  <a:pt x="4583" y="4397"/>
                  <a:pt x="4540" y="4368"/>
                  <a:pt x="4526" y="4368"/>
                </a:cubicBezTo>
                <a:cubicBezTo>
                  <a:pt x="4526" y="4368"/>
                  <a:pt x="4511" y="4368"/>
                  <a:pt x="4497" y="4354"/>
                </a:cubicBezTo>
                <a:lnTo>
                  <a:pt x="4497" y="4282"/>
                </a:lnTo>
                <a:cubicBezTo>
                  <a:pt x="4526" y="4268"/>
                  <a:pt x="4540" y="4253"/>
                  <a:pt x="4555" y="4253"/>
                </a:cubicBezTo>
                <a:lnTo>
                  <a:pt x="4526" y="4253"/>
                </a:lnTo>
                <a:lnTo>
                  <a:pt x="4497" y="4268"/>
                </a:lnTo>
                <a:cubicBezTo>
                  <a:pt x="4484" y="4308"/>
                  <a:pt x="4434" y="4384"/>
                  <a:pt x="4415" y="4384"/>
                </a:cubicBezTo>
                <a:cubicBezTo>
                  <a:pt x="4413" y="4384"/>
                  <a:pt x="4412" y="4384"/>
                  <a:pt x="4411" y="4383"/>
                </a:cubicBezTo>
                <a:cubicBezTo>
                  <a:pt x="4410" y="4381"/>
                  <a:pt x="4408" y="4381"/>
                  <a:pt x="4407" y="4381"/>
                </a:cubicBezTo>
                <a:cubicBezTo>
                  <a:pt x="4398" y="4381"/>
                  <a:pt x="4398" y="4428"/>
                  <a:pt x="4407" y="4428"/>
                </a:cubicBezTo>
                <a:cubicBezTo>
                  <a:pt x="4408" y="4428"/>
                  <a:pt x="4410" y="4427"/>
                  <a:pt x="4411" y="4426"/>
                </a:cubicBezTo>
                <a:lnTo>
                  <a:pt x="4497" y="4426"/>
                </a:lnTo>
                <a:lnTo>
                  <a:pt x="4497" y="4455"/>
                </a:lnTo>
                <a:lnTo>
                  <a:pt x="4497" y="4483"/>
                </a:lnTo>
                <a:cubicBezTo>
                  <a:pt x="4488" y="4522"/>
                  <a:pt x="4472" y="4534"/>
                  <a:pt x="4458" y="4534"/>
                </a:cubicBezTo>
                <a:cubicBezTo>
                  <a:pt x="4451" y="4534"/>
                  <a:pt x="4444" y="4531"/>
                  <a:pt x="4440" y="4526"/>
                </a:cubicBezTo>
                <a:cubicBezTo>
                  <a:pt x="4440" y="4512"/>
                  <a:pt x="4339" y="4455"/>
                  <a:pt x="4310" y="4440"/>
                </a:cubicBezTo>
                <a:cubicBezTo>
                  <a:pt x="4282" y="4411"/>
                  <a:pt x="4238" y="4411"/>
                  <a:pt x="4210" y="4411"/>
                </a:cubicBezTo>
                <a:lnTo>
                  <a:pt x="4195" y="4368"/>
                </a:lnTo>
                <a:lnTo>
                  <a:pt x="4195" y="4311"/>
                </a:lnTo>
                <a:cubicBezTo>
                  <a:pt x="4194" y="4314"/>
                  <a:pt x="4192" y="4316"/>
                  <a:pt x="4190" y="4316"/>
                </a:cubicBezTo>
                <a:cubicBezTo>
                  <a:pt x="4174" y="4316"/>
                  <a:pt x="4152" y="4235"/>
                  <a:pt x="4152" y="4210"/>
                </a:cubicBezTo>
                <a:cubicBezTo>
                  <a:pt x="4152" y="4182"/>
                  <a:pt x="4124" y="4153"/>
                  <a:pt x="4095" y="4153"/>
                </a:cubicBezTo>
                <a:lnTo>
                  <a:pt x="4080" y="4153"/>
                </a:lnTo>
                <a:cubicBezTo>
                  <a:pt x="4066" y="4167"/>
                  <a:pt x="4037" y="4153"/>
                  <a:pt x="4037" y="4182"/>
                </a:cubicBezTo>
                <a:cubicBezTo>
                  <a:pt x="4052" y="4196"/>
                  <a:pt x="4066" y="4210"/>
                  <a:pt x="4066" y="4225"/>
                </a:cubicBezTo>
                <a:lnTo>
                  <a:pt x="4095" y="4253"/>
                </a:lnTo>
                <a:cubicBezTo>
                  <a:pt x="4109" y="4311"/>
                  <a:pt x="4080" y="4354"/>
                  <a:pt x="4052" y="4354"/>
                </a:cubicBezTo>
                <a:lnTo>
                  <a:pt x="4023" y="4340"/>
                </a:lnTo>
                <a:lnTo>
                  <a:pt x="4009" y="4340"/>
                </a:lnTo>
                <a:cubicBezTo>
                  <a:pt x="4005" y="4336"/>
                  <a:pt x="4000" y="4334"/>
                  <a:pt x="3995" y="4334"/>
                </a:cubicBezTo>
                <a:cubicBezTo>
                  <a:pt x="3981" y="4334"/>
                  <a:pt x="3966" y="4347"/>
                  <a:pt x="3966" y="4368"/>
                </a:cubicBezTo>
                <a:lnTo>
                  <a:pt x="3951" y="4383"/>
                </a:lnTo>
                <a:lnTo>
                  <a:pt x="3937" y="4397"/>
                </a:lnTo>
                <a:cubicBezTo>
                  <a:pt x="3922" y="4397"/>
                  <a:pt x="3908" y="4383"/>
                  <a:pt x="3908" y="4354"/>
                </a:cubicBezTo>
                <a:cubicBezTo>
                  <a:pt x="3922" y="4325"/>
                  <a:pt x="3937" y="4311"/>
                  <a:pt x="3951" y="4296"/>
                </a:cubicBezTo>
                <a:lnTo>
                  <a:pt x="3980" y="4268"/>
                </a:lnTo>
                <a:cubicBezTo>
                  <a:pt x="3976" y="4254"/>
                  <a:pt x="3973" y="4248"/>
                  <a:pt x="3969" y="4248"/>
                </a:cubicBezTo>
                <a:cubicBezTo>
                  <a:pt x="3958" y="4248"/>
                  <a:pt x="3944" y="4303"/>
                  <a:pt x="3922" y="4325"/>
                </a:cubicBezTo>
                <a:cubicBezTo>
                  <a:pt x="3894" y="4354"/>
                  <a:pt x="3865" y="4368"/>
                  <a:pt x="3851" y="4368"/>
                </a:cubicBezTo>
                <a:lnTo>
                  <a:pt x="3836" y="4368"/>
                </a:lnTo>
                <a:lnTo>
                  <a:pt x="3822" y="4325"/>
                </a:lnTo>
                <a:cubicBezTo>
                  <a:pt x="3793" y="4354"/>
                  <a:pt x="3764" y="4397"/>
                  <a:pt x="3764" y="4440"/>
                </a:cubicBezTo>
                <a:lnTo>
                  <a:pt x="3779" y="4469"/>
                </a:lnTo>
                <a:lnTo>
                  <a:pt x="3793" y="4483"/>
                </a:lnTo>
                <a:cubicBezTo>
                  <a:pt x="3807" y="4512"/>
                  <a:pt x="3779" y="4569"/>
                  <a:pt x="3764" y="4584"/>
                </a:cubicBezTo>
                <a:cubicBezTo>
                  <a:pt x="3750" y="4584"/>
                  <a:pt x="3764" y="4598"/>
                  <a:pt x="3793" y="4598"/>
                </a:cubicBezTo>
                <a:lnTo>
                  <a:pt x="3836" y="4598"/>
                </a:lnTo>
                <a:cubicBezTo>
                  <a:pt x="3836" y="4611"/>
                  <a:pt x="3802" y="4658"/>
                  <a:pt x="3774" y="4658"/>
                </a:cubicBezTo>
                <a:cubicBezTo>
                  <a:pt x="3771" y="4658"/>
                  <a:pt x="3768" y="4657"/>
                  <a:pt x="3764" y="4656"/>
                </a:cubicBezTo>
                <a:cubicBezTo>
                  <a:pt x="3750" y="4656"/>
                  <a:pt x="3707" y="4598"/>
                  <a:pt x="3693" y="4598"/>
                </a:cubicBezTo>
                <a:cubicBezTo>
                  <a:pt x="3678" y="4584"/>
                  <a:pt x="3664" y="4569"/>
                  <a:pt x="3649" y="4569"/>
                </a:cubicBezTo>
                <a:lnTo>
                  <a:pt x="3649" y="4555"/>
                </a:lnTo>
                <a:cubicBezTo>
                  <a:pt x="3649" y="4541"/>
                  <a:pt x="3664" y="4526"/>
                  <a:pt x="3664" y="4526"/>
                </a:cubicBezTo>
                <a:lnTo>
                  <a:pt x="3736" y="4526"/>
                </a:lnTo>
                <a:cubicBezTo>
                  <a:pt x="3747" y="4503"/>
                  <a:pt x="3682" y="4479"/>
                  <a:pt x="3650" y="4479"/>
                </a:cubicBezTo>
                <a:cubicBezTo>
                  <a:pt x="3643" y="4479"/>
                  <a:pt x="3638" y="4481"/>
                  <a:pt x="3635" y="4483"/>
                </a:cubicBezTo>
                <a:cubicBezTo>
                  <a:pt x="3621" y="4483"/>
                  <a:pt x="3606" y="4512"/>
                  <a:pt x="3606" y="4541"/>
                </a:cubicBezTo>
                <a:lnTo>
                  <a:pt x="3606" y="4569"/>
                </a:lnTo>
                <a:lnTo>
                  <a:pt x="3606" y="4627"/>
                </a:lnTo>
                <a:cubicBezTo>
                  <a:pt x="3563" y="4641"/>
                  <a:pt x="3563" y="4713"/>
                  <a:pt x="3578" y="4713"/>
                </a:cubicBezTo>
                <a:cubicBezTo>
                  <a:pt x="3592" y="4727"/>
                  <a:pt x="3635" y="4727"/>
                  <a:pt x="3649" y="4727"/>
                </a:cubicBezTo>
                <a:lnTo>
                  <a:pt x="3649" y="4713"/>
                </a:lnTo>
                <a:lnTo>
                  <a:pt x="3649" y="4641"/>
                </a:lnTo>
                <a:cubicBezTo>
                  <a:pt x="3693" y="4670"/>
                  <a:pt x="3721" y="4727"/>
                  <a:pt x="3721" y="4742"/>
                </a:cubicBezTo>
                <a:cubicBezTo>
                  <a:pt x="3721" y="4756"/>
                  <a:pt x="3764" y="4771"/>
                  <a:pt x="3779" y="4771"/>
                </a:cubicBezTo>
                <a:cubicBezTo>
                  <a:pt x="3793" y="4771"/>
                  <a:pt x="3836" y="4684"/>
                  <a:pt x="3865" y="4670"/>
                </a:cubicBezTo>
                <a:cubicBezTo>
                  <a:pt x="3873" y="4666"/>
                  <a:pt x="3878" y="4664"/>
                  <a:pt x="3882" y="4664"/>
                </a:cubicBezTo>
                <a:cubicBezTo>
                  <a:pt x="3894" y="4664"/>
                  <a:pt x="3894" y="4678"/>
                  <a:pt x="3894" y="4699"/>
                </a:cubicBezTo>
                <a:lnTo>
                  <a:pt x="3879" y="4727"/>
                </a:lnTo>
                <a:lnTo>
                  <a:pt x="3879" y="4742"/>
                </a:lnTo>
                <a:cubicBezTo>
                  <a:pt x="3883" y="4745"/>
                  <a:pt x="3887" y="4746"/>
                  <a:pt x="3893" y="4746"/>
                </a:cubicBezTo>
                <a:cubicBezTo>
                  <a:pt x="3903" y="4746"/>
                  <a:pt x="3915" y="4743"/>
                  <a:pt x="3926" y="4743"/>
                </a:cubicBezTo>
                <a:cubicBezTo>
                  <a:pt x="3937" y="4743"/>
                  <a:pt x="3946" y="4746"/>
                  <a:pt x="3951" y="4756"/>
                </a:cubicBezTo>
                <a:cubicBezTo>
                  <a:pt x="3951" y="4779"/>
                  <a:pt x="3989" y="4822"/>
                  <a:pt x="4011" y="4822"/>
                </a:cubicBezTo>
                <a:cubicBezTo>
                  <a:pt x="4016" y="4822"/>
                  <a:pt x="4020" y="4819"/>
                  <a:pt x="4023" y="4814"/>
                </a:cubicBezTo>
                <a:cubicBezTo>
                  <a:pt x="4037" y="4785"/>
                  <a:pt x="4023" y="4727"/>
                  <a:pt x="4009" y="4699"/>
                </a:cubicBezTo>
                <a:cubicBezTo>
                  <a:pt x="4004" y="4695"/>
                  <a:pt x="4005" y="4693"/>
                  <a:pt x="4009" y="4693"/>
                </a:cubicBezTo>
                <a:cubicBezTo>
                  <a:pt x="4017" y="4693"/>
                  <a:pt x="4042" y="4703"/>
                  <a:pt x="4052" y="4713"/>
                </a:cubicBezTo>
                <a:cubicBezTo>
                  <a:pt x="4052" y="4742"/>
                  <a:pt x="4080" y="4756"/>
                  <a:pt x="4080" y="4756"/>
                </a:cubicBezTo>
                <a:cubicBezTo>
                  <a:pt x="4082" y="4758"/>
                  <a:pt x="4083" y="4758"/>
                  <a:pt x="4084" y="4758"/>
                </a:cubicBezTo>
                <a:cubicBezTo>
                  <a:pt x="4092" y="4758"/>
                  <a:pt x="4079" y="4696"/>
                  <a:pt x="4066" y="4670"/>
                </a:cubicBezTo>
                <a:cubicBezTo>
                  <a:pt x="4066" y="4668"/>
                  <a:pt x="4067" y="4667"/>
                  <a:pt x="4069" y="4667"/>
                </a:cubicBezTo>
                <a:cubicBezTo>
                  <a:pt x="4081" y="4667"/>
                  <a:pt x="4126" y="4703"/>
                  <a:pt x="4138" y="4727"/>
                </a:cubicBezTo>
                <a:cubicBezTo>
                  <a:pt x="4152" y="4756"/>
                  <a:pt x="4238" y="4771"/>
                  <a:pt x="4253" y="4771"/>
                </a:cubicBezTo>
                <a:cubicBezTo>
                  <a:pt x="4282" y="4771"/>
                  <a:pt x="4325" y="4771"/>
                  <a:pt x="4339" y="4785"/>
                </a:cubicBezTo>
                <a:cubicBezTo>
                  <a:pt x="4339" y="4817"/>
                  <a:pt x="4347" y="4833"/>
                  <a:pt x="4363" y="4833"/>
                </a:cubicBezTo>
                <a:cubicBezTo>
                  <a:pt x="4369" y="4833"/>
                  <a:pt x="4375" y="4832"/>
                  <a:pt x="4382" y="4828"/>
                </a:cubicBezTo>
                <a:lnTo>
                  <a:pt x="4397" y="4828"/>
                </a:lnTo>
                <a:cubicBezTo>
                  <a:pt x="4411" y="4828"/>
                  <a:pt x="4440" y="4799"/>
                  <a:pt x="4440" y="4799"/>
                </a:cubicBezTo>
                <a:cubicBezTo>
                  <a:pt x="4454" y="4799"/>
                  <a:pt x="4397" y="4756"/>
                  <a:pt x="4382" y="4742"/>
                </a:cubicBezTo>
                <a:cubicBezTo>
                  <a:pt x="4353" y="4742"/>
                  <a:pt x="4382" y="4656"/>
                  <a:pt x="4382" y="4613"/>
                </a:cubicBezTo>
                <a:cubicBezTo>
                  <a:pt x="4382" y="4602"/>
                  <a:pt x="4382" y="4598"/>
                  <a:pt x="4383" y="4598"/>
                </a:cubicBezTo>
                <a:cubicBezTo>
                  <a:pt x="4386" y="4598"/>
                  <a:pt x="4392" y="4613"/>
                  <a:pt x="4411" y="4641"/>
                </a:cubicBezTo>
                <a:lnTo>
                  <a:pt x="4411" y="4684"/>
                </a:lnTo>
                <a:lnTo>
                  <a:pt x="4411" y="4713"/>
                </a:lnTo>
                <a:cubicBezTo>
                  <a:pt x="4417" y="4716"/>
                  <a:pt x="4422" y="4717"/>
                  <a:pt x="4427" y="4717"/>
                </a:cubicBezTo>
                <a:cubicBezTo>
                  <a:pt x="4445" y="4717"/>
                  <a:pt x="4457" y="4699"/>
                  <a:pt x="4468" y="4699"/>
                </a:cubicBezTo>
                <a:cubicBezTo>
                  <a:pt x="4468" y="4684"/>
                  <a:pt x="4468" y="4656"/>
                  <a:pt x="4483" y="4641"/>
                </a:cubicBezTo>
                <a:lnTo>
                  <a:pt x="4483" y="4627"/>
                </a:lnTo>
                <a:cubicBezTo>
                  <a:pt x="4490" y="4620"/>
                  <a:pt x="4497" y="4616"/>
                  <a:pt x="4502" y="4616"/>
                </a:cubicBezTo>
                <a:cubicBezTo>
                  <a:pt x="4508" y="4616"/>
                  <a:pt x="4511" y="4620"/>
                  <a:pt x="4511" y="4627"/>
                </a:cubicBezTo>
                <a:lnTo>
                  <a:pt x="4526" y="4627"/>
                </a:lnTo>
                <a:cubicBezTo>
                  <a:pt x="4526" y="4641"/>
                  <a:pt x="4497" y="4713"/>
                  <a:pt x="4511" y="4742"/>
                </a:cubicBezTo>
                <a:cubicBezTo>
                  <a:pt x="4511" y="4756"/>
                  <a:pt x="4511" y="4799"/>
                  <a:pt x="4497" y="4814"/>
                </a:cubicBezTo>
                <a:lnTo>
                  <a:pt x="4511" y="4814"/>
                </a:lnTo>
                <a:lnTo>
                  <a:pt x="4526" y="4842"/>
                </a:lnTo>
                <a:cubicBezTo>
                  <a:pt x="4540" y="4828"/>
                  <a:pt x="4583" y="4814"/>
                  <a:pt x="4612" y="4814"/>
                </a:cubicBezTo>
                <a:lnTo>
                  <a:pt x="4612" y="4857"/>
                </a:lnTo>
                <a:lnTo>
                  <a:pt x="4612" y="4929"/>
                </a:lnTo>
                <a:cubicBezTo>
                  <a:pt x="4608" y="4921"/>
                  <a:pt x="4601" y="4919"/>
                  <a:pt x="4591" y="4919"/>
                </a:cubicBezTo>
                <a:cubicBezTo>
                  <a:pt x="4569" y="4919"/>
                  <a:pt x="4536" y="4932"/>
                  <a:pt x="4513" y="4932"/>
                </a:cubicBezTo>
                <a:cubicBezTo>
                  <a:pt x="4507" y="4932"/>
                  <a:pt x="4501" y="4931"/>
                  <a:pt x="4497" y="4929"/>
                </a:cubicBezTo>
                <a:lnTo>
                  <a:pt x="4368" y="4929"/>
                </a:lnTo>
                <a:cubicBezTo>
                  <a:pt x="4353" y="4929"/>
                  <a:pt x="4353" y="4972"/>
                  <a:pt x="4353" y="5000"/>
                </a:cubicBezTo>
                <a:cubicBezTo>
                  <a:pt x="4368" y="5015"/>
                  <a:pt x="4325" y="5072"/>
                  <a:pt x="4296" y="5072"/>
                </a:cubicBezTo>
                <a:cubicBezTo>
                  <a:pt x="4282" y="5072"/>
                  <a:pt x="4224" y="5101"/>
                  <a:pt x="4210" y="5101"/>
                </a:cubicBezTo>
                <a:cubicBezTo>
                  <a:pt x="4195" y="5101"/>
                  <a:pt x="4210" y="5058"/>
                  <a:pt x="4224" y="5044"/>
                </a:cubicBezTo>
                <a:cubicBezTo>
                  <a:pt x="4234" y="5034"/>
                  <a:pt x="4210" y="5017"/>
                  <a:pt x="4184" y="5017"/>
                </a:cubicBezTo>
                <a:cubicBezTo>
                  <a:pt x="4173" y="5017"/>
                  <a:pt x="4161" y="5020"/>
                  <a:pt x="4152" y="5029"/>
                </a:cubicBezTo>
                <a:cubicBezTo>
                  <a:pt x="4146" y="5041"/>
                  <a:pt x="4135" y="5046"/>
                  <a:pt x="4124" y="5046"/>
                </a:cubicBezTo>
                <a:cubicBezTo>
                  <a:pt x="4109" y="5046"/>
                  <a:pt x="4095" y="5037"/>
                  <a:pt x="4095" y="5029"/>
                </a:cubicBezTo>
                <a:cubicBezTo>
                  <a:pt x="4091" y="5025"/>
                  <a:pt x="4087" y="5024"/>
                  <a:pt x="4084" y="5024"/>
                </a:cubicBezTo>
                <a:cubicBezTo>
                  <a:pt x="4074" y="5024"/>
                  <a:pt x="4066" y="5037"/>
                  <a:pt x="4066" y="5058"/>
                </a:cubicBezTo>
                <a:lnTo>
                  <a:pt x="4066" y="5072"/>
                </a:lnTo>
                <a:lnTo>
                  <a:pt x="4066" y="5101"/>
                </a:lnTo>
                <a:cubicBezTo>
                  <a:pt x="4080" y="5130"/>
                  <a:pt x="4066" y="5173"/>
                  <a:pt x="4052" y="5187"/>
                </a:cubicBezTo>
                <a:lnTo>
                  <a:pt x="4080" y="5187"/>
                </a:lnTo>
                <a:lnTo>
                  <a:pt x="4095" y="5202"/>
                </a:lnTo>
                <a:cubicBezTo>
                  <a:pt x="4102" y="5209"/>
                  <a:pt x="4113" y="5216"/>
                  <a:pt x="4124" y="5216"/>
                </a:cubicBezTo>
                <a:cubicBezTo>
                  <a:pt x="4134" y="5216"/>
                  <a:pt x="4145" y="5209"/>
                  <a:pt x="4152" y="5187"/>
                </a:cubicBezTo>
                <a:cubicBezTo>
                  <a:pt x="4159" y="5173"/>
                  <a:pt x="4170" y="5166"/>
                  <a:pt x="4179" y="5166"/>
                </a:cubicBezTo>
                <a:cubicBezTo>
                  <a:pt x="4188" y="5166"/>
                  <a:pt x="4195" y="5173"/>
                  <a:pt x="4195" y="5187"/>
                </a:cubicBezTo>
                <a:lnTo>
                  <a:pt x="4210" y="5259"/>
                </a:lnTo>
                <a:cubicBezTo>
                  <a:pt x="4238" y="5230"/>
                  <a:pt x="4282" y="5216"/>
                  <a:pt x="4310" y="5187"/>
                </a:cubicBezTo>
                <a:lnTo>
                  <a:pt x="4325" y="5202"/>
                </a:lnTo>
                <a:cubicBezTo>
                  <a:pt x="4339" y="5202"/>
                  <a:pt x="4353" y="5245"/>
                  <a:pt x="4368" y="5273"/>
                </a:cubicBezTo>
                <a:cubicBezTo>
                  <a:pt x="4368" y="5274"/>
                  <a:pt x="4368" y="5275"/>
                  <a:pt x="4369" y="5275"/>
                </a:cubicBezTo>
                <a:cubicBezTo>
                  <a:pt x="4375" y="5275"/>
                  <a:pt x="4427" y="5185"/>
                  <a:pt x="4454" y="5159"/>
                </a:cubicBezTo>
                <a:cubicBezTo>
                  <a:pt x="4483" y="5130"/>
                  <a:pt x="4483" y="5087"/>
                  <a:pt x="4468" y="5087"/>
                </a:cubicBezTo>
                <a:cubicBezTo>
                  <a:pt x="4454" y="5087"/>
                  <a:pt x="4425" y="5058"/>
                  <a:pt x="4411" y="5044"/>
                </a:cubicBezTo>
                <a:lnTo>
                  <a:pt x="4411" y="5015"/>
                </a:lnTo>
                <a:lnTo>
                  <a:pt x="4411" y="5000"/>
                </a:lnTo>
                <a:cubicBezTo>
                  <a:pt x="4415" y="4992"/>
                  <a:pt x="4423" y="4989"/>
                  <a:pt x="4432" y="4989"/>
                </a:cubicBezTo>
                <a:cubicBezTo>
                  <a:pt x="4455" y="4989"/>
                  <a:pt x="4487" y="5009"/>
                  <a:pt x="4497" y="5029"/>
                </a:cubicBezTo>
                <a:cubicBezTo>
                  <a:pt x="4499" y="5031"/>
                  <a:pt x="4501" y="5031"/>
                  <a:pt x="4503" y="5031"/>
                </a:cubicBezTo>
                <a:cubicBezTo>
                  <a:pt x="4520" y="5031"/>
                  <a:pt x="4556" y="4983"/>
                  <a:pt x="4569" y="4957"/>
                </a:cubicBezTo>
                <a:cubicBezTo>
                  <a:pt x="4569" y="4955"/>
                  <a:pt x="4569" y="4954"/>
                  <a:pt x="4569" y="4954"/>
                </a:cubicBezTo>
                <a:lnTo>
                  <a:pt x="4569" y="4954"/>
                </a:lnTo>
                <a:cubicBezTo>
                  <a:pt x="4573" y="4954"/>
                  <a:pt x="4595" y="5089"/>
                  <a:pt x="4569" y="5115"/>
                </a:cubicBezTo>
                <a:cubicBezTo>
                  <a:pt x="4533" y="5151"/>
                  <a:pt x="4537" y="5177"/>
                  <a:pt x="4563" y="5177"/>
                </a:cubicBezTo>
                <a:cubicBezTo>
                  <a:pt x="4569" y="5177"/>
                  <a:pt x="4576" y="5175"/>
                  <a:pt x="4583" y="5173"/>
                </a:cubicBezTo>
                <a:lnTo>
                  <a:pt x="4670" y="5173"/>
                </a:lnTo>
                <a:cubicBezTo>
                  <a:pt x="4673" y="5174"/>
                  <a:pt x="4677" y="5174"/>
                  <a:pt x="4680" y="5174"/>
                </a:cubicBezTo>
                <a:cubicBezTo>
                  <a:pt x="4729" y="5174"/>
                  <a:pt x="4740" y="5084"/>
                  <a:pt x="4727" y="5044"/>
                </a:cubicBezTo>
                <a:cubicBezTo>
                  <a:pt x="4713" y="5015"/>
                  <a:pt x="4713" y="4943"/>
                  <a:pt x="4698" y="4929"/>
                </a:cubicBezTo>
                <a:cubicBezTo>
                  <a:pt x="4698" y="4914"/>
                  <a:pt x="4684" y="4828"/>
                  <a:pt x="4698" y="4828"/>
                </a:cubicBezTo>
                <a:cubicBezTo>
                  <a:pt x="4698" y="4814"/>
                  <a:pt x="4698" y="4756"/>
                  <a:pt x="4684" y="4727"/>
                </a:cubicBezTo>
                <a:cubicBezTo>
                  <a:pt x="4684" y="4713"/>
                  <a:pt x="4670" y="4684"/>
                  <a:pt x="4670" y="4684"/>
                </a:cubicBezTo>
                <a:lnTo>
                  <a:pt x="4684" y="4670"/>
                </a:lnTo>
                <a:lnTo>
                  <a:pt x="4698" y="4656"/>
                </a:lnTo>
                <a:cubicBezTo>
                  <a:pt x="4709" y="4650"/>
                  <a:pt x="4717" y="4647"/>
                  <a:pt x="4725" y="4647"/>
                </a:cubicBezTo>
                <a:cubicBezTo>
                  <a:pt x="4737" y="4647"/>
                  <a:pt x="4747" y="4657"/>
                  <a:pt x="4756" y="4684"/>
                </a:cubicBezTo>
                <a:lnTo>
                  <a:pt x="4741" y="4713"/>
                </a:lnTo>
                <a:lnTo>
                  <a:pt x="4741" y="4742"/>
                </a:lnTo>
                <a:cubicBezTo>
                  <a:pt x="4756" y="4771"/>
                  <a:pt x="4770" y="4799"/>
                  <a:pt x="4784" y="4799"/>
                </a:cubicBezTo>
                <a:lnTo>
                  <a:pt x="4799" y="4799"/>
                </a:lnTo>
                <a:cubicBezTo>
                  <a:pt x="4828" y="4799"/>
                  <a:pt x="4842" y="4814"/>
                  <a:pt x="4842" y="4828"/>
                </a:cubicBezTo>
                <a:cubicBezTo>
                  <a:pt x="4832" y="4838"/>
                  <a:pt x="4836" y="4848"/>
                  <a:pt x="4849" y="4848"/>
                </a:cubicBezTo>
                <a:cubicBezTo>
                  <a:pt x="4855" y="4848"/>
                  <a:pt x="4862" y="4847"/>
                  <a:pt x="4871" y="4842"/>
                </a:cubicBezTo>
                <a:lnTo>
                  <a:pt x="4871" y="4886"/>
                </a:lnTo>
                <a:cubicBezTo>
                  <a:pt x="4871" y="4900"/>
                  <a:pt x="4871" y="4914"/>
                  <a:pt x="4871" y="4914"/>
                </a:cubicBezTo>
                <a:lnTo>
                  <a:pt x="4885" y="4943"/>
                </a:lnTo>
                <a:cubicBezTo>
                  <a:pt x="4899" y="4950"/>
                  <a:pt x="4914" y="4954"/>
                  <a:pt x="4926" y="4954"/>
                </a:cubicBezTo>
                <a:cubicBezTo>
                  <a:pt x="4939" y="4954"/>
                  <a:pt x="4950" y="4950"/>
                  <a:pt x="4957" y="4943"/>
                </a:cubicBezTo>
                <a:cubicBezTo>
                  <a:pt x="4971" y="4929"/>
                  <a:pt x="4942" y="4857"/>
                  <a:pt x="4928" y="4842"/>
                </a:cubicBezTo>
                <a:cubicBezTo>
                  <a:pt x="4914" y="4814"/>
                  <a:pt x="4957" y="4799"/>
                  <a:pt x="4971" y="4799"/>
                </a:cubicBezTo>
                <a:cubicBezTo>
                  <a:pt x="4974" y="4802"/>
                  <a:pt x="4978" y="4803"/>
                  <a:pt x="4982" y="4803"/>
                </a:cubicBezTo>
                <a:cubicBezTo>
                  <a:pt x="5001" y="4803"/>
                  <a:pt x="5031" y="4782"/>
                  <a:pt x="5043" y="4771"/>
                </a:cubicBezTo>
                <a:cubicBezTo>
                  <a:pt x="5043" y="4742"/>
                  <a:pt x="5072" y="4727"/>
                  <a:pt x="5086" y="4699"/>
                </a:cubicBezTo>
                <a:lnTo>
                  <a:pt x="5101" y="4684"/>
                </a:lnTo>
                <a:cubicBezTo>
                  <a:pt x="5115" y="4656"/>
                  <a:pt x="5057" y="4641"/>
                  <a:pt x="5101" y="4627"/>
                </a:cubicBezTo>
                <a:lnTo>
                  <a:pt x="5129" y="4613"/>
                </a:lnTo>
                <a:cubicBezTo>
                  <a:pt x="5144" y="4641"/>
                  <a:pt x="5244" y="4670"/>
                  <a:pt x="5273" y="4699"/>
                </a:cubicBezTo>
                <a:cubicBezTo>
                  <a:pt x="5302" y="4713"/>
                  <a:pt x="5330" y="4727"/>
                  <a:pt x="5359" y="4727"/>
                </a:cubicBezTo>
                <a:lnTo>
                  <a:pt x="5359" y="4670"/>
                </a:lnTo>
                <a:lnTo>
                  <a:pt x="5374" y="4641"/>
                </a:lnTo>
                <a:cubicBezTo>
                  <a:pt x="5388" y="4634"/>
                  <a:pt x="5409" y="4631"/>
                  <a:pt x="5427" y="4631"/>
                </a:cubicBezTo>
                <a:cubicBezTo>
                  <a:pt x="5445" y="4631"/>
                  <a:pt x="5460" y="4634"/>
                  <a:pt x="5460" y="4641"/>
                </a:cubicBezTo>
                <a:cubicBezTo>
                  <a:pt x="5445" y="4656"/>
                  <a:pt x="5460" y="4684"/>
                  <a:pt x="5460" y="4684"/>
                </a:cubicBezTo>
                <a:lnTo>
                  <a:pt x="5417" y="4684"/>
                </a:lnTo>
                <a:lnTo>
                  <a:pt x="5402" y="4699"/>
                </a:lnTo>
                <a:cubicBezTo>
                  <a:pt x="5375" y="4754"/>
                  <a:pt x="5365" y="4780"/>
                  <a:pt x="5342" y="4780"/>
                </a:cubicBezTo>
                <a:cubicBezTo>
                  <a:pt x="5330" y="4780"/>
                  <a:pt x="5313" y="4772"/>
                  <a:pt x="5287" y="4756"/>
                </a:cubicBezTo>
                <a:lnTo>
                  <a:pt x="5259" y="4727"/>
                </a:lnTo>
                <a:lnTo>
                  <a:pt x="5259" y="4727"/>
                </a:lnTo>
                <a:cubicBezTo>
                  <a:pt x="5244" y="4756"/>
                  <a:pt x="5316" y="4828"/>
                  <a:pt x="5345" y="4828"/>
                </a:cubicBezTo>
                <a:cubicBezTo>
                  <a:pt x="5374" y="4842"/>
                  <a:pt x="5388" y="4886"/>
                  <a:pt x="5388" y="4943"/>
                </a:cubicBezTo>
                <a:lnTo>
                  <a:pt x="5374" y="4986"/>
                </a:lnTo>
                <a:cubicBezTo>
                  <a:pt x="5374" y="5000"/>
                  <a:pt x="5359" y="5015"/>
                  <a:pt x="5359" y="5015"/>
                </a:cubicBezTo>
                <a:cubicBezTo>
                  <a:pt x="5345" y="5015"/>
                  <a:pt x="5345" y="5000"/>
                  <a:pt x="5330" y="4986"/>
                </a:cubicBezTo>
                <a:lnTo>
                  <a:pt x="5330" y="4972"/>
                </a:lnTo>
                <a:cubicBezTo>
                  <a:pt x="5316" y="4943"/>
                  <a:pt x="5244" y="4943"/>
                  <a:pt x="5244" y="4900"/>
                </a:cubicBezTo>
                <a:cubicBezTo>
                  <a:pt x="5241" y="4893"/>
                  <a:pt x="5237" y="4890"/>
                  <a:pt x="5234" y="4890"/>
                </a:cubicBezTo>
                <a:cubicBezTo>
                  <a:pt x="5224" y="4890"/>
                  <a:pt x="5215" y="4918"/>
                  <a:pt x="5215" y="4929"/>
                </a:cubicBezTo>
                <a:cubicBezTo>
                  <a:pt x="5215" y="4943"/>
                  <a:pt x="5158" y="4943"/>
                  <a:pt x="5144" y="4943"/>
                </a:cubicBezTo>
                <a:cubicBezTo>
                  <a:pt x="5115" y="4943"/>
                  <a:pt x="5144" y="5000"/>
                  <a:pt x="5158" y="5015"/>
                </a:cubicBezTo>
                <a:cubicBezTo>
                  <a:pt x="5172" y="5029"/>
                  <a:pt x="5187" y="5044"/>
                  <a:pt x="5187" y="5058"/>
                </a:cubicBezTo>
                <a:cubicBezTo>
                  <a:pt x="5187" y="5058"/>
                  <a:pt x="5158" y="5087"/>
                  <a:pt x="5172" y="5101"/>
                </a:cubicBezTo>
                <a:cubicBezTo>
                  <a:pt x="5172" y="5115"/>
                  <a:pt x="5172" y="5144"/>
                  <a:pt x="5172" y="5159"/>
                </a:cubicBezTo>
                <a:cubicBezTo>
                  <a:pt x="5158" y="5159"/>
                  <a:pt x="5144" y="5130"/>
                  <a:pt x="5129" y="5101"/>
                </a:cubicBezTo>
                <a:cubicBezTo>
                  <a:pt x="5122" y="5094"/>
                  <a:pt x="5104" y="5090"/>
                  <a:pt x="5086" y="5090"/>
                </a:cubicBezTo>
                <a:cubicBezTo>
                  <a:pt x="5068" y="5090"/>
                  <a:pt x="5050" y="5094"/>
                  <a:pt x="5043" y="5101"/>
                </a:cubicBezTo>
                <a:cubicBezTo>
                  <a:pt x="5029" y="5101"/>
                  <a:pt x="5000" y="5159"/>
                  <a:pt x="5000" y="5173"/>
                </a:cubicBezTo>
                <a:cubicBezTo>
                  <a:pt x="4986" y="5202"/>
                  <a:pt x="5029" y="5245"/>
                  <a:pt x="5043" y="5245"/>
                </a:cubicBezTo>
                <a:cubicBezTo>
                  <a:pt x="5057" y="5259"/>
                  <a:pt x="5043" y="5288"/>
                  <a:pt x="5029" y="5317"/>
                </a:cubicBezTo>
                <a:lnTo>
                  <a:pt x="5014" y="5317"/>
                </a:lnTo>
                <a:cubicBezTo>
                  <a:pt x="5014" y="5317"/>
                  <a:pt x="5000" y="5302"/>
                  <a:pt x="4986" y="5288"/>
                </a:cubicBezTo>
                <a:lnTo>
                  <a:pt x="4971" y="5273"/>
                </a:lnTo>
                <a:cubicBezTo>
                  <a:pt x="4957" y="5273"/>
                  <a:pt x="4928" y="5302"/>
                  <a:pt x="4914" y="5302"/>
                </a:cubicBezTo>
                <a:cubicBezTo>
                  <a:pt x="4914" y="5317"/>
                  <a:pt x="4856" y="5317"/>
                  <a:pt x="4842" y="5345"/>
                </a:cubicBezTo>
                <a:cubicBezTo>
                  <a:pt x="4842" y="5350"/>
                  <a:pt x="4839" y="5352"/>
                  <a:pt x="4834" y="5352"/>
                </a:cubicBezTo>
                <a:cubicBezTo>
                  <a:pt x="4826" y="5352"/>
                  <a:pt x="4813" y="5345"/>
                  <a:pt x="4813" y="5345"/>
                </a:cubicBezTo>
                <a:cubicBezTo>
                  <a:pt x="4799" y="5331"/>
                  <a:pt x="4770" y="5317"/>
                  <a:pt x="4756" y="5317"/>
                </a:cubicBezTo>
                <a:lnTo>
                  <a:pt x="4713" y="5317"/>
                </a:lnTo>
                <a:cubicBezTo>
                  <a:pt x="4710" y="5315"/>
                  <a:pt x="4708" y="5315"/>
                  <a:pt x="4706" y="5315"/>
                </a:cubicBezTo>
                <a:cubicBezTo>
                  <a:pt x="4686" y="5315"/>
                  <a:pt x="4700" y="5375"/>
                  <a:pt x="4713" y="5388"/>
                </a:cubicBezTo>
                <a:cubicBezTo>
                  <a:pt x="4727" y="5403"/>
                  <a:pt x="4756" y="5417"/>
                  <a:pt x="4784" y="5417"/>
                </a:cubicBezTo>
                <a:lnTo>
                  <a:pt x="4799" y="5417"/>
                </a:lnTo>
                <a:cubicBezTo>
                  <a:pt x="4799" y="5417"/>
                  <a:pt x="4799" y="5431"/>
                  <a:pt x="4799" y="5431"/>
                </a:cubicBezTo>
                <a:lnTo>
                  <a:pt x="4799" y="5446"/>
                </a:lnTo>
                <a:cubicBezTo>
                  <a:pt x="4799" y="5453"/>
                  <a:pt x="4774" y="5457"/>
                  <a:pt x="4745" y="5457"/>
                </a:cubicBezTo>
                <a:cubicBezTo>
                  <a:pt x="4716" y="5457"/>
                  <a:pt x="4684" y="5453"/>
                  <a:pt x="4670" y="5446"/>
                </a:cubicBezTo>
                <a:cubicBezTo>
                  <a:pt x="4641" y="5431"/>
                  <a:pt x="4555" y="5388"/>
                  <a:pt x="4540" y="5374"/>
                </a:cubicBezTo>
                <a:cubicBezTo>
                  <a:pt x="4511" y="5360"/>
                  <a:pt x="4468" y="5302"/>
                  <a:pt x="4454" y="5273"/>
                </a:cubicBezTo>
                <a:cubicBezTo>
                  <a:pt x="4454" y="5270"/>
                  <a:pt x="4453" y="5268"/>
                  <a:pt x="4452" y="5268"/>
                </a:cubicBezTo>
                <a:cubicBezTo>
                  <a:pt x="4448" y="5268"/>
                  <a:pt x="4440" y="5284"/>
                  <a:pt x="4440" y="5317"/>
                </a:cubicBezTo>
                <a:lnTo>
                  <a:pt x="4440" y="5345"/>
                </a:lnTo>
                <a:lnTo>
                  <a:pt x="4440" y="5374"/>
                </a:lnTo>
                <a:cubicBezTo>
                  <a:pt x="4411" y="5388"/>
                  <a:pt x="4397" y="5403"/>
                  <a:pt x="4397" y="5417"/>
                </a:cubicBezTo>
                <a:cubicBezTo>
                  <a:pt x="4411" y="5431"/>
                  <a:pt x="4353" y="5489"/>
                  <a:pt x="4325" y="5518"/>
                </a:cubicBezTo>
                <a:cubicBezTo>
                  <a:pt x="4313" y="5524"/>
                  <a:pt x="4303" y="5527"/>
                  <a:pt x="4295" y="5527"/>
                </a:cubicBezTo>
                <a:cubicBezTo>
                  <a:pt x="4284" y="5527"/>
                  <a:pt x="4276" y="5520"/>
                  <a:pt x="4267" y="5503"/>
                </a:cubicBezTo>
                <a:lnTo>
                  <a:pt x="4282" y="5489"/>
                </a:lnTo>
                <a:cubicBezTo>
                  <a:pt x="4296" y="5417"/>
                  <a:pt x="4282" y="5388"/>
                  <a:pt x="4238" y="5388"/>
                </a:cubicBezTo>
                <a:lnTo>
                  <a:pt x="4210" y="5374"/>
                </a:lnTo>
                <a:lnTo>
                  <a:pt x="4124" y="5374"/>
                </a:lnTo>
                <a:lnTo>
                  <a:pt x="4109" y="5360"/>
                </a:lnTo>
                <a:lnTo>
                  <a:pt x="4095" y="5360"/>
                </a:lnTo>
                <a:cubicBezTo>
                  <a:pt x="4095" y="5360"/>
                  <a:pt x="4052" y="5331"/>
                  <a:pt x="4037" y="5317"/>
                </a:cubicBezTo>
                <a:cubicBezTo>
                  <a:pt x="4035" y="5314"/>
                  <a:pt x="4032" y="5313"/>
                  <a:pt x="4031" y="5313"/>
                </a:cubicBezTo>
                <a:cubicBezTo>
                  <a:pt x="4023" y="5313"/>
                  <a:pt x="4023" y="5334"/>
                  <a:pt x="4023" y="5345"/>
                </a:cubicBezTo>
                <a:cubicBezTo>
                  <a:pt x="4037" y="5360"/>
                  <a:pt x="3966" y="5403"/>
                  <a:pt x="3951" y="5431"/>
                </a:cubicBezTo>
                <a:cubicBezTo>
                  <a:pt x="3922" y="5446"/>
                  <a:pt x="3894" y="5446"/>
                  <a:pt x="3894" y="5446"/>
                </a:cubicBezTo>
                <a:cubicBezTo>
                  <a:pt x="3879" y="5431"/>
                  <a:pt x="3908" y="5417"/>
                  <a:pt x="3908" y="5403"/>
                </a:cubicBezTo>
                <a:cubicBezTo>
                  <a:pt x="3922" y="5403"/>
                  <a:pt x="3908" y="5388"/>
                  <a:pt x="3908" y="5388"/>
                </a:cubicBezTo>
                <a:cubicBezTo>
                  <a:pt x="3894" y="5388"/>
                  <a:pt x="3851" y="5374"/>
                  <a:pt x="3836" y="5374"/>
                </a:cubicBezTo>
                <a:cubicBezTo>
                  <a:pt x="3833" y="5377"/>
                  <a:pt x="3828" y="5378"/>
                  <a:pt x="3822" y="5378"/>
                </a:cubicBezTo>
                <a:cubicBezTo>
                  <a:pt x="3806" y="5378"/>
                  <a:pt x="3781" y="5370"/>
                  <a:pt x="3764" y="5370"/>
                </a:cubicBezTo>
                <a:cubicBezTo>
                  <a:pt x="3758" y="5370"/>
                  <a:pt x="3753" y="5371"/>
                  <a:pt x="3750" y="5374"/>
                </a:cubicBezTo>
                <a:lnTo>
                  <a:pt x="3664" y="5374"/>
                </a:lnTo>
                <a:lnTo>
                  <a:pt x="3649" y="5417"/>
                </a:lnTo>
                <a:lnTo>
                  <a:pt x="3649" y="5431"/>
                </a:lnTo>
                <a:cubicBezTo>
                  <a:pt x="3641" y="5448"/>
                  <a:pt x="3618" y="5455"/>
                  <a:pt x="3600" y="5455"/>
                </a:cubicBezTo>
                <a:cubicBezTo>
                  <a:pt x="3587" y="5455"/>
                  <a:pt x="3578" y="5452"/>
                  <a:pt x="3578" y="5446"/>
                </a:cubicBezTo>
                <a:cubicBezTo>
                  <a:pt x="3578" y="5441"/>
                  <a:pt x="3574" y="5439"/>
                  <a:pt x="3570" y="5439"/>
                </a:cubicBezTo>
                <a:cubicBezTo>
                  <a:pt x="3560" y="5439"/>
                  <a:pt x="3544" y="5446"/>
                  <a:pt x="3534" y="5446"/>
                </a:cubicBezTo>
                <a:cubicBezTo>
                  <a:pt x="3520" y="5460"/>
                  <a:pt x="3463" y="5503"/>
                  <a:pt x="3477" y="5518"/>
                </a:cubicBezTo>
                <a:cubicBezTo>
                  <a:pt x="3491" y="5532"/>
                  <a:pt x="3506" y="5561"/>
                  <a:pt x="3506" y="5561"/>
                </a:cubicBezTo>
                <a:cubicBezTo>
                  <a:pt x="3513" y="5554"/>
                  <a:pt x="3538" y="5550"/>
                  <a:pt x="3561" y="5550"/>
                </a:cubicBezTo>
                <a:cubicBezTo>
                  <a:pt x="3585" y="5550"/>
                  <a:pt x="3606" y="5554"/>
                  <a:pt x="3606" y="5561"/>
                </a:cubicBezTo>
                <a:cubicBezTo>
                  <a:pt x="3621" y="5575"/>
                  <a:pt x="3592" y="5647"/>
                  <a:pt x="3592" y="5661"/>
                </a:cubicBezTo>
                <a:cubicBezTo>
                  <a:pt x="3606" y="5690"/>
                  <a:pt x="3549" y="5733"/>
                  <a:pt x="3534" y="5748"/>
                </a:cubicBezTo>
                <a:cubicBezTo>
                  <a:pt x="3530" y="5756"/>
                  <a:pt x="3524" y="5759"/>
                  <a:pt x="3516" y="5759"/>
                </a:cubicBezTo>
                <a:cubicBezTo>
                  <a:pt x="3499" y="5759"/>
                  <a:pt x="3477" y="5739"/>
                  <a:pt x="3477" y="5719"/>
                </a:cubicBezTo>
                <a:cubicBezTo>
                  <a:pt x="3463" y="5704"/>
                  <a:pt x="3463" y="5647"/>
                  <a:pt x="3477" y="5618"/>
                </a:cubicBezTo>
                <a:cubicBezTo>
                  <a:pt x="3491" y="5604"/>
                  <a:pt x="3534" y="5575"/>
                  <a:pt x="3534" y="5575"/>
                </a:cubicBezTo>
                <a:cubicBezTo>
                  <a:pt x="3534" y="5568"/>
                  <a:pt x="3506" y="5568"/>
                  <a:pt x="3475" y="5568"/>
                </a:cubicBezTo>
                <a:cubicBezTo>
                  <a:pt x="3445" y="5568"/>
                  <a:pt x="3412" y="5568"/>
                  <a:pt x="3405" y="5561"/>
                </a:cubicBezTo>
                <a:cubicBezTo>
                  <a:pt x="3391" y="5561"/>
                  <a:pt x="3391" y="5546"/>
                  <a:pt x="3405" y="5532"/>
                </a:cubicBezTo>
                <a:lnTo>
                  <a:pt x="3420" y="5532"/>
                </a:lnTo>
                <a:cubicBezTo>
                  <a:pt x="3434" y="5518"/>
                  <a:pt x="3434" y="5489"/>
                  <a:pt x="3420" y="5475"/>
                </a:cubicBezTo>
                <a:lnTo>
                  <a:pt x="3391" y="5475"/>
                </a:lnTo>
                <a:cubicBezTo>
                  <a:pt x="3348" y="5489"/>
                  <a:pt x="3290" y="5489"/>
                  <a:pt x="3290" y="5489"/>
                </a:cubicBezTo>
                <a:cubicBezTo>
                  <a:pt x="3276" y="5489"/>
                  <a:pt x="3218" y="5503"/>
                  <a:pt x="3204" y="5518"/>
                </a:cubicBezTo>
                <a:cubicBezTo>
                  <a:pt x="3175" y="5518"/>
                  <a:pt x="3204" y="5561"/>
                  <a:pt x="3204" y="5575"/>
                </a:cubicBezTo>
                <a:cubicBezTo>
                  <a:pt x="3218" y="5590"/>
                  <a:pt x="3190" y="5590"/>
                  <a:pt x="3161" y="5604"/>
                </a:cubicBezTo>
                <a:cubicBezTo>
                  <a:pt x="3147" y="5604"/>
                  <a:pt x="3161" y="5661"/>
                  <a:pt x="3175" y="5690"/>
                </a:cubicBezTo>
                <a:cubicBezTo>
                  <a:pt x="3177" y="5691"/>
                  <a:pt x="3178" y="5692"/>
                  <a:pt x="3180" y="5692"/>
                </a:cubicBezTo>
                <a:cubicBezTo>
                  <a:pt x="3196" y="5692"/>
                  <a:pt x="3228" y="5645"/>
                  <a:pt x="3253" y="5645"/>
                </a:cubicBezTo>
                <a:cubicBezTo>
                  <a:pt x="3256" y="5645"/>
                  <a:pt x="3259" y="5646"/>
                  <a:pt x="3262" y="5647"/>
                </a:cubicBezTo>
                <a:cubicBezTo>
                  <a:pt x="3290" y="5647"/>
                  <a:pt x="3290" y="5776"/>
                  <a:pt x="3276" y="5805"/>
                </a:cubicBezTo>
                <a:cubicBezTo>
                  <a:pt x="3247" y="5848"/>
                  <a:pt x="3262" y="5891"/>
                  <a:pt x="3262" y="5906"/>
                </a:cubicBezTo>
                <a:cubicBezTo>
                  <a:pt x="3276" y="5906"/>
                  <a:pt x="3276" y="5920"/>
                  <a:pt x="3276" y="5920"/>
                </a:cubicBezTo>
                <a:cubicBezTo>
                  <a:pt x="3276" y="5934"/>
                  <a:pt x="3247" y="5934"/>
                  <a:pt x="3233" y="5934"/>
                </a:cubicBezTo>
                <a:cubicBezTo>
                  <a:pt x="3218" y="5934"/>
                  <a:pt x="3218" y="5891"/>
                  <a:pt x="3218" y="5848"/>
                </a:cubicBezTo>
                <a:lnTo>
                  <a:pt x="3204" y="5834"/>
                </a:lnTo>
                <a:cubicBezTo>
                  <a:pt x="3204" y="5805"/>
                  <a:pt x="3175" y="5791"/>
                  <a:pt x="3147" y="5776"/>
                </a:cubicBezTo>
                <a:lnTo>
                  <a:pt x="3132" y="5748"/>
                </a:lnTo>
                <a:cubicBezTo>
                  <a:pt x="3128" y="5743"/>
                  <a:pt x="3123" y="5742"/>
                  <a:pt x="3117" y="5742"/>
                </a:cubicBezTo>
                <a:cubicBezTo>
                  <a:pt x="3103" y="5742"/>
                  <a:pt x="3089" y="5752"/>
                  <a:pt x="3089" y="5762"/>
                </a:cubicBezTo>
                <a:cubicBezTo>
                  <a:pt x="3089" y="5762"/>
                  <a:pt x="2974" y="5776"/>
                  <a:pt x="2960" y="5791"/>
                </a:cubicBezTo>
                <a:cubicBezTo>
                  <a:pt x="2945" y="5819"/>
                  <a:pt x="2945" y="5834"/>
                  <a:pt x="2945" y="5834"/>
                </a:cubicBezTo>
                <a:lnTo>
                  <a:pt x="2960" y="5834"/>
                </a:lnTo>
                <a:lnTo>
                  <a:pt x="2960" y="5848"/>
                </a:lnTo>
                <a:cubicBezTo>
                  <a:pt x="2974" y="5848"/>
                  <a:pt x="2974" y="5862"/>
                  <a:pt x="2945" y="5877"/>
                </a:cubicBezTo>
                <a:lnTo>
                  <a:pt x="2931" y="5862"/>
                </a:lnTo>
                <a:cubicBezTo>
                  <a:pt x="2931" y="5862"/>
                  <a:pt x="2917" y="5848"/>
                  <a:pt x="2917" y="5848"/>
                </a:cubicBezTo>
                <a:cubicBezTo>
                  <a:pt x="2917" y="5810"/>
                  <a:pt x="2904" y="5803"/>
                  <a:pt x="2887" y="5803"/>
                </a:cubicBezTo>
                <a:cubicBezTo>
                  <a:pt x="2878" y="5803"/>
                  <a:pt x="2869" y="5805"/>
                  <a:pt x="2859" y="5805"/>
                </a:cubicBezTo>
                <a:cubicBezTo>
                  <a:pt x="2845" y="5805"/>
                  <a:pt x="2831" y="5805"/>
                  <a:pt x="2816" y="5848"/>
                </a:cubicBezTo>
                <a:lnTo>
                  <a:pt x="2816" y="5891"/>
                </a:lnTo>
                <a:cubicBezTo>
                  <a:pt x="2787" y="5920"/>
                  <a:pt x="2773" y="5977"/>
                  <a:pt x="2773" y="5992"/>
                </a:cubicBezTo>
                <a:cubicBezTo>
                  <a:pt x="2773" y="6006"/>
                  <a:pt x="2744" y="6021"/>
                  <a:pt x="2716" y="6021"/>
                </a:cubicBezTo>
                <a:lnTo>
                  <a:pt x="2687" y="6035"/>
                </a:lnTo>
                <a:cubicBezTo>
                  <a:pt x="2674" y="6047"/>
                  <a:pt x="2673" y="6081"/>
                  <a:pt x="2654" y="6081"/>
                </a:cubicBezTo>
                <a:cubicBezTo>
                  <a:pt x="2651" y="6081"/>
                  <a:pt x="2648" y="6080"/>
                  <a:pt x="2644" y="6078"/>
                </a:cubicBezTo>
                <a:lnTo>
                  <a:pt x="2629" y="6078"/>
                </a:lnTo>
                <a:cubicBezTo>
                  <a:pt x="2628" y="6079"/>
                  <a:pt x="2627" y="6080"/>
                  <a:pt x="2625" y="6080"/>
                </a:cubicBezTo>
                <a:cubicBezTo>
                  <a:pt x="2613" y="6080"/>
                  <a:pt x="2602" y="6021"/>
                  <a:pt x="2615" y="6021"/>
                </a:cubicBezTo>
                <a:cubicBezTo>
                  <a:pt x="2638" y="6009"/>
                  <a:pt x="2614" y="5988"/>
                  <a:pt x="2597" y="5988"/>
                </a:cubicBezTo>
                <a:cubicBezTo>
                  <a:pt x="2593" y="5988"/>
                  <a:pt x="2589" y="5989"/>
                  <a:pt x="2586" y="5992"/>
                </a:cubicBezTo>
                <a:cubicBezTo>
                  <a:pt x="2584" y="5994"/>
                  <a:pt x="2582" y="5995"/>
                  <a:pt x="2580" y="5995"/>
                </a:cubicBezTo>
                <a:cubicBezTo>
                  <a:pt x="2572" y="5995"/>
                  <a:pt x="2572" y="5968"/>
                  <a:pt x="2572" y="5920"/>
                </a:cubicBezTo>
                <a:lnTo>
                  <a:pt x="2529" y="5949"/>
                </a:lnTo>
                <a:lnTo>
                  <a:pt x="2486" y="5963"/>
                </a:lnTo>
                <a:cubicBezTo>
                  <a:pt x="2477" y="5955"/>
                  <a:pt x="2471" y="5951"/>
                  <a:pt x="2467" y="5951"/>
                </a:cubicBezTo>
                <a:cubicBezTo>
                  <a:pt x="2458" y="5951"/>
                  <a:pt x="2461" y="5971"/>
                  <a:pt x="2471" y="5992"/>
                </a:cubicBezTo>
                <a:cubicBezTo>
                  <a:pt x="2471" y="6021"/>
                  <a:pt x="2457" y="6064"/>
                  <a:pt x="2443" y="6092"/>
                </a:cubicBezTo>
                <a:lnTo>
                  <a:pt x="2414" y="6107"/>
                </a:lnTo>
                <a:lnTo>
                  <a:pt x="2399" y="6135"/>
                </a:lnTo>
                <a:cubicBezTo>
                  <a:pt x="2379" y="6125"/>
                  <a:pt x="2344" y="6115"/>
                  <a:pt x="2311" y="6115"/>
                </a:cubicBezTo>
                <a:cubicBezTo>
                  <a:pt x="2297" y="6115"/>
                  <a:pt x="2283" y="6117"/>
                  <a:pt x="2270" y="6121"/>
                </a:cubicBezTo>
                <a:lnTo>
                  <a:pt x="2241" y="6135"/>
                </a:lnTo>
                <a:lnTo>
                  <a:pt x="2213" y="6150"/>
                </a:lnTo>
                <a:cubicBezTo>
                  <a:pt x="2184" y="6164"/>
                  <a:pt x="2155" y="6193"/>
                  <a:pt x="2141" y="6207"/>
                </a:cubicBezTo>
                <a:lnTo>
                  <a:pt x="2127" y="6222"/>
                </a:lnTo>
                <a:lnTo>
                  <a:pt x="2127" y="6236"/>
                </a:lnTo>
                <a:cubicBezTo>
                  <a:pt x="2112" y="6250"/>
                  <a:pt x="2083" y="6279"/>
                  <a:pt x="2055" y="6294"/>
                </a:cubicBezTo>
                <a:lnTo>
                  <a:pt x="2055" y="6337"/>
                </a:lnTo>
                <a:cubicBezTo>
                  <a:pt x="2055" y="6337"/>
                  <a:pt x="2036" y="6355"/>
                  <a:pt x="2029" y="6355"/>
                </a:cubicBezTo>
                <a:cubicBezTo>
                  <a:pt x="2027" y="6355"/>
                  <a:pt x="2026" y="6354"/>
                  <a:pt x="2026" y="6351"/>
                </a:cubicBezTo>
                <a:cubicBezTo>
                  <a:pt x="2012" y="6337"/>
                  <a:pt x="2012" y="6322"/>
                  <a:pt x="1997" y="6294"/>
                </a:cubicBezTo>
                <a:lnTo>
                  <a:pt x="1997" y="6279"/>
                </a:lnTo>
                <a:cubicBezTo>
                  <a:pt x="1997" y="6265"/>
                  <a:pt x="1972" y="6258"/>
                  <a:pt x="1947" y="6258"/>
                </a:cubicBezTo>
                <a:cubicBezTo>
                  <a:pt x="1922" y="6258"/>
                  <a:pt x="1897" y="6265"/>
                  <a:pt x="1897" y="6279"/>
                </a:cubicBezTo>
                <a:cubicBezTo>
                  <a:pt x="1882" y="6294"/>
                  <a:pt x="1882" y="6322"/>
                  <a:pt x="1897" y="6322"/>
                </a:cubicBezTo>
                <a:cubicBezTo>
                  <a:pt x="1897" y="6322"/>
                  <a:pt x="1925" y="6308"/>
                  <a:pt x="1983" y="6294"/>
                </a:cubicBezTo>
                <a:lnTo>
                  <a:pt x="1983" y="6294"/>
                </a:lnTo>
                <a:lnTo>
                  <a:pt x="1968" y="6394"/>
                </a:lnTo>
                <a:lnTo>
                  <a:pt x="1968" y="6423"/>
                </a:lnTo>
                <a:cubicBezTo>
                  <a:pt x="1968" y="6446"/>
                  <a:pt x="1978" y="6470"/>
                  <a:pt x="1989" y="6470"/>
                </a:cubicBezTo>
                <a:cubicBezTo>
                  <a:pt x="1992" y="6470"/>
                  <a:pt x="1995" y="6469"/>
                  <a:pt x="1997" y="6466"/>
                </a:cubicBezTo>
                <a:lnTo>
                  <a:pt x="2026" y="6466"/>
                </a:lnTo>
                <a:cubicBezTo>
                  <a:pt x="2040" y="6466"/>
                  <a:pt x="2055" y="6437"/>
                  <a:pt x="2055" y="6408"/>
                </a:cubicBezTo>
                <a:cubicBezTo>
                  <a:pt x="2069" y="6394"/>
                  <a:pt x="2112" y="6380"/>
                  <a:pt x="2127" y="6380"/>
                </a:cubicBezTo>
                <a:cubicBezTo>
                  <a:pt x="2141" y="6380"/>
                  <a:pt x="2141" y="6337"/>
                  <a:pt x="2127" y="6322"/>
                </a:cubicBezTo>
                <a:cubicBezTo>
                  <a:pt x="2127" y="6318"/>
                  <a:pt x="2130" y="6316"/>
                  <a:pt x="2136" y="6316"/>
                </a:cubicBezTo>
                <a:cubicBezTo>
                  <a:pt x="2149" y="6316"/>
                  <a:pt x="2174" y="6326"/>
                  <a:pt x="2184" y="6337"/>
                </a:cubicBezTo>
                <a:cubicBezTo>
                  <a:pt x="2198" y="6337"/>
                  <a:pt x="2198" y="6408"/>
                  <a:pt x="2198" y="6437"/>
                </a:cubicBezTo>
                <a:cubicBezTo>
                  <a:pt x="2198" y="6446"/>
                  <a:pt x="2209" y="6449"/>
                  <a:pt x="2225" y="6449"/>
                </a:cubicBezTo>
                <a:cubicBezTo>
                  <a:pt x="2264" y="6449"/>
                  <a:pt x="2332" y="6429"/>
                  <a:pt x="2342" y="6408"/>
                </a:cubicBezTo>
                <a:cubicBezTo>
                  <a:pt x="2371" y="6380"/>
                  <a:pt x="2342" y="6294"/>
                  <a:pt x="2328" y="6279"/>
                </a:cubicBezTo>
                <a:cubicBezTo>
                  <a:pt x="2299" y="6250"/>
                  <a:pt x="2356" y="6236"/>
                  <a:pt x="2356" y="6193"/>
                </a:cubicBezTo>
                <a:cubicBezTo>
                  <a:pt x="2356" y="6180"/>
                  <a:pt x="2356" y="6173"/>
                  <a:pt x="2358" y="6173"/>
                </a:cubicBezTo>
                <a:cubicBezTo>
                  <a:pt x="2359" y="6173"/>
                  <a:pt x="2363" y="6184"/>
                  <a:pt x="2371" y="6207"/>
                </a:cubicBezTo>
                <a:lnTo>
                  <a:pt x="2385" y="6222"/>
                </a:lnTo>
                <a:lnTo>
                  <a:pt x="2399" y="6236"/>
                </a:lnTo>
                <a:cubicBezTo>
                  <a:pt x="2428" y="6236"/>
                  <a:pt x="2428" y="6308"/>
                  <a:pt x="2428" y="6322"/>
                </a:cubicBezTo>
                <a:cubicBezTo>
                  <a:pt x="2428" y="6351"/>
                  <a:pt x="2471" y="6365"/>
                  <a:pt x="2486" y="6365"/>
                </a:cubicBezTo>
                <a:cubicBezTo>
                  <a:pt x="2500" y="6365"/>
                  <a:pt x="2558" y="6437"/>
                  <a:pt x="2572" y="6466"/>
                </a:cubicBezTo>
                <a:cubicBezTo>
                  <a:pt x="2572" y="6480"/>
                  <a:pt x="2572" y="6495"/>
                  <a:pt x="2586" y="6509"/>
                </a:cubicBezTo>
                <a:lnTo>
                  <a:pt x="2572" y="6509"/>
                </a:lnTo>
                <a:cubicBezTo>
                  <a:pt x="2543" y="6538"/>
                  <a:pt x="2514" y="6566"/>
                  <a:pt x="2514" y="6566"/>
                </a:cubicBezTo>
                <a:cubicBezTo>
                  <a:pt x="2500" y="6552"/>
                  <a:pt x="2471" y="6538"/>
                  <a:pt x="2428" y="6523"/>
                </a:cubicBezTo>
                <a:lnTo>
                  <a:pt x="2414" y="6538"/>
                </a:lnTo>
                <a:cubicBezTo>
                  <a:pt x="2409" y="6551"/>
                  <a:pt x="2402" y="6555"/>
                  <a:pt x="2394" y="6555"/>
                </a:cubicBezTo>
                <a:cubicBezTo>
                  <a:pt x="2384" y="6555"/>
                  <a:pt x="2372" y="6549"/>
                  <a:pt x="2362" y="6549"/>
                </a:cubicBezTo>
                <a:cubicBezTo>
                  <a:pt x="2354" y="6549"/>
                  <a:pt x="2346" y="6553"/>
                  <a:pt x="2342" y="6566"/>
                </a:cubicBezTo>
                <a:cubicBezTo>
                  <a:pt x="2333" y="6575"/>
                  <a:pt x="2314" y="6589"/>
                  <a:pt x="2297" y="6589"/>
                </a:cubicBezTo>
                <a:cubicBezTo>
                  <a:pt x="2286" y="6589"/>
                  <a:pt x="2276" y="6583"/>
                  <a:pt x="2270" y="6566"/>
                </a:cubicBezTo>
                <a:cubicBezTo>
                  <a:pt x="2270" y="6566"/>
                  <a:pt x="2241" y="6581"/>
                  <a:pt x="2241" y="6581"/>
                </a:cubicBezTo>
                <a:cubicBezTo>
                  <a:pt x="2241" y="6607"/>
                  <a:pt x="2238" y="6615"/>
                  <a:pt x="2233" y="6615"/>
                </a:cubicBezTo>
                <a:cubicBezTo>
                  <a:pt x="2225" y="6615"/>
                  <a:pt x="2214" y="6603"/>
                  <a:pt x="2198" y="6595"/>
                </a:cubicBezTo>
                <a:lnTo>
                  <a:pt x="2184" y="6595"/>
                </a:lnTo>
                <a:cubicBezTo>
                  <a:pt x="2161" y="6595"/>
                  <a:pt x="2083" y="6577"/>
                  <a:pt x="2038" y="6577"/>
                </a:cubicBezTo>
                <a:cubicBezTo>
                  <a:pt x="2027" y="6577"/>
                  <a:pt x="2017" y="6578"/>
                  <a:pt x="2012" y="6581"/>
                </a:cubicBezTo>
                <a:cubicBezTo>
                  <a:pt x="1983" y="6595"/>
                  <a:pt x="1954" y="6610"/>
                  <a:pt x="1940" y="6610"/>
                </a:cubicBezTo>
                <a:lnTo>
                  <a:pt x="1940" y="6681"/>
                </a:lnTo>
                <a:cubicBezTo>
                  <a:pt x="1897" y="6667"/>
                  <a:pt x="1868" y="6638"/>
                  <a:pt x="1854" y="6638"/>
                </a:cubicBezTo>
                <a:lnTo>
                  <a:pt x="1854" y="6667"/>
                </a:lnTo>
                <a:lnTo>
                  <a:pt x="1839" y="6667"/>
                </a:lnTo>
                <a:cubicBezTo>
                  <a:pt x="1839" y="6670"/>
                  <a:pt x="1838" y="6671"/>
                  <a:pt x="1836" y="6671"/>
                </a:cubicBezTo>
                <a:cubicBezTo>
                  <a:pt x="1830" y="6671"/>
                  <a:pt x="1817" y="6663"/>
                  <a:pt x="1807" y="6663"/>
                </a:cubicBezTo>
                <a:cubicBezTo>
                  <a:pt x="1803" y="6663"/>
                  <a:pt x="1799" y="6664"/>
                  <a:pt x="1796" y="6667"/>
                </a:cubicBezTo>
                <a:cubicBezTo>
                  <a:pt x="1782" y="6667"/>
                  <a:pt x="1739" y="6681"/>
                  <a:pt x="1724" y="6681"/>
                </a:cubicBezTo>
                <a:cubicBezTo>
                  <a:pt x="1723" y="6680"/>
                  <a:pt x="1721" y="6679"/>
                  <a:pt x="1719" y="6679"/>
                </a:cubicBezTo>
                <a:cubicBezTo>
                  <a:pt x="1704" y="6679"/>
                  <a:pt x="1680" y="6726"/>
                  <a:pt x="1667" y="6739"/>
                </a:cubicBezTo>
                <a:cubicBezTo>
                  <a:pt x="1667" y="6753"/>
                  <a:pt x="1660" y="6757"/>
                  <a:pt x="1651" y="6757"/>
                </a:cubicBezTo>
                <a:cubicBezTo>
                  <a:pt x="1642" y="6757"/>
                  <a:pt x="1631" y="6753"/>
                  <a:pt x="1624" y="6753"/>
                </a:cubicBezTo>
                <a:cubicBezTo>
                  <a:pt x="1624" y="6739"/>
                  <a:pt x="1581" y="6725"/>
                  <a:pt x="1566" y="6725"/>
                </a:cubicBezTo>
                <a:cubicBezTo>
                  <a:pt x="1541" y="6725"/>
                  <a:pt x="1526" y="6770"/>
                  <a:pt x="1514" y="6770"/>
                </a:cubicBezTo>
                <a:cubicBezTo>
                  <a:pt x="1512" y="6770"/>
                  <a:pt x="1510" y="6769"/>
                  <a:pt x="1509" y="6768"/>
                </a:cubicBezTo>
                <a:cubicBezTo>
                  <a:pt x="1494" y="6753"/>
                  <a:pt x="1451" y="6753"/>
                  <a:pt x="1437" y="6753"/>
                </a:cubicBezTo>
                <a:lnTo>
                  <a:pt x="1423" y="6782"/>
                </a:lnTo>
                <a:lnTo>
                  <a:pt x="1408" y="6811"/>
                </a:lnTo>
                <a:cubicBezTo>
                  <a:pt x="1404" y="6824"/>
                  <a:pt x="1396" y="6829"/>
                  <a:pt x="1388" y="6829"/>
                </a:cubicBezTo>
                <a:cubicBezTo>
                  <a:pt x="1369" y="6829"/>
                  <a:pt x="1346" y="6806"/>
                  <a:pt x="1336" y="6796"/>
                </a:cubicBezTo>
                <a:cubicBezTo>
                  <a:pt x="1334" y="6794"/>
                  <a:pt x="1331" y="6793"/>
                  <a:pt x="1327" y="6793"/>
                </a:cubicBezTo>
                <a:cubicBezTo>
                  <a:pt x="1306" y="6793"/>
                  <a:pt x="1264" y="6814"/>
                  <a:pt x="1236" y="6814"/>
                </a:cubicBezTo>
                <a:cubicBezTo>
                  <a:pt x="1231" y="6814"/>
                  <a:pt x="1226" y="6813"/>
                  <a:pt x="1221" y="6811"/>
                </a:cubicBezTo>
                <a:cubicBezTo>
                  <a:pt x="1207" y="6796"/>
                  <a:pt x="1178" y="6782"/>
                  <a:pt x="1164" y="6782"/>
                </a:cubicBezTo>
                <a:lnTo>
                  <a:pt x="1150" y="6796"/>
                </a:lnTo>
                <a:lnTo>
                  <a:pt x="1150" y="6825"/>
                </a:lnTo>
                <a:cubicBezTo>
                  <a:pt x="1138" y="6842"/>
                  <a:pt x="1127" y="6848"/>
                  <a:pt x="1117" y="6848"/>
                </a:cubicBezTo>
                <a:cubicBezTo>
                  <a:pt x="1103" y="6848"/>
                  <a:pt x="1092" y="6834"/>
                  <a:pt x="1092" y="6825"/>
                </a:cubicBezTo>
                <a:cubicBezTo>
                  <a:pt x="1089" y="6822"/>
                  <a:pt x="1087" y="6821"/>
                  <a:pt x="1084" y="6821"/>
                </a:cubicBezTo>
                <a:cubicBezTo>
                  <a:pt x="1073" y="6821"/>
                  <a:pt x="1063" y="6842"/>
                  <a:pt x="1063" y="6854"/>
                </a:cubicBezTo>
                <a:cubicBezTo>
                  <a:pt x="1063" y="6854"/>
                  <a:pt x="1020" y="6854"/>
                  <a:pt x="1020" y="6868"/>
                </a:cubicBezTo>
                <a:cubicBezTo>
                  <a:pt x="1020" y="6883"/>
                  <a:pt x="1006" y="6883"/>
                  <a:pt x="991" y="6883"/>
                </a:cubicBezTo>
                <a:cubicBezTo>
                  <a:pt x="977" y="6868"/>
                  <a:pt x="948" y="6868"/>
                  <a:pt x="934" y="6868"/>
                </a:cubicBezTo>
                <a:cubicBezTo>
                  <a:pt x="934" y="6883"/>
                  <a:pt x="948" y="6897"/>
                  <a:pt x="963" y="6911"/>
                </a:cubicBezTo>
                <a:cubicBezTo>
                  <a:pt x="963" y="6911"/>
                  <a:pt x="934" y="6940"/>
                  <a:pt x="905" y="6983"/>
                </a:cubicBezTo>
                <a:lnTo>
                  <a:pt x="891" y="6954"/>
                </a:lnTo>
                <a:lnTo>
                  <a:pt x="862" y="6883"/>
                </a:lnTo>
                <a:cubicBezTo>
                  <a:pt x="819" y="6897"/>
                  <a:pt x="790" y="6954"/>
                  <a:pt x="776" y="6969"/>
                </a:cubicBezTo>
                <a:cubicBezTo>
                  <a:pt x="776" y="6973"/>
                  <a:pt x="775" y="6974"/>
                  <a:pt x="773" y="6974"/>
                </a:cubicBezTo>
                <a:cubicBezTo>
                  <a:pt x="767" y="6974"/>
                  <a:pt x="754" y="6961"/>
                  <a:pt x="733" y="6940"/>
                </a:cubicBezTo>
                <a:lnTo>
                  <a:pt x="719" y="6983"/>
                </a:lnTo>
                <a:cubicBezTo>
                  <a:pt x="704" y="7012"/>
                  <a:pt x="690" y="7023"/>
                  <a:pt x="675" y="7023"/>
                </a:cubicBezTo>
                <a:cubicBezTo>
                  <a:pt x="661" y="7023"/>
                  <a:pt x="647" y="7012"/>
                  <a:pt x="632" y="6998"/>
                </a:cubicBezTo>
                <a:lnTo>
                  <a:pt x="632" y="6983"/>
                </a:lnTo>
                <a:cubicBezTo>
                  <a:pt x="618" y="6998"/>
                  <a:pt x="632" y="7069"/>
                  <a:pt x="618" y="7098"/>
                </a:cubicBezTo>
                <a:cubicBezTo>
                  <a:pt x="604" y="7112"/>
                  <a:pt x="560" y="7127"/>
                  <a:pt x="560" y="7127"/>
                </a:cubicBezTo>
                <a:cubicBezTo>
                  <a:pt x="546" y="7127"/>
                  <a:pt x="546" y="7127"/>
                  <a:pt x="560" y="7141"/>
                </a:cubicBezTo>
                <a:lnTo>
                  <a:pt x="560" y="7156"/>
                </a:lnTo>
                <a:cubicBezTo>
                  <a:pt x="560" y="7170"/>
                  <a:pt x="546" y="7184"/>
                  <a:pt x="546" y="7199"/>
                </a:cubicBezTo>
                <a:lnTo>
                  <a:pt x="546" y="7256"/>
                </a:lnTo>
                <a:cubicBezTo>
                  <a:pt x="560" y="7299"/>
                  <a:pt x="575" y="7357"/>
                  <a:pt x="560" y="7357"/>
                </a:cubicBezTo>
                <a:cubicBezTo>
                  <a:pt x="560" y="7357"/>
                  <a:pt x="546" y="7371"/>
                  <a:pt x="532" y="7385"/>
                </a:cubicBezTo>
                <a:cubicBezTo>
                  <a:pt x="537" y="7405"/>
                  <a:pt x="541" y="7411"/>
                  <a:pt x="546" y="7411"/>
                </a:cubicBezTo>
                <a:cubicBezTo>
                  <a:pt x="554" y="7411"/>
                  <a:pt x="560" y="7385"/>
                  <a:pt x="560" y="7385"/>
                </a:cubicBezTo>
                <a:cubicBezTo>
                  <a:pt x="575" y="7414"/>
                  <a:pt x="604" y="7414"/>
                  <a:pt x="589" y="7457"/>
                </a:cubicBezTo>
                <a:lnTo>
                  <a:pt x="575" y="7500"/>
                </a:lnTo>
                <a:cubicBezTo>
                  <a:pt x="583" y="7497"/>
                  <a:pt x="590" y="7495"/>
                  <a:pt x="597" y="7495"/>
                </a:cubicBezTo>
                <a:cubicBezTo>
                  <a:pt x="617" y="7495"/>
                  <a:pt x="632" y="7508"/>
                  <a:pt x="632" y="7529"/>
                </a:cubicBezTo>
                <a:lnTo>
                  <a:pt x="632" y="7558"/>
                </a:lnTo>
                <a:cubicBezTo>
                  <a:pt x="618" y="7615"/>
                  <a:pt x="618" y="7658"/>
                  <a:pt x="675" y="7687"/>
                </a:cubicBezTo>
                <a:lnTo>
                  <a:pt x="690" y="7687"/>
                </a:lnTo>
                <a:cubicBezTo>
                  <a:pt x="704" y="7730"/>
                  <a:pt x="719" y="7788"/>
                  <a:pt x="704" y="7831"/>
                </a:cubicBezTo>
                <a:lnTo>
                  <a:pt x="719" y="7860"/>
                </a:lnTo>
                <a:cubicBezTo>
                  <a:pt x="733" y="7874"/>
                  <a:pt x="776" y="7931"/>
                  <a:pt x="819" y="7989"/>
                </a:cubicBezTo>
                <a:lnTo>
                  <a:pt x="805" y="8133"/>
                </a:lnTo>
                <a:lnTo>
                  <a:pt x="805" y="8147"/>
                </a:lnTo>
                <a:cubicBezTo>
                  <a:pt x="805" y="8161"/>
                  <a:pt x="848" y="8190"/>
                  <a:pt x="877" y="8190"/>
                </a:cubicBezTo>
                <a:lnTo>
                  <a:pt x="920" y="8176"/>
                </a:lnTo>
                <a:lnTo>
                  <a:pt x="934" y="8176"/>
                </a:lnTo>
                <a:cubicBezTo>
                  <a:pt x="939" y="8173"/>
                  <a:pt x="943" y="8172"/>
                  <a:pt x="947" y="8172"/>
                </a:cubicBezTo>
                <a:cubicBezTo>
                  <a:pt x="962" y="8172"/>
                  <a:pt x="960" y="8198"/>
                  <a:pt x="948" y="8233"/>
                </a:cubicBezTo>
                <a:lnTo>
                  <a:pt x="920" y="8262"/>
                </a:lnTo>
                <a:lnTo>
                  <a:pt x="920" y="8276"/>
                </a:lnTo>
                <a:cubicBezTo>
                  <a:pt x="920" y="8276"/>
                  <a:pt x="934" y="8291"/>
                  <a:pt x="948" y="8291"/>
                </a:cubicBezTo>
                <a:lnTo>
                  <a:pt x="948" y="8276"/>
                </a:lnTo>
                <a:lnTo>
                  <a:pt x="963" y="8276"/>
                </a:lnTo>
                <a:cubicBezTo>
                  <a:pt x="977" y="8276"/>
                  <a:pt x="991" y="8291"/>
                  <a:pt x="991" y="8305"/>
                </a:cubicBezTo>
                <a:lnTo>
                  <a:pt x="991" y="8334"/>
                </a:lnTo>
                <a:lnTo>
                  <a:pt x="991" y="8348"/>
                </a:lnTo>
                <a:cubicBezTo>
                  <a:pt x="977" y="8362"/>
                  <a:pt x="948" y="8434"/>
                  <a:pt x="963" y="8463"/>
                </a:cubicBezTo>
                <a:cubicBezTo>
                  <a:pt x="963" y="8492"/>
                  <a:pt x="977" y="8506"/>
                  <a:pt x="977" y="8506"/>
                </a:cubicBezTo>
                <a:cubicBezTo>
                  <a:pt x="977" y="8520"/>
                  <a:pt x="991" y="8535"/>
                  <a:pt x="991" y="8535"/>
                </a:cubicBezTo>
                <a:cubicBezTo>
                  <a:pt x="993" y="8536"/>
                  <a:pt x="995" y="8537"/>
                  <a:pt x="997" y="8537"/>
                </a:cubicBezTo>
                <a:cubicBezTo>
                  <a:pt x="1012" y="8537"/>
                  <a:pt x="1036" y="8492"/>
                  <a:pt x="1049" y="8492"/>
                </a:cubicBezTo>
                <a:cubicBezTo>
                  <a:pt x="1063" y="8506"/>
                  <a:pt x="1063" y="8592"/>
                  <a:pt x="1049" y="8707"/>
                </a:cubicBezTo>
                <a:lnTo>
                  <a:pt x="1178" y="8707"/>
                </a:lnTo>
                <a:cubicBezTo>
                  <a:pt x="1178" y="8707"/>
                  <a:pt x="1193" y="8765"/>
                  <a:pt x="1193" y="8793"/>
                </a:cubicBezTo>
                <a:lnTo>
                  <a:pt x="1178" y="8808"/>
                </a:lnTo>
                <a:cubicBezTo>
                  <a:pt x="1167" y="8808"/>
                  <a:pt x="1119" y="8789"/>
                  <a:pt x="1092" y="8789"/>
                </a:cubicBezTo>
                <a:cubicBezTo>
                  <a:pt x="1086" y="8789"/>
                  <a:pt x="1081" y="8791"/>
                  <a:pt x="1078" y="8793"/>
                </a:cubicBezTo>
                <a:cubicBezTo>
                  <a:pt x="1078" y="8822"/>
                  <a:pt x="1092" y="8880"/>
                  <a:pt x="1092" y="8880"/>
                </a:cubicBezTo>
                <a:cubicBezTo>
                  <a:pt x="1096" y="8884"/>
                  <a:pt x="1104" y="8886"/>
                  <a:pt x="1114" y="8886"/>
                </a:cubicBezTo>
                <a:cubicBezTo>
                  <a:pt x="1136" y="8886"/>
                  <a:pt x="1168" y="8875"/>
                  <a:pt x="1178" y="8865"/>
                </a:cubicBezTo>
                <a:cubicBezTo>
                  <a:pt x="1207" y="8865"/>
                  <a:pt x="1221" y="8851"/>
                  <a:pt x="1236" y="8837"/>
                </a:cubicBezTo>
                <a:lnTo>
                  <a:pt x="1250" y="8822"/>
                </a:lnTo>
                <a:cubicBezTo>
                  <a:pt x="1255" y="8817"/>
                  <a:pt x="1260" y="8816"/>
                  <a:pt x="1264" y="8816"/>
                </a:cubicBezTo>
                <a:cubicBezTo>
                  <a:pt x="1272" y="8816"/>
                  <a:pt x="1279" y="8822"/>
                  <a:pt x="1279" y="8822"/>
                </a:cubicBezTo>
                <a:cubicBezTo>
                  <a:pt x="1293" y="8837"/>
                  <a:pt x="1308" y="8865"/>
                  <a:pt x="1308" y="8908"/>
                </a:cubicBezTo>
                <a:lnTo>
                  <a:pt x="1293" y="8937"/>
                </a:lnTo>
                <a:cubicBezTo>
                  <a:pt x="1308" y="8966"/>
                  <a:pt x="1379" y="9009"/>
                  <a:pt x="1394" y="9009"/>
                </a:cubicBezTo>
                <a:cubicBezTo>
                  <a:pt x="1401" y="9013"/>
                  <a:pt x="1409" y="9015"/>
                  <a:pt x="1417" y="9015"/>
                </a:cubicBezTo>
                <a:cubicBezTo>
                  <a:pt x="1437" y="9015"/>
                  <a:pt x="1455" y="9001"/>
                  <a:pt x="1466" y="8980"/>
                </a:cubicBezTo>
                <a:lnTo>
                  <a:pt x="1480" y="9023"/>
                </a:lnTo>
                <a:cubicBezTo>
                  <a:pt x="1480" y="9052"/>
                  <a:pt x="1480" y="9066"/>
                  <a:pt x="1509" y="9066"/>
                </a:cubicBezTo>
                <a:lnTo>
                  <a:pt x="1566" y="9052"/>
                </a:lnTo>
                <a:cubicBezTo>
                  <a:pt x="1624" y="9081"/>
                  <a:pt x="1681" y="9109"/>
                  <a:pt x="1695" y="9124"/>
                </a:cubicBezTo>
                <a:cubicBezTo>
                  <a:pt x="1695" y="9124"/>
                  <a:pt x="1721" y="9117"/>
                  <a:pt x="1742" y="9117"/>
                </a:cubicBezTo>
                <a:cubicBezTo>
                  <a:pt x="1753" y="9117"/>
                  <a:pt x="1763" y="9119"/>
                  <a:pt x="1767" y="9124"/>
                </a:cubicBezTo>
                <a:cubicBezTo>
                  <a:pt x="1782" y="9138"/>
                  <a:pt x="1753" y="9167"/>
                  <a:pt x="1695" y="9210"/>
                </a:cubicBezTo>
                <a:lnTo>
                  <a:pt x="1710" y="9296"/>
                </a:lnTo>
                <a:cubicBezTo>
                  <a:pt x="1710" y="9311"/>
                  <a:pt x="1695" y="9311"/>
                  <a:pt x="1681" y="9311"/>
                </a:cubicBezTo>
                <a:lnTo>
                  <a:pt x="1652" y="9325"/>
                </a:lnTo>
                <a:cubicBezTo>
                  <a:pt x="1638" y="9368"/>
                  <a:pt x="1609" y="9440"/>
                  <a:pt x="1624" y="9454"/>
                </a:cubicBezTo>
                <a:lnTo>
                  <a:pt x="1667" y="9454"/>
                </a:lnTo>
                <a:cubicBezTo>
                  <a:pt x="1681" y="9454"/>
                  <a:pt x="1681" y="9454"/>
                  <a:pt x="1681" y="9483"/>
                </a:cubicBezTo>
                <a:lnTo>
                  <a:pt x="1667" y="9497"/>
                </a:lnTo>
                <a:lnTo>
                  <a:pt x="1667" y="9512"/>
                </a:lnTo>
                <a:cubicBezTo>
                  <a:pt x="1667" y="9519"/>
                  <a:pt x="1670" y="9523"/>
                  <a:pt x="1676" y="9523"/>
                </a:cubicBezTo>
                <a:cubicBezTo>
                  <a:pt x="1681" y="9523"/>
                  <a:pt x="1688" y="9519"/>
                  <a:pt x="1695" y="9512"/>
                </a:cubicBezTo>
                <a:lnTo>
                  <a:pt x="1724" y="9497"/>
                </a:lnTo>
                <a:cubicBezTo>
                  <a:pt x="1739" y="9512"/>
                  <a:pt x="1753" y="9541"/>
                  <a:pt x="1753" y="9541"/>
                </a:cubicBezTo>
                <a:cubicBezTo>
                  <a:pt x="1753" y="9552"/>
                  <a:pt x="1697" y="9573"/>
                  <a:pt x="1660" y="9573"/>
                </a:cubicBezTo>
                <a:cubicBezTo>
                  <a:pt x="1651" y="9573"/>
                  <a:pt x="1644" y="9572"/>
                  <a:pt x="1638" y="9569"/>
                </a:cubicBezTo>
                <a:cubicBezTo>
                  <a:pt x="1630" y="9552"/>
                  <a:pt x="1616" y="9545"/>
                  <a:pt x="1607" y="9545"/>
                </a:cubicBezTo>
                <a:cubicBezTo>
                  <a:pt x="1600" y="9545"/>
                  <a:pt x="1595" y="9549"/>
                  <a:pt x="1595" y="9555"/>
                </a:cubicBezTo>
                <a:lnTo>
                  <a:pt x="1595" y="9569"/>
                </a:lnTo>
                <a:lnTo>
                  <a:pt x="1595" y="9612"/>
                </a:lnTo>
                <a:cubicBezTo>
                  <a:pt x="1609" y="9655"/>
                  <a:pt x="1609" y="9727"/>
                  <a:pt x="1595" y="9770"/>
                </a:cubicBezTo>
                <a:lnTo>
                  <a:pt x="1624" y="9813"/>
                </a:lnTo>
                <a:lnTo>
                  <a:pt x="1624" y="9828"/>
                </a:lnTo>
                <a:cubicBezTo>
                  <a:pt x="1638" y="9842"/>
                  <a:pt x="1667" y="9857"/>
                  <a:pt x="1695" y="9857"/>
                </a:cubicBezTo>
                <a:lnTo>
                  <a:pt x="1695" y="9900"/>
                </a:lnTo>
                <a:lnTo>
                  <a:pt x="1681" y="9928"/>
                </a:lnTo>
                <a:cubicBezTo>
                  <a:pt x="1710" y="9957"/>
                  <a:pt x="1710" y="9986"/>
                  <a:pt x="1695" y="9986"/>
                </a:cubicBezTo>
                <a:cubicBezTo>
                  <a:pt x="1681" y="10000"/>
                  <a:pt x="1782" y="10101"/>
                  <a:pt x="1767" y="10144"/>
                </a:cubicBezTo>
                <a:cubicBezTo>
                  <a:pt x="1767" y="10187"/>
                  <a:pt x="1796" y="10245"/>
                  <a:pt x="1810" y="10259"/>
                </a:cubicBezTo>
                <a:cubicBezTo>
                  <a:pt x="1839" y="10259"/>
                  <a:pt x="1796" y="10316"/>
                  <a:pt x="1767" y="10316"/>
                </a:cubicBezTo>
                <a:cubicBezTo>
                  <a:pt x="1758" y="10321"/>
                  <a:pt x="1747" y="10323"/>
                  <a:pt x="1735" y="10323"/>
                </a:cubicBezTo>
                <a:cubicBezTo>
                  <a:pt x="1713" y="10323"/>
                  <a:pt x="1691" y="10316"/>
                  <a:pt x="1681" y="10316"/>
                </a:cubicBezTo>
                <a:cubicBezTo>
                  <a:pt x="1667" y="10316"/>
                  <a:pt x="1609" y="10345"/>
                  <a:pt x="1595" y="10345"/>
                </a:cubicBezTo>
                <a:cubicBezTo>
                  <a:pt x="1581" y="10331"/>
                  <a:pt x="1552" y="10331"/>
                  <a:pt x="1552" y="10331"/>
                </a:cubicBezTo>
                <a:cubicBezTo>
                  <a:pt x="1546" y="10373"/>
                  <a:pt x="1537" y="10388"/>
                  <a:pt x="1527" y="10388"/>
                </a:cubicBezTo>
                <a:cubicBezTo>
                  <a:pt x="1513" y="10388"/>
                  <a:pt x="1497" y="10362"/>
                  <a:pt x="1480" y="10345"/>
                </a:cubicBezTo>
                <a:cubicBezTo>
                  <a:pt x="1466" y="10359"/>
                  <a:pt x="1466" y="10374"/>
                  <a:pt x="1466" y="10388"/>
                </a:cubicBezTo>
                <a:cubicBezTo>
                  <a:pt x="1478" y="10388"/>
                  <a:pt x="1437" y="10420"/>
                  <a:pt x="1417" y="10420"/>
                </a:cubicBezTo>
                <a:cubicBezTo>
                  <a:pt x="1413" y="10420"/>
                  <a:pt x="1410" y="10419"/>
                  <a:pt x="1408" y="10417"/>
                </a:cubicBezTo>
                <a:cubicBezTo>
                  <a:pt x="1403" y="10411"/>
                  <a:pt x="1398" y="10409"/>
                  <a:pt x="1393" y="10409"/>
                </a:cubicBezTo>
                <a:cubicBezTo>
                  <a:pt x="1374" y="10409"/>
                  <a:pt x="1365" y="10451"/>
                  <a:pt x="1365" y="10474"/>
                </a:cubicBezTo>
                <a:cubicBezTo>
                  <a:pt x="1358" y="10489"/>
                  <a:pt x="1351" y="10492"/>
                  <a:pt x="1343" y="10492"/>
                </a:cubicBezTo>
                <a:cubicBezTo>
                  <a:pt x="1336" y="10492"/>
                  <a:pt x="1329" y="10489"/>
                  <a:pt x="1322" y="10489"/>
                </a:cubicBezTo>
                <a:cubicBezTo>
                  <a:pt x="1322" y="10474"/>
                  <a:pt x="1293" y="10446"/>
                  <a:pt x="1279" y="10446"/>
                </a:cubicBezTo>
                <a:cubicBezTo>
                  <a:pt x="1279" y="10460"/>
                  <a:pt x="1264" y="10489"/>
                  <a:pt x="1250" y="10489"/>
                </a:cubicBezTo>
                <a:cubicBezTo>
                  <a:pt x="1250" y="10503"/>
                  <a:pt x="1207" y="10503"/>
                  <a:pt x="1178" y="10503"/>
                </a:cubicBezTo>
                <a:cubicBezTo>
                  <a:pt x="1164" y="10503"/>
                  <a:pt x="1150" y="10546"/>
                  <a:pt x="1135" y="10561"/>
                </a:cubicBezTo>
                <a:cubicBezTo>
                  <a:pt x="1135" y="10561"/>
                  <a:pt x="1106" y="10575"/>
                  <a:pt x="1092" y="10589"/>
                </a:cubicBezTo>
                <a:lnTo>
                  <a:pt x="1092" y="10604"/>
                </a:lnTo>
                <a:cubicBezTo>
                  <a:pt x="1078" y="10676"/>
                  <a:pt x="1063" y="10747"/>
                  <a:pt x="1063" y="10819"/>
                </a:cubicBezTo>
                <a:lnTo>
                  <a:pt x="1063" y="10848"/>
                </a:lnTo>
                <a:cubicBezTo>
                  <a:pt x="1078" y="10877"/>
                  <a:pt x="1063" y="10905"/>
                  <a:pt x="1035" y="10920"/>
                </a:cubicBezTo>
                <a:lnTo>
                  <a:pt x="1020" y="10862"/>
                </a:lnTo>
                <a:cubicBezTo>
                  <a:pt x="1006" y="10848"/>
                  <a:pt x="991" y="10805"/>
                  <a:pt x="977" y="10805"/>
                </a:cubicBezTo>
                <a:lnTo>
                  <a:pt x="905" y="10819"/>
                </a:lnTo>
                <a:cubicBezTo>
                  <a:pt x="897" y="10811"/>
                  <a:pt x="886" y="10807"/>
                  <a:pt x="874" y="10807"/>
                </a:cubicBezTo>
                <a:cubicBezTo>
                  <a:pt x="825" y="10807"/>
                  <a:pt x="753" y="10865"/>
                  <a:pt x="719" y="10877"/>
                </a:cubicBezTo>
                <a:cubicBezTo>
                  <a:pt x="675" y="10905"/>
                  <a:pt x="675" y="10920"/>
                  <a:pt x="704" y="10934"/>
                </a:cubicBezTo>
                <a:lnTo>
                  <a:pt x="719" y="10948"/>
                </a:lnTo>
                <a:cubicBezTo>
                  <a:pt x="719" y="10977"/>
                  <a:pt x="733" y="10992"/>
                  <a:pt x="747" y="10992"/>
                </a:cubicBezTo>
                <a:cubicBezTo>
                  <a:pt x="776" y="11006"/>
                  <a:pt x="762" y="11063"/>
                  <a:pt x="747" y="11078"/>
                </a:cubicBezTo>
                <a:cubicBezTo>
                  <a:pt x="733" y="11092"/>
                  <a:pt x="719" y="11092"/>
                  <a:pt x="719" y="11092"/>
                </a:cubicBezTo>
                <a:cubicBezTo>
                  <a:pt x="704" y="11121"/>
                  <a:pt x="690" y="11135"/>
                  <a:pt x="704" y="11164"/>
                </a:cubicBezTo>
                <a:lnTo>
                  <a:pt x="704" y="11178"/>
                </a:lnTo>
                <a:cubicBezTo>
                  <a:pt x="719" y="11178"/>
                  <a:pt x="719" y="11193"/>
                  <a:pt x="704" y="11207"/>
                </a:cubicBezTo>
                <a:lnTo>
                  <a:pt x="704" y="11221"/>
                </a:lnTo>
                <a:cubicBezTo>
                  <a:pt x="697" y="11232"/>
                  <a:pt x="691" y="11236"/>
                  <a:pt x="686" y="11236"/>
                </a:cubicBezTo>
                <a:cubicBezTo>
                  <a:pt x="672" y="11236"/>
                  <a:pt x="663" y="11214"/>
                  <a:pt x="654" y="11214"/>
                </a:cubicBezTo>
                <a:cubicBezTo>
                  <a:pt x="652" y="11214"/>
                  <a:pt x="649" y="11216"/>
                  <a:pt x="647" y="11221"/>
                </a:cubicBezTo>
                <a:cubicBezTo>
                  <a:pt x="632" y="11250"/>
                  <a:pt x="618" y="11279"/>
                  <a:pt x="604" y="11308"/>
                </a:cubicBezTo>
                <a:cubicBezTo>
                  <a:pt x="604" y="11322"/>
                  <a:pt x="604" y="11336"/>
                  <a:pt x="604" y="11351"/>
                </a:cubicBezTo>
                <a:lnTo>
                  <a:pt x="589" y="11380"/>
                </a:lnTo>
                <a:cubicBezTo>
                  <a:pt x="611" y="11423"/>
                  <a:pt x="633" y="11442"/>
                  <a:pt x="649" y="11442"/>
                </a:cubicBezTo>
                <a:cubicBezTo>
                  <a:pt x="653" y="11442"/>
                  <a:pt x="658" y="11440"/>
                  <a:pt x="661" y="11437"/>
                </a:cubicBezTo>
                <a:lnTo>
                  <a:pt x="675" y="11423"/>
                </a:lnTo>
                <a:lnTo>
                  <a:pt x="690" y="11408"/>
                </a:lnTo>
                <a:cubicBezTo>
                  <a:pt x="691" y="11407"/>
                  <a:pt x="693" y="11407"/>
                  <a:pt x="694" y="11407"/>
                </a:cubicBezTo>
                <a:cubicBezTo>
                  <a:pt x="718" y="11407"/>
                  <a:pt x="717" y="11525"/>
                  <a:pt x="690" y="11552"/>
                </a:cubicBezTo>
                <a:cubicBezTo>
                  <a:pt x="647" y="11566"/>
                  <a:pt x="632" y="11652"/>
                  <a:pt x="632" y="11681"/>
                </a:cubicBezTo>
                <a:cubicBezTo>
                  <a:pt x="632" y="11696"/>
                  <a:pt x="647" y="11767"/>
                  <a:pt x="661" y="11811"/>
                </a:cubicBezTo>
                <a:lnTo>
                  <a:pt x="661" y="11868"/>
                </a:lnTo>
                <a:lnTo>
                  <a:pt x="661" y="11897"/>
                </a:lnTo>
                <a:cubicBezTo>
                  <a:pt x="653" y="11905"/>
                  <a:pt x="659" y="11913"/>
                  <a:pt x="668" y="11913"/>
                </a:cubicBezTo>
                <a:cubicBezTo>
                  <a:pt x="675" y="11913"/>
                  <a:pt x="684" y="11909"/>
                  <a:pt x="690" y="11897"/>
                </a:cubicBezTo>
                <a:lnTo>
                  <a:pt x="704" y="11911"/>
                </a:lnTo>
                <a:lnTo>
                  <a:pt x="733" y="11925"/>
                </a:lnTo>
                <a:cubicBezTo>
                  <a:pt x="719" y="11954"/>
                  <a:pt x="704" y="11983"/>
                  <a:pt x="690" y="12012"/>
                </a:cubicBezTo>
                <a:lnTo>
                  <a:pt x="704" y="12040"/>
                </a:lnTo>
                <a:lnTo>
                  <a:pt x="733" y="12084"/>
                </a:lnTo>
                <a:cubicBezTo>
                  <a:pt x="747" y="12055"/>
                  <a:pt x="776" y="12026"/>
                  <a:pt x="776" y="12026"/>
                </a:cubicBezTo>
                <a:lnTo>
                  <a:pt x="776" y="12026"/>
                </a:lnTo>
                <a:cubicBezTo>
                  <a:pt x="776" y="12040"/>
                  <a:pt x="762" y="12170"/>
                  <a:pt x="747" y="12213"/>
                </a:cubicBezTo>
                <a:cubicBezTo>
                  <a:pt x="747" y="12256"/>
                  <a:pt x="747" y="12385"/>
                  <a:pt x="762" y="12400"/>
                </a:cubicBezTo>
                <a:cubicBezTo>
                  <a:pt x="769" y="12407"/>
                  <a:pt x="780" y="12410"/>
                  <a:pt x="792" y="12410"/>
                </a:cubicBezTo>
                <a:cubicBezTo>
                  <a:pt x="805" y="12410"/>
                  <a:pt x="819" y="12407"/>
                  <a:pt x="833" y="12400"/>
                </a:cubicBezTo>
                <a:lnTo>
                  <a:pt x="862" y="12400"/>
                </a:lnTo>
                <a:cubicBezTo>
                  <a:pt x="891" y="12400"/>
                  <a:pt x="862" y="12500"/>
                  <a:pt x="848" y="12529"/>
                </a:cubicBezTo>
                <a:cubicBezTo>
                  <a:pt x="819" y="12558"/>
                  <a:pt x="790" y="12586"/>
                  <a:pt x="776" y="12615"/>
                </a:cubicBezTo>
                <a:lnTo>
                  <a:pt x="790" y="12629"/>
                </a:lnTo>
                <a:cubicBezTo>
                  <a:pt x="805" y="12658"/>
                  <a:pt x="805" y="12658"/>
                  <a:pt x="790" y="12673"/>
                </a:cubicBezTo>
                <a:cubicBezTo>
                  <a:pt x="776" y="12687"/>
                  <a:pt x="762" y="12701"/>
                  <a:pt x="747" y="12701"/>
                </a:cubicBezTo>
                <a:cubicBezTo>
                  <a:pt x="704" y="12701"/>
                  <a:pt x="733" y="12730"/>
                  <a:pt x="733" y="12744"/>
                </a:cubicBezTo>
                <a:cubicBezTo>
                  <a:pt x="733" y="12768"/>
                  <a:pt x="714" y="12791"/>
                  <a:pt x="738" y="12791"/>
                </a:cubicBezTo>
                <a:cubicBezTo>
                  <a:pt x="743" y="12791"/>
                  <a:pt x="751" y="12790"/>
                  <a:pt x="762" y="12788"/>
                </a:cubicBezTo>
                <a:cubicBezTo>
                  <a:pt x="776" y="12788"/>
                  <a:pt x="805" y="12788"/>
                  <a:pt x="848" y="12773"/>
                </a:cubicBezTo>
                <a:cubicBezTo>
                  <a:pt x="848" y="12766"/>
                  <a:pt x="851" y="12762"/>
                  <a:pt x="857" y="12762"/>
                </a:cubicBezTo>
                <a:cubicBezTo>
                  <a:pt x="862" y="12762"/>
                  <a:pt x="869" y="12766"/>
                  <a:pt x="877" y="12773"/>
                </a:cubicBezTo>
                <a:lnTo>
                  <a:pt x="877" y="12788"/>
                </a:lnTo>
                <a:cubicBezTo>
                  <a:pt x="891" y="12802"/>
                  <a:pt x="905" y="12816"/>
                  <a:pt x="905" y="12816"/>
                </a:cubicBezTo>
                <a:cubicBezTo>
                  <a:pt x="908" y="12813"/>
                  <a:pt x="912" y="12812"/>
                  <a:pt x="917" y="12812"/>
                </a:cubicBezTo>
                <a:cubicBezTo>
                  <a:pt x="936" y="12812"/>
                  <a:pt x="966" y="12831"/>
                  <a:pt x="977" y="12831"/>
                </a:cubicBezTo>
                <a:cubicBezTo>
                  <a:pt x="991" y="12845"/>
                  <a:pt x="1035" y="12874"/>
                  <a:pt x="1035" y="12888"/>
                </a:cubicBezTo>
                <a:cubicBezTo>
                  <a:pt x="1049" y="12902"/>
                  <a:pt x="1078" y="12917"/>
                  <a:pt x="1106" y="12931"/>
                </a:cubicBezTo>
                <a:lnTo>
                  <a:pt x="1135" y="12917"/>
                </a:lnTo>
                <a:cubicBezTo>
                  <a:pt x="1135" y="12917"/>
                  <a:pt x="1150" y="12931"/>
                  <a:pt x="1150" y="12931"/>
                </a:cubicBezTo>
                <a:lnTo>
                  <a:pt x="1164" y="13017"/>
                </a:lnTo>
                <a:cubicBezTo>
                  <a:pt x="1207" y="13003"/>
                  <a:pt x="1322" y="13003"/>
                  <a:pt x="1351" y="13003"/>
                </a:cubicBezTo>
                <a:lnTo>
                  <a:pt x="1408" y="13003"/>
                </a:lnTo>
                <a:cubicBezTo>
                  <a:pt x="1423" y="13003"/>
                  <a:pt x="1480" y="13017"/>
                  <a:pt x="1552" y="13032"/>
                </a:cubicBezTo>
                <a:lnTo>
                  <a:pt x="1595" y="13118"/>
                </a:lnTo>
                <a:cubicBezTo>
                  <a:pt x="1609" y="13118"/>
                  <a:pt x="1624" y="13118"/>
                  <a:pt x="1638" y="13132"/>
                </a:cubicBezTo>
                <a:cubicBezTo>
                  <a:pt x="1638" y="13132"/>
                  <a:pt x="1624" y="13132"/>
                  <a:pt x="1624" y="13147"/>
                </a:cubicBezTo>
                <a:lnTo>
                  <a:pt x="1609" y="13161"/>
                </a:lnTo>
                <a:cubicBezTo>
                  <a:pt x="1595" y="13175"/>
                  <a:pt x="1581" y="13204"/>
                  <a:pt x="1581" y="13219"/>
                </a:cubicBezTo>
                <a:lnTo>
                  <a:pt x="1595" y="13247"/>
                </a:lnTo>
                <a:cubicBezTo>
                  <a:pt x="1595" y="13276"/>
                  <a:pt x="1609" y="13290"/>
                  <a:pt x="1624" y="13290"/>
                </a:cubicBezTo>
                <a:lnTo>
                  <a:pt x="1624" y="13319"/>
                </a:lnTo>
                <a:cubicBezTo>
                  <a:pt x="1624" y="13336"/>
                  <a:pt x="1634" y="13343"/>
                  <a:pt x="1645" y="13343"/>
                </a:cubicBezTo>
                <a:cubicBezTo>
                  <a:pt x="1652" y="13343"/>
                  <a:pt x="1661" y="13339"/>
                  <a:pt x="1667" y="13333"/>
                </a:cubicBezTo>
                <a:lnTo>
                  <a:pt x="1681" y="13362"/>
                </a:lnTo>
                <a:lnTo>
                  <a:pt x="1681" y="13434"/>
                </a:lnTo>
                <a:cubicBezTo>
                  <a:pt x="1710" y="13477"/>
                  <a:pt x="1710" y="13506"/>
                  <a:pt x="1681" y="13520"/>
                </a:cubicBezTo>
                <a:lnTo>
                  <a:pt x="1667" y="13506"/>
                </a:lnTo>
                <a:cubicBezTo>
                  <a:pt x="1658" y="13498"/>
                  <a:pt x="1650" y="13489"/>
                  <a:pt x="1642" y="13489"/>
                </a:cubicBezTo>
                <a:cubicBezTo>
                  <a:pt x="1636" y="13489"/>
                  <a:pt x="1630" y="13494"/>
                  <a:pt x="1624" y="13506"/>
                </a:cubicBezTo>
                <a:cubicBezTo>
                  <a:pt x="1609" y="13535"/>
                  <a:pt x="1581" y="13535"/>
                  <a:pt x="1566" y="13535"/>
                </a:cubicBezTo>
                <a:cubicBezTo>
                  <a:pt x="1537" y="13549"/>
                  <a:pt x="1523" y="13563"/>
                  <a:pt x="1509" y="13578"/>
                </a:cubicBezTo>
                <a:cubicBezTo>
                  <a:pt x="1509" y="13592"/>
                  <a:pt x="1509" y="13592"/>
                  <a:pt x="1509" y="13592"/>
                </a:cubicBezTo>
                <a:lnTo>
                  <a:pt x="1509" y="13606"/>
                </a:lnTo>
                <a:cubicBezTo>
                  <a:pt x="1509" y="13621"/>
                  <a:pt x="1480" y="13693"/>
                  <a:pt x="1451" y="13707"/>
                </a:cubicBezTo>
                <a:cubicBezTo>
                  <a:pt x="1437" y="13736"/>
                  <a:pt x="1466" y="13750"/>
                  <a:pt x="1466" y="13750"/>
                </a:cubicBezTo>
                <a:cubicBezTo>
                  <a:pt x="1480" y="13750"/>
                  <a:pt x="1537" y="13808"/>
                  <a:pt x="1523" y="13822"/>
                </a:cubicBezTo>
                <a:cubicBezTo>
                  <a:pt x="1523" y="13836"/>
                  <a:pt x="1494" y="13879"/>
                  <a:pt x="1494" y="13908"/>
                </a:cubicBezTo>
                <a:lnTo>
                  <a:pt x="1494" y="13937"/>
                </a:lnTo>
                <a:lnTo>
                  <a:pt x="1494" y="13966"/>
                </a:lnTo>
                <a:cubicBezTo>
                  <a:pt x="1466" y="13994"/>
                  <a:pt x="1437" y="14023"/>
                  <a:pt x="1423" y="14023"/>
                </a:cubicBezTo>
                <a:lnTo>
                  <a:pt x="1408" y="14023"/>
                </a:lnTo>
                <a:lnTo>
                  <a:pt x="1408" y="14009"/>
                </a:lnTo>
                <a:cubicBezTo>
                  <a:pt x="1408" y="14009"/>
                  <a:pt x="1437" y="13865"/>
                  <a:pt x="1423" y="13836"/>
                </a:cubicBezTo>
                <a:cubicBezTo>
                  <a:pt x="1394" y="13808"/>
                  <a:pt x="1379" y="13793"/>
                  <a:pt x="1379" y="13793"/>
                </a:cubicBezTo>
                <a:lnTo>
                  <a:pt x="1379" y="13808"/>
                </a:lnTo>
                <a:lnTo>
                  <a:pt x="1351" y="13808"/>
                </a:lnTo>
                <a:lnTo>
                  <a:pt x="1351" y="13822"/>
                </a:lnTo>
                <a:cubicBezTo>
                  <a:pt x="1322" y="13808"/>
                  <a:pt x="1250" y="13750"/>
                  <a:pt x="1236" y="13736"/>
                </a:cubicBezTo>
                <a:cubicBezTo>
                  <a:pt x="1234" y="13734"/>
                  <a:pt x="1232" y="13733"/>
                  <a:pt x="1230" y="13733"/>
                </a:cubicBezTo>
                <a:cubicBezTo>
                  <a:pt x="1218" y="13733"/>
                  <a:pt x="1209" y="13772"/>
                  <a:pt x="1221" y="13822"/>
                </a:cubicBezTo>
                <a:lnTo>
                  <a:pt x="1207" y="13865"/>
                </a:lnTo>
                <a:lnTo>
                  <a:pt x="1193" y="13894"/>
                </a:lnTo>
                <a:cubicBezTo>
                  <a:pt x="1189" y="13895"/>
                  <a:pt x="1186" y="13896"/>
                  <a:pt x="1183" y="13896"/>
                </a:cubicBezTo>
                <a:cubicBezTo>
                  <a:pt x="1158" y="13896"/>
                  <a:pt x="1137" y="13849"/>
                  <a:pt x="1150" y="13836"/>
                </a:cubicBezTo>
                <a:cubicBezTo>
                  <a:pt x="1178" y="13836"/>
                  <a:pt x="1178" y="13808"/>
                  <a:pt x="1164" y="13793"/>
                </a:cubicBezTo>
                <a:lnTo>
                  <a:pt x="1164" y="13793"/>
                </a:lnTo>
                <a:lnTo>
                  <a:pt x="1150" y="13808"/>
                </a:lnTo>
                <a:lnTo>
                  <a:pt x="1092" y="13822"/>
                </a:lnTo>
                <a:cubicBezTo>
                  <a:pt x="1049" y="13779"/>
                  <a:pt x="1006" y="13736"/>
                  <a:pt x="991" y="13721"/>
                </a:cubicBezTo>
                <a:lnTo>
                  <a:pt x="977" y="13721"/>
                </a:lnTo>
                <a:cubicBezTo>
                  <a:pt x="977" y="13721"/>
                  <a:pt x="963" y="13736"/>
                  <a:pt x="963" y="13750"/>
                </a:cubicBezTo>
                <a:lnTo>
                  <a:pt x="963" y="13779"/>
                </a:lnTo>
                <a:cubicBezTo>
                  <a:pt x="963" y="13808"/>
                  <a:pt x="905" y="13851"/>
                  <a:pt x="891" y="13865"/>
                </a:cubicBezTo>
                <a:cubicBezTo>
                  <a:pt x="862" y="13865"/>
                  <a:pt x="862" y="13822"/>
                  <a:pt x="862" y="13808"/>
                </a:cubicBezTo>
                <a:cubicBezTo>
                  <a:pt x="862" y="13801"/>
                  <a:pt x="861" y="13798"/>
                  <a:pt x="858" y="13798"/>
                </a:cubicBezTo>
                <a:cubicBezTo>
                  <a:pt x="849" y="13798"/>
                  <a:pt x="830" y="13825"/>
                  <a:pt x="819" y="13836"/>
                </a:cubicBezTo>
                <a:cubicBezTo>
                  <a:pt x="805" y="13851"/>
                  <a:pt x="819" y="13923"/>
                  <a:pt x="833" y="13937"/>
                </a:cubicBezTo>
                <a:cubicBezTo>
                  <a:pt x="833" y="13966"/>
                  <a:pt x="848" y="13994"/>
                  <a:pt x="848" y="14009"/>
                </a:cubicBezTo>
                <a:cubicBezTo>
                  <a:pt x="840" y="14032"/>
                  <a:pt x="815" y="14043"/>
                  <a:pt x="791" y="14043"/>
                </a:cubicBezTo>
                <a:cubicBezTo>
                  <a:pt x="772" y="14043"/>
                  <a:pt x="754" y="14036"/>
                  <a:pt x="747" y="14023"/>
                </a:cubicBezTo>
                <a:lnTo>
                  <a:pt x="733" y="14009"/>
                </a:lnTo>
                <a:cubicBezTo>
                  <a:pt x="730" y="14003"/>
                  <a:pt x="727" y="14001"/>
                  <a:pt x="723" y="14001"/>
                </a:cubicBezTo>
                <a:cubicBezTo>
                  <a:pt x="708" y="14001"/>
                  <a:pt x="690" y="14040"/>
                  <a:pt x="690" y="14052"/>
                </a:cubicBezTo>
                <a:cubicBezTo>
                  <a:pt x="688" y="14056"/>
                  <a:pt x="686" y="14058"/>
                  <a:pt x="684" y="14058"/>
                </a:cubicBezTo>
                <a:cubicBezTo>
                  <a:pt x="672" y="14058"/>
                  <a:pt x="661" y="13990"/>
                  <a:pt x="661" y="13966"/>
                </a:cubicBezTo>
                <a:cubicBezTo>
                  <a:pt x="661" y="13937"/>
                  <a:pt x="704" y="13908"/>
                  <a:pt x="704" y="13894"/>
                </a:cubicBezTo>
                <a:cubicBezTo>
                  <a:pt x="719" y="13894"/>
                  <a:pt x="704" y="13879"/>
                  <a:pt x="675" y="13865"/>
                </a:cubicBezTo>
                <a:lnTo>
                  <a:pt x="632" y="13879"/>
                </a:lnTo>
                <a:cubicBezTo>
                  <a:pt x="618" y="13894"/>
                  <a:pt x="604" y="13923"/>
                  <a:pt x="589" y="13951"/>
                </a:cubicBezTo>
                <a:lnTo>
                  <a:pt x="575" y="13937"/>
                </a:lnTo>
                <a:lnTo>
                  <a:pt x="560" y="13908"/>
                </a:lnTo>
                <a:cubicBezTo>
                  <a:pt x="546" y="13865"/>
                  <a:pt x="517" y="13851"/>
                  <a:pt x="517" y="13851"/>
                </a:cubicBezTo>
                <a:cubicBezTo>
                  <a:pt x="503" y="13865"/>
                  <a:pt x="489" y="13908"/>
                  <a:pt x="474" y="13951"/>
                </a:cubicBezTo>
                <a:lnTo>
                  <a:pt x="460" y="13937"/>
                </a:lnTo>
                <a:lnTo>
                  <a:pt x="402" y="13879"/>
                </a:lnTo>
                <a:cubicBezTo>
                  <a:pt x="359" y="13923"/>
                  <a:pt x="359" y="14009"/>
                  <a:pt x="359" y="14037"/>
                </a:cubicBezTo>
                <a:cubicBezTo>
                  <a:pt x="359" y="14066"/>
                  <a:pt x="374" y="14109"/>
                  <a:pt x="374" y="14124"/>
                </a:cubicBezTo>
                <a:cubicBezTo>
                  <a:pt x="374" y="14138"/>
                  <a:pt x="374" y="14152"/>
                  <a:pt x="374" y="14152"/>
                </a:cubicBezTo>
                <a:cubicBezTo>
                  <a:pt x="359" y="14152"/>
                  <a:pt x="331" y="14109"/>
                  <a:pt x="316" y="14095"/>
                </a:cubicBezTo>
                <a:cubicBezTo>
                  <a:pt x="302" y="14081"/>
                  <a:pt x="331" y="14009"/>
                  <a:pt x="316" y="13994"/>
                </a:cubicBezTo>
                <a:cubicBezTo>
                  <a:pt x="311" y="13990"/>
                  <a:pt x="303" y="13988"/>
                  <a:pt x="294" y="13988"/>
                </a:cubicBezTo>
                <a:cubicBezTo>
                  <a:pt x="276" y="13988"/>
                  <a:pt x="254" y="13994"/>
                  <a:pt x="244" y="13994"/>
                </a:cubicBezTo>
                <a:cubicBezTo>
                  <a:pt x="244" y="13994"/>
                  <a:pt x="244" y="14037"/>
                  <a:pt x="244" y="14066"/>
                </a:cubicBezTo>
                <a:lnTo>
                  <a:pt x="244" y="14081"/>
                </a:lnTo>
                <a:cubicBezTo>
                  <a:pt x="216" y="14109"/>
                  <a:pt x="201" y="14152"/>
                  <a:pt x="173" y="14152"/>
                </a:cubicBezTo>
                <a:lnTo>
                  <a:pt x="158" y="14152"/>
                </a:lnTo>
                <a:cubicBezTo>
                  <a:pt x="158" y="14167"/>
                  <a:pt x="173" y="14181"/>
                  <a:pt x="187" y="14181"/>
                </a:cubicBezTo>
                <a:cubicBezTo>
                  <a:pt x="187" y="14181"/>
                  <a:pt x="166" y="14244"/>
                  <a:pt x="142" y="14244"/>
                </a:cubicBezTo>
                <a:cubicBezTo>
                  <a:pt x="138" y="14244"/>
                  <a:pt x="134" y="14243"/>
                  <a:pt x="129" y="14239"/>
                </a:cubicBezTo>
                <a:cubicBezTo>
                  <a:pt x="129" y="14238"/>
                  <a:pt x="127" y="14237"/>
                  <a:pt x="126" y="14237"/>
                </a:cubicBezTo>
                <a:cubicBezTo>
                  <a:pt x="110" y="14237"/>
                  <a:pt x="73" y="14327"/>
                  <a:pt x="86" y="14354"/>
                </a:cubicBezTo>
                <a:cubicBezTo>
                  <a:pt x="86" y="14385"/>
                  <a:pt x="79" y="14408"/>
                  <a:pt x="69" y="14408"/>
                </a:cubicBezTo>
                <a:cubicBezTo>
                  <a:pt x="66" y="14408"/>
                  <a:pt x="62" y="14405"/>
                  <a:pt x="58" y="14397"/>
                </a:cubicBezTo>
                <a:lnTo>
                  <a:pt x="29" y="14397"/>
                </a:lnTo>
                <a:lnTo>
                  <a:pt x="15" y="14411"/>
                </a:lnTo>
                <a:cubicBezTo>
                  <a:pt x="15" y="14425"/>
                  <a:pt x="43" y="14468"/>
                  <a:pt x="58" y="14468"/>
                </a:cubicBezTo>
                <a:cubicBezTo>
                  <a:pt x="72" y="14468"/>
                  <a:pt x="101" y="14454"/>
                  <a:pt x="115" y="14454"/>
                </a:cubicBezTo>
                <a:cubicBezTo>
                  <a:pt x="129" y="14440"/>
                  <a:pt x="115" y="14339"/>
                  <a:pt x="144" y="14339"/>
                </a:cubicBezTo>
                <a:cubicBezTo>
                  <a:pt x="158" y="14339"/>
                  <a:pt x="158" y="14368"/>
                  <a:pt x="158" y="14382"/>
                </a:cubicBezTo>
                <a:cubicBezTo>
                  <a:pt x="158" y="14397"/>
                  <a:pt x="187" y="14425"/>
                  <a:pt x="201" y="14425"/>
                </a:cubicBezTo>
                <a:cubicBezTo>
                  <a:pt x="216" y="14425"/>
                  <a:pt x="216" y="14468"/>
                  <a:pt x="201" y="14483"/>
                </a:cubicBezTo>
                <a:cubicBezTo>
                  <a:pt x="201" y="14490"/>
                  <a:pt x="205" y="14494"/>
                  <a:pt x="210" y="14494"/>
                </a:cubicBezTo>
                <a:cubicBezTo>
                  <a:pt x="216" y="14494"/>
                  <a:pt x="223" y="14490"/>
                  <a:pt x="230" y="14483"/>
                </a:cubicBezTo>
                <a:lnTo>
                  <a:pt x="259" y="14497"/>
                </a:lnTo>
                <a:cubicBezTo>
                  <a:pt x="302" y="14526"/>
                  <a:pt x="316" y="14555"/>
                  <a:pt x="273" y="14569"/>
                </a:cubicBezTo>
                <a:lnTo>
                  <a:pt x="273" y="14555"/>
                </a:lnTo>
                <a:cubicBezTo>
                  <a:pt x="265" y="14551"/>
                  <a:pt x="260" y="14549"/>
                  <a:pt x="256" y="14549"/>
                </a:cubicBezTo>
                <a:cubicBezTo>
                  <a:pt x="244" y="14549"/>
                  <a:pt x="244" y="14562"/>
                  <a:pt x="244" y="14583"/>
                </a:cubicBezTo>
                <a:cubicBezTo>
                  <a:pt x="244" y="14598"/>
                  <a:pt x="273" y="14612"/>
                  <a:pt x="273" y="14627"/>
                </a:cubicBezTo>
                <a:lnTo>
                  <a:pt x="244" y="14655"/>
                </a:lnTo>
                <a:cubicBezTo>
                  <a:pt x="230" y="14627"/>
                  <a:pt x="201" y="14612"/>
                  <a:pt x="187" y="14612"/>
                </a:cubicBezTo>
                <a:lnTo>
                  <a:pt x="173" y="14627"/>
                </a:lnTo>
                <a:lnTo>
                  <a:pt x="158" y="14655"/>
                </a:lnTo>
                <a:cubicBezTo>
                  <a:pt x="129" y="14670"/>
                  <a:pt x="158" y="14698"/>
                  <a:pt x="173" y="14698"/>
                </a:cubicBezTo>
                <a:cubicBezTo>
                  <a:pt x="187" y="14698"/>
                  <a:pt x="173" y="14727"/>
                  <a:pt x="144" y="14756"/>
                </a:cubicBezTo>
                <a:lnTo>
                  <a:pt x="115" y="14756"/>
                </a:lnTo>
                <a:lnTo>
                  <a:pt x="15" y="14770"/>
                </a:lnTo>
                <a:cubicBezTo>
                  <a:pt x="0" y="14856"/>
                  <a:pt x="0" y="14943"/>
                  <a:pt x="0" y="14957"/>
                </a:cubicBezTo>
                <a:cubicBezTo>
                  <a:pt x="0" y="14957"/>
                  <a:pt x="15" y="14971"/>
                  <a:pt x="43" y="14971"/>
                </a:cubicBezTo>
                <a:lnTo>
                  <a:pt x="58" y="14986"/>
                </a:lnTo>
                <a:cubicBezTo>
                  <a:pt x="72" y="15000"/>
                  <a:pt x="86" y="15043"/>
                  <a:pt x="86" y="15072"/>
                </a:cubicBezTo>
                <a:cubicBezTo>
                  <a:pt x="86" y="15086"/>
                  <a:pt x="86" y="15101"/>
                  <a:pt x="86" y="15129"/>
                </a:cubicBezTo>
                <a:lnTo>
                  <a:pt x="86" y="15158"/>
                </a:lnTo>
                <a:cubicBezTo>
                  <a:pt x="77" y="15185"/>
                  <a:pt x="91" y="15195"/>
                  <a:pt x="106" y="15195"/>
                </a:cubicBezTo>
                <a:cubicBezTo>
                  <a:pt x="115" y="15195"/>
                  <a:pt x="124" y="15192"/>
                  <a:pt x="129" y="15187"/>
                </a:cubicBezTo>
                <a:cubicBezTo>
                  <a:pt x="129" y="15187"/>
                  <a:pt x="144" y="15144"/>
                  <a:pt x="129" y="15115"/>
                </a:cubicBezTo>
                <a:lnTo>
                  <a:pt x="144" y="15101"/>
                </a:lnTo>
                <a:lnTo>
                  <a:pt x="158" y="15086"/>
                </a:lnTo>
                <a:cubicBezTo>
                  <a:pt x="173" y="15101"/>
                  <a:pt x="201" y="15144"/>
                  <a:pt x="230" y="15158"/>
                </a:cubicBezTo>
                <a:lnTo>
                  <a:pt x="259" y="15158"/>
                </a:lnTo>
                <a:cubicBezTo>
                  <a:pt x="259" y="15158"/>
                  <a:pt x="244" y="15201"/>
                  <a:pt x="244" y="15216"/>
                </a:cubicBezTo>
                <a:cubicBezTo>
                  <a:pt x="244" y="15230"/>
                  <a:pt x="259" y="15345"/>
                  <a:pt x="230" y="15359"/>
                </a:cubicBezTo>
                <a:cubicBezTo>
                  <a:pt x="201" y="15374"/>
                  <a:pt x="201" y="15445"/>
                  <a:pt x="201" y="15460"/>
                </a:cubicBezTo>
                <a:cubicBezTo>
                  <a:pt x="201" y="15489"/>
                  <a:pt x="201" y="15517"/>
                  <a:pt x="216" y="15517"/>
                </a:cubicBezTo>
                <a:lnTo>
                  <a:pt x="244" y="15517"/>
                </a:lnTo>
                <a:lnTo>
                  <a:pt x="259" y="15474"/>
                </a:lnTo>
                <a:cubicBezTo>
                  <a:pt x="266" y="15438"/>
                  <a:pt x="277" y="15427"/>
                  <a:pt x="287" y="15427"/>
                </a:cubicBezTo>
                <a:cubicBezTo>
                  <a:pt x="298" y="15427"/>
                  <a:pt x="309" y="15438"/>
                  <a:pt x="316" y="15445"/>
                </a:cubicBezTo>
                <a:cubicBezTo>
                  <a:pt x="316" y="15462"/>
                  <a:pt x="326" y="15469"/>
                  <a:pt x="337" y="15469"/>
                </a:cubicBezTo>
                <a:cubicBezTo>
                  <a:pt x="345" y="15469"/>
                  <a:pt x="353" y="15466"/>
                  <a:pt x="359" y="15460"/>
                </a:cubicBezTo>
                <a:lnTo>
                  <a:pt x="417" y="15460"/>
                </a:lnTo>
                <a:cubicBezTo>
                  <a:pt x="412" y="15478"/>
                  <a:pt x="412" y="15484"/>
                  <a:pt x="414" y="15484"/>
                </a:cubicBezTo>
                <a:cubicBezTo>
                  <a:pt x="419" y="15484"/>
                  <a:pt x="436" y="15451"/>
                  <a:pt x="446" y="15431"/>
                </a:cubicBezTo>
                <a:cubicBezTo>
                  <a:pt x="460" y="15402"/>
                  <a:pt x="489" y="15374"/>
                  <a:pt x="489" y="15374"/>
                </a:cubicBezTo>
                <a:cubicBezTo>
                  <a:pt x="489" y="15374"/>
                  <a:pt x="517" y="15445"/>
                  <a:pt x="546" y="15532"/>
                </a:cubicBezTo>
                <a:lnTo>
                  <a:pt x="632" y="15474"/>
                </a:lnTo>
                <a:lnTo>
                  <a:pt x="632" y="15460"/>
                </a:lnTo>
                <a:cubicBezTo>
                  <a:pt x="647" y="15489"/>
                  <a:pt x="647" y="15517"/>
                  <a:pt x="647" y="15546"/>
                </a:cubicBezTo>
                <a:lnTo>
                  <a:pt x="632" y="15575"/>
                </a:lnTo>
                <a:lnTo>
                  <a:pt x="632" y="15589"/>
                </a:lnTo>
                <a:cubicBezTo>
                  <a:pt x="604" y="15589"/>
                  <a:pt x="589" y="15618"/>
                  <a:pt x="575" y="15647"/>
                </a:cubicBezTo>
                <a:lnTo>
                  <a:pt x="604" y="15632"/>
                </a:lnTo>
                <a:cubicBezTo>
                  <a:pt x="618" y="15632"/>
                  <a:pt x="629" y="15629"/>
                  <a:pt x="634" y="15629"/>
                </a:cubicBezTo>
                <a:cubicBezTo>
                  <a:pt x="639" y="15629"/>
                  <a:pt x="639" y="15632"/>
                  <a:pt x="632" y="15647"/>
                </a:cubicBezTo>
                <a:cubicBezTo>
                  <a:pt x="618" y="15690"/>
                  <a:pt x="632" y="15718"/>
                  <a:pt x="661" y="15733"/>
                </a:cubicBezTo>
                <a:lnTo>
                  <a:pt x="690" y="15762"/>
                </a:lnTo>
                <a:cubicBezTo>
                  <a:pt x="697" y="15740"/>
                  <a:pt x="708" y="15733"/>
                  <a:pt x="717" y="15733"/>
                </a:cubicBezTo>
                <a:cubicBezTo>
                  <a:pt x="726" y="15733"/>
                  <a:pt x="733" y="15740"/>
                  <a:pt x="733" y="15747"/>
                </a:cubicBezTo>
                <a:cubicBezTo>
                  <a:pt x="739" y="15753"/>
                  <a:pt x="760" y="15757"/>
                  <a:pt x="783" y="15757"/>
                </a:cubicBezTo>
                <a:cubicBezTo>
                  <a:pt x="816" y="15757"/>
                  <a:pt x="854" y="15750"/>
                  <a:pt x="862" y="15733"/>
                </a:cubicBezTo>
                <a:cubicBezTo>
                  <a:pt x="871" y="15716"/>
                  <a:pt x="879" y="15709"/>
                  <a:pt x="885" y="15709"/>
                </a:cubicBezTo>
                <a:cubicBezTo>
                  <a:pt x="888" y="15709"/>
                  <a:pt x="891" y="15712"/>
                  <a:pt x="891" y="15718"/>
                </a:cubicBezTo>
                <a:cubicBezTo>
                  <a:pt x="905" y="15718"/>
                  <a:pt x="934" y="15690"/>
                  <a:pt x="934" y="15675"/>
                </a:cubicBezTo>
                <a:cubicBezTo>
                  <a:pt x="948" y="15661"/>
                  <a:pt x="991" y="15589"/>
                  <a:pt x="991" y="15560"/>
                </a:cubicBezTo>
                <a:cubicBezTo>
                  <a:pt x="991" y="15546"/>
                  <a:pt x="1049" y="15532"/>
                  <a:pt x="1078" y="15532"/>
                </a:cubicBezTo>
                <a:cubicBezTo>
                  <a:pt x="1106" y="15532"/>
                  <a:pt x="1106" y="15589"/>
                  <a:pt x="1106" y="15603"/>
                </a:cubicBezTo>
                <a:cubicBezTo>
                  <a:pt x="1106" y="15618"/>
                  <a:pt x="1106" y="15632"/>
                  <a:pt x="1106" y="15647"/>
                </a:cubicBezTo>
                <a:cubicBezTo>
                  <a:pt x="1106" y="15647"/>
                  <a:pt x="1135" y="15603"/>
                  <a:pt x="1150" y="15589"/>
                </a:cubicBezTo>
                <a:cubicBezTo>
                  <a:pt x="1150" y="15583"/>
                  <a:pt x="1150" y="15580"/>
                  <a:pt x="1151" y="15580"/>
                </a:cubicBezTo>
                <a:cubicBezTo>
                  <a:pt x="1156" y="15580"/>
                  <a:pt x="1167" y="15616"/>
                  <a:pt x="1178" y="15661"/>
                </a:cubicBezTo>
                <a:lnTo>
                  <a:pt x="1150" y="15704"/>
                </a:lnTo>
                <a:cubicBezTo>
                  <a:pt x="1150" y="15704"/>
                  <a:pt x="1150" y="15733"/>
                  <a:pt x="1164" y="15733"/>
                </a:cubicBezTo>
                <a:cubicBezTo>
                  <a:pt x="1164" y="15733"/>
                  <a:pt x="1178" y="15733"/>
                  <a:pt x="1193" y="15718"/>
                </a:cubicBezTo>
                <a:lnTo>
                  <a:pt x="1207" y="15704"/>
                </a:lnTo>
                <a:cubicBezTo>
                  <a:pt x="1215" y="15679"/>
                  <a:pt x="1224" y="15664"/>
                  <a:pt x="1229" y="15664"/>
                </a:cubicBezTo>
                <a:cubicBezTo>
                  <a:pt x="1233" y="15664"/>
                  <a:pt x="1236" y="15672"/>
                  <a:pt x="1236" y="15690"/>
                </a:cubicBezTo>
                <a:cubicBezTo>
                  <a:pt x="1264" y="15690"/>
                  <a:pt x="1293" y="15704"/>
                  <a:pt x="1308" y="15704"/>
                </a:cubicBezTo>
                <a:cubicBezTo>
                  <a:pt x="1334" y="15704"/>
                  <a:pt x="1324" y="15763"/>
                  <a:pt x="1355" y="15763"/>
                </a:cubicBezTo>
                <a:cubicBezTo>
                  <a:pt x="1358" y="15763"/>
                  <a:pt x="1361" y="15763"/>
                  <a:pt x="1365" y="15762"/>
                </a:cubicBezTo>
                <a:lnTo>
                  <a:pt x="1408" y="15762"/>
                </a:lnTo>
                <a:cubicBezTo>
                  <a:pt x="1466" y="15762"/>
                  <a:pt x="1509" y="15690"/>
                  <a:pt x="1509" y="15661"/>
                </a:cubicBezTo>
                <a:cubicBezTo>
                  <a:pt x="1509" y="15632"/>
                  <a:pt x="1537" y="15603"/>
                  <a:pt x="1581" y="15603"/>
                </a:cubicBezTo>
                <a:lnTo>
                  <a:pt x="1595" y="15632"/>
                </a:lnTo>
                <a:lnTo>
                  <a:pt x="1638" y="15675"/>
                </a:lnTo>
                <a:cubicBezTo>
                  <a:pt x="1695" y="15690"/>
                  <a:pt x="1767" y="15718"/>
                  <a:pt x="1796" y="15718"/>
                </a:cubicBezTo>
                <a:lnTo>
                  <a:pt x="1810" y="15747"/>
                </a:lnTo>
                <a:cubicBezTo>
                  <a:pt x="1814" y="15755"/>
                  <a:pt x="1818" y="15757"/>
                  <a:pt x="1822" y="15757"/>
                </a:cubicBezTo>
                <a:cubicBezTo>
                  <a:pt x="1830" y="15757"/>
                  <a:pt x="1839" y="15744"/>
                  <a:pt x="1847" y="15744"/>
                </a:cubicBezTo>
                <a:cubicBezTo>
                  <a:pt x="1849" y="15744"/>
                  <a:pt x="1851" y="15745"/>
                  <a:pt x="1854" y="15747"/>
                </a:cubicBezTo>
                <a:cubicBezTo>
                  <a:pt x="1882" y="15762"/>
                  <a:pt x="1897" y="15776"/>
                  <a:pt x="1925" y="15790"/>
                </a:cubicBezTo>
                <a:cubicBezTo>
                  <a:pt x="1925" y="15797"/>
                  <a:pt x="1929" y="15801"/>
                  <a:pt x="1933" y="15801"/>
                </a:cubicBezTo>
                <a:cubicBezTo>
                  <a:pt x="1936" y="15801"/>
                  <a:pt x="1940" y="15797"/>
                  <a:pt x="1940" y="15790"/>
                </a:cubicBezTo>
                <a:cubicBezTo>
                  <a:pt x="1954" y="15762"/>
                  <a:pt x="1997" y="15776"/>
                  <a:pt x="2012" y="15762"/>
                </a:cubicBezTo>
                <a:lnTo>
                  <a:pt x="2026" y="15747"/>
                </a:lnTo>
                <a:cubicBezTo>
                  <a:pt x="2055" y="15704"/>
                  <a:pt x="2069" y="15690"/>
                  <a:pt x="2069" y="15690"/>
                </a:cubicBezTo>
                <a:cubicBezTo>
                  <a:pt x="2069" y="15704"/>
                  <a:pt x="2098" y="15733"/>
                  <a:pt x="2112" y="15776"/>
                </a:cubicBezTo>
                <a:lnTo>
                  <a:pt x="2170" y="15747"/>
                </a:lnTo>
                <a:lnTo>
                  <a:pt x="2184" y="15747"/>
                </a:lnTo>
                <a:cubicBezTo>
                  <a:pt x="2198" y="15747"/>
                  <a:pt x="2213" y="15762"/>
                  <a:pt x="2241" y="15790"/>
                </a:cubicBezTo>
                <a:lnTo>
                  <a:pt x="2256" y="15805"/>
                </a:lnTo>
                <a:lnTo>
                  <a:pt x="2299" y="15876"/>
                </a:lnTo>
                <a:cubicBezTo>
                  <a:pt x="2313" y="15848"/>
                  <a:pt x="2342" y="15805"/>
                  <a:pt x="2371" y="15762"/>
                </a:cubicBezTo>
                <a:lnTo>
                  <a:pt x="2414" y="15762"/>
                </a:lnTo>
                <a:cubicBezTo>
                  <a:pt x="2443" y="15762"/>
                  <a:pt x="2457" y="15704"/>
                  <a:pt x="2471" y="15675"/>
                </a:cubicBezTo>
                <a:lnTo>
                  <a:pt x="2486" y="15675"/>
                </a:lnTo>
                <a:cubicBezTo>
                  <a:pt x="2486" y="15675"/>
                  <a:pt x="2486" y="15762"/>
                  <a:pt x="2486" y="15805"/>
                </a:cubicBezTo>
                <a:cubicBezTo>
                  <a:pt x="2474" y="15828"/>
                  <a:pt x="2491" y="15852"/>
                  <a:pt x="2505" y="15852"/>
                </a:cubicBezTo>
                <a:cubicBezTo>
                  <a:pt x="2509" y="15852"/>
                  <a:pt x="2512" y="15850"/>
                  <a:pt x="2514" y="15848"/>
                </a:cubicBezTo>
                <a:cubicBezTo>
                  <a:pt x="2525" y="15848"/>
                  <a:pt x="2568" y="15823"/>
                  <a:pt x="2595" y="15823"/>
                </a:cubicBezTo>
                <a:cubicBezTo>
                  <a:pt x="2604" y="15823"/>
                  <a:pt x="2611" y="15826"/>
                  <a:pt x="2615" y="15833"/>
                </a:cubicBezTo>
                <a:cubicBezTo>
                  <a:pt x="2629" y="15848"/>
                  <a:pt x="2658" y="15891"/>
                  <a:pt x="2658" y="15920"/>
                </a:cubicBezTo>
                <a:lnTo>
                  <a:pt x="2687" y="15920"/>
                </a:lnTo>
                <a:cubicBezTo>
                  <a:pt x="2716" y="15920"/>
                  <a:pt x="2730" y="15948"/>
                  <a:pt x="2759" y="15948"/>
                </a:cubicBezTo>
                <a:lnTo>
                  <a:pt x="2787" y="15948"/>
                </a:lnTo>
                <a:cubicBezTo>
                  <a:pt x="2816" y="15948"/>
                  <a:pt x="2845" y="15963"/>
                  <a:pt x="2845" y="15963"/>
                </a:cubicBezTo>
                <a:lnTo>
                  <a:pt x="2859" y="15963"/>
                </a:lnTo>
                <a:cubicBezTo>
                  <a:pt x="2859" y="15977"/>
                  <a:pt x="2859" y="15991"/>
                  <a:pt x="2845" y="15991"/>
                </a:cubicBezTo>
                <a:cubicBezTo>
                  <a:pt x="2845" y="16006"/>
                  <a:pt x="2831" y="16006"/>
                  <a:pt x="2816" y="16006"/>
                </a:cubicBezTo>
                <a:cubicBezTo>
                  <a:pt x="2812" y="16004"/>
                  <a:pt x="2807" y="16004"/>
                  <a:pt x="2803" y="16004"/>
                </a:cubicBezTo>
                <a:cubicBezTo>
                  <a:pt x="2782" y="16004"/>
                  <a:pt x="2757" y="16015"/>
                  <a:pt x="2734" y="16015"/>
                </a:cubicBezTo>
                <a:cubicBezTo>
                  <a:pt x="2709" y="16015"/>
                  <a:pt x="2686" y="16002"/>
                  <a:pt x="2672" y="15948"/>
                </a:cubicBezTo>
                <a:cubicBezTo>
                  <a:pt x="2672" y="15948"/>
                  <a:pt x="2658" y="15948"/>
                  <a:pt x="2644" y="15963"/>
                </a:cubicBezTo>
                <a:lnTo>
                  <a:pt x="2629" y="15991"/>
                </a:lnTo>
                <a:cubicBezTo>
                  <a:pt x="2622" y="16006"/>
                  <a:pt x="2611" y="16013"/>
                  <a:pt x="2601" y="16013"/>
                </a:cubicBezTo>
                <a:cubicBezTo>
                  <a:pt x="2590" y="16013"/>
                  <a:pt x="2579" y="16006"/>
                  <a:pt x="2572" y="15991"/>
                </a:cubicBezTo>
                <a:cubicBezTo>
                  <a:pt x="2572" y="15990"/>
                  <a:pt x="2572" y="15990"/>
                  <a:pt x="2571" y="15990"/>
                </a:cubicBezTo>
                <a:cubicBezTo>
                  <a:pt x="2568" y="15990"/>
                  <a:pt x="2542" y="16065"/>
                  <a:pt x="2529" y="16092"/>
                </a:cubicBezTo>
                <a:cubicBezTo>
                  <a:pt x="2529" y="16103"/>
                  <a:pt x="2515" y="16105"/>
                  <a:pt x="2496" y="16105"/>
                </a:cubicBezTo>
                <a:cubicBezTo>
                  <a:pt x="2476" y="16105"/>
                  <a:pt x="2449" y="16102"/>
                  <a:pt x="2428" y="16102"/>
                </a:cubicBezTo>
                <a:cubicBezTo>
                  <a:pt x="2416" y="16102"/>
                  <a:pt x="2406" y="16103"/>
                  <a:pt x="2399" y="16106"/>
                </a:cubicBezTo>
                <a:cubicBezTo>
                  <a:pt x="2356" y="16121"/>
                  <a:pt x="2313" y="16164"/>
                  <a:pt x="2299" y="16193"/>
                </a:cubicBezTo>
                <a:cubicBezTo>
                  <a:pt x="2299" y="16193"/>
                  <a:pt x="2299" y="16193"/>
                  <a:pt x="2299" y="16207"/>
                </a:cubicBezTo>
                <a:lnTo>
                  <a:pt x="2256" y="16207"/>
                </a:lnTo>
                <a:lnTo>
                  <a:pt x="2213" y="16193"/>
                </a:lnTo>
                <a:lnTo>
                  <a:pt x="2170" y="16178"/>
                </a:lnTo>
                <a:cubicBezTo>
                  <a:pt x="2155" y="16193"/>
                  <a:pt x="2141" y="16207"/>
                  <a:pt x="2127" y="16221"/>
                </a:cubicBezTo>
                <a:cubicBezTo>
                  <a:pt x="2127" y="16207"/>
                  <a:pt x="2127" y="16207"/>
                  <a:pt x="2127" y="16193"/>
                </a:cubicBezTo>
                <a:cubicBezTo>
                  <a:pt x="2127" y="16178"/>
                  <a:pt x="2069" y="16121"/>
                  <a:pt x="2055" y="16121"/>
                </a:cubicBezTo>
                <a:cubicBezTo>
                  <a:pt x="2049" y="16118"/>
                  <a:pt x="2044" y="16117"/>
                  <a:pt x="2039" y="16117"/>
                </a:cubicBezTo>
                <a:cubicBezTo>
                  <a:pt x="2016" y="16117"/>
                  <a:pt x="1997" y="16140"/>
                  <a:pt x="1997" y="16164"/>
                </a:cubicBezTo>
                <a:lnTo>
                  <a:pt x="2055" y="16164"/>
                </a:lnTo>
                <a:cubicBezTo>
                  <a:pt x="2055" y="16164"/>
                  <a:pt x="2069" y="16178"/>
                  <a:pt x="2069" y="16178"/>
                </a:cubicBezTo>
                <a:cubicBezTo>
                  <a:pt x="2069" y="16193"/>
                  <a:pt x="2069" y="16207"/>
                  <a:pt x="2069" y="16207"/>
                </a:cubicBezTo>
                <a:cubicBezTo>
                  <a:pt x="2055" y="16221"/>
                  <a:pt x="2055" y="16236"/>
                  <a:pt x="2040" y="16236"/>
                </a:cubicBezTo>
                <a:lnTo>
                  <a:pt x="2026" y="16236"/>
                </a:lnTo>
                <a:lnTo>
                  <a:pt x="2026" y="16221"/>
                </a:lnTo>
                <a:cubicBezTo>
                  <a:pt x="2012" y="16236"/>
                  <a:pt x="2012" y="16236"/>
                  <a:pt x="1997" y="16250"/>
                </a:cubicBezTo>
                <a:lnTo>
                  <a:pt x="2012" y="16264"/>
                </a:lnTo>
                <a:cubicBezTo>
                  <a:pt x="1981" y="16275"/>
                  <a:pt x="1951" y="16285"/>
                  <a:pt x="1930" y="16285"/>
                </a:cubicBezTo>
                <a:cubicBezTo>
                  <a:pt x="1922" y="16285"/>
                  <a:pt x="1915" y="16283"/>
                  <a:pt x="1911" y="16279"/>
                </a:cubicBezTo>
                <a:cubicBezTo>
                  <a:pt x="1897" y="16279"/>
                  <a:pt x="1925" y="16164"/>
                  <a:pt x="1897" y="16149"/>
                </a:cubicBezTo>
                <a:cubicBezTo>
                  <a:pt x="1892" y="16145"/>
                  <a:pt x="1887" y="16143"/>
                  <a:pt x="1883" y="16143"/>
                </a:cubicBezTo>
                <a:cubicBezTo>
                  <a:pt x="1874" y="16143"/>
                  <a:pt x="1868" y="16149"/>
                  <a:pt x="1868" y="16149"/>
                </a:cubicBezTo>
                <a:cubicBezTo>
                  <a:pt x="1868" y="16149"/>
                  <a:pt x="1854" y="16221"/>
                  <a:pt x="1839" y="16322"/>
                </a:cubicBezTo>
                <a:lnTo>
                  <a:pt x="1767" y="16351"/>
                </a:lnTo>
                <a:lnTo>
                  <a:pt x="1739" y="16365"/>
                </a:lnTo>
                <a:cubicBezTo>
                  <a:pt x="1731" y="16372"/>
                  <a:pt x="1721" y="16376"/>
                  <a:pt x="1712" y="16376"/>
                </a:cubicBezTo>
                <a:cubicBezTo>
                  <a:pt x="1703" y="16376"/>
                  <a:pt x="1695" y="16372"/>
                  <a:pt x="1695" y="16365"/>
                </a:cubicBezTo>
                <a:cubicBezTo>
                  <a:pt x="1693" y="16362"/>
                  <a:pt x="1690" y="16361"/>
                  <a:pt x="1687" y="16361"/>
                </a:cubicBezTo>
                <a:cubicBezTo>
                  <a:pt x="1675" y="16361"/>
                  <a:pt x="1664" y="16379"/>
                  <a:pt x="1652" y="16379"/>
                </a:cubicBezTo>
                <a:cubicBezTo>
                  <a:pt x="1638" y="16394"/>
                  <a:pt x="1638" y="16394"/>
                  <a:pt x="1624" y="16394"/>
                </a:cubicBezTo>
                <a:cubicBezTo>
                  <a:pt x="1624" y="16379"/>
                  <a:pt x="1609" y="16322"/>
                  <a:pt x="1595" y="16264"/>
                </a:cubicBezTo>
                <a:lnTo>
                  <a:pt x="1552" y="16250"/>
                </a:lnTo>
                <a:lnTo>
                  <a:pt x="1537" y="16250"/>
                </a:lnTo>
                <a:cubicBezTo>
                  <a:pt x="1537" y="16229"/>
                  <a:pt x="1530" y="16216"/>
                  <a:pt x="1526" y="16216"/>
                </a:cubicBezTo>
                <a:cubicBezTo>
                  <a:pt x="1524" y="16216"/>
                  <a:pt x="1523" y="16217"/>
                  <a:pt x="1523" y="16221"/>
                </a:cubicBezTo>
                <a:cubicBezTo>
                  <a:pt x="1523" y="16221"/>
                  <a:pt x="1509" y="16264"/>
                  <a:pt x="1494" y="16322"/>
                </a:cubicBezTo>
                <a:lnTo>
                  <a:pt x="1437" y="16250"/>
                </a:lnTo>
                <a:lnTo>
                  <a:pt x="1408" y="16250"/>
                </a:lnTo>
                <a:cubicBezTo>
                  <a:pt x="1408" y="16264"/>
                  <a:pt x="1408" y="16279"/>
                  <a:pt x="1408" y="16279"/>
                </a:cubicBezTo>
                <a:lnTo>
                  <a:pt x="1451" y="16351"/>
                </a:lnTo>
                <a:cubicBezTo>
                  <a:pt x="1408" y="16365"/>
                  <a:pt x="1336" y="16394"/>
                  <a:pt x="1308" y="16422"/>
                </a:cubicBezTo>
                <a:lnTo>
                  <a:pt x="1293" y="16394"/>
                </a:lnTo>
                <a:lnTo>
                  <a:pt x="1279" y="16379"/>
                </a:lnTo>
                <a:cubicBezTo>
                  <a:pt x="1279" y="16351"/>
                  <a:pt x="1250" y="16322"/>
                  <a:pt x="1221" y="16322"/>
                </a:cubicBezTo>
                <a:lnTo>
                  <a:pt x="1193" y="16322"/>
                </a:lnTo>
                <a:cubicBezTo>
                  <a:pt x="1193" y="16336"/>
                  <a:pt x="1207" y="16351"/>
                  <a:pt x="1221" y="16351"/>
                </a:cubicBezTo>
                <a:lnTo>
                  <a:pt x="1264" y="16351"/>
                </a:lnTo>
                <a:cubicBezTo>
                  <a:pt x="1264" y="16365"/>
                  <a:pt x="1264" y="16394"/>
                  <a:pt x="1264" y="16394"/>
                </a:cubicBezTo>
                <a:lnTo>
                  <a:pt x="1221" y="16408"/>
                </a:lnTo>
                <a:cubicBezTo>
                  <a:pt x="1215" y="16410"/>
                  <a:pt x="1209" y="16410"/>
                  <a:pt x="1203" y="16410"/>
                </a:cubicBezTo>
                <a:cubicBezTo>
                  <a:pt x="1154" y="16410"/>
                  <a:pt x="1118" y="16365"/>
                  <a:pt x="1092" y="16365"/>
                </a:cubicBezTo>
                <a:cubicBezTo>
                  <a:pt x="1078" y="16365"/>
                  <a:pt x="1035" y="16351"/>
                  <a:pt x="1020" y="16336"/>
                </a:cubicBezTo>
                <a:cubicBezTo>
                  <a:pt x="1006" y="16336"/>
                  <a:pt x="1006" y="16351"/>
                  <a:pt x="1020" y="16379"/>
                </a:cubicBezTo>
                <a:lnTo>
                  <a:pt x="1035" y="16394"/>
                </a:lnTo>
                <a:cubicBezTo>
                  <a:pt x="1063" y="16422"/>
                  <a:pt x="1035" y="16437"/>
                  <a:pt x="1035" y="16466"/>
                </a:cubicBezTo>
                <a:cubicBezTo>
                  <a:pt x="1035" y="16493"/>
                  <a:pt x="1023" y="16503"/>
                  <a:pt x="1011" y="16503"/>
                </a:cubicBezTo>
                <a:cubicBezTo>
                  <a:pt x="1004" y="16503"/>
                  <a:pt x="997" y="16500"/>
                  <a:pt x="991" y="16494"/>
                </a:cubicBezTo>
                <a:lnTo>
                  <a:pt x="934" y="16466"/>
                </a:lnTo>
                <a:cubicBezTo>
                  <a:pt x="891" y="16480"/>
                  <a:pt x="790" y="16480"/>
                  <a:pt x="790" y="16494"/>
                </a:cubicBezTo>
                <a:cubicBezTo>
                  <a:pt x="776" y="16509"/>
                  <a:pt x="733" y="16537"/>
                  <a:pt x="719" y="16552"/>
                </a:cubicBezTo>
                <a:lnTo>
                  <a:pt x="704" y="16494"/>
                </a:lnTo>
                <a:cubicBezTo>
                  <a:pt x="704" y="16484"/>
                  <a:pt x="697" y="16468"/>
                  <a:pt x="693" y="16468"/>
                </a:cubicBezTo>
                <a:cubicBezTo>
                  <a:pt x="691" y="16468"/>
                  <a:pt x="690" y="16471"/>
                  <a:pt x="690" y="16480"/>
                </a:cubicBezTo>
                <a:lnTo>
                  <a:pt x="675" y="16537"/>
                </a:lnTo>
                <a:cubicBezTo>
                  <a:pt x="661" y="16580"/>
                  <a:pt x="618" y="16695"/>
                  <a:pt x="604" y="16738"/>
                </a:cubicBezTo>
                <a:cubicBezTo>
                  <a:pt x="599" y="16748"/>
                  <a:pt x="594" y="16753"/>
                  <a:pt x="589" y="16753"/>
                </a:cubicBezTo>
                <a:cubicBezTo>
                  <a:pt x="580" y="16753"/>
                  <a:pt x="570" y="16734"/>
                  <a:pt x="560" y="16695"/>
                </a:cubicBezTo>
                <a:lnTo>
                  <a:pt x="589" y="16609"/>
                </a:lnTo>
                <a:lnTo>
                  <a:pt x="604" y="16566"/>
                </a:lnTo>
                <a:cubicBezTo>
                  <a:pt x="618" y="16509"/>
                  <a:pt x="632" y="16451"/>
                  <a:pt x="632" y="16437"/>
                </a:cubicBezTo>
                <a:lnTo>
                  <a:pt x="632" y="16437"/>
                </a:lnTo>
                <a:lnTo>
                  <a:pt x="604" y="16466"/>
                </a:lnTo>
                <a:cubicBezTo>
                  <a:pt x="602" y="16464"/>
                  <a:pt x="600" y="16463"/>
                  <a:pt x="599" y="16463"/>
                </a:cubicBezTo>
                <a:cubicBezTo>
                  <a:pt x="586" y="16463"/>
                  <a:pt x="575" y="16512"/>
                  <a:pt x="575" y="16537"/>
                </a:cubicBezTo>
                <a:cubicBezTo>
                  <a:pt x="575" y="16552"/>
                  <a:pt x="568" y="16559"/>
                  <a:pt x="557" y="16559"/>
                </a:cubicBezTo>
                <a:cubicBezTo>
                  <a:pt x="546" y="16559"/>
                  <a:pt x="532" y="16552"/>
                  <a:pt x="517" y="16537"/>
                </a:cubicBezTo>
                <a:lnTo>
                  <a:pt x="489" y="16509"/>
                </a:lnTo>
                <a:lnTo>
                  <a:pt x="474" y="16480"/>
                </a:lnTo>
                <a:cubicBezTo>
                  <a:pt x="431" y="16466"/>
                  <a:pt x="417" y="16422"/>
                  <a:pt x="446" y="16394"/>
                </a:cubicBezTo>
                <a:lnTo>
                  <a:pt x="446" y="16365"/>
                </a:lnTo>
                <a:lnTo>
                  <a:pt x="446" y="16322"/>
                </a:lnTo>
                <a:cubicBezTo>
                  <a:pt x="441" y="16309"/>
                  <a:pt x="434" y="16304"/>
                  <a:pt x="426" y="16304"/>
                </a:cubicBezTo>
                <a:cubicBezTo>
                  <a:pt x="409" y="16304"/>
                  <a:pt x="388" y="16331"/>
                  <a:pt x="388" y="16351"/>
                </a:cubicBezTo>
                <a:cubicBezTo>
                  <a:pt x="374" y="16379"/>
                  <a:pt x="331" y="16394"/>
                  <a:pt x="316" y="16394"/>
                </a:cubicBezTo>
                <a:cubicBezTo>
                  <a:pt x="316" y="16393"/>
                  <a:pt x="315" y="16393"/>
                  <a:pt x="315" y="16393"/>
                </a:cubicBezTo>
                <a:lnTo>
                  <a:pt x="315" y="16393"/>
                </a:lnTo>
                <a:cubicBezTo>
                  <a:pt x="311" y="16393"/>
                  <a:pt x="402" y="16524"/>
                  <a:pt x="402" y="16552"/>
                </a:cubicBezTo>
                <a:cubicBezTo>
                  <a:pt x="402" y="16566"/>
                  <a:pt x="374" y="16566"/>
                  <a:pt x="359" y="16580"/>
                </a:cubicBezTo>
                <a:cubicBezTo>
                  <a:pt x="345" y="16580"/>
                  <a:pt x="331" y="16624"/>
                  <a:pt x="316" y="16681"/>
                </a:cubicBezTo>
                <a:lnTo>
                  <a:pt x="273" y="16695"/>
                </a:lnTo>
                <a:cubicBezTo>
                  <a:pt x="259" y="16695"/>
                  <a:pt x="244" y="16724"/>
                  <a:pt x="216" y="16738"/>
                </a:cubicBezTo>
                <a:cubicBezTo>
                  <a:pt x="187" y="16753"/>
                  <a:pt x="230" y="16782"/>
                  <a:pt x="216" y="16796"/>
                </a:cubicBezTo>
                <a:lnTo>
                  <a:pt x="201" y="16825"/>
                </a:lnTo>
                <a:cubicBezTo>
                  <a:pt x="173" y="16839"/>
                  <a:pt x="129" y="16882"/>
                  <a:pt x="115" y="16882"/>
                </a:cubicBezTo>
                <a:cubicBezTo>
                  <a:pt x="115" y="16897"/>
                  <a:pt x="129" y="16911"/>
                  <a:pt x="158" y="16925"/>
                </a:cubicBezTo>
                <a:cubicBezTo>
                  <a:pt x="168" y="16911"/>
                  <a:pt x="177" y="16906"/>
                  <a:pt x="187" y="16906"/>
                </a:cubicBezTo>
                <a:cubicBezTo>
                  <a:pt x="206" y="16906"/>
                  <a:pt x="225" y="16925"/>
                  <a:pt x="244" y="16925"/>
                </a:cubicBezTo>
                <a:lnTo>
                  <a:pt x="359" y="16925"/>
                </a:lnTo>
                <a:lnTo>
                  <a:pt x="359" y="16954"/>
                </a:lnTo>
                <a:lnTo>
                  <a:pt x="374" y="17011"/>
                </a:lnTo>
                <a:cubicBezTo>
                  <a:pt x="402" y="16997"/>
                  <a:pt x="417" y="16940"/>
                  <a:pt x="417" y="16925"/>
                </a:cubicBezTo>
                <a:cubicBezTo>
                  <a:pt x="417" y="16911"/>
                  <a:pt x="431" y="16911"/>
                  <a:pt x="446" y="16897"/>
                </a:cubicBezTo>
                <a:lnTo>
                  <a:pt x="446" y="16911"/>
                </a:lnTo>
                <a:cubicBezTo>
                  <a:pt x="458" y="16923"/>
                  <a:pt x="467" y="16927"/>
                  <a:pt x="475" y="16927"/>
                </a:cubicBezTo>
                <a:cubicBezTo>
                  <a:pt x="486" y="16927"/>
                  <a:pt x="495" y="16919"/>
                  <a:pt x="503" y="16911"/>
                </a:cubicBezTo>
                <a:cubicBezTo>
                  <a:pt x="512" y="16893"/>
                  <a:pt x="521" y="16875"/>
                  <a:pt x="534" y="16875"/>
                </a:cubicBezTo>
                <a:cubicBezTo>
                  <a:pt x="541" y="16875"/>
                  <a:pt x="550" y="16881"/>
                  <a:pt x="560" y="16897"/>
                </a:cubicBezTo>
                <a:cubicBezTo>
                  <a:pt x="575" y="16882"/>
                  <a:pt x="618" y="16868"/>
                  <a:pt x="632" y="16868"/>
                </a:cubicBezTo>
                <a:lnTo>
                  <a:pt x="661" y="16868"/>
                </a:lnTo>
                <a:lnTo>
                  <a:pt x="704" y="16853"/>
                </a:lnTo>
                <a:cubicBezTo>
                  <a:pt x="722" y="16881"/>
                  <a:pt x="741" y="16891"/>
                  <a:pt x="751" y="16891"/>
                </a:cubicBezTo>
                <a:cubicBezTo>
                  <a:pt x="758" y="16891"/>
                  <a:pt x="762" y="16887"/>
                  <a:pt x="762" y="16882"/>
                </a:cubicBezTo>
                <a:cubicBezTo>
                  <a:pt x="762" y="16879"/>
                  <a:pt x="763" y="16878"/>
                  <a:pt x="764" y="16878"/>
                </a:cubicBezTo>
                <a:cubicBezTo>
                  <a:pt x="772" y="16878"/>
                  <a:pt x="790" y="16899"/>
                  <a:pt x="790" y="16911"/>
                </a:cubicBezTo>
                <a:cubicBezTo>
                  <a:pt x="795" y="16915"/>
                  <a:pt x="800" y="16917"/>
                  <a:pt x="806" y="16917"/>
                </a:cubicBezTo>
                <a:cubicBezTo>
                  <a:pt x="819" y="16917"/>
                  <a:pt x="833" y="16907"/>
                  <a:pt x="833" y="16897"/>
                </a:cubicBezTo>
                <a:cubicBezTo>
                  <a:pt x="833" y="16897"/>
                  <a:pt x="819" y="16839"/>
                  <a:pt x="805" y="16810"/>
                </a:cubicBezTo>
                <a:cubicBezTo>
                  <a:pt x="790" y="16796"/>
                  <a:pt x="805" y="16767"/>
                  <a:pt x="833" y="16767"/>
                </a:cubicBezTo>
                <a:lnTo>
                  <a:pt x="848" y="16782"/>
                </a:lnTo>
                <a:cubicBezTo>
                  <a:pt x="877" y="16782"/>
                  <a:pt x="891" y="16810"/>
                  <a:pt x="920" y="16825"/>
                </a:cubicBezTo>
                <a:cubicBezTo>
                  <a:pt x="934" y="16839"/>
                  <a:pt x="963" y="16825"/>
                  <a:pt x="977" y="16853"/>
                </a:cubicBezTo>
                <a:cubicBezTo>
                  <a:pt x="982" y="16858"/>
                  <a:pt x="987" y="16860"/>
                  <a:pt x="991" y="16860"/>
                </a:cubicBezTo>
                <a:cubicBezTo>
                  <a:pt x="1007" y="16860"/>
                  <a:pt x="1019" y="16832"/>
                  <a:pt x="1035" y="16832"/>
                </a:cubicBezTo>
                <a:cubicBezTo>
                  <a:pt x="1039" y="16832"/>
                  <a:pt x="1044" y="16834"/>
                  <a:pt x="1049" y="16839"/>
                </a:cubicBezTo>
                <a:lnTo>
                  <a:pt x="1078" y="16853"/>
                </a:lnTo>
                <a:cubicBezTo>
                  <a:pt x="1092" y="16810"/>
                  <a:pt x="1063" y="16767"/>
                  <a:pt x="1049" y="16767"/>
                </a:cubicBezTo>
                <a:cubicBezTo>
                  <a:pt x="1049" y="16767"/>
                  <a:pt x="1063" y="16753"/>
                  <a:pt x="1106" y="16738"/>
                </a:cubicBezTo>
                <a:lnTo>
                  <a:pt x="1135" y="16753"/>
                </a:lnTo>
                <a:cubicBezTo>
                  <a:pt x="1150" y="16753"/>
                  <a:pt x="1135" y="16810"/>
                  <a:pt x="1178" y="16810"/>
                </a:cubicBezTo>
                <a:cubicBezTo>
                  <a:pt x="1193" y="16796"/>
                  <a:pt x="1221" y="16782"/>
                  <a:pt x="1250" y="16782"/>
                </a:cubicBezTo>
                <a:lnTo>
                  <a:pt x="1279" y="16767"/>
                </a:lnTo>
                <a:cubicBezTo>
                  <a:pt x="1322" y="16767"/>
                  <a:pt x="1365" y="16695"/>
                  <a:pt x="1365" y="16667"/>
                </a:cubicBezTo>
                <a:cubicBezTo>
                  <a:pt x="1365" y="16657"/>
                  <a:pt x="1392" y="16640"/>
                  <a:pt x="1409" y="16640"/>
                </a:cubicBezTo>
                <a:cubicBezTo>
                  <a:pt x="1417" y="16640"/>
                  <a:pt x="1423" y="16643"/>
                  <a:pt x="1423" y="16652"/>
                </a:cubicBezTo>
                <a:cubicBezTo>
                  <a:pt x="1418" y="16661"/>
                  <a:pt x="1418" y="16665"/>
                  <a:pt x="1420" y="16665"/>
                </a:cubicBezTo>
                <a:cubicBezTo>
                  <a:pt x="1425" y="16665"/>
                  <a:pt x="1441" y="16648"/>
                  <a:pt x="1451" y="16638"/>
                </a:cubicBezTo>
                <a:cubicBezTo>
                  <a:pt x="1455" y="16631"/>
                  <a:pt x="1460" y="16628"/>
                  <a:pt x="1466" y="16628"/>
                </a:cubicBezTo>
                <a:cubicBezTo>
                  <a:pt x="1485" y="16628"/>
                  <a:pt x="1512" y="16656"/>
                  <a:pt x="1523" y="16667"/>
                </a:cubicBezTo>
                <a:cubicBezTo>
                  <a:pt x="1528" y="16677"/>
                  <a:pt x="1538" y="16680"/>
                  <a:pt x="1548" y="16680"/>
                </a:cubicBezTo>
                <a:cubicBezTo>
                  <a:pt x="1559" y="16680"/>
                  <a:pt x="1572" y="16677"/>
                  <a:pt x="1581" y="16677"/>
                </a:cubicBezTo>
                <a:cubicBezTo>
                  <a:pt x="1587" y="16677"/>
                  <a:pt x="1592" y="16678"/>
                  <a:pt x="1595" y="16681"/>
                </a:cubicBezTo>
                <a:cubicBezTo>
                  <a:pt x="1566" y="16724"/>
                  <a:pt x="1581" y="16753"/>
                  <a:pt x="1609" y="16767"/>
                </a:cubicBezTo>
                <a:lnTo>
                  <a:pt x="1638" y="16782"/>
                </a:lnTo>
                <a:lnTo>
                  <a:pt x="1652" y="16796"/>
                </a:lnTo>
                <a:cubicBezTo>
                  <a:pt x="1665" y="16809"/>
                  <a:pt x="1684" y="16816"/>
                  <a:pt x="1705" y="16816"/>
                </a:cubicBezTo>
                <a:cubicBezTo>
                  <a:pt x="1730" y="16816"/>
                  <a:pt x="1758" y="16805"/>
                  <a:pt x="1782" y="16782"/>
                </a:cubicBezTo>
                <a:lnTo>
                  <a:pt x="1825" y="16767"/>
                </a:lnTo>
                <a:lnTo>
                  <a:pt x="1882" y="16753"/>
                </a:lnTo>
                <a:cubicBezTo>
                  <a:pt x="1897" y="16810"/>
                  <a:pt x="1925" y="16839"/>
                  <a:pt x="1940" y="16853"/>
                </a:cubicBezTo>
                <a:cubicBezTo>
                  <a:pt x="1940" y="16868"/>
                  <a:pt x="1925" y="16897"/>
                  <a:pt x="1911" y="16911"/>
                </a:cubicBezTo>
                <a:cubicBezTo>
                  <a:pt x="1897" y="16940"/>
                  <a:pt x="1911" y="16940"/>
                  <a:pt x="1925" y="16940"/>
                </a:cubicBezTo>
                <a:cubicBezTo>
                  <a:pt x="1929" y="16936"/>
                  <a:pt x="1932" y="16934"/>
                  <a:pt x="1934" y="16934"/>
                </a:cubicBezTo>
                <a:cubicBezTo>
                  <a:pt x="1940" y="16934"/>
                  <a:pt x="1940" y="16947"/>
                  <a:pt x="1940" y="16968"/>
                </a:cubicBezTo>
                <a:lnTo>
                  <a:pt x="1925" y="16983"/>
                </a:lnTo>
                <a:lnTo>
                  <a:pt x="1911" y="16997"/>
                </a:lnTo>
                <a:cubicBezTo>
                  <a:pt x="1907" y="17001"/>
                  <a:pt x="1902" y="17003"/>
                  <a:pt x="1897" y="17003"/>
                </a:cubicBezTo>
                <a:cubicBezTo>
                  <a:pt x="1881" y="17003"/>
                  <a:pt x="1860" y="16989"/>
                  <a:pt x="1839" y="16968"/>
                </a:cubicBezTo>
                <a:lnTo>
                  <a:pt x="1825" y="16954"/>
                </a:lnTo>
                <a:cubicBezTo>
                  <a:pt x="1796" y="16954"/>
                  <a:pt x="1796" y="16925"/>
                  <a:pt x="1796" y="16911"/>
                </a:cubicBezTo>
                <a:lnTo>
                  <a:pt x="1782" y="16853"/>
                </a:lnTo>
                <a:cubicBezTo>
                  <a:pt x="1765" y="16870"/>
                  <a:pt x="1748" y="16877"/>
                  <a:pt x="1731" y="16877"/>
                </a:cubicBezTo>
                <a:cubicBezTo>
                  <a:pt x="1719" y="16877"/>
                  <a:pt x="1707" y="16874"/>
                  <a:pt x="1695" y="16868"/>
                </a:cubicBezTo>
                <a:lnTo>
                  <a:pt x="1681" y="16853"/>
                </a:lnTo>
                <a:lnTo>
                  <a:pt x="1652" y="16825"/>
                </a:lnTo>
                <a:cubicBezTo>
                  <a:pt x="1609" y="16839"/>
                  <a:pt x="1595" y="16882"/>
                  <a:pt x="1595" y="16897"/>
                </a:cubicBezTo>
                <a:cubicBezTo>
                  <a:pt x="1595" y="16911"/>
                  <a:pt x="1609" y="16925"/>
                  <a:pt x="1624" y="16925"/>
                </a:cubicBezTo>
                <a:cubicBezTo>
                  <a:pt x="1624" y="16925"/>
                  <a:pt x="1652" y="16983"/>
                  <a:pt x="1667" y="16983"/>
                </a:cubicBezTo>
                <a:cubicBezTo>
                  <a:pt x="1670" y="16980"/>
                  <a:pt x="1674" y="16979"/>
                  <a:pt x="1678" y="16979"/>
                </a:cubicBezTo>
                <a:cubicBezTo>
                  <a:pt x="1697" y="16979"/>
                  <a:pt x="1727" y="16997"/>
                  <a:pt x="1739" y="16997"/>
                </a:cubicBezTo>
                <a:cubicBezTo>
                  <a:pt x="1753" y="17011"/>
                  <a:pt x="1753" y="17026"/>
                  <a:pt x="1724" y="17055"/>
                </a:cubicBezTo>
                <a:lnTo>
                  <a:pt x="1652" y="17069"/>
                </a:lnTo>
                <a:cubicBezTo>
                  <a:pt x="1645" y="17076"/>
                  <a:pt x="1638" y="17080"/>
                  <a:pt x="1631" y="17080"/>
                </a:cubicBezTo>
                <a:cubicBezTo>
                  <a:pt x="1624" y="17080"/>
                  <a:pt x="1616" y="17076"/>
                  <a:pt x="1609" y="17069"/>
                </a:cubicBezTo>
                <a:lnTo>
                  <a:pt x="1609" y="17055"/>
                </a:lnTo>
                <a:cubicBezTo>
                  <a:pt x="1609" y="17049"/>
                  <a:pt x="1607" y="17045"/>
                  <a:pt x="1603" y="17045"/>
                </a:cubicBezTo>
                <a:cubicBezTo>
                  <a:pt x="1597" y="17045"/>
                  <a:pt x="1589" y="17052"/>
                  <a:pt x="1581" y="17069"/>
                </a:cubicBezTo>
                <a:cubicBezTo>
                  <a:pt x="1537" y="17083"/>
                  <a:pt x="1494" y="17083"/>
                  <a:pt x="1466" y="17112"/>
                </a:cubicBezTo>
                <a:cubicBezTo>
                  <a:pt x="1451" y="17098"/>
                  <a:pt x="1437" y="17083"/>
                  <a:pt x="1437" y="17055"/>
                </a:cubicBezTo>
                <a:lnTo>
                  <a:pt x="1423" y="17055"/>
                </a:lnTo>
                <a:lnTo>
                  <a:pt x="1408" y="17040"/>
                </a:lnTo>
                <a:cubicBezTo>
                  <a:pt x="1404" y="17031"/>
                  <a:pt x="1395" y="17028"/>
                  <a:pt x="1384" y="17028"/>
                </a:cubicBezTo>
                <a:cubicBezTo>
                  <a:pt x="1361" y="17028"/>
                  <a:pt x="1327" y="17045"/>
                  <a:pt x="1308" y="17055"/>
                </a:cubicBezTo>
                <a:cubicBezTo>
                  <a:pt x="1305" y="17056"/>
                  <a:pt x="1302" y="17056"/>
                  <a:pt x="1300" y="17056"/>
                </a:cubicBezTo>
                <a:cubicBezTo>
                  <a:pt x="1271" y="17056"/>
                  <a:pt x="1234" y="16995"/>
                  <a:pt x="1221" y="16968"/>
                </a:cubicBezTo>
                <a:cubicBezTo>
                  <a:pt x="1207" y="16954"/>
                  <a:pt x="1150" y="16954"/>
                  <a:pt x="1135" y="16954"/>
                </a:cubicBezTo>
                <a:cubicBezTo>
                  <a:pt x="1121" y="16968"/>
                  <a:pt x="1106" y="16997"/>
                  <a:pt x="1106" y="17026"/>
                </a:cubicBezTo>
                <a:lnTo>
                  <a:pt x="1106" y="17055"/>
                </a:lnTo>
                <a:cubicBezTo>
                  <a:pt x="1092" y="17069"/>
                  <a:pt x="1092" y="17083"/>
                  <a:pt x="1078" y="17083"/>
                </a:cubicBezTo>
                <a:cubicBezTo>
                  <a:pt x="1063" y="17083"/>
                  <a:pt x="1049" y="17069"/>
                  <a:pt x="1049" y="17055"/>
                </a:cubicBezTo>
                <a:lnTo>
                  <a:pt x="1049" y="16997"/>
                </a:lnTo>
                <a:cubicBezTo>
                  <a:pt x="1049" y="16954"/>
                  <a:pt x="1020" y="16897"/>
                  <a:pt x="1006" y="16897"/>
                </a:cubicBezTo>
                <a:cubicBezTo>
                  <a:pt x="991" y="16897"/>
                  <a:pt x="1006" y="16925"/>
                  <a:pt x="1006" y="16940"/>
                </a:cubicBezTo>
                <a:cubicBezTo>
                  <a:pt x="1006" y="16954"/>
                  <a:pt x="1020" y="16997"/>
                  <a:pt x="1020" y="17011"/>
                </a:cubicBezTo>
                <a:cubicBezTo>
                  <a:pt x="1020" y="17011"/>
                  <a:pt x="1035" y="17055"/>
                  <a:pt x="1035" y="17083"/>
                </a:cubicBezTo>
                <a:lnTo>
                  <a:pt x="1006" y="17083"/>
                </a:lnTo>
                <a:cubicBezTo>
                  <a:pt x="977" y="17083"/>
                  <a:pt x="963" y="17083"/>
                  <a:pt x="963" y="17112"/>
                </a:cubicBezTo>
                <a:cubicBezTo>
                  <a:pt x="973" y="17162"/>
                  <a:pt x="955" y="17177"/>
                  <a:pt x="934" y="17177"/>
                </a:cubicBezTo>
                <a:cubicBezTo>
                  <a:pt x="924" y="17177"/>
                  <a:pt x="914" y="17174"/>
                  <a:pt x="905" y="17170"/>
                </a:cubicBezTo>
                <a:cubicBezTo>
                  <a:pt x="862" y="17141"/>
                  <a:pt x="805" y="17141"/>
                  <a:pt x="805" y="17055"/>
                </a:cubicBezTo>
                <a:lnTo>
                  <a:pt x="805" y="17026"/>
                </a:lnTo>
                <a:cubicBezTo>
                  <a:pt x="794" y="17005"/>
                  <a:pt x="784" y="16991"/>
                  <a:pt x="773" y="16991"/>
                </a:cubicBezTo>
                <a:cubicBezTo>
                  <a:pt x="769" y="16991"/>
                  <a:pt x="765" y="16993"/>
                  <a:pt x="762" y="16997"/>
                </a:cubicBezTo>
                <a:lnTo>
                  <a:pt x="747" y="16997"/>
                </a:lnTo>
                <a:lnTo>
                  <a:pt x="747" y="17011"/>
                </a:lnTo>
                <a:cubicBezTo>
                  <a:pt x="733" y="17011"/>
                  <a:pt x="719" y="16983"/>
                  <a:pt x="719" y="16983"/>
                </a:cubicBezTo>
                <a:cubicBezTo>
                  <a:pt x="719" y="16968"/>
                  <a:pt x="690" y="16968"/>
                  <a:pt x="675" y="16968"/>
                </a:cubicBezTo>
                <a:cubicBezTo>
                  <a:pt x="661" y="16968"/>
                  <a:pt x="719" y="17055"/>
                  <a:pt x="733" y="17083"/>
                </a:cubicBezTo>
                <a:cubicBezTo>
                  <a:pt x="762" y="17112"/>
                  <a:pt x="776" y="17141"/>
                  <a:pt x="762" y="17141"/>
                </a:cubicBezTo>
                <a:cubicBezTo>
                  <a:pt x="762" y="17141"/>
                  <a:pt x="747" y="17126"/>
                  <a:pt x="733" y="17126"/>
                </a:cubicBezTo>
                <a:cubicBezTo>
                  <a:pt x="733" y="17126"/>
                  <a:pt x="690" y="17155"/>
                  <a:pt x="675" y="17184"/>
                </a:cubicBezTo>
                <a:cubicBezTo>
                  <a:pt x="661" y="17198"/>
                  <a:pt x="647" y="17241"/>
                  <a:pt x="661" y="17256"/>
                </a:cubicBezTo>
                <a:cubicBezTo>
                  <a:pt x="661" y="17270"/>
                  <a:pt x="647" y="17284"/>
                  <a:pt x="618" y="17299"/>
                </a:cubicBezTo>
                <a:lnTo>
                  <a:pt x="604" y="17284"/>
                </a:lnTo>
                <a:cubicBezTo>
                  <a:pt x="604" y="17284"/>
                  <a:pt x="589" y="17270"/>
                  <a:pt x="575" y="17270"/>
                </a:cubicBezTo>
                <a:cubicBezTo>
                  <a:pt x="545" y="17250"/>
                  <a:pt x="509" y="17204"/>
                  <a:pt x="466" y="17204"/>
                </a:cubicBezTo>
                <a:cubicBezTo>
                  <a:pt x="447" y="17204"/>
                  <a:pt x="425" y="17214"/>
                  <a:pt x="402" y="17241"/>
                </a:cubicBezTo>
                <a:cubicBezTo>
                  <a:pt x="402" y="17246"/>
                  <a:pt x="401" y="17248"/>
                  <a:pt x="399" y="17248"/>
                </a:cubicBezTo>
                <a:cubicBezTo>
                  <a:pt x="394" y="17248"/>
                  <a:pt x="388" y="17241"/>
                  <a:pt x="388" y="17241"/>
                </a:cubicBezTo>
                <a:cubicBezTo>
                  <a:pt x="369" y="17241"/>
                  <a:pt x="356" y="17235"/>
                  <a:pt x="341" y="17235"/>
                </a:cubicBezTo>
                <a:cubicBezTo>
                  <a:pt x="334" y="17235"/>
                  <a:pt x="326" y="17237"/>
                  <a:pt x="316" y="17241"/>
                </a:cubicBezTo>
                <a:cubicBezTo>
                  <a:pt x="309" y="17249"/>
                  <a:pt x="305" y="17252"/>
                  <a:pt x="302" y="17252"/>
                </a:cubicBezTo>
                <a:cubicBezTo>
                  <a:pt x="298" y="17252"/>
                  <a:pt x="295" y="17249"/>
                  <a:pt x="287" y="17241"/>
                </a:cubicBezTo>
                <a:lnTo>
                  <a:pt x="273" y="17227"/>
                </a:lnTo>
                <a:cubicBezTo>
                  <a:pt x="270" y="17221"/>
                  <a:pt x="265" y="17218"/>
                  <a:pt x="258" y="17218"/>
                </a:cubicBezTo>
                <a:cubicBezTo>
                  <a:pt x="234" y="17218"/>
                  <a:pt x="189" y="17254"/>
                  <a:pt x="144" y="17299"/>
                </a:cubicBezTo>
                <a:lnTo>
                  <a:pt x="101" y="17256"/>
                </a:lnTo>
                <a:lnTo>
                  <a:pt x="43" y="17213"/>
                </a:lnTo>
                <a:lnTo>
                  <a:pt x="43" y="17213"/>
                </a:lnTo>
                <a:cubicBezTo>
                  <a:pt x="29" y="17256"/>
                  <a:pt x="43" y="17284"/>
                  <a:pt x="86" y="17284"/>
                </a:cubicBezTo>
                <a:lnTo>
                  <a:pt x="101" y="17328"/>
                </a:lnTo>
                <a:cubicBezTo>
                  <a:pt x="109" y="17349"/>
                  <a:pt x="118" y="17357"/>
                  <a:pt x="127" y="17357"/>
                </a:cubicBezTo>
                <a:cubicBezTo>
                  <a:pt x="145" y="17357"/>
                  <a:pt x="162" y="17326"/>
                  <a:pt x="180" y="17326"/>
                </a:cubicBezTo>
                <a:cubicBezTo>
                  <a:pt x="182" y="17326"/>
                  <a:pt x="185" y="17326"/>
                  <a:pt x="187" y="17328"/>
                </a:cubicBezTo>
                <a:cubicBezTo>
                  <a:pt x="201" y="17328"/>
                  <a:pt x="201" y="17342"/>
                  <a:pt x="216" y="17356"/>
                </a:cubicBezTo>
                <a:lnTo>
                  <a:pt x="230" y="17371"/>
                </a:lnTo>
                <a:cubicBezTo>
                  <a:pt x="259" y="17385"/>
                  <a:pt x="259" y="17428"/>
                  <a:pt x="230" y="17457"/>
                </a:cubicBezTo>
                <a:lnTo>
                  <a:pt x="216" y="17471"/>
                </a:lnTo>
                <a:cubicBezTo>
                  <a:pt x="201" y="17500"/>
                  <a:pt x="230" y="17529"/>
                  <a:pt x="201" y="17557"/>
                </a:cubicBezTo>
                <a:cubicBezTo>
                  <a:pt x="187" y="17572"/>
                  <a:pt x="187" y="17629"/>
                  <a:pt x="230" y="17629"/>
                </a:cubicBezTo>
                <a:cubicBezTo>
                  <a:pt x="244" y="17629"/>
                  <a:pt x="259" y="17644"/>
                  <a:pt x="273" y="17644"/>
                </a:cubicBezTo>
                <a:lnTo>
                  <a:pt x="287" y="17658"/>
                </a:lnTo>
                <a:cubicBezTo>
                  <a:pt x="302" y="17644"/>
                  <a:pt x="316" y="17586"/>
                  <a:pt x="331" y="17572"/>
                </a:cubicBezTo>
                <a:cubicBezTo>
                  <a:pt x="345" y="17572"/>
                  <a:pt x="331" y="17543"/>
                  <a:pt x="302" y="17529"/>
                </a:cubicBezTo>
                <a:lnTo>
                  <a:pt x="287" y="17500"/>
                </a:lnTo>
                <a:cubicBezTo>
                  <a:pt x="273" y="17500"/>
                  <a:pt x="273" y="17457"/>
                  <a:pt x="273" y="17457"/>
                </a:cubicBezTo>
                <a:cubicBezTo>
                  <a:pt x="284" y="17446"/>
                  <a:pt x="287" y="17418"/>
                  <a:pt x="300" y="17418"/>
                </a:cubicBezTo>
                <a:cubicBezTo>
                  <a:pt x="304" y="17418"/>
                  <a:pt x="309" y="17421"/>
                  <a:pt x="316" y="17428"/>
                </a:cubicBezTo>
                <a:lnTo>
                  <a:pt x="331" y="17442"/>
                </a:lnTo>
                <a:cubicBezTo>
                  <a:pt x="345" y="17442"/>
                  <a:pt x="374" y="17414"/>
                  <a:pt x="402" y="17385"/>
                </a:cubicBezTo>
                <a:lnTo>
                  <a:pt x="460" y="17385"/>
                </a:lnTo>
                <a:cubicBezTo>
                  <a:pt x="474" y="17385"/>
                  <a:pt x="489" y="17385"/>
                  <a:pt x="503" y="17371"/>
                </a:cubicBezTo>
                <a:lnTo>
                  <a:pt x="532" y="17342"/>
                </a:lnTo>
                <a:cubicBezTo>
                  <a:pt x="560" y="17356"/>
                  <a:pt x="604" y="17414"/>
                  <a:pt x="604" y="17471"/>
                </a:cubicBezTo>
                <a:lnTo>
                  <a:pt x="618" y="17529"/>
                </a:lnTo>
                <a:cubicBezTo>
                  <a:pt x="618" y="17543"/>
                  <a:pt x="632" y="17557"/>
                  <a:pt x="647" y="17572"/>
                </a:cubicBezTo>
                <a:lnTo>
                  <a:pt x="661" y="17572"/>
                </a:lnTo>
                <a:cubicBezTo>
                  <a:pt x="661" y="17572"/>
                  <a:pt x="675" y="17557"/>
                  <a:pt x="675" y="17543"/>
                </a:cubicBezTo>
                <a:cubicBezTo>
                  <a:pt x="661" y="17514"/>
                  <a:pt x="661" y="17486"/>
                  <a:pt x="675" y="17486"/>
                </a:cubicBezTo>
                <a:cubicBezTo>
                  <a:pt x="678" y="17483"/>
                  <a:pt x="681" y="17482"/>
                  <a:pt x="684" y="17482"/>
                </a:cubicBezTo>
                <a:cubicBezTo>
                  <a:pt x="695" y="17482"/>
                  <a:pt x="704" y="17500"/>
                  <a:pt x="704" y="17500"/>
                </a:cubicBezTo>
                <a:cubicBezTo>
                  <a:pt x="719" y="17514"/>
                  <a:pt x="719" y="17543"/>
                  <a:pt x="733" y="17557"/>
                </a:cubicBezTo>
                <a:cubicBezTo>
                  <a:pt x="762" y="17572"/>
                  <a:pt x="762" y="17601"/>
                  <a:pt x="776" y="17629"/>
                </a:cubicBezTo>
                <a:cubicBezTo>
                  <a:pt x="776" y="17644"/>
                  <a:pt x="776" y="17658"/>
                  <a:pt x="776" y="17672"/>
                </a:cubicBezTo>
                <a:cubicBezTo>
                  <a:pt x="776" y="17687"/>
                  <a:pt x="776" y="17687"/>
                  <a:pt x="776" y="17687"/>
                </a:cubicBezTo>
                <a:lnTo>
                  <a:pt x="762" y="17701"/>
                </a:lnTo>
                <a:cubicBezTo>
                  <a:pt x="762" y="17744"/>
                  <a:pt x="675" y="17787"/>
                  <a:pt x="675" y="17802"/>
                </a:cubicBezTo>
                <a:cubicBezTo>
                  <a:pt x="675" y="17816"/>
                  <a:pt x="690" y="17816"/>
                  <a:pt x="719" y="17816"/>
                </a:cubicBezTo>
                <a:lnTo>
                  <a:pt x="747" y="17802"/>
                </a:lnTo>
                <a:lnTo>
                  <a:pt x="776" y="17787"/>
                </a:lnTo>
                <a:cubicBezTo>
                  <a:pt x="805" y="17787"/>
                  <a:pt x="833" y="17730"/>
                  <a:pt x="848" y="17730"/>
                </a:cubicBezTo>
                <a:cubicBezTo>
                  <a:pt x="862" y="17730"/>
                  <a:pt x="848" y="17715"/>
                  <a:pt x="833" y="17687"/>
                </a:cubicBezTo>
                <a:cubicBezTo>
                  <a:pt x="833" y="17687"/>
                  <a:pt x="833" y="17687"/>
                  <a:pt x="819" y="17672"/>
                </a:cubicBezTo>
                <a:cubicBezTo>
                  <a:pt x="819" y="17658"/>
                  <a:pt x="819" y="17658"/>
                  <a:pt x="833" y="17658"/>
                </a:cubicBezTo>
                <a:lnTo>
                  <a:pt x="862" y="17672"/>
                </a:lnTo>
                <a:cubicBezTo>
                  <a:pt x="905" y="17701"/>
                  <a:pt x="948" y="17730"/>
                  <a:pt x="948" y="17759"/>
                </a:cubicBezTo>
                <a:lnTo>
                  <a:pt x="977" y="17744"/>
                </a:lnTo>
                <a:cubicBezTo>
                  <a:pt x="977" y="17744"/>
                  <a:pt x="977" y="17701"/>
                  <a:pt x="963" y="17687"/>
                </a:cubicBezTo>
                <a:cubicBezTo>
                  <a:pt x="948" y="17658"/>
                  <a:pt x="920" y="17629"/>
                  <a:pt x="905" y="17601"/>
                </a:cubicBezTo>
                <a:cubicBezTo>
                  <a:pt x="877" y="17586"/>
                  <a:pt x="862" y="17572"/>
                  <a:pt x="891" y="17557"/>
                </a:cubicBezTo>
                <a:cubicBezTo>
                  <a:pt x="920" y="17529"/>
                  <a:pt x="963" y="17486"/>
                  <a:pt x="991" y="17486"/>
                </a:cubicBezTo>
                <a:cubicBezTo>
                  <a:pt x="1049" y="17486"/>
                  <a:pt x="1020" y="17586"/>
                  <a:pt x="1049" y="17615"/>
                </a:cubicBezTo>
                <a:cubicBezTo>
                  <a:pt x="1049" y="17615"/>
                  <a:pt x="1049" y="17629"/>
                  <a:pt x="1049" y="17629"/>
                </a:cubicBezTo>
                <a:cubicBezTo>
                  <a:pt x="1059" y="17679"/>
                  <a:pt x="1069" y="17694"/>
                  <a:pt x="1088" y="17694"/>
                </a:cubicBezTo>
                <a:cubicBezTo>
                  <a:pt x="1097" y="17694"/>
                  <a:pt x="1107" y="17691"/>
                  <a:pt x="1121" y="17687"/>
                </a:cubicBezTo>
                <a:cubicBezTo>
                  <a:pt x="1135" y="17672"/>
                  <a:pt x="1150" y="17658"/>
                  <a:pt x="1164" y="17658"/>
                </a:cubicBezTo>
                <a:lnTo>
                  <a:pt x="1221" y="17672"/>
                </a:lnTo>
                <a:cubicBezTo>
                  <a:pt x="1250" y="17629"/>
                  <a:pt x="1250" y="17557"/>
                  <a:pt x="1236" y="17543"/>
                </a:cubicBezTo>
                <a:cubicBezTo>
                  <a:pt x="1221" y="17529"/>
                  <a:pt x="1264" y="17500"/>
                  <a:pt x="1293" y="17500"/>
                </a:cubicBezTo>
                <a:cubicBezTo>
                  <a:pt x="1308" y="17500"/>
                  <a:pt x="1351" y="17486"/>
                  <a:pt x="1351" y="17486"/>
                </a:cubicBezTo>
                <a:lnTo>
                  <a:pt x="1351" y="17486"/>
                </a:lnTo>
                <a:cubicBezTo>
                  <a:pt x="1351" y="17486"/>
                  <a:pt x="1351" y="17500"/>
                  <a:pt x="1336" y="17500"/>
                </a:cubicBezTo>
                <a:cubicBezTo>
                  <a:pt x="1336" y="17500"/>
                  <a:pt x="1336" y="17514"/>
                  <a:pt x="1336" y="17529"/>
                </a:cubicBezTo>
                <a:lnTo>
                  <a:pt x="1336" y="17543"/>
                </a:lnTo>
                <a:cubicBezTo>
                  <a:pt x="1293" y="17601"/>
                  <a:pt x="1308" y="17658"/>
                  <a:pt x="1351" y="17687"/>
                </a:cubicBezTo>
                <a:cubicBezTo>
                  <a:pt x="1355" y="17691"/>
                  <a:pt x="1359" y="17693"/>
                  <a:pt x="1362" y="17693"/>
                </a:cubicBezTo>
                <a:cubicBezTo>
                  <a:pt x="1376" y="17693"/>
                  <a:pt x="1370" y="17641"/>
                  <a:pt x="1394" y="17629"/>
                </a:cubicBezTo>
                <a:lnTo>
                  <a:pt x="1466" y="17629"/>
                </a:lnTo>
                <a:cubicBezTo>
                  <a:pt x="1451" y="17586"/>
                  <a:pt x="1379" y="17557"/>
                  <a:pt x="1379" y="17543"/>
                </a:cubicBezTo>
                <a:cubicBezTo>
                  <a:pt x="1379" y="17529"/>
                  <a:pt x="1379" y="17500"/>
                  <a:pt x="1365" y="17500"/>
                </a:cubicBezTo>
                <a:lnTo>
                  <a:pt x="1408" y="17500"/>
                </a:lnTo>
                <a:cubicBezTo>
                  <a:pt x="1408" y="17500"/>
                  <a:pt x="1394" y="17414"/>
                  <a:pt x="1408" y="17399"/>
                </a:cubicBezTo>
                <a:cubicBezTo>
                  <a:pt x="1414" y="17388"/>
                  <a:pt x="1425" y="17384"/>
                  <a:pt x="1439" y="17384"/>
                </a:cubicBezTo>
                <a:cubicBezTo>
                  <a:pt x="1462" y="17384"/>
                  <a:pt x="1491" y="17396"/>
                  <a:pt x="1509" y="17414"/>
                </a:cubicBezTo>
                <a:cubicBezTo>
                  <a:pt x="1511" y="17416"/>
                  <a:pt x="1513" y="17417"/>
                  <a:pt x="1515" y="17417"/>
                </a:cubicBezTo>
                <a:cubicBezTo>
                  <a:pt x="1527" y="17417"/>
                  <a:pt x="1537" y="17381"/>
                  <a:pt x="1537" y="17356"/>
                </a:cubicBezTo>
                <a:cubicBezTo>
                  <a:pt x="1537" y="17346"/>
                  <a:pt x="1530" y="17336"/>
                  <a:pt x="1521" y="17336"/>
                </a:cubicBezTo>
                <a:cubicBezTo>
                  <a:pt x="1517" y="17336"/>
                  <a:pt x="1513" y="17338"/>
                  <a:pt x="1509" y="17342"/>
                </a:cubicBezTo>
                <a:lnTo>
                  <a:pt x="1509" y="17356"/>
                </a:lnTo>
                <a:lnTo>
                  <a:pt x="1494" y="17356"/>
                </a:lnTo>
                <a:cubicBezTo>
                  <a:pt x="1480" y="17342"/>
                  <a:pt x="1480" y="17299"/>
                  <a:pt x="1480" y="17256"/>
                </a:cubicBezTo>
                <a:lnTo>
                  <a:pt x="1466" y="17227"/>
                </a:lnTo>
                <a:cubicBezTo>
                  <a:pt x="1466" y="17227"/>
                  <a:pt x="1494" y="17198"/>
                  <a:pt x="1509" y="17198"/>
                </a:cubicBezTo>
                <a:lnTo>
                  <a:pt x="1509" y="17213"/>
                </a:lnTo>
                <a:cubicBezTo>
                  <a:pt x="1510" y="17214"/>
                  <a:pt x="1512" y="17215"/>
                  <a:pt x="1514" y="17215"/>
                </a:cubicBezTo>
                <a:cubicBezTo>
                  <a:pt x="1529" y="17215"/>
                  <a:pt x="1552" y="17168"/>
                  <a:pt x="1552" y="17155"/>
                </a:cubicBezTo>
                <a:cubicBezTo>
                  <a:pt x="1553" y="17154"/>
                  <a:pt x="1555" y="17153"/>
                  <a:pt x="1557" y="17153"/>
                </a:cubicBezTo>
                <a:cubicBezTo>
                  <a:pt x="1574" y="17153"/>
                  <a:pt x="1617" y="17200"/>
                  <a:pt x="1644" y="17200"/>
                </a:cubicBezTo>
                <a:cubicBezTo>
                  <a:pt x="1647" y="17200"/>
                  <a:pt x="1650" y="17200"/>
                  <a:pt x="1652" y="17198"/>
                </a:cubicBezTo>
                <a:cubicBezTo>
                  <a:pt x="1667" y="17198"/>
                  <a:pt x="1681" y="17241"/>
                  <a:pt x="1681" y="17284"/>
                </a:cubicBezTo>
                <a:lnTo>
                  <a:pt x="1681" y="17328"/>
                </a:lnTo>
                <a:cubicBezTo>
                  <a:pt x="1681" y="17342"/>
                  <a:pt x="1667" y="17356"/>
                  <a:pt x="1652" y="17356"/>
                </a:cubicBezTo>
                <a:cubicBezTo>
                  <a:pt x="1638" y="17342"/>
                  <a:pt x="1609" y="17241"/>
                  <a:pt x="1581" y="17241"/>
                </a:cubicBezTo>
                <a:cubicBezTo>
                  <a:pt x="1552" y="17241"/>
                  <a:pt x="1566" y="17284"/>
                  <a:pt x="1581" y="17299"/>
                </a:cubicBezTo>
                <a:cubicBezTo>
                  <a:pt x="1595" y="17313"/>
                  <a:pt x="1609" y="17371"/>
                  <a:pt x="1638" y="17414"/>
                </a:cubicBezTo>
                <a:lnTo>
                  <a:pt x="1681" y="17414"/>
                </a:lnTo>
                <a:cubicBezTo>
                  <a:pt x="1710" y="17414"/>
                  <a:pt x="1751" y="17407"/>
                  <a:pt x="1780" y="17407"/>
                </a:cubicBezTo>
                <a:cubicBezTo>
                  <a:pt x="1794" y="17407"/>
                  <a:pt x="1806" y="17409"/>
                  <a:pt x="1810" y="17414"/>
                </a:cubicBezTo>
                <a:cubicBezTo>
                  <a:pt x="1839" y="17428"/>
                  <a:pt x="1825" y="17442"/>
                  <a:pt x="1796" y="17457"/>
                </a:cubicBezTo>
                <a:lnTo>
                  <a:pt x="1782" y="17471"/>
                </a:lnTo>
                <a:lnTo>
                  <a:pt x="1767" y="17486"/>
                </a:lnTo>
                <a:cubicBezTo>
                  <a:pt x="1753" y="17486"/>
                  <a:pt x="1753" y="17500"/>
                  <a:pt x="1767" y="17500"/>
                </a:cubicBezTo>
                <a:cubicBezTo>
                  <a:pt x="1753" y="17514"/>
                  <a:pt x="1753" y="17514"/>
                  <a:pt x="1739" y="17514"/>
                </a:cubicBezTo>
                <a:cubicBezTo>
                  <a:pt x="1724" y="17500"/>
                  <a:pt x="1695" y="17486"/>
                  <a:pt x="1667" y="17486"/>
                </a:cubicBezTo>
                <a:lnTo>
                  <a:pt x="1652" y="17486"/>
                </a:lnTo>
                <a:cubicBezTo>
                  <a:pt x="1638" y="17500"/>
                  <a:pt x="1652" y="17543"/>
                  <a:pt x="1667" y="17586"/>
                </a:cubicBezTo>
                <a:lnTo>
                  <a:pt x="1667" y="17601"/>
                </a:lnTo>
                <a:cubicBezTo>
                  <a:pt x="1667" y="17615"/>
                  <a:pt x="1624" y="17672"/>
                  <a:pt x="1595" y="17701"/>
                </a:cubicBezTo>
                <a:cubicBezTo>
                  <a:pt x="1581" y="17715"/>
                  <a:pt x="1609" y="17744"/>
                  <a:pt x="1624" y="17744"/>
                </a:cubicBezTo>
                <a:cubicBezTo>
                  <a:pt x="1624" y="17744"/>
                  <a:pt x="1681" y="17802"/>
                  <a:pt x="1681" y="17816"/>
                </a:cubicBezTo>
                <a:cubicBezTo>
                  <a:pt x="1667" y="17830"/>
                  <a:pt x="1652" y="17859"/>
                  <a:pt x="1638" y="17888"/>
                </a:cubicBezTo>
                <a:lnTo>
                  <a:pt x="1638" y="17931"/>
                </a:lnTo>
                <a:lnTo>
                  <a:pt x="1638" y="17960"/>
                </a:lnTo>
                <a:cubicBezTo>
                  <a:pt x="1626" y="17983"/>
                  <a:pt x="1595" y="18007"/>
                  <a:pt x="1577" y="18007"/>
                </a:cubicBezTo>
                <a:cubicBezTo>
                  <a:pt x="1572" y="18007"/>
                  <a:pt x="1569" y="18005"/>
                  <a:pt x="1566" y="18003"/>
                </a:cubicBezTo>
                <a:lnTo>
                  <a:pt x="1552" y="18003"/>
                </a:lnTo>
                <a:cubicBezTo>
                  <a:pt x="1552" y="18003"/>
                  <a:pt x="1595" y="17845"/>
                  <a:pt x="1566" y="17816"/>
                </a:cubicBezTo>
                <a:cubicBezTo>
                  <a:pt x="1552" y="17802"/>
                  <a:pt x="1523" y="17787"/>
                  <a:pt x="1523" y="17787"/>
                </a:cubicBezTo>
                <a:cubicBezTo>
                  <a:pt x="1509" y="17787"/>
                  <a:pt x="1509" y="17802"/>
                  <a:pt x="1494" y="17802"/>
                </a:cubicBezTo>
                <a:cubicBezTo>
                  <a:pt x="1466" y="17787"/>
                  <a:pt x="1408" y="17744"/>
                  <a:pt x="1379" y="17730"/>
                </a:cubicBezTo>
                <a:cubicBezTo>
                  <a:pt x="1378" y="17728"/>
                  <a:pt x="1376" y="17727"/>
                  <a:pt x="1374" y="17727"/>
                </a:cubicBezTo>
                <a:cubicBezTo>
                  <a:pt x="1365" y="17727"/>
                  <a:pt x="1365" y="17766"/>
                  <a:pt x="1365" y="17816"/>
                </a:cubicBezTo>
                <a:lnTo>
                  <a:pt x="1351" y="17845"/>
                </a:lnTo>
                <a:lnTo>
                  <a:pt x="1336" y="17888"/>
                </a:lnTo>
                <a:cubicBezTo>
                  <a:pt x="1334" y="17889"/>
                  <a:pt x="1331" y="17890"/>
                  <a:pt x="1329" y="17890"/>
                </a:cubicBezTo>
                <a:cubicBezTo>
                  <a:pt x="1303" y="17890"/>
                  <a:pt x="1280" y="17830"/>
                  <a:pt x="1293" y="17830"/>
                </a:cubicBezTo>
                <a:cubicBezTo>
                  <a:pt x="1322" y="17816"/>
                  <a:pt x="1322" y="17802"/>
                  <a:pt x="1308" y="17787"/>
                </a:cubicBezTo>
                <a:lnTo>
                  <a:pt x="1293" y="17787"/>
                </a:lnTo>
                <a:lnTo>
                  <a:pt x="1250" y="17802"/>
                </a:lnTo>
                <a:cubicBezTo>
                  <a:pt x="1193" y="17759"/>
                  <a:pt x="1150" y="17715"/>
                  <a:pt x="1135" y="17715"/>
                </a:cubicBezTo>
                <a:lnTo>
                  <a:pt x="1121" y="17715"/>
                </a:lnTo>
                <a:cubicBezTo>
                  <a:pt x="1121" y="17715"/>
                  <a:pt x="1106" y="17730"/>
                  <a:pt x="1106" y="17744"/>
                </a:cubicBezTo>
                <a:lnTo>
                  <a:pt x="1106" y="17773"/>
                </a:lnTo>
                <a:cubicBezTo>
                  <a:pt x="1106" y="17802"/>
                  <a:pt x="1049" y="17845"/>
                  <a:pt x="1035" y="17845"/>
                </a:cubicBezTo>
                <a:cubicBezTo>
                  <a:pt x="1033" y="17847"/>
                  <a:pt x="1031" y="17848"/>
                  <a:pt x="1029" y="17848"/>
                </a:cubicBezTo>
                <a:cubicBezTo>
                  <a:pt x="1017" y="17848"/>
                  <a:pt x="1006" y="17812"/>
                  <a:pt x="1006" y="17787"/>
                </a:cubicBezTo>
                <a:cubicBezTo>
                  <a:pt x="1006" y="17785"/>
                  <a:pt x="1005" y="17783"/>
                  <a:pt x="1003" y="17783"/>
                </a:cubicBezTo>
                <a:cubicBezTo>
                  <a:pt x="995" y="17783"/>
                  <a:pt x="974" y="17804"/>
                  <a:pt x="963" y="17816"/>
                </a:cubicBezTo>
                <a:cubicBezTo>
                  <a:pt x="963" y="17830"/>
                  <a:pt x="977" y="17902"/>
                  <a:pt x="977" y="17931"/>
                </a:cubicBezTo>
                <a:cubicBezTo>
                  <a:pt x="991" y="17960"/>
                  <a:pt x="991" y="17988"/>
                  <a:pt x="991" y="17988"/>
                </a:cubicBezTo>
                <a:lnTo>
                  <a:pt x="991" y="18003"/>
                </a:lnTo>
                <a:cubicBezTo>
                  <a:pt x="984" y="18027"/>
                  <a:pt x="958" y="18037"/>
                  <a:pt x="935" y="18037"/>
                </a:cubicBezTo>
                <a:cubicBezTo>
                  <a:pt x="915" y="18037"/>
                  <a:pt x="897" y="18030"/>
                  <a:pt x="891" y="18017"/>
                </a:cubicBezTo>
                <a:lnTo>
                  <a:pt x="877" y="18003"/>
                </a:lnTo>
                <a:cubicBezTo>
                  <a:pt x="877" y="17996"/>
                  <a:pt x="875" y="17993"/>
                  <a:pt x="872" y="17993"/>
                </a:cubicBezTo>
                <a:cubicBezTo>
                  <a:pt x="864" y="17993"/>
                  <a:pt x="844" y="18024"/>
                  <a:pt x="833" y="18046"/>
                </a:cubicBezTo>
                <a:cubicBezTo>
                  <a:pt x="831" y="18050"/>
                  <a:pt x="830" y="18052"/>
                  <a:pt x="828" y="18052"/>
                </a:cubicBezTo>
                <a:cubicBezTo>
                  <a:pt x="819" y="18052"/>
                  <a:pt x="819" y="17984"/>
                  <a:pt x="819" y="17960"/>
                </a:cubicBezTo>
                <a:cubicBezTo>
                  <a:pt x="819" y="17917"/>
                  <a:pt x="848" y="17888"/>
                  <a:pt x="862" y="17888"/>
                </a:cubicBezTo>
                <a:cubicBezTo>
                  <a:pt x="862" y="17888"/>
                  <a:pt x="848" y="17873"/>
                  <a:pt x="819" y="17859"/>
                </a:cubicBezTo>
                <a:lnTo>
                  <a:pt x="776" y="17859"/>
                </a:lnTo>
                <a:cubicBezTo>
                  <a:pt x="776" y="17873"/>
                  <a:pt x="747" y="17902"/>
                  <a:pt x="747" y="17931"/>
                </a:cubicBezTo>
                <a:lnTo>
                  <a:pt x="733" y="17917"/>
                </a:lnTo>
                <a:lnTo>
                  <a:pt x="704" y="17888"/>
                </a:lnTo>
                <a:cubicBezTo>
                  <a:pt x="690" y="17859"/>
                  <a:pt x="661" y="17845"/>
                  <a:pt x="661" y="17845"/>
                </a:cubicBezTo>
                <a:cubicBezTo>
                  <a:pt x="647" y="17859"/>
                  <a:pt x="632" y="17902"/>
                  <a:pt x="618" y="17945"/>
                </a:cubicBezTo>
                <a:lnTo>
                  <a:pt x="604" y="17917"/>
                </a:lnTo>
                <a:lnTo>
                  <a:pt x="546" y="17873"/>
                </a:lnTo>
                <a:cubicBezTo>
                  <a:pt x="503" y="17902"/>
                  <a:pt x="503" y="18003"/>
                  <a:pt x="503" y="18017"/>
                </a:cubicBezTo>
                <a:cubicBezTo>
                  <a:pt x="503" y="18046"/>
                  <a:pt x="517" y="18103"/>
                  <a:pt x="517" y="18118"/>
                </a:cubicBezTo>
                <a:cubicBezTo>
                  <a:pt x="517" y="18118"/>
                  <a:pt x="517" y="18146"/>
                  <a:pt x="517" y="18146"/>
                </a:cubicBezTo>
                <a:cubicBezTo>
                  <a:pt x="517" y="18146"/>
                  <a:pt x="474" y="18103"/>
                  <a:pt x="460" y="18089"/>
                </a:cubicBezTo>
                <a:cubicBezTo>
                  <a:pt x="446" y="18075"/>
                  <a:pt x="474" y="18003"/>
                  <a:pt x="460" y="17988"/>
                </a:cubicBezTo>
                <a:cubicBezTo>
                  <a:pt x="453" y="17981"/>
                  <a:pt x="438" y="17978"/>
                  <a:pt x="424" y="17978"/>
                </a:cubicBezTo>
                <a:cubicBezTo>
                  <a:pt x="410" y="17978"/>
                  <a:pt x="395" y="17981"/>
                  <a:pt x="388" y="17988"/>
                </a:cubicBezTo>
                <a:cubicBezTo>
                  <a:pt x="388" y="17988"/>
                  <a:pt x="388" y="18017"/>
                  <a:pt x="388" y="18060"/>
                </a:cubicBezTo>
                <a:lnTo>
                  <a:pt x="388" y="18075"/>
                </a:lnTo>
                <a:cubicBezTo>
                  <a:pt x="363" y="18099"/>
                  <a:pt x="349" y="18135"/>
                  <a:pt x="327" y="18135"/>
                </a:cubicBezTo>
                <a:cubicBezTo>
                  <a:pt x="324" y="18135"/>
                  <a:pt x="320" y="18134"/>
                  <a:pt x="316" y="18132"/>
                </a:cubicBezTo>
                <a:lnTo>
                  <a:pt x="316" y="18132"/>
                </a:lnTo>
                <a:cubicBezTo>
                  <a:pt x="302" y="18146"/>
                  <a:pt x="331" y="18161"/>
                  <a:pt x="331" y="18175"/>
                </a:cubicBezTo>
                <a:cubicBezTo>
                  <a:pt x="344" y="18175"/>
                  <a:pt x="309" y="18235"/>
                  <a:pt x="281" y="18235"/>
                </a:cubicBezTo>
                <a:cubicBezTo>
                  <a:pt x="278" y="18235"/>
                  <a:pt x="276" y="18234"/>
                  <a:pt x="273" y="18233"/>
                </a:cubicBezTo>
                <a:cubicBezTo>
                  <a:pt x="272" y="18232"/>
                  <a:pt x="271" y="18231"/>
                  <a:pt x="270" y="18231"/>
                </a:cubicBezTo>
                <a:cubicBezTo>
                  <a:pt x="255" y="18231"/>
                  <a:pt x="230" y="18308"/>
                  <a:pt x="230" y="18348"/>
                </a:cubicBezTo>
                <a:cubicBezTo>
                  <a:pt x="230" y="18380"/>
                  <a:pt x="222" y="18396"/>
                  <a:pt x="212" y="18396"/>
                </a:cubicBezTo>
                <a:cubicBezTo>
                  <a:pt x="208" y="18396"/>
                  <a:pt x="205" y="18394"/>
                  <a:pt x="201" y="18391"/>
                </a:cubicBezTo>
                <a:lnTo>
                  <a:pt x="187" y="18376"/>
                </a:lnTo>
                <a:cubicBezTo>
                  <a:pt x="187" y="18376"/>
                  <a:pt x="173" y="18376"/>
                  <a:pt x="173" y="18391"/>
                </a:cubicBezTo>
                <a:cubicBezTo>
                  <a:pt x="158" y="18405"/>
                  <a:pt x="187" y="18448"/>
                  <a:pt x="201" y="18463"/>
                </a:cubicBezTo>
                <a:cubicBezTo>
                  <a:pt x="216" y="18463"/>
                  <a:pt x="244" y="18448"/>
                  <a:pt x="259" y="18434"/>
                </a:cubicBezTo>
                <a:cubicBezTo>
                  <a:pt x="273" y="18434"/>
                  <a:pt x="259" y="18319"/>
                  <a:pt x="287" y="18319"/>
                </a:cubicBezTo>
                <a:cubicBezTo>
                  <a:pt x="302" y="18333"/>
                  <a:pt x="316" y="18362"/>
                  <a:pt x="302" y="18376"/>
                </a:cubicBezTo>
                <a:cubicBezTo>
                  <a:pt x="302" y="18391"/>
                  <a:pt x="331" y="18405"/>
                  <a:pt x="345" y="18419"/>
                </a:cubicBezTo>
                <a:cubicBezTo>
                  <a:pt x="359" y="18419"/>
                  <a:pt x="359" y="18463"/>
                  <a:pt x="359" y="18463"/>
                </a:cubicBezTo>
                <a:cubicBezTo>
                  <a:pt x="345" y="18477"/>
                  <a:pt x="359" y="18477"/>
                  <a:pt x="374" y="18477"/>
                </a:cubicBezTo>
                <a:lnTo>
                  <a:pt x="402" y="18491"/>
                </a:lnTo>
                <a:cubicBezTo>
                  <a:pt x="446" y="18506"/>
                  <a:pt x="460" y="18534"/>
                  <a:pt x="431" y="18549"/>
                </a:cubicBezTo>
                <a:lnTo>
                  <a:pt x="417" y="18549"/>
                </a:lnTo>
                <a:cubicBezTo>
                  <a:pt x="408" y="18545"/>
                  <a:pt x="402" y="18543"/>
                  <a:pt x="398" y="18543"/>
                </a:cubicBezTo>
                <a:cubicBezTo>
                  <a:pt x="388" y="18543"/>
                  <a:pt x="388" y="18553"/>
                  <a:pt x="388" y="18563"/>
                </a:cubicBezTo>
                <a:cubicBezTo>
                  <a:pt x="402" y="18577"/>
                  <a:pt x="417" y="18606"/>
                  <a:pt x="417" y="18606"/>
                </a:cubicBezTo>
                <a:lnTo>
                  <a:pt x="402" y="18635"/>
                </a:lnTo>
                <a:cubicBezTo>
                  <a:pt x="374" y="18621"/>
                  <a:pt x="345" y="18606"/>
                  <a:pt x="331" y="18606"/>
                </a:cubicBezTo>
                <a:lnTo>
                  <a:pt x="316" y="18621"/>
                </a:lnTo>
                <a:lnTo>
                  <a:pt x="302" y="18635"/>
                </a:lnTo>
                <a:cubicBezTo>
                  <a:pt x="273" y="18664"/>
                  <a:pt x="302" y="18692"/>
                  <a:pt x="316" y="18692"/>
                </a:cubicBezTo>
                <a:cubicBezTo>
                  <a:pt x="331" y="18692"/>
                  <a:pt x="316" y="18721"/>
                  <a:pt x="287" y="18750"/>
                </a:cubicBezTo>
                <a:lnTo>
                  <a:pt x="173" y="18750"/>
                </a:lnTo>
                <a:cubicBezTo>
                  <a:pt x="158" y="18836"/>
                  <a:pt x="144" y="18937"/>
                  <a:pt x="144" y="18937"/>
                </a:cubicBezTo>
                <a:cubicBezTo>
                  <a:pt x="144" y="18951"/>
                  <a:pt x="173" y="18951"/>
                  <a:pt x="187" y="18965"/>
                </a:cubicBezTo>
                <a:lnTo>
                  <a:pt x="201" y="18980"/>
                </a:lnTo>
                <a:cubicBezTo>
                  <a:pt x="216" y="18994"/>
                  <a:pt x="230" y="19023"/>
                  <a:pt x="230" y="19052"/>
                </a:cubicBezTo>
                <a:cubicBezTo>
                  <a:pt x="230" y="19080"/>
                  <a:pt x="230" y="19095"/>
                  <a:pt x="230" y="19109"/>
                </a:cubicBezTo>
                <a:lnTo>
                  <a:pt x="230" y="19152"/>
                </a:lnTo>
                <a:cubicBezTo>
                  <a:pt x="220" y="19173"/>
                  <a:pt x="240" y="19187"/>
                  <a:pt x="257" y="19187"/>
                </a:cubicBezTo>
                <a:cubicBezTo>
                  <a:pt x="263" y="19187"/>
                  <a:pt x="269" y="19185"/>
                  <a:pt x="273" y="19181"/>
                </a:cubicBezTo>
                <a:cubicBezTo>
                  <a:pt x="273" y="19167"/>
                  <a:pt x="287" y="19138"/>
                  <a:pt x="273" y="19095"/>
                </a:cubicBezTo>
                <a:lnTo>
                  <a:pt x="287" y="19095"/>
                </a:lnTo>
                <a:lnTo>
                  <a:pt x="302" y="19080"/>
                </a:lnTo>
                <a:cubicBezTo>
                  <a:pt x="316" y="19095"/>
                  <a:pt x="345" y="19123"/>
                  <a:pt x="374" y="19152"/>
                </a:cubicBezTo>
                <a:lnTo>
                  <a:pt x="402" y="19152"/>
                </a:lnTo>
                <a:cubicBezTo>
                  <a:pt x="402" y="19171"/>
                  <a:pt x="399" y="19199"/>
                  <a:pt x="388" y="19210"/>
                </a:cubicBezTo>
                <a:cubicBezTo>
                  <a:pt x="388" y="19210"/>
                  <a:pt x="402" y="19339"/>
                  <a:pt x="374" y="19353"/>
                </a:cubicBezTo>
                <a:cubicBezTo>
                  <a:pt x="345" y="19368"/>
                  <a:pt x="345" y="19425"/>
                  <a:pt x="345" y="19454"/>
                </a:cubicBezTo>
                <a:cubicBezTo>
                  <a:pt x="345" y="19468"/>
                  <a:pt x="359" y="19497"/>
                  <a:pt x="359" y="19511"/>
                </a:cubicBezTo>
                <a:lnTo>
                  <a:pt x="388" y="19511"/>
                </a:lnTo>
                <a:lnTo>
                  <a:pt x="402" y="19454"/>
                </a:lnTo>
                <a:cubicBezTo>
                  <a:pt x="410" y="19425"/>
                  <a:pt x="424" y="19414"/>
                  <a:pt x="437" y="19414"/>
                </a:cubicBezTo>
                <a:cubicBezTo>
                  <a:pt x="449" y="19414"/>
                  <a:pt x="460" y="19425"/>
                  <a:pt x="460" y="19440"/>
                </a:cubicBezTo>
                <a:cubicBezTo>
                  <a:pt x="470" y="19450"/>
                  <a:pt x="480" y="19460"/>
                  <a:pt x="490" y="19460"/>
                </a:cubicBezTo>
                <a:cubicBezTo>
                  <a:pt x="495" y="19460"/>
                  <a:pt x="499" y="19458"/>
                  <a:pt x="503" y="19454"/>
                </a:cubicBezTo>
                <a:lnTo>
                  <a:pt x="560" y="19454"/>
                </a:lnTo>
                <a:cubicBezTo>
                  <a:pt x="560" y="19467"/>
                  <a:pt x="562" y="19472"/>
                  <a:pt x="564" y="19472"/>
                </a:cubicBezTo>
                <a:cubicBezTo>
                  <a:pt x="569" y="19472"/>
                  <a:pt x="579" y="19445"/>
                  <a:pt x="589" y="19425"/>
                </a:cubicBezTo>
                <a:cubicBezTo>
                  <a:pt x="604" y="19382"/>
                  <a:pt x="632" y="19353"/>
                  <a:pt x="632" y="19353"/>
                </a:cubicBezTo>
                <a:cubicBezTo>
                  <a:pt x="632" y="19353"/>
                  <a:pt x="661" y="19425"/>
                  <a:pt x="690" y="19526"/>
                </a:cubicBezTo>
                <a:lnTo>
                  <a:pt x="776" y="19454"/>
                </a:lnTo>
                <a:cubicBezTo>
                  <a:pt x="790" y="19468"/>
                  <a:pt x="790" y="19511"/>
                  <a:pt x="790" y="19540"/>
                </a:cubicBezTo>
                <a:lnTo>
                  <a:pt x="776" y="19554"/>
                </a:lnTo>
                <a:lnTo>
                  <a:pt x="776" y="19569"/>
                </a:lnTo>
                <a:cubicBezTo>
                  <a:pt x="762" y="19569"/>
                  <a:pt x="733" y="19598"/>
                  <a:pt x="719" y="19626"/>
                </a:cubicBezTo>
                <a:lnTo>
                  <a:pt x="762" y="19626"/>
                </a:lnTo>
                <a:cubicBezTo>
                  <a:pt x="769" y="19619"/>
                  <a:pt x="776" y="19612"/>
                  <a:pt x="780" y="19612"/>
                </a:cubicBezTo>
                <a:cubicBezTo>
                  <a:pt x="783" y="19612"/>
                  <a:pt x="783" y="19619"/>
                  <a:pt x="776" y="19641"/>
                </a:cubicBezTo>
                <a:cubicBezTo>
                  <a:pt x="762" y="19684"/>
                  <a:pt x="776" y="19713"/>
                  <a:pt x="805" y="19727"/>
                </a:cubicBezTo>
                <a:lnTo>
                  <a:pt x="833" y="19741"/>
                </a:lnTo>
                <a:cubicBezTo>
                  <a:pt x="841" y="19720"/>
                  <a:pt x="851" y="19713"/>
                  <a:pt x="862" y="19713"/>
                </a:cubicBezTo>
                <a:cubicBezTo>
                  <a:pt x="873" y="19713"/>
                  <a:pt x="884" y="19720"/>
                  <a:pt x="891" y="19727"/>
                </a:cubicBezTo>
                <a:cubicBezTo>
                  <a:pt x="891" y="19735"/>
                  <a:pt x="924" y="19743"/>
                  <a:pt x="956" y="19743"/>
                </a:cubicBezTo>
                <a:cubicBezTo>
                  <a:pt x="978" y="19743"/>
                  <a:pt x="1000" y="19739"/>
                  <a:pt x="1006" y="19727"/>
                </a:cubicBezTo>
                <a:cubicBezTo>
                  <a:pt x="1014" y="19701"/>
                  <a:pt x="1023" y="19696"/>
                  <a:pt x="1029" y="19696"/>
                </a:cubicBezTo>
                <a:cubicBezTo>
                  <a:pt x="1032" y="19696"/>
                  <a:pt x="1035" y="19698"/>
                  <a:pt x="1035" y="19698"/>
                </a:cubicBezTo>
                <a:cubicBezTo>
                  <a:pt x="1037" y="19701"/>
                  <a:pt x="1041" y="19702"/>
                  <a:pt x="1044" y="19702"/>
                </a:cubicBezTo>
                <a:cubicBezTo>
                  <a:pt x="1059" y="19702"/>
                  <a:pt x="1078" y="19681"/>
                  <a:pt x="1078" y="19669"/>
                </a:cubicBezTo>
                <a:cubicBezTo>
                  <a:pt x="1092" y="19641"/>
                  <a:pt x="1135" y="19569"/>
                  <a:pt x="1135" y="19554"/>
                </a:cubicBezTo>
                <a:cubicBezTo>
                  <a:pt x="1135" y="19540"/>
                  <a:pt x="1193" y="19511"/>
                  <a:pt x="1221" y="19511"/>
                </a:cubicBezTo>
                <a:cubicBezTo>
                  <a:pt x="1250" y="19511"/>
                  <a:pt x="1264" y="19569"/>
                  <a:pt x="1250" y="19583"/>
                </a:cubicBezTo>
                <a:cubicBezTo>
                  <a:pt x="1250" y="19612"/>
                  <a:pt x="1250" y="19626"/>
                  <a:pt x="1250" y="19626"/>
                </a:cubicBezTo>
                <a:cubicBezTo>
                  <a:pt x="1250" y="19626"/>
                  <a:pt x="1279" y="19583"/>
                  <a:pt x="1293" y="19569"/>
                </a:cubicBezTo>
                <a:cubicBezTo>
                  <a:pt x="1296" y="19566"/>
                  <a:pt x="1298" y="19565"/>
                  <a:pt x="1301" y="19565"/>
                </a:cubicBezTo>
                <a:cubicBezTo>
                  <a:pt x="1312" y="19565"/>
                  <a:pt x="1322" y="19593"/>
                  <a:pt x="1322" y="19641"/>
                </a:cubicBezTo>
                <a:lnTo>
                  <a:pt x="1293" y="19684"/>
                </a:lnTo>
                <a:cubicBezTo>
                  <a:pt x="1293" y="19684"/>
                  <a:pt x="1293" y="19713"/>
                  <a:pt x="1308" y="19727"/>
                </a:cubicBezTo>
                <a:cubicBezTo>
                  <a:pt x="1308" y="19727"/>
                  <a:pt x="1322" y="19727"/>
                  <a:pt x="1336" y="19713"/>
                </a:cubicBezTo>
                <a:lnTo>
                  <a:pt x="1351" y="19684"/>
                </a:lnTo>
                <a:cubicBezTo>
                  <a:pt x="1359" y="19660"/>
                  <a:pt x="1366" y="19649"/>
                  <a:pt x="1372" y="19649"/>
                </a:cubicBezTo>
                <a:cubicBezTo>
                  <a:pt x="1377" y="19649"/>
                  <a:pt x="1379" y="19656"/>
                  <a:pt x="1379" y="19669"/>
                </a:cubicBezTo>
                <a:cubicBezTo>
                  <a:pt x="1408" y="19684"/>
                  <a:pt x="1437" y="19684"/>
                  <a:pt x="1466" y="19698"/>
                </a:cubicBezTo>
                <a:cubicBezTo>
                  <a:pt x="1492" y="19698"/>
                  <a:pt x="1470" y="19758"/>
                  <a:pt x="1499" y="19758"/>
                </a:cubicBezTo>
                <a:cubicBezTo>
                  <a:pt x="1501" y="19758"/>
                  <a:pt x="1505" y="19757"/>
                  <a:pt x="1509" y="19756"/>
                </a:cubicBezTo>
                <a:lnTo>
                  <a:pt x="1552" y="19741"/>
                </a:lnTo>
                <a:cubicBezTo>
                  <a:pt x="1609" y="19741"/>
                  <a:pt x="1652" y="19669"/>
                  <a:pt x="1652" y="19641"/>
                </a:cubicBezTo>
                <a:cubicBezTo>
                  <a:pt x="1652" y="19626"/>
                  <a:pt x="1681" y="19598"/>
                  <a:pt x="1724" y="19598"/>
                </a:cubicBezTo>
                <a:lnTo>
                  <a:pt x="1753" y="19612"/>
                </a:lnTo>
                <a:lnTo>
                  <a:pt x="1782" y="19669"/>
                </a:lnTo>
                <a:cubicBezTo>
                  <a:pt x="1839" y="19684"/>
                  <a:pt x="1911" y="19698"/>
                  <a:pt x="1940" y="19713"/>
                </a:cubicBezTo>
                <a:lnTo>
                  <a:pt x="1954" y="19727"/>
                </a:lnTo>
                <a:cubicBezTo>
                  <a:pt x="1959" y="19741"/>
                  <a:pt x="1964" y="19746"/>
                  <a:pt x="1968" y="19746"/>
                </a:cubicBezTo>
                <a:cubicBezTo>
                  <a:pt x="1978" y="19746"/>
                  <a:pt x="1988" y="19727"/>
                  <a:pt x="1997" y="19727"/>
                </a:cubicBezTo>
                <a:cubicBezTo>
                  <a:pt x="2026" y="19756"/>
                  <a:pt x="2040" y="19770"/>
                  <a:pt x="2069" y="19784"/>
                </a:cubicBezTo>
                <a:lnTo>
                  <a:pt x="2083" y="19784"/>
                </a:lnTo>
                <a:cubicBezTo>
                  <a:pt x="2098" y="19763"/>
                  <a:pt x="2112" y="19759"/>
                  <a:pt x="2125" y="19759"/>
                </a:cubicBezTo>
                <a:cubicBezTo>
                  <a:pt x="2131" y="19759"/>
                  <a:pt x="2137" y="19760"/>
                  <a:pt x="2142" y="19760"/>
                </a:cubicBezTo>
                <a:cubicBezTo>
                  <a:pt x="2147" y="19760"/>
                  <a:pt x="2152" y="19759"/>
                  <a:pt x="2155" y="19756"/>
                </a:cubicBezTo>
                <a:lnTo>
                  <a:pt x="2184" y="19727"/>
                </a:lnTo>
                <a:cubicBezTo>
                  <a:pt x="2198" y="19698"/>
                  <a:pt x="2213" y="19684"/>
                  <a:pt x="2213" y="19684"/>
                </a:cubicBezTo>
                <a:cubicBezTo>
                  <a:pt x="2227" y="19684"/>
                  <a:pt x="2241" y="19727"/>
                  <a:pt x="2256" y="19756"/>
                </a:cubicBezTo>
                <a:lnTo>
                  <a:pt x="2313" y="19741"/>
                </a:lnTo>
                <a:lnTo>
                  <a:pt x="2328" y="19727"/>
                </a:lnTo>
                <a:cubicBezTo>
                  <a:pt x="2342" y="19727"/>
                  <a:pt x="2371" y="19756"/>
                  <a:pt x="2385" y="19784"/>
                </a:cubicBezTo>
                <a:lnTo>
                  <a:pt x="2399" y="19799"/>
                </a:lnTo>
                <a:lnTo>
                  <a:pt x="2443" y="19856"/>
                </a:lnTo>
                <a:cubicBezTo>
                  <a:pt x="2457" y="19842"/>
                  <a:pt x="2500" y="19784"/>
                  <a:pt x="2514" y="19756"/>
                </a:cubicBezTo>
                <a:lnTo>
                  <a:pt x="2558" y="19756"/>
                </a:lnTo>
                <a:cubicBezTo>
                  <a:pt x="2586" y="19741"/>
                  <a:pt x="2601" y="19698"/>
                  <a:pt x="2615" y="19669"/>
                </a:cubicBezTo>
                <a:lnTo>
                  <a:pt x="2629" y="19655"/>
                </a:lnTo>
                <a:cubicBezTo>
                  <a:pt x="2629" y="19669"/>
                  <a:pt x="2644" y="19756"/>
                  <a:pt x="2629" y="19784"/>
                </a:cubicBezTo>
                <a:cubicBezTo>
                  <a:pt x="2629" y="19827"/>
                  <a:pt x="2658" y="19842"/>
                  <a:pt x="2672" y="19842"/>
                </a:cubicBezTo>
                <a:cubicBezTo>
                  <a:pt x="2685" y="19842"/>
                  <a:pt x="2729" y="19810"/>
                  <a:pt x="2750" y="19810"/>
                </a:cubicBezTo>
                <a:cubicBezTo>
                  <a:pt x="2754" y="19810"/>
                  <a:pt x="2757" y="19811"/>
                  <a:pt x="2759" y="19813"/>
                </a:cubicBezTo>
                <a:cubicBezTo>
                  <a:pt x="2773" y="19842"/>
                  <a:pt x="2802" y="19885"/>
                  <a:pt x="2816" y="19914"/>
                </a:cubicBezTo>
                <a:lnTo>
                  <a:pt x="2845" y="19914"/>
                </a:lnTo>
                <a:cubicBezTo>
                  <a:pt x="2859" y="19914"/>
                  <a:pt x="2874" y="19942"/>
                  <a:pt x="2902" y="19942"/>
                </a:cubicBezTo>
                <a:lnTo>
                  <a:pt x="2931" y="19942"/>
                </a:lnTo>
                <a:cubicBezTo>
                  <a:pt x="2960" y="19942"/>
                  <a:pt x="2989" y="19942"/>
                  <a:pt x="3003" y="19957"/>
                </a:cubicBezTo>
                <a:cubicBezTo>
                  <a:pt x="3003" y="19971"/>
                  <a:pt x="3003" y="19985"/>
                  <a:pt x="3003" y="19985"/>
                </a:cubicBezTo>
                <a:cubicBezTo>
                  <a:pt x="2989" y="20000"/>
                  <a:pt x="2974" y="20000"/>
                  <a:pt x="2960" y="20000"/>
                </a:cubicBezTo>
                <a:cubicBezTo>
                  <a:pt x="2954" y="19998"/>
                  <a:pt x="2949" y="19997"/>
                  <a:pt x="2942" y="19997"/>
                </a:cubicBezTo>
                <a:cubicBezTo>
                  <a:pt x="2924" y="19997"/>
                  <a:pt x="2903" y="20003"/>
                  <a:pt x="2884" y="20003"/>
                </a:cubicBezTo>
                <a:cubicBezTo>
                  <a:pt x="2859" y="20003"/>
                  <a:pt x="2838" y="19993"/>
                  <a:pt x="2831" y="19942"/>
                </a:cubicBezTo>
                <a:lnTo>
                  <a:pt x="2802" y="19942"/>
                </a:lnTo>
                <a:lnTo>
                  <a:pt x="2773" y="19971"/>
                </a:lnTo>
                <a:cubicBezTo>
                  <a:pt x="2766" y="19993"/>
                  <a:pt x="2755" y="20000"/>
                  <a:pt x="2744" y="20000"/>
                </a:cubicBezTo>
                <a:cubicBezTo>
                  <a:pt x="2734" y="20000"/>
                  <a:pt x="2723" y="19993"/>
                  <a:pt x="2716" y="19985"/>
                </a:cubicBezTo>
                <a:cubicBezTo>
                  <a:pt x="2716" y="19984"/>
                  <a:pt x="2715" y="19984"/>
                  <a:pt x="2715" y="19984"/>
                </a:cubicBezTo>
                <a:cubicBezTo>
                  <a:pt x="2711" y="19984"/>
                  <a:pt x="2687" y="20046"/>
                  <a:pt x="2687" y="20072"/>
                </a:cubicBezTo>
                <a:cubicBezTo>
                  <a:pt x="2680" y="20093"/>
                  <a:pt x="2651" y="20097"/>
                  <a:pt x="2620" y="20097"/>
                </a:cubicBezTo>
                <a:cubicBezTo>
                  <a:pt x="2605" y="20097"/>
                  <a:pt x="2589" y="20096"/>
                  <a:pt x="2576" y="20096"/>
                </a:cubicBezTo>
                <a:cubicBezTo>
                  <a:pt x="2562" y="20096"/>
                  <a:pt x="2550" y="20097"/>
                  <a:pt x="2543" y="20100"/>
                </a:cubicBezTo>
                <a:cubicBezTo>
                  <a:pt x="2500" y="20115"/>
                  <a:pt x="2457" y="20158"/>
                  <a:pt x="2443" y="20187"/>
                </a:cubicBezTo>
                <a:lnTo>
                  <a:pt x="2457" y="20215"/>
                </a:lnTo>
                <a:lnTo>
                  <a:pt x="2457" y="20230"/>
                </a:lnTo>
                <a:cubicBezTo>
                  <a:pt x="2469" y="20242"/>
                  <a:pt x="2391" y="20294"/>
                  <a:pt x="2339" y="20294"/>
                </a:cubicBezTo>
                <a:cubicBezTo>
                  <a:pt x="2329" y="20294"/>
                  <a:pt x="2320" y="20292"/>
                  <a:pt x="2313" y="20287"/>
                </a:cubicBezTo>
                <a:cubicBezTo>
                  <a:pt x="2270" y="20258"/>
                  <a:pt x="2256" y="20201"/>
                  <a:pt x="2270" y="20187"/>
                </a:cubicBezTo>
                <a:cubicBezTo>
                  <a:pt x="2285" y="20172"/>
                  <a:pt x="2227" y="20115"/>
                  <a:pt x="2198" y="20100"/>
                </a:cubicBezTo>
                <a:cubicBezTo>
                  <a:pt x="2170" y="20100"/>
                  <a:pt x="2141" y="20115"/>
                  <a:pt x="2141" y="20158"/>
                </a:cubicBezTo>
                <a:lnTo>
                  <a:pt x="2198" y="20158"/>
                </a:lnTo>
                <a:cubicBezTo>
                  <a:pt x="2198" y="20158"/>
                  <a:pt x="2213" y="20158"/>
                  <a:pt x="2213" y="20172"/>
                </a:cubicBezTo>
                <a:cubicBezTo>
                  <a:pt x="2213" y="20187"/>
                  <a:pt x="2213" y="20201"/>
                  <a:pt x="2213" y="20201"/>
                </a:cubicBezTo>
                <a:lnTo>
                  <a:pt x="2184" y="20230"/>
                </a:lnTo>
                <a:cubicBezTo>
                  <a:pt x="2141" y="20273"/>
                  <a:pt x="2069" y="20273"/>
                  <a:pt x="2055" y="20273"/>
                </a:cubicBezTo>
                <a:cubicBezTo>
                  <a:pt x="2040" y="20273"/>
                  <a:pt x="2069" y="20144"/>
                  <a:pt x="2055" y="20144"/>
                </a:cubicBezTo>
                <a:cubicBezTo>
                  <a:pt x="2026" y="20129"/>
                  <a:pt x="2012" y="20129"/>
                  <a:pt x="2012" y="20129"/>
                </a:cubicBezTo>
                <a:cubicBezTo>
                  <a:pt x="2012" y="20144"/>
                  <a:pt x="1997" y="20215"/>
                  <a:pt x="1983" y="20302"/>
                </a:cubicBezTo>
                <a:lnTo>
                  <a:pt x="1911" y="20330"/>
                </a:lnTo>
                <a:lnTo>
                  <a:pt x="1897" y="20345"/>
                </a:lnTo>
                <a:cubicBezTo>
                  <a:pt x="1882" y="20359"/>
                  <a:pt x="1868" y="20363"/>
                  <a:pt x="1857" y="20363"/>
                </a:cubicBezTo>
                <a:cubicBezTo>
                  <a:pt x="1846" y="20363"/>
                  <a:pt x="1839" y="20359"/>
                  <a:pt x="1839" y="20359"/>
                </a:cubicBezTo>
                <a:cubicBezTo>
                  <a:pt x="1835" y="20355"/>
                  <a:pt x="1831" y="20353"/>
                  <a:pt x="1827" y="20353"/>
                </a:cubicBezTo>
                <a:cubicBezTo>
                  <a:pt x="1816" y="20353"/>
                  <a:pt x="1806" y="20363"/>
                  <a:pt x="1796" y="20373"/>
                </a:cubicBezTo>
                <a:cubicBezTo>
                  <a:pt x="1796" y="20381"/>
                  <a:pt x="1792" y="20384"/>
                  <a:pt x="1787" y="20384"/>
                </a:cubicBezTo>
                <a:cubicBezTo>
                  <a:pt x="1782" y="20384"/>
                  <a:pt x="1775" y="20381"/>
                  <a:pt x="1767" y="20373"/>
                </a:cubicBezTo>
                <a:cubicBezTo>
                  <a:pt x="1767" y="20373"/>
                  <a:pt x="1753" y="20316"/>
                  <a:pt x="1739" y="20258"/>
                </a:cubicBezTo>
                <a:lnTo>
                  <a:pt x="1695" y="20230"/>
                </a:lnTo>
                <a:lnTo>
                  <a:pt x="1681" y="20230"/>
                </a:lnTo>
                <a:cubicBezTo>
                  <a:pt x="1681" y="20201"/>
                  <a:pt x="1667" y="20201"/>
                  <a:pt x="1667" y="20201"/>
                </a:cubicBezTo>
                <a:cubicBezTo>
                  <a:pt x="1667" y="20215"/>
                  <a:pt x="1652" y="20258"/>
                  <a:pt x="1638" y="20302"/>
                </a:cubicBezTo>
                <a:lnTo>
                  <a:pt x="1581" y="20244"/>
                </a:lnTo>
                <a:lnTo>
                  <a:pt x="1552" y="20244"/>
                </a:lnTo>
                <a:cubicBezTo>
                  <a:pt x="1552" y="20244"/>
                  <a:pt x="1552" y="20258"/>
                  <a:pt x="1552" y="20258"/>
                </a:cubicBezTo>
                <a:lnTo>
                  <a:pt x="1595" y="20345"/>
                </a:lnTo>
                <a:cubicBezTo>
                  <a:pt x="1552" y="20359"/>
                  <a:pt x="1480" y="20388"/>
                  <a:pt x="1466" y="20402"/>
                </a:cubicBezTo>
                <a:lnTo>
                  <a:pt x="1437" y="20388"/>
                </a:lnTo>
                <a:lnTo>
                  <a:pt x="1423" y="20373"/>
                </a:lnTo>
                <a:cubicBezTo>
                  <a:pt x="1423" y="20338"/>
                  <a:pt x="1403" y="20312"/>
                  <a:pt x="1380" y="20312"/>
                </a:cubicBezTo>
                <a:cubicBezTo>
                  <a:pt x="1375" y="20312"/>
                  <a:pt x="1370" y="20313"/>
                  <a:pt x="1365" y="20316"/>
                </a:cubicBezTo>
                <a:lnTo>
                  <a:pt x="1336" y="20316"/>
                </a:lnTo>
                <a:cubicBezTo>
                  <a:pt x="1336" y="20330"/>
                  <a:pt x="1351" y="20330"/>
                  <a:pt x="1365" y="20330"/>
                </a:cubicBezTo>
                <a:lnTo>
                  <a:pt x="1379" y="20330"/>
                </a:lnTo>
                <a:cubicBezTo>
                  <a:pt x="1394" y="20330"/>
                  <a:pt x="1408" y="20345"/>
                  <a:pt x="1408" y="20345"/>
                </a:cubicBezTo>
                <a:cubicBezTo>
                  <a:pt x="1408" y="20359"/>
                  <a:pt x="1408" y="20388"/>
                  <a:pt x="1408" y="20388"/>
                </a:cubicBezTo>
                <a:lnTo>
                  <a:pt x="1365" y="20388"/>
                </a:lnTo>
                <a:cubicBezTo>
                  <a:pt x="1360" y="20389"/>
                  <a:pt x="1355" y="20390"/>
                  <a:pt x="1350" y="20390"/>
                </a:cubicBezTo>
                <a:cubicBezTo>
                  <a:pt x="1315" y="20390"/>
                  <a:pt x="1273" y="20357"/>
                  <a:pt x="1246" y="20357"/>
                </a:cubicBezTo>
                <a:cubicBezTo>
                  <a:pt x="1243" y="20357"/>
                  <a:pt x="1239" y="20357"/>
                  <a:pt x="1236" y="20359"/>
                </a:cubicBezTo>
                <a:cubicBezTo>
                  <a:pt x="1221" y="20359"/>
                  <a:pt x="1193" y="20345"/>
                  <a:pt x="1164" y="20330"/>
                </a:cubicBezTo>
                <a:cubicBezTo>
                  <a:pt x="1150" y="20330"/>
                  <a:pt x="1150" y="20345"/>
                  <a:pt x="1164" y="20373"/>
                </a:cubicBezTo>
                <a:lnTo>
                  <a:pt x="1178" y="20373"/>
                </a:lnTo>
                <a:cubicBezTo>
                  <a:pt x="1221" y="20402"/>
                  <a:pt x="1178" y="20431"/>
                  <a:pt x="1178" y="20460"/>
                </a:cubicBezTo>
                <a:cubicBezTo>
                  <a:pt x="1178" y="20485"/>
                  <a:pt x="1168" y="20491"/>
                  <a:pt x="1157" y="20491"/>
                </a:cubicBezTo>
                <a:cubicBezTo>
                  <a:pt x="1149" y="20491"/>
                  <a:pt x="1141" y="20488"/>
                  <a:pt x="1135" y="20488"/>
                </a:cubicBezTo>
                <a:lnTo>
                  <a:pt x="1092" y="20460"/>
                </a:lnTo>
                <a:cubicBezTo>
                  <a:pt x="1063" y="20467"/>
                  <a:pt x="1027" y="20467"/>
                  <a:pt x="997" y="20467"/>
                </a:cubicBezTo>
                <a:cubicBezTo>
                  <a:pt x="966" y="20467"/>
                  <a:pt x="941" y="20467"/>
                  <a:pt x="934" y="20474"/>
                </a:cubicBezTo>
                <a:cubicBezTo>
                  <a:pt x="920" y="20503"/>
                  <a:pt x="891" y="20531"/>
                  <a:pt x="862" y="20546"/>
                </a:cubicBezTo>
                <a:lnTo>
                  <a:pt x="848" y="20488"/>
                </a:lnTo>
                <a:cubicBezTo>
                  <a:pt x="848" y="20478"/>
                  <a:pt x="841" y="20462"/>
                  <a:pt x="837" y="20462"/>
                </a:cubicBezTo>
                <a:cubicBezTo>
                  <a:pt x="835" y="20462"/>
                  <a:pt x="833" y="20465"/>
                  <a:pt x="833" y="20474"/>
                </a:cubicBezTo>
                <a:lnTo>
                  <a:pt x="833" y="20531"/>
                </a:lnTo>
                <a:cubicBezTo>
                  <a:pt x="805" y="20560"/>
                  <a:pt x="762" y="20689"/>
                  <a:pt x="747" y="20733"/>
                </a:cubicBezTo>
                <a:cubicBezTo>
                  <a:pt x="743" y="20742"/>
                  <a:pt x="738" y="20746"/>
                  <a:pt x="734" y="20746"/>
                </a:cubicBezTo>
                <a:cubicBezTo>
                  <a:pt x="724" y="20746"/>
                  <a:pt x="714" y="20724"/>
                  <a:pt x="704" y="20675"/>
                </a:cubicBezTo>
                <a:lnTo>
                  <a:pt x="733" y="20589"/>
                </a:lnTo>
                <a:lnTo>
                  <a:pt x="762" y="20546"/>
                </a:lnTo>
                <a:cubicBezTo>
                  <a:pt x="776" y="20503"/>
                  <a:pt x="776" y="20445"/>
                  <a:pt x="776" y="20416"/>
                </a:cubicBezTo>
                <a:lnTo>
                  <a:pt x="776" y="20416"/>
                </a:lnTo>
                <a:lnTo>
                  <a:pt x="762" y="20445"/>
                </a:lnTo>
                <a:lnTo>
                  <a:pt x="747" y="20460"/>
                </a:lnTo>
                <a:cubicBezTo>
                  <a:pt x="746" y="20458"/>
                  <a:pt x="744" y="20457"/>
                  <a:pt x="743" y="20457"/>
                </a:cubicBezTo>
                <a:cubicBezTo>
                  <a:pt x="730" y="20457"/>
                  <a:pt x="719" y="20506"/>
                  <a:pt x="719" y="20531"/>
                </a:cubicBezTo>
                <a:cubicBezTo>
                  <a:pt x="719" y="20546"/>
                  <a:pt x="711" y="20553"/>
                  <a:pt x="701" y="20553"/>
                </a:cubicBezTo>
                <a:cubicBezTo>
                  <a:pt x="690" y="20553"/>
                  <a:pt x="675" y="20546"/>
                  <a:pt x="661" y="20531"/>
                </a:cubicBezTo>
                <a:lnTo>
                  <a:pt x="647" y="20503"/>
                </a:lnTo>
                <a:lnTo>
                  <a:pt x="618" y="20474"/>
                </a:lnTo>
                <a:cubicBezTo>
                  <a:pt x="575" y="20445"/>
                  <a:pt x="560" y="20402"/>
                  <a:pt x="589" y="20373"/>
                </a:cubicBezTo>
                <a:lnTo>
                  <a:pt x="589" y="20345"/>
                </a:lnTo>
                <a:lnTo>
                  <a:pt x="604" y="20316"/>
                </a:lnTo>
                <a:cubicBezTo>
                  <a:pt x="595" y="20303"/>
                  <a:pt x="585" y="20298"/>
                  <a:pt x="575" y="20298"/>
                </a:cubicBezTo>
                <a:cubicBezTo>
                  <a:pt x="553" y="20298"/>
                  <a:pt x="532" y="20325"/>
                  <a:pt x="532" y="20345"/>
                </a:cubicBezTo>
                <a:cubicBezTo>
                  <a:pt x="521" y="20366"/>
                  <a:pt x="495" y="20379"/>
                  <a:pt x="482" y="20379"/>
                </a:cubicBezTo>
                <a:cubicBezTo>
                  <a:pt x="477" y="20379"/>
                  <a:pt x="474" y="20377"/>
                  <a:pt x="474" y="20373"/>
                </a:cubicBezTo>
                <a:lnTo>
                  <a:pt x="474" y="20373"/>
                </a:lnTo>
                <a:cubicBezTo>
                  <a:pt x="460" y="20373"/>
                  <a:pt x="546" y="20517"/>
                  <a:pt x="546" y="20531"/>
                </a:cubicBezTo>
                <a:cubicBezTo>
                  <a:pt x="546" y="20560"/>
                  <a:pt x="517" y="20560"/>
                  <a:pt x="503" y="20560"/>
                </a:cubicBezTo>
                <a:cubicBezTo>
                  <a:pt x="503" y="20575"/>
                  <a:pt x="474" y="20618"/>
                  <a:pt x="460" y="20661"/>
                </a:cubicBezTo>
                <a:lnTo>
                  <a:pt x="417" y="20675"/>
                </a:lnTo>
                <a:cubicBezTo>
                  <a:pt x="402" y="20689"/>
                  <a:pt x="388" y="20704"/>
                  <a:pt x="374" y="20718"/>
                </a:cubicBezTo>
                <a:cubicBezTo>
                  <a:pt x="331" y="20747"/>
                  <a:pt x="374" y="20776"/>
                  <a:pt x="359" y="20790"/>
                </a:cubicBezTo>
                <a:lnTo>
                  <a:pt x="345" y="20819"/>
                </a:lnTo>
                <a:cubicBezTo>
                  <a:pt x="316" y="20833"/>
                  <a:pt x="273" y="20862"/>
                  <a:pt x="273" y="20876"/>
                </a:cubicBezTo>
                <a:cubicBezTo>
                  <a:pt x="259" y="20876"/>
                  <a:pt x="273" y="20905"/>
                  <a:pt x="302" y="20919"/>
                </a:cubicBezTo>
                <a:cubicBezTo>
                  <a:pt x="311" y="20900"/>
                  <a:pt x="321" y="20894"/>
                  <a:pt x="331" y="20894"/>
                </a:cubicBezTo>
                <a:cubicBezTo>
                  <a:pt x="350" y="20894"/>
                  <a:pt x="369" y="20919"/>
                  <a:pt x="388" y="20919"/>
                </a:cubicBezTo>
                <a:lnTo>
                  <a:pt x="417" y="20919"/>
                </a:lnTo>
                <a:cubicBezTo>
                  <a:pt x="446" y="20919"/>
                  <a:pt x="489" y="20919"/>
                  <a:pt x="503" y="20905"/>
                </a:cubicBezTo>
                <a:lnTo>
                  <a:pt x="503" y="20948"/>
                </a:lnTo>
                <a:lnTo>
                  <a:pt x="517" y="21006"/>
                </a:lnTo>
                <a:cubicBezTo>
                  <a:pt x="546" y="20977"/>
                  <a:pt x="560" y="20934"/>
                  <a:pt x="560" y="20919"/>
                </a:cubicBezTo>
                <a:cubicBezTo>
                  <a:pt x="560" y="20905"/>
                  <a:pt x="575" y="20891"/>
                  <a:pt x="589" y="20891"/>
                </a:cubicBezTo>
                <a:cubicBezTo>
                  <a:pt x="604" y="20905"/>
                  <a:pt x="614" y="20912"/>
                  <a:pt x="623" y="20912"/>
                </a:cubicBezTo>
                <a:cubicBezTo>
                  <a:pt x="632" y="20912"/>
                  <a:pt x="639" y="20905"/>
                  <a:pt x="647" y="20891"/>
                </a:cubicBezTo>
                <a:cubicBezTo>
                  <a:pt x="656" y="20881"/>
                  <a:pt x="666" y="20858"/>
                  <a:pt x="681" y="20858"/>
                </a:cubicBezTo>
                <a:cubicBezTo>
                  <a:pt x="687" y="20858"/>
                  <a:pt x="695" y="20863"/>
                  <a:pt x="704" y="20876"/>
                </a:cubicBezTo>
                <a:lnTo>
                  <a:pt x="704" y="20891"/>
                </a:lnTo>
                <a:cubicBezTo>
                  <a:pt x="719" y="20876"/>
                  <a:pt x="762" y="20862"/>
                  <a:pt x="790" y="20848"/>
                </a:cubicBezTo>
                <a:lnTo>
                  <a:pt x="848" y="20848"/>
                </a:lnTo>
                <a:cubicBezTo>
                  <a:pt x="862" y="20869"/>
                  <a:pt x="877" y="20876"/>
                  <a:pt x="887" y="20876"/>
                </a:cubicBezTo>
                <a:cubicBezTo>
                  <a:pt x="898" y="20876"/>
                  <a:pt x="905" y="20869"/>
                  <a:pt x="905" y="20862"/>
                </a:cubicBezTo>
                <a:cubicBezTo>
                  <a:pt x="905" y="20862"/>
                  <a:pt x="934" y="20891"/>
                  <a:pt x="934" y="20905"/>
                </a:cubicBezTo>
                <a:cubicBezTo>
                  <a:pt x="937" y="20908"/>
                  <a:pt x="940" y="20909"/>
                  <a:pt x="944" y="20909"/>
                </a:cubicBezTo>
                <a:cubicBezTo>
                  <a:pt x="959" y="20909"/>
                  <a:pt x="977" y="20891"/>
                  <a:pt x="977" y="20891"/>
                </a:cubicBezTo>
                <a:cubicBezTo>
                  <a:pt x="991" y="20876"/>
                  <a:pt x="963" y="20819"/>
                  <a:pt x="948" y="20804"/>
                </a:cubicBezTo>
                <a:cubicBezTo>
                  <a:pt x="948" y="20790"/>
                  <a:pt x="963" y="20761"/>
                  <a:pt x="991" y="20761"/>
                </a:cubicBezTo>
                <a:lnTo>
                  <a:pt x="1006" y="20761"/>
                </a:lnTo>
                <a:cubicBezTo>
                  <a:pt x="1020" y="20776"/>
                  <a:pt x="1049" y="20804"/>
                  <a:pt x="1063" y="20819"/>
                </a:cubicBezTo>
                <a:cubicBezTo>
                  <a:pt x="1092" y="20819"/>
                  <a:pt x="1121" y="20819"/>
                  <a:pt x="1121" y="20833"/>
                </a:cubicBezTo>
                <a:cubicBezTo>
                  <a:pt x="1128" y="20843"/>
                  <a:pt x="1134" y="20847"/>
                  <a:pt x="1139" y="20847"/>
                </a:cubicBezTo>
                <a:cubicBezTo>
                  <a:pt x="1155" y="20847"/>
                  <a:pt x="1167" y="20817"/>
                  <a:pt x="1185" y="20817"/>
                </a:cubicBezTo>
                <a:cubicBezTo>
                  <a:pt x="1187" y="20817"/>
                  <a:pt x="1190" y="20817"/>
                  <a:pt x="1193" y="20819"/>
                </a:cubicBezTo>
                <a:lnTo>
                  <a:pt x="1221" y="20848"/>
                </a:lnTo>
                <a:cubicBezTo>
                  <a:pt x="1236" y="20804"/>
                  <a:pt x="1207" y="20761"/>
                  <a:pt x="1207" y="20761"/>
                </a:cubicBezTo>
                <a:cubicBezTo>
                  <a:pt x="1193" y="20761"/>
                  <a:pt x="1207" y="20747"/>
                  <a:pt x="1250" y="20733"/>
                </a:cubicBezTo>
                <a:lnTo>
                  <a:pt x="1279" y="20733"/>
                </a:lnTo>
                <a:cubicBezTo>
                  <a:pt x="1305" y="20733"/>
                  <a:pt x="1284" y="20792"/>
                  <a:pt x="1312" y="20792"/>
                </a:cubicBezTo>
                <a:cubicBezTo>
                  <a:pt x="1315" y="20792"/>
                  <a:pt x="1318" y="20791"/>
                  <a:pt x="1322" y="20790"/>
                </a:cubicBezTo>
                <a:cubicBezTo>
                  <a:pt x="1336" y="20790"/>
                  <a:pt x="1365" y="20761"/>
                  <a:pt x="1394" y="20761"/>
                </a:cubicBezTo>
                <a:lnTo>
                  <a:pt x="1423" y="20761"/>
                </a:lnTo>
                <a:cubicBezTo>
                  <a:pt x="1466" y="20761"/>
                  <a:pt x="1509" y="20689"/>
                  <a:pt x="1509" y="20661"/>
                </a:cubicBezTo>
                <a:cubicBezTo>
                  <a:pt x="1509" y="20643"/>
                  <a:pt x="1531" y="20631"/>
                  <a:pt x="1547" y="20631"/>
                </a:cubicBezTo>
                <a:cubicBezTo>
                  <a:pt x="1558" y="20631"/>
                  <a:pt x="1566" y="20635"/>
                  <a:pt x="1566" y="20646"/>
                </a:cubicBezTo>
                <a:cubicBezTo>
                  <a:pt x="1562" y="20655"/>
                  <a:pt x="1561" y="20658"/>
                  <a:pt x="1563" y="20658"/>
                </a:cubicBezTo>
                <a:cubicBezTo>
                  <a:pt x="1567" y="20658"/>
                  <a:pt x="1585" y="20638"/>
                  <a:pt x="1595" y="20618"/>
                </a:cubicBezTo>
                <a:cubicBezTo>
                  <a:pt x="1597" y="20616"/>
                  <a:pt x="1599" y="20615"/>
                  <a:pt x="1602" y="20615"/>
                </a:cubicBezTo>
                <a:cubicBezTo>
                  <a:pt x="1621" y="20615"/>
                  <a:pt x="1654" y="20648"/>
                  <a:pt x="1667" y="20661"/>
                </a:cubicBezTo>
                <a:cubicBezTo>
                  <a:pt x="1671" y="20669"/>
                  <a:pt x="1678" y="20671"/>
                  <a:pt x="1686" y="20671"/>
                </a:cubicBezTo>
                <a:cubicBezTo>
                  <a:pt x="1700" y="20671"/>
                  <a:pt x="1717" y="20665"/>
                  <a:pt x="1728" y="20665"/>
                </a:cubicBezTo>
                <a:cubicBezTo>
                  <a:pt x="1734" y="20665"/>
                  <a:pt x="1739" y="20667"/>
                  <a:pt x="1739" y="20675"/>
                </a:cubicBezTo>
                <a:cubicBezTo>
                  <a:pt x="1742" y="20682"/>
                  <a:pt x="1744" y="20685"/>
                  <a:pt x="1746" y="20685"/>
                </a:cubicBezTo>
                <a:cubicBezTo>
                  <a:pt x="1753" y="20685"/>
                  <a:pt x="1753" y="20654"/>
                  <a:pt x="1753" y="20632"/>
                </a:cubicBezTo>
                <a:cubicBezTo>
                  <a:pt x="1753" y="20615"/>
                  <a:pt x="1763" y="20608"/>
                  <a:pt x="1780" y="20608"/>
                </a:cubicBezTo>
                <a:cubicBezTo>
                  <a:pt x="1792" y="20608"/>
                  <a:pt x="1807" y="20612"/>
                  <a:pt x="1825" y="20618"/>
                </a:cubicBezTo>
                <a:lnTo>
                  <a:pt x="1796" y="20661"/>
                </a:lnTo>
                <a:lnTo>
                  <a:pt x="1753" y="20718"/>
                </a:lnTo>
                <a:cubicBezTo>
                  <a:pt x="1782" y="20718"/>
                  <a:pt x="1839" y="20675"/>
                  <a:pt x="1854" y="20661"/>
                </a:cubicBezTo>
                <a:cubicBezTo>
                  <a:pt x="1854" y="20632"/>
                  <a:pt x="1854" y="20603"/>
                  <a:pt x="1839" y="20589"/>
                </a:cubicBezTo>
                <a:lnTo>
                  <a:pt x="1825" y="20575"/>
                </a:lnTo>
                <a:cubicBezTo>
                  <a:pt x="1825" y="20546"/>
                  <a:pt x="1825" y="20517"/>
                  <a:pt x="1825" y="20503"/>
                </a:cubicBezTo>
                <a:cubicBezTo>
                  <a:pt x="1835" y="20493"/>
                  <a:pt x="1852" y="20482"/>
                  <a:pt x="1867" y="20482"/>
                </a:cubicBezTo>
                <a:cubicBezTo>
                  <a:pt x="1873" y="20482"/>
                  <a:pt x="1878" y="20484"/>
                  <a:pt x="1882" y="20488"/>
                </a:cubicBezTo>
                <a:cubicBezTo>
                  <a:pt x="1895" y="20508"/>
                  <a:pt x="1905" y="20516"/>
                  <a:pt x="1915" y="20516"/>
                </a:cubicBezTo>
                <a:cubicBezTo>
                  <a:pt x="1927" y="20516"/>
                  <a:pt x="1938" y="20504"/>
                  <a:pt x="1954" y="20488"/>
                </a:cubicBezTo>
                <a:lnTo>
                  <a:pt x="1968" y="20474"/>
                </a:lnTo>
                <a:cubicBezTo>
                  <a:pt x="2012" y="20474"/>
                  <a:pt x="2026" y="20488"/>
                  <a:pt x="2026" y="20503"/>
                </a:cubicBezTo>
                <a:lnTo>
                  <a:pt x="2012" y="20517"/>
                </a:lnTo>
                <a:lnTo>
                  <a:pt x="1983" y="20546"/>
                </a:lnTo>
                <a:cubicBezTo>
                  <a:pt x="1968" y="20575"/>
                  <a:pt x="1983" y="20675"/>
                  <a:pt x="1983" y="20704"/>
                </a:cubicBezTo>
                <a:cubicBezTo>
                  <a:pt x="1983" y="20714"/>
                  <a:pt x="1983" y="20724"/>
                  <a:pt x="1983" y="20733"/>
                </a:cubicBezTo>
                <a:cubicBezTo>
                  <a:pt x="1983" y="20718"/>
                  <a:pt x="1997" y="20675"/>
                  <a:pt x="1997" y="20675"/>
                </a:cubicBezTo>
                <a:cubicBezTo>
                  <a:pt x="2002" y="20672"/>
                  <a:pt x="2007" y="20671"/>
                  <a:pt x="2010" y="20671"/>
                </a:cubicBezTo>
                <a:cubicBezTo>
                  <a:pt x="2026" y="20671"/>
                  <a:pt x="2026" y="20695"/>
                  <a:pt x="2026" y="20718"/>
                </a:cubicBezTo>
                <a:cubicBezTo>
                  <a:pt x="2040" y="20718"/>
                  <a:pt x="2069" y="20646"/>
                  <a:pt x="2083" y="20632"/>
                </a:cubicBezTo>
                <a:cubicBezTo>
                  <a:pt x="2112" y="20618"/>
                  <a:pt x="2127" y="20575"/>
                  <a:pt x="2141" y="20560"/>
                </a:cubicBezTo>
                <a:cubicBezTo>
                  <a:pt x="2142" y="20559"/>
                  <a:pt x="2145" y="20558"/>
                  <a:pt x="2147" y="20558"/>
                </a:cubicBezTo>
                <a:cubicBezTo>
                  <a:pt x="2170" y="20558"/>
                  <a:pt x="2229" y="20606"/>
                  <a:pt x="2241" y="20632"/>
                </a:cubicBezTo>
                <a:cubicBezTo>
                  <a:pt x="2256" y="20661"/>
                  <a:pt x="2270" y="20689"/>
                  <a:pt x="2270" y="20704"/>
                </a:cubicBezTo>
                <a:lnTo>
                  <a:pt x="2285" y="20704"/>
                </a:lnTo>
                <a:cubicBezTo>
                  <a:pt x="2285" y="20704"/>
                  <a:pt x="2299" y="20689"/>
                  <a:pt x="2299" y="20675"/>
                </a:cubicBezTo>
                <a:cubicBezTo>
                  <a:pt x="2313" y="20675"/>
                  <a:pt x="2313" y="20661"/>
                  <a:pt x="2313" y="20646"/>
                </a:cubicBezTo>
                <a:cubicBezTo>
                  <a:pt x="2313" y="20619"/>
                  <a:pt x="2319" y="20603"/>
                  <a:pt x="2327" y="20603"/>
                </a:cubicBezTo>
                <a:cubicBezTo>
                  <a:pt x="2332" y="20603"/>
                  <a:pt x="2337" y="20607"/>
                  <a:pt x="2342" y="20618"/>
                </a:cubicBezTo>
                <a:lnTo>
                  <a:pt x="2356" y="20632"/>
                </a:lnTo>
                <a:cubicBezTo>
                  <a:pt x="2371" y="20632"/>
                  <a:pt x="2443" y="20603"/>
                  <a:pt x="2500" y="20575"/>
                </a:cubicBezTo>
                <a:lnTo>
                  <a:pt x="2558" y="20646"/>
                </a:lnTo>
                <a:cubicBezTo>
                  <a:pt x="2572" y="20632"/>
                  <a:pt x="2586" y="20589"/>
                  <a:pt x="2586" y="20575"/>
                </a:cubicBezTo>
                <a:cubicBezTo>
                  <a:pt x="2586" y="20569"/>
                  <a:pt x="2596" y="20565"/>
                  <a:pt x="2609" y="20565"/>
                </a:cubicBezTo>
                <a:cubicBezTo>
                  <a:pt x="2626" y="20565"/>
                  <a:pt x="2650" y="20572"/>
                  <a:pt x="2658" y="20589"/>
                </a:cubicBezTo>
                <a:cubicBezTo>
                  <a:pt x="2658" y="20601"/>
                  <a:pt x="2661" y="20605"/>
                  <a:pt x="2664" y="20605"/>
                </a:cubicBezTo>
                <a:cubicBezTo>
                  <a:pt x="2668" y="20605"/>
                  <a:pt x="2672" y="20597"/>
                  <a:pt x="2672" y="20589"/>
                </a:cubicBezTo>
                <a:cubicBezTo>
                  <a:pt x="2683" y="20579"/>
                  <a:pt x="2700" y="20569"/>
                  <a:pt x="2730" y="20569"/>
                </a:cubicBezTo>
                <a:cubicBezTo>
                  <a:pt x="2742" y="20569"/>
                  <a:pt x="2756" y="20570"/>
                  <a:pt x="2773" y="20575"/>
                </a:cubicBezTo>
                <a:lnTo>
                  <a:pt x="2859" y="20575"/>
                </a:lnTo>
                <a:cubicBezTo>
                  <a:pt x="2863" y="20570"/>
                  <a:pt x="2868" y="20569"/>
                  <a:pt x="2871" y="20569"/>
                </a:cubicBezTo>
                <a:cubicBezTo>
                  <a:pt x="2881" y="20569"/>
                  <a:pt x="2888" y="20579"/>
                  <a:pt x="2888" y="20589"/>
                </a:cubicBezTo>
                <a:lnTo>
                  <a:pt x="2888" y="20603"/>
                </a:lnTo>
                <a:lnTo>
                  <a:pt x="2902" y="20618"/>
                </a:lnTo>
                <a:cubicBezTo>
                  <a:pt x="2917" y="20603"/>
                  <a:pt x="2931" y="20531"/>
                  <a:pt x="2960" y="20531"/>
                </a:cubicBezTo>
                <a:cubicBezTo>
                  <a:pt x="2974" y="20531"/>
                  <a:pt x="3003" y="20560"/>
                  <a:pt x="3017" y="20589"/>
                </a:cubicBezTo>
                <a:cubicBezTo>
                  <a:pt x="3019" y="20591"/>
                  <a:pt x="3021" y="20592"/>
                  <a:pt x="3023" y="20592"/>
                </a:cubicBezTo>
                <a:cubicBezTo>
                  <a:pt x="3035" y="20592"/>
                  <a:pt x="3048" y="20551"/>
                  <a:pt x="3060" y="20488"/>
                </a:cubicBezTo>
                <a:lnTo>
                  <a:pt x="3132" y="20488"/>
                </a:lnTo>
                <a:cubicBezTo>
                  <a:pt x="3132" y="20503"/>
                  <a:pt x="3118" y="20560"/>
                  <a:pt x="3103" y="20575"/>
                </a:cubicBezTo>
                <a:cubicBezTo>
                  <a:pt x="3103" y="20589"/>
                  <a:pt x="3132" y="20603"/>
                  <a:pt x="3190" y="20603"/>
                </a:cubicBezTo>
                <a:lnTo>
                  <a:pt x="3190" y="20517"/>
                </a:lnTo>
                <a:cubicBezTo>
                  <a:pt x="3190" y="20503"/>
                  <a:pt x="3190" y="20488"/>
                  <a:pt x="3204" y="20488"/>
                </a:cubicBezTo>
                <a:lnTo>
                  <a:pt x="3218" y="20488"/>
                </a:lnTo>
                <a:cubicBezTo>
                  <a:pt x="3218" y="20503"/>
                  <a:pt x="3233" y="20531"/>
                  <a:pt x="3247" y="20546"/>
                </a:cubicBezTo>
                <a:lnTo>
                  <a:pt x="3276" y="20517"/>
                </a:lnTo>
                <a:lnTo>
                  <a:pt x="3290" y="20474"/>
                </a:lnTo>
                <a:cubicBezTo>
                  <a:pt x="3297" y="20469"/>
                  <a:pt x="3304" y="20467"/>
                  <a:pt x="3310" y="20467"/>
                </a:cubicBezTo>
                <a:cubicBezTo>
                  <a:pt x="3342" y="20467"/>
                  <a:pt x="3362" y="20524"/>
                  <a:pt x="3362" y="20560"/>
                </a:cubicBezTo>
                <a:cubicBezTo>
                  <a:pt x="3362" y="20574"/>
                  <a:pt x="3366" y="20579"/>
                  <a:pt x="3373" y="20579"/>
                </a:cubicBezTo>
                <a:cubicBezTo>
                  <a:pt x="3387" y="20579"/>
                  <a:pt x="3410" y="20556"/>
                  <a:pt x="3420" y="20546"/>
                </a:cubicBezTo>
                <a:cubicBezTo>
                  <a:pt x="3428" y="20538"/>
                  <a:pt x="3436" y="20529"/>
                  <a:pt x="3444" y="20529"/>
                </a:cubicBezTo>
                <a:cubicBezTo>
                  <a:pt x="3451" y="20529"/>
                  <a:pt x="3457" y="20534"/>
                  <a:pt x="3463" y="20546"/>
                </a:cubicBezTo>
                <a:cubicBezTo>
                  <a:pt x="3491" y="20546"/>
                  <a:pt x="3563" y="20531"/>
                  <a:pt x="3606" y="20503"/>
                </a:cubicBezTo>
                <a:lnTo>
                  <a:pt x="3621" y="20503"/>
                </a:lnTo>
                <a:lnTo>
                  <a:pt x="3649" y="20517"/>
                </a:lnTo>
                <a:cubicBezTo>
                  <a:pt x="3664" y="20517"/>
                  <a:pt x="3721" y="20503"/>
                  <a:pt x="3779" y="20474"/>
                </a:cubicBezTo>
                <a:lnTo>
                  <a:pt x="3807" y="20445"/>
                </a:lnTo>
                <a:cubicBezTo>
                  <a:pt x="3807" y="20440"/>
                  <a:pt x="3809" y="20439"/>
                  <a:pt x="3812" y="20439"/>
                </a:cubicBezTo>
                <a:cubicBezTo>
                  <a:pt x="3817" y="20439"/>
                  <a:pt x="3827" y="20445"/>
                  <a:pt x="3836" y="20445"/>
                </a:cubicBezTo>
                <a:lnTo>
                  <a:pt x="3851" y="20488"/>
                </a:lnTo>
                <a:cubicBezTo>
                  <a:pt x="3894" y="20474"/>
                  <a:pt x="3937" y="20445"/>
                  <a:pt x="3966" y="20431"/>
                </a:cubicBezTo>
                <a:lnTo>
                  <a:pt x="3994" y="20460"/>
                </a:lnTo>
                <a:cubicBezTo>
                  <a:pt x="4009" y="20474"/>
                  <a:pt x="4023" y="20479"/>
                  <a:pt x="4037" y="20479"/>
                </a:cubicBezTo>
                <a:cubicBezTo>
                  <a:pt x="4066" y="20479"/>
                  <a:pt x="4095" y="20460"/>
                  <a:pt x="4124" y="20460"/>
                </a:cubicBezTo>
                <a:lnTo>
                  <a:pt x="4167" y="20445"/>
                </a:lnTo>
                <a:cubicBezTo>
                  <a:pt x="4170" y="20456"/>
                  <a:pt x="4175" y="20460"/>
                  <a:pt x="4180" y="20460"/>
                </a:cubicBezTo>
                <a:cubicBezTo>
                  <a:pt x="4194" y="20460"/>
                  <a:pt x="4213" y="20420"/>
                  <a:pt x="4224" y="20388"/>
                </a:cubicBezTo>
                <a:cubicBezTo>
                  <a:pt x="4238" y="20359"/>
                  <a:pt x="4253" y="20316"/>
                  <a:pt x="4267" y="20316"/>
                </a:cubicBezTo>
                <a:cubicBezTo>
                  <a:pt x="4267" y="20316"/>
                  <a:pt x="4282" y="20316"/>
                  <a:pt x="4282" y="20330"/>
                </a:cubicBezTo>
                <a:lnTo>
                  <a:pt x="4267" y="20345"/>
                </a:lnTo>
                <a:lnTo>
                  <a:pt x="4267" y="20416"/>
                </a:lnTo>
                <a:cubicBezTo>
                  <a:pt x="4282" y="20460"/>
                  <a:pt x="4382" y="20488"/>
                  <a:pt x="4397" y="20503"/>
                </a:cubicBezTo>
                <a:cubicBezTo>
                  <a:pt x="4411" y="20531"/>
                  <a:pt x="4411" y="20575"/>
                  <a:pt x="4382" y="20603"/>
                </a:cubicBezTo>
                <a:cubicBezTo>
                  <a:pt x="4411" y="20603"/>
                  <a:pt x="4440" y="20603"/>
                  <a:pt x="4454" y="20575"/>
                </a:cubicBezTo>
                <a:lnTo>
                  <a:pt x="4468" y="20575"/>
                </a:lnTo>
                <a:cubicBezTo>
                  <a:pt x="4483" y="20546"/>
                  <a:pt x="4440" y="20488"/>
                  <a:pt x="4425" y="20460"/>
                </a:cubicBezTo>
                <a:cubicBezTo>
                  <a:pt x="4413" y="20435"/>
                  <a:pt x="4465" y="20399"/>
                  <a:pt x="4498" y="20399"/>
                </a:cubicBezTo>
                <a:cubicBezTo>
                  <a:pt x="4503" y="20399"/>
                  <a:pt x="4508" y="20400"/>
                  <a:pt x="4511" y="20402"/>
                </a:cubicBezTo>
                <a:cubicBezTo>
                  <a:pt x="4540" y="20431"/>
                  <a:pt x="4540" y="20460"/>
                  <a:pt x="4526" y="20460"/>
                </a:cubicBezTo>
                <a:cubicBezTo>
                  <a:pt x="4511" y="20460"/>
                  <a:pt x="4511" y="20488"/>
                  <a:pt x="4511" y="20488"/>
                </a:cubicBezTo>
                <a:cubicBezTo>
                  <a:pt x="4526" y="20503"/>
                  <a:pt x="4555" y="20517"/>
                  <a:pt x="4569" y="20531"/>
                </a:cubicBezTo>
                <a:cubicBezTo>
                  <a:pt x="4569" y="20533"/>
                  <a:pt x="4569" y="20534"/>
                  <a:pt x="4570" y="20534"/>
                </a:cubicBezTo>
                <a:cubicBezTo>
                  <a:pt x="4573" y="20534"/>
                  <a:pt x="4585" y="20501"/>
                  <a:pt x="4598" y="20488"/>
                </a:cubicBezTo>
                <a:cubicBezTo>
                  <a:pt x="4598" y="20474"/>
                  <a:pt x="4612" y="20460"/>
                  <a:pt x="4641" y="20460"/>
                </a:cubicBezTo>
                <a:lnTo>
                  <a:pt x="4641" y="20416"/>
                </a:lnTo>
                <a:lnTo>
                  <a:pt x="4626" y="20345"/>
                </a:lnTo>
                <a:lnTo>
                  <a:pt x="4626" y="20345"/>
                </a:lnTo>
                <a:cubicBezTo>
                  <a:pt x="4670" y="20359"/>
                  <a:pt x="4713" y="20359"/>
                  <a:pt x="4713" y="20359"/>
                </a:cubicBezTo>
                <a:cubicBezTo>
                  <a:pt x="4713" y="20359"/>
                  <a:pt x="4745" y="20335"/>
                  <a:pt x="4761" y="20335"/>
                </a:cubicBezTo>
                <a:cubicBezTo>
                  <a:pt x="4766" y="20335"/>
                  <a:pt x="4770" y="20337"/>
                  <a:pt x="4770" y="20345"/>
                </a:cubicBezTo>
                <a:cubicBezTo>
                  <a:pt x="4770" y="20352"/>
                  <a:pt x="4781" y="20355"/>
                  <a:pt x="4793" y="20355"/>
                </a:cubicBezTo>
                <a:cubicBezTo>
                  <a:pt x="4806" y="20355"/>
                  <a:pt x="4820" y="20352"/>
                  <a:pt x="4828" y="20345"/>
                </a:cubicBezTo>
                <a:cubicBezTo>
                  <a:pt x="4831" y="20337"/>
                  <a:pt x="4836" y="20333"/>
                  <a:pt x="4842" y="20333"/>
                </a:cubicBezTo>
                <a:cubicBezTo>
                  <a:pt x="4856" y="20333"/>
                  <a:pt x="4874" y="20360"/>
                  <a:pt x="4885" y="20402"/>
                </a:cubicBezTo>
                <a:lnTo>
                  <a:pt x="4928" y="20330"/>
                </a:lnTo>
                <a:cubicBezTo>
                  <a:pt x="4928" y="20330"/>
                  <a:pt x="4957" y="20330"/>
                  <a:pt x="4971" y="20345"/>
                </a:cubicBezTo>
                <a:cubicBezTo>
                  <a:pt x="4985" y="20362"/>
                  <a:pt x="4995" y="20369"/>
                  <a:pt x="5004" y="20369"/>
                </a:cubicBezTo>
                <a:cubicBezTo>
                  <a:pt x="5025" y="20369"/>
                  <a:pt x="5038" y="20336"/>
                  <a:pt x="5057" y="20316"/>
                </a:cubicBezTo>
                <a:cubicBezTo>
                  <a:pt x="5057" y="20316"/>
                  <a:pt x="5129" y="20215"/>
                  <a:pt x="5129" y="20215"/>
                </a:cubicBezTo>
                <a:cubicBezTo>
                  <a:pt x="5144" y="20215"/>
                  <a:pt x="5158" y="20215"/>
                  <a:pt x="5158" y="20230"/>
                </a:cubicBezTo>
                <a:cubicBezTo>
                  <a:pt x="5187" y="20268"/>
                  <a:pt x="5203" y="20281"/>
                  <a:pt x="5227" y="20281"/>
                </a:cubicBezTo>
                <a:cubicBezTo>
                  <a:pt x="5239" y="20281"/>
                  <a:pt x="5254" y="20278"/>
                  <a:pt x="5273" y="20273"/>
                </a:cubicBezTo>
                <a:lnTo>
                  <a:pt x="5345" y="20258"/>
                </a:lnTo>
                <a:cubicBezTo>
                  <a:pt x="5367" y="20275"/>
                  <a:pt x="5392" y="20284"/>
                  <a:pt x="5416" y="20284"/>
                </a:cubicBezTo>
                <a:cubicBezTo>
                  <a:pt x="5452" y="20284"/>
                  <a:pt x="5485" y="20265"/>
                  <a:pt x="5503" y="20230"/>
                </a:cubicBezTo>
                <a:lnTo>
                  <a:pt x="5575" y="20230"/>
                </a:lnTo>
                <a:cubicBezTo>
                  <a:pt x="5575" y="20231"/>
                  <a:pt x="5575" y="20232"/>
                  <a:pt x="5575" y="20232"/>
                </a:cubicBezTo>
                <a:cubicBezTo>
                  <a:pt x="5578" y="20232"/>
                  <a:pt x="5591" y="20187"/>
                  <a:pt x="5603" y="20187"/>
                </a:cubicBezTo>
                <a:cubicBezTo>
                  <a:pt x="5618" y="20187"/>
                  <a:pt x="5632" y="20215"/>
                  <a:pt x="5646" y="20215"/>
                </a:cubicBezTo>
                <a:cubicBezTo>
                  <a:pt x="5675" y="20215"/>
                  <a:pt x="5704" y="20215"/>
                  <a:pt x="5718" y="20201"/>
                </a:cubicBezTo>
                <a:cubicBezTo>
                  <a:pt x="5729" y="20190"/>
                  <a:pt x="5734" y="20185"/>
                  <a:pt x="5736" y="20185"/>
                </a:cubicBezTo>
                <a:cubicBezTo>
                  <a:pt x="5740" y="20185"/>
                  <a:pt x="5738" y="20198"/>
                  <a:pt x="5747" y="20215"/>
                </a:cubicBezTo>
                <a:cubicBezTo>
                  <a:pt x="5747" y="20230"/>
                  <a:pt x="5761" y="20244"/>
                  <a:pt x="5761" y="20244"/>
                </a:cubicBezTo>
                <a:lnTo>
                  <a:pt x="5819" y="20244"/>
                </a:lnTo>
                <a:lnTo>
                  <a:pt x="5876" y="20258"/>
                </a:lnTo>
                <a:cubicBezTo>
                  <a:pt x="5891" y="20237"/>
                  <a:pt x="5909" y="20230"/>
                  <a:pt x="5923" y="20230"/>
                </a:cubicBezTo>
                <a:cubicBezTo>
                  <a:pt x="5937" y="20230"/>
                  <a:pt x="5948" y="20237"/>
                  <a:pt x="5948" y="20244"/>
                </a:cubicBezTo>
                <a:cubicBezTo>
                  <a:pt x="5963" y="20244"/>
                  <a:pt x="6020" y="20316"/>
                  <a:pt x="6049" y="20316"/>
                </a:cubicBezTo>
                <a:cubicBezTo>
                  <a:pt x="6077" y="20302"/>
                  <a:pt x="6092" y="20273"/>
                  <a:pt x="6077" y="20258"/>
                </a:cubicBezTo>
                <a:lnTo>
                  <a:pt x="6077" y="20244"/>
                </a:lnTo>
                <a:cubicBezTo>
                  <a:pt x="6077" y="20230"/>
                  <a:pt x="6077" y="20201"/>
                  <a:pt x="6092" y="20201"/>
                </a:cubicBezTo>
                <a:cubicBezTo>
                  <a:pt x="6096" y="20192"/>
                  <a:pt x="6099" y="20189"/>
                  <a:pt x="6102" y="20189"/>
                </a:cubicBezTo>
                <a:cubicBezTo>
                  <a:pt x="6106" y="20189"/>
                  <a:pt x="6106" y="20205"/>
                  <a:pt x="6106" y="20215"/>
                </a:cubicBezTo>
                <a:lnTo>
                  <a:pt x="6135" y="20258"/>
                </a:lnTo>
                <a:cubicBezTo>
                  <a:pt x="6149" y="20230"/>
                  <a:pt x="6149" y="20201"/>
                  <a:pt x="6149" y="20172"/>
                </a:cubicBezTo>
                <a:lnTo>
                  <a:pt x="6192" y="20201"/>
                </a:lnTo>
                <a:cubicBezTo>
                  <a:pt x="6221" y="20230"/>
                  <a:pt x="6279" y="20201"/>
                  <a:pt x="6322" y="20244"/>
                </a:cubicBezTo>
                <a:lnTo>
                  <a:pt x="6336" y="20244"/>
                </a:lnTo>
                <a:cubicBezTo>
                  <a:pt x="6339" y="20243"/>
                  <a:pt x="6342" y="20242"/>
                  <a:pt x="6346" y="20242"/>
                </a:cubicBezTo>
                <a:cubicBezTo>
                  <a:pt x="6371" y="20242"/>
                  <a:pt x="6394" y="20289"/>
                  <a:pt x="6394" y="20302"/>
                </a:cubicBezTo>
                <a:cubicBezTo>
                  <a:pt x="6394" y="20330"/>
                  <a:pt x="6365" y="20359"/>
                  <a:pt x="6336" y="20388"/>
                </a:cubicBezTo>
                <a:lnTo>
                  <a:pt x="6379" y="20402"/>
                </a:lnTo>
                <a:cubicBezTo>
                  <a:pt x="6408" y="20402"/>
                  <a:pt x="6408" y="20373"/>
                  <a:pt x="6408" y="20345"/>
                </a:cubicBezTo>
                <a:lnTo>
                  <a:pt x="6408" y="20316"/>
                </a:lnTo>
                <a:cubicBezTo>
                  <a:pt x="6408" y="20289"/>
                  <a:pt x="6446" y="20200"/>
                  <a:pt x="6474" y="20200"/>
                </a:cubicBezTo>
                <a:cubicBezTo>
                  <a:pt x="6476" y="20200"/>
                  <a:pt x="6478" y="20200"/>
                  <a:pt x="6480" y="20201"/>
                </a:cubicBezTo>
                <a:cubicBezTo>
                  <a:pt x="6509" y="20201"/>
                  <a:pt x="6523" y="20201"/>
                  <a:pt x="6523" y="20172"/>
                </a:cubicBezTo>
                <a:lnTo>
                  <a:pt x="6523" y="20158"/>
                </a:lnTo>
                <a:lnTo>
                  <a:pt x="6523" y="20115"/>
                </a:lnTo>
                <a:cubicBezTo>
                  <a:pt x="6548" y="20128"/>
                  <a:pt x="6631" y="20175"/>
                  <a:pt x="6659" y="20175"/>
                </a:cubicBezTo>
                <a:cubicBezTo>
                  <a:pt x="6662" y="20175"/>
                  <a:pt x="6665" y="20174"/>
                  <a:pt x="6667" y="20172"/>
                </a:cubicBezTo>
                <a:cubicBezTo>
                  <a:pt x="6695" y="20172"/>
                  <a:pt x="6753" y="20144"/>
                  <a:pt x="6796" y="20115"/>
                </a:cubicBezTo>
                <a:lnTo>
                  <a:pt x="6839" y="20086"/>
                </a:lnTo>
                <a:lnTo>
                  <a:pt x="6853" y="20086"/>
                </a:lnTo>
                <a:cubicBezTo>
                  <a:pt x="6882" y="20086"/>
                  <a:pt x="6882" y="20129"/>
                  <a:pt x="6853" y="20158"/>
                </a:cubicBezTo>
                <a:lnTo>
                  <a:pt x="6825" y="20187"/>
                </a:lnTo>
                <a:lnTo>
                  <a:pt x="6781" y="20201"/>
                </a:lnTo>
                <a:cubicBezTo>
                  <a:pt x="6753" y="20215"/>
                  <a:pt x="6724" y="20244"/>
                  <a:pt x="6738" y="20273"/>
                </a:cubicBezTo>
                <a:lnTo>
                  <a:pt x="6767" y="20244"/>
                </a:lnTo>
                <a:cubicBezTo>
                  <a:pt x="6810" y="20230"/>
                  <a:pt x="6853" y="20230"/>
                  <a:pt x="6882" y="20172"/>
                </a:cubicBezTo>
                <a:lnTo>
                  <a:pt x="6896" y="20144"/>
                </a:lnTo>
                <a:cubicBezTo>
                  <a:pt x="6918" y="20136"/>
                  <a:pt x="6950" y="20133"/>
                  <a:pt x="6984" y="20133"/>
                </a:cubicBezTo>
                <a:cubicBezTo>
                  <a:pt x="7019" y="20133"/>
                  <a:pt x="7054" y="20136"/>
                  <a:pt x="7083" y="20144"/>
                </a:cubicBezTo>
                <a:lnTo>
                  <a:pt x="7141" y="20158"/>
                </a:lnTo>
                <a:lnTo>
                  <a:pt x="7198" y="20158"/>
                </a:lnTo>
                <a:cubicBezTo>
                  <a:pt x="7256" y="20158"/>
                  <a:pt x="7327" y="20086"/>
                  <a:pt x="7313" y="20072"/>
                </a:cubicBezTo>
                <a:cubicBezTo>
                  <a:pt x="7313" y="20060"/>
                  <a:pt x="7316" y="20055"/>
                  <a:pt x="7322" y="20055"/>
                </a:cubicBezTo>
                <a:cubicBezTo>
                  <a:pt x="7330" y="20055"/>
                  <a:pt x="7346" y="20063"/>
                  <a:pt x="7371" y="20072"/>
                </a:cubicBezTo>
                <a:lnTo>
                  <a:pt x="7385" y="20144"/>
                </a:lnTo>
                <a:lnTo>
                  <a:pt x="7385" y="20158"/>
                </a:lnTo>
                <a:cubicBezTo>
                  <a:pt x="7385" y="20162"/>
                  <a:pt x="7386" y="20164"/>
                  <a:pt x="7388" y="20164"/>
                </a:cubicBezTo>
                <a:cubicBezTo>
                  <a:pt x="7393" y="20164"/>
                  <a:pt x="7403" y="20150"/>
                  <a:pt x="7414" y="20129"/>
                </a:cubicBezTo>
                <a:lnTo>
                  <a:pt x="7428" y="20100"/>
                </a:lnTo>
                <a:cubicBezTo>
                  <a:pt x="7442" y="20100"/>
                  <a:pt x="7457" y="20086"/>
                  <a:pt x="7457" y="20086"/>
                </a:cubicBezTo>
                <a:lnTo>
                  <a:pt x="7500" y="20215"/>
                </a:lnTo>
                <a:cubicBezTo>
                  <a:pt x="7554" y="20183"/>
                  <a:pt x="7600" y="20167"/>
                  <a:pt x="7619" y="20167"/>
                </a:cubicBezTo>
                <a:cubicBezTo>
                  <a:pt x="7626" y="20167"/>
                  <a:pt x="7629" y="20169"/>
                  <a:pt x="7629" y="20172"/>
                </a:cubicBezTo>
                <a:lnTo>
                  <a:pt x="7615" y="20187"/>
                </a:lnTo>
                <a:lnTo>
                  <a:pt x="7600" y="20244"/>
                </a:lnTo>
                <a:cubicBezTo>
                  <a:pt x="7597" y="20243"/>
                  <a:pt x="7593" y="20242"/>
                  <a:pt x="7590" y="20242"/>
                </a:cubicBezTo>
                <a:cubicBezTo>
                  <a:pt x="7557" y="20242"/>
                  <a:pt x="7559" y="20304"/>
                  <a:pt x="7572" y="20330"/>
                </a:cubicBezTo>
                <a:cubicBezTo>
                  <a:pt x="7586" y="20359"/>
                  <a:pt x="7543" y="20388"/>
                  <a:pt x="7500" y="20416"/>
                </a:cubicBezTo>
                <a:lnTo>
                  <a:pt x="7442" y="20402"/>
                </a:lnTo>
                <a:lnTo>
                  <a:pt x="7414" y="20388"/>
                </a:lnTo>
                <a:cubicBezTo>
                  <a:pt x="7401" y="20413"/>
                  <a:pt x="7365" y="20462"/>
                  <a:pt x="7347" y="20462"/>
                </a:cubicBezTo>
                <a:cubicBezTo>
                  <a:pt x="7345" y="20462"/>
                  <a:pt x="7343" y="20461"/>
                  <a:pt x="7342" y="20460"/>
                </a:cubicBezTo>
                <a:cubicBezTo>
                  <a:pt x="7329" y="20460"/>
                  <a:pt x="7280" y="20400"/>
                  <a:pt x="7250" y="20400"/>
                </a:cubicBezTo>
                <a:cubicBezTo>
                  <a:pt x="7247" y="20400"/>
                  <a:pt x="7244" y="20401"/>
                  <a:pt x="7241" y="20402"/>
                </a:cubicBezTo>
                <a:cubicBezTo>
                  <a:pt x="7213" y="20416"/>
                  <a:pt x="7213" y="20460"/>
                  <a:pt x="7227" y="20474"/>
                </a:cubicBezTo>
                <a:cubicBezTo>
                  <a:pt x="7227" y="20474"/>
                  <a:pt x="7256" y="20517"/>
                  <a:pt x="7284" y="20560"/>
                </a:cubicBezTo>
                <a:lnTo>
                  <a:pt x="7371" y="20546"/>
                </a:lnTo>
                <a:cubicBezTo>
                  <a:pt x="7385" y="20546"/>
                  <a:pt x="7385" y="20546"/>
                  <a:pt x="7399" y="20560"/>
                </a:cubicBezTo>
                <a:cubicBezTo>
                  <a:pt x="7414" y="20575"/>
                  <a:pt x="7399" y="20603"/>
                  <a:pt x="7385" y="20618"/>
                </a:cubicBezTo>
                <a:lnTo>
                  <a:pt x="7327" y="20618"/>
                </a:lnTo>
                <a:lnTo>
                  <a:pt x="7284" y="20603"/>
                </a:lnTo>
                <a:cubicBezTo>
                  <a:pt x="7227" y="20646"/>
                  <a:pt x="7184" y="20689"/>
                  <a:pt x="7169" y="20689"/>
                </a:cubicBezTo>
                <a:lnTo>
                  <a:pt x="7155" y="20689"/>
                </a:lnTo>
                <a:lnTo>
                  <a:pt x="7054" y="20646"/>
                </a:lnTo>
                <a:lnTo>
                  <a:pt x="7011" y="20661"/>
                </a:lnTo>
                <a:cubicBezTo>
                  <a:pt x="7004" y="20664"/>
                  <a:pt x="6996" y="20666"/>
                  <a:pt x="6988" y="20666"/>
                </a:cubicBezTo>
                <a:cubicBezTo>
                  <a:pt x="6964" y="20666"/>
                  <a:pt x="6940" y="20650"/>
                  <a:pt x="6940" y="20618"/>
                </a:cubicBezTo>
                <a:lnTo>
                  <a:pt x="6968" y="20589"/>
                </a:lnTo>
                <a:cubicBezTo>
                  <a:pt x="6983" y="20575"/>
                  <a:pt x="6997" y="20575"/>
                  <a:pt x="7011" y="20575"/>
                </a:cubicBezTo>
                <a:cubicBezTo>
                  <a:pt x="7034" y="20537"/>
                  <a:pt x="7049" y="20519"/>
                  <a:pt x="7062" y="20519"/>
                </a:cubicBezTo>
                <a:cubicBezTo>
                  <a:pt x="7074" y="20519"/>
                  <a:pt x="7084" y="20533"/>
                  <a:pt x="7098" y="20560"/>
                </a:cubicBezTo>
                <a:lnTo>
                  <a:pt x="7126" y="20603"/>
                </a:lnTo>
                <a:cubicBezTo>
                  <a:pt x="7155" y="20603"/>
                  <a:pt x="7155" y="20517"/>
                  <a:pt x="7141" y="20488"/>
                </a:cubicBezTo>
                <a:cubicBezTo>
                  <a:pt x="7126" y="20460"/>
                  <a:pt x="7098" y="20431"/>
                  <a:pt x="7083" y="20431"/>
                </a:cubicBezTo>
                <a:lnTo>
                  <a:pt x="7054" y="20445"/>
                </a:lnTo>
                <a:cubicBezTo>
                  <a:pt x="7045" y="20445"/>
                  <a:pt x="7035" y="20458"/>
                  <a:pt x="7026" y="20458"/>
                </a:cubicBezTo>
                <a:cubicBezTo>
                  <a:pt x="7021" y="20458"/>
                  <a:pt x="7016" y="20455"/>
                  <a:pt x="7011" y="20445"/>
                </a:cubicBezTo>
                <a:lnTo>
                  <a:pt x="6997" y="20431"/>
                </a:lnTo>
                <a:cubicBezTo>
                  <a:pt x="6983" y="20416"/>
                  <a:pt x="6968" y="20388"/>
                  <a:pt x="6983" y="20373"/>
                </a:cubicBezTo>
                <a:lnTo>
                  <a:pt x="6983" y="20345"/>
                </a:lnTo>
                <a:cubicBezTo>
                  <a:pt x="6983" y="20330"/>
                  <a:pt x="6983" y="20316"/>
                  <a:pt x="6983" y="20316"/>
                </a:cubicBezTo>
                <a:cubicBezTo>
                  <a:pt x="6975" y="20309"/>
                  <a:pt x="6968" y="20305"/>
                  <a:pt x="6963" y="20305"/>
                </a:cubicBezTo>
                <a:cubicBezTo>
                  <a:pt x="6957" y="20305"/>
                  <a:pt x="6954" y="20309"/>
                  <a:pt x="6954" y="20316"/>
                </a:cubicBezTo>
                <a:lnTo>
                  <a:pt x="6925" y="20330"/>
                </a:lnTo>
                <a:cubicBezTo>
                  <a:pt x="6925" y="20373"/>
                  <a:pt x="6925" y="20431"/>
                  <a:pt x="6940" y="20460"/>
                </a:cubicBezTo>
                <a:lnTo>
                  <a:pt x="6954" y="20474"/>
                </a:lnTo>
                <a:cubicBezTo>
                  <a:pt x="6954" y="20503"/>
                  <a:pt x="7011" y="20488"/>
                  <a:pt x="6983" y="20546"/>
                </a:cubicBezTo>
                <a:cubicBezTo>
                  <a:pt x="6980" y="20548"/>
                  <a:pt x="6977" y="20550"/>
                  <a:pt x="6973" y="20550"/>
                </a:cubicBezTo>
                <a:cubicBezTo>
                  <a:pt x="6953" y="20550"/>
                  <a:pt x="6920" y="20524"/>
                  <a:pt x="6896" y="20488"/>
                </a:cubicBezTo>
                <a:lnTo>
                  <a:pt x="6896" y="20474"/>
                </a:lnTo>
                <a:cubicBezTo>
                  <a:pt x="6882" y="20474"/>
                  <a:pt x="6853" y="20488"/>
                  <a:pt x="6839" y="20503"/>
                </a:cubicBezTo>
                <a:cubicBezTo>
                  <a:pt x="6837" y="20507"/>
                  <a:pt x="6835" y="20509"/>
                  <a:pt x="6833" y="20509"/>
                </a:cubicBezTo>
                <a:cubicBezTo>
                  <a:pt x="6825" y="20509"/>
                  <a:pt x="6825" y="20457"/>
                  <a:pt x="6825" y="20445"/>
                </a:cubicBezTo>
                <a:cubicBezTo>
                  <a:pt x="6825" y="20435"/>
                  <a:pt x="6823" y="20430"/>
                  <a:pt x="6820" y="20430"/>
                </a:cubicBezTo>
                <a:cubicBezTo>
                  <a:pt x="6814" y="20430"/>
                  <a:pt x="6805" y="20446"/>
                  <a:pt x="6796" y="20474"/>
                </a:cubicBezTo>
                <a:lnTo>
                  <a:pt x="6738" y="20474"/>
                </a:lnTo>
                <a:cubicBezTo>
                  <a:pt x="6731" y="20435"/>
                  <a:pt x="6723" y="20422"/>
                  <a:pt x="6713" y="20422"/>
                </a:cubicBezTo>
                <a:cubicBezTo>
                  <a:pt x="6704" y="20422"/>
                  <a:pt x="6694" y="20432"/>
                  <a:pt x="6681" y="20445"/>
                </a:cubicBezTo>
                <a:cubicBezTo>
                  <a:pt x="6681" y="20460"/>
                  <a:pt x="6667" y="20474"/>
                  <a:pt x="6652" y="20474"/>
                </a:cubicBezTo>
                <a:lnTo>
                  <a:pt x="6652" y="20488"/>
                </a:lnTo>
                <a:cubicBezTo>
                  <a:pt x="6638" y="20488"/>
                  <a:pt x="6623" y="20460"/>
                  <a:pt x="6623" y="20445"/>
                </a:cubicBezTo>
                <a:cubicBezTo>
                  <a:pt x="6623" y="20445"/>
                  <a:pt x="6623" y="20388"/>
                  <a:pt x="6623" y="20373"/>
                </a:cubicBezTo>
                <a:lnTo>
                  <a:pt x="6609" y="20373"/>
                </a:lnTo>
                <a:cubicBezTo>
                  <a:pt x="6609" y="20375"/>
                  <a:pt x="6609" y="20376"/>
                  <a:pt x="6608" y="20376"/>
                </a:cubicBezTo>
                <a:cubicBezTo>
                  <a:pt x="6601" y="20376"/>
                  <a:pt x="6578" y="20343"/>
                  <a:pt x="6566" y="20330"/>
                </a:cubicBezTo>
                <a:cubicBezTo>
                  <a:pt x="6565" y="20329"/>
                  <a:pt x="6564" y="20329"/>
                  <a:pt x="6563" y="20329"/>
                </a:cubicBezTo>
                <a:cubicBezTo>
                  <a:pt x="6548" y="20329"/>
                  <a:pt x="6525" y="20417"/>
                  <a:pt x="6552" y="20431"/>
                </a:cubicBezTo>
                <a:cubicBezTo>
                  <a:pt x="6566" y="20460"/>
                  <a:pt x="6580" y="20517"/>
                  <a:pt x="6580" y="20531"/>
                </a:cubicBezTo>
                <a:cubicBezTo>
                  <a:pt x="6580" y="20546"/>
                  <a:pt x="6537" y="20575"/>
                  <a:pt x="6537" y="20575"/>
                </a:cubicBezTo>
                <a:cubicBezTo>
                  <a:pt x="6523" y="20575"/>
                  <a:pt x="6480" y="20517"/>
                  <a:pt x="6480" y="20488"/>
                </a:cubicBezTo>
                <a:cubicBezTo>
                  <a:pt x="6465" y="20460"/>
                  <a:pt x="6422" y="20445"/>
                  <a:pt x="6408" y="20445"/>
                </a:cubicBezTo>
                <a:cubicBezTo>
                  <a:pt x="6394" y="20460"/>
                  <a:pt x="6365" y="20460"/>
                  <a:pt x="6336" y="20460"/>
                </a:cubicBezTo>
                <a:lnTo>
                  <a:pt x="6322" y="20474"/>
                </a:lnTo>
                <a:lnTo>
                  <a:pt x="6293" y="20474"/>
                </a:lnTo>
                <a:cubicBezTo>
                  <a:pt x="6289" y="20476"/>
                  <a:pt x="6285" y="20477"/>
                  <a:pt x="6280" y="20477"/>
                </a:cubicBezTo>
                <a:cubicBezTo>
                  <a:pt x="6253" y="20477"/>
                  <a:pt x="6221" y="20443"/>
                  <a:pt x="6221" y="20431"/>
                </a:cubicBezTo>
                <a:cubicBezTo>
                  <a:pt x="6221" y="20414"/>
                  <a:pt x="6216" y="20407"/>
                  <a:pt x="6212" y="20407"/>
                </a:cubicBezTo>
                <a:cubicBezTo>
                  <a:pt x="6209" y="20407"/>
                  <a:pt x="6207" y="20411"/>
                  <a:pt x="6207" y="20416"/>
                </a:cubicBezTo>
                <a:lnTo>
                  <a:pt x="6192" y="20416"/>
                </a:lnTo>
                <a:cubicBezTo>
                  <a:pt x="6178" y="20445"/>
                  <a:pt x="6192" y="20445"/>
                  <a:pt x="6192" y="20460"/>
                </a:cubicBezTo>
                <a:lnTo>
                  <a:pt x="6207" y="20488"/>
                </a:lnTo>
                <a:cubicBezTo>
                  <a:pt x="6195" y="20512"/>
                  <a:pt x="6183" y="20535"/>
                  <a:pt x="6172" y="20535"/>
                </a:cubicBezTo>
                <a:cubicBezTo>
                  <a:pt x="6169" y="20535"/>
                  <a:pt x="6166" y="20534"/>
                  <a:pt x="6164" y="20531"/>
                </a:cubicBezTo>
                <a:lnTo>
                  <a:pt x="6135" y="20517"/>
                </a:lnTo>
                <a:lnTo>
                  <a:pt x="6135" y="20503"/>
                </a:lnTo>
                <a:cubicBezTo>
                  <a:pt x="6121" y="20488"/>
                  <a:pt x="6135" y="20416"/>
                  <a:pt x="6135" y="20402"/>
                </a:cubicBezTo>
                <a:cubicBezTo>
                  <a:pt x="6149" y="20388"/>
                  <a:pt x="6121" y="20388"/>
                  <a:pt x="6106" y="20388"/>
                </a:cubicBezTo>
                <a:cubicBezTo>
                  <a:pt x="6092" y="20402"/>
                  <a:pt x="6077" y="20402"/>
                  <a:pt x="6063" y="20402"/>
                </a:cubicBezTo>
                <a:lnTo>
                  <a:pt x="6049" y="20402"/>
                </a:lnTo>
                <a:cubicBezTo>
                  <a:pt x="6034" y="20402"/>
                  <a:pt x="6020" y="20431"/>
                  <a:pt x="6020" y="20445"/>
                </a:cubicBezTo>
                <a:lnTo>
                  <a:pt x="6034" y="20460"/>
                </a:lnTo>
                <a:cubicBezTo>
                  <a:pt x="6034" y="20474"/>
                  <a:pt x="6049" y="20488"/>
                  <a:pt x="6063" y="20488"/>
                </a:cubicBezTo>
                <a:cubicBezTo>
                  <a:pt x="6092" y="20503"/>
                  <a:pt x="6121" y="20517"/>
                  <a:pt x="6106" y="20560"/>
                </a:cubicBezTo>
                <a:lnTo>
                  <a:pt x="6092" y="20618"/>
                </a:lnTo>
                <a:cubicBezTo>
                  <a:pt x="6063" y="20589"/>
                  <a:pt x="5934" y="20589"/>
                  <a:pt x="5891" y="20575"/>
                </a:cubicBezTo>
                <a:cubicBezTo>
                  <a:pt x="5848" y="20575"/>
                  <a:pt x="5819" y="20503"/>
                  <a:pt x="5819" y="20488"/>
                </a:cubicBezTo>
                <a:cubicBezTo>
                  <a:pt x="5819" y="20474"/>
                  <a:pt x="5862" y="20460"/>
                  <a:pt x="5876" y="20460"/>
                </a:cubicBezTo>
                <a:cubicBezTo>
                  <a:pt x="5891" y="20460"/>
                  <a:pt x="5905" y="20445"/>
                  <a:pt x="5891" y="20431"/>
                </a:cubicBezTo>
                <a:lnTo>
                  <a:pt x="5862" y="20431"/>
                </a:lnTo>
                <a:cubicBezTo>
                  <a:pt x="5819" y="20431"/>
                  <a:pt x="5790" y="20460"/>
                  <a:pt x="5790" y="20503"/>
                </a:cubicBezTo>
                <a:lnTo>
                  <a:pt x="5790" y="20531"/>
                </a:lnTo>
                <a:cubicBezTo>
                  <a:pt x="5776" y="20546"/>
                  <a:pt x="5761" y="20560"/>
                  <a:pt x="5747" y="20575"/>
                </a:cubicBezTo>
                <a:cubicBezTo>
                  <a:pt x="5733" y="20589"/>
                  <a:pt x="5733" y="20603"/>
                  <a:pt x="5718" y="20603"/>
                </a:cubicBezTo>
                <a:cubicBezTo>
                  <a:pt x="5708" y="20607"/>
                  <a:pt x="5697" y="20608"/>
                  <a:pt x="5686" y="20608"/>
                </a:cubicBezTo>
                <a:cubicBezTo>
                  <a:pt x="5675" y="20608"/>
                  <a:pt x="5664" y="20607"/>
                  <a:pt x="5654" y="20607"/>
                </a:cubicBezTo>
                <a:cubicBezTo>
                  <a:pt x="5632" y="20607"/>
                  <a:pt x="5611" y="20610"/>
                  <a:pt x="5589" y="20632"/>
                </a:cubicBezTo>
                <a:cubicBezTo>
                  <a:pt x="5589" y="20635"/>
                  <a:pt x="5588" y="20636"/>
                  <a:pt x="5585" y="20636"/>
                </a:cubicBezTo>
                <a:cubicBezTo>
                  <a:pt x="5574" y="20636"/>
                  <a:pt x="5543" y="20612"/>
                  <a:pt x="5532" y="20589"/>
                </a:cubicBezTo>
                <a:lnTo>
                  <a:pt x="5517" y="20575"/>
                </a:lnTo>
                <a:cubicBezTo>
                  <a:pt x="5517" y="20547"/>
                  <a:pt x="5523" y="20531"/>
                  <a:pt x="5531" y="20531"/>
                </a:cubicBezTo>
                <a:cubicBezTo>
                  <a:pt x="5536" y="20531"/>
                  <a:pt x="5541" y="20536"/>
                  <a:pt x="5546" y="20546"/>
                </a:cubicBezTo>
                <a:lnTo>
                  <a:pt x="5575" y="20503"/>
                </a:lnTo>
                <a:lnTo>
                  <a:pt x="5589" y="20488"/>
                </a:lnTo>
                <a:cubicBezTo>
                  <a:pt x="5594" y="20491"/>
                  <a:pt x="5601" y="20492"/>
                  <a:pt x="5608" y="20492"/>
                </a:cubicBezTo>
                <a:cubicBezTo>
                  <a:pt x="5638" y="20492"/>
                  <a:pt x="5675" y="20471"/>
                  <a:pt x="5675" y="20460"/>
                </a:cubicBezTo>
                <a:cubicBezTo>
                  <a:pt x="5675" y="20445"/>
                  <a:pt x="5589" y="20445"/>
                  <a:pt x="5546" y="20445"/>
                </a:cubicBezTo>
                <a:cubicBezTo>
                  <a:pt x="5511" y="20445"/>
                  <a:pt x="5449" y="20464"/>
                  <a:pt x="5419" y="20464"/>
                </a:cubicBezTo>
                <a:cubicBezTo>
                  <a:pt x="5411" y="20464"/>
                  <a:pt x="5405" y="20462"/>
                  <a:pt x="5402" y="20460"/>
                </a:cubicBezTo>
                <a:cubicBezTo>
                  <a:pt x="5374" y="20460"/>
                  <a:pt x="5374" y="20402"/>
                  <a:pt x="5374" y="20388"/>
                </a:cubicBezTo>
                <a:cubicBezTo>
                  <a:pt x="5374" y="20373"/>
                  <a:pt x="5374" y="20366"/>
                  <a:pt x="5370" y="20366"/>
                </a:cubicBezTo>
                <a:cubicBezTo>
                  <a:pt x="5366" y="20366"/>
                  <a:pt x="5359" y="20373"/>
                  <a:pt x="5345" y="20388"/>
                </a:cubicBezTo>
                <a:lnTo>
                  <a:pt x="5330" y="20402"/>
                </a:lnTo>
                <a:cubicBezTo>
                  <a:pt x="5316" y="20402"/>
                  <a:pt x="5316" y="20416"/>
                  <a:pt x="5316" y="20416"/>
                </a:cubicBezTo>
                <a:cubicBezTo>
                  <a:pt x="5316" y="20416"/>
                  <a:pt x="5330" y="20474"/>
                  <a:pt x="5345" y="20531"/>
                </a:cubicBezTo>
                <a:lnTo>
                  <a:pt x="5402" y="20517"/>
                </a:lnTo>
                <a:cubicBezTo>
                  <a:pt x="5417" y="20517"/>
                  <a:pt x="5417" y="20531"/>
                  <a:pt x="5417" y="20546"/>
                </a:cubicBezTo>
                <a:cubicBezTo>
                  <a:pt x="5417" y="20560"/>
                  <a:pt x="5402" y="20575"/>
                  <a:pt x="5402" y="20575"/>
                </a:cubicBezTo>
                <a:cubicBezTo>
                  <a:pt x="5400" y="20574"/>
                  <a:pt x="5397" y="20573"/>
                  <a:pt x="5395" y="20573"/>
                </a:cubicBezTo>
                <a:cubicBezTo>
                  <a:pt x="5366" y="20573"/>
                  <a:pt x="5369" y="20642"/>
                  <a:pt x="5347" y="20642"/>
                </a:cubicBezTo>
                <a:cubicBezTo>
                  <a:pt x="5343" y="20642"/>
                  <a:pt x="5337" y="20639"/>
                  <a:pt x="5330" y="20632"/>
                </a:cubicBezTo>
                <a:lnTo>
                  <a:pt x="5273" y="20589"/>
                </a:lnTo>
                <a:cubicBezTo>
                  <a:pt x="5246" y="20616"/>
                  <a:pt x="5218" y="20626"/>
                  <a:pt x="5198" y="20626"/>
                </a:cubicBezTo>
                <a:cubicBezTo>
                  <a:pt x="5187" y="20626"/>
                  <a:pt x="5178" y="20623"/>
                  <a:pt x="5172" y="20618"/>
                </a:cubicBezTo>
                <a:cubicBezTo>
                  <a:pt x="5172" y="20618"/>
                  <a:pt x="5129" y="20560"/>
                  <a:pt x="5129" y="20546"/>
                </a:cubicBezTo>
                <a:cubicBezTo>
                  <a:pt x="5115" y="20531"/>
                  <a:pt x="5086" y="20503"/>
                  <a:pt x="5072" y="20488"/>
                </a:cubicBezTo>
                <a:lnTo>
                  <a:pt x="5057" y="20503"/>
                </a:lnTo>
                <a:cubicBezTo>
                  <a:pt x="5043" y="20517"/>
                  <a:pt x="5029" y="20560"/>
                  <a:pt x="5014" y="20603"/>
                </a:cubicBezTo>
                <a:lnTo>
                  <a:pt x="5000" y="20618"/>
                </a:lnTo>
                <a:cubicBezTo>
                  <a:pt x="4993" y="20632"/>
                  <a:pt x="4982" y="20632"/>
                  <a:pt x="4971" y="20632"/>
                </a:cubicBezTo>
                <a:cubicBezTo>
                  <a:pt x="4960" y="20632"/>
                  <a:pt x="4950" y="20632"/>
                  <a:pt x="4942" y="20646"/>
                </a:cubicBezTo>
                <a:cubicBezTo>
                  <a:pt x="4932" y="20636"/>
                  <a:pt x="4915" y="20626"/>
                  <a:pt x="4901" y="20626"/>
                </a:cubicBezTo>
                <a:cubicBezTo>
                  <a:pt x="4895" y="20626"/>
                  <a:pt x="4889" y="20628"/>
                  <a:pt x="4885" y="20632"/>
                </a:cubicBezTo>
                <a:lnTo>
                  <a:pt x="4871" y="20603"/>
                </a:lnTo>
                <a:lnTo>
                  <a:pt x="4856" y="20589"/>
                </a:lnTo>
                <a:cubicBezTo>
                  <a:pt x="4784" y="20603"/>
                  <a:pt x="4684" y="20646"/>
                  <a:pt x="4626" y="20661"/>
                </a:cubicBezTo>
                <a:lnTo>
                  <a:pt x="4583" y="20646"/>
                </a:lnTo>
                <a:lnTo>
                  <a:pt x="4569" y="20632"/>
                </a:lnTo>
                <a:cubicBezTo>
                  <a:pt x="4561" y="20628"/>
                  <a:pt x="4553" y="20626"/>
                  <a:pt x="4547" y="20626"/>
                </a:cubicBezTo>
                <a:cubicBezTo>
                  <a:pt x="4532" y="20626"/>
                  <a:pt x="4522" y="20636"/>
                  <a:pt x="4511" y="20646"/>
                </a:cubicBezTo>
                <a:lnTo>
                  <a:pt x="4511" y="20675"/>
                </a:lnTo>
                <a:cubicBezTo>
                  <a:pt x="4497" y="20675"/>
                  <a:pt x="4483" y="20661"/>
                  <a:pt x="4483" y="20661"/>
                </a:cubicBezTo>
                <a:cubicBezTo>
                  <a:pt x="4468" y="20646"/>
                  <a:pt x="4526" y="20618"/>
                  <a:pt x="4483" y="20618"/>
                </a:cubicBezTo>
                <a:lnTo>
                  <a:pt x="4440" y="20603"/>
                </a:lnTo>
                <a:cubicBezTo>
                  <a:pt x="4425" y="20646"/>
                  <a:pt x="4440" y="20718"/>
                  <a:pt x="4440" y="20747"/>
                </a:cubicBezTo>
                <a:lnTo>
                  <a:pt x="4411" y="20733"/>
                </a:lnTo>
                <a:lnTo>
                  <a:pt x="4382" y="20689"/>
                </a:lnTo>
                <a:cubicBezTo>
                  <a:pt x="4339" y="20689"/>
                  <a:pt x="4282" y="20632"/>
                  <a:pt x="4282" y="20603"/>
                </a:cubicBezTo>
                <a:cubicBezTo>
                  <a:pt x="4267" y="20575"/>
                  <a:pt x="4296" y="20503"/>
                  <a:pt x="4296" y="20503"/>
                </a:cubicBezTo>
                <a:cubicBezTo>
                  <a:pt x="4296" y="20502"/>
                  <a:pt x="4296" y="20501"/>
                  <a:pt x="4295" y="20501"/>
                </a:cubicBezTo>
                <a:cubicBezTo>
                  <a:pt x="4285" y="20501"/>
                  <a:pt x="4224" y="20577"/>
                  <a:pt x="4224" y="20603"/>
                </a:cubicBezTo>
                <a:cubicBezTo>
                  <a:pt x="4224" y="20618"/>
                  <a:pt x="4224" y="20661"/>
                  <a:pt x="4210" y="20689"/>
                </a:cubicBezTo>
                <a:lnTo>
                  <a:pt x="4210" y="20704"/>
                </a:lnTo>
                <a:cubicBezTo>
                  <a:pt x="4195" y="20718"/>
                  <a:pt x="4167" y="20733"/>
                  <a:pt x="4152" y="20733"/>
                </a:cubicBezTo>
                <a:lnTo>
                  <a:pt x="4138" y="20733"/>
                </a:lnTo>
                <a:cubicBezTo>
                  <a:pt x="4126" y="20709"/>
                  <a:pt x="4114" y="20686"/>
                  <a:pt x="4111" y="20686"/>
                </a:cubicBezTo>
                <a:cubicBezTo>
                  <a:pt x="4110" y="20686"/>
                  <a:pt x="4109" y="20687"/>
                  <a:pt x="4109" y="20689"/>
                </a:cubicBezTo>
                <a:lnTo>
                  <a:pt x="4095" y="20704"/>
                </a:lnTo>
                <a:cubicBezTo>
                  <a:pt x="4080" y="20718"/>
                  <a:pt x="4066" y="20718"/>
                  <a:pt x="4052" y="20718"/>
                </a:cubicBezTo>
                <a:lnTo>
                  <a:pt x="4052" y="20704"/>
                </a:lnTo>
                <a:lnTo>
                  <a:pt x="4037" y="20675"/>
                </a:lnTo>
                <a:cubicBezTo>
                  <a:pt x="4023" y="20632"/>
                  <a:pt x="4052" y="20575"/>
                  <a:pt x="4052" y="20575"/>
                </a:cubicBezTo>
                <a:cubicBezTo>
                  <a:pt x="4066" y="20575"/>
                  <a:pt x="4080" y="20560"/>
                  <a:pt x="4080" y="20560"/>
                </a:cubicBezTo>
                <a:cubicBezTo>
                  <a:pt x="4080" y="20560"/>
                  <a:pt x="4037" y="20546"/>
                  <a:pt x="4023" y="20546"/>
                </a:cubicBezTo>
                <a:cubicBezTo>
                  <a:pt x="4009" y="20546"/>
                  <a:pt x="3994" y="20575"/>
                  <a:pt x="3980" y="20618"/>
                </a:cubicBezTo>
                <a:lnTo>
                  <a:pt x="3966" y="20661"/>
                </a:lnTo>
                <a:cubicBezTo>
                  <a:pt x="3966" y="20675"/>
                  <a:pt x="3951" y="20689"/>
                  <a:pt x="3951" y="20704"/>
                </a:cubicBezTo>
                <a:cubicBezTo>
                  <a:pt x="3937" y="20718"/>
                  <a:pt x="3908" y="20718"/>
                  <a:pt x="3894" y="20733"/>
                </a:cubicBezTo>
                <a:cubicBezTo>
                  <a:pt x="3879" y="20733"/>
                  <a:pt x="3879" y="20718"/>
                  <a:pt x="3879" y="20718"/>
                </a:cubicBezTo>
                <a:cubicBezTo>
                  <a:pt x="3879" y="20704"/>
                  <a:pt x="3879" y="20689"/>
                  <a:pt x="3879" y="20689"/>
                </a:cubicBezTo>
                <a:lnTo>
                  <a:pt x="3894" y="20661"/>
                </a:lnTo>
                <a:cubicBezTo>
                  <a:pt x="3937" y="20646"/>
                  <a:pt x="3922" y="20603"/>
                  <a:pt x="3865" y="20575"/>
                </a:cubicBezTo>
                <a:lnTo>
                  <a:pt x="3836" y="20546"/>
                </a:lnTo>
                <a:cubicBezTo>
                  <a:pt x="3822" y="20546"/>
                  <a:pt x="3807" y="20546"/>
                  <a:pt x="3807" y="20575"/>
                </a:cubicBezTo>
                <a:lnTo>
                  <a:pt x="3822" y="20589"/>
                </a:lnTo>
                <a:cubicBezTo>
                  <a:pt x="3822" y="20589"/>
                  <a:pt x="3793" y="20603"/>
                  <a:pt x="3736" y="20603"/>
                </a:cubicBezTo>
                <a:lnTo>
                  <a:pt x="3721" y="20546"/>
                </a:lnTo>
                <a:lnTo>
                  <a:pt x="3707" y="20531"/>
                </a:lnTo>
                <a:cubicBezTo>
                  <a:pt x="3707" y="20530"/>
                  <a:pt x="3707" y="20530"/>
                  <a:pt x="3707" y="20530"/>
                </a:cubicBezTo>
                <a:cubicBezTo>
                  <a:pt x="3704" y="20530"/>
                  <a:pt x="3693" y="20591"/>
                  <a:pt x="3693" y="20618"/>
                </a:cubicBezTo>
                <a:cubicBezTo>
                  <a:pt x="3693" y="20639"/>
                  <a:pt x="3708" y="20652"/>
                  <a:pt x="3722" y="20652"/>
                </a:cubicBezTo>
                <a:cubicBezTo>
                  <a:pt x="3727" y="20652"/>
                  <a:pt x="3732" y="20650"/>
                  <a:pt x="3736" y="20646"/>
                </a:cubicBezTo>
                <a:cubicBezTo>
                  <a:pt x="3750" y="20646"/>
                  <a:pt x="3764" y="20675"/>
                  <a:pt x="3764" y="20704"/>
                </a:cubicBezTo>
                <a:lnTo>
                  <a:pt x="3750" y="20718"/>
                </a:lnTo>
                <a:lnTo>
                  <a:pt x="3736" y="20747"/>
                </a:lnTo>
                <a:cubicBezTo>
                  <a:pt x="3714" y="20761"/>
                  <a:pt x="3696" y="20768"/>
                  <a:pt x="3684" y="20768"/>
                </a:cubicBezTo>
                <a:cubicBezTo>
                  <a:pt x="3671" y="20768"/>
                  <a:pt x="3664" y="20761"/>
                  <a:pt x="3664" y="20747"/>
                </a:cubicBezTo>
                <a:lnTo>
                  <a:pt x="3664" y="20733"/>
                </a:lnTo>
                <a:cubicBezTo>
                  <a:pt x="3664" y="20718"/>
                  <a:pt x="3649" y="20704"/>
                  <a:pt x="3635" y="20704"/>
                </a:cubicBezTo>
                <a:cubicBezTo>
                  <a:pt x="3606" y="20704"/>
                  <a:pt x="3621" y="20733"/>
                  <a:pt x="3635" y="20761"/>
                </a:cubicBezTo>
                <a:cubicBezTo>
                  <a:pt x="3635" y="20778"/>
                  <a:pt x="3630" y="20785"/>
                  <a:pt x="3620" y="20785"/>
                </a:cubicBezTo>
                <a:cubicBezTo>
                  <a:pt x="3613" y="20785"/>
                  <a:pt x="3604" y="20782"/>
                  <a:pt x="3592" y="20776"/>
                </a:cubicBezTo>
                <a:lnTo>
                  <a:pt x="3563" y="20761"/>
                </a:lnTo>
                <a:cubicBezTo>
                  <a:pt x="3563" y="20761"/>
                  <a:pt x="3549" y="20747"/>
                  <a:pt x="3549" y="20747"/>
                </a:cubicBezTo>
                <a:cubicBezTo>
                  <a:pt x="3563" y="20718"/>
                  <a:pt x="3563" y="20689"/>
                  <a:pt x="3578" y="20661"/>
                </a:cubicBezTo>
                <a:cubicBezTo>
                  <a:pt x="3578" y="20661"/>
                  <a:pt x="3563" y="20646"/>
                  <a:pt x="3563" y="20646"/>
                </a:cubicBezTo>
                <a:cubicBezTo>
                  <a:pt x="3556" y="20639"/>
                  <a:pt x="3549" y="20636"/>
                  <a:pt x="3543" y="20636"/>
                </a:cubicBezTo>
                <a:cubicBezTo>
                  <a:pt x="3538" y="20636"/>
                  <a:pt x="3534" y="20639"/>
                  <a:pt x="3534" y="20646"/>
                </a:cubicBezTo>
                <a:lnTo>
                  <a:pt x="3534" y="20661"/>
                </a:lnTo>
                <a:cubicBezTo>
                  <a:pt x="3534" y="20675"/>
                  <a:pt x="3534" y="20761"/>
                  <a:pt x="3520" y="20776"/>
                </a:cubicBezTo>
                <a:cubicBezTo>
                  <a:pt x="3506" y="20790"/>
                  <a:pt x="3477" y="20819"/>
                  <a:pt x="3463" y="20819"/>
                </a:cubicBezTo>
                <a:cubicBezTo>
                  <a:pt x="3448" y="20819"/>
                  <a:pt x="3434" y="20747"/>
                  <a:pt x="3434" y="20733"/>
                </a:cubicBezTo>
                <a:cubicBezTo>
                  <a:pt x="3434" y="20704"/>
                  <a:pt x="3448" y="20675"/>
                  <a:pt x="3448" y="20675"/>
                </a:cubicBezTo>
                <a:lnTo>
                  <a:pt x="3463" y="20675"/>
                </a:lnTo>
                <a:lnTo>
                  <a:pt x="3477" y="20661"/>
                </a:lnTo>
                <a:cubicBezTo>
                  <a:pt x="3490" y="20648"/>
                  <a:pt x="3491" y="20587"/>
                  <a:pt x="3481" y="20587"/>
                </a:cubicBezTo>
                <a:cubicBezTo>
                  <a:pt x="3479" y="20587"/>
                  <a:pt x="3478" y="20588"/>
                  <a:pt x="3477" y="20589"/>
                </a:cubicBezTo>
                <a:cubicBezTo>
                  <a:pt x="3463" y="20603"/>
                  <a:pt x="3448" y="20632"/>
                  <a:pt x="3434" y="20632"/>
                </a:cubicBezTo>
                <a:lnTo>
                  <a:pt x="3420" y="20646"/>
                </a:lnTo>
                <a:cubicBezTo>
                  <a:pt x="3396" y="20670"/>
                  <a:pt x="3373" y="20693"/>
                  <a:pt x="3349" y="20693"/>
                </a:cubicBezTo>
                <a:cubicBezTo>
                  <a:pt x="3344" y="20693"/>
                  <a:pt x="3339" y="20692"/>
                  <a:pt x="3333" y="20689"/>
                </a:cubicBezTo>
                <a:lnTo>
                  <a:pt x="3290" y="20689"/>
                </a:lnTo>
                <a:cubicBezTo>
                  <a:pt x="3262" y="20675"/>
                  <a:pt x="3233" y="20618"/>
                  <a:pt x="3233" y="20603"/>
                </a:cubicBezTo>
                <a:cubicBezTo>
                  <a:pt x="3230" y="20598"/>
                  <a:pt x="3227" y="20595"/>
                  <a:pt x="3223" y="20595"/>
                </a:cubicBezTo>
                <a:cubicBezTo>
                  <a:pt x="3208" y="20595"/>
                  <a:pt x="3187" y="20635"/>
                  <a:pt x="3175" y="20646"/>
                </a:cubicBezTo>
                <a:cubicBezTo>
                  <a:pt x="3175" y="20661"/>
                  <a:pt x="3190" y="20718"/>
                  <a:pt x="3218" y="20776"/>
                </a:cubicBezTo>
                <a:lnTo>
                  <a:pt x="3276" y="20761"/>
                </a:lnTo>
                <a:cubicBezTo>
                  <a:pt x="3290" y="20776"/>
                  <a:pt x="3290" y="20804"/>
                  <a:pt x="3276" y="20819"/>
                </a:cubicBezTo>
                <a:lnTo>
                  <a:pt x="3262" y="20819"/>
                </a:lnTo>
                <a:cubicBezTo>
                  <a:pt x="3254" y="20823"/>
                  <a:pt x="3246" y="20824"/>
                  <a:pt x="3239" y="20824"/>
                </a:cubicBezTo>
                <a:cubicBezTo>
                  <a:pt x="3218" y="20824"/>
                  <a:pt x="3200" y="20811"/>
                  <a:pt x="3190" y="20790"/>
                </a:cubicBezTo>
                <a:cubicBezTo>
                  <a:pt x="3161" y="20733"/>
                  <a:pt x="3118" y="20689"/>
                  <a:pt x="3089" y="20646"/>
                </a:cubicBezTo>
                <a:cubicBezTo>
                  <a:pt x="3075" y="20646"/>
                  <a:pt x="3060" y="20704"/>
                  <a:pt x="3060" y="20718"/>
                </a:cubicBezTo>
                <a:cubicBezTo>
                  <a:pt x="3060" y="20725"/>
                  <a:pt x="3057" y="20729"/>
                  <a:pt x="3051" y="20729"/>
                </a:cubicBezTo>
                <a:cubicBezTo>
                  <a:pt x="3046" y="20729"/>
                  <a:pt x="3039" y="20725"/>
                  <a:pt x="3032" y="20718"/>
                </a:cubicBezTo>
                <a:lnTo>
                  <a:pt x="3017" y="20718"/>
                </a:lnTo>
                <a:cubicBezTo>
                  <a:pt x="3012" y="20713"/>
                  <a:pt x="3006" y="20712"/>
                  <a:pt x="2999" y="20712"/>
                </a:cubicBezTo>
                <a:cubicBezTo>
                  <a:pt x="2985" y="20712"/>
                  <a:pt x="2969" y="20718"/>
                  <a:pt x="2960" y="20718"/>
                </a:cubicBezTo>
                <a:lnTo>
                  <a:pt x="2945" y="20718"/>
                </a:lnTo>
                <a:cubicBezTo>
                  <a:pt x="2945" y="20711"/>
                  <a:pt x="2942" y="20709"/>
                  <a:pt x="2937" y="20709"/>
                </a:cubicBezTo>
                <a:cubicBezTo>
                  <a:pt x="2920" y="20709"/>
                  <a:pt x="2885" y="20736"/>
                  <a:pt x="2874" y="20747"/>
                </a:cubicBezTo>
                <a:cubicBezTo>
                  <a:pt x="2859" y="20754"/>
                  <a:pt x="2841" y="20758"/>
                  <a:pt x="2823" y="20758"/>
                </a:cubicBezTo>
                <a:cubicBezTo>
                  <a:pt x="2805" y="20758"/>
                  <a:pt x="2787" y="20754"/>
                  <a:pt x="2773" y="20747"/>
                </a:cubicBezTo>
                <a:lnTo>
                  <a:pt x="2744" y="20733"/>
                </a:lnTo>
                <a:cubicBezTo>
                  <a:pt x="2730" y="20718"/>
                  <a:pt x="2701" y="20718"/>
                  <a:pt x="2672" y="20718"/>
                </a:cubicBezTo>
                <a:lnTo>
                  <a:pt x="2658" y="20718"/>
                </a:lnTo>
                <a:cubicBezTo>
                  <a:pt x="2629" y="20733"/>
                  <a:pt x="2644" y="20776"/>
                  <a:pt x="2672" y="20833"/>
                </a:cubicBezTo>
                <a:lnTo>
                  <a:pt x="2629" y="20833"/>
                </a:lnTo>
                <a:cubicBezTo>
                  <a:pt x="2601" y="20862"/>
                  <a:pt x="2558" y="20891"/>
                  <a:pt x="2529" y="20905"/>
                </a:cubicBezTo>
                <a:lnTo>
                  <a:pt x="2514" y="20919"/>
                </a:lnTo>
                <a:cubicBezTo>
                  <a:pt x="2500" y="20919"/>
                  <a:pt x="2486" y="20891"/>
                  <a:pt x="2486" y="20891"/>
                </a:cubicBezTo>
                <a:cubicBezTo>
                  <a:pt x="2486" y="20876"/>
                  <a:pt x="2500" y="20862"/>
                  <a:pt x="2514" y="20862"/>
                </a:cubicBezTo>
                <a:lnTo>
                  <a:pt x="2529" y="20848"/>
                </a:lnTo>
                <a:cubicBezTo>
                  <a:pt x="2543" y="20848"/>
                  <a:pt x="2471" y="20833"/>
                  <a:pt x="2457" y="20804"/>
                </a:cubicBezTo>
                <a:cubicBezTo>
                  <a:pt x="2448" y="20796"/>
                  <a:pt x="2443" y="20792"/>
                  <a:pt x="2441" y="20792"/>
                </a:cubicBezTo>
                <a:lnTo>
                  <a:pt x="2441" y="20792"/>
                </a:lnTo>
                <a:cubicBezTo>
                  <a:pt x="2437" y="20792"/>
                  <a:pt x="2447" y="20809"/>
                  <a:pt x="2457" y="20819"/>
                </a:cubicBezTo>
                <a:cubicBezTo>
                  <a:pt x="2457" y="20825"/>
                  <a:pt x="2447" y="20828"/>
                  <a:pt x="2435" y="20828"/>
                </a:cubicBezTo>
                <a:cubicBezTo>
                  <a:pt x="2417" y="20828"/>
                  <a:pt x="2394" y="20821"/>
                  <a:pt x="2385" y="20804"/>
                </a:cubicBezTo>
                <a:cubicBezTo>
                  <a:pt x="2380" y="20795"/>
                  <a:pt x="2374" y="20792"/>
                  <a:pt x="2368" y="20792"/>
                </a:cubicBezTo>
                <a:cubicBezTo>
                  <a:pt x="2355" y="20792"/>
                  <a:pt x="2342" y="20804"/>
                  <a:pt x="2342" y="20804"/>
                </a:cubicBezTo>
                <a:cubicBezTo>
                  <a:pt x="2328" y="20819"/>
                  <a:pt x="2342" y="20848"/>
                  <a:pt x="2371" y="20848"/>
                </a:cubicBezTo>
                <a:lnTo>
                  <a:pt x="2385" y="20862"/>
                </a:lnTo>
                <a:cubicBezTo>
                  <a:pt x="2385" y="20862"/>
                  <a:pt x="2371" y="20919"/>
                  <a:pt x="2371" y="20934"/>
                </a:cubicBezTo>
                <a:cubicBezTo>
                  <a:pt x="2368" y="20936"/>
                  <a:pt x="2364" y="20937"/>
                  <a:pt x="2359" y="20937"/>
                </a:cubicBezTo>
                <a:cubicBezTo>
                  <a:pt x="2336" y="20937"/>
                  <a:pt x="2289" y="20912"/>
                  <a:pt x="2241" y="20876"/>
                </a:cubicBezTo>
                <a:lnTo>
                  <a:pt x="2299" y="20776"/>
                </a:lnTo>
                <a:cubicBezTo>
                  <a:pt x="2294" y="20767"/>
                  <a:pt x="2289" y="20763"/>
                  <a:pt x="2283" y="20763"/>
                </a:cubicBezTo>
                <a:cubicBezTo>
                  <a:pt x="2269" y="20763"/>
                  <a:pt x="2256" y="20780"/>
                  <a:pt x="2256" y="20790"/>
                </a:cubicBezTo>
                <a:cubicBezTo>
                  <a:pt x="2256" y="20804"/>
                  <a:pt x="2213" y="20833"/>
                  <a:pt x="2184" y="20833"/>
                </a:cubicBezTo>
                <a:cubicBezTo>
                  <a:pt x="2170" y="20833"/>
                  <a:pt x="2198" y="20848"/>
                  <a:pt x="2198" y="20862"/>
                </a:cubicBezTo>
                <a:cubicBezTo>
                  <a:pt x="2213" y="20862"/>
                  <a:pt x="2241" y="20891"/>
                  <a:pt x="2256" y="20905"/>
                </a:cubicBezTo>
                <a:cubicBezTo>
                  <a:pt x="2261" y="20910"/>
                  <a:pt x="2249" y="20914"/>
                  <a:pt x="2231" y="20914"/>
                </a:cubicBezTo>
                <a:cubicBezTo>
                  <a:pt x="2200" y="20914"/>
                  <a:pt x="2150" y="20904"/>
                  <a:pt x="2141" y="20876"/>
                </a:cubicBezTo>
                <a:cubicBezTo>
                  <a:pt x="2127" y="20848"/>
                  <a:pt x="2112" y="20804"/>
                  <a:pt x="2098" y="20804"/>
                </a:cubicBezTo>
                <a:cubicBezTo>
                  <a:pt x="2098" y="20803"/>
                  <a:pt x="2098" y="20803"/>
                  <a:pt x="2098" y="20803"/>
                </a:cubicBezTo>
                <a:cubicBezTo>
                  <a:pt x="2096" y="20803"/>
                  <a:pt x="2082" y="20878"/>
                  <a:pt x="2069" y="20905"/>
                </a:cubicBezTo>
                <a:cubicBezTo>
                  <a:pt x="2040" y="20919"/>
                  <a:pt x="2069" y="20919"/>
                  <a:pt x="2069" y="20919"/>
                </a:cubicBezTo>
                <a:cubicBezTo>
                  <a:pt x="2083" y="20919"/>
                  <a:pt x="2083" y="20934"/>
                  <a:pt x="2083" y="20962"/>
                </a:cubicBezTo>
                <a:lnTo>
                  <a:pt x="2069" y="20962"/>
                </a:lnTo>
                <a:lnTo>
                  <a:pt x="2055" y="20977"/>
                </a:lnTo>
                <a:cubicBezTo>
                  <a:pt x="2049" y="20988"/>
                  <a:pt x="2042" y="20992"/>
                  <a:pt x="2033" y="20992"/>
                </a:cubicBezTo>
                <a:cubicBezTo>
                  <a:pt x="2018" y="20992"/>
                  <a:pt x="2001" y="20980"/>
                  <a:pt x="1983" y="20962"/>
                </a:cubicBezTo>
                <a:lnTo>
                  <a:pt x="1968" y="20948"/>
                </a:lnTo>
                <a:cubicBezTo>
                  <a:pt x="1940" y="20934"/>
                  <a:pt x="1940" y="20919"/>
                  <a:pt x="1940" y="20891"/>
                </a:cubicBezTo>
                <a:lnTo>
                  <a:pt x="1925" y="20848"/>
                </a:lnTo>
                <a:cubicBezTo>
                  <a:pt x="1909" y="20856"/>
                  <a:pt x="1892" y="20864"/>
                  <a:pt x="1876" y="20864"/>
                </a:cubicBezTo>
                <a:cubicBezTo>
                  <a:pt x="1863" y="20864"/>
                  <a:pt x="1851" y="20860"/>
                  <a:pt x="1839" y="20848"/>
                </a:cubicBezTo>
                <a:lnTo>
                  <a:pt x="1825" y="20833"/>
                </a:lnTo>
                <a:lnTo>
                  <a:pt x="1796" y="20819"/>
                </a:lnTo>
                <a:cubicBezTo>
                  <a:pt x="1753" y="20819"/>
                  <a:pt x="1739" y="20876"/>
                  <a:pt x="1739" y="20891"/>
                </a:cubicBezTo>
                <a:cubicBezTo>
                  <a:pt x="1739" y="20905"/>
                  <a:pt x="1753" y="20919"/>
                  <a:pt x="1767" y="20919"/>
                </a:cubicBezTo>
                <a:cubicBezTo>
                  <a:pt x="1767" y="20918"/>
                  <a:pt x="1768" y="20917"/>
                  <a:pt x="1768" y="20917"/>
                </a:cubicBezTo>
                <a:cubicBezTo>
                  <a:pt x="1772" y="20917"/>
                  <a:pt x="1793" y="20964"/>
                  <a:pt x="1806" y="20964"/>
                </a:cubicBezTo>
                <a:cubicBezTo>
                  <a:pt x="1808" y="20964"/>
                  <a:pt x="1809" y="20964"/>
                  <a:pt x="1810" y="20962"/>
                </a:cubicBezTo>
                <a:cubicBezTo>
                  <a:pt x="1825" y="20962"/>
                  <a:pt x="1868" y="20991"/>
                  <a:pt x="1882" y="20991"/>
                </a:cubicBezTo>
                <a:cubicBezTo>
                  <a:pt x="1897" y="20991"/>
                  <a:pt x="1897" y="21020"/>
                  <a:pt x="1868" y="21049"/>
                </a:cubicBezTo>
                <a:lnTo>
                  <a:pt x="1796" y="21063"/>
                </a:lnTo>
                <a:lnTo>
                  <a:pt x="1767" y="21063"/>
                </a:lnTo>
                <a:lnTo>
                  <a:pt x="1753" y="21049"/>
                </a:lnTo>
                <a:cubicBezTo>
                  <a:pt x="1753" y="21038"/>
                  <a:pt x="1751" y="21033"/>
                  <a:pt x="1747" y="21033"/>
                </a:cubicBezTo>
                <a:cubicBezTo>
                  <a:pt x="1742" y="21033"/>
                  <a:pt x="1733" y="21045"/>
                  <a:pt x="1724" y="21063"/>
                </a:cubicBezTo>
                <a:cubicBezTo>
                  <a:pt x="1681" y="21063"/>
                  <a:pt x="1652" y="21063"/>
                  <a:pt x="1609" y="21092"/>
                </a:cubicBezTo>
                <a:lnTo>
                  <a:pt x="1609" y="21106"/>
                </a:lnTo>
                <a:cubicBezTo>
                  <a:pt x="1595" y="21092"/>
                  <a:pt x="1595" y="21063"/>
                  <a:pt x="1581" y="21049"/>
                </a:cubicBezTo>
                <a:lnTo>
                  <a:pt x="1566" y="21034"/>
                </a:lnTo>
                <a:lnTo>
                  <a:pt x="1552" y="21020"/>
                </a:lnTo>
                <a:cubicBezTo>
                  <a:pt x="1548" y="21016"/>
                  <a:pt x="1540" y="21014"/>
                  <a:pt x="1530" y="21014"/>
                </a:cubicBezTo>
                <a:cubicBezTo>
                  <a:pt x="1506" y="21014"/>
                  <a:pt x="1472" y="21024"/>
                  <a:pt x="1451" y="21034"/>
                </a:cubicBezTo>
                <a:cubicBezTo>
                  <a:pt x="1448" y="21036"/>
                  <a:pt x="1445" y="21037"/>
                  <a:pt x="1441" y="21037"/>
                </a:cubicBezTo>
                <a:cubicBezTo>
                  <a:pt x="1414" y="21037"/>
                  <a:pt x="1378" y="20988"/>
                  <a:pt x="1365" y="20962"/>
                </a:cubicBezTo>
                <a:cubicBezTo>
                  <a:pt x="1357" y="20946"/>
                  <a:pt x="1333" y="20939"/>
                  <a:pt x="1313" y="20939"/>
                </a:cubicBezTo>
                <a:cubicBezTo>
                  <a:pt x="1298" y="20939"/>
                  <a:pt x="1285" y="20942"/>
                  <a:pt x="1279" y="20948"/>
                </a:cubicBezTo>
                <a:cubicBezTo>
                  <a:pt x="1264" y="20948"/>
                  <a:pt x="1250" y="20977"/>
                  <a:pt x="1250" y="21020"/>
                </a:cubicBezTo>
                <a:lnTo>
                  <a:pt x="1250" y="21049"/>
                </a:lnTo>
                <a:cubicBezTo>
                  <a:pt x="1250" y="21049"/>
                  <a:pt x="1236" y="21063"/>
                  <a:pt x="1221" y="21063"/>
                </a:cubicBezTo>
                <a:cubicBezTo>
                  <a:pt x="1221" y="21063"/>
                  <a:pt x="1207" y="21049"/>
                  <a:pt x="1207" y="21049"/>
                </a:cubicBezTo>
                <a:lnTo>
                  <a:pt x="1193" y="20991"/>
                </a:lnTo>
                <a:cubicBezTo>
                  <a:pt x="1193" y="20934"/>
                  <a:pt x="1164" y="20891"/>
                  <a:pt x="1150" y="20891"/>
                </a:cubicBezTo>
                <a:cubicBezTo>
                  <a:pt x="1135" y="20891"/>
                  <a:pt x="1150" y="20919"/>
                  <a:pt x="1150" y="20934"/>
                </a:cubicBezTo>
                <a:cubicBezTo>
                  <a:pt x="1150" y="20948"/>
                  <a:pt x="1164" y="20991"/>
                  <a:pt x="1164" y="20991"/>
                </a:cubicBezTo>
                <a:cubicBezTo>
                  <a:pt x="1164" y="21006"/>
                  <a:pt x="1178" y="21034"/>
                  <a:pt x="1178" y="21063"/>
                </a:cubicBezTo>
                <a:lnTo>
                  <a:pt x="1150" y="21063"/>
                </a:lnTo>
                <a:cubicBezTo>
                  <a:pt x="1121" y="21063"/>
                  <a:pt x="1106" y="21063"/>
                  <a:pt x="1106" y="21106"/>
                </a:cubicBezTo>
                <a:cubicBezTo>
                  <a:pt x="1116" y="21156"/>
                  <a:pt x="1099" y="21171"/>
                  <a:pt x="1078" y="21171"/>
                </a:cubicBezTo>
                <a:cubicBezTo>
                  <a:pt x="1068" y="21171"/>
                  <a:pt x="1058" y="21168"/>
                  <a:pt x="1049" y="21164"/>
                </a:cubicBezTo>
                <a:cubicBezTo>
                  <a:pt x="1006" y="21135"/>
                  <a:pt x="948" y="21120"/>
                  <a:pt x="948" y="21034"/>
                </a:cubicBezTo>
                <a:lnTo>
                  <a:pt x="948" y="21020"/>
                </a:lnTo>
                <a:cubicBezTo>
                  <a:pt x="938" y="20999"/>
                  <a:pt x="927" y="20986"/>
                  <a:pt x="917" y="20986"/>
                </a:cubicBezTo>
                <a:cubicBezTo>
                  <a:pt x="913" y="20986"/>
                  <a:pt x="909" y="20987"/>
                  <a:pt x="905" y="20991"/>
                </a:cubicBezTo>
                <a:lnTo>
                  <a:pt x="891" y="20991"/>
                </a:lnTo>
                <a:cubicBezTo>
                  <a:pt x="888" y="20994"/>
                  <a:pt x="885" y="20995"/>
                  <a:pt x="883" y="20995"/>
                </a:cubicBezTo>
                <a:cubicBezTo>
                  <a:pt x="872" y="20995"/>
                  <a:pt x="862" y="20974"/>
                  <a:pt x="862" y="20962"/>
                </a:cubicBezTo>
                <a:cubicBezTo>
                  <a:pt x="862" y="20962"/>
                  <a:pt x="833" y="20948"/>
                  <a:pt x="819" y="20948"/>
                </a:cubicBezTo>
                <a:cubicBezTo>
                  <a:pt x="805" y="20948"/>
                  <a:pt x="862" y="21049"/>
                  <a:pt x="877" y="21063"/>
                </a:cubicBezTo>
                <a:cubicBezTo>
                  <a:pt x="905" y="21092"/>
                  <a:pt x="920" y="21120"/>
                  <a:pt x="920" y="21135"/>
                </a:cubicBezTo>
                <a:cubicBezTo>
                  <a:pt x="905" y="21135"/>
                  <a:pt x="891" y="21120"/>
                  <a:pt x="877" y="21120"/>
                </a:cubicBezTo>
                <a:cubicBezTo>
                  <a:pt x="877" y="21118"/>
                  <a:pt x="876" y="21118"/>
                  <a:pt x="874" y="21118"/>
                </a:cubicBezTo>
                <a:cubicBezTo>
                  <a:pt x="865" y="21118"/>
                  <a:pt x="831" y="21151"/>
                  <a:pt x="819" y="21164"/>
                </a:cubicBezTo>
                <a:cubicBezTo>
                  <a:pt x="805" y="21178"/>
                  <a:pt x="805" y="21235"/>
                  <a:pt x="805" y="21250"/>
                </a:cubicBezTo>
                <a:cubicBezTo>
                  <a:pt x="805" y="21264"/>
                  <a:pt x="790" y="21279"/>
                  <a:pt x="776" y="21279"/>
                </a:cubicBezTo>
                <a:lnTo>
                  <a:pt x="747" y="21279"/>
                </a:lnTo>
                <a:cubicBezTo>
                  <a:pt x="747" y="21279"/>
                  <a:pt x="733" y="21264"/>
                  <a:pt x="733" y="21250"/>
                </a:cubicBezTo>
                <a:cubicBezTo>
                  <a:pt x="695" y="21231"/>
                  <a:pt x="658" y="21188"/>
                  <a:pt x="617" y="21188"/>
                </a:cubicBezTo>
                <a:cubicBezTo>
                  <a:pt x="594" y="21188"/>
                  <a:pt x="571" y="21200"/>
                  <a:pt x="546" y="21235"/>
                </a:cubicBezTo>
                <a:lnTo>
                  <a:pt x="532" y="21235"/>
                </a:lnTo>
                <a:cubicBezTo>
                  <a:pt x="513" y="21235"/>
                  <a:pt x="500" y="21229"/>
                  <a:pt x="489" y="21229"/>
                </a:cubicBezTo>
                <a:cubicBezTo>
                  <a:pt x="484" y="21229"/>
                  <a:pt x="479" y="21231"/>
                  <a:pt x="474" y="21235"/>
                </a:cubicBezTo>
                <a:cubicBezTo>
                  <a:pt x="460" y="21243"/>
                  <a:pt x="453" y="21246"/>
                  <a:pt x="447" y="21246"/>
                </a:cubicBezTo>
                <a:cubicBezTo>
                  <a:pt x="442" y="21246"/>
                  <a:pt x="438" y="21243"/>
                  <a:pt x="431" y="21235"/>
                </a:cubicBezTo>
                <a:lnTo>
                  <a:pt x="417" y="21207"/>
                </a:lnTo>
                <a:cubicBezTo>
                  <a:pt x="414" y="21204"/>
                  <a:pt x="411" y="21203"/>
                  <a:pt x="406" y="21203"/>
                </a:cubicBezTo>
                <a:cubicBezTo>
                  <a:pt x="383" y="21203"/>
                  <a:pt x="335" y="21231"/>
                  <a:pt x="287" y="21279"/>
                </a:cubicBezTo>
                <a:lnTo>
                  <a:pt x="244" y="21235"/>
                </a:lnTo>
                <a:lnTo>
                  <a:pt x="187" y="21207"/>
                </a:lnTo>
                <a:lnTo>
                  <a:pt x="187" y="21207"/>
                </a:lnTo>
                <a:cubicBezTo>
                  <a:pt x="173" y="21235"/>
                  <a:pt x="187" y="21264"/>
                  <a:pt x="230" y="21264"/>
                </a:cubicBezTo>
                <a:lnTo>
                  <a:pt x="244" y="21322"/>
                </a:lnTo>
                <a:cubicBezTo>
                  <a:pt x="253" y="21338"/>
                  <a:pt x="261" y="21344"/>
                  <a:pt x="269" y="21344"/>
                </a:cubicBezTo>
                <a:cubicBezTo>
                  <a:pt x="290" y="21344"/>
                  <a:pt x="310" y="21307"/>
                  <a:pt x="331" y="21307"/>
                </a:cubicBezTo>
                <a:cubicBezTo>
                  <a:pt x="345" y="21322"/>
                  <a:pt x="345" y="21336"/>
                  <a:pt x="359" y="21336"/>
                </a:cubicBezTo>
                <a:lnTo>
                  <a:pt x="374" y="21365"/>
                </a:lnTo>
                <a:cubicBezTo>
                  <a:pt x="402" y="21379"/>
                  <a:pt x="402" y="21422"/>
                  <a:pt x="388" y="21437"/>
                </a:cubicBezTo>
                <a:lnTo>
                  <a:pt x="359" y="21465"/>
                </a:lnTo>
                <a:cubicBezTo>
                  <a:pt x="345" y="21480"/>
                  <a:pt x="374" y="21523"/>
                  <a:pt x="345" y="21552"/>
                </a:cubicBezTo>
                <a:cubicBezTo>
                  <a:pt x="345" y="21566"/>
                  <a:pt x="331" y="21623"/>
                  <a:pt x="388" y="21623"/>
                </a:cubicBezTo>
                <a:cubicBezTo>
                  <a:pt x="388" y="21623"/>
                  <a:pt x="402" y="21638"/>
                  <a:pt x="417" y="21638"/>
                </a:cubicBezTo>
                <a:lnTo>
                  <a:pt x="431" y="21638"/>
                </a:lnTo>
                <a:cubicBezTo>
                  <a:pt x="446" y="21638"/>
                  <a:pt x="460" y="21566"/>
                  <a:pt x="474" y="21566"/>
                </a:cubicBezTo>
                <a:cubicBezTo>
                  <a:pt x="489" y="21566"/>
                  <a:pt x="489" y="21537"/>
                  <a:pt x="446" y="21523"/>
                </a:cubicBezTo>
                <a:lnTo>
                  <a:pt x="431" y="21494"/>
                </a:lnTo>
                <a:cubicBezTo>
                  <a:pt x="417" y="21480"/>
                  <a:pt x="417" y="21451"/>
                  <a:pt x="431" y="21437"/>
                </a:cubicBezTo>
                <a:cubicBezTo>
                  <a:pt x="431" y="21427"/>
                  <a:pt x="438" y="21410"/>
                  <a:pt x="447" y="21410"/>
                </a:cubicBezTo>
                <a:cubicBezTo>
                  <a:pt x="451" y="21410"/>
                  <a:pt x="455" y="21413"/>
                  <a:pt x="460" y="21422"/>
                </a:cubicBezTo>
                <a:lnTo>
                  <a:pt x="474" y="21437"/>
                </a:lnTo>
                <a:cubicBezTo>
                  <a:pt x="489" y="21422"/>
                  <a:pt x="532" y="21408"/>
                  <a:pt x="560" y="21379"/>
                </a:cubicBezTo>
                <a:lnTo>
                  <a:pt x="604" y="21379"/>
                </a:lnTo>
                <a:cubicBezTo>
                  <a:pt x="618" y="21379"/>
                  <a:pt x="632" y="21365"/>
                  <a:pt x="647" y="21365"/>
                </a:cubicBezTo>
                <a:lnTo>
                  <a:pt x="675" y="21336"/>
                </a:lnTo>
                <a:cubicBezTo>
                  <a:pt x="704" y="21350"/>
                  <a:pt x="747" y="21408"/>
                  <a:pt x="747" y="21465"/>
                </a:cubicBezTo>
                <a:lnTo>
                  <a:pt x="762" y="21508"/>
                </a:lnTo>
                <a:cubicBezTo>
                  <a:pt x="776" y="21523"/>
                  <a:pt x="790" y="21537"/>
                  <a:pt x="790" y="21552"/>
                </a:cubicBezTo>
                <a:lnTo>
                  <a:pt x="805" y="21566"/>
                </a:lnTo>
                <a:cubicBezTo>
                  <a:pt x="805" y="21552"/>
                  <a:pt x="819" y="21552"/>
                  <a:pt x="819" y="21537"/>
                </a:cubicBezTo>
                <a:lnTo>
                  <a:pt x="819" y="21523"/>
                </a:lnTo>
                <a:cubicBezTo>
                  <a:pt x="805" y="21508"/>
                  <a:pt x="805" y="21480"/>
                  <a:pt x="819" y="21465"/>
                </a:cubicBezTo>
                <a:cubicBezTo>
                  <a:pt x="833" y="21465"/>
                  <a:pt x="848" y="21480"/>
                  <a:pt x="848" y="21494"/>
                </a:cubicBezTo>
                <a:cubicBezTo>
                  <a:pt x="862" y="21508"/>
                  <a:pt x="862" y="21523"/>
                  <a:pt x="877" y="21537"/>
                </a:cubicBezTo>
                <a:cubicBezTo>
                  <a:pt x="920" y="21595"/>
                  <a:pt x="934" y="21652"/>
                  <a:pt x="905" y="21724"/>
                </a:cubicBezTo>
                <a:cubicBezTo>
                  <a:pt x="905" y="21728"/>
                  <a:pt x="906" y="21730"/>
                  <a:pt x="908" y="21730"/>
                </a:cubicBezTo>
                <a:cubicBezTo>
                  <a:pt x="913" y="21730"/>
                  <a:pt x="924" y="21716"/>
                  <a:pt x="934" y="21695"/>
                </a:cubicBezTo>
                <a:lnTo>
                  <a:pt x="948" y="21681"/>
                </a:lnTo>
                <a:cubicBezTo>
                  <a:pt x="948" y="21666"/>
                  <a:pt x="963" y="21652"/>
                  <a:pt x="977" y="21652"/>
                </a:cubicBezTo>
                <a:lnTo>
                  <a:pt x="1006" y="21666"/>
                </a:lnTo>
                <a:cubicBezTo>
                  <a:pt x="1049" y="21681"/>
                  <a:pt x="1092" y="21724"/>
                  <a:pt x="1092" y="21753"/>
                </a:cubicBezTo>
                <a:lnTo>
                  <a:pt x="1121" y="21724"/>
                </a:lnTo>
                <a:cubicBezTo>
                  <a:pt x="1135" y="21724"/>
                  <a:pt x="1121" y="21681"/>
                  <a:pt x="1106" y="21666"/>
                </a:cubicBezTo>
                <a:cubicBezTo>
                  <a:pt x="1092" y="21638"/>
                  <a:pt x="1078" y="21609"/>
                  <a:pt x="1049" y="21595"/>
                </a:cubicBezTo>
                <a:cubicBezTo>
                  <a:pt x="1020" y="21566"/>
                  <a:pt x="1020" y="21566"/>
                  <a:pt x="1035" y="21552"/>
                </a:cubicBezTo>
                <a:cubicBezTo>
                  <a:pt x="1060" y="21526"/>
                  <a:pt x="1097" y="21477"/>
                  <a:pt x="1136" y="21477"/>
                </a:cubicBezTo>
                <a:cubicBezTo>
                  <a:pt x="1140" y="21477"/>
                  <a:pt x="1145" y="21478"/>
                  <a:pt x="1150" y="21480"/>
                </a:cubicBezTo>
                <a:cubicBezTo>
                  <a:pt x="1193" y="21480"/>
                  <a:pt x="1164" y="21566"/>
                  <a:pt x="1207" y="21609"/>
                </a:cubicBezTo>
                <a:cubicBezTo>
                  <a:pt x="1207" y="21609"/>
                  <a:pt x="1193" y="21609"/>
                  <a:pt x="1207" y="21623"/>
                </a:cubicBezTo>
                <a:cubicBezTo>
                  <a:pt x="1217" y="21662"/>
                  <a:pt x="1220" y="21681"/>
                  <a:pt x="1234" y="21681"/>
                </a:cubicBezTo>
                <a:cubicBezTo>
                  <a:pt x="1241" y="21681"/>
                  <a:pt x="1250" y="21676"/>
                  <a:pt x="1264" y="21666"/>
                </a:cubicBezTo>
                <a:cubicBezTo>
                  <a:pt x="1279" y="21666"/>
                  <a:pt x="1293" y="21652"/>
                  <a:pt x="1308" y="21652"/>
                </a:cubicBezTo>
                <a:lnTo>
                  <a:pt x="1365" y="21666"/>
                </a:lnTo>
                <a:cubicBezTo>
                  <a:pt x="1408" y="21609"/>
                  <a:pt x="1394" y="21537"/>
                  <a:pt x="1379" y="21537"/>
                </a:cubicBezTo>
                <a:cubicBezTo>
                  <a:pt x="1367" y="21525"/>
                  <a:pt x="1408" y="21491"/>
                  <a:pt x="1429" y="21491"/>
                </a:cubicBezTo>
                <a:cubicBezTo>
                  <a:pt x="1432" y="21491"/>
                  <a:pt x="1435" y="21492"/>
                  <a:pt x="1437" y="21494"/>
                </a:cubicBezTo>
                <a:cubicBezTo>
                  <a:pt x="1453" y="21494"/>
                  <a:pt x="1469" y="21490"/>
                  <a:pt x="1480" y="21486"/>
                </a:cubicBezTo>
                <a:lnTo>
                  <a:pt x="1480" y="21486"/>
                </a:lnTo>
                <a:cubicBezTo>
                  <a:pt x="1480" y="21498"/>
                  <a:pt x="1480" y="21510"/>
                  <a:pt x="1480" y="21523"/>
                </a:cubicBezTo>
                <a:cubicBezTo>
                  <a:pt x="1437" y="21580"/>
                  <a:pt x="1466" y="21638"/>
                  <a:pt x="1494" y="21681"/>
                </a:cubicBezTo>
                <a:cubicBezTo>
                  <a:pt x="1498" y="21685"/>
                  <a:pt x="1502" y="21687"/>
                  <a:pt x="1504" y="21687"/>
                </a:cubicBezTo>
                <a:cubicBezTo>
                  <a:pt x="1520" y="21687"/>
                  <a:pt x="1513" y="21623"/>
                  <a:pt x="1537" y="21623"/>
                </a:cubicBezTo>
                <a:cubicBezTo>
                  <a:pt x="1537" y="21619"/>
                  <a:pt x="1537" y="21617"/>
                  <a:pt x="1538" y="21617"/>
                </a:cubicBezTo>
                <a:cubicBezTo>
                  <a:pt x="1539" y="21617"/>
                  <a:pt x="1542" y="21623"/>
                  <a:pt x="1552" y="21623"/>
                </a:cubicBezTo>
                <a:lnTo>
                  <a:pt x="1609" y="21623"/>
                </a:lnTo>
                <a:cubicBezTo>
                  <a:pt x="1595" y="21566"/>
                  <a:pt x="1523" y="21552"/>
                  <a:pt x="1523" y="21537"/>
                </a:cubicBezTo>
                <a:cubicBezTo>
                  <a:pt x="1523" y="21523"/>
                  <a:pt x="1523" y="21494"/>
                  <a:pt x="1509" y="21480"/>
                </a:cubicBezTo>
                <a:lnTo>
                  <a:pt x="1523" y="21480"/>
                </a:lnTo>
                <a:cubicBezTo>
                  <a:pt x="1523" y="21494"/>
                  <a:pt x="1537" y="21494"/>
                  <a:pt x="1552" y="21494"/>
                </a:cubicBezTo>
                <a:cubicBezTo>
                  <a:pt x="1552" y="21494"/>
                  <a:pt x="1537" y="21408"/>
                  <a:pt x="1552" y="21379"/>
                </a:cubicBezTo>
                <a:cubicBezTo>
                  <a:pt x="1556" y="21375"/>
                  <a:pt x="1565" y="21373"/>
                  <a:pt x="1576" y="21373"/>
                </a:cubicBezTo>
                <a:cubicBezTo>
                  <a:pt x="1603" y="21373"/>
                  <a:pt x="1642" y="21383"/>
                  <a:pt x="1652" y="21393"/>
                </a:cubicBezTo>
                <a:cubicBezTo>
                  <a:pt x="1654" y="21395"/>
                  <a:pt x="1656" y="21396"/>
                  <a:pt x="1658" y="21396"/>
                </a:cubicBezTo>
                <a:cubicBezTo>
                  <a:pt x="1670" y="21396"/>
                  <a:pt x="1681" y="21363"/>
                  <a:pt x="1681" y="21350"/>
                </a:cubicBezTo>
                <a:cubicBezTo>
                  <a:pt x="1681" y="21334"/>
                  <a:pt x="1676" y="21327"/>
                  <a:pt x="1672" y="21327"/>
                </a:cubicBezTo>
                <a:cubicBezTo>
                  <a:pt x="1669" y="21327"/>
                  <a:pt x="1667" y="21330"/>
                  <a:pt x="1667" y="21336"/>
                </a:cubicBezTo>
                <a:lnTo>
                  <a:pt x="1652" y="21336"/>
                </a:lnTo>
                <a:lnTo>
                  <a:pt x="1638" y="21350"/>
                </a:lnTo>
                <a:cubicBezTo>
                  <a:pt x="1624" y="21322"/>
                  <a:pt x="1624" y="21279"/>
                  <a:pt x="1624" y="21250"/>
                </a:cubicBezTo>
                <a:lnTo>
                  <a:pt x="1624" y="21221"/>
                </a:lnTo>
                <a:cubicBezTo>
                  <a:pt x="1609" y="21207"/>
                  <a:pt x="1638" y="21192"/>
                  <a:pt x="1652" y="21192"/>
                </a:cubicBezTo>
                <a:lnTo>
                  <a:pt x="1667" y="21192"/>
                </a:lnTo>
                <a:cubicBezTo>
                  <a:pt x="1667" y="21194"/>
                  <a:pt x="1667" y="21195"/>
                  <a:pt x="1668" y="21195"/>
                </a:cubicBezTo>
                <a:cubicBezTo>
                  <a:pt x="1674" y="21195"/>
                  <a:pt x="1697" y="21162"/>
                  <a:pt x="1710" y="21149"/>
                </a:cubicBezTo>
                <a:cubicBezTo>
                  <a:pt x="1710" y="21148"/>
                  <a:pt x="1711" y="21147"/>
                  <a:pt x="1712" y="21147"/>
                </a:cubicBezTo>
                <a:cubicBezTo>
                  <a:pt x="1722" y="21147"/>
                  <a:pt x="1771" y="21192"/>
                  <a:pt x="1796" y="21192"/>
                </a:cubicBezTo>
                <a:cubicBezTo>
                  <a:pt x="1810" y="21192"/>
                  <a:pt x="1839" y="21235"/>
                  <a:pt x="1825" y="21279"/>
                </a:cubicBezTo>
                <a:lnTo>
                  <a:pt x="1825" y="21322"/>
                </a:lnTo>
                <a:cubicBezTo>
                  <a:pt x="1825" y="21322"/>
                  <a:pt x="1810" y="21336"/>
                  <a:pt x="1796" y="21336"/>
                </a:cubicBezTo>
                <a:cubicBezTo>
                  <a:pt x="1782" y="21336"/>
                  <a:pt x="1753" y="21221"/>
                  <a:pt x="1724" y="21221"/>
                </a:cubicBezTo>
                <a:cubicBezTo>
                  <a:pt x="1695" y="21221"/>
                  <a:pt x="1710" y="21279"/>
                  <a:pt x="1724" y="21293"/>
                </a:cubicBezTo>
                <a:cubicBezTo>
                  <a:pt x="1739" y="21307"/>
                  <a:pt x="1767" y="21350"/>
                  <a:pt x="1782" y="21408"/>
                </a:cubicBezTo>
                <a:lnTo>
                  <a:pt x="1825" y="21408"/>
                </a:lnTo>
                <a:cubicBezTo>
                  <a:pt x="1859" y="21408"/>
                  <a:pt x="1912" y="21389"/>
                  <a:pt x="1947" y="21389"/>
                </a:cubicBezTo>
                <a:cubicBezTo>
                  <a:pt x="1955" y="21389"/>
                  <a:pt x="1963" y="21391"/>
                  <a:pt x="1968" y="21393"/>
                </a:cubicBezTo>
                <a:cubicBezTo>
                  <a:pt x="1983" y="21408"/>
                  <a:pt x="1968" y="21437"/>
                  <a:pt x="1940" y="21451"/>
                </a:cubicBezTo>
                <a:lnTo>
                  <a:pt x="1925" y="21465"/>
                </a:lnTo>
                <a:lnTo>
                  <a:pt x="1911" y="21480"/>
                </a:lnTo>
                <a:cubicBezTo>
                  <a:pt x="1897" y="21480"/>
                  <a:pt x="1911" y="21494"/>
                  <a:pt x="1925" y="21494"/>
                </a:cubicBezTo>
                <a:lnTo>
                  <a:pt x="1940" y="21595"/>
                </a:lnTo>
                <a:cubicBezTo>
                  <a:pt x="1997" y="21566"/>
                  <a:pt x="2069" y="21552"/>
                  <a:pt x="2112" y="21537"/>
                </a:cubicBezTo>
                <a:lnTo>
                  <a:pt x="2155" y="21523"/>
                </a:lnTo>
                <a:cubicBezTo>
                  <a:pt x="2170" y="21523"/>
                  <a:pt x="2141" y="21494"/>
                  <a:pt x="2127" y="21480"/>
                </a:cubicBezTo>
                <a:cubicBezTo>
                  <a:pt x="2112" y="21480"/>
                  <a:pt x="2127" y="21465"/>
                  <a:pt x="2170" y="21451"/>
                </a:cubicBezTo>
                <a:lnTo>
                  <a:pt x="2184" y="21465"/>
                </a:lnTo>
                <a:cubicBezTo>
                  <a:pt x="2213" y="21537"/>
                  <a:pt x="2270" y="21508"/>
                  <a:pt x="2313" y="21552"/>
                </a:cubicBezTo>
                <a:cubicBezTo>
                  <a:pt x="2320" y="21558"/>
                  <a:pt x="2326" y="21561"/>
                  <a:pt x="2332" y="21561"/>
                </a:cubicBezTo>
                <a:cubicBezTo>
                  <a:pt x="2349" y="21561"/>
                  <a:pt x="2360" y="21534"/>
                  <a:pt x="2371" y="21523"/>
                </a:cubicBezTo>
                <a:cubicBezTo>
                  <a:pt x="2385" y="21494"/>
                  <a:pt x="2371" y="21465"/>
                  <a:pt x="2356" y="21451"/>
                </a:cubicBezTo>
                <a:lnTo>
                  <a:pt x="2313" y="21437"/>
                </a:lnTo>
                <a:cubicBezTo>
                  <a:pt x="2285" y="21393"/>
                  <a:pt x="2299" y="21350"/>
                  <a:pt x="2328" y="21350"/>
                </a:cubicBezTo>
                <a:lnTo>
                  <a:pt x="2371" y="21336"/>
                </a:lnTo>
                <a:cubicBezTo>
                  <a:pt x="2392" y="21336"/>
                  <a:pt x="2413" y="21306"/>
                  <a:pt x="2433" y="21306"/>
                </a:cubicBezTo>
                <a:cubicBezTo>
                  <a:pt x="2441" y="21306"/>
                  <a:pt x="2449" y="21310"/>
                  <a:pt x="2457" y="21322"/>
                </a:cubicBezTo>
                <a:cubicBezTo>
                  <a:pt x="2461" y="21326"/>
                  <a:pt x="2466" y="21328"/>
                  <a:pt x="2470" y="21328"/>
                </a:cubicBezTo>
                <a:cubicBezTo>
                  <a:pt x="2486" y="21328"/>
                  <a:pt x="2501" y="21307"/>
                  <a:pt x="2516" y="21307"/>
                </a:cubicBezTo>
                <a:cubicBezTo>
                  <a:pt x="2525" y="21307"/>
                  <a:pt x="2534" y="21314"/>
                  <a:pt x="2543" y="21336"/>
                </a:cubicBezTo>
                <a:cubicBezTo>
                  <a:pt x="2543" y="21336"/>
                  <a:pt x="2558" y="21322"/>
                  <a:pt x="2558" y="21322"/>
                </a:cubicBezTo>
                <a:lnTo>
                  <a:pt x="2572" y="21293"/>
                </a:lnTo>
                <a:cubicBezTo>
                  <a:pt x="2575" y="21286"/>
                  <a:pt x="2579" y="21283"/>
                  <a:pt x="2582" y="21283"/>
                </a:cubicBezTo>
                <a:cubicBezTo>
                  <a:pt x="2592" y="21283"/>
                  <a:pt x="2601" y="21314"/>
                  <a:pt x="2601" y="21336"/>
                </a:cubicBezTo>
                <a:cubicBezTo>
                  <a:pt x="2601" y="21350"/>
                  <a:pt x="2601" y="21393"/>
                  <a:pt x="2586" y="21422"/>
                </a:cubicBezTo>
                <a:lnTo>
                  <a:pt x="2558" y="21437"/>
                </a:lnTo>
                <a:cubicBezTo>
                  <a:pt x="2558" y="21437"/>
                  <a:pt x="2529" y="21422"/>
                  <a:pt x="2514" y="21408"/>
                </a:cubicBezTo>
                <a:lnTo>
                  <a:pt x="2457" y="21379"/>
                </a:lnTo>
                <a:cubicBezTo>
                  <a:pt x="2443" y="21379"/>
                  <a:pt x="2414" y="21393"/>
                  <a:pt x="2414" y="21408"/>
                </a:cubicBezTo>
                <a:cubicBezTo>
                  <a:pt x="2399" y="21422"/>
                  <a:pt x="2414" y="21451"/>
                  <a:pt x="2428" y="21465"/>
                </a:cubicBezTo>
                <a:cubicBezTo>
                  <a:pt x="2428" y="21484"/>
                  <a:pt x="2430" y="21491"/>
                  <a:pt x="2432" y="21491"/>
                </a:cubicBezTo>
                <a:cubicBezTo>
                  <a:pt x="2438" y="21491"/>
                  <a:pt x="2447" y="21465"/>
                  <a:pt x="2457" y="21465"/>
                </a:cubicBezTo>
                <a:cubicBezTo>
                  <a:pt x="2466" y="21460"/>
                  <a:pt x="2473" y="21457"/>
                  <a:pt x="2480" y="21457"/>
                </a:cubicBezTo>
                <a:cubicBezTo>
                  <a:pt x="2506" y="21457"/>
                  <a:pt x="2520" y="21494"/>
                  <a:pt x="2543" y="21494"/>
                </a:cubicBezTo>
                <a:lnTo>
                  <a:pt x="2558" y="21494"/>
                </a:lnTo>
                <a:cubicBezTo>
                  <a:pt x="2566" y="21512"/>
                  <a:pt x="2575" y="21524"/>
                  <a:pt x="2581" y="21524"/>
                </a:cubicBezTo>
                <a:cubicBezTo>
                  <a:pt x="2584" y="21524"/>
                  <a:pt x="2586" y="21519"/>
                  <a:pt x="2586" y="21508"/>
                </a:cubicBezTo>
                <a:lnTo>
                  <a:pt x="2601" y="21494"/>
                </a:lnTo>
                <a:lnTo>
                  <a:pt x="2658" y="21465"/>
                </a:lnTo>
                <a:cubicBezTo>
                  <a:pt x="2658" y="21405"/>
                  <a:pt x="2668" y="21376"/>
                  <a:pt x="2688" y="21376"/>
                </a:cubicBezTo>
                <a:cubicBezTo>
                  <a:pt x="2692" y="21376"/>
                  <a:pt x="2696" y="21377"/>
                  <a:pt x="2701" y="21379"/>
                </a:cubicBezTo>
                <a:lnTo>
                  <a:pt x="2701" y="21393"/>
                </a:lnTo>
                <a:lnTo>
                  <a:pt x="2687" y="21422"/>
                </a:lnTo>
                <a:cubicBezTo>
                  <a:pt x="2672" y="21465"/>
                  <a:pt x="2687" y="21480"/>
                  <a:pt x="2716" y="21480"/>
                </a:cubicBezTo>
                <a:lnTo>
                  <a:pt x="2744" y="21451"/>
                </a:lnTo>
                <a:cubicBezTo>
                  <a:pt x="2751" y="21444"/>
                  <a:pt x="2766" y="21440"/>
                  <a:pt x="2778" y="21440"/>
                </a:cubicBezTo>
                <a:cubicBezTo>
                  <a:pt x="2791" y="21440"/>
                  <a:pt x="2802" y="21444"/>
                  <a:pt x="2802" y="21451"/>
                </a:cubicBezTo>
                <a:cubicBezTo>
                  <a:pt x="2831" y="21480"/>
                  <a:pt x="2816" y="21494"/>
                  <a:pt x="2787" y="21494"/>
                </a:cubicBezTo>
                <a:lnTo>
                  <a:pt x="2773" y="21494"/>
                </a:lnTo>
                <a:cubicBezTo>
                  <a:pt x="2773" y="21523"/>
                  <a:pt x="2759" y="21566"/>
                  <a:pt x="2759" y="21580"/>
                </a:cubicBezTo>
                <a:lnTo>
                  <a:pt x="2744" y="21580"/>
                </a:lnTo>
                <a:cubicBezTo>
                  <a:pt x="2716" y="21595"/>
                  <a:pt x="2716" y="21623"/>
                  <a:pt x="2730" y="21638"/>
                </a:cubicBezTo>
                <a:lnTo>
                  <a:pt x="2744" y="21652"/>
                </a:lnTo>
                <a:cubicBezTo>
                  <a:pt x="2773" y="21652"/>
                  <a:pt x="2787" y="21580"/>
                  <a:pt x="2787" y="21566"/>
                </a:cubicBezTo>
                <a:cubicBezTo>
                  <a:pt x="2787" y="21552"/>
                  <a:pt x="2831" y="21494"/>
                  <a:pt x="2888" y="21465"/>
                </a:cubicBezTo>
                <a:lnTo>
                  <a:pt x="2931" y="21422"/>
                </a:lnTo>
                <a:cubicBezTo>
                  <a:pt x="2931" y="21408"/>
                  <a:pt x="2960" y="21408"/>
                  <a:pt x="2960" y="21408"/>
                </a:cubicBezTo>
                <a:lnTo>
                  <a:pt x="2974" y="21422"/>
                </a:lnTo>
                <a:cubicBezTo>
                  <a:pt x="2977" y="21428"/>
                  <a:pt x="2982" y="21430"/>
                  <a:pt x="2987" y="21430"/>
                </a:cubicBezTo>
                <a:cubicBezTo>
                  <a:pt x="3010" y="21430"/>
                  <a:pt x="3052" y="21393"/>
                  <a:pt x="3075" y="21393"/>
                </a:cubicBezTo>
                <a:cubicBezTo>
                  <a:pt x="3103" y="21408"/>
                  <a:pt x="3147" y="21451"/>
                  <a:pt x="3147" y="21465"/>
                </a:cubicBezTo>
                <a:cubicBezTo>
                  <a:pt x="3147" y="21480"/>
                  <a:pt x="3147" y="21494"/>
                  <a:pt x="3147" y="21494"/>
                </a:cubicBezTo>
                <a:cubicBezTo>
                  <a:pt x="3161" y="21494"/>
                  <a:pt x="3161" y="21451"/>
                  <a:pt x="3161" y="21437"/>
                </a:cubicBezTo>
                <a:cubicBezTo>
                  <a:pt x="3161" y="21431"/>
                  <a:pt x="3166" y="21427"/>
                  <a:pt x="3173" y="21427"/>
                </a:cubicBezTo>
                <a:cubicBezTo>
                  <a:pt x="3182" y="21427"/>
                  <a:pt x="3196" y="21434"/>
                  <a:pt x="3204" y="21451"/>
                </a:cubicBezTo>
                <a:lnTo>
                  <a:pt x="3233" y="21465"/>
                </a:lnTo>
                <a:lnTo>
                  <a:pt x="3247" y="21465"/>
                </a:lnTo>
                <a:cubicBezTo>
                  <a:pt x="3263" y="21460"/>
                  <a:pt x="3273" y="21457"/>
                  <a:pt x="3278" y="21457"/>
                </a:cubicBezTo>
                <a:cubicBezTo>
                  <a:pt x="3286" y="21457"/>
                  <a:pt x="3280" y="21467"/>
                  <a:pt x="3262" y="21494"/>
                </a:cubicBezTo>
                <a:lnTo>
                  <a:pt x="3247" y="21523"/>
                </a:lnTo>
                <a:lnTo>
                  <a:pt x="3247" y="21552"/>
                </a:lnTo>
                <a:cubicBezTo>
                  <a:pt x="3247" y="21580"/>
                  <a:pt x="3218" y="21609"/>
                  <a:pt x="3190" y="21609"/>
                </a:cubicBezTo>
                <a:lnTo>
                  <a:pt x="3190" y="21552"/>
                </a:lnTo>
                <a:cubicBezTo>
                  <a:pt x="3204" y="21537"/>
                  <a:pt x="3190" y="21523"/>
                  <a:pt x="3190" y="21523"/>
                </a:cubicBezTo>
                <a:lnTo>
                  <a:pt x="3175" y="21523"/>
                </a:lnTo>
                <a:cubicBezTo>
                  <a:pt x="3161" y="21537"/>
                  <a:pt x="3147" y="21566"/>
                  <a:pt x="3132" y="21580"/>
                </a:cubicBezTo>
                <a:lnTo>
                  <a:pt x="3118" y="21595"/>
                </a:lnTo>
                <a:cubicBezTo>
                  <a:pt x="3103" y="21580"/>
                  <a:pt x="3089" y="21523"/>
                  <a:pt x="3089" y="21508"/>
                </a:cubicBezTo>
                <a:cubicBezTo>
                  <a:pt x="3089" y="21480"/>
                  <a:pt x="3046" y="21465"/>
                  <a:pt x="3046" y="21465"/>
                </a:cubicBezTo>
                <a:cubicBezTo>
                  <a:pt x="3032" y="21465"/>
                  <a:pt x="3032" y="21494"/>
                  <a:pt x="3046" y="21494"/>
                </a:cubicBezTo>
                <a:cubicBezTo>
                  <a:pt x="3046" y="21494"/>
                  <a:pt x="3060" y="21537"/>
                  <a:pt x="3075" y="21595"/>
                </a:cubicBezTo>
                <a:lnTo>
                  <a:pt x="3089" y="21638"/>
                </a:lnTo>
                <a:lnTo>
                  <a:pt x="3089" y="21652"/>
                </a:lnTo>
                <a:cubicBezTo>
                  <a:pt x="3081" y="21656"/>
                  <a:pt x="3071" y="21658"/>
                  <a:pt x="3060" y="21658"/>
                </a:cubicBezTo>
                <a:cubicBezTo>
                  <a:pt x="3034" y="21658"/>
                  <a:pt x="3000" y="21648"/>
                  <a:pt x="2960" y="21638"/>
                </a:cubicBezTo>
                <a:lnTo>
                  <a:pt x="2931" y="21580"/>
                </a:lnTo>
                <a:cubicBezTo>
                  <a:pt x="2922" y="21562"/>
                  <a:pt x="2913" y="21550"/>
                  <a:pt x="2904" y="21550"/>
                </a:cubicBezTo>
                <a:cubicBezTo>
                  <a:pt x="2899" y="21550"/>
                  <a:pt x="2893" y="21555"/>
                  <a:pt x="2888" y="21566"/>
                </a:cubicBezTo>
                <a:cubicBezTo>
                  <a:pt x="2888" y="21580"/>
                  <a:pt x="2888" y="21609"/>
                  <a:pt x="2902" y="21623"/>
                </a:cubicBezTo>
                <a:lnTo>
                  <a:pt x="2902" y="21638"/>
                </a:lnTo>
                <a:cubicBezTo>
                  <a:pt x="2917" y="21652"/>
                  <a:pt x="2902" y="21695"/>
                  <a:pt x="2888" y="21710"/>
                </a:cubicBezTo>
                <a:cubicBezTo>
                  <a:pt x="2888" y="21724"/>
                  <a:pt x="2960" y="21753"/>
                  <a:pt x="2989" y="21767"/>
                </a:cubicBezTo>
                <a:cubicBezTo>
                  <a:pt x="3017" y="21767"/>
                  <a:pt x="3017" y="21767"/>
                  <a:pt x="3017" y="21738"/>
                </a:cubicBezTo>
                <a:lnTo>
                  <a:pt x="2989" y="21738"/>
                </a:lnTo>
                <a:cubicBezTo>
                  <a:pt x="2974" y="21724"/>
                  <a:pt x="2989" y="21681"/>
                  <a:pt x="3003" y="21681"/>
                </a:cubicBezTo>
                <a:lnTo>
                  <a:pt x="3017" y="21695"/>
                </a:lnTo>
                <a:cubicBezTo>
                  <a:pt x="3046" y="21724"/>
                  <a:pt x="3089" y="21753"/>
                  <a:pt x="3118" y="21796"/>
                </a:cubicBezTo>
                <a:cubicBezTo>
                  <a:pt x="3124" y="21802"/>
                  <a:pt x="3132" y="21805"/>
                  <a:pt x="3140" y="21805"/>
                </a:cubicBezTo>
                <a:cubicBezTo>
                  <a:pt x="3151" y="21805"/>
                  <a:pt x="3161" y="21798"/>
                  <a:pt x="3161" y="21781"/>
                </a:cubicBezTo>
                <a:cubicBezTo>
                  <a:pt x="3161" y="21738"/>
                  <a:pt x="3175" y="21753"/>
                  <a:pt x="3190" y="21738"/>
                </a:cubicBezTo>
                <a:cubicBezTo>
                  <a:pt x="3204" y="21724"/>
                  <a:pt x="3204" y="21695"/>
                  <a:pt x="3204" y="21681"/>
                </a:cubicBezTo>
                <a:cubicBezTo>
                  <a:pt x="3190" y="21666"/>
                  <a:pt x="3233" y="21652"/>
                  <a:pt x="3247" y="21652"/>
                </a:cubicBezTo>
                <a:cubicBezTo>
                  <a:pt x="3262" y="21652"/>
                  <a:pt x="3276" y="21724"/>
                  <a:pt x="3262" y="21738"/>
                </a:cubicBezTo>
                <a:cubicBezTo>
                  <a:pt x="3247" y="21753"/>
                  <a:pt x="3276" y="21781"/>
                  <a:pt x="3305" y="21781"/>
                </a:cubicBezTo>
                <a:cubicBezTo>
                  <a:pt x="3307" y="21783"/>
                  <a:pt x="3309" y="21784"/>
                  <a:pt x="3311" y="21784"/>
                </a:cubicBezTo>
                <a:cubicBezTo>
                  <a:pt x="3322" y="21784"/>
                  <a:pt x="3331" y="21751"/>
                  <a:pt x="3319" y="21738"/>
                </a:cubicBezTo>
                <a:cubicBezTo>
                  <a:pt x="3319" y="21724"/>
                  <a:pt x="3319" y="21681"/>
                  <a:pt x="3333" y="21623"/>
                </a:cubicBezTo>
                <a:lnTo>
                  <a:pt x="3305" y="21595"/>
                </a:lnTo>
                <a:cubicBezTo>
                  <a:pt x="3290" y="21595"/>
                  <a:pt x="3305" y="21566"/>
                  <a:pt x="3319" y="21552"/>
                </a:cubicBezTo>
                <a:lnTo>
                  <a:pt x="3333" y="21537"/>
                </a:lnTo>
                <a:cubicBezTo>
                  <a:pt x="3348" y="21523"/>
                  <a:pt x="3362" y="21508"/>
                  <a:pt x="3348" y="21494"/>
                </a:cubicBezTo>
                <a:lnTo>
                  <a:pt x="3333" y="21494"/>
                </a:lnTo>
                <a:cubicBezTo>
                  <a:pt x="3319" y="21480"/>
                  <a:pt x="3376" y="21437"/>
                  <a:pt x="3391" y="21422"/>
                </a:cubicBezTo>
                <a:cubicBezTo>
                  <a:pt x="3391" y="21393"/>
                  <a:pt x="3405" y="21365"/>
                  <a:pt x="3420" y="21350"/>
                </a:cubicBezTo>
                <a:cubicBezTo>
                  <a:pt x="3420" y="21349"/>
                  <a:pt x="3420" y="21348"/>
                  <a:pt x="3420" y="21348"/>
                </a:cubicBezTo>
                <a:cubicBezTo>
                  <a:pt x="3423" y="21348"/>
                  <a:pt x="3434" y="21395"/>
                  <a:pt x="3434" y="21408"/>
                </a:cubicBezTo>
                <a:cubicBezTo>
                  <a:pt x="3434" y="21408"/>
                  <a:pt x="3476" y="21440"/>
                  <a:pt x="3497" y="21440"/>
                </a:cubicBezTo>
                <a:cubicBezTo>
                  <a:pt x="3501" y="21440"/>
                  <a:pt x="3504" y="21439"/>
                  <a:pt x="3506" y="21437"/>
                </a:cubicBezTo>
                <a:cubicBezTo>
                  <a:pt x="3520" y="21437"/>
                  <a:pt x="3563" y="21422"/>
                  <a:pt x="3606" y="21408"/>
                </a:cubicBezTo>
                <a:lnTo>
                  <a:pt x="3649" y="21408"/>
                </a:lnTo>
                <a:cubicBezTo>
                  <a:pt x="3664" y="21393"/>
                  <a:pt x="3664" y="21365"/>
                  <a:pt x="3664" y="21365"/>
                </a:cubicBezTo>
                <a:cubicBezTo>
                  <a:pt x="3678" y="21350"/>
                  <a:pt x="3693" y="21350"/>
                  <a:pt x="3707" y="21350"/>
                </a:cubicBezTo>
                <a:cubicBezTo>
                  <a:pt x="3721" y="21365"/>
                  <a:pt x="3736" y="21393"/>
                  <a:pt x="3764" y="21408"/>
                </a:cubicBezTo>
                <a:lnTo>
                  <a:pt x="3793" y="21422"/>
                </a:lnTo>
                <a:cubicBezTo>
                  <a:pt x="3807" y="21379"/>
                  <a:pt x="3822" y="21350"/>
                  <a:pt x="3822" y="21350"/>
                </a:cubicBezTo>
                <a:cubicBezTo>
                  <a:pt x="3847" y="21367"/>
                  <a:pt x="3872" y="21374"/>
                  <a:pt x="3895" y="21374"/>
                </a:cubicBezTo>
                <a:cubicBezTo>
                  <a:pt x="3911" y="21374"/>
                  <a:pt x="3925" y="21371"/>
                  <a:pt x="3937" y="21365"/>
                </a:cubicBezTo>
                <a:lnTo>
                  <a:pt x="3966" y="21336"/>
                </a:lnTo>
                <a:cubicBezTo>
                  <a:pt x="3966" y="21365"/>
                  <a:pt x="3994" y="21408"/>
                  <a:pt x="4009" y="21422"/>
                </a:cubicBezTo>
                <a:cubicBezTo>
                  <a:pt x="4009" y="21422"/>
                  <a:pt x="4055" y="21385"/>
                  <a:pt x="4088" y="21385"/>
                </a:cubicBezTo>
                <a:cubicBezTo>
                  <a:pt x="4096" y="21385"/>
                  <a:pt x="4103" y="21388"/>
                  <a:pt x="4109" y="21393"/>
                </a:cubicBezTo>
                <a:cubicBezTo>
                  <a:pt x="4115" y="21396"/>
                  <a:pt x="4119" y="21397"/>
                  <a:pt x="4121" y="21397"/>
                </a:cubicBezTo>
                <a:cubicBezTo>
                  <a:pt x="4132" y="21397"/>
                  <a:pt x="4121" y="21376"/>
                  <a:pt x="4109" y="21365"/>
                </a:cubicBezTo>
                <a:cubicBezTo>
                  <a:pt x="4095" y="21350"/>
                  <a:pt x="4109" y="21336"/>
                  <a:pt x="4138" y="21336"/>
                </a:cubicBezTo>
                <a:lnTo>
                  <a:pt x="4152" y="21350"/>
                </a:lnTo>
                <a:cubicBezTo>
                  <a:pt x="4181" y="21350"/>
                  <a:pt x="4195" y="21365"/>
                  <a:pt x="4224" y="21365"/>
                </a:cubicBezTo>
                <a:cubicBezTo>
                  <a:pt x="4228" y="21369"/>
                  <a:pt x="4234" y="21371"/>
                  <a:pt x="4239" y="21371"/>
                </a:cubicBezTo>
                <a:cubicBezTo>
                  <a:pt x="4253" y="21371"/>
                  <a:pt x="4267" y="21361"/>
                  <a:pt x="4267" y="21350"/>
                </a:cubicBezTo>
                <a:cubicBezTo>
                  <a:pt x="4267" y="21314"/>
                  <a:pt x="4278" y="21307"/>
                  <a:pt x="4291" y="21307"/>
                </a:cubicBezTo>
                <a:cubicBezTo>
                  <a:pt x="4299" y="21307"/>
                  <a:pt x="4308" y="21310"/>
                  <a:pt x="4315" y="21310"/>
                </a:cubicBezTo>
                <a:cubicBezTo>
                  <a:pt x="4319" y="21310"/>
                  <a:pt x="4322" y="21310"/>
                  <a:pt x="4325" y="21307"/>
                </a:cubicBezTo>
                <a:lnTo>
                  <a:pt x="4368" y="21293"/>
                </a:lnTo>
                <a:cubicBezTo>
                  <a:pt x="4368" y="21310"/>
                  <a:pt x="4372" y="21316"/>
                  <a:pt x="4378" y="21316"/>
                </a:cubicBezTo>
                <a:cubicBezTo>
                  <a:pt x="4388" y="21316"/>
                  <a:pt x="4402" y="21302"/>
                  <a:pt x="4411" y="21293"/>
                </a:cubicBezTo>
                <a:cubicBezTo>
                  <a:pt x="4416" y="21282"/>
                  <a:pt x="4426" y="21277"/>
                  <a:pt x="4438" y="21277"/>
                </a:cubicBezTo>
                <a:cubicBezTo>
                  <a:pt x="4456" y="21277"/>
                  <a:pt x="4479" y="21290"/>
                  <a:pt x="4497" y="21307"/>
                </a:cubicBezTo>
                <a:lnTo>
                  <a:pt x="4540" y="21322"/>
                </a:lnTo>
                <a:lnTo>
                  <a:pt x="4583" y="21322"/>
                </a:lnTo>
                <a:cubicBezTo>
                  <a:pt x="4595" y="21325"/>
                  <a:pt x="4605" y="21327"/>
                  <a:pt x="4614" y="21327"/>
                </a:cubicBezTo>
                <a:cubicBezTo>
                  <a:pt x="4639" y="21327"/>
                  <a:pt x="4651" y="21314"/>
                  <a:pt x="4641" y="21293"/>
                </a:cubicBezTo>
                <a:lnTo>
                  <a:pt x="4670" y="21279"/>
                </a:lnTo>
                <a:cubicBezTo>
                  <a:pt x="4684" y="21279"/>
                  <a:pt x="4698" y="21264"/>
                  <a:pt x="4713" y="21250"/>
                </a:cubicBezTo>
                <a:lnTo>
                  <a:pt x="4727" y="21250"/>
                </a:lnTo>
                <a:cubicBezTo>
                  <a:pt x="4728" y="21251"/>
                  <a:pt x="4729" y="21251"/>
                  <a:pt x="4731" y="21251"/>
                </a:cubicBezTo>
                <a:cubicBezTo>
                  <a:pt x="4746" y="21251"/>
                  <a:pt x="4772" y="21178"/>
                  <a:pt x="4799" y="21178"/>
                </a:cubicBezTo>
                <a:cubicBezTo>
                  <a:pt x="4828" y="21192"/>
                  <a:pt x="4871" y="21207"/>
                  <a:pt x="4885" y="21235"/>
                </a:cubicBezTo>
                <a:lnTo>
                  <a:pt x="4885" y="21250"/>
                </a:lnTo>
                <a:lnTo>
                  <a:pt x="4885" y="21279"/>
                </a:lnTo>
                <a:cubicBezTo>
                  <a:pt x="4879" y="21295"/>
                  <a:pt x="4880" y="21301"/>
                  <a:pt x="4885" y="21301"/>
                </a:cubicBezTo>
                <a:cubicBezTo>
                  <a:pt x="4891" y="21301"/>
                  <a:pt x="4905" y="21287"/>
                  <a:pt x="4914" y="21279"/>
                </a:cubicBezTo>
                <a:cubicBezTo>
                  <a:pt x="4928" y="21250"/>
                  <a:pt x="4971" y="21192"/>
                  <a:pt x="4986" y="21178"/>
                </a:cubicBezTo>
                <a:cubicBezTo>
                  <a:pt x="4986" y="21185"/>
                  <a:pt x="4986" y="21195"/>
                  <a:pt x="4986" y="21207"/>
                </a:cubicBezTo>
                <a:lnTo>
                  <a:pt x="5029" y="21221"/>
                </a:lnTo>
                <a:lnTo>
                  <a:pt x="5072" y="21235"/>
                </a:lnTo>
                <a:cubicBezTo>
                  <a:pt x="5083" y="21203"/>
                  <a:pt x="5110" y="21187"/>
                  <a:pt x="5128" y="21187"/>
                </a:cubicBezTo>
                <a:cubicBezTo>
                  <a:pt x="5135" y="21187"/>
                  <a:pt x="5140" y="21189"/>
                  <a:pt x="5144" y="21192"/>
                </a:cubicBezTo>
                <a:lnTo>
                  <a:pt x="5172" y="21221"/>
                </a:lnTo>
                <a:cubicBezTo>
                  <a:pt x="5187" y="21250"/>
                  <a:pt x="5201" y="21279"/>
                  <a:pt x="5215" y="21307"/>
                </a:cubicBezTo>
                <a:lnTo>
                  <a:pt x="5230" y="21307"/>
                </a:lnTo>
                <a:cubicBezTo>
                  <a:pt x="5244" y="21307"/>
                  <a:pt x="5244" y="21279"/>
                  <a:pt x="5244" y="21279"/>
                </a:cubicBezTo>
                <a:cubicBezTo>
                  <a:pt x="5244" y="21264"/>
                  <a:pt x="5302" y="21221"/>
                  <a:pt x="5316" y="21221"/>
                </a:cubicBezTo>
                <a:cubicBezTo>
                  <a:pt x="5326" y="21216"/>
                  <a:pt x="5337" y="21215"/>
                  <a:pt x="5347" y="21215"/>
                </a:cubicBezTo>
                <a:cubicBezTo>
                  <a:pt x="5369" y="21215"/>
                  <a:pt x="5388" y="21221"/>
                  <a:pt x="5388" y="21221"/>
                </a:cubicBezTo>
                <a:cubicBezTo>
                  <a:pt x="5402" y="21235"/>
                  <a:pt x="5417" y="21235"/>
                  <a:pt x="5445" y="21235"/>
                </a:cubicBezTo>
                <a:lnTo>
                  <a:pt x="5460" y="21221"/>
                </a:lnTo>
                <a:cubicBezTo>
                  <a:pt x="5474" y="21207"/>
                  <a:pt x="5503" y="21192"/>
                  <a:pt x="5503" y="21178"/>
                </a:cubicBezTo>
                <a:lnTo>
                  <a:pt x="5503" y="21106"/>
                </a:lnTo>
                <a:cubicBezTo>
                  <a:pt x="5546" y="21049"/>
                  <a:pt x="5575" y="21006"/>
                  <a:pt x="5560" y="21006"/>
                </a:cubicBezTo>
                <a:lnTo>
                  <a:pt x="5560" y="21006"/>
                </a:lnTo>
                <a:cubicBezTo>
                  <a:pt x="5560" y="21006"/>
                  <a:pt x="5503" y="21063"/>
                  <a:pt x="5488" y="21092"/>
                </a:cubicBezTo>
                <a:cubicBezTo>
                  <a:pt x="5485" y="21096"/>
                  <a:pt x="5480" y="21097"/>
                  <a:pt x="5475" y="21097"/>
                </a:cubicBezTo>
                <a:cubicBezTo>
                  <a:pt x="5461" y="21097"/>
                  <a:pt x="5445" y="21084"/>
                  <a:pt x="5445" y="21063"/>
                </a:cubicBezTo>
                <a:lnTo>
                  <a:pt x="5402" y="21063"/>
                </a:lnTo>
                <a:lnTo>
                  <a:pt x="5359" y="21077"/>
                </a:lnTo>
                <a:cubicBezTo>
                  <a:pt x="5374" y="21034"/>
                  <a:pt x="5388" y="20977"/>
                  <a:pt x="5388" y="20962"/>
                </a:cubicBezTo>
                <a:cubicBezTo>
                  <a:pt x="5390" y="20960"/>
                  <a:pt x="5392" y="20960"/>
                  <a:pt x="5395" y="20960"/>
                </a:cubicBezTo>
                <a:cubicBezTo>
                  <a:pt x="5410" y="20960"/>
                  <a:pt x="5433" y="20993"/>
                  <a:pt x="5445" y="21006"/>
                </a:cubicBezTo>
                <a:cubicBezTo>
                  <a:pt x="5445" y="21008"/>
                  <a:pt x="5447" y="21008"/>
                  <a:pt x="5449" y="21008"/>
                </a:cubicBezTo>
                <a:cubicBezTo>
                  <a:pt x="5465" y="21008"/>
                  <a:pt x="5521" y="20975"/>
                  <a:pt x="5546" y="20962"/>
                </a:cubicBezTo>
                <a:cubicBezTo>
                  <a:pt x="5555" y="20954"/>
                  <a:pt x="5564" y="20950"/>
                  <a:pt x="5572" y="20950"/>
                </a:cubicBezTo>
                <a:cubicBezTo>
                  <a:pt x="5590" y="20950"/>
                  <a:pt x="5603" y="20967"/>
                  <a:pt x="5603" y="20977"/>
                </a:cubicBezTo>
                <a:cubicBezTo>
                  <a:pt x="5603" y="20991"/>
                  <a:pt x="5675" y="20991"/>
                  <a:pt x="5675" y="21020"/>
                </a:cubicBezTo>
                <a:cubicBezTo>
                  <a:pt x="5690" y="21034"/>
                  <a:pt x="5690" y="21063"/>
                  <a:pt x="5661" y="21063"/>
                </a:cubicBezTo>
                <a:lnTo>
                  <a:pt x="5646" y="21063"/>
                </a:lnTo>
                <a:lnTo>
                  <a:pt x="5546" y="21106"/>
                </a:lnTo>
                <a:cubicBezTo>
                  <a:pt x="5570" y="21138"/>
                  <a:pt x="5598" y="21148"/>
                  <a:pt x="5621" y="21148"/>
                </a:cubicBezTo>
                <a:cubicBezTo>
                  <a:pt x="5639" y="21148"/>
                  <a:pt x="5654" y="21141"/>
                  <a:pt x="5661" y="21135"/>
                </a:cubicBezTo>
                <a:cubicBezTo>
                  <a:pt x="5690" y="21135"/>
                  <a:pt x="5733" y="21164"/>
                  <a:pt x="5747" y="21178"/>
                </a:cubicBezTo>
                <a:cubicBezTo>
                  <a:pt x="5747" y="21178"/>
                  <a:pt x="5761" y="21135"/>
                  <a:pt x="5776" y="21120"/>
                </a:cubicBezTo>
                <a:cubicBezTo>
                  <a:pt x="5776" y="21113"/>
                  <a:pt x="5777" y="21109"/>
                  <a:pt x="5779" y="21109"/>
                </a:cubicBezTo>
                <a:cubicBezTo>
                  <a:pt x="5783" y="21109"/>
                  <a:pt x="5794" y="21136"/>
                  <a:pt x="5805" y="21178"/>
                </a:cubicBezTo>
                <a:lnTo>
                  <a:pt x="5819" y="21221"/>
                </a:lnTo>
                <a:cubicBezTo>
                  <a:pt x="5819" y="21235"/>
                  <a:pt x="5833" y="21250"/>
                  <a:pt x="5848" y="21250"/>
                </a:cubicBezTo>
                <a:cubicBezTo>
                  <a:pt x="5876" y="21235"/>
                  <a:pt x="5848" y="21221"/>
                  <a:pt x="5833" y="21207"/>
                </a:cubicBezTo>
                <a:cubicBezTo>
                  <a:pt x="5833" y="21192"/>
                  <a:pt x="5833" y="21164"/>
                  <a:pt x="5862" y="21164"/>
                </a:cubicBezTo>
                <a:cubicBezTo>
                  <a:pt x="5864" y="21162"/>
                  <a:pt x="5865" y="21161"/>
                  <a:pt x="5866" y="21161"/>
                </a:cubicBezTo>
                <a:cubicBezTo>
                  <a:pt x="5873" y="21161"/>
                  <a:pt x="5877" y="21180"/>
                  <a:pt x="5887" y="21180"/>
                </a:cubicBezTo>
                <a:cubicBezTo>
                  <a:pt x="5891" y="21180"/>
                  <a:pt x="5897" y="21176"/>
                  <a:pt x="5905" y="21164"/>
                </a:cubicBezTo>
                <a:cubicBezTo>
                  <a:pt x="5912" y="21156"/>
                  <a:pt x="5927" y="21153"/>
                  <a:pt x="5943" y="21153"/>
                </a:cubicBezTo>
                <a:cubicBezTo>
                  <a:pt x="5959" y="21153"/>
                  <a:pt x="5977" y="21156"/>
                  <a:pt x="5991" y="21164"/>
                </a:cubicBezTo>
                <a:cubicBezTo>
                  <a:pt x="5998" y="21171"/>
                  <a:pt x="6002" y="21174"/>
                  <a:pt x="6007" y="21174"/>
                </a:cubicBezTo>
                <a:cubicBezTo>
                  <a:pt x="6013" y="21174"/>
                  <a:pt x="6020" y="21171"/>
                  <a:pt x="6034" y="21164"/>
                </a:cubicBezTo>
                <a:cubicBezTo>
                  <a:pt x="6042" y="21156"/>
                  <a:pt x="6056" y="21153"/>
                  <a:pt x="6072" y="21153"/>
                </a:cubicBezTo>
                <a:cubicBezTo>
                  <a:pt x="6088" y="21153"/>
                  <a:pt x="6106" y="21156"/>
                  <a:pt x="6121" y="21164"/>
                </a:cubicBezTo>
                <a:cubicBezTo>
                  <a:pt x="6124" y="21165"/>
                  <a:pt x="6127" y="21166"/>
                  <a:pt x="6130" y="21166"/>
                </a:cubicBezTo>
                <a:cubicBezTo>
                  <a:pt x="6150" y="21166"/>
                  <a:pt x="6170" y="21141"/>
                  <a:pt x="6189" y="21141"/>
                </a:cubicBezTo>
                <a:cubicBezTo>
                  <a:pt x="6195" y="21141"/>
                  <a:pt x="6201" y="21143"/>
                  <a:pt x="6207" y="21149"/>
                </a:cubicBezTo>
                <a:lnTo>
                  <a:pt x="6221" y="21164"/>
                </a:lnTo>
                <a:cubicBezTo>
                  <a:pt x="6250" y="21164"/>
                  <a:pt x="6279" y="21149"/>
                  <a:pt x="6293" y="21135"/>
                </a:cubicBezTo>
                <a:cubicBezTo>
                  <a:pt x="6305" y="21123"/>
                  <a:pt x="6316" y="21102"/>
                  <a:pt x="6320" y="21102"/>
                </a:cubicBezTo>
                <a:cubicBezTo>
                  <a:pt x="6321" y="21102"/>
                  <a:pt x="6322" y="21103"/>
                  <a:pt x="6322" y="21106"/>
                </a:cubicBezTo>
                <a:lnTo>
                  <a:pt x="6365" y="21120"/>
                </a:lnTo>
                <a:cubicBezTo>
                  <a:pt x="6373" y="21125"/>
                  <a:pt x="6383" y="21126"/>
                  <a:pt x="6392" y="21126"/>
                </a:cubicBezTo>
                <a:cubicBezTo>
                  <a:pt x="6415" y="21126"/>
                  <a:pt x="6437" y="21116"/>
                  <a:pt x="6437" y="21106"/>
                </a:cubicBezTo>
                <a:cubicBezTo>
                  <a:pt x="6437" y="21102"/>
                  <a:pt x="6439" y="21100"/>
                  <a:pt x="6442" y="21100"/>
                </a:cubicBezTo>
                <a:cubicBezTo>
                  <a:pt x="6452" y="21100"/>
                  <a:pt x="6473" y="21114"/>
                  <a:pt x="6494" y="21135"/>
                </a:cubicBezTo>
                <a:lnTo>
                  <a:pt x="6509" y="21149"/>
                </a:lnTo>
                <a:lnTo>
                  <a:pt x="6523" y="21164"/>
                </a:lnTo>
                <a:cubicBezTo>
                  <a:pt x="6523" y="21164"/>
                  <a:pt x="6537" y="21135"/>
                  <a:pt x="6537" y="21120"/>
                </a:cubicBezTo>
                <a:lnTo>
                  <a:pt x="6537" y="21106"/>
                </a:lnTo>
                <a:cubicBezTo>
                  <a:pt x="6537" y="21106"/>
                  <a:pt x="6537" y="21092"/>
                  <a:pt x="6537" y="21092"/>
                </a:cubicBezTo>
                <a:cubicBezTo>
                  <a:pt x="6537" y="21092"/>
                  <a:pt x="6537" y="21077"/>
                  <a:pt x="6537" y="21077"/>
                </a:cubicBezTo>
                <a:cubicBezTo>
                  <a:pt x="6537" y="21063"/>
                  <a:pt x="6552" y="21063"/>
                  <a:pt x="6552" y="21063"/>
                </a:cubicBezTo>
                <a:lnTo>
                  <a:pt x="6580" y="21120"/>
                </a:lnTo>
                <a:cubicBezTo>
                  <a:pt x="6609" y="21178"/>
                  <a:pt x="6609" y="21221"/>
                  <a:pt x="6580" y="21221"/>
                </a:cubicBezTo>
                <a:lnTo>
                  <a:pt x="6566" y="21221"/>
                </a:lnTo>
                <a:cubicBezTo>
                  <a:pt x="6566" y="21221"/>
                  <a:pt x="6552" y="21235"/>
                  <a:pt x="6552" y="21250"/>
                </a:cubicBezTo>
                <a:cubicBezTo>
                  <a:pt x="6552" y="21293"/>
                  <a:pt x="6566" y="21279"/>
                  <a:pt x="6580" y="21293"/>
                </a:cubicBezTo>
                <a:lnTo>
                  <a:pt x="6595" y="21293"/>
                </a:lnTo>
                <a:cubicBezTo>
                  <a:pt x="6609" y="21293"/>
                  <a:pt x="6638" y="21279"/>
                  <a:pt x="6652" y="21250"/>
                </a:cubicBezTo>
                <a:lnTo>
                  <a:pt x="6681" y="21279"/>
                </a:lnTo>
                <a:cubicBezTo>
                  <a:pt x="6681" y="21279"/>
                  <a:pt x="6695" y="21279"/>
                  <a:pt x="6710" y="21264"/>
                </a:cubicBezTo>
                <a:cubicBezTo>
                  <a:pt x="6710" y="21264"/>
                  <a:pt x="6710" y="21250"/>
                  <a:pt x="6710" y="21235"/>
                </a:cubicBezTo>
                <a:cubicBezTo>
                  <a:pt x="6695" y="21221"/>
                  <a:pt x="6695" y="21207"/>
                  <a:pt x="6681" y="21192"/>
                </a:cubicBezTo>
                <a:cubicBezTo>
                  <a:pt x="6667" y="21178"/>
                  <a:pt x="6623" y="21192"/>
                  <a:pt x="6638" y="21149"/>
                </a:cubicBezTo>
                <a:lnTo>
                  <a:pt x="6652" y="21120"/>
                </a:lnTo>
                <a:cubicBezTo>
                  <a:pt x="6656" y="21114"/>
                  <a:pt x="6660" y="21111"/>
                  <a:pt x="6664" y="21111"/>
                </a:cubicBezTo>
                <a:cubicBezTo>
                  <a:pt x="6679" y="21111"/>
                  <a:pt x="6699" y="21142"/>
                  <a:pt x="6710" y="21164"/>
                </a:cubicBezTo>
                <a:cubicBezTo>
                  <a:pt x="6714" y="21171"/>
                  <a:pt x="6720" y="21175"/>
                  <a:pt x="6730" y="21175"/>
                </a:cubicBezTo>
                <a:cubicBezTo>
                  <a:pt x="6755" y="21175"/>
                  <a:pt x="6797" y="21148"/>
                  <a:pt x="6839" y="21106"/>
                </a:cubicBezTo>
                <a:lnTo>
                  <a:pt x="6896" y="21092"/>
                </a:lnTo>
                <a:lnTo>
                  <a:pt x="6968" y="21092"/>
                </a:lnTo>
                <a:cubicBezTo>
                  <a:pt x="6983" y="21006"/>
                  <a:pt x="6968" y="20905"/>
                  <a:pt x="6968" y="20891"/>
                </a:cubicBezTo>
                <a:cubicBezTo>
                  <a:pt x="6968" y="20876"/>
                  <a:pt x="6997" y="20862"/>
                  <a:pt x="7026" y="20848"/>
                </a:cubicBezTo>
                <a:lnTo>
                  <a:pt x="7040" y="20891"/>
                </a:lnTo>
                <a:cubicBezTo>
                  <a:pt x="7054" y="20891"/>
                  <a:pt x="7040" y="20919"/>
                  <a:pt x="7040" y="20934"/>
                </a:cubicBezTo>
                <a:cubicBezTo>
                  <a:pt x="7040" y="20948"/>
                  <a:pt x="7040" y="20977"/>
                  <a:pt x="7040" y="21006"/>
                </a:cubicBezTo>
                <a:cubicBezTo>
                  <a:pt x="7040" y="21020"/>
                  <a:pt x="7054" y="21034"/>
                  <a:pt x="7054" y="21049"/>
                </a:cubicBezTo>
                <a:cubicBezTo>
                  <a:pt x="7054" y="21063"/>
                  <a:pt x="7040" y="21063"/>
                  <a:pt x="7040" y="21063"/>
                </a:cubicBezTo>
                <a:lnTo>
                  <a:pt x="7011" y="21077"/>
                </a:lnTo>
                <a:cubicBezTo>
                  <a:pt x="6997" y="21106"/>
                  <a:pt x="6997" y="21164"/>
                  <a:pt x="7011" y="21192"/>
                </a:cubicBezTo>
                <a:cubicBezTo>
                  <a:pt x="7011" y="21195"/>
                  <a:pt x="7012" y="21196"/>
                  <a:pt x="7014" y="21196"/>
                </a:cubicBezTo>
                <a:cubicBezTo>
                  <a:pt x="7021" y="21196"/>
                  <a:pt x="7043" y="21168"/>
                  <a:pt x="7054" y="21120"/>
                </a:cubicBezTo>
                <a:lnTo>
                  <a:pt x="7083" y="21106"/>
                </a:lnTo>
                <a:cubicBezTo>
                  <a:pt x="7085" y="21105"/>
                  <a:pt x="7086" y="21104"/>
                  <a:pt x="7087" y="21104"/>
                </a:cubicBezTo>
                <a:cubicBezTo>
                  <a:pt x="7095" y="21104"/>
                  <a:pt x="7103" y="21124"/>
                  <a:pt x="7111" y="21124"/>
                </a:cubicBezTo>
                <a:cubicBezTo>
                  <a:pt x="7116" y="21124"/>
                  <a:pt x="7121" y="21117"/>
                  <a:pt x="7126" y="21092"/>
                </a:cubicBezTo>
                <a:cubicBezTo>
                  <a:pt x="7126" y="21063"/>
                  <a:pt x="7155" y="21049"/>
                  <a:pt x="7169" y="21020"/>
                </a:cubicBezTo>
                <a:cubicBezTo>
                  <a:pt x="7178" y="21012"/>
                  <a:pt x="7186" y="21003"/>
                  <a:pt x="7194" y="21003"/>
                </a:cubicBezTo>
                <a:cubicBezTo>
                  <a:pt x="7200" y="21003"/>
                  <a:pt x="7206" y="21008"/>
                  <a:pt x="7213" y="21020"/>
                </a:cubicBezTo>
                <a:cubicBezTo>
                  <a:pt x="7213" y="21034"/>
                  <a:pt x="7213" y="21049"/>
                  <a:pt x="7198" y="21077"/>
                </a:cubicBezTo>
                <a:cubicBezTo>
                  <a:pt x="7198" y="21092"/>
                  <a:pt x="7241" y="21092"/>
                  <a:pt x="7241" y="21092"/>
                </a:cubicBezTo>
                <a:cubicBezTo>
                  <a:pt x="7256" y="21092"/>
                  <a:pt x="7299" y="21006"/>
                  <a:pt x="7313" y="20991"/>
                </a:cubicBezTo>
                <a:cubicBezTo>
                  <a:pt x="7317" y="20987"/>
                  <a:pt x="7322" y="20986"/>
                  <a:pt x="7327" y="20986"/>
                </a:cubicBezTo>
                <a:cubicBezTo>
                  <a:pt x="7342" y="20986"/>
                  <a:pt x="7360" y="20999"/>
                  <a:pt x="7371" y="21020"/>
                </a:cubicBezTo>
                <a:lnTo>
                  <a:pt x="7385" y="21034"/>
                </a:lnTo>
                <a:cubicBezTo>
                  <a:pt x="7385" y="21049"/>
                  <a:pt x="7399" y="21063"/>
                  <a:pt x="7414" y="21063"/>
                </a:cubicBezTo>
                <a:cubicBezTo>
                  <a:pt x="7428" y="21049"/>
                  <a:pt x="7428" y="21034"/>
                  <a:pt x="7414" y="21006"/>
                </a:cubicBezTo>
                <a:cubicBezTo>
                  <a:pt x="7399" y="20991"/>
                  <a:pt x="7399" y="20962"/>
                  <a:pt x="7414" y="20948"/>
                </a:cubicBezTo>
                <a:cubicBezTo>
                  <a:pt x="7428" y="20948"/>
                  <a:pt x="7442" y="20962"/>
                  <a:pt x="7457" y="20977"/>
                </a:cubicBezTo>
                <a:lnTo>
                  <a:pt x="7471" y="20991"/>
                </a:lnTo>
                <a:cubicBezTo>
                  <a:pt x="7471" y="21020"/>
                  <a:pt x="7471" y="21049"/>
                  <a:pt x="7485" y="21049"/>
                </a:cubicBezTo>
                <a:cubicBezTo>
                  <a:pt x="7485" y="21063"/>
                  <a:pt x="7514" y="21077"/>
                  <a:pt x="7557" y="21106"/>
                </a:cubicBezTo>
                <a:lnTo>
                  <a:pt x="7586" y="21120"/>
                </a:lnTo>
                <a:lnTo>
                  <a:pt x="7629" y="21135"/>
                </a:lnTo>
                <a:cubicBezTo>
                  <a:pt x="7658" y="21106"/>
                  <a:pt x="7658" y="21063"/>
                  <a:pt x="7644" y="21049"/>
                </a:cubicBezTo>
                <a:cubicBezTo>
                  <a:pt x="7644" y="21049"/>
                  <a:pt x="7629" y="20991"/>
                  <a:pt x="7644" y="20977"/>
                </a:cubicBezTo>
                <a:cubicBezTo>
                  <a:pt x="7646" y="20974"/>
                  <a:pt x="7649" y="20973"/>
                  <a:pt x="7653" y="20973"/>
                </a:cubicBezTo>
                <a:cubicBezTo>
                  <a:pt x="7668" y="20973"/>
                  <a:pt x="7689" y="20996"/>
                  <a:pt x="7701" y="21020"/>
                </a:cubicBezTo>
                <a:cubicBezTo>
                  <a:pt x="7701" y="21024"/>
                  <a:pt x="7702" y="21026"/>
                  <a:pt x="7704" y="21026"/>
                </a:cubicBezTo>
                <a:cubicBezTo>
                  <a:pt x="7709" y="21026"/>
                  <a:pt x="7719" y="21012"/>
                  <a:pt x="7730" y="20991"/>
                </a:cubicBezTo>
                <a:lnTo>
                  <a:pt x="7744" y="20977"/>
                </a:lnTo>
                <a:lnTo>
                  <a:pt x="7773" y="20962"/>
                </a:lnTo>
                <a:cubicBezTo>
                  <a:pt x="7773" y="21006"/>
                  <a:pt x="7830" y="21106"/>
                  <a:pt x="7859" y="21120"/>
                </a:cubicBezTo>
                <a:cubicBezTo>
                  <a:pt x="7888" y="21120"/>
                  <a:pt x="7917" y="21006"/>
                  <a:pt x="7902" y="20962"/>
                </a:cubicBezTo>
                <a:cubicBezTo>
                  <a:pt x="7902" y="20942"/>
                  <a:pt x="7905" y="20932"/>
                  <a:pt x="7911" y="20932"/>
                </a:cubicBezTo>
                <a:cubicBezTo>
                  <a:pt x="7919" y="20932"/>
                  <a:pt x="7930" y="20946"/>
                  <a:pt x="7945" y="20977"/>
                </a:cubicBezTo>
                <a:lnTo>
                  <a:pt x="7988" y="20977"/>
                </a:lnTo>
                <a:lnTo>
                  <a:pt x="8031" y="20991"/>
                </a:lnTo>
                <a:cubicBezTo>
                  <a:pt x="8060" y="20977"/>
                  <a:pt x="8118" y="20962"/>
                  <a:pt x="8146" y="20934"/>
                </a:cubicBezTo>
                <a:lnTo>
                  <a:pt x="8161" y="20948"/>
                </a:lnTo>
                <a:cubicBezTo>
                  <a:pt x="8174" y="20961"/>
                  <a:pt x="8184" y="20966"/>
                  <a:pt x="8193" y="20966"/>
                </a:cubicBezTo>
                <a:cubicBezTo>
                  <a:pt x="8213" y="20966"/>
                  <a:pt x="8223" y="20939"/>
                  <a:pt x="8233" y="20919"/>
                </a:cubicBezTo>
                <a:cubicBezTo>
                  <a:pt x="8247" y="20919"/>
                  <a:pt x="8261" y="20934"/>
                  <a:pt x="8261" y="20948"/>
                </a:cubicBezTo>
                <a:lnTo>
                  <a:pt x="8290" y="20948"/>
                </a:lnTo>
                <a:cubicBezTo>
                  <a:pt x="8290" y="20934"/>
                  <a:pt x="8304" y="20905"/>
                  <a:pt x="8319" y="20891"/>
                </a:cubicBezTo>
                <a:cubicBezTo>
                  <a:pt x="8333" y="20891"/>
                  <a:pt x="8333" y="20905"/>
                  <a:pt x="8333" y="20919"/>
                </a:cubicBezTo>
                <a:cubicBezTo>
                  <a:pt x="8348" y="20919"/>
                  <a:pt x="8319" y="20991"/>
                  <a:pt x="8333" y="21020"/>
                </a:cubicBezTo>
                <a:cubicBezTo>
                  <a:pt x="8339" y="21023"/>
                  <a:pt x="8343" y="21024"/>
                  <a:pt x="8347" y="21024"/>
                </a:cubicBezTo>
                <a:cubicBezTo>
                  <a:pt x="8362" y="21024"/>
                  <a:pt x="8362" y="21003"/>
                  <a:pt x="8362" y="20991"/>
                </a:cubicBezTo>
                <a:cubicBezTo>
                  <a:pt x="8376" y="20977"/>
                  <a:pt x="8376" y="20948"/>
                  <a:pt x="8391" y="20934"/>
                </a:cubicBezTo>
                <a:cubicBezTo>
                  <a:pt x="8391" y="20905"/>
                  <a:pt x="8405" y="20862"/>
                  <a:pt x="8419" y="20848"/>
                </a:cubicBezTo>
                <a:cubicBezTo>
                  <a:pt x="8419" y="20844"/>
                  <a:pt x="8421" y="20842"/>
                  <a:pt x="8425" y="20842"/>
                </a:cubicBezTo>
                <a:cubicBezTo>
                  <a:pt x="8435" y="20842"/>
                  <a:pt x="8456" y="20855"/>
                  <a:pt x="8477" y="20876"/>
                </a:cubicBezTo>
                <a:lnTo>
                  <a:pt x="8506" y="20905"/>
                </a:lnTo>
                <a:cubicBezTo>
                  <a:pt x="8506" y="20917"/>
                  <a:pt x="8500" y="20922"/>
                  <a:pt x="8493" y="20922"/>
                </a:cubicBezTo>
                <a:cubicBezTo>
                  <a:pt x="8484" y="20922"/>
                  <a:pt x="8471" y="20913"/>
                  <a:pt x="8462" y="20905"/>
                </a:cubicBezTo>
                <a:cubicBezTo>
                  <a:pt x="8462" y="20901"/>
                  <a:pt x="8460" y="20899"/>
                  <a:pt x="8457" y="20899"/>
                </a:cubicBezTo>
                <a:cubicBezTo>
                  <a:pt x="8448" y="20899"/>
                  <a:pt x="8434" y="20909"/>
                  <a:pt x="8434" y="20919"/>
                </a:cubicBezTo>
                <a:cubicBezTo>
                  <a:pt x="8419" y="20919"/>
                  <a:pt x="8462" y="20962"/>
                  <a:pt x="8477" y="20977"/>
                </a:cubicBezTo>
                <a:cubicBezTo>
                  <a:pt x="8481" y="20981"/>
                  <a:pt x="8486" y="20982"/>
                  <a:pt x="8491" y="20982"/>
                </a:cubicBezTo>
                <a:cubicBezTo>
                  <a:pt x="8506" y="20982"/>
                  <a:pt x="8524" y="20969"/>
                  <a:pt x="8534" y="20948"/>
                </a:cubicBezTo>
                <a:lnTo>
                  <a:pt x="8549" y="20934"/>
                </a:lnTo>
                <a:cubicBezTo>
                  <a:pt x="8563" y="20919"/>
                  <a:pt x="8577" y="20919"/>
                  <a:pt x="8592" y="20919"/>
                </a:cubicBezTo>
                <a:lnTo>
                  <a:pt x="8606" y="20934"/>
                </a:lnTo>
                <a:cubicBezTo>
                  <a:pt x="8606" y="20938"/>
                  <a:pt x="8607" y="20940"/>
                  <a:pt x="8608" y="20940"/>
                </a:cubicBezTo>
                <a:cubicBezTo>
                  <a:pt x="8615" y="20940"/>
                  <a:pt x="8637" y="20884"/>
                  <a:pt x="8649" y="20848"/>
                </a:cubicBezTo>
                <a:cubicBezTo>
                  <a:pt x="8649" y="20842"/>
                  <a:pt x="8650" y="20839"/>
                  <a:pt x="8653" y="20839"/>
                </a:cubicBezTo>
                <a:cubicBezTo>
                  <a:pt x="8661" y="20839"/>
                  <a:pt x="8684" y="20880"/>
                  <a:pt x="8707" y="20948"/>
                </a:cubicBezTo>
                <a:lnTo>
                  <a:pt x="8750" y="20948"/>
                </a:lnTo>
                <a:lnTo>
                  <a:pt x="8807" y="20934"/>
                </a:lnTo>
                <a:cubicBezTo>
                  <a:pt x="8850" y="20891"/>
                  <a:pt x="8937" y="20891"/>
                  <a:pt x="8951" y="20891"/>
                </a:cubicBezTo>
                <a:cubicBezTo>
                  <a:pt x="8956" y="20893"/>
                  <a:pt x="8961" y="20895"/>
                  <a:pt x="8966" y="20895"/>
                </a:cubicBezTo>
                <a:cubicBezTo>
                  <a:pt x="8985" y="20895"/>
                  <a:pt x="8994" y="20874"/>
                  <a:pt x="8994" y="20862"/>
                </a:cubicBezTo>
                <a:lnTo>
                  <a:pt x="8994" y="20833"/>
                </a:lnTo>
                <a:lnTo>
                  <a:pt x="8980" y="20819"/>
                </a:lnTo>
                <a:cubicBezTo>
                  <a:pt x="8967" y="20819"/>
                  <a:pt x="9022" y="20773"/>
                  <a:pt x="9055" y="20773"/>
                </a:cubicBezTo>
                <a:cubicBezTo>
                  <a:pt x="9059" y="20773"/>
                  <a:pt x="9063" y="20774"/>
                  <a:pt x="9066" y="20776"/>
                </a:cubicBezTo>
                <a:cubicBezTo>
                  <a:pt x="9109" y="20790"/>
                  <a:pt x="9123" y="20819"/>
                  <a:pt x="9109" y="20833"/>
                </a:cubicBezTo>
                <a:cubicBezTo>
                  <a:pt x="9120" y="20854"/>
                  <a:pt x="9145" y="20868"/>
                  <a:pt x="9164" y="20868"/>
                </a:cubicBezTo>
                <a:cubicBezTo>
                  <a:pt x="9171" y="20868"/>
                  <a:pt x="9177" y="20866"/>
                  <a:pt x="9181" y="20862"/>
                </a:cubicBezTo>
                <a:cubicBezTo>
                  <a:pt x="9199" y="20844"/>
                  <a:pt x="9211" y="20826"/>
                  <a:pt x="9225" y="20826"/>
                </a:cubicBezTo>
                <a:cubicBezTo>
                  <a:pt x="9233" y="20826"/>
                  <a:pt x="9242" y="20832"/>
                  <a:pt x="9253" y="20848"/>
                </a:cubicBezTo>
                <a:cubicBezTo>
                  <a:pt x="9257" y="20852"/>
                  <a:pt x="9262" y="20853"/>
                  <a:pt x="9268" y="20853"/>
                </a:cubicBezTo>
                <a:cubicBezTo>
                  <a:pt x="9283" y="20853"/>
                  <a:pt x="9300" y="20843"/>
                  <a:pt x="9310" y="20833"/>
                </a:cubicBezTo>
                <a:cubicBezTo>
                  <a:pt x="9324" y="20833"/>
                  <a:pt x="9339" y="20819"/>
                  <a:pt x="9353" y="20819"/>
                </a:cubicBezTo>
                <a:cubicBezTo>
                  <a:pt x="9368" y="20819"/>
                  <a:pt x="9382" y="20833"/>
                  <a:pt x="9382" y="20848"/>
                </a:cubicBezTo>
                <a:cubicBezTo>
                  <a:pt x="9382" y="20862"/>
                  <a:pt x="9382" y="20876"/>
                  <a:pt x="9368" y="20876"/>
                </a:cubicBezTo>
                <a:lnTo>
                  <a:pt x="9353" y="20905"/>
                </a:lnTo>
                <a:cubicBezTo>
                  <a:pt x="9324" y="20919"/>
                  <a:pt x="9339" y="20934"/>
                  <a:pt x="9382" y="20948"/>
                </a:cubicBezTo>
                <a:lnTo>
                  <a:pt x="9396" y="20905"/>
                </a:lnTo>
                <a:cubicBezTo>
                  <a:pt x="9406" y="20905"/>
                  <a:pt x="9409" y="20892"/>
                  <a:pt x="9414" y="20892"/>
                </a:cubicBezTo>
                <a:cubicBezTo>
                  <a:pt x="9417" y="20892"/>
                  <a:pt x="9420" y="20895"/>
                  <a:pt x="9425" y="20905"/>
                </a:cubicBezTo>
                <a:lnTo>
                  <a:pt x="9439" y="20919"/>
                </a:lnTo>
                <a:cubicBezTo>
                  <a:pt x="9439" y="20934"/>
                  <a:pt x="9439" y="20962"/>
                  <a:pt x="9439" y="20977"/>
                </a:cubicBezTo>
                <a:lnTo>
                  <a:pt x="9468" y="20977"/>
                </a:lnTo>
                <a:cubicBezTo>
                  <a:pt x="9468" y="20962"/>
                  <a:pt x="9483" y="20905"/>
                  <a:pt x="9483" y="20876"/>
                </a:cubicBezTo>
                <a:cubicBezTo>
                  <a:pt x="9483" y="20866"/>
                  <a:pt x="9497" y="20856"/>
                  <a:pt x="9515" y="20856"/>
                </a:cubicBezTo>
                <a:cubicBezTo>
                  <a:pt x="9523" y="20856"/>
                  <a:pt x="9532" y="20858"/>
                  <a:pt x="9540" y="20862"/>
                </a:cubicBezTo>
                <a:lnTo>
                  <a:pt x="9540" y="20876"/>
                </a:lnTo>
                <a:cubicBezTo>
                  <a:pt x="9554" y="20891"/>
                  <a:pt x="9540" y="20919"/>
                  <a:pt x="9511" y="20919"/>
                </a:cubicBezTo>
                <a:cubicBezTo>
                  <a:pt x="9511" y="20948"/>
                  <a:pt x="9511" y="20962"/>
                  <a:pt x="9540" y="20977"/>
                </a:cubicBezTo>
                <a:lnTo>
                  <a:pt x="9540" y="20962"/>
                </a:lnTo>
                <a:cubicBezTo>
                  <a:pt x="9544" y="20954"/>
                  <a:pt x="9549" y="20950"/>
                  <a:pt x="9553" y="20950"/>
                </a:cubicBezTo>
                <a:cubicBezTo>
                  <a:pt x="9563" y="20950"/>
                  <a:pt x="9573" y="20967"/>
                  <a:pt x="9583" y="20977"/>
                </a:cubicBezTo>
                <a:lnTo>
                  <a:pt x="9597" y="20977"/>
                </a:lnTo>
                <a:cubicBezTo>
                  <a:pt x="9626" y="20962"/>
                  <a:pt x="9641" y="20934"/>
                  <a:pt x="9655" y="20919"/>
                </a:cubicBezTo>
                <a:lnTo>
                  <a:pt x="9684" y="20919"/>
                </a:lnTo>
                <a:lnTo>
                  <a:pt x="9741" y="20948"/>
                </a:lnTo>
                <a:cubicBezTo>
                  <a:pt x="9745" y="20949"/>
                  <a:pt x="9749" y="20950"/>
                  <a:pt x="9753" y="20950"/>
                </a:cubicBezTo>
                <a:cubicBezTo>
                  <a:pt x="9799" y="20950"/>
                  <a:pt x="9799" y="20873"/>
                  <a:pt x="9799" y="20833"/>
                </a:cubicBezTo>
                <a:cubicBezTo>
                  <a:pt x="9799" y="20804"/>
                  <a:pt x="9799" y="20704"/>
                  <a:pt x="9799" y="20675"/>
                </a:cubicBezTo>
                <a:cubicBezTo>
                  <a:pt x="9784" y="20646"/>
                  <a:pt x="9799" y="20618"/>
                  <a:pt x="9813" y="20589"/>
                </a:cubicBezTo>
                <a:lnTo>
                  <a:pt x="9842" y="20575"/>
                </a:lnTo>
                <a:lnTo>
                  <a:pt x="9856" y="20575"/>
                </a:lnTo>
                <a:cubicBezTo>
                  <a:pt x="9856" y="20589"/>
                  <a:pt x="9870" y="20589"/>
                  <a:pt x="9870" y="20603"/>
                </a:cubicBezTo>
                <a:cubicBezTo>
                  <a:pt x="9885" y="20618"/>
                  <a:pt x="9885" y="20646"/>
                  <a:pt x="9899" y="20675"/>
                </a:cubicBezTo>
                <a:cubicBezTo>
                  <a:pt x="9899" y="20689"/>
                  <a:pt x="9914" y="20704"/>
                  <a:pt x="9928" y="20704"/>
                </a:cubicBezTo>
                <a:lnTo>
                  <a:pt x="9957" y="20704"/>
                </a:lnTo>
                <a:cubicBezTo>
                  <a:pt x="9962" y="20706"/>
                  <a:pt x="9966" y="20708"/>
                  <a:pt x="9970" y="20708"/>
                </a:cubicBezTo>
                <a:cubicBezTo>
                  <a:pt x="9985" y="20708"/>
                  <a:pt x="9983" y="20684"/>
                  <a:pt x="9971" y="20661"/>
                </a:cubicBezTo>
                <a:lnTo>
                  <a:pt x="9957" y="20618"/>
                </a:lnTo>
                <a:cubicBezTo>
                  <a:pt x="9971" y="20603"/>
                  <a:pt x="10000" y="20575"/>
                  <a:pt x="10028" y="20560"/>
                </a:cubicBezTo>
                <a:lnTo>
                  <a:pt x="10057" y="20575"/>
                </a:lnTo>
                <a:lnTo>
                  <a:pt x="10086" y="20589"/>
                </a:lnTo>
                <a:cubicBezTo>
                  <a:pt x="10086" y="20632"/>
                  <a:pt x="10072" y="20675"/>
                  <a:pt x="10072" y="20675"/>
                </a:cubicBezTo>
                <a:cubicBezTo>
                  <a:pt x="10057" y="20675"/>
                  <a:pt x="10086" y="20733"/>
                  <a:pt x="10100" y="20761"/>
                </a:cubicBezTo>
                <a:cubicBezTo>
                  <a:pt x="10100" y="20764"/>
                  <a:pt x="10101" y="20765"/>
                  <a:pt x="10103" y="20765"/>
                </a:cubicBezTo>
                <a:cubicBezTo>
                  <a:pt x="10110" y="20765"/>
                  <a:pt x="10129" y="20742"/>
                  <a:pt x="10129" y="20718"/>
                </a:cubicBezTo>
                <a:cubicBezTo>
                  <a:pt x="10129" y="20716"/>
                  <a:pt x="10130" y="20715"/>
                  <a:pt x="10132" y="20715"/>
                </a:cubicBezTo>
                <a:cubicBezTo>
                  <a:pt x="10145" y="20715"/>
                  <a:pt x="10191" y="20749"/>
                  <a:pt x="10215" y="20761"/>
                </a:cubicBezTo>
                <a:cubicBezTo>
                  <a:pt x="10230" y="20776"/>
                  <a:pt x="10244" y="20804"/>
                  <a:pt x="10230" y="20819"/>
                </a:cubicBezTo>
                <a:cubicBezTo>
                  <a:pt x="10172" y="20833"/>
                  <a:pt x="10129" y="20848"/>
                  <a:pt x="10072" y="20862"/>
                </a:cubicBezTo>
                <a:cubicBezTo>
                  <a:pt x="10057" y="20862"/>
                  <a:pt x="10057" y="20876"/>
                  <a:pt x="10057" y="20891"/>
                </a:cubicBezTo>
                <a:cubicBezTo>
                  <a:pt x="10057" y="20905"/>
                  <a:pt x="10086" y="20905"/>
                  <a:pt x="10100" y="20905"/>
                </a:cubicBezTo>
                <a:lnTo>
                  <a:pt x="10115" y="20934"/>
                </a:lnTo>
                <a:lnTo>
                  <a:pt x="10129" y="20934"/>
                </a:lnTo>
                <a:cubicBezTo>
                  <a:pt x="10143" y="20919"/>
                  <a:pt x="10172" y="20876"/>
                  <a:pt x="10201" y="20833"/>
                </a:cubicBezTo>
                <a:lnTo>
                  <a:pt x="10244" y="20876"/>
                </a:lnTo>
                <a:cubicBezTo>
                  <a:pt x="10268" y="20912"/>
                  <a:pt x="10311" y="20937"/>
                  <a:pt x="10349" y="20937"/>
                </a:cubicBezTo>
                <a:cubicBezTo>
                  <a:pt x="10358" y="20937"/>
                  <a:pt x="10366" y="20936"/>
                  <a:pt x="10373" y="20934"/>
                </a:cubicBezTo>
                <a:lnTo>
                  <a:pt x="10416" y="20934"/>
                </a:lnTo>
                <a:cubicBezTo>
                  <a:pt x="10460" y="20891"/>
                  <a:pt x="10517" y="20819"/>
                  <a:pt x="10503" y="20819"/>
                </a:cubicBezTo>
                <a:cubicBezTo>
                  <a:pt x="10503" y="20804"/>
                  <a:pt x="10474" y="20761"/>
                  <a:pt x="10445" y="20733"/>
                </a:cubicBezTo>
                <a:lnTo>
                  <a:pt x="10416" y="20704"/>
                </a:lnTo>
                <a:cubicBezTo>
                  <a:pt x="10416" y="20704"/>
                  <a:pt x="10431" y="20675"/>
                  <a:pt x="10431" y="20675"/>
                </a:cubicBezTo>
                <a:lnTo>
                  <a:pt x="10460" y="20675"/>
                </a:lnTo>
                <a:lnTo>
                  <a:pt x="10474" y="20689"/>
                </a:lnTo>
                <a:cubicBezTo>
                  <a:pt x="10474" y="20696"/>
                  <a:pt x="10476" y="20699"/>
                  <a:pt x="10481" y="20699"/>
                </a:cubicBezTo>
                <a:cubicBezTo>
                  <a:pt x="10494" y="20699"/>
                  <a:pt x="10524" y="20672"/>
                  <a:pt x="10546" y="20661"/>
                </a:cubicBezTo>
                <a:cubicBezTo>
                  <a:pt x="10547" y="20657"/>
                  <a:pt x="10549" y="20656"/>
                  <a:pt x="10552" y="20656"/>
                </a:cubicBezTo>
                <a:cubicBezTo>
                  <a:pt x="10566" y="20656"/>
                  <a:pt x="10587" y="20736"/>
                  <a:pt x="10574" y="20761"/>
                </a:cubicBezTo>
                <a:cubicBezTo>
                  <a:pt x="10574" y="20790"/>
                  <a:pt x="10603" y="20819"/>
                  <a:pt x="10618" y="20819"/>
                </a:cubicBezTo>
                <a:cubicBezTo>
                  <a:pt x="10646" y="20819"/>
                  <a:pt x="10589" y="20761"/>
                  <a:pt x="10589" y="20718"/>
                </a:cubicBezTo>
                <a:cubicBezTo>
                  <a:pt x="10603" y="20689"/>
                  <a:pt x="10646" y="20675"/>
                  <a:pt x="10689" y="20675"/>
                </a:cubicBezTo>
                <a:lnTo>
                  <a:pt x="10704" y="20704"/>
                </a:lnTo>
                <a:cubicBezTo>
                  <a:pt x="10725" y="20725"/>
                  <a:pt x="10754" y="20738"/>
                  <a:pt x="10773" y="20738"/>
                </a:cubicBezTo>
                <a:cubicBezTo>
                  <a:pt x="10780" y="20738"/>
                  <a:pt x="10786" y="20736"/>
                  <a:pt x="10790" y="20733"/>
                </a:cubicBezTo>
                <a:cubicBezTo>
                  <a:pt x="10809" y="20720"/>
                  <a:pt x="10826" y="20713"/>
                  <a:pt x="10841" y="20713"/>
                </a:cubicBezTo>
                <a:cubicBezTo>
                  <a:pt x="10859" y="20713"/>
                  <a:pt x="10875" y="20723"/>
                  <a:pt x="10891" y="20747"/>
                </a:cubicBezTo>
                <a:lnTo>
                  <a:pt x="10905" y="20776"/>
                </a:lnTo>
                <a:cubicBezTo>
                  <a:pt x="10934" y="20761"/>
                  <a:pt x="10962" y="20718"/>
                  <a:pt x="10977" y="20689"/>
                </a:cubicBezTo>
                <a:lnTo>
                  <a:pt x="10934" y="20632"/>
                </a:lnTo>
                <a:cubicBezTo>
                  <a:pt x="10962" y="20632"/>
                  <a:pt x="10991" y="20646"/>
                  <a:pt x="11005" y="20675"/>
                </a:cubicBezTo>
                <a:lnTo>
                  <a:pt x="11034" y="20689"/>
                </a:lnTo>
                <a:cubicBezTo>
                  <a:pt x="11040" y="20700"/>
                  <a:pt x="11047" y="20705"/>
                  <a:pt x="11056" y="20705"/>
                </a:cubicBezTo>
                <a:cubicBezTo>
                  <a:pt x="11071" y="20705"/>
                  <a:pt x="11088" y="20693"/>
                  <a:pt x="11106" y="20675"/>
                </a:cubicBezTo>
                <a:lnTo>
                  <a:pt x="11120" y="20661"/>
                </a:lnTo>
                <a:cubicBezTo>
                  <a:pt x="11163" y="20675"/>
                  <a:pt x="11178" y="20704"/>
                  <a:pt x="11163" y="20747"/>
                </a:cubicBezTo>
                <a:lnTo>
                  <a:pt x="11163" y="20776"/>
                </a:lnTo>
                <a:lnTo>
                  <a:pt x="11163" y="20790"/>
                </a:lnTo>
                <a:cubicBezTo>
                  <a:pt x="11192" y="20804"/>
                  <a:pt x="11192" y="20819"/>
                  <a:pt x="11192" y="20819"/>
                </a:cubicBezTo>
                <a:lnTo>
                  <a:pt x="11178" y="20819"/>
                </a:lnTo>
                <a:lnTo>
                  <a:pt x="11163" y="20833"/>
                </a:lnTo>
                <a:cubicBezTo>
                  <a:pt x="11149" y="20833"/>
                  <a:pt x="11135" y="20862"/>
                  <a:pt x="11135" y="20876"/>
                </a:cubicBezTo>
                <a:lnTo>
                  <a:pt x="11163" y="20891"/>
                </a:lnTo>
                <a:lnTo>
                  <a:pt x="11192" y="20891"/>
                </a:lnTo>
                <a:cubicBezTo>
                  <a:pt x="11192" y="20934"/>
                  <a:pt x="11192" y="20977"/>
                  <a:pt x="11192" y="21006"/>
                </a:cubicBezTo>
                <a:lnTo>
                  <a:pt x="11207" y="21006"/>
                </a:lnTo>
                <a:cubicBezTo>
                  <a:pt x="11221" y="21006"/>
                  <a:pt x="11250" y="20948"/>
                  <a:pt x="11264" y="20934"/>
                </a:cubicBezTo>
                <a:cubicBezTo>
                  <a:pt x="11264" y="20919"/>
                  <a:pt x="11235" y="20848"/>
                  <a:pt x="11250" y="20819"/>
                </a:cubicBezTo>
                <a:cubicBezTo>
                  <a:pt x="11264" y="20790"/>
                  <a:pt x="11235" y="20761"/>
                  <a:pt x="11221" y="20761"/>
                </a:cubicBezTo>
                <a:cubicBezTo>
                  <a:pt x="11207" y="20747"/>
                  <a:pt x="11221" y="20704"/>
                  <a:pt x="11250" y="20646"/>
                </a:cubicBezTo>
                <a:lnTo>
                  <a:pt x="11307" y="20646"/>
                </a:lnTo>
                <a:cubicBezTo>
                  <a:pt x="11307" y="20661"/>
                  <a:pt x="11322" y="20675"/>
                  <a:pt x="11307" y="20689"/>
                </a:cubicBezTo>
                <a:lnTo>
                  <a:pt x="11307" y="20704"/>
                </a:lnTo>
                <a:lnTo>
                  <a:pt x="11293" y="20704"/>
                </a:lnTo>
                <a:cubicBezTo>
                  <a:pt x="11278" y="20718"/>
                  <a:pt x="11293" y="20747"/>
                  <a:pt x="11307" y="20761"/>
                </a:cubicBezTo>
                <a:cubicBezTo>
                  <a:pt x="11307" y="20761"/>
                  <a:pt x="11365" y="20718"/>
                  <a:pt x="11379" y="20689"/>
                </a:cubicBezTo>
                <a:cubicBezTo>
                  <a:pt x="11386" y="20675"/>
                  <a:pt x="11393" y="20668"/>
                  <a:pt x="11401" y="20668"/>
                </a:cubicBezTo>
                <a:cubicBezTo>
                  <a:pt x="11408" y="20668"/>
                  <a:pt x="11415" y="20675"/>
                  <a:pt x="11422" y="20689"/>
                </a:cubicBezTo>
                <a:lnTo>
                  <a:pt x="11436" y="20704"/>
                </a:lnTo>
                <a:lnTo>
                  <a:pt x="11451" y="20718"/>
                </a:lnTo>
                <a:cubicBezTo>
                  <a:pt x="11465" y="20747"/>
                  <a:pt x="11494" y="20776"/>
                  <a:pt x="11494" y="20776"/>
                </a:cubicBezTo>
                <a:cubicBezTo>
                  <a:pt x="11498" y="20780"/>
                  <a:pt x="11501" y="20782"/>
                  <a:pt x="11504" y="20782"/>
                </a:cubicBezTo>
                <a:cubicBezTo>
                  <a:pt x="11510" y="20782"/>
                  <a:pt x="11513" y="20771"/>
                  <a:pt x="11523" y="20761"/>
                </a:cubicBezTo>
                <a:lnTo>
                  <a:pt x="11523" y="20747"/>
                </a:lnTo>
                <a:lnTo>
                  <a:pt x="11537" y="20747"/>
                </a:lnTo>
                <a:cubicBezTo>
                  <a:pt x="11537" y="20718"/>
                  <a:pt x="11609" y="20618"/>
                  <a:pt x="11609" y="20575"/>
                </a:cubicBezTo>
                <a:cubicBezTo>
                  <a:pt x="11613" y="20562"/>
                  <a:pt x="11624" y="20558"/>
                  <a:pt x="11637" y="20558"/>
                </a:cubicBezTo>
                <a:cubicBezTo>
                  <a:pt x="11659" y="20558"/>
                  <a:pt x="11689" y="20569"/>
                  <a:pt x="11713" y="20569"/>
                </a:cubicBezTo>
                <a:cubicBezTo>
                  <a:pt x="11723" y="20569"/>
                  <a:pt x="11732" y="20566"/>
                  <a:pt x="11738" y="20560"/>
                </a:cubicBezTo>
                <a:cubicBezTo>
                  <a:pt x="11742" y="20559"/>
                  <a:pt x="11746" y="20558"/>
                  <a:pt x="11749" y="20558"/>
                </a:cubicBezTo>
                <a:cubicBezTo>
                  <a:pt x="11781" y="20558"/>
                  <a:pt x="11780" y="20618"/>
                  <a:pt x="11767" y="20618"/>
                </a:cubicBezTo>
                <a:cubicBezTo>
                  <a:pt x="11738" y="20632"/>
                  <a:pt x="11724" y="20675"/>
                  <a:pt x="11724" y="20689"/>
                </a:cubicBezTo>
                <a:cubicBezTo>
                  <a:pt x="11724" y="20704"/>
                  <a:pt x="11709" y="20790"/>
                  <a:pt x="11724" y="20790"/>
                </a:cubicBezTo>
                <a:cubicBezTo>
                  <a:pt x="11725" y="20791"/>
                  <a:pt x="11726" y="20792"/>
                  <a:pt x="11728" y="20792"/>
                </a:cubicBezTo>
                <a:cubicBezTo>
                  <a:pt x="11746" y="20792"/>
                  <a:pt x="11786" y="20724"/>
                  <a:pt x="11839" y="20632"/>
                </a:cubicBezTo>
                <a:lnTo>
                  <a:pt x="11925" y="20718"/>
                </a:lnTo>
                <a:cubicBezTo>
                  <a:pt x="11939" y="20718"/>
                  <a:pt x="11968" y="20689"/>
                  <a:pt x="11968" y="20689"/>
                </a:cubicBezTo>
                <a:cubicBezTo>
                  <a:pt x="11954" y="20675"/>
                  <a:pt x="11925" y="20618"/>
                  <a:pt x="11925" y="20589"/>
                </a:cubicBezTo>
                <a:cubicBezTo>
                  <a:pt x="11931" y="20577"/>
                  <a:pt x="11940" y="20572"/>
                  <a:pt x="11949" y="20572"/>
                </a:cubicBezTo>
                <a:cubicBezTo>
                  <a:pt x="11961" y="20572"/>
                  <a:pt x="11974" y="20581"/>
                  <a:pt x="11982" y="20589"/>
                </a:cubicBezTo>
                <a:cubicBezTo>
                  <a:pt x="11984" y="20591"/>
                  <a:pt x="11986" y="20592"/>
                  <a:pt x="11988" y="20592"/>
                </a:cubicBezTo>
                <a:cubicBezTo>
                  <a:pt x="12001" y="20592"/>
                  <a:pt x="12011" y="20558"/>
                  <a:pt x="12011" y="20546"/>
                </a:cubicBezTo>
                <a:cubicBezTo>
                  <a:pt x="12011" y="20541"/>
                  <a:pt x="12014" y="20539"/>
                  <a:pt x="12019" y="20539"/>
                </a:cubicBezTo>
                <a:cubicBezTo>
                  <a:pt x="12027" y="20539"/>
                  <a:pt x="12040" y="20546"/>
                  <a:pt x="12040" y="20546"/>
                </a:cubicBezTo>
                <a:cubicBezTo>
                  <a:pt x="12054" y="20560"/>
                  <a:pt x="12040" y="20589"/>
                  <a:pt x="12040" y="20618"/>
                </a:cubicBezTo>
                <a:lnTo>
                  <a:pt x="12069" y="20603"/>
                </a:lnTo>
                <a:lnTo>
                  <a:pt x="12083" y="20603"/>
                </a:lnTo>
                <a:cubicBezTo>
                  <a:pt x="12097" y="20603"/>
                  <a:pt x="12112" y="20603"/>
                  <a:pt x="12112" y="20589"/>
                </a:cubicBezTo>
                <a:cubicBezTo>
                  <a:pt x="12112" y="20589"/>
                  <a:pt x="12126" y="20603"/>
                  <a:pt x="12126" y="20603"/>
                </a:cubicBezTo>
                <a:lnTo>
                  <a:pt x="12112" y="20603"/>
                </a:lnTo>
                <a:cubicBezTo>
                  <a:pt x="12112" y="20603"/>
                  <a:pt x="12112" y="20646"/>
                  <a:pt x="12112" y="20689"/>
                </a:cubicBezTo>
                <a:cubicBezTo>
                  <a:pt x="12112" y="20700"/>
                  <a:pt x="12118" y="20705"/>
                  <a:pt x="12127" y="20705"/>
                </a:cubicBezTo>
                <a:cubicBezTo>
                  <a:pt x="12140" y="20705"/>
                  <a:pt x="12160" y="20693"/>
                  <a:pt x="12169" y="20675"/>
                </a:cubicBezTo>
                <a:cubicBezTo>
                  <a:pt x="12169" y="20689"/>
                  <a:pt x="12184" y="20704"/>
                  <a:pt x="12184" y="20718"/>
                </a:cubicBezTo>
                <a:cubicBezTo>
                  <a:pt x="12184" y="20761"/>
                  <a:pt x="12255" y="20804"/>
                  <a:pt x="12284" y="20804"/>
                </a:cubicBezTo>
                <a:cubicBezTo>
                  <a:pt x="12286" y="20806"/>
                  <a:pt x="12288" y="20806"/>
                  <a:pt x="12290" y="20806"/>
                </a:cubicBezTo>
                <a:cubicBezTo>
                  <a:pt x="12313" y="20806"/>
                  <a:pt x="12312" y="20730"/>
                  <a:pt x="12299" y="20704"/>
                </a:cubicBezTo>
                <a:cubicBezTo>
                  <a:pt x="12284" y="20675"/>
                  <a:pt x="12299" y="20618"/>
                  <a:pt x="12313" y="20603"/>
                </a:cubicBezTo>
                <a:cubicBezTo>
                  <a:pt x="12313" y="20598"/>
                  <a:pt x="12314" y="20597"/>
                  <a:pt x="12317" y="20597"/>
                </a:cubicBezTo>
                <a:cubicBezTo>
                  <a:pt x="12321" y="20597"/>
                  <a:pt x="12327" y="20603"/>
                  <a:pt x="12327" y="20603"/>
                </a:cubicBezTo>
                <a:cubicBezTo>
                  <a:pt x="12342" y="20618"/>
                  <a:pt x="12356" y="20675"/>
                  <a:pt x="12385" y="20733"/>
                </a:cubicBezTo>
                <a:lnTo>
                  <a:pt x="12428" y="20733"/>
                </a:lnTo>
                <a:cubicBezTo>
                  <a:pt x="12442" y="20718"/>
                  <a:pt x="12442" y="20689"/>
                  <a:pt x="12428" y="20689"/>
                </a:cubicBezTo>
                <a:cubicBezTo>
                  <a:pt x="12428" y="20675"/>
                  <a:pt x="12471" y="20675"/>
                  <a:pt x="12485" y="20675"/>
                </a:cubicBezTo>
                <a:cubicBezTo>
                  <a:pt x="12488" y="20678"/>
                  <a:pt x="12491" y="20679"/>
                  <a:pt x="12494" y="20679"/>
                </a:cubicBezTo>
                <a:cubicBezTo>
                  <a:pt x="12505" y="20679"/>
                  <a:pt x="12517" y="20658"/>
                  <a:pt x="12528" y="20646"/>
                </a:cubicBezTo>
                <a:cubicBezTo>
                  <a:pt x="12528" y="20632"/>
                  <a:pt x="12543" y="20589"/>
                  <a:pt x="12557" y="20589"/>
                </a:cubicBezTo>
                <a:cubicBezTo>
                  <a:pt x="12559" y="20591"/>
                  <a:pt x="12561" y="20592"/>
                  <a:pt x="12563" y="20592"/>
                </a:cubicBezTo>
                <a:cubicBezTo>
                  <a:pt x="12575" y="20592"/>
                  <a:pt x="12586" y="20558"/>
                  <a:pt x="12586" y="20546"/>
                </a:cubicBezTo>
                <a:cubicBezTo>
                  <a:pt x="12589" y="20543"/>
                  <a:pt x="12594" y="20542"/>
                  <a:pt x="12600" y="20542"/>
                </a:cubicBezTo>
                <a:cubicBezTo>
                  <a:pt x="12617" y="20542"/>
                  <a:pt x="12643" y="20550"/>
                  <a:pt x="12665" y="20550"/>
                </a:cubicBezTo>
                <a:cubicBezTo>
                  <a:pt x="12673" y="20550"/>
                  <a:pt x="12680" y="20549"/>
                  <a:pt x="12686" y="20546"/>
                </a:cubicBezTo>
                <a:cubicBezTo>
                  <a:pt x="12691" y="20542"/>
                  <a:pt x="12696" y="20540"/>
                  <a:pt x="12702" y="20540"/>
                </a:cubicBezTo>
                <a:cubicBezTo>
                  <a:pt x="12715" y="20540"/>
                  <a:pt x="12730" y="20550"/>
                  <a:pt x="12730" y="20560"/>
                </a:cubicBezTo>
                <a:lnTo>
                  <a:pt x="12730" y="20575"/>
                </a:lnTo>
                <a:cubicBezTo>
                  <a:pt x="12730" y="20602"/>
                  <a:pt x="12735" y="20612"/>
                  <a:pt x="12743" y="20612"/>
                </a:cubicBezTo>
                <a:cubicBezTo>
                  <a:pt x="12748" y="20612"/>
                  <a:pt x="12753" y="20609"/>
                  <a:pt x="12758" y="20603"/>
                </a:cubicBezTo>
                <a:cubicBezTo>
                  <a:pt x="12773" y="20589"/>
                  <a:pt x="12787" y="20560"/>
                  <a:pt x="12787" y="20546"/>
                </a:cubicBezTo>
                <a:lnTo>
                  <a:pt x="12801" y="20546"/>
                </a:lnTo>
                <a:cubicBezTo>
                  <a:pt x="12830" y="20546"/>
                  <a:pt x="12830" y="20503"/>
                  <a:pt x="12830" y="20488"/>
                </a:cubicBezTo>
                <a:cubicBezTo>
                  <a:pt x="12830" y="20486"/>
                  <a:pt x="12833" y="20484"/>
                  <a:pt x="12837" y="20484"/>
                </a:cubicBezTo>
                <a:cubicBezTo>
                  <a:pt x="12856" y="20484"/>
                  <a:pt x="12907" y="20505"/>
                  <a:pt x="12931" y="20517"/>
                </a:cubicBezTo>
                <a:cubicBezTo>
                  <a:pt x="12957" y="20530"/>
                  <a:pt x="12995" y="20591"/>
                  <a:pt x="13001" y="20591"/>
                </a:cubicBezTo>
                <a:cubicBezTo>
                  <a:pt x="13002" y="20591"/>
                  <a:pt x="13003" y="20590"/>
                  <a:pt x="13003" y="20589"/>
                </a:cubicBezTo>
                <a:cubicBezTo>
                  <a:pt x="13006" y="20585"/>
                  <a:pt x="13009" y="20584"/>
                  <a:pt x="13011" y="20584"/>
                </a:cubicBezTo>
                <a:lnTo>
                  <a:pt x="13011" y="20584"/>
                </a:lnTo>
                <a:cubicBezTo>
                  <a:pt x="13016" y="20584"/>
                  <a:pt x="13013" y="20600"/>
                  <a:pt x="13003" y="20632"/>
                </a:cubicBezTo>
                <a:lnTo>
                  <a:pt x="13031" y="20661"/>
                </a:lnTo>
                <a:lnTo>
                  <a:pt x="13031" y="20675"/>
                </a:lnTo>
                <a:cubicBezTo>
                  <a:pt x="13031" y="20677"/>
                  <a:pt x="13032" y="20677"/>
                  <a:pt x="13033" y="20677"/>
                </a:cubicBezTo>
                <a:cubicBezTo>
                  <a:pt x="13043" y="20677"/>
                  <a:pt x="13090" y="20630"/>
                  <a:pt x="13103" y="20618"/>
                </a:cubicBezTo>
                <a:cubicBezTo>
                  <a:pt x="13108" y="20608"/>
                  <a:pt x="13114" y="20605"/>
                  <a:pt x="13121" y="20605"/>
                </a:cubicBezTo>
                <a:cubicBezTo>
                  <a:pt x="13133" y="20605"/>
                  <a:pt x="13146" y="20618"/>
                  <a:pt x="13146" y="20618"/>
                </a:cubicBezTo>
                <a:cubicBezTo>
                  <a:pt x="13146" y="20619"/>
                  <a:pt x="13146" y="20619"/>
                  <a:pt x="13146" y="20619"/>
                </a:cubicBezTo>
                <a:cubicBezTo>
                  <a:pt x="13148" y="20619"/>
                  <a:pt x="13162" y="20530"/>
                  <a:pt x="13189" y="20517"/>
                </a:cubicBezTo>
                <a:cubicBezTo>
                  <a:pt x="13200" y="20496"/>
                  <a:pt x="13218" y="20483"/>
                  <a:pt x="13238" y="20483"/>
                </a:cubicBezTo>
                <a:cubicBezTo>
                  <a:pt x="13246" y="20483"/>
                  <a:pt x="13253" y="20484"/>
                  <a:pt x="13261" y="20488"/>
                </a:cubicBezTo>
                <a:lnTo>
                  <a:pt x="13290" y="20445"/>
                </a:lnTo>
                <a:cubicBezTo>
                  <a:pt x="13315" y="20471"/>
                  <a:pt x="13364" y="20519"/>
                  <a:pt x="13384" y="20519"/>
                </a:cubicBezTo>
                <a:cubicBezTo>
                  <a:pt x="13387" y="20519"/>
                  <a:pt x="13389" y="20519"/>
                  <a:pt x="13390" y="20517"/>
                </a:cubicBezTo>
                <a:cubicBezTo>
                  <a:pt x="13405" y="20517"/>
                  <a:pt x="13462" y="20474"/>
                  <a:pt x="13477" y="20460"/>
                </a:cubicBezTo>
                <a:cubicBezTo>
                  <a:pt x="13491" y="20460"/>
                  <a:pt x="13520" y="20474"/>
                  <a:pt x="13520" y="20488"/>
                </a:cubicBezTo>
                <a:cubicBezTo>
                  <a:pt x="13534" y="20488"/>
                  <a:pt x="13548" y="20503"/>
                  <a:pt x="13577" y="20503"/>
                </a:cubicBezTo>
                <a:lnTo>
                  <a:pt x="13592" y="20488"/>
                </a:lnTo>
                <a:cubicBezTo>
                  <a:pt x="13620" y="20488"/>
                  <a:pt x="13649" y="20460"/>
                  <a:pt x="13649" y="20445"/>
                </a:cubicBezTo>
                <a:cubicBezTo>
                  <a:pt x="13663" y="20445"/>
                  <a:pt x="13721" y="20488"/>
                  <a:pt x="13735" y="20503"/>
                </a:cubicBezTo>
                <a:cubicBezTo>
                  <a:pt x="13764" y="20503"/>
                  <a:pt x="13807" y="20460"/>
                  <a:pt x="13807" y="20445"/>
                </a:cubicBezTo>
                <a:cubicBezTo>
                  <a:pt x="13804" y="20440"/>
                  <a:pt x="13804" y="20437"/>
                  <a:pt x="13805" y="20437"/>
                </a:cubicBezTo>
                <a:lnTo>
                  <a:pt x="13805" y="20437"/>
                </a:lnTo>
                <a:cubicBezTo>
                  <a:pt x="13809" y="20437"/>
                  <a:pt x="13841" y="20479"/>
                  <a:pt x="13865" y="20503"/>
                </a:cubicBezTo>
                <a:cubicBezTo>
                  <a:pt x="13870" y="20514"/>
                  <a:pt x="13880" y="20518"/>
                  <a:pt x="13890" y="20518"/>
                </a:cubicBezTo>
                <a:cubicBezTo>
                  <a:pt x="13908" y="20518"/>
                  <a:pt x="13927" y="20506"/>
                  <a:pt x="13936" y="20488"/>
                </a:cubicBezTo>
                <a:cubicBezTo>
                  <a:pt x="13936" y="20474"/>
                  <a:pt x="13936" y="20445"/>
                  <a:pt x="13951" y="20416"/>
                </a:cubicBezTo>
                <a:lnTo>
                  <a:pt x="13936" y="20402"/>
                </a:lnTo>
                <a:lnTo>
                  <a:pt x="13936" y="20373"/>
                </a:lnTo>
                <a:cubicBezTo>
                  <a:pt x="13936" y="20359"/>
                  <a:pt x="13908" y="20330"/>
                  <a:pt x="13879" y="20316"/>
                </a:cubicBezTo>
                <a:lnTo>
                  <a:pt x="13850" y="20302"/>
                </a:lnTo>
                <a:cubicBezTo>
                  <a:pt x="13836" y="20302"/>
                  <a:pt x="13836" y="20273"/>
                  <a:pt x="13836" y="20273"/>
                </a:cubicBezTo>
                <a:lnTo>
                  <a:pt x="13836" y="20230"/>
                </a:lnTo>
                <a:cubicBezTo>
                  <a:pt x="13865" y="20172"/>
                  <a:pt x="13879" y="20100"/>
                  <a:pt x="13865" y="20072"/>
                </a:cubicBezTo>
                <a:lnTo>
                  <a:pt x="13893" y="20057"/>
                </a:lnTo>
                <a:lnTo>
                  <a:pt x="13951" y="20057"/>
                </a:lnTo>
                <a:cubicBezTo>
                  <a:pt x="13994" y="20043"/>
                  <a:pt x="14051" y="20043"/>
                  <a:pt x="14066" y="20043"/>
                </a:cubicBezTo>
                <a:lnTo>
                  <a:pt x="14080" y="20057"/>
                </a:lnTo>
                <a:cubicBezTo>
                  <a:pt x="14109" y="20086"/>
                  <a:pt x="14066" y="20086"/>
                  <a:pt x="14066" y="20115"/>
                </a:cubicBezTo>
                <a:cubicBezTo>
                  <a:pt x="14066" y="20144"/>
                  <a:pt x="14051" y="20158"/>
                  <a:pt x="14037" y="20158"/>
                </a:cubicBezTo>
                <a:lnTo>
                  <a:pt x="14023" y="20144"/>
                </a:lnTo>
                <a:cubicBezTo>
                  <a:pt x="14010" y="20144"/>
                  <a:pt x="13966" y="20112"/>
                  <a:pt x="13945" y="20112"/>
                </a:cubicBezTo>
                <a:cubicBezTo>
                  <a:pt x="13941" y="20112"/>
                  <a:pt x="13938" y="20113"/>
                  <a:pt x="13936" y="20115"/>
                </a:cubicBezTo>
                <a:cubicBezTo>
                  <a:pt x="13922" y="20144"/>
                  <a:pt x="13936" y="20230"/>
                  <a:pt x="13936" y="20273"/>
                </a:cubicBezTo>
                <a:cubicBezTo>
                  <a:pt x="13922" y="20302"/>
                  <a:pt x="13951" y="20345"/>
                  <a:pt x="13965" y="20345"/>
                </a:cubicBezTo>
                <a:lnTo>
                  <a:pt x="13979" y="20316"/>
                </a:lnTo>
                <a:cubicBezTo>
                  <a:pt x="13979" y="20287"/>
                  <a:pt x="13979" y="20258"/>
                  <a:pt x="13994" y="20244"/>
                </a:cubicBezTo>
                <a:cubicBezTo>
                  <a:pt x="13994" y="20244"/>
                  <a:pt x="14023" y="20244"/>
                  <a:pt x="14037" y="20258"/>
                </a:cubicBezTo>
                <a:lnTo>
                  <a:pt x="14066" y="20273"/>
                </a:lnTo>
                <a:cubicBezTo>
                  <a:pt x="14109" y="20273"/>
                  <a:pt x="14109" y="20316"/>
                  <a:pt x="14109" y="20316"/>
                </a:cubicBezTo>
                <a:cubicBezTo>
                  <a:pt x="14109" y="20316"/>
                  <a:pt x="14080" y="20316"/>
                  <a:pt x="14051" y="20302"/>
                </a:cubicBezTo>
                <a:lnTo>
                  <a:pt x="14037" y="20330"/>
                </a:lnTo>
                <a:lnTo>
                  <a:pt x="13979" y="20388"/>
                </a:lnTo>
                <a:cubicBezTo>
                  <a:pt x="13979" y="20465"/>
                  <a:pt x="14003" y="20519"/>
                  <a:pt x="14028" y="20519"/>
                </a:cubicBezTo>
                <a:cubicBezTo>
                  <a:pt x="14031" y="20519"/>
                  <a:pt x="14034" y="20519"/>
                  <a:pt x="14037" y="20517"/>
                </a:cubicBezTo>
                <a:lnTo>
                  <a:pt x="14037" y="20460"/>
                </a:lnTo>
                <a:lnTo>
                  <a:pt x="14037" y="20445"/>
                </a:lnTo>
                <a:cubicBezTo>
                  <a:pt x="14037" y="20431"/>
                  <a:pt x="14037" y="20431"/>
                  <a:pt x="14051" y="20431"/>
                </a:cubicBezTo>
                <a:lnTo>
                  <a:pt x="14066" y="20445"/>
                </a:lnTo>
                <a:cubicBezTo>
                  <a:pt x="14066" y="20460"/>
                  <a:pt x="14080" y="20474"/>
                  <a:pt x="14080" y="20503"/>
                </a:cubicBezTo>
                <a:lnTo>
                  <a:pt x="14094" y="20575"/>
                </a:lnTo>
                <a:cubicBezTo>
                  <a:pt x="14123" y="20560"/>
                  <a:pt x="14152" y="20517"/>
                  <a:pt x="14138" y="20517"/>
                </a:cubicBezTo>
                <a:cubicBezTo>
                  <a:pt x="14138" y="20503"/>
                  <a:pt x="14252" y="20460"/>
                  <a:pt x="14310" y="20431"/>
                </a:cubicBezTo>
                <a:cubicBezTo>
                  <a:pt x="14324" y="20431"/>
                  <a:pt x="14353" y="20416"/>
                  <a:pt x="14367" y="20416"/>
                </a:cubicBezTo>
                <a:lnTo>
                  <a:pt x="14339" y="20416"/>
                </a:lnTo>
                <a:lnTo>
                  <a:pt x="14296" y="20402"/>
                </a:lnTo>
                <a:cubicBezTo>
                  <a:pt x="14267" y="20359"/>
                  <a:pt x="14252" y="20302"/>
                  <a:pt x="14252" y="20287"/>
                </a:cubicBezTo>
                <a:lnTo>
                  <a:pt x="14252" y="20273"/>
                </a:lnTo>
                <a:lnTo>
                  <a:pt x="14267" y="20273"/>
                </a:lnTo>
                <a:cubicBezTo>
                  <a:pt x="14281" y="20273"/>
                  <a:pt x="14353" y="20359"/>
                  <a:pt x="14367" y="20373"/>
                </a:cubicBezTo>
                <a:cubicBezTo>
                  <a:pt x="14382" y="20388"/>
                  <a:pt x="14382" y="20402"/>
                  <a:pt x="14367" y="20416"/>
                </a:cubicBezTo>
                <a:cubicBezTo>
                  <a:pt x="14382" y="20416"/>
                  <a:pt x="14396" y="20416"/>
                  <a:pt x="14396" y="20431"/>
                </a:cubicBezTo>
                <a:cubicBezTo>
                  <a:pt x="14396" y="20431"/>
                  <a:pt x="14396" y="20431"/>
                  <a:pt x="14367" y="20416"/>
                </a:cubicBezTo>
                <a:cubicBezTo>
                  <a:pt x="14367" y="20431"/>
                  <a:pt x="14353" y="20445"/>
                  <a:pt x="14353" y="20445"/>
                </a:cubicBezTo>
                <a:lnTo>
                  <a:pt x="14396" y="20460"/>
                </a:lnTo>
                <a:cubicBezTo>
                  <a:pt x="14442" y="20441"/>
                  <a:pt x="14504" y="20423"/>
                  <a:pt x="14548" y="20423"/>
                </a:cubicBezTo>
                <a:cubicBezTo>
                  <a:pt x="14573" y="20423"/>
                  <a:pt x="14592" y="20429"/>
                  <a:pt x="14597" y="20445"/>
                </a:cubicBezTo>
                <a:cubicBezTo>
                  <a:pt x="14626" y="20474"/>
                  <a:pt x="14640" y="20517"/>
                  <a:pt x="14626" y="20546"/>
                </a:cubicBezTo>
                <a:cubicBezTo>
                  <a:pt x="14621" y="20551"/>
                  <a:pt x="14616" y="20552"/>
                  <a:pt x="14612" y="20552"/>
                </a:cubicBezTo>
                <a:cubicBezTo>
                  <a:pt x="14602" y="20552"/>
                  <a:pt x="14592" y="20546"/>
                  <a:pt x="14583" y="20546"/>
                </a:cubicBezTo>
                <a:cubicBezTo>
                  <a:pt x="14583" y="20560"/>
                  <a:pt x="14569" y="20575"/>
                  <a:pt x="14569" y="20589"/>
                </a:cubicBezTo>
                <a:cubicBezTo>
                  <a:pt x="14569" y="20589"/>
                  <a:pt x="14583" y="20603"/>
                  <a:pt x="14597" y="20603"/>
                </a:cubicBezTo>
                <a:lnTo>
                  <a:pt x="14612" y="20603"/>
                </a:lnTo>
                <a:cubicBezTo>
                  <a:pt x="14640" y="20589"/>
                  <a:pt x="14669" y="20546"/>
                  <a:pt x="14669" y="20503"/>
                </a:cubicBezTo>
                <a:lnTo>
                  <a:pt x="14669" y="20460"/>
                </a:lnTo>
                <a:cubicBezTo>
                  <a:pt x="14669" y="20445"/>
                  <a:pt x="14683" y="20445"/>
                  <a:pt x="14698" y="20431"/>
                </a:cubicBezTo>
                <a:cubicBezTo>
                  <a:pt x="14698" y="20416"/>
                  <a:pt x="14698" y="20402"/>
                  <a:pt x="14698" y="20402"/>
                </a:cubicBezTo>
                <a:cubicBezTo>
                  <a:pt x="14683" y="20388"/>
                  <a:pt x="14683" y="20373"/>
                  <a:pt x="14712" y="20373"/>
                </a:cubicBezTo>
                <a:cubicBezTo>
                  <a:pt x="14727" y="20373"/>
                  <a:pt x="14712" y="20474"/>
                  <a:pt x="14712" y="20517"/>
                </a:cubicBezTo>
                <a:cubicBezTo>
                  <a:pt x="14700" y="20542"/>
                  <a:pt x="14687" y="20577"/>
                  <a:pt x="14684" y="20577"/>
                </a:cubicBezTo>
                <a:cubicBezTo>
                  <a:pt x="14684" y="20577"/>
                  <a:pt x="14683" y="20577"/>
                  <a:pt x="14683" y="20575"/>
                </a:cubicBezTo>
                <a:cubicBezTo>
                  <a:pt x="14669" y="20575"/>
                  <a:pt x="14683" y="20618"/>
                  <a:pt x="14683" y="20632"/>
                </a:cubicBezTo>
                <a:cubicBezTo>
                  <a:pt x="14688" y="20640"/>
                  <a:pt x="14693" y="20644"/>
                  <a:pt x="14699" y="20644"/>
                </a:cubicBezTo>
                <a:cubicBezTo>
                  <a:pt x="14712" y="20644"/>
                  <a:pt x="14727" y="20624"/>
                  <a:pt x="14727" y="20603"/>
                </a:cubicBezTo>
                <a:cubicBezTo>
                  <a:pt x="14727" y="20589"/>
                  <a:pt x="14741" y="20560"/>
                  <a:pt x="14755" y="20546"/>
                </a:cubicBezTo>
                <a:cubicBezTo>
                  <a:pt x="14770" y="20546"/>
                  <a:pt x="14770" y="20560"/>
                  <a:pt x="14784" y="20575"/>
                </a:cubicBezTo>
                <a:lnTo>
                  <a:pt x="14784" y="20589"/>
                </a:lnTo>
                <a:cubicBezTo>
                  <a:pt x="14784" y="20618"/>
                  <a:pt x="14798" y="20646"/>
                  <a:pt x="14798" y="20646"/>
                </a:cubicBezTo>
                <a:cubicBezTo>
                  <a:pt x="14798" y="20646"/>
                  <a:pt x="14813" y="20589"/>
                  <a:pt x="14813" y="20575"/>
                </a:cubicBezTo>
                <a:cubicBezTo>
                  <a:pt x="14827" y="20546"/>
                  <a:pt x="14770" y="20488"/>
                  <a:pt x="14770" y="20460"/>
                </a:cubicBezTo>
                <a:cubicBezTo>
                  <a:pt x="14770" y="20431"/>
                  <a:pt x="14798" y="20402"/>
                  <a:pt x="14813" y="20402"/>
                </a:cubicBezTo>
                <a:cubicBezTo>
                  <a:pt x="14813" y="20405"/>
                  <a:pt x="14813" y="20406"/>
                  <a:pt x="14814" y="20406"/>
                </a:cubicBezTo>
                <a:cubicBezTo>
                  <a:pt x="14818" y="20406"/>
                  <a:pt x="14830" y="20385"/>
                  <a:pt x="14842" y="20373"/>
                </a:cubicBezTo>
                <a:lnTo>
                  <a:pt x="14856" y="20359"/>
                </a:lnTo>
                <a:lnTo>
                  <a:pt x="14885" y="20359"/>
                </a:lnTo>
                <a:cubicBezTo>
                  <a:pt x="14904" y="20369"/>
                  <a:pt x="14924" y="20386"/>
                  <a:pt x="14944" y="20386"/>
                </a:cubicBezTo>
                <a:cubicBezTo>
                  <a:pt x="14953" y="20386"/>
                  <a:pt x="14962" y="20382"/>
                  <a:pt x="14971" y="20373"/>
                </a:cubicBezTo>
                <a:cubicBezTo>
                  <a:pt x="14971" y="20369"/>
                  <a:pt x="14974" y="20367"/>
                  <a:pt x="14979" y="20367"/>
                </a:cubicBezTo>
                <a:cubicBezTo>
                  <a:pt x="14988" y="20367"/>
                  <a:pt x="15004" y="20373"/>
                  <a:pt x="15014" y="20373"/>
                </a:cubicBezTo>
                <a:cubicBezTo>
                  <a:pt x="15026" y="20386"/>
                  <a:pt x="15028" y="20419"/>
                  <a:pt x="15047" y="20419"/>
                </a:cubicBezTo>
                <a:cubicBezTo>
                  <a:pt x="15050" y="20419"/>
                  <a:pt x="15053" y="20419"/>
                  <a:pt x="15057" y="20416"/>
                </a:cubicBezTo>
                <a:lnTo>
                  <a:pt x="15071" y="20402"/>
                </a:lnTo>
                <a:cubicBezTo>
                  <a:pt x="15076" y="20405"/>
                  <a:pt x="15081" y="20406"/>
                  <a:pt x="15085" y="20406"/>
                </a:cubicBezTo>
                <a:cubicBezTo>
                  <a:pt x="15105" y="20406"/>
                  <a:pt x="15114" y="20378"/>
                  <a:pt x="15114" y="20330"/>
                </a:cubicBezTo>
                <a:lnTo>
                  <a:pt x="15201" y="20330"/>
                </a:lnTo>
                <a:cubicBezTo>
                  <a:pt x="15258" y="20345"/>
                  <a:pt x="15287" y="20431"/>
                  <a:pt x="15258" y="20445"/>
                </a:cubicBezTo>
                <a:lnTo>
                  <a:pt x="15287" y="20445"/>
                </a:lnTo>
                <a:lnTo>
                  <a:pt x="15330" y="20416"/>
                </a:lnTo>
                <a:lnTo>
                  <a:pt x="15387" y="20402"/>
                </a:lnTo>
                <a:cubicBezTo>
                  <a:pt x="15431" y="20358"/>
                  <a:pt x="15467" y="20339"/>
                  <a:pt x="15481" y="20339"/>
                </a:cubicBezTo>
                <a:cubicBezTo>
                  <a:pt x="15486" y="20339"/>
                  <a:pt x="15488" y="20341"/>
                  <a:pt x="15488" y="20345"/>
                </a:cubicBezTo>
                <a:lnTo>
                  <a:pt x="15488" y="20359"/>
                </a:lnTo>
                <a:cubicBezTo>
                  <a:pt x="15488" y="20386"/>
                  <a:pt x="15500" y="20396"/>
                  <a:pt x="15512" y="20396"/>
                </a:cubicBezTo>
                <a:cubicBezTo>
                  <a:pt x="15519" y="20396"/>
                  <a:pt x="15526" y="20393"/>
                  <a:pt x="15531" y="20388"/>
                </a:cubicBezTo>
                <a:cubicBezTo>
                  <a:pt x="15546" y="20373"/>
                  <a:pt x="15531" y="20330"/>
                  <a:pt x="15574" y="20330"/>
                </a:cubicBezTo>
                <a:lnTo>
                  <a:pt x="15589" y="20330"/>
                </a:lnTo>
                <a:cubicBezTo>
                  <a:pt x="15603" y="20330"/>
                  <a:pt x="15632" y="20388"/>
                  <a:pt x="15617" y="20416"/>
                </a:cubicBezTo>
                <a:cubicBezTo>
                  <a:pt x="15607" y="20427"/>
                  <a:pt x="15597" y="20437"/>
                  <a:pt x="15592" y="20437"/>
                </a:cubicBezTo>
                <a:cubicBezTo>
                  <a:pt x="15590" y="20437"/>
                  <a:pt x="15589" y="20435"/>
                  <a:pt x="15589" y="20431"/>
                </a:cubicBezTo>
                <a:lnTo>
                  <a:pt x="15560" y="20431"/>
                </a:lnTo>
                <a:cubicBezTo>
                  <a:pt x="15560" y="20431"/>
                  <a:pt x="15560" y="20488"/>
                  <a:pt x="15560" y="20517"/>
                </a:cubicBezTo>
                <a:cubicBezTo>
                  <a:pt x="15560" y="20521"/>
                  <a:pt x="15563" y="20523"/>
                  <a:pt x="15568" y="20523"/>
                </a:cubicBezTo>
                <a:cubicBezTo>
                  <a:pt x="15581" y="20523"/>
                  <a:pt x="15607" y="20509"/>
                  <a:pt x="15617" y="20488"/>
                </a:cubicBezTo>
                <a:cubicBezTo>
                  <a:pt x="15618" y="20487"/>
                  <a:pt x="15620" y="20487"/>
                  <a:pt x="15621" y="20487"/>
                </a:cubicBezTo>
                <a:cubicBezTo>
                  <a:pt x="15636" y="20487"/>
                  <a:pt x="15663" y="20561"/>
                  <a:pt x="15689" y="20575"/>
                </a:cubicBezTo>
                <a:cubicBezTo>
                  <a:pt x="15718" y="20575"/>
                  <a:pt x="15790" y="20503"/>
                  <a:pt x="15804" y="20474"/>
                </a:cubicBezTo>
                <a:cubicBezTo>
                  <a:pt x="15809" y="20464"/>
                  <a:pt x="15814" y="20460"/>
                  <a:pt x="15818" y="20460"/>
                </a:cubicBezTo>
                <a:cubicBezTo>
                  <a:pt x="15828" y="20460"/>
                  <a:pt x="15838" y="20479"/>
                  <a:pt x="15847" y="20517"/>
                </a:cubicBezTo>
                <a:lnTo>
                  <a:pt x="15890" y="20531"/>
                </a:lnTo>
                <a:lnTo>
                  <a:pt x="15905" y="20546"/>
                </a:lnTo>
                <a:cubicBezTo>
                  <a:pt x="15933" y="20546"/>
                  <a:pt x="15948" y="20503"/>
                  <a:pt x="15948" y="20488"/>
                </a:cubicBezTo>
                <a:cubicBezTo>
                  <a:pt x="15962" y="20474"/>
                  <a:pt x="15919" y="20460"/>
                  <a:pt x="15905" y="20460"/>
                </a:cubicBezTo>
                <a:cubicBezTo>
                  <a:pt x="15890" y="20445"/>
                  <a:pt x="15890" y="20373"/>
                  <a:pt x="15905" y="20359"/>
                </a:cubicBezTo>
                <a:cubicBezTo>
                  <a:pt x="15905" y="20330"/>
                  <a:pt x="15962" y="20302"/>
                  <a:pt x="15977" y="20302"/>
                </a:cubicBezTo>
                <a:cubicBezTo>
                  <a:pt x="16005" y="20302"/>
                  <a:pt x="16034" y="20316"/>
                  <a:pt x="16063" y="20345"/>
                </a:cubicBezTo>
                <a:lnTo>
                  <a:pt x="16091" y="20330"/>
                </a:lnTo>
                <a:lnTo>
                  <a:pt x="16106" y="20330"/>
                </a:lnTo>
                <a:cubicBezTo>
                  <a:pt x="16135" y="20330"/>
                  <a:pt x="16135" y="20302"/>
                  <a:pt x="16106" y="20287"/>
                </a:cubicBezTo>
                <a:lnTo>
                  <a:pt x="16106" y="20273"/>
                </a:lnTo>
                <a:lnTo>
                  <a:pt x="16120" y="20215"/>
                </a:lnTo>
                <a:cubicBezTo>
                  <a:pt x="16163" y="20230"/>
                  <a:pt x="16192" y="20273"/>
                  <a:pt x="16192" y="20302"/>
                </a:cubicBezTo>
                <a:cubicBezTo>
                  <a:pt x="16192" y="20305"/>
                  <a:pt x="16194" y="20307"/>
                  <a:pt x="16198" y="20307"/>
                </a:cubicBezTo>
                <a:cubicBezTo>
                  <a:pt x="16209" y="20307"/>
                  <a:pt x="16236" y="20294"/>
                  <a:pt x="16278" y="20273"/>
                </a:cubicBezTo>
                <a:lnTo>
                  <a:pt x="16364" y="20273"/>
                </a:lnTo>
                <a:cubicBezTo>
                  <a:pt x="16380" y="20241"/>
                  <a:pt x="16414" y="20231"/>
                  <a:pt x="16445" y="20231"/>
                </a:cubicBezTo>
                <a:cubicBezTo>
                  <a:pt x="16471" y="20231"/>
                  <a:pt x="16495" y="20238"/>
                  <a:pt x="16508" y="20244"/>
                </a:cubicBezTo>
                <a:cubicBezTo>
                  <a:pt x="16522" y="20273"/>
                  <a:pt x="16566" y="20287"/>
                  <a:pt x="16580" y="20302"/>
                </a:cubicBezTo>
                <a:cubicBezTo>
                  <a:pt x="16580" y="20302"/>
                  <a:pt x="16609" y="20287"/>
                  <a:pt x="16637" y="20258"/>
                </a:cubicBezTo>
                <a:lnTo>
                  <a:pt x="16666" y="20258"/>
                </a:lnTo>
                <a:cubicBezTo>
                  <a:pt x="16681" y="20258"/>
                  <a:pt x="16681" y="20230"/>
                  <a:pt x="16681" y="20215"/>
                </a:cubicBezTo>
                <a:cubicBezTo>
                  <a:pt x="16681" y="20177"/>
                  <a:pt x="16681" y="20164"/>
                  <a:pt x="16693" y="20164"/>
                </a:cubicBezTo>
                <a:cubicBezTo>
                  <a:pt x="16700" y="20164"/>
                  <a:pt x="16709" y="20167"/>
                  <a:pt x="16724" y="20172"/>
                </a:cubicBezTo>
                <a:cubicBezTo>
                  <a:pt x="16738" y="20172"/>
                  <a:pt x="16752" y="20187"/>
                  <a:pt x="16767" y="20187"/>
                </a:cubicBezTo>
                <a:lnTo>
                  <a:pt x="16810" y="20129"/>
                </a:lnTo>
                <a:cubicBezTo>
                  <a:pt x="16824" y="20172"/>
                  <a:pt x="16882" y="20187"/>
                  <a:pt x="16896" y="20187"/>
                </a:cubicBezTo>
                <a:cubicBezTo>
                  <a:pt x="16899" y="20184"/>
                  <a:pt x="16900" y="20183"/>
                  <a:pt x="16901" y="20183"/>
                </a:cubicBezTo>
                <a:lnTo>
                  <a:pt x="16901" y="20183"/>
                </a:lnTo>
                <a:cubicBezTo>
                  <a:pt x="16905" y="20183"/>
                  <a:pt x="16896" y="20204"/>
                  <a:pt x="16896" y="20215"/>
                </a:cubicBezTo>
                <a:cubicBezTo>
                  <a:pt x="16892" y="20220"/>
                  <a:pt x="16894" y="20221"/>
                  <a:pt x="16899" y="20221"/>
                </a:cubicBezTo>
                <a:cubicBezTo>
                  <a:pt x="16912" y="20221"/>
                  <a:pt x="16943" y="20211"/>
                  <a:pt x="16953" y="20201"/>
                </a:cubicBezTo>
                <a:cubicBezTo>
                  <a:pt x="16968" y="20187"/>
                  <a:pt x="16982" y="20158"/>
                  <a:pt x="16997" y="20158"/>
                </a:cubicBezTo>
                <a:cubicBezTo>
                  <a:pt x="16997" y="20158"/>
                  <a:pt x="17011" y="20187"/>
                  <a:pt x="17025" y="20201"/>
                </a:cubicBezTo>
                <a:cubicBezTo>
                  <a:pt x="17025" y="20201"/>
                  <a:pt x="17040" y="20187"/>
                  <a:pt x="17054" y="20172"/>
                </a:cubicBezTo>
                <a:cubicBezTo>
                  <a:pt x="17054" y="20158"/>
                  <a:pt x="17068" y="20129"/>
                  <a:pt x="17083" y="20115"/>
                </a:cubicBezTo>
                <a:lnTo>
                  <a:pt x="17112" y="20158"/>
                </a:lnTo>
                <a:cubicBezTo>
                  <a:pt x="17126" y="20172"/>
                  <a:pt x="17140" y="20215"/>
                  <a:pt x="17155" y="20215"/>
                </a:cubicBezTo>
                <a:cubicBezTo>
                  <a:pt x="17178" y="20204"/>
                  <a:pt x="17201" y="20183"/>
                  <a:pt x="17224" y="20183"/>
                </a:cubicBezTo>
                <a:cubicBezTo>
                  <a:pt x="17230" y="20183"/>
                  <a:pt x="17235" y="20184"/>
                  <a:pt x="17241" y="20187"/>
                </a:cubicBezTo>
                <a:lnTo>
                  <a:pt x="17270" y="20187"/>
                </a:lnTo>
                <a:cubicBezTo>
                  <a:pt x="17270" y="20158"/>
                  <a:pt x="17284" y="20129"/>
                  <a:pt x="17298" y="20129"/>
                </a:cubicBezTo>
                <a:lnTo>
                  <a:pt x="17313" y="20129"/>
                </a:lnTo>
                <a:cubicBezTo>
                  <a:pt x="17341" y="20158"/>
                  <a:pt x="17341" y="20187"/>
                  <a:pt x="17341" y="20230"/>
                </a:cubicBezTo>
                <a:cubicBezTo>
                  <a:pt x="17343" y="20231"/>
                  <a:pt x="17344" y="20232"/>
                  <a:pt x="17346" y="20232"/>
                </a:cubicBezTo>
                <a:cubicBezTo>
                  <a:pt x="17356" y="20232"/>
                  <a:pt x="17356" y="20184"/>
                  <a:pt x="17356" y="20158"/>
                </a:cubicBezTo>
                <a:cubicBezTo>
                  <a:pt x="17356" y="20141"/>
                  <a:pt x="17376" y="20134"/>
                  <a:pt x="17395" y="20134"/>
                </a:cubicBezTo>
                <a:cubicBezTo>
                  <a:pt x="17408" y="20134"/>
                  <a:pt x="17422" y="20138"/>
                  <a:pt x="17428" y="20144"/>
                </a:cubicBezTo>
                <a:cubicBezTo>
                  <a:pt x="17438" y="20144"/>
                  <a:pt x="17481" y="20119"/>
                  <a:pt x="17508" y="20119"/>
                </a:cubicBezTo>
                <a:cubicBezTo>
                  <a:pt x="17517" y="20119"/>
                  <a:pt x="17525" y="20122"/>
                  <a:pt x="17528" y="20129"/>
                </a:cubicBezTo>
                <a:cubicBezTo>
                  <a:pt x="17537" y="20146"/>
                  <a:pt x="17550" y="20153"/>
                  <a:pt x="17562" y="20153"/>
                </a:cubicBezTo>
                <a:cubicBezTo>
                  <a:pt x="17571" y="20153"/>
                  <a:pt x="17580" y="20149"/>
                  <a:pt x="17586" y="20144"/>
                </a:cubicBezTo>
                <a:cubicBezTo>
                  <a:pt x="17586" y="20129"/>
                  <a:pt x="17571" y="20129"/>
                  <a:pt x="17543" y="20129"/>
                </a:cubicBezTo>
                <a:lnTo>
                  <a:pt x="17543" y="20086"/>
                </a:lnTo>
                <a:lnTo>
                  <a:pt x="17543" y="20057"/>
                </a:lnTo>
                <a:cubicBezTo>
                  <a:pt x="17557" y="20043"/>
                  <a:pt x="17557" y="20000"/>
                  <a:pt x="17557" y="20000"/>
                </a:cubicBezTo>
                <a:cubicBezTo>
                  <a:pt x="17557" y="19985"/>
                  <a:pt x="17557" y="19985"/>
                  <a:pt x="17543" y="19985"/>
                </a:cubicBezTo>
                <a:lnTo>
                  <a:pt x="17485" y="19985"/>
                </a:lnTo>
                <a:cubicBezTo>
                  <a:pt x="17478" y="19993"/>
                  <a:pt x="17464" y="19996"/>
                  <a:pt x="17446" y="19996"/>
                </a:cubicBezTo>
                <a:cubicBezTo>
                  <a:pt x="17428" y="19996"/>
                  <a:pt x="17406" y="19993"/>
                  <a:pt x="17385" y="19985"/>
                </a:cubicBezTo>
                <a:lnTo>
                  <a:pt x="17370" y="19957"/>
                </a:lnTo>
                <a:cubicBezTo>
                  <a:pt x="17356" y="19957"/>
                  <a:pt x="17356" y="19928"/>
                  <a:pt x="17356" y="19928"/>
                </a:cubicBezTo>
                <a:cubicBezTo>
                  <a:pt x="17370" y="19914"/>
                  <a:pt x="17370" y="19914"/>
                  <a:pt x="17370" y="19914"/>
                </a:cubicBezTo>
                <a:cubicBezTo>
                  <a:pt x="17399" y="19914"/>
                  <a:pt x="17413" y="19942"/>
                  <a:pt x="17442" y="19942"/>
                </a:cubicBezTo>
                <a:lnTo>
                  <a:pt x="17456" y="19928"/>
                </a:lnTo>
                <a:cubicBezTo>
                  <a:pt x="17471" y="19928"/>
                  <a:pt x="17514" y="19928"/>
                  <a:pt x="17543" y="19899"/>
                </a:cubicBezTo>
                <a:lnTo>
                  <a:pt x="17557" y="19914"/>
                </a:lnTo>
                <a:lnTo>
                  <a:pt x="17657" y="19928"/>
                </a:lnTo>
                <a:cubicBezTo>
                  <a:pt x="17772" y="19914"/>
                  <a:pt x="17873" y="19899"/>
                  <a:pt x="17902" y="19899"/>
                </a:cubicBezTo>
                <a:lnTo>
                  <a:pt x="17959" y="19899"/>
                </a:lnTo>
                <a:cubicBezTo>
                  <a:pt x="17988" y="19899"/>
                  <a:pt x="18031" y="19842"/>
                  <a:pt x="18031" y="19813"/>
                </a:cubicBezTo>
                <a:cubicBezTo>
                  <a:pt x="18031" y="19809"/>
                  <a:pt x="18033" y="19808"/>
                  <a:pt x="18036" y="19808"/>
                </a:cubicBezTo>
                <a:cubicBezTo>
                  <a:pt x="18045" y="19808"/>
                  <a:pt x="18067" y="19824"/>
                  <a:pt x="18089" y="19856"/>
                </a:cubicBezTo>
                <a:cubicBezTo>
                  <a:pt x="18099" y="19866"/>
                  <a:pt x="18109" y="19876"/>
                  <a:pt x="18124" y="19876"/>
                </a:cubicBezTo>
                <a:cubicBezTo>
                  <a:pt x="18130" y="19876"/>
                  <a:pt x="18138" y="19875"/>
                  <a:pt x="18146" y="19871"/>
                </a:cubicBezTo>
                <a:lnTo>
                  <a:pt x="18175" y="19842"/>
                </a:lnTo>
                <a:cubicBezTo>
                  <a:pt x="18203" y="19885"/>
                  <a:pt x="18232" y="19942"/>
                  <a:pt x="18203" y="19971"/>
                </a:cubicBezTo>
                <a:lnTo>
                  <a:pt x="18175" y="19971"/>
                </a:lnTo>
                <a:cubicBezTo>
                  <a:pt x="18175" y="19985"/>
                  <a:pt x="18175" y="20000"/>
                  <a:pt x="18175" y="20014"/>
                </a:cubicBezTo>
                <a:lnTo>
                  <a:pt x="18189" y="20029"/>
                </a:lnTo>
                <a:lnTo>
                  <a:pt x="18203" y="20029"/>
                </a:lnTo>
                <a:cubicBezTo>
                  <a:pt x="18218" y="20029"/>
                  <a:pt x="18247" y="20014"/>
                  <a:pt x="18261" y="20014"/>
                </a:cubicBezTo>
                <a:lnTo>
                  <a:pt x="18275" y="20000"/>
                </a:lnTo>
                <a:cubicBezTo>
                  <a:pt x="18290" y="20014"/>
                  <a:pt x="18318" y="20043"/>
                  <a:pt x="18318" y="20057"/>
                </a:cubicBezTo>
                <a:lnTo>
                  <a:pt x="18376" y="20057"/>
                </a:lnTo>
                <a:cubicBezTo>
                  <a:pt x="18405" y="20057"/>
                  <a:pt x="18462" y="20000"/>
                  <a:pt x="18476" y="19985"/>
                </a:cubicBezTo>
                <a:cubicBezTo>
                  <a:pt x="18476" y="19971"/>
                  <a:pt x="18462" y="19928"/>
                  <a:pt x="18448" y="19928"/>
                </a:cubicBezTo>
                <a:cubicBezTo>
                  <a:pt x="18433" y="19928"/>
                  <a:pt x="18405" y="19942"/>
                  <a:pt x="18405" y="19942"/>
                </a:cubicBezTo>
                <a:cubicBezTo>
                  <a:pt x="18390" y="19942"/>
                  <a:pt x="18361" y="19942"/>
                  <a:pt x="18333" y="19957"/>
                </a:cubicBezTo>
                <a:lnTo>
                  <a:pt x="18304" y="19971"/>
                </a:lnTo>
                <a:cubicBezTo>
                  <a:pt x="18290" y="19971"/>
                  <a:pt x="18290" y="19928"/>
                  <a:pt x="18290" y="19914"/>
                </a:cubicBezTo>
                <a:cubicBezTo>
                  <a:pt x="18290" y="19899"/>
                  <a:pt x="18376" y="19885"/>
                  <a:pt x="18419" y="19885"/>
                </a:cubicBezTo>
                <a:cubicBezTo>
                  <a:pt x="18448" y="19885"/>
                  <a:pt x="18491" y="19871"/>
                  <a:pt x="18505" y="19871"/>
                </a:cubicBezTo>
                <a:cubicBezTo>
                  <a:pt x="18505" y="19871"/>
                  <a:pt x="18563" y="19842"/>
                  <a:pt x="18577" y="19842"/>
                </a:cubicBezTo>
                <a:cubicBezTo>
                  <a:pt x="18591" y="19856"/>
                  <a:pt x="18620" y="19957"/>
                  <a:pt x="18591" y="19957"/>
                </a:cubicBezTo>
                <a:cubicBezTo>
                  <a:pt x="18563" y="19957"/>
                  <a:pt x="18563" y="19985"/>
                  <a:pt x="18577" y="20043"/>
                </a:cubicBezTo>
                <a:lnTo>
                  <a:pt x="18606" y="20057"/>
                </a:lnTo>
                <a:lnTo>
                  <a:pt x="18634" y="20072"/>
                </a:lnTo>
                <a:cubicBezTo>
                  <a:pt x="18663" y="20043"/>
                  <a:pt x="18663" y="19985"/>
                  <a:pt x="18663" y="19985"/>
                </a:cubicBezTo>
                <a:cubicBezTo>
                  <a:pt x="18649" y="19971"/>
                  <a:pt x="18649" y="19914"/>
                  <a:pt x="18649" y="19885"/>
                </a:cubicBezTo>
                <a:cubicBezTo>
                  <a:pt x="18663" y="19871"/>
                  <a:pt x="18706" y="19842"/>
                  <a:pt x="18764" y="19827"/>
                </a:cubicBezTo>
                <a:lnTo>
                  <a:pt x="18793" y="19856"/>
                </a:lnTo>
                <a:lnTo>
                  <a:pt x="18864" y="19914"/>
                </a:lnTo>
                <a:cubicBezTo>
                  <a:pt x="18890" y="19879"/>
                  <a:pt x="18922" y="19860"/>
                  <a:pt x="18949" y="19860"/>
                </a:cubicBezTo>
                <a:cubicBezTo>
                  <a:pt x="18967" y="19860"/>
                  <a:pt x="18982" y="19868"/>
                  <a:pt x="18994" y="19885"/>
                </a:cubicBezTo>
                <a:lnTo>
                  <a:pt x="19008" y="19871"/>
                </a:lnTo>
                <a:lnTo>
                  <a:pt x="19022" y="19856"/>
                </a:lnTo>
                <a:cubicBezTo>
                  <a:pt x="19033" y="19845"/>
                  <a:pt x="19046" y="19841"/>
                  <a:pt x="19058" y="19841"/>
                </a:cubicBezTo>
                <a:cubicBezTo>
                  <a:pt x="19078" y="19841"/>
                  <a:pt x="19094" y="19853"/>
                  <a:pt x="19094" y="19871"/>
                </a:cubicBezTo>
                <a:cubicBezTo>
                  <a:pt x="19109" y="19885"/>
                  <a:pt x="19094" y="19899"/>
                  <a:pt x="19094" y="19899"/>
                </a:cubicBezTo>
                <a:cubicBezTo>
                  <a:pt x="19083" y="19899"/>
                  <a:pt x="19048" y="19875"/>
                  <a:pt x="19038" y="19875"/>
                </a:cubicBezTo>
                <a:cubicBezTo>
                  <a:pt x="19034" y="19875"/>
                  <a:pt x="19033" y="19878"/>
                  <a:pt x="19037" y="19885"/>
                </a:cubicBezTo>
                <a:cubicBezTo>
                  <a:pt x="19037" y="19914"/>
                  <a:pt x="19080" y="19957"/>
                  <a:pt x="19109" y="19957"/>
                </a:cubicBezTo>
                <a:cubicBezTo>
                  <a:pt x="19110" y="19958"/>
                  <a:pt x="19110" y="19958"/>
                  <a:pt x="19111" y="19958"/>
                </a:cubicBezTo>
                <a:cubicBezTo>
                  <a:pt x="19125" y="19958"/>
                  <a:pt x="19136" y="19868"/>
                  <a:pt x="19123" y="19827"/>
                </a:cubicBezTo>
                <a:cubicBezTo>
                  <a:pt x="19123" y="19795"/>
                  <a:pt x="19155" y="19779"/>
                  <a:pt x="19178" y="19779"/>
                </a:cubicBezTo>
                <a:cubicBezTo>
                  <a:pt x="19185" y="19779"/>
                  <a:pt x="19191" y="19781"/>
                  <a:pt x="19195" y="19784"/>
                </a:cubicBezTo>
                <a:cubicBezTo>
                  <a:pt x="19209" y="19799"/>
                  <a:pt x="19238" y="19827"/>
                  <a:pt x="19252" y="19842"/>
                </a:cubicBezTo>
                <a:lnTo>
                  <a:pt x="19267" y="19842"/>
                </a:lnTo>
                <a:lnTo>
                  <a:pt x="19281" y="19856"/>
                </a:lnTo>
                <a:cubicBezTo>
                  <a:pt x="19310" y="19856"/>
                  <a:pt x="19295" y="19885"/>
                  <a:pt x="19281" y="19885"/>
                </a:cubicBezTo>
                <a:cubicBezTo>
                  <a:pt x="19267" y="19899"/>
                  <a:pt x="19324" y="19899"/>
                  <a:pt x="19338" y="19899"/>
                </a:cubicBezTo>
                <a:cubicBezTo>
                  <a:pt x="19353" y="19899"/>
                  <a:pt x="19353" y="19885"/>
                  <a:pt x="19353" y="19856"/>
                </a:cubicBezTo>
                <a:cubicBezTo>
                  <a:pt x="19353" y="19842"/>
                  <a:pt x="19382" y="19827"/>
                  <a:pt x="19382" y="19827"/>
                </a:cubicBezTo>
                <a:lnTo>
                  <a:pt x="19410" y="19856"/>
                </a:lnTo>
                <a:cubicBezTo>
                  <a:pt x="19417" y="19871"/>
                  <a:pt x="19435" y="19874"/>
                  <a:pt x="19452" y="19874"/>
                </a:cubicBezTo>
                <a:cubicBezTo>
                  <a:pt x="19468" y="19874"/>
                  <a:pt x="19482" y="19871"/>
                  <a:pt x="19482" y="19871"/>
                </a:cubicBezTo>
                <a:cubicBezTo>
                  <a:pt x="19487" y="19866"/>
                  <a:pt x="19498" y="19864"/>
                  <a:pt x="19512" y="19864"/>
                </a:cubicBezTo>
                <a:cubicBezTo>
                  <a:pt x="19540" y="19864"/>
                  <a:pt x="19578" y="19871"/>
                  <a:pt x="19597" y="19871"/>
                </a:cubicBezTo>
                <a:cubicBezTo>
                  <a:pt x="19611" y="19856"/>
                  <a:pt x="19655" y="19784"/>
                  <a:pt x="19655" y="19770"/>
                </a:cubicBezTo>
                <a:cubicBezTo>
                  <a:pt x="19657" y="19764"/>
                  <a:pt x="19662" y="19762"/>
                  <a:pt x="19667" y="19762"/>
                </a:cubicBezTo>
                <a:cubicBezTo>
                  <a:pt x="19689" y="19762"/>
                  <a:pt x="19729" y="19804"/>
                  <a:pt x="19741" y="19827"/>
                </a:cubicBezTo>
                <a:cubicBezTo>
                  <a:pt x="19748" y="19842"/>
                  <a:pt x="19773" y="19845"/>
                  <a:pt x="19800" y="19845"/>
                </a:cubicBezTo>
                <a:cubicBezTo>
                  <a:pt x="19827" y="19845"/>
                  <a:pt x="19856" y="19842"/>
                  <a:pt x="19870" y="19842"/>
                </a:cubicBezTo>
                <a:cubicBezTo>
                  <a:pt x="19890" y="19832"/>
                  <a:pt x="19925" y="19821"/>
                  <a:pt x="19964" y="19821"/>
                </a:cubicBezTo>
                <a:cubicBezTo>
                  <a:pt x="19980" y="19821"/>
                  <a:pt x="19997" y="19823"/>
                  <a:pt x="20014" y="19827"/>
                </a:cubicBezTo>
                <a:lnTo>
                  <a:pt x="20057" y="19813"/>
                </a:lnTo>
                <a:lnTo>
                  <a:pt x="20071" y="19813"/>
                </a:lnTo>
                <a:cubicBezTo>
                  <a:pt x="20074" y="19816"/>
                  <a:pt x="20077" y="19817"/>
                  <a:pt x="20079" y="19817"/>
                </a:cubicBezTo>
                <a:cubicBezTo>
                  <a:pt x="20091" y="19817"/>
                  <a:pt x="20103" y="19796"/>
                  <a:pt x="20114" y="19784"/>
                </a:cubicBezTo>
                <a:cubicBezTo>
                  <a:pt x="20114" y="19777"/>
                  <a:pt x="20121" y="19774"/>
                  <a:pt x="20132" y="19774"/>
                </a:cubicBezTo>
                <a:cubicBezTo>
                  <a:pt x="20143" y="19774"/>
                  <a:pt x="20157" y="19777"/>
                  <a:pt x="20172" y="19784"/>
                </a:cubicBezTo>
                <a:lnTo>
                  <a:pt x="20200" y="19799"/>
                </a:lnTo>
                <a:cubicBezTo>
                  <a:pt x="20212" y="19799"/>
                  <a:pt x="20214" y="19841"/>
                  <a:pt x="20234" y="19841"/>
                </a:cubicBezTo>
                <a:cubicBezTo>
                  <a:pt x="20240" y="19841"/>
                  <a:pt x="20248" y="19837"/>
                  <a:pt x="20258" y="19827"/>
                </a:cubicBezTo>
                <a:cubicBezTo>
                  <a:pt x="20272" y="19799"/>
                  <a:pt x="20301" y="19799"/>
                  <a:pt x="20330" y="19799"/>
                </a:cubicBezTo>
                <a:lnTo>
                  <a:pt x="20344" y="19799"/>
                </a:lnTo>
                <a:cubicBezTo>
                  <a:pt x="20373" y="19827"/>
                  <a:pt x="20430" y="19799"/>
                  <a:pt x="20473" y="19842"/>
                </a:cubicBezTo>
                <a:cubicBezTo>
                  <a:pt x="20473" y="19845"/>
                  <a:pt x="20475" y="19846"/>
                  <a:pt x="20476" y="19846"/>
                </a:cubicBezTo>
                <a:cubicBezTo>
                  <a:pt x="20484" y="19846"/>
                  <a:pt x="20505" y="19825"/>
                  <a:pt x="20517" y="19813"/>
                </a:cubicBezTo>
                <a:lnTo>
                  <a:pt x="20531" y="19813"/>
                </a:lnTo>
                <a:cubicBezTo>
                  <a:pt x="20538" y="19820"/>
                  <a:pt x="20543" y="19823"/>
                  <a:pt x="20547" y="19823"/>
                </a:cubicBezTo>
                <a:cubicBezTo>
                  <a:pt x="20559" y="19823"/>
                  <a:pt x="20556" y="19795"/>
                  <a:pt x="20545" y="19784"/>
                </a:cubicBezTo>
                <a:cubicBezTo>
                  <a:pt x="20545" y="19770"/>
                  <a:pt x="20517" y="19713"/>
                  <a:pt x="20517" y="19698"/>
                </a:cubicBezTo>
                <a:cubicBezTo>
                  <a:pt x="20517" y="19696"/>
                  <a:pt x="20515" y="19694"/>
                  <a:pt x="20511" y="19694"/>
                </a:cubicBezTo>
                <a:cubicBezTo>
                  <a:pt x="20497" y="19694"/>
                  <a:pt x="20456" y="19718"/>
                  <a:pt x="20445" y="19741"/>
                </a:cubicBezTo>
                <a:cubicBezTo>
                  <a:pt x="20439" y="19744"/>
                  <a:pt x="20436" y="19745"/>
                  <a:pt x="20433" y="19745"/>
                </a:cubicBezTo>
                <a:cubicBezTo>
                  <a:pt x="20421" y="19745"/>
                  <a:pt x="20430" y="19722"/>
                  <a:pt x="20430" y="19698"/>
                </a:cubicBezTo>
                <a:cubicBezTo>
                  <a:pt x="20442" y="19687"/>
                  <a:pt x="20397" y="19665"/>
                  <a:pt x="20372" y="19665"/>
                </a:cubicBezTo>
                <a:cubicBezTo>
                  <a:pt x="20366" y="19665"/>
                  <a:pt x="20361" y="19667"/>
                  <a:pt x="20359" y="19669"/>
                </a:cubicBezTo>
                <a:cubicBezTo>
                  <a:pt x="20348" y="19680"/>
                  <a:pt x="20317" y="19690"/>
                  <a:pt x="20294" y="19690"/>
                </a:cubicBezTo>
                <a:cubicBezTo>
                  <a:pt x="20284" y="19690"/>
                  <a:pt x="20277" y="19688"/>
                  <a:pt x="20272" y="19684"/>
                </a:cubicBezTo>
                <a:cubicBezTo>
                  <a:pt x="20272" y="19669"/>
                  <a:pt x="20229" y="19626"/>
                  <a:pt x="20186" y="19583"/>
                </a:cubicBezTo>
                <a:lnTo>
                  <a:pt x="20200" y="19526"/>
                </a:lnTo>
                <a:lnTo>
                  <a:pt x="20200" y="19511"/>
                </a:lnTo>
                <a:cubicBezTo>
                  <a:pt x="20213" y="19499"/>
                  <a:pt x="20222" y="19495"/>
                  <a:pt x="20229" y="19495"/>
                </a:cubicBezTo>
                <a:cubicBezTo>
                  <a:pt x="20239" y="19495"/>
                  <a:pt x="20244" y="19503"/>
                  <a:pt x="20244" y="19511"/>
                </a:cubicBezTo>
                <a:lnTo>
                  <a:pt x="20244" y="19526"/>
                </a:lnTo>
                <a:cubicBezTo>
                  <a:pt x="20231" y="19563"/>
                  <a:pt x="20240" y="19600"/>
                  <a:pt x="20262" y="19600"/>
                </a:cubicBezTo>
                <a:cubicBezTo>
                  <a:pt x="20265" y="19600"/>
                  <a:pt x="20268" y="19599"/>
                  <a:pt x="20272" y="19598"/>
                </a:cubicBezTo>
                <a:lnTo>
                  <a:pt x="20301" y="19598"/>
                </a:lnTo>
                <a:cubicBezTo>
                  <a:pt x="20330" y="19598"/>
                  <a:pt x="20344" y="19554"/>
                  <a:pt x="20344" y="19540"/>
                </a:cubicBezTo>
                <a:cubicBezTo>
                  <a:pt x="20344" y="19526"/>
                  <a:pt x="20344" y="19511"/>
                  <a:pt x="20344" y="19511"/>
                </a:cubicBezTo>
                <a:lnTo>
                  <a:pt x="20359" y="19511"/>
                </a:lnTo>
                <a:cubicBezTo>
                  <a:pt x="20387" y="19511"/>
                  <a:pt x="20402" y="19526"/>
                  <a:pt x="20402" y="19526"/>
                </a:cubicBezTo>
                <a:lnTo>
                  <a:pt x="20402" y="19540"/>
                </a:lnTo>
                <a:lnTo>
                  <a:pt x="20387" y="19554"/>
                </a:lnTo>
                <a:cubicBezTo>
                  <a:pt x="20387" y="19569"/>
                  <a:pt x="20402" y="19598"/>
                  <a:pt x="20416" y="19598"/>
                </a:cubicBezTo>
                <a:lnTo>
                  <a:pt x="20430" y="19598"/>
                </a:lnTo>
                <a:lnTo>
                  <a:pt x="20430" y="19583"/>
                </a:lnTo>
                <a:cubicBezTo>
                  <a:pt x="20436" y="19571"/>
                  <a:pt x="20448" y="19567"/>
                  <a:pt x="20459" y="19567"/>
                </a:cubicBezTo>
                <a:cubicBezTo>
                  <a:pt x="20473" y="19567"/>
                  <a:pt x="20488" y="19575"/>
                  <a:pt x="20488" y="19583"/>
                </a:cubicBezTo>
                <a:cubicBezTo>
                  <a:pt x="20488" y="19590"/>
                  <a:pt x="20509" y="19594"/>
                  <a:pt x="20533" y="19594"/>
                </a:cubicBezTo>
                <a:cubicBezTo>
                  <a:pt x="20556" y="19594"/>
                  <a:pt x="20581" y="19590"/>
                  <a:pt x="20588" y="19583"/>
                </a:cubicBezTo>
                <a:cubicBezTo>
                  <a:pt x="20601" y="19571"/>
                  <a:pt x="20615" y="19567"/>
                  <a:pt x="20628" y="19567"/>
                </a:cubicBezTo>
                <a:cubicBezTo>
                  <a:pt x="20646" y="19567"/>
                  <a:pt x="20660" y="19575"/>
                  <a:pt x="20660" y="19583"/>
                </a:cubicBezTo>
                <a:cubicBezTo>
                  <a:pt x="20660" y="19585"/>
                  <a:pt x="20661" y="19586"/>
                  <a:pt x="20663" y="19586"/>
                </a:cubicBezTo>
                <a:cubicBezTo>
                  <a:pt x="20671" y="19586"/>
                  <a:pt x="20703" y="19552"/>
                  <a:pt x="20703" y="19540"/>
                </a:cubicBezTo>
                <a:cubicBezTo>
                  <a:pt x="20718" y="19526"/>
                  <a:pt x="20775" y="19511"/>
                  <a:pt x="20790" y="19511"/>
                </a:cubicBezTo>
                <a:cubicBezTo>
                  <a:pt x="20804" y="19511"/>
                  <a:pt x="20833" y="19526"/>
                  <a:pt x="20847" y="19526"/>
                </a:cubicBezTo>
                <a:lnTo>
                  <a:pt x="20833" y="19612"/>
                </a:lnTo>
                <a:cubicBezTo>
                  <a:pt x="20876" y="19598"/>
                  <a:pt x="20933" y="19598"/>
                  <a:pt x="20933" y="19569"/>
                </a:cubicBezTo>
                <a:cubicBezTo>
                  <a:pt x="20948" y="19554"/>
                  <a:pt x="20948" y="19497"/>
                  <a:pt x="20962" y="19454"/>
                </a:cubicBezTo>
                <a:lnTo>
                  <a:pt x="20976" y="19440"/>
                </a:lnTo>
                <a:cubicBezTo>
                  <a:pt x="20997" y="19429"/>
                  <a:pt x="21011" y="19395"/>
                  <a:pt x="21034" y="19395"/>
                </a:cubicBezTo>
                <a:cubicBezTo>
                  <a:pt x="21042" y="19395"/>
                  <a:pt x="21051" y="19399"/>
                  <a:pt x="21063" y="19411"/>
                </a:cubicBezTo>
                <a:lnTo>
                  <a:pt x="21077" y="19440"/>
                </a:lnTo>
                <a:cubicBezTo>
                  <a:pt x="21077" y="19454"/>
                  <a:pt x="21077" y="19483"/>
                  <a:pt x="21091" y="19511"/>
                </a:cubicBezTo>
                <a:lnTo>
                  <a:pt x="21120" y="19497"/>
                </a:lnTo>
                <a:lnTo>
                  <a:pt x="21149" y="19483"/>
                </a:lnTo>
                <a:cubicBezTo>
                  <a:pt x="21177" y="19468"/>
                  <a:pt x="21221" y="19440"/>
                  <a:pt x="21221" y="19425"/>
                </a:cubicBezTo>
                <a:cubicBezTo>
                  <a:pt x="21235" y="19425"/>
                  <a:pt x="21221" y="19396"/>
                  <a:pt x="21206" y="19382"/>
                </a:cubicBezTo>
                <a:lnTo>
                  <a:pt x="21206" y="19396"/>
                </a:lnTo>
                <a:cubicBezTo>
                  <a:pt x="21163" y="19396"/>
                  <a:pt x="21163" y="19368"/>
                  <a:pt x="21163" y="19339"/>
                </a:cubicBezTo>
                <a:lnTo>
                  <a:pt x="21177" y="19281"/>
                </a:lnTo>
                <a:cubicBezTo>
                  <a:pt x="21192" y="19224"/>
                  <a:pt x="21206" y="19052"/>
                  <a:pt x="21177" y="19023"/>
                </a:cubicBezTo>
                <a:cubicBezTo>
                  <a:pt x="21149" y="18994"/>
                  <a:pt x="21120" y="18922"/>
                  <a:pt x="21106" y="18879"/>
                </a:cubicBezTo>
                <a:lnTo>
                  <a:pt x="21120" y="18850"/>
                </a:lnTo>
                <a:cubicBezTo>
                  <a:pt x="21134" y="18836"/>
                  <a:pt x="21149" y="18822"/>
                  <a:pt x="21163" y="18807"/>
                </a:cubicBezTo>
                <a:cubicBezTo>
                  <a:pt x="21177" y="18793"/>
                  <a:pt x="21192" y="18764"/>
                  <a:pt x="21192" y="18764"/>
                </a:cubicBezTo>
                <a:cubicBezTo>
                  <a:pt x="21149" y="18721"/>
                  <a:pt x="21192" y="18692"/>
                  <a:pt x="21206" y="18692"/>
                </a:cubicBezTo>
                <a:lnTo>
                  <a:pt x="21235" y="18678"/>
                </a:lnTo>
                <a:cubicBezTo>
                  <a:pt x="21238" y="18675"/>
                  <a:pt x="21241" y="18674"/>
                  <a:pt x="21245" y="18674"/>
                </a:cubicBezTo>
                <a:cubicBezTo>
                  <a:pt x="21260" y="18674"/>
                  <a:pt x="21281" y="18692"/>
                  <a:pt x="21292" y="18692"/>
                </a:cubicBezTo>
                <a:cubicBezTo>
                  <a:pt x="21292" y="18704"/>
                  <a:pt x="21330" y="18725"/>
                  <a:pt x="21344" y="18725"/>
                </a:cubicBezTo>
                <a:cubicBezTo>
                  <a:pt x="21348" y="18725"/>
                  <a:pt x="21350" y="18724"/>
                  <a:pt x="21350" y="18721"/>
                </a:cubicBezTo>
                <a:cubicBezTo>
                  <a:pt x="21364" y="18692"/>
                  <a:pt x="21379" y="18621"/>
                  <a:pt x="21379" y="18592"/>
                </a:cubicBezTo>
                <a:cubicBezTo>
                  <a:pt x="21379" y="18585"/>
                  <a:pt x="21379" y="18581"/>
                  <a:pt x="21375" y="18581"/>
                </a:cubicBezTo>
                <a:cubicBezTo>
                  <a:pt x="21371" y="18581"/>
                  <a:pt x="21364" y="18585"/>
                  <a:pt x="21350" y="18592"/>
                </a:cubicBezTo>
                <a:lnTo>
                  <a:pt x="21336" y="18592"/>
                </a:lnTo>
                <a:cubicBezTo>
                  <a:pt x="21321" y="18592"/>
                  <a:pt x="21307" y="18577"/>
                  <a:pt x="21292" y="18563"/>
                </a:cubicBezTo>
                <a:lnTo>
                  <a:pt x="21264" y="18534"/>
                </a:lnTo>
                <a:cubicBezTo>
                  <a:pt x="21264" y="18563"/>
                  <a:pt x="21221" y="18592"/>
                  <a:pt x="21163" y="18606"/>
                </a:cubicBezTo>
                <a:lnTo>
                  <a:pt x="21149" y="18577"/>
                </a:lnTo>
                <a:lnTo>
                  <a:pt x="21120" y="18563"/>
                </a:lnTo>
                <a:cubicBezTo>
                  <a:pt x="21120" y="18563"/>
                  <a:pt x="21091" y="18549"/>
                  <a:pt x="21077" y="18534"/>
                </a:cubicBezTo>
                <a:cubicBezTo>
                  <a:pt x="21063" y="18520"/>
                  <a:pt x="21077" y="18491"/>
                  <a:pt x="21077" y="18491"/>
                </a:cubicBezTo>
                <a:cubicBezTo>
                  <a:pt x="21077" y="18491"/>
                  <a:pt x="21102" y="18504"/>
                  <a:pt x="21124" y="18504"/>
                </a:cubicBezTo>
                <a:cubicBezTo>
                  <a:pt x="21134" y="18504"/>
                  <a:pt x="21144" y="18501"/>
                  <a:pt x="21149" y="18491"/>
                </a:cubicBezTo>
                <a:cubicBezTo>
                  <a:pt x="21149" y="18477"/>
                  <a:pt x="21134" y="18419"/>
                  <a:pt x="21134" y="18419"/>
                </a:cubicBezTo>
                <a:cubicBezTo>
                  <a:pt x="21120" y="18405"/>
                  <a:pt x="21149" y="18362"/>
                  <a:pt x="21163" y="18348"/>
                </a:cubicBezTo>
                <a:cubicBezTo>
                  <a:pt x="21177" y="18348"/>
                  <a:pt x="21177" y="18319"/>
                  <a:pt x="21177" y="18319"/>
                </a:cubicBezTo>
                <a:cubicBezTo>
                  <a:pt x="21163" y="18305"/>
                  <a:pt x="21206" y="18290"/>
                  <a:pt x="21206" y="18276"/>
                </a:cubicBezTo>
                <a:cubicBezTo>
                  <a:pt x="21221" y="18276"/>
                  <a:pt x="21264" y="18161"/>
                  <a:pt x="21264" y="18118"/>
                </a:cubicBezTo>
                <a:cubicBezTo>
                  <a:pt x="21278" y="18075"/>
                  <a:pt x="21235" y="18060"/>
                  <a:pt x="21206" y="18060"/>
                </a:cubicBezTo>
                <a:cubicBezTo>
                  <a:pt x="21203" y="18058"/>
                  <a:pt x="21199" y="18056"/>
                  <a:pt x="21194" y="18056"/>
                </a:cubicBezTo>
                <a:cubicBezTo>
                  <a:pt x="21171" y="18056"/>
                  <a:pt x="21132" y="18077"/>
                  <a:pt x="21120" y="18089"/>
                </a:cubicBezTo>
                <a:cubicBezTo>
                  <a:pt x="21116" y="18091"/>
                  <a:pt x="21112" y="18092"/>
                  <a:pt x="21109" y="18092"/>
                </a:cubicBezTo>
                <a:cubicBezTo>
                  <a:pt x="21088" y="18092"/>
                  <a:pt x="21077" y="18058"/>
                  <a:pt x="21077" y="18046"/>
                </a:cubicBezTo>
                <a:cubicBezTo>
                  <a:pt x="21067" y="18036"/>
                  <a:pt x="21049" y="18026"/>
                  <a:pt x="21030" y="18026"/>
                </a:cubicBezTo>
                <a:cubicBezTo>
                  <a:pt x="21022" y="18026"/>
                  <a:pt x="21013" y="18027"/>
                  <a:pt x="21005" y="18032"/>
                </a:cubicBezTo>
                <a:lnTo>
                  <a:pt x="20991" y="18046"/>
                </a:lnTo>
                <a:cubicBezTo>
                  <a:pt x="20976" y="18046"/>
                  <a:pt x="20962" y="18060"/>
                  <a:pt x="20962" y="18075"/>
                </a:cubicBezTo>
                <a:lnTo>
                  <a:pt x="20948" y="18118"/>
                </a:lnTo>
                <a:cubicBezTo>
                  <a:pt x="20948" y="18161"/>
                  <a:pt x="20976" y="18190"/>
                  <a:pt x="20991" y="18190"/>
                </a:cubicBezTo>
                <a:lnTo>
                  <a:pt x="21019" y="18204"/>
                </a:lnTo>
                <a:lnTo>
                  <a:pt x="21034" y="18204"/>
                </a:lnTo>
                <a:cubicBezTo>
                  <a:pt x="21046" y="18179"/>
                  <a:pt x="21059" y="18144"/>
                  <a:pt x="21071" y="18144"/>
                </a:cubicBezTo>
                <a:cubicBezTo>
                  <a:pt x="21073" y="18144"/>
                  <a:pt x="21075" y="18145"/>
                  <a:pt x="21077" y="18146"/>
                </a:cubicBezTo>
                <a:cubicBezTo>
                  <a:pt x="21091" y="18161"/>
                  <a:pt x="21106" y="18190"/>
                  <a:pt x="21106" y="18204"/>
                </a:cubicBezTo>
                <a:cubicBezTo>
                  <a:pt x="21120" y="18218"/>
                  <a:pt x="21019" y="18247"/>
                  <a:pt x="20976" y="18261"/>
                </a:cubicBezTo>
                <a:cubicBezTo>
                  <a:pt x="20971" y="18264"/>
                  <a:pt x="20965" y="18265"/>
                  <a:pt x="20960" y="18265"/>
                </a:cubicBezTo>
                <a:cubicBezTo>
                  <a:pt x="20938" y="18265"/>
                  <a:pt x="20919" y="18244"/>
                  <a:pt x="20919" y="18233"/>
                </a:cubicBezTo>
                <a:cubicBezTo>
                  <a:pt x="20933" y="18233"/>
                  <a:pt x="20933" y="18190"/>
                  <a:pt x="20933" y="18175"/>
                </a:cubicBezTo>
                <a:cubicBezTo>
                  <a:pt x="20933" y="18161"/>
                  <a:pt x="20919" y="18118"/>
                  <a:pt x="20904" y="18089"/>
                </a:cubicBezTo>
                <a:lnTo>
                  <a:pt x="20876" y="18060"/>
                </a:lnTo>
                <a:lnTo>
                  <a:pt x="20861" y="18032"/>
                </a:lnTo>
                <a:cubicBezTo>
                  <a:pt x="20847" y="18032"/>
                  <a:pt x="20818" y="18032"/>
                  <a:pt x="20804" y="18046"/>
                </a:cubicBezTo>
                <a:lnTo>
                  <a:pt x="20761" y="18032"/>
                </a:lnTo>
                <a:cubicBezTo>
                  <a:pt x="20732" y="18032"/>
                  <a:pt x="20660" y="18017"/>
                  <a:pt x="20632" y="18017"/>
                </a:cubicBezTo>
                <a:lnTo>
                  <a:pt x="20588" y="18003"/>
                </a:lnTo>
                <a:cubicBezTo>
                  <a:pt x="20588" y="18003"/>
                  <a:pt x="20582" y="17996"/>
                  <a:pt x="20578" y="17996"/>
                </a:cubicBezTo>
                <a:cubicBezTo>
                  <a:pt x="20576" y="17996"/>
                  <a:pt x="20574" y="17998"/>
                  <a:pt x="20574" y="18003"/>
                </a:cubicBezTo>
                <a:lnTo>
                  <a:pt x="20502" y="18046"/>
                </a:lnTo>
                <a:cubicBezTo>
                  <a:pt x="20445" y="18003"/>
                  <a:pt x="20416" y="17888"/>
                  <a:pt x="20416" y="17859"/>
                </a:cubicBezTo>
                <a:cubicBezTo>
                  <a:pt x="20416" y="17830"/>
                  <a:pt x="20373" y="17787"/>
                  <a:pt x="20330" y="17773"/>
                </a:cubicBezTo>
                <a:lnTo>
                  <a:pt x="20287" y="17773"/>
                </a:lnTo>
                <a:lnTo>
                  <a:pt x="20244" y="17787"/>
                </a:lnTo>
                <a:cubicBezTo>
                  <a:pt x="20232" y="17799"/>
                  <a:pt x="20220" y="17806"/>
                  <a:pt x="20211" y="17806"/>
                </a:cubicBezTo>
                <a:cubicBezTo>
                  <a:pt x="20198" y="17806"/>
                  <a:pt x="20192" y="17792"/>
                  <a:pt x="20200" y="17759"/>
                </a:cubicBezTo>
                <a:lnTo>
                  <a:pt x="20200" y="17759"/>
                </a:lnTo>
                <a:lnTo>
                  <a:pt x="20129" y="17773"/>
                </a:lnTo>
                <a:cubicBezTo>
                  <a:pt x="20100" y="17773"/>
                  <a:pt x="20100" y="17744"/>
                  <a:pt x="20114" y="17715"/>
                </a:cubicBezTo>
                <a:cubicBezTo>
                  <a:pt x="20125" y="17705"/>
                  <a:pt x="20136" y="17677"/>
                  <a:pt x="20153" y="17677"/>
                </a:cubicBezTo>
                <a:cubicBezTo>
                  <a:pt x="20159" y="17677"/>
                  <a:pt x="20165" y="17680"/>
                  <a:pt x="20172" y="17687"/>
                </a:cubicBezTo>
                <a:cubicBezTo>
                  <a:pt x="20186" y="17701"/>
                  <a:pt x="20200" y="17701"/>
                  <a:pt x="20215" y="17701"/>
                </a:cubicBezTo>
                <a:lnTo>
                  <a:pt x="20244" y="17701"/>
                </a:lnTo>
                <a:cubicBezTo>
                  <a:pt x="20258" y="17704"/>
                  <a:pt x="20272" y="17705"/>
                  <a:pt x="20284" y="17705"/>
                </a:cubicBezTo>
                <a:cubicBezTo>
                  <a:pt x="20343" y="17705"/>
                  <a:pt x="20370" y="17677"/>
                  <a:pt x="20359" y="17629"/>
                </a:cubicBezTo>
                <a:lnTo>
                  <a:pt x="20359" y="17629"/>
                </a:lnTo>
                <a:lnTo>
                  <a:pt x="20315" y="17658"/>
                </a:lnTo>
                <a:cubicBezTo>
                  <a:pt x="20307" y="17667"/>
                  <a:pt x="20300" y="17670"/>
                  <a:pt x="20296" y="17670"/>
                </a:cubicBezTo>
                <a:cubicBezTo>
                  <a:pt x="20285" y="17670"/>
                  <a:pt x="20282" y="17654"/>
                  <a:pt x="20272" y="17644"/>
                </a:cubicBezTo>
                <a:cubicBezTo>
                  <a:pt x="20215" y="17615"/>
                  <a:pt x="20200" y="17615"/>
                  <a:pt x="20100" y="17615"/>
                </a:cubicBezTo>
                <a:cubicBezTo>
                  <a:pt x="20100" y="17615"/>
                  <a:pt x="20086" y="17615"/>
                  <a:pt x="20086" y="17601"/>
                </a:cubicBezTo>
                <a:lnTo>
                  <a:pt x="20042" y="17601"/>
                </a:lnTo>
                <a:cubicBezTo>
                  <a:pt x="20042" y="17629"/>
                  <a:pt x="19999" y="17759"/>
                  <a:pt x="19999" y="17802"/>
                </a:cubicBezTo>
                <a:cubicBezTo>
                  <a:pt x="19999" y="17823"/>
                  <a:pt x="19999" y="17836"/>
                  <a:pt x="19994" y="17836"/>
                </a:cubicBezTo>
                <a:cubicBezTo>
                  <a:pt x="19992" y="17836"/>
                  <a:pt x="19989" y="17834"/>
                  <a:pt x="19985" y="17830"/>
                </a:cubicBezTo>
                <a:cubicBezTo>
                  <a:pt x="19985" y="17816"/>
                  <a:pt x="19971" y="17773"/>
                  <a:pt x="19942" y="17730"/>
                </a:cubicBezTo>
                <a:lnTo>
                  <a:pt x="19971" y="17672"/>
                </a:lnTo>
                <a:lnTo>
                  <a:pt x="19985" y="17629"/>
                </a:lnTo>
                <a:cubicBezTo>
                  <a:pt x="19942" y="17629"/>
                  <a:pt x="19884" y="17615"/>
                  <a:pt x="19856" y="17615"/>
                </a:cubicBezTo>
                <a:lnTo>
                  <a:pt x="19856" y="17572"/>
                </a:lnTo>
                <a:cubicBezTo>
                  <a:pt x="19841" y="17557"/>
                  <a:pt x="19841" y="17514"/>
                  <a:pt x="19856" y="17500"/>
                </a:cubicBezTo>
                <a:lnTo>
                  <a:pt x="19870" y="17486"/>
                </a:lnTo>
                <a:cubicBezTo>
                  <a:pt x="19874" y="17484"/>
                  <a:pt x="19878" y="17483"/>
                  <a:pt x="19881" y="17483"/>
                </a:cubicBezTo>
                <a:cubicBezTo>
                  <a:pt x="19903" y="17483"/>
                  <a:pt x="19913" y="17516"/>
                  <a:pt x="19913" y="17529"/>
                </a:cubicBezTo>
                <a:cubicBezTo>
                  <a:pt x="19899" y="17543"/>
                  <a:pt x="19928" y="17572"/>
                  <a:pt x="19971" y="17586"/>
                </a:cubicBezTo>
                <a:lnTo>
                  <a:pt x="19971" y="17514"/>
                </a:lnTo>
                <a:lnTo>
                  <a:pt x="19971" y="17471"/>
                </a:lnTo>
                <a:cubicBezTo>
                  <a:pt x="19999" y="17471"/>
                  <a:pt x="20042" y="17457"/>
                  <a:pt x="20042" y="17457"/>
                </a:cubicBezTo>
                <a:cubicBezTo>
                  <a:pt x="20057" y="17442"/>
                  <a:pt x="20057" y="17428"/>
                  <a:pt x="20042" y="17414"/>
                </a:cubicBezTo>
                <a:lnTo>
                  <a:pt x="20028" y="17399"/>
                </a:lnTo>
                <a:lnTo>
                  <a:pt x="19985" y="17399"/>
                </a:lnTo>
                <a:cubicBezTo>
                  <a:pt x="19942" y="17399"/>
                  <a:pt x="19899" y="17356"/>
                  <a:pt x="19899" y="17342"/>
                </a:cubicBezTo>
                <a:cubicBezTo>
                  <a:pt x="19899" y="17328"/>
                  <a:pt x="19928" y="17328"/>
                  <a:pt x="19942" y="17328"/>
                </a:cubicBezTo>
                <a:lnTo>
                  <a:pt x="19956" y="17342"/>
                </a:lnTo>
                <a:cubicBezTo>
                  <a:pt x="19966" y="17352"/>
                  <a:pt x="19976" y="17375"/>
                  <a:pt x="19990" y="17375"/>
                </a:cubicBezTo>
                <a:cubicBezTo>
                  <a:pt x="19997" y="17375"/>
                  <a:pt x="20005" y="17370"/>
                  <a:pt x="20014" y="17356"/>
                </a:cubicBezTo>
                <a:cubicBezTo>
                  <a:pt x="20021" y="17349"/>
                  <a:pt x="20032" y="17346"/>
                  <a:pt x="20042" y="17346"/>
                </a:cubicBezTo>
                <a:cubicBezTo>
                  <a:pt x="20053" y="17346"/>
                  <a:pt x="20064" y="17349"/>
                  <a:pt x="20071" y="17356"/>
                </a:cubicBezTo>
                <a:cubicBezTo>
                  <a:pt x="20082" y="17363"/>
                  <a:pt x="20089" y="17366"/>
                  <a:pt x="20095" y="17366"/>
                </a:cubicBezTo>
                <a:cubicBezTo>
                  <a:pt x="20113" y="17366"/>
                  <a:pt x="20111" y="17338"/>
                  <a:pt x="20100" y="17328"/>
                </a:cubicBezTo>
                <a:lnTo>
                  <a:pt x="20086" y="17313"/>
                </a:lnTo>
                <a:cubicBezTo>
                  <a:pt x="20100" y="17284"/>
                  <a:pt x="20114" y="17227"/>
                  <a:pt x="20129" y="17184"/>
                </a:cubicBezTo>
                <a:lnTo>
                  <a:pt x="20172" y="17184"/>
                </a:lnTo>
                <a:cubicBezTo>
                  <a:pt x="20200" y="17184"/>
                  <a:pt x="20200" y="17170"/>
                  <a:pt x="20200" y="17141"/>
                </a:cubicBezTo>
                <a:cubicBezTo>
                  <a:pt x="20186" y="17126"/>
                  <a:pt x="20172" y="17112"/>
                  <a:pt x="20186" y="17112"/>
                </a:cubicBezTo>
                <a:lnTo>
                  <a:pt x="20215" y="17055"/>
                </a:lnTo>
                <a:cubicBezTo>
                  <a:pt x="20200" y="16983"/>
                  <a:pt x="20172" y="16911"/>
                  <a:pt x="20157" y="16911"/>
                </a:cubicBezTo>
                <a:cubicBezTo>
                  <a:pt x="20157" y="16911"/>
                  <a:pt x="20114" y="16940"/>
                  <a:pt x="20071" y="16968"/>
                </a:cubicBezTo>
                <a:lnTo>
                  <a:pt x="20028" y="16925"/>
                </a:lnTo>
                <a:cubicBezTo>
                  <a:pt x="20024" y="16921"/>
                  <a:pt x="20018" y="16919"/>
                  <a:pt x="20013" y="16919"/>
                </a:cubicBezTo>
                <a:cubicBezTo>
                  <a:pt x="19999" y="16919"/>
                  <a:pt x="19985" y="16929"/>
                  <a:pt x="19985" y="16940"/>
                </a:cubicBezTo>
                <a:lnTo>
                  <a:pt x="19971" y="16968"/>
                </a:lnTo>
                <a:cubicBezTo>
                  <a:pt x="19971" y="16997"/>
                  <a:pt x="19956" y="16997"/>
                  <a:pt x="19942" y="16997"/>
                </a:cubicBezTo>
                <a:cubicBezTo>
                  <a:pt x="19942" y="16983"/>
                  <a:pt x="19956" y="16954"/>
                  <a:pt x="19956" y="16954"/>
                </a:cubicBezTo>
                <a:cubicBezTo>
                  <a:pt x="19956" y="16952"/>
                  <a:pt x="19956" y="16951"/>
                  <a:pt x="19955" y="16951"/>
                </a:cubicBezTo>
                <a:cubicBezTo>
                  <a:pt x="19949" y="16951"/>
                  <a:pt x="19926" y="16987"/>
                  <a:pt x="19913" y="17011"/>
                </a:cubicBezTo>
                <a:lnTo>
                  <a:pt x="19899" y="17011"/>
                </a:lnTo>
                <a:cubicBezTo>
                  <a:pt x="19884" y="16997"/>
                  <a:pt x="19870" y="16925"/>
                  <a:pt x="19870" y="16911"/>
                </a:cubicBezTo>
                <a:cubicBezTo>
                  <a:pt x="19870" y="16882"/>
                  <a:pt x="19856" y="16868"/>
                  <a:pt x="19841" y="16868"/>
                </a:cubicBezTo>
                <a:cubicBezTo>
                  <a:pt x="19841" y="16868"/>
                  <a:pt x="19827" y="16810"/>
                  <a:pt x="19813" y="16810"/>
                </a:cubicBezTo>
                <a:cubicBezTo>
                  <a:pt x="19798" y="16810"/>
                  <a:pt x="19798" y="16796"/>
                  <a:pt x="19813" y="16796"/>
                </a:cubicBezTo>
                <a:lnTo>
                  <a:pt x="19899" y="16810"/>
                </a:lnTo>
                <a:cubicBezTo>
                  <a:pt x="19928" y="16767"/>
                  <a:pt x="19971" y="16695"/>
                  <a:pt x="19971" y="16681"/>
                </a:cubicBezTo>
                <a:cubicBezTo>
                  <a:pt x="19985" y="16667"/>
                  <a:pt x="19971" y="16652"/>
                  <a:pt x="19942" y="16652"/>
                </a:cubicBezTo>
                <a:lnTo>
                  <a:pt x="19942" y="16638"/>
                </a:lnTo>
                <a:cubicBezTo>
                  <a:pt x="19928" y="16602"/>
                  <a:pt x="19906" y="16591"/>
                  <a:pt x="19884" y="16591"/>
                </a:cubicBezTo>
                <a:cubicBezTo>
                  <a:pt x="19863" y="16591"/>
                  <a:pt x="19841" y="16602"/>
                  <a:pt x="19827" y="16609"/>
                </a:cubicBezTo>
                <a:lnTo>
                  <a:pt x="19784" y="16638"/>
                </a:lnTo>
                <a:cubicBezTo>
                  <a:pt x="19755" y="16624"/>
                  <a:pt x="19755" y="16537"/>
                  <a:pt x="19755" y="16523"/>
                </a:cubicBezTo>
                <a:cubicBezTo>
                  <a:pt x="19769" y="16509"/>
                  <a:pt x="19769" y="16494"/>
                  <a:pt x="19784" y="16494"/>
                </a:cubicBezTo>
                <a:cubicBezTo>
                  <a:pt x="19769" y="16552"/>
                  <a:pt x="19813" y="16552"/>
                  <a:pt x="19827" y="16552"/>
                </a:cubicBezTo>
                <a:lnTo>
                  <a:pt x="19884" y="16537"/>
                </a:lnTo>
                <a:cubicBezTo>
                  <a:pt x="19856" y="16509"/>
                  <a:pt x="19827" y="16466"/>
                  <a:pt x="19813" y="16451"/>
                </a:cubicBezTo>
                <a:lnTo>
                  <a:pt x="19827" y="16422"/>
                </a:lnTo>
                <a:cubicBezTo>
                  <a:pt x="19841" y="16394"/>
                  <a:pt x="19841" y="16365"/>
                  <a:pt x="19856" y="16336"/>
                </a:cubicBezTo>
                <a:cubicBezTo>
                  <a:pt x="19852" y="16332"/>
                  <a:pt x="19848" y="16331"/>
                  <a:pt x="19844" y="16331"/>
                </a:cubicBezTo>
                <a:cubicBezTo>
                  <a:pt x="19834" y="16331"/>
                  <a:pt x="19823" y="16344"/>
                  <a:pt x="19813" y="16365"/>
                </a:cubicBezTo>
                <a:lnTo>
                  <a:pt x="19798" y="16365"/>
                </a:lnTo>
                <a:cubicBezTo>
                  <a:pt x="19769" y="16351"/>
                  <a:pt x="19784" y="16322"/>
                  <a:pt x="19798" y="16293"/>
                </a:cubicBezTo>
                <a:cubicBezTo>
                  <a:pt x="19798" y="16293"/>
                  <a:pt x="19784" y="16250"/>
                  <a:pt x="19769" y="16207"/>
                </a:cubicBezTo>
                <a:lnTo>
                  <a:pt x="19726" y="16207"/>
                </a:lnTo>
                <a:cubicBezTo>
                  <a:pt x="19717" y="16212"/>
                  <a:pt x="19707" y="16215"/>
                  <a:pt x="19698" y="16215"/>
                </a:cubicBezTo>
                <a:cubicBezTo>
                  <a:pt x="19680" y="16215"/>
                  <a:pt x="19664" y="16202"/>
                  <a:pt x="19655" y="16164"/>
                </a:cubicBezTo>
                <a:cubicBezTo>
                  <a:pt x="19655" y="16164"/>
                  <a:pt x="19626" y="16149"/>
                  <a:pt x="19626" y="16149"/>
                </a:cubicBezTo>
                <a:lnTo>
                  <a:pt x="19611" y="16236"/>
                </a:lnTo>
                <a:cubicBezTo>
                  <a:pt x="19568" y="16221"/>
                  <a:pt x="19540" y="16149"/>
                  <a:pt x="19554" y="16135"/>
                </a:cubicBezTo>
                <a:cubicBezTo>
                  <a:pt x="19554" y="16121"/>
                  <a:pt x="19568" y="16092"/>
                  <a:pt x="19583" y="16078"/>
                </a:cubicBezTo>
                <a:lnTo>
                  <a:pt x="19597" y="16078"/>
                </a:lnTo>
                <a:lnTo>
                  <a:pt x="19626" y="16106"/>
                </a:lnTo>
                <a:cubicBezTo>
                  <a:pt x="19669" y="16092"/>
                  <a:pt x="19683" y="16034"/>
                  <a:pt x="19683" y="16006"/>
                </a:cubicBezTo>
                <a:cubicBezTo>
                  <a:pt x="19683" y="15991"/>
                  <a:pt x="19683" y="15977"/>
                  <a:pt x="19698" y="15963"/>
                </a:cubicBezTo>
                <a:cubicBezTo>
                  <a:pt x="19698" y="15963"/>
                  <a:pt x="19769" y="15891"/>
                  <a:pt x="19784" y="15848"/>
                </a:cubicBezTo>
                <a:cubicBezTo>
                  <a:pt x="19784" y="15848"/>
                  <a:pt x="19784" y="15833"/>
                  <a:pt x="19784" y="15833"/>
                </a:cubicBezTo>
                <a:lnTo>
                  <a:pt x="19928" y="15833"/>
                </a:lnTo>
                <a:cubicBezTo>
                  <a:pt x="19930" y="15835"/>
                  <a:pt x="19932" y="15836"/>
                  <a:pt x="19933" y="15836"/>
                </a:cubicBezTo>
                <a:cubicBezTo>
                  <a:pt x="19946" y="15836"/>
                  <a:pt x="19956" y="15803"/>
                  <a:pt x="19956" y="15790"/>
                </a:cubicBezTo>
                <a:cubicBezTo>
                  <a:pt x="19963" y="15783"/>
                  <a:pt x="19971" y="15779"/>
                  <a:pt x="19981" y="15779"/>
                </a:cubicBezTo>
                <a:cubicBezTo>
                  <a:pt x="19992" y="15779"/>
                  <a:pt x="20007" y="15783"/>
                  <a:pt x="20028" y="15790"/>
                </a:cubicBezTo>
                <a:lnTo>
                  <a:pt x="20042" y="15805"/>
                </a:lnTo>
                <a:cubicBezTo>
                  <a:pt x="20064" y="15815"/>
                  <a:pt x="20069" y="15849"/>
                  <a:pt x="20082" y="15849"/>
                </a:cubicBezTo>
                <a:cubicBezTo>
                  <a:pt x="20087" y="15849"/>
                  <a:pt x="20092" y="15845"/>
                  <a:pt x="20100" y="15833"/>
                </a:cubicBezTo>
                <a:cubicBezTo>
                  <a:pt x="20129" y="15819"/>
                  <a:pt x="20157" y="15819"/>
                  <a:pt x="20186" y="15805"/>
                </a:cubicBezTo>
                <a:cubicBezTo>
                  <a:pt x="20186" y="15805"/>
                  <a:pt x="20186" y="15805"/>
                  <a:pt x="20186" y="15819"/>
                </a:cubicBezTo>
                <a:cubicBezTo>
                  <a:pt x="20200" y="15829"/>
                  <a:pt x="20216" y="15830"/>
                  <a:pt x="20233" y="15830"/>
                </a:cubicBezTo>
                <a:cubicBezTo>
                  <a:pt x="20241" y="15830"/>
                  <a:pt x="20250" y="15830"/>
                  <a:pt x="20258" y="15830"/>
                </a:cubicBezTo>
                <a:cubicBezTo>
                  <a:pt x="20283" y="15830"/>
                  <a:pt x="20308" y="15833"/>
                  <a:pt x="20330" y="15862"/>
                </a:cubicBezTo>
                <a:cubicBezTo>
                  <a:pt x="20330" y="15862"/>
                  <a:pt x="20359" y="15833"/>
                  <a:pt x="20373" y="15833"/>
                </a:cubicBezTo>
                <a:lnTo>
                  <a:pt x="20387" y="15833"/>
                </a:lnTo>
                <a:cubicBezTo>
                  <a:pt x="20391" y="15835"/>
                  <a:pt x="20394" y="15836"/>
                  <a:pt x="20397" y="15836"/>
                </a:cubicBezTo>
                <a:cubicBezTo>
                  <a:pt x="20412" y="15836"/>
                  <a:pt x="20402" y="15803"/>
                  <a:pt x="20402" y="15790"/>
                </a:cubicBezTo>
                <a:cubicBezTo>
                  <a:pt x="20402" y="15776"/>
                  <a:pt x="20373" y="15733"/>
                  <a:pt x="20373" y="15704"/>
                </a:cubicBezTo>
                <a:cubicBezTo>
                  <a:pt x="20373" y="15702"/>
                  <a:pt x="20372" y="15701"/>
                  <a:pt x="20370" y="15701"/>
                </a:cubicBezTo>
                <a:cubicBezTo>
                  <a:pt x="20358" y="15701"/>
                  <a:pt x="20313" y="15735"/>
                  <a:pt x="20301" y="15747"/>
                </a:cubicBezTo>
                <a:cubicBezTo>
                  <a:pt x="20294" y="15754"/>
                  <a:pt x="20290" y="15757"/>
                  <a:pt x="20287" y="15757"/>
                </a:cubicBezTo>
                <a:cubicBezTo>
                  <a:pt x="20278" y="15757"/>
                  <a:pt x="20287" y="15729"/>
                  <a:pt x="20287" y="15718"/>
                </a:cubicBezTo>
                <a:cubicBezTo>
                  <a:pt x="20298" y="15695"/>
                  <a:pt x="20253" y="15671"/>
                  <a:pt x="20228" y="15671"/>
                </a:cubicBezTo>
                <a:cubicBezTo>
                  <a:pt x="20222" y="15671"/>
                  <a:pt x="20217" y="15673"/>
                  <a:pt x="20215" y="15675"/>
                </a:cubicBezTo>
                <a:cubicBezTo>
                  <a:pt x="20205" y="15685"/>
                  <a:pt x="20173" y="15696"/>
                  <a:pt x="20150" y="15696"/>
                </a:cubicBezTo>
                <a:cubicBezTo>
                  <a:pt x="20141" y="15696"/>
                  <a:pt x="20133" y="15694"/>
                  <a:pt x="20129" y="15690"/>
                </a:cubicBezTo>
                <a:cubicBezTo>
                  <a:pt x="20114" y="15690"/>
                  <a:pt x="20071" y="15647"/>
                  <a:pt x="20042" y="15589"/>
                </a:cubicBezTo>
                <a:lnTo>
                  <a:pt x="20057" y="15546"/>
                </a:lnTo>
                <a:lnTo>
                  <a:pt x="20057" y="15517"/>
                </a:lnTo>
                <a:cubicBezTo>
                  <a:pt x="20063" y="15511"/>
                  <a:pt x="20071" y="15508"/>
                  <a:pt x="20079" y="15508"/>
                </a:cubicBezTo>
                <a:cubicBezTo>
                  <a:pt x="20090" y="15508"/>
                  <a:pt x="20100" y="15515"/>
                  <a:pt x="20100" y="15532"/>
                </a:cubicBezTo>
                <a:cubicBezTo>
                  <a:pt x="20086" y="15589"/>
                  <a:pt x="20100" y="15618"/>
                  <a:pt x="20114" y="15618"/>
                </a:cubicBezTo>
                <a:lnTo>
                  <a:pt x="20143" y="15603"/>
                </a:lnTo>
                <a:cubicBezTo>
                  <a:pt x="20186" y="15603"/>
                  <a:pt x="20200" y="15575"/>
                  <a:pt x="20200" y="15560"/>
                </a:cubicBezTo>
                <a:cubicBezTo>
                  <a:pt x="20200" y="15546"/>
                  <a:pt x="20200" y="15532"/>
                  <a:pt x="20200" y="15532"/>
                </a:cubicBezTo>
                <a:lnTo>
                  <a:pt x="20215" y="15532"/>
                </a:lnTo>
                <a:cubicBezTo>
                  <a:pt x="20223" y="15527"/>
                  <a:pt x="20230" y="15526"/>
                  <a:pt x="20236" y="15526"/>
                </a:cubicBezTo>
                <a:cubicBezTo>
                  <a:pt x="20251" y="15526"/>
                  <a:pt x="20258" y="15536"/>
                  <a:pt x="20258" y="15546"/>
                </a:cubicBezTo>
                <a:lnTo>
                  <a:pt x="20244" y="15546"/>
                </a:lnTo>
                <a:lnTo>
                  <a:pt x="20244" y="15575"/>
                </a:lnTo>
                <a:cubicBezTo>
                  <a:pt x="20244" y="15589"/>
                  <a:pt x="20258" y="15603"/>
                  <a:pt x="20272" y="15618"/>
                </a:cubicBezTo>
                <a:lnTo>
                  <a:pt x="20272" y="15603"/>
                </a:lnTo>
                <a:lnTo>
                  <a:pt x="20287" y="15589"/>
                </a:lnTo>
                <a:cubicBezTo>
                  <a:pt x="20291" y="15580"/>
                  <a:pt x="20298" y="15576"/>
                  <a:pt x="20305" y="15576"/>
                </a:cubicBezTo>
                <a:cubicBezTo>
                  <a:pt x="20319" y="15576"/>
                  <a:pt x="20335" y="15589"/>
                  <a:pt x="20344" y="15589"/>
                </a:cubicBezTo>
                <a:cubicBezTo>
                  <a:pt x="20344" y="15596"/>
                  <a:pt x="20366" y="15600"/>
                  <a:pt x="20389" y="15600"/>
                </a:cubicBezTo>
                <a:cubicBezTo>
                  <a:pt x="20412" y="15600"/>
                  <a:pt x="20438" y="15596"/>
                  <a:pt x="20445" y="15589"/>
                </a:cubicBezTo>
                <a:cubicBezTo>
                  <a:pt x="20457" y="15583"/>
                  <a:pt x="20469" y="15580"/>
                  <a:pt x="20479" y="15580"/>
                </a:cubicBezTo>
                <a:cubicBezTo>
                  <a:pt x="20495" y="15580"/>
                  <a:pt x="20508" y="15587"/>
                  <a:pt x="20517" y="15603"/>
                </a:cubicBezTo>
                <a:cubicBezTo>
                  <a:pt x="20517" y="15605"/>
                  <a:pt x="20517" y="15606"/>
                  <a:pt x="20518" y="15606"/>
                </a:cubicBezTo>
                <a:cubicBezTo>
                  <a:pt x="20523" y="15606"/>
                  <a:pt x="20547" y="15559"/>
                  <a:pt x="20560" y="15546"/>
                </a:cubicBezTo>
                <a:cubicBezTo>
                  <a:pt x="20560" y="15536"/>
                  <a:pt x="20596" y="15526"/>
                  <a:pt x="20622" y="15526"/>
                </a:cubicBezTo>
                <a:cubicBezTo>
                  <a:pt x="20633" y="15526"/>
                  <a:pt x="20642" y="15527"/>
                  <a:pt x="20646" y="15532"/>
                </a:cubicBezTo>
                <a:lnTo>
                  <a:pt x="20703" y="15532"/>
                </a:lnTo>
                <a:lnTo>
                  <a:pt x="20689" y="15618"/>
                </a:lnTo>
                <a:cubicBezTo>
                  <a:pt x="20732" y="15603"/>
                  <a:pt x="20790" y="15603"/>
                  <a:pt x="20790" y="15589"/>
                </a:cubicBezTo>
                <a:cubicBezTo>
                  <a:pt x="20790" y="15575"/>
                  <a:pt x="20804" y="15517"/>
                  <a:pt x="20818" y="15460"/>
                </a:cubicBezTo>
                <a:lnTo>
                  <a:pt x="20833" y="15445"/>
                </a:lnTo>
                <a:cubicBezTo>
                  <a:pt x="20852" y="15436"/>
                  <a:pt x="20865" y="15412"/>
                  <a:pt x="20885" y="15412"/>
                </a:cubicBezTo>
                <a:cubicBezTo>
                  <a:pt x="20894" y="15412"/>
                  <a:pt x="20905" y="15417"/>
                  <a:pt x="20919" y="15431"/>
                </a:cubicBezTo>
                <a:lnTo>
                  <a:pt x="20933" y="15445"/>
                </a:lnTo>
                <a:cubicBezTo>
                  <a:pt x="20933" y="15460"/>
                  <a:pt x="20933" y="15503"/>
                  <a:pt x="20948" y="15532"/>
                </a:cubicBezTo>
                <a:lnTo>
                  <a:pt x="20976" y="15503"/>
                </a:lnTo>
                <a:lnTo>
                  <a:pt x="21005" y="15489"/>
                </a:lnTo>
                <a:cubicBezTo>
                  <a:pt x="21034" y="15474"/>
                  <a:pt x="21077" y="15445"/>
                  <a:pt x="21077" y="15445"/>
                </a:cubicBezTo>
                <a:cubicBezTo>
                  <a:pt x="21091" y="15431"/>
                  <a:pt x="21077" y="15417"/>
                  <a:pt x="21063" y="15402"/>
                </a:cubicBezTo>
                <a:cubicBezTo>
                  <a:pt x="21019" y="15402"/>
                  <a:pt x="21019" y="15374"/>
                  <a:pt x="21019" y="15345"/>
                </a:cubicBezTo>
                <a:lnTo>
                  <a:pt x="21034" y="15287"/>
                </a:lnTo>
                <a:cubicBezTo>
                  <a:pt x="21048" y="15230"/>
                  <a:pt x="21063" y="15058"/>
                  <a:pt x="21034" y="15029"/>
                </a:cubicBezTo>
                <a:cubicBezTo>
                  <a:pt x="21005" y="15000"/>
                  <a:pt x="20976" y="14928"/>
                  <a:pt x="20948" y="14885"/>
                </a:cubicBezTo>
                <a:lnTo>
                  <a:pt x="20976" y="14856"/>
                </a:lnTo>
                <a:cubicBezTo>
                  <a:pt x="20991" y="14842"/>
                  <a:pt x="21005" y="14842"/>
                  <a:pt x="21019" y="14813"/>
                </a:cubicBezTo>
                <a:cubicBezTo>
                  <a:pt x="21034" y="14813"/>
                  <a:pt x="21048" y="14785"/>
                  <a:pt x="21048" y="14785"/>
                </a:cubicBezTo>
                <a:cubicBezTo>
                  <a:pt x="21005" y="14727"/>
                  <a:pt x="21034" y="14713"/>
                  <a:pt x="21063" y="14698"/>
                </a:cubicBezTo>
                <a:lnTo>
                  <a:pt x="21091" y="14698"/>
                </a:lnTo>
                <a:cubicBezTo>
                  <a:pt x="21095" y="14694"/>
                  <a:pt x="21101" y="14692"/>
                  <a:pt x="21107" y="14692"/>
                </a:cubicBezTo>
                <a:cubicBezTo>
                  <a:pt x="21120" y="14692"/>
                  <a:pt x="21134" y="14703"/>
                  <a:pt x="21134" y="14713"/>
                </a:cubicBezTo>
                <a:cubicBezTo>
                  <a:pt x="21145" y="14713"/>
                  <a:pt x="21180" y="14737"/>
                  <a:pt x="21197" y="14737"/>
                </a:cubicBezTo>
                <a:cubicBezTo>
                  <a:pt x="21203" y="14737"/>
                  <a:pt x="21206" y="14734"/>
                  <a:pt x="21206" y="14727"/>
                </a:cubicBezTo>
                <a:cubicBezTo>
                  <a:pt x="21221" y="14698"/>
                  <a:pt x="21235" y="14627"/>
                  <a:pt x="21235" y="14612"/>
                </a:cubicBezTo>
                <a:cubicBezTo>
                  <a:pt x="21235" y="14595"/>
                  <a:pt x="21230" y="14588"/>
                  <a:pt x="21223" y="14588"/>
                </a:cubicBezTo>
                <a:cubicBezTo>
                  <a:pt x="21218" y="14588"/>
                  <a:pt x="21212" y="14592"/>
                  <a:pt x="21206" y="14598"/>
                </a:cubicBezTo>
                <a:lnTo>
                  <a:pt x="21192" y="14598"/>
                </a:lnTo>
                <a:cubicBezTo>
                  <a:pt x="21177" y="14598"/>
                  <a:pt x="21163" y="14583"/>
                  <a:pt x="21149" y="14569"/>
                </a:cubicBezTo>
                <a:lnTo>
                  <a:pt x="21120" y="14540"/>
                </a:lnTo>
                <a:cubicBezTo>
                  <a:pt x="21120" y="14569"/>
                  <a:pt x="21063" y="14598"/>
                  <a:pt x="21019" y="14612"/>
                </a:cubicBezTo>
                <a:lnTo>
                  <a:pt x="20991" y="14583"/>
                </a:lnTo>
                <a:lnTo>
                  <a:pt x="20976" y="14569"/>
                </a:lnTo>
                <a:cubicBezTo>
                  <a:pt x="20976" y="14569"/>
                  <a:pt x="20948" y="14555"/>
                  <a:pt x="20933" y="14540"/>
                </a:cubicBezTo>
                <a:cubicBezTo>
                  <a:pt x="20919" y="14540"/>
                  <a:pt x="20933" y="14512"/>
                  <a:pt x="20933" y="14497"/>
                </a:cubicBezTo>
                <a:cubicBezTo>
                  <a:pt x="20933" y="14497"/>
                  <a:pt x="20970" y="14516"/>
                  <a:pt x="20992" y="14516"/>
                </a:cubicBezTo>
                <a:cubicBezTo>
                  <a:pt x="20998" y="14516"/>
                  <a:pt x="21002" y="14514"/>
                  <a:pt x="21005" y="14512"/>
                </a:cubicBezTo>
                <a:cubicBezTo>
                  <a:pt x="21005" y="14483"/>
                  <a:pt x="20991" y="14440"/>
                  <a:pt x="20991" y="14425"/>
                </a:cubicBezTo>
                <a:cubicBezTo>
                  <a:pt x="20976" y="14411"/>
                  <a:pt x="21005" y="14382"/>
                  <a:pt x="21019" y="14368"/>
                </a:cubicBezTo>
                <a:cubicBezTo>
                  <a:pt x="21034" y="14354"/>
                  <a:pt x="21034" y="14325"/>
                  <a:pt x="21034" y="14325"/>
                </a:cubicBezTo>
                <a:cubicBezTo>
                  <a:pt x="21019" y="14325"/>
                  <a:pt x="21048" y="14296"/>
                  <a:pt x="21063" y="14296"/>
                </a:cubicBezTo>
                <a:cubicBezTo>
                  <a:pt x="21077" y="14282"/>
                  <a:pt x="21120" y="14181"/>
                  <a:pt x="21120" y="14138"/>
                </a:cubicBezTo>
                <a:cubicBezTo>
                  <a:pt x="21134" y="14095"/>
                  <a:pt x="21077" y="14081"/>
                  <a:pt x="21063" y="14066"/>
                </a:cubicBezTo>
                <a:cubicBezTo>
                  <a:pt x="21048" y="14066"/>
                  <a:pt x="20991" y="14095"/>
                  <a:pt x="20976" y="14109"/>
                </a:cubicBezTo>
                <a:cubicBezTo>
                  <a:pt x="20973" y="14111"/>
                  <a:pt x="20970" y="14112"/>
                  <a:pt x="20967" y="14112"/>
                </a:cubicBezTo>
                <a:cubicBezTo>
                  <a:pt x="20944" y="14112"/>
                  <a:pt x="20932" y="14065"/>
                  <a:pt x="20919" y="14052"/>
                </a:cubicBezTo>
                <a:cubicBezTo>
                  <a:pt x="20919" y="14045"/>
                  <a:pt x="20912" y="14041"/>
                  <a:pt x="20901" y="14041"/>
                </a:cubicBezTo>
                <a:cubicBezTo>
                  <a:pt x="20890" y="14041"/>
                  <a:pt x="20876" y="14045"/>
                  <a:pt x="20861" y="14052"/>
                </a:cubicBezTo>
                <a:lnTo>
                  <a:pt x="20847" y="14052"/>
                </a:lnTo>
                <a:cubicBezTo>
                  <a:pt x="20833" y="14066"/>
                  <a:pt x="20818" y="14081"/>
                  <a:pt x="20818" y="14095"/>
                </a:cubicBezTo>
                <a:lnTo>
                  <a:pt x="20804" y="14124"/>
                </a:lnTo>
                <a:cubicBezTo>
                  <a:pt x="20804" y="14167"/>
                  <a:pt x="20833" y="14195"/>
                  <a:pt x="20847" y="14210"/>
                </a:cubicBezTo>
                <a:lnTo>
                  <a:pt x="20890" y="14210"/>
                </a:lnTo>
                <a:cubicBezTo>
                  <a:pt x="20903" y="14197"/>
                  <a:pt x="20916" y="14150"/>
                  <a:pt x="20928" y="14150"/>
                </a:cubicBezTo>
                <a:cubicBezTo>
                  <a:pt x="20930" y="14150"/>
                  <a:pt x="20932" y="14151"/>
                  <a:pt x="20933" y="14152"/>
                </a:cubicBezTo>
                <a:cubicBezTo>
                  <a:pt x="20948" y="14167"/>
                  <a:pt x="20962" y="14210"/>
                  <a:pt x="20962" y="14224"/>
                </a:cubicBezTo>
                <a:cubicBezTo>
                  <a:pt x="20976" y="14224"/>
                  <a:pt x="20876" y="14253"/>
                  <a:pt x="20833" y="14267"/>
                </a:cubicBezTo>
                <a:cubicBezTo>
                  <a:pt x="20827" y="14270"/>
                  <a:pt x="20821" y="14271"/>
                  <a:pt x="20816" y="14271"/>
                </a:cubicBezTo>
                <a:cubicBezTo>
                  <a:pt x="20794" y="14271"/>
                  <a:pt x="20775" y="14253"/>
                  <a:pt x="20775" y="14253"/>
                </a:cubicBezTo>
                <a:cubicBezTo>
                  <a:pt x="20775" y="14239"/>
                  <a:pt x="20790" y="14195"/>
                  <a:pt x="20790" y="14181"/>
                </a:cubicBezTo>
                <a:cubicBezTo>
                  <a:pt x="20790" y="14167"/>
                  <a:pt x="20775" y="14124"/>
                  <a:pt x="20761" y="14095"/>
                </a:cubicBezTo>
                <a:lnTo>
                  <a:pt x="20732" y="14066"/>
                </a:lnTo>
                <a:lnTo>
                  <a:pt x="20718" y="14037"/>
                </a:lnTo>
                <a:cubicBezTo>
                  <a:pt x="20689" y="14037"/>
                  <a:pt x="20675" y="14052"/>
                  <a:pt x="20660" y="14052"/>
                </a:cubicBezTo>
                <a:lnTo>
                  <a:pt x="20617" y="14052"/>
                </a:lnTo>
                <a:cubicBezTo>
                  <a:pt x="20588" y="14037"/>
                  <a:pt x="20517" y="14037"/>
                  <a:pt x="20488" y="14023"/>
                </a:cubicBezTo>
                <a:lnTo>
                  <a:pt x="20445" y="14009"/>
                </a:lnTo>
                <a:lnTo>
                  <a:pt x="20416" y="14009"/>
                </a:lnTo>
                <a:lnTo>
                  <a:pt x="20359" y="14052"/>
                </a:lnTo>
                <a:cubicBezTo>
                  <a:pt x="20301" y="14009"/>
                  <a:pt x="20272" y="13894"/>
                  <a:pt x="20272" y="13865"/>
                </a:cubicBezTo>
                <a:cubicBezTo>
                  <a:pt x="20272" y="13836"/>
                  <a:pt x="20229" y="13793"/>
                  <a:pt x="20186" y="13779"/>
                </a:cubicBezTo>
                <a:lnTo>
                  <a:pt x="20143" y="13793"/>
                </a:lnTo>
                <a:lnTo>
                  <a:pt x="20100" y="13793"/>
                </a:lnTo>
                <a:cubicBezTo>
                  <a:pt x="20089" y="13810"/>
                  <a:pt x="20077" y="13818"/>
                  <a:pt x="20068" y="13818"/>
                </a:cubicBezTo>
                <a:cubicBezTo>
                  <a:pt x="20053" y="13818"/>
                  <a:pt x="20042" y="13799"/>
                  <a:pt x="20042" y="13764"/>
                </a:cubicBezTo>
                <a:lnTo>
                  <a:pt x="19985" y="13779"/>
                </a:lnTo>
                <a:cubicBezTo>
                  <a:pt x="19981" y="13781"/>
                  <a:pt x="19978" y="13782"/>
                  <a:pt x="19975" y="13782"/>
                </a:cubicBezTo>
                <a:cubicBezTo>
                  <a:pt x="19957" y="13782"/>
                  <a:pt x="19958" y="13748"/>
                  <a:pt x="19971" y="13736"/>
                </a:cubicBezTo>
                <a:cubicBezTo>
                  <a:pt x="19981" y="13716"/>
                  <a:pt x="19991" y="13689"/>
                  <a:pt x="20005" y="13689"/>
                </a:cubicBezTo>
                <a:cubicBezTo>
                  <a:pt x="20012" y="13689"/>
                  <a:pt x="20019" y="13694"/>
                  <a:pt x="20028" y="13707"/>
                </a:cubicBezTo>
                <a:cubicBezTo>
                  <a:pt x="20042" y="13707"/>
                  <a:pt x="20057" y="13721"/>
                  <a:pt x="20071" y="13721"/>
                </a:cubicBezTo>
                <a:lnTo>
                  <a:pt x="20100" y="13707"/>
                </a:lnTo>
                <a:cubicBezTo>
                  <a:pt x="20116" y="13713"/>
                  <a:pt x="20131" y="13716"/>
                  <a:pt x="20144" y="13716"/>
                </a:cubicBezTo>
                <a:cubicBezTo>
                  <a:pt x="20194" y="13716"/>
                  <a:pt x="20226" y="13680"/>
                  <a:pt x="20215" y="13635"/>
                </a:cubicBezTo>
                <a:lnTo>
                  <a:pt x="20215" y="13635"/>
                </a:lnTo>
                <a:lnTo>
                  <a:pt x="20172" y="13678"/>
                </a:lnTo>
                <a:cubicBezTo>
                  <a:pt x="20166" y="13681"/>
                  <a:pt x="20161" y="13682"/>
                  <a:pt x="20158" y="13682"/>
                </a:cubicBezTo>
                <a:cubicBezTo>
                  <a:pt x="20142" y="13682"/>
                  <a:pt x="20140" y="13664"/>
                  <a:pt x="20129" y="13664"/>
                </a:cubicBezTo>
                <a:cubicBezTo>
                  <a:pt x="20087" y="13643"/>
                  <a:pt x="20060" y="13630"/>
                  <a:pt x="20015" y="13630"/>
                </a:cubicBezTo>
                <a:cubicBezTo>
                  <a:pt x="19998" y="13630"/>
                  <a:pt x="19979" y="13631"/>
                  <a:pt x="19956" y="13635"/>
                </a:cubicBezTo>
                <a:cubicBezTo>
                  <a:pt x="19956" y="13635"/>
                  <a:pt x="19942" y="13621"/>
                  <a:pt x="19942" y="13621"/>
                </a:cubicBezTo>
                <a:lnTo>
                  <a:pt x="19899" y="13606"/>
                </a:lnTo>
                <a:cubicBezTo>
                  <a:pt x="19899" y="13650"/>
                  <a:pt x="19856" y="13764"/>
                  <a:pt x="19856" y="13808"/>
                </a:cubicBezTo>
                <a:cubicBezTo>
                  <a:pt x="19856" y="13835"/>
                  <a:pt x="19850" y="13845"/>
                  <a:pt x="19846" y="13845"/>
                </a:cubicBezTo>
                <a:cubicBezTo>
                  <a:pt x="19843" y="13845"/>
                  <a:pt x="19841" y="13842"/>
                  <a:pt x="19841" y="13836"/>
                </a:cubicBezTo>
                <a:cubicBezTo>
                  <a:pt x="19841" y="13836"/>
                  <a:pt x="19827" y="13793"/>
                  <a:pt x="19798" y="13750"/>
                </a:cubicBezTo>
                <a:lnTo>
                  <a:pt x="19813" y="13693"/>
                </a:lnTo>
                <a:lnTo>
                  <a:pt x="19841" y="13650"/>
                </a:lnTo>
                <a:cubicBezTo>
                  <a:pt x="19798" y="13635"/>
                  <a:pt x="19741" y="13635"/>
                  <a:pt x="19712" y="13635"/>
                </a:cubicBezTo>
                <a:lnTo>
                  <a:pt x="19712" y="13592"/>
                </a:lnTo>
                <a:cubicBezTo>
                  <a:pt x="19712" y="13578"/>
                  <a:pt x="19698" y="13563"/>
                  <a:pt x="19698" y="13549"/>
                </a:cubicBezTo>
                <a:lnTo>
                  <a:pt x="19712" y="13549"/>
                </a:lnTo>
                <a:lnTo>
                  <a:pt x="19741" y="13563"/>
                </a:lnTo>
                <a:cubicBezTo>
                  <a:pt x="19741" y="13563"/>
                  <a:pt x="19755" y="13549"/>
                  <a:pt x="19769" y="13549"/>
                </a:cubicBezTo>
                <a:cubicBezTo>
                  <a:pt x="19769" y="13563"/>
                  <a:pt x="19784" y="13578"/>
                  <a:pt x="19827" y="13592"/>
                </a:cubicBezTo>
                <a:cubicBezTo>
                  <a:pt x="19827" y="13592"/>
                  <a:pt x="19827" y="13592"/>
                  <a:pt x="19827" y="13520"/>
                </a:cubicBezTo>
                <a:cubicBezTo>
                  <a:pt x="19829" y="13522"/>
                  <a:pt x="19833" y="13523"/>
                  <a:pt x="19838" y="13523"/>
                </a:cubicBezTo>
                <a:cubicBezTo>
                  <a:pt x="19869" y="13523"/>
                  <a:pt x="19948" y="13491"/>
                  <a:pt x="19985" y="13491"/>
                </a:cubicBezTo>
                <a:cubicBezTo>
                  <a:pt x="20014" y="13491"/>
                  <a:pt x="20086" y="13477"/>
                  <a:pt x="20100" y="13477"/>
                </a:cubicBezTo>
                <a:cubicBezTo>
                  <a:pt x="20110" y="13477"/>
                  <a:pt x="20138" y="13484"/>
                  <a:pt x="20161" y="13484"/>
                </a:cubicBezTo>
                <a:cubicBezTo>
                  <a:pt x="20172" y="13484"/>
                  <a:pt x="20181" y="13482"/>
                  <a:pt x="20186" y="13477"/>
                </a:cubicBezTo>
                <a:cubicBezTo>
                  <a:pt x="20196" y="13477"/>
                  <a:pt x="20218" y="13471"/>
                  <a:pt x="20240" y="13471"/>
                </a:cubicBezTo>
                <a:cubicBezTo>
                  <a:pt x="20252" y="13471"/>
                  <a:pt x="20263" y="13472"/>
                  <a:pt x="20272" y="13477"/>
                </a:cubicBezTo>
                <a:lnTo>
                  <a:pt x="20301" y="13434"/>
                </a:lnTo>
                <a:lnTo>
                  <a:pt x="20315" y="13434"/>
                </a:lnTo>
                <a:cubicBezTo>
                  <a:pt x="20318" y="13437"/>
                  <a:pt x="20321" y="13438"/>
                  <a:pt x="20325" y="13438"/>
                </a:cubicBezTo>
                <a:cubicBezTo>
                  <a:pt x="20340" y="13438"/>
                  <a:pt x="20364" y="13414"/>
                  <a:pt x="20387" y="13391"/>
                </a:cubicBezTo>
                <a:lnTo>
                  <a:pt x="20402" y="13420"/>
                </a:lnTo>
                <a:cubicBezTo>
                  <a:pt x="20404" y="13428"/>
                  <a:pt x="20407" y="13431"/>
                  <a:pt x="20411" y="13431"/>
                </a:cubicBezTo>
                <a:cubicBezTo>
                  <a:pt x="20422" y="13431"/>
                  <a:pt x="20436" y="13401"/>
                  <a:pt x="20447" y="13401"/>
                </a:cubicBezTo>
                <a:cubicBezTo>
                  <a:pt x="20452" y="13401"/>
                  <a:pt x="20456" y="13406"/>
                  <a:pt x="20459" y="13420"/>
                </a:cubicBezTo>
                <a:cubicBezTo>
                  <a:pt x="20459" y="13420"/>
                  <a:pt x="20502" y="13405"/>
                  <a:pt x="20517" y="13405"/>
                </a:cubicBezTo>
                <a:lnTo>
                  <a:pt x="20545" y="13463"/>
                </a:lnTo>
                <a:cubicBezTo>
                  <a:pt x="20560" y="13434"/>
                  <a:pt x="20603" y="13391"/>
                  <a:pt x="20632" y="13377"/>
                </a:cubicBezTo>
                <a:lnTo>
                  <a:pt x="20718" y="13377"/>
                </a:lnTo>
                <a:cubicBezTo>
                  <a:pt x="20775" y="13362"/>
                  <a:pt x="20861" y="13362"/>
                  <a:pt x="20890" y="13348"/>
                </a:cubicBezTo>
                <a:lnTo>
                  <a:pt x="20919" y="13348"/>
                </a:lnTo>
                <a:lnTo>
                  <a:pt x="20948" y="13333"/>
                </a:lnTo>
                <a:cubicBezTo>
                  <a:pt x="20976" y="13319"/>
                  <a:pt x="21149" y="13305"/>
                  <a:pt x="21206" y="13276"/>
                </a:cubicBezTo>
                <a:cubicBezTo>
                  <a:pt x="21264" y="13262"/>
                  <a:pt x="21321" y="13247"/>
                  <a:pt x="21350" y="13247"/>
                </a:cubicBezTo>
                <a:lnTo>
                  <a:pt x="21379" y="13233"/>
                </a:lnTo>
                <a:lnTo>
                  <a:pt x="21393" y="13219"/>
                </a:lnTo>
                <a:cubicBezTo>
                  <a:pt x="21407" y="13204"/>
                  <a:pt x="21450" y="13204"/>
                  <a:pt x="21465" y="13190"/>
                </a:cubicBezTo>
                <a:cubicBezTo>
                  <a:pt x="21479" y="13190"/>
                  <a:pt x="21508" y="13175"/>
                  <a:pt x="21522" y="13161"/>
                </a:cubicBezTo>
                <a:cubicBezTo>
                  <a:pt x="21532" y="13151"/>
                  <a:pt x="21543" y="13141"/>
                  <a:pt x="21548" y="13141"/>
                </a:cubicBezTo>
                <a:cubicBezTo>
                  <a:pt x="21550" y="13141"/>
                  <a:pt x="21551" y="13142"/>
                  <a:pt x="21551" y="13147"/>
                </a:cubicBezTo>
                <a:cubicBezTo>
                  <a:pt x="21551" y="13147"/>
                  <a:pt x="21565" y="13147"/>
                  <a:pt x="21594" y="13161"/>
                </a:cubicBezTo>
                <a:lnTo>
                  <a:pt x="21580" y="13132"/>
                </a:lnTo>
                <a:lnTo>
                  <a:pt x="21551" y="13046"/>
                </a:lnTo>
                <a:cubicBezTo>
                  <a:pt x="21508" y="12974"/>
                  <a:pt x="21479" y="12888"/>
                  <a:pt x="21479" y="12888"/>
                </a:cubicBezTo>
                <a:cubicBezTo>
                  <a:pt x="21479" y="12888"/>
                  <a:pt x="21508" y="12859"/>
                  <a:pt x="21551" y="12816"/>
                </a:cubicBezTo>
                <a:lnTo>
                  <a:pt x="21508" y="12730"/>
                </a:lnTo>
                <a:lnTo>
                  <a:pt x="21479" y="12701"/>
                </a:lnTo>
                <a:cubicBezTo>
                  <a:pt x="21494" y="12673"/>
                  <a:pt x="21508" y="12615"/>
                  <a:pt x="21508" y="12586"/>
                </a:cubicBezTo>
                <a:lnTo>
                  <a:pt x="21494" y="12572"/>
                </a:lnTo>
                <a:lnTo>
                  <a:pt x="21479" y="12543"/>
                </a:lnTo>
                <a:cubicBezTo>
                  <a:pt x="21479" y="12515"/>
                  <a:pt x="21479" y="12471"/>
                  <a:pt x="21465" y="12428"/>
                </a:cubicBezTo>
                <a:lnTo>
                  <a:pt x="21465" y="12414"/>
                </a:lnTo>
                <a:lnTo>
                  <a:pt x="21479" y="12356"/>
                </a:lnTo>
                <a:cubicBezTo>
                  <a:pt x="21450" y="12342"/>
                  <a:pt x="21479" y="12313"/>
                  <a:pt x="21494" y="12285"/>
                </a:cubicBezTo>
                <a:cubicBezTo>
                  <a:pt x="21494" y="12270"/>
                  <a:pt x="21522" y="12213"/>
                  <a:pt x="21551" y="12170"/>
                </a:cubicBezTo>
                <a:lnTo>
                  <a:pt x="21508" y="12141"/>
                </a:lnTo>
                <a:cubicBezTo>
                  <a:pt x="21465" y="12098"/>
                  <a:pt x="21450" y="12069"/>
                  <a:pt x="21494" y="12012"/>
                </a:cubicBezTo>
                <a:lnTo>
                  <a:pt x="21508" y="11983"/>
                </a:lnTo>
                <a:cubicBezTo>
                  <a:pt x="21508" y="11940"/>
                  <a:pt x="21479" y="11882"/>
                  <a:pt x="21465" y="11854"/>
                </a:cubicBezTo>
                <a:cubicBezTo>
                  <a:pt x="21450" y="11839"/>
                  <a:pt x="21450" y="11825"/>
                  <a:pt x="21450" y="11825"/>
                </a:cubicBezTo>
                <a:cubicBezTo>
                  <a:pt x="21450" y="11825"/>
                  <a:pt x="21465" y="11796"/>
                  <a:pt x="21465" y="11796"/>
                </a:cubicBezTo>
                <a:cubicBezTo>
                  <a:pt x="21479" y="11796"/>
                  <a:pt x="21479" y="11753"/>
                  <a:pt x="21479" y="11739"/>
                </a:cubicBezTo>
                <a:cubicBezTo>
                  <a:pt x="21479" y="11724"/>
                  <a:pt x="21537" y="11681"/>
                  <a:pt x="21537" y="11667"/>
                </a:cubicBezTo>
                <a:cubicBezTo>
                  <a:pt x="21551" y="11638"/>
                  <a:pt x="21551" y="11609"/>
                  <a:pt x="21551" y="11609"/>
                </a:cubicBezTo>
                <a:lnTo>
                  <a:pt x="21537" y="11609"/>
                </a:lnTo>
                <a:cubicBezTo>
                  <a:pt x="21508" y="11595"/>
                  <a:pt x="21494" y="11581"/>
                  <a:pt x="21494" y="11538"/>
                </a:cubicBezTo>
                <a:lnTo>
                  <a:pt x="21479" y="11494"/>
                </a:lnTo>
                <a:cubicBezTo>
                  <a:pt x="21494" y="11466"/>
                  <a:pt x="21522" y="11437"/>
                  <a:pt x="21537" y="11437"/>
                </a:cubicBezTo>
                <a:cubicBezTo>
                  <a:pt x="21537" y="11437"/>
                  <a:pt x="21565" y="11365"/>
                  <a:pt x="21580" y="11365"/>
                </a:cubicBezTo>
                <a:cubicBezTo>
                  <a:pt x="21580" y="11365"/>
                  <a:pt x="21608" y="11380"/>
                  <a:pt x="21608" y="11394"/>
                </a:cubicBezTo>
                <a:cubicBezTo>
                  <a:pt x="21608" y="11397"/>
                  <a:pt x="21611" y="11398"/>
                  <a:pt x="21614" y="11398"/>
                </a:cubicBezTo>
                <a:cubicBezTo>
                  <a:pt x="21629" y="11398"/>
                  <a:pt x="21669" y="11377"/>
                  <a:pt x="21680" y="11365"/>
                </a:cubicBezTo>
                <a:cubicBezTo>
                  <a:pt x="21709" y="11351"/>
                  <a:pt x="21680" y="11336"/>
                  <a:pt x="21680" y="11336"/>
                </a:cubicBezTo>
                <a:cubicBezTo>
                  <a:pt x="21671" y="11336"/>
                  <a:pt x="21642" y="11349"/>
                  <a:pt x="21624" y="11349"/>
                </a:cubicBezTo>
                <a:cubicBezTo>
                  <a:pt x="21615" y="11349"/>
                  <a:pt x="21608" y="11346"/>
                  <a:pt x="21608" y="11336"/>
                </a:cubicBezTo>
                <a:cubicBezTo>
                  <a:pt x="21608" y="11322"/>
                  <a:pt x="21608" y="11308"/>
                  <a:pt x="21594" y="11308"/>
                </a:cubicBezTo>
                <a:cubicBezTo>
                  <a:pt x="21594" y="11308"/>
                  <a:pt x="21567" y="11326"/>
                  <a:pt x="21555" y="11326"/>
                </a:cubicBezTo>
                <a:cubicBezTo>
                  <a:pt x="21553" y="11326"/>
                  <a:pt x="21551" y="11325"/>
                  <a:pt x="21551" y="11322"/>
                </a:cubicBezTo>
                <a:cubicBezTo>
                  <a:pt x="21537" y="11308"/>
                  <a:pt x="21508" y="11279"/>
                  <a:pt x="21508" y="11265"/>
                </a:cubicBezTo>
                <a:cubicBezTo>
                  <a:pt x="21494" y="11250"/>
                  <a:pt x="21537" y="11250"/>
                  <a:pt x="21551" y="11250"/>
                </a:cubicBezTo>
                <a:lnTo>
                  <a:pt x="21608" y="11250"/>
                </a:lnTo>
                <a:cubicBezTo>
                  <a:pt x="21623" y="11250"/>
                  <a:pt x="21666" y="11250"/>
                  <a:pt x="21666" y="11265"/>
                </a:cubicBezTo>
                <a:cubicBezTo>
                  <a:pt x="21670" y="11268"/>
                  <a:pt x="21673" y="11270"/>
                  <a:pt x="21675" y="11270"/>
                </a:cubicBezTo>
                <a:cubicBezTo>
                  <a:pt x="21680" y="11270"/>
                  <a:pt x="21680" y="11257"/>
                  <a:pt x="21680" y="11236"/>
                </a:cubicBezTo>
                <a:lnTo>
                  <a:pt x="21666" y="11207"/>
                </a:lnTo>
                <a:lnTo>
                  <a:pt x="21652" y="11193"/>
                </a:lnTo>
                <a:cubicBezTo>
                  <a:pt x="21652" y="11164"/>
                  <a:pt x="21709" y="11135"/>
                  <a:pt x="21723" y="11121"/>
                </a:cubicBezTo>
                <a:cubicBezTo>
                  <a:pt x="21738" y="11092"/>
                  <a:pt x="21723" y="11035"/>
                  <a:pt x="21709" y="11020"/>
                </a:cubicBezTo>
                <a:cubicBezTo>
                  <a:pt x="21709" y="11006"/>
                  <a:pt x="21709" y="10977"/>
                  <a:pt x="21709" y="10934"/>
                </a:cubicBezTo>
                <a:lnTo>
                  <a:pt x="21723" y="10905"/>
                </a:lnTo>
                <a:lnTo>
                  <a:pt x="21738" y="10848"/>
                </a:lnTo>
                <a:cubicBezTo>
                  <a:pt x="21695" y="10819"/>
                  <a:pt x="21695" y="10805"/>
                  <a:pt x="21738" y="10805"/>
                </a:cubicBezTo>
                <a:lnTo>
                  <a:pt x="21738" y="10819"/>
                </a:lnTo>
                <a:lnTo>
                  <a:pt x="21752" y="10848"/>
                </a:lnTo>
                <a:cubicBezTo>
                  <a:pt x="21756" y="10852"/>
                  <a:pt x="21760" y="10854"/>
                  <a:pt x="21764" y="10854"/>
                </a:cubicBezTo>
                <a:cubicBezTo>
                  <a:pt x="21774" y="10854"/>
                  <a:pt x="21785" y="10840"/>
                  <a:pt x="21795" y="10819"/>
                </a:cubicBezTo>
                <a:lnTo>
                  <a:pt x="21781" y="10805"/>
                </a:lnTo>
                <a:cubicBezTo>
                  <a:pt x="21767" y="10790"/>
                  <a:pt x="21781" y="10776"/>
                  <a:pt x="21781" y="10776"/>
                </a:cubicBezTo>
                <a:cubicBezTo>
                  <a:pt x="21795" y="10733"/>
                  <a:pt x="21781" y="10719"/>
                  <a:pt x="21752" y="10719"/>
                </a:cubicBezTo>
                <a:lnTo>
                  <a:pt x="21738" y="10719"/>
                </a:lnTo>
                <a:cubicBezTo>
                  <a:pt x="21738" y="10704"/>
                  <a:pt x="21738" y="10676"/>
                  <a:pt x="21738" y="10661"/>
                </a:cubicBezTo>
                <a:cubicBezTo>
                  <a:pt x="21738" y="10661"/>
                  <a:pt x="21752" y="10632"/>
                  <a:pt x="21767" y="10604"/>
                </a:cubicBezTo>
                <a:lnTo>
                  <a:pt x="21767" y="10575"/>
                </a:lnTo>
                <a:cubicBezTo>
                  <a:pt x="21738" y="10503"/>
                  <a:pt x="21709" y="10474"/>
                  <a:pt x="21680" y="10474"/>
                </a:cubicBezTo>
                <a:lnTo>
                  <a:pt x="21680" y="10489"/>
                </a:lnTo>
                <a:cubicBezTo>
                  <a:pt x="21666" y="10489"/>
                  <a:pt x="21652" y="10446"/>
                  <a:pt x="21637" y="10431"/>
                </a:cubicBezTo>
                <a:cubicBezTo>
                  <a:pt x="21637" y="10417"/>
                  <a:pt x="21666" y="10359"/>
                  <a:pt x="21680" y="10345"/>
                </a:cubicBezTo>
                <a:cubicBezTo>
                  <a:pt x="21695" y="10331"/>
                  <a:pt x="21652" y="10316"/>
                  <a:pt x="21637" y="10316"/>
                </a:cubicBezTo>
                <a:cubicBezTo>
                  <a:pt x="21623" y="10316"/>
                  <a:pt x="21623" y="10273"/>
                  <a:pt x="21637" y="10259"/>
                </a:cubicBezTo>
                <a:cubicBezTo>
                  <a:pt x="21637" y="10245"/>
                  <a:pt x="21652" y="10230"/>
                  <a:pt x="21652" y="10230"/>
                </a:cubicBezTo>
                <a:lnTo>
                  <a:pt x="21666" y="10230"/>
                </a:lnTo>
                <a:lnTo>
                  <a:pt x="21680" y="10245"/>
                </a:lnTo>
                <a:cubicBezTo>
                  <a:pt x="21689" y="10261"/>
                  <a:pt x="21702" y="10268"/>
                  <a:pt x="21715" y="10268"/>
                </a:cubicBezTo>
                <a:cubicBezTo>
                  <a:pt x="21723" y="10268"/>
                  <a:pt x="21732" y="10265"/>
                  <a:pt x="21738" y="10259"/>
                </a:cubicBezTo>
                <a:cubicBezTo>
                  <a:pt x="21738" y="10245"/>
                  <a:pt x="21723" y="10201"/>
                  <a:pt x="21709" y="10158"/>
                </a:cubicBezTo>
                <a:cubicBezTo>
                  <a:pt x="21695" y="10115"/>
                  <a:pt x="21666" y="10086"/>
                  <a:pt x="21652" y="10086"/>
                </a:cubicBezTo>
                <a:lnTo>
                  <a:pt x="21637" y="10072"/>
                </a:lnTo>
                <a:lnTo>
                  <a:pt x="21623" y="10029"/>
                </a:lnTo>
                <a:cubicBezTo>
                  <a:pt x="21652" y="9986"/>
                  <a:pt x="21652" y="9957"/>
                  <a:pt x="21637" y="9943"/>
                </a:cubicBezTo>
                <a:lnTo>
                  <a:pt x="21637" y="9943"/>
                </a:lnTo>
                <a:cubicBezTo>
                  <a:pt x="21637" y="9943"/>
                  <a:pt x="21608" y="9957"/>
                  <a:pt x="21580" y="9972"/>
                </a:cubicBezTo>
                <a:lnTo>
                  <a:pt x="21551" y="9928"/>
                </a:lnTo>
                <a:cubicBezTo>
                  <a:pt x="21551" y="9928"/>
                  <a:pt x="21551" y="9943"/>
                  <a:pt x="21537" y="9957"/>
                </a:cubicBezTo>
                <a:lnTo>
                  <a:pt x="21537" y="9986"/>
                </a:lnTo>
                <a:lnTo>
                  <a:pt x="21522" y="10000"/>
                </a:lnTo>
                <a:cubicBezTo>
                  <a:pt x="21514" y="10017"/>
                  <a:pt x="21496" y="10024"/>
                  <a:pt x="21482" y="10024"/>
                </a:cubicBezTo>
                <a:cubicBezTo>
                  <a:pt x="21472" y="10024"/>
                  <a:pt x="21465" y="10021"/>
                  <a:pt x="21465" y="10015"/>
                </a:cubicBezTo>
                <a:cubicBezTo>
                  <a:pt x="21450" y="10000"/>
                  <a:pt x="21465" y="9957"/>
                  <a:pt x="21494" y="9900"/>
                </a:cubicBezTo>
                <a:lnTo>
                  <a:pt x="21494" y="9857"/>
                </a:lnTo>
                <a:cubicBezTo>
                  <a:pt x="21508" y="9813"/>
                  <a:pt x="21479" y="9785"/>
                  <a:pt x="21465" y="9742"/>
                </a:cubicBezTo>
                <a:lnTo>
                  <a:pt x="21465" y="9727"/>
                </a:lnTo>
                <a:cubicBezTo>
                  <a:pt x="21466" y="9726"/>
                  <a:pt x="21468" y="9725"/>
                  <a:pt x="21470" y="9725"/>
                </a:cubicBezTo>
                <a:cubicBezTo>
                  <a:pt x="21488" y="9725"/>
                  <a:pt x="21524" y="9773"/>
                  <a:pt x="21537" y="9799"/>
                </a:cubicBezTo>
                <a:cubicBezTo>
                  <a:pt x="21541" y="9803"/>
                  <a:pt x="21548" y="9805"/>
                  <a:pt x="21555" y="9805"/>
                </a:cubicBezTo>
                <a:cubicBezTo>
                  <a:pt x="21573" y="9805"/>
                  <a:pt x="21594" y="9795"/>
                  <a:pt x="21594" y="9785"/>
                </a:cubicBezTo>
                <a:cubicBezTo>
                  <a:pt x="21608" y="9785"/>
                  <a:pt x="21652" y="9785"/>
                  <a:pt x="21666" y="9799"/>
                </a:cubicBezTo>
                <a:cubicBezTo>
                  <a:pt x="21670" y="9803"/>
                  <a:pt x="21672" y="9805"/>
                  <a:pt x="21674" y="9805"/>
                </a:cubicBezTo>
                <a:cubicBezTo>
                  <a:pt x="21680" y="9805"/>
                  <a:pt x="21680" y="9788"/>
                  <a:pt x="21680" y="9756"/>
                </a:cubicBezTo>
                <a:lnTo>
                  <a:pt x="21680" y="9727"/>
                </a:lnTo>
                <a:lnTo>
                  <a:pt x="21666" y="9684"/>
                </a:lnTo>
                <a:cubicBezTo>
                  <a:pt x="21652" y="9684"/>
                  <a:pt x="21608" y="9684"/>
                  <a:pt x="21580" y="9670"/>
                </a:cubicBezTo>
                <a:lnTo>
                  <a:pt x="21580" y="9655"/>
                </a:lnTo>
                <a:lnTo>
                  <a:pt x="21580" y="9598"/>
                </a:lnTo>
                <a:cubicBezTo>
                  <a:pt x="21573" y="9611"/>
                  <a:pt x="21564" y="9618"/>
                  <a:pt x="21556" y="9618"/>
                </a:cubicBezTo>
                <a:cubicBezTo>
                  <a:pt x="21545" y="9618"/>
                  <a:pt x="21537" y="9607"/>
                  <a:pt x="21537" y="9584"/>
                </a:cubicBezTo>
                <a:lnTo>
                  <a:pt x="21522" y="9584"/>
                </a:lnTo>
                <a:cubicBezTo>
                  <a:pt x="21516" y="9586"/>
                  <a:pt x="21511" y="9587"/>
                  <a:pt x="21507" y="9587"/>
                </a:cubicBezTo>
                <a:cubicBezTo>
                  <a:pt x="21483" y="9587"/>
                  <a:pt x="21492" y="9553"/>
                  <a:pt x="21479" y="9541"/>
                </a:cubicBezTo>
                <a:lnTo>
                  <a:pt x="21479" y="9526"/>
                </a:lnTo>
                <a:cubicBezTo>
                  <a:pt x="21465" y="9526"/>
                  <a:pt x="21407" y="9512"/>
                  <a:pt x="21407" y="9483"/>
                </a:cubicBezTo>
                <a:cubicBezTo>
                  <a:pt x="21393" y="9469"/>
                  <a:pt x="21407" y="9411"/>
                  <a:pt x="21422" y="9397"/>
                </a:cubicBezTo>
                <a:cubicBezTo>
                  <a:pt x="21422" y="9394"/>
                  <a:pt x="21424" y="9393"/>
                  <a:pt x="21427" y="9393"/>
                </a:cubicBezTo>
                <a:cubicBezTo>
                  <a:pt x="21442" y="9393"/>
                  <a:pt x="21482" y="9414"/>
                  <a:pt x="21494" y="9426"/>
                </a:cubicBezTo>
                <a:cubicBezTo>
                  <a:pt x="21501" y="9426"/>
                  <a:pt x="21529" y="9422"/>
                  <a:pt x="21558" y="9422"/>
                </a:cubicBezTo>
                <a:cubicBezTo>
                  <a:pt x="21587" y="9422"/>
                  <a:pt x="21616" y="9426"/>
                  <a:pt x="21623" y="9440"/>
                </a:cubicBezTo>
                <a:cubicBezTo>
                  <a:pt x="21648" y="9452"/>
                  <a:pt x="21725" y="9486"/>
                  <a:pt x="21765" y="9486"/>
                </a:cubicBezTo>
                <a:cubicBezTo>
                  <a:pt x="21771" y="9486"/>
                  <a:pt x="21777" y="9485"/>
                  <a:pt x="21781" y="9483"/>
                </a:cubicBezTo>
                <a:cubicBezTo>
                  <a:pt x="21801" y="9473"/>
                  <a:pt x="21843" y="9463"/>
                  <a:pt x="21871" y="9463"/>
                </a:cubicBezTo>
                <a:cubicBezTo>
                  <a:pt x="21882" y="9463"/>
                  <a:pt x="21892" y="9464"/>
                  <a:pt x="21896" y="9469"/>
                </a:cubicBezTo>
                <a:cubicBezTo>
                  <a:pt x="21925" y="9483"/>
                  <a:pt x="21953" y="9497"/>
                  <a:pt x="21968" y="9497"/>
                </a:cubicBezTo>
                <a:lnTo>
                  <a:pt x="21968" y="9483"/>
                </a:lnTo>
                <a:cubicBezTo>
                  <a:pt x="21971" y="9476"/>
                  <a:pt x="21975" y="9473"/>
                  <a:pt x="21979" y="9473"/>
                </a:cubicBezTo>
                <a:cubicBezTo>
                  <a:pt x="21987" y="9473"/>
                  <a:pt x="21996" y="9486"/>
                  <a:pt x="22004" y="9486"/>
                </a:cubicBezTo>
                <a:cubicBezTo>
                  <a:pt x="22006" y="9486"/>
                  <a:pt x="22009" y="9485"/>
                  <a:pt x="22011" y="9483"/>
                </a:cubicBezTo>
                <a:lnTo>
                  <a:pt x="22025" y="9483"/>
                </a:lnTo>
                <a:cubicBezTo>
                  <a:pt x="22040" y="9469"/>
                  <a:pt x="22025" y="9411"/>
                  <a:pt x="22025" y="9397"/>
                </a:cubicBezTo>
                <a:cubicBezTo>
                  <a:pt x="22011" y="9382"/>
                  <a:pt x="21996" y="9311"/>
                  <a:pt x="22011" y="9296"/>
                </a:cubicBezTo>
                <a:cubicBezTo>
                  <a:pt x="22025" y="9282"/>
                  <a:pt x="22011" y="9124"/>
                  <a:pt x="21996" y="9081"/>
                </a:cubicBezTo>
                <a:cubicBezTo>
                  <a:pt x="21982" y="9038"/>
                  <a:pt x="21982" y="8951"/>
                  <a:pt x="21996" y="8951"/>
                </a:cubicBezTo>
                <a:cubicBezTo>
                  <a:pt x="22011" y="8937"/>
                  <a:pt x="22054" y="8937"/>
                  <a:pt x="22083" y="8923"/>
                </a:cubicBezTo>
                <a:lnTo>
                  <a:pt x="22083" y="8880"/>
                </a:lnTo>
                <a:lnTo>
                  <a:pt x="22097" y="8851"/>
                </a:lnTo>
                <a:cubicBezTo>
                  <a:pt x="22097" y="8823"/>
                  <a:pt x="22109" y="8807"/>
                  <a:pt x="22125" y="8807"/>
                </a:cubicBezTo>
                <a:cubicBezTo>
                  <a:pt x="22134" y="8807"/>
                  <a:pt x="22144" y="8812"/>
                  <a:pt x="22154" y="8822"/>
                </a:cubicBezTo>
                <a:lnTo>
                  <a:pt x="22198" y="8822"/>
                </a:lnTo>
                <a:cubicBezTo>
                  <a:pt x="22226" y="8793"/>
                  <a:pt x="22226" y="8765"/>
                  <a:pt x="22198" y="8750"/>
                </a:cubicBezTo>
                <a:lnTo>
                  <a:pt x="22169" y="8736"/>
                </a:lnTo>
                <a:cubicBezTo>
                  <a:pt x="22169" y="8722"/>
                  <a:pt x="22154" y="8707"/>
                  <a:pt x="22154" y="8693"/>
                </a:cubicBezTo>
                <a:cubicBezTo>
                  <a:pt x="22154" y="8693"/>
                  <a:pt x="22164" y="8674"/>
                  <a:pt x="22175" y="8674"/>
                </a:cubicBezTo>
                <a:cubicBezTo>
                  <a:pt x="22177" y="8674"/>
                  <a:pt x="22180" y="8676"/>
                  <a:pt x="22183" y="8678"/>
                </a:cubicBezTo>
                <a:cubicBezTo>
                  <a:pt x="22212" y="8678"/>
                  <a:pt x="22226" y="8664"/>
                  <a:pt x="22241" y="8635"/>
                </a:cubicBezTo>
                <a:cubicBezTo>
                  <a:pt x="22255" y="8621"/>
                  <a:pt x="22255" y="8592"/>
                  <a:pt x="22241" y="8592"/>
                </a:cubicBezTo>
                <a:cubicBezTo>
                  <a:pt x="22241" y="8578"/>
                  <a:pt x="22226" y="8578"/>
                  <a:pt x="22212" y="8578"/>
                </a:cubicBezTo>
                <a:cubicBezTo>
                  <a:pt x="22209" y="8580"/>
                  <a:pt x="22207" y="8582"/>
                  <a:pt x="22204" y="8582"/>
                </a:cubicBezTo>
                <a:cubicBezTo>
                  <a:pt x="22193" y="8582"/>
                  <a:pt x="22183" y="8556"/>
                  <a:pt x="22183" y="8520"/>
                </a:cubicBezTo>
                <a:lnTo>
                  <a:pt x="22154" y="8492"/>
                </a:lnTo>
                <a:cubicBezTo>
                  <a:pt x="22140" y="8477"/>
                  <a:pt x="22126" y="8449"/>
                  <a:pt x="22111" y="8420"/>
                </a:cubicBezTo>
                <a:cubicBezTo>
                  <a:pt x="22111" y="8377"/>
                  <a:pt x="22126" y="8348"/>
                  <a:pt x="22154" y="8348"/>
                </a:cubicBezTo>
                <a:lnTo>
                  <a:pt x="22169" y="8348"/>
                </a:lnTo>
                <a:cubicBezTo>
                  <a:pt x="22183" y="8348"/>
                  <a:pt x="22140" y="8233"/>
                  <a:pt x="22111" y="8233"/>
                </a:cubicBezTo>
                <a:cubicBezTo>
                  <a:pt x="22097" y="8228"/>
                  <a:pt x="22081" y="8227"/>
                  <a:pt x="22066" y="8227"/>
                </a:cubicBezTo>
                <a:cubicBezTo>
                  <a:pt x="22035" y="8227"/>
                  <a:pt x="22006" y="8233"/>
                  <a:pt x="21996" y="8233"/>
                </a:cubicBezTo>
                <a:cubicBezTo>
                  <a:pt x="21982" y="8233"/>
                  <a:pt x="21953" y="8219"/>
                  <a:pt x="21939" y="8219"/>
                </a:cubicBezTo>
                <a:lnTo>
                  <a:pt x="21925" y="8219"/>
                </a:lnTo>
                <a:lnTo>
                  <a:pt x="21910" y="8233"/>
                </a:lnTo>
                <a:cubicBezTo>
                  <a:pt x="21881" y="8233"/>
                  <a:pt x="21867" y="8176"/>
                  <a:pt x="21867" y="8161"/>
                </a:cubicBezTo>
                <a:cubicBezTo>
                  <a:pt x="21867" y="8147"/>
                  <a:pt x="21925" y="8118"/>
                  <a:pt x="21939" y="8118"/>
                </a:cubicBezTo>
                <a:cubicBezTo>
                  <a:pt x="21953" y="8118"/>
                  <a:pt x="21939" y="8104"/>
                  <a:pt x="21896" y="8089"/>
                </a:cubicBezTo>
                <a:lnTo>
                  <a:pt x="21867" y="8089"/>
                </a:lnTo>
                <a:cubicBezTo>
                  <a:pt x="21824" y="8089"/>
                  <a:pt x="21781" y="7989"/>
                  <a:pt x="21810" y="7931"/>
                </a:cubicBezTo>
                <a:lnTo>
                  <a:pt x="21824" y="7888"/>
                </a:lnTo>
                <a:cubicBezTo>
                  <a:pt x="21810" y="7831"/>
                  <a:pt x="21795" y="7716"/>
                  <a:pt x="21795" y="7687"/>
                </a:cubicBezTo>
                <a:cubicBezTo>
                  <a:pt x="21810" y="7673"/>
                  <a:pt x="21795" y="7644"/>
                  <a:pt x="21767" y="7615"/>
                </a:cubicBezTo>
                <a:lnTo>
                  <a:pt x="21752" y="7601"/>
                </a:lnTo>
                <a:cubicBezTo>
                  <a:pt x="21750" y="7597"/>
                  <a:pt x="21748" y="7596"/>
                  <a:pt x="21746" y="7596"/>
                </a:cubicBezTo>
                <a:cubicBezTo>
                  <a:pt x="21738" y="7596"/>
                  <a:pt x="21728" y="7627"/>
                  <a:pt x="21715" y="7627"/>
                </a:cubicBezTo>
                <a:cubicBezTo>
                  <a:pt x="21709" y="7627"/>
                  <a:pt x="21703" y="7621"/>
                  <a:pt x="21695" y="7601"/>
                </a:cubicBezTo>
                <a:lnTo>
                  <a:pt x="21695" y="7572"/>
                </a:lnTo>
                <a:cubicBezTo>
                  <a:pt x="21666" y="7558"/>
                  <a:pt x="21637" y="7529"/>
                  <a:pt x="21637" y="7529"/>
                </a:cubicBezTo>
                <a:cubicBezTo>
                  <a:pt x="21623" y="7529"/>
                  <a:pt x="21680" y="7500"/>
                  <a:pt x="21709" y="7486"/>
                </a:cubicBezTo>
                <a:cubicBezTo>
                  <a:pt x="21723" y="7472"/>
                  <a:pt x="21723" y="7270"/>
                  <a:pt x="21695" y="7184"/>
                </a:cubicBezTo>
                <a:cubicBezTo>
                  <a:pt x="21684" y="7129"/>
                  <a:pt x="21716" y="7107"/>
                  <a:pt x="21744" y="7107"/>
                </a:cubicBezTo>
                <a:cubicBezTo>
                  <a:pt x="21752" y="7107"/>
                  <a:pt x="21760" y="7109"/>
                  <a:pt x="21767" y="7112"/>
                </a:cubicBezTo>
                <a:cubicBezTo>
                  <a:pt x="21774" y="7116"/>
                  <a:pt x="21781" y="7118"/>
                  <a:pt x="21787" y="7118"/>
                </a:cubicBezTo>
                <a:cubicBezTo>
                  <a:pt x="21802" y="7118"/>
                  <a:pt x="21810" y="7105"/>
                  <a:pt x="21810" y="7084"/>
                </a:cubicBezTo>
                <a:lnTo>
                  <a:pt x="21810" y="7055"/>
                </a:lnTo>
                <a:lnTo>
                  <a:pt x="21795" y="7026"/>
                </a:lnTo>
                <a:cubicBezTo>
                  <a:pt x="21767" y="7012"/>
                  <a:pt x="21752" y="6954"/>
                  <a:pt x="21752" y="6954"/>
                </a:cubicBezTo>
                <a:cubicBezTo>
                  <a:pt x="21752" y="6940"/>
                  <a:pt x="21738" y="6940"/>
                  <a:pt x="21723" y="6940"/>
                </a:cubicBezTo>
                <a:lnTo>
                  <a:pt x="21695" y="6940"/>
                </a:lnTo>
                <a:cubicBezTo>
                  <a:pt x="21695" y="6940"/>
                  <a:pt x="21695" y="6954"/>
                  <a:pt x="21695" y="6954"/>
                </a:cubicBezTo>
                <a:lnTo>
                  <a:pt x="21680" y="6954"/>
                </a:lnTo>
                <a:cubicBezTo>
                  <a:pt x="21680" y="6940"/>
                  <a:pt x="21666" y="6926"/>
                  <a:pt x="21680" y="6926"/>
                </a:cubicBezTo>
                <a:lnTo>
                  <a:pt x="21695" y="6911"/>
                </a:lnTo>
                <a:cubicBezTo>
                  <a:pt x="21709" y="6897"/>
                  <a:pt x="21723" y="6868"/>
                  <a:pt x="21723" y="6868"/>
                </a:cubicBezTo>
                <a:cubicBezTo>
                  <a:pt x="21723" y="6854"/>
                  <a:pt x="21709" y="6854"/>
                  <a:pt x="21709" y="6854"/>
                </a:cubicBezTo>
                <a:lnTo>
                  <a:pt x="21695" y="6854"/>
                </a:lnTo>
                <a:cubicBezTo>
                  <a:pt x="21680" y="6854"/>
                  <a:pt x="21666" y="6796"/>
                  <a:pt x="21652" y="6725"/>
                </a:cubicBezTo>
                <a:lnTo>
                  <a:pt x="21652" y="6667"/>
                </a:lnTo>
                <a:lnTo>
                  <a:pt x="21652" y="6638"/>
                </a:lnTo>
                <a:cubicBezTo>
                  <a:pt x="21652" y="6610"/>
                  <a:pt x="21652" y="6552"/>
                  <a:pt x="21666" y="6523"/>
                </a:cubicBezTo>
                <a:lnTo>
                  <a:pt x="21637" y="6495"/>
                </a:lnTo>
                <a:cubicBezTo>
                  <a:pt x="21652" y="6480"/>
                  <a:pt x="21637" y="6452"/>
                  <a:pt x="21623" y="6437"/>
                </a:cubicBezTo>
                <a:cubicBezTo>
                  <a:pt x="21623" y="6437"/>
                  <a:pt x="21580" y="6423"/>
                  <a:pt x="21551" y="6394"/>
                </a:cubicBezTo>
                <a:lnTo>
                  <a:pt x="21537" y="6365"/>
                </a:lnTo>
                <a:cubicBezTo>
                  <a:pt x="21537" y="6308"/>
                  <a:pt x="21479" y="6308"/>
                  <a:pt x="21465" y="6279"/>
                </a:cubicBezTo>
                <a:lnTo>
                  <a:pt x="21465" y="6207"/>
                </a:lnTo>
                <a:cubicBezTo>
                  <a:pt x="21426" y="6195"/>
                  <a:pt x="21342" y="6148"/>
                  <a:pt x="21304" y="6148"/>
                </a:cubicBezTo>
                <a:cubicBezTo>
                  <a:pt x="21300" y="6148"/>
                  <a:pt x="21296" y="6148"/>
                  <a:pt x="21292" y="6150"/>
                </a:cubicBezTo>
                <a:cubicBezTo>
                  <a:pt x="21288" y="6152"/>
                  <a:pt x="21284" y="6153"/>
                  <a:pt x="21280" y="6153"/>
                </a:cubicBezTo>
                <a:cubicBezTo>
                  <a:pt x="21256" y="6153"/>
                  <a:pt x="21235" y="6119"/>
                  <a:pt x="21235" y="6107"/>
                </a:cubicBezTo>
                <a:cubicBezTo>
                  <a:pt x="21235" y="6092"/>
                  <a:pt x="21206" y="6092"/>
                  <a:pt x="21206" y="6092"/>
                </a:cubicBezTo>
                <a:cubicBezTo>
                  <a:pt x="21205" y="6094"/>
                  <a:pt x="21202" y="6095"/>
                  <a:pt x="21199" y="6095"/>
                </a:cubicBezTo>
                <a:cubicBezTo>
                  <a:pt x="21176" y="6095"/>
                  <a:pt x="21117" y="6049"/>
                  <a:pt x="21091" y="6049"/>
                </a:cubicBezTo>
                <a:lnTo>
                  <a:pt x="21005" y="6049"/>
                </a:lnTo>
                <a:cubicBezTo>
                  <a:pt x="20994" y="6049"/>
                  <a:pt x="20959" y="6074"/>
                  <a:pt x="20948" y="6074"/>
                </a:cubicBezTo>
                <a:cubicBezTo>
                  <a:pt x="20945" y="6074"/>
                  <a:pt x="20944" y="6071"/>
                  <a:pt x="20948" y="6064"/>
                </a:cubicBezTo>
                <a:cubicBezTo>
                  <a:pt x="20948" y="6049"/>
                  <a:pt x="20940" y="6046"/>
                  <a:pt x="20931" y="6046"/>
                </a:cubicBezTo>
                <a:cubicBezTo>
                  <a:pt x="20922" y="6046"/>
                  <a:pt x="20912" y="6049"/>
                  <a:pt x="20904" y="6049"/>
                </a:cubicBezTo>
                <a:cubicBezTo>
                  <a:pt x="20904" y="6049"/>
                  <a:pt x="20847" y="6035"/>
                  <a:pt x="20833" y="6035"/>
                </a:cubicBezTo>
                <a:cubicBezTo>
                  <a:pt x="20818" y="6035"/>
                  <a:pt x="20746" y="6021"/>
                  <a:pt x="20718" y="6006"/>
                </a:cubicBezTo>
                <a:cubicBezTo>
                  <a:pt x="20703" y="5992"/>
                  <a:pt x="20660" y="5977"/>
                  <a:pt x="20632" y="5963"/>
                </a:cubicBezTo>
                <a:cubicBezTo>
                  <a:pt x="20632" y="5963"/>
                  <a:pt x="20632" y="5963"/>
                  <a:pt x="20632" y="5949"/>
                </a:cubicBezTo>
                <a:cubicBezTo>
                  <a:pt x="20660" y="5920"/>
                  <a:pt x="20660" y="5877"/>
                  <a:pt x="20660" y="5848"/>
                </a:cubicBezTo>
                <a:lnTo>
                  <a:pt x="20660" y="5819"/>
                </a:lnTo>
                <a:cubicBezTo>
                  <a:pt x="20660" y="5762"/>
                  <a:pt x="20689" y="5762"/>
                  <a:pt x="20689" y="5762"/>
                </a:cubicBezTo>
                <a:cubicBezTo>
                  <a:pt x="20692" y="5765"/>
                  <a:pt x="20694" y="5766"/>
                  <a:pt x="20696" y="5766"/>
                </a:cubicBezTo>
                <a:cubicBezTo>
                  <a:pt x="20703" y="5766"/>
                  <a:pt x="20703" y="5742"/>
                  <a:pt x="20703" y="5719"/>
                </a:cubicBezTo>
                <a:lnTo>
                  <a:pt x="20718" y="5704"/>
                </a:lnTo>
                <a:lnTo>
                  <a:pt x="20732" y="5676"/>
                </a:lnTo>
                <a:cubicBezTo>
                  <a:pt x="20732" y="5647"/>
                  <a:pt x="20718" y="5633"/>
                  <a:pt x="20703" y="5633"/>
                </a:cubicBezTo>
                <a:cubicBezTo>
                  <a:pt x="20697" y="5639"/>
                  <a:pt x="20682" y="5642"/>
                  <a:pt x="20664" y="5642"/>
                </a:cubicBezTo>
                <a:cubicBezTo>
                  <a:pt x="20639" y="5642"/>
                  <a:pt x="20611" y="5635"/>
                  <a:pt x="20603" y="5618"/>
                </a:cubicBezTo>
                <a:cubicBezTo>
                  <a:pt x="20596" y="5611"/>
                  <a:pt x="20585" y="5607"/>
                  <a:pt x="20574" y="5607"/>
                </a:cubicBezTo>
                <a:cubicBezTo>
                  <a:pt x="20563" y="5607"/>
                  <a:pt x="20552" y="5611"/>
                  <a:pt x="20545" y="5618"/>
                </a:cubicBezTo>
                <a:lnTo>
                  <a:pt x="20531" y="5633"/>
                </a:lnTo>
                <a:lnTo>
                  <a:pt x="20517" y="5647"/>
                </a:lnTo>
                <a:cubicBezTo>
                  <a:pt x="20545" y="5661"/>
                  <a:pt x="20588" y="5676"/>
                  <a:pt x="20603" y="5690"/>
                </a:cubicBezTo>
                <a:cubicBezTo>
                  <a:pt x="20603" y="5690"/>
                  <a:pt x="20617" y="5748"/>
                  <a:pt x="20603" y="5748"/>
                </a:cubicBezTo>
                <a:cubicBezTo>
                  <a:pt x="20588" y="5748"/>
                  <a:pt x="20574" y="5762"/>
                  <a:pt x="20574" y="5762"/>
                </a:cubicBezTo>
                <a:cubicBezTo>
                  <a:pt x="20574" y="5805"/>
                  <a:pt x="20574" y="5848"/>
                  <a:pt x="20574" y="5891"/>
                </a:cubicBezTo>
                <a:cubicBezTo>
                  <a:pt x="20560" y="5877"/>
                  <a:pt x="20545" y="5877"/>
                  <a:pt x="20531" y="5877"/>
                </a:cubicBezTo>
                <a:cubicBezTo>
                  <a:pt x="20528" y="5874"/>
                  <a:pt x="20525" y="5873"/>
                  <a:pt x="20522" y="5873"/>
                </a:cubicBezTo>
                <a:cubicBezTo>
                  <a:pt x="20511" y="5873"/>
                  <a:pt x="20499" y="5891"/>
                  <a:pt x="20488" y="5891"/>
                </a:cubicBezTo>
                <a:cubicBezTo>
                  <a:pt x="20459" y="5877"/>
                  <a:pt x="20502" y="5848"/>
                  <a:pt x="20488" y="5848"/>
                </a:cubicBezTo>
                <a:cubicBezTo>
                  <a:pt x="20464" y="5825"/>
                  <a:pt x="20431" y="5801"/>
                  <a:pt x="20412" y="5801"/>
                </a:cubicBezTo>
                <a:cubicBezTo>
                  <a:pt x="20408" y="5801"/>
                  <a:pt x="20404" y="5802"/>
                  <a:pt x="20402" y="5805"/>
                </a:cubicBezTo>
                <a:cubicBezTo>
                  <a:pt x="20387" y="5819"/>
                  <a:pt x="20387" y="5819"/>
                  <a:pt x="20373" y="5819"/>
                </a:cubicBezTo>
                <a:cubicBezTo>
                  <a:pt x="20373" y="5805"/>
                  <a:pt x="20373" y="5805"/>
                  <a:pt x="20373" y="5791"/>
                </a:cubicBezTo>
                <a:cubicBezTo>
                  <a:pt x="20373" y="5788"/>
                  <a:pt x="20375" y="5788"/>
                  <a:pt x="20378" y="5788"/>
                </a:cubicBezTo>
                <a:cubicBezTo>
                  <a:pt x="20392" y="5788"/>
                  <a:pt x="20427" y="5801"/>
                  <a:pt x="20456" y="5801"/>
                </a:cubicBezTo>
                <a:cubicBezTo>
                  <a:pt x="20469" y="5801"/>
                  <a:pt x="20480" y="5798"/>
                  <a:pt x="20488" y="5791"/>
                </a:cubicBezTo>
                <a:cubicBezTo>
                  <a:pt x="20517" y="5776"/>
                  <a:pt x="20502" y="5704"/>
                  <a:pt x="20488" y="5690"/>
                </a:cubicBezTo>
                <a:cubicBezTo>
                  <a:pt x="20488" y="5661"/>
                  <a:pt x="20502" y="5618"/>
                  <a:pt x="20517" y="5590"/>
                </a:cubicBezTo>
                <a:lnTo>
                  <a:pt x="20545" y="5561"/>
                </a:lnTo>
                <a:cubicBezTo>
                  <a:pt x="20560" y="5575"/>
                  <a:pt x="20617" y="5575"/>
                  <a:pt x="20632" y="5575"/>
                </a:cubicBezTo>
                <a:cubicBezTo>
                  <a:pt x="20646" y="5561"/>
                  <a:pt x="20675" y="5546"/>
                  <a:pt x="20689" y="5518"/>
                </a:cubicBezTo>
                <a:lnTo>
                  <a:pt x="20718" y="5546"/>
                </a:lnTo>
                <a:lnTo>
                  <a:pt x="20732" y="5575"/>
                </a:lnTo>
                <a:cubicBezTo>
                  <a:pt x="20732" y="5587"/>
                  <a:pt x="20740" y="5592"/>
                  <a:pt x="20750" y="5592"/>
                </a:cubicBezTo>
                <a:cubicBezTo>
                  <a:pt x="20763" y="5592"/>
                  <a:pt x="20781" y="5583"/>
                  <a:pt x="20790" y="5575"/>
                </a:cubicBezTo>
                <a:cubicBezTo>
                  <a:pt x="20804" y="5561"/>
                  <a:pt x="20833" y="5532"/>
                  <a:pt x="20833" y="5532"/>
                </a:cubicBezTo>
                <a:cubicBezTo>
                  <a:pt x="20833" y="5518"/>
                  <a:pt x="20818" y="5503"/>
                  <a:pt x="20804" y="5489"/>
                </a:cubicBezTo>
                <a:lnTo>
                  <a:pt x="20804" y="5475"/>
                </a:lnTo>
                <a:cubicBezTo>
                  <a:pt x="20798" y="5462"/>
                  <a:pt x="20794" y="5458"/>
                  <a:pt x="20791" y="5458"/>
                </a:cubicBezTo>
                <a:cubicBezTo>
                  <a:pt x="20787" y="5458"/>
                  <a:pt x="20783" y="5466"/>
                  <a:pt x="20775" y="5475"/>
                </a:cubicBezTo>
                <a:lnTo>
                  <a:pt x="20775" y="5489"/>
                </a:lnTo>
                <a:lnTo>
                  <a:pt x="20775" y="5503"/>
                </a:lnTo>
                <a:cubicBezTo>
                  <a:pt x="20761" y="5503"/>
                  <a:pt x="20746" y="5489"/>
                  <a:pt x="20746" y="5475"/>
                </a:cubicBezTo>
                <a:lnTo>
                  <a:pt x="20746" y="5446"/>
                </a:lnTo>
                <a:lnTo>
                  <a:pt x="20718" y="5446"/>
                </a:lnTo>
                <a:cubicBezTo>
                  <a:pt x="20701" y="5454"/>
                  <a:pt x="20679" y="5473"/>
                  <a:pt x="20663" y="5490"/>
                </a:cubicBezTo>
                <a:lnTo>
                  <a:pt x="20663" y="5490"/>
                </a:lnTo>
                <a:cubicBezTo>
                  <a:pt x="20674" y="5443"/>
                  <a:pt x="20706" y="5400"/>
                  <a:pt x="20718" y="5388"/>
                </a:cubicBezTo>
                <a:cubicBezTo>
                  <a:pt x="20726" y="5380"/>
                  <a:pt x="20725" y="5371"/>
                  <a:pt x="20712" y="5365"/>
                </a:cubicBezTo>
                <a:lnTo>
                  <a:pt x="20712" y="5365"/>
                </a:lnTo>
                <a:lnTo>
                  <a:pt x="20703" y="5374"/>
                </a:lnTo>
                <a:cubicBezTo>
                  <a:pt x="20689" y="5403"/>
                  <a:pt x="20689" y="5417"/>
                  <a:pt x="20675" y="5417"/>
                </a:cubicBezTo>
                <a:cubicBezTo>
                  <a:pt x="20646" y="5431"/>
                  <a:pt x="20617" y="5446"/>
                  <a:pt x="20603" y="5446"/>
                </a:cubicBezTo>
                <a:cubicBezTo>
                  <a:pt x="20597" y="5451"/>
                  <a:pt x="20592" y="5459"/>
                  <a:pt x="20587" y="5466"/>
                </a:cubicBezTo>
                <a:lnTo>
                  <a:pt x="20587" y="5466"/>
                </a:lnTo>
                <a:cubicBezTo>
                  <a:pt x="20595" y="5421"/>
                  <a:pt x="20650" y="5360"/>
                  <a:pt x="20675" y="5360"/>
                </a:cubicBezTo>
                <a:cubicBezTo>
                  <a:pt x="20691" y="5360"/>
                  <a:pt x="20704" y="5362"/>
                  <a:pt x="20712" y="5365"/>
                </a:cubicBezTo>
                <a:lnTo>
                  <a:pt x="20712" y="5365"/>
                </a:lnTo>
                <a:lnTo>
                  <a:pt x="20718" y="5360"/>
                </a:lnTo>
                <a:lnTo>
                  <a:pt x="20732" y="5345"/>
                </a:lnTo>
                <a:cubicBezTo>
                  <a:pt x="20746" y="5360"/>
                  <a:pt x="20761" y="5374"/>
                  <a:pt x="20746" y="5403"/>
                </a:cubicBezTo>
                <a:cubicBezTo>
                  <a:pt x="20761" y="5388"/>
                  <a:pt x="20775" y="5388"/>
                  <a:pt x="20775" y="5388"/>
                </a:cubicBezTo>
                <a:lnTo>
                  <a:pt x="20790" y="5374"/>
                </a:lnTo>
                <a:cubicBezTo>
                  <a:pt x="20814" y="5362"/>
                  <a:pt x="20839" y="5328"/>
                  <a:pt x="20845" y="5328"/>
                </a:cubicBezTo>
                <a:cubicBezTo>
                  <a:pt x="20846" y="5328"/>
                  <a:pt x="20847" y="5329"/>
                  <a:pt x="20847" y="5331"/>
                </a:cubicBezTo>
                <a:cubicBezTo>
                  <a:pt x="20851" y="5333"/>
                  <a:pt x="20854" y="5335"/>
                  <a:pt x="20858" y="5337"/>
                </a:cubicBezTo>
                <a:lnTo>
                  <a:pt x="20858" y="5337"/>
                </a:lnTo>
                <a:cubicBezTo>
                  <a:pt x="20863" y="5330"/>
                  <a:pt x="20869" y="5323"/>
                  <a:pt x="20876" y="5317"/>
                </a:cubicBezTo>
                <a:cubicBezTo>
                  <a:pt x="20882" y="5322"/>
                  <a:pt x="20890" y="5326"/>
                  <a:pt x="20898" y="5326"/>
                </a:cubicBezTo>
                <a:cubicBezTo>
                  <a:pt x="20909" y="5326"/>
                  <a:pt x="20919" y="5319"/>
                  <a:pt x="20919" y="5302"/>
                </a:cubicBezTo>
                <a:lnTo>
                  <a:pt x="20933" y="5288"/>
                </a:lnTo>
                <a:cubicBezTo>
                  <a:pt x="20943" y="5278"/>
                  <a:pt x="20946" y="5267"/>
                  <a:pt x="20957" y="5267"/>
                </a:cubicBezTo>
                <a:cubicBezTo>
                  <a:pt x="20962" y="5267"/>
                  <a:pt x="20968" y="5269"/>
                  <a:pt x="20976" y="5273"/>
                </a:cubicBezTo>
                <a:lnTo>
                  <a:pt x="21005" y="5288"/>
                </a:lnTo>
                <a:cubicBezTo>
                  <a:pt x="21034" y="5288"/>
                  <a:pt x="21077" y="5273"/>
                  <a:pt x="21077" y="5273"/>
                </a:cubicBezTo>
                <a:cubicBezTo>
                  <a:pt x="21091" y="5273"/>
                  <a:pt x="21091" y="5302"/>
                  <a:pt x="21091" y="5302"/>
                </a:cubicBezTo>
                <a:cubicBezTo>
                  <a:pt x="21091" y="5309"/>
                  <a:pt x="21095" y="5313"/>
                  <a:pt x="21098" y="5313"/>
                </a:cubicBezTo>
                <a:cubicBezTo>
                  <a:pt x="21102" y="5313"/>
                  <a:pt x="21106" y="5309"/>
                  <a:pt x="21106" y="5302"/>
                </a:cubicBezTo>
                <a:cubicBezTo>
                  <a:pt x="21120" y="5302"/>
                  <a:pt x="21163" y="5345"/>
                  <a:pt x="21163" y="5360"/>
                </a:cubicBezTo>
                <a:cubicBezTo>
                  <a:pt x="21149" y="5374"/>
                  <a:pt x="21106" y="5431"/>
                  <a:pt x="21091" y="5431"/>
                </a:cubicBezTo>
                <a:lnTo>
                  <a:pt x="21048" y="5431"/>
                </a:lnTo>
                <a:cubicBezTo>
                  <a:pt x="21048" y="5417"/>
                  <a:pt x="21019" y="5417"/>
                  <a:pt x="21005" y="5417"/>
                </a:cubicBezTo>
                <a:lnTo>
                  <a:pt x="20991" y="5388"/>
                </a:lnTo>
                <a:lnTo>
                  <a:pt x="20991" y="5374"/>
                </a:lnTo>
                <a:cubicBezTo>
                  <a:pt x="20983" y="5370"/>
                  <a:pt x="20977" y="5368"/>
                  <a:pt x="20973" y="5368"/>
                </a:cubicBezTo>
                <a:cubicBezTo>
                  <a:pt x="20962" y="5368"/>
                  <a:pt x="20962" y="5382"/>
                  <a:pt x="20962" y="5403"/>
                </a:cubicBezTo>
                <a:lnTo>
                  <a:pt x="20962" y="5417"/>
                </a:lnTo>
                <a:lnTo>
                  <a:pt x="20962" y="5431"/>
                </a:lnTo>
                <a:cubicBezTo>
                  <a:pt x="20962" y="5437"/>
                  <a:pt x="20961" y="5442"/>
                  <a:pt x="20960" y="5446"/>
                </a:cubicBezTo>
                <a:lnTo>
                  <a:pt x="20960" y="5446"/>
                </a:lnTo>
                <a:cubicBezTo>
                  <a:pt x="20946" y="5436"/>
                  <a:pt x="20932" y="5426"/>
                  <a:pt x="20919" y="5417"/>
                </a:cubicBezTo>
                <a:cubicBezTo>
                  <a:pt x="20906" y="5379"/>
                  <a:pt x="20883" y="5353"/>
                  <a:pt x="20858" y="5337"/>
                </a:cubicBezTo>
                <a:lnTo>
                  <a:pt x="20858" y="5337"/>
                </a:lnTo>
                <a:cubicBezTo>
                  <a:pt x="20840" y="5359"/>
                  <a:pt x="20829" y="5381"/>
                  <a:pt x="20818" y="5403"/>
                </a:cubicBezTo>
                <a:lnTo>
                  <a:pt x="20818" y="5431"/>
                </a:lnTo>
                <a:lnTo>
                  <a:pt x="20833" y="5417"/>
                </a:lnTo>
                <a:cubicBezTo>
                  <a:pt x="20838" y="5414"/>
                  <a:pt x="20843" y="5413"/>
                  <a:pt x="20848" y="5413"/>
                </a:cubicBezTo>
                <a:cubicBezTo>
                  <a:pt x="20859" y="5413"/>
                  <a:pt x="20867" y="5420"/>
                  <a:pt x="20874" y="5428"/>
                </a:cubicBezTo>
                <a:lnTo>
                  <a:pt x="20874" y="5428"/>
                </a:lnTo>
                <a:cubicBezTo>
                  <a:pt x="20880" y="5420"/>
                  <a:pt x="20885" y="5413"/>
                  <a:pt x="20891" y="5413"/>
                </a:cubicBezTo>
                <a:cubicBezTo>
                  <a:pt x="20895" y="5413"/>
                  <a:pt x="20900" y="5418"/>
                  <a:pt x="20904" y="5431"/>
                </a:cubicBezTo>
                <a:lnTo>
                  <a:pt x="20919" y="5446"/>
                </a:lnTo>
                <a:lnTo>
                  <a:pt x="20927" y="5454"/>
                </a:lnTo>
                <a:lnTo>
                  <a:pt x="20927" y="5454"/>
                </a:lnTo>
                <a:cubicBezTo>
                  <a:pt x="20920" y="5451"/>
                  <a:pt x="20912" y="5449"/>
                  <a:pt x="20904" y="5446"/>
                </a:cubicBezTo>
                <a:lnTo>
                  <a:pt x="20890" y="5446"/>
                </a:lnTo>
                <a:cubicBezTo>
                  <a:pt x="20885" y="5441"/>
                  <a:pt x="20880" y="5434"/>
                  <a:pt x="20874" y="5428"/>
                </a:cubicBezTo>
                <a:lnTo>
                  <a:pt x="20874" y="5428"/>
                </a:lnTo>
                <a:cubicBezTo>
                  <a:pt x="20870" y="5434"/>
                  <a:pt x="20866" y="5441"/>
                  <a:pt x="20861" y="5446"/>
                </a:cubicBezTo>
                <a:cubicBezTo>
                  <a:pt x="20861" y="5457"/>
                  <a:pt x="20859" y="5462"/>
                  <a:pt x="20855" y="5462"/>
                </a:cubicBezTo>
                <a:cubicBezTo>
                  <a:pt x="20848" y="5462"/>
                  <a:pt x="20836" y="5449"/>
                  <a:pt x="20818" y="5431"/>
                </a:cubicBezTo>
                <a:lnTo>
                  <a:pt x="20818" y="5431"/>
                </a:lnTo>
                <a:cubicBezTo>
                  <a:pt x="20818" y="5460"/>
                  <a:pt x="20833" y="5489"/>
                  <a:pt x="20833" y="5489"/>
                </a:cubicBezTo>
                <a:cubicBezTo>
                  <a:pt x="20833" y="5503"/>
                  <a:pt x="20847" y="5503"/>
                  <a:pt x="20861" y="5503"/>
                </a:cubicBezTo>
                <a:lnTo>
                  <a:pt x="20890" y="5532"/>
                </a:lnTo>
                <a:lnTo>
                  <a:pt x="20904" y="5561"/>
                </a:lnTo>
                <a:cubicBezTo>
                  <a:pt x="20948" y="5590"/>
                  <a:pt x="21034" y="5633"/>
                  <a:pt x="21063" y="5661"/>
                </a:cubicBezTo>
                <a:cubicBezTo>
                  <a:pt x="21065" y="5663"/>
                  <a:pt x="21067" y="5663"/>
                  <a:pt x="21070" y="5663"/>
                </a:cubicBezTo>
                <a:cubicBezTo>
                  <a:pt x="21091" y="5663"/>
                  <a:pt x="21091" y="5601"/>
                  <a:pt x="21091" y="5575"/>
                </a:cubicBezTo>
                <a:cubicBezTo>
                  <a:pt x="21091" y="5566"/>
                  <a:pt x="21098" y="5563"/>
                  <a:pt x="21109" y="5563"/>
                </a:cubicBezTo>
                <a:cubicBezTo>
                  <a:pt x="21132" y="5563"/>
                  <a:pt x="21172" y="5580"/>
                  <a:pt x="21192" y="5590"/>
                </a:cubicBezTo>
                <a:cubicBezTo>
                  <a:pt x="21196" y="5592"/>
                  <a:pt x="21200" y="5592"/>
                  <a:pt x="21203" y="5592"/>
                </a:cubicBezTo>
                <a:cubicBezTo>
                  <a:pt x="21224" y="5592"/>
                  <a:pt x="21233" y="5559"/>
                  <a:pt x="21221" y="5546"/>
                </a:cubicBezTo>
                <a:cubicBezTo>
                  <a:pt x="21221" y="5532"/>
                  <a:pt x="21224" y="5525"/>
                  <a:pt x="21231" y="5525"/>
                </a:cubicBezTo>
                <a:cubicBezTo>
                  <a:pt x="21239" y="5525"/>
                  <a:pt x="21249" y="5532"/>
                  <a:pt x="21264" y="5546"/>
                </a:cubicBezTo>
                <a:lnTo>
                  <a:pt x="21292" y="5546"/>
                </a:lnTo>
                <a:lnTo>
                  <a:pt x="21321" y="5561"/>
                </a:lnTo>
                <a:cubicBezTo>
                  <a:pt x="21323" y="5565"/>
                  <a:pt x="21325" y="5567"/>
                  <a:pt x="21328" y="5567"/>
                </a:cubicBezTo>
                <a:cubicBezTo>
                  <a:pt x="21343" y="5567"/>
                  <a:pt x="21368" y="5497"/>
                  <a:pt x="21393" y="5460"/>
                </a:cubicBezTo>
                <a:cubicBezTo>
                  <a:pt x="21407" y="5417"/>
                  <a:pt x="21364" y="5403"/>
                  <a:pt x="21364" y="5403"/>
                </a:cubicBezTo>
                <a:cubicBezTo>
                  <a:pt x="21363" y="5404"/>
                  <a:pt x="21362" y="5404"/>
                  <a:pt x="21362" y="5404"/>
                </a:cubicBezTo>
                <a:cubicBezTo>
                  <a:pt x="21354" y="5404"/>
                  <a:pt x="21381" y="5331"/>
                  <a:pt x="21407" y="5331"/>
                </a:cubicBezTo>
                <a:cubicBezTo>
                  <a:pt x="21433" y="5331"/>
                  <a:pt x="21447" y="5320"/>
                  <a:pt x="21430" y="5297"/>
                </a:cubicBezTo>
                <a:lnTo>
                  <a:pt x="21430" y="5297"/>
                </a:lnTo>
                <a:cubicBezTo>
                  <a:pt x="21444" y="5303"/>
                  <a:pt x="21458" y="5310"/>
                  <a:pt x="21465" y="5317"/>
                </a:cubicBezTo>
                <a:lnTo>
                  <a:pt x="21479" y="5317"/>
                </a:lnTo>
                <a:lnTo>
                  <a:pt x="21494" y="5302"/>
                </a:lnTo>
                <a:cubicBezTo>
                  <a:pt x="21494" y="5296"/>
                  <a:pt x="21499" y="5284"/>
                  <a:pt x="21507" y="5270"/>
                </a:cubicBezTo>
                <a:lnTo>
                  <a:pt x="21507" y="5270"/>
                </a:lnTo>
                <a:lnTo>
                  <a:pt x="21508" y="5273"/>
                </a:lnTo>
                <a:cubicBezTo>
                  <a:pt x="21522" y="5317"/>
                  <a:pt x="21537" y="5317"/>
                  <a:pt x="21565" y="5317"/>
                </a:cubicBezTo>
                <a:lnTo>
                  <a:pt x="21666" y="5317"/>
                </a:lnTo>
                <a:lnTo>
                  <a:pt x="21680" y="5345"/>
                </a:lnTo>
                <a:lnTo>
                  <a:pt x="21695" y="5360"/>
                </a:lnTo>
                <a:cubicBezTo>
                  <a:pt x="21695" y="5369"/>
                  <a:pt x="21696" y="5373"/>
                  <a:pt x="21698" y="5373"/>
                </a:cubicBezTo>
                <a:cubicBezTo>
                  <a:pt x="21706" y="5373"/>
                  <a:pt x="21723" y="5325"/>
                  <a:pt x="21723" y="5302"/>
                </a:cubicBezTo>
                <a:cubicBezTo>
                  <a:pt x="21727" y="5295"/>
                  <a:pt x="21731" y="5293"/>
                  <a:pt x="21736" y="5293"/>
                </a:cubicBezTo>
                <a:cubicBezTo>
                  <a:pt x="21750" y="5293"/>
                  <a:pt x="21767" y="5320"/>
                  <a:pt x="21767" y="5331"/>
                </a:cubicBezTo>
                <a:cubicBezTo>
                  <a:pt x="21781" y="5345"/>
                  <a:pt x="21824" y="5360"/>
                  <a:pt x="21838" y="5360"/>
                </a:cubicBezTo>
                <a:cubicBezTo>
                  <a:pt x="21853" y="5345"/>
                  <a:pt x="21881" y="5345"/>
                  <a:pt x="21881" y="5331"/>
                </a:cubicBezTo>
                <a:lnTo>
                  <a:pt x="21881" y="5317"/>
                </a:lnTo>
                <a:cubicBezTo>
                  <a:pt x="21881" y="5302"/>
                  <a:pt x="21881" y="5288"/>
                  <a:pt x="21881" y="5288"/>
                </a:cubicBezTo>
                <a:lnTo>
                  <a:pt x="21838" y="5288"/>
                </a:lnTo>
                <a:cubicBezTo>
                  <a:pt x="21824" y="5259"/>
                  <a:pt x="21838" y="5245"/>
                  <a:pt x="21853" y="5230"/>
                </a:cubicBezTo>
                <a:lnTo>
                  <a:pt x="21867" y="5259"/>
                </a:lnTo>
                <a:cubicBezTo>
                  <a:pt x="21896" y="5302"/>
                  <a:pt x="21925" y="5374"/>
                  <a:pt x="21925" y="5388"/>
                </a:cubicBezTo>
                <a:cubicBezTo>
                  <a:pt x="21927" y="5394"/>
                  <a:pt x="21930" y="5396"/>
                  <a:pt x="21933" y="5396"/>
                </a:cubicBezTo>
                <a:cubicBezTo>
                  <a:pt x="21944" y="5396"/>
                  <a:pt x="21953" y="5357"/>
                  <a:pt x="21953" y="5345"/>
                </a:cubicBezTo>
                <a:cubicBezTo>
                  <a:pt x="21953" y="5331"/>
                  <a:pt x="21982" y="5317"/>
                  <a:pt x="22011" y="5317"/>
                </a:cubicBezTo>
                <a:lnTo>
                  <a:pt x="22011" y="5331"/>
                </a:lnTo>
                <a:lnTo>
                  <a:pt x="22025" y="5345"/>
                </a:lnTo>
                <a:cubicBezTo>
                  <a:pt x="22025" y="5378"/>
                  <a:pt x="22033" y="5394"/>
                  <a:pt x="22043" y="5394"/>
                </a:cubicBezTo>
                <a:cubicBezTo>
                  <a:pt x="22047" y="5394"/>
                  <a:pt x="22050" y="5392"/>
                  <a:pt x="22054" y="5388"/>
                </a:cubicBezTo>
                <a:lnTo>
                  <a:pt x="22068" y="5388"/>
                </a:lnTo>
                <a:lnTo>
                  <a:pt x="22126" y="5360"/>
                </a:lnTo>
                <a:cubicBezTo>
                  <a:pt x="22117" y="5332"/>
                  <a:pt x="22136" y="5322"/>
                  <a:pt x="22159" y="5322"/>
                </a:cubicBezTo>
                <a:cubicBezTo>
                  <a:pt x="22173" y="5322"/>
                  <a:pt x="22187" y="5326"/>
                  <a:pt x="22198" y="5331"/>
                </a:cubicBezTo>
                <a:cubicBezTo>
                  <a:pt x="22201" y="5339"/>
                  <a:pt x="22205" y="5342"/>
                  <a:pt x="22209" y="5342"/>
                </a:cubicBezTo>
                <a:cubicBezTo>
                  <a:pt x="22218" y="5342"/>
                  <a:pt x="22222" y="5316"/>
                  <a:pt x="22212" y="5273"/>
                </a:cubicBezTo>
                <a:lnTo>
                  <a:pt x="22198" y="5230"/>
                </a:lnTo>
                <a:cubicBezTo>
                  <a:pt x="22198" y="5216"/>
                  <a:pt x="22198" y="5202"/>
                  <a:pt x="22198" y="5202"/>
                </a:cubicBezTo>
                <a:lnTo>
                  <a:pt x="22212" y="5202"/>
                </a:lnTo>
                <a:cubicBezTo>
                  <a:pt x="22212" y="5202"/>
                  <a:pt x="22312" y="5273"/>
                  <a:pt x="22327" y="5273"/>
                </a:cubicBezTo>
                <a:cubicBezTo>
                  <a:pt x="22356" y="5273"/>
                  <a:pt x="22356" y="5202"/>
                  <a:pt x="22370" y="5187"/>
                </a:cubicBezTo>
                <a:cubicBezTo>
                  <a:pt x="22370" y="5182"/>
                  <a:pt x="22372" y="5180"/>
                  <a:pt x="22376" y="5180"/>
                </a:cubicBezTo>
                <a:cubicBezTo>
                  <a:pt x="22389" y="5180"/>
                  <a:pt x="22424" y="5209"/>
                  <a:pt x="22444" y="5209"/>
                </a:cubicBezTo>
                <a:cubicBezTo>
                  <a:pt x="22449" y="5209"/>
                  <a:pt x="22454" y="5207"/>
                  <a:pt x="22456" y="5202"/>
                </a:cubicBezTo>
                <a:cubicBezTo>
                  <a:pt x="22485" y="5187"/>
                  <a:pt x="22471" y="5173"/>
                  <a:pt x="22456" y="5173"/>
                </a:cubicBezTo>
                <a:lnTo>
                  <a:pt x="22442" y="5159"/>
                </a:lnTo>
                <a:lnTo>
                  <a:pt x="22427" y="5159"/>
                </a:lnTo>
                <a:cubicBezTo>
                  <a:pt x="22427" y="5144"/>
                  <a:pt x="22427" y="5115"/>
                  <a:pt x="22427" y="5115"/>
                </a:cubicBezTo>
                <a:lnTo>
                  <a:pt x="22485" y="5115"/>
                </a:lnTo>
                <a:lnTo>
                  <a:pt x="22485" y="5130"/>
                </a:lnTo>
                <a:lnTo>
                  <a:pt x="22514" y="5159"/>
                </a:lnTo>
                <a:cubicBezTo>
                  <a:pt x="22542" y="5202"/>
                  <a:pt x="22571" y="5216"/>
                  <a:pt x="22571" y="5216"/>
                </a:cubicBezTo>
                <a:cubicBezTo>
                  <a:pt x="22585" y="5216"/>
                  <a:pt x="22571" y="5144"/>
                  <a:pt x="22571" y="5130"/>
                </a:cubicBezTo>
                <a:cubicBezTo>
                  <a:pt x="22557" y="5101"/>
                  <a:pt x="22585" y="5072"/>
                  <a:pt x="22629" y="5072"/>
                </a:cubicBezTo>
                <a:lnTo>
                  <a:pt x="22657" y="5072"/>
                </a:lnTo>
                <a:cubicBezTo>
                  <a:pt x="22672" y="5072"/>
                  <a:pt x="22686" y="5072"/>
                  <a:pt x="22686" y="5058"/>
                </a:cubicBezTo>
                <a:lnTo>
                  <a:pt x="22700" y="4972"/>
                </a:lnTo>
                <a:cubicBezTo>
                  <a:pt x="22758" y="4986"/>
                  <a:pt x="22787" y="5044"/>
                  <a:pt x="22772" y="5087"/>
                </a:cubicBezTo>
                <a:lnTo>
                  <a:pt x="22700" y="5087"/>
                </a:lnTo>
                <a:cubicBezTo>
                  <a:pt x="22715" y="5144"/>
                  <a:pt x="22715" y="5202"/>
                  <a:pt x="22729" y="5216"/>
                </a:cubicBezTo>
                <a:lnTo>
                  <a:pt x="22758" y="5216"/>
                </a:lnTo>
                <a:lnTo>
                  <a:pt x="22758" y="5202"/>
                </a:lnTo>
                <a:cubicBezTo>
                  <a:pt x="22772" y="5173"/>
                  <a:pt x="22758" y="5144"/>
                  <a:pt x="22801" y="5130"/>
                </a:cubicBezTo>
                <a:lnTo>
                  <a:pt x="22844" y="5101"/>
                </a:lnTo>
                <a:cubicBezTo>
                  <a:pt x="22873" y="5044"/>
                  <a:pt x="22902" y="4986"/>
                  <a:pt x="22902" y="4986"/>
                </a:cubicBezTo>
                <a:cubicBezTo>
                  <a:pt x="22902" y="4972"/>
                  <a:pt x="22887" y="4972"/>
                  <a:pt x="22887" y="4972"/>
                </a:cubicBezTo>
                <a:cubicBezTo>
                  <a:pt x="22873" y="4972"/>
                  <a:pt x="22844" y="4972"/>
                  <a:pt x="22830" y="4957"/>
                </a:cubicBezTo>
                <a:cubicBezTo>
                  <a:pt x="22815" y="4957"/>
                  <a:pt x="22801" y="4943"/>
                  <a:pt x="22787" y="4929"/>
                </a:cubicBezTo>
                <a:cubicBezTo>
                  <a:pt x="22787" y="4917"/>
                  <a:pt x="22796" y="4896"/>
                  <a:pt x="22800" y="4896"/>
                </a:cubicBezTo>
                <a:cubicBezTo>
                  <a:pt x="22800" y="4896"/>
                  <a:pt x="22801" y="4897"/>
                  <a:pt x="22801" y="4900"/>
                </a:cubicBezTo>
                <a:lnTo>
                  <a:pt x="22887" y="4914"/>
                </a:lnTo>
                <a:cubicBezTo>
                  <a:pt x="22930" y="4842"/>
                  <a:pt x="22916" y="4771"/>
                  <a:pt x="22902" y="4771"/>
                </a:cubicBezTo>
                <a:lnTo>
                  <a:pt x="22902" y="4771"/>
                </a:lnTo>
                <a:cubicBezTo>
                  <a:pt x="22896" y="4773"/>
                  <a:pt x="22892" y="4775"/>
                  <a:pt x="22888" y="4775"/>
                </a:cubicBezTo>
                <a:cubicBezTo>
                  <a:pt x="22873" y="4775"/>
                  <a:pt x="22873" y="4753"/>
                  <a:pt x="22873" y="4742"/>
                </a:cubicBezTo>
                <a:cubicBezTo>
                  <a:pt x="22873" y="4727"/>
                  <a:pt x="22858" y="4713"/>
                  <a:pt x="22844" y="4713"/>
                </a:cubicBezTo>
                <a:lnTo>
                  <a:pt x="22815" y="4756"/>
                </a:lnTo>
                <a:cubicBezTo>
                  <a:pt x="22804" y="4733"/>
                  <a:pt x="22754" y="4691"/>
                  <a:pt x="22721" y="4691"/>
                </a:cubicBezTo>
                <a:cubicBezTo>
                  <a:pt x="22713" y="4691"/>
                  <a:pt x="22706" y="4693"/>
                  <a:pt x="22700" y="4699"/>
                </a:cubicBezTo>
                <a:cubicBezTo>
                  <a:pt x="22686" y="4727"/>
                  <a:pt x="22672" y="4756"/>
                  <a:pt x="22686" y="4771"/>
                </a:cubicBezTo>
                <a:lnTo>
                  <a:pt x="22686" y="4756"/>
                </a:lnTo>
                <a:lnTo>
                  <a:pt x="22715" y="4727"/>
                </a:lnTo>
                <a:cubicBezTo>
                  <a:pt x="22743" y="4742"/>
                  <a:pt x="22758" y="4828"/>
                  <a:pt x="22729" y="4828"/>
                </a:cubicBezTo>
                <a:cubicBezTo>
                  <a:pt x="22726" y="4825"/>
                  <a:pt x="22724" y="4824"/>
                  <a:pt x="22722" y="4824"/>
                </a:cubicBezTo>
                <a:lnTo>
                  <a:pt x="22722" y="4824"/>
                </a:lnTo>
                <a:cubicBezTo>
                  <a:pt x="22715" y="4824"/>
                  <a:pt x="22718" y="4845"/>
                  <a:pt x="22729" y="4857"/>
                </a:cubicBezTo>
                <a:cubicBezTo>
                  <a:pt x="22729" y="4865"/>
                  <a:pt x="22705" y="4873"/>
                  <a:pt x="22682" y="4873"/>
                </a:cubicBezTo>
                <a:cubicBezTo>
                  <a:pt x="22665" y="4873"/>
                  <a:pt x="22649" y="4869"/>
                  <a:pt x="22643" y="4857"/>
                </a:cubicBezTo>
                <a:cubicBezTo>
                  <a:pt x="22629" y="4828"/>
                  <a:pt x="22629" y="4727"/>
                  <a:pt x="22629" y="4699"/>
                </a:cubicBezTo>
                <a:cubicBezTo>
                  <a:pt x="22624" y="4690"/>
                  <a:pt x="22620" y="4686"/>
                  <a:pt x="22616" y="4686"/>
                </a:cubicBezTo>
                <a:cubicBezTo>
                  <a:pt x="22607" y="4686"/>
                  <a:pt x="22600" y="4703"/>
                  <a:pt x="22600" y="4713"/>
                </a:cubicBezTo>
                <a:cubicBezTo>
                  <a:pt x="22600" y="4717"/>
                  <a:pt x="22598" y="4719"/>
                  <a:pt x="22594" y="4719"/>
                </a:cubicBezTo>
                <a:cubicBezTo>
                  <a:pt x="22585" y="4719"/>
                  <a:pt x="22567" y="4705"/>
                  <a:pt x="22557" y="4684"/>
                </a:cubicBezTo>
                <a:lnTo>
                  <a:pt x="22528" y="4684"/>
                </a:lnTo>
                <a:cubicBezTo>
                  <a:pt x="22514" y="4684"/>
                  <a:pt x="22485" y="4699"/>
                  <a:pt x="22471" y="4699"/>
                </a:cubicBezTo>
                <a:lnTo>
                  <a:pt x="22442" y="4699"/>
                </a:lnTo>
                <a:cubicBezTo>
                  <a:pt x="22413" y="4713"/>
                  <a:pt x="22384" y="4771"/>
                  <a:pt x="22384" y="4799"/>
                </a:cubicBezTo>
                <a:cubicBezTo>
                  <a:pt x="22384" y="4814"/>
                  <a:pt x="22384" y="4828"/>
                  <a:pt x="22370" y="4828"/>
                </a:cubicBezTo>
                <a:lnTo>
                  <a:pt x="22341" y="4785"/>
                </a:lnTo>
                <a:lnTo>
                  <a:pt x="22327" y="4756"/>
                </a:lnTo>
                <a:cubicBezTo>
                  <a:pt x="22298" y="4727"/>
                  <a:pt x="22269" y="4713"/>
                  <a:pt x="22269" y="4713"/>
                </a:cubicBezTo>
                <a:lnTo>
                  <a:pt x="22255" y="4727"/>
                </a:lnTo>
                <a:lnTo>
                  <a:pt x="22226" y="4727"/>
                </a:lnTo>
                <a:cubicBezTo>
                  <a:pt x="22214" y="4763"/>
                  <a:pt x="22193" y="4789"/>
                  <a:pt x="22162" y="4789"/>
                </a:cubicBezTo>
                <a:cubicBezTo>
                  <a:pt x="22155" y="4789"/>
                  <a:pt x="22148" y="4788"/>
                  <a:pt x="22140" y="4785"/>
                </a:cubicBezTo>
                <a:lnTo>
                  <a:pt x="22126" y="4771"/>
                </a:lnTo>
                <a:lnTo>
                  <a:pt x="22097" y="4756"/>
                </a:lnTo>
                <a:cubicBezTo>
                  <a:pt x="22083" y="4742"/>
                  <a:pt x="22054" y="4742"/>
                  <a:pt x="22054" y="4742"/>
                </a:cubicBezTo>
                <a:cubicBezTo>
                  <a:pt x="22054" y="4742"/>
                  <a:pt x="22011" y="4842"/>
                  <a:pt x="21996" y="4842"/>
                </a:cubicBezTo>
                <a:cubicBezTo>
                  <a:pt x="21968" y="4842"/>
                  <a:pt x="21939" y="4828"/>
                  <a:pt x="21925" y="4828"/>
                </a:cubicBezTo>
                <a:lnTo>
                  <a:pt x="21838" y="4828"/>
                </a:lnTo>
                <a:cubicBezTo>
                  <a:pt x="21825" y="4819"/>
                  <a:pt x="21814" y="4816"/>
                  <a:pt x="21806" y="4816"/>
                </a:cubicBezTo>
                <a:cubicBezTo>
                  <a:pt x="21788" y="4816"/>
                  <a:pt x="21781" y="4833"/>
                  <a:pt x="21781" y="4842"/>
                </a:cubicBezTo>
                <a:cubicBezTo>
                  <a:pt x="21795" y="4857"/>
                  <a:pt x="21752" y="4914"/>
                  <a:pt x="21738" y="4929"/>
                </a:cubicBezTo>
                <a:cubicBezTo>
                  <a:pt x="21736" y="4930"/>
                  <a:pt x="21734" y="4931"/>
                  <a:pt x="21732" y="4931"/>
                </a:cubicBezTo>
                <a:cubicBezTo>
                  <a:pt x="21716" y="4931"/>
                  <a:pt x="21693" y="4891"/>
                  <a:pt x="21680" y="4828"/>
                </a:cubicBezTo>
                <a:lnTo>
                  <a:pt x="21652" y="4871"/>
                </a:lnTo>
                <a:lnTo>
                  <a:pt x="21623" y="4900"/>
                </a:lnTo>
                <a:cubicBezTo>
                  <a:pt x="21580" y="4929"/>
                  <a:pt x="21479" y="4986"/>
                  <a:pt x="21465" y="4986"/>
                </a:cubicBezTo>
                <a:cubicBezTo>
                  <a:pt x="21450" y="4972"/>
                  <a:pt x="21436" y="4900"/>
                  <a:pt x="21450" y="4886"/>
                </a:cubicBezTo>
                <a:cubicBezTo>
                  <a:pt x="21479" y="4886"/>
                  <a:pt x="21479" y="4857"/>
                  <a:pt x="21465" y="4842"/>
                </a:cubicBezTo>
                <a:lnTo>
                  <a:pt x="21465" y="4842"/>
                </a:lnTo>
                <a:cubicBezTo>
                  <a:pt x="21450" y="4842"/>
                  <a:pt x="21379" y="4943"/>
                  <a:pt x="21336" y="4957"/>
                </a:cubicBezTo>
                <a:cubicBezTo>
                  <a:pt x="21292" y="4986"/>
                  <a:pt x="21249" y="4986"/>
                  <a:pt x="21221" y="4986"/>
                </a:cubicBezTo>
                <a:lnTo>
                  <a:pt x="21206" y="4986"/>
                </a:lnTo>
                <a:lnTo>
                  <a:pt x="21149" y="5000"/>
                </a:lnTo>
                <a:cubicBezTo>
                  <a:pt x="21106" y="5015"/>
                  <a:pt x="21019" y="5044"/>
                  <a:pt x="21005" y="5044"/>
                </a:cubicBezTo>
                <a:cubicBezTo>
                  <a:pt x="20991" y="5044"/>
                  <a:pt x="21019" y="4943"/>
                  <a:pt x="21034" y="4929"/>
                </a:cubicBezTo>
                <a:cubicBezTo>
                  <a:pt x="21048" y="4914"/>
                  <a:pt x="21106" y="4914"/>
                  <a:pt x="21120" y="4914"/>
                </a:cubicBezTo>
                <a:cubicBezTo>
                  <a:pt x="21132" y="4914"/>
                  <a:pt x="21176" y="4883"/>
                  <a:pt x="21198" y="4883"/>
                </a:cubicBezTo>
                <a:cubicBezTo>
                  <a:pt x="21201" y="4883"/>
                  <a:pt x="21204" y="4883"/>
                  <a:pt x="21206" y="4886"/>
                </a:cubicBezTo>
                <a:cubicBezTo>
                  <a:pt x="21199" y="4878"/>
                  <a:pt x="21188" y="4875"/>
                  <a:pt x="21177" y="4875"/>
                </a:cubicBezTo>
                <a:cubicBezTo>
                  <a:pt x="21167" y="4875"/>
                  <a:pt x="21156" y="4878"/>
                  <a:pt x="21149" y="4886"/>
                </a:cubicBezTo>
                <a:cubicBezTo>
                  <a:pt x="21142" y="4889"/>
                  <a:pt x="21133" y="4891"/>
                  <a:pt x="21126" y="4891"/>
                </a:cubicBezTo>
                <a:cubicBezTo>
                  <a:pt x="21102" y="4891"/>
                  <a:pt x="21080" y="4875"/>
                  <a:pt x="21091" y="4842"/>
                </a:cubicBezTo>
                <a:lnTo>
                  <a:pt x="21120" y="4828"/>
                </a:lnTo>
                <a:lnTo>
                  <a:pt x="21177" y="4828"/>
                </a:lnTo>
                <a:cubicBezTo>
                  <a:pt x="21195" y="4837"/>
                  <a:pt x="21212" y="4846"/>
                  <a:pt x="21228" y="4854"/>
                </a:cubicBezTo>
                <a:lnTo>
                  <a:pt x="21228" y="4854"/>
                </a:lnTo>
                <a:cubicBezTo>
                  <a:pt x="21232" y="4834"/>
                  <a:pt x="21235" y="4812"/>
                  <a:pt x="21235" y="4799"/>
                </a:cubicBezTo>
                <a:cubicBezTo>
                  <a:pt x="21225" y="4779"/>
                  <a:pt x="21229" y="4759"/>
                  <a:pt x="21242" y="4759"/>
                </a:cubicBezTo>
                <a:cubicBezTo>
                  <a:pt x="21248" y="4759"/>
                  <a:pt x="21255" y="4762"/>
                  <a:pt x="21264" y="4771"/>
                </a:cubicBezTo>
                <a:lnTo>
                  <a:pt x="21278" y="4756"/>
                </a:lnTo>
                <a:lnTo>
                  <a:pt x="21307" y="4742"/>
                </a:lnTo>
                <a:cubicBezTo>
                  <a:pt x="21312" y="4731"/>
                  <a:pt x="21328" y="4726"/>
                  <a:pt x="21347" y="4726"/>
                </a:cubicBezTo>
                <a:cubicBezTo>
                  <a:pt x="21377" y="4726"/>
                  <a:pt x="21413" y="4738"/>
                  <a:pt x="21422" y="4756"/>
                </a:cubicBezTo>
                <a:cubicBezTo>
                  <a:pt x="21429" y="4778"/>
                  <a:pt x="21443" y="4781"/>
                  <a:pt x="21458" y="4781"/>
                </a:cubicBezTo>
                <a:cubicBezTo>
                  <a:pt x="21461" y="4781"/>
                  <a:pt x="21464" y="4781"/>
                  <a:pt x="21467" y="4781"/>
                </a:cubicBezTo>
                <a:lnTo>
                  <a:pt x="21467" y="4781"/>
                </a:lnTo>
                <a:cubicBezTo>
                  <a:pt x="21477" y="4798"/>
                  <a:pt x="21487" y="4815"/>
                  <a:pt x="21494" y="4828"/>
                </a:cubicBezTo>
                <a:lnTo>
                  <a:pt x="21522" y="4828"/>
                </a:lnTo>
                <a:cubicBezTo>
                  <a:pt x="21537" y="4814"/>
                  <a:pt x="21537" y="4799"/>
                  <a:pt x="21537" y="4785"/>
                </a:cubicBezTo>
                <a:lnTo>
                  <a:pt x="21522" y="4742"/>
                </a:lnTo>
                <a:cubicBezTo>
                  <a:pt x="21508" y="4699"/>
                  <a:pt x="21508" y="4656"/>
                  <a:pt x="21508" y="4656"/>
                </a:cubicBezTo>
                <a:cubicBezTo>
                  <a:pt x="21504" y="4656"/>
                  <a:pt x="21499" y="4657"/>
                  <a:pt x="21493" y="4659"/>
                </a:cubicBezTo>
                <a:lnTo>
                  <a:pt x="21493" y="4659"/>
                </a:lnTo>
                <a:cubicBezTo>
                  <a:pt x="21506" y="4646"/>
                  <a:pt x="21526" y="4637"/>
                  <a:pt x="21539" y="4637"/>
                </a:cubicBezTo>
                <a:cubicBezTo>
                  <a:pt x="21544" y="4637"/>
                  <a:pt x="21548" y="4639"/>
                  <a:pt x="21551" y="4641"/>
                </a:cubicBezTo>
                <a:cubicBezTo>
                  <a:pt x="21565" y="4656"/>
                  <a:pt x="21580" y="4670"/>
                  <a:pt x="21580" y="4670"/>
                </a:cubicBezTo>
                <a:lnTo>
                  <a:pt x="21565" y="4684"/>
                </a:lnTo>
                <a:cubicBezTo>
                  <a:pt x="21551" y="4684"/>
                  <a:pt x="21551" y="4713"/>
                  <a:pt x="21551" y="4727"/>
                </a:cubicBezTo>
                <a:lnTo>
                  <a:pt x="21565" y="4742"/>
                </a:lnTo>
                <a:cubicBezTo>
                  <a:pt x="21580" y="4756"/>
                  <a:pt x="21594" y="4756"/>
                  <a:pt x="21608" y="4756"/>
                </a:cubicBezTo>
                <a:cubicBezTo>
                  <a:pt x="21623" y="4756"/>
                  <a:pt x="21623" y="4727"/>
                  <a:pt x="21637" y="4713"/>
                </a:cubicBezTo>
                <a:cubicBezTo>
                  <a:pt x="21637" y="4699"/>
                  <a:pt x="21637" y="4684"/>
                  <a:pt x="21637" y="4670"/>
                </a:cubicBezTo>
                <a:cubicBezTo>
                  <a:pt x="21637" y="4660"/>
                  <a:pt x="21644" y="4650"/>
                  <a:pt x="21654" y="4650"/>
                </a:cubicBezTo>
                <a:cubicBezTo>
                  <a:pt x="21658" y="4650"/>
                  <a:pt x="21662" y="4651"/>
                  <a:pt x="21666" y="4656"/>
                </a:cubicBezTo>
                <a:cubicBezTo>
                  <a:pt x="21680" y="4670"/>
                  <a:pt x="21680" y="4713"/>
                  <a:pt x="21680" y="4742"/>
                </a:cubicBezTo>
                <a:cubicBezTo>
                  <a:pt x="21680" y="4756"/>
                  <a:pt x="21709" y="4756"/>
                  <a:pt x="21709" y="4756"/>
                </a:cubicBezTo>
                <a:cubicBezTo>
                  <a:pt x="21709" y="4756"/>
                  <a:pt x="21722" y="4750"/>
                  <a:pt x="21739" y="4750"/>
                </a:cubicBezTo>
                <a:cubicBezTo>
                  <a:pt x="21747" y="4750"/>
                  <a:pt x="21757" y="4751"/>
                  <a:pt x="21767" y="4756"/>
                </a:cubicBezTo>
                <a:lnTo>
                  <a:pt x="21752" y="4699"/>
                </a:lnTo>
                <a:lnTo>
                  <a:pt x="21752" y="4684"/>
                </a:lnTo>
                <a:cubicBezTo>
                  <a:pt x="21752" y="4677"/>
                  <a:pt x="21755" y="4675"/>
                  <a:pt x="21761" y="4675"/>
                </a:cubicBezTo>
                <a:cubicBezTo>
                  <a:pt x="21778" y="4675"/>
                  <a:pt x="21817" y="4702"/>
                  <a:pt x="21838" y="4713"/>
                </a:cubicBezTo>
                <a:cubicBezTo>
                  <a:pt x="21846" y="4721"/>
                  <a:pt x="21853" y="4725"/>
                  <a:pt x="21859" y="4725"/>
                </a:cubicBezTo>
                <a:cubicBezTo>
                  <a:pt x="21861" y="4725"/>
                  <a:pt x="21864" y="4724"/>
                  <a:pt x="21866" y="4723"/>
                </a:cubicBezTo>
                <a:lnTo>
                  <a:pt x="21866" y="4723"/>
                </a:lnTo>
                <a:cubicBezTo>
                  <a:pt x="21871" y="4742"/>
                  <a:pt x="21926" y="4742"/>
                  <a:pt x="21939" y="4742"/>
                </a:cubicBezTo>
                <a:cubicBezTo>
                  <a:pt x="21968" y="4727"/>
                  <a:pt x="21968" y="4713"/>
                  <a:pt x="21953" y="4699"/>
                </a:cubicBezTo>
                <a:lnTo>
                  <a:pt x="21953" y="4670"/>
                </a:lnTo>
                <a:cubicBezTo>
                  <a:pt x="21968" y="4627"/>
                  <a:pt x="21939" y="4613"/>
                  <a:pt x="21910" y="4613"/>
                </a:cubicBezTo>
                <a:cubicBezTo>
                  <a:pt x="21896" y="4627"/>
                  <a:pt x="21896" y="4656"/>
                  <a:pt x="21910" y="4684"/>
                </a:cubicBezTo>
                <a:lnTo>
                  <a:pt x="21881" y="4713"/>
                </a:lnTo>
                <a:lnTo>
                  <a:pt x="21874" y="4713"/>
                </a:lnTo>
                <a:cubicBezTo>
                  <a:pt x="21872" y="4718"/>
                  <a:pt x="21869" y="4721"/>
                  <a:pt x="21866" y="4723"/>
                </a:cubicBezTo>
                <a:lnTo>
                  <a:pt x="21866" y="4723"/>
                </a:lnTo>
                <a:cubicBezTo>
                  <a:pt x="21865" y="4720"/>
                  <a:pt x="21865" y="4717"/>
                  <a:pt x="21867" y="4713"/>
                </a:cubicBezTo>
                <a:lnTo>
                  <a:pt x="21874" y="4713"/>
                </a:lnTo>
                <a:cubicBezTo>
                  <a:pt x="21879" y="4703"/>
                  <a:pt x="21881" y="4688"/>
                  <a:pt x="21881" y="4670"/>
                </a:cubicBezTo>
                <a:lnTo>
                  <a:pt x="21881" y="4641"/>
                </a:lnTo>
                <a:lnTo>
                  <a:pt x="21896" y="4598"/>
                </a:lnTo>
                <a:cubicBezTo>
                  <a:pt x="21901" y="4603"/>
                  <a:pt x="21907" y="4605"/>
                  <a:pt x="21914" y="4605"/>
                </a:cubicBezTo>
                <a:cubicBezTo>
                  <a:pt x="21928" y="4605"/>
                  <a:pt x="21944" y="4598"/>
                  <a:pt x="21953" y="4598"/>
                </a:cubicBezTo>
                <a:cubicBezTo>
                  <a:pt x="21953" y="4598"/>
                  <a:pt x="21953" y="4569"/>
                  <a:pt x="21953" y="4555"/>
                </a:cubicBezTo>
                <a:lnTo>
                  <a:pt x="21953" y="4541"/>
                </a:lnTo>
                <a:cubicBezTo>
                  <a:pt x="21968" y="4526"/>
                  <a:pt x="21968" y="4512"/>
                  <a:pt x="21982" y="4498"/>
                </a:cubicBezTo>
                <a:cubicBezTo>
                  <a:pt x="21982" y="4498"/>
                  <a:pt x="21996" y="4512"/>
                  <a:pt x="21996" y="4512"/>
                </a:cubicBezTo>
                <a:lnTo>
                  <a:pt x="22004" y="4552"/>
                </a:lnTo>
                <a:lnTo>
                  <a:pt x="22004" y="4552"/>
                </a:lnTo>
                <a:cubicBezTo>
                  <a:pt x="21992" y="4547"/>
                  <a:pt x="21980" y="4544"/>
                  <a:pt x="21971" y="4544"/>
                </a:cubicBezTo>
                <a:cubicBezTo>
                  <a:pt x="21960" y="4544"/>
                  <a:pt x="21953" y="4548"/>
                  <a:pt x="21953" y="4555"/>
                </a:cubicBezTo>
                <a:cubicBezTo>
                  <a:pt x="21968" y="4569"/>
                  <a:pt x="21996" y="4613"/>
                  <a:pt x="22025" y="4627"/>
                </a:cubicBezTo>
                <a:cubicBezTo>
                  <a:pt x="22028" y="4628"/>
                  <a:pt x="22031" y="4629"/>
                  <a:pt x="22033" y="4629"/>
                </a:cubicBezTo>
                <a:cubicBezTo>
                  <a:pt x="22043" y="4629"/>
                  <a:pt x="22047" y="4618"/>
                  <a:pt x="22044" y="4603"/>
                </a:cubicBezTo>
                <a:lnTo>
                  <a:pt x="22044" y="4603"/>
                </a:lnTo>
                <a:cubicBezTo>
                  <a:pt x="22056" y="4608"/>
                  <a:pt x="22067" y="4611"/>
                  <a:pt x="22077" y="4611"/>
                </a:cubicBezTo>
                <a:cubicBezTo>
                  <a:pt x="22093" y="4611"/>
                  <a:pt x="22105" y="4603"/>
                  <a:pt x="22111" y="4584"/>
                </a:cubicBezTo>
                <a:lnTo>
                  <a:pt x="22111" y="4641"/>
                </a:lnTo>
                <a:cubicBezTo>
                  <a:pt x="22126" y="4670"/>
                  <a:pt x="22111" y="4713"/>
                  <a:pt x="22140" y="4713"/>
                </a:cubicBezTo>
                <a:cubicBezTo>
                  <a:pt x="22149" y="4713"/>
                  <a:pt x="22158" y="4702"/>
                  <a:pt x="22166" y="4691"/>
                </a:cubicBezTo>
                <a:lnTo>
                  <a:pt x="22166" y="4691"/>
                </a:lnTo>
                <a:cubicBezTo>
                  <a:pt x="22174" y="4696"/>
                  <a:pt x="22184" y="4699"/>
                  <a:pt x="22198" y="4699"/>
                </a:cubicBezTo>
                <a:cubicBezTo>
                  <a:pt x="22207" y="4699"/>
                  <a:pt x="22236" y="4705"/>
                  <a:pt x="22258" y="4705"/>
                </a:cubicBezTo>
                <a:cubicBezTo>
                  <a:pt x="22269" y="4705"/>
                  <a:pt x="22279" y="4704"/>
                  <a:pt x="22284" y="4699"/>
                </a:cubicBezTo>
                <a:cubicBezTo>
                  <a:pt x="22284" y="4699"/>
                  <a:pt x="22298" y="4684"/>
                  <a:pt x="22298" y="4656"/>
                </a:cubicBezTo>
                <a:lnTo>
                  <a:pt x="22284" y="4656"/>
                </a:lnTo>
                <a:lnTo>
                  <a:pt x="22257" y="4638"/>
                </a:lnTo>
                <a:lnTo>
                  <a:pt x="22257" y="4638"/>
                </a:lnTo>
                <a:cubicBezTo>
                  <a:pt x="22255" y="4638"/>
                  <a:pt x="22253" y="4638"/>
                  <a:pt x="22251" y="4638"/>
                </a:cubicBezTo>
                <a:cubicBezTo>
                  <a:pt x="22223" y="4638"/>
                  <a:pt x="22198" y="4641"/>
                  <a:pt x="22198" y="4656"/>
                </a:cubicBezTo>
                <a:lnTo>
                  <a:pt x="22183" y="4670"/>
                </a:lnTo>
                <a:cubicBezTo>
                  <a:pt x="22178" y="4676"/>
                  <a:pt x="22172" y="4683"/>
                  <a:pt x="22166" y="4691"/>
                </a:cubicBezTo>
                <a:lnTo>
                  <a:pt x="22166" y="4691"/>
                </a:lnTo>
                <a:cubicBezTo>
                  <a:pt x="22158" y="4685"/>
                  <a:pt x="22154" y="4678"/>
                  <a:pt x="22154" y="4670"/>
                </a:cubicBezTo>
                <a:cubicBezTo>
                  <a:pt x="22154" y="4647"/>
                  <a:pt x="22183" y="4623"/>
                  <a:pt x="22217" y="4623"/>
                </a:cubicBezTo>
                <a:cubicBezTo>
                  <a:pt x="22225" y="4623"/>
                  <a:pt x="22233" y="4624"/>
                  <a:pt x="22241" y="4627"/>
                </a:cubicBezTo>
                <a:lnTo>
                  <a:pt x="22257" y="4638"/>
                </a:lnTo>
                <a:lnTo>
                  <a:pt x="22257" y="4638"/>
                </a:lnTo>
                <a:cubicBezTo>
                  <a:pt x="22284" y="4638"/>
                  <a:pt x="22313" y="4641"/>
                  <a:pt x="22327" y="4641"/>
                </a:cubicBezTo>
                <a:cubicBezTo>
                  <a:pt x="22370" y="4641"/>
                  <a:pt x="22384" y="4584"/>
                  <a:pt x="22384" y="4555"/>
                </a:cubicBezTo>
                <a:cubicBezTo>
                  <a:pt x="22384" y="4541"/>
                  <a:pt x="22370" y="4526"/>
                  <a:pt x="22356" y="4526"/>
                </a:cubicBezTo>
                <a:lnTo>
                  <a:pt x="22341" y="4526"/>
                </a:lnTo>
                <a:cubicBezTo>
                  <a:pt x="22341" y="4526"/>
                  <a:pt x="22327" y="4498"/>
                  <a:pt x="22327" y="4498"/>
                </a:cubicBezTo>
                <a:lnTo>
                  <a:pt x="22327" y="4493"/>
                </a:lnTo>
                <a:lnTo>
                  <a:pt x="22327" y="4493"/>
                </a:lnTo>
                <a:cubicBezTo>
                  <a:pt x="22325" y="4494"/>
                  <a:pt x="22323" y="4494"/>
                  <a:pt x="22321" y="4494"/>
                </a:cubicBezTo>
                <a:cubicBezTo>
                  <a:pt x="22309" y="4494"/>
                  <a:pt x="22295" y="4486"/>
                  <a:pt x="22284" y="4469"/>
                </a:cubicBezTo>
                <a:lnTo>
                  <a:pt x="22327" y="4426"/>
                </a:lnTo>
                <a:lnTo>
                  <a:pt x="22341" y="4411"/>
                </a:lnTo>
                <a:cubicBezTo>
                  <a:pt x="22341" y="4397"/>
                  <a:pt x="22356" y="4340"/>
                  <a:pt x="22384" y="4296"/>
                </a:cubicBezTo>
                <a:lnTo>
                  <a:pt x="22427" y="4282"/>
                </a:lnTo>
                <a:cubicBezTo>
                  <a:pt x="22427" y="4282"/>
                  <a:pt x="22442" y="4296"/>
                  <a:pt x="22456" y="4311"/>
                </a:cubicBezTo>
                <a:cubicBezTo>
                  <a:pt x="22456" y="4325"/>
                  <a:pt x="22356" y="4383"/>
                  <a:pt x="22356" y="4440"/>
                </a:cubicBezTo>
                <a:cubicBezTo>
                  <a:pt x="22356" y="4455"/>
                  <a:pt x="22353" y="4467"/>
                  <a:pt x="22348" y="4476"/>
                </a:cubicBezTo>
                <a:lnTo>
                  <a:pt x="22348" y="4476"/>
                </a:lnTo>
                <a:cubicBezTo>
                  <a:pt x="22352" y="4476"/>
                  <a:pt x="22358" y="4476"/>
                  <a:pt x="22363" y="4476"/>
                </a:cubicBezTo>
                <a:cubicBezTo>
                  <a:pt x="22377" y="4476"/>
                  <a:pt x="22391" y="4476"/>
                  <a:pt x="22399" y="4469"/>
                </a:cubicBezTo>
                <a:cubicBezTo>
                  <a:pt x="22410" y="4457"/>
                  <a:pt x="22450" y="4436"/>
                  <a:pt x="22473" y="4436"/>
                </a:cubicBezTo>
                <a:cubicBezTo>
                  <a:pt x="22478" y="4436"/>
                  <a:pt x="22482" y="4437"/>
                  <a:pt x="22485" y="4440"/>
                </a:cubicBezTo>
                <a:cubicBezTo>
                  <a:pt x="22499" y="4455"/>
                  <a:pt x="22514" y="4483"/>
                  <a:pt x="22514" y="4526"/>
                </a:cubicBezTo>
                <a:lnTo>
                  <a:pt x="22514" y="4555"/>
                </a:lnTo>
                <a:lnTo>
                  <a:pt x="22514" y="4569"/>
                </a:lnTo>
                <a:cubicBezTo>
                  <a:pt x="22514" y="4569"/>
                  <a:pt x="22542" y="4569"/>
                  <a:pt x="22571" y="4541"/>
                </a:cubicBezTo>
                <a:lnTo>
                  <a:pt x="22600" y="4569"/>
                </a:lnTo>
                <a:lnTo>
                  <a:pt x="22629" y="4598"/>
                </a:lnTo>
                <a:cubicBezTo>
                  <a:pt x="22630" y="4599"/>
                  <a:pt x="22631" y="4600"/>
                  <a:pt x="22633" y="4600"/>
                </a:cubicBezTo>
                <a:cubicBezTo>
                  <a:pt x="22652" y="4600"/>
                  <a:pt x="22703" y="4525"/>
                  <a:pt x="22729" y="4512"/>
                </a:cubicBezTo>
                <a:cubicBezTo>
                  <a:pt x="22758" y="4483"/>
                  <a:pt x="22715" y="4469"/>
                  <a:pt x="22700" y="4469"/>
                </a:cubicBezTo>
                <a:cubicBezTo>
                  <a:pt x="22686" y="4469"/>
                  <a:pt x="22672" y="4440"/>
                  <a:pt x="22686" y="4397"/>
                </a:cubicBezTo>
                <a:lnTo>
                  <a:pt x="22686" y="4368"/>
                </a:lnTo>
                <a:cubicBezTo>
                  <a:pt x="22686" y="4358"/>
                  <a:pt x="22679" y="4348"/>
                  <a:pt x="22670" y="4348"/>
                </a:cubicBezTo>
                <a:cubicBezTo>
                  <a:pt x="22666" y="4348"/>
                  <a:pt x="22662" y="4350"/>
                  <a:pt x="22657" y="4354"/>
                </a:cubicBezTo>
                <a:lnTo>
                  <a:pt x="22643" y="4383"/>
                </a:lnTo>
                <a:cubicBezTo>
                  <a:pt x="22643" y="4414"/>
                  <a:pt x="22635" y="4437"/>
                  <a:pt x="22615" y="4437"/>
                </a:cubicBezTo>
                <a:cubicBezTo>
                  <a:pt x="22607" y="4437"/>
                  <a:pt x="22597" y="4434"/>
                  <a:pt x="22585" y="4426"/>
                </a:cubicBezTo>
                <a:lnTo>
                  <a:pt x="22571" y="4411"/>
                </a:lnTo>
                <a:cubicBezTo>
                  <a:pt x="22557" y="4397"/>
                  <a:pt x="22557" y="4368"/>
                  <a:pt x="22557" y="4368"/>
                </a:cubicBezTo>
                <a:cubicBezTo>
                  <a:pt x="22571" y="4354"/>
                  <a:pt x="22585" y="4340"/>
                  <a:pt x="22585" y="4340"/>
                </a:cubicBezTo>
                <a:cubicBezTo>
                  <a:pt x="22593" y="4342"/>
                  <a:pt x="22600" y="4343"/>
                  <a:pt x="22605" y="4343"/>
                </a:cubicBezTo>
                <a:cubicBezTo>
                  <a:pt x="22621" y="4343"/>
                  <a:pt x="22626" y="4332"/>
                  <a:pt x="22628" y="4318"/>
                </a:cubicBezTo>
                <a:lnTo>
                  <a:pt x="22628" y="4318"/>
                </a:lnTo>
                <a:cubicBezTo>
                  <a:pt x="22632" y="4321"/>
                  <a:pt x="22637" y="4323"/>
                  <a:pt x="22643" y="4325"/>
                </a:cubicBezTo>
                <a:lnTo>
                  <a:pt x="22657" y="4325"/>
                </a:lnTo>
                <a:cubicBezTo>
                  <a:pt x="22657" y="4326"/>
                  <a:pt x="22657" y="4327"/>
                  <a:pt x="22658" y="4327"/>
                </a:cubicBezTo>
                <a:cubicBezTo>
                  <a:pt x="22660" y="4327"/>
                  <a:pt x="22670" y="4266"/>
                  <a:pt x="22657" y="4253"/>
                </a:cubicBezTo>
                <a:cubicBezTo>
                  <a:pt x="22650" y="4246"/>
                  <a:pt x="22643" y="4243"/>
                  <a:pt x="22636" y="4243"/>
                </a:cubicBezTo>
                <a:cubicBezTo>
                  <a:pt x="22629" y="4243"/>
                  <a:pt x="22622" y="4246"/>
                  <a:pt x="22615" y="4252"/>
                </a:cubicBezTo>
                <a:lnTo>
                  <a:pt x="22615" y="4252"/>
                </a:lnTo>
                <a:cubicBezTo>
                  <a:pt x="22619" y="4222"/>
                  <a:pt x="22635" y="4177"/>
                  <a:pt x="22672" y="4153"/>
                </a:cubicBezTo>
                <a:lnTo>
                  <a:pt x="22672" y="4081"/>
                </a:lnTo>
                <a:cubicBezTo>
                  <a:pt x="22700" y="4081"/>
                  <a:pt x="22715" y="4095"/>
                  <a:pt x="22715" y="4095"/>
                </a:cubicBezTo>
                <a:cubicBezTo>
                  <a:pt x="22715" y="4110"/>
                  <a:pt x="22657" y="4196"/>
                  <a:pt x="22672" y="4239"/>
                </a:cubicBezTo>
                <a:cubicBezTo>
                  <a:pt x="22672" y="4282"/>
                  <a:pt x="22743" y="4296"/>
                  <a:pt x="22772" y="4296"/>
                </a:cubicBezTo>
                <a:cubicBezTo>
                  <a:pt x="22801" y="4296"/>
                  <a:pt x="22787" y="4325"/>
                  <a:pt x="22772" y="4340"/>
                </a:cubicBezTo>
                <a:cubicBezTo>
                  <a:pt x="22772" y="4354"/>
                  <a:pt x="22801" y="4383"/>
                  <a:pt x="22815" y="4397"/>
                </a:cubicBezTo>
                <a:cubicBezTo>
                  <a:pt x="22818" y="4399"/>
                  <a:pt x="22821" y="4399"/>
                  <a:pt x="22824" y="4399"/>
                </a:cubicBezTo>
                <a:cubicBezTo>
                  <a:pt x="22847" y="4399"/>
                  <a:pt x="22858" y="4351"/>
                  <a:pt x="22858" y="4325"/>
                </a:cubicBezTo>
                <a:cubicBezTo>
                  <a:pt x="22858" y="4311"/>
                  <a:pt x="22887" y="4296"/>
                  <a:pt x="22902" y="4296"/>
                </a:cubicBezTo>
                <a:cubicBezTo>
                  <a:pt x="22902" y="4298"/>
                  <a:pt x="22902" y="4299"/>
                  <a:pt x="22904" y="4299"/>
                </a:cubicBezTo>
                <a:cubicBezTo>
                  <a:pt x="22913" y="4299"/>
                  <a:pt x="22947" y="4266"/>
                  <a:pt x="22959" y="4253"/>
                </a:cubicBezTo>
                <a:cubicBezTo>
                  <a:pt x="22973" y="4239"/>
                  <a:pt x="22988" y="4225"/>
                  <a:pt x="23002" y="4225"/>
                </a:cubicBezTo>
                <a:lnTo>
                  <a:pt x="23016" y="4225"/>
                </a:lnTo>
                <a:lnTo>
                  <a:pt x="23016" y="4239"/>
                </a:lnTo>
                <a:cubicBezTo>
                  <a:pt x="23016" y="4253"/>
                  <a:pt x="22973" y="4311"/>
                  <a:pt x="22959" y="4311"/>
                </a:cubicBezTo>
                <a:cubicBezTo>
                  <a:pt x="22945" y="4325"/>
                  <a:pt x="22973" y="4383"/>
                  <a:pt x="22973" y="4397"/>
                </a:cubicBezTo>
                <a:cubicBezTo>
                  <a:pt x="22988" y="4411"/>
                  <a:pt x="22959" y="4440"/>
                  <a:pt x="22945" y="4440"/>
                </a:cubicBezTo>
                <a:cubicBezTo>
                  <a:pt x="22930" y="4440"/>
                  <a:pt x="22945" y="4469"/>
                  <a:pt x="22945" y="4483"/>
                </a:cubicBezTo>
                <a:cubicBezTo>
                  <a:pt x="22959" y="4483"/>
                  <a:pt x="23002" y="4469"/>
                  <a:pt x="23045" y="4440"/>
                </a:cubicBezTo>
                <a:lnTo>
                  <a:pt x="23031" y="4383"/>
                </a:lnTo>
                <a:lnTo>
                  <a:pt x="23031" y="4368"/>
                </a:lnTo>
                <a:cubicBezTo>
                  <a:pt x="23031" y="4354"/>
                  <a:pt x="23074" y="4325"/>
                  <a:pt x="23074" y="4311"/>
                </a:cubicBezTo>
                <a:cubicBezTo>
                  <a:pt x="23074" y="4282"/>
                  <a:pt x="23031" y="4167"/>
                  <a:pt x="23002" y="4153"/>
                </a:cubicBezTo>
                <a:cubicBezTo>
                  <a:pt x="22991" y="4142"/>
                  <a:pt x="22980" y="4137"/>
                  <a:pt x="22971" y="4137"/>
                </a:cubicBezTo>
                <a:cubicBezTo>
                  <a:pt x="22956" y="4137"/>
                  <a:pt x="22945" y="4149"/>
                  <a:pt x="22945" y="4167"/>
                </a:cubicBezTo>
                <a:cubicBezTo>
                  <a:pt x="22945" y="4182"/>
                  <a:pt x="22916" y="4182"/>
                  <a:pt x="22887" y="4182"/>
                </a:cubicBezTo>
                <a:lnTo>
                  <a:pt x="22873" y="4196"/>
                </a:lnTo>
                <a:cubicBezTo>
                  <a:pt x="22870" y="4197"/>
                  <a:pt x="22867" y="4198"/>
                  <a:pt x="22865" y="4198"/>
                </a:cubicBezTo>
                <a:cubicBezTo>
                  <a:pt x="22846" y="4198"/>
                  <a:pt x="22828" y="4168"/>
                  <a:pt x="22820" y="4168"/>
                </a:cubicBezTo>
                <a:cubicBezTo>
                  <a:pt x="22817" y="4168"/>
                  <a:pt x="22815" y="4171"/>
                  <a:pt x="22815" y="4182"/>
                </a:cubicBezTo>
                <a:cubicBezTo>
                  <a:pt x="22801" y="4225"/>
                  <a:pt x="22772" y="4210"/>
                  <a:pt x="22772" y="4225"/>
                </a:cubicBezTo>
                <a:cubicBezTo>
                  <a:pt x="22758" y="4239"/>
                  <a:pt x="22758" y="4239"/>
                  <a:pt x="22758" y="4239"/>
                </a:cubicBezTo>
                <a:cubicBezTo>
                  <a:pt x="22743" y="4225"/>
                  <a:pt x="22729" y="4225"/>
                  <a:pt x="22715" y="4210"/>
                </a:cubicBezTo>
                <a:lnTo>
                  <a:pt x="22715" y="4196"/>
                </a:lnTo>
                <a:cubicBezTo>
                  <a:pt x="22715" y="4182"/>
                  <a:pt x="22758" y="4138"/>
                  <a:pt x="22787" y="4095"/>
                </a:cubicBezTo>
                <a:lnTo>
                  <a:pt x="22858" y="4095"/>
                </a:lnTo>
                <a:cubicBezTo>
                  <a:pt x="22869" y="4063"/>
                  <a:pt x="22848" y="4047"/>
                  <a:pt x="22830" y="4047"/>
                </a:cubicBezTo>
                <a:cubicBezTo>
                  <a:pt x="22824" y="4047"/>
                  <a:pt x="22819" y="4049"/>
                  <a:pt x="22815" y="4052"/>
                </a:cubicBezTo>
                <a:cubicBezTo>
                  <a:pt x="22806" y="4052"/>
                  <a:pt x="22790" y="4059"/>
                  <a:pt x="22776" y="4059"/>
                </a:cubicBezTo>
                <a:cubicBezTo>
                  <a:pt x="22769" y="4059"/>
                  <a:pt x="22763" y="4057"/>
                  <a:pt x="22758" y="4052"/>
                </a:cubicBezTo>
                <a:lnTo>
                  <a:pt x="22758" y="4023"/>
                </a:lnTo>
                <a:lnTo>
                  <a:pt x="22772" y="4009"/>
                </a:lnTo>
                <a:cubicBezTo>
                  <a:pt x="22772" y="3995"/>
                  <a:pt x="22758" y="3980"/>
                  <a:pt x="22758" y="3980"/>
                </a:cubicBezTo>
                <a:cubicBezTo>
                  <a:pt x="22758" y="3980"/>
                  <a:pt x="22729" y="4009"/>
                  <a:pt x="22700" y="4038"/>
                </a:cubicBezTo>
                <a:lnTo>
                  <a:pt x="22700" y="3966"/>
                </a:lnTo>
                <a:lnTo>
                  <a:pt x="22686" y="3966"/>
                </a:lnTo>
                <a:cubicBezTo>
                  <a:pt x="22686" y="3959"/>
                  <a:pt x="22679" y="3955"/>
                  <a:pt x="22666" y="3955"/>
                </a:cubicBezTo>
                <a:cubicBezTo>
                  <a:pt x="22654" y="3955"/>
                  <a:pt x="22636" y="3959"/>
                  <a:pt x="22614" y="3966"/>
                </a:cubicBezTo>
                <a:lnTo>
                  <a:pt x="22600" y="3923"/>
                </a:lnTo>
                <a:lnTo>
                  <a:pt x="22585" y="3851"/>
                </a:lnTo>
                <a:cubicBezTo>
                  <a:pt x="22571" y="3858"/>
                  <a:pt x="22550" y="3862"/>
                  <a:pt x="22530" y="3862"/>
                </a:cubicBezTo>
                <a:cubicBezTo>
                  <a:pt x="22510" y="3862"/>
                  <a:pt x="22492" y="3858"/>
                  <a:pt x="22485" y="3851"/>
                </a:cubicBezTo>
                <a:cubicBezTo>
                  <a:pt x="22485" y="3849"/>
                  <a:pt x="22483" y="3848"/>
                  <a:pt x="22480" y="3848"/>
                </a:cubicBezTo>
                <a:cubicBezTo>
                  <a:pt x="22466" y="3848"/>
                  <a:pt x="22432" y="3861"/>
                  <a:pt x="22408" y="3861"/>
                </a:cubicBezTo>
                <a:cubicBezTo>
                  <a:pt x="22397" y="3861"/>
                  <a:pt x="22388" y="3859"/>
                  <a:pt x="22384" y="3851"/>
                </a:cubicBezTo>
                <a:cubicBezTo>
                  <a:pt x="22370" y="3822"/>
                  <a:pt x="22341" y="3822"/>
                  <a:pt x="22341" y="3822"/>
                </a:cubicBezTo>
                <a:lnTo>
                  <a:pt x="22341" y="3822"/>
                </a:lnTo>
                <a:cubicBezTo>
                  <a:pt x="22327" y="3837"/>
                  <a:pt x="22356" y="3865"/>
                  <a:pt x="22370" y="3880"/>
                </a:cubicBezTo>
                <a:cubicBezTo>
                  <a:pt x="22384" y="3894"/>
                  <a:pt x="22384" y="3909"/>
                  <a:pt x="22370" y="3923"/>
                </a:cubicBezTo>
                <a:lnTo>
                  <a:pt x="22341" y="3923"/>
                </a:lnTo>
                <a:lnTo>
                  <a:pt x="22327" y="3909"/>
                </a:lnTo>
                <a:cubicBezTo>
                  <a:pt x="22312" y="3909"/>
                  <a:pt x="22298" y="3952"/>
                  <a:pt x="22298" y="3952"/>
                </a:cubicBezTo>
                <a:cubicBezTo>
                  <a:pt x="22284" y="3966"/>
                  <a:pt x="22269" y="3980"/>
                  <a:pt x="22255" y="3995"/>
                </a:cubicBezTo>
                <a:lnTo>
                  <a:pt x="22255" y="4009"/>
                </a:lnTo>
                <a:lnTo>
                  <a:pt x="22241" y="4009"/>
                </a:lnTo>
                <a:cubicBezTo>
                  <a:pt x="22239" y="4011"/>
                  <a:pt x="22237" y="4011"/>
                  <a:pt x="22235" y="4011"/>
                </a:cubicBezTo>
                <a:cubicBezTo>
                  <a:pt x="22220" y="4011"/>
                  <a:pt x="22199" y="3964"/>
                  <a:pt x="22212" y="3952"/>
                </a:cubicBezTo>
                <a:cubicBezTo>
                  <a:pt x="22212" y="3952"/>
                  <a:pt x="22255" y="3909"/>
                  <a:pt x="22269" y="3909"/>
                </a:cubicBezTo>
                <a:cubicBezTo>
                  <a:pt x="22269" y="3894"/>
                  <a:pt x="22269" y="3865"/>
                  <a:pt x="22255" y="3837"/>
                </a:cubicBezTo>
                <a:lnTo>
                  <a:pt x="22241" y="3865"/>
                </a:lnTo>
                <a:cubicBezTo>
                  <a:pt x="22212" y="3923"/>
                  <a:pt x="22169" y="3909"/>
                  <a:pt x="22140" y="3937"/>
                </a:cubicBezTo>
                <a:cubicBezTo>
                  <a:pt x="22130" y="3947"/>
                  <a:pt x="22119" y="3948"/>
                  <a:pt x="22108" y="3948"/>
                </a:cubicBezTo>
                <a:cubicBezTo>
                  <a:pt x="22103" y="3948"/>
                  <a:pt x="22097" y="3948"/>
                  <a:pt x="22092" y="3948"/>
                </a:cubicBezTo>
                <a:cubicBezTo>
                  <a:pt x="22075" y="3948"/>
                  <a:pt x="22061" y="3952"/>
                  <a:pt x="22054" y="3980"/>
                </a:cubicBezTo>
                <a:lnTo>
                  <a:pt x="22054" y="3995"/>
                </a:lnTo>
                <a:cubicBezTo>
                  <a:pt x="22054" y="4009"/>
                  <a:pt x="22068" y="4023"/>
                  <a:pt x="22083" y="4038"/>
                </a:cubicBezTo>
                <a:lnTo>
                  <a:pt x="22126" y="3980"/>
                </a:lnTo>
                <a:lnTo>
                  <a:pt x="22126" y="3980"/>
                </a:lnTo>
                <a:cubicBezTo>
                  <a:pt x="22140" y="4023"/>
                  <a:pt x="22097" y="4095"/>
                  <a:pt x="22083" y="4095"/>
                </a:cubicBezTo>
                <a:cubicBezTo>
                  <a:pt x="22068" y="4110"/>
                  <a:pt x="22054" y="4124"/>
                  <a:pt x="22054" y="4124"/>
                </a:cubicBezTo>
                <a:lnTo>
                  <a:pt x="22068" y="4138"/>
                </a:lnTo>
                <a:lnTo>
                  <a:pt x="22068" y="4153"/>
                </a:lnTo>
                <a:cubicBezTo>
                  <a:pt x="22083" y="4182"/>
                  <a:pt x="22068" y="4196"/>
                  <a:pt x="22054" y="4196"/>
                </a:cubicBezTo>
                <a:lnTo>
                  <a:pt x="22025" y="4225"/>
                </a:lnTo>
                <a:cubicBezTo>
                  <a:pt x="22025" y="4225"/>
                  <a:pt x="22011" y="4196"/>
                  <a:pt x="21996" y="4182"/>
                </a:cubicBezTo>
                <a:lnTo>
                  <a:pt x="21996" y="4167"/>
                </a:lnTo>
                <a:cubicBezTo>
                  <a:pt x="21996" y="4156"/>
                  <a:pt x="21982" y="4152"/>
                  <a:pt x="21964" y="4152"/>
                </a:cubicBezTo>
                <a:cubicBezTo>
                  <a:pt x="21934" y="4152"/>
                  <a:pt x="21896" y="4164"/>
                  <a:pt x="21896" y="4182"/>
                </a:cubicBezTo>
                <a:cubicBezTo>
                  <a:pt x="21889" y="4189"/>
                  <a:pt x="21849" y="4189"/>
                  <a:pt x="21804" y="4189"/>
                </a:cubicBezTo>
                <a:cubicBezTo>
                  <a:pt x="21759" y="4189"/>
                  <a:pt x="21709" y="4189"/>
                  <a:pt x="21680" y="4196"/>
                </a:cubicBezTo>
                <a:cubicBezTo>
                  <a:pt x="21623" y="4225"/>
                  <a:pt x="21594" y="4383"/>
                  <a:pt x="21608" y="4440"/>
                </a:cubicBezTo>
                <a:cubicBezTo>
                  <a:pt x="21608" y="4464"/>
                  <a:pt x="21596" y="4473"/>
                  <a:pt x="21581" y="4473"/>
                </a:cubicBezTo>
                <a:cubicBezTo>
                  <a:pt x="21561" y="4473"/>
                  <a:pt x="21537" y="4457"/>
                  <a:pt x="21537" y="4440"/>
                </a:cubicBezTo>
                <a:cubicBezTo>
                  <a:pt x="21537" y="4423"/>
                  <a:pt x="21528" y="4417"/>
                  <a:pt x="21516" y="4417"/>
                </a:cubicBezTo>
                <a:cubicBezTo>
                  <a:pt x="21498" y="4417"/>
                  <a:pt x="21474" y="4431"/>
                  <a:pt x="21465" y="4440"/>
                </a:cubicBezTo>
                <a:cubicBezTo>
                  <a:pt x="21461" y="4444"/>
                  <a:pt x="21455" y="4446"/>
                  <a:pt x="21449" y="4446"/>
                </a:cubicBezTo>
                <a:cubicBezTo>
                  <a:pt x="21435" y="4446"/>
                  <a:pt x="21418" y="4436"/>
                  <a:pt x="21407" y="4426"/>
                </a:cubicBezTo>
                <a:cubicBezTo>
                  <a:pt x="21393" y="4411"/>
                  <a:pt x="21422" y="4383"/>
                  <a:pt x="21422" y="4368"/>
                </a:cubicBezTo>
                <a:cubicBezTo>
                  <a:pt x="21436" y="4368"/>
                  <a:pt x="21407" y="4325"/>
                  <a:pt x="21393" y="4325"/>
                </a:cubicBezTo>
                <a:cubicBezTo>
                  <a:pt x="21379" y="4311"/>
                  <a:pt x="21350" y="4296"/>
                  <a:pt x="21336" y="4296"/>
                </a:cubicBezTo>
                <a:cubicBezTo>
                  <a:pt x="21329" y="4309"/>
                  <a:pt x="21320" y="4316"/>
                  <a:pt x="21310" y="4316"/>
                </a:cubicBezTo>
                <a:cubicBezTo>
                  <a:pt x="21298" y="4316"/>
                  <a:pt x="21286" y="4306"/>
                  <a:pt x="21278" y="4282"/>
                </a:cubicBezTo>
                <a:cubicBezTo>
                  <a:pt x="21272" y="4270"/>
                  <a:pt x="21266" y="4266"/>
                  <a:pt x="21259" y="4266"/>
                </a:cubicBezTo>
                <a:cubicBezTo>
                  <a:pt x="21249" y="4266"/>
                  <a:pt x="21237" y="4274"/>
                  <a:pt x="21221" y="4282"/>
                </a:cubicBezTo>
                <a:lnTo>
                  <a:pt x="21206" y="4282"/>
                </a:lnTo>
                <a:cubicBezTo>
                  <a:pt x="21192" y="4282"/>
                  <a:pt x="21249" y="4225"/>
                  <a:pt x="21278" y="4225"/>
                </a:cubicBezTo>
                <a:cubicBezTo>
                  <a:pt x="21307" y="4210"/>
                  <a:pt x="21336" y="4196"/>
                  <a:pt x="21350" y="4196"/>
                </a:cubicBezTo>
                <a:lnTo>
                  <a:pt x="21364" y="4210"/>
                </a:lnTo>
                <a:cubicBezTo>
                  <a:pt x="21373" y="4214"/>
                  <a:pt x="21382" y="4216"/>
                  <a:pt x="21392" y="4216"/>
                </a:cubicBezTo>
                <a:cubicBezTo>
                  <a:pt x="21415" y="4216"/>
                  <a:pt x="21436" y="4206"/>
                  <a:pt x="21436" y="4196"/>
                </a:cubicBezTo>
                <a:cubicBezTo>
                  <a:pt x="21450" y="4182"/>
                  <a:pt x="21479" y="4095"/>
                  <a:pt x="21465" y="4081"/>
                </a:cubicBezTo>
                <a:cubicBezTo>
                  <a:pt x="21458" y="4074"/>
                  <a:pt x="21447" y="4070"/>
                  <a:pt x="21436" y="4070"/>
                </a:cubicBezTo>
                <a:cubicBezTo>
                  <a:pt x="21425" y="4070"/>
                  <a:pt x="21415" y="4074"/>
                  <a:pt x="21407" y="4081"/>
                </a:cubicBezTo>
                <a:cubicBezTo>
                  <a:pt x="21407" y="4084"/>
                  <a:pt x="21407" y="4085"/>
                  <a:pt x="21406" y="4085"/>
                </a:cubicBezTo>
                <a:cubicBezTo>
                  <a:pt x="21402" y="4085"/>
                  <a:pt x="21390" y="4067"/>
                  <a:pt x="21379" y="4067"/>
                </a:cubicBezTo>
                <a:cubicBezTo>
                  <a:pt x="21379" y="4052"/>
                  <a:pt x="21321" y="4052"/>
                  <a:pt x="21307" y="4052"/>
                </a:cubicBezTo>
                <a:cubicBezTo>
                  <a:pt x="21292" y="4067"/>
                  <a:pt x="21278" y="4081"/>
                  <a:pt x="21264" y="4095"/>
                </a:cubicBezTo>
                <a:lnTo>
                  <a:pt x="21264" y="4110"/>
                </a:lnTo>
                <a:lnTo>
                  <a:pt x="21264" y="4124"/>
                </a:lnTo>
                <a:cubicBezTo>
                  <a:pt x="21278" y="4138"/>
                  <a:pt x="21264" y="4153"/>
                  <a:pt x="21264" y="4153"/>
                </a:cubicBezTo>
                <a:cubicBezTo>
                  <a:pt x="21249" y="4153"/>
                  <a:pt x="21221" y="4138"/>
                  <a:pt x="21192" y="4124"/>
                </a:cubicBezTo>
                <a:lnTo>
                  <a:pt x="21163" y="4124"/>
                </a:lnTo>
                <a:lnTo>
                  <a:pt x="21134" y="4138"/>
                </a:lnTo>
                <a:cubicBezTo>
                  <a:pt x="21132" y="4141"/>
                  <a:pt x="21129" y="4141"/>
                  <a:pt x="21124" y="4141"/>
                </a:cubicBezTo>
                <a:cubicBezTo>
                  <a:pt x="21108" y="4141"/>
                  <a:pt x="21077" y="4128"/>
                  <a:pt x="21061" y="4128"/>
                </a:cubicBezTo>
                <a:cubicBezTo>
                  <a:pt x="21053" y="4128"/>
                  <a:pt x="21048" y="4131"/>
                  <a:pt x="21048" y="4138"/>
                </a:cubicBezTo>
                <a:cubicBezTo>
                  <a:pt x="21048" y="4167"/>
                  <a:pt x="21019" y="4182"/>
                  <a:pt x="21019" y="4182"/>
                </a:cubicBezTo>
                <a:cubicBezTo>
                  <a:pt x="21019" y="4184"/>
                  <a:pt x="21018" y="4185"/>
                  <a:pt x="21014" y="4185"/>
                </a:cubicBezTo>
                <a:cubicBezTo>
                  <a:pt x="20999" y="4185"/>
                  <a:pt x="20950" y="4164"/>
                  <a:pt x="20920" y="4164"/>
                </a:cubicBezTo>
                <a:cubicBezTo>
                  <a:pt x="20914" y="4164"/>
                  <a:pt x="20909" y="4165"/>
                  <a:pt x="20904" y="4167"/>
                </a:cubicBezTo>
                <a:cubicBezTo>
                  <a:pt x="20876" y="4196"/>
                  <a:pt x="20833" y="4239"/>
                  <a:pt x="20818" y="4239"/>
                </a:cubicBezTo>
                <a:cubicBezTo>
                  <a:pt x="20818" y="4239"/>
                  <a:pt x="20790" y="4210"/>
                  <a:pt x="20775" y="4182"/>
                </a:cubicBezTo>
                <a:cubicBezTo>
                  <a:pt x="20775" y="4180"/>
                  <a:pt x="20775" y="4179"/>
                  <a:pt x="20774" y="4179"/>
                </a:cubicBezTo>
                <a:cubicBezTo>
                  <a:pt x="20768" y="4179"/>
                  <a:pt x="20746" y="4212"/>
                  <a:pt x="20746" y="4225"/>
                </a:cubicBezTo>
                <a:cubicBezTo>
                  <a:pt x="20746" y="4239"/>
                  <a:pt x="20746" y="4268"/>
                  <a:pt x="20761" y="4282"/>
                </a:cubicBezTo>
                <a:cubicBezTo>
                  <a:pt x="20751" y="4272"/>
                  <a:pt x="20740" y="4262"/>
                  <a:pt x="20730" y="4262"/>
                </a:cubicBezTo>
                <a:cubicBezTo>
                  <a:pt x="20726" y="4262"/>
                  <a:pt x="20722" y="4264"/>
                  <a:pt x="20718" y="4268"/>
                </a:cubicBezTo>
                <a:cubicBezTo>
                  <a:pt x="20703" y="4268"/>
                  <a:pt x="20617" y="4282"/>
                  <a:pt x="20617" y="4311"/>
                </a:cubicBezTo>
                <a:cubicBezTo>
                  <a:pt x="20617" y="4325"/>
                  <a:pt x="20617" y="4368"/>
                  <a:pt x="20603" y="4383"/>
                </a:cubicBezTo>
                <a:cubicBezTo>
                  <a:pt x="20603" y="4397"/>
                  <a:pt x="20617" y="4440"/>
                  <a:pt x="20660" y="4469"/>
                </a:cubicBezTo>
                <a:cubicBezTo>
                  <a:pt x="20639" y="4455"/>
                  <a:pt x="20610" y="4447"/>
                  <a:pt x="20587" y="4447"/>
                </a:cubicBezTo>
                <a:cubicBezTo>
                  <a:pt x="20563" y="4447"/>
                  <a:pt x="20545" y="4455"/>
                  <a:pt x="20545" y="4469"/>
                </a:cubicBezTo>
                <a:cubicBezTo>
                  <a:pt x="20545" y="4498"/>
                  <a:pt x="20502" y="4498"/>
                  <a:pt x="20473" y="4498"/>
                </a:cubicBezTo>
                <a:cubicBezTo>
                  <a:pt x="20471" y="4495"/>
                  <a:pt x="20467" y="4494"/>
                  <a:pt x="20463" y="4494"/>
                </a:cubicBezTo>
                <a:cubicBezTo>
                  <a:pt x="20443" y="4494"/>
                  <a:pt x="20406" y="4520"/>
                  <a:pt x="20359" y="4555"/>
                </a:cubicBezTo>
                <a:lnTo>
                  <a:pt x="20344" y="4613"/>
                </a:lnTo>
                <a:lnTo>
                  <a:pt x="20330" y="4656"/>
                </a:lnTo>
                <a:cubicBezTo>
                  <a:pt x="20315" y="4641"/>
                  <a:pt x="20301" y="4613"/>
                  <a:pt x="20315" y="4584"/>
                </a:cubicBezTo>
                <a:lnTo>
                  <a:pt x="20315" y="4498"/>
                </a:lnTo>
                <a:lnTo>
                  <a:pt x="20315" y="4469"/>
                </a:lnTo>
                <a:cubicBezTo>
                  <a:pt x="20346" y="4459"/>
                  <a:pt x="20369" y="4449"/>
                  <a:pt x="20385" y="4449"/>
                </a:cubicBezTo>
                <a:cubicBezTo>
                  <a:pt x="20392" y="4449"/>
                  <a:pt x="20397" y="4450"/>
                  <a:pt x="20402" y="4455"/>
                </a:cubicBezTo>
                <a:cubicBezTo>
                  <a:pt x="20402" y="4455"/>
                  <a:pt x="20445" y="4397"/>
                  <a:pt x="20473" y="4397"/>
                </a:cubicBezTo>
                <a:cubicBezTo>
                  <a:pt x="20488" y="4397"/>
                  <a:pt x="20531" y="4383"/>
                  <a:pt x="20531" y="4368"/>
                </a:cubicBezTo>
                <a:cubicBezTo>
                  <a:pt x="20545" y="4354"/>
                  <a:pt x="20531" y="4325"/>
                  <a:pt x="20517" y="4311"/>
                </a:cubicBezTo>
                <a:lnTo>
                  <a:pt x="20502" y="4340"/>
                </a:lnTo>
                <a:cubicBezTo>
                  <a:pt x="20502" y="4340"/>
                  <a:pt x="20488" y="4325"/>
                  <a:pt x="20473" y="4325"/>
                </a:cubicBezTo>
                <a:lnTo>
                  <a:pt x="20430" y="4325"/>
                </a:lnTo>
                <a:lnTo>
                  <a:pt x="20430" y="4383"/>
                </a:lnTo>
                <a:cubicBezTo>
                  <a:pt x="20416" y="4368"/>
                  <a:pt x="20344" y="4311"/>
                  <a:pt x="20315" y="4296"/>
                </a:cubicBezTo>
                <a:cubicBezTo>
                  <a:pt x="20306" y="4296"/>
                  <a:pt x="20290" y="4290"/>
                  <a:pt x="20276" y="4290"/>
                </a:cubicBezTo>
                <a:cubicBezTo>
                  <a:pt x="20269" y="4290"/>
                  <a:pt x="20263" y="4292"/>
                  <a:pt x="20258" y="4296"/>
                </a:cubicBezTo>
                <a:lnTo>
                  <a:pt x="20258" y="4311"/>
                </a:lnTo>
                <a:lnTo>
                  <a:pt x="20244" y="4325"/>
                </a:lnTo>
                <a:cubicBezTo>
                  <a:pt x="20244" y="4354"/>
                  <a:pt x="20200" y="4368"/>
                  <a:pt x="20186" y="4368"/>
                </a:cubicBezTo>
                <a:cubicBezTo>
                  <a:pt x="20175" y="4368"/>
                  <a:pt x="20136" y="4350"/>
                  <a:pt x="20128" y="4350"/>
                </a:cubicBezTo>
                <a:lnTo>
                  <a:pt x="20128" y="4350"/>
                </a:lnTo>
                <a:cubicBezTo>
                  <a:pt x="20126" y="4350"/>
                  <a:pt x="20126" y="4351"/>
                  <a:pt x="20129" y="4354"/>
                </a:cubicBezTo>
                <a:cubicBezTo>
                  <a:pt x="20143" y="4383"/>
                  <a:pt x="20028" y="4411"/>
                  <a:pt x="19985" y="4426"/>
                </a:cubicBezTo>
                <a:cubicBezTo>
                  <a:pt x="19950" y="4437"/>
                  <a:pt x="19896" y="4458"/>
                  <a:pt x="19877" y="4458"/>
                </a:cubicBezTo>
                <a:cubicBezTo>
                  <a:pt x="19873" y="4458"/>
                  <a:pt x="19870" y="4457"/>
                  <a:pt x="19870" y="4455"/>
                </a:cubicBezTo>
                <a:cubicBezTo>
                  <a:pt x="19870" y="4426"/>
                  <a:pt x="19856" y="4426"/>
                  <a:pt x="19841" y="4426"/>
                </a:cubicBezTo>
                <a:cubicBezTo>
                  <a:pt x="19841" y="4426"/>
                  <a:pt x="19769" y="4455"/>
                  <a:pt x="19741" y="4455"/>
                </a:cubicBezTo>
                <a:cubicBezTo>
                  <a:pt x="19726" y="4469"/>
                  <a:pt x="19683" y="4469"/>
                  <a:pt x="19683" y="4483"/>
                </a:cubicBezTo>
                <a:lnTo>
                  <a:pt x="19669" y="4498"/>
                </a:lnTo>
                <a:lnTo>
                  <a:pt x="19655" y="4512"/>
                </a:lnTo>
                <a:cubicBezTo>
                  <a:pt x="19650" y="4514"/>
                  <a:pt x="19645" y="4516"/>
                  <a:pt x="19641" y="4516"/>
                </a:cubicBezTo>
                <a:cubicBezTo>
                  <a:pt x="19621" y="4516"/>
                  <a:pt x="19611" y="4488"/>
                  <a:pt x="19611" y="4440"/>
                </a:cubicBezTo>
                <a:lnTo>
                  <a:pt x="19597" y="4440"/>
                </a:lnTo>
                <a:lnTo>
                  <a:pt x="19540" y="4411"/>
                </a:lnTo>
                <a:cubicBezTo>
                  <a:pt x="19540" y="4469"/>
                  <a:pt x="19525" y="4526"/>
                  <a:pt x="19525" y="4555"/>
                </a:cubicBezTo>
                <a:lnTo>
                  <a:pt x="19511" y="4569"/>
                </a:lnTo>
                <a:cubicBezTo>
                  <a:pt x="19511" y="4584"/>
                  <a:pt x="19482" y="4584"/>
                  <a:pt x="19468" y="4584"/>
                </a:cubicBezTo>
                <a:cubicBezTo>
                  <a:pt x="19468" y="4574"/>
                  <a:pt x="19461" y="4563"/>
                  <a:pt x="19451" y="4563"/>
                </a:cubicBezTo>
                <a:cubicBezTo>
                  <a:pt x="19447" y="4563"/>
                  <a:pt x="19443" y="4565"/>
                  <a:pt x="19439" y="4569"/>
                </a:cubicBezTo>
                <a:lnTo>
                  <a:pt x="19425" y="4598"/>
                </a:lnTo>
                <a:cubicBezTo>
                  <a:pt x="19421" y="4600"/>
                  <a:pt x="19416" y="4601"/>
                  <a:pt x="19411" y="4601"/>
                </a:cubicBezTo>
                <a:cubicBezTo>
                  <a:pt x="19381" y="4601"/>
                  <a:pt x="19338" y="4567"/>
                  <a:pt x="19338" y="4555"/>
                </a:cubicBezTo>
                <a:cubicBezTo>
                  <a:pt x="19334" y="4551"/>
                  <a:pt x="19329" y="4549"/>
                  <a:pt x="19323" y="4549"/>
                </a:cubicBezTo>
                <a:cubicBezTo>
                  <a:pt x="19308" y="4549"/>
                  <a:pt x="19291" y="4559"/>
                  <a:pt x="19281" y="4569"/>
                </a:cubicBezTo>
                <a:cubicBezTo>
                  <a:pt x="19281" y="4584"/>
                  <a:pt x="19252" y="4584"/>
                  <a:pt x="19209" y="4584"/>
                </a:cubicBezTo>
                <a:lnTo>
                  <a:pt x="19195" y="4627"/>
                </a:lnTo>
                <a:cubicBezTo>
                  <a:pt x="19195" y="4641"/>
                  <a:pt x="19152" y="4641"/>
                  <a:pt x="19180" y="4684"/>
                </a:cubicBezTo>
                <a:cubicBezTo>
                  <a:pt x="19193" y="4697"/>
                  <a:pt x="19183" y="4744"/>
                  <a:pt x="19211" y="4744"/>
                </a:cubicBezTo>
                <a:cubicBezTo>
                  <a:pt x="19215" y="4744"/>
                  <a:pt x="19219" y="4743"/>
                  <a:pt x="19224" y="4742"/>
                </a:cubicBezTo>
                <a:lnTo>
                  <a:pt x="19252" y="4742"/>
                </a:lnTo>
                <a:cubicBezTo>
                  <a:pt x="19281" y="4742"/>
                  <a:pt x="19238" y="4771"/>
                  <a:pt x="19209" y="4785"/>
                </a:cubicBezTo>
                <a:cubicBezTo>
                  <a:pt x="19195" y="4785"/>
                  <a:pt x="19137" y="4785"/>
                  <a:pt x="19137" y="4771"/>
                </a:cubicBezTo>
                <a:cubicBezTo>
                  <a:pt x="19123" y="4742"/>
                  <a:pt x="19123" y="4656"/>
                  <a:pt x="19109" y="4656"/>
                </a:cubicBezTo>
                <a:cubicBezTo>
                  <a:pt x="19094" y="4656"/>
                  <a:pt x="19080" y="4656"/>
                  <a:pt x="19051" y="4670"/>
                </a:cubicBezTo>
                <a:lnTo>
                  <a:pt x="19051" y="4627"/>
                </a:lnTo>
                <a:lnTo>
                  <a:pt x="19037" y="4613"/>
                </a:lnTo>
                <a:cubicBezTo>
                  <a:pt x="19008" y="4613"/>
                  <a:pt x="18979" y="4684"/>
                  <a:pt x="18979" y="4699"/>
                </a:cubicBezTo>
                <a:cubicBezTo>
                  <a:pt x="18979" y="4708"/>
                  <a:pt x="18975" y="4711"/>
                  <a:pt x="18969" y="4711"/>
                </a:cubicBezTo>
                <a:cubicBezTo>
                  <a:pt x="18957" y="4711"/>
                  <a:pt x="18936" y="4694"/>
                  <a:pt x="18936" y="4684"/>
                </a:cubicBezTo>
                <a:cubicBezTo>
                  <a:pt x="18926" y="4674"/>
                  <a:pt x="18896" y="4658"/>
                  <a:pt x="18868" y="4658"/>
                </a:cubicBezTo>
                <a:cubicBezTo>
                  <a:pt x="18856" y="4658"/>
                  <a:pt x="18845" y="4661"/>
                  <a:pt x="18836" y="4670"/>
                </a:cubicBezTo>
                <a:cubicBezTo>
                  <a:pt x="18830" y="4682"/>
                  <a:pt x="18821" y="4687"/>
                  <a:pt x="18813" y="4687"/>
                </a:cubicBezTo>
                <a:cubicBezTo>
                  <a:pt x="18802" y="4687"/>
                  <a:pt x="18793" y="4678"/>
                  <a:pt x="18793" y="4670"/>
                </a:cubicBezTo>
                <a:cubicBezTo>
                  <a:pt x="18793" y="4670"/>
                  <a:pt x="18778" y="4684"/>
                  <a:pt x="18778" y="4713"/>
                </a:cubicBezTo>
                <a:lnTo>
                  <a:pt x="18764" y="4742"/>
                </a:lnTo>
                <a:lnTo>
                  <a:pt x="18735" y="4785"/>
                </a:lnTo>
                <a:cubicBezTo>
                  <a:pt x="18742" y="4792"/>
                  <a:pt x="18753" y="4796"/>
                  <a:pt x="18764" y="4796"/>
                </a:cubicBezTo>
                <a:cubicBezTo>
                  <a:pt x="18775" y="4796"/>
                  <a:pt x="18785" y="4792"/>
                  <a:pt x="18793" y="4785"/>
                </a:cubicBezTo>
                <a:lnTo>
                  <a:pt x="18879" y="4785"/>
                </a:lnTo>
                <a:lnTo>
                  <a:pt x="18907" y="4828"/>
                </a:lnTo>
                <a:cubicBezTo>
                  <a:pt x="18922" y="4857"/>
                  <a:pt x="18922" y="4857"/>
                  <a:pt x="18879" y="4871"/>
                </a:cubicBezTo>
                <a:cubicBezTo>
                  <a:pt x="18850" y="4871"/>
                  <a:pt x="18836" y="4886"/>
                  <a:pt x="18821" y="4886"/>
                </a:cubicBezTo>
                <a:cubicBezTo>
                  <a:pt x="18793" y="4886"/>
                  <a:pt x="18778" y="4871"/>
                  <a:pt x="18749" y="4857"/>
                </a:cubicBezTo>
                <a:lnTo>
                  <a:pt x="18735" y="4857"/>
                </a:lnTo>
                <a:cubicBezTo>
                  <a:pt x="18706" y="4842"/>
                  <a:pt x="18649" y="4814"/>
                  <a:pt x="18649" y="4799"/>
                </a:cubicBezTo>
                <a:cubicBezTo>
                  <a:pt x="18663" y="4785"/>
                  <a:pt x="18634" y="4742"/>
                  <a:pt x="18606" y="4742"/>
                </a:cubicBezTo>
                <a:cubicBezTo>
                  <a:pt x="18602" y="4738"/>
                  <a:pt x="18595" y="4736"/>
                  <a:pt x="18587" y="4736"/>
                </a:cubicBezTo>
                <a:cubicBezTo>
                  <a:pt x="18569" y="4736"/>
                  <a:pt x="18544" y="4746"/>
                  <a:pt x="18534" y="4756"/>
                </a:cubicBezTo>
                <a:cubicBezTo>
                  <a:pt x="18531" y="4759"/>
                  <a:pt x="18528" y="4760"/>
                  <a:pt x="18524" y="4760"/>
                </a:cubicBezTo>
                <a:cubicBezTo>
                  <a:pt x="18509" y="4760"/>
                  <a:pt x="18488" y="4739"/>
                  <a:pt x="18476" y="4727"/>
                </a:cubicBezTo>
                <a:cubicBezTo>
                  <a:pt x="18476" y="4726"/>
                  <a:pt x="18476" y="4725"/>
                  <a:pt x="18474" y="4725"/>
                </a:cubicBezTo>
                <a:cubicBezTo>
                  <a:pt x="18461" y="4725"/>
                  <a:pt x="18401" y="4772"/>
                  <a:pt x="18376" y="4785"/>
                </a:cubicBezTo>
                <a:cubicBezTo>
                  <a:pt x="18347" y="4785"/>
                  <a:pt x="18333" y="4799"/>
                  <a:pt x="18318" y="4799"/>
                </a:cubicBezTo>
                <a:lnTo>
                  <a:pt x="18318" y="4814"/>
                </a:lnTo>
                <a:cubicBezTo>
                  <a:pt x="18318" y="4828"/>
                  <a:pt x="18304" y="4842"/>
                  <a:pt x="18290" y="4857"/>
                </a:cubicBezTo>
                <a:cubicBezTo>
                  <a:pt x="18290" y="4857"/>
                  <a:pt x="18275" y="4842"/>
                  <a:pt x="18275" y="4828"/>
                </a:cubicBezTo>
                <a:lnTo>
                  <a:pt x="18275" y="4814"/>
                </a:lnTo>
                <a:lnTo>
                  <a:pt x="18275" y="4799"/>
                </a:lnTo>
                <a:cubicBezTo>
                  <a:pt x="18275" y="4785"/>
                  <a:pt x="18261" y="4785"/>
                  <a:pt x="18261" y="4785"/>
                </a:cubicBezTo>
                <a:lnTo>
                  <a:pt x="18247" y="4799"/>
                </a:lnTo>
                <a:lnTo>
                  <a:pt x="18232" y="4814"/>
                </a:lnTo>
                <a:cubicBezTo>
                  <a:pt x="18232" y="4814"/>
                  <a:pt x="18132" y="4857"/>
                  <a:pt x="18103" y="4871"/>
                </a:cubicBezTo>
                <a:cubicBezTo>
                  <a:pt x="18097" y="4874"/>
                  <a:pt x="18090" y="4875"/>
                  <a:pt x="18083" y="4875"/>
                </a:cubicBezTo>
                <a:cubicBezTo>
                  <a:pt x="18053" y="4875"/>
                  <a:pt x="18017" y="4857"/>
                  <a:pt x="18017" y="4857"/>
                </a:cubicBezTo>
                <a:cubicBezTo>
                  <a:pt x="18012" y="4853"/>
                  <a:pt x="18008" y="4851"/>
                  <a:pt x="18004" y="4851"/>
                </a:cubicBezTo>
                <a:cubicBezTo>
                  <a:pt x="17994" y="4851"/>
                  <a:pt x="17984" y="4861"/>
                  <a:pt x="17974" y="4871"/>
                </a:cubicBezTo>
                <a:cubicBezTo>
                  <a:pt x="17974" y="4886"/>
                  <a:pt x="17945" y="4886"/>
                  <a:pt x="17916" y="4886"/>
                </a:cubicBezTo>
                <a:lnTo>
                  <a:pt x="17916" y="4943"/>
                </a:lnTo>
                <a:cubicBezTo>
                  <a:pt x="17887" y="4943"/>
                  <a:pt x="17859" y="4914"/>
                  <a:pt x="17844" y="4900"/>
                </a:cubicBezTo>
                <a:cubicBezTo>
                  <a:pt x="17844" y="4893"/>
                  <a:pt x="17841" y="4889"/>
                  <a:pt x="17835" y="4889"/>
                </a:cubicBezTo>
                <a:cubicBezTo>
                  <a:pt x="17830" y="4889"/>
                  <a:pt x="17823" y="4893"/>
                  <a:pt x="17816" y="4900"/>
                </a:cubicBezTo>
                <a:lnTo>
                  <a:pt x="17801" y="4914"/>
                </a:lnTo>
                <a:cubicBezTo>
                  <a:pt x="17787" y="4914"/>
                  <a:pt x="17758" y="4914"/>
                  <a:pt x="17744" y="4929"/>
                </a:cubicBezTo>
                <a:cubicBezTo>
                  <a:pt x="17729" y="4929"/>
                  <a:pt x="17715" y="4929"/>
                  <a:pt x="17715" y="4943"/>
                </a:cubicBezTo>
                <a:cubicBezTo>
                  <a:pt x="17690" y="4977"/>
                  <a:pt x="17669" y="4991"/>
                  <a:pt x="17648" y="4991"/>
                </a:cubicBezTo>
                <a:cubicBezTo>
                  <a:pt x="17633" y="4991"/>
                  <a:pt x="17618" y="4984"/>
                  <a:pt x="17600" y="4972"/>
                </a:cubicBezTo>
                <a:lnTo>
                  <a:pt x="17528" y="4929"/>
                </a:lnTo>
                <a:cubicBezTo>
                  <a:pt x="17471" y="4986"/>
                  <a:pt x="17385" y="5058"/>
                  <a:pt x="17370" y="5058"/>
                </a:cubicBezTo>
                <a:cubicBezTo>
                  <a:pt x="17356" y="5072"/>
                  <a:pt x="17341" y="5087"/>
                  <a:pt x="17327" y="5101"/>
                </a:cubicBezTo>
                <a:lnTo>
                  <a:pt x="17327" y="5115"/>
                </a:lnTo>
                <a:cubicBezTo>
                  <a:pt x="17327" y="5173"/>
                  <a:pt x="17284" y="5187"/>
                  <a:pt x="17270" y="5216"/>
                </a:cubicBezTo>
                <a:cubicBezTo>
                  <a:pt x="17270" y="5223"/>
                  <a:pt x="17262" y="5227"/>
                  <a:pt x="17255" y="5227"/>
                </a:cubicBezTo>
                <a:cubicBezTo>
                  <a:pt x="17248" y="5227"/>
                  <a:pt x="17241" y="5223"/>
                  <a:pt x="17241" y="5216"/>
                </a:cubicBezTo>
                <a:cubicBezTo>
                  <a:pt x="17226" y="5216"/>
                  <a:pt x="17226" y="5187"/>
                  <a:pt x="17226" y="5187"/>
                </a:cubicBezTo>
                <a:cubicBezTo>
                  <a:pt x="17270" y="5144"/>
                  <a:pt x="17255" y="5115"/>
                  <a:pt x="17212" y="5101"/>
                </a:cubicBezTo>
                <a:lnTo>
                  <a:pt x="17198" y="5087"/>
                </a:lnTo>
                <a:cubicBezTo>
                  <a:pt x="17169" y="5058"/>
                  <a:pt x="17140" y="5058"/>
                  <a:pt x="17140" y="5058"/>
                </a:cubicBezTo>
                <a:cubicBezTo>
                  <a:pt x="17140" y="5063"/>
                  <a:pt x="17137" y="5064"/>
                  <a:pt x="17132" y="5064"/>
                </a:cubicBezTo>
                <a:cubicBezTo>
                  <a:pt x="17123" y="5064"/>
                  <a:pt x="17107" y="5058"/>
                  <a:pt x="17097" y="5058"/>
                </a:cubicBezTo>
                <a:cubicBezTo>
                  <a:pt x="17097" y="5056"/>
                  <a:pt x="17096" y="5056"/>
                  <a:pt x="17095" y="5056"/>
                </a:cubicBezTo>
                <a:cubicBezTo>
                  <a:pt x="17085" y="5056"/>
                  <a:pt x="17040" y="5104"/>
                  <a:pt x="17040" y="5130"/>
                </a:cubicBezTo>
                <a:cubicBezTo>
                  <a:pt x="17025" y="5144"/>
                  <a:pt x="17011" y="5187"/>
                  <a:pt x="16997" y="5216"/>
                </a:cubicBezTo>
                <a:cubicBezTo>
                  <a:pt x="16997" y="5230"/>
                  <a:pt x="17004" y="5238"/>
                  <a:pt x="17015" y="5238"/>
                </a:cubicBezTo>
                <a:cubicBezTo>
                  <a:pt x="17025" y="5238"/>
                  <a:pt x="17040" y="5230"/>
                  <a:pt x="17054" y="5216"/>
                </a:cubicBezTo>
                <a:lnTo>
                  <a:pt x="17068" y="5202"/>
                </a:lnTo>
                <a:lnTo>
                  <a:pt x="17097" y="5187"/>
                </a:lnTo>
                <a:cubicBezTo>
                  <a:pt x="17126" y="5187"/>
                  <a:pt x="17169" y="5230"/>
                  <a:pt x="17183" y="5259"/>
                </a:cubicBezTo>
                <a:cubicBezTo>
                  <a:pt x="17198" y="5288"/>
                  <a:pt x="17183" y="5331"/>
                  <a:pt x="17140" y="5345"/>
                </a:cubicBezTo>
                <a:lnTo>
                  <a:pt x="17112" y="5331"/>
                </a:lnTo>
                <a:lnTo>
                  <a:pt x="17083" y="5331"/>
                </a:lnTo>
                <a:cubicBezTo>
                  <a:pt x="17083" y="5289"/>
                  <a:pt x="17075" y="5262"/>
                  <a:pt x="17060" y="5262"/>
                </a:cubicBezTo>
                <a:cubicBezTo>
                  <a:pt x="17054" y="5262"/>
                  <a:pt x="17047" y="5266"/>
                  <a:pt x="17040" y="5273"/>
                </a:cubicBezTo>
                <a:lnTo>
                  <a:pt x="17011" y="5288"/>
                </a:lnTo>
                <a:cubicBezTo>
                  <a:pt x="17011" y="5302"/>
                  <a:pt x="17011" y="5345"/>
                  <a:pt x="17011" y="5345"/>
                </a:cubicBezTo>
                <a:cubicBezTo>
                  <a:pt x="16997" y="5360"/>
                  <a:pt x="16968" y="5374"/>
                  <a:pt x="16953" y="5374"/>
                </a:cubicBezTo>
                <a:lnTo>
                  <a:pt x="16939" y="5374"/>
                </a:lnTo>
                <a:cubicBezTo>
                  <a:pt x="16925" y="5374"/>
                  <a:pt x="16910" y="5360"/>
                  <a:pt x="16925" y="5331"/>
                </a:cubicBezTo>
                <a:lnTo>
                  <a:pt x="16925" y="5317"/>
                </a:lnTo>
                <a:lnTo>
                  <a:pt x="16939" y="5317"/>
                </a:lnTo>
                <a:lnTo>
                  <a:pt x="16939" y="5302"/>
                </a:lnTo>
                <a:cubicBezTo>
                  <a:pt x="16953" y="5288"/>
                  <a:pt x="16939" y="5273"/>
                  <a:pt x="16925" y="5259"/>
                </a:cubicBezTo>
                <a:lnTo>
                  <a:pt x="16910" y="5259"/>
                </a:lnTo>
                <a:lnTo>
                  <a:pt x="16896" y="5273"/>
                </a:lnTo>
                <a:cubicBezTo>
                  <a:pt x="16894" y="5275"/>
                  <a:pt x="16892" y="5276"/>
                  <a:pt x="16890" y="5276"/>
                </a:cubicBezTo>
                <a:cubicBezTo>
                  <a:pt x="16878" y="5276"/>
                  <a:pt x="16867" y="5241"/>
                  <a:pt x="16867" y="5216"/>
                </a:cubicBezTo>
                <a:cubicBezTo>
                  <a:pt x="16882" y="5202"/>
                  <a:pt x="16925" y="5115"/>
                  <a:pt x="16925" y="5087"/>
                </a:cubicBezTo>
                <a:cubicBezTo>
                  <a:pt x="16925" y="5058"/>
                  <a:pt x="16968" y="4986"/>
                  <a:pt x="16982" y="4972"/>
                </a:cubicBezTo>
                <a:cubicBezTo>
                  <a:pt x="16985" y="4969"/>
                  <a:pt x="16988" y="4968"/>
                  <a:pt x="16992" y="4968"/>
                </a:cubicBezTo>
                <a:cubicBezTo>
                  <a:pt x="17007" y="4968"/>
                  <a:pt x="17028" y="4989"/>
                  <a:pt x="17040" y="5000"/>
                </a:cubicBezTo>
                <a:cubicBezTo>
                  <a:pt x="17040" y="5011"/>
                  <a:pt x="17042" y="5016"/>
                  <a:pt x="17045" y="5016"/>
                </a:cubicBezTo>
                <a:cubicBezTo>
                  <a:pt x="17051" y="5016"/>
                  <a:pt x="17060" y="5004"/>
                  <a:pt x="17068" y="4986"/>
                </a:cubicBezTo>
                <a:cubicBezTo>
                  <a:pt x="17068" y="4972"/>
                  <a:pt x="17083" y="4957"/>
                  <a:pt x="17083" y="4957"/>
                </a:cubicBezTo>
                <a:lnTo>
                  <a:pt x="17112" y="4972"/>
                </a:lnTo>
                <a:cubicBezTo>
                  <a:pt x="17126" y="4972"/>
                  <a:pt x="17126" y="4957"/>
                  <a:pt x="17126" y="4943"/>
                </a:cubicBezTo>
                <a:cubicBezTo>
                  <a:pt x="17120" y="4937"/>
                  <a:pt x="17121" y="4934"/>
                  <a:pt x="17127" y="4934"/>
                </a:cubicBezTo>
                <a:cubicBezTo>
                  <a:pt x="17135" y="4934"/>
                  <a:pt x="17152" y="4941"/>
                  <a:pt x="17169" y="4957"/>
                </a:cubicBezTo>
                <a:lnTo>
                  <a:pt x="17198" y="4943"/>
                </a:lnTo>
                <a:lnTo>
                  <a:pt x="17212" y="4943"/>
                </a:lnTo>
                <a:cubicBezTo>
                  <a:pt x="17226" y="4921"/>
                  <a:pt x="17241" y="4914"/>
                  <a:pt x="17253" y="4914"/>
                </a:cubicBezTo>
                <a:cubicBezTo>
                  <a:pt x="17266" y="4914"/>
                  <a:pt x="17277" y="4921"/>
                  <a:pt x="17284" y="4929"/>
                </a:cubicBezTo>
                <a:cubicBezTo>
                  <a:pt x="17284" y="4932"/>
                  <a:pt x="17286" y="4934"/>
                  <a:pt x="17289" y="4934"/>
                </a:cubicBezTo>
                <a:cubicBezTo>
                  <a:pt x="17299" y="4934"/>
                  <a:pt x="17323" y="4918"/>
                  <a:pt x="17356" y="4886"/>
                </a:cubicBezTo>
                <a:lnTo>
                  <a:pt x="17399" y="4914"/>
                </a:lnTo>
                <a:cubicBezTo>
                  <a:pt x="17413" y="4914"/>
                  <a:pt x="17456" y="4871"/>
                  <a:pt x="17471" y="4871"/>
                </a:cubicBezTo>
                <a:cubicBezTo>
                  <a:pt x="17514" y="4871"/>
                  <a:pt x="17528" y="4842"/>
                  <a:pt x="17557" y="4814"/>
                </a:cubicBezTo>
                <a:lnTo>
                  <a:pt x="17557" y="4799"/>
                </a:lnTo>
                <a:cubicBezTo>
                  <a:pt x="17580" y="4811"/>
                  <a:pt x="17632" y="4832"/>
                  <a:pt x="17658" y="4832"/>
                </a:cubicBezTo>
                <a:cubicBezTo>
                  <a:pt x="17664" y="4832"/>
                  <a:pt x="17669" y="4831"/>
                  <a:pt x="17672" y="4828"/>
                </a:cubicBezTo>
                <a:cubicBezTo>
                  <a:pt x="17701" y="4814"/>
                  <a:pt x="17715" y="4771"/>
                  <a:pt x="17715" y="4756"/>
                </a:cubicBezTo>
                <a:cubicBezTo>
                  <a:pt x="17715" y="4754"/>
                  <a:pt x="17716" y="4753"/>
                  <a:pt x="17717" y="4753"/>
                </a:cubicBezTo>
                <a:cubicBezTo>
                  <a:pt x="17726" y="4753"/>
                  <a:pt x="17758" y="4787"/>
                  <a:pt x="17758" y="4799"/>
                </a:cubicBezTo>
                <a:cubicBezTo>
                  <a:pt x="17761" y="4802"/>
                  <a:pt x="17765" y="4803"/>
                  <a:pt x="17771" y="4803"/>
                </a:cubicBezTo>
                <a:cubicBezTo>
                  <a:pt x="17793" y="4803"/>
                  <a:pt x="17835" y="4782"/>
                  <a:pt x="17859" y="4771"/>
                </a:cubicBezTo>
                <a:cubicBezTo>
                  <a:pt x="17887" y="4756"/>
                  <a:pt x="17930" y="4670"/>
                  <a:pt x="17945" y="4670"/>
                </a:cubicBezTo>
                <a:cubicBezTo>
                  <a:pt x="17974" y="4670"/>
                  <a:pt x="17945" y="4627"/>
                  <a:pt x="17916" y="4613"/>
                </a:cubicBezTo>
                <a:cubicBezTo>
                  <a:pt x="17902" y="4613"/>
                  <a:pt x="17844" y="4613"/>
                  <a:pt x="17830" y="4598"/>
                </a:cubicBezTo>
                <a:cubicBezTo>
                  <a:pt x="17816" y="4584"/>
                  <a:pt x="17844" y="4555"/>
                  <a:pt x="17887" y="4541"/>
                </a:cubicBezTo>
                <a:lnTo>
                  <a:pt x="17930" y="4526"/>
                </a:lnTo>
                <a:lnTo>
                  <a:pt x="17974" y="4526"/>
                </a:lnTo>
                <a:cubicBezTo>
                  <a:pt x="18017" y="4541"/>
                  <a:pt x="18031" y="4555"/>
                  <a:pt x="18017" y="4555"/>
                </a:cubicBezTo>
                <a:cubicBezTo>
                  <a:pt x="18002" y="4555"/>
                  <a:pt x="18002" y="4627"/>
                  <a:pt x="18002" y="4641"/>
                </a:cubicBezTo>
                <a:cubicBezTo>
                  <a:pt x="18008" y="4647"/>
                  <a:pt x="18014" y="4651"/>
                  <a:pt x="18020" y="4651"/>
                </a:cubicBezTo>
                <a:cubicBezTo>
                  <a:pt x="18029" y="4651"/>
                  <a:pt x="18037" y="4644"/>
                  <a:pt x="18045" y="4627"/>
                </a:cubicBezTo>
                <a:lnTo>
                  <a:pt x="18074" y="4670"/>
                </a:lnTo>
                <a:cubicBezTo>
                  <a:pt x="18074" y="4672"/>
                  <a:pt x="18075" y="4672"/>
                  <a:pt x="18076" y="4672"/>
                </a:cubicBezTo>
                <a:cubicBezTo>
                  <a:pt x="18086" y="4672"/>
                  <a:pt x="18136" y="4622"/>
                  <a:pt x="18175" y="4584"/>
                </a:cubicBezTo>
                <a:lnTo>
                  <a:pt x="18247" y="4569"/>
                </a:lnTo>
                <a:cubicBezTo>
                  <a:pt x="18247" y="4569"/>
                  <a:pt x="18247" y="4541"/>
                  <a:pt x="18247" y="4541"/>
                </a:cubicBezTo>
                <a:lnTo>
                  <a:pt x="18261" y="4498"/>
                </a:lnTo>
                <a:cubicBezTo>
                  <a:pt x="18266" y="4487"/>
                  <a:pt x="18274" y="4482"/>
                  <a:pt x="18282" y="4482"/>
                </a:cubicBezTo>
                <a:cubicBezTo>
                  <a:pt x="18295" y="4482"/>
                  <a:pt x="18310" y="4494"/>
                  <a:pt x="18318" y="4512"/>
                </a:cubicBezTo>
                <a:cubicBezTo>
                  <a:pt x="18333" y="4526"/>
                  <a:pt x="18318" y="4555"/>
                  <a:pt x="18304" y="4555"/>
                </a:cubicBezTo>
                <a:cubicBezTo>
                  <a:pt x="18304" y="4555"/>
                  <a:pt x="18290" y="4627"/>
                  <a:pt x="18304" y="4656"/>
                </a:cubicBezTo>
                <a:cubicBezTo>
                  <a:pt x="18307" y="4658"/>
                  <a:pt x="18311" y="4660"/>
                  <a:pt x="18315" y="4660"/>
                </a:cubicBezTo>
                <a:cubicBezTo>
                  <a:pt x="18333" y="4660"/>
                  <a:pt x="18361" y="4639"/>
                  <a:pt x="18361" y="4627"/>
                </a:cubicBezTo>
                <a:cubicBezTo>
                  <a:pt x="18376" y="4613"/>
                  <a:pt x="18433" y="4613"/>
                  <a:pt x="18448" y="4613"/>
                </a:cubicBezTo>
                <a:cubicBezTo>
                  <a:pt x="18462" y="4613"/>
                  <a:pt x="18476" y="4569"/>
                  <a:pt x="18476" y="4555"/>
                </a:cubicBezTo>
                <a:cubicBezTo>
                  <a:pt x="18476" y="4551"/>
                  <a:pt x="18479" y="4549"/>
                  <a:pt x="18483" y="4549"/>
                </a:cubicBezTo>
                <a:cubicBezTo>
                  <a:pt x="18492" y="4549"/>
                  <a:pt x="18509" y="4559"/>
                  <a:pt x="18520" y="4569"/>
                </a:cubicBezTo>
                <a:lnTo>
                  <a:pt x="18577" y="4569"/>
                </a:lnTo>
                <a:cubicBezTo>
                  <a:pt x="18606" y="4555"/>
                  <a:pt x="18663" y="4526"/>
                  <a:pt x="18692" y="4512"/>
                </a:cubicBezTo>
                <a:lnTo>
                  <a:pt x="18721" y="4526"/>
                </a:lnTo>
                <a:cubicBezTo>
                  <a:pt x="18721" y="4526"/>
                  <a:pt x="18735" y="4512"/>
                  <a:pt x="18735" y="4512"/>
                </a:cubicBezTo>
                <a:lnTo>
                  <a:pt x="18721" y="4426"/>
                </a:lnTo>
                <a:lnTo>
                  <a:pt x="18721" y="4426"/>
                </a:lnTo>
                <a:cubicBezTo>
                  <a:pt x="18764" y="4440"/>
                  <a:pt x="18836" y="4426"/>
                  <a:pt x="18850" y="4455"/>
                </a:cubicBezTo>
                <a:cubicBezTo>
                  <a:pt x="18853" y="4457"/>
                  <a:pt x="18855" y="4458"/>
                  <a:pt x="18857" y="4458"/>
                </a:cubicBezTo>
                <a:cubicBezTo>
                  <a:pt x="18864" y="4458"/>
                  <a:pt x="18862" y="4437"/>
                  <a:pt x="18850" y="4426"/>
                </a:cubicBezTo>
                <a:cubicBezTo>
                  <a:pt x="18850" y="4422"/>
                  <a:pt x="18854" y="4420"/>
                  <a:pt x="18859" y="4420"/>
                </a:cubicBezTo>
                <a:cubicBezTo>
                  <a:pt x="18873" y="4420"/>
                  <a:pt x="18897" y="4430"/>
                  <a:pt x="18907" y="4440"/>
                </a:cubicBezTo>
                <a:cubicBezTo>
                  <a:pt x="18909" y="4442"/>
                  <a:pt x="18912" y="4443"/>
                  <a:pt x="18914" y="4443"/>
                </a:cubicBezTo>
                <a:cubicBezTo>
                  <a:pt x="18930" y="4443"/>
                  <a:pt x="18953" y="4409"/>
                  <a:pt x="18965" y="4397"/>
                </a:cubicBezTo>
                <a:cubicBezTo>
                  <a:pt x="18965" y="4383"/>
                  <a:pt x="19008" y="4354"/>
                  <a:pt x="19051" y="4340"/>
                </a:cubicBezTo>
                <a:lnTo>
                  <a:pt x="19008" y="4268"/>
                </a:lnTo>
                <a:cubicBezTo>
                  <a:pt x="19008" y="4268"/>
                  <a:pt x="19022" y="4239"/>
                  <a:pt x="19037" y="4225"/>
                </a:cubicBezTo>
                <a:cubicBezTo>
                  <a:pt x="19037" y="4220"/>
                  <a:pt x="19040" y="4218"/>
                  <a:pt x="19044" y="4218"/>
                </a:cubicBezTo>
                <a:cubicBezTo>
                  <a:pt x="19053" y="4218"/>
                  <a:pt x="19065" y="4225"/>
                  <a:pt x="19065" y="4225"/>
                </a:cubicBezTo>
                <a:cubicBezTo>
                  <a:pt x="19065" y="4239"/>
                  <a:pt x="19065" y="4253"/>
                  <a:pt x="19065" y="4268"/>
                </a:cubicBezTo>
                <a:lnTo>
                  <a:pt x="19065" y="4282"/>
                </a:lnTo>
                <a:cubicBezTo>
                  <a:pt x="19065" y="4296"/>
                  <a:pt x="19080" y="4325"/>
                  <a:pt x="19109" y="4340"/>
                </a:cubicBezTo>
                <a:lnTo>
                  <a:pt x="19123" y="4368"/>
                </a:lnTo>
                <a:cubicBezTo>
                  <a:pt x="19137" y="4397"/>
                  <a:pt x="19152" y="4411"/>
                  <a:pt x="19166" y="4440"/>
                </a:cubicBezTo>
                <a:lnTo>
                  <a:pt x="19180" y="4469"/>
                </a:lnTo>
                <a:cubicBezTo>
                  <a:pt x="19180" y="4455"/>
                  <a:pt x="19209" y="4426"/>
                  <a:pt x="19224" y="4426"/>
                </a:cubicBezTo>
                <a:cubicBezTo>
                  <a:pt x="19238" y="4426"/>
                  <a:pt x="19209" y="4383"/>
                  <a:pt x="19195" y="4383"/>
                </a:cubicBezTo>
                <a:cubicBezTo>
                  <a:pt x="19180" y="4368"/>
                  <a:pt x="19166" y="4354"/>
                  <a:pt x="19166" y="4340"/>
                </a:cubicBezTo>
                <a:lnTo>
                  <a:pt x="19166" y="4325"/>
                </a:lnTo>
                <a:cubicBezTo>
                  <a:pt x="19168" y="4323"/>
                  <a:pt x="19171" y="4322"/>
                  <a:pt x="19176" y="4322"/>
                </a:cubicBezTo>
                <a:cubicBezTo>
                  <a:pt x="19196" y="4322"/>
                  <a:pt x="19237" y="4343"/>
                  <a:pt x="19257" y="4343"/>
                </a:cubicBezTo>
                <a:cubicBezTo>
                  <a:pt x="19261" y="4343"/>
                  <a:pt x="19265" y="4342"/>
                  <a:pt x="19267" y="4340"/>
                </a:cubicBezTo>
                <a:cubicBezTo>
                  <a:pt x="19295" y="4311"/>
                  <a:pt x="19324" y="4282"/>
                  <a:pt x="19353" y="4268"/>
                </a:cubicBezTo>
                <a:lnTo>
                  <a:pt x="19367" y="4239"/>
                </a:lnTo>
                <a:lnTo>
                  <a:pt x="19410" y="4196"/>
                </a:lnTo>
                <a:cubicBezTo>
                  <a:pt x="19417" y="4217"/>
                  <a:pt x="19428" y="4225"/>
                  <a:pt x="19439" y="4225"/>
                </a:cubicBezTo>
                <a:cubicBezTo>
                  <a:pt x="19450" y="4225"/>
                  <a:pt x="19461" y="4217"/>
                  <a:pt x="19468" y="4210"/>
                </a:cubicBezTo>
                <a:cubicBezTo>
                  <a:pt x="19474" y="4204"/>
                  <a:pt x="19490" y="4201"/>
                  <a:pt x="19506" y="4201"/>
                </a:cubicBezTo>
                <a:cubicBezTo>
                  <a:pt x="19529" y="4201"/>
                  <a:pt x="19554" y="4208"/>
                  <a:pt x="19554" y="4225"/>
                </a:cubicBezTo>
                <a:cubicBezTo>
                  <a:pt x="19557" y="4231"/>
                  <a:pt x="19563" y="4234"/>
                  <a:pt x="19570" y="4234"/>
                </a:cubicBezTo>
                <a:cubicBezTo>
                  <a:pt x="19593" y="4234"/>
                  <a:pt x="19632" y="4204"/>
                  <a:pt x="19655" y="4182"/>
                </a:cubicBezTo>
                <a:cubicBezTo>
                  <a:pt x="19683" y="4153"/>
                  <a:pt x="19726" y="4095"/>
                  <a:pt x="19741" y="4081"/>
                </a:cubicBezTo>
                <a:cubicBezTo>
                  <a:pt x="19751" y="4071"/>
                  <a:pt x="19783" y="4061"/>
                  <a:pt x="19805" y="4061"/>
                </a:cubicBezTo>
                <a:cubicBezTo>
                  <a:pt x="19815" y="4061"/>
                  <a:pt x="19823" y="4062"/>
                  <a:pt x="19827" y="4067"/>
                </a:cubicBezTo>
                <a:cubicBezTo>
                  <a:pt x="19841" y="4095"/>
                  <a:pt x="19856" y="4110"/>
                  <a:pt x="19870" y="4110"/>
                </a:cubicBezTo>
                <a:cubicBezTo>
                  <a:pt x="19870" y="4112"/>
                  <a:pt x="19871" y="4114"/>
                  <a:pt x="19872" y="4114"/>
                </a:cubicBezTo>
                <a:cubicBezTo>
                  <a:pt x="19876" y="4114"/>
                  <a:pt x="19887" y="4093"/>
                  <a:pt x="19899" y="4081"/>
                </a:cubicBezTo>
                <a:lnTo>
                  <a:pt x="19899" y="4067"/>
                </a:lnTo>
                <a:lnTo>
                  <a:pt x="19913" y="4067"/>
                </a:lnTo>
                <a:cubicBezTo>
                  <a:pt x="19915" y="4069"/>
                  <a:pt x="19917" y="4069"/>
                  <a:pt x="19920" y="4069"/>
                </a:cubicBezTo>
                <a:cubicBezTo>
                  <a:pt x="19935" y="4069"/>
                  <a:pt x="19956" y="4034"/>
                  <a:pt x="19956" y="4009"/>
                </a:cubicBezTo>
                <a:cubicBezTo>
                  <a:pt x="19956" y="4004"/>
                  <a:pt x="19960" y="4001"/>
                  <a:pt x="19967" y="4001"/>
                </a:cubicBezTo>
                <a:cubicBezTo>
                  <a:pt x="19979" y="4001"/>
                  <a:pt x="20001" y="4011"/>
                  <a:pt x="20028" y="4038"/>
                </a:cubicBezTo>
                <a:lnTo>
                  <a:pt x="20057" y="4067"/>
                </a:lnTo>
                <a:cubicBezTo>
                  <a:pt x="20057" y="4067"/>
                  <a:pt x="20071" y="4067"/>
                  <a:pt x="20086" y="4052"/>
                </a:cubicBezTo>
                <a:cubicBezTo>
                  <a:pt x="20086" y="4052"/>
                  <a:pt x="20086" y="4038"/>
                  <a:pt x="20086" y="4038"/>
                </a:cubicBezTo>
                <a:lnTo>
                  <a:pt x="20071" y="3966"/>
                </a:lnTo>
                <a:cubicBezTo>
                  <a:pt x="19999" y="3952"/>
                  <a:pt x="19913" y="3937"/>
                  <a:pt x="19899" y="3937"/>
                </a:cubicBezTo>
                <a:cubicBezTo>
                  <a:pt x="19884" y="3937"/>
                  <a:pt x="19942" y="3865"/>
                  <a:pt x="19971" y="3865"/>
                </a:cubicBezTo>
                <a:cubicBezTo>
                  <a:pt x="19999" y="3851"/>
                  <a:pt x="20042" y="3851"/>
                  <a:pt x="20057" y="3837"/>
                </a:cubicBezTo>
                <a:cubicBezTo>
                  <a:pt x="20071" y="3837"/>
                  <a:pt x="20114" y="3779"/>
                  <a:pt x="20114" y="3765"/>
                </a:cubicBezTo>
                <a:cubicBezTo>
                  <a:pt x="20100" y="3751"/>
                  <a:pt x="20086" y="3722"/>
                  <a:pt x="20086" y="3707"/>
                </a:cubicBezTo>
                <a:cubicBezTo>
                  <a:pt x="20071" y="3707"/>
                  <a:pt x="20057" y="3779"/>
                  <a:pt x="20042" y="3794"/>
                </a:cubicBezTo>
                <a:cubicBezTo>
                  <a:pt x="20031" y="3794"/>
                  <a:pt x="19983" y="3775"/>
                  <a:pt x="19949" y="3775"/>
                </a:cubicBezTo>
                <a:cubicBezTo>
                  <a:pt x="19941" y="3775"/>
                  <a:pt x="19933" y="3776"/>
                  <a:pt x="19928" y="3779"/>
                </a:cubicBezTo>
                <a:cubicBezTo>
                  <a:pt x="19915" y="3792"/>
                  <a:pt x="19892" y="3825"/>
                  <a:pt x="19877" y="3825"/>
                </a:cubicBezTo>
                <a:cubicBezTo>
                  <a:pt x="19874" y="3825"/>
                  <a:pt x="19872" y="3824"/>
                  <a:pt x="19870" y="3822"/>
                </a:cubicBezTo>
                <a:cubicBezTo>
                  <a:pt x="19856" y="3808"/>
                  <a:pt x="19827" y="3808"/>
                  <a:pt x="19813" y="3808"/>
                </a:cubicBezTo>
                <a:cubicBezTo>
                  <a:pt x="19812" y="3809"/>
                  <a:pt x="19812" y="3809"/>
                  <a:pt x="19811" y="3809"/>
                </a:cubicBezTo>
                <a:cubicBezTo>
                  <a:pt x="19808" y="3809"/>
                  <a:pt x="19906" y="3678"/>
                  <a:pt x="19963" y="3678"/>
                </a:cubicBezTo>
                <a:cubicBezTo>
                  <a:pt x="19966" y="3678"/>
                  <a:pt x="19968" y="3678"/>
                  <a:pt x="19971" y="3679"/>
                </a:cubicBezTo>
                <a:cubicBezTo>
                  <a:pt x="19979" y="3681"/>
                  <a:pt x="19986" y="3682"/>
                  <a:pt x="19993" y="3682"/>
                </a:cubicBezTo>
                <a:cubicBezTo>
                  <a:pt x="20036" y="3682"/>
                  <a:pt x="20057" y="3648"/>
                  <a:pt x="20057" y="3636"/>
                </a:cubicBezTo>
                <a:cubicBezTo>
                  <a:pt x="20057" y="3633"/>
                  <a:pt x="20060" y="3632"/>
                  <a:pt x="20065" y="3632"/>
                </a:cubicBezTo>
                <a:cubicBezTo>
                  <a:pt x="20087" y="3632"/>
                  <a:pt x="20151" y="3655"/>
                  <a:pt x="20186" y="3679"/>
                </a:cubicBezTo>
                <a:cubicBezTo>
                  <a:pt x="20190" y="3680"/>
                  <a:pt x="20193" y="3681"/>
                  <a:pt x="20197" y="3681"/>
                </a:cubicBezTo>
                <a:cubicBezTo>
                  <a:pt x="20229" y="3681"/>
                  <a:pt x="20229" y="3619"/>
                  <a:pt x="20229" y="3592"/>
                </a:cubicBezTo>
                <a:cubicBezTo>
                  <a:pt x="20215" y="3578"/>
                  <a:pt x="20272" y="3564"/>
                  <a:pt x="20287" y="3564"/>
                </a:cubicBezTo>
                <a:cubicBezTo>
                  <a:pt x="20288" y="3565"/>
                  <a:pt x="20289" y="3566"/>
                  <a:pt x="20291" y="3566"/>
                </a:cubicBezTo>
                <a:cubicBezTo>
                  <a:pt x="20306" y="3566"/>
                  <a:pt x="20331" y="3505"/>
                  <a:pt x="20344" y="3492"/>
                </a:cubicBezTo>
                <a:cubicBezTo>
                  <a:pt x="20373" y="3492"/>
                  <a:pt x="20402" y="3492"/>
                  <a:pt x="20416" y="3506"/>
                </a:cubicBezTo>
                <a:lnTo>
                  <a:pt x="20416" y="3535"/>
                </a:lnTo>
                <a:cubicBezTo>
                  <a:pt x="20416" y="3535"/>
                  <a:pt x="20430" y="3549"/>
                  <a:pt x="20445" y="3549"/>
                </a:cubicBezTo>
                <a:cubicBezTo>
                  <a:pt x="20445" y="3549"/>
                  <a:pt x="20459" y="3521"/>
                  <a:pt x="20459" y="3521"/>
                </a:cubicBezTo>
                <a:lnTo>
                  <a:pt x="20459" y="3492"/>
                </a:lnTo>
                <a:cubicBezTo>
                  <a:pt x="20450" y="3465"/>
                  <a:pt x="20464" y="3455"/>
                  <a:pt x="20479" y="3455"/>
                </a:cubicBezTo>
                <a:cubicBezTo>
                  <a:pt x="20488" y="3455"/>
                  <a:pt x="20497" y="3458"/>
                  <a:pt x="20502" y="3463"/>
                </a:cubicBezTo>
                <a:cubicBezTo>
                  <a:pt x="20506" y="3467"/>
                  <a:pt x="20509" y="3469"/>
                  <a:pt x="20513" y="3469"/>
                </a:cubicBezTo>
                <a:cubicBezTo>
                  <a:pt x="20522" y="3469"/>
                  <a:pt x="20527" y="3452"/>
                  <a:pt x="20517" y="3420"/>
                </a:cubicBezTo>
                <a:lnTo>
                  <a:pt x="20517" y="3420"/>
                </a:lnTo>
                <a:lnTo>
                  <a:pt x="20545" y="3434"/>
                </a:lnTo>
                <a:lnTo>
                  <a:pt x="20588" y="3449"/>
                </a:lnTo>
                <a:cubicBezTo>
                  <a:pt x="20632" y="3434"/>
                  <a:pt x="20703" y="3363"/>
                  <a:pt x="20718" y="3363"/>
                </a:cubicBezTo>
                <a:cubicBezTo>
                  <a:pt x="20732" y="3363"/>
                  <a:pt x="20746" y="3334"/>
                  <a:pt x="20746" y="3334"/>
                </a:cubicBezTo>
                <a:cubicBezTo>
                  <a:pt x="20746" y="3334"/>
                  <a:pt x="20746" y="3291"/>
                  <a:pt x="20746" y="3262"/>
                </a:cubicBezTo>
                <a:lnTo>
                  <a:pt x="20746" y="3219"/>
                </a:lnTo>
                <a:lnTo>
                  <a:pt x="20718" y="3161"/>
                </a:lnTo>
                <a:cubicBezTo>
                  <a:pt x="20703" y="3161"/>
                  <a:pt x="20675" y="3176"/>
                  <a:pt x="20660" y="3176"/>
                </a:cubicBezTo>
                <a:cubicBezTo>
                  <a:pt x="20660" y="3176"/>
                  <a:pt x="20660" y="3161"/>
                  <a:pt x="20660" y="3147"/>
                </a:cubicBezTo>
                <a:lnTo>
                  <a:pt x="20660" y="3133"/>
                </a:lnTo>
                <a:lnTo>
                  <a:pt x="20675" y="3104"/>
                </a:lnTo>
                <a:cubicBezTo>
                  <a:pt x="20646" y="3104"/>
                  <a:pt x="20588" y="3118"/>
                  <a:pt x="20545" y="3161"/>
                </a:cubicBezTo>
                <a:lnTo>
                  <a:pt x="20545" y="3233"/>
                </a:lnTo>
                <a:lnTo>
                  <a:pt x="20560" y="3276"/>
                </a:lnTo>
                <a:cubicBezTo>
                  <a:pt x="20574" y="3319"/>
                  <a:pt x="20545" y="3377"/>
                  <a:pt x="20531" y="3377"/>
                </a:cubicBezTo>
                <a:cubicBezTo>
                  <a:pt x="20528" y="3380"/>
                  <a:pt x="20524" y="3381"/>
                  <a:pt x="20519" y="3381"/>
                </a:cubicBezTo>
                <a:cubicBezTo>
                  <a:pt x="20493" y="3381"/>
                  <a:pt x="20445" y="3355"/>
                  <a:pt x="20445" y="3319"/>
                </a:cubicBezTo>
                <a:cubicBezTo>
                  <a:pt x="20445" y="3298"/>
                  <a:pt x="20429" y="3285"/>
                  <a:pt x="20410" y="3285"/>
                </a:cubicBezTo>
                <a:cubicBezTo>
                  <a:pt x="20403" y="3285"/>
                  <a:pt x="20395" y="3287"/>
                  <a:pt x="20387" y="3291"/>
                </a:cubicBezTo>
                <a:lnTo>
                  <a:pt x="20359" y="3291"/>
                </a:lnTo>
                <a:cubicBezTo>
                  <a:pt x="20359" y="3291"/>
                  <a:pt x="20330" y="3305"/>
                  <a:pt x="20330" y="3305"/>
                </a:cubicBezTo>
                <a:lnTo>
                  <a:pt x="20289" y="3238"/>
                </a:lnTo>
                <a:lnTo>
                  <a:pt x="20289" y="3238"/>
                </a:lnTo>
                <a:cubicBezTo>
                  <a:pt x="20293" y="3236"/>
                  <a:pt x="20297" y="3235"/>
                  <a:pt x="20301" y="3233"/>
                </a:cubicBezTo>
                <a:lnTo>
                  <a:pt x="20330" y="3219"/>
                </a:lnTo>
                <a:cubicBezTo>
                  <a:pt x="20344" y="3205"/>
                  <a:pt x="20359" y="3190"/>
                  <a:pt x="20359" y="3190"/>
                </a:cubicBezTo>
                <a:lnTo>
                  <a:pt x="20359" y="3090"/>
                </a:lnTo>
                <a:cubicBezTo>
                  <a:pt x="20416" y="3090"/>
                  <a:pt x="20430" y="3133"/>
                  <a:pt x="20430" y="3161"/>
                </a:cubicBezTo>
                <a:cubicBezTo>
                  <a:pt x="20422" y="3170"/>
                  <a:pt x="20428" y="3178"/>
                  <a:pt x="20440" y="3178"/>
                </a:cubicBezTo>
                <a:cubicBezTo>
                  <a:pt x="20449" y="3178"/>
                  <a:pt x="20461" y="3174"/>
                  <a:pt x="20473" y="3161"/>
                </a:cubicBezTo>
                <a:lnTo>
                  <a:pt x="20502" y="3161"/>
                </a:lnTo>
                <a:lnTo>
                  <a:pt x="20560" y="3133"/>
                </a:lnTo>
                <a:cubicBezTo>
                  <a:pt x="20531" y="3104"/>
                  <a:pt x="20545" y="3047"/>
                  <a:pt x="20560" y="3047"/>
                </a:cubicBezTo>
                <a:cubicBezTo>
                  <a:pt x="20588" y="3032"/>
                  <a:pt x="20632" y="3018"/>
                  <a:pt x="20646" y="3018"/>
                </a:cubicBezTo>
                <a:cubicBezTo>
                  <a:pt x="20675" y="3032"/>
                  <a:pt x="20703" y="3047"/>
                  <a:pt x="20746" y="3075"/>
                </a:cubicBezTo>
                <a:lnTo>
                  <a:pt x="20775" y="3104"/>
                </a:lnTo>
                <a:lnTo>
                  <a:pt x="20790" y="3118"/>
                </a:lnTo>
                <a:cubicBezTo>
                  <a:pt x="20804" y="3176"/>
                  <a:pt x="20818" y="3219"/>
                  <a:pt x="20804" y="3233"/>
                </a:cubicBezTo>
                <a:lnTo>
                  <a:pt x="20775" y="3262"/>
                </a:lnTo>
                <a:cubicBezTo>
                  <a:pt x="20775" y="3291"/>
                  <a:pt x="20804" y="3334"/>
                  <a:pt x="20818" y="3334"/>
                </a:cubicBezTo>
                <a:cubicBezTo>
                  <a:pt x="20829" y="3334"/>
                  <a:pt x="20864" y="3310"/>
                  <a:pt x="20887" y="3310"/>
                </a:cubicBezTo>
                <a:cubicBezTo>
                  <a:pt x="20895" y="3310"/>
                  <a:pt x="20901" y="3312"/>
                  <a:pt x="20904" y="3319"/>
                </a:cubicBezTo>
                <a:cubicBezTo>
                  <a:pt x="20919" y="3334"/>
                  <a:pt x="20948" y="3334"/>
                  <a:pt x="20948" y="3334"/>
                </a:cubicBezTo>
                <a:cubicBezTo>
                  <a:pt x="20948" y="3319"/>
                  <a:pt x="20976" y="3319"/>
                  <a:pt x="20991" y="3319"/>
                </a:cubicBezTo>
                <a:lnTo>
                  <a:pt x="20991" y="3291"/>
                </a:lnTo>
                <a:lnTo>
                  <a:pt x="20976" y="3248"/>
                </a:lnTo>
                <a:cubicBezTo>
                  <a:pt x="20962" y="3219"/>
                  <a:pt x="20962" y="3176"/>
                  <a:pt x="20976" y="3176"/>
                </a:cubicBezTo>
                <a:cubicBezTo>
                  <a:pt x="20976" y="3176"/>
                  <a:pt x="20940" y="3157"/>
                  <a:pt x="20917" y="3157"/>
                </a:cubicBezTo>
                <a:cubicBezTo>
                  <a:pt x="20912" y="3157"/>
                  <a:pt x="20907" y="3159"/>
                  <a:pt x="20904" y="3161"/>
                </a:cubicBezTo>
                <a:cubicBezTo>
                  <a:pt x="20898" y="3174"/>
                  <a:pt x="20892" y="3181"/>
                  <a:pt x="20886" y="3181"/>
                </a:cubicBezTo>
                <a:cubicBezTo>
                  <a:pt x="20880" y="3181"/>
                  <a:pt x="20876" y="3171"/>
                  <a:pt x="20876" y="3147"/>
                </a:cubicBezTo>
                <a:lnTo>
                  <a:pt x="20861" y="3118"/>
                </a:lnTo>
                <a:lnTo>
                  <a:pt x="20847" y="3104"/>
                </a:lnTo>
                <a:cubicBezTo>
                  <a:pt x="20833" y="3075"/>
                  <a:pt x="20847" y="3032"/>
                  <a:pt x="20847" y="3018"/>
                </a:cubicBezTo>
                <a:cubicBezTo>
                  <a:pt x="20849" y="3016"/>
                  <a:pt x="20851" y="3015"/>
                  <a:pt x="20853" y="3015"/>
                </a:cubicBezTo>
                <a:cubicBezTo>
                  <a:pt x="20865" y="3015"/>
                  <a:pt x="20876" y="3049"/>
                  <a:pt x="20876" y="3061"/>
                </a:cubicBezTo>
                <a:cubicBezTo>
                  <a:pt x="20876" y="3068"/>
                  <a:pt x="20879" y="3071"/>
                  <a:pt x="20885" y="3071"/>
                </a:cubicBezTo>
                <a:cubicBezTo>
                  <a:pt x="20902" y="3071"/>
                  <a:pt x="20937" y="3047"/>
                  <a:pt x="20948" y="3047"/>
                </a:cubicBezTo>
                <a:cubicBezTo>
                  <a:pt x="20957" y="3051"/>
                  <a:pt x="20968" y="3053"/>
                  <a:pt x="20980" y="3053"/>
                </a:cubicBezTo>
                <a:cubicBezTo>
                  <a:pt x="21003" y="3053"/>
                  <a:pt x="21029" y="3047"/>
                  <a:pt x="21048" y="3047"/>
                </a:cubicBezTo>
                <a:lnTo>
                  <a:pt x="21063" y="3003"/>
                </a:lnTo>
                <a:cubicBezTo>
                  <a:pt x="21063" y="2975"/>
                  <a:pt x="21077" y="2975"/>
                  <a:pt x="21091" y="2975"/>
                </a:cubicBezTo>
                <a:lnTo>
                  <a:pt x="21106" y="2975"/>
                </a:lnTo>
                <a:cubicBezTo>
                  <a:pt x="21134" y="2975"/>
                  <a:pt x="21134" y="2932"/>
                  <a:pt x="21134" y="2932"/>
                </a:cubicBezTo>
                <a:cubicBezTo>
                  <a:pt x="21120" y="2917"/>
                  <a:pt x="21149" y="2917"/>
                  <a:pt x="21149" y="2917"/>
                </a:cubicBezTo>
                <a:cubicBezTo>
                  <a:pt x="21154" y="2912"/>
                  <a:pt x="21163" y="2911"/>
                  <a:pt x="21174" y="2911"/>
                </a:cubicBezTo>
                <a:cubicBezTo>
                  <a:pt x="21197" y="2911"/>
                  <a:pt x="21225" y="2917"/>
                  <a:pt x="21235" y="2917"/>
                </a:cubicBezTo>
                <a:cubicBezTo>
                  <a:pt x="21245" y="2917"/>
                  <a:pt x="21273" y="2924"/>
                  <a:pt x="21296" y="2924"/>
                </a:cubicBezTo>
                <a:cubicBezTo>
                  <a:pt x="21307" y="2924"/>
                  <a:pt x="21316" y="2922"/>
                  <a:pt x="21321" y="2917"/>
                </a:cubicBezTo>
                <a:cubicBezTo>
                  <a:pt x="21333" y="2906"/>
                  <a:pt x="21363" y="2885"/>
                  <a:pt x="21374" y="2885"/>
                </a:cubicBezTo>
                <a:cubicBezTo>
                  <a:pt x="21377" y="2885"/>
                  <a:pt x="21379" y="2886"/>
                  <a:pt x="21379" y="2888"/>
                </a:cubicBezTo>
                <a:cubicBezTo>
                  <a:pt x="21379" y="2903"/>
                  <a:pt x="21422" y="2903"/>
                  <a:pt x="21450" y="2903"/>
                </a:cubicBezTo>
                <a:lnTo>
                  <a:pt x="21479" y="2903"/>
                </a:lnTo>
                <a:cubicBezTo>
                  <a:pt x="21483" y="2904"/>
                  <a:pt x="21486" y="2904"/>
                  <a:pt x="21488" y="2904"/>
                </a:cubicBezTo>
                <a:cubicBezTo>
                  <a:pt x="21531" y="2904"/>
                  <a:pt x="21514" y="2815"/>
                  <a:pt x="21556" y="2815"/>
                </a:cubicBezTo>
                <a:cubicBezTo>
                  <a:pt x="21559" y="2815"/>
                  <a:pt x="21562" y="2816"/>
                  <a:pt x="21565" y="2817"/>
                </a:cubicBezTo>
                <a:cubicBezTo>
                  <a:pt x="21580" y="2802"/>
                  <a:pt x="21565" y="2788"/>
                  <a:pt x="21551" y="2774"/>
                </a:cubicBezTo>
                <a:cubicBezTo>
                  <a:pt x="21537" y="2774"/>
                  <a:pt x="21551" y="2759"/>
                  <a:pt x="21565" y="2745"/>
                </a:cubicBezTo>
                <a:lnTo>
                  <a:pt x="21580" y="2730"/>
                </a:lnTo>
                <a:cubicBezTo>
                  <a:pt x="21594" y="2716"/>
                  <a:pt x="21608" y="2702"/>
                  <a:pt x="21623" y="2702"/>
                </a:cubicBezTo>
                <a:lnTo>
                  <a:pt x="21637" y="2702"/>
                </a:lnTo>
                <a:cubicBezTo>
                  <a:pt x="21652" y="2730"/>
                  <a:pt x="21637" y="2788"/>
                  <a:pt x="21623" y="2802"/>
                </a:cubicBezTo>
                <a:cubicBezTo>
                  <a:pt x="21608" y="2802"/>
                  <a:pt x="21666" y="2817"/>
                  <a:pt x="21680" y="2817"/>
                </a:cubicBezTo>
                <a:cubicBezTo>
                  <a:pt x="21695" y="2817"/>
                  <a:pt x="21709" y="2802"/>
                  <a:pt x="21709" y="2774"/>
                </a:cubicBezTo>
                <a:lnTo>
                  <a:pt x="21695" y="2759"/>
                </a:lnTo>
                <a:cubicBezTo>
                  <a:pt x="21695" y="2745"/>
                  <a:pt x="21695" y="2730"/>
                  <a:pt x="21723" y="2730"/>
                </a:cubicBezTo>
                <a:lnTo>
                  <a:pt x="21723" y="2745"/>
                </a:lnTo>
                <a:lnTo>
                  <a:pt x="21738" y="2759"/>
                </a:lnTo>
                <a:cubicBezTo>
                  <a:pt x="21738" y="2760"/>
                  <a:pt x="21738" y="2760"/>
                  <a:pt x="21739" y="2760"/>
                </a:cubicBezTo>
                <a:cubicBezTo>
                  <a:pt x="21749" y="2760"/>
                  <a:pt x="21840" y="2658"/>
                  <a:pt x="21867" y="2644"/>
                </a:cubicBezTo>
                <a:cubicBezTo>
                  <a:pt x="21896" y="2644"/>
                  <a:pt x="21939" y="2630"/>
                  <a:pt x="21953" y="2616"/>
                </a:cubicBezTo>
                <a:cubicBezTo>
                  <a:pt x="21953" y="2576"/>
                  <a:pt x="21967" y="2567"/>
                  <a:pt x="21981" y="2567"/>
                </a:cubicBezTo>
                <a:cubicBezTo>
                  <a:pt x="21992" y="2567"/>
                  <a:pt x="22004" y="2572"/>
                  <a:pt x="22011" y="2572"/>
                </a:cubicBezTo>
                <a:cubicBezTo>
                  <a:pt x="22025" y="2572"/>
                  <a:pt x="22040" y="2630"/>
                  <a:pt x="22040" y="2659"/>
                </a:cubicBezTo>
                <a:lnTo>
                  <a:pt x="22040" y="2673"/>
                </a:lnTo>
                <a:cubicBezTo>
                  <a:pt x="22040" y="2687"/>
                  <a:pt x="22054" y="2687"/>
                  <a:pt x="22068" y="2687"/>
                </a:cubicBezTo>
                <a:lnTo>
                  <a:pt x="22068" y="2673"/>
                </a:lnTo>
                <a:lnTo>
                  <a:pt x="22068" y="2659"/>
                </a:lnTo>
                <a:cubicBezTo>
                  <a:pt x="22068" y="2648"/>
                  <a:pt x="22077" y="2643"/>
                  <a:pt x="22088" y="2643"/>
                </a:cubicBezTo>
                <a:cubicBezTo>
                  <a:pt x="22106" y="2643"/>
                  <a:pt x="22131" y="2655"/>
                  <a:pt x="22140" y="2673"/>
                </a:cubicBezTo>
                <a:cubicBezTo>
                  <a:pt x="22140" y="2682"/>
                  <a:pt x="22146" y="2685"/>
                  <a:pt x="22153" y="2685"/>
                </a:cubicBezTo>
                <a:cubicBezTo>
                  <a:pt x="22170" y="2685"/>
                  <a:pt x="22198" y="2669"/>
                  <a:pt x="22198" y="2659"/>
                </a:cubicBezTo>
                <a:cubicBezTo>
                  <a:pt x="22212" y="2630"/>
                  <a:pt x="22269" y="2601"/>
                  <a:pt x="22241" y="2601"/>
                </a:cubicBezTo>
                <a:cubicBezTo>
                  <a:pt x="22241" y="2601"/>
                  <a:pt x="22226" y="2601"/>
                  <a:pt x="22212" y="2587"/>
                </a:cubicBezTo>
                <a:cubicBezTo>
                  <a:pt x="22226" y="2572"/>
                  <a:pt x="22269" y="2529"/>
                  <a:pt x="22284" y="2515"/>
                </a:cubicBezTo>
                <a:cubicBezTo>
                  <a:pt x="22298" y="2515"/>
                  <a:pt x="22312" y="2501"/>
                  <a:pt x="22341" y="2486"/>
                </a:cubicBezTo>
                <a:lnTo>
                  <a:pt x="22298" y="2457"/>
                </a:lnTo>
                <a:cubicBezTo>
                  <a:pt x="22269" y="2429"/>
                  <a:pt x="22269" y="2414"/>
                  <a:pt x="22284" y="2400"/>
                </a:cubicBezTo>
                <a:lnTo>
                  <a:pt x="22284" y="2386"/>
                </a:lnTo>
                <a:cubicBezTo>
                  <a:pt x="22298" y="2371"/>
                  <a:pt x="22255" y="2228"/>
                  <a:pt x="22241" y="2199"/>
                </a:cubicBezTo>
                <a:cubicBezTo>
                  <a:pt x="22228" y="2174"/>
                  <a:pt x="22248" y="2139"/>
                  <a:pt x="22272" y="2139"/>
                </a:cubicBezTo>
                <a:cubicBezTo>
                  <a:pt x="22276" y="2139"/>
                  <a:pt x="22280" y="2139"/>
                  <a:pt x="22284" y="2141"/>
                </a:cubicBezTo>
                <a:cubicBezTo>
                  <a:pt x="22298" y="2141"/>
                  <a:pt x="22341" y="2141"/>
                  <a:pt x="22370" y="2127"/>
                </a:cubicBezTo>
                <a:lnTo>
                  <a:pt x="22399" y="2113"/>
                </a:lnTo>
                <a:lnTo>
                  <a:pt x="22427" y="2084"/>
                </a:lnTo>
                <a:cubicBezTo>
                  <a:pt x="22442" y="2062"/>
                  <a:pt x="22463" y="2055"/>
                  <a:pt x="22483" y="2055"/>
                </a:cubicBezTo>
                <a:cubicBezTo>
                  <a:pt x="22503" y="2055"/>
                  <a:pt x="22521" y="2062"/>
                  <a:pt x="22528" y="2070"/>
                </a:cubicBezTo>
                <a:cubicBezTo>
                  <a:pt x="22532" y="2074"/>
                  <a:pt x="22536" y="2076"/>
                  <a:pt x="22540" y="2076"/>
                </a:cubicBezTo>
                <a:cubicBezTo>
                  <a:pt x="22550" y="2076"/>
                  <a:pt x="22557" y="2065"/>
                  <a:pt x="22557" y="2055"/>
                </a:cubicBezTo>
                <a:lnTo>
                  <a:pt x="22557" y="2041"/>
                </a:lnTo>
                <a:cubicBezTo>
                  <a:pt x="22557" y="1998"/>
                  <a:pt x="22528" y="1955"/>
                  <a:pt x="22571" y="1926"/>
                </a:cubicBezTo>
                <a:cubicBezTo>
                  <a:pt x="22571" y="1912"/>
                  <a:pt x="22528" y="1897"/>
                  <a:pt x="22528" y="1883"/>
                </a:cubicBezTo>
                <a:cubicBezTo>
                  <a:pt x="22528" y="1854"/>
                  <a:pt x="22471" y="1753"/>
                  <a:pt x="22442" y="1753"/>
                </a:cubicBezTo>
                <a:cubicBezTo>
                  <a:pt x="22423" y="1753"/>
                  <a:pt x="22378" y="1766"/>
                  <a:pt x="22350" y="1766"/>
                </a:cubicBezTo>
                <a:cubicBezTo>
                  <a:pt x="22336" y="1766"/>
                  <a:pt x="22327" y="1763"/>
                  <a:pt x="22327" y="1753"/>
                </a:cubicBezTo>
                <a:cubicBezTo>
                  <a:pt x="22327" y="1751"/>
                  <a:pt x="22326" y="1751"/>
                  <a:pt x="22325" y="1751"/>
                </a:cubicBezTo>
                <a:cubicBezTo>
                  <a:pt x="22315" y="1751"/>
                  <a:pt x="22282" y="1784"/>
                  <a:pt x="22269" y="1797"/>
                </a:cubicBezTo>
                <a:cubicBezTo>
                  <a:pt x="22241" y="1811"/>
                  <a:pt x="22226" y="1840"/>
                  <a:pt x="22212" y="1840"/>
                </a:cubicBezTo>
                <a:cubicBezTo>
                  <a:pt x="22198" y="1825"/>
                  <a:pt x="22183" y="1825"/>
                  <a:pt x="22183" y="1811"/>
                </a:cubicBezTo>
                <a:lnTo>
                  <a:pt x="22198" y="1782"/>
                </a:lnTo>
                <a:cubicBezTo>
                  <a:pt x="22183" y="1768"/>
                  <a:pt x="22169" y="1768"/>
                  <a:pt x="22169" y="1753"/>
                </a:cubicBezTo>
                <a:cubicBezTo>
                  <a:pt x="22169" y="1768"/>
                  <a:pt x="22169" y="1768"/>
                  <a:pt x="22169" y="1768"/>
                </a:cubicBezTo>
                <a:cubicBezTo>
                  <a:pt x="22154" y="1782"/>
                  <a:pt x="22154" y="1797"/>
                  <a:pt x="22140" y="1811"/>
                </a:cubicBezTo>
                <a:lnTo>
                  <a:pt x="22111" y="1825"/>
                </a:lnTo>
                <a:cubicBezTo>
                  <a:pt x="22083" y="1825"/>
                  <a:pt x="22040" y="1782"/>
                  <a:pt x="22068" y="1753"/>
                </a:cubicBezTo>
                <a:cubicBezTo>
                  <a:pt x="22083" y="1739"/>
                  <a:pt x="22097" y="1739"/>
                  <a:pt x="22126" y="1725"/>
                </a:cubicBezTo>
                <a:cubicBezTo>
                  <a:pt x="22111" y="1696"/>
                  <a:pt x="22083" y="1682"/>
                  <a:pt x="22097" y="1667"/>
                </a:cubicBezTo>
                <a:cubicBezTo>
                  <a:pt x="22105" y="1644"/>
                  <a:pt x="22117" y="1633"/>
                  <a:pt x="22129" y="1633"/>
                </a:cubicBezTo>
                <a:cubicBezTo>
                  <a:pt x="22139" y="1633"/>
                  <a:pt x="22148" y="1640"/>
                  <a:pt x="22154" y="1653"/>
                </a:cubicBezTo>
                <a:lnTo>
                  <a:pt x="22183" y="1653"/>
                </a:lnTo>
                <a:cubicBezTo>
                  <a:pt x="22198" y="1653"/>
                  <a:pt x="22212" y="1667"/>
                  <a:pt x="22212" y="1696"/>
                </a:cubicBezTo>
                <a:cubicBezTo>
                  <a:pt x="22241" y="1682"/>
                  <a:pt x="22255" y="1667"/>
                  <a:pt x="22255" y="1667"/>
                </a:cubicBezTo>
                <a:cubicBezTo>
                  <a:pt x="22269" y="1639"/>
                  <a:pt x="22284" y="1610"/>
                  <a:pt x="22284" y="1610"/>
                </a:cubicBezTo>
                <a:cubicBezTo>
                  <a:pt x="22284" y="1608"/>
                  <a:pt x="22285" y="1607"/>
                  <a:pt x="22286" y="1607"/>
                </a:cubicBezTo>
                <a:cubicBezTo>
                  <a:pt x="22295" y="1607"/>
                  <a:pt x="22329" y="1641"/>
                  <a:pt x="22341" y="1653"/>
                </a:cubicBezTo>
                <a:cubicBezTo>
                  <a:pt x="22356" y="1667"/>
                  <a:pt x="22370" y="1682"/>
                  <a:pt x="22370" y="1682"/>
                </a:cubicBezTo>
                <a:cubicBezTo>
                  <a:pt x="22370" y="1682"/>
                  <a:pt x="22370" y="1610"/>
                  <a:pt x="22370" y="1581"/>
                </a:cubicBezTo>
                <a:cubicBezTo>
                  <a:pt x="22370" y="1567"/>
                  <a:pt x="22377" y="1560"/>
                  <a:pt x="22388" y="1560"/>
                </a:cubicBezTo>
                <a:cubicBezTo>
                  <a:pt x="22399" y="1560"/>
                  <a:pt x="22413" y="1567"/>
                  <a:pt x="22427" y="1581"/>
                </a:cubicBezTo>
                <a:lnTo>
                  <a:pt x="22456" y="1595"/>
                </a:lnTo>
                <a:cubicBezTo>
                  <a:pt x="22485" y="1595"/>
                  <a:pt x="22528" y="1595"/>
                  <a:pt x="22528" y="1581"/>
                </a:cubicBezTo>
                <a:cubicBezTo>
                  <a:pt x="22536" y="1541"/>
                  <a:pt x="22526" y="1532"/>
                  <a:pt x="22514" y="1532"/>
                </a:cubicBezTo>
                <a:cubicBezTo>
                  <a:pt x="22503" y="1532"/>
                  <a:pt x="22491" y="1538"/>
                  <a:pt x="22485" y="1538"/>
                </a:cubicBezTo>
                <a:cubicBezTo>
                  <a:pt x="22471" y="1538"/>
                  <a:pt x="22471" y="1524"/>
                  <a:pt x="22471" y="1524"/>
                </a:cubicBezTo>
                <a:cubicBezTo>
                  <a:pt x="22442" y="1509"/>
                  <a:pt x="22442" y="1480"/>
                  <a:pt x="22442" y="1437"/>
                </a:cubicBezTo>
                <a:cubicBezTo>
                  <a:pt x="22442" y="1416"/>
                  <a:pt x="22449" y="1412"/>
                  <a:pt x="22458" y="1412"/>
                </a:cubicBezTo>
                <a:cubicBezTo>
                  <a:pt x="22462" y="1412"/>
                  <a:pt x="22467" y="1413"/>
                  <a:pt x="22472" y="1413"/>
                </a:cubicBezTo>
                <a:cubicBezTo>
                  <a:pt x="22477" y="1413"/>
                  <a:pt x="22481" y="1412"/>
                  <a:pt x="22485" y="1409"/>
                </a:cubicBezTo>
                <a:cubicBezTo>
                  <a:pt x="22499" y="1394"/>
                  <a:pt x="22514" y="1366"/>
                  <a:pt x="22528" y="1351"/>
                </a:cubicBezTo>
                <a:lnTo>
                  <a:pt x="22542" y="1351"/>
                </a:lnTo>
                <a:cubicBezTo>
                  <a:pt x="22542" y="1366"/>
                  <a:pt x="22528" y="1423"/>
                  <a:pt x="22542" y="1437"/>
                </a:cubicBezTo>
                <a:cubicBezTo>
                  <a:pt x="22557" y="1437"/>
                  <a:pt x="22585" y="1409"/>
                  <a:pt x="22585" y="1366"/>
                </a:cubicBezTo>
                <a:lnTo>
                  <a:pt x="22571" y="1351"/>
                </a:lnTo>
                <a:cubicBezTo>
                  <a:pt x="22571" y="1322"/>
                  <a:pt x="22542" y="1322"/>
                  <a:pt x="22528" y="1294"/>
                </a:cubicBezTo>
                <a:lnTo>
                  <a:pt x="22514" y="1294"/>
                </a:lnTo>
                <a:cubicBezTo>
                  <a:pt x="22514" y="1265"/>
                  <a:pt x="22471" y="1208"/>
                  <a:pt x="22485" y="1193"/>
                </a:cubicBezTo>
                <a:cubicBezTo>
                  <a:pt x="22496" y="1193"/>
                  <a:pt x="22466" y="1169"/>
                  <a:pt x="22444" y="1169"/>
                </a:cubicBezTo>
                <a:cubicBezTo>
                  <a:pt x="22437" y="1169"/>
                  <a:pt x="22431" y="1172"/>
                  <a:pt x="22427" y="1179"/>
                </a:cubicBezTo>
                <a:cubicBezTo>
                  <a:pt x="22427" y="1187"/>
                  <a:pt x="22424" y="1190"/>
                  <a:pt x="22419" y="1190"/>
                </a:cubicBezTo>
                <a:cubicBezTo>
                  <a:pt x="22404" y="1190"/>
                  <a:pt x="22376" y="1167"/>
                  <a:pt x="22356" y="1136"/>
                </a:cubicBezTo>
                <a:lnTo>
                  <a:pt x="22384" y="1121"/>
                </a:lnTo>
                <a:lnTo>
                  <a:pt x="22427" y="1093"/>
                </a:lnTo>
                <a:cubicBezTo>
                  <a:pt x="22427" y="1049"/>
                  <a:pt x="22413" y="992"/>
                  <a:pt x="22413" y="992"/>
                </a:cubicBezTo>
                <a:cubicBezTo>
                  <a:pt x="22413" y="992"/>
                  <a:pt x="22370" y="1021"/>
                  <a:pt x="22356" y="1035"/>
                </a:cubicBezTo>
                <a:cubicBezTo>
                  <a:pt x="22352" y="1039"/>
                  <a:pt x="22348" y="1040"/>
                  <a:pt x="22345" y="1040"/>
                </a:cubicBezTo>
                <a:cubicBezTo>
                  <a:pt x="22336" y="1040"/>
                  <a:pt x="22330" y="1024"/>
                  <a:pt x="22341" y="992"/>
                </a:cubicBezTo>
                <a:lnTo>
                  <a:pt x="22341" y="978"/>
                </a:lnTo>
                <a:cubicBezTo>
                  <a:pt x="22356" y="949"/>
                  <a:pt x="22356" y="920"/>
                  <a:pt x="22356" y="891"/>
                </a:cubicBezTo>
                <a:lnTo>
                  <a:pt x="22356" y="877"/>
                </a:lnTo>
                <a:cubicBezTo>
                  <a:pt x="22356" y="877"/>
                  <a:pt x="22341" y="863"/>
                  <a:pt x="22341" y="863"/>
                </a:cubicBezTo>
                <a:lnTo>
                  <a:pt x="22327" y="877"/>
                </a:lnTo>
                <a:lnTo>
                  <a:pt x="22327" y="891"/>
                </a:lnTo>
                <a:cubicBezTo>
                  <a:pt x="22324" y="894"/>
                  <a:pt x="22320" y="895"/>
                  <a:pt x="22315" y="895"/>
                </a:cubicBezTo>
                <a:cubicBezTo>
                  <a:pt x="22296" y="895"/>
                  <a:pt x="22267" y="877"/>
                  <a:pt x="22255" y="877"/>
                </a:cubicBezTo>
                <a:cubicBezTo>
                  <a:pt x="22241" y="863"/>
                  <a:pt x="22212" y="863"/>
                  <a:pt x="22198" y="863"/>
                </a:cubicBezTo>
                <a:lnTo>
                  <a:pt x="22198" y="848"/>
                </a:lnTo>
                <a:lnTo>
                  <a:pt x="22183" y="762"/>
                </a:lnTo>
                <a:cubicBezTo>
                  <a:pt x="22140" y="791"/>
                  <a:pt x="22025" y="805"/>
                  <a:pt x="22011" y="834"/>
                </a:cubicBezTo>
                <a:cubicBezTo>
                  <a:pt x="21996" y="877"/>
                  <a:pt x="21953" y="877"/>
                  <a:pt x="21925" y="877"/>
                </a:cubicBezTo>
                <a:lnTo>
                  <a:pt x="21896" y="848"/>
                </a:lnTo>
                <a:lnTo>
                  <a:pt x="21881" y="834"/>
                </a:lnTo>
                <a:cubicBezTo>
                  <a:pt x="21870" y="834"/>
                  <a:pt x="21812" y="816"/>
                  <a:pt x="21783" y="816"/>
                </a:cubicBezTo>
                <a:cubicBezTo>
                  <a:pt x="21775" y="816"/>
                  <a:pt x="21769" y="817"/>
                  <a:pt x="21767" y="820"/>
                </a:cubicBezTo>
                <a:cubicBezTo>
                  <a:pt x="21738" y="820"/>
                  <a:pt x="21695" y="820"/>
                  <a:pt x="21680" y="805"/>
                </a:cubicBezTo>
                <a:lnTo>
                  <a:pt x="21666" y="834"/>
                </a:lnTo>
                <a:lnTo>
                  <a:pt x="21666" y="848"/>
                </a:lnTo>
                <a:cubicBezTo>
                  <a:pt x="21656" y="848"/>
                  <a:pt x="21640" y="855"/>
                  <a:pt x="21622" y="855"/>
                </a:cubicBezTo>
                <a:cubicBezTo>
                  <a:pt x="21613" y="855"/>
                  <a:pt x="21604" y="853"/>
                  <a:pt x="21594" y="848"/>
                </a:cubicBezTo>
                <a:lnTo>
                  <a:pt x="21565" y="863"/>
                </a:lnTo>
                <a:cubicBezTo>
                  <a:pt x="21554" y="863"/>
                  <a:pt x="21542" y="860"/>
                  <a:pt x="21531" y="860"/>
                </a:cubicBezTo>
                <a:cubicBezTo>
                  <a:pt x="21514" y="860"/>
                  <a:pt x="21496" y="866"/>
                  <a:pt x="21479" y="891"/>
                </a:cubicBezTo>
                <a:cubicBezTo>
                  <a:pt x="21479" y="894"/>
                  <a:pt x="21477" y="895"/>
                  <a:pt x="21475" y="895"/>
                </a:cubicBezTo>
                <a:cubicBezTo>
                  <a:pt x="21463" y="895"/>
                  <a:pt x="21433" y="877"/>
                  <a:pt x="21422" y="877"/>
                </a:cubicBezTo>
                <a:cubicBezTo>
                  <a:pt x="21407" y="863"/>
                  <a:pt x="21407" y="848"/>
                  <a:pt x="21393" y="834"/>
                </a:cubicBezTo>
                <a:cubicBezTo>
                  <a:pt x="21388" y="831"/>
                  <a:pt x="21383" y="830"/>
                  <a:pt x="21378" y="830"/>
                </a:cubicBezTo>
                <a:cubicBezTo>
                  <a:pt x="21355" y="830"/>
                  <a:pt x="21336" y="856"/>
                  <a:pt x="21336" y="891"/>
                </a:cubicBezTo>
                <a:lnTo>
                  <a:pt x="21336" y="906"/>
                </a:lnTo>
                <a:cubicBezTo>
                  <a:pt x="21334" y="907"/>
                  <a:pt x="21332" y="908"/>
                  <a:pt x="21330" y="908"/>
                </a:cubicBezTo>
                <a:cubicBezTo>
                  <a:pt x="21306" y="908"/>
                  <a:pt x="21232" y="847"/>
                  <a:pt x="21206" y="834"/>
                </a:cubicBezTo>
                <a:cubicBezTo>
                  <a:pt x="21163" y="834"/>
                  <a:pt x="21134" y="848"/>
                  <a:pt x="21134" y="863"/>
                </a:cubicBezTo>
                <a:lnTo>
                  <a:pt x="21120" y="863"/>
                </a:lnTo>
                <a:lnTo>
                  <a:pt x="21120" y="891"/>
                </a:lnTo>
                <a:cubicBezTo>
                  <a:pt x="21106" y="906"/>
                  <a:pt x="21091" y="906"/>
                  <a:pt x="21091" y="906"/>
                </a:cubicBezTo>
                <a:cubicBezTo>
                  <a:pt x="21091" y="891"/>
                  <a:pt x="21063" y="805"/>
                  <a:pt x="21048" y="791"/>
                </a:cubicBezTo>
                <a:cubicBezTo>
                  <a:pt x="21019" y="791"/>
                  <a:pt x="21063" y="748"/>
                  <a:pt x="21077" y="733"/>
                </a:cubicBezTo>
                <a:cubicBezTo>
                  <a:pt x="21106" y="719"/>
                  <a:pt x="21077" y="690"/>
                  <a:pt x="21077" y="676"/>
                </a:cubicBezTo>
                <a:cubicBezTo>
                  <a:pt x="21063" y="676"/>
                  <a:pt x="21077" y="662"/>
                  <a:pt x="21106" y="647"/>
                </a:cubicBezTo>
                <a:lnTo>
                  <a:pt x="21120" y="647"/>
                </a:lnTo>
                <a:cubicBezTo>
                  <a:pt x="21125" y="645"/>
                  <a:pt x="21130" y="644"/>
                  <a:pt x="21135" y="644"/>
                </a:cubicBezTo>
                <a:cubicBezTo>
                  <a:pt x="21148" y="644"/>
                  <a:pt x="21161" y="649"/>
                  <a:pt x="21172" y="649"/>
                </a:cubicBezTo>
                <a:cubicBezTo>
                  <a:pt x="21184" y="649"/>
                  <a:pt x="21192" y="643"/>
                  <a:pt x="21192" y="618"/>
                </a:cubicBezTo>
                <a:lnTo>
                  <a:pt x="21192" y="575"/>
                </a:lnTo>
                <a:cubicBezTo>
                  <a:pt x="21182" y="580"/>
                  <a:pt x="21171" y="582"/>
                  <a:pt x="21160" y="582"/>
                </a:cubicBezTo>
                <a:cubicBezTo>
                  <a:pt x="21138" y="582"/>
                  <a:pt x="21115" y="575"/>
                  <a:pt x="21106" y="575"/>
                </a:cubicBezTo>
                <a:lnTo>
                  <a:pt x="21106" y="561"/>
                </a:lnTo>
                <a:cubicBezTo>
                  <a:pt x="21106" y="538"/>
                  <a:pt x="21103" y="531"/>
                  <a:pt x="21099" y="531"/>
                </a:cubicBezTo>
                <a:cubicBezTo>
                  <a:pt x="21092" y="531"/>
                  <a:pt x="21080" y="547"/>
                  <a:pt x="21063" y="547"/>
                </a:cubicBezTo>
                <a:lnTo>
                  <a:pt x="21048" y="561"/>
                </a:lnTo>
                <a:cubicBezTo>
                  <a:pt x="21034" y="547"/>
                  <a:pt x="21019" y="532"/>
                  <a:pt x="21019" y="532"/>
                </a:cubicBezTo>
                <a:lnTo>
                  <a:pt x="21019" y="532"/>
                </a:lnTo>
                <a:cubicBezTo>
                  <a:pt x="21019" y="532"/>
                  <a:pt x="21034" y="575"/>
                  <a:pt x="21048" y="575"/>
                </a:cubicBezTo>
                <a:cubicBezTo>
                  <a:pt x="21048" y="590"/>
                  <a:pt x="21019" y="633"/>
                  <a:pt x="21005" y="633"/>
                </a:cubicBezTo>
                <a:cubicBezTo>
                  <a:pt x="21003" y="630"/>
                  <a:pt x="21000" y="629"/>
                  <a:pt x="20997" y="629"/>
                </a:cubicBezTo>
                <a:cubicBezTo>
                  <a:pt x="20986" y="629"/>
                  <a:pt x="20974" y="655"/>
                  <a:pt x="20962" y="690"/>
                </a:cubicBezTo>
                <a:lnTo>
                  <a:pt x="20948" y="705"/>
                </a:lnTo>
                <a:lnTo>
                  <a:pt x="20904" y="791"/>
                </a:lnTo>
                <a:cubicBezTo>
                  <a:pt x="20890" y="891"/>
                  <a:pt x="20861" y="978"/>
                  <a:pt x="20861" y="978"/>
                </a:cubicBezTo>
                <a:cubicBezTo>
                  <a:pt x="20861" y="978"/>
                  <a:pt x="20847" y="949"/>
                  <a:pt x="20847" y="935"/>
                </a:cubicBezTo>
                <a:cubicBezTo>
                  <a:pt x="20847" y="932"/>
                  <a:pt x="20846" y="931"/>
                  <a:pt x="20844" y="931"/>
                </a:cubicBezTo>
                <a:cubicBezTo>
                  <a:pt x="20837" y="931"/>
                  <a:pt x="20816" y="952"/>
                  <a:pt x="20804" y="963"/>
                </a:cubicBezTo>
                <a:cubicBezTo>
                  <a:pt x="20800" y="967"/>
                  <a:pt x="20793" y="969"/>
                  <a:pt x="20785" y="969"/>
                </a:cubicBezTo>
                <a:cubicBezTo>
                  <a:pt x="20767" y="969"/>
                  <a:pt x="20742" y="959"/>
                  <a:pt x="20732" y="949"/>
                </a:cubicBezTo>
                <a:cubicBezTo>
                  <a:pt x="20730" y="947"/>
                  <a:pt x="20726" y="946"/>
                  <a:pt x="20722" y="946"/>
                </a:cubicBezTo>
                <a:cubicBezTo>
                  <a:pt x="20705" y="946"/>
                  <a:pt x="20675" y="959"/>
                  <a:pt x="20658" y="959"/>
                </a:cubicBezTo>
                <a:cubicBezTo>
                  <a:pt x="20651" y="959"/>
                  <a:pt x="20646" y="956"/>
                  <a:pt x="20646" y="949"/>
                </a:cubicBezTo>
                <a:cubicBezTo>
                  <a:pt x="20646" y="954"/>
                  <a:pt x="20646" y="959"/>
                  <a:pt x="20646" y="963"/>
                </a:cubicBezTo>
                <a:cubicBezTo>
                  <a:pt x="20646" y="992"/>
                  <a:pt x="20588" y="1006"/>
                  <a:pt x="20560" y="1006"/>
                </a:cubicBezTo>
                <a:cubicBezTo>
                  <a:pt x="20545" y="1006"/>
                  <a:pt x="20502" y="920"/>
                  <a:pt x="20488" y="920"/>
                </a:cubicBezTo>
                <a:cubicBezTo>
                  <a:pt x="20473" y="920"/>
                  <a:pt x="20488" y="877"/>
                  <a:pt x="20502" y="863"/>
                </a:cubicBezTo>
                <a:cubicBezTo>
                  <a:pt x="20517" y="863"/>
                  <a:pt x="20473" y="834"/>
                  <a:pt x="20459" y="820"/>
                </a:cubicBezTo>
                <a:cubicBezTo>
                  <a:pt x="20445" y="805"/>
                  <a:pt x="20416" y="776"/>
                  <a:pt x="20416" y="776"/>
                </a:cubicBezTo>
                <a:cubicBezTo>
                  <a:pt x="20416" y="791"/>
                  <a:pt x="20373" y="805"/>
                  <a:pt x="20359" y="805"/>
                </a:cubicBezTo>
                <a:cubicBezTo>
                  <a:pt x="20359" y="805"/>
                  <a:pt x="20373" y="820"/>
                  <a:pt x="20387" y="834"/>
                </a:cubicBezTo>
                <a:lnTo>
                  <a:pt x="20430" y="834"/>
                </a:lnTo>
                <a:lnTo>
                  <a:pt x="20430" y="848"/>
                </a:lnTo>
                <a:cubicBezTo>
                  <a:pt x="20430" y="848"/>
                  <a:pt x="20430" y="877"/>
                  <a:pt x="20430" y="877"/>
                </a:cubicBezTo>
                <a:lnTo>
                  <a:pt x="20416" y="906"/>
                </a:lnTo>
                <a:cubicBezTo>
                  <a:pt x="20402" y="920"/>
                  <a:pt x="20445" y="978"/>
                  <a:pt x="20459" y="978"/>
                </a:cubicBezTo>
                <a:cubicBezTo>
                  <a:pt x="20473" y="992"/>
                  <a:pt x="20445" y="1021"/>
                  <a:pt x="20430" y="1021"/>
                </a:cubicBezTo>
                <a:cubicBezTo>
                  <a:pt x="20416" y="1021"/>
                  <a:pt x="20387" y="1035"/>
                  <a:pt x="20373" y="1049"/>
                </a:cubicBezTo>
                <a:lnTo>
                  <a:pt x="20359" y="1035"/>
                </a:lnTo>
                <a:lnTo>
                  <a:pt x="20344" y="1035"/>
                </a:lnTo>
                <a:cubicBezTo>
                  <a:pt x="20344" y="1006"/>
                  <a:pt x="20330" y="949"/>
                  <a:pt x="20315" y="949"/>
                </a:cubicBezTo>
                <a:cubicBezTo>
                  <a:pt x="20301" y="949"/>
                  <a:pt x="20287" y="1006"/>
                  <a:pt x="20287" y="1021"/>
                </a:cubicBezTo>
                <a:cubicBezTo>
                  <a:pt x="20287" y="1028"/>
                  <a:pt x="20287" y="1032"/>
                  <a:pt x="20285" y="1032"/>
                </a:cubicBezTo>
                <a:cubicBezTo>
                  <a:pt x="20283" y="1032"/>
                  <a:pt x="20280" y="1028"/>
                  <a:pt x="20272" y="1021"/>
                </a:cubicBezTo>
                <a:lnTo>
                  <a:pt x="20244" y="1021"/>
                </a:lnTo>
                <a:cubicBezTo>
                  <a:pt x="20244" y="1021"/>
                  <a:pt x="20229" y="1064"/>
                  <a:pt x="20229" y="1093"/>
                </a:cubicBezTo>
                <a:lnTo>
                  <a:pt x="20200" y="1107"/>
                </a:lnTo>
                <a:cubicBezTo>
                  <a:pt x="20172" y="1093"/>
                  <a:pt x="20215" y="978"/>
                  <a:pt x="20244" y="963"/>
                </a:cubicBezTo>
                <a:cubicBezTo>
                  <a:pt x="20272" y="963"/>
                  <a:pt x="20301" y="906"/>
                  <a:pt x="20315" y="834"/>
                </a:cubicBezTo>
                <a:lnTo>
                  <a:pt x="20287" y="776"/>
                </a:lnTo>
                <a:lnTo>
                  <a:pt x="20272" y="719"/>
                </a:lnTo>
                <a:cubicBezTo>
                  <a:pt x="20215" y="733"/>
                  <a:pt x="20215" y="805"/>
                  <a:pt x="20229" y="820"/>
                </a:cubicBezTo>
                <a:cubicBezTo>
                  <a:pt x="20242" y="846"/>
                  <a:pt x="20196" y="908"/>
                  <a:pt x="20177" y="908"/>
                </a:cubicBezTo>
                <a:cubicBezTo>
                  <a:pt x="20175" y="908"/>
                  <a:pt x="20173" y="907"/>
                  <a:pt x="20172" y="906"/>
                </a:cubicBezTo>
                <a:cubicBezTo>
                  <a:pt x="20168" y="898"/>
                  <a:pt x="20163" y="895"/>
                  <a:pt x="20157" y="895"/>
                </a:cubicBezTo>
                <a:cubicBezTo>
                  <a:pt x="20142" y="895"/>
                  <a:pt x="20121" y="921"/>
                  <a:pt x="20100" y="963"/>
                </a:cubicBezTo>
                <a:lnTo>
                  <a:pt x="20057" y="891"/>
                </a:lnTo>
                <a:cubicBezTo>
                  <a:pt x="20057" y="891"/>
                  <a:pt x="20028" y="906"/>
                  <a:pt x="20014" y="906"/>
                </a:cubicBezTo>
                <a:lnTo>
                  <a:pt x="19999" y="920"/>
                </a:lnTo>
                <a:cubicBezTo>
                  <a:pt x="19971" y="920"/>
                  <a:pt x="19942" y="906"/>
                  <a:pt x="19928" y="906"/>
                </a:cubicBezTo>
                <a:lnTo>
                  <a:pt x="19913" y="935"/>
                </a:lnTo>
                <a:cubicBezTo>
                  <a:pt x="19899" y="963"/>
                  <a:pt x="19884" y="1021"/>
                  <a:pt x="19884" y="1049"/>
                </a:cubicBezTo>
                <a:lnTo>
                  <a:pt x="19856" y="1049"/>
                </a:lnTo>
                <a:cubicBezTo>
                  <a:pt x="19841" y="1035"/>
                  <a:pt x="19841" y="1006"/>
                  <a:pt x="19841" y="978"/>
                </a:cubicBezTo>
                <a:lnTo>
                  <a:pt x="19827" y="963"/>
                </a:lnTo>
                <a:cubicBezTo>
                  <a:pt x="19827" y="955"/>
                  <a:pt x="19821" y="953"/>
                  <a:pt x="19813" y="953"/>
                </a:cubicBezTo>
                <a:cubicBezTo>
                  <a:pt x="19800" y="953"/>
                  <a:pt x="19779" y="959"/>
                  <a:pt x="19763" y="959"/>
                </a:cubicBezTo>
                <a:cubicBezTo>
                  <a:pt x="19753" y="959"/>
                  <a:pt x="19745" y="957"/>
                  <a:pt x="19741" y="949"/>
                </a:cubicBezTo>
                <a:cubicBezTo>
                  <a:pt x="19739" y="947"/>
                  <a:pt x="19735" y="946"/>
                  <a:pt x="19731" y="946"/>
                </a:cubicBezTo>
                <a:cubicBezTo>
                  <a:pt x="19707" y="946"/>
                  <a:pt x="19650" y="978"/>
                  <a:pt x="19626" y="978"/>
                </a:cubicBezTo>
                <a:cubicBezTo>
                  <a:pt x="19583" y="978"/>
                  <a:pt x="19540" y="992"/>
                  <a:pt x="19540" y="1006"/>
                </a:cubicBezTo>
                <a:cubicBezTo>
                  <a:pt x="19532" y="1014"/>
                  <a:pt x="19522" y="1017"/>
                  <a:pt x="19513" y="1017"/>
                </a:cubicBezTo>
                <a:cubicBezTo>
                  <a:pt x="19504" y="1017"/>
                  <a:pt x="19497" y="1014"/>
                  <a:pt x="19497" y="1006"/>
                </a:cubicBezTo>
                <a:cubicBezTo>
                  <a:pt x="19492" y="1002"/>
                  <a:pt x="19481" y="1000"/>
                  <a:pt x="19467" y="1000"/>
                </a:cubicBezTo>
                <a:cubicBezTo>
                  <a:pt x="19441" y="1000"/>
                  <a:pt x="19406" y="1006"/>
                  <a:pt x="19396" y="1006"/>
                </a:cubicBezTo>
                <a:cubicBezTo>
                  <a:pt x="19382" y="1021"/>
                  <a:pt x="19353" y="1035"/>
                  <a:pt x="19353" y="1035"/>
                </a:cubicBezTo>
                <a:cubicBezTo>
                  <a:pt x="19353" y="1049"/>
                  <a:pt x="19367" y="1049"/>
                  <a:pt x="19382" y="1049"/>
                </a:cubicBezTo>
                <a:cubicBezTo>
                  <a:pt x="19382" y="1049"/>
                  <a:pt x="19382" y="1093"/>
                  <a:pt x="19382" y="1107"/>
                </a:cubicBezTo>
                <a:cubicBezTo>
                  <a:pt x="19367" y="1121"/>
                  <a:pt x="19338" y="1150"/>
                  <a:pt x="19324" y="1179"/>
                </a:cubicBezTo>
                <a:cubicBezTo>
                  <a:pt x="19324" y="1193"/>
                  <a:pt x="19295" y="1222"/>
                  <a:pt x="19281" y="1236"/>
                </a:cubicBezTo>
                <a:cubicBezTo>
                  <a:pt x="19281" y="1243"/>
                  <a:pt x="19277" y="1246"/>
                  <a:pt x="19270" y="1246"/>
                </a:cubicBezTo>
                <a:cubicBezTo>
                  <a:pt x="19250" y="1246"/>
                  <a:pt x="19206" y="1218"/>
                  <a:pt x="19195" y="1208"/>
                </a:cubicBezTo>
                <a:cubicBezTo>
                  <a:pt x="19189" y="1202"/>
                  <a:pt x="19185" y="1200"/>
                  <a:pt x="19181" y="1200"/>
                </a:cubicBezTo>
                <a:cubicBezTo>
                  <a:pt x="19166" y="1200"/>
                  <a:pt x="19163" y="1242"/>
                  <a:pt x="19152" y="1265"/>
                </a:cubicBezTo>
                <a:cubicBezTo>
                  <a:pt x="19152" y="1279"/>
                  <a:pt x="19137" y="1308"/>
                  <a:pt x="19137" y="1322"/>
                </a:cubicBezTo>
                <a:lnTo>
                  <a:pt x="19123" y="1322"/>
                </a:lnTo>
                <a:cubicBezTo>
                  <a:pt x="19123" y="1322"/>
                  <a:pt x="19109" y="1322"/>
                  <a:pt x="19109" y="1308"/>
                </a:cubicBezTo>
                <a:cubicBezTo>
                  <a:pt x="19109" y="1308"/>
                  <a:pt x="19094" y="1294"/>
                  <a:pt x="19094" y="1279"/>
                </a:cubicBezTo>
                <a:lnTo>
                  <a:pt x="19094" y="1236"/>
                </a:lnTo>
                <a:cubicBezTo>
                  <a:pt x="19109" y="1208"/>
                  <a:pt x="19094" y="1136"/>
                  <a:pt x="19080" y="1121"/>
                </a:cubicBezTo>
                <a:cubicBezTo>
                  <a:pt x="19065" y="1107"/>
                  <a:pt x="19037" y="1006"/>
                  <a:pt x="19022" y="1006"/>
                </a:cubicBezTo>
                <a:cubicBezTo>
                  <a:pt x="19020" y="1005"/>
                  <a:pt x="19017" y="1005"/>
                  <a:pt x="19014" y="1005"/>
                </a:cubicBezTo>
                <a:cubicBezTo>
                  <a:pt x="18984" y="1005"/>
                  <a:pt x="18935" y="1068"/>
                  <a:pt x="18922" y="1107"/>
                </a:cubicBezTo>
                <a:cubicBezTo>
                  <a:pt x="18913" y="1124"/>
                  <a:pt x="18900" y="1131"/>
                  <a:pt x="18888" y="1131"/>
                </a:cubicBezTo>
                <a:cubicBezTo>
                  <a:pt x="18879" y="1131"/>
                  <a:pt x="18870" y="1127"/>
                  <a:pt x="18864" y="1121"/>
                </a:cubicBezTo>
                <a:cubicBezTo>
                  <a:pt x="18864" y="1120"/>
                  <a:pt x="18863" y="1119"/>
                  <a:pt x="18860" y="1119"/>
                </a:cubicBezTo>
                <a:cubicBezTo>
                  <a:pt x="18842" y="1119"/>
                  <a:pt x="18776" y="1144"/>
                  <a:pt x="18735" y="1144"/>
                </a:cubicBezTo>
                <a:cubicBezTo>
                  <a:pt x="18722" y="1144"/>
                  <a:pt x="18712" y="1142"/>
                  <a:pt x="18706" y="1136"/>
                </a:cubicBezTo>
                <a:cubicBezTo>
                  <a:pt x="18678" y="1121"/>
                  <a:pt x="18649" y="1049"/>
                  <a:pt x="18663" y="1021"/>
                </a:cubicBezTo>
                <a:cubicBezTo>
                  <a:pt x="18663" y="1017"/>
                  <a:pt x="18657" y="1015"/>
                  <a:pt x="18648" y="1015"/>
                </a:cubicBezTo>
                <a:cubicBezTo>
                  <a:pt x="18625" y="1015"/>
                  <a:pt x="18583" y="1025"/>
                  <a:pt x="18563" y="1035"/>
                </a:cubicBezTo>
                <a:cubicBezTo>
                  <a:pt x="18534" y="1049"/>
                  <a:pt x="18563" y="1093"/>
                  <a:pt x="18577" y="1107"/>
                </a:cubicBezTo>
                <a:cubicBezTo>
                  <a:pt x="18591" y="1121"/>
                  <a:pt x="18606" y="1164"/>
                  <a:pt x="18606" y="1193"/>
                </a:cubicBezTo>
                <a:cubicBezTo>
                  <a:pt x="18606" y="1208"/>
                  <a:pt x="18563" y="1222"/>
                  <a:pt x="18534" y="1236"/>
                </a:cubicBezTo>
                <a:cubicBezTo>
                  <a:pt x="18520" y="1251"/>
                  <a:pt x="18462" y="1265"/>
                  <a:pt x="18433" y="1294"/>
                </a:cubicBezTo>
                <a:cubicBezTo>
                  <a:pt x="18427" y="1300"/>
                  <a:pt x="18421" y="1303"/>
                  <a:pt x="18416" y="1303"/>
                </a:cubicBezTo>
                <a:cubicBezTo>
                  <a:pt x="18410" y="1303"/>
                  <a:pt x="18405" y="1296"/>
                  <a:pt x="18405" y="1279"/>
                </a:cubicBezTo>
                <a:lnTo>
                  <a:pt x="18405" y="1265"/>
                </a:lnTo>
                <a:cubicBezTo>
                  <a:pt x="18405" y="1208"/>
                  <a:pt x="18390" y="1193"/>
                  <a:pt x="18333" y="1179"/>
                </a:cubicBezTo>
                <a:lnTo>
                  <a:pt x="18318" y="1179"/>
                </a:lnTo>
                <a:cubicBezTo>
                  <a:pt x="18304" y="1164"/>
                  <a:pt x="18361" y="1093"/>
                  <a:pt x="18361" y="1049"/>
                </a:cubicBezTo>
                <a:cubicBezTo>
                  <a:pt x="18347" y="1021"/>
                  <a:pt x="18318" y="963"/>
                  <a:pt x="18275" y="949"/>
                </a:cubicBezTo>
                <a:lnTo>
                  <a:pt x="18261" y="1021"/>
                </a:lnTo>
                <a:lnTo>
                  <a:pt x="18261" y="1064"/>
                </a:lnTo>
                <a:cubicBezTo>
                  <a:pt x="18253" y="1060"/>
                  <a:pt x="18243" y="1058"/>
                  <a:pt x="18233" y="1058"/>
                </a:cubicBezTo>
                <a:cubicBezTo>
                  <a:pt x="18203" y="1058"/>
                  <a:pt x="18167" y="1072"/>
                  <a:pt x="18146" y="1093"/>
                </a:cubicBezTo>
                <a:lnTo>
                  <a:pt x="18146" y="1150"/>
                </a:lnTo>
                <a:lnTo>
                  <a:pt x="18160" y="1208"/>
                </a:lnTo>
                <a:cubicBezTo>
                  <a:pt x="18156" y="1209"/>
                  <a:pt x="18152" y="1210"/>
                  <a:pt x="18148" y="1210"/>
                </a:cubicBezTo>
                <a:cubicBezTo>
                  <a:pt x="18120" y="1210"/>
                  <a:pt x="18087" y="1175"/>
                  <a:pt x="18074" y="1150"/>
                </a:cubicBezTo>
                <a:cubicBezTo>
                  <a:pt x="18074" y="1155"/>
                  <a:pt x="18074" y="1160"/>
                  <a:pt x="18074" y="1164"/>
                </a:cubicBezTo>
                <a:cubicBezTo>
                  <a:pt x="18074" y="1179"/>
                  <a:pt x="18045" y="1208"/>
                  <a:pt x="18031" y="1208"/>
                </a:cubicBezTo>
                <a:cubicBezTo>
                  <a:pt x="18031" y="1222"/>
                  <a:pt x="17988" y="1251"/>
                  <a:pt x="17945" y="1265"/>
                </a:cubicBezTo>
                <a:lnTo>
                  <a:pt x="17916" y="1222"/>
                </a:lnTo>
                <a:lnTo>
                  <a:pt x="17916" y="1208"/>
                </a:lnTo>
                <a:cubicBezTo>
                  <a:pt x="17905" y="1208"/>
                  <a:pt x="17862" y="1232"/>
                  <a:pt x="17835" y="1232"/>
                </a:cubicBezTo>
                <a:cubicBezTo>
                  <a:pt x="17826" y="1232"/>
                  <a:pt x="17819" y="1229"/>
                  <a:pt x="17816" y="1222"/>
                </a:cubicBezTo>
                <a:cubicBezTo>
                  <a:pt x="17808" y="1208"/>
                  <a:pt x="17798" y="1200"/>
                  <a:pt x="17789" y="1200"/>
                </a:cubicBezTo>
                <a:cubicBezTo>
                  <a:pt x="17780" y="1200"/>
                  <a:pt x="17772" y="1208"/>
                  <a:pt x="17772" y="1222"/>
                </a:cubicBezTo>
                <a:lnTo>
                  <a:pt x="17758" y="1251"/>
                </a:lnTo>
                <a:lnTo>
                  <a:pt x="17758" y="1279"/>
                </a:lnTo>
                <a:cubicBezTo>
                  <a:pt x="17744" y="1322"/>
                  <a:pt x="17744" y="1380"/>
                  <a:pt x="17758" y="1423"/>
                </a:cubicBezTo>
                <a:lnTo>
                  <a:pt x="17772" y="1437"/>
                </a:lnTo>
                <a:cubicBezTo>
                  <a:pt x="17778" y="1443"/>
                  <a:pt x="17783" y="1446"/>
                  <a:pt x="17788" y="1446"/>
                </a:cubicBezTo>
                <a:cubicBezTo>
                  <a:pt x="17795" y="1446"/>
                  <a:pt x="17801" y="1436"/>
                  <a:pt x="17801" y="1409"/>
                </a:cubicBezTo>
                <a:lnTo>
                  <a:pt x="17801" y="1394"/>
                </a:lnTo>
                <a:cubicBezTo>
                  <a:pt x="17804" y="1389"/>
                  <a:pt x="17807" y="1386"/>
                  <a:pt x="17811" y="1386"/>
                </a:cubicBezTo>
                <a:cubicBezTo>
                  <a:pt x="17825" y="1386"/>
                  <a:pt x="17844" y="1429"/>
                  <a:pt x="17844" y="1452"/>
                </a:cubicBezTo>
                <a:cubicBezTo>
                  <a:pt x="17853" y="1469"/>
                  <a:pt x="17851" y="1476"/>
                  <a:pt x="17840" y="1476"/>
                </a:cubicBezTo>
                <a:cubicBezTo>
                  <a:pt x="17832" y="1476"/>
                  <a:pt x="17819" y="1472"/>
                  <a:pt x="17801" y="1466"/>
                </a:cubicBezTo>
                <a:lnTo>
                  <a:pt x="17801" y="1480"/>
                </a:lnTo>
                <a:lnTo>
                  <a:pt x="17772" y="1495"/>
                </a:lnTo>
                <a:cubicBezTo>
                  <a:pt x="17772" y="1498"/>
                  <a:pt x="17766" y="1500"/>
                  <a:pt x="17757" y="1500"/>
                </a:cubicBezTo>
                <a:cubicBezTo>
                  <a:pt x="17728" y="1500"/>
                  <a:pt x="17672" y="1484"/>
                  <a:pt x="17672" y="1452"/>
                </a:cubicBezTo>
                <a:cubicBezTo>
                  <a:pt x="17672" y="1441"/>
                  <a:pt x="17671" y="1436"/>
                  <a:pt x="17669" y="1436"/>
                </a:cubicBezTo>
                <a:cubicBezTo>
                  <a:pt x="17664" y="1436"/>
                  <a:pt x="17654" y="1474"/>
                  <a:pt x="17643" y="1495"/>
                </a:cubicBezTo>
                <a:cubicBezTo>
                  <a:pt x="17631" y="1507"/>
                  <a:pt x="17614" y="1511"/>
                  <a:pt x="17597" y="1511"/>
                </a:cubicBezTo>
                <a:cubicBezTo>
                  <a:pt x="17574" y="1511"/>
                  <a:pt x="17551" y="1503"/>
                  <a:pt x="17543" y="1495"/>
                </a:cubicBezTo>
                <a:cubicBezTo>
                  <a:pt x="17528" y="1480"/>
                  <a:pt x="17543" y="1409"/>
                  <a:pt x="17557" y="1394"/>
                </a:cubicBezTo>
                <a:cubicBezTo>
                  <a:pt x="17562" y="1385"/>
                  <a:pt x="17570" y="1382"/>
                  <a:pt x="17579" y="1382"/>
                </a:cubicBezTo>
                <a:cubicBezTo>
                  <a:pt x="17597" y="1382"/>
                  <a:pt x="17619" y="1394"/>
                  <a:pt x="17629" y="1394"/>
                </a:cubicBezTo>
                <a:lnTo>
                  <a:pt x="17643" y="1394"/>
                </a:lnTo>
                <a:lnTo>
                  <a:pt x="17643" y="1380"/>
                </a:lnTo>
                <a:lnTo>
                  <a:pt x="17629" y="1380"/>
                </a:lnTo>
                <a:cubicBezTo>
                  <a:pt x="17629" y="1366"/>
                  <a:pt x="17657" y="1351"/>
                  <a:pt x="17686" y="1351"/>
                </a:cubicBezTo>
                <a:cubicBezTo>
                  <a:pt x="17701" y="1351"/>
                  <a:pt x="17701" y="1322"/>
                  <a:pt x="17701" y="1294"/>
                </a:cubicBezTo>
                <a:lnTo>
                  <a:pt x="17701" y="1265"/>
                </a:lnTo>
                <a:lnTo>
                  <a:pt x="17701" y="1251"/>
                </a:lnTo>
                <a:cubicBezTo>
                  <a:pt x="17715" y="1222"/>
                  <a:pt x="17686" y="1193"/>
                  <a:pt x="17643" y="1164"/>
                </a:cubicBezTo>
                <a:lnTo>
                  <a:pt x="17643" y="1251"/>
                </a:lnTo>
                <a:lnTo>
                  <a:pt x="17643" y="1265"/>
                </a:lnTo>
                <a:cubicBezTo>
                  <a:pt x="17643" y="1279"/>
                  <a:pt x="17614" y="1279"/>
                  <a:pt x="17600" y="1279"/>
                </a:cubicBezTo>
                <a:lnTo>
                  <a:pt x="17600" y="1265"/>
                </a:lnTo>
                <a:lnTo>
                  <a:pt x="17586" y="1236"/>
                </a:lnTo>
                <a:cubicBezTo>
                  <a:pt x="17571" y="1222"/>
                  <a:pt x="17557" y="1208"/>
                  <a:pt x="17543" y="1193"/>
                </a:cubicBezTo>
                <a:cubicBezTo>
                  <a:pt x="17528" y="1208"/>
                  <a:pt x="17514" y="1208"/>
                  <a:pt x="17499" y="1222"/>
                </a:cubicBezTo>
                <a:lnTo>
                  <a:pt x="17471" y="1265"/>
                </a:lnTo>
                <a:cubicBezTo>
                  <a:pt x="17442" y="1236"/>
                  <a:pt x="17413" y="1179"/>
                  <a:pt x="17385" y="1164"/>
                </a:cubicBezTo>
                <a:cubicBezTo>
                  <a:pt x="17370" y="1150"/>
                  <a:pt x="17356" y="1136"/>
                  <a:pt x="17356" y="1136"/>
                </a:cubicBezTo>
                <a:cubicBezTo>
                  <a:pt x="17347" y="1154"/>
                  <a:pt x="17332" y="1172"/>
                  <a:pt x="17319" y="1172"/>
                </a:cubicBezTo>
                <a:cubicBezTo>
                  <a:pt x="17311" y="1172"/>
                  <a:pt x="17304" y="1166"/>
                  <a:pt x="17298" y="1150"/>
                </a:cubicBezTo>
                <a:lnTo>
                  <a:pt x="17284" y="1107"/>
                </a:lnTo>
                <a:lnTo>
                  <a:pt x="17284" y="1107"/>
                </a:lnTo>
                <a:cubicBezTo>
                  <a:pt x="17327" y="1121"/>
                  <a:pt x="17399" y="1136"/>
                  <a:pt x="17456" y="1150"/>
                </a:cubicBezTo>
                <a:cubicBezTo>
                  <a:pt x="17442" y="1136"/>
                  <a:pt x="17442" y="1136"/>
                  <a:pt x="17428" y="1136"/>
                </a:cubicBezTo>
                <a:cubicBezTo>
                  <a:pt x="17471" y="1064"/>
                  <a:pt x="17471" y="1064"/>
                  <a:pt x="17471" y="1064"/>
                </a:cubicBezTo>
                <a:cubicBezTo>
                  <a:pt x="17471" y="1051"/>
                  <a:pt x="17471" y="1004"/>
                  <a:pt x="17481" y="1004"/>
                </a:cubicBezTo>
                <a:cubicBezTo>
                  <a:pt x="17482" y="1004"/>
                  <a:pt x="17484" y="1005"/>
                  <a:pt x="17485" y="1006"/>
                </a:cubicBezTo>
                <a:cubicBezTo>
                  <a:pt x="17485" y="1014"/>
                  <a:pt x="17496" y="1017"/>
                  <a:pt x="17507" y="1017"/>
                </a:cubicBezTo>
                <a:cubicBezTo>
                  <a:pt x="17517" y="1017"/>
                  <a:pt x="17528" y="1014"/>
                  <a:pt x="17528" y="1006"/>
                </a:cubicBezTo>
                <a:cubicBezTo>
                  <a:pt x="17543" y="1006"/>
                  <a:pt x="17514" y="992"/>
                  <a:pt x="17499" y="992"/>
                </a:cubicBezTo>
                <a:cubicBezTo>
                  <a:pt x="17485" y="992"/>
                  <a:pt x="17471" y="963"/>
                  <a:pt x="17456" y="949"/>
                </a:cubicBezTo>
                <a:cubicBezTo>
                  <a:pt x="17456" y="942"/>
                  <a:pt x="17474" y="938"/>
                  <a:pt x="17494" y="938"/>
                </a:cubicBezTo>
                <a:cubicBezTo>
                  <a:pt x="17514" y="938"/>
                  <a:pt x="17535" y="942"/>
                  <a:pt x="17543" y="949"/>
                </a:cubicBezTo>
                <a:cubicBezTo>
                  <a:pt x="17562" y="949"/>
                  <a:pt x="17587" y="955"/>
                  <a:pt x="17606" y="955"/>
                </a:cubicBezTo>
                <a:cubicBezTo>
                  <a:pt x="17616" y="955"/>
                  <a:pt x="17624" y="954"/>
                  <a:pt x="17629" y="949"/>
                </a:cubicBezTo>
                <a:cubicBezTo>
                  <a:pt x="17657" y="949"/>
                  <a:pt x="17686" y="1049"/>
                  <a:pt x="17672" y="1078"/>
                </a:cubicBezTo>
                <a:cubicBezTo>
                  <a:pt x="17653" y="1106"/>
                  <a:pt x="17659" y="1122"/>
                  <a:pt x="17665" y="1122"/>
                </a:cubicBezTo>
                <a:cubicBezTo>
                  <a:pt x="17668" y="1122"/>
                  <a:pt x="17672" y="1117"/>
                  <a:pt x="17672" y="1107"/>
                </a:cubicBezTo>
                <a:cubicBezTo>
                  <a:pt x="17686" y="1093"/>
                  <a:pt x="17701" y="1006"/>
                  <a:pt x="17715" y="978"/>
                </a:cubicBezTo>
                <a:cubicBezTo>
                  <a:pt x="17715" y="949"/>
                  <a:pt x="17758" y="920"/>
                  <a:pt x="17772" y="920"/>
                </a:cubicBezTo>
                <a:cubicBezTo>
                  <a:pt x="17787" y="920"/>
                  <a:pt x="17787" y="949"/>
                  <a:pt x="17772" y="992"/>
                </a:cubicBezTo>
                <a:lnTo>
                  <a:pt x="17758" y="1021"/>
                </a:lnTo>
                <a:lnTo>
                  <a:pt x="17744" y="1049"/>
                </a:lnTo>
                <a:cubicBezTo>
                  <a:pt x="17733" y="1081"/>
                  <a:pt x="17760" y="1104"/>
                  <a:pt x="17776" y="1104"/>
                </a:cubicBezTo>
                <a:cubicBezTo>
                  <a:pt x="17782" y="1104"/>
                  <a:pt x="17787" y="1101"/>
                  <a:pt x="17787" y="1093"/>
                </a:cubicBezTo>
                <a:cubicBezTo>
                  <a:pt x="17787" y="1064"/>
                  <a:pt x="17787" y="1021"/>
                  <a:pt x="17801" y="1021"/>
                </a:cubicBezTo>
                <a:lnTo>
                  <a:pt x="17801" y="1006"/>
                </a:lnTo>
                <a:lnTo>
                  <a:pt x="17859" y="906"/>
                </a:lnTo>
                <a:cubicBezTo>
                  <a:pt x="17867" y="862"/>
                  <a:pt x="17898" y="845"/>
                  <a:pt x="17927" y="845"/>
                </a:cubicBezTo>
                <a:cubicBezTo>
                  <a:pt x="17945" y="845"/>
                  <a:pt x="17962" y="852"/>
                  <a:pt x="17974" y="863"/>
                </a:cubicBezTo>
                <a:cubicBezTo>
                  <a:pt x="17988" y="891"/>
                  <a:pt x="17988" y="920"/>
                  <a:pt x="17988" y="935"/>
                </a:cubicBezTo>
                <a:cubicBezTo>
                  <a:pt x="17974" y="935"/>
                  <a:pt x="17988" y="949"/>
                  <a:pt x="18002" y="963"/>
                </a:cubicBezTo>
                <a:cubicBezTo>
                  <a:pt x="18002" y="963"/>
                  <a:pt x="18002" y="1049"/>
                  <a:pt x="17988" y="1078"/>
                </a:cubicBezTo>
                <a:cubicBezTo>
                  <a:pt x="17988" y="1099"/>
                  <a:pt x="18011" y="1113"/>
                  <a:pt x="18023" y="1113"/>
                </a:cubicBezTo>
                <a:cubicBezTo>
                  <a:pt x="18028" y="1113"/>
                  <a:pt x="18031" y="1111"/>
                  <a:pt x="18031" y="1107"/>
                </a:cubicBezTo>
                <a:cubicBezTo>
                  <a:pt x="18045" y="1107"/>
                  <a:pt x="18074" y="1035"/>
                  <a:pt x="18089" y="1006"/>
                </a:cubicBezTo>
                <a:cubicBezTo>
                  <a:pt x="18089" y="992"/>
                  <a:pt x="18117" y="949"/>
                  <a:pt x="18146" y="949"/>
                </a:cubicBezTo>
                <a:cubicBezTo>
                  <a:pt x="18149" y="946"/>
                  <a:pt x="18152" y="945"/>
                  <a:pt x="18155" y="945"/>
                </a:cubicBezTo>
                <a:cubicBezTo>
                  <a:pt x="18170" y="945"/>
                  <a:pt x="18189" y="969"/>
                  <a:pt x="18189" y="992"/>
                </a:cubicBezTo>
                <a:cubicBezTo>
                  <a:pt x="18191" y="994"/>
                  <a:pt x="18193" y="994"/>
                  <a:pt x="18195" y="994"/>
                </a:cubicBezTo>
                <a:cubicBezTo>
                  <a:pt x="18216" y="994"/>
                  <a:pt x="18262" y="947"/>
                  <a:pt x="18275" y="935"/>
                </a:cubicBezTo>
                <a:cubicBezTo>
                  <a:pt x="18280" y="926"/>
                  <a:pt x="18290" y="922"/>
                  <a:pt x="18302" y="922"/>
                </a:cubicBezTo>
                <a:cubicBezTo>
                  <a:pt x="18329" y="922"/>
                  <a:pt x="18366" y="939"/>
                  <a:pt x="18376" y="949"/>
                </a:cubicBezTo>
                <a:cubicBezTo>
                  <a:pt x="18390" y="963"/>
                  <a:pt x="18376" y="1006"/>
                  <a:pt x="18376" y="1021"/>
                </a:cubicBezTo>
                <a:cubicBezTo>
                  <a:pt x="18361" y="1035"/>
                  <a:pt x="18390" y="1035"/>
                  <a:pt x="18405" y="1035"/>
                </a:cubicBezTo>
                <a:cubicBezTo>
                  <a:pt x="18419" y="1035"/>
                  <a:pt x="18433" y="1021"/>
                  <a:pt x="18448" y="1021"/>
                </a:cubicBezTo>
                <a:lnTo>
                  <a:pt x="18476" y="1006"/>
                </a:lnTo>
                <a:cubicBezTo>
                  <a:pt x="18491" y="1006"/>
                  <a:pt x="18520" y="992"/>
                  <a:pt x="18505" y="963"/>
                </a:cubicBezTo>
                <a:lnTo>
                  <a:pt x="18505" y="935"/>
                </a:lnTo>
                <a:cubicBezTo>
                  <a:pt x="18510" y="926"/>
                  <a:pt x="18517" y="922"/>
                  <a:pt x="18525" y="922"/>
                </a:cubicBezTo>
                <a:cubicBezTo>
                  <a:pt x="18543" y="922"/>
                  <a:pt x="18567" y="939"/>
                  <a:pt x="18577" y="949"/>
                </a:cubicBezTo>
                <a:cubicBezTo>
                  <a:pt x="18579" y="951"/>
                  <a:pt x="18581" y="952"/>
                  <a:pt x="18583" y="952"/>
                </a:cubicBezTo>
                <a:cubicBezTo>
                  <a:pt x="18595" y="952"/>
                  <a:pt x="18608" y="918"/>
                  <a:pt x="18620" y="906"/>
                </a:cubicBezTo>
                <a:cubicBezTo>
                  <a:pt x="18620" y="891"/>
                  <a:pt x="18721" y="891"/>
                  <a:pt x="18749" y="891"/>
                </a:cubicBezTo>
                <a:cubicBezTo>
                  <a:pt x="18762" y="896"/>
                  <a:pt x="18775" y="897"/>
                  <a:pt x="18786" y="897"/>
                </a:cubicBezTo>
                <a:cubicBezTo>
                  <a:pt x="18814" y="897"/>
                  <a:pt x="18836" y="887"/>
                  <a:pt x="18836" y="877"/>
                </a:cubicBezTo>
                <a:cubicBezTo>
                  <a:pt x="18850" y="877"/>
                  <a:pt x="18907" y="935"/>
                  <a:pt x="18936" y="949"/>
                </a:cubicBezTo>
                <a:cubicBezTo>
                  <a:pt x="18956" y="959"/>
                  <a:pt x="18977" y="969"/>
                  <a:pt x="18992" y="969"/>
                </a:cubicBezTo>
                <a:cubicBezTo>
                  <a:pt x="18998" y="969"/>
                  <a:pt x="19004" y="967"/>
                  <a:pt x="19008" y="963"/>
                </a:cubicBezTo>
                <a:lnTo>
                  <a:pt x="19022" y="949"/>
                </a:lnTo>
                <a:cubicBezTo>
                  <a:pt x="19022" y="949"/>
                  <a:pt x="19008" y="920"/>
                  <a:pt x="19008" y="906"/>
                </a:cubicBezTo>
                <a:cubicBezTo>
                  <a:pt x="19022" y="891"/>
                  <a:pt x="19051" y="891"/>
                  <a:pt x="19051" y="877"/>
                </a:cubicBezTo>
                <a:cubicBezTo>
                  <a:pt x="19065" y="820"/>
                  <a:pt x="19109" y="805"/>
                  <a:pt x="19109" y="762"/>
                </a:cubicBezTo>
                <a:lnTo>
                  <a:pt x="19123" y="733"/>
                </a:lnTo>
                <a:cubicBezTo>
                  <a:pt x="19109" y="705"/>
                  <a:pt x="19065" y="662"/>
                  <a:pt x="19065" y="633"/>
                </a:cubicBezTo>
                <a:cubicBezTo>
                  <a:pt x="19062" y="625"/>
                  <a:pt x="19059" y="622"/>
                  <a:pt x="19057" y="622"/>
                </a:cubicBezTo>
                <a:lnTo>
                  <a:pt x="19057" y="622"/>
                </a:lnTo>
                <a:cubicBezTo>
                  <a:pt x="19052" y="622"/>
                  <a:pt x="19055" y="648"/>
                  <a:pt x="19065" y="690"/>
                </a:cubicBezTo>
                <a:lnTo>
                  <a:pt x="19051" y="719"/>
                </a:lnTo>
                <a:lnTo>
                  <a:pt x="19037" y="748"/>
                </a:lnTo>
                <a:cubicBezTo>
                  <a:pt x="19008" y="748"/>
                  <a:pt x="19022" y="662"/>
                  <a:pt x="19008" y="647"/>
                </a:cubicBezTo>
                <a:cubicBezTo>
                  <a:pt x="18979" y="633"/>
                  <a:pt x="18951" y="604"/>
                  <a:pt x="18951" y="590"/>
                </a:cubicBezTo>
                <a:cubicBezTo>
                  <a:pt x="18951" y="590"/>
                  <a:pt x="18936" y="604"/>
                  <a:pt x="18922" y="633"/>
                </a:cubicBezTo>
                <a:lnTo>
                  <a:pt x="18922" y="662"/>
                </a:lnTo>
                <a:lnTo>
                  <a:pt x="18907" y="690"/>
                </a:lnTo>
                <a:cubicBezTo>
                  <a:pt x="18922" y="719"/>
                  <a:pt x="18893" y="748"/>
                  <a:pt x="18879" y="748"/>
                </a:cubicBezTo>
                <a:cubicBezTo>
                  <a:pt x="18864" y="748"/>
                  <a:pt x="18836" y="719"/>
                  <a:pt x="18807" y="690"/>
                </a:cubicBezTo>
                <a:lnTo>
                  <a:pt x="18778" y="676"/>
                </a:lnTo>
                <a:lnTo>
                  <a:pt x="18735" y="676"/>
                </a:lnTo>
                <a:cubicBezTo>
                  <a:pt x="18749" y="647"/>
                  <a:pt x="18764" y="561"/>
                  <a:pt x="18749" y="547"/>
                </a:cubicBezTo>
                <a:cubicBezTo>
                  <a:pt x="18735" y="532"/>
                  <a:pt x="18692" y="518"/>
                  <a:pt x="18678" y="518"/>
                </a:cubicBezTo>
                <a:cubicBezTo>
                  <a:pt x="18663" y="518"/>
                  <a:pt x="18620" y="504"/>
                  <a:pt x="18577" y="475"/>
                </a:cubicBezTo>
                <a:lnTo>
                  <a:pt x="18563" y="518"/>
                </a:lnTo>
                <a:lnTo>
                  <a:pt x="18534" y="561"/>
                </a:lnTo>
                <a:cubicBezTo>
                  <a:pt x="18520" y="590"/>
                  <a:pt x="18491" y="633"/>
                  <a:pt x="18476" y="633"/>
                </a:cubicBezTo>
                <a:cubicBezTo>
                  <a:pt x="18476" y="637"/>
                  <a:pt x="18475" y="639"/>
                  <a:pt x="18473" y="639"/>
                </a:cubicBezTo>
                <a:cubicBezTo>
                  <a:pt x="18468" y="639"/>
                  <a:pt x="18458" y="629"/>
                  <a:pt x="18448" y="618"/>
                </a:cubicBezTo>
                <a:lnTo>
                  <a:pt x="18448" y="604"/>
                </a:lnTo>
                <a:lnTo>
                  <a:pt x="18462" y="590"/>
                </a:lnTo>
                <a:cubicBezTo>
                  <a:pt x="18462" y="590"/>
                  <a:pt x="18448" y="561"/>
                  <a:pt x="18419" y="532"/>
                </a:cubicBezTo>
                <a:lnTo>
                  <a:pt x="18390" y="518"/>
                </a:lnTo>
                <a:lnTo>
                  <a:pt x="18376" y="504"/>
                </a:lnTo>
                <a:cubicBezTo>
                  <a:pt x="18351" y="516"/>
                  <a:pt x="18295" y="550"/>
                  <a:pt x="18279" y="550"/>
                </a:cubicBezTo>
                <a:cubicBezTo>
                  <a:pt x="18277" y="550"/>
                  <a:pt x="18275" y="549"/>
                  <a:pt x="18275" y="547"/>
                </a:cubicBezTo>
                <a:cubicBezTo>
                  <a:pt x="18261" y="532"/>
                  <a:pt x="18232" y="489"/>
                  <a:pt x="18232" y="475"/>
                </a:cubicBezTo>
                <a:cubicBezTo>
                  <a:pt x="18218" y="460"/>
                  <a:pt x="18247" y="432"/>
                  <a:pt x="18275" y="389"/>
                </a:cubicBezTo>
                <a:lnTo>
                  <a:pt x="18318" y="432"/>
                </a:lnTo>
                <a:cubicBezTo>
                  <a:pt x="18333" y="432"/>
                  <a:pt x="18318" y="389"/>
                  <a:pt x="18304" y="374"/>
                </a:cubicBezTo>
                <a:cubicBezTo>
                  <a:pt x="18304" y="360"/>
                  <a:pt x="18275" y="345"/>
                  <a:pt x="18261" y="345"/>
                </a:cubicBezTo>
                <a:lnTo>
                  <a:pt x="18247" y="317"/>
                </a:lnTo>
                <a:lnTo>
                  <a:pt x="18232" y="317"/>
                </a:lnTo>
                <a:cubicBezTo>
                  <a:pt x="18229" y="310"/>
                  <a:pt x="18224" y="307"/>
                  <a:pt x="18220" y="307"/>
                </a:cubicBezTo>
                <a:cubicBezTo>
                  <a:pt x="18206" y="307"/>
                  <a:pt x="18189" y="335"/>
                  <a:pt x="18189" y="345"/>
                </a:cubicBezTo>
                <a:cubicBezTo>
                  <a:pt x="18175" y="374"/>
                  <a:pt x="18175" y="417"/>
                  <a:pt x="18175" y="460"/>
                </a:cubicBezTo>
                <a:lnTo>
                  <a:pt x="18175" y="504"/>
                </a:lnTo>
                <a:lnTo>
                  <a:pt x="18175" y="518"/>
                </a:lnTo>
                <a:cubicBezTo>
                  <a:pt x="18160" y="518"/>
                  <a:pt x="18146" y="489"/>
                  <a:pt x="18132" y="475"/>
                </a:cubicBezTo>
                <a:cubicBezTo>
                  <a:pt x="18132" y="468"/>
                  <a:pt x="18124" y="464"/>
                  <a:pt x="18115" y="464"/>
                </a:cubicBezTo>
                <a:cubicBezTo>
                  <a:pt x="18106" y="464"/>
                  <a:pt x="18096" y="468"/>
                  <a:pt x="18089" y="475"/>
                </a:cubicBezTo>
                <a:cubicBezTo>
                  <a:pt x="18074" y="489"/>
                  <a:pt x="18103" y="532"/>
                  <a:pt x="18103" y="532"/>
                </a:cubicBezTo>
                <a:cubicBezTo>
                  <a:pt x="18117" y="547"/>
                  <a:pt x="18060" y="575"/>
                  <a:pt x="18045" y="590"/>
                </a:cubicBezTo>
                <a:cubicBezTo>
                  <a:pt x="18017" y="590"/>
                  <a:pt x="17974" y="532"/>
                  <a:pt x="17959" y="504"/>
                </a:cubicBezTo>
                <a:cubicBezTo>
                  <a:pt x="17957" y="501"/>
                  <a:pt x="17952" y="500"/>
                  <a:pt x="17948" y="500"/>
                </a:cubicBezTo>
                <a:cubicBezTo>
                  <a:pt x="17926" y="500"/>
                  <a:pt x="17887" y="523"/>
                  <a:pt x="17887" y="547"/>
                </a:cubicBezTo>
                <a:cubicBezTo>
                  <a:pt x="17887" y="575"/>
                  <a:pt x="17844" y="633"/>
                  <a:pt x="17844" y="662"/>
                </a:cubicBezTo>
                <a:cubicBezTo>
                  <a:pt x="17844" y="670"/>
                  <a:pt x="17842" y="673"/>
                  <a:pt x="17838" y="673"/>
                </a:cubicBezTo>
                <a:cubicBezTo>
                  <a:pt x="17830" y="673"/>
                  <a:pt x="17816" y="653"/>
                  <a:pt x="17816" y="633"/>
                </a:cubicBezTo>
                <a:cubicBezTo>
                  <a:pt x="17816" y="618"/>
                  <a:pt x="17816" y="575"/>
                  <a:pt x="17816" y="547"/>
                </a:cubicBezTo>
                <a:lnTo>
                  <a:pt x="17801" y="547"/>
                </a:lnTo>
                <a:lnTo>
                  <a:pt x="17772" y="518"/>
                </a:lnTo>
                <a:cubicBezTo>
                  <a:pt x="17744" y="532"/>
                  <a:pt x="17729" y="604"/>
                  <a:pt x="17715" y="618"/>
                </a:cubicBezTo>
                <a:cubicBezTo>
                  <a:pt x="17715" y="620"/>
                  <a:pt x="17714" y="621"/>
                  <a:pt x="17713" y="621"/>
                </a:cubicBezTo>
                <a:cubicBezTo>
                  <a:pt x="17707" y="621"/>
                  <a:pt x="17686" y="588"/>
                  <a:pt x="17686" y="575"/>
                </a:cubicBezTo>
                <a:cubicBezTo>
                  <a:pt x="17686" y="547"/>
                  <a:pt x="17672" y="504"/>
                  <a:pt x="17657" y="460"/>
                </a:cubicBezTo>
                <a:lnTo>
                  <a:pt x="17657" y="417"/>
                </a:lnTo>
                <a:cubicBezTo>
                  <a:pt x="17643" y="417"/>
                  <a:pt x="17672" y="389"/>
                  <a:pt x="17672" y="374"/>
                </a:cubicBezTo>
                <a:lnTo>
                  <a:pt x="17657" y="360"/>
                </a:lnTo>
                <a:cubicBezTo>
                  <a:pt x="17653" y="351"/>
                  <a:pt x="17648" y="348"/>
                  <a:pt x="17642" y="348"/>
                </a:cubicBezTo>
                <a:cubicBezTo>
                  <a:pt x="17628" y="348"/>
                  <a:pt x="17610" y="368"/>
                  <a:pt x="17600" y="389"/>
                </a:cubicBezTo>
                <a:cubicBezTo>
                  <a:pt x="17597" y="391"/>
                  <a:pt x="17595" y="392"/>
                  <a:pt x="17592" y="392"/>
                </a:cubicBezTo>
                <a:cubicBezTo>
                  <a:pt x="17581" y="392"/>
                  <a:pt x="17571" y="367"/>
                  <a:pt x="17571" y="331"/>
                </a:cubicBezTo>
                <a:lnTo>
                  <a:pt x="17571" y="288"/>
                </a:lnTo>
                <a:cubicBezTo>
                  <a:pt x="17571" y="288"/>
                  <a:pt x="17514" y="360"/>
                  <a:pt x="17485" y="360"/>
                </a:cubicBezTo>
                <a:cubicBezTo>
                  <a:pt x="17456" y="345"/>
                  <a:pt x="17399" y="345"/>
                  <a:pt x="17370" y="345"/>
                </a:cubicBezTo>
                <a:cubicBezTo>
                  <a:pt x="17356" y="360"/>
                  <a:pt x="17327" y="360"/>
                  <a:pt x="17327" y="360"/>
                </a:cubicBezTo>
                <a:lnTo>
                  <a:pt x="17313" y="345"/>
                </a:lnTo>
                <a:lnTo>
                  <a:pt x="17298" y="345"/>
                </a:lnTo>
                <a:cubicBezTo>
                  <a:pt x="17288" y="345"/>
                  <a:pt x="17253" y="370"/>
                  <a:pt x="17230" y="370"/>
                </a:cubicBezTo>
                <a:cubicBezTo>
                  <a:pt x="17222" y="370"/>
                  <a:pt x="17216" y="367"/>
                  <a:pt x="17212" y="360"/>
                </a:cubicBezTo>
                <a:cubicBezTo>
                  <a:pt x="17198" y="345"/>
                  <a:pt x="17183" y="331"/>
                  <a:pt x="17183" y="317"/>
                </a:cubicBezTo>
                <a:cubicBezTo>
                  <a:pt x="17183" y="302"/>
                  <a:pt x="17198" y="288"/>
                  <a:pt x="17198" y="288"/>
                </a:cubicBezTo>
                <a:cubicBezTo>
                  <a:pt x="17226" y="288"/>
                  <a:pt x="17241" y="302"/>
                  <a:pt x="17255" y="302"/>
                </a:cubicBezTo>
                <a:lnTo>
                  <a:pt x="17270" y="302"/>
                </a:lnTo>
                <a:cubicBezTo>
                  <a:pt x="17284" y="302"/>
                  <a:pt x="17284" y="274"/>
                  <a:pt x="17284" y="259"/>
                </a:cubicBezTo>
                <a:cubicBezTo>
                  <a:pt x="17284" y="245"/>
                  <a:pt x="17241" y="202"/>
                  <a:pt x="17241" y="187"/>
                </a:cubicBezTo>
                <a:cubicBezTo>
                  <a:pt x="17241" y="159"/>
                  <a:pt x="17198" y="144"/>
                  <a:pt x="17183" y="130"/>
                </a:cubicBezTo>
                <a:cubicBezTo>
                  <a:pt x="17169" y="130"/>
                  <a:pt x="17155" y="144"/>
                  <a:pt x="17155" y="144"/>
                </a:cubicBezTo>
                <a:cubicBezTo>
                  <a:pt x="17155" y="144"/>
                  <a:pt x="17183" y="173"/>
                  <a:pt x="17198" y="187"/>
                </a:cubicBezTo>
                <a:cubicBezTo>
                  <a:pt x="17198" y="187"/>
                  <a:pt x="17183" y="216"/>
                  <a:pt x="17169" y="231"/>
                </a:cubicBezTo>
                <a:lnTo>
                  <a:pt x="17155" y="259"/>
                </a:lnTo>
                <a:cubicBezTo>
                  <a:pt x="17146" y="268"/>
                  <a:pt x="17138" y="276"/>
                  <a:pt x="17130" y="276"/>
                </a:cubicBezTo>
                <a:cubicBezTo>
                  <a:pt x="17124" y="276"/>
                  <a:pt x="17118" y="271"/>
                  <a:pt x="17112" y="259"/>
                </a:cubicBezTo>
                <a:cubicBezTo>
                  <a:pt x="17105" y="253"/>
                  <a:pt x="17093" y="246"/>
                  <a:pt x="17081" y="246"/>
                </a:cubicBezTo>
                <a:cubicBezTo>
                  <a:pt x="17067" y="246"/>
                  <a:pt x="17054" y="256"/>
                  <a:pt x="17054" y="288"/>
                </a:cubicBezTo>
                <a:cubicBezTo>
                  <a:pt x="17047" y="310"/>
                  <a:pt x="17054" y="313"/>
                  <a:pt x="17065" y="313"/>
                </a:cubicBezTo>
                <a:cubicBezTo>
                  <a:pt x="17070" y="313"/>
                  <a:pt x="17077" y="312"/>
                  <a:pt x="17082" y="312"/>
                </a:cubicBezTo>
                <a:cubicBezTo>
                  <a:pt x="17088" y="312"/>
                  <a:pt x="17094" y="313"/>
                  <a:pt x="17097" y="317"/>
                </a:cubicBezTo>
                <a:cubicBezTo>
                  <a:pt x="17112" y="317"/>
                  <a:pt x="17112" y="331"/>
                  <a:pt x="17112" y="345"/>
                </a:cubicBezTo>
                <a:cubicBezTo>
                  <a:pt x="17112" y="360"/>
                  <a:pt x="17097" y="360"/>
                  <a:pt x="17097" y="374"/>
                </a:cubicBezTo>
                <a:lnTo>
                  <a:pt x="17068" y="374"/>
                </a:lnTo>
                <a:cubicBezTo>
                  <a:pt x="17060" y="374"/>
                  <a:pt x="17045" y="352"/>
                  <a:pt x="17032" y="352"/>
                </a:cubicBezTo>
                <a:cubicBezTo>
                  <a:pt x="17024" y="352"/>
                  <a:pt x="17016" y="361"/>
                  <a:pt x="17011" y="389"/>
                </a:cubicBezTo>
                <a:lnTo>
                  <a:pt x="17011" y="403"/>
                </a:lnTo>
                <a:cubicBezTo>
                  <a:pt x="16997" y="403"/>
                  <a:pt x="16968" y="389"/>
                  <a:pt x="16953" y="360"/>
                </a:cubicBezTo>
                <a:lnTo>
                  <a:pt x="16953" y="417"/>
                </a:lnTo>
                <a:cubicBezTo>
                  <a:pt x="16953" y="417"/>
                  <a:pt x="16939" y="432"/>
                  <a:pt x="16925" y="432"/>
                </a:cubicBezTo>
                <a:lnTo>
                  <a:pt x="16882" y="432"/>
                </a:lnTo>
                <a:cubicBezTo>
                  <a:pt x="16853" y="403"/>
                  <a:pt x="16824" y="360"/>
                  <a:pt x="16824" y="345"/>
                </a:cubicBezTo>
                <a:lnTo>
                  <a:pt x="16795" y="374"/>
                </a:lnTo>
                <a:cubicBezTo>
                  <a:pt x="16752" y="417"/>
                  <a:pt x="16695" y="432"/>
                  <a:pt x="16652" y="460"/>
                </a:cubicBezTo>
                <a:cubicBezTo>
                  <a:pt x="16652" y="460"/>
                  <a:pt x="16637" y="460"/>
                  <a:pt x="16637" y="446"/>
                </a:cubicBezTo>
                <a:cubicBezTo>
                  <a:pt x="16637" y="432"/>
                  <a:pt x="16637" y="417"/>
                  <a:pt x="16637" y="417"/>
                </a:cubicBezTo>
                <a:lnTo>
                  <a:pt x="16652" y="403"/>
                </a:lnTo>
                <a:cubicBezTo>
                  <a:pt x="16681" y="389"/>
                  <a:pt x="16652" y="374"/>
                  <a:pt x="16637" y="374"/>
                </a:cubicBezTo>
                <a:cubicBezTo>
                  <a:pt x="16637" y="374"/>
                  <a:pt x="16594" y="389"/>
                  <a:pt x="16566" y="403"/>
                </a:cubicBezTo>
                <a:lnTo>
                  <a:pt x="16580" y="475"/>
                </a:lnTo>
                <a:cubicBezTo>
                  <a:pt x="16580" y="489"/>
                  <a:pt x="16580" y="518"/>
                  <a:pt x="16580" y="532"/>
                </a:cubicBezTo>
                <a:cubicBezTo>
                  <a:pt x="16580" y="547"/>
                  <a:pt x="16566" y="547"/>
                  <a:pt x="16566" y="561"/>
                </a:cubicBezTo>
                <a:cubicBezTo>
                  <a:pt x="16551" y="561"/>
                  <a:pt x="16537" y="547"/>
                  <a:pt x="16537" y="547"/>
                </a:cubicBezTo>
                <a:cubicBezTo>
                  <a:pt x="16551" y="475"/>
                  <a:pt x="16494" y="417"/>
                  <a:pt x="16537" y="345"/>
                </a:cubicBezTo>
                <a:lnTo>
                  <a:pt x="16551" y="317"/>
                </a:lnTo>
                <a:cubicBezTo>
                  <a:pt x="16548" y="308"/>
                  <a:pt x="16544" y="305"/>
                  <a:pt x="16538" y="305"/>
                </a:cubicBezTo>
                <a:cubicBezTo>
                  <a:pt x="16516" y="305"/>
                  <a:pt x="16477" y="363"/>
                  <a:pt x="16465" y="374"/>
                </a:cubicBezTo>
                <a:cubicBezTo>
                  <a:pt x="16436" y="389"/>
                  <a:pt x="16408" y="403"/>
                  <a:pt x="16393" y="403"/>
                </a:cubicBezTo>
                <a:lnTo>
                  <a:pt x="16379" y="403"/>
                </a:lnTo>
                <a:lnTo>
                  <a:pt x="16364" y="417"/>
                </a:lnTo>
                <a:cubicBezTo>
                  <a:pt x="16350" y="417"/>
                  <a:pt x="16336" y="417"/>
                  <a:pt x="16336" y="389"/>
                </a:cubicBezTo>
                <a:lnTo>
                  <a:pt x="16336" y="374"/>
                </a:lnTo>
                <a:lnTo>
                  <a:pt x="16321" y="360"/>
                </a:lnTo>
                <a:cubicBezTo>
                  <a:pt x="16321" y="360"/>
                  <a:pt x="16307" y="345"/>
                  <a:pt x="16293" y="345"/>
                </a:cubicBezTo>
                <a:lnTo>
                  <a:pt x="16293" y="360"/>
                </a:lnTo>
                <a:lnTo>
                  <a:pt x="16278" y="374"/>
                </a:lnTo>
                <a:cubicBezTo>
                  <a:pt x="16264" y="374"/>
                  <a:pt x="16163" y="345"/>
                  <a:pt x="16120" y="345"/>
                </a:cubicBezTo>
                <a:cubicBezTo>
                  <a:pt x="16091" y="345"/>
                  <a:pt x="16063" y="374"/>
                  <a:pt x="16063" y="389"/>
                </a:cubicBezTo>
                <a:cubicBezTo>
                  <a:pt x="16048" y="403"/>
                  <a:pt x="16034" y="417"/>
                  <a:pt x="16034" y="432"/>
                </a:cubicBezTo>
                <a:cubicBezTo>
                  <a:pt x="16034" y="432"/>
                  <a:pt x="16005" y="432"/>
                  <a:pt x="15977" y="417"/>
                </a:cubicBezTo>
                <a:lnTo>
                  <a:pt x="15977" y="403"/>
                </a:lnTo>
                <a:lnTo>
                  <a:pt x="15948" y="302"/>
                </a:lnTo>
                <a:cubicBezTo>
                  <a:pt x="15890" y="345"/>
                  <a:pt x="15847" y="389"/>
                  <a:pt x="15847" y="389"/>
                </a:cubicBezTo>
                <a:lnTo>
                  <a:pt x="15847" y="403"/>
                </a:lnTo>
                <a:lnTo>
                  <a:pt x="15847" y="417"/>
                </a:lnTo>
                <a:lnTo>
                  <a:pt x="15833" y="417"/>
                </a:lnTo>
                <a:lnTo>
                  <a:pt x="15818" y="403"/>
                </a:lnTo>
                <a:lnTo>
                  <a:pt x="15818" y="389"/>
                </a:lnTo>
                <a:cubicBezTo>
                  <a:pt x="15818" y="389"/>
                  <a:pt x="15747" y="360"/>
                  <a:pt x="15747" y="331"/>
                </a:cubicBezTo>
                <a:cubicBezTo>
                  <a:pt x="15747" y="324"/>
                  <a:pt x="15744" y="322"/>
                  <a:pt x="15741" y="322"/>
                </a:cubicBezTo>
                <a:cubicBezTo>
                  <a:pt x="15728" y="322"/>
                  <a:pt x="15700" y="352"/>
                  <a:pt x="15689" y="374"/>
                </a:cubicBezTo>
                <a:cubicBezTo>
                  <a:pt x="15681" y="391"/>
                  <a:pt x="15672" y="398"/>
                  <a:pt x="15667" y="398"/>
                </a:cubicBezTo>
                <a:cubicBezTo>
                  <a:pt x="15663" y="398"/>
                  <a:pt x="15660" y="395"/>
                  <a:pt x="15660" y="389"/>
                </a:cubicBezTo>
                <a:cubicBezTo>
                  <a:pt x="15660" y="389"/>
                  <a:pt x="15632" y="374"/>
                  <a:pt x="15617" y="374"/>
                </a:cubicBezTo>
                <a:lnTo>
                  <a:pt x="15589" y="374"/>
                </a:lnTo>
                <a:lnTo>
                  <a:pt x="15546" y="360"/>
                </a:lnTo>
                <a:cubicBezTo>
                  <a:pt x="15560" y="317"/>
                  <a:pt x="15589" y="302"/>
                  <a:pt x="15589" y="302"/>
                </a:cubicBezTo>
                <a:cubicBezTo>
                  <a:pt x="15599" y="302"/>
                  <a:pt x="15634" y="278"/>
                  <a:pt x="15645" y="278"/>
                </a:cubicBezTo>
                <a:cubicBezTo>
                  <a:pt x="15649" y="278"/>
                  <a:pt x="15650" y="281"/>
                  <a:pt x="15646" y="288"/>
                </a:cubicBezTo>
                <a:cubicBezTo>
                  <a:pt x="15646" y="302"/>
                  <a:pt x="15650" y="310"/>
                  <a:pt x="15655" y="310"/>
                </a:cubicBezTo>
                <a:cubicBezTo>
                  <a:pt x="15660" y="310"/>
                  <a:pt x="15668" y="302"/>
                  <a:pt x="15675" y="288"/>
                </a:cubicBezTo>
                <a:lnTo>
                  <a:pt x="15689" y="288"/>
                </a:lnTo>
                <a:lnTo>
                  <a:pt x="15718" y="274"/>
                </a:lnTo>
                <a:cubicBezTo>
                  <a:pt x="15704" y="259"/>
                  <a:pt x="15646" y="216"/>
                  <a:pt x="15632" y="216"/>
                </a:cubicBezTo>
                <a:cubicBezTo>
                  <a:pt x="15603" y="231"/>
                  <a:pt x="15574" y="245"/>
                  <a:pt x="15574" y="245"/>
                </a:cubicBezTo>
                <a:cubicBezTo>
                  <a:pt x="15562" y="245"/>
                  <a:pt x="15518" y="213"/>
                  <a:pt x="15497" y="213"/>
                </a:cubicBezTo>
                <a:cubicBezTo>
                  <a:pt x="15493" y="213"/>
                  <a:pt x="15490" y="214"/>
                  <a:pt x="15488" y="216"/>
                </a:cubicBezTo>
                <a:cubicBezTo>
                  <a:pt x="15474" y="216"/>
                  <a:pt x="15416" y="216"/>
                  <a:pt x="15373" y="202"/>
                </a:cubicBezTo>
                <a:lnTo>
                  <a:pt x="15344" y="216"/>
                </a:lnTo>
                <a:cubicBezTo>
                  <a:pt x="15330" y="231"/>
                  <a:pt x="15316" y="231"/>
                  <a:pt x="15316" y="245"/>
                </a:cubicBezTo>
                <a:lnTo>
                  <a:pt x="15316" y="317"/>
                </a:lnTo>
                <a:cubicBezTo>
                  <a:pt x="15275" y="303"/>
                  <a:pt x="15273" y="239"/>
                  <a:pt x="15273" y="231"/>
                </a:cubicBezTo>
                <a:lnTo>
                  <a:pt x="15273" y="231"/>
                </a:lnTo>
                <a:cubicBezTo>
                  <a:pt x="15265" y="240"/>
                  <a:pt x="15247" y="261"/>
                  <a:pt x="15229" y="288"/>
                </a:cubicBezTo>
                <a:lnTo>
                  <a:pt x="15172" y="259"/>
                </a:lnTo>
                <a:cubicBezTo>
                  <a:pt x="15172" y="255"/>
                  <a:pt x="15171" y="253"/>
                  <a:pt x="15169" y="253"/>
                </a:cubicBezTo>
                <a:cubicBezTo>
                  <a:pt x="15165" y="253"/>
                  <a:pt x="15158" y="263"/>
                  <a:pt x="15158" y="274"/>
                </a:cubicBezTo>
                <a:lnTo>
                  <a:pt x="15158" y="288"/>
                </a:lnTo>
                <a:cubicBezTo>
                  <a:pt x="15158" y="317"/>
                  <a:pt x="15229" y="374"/>
                  <a:pt x="15215" y="403"/>
                </a:cubicBezTo>
                <a:cubicBezTo>
                  <a:pt x="15215" y="410"/>
                  <a:pt x="15209" y="413"/>
                  <a:pt x="15200" y="413"/>
                </a:cubicBezTo>
                <a:cubicBezTo>
                  <a:pt x="15171" y="413"/>
                  <a:pt x="15108" y="385"/>
                  <a:pt x="15086" y="374"/>
                </a:cubicBezTo>
                <a:cubicBezTo>
                  <a:pt x="15078" y="370"/>
                  <a:pt x="15069" y="369"/>
                  <a:pt x="15060" y="369"/>
                </a:cubicBezTo>
                <a:cubicBezTo>
                  <a:pt x="15035" y="369"/>
                  <a:pt x="15006" y="382"/>
                  <a:pt x="14985" y="403"/>
                </a:cubicBezTo>
                <a:lnTo>
                  <a:pt x="14985" y="446"/>
                </a:lnTo>
                <a:cubicBezTo>
                  <a:pt x="14973" y="494"/>
                  <a:pt x="14942" y="522"/>
                  <a:pt x="14923" y="522"/>
                </a:cubicBezTo>
                <a:cubicBezTo>
                  <a:pt x="14919" y="522"/>
                  <a:pt x="14916" y="520"/>
                  <a:pt x="14913" y="518"/>
                </a:cubicBezTo>
                <a:cubicBezTo>
                  <a:pt x="14885" y="518"/>
                  <a:pt x="14856" y="432"/>
                  <a:pt x="14842" y="432"/>
                </a:cubicBezTo>
                <a:cubicBezTo>
                  <a:pt x="14832" y="436"/>
                  <a:pt x="14822" y="438"/>
                  <a:pt x="14813" y="438"/>
                </a:cubicBezTo>
                <a:cubicBezTo>
                  <a:pt x="14795" y="438"/>
                  <a:pt x="14779" y="432"/>
                  <a:pt x="14770" y="432"/>
                </a:cubicBezTo>
                <a:cubicBezTo>
                  <a:pt x="14770" y="417"/>
                  <a:pt x="14813" y="360"/>
                  <a:pt x="14798" y="331"/>
                </a:cubicBezTo>
                <a:cubicBezTo>
                  <a:pt x="14784" y="302"/>
                  <a:pt x="14784" y="302"/>
                  <a:pt x="14813" y="302"/>
                </a:cubicBezTo>
                <a:lnTo>
                  <a:pt x="14827" y="317"/>
                </a:lnTo>
                <a:lnTo>
                  <a:pt x="14870" y="317"/>
                </a:lnTo>
                <a:cubicBezTo>
                  <a:pt x="14856" y="288"/>
                  <a:pt x="14813" y="245"/>
                  <a:pt x="14798" y="231"/>
                </a:cubicBezTo>
                <a:cubicBezTo>
                  <a:pt x="14784" y="231"/>
                  <a:pt x="14755" y="216"/>
                  <a:pt x="14727" y="216"/>
                </a:cubicBezTo>
                <a:lnTo>
                  <a:pt x="14698" y="187"/>
                </a:lnTo>
                <a:cubicBezTo>
                  <a:pt x="14698" y="173"/>
                  <a:pt x="14683" y="159"/>
                  <a:pt x="14669" y="144"/>
                </a:cubicBezTo>
                <a:lnTo>
                  <a:pt x="14669" y="130"/>
                </a:lnTo>
                <a:cubicBezTo>
                  <a:pt x="14669" y="120"/>
                  <a:pt x="14662" y="110"/>
                  <a:pt x="14658" y="110"/>
                </a:cubicBezTo>
                <a:cubicBezTo>
                  <a:pt x="14656" y="110"/>
                  <a:pt x="14655" y="111"/>
                  <a:pt x="14655" y="116"/>
                </a:cubicBezTo>
                <a:cubicBezTo>
                  <a:pt x="14640" y="116"/>
                  <a:pt x="14626" y="101"/>
                  <a:pt x="14626" y="87"/>
                </a:cubicBezTo>
                <a:cubicBezTo>
                  <a:pt x="14615" y="87"/>
                  <a:pt x="14585" y="105"/>
                  <a:pt x="14566" y="105"/>
                </a:cubicBezTo>
                <a:cubicBezTo>
                  <a:pt x="14561" y="105"/>
                  <a:pt x="14557" y="104"/>
                  <a:pt x="14554" y="101"/>
                </a:cubicBezTo>
                <a:cubicBezTo>
                  <a:pt x="14554" y="87"/>
                  <a:pt x="14511" y="73"/>
                  <a:pt x="14497" y="73"/>
                </a:cubicBezTo>
                <a:cubicBezTo>
                  <a:pt x="14482" y="73"/>
                  <a:pt x="14482" y="116"/>
                  <a:pt x="14482" y="130"/>
                </a:cubicBezTo>
                <a:cubicBezTo>
                  <a:pt x="14482" y="144"/>
                  <a:pt x="14468" y="159"/>
                  <a:pt x="14454" y="187"/>
                </a:cubicBezTo>
                <a:lnTo>
                  <a:pt x="14439" y="202"/>
                </a:lnTo>
                <a:lnTo>
                  <a:pt x="14439" y="216"/>
                </a:lnTo>
                <a:cubicBezTo>
                  <a:pt x="14454" y="231"/>
                  <a:pt x="14439" y="245"/>
                  <a:pt x="14425" y="245"/>
                </a:cubicBezTo>
                <a:cubicBezTo>
                  <a:pt x="14425" y="231"/>
                  <a:pt x="14339" y="187"/>
                  <a:pt x="14310" y="173"/>
                </a:cubicBezTo>
                <a:cubicBezTo>
                  <a:pt x="14308" y="172"/>
                  <a:pt x="14307" y="172"/>
                  <a:pt x="14305" y="172"/>
                </a:cubicBezTo>
                <a:cubicBezTo>
                  <a:pt x="14280" y="172"/>
                  <a:pt x="14267" y="275"/>
                  <a:pt x="14267" y="302"/>
                </a:cubicBezTo>
                <a:cubicBezTo>
                  <a:pt x="14267" y="315"/>
                  <a:pt x="14268" y="320"/>
                  <a:pt x="14270" y="320"/>
                </a:cubicBezTo>
                <a:cubicBezTo>
                  <a:pt x="14274" y="320"/>
                  <a:pt x="14281" y="290"/>
                  <a:pt x="14281" y="259"/>
                </a:cubicBezTo>
                <a:cubicBezTo>
                  <a:pt x="14281" y="255"/>
                  <a:pt x="14283" y="253"/>
                  <a:pt x="14287" y="253"/>
                </a:cubicBezTo>
                <a:cubicBezTo>
                  <a:pt x="14306" y="253"/>
                  <a:pt x="14367" y="309"/>
                  <a:pt x="14367" y="345"/>
                </a:cubicBezTo>
                <a:cubicBezTo>
                  <a:pt x="14367" y="389"/>
                  <a:pt x="14339" y="432"/>
                  <a:pt x="14310" y="446"/>
                </a:cubicBezTo>
                <a:lnTo>
                  <a:pt x="14281" y="460"/>
                </a:lnTo>
                <a:cubicBezTo>
                  <a:pt x="14238" y="475"/>
                  <a:pt x="14296" y="504"/>
                  <a:pt x="14281" y="532"/>
                </a:cubicBezTo>
                <a:cubicBezTo>
                  <a:pt x="14281" y="547"/>
                  <a:pt x="14267" y="561"/>
                  <a:pt x="14267" y="561"/>
                </a:cubicBezTo>
                <a:cubicBezTo>
                  <a:pt x="14252" y="561"/>
                  <a:pt x="14238" y="547"/>
                  <a:pt x="14238" y="547"/>
                </a:cubicBezTo>
                <a:lnTo>
                  <a:pt x="14224" y="504"/>
                </a:lnTo>
                <a:cubicBezTo>
                  <a:pt x="14224" y="488"/>
                  <a:pt x="14220" y="482"/>
                  <a:pt x="14214" y="482"/>
                </a:cubicBezTo>
                <a:cubicBezTo>
                  <a:pt x="14205" y="482"/>
                  <a:pt x="14190" y="500"/>
                  <a:pt x="14181" y="518"/>
                </a:cubicBezTo>
                <a:cubicBezTo>
                  <a:pt x="14181" y="525"/>
                  <a:pt x="14173" y="529"/>
                  <a:pt x="14163" y="529"/>
                </a:cubicBezTo>
                <a:cubicBezTo>
                  <a:pt x="14152" y="529"/>
                  <a:pt x="14138" y="525"/>
                  <a:pt x="14123" y="518"/>
                </a:cubicBezTo>
                <a:lnTo>
                  <a:pt x="14166" y="489"/>
                </a:lnTo>
                <a:cubicBezTo>
                  <a:pt x="14181" y="460"/>
                  <a:pt x="14181" y="417"/>
                  <a:pt x="14195" y="389"/>
                </a:cubicBezTo>
                <a:lnTo>
                  <a:pt x="14195" y="374"/>
                </a:lnTo>
                <a:cubicBezTo>
                  <a:pt x="14224" y="360"/>
                  <a:pt x="14224" y="345"/>
                  <a:pt x="14195" y="345"/>
                </a:cubicBezTo>
                <a:lnTo>
                  <a:pt x="14152" y="345"/>
                </a:lnTo>
                <a:cubicBezTo>
                  <a:pt x="14152" y="331"/>
                  <a:pt x="14138" y="317"/>
                  <a:pt x="14138" y="317"/>
                </a:cubicBezTo>
                <a:lnTo>
                  <a:pt x="14138" y="302"/>
                </a:lnTo>
                <a:cubicBezTo>
                  <a:pt x="14152" y="288"/>
                  <a:pt x="14195" y="274"/>
                  <a:pt x="14209" y="259"/>
                </a:cubicBezTo>
                <a:cubicBezTo>
                  <a:pt x="14224" y="245"/>
                  <a:pt x="14195" y="216"/>
                  <a:pt x="14181" y="216"/>
                </a:cubicBezTo>
                <a:cubicBezTo>
                  <a:pt x="14179" y="215"/>
                  <a:pt x="14177" y="214"/>
                  <a:pt x="14175" y="214"/>
                </a:cubicBezTo>
                <a:cubicBezTo>
                  <a:pt x="14157" y="214"/>
                  <a:pt x="14123" y="262"/>
                  <a:pt x="14123" y="288"/>
                </a:cubicBezTo>
                <a:cubicBezTo>
                  <a:pt x="14123" y="317"/>
                  <a:pt x="14080" y="345"/>
                  <a:pt x="14037" y="360"/>
                </a:cubicBezTo>
                <a:lnTo>
                  <a:pt x="14023" y="417"/>
                </a:lnTo>
                <a:lnTo>
                  <a:pt x="14023" y="432"/>
                </a:lnTo>
                <a:cubicBezTo>
                  <a:pt x="14008" y="432"/>
                  <a:pt x="13979" y="345"/>
                  <a:pt x="13965" y="345"/>
                </a:cubicBezTo>
                <a:cubicBezTo>
                  <a:pt x="13936" y="345"/>
                  <a:pt x="13908" y="302"/>
                  <a:pt x="13908" y="288"/>
                </a:cubicBezTo>
                <a:cubicBezTo>
                  <a:pt x="13908" y="274"/>
                  <a:pt x="13951" y="245"/>
                  <a:pt x="13965" y="245"/>
                </a:cubicBezTo>
                <a:cubicBezTo>
                  <a:pt x="13979" y="245"/>
                  <a:pt x="13922" y="187"/>
                  <a:pt x="13893" y="173"/>
                </a:cubicBezTo>
                <a:cubicBezTo>
                  <a:pt x="13879" y="144"/>
                  <a:pt x="13850" y="130"/>
                  <a:pt x="13836" y="130"/>
                </a:cubicBezTo>
                <a:cubicBezTo>
                  <a:pt x="13821" y="130"/>
                  <a:pt x="13821" y="144"/>
                  <a:pt x="13836" y="159"/>
                </a:cubicBezTo>
                <a:cubicBezTo>
                  <a:pt x="13836" y="173"/>
                  <a:pt x="13850" y="187"/>
                  <a:pt x="13836" y="202"/>
                </a:cubicBezTo>
                <a:lnTo>
                  <a:pt x="13821" y="231"/>
                </a:lnTo>
                <a:cubicBezTo>
                  <a:pt x="13836" y="245"/>
                  <a:pt x="13865" y="274"/>
                  <a:pt x="13865" y="288"/>
                </a:cubicBezTo>
                <a:cubicBezTo>
                  <a:pt x="13879" y="302"/>
                  <a:pt x="13865" y="360"/>
                  <a:pt x="13879" y="360"/>
                </a:cubicBezTo>
                <a:cubicBezTo>
                  <a:pt x="13893" y="374"/>
                  <a:pt x="13936" y="417"/>
                  <a:pt x="13922" y="446"/>
                </a:cubicBezTo>
                <a:cubicBezTo>
                  <a:pt x="13922" y="458"/>
                  <a:pt x="13909" y="463"/>
                  <a:pt x="13894" y="463"/>
                </a:cubicBezTo>
                <a:cubicBezTo>
                  <a:pt x="13874" y="463"/>
                  <a:pt x="13850" y="454"/>
                  <a:pt x="13850" y="446"/>
                </a:cubicBezTo>
                <a:cubicBezTo>
                  <a:pt x="13836" y="417"/>
                  <a:pt x="13793" y="274"/>
                  <a:pt x="13764" y="245"/>
                </a:cubicBezTo>
                <a:cubicBezTo>
                  <a:pt x="13747" y="219"/>
                  <a:pt x="13724" y="214"/>
                  <a:pt x="13706" y="214"/>
                </a:cubicBezTo>
                <a:cubicBezTo>
                  <a:pt x="13694" y="214"/>
                  <a:pt x="13684" y="216"/>
                  <a:pt x="13678" y="216"/>
                </a:cubicBezTo>
                <a:cubicBezTo>
                  <a:pt x="13663" y="231"/>
                  <a:pt x="13678" y="245"/>
                  <a:pt x="13678" y="245"/>
                </a:cubicBezTo>
                <a:cubicBezTo>
                  <a:pt x="13692" y="259"/>
                  <a:pt x="13706" y="274"/>
                  <a:pt x="13735" y="302"/>
                </a:cubicBezTo>
                <a:lnTo>
                  <a:pt x="13706" y="331"/>
                </a:lnTo>
                <a:cubicBezTo>
                  <a:pt x="13706" y="331"/>
                  <a:pt x="13721" y="360"/>
                  <a:pt x="13721" y="374"/>
                </a:cubicBezTo>
                <a:cubicBezTo>
                  <a:pt x="13721" y="374"/>
                  <a:pt x="13735" y="360"/>
                  <a:pt x="13750" y="360"/>
                </a:cubicBezTo>
                <a:lnTo>
                  <a:pt x="13750" y="360"/>
                </a:lnTo>
                <a:cubicBezTo>
                  <a:pt x="13735" y="389"/>
                  <a:pt x="13735" y="417"/>
                  <a:pt x="13735" y="432"/>
                </a:cubicBezTo>
                <a:lnTo>
                  <a:pt x="13735" y="460"/>
                </a:lnTo>
                <a:cubicBezTo>
                  <a:pt x="13735" y="475"/>
                  <a:pt x="13721" y="489"/>
                  <a:pt x="13721" y="489"/>
                </a:cubicBezTo>
                <a:cubicBezTo>
                  <a:pt x="13706" y="475"/>
                  <a:pt x="13678" y="432"/>
                  <a:pt x="13663" y="417"/>
                </a:cubicBezTo>
                <a:cubicBezTo>
                  <a:pt x="13661" y="413"/>
                  <a:pt x="13659" y="411"/>
                  <a:pt x="13656" y="411"/>
                </a:cubicBezTo>
                <a:cubicBezTo>
                  <a:pt x="13645" y="411"/>
                  <a:pt x="13635" y="465"/>
                  <a:pt x="13635" y="489"/>
                </a:cubicBezTo>
                <a:cubicBezTo>
                  <a:pt x="13635" y="496"/>
                  <a:pt x="13632" y="499"/>
                  <a:pt x="13629" y="499"/>
                </a:cubicBezTo>
                <a:cubicBezTo>
                  <a:pt x="13616" y="499"/>
                  <a:pt x="13588" y="468"/>
                  <a:pt x="13577" y="446"/>
                </a:cubicBezTo>
                <a:cubicBezTo>
                  <a:pt x="13565" y="423"/>
                  <a:pt x="13525" y="399"/>
                  <a:pt x="13503" y="399"/>
                </a:cubicBezTo>
                <a:cubicBezTo>
                  <a:pt x="13498" y="399"/>
                  <a:pt x="13494" y="400"/>
                  <a:pt x="13491" y="403"/>
                </a:cubicBezTo>
                <a:cubicBezTo>
                  <a:pt x="13487" y="407"/>
                  <a:pt x="13482" y="408"/>
                  <a:pt x="13476" y="408"/>
                </a:cubicBezTo>
                <a:cubicBezTo>
                  <a:pt x="13457" y="408"/>
                  <a:pt x="13430" y="392"/>
                  <a:pt x="13419" y="360"/>
                </a:cubicBezTo>
                <a:lnTo>
                  <a:pt x="13390" y="360"/>
                </a:lnTo>
                <a:cubicBezTo>
                  <a:pt x="13347" y="331"/>
                  <a:pt x="13347" y="302"/>
                  <a:pt x="13376" y="259"/>
                </a:cubicBezTo>
                <a:cubicBezTo>
                  <a:pt x="13376" y="259"/>
                  <a:pt x="13376" y="231"/>
                  <a:pt x="13376" y="231"/>
                </a:cubicBezTo>
                <a:cubicBezTo>
                  <a:pt x="13369" y="223"/>
                  <a:pt x="13362" y="220"/>
                  <a:pt x="13356" y="220"/>
                </a:cubicBezTo>
                <a:cubicBezTo>
                  <a:pt x="13351" y="220"/>
                  <a:pt x="13347" y="223"/>
                  <a:pt x="13347" y="231"/>
                </a:cubicBezTo>
                <a:lnTo>
                  <a:pt x="13319" y="259"/>
                </a:lnTo>
                <a:cubicBezTo>
                  <a:pt x="13290" y="274"/>
                  <a:pt x="13275" y="331"/>
                  <a:pt x="13290" y="345"/>
                </a:cubicBezTo>
                <a:cubicBezTo>
                  <a:pt x="13304" y="345"/>
                  <a:pt x="13290" y="374"/>
                  <a:pt x="13290" y="389"/>
                </a:cubicBezTo>
                <a:cubicBezTo>
                  <a:pt x="13287" y="391"/>
                  <a:pt x="13282" y="393"/>
                  <a:pt x="13277" y="393"/>
                </a:cubicBezTo>
                <a:cubicBezTo>
                  <a:pt x="13253" y="393"/>
                  <a:pt x="13209" y="374"/>
                  <a:pt x="13175" y="374"/>
                </a:cubicBezTo>
                <a:cubicBezTo>
                  <a:pt x="13132" y="374"/>
                  <a:pt x="13117" y="403"/>
                  <a:pt x="13117" y="403"/>
                </a:cubicBezTo>
                <a:cubicBezTo>
                  <a:pt x="13117" y="406"/>
                  <a:pt x="13115" y="407"/>
                  <a:pt x="13111" y="407"/>
                </a:cubicBezTo>
                <a:cubicBezTo>
                  <a:pt x="13093" y="407"/>
                  <a:pt x="13046" y="383"/>
                  <a:pt x="13046" y="360"/>
                </a:cubicBezTo>
                <a:cubicBezTo>
                  <a:pt x="13046" y="317"/>
                  <a:pt x="13046" y="259"/>
                  <a:pt x="13074" y="231"/>
                </a:cubicBezTo>
                <a:lnTo>
                  <a:pt x="13089" y="259"/>
                </a:lnTo>
                <a:lnTo>
                  <a:pt x="13132" y="302"/>
                </a:lnTo>
                <a:cubicBezTo>
                  <a:pt x="13146" y="259"/>
                  <a:pt x="13132" y="202"/>
                  <a:pt x="13117" y="202"/>
                </a:cubicBezTo>
                <a:lnTo>
                  <a:pt x="12988" y="202"/>
                </a:lnTo>
                <a:lnTo>
                  <a:pt x="12931" y="231"/>
                </a:lnTo>
                <a:cubicBezTo>
                  <a:pt x="12902" y="231"/>
                  <a:pt x="12888" y="259"/>
                  <a:pt x="12916" y="302"/>
                </a:cubicBezTo>
                <a:cubicBezTo>
                  <a:pt x="12916" y="302"/>
                  <a:pt x="12902" y="360"/>
                  <a:pt x="12888" y="374"/>
                </a:cubicBezTo>
                <a:lnTo>
                  <a:pt x="12873" y="374"/>
                </a:lnTo>
                <a:cubicBezTo>
                  <a:pt x="12859" y="360"/>
                  <a:pt x="12787" y="259"/>
                  <a:pt x="12773" y="231"/>
                </a:cubicBezTo>
                <a:cubicBezTo>
                  <a:pt x="12744" y="202"/>
                  <a:pt x="12730" y="173"/>
                  <a:pt x="12715" y="144"/>
                </a:cubicBezTo>
                <a:lnTo>
                  <a:pt x="12715" y="130"/>
                </a:lnTo>
                <a:cubicBezTo>
                  <a:pt x="12701" y="116"/>
                  <a:pt x="12701" y="101"/>
                  <a:pt x="12686" y="101"/>
                </a:cubicBezTo>
                <a:cubicBezTo>
                  <a:pt x="12686" y="101"/>
                  <a:pt x="12672" y="116"/>
                  <a:pt x="12672" y="116"/>
                </a:cubicBezTo>
                <a:cubicBezTo>
                  <a:pt x="12658" y="130"/>
                  <a:pt x="12672" y="144"/>
                  <a:pt x="12672" y="144"/>
                </a:cubicBezTo>
                <a:cubicBezTo>
                  <a:pt x="12661" y="177"/>
                  <a:pt x="12651" y="193"/>
                  <a:pt x="12640" y="193"/>
                </a:cubicBezTo>
                <a:cubicBezTo>
                  <a:pt x="12636" y="193"/>
                  <a:pt x="12633" y="191"/>
                  <a:pt x="12629" y="187"/>
                </a:cubicBezTo>
                <a:lnTo>
                  <a:pt x="12615" y="173"/>
                </a:lnTo>
                <a:cubicBezTo>
                  <a:pt x="12600" y="173"/>
                  <a:pt x="12586" y="187"/>
                  <a:pt x="12571" y="216"/>
                </a:cubicBezTo>
                <a:lnTo>
                  <a:pt x="12543" y="216"/>
                </a:lnTo>
                <a:cubicBezTo>
                  <a:pt x="12543" y="231"/>
                  <a:pt x="12528" y="245"/>
                  <a:pt x="12528" y="259"/>
                </a:cubicBezTo>
                <a:lnTo>
                  <a:pt x="12528" y="288"/>
                </a:lnTo>
                <a:cubicBezTo>
                  <a:pt x="12514" y="302"/>
                  <a:pt x="12485" y="302"/>
                  <a:pt x="12471" y="302"/>
                </a:cubicBezTo>
                <a:cubicBezTo>
                  <a:pt x="12471" y="302"/>
                  <a:pt x="12471" y="259"/>
                  <a:pt x="12471" y="259"/>
                </a:cubicBezTo>
                <a:cubicBezTo>
                  <a:pt x="12471" y="245"/>
                  <a:pt x="12442" y="202"/>
                  <a:pt x="12413" y="187"/>
                </a:cubicBezTo>
                <a:lnTo>
                  <a:pt x="12399" y="187"/>
                </a:lnTo>
                <a:lnTo>
                  <a:pt x="12356" y="245"/>
                </a:lnTo>
                <a:cubicBezTo>
                  <a:pt x="12299" y="231"/>
                  <a:pt x="12198" y="231"/>
                  <a:pt x="12184" y="216"/>
                </a:cubicBezTo>
                <a:cubicBezTo>
                  <a:pt x="12169" y="216"/>
                  <a:pt x="12097" y="202"/>
                  <a:pt x="12069" y="173"/>
                </a:cubicBezTo>
                <a:cubicBezTo>
                  <a:pt x="12065" y="166"/>
                  <a:pt x="12061" y="164"/>
                  <a:pt x="12057" y="164"/>
                </a:cubicBezTo>
                <a:cubicBezTo>
                  <a:pt x="12042" y="164"/>
                  <a:pt x="12026" y="194"/>
                  <a:pt x="12026" y="216"/>
                </a:cubicBezTo>
                <a:cubicBezTo>
                  <a:pt x="12031" y="222"/>
                  <a:pt x="12037" y="226"/>
                  <a:pt x="12044" y="226"/>
                </a:cubicBezTo>
                <a:cubicBezTo>
                  <a:pt x="12054" y="226"/>
                  <a:pt x="12066" y="219"/>
                  <a:pt x="12083" y="202"/>
                </a:cubicBezTo>
                <a:lnTo>
                  <a:pt x="12097" y="245"/>
                </a:lnTo>
                <a:lnTo>
                  <a:pt x="12126" y="302"/>
                </a:lnTo>
                <a:cubicBezTo>
                  <a:pt x="12152" y="290"/>
                  <a:pt x="12223" y="243"/>
                  <a:pt x="12248" y="243"/>
                </a:cubicBezTo>
                <a:cubicBezTo>
                  <a:pt x="12251" y="243"/>
                  <a:pt x="12254" y="243"/>
                  <a:pt x="12255" y="245"/>
                </a:cubicBezTo>
                <a:cubicBezTo>
                  <a:pt x="12270" y="259"/>
                  <a:pt x="12313" y="274"/>
                  <a:pt x="12342" y="288"/>
                </a:cubicBezTo>
                <a:lnTo>
                  <a:pt x="12399" y="288"/>
                </a:lnTo>
                <a:cubicBezTo>
                  <a:pt x="12442" y="331"/>
                  <a:pt x="12413" y="374"/>
                  <a:pt x="12413" y="374"/>
                </a:cubicBezTo>
                <a:cubicBezTo>
                  <a:pt x="12403" y="374"/>
                  <a:pt x="12360" y="350"/>
                  <a:pt x="12333" y="350"/>
                </a:cubicBezTo>
                <a:cubicBezTo>
                  <a:pt x="12324" y="350"/>
                  <a:pt x="12316" y="353"/>
                  <a:pt x="12313" y="360"/>
                </a:cubicBezTo>
                <a:cubicBezTo>
                  <a:pt x="12299" y="374"/>
                  <a:pt x="12255" y="374"/>
                  <a:pt x="12255" y="374"/>
                </a:cubicBezTo>
                <a:cubicBezTo>
                  <a:pt x="12249" y="368"/>
                  <a:pt x="12241" y="365"/>
                  <a:pt x="12231" y="365"/>
                </a:cubicBezTo>
                <a:cubicBezTo>
                  <a:pt x="12217" y="365"/>
                  <a:pt x="12200" y="372"/>
                  <a:pt x="12184" y="389"/>
                </a:cubicBezTo>
                <a:lnTo>
                  <a:pt x="12140" y="345"/>
                </a:lnTo>
                <a:lnTo>
                  <a:pt x="12140" y="331"/>
                </a:lnTo>
                <a:cubicBezTo>
                  <a:pt x="12112" y="345"/>
                  <a:pt x="12083" y="389"/>
                  <a:pt x="12069" y="403"/>
                </a:cubicBezTo>
                <a:lnTo>
                  <a:pt x="12054" y="417"/>
                </a:lnTo>
                <a:lnTo>
                  <a:pt x="12054" y="432"/>
                </a:lnTo>
                <a:cubicBezTo>
                  <a:pt x="12051" y="429"/>
                  <a:pt x="12047" y="428"/>
                  <a:pt x="12043" y="428"/>
                </a:cubicBezTo>
                <a:cubicBezTo>
                  <a:pt x="12024" y="428"/>
                  <a:pt x="11994" y="446"/>
                  <a:pt x="11982" y="446"/>
                </a:cubicBezTo>
                <a:cubicBezTo>
                  <a:pt x="11968" y="460"/>
                  <a:pt x="11911" y="460"/>
                  <a:pt x="11911" y="489"/>
                </a:cubicBezTo>
                <a:cubicBezTo>
                  <a:pt x="11896" y="518"/>
                  <a:pt x="11867" y="532"/>
                  <a:pt x="11867" y="547"/>
                </a:cubicBezTo>
                <a:cubicBezTo>
                  <a:pt x="11866" y="548"/>
                  <a:pt x="11864" y="549"/>
                  <a:pt x="11861" y="549"/>
                </a:cubicBezTo>
                <a:cubicBezTo>
                  <a:pt x="11838" y="549"/>
                  <a:pt x="11783" y="502"/>
                  <a:pt x="11796" y="489"/>
                </a:cubicBezTo>
                <a:cubicBezTo>
                  <a:pt x="11810" y="460"/>
                  <a:pt x="11796" y="403"/>
                  <a:pt x="11781" y="374"/>
                </a:cubicBezTo>
                <a:cubicBezTo>
                  <a:pt x="11781" y="372"/>
                  <a:pt x="11781" y="371"/>
                  <a:pt x="11780" y="371"/>
                </a:cubicBezTo>
                <a:cubicBezTo>
                  <a:pt x="11774" y="371"/>
                  <a:pt x="11751" y="405"/>
                  <a:pt x="11738" y="417"/>
                </a:cubicBezTo>
                <a:cubicBezTo>
                  <a:pt x="11724" y="432"/>
                  <a:pt x="11709" y="446"/>
                  <a:pt x="11709" y="460"/>
                </a:cubicBezTo>
                <a:lnTo>
                  <a:pt x="11695" y="475"/>
                </a:lnTo>
                <a:lnTo>
                  <a:pt x="11681" y="504"/>
                </a:lnTo>
                <a:cubicBezTo>
                  <a:pt x="11681" y="525"/>
                  <a:pt x="11665" y="538"/>
                  <a:pt x="11646" y="538"/>
                </a:cubicBezTo>
                <a:cubicBezTo>
                  <a:pt x="11639" y="538"/>
                  <a:pt x="11631" y="536"/>
                  <a:pt x="11623" y="532"/>
                </a:cubicBezTo>
                <a:lnTo>
                  <a:pt x="11609" y="518"/>
                </a:lnTo>
                <a:lnTo>
                  <a:pt x="11595" y="504"/>
                </a:lnTo>
                <a:cubicBezTo>
                  <a:pt x="11566" y="489"/>
                  <a:pt x="11566" y="446"/>
                  <a:pt x="11580" y="417"/>
                </a:cubicBezTo>
                <a:lnTo>
                  <a:pt x="11595" y="403"/>
                </a:lnTo>
                <a:cubicBezTo>
                  <a:pt x="11595" y="403"/>
                  <a:pt x="11623" y="417"/>
                  <a:pt x="11623" y="417"/>
                </a:cubicBezTo>
                <a:lnTo>
                  <a:pt x="11638" y="417"/>
                </a:lnTo>
                <a:cubicBezTo>
                  <a:pt x="11652" y="389"/>
                  <a:pt x="11595" y="374"/>
                  <a:pt x="11580" y="374"/>
                </a:cubicBezTo>
                <a:cubicBezTo>
                  <a:pt x="11566" y="374"/>
                  <a:pt x="11508" y="360"/>
                  <a:pt x="11494" y="345"/>
                </a:cubicBezTo>
                <a:cubicBezTo>
                  <a:pt x="11493" y="344"/>
                  <a:pt x="11491" y="344"/>
                  <a:pt x="11489" y="344"/>
                </a:cubicBezTo>
                <a:cubicBezTo>
                  <a:pt x="11474" y="344"/>
                  <a:pt x="11442" y="390"/>
                  <a:pt x="11427" y="390"/>
                </a:cubicBezTo>
                <a:cubicBezTo>
                  <a:pt x="11425" y="390"/>
                  <a:pt x="11423" y="390"/>
                  <a:pt x="11422" y="389"/>
                </a:cubicBezTo>
                <a:cubicBezTo>
                  <a:pt x="11393" y="374"/>
                  <a:pt x="11365" y="302"/>
                  <a:pt x="11365" y="274"/>
                </a:cubicBezTo>
                <a:cubicBezTo>
                  <a:pt x="11365" y="269"/>
                  <a:pt x="11363" y="267"/>
                  <a:pt x="11361" y="267"/>
                </a:cubicBezTo>
                <a:cubicBezTo>
                  <a:pt x="11347" y="267"/>
                  <a:pt x="11305" y="321"/>
                  <a:pt x="11293" y="345"/>
                </a:cubicBezTo>
                <a:cubicBezTo>
                  <a:pt x="11286" y="360"/>
                  <a:pt x="11271" y="363"/>
                  <a:pt x="11257" y="363"/>
                </a:cubicBezTo>
                <a:cubicBezTo>
                  <a:pt x="11243" y="363"/>
                  <a:pt x="11228" y="360"/>
                  <a:pt x="11221" y="360"/>
                </a:cubicBezTo>
                <a:cubicBezTo>
                  <a:pt x="11207" y="360"/>
                  <a:pt x="11149" y="374"/>
                  <a:pt x="11149" y="389"/>
                </a:cubicBezTo>
                <a:cubicBezTo>
                  <a:pt x="11147" y="393"/>
                  <a:pt x="11145" y="394"/>
                  <a:pt x="11143" y="394"/>
                </a:cubicBezTo>
                <a:cubicBezTo>
                  <a:pt x="11131" y="394"/>
                  <a:pt x="11122" y="329"/>
                  <a:pt x="11135" y="317"/>
                </a:cubicBezTo>
                <a:cubicBezTo>
                  <a:pt x="11135" y="288"/>
                  <a:pt x="11135" y="245"/>
                  <a:pt x="11135" y="231"/>
                </a:cubicBezTo>
                <a:cubicBezTo>
                  <a:pt x="11135" y="231"/>
                  <a:pt x="11106" y="231"/>
                  <a:pt x="11106" y="245"/>
                </a:cubicBezTo>
                <a:cubicBezTo>
                  <a:pt x="11106" y="245"/>
                  <a:pt x="11092" y="302"/>
                  <a:pt x="11077" y="374"/>
                </a:cubicBezTo>
                <a:lnTo>
                  <a:pt x="11005" y="374"/>
                </a:lnTo>
                <a:cubicBezTo>
                  <a:pt x="10962" y="374"/>
                  <a:pt x="10919" y="331"/>
                  <a:pt x="10934" y="302"/>
                </a:cubicBezTo>
                <a:cubicBezTo>
                  <a:pt x="10947" y="283"/>
                  <a:pt x="10960" y="275"/>
                  <a:pt x="10971" y="275"/>
                </a:cubicBezTo>
                <a:cubicBezTo>
                  <a:pt x="10985" y="275"/>
                  <a:pt x="10998" y="287"/>
                  <a:pt x="11005" y="302"/>
                </a:cubicBezTo>
                <a:lnTo>
                  <a:pt x="11020" y="302"/>
                </a:lnTo>
                <a:cubicBezTo>
                  <a:pt x="11020" y="288"/>
                  <a:pt x="11020" y="259"/>
                  <a:pt x="11020" y="259"/>
                </a:cubicBezTo>
                <a:lnTo>
                  <a:pt x="11005" y="245"/>
                </a:lnTo>
                <a:cubicBezTo>
                  <a:pt x="10991" y="245"/>
                  <a:pt x="11005" y="216"/>
                  <a:pt x="11020" y="216"/>
                </a:cubicBezTo>
                <a:cubicBezTo>
                  <a:pt x="11020" y="202"/>
                  <a:pt x="11005" y="144"/>
                  <a:pt x="11005" y="130"/>
                </a:cubicBezTo>
                <a:cubicBezTo>
                  <a:pt x="11001" y="121"/>
                  <a:pt x="10991" y="118"/>
                  <a:pt x="10979" y="118"/>
                </a:cubicBezTo>
                <a:cubicBezTo>
                  <a:pt x="10951" y="118"/>
                  <a:pt x="10910" y="134"/>
                  <a:pt x="10891" y="144"/>
                </a:cubicBezTo>
                <a:cubicBezTo>
                  <a:pt x="10876" y="152"/>
                  <a:pt x="10869" y="155"/>
                  <a:pt x="10865" y="155"/>
                </a:cubicBezTo>
                <a:cubicBezTo>
                  <a:pt x="10862" y="155"/>
                  <a:pt x="10862" y="152"/>
                  <a:pt x="10862" y="144"/>
                </a:cubicBezTo>
                <a:cubicBezTo>
                  <a:pt x="10862" y="144"/>
                  <a:pt x="10833" y="130"/>
                  <a:pt x="10819" y="130"/>
                </a:cubicBezTo>
                <a:cubicBezTo>
                  <a:pt x="10804" y="130"/>
                  <a:pt x="10804" y="144"/>
                  <a:pt x="10819" y="173"/>
                </a:cubicBezTo>
                <a:lnTo>
                  <a:pt x="10819" y="187"/>
                </a:lnTo>
                <a:lnTo>
                  <a:pt x="10819" y="202"/>
                </a:lnTo>
                <a:cubicBezTo>
                  <a:pt x="10819" y="213"/>
                  <a:pt x="10804" y="217"/>
                  <a:pt x="10785" y="217"/>
                </a:cubicBezTo>
                <a:cubicBezTo>
                  <a:pt x="10754" y="217"/>
                  <a:pt x="10713" y="205"/>
                  <a:pt x="10704" y="187"/>
                </a:cubicBezTo>
                <a:cubicBezTo>
                  <a:pt x="10704" y="159"/>
                  <a:pt x="10661" y="130"/>
                  <a:pt x="10632" y="130"/>
                </a:cubicBezTo>
                <a:cubicBezTo>
                  <a:pt x="10618" y="130"/>
                  <a:pt x="10661" y="231"/>
                  <a:pt x="10646" y="259"/>
                </a:cubicBezTo>
                <a:cubicBezTo>
                  <a:pt x="10646" y="302"/>
                  <a:pt x="10603" y="345"/>
                  <a:pt x="10603" y="360"/>
                </a:cubicBezTo>
                <a:cubicBezTo>
                  <a:pt x="10589" y="360"/>
                  <a:pt x="10560" y="345"/>
                  <a:pt x="10546" y="331"/>
                </a:cubicBezTo>
                <a:cubicBezTo>
                  <a:pt x="10543" y="328"/>
                  <a:pt x="10540" y="327"/>
                  <a:pt x="10538" y="327"/>
                </a:cubicBezTo>
                <a:cubicBezTo>
                  <a:pt x="10526" y="327"/>
                  <a:pt x="10517" y="348"/>
                  <a:pt x="10517" y="360"/>
                </a:cubicBezTo>
                <a:cubicBezTo>
                  <a:pt x="10517" y="360"/>
                  <a:pt x="10488" y="345"/>
                  <a:pt x="10474" y="317"/>
                </a:cubicBezTo>
                <a:lnTo>
                  <a:pt x="10445" y="288"/>
                </a:lnTo>
                <a:cubicBezTo>
                  <a:pt x="10445" y="288"/>
                  <a:pt x="10416" y="331"/>
                  <a:pt x="10416" y="345"/>
                </a:cubicBezTo>
                <a:cubicBezTo>
                  <a:pt x="10416" y="360"/>
                  <a:pt x="10460" y="389"/>
                  <a:pt x="10460" y="417"/>
                </a:cubicBezTo>
                <a:cubicBezTo>
                  <a:pt x="10474" y="432"/>
                  <a:pt x="10445" y="475"/>
                  <a:pt x="10431" y="475"/>
                </a:cubicBezTo>
                <a:cubicBezTo>
                  <a:pt x="10416" y="489"/>
                  <a:pt x="10460" y="547"/>
                  <a:pt x="10474" y="547"/>
                </a:cubicBezTo>
                <a:cubicBezTo>
                  <a:pt x="10488" y="561"/>
                  <a:pt x="10517" y="561"/>
                  <a:pt x="10531" y="561"/>
                </a:cubicBezTo>
                <a:cubicBezTo>
                  <a:pt x="10546" y="561"/>
                  <a:pt x="10503" y="633"/>
                  <a:pt x="10488" y="662"/>
                </a:cubicBezTo>
                <a:cubicBezTo>
                  <a:pt x="10485" y="668"/>
                  <a:pt x="10482" y="670"/>
                  <a:pt x="10479" y="670"/>
                </a:cubicBezTo>
                <a:cubicBezTo>
                  <a:pt x="10468" y="670"/>
                  <a:pt x="10460" y="629"/>
                  <a:pt x="10460" y="561"/>
                </a:cubicBezTo>
                <a:lnTo>
                  <a:pt x="10388" y="547"/>
                </a:lnTo>
                <a:cubicBezTo>
                  <a:pt x="10388" y="547"/>
                  <a:pt x="10388" y="518"/>
                  <a:pt x="10388" y="504"/>
                </a:cubicBezTo>
                <a:lnTo>
                  <a:pt x="10416" y="460"/>
                </a:lnTo>
                <a:cubicBezTo>
                  <a:pt x="10388" y="446"/>
                  <a:pt x="10359" y="417"/>
                  <a:pt x="10345" y="403"/>
                </a:cubicBezTo>
                <a:cubicBezTo>
                  <a:pt x="10345" y="389"/>
                  <a:pt x="10359" y="345"/>
                  <a:pt x="10345" y="345"/>
                </a:cubicBezTo>
                <a:cubicBezTo>
                  <a:pt x="10330" y="345"/>
                  <a:pt x="10301" y="360"/>
                  <a:pt x="10273" y="360"/>
                </a:cubicBezTo>
                <a:lnTo>
                  <a:pt x="10244" y="374"/>
                </a:lnTo>
                <a:lnTo>
                  <a:pt x="10215" y="374"/>
                </a:lnTo>
                <a:cubicBezTo>
                  <a:pt x="10187" y="403"/>
                  <a:pt x="10215" y="460"/>
                  <a:pt x="10230" y="475"/>
                </a:cubicBezTo>
                <a:cubicBezTo>
                  <a:pt x="10244" y="489"/>
                  <a:pt x="10230" y="532"/>
                  <a:pt x="10215" y="532"/>
                </a:cubicBezTo>
                <a:cubicBezTo>
                  <a:pt x="10215" y="536"/>
                  <a:pt x="10214" y="538"/>
                  <a:pt x="10212" y="538"/>
                </a:cubicBezTo>
                <a:cubicBezTo>
                  <a:pt x="10207" y="538"/>
                  <a:pt x="10197" y="528"/>
                  <a:pt x="10187" y="518"/>
                </a:cubicBezTo>
                <a:cubicBezTo>
                  <a:pt x="10187" y="514"/>
                  <a:pt x="10185" y="512"/>
                  <a:pt x="10183" y="512"/>
                </a:cubicBezTo>
                <a:cubicBezTo>
                  <a:pt x="10178" y="512"/>
                  <a:pt x="10168" y="522"/>
                  <a:pt x="10158" y="532"/>
                </a:cubicBezTo>
                <a:lnTo>
                  <a:pt x="10158" y="475"/>
                </a:lnTo>
                <a:lnTo>
                  <a:pt x="10143" y="460"/>
                </a:lnTo>
                <a:cubicBezTo>
                  <a:pt x="10141" y="458"/>
                  <a:pt x="10137" y="456"/>
                  <a:pt x="10133" y="456"/>
                </a:cubicBezTo>
                <a:cubicBezTo>
                  <a:pt x="10119" y="456"/>
                  <a:pt x="10100" y="475"/>
                  <a:pt x="10100" y="475"/>
                </a:cubicBezTo>
                <a:cubicBezTo>
                  <a:pt x="10096" y="479"/>
                  <a:pt x="10091" y="481"/>
                  <a:pt x="10085" y="481"/>
                </a:cubicBezTo>
                <a:cubicBezTo>
                  <a:pt x="10072" y="481"/>
                  <a:pt x="10057" y="471"/>
                  <a:pt x="10057" y="460"/>
                </a:cubicBezTo>
                <a:cubicBezTo>
                  <a:pt x="10043" y="446"/>
                  <a:pt x="10072" y="403"/>
                  <a:pt x="10057" y="389"/>
                </a:cubicBezTo>
                <a:cubicBezTo>
                  <a:pt x="10043" y="389"/>
                  <a:pt x="9971" y="360"/>
                  <a:pt x="9971" y="331"/>
                </a:cubicBezTo>
                <a:cubicBezTo>
                  <a:pt x="9957" y="302"/>
                  <a:pt x="9914" y="245"/>
                  <a:pt x="9899" y="216"/>
                </a:cubicBezTo>
                <a:cubicBezTo>
                  <a:pt x="9894" y="206"/>
                  <a:pt x="9887" y="201"/>
                  <a:pt x="9879" y="201"/>
                </a:cubicBezTo>
                <a:cubicBezTo>
                  <a:pt x="9864" y="201"/>
                  <a:pt x="9846" y="217"/>
                  <a:pt x="9827" y="245"/>
                </a:cubicBezTo>
                <a:lnTo>
                  <a:pt x="9813" y="202"/>
                </a:lnTo>
                <a:lnTo>
                  <a:pt x="9799" y="130"/>
                </a:lnTo>
                <a:cubicBezTo>
                  <a:pt x="9770" y="144"/>
                  <a:pt x="9756" y="202"/>
                  <a:pt x="9784" y="231"/>
                </a:cubicBezTo>
                <a:lnTo>
                  <a:pt x="9784" y="259"/>
                </a:lnTo>
                <a:cubicBezTo>
                  <a:pt x="9784" y="311"/>
                  <a:pt x="9799" y="318"/>
                  <a:pt x="9818" y="318"/>
                </a:cubicBezTo>
                <a:cubicBezTo>
                  <a:pt x="9825" y="318"/>
                  <a:pt x="9834" y="317"/>
                  <a:pt x="9842" y="317"/>
                </a:cubicBezTo>
                <a:cubicBezTo>
                  <a:pt x="9843" y="316"/>
                  <a:pt x="9844" y="315"/>
                  <a:pt x="9845" y="315"/>
                </a:cubicBezTo>
                <a:lnTo>
                  <a:pt x="9845" y="315"/>
                </a:lnTo>
                <a:cubicBezTo>
                  <a:pt x="9856" y="315"/>
                  <a:pt x="9855" y="389"/>
                  <a:pt x="9842" y="389"/>
                </a:cubicBezTo>
                <a:cubicBezTo>
                  <a:pt x="9840" y="390"/>
                  <a:pt x="9837" y="390"/>
                  <a:pt x="9835" y="390"/>
                </a:cubicBezTo>
                <a:cubicBezTo>
                  <a:pt x="9805" y="390"/>
                  <a:pt x="9756" y="315"/>
                  <a:pt x="9756" y="288"/>
                </a:cubicBezTo>
                <a:cubicBezTo>
                  <a:pt x="9746" y="261"/>
                  <a:pt x="9720" y="251"/>
                  <a:pt x="9698" y="251"/>
                </a:cubicBezTo>
                <a:cubicBezTo>
                  <a:pt x="9686" y="251"/>
                  <a:pt x="9675" y="254"/>
                  <a:pt x="9669" y="259"/>
                </a:cubicBezTo>
                <a:lnTo>
                  <a:pt x="9612" y="259"/>
                </a:lnTo>
                <a:cubicBezTo>
                  <a:pt x="9612" y="259"/>
                  <a:pt x="9597" y="274"/>
                  <a:pt x="9612" y="302"/>
                </a:cubicBezTo>
                <a:lnTo>
                  <a:pt x="9612" y="317"/>
                </a:lnTo>
                <a:cubicBezTo>
                  <a:pt x="9626" y="345"/>
                  <a:pt x="9626" y="360"/>
                  <a:pt x="9612" y="374"/>
                </a:cubicBezTo>
                <a:cubicBezTo>
                  <a:pt x="9597" y="389"/>
                  <a:pt x="9569" y="389"/>
                  <a:pt x="9554" y="403"/>
                </a:cubicBezTo>
                <a:lnTo>
                  <a:pt x="9554" y="417"/>
                </a:lnTo>
                <a:cubicBezTo>
                  <a:pt x="9550" y="426"/>
                  <a:pt x="9547" y="429"/>
                  <a:pt x="9545" y="429"/>
                </a:cubicBezTo>
                <a:cubicBezTo>
                  <a:pt x="9540" y="429"/>
                  <a:pt x="9540" y="409"/>
                  <a:pt x="9540" y="389"/>
                </a:cubicBezTo>
                <a:cubicBezTo>
                  <a:pt x="9526" y="374"/>
                  <a:pt x="9540" y="345"/>
                  <a:pt x="9540" y="317"/>
                </a:cubicBezTo>
                <a:lnTo>
                  <a:pt x="9554" y="288"/>
                </a:lnTo>
                <a:lnTo>
                  <a:pt x="9554" y="274"/>
                </a:lnTo>
                <a:cubicBezTo>
                  <a:pt x="9554" y="274"/>
                  <a:pt x="9511" y="259"/>
                  <a:pt x="9511" y="259"/>
                </a:cubicBezTo>
                <a:cubicBezTo>
                  <a:pt x="9497" y="259"/>
                  <a:pt x="9497" y="317"/>
                  <a:pt x="9483" y="317"/>
                </a:cubicBezTo>
                <a:cubicBezTo>
                  <a:pt x="9468" y="331"/>
                  <a:pt x="9454" y="331"/>
                  <a:pt x="9454" y="331"/>
                </a:cubicBezTo>
                <a:cubicBezTo>
                  <a:pt x="9439" y="331"/>
                  <a:pt x="9411" y="403"/>
                  <a:pt x="9396" y="417"/>
                </a:cubicBezTo>
                <a:cubicBezTo>
                  <a:pt x="9368" y="417"/>
                  <a:pt x="9368" y="302"/>
                  <a:pt x="9382" y="288"/>
                </a:cubicBezTo>
                <a:cubicBezTo>
                  <a:pt x="9411" y="274"/>
                  <a:pt x="9425" y="231"/>
                  <a:pt x="9425" y="216"/>
                </a:cubicBezTo>
                <a:cubicBezTo>
                  <a:pt x="9425" y="202"/>
                  <a:pt x="9454" y="173"/>
                  <a:pt x="9468" y="159"/>
                </a:cubicBezTo>
                <a:cubicBezTo>
                  <a:pt x="9468" y="144"/>
                  <a:pt x="9425" y="116"/>
                  <a:pt x="9353" y="116"/>
                </a:cubicBezTo>
                <a:lnTo>
                  <a:pt x="9310" y="187"/>
                </a:lnTo>
                <a:lnTo>
                  <a:pt x="9296" y="202"/>
                </a:lnTo>
                <a:cubicBezTo>
                  <a:pt x="9253" y="216"/>
                  <a:pt x="9195" y="245"/>
                  <a:pt x="9195" y="259"/>
                </a:cubicBezTo>
                <a:cubicBezTo>
                  <a:pt x="9210" y="274"/>
                  <a:pt x="9253" y="288"/>
                  <a:pt x="9281" y="302"/>
                </a:cubicBezTo>
                <a:cubicBezTo>
                  <a:pt x="9296" y="302"/>
                  <a:pt x="9324" y="360"/>
                  <a:pt x="9324" y="389"/>
                </a:cubicBezTo>
                <a:cubicBezTo>
                  <a:pt x="9324" y="405"/>
                  <a:pt x="9295" y="412"/>
                  <a:pt x="9265" y="412"/>
                </a:cubicBezTo>
                <a:cubicBezTo>
                  <a:pt x="9243" y="412"/>
                  <a:pt x="9221" y="409"/>
                  <a:pt x="9210" y="403"/>
                </a:cubicBezTo>
                <a:cubicBezTo>
                  <a:pt x="9181" y="403"/>
                  <a:pt x="9166" y="345"/>
                  <a:pt x="9181" y="331"/>
                </a:cubicBezTo>
                <a:cubicBezTo>
                  <a:pt x="9181" y="317"/>
                  <a:pt x="9166" y="317"/>
                  <a:pt x="9152" y="317"/>
                </a:cubicBezTo>
                <a:cubicBezTo>
                  <a:pt x="9149" y="314"/>
                  <a:pt x="9147" y="313"/>
                  <a:pt x="9145" y="313"/>
                </a:cubicBezTo>
                <a:cubicBezTo>
                  <a:pt x="9138" y="313"/>
                  <a:pt x="9138" y="334"/>
                  <a:pt x="9138" y="345"/>
                </a:cubicBezTo>
                <a:lnTo>
                  <a:pt x="9138" y="360"/>
                </a:lnTo>
                <a:lnTo>
                  <a:pt x="9123" y="432"/>
                </a:lnTo>
                <a:cubicBezTo>
                  <a:pt x="9080" y="432"/>
                  <a:pt x="8994" y="389"/>
                  <a:pt x="8965" y="389"/>
                </a:cubicBezTo>
                <a:cubicBezTo>
                  <a:pt x="8937" y="374"/>
                  <a:pt x="8908" y="360"/>
                  <a:pt x="8908" y="345"/>
                </a:cubicBezTo>
                <a:cubicBezTo>
                  <a:pt x="8908" y="331"/>
                  <a:pt x="8965" y="302"/>
                  <a:pt x="8980" y="302"/>
                </a:cubicBezTo>
                <a:cubicBezTo>
                  <a:pt x="9003" y="302"/>
                  <a:pt x="9053" y="284"/>
                  <a:pt x="9087" y="284"/>
                </a:cubicBezTo>
                <a:cubicBezTo>
                  <a:pt x="9096" y="284"/>
                  <a:pt x="9103" y="285"/>
                  <a:pt x="9109" y="288"/>
                </a:cubicBezTo>
                <a:cubicBezTo>
                  <a:pt x="9113" y="292"/>
                  <a:pt x="9119" y="294"/>
                  <a:pt x="9124" y="294"/>
                </a:cubicBezTo>
                <a:cubicBezTo>
                  <a:pt x="9138" y="294"/>
                  <a:pt x="9152" y="284"/>
                  <a:pt x="9152" y="274"/>
                </a:cubicBezTo>
                <a:lnTo>
                  <a:pt x="9152" y="259"/>
                </a:lnTo>
                <a:cubicBezTo>
                  <a:pt x="9143" y="242"/>
                  <a:pt x="9134" y="229"/>
                  <a:pt x="9122" y="229"/>
                </a:cubicBezTo>
                <a:cubicBezTo>
                  <a:pt x="9114" y="229"/>
                  <a:pt x="9106" y="234"/>
                  <a:pt x="9095" y="245"/>
                </a:cubicBezTo>
                <a:cubicBezTo>
                  <a:pt x="9095" y="252"/>
                  <a:pt x="9084" y="256"/>
                  <a:pt x="9071" y="256"/>
                </a:cubicBezTo>
                <a:cubicBezTo>
                  <a:pt x="9059" y="256"/>
                  <a:pt x="9044" y="252"/>
                  <a:pt x="9037" y="245"/>
                </a:cubicBezTo>
                <a:lnTo>
                  <a:pt x="8994" y="202"/>
                </a:lnTo>
                <a:cubicBezTo>
                  <a:pt x="8937" y="202"/>
                  <a:pt x="8850" y="216"/>
                  <a:pt x="8850" y="245"/>
                </a:cubicBezTo>
                <a:cubicBezTo>
                  <a:pt x="8850" y="255"/>
                  <a:pt x="8843" y="265"/>
                  <a:pt x="8839" y="265"/>
                </a:cubicBezTo>
                <a:cubicBezTo>
                  <a:pt x="8837" y="265"/>
                  <a:pt x="8836" y="263"/>
                  <a:pt x="8836" y="259"/>
                </a:cubicBezTo>
                <a:lnTo>
                  <a:pt x="8822" y="245"/>
                </a:lnTo>
                <a:cubicBezTo>
                  <a:pt x="8822" y="231"/>
                  <a:pt x="8764" y="216"/>
                  <a:pt x="8750" y="216"/>
                </a:cubicBezTo>
                <a:cubicBezTo>
                  <a:pt x="8750" y="221"/>
                  <a:pt x="8748" y="223"/>
                  <a:pt x="8746" y="223"/>
                </a:cubicBezTo>
                <a:cubicBezTo>
                  <a:pt x="8740" y="223"/>
                  <a:pt x="8731" y="216"/>
                  <a:pt x="8721" y="216"/>
                </a:cubicBezTo>
                <a:lnTo>
                  <a:pt x="8692" y="231"/>
                </a:lnTo>
                <a:cubicBezTo>
                  <a:pt x="8707" y="245"/>
                  <a:pt x="8721" y="274"/>
                  <a:pt x="8721" y="302"/>
                </a:cubicBezTo>
                <a:lnTo>
                  <a:pt x="8764" y="302"/>
                </a:lnTo>
                <a:cubicBezTo>
                  <a:pt x="8764" y="310"/>
                  <a:pt x="8761" y="313"/>
                  <a:pt x="8753" y="313"/>
                </a:cubicBezTo>
                <a:cubicBezTo>
                  <a:pt x="8746" y="313"/>
                  <a:pt x="8735" y="310"/>
                  <a:pt x="8721" y="302"/>
                </a:cubicBezTo>
                <a:lnTo>
                  <a:pt x="8721" y="302"/>
                </a:lnTo>
                <a:cubicBezTo>
                  <a:pt x="8750" y="360"/>
                  <a:pt x="8764" y="417"/>
                  <a:pt x="8735" y="417"/>
                </a:cubicBezTo>
                <a:cubicBezTo>
                  <a:pt x="8728" y="421"/>
                  <a:pt x="8721" y="423"/>
                  <a:pt x="8714" y="423"/>
                </a:cubicBezTo>
                <a:cubicBezTo>
                  <a:pt x="8694" y="423"/>
                  <a:pt x="8678" y="407"/>
                  <a:pt x="8678" y="374"/>
                </a:cubicBezTo>
                <a:lnTo>
                  <a:pt x="8678" y="360"/>
                </a:lnTo>
                <a:cubicBezTo>
                  <a:pt x="8678" y="345"/>
                  <a:pt x="8678" y="317"/>
                  <a:pt x="8692" y="317"/>
                </a:cubicBezTo>
                <a:lnTo>
                  <a:pt x="8707" y="302"/>
                </a:lnTo>
                <a:cubicBezTo>
                  <a:pt x="8692" y="302"/>
                  <a:pt x="8664" y="288"/>
                  <a:pt x="8649" y="288"/>
                </a:cubicBezTo>
                <a:lnTo>
                  <a:pt x="8635" y="274"/>
                </a:lnTo>
                <a:lnTo>
                  <a:pt x="8620" y="259"/>
                </a:lnTo>
                <a:cubicBezTo>
                  <a:pt x="8635" y="231"/>
                  <a:pt x="8620" y="216"/>
                  <a:pt x="8592" y="202"/>
                </a:cubicBezTo>
                <a:lnTo>
                  <a:pt x="8577" y="259"/>
                </a:lnTo>
                <a:lnTo>
                  <a:pt x="8577" y="274"/>
                </a:lnTo>
                <a:cubicBezTo>
                  <a:pt x="8577" y="288"/>
                  <a:pt x="8606" y="331"/>
                  <a:pt x="8620" y="345"/>
                </a:cubicBezTo>
                <a:cubicBezTo>
                  <a:pt x="8620" y="359"/>
                  <a:pt x="8620" y="419"/>
                  <a:pt x="8610" y="419"/>
                </a:cubicBezTo>
                <a:cubicBezTo>
                  <a:pt x="8609" y="419"/>
                  <a:pt x="8607" y="419"/>
                  <a:pt x="8606" y="417"/>
                </a:cubicBezTo>
                <a:cubicBezTo>
                  <a:pt x="8599" y="410"/>
                  <a:pt x="8585" y="410"/>
                  <a:pt x="8570" y="410"/>
                </a:cubicBezTo>
                <a:cubicBezTo>
                  <a:pt x="8556" y="410"/>
                  <a:pt x="8541" y="410"/>
                  <a:pt x="8534" y="403"/>
                </a:cubicBezTo>
                <a:cubicBezTo>
                  <a:pt x="8534" y="389"/>
                  <a:pt x="8506" y="389"/>
                  <a:pt x="8477" y="389"/>
                </a:cubicBezTo>
                <a:lnTo>
                  <a:pt x="8462" y="403"/>
                </a:lnTo>
                <a:cubicBezTo>
                  <a:pt x="8462" y="403"/>
                  <a:pt x="8448" y="389"/>
                  <a:pt x="8448" y="389"/>
                </a:cubicBezTo>
                <a:lnTo>
                  <a:pt x="8434" y="331"/>
                </a:lnTo>
                <a:cubicBezTo>
                  <a:pt x="8405" y="288"/>
                  <a:pt x="8405" y="202"/>
                  <a:pt x="8419" y="187"/>
                </a:cubicBezTo>
                <a:cubicBezTo>
                  <a:pt x="8419" y="159"/>
                  <a:pt x="8405" y="159"/>
                  <a:pt x="8362" y="159"/>
                </a:cubicBezTo>
                <a:lnTo>
                  <a:pt x="8362" y="173"/>
                </a:lnTo>
                <a:lnTo>
                  <a:pt x="8348" y="202"/>
                </a:lnTo>
                <a:cubicBezTo>
                  <a:pt x="8337" y="212"/>
                  <a:pt x="8277" y="222"/>
                  <a:pt x="8232" y="222"/>
                </a:cubicBezTo>
                <a:cubicBezTo>
                  <a:pt x="8214" y="222"/>
                  <a:pt x="8198" y="220"/>
                  <a:pt x="8189" y="216"/>
                </a:cubicBezTo>
                <a:cubicBezTo>
                  <a:pt x="8146" y="202"/>
                  <a:pt x="8103" y="187"/>
                  <a:pt x="8103" y="173"/>
                </a:cubicBezTo>
                <a:lnTo>
                  <a:pt x="8103" y="116"/>
                </a:lnTo>
                <a:cubicBezTo>
                  <a:pt x="8075" y="130"/>
                  <a:pt x="8017" y="130"/>
                  <a:pt x="8017" y="144"/>
                </a:cubicBezTo>
                <a:cubicBezTo>
                  <a:pt x="8005" y="144"/>
                  <a:pt x="7929" y="113"/>
                  <a:pt x="7890" y="113"/>
                </a:cubicBezTo>
                <a:cubicBezTo>
                  <a:pt x="7883" y="113"/>
                  <a:pt x="7878" y="114"/>
                  <a:pt x="7873" y="116"/>
                </a:cubicBezTo>
                <a:cubicBezTo>
                  <a:pt x="7845" y="144"/>
                  <a:pt x="7830" y="216"/>
                  <a:pt x="7845" y="245"/>
                </a:cubicBezTo>
                <a:cubicBezTo>
                  <a:pt x="7845" y="259"/>
                  <a:pt x="7802" y="288"/>
                  <a:pt x="7787" y="288"/>
                </a:cubicBezTo>
                <a:cubicBezTo>
                  <a:pt x="7773" y="288"/>
                  <a:pt x="7787" y="317"/>
                  <a:pt x="7816" y="331"/>
                </a:cubicBezTo>
                <a:lnTo>
                  <a:pt x="7845" y="360"/>
                </a:lnTo>
                <a:cubicBezTo>
                  <a:pt x="7859" y="360"/>
                  <a:pt x="7873" y="403"/>
                  <a:pt x="7873" y="417"/>
                </a:cubicBezTo>
                <a:cubicBezTo>
                  <a:pt x="7867" y="429"/>
                  <a:pt x="7861" y="434"/>
                  <a:pt x="7854" y="434"/>
                </a:cubicBezTo>
                <a:cubicBezTo>
                  <a:pt x="7844" y="434"/>
                  <a:pt x="7833" y="426"/>
                  <a:pt x="7816" y="417"/>
                </a:cubicBezTo>
                <a:lnTo>
                  <a:pt x="7816" y="403"/>
                </a:lnTo>
                <a:cubicBezTo>
                  <a:pt x="7787" y="403"/>
                  <a:pt x="7773" y="417"/>
                  <a:pt x="7787" y="432"/>
                </a:cubicBezTo>
                <a:lnTo>
                  <a:pt x="7802" y="446"/>
                </a:lnTo>
                <a:lnTo>
                  <a:pt x="7802" y="460"/>
                </a:lnTo>
                <a:cubicBezTo>
                  <a:pt x="7802" y="475"/>
                  <a:pt x="7787" y="489"/>
                  <a:pt x="7773" y="489"/>
                </a:cubicBezTo>
                <a:lnTo>
                  <a:pt x="7758" y="489"/>
                </a:lnTo>
                <a:lnTo>
                  <a:pt x="7744" y="475"/>
                </a:lnTo>
                <a:cubicBezTo>
                  <a:pt x="7730" y="460"/>
                  <a:pt x="7687" y="446"/>
                  <a:pt x="7658" y="432"/>
                </a:cubicBezTo>
                <a:lnTo>
                  <a:pt x="7644" y="374"/>
                </a:lnTo>
                <a:cubicBezTo>
                  <a:pt x="7644" y="331"/>
                  <a:pt x="7672" y="331"/>
                  <a:pt x="7672" y="302"/>
                </a:cubicBezTo>
                <a:lnTo>
                  <a:pt x="7672" y="288"/>
                </a:lnTo>
                <a:cubicBezTo>
                  <a:pt x="7672" y="274"/>
                  <a:pt x="7672" y="259"/>
                  <a:pt x="7644" y="259"/>
                </a:cubicBezTo>
                <a:lnTo>
                  <a:pt x="7644" y="274"/>
                </a:lnTo>
                <a:lnTo>
                  <a:pt x="7629" y="274"/>
                </a:lnTo>
                <a:cubicBezTo>
                  <a:pt x="7626" y="280"/>
                  <a:pt x="7619" y="282"/>
                  <a:pt x="7609" y="282"/>
                </a:cubicBezTo>
                <a:cubicBezTo>
                  <a:pt x="7587" y="282"/>
                  <a:pt x="7554" y="271"/>
                  <a:pt x="7526" y="271"/>
                </a:cubicBezTo>
                <a:cubicBezTo>
                  <a:pt x="7509" y="271"/>
                  <a:pt x="7494" y="275"/>
                  <a:pt x="7485" y="288"/>
                </a:cubicBezTo>
                <a:cubicBezTo>
                  <a:pt x="7473" y="327"/>
                  <a:pt x="7506" y="376"/>
                  <a:pt x="7533" y="376"/>
                </a:cubicBezTo>
                <a:cubicBezTo>
                  <a:pt x="7537" y="376"/>
                  <a:pt x="7540" y="376"/>
                  <a:pt x="7543" y="374"/>
                </a:cubicBezTo>
                <a:cubicBezTo>
                  <a:pt x="7553" y="364"/>
                  <a:pt x="7570" y="354"/>
                  <a:pt x="7580" y="354"/>
                </a:cubicBezTo>
                <a:cubicBezTo>
                  <a:pt x="7584" y="354"/>
                  <a:pt x="7586" y="356"/>
                  <a:pt x="7586" y="360"/>
                </a:cubicBezTo>
                <a:lnTo>
                  <a:pt x="7586" y="374"/>
                </a:lnTo>
                <a:cubicBezTo>
                  <a:pt x="7600" y="403"/>
                  <a:pt x="7644" y="432"/>
                  <a:pt x="7600" y="460"/>
                </a:cubicBezTo>
                <a:lnTo>
                  <a:pt x="7586" y="475"/>
                </a:lnTo>
                <a:cubicBezTo>
                  <a:pt x="7572" y="446"/>
                  <a:pt x="7543" y="417"/>
                  <a:pt x="7543" y="417"/>
                </a:cubicBezTo>
                <a:cubicBezTo>
                  <a:pt x="7529" y="417"/>
                  <a:pt x="7514" y="432"/>
                  <a:pt x="7500" y="446"/>
                </a:cubicBezTo>
                <a:cubicBezTo>
                  <a:pt x="7500" y="450"/>
                  <a:pt x="7499" y="452"/>
                  <a:pt x="7497" y="452"/>
                </a:cubicBezTo>
                <a:cubicBezTo>
                  <a:pt x="7492" y="452"/>
                  <a:pt x="7482" y="438"/>
                  <a:pt x="7471" y="417"/>
                </a:cubicBezTo>
                <a:lnTo>
                  <a:pt x="7471" y="403"/>
                </a:lnTo>
                <a:lnTo>
                  <a:pt x="7457" y="403"/>
                </a:lnTo>
                <a:cubicBezTo>
                  <a:pt x="7428" y="403"/>
                  <a:pt x="7414" y="345"/>
                  <a:pt x="7414" y="274"/>
                </a:cubicBezTo>
                <a:lnTo>
                  <a:pt x="7414" y="216"/>
                </a:lnTo>
                <a:cubicBezTo>
                  <a:pt x="7414" y="202"/>
                  <a:pt x="7399" y="187"/>
                  <a:pt x="7399" y="187"/>
                </a:cubicBezTo>
                <a:lnTo>
                  <a:pt x="7385" y="187"/>
                </a:lnTo>
                <a:cubicBezTo>
                  <a:pt x="7385" y="187"/>
                  <a:pt x="7371" y="259"/>
                  <a:pt x="7371" y="274"/>
                </a:cubicBezTo>
                <a:cubicBezTo>
                  <a:pt x="7356" y="302"/>
                  <a:pt x="7356" y="389"/>
                  <a:pt x="7342" y="403"/>
                </a:cubicBezTo>
                <a:cubicBezTo>
                  <a:pt x="7334" y="407"/>
                  <a:pt x="7327" y="409"/>
                  <a:pt x="7322" y="409"/>
                </a:cubicBezTo>
                <a:cubicBezTo>
                  <a:pt x="7306" y="409"/>
                  <a:pt x="7299" y="395"/>
                  <a:pt x="7299" y="374"/>
                </a:cubicBezTo>
                <a:lnTo>
                  <a:pt x="7299" y="360"/>
                </a:lnTo>
                <a:cubicBezTo>
                  <a:pt x="7299" y="331"/>
                  <a:pt x="7313" y="317"/>
                  <a:pt x="7313" y="302"/>
                </a:cubicBezTo>
                <a:cubicBezTo>
                  <a:pt x="7327" y="259"/>
                  <a:pt x="7299" y="231"/>
                  <a:pt x="7284" y="216"/>
                </a:cubicBezTo>
                <a:cubicBezTo>
                  <a:pt x="7280" y="215"/>
                  <a:pt x="7276" y="214"/>
                  <a:pt x="7272" y="214"/>
                </a:cubicBezTo>
                <a:cubicBezTo>
                  <a:pt x="7244" y="214"/>
                  <a:pt x="7254" y="261"/>
                  <a:pt x="7241" y="274"/>
                </a:cubicBezTo>
                <a:lnTo>
                  <a:pt x="7227" y="317"/>
                </a:lnTo>
                <a:cubicBezTo>
                  <a:pt x="7198" y="345"/>
                  <a:pt x="7169" y="389"/>
                  <a:pt x="7155" y="417"/>
                </a:cubicBezTo>
                <a:lnTo>
                  <a:pt x="7155" y="432"/>
                </a:lnTo>
                <a:lnTo>
                  <a:pt x="7155" y="446"/>
                </a:lnTo>
                <a:cubicBezTo>
                  <a:pt x="7153" y="448"/>
                  <a:pt x="7152" y="448"/>
                  <a:pt x="7151" y="448"/>
                </a:cubicBezTo>
                <a:cubicBezTo>
                  <a:pt x="7141" y="448"/>
                  <a:pt x="7141" y="401"/>
                  <a:pt x="7141" y="389"/>
                </a:cubicBezTo>
                <a:cubicBezTo>
                  <a:pt x="7141" y="374"/>
                  <a:pt x="7169" y="345"/>
                  <a:pt x="7198" y="331"/>
                </a:cubicBezTo>
                <a:lnTo>
                  <a:pt x="7198" y="317"/>
                </a:lnTo>
                <a:cubicBezTo>
                  <a:pt x="7213" y="274"/>
                  <a:pt x="7169" y="288"/>
                  <a:pt x="7155" y="274"/>
                </a:cubicBezTo>
                <a:cubicBezTo>
                  <a:pt x="7147" y="257"/>
                  <a:pt x="7133" y="250"/>
                  <a:pt x="7118" y="250"/>
                </a:cubicBezTo>
                <a:cubicBezTo>
                  <a:pt x="7107" y="250"/>
                  <a:pt x="7095" y="253"/>
                  <a:pt x="7083" y="259"/>
                </a:cubicBezTo>
                <a:cubicBezTo>
                  <a:pt x="7077" y="271"/>
                  <a:pt x="7071" y="276"/>
                  <a:pt x="7064" y="276"/>
                </a:cubicBezTo>
                <a:cubicBezTo>
                  <a:pt x="7054" y="276"/>
                  <a:pt x="7042" y="268"/>
                  <a:pt x="7026" y="259"/>
                </a:cubicBezTo>
                <a:cubicBezTo>
                  <a:pt x="7011" y="231"/>
                  <a:pt x="7011" y="216"/>
                  <a:pt x="7026" y="187"/>
                </a:cubicBezTo>
                <a:cubicBezTo>
                  <a:pt x="7040" y="173"/>
                  <a:pt x="7040" y="159"/>
                  <a:pt x="7011" y="159"/>
                </a:cubicBezTo>
                <a:cubicBezTo>
                  <a:pt x="7011" y="159"/>
                  <a:pt x="6997" y="173"/>
                  <a:pt x="6997" y="187"/>
                </a:cubicBezTo>
                <a:lnTo>
                  <a:pt x="6997" y="216"/>
                </a:lnTo>
                <a:cubicBezTo>
                  <a:pt x="6997" y="232"/>
                  <a:pt x="6962" y="243"/>
                  <a:pt x="6929" y="243"/>
                </a:cubicBezTo>
                <a:cubicBezTo>
                  <a:pt x="6901" y="243"/>
                  <a:pt x="6874" y="236"/>
                  <a:pt x="6868" y="216"/>
                </a:cubicBezTo>
                <a:cubicBezTo>
                  <a:pt x="6857" y="205"/>
                  <a:pt x="6844" y="201"/>
                  <a:pt x="6831" y="201"/>
                </a:cubicBezTo>
                <a:cubicBezTo>
                  <a:pt x="6810" y="201"/>
                  <a:pt x="6790" y="213"/>
                  <a:pt x="6781" y="231"/>
                </a:cubicBezTo>
                <a:cubicBezTo>
                  <a:pt x="6767" y="245"/>
                  <a:pt x="6724" y="274"/>
                  <a:pt x="6681" y="288"/>
                </a:cubicBezTo>
                <a:lnTo>
                  <a:pt x="6710" y="403"/>
                </a:lnTo>
                <a:lnTo>
                  <a:pt x="6724" y="403"/>
                </a:lnTo>
                <a:cubicBezTo>
                  <a:pt x="6710" y="417"/>
                  <a:pt x="6667" y="446"/>
                  <a:pt x="6652" y="446"/>
                </a:cubicBezTo>
                <a:cubicBezTo>
                  <a:pt x="6641" y="446"/>
                  <a:pt x="6592" y="428"/>
                  <a:pt x="6559" y="428"/>
                </a:cubicBezTo>
                <a:cubicBezTo>
                  <a:pt x="6550" y="428"/>
                  <a:pt x="6543" y="429"/>
                  <a:pt x="6537" y="432"/>
                </a:cubicBezTo>
                <a:cubicBezTo>
                  <a:pt x="6509" y="432"/>
                  <a:pt x="6509" y="389"/>
                  <a:pt x="6523" y="345"/>
                </a:cubicBezTo>
                <a:lnTo>
                  <a:pt x="6537" y="317"/>
                </a:lnTo>
                <a:lnTo>
                  <a:pt x="6537" y="288"/>
                </a:lnTo>
                <a:cubicBezTo>
                  <a:pt x="6548" y="256"/>
                  <a:pt x="6535" y="240"/>
                  <a:pt x="6515" y="240"/>
                </a:cubicBezTo>
                <a:cubicBezTo>
                  <a:pt x="6509" y="240"/>
                  <a:pt x="6501" y="241"/>
                  <a:pt x="6494" y="245"/>
                </a:cubicBezTo>
                <a:lnTo>
                  <a:pt x="6465" y="259"/>
                </a:lnTo>
                <a:cubicBezTo>
                  <a:pt x="6451" y="259"/>
                  <a:pt x="6437" y="274"/>
                  <a:pt x="6437" y="274"/>
                </a:cubicBezTo>
                <a:cubicBezTo>
                  <a:pt x="6437" y="288"/>
                  <a:pt x="6451" y="302"/>
                  <a:pt x="6451" y="317"/>
                </a:cubicBezTo>
                <a:cubicBezTo>
                  <a:pt x="6465" y="317"/>
                  <a:pt x="6480" y="331"/>
                  <a:pt x="6480" y="345"/>
                </a:cubicBezTo>
                <a:lnTo>
                  <a:pt x="6494" y="374"/>
                </a:lnTo>
                <a:cubicBezTo>
                  <a:pt x="6451" y="389"/>
                  <a:pt x="6394" y="403"/>
                  <a:pt x="6350" y="403"/>
                </a:cubicBezTo>
                <a:lnTo>
                  <a:pt x="6394" y="331"/>
                </a:lnTo>
                <a:lnTo>
                  <a:pt x="6408" y="288"/>
                </a:lnTo>
                <a:cubicBezTo>
                  <a:pt x="6394" y="216"/>
                  <a:pt x="6350" y="159"/>
                  <a:pt x="6350" y="159"/>
                </a:cubicBezTo>
                <a:cubicBezTo>
                  <a:pt x="6336" y="159"/>
                  <a:pt x="6336" y="259"/>
                  <a:pt x="6336" y="259"/>
                </a:cubicBezTo>
                <a:cubicBezTo>
                  <a:pt x="6322" y="274"/>
                  <a:pt x="6279" y="345"/>
                  <a:pt x="6279" y="374"/>
                </a:cubicBezTo>
                <a:cubicBezTo>
                  <a:pt x="6279" y="389"/>
                  <a:pt x="6279" y="460"/>
                  <a:pt x="6264" y="489"/>
                </a:cubicBezTo>
                <a:cubicBezTo>
                  <a:pt x="6264" y="504"/>
                  <a:pt x="6221" y="561"/>
                  <a:pt x="6207" y="575"/>
                </a:cubicBezTo>
                <a:cubicBezTo>
                  <a:pt x="6206" y="576"/>
                  <a:pt x="6205" y="577"/>
                  <a:pt x="6204" y="577"/>
                </a:cubicBezTo>
                <a:cubicBezTo>
                  <a:pt x="6191" y="577"/>
                  <a:pt x="6177" y="473"/>
                  <a:pt x="6164" y="446"/>
                </a:cubicBezTo>
                <a:cubicBezTo>
                  <a:pt x="6164" y="417"/>
                  <a:pt x="6106" y="389"/>
                  <a:pt x="6092" y="389"/>
                </a:cubicBezTo>
                <a:cubicBezTo>
                  <a:pt x="6077" y="389"/>
                  <a:pt x="6063" y="288"/>
                  <a:pt x="6034" y="259"/>
                </a:cubicBezTo>
                <a:cubicBezTo>
                  <a:pt x="6028" y="247"/>
                  <a:pt x="6015" y="243"/>
                  <a:pt x="6000" y="243"/>
                </a:cubicBezTo>
                <a:cubicBezTo>
                  <a:pt x="5979" y="243"/>
                  <a:pt x="5956" y="251"/>
                  <a:pt x="5948" y="259"/>
                </a:cubicBezTo>
                <a:cubicBezTo>
                  <a:pt x="5947" y="261"/>
                  <a:pt x="5945" y="262"/>
                  <a:pt x="5943" y="262"/>
                </a:cubicBezTo>
                <a:cubicBezTo>
                  <a:pt x="5925" y="262"/>
                  <a:pt x="5894" y="215"/>
                  <a:pt x="5919" y="202"/>
                </a:cubicBezTo>
                <a:cubicBezTo>
                  <a:pt x="5934" y="187"/>
                  <a:pt x="5919" y="159"/>
                  <a:pt x="5876" y="130"/>
                </a:cubicBezTo>
                <a:lnTo>
                  <a:pt x="5876" y="144"/>
                </a:lnTo>
                <a:lnTo>
                  <a:pt x="5833" y="202"/>
                </a:lnTo>
                <a:cubicBezTo>
                  <a:pt x="5826" y="191"/>
                  <a:pt x="5818" y="186"/>
                  <a:pt x="5809" y="186"/>
                </a:cubicBezTo>
                <a:cubicBezTo>
                  <a:pt x="5785" y="186"/>
                  <a:pt x="5761" y="224"/>
                  <a:pt x="5761" y="245"/>
                </a:cubicBezTo>
                <a:cubicBezTo>
                  <a:pt x="5747" y="288"/>
                  <a:pt x="5776" y="331"/>
                  <a:pt x="5776" y="345"/>
                </a:cubicBezTo>
                <a:cubicBezTo>
                  <a:pt x="5761" y="360"/>
                  <a:pt x="5733" y="389"/>
                  <a:pt x="5718" y="403"/>
                </a:cubicBezTo>
                <a:lnTo>
                  <a:pt x="5704" y="417"/>
                </a:lnTo>
                <a:lnTo>
                  <a:pt x="5704" y="446"/>
                </a:lnTo>
                <a:cubicBezTo>
                  <a:pt x="5690" y="460"/>
                  <a:pt x="5646" y="475"/>
                  <a:pt x="5632" y="475"/>
                </a:cubicBezTo>
                <a:cubicBezTo>
                  <a:pt x="5631" y="476"/>
                  <a:pt x="5629" y="477"/>
                  <a:pt x="5627" y="477"/>
                </a:cubicBezTo>
                <a:cubicBezTo>
                  <a:pt x="5612" y="477"/>
                  <a:pt x="5587" y="430"/>
                  <a:pt x="5575" y="417"/>
                </a:cubicBezTo>
                <a:cubicBezTo>
                  <a:pt x="5572" y="411"/>
                  <a:pt x="5565" y="409"/>
                  <a:pt x="5555" y="409"/>
                </a:cubicBezTo>
                <a:cubicBezTo>
                  <a:pt x="5530" y="409"/>
                  <a:pt x="5485" y="426"/>
                  <a:pt x="5450" y="426"/>
                </a:cubicBezTo>
                <a:cubicBezTo>
                  <a:pt x="5437" y="426"/>
                  <a:pt x="5426" y="423"/>
                  <a:pt x="5417" y="417"/>
                </a:cubicBezTo>
                <a:cubicBezTo>
                  <a:pt x="5388" y="403"/>
                  <a:pt x="5388" y="317"/>
                  <a:pt x="5402" y="288"/>
                </a:cubicBezTo>
                <a:cubicBezTo>
                  <a:pt x="5417" y="259"/>
                  <a:pt x="5402" y="216"/>
                  <a:pt x="5388" y="202"/>
                </a:cubicBezTo>
                <a:lnTo>
                  <a:pt x="5374" y="187"/>
                </a:lnTo>
                <a:cubicBezTo>
                  <a:pt x="5374" y="173"/>
                  <a:pt x="5359" y="159"/>
                  <a:pt x="5345" y="159"/>
                </a:cubicBezTo>
                <a:cubicBezTo>
                  <a:pt x="5316" y="187"/>
                  <a:pt x="5359" y="187"/>
                  <a:pt x="5359" y="216"/>
                </a:cubicBezTo>
                <a:lnTo>
                  <a:pt x="5359" y="231"/>
                </a:lnTo>
                <a:cubicBezTo>
                  <a:pt x="5359" y="256"/>
                  <a:pt x="5344" y="262"/>
                  <a:pt x="5328" y="262"/>
                </a:cubicBezTo>
                <a:cubicBezTo>
                  <a:pt x="5318" y="262"/>
                  <a:pt x="5307" y="259"/>
                  <a:pt x="5302" y="259"/>
                </a:cubicBezTo>
                <a:cubicBezTo>
                  <a:pt x="5302" y="245"/>
                  <a:pt x="5287" y="231"/>
                  <a:pt x="5273" y="231"/>
                </a:cubicBezTo>
                <a:lnTo>
                  <a:pt x="5259" y="245"/>
                </a:lnTo>
                <a:cubicBezTo>
                  <a:pt x="5253" y="250"/>
                  <a:pt x="5246" y="254"/>
                  <a:pt x="5239" y="254"/>
                </a:cubicBezTo>
                <a:cubicBezTo>
                  <a:pt x="5227" y="254"/>
                  <a:pt x="5215" y="244"/>
                  <a:pt x="5215" y="216"/>
                </a:cubicBezTo>
                <a:cubicBezTo>
                  <a:pt x="5215" y="187"/>
                  <a:pt x="5215" y="159"/>
                  <a:pt x="5244" y="159"/>
                </a:cubicBezTo>
                <a:lnTo>
                  <a:pt x="5273" y="159"/>
                </a:lnTo>
                <a:cubicBezTo>
                  <a:pt x="5287" y="130"/>
                  <a:pt x="5273" y="101"/>
                  <a:pt x="5259" y="101"/>
                </a:cubicBezTo>
                <a:lnTo>
                  <a:pt x="5244" y="116"/>
                </a:lnTo>
                <a:cubicBezTo>
                  <a:pt x="5237" y="123"/>
                  <a:pt x="5230" y="123"/>
                  <a:pt x="5223" y="123"/>
                </a:cubicBezTo>
                <a:cubicBezTo>
                  <a:pt x="5215" y="123"/>
                  <a:pt x="5208" y="123"/>
                  <a:pt x="5201" y="130"/>
                </a:cubicBezTo>
                <a:cubicBezTo>
                  <a:pt x="5187" y="144"/>
                  <a:pt x="5172" y="159"/>
                  <a:pt x="5172" y="173"/>
                </a:cubicBezTo>
                <a:lnTo>
                  <a:pt x="5158" y="216"/>
                </a:lnTo>
                <a:cubicBezTo>
                  <a:pt x="5129" y="216"/>
                  <a:pt x="5086" y="202"/>
                  <a:pt x="5086" y="202"/>
                </a:cubicBezTo>
                <a:cubicBezTo>
                  <a:pt x="5072" y="187"/>
                  <a:pt x="5057" y="173"/>
                  <a:pt x="5057" y="173"/>
                </a:cubicBezTo>
                <a:cubicBezTo>
                  <a:pt x="5057" y="159"/>
                  <a:pt x="5072" y="159"/>
                  <a:pt x="5101" y="159"/>
                </a:cubicBezTo>
                <a:lnTo>
                  <a:pt x="5129" y="159"/>
                </a:lnTo>
                <a:cubicBezTo>
                  <a:pt x="5144" y="159"/>
                  <a:pt x="5086" y="116"/>
                  <a:pt x="5072" y="116"/>
                </a:cubicBezTo>
                <a:cubicBezTo>
                  <a:pt x="5043" y="101"/>
                  <a:pt x="5000" y="101"/>
                  <a:pt x="5000" y="101"/>
                </a:cubicBezTo>
                <a:cubicBezTo>
                  <a:pt x="4986" y="116"/>
                  <a:pt x="4986" y="130"/>
                  <a:pt x="5000" y="159"/>
                </a:cubicBezTo>
                <a:lnTo>
                  <a:pt x="5014" y="187"/>
                </a:lnTo>
                <a:cubicBezTo>
                  <a:pt x="5004" y="198"/>
                  <a:pt x="4994" y="208"/>
                  <a:pt x="4984" y="208"/>
                </a:cubicBezTo>
                <a:cubicBezTo>
                  <a:pt x="4980" y="208"/>
                  <a:pt x="4975" y="206"/>
                  <a:pt x="4971" y="202"/>
                </a:cubicBezTo>
                <a:lnTo>
                  <a:pt x="4971" y="187"/>
                </a:lnTo>
                <a:lnTo>
                  <a:pt x="4957" y="187"/>
                </a:lnTo>
                <a:cubicBezTo>
                  <a:pt x="4957" y="185"/>
                  <a:pt x="4957" y="185"/>
                  <a:pt x="4956" y="185"/>
                </a:cubicBezTo>
                <a:cubicBezTo>
                  <a:pt x="4953" y="185"/>
                  <a:pt x="4940" y="218"/>
                  <a:pt x="4928" y="231"/>
                </a:cubicBezTo>
                <a:cubicBezTo>
                  <a:pt x="4928" y="259"/>
                  <a:pt x="4986" y="288"/>
                  <a:pt x="5000" y="288"/>
                </a:cubicBezTo>
                <a:cubicBezTo>
                  <a:pt x="5029" y="288"/>
                  <a:pt x="4986" y="331"/>
                  <a:pt x="4971" y="345"/>
                </a:cubicBezTo>
                <a:cubicBezTo>
                  <a:pt x="4957" y="360"/>
                  <a:pt x="4899" y="374"/>
                  <a:pt x="4885" y="403"/>
                </a:cubicBezTo>
                <a:cubicBezTo>
                  <a:pt x="4883" y="405"/>
                  <a:pt x="4881" y="406"/>
                  <a:pt x="4878" y="406"/>
                </a:cubicBezTo>
                <a:cubicBezTo>
                  <a:pt x="4863" y="406"/>
                  <a:pt x="4840" y="372"/>
                  <a:pt x="4828" y="360"/>
                </a:cubicBezTo>
                <a:cubicBezTo>
                  <a:pt x="4824" y="356"/>
                  <a:pt x="4822" y="355"/>
                  <a:pt x="4820" y="355"/>
                </a:cubicBezTo>
                <a:cubicBezTo>
                  <a:pt x="4813" y="355"/>
                  <a:pt x="4813" y="373"/>
                  <a:pt x="4813" y="417"/>
                </a:cubicBezTo>
                <a:lnTo>
                  <a:pt x="4799" y="417"/>
                </a:lnTo>
                <a:lnTo>
                  <a:pt x="4784" y="432"/>
                </a:lnTo>
                <a:cubicBezTo>
                  <a:pt x="4780" y="430"/>
                  <a:pt x="4777" y="429"/>
                  <a:pt x="4773" y="429"/>
                </a:cubicBezTo>
                <a:cubicBezTo>
                  <a:pt x="4752" y="429"/>
                  <a:pt x="4741" y="460"/>
                  <a:pt x="4741" y="460"/>
                </a:cubicBezTo>
                <a:cubicBezTo>
                  <a:pt x="4756" y="475"/>
                  <a:pt x="4727" y="504"/>
                  <a:pt x="4684" y="518"/>
                </a:cubicBezTo>
                <a:lnTo>
                  <a:pt x="4641" y="518"/>
                </a:lnTo>
                <a:cubicBezTo>
                  <a:pt x="4641" y="521"/>
                  <a:pt x="4640" y="522"/>
                  <a:pt x="4639" y="522"/>
                </a:cubicBezTo>
                <a:cubicBezTo>
                  <a:pt x="4636" y="522"/>
                  <a:pt x="4626" y="504"/>
                  <a:pt x="4626" y="504"/>
                </a:cubicBezTo>
                <a:lnTo>
                  <a:pt x="4626" y="489"/>
                </a:lnTo>
                <a:cubicBezTo>
                  <a:pt x="4626" y="479"/>
                  <a:pt x="4634" y="469"/>
                  <a:pt x="4648" y="469"/>
                </a:cubicBezTo>
                <a:cubicBezTo>
                  <a:pt x="4654" y="469"/>
                  <a:pt x="4661" y="471"/>
                  <a:pt x="4670" y="475"/>
                </a:cubicBezTo>
                <a:lnTo>
                  <a:pt x="4684" y="460"/>
                </a:lnTo>
                <a:cubicBezTo>
                  <a:pt x="4698" y="446"/>
                  <a:pt x="4698" y="432"/>
                  <a:pt x="4698" y="403"/>
                </a:cubicBezTo>
                <a:lnTo>
                  <a:pt x="4684" y="403"/>
                </a:lnTo>
                <a:lnTo>
                  <a:pt x="4626" y="374"/>
                </a:lnTo>
                <a:cubicBezTo>
                  <a:pt x="4569" y="317"/>
                  <a:pt x="4555" y="216"/>
                  <a:pt x="4569" y="202"/>
                </a:cubicBezTo>
                <a:cubicBezTo>
                  <a:pt x="4569" y="184"/>
                  <a:pt x="4552" y="172"/>
                  <a:pt x="4537" y="172"/>
                </a:cubicBezTo>
                <a:cubicBezTo>
                  <a:pt x="4527" y="172"/>
                  <a:pt x="4517" y="176"/>
                  <a:pt x="4511" y="187"/>
                </a:cubicBezTo>
                <a:cubicBezTo>
                  <a:pt x="4506" y="193"/>
                  <a:pt x="4500" y="197"/>
                  <a:pt x="4494" y="197"/>
                </a:cubicBezTo>
                <a:cubicBezTo>
                  <a:pt x="4485" y="197"/>
                  <a:pt x="4477" y="190"/>
                  <a:pt x="4468" y="173"/>
                </a:cubicBezTo>
                <a:lnTo>
                  <a:pt x="4454" y="144"/>
                </a:lnTo>
                <a:cubicBezTo>
                  <a:pt x="4454" y="116"/>
                  <a:pt x="4440" y="101"/>
                  <a:pt x="4425" y="87"/>
                </a:cubicBezTo>
                <a:lnTo>
                  <a:pt x="4425" y="73"/>
                </a:lnTo>
                <a:cubicBezTo>
                  <a:pt x="4411" y="73"/>
                  <a:pt x="4397" y="87"/>
                  <a:pt x="4411" y="101"/>
                </a:cubicBezTo>
                <a:lnTo>
                  <a:pt x="4411" y="116"/>
                </a:lnTo>
                <a:cubicBezTo>
                  <a:pt x="4411" y="144"/>
                  <a:pt x="4397" y="144"/>
                  <a:pt x="4397" y="144"/>
                </a:cubicBezTo>
                <a:lnTo>
                  <a:pt x="4382" y="130"/>
                </a:lnTo>
                <a:lnTo>
                  <a:pt x="4353" y="101"/>
                </a:lnTo>
                <a:cubicBezTo>
                  <a:pt x="4325" y="144"/>
                  <a:pt x="4339" y="202"/>
                  <a:pt x="4339" y="216"/>
                </a:cubicBezTo>
                <a:cubicBezTo>
                  <a:pt x="4353" y="216"/>
                  <a:pt x="4325" y="288"/>
                  <a:pt x="4310" y="302"/>
                </a:cubicBezTo>
                <a:cubicBezTo>
                  <a:pt x="4296" y="317"/>
                  <a:pt x="4238" y="317"/>
                  <a:pt x="4224" y="345"/>
                </a:cubicBezTo>
                <a:cubicBezTo>
                  <a:pt x="4224" y="356"/>
                  <a:pt x="4217" y="366"/>
                  <a:pt x="4213" y="366"/>
                </a:cubicBezTo>
                <a:cubicBezTo>
                  <a:pt x="4211" y="366"/>
                  <a:pt x="4210" y="364"/>
                  <a:pt x="4210" y="360"/>
                </a:cubicBezTo>
                <a:lnTo>
                  <a:pt x="4181" y="360"/>
                </a:lnTo>
                <a:cubicBezTo>
                  <a:pt x="4152" y="331"/>
                  <a:pt x="4124" y="302"/>
                  <a:pt x="4109" y="288"/>
                </a:cubicBezTo>
                <a:lnTo>
                  <a:pt x="4109" y="274"/>
                </a:lnTo>
                <a:cubicBezTo>
                  <a:pt x="4102" y="266"/>
                  <a:pt x="4091" y="263"/>
                  <a:pt x="4079" y="263"/>
                </a:cubicBezTo>
                <a:cubicBezTo>
                  <a:pt x="4066" y="263"/>
                  <a:pt x="4052" y="266"/>
                  <a:pt x="4037" y="274"/>
                </a:cubicBezTo>
                <a:lnTo>
                  <a:pt x="4037" y="216"/>
                </a:lnTo>
                <a:lnTo>
                  <a:pt x="4052" y="187"/>
                </a:lnTo>
                <a:cubicBezTo>
                  <a:pt x="4052" y="149"/>
                  <a:pt x="4039" y="130"/>
                  <a:pt x="4018" y="130"/>
                </a:cubicBezTo>
                <a:cubicBezTo>
                  <a:pt x="4007" y="130"/>
                  <a:pt x="3994" y="135"/>
                  <a:pt x="3980" y="144"/>
                </a:cubicBezTo>
                <a:lnTo>
                  <a:pt x="3980" y="173"/>
                </a:lnTo>
                <a:lnTo>
                  <a:pt x="3966" y="259"/>
                </a:lnTo>
                <a:cubicBezTo>
                  <a:pt x="3922" y="259"/>
                  <a:pt x="3894" y="274"/>
                  <a:pt x="3894" y="288"/>
                </a:cubicBezTo>
                <a:lnTo>
                  <a:pt x="3908" y="302"/>
                </a:lnTo>
                <a:cubicBezTo>
                  <a:pt x="3922" y="317"/>
                  <a:pt x="3966" y="302"/>
                  <a:pt x="3951" y="360"/>
                </a:cubicBezTo>
                <a:lnTo>
                  <a:pt x="3937" y="389"/>
                </a:lnTo>
                <a:cubicBezTo>
                  <a:pt x="3908" y="374"/>
                  <a:pt x="3865" y="345"/>
                  <a:pt x="3836" y="345"/>
                </a:cubicBezTo>
                <a:lnTo>
                  <a:pt x="3836" y="331"/>
                </a:lnTo>
                <a:lnTo>
                  <a:pt x="3836" y="259"/>
                </a:lnTo>
                <a:cubicBezTo>
                  <a:pt x="3793" y="259"/>
                  <a:pt x="3779" y="245"/>
                  <a:pt x="3779" y="216"/>
                </a:cubicBezTo>
                <a:lnTo>
                  <a:pt x="3793" y="187"/>
                </a:lnTo>
                <a:cubicBezTo>
                  <a:pt x="3793" y="171"/>
                  <a:pt x="3796" y="165"/>
                  <a:pt x="3799" y="165"/>
                </a:cubicBezTo>
                <a:cubicBezTo>
                  <a:pt x="3806" y="165"/>
                  <a:pt x="3818" y="189"/>
                  <a:pt x="3821" y="189"/>
                </a:cubicBezTo>
                <a:cubicBezTo>
                  <a:pt x="3822" y="189"/>
                  <a:pt x="3822" y="189"/>
                  <a:pt x="3822" y="187"/>
                </a:cubicBezTo>
                <a:cubicBezTo>
                  <a:pt x="3836" y="159"/>
                  <a:pt x="3851" y="116"/>
                  <a:pt x="3822" y="101"/>
                </a:cubicBezTo>
                <a:cubicBezTo>
                  <a:pt x="3793" y="87"/>
                  <a:pt x="3779" y="73"/>
                  <a:pt x="3764" y="58"/>
                </a:cubicBezTo>
                <a:lnTo>
                  <a:pt x="3736" y="1"/>
                </a:lnTo>
                <a:close/>
              </a:path>
            </a:pathLst>
          </a:custGeom>
          <a:solidFill>
            <a:srgbClr val="D9DDBF">
              <a:alpha val="65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44;p13"/>
          <p:cNvGrpSpPr/>
          <p:nvPr/>
        </p:nvGrpSpPr>
        <p:grpSpPr>
          <a:xfrm rot="1023969" flipH="1">
            <a:off x="-613110" y="3072067"/>
            <a:ext cx="1587421" cy="1669138"/>
            <a:chOff x="-1951641" y="1351303"/>
            <a:chExt cx="472101" cy="496404"/>
          </a:xfrm>
        </p:grpSpPr>
        <p:sp>
          <p:nvSpPr>
            <p:cNvPr id="145" name="Google Shape;145;p13"/>
            <p:cNvSpPr/>
            <p:nvPr/>
          </p:nvSpPr>
          <p:spPr>
            <a:xfrm>
              <a:off x="-1949460" y="1353485"/>
              <a:ext cx="468061" cy="491846"/>
            </a:xfrm>
            <a:custGeom>
              <a:avLst/>
              <a:gdLst/>
              <a:ahLst/>
              <a:cxnLst/>
              <a:rect l="l" t="t" r="r" b="b"/>
              <a:pathLst>
                <a:path w="21667" h="22768" extrusionOk="0">
                  <a:moveTo>
                    <a:pt x="16881" y="79"/>
                  </a:moveTo>
                  <a:cubicBezTo>
                    <a:pt x="16985" y="79"/>
                    <a:pt x="17086" y="87"/>
                    <a:pt x="17184" y="104"/>
                  </a:cubicBezTo>
                  <a:cubicBezTo>
                    <a:pt x="17471" y="147"/>
                    <a:pt x="17758" y="234"/>
                    <a:pt x="18031" y="305"/>
                  </a:cubicBezTo>
                  <a:cubicBezTo>
                    <a:pt x="18247" y="363"/>
                    <a:pt x="18477" y="435"/>
                    <a:pt x="18707" y="478"/>
                  </a:cubicBezTo>
                  <a:cubicBezTo>
                    <a:pt x="19281" y="593"/>
                    <a:pt x="19741" y="880"/>
                    <a:pt x="20043" y="1325"/>
                  </a:cubicBezTo>
                  <a:cubicBezTo>
                    <a:pt x="20416" y="1598"/>
                    <a:pt x="20646" y="2029"/>
                    <a:pt x="20862" y="2446"/>
                  </a:cubicBezTo>
                  <a:cubicBezTo>
                    <a:pt x="20933" y="2575"/>
                    <a:pt x="21020" y="2719"/>
                    <a:pt x="21092" y="2863"/>
                  </a:cubicBezTo>
                  <a:cubicBezTo>
                    <a:pt x="21178" y="3006"/>
                    <a:pt x="21250" y="3179"/>
                    <a:pt x="21293" y="3394"/>
                  </a:cubicBezTo>
                  <a:cubicBezTo>
                    <a:pt x="21422" y="4113"/>
                    <a:pt x="21523" y="4888"/>
                    <a:pt x="21465" y="5765"/>
                  </a:cubicBezTo>
                  <a:cubicBezTo>
                    <a:pt x="21422" y="6239"/>
                    <a:pt x="21451" y="6742"/>
                    <a:pt x="21537" y="7273"/>
                  </a:cubicBezTo>
                  <a:cubicBezTo>
                    <a:pt x="21637" y="7848"/>
                    <a:pt x="21508" y="8552"/>
                    <a:pt x="21364" y="9227"/>
                  </a:cubicBezTo>
                  <a:cubicBezTo>
                    <a:pt x="21192" y="9903"/>
                    <a:pt x="20761" y="10564"/>
                    <a:pt x="20344" y="11210"/>
                  </a:cubicBezTo>
                  <a:cubicBezTo>
                    <a:pt x="20071" y="11627"/>
                    <a:pt x="19784" y="12072"/>
                    <a:pt x="19583" y="12503"/>
                  </a:cubicBezTo>
                  <a:cubicBezTo>
                    <a:pt x="19138" y="13336"/>
                    <a:pt x="18592" y="14141"/>
                    <a:pt x="18017" y="14960"/>
                  </a:cubicBezTo>
                  <a:cubicBezTo>
                    <a:pt x="17931" y="15060"/>
                    <a:pt x="17859" y="15161"/>
                    <a:pt x="17773" y="15262"/>
                  </a:cubicBezTo>
                  <a:cubicBezTo>
                    <a:pt x="17658" y="15434"/>
                    <a:pt x="17528" y="15592"/>
                    <a:pt x="17399" y="15750"/>
                  </a:cubicBezTo>
                  <a:cubicBezTo>
                    <a:pt x="17370" y="15779"/>
                    <a:pt x="17342" y="15822"/>
                    <a:pt x="17313" y="15851"/>
                  </a:cubicBezTo>
                  <a:cubicBezTo>
                    <a:pt x="17155" y="16009"/>
                    <a:pt x="16997" y="16167"/>
                    <a:pt x="16853" y="16310"/>
                  </a:cubicBezTo>
                  <a:cubicBezTo>
                    <a:pt x="16336" y="16871"/>
                    <a:pt x="15790" y="17445"/>
                    <a:pt x="15172" y="17848"/>
                  </a:cubicBezTo>
                  <a:cubicBezTo>
                    <a:pt x="14712" y="18193"/>
                    <a:pt x="14238" y="18437"/>
                    <a:pt x="13779" y="18681"/>
                  </a:cubicBezTo>
                  <a:cubicBezTo>
                    <a:pt x="13362" y="18911"/>
                    <a:pt x="12931" y="19141"/>
                    <a:pt x="12514" y="19428"/>
                  </a:cubicBezTo>
                  <a:cubicBezTo>
                    <a:pt x="12270" y="19586"/>
                    <a:pt x="12026" y="19759"/>
                    <a:pt x="11796" y="19917"/>
                  </a:cubicBezTo>
                  <a:cubicBezTo>
                    <a:pt x="11537" y="20089"/>
                    <a:pt x="11264" y="20276"/>
                    <a:pt x="10991" y="20448"/>
                  </a:cubicBezTo>
                  <a:cubicBezTo>
                    <a:pt x="10086" y="20980"/>
                    <a:pt x="9282" y="21368"/>
                    <a:pt x="8535" y="21669"/>
                  </a:cubicBezTo>
                  <a:cubicBezTo>
                    <a:pt x="8218" y="21799"/>
                    <a:pt x="7888" y="21942"/>
                    <a:pt x="7486" y="22158"/>
                  </a:cubicBezTo>
                  <a:cubicBezTo>
                    <a:pt x="6911" y="22460"/>
                    <a:pt x="6351" y="22632"/>
                    <a:pt x="5848" y="22661"/>
                  </a:cubicBezTo>
                  <a:lnTo>
                    <a:pt x="5618" y="22661"/>
                  </a:lnTo>
                  <a:cubicBezTo>
                    <a:pt x="5426" y="22661"/>
                    <a:pt x="5222" y="22667"/>
                    <a:pt x="5022" y="22667"/>
                  </a:cubicBezTo>
                  <a:cubicBezTo>
                    <a:pt x="4922" y="22667"/>
                    <a:pt x="4823" y="22666"/>
                    <a:pt x="4727" y="22661"/>
                  </a:cubicBezTo>
                  <a:cubicBezTo>
                    <a:pt x="4569" y="22618"/>
                    <a:pt x="4426" y="22560"/>
                    <a:pt x="4282" y="22517"/>
                  </a:cubicBezTo>
                  <a:cubicBezTo>
                    <a:pt x="4153" y="22460"/>
                    <a:pt x="4023" y="22417"/>
                    <a:pt x="3880" y="22373"/>
                  </a:cubicBezTo>
                  <a:cubicBezTo>
                    <a:pt x="3578" y="22287"/>
                    <a:pt x="3319" y="22129"/>
                    <a:pt x="3075" y="21971"/>
                  </a:cubicBezTo>
                  <a:cubicBezTo>
                    <a:pt x="2903" y="21871"/>
                    <a:pt x="2730" y="21770"/>
                    <a:pt x="2558" y="21684"/>
                  </a:cubicBezTo>
                  <a:lnTo>
                    <a:pt x="2543" y="21669"/>
                  </a:lnTo>
                  <a:cubicBezTo>
                    <a:pt x="2385" y="21554"/>
                    <a:pt x="2242" y="21411"/>
                    <a:pt x="2098" y="21282"/>
                  </a:cubicBezTo>
                  <a:cubicBezTo>
                    <a:pt x="1940" y="21123"/>
                    <a:pt x="1768" y="20980"/>
                    <a:pt x="1595" y="20850"/>
                  </a:cubicBezTo>
                  <a:cubicBezTo>
                    <a:pt x="1408" y="20707"/>
                    <a:pt x="1279" y="20477"/>
                    <a:pt x="1164" y="20261"/>
                  </a:cubicBezTo>
                  <a:cubicBezTo>
                    <a:pt x="1092" y="20132"/>
                    <a:pt x="1020" y="19988"/>
                    <a:pt x="920" y="19859"/>
                  </a:cubicBezTo>
                  <a:lnTo>
                    <a:pt x="877" y="19802"/>
                  </a:lnTo>
                  <a:cubicBezTo>
                    <a:pt x="633" y="19414"/>
                    <a:pt x="374" y="19026"/>
                    <a:pt x="216" y="18552"/>
                  </a:cubicBezTo>
                  <a:cubicBezTo>
                    <a:pt x="202" y="18379"/>
                    <a:pt x="187" y="18221"/>
                    <a:pt x="158" y="18063"/>
                  </a:cubicBezTo>
                  <a:cubicBezTo>
                    <a:pt x="158" y="17991"/>
                    <a:pt x="144" y="17905"/>
                    <a:pt x="130" y="17819"/>
                  </a:cubicBezTo>
                  <a:cubicBezTo>
                    <a:pt x="115" y="17675"/>
                    <a:pt x="216" y="17517"/>
                    <a:pt x="288" y="17374"/>
                  </a:cubicBezTo>
                  <a:cubicBezTo>
                    <a:pt x="316" y="17331"/>
                    <a:pt x="331" y="17302"/>
                    <a:pt x="360" y="17259"/>
                  </a:cubicBezTo>
                  <a:cubicBezTo>
                    <a:pt x="417" y="17172"/>
                    <a:pt x="460" y="17072"/>
                    <a:pt x="503" y="16971"/>
                  </a:cubicBezTo>
                  <a:cubicBezTo>
                    <a:pt x="532" y="16885"/>
                    <a:pt x="575" y="16799"/>
                    <a:pt x="633" y="16698"/>
                  </a:cubicBezTo>
                  <a:cubicBezTo>
                    <a:pt x="704" y="16598"/>
                    <a:pt x="776" y="16497"/>
                    <a:pt x="848" y="16397"/>
                  </a:cubicBezTo>
                  <a:cubicBezTo>
                    <a:pt x="977" y="16210"/>
                    <a:pt x="1121" y="16009"/>
                    <a:pt x="1236" y="15793"/>
                  </a:cubicBezTo>
                  <a:cubicBezTo>
                    <a:pt x="1566" y="15290"/>
                    <a:pt x="1983" y="14831"/>
                    <a:pt x="2385" y="14400"/>
                  </a:cubicBezTo>
                  <a:cubicBezTo>
                    <a:pt x="2658" y="14084"/>
                    <a:pt x="2946" y="13767"/>
                    <a:pt x="3219" y="13423"/>
                  </a:cubicBezTo>
                  <a:cubicBezTo>
                    <a:pt x="3506" y="13035"/>
                    <a:pt x="3836" y="12676"/>
                    <a:pt x="4153" y="12316"/>
                  </a:cubicBezTo>
                  <a:cubicBezTo>
                    <a:pt x="4224" y="12245"/>
                    <a:pt x="4282" y="12173"/>
                    <a:pt x="4339" y="12115"/>
                  </a:cubicBezTo>
                  <a:cubicBezTo>
                    <a:pt x="4641" y="11770"/>
                    <a:pt x="4928" y="11426"/>
                    <a:pt x="5201" y="11081"/>
                  </a:cubicBezTo>
                  <a:cubicBezTo>
                    <a:pt x="5446" y="10793"/>
                    <a:pt x="5704" y="10477"/>
                    <a:pt x="5948" y="10190"/>
                  </a:cubicBezTo>
                  <a:cubicBezTo>
                    <a:pt x="6092" y="9974"/>
                    <a:pt x="6265" y="9773"/>
                    <a:pt x="6423" y="9587"/>
                  </a:cubicBezTo>
                  <a:cubicBezTo>
                    <a:pt x="6552" y="9443"/>
                    <a:pt x="6696" y="9285"/>
                    <a:pt x="6810" y="9127"/>
                  </a:cubicBezTo>
                  <a:cubicBezTo>
                    <a:pt x="7112" y="8725"/>
                    <a:pt x="7471" y="8351"/>
                    <a:pt x="7816" y="8006"/>
                  </a:cubicBezTo>
                  <a:cubicBezTo>
                    <a:pt x="7974" y="7848"/>
                    <a:pt x="8118" y="7676"/>
                    <a:pt x="8262" y="7518"/>
                  </a:cubicBezTo>
                  <a:cubicBezTo>
                    <a:pt x="8448" y="7302"/>
                    <a:pt x="8649" y="7072"/>
                    <a:pt x="8865" y="6886"/>
                  </a:cubicBezTo>
                  <a:cubicBezTo>
                    <a:pt x="9066" y="6684"/>
                    <a:pt x="9253" y="6469"/>
                    <a:pt x="9440" y="6268"/>
                  </a:cubicBezTo>
                  <a:cubicBezTo>
                    <a:pt x="9583" y="6110"/>
                    <a:pt x="9713" y="5952"/>
                    <a:pt x="9871" y="5794"/>
                  </a:cubicBezTo>
                  <a:cubicBezTo>
                    <a:pt x="10216" y="5463"/>
                    <a:pt x="10532" y="5104"/>
                    <a:pt x="10833" y="4745"/>
                  </a:cubicBezTo>
                  <a:cubicBezTo>
                    <a:pt x="11178" y="4357"/>
                    <a:pt x="11537" y="3955"/>
                    <a:pt x="11911" y="3595"/>
                  </a:cubicBezTo>
                  <a:cubicBezTo>
                    <a:pt x="12672" y="2877"/>
                    <a:pt x="13491" y="2130"/>
                    <a:pt x="14411" y="1325"/>
                  </a:cubicBezTo>
                  <a:cubicBezTo>
                    <a:pt x="14698" y="1081"/>
                    <a:pt x="14985" y="851"/>
                    <a:pt x="15258" y="650"/>
                  </a:cubicBezTo>
                  <a:cubicBezTo>
                    <a:pt x="15795" y="280"/>
                    <a:pt x="16372" y="79"/>
                    <a:pt x="16881" y="79"/>
                  </a:cubicBezTo>
                  <a:close/>
                  <a:moveTo>
                    <a:pt x="16933" y="0"/>
                  </a:moveTo>
                  <a:cubicBezTo>
                    <a:pt x="16591" y="0"/>
                    <a:pt x="16192" y="97"/>
                    <a:pt x="15761" y="291"/>
                  </a:cubicBezTo>
                  <a:cubicBezTo>
                    <a:pt x="15345" y="492"/>
                    <a:pt x="14942" y="823"/>
                    <a:pt x="14540" y="1153"/>
                  </a:cubicBezTo>
                  <a:cubicBezTo>
                    <a:pt x="13793" y="1785"/>
                    <a:pt x="13046" y="2460"/>
                    <a:pt x="12313" y="3150"/>
                  </a:cubicBezTo>
                  <a:cubicBezTo>
                    <a:pt x="11968" y="3466"/>
                    <a:pt x="11609" y="3797"/>
                    <a:pt x="11293" y="4170"/>
                  </a:cubicBezTo>
                  <a:cubicBezTo>
                    <a:pt x="11078" y="4371"/>
                    <a:pt x="10876" y="4601"/>
                    <a:pt x="10690" y="4831"/>
                  </a:cubicBezTo>
                  <a:cubicBezTo>
                    <a:pt x="10488" y="5061"/>
                    <a:pt x="10287" y="5305"/>
                    <a:pt x="10057" y="5521"/>
                  </a:cubicBezTo>
                  <a:cubicBezTo>
                    <a:pt x="9856" y="5722"/>
                    <a:pt x="9670" y="5937"/>
                    <a:pt x="9468" y="6138"/>
                  </a:cubicBezTo>
                  <a:cubicBezTo>
                    <a:pt x="9267" y="6383"/>
                    <a:pt x="9052" y="6613"/>
                    <a:pt x="8822" y="6828"/>
                  </a:cubicBezTo>
                  <a:cubicBezTo>
                    <a:pt x="8649" y="6986"/>
                    <a:pt x="8491" y="7173"/>
                    <a:pt x="8333" y="7345"/>
                  </a:cubicBezTo>
                  <a:cubicBezTo>
                    <a:pt x="8204" y="7503"/>
                    <a:pt x="8060" y="7661"/>
                    <a:pt x="7902" y="7819"/>
                  </a:cubicBezTo>
                  <a:cubicBezTo>
                    <a:pt x="7213" y="8480"/>
                    <a:pt x="6595" y="9242"/>
                    <a:pt x="6006" y="9989"/>
                  </a:cubicBezTo>
                  <a:cubicBezTo>
                    <a:pt x="5948" y="10061"/>
                    <a:pt x="5891" y="10133"/>
                    <a:pt x="5834" y="10204"/>
                  </a:cubicBezTo>
                  <a:cubicBezTo>
                    <a:pt x="5589" y="10549"/>
                    <a:pt x="5302" y="10865"/>
                    <a:pt x="5029" y="11167"/>
                  </a:cubicBezTo>
                  <a:cubicBezTo>
                    <a:pt x="4813" y="11411"/>
                    <a:pt x="4598" y="11655"/>
                    <a:pt x="4397" y="11914"/>
                  </a:cubicBezTo>
                  <a:cubicBezTo>
                    <a:pt x="4109" y="12288"/>
                    <a:pt x="3779" y="12647"/>
                    <a:pt x="3477" y="12992"/>
                  </a:cubicBezTo>
                  <a:cubicBezTo>
                    <a:pt x="3377" y="13107"/>
                    <a:pt x="3291" y="13207"/>
                    <a:pt x="3204" y="13308"/>
                  </a:cubicBezTo>
                  <a:cubicBezTo>
                    <a:pt x="3032" y="13509"/>
                    <a:pt x="2859" y="13710"/>
                    <a:pt x="2701" y="13911"/>
                  </a:cubicBezTo>
                  <a:cubicBezTo>
                    <a:pt x="2500" y="14155"/>
                    <a:pt x="2299" y="14400"/>
                    <a:pt x="2084" y="14629"/>
                  </a:cubicBezTo>
                  <a:cubicBezTo>
                    <a:pt x="2012" y="14716"/>
                    <a:pt x="1940" y="14802"/>
                    <a:pt x="1868" y="14888"/>
                  </a:cubicBezTo>
                  <a:cubicBezTo>
                    <a:pt x="1581" y="15204"/>
                    <a:pt x="1293" y="15535"/>
                    <a:pt x="1092" y="15894"/>
                  </a:cubicBezTo>
                  <a:cubicBezTo>
                    <a:pt x="1006" y="16052"/>
                    <a:pt x="891" y="16210"/>
                    <a:pt x="776" y="16354"/>
                  </a:cubicBezTo>
                  <a:cubicBezTo>
                    <a:pt x="647" y="16540"/>
                    <a:pt x="518" y="16713"/>
                    <a:pt x="446" y="16899"/>
                  </a:cubicBezTo>
                  <a:cubicBezTo>
                    <a:pt x="417" y="17043"/>
                    <a:pt x="331" y="17187"/>
                    <a:pt x="230" y="17331"/>
                  </a:cubicBezTo>
                  <a:cubicBezTo>
                    <a:pt x="202" y="17374"/>
                    <a:pt x="173" y="17431"/>
                    <a:pt x="144" y="17474"/>
                  </a:cubicBezTo>
                  <a:cubicBezTo>
                    <a:pt x="0" y="17776"/>
                    <a:pt x="44" y="17991"/>
                    <a:pt x="87" y="18236"/>
                  </a:cubicBezTo>
                  <a:cubicBezTo>
                    <a:pt x="115" y="18351"/>
                    <a:pt x="130" y="18480"/>
                    <a:pt x="130" y="18609"/>
                  </a:cubicBezTo>
                  <a:cubicBezTo>
                    <a:pt x="316" y="19141"/>
                    <a:pt x="618" y="19601"/>
                    <a:pt x="906" y="20046"/>
                  </a:cubicBezTo>
                  <a:lnTo>
                    <a:pt x="934" y="20103"/>
                  </a:lnTo>
                  <a:cubicBezTo>
                    <a:pt x="977" y="20175"/>
                    <a:pt x="1020" y="20247"/>
                    <a:pt x="1064" y="20319"/>
                  </a:cubicBezTo>
                  <a:cubicBezTo>
                    <a:pt x="1193" y="20549"/>
                    <a:pt x="1308" y="20779"/>
                    <a:pt x="1523" y="20922"/>
                  </a:cubicBezTo>
                  <a:cubicBezTo>
                    <a:pt x="1696" y="21052"/>
                    <a:pt x="1854" y="21195"/>
                    <a:pt x="2012" y="21339"/>
                  </a:cubicBezTo>
                  <a:cubicBezTo>
                    <a:pt x="2256" y="21583"/>
                    <a:pt x="2515" y="21827"/>
                    <a:pt x="2831" y="21971"/>
                  </a:cubicBezTo>
                  <a:lnTo>
                    <a:pt x="2845" y="21971"/>
                  </a:lnTo>
                  <a:cubicBezTo>
                    <a:pt x="3291" y="22302"/>
                    <a:pt x="3851" y="22503"/>
                    <a:pt x="4339" y="22661"/>
                  </a:cubicBezTo>
                  <a:cubicBezTo>
                    <a:pt x="4530" y="22746"/>
                    <a:pt x="4753" y="22768"/>
                    <a:pt x="4983" y="22768"/>
                  </a:cubicBezTo>
                  <a:cubicBezTo>
                    <a:pt x="5065" y="22768"/>
                    <a:pt x="5148" y="22765"/>
                    <a:pt x="5230" y="22761"/>
                  </a:cubicBezTo>
                  <a:lnTo>
                    <a:pt x="5561" y="22761"/>
                  </a:lnTo>
                  <a:cubicBezTo>
                    <a:pt x="5602" y="22763"/>
                    <a:pt x="5644" y="22764"/>
                    <a:pt x="5686" y="22764"/>
                  </a:cubicBezTo>
                  <a:cubicBezTo>
                    <a:pt x="6226" y="22764"/>
                    <a:pt x="6814" y="22594"/>
                    <a:pt x="7414" y="22287"/>
                  </a:cubicBezTo>
                  <a:cubicBezTo>
                    <a:pt x="7831" y="22057"/>
                    <a:pt x="8290" y="21856"/>
                    <a:pt x="8808" y="21655"/>
                  </a:cubicBezTo>
                  <a:cubicBezTo>
                    <a:pt x="9626" y="21310"/>
                    <a:pt x="10431" y="20894"/>
                    <a:pt x="11207" y="20419"/>
                  </a:cubicBezTo>
                  <a:cubicBezTo>
                    <a:pt x="11422" y="20261"/>
                    <a:pt x="11667" y="20103"/>
                    <a:pt x="11882" y="19945"/>
                  </a:cubicBezTo>
                  <a:cubicBezTo>
                    <a:pt x="12385" y="19601"/>
                    <a:pt x="12917" y="19241"/>
                    <a:pt x="13434" y="18954"/>
                  </a:cubicBezTo>
                  <a:cubicBezTo>
                    <a:pt x="14325" y="18494"/>
                    <a:pt x="15258" y="17977"/>
                    <a:pt x="16077" y="17201"/>
                  </a:cubicBezTo>
                  <a:cubicBezTo>
                    <a:pt x="16207" y="17101"/>
                    <a:pt x="16322" y="16971"/>
                    <a:pt x="16437" y="16842"/>
                  </a:cubicBezTo>
                  <a:cubicBezTo>
                    <a:pt x="16523" y="16756"/>
                    <a:pt x="16609" y="16670"/>
                    <a:pt x="16695" y="16583"/>
                  </a:cubicBezTo>
                  <a:cubicBezTo>
                    <a:pt x="17313" y="15980"/>
                    <a:pt x="17873" y="15305"/>
                    <a:pt x="18362" y="14586"/>
                  </a:cubicBezTo>
                  <a:cubicBezTo>
                    <a:pt x="18922" y="13739"/>
                    <a:pt x="19425" y="12977"/>
                    <a:pt x="19827" y="12173"/>
                  </a:cubicBezTo>
                  <a:cubicBezTo>
                    <a:pt x="20000" y="11842"/>
                    <a:pt x="20215" y="11526"/>
                    <a:pt x="20416" y="11210"/>
                  </a:cubicBezTo>
                  <a:cubicBezTo>
                    <a:pt x="20704" y="10750"/>
                    <a:pt x="21005" y="10291"/>
                    <a:pt x="21221" y="9802"/>
                  </a:cubicBezTo>
                  <a:cubicBezTo>
                    <a:pt x="21422" y="9371"/>
                    <a:pt x="21494" y="8940"/>
                    <a:pt x="21566" y="8523"/>
                  </a:cubicBezTo>
                  <a:cubicBezTo>
                    <a:pt x="21566" y="8480"/>
                    <a:pt x="21580" y="8437"/>
                    <a:pt x="21580" y="8394"/>
                  </a:cubicBezTo>
                  <a:cubicBezTo>
                    <a:pt x="21594" y="8322"/>
                    <a:pt x="21594" y="8250"/>
                    <a:pt x="21609" y="8179"/>
                  </a:cubicBezTo>
                  <a:cubicBezTo>
                    <a:pt x="21637" y="8021"/>
                    <a:pt x="21666" y="7834"/>
                    <a:pt x="21652" y="7690"/>
                  </a:cubicBezTo>
                  <a:cubicBezTo>
                    <a:pt x="21652" y="7475"/>
                    <a:pt x="21623" y="7273"/>
                    <a:pt x="21594" y="7087"/>
                  </a:cubicBezTo>
                  <a:cubicBezTo>
                    <a:pt x="21566" y="6914"/>
                    <a:pt x="21537" y="6727"/>
                    <a:pt x="21537" y="6541"/>
                  </a:cubicBezTo>
                  <a:cubicBezTo>
                    <a:pt x="21508" y="6282"/>
                    <a:pt x="21523" y="5995"/>
                    <a:pt x="21537" y="5707"/>
                  </a:cubicBezTo>
                  <a:cubicBezTo>
                    <a:pt x="21551" y="5492"/>
                    <a:pt x="21566" y="5248"/>
                    <a:pt x="21551" y="5032"/>
                  </a:cubicBezTo>
                  <a:cubicBezTo>
                    <a:pt x="21551" y="4314"/>
                    <a:pt x="21436" y="3667"/>
                    <a:pt x="21321" y="3179"/>
                  </a:cubicBezTo>
                  <a:cubicBezTo>
                    <a:pt x="21077" y="2561"/>
                    <a:pt x="20732" y="2015"/>
                    <a:pt x="20431" y="1555"/>
                  </a:cubicBezTo>
                  <a:cubicBezTo>
                    <a:pt x="20301" y="1455"/>
                    <a:pt x="20172" y="1325"/>
                    <a:pt x="20057" y="1196"/>
                  </a:cubicBezTo>
                  <a:cubicBezTo>
                    <a:pt x="19755" y="894"/>
                    <a:pt x="19439" y="564"/>
                    <a:pt x="18965" y="463"/>
                  </a:cubicBezTo>
                  <a:cubicBezTo>
                    <a:pt x="18692" y="406"/>
                    <a:pt x="18434" y="334"/>
                    <a:pt x="18175" y="262"/>
                  </a:cubicBezTo>
                  <a:cubicBezTo>
                    <a:pt x="17873" y="176"/>
                    <a:pt x="17572" y="90"/>
                    <a:pt x="17255" y="32"/>
                  </a:cubicBezTo>
                  <a:cubicBezTo>
                    <a:pt x="17155" y="11"/>
                    <a:pt x="17047" y="0"/>
                    <a:pt x="16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1951641" y="1351303"/>
              <a:ext cx="472101" cy="496404"/>
            </a:xfrm>
            <a:custGeom>
              <a:avLst/>
              <a:gdLst/>
              <a:ahLst/>
              <a:cxnLst/>
              <a:rect l="l" t="t" r="r" b="b"/>
              <a:pathLst>
                <a:path w="21854" h="22979" extrusionOk="0">
                  <a:moveTo>
                    <a:pt x="16957" y="285"/>
                  </a:moveTo>
                  <a:cubicBezTo>
                    <a:pt x="17050" y="285"/>
                    <a:pt x="17140" y="292"/>
                    <a:pt x="17227" y="306"/>
                  </a:cubicBezTo>
                  <a:cubicBezTo>
                    <a:pt x="17515" y="363"/>
                    <a:pt x="17802" y="435"/>
                    <a:pt x="18075" y="507"/>
                  </a:cubicBezTo>
                  <a:cubicBezTo>
                    <a:pt x="18290" y="564"/>
                    <a:pt x="18520" y="636"/>
                    <a:pt x="18750" y="679"/>
                  </a:cubicBezTo>
                  <a:cubicBezTo>
                    <a:pt x="19310" y="794"/>
                    <a:pt x="19770" y="1082"/>
                    <a:pt x="20058" y="1498"/>
                  </a:cubicBezTo>
                  <a:lnTo>
                    <a:pt x="20058" y="1513"/>
                  </a:lnTo>
                  <a:lnTo>
                    <a:pt x="20072" y="1513"/>
                  </a:lnTo>
                  <a:cubicBezTo>
                    <a:pt x="20431" y="1786"/>
                    <a:pt x="20661" y="2202"/>
                    <a:pt x="20876" y="2619"/>
                  </a:cubicBezTo>
                  <a:cubicBezTo>
                    <a:pt x="20948" y="2763"/>
                    <a:pt x="21034" y="2906"/>
                    <a:pt x="21106" y="3036"/>
                  </a:cubicBezTo>
                  <a:cubicBezTo>
                    <a:pt x="21193" y="3179"/>
                    <a:pt x="21250" y="3352"/>
                    <a:pt x="21293" y="3553"/>
                  </a:cubicBezTo>
                  <a:cubicBezTo>
                    <a:pt x="21422" y="4271"/>
                    <a:pt x="21537" y="5033"/>
                    <a:pt x="21465" y="5895"/>
                  </a:cubicBezTo>
                  <a:cubicBezTo>
                    <a:pt x="21437" y="6383"/>
                    <a:pt x="21451" y="6886"/>
                    <a:pt x="21537" y="7432"/>
                  </a:cubicBezTo>
                  <a:cubicBezTo>
                    <a:pt x="21652" y="7992"/>
                    <a:pt x="21509" y="8682"/>
                    <a:pt x="21365" y="9343"/>
                  </a:cubicBezTo>
                  <a:cubicBezTo>
                    <a:pt x="21207" y="10004"/>
                    <a:pt x="20776" y="10650"/>
                    <a:pt x="20374" y="11282"/>
                  </a:cubicBezTo>
                  <a:cubicBezTo>
                    <a:pt x="20086" y="11713"/>
                    <a:pt x="19799" y="12144"/>
                    <a:pt x="19598" y="12590"/>
                  </a:cubicBezTo>
                  <a:cubicBezTo>
                    <a:pt x="19152" y="13409"/>
                    <a:pt x="18621" y="14199"/>
                    <a:pt x="18060" y="15018"/>
                  </a:cubicBezTo>
                  <a:cubicBezTo>
                    <a:pt x="17974" y="15118"/>
                    <a:pt x="17888" y="15219"/>
                    <a:pt x="17816" y="15334"/>
                  </a:cubicBezTo>
                  <a:cubicBezTo>
                    <a:pt x="17701" y="15492"/>
                    <a:pt x="17572" y="15650"/>
                    <a:pt x="17443" y="15794"/>
                  </a:cubicBezTo>
                  <a:cubicBezTo>
                    <a:pt x="17414" y="15837"/>
                    <a:pt x="17385" y="15865"/>
                    <a:pt x="17356" y="15894"/>
                  </a:cubicBezTo>
                  <a:cubicBezTo>
                    <a:pt x="17198" y="16038"/>
                    <a:pt x="17055" y="16196"/>
                    <a:pt x="16897" y="16368"/>
                  </a:cubicBezTo>
                  <a:cubicBezTo>
                    <a:pt x="16379" y="16914"/>
                    <a:pt x="15848" y="17475"/>
                    <a:pt x="15244" y="17877"/>
                  </a:cubicBezTo>
                  <a:cubicBezTo>
                    <a:pt x="14799" y="18207"/>
                    <a:pt x="14325" y="18452"/>
                    <a:pt x="13865" y="18696"/>
                  </a:cubicBezTo>
                  <a:cubicBezTo>
                    <a:pt x="13449" y="18926"/>
                    <a:pt x="13003" y="19156"/>
                    <a:pt x="12587" y="19443"/>
                  </a:cubicBezTo>
                  <a:cubicBezTo>
                    <a:pt x="12342" y="19601"/>
                    <a:pt x="12112" y="19773"/>
                    <a:pt x="11868" y="19931"/>
                  </a:cubicBezTo>
                  <a:cubicBezTo>
                    <a:pt x="11610" y="20118"/>
                    <a:pt x="11337" y="20305"/>
                    <a:pt x="11078" y="20463"/>
                  </a:cubicBezTo>
                  <a:cubicBezTo>
                    <a:pt x="10187" y="20980"/>
                    <a:pt x="9383" y="21383"/>
                    <a:pt x="8636" y="21684"/>
                  </a:cubicBezTo>
                  <a:cubicBezTo>
                    <a:pt x="8319" y="21799"/>
                    <a:pt x="7975" y="21957"/>
                    <a:pt x="7587" y="22158"/>
                  </a:cubicBezTo>
                  <a:cubicBezTo>
                    <a:pt x="7026" y="22460"/>
                    <a:pt x="6466" y="22632"/>
                    <a:pt x="5978" y="22661"/>
                  </a:cubicBezTo>
                  <a:lnTo>
                    <a:pt x="5762" y="22661"/>
                  </a:lnTo>
                  <a:cubicBezTo>
                    <a:pt x="5571" y="22661"/>
                    <a:pt x="5373" y="22668"/>
                    <a:pt x="5173" y="22668"/>
                  </a:cubicBezTo>
                  <a:cubicBezTo>
                    <a:pt x="5072" y="22668"/>
                    <a:pt x="4972" y="22666"/>
                    <a:pt x="4871" y="22661"/>
                  </a:cubicBezTo>
                  <a:cubicBezTo>
                    <a:pt x="4728" y="22618"/>
                    <a:pt x="4584" y="22561"/>
                    <a:pt x="4440" y="22518"/>
                  </a:cubicBezTo>
                  <a:cubicBezTo>
                    <a:pt x="4311" y="22460"/>
                    <a:pt x="4182" y="22417"/>
                    <a:pt x="4052" y="22374"/>
                  </a:cubicBezTo>
                  <a:cubicBezTo>
                    <a:pt x="3751" y="22288"/>
                    <a:pt x="3492" y="22130"/>
                    <a:pt x="3248" y="21972"/>
                  </a:cubicBezTo>
                  <a:cubicBezTo>
                    <a:pt x="3075" y="21871"/>
                    <a:pt x="2903" y="21770"/>
                    <a:pt x="2731" y="21684"/>
                  </a:cubicBezTo>
                  <a:cubicBezTo>
                    <a:pt x="2573" y="21555"/>
                    <a:pt x="2415" y="21426"/>
                    <a:pt x="2271" y="21282"/>
                  </a:cubicBezTo>
                  <a:cubicBezTo>
                    <a:pt x="2113" y="21138"/>
                    <a:pt x="1955" y="20995"/>
                    <a:pt x="1782" y="20851"/>
                  </a:cubicBezTo>
                  <a:cubicBezTo>
                    <a:pt x="1596" y="20722"/>
                    <a:pt x="1466" y="20506"/>
                    <a:pt x="1366" y="20291"/>
                  </a:cubicBezTo>
                  <a:cubicBezTo>
                    <a:pt x="1280" y="20147"/>
                    <a:pt x="1208" y="20003"/>
                    <a:pt x="1107" y="19888"/>
                  </a:cubicBezTo>
                  <a:lnTo>
                    <a:pt x="1064" y="19816"/>
                  </a:lnTo>
                  <a:cubicBezTo>
                    <a:pt x="820" y="19443"/>
                    <a:pt x="576" y="19055"/>
                    <a:pt x="417" y="18595"/>
                  </a:cubicBezTo>
                  <a:cubicBezTo>
                    <a:pt x="403" y="18437"/>
                    <a:pt x="389" y="18279"/>
                    <a:pt x="360" y="18121"/>
                  </a:cubicBezTo>
                  <a:cubicBezTo>
                    <a:pt x="346" y="18035"/>
                    <a:pt x="346" y="17949"/>
                    <a:pt x="331" y="17863"/>
                  </a:cubicBezTo>
                  <a:cubicBezTo>
                    <a:pt x="317" y="17762"/>
                    <a:pt x="403" y="17633"/>
                    <a:pt x="475" y="17489"/>
                  </a:cubicBezTo>
                  <a:cubicBezTo>
                    <a:pt x="504" y="17460"/>
                    <a:pt x="518" y="17417"/>
                    <a:pt x="532" y="17388"/>
                  </a:cubicBezTo>
                  <a:cubicBezTo>
                    <a:pt x="604" y="17288"/>
                    <a:pt x="647" y="17187"/>
                    <a:pt x="690" y="17072"/>
                  </a:cubicBezTo>
                  <a:cubicBezTo>
                    <a:pt x="734" y="16986"/>
                    <a:pt x="762" y="16914"/>
                    <a:pt x="805" y="16828"/>
                  </a:cubicBezTo>
                  <a:cubicBezTo>
                    <a:pt x="877" y="16742"/>
                    <a:pt x="949" y="16641"/>
                    <a:pt x="1021" y="16541"/>
                  </a:cubicBezTo>
                  <a:cubicBezTo>
                    <a:pt x="1150" y="16340"/>
                    <a:pt x="1294" y="16124"/>
                    <a:pt x="1409" y="15923"/>
                  </a:cubicBezTo>
                  <a:cubicBezTo>
                    <a:pt x="1739" y="15434"/>
                    <a:pt x="2142" y="14989"/>
                    <a:pt x="2544" y="14544"/>
                  </a:cubicBezTo>
                  <a:cubicBezTo>
                    <a:pt x="2817" y="14228"/>
                    <a:pt x="3119" y="13912"/>
                    <a:pt x="3377" y="13567"/>
                  </a:cubicBezTo>
                  <a:cubicBezTo>
                    <a:pt x="3679" y="13179"/>
                    <a:pt x="3995" y="12820"/>
                    <a:pt x="4311" y="12460"/>
                  </a:cubicBezTo>
                  <a:lnTo>
                    <a:pt x="4498" y="12259"/>
                  </a:lnTo>
                  <a:cubicBezTo>
                    <a:pt x="4799" y="11929"/>
                    <a:pt x="5087" y="11570"/>
                    <a:pt x="5374" y="11225"/>
                  </a:cubicBezTo>
                  <a:cubicBezTo>
                    <a:pt x="5604" y="10938"/>
                    <a:pt x="5863" y="10636"/>
                    <a:pt x="6121" y="10348"/>
                  </a:cubicBezTo>
                  <a:lnTo>
                    <a:pt x="6136" y="10320"/>
                  </a:lnTo>
                  <a:cubicBezTo>
                    <a:pt x="6265" y="10119"/>
                    <a:pt x="6423" y="9917"/>
                    <a:pt x="6595" y="9731"/>
                  </a:cubicBezTo>
                  <a:cubicBezTo>
                    <a:pt x="6725" y="9587"/>
                    <a:pt x="6854" y="9429"/>
                    <a:pt x="6969" y="9257"/>
                  </a:cubicBezTo>
                  <a:cubicBezTo>
                    <a:pt x="7271" y="8869"/>
                    <a:pt x="7630" y="8509"/>
                    <a:pt x="7960" y="8165"/>
                  </a:cubicBezTo>
                  <a:cubicBezTo>
                    <a:pt x="8118" y="8007"/>
                    <a:pt x="8276" y="7834"/>
                    <a:pt x="8420" y="7676"/>
                  </a:cubicBezTo>
                  <a:cubicBezTo>
                    <a:pt x="8592" y="7475"/>
                    <a:pt x="8794" y="7245"/>
                    <a:pt x="9009" y="7044"/>
                  </a:cubicBezTo>
                  <a:cubicBezTo>
                    <a:pt x="9225" y="6843"/>
                    <a:pt x="9411" y="6627"/>
                    <a:pt x="9598" y="6426"/>
                  </a:cubicBezTo>
                  <a:cubicBezTo>
                    <a:pt x="9742" y="6268"/>
                    <a:pt x="9871" y="6110"/>
                    <a:pt x="10015" y="5966"/>
                  </a:cubicBezTo>
                  <a:cubicBezTo>
                    <a:pt x="10360" y="5622"/>
                    <a:pt x="10690" y="5262"/>
                    <a:pt x="10992" y="4903"/>
                  </a:cubicBezTo>
                  <a:cubicBezTo>
                    <a:pt x="11337" y="4515"/>
                    <a:pt x="11681" y="4113"/>
                    <a:pt x="12069" y="3754"/>
                  </a:cubicBezTo>
                  <a:cubicBezTo>
                    <a:pt x="12816" y="3036"/>
                    <a:pt x="13635" y="2303"/>
                    <a:pt x="14555" y="1498"/>
                  </a:cubicBezTo>
                  <a:cubicBezTo>
                    <a:pt x="14842" y="1254"/>
                    <a:pt x="15130" y="1039"/>
                    <a:pt x="15388" y="837"/>
                  </a:cubicBezTo>
                  <a:cubicBezTo>
                    <a:pt x="15908" y="475"/>
                    <a:pt x="16468" y="285"/>
                    <a:pt x="16957" y="285"/>
                  </a:cubicBezTo>
                  <a:close/>
                  <a:moveTo>
                    <a:pt x="17076" y="1"/>
                  </a:moveTo>
                  <a:cubicBezTo>
                    <a:pt x="16716" y="1"/>
                    <a:pt x="16306" y="100"/>
                    <a:pt x="15862" y="306"/>
                  </a:cubicBezTo>
                  <a:cubicBezTo>
                    <a:pt x="15431" y="507"/>
                    <a:pt x="15015" y="837"/>
                    <a:pt x="14598" y="1182"/>
                  </a:cubicBezTo>
                  <a:cubicBezTo>
                    <a:pt x="13851" y="1814"/>
                    <a:pt x="13104" y="2490"/>
                    <a:pt x="12357" y="3179"/>
                  </a:cubicBezTo>
                  <a:cubicBezTo>
                    <a:pt x="12012" y="3510"/>
                    <a:pt x="11653" y="3840"/>
                    <a:pt x="11337" y="4199"/>
                  </a:cubicBezTo>
                  <a:cubicBezTo>
                    <a:pt x="11121" y="4415"/>
                    <a:pt x="10920" y="4659"/>
                    <a:pt x="10719" y="4889"/>
                  </a:cubicBezTo>
                  <a:cubicBezTo>
                    <a:pt x="10532" y="5104"/>
                    <a:pt x="10331" y="5349"/>
                    <a:pt x="10115" y="5550"/>
                  </a:cubicBezTo>
                  <a:cubicBezTo>
                    <a:pt x="9900" y="5765"/>
                    <a:pt x="9713" y="5981"/>
                    <a:pt x="9512" y="6196"/>
                  </a:cubicBezTo>
                  <a:cubicBezTo>
                    <a:pt x="9311" y="6426"/>
                    <a:pt x="9110" y="6656"/>
                    <a:pt x="8880" y="6872"/>
                  </a:cubicBezTo>
                  <a:cubicBezTo>
                    <a:pt x="8707" y="7030"/>
                    <a:pt x="8535" y="7216"/>
                    <a:pt x="8377" y="7403"/>
                  </a:cubicBezTo>
                  <a:cubicBezTo>
                    <a:pt x="8248" y="7547"/>
                    <a:pt x="8104" y="7705"/>
                    <a:pt x="7960" y="7849"/>
                  </a:cubicBezTo>
                  <a:cubicBezTo>
                    <a:pt x="7256" y="8524"/>
                    <a:pt x="6639" y="9300"/>
                    <a:pt x="6049" y="10047"/>
                  </a:cubicBezTo>
                  <a:lnTo>
                    <a:pt x="5863" y="10277"/>
                  </a:lnTo>
                  <a:cubicBezTo>
                    <a:pt x="5618" y="10593"/>
                    <a:pt x="5345" y="10909"/>
                    <a:pt x="5072" y="11211"/>
                  </a:cubicBezTo>
                  <a:cubicBezTo>
                    <a:pt x="4857" y="11455"/>
                    <a:pt x="4627" y="11713"/>
                    <a:pt x="4426" y="11972"/>
                  </a:cubicBezTo>
                  <a:cubicBezTo>
                    <a:pt x="4139" y="12346"/>
                    <a:pt x="3823" y="12705"/>
                    <a:pt x="3521" y="13050"/>
                  </a:cubicBezTo>
                  <a:cubicBezTo>
                    <a:pt x="3420" y="13150"/>
                    <a:pt x="3334" y="13251"/>
                    <a:pt x="3248" y="13366"/>
                  </a:cubicBezTo>
                  <a:cubicBezTo>
                    <a:pt x="3061" y="13567"/>
                    <a:pt x="2903" y="13768"/>
                    <a:pt x="2731" y="13969"/>
                  </a:cubicBezTo>
                  <a:cubicBezTo>
                    <a:pt x="2544" y="14213"/>
                    <a:pt x="2343" y="14443"/>
                    <a:pt x="2127" y="14687"/>
                  </a:cubicBezTo>
                  <a:cubicBezTo>
                    <a:pt x="2055" y="14774"/>
                    <a:pt x="1984" y="14845"/>
                    <a:pt x="1912" y="14946"/>
                  </a:cubicBezTo>
                  <a:cubicBezTo>
                    <a:pt x="1624" y="15262"/>
                    <a:pt x="1323" y="15593"/>
                    <a:pt x="1107" y="15980"/>
                  </a:cubicBezTo>
                  <a:cubicBezTo>
                    <a:pt x="1035" y="16124"/>
                    <a:pt x="920" y="16282"/>
                    <a:pt x="820" y="16426"/>
                  </a:cubicBezTo>
                  <a:cubicBezTo>
                    <a:pt x="676" y="16613"/>
                    <a:pt x="547" y="16799"/>
                    <a:pt x="446" y="17000"/>
                  </a:cubicBezTo>
                  <a:lnTo>
                    <a:pt x="446" y="17029"/>
                  </a:lnTo>
                  <a:cubicBezTo>
                    <a:pt x="417" y="17144"/>
                    <a:pt x="346" y="17273"/>
                    <a:pt x="259" y="17403"/>
                  </a:cubicBezTo>
                  <a:cubicBezTo>
                    <a:pt x="231" y="17446"/>
                    <a:pt x="188" y="17503"/>
                    <a:pt x="159" y="17575"/>
                  </a:cubicBezTo>
                  <a:cubicBezTo>
                    <a:pt x="1" y="17906"/>
                    <a:pt x="44" y="18150"/>
                    <a:pt x="87" y="18394"/>
                  </a:cubicBezTo>
                  <a:cubicBezTo>
                    <a:pt x="116" y="18509"/>
                    <a:pt x="130" y="18624"/>
                    <a:pt x="130" y="18753"/>
                  </a:cubicBezTo>
                  <a:lnTo>
                    <a:pt x="130" y="18782"/>
                  </a:lnTo>
                  <a:cubicBezTo>
                    <a:pt x="317" y="19328"/>
                    <a:pt x="619" y="19788"/>
                    <a:pt x="920" y="20233"/>
                  </a:cubicBezTo>
                  <a:lnTo>
                    <a:pt x="949" y="20276"/>
                  </a:lnTo>
                  <a:cubicBezTo>
                    <a:pt x="992" y="20348"/>
                    <a:pt x="1035" y="20434"/>
                    <a:pt x="1078" y="20506"/>
                  </a:cubicBezTo>
                  <a:cubicBezTo>
                    <a:pt x="1193" y="20736"/>
                    <a:pt x="1337" y="20966"/>
                    <a:pt x="1553" y="21110"/>
                  </a:cubicBezTo>
                  <a:cubicBezTo>
                    <a:pt x="1725" y="21239"/>
                    <a:pt x="1883" y="21383"/>
                    <a:pt x="2027" y="21541"/>
                  </a:cubicBezTo>
                  <a:cubicBezTo>
                    <a:pt x="2285" y="21770"/>
                    <a:pt x="2544" y="22015"/>
                    <a:pt x="2860" y="22158"/>
                  </a:cubicBezTo>
                  <a:cubicBezTo>
                    <a:pt x="3320" y="22503"/>
                    <a:pt x="3894" y="22704"/>
                    <a:pt x="4383" y="22862"/>
                  </a:cubicBezTo>
                  <a:cubicBezTo>
                    <a:pt x="4594" y="22968"/>
                    <a:pt x="4854" y="22978"/>
                    <a:pt x="5115" y="22978"/>
                  </a:cubicBezTo>
                  <a:cubicBezTo>
                    <a:pt x="5173" y="22978"/>
                    <a:pt x="5231" y="22977"/>
                    <a:pt x="5288" y="22977"/>
                  </a:cubicBezTo>
                  <a:cubicBezTo>
                    <a:pt x="5365" y="22977"/>
                    <a:pt x="5435" y="22971"/>
                    <a:pt x="5507" y="22971"/>
                  </a:cubicBezTo>
                  <a:cubicBezTo>
                    <a:pt x="5543" y="22971"/>
                    <a:pt x="5580" y="22972"/>
                    <a:pt x="5618" y="22977"/>
                  </a:cubicBezTo>
                  <a:cubicBezTo>
                    <a:pt x="5641" y="22978"/>
                    <a:pt x="5664" y="22978"/>
                    <a:pt x="5687" y="22978"/>
                  </a:cubicBezTo>
                  <a:cubicBezTo>
                    <a:pt x="6258" y="22978"/>
                    <a:pt x="6893" y="22806"/>
                    <a:pt x="7515" y="22474"/>
                  </a:cubicBezTo>
                  <a:cubicBezTo>
                    <a:pt x="7932" y="22259"/>
                    <a:pt x="8391" y="22058"/>
                    <a:pt x="8909" y="21857"/>
                  </a:cubicBezTo>
                  <a:cubicBezTo>
                    <a:pt x="9727" y="21497"/>
                    <a:pt x="10546" y="21081"/>
                    <a:pt x="11322" y="20607"/>
                  </a:cubicBezTo>
                  <a:cubicBezTo>
                    <a:pt x="11552" y="20449"/>
                    <a:pt x="11782" y="20291"/>
                    <a:pt x="12012" y="20133"/>
                  </a:cubicBezTo>
                  <a:cubicBezTo>
                    <a:pt x="12515" y="19788"/>
                    <a:pt x="13032" y="19429"/>
                    <a:pt x="13549" y="19141"/>
                  </a:cubicBezTo>
                  <a:cubicBezTo>
                    <a:pt x="14440" y="18681"/>
                    <a:pt x="15388" y="18150"/>
                    <a:pt x="16207" y="17374"/>
                  </a:cubicBezTo>
                  <a:cubicBezTo>
                    <a:pt x="16351" y="17259"/>
                    <a:pt x="16480" y="17130"/>
                    <a:pt x="16595" y="17000"/>
                  </a:cubicBezTo>
                  <a:cubicBezTo>
                    <a:pt x="16681" y="16914"/>
                    <a:pt x="16753" y="16828"/>
                    <a:pt x="16839" y="16742"/>
                  </a:cubicBezTo>
                  <a:cubicBezTo>
                    <a:pt x="17069" y="16526"/>
                    <a:pt x="17299" y="16282"/>
                    <a:pt x="17515" y="16038"/>
                  </a:cubicBezTo>
                  <a:cubicBezTo>
                    <a:pt x="17888" y="15621"/>
                    <a:pt x="18218" y="15176"/>
                    <a:pt x="18535" y="14716"/>
                  </a:cubicBezTo>
                  <a:cubicBezTo>
                    <a:pt x="19109" y="13868"/>
                    <a:pt x="19612" y="13093"/>
                    <a:pt x="20000" y="12288"/>
                  </a:cubicBezTo>
                  <a:cubicBezTo>
                    <a:pt x="20187" y="11972"/>
                    <a:pt x="20388" y="11656"/>
                    <a:pt x="20589" y="11340"/>
                  </a:cubicBezTo>
                  <a:cubicBezTo>
                    <a:pt x="20891" y="10880"/>
                    <a:pt x="21193" y="10406"/>
                    <a:pt x="21408" y="9917"/>
                  </a:cubicBezTo>
                  <a:cubicBezTo>
                    <a:pt x="21624" y="9458"/>
                    <a:pt x="21695" y="9027"/>
                    <a:pt x="21767" y="8596"/>
                  </a:cubicBezTo>
                  <a:lnTo>
                    <a:pt x="21782" y="8466"/>
                  </a:lnTo>
                  <a:cubicBezTo>
                    <a:pt x="21796" y="8395"/>
                    <a:pt x="21796" y="8323"/>
                    <a:pt x="21810" y="8251"/>
                  </a:cubicBezTo>
                  <a:cubicBezTo>
                    <a:pt x="21839" y="8078"/>
                    <a:pt x="21853" y="7906"/>
                    <a:pt x="21853" y="7734"/>
                  </a:cubicBezTo>
                  <a:cubicBezTo>
                    <a:pt x="21853" y="7518"/>
                    <a:pt x="21825" y="7317"/>
                    <a:pt x="21796" y="7130"/>
                  </a:cubicBezTo>
                  <a:cubicBezTo>
                    <a:pt x="21767" y="6958"/>
                    <a:pt x="21738" y="6785"/>
                    <a:pt x="21738" y="6599"/>
                  </a:cubicBezTo>
                  <a:cubicBezTo>
                    <a:pt x="21710" y="6340"/>
                    <a:pt x="21724" y="6053"/>
                    <a:pt x="21738" y="5780"/>
                  </a:cubicBezTo>
                  <a:cubicBezTo>
                    <a:pt x="21753" y="5550"/>
                    <a:pt x="21767" y="5306"/>
                    <a:pt x="21753" y="5090"/>
                  </a:cubicBezTo>
                  <a:cubicBezTo>
                    <a:pt x="21753" y="4372"/>
                    <a:pt x="21624" y="3711"/>
                    <a:pt x="21523" y="3222"/>
                  </a:cubicBezTo>
                  <a:lnTo>
                    <a:pt x="21523" y="3208"/>
                  </a:lnTo>
                  <a:cubicBezTo>
                    <a:pt x="21264" y="2590"/>
                    <a:pt x="20920" y="2044"/>
                    <a:pt x="20618" y="1584"/>
                  </a:cubicBezTo>
                  <a:lnTo>
                    <a:pt x="20618" y="1570"/>
                  </a:lnTo>
                  <a:lnTo>
                    <a:pt x="20603" y="1570"/>
                  </a:lnTo>
                  <a:cubicBezTo>
                    <a:pt x="20489" y="1455"/>
                    <a:pt x="20359" y="1340"/>
                    <a:pt x="20244" y="1211"/>
                  </a:cubicBezTo>
                  <a:cubicBezTo>
                    <a:pt x="19928" y="895"/>
                    <a:pt x="19612" y="564"/>
                    <a:pt x="19124" y="464"/>
                  </a:cubicBezTo>
                  <a:cubicBezTo>
                    <a:pt x="18851" y="406"/>
                    <a:pt x="18592" y="335"/>
                    <a:pt x="18333" y="263"/>
                  </a:cubicBezTo>
                  <a:cubicBezTo>
                    <a:pt x="18032" y="176"/>
                    <a:pt x="17730" y="90"/>
                    <a:pt x="17414" y="33"/>
                  </a:cubicBezTo>
                  <a:cubicBezTo>
                    <a:pt x="17307" y="11"/>
                    <a:pt x="17194" y="1"/>
                    <a:pt x="17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13"/>
          <p:cNvSpPr txBox="1">
            <a:spLocks noGrp="1"/>
          </p:cNvSpPr>
          <p:nvPr>
            <p:ph type="title" hasCustomPrompt="1"/>
          </p:nvPr>
        </p:nvSpPr>
        <p:spPr>
          <a:xfrm>
            <a:off x="995993" y="1610125"/>
            <a:ext cx="2151900" cy="574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latin typeface="Playfair Display SemiBold"/>
                <a:ea typeface="Playfair Display SemiBold"/>
                <a:cs typeface="Playfair Display SemiBold"/>
                <a:sym typeface="Playfair Display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3"/>
          <p:cNvSpPr txBox="1">
            <a:spLocks noGrp="1"/>
          </p:cNvSpPr>
          <p:nvPr>
            <p:ph type="subTitle" idx="1"/>
          </p:nvPr>
        </p:nvSpPr>
        <p:spPr>
          <a:xfrm>
            <a:off x="995925" y="2101875"/>
            <a:ext cx="2151900" cy="8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49" name="Google Shape;149;p13"/>
          <p:cNvSpPr txBox="1">
            <a:spLocks noGrp="1"/>
          </p:cNvSpPr>
          <p:nvPr>
            <p:ph type="ctrTitle" idx="2"/>
          </p:nvPr>
        </p:nvSpPr>
        <p:spPr>
          <a:xfrm>
            <a:off x="713175" y="615700"/>
            <a:ext cx="7717500" cy="574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191919"/>
              </a:buClr>
              <a:buSzPts val="5200"/>
              <a:buNone/>
              <a:defRPr b="0">
                <a:latin typeface="Playfair Display SemiBold"/>
                <a:ea typeface="Playfair Display SemiBold"/>
                <a:cs typeface="Playfair Display SemiBold"/>
                <a:sym typeface="Playfair Display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50" name="Google Shape;150;p13"/>
          <p:cNvSpPr txBox="1">
            <a:spLocks noGrp="1"/>
          </p:cNvSpPr>
          <p:nvPr>
            <p:ph type="title" idx="3" hasCustomPrompt="1"/>
          </p:nvPr>
        </p:nvSpPr>
        <p:spPr>
          <a:xfrm>
            <a:off x="3495931" y="1610125"/>
            <a:ext cx="2151900" cy="574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latin typeface="Playfair Display SemiBold"/>
                <a:ea typeface="Playfair Display SemiBold"/>
                <a:cs typeface="Playfair Display SemiBold"/>
                <a:sym typeface="Playfair Display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1" name="Google Shape;151;p13"/>
          <p:cNvSpPr txBox="1">
            <a:spLocks noGrp="1"/>
          </p:cNvSpPr>
          <p:nvPr>
            <p:ph type="subTitle" idx="4"/>
          </p:nvPr>
        </p:nvSpPr>
        <p:spPr>
          <a:xfrm>
            <a:off x="3495863" y="2101875"/>
            <a:ext cx="2151900" cy="8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52" name="Google Shape;152;p13"/>
          <p:cNvSpPr txBox="1">
            <a:spLocks noGrp="1"/>
          </p:cNvSpPr>
          <p:nvPr>
            <p:ph type="title" idx="5" hasCustomPrompt="1"/>
          </p:nvPr>
        </p:nvSpPr>
        <p:spPr>
          <a:xfrm>
            <a:off x="5995868" y="1610125"/>
            <a:ext cx="2151900" cy="574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latin typeface="Playfair Display SemiBold"/>
                <a:ea typeface="Playfair Display SemiBold"/>
                <a:cs typeface="Playfair Display SemiBold"/>
                <a:sym typeface="Playfair Display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3" name="Google Shape;153;p13"/>
          <p:cNvSpPr txBox="1">
            <a:spLocks noGrp="1"/>
          </p:cNvSpPr>
          <p:nvPr>
            <p:ph type="subTitle" idx="6"/>
          </p:nvPr>
        </p:nvSpPr>
        <p:spPr>
          <a:xfrm>
            <a:off x="5995800" y="2101875"/>
            <a:ext cx="2151900" cy="8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54" name="Google Shape;154;p13"/>
          <p:cNvSpPr txBox="1">
            <a:spLocks noGrp="1"/>
          </p:cNvSpPr>
          <p:nvPr>
            <p:ph type="title" idx="7" hasCustomPrompt="1"/>
          </p:nvPr>
        </p:nvSpPr>
        <p:spPr>
          <a:xfrm>
            <a:off x="995993" y="3142550"/>
            <a:ext cx="2151900" cy="574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latin typeface="Playfair Display SemiBold"/>
                <a:ea typeface="Playfair Display SemiBold"/>
                <a:cs typeface="Playfair Display SemiBold"/>
                <a:sym typeface="Playfair Display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5" name="Google Shape;155;p13"/>
          <p:cNvSpPr txBox="1">
            <a:spLocks noGrp="1"/>
          </p:cNvSpPr>
          <p:nvPr>
            <p:ph type="subTitle" idx="8"/>
          </p:nvPr>
        </p:nvSpPr>
        <p:spPr>
          <a:xfrm>
            <a:off x="995925" y="3634300"/>
            <a:ext cx="2151900" cy="8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56" name="Google Shape;156;p13"/>
          <p:cNvSpPr txBox="1">
            <a:spLocks noGrp="1"/>
          </p:cNvSpPr>
          <p:nvPr>
            <p:ph type="title" idx="9" hasCustomPrompt="1"/>
          </p:nvPr>
        </p:nvSpPr>
        <p:spPr>
          <a:xfrm>
            <a:off x="3495931" y="3142550"/>
            <a:ext cx="2151900" cy="574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latin typeface="Playfair Display SemiBold"/>
                <a:ea typeface="Playfair Display SemiBold"/>
                <a:cs typeface="Playfair Display SemiBold"/>
                <a:sym typeface="Playfair Display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7" name="Google Shape;157;p13"/>
          <p:cNvSpPr txBox="1">
            <a:spLocks noGrp="1"/>
          </p:cNvSpPr>
          <p:nvPr>
            <p:ph type="subTitle" idx="13"/>
          </p:nvPr>
        </p:nvSpPr>
        <p:spPr>
          <a:xfrm>
            <a:off x="3495863" y="3634300"/>
            <a:ext cx="2151900" cy="8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
        <p:nvSpPr>
          <p:cNvPr id="158" name="Google Shape;158;p13"/>
          <p:cNvSpPr txBox="1">
            <a:spLocks noGrp="1"/>
          </p:cNvSpPr>
          <p:nvPr>
            <p:ph type="title" idx="14" hasCustomPrompt="1"/>
          </p:nvPr>
        </p:nvSpPr>
        <p:spPr>
          <a:xfrm>
            <a:off x="5995868" y="3142550"/>
            <a:ext cx="2151900" cy="574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2"/>
                </a:solidFill>
                <a:latin typeface="Playfair Display SemiBold"/>
                <a:ea typeface="Playfair Display SemiBold"/>
                <a:cs typeface="Playfair Display SemiBold"/>
                <a:sym typeface="Playfair Display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9" name="Google Shape;159;p13"/>
          <p:cNvSpPr txBox="1">
            <a:spLocks noGrp="1"/>
          </p:cNvSpPr>
          <p:nvPr>
            <p:ph type="subTitle" idx="15"/>
          </p:nvPr>
        </p:nvSpPr>
        <p:spPr>
          <a:xfrm>
            <a:off x="5995800" y="3634300"/>
            <a:ext cx="2151900" cy="8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layfair Display"/>
              <a:buNone/>
              <a:defRPr sz="2200">
                <a:solidFill>
                  <a:schemeClr val="dk1"/>
                </a:solidFill>
                <a:latin typeface="Playfair Display SemiBold"/>
                <a:ea typeface="Playfair Display SemiBold"/>
                <a:cs typeface="Playfair Display SemiBold"/>
                <a:sym typeface="Playfair Display SemiBold"/>
              </a:defRPr>
            </a:lvl1pPr>
            <a:lvl2pPr lvl="1"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2pPr>
            <a:lvl3pPr lvl="2"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3pPr>
            <a:lvl4pPr lvl="3"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4pPr>
            <a:lvl5pPr lvl="4"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5pPr>
            <a:lvl6pPr lvl="5"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6pPr>
            <a:lvl7pPr lvl="6"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7pPr>
            <a:lvl8pPr lvl="7"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8pPr>
            <a:lvl9pPr lvl="8" rtl="0">
              <a:lnSpc>
                <a:spcPct val="100000"/>
              </a:lnSpc>
              <a:spcBef>
                <a:spcPts val="0"/>
              </a:spcBef>
              <a:spcAft>
                <a:spcPts val="0"/>
              </a:spcAft>
              <a:buSzPts val="2400"/>
              <a:buFont typeface="Playfair Display"/>
              <a:buNone/>
              <a:defRPr sz="2400" b="1">
                <a:latin typeface="Playfair Display"/>
                <a:ea typeface="Playfair Display"/>
                <a:cs typeface="Playfair Display"/>
                <a:sym typeface="Playfair Displ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615700"/>
            <a:ext cx="7717500" cy="574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200"/>
              <a:buFont typeface="Playfair Display Medium"/>
              <a:buNone/>
              <a:defRPr sz="3200">
                <a:solidFill>
                  <a:schemeClr val="dk1"/>
                </a:solidFill>
                <a:latin typeface="Playfair Display Medium"/>
                <a:ea typeface="Playfair Display Medium"/>
                <a:cs typeface="Playfair Display Medium"/>
                <a:sym typeface="Playfair Display Medium"/>
              </a:defRPr>
            </a:lvl1pPr>
            <a:lvl2pPr lvl="1" algn="ctr" rtl="0">
              <a:spcBef>
                <a:spcPts val="0"/>
              </a:spcBef>
              <a:spcAft>
                <a:spcPts val="0"/>
              </a:spcAft>
              <a:buClr>
                <a:schemeClr val="dk1"/>
              </a:buClr>
              <a:buSzPts val="3200"/>
              <a:buFont typeface="Playfair Display Medium"/>
              <a:buNone/>
              <a:defRPr sz="3200">
                <a:solidFill>
                  <a:schemeClr val="dk1"/>
                </a:solidFill>
                <a:latin typeface="Playfair Display Medium"/>
                <a:ea typeface="Playfair Display Medium"/>
                <a:cs typeface="Playfair Display Medium"/>
                <a:sym typeface="Playfair Display Medium"/>
              </a:defRPr>
            </a:lvl2pPr>
            <a:lvl3pPr lvl="2" algn="ctr" rtl="0">
              <a:spcBef>
                <a:spcPts val="0"/>
              </a:spcBef>
              <a:spcAft>
                <a:spcPts val="0"/>
              </a:spcAft>
              <a:buClr>
                <a:schemeClr val="dk1"/>
              </a:buClr>
              <a:buSzPts val="3200"/>
              <a:buFont typeface="Playfair Display Medium"/>
              <a:buNone/>
              <a:defRPr sz="3200">
                <a:solidFill>
                  <a:schemeClr val="dk1"/>
                </a:solidFill>
                <a:latin typeface="Playfair Display Medium"/>
                <a:ea typeface="Playfair Display Medium"/>
                <a:cs typeface="Playfair Display Medium"/>
                <a:sym typeface="Playfair Display Medium"/>
              </a:defRPr>
            </a:lvl3pPr>
            <a:lvl4pPr lvl="3" algn="ctr" rtl="0">
              <a:spcBef>
                <a:spcPts val="0"/>
              </a:spcBef>
              <a:spcAft>
                <a:spcPts val="0"/>
              </a:spcAft>
              <a:buClr>
                <a:schemeClr val="dk1"/>
              </a:buClr>
              <a:buSzPts val="3200"/>
              <a:buFont typeface="Playfair Display Medium"/>
              <a:buNone/>
              <a:defRPr sz="3200">
                <a:solidFill>
                  <a:schemeClr val="dk1"/>
                </a:solidFill>
                <a:latin typeface="Playfair Display Medium"/>
                <a:ea typeface="Playfair Display Medium"/>
                <a:cs typeface="Playfair Display Medium"/>
                <a:sym typeface="Playfair Display Medium"/>
              </a:defRPr>
            </a:lvl4pPr>
            <a:lvl5pPr lvl="4" algn="ctr" rtl="0">
              <a:spcBef>
                <a:spcPts val="0"/>
              </a:spcBef>
              <a:spcAft>
                <a:spcPts val="0"/>
              </a:spcAft>
              <a:buClr>
                <a:schemeClr val="dk1"/>
              </a:buClr>
              <a:buSzPts val="3200"/>
              <a:buFont typeface="Playfair Display Medium"/>
              <a:buNone/>
              <a:defRPr sz="3200">
                <a:solidFill>
                  <a:schemeClr val="dk1"/>
                </a:solidFill>
                <a:latin typeface="Playfair Display Medium"/>
                <a:ea typeface="Playfair Display Medium"/>
                <a:cs typeface="Playfair Display Medium"/>
                <a:sym typeface="Playfair Display Medium"/>
              </a:defRPr>
            </a:lvl5pPr>
            <a:lvl6pPr lvl="5" algn="ctr" rtl="0">
              <a:spcBef>
                <a:spcPts val="0"/>
              </a:spcBef>
              <a:spcAft>
                <a:spcPts val="0"/>
              </a:spcAft>
              <a:buClr>
                <a:schemeClr val="dk1"/>
              </a:buClr>
              <a:buSzPts val="3200"/>
              <a:buFont typeface="Playfair Display Medium"/>
              <a:buNone/>
              <a:defRPr sz="3200">
                <a:solidFill>
                  <a:schemeClr val="dk1"/>
                </a:solidFill>
                <a:latin typeface="Playfair Display Medium"/>
                <a:ea typeface="Playfair Display Medium"/>
                <a:cs typeface="Playfair Display Medium"/>
                <a:sym typeface="Playfair Display Medium"/>
              </a:defRPr>
            </a:lvl6pPr>
            <a:lvl7pPr lvl="6" algn="ctr" rtl="0">
              <a:spcBef>
                <a:spcPts val="0"/>
              </a:spcBef>
              <a:spcAft>
                <a:spcPts val="0"/>
              </a:spcAft>
              <a:buClr>
                <a:schemeClr val="dk1"/>
              </a:buClr>
              <a:buSzPts val="3200"/>
              <a:buFont typeface="Playfair Display Medium"/>
              <a:buNone/>
              <a:defRPr sz="3200">
                <a:solidFill>
                  <a:schemeClr val="dk1"/>
                </a:solidFill>
                <a:latin typeface="Playfair Display Medium"/>
                <a:ea typeface="Playfair Display Medium"/>
                <a:cs typeface="Playfair Display Medium"/>
                <a:sym typeface="Playfair Display Medium"/>
              </a:defRPr>
            </a:lvl7pPr>
            <a:lvl8pPr lvl="7" algn="ctr" rtl="0">
              <a:spcBef>
                <a:spcPts val="0"/>
              </a:spcBef>
              <a:spcAft>
                <a:spcPts val="0"/>
              </a:spcAft>
              <a:buClr>
                <a:schemeClr val="dk1"/>
              </a:buClr>
              <a:buSzPts val="3200"/>
              <a:buFont typeface="Playfair Display Medium"/>
              <a:buNone/>
              <a:defRPr sz="3200">
                <a:solidFill>
                  <a:schemeClr val="dk1"/>
                </a:solidFill>
                <a:latin typeface="Playfair Display Medium"/>
                <a:ea typeface="Playfair Display Medium"/>
                <a:cs typeface="Playfair Display Medium"/>
                <a:sym typeface="Playfair Display Medium"/>
              </a:defRPr>
            </a:lvl8pPr>
            <a:lvl9pPr lvl="8" algn="ctr" rtl="0">
              <a:spcBef>
                <a:spcPts val="0"/>
              </a:spcBef>
              <a:spcAft>
                <a:spcPts val="0"/>
              </a:spcAft>
              <a:buClr>
                <a:schemeClr val="dk1"/>
              </a:buClr>
              <a:buSzPts val="3200"/>
              <a:buFont typeface="Playfair Display Medium"/>
              <a:buNone/>
              <a:defRPr sz="3200">
                <a:solidFill>
                  <a:schemeClr val="dk1"/>
                </a:solidFill>
                <a:latin typeface="Playfair Display Medium"/>
                <a:ea typeface="Playfair Display Medium"/>
                <a:cs typeface="Playfair Display Medium"/>
                <a:sym typeface="Playfair Display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8" r:id="rId8"/>
    <p:sldLayoutId id="2147483659" r:id="rId9"/>
    <p:sldLayoutId id="2147483660" r:id="rId10"/>
    <p:sldLayoutId id="2147483661" r:id="rId11"/>
    <p:sldLayoutId id="2147483662" r:id="rId12"/>
    <p:sldLayoutId id="2147483666" r:id="rId13"/>
    <p:sldLayoutId id="2147483667"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25"/>
          <p:cNvSpPr txBox="1">
            <a:spLocks noGrp="1"/>
          </p:cNvSpPr>
          <p:nvPr>
            <p:ph type="ctrTitle"/>
          </p:nvPr>
        </p:nvSpPr>
        <p:spPr>
          <a:xfrm>
            <a:off x="1683100" y="1497775"/>
            <a:ext cx="5777700" cy="15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200" b="1" dirty="0"/>
              <a:t>Data Visualization Website</a:t>
            </a:r>
            <a:endParaRPr sz="5200" dirty="0">
              <a:latin typeface="Playfair Display SemiBold"/>
              <a:ea typeface="Playfair Display SemiBold"/>
              <a:cs typeface="Playfair Display SemiBold"/>
              <a:sym typeface="Playfair Display SemiBold"/>
            </a:endParaRPr>
          </a:p>
        </p:txBody>
      </p:sp>
      <p:sp>
        <p:nvSpPr>
          <p:cNvPr id="344" name="Google Shape;344;p25"/>
          <p:cNvSpPr txBox="1">
            <a:spLocks noGrp="1"/>
          </p:cNvSpPr>
          <p:nvPr>
            <p:ph type="subTitle" idx="1"/>
          </p:nvPr>
        </p:nvSpPr>
        <p:spPr>
          <a:xfrm>
            <a:off x="2743200" y="3001325"/>
            <a:ext cx="365765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Sadiqul Islam Shafi</a:t>
            </a:r>
            <a:br>
              <a:rPr lang="en" dirty="0"/>
            </a:br>
            <a:r>
              <a:rPr lang="en" dirty="0"/>
              <a:t>2031384642</a:t>
            </a:r>
            <a:br>
              <a:rPr lang="en" dirty="0"/>
            </a:br>
            <a:r>
              <a:rPr lang="en" dirty="0"/>
              <a:t>CSE299 Project Presentation</a:t>
            </a:r>
            <a:endParaRPr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9"/>
          <p:cNvSpPr txBox="1">
            <a:spLocks noGrp="1"/>
          </p:cNvSpPr>
          <p:nvPr>
            <p:ph type="title"/>
          </p:nvPr>
        </p:nvSpPr>
        <p:spPr>
          <a:xfrm>
            <a:off x="4445425" y="2280775"/>
            <a:ext cx="3845820" cy="14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Home</a:t>
            </a:r>
            <a:br>
              <a:rPr lang="en" dirty="0"/>
            </a:br>
            <a:r>
              <a:rPr lang="en" dirty="0"/>
              <a:t>Page</a:t>
            </a:r>
            <a:endParaRPr dirty="0"/>
          </a:p>
        </p:txBody>
      </p:sp>
      <p:sp>
        <p:nvSpPr>
          <p:cNvPr id="384" name="Google Shape;384;p29"/>
          <p:cNvSpPr txBox="1">
            <a:spLocks noGrp="1"/>
          </p:cNvSpPr>
          <p:nvPr>
            <p:ph type="title" idx="2"/>
          </p:nvPr>
        </p:nvSpPr>
        <p:spPr>
          <a:xfrm>
            <a:off x="4445425" y="1399025"/>
            <a:ext cx="1777800" cy="90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pic>
        <p:nvPicPr>
          <p:cNvPr id="385" name="Google Shape;385;p29"/>
          <p:cNvPicPr preferRelativeResize="0">
            <a:picLocks noGrp="1"/>
          </p:cNvPicPr>
          <p:nvPr>
            <p:ph type="pic" idx="3"/>
          </p:nvPr>
        </p:nvPicPr>
        <p:blipFill rotWithShape="1">
          <a:blip r:embed="rId3"/>
          <a:srcRect l="10446" r="10796"/>
          <a:stretch/>
        </p:blipFill>
        <p:spPr>
          <a:xfrm rot="-390">
            <a:off x="1018777" y="731053"/>
            <a:ext cx="2646000" cy="3735000"/>
          </a:xfrm>
          <a:prstGeom prst="roundRect">
            <a:avLst>
              <a:gd name="adj" fmla="val 12874"/>
            </a:avLst>
          </a:prstGeom>
        </p:spPr>
      </p:pic>
    </p:spTree>
    <p:extLst>
      <p:ext uri="{BB962C8B-B14F-4D97-AF65-F5344CB8AC3E}">
        <p14:creationId xmlns:p14="http://schemas.microsoft.com/office/powerpoint/2010/main" val="41775360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0C4A74-367C-B823-4893-51D26C423126}"/>
              </a:ext>
            </a:extLst>
          </p:cNvPr>
          <p:cNvPicPr>
            <a:picLocks noChangeAspect="1"/>
          </p:cNvPicPr>
          <p:nvPr/>
        </p:nvPicPr>
        <p:blipFill>
          <a:blip r:embed="rId2"/>
          <a:stretch>
            <a:fillRect/>
          </a:stretch>
        </p:blipFill>
        <p:spPr>
          <a:xfrm>
            <a:off x="0" y="362395"/>
            <a:ext cx="9164010" cy="4435635"/>
          </a:xfrm>
          <a:prstGeom prst="rect">
            <a:avLst/>
          </a:prstGeom>
        </p:spPr>
      </p:pic>
    </p:spTree>
    <p:extLst>
      <p:ext uri="{BB962C8B-B14F-4D97-AF65-F5344CB8AC3E}">
        <p14:creationId xmlns:p14="http://schemas.microsoft.com/office/powerpoint/2010/main" val="4649609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400A7A-27E4-BE2B-FD74-2E8FE4825BB0}"/>
              </a:ext>
            </a:extLst>
          </p:cNvPr>
          <p:cNvPicPr>
            <a:picLocks noChangeAspect="1"/>
          </p:cNvPicPr>
          <p:nvPr/>
        </p:nvPicPr>
        <p:blipFill>
          <a:blip r:embed="rId2"/>
          <a:stretch>
            <a:fillRect/>
          </a:stretch>
        </p:blipFill>
        <p:spPr>
          <a:xfrm>
            <a:off x="0" y="358775"/>
            <a:ext cx="9144000" cy="4425949"/>
          </a:xfrm>
          <a:prstGeom prst="rect">
            <a:avLst/>
          </a:prstGeom>
        </p:spPr>
      </p:pic>
    </p:spTree>
    <p:extLst>
      <p:ext uri="{BB962C8B-B14F-4D97-AF65-F5344CB8AC3E}">
        <p14:creationId xmlns:p14="http://schemas.microsoft.com/office/powerpoint/2010/main" val="2003585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33"/>
          <p:cNvSpPr txBox="1">
            <a:spLocks noGrp="1"/>
          </p:cNvSpPr>
          <p:nvPr>
            <p:ph type="ctrTitle"/>
          </p:nvPr>
        </p:nvSpPr>
        <p:spPr>
          <a:xfrm>
            <a:off x="713094" y="482542"/>
            <a:ext cx="7717500" cy="5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Home Page in 6 Points</a:t>
            </a:r>
            <a:endParaRPr dirty="0"/>
          </a:p>
        </p:txBody>
      </p:sp>
      <p:sp>
        <p:nvSpPr>
          <p:cNvPr id="441" name="Google Shape;441;p33"/>
          <p:cNvSpPr txBox="1">
            <a:spLocks noGrp="1"/>
          </p:cNvSpPr>
          <p:nvPr>
            <p:ph type="subTitle" idx="1"/>
          </p:nvPr>
        </p:nvSpPr>
        <p:spPr>
          <a:xfrm>
            <a:off x="1018950" y="1817986"/>
            <a:ext cx="2196000" cy="106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It highlights how the tool transforms raw data into meaningful visualizations, enabling users to gain valuable insights and make informed decisions.</a:t>
            </a:r>
            <a:endParaRPr dirty="0"/>
          </a:p>
        </p:txBody>
      </p:sp>
      <p:sp>
        <p:nvSpPr>
          <p:cNvPr id="442" name="Google Shape;442;p33"/>
          <p:cNvSpPr txBox="1">
            <a:spLocks noGrp="1"/>
          </p:cNvSpPr>
          <p:nvPr>
            <p:ph type="subTitle" idx="2"/>
          </p:nvPr>
        </p:nvSpPr>
        <p:spPr>
          <a:xfrm>
            <a:off x="1018925" y="1364456"/>
            <a:ext cx="21960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Welcome Message</a:t>
            </a:r>
            <a:endParaRPr sz="1600" dirty="0"/>
          </a:p>
        </p:txBody>
      </p:sp>
      <p:sp>
        <p:nvSpPr>
          <p:cNvPr id="443" name="Google Shape;443;p33"/>
          <p:cNvSpPr txBox="1">
            <a:spLocks noGrp="1"/>
          </p:cNvSpPr>
          <p:nvPr>
            <p:ph type="subTitle" idx="3"/>
          </p:nvPr>
        </p:nvSpPr>
        <p:spPr>
          <a:xfrm>
            <a:off x="3473864" y="1869356"/>
            <a:ext cx="2196000" cy="106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It highlights how the tool transforms raw data into meaningful visualizations, enabling users to gain valuable insights and make informed decisions.</a:t>
            </a:r>
            <a:endParaRPr dirty="0"/>
          </a:p>
        </p:txBody>
      </p:sp>
      <p:sp>
        <p:nvSpPr>
          <p:cNvPr id="444" name="Google Shape;444;p33"/>
          <p:cNvSpPr txBox="1">
            <a:spLocks noGrp="1"/>
          </p:cNvSpPr>
          <p:nvPr>
            <p:ph type="subTitle" idx="4"/>
          </p:nvPr>
        </p:nvSpPr>
        <p:spPr>
          <a:xfrm>
            <a:off x="3473844" y="1440581"/>
            <a:ext cx="21960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Brief Description of purpose</a:t>
            </a:r>
            <a:endParaRPr sz="1600" dirty="0"/>
          </a:p>
        </p:txBody>
      </p:sp>
      <p:sp>
        <p:nvSpPr>
          <p:cNvPr id="445" name="Google Shape;445;p33"/>
          <p:cNvSpPr txBox="1">
            <a:spLocks noGrp="1"/>
          </p:cNvSpPr>
          <p:nvPr>
            <p:ph type="subTitle" idx="5"/>
          </p:nvPr>
        </p:nvSpPr>
        <p:spPr>
          <a:xfrm>
            <a:off x="5928778" y="1869356"/>
            <a:ext cx="2196000" cy="106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Intuitive layouts and clear navigation options ensure users can easily access the features they need without any confusion or hassle.</a:t>
            </a:r>
          </a:p>
        </p:txBody>
      </p:sp>
      <p:sp>
        <p:nvSpPr>
          <p:cNvPr id="446" name="Google Shape;446;p33"/>
          <p:cNvSpPr txBox="1">
            <a:spLocks noGrp="1"/>
          </p:cNvSpPr>
          <p:nvPr>
            <p:ph type="subTitle" idx="6"/>
          </p:nvPr>
        </p:nvSpPr>
        <p:spPr>
          <a:xfrm>
            <a:off x="5928763" y="1440581"/>
            <a:ext cx="21960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User-Centric Design</a:t>
            </a:r>
            <a:endParaRPr sz="1600" dirty="0"/>
          </a:p>
        </p:txBody>
      </p:sp>
      <p:sp>
        <p:nvSpPr>
          <p:cNvPr id="447" name="Google Shape;447;p33"/>
          <p:cNvSpPr txBox="1">
            <a:spLocks noGrp="1"/>
          </p:cNvSpPr>
          <p:nvPr>
            <p:ph type="subTitle" idx="7"/>
          </p:nvPr>
        </p:nvSpPr>
        <p:spPr>
          <a:xfrm>
            <a:off x="1018950" y="3697100"/>
            <a:ext cx="2196000" cy="106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Users can quickly find the sections they are interested in, whether it's creating charts, analysing data, or exploring advanced features.</a:t>
            </a:r>
          </a:p>
        </p:txBody>
      </p:sp>
      <p:sp>
        <p:nvSpPr>
          <p:cNvPr id="448" name="Google Shape;448;p33"/>
          <p:cNvSpPr txBox="1">
            <a:spLocks noGrp="1"/>
          </p:cNvSpPr>
          <p:nvPr>
            <p:ph type="subTitle" idx="8"/>
          </p:nvPr>
        </p:nvSpPr>
        <p:spPr>
          <a:xfrm>
            <a:off x="1018925" y="3268325"/>
            <a:ext cx="21960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Ease of Navigation</a:t>
            </a:r>
            <a:endParaRPr sz="1600" dirty="0"/>
          </a:p>
        </p:txBody>
      </p:sp>
      <p:sp>
        <p:nvSpPr>
          <p:cNvPr id="449" name="Google Shape;449;p33"/>
          <p:cNvSpPr txBox="1">
            <a:spLocks noGrp="1"/>
          </p:cNvSpPr>
          <p:nvPr>
            <p:ph type="subTitle" idx="9"/>
          </p:nvPr>
        </p:nvSpPr>
        <p:spPr>
          <a:xfrm>
            <a:off x="3473864" y="3697100"/>
            <a:ext cx="2196000" cy="106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This includes options for generating line charts, bar charts, and pie charts, along with tools for both basic and advanced data analysis.</a:t>
            </a:r>
            <a:endParaRPr dirty="0"/>
          </a:p>
        </p:txBody>
      </p:sp>
      <p:sp>
        <p:nvSpPr>
          <p:cNvPr id="450" name="Google Shape;450;p33"/>
          <p:cNvSpPr txBox="1">
            <a:spLocks noGrp="1"/>
          </p:cNvSpPr>
          <p:nvPr>
            <p:ph type="subTitle" idx="13"/>
          </p:nvPr>
        </p:nvSpPr>
        <p:spPr>
          <a:xfrm>
            <a:off x="3473844" y="3268325"/>
            <a:ext cx="21960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Highlight Key Features</a:t>
            </a:r>
            <a:endParaRPr sz="1600" dirty="0"/>
          </a:p>
        </p:txBody>
      </p:sp>
      <p:sp>
        <p:nvSpPr>
          <p:cNvPr id="451" name="Google Shape;451;p33"/>
          <p:cNvSpPr txBox="1">
            <a:spLocks noGrp="1"/>
          </p:cNvSpPr>
          <p:nvPr>
            <p:ph type="subTitle" idx="14"/>
          </p:nvPr>
        </p:nvSpPr>
        <p:spPr>
          <a:xfrm>
            <a:off x="5928778" y="3697100"/>
            <a:ext cx="2196000" cy="106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The home page is visually appealing, featuring a modern design with an attractive colour scheme and professional graphics. </a:t>
            </a:r>
            <a:endParaRPr dirty="0"/>
          </a:p>
        </p:txBody>
      </p:sp>
      <p:sp>
        <p:nvSpPr>
          <p:cNvPr id="452" name="Google Shape;452;p33"/>
          <p:cNvSpPr txBox="1">
            <a:spLocks noGrp="1"/>
          </p:cNvSpPr>
          <p:nvPr>
            <p:ph type="subTitle" idx="15"/>
          </p:nvPr>
        </p:nvSpPr>
        <p:spPr>
          <a:xfrm>
            <a:off x="5928763" y="3268325"/>
            <a:ext cx="21960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Visual Appeal</a:t>
            </a:r>
            <a:endParaRPr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9"/>
          <p:cNvSpPr txBox="1">
            <a:spLocks noGrp="1"/>
          </p:cNvSpPr>
          <p:nvPr>
            <p:ph type="title"/>
          </p:nvPr>
        </p:nvSpPr>
        <p:spPr>
          <a:xfrm>
            <a:off x="4445425" y="2280775"/>
            <a:ext cx="3679800" cy="14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384" name="Google Shape;384;p29"/>
          <p:cNvSpPr txBox="1">
            <a:spLocks noGrp="1"/>
          </p:cNvSpPr>
          <p:nvPr>
            <p:ph type="title" idx="2"/>
          </p:nvPr>
        </p:nvSpPr>
        <p:spPr>
          <a:xfrm>
            <a:off x="4445425" y="1399025"/>
            <a:ext cx="1777800" cy="90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pic>
        <p:nvPicPr>
          <p:cNvPr id="385" name="Google Shape;385;p29"/>
          <p:cNvPicPr preferRelativeResize="0">
            <a:picLocks noGrp="1"/>
          </p:cNvPicPr>
          <p:nvPr>
            <p:ph type="pic" idx="3"/>
          </p:nvPr>
        </p:nvPicPr>
        <p:blipFill rotWithShape="1">
          <a:blip r:embed="rId3"/>
          <a:srcRect l="51394" t="722" r="8719" b="-722"/>
          <a:stretch/>
        </p:blipFill>
        <p:spPr>
          <a:xfrm rot="-390">
            <a:off x="1018777" y="731053"/>
            <a:ext cx="2646000" cy="3735000"/>
          </a:xfrm>
          <a:prstGeom prst="roundRect">
            <a:avLst>
              <a:gd name="adj" fmla="val 12874"/>
            </a:avLst>
          </a:prstGeom>
        </p:spPr>
      </p:pic>
    </p:spTree>
    <p:extLst>
      <p:ext uri="{BB962C8B-B14F-4D97-AF65-F5344CB8AC3E}">
        <p14:creationId xmlns:p14="http://schemas.microsoft.com/office/powerpoint/2010/main" val="1239848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1" name="Google Shape;391;p30"/>
          <p:cNvSpPr txBox="1">
            <a:spLocks noGrp="1"/>
          </p:cNvSpPr>
          <p:nvPr>
            <p:ph type="subTitle" idx="1"/>
          </p:nvPr>
        </p:nvSpPr>
        <p:spPr>
          <a:xfrm>
            <a:off x="914399" y="1906910"/>
            <a:ext cx="7315202" cy="231041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In conclusion, this Data Visualization tool enhances decision-making by providing intuitive and interactive visualizations that empower users to make data-driven choices. It was designed with user experience in mind, the dashboard offers clear insights and easy navigation, catering to both basic and advanced analytical needs. The tool addresses the growing demand for accessible data visualization solutions, presenting significant market potential in areas such as business intelligence, education, and healthcare analytics. With ongoing improvements based on user feedback, the dashboard will continue to evolve, incorporating new features to remain at the forefront of data visualization technology. </a:t>
            </a:r>
            <a:endParaRPr dirty="0"/>
          </a:p>
        </p:txBody>
      </p:sp>
      <p:sp>
        <p:nvSpPr>
          <p:cNvPr id="400" name="Google Shape;400;p30"/>
          <p:cNvSpPr txBox="1">
            <a:spLocks noGrp="1"/>
          </p:cNvSpPr>
          <p:nvPr>
            <p:ph type="ctrTitle"/>
          </p:nvPr>
        </p:nvSpPr>
        <p:spPr>
          <a:xfrm>
            <a:off x="713175" y="615700"/>
            <a:ext cx="7717500" cy="5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Tree>
    <p:extLst>
      <p:ext uri="{BB962C8B-B14F-4D97-AF65-F5344CB8AC3E}">
        <p14:creationId xmlns:p14="http://schemas.microsoft.com/office/powerpoint/2010/main" val="40903857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9"/>
          <p:cNvSpPr txBox="1">
            <a:spLocks noGrp="1"/>
          </p:cNvSpPr>
          <p:nvPr>
            <p:ph type="title"/>
          </p:nvPr>
        </p:nvSpPr>
        <p:spPr>
          <a:xfrm>
            <a:off x="2313432" y="2205825"/>
            <a:ext cx="4517135" cy="731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Demonstration</a:t>
            </a:r>
            <a:endParaRPr dirty="0"/>
          </a:p>
        </p:txBody>
      </p:sp>
    </p:spTree>
    <p:extLst>
      <p:ext uri="{BB962C8B-B14F-4D97-AF65-F5344CB8AC3E}">
        <p14:creationId xmlns:p14="http://schemas.microsoft.com/office/powerpoint/2010/main" val="27377632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7"/>
          <p:cNvSpPr txBox="1">
            <a:spLocks noGrp="1"/>
          </p:cNvSpPr>
          <p:nvPr>
            <p:ph type="title"/>
          </p:nvPr>
        </p:nvSpPr>
        <p:spPr>
          <a:xfrm>
            <a:off x="995993" y="1610125"/>
            <a:ext cx="2151900" cy="57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359" name="Google Shape;359;p27"/>
          <p:cNvSpPr txBox="1">
            <a:spLocks noGrp="1"/>
          </p:cNvSpPr>
          <p:nvPr>
            <p:ph type="subTitle" idx="1"/>
          </p:nvPr>
        </p:nvSpPr>
        <p:spPr>
          <a:xfrm>
            <a:off x="995925" y="2101875"/>
            <a:ext cx="21519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360" name="Google Shape;360;p27"/>
          <p:cNvSpPr txBox="1">
            <a:spLocks noGrp="1"/>
          </p:cNvSpPr>
          <p:nvPr>
            <p:ph type="ctrTitle" idx="2"/>
          </p:nvPr>
        </p:nvSpPr>
        <p:spPr>
          <a:xfrm>
            <a:off x="713175" y="615700"/>
            <a:ext cx="7717500" cy="5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61" name="Google Shape;361;p27"/>
          <p:cNvSpPr txBox="1">
            <a:spLocks noGrp="1"/>
          </p:cNvSpPr>
          <p:nvPr>
            <p:ph type="title" idx="3"/>
          </p:nvPr>
        </p:nvSpPr>
        <p:spPr>
          <a:xfrm>
            <a:off x="3495931" y="1610125"/>
            <a:ext cx="2151900" cy="57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362" name="Google Shape;362;p27"/>
          <p:cNvSpPr txBox="1">
            <a:spLocks noGrp="1"/>
          </p:cNvSpPr>
          <p:nvPr>
            <p:ph type="subTitle" idx="4"/>
          </p:nvPr>
        </p:nvSpPr>
        <p:spPr>
          <a:xfrm>
            <a:off x="3495863" y="2101875"/>
            <a:ext cx="21519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Overview</a:t>
            </a:r>
            <a:endParaRPr dirty="0"/>
          </a:p>
        </p:txBody>
      </p:sp>
      <p:sp>
        <p:nvSpPr>
          <p:cNvPr id="363" name="Google Shape;363;p27"/>
          <p:cNvSpPr txBox="1">
            <a:spLocks noGrp="1"/>
          </p:cNvSpPr>
          <p:nvPr>
            <p:ph type="title" idx="5"/>
          </p:nvPr>
        </p:nvSpPr>
        <p:spPr>
          <a:xfrm>
            <a:off x="5995868" y="1610125"/>
            <a:ext cx="2151900" cy="57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364" name="Google Shape;364;p27"/>
          <p:cNvSpPr txBox="1">
            <a:spLocks noGrp="1"/>
          </p:cNvSpPr>
          <p:nvPr>
            <p:ph type="subTitle" idx="6"/>
          </p:nvPr>
        </p:nvSpPr>
        <p:spPr>
          <a:xfrm>
            <a:off x="5995800" y="2101875"/>
            <a:ext cx="21519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Market opportunity</a:t>
            </a:r>
            <a:endParaRPr dirty="0"/>
          </a:p>
        </p:txBody>
      </p:sp>
      <p:sp>
        <p:nvSpPr>
          <p:cNvPr id="365" name="Google Shape;365;p27"/>
          <p:cNvSpPr txBox="1">
            <a:spLocks noGrp="1"/>
          </p:cNvSpPr>
          <p:nvPr>
            <p:ph type="title" idx="7"/>
          </p:nvPr>
        </p:nvSpPr>
        <p:spPr>
          <a:xfrm>
            <a:off x="995993" y="3142550"/>
            <a:ext cx="2151900" cy="57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366" name="Google Shape;366;p27"/>
          <p:cNvSpPr txBox="1">
            <a:spLocks noGrp="1"/>
          </p:cNvSpPr>
          <p:nvPr>
            <p:ph type="subTitle" idx="8"/>
          </p:nvPr>
        </p:nvSpPr>
        <p:spPr>
          <a:xfrm>
            <a:off x="995925" y="3634300"/>
            <a:ext cx="21519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Home Page/Features</a:t>
            </a:r>
          </a:p>
        </p:txBody>
      </p:sp>
      <p:sp>
        <p:nvSpPr>
          <p:cNvPr id="367" name="Google Shape;367;p27"/>
          <p:cNvSpPr txBox="1">
            <a:spLocks noGrp="1"/>
          </p:cNvSpPr>
          <p:nvPr>
            <p:ph type="title" idx="9"/>
          </p:nvPr>
        </p:nvSpPr>
        <p:spPr>
          <a:xfrm>
            <a:off x="3495931" y="3142550"/>
            <a:ext cx="2151900" cy="57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368" name="Google Shape;368;p27"/>
          <p:cNvSpPr txBox="1">
            <a:spLocks noGrp="1"/>
          </p:cNvSpPr>
          <p:nvPr>
            <p:ph type="subTitle" idx="13"/>
          </p:nvPr>
        </p:nvSpPr>
        <p:spPr>
          <a:xfrm>
            <a:off x="3495863" y="3634300"/>
            <a:ext cx="21519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
        <p:nvSpPr>
          <p:cNvPr id="369" name="Google Shape;369;p27"/>
          <p:cNvSpPr txBox="1">
            <a:spLocks noGrp="1"/>
          </p:cNvSpPr>
          <p:nvPr>
            <p:ph type="title" idx="14"/>
          </p:nvPr>
        </p:nvSpPr>
        <p:spPr>
          <a:xfrm>
            <a:off x="5995868" y="3142550"/>
            <a:ext cx="2151900" cy="57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sp>
        <p:nvSpPr>
          <p:cNvPr id="370" name="Google Shape;370;p27"/>
          <p:cNvSpPr txBox="1">
            <a:spLocks noGrp="1"/>
          </p:cNvSpPr>
          <p:nvPr>
            <p:ph type="subTitle" idx="15"/>
          </p:nvPr>
        </p:nvSpPr>
        <p:spPr>
          <a:xfrm>
            <a:off x="5995800" y="3634300"/>
            <a:ext cx="21519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Demonstration</a:t>
            </a:r>
            <a:endParaRPr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8"/>
          <p:cNvSpPr txBox="1">
            <a:spLocks noGrp="1"/>
          </p:cNvSpPr>
          <p:nvPr>
            <p:ph type="subTitle" idx="1"/>
          </p:nvPr>
        </p:nvSpPr>
        <p:spPr>
          <a:xfrm>
            <a:off x="713175" y="1799869"/>
            <a:ext cx="3734100" cy="2560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GB" sz="1400" dirty="0"/>
              <a:t>Brief overview of the project</a:t>
            </a:r>
          </a:p>
          <a:p>
            <a:pPr>
              <a:buFont typeface="Arial" panose="020B0604020202020204" pitchFamily="34" charset="0"/>
              <a:buChar char="•"/>
            </a:pPr>
            <a:r>
              <a:rPr lang="en-GB" sz="1400" dirty="0"/>
              <a:t>Importance of data visualization in decision making</a:t>
            </a:r>
          </a:p>
          <a:p>
            <a:pPr>
              <a:buFont typeface="Arial" panose="020B0604020202020204" pitchFamily="34" charset="0"/>
              <a:buChar char="•"/>
            </a:pPr>
            <a:r>
              <a:rPr lang="en-GB" sz="1400" dirty="0"/>
              <a:t>Objective: To provide an interactive and comprehensive data visualization tool for better insights</a:t>
            </a:r>
          </a:p>
        </p:txBody>
      </p:sp>
      <p:pic>
        <p:nvPicPr>
          <p:cNvPr id="376" name="Google Shape;376;p28"/>
          <p:cNvPicPr preferRelativeResize="0">
            <a:picLocks noGrp="1"/>
          </p:cNvPicPr>
          <p:nvPr>
            <p:ph type="pic" idx="2"/>
          </p:nvPr>
        </p:nvPicPr>
        <p:blipFill rotWithShape="1">
          <a:blip r:embed="rId3"/>
          <a:srcRect l="12904" t="507" r="19086" b="-507"/>
          <a:stretch/>
        </p:blipFill>
        <p:spPr>
          <a:xfrm>
            <a:off x="5395843" y="723194"/>
            <a:ext cx="2926800" cy="3735000"/>
          </a:xfrm>
          <a:prstGeom prst="roundRect">
            <a:avLst>
              <a:gd name="adj" fmla="val 12498"/>
            </a:avLst>
          </a:prstGeom>
        </p:spPr>
      </p:pic>
      <p:sp>
        <p:nvSpPr>
          <p:cNvPr id="377" name="Google Shape;377;p28"/>
          <p:cNvSpPr txBox="1">
            <a:spLocks noGrp="1"/>
          </p:cNvSpPr>
          <p:nvPr>
            <p:ph type="ctrTitle"/>
          </p:nvPr>
        </p:nvSpPr>
        <p:spPr>
          <a:xfrm>
            <a:off x="713175" y="605852"/>
            <a:ext cx="2831700" cy="110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378" name="Google Shape;378;p28"/>
          <p:cNvSpPr/>
          <p:nvPr/>
        </p:nvSpPr>
        <p:spPr>
          <a:xfrm>
            <a:off x="4572000" y="-1094251"/>
            <a:ext cx="2091987" cy="2298242"/>
          </a:xfrm>
          <a:custGeom>
            <a:avLst/>
            <a:gdLst/>
            <a:ahLst/>
            <a:cxnLst/>
            <a:rect l="l" t="t" r="r" b="b"/>
            <a:pathLst>
              <a:path w="22946" h="25209" extrusionOk="0">
                <a:moveTo>
                  <a:pt x="14069" y="177"/>
                </a:moveTo>
                <a:cubicBezTo>
                  <a:pt x="14227" y="177"/>
                  <a:pt x="14384" y="193"/>
                  <a:pt x="14541" y="230"/>
                </a:cubicBezTo>
                <a:cubicBezTo>
                  <a:pt x="14900" y="230"/>
                  <a:pt x="15259" y="288"/>
                  <a:pt x="15575" y="474"/>
                </a:cubicBezTo>
                <a:cubicBezTo>
                  <a:pt x="15934" y="690"/>
                  <a:pt x="16279" y="934"/>
                  <a:pt x="16638" y="1135"/>
                </a:cubicBezTo>
                <a:cubicBezTo>
                  <a:pt x="17069" y="1336"/>
                  <a:pt x="17457" y="1624"/>
                  <a:pt x="17788" y="1969"/>
                </a:cubicBezTo>
                <a:cubicBezTo>
                  <a:pt x="18319" y="2428"/>
                  <a:pt x="18937" y="2816"/>
                  <a:pt x="19354" y="3405"/>
                </a:cubicBezTo>
                <a:cubicBezTo>
                  <a:pt x="19598" y="3764"/>
                  <a:pt x="19828" y="4138"/>
                  <a:pt x="20072" y="4512"/>
                </a:cubicBezTo>
                <a:cubicBezTo>
                  <a:pt x="20216" y="5043"/>
                  <a:pt x="20345" y="5589"/>
                  <a:pt x="20489" y="6121"/>
                </a:cubicBezTo>
                <a:cubicBezTo>
                  <a:pt x="20503" y="6523"/>
                  <a:pt x="20776" y="6882"/>
                  <a:pt x="20762" y="7299"/>
                </a:cubicBezTo>
                <a:cubicBezTo>
                  <a:pt x="20747" y="7514"/>
                  <a:pt x="20862" y="7715"/>
                  <a:pt x="20934" y="7917"/>
                </a:cubicBezTo>
                <a:cubicBezTo>
                  <a:pt x="21150" y="8247"/>
                  <a:pt x="21264" y="8635"/>
                  <a:pt x="21322" y="9023"/>
                </a:cubicBezTo>
                <a:cubicBezTo>
                  <a:pt x="21351" y="9554"/>
                  <a:pt x="21494" y="10086"/>
                  <a:pt x="21652" y="10603"/>
                </a:cubicBezTo>
                <a:cubicBezTo>
                  <a:pt x="21796" y="11063"/>
                  <a:pt x="21810" y="11566"/>
                  <a:pt x="21983" y="12026"/>
                </a:cubicBezTo>
                <a:cubicBezTo>
                  <a:pt x="22112" y="12370"/>
                  <a:pt x="22227" y="12730"/>
                  <a:pt x="22313" y="13089"/>
                </a:cubicBezTo>
                <a:cubicBezTo>
                  <a:pt x="22443" y="13692"/>
                  <a:pt x="22744" y="14267"/>
                  <a:pt x="22744" y="14913"/>
                </a:cubicBezTo>
                <a:cubicBezTo>
                  <a:pt x="22816" y="15819"/>
                  <a:pt x="22615" y="16724"/>
                  <a:pt x="22385" y="17600"/>
                </a:cubicBezTo>
                <a:cubicBezTo>
                  <a:pt x="22227" y="18002"/>
                  <a:pt x="21983" y="18376"/>
                  <a:pt x="21810" y="18778"/>
                </a:cubicBezTo>
                <a:cubicBezTo>
                  <a:pt x="21451" y="19583"/>
                  <a:pt x="20819" y="20215"/>
                  <a:pt x="20173" y="20804"/>
                </a:cubicBezTo>
                <a:cubicBezTo>
                  <a:pt x="19469" y="21264"/>
                  <a:pt x="18808" y="21795"/>
                  <a:pt x="18104" y="22269"/>
                </a:cubicBezTo>
                <a:cubicBezTo>
                  <a:pt x="17658" y="22557"/>
                  <a:pt x="17270" y="22902"/>
                  <a:pt x="16825" y="23146"/>
                </a:cubicBezTo>
                <a:cubicBezTo>
                  <a:pt x="16437" y="23347"/>
                  <a:pt x="16121" y="23634"/>
                  <a:pt x="15747" y="23821"/>
                </a:cubicBezTo>
                <a:cubicBezTo>
                  <a:pt x="15345" y="23993"/>
                  <a:pt x="15000" y="24281"/>
                  <a:pt x="14584" y="24410"/>
                </a:cubicBezTo>
                <a:cubicBezTo>
                  <a:pt x="13779" y="24640"/>
                  <a:pt x="12975" y="24942"/>
                  <a:pt x="12141" y="25014"/>
                </a:cubicBezTo>
                <a:cubicBezTo>
                  <a:pt x="11852" y="25019"/>
                  <a:pt x="11563" y="25029"/>
                  <a:pt x="11274" y="25029"/>
                </a:cubicBezTo>
                <a:cubicBezTo>
                  <a:pt x="10818" y="25029"/>
                  <a:pt x="10363" y="25004"/>
                  <a:pt x="9914" y="24899"/>
                </a:cubicBezTo>
                <a:cubicBezTo>
                  <a:pt x="9512" y="24784"/>
                  <a:pt x="9067" y="24769"/>
                  <a:pt x="8679" y="24583"/>
                </a:cubicBezTo>
                <a:cubicBezTo>
                  <a:pt x="8334" y="24425"/>
                  <a:pt x="8032" y="24166"/>
                  <a:pt x="7702" y="23979"/>
                </a:cubicBezTo>
                <a:cubicBezTo>
                  <a:pt x="7228" y="23692"/>
                  <a:pt x="6667" y="23562"/>
                  <a:pt x="6236" y="23203"/>
                </a:cubicBezTo>
                <a:cubicBezTo>
                  <a:pt x="5963" y="22988"/>
                  <a:pt x="5619" y="22916"/>
                  <a:pt x="5288" y="22844"/>
                </a:cubicBezTo>
                <a:cubicBezTo>
                  <a:pt x="4986" y="22614"/>
                  <a:pt x="4785" y="22284"/>
                  <a:pt x="4440" y="22126"/>
                </a:cubicBezTo>
                <a:cubicBezTo>
                  <a:pt x="3995" y="21910"/>
                  <a:pt x="3765" y="21450"/>
                  <a:pt x="3406" y="21163"/>
                </a:cubicBezTo>
                <a:cubicBezTo>
                  <a:pt x="3090" y="20919"/>
                  <a:pt x="2846" y="20617"/>
                  <a:pt x="2530" y="20387"/>
                </a:cubicBezTo>
                <a:cubicBezTo>
                  <a:pt x="2170" y="20114"/>
                  <a:pt x="1725" y="19899"/>
                  <a:pt x="1524" y="19482"/>
                </a:cubicBezTo>
                <a:cubicBezTo>
                  <a:pt x="1222" y="18879"/>
                  <a:pt x="1007" y="18247"/>
                  <a:pt x="633" y="17686"/>
                </a:cubicBezTo>
                <a:cubicBezTo>
                  <a:pt x="504" y="17270"/>
                  <a:pt x="418" y="16824"/>
                  <a:pt x="317" y="16393"/>
                </a:cubicBezTo>
                <a:cubicBezTo>
                  <a:pt x="260" y="15862"/>
                  <a:pt x="331" y="15330"/>
                  <a:pt x="231" y="14813"/>
                </a:cubicBezTo>
                <a:cubicBezTo>
                  <a:pt x="216" y="14540"/>
                  <a:pt x="145" y="14238"/>
                  <a:pt x="303" y="14008"/>
                </a:cubicBezTo>
                <a:cubicBezTo>
                  <a:pt x="748" y="13319"/>
                  <a:pt x="877" y="12485"/>
                  <a:pt x="1079" y="11710"/>
                </a:cubicBezTo>
                <a:cubicBezTo>
                  <a:pt x="1179" y="11379"/>
                  <a:pt x="1280" y="11034"/>
                  <a:pt x="1294" y="10675"/>
                </a:cubicBezTo>
                <a:cubicBezTo>
                  <a:pt x="1481" y="9497"/>
                  <a:pt x="1783" y="8333"/>
                  <a:pt x="2300" y="7241"/>
                </a:cubicBezTo>
                <a:cubicBezTo>
                  <a:pt x="2515" y="6839"/>
                  <a:pt x="2788" y="6494"/>
                  <a:pt x="3004" y="6092"/>
                </a:cubicBezTo>
                <a:cubicBezTo>
                  <a:pt x="3205" y="5776"/>
                  <a:pt x="3363" y="5417"/>
                  <a:pt x="3622" y="5158"/>
                </a:cubicBezTo>
                <a:cubicBezTo>
                  <a:pt x="3823" y="4943"/>
                  <a:pt x="3981" y="4684"/>
                  <a:pt x="4182" y="4468"/>
                </a:cubicBezTo>
                <a:cubicBezTo>
                  <a:pt x="4397" y="4325"/>
                  <a:pt x="4613" y="4181"/>
                  <a:pt x="4814" y="4023"/>
                </a:cubicBezTo>
                <a:cubicBezTo>
                  <a:pt x="5144" y="3750"/>
                  <a:pt x="5575" y="3649"/>
                  <a:pt x="5920" y="3391"/>
                </a:cubicBezTo>
                <a:cubicBezTo>
                  <a:pt x="6739" y="2888"/>
                  <a:pt x="7587" y="2443"/>
                  <a:pt x="8377" y="1882"/>
                </a:cubicBezTo>
                <a:cubicBezTo>
                  <a:pt x="8621" y="1724"/>
                  <a:pt x="8937" y="1667"/>
                  <a:pt x="9196" y="1523"/>
                </a:cubicBezTo>
                <a:cubicBezTo>
                  <a:pt x="9455" y="1379"/>
                  <a:pt x="9699" y="1178"/>
                  <a:pt x="10001" y="1106"/>
                </a:cubicBezTo>
                <a:cubicBezTo>
                  <a:pt x="10302" y="1035"/>
                  <a:pt x="10618" y="977"/>
                  <a:pt x="10920" y="862"/>
                </a:cubicBezTo>
                <a:cubicBezTo>
                  <a:pt x="11509" y="661"/>
                  <a:pt x="12156" y="632"/>
                  <a:pt x="12745" y="446"/>
                </a:cubicBezTo>
                <a:cubicBezTo>
                  <a:pt x="13170" y="307"/>
                  <a:pt x="13620" y="177"/>
                  <a:pt x="14069" y="177"/>
                </a:cubicBezTo>
                <a:close/>
                <a:moveTo>
                  <a:pt x="14053" y="0"/>
                </a:moveTo>
                <a:cubicBezTo>
                  <a:pt x="13709" y="0"/>
                  <a:pt x="13369" y="45"/>
                  <a:pt x="13046" y="158"/>
                </a:cubicBezTo>
                <a:cubicBezTo>
                  <a:pt x="12242" y="446"/>
                  <a:pt x="11394" y="474"/>
                  <a:pt x="10604" y="776"/>
                </a:cubicBezTo>
                <a:cubicBezTo>
                  <a:pt x="10101" y="877"/>
                  <a:pt x="9613" y="992"/>
                  <a:pt x="9210" y="1308"/>
                </a:cubicBezTo>
                <a:cubicBezTo>
                  <a:pt x="8894" y="1494"/>
                  <a:pt x="8535" y="1552"/>
                  <a:pt x="8248" y="1753"/>
                </a:cubicBezTo>
                <a:cubicBezTo>
                  <a:pt x="7989" y="1911"/>
                  <a:pt x="7759" y="2112"/>
                  <a:pt x="7501" y="2242"/>
                </a:cubicBezTo>
                <a:cubicBezTo>
                  <a:pt x="7113" y="2428"/>
                  <a:pt x="6782" y="2701"/>
                  <a:pt x="6409" y="2888"/>
                </a:cubicBezTo>
                <a:cubicBezTo>
                  <a:pt x="5992" y="3089"/>
                  <a:pt x="5633" y="3405"/>
                  <a:pt x="5202" y="3578"/>
                </a:cubicBezTo>
                <a:cubicBezTo>
                  <a:pt x="4843" y="3736"/>
                  <a:pt x="4570" y="3994"/>
                  <a:pt x="4254" y="4210"/>
                </a:cubicBezTo>
                <a:cubicBezTo>
                  <a:pt x="3938" y="4397"/>
                  <a:pt x="3780" y="4727"/>
                  <a:pt x="3535" y="4986"/>
                </a:cubicBezTo>
                <a:cubicBezTo>
                  <a:pt x="3090" y="5474"/>
                  <a:pt x="2846" y="6106"/>
                  <a:pt x="2472" y="6638"/>
                </a:cubicBezTo>
                <a:cubicBezTo>
                  <a:pt x="2228" y="6954"/>
                  <a:pt x="2070" y="7313"/>
                  <a:pt x="1926" y="7672"/>
                </a:cubicBezTo>
                <a:cubicBezTo>
                  <a:pt x="1452" y="8750"/>
                  <a:pt x="1237" y="9928"/>
                  <a:pt x="1064" y="11092"/>
                </a:cubicBezTo>
                <a:cubicBezTo>
                  <a:pt x="863" y="11853"/>
                  <a:pt x="705" y="12629"/>
                  <a:pt x="432" y="13376"/>
                </a:cubicBezTo>
                <a:cubicBezTo>
                  <a:pt x="346" y="13635"/>
                  <a:pt x="159" y="13836"/>
                  <a:pt x="58" y="14094"/>
                </a:cubicBezTo>
                <a:cubicBezTo>
                  <a:pt x="1" y="14727"/>
                  <a:pt x="130" y="15359"/>
                  <a:pt x="116" y="15991"/>
                </a:cubicBezTo>
                <a:cubicBezTo>
                  <a:pt x="102" y="16494"/>
                  <a:pt x="303" y="16982"/>
                  <a:pt x="389" y="17485"/>
                </a:cubicBezTo>
                <a:cubicBezTo>
                  <a:pt x="461" y="17801"/>
                  <a:pt x="691" y="18060"/>
                  <a:pt x="820" y="18347"/>
                </a:cubicBezTo>
                <a:cubicBezTo>
                  <a:pt x="1021" y="18764"/>
                  <a:pt x="1179" y="19195"/>
                  <a:pt x="1395" y="19597"/>
                </a:cubicBezTo>
                <a:cubicBezTo>
                  <a:pt x="1696" y="20157"/>
                  <a:pt x="2343" y="20373"/>
                  <a:pt x="2759" y="20804"/>
                </a:cubicBezTo>
                <a:cubicBezTo>
                  <a:pt x="3090" y="21134"/>
                  <a:pt x="3478" y="21407"/>
                  <a:pt x="3751" y="21781"/>
                </a:cubicBezTo>
                <a:cubicBezTo>
                  <a:pt x="3952" y="22040"/>
                  <a:pt x="4239" y="22198"/>
                  <a:pt x="4527" y="22370"/>
                </a:cubicBezTo>
                <a:cubicBezTo>
                  <a:pt x="4785" y="22514"/>
                  <a:pt x="4915" y="22815"/>
                  <a:pt x="5173" y="22959"/>
                </a:cubicBezTo>
                <a:cubicBezTo>
                  <a:pt x="5346" y="23045"/>
                  <a:pt x="5532" y="23074"/>
                  <a:pt x="5719" y="23131"/>
                </a:cubicBezTo>
                <a:cubicBezTo>
                  <a:pt x="6064" y="23232"/>
                  <a:pt x="6308" y="23505"/>
                  <a:pt x="6624" y="23663"/>
                </a:cubicBezTo>
                <a:cubicBezTo>
                  <a:pt x="6912" y="23778"/>
                  <a:pt x="7185" y="23907"/>
                  <a:pt x="7458" y="24037"/>
                </a:cubicBezTo>
                <a:cubicBezTo>
                  <a:pt x="7860" y="24252"/>
                  <a:pt x="8205" y="24539"/>
                  <a:pt x="8607" y="24741"/>
                </a:cubicBezTo>
                <a:cubicBezTo>
                  <a:pt x="8909" y="24884"/>
                  <a:pt x="9239" y="24927"/>
                  <a:pt x="9555" y="24999"/>
                </a:cubicBezTo>
                <a:cubicBezTo>
                  <a:pt x="10161" y="25137"/>
                  <a:pt x="10786" y="25209"/>
                  <a:pt x="11410" y="25209"/>
                </a:cubicBezTo>
                <a:cubicBezTo>
                  <a:pt x="12221" y="25209"/>
                  <a:pt x="13030" y="25087"/>
                  <a:pt x="13794" y="24827"/>
                </a:cubicBezTo>
                <a:cubicBezTo>
                  <a:pt x="14239" y="24669"/>
                  <a:pt x="14713" y="24611"/>
                  <a:pt x="15115" y="24353"/>
                </a:cubicBezTo>
                <a:cubicBezTo>
                  <a:pt x="15532" y="24094"/>
                  <a:pt x="16006" y="23922"/>
                  <a:pt x="16394" y="23620"/>
                </a:cubicBezTo>
                <a:cubicBezTo>
                  <a:pt x="16724" y="23361"/>
                  <a:pt x="17112" y="23203"/>
                  <a:pt x="17443" y="22945"/>
                </a:cubicBezTo>
                <a:cubicBezTo>
                  <a:pt x="18075" y="22471"/>
                  <a:pt x="18750" y="22068"/>
                  <a:pt x="19368" y="21580"/>
                </a:cubicBezTo>
                <a:cubicBezTo>
                  <a:pt x="19684" y="21336"/>
                  <a:pt x="20029" y="21134"/>
                  <a:pt x="20345" y="20890"/>
                </a:cubicBezTo>
                <a:cubicBezTo>
                  <a:pt x="20934" y="20344"/>
                  <a:pt x="21523" y="19741"/>
                  <a:pt x="21882" y="19008"/>
                </a:cubicBezTo>
                <a:cubicBezTo>
                  <a:pt x="22026" y="18663"/>
                  <a:pt x="22198" y="18333"/>
                  <a:pt x="22385" y="18017"/>
                </a:cubicBezTo>
                <a:cubicBezTo>
                  <a:pt x="22644" y="17456"/>
                  <a:pt x="22744" y="16839"/>
                  <a:pt x="22831" y="16235"/>
                </a:cubicBezTo>
                <a:cubicBezTo>
                  <a:pt x="22945" y="15790"/>
                  <a:pt x="22902" y="15344"/>
                  <a:pt x="22902" y="14913"/>
                </a:cubicBezTo>
                <a:cubicBezTo>
                  <a:pt x="22902" y="14209"/>
                  <a:pt x="22572" y="13577"/>
                  <a:pt x="22428" y="12902"/>
                </a:cubicBezTo>
                <a:cubicBezTo>
                  <a:pt x="22313" y="12342"/>
                  <a:pt x="22040" y="11839"/>
                  <a:pt x="21968" y="11264"/>
                </a:cubicBezTo>
                <a:cubicBezTo>
                  <a:pt x="21868" y="10560"/>
                  <a:pt x="21566" y="9899"/>
                  <a:pt x="21494" y="9195"/>
                </a:cubicBezTo>
                <a:cubicBezTo>
                  <a:pt x="21480" y="8721"/>
                  <a:pt x="21308" y="8261"/>
                  <a:pt x="21106" y="7830"/>
                </a:cubicBezTo>
                <a:cubicBezTo>
                  <a:pt x="21078" y="7744"/>
                  <a:pt x="21049" y="7672"/>
                  <a:pt x="21006" y="7586"/>
                </a:cubicBezTo>
                <a:cubicBezTo>
                  <a:pt x="20934" y="7169"/>
                  <a:pt x="20848" y="6753"/>
                  <a:pt x="20690" y="6351"/>
                </a:cubicBezTo>
                <a:cubicBezTo>
                  <a:pt x="20647" y="5991"/>
                  <a:pt x="20532" y="5647"/>
                  <a:pt x="20446" y="5287"/>
                </a:cubicBezTo>
                <a:cubicBezTo>
                  <a:pt x="20345" y="4914"/>
                  <a:pt x="20302" y="4512"/>
                  <a:pt x="20058" y="4181"/>
                </a:cubicBezTo>
                <a:cubicBezTo>
                  <a:pt x="19785" y="3779"/>
                  <a:pt x="19569" y="3348"/>
                  <a:pt x="19239" y="2989"/>
                </a:cubicBezTo>
                <a:cubicBezTo>
                  <a:pt x="18779" y="2457"/>
                  <a:pt x="18147" y="2112"/>
                  <a:pt x="17658" y="1595"/>
                </a:cubicBezTo>
                <a:cubicBezTo>
                  <a:pt x="17256" y="1193"/>
                  <a:pt x="16710" y="1006"/>
                  <a:pt x="16265" y="690"/>
                </a:cubicBezTo>
                <a:cubicBezTo>
                  <a:pt x="15834" y="402"/>
                  <a:pt x="15388" y="72"/>
                  <a:pt x="14857" y="72"/>
                </a:cubicBezTo>
                <a:cubicBezTo>
                  <a:pt x="14592" y="28"/>
                  <a:pt x="14321" y="0"/>
                  <a:pt x="14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1" name="Google Shape;391;p30"/>
          <p:cNvSpPr txBox="1">
            <a:spLocks noGrp="1"/>
          </p:cNvSpPr>
          <p:nvPr>
            <p:ph type="subTitle" idx="1"/>
          </p:nvPr>
        </p:nvSpPr>
        <p:spPr>
          <a:xfrm>
            <a:off x="914399" y="1906910"/>
            <a:ext cx="7315202" cy="231041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The Data Visualization Dashboard is designed to offer a comprehensive, interactive, and user-friendly tool for visualizing data. Built with a focus on versatility and ease of use, the dashboard allows users to create a variety of charts, including Line, Bar, and Pie charts, to suit their analytical needs. With features like CSV uploads and advanced analysis capabilities, the tool is equipped to handle both simple and complex data sets, providing meaningful insights at a glance.</a:t>
            </a:r>
          </a:p>
          <a:p>
            <a:pPr marL="0" lvl="0" indent="0" algn="ctr" rtl="0">
              <a:spcBef>
                <a:spcPts val="0"/>
              </a:spcBef>
              <a:spcAft>
                <a:spcPts val="0"/>
              </a:spcAft>
              <a:buNone/>
            </a:pPr>
            <a:br>
              <a:rPr lang="en-GB" dirty="0"/>
            </a:br>
            <a:br>
              <a:rPr lang="en-GB" dirty="0"/>
            </a:br>
            <a:r>
              <a:rPr lang="en-GB" dirty="0"/>
              <a:t>In today's data-driven world, the ability to visualize data effectively is crucial for making informed decisions. Data visualization transforms raw data into graphical representations, making it easier to identify trends, patterns, and outliers. This not only enhances understanding but also enables quicker, more accurate decision-making.</a:t>
            </a:r>
            <a:endParaRPr dirty="0"/>
          </a:p>
        </p:txBody>
      </p:sp>
      <p:sp>
        <p:nvSpPr>
          <p:cNvPr id="400" name="Google Shape;400;p30"/>
          <p:cNvSpPr txBox="1">
            <a:spLocks noGrp="1"/>
          </p:cNvSpPr>
          <p:nvPr>
            <p:ph type="ctrTitle"/>
          </p:nvPr>
        </p:nvSpPr>
        <p:spPr>
          <a:xfrm>
            <a:off x="713175" y="615700"/>
            <a:ext cx="7717500" cy="5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Tree>
    <p:extLst>
      <p:ext uri="{BB962C8B-B14F-4D97-AF65-F5344CB8AC3E}">
        <p14:creationId xmlns:p14="http://schemas.microsoft.com/office/powerpoint/2010/main" val="15623957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F5B1073-B700-E69F-171A-6161662DFE75}"/>
              </a:ext>
            </a:extLst>
          </p:cNvPr>
          <p:cNvPicPr>
            <a:picLocks noChangeAspect="1"/>
          </p:cNvPicPr>
          <p:nvPr/>
        </p:nvPicPr>
        <p:blipFill>
          <a:blip r:embed="rId2"/>
          <a:stretch>
            <a:fillRect/>
          </a:stretch>
        </p:blipFill>
        <p:spPr>
          <a:xfrm>
            <a:off x="0" y="358177"/>
            <a:ext cx="9146470" cy="4427145"/>
          </a:xfrm>
          <a:prstGeom prst="rect">
            <a:avLst/>
          </a:prstGeom>
        </p:spPr>
      </p:pic>
    </p:spTree>
    <p:extLst>
      <p:ext uri="{BB962C8B-B14F-4D97-AF65-F5344CB8AC3E}">
        <p14:creationId xmlns:p14="http://schemas.microsoft.com/office/powerpoint/2010/main" val="25069038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9"/>
          <p:cNvSpPr txBox="1">
            <a:spLocks noGrp="1"/>
          </p:cNvSpPr>
          <p:nvPr>
            <p:ph type="title"/>
          </p:nvPr>
        </p:nvSpPr>
        <p:spPr>
          <a:xfrm>
            <a:off x="4445425" y="2280775"/>
            <a:ext cx="3679800" cy="14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Overview</a:t>
            </a:r>
            <a:endParaRPr dirty="0"/>
          </a:p>
        </p:txBody>
      </p:sp>
      <p:sp>
        <p:nvSpPr>
          <p:cNvPr id="384" name="Google Shape;384;p29"/>
          <p:cNvSpPr txBox="1">
            <a:spLocks noGrp="1"/>
          </p:cNvSpPr>
          <p:nvPr>
            <p:ph type="title" idx="2"/>
          </p:nvPr>
        </p:nvSpPr>
        <p:spPr>
          <a:xfrm>
            <a:off x="4445425" y="1399025"/>
            <a:ext cx="1777800" cy="90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pic>
        <p:nvPicPr>
          <p:cNvPr id="385" name="Google Shape;385;p29"/>
          <p:cNvPicPr preferRelativeResize="0">
            <a:picLocks noGrp="1"/>
          </p:cNvPicPr>
          <p:nvPr>
            <p:ph type="pic" idx="3"/>
          </p:nvPr>
        </p:nvPicPr>
        <p:blipFill>
          <a:blip r:embed="rId3"/>
          <a:srcRect l="26421" r="26421"/>
          <a:stretch/>
        </p:blipFill>
        <p:spPr>
          <a:xfrm rot="-390">
            <a:off x="1018777" y="731053"/>
            <a:ext cx="2646000" cy="3735000"/>
          </a:xfrm>
          <a:prstGeom prst="roundRect">
            <a:avLst>
              <a:gd name="adj" fmla="val 12874"/>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1"/>
          <p:cNvSpPr txBox="1">
            <a:spLocks noGrp="1"/>
          </p:cNvSpPr>
          <p:nvPr>
            <p:ph type="ctrTitle"/>
          </p:nvPr>
        </p:nvSpPr>
        <p:spPr>
          <a:xfrm>
            <a:off x="713175" y="615700"/>
            <a:ext cx="7717500" cy="5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Overview</a:t>
            </a:r>
            <a:endParaRPr dirty="0"/>
          </a:p>
        </p:txBody>
      </p:sp>
      <p:sp>
        <p:nvSpPr>
          <p:cNvPr id="406" name="Google Shape;406;p31"/>
          <p:cNvSpPr txBox="1">
            <a:spLocks noGrp="1"/>
          </p:cNvSpPr>
          <p:nvPr>
            <p:ph type="subTitle" idx="1"/>
          </p:nvPr>
        </p:nvSpPr>
        <p:spPr>
          <a:xfrm>
            <a:off x="1095400" y="3075981"/>
            <a:ext cx="2148900" cy="16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The Data Visualization Dashboard offers a wide range of visualization options, including Line, Bar, and Pie charts.</a:t>
            </a:r>
            <a:endParaRPr dirty="0"/>
          </a:p>
        </p:txBody>
      </p:sp>
      <p:sp>
        <p:nvSpPr>
          <p:cNvPr id="407" name="Google Shape;407;p31"/>
          <p:cNvSpPr txBox="1">
            <a:spLocks noGrp="1"/>
          </p:cNvSpPr>
          <p:nvPr>
            <p:ph type="subTitle" idx="2"/>
          </p:nvPr>
        </p:nvSpPr>
        <p:spPr>
          <a:xfrm>
            <a:off x="1095375" y="2453786"/>
            <a:ext cx="2148900" cy="68020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Comprehensive Visualization Options</a:t>
            </a:r>
            <a:endParaRPr sz="1600" dirty="0"/>
          </a:p>
        </p:txBody>
      </p:sp>
      <p:sp>
        <p:nvSpPr>
          <p:cNvPr id="412" name="Google Shape;412;p31"/>
          <p:cNvSpPr/>
          <p:nvPr/>
        </p:nvSpPr>
        <p:spPr>
          <a:xfrm>
            <a:off x="1764774" y="1639230"/>
            <a:ext cx="810100" cy="814560"/>
          </a:xfrm>
          <a:custGeom>
            <a:avLst/>
            <a:gdLst/>
            <a:ahLst/>
            <a:cxnLst/>
            <a:rect l="l" t="t" r="r" b="b"/>
            <a:pathLst>
              <a:path w="23247" h="23375" extrusionOk="0">
                <a:moveTo>
                  <a:pt x="11810" y="82"/>
                </a:moveTo>
                <a:cubicBezTo>
                  <a:pt x="11838" y="100"/>
                  <a:pt x="11818" y="125"/>
                  <a:pt x="11801" y="125"/>
                </a:cubicBezTo>
                <a:cubicBezTo>
                  <a:pt x="11791" y="125"/>
                  <a:pt x="11781" y="117"/>
                  <a:pt x="11781" y="96"/>
                </a:cubicBezTo>
                <a:cubicBezTo>
                  <a:pt x="11796" y="96"/>
                  <a:pt x="11810" y="82"/>
                  <a:pt x="11810" y="82"/>
                </a:cubicBezTo>
                <a:close/>
                <a:moveTo>
                  <a:pt x="12744" y="82"/>
                </a:moveTo>
                <a:lnTo>
                  <a:pt x="12744" y="82"/>
                </a:lnTo>
                <a:cubicBezTo>
                  <a:pt x="12730" y="96"/>
                  <a:pt x="12715" y="125"/>
                  <a:pt x="12715" y="139"/>
                </a:cubicBezTo>
                <a:lnTo>
                  <a:pt x="12744" y="82"/>
                </a:lnTo>
                <a:close/>
                <a:moveTo>
                  <a:pt x="11853" y="96"/>
                </a:moveTo>
                <a:cubicBezTo>
                  <a:pt x="11911" y="125"/>
                  <a:pt x="11997" y="111"/>
                  <a:pt x="12040" y="139"/>
                </a:cubicBezTo>
                <a:cubicBezTo>
                  <a:pt x="12040" y="160"/>
                  <a:pt x="12032" y="174"/>
                  <a:pt x="12017" y="174"/>
                </a:cubicBezTo>
                <a:cubicBezTo>
                  <a:pt x="12011" y="174"/>
                  <a:pt x="12005" y="172"/>
                  <a:pt x="11997" y="168"/>
                </a:cubicBezTo>
                <a:lnTo>
                  <a:pt x="11781" y="168"/>
                </a:lnTo>
                <a:cubicBezTo>
                  <a:pt x="11796" y="139"/>
                  <a:pt x="11824" y="139"/>
                  <a:pt x="11853" y="125"/>
                </a:cubicBezTo>
                <a:cubicBezTo>
                  <a:pt x="11853" y="125"/>
                  <a:pt x="11853" y="111"/>
                  <a:pt x="11853" y="96"/>
                </a:cubicBezTo>
                <a:close/>
                <a:moveTo>
                  <a:pt x="9971" y="67"/>
                </a:moveTo>
                <a:cubicBezTo>
                  <a:pt x="9971" y="67"/>
                  <a:pt x="9957" y="96"/>
                  <a:pt x="9957" y="111"/>
                </a:cubicBezTo>
                <a:cubicBezTo>
                  <a:pt x="9941" y="107"/>
                  <a:pt x="9925" y="105"/>
                  <a:pt x="9908" y="105"/>
                </a:cubicBezTo>
                <a:cubicBezTo>
                  <a:pt x="9862" y="105"/>
                  <a:pt x="9812" y="118"/>
                  <a:pt x="9770" y="139"/>
                </a:cubicBezTo>
                <a:cubicBezTo>
                  <a:pt x="9754" y="134"/>
                  <a:pt x="9738" y="131"/>
                  <a:pt x="9723" y="131"/>
                </a:cubicBezTo>
                <a:cubicBezTo>
                  <a:pt x="9697" y="131"/>
                  <a:pt x="9673" y="141"/>
                  <a:pt x="9655" y="168"/>
                </a:cubicBezTo>
                <a:cubicBezTo>
                  <a:pt x="9655" y="168"/>
                  <a:pt x="9641" y="139"/>
                  <a:pt x="9641" y="125"/>
                </a:cubicBezTo>
                <a:cubicBezTo>
                  <a:pt x="9641" y="139"/>
                  <a:pt x="9641" y="168"/>
                  <a:pt x="9641" y="197"/>
                </a:cubicBezTo>
                <a:cubicBezTo>
                  <a:pt x="9612" y="182"/>
                  <a:pt x="9583" y="168"/>
                  <a:pt x="9569" y="154"/>
                </a:cubicBezTo>
                <a:cubicBezTo>
                  <a:pt x="9554" y="168"/>
                  <a:pt x="9554" y="182"/>
                  <a:pt x="9554" y="182"/>
                </a:cubicBezTo>
                <a:cubicBezTo>
                  <a:pt x="9590" y="190"/>
                  <a:pt x="9630" y="200"/>
                  <a:pt x="9668" y="200"/>
                </a:cubicBezTo>
                <a:cubicBezTo>
                  <a:pt x="9705" y="200"/>
                  <a:pt x="9741" y="190"/>
                  <a:pt x="9770" y="154"/>
                </a:cubicBezTo>
                <a:cubicBezTo>
                  <a:pt x="9784" y="168"/>
                  <a:pt x="9813" y="182"/>
                  <a:pt x="9827" y="182"/>
                </a:cubicBezTo>
                <a:cubicBezTo>
                  <a:pt x="9856" y="182"/>
                  <a:pt x="9899" y="168"/>
                  <a:pt x="9942" y="168"/>
                </a:cubicBezTo>
                <a:cubicBezTo>
                  <a:pt x="9971" y="168"/>
                  <a:pt x="10000" y="168"/>
                  <a:pt x="10029" y="154"/>
                </a:cubicBezTo>
                <a:cubicBezTo>
                  <a:pt x="10043" y="154"/>
                  <a:pt x="10043" y="168"/>
                  <a:pt x="10057" y="168"/>
                </a:cubicBezTo>
                <a:cubicBezTo>
                  <a:pt x="10129" y="168"/>
                  <a:pt x="10201" y="139"/>
                  <a:pt x="10258" y="111"/>
                </a:cubicBezTo>
                <a:cubicBezTo>
                  <a:pt x="10273" y="125"/>
                  <a:pt x="10302" y="139"/>
                  <a:pt x="10316" y="154"/>
                </a:cubicBezTo>
                <a:cubicBezTo>
                  <a:pt x="10330" y="139"/>
                  <a:pt x="10330" y="111"/>
                  <a:pt x="10330" y="96"/>
                </a:cubicBezTo>
                <a:cubicBezTo>
                  <a:pt x="10292" y="82"/>
                  <a:pt x="10252" y="77"/>
                  <a:pt x="10212" y="77"/>
                </a:cubicBezTo>
                <a:cubicBezTo>
                  <a:pt x="10131" y="77"/>
                  <a:pt x="10048" y="96"/>
                  <a:pt x="9971" y="96"/>
                </a:cubicBezTo>
                <a:lnTo>
                  <a:pt x="9971" y="67"/>
                </a:lnTo>
                <a:close/>
                <a:moveTo>
                  <a:pt x="12083" y="125"/>
                </a:moveTo>
                <a:cubicBezTo>
                  <a:pt x="12112" y="125"/>
                  <a:pt x="12141" y="125"/>
                  <a:pt x="12155" y="154"/>
                </a:cubicBezTo>
                <a:cubicBezTo>
                  <a:pt x="12155" y="182"/>
                  <a:pt x="12126" y="226"/>
                  <a:pt x="12112" y="254"/>
                </a:cubicBezTo>
                <a:cubicBezTo>
                  <a:pt x="12112" y="226"/>
                  <a:pt x="12126" y="197"/>
                  <a:pt x="12126" y="182"/>
                </a:cubicBezTo>
                <a:lnTo>
                  <a:pt x="12040" y="182"/>
                </a:lnTo>
                <a:cubicBezTo>
                  <a:pt x="12054" y="168"/>
                  <a:pt x="12069" y="139"/>
                  <a:pt x="12083" y="125"/>
                </a:cubicBezTo>
                <a:close/>
                <a:moveTo>
                  <a:pt x="13031" y="254"/>
                </a:moveTo>
                <a:cubicBezTo>
                  <a:pt x="13023" y="254"/>
                  <a:pt x="13011" y="259"/>
                  <a:pt x="13000" y="265"/>
                </a:cubicBezTo>
                <a:lnTo>
                  <a:pt x="13000" y="265"/>
                </a:lnTo>
                <a:cubicBezTo>
                  <a:pt x="13011" y="263"/>
                  <a:pt x="13021" y="259"/>
                  <a:pt x="13031" y="254"/>
                </a:cubicBezTo>
                <a:close/>
                <a:moveTo>
                  <a:pt x="9583" y="269"/>
                </a:moveTo>
                <a:lnTo>
                  <a:pt x="9583" y="269"/>
                </a:lnTo>
                <a:cubicBezTo>
                  <a:pt x="9540" y="297"/>
                  <a:pt x="9497" y="312"/>
                  <a:pt x="9454" y="312"/>
                </a:cubicBezTo>
                <a:cubicBezTo>
                  <a:pt x="9483" y="312"/>
                  <a:pt x="9511" y="326"/>
                  <a:pt x="9526" y="326"/>
                </a:cubicBezTo>
                <a:cubicBezTo>
                  <a:pt x="9540" y="312"/>
                  <a:pt x="9569" y="283"/>
                  <a:pt x="9583" y="269"/>
                </a:cubicBezTo>
                <a:close/>
                <a:moveTo>
                  <a:pt x="10603" y="297"/>
                </a:moveTo>
                <a:cubicBezTo>
                  <a:pt x="10618" y="297"/>
                  <a:pt x="10618" y="312"/>
                  <a:pt x="10618" y="326"/>
                </a:cubicBezTo>
                <a:lnTo>
                  <a:pt x="10618" y="326"/>
                </a:lnTo>
                <a:cubicBezTo>
                  <a:pt x="10608" y="326"/>
                  <a:pt x="10599" y="326"/>
                  <a:pt x="10589" y="326"/>
                </a:cubicBezTo>
                <a:cubicBezTo>
                  <a:pt x="10589" y="312"/>
                  <a:pt x="10603" y="297"/>
                  <a:pt x="10603" y="297"/>
                </a:cubicBezTo>
                <a:close/>
                <a:moveTo>
                  <a:pt x="10560" y="297"/>
                </a:moveTo>
                <a:cubicBezTo>
                  <a:pt x="10574" y="297"/>
                  <a:pt x="10574" y="312"/>
                  <a:pt x="10574" y="326"/>
                </a:cubicBezTo>
                <a:cubicBezTo>
                  <a:pt x="10517" y="326"/>
                  <a:pt x="10460" y="340"/>
                  <a:pt x="10388" y="340"/>
                </a:cubicBezTo>
                <a:cubicBezTo>
                  <a:pt x="10460" y="326"/>
                  <a:pt x="10503" y="312"/>
                  <a:pt x="10560" y="297"/>
                </a:cubicBezTo>
                <a:close/>
                <a:moveTo>
                  <a:pt x="12119" y="302"/>
                </a:moveTo>
                <a:cubicBezTo>
                  <a:pt x="12142" y="302"/>
                  <a:pt x="12159" y="330"/>
                  <a:pt x="12126" y="340"/>
                </a:cubicBezTo>
                <a:cubicBezTo>
                  <a:pt x="12123" y="343"/>
                  <a:pt x="12119" y="344"/>
                  <a:pt x="12114" y="344"/>
                </a:cubicBezTo>
                <a:cubicBezTo>
                  <a:pt x="12094" y="344"/>
                  <a:pt x="12063" y="323"/>
                  <a:pt x="12097" y="312"/>
                </a:cubicBezTo>
                <a:cubicBezTo>
                  <a:pt x="12104" y="305"/>
                  <a:pt x="12112" y="302"/>
                  <a:pt x="12119" y="302"/>
                </a:cubicBezTo>
                <a:close/>
                <a:moveTo>
                  <a:pt x="10029" y="340"/>
                </a:moveTo>
                <a:cubicBezTo>
                  <a:pt x="10014" y="340"/>
                  <a:pt x="10014" y="355"/>
                  <a:pt x="10000" y="355"/>
                </a:cubicBezTo>
                <a:cubicBezTo>
                  <a:pt x="10014" y="340"/>
                  <a:pt x="10014" y="340"/>
                  <a:pt x="10029" y="340"/>
                </a:cubicBezTo>
                <a:close/>
                <a:moveTo>
                  <a:pt x="10043" y="355"/>
                </a:moveTo>
                <a:cubicBezTo>
                  <a:pt x="10057" y="355"/>
                  <a:pt x="10057" y="369"/>
                  <a:pt x="10057" y="369"/>
                </a:cubicBezTo>
                <a:lnTo>
                  <a:pt x="10043" y="369"/>
                </a:lnTo>
                <a:cubicBezTo>
                  <a:pt x="10043" y="369"/>
                  <a:pt x="10043" y="369"/>
                  <a:pt x="10043" y="355"/>
                </a:cubicBezTo>
                <a:close/>
                <a:moveTo>
                  <a:pt x="11523" y="269"/>
                </a:moveTo>
                <a:cubicBezTo>
                  <a:pt x="11595" y="290"/>
                  <a:pt x="11674" y="290"/>
                  <a:pt x="11754" y="290"/>
                </a:cubicBezTo>
                <a:cubicBezTo>
                  <a:pt x="11835" y="290"/>
                  <a:pt x="11918" y="290"/>
                  <a:pt x="11997" y="312"/>
                </a:cubicBezTo>
                <a:cubicBezTo>
                  <a:pt x="11939" y="312"/>
                  <a:pt x="11896" y="312"/>
                  <a:pt x="11839" y="326"/>
                </a:cubicBezTo>
                <a:cubicBezTo>
                  <a:pt x="11839" y="312"/>
                  <a:pt x="11839" y="312"/>
                  <a:pt x="11839" y="312"/>
                </a:cubicBezTo>
                <a:cubicBezTo>
                  <a:pt x="11839" y="312"/>
                  <a:pt x="11824" y="312"/>
                  <a:pt x="11824" y="326"/>
                </a:cubicBezTo>
                <a:cubicBezTo>
                  <a:pt x="11695" y="326"/>
                  <a:pt x="11566" y="312"/>
                  <a:pt x="11437" y="312"/>
                </a:cubicBezTo>
                <a:cubicBezTo>
                  <a:pt x="11422" y="312"/>
                  <a:pt x="11401" y="308"/>
                  <a:pt x="11381" y="308"/>
                </a:cubicBezTo>
                <a:cubicBezTo>
                  <a:pt x="11361" y="308"/>
                  <a:pt x="11343" y="312"/>
                  <a:pt x="11336" y="326"/>
                </a:cubicBezTo>
                <a:cubicBezTo>
                  <a:pt x="11336" y="340"/>
                  <a:pt x="11365" y="355"/>
                  <a:pt x="11379" y="369"/>
                </a:cubicBezTo>
                <a:cubicBezTo>
                  <a:pt x="11379" y="369"/>
                  <a:pt x="11379" y="384"/>
                  <a:pt x="11365" y="384"/>
                </a:cubicBezTo>
                <a:lnTo>
                  <a:pt x="11293" y="384"/>
                </a:lnTo>
                <a:cubicBezTo>
                  <a:pt x="11307" y="369"/>
                  <a:pt x="11307" y="340"/>
                  <a:pt x="11293" y="312"/>
                </a:cubicBezTo>
                <a:cubicBezTo>
                  <a:pt x="11273" y="309"/>
                  <a:pt x="11253" y="308"/>
                  <a:pt x="11233" y="308"/>
                </a:cubicBezTo>
                <a:cubicBezTo>
                  <a:pt x="11153" y="308"/>
                  <a:pt x="11074" y="326"/>
                  <a:pt x="11006" y="326"/>
                </a:cubicBezTo>
                <a:cubicBezTo>
                  <a:pt x="10982" y="320"/>
                  <a:pt x="10958" y="317"/>
                  <a:pt x="10935" y="317"/>
                </a:cubicBezTo>
                <a:cubicBezTo>
                  <a:pt x="10903" y="317"/>
                  <a:pt x="10873" y="324"/>
                  <a:pt x="10847" y="340"/>
                </a:cubicBezTo>
                <a:cubicBezTo>
                  <a:pt x="10847" y="340"/>
                  <a:pt x="10862" y="355"/>
                  <a:pt x="10862" y="355"/>
                </a:cubicBezTo>
                <a:lnTo>
                  <a:pt x="10819" y="355"/>
                </a:lnTo>
                <a:cubicBezTo>
                  <a:pt x="10830" y="343"/>
                  <a:pt x="10823" y="304"/>
                  <a:pt x="10805" y="304"/>
                </a:cubicBezTo>
                <a:cubicBezTo>
                  <a:pt x="10801" y="304"/>
                  <a:pt x="10796" y="306"/>
                  <a:pt x="10790" y="312"/>
                </a:cubicBezTo>
                <a:cubicBezTo>
                  <a:pt x="10728" y="324"/>
                  <a:pt x="10677" y="326"/>
                  <a:pt x="10618" y="326"/>
                </a:cubicBezTo>
                <a:lnTo>
                  <a:pt x="10618" y="326"/>
                </a:lnTo>
                <a:cubicBezTo>
                  <a:pt x="10661" y="312"/>
                  <a:pt x="10689" y="297"/>
                  <a:pt x="10733" y="283"/>
                </a:cubicBezTo>
                <a:cubicBezTo>
                  <a:pt x="10766" y="291"/>
                  <a:pt x="10804" y="300"/>
                  <a:pt x="10841" y="300"/>
                </a:cubicBezTo>
                <a:cubicBezTo>
                  <a:pt x="10868" y="300"/>
                  <a:pt x="10895" y="295"/>
                  <a:pt x="10919" y="283"/>
                </a:cubicBezTo>
                <a:lnTo>
                  <a:pt x="10934" y="283"/>
                </a:lnTo>
                <a:cubicBezTo>
                  <a:pt x="10948" y="283"/>
                  <a:pt x="10962" y="297"/>
                  <a:pt x="10962" y="297"/>
                </a:cubicBezTo>
                <a:cubicBezTo>
                  <a:pt x="10991" y="297"/>
                  <a:pt x="11020" y="283"/>
                  <a:pt x="11063" y="283"/>
                </a:cubicBezTo>
                <a:cubicBezTo>
                  <a:pt x="11207" y="283"/>
                  <a:pt x="11365" y="283"/>
                  <a:pt x="11523" y="269"/>
                </a:cubicBezTo>
                <a:close/>
                <a:moveTo>
                  <a:pt x="11451" y="369"/>
                </a:moveTo>
                <a:cubicBezTo>
                  <a:pt x="11451" y="384"/>
                  <a:pt x="11451" y="384"/>
                  <a:pt x="11451" y="384"/>
                </a:cubicBezTo>
                <a:lnTo>
                  <a:pt x="11393" y="384"/>
                </a:lnTo>
                <a:cubicBezTo>
                  <a:pt x="11408" y="369"/>
                  <a:pt x="11422" y="369"/>
                  <a:pt x="11422" y="369"/>
                </a:cubicBezTo>
                <a:close/>
                <a:moveTo>
                  <a:pt x="11724" y="369"/>
                </a:moveTo>
                <a:cubicBezTo>
                  <a:pt x="11710" y="369"/>
                  <a:pt x="11710" y="384"/>
                  <a:pt x="11695" y="384"/>
                </a:cubicBezTo>
                <a:cubicBezTo>
                  <a:pt x="11695" y="384"/>
                  <a:pt x="11695" y="369"/>
                  <a:pt x="11695" y="369"/>
                </a:cubicBezTo>
                <a:close/>
                <a:moveTo>
                  <a:pt x="12206" y="324"/>
                </a:moveTo>
                <a:cubicBezTo>
                  <a:pt x="12296" y="324"/>
                  <a:pt x="12394" y="342"/>
                  <a:pt x="12487" y="342"/>
                </a:cubicBezTo>
                <a:cubicBezTo>
                  <a:pt x="12531" y="342"/>
                  <a:pt x="12574" y="338"/>
                  <a:pt x="12615" y="326"/>
                </a:cubicBezTo>
                <a:cubicBezTo>
                  <a:pt x="12615" y="340"/>
                  <a:pt x="12615" y="355"/>
                  <a:pt x="12615" y="355"/>
                </a:cubicBezTo>
                <a:cubicBezTo>
                  <a:pt x="12615" y="355"/>
                  <a:pt x="12629" y="369"/>
                  <a:pt x="12629" y="369"/>
                </a:cubicBezTo>
                <a:cubicBezTo>
                  <a:pt x="12629" y="369"/>
                  <a:pt x="12643" y="384"/>
                  <a:pt x="12643" y="384"/>
                </a:cubicBezTo>
                <a:cubicBezTo>
                  <a:pt x="12586" y="384"/>
                  <a:pt x="12514" y="369"/>
                  <a:pt x="12457" y="355"/>
                </a:cubicBezTo>
                <a:lnTo>
                  <a:pt x="12428" y="355"/>
                </a:lnTo>
                <a:cubicBezTo>
                  <a:pt x="12342" y="340"/>
                  <a:pt x="12241" y="355"/>
                  <a:pt x="12155" y="326"/>
                </a:cubicBezTo>
                <a:cubicBezTo>
                  <a:pt x="12172" y="324"/>
                  <a:pt x="12189" y="324"/>
                  <a:pt x="12206" y="324"/>
                </a:cubicBezTo>
                <a:close/>
                <a:moveTo>
                  <a:pt x="11638" y="355"/>
                </a:moveTo>
                <a:cubicBezTo>
                  <a:pt x="11638" y="369"/>
                  <a:pt x="11652" y="369"/>
                  <a:pt x="11666" y="369"/>
                </a:cubicBezTo>
                <a:cubicBezTo>
                  <a:pt x="11638" y="384"/>
                  <a:pt x="11605" y="387"/>
                  <a:pt x="11573" y="387"/>
                </a:cubicBezTo>
                <a:cubicBezTo>
                  <a:pt x="11541" y="387"/>
                  <a:pt x="11508" y="384"/>
                  <a:pt x="11480" y="384"/>
                </a:cubicBezTo>
                <a:cubicBezTo>
                  <a:pt x="11480" y="369"/>
                  <a:pt x="11480" y="369"/>
                  <a:pt x="11480" y="355"/>
                </a:cubicBezTo>
                <a:close/>
                <a:moveTo>
                  <a:pt x="11092" y="369"/>
                </a:moveTo>
                <a:cubicBezTo>
                  <a:pt x="11106" y="369"/>
                  <a:pt x="11106" y="384"/>
                  <a:pt x="11106" y="384"/>
                </a:cubicBezTo>
                <a:cubicBezTo>
                  <a:pt x="11092" y="384"/>
                  <a:pt x="11077" y="384"/>
                  <a:pt x="11063" y="398"/>
                </a:cubicBezTo>
                <a:cubicBezTo>
                  <a:pt x="11077" y="384"/>
                  <a:pt x="11092" y="369"/>
                  <a:pt x="11092" y="369"/>
                </a:cubicBezTo>
                <a:close/>
                <a:moveTo>
                  <a:pt x="11120" y="355"/>
                </a:moveTo>
                <a:cubicBezTo>
                  <a:pt x="11149" y="355"/>
                  <a:pt x="11164" y="369"/>
                  <a:pt x="11149" y="398"/>
                </a:cubicBezTo>
                <a:lnTo>
                  <a:pt x="11106" y="398"/>
                </a:lnTo>
                <a:cubicBezTo>
                  <a:pt x="11106" y="384"/>
                  <a:pt x="11106" y="384"/>
                  <a:pt x="11120" y="355"/>
                </a:cubicBezTo>
                <a:close/>
                <a:moveTo>
                  <a:pt x="11235" y="369"/>
                </a:moveTo>
                <a:cubicBezTo>
                  <a:pt x="11264" y="369"/>
                  <a:pt x="11278" y="369"/>
                  <a:pt x="11278" y="384"/>
                </a:cubicBezTo>
                <a:lnTo>
                  <a:pt x="11235" y="398"/>
                </a:lnTo>
                <a:cubicBezTo>
                  <a:pt x="11235" y="384"/>
                  <a:pt x="11235" y="369"/>
                  <a:pt x="11235" y="369"/>
                </a:cubicBezTo>
                <a:close/>
                <a:moveTo>
                  <a:pt x="11744" y="365"/>
                </a:moveTo>
                <a:cubicBezTo>
                  <a:pt x="11747" y="365"/>
                  <a:pt x="11750" y="366"/>
                  <a:pt x="11753" y="369"/>
                </a:cubicBezTo>
                <a:cubicBezTo>
                  <a:pt x="11767" y="369"/>
                  <a:pt x="11767" y="384"/>
                  <a:pt x="11767" y="384"/>
                </a:cubicBezTo>
                <a:cubicBezTo>
                  <a:pt x="11753" y="398"/>
                  <a:pt x="11738" y="398"/>
                  <a:pt x="11724" y="398"/>
                </a:cubicBezTo>
                <a:cubicBezTo>
                  <a:pt x="11724" y="386"/>
                  <a:pt x="11733" y="365"/>
                  <a:pt x="11744" y="365"/>
                </a:cubicBezTo>
                <a:close/>
                <a:moveTo>
                  <a:pt x="11853" y="369"/>
                </a:moveTo>
                <a:cubicBezTo>
                  <a:pt x="11853" y="384"/>
                  <a:pt x="11853" y="384"/>
                  <a:pt x="11853" y="384"/>
                </a:cubicBezTo>
                <a:cubicBezTo>
                  <a:pt x="11853" y="398"/>
                  <a:pt x="11853" y="398"/>
                  <a:pt x="11839" y="398"/>
                </a:cubicBezTo>
                <a:cubicBezTo>
                  <a:pt x="11839" y="384"/>
                  <a:pt x="11839" y="384"/>
                  <a:pt x="11839" y="369"/>
                </a:cubicBezTo>
                <a:close/>
                <a:moveTo>
                  <a:pt x="10615" y="367"/>
                </a:moveTo>
                <a:cubicBezTo>
                  <a:pt x="10657" y="367"/>
                  <a:pt x="10701" y="369"/>
                  <a:pt x="10747" y="369"/>
                </a:cubicBezTo>
                <a:cubicBezTo>
                  <a:pt x="10704" y="369"/>
                  <a:pt x="10675" y="384"/>
                  <a:pt x="10646" y="398"/>
                </a:cubicBezTo>
                <a:lnTo>
                  <a:pt x="10646" y="384"/>
                </a:lnTo>
                <a:lnTo>
                  <a:pt x="10618" y="398"/>
                </a:lnTo>
                <a:lnTo>
                  <a:pt x="10589" y="369"/>
                </a:lnTo>
                <a:lnTo>
                  <a:pt x="10574" y="384"/>
                </a:lnTo>
                <a:cubicBezTo>
                  <a:pt x="10589" y="384"/>
                  <a:pt x="10603" y="398"/>
                  <a:pt x="10618" y="412"/>
                </a:cubicBezTo>
                <a:lnTo>
                  <a:pt x="10546" y="412"/>
                </a:lnTo>
                <a:cubicBezTo>
                  <a:pt x="10546" y="412"/>
                  <a:pt x="10546" y="384"/>
                  <a:pt x="10546" y="370"/>
                </a:cubicBezTo>
                <a:lnTo>
                  <a:pt x="10546" y="370"/>
                </a:lnTo>
                <a:cubicBezTo>
                  <a:pt x="10568" y="368"/>
                  <a:pt x="10592" y="367"/>
                  <a:pt x="10615" y="367"/>
                </a:cubicBezTo>
                <a:close/>
                <a:moveTo>
                  <a:pt x="10891" y="384"/>
                </a:moveTo>
                <a:cubicBezTo>
                  <a:pt x="10891" y="398"/>
                  <a:pt x="10876" y="398"/>
                  <a:pt x="10862" y="412"/>
                </a:cubicBezTo>
                <a:lnTo>
                  <a:pt x="10891" y="384"/>
                </a:lnTo>
                <a:close/>
                <a:moveTo>
                  <a:pt x="10977" y="340"/>
                </a:moveTo>
                <a:cubicBezTo>
                  <a:pt x="10991" y="355"/>
                  <a:pt x="10991" y="355"/>
                  <a:pt x="11006" y="355"/>
                </a:cubicBezTo>
                <a:cubicBezTo>
                  <a:pt x="10962" y="369"/>
                  <a:pt x="10934" y="398"/>
                  <a:pt x="10891" y="412"/>
                </a:cubicBezTo>
                <a:cubicBezTo>
                  <a:pt x="10905" y="398"/>
                  <a:pt x="10905" y="384"/>
                  <a:pt x="10905" y="384"/>
                </a:cubicBezTo>
                <a:cubicBezTo>
                  <a:pt x="10919" y="369"/>
                  <a:pt x="10919" y="369"/>
                  <a:pt x="10934" y="369"/>
                </a:cubicBezTo>
                <a:cubicBezTo>
                  <a:pt x="10948" y="355"/>
                  <a:pt x="10962" y="355"/>
                  <a:pt x="10977" y="340"/>
                </a:cubicBezTo>
                <a:close/>
                <a:moveTo>
                  <a:pt x="10545" y="370"/>
                </a:moveTo>
                <a:lnTo>
                  <a:pt x="10545" y="370"/>
                </a:lnTo>
                <a:cubicBezTo>
                  <a:pt x="10531" y="384"/>
                  <a:pt x="10517" y="398"/>
                  <a:pt x="10503" y="398"/>
                </a:cubicBezTo>
                <a:cubicBezTo>
                  <a:pt x="10503" y="398"/>
                  <a:pt x="10517" y="412"/>
                  <a:pt x="10531" y="427"/>
                </a:cubicBezTo>
                <a:lnTo>
                  <a:pt x="10517" y="427"/>
                </a:lnTo>
                <a:cubicBezTo>
                  <a:pt x="10488" y="427"/>
                  <a:pt x="10460" y="412"/>
                  <a:pt x="10431" y="398"/>
                </a:cubicBezTo>
                <a:cubicBezTo>
                  <a:pt x="10469" y="382"/>
                  <a:pt x="10506" y="374"/>
                  <a:pt x="10545" y="370"/>
                </a:cubicBezTo>
                <a:close/>
                <a:moveTo>
                  <a:pt x="9267" y="427"/>
                </a:moveTo>
                <a:cubicBezTo>
                  <a:pt x="9267" y="427"/>
                  <a:pt x="9281" y="441"/>
                  <a:pt x="9281" y="441"/>
                </a:cubicBezTo>
                <a:lnTo>
                  <a:pt x="9253" y="441"/>
                </a:lnTo>
                <a:cubicBezTo>
                  <a:pt x="9253" y="441"/>
                  <a:pt x="9267" y="441"/>
                  <a:pt x="9267" y="427"/>
                </a:cubicBezTo>
                <a:close/>
                <a:moveTo>
                  <a:pt x="9655" y="384"/>
                </a:moveTo>
                <a:cubicBezTo>
                  <a:pt x="9626" y="398"/>
                  <a:pt x="9583" y="412"/>
                  <a:pt x="9554" y="441"/>
                </a:cubicBezTo>
                <a:lnTo>
                  <a:pt x="9526" y="441"/>
                </a:lnTo>
                <a:cubicBezTo>
                  <a:pt x="9554" y="427"/>
                  <a:pt x="9569" y="412"/>
                  <a:pt x="9598" y="384"/>
                </a:cubicBezTo>
                <a:close/>
                <a:moveTo>
                  <a:pt x="9971" y="427"/>
                </a:moveTo>
                <a:cubicBezTo>
                  <a:pt x="9971" y="427"/>
                  <a:pt x="9985" y="441"/>
                  <a:pt x="9985" y="441"/>
                </a:cubicBezTo>
                <a:lnTo>
                  <a:pt x="9942" y="441"/>
                </a:lnTo>
                <a:cubicBezTo>
                  <a:pt x="9942" y="441"/>
                  <a:pt x="9957" y="427"/>
                  <a:pt x="9971" y="427"/>
                </a:cubicBezTo>
                <a:close/>
                <a:moveTo>
                  <a:pt x="10057" y="427"/>
                </a:moveTo>
                <a:cubicBezTo>
                  <a:pt x="10057" y="427"/>
                  <a:pt x="10057" y="427"/>
                  <a:pt x="10057" y="441"/>
                </a:cubicBezTo>
                <a:lnTo>
                  <a:pt x="10014" y="441"/>
                </a:lnTo>
                <a:cubicBezTo>
                  <a:pt x="10029" y="427"/>
                  <a:pt x="10043" y="427"/>
                  <a:pt x="10057" y="427"/>
                </a:cubicBezTo>
                <a:close/>
                <a:moveTo>
                  <a:pt x="12528" y="427"/>
                </a:moveTo>
                <a:cubicBezTo>
                  <a:pt x="12543" y="427"/>
                  <a:pt x="12543" y="427"/>
                  <a:pt x="12543" y="441"/>
                </a:cubicBezTo>
                <a:cubicBezTo>
                  <a:pt x="12500" y="427"/>
                  <a:pt x="12457" y="427"/>
                  <a:pt x="12428" y="427"/>
                </a:cubicBezTo>
                <a:close/>
                <a:moveTo>
                  <a:pt x="9152" y="498"/>
                </a:moveTo>
                <a:cubicBezTo>
                  <a:pt x="9152" y="498"/>
                  <a:pt x="9152" y="513"/>
                  <a:pt x="9166" y="527"/>
                </a:cubicBezTo>
                <a:lnTo>
                  <a:pt x="9138" y="527"/>
                </a:lnTo>
                <a:cubicBezTo>
                  <a:pt x="9138" y="513"/>
                  <a:pt x="9152" y="513"/>
                  <a:pt x="9152" y="498"/>
                </a:cubicBezTo>
                <a:close/>
                <a:moveTo>
                  <a:pt x="13114" y="521"/>
                </a:moveTo>
                <a:cubicBezTo>
                  <a:pt x="13119" y="521"/>
                  <a:pt x="13122" y="527"/>
                  <a:pt x="13132" y="527"/>
                </a:cubicBezTo>
                <a:lnTo>
                  <a:pt x="13103" y="527"/>
                </a:lnTo>
                <a:cubicBezTo>
                  <a:pt x="13108" y="522"/>
                  <a:pt x="13111" y="521"/>
                  <a:pt x="13114" y="521"/>
                </a:cubicBezTo>
                <a:close/>
                <a:moveTo>
                  <a:pt x="13247" y="542"/>
                </a:moveTo>
                <a:cubicBezTo>
                  <a:pt x="13261" y="542"/>
                  <a:pt x="13276" y="556"/>
                  <a:pt x="13304" y="556"/>
                </a:cubicBezTo>
                <a:cubicBezTo>
                  <a:pt x="13304" y="556"/>
                  <a:pt x="13304" y="556"/>
                  <a:pt x="13304" y="570"/>
                </a:cubicBezTo>
                <a:cubicBezTo>
                  <a:pt x="13276" y="556"/>
                  <a:pt x="13261" y="556"/>
                  <a:pt x="13247" y="542"/>
                </a:cubicBezTo>
                <a:close/>
                <a:moveTo>
                  <a:pt x="9382" y="513"/>
                </a:moveTo>
                <a:cubicBezTo>
                  <a:pt x="9353" y="542"/>
                  <a:pt x="9339" y="556"/>
                  <a:pt x="9325" y="570"/>
                </a:cubicBezTo>
                <a:cubicBezTo>
                  <a:pt x="9296" y="570"/>
                  <a:pt x="9281" y="585"/>
                  <a:pt x="9267" y="585"/>
                </a:cubicBezTo>
                <a:lnTo>
                  <a:pt x="9253" y="585"/>
                </a:lnTo>
                <a:cubicBezTo>
                  <a:pt x="9231" y="592"/>
                  <a:pt x="9210" y="595"/>
                  <a:pt x="9190" y="595"/>
                </a:cubicBezTo>
                <a:cubicBezTo>
                  <a:pt x="9170" y="595"/>
                  <a:pt x="9152" y="592"/>
                  <a:pt x="9138" y="585"/>
                </a:cubicBezTo>
                <a:cubicBezTo>
                  <a:pt x="9138" y="570"/>
                  <a:pt x="9138" y="570"/>
                  <a:pt x="9138" y="570"/>
                </a:cubicBezTo>
                <a:cubicBezTo>
                  <a:pt x="9166" y="556"/>
                  <a:pt x="9195" y="556"/>
                  <a:pt x="9238" y="542"/>
                </a:cubicBezTo>
                <a:cubicBezTo>
                  <a:pt x="9238" y="542"/>
                  <a:pt x="9238" y="556"/>
                  <a:pt x="9253" y="556"/>
                </a:cubicBezTo>
                <a:cubicBezTo>
                  <a:pt x="9253" y="556"/>
                  <a:pt x="9267" y="542"/>
                  <a:pt x="9281" y="527"/>
                </a:cubicBezTo>
                <a:lnTo>
                  <a:pt x="9310" y="527"/>
                </a:lnTo>
                <a:lnTo>
                  <a:pt x="9325" y="556"/>
                </a:lnTo>
                <a:cubicBezTo>
                  <a:pt x="9325" y="542"/>
                  <a:pt x="9325" y="542"/>
                  <a:pt x="9325" y="527"/>
                </a:cubicBezTo>
                <a:cubicBezTo>
                  <a:pt x="9339" y="527"/>
                  <a:pt x="9368" y="527"/>
                  <a:pt x="9382" y="513"/>
                </a:cubicBezTo>
                <a:close/>
                <a:moveTo>
                  <a:pt x="12646" y="369"/>
                </a:moveTo>
                <a:lnTo>
                  <a:pt x="12646" y="369"/>
                </a:lnTo>
                <a:cubicBezTo>
                  <a:pt x="12889" y="384"/>
                  <a:pt x="13118" y="427"/>
                  <a:pt x="13347" y="484"/>
                </a:cubicBezTo>
                <a:lnTo>
                  <a:pt x="13376" y="484"/>
                </a:lnTo>
                <a:cubicBezTo>
                  <a:pt x="13390" y="484"/>
                  <a:pt x="13419" y="498"/>
                  <a:pt x="13448" y="498"/>
                </a:cubicBezTo>
                <a:cubicBezTo>
                  <a:pt x="13505" y="513"/>
                  <a:pt x="13563" y="527"/>
                  <a:pt x="13620" y="542"/>
                </a:cubicBezTo>
                <a:cubicBezTo>
                  <a:pt x="13620" y="527"/>
                  <a:pt x="13620" y="513"/>
                  <a:pt x="13620" y="513"/>
                </a:cubicBezTo>
                <a:cubicBezTo>
                  <a:pt x="13692" y="570"/>
                  <a:pt x="13793" y="570"/>
                  <a:pt x="13879" y="585"/>
                </a:cubicBezTo>
                <a:cubicBezTo>
                  <a:pt x="13860" y="594"/>
                  <a:pt x="13842" y="597"/>
                  <a:pt x="13825" y="597"/>
                </a:cubicBezTo>
                <a:cubicBezTo>
                  <a:pt x="13791" y="597"/>
                  <a:pt x="13759" y="585"/>
                  <a:pt x="13721" y="585"/>
                </a:cubicBezTo>
                <a:cubicBezTo>
                  <a:pt x="13592" y="556"/>
                  <a:pt x="13462" y="527"/>
                  <a:pt x="13333" y="498"/>
                </a:cubicBezTo>
                <a:lnTo>
                  <a:pt x="13319" y="498"/>
                </a:lnTo>
                <a:cubicBezTo>
                  <a:pt x="13117" y="455"/>
                  <a:pt x="12902" y="427"/>
                  <a:pt x="12686" y="398"/>
                </a:cubicBezTo>
                <a:cubicBezTo>
                  <a:pt x="12673" y="384"/>
                  <a:pt x="12659" y="371"/>
                  <a:pt x="12646" y="369"/>
                </a:cubicBezTo>
                <a:close/>
                <a:moveTo>
                  <a:pt x="13362" y="599"/>
                </a:moveTo>
                <a:cubicBezTo>
                  <a:pt x="13347" y="613"/>
                  <a:pt x="13347" y="613"/>
                  <a:pt x="13333" y="628"/>
                </a:cubicBezTo>
                <a:cubicBezTo>
                  <a:pt x="13333" y="613"/>
                  <a:pt x="13319" y="599"/>
                  <a:pt x="13319" y="599"/>
                </a:cubicBezTo>
                <a:close/>
                <a:moveTo>
                  <a:pt x="13879" y="599"/>
                </a:moveTo>
                <a:cubicBezTo>
                  <a:pt x="14023" y="613"/>
                  <a:pt x="14181" y="671"/>
                  <a:pt x="14324" y="714"/>
                </a:cubicBezTo>
                <a:cubicBezTo>
                  <a:pt x="14308" y="718"/>
                  <a:pt x="14291" y="720"/>
                  <a:pt x="14274" y="720"/>
                </a:cubicBezTo>
                <a:cubicBezTo>
                  <a:pt x="14233" y="720"/>
                  <a:pt x="14193" y="710"/>
                  <a:pt x="14152" y="700"/>
                </a:cubicBezTo>
                <a:cubicBezTo>
                  <a:pt x="14051" y="671"/>
                  <a:pt x="13951" y="657"/>
                  <a:pt x="13879" y="599"/>
                </a:cubicBezTo>
                <a:close/>
                <a:moveTo>
                  <a:pt x="14367" y="728"/>
                </a:moveTo>
                <a:lnTo>
                  <a:pt x="14367" y="728"/>
                </a:lnTo>
                <a:cubicBezTo>
                  <a:pt x="14368" y="729"/>
                  <a:pt x="14368" y="729"/>
                  <a:pt x="14369" y="729"/>
                </a:cubicBezTo>
                <a:lnTo>
                  <a:pt x="14369" y="729"/>
                </a:lnTo>
                <a:cubicBezTo>
                  <a:pt x="14369" y="729"/>
                  <a:pt x="14369" y="729"/>
                  <a:pt x="14369" y="729"/>
                </a:cubicBezTo>
                <a:lnTo>
                  <a:pt x="14369" y="729"/>
                </a:lnTo>
                <a:cubicBezTo>
                  <a:pt x="14368" y="729"/>
                  <a:pt x="14368" y="728"/>
                  <a:pt x="14367" y="728"/>
                </a:cubicBezTo>
                <a:close/>
                <a:moveTo>
                  <a:pt x="9095" y="585"/>
                </a:moveTo>
                <a:lnTo>
                  <a:pt x="9052" y="628"/>
                </a:lnTo>
                <a:cubicBezTo>
                  <a:pt x="9041" y="625"/>
                  <a:pt x="9030" y="624"/>
                  <a:pt x="9020" y="624"/>
                </a:cubicBezTo>
                <a:cubicBezTo>
                  <a:pt x="8973" y="624"/>
                  <a:pt x="8926" y="647"/>
                  <a:pt x="8879" y="671"/>
                </a:cubicBezTo>
                <a:cubicBezTo>
                  <a:pt x="8894" y="671"/>
                  <a:pt x="8894" y="685"/>
                  <a:pt x="8908" y="700"/>
                </a:cubicBezTo>
                <a:cubicBezTo>
                  <a:pt x="8879" y="700"/>
                  <a:pt x="8865" y="714"/>
                  <a:pt x="8836" y="728"/>
                </a:cubicBezTo>
                <a:cubicBezTo>
                  <a:pt x="8830" y="731"/>
                  <a:pt x="8823" y="731"/>
                  <a:pt x="8816" y="731"/>
                </a:cubicBezTo>
                <a:cubicBezTo>
                  <a:pt x="8788" y="731"/>
                  <a:pt x="8757" y="718"/>
                  <a:pt x="8729" y="718"/>
                </a:cubicBezTo>
                <a:cubicBezTo>
                  <a:pt x="8716" y="718"/>
                  <a:pt x="8704" y="721"/>
                  <a:pt x="8692" y="728"/>
                </a:cubicBezTo>
                <a:cubicBezTo>
                  <a:pt x="8678" y="743"/>
                  <a:pt x="8678" y="757"/>
                  <a:pt x="8678" y="771"/>
                </a:cubicBezTo>
                <a:lnTo>
                  <a:pt x="8664" y="771"/>
                </a:lnTo>
                <a:cubicBezTo>
                  <a:pt x="8664" y="757"/>
                  <a:pt x="8678" y="743"/>
                  <a:pt x="8678" y="728"/>
                </a:cubicBezTo>
                <a:cubicBezTo>
                  <a:pt x="8822" y="685"/>
                  <a:pt x="8951" y="628"/>
                  <a:pt x="9095" y="585"/>
                </a:cubicBezTo>
                <a:close/>
                <a:moveTo>
                  <a:pt x="8649" y="728"/>
                </a:moveTo>
                <a:cubicBezTo>
                  <a:pt x="8635" y="757"/>
                  <a:pt x="8606" y="771"/>
                  <a:pt x="8577" y="786"/>
                </a:cubicBezTo>
                <a:cubicBezTo>
                  <a:pt x="8549" y="800"/>
                  <a:pt x="8506" y="815"/>
                  <a:pt x="8477" y="815"/>
                </a:cubicBezTo>
                <a:cubicBezTo>
                  <a:pt x="8534" y="786"/>
                  <a:pt x="8592" y="757"/>
                  <a:pt x="8649" y="728"/>
                </a:cubicBezTo>
                <a:close/>
                <a:moveTo>
                  <a:pt x="8549" y="872"/>
                </a:moveTo>
                <a:cubicBezTo>
                  <a:pt x="8563" y="886"/>
                  <a:pt x="8577" y="886"/>
                  <a:pt x="8592" y="886"/>
                </a:cubicBezTo>
                <a:lnTo>
                  <a:pt x="8520" y="886"/>
                </a:lnTo>
                <a:cubicBezTo>
                  <a:pt x="8520" y="886"/>
                  <a:pt x="8534" y="872"/>
                  <a:pt x="8549" y="872"/>
                </a:cubicBezTo>
                <a:close/>
                <a:moveTo>
                  <a:pt x="14080" y="728"/>
                </a:moveTo>
                <a:lnTo>
                  <a:pt x="14080" y="728"/>
                </a:lnTo>
                <a:cubicBezTo>
                  <a:pt x="14209" y="771"/>
                  <a:pt x="14324" y="815"/>
                  <a:pt x="14454" y="843"/>
                </a:cubicBezTo>
                <a:cubicBezTo>
                  <a:pt x="14482" y="843"/>
                  <a:pt x="14511" y="858"/>
                  <a:pt x="14525" y="886"/>
                </a:cubicBezTo>
                <a:cubicBezTo>
                  <a:pt x="14497" y="886"/>
                  <a:pt x="14449" y="854"/>
                  <a:pt x="14420" y="854"/>
                </a:cubicBezTo>
                <a:cubicBezTo>
                  <a:pt x="14406" y="854"/>
                  <a:pt x="14396" y="862"/>
                  <a:pt x="14396" y="886"/>
                </a:cubicBezTo>
                <a:cubicBezTo>
                  <a:pt x="14396" y="872"/>
                  <a:pt x="14396" y="858"/>
                  <a:pt x="14382" y="843"/>
                </a:cubicBezTo>
                <a:cubicBezTo>
                  <a:pt x="14281" y="829"/>
                  <a:pt x="14181" y="800"/>
                  <a:pt x="14080" y="728"/>
                </a:cubicBezTo>
                <a:close/>
                <a:moveTo>
                  <a:pt x="14928" y="800"/>
                </a:moveTo>
                <a:cubicBezTo>
                  <a:pt x="14985" y="829"/>
                  <a:pt x="15057" y="815"/>
                  <a:pt x="15086" y="886"/>
                </a:cubicBezTo>
                <a:cubicBezTo>
                  <a:pt x="15028" y="872"/>
                  <a:pt x="14971" y="858"/>
                  <a:pt x="14928" y="843"/>
                </a:cubicBezTo>
                <a:cubicBezTo>
                  <a:pt x="14928" y="829"/>
                  <a:pt x="14928" y="815"/>
                  <a:pt x="14928" y="800"/>
                </a:cubicBezTo>
                <a:close/>
                <a:moveTo>
                  <a:pt x="7873" y="944"/>
                </a:moveTo>
                <a:cubicBezTo>
                  <a:pt x="7845" y="958"/>
                  <a:pt x="7802" y="958"/>
                  <a:pt x="7773" y="973"/>
                </a:cubicBezTo>
                <a:cubicBezTo>
                  <a:pt x="7801" y="973"/>
                  <a:pt x="7856" y="986"/>
                  <a:pt x="7885" y="987"/>
                </a:cubicBezTo>
                <a:lnTo>
                  <a:pt x="7885" y="987"/>
                </a:lnTo>
                <a:cubicBezTo>
                  <a:pt x="7881" y="972"/>
                  <a:pt x="7873" y="954"/>
                  <a:pt x="7873" y="944"/>
                </a:cubicBezTo>
                <a:close/>
                <a:moveTo>
                  <a:pt x="7885" y="987"/>
                </a:moveTo>
                <a:cubicBezTo>
                  <a:pt x="7885" y="987"/>
                  <a:pt x="7885" y="988"/>
                  <a:pt x="7886" y="988"/>
                </a:cubicBezTo>
                <a:lnTo>
                  <a:pt x="7886" y="988"/>
                </a:lnTo>
                <a:cubicBezTo>
                  <a:pt x="7886" y="988"/>
                  <a:pt x="7887" y="987"/>
                  <a:pt x="7888" y="987"/>
                </a:cubicBezTo>
                <a:cubicBezTo>
                  <a:pt x="7887" y="987"/>
                  <a:pt x="7886" y="987"/>
                  <a:pt x="7885" y="987"/>
                </a:cubicBezTo>
                <a:close/>
                <a:moveTo>
                  <a:pt x="8405" y="915"/>
                </a:moveTo>
                <a:cubicBezTo>
                  <a:pt x="8376" y="930"/>
                  <a:pt x="8348" y="944"/>
                  <a:pt x="8319" y="958"/>
                </a:cubicBezTo>
                <a:cubicBezTo>
                  <a:pt x="8276" y="973"/>
                  <a:pt x="8247" y="987"/>
                  <a:pt x="8204" y="1001"/>
                </a:cubicBezTo>
                <a:cubicBezTo>
                  <a:pt x="8204" y="987"/>
                  <a:pt x="8204" y="973"/>
                  <a:pt x="8204" y="973"/>
                </a:cubicBezTo>
                <a:cubicBezTo>
                  <a:pt x="8233" y="958"/>
                  <a:pt x="8276" y="944"/>
                  <a:pt x="8304" y="944"/>
                </a:cubicBezTo>
                <a:cubicBezTo>
                  <a:pt x="8319" y="944"/>
                  <a:pt x="8319" y="944"/>
                  <a:pt x="8319" y="958"/>
                </a:cubicBezTo>
                <a:cubicBezTo>
                  <a:pt x="8319" y="944"/>
                  <a:pt x="8319" y="944"/>
                  <a:pt x="8333" y="930"/>
                </a:cubicBezTo>
                <a:cubicBezTo>
                  <a:pt x="8362" y="930"/>
                  <a:pt x="8376" y="915"/>
                  <a:pt x="8405" y="915"/>
                </a:cubicBezTo>
                <a:close/>
                <a:moveTo>
                  <a:pt x="7356" y="1073"/>
                </a:moveTo>
                <a:cubicBezTo>
                  <a:pt x="7356" y="1073"/>
                  <a:pt x="7356" y="1073"/>
                  <a:pt x="7356" y="1073"/>
                </a:cubicBezTo>
                <a:cubicBezTo>
                  <a:pt x="7356" y="1073"/>
                  <a:pt x="7356" y="1073"/>
                  <a:pt x="7356" y="1073"/>
                </a:cubicBezTo>
                <a:close/>
                <a:moveTo>
                  <a:pt x="7241" y="1116"/>
                </a:moveTo>
                <a:lnTo>
                  <a:pt x="7241" y="1116"/>
                </a:lnTo>
                <a:cubicBezTo>
                  <a:pt x="7239" y="1125"/>
                  <a:pt x="7239" y="1132"/>
                  <a:pt x="7241" y="1136"/>
                </a:cubicBezTo>
                <a:lnTo>
                  <a:pt x="7241" y="1136"/>
                </a:lnTo>
                <a:cubicBezTo>
                  <a:pt x="7241" y="1129"/>
                  <a:pt x="7241" y="1122"/>
                  <a:pt x="7241" y="1116"/>
                </a:cubicBezTo>
                <a:close/>
                <a:moveTo>
                  <a:pt x="14339" y="714"/>
                </a:moveTo>
                <a:cubicBezTo>
                  <a:pt x="14355" y="714"/>
                  <a:pt x="14367" y="719"/>
                  <a:pt x="14369" y="729"/>
                </a:cubicBezTo>
                <a:lnTo>
                  <a:pt x="14369" y="729"/>
                </a:lnTo>
                <a:cubicBezTo>
                  <a:pt x="14526" y="757"/>
                  <a:pt x="14655" y="829"/>
                  <a:pt x="14798" y="858"/>
                </a:cubicBezTo>
                <a:cubicBezTo>
                  <a:pt x="14798" y="858"/>
                  <a:pt x="14798" y="843"/>
                  <a:pt x="14798" y="843"/>
                </a:cubicBezTo>
                <a:cubicBezTo>
                  <a:pt x="14813" y="843"/>
                  <a:pt x="14827" y="858"/>
                  <a:pt x="14827" y="872"/>
                </a:cubicBezTo>
                <a:cubicBezTo>
                  <a:pt x="15028" y="944"/>
                  <a:pt x="15244" y="1001"/>
                  <a:pt x="15431" y="1102"/>
                </a:cubicBezTo>
                <a:cubicBezTo>
                  <a:pt x="15431" y="1088"/>
                  <a:pt x="15431" y="1073"/>
                  <a:pt x="15431" y="1059"/>
                </a:cubicBezTo>
                <a:cubicBezTo>
                  <a:pt x="15474" y="1145"/>
                  <a:pt x="15574" y="1145"/>
                  <a:pt x="15632" y="1188"/>
                </a:cubicBezTo>
                <a:cubicBezTo>
                  <a:pt x="15625" y="1190"/>
                  <a:pt x="15619" y="1190"/>
                  <a:pt x="15613" y="1190"/>
                </a:cubicBezTo>
                <a:cubicBezTo>
                  <a:pt x="15571" y="1190"/>
                  <a:pt x="15536" y="1157"/>
                  <a:pt x="15503" y="1157"/>
                </a:cubicBezTo>
                <a:cubicBezTo>
                  <a:pt x="15498" y="1157"/>
                  <a:pt x="15493" y="1158"/>
                  <a:pt x="15488" y="1159"/>
                </a:cubicBezTo>
                <a:cubicBezTo>
                  <a:pt x="15129" y="973"/>
                  <a:pt x="14713" y="915"/>
                  <a:pt x="14369" y="729"/>
                </a:cubicBezTo>
                <a:lnTo>
                  <a:pt x="14369" y="729"/>
                </a:lnTo>
                <a:cubicBezTo>
                  <a:pt x="14369" y="736"/>
                  <a:pt x="14365" y="745"/>
                  <a:pt x="14353" y="757"/>
                </a:cubicBezTo>
                <a:cubicBezTo>
                  <a:pt x="14324" y="757"/>
                  <a:pt x="14310" y="743"/>
                  <a:pt x="14339" y="714"/>
                </a:cubicBezTo>
                <a:close/>
                <a:moveTo>
                  <a:pt x="8131" y="996"/>
                </a:moveTo>
                <a:cubicBezTo>
                  <a:pt x="8146" y="996"/>
                  <a:pt x="8162" y="998"/>
                  <a:pt x="8175" y="1001"/>
                </a:cubicBezTo>
                <a:cubicBezTo>
                  <a:pt x="8118" y="1030"/>
                  <a:pt x="8060" y="1044"/>
                  <a:pt x="8003" y="1059"/>
                </a:cubicBezTo>
                <a:cubicBezTo>
                  <a:pt x="7859" y="1088"/>
                  <a:pt x="7730" y="1145"/>
                  <a:pt x="7586" y="1202"/>
                </a:cubicBezTo>
                <a:lnTo>
                  <a:pt x="7586" y="1188"/>
                </a:lnTo>
                <a:cubicBezTo>
                  <a:pt x="7700" y="1138"/>
                  <a:pt x="7836" y="1054"/>
                  <a:pt x="7955" y="1054"/>
                </a:cubicBezTo>
                <a:cubicBezTo>
                  <a:pt x="7971" y="1054"/>
                  <a:pt x="7987" y="1055"/>
                  <a:pt x="8003" y="1059"/>
                </a:cubicBezTo>
                <a:cubicBezTo>
                  <a:pt x="8025" y="1015"/>
                  <a:pt x="8080" y="996"/>
                  <a:pt x="8131" y="996"/>
                </a:cubicBezTo>
                <a:close/>
                <a:moveTo>
                  <a:pt x="7659" y="1238"/>
                </a:moveTo>
                <a:cubicBezTo>
                  <a:pt x="7677" y="1238"/>
                  <a:pt x="7695" y="1244"/>
                  <a:pt x="7715" y="1260"/>
                </a:cubicBezTo>
                <a:cubicBezTo>
                  <a:pt x="7669" y="1272"/>
                  <a:pt x="7613" y="1293"/>
                  <a:pt x="7563" y="1293"/>
                </a:cubicBezTo>
                <a:cubicBezTo>
                  <a:pt x="7551" y="1293"/>
                  <a:pt x="7540" y="1291"/>
                  <a:pt x="7529" y="1289"/>
                </a:cubicBezTo>
                <a:cubicBezTo>
                  <a:pt x="7570" y="1278"/>
                  <a:pt x="7612" y="1238"/>
                  <a:pt x="7659" y="1238"/>
                </a:cubicBezTo>
                <a:close/>
                <a:moveTo>
                  <a:pt x="7360" y="1255"/>
                </a:moveTo>
                <a:cubicBezTo>
                  <a:pt x="7369" y="1255"/>
                  <a:pt x="7378" y="1256"/>
                  <a:pt x="7385" y="1260"/>
                </a:cubicBezTo>
                <a:cubicBezTo>
                  <a:pt x="7385" y="1292"/>
                  <a:pt x="7353" y="1308"/>
                  <a:pt x="7330" y="1308"/>
                </a:cubicBezTo>
                <a:cubicBezTo>
                  <a:pt x="7323" y="1308"/>
                  <a:pt x="7317" y="1307"/>
                  <a:pt x="7313" y="1303"/>
                </a:cubicBezTo>
                <a:cubicBezTo>
                  <a:pt x="7302" y="1271"/>
                  <a:pt x="7332" y="1255"/>
                  <a:pt x="7360" y="1255"/>
                </a:cubicBezTo>
                <a:close/>
                <a:moveTo>
                  <a:pt x="15646" y="1202"/>
                </a:moveTo>
                <a:cubicBezTo>
                  <a:pt x="15732" y="1217"/>
                  <a:pt x="15847" y="1260"/>
                  <a:pt x="15919" y="1317"/>
                </a:cubicBezTo>
                <a:cubicBezTo>
                  <a:pt x="15862" y="1303"/>
                  <a:pt x="15804" y="1289"/>
                  <a:pt x="15761" y="1246"/>
                </a:cubicBezTo>
                <a:cubicBezTo>
                  <a:pt x="15736" y="1258"/>
                  <a:pt x="15700" y="1249"/>
                  <a:pt x="15682" y="1265"/>
                </a:cubicBezTo>
                <a:lnTo>
                  <a:pt x="15682" y="1265"/>
                </a:lnTo>
                <a:cubicBezTo>
                  <a:pt x="15688" y="1255"/>
                  <a:pt x="15696" y="1246"/>
                  <a:pt x="15704" y="1246"/>
                </a:cubicBezTo>
                <a:cubicBezTo>
                  <a:pt x="15689" y="1231"/>
                  <a:pt x="15660" y="1217"/>
                  <a:pt x="15646" y="1202"/>
                </a:cubicBezTo>
                <a:close/>
                <a:moveTo>
                  <a:pt x="15488" y="1231"/>
                </a:moveTo>
                <a:cubicBezTo>
                  <a:pt x="15546" y="1246"/>
                  <a:pt x="15603" y="1260"/>
                  <a:pt x="15675" y="1289"/>
                </a:cubicBezTo>
                <a:cubicBezTo>
                  <a:pt x="15675" y="1285"/>
                  <a:pt x="15676" y="1281"/>
                  <a:pt x="15677" y="1277"/>
                </a:cubicBezTo>
                <a:lnTo>
                  <a:pt x="15677" y="1277"/>
                </a:lnTo>
                <a:cubicBezTo>
                  <a:pt x="15720" y="1332"/>
                  <a:pt x="15776" y="1332"/>
                  <a:pt x="15819" y="1361"/>
                </a:cubicBezTo>
                <a:cubicBezTo>
                  <a:pt x="15819" y="1361"/>
                  <a:pt x="15804" y="1375"/>
                  <a:pt x="15790" y="1375"/>
                </a:cubicBezTo>
                <a:cubicBezTo>
                  <a:pt x="15775" y="1361"/>
                  <a:pt x="15761" y="1361"/>
                  <a:pt x="15732" y="1346"/>
                </a:cubicBezTo>
                <a:cubicBezTo>
                  <a:pt x="15732" y="1346"/>
                  <a:pt x="15718" y="1361"/>
                  <a:pt x="15704" y="1375"/>
                </a:cubicBezTo>
                <a:lnTo>
                  <a:pt x="15704" y="1346"/>
                </a:lnTo>
                <a:cubicBezTo>
                  <a:pt x="15632" y="1317"/>
                  <a:pt x="15560" y="1260"/>
                  <a:pt x="15474" y="1246"/>
                </a:cubicBezTo>
                <a:cubicBezTo>
                  <a:pt x="15474" y="1231"/>
                  <a:pt x="15488" y="1231"/>
                  <a:pt x="15488" y="1231"/>
                </a:cubicBezTo>
                <a:close/>
                <a:moveTo>
                  <a:pt x="11120" y="1504"/>
                </a:moveTo>
                <a:cubicBezTo>
                  <a:pt x="11135" y="1519"/>
                  <a:pt x="11149" y="1519"/>
                  <a:pt x="11149" y="1519"/>
                </a:cubicBezTo>
                <a:lnTo>
                  <a:pt x="11106" y="1519"/>
                </a:lnTo>
                <a:cubicBezTo>
                  <a:pt x="11120" y="1519"/>
                  <a:pt x="11120" y="1519"/>
                  <a:pt x="11120" y="1504"/>
                </a:cubicBezTo>
                <a:close/>
                <a:moveTo>
                  <a:pt x="10652" y="1483"/>
                </a:moveTo>
                <a:cubicBezTo>
                  <a:pt x="10664" y="1483"/>
                  <a:pt x="10675" y="1490"/>
                  <a:pt x="10675" y="1504"/>
                </a:cubicBezTo>
                <a:cubicBezTo>
                  <a:pt x="10675" y="1519"/>
                  <a:pt x="10661" y="1526"/>
                  <a:pt x="10646" y="1526"/>
                </a:cubicBezTo>
                <a:cubicBezTo>
                  <a:pt x="10632" y="1526"/>
                  <a:pt x="10618" y="1519"/>
                  <a:pt x="10618" y="1504"/>
                </a:cubicBezTo>
                <a:cubicBezTo>
                  <a:pt x="10625" y="1490"/>
                  <a:pt x="10639" y="1483"/>
                  <a:pt x="10652" y="1483"/>
                </a:cubicBezTo>
                <a:close/>
                <a:moveTo>
                  <a:pt x="16280" y="1478"/>
                </a:moveTo>
                <a:cubicBezTo>
                  <a:pt x="16307" y="1478"/>
                  <a:pt x="16336" y="1498"/>
                  <a:pt x="16336" y="1519"/>
                </a:cubicBezTo>
                <a:cubicBezTo>
                  <a:pt x="16327" y="1527"/>
                  <a:pt x="16318" y="1530"/>
                  <a:pt x="16308" y="1530"/>
                </a:cubicBezTo>
                <a:cubicBezTo>
                  <a:pt x="16284" y="1530"/>
                  <a:pt x="16260" y="1510"/>
                  <a:pt x="16250" y="1490"/>
                </a:cubicBezTo>
                <a:cubicBezTo>
                  <a:pt x="16258" y="1481"/>
                  <a:pt x="16269" y="1478"/>
                  <a:pt x="16280" y="1478"/>
                </a:cubicBezTo>
                <a:close/>
                <a:moveTo>
                  <a:pt x="10991" y="1519"/>
                </a:moveTo>
                <a:cubicBezTo>
                  <a:pt x="11006" y="1519"/>
                  <a:pt x="11006" y="1533"/>
                  <a:pt x="11006" y="1533"/>
                </a:cubicBezTo>
                <a:lnTo>
                  <a:pt x="10977" y="1533"/>
                </a:lnTo>
                <a:cubicBezTo>
                  <a:pt x="10991" y="1533"/>
                  <a:pt x="10991" y="1533"/>
                  <a:pt x="10991" y="1519"/>
                </a:cubicBezTo>
                <a:close/>
                <a:moveTo>
                  <a:pt x="12931" y="1475"/>
                </a:moveTo>
                <a:cubicBezTo>
                  <a:pt x="12945" y="1490"/>
                  <a:pt x="12974" y="1490"/>
                  <a:pt x="12988" y="1490"/>
                </a:cubicBezTo>
                <a:cubicBezTo>
                  <a:pt x="13017" y="1504"/>
                  <a:pt x="13031" y="1504"/>
                  <a:pt x="13046" y="1504"/>
                </a:cubicBezTo>
                <a:cubicBezTo>
                  <a:pt x="13161" y="1504"/>
                  <a:pt x="13290" y="1547"/>
                  <a:pt x="13405" y="1576"/>
                </a:cubicBezTo>
                <a:cubicBezTo>
                  <a:pt x="13276" y="1576"/>
                  <a:pt x="13161" y="1547"/>
                  <a:pt x="13046" y="1504"/>
                </a:cubicBezTo>
                <a:cubicBezTo>
                  <a:pt x="13024" y="1511"/>
                  <a:pt x="13003" y="1515"/>
                  <a:pt x="12983" y="1515"/>
                </a:cubicBezTo>
                <a:cubicBezTo>
                  <a:pt x="12963" y="1515"/>
                  <a:pt x="12945" y="1511"/>
                  <a:pt x="12931" y="1504"/>
                </a:cubicBezTo>
                <a:cubicBezTo>
                  <a:pt x="12931" y="1490"/>
                  <a:pt x="12916" y="1475"/>
                  <a:pt x="12916" y="1475"/>
                </a:cubicBezTo>
                <a:close/>
                <a:moveTo>
                  <a:pt x="11753" y="1447"/>
                </a:moveTo>
                <a:cubicBezTo>
                  <a:pt x="11753" y="1461"/>
                  <a:pt x="11767" y="1475"/>
                  <a:pt x="11767" y="1490"/>
                </a:cubicBezTo>
                <a:cubicBezTo>
                  <a:pt x="11872" y="1490"/>
                  <a:pt x="11971" y="1477"/>
                  <a:pt x="12072" y="1477"/>
                </a:cubicBezTo>
                <a:cubicBezTo>
                  <a:pt x="12123" y="1477"/>
                  <a:pt x="12174" y="1480"/>
                  <a:pt x="12227" y="1490"/>
                </a:cubicBezTo>
                <a:cubicBezTo>
                  <a:pt x="12227" y="1490"/>
                  <a:pt x="12212" y="1475"/>
                  <a:pt x="12212" y="1461"/>
                </a:cubicBezTo>
                <a:lnTo>
                  <a:pt x="12227" y="1461"/>
                </a:lnTo>
                <a:cubicBezTo>
                  <a:pt x="12227" y="1475"/>
                  <a:pt x="12241" y="1475"/>
                  <a:pt x="12241" y="1490"/>
                </a:cubicBezTo>
                <a:lnTo>
                  <a:pt x="12413" y="1490"/>
                </a:lnTo>
                <a:cubicBezTo>
                  <a:pt x="12528" y="1490"/>
                  <a:pt x="12643" y="1504"/>
                  <a:pt x="12758" y="1504"/>
                </a:cubicBezTo>
                <a:cubicBezTo>
                  <a:pt x="12801" y="1519"/>
                  <a:pt x="12845" y="1533"/>
                  <a:pt x="12888" y="1547"/>
                </a:cubicBezTo>
                <a:cubicBezTo>
                  <a:pt x="12873" y="1533"/>
                  <a:pt x="12859" y="1504"/>
                  <a:pt x="12859" y="1490"/>
                </a:cubicBezTo>
                <a:cubicBezTo>
                  <a:pt x="12830" y="1475"/>
                  <a:pt x="12816" y="1475"/>
                  <a:pt x="12787" y="1475"/>
                </a:cubicBezTo>
                <a:cubicBezTo>
                  <a:pt x="12830" y="1475"/>
                  <a:pt x="12859" y="1475"/>
                  <a:pt x="12902" y="1490"/>
                </a:cubicBezTo>
                <a:cubicBezTo>
                  <a:pt x="12902" y="1519"/>
                  <a:pt x="12902" y="1533"/>
                  <a:pt x="12888" y="1562"/>
                </a:cubicBezTo>
                <a:cubicBezTo>
                  <a:pt x="12945" y="1562"/>
                  <a:pt x="12988" y="1562"/>
                  <a:pt x="13031" y="1576"/>
                </a:cubicBezTo>
                <a:cubicBezTo>
                  <a:pt x="13031" y="1576"/>
                  <a:pt x="13046" y="1547"/>
                  <a:pt x="13046" y="1547"/>
                </a:cubicBezTo>
                <a:cubicBezTo>
                  <a:pt x="13046" y="1547"/>
                  <a:pt x="13046" y="1576"/>
                  <a:pt x="13046" y="1590"/>
                </a:cubicBezTo>
                <a:cubicBezTo>
                  <a:pt x="13103" y="1590"/>
                  <a:pt x="13175" y="1605"/>
                  <a:pt x="13232" y="1619"/>
                </a:cubicBezTo>
                <a:cubicBezTo>
                  <a:pt x="12859" y="1562"/>
                  <a:pt x="12485" y="1533"/>
                  <a:pt x="12097" y="1519"/>
                </a:cubicBezTo>
                <a:cubicBezTo>
                  <a:pt x="11939" y="1504"/>
                  <a:pt x="11781" y="1504"/>
                  <a:pt x="11623" y="1504"/>
                </a:cubicBezTo>
                <a:lnTo>
                  <a:pt x="11738" y="1504"/>
                </a:lnTo>
                <a:cubicBezTo>
                  <a:pt x="11738" y="1490"/>
                  <a:pt x="11753" y="1461"/>
                  <a:pt x="11753" y="1447"/>
                </a:cubicBezTo>
                <a:close/>
                <a:moveTo>
                  <a:pt x="6164" y="1662"/>
                </a:moveTo>
                <a:cubicBezTo>
                  <a:pt x="6164" y="1667"/>
                  <a:pt x="6165" y="1671"/>
                  <a:pt x="6167" y="1675"/>
                </a:cubicBezTo>
                <a:lnTo>
                  <a:pt x="6167" y="1675"/>
                </a:lnTo>
                <a:cubicBezTo>
                  <a:pt x="6166" y="1671"/>
                  <a:pt x="6165" y="1667"/>
                  <a:pt x="6164" y="1662"/>
                </a:cubicBezTo>
                <a:close/>
                <a:moveTo>
                  <a:pt x="6954" y="1432"/>
                </a:moveTo>
                <a:lnTo>
                  <a:pt x="6954" y="1432"/>
                </a:lnTo>
                <a:cubicBezTo>
                  <a:pt x="6911" y="1475"/>
                  <a:pt x="6853" y="1490"/>
                  <a:pt x="6796" y="1504"/>
                </a:cubicBezTo>
                <a:cubicBezTo>
                  <a:pt x="6782" y="1533"/>
                  <a:pt x="6753" y="1547"/>
                  <a:pt x="6767" y="1590"/>
                </a:cubicBezTo>
                <a:cubicBezTo>
                  <a:pt x="6825" y="1590"/>
                  <a:pt x="6868" y="1562"/>
                  <a:pt x="6925" y="1533"/>
                </a:cubicBezTo>
                <a:cubicBezTo>
                  <a:pt x="6925" y="1533"/>
                  <a:pt x="6925" y="1562"/>
                  <a:pt x="6925" y="1562"/>
                </a:cubicBezTo>
                <a:cubicBezTo>
                  <a:pt x="6896" y="1576"/>
                  <a:pt x="6868" y="1576"/>
                  <a:pt x="6853" y="1576"/>
                </a:cubicBezTo>
                <a:cubicBezTo>
                  <a:pt x="6853" y="1605"/>
                  <a:pt x="6853" y="1619"/>
                  <a:pt x="6853" y="1634"/>
                </a:cubicBezTo>
                <a:lnTo>
                  <a:pt x="6839" y="1605"/>
                </a:lnTo>
                <a:cubicBezTo>
                  <a:pt x="6753" y="1648"/>
                  <a:pt x="6667" y="1648"/>
                  <a:pt x="6609" y="1705"/>
                </a:cubicBezTo>
                <a:cubicBezTo>
                  <a:pt x="6595" y="1705"/>
                  <a:pt x="6595" y="1691"/>
                  <a:pt x="6595" y="1691"/>
                </a:cubicBezTo>
                <a:cubicBezTo>
                  <a:pt x="6652" y="1662"/>
                  <a:pt x="6710" y="1634"/>
                  <a:pt x="6767" y="1590"/>
                </a:cubicBezTo>
                <a:cubicBezTo>
                  <a:pt x="6753" y="1576"/>
                  <a:pt x="6753" y="1547"/>
                  <a:pt x="6753" y="1533"/>
                </a:cubicBezTo>
                <a:cubicBezTo>
                  <a:pt x="6738" y="1547"/>
                  <a:pt x="6695" y="1562"/>
                  <a:pt x="6681" y="1562"/>
                </a:cubicBezTo>
                <a:cubicBezTo>
                  <a:pt x="6767" y="1504"/>
                  <a:pt x="6868" y="1447"/>
                  <a:pt x="6954" y="1432"/>
                </a:cubicBezTo>
                <a:close/>
                <a:moveTo>
                  <a:pt x="16408" y="1648"/>
                </a:moveTo>
                <a:cubicBezTo>
                  <a:pt x="16465" y="1677"/>
                  <a:pt x="16551" y="1677"/>
                  <a:pt x="16566" y="1748"/>
                </a:cubicBezTo>
                <a:cubicBezTo>
                  <a:pt x="16508" y="1720"/>
                  <a:pt x="16436" y="1691"/>
                  <a:pt x="16408" y="1648"/>
                </a:cubicBezTo>
                <a:close/>
                <a:moveTo>
                  <a:pt x="13405" y="1590"/>
                </a:moveTo>
                <a:cubicBezTo>
                  <a:pt x="13635" y="1619"/>
                  <a:pt x="13879" y="1691"/>
                  <a:pt x="14109" y="1777"/>
                </a:cubicBezTo>
                <a:cubicBezTo>
                  <a:pt x="14037" y="1763"/>
                  <a:pt x="13965" y="1734"/>
                  <a:pt x="13893" y="1734"/>
                </a:cubicBezTo>
                <a:cubicBezTo>
                  <a:pt x="13879" y="1734"/>
                  <a:pt x="13865" y="1720"/>
                  <a:pt x="13850" y="1720"/>
                </a:cubicBezTo>
                <a:cubicBezTo>
                  <a:pt x="13850" y="1720"/>
                  <a:pt x="13850" y="1705"/>
                  <a:pt x="13836" y="1705"/>
                </a:cubicBezTo>
                <a:cubicBezTo>
                  <a:pt x="13692" y="1662"/>
                  <a:pt x="13549" y="1648"/>
                  <a:pt x="13405" y="1590"/>
                </a:cubicBezTo>
                <a:close/>
                <a:moveTo>
                  <a:pt x="6055" y="1746"/>
                </a:moveTo>
                <a:cubicBezTo>
                  <a:pt x="6062" y="1746"/>
                  <a:pt x="6070" y="1747"/>
                  <a:pt x="6078" y="1748"/>
                </a:cubicBezTo>
                <a:cubicBezTo>
                  <a:pt x="6034" y="1777"/>
                  <a:pt x="5977" y="1806"/>
                  <a:pt x="5920" y="1849"/>
                </a:cubicBezTo>
                <a:cubicBezTo>
                  <a:pt x="5920" y="1835"/>
                  <a:pt x="5905" y="1820"/>
                  <a:pt x="5905" y="1820"/>
                </a:cubicBezTo>
                <a:cubicBezTo>
                  <a:pt x="5956" y="1795"/>
                  <a:pt x="5996" y="1746"/>
                  <a:pt x="6055" y="1746"/>
                </a:cubicBezTo>
                <a:close/>
                <a:moveTo>
                  <a:pt x="15071" y="1835"/>
                </a:moveTo>
                <a:cubicBezTo>
                  <a:pt x="15100" y="1835"/>
                  <a:pt x="15115" y="1835"/>
                  <a:pt x="15115" y="1863"/>
                </a:cubicBezTo>
                <a:cubicBezTo>
                  <a:pt x="15107" y="1867"/>
                  <a:pt x="15100" y="1869"/>
                  <a:pt x="15095" y="1869"/>
                </a:cubicBezTo>
                <a:cubicBezTo>
                  <a:pt x="15079" y="1869"/>
                  <a:pt x="15071" y="1856"/>
                  <a:pt x="15071" y="1835"/>
                </a:cubicBezTo>
                <a:close/>
                <a:moveTo>
                  <a:pt x="16523" y="1605"/>
                </a:moveTo>
                <a:cubicBezTo>
                  <a:pt x="16652" y="1677"/>
                  <a:pt x="16824" y="1720"/>
                  <a:pt x="16896" y="1835"/>
                </a:cubicBezTo>
                <a:cubicBezTo>
                  <a:pt x="16904" y="1833"/>
                  <a:pt x="16911" y="1832"/>
                  <a:pt x="16919" y="1832"/>
                </a:cubicBezTo>
                <a:cubicBezTo>
                  <a:pt x="16980" y="1832"/>
                  <a:pt x="17028" y="1882"/>
                  <a:pt x="17054" y="1921"/>
                </a:cubicBezTo>
                <a:cubicBezTo>
                  <a:pt x="16997" y="1906"/>
                  <a:pt x="16954" y="1863"/>
                  <a:pt x="16896" y="1835"/>
                </a:cubicBezTo>
                <a:cubicBezTo>
                  <a:pt x="16781" y="1763"/>
                  <a:pt x="16652" y="1691"/>
                  <a:pt x="16523" y="1634"/>
                </a:cubicBezTo>
                <a:lnTo>
                  <a:pt x="16523" y="1605"/>
                </a:lnTo>
                <a:close/>
                <a:moveTo>
                  <a:pt x="5402" y="2093"/>
                </a:moveTo>
                <a:lnTo>
                  <a:pt x="5402" y="2093"/>
                </a:lnTo>
                <a:cubicBezTo>
                  <a:pt x="5359" y="2108"/>
                  <a:pt x="5330" y="2108"/>
                  <a:pt x="5287" y="2108"/>
                </a:cubicBezTo>
                <a:cubicBezTo>
                  <a:pt x="5287" y="2122"/>
                  <a:pt x="5273" y="2151"/>
                  <a:pt x="5273" y="2165"/>
                </a:cubicBezTo>
                <a:cubicBezTo>
                  <a:pt x="5316" y="2165"/>
                  <a:pt x="5374" y="2151"/>
                  <a:pt x="5402" y="2093"/>
                </a:cubicBezTo>
                <a:close/>
                <a:moveTo>
                  <a:pt x="6667" y="1562"/>
                </a:moveTo>
                <a:lnTo>
                  <a:pt x="6667" y="1562"/>
                </a:lnTo>
                <a:cubicBezTo>
                  <a:pt x="6638" y="1605"/>
                  <a:pt x="6566" y="1590"/>
                  <a:pt x="6537" y="1648"/>
                </a:cubicBezTo>
                <a:cubicBezTo>
                  <a:pt x="6165" y="1777"/>
                  <a:pt x="5850" y="2034"/>
                  <a:pt x="5479" y="2178"/>
                </a:cubicBezTo>
                <a:lnTo>
                  <a:pt x="5479" y="2178"/>
                </a:lnTo>
                <a:cubicBezTo>
                  <a:pt x="5478" y="2177"/>
                  <a:pt x="5478" y="2177"/>
                  <a:pt x="5477" y="2177"/>
                </a:cubicBezTo>
                <a:lnTo>
                  <a:pt x="5477" y="2177"/>
                </a:lnTo>
                <a:cubicBezTo>
                  <a:pt x="5476" y="2178"/>
                  <a:pt x="5475" y="2179"/>
                  <a:pt x="5474" y="2179"/>
                </a:cubicBezTo>
                <a:cubicBezTo>
                  <a:pt x="5476" y="2179"/>
                  <a:pt x="5477" y="2178"/>
                  <a:pt x="5479" y="2178"/>
                </a:cubicBezTo>
                <a:lnTo>
                  <a:pt x="5479" y="2178"/>
                </a:lnTo>
                <a:cubicBezTo>
                  <a:pt x="5485" y="2183"/>
                  <a:pt x="5488" y="2193"/>
                  <a:pt x="5488" y="2208"/>
                </a:cubicBezTo>
                <a:cubicBezTo>
                  <a:pt x="5477" y="2214"/>
                  <a:pt x="5467" y="2218"/>
                  <a:pt x="5459" y="2218"/>
                </a:cubicBezTo>
                <a:cubicBezTo>
                  <a:pt x="5448" y="2218"/>
                  <a:pt x="5439" y="2211"/>
                  <a:pt x="5431" y="2194"/>
                </a:cubicBezTo>
                <a:cubicBezTo>
                  <a:pt x="5444" y="2181"/>
                  <a:pt x="5457" y="2174"/>
                  <a:pt x="5467" y="2174"/>
                </a:cubicBezTo>
                <a:cubicBezTo>
                  <a:pt x="5471" y="2174"/>
                  <a:pt x="5474" y="2175"/>
                  <a:pt x="5477" y="2177"/>
                </a:cubicBezTo>
                <a:lnTo>
                  <a:pt x="5477" y="2177"/>
                </a:lnTo>
                <a:cubicBezTo>
                  <a:pt x="5606" y="2078"/>
                  <a:pt x="5748" y="2021"/>
                  <a:pt x="5862" y="1950"/>
                </a:cubicBezTo>
                <a:cubicBezTo>
                  <a:pt x="5862" y="1950"/>
                  <a:pt x="5848" y="1935"/>
                  <a:pt x="5848" y="1935"/>
                </a:cubicBezTo>
                <a:lnTo>
                  <a:pt x="5891" y="1935"/>
                </a:lnTo>
                <a:cubicBezTo>
                  <a:pt x="6078" y="1835"/>
                  <a:pt x="6264" y="1720"/>
                  <a:pt x="6465" y="1648"/>
                </a:cubicBezTo>
                <a:cubicBezTo>
                  <a:pt x="6451" y="1648"/>
                  <a:pt x="6451" y="1634"/>
                  <a:pt x="6437" y="1619"/>
                </a:cubicBezTo>
                <a:lnTo>
                  <a:pt x="6437" y="1619"/>
                </a:lnTo>
                <a:cubicBezTo>
                  <a:pt x="6451" y="1624"/>
                  <a:pt x="6465" y="1626"/>
                  <a:pt x="6478" y="1626"/>
                </a:cubicBezTo>
                <a:cubicBezTo>
                  <a:pt x="6546" y="1626"/>
                  <a:pt x="6607" y="1574"/>
                  <a:pt x="6667" y="1562"/>
                </a:cubicBezTo>
                <a:close/>
                <a:moveTo>
                  <a:pt x="17385" y="2194"/>
                </a:moveTo>
                <a:cubicBezTo>
                  <a:pt x="17399" y="2208"/>
                  <a:pt x="17428" y="2223"/>
                  <a:pt x="17456" y="2237"/>
                </a:cubicBezTo>
                <a:cubicBezTo>
                  <a:pt x="17456" y="2234"/>
                  <a:pt x="17457" y="2230"/>
                  <a:pt x="17458" y="2226"/>
                </a:cubicBezTo>
                <a:lnTo>
                  <a:pt x="17458" y="2226"/>
                </a:lnTo>
                <a:cubicBezTo>
                  <a:pt x="17473" y="2253"/>
                  <a:pt x="17500" y="2281"/>
                  <a:pt x="17514" y="2294"/>
                </a:cubicBezTo>
                <a:lnTo>
                  <a:pt x="17514" y="2309"/>
                </a:lnTo>
                <a:cubicBezTo>
                  <a:pt x="17471" y="2280"/>
                  <a:pt x="17413" y="2251"/>
                  <a:pt x="17370" y="2223"/>
                </a:cubicBezTo>
                <a:cubicBezTo>
                  <a:pt x="17370" y="2223"/>
                  <a:pt x="17385" y="2208"/>
                  <a:pt x="17385" y="2194"/>
                </a:cubicBezTo>
                <a:close/>
                <a:moveTo>
                  <a:pt x="16350" y="1317"/>
                </a:moveTo>
                <a:cubicBezTo>
                  <a:pt x="16436" y="1317"/>
                  <a:pt x="16512" y="1412"/>
                  <a:pt x="16595" y="1412"/>
                </a:cubicBezTo>
                <a:cubicBezTo>
                  <a:pt x="16609" y="1412"/>
                  <a:pt x="16623" y="1410"/>
                  <a:pt x="16637" y="1404"/>
                </a:cubicBezTo>
                <a:lnTo>
                  <a:pt x="16637" y="1404"/>
                </a:lnTo>
                <a:cubicBezTo>
                  <a:pt x="16637" y="1418"/>
                  <a:pt x="16623" y="1432"/>
                  <a:pt x="16609" y="1432"/>
                </a:cubicBezTo>
                <a:cubicBezTo>
                  <a:pt x="16824" y="1562"/>
                  <a:pt x="17054" y="1677"/>
                  <a:pt x="17270" y="1806"/>
                </a:cubicBezTo>
                <a:cubicBezTo>
                  <a:pt x="17284" y="1792"/>
                  <a:pt x="17298" y="1792"/>
                  <a:pt x="17313" y="1777"/>
                </a:cubicBezTo>
                <a:cubicBezTo>
                  <a:pt x="17313" y="1792"/>
                  <a:pt x="17313" y="1806"/>
                  <a:pt x="17313" y="1820"/>
                </a:cubicBezTo>
                <a:cubicBezTo>
                  <a:pt x="17428" y="1863"/>
                  <a:pt x="17499" y="1993"/>
                  <a:pt x="17629" y="2007"/>
                </a:cubicBezTo>
                <a:cubicBezTo>
                  <a:pt x="17658" y="2093"/>
                  <a:pt x="17801" y="2108"/>
                  <a:pt x="17859" y="2194"/>
                </a:cubicBezTo>
                <a:cubicBezTo>
                  <a:pt x="17902" y="2237"/>
                  <a:pt x="17988" y="2237"/>
                  <a:pt x="17988" y="2309"/>
                </a:cubicBezTo>
                <a:lnTo>
                  <a:pt x="17931" y="2323"/>
                </a:lnTo>
                <a:cubicBezTo>
                  <a:pt x="17902" y="2266"/>
                  <a:pt x="17844" y="2237"/>
                  <a:pt x="17787" y="2223"/>
                </a:cubicBezTo>
                <a:cubicBezTo>
                  <a:pt x="17787" y="2237"/>
                  <a:pt x="17787" y="2266"/>
                  <a:pt x="17787" y="2280"/>
                </a:cubicBezTo>
                <a:cubicBezTo>
                  <a:pt x="17772" y="2266"/>
                  <a:pt x="17744" y="2251"/>
                  <a:pt x="17729" y="2237"/>
                </a:cubicBezTo>
                <a:cubicBezTo>
                  <a:pt x="17672" y="2223"/>
                  <a:pt x="17672" y="2136"/>
                  <a:pt x="17614" y="2108"/>
                </a:cubicBezTo>
                <a:cubicBezTo>
                  <a:pt x="17600" y="2122"/>
                  <a:pt x="17586" y="2122"/>
                  <a:pt x="17571" y="2136"/>
                </a:cubicBezTo>
                <a:cubicBezTo>
                  <a:pt x="17413" y="2036"/>
                  <a:pt x="17284" y="1921"/>
                  <a:pt x="17112" y="1849"/>
                </a:cubicBezTo>
                <a:cubicBezTo>
                  <a:pt x="17112" y="1835"/>
                  <a:pt x="17126" y="1820"/>
                  <a:pt x="17140" y="1806"/>
                </a:cubicBezTo>
                <a:cubicBezTo>
                  <a:pt x="17112" y="1792"/>
                  <a:pt x="17083" y="1763"/>
                  <a:pt x="17068" y="1748"/>
                </a:cubicBezTo>
                <a:cubicBezTo>
                  <a:pt x="17054" y="1763"/>
                  <a:pt x="17025" y="1763"/>
                  <a:pt x="17011" y="1777"/>
                </a:cubicBezTo>
                <a:lnTo>
                  <a:pt x="17054" y="1806"/>
                </a:lnTo>
                <a:cubicBezTo>
                  <a:pt x="17040" y="1806"/>
                  <a:pt x="16997" y="1792"/>
                  <a:pt x="16982" y="1777"/>
                </a:cubicBezTo>
                <a:cubicBezTo>
                  <a:pt x="16982" y="1777"/>
                  <a:pt x="17011" y="1763"/>
                  <a:pt x="17025" y="1763"/>
                </a:cubicBezTo>
                <a:cubicBezTo>
                  <a:pt x="17025" y="1748"/>
                  <a:pt x="17025" y="1734"/>
                  <a:pt x="17025" y="1720"/>
                </a:cubicBezTo>
                <a:cubicBezTo>
                  <a:pt x="16982" y="1705"/>
                  <a:pt x="16954" y="1691"/>
                  <a:pt x="16910" y="1677"/>
                </a:cubicBezTo>
                <a:lnTo>
                  <a:pt x="16896" y="1691"/>
                </a:lnTo>
                <a:cubicBezTo>
                  <a:pt x="16925" y="1720"/>
                  <a:pt x="16954" y="1734"/>
                  <a:pt x="16968" y="1777"/>
                </a:cubicBezTo>
                <a:cubicBezTo>
                  <a:pt x="16939" y="1734"/>
                  <a:pt x="16910" y="1720"/>
                  <a:pt x="16867" y="1720"/>
                </a:cubicBezTo>
                <a:cubicBezTo>
                  <a:pt x="16882" y="1691"/>
                  <a:pt x="16896" y="1677"/>
                  <a:pt x="16910" y="1662"/>
                </a:cubicBezTo>
                <a:cubicBezTo>
                  <a:pt x="16867" y="1634"/>
                  <a:pt x="16839" y="1619"/>
                  <a:pt x="16810" y="1605"/>
                </a:cubicBezTo>
                <a:lnTo>
                  <a:pt x="16810" y="1605"/>
                </a:lnTo>
                <a:cubicBezTo>
                  <a:pt x="16824" y="1634"/>
                  <a:pt x="16853" y="1677"/>
                  <a:pt x="16882" y="1691"/>
                </a:cubicBezTo>
                <a:cubicBezTo>
                  <a:pt x="16839" y="1691"/>
                  <a:pt x="16824" y="1677"/>
                  <a:pt x="16796" y="1648"/>
                </a:cubicBezTo>
                <a:cubicBezTo>
                  <a:pt x="16724" y="1634"/>
                  <a:pt x="16666" y="1576"/>
                  <a:pt x="16609" y="1547"/>
                </a:cubicBezTo>
                <a:lnTo>
                  <a:pt x="16609" y="1519"/>
                </a:lnTo>
                <a:cubicBezTo>
                  <a:pt x="16594" y="1519"/>
                  <a:pt x="16566" y="1533"/>
                  <a:pt x="16551" y="1547"/>
                </a:cubicBezTo>
                <a:cubicBezTo>
                  <a:pt x="16551" y="1519"/>
                  <a:pt x="16551" y="1490"/>
                  <a:pt x="16566" y="1475"/>
                </a:cubicBezTo>
                <a:cubicBezTo>
                  <a:pt x="16537" y="1475"/>
                  <a:pt x="16494" y="1490"/>
                  <a:pt x="16465" y="1490"/>
                </a:cubicBezTo>
                <a:cubicBezTo>
                  <a:pt x="16451" y="1475"/>
                  <a:pt x="16436" y="1461"/>
                  <a:pt x="16422" y="1447"/>
                </a:cubicBezTo>
                <a:lnTo>
                  <a:pt x="16422" y="1447"/>
                </a:lnTo>
                <a:cubicBezTo>
                  <a:pt x="16430" y="1451"/>
                  <a:pt x="16439" y="1453"/>
                  <a:pt x="16447" y="1453"/>
                </a:cubicBezTo>
                <a:cubicBezTo>
                  <a:pt x="16468" y="1453"/>
                  <a:pt x="16488" y="1443"/>
                  <a:pt x="16508" y="1432"/>
                </a:cubicBezTo>
                <a:cubicBezTo>
                  <a:pt x="16494" y="1432"/>
                  <a:pt x="16451" y="1418"/>
                  <a:pt x="16436" y="1418"/>
                </a:cubicBezTo>
                <a:cubicBezTo>
                  <a:pt x="16436" y="1404"/>
                  <a:pt x="16451" y="1375"/>
                  <a:pt x="16465" y="1361"/>
                </a:cubicBezTo>
                <a:lnTo>
                  <a:pt x="16465" y="1361"/>
                </a:lnTo>
                <a:cubicBezTo>
                  <a:pt x="16436" y="1375"/>
                  <a:pt x="16408" y="1389"/>
                  <a:pt x="16393" y="1404"/>
                </a:cubicBezTo>
                <a:cubicBezTo>
                  <a:pt x="16379" y="1375"/>
                  <a:pt x="16293" y="1346"/>
                  <a:pt x="16350" y="1317"/>
                </a:cubicBezTo>
                <a:close/>
                <a:moveTo>
                  <a:pt x="5690" y="2165"/>
                </a:moveTo>
                <a:cubicBezTo>
                  <a:pt x="5675" y="2194"/>
                  <a:pt x="5560" y="2208"/>
                  <a:pt x="5618" y="2266"/>
                </a:cubicBezTo>
                <a:cubicBezTo>
                  <a:pt x="5603" y="2251"/>
                  <a:pt x="5589" y="2251"/>
                  <a:pt x="5575" y="2237"/>
                </a:cubicBezTo>
                <a:cubicBezTo>
                  <a:pt x="5488" y="2309"/>
                  <a:pt x="5388" y="2366"/>
                  <a:pt x="5287" y="2381"/>
                </a:cubicBezTo>
                <a:cubicBezTo>
                  <a:pt x="5388" y="2323"/>
                  <a:pt x="5517" y="2266"/>
                  <a:pt x="5618" y="2179"/>
                </a:cubicBezTo>
                <a:cubicBezTo>
                  <a:pt x="5632" y="2165"/>
                  <a:pt x="5661" y="2165"/>
                  <a:pt x="5690" y="2165"/>
                </a:cubicBezTo>
                <a:close/>
                <a:moveTo>
                  <a:pt x="6805" y="2375"/>
                </a:moveTo>
                <a:cubicBezTo>
                  <a:pt x="6812" y="2375"/>
                  <a:pt x="6818" y="2382"/>
                  <a:pt x="6825" y="2395"/>
                </a:cubicBezTo>
                <a:cubicBezTo>
                  <a:pt x="6816" y="2412"/>
                  <a:pt x="6808" y="2419"/>
                  <a:pt x="6799" y="2419"/>
                </a:cubicBezTo>
                <a:cubicBezTo>
                  <a:pt x="6793" y="2419"/>
                  <a:pt x="6787" y="2415"/>
                  <a:pt x="6782" y="2409"/>
                </a:cubicBezTo>
                <a:cubicBezTo>
                  <a:pt x="6789" y="2386"/>
                  <a:pt x="6797" y="2375"/>
                  <a:pt x="6805" y="2375"/>
                </a:cubicBezTo>
                <a:close/>
                <a:moveTo>
                  <a:pt x="5431" y="2208"/>
                </a:moveTo>
                <a:cubicBezTo>
                  <a:pt x="5402" y="2251"/>
                  <a:pt x="5345" y="2280"/>
                  <a:pt x="5302" y="2309"/>
                </a:cubicBezTo>
                <a:cubicBezTo>
                  <a:pt x="5216" y="2366"/>
                  <a:pt x="5144" y="2424"/>
                  <a:pt x="5043" y="2452"/>
                </a:cubicBezTo>
                <a:cubicBezTo>
                  <a:pt x="5158" y="2352"/>
                  <a:pt x="5302" y="2280"/>
                  <a:pt x="5431" y="2208"/>
                </a:cubicBezTo>
                <a:close/>
                <a:moveTo>
                  <a:pt x="17097" y="1921"/>
                </a:moveTo>
                <a:cubicBezTo>
                  <a:pt x="17456" y="2136"/>
                  <a:pt x="17787" y="2366"/>
                  <a:pt x="18117" y="2596"/>
                </a:cubicBezTo>
                <a:cubicBezTo>
                  <a:pt x="18160" y="2625"/>
                  <a:pt x="18203" y="2639"/>
                  <a:pt x="18218" y="2697"/>
                </a:cubicBezTo>
                <a:cubicBezTo>
                  <a:pt x="17988" y="2510"/>
                  <a:pt x="17744" y="2381"/>
                  <a:pt x="17514" y="2208"/>
                </a:cubicBezTo>
                <a:cubicBezTo>
                  <a:pt x="17500" y="2208"/>
                  <a:pt x="17474" y="2221"/>
                  <a:pt x="17459" y="2222"/>
                </a:cubicBezTo>
                <a:lnTo>
                  <a:pt x="17459" y="2222"/>
                </a:lnTo>
                <a:cubicBezTo>
                  <a:pt x="17463" y="2208"/>
                  <a:pt x="17471" y="2190"/>
                  <a:pt x="17471" y="2179"/>
                </a:cubicBezTo>
                <a:cubicBezTo>
                  <a:pt x="17341" y="2093"/>
                  <a:pt x="17212" y="2021"/>
                  <a:pt x="17083" y="1950"/>
                </a:cubicBezTo>
                <a:cubicBezTo>
                  <a:pt x="17097" y="1935"/>
                  <a:pt x="17097" y="1921"/>
                  <a:pt x="17097" y="1921"/>
                </a:cubicBezTo>
                <a:close/>
                <a:moveTo>
                  <a:pt x="4698" y="2797"/>
                </a:moveTo>
                <a:cubicBezTo>
                  <a:pt x="4698" y="2826"/>
                  <a:pt x="4698" y="2840"/>
                  <a:pt x="4698" y="2869"/>
                </a:cubicBezTo>
                <a:cubicBezTo>
                  <a:pt x="4684" y="2855"/>
                  <a:pt x="4670" y="2855"/>
                  <a:pt x="4655" y="2840"/>
                </a:cubicBezTo>
                <a:cubicBezTo>
                  <a:pt x="4626" y="2869"/>
                  <a:pt x="4612" y="2883"/>
                  <a:pt x="4598" y="2898"/>
                </a:cubicBezTo>
                <a:lnTo>
                  <a:pt x="4583" y="2869"/>
                </a:lnTo>
                <a:cubicBezTo>
                  <a:pt x="4626" y="2855"/>
                  <a:pt x="4655" y="2826"/>
                  <a:pt x="4698" y="2797"/>
                </a:cubicBezTo>
                <a:close/>
                <a:moveTo>
                  <a:pt x="18218" y="2682"/>
                </a:moveTo>
                <a:lnTo>
                  <a:pt x="18218" y="2682"/>
                </a:lnTo>
                <a:cubicBezTo>
                  <a:pt x="18347" y="2754"/>
                  <a:pt x="18448" y="2855"/>
                  <a:pt x="18563" y="2927"/>
                </a:cubicBezTo>
                <a:cubicBezTo>
                  <a:pt x="18433" y="2883"/>
                  <a:pt x="18333" y="2769"/>
                  <a:pt x="18218" y="2682"/>
                </a:cubicBezTo>
                <a:close/>
                <a:moveTo>
                  <a:pt x="3894" y="2941"/>
                </a:moveTo>
                <a:lnTo>
                  <a:pt x="3902" y="2953"/>
                </a:lnTo>
                <a:lnTo>
                  <a:pt x="3902" y="2953"/>
                </a:lnTo>
                <a:cubicBezTo>
                  <a:pt x="3900" y="2948"/>
                  <a:pt x="3897" y="2944"/>
                  <a:pt x="3894" y="2941"/>
                </a:cubicBezTo>
                <a:close/>
                <a:moveTo>
                  <a:pt x="4512" y="2941"/>
                </a:moveTo>
                <a:cubicBezTo>
                  <a:pt x="4512" y="2955"/>
                  <a:pt x="4540" y="2970"/>
                  <a:pt x="4540" y="2984"/>
                </a:cubicBezTo>
                <a:cubicBezTo>
                  <a:pt x="4540" y="2984"/>
                  <a:pt x="4512" y="2970"/>
                  <a:pt x="4497" y="2970"/>
                </a:cubicBezTo>
                <a:cubicBezTo>
                  <a:pt x="4483" y="2984"/>
                  <a:pt x="4468" y="3013"/>
                  <a:pt x="4468" y="3027"/>
                </a:cubicBezTo>
                <a:cubicBezTo>
                  <a:pt x="4454" y="2984"/>
                  <a:pt x="4468" y="2955"/>
                  <a:pt x="4512" y="2941"/>
                </a:cubicBezTo>
                <a:close/>
                <a:moveTo>
                  <a:pt x="18591" y="3046"/>
                </a:moveTo>
                <a:cubicBezTo>
                  <a:pt x="18610" y="3046"/>
                  <a:pt x="18635" y="3074"/>
                  <a:pt x="18635" y="3085"/>
                </a:cubicBezTo>
                <a:cubicBezTo>
                  <a:pt x="18626" y="3093"/>
                  <a:pt x="18618" y="3096"/>
                  <a:pt x="18610" y="3096"/>
                </a:cubicBezTo>
                <a:cubicBezTo>
                  <a:pt x="18591" y="3096"/>
                  <a:pt x="18577" y="3076"/>
                  <a:pt x="18577" y="3056"/>
                </a:cubicBezTo>
                <a:cubicBezTo>
                  <a:pt x="18580" y="3049"/>
                  <a:pt x="18586" y="3046"/>
                  <a:pt x="18591" y="3046"/>
                </a:cubicBezTo>
                <a:close/>
                <a:moveTo>
                  <a:pt x="5008" y="3069"/>
                </a:moveTo>
                <a:cubicBezTo>
                  <a:pt x="5016" y="3069"/>
                  <a:pt x="5023" y="3074"/>
                  <a:pt x="5029" y="3085"/>
                </a:cubicBezTo>
                <a:cubicBezTo>
                  <a:pt x="5020" y="3101"/>
                  <a:pt x="5012" y="3108"/>
                  <a:pt x="5001" y="3108"/>
                </a:cubicBezTo>
                <a:cubicBezTo>
                  <a:pt x="4993" y="3108"/>
                  <a:pt x="4983" y="3105"/>
                  <a:pt x="4971" y="3099"/>
                </a:cubicBezTo>
                <a:cubicBezTo>
                  <a:pt x="4980" y="3081"/>
                  <a:pt x="4995" y="3069"/>
                  <a:pt x="5008" y="3069"/>
                </a:cubicBezTo>
                <a:close/>
                <a:moveTo>
                  <a:pt x="4425" y="2984"/>
                </a:moveTo>
                <a:lnTo>
                  <a:pt x="4425" y="2984"/>
                </a:lnTo>
                <a:cubicBezTo>
                  <a:pt x="4440" y="3013"/>
                  <a:pt x="4425" y="3041"/>
                  <a:pt x="4397" y="3056"/>
                </a:cubicBezTo>
                <a:cubicBezTo>
                  <a:pt x="4397" y="3070"/>
                  <a:pt x="4411" y="3085"/>
                  <a:pt x="4411" y="3099"/>
                </a:cubicBezTo>
                <a:cubicBezTo>
                  <a:pt x="4397" y="3099"/>
                  <a:pt x="4368" y="3085"/>
                  <a:pt x="4353" y="3085"/>
                </a:cubicBezTo>
                <a:cubicBezTo>
                  <a:pt x="4353" y="3099"/>
                  <a:pt x="4368" y="3113"/>
                  <a:pt x="4368" y="3128"/>
                </a:cubicBezTo>
                <a:cubicBezTo>
                  <a:pt x="4350" y="3117"/>
                  <a:pt x="4335" y="3112"/>
                  <a:pt x="4323" y="3112"/>
                </a:cubicBezTo>
                <a:cubicBezTo>
                  <a:pt x="4288" y="3112"/>
                  <a:pt x="4285" y="3153"/>
                  <a:pt x="4339" y="3185"/>
                </a:cubicBezTo>
                <a:cubicBezTo>
                  <a:pt x="4325" y="3185"/>
                  <a:pt x="4310" y="3200"/>
                  <a:pt x="4296" y="3214"/>
                </a:cubicBezTo>
                <a:cubicBezTo>
                  <a:pt x="4296" y="3185"/>
                  <a:pt x="4282" y="3171"/>
                  <a:pt x="4267" y="3142"/>
                </a:cubicBezTo>
                <a:cubicBezTo>
                  <a:pt x="4253" y="3171"/>
                  <a:pt x="4224" y="3171"/>
                  <a:pt x="4195" y="3171"/>
                </a:cubicBezTo>
                <a:cubicBezTo>
                  <a:pt x="4282" y="3113"/>
                  <a:pt x="4339" y="3041"/>
                  <a:pt x="4425" y="2984"/>
                </a:cubicBezTo>
                <a:close/>
                <a:moveTo>
                  <a:pt x="5474" y="3142"/>
                </a:moveTo>
                <a:cubicBezTo>
                  <a:pt x="5431" y="3185"/>
                  <a:pt x="5402" y="3214"/>
                  <a:pt x="5359" y="3243"/>
                </a:cubicBezTo>
                <a:cubicBezTo>
                  <a:pt x="5345" y="3243"/>
                  <a:pt x="5345" y="3228"/>
                  <a:pt x="5345" y="3228"/>
                </a:cubicBezTo>
                <a:cubicBezTo>
                  <a:pt x="5388" y="3200"/>
                  <a:pt x="5431" y="3171"/>
                  <a:pt x="5474" y="3142"/>
                </a:cubicBezTo>
                <a:close/>
                <a:moveTo>
                  <a:pt x="18577" y="2941"/>
                </a:moveTo>
                <a:cubicBezTo>
                  <a:pt x="18721" y="3056"/>
                  <a:pt x="18864" y="3171"/>
                  <a:pt x="18994" y="3300"/>
                </a:cubicBezTo>
                <a:cubicBezTo>
                  <a:pt x="18836" y="3214"/>
                  <a:pt x="18692" y="3070"/>
                  <a:pt x="18577" y="2941"/>
                </a:cubicBezTo>
                <a:close/>
                <a:moveTo>
                  <a:pt x="17713" y="3269"/>
                </a:moveTo>
                <a:cubicBezTo>
                  <a:pt x="17740" y="3269"/>
                  <a:pt x="17769" y="3304"/>
                  <a:pt x="17744" y="3329"/>
                </a:cubicBezTo>
                <a:cubicBezTo>
                  <a:pt x="17740" y="3331"/>
                  <a:pt x="17736" y="3332"/>
                  <a:pt x="17731" y="3332"/>
                </a:cubicBezTo>
                <a:cubicBezTo>
                  <a:pt x="17705" y="3332"/>
                  <a:pt x="17676" y="3296"/>
                  <a:pt x="17701" y="3271"/>
                </a:cubicBezTo>
                <a:cubicBezTo>
                  <a:pt x="17705" y="3269"/>
                  <a:pt x="17709" y="3269"/>
                  <a:pt x="17713" y="3269"/>
                </a:cubicBezTo>
                <a:close/>
                <a:moveTo>
                  <a:pt x="4716" y="3291"/>
                </a:moveTo>
                <a:cubicBezTo>
                  <a:pt x="4726" y="3291"/>
                  <a:pt x="4735" y="3293"/>
                  <a:pt x="4741" y="3300"/>
                </a:cubicBezTo>
                <a:cubicBezTo>
                  <a:pt x="4727" y="3314"/>
                  <a:pt x="4684" y="3343"/>
                  <a:pt x="4655" y="3343"/>
                </a:cubicBezTo>
                <a:cubicBezTo>
                  <a:pt x="4644" y="3321"/>
                  <a:pt x="4684" y="3291"/>
                  <a:pt x="4716" y="3291"/>
                </a:cubicBezTo>
                <a:close/>
                <a:moveTo>
                  <a:pt x="4080" y="3300"/>
                </a:moveTo>
                <a:cubicBezTo>
                  <a:pt x="4037" y="3343"/>
                  <a:pt x="3980" y="3386"/>
                  <a:pt x="3937" y="3415"/>
                </a:cubicBezTo>
                <a:cubicBezTo>
                  <a:pt x="3951" y="3372"/>
                  <a:pt x="3994" y="3343"/>
                  <a:pt x="4023" y="3314"/>
                </a:cubicBezTo>
                <a:cubicBezTo>
                  <a:pt x="4037" y="3314"/>
                  <a:pt x="4066" y="3300"/>
                  <a:pt x="4080" y="3300"/>
                </a:cubicBezTo>
                <a:close/>
                <a:moveTo>
                  <a:pt x="6078" y="3070"/>
                </a:moveTo>
                <a:lnTo>
                  <a:pt x="6078" y="3070"/>
                </a:lnTo>
                <a:cubicBezTo>
                  <a:pt x="6020" y="3113"/>
                  <a:pt x="5948" y="3142"/>
                  <a:pt x="5905" y="3200"/>
                </a:cubicBezTo>
                <a:cubicBezTo>
                  <a:pt x="5891" y="3214"/>
                  <a:pt x="5876" y="3214"/>
                  <a:pt x="5862" y="3228"/>
                </a:cubicBezTo>
                <a:cubicBezTo>
                  <a:pt x="5862" y="3228"/>
                  <a:pt x="5862" y="3214"/>
                  <a:pt x="5848" y="3214"/>
                </a:cubicBezTo>
                <a:cubicBezTo>
                  <a:pt x="5718" y="3286"/>
                  <a:pt x="5603" y="3401"/>
                  <a:pt x="5460" y="3458"/>
                </a:cubicBezTo>
                <a:cubicBezTo>
                  <a:pt x="5647" y="3314"/>
                  <a:pt x="5862" y="3185"/>
                  <a:pt x="6078" y="3070"/>
                </a:cubicBezTo>
                <a:close/>
                <a:moveTo>
                  <a:pt x="3549" y="3415"/>
                </a:moveTo>
                <a:cubicBezTo>
                  <a:pt x="3592" y="3429"/>
                  <a:pt x="3592" y="3473"/>
                  <a:pt x="3592" y="3516"/>
                </a:cubicBezTo>
                <a:cubicBezTo>
                  <a:pt x="3592" y="3501"/>
                  <a:pt x="3563" y="3458"/>
                  <a:pt x="3563" y="3444"/>
                </a:cubicBezTo>
                <a:cubicBezTo>
                  <a:pt x="3535" y="3473"/>
                  <a:pt x="3520" y="3487"/>
                  <a:pt x="3506" y="3516"/>
                </a:cubicBezTo>
                <a:cubicBezTo>
                  <a:pt x="3491" y="3501"/>
                  <a:pt x="3491" y="3473"/>
                  <a:pt x="3477" y="3444"/>
                </a:cubicBezTo>
                <a:cubicBezTo>
                  <a:pt x="3506" y="3429"/>
                  <a:pt x="3520" y="3415"/>
                  <a:pt x="3549" y="3415"/>
                </a:cubicBezTo>
                <a:close/>
                <a:moveTo>
                  <a:pt x="19094" y="3477"/>
                </a:moveTo>
                <a:cubicBezTo>
                  <a:pt x="19104" y="3477"/>
                  <a:pt x="19109" y="3484"/>
                  <a:pt x="19109" y="3501"/>
                </a:cubicBezTo>
                <a:cubicBezTo>
                  <a:pt x="19103" y="3512"/>
                  <a:pt x="19098" y="3517"/>
                  <a:pt x="19092" y="3517"/>
                </a:cubicBezTo>
                <a:cubicBezTo>
                  <a:pt x="19083" y="3517"/>
                  <a:pt x="19074" y="3505"/>
                  <a:pt x="19066" y="3487"/>
                </a:cubicBezTo>
                <a:cubicBezTo>
                  <a:pt x="19077" y="3481"/>
                  <a:pt x="19087" y="3477"/>
                  <a:pt x="19094" y="3477"/>
                </a:cubicBezTo>
                <a:close/>
                <a:moveTo>
                  <a:pt x="5043" y="2438"/>
                </a:moveTo>
                <a:lnTo>
                  <a:pt x="5043" y="2438"/>
                </a:lnTo>
                <a:cubicBezTo>
                  <a:pt x="5029" y="2496"/>
                  <a:pt x="4971" y="2510"/>
                  <a:pt x="4928" y="2539"/>
                </a:cubicBezTo>
                <a:cubicBezTo>
                  <a:pt x="4583" y="2797"/>
                  <a:pt x="4253" y="3056"/>
                  <a:pt x="3908" y="3329"/>
                </a:cubicBezTo>
                <a:cubicBezTo>
                  <a:pt x="3836" y="3386"/>
                  <a:pt x="3779" y="3473"/>
                  <a:pt x="3693" y="3530"/>
                </a:cubicBezTo>
                <a:cubicBezTo>
                  <a:pt x="3764" y="3401"/>
                  <a:pt x="3937" y="3329"/>
                  <a:pt x="3994" y="3200"/>
                </a:cubicBezTo>
                <a:cubicBezTo>
                  <a:pt x="4009" y="3200"/>
                  <a:pt x="4009" y="3214"/>
                  <a:pt x="4023" y="3214"/>
                </a:cubicBezTo>
                <a:cubicBezTo>
                  <a:pt x="4267" y="2984"/>
                  <a:pt x="4555" y="2797"/>
                  <a:pt x="4828" y="2596"/>
                </a:cubicBezTo>
                <a:lnTo>
                  <a:pt x="4813" y="2582"/>
                </a:lnTo>
                <a:cubicBezTo>
                  <a:pt x="4899" y="2567"/>
                  <a:pt x="4957" y="2496"/>
                  <a:pt x="5043" y="2438"/>
                </a:cubicBezTo>
                <a:close/>
                <a:moveTo>
                  <a:pt x="3666" y="3532"/>
                </a:moveTo>
                <a:cubicBezTo>
                  <a:pt x="3677" y="3532"/>
                  <a:pt x="3685" y="3539"/>
                  <a:pt x="3678" y="3559"/>
                </a:cubicBezTo>
                <a:cubicBezTo>
                  <a:pt x="3678" y="3574"/>
                  <a:pt x="3661" y="3586"/>
                  <a:pt x="3648" y="3586"/>
                </a:cubicBezTo>
                <a:cubicBezTo>
                  <a:pt x="3637" y="3586"/>
                  <a:pt x="3629" y="3578"/>
                  <a:pt x="3635" y="3559"/>
                </a:cubicBezTo>
                <a:cubicBezTo>
                  <a:pt x="3635" y="3543"/>
                  <a:pt x="3652" y="3532"/>
                  <a:pt x="3666" y="3532"/>
                </a:cubicBezTo>
                <a:close/>
                <a:moveTo>
                  <a:pt x="19192" y="3585"/>
                </a:moveTo>
                <a:cubicBezTo>
                  <a:pt x="19216" y="3585"/>
                  <a:pt x="19234" y="3618"/>
                  <a:pt x="19209" y="3631"/>
                </a:cubicBezTo>
                <a:cubicBezTo>
                  <a:pt x="19207" y="3633"/>
                  <a:pt x="19205" y="3633"/>
                  <a:pt x="19202" y="3633"/>
                </a:cubicBezTo>
                <a:cubicBezTo>
                  <a:pt x="19188" y="3633"/>
                  <a:pt x="19168" y="3600"/>
                  <a:pt x="19180" y="3587"/>
                </a:cubicBezTo>
                <a:cubicBezTo>
                  <a:pt x="19184" y="3585"/>
                  <a:pt x="19188" y="3585"/>
                  <a:pt x="19192" y="3585"/>
                </a:cubicBezTo>
                <a:close/>
                <a:moveTo>
                  <a:pt x="3285" y="3615"/>
                </a:moveTo>
                <a:cubicBezTo>
                  <a:pt x="3312" y="3615"/>
                  <a:pt x="3305" y="3665"/>
                  <a:pt x="3278" y="3665"/>
                </a:cubicBezTo>
                <a:cubicBezTo>
                  <a:pt x="3273" y="3665"/>
                  <a:pt x="3268" y="3663"/>
                  <a:pt x="3262" y="3659"/>
                </a:cubicBezTo>
                <a:cubicBezTo>
                  <a:pt x="3262" y="3645"/>
                  <a:pt x="3276" y="3616"/>
                  <a:pt x="3276" y="3616"/>
                </a:cubicBezTo>
                <a:cubicBezTo>
                  <a:pt x="3279" y="3615"/>
                  <a:pt x="3282" y="3615"/>
                  <a:pt x="3285" y="3615"/>
                </a:cubicBezTo>
                <a:close/>
                <a:moveTo>
                  <a:pt x="5460" y="3458"/>
                </a:moveTo>
                <a:lnTo>
                  <a:pt x="5460" y="3458"/>
                </a:lnTo>
                <a:cubicBezTo>
                  <a:pt x="5374" y="3544"/>
                  <a:pt x="5273" y="3616"/>
                  <a:pt x="5172" y="3674"/>
                </a:cubicBezTo>
                <a:cubicBezTo>
                  <a:pt x="5259" y="3587"/>
                  <a:pt x="5359" y="3516"/>
                  <a:pt x="5460" y="3458"/>
                </a:cubicBezTo>
                <a:close/>
                <a:moveTo>
                  <a:pt x="18103" y="3559"/>
                </a:moveTo>
                <a:cubicBezTo>
                  <a:pt x="18146" y="3602"/>
                  <a:pt x="18189" y="3631"/>
                  <a:pt x="18247" y="3674"/>
                </a:cubicBezTo>
                <a:cubicBezTo>
                  <a:pt x="18189" y="3645"/>
                  <a:pt x="18117" y="3616"/>
                  <a:pt x="18103" y="3559"/>
                </a:cubicBezTo>
                <a:close/>
                <a:moveTo>
                  <a:pt x="3149" y="3673"/>
                </a:moveTo>
                <a:lnTo>
                  <a:pt x="3149" y="3673"/>
                </a:lnTo>
                <a:cubicBezTo>
                  <a:pt x="3148" y="3673"/>
                  <a:pt x="3147" y="3674"/>
                  <a:pt x="3147" y="3674"/>
                </a:cubicBezTo>
                <a:cubicBezTo>
                  <a:pt x="3146" y="3676"/>
                  <a:pt x="3146" y="3678"/>
                  <a:pt x="3145" y="3679"/>
                </a:cubicBezTo>
                <a:lnTo>
                  <a:pt x="3145" y="3679"/>
                </a:lnTo>
                <a:cubicBezTo>
                  <a:pt x="3146" y="3677"/>
                  <a:pt x="3147" y="3675"/>
                  <a:pt x="3149" y="3673"/>
                </a:cubicBezTo>
                <a:close/>
                <a:moveTo>
                  <a:pt x="3477" y="3487"/>
                </a:moveTo>
                <a:lnTo>
                  <a:pt x="3477" y="3487"/>
                </a:lnTo>
                <a:cubicBezTo>
                  <a:pt x="3491" y="3501"/>
                  <a:pt x="3491" y="3530"/>
                  <a:pt x="3463" y="3544"/>
                </a:cubicBezTo>
                <a:cubicBezTo>
                  <a:pt x="3420" y="3587"/>
                  <a:pt x="3362" y="3631"/>
                  <a:pt x="3319" y="3688"/>
                </a:cubicBezTo>
                <a:cubicBezTo>
                  <a:pt x="3305" y="3674"/>
                  <a:pt x="3333" y="3645"/>
                  <a:pt x="3333" y="3616"/>
                </a:cubicBezTo>
                <a:cubicBezTo>
                  <a:pt x="3333" y="3616"/>
                  <a:pt x="3319" y="3602"/>
                  <a:pt x="3319" y="3602"/>
                </a:cubicBezTo>
                <a:cubicBezTo>
                  <a:pt x="3377" y="3573"/>
                  <a:pt x="3420" y="3501"/>
                  <a:pt x="3477" y="3487"/>
                </a:cubicBezTo>
                <a:close/>
                <a:moveTo>
                  <a:pt x="5187" y="3688"/>
                </a:moveTo>
                <a:cubicBezTo>
                  <a:pt x="5201" y="3688"/>
                  <a:pt x="5201" y="3688"/>
                  <a:pt x="5201" y="3702"/>
                </a:cubicBezTo>
                <a:cubicBezTo>
                  <a:pt x="5201" y="3702"/>
                  <a:pt x="5201" y="3688"/>
                  <a:pt x="5187" y="3688"/>
                </a:cubicBezTo>
                <a:close/>
                <a:moveTo>
                  <a:pt x="19252" y="3645"/>
                </a:moveTo>
                <a:lnTo>
                  <a:pt x="19252" y="3645"/>
                </a:lnTo>
                <a:cubicBezTo>
                  <a:pt x="19281" y="3674"/>
                  <a:pt x="19324" y="3688"/>
                  <a:pt x="19353" y="3717"/>
                </a:cubicBezTo>
                <a:cubicBezTo>
                  <a:pt x="19353" y="3731"/>
                  <a:pt x="19339" y="3745"/>
                  <a:pt x="19339" y="3745"/>
                </a:cubicBezTo>
                <a:cubicBezTo>
                  <a:pt x="19295" y="3717"/>
                  <a:pt x="19267" y="3688"/>
                  <a:pt x="19252" y="3645"/>
                </a:cubicBezTo>
                <a:close/>
                <a:moveTo>
                  <a:pt x="19367" y="3760"/>
                </a:moveTo>
                <a:cubicBezTo>
                  <a:pt x="19396" y="3760"/>
                  <a:pt x="19425" y="3789"/>
                  <a:pt x="19410" y="3817"/>
                </a:cubicBezTo>
                <a:cubicBezTo>
                  <a:pt x="19382" y="3817"/>
                  <a:pt x="19353" y="3789"/>
                  <a:pt x="19367" y="3760"/>
                </a:cubicBezTo>
                <a:close/>
                <a:moveTo>
                  <a:pt x="3520" y="3789"/>
                </a:moveTo>
                <a:cubicBezTo>
                  <a:pt x="3549" y="3803"/>
                  <a:pt x="3549" y="3817"/>
                  <a:pt x="3520" y="3832"/>
                </a:cubicBezTo>
                <a:cubicBezTo>
                  <a:pt x="3491" y="3817"/>
                  <a:pt x="3491" y="3803"/>
                  <a:pt x="3520" y="3789"/>
                </a:cubicBezTo>
                <a:close/>
                <a:moveTo>
                  <a:pt x="3434" y="3875"/>
                </a:moveTo>
                <a:cubicBezTo>
                  <a:pt x="3434" y="3875"/>
                  <a:pt x="3433" y="3875"/>
                  <a:pt x="3433" y="3875"/>
                </a:cubicBezTo>
                <a:lnTo>
                  <a:pt x="3433" y="3875"/>
                </a:lnTo>
                <a:cubicBezTo>
                  <a:pt x="3433" y="3876"/>
                  <a:pt x="3433" y="3876"/>
                  <a:pt x="3434" y="3877"/>
                </a:cubicBezTo>
                <a:lnTo>
                  <a:pt x="3434" y="3877"/>
                </a:lnTo>
                <a:cubicBezTo>
                  <a:pt x="3434" y="3876"/>
                  <a:pt x="3434" y="3876"/>
                  <a:pt x="3434" y="3875"/>
                </a:cubicBezTo>
                <a:close/>
                <a:moveTo>
                  <a:pt x="3145" y="3679"/>
                </a:moveTo>
                <a:cubicBezTo>
                  <a:pt x="3127" y="3715"/>
                  <a:pt x="3118" y="3754"/>
                  <a:pt x="3118" y="3803"/>
                </a:cubicBezTo>
                <a:cubicBezTo>
                  <a:pt x="3104" y="3803"/>
                  <a:pt x="3089" y="3774"/>
                  <a:pt x="3075" y="3774"/>
                </a:cubicBezTo>
                <a:cubicBezTo>
                  <a:pt x="3075" y="3789"/>
                  <a:pt x="3089" y="3817"/>
                  <a:pt x="3104" y="3832"/>
                </a:cubicBezTo>
                <a:cubicBezTo>
                  <a:pt x="3086" y="3832"/>
                  <a:pt x="3067" y="3829"/>
                  <a:pt x="3050" y="3829"/>
                </a:cubicBezTo>
                <a:cubicBezTo>
                  <a:pt x="3026" y="3829"/>
                  <a:pt x="3009" y="3835"/>
                  <a:pt x="3017" y="3860"/>
                </a:cubicBezTo>
                <a:cubicBezTo>
                  <a:pt x="2974" y="3904"/>
                  <a:pt x="2931" y="3932"/>
                  <a:pt x="2902" y="3975"/>
                </a:cubicBezTo>
                <a:cubicBezTo>
                  <a:pt x="2960" y="3961"/>
                  <a:pt x="3003" y="3918"/>
                  <a:pt x="3060" y="3889"/>
                </a:cubicBezTo>
                <a:cubicBezTo>
                  <a:pt x="3046" y="3875"/>
                  <a:pt x="3032" y="3860"/>
                  <a:pt x="3032" y="3846"/>
                </a:cubicBezTo>
                <a:lnTo>
                  <a:pt x="3032" y="3846"/>
                </a:lnTo>
                <a:cubicBezTo>
                  <a:pt x="3042" y="3849"/>
                  <a:pt x="3052" y="3851"/>
                  <a:pt x="3062" y="3851"/>
                </a:cubicBezTo>
                <a:cubicBezTo>
                  <a:pt x="3094" y="3851"/>
                  <a:pt x="3121" y="3832"/>
                  <a:pt x="3132" y="3789"/>
                </a:cubicBezTo>
                <a:lnTo>
                  <a:pt x="3161" y="3817"/>
                </a:lnTo>
                <a:cubicBezTo>
                  <a:pt x="3147" y="3776"/>
                  <a:pt x="3133" y="3734"/>
                  <a:pt x="3145" y="3679"/>
                </a:cubicBezTo>
                <a:close/>
                <a:moveTo>
                  <a:pt x="19180" y="3473"/>
                </a:moveTo>
                <a:lnTo>
                  <a:pt x="19180" y="3473"/>
                </a:lnTo>
                <a:cubicBezTo>
                  <a:pt x="19367" y="3631"/>
                  <a:pt x="19554" y="3817"/>
                  <a:pt x="19712" y="4004"/>
                </a:cubicBezTo>
                <a:cubicBezTo>
                  <a:pt x="19540" y="3889"/>
                  <a:pt x="19425" y="3717"/>
                  <a:pt x="19267" y="3587"/>
                </a:cubicBezTo>
                <a:cubicBezTo>
                  <a:pt x="19224" y="3559"/>
                  <a:pt x="19195" y="3516"/>
                  <a:pt x="19180" y="3473"/>
                </a:cubicBezTo>
                <a:close/>
                <a:moveTo>
                  <a:pt x="18563" y="3947"/>
                </a:moveTo>
                <a:lnTo>
                  <a:pt x="18563" y="3947"/>
                </a:lnTo>
                <a:cubicBezTo>
                  <a:pt x="18591" y="3961"/>
                  <a:pt x="18620" y="3990"/>
                  <a:pt x="18649" y="4004"/>
                </a:cubicBezTo>
                <a:cubicBezTo>
                  <a:pt x="18649" y="4018"/>
                  <a:pt x="18649" y="4033"/>
                  <a:pt x="18635" y="4033"/>
                </a:cubicBezTo>
                <a:cubicBezTo>
                  <a:pt x="18606" y="4004"/>
                  <a:pt x="18577" y="3975"/>
                  <a:pt x="18563" y="3947"/>
                </a:cubicBezTo>
                <a:close/>
                <a:moveTo>
                  <a:pt x="5172" y="3674"/>
                </a:moveTo>
                <a:cubicBezTo>
                  <a:pt x="5144" y="3717"/>
                  <a:pt x="5101" y="3745"/>
                  <a:pt x="5057" y="3760"/>
                </a:cubicBezTo>
                <a:cubicBezTo>
                  <a:pt x="5072" y="3774"/>
                  <a:pt x="5072" y="3774"/>
                  <a:pt x="5086" y="3789"/>
                </a:cubicBezTo>
                <a:lnTo>
                  <a:pt x="5057" y="3803"/>
                </a:lnTo>
                <a:lnTo>
                  <a:pt x="5029" y="3803"/>
                </a:lnTo>
                <a:cubicBezTo>
                  <a:pt x="4899" y="3875"/>
                  <a:pt x="4799" y="3990"/>
                  <a:pt x="4670" y="4047"/>
                </a:cubicBezTo>
                <a:cubicBezTo>
                  <a:pt x="4813" y="3904"/>
                  <a:pt x="4986" y="3774"/>
                  <a:pt x="5172" y="3674"/>
                </a:cubicBezTo>
                <a:close/>
                <a:moveTo>
                  <a:pt x="3460" y="3843"/>
                </a:moveTo>
                <a:cubicBezTo>
                  <a:pt x="3484" y="3843"/>
                  <a:pt x="3500" y="3877"/>
                  <a:pt x="3463" y="3889"/>
                </a:cubicBezTo>
                <a:cubicBezTo>
                  <a:pt x="3459" y="3891"/>
                  <a:pt x="3455" y="3892"/>
                  <a:pt x="3452" y="3892"/>
                </a:cubicBezTo>
                <a:cubicBezTo>
                  <a:pt x="3442" y="3892"/>
                  <a:pt x="3436" y="3885"/>
                  <a:pt x="3434" y="3877"/>
                </a:cubicBezTo>
                <a:lnTo>
                  <a:pt x="3434" y="3877"/>
                </a:lnTo>
                <a:cubicBezTo>
                  <a:pt x="3418" y="3962"/>
                  <a:pt x="3347" y="4019"/>
                  <a:pt x="3305" y="4090"/>
                </a:cubicBezTo>
                <a:cubicBezTo>
                  <a:pt x="3290" y="4076"/>
                  <a:pt x="3276" y="4062"/>
                  <a:pt x="3262" y="4047"/>
                </a:cubicBezTo>
                <a:cubicBezTo>
                  <a:pt x="3305" y="3976"/>
                  <a:pt x="3362" y="3918"/>
                  <a:pt x="3433" y="3875"/>
                </a:cubicBezTo>
                <a:lnTo>
                  <a:pt x="3433" y="3875"/>
                </a:lnTo>
                <a:cubicBezTo>
                  <a:pt x="3431" y="3865"/>
                  <a:pt x="3435" y="3853"/>
                  <a:pt x="3448" y="3846"/>
                </a:cubicBezTo>
                <a:cubicBezTo>
                  <a:pt x="3452" y="3844"/>
                  <a:pt x="3456" y="3843"/>
                  <a:pt x="3460" y="3843"/>
                </a:cubicBezTo>
                <a:close/>
                <a:moveTo>
                  <a:pt x="19468" y="3846"/>
                </a:moveTo>
                <a:cubicBezTo>
                  <a:pt x="19554" y="3932"/>
                  <a:pt x="19669" y="4004"/>
                  <a:pt x="19712" y="4119"/>
                </a:cubicBezTo>
                <a:cubicBezTo>
                  <a:pt x="19611" y="4033"/>
                  <a:pt x="19540" y="3918"/>
                  <a:pt x="19425" y="3860"/>
                </a:cubicBezTo>
                <a:cubicBezTo>
                  <a:pt x="19439" y="3860"/>
                  <a:pt x="19453" y="3846"/>
                  <a:pt x="19468" y="3846"/>
                </a:cubicBezTo>
                <a:close/>
                <a:moveTo>
                  <a:pt x="3245" y="4079"/>
                </a:moveTo>
                <a:cubicBezTo>
                  <a:pt x="3251" y="4079"/>
                  <a:pt x="3256" y="4083"/>
                  <a:pt x="3262" y="4090"/>
                </a:cubicBezTo>
                <a:cubicBezTo>
                  <a:pt x="3262" y="4105"/>
                  <a:pt x="3262" y="4119"/>
                  <a:pt x="3247" y="4133"/>
                </a:cubicBezTo>
                <a:cubicBezTo>
                  <a:pt x="3243" y="4134"/>
                  <a:pt x="3240" y="4135"/>
                  <a:pt x="3237" y="4135"/>
                </a:cubicBezTo>
                <a:cubicBezTo>
                  <a:pt x="3203" y="4135"/>
                  <a:pt x="3223" y="4079"/>
                  <a:pt x="3245" y="4079"/>
                </a:cubicBezTo>
                <a:close/>
                <a:moveTo>
                  <a:pt x="3865" y="4004"/>
                </a:moveTo>
                <a:lnTo>
                  <a:pt x="3865" y="4018"/>
                </a:lnTo>
                <a:cubicBezTo>
                  <a:pt x="3808" y="4076"/>
                  <a:pt x="3750" y="4148"/>
                  <a:pt x="3693" y="4205"/>
                </a:cubicBezTo>
                <a:cubicBezTo>
                  <a:pt x="3721" y="4119"/>
                  <a:pt x="3808" y="4076"/>
                  <a:pt x="3865" y="4004"/>
                </a:cubicBezTo>
                <a:close/>
                <a:moveTo>
                  <a:pt x="19796" y="4188"/>
                </a:moveTo>
                <a:cubicBezTo>
                  <a:pt x="19820" y="4188"/>
                  <a:pt x="19839" y="4222"/>
                  <a:pt x="19827" y="4234"/>
                </a:cubicBezTo>
                <a:cubicBezTo>
                  <a:pt x="19823" y="4236"/>
                  <a:pt x="19819" y="4237"/>
                  <a:pt x="19814" y="4237"/>
                </a:cubicBezTo>
                <a:cubicBezTo>
                  <a:pt x="19788" y="4237"/>
                  <a:pt x="19759" y="4203"/>
                  <a:pt x="19784" y="4191"/>
                </a:cubicBezTo>
                <a:cubicBezTo>
                  <a:pt x="19788" y="4189"/>
                  <a:pt x="19792" y="4188"/>
                  <a:pt x="19796" y="4188"/>
                </a:cubicBezTo>
                <a:close/>
                <a:moveTo>
                  <a:pt x="3132" y="4210"/>
                </a:moveTo>
                <a:cubicBezTo>
                  <a:pt x="3142" y="4210"/>
                  <a:pt x="3147" y="4217"/>
                  <a:pt x="3147" y="4234"/>
                </a:cubicBezTo>
                <a:cubicBezTo>
                  <a:pt x="3134" y="4247"/>
                  <a:pt x="3124" y="4254"/>
                  <a:pt x="3117" y="4254"/>
                </a:cubicBezTo>
                <a:cubicBezTo>
                  <a:pt x="3108" y="4254"/>
                  <a:pt x="3104" y="4243"/>
                  <a:pt x="3104" y="4220"/>
                </a:cubicBezTo>
                <a:cubicBezTo>
                  <a:pt x="3115" y="4214"/>
                  <a:pt x="3125" y="4210"/>
                  <a:pt x="3132" y="4210"/>
                </a:cubicBezTo>
                <a:close/>
                <a:moveTo>
                  <a:pt x="19726" y="4004"/>
                </a:moveTo>
                <a:lnTo>
                  <a:pt x="19726" y="4004"/>
                </a:lnTo>
                <a:cubicBezTo>
                  <a:pt x="19784" y="4076"/>
                  <a:pt x="19856" y="4133"/>
                  <a:pt x="19913" y="4205"/>
                </a:cubicBezTo>
                <a:cubicBezTo>
                  <a:pt x="19913" y="4220"/>
                  <a:pt x="19899" y="4234"/>
                  <a:pt x="19899" y="4248"/>
                </a:cubicBezTo>
                <a:cubicBezTo>
                  <a:pt x="19899" y="4248"/>
                  <a:pt x="19899" y="4248"/>
                  <a:pt x="19913" y="4263"/>
                </a:cubicBezTo>
                <a:cubicBezTo>
                  <a:pt x="19899" y="4263"/>
                  <a:pt x="19884" y="4277"/>
                  <a:pt x="19884" y="4291"/>
                </a:cubicBezTo>
                <a:cubicBezTo>
                  <a:pt x="19870" y="4277"/>
                  <a:pt x="19870" y="4277"/>
                  <a:pt x="19870" y="4277"/>
                </a:cubicBezTo>
                <a:cubicBezTo>
                  <a:pt x="19870" y="4263"/>
                  <a:pt x="19884" y="4263"/>
                  <a:pt x="19899" y="4248"/>
                </a:cubicBezTo>
                <a:cubicBezTo>
                  <a:pt x="19856" y="4191"/>
                  <a:pt x="19813" y="4133"/>
                  <a:pt x="19755" y="4090"/>
                </a:cubicBezTo>
                <a:cubicBezTo>
                  <a:pt x="19755" y="4062"/>
                  <a:pt x="19741" y="4033"/>
                  <a:pt x="19726" y="4004"/>
                </a:cubicBezTo>
                <a:close/>
                <a:moveTo>
                  <a:pt x="2802" y="4263"/>
                </a:moveTo>
                <a:lnTo>
                  <a:pt x="2802" y="4263"/>
                </a:lnTo>
                <a:cubicBezTo>
                  <a:pt x="2787" y="4277"/>
                  <a:pt x="2787" y="4291"/>
                  <a:pt x="2773" y="4306"/>
                </a:cubicBezTo>
                <a:cubicBezTo>
                  <a:pt x="2781" y="4314"/>
                  <a:pt x="2785" y="4322"/>
                  <a:pt x="2789" y="4333"/>
                </a:cubicBezTo>
                <a:lnTo>
                  <a:pt x="2789" y="4333"/>
                </a:lnTo>
                <a:cubicBezTo>
                  <a:pt x="2802" y="4317"/>
                  <a:pt x="2802" y="4277"/>
                  <a:pt x="2802" y="4263"/>
                </a:cubicBezTo>
                <a:close/>
                <a:moveTo>
                  <a:pt x="3044" y="4290"/>
                </a:moveTo>
                <a:cubicBezTo>
                  <a:pt x="3055" y="4290"/>
                  <a:pt x="3060" y="4302"/>
                  <a:pt x="3060" y="4320"/>
                </a:cubicBezTo>
                <a:cubicBezTo>
                  <a:pt x="3054" y="4333"/>
                  <a:pt x="3045" y="4340"/>
                  <a:pt x="3036" y="4340"/>
                </a:cubicBezTo>
                <a:cubicBezTo>
                  <a:pt x="3026" y="4340"/>
                  <a:pt x="3017" y="4330"/>
                  <a:pt x="3017" y="4306"/>
                </a:cubicBezTo>
                <a:cubicBezTo>
                  <a:pt x="3028" y="4295"/>
                  <a:pt x="3037" y="4290"/>
                  <a:pt x="3044" y="4290"/>
                </a:cubicBezTo>
                <a:close/>
                <a:moveTo>
                  <a:pt x="19928" y="4263"/>
                </a:moveTo>
                <a:cubicBezTo>
                  <a:pt x="19956" y="4277"/>
                  <a:pt x="19985" y="4306"/>
                  <a:pt x="19999" y="4320"/>
                </a:cubicBezTo>
                <a:cubicBezTo>
                  <a:pt x="20014" y="4335"/>
                  <a:pt x="20014" y="4349"/>
                  <a:pt x="20028" y="4363"/>
                </a:cubicBezTo>
                <a:cubicBezTo>
                  <a:pt x="19999" y="4335"/>
                  <a:pt x="19956" y="4291"/>
                  <a:pt x="19928" y="4263"/>
                </a:cubicBezTo>
                <a:close/>
                <a:moveTo>
                  <a:pt x="20028" y="4349"/>
                </a:moveTo>
                <a:cubicBezTo>
                  <a:pt x="20042" y="4363"/>
                  <a:pt x="20071" y="4392"/>
                  <a:pt x="20086" y="4406"/>
                </a:cubicBezTo>
                <a:cubicBezTo>
                  <a:pt x="20086" y="4406"/>
                  <a:pt x="20086" y="4421"/>
                  <a:pt x="20086" y="4421"/>
                </a:cubicBezTo>
                <a:cubicBezTo>
                  <a:pt x="20114" y="4435"/>
                  <a:pt x="20143" y="4464"/>
                  <a:pt x="20157" y="4493"/>
                </a:cubicBezTo>
                <a:cubicBezTo>
                  <a:pt x="20129" y="4464"/>
                  <a:pt x="20100" y="4435"/>
                  <a:pt x="20057" y="4406"/>
                </a:cubicBezTo>
                <a:cubicBezTo>
                  <a:pt x="20042" y="4392"/>
                  <a:pt x="20028" y="4378"/>
                  <a:pt x="20028" y="4349"/>
                </a:cubicBezTo>
                <a:close/>
                <a:moveTo>
                  <a:pt x="19884" y="4320"/>
                </a:moveTo>
                <a:cubicBezTo>
                  <a:pt x="19928" y="4363"/>
                  <a:pt x="19971" y="4406"/>
                  <a:pt x="20028" y="4449"/>
                </a:cubicBezTo>
                <a:cubicBezTo>
                  <a:pt x="20042" y="4464"/>
                  <a:pt x="20057" y="4493"/>
                  <a:pt x="20086" y="4507"/>
                </a:cubicBezTo>
                <a:cubicBezTo>
                  <a:pt x="20071" y="4507"/>
                  <a:pt x="20057" y="4493"/>
                  <a:pt x="20042" y="4493"/>
                </a:cubicBezTo>
                <a:cubicBezTo>
                  <a:pt x="20028" y="4464"/>
                  <a:pt x="19999" y="4449"/>
                  <a:pt x="19985" y="4435"/>
                </a:cubicBezTo>
                <a:cubicBezTo>
                  <a:pt x="19928" y="4406"/>
                  <a:pt x="19913" y="4363"/>
                  <a:pt x="19884" y="4320"/>
                </a:cubicBezTo>
                <a:close/>
                <a:moveTo>
                  <a:pt x="20114" y="4507"/>
                </a:moveTo>
                <a:cubicBezTo>
                  <a:pt x="20114" y="4521"/>
                  <a:pt x="20128" y="4521"/>
                  <a:pt x="20129" y="4535"/>
                </a:cubicBezTo>
                <a:lnTo>
                  <a:pt x="20129" y="4535"/>
                </a:lnTo>
                <a:cubicBezTo>
                  <a:pt x="20128" y="4521"/>
                  <a:pt x="20114" y="4521"/>
                  <a:pt x="20114" y="4521"/>
                </a:cubicBezTo>
                <a:cubicBezTo>
                  <a:pt x="20114" y="4521"/>
                  <a:pt x="20114" y="4507"/>
                  <a:pt x="20114" y="4507"/>
                </a:cubicBezTo>
                <a:close/>
                <a:moveTo>
                  <a:pt x="20244" y="4521"/>
                </a:moveTo>
                <a:cubicBezTo>
                  <a:pt x="20258" y="4521"/>
                  <a:pt x="20272" y="4536"/>
                  <a:pt x="20287" y="4536"/>
                </a:cubicBezTo>
                <a:cubicBezTo>
                  <a:pt x="20290" y="4541"/>
                  <a:pt x="20293" y="4545"/>
                  <a:pt x="20297" y="4550"/>
                </a:cubicBezTo>
                <a:lnTo>
                  <a:pt x="20272" y="4550"/>
                </a:lnTo>
                <a:cubicBezTo>
                  <a:pt x="20258" y="4536"/>
                  <a:pt x="20258" y="4521"/>
                  <a:pt x="20244" y="4521"/>
                </a:cubicBezTo>
                <a:close/>
                <a:moveTo>
                  <a:pt x="3786" y="4527"/>
                </a:moveTo>
                <a:cubicBezTo>
                  <a:pt x="3794" y="4527"/>
                  <a:pt x="3801" y="4529"/>
                  <a:pt x="3808" y="4536"/>
                </a:cubicBezTo>
                <a:cubicBezTo>
                  <a:pt x="3793" y="4550"/>
                  <a:pt x="3779" y="4579"/>
                  <a:pt x="3750" y="4579"/>
                </a:cubicBezTo>
                <a:cubicBezTo>
                  <a:pt x="3740" y="4585"/>
                  <a:pt x="3732" y="4588"/>
                  <a:pt x="3728" y="4588"/>
                </a:cubicBezTo>
                <a:cubicBezTo>
                  <a:pt x="3707" y="4588"/>
                  <a:pt x="3750" y="4527"/>
                  <a:pt x="3786" y="4527"/>
                </a:cubicBezTo>
                <a:close/>
                <a:moveTo>
                  <a:pt x="20157" y="4550"/>
                </a:moveTo>
                <a:cubicBezTo>
                  <a:pt x="20172" y="4564"/>
                  <a:pt x="20172" y="4564"/>
                  <a:pt x="20186" y="4579"/>
                </a:cubicBezTo>
                <a:lnTo>
                  <a:pt x="20157" y="4593"/>
                </a:lnTo>
                <a:cubicBezTo>
                  <a:pt x="20157" y="4593"/>
                  <a:pt x="20157" y="4598"/>
                  <a:pt x="20160" y="4602"/>
                </a:cubicBezTo>
                <a:lnTo>
                  <a:pt x="20160" y="4602"/>
                </a:lnTo>
                <a:cubicBezTo>
                  <a:pt x="20132" y="4590"/>
                  <a:pt x="20096" y="4577"/>
                  <a:pt x="20071" y="4564"/>
                </a:cubicBezTo>
                <a:cubicBezTo>
                  <a:pt x="20071" y="4564"/>
                  <a:pt x="20071" y="4564"/>
                  <a:pt x="20071" y="4550"/>
                </a:cubicBezTo>
                <a:close/>
                <a:moveTo>
                  <a:pt x="20172" y="4622"/>
                </a:moveTo>
                <a:cubicBezTo>
                  <a:pt x="20186" y="4636"/>
                  <a:pt x="20201" y="4651"/>
                  <a:pt x="20201" y="4665"/>
                </a:cubicBezTo>
                <a:lnTo>
                  <a:pt x="20201" y="4708"/>
                </a:lnTo>
                <a:lnTo>
                  <a:pt x="20172" y="4708"/>
                </a:lnTo>
                <a:cubicBezTo>
                  <a:pt x="20172" y="4694"/>
                  <a:pt x="20172" y="4694"/>
                  <a:pt x="20172" y="4679"/>
                </a:cubicBezTo>
                <a:cubicBezTo>
                  <a:pt x="20172" y="4665"/>
                  <a:pt x="20186" y="4651"/>
                  <a:pt x="20186" y="4651"/>
                </a:cubicBezTo>
                <a:cubicBezTo>
                  <a:pt x="20186" y="4651"/>
                  <a:pt x="20172" y="4636"/>
                  <a:pt x="20172" y="4636"/>
                </a:cubicBezTo>
                <a:cubicBezTo>
                  <a:pt x="20172" y="4636"/>
                  <a:pt x="20172" y="4622"/>
                  <a:pt x="20172" y="4622"/>
                </a:cubicBezTo>
                <a:close/>
                <a:moveTo>
                  <a:pt x="20301" y="4556"/>
                </a:moveTo>
                <a:cubicBezTo>
                  <a:pt x="20325" y="4589"/>
                  <a:pt x="20349" y="4615"/>
                  <a:pt x="20373" y="4651"/>
                </a:cubicBezTo>
                <a:lnTo>
                  <a:pt x="20387" y="4651"/>
                </a:lnTo>
                <a:cubicBezTo>
                  <a:pt x="20402" y="4665"/>
                  <a:pt x="20416" y="4679"/>
                  <a:pt x="20430" y="4694"/>
                </a:cubicBezTo>
                <a:cubicBezTo>
                  <a:pt x="20430" y="4708"/>
                  <a:pt x="20416" y="4722"/>
                  <a:pt x="20416" y="4737"/>
                </a:cubicBezTo>
                <a:cubicBezTo>
                  <a:pt x="20402" y="4708"/>
                  <a:pt x="20373" y="4694"/>
                  <a:pt x="20359" y="4665"/>
                </a:cubicBezTo>
                <a:cubicBezTo>
                  <a:pt x="20331" y="4638"/>
                  <a:pt x="20304" y="4597"/>
                  <a:pt x="20301" y="4556"/>
                </a:cubicBezTo>
                <a:close/>
                <a:moveTo>
                  <a:pt x="3664" y="4191"/>
                </a:moveTo>
                <a:cubicBezTo>
                  <a:pt x="3678" y="4205"/>
                  <a:pt x="3678" y="4205"/>
                  <a:pt x="3678" y="4220"/>
                </a:cubicBezTo>
                <a:cubicBezTo>
                  <a:pt x="3592" y="4306"/>
                  <a:pt x="3506" y="4392"/>
                  <a:pt x="3420" y="4478"/>
                </a:cubicBezTo>
                <a:cubicBezTo>
                  <a:pt x="3333" y="4579"/>
                  <a:pt x="3247" y="4679"/>
                  <a:pt x="3161" y="4766"/>
                </a:cubicBezTo>
                <a:cubicBezTo>
                  <a:pt x="3305" y="4550"/>
                  <a:pt x="3491" y="4378"/>
                  <a:pt x="3664" y="4191"/>
                </a:cubicBezTo>
                <a:close/>
                <a:moveTo>
                  <a:pt x="4152" y="4521"/>
                </a:moveTo>
                <a:lnTo>
                  <a:pt x="4152" y="4521"/>
                </a:lnTo>
                <a:cubicBezTo>
                  <a:pt x="4095" y="4593"/>
                  <a:pt x="4023" y="4651"/>
                  <a:pt x="3966" y="4708"/>
                </a:cubicBezTo>
                <a:cubicBezTo>
                  <a:pt x="3980" y="4722"/>
                  <a:pt x="4009" y="4722"/>
                  <a:pt x="4037" y="4722"/>
                </a:cubicBezTo>
                <a:cubicBezTo>
                  <a:pt x="4080" y="4679"/>
                  <a:pt x="4124" y="4636"/>
                  <a:pt x="4167" y="4593"/>
                </a:cubicBezTo>
                <a:lnTo>
                  <a:pt x="4167" y="4593"/>
                </a:lnTo>
                <a:cubicBezTo>
                  <a:pt x="4109" y="4665"/>
                  <a:pt x="4037" y="4722"/>
                  <a:pt x="3980" y="4794"/>
                </a:cubicBezTo>
                <a:cubicBezTo>
                  <a:pt x="3966" y="4780"/>
                  <a:pt x="3966" y="4751"/>
                  <a:pt x="3951" y="4737"/>
                </a:cubicBezTo>
                <a:lnTo>
                  <a:pt x="3966" y="4737"/>
                </a:lnTo>
                <a:cubicBezTo>
                  <a:pt x="3966" y="4722"/>
                  <a:pt x="3951" y="4708"/>
                  <a:pt x="3951" y="4694"/>
                </a:cubicBezTo>
                <a:cubicBezTo>
                  <a:pt x="4009" y="4636"/>
                  <a:pt x="4080" y="4564"/>
                  <a:pt x="4152" y="4521"/>
                </a:cubicBezTo>
                <a:close/>
                <a:moveTo>
                  <a:pt x="20445" y="4708"/>
                </a:moveTo>
                <a:cubicBezTo>
                  <a:pt x="20474" y="4737"/>
                  <a:pt x="20502" y="4751"/>
                  <a:pt x="20517" y="4780"/>
                </a:cubicBezTo>
                <a:cubicBezTo>
                  <a:pt x="20517" y="4794"/>
                  <a:pt x="20502" y="4809"/>
                  <a:pt x="20488" y="4809"/>
                </a:cubicBezTo>
                <a:cubicBezTo>
                  <a:pt x="20474" y="4794"/>
                  <a:pt x="20445" y="4766"/>
                  <a:pt x="20430" y="4737"/>
                </a:cubicBezTo>
                <a:cubicBezTo>
                  <a:pt x="20430" y="4737"/>
                  <a:pt x="20445" y="4722"/>
                  <a:pt x="20445" y="4708"/>
                </a:cubicBezTo>
                <a:close/>
                <a:moveTo>
                  <a:pt x="20215" y="4608"/>
                </a:moveTo>
                <a:cubicBezTo>
                  <a:pt x="20258" y="4651"/>
                  <a:pt x="20301" y="4679"/>
                  <a:pt x="20344" y="4722"/>
                </a:cubicBezTo>
                <a:cubicBezTo>
                  <a:pt x="20387" y="4780"/>
                  <a:pt x="20430" y="4852"/>
                  <a:pt x="20474" y="4909"/>
                </a:cubicBezTo>
                <a:cubicBezTo>
                  <a:pt x="20459" y="4909"/>
                  <a:pt x="20459" y="4895"/>
                  <a:pt x="20445" y="4895"/>
                </a:cubicBezTo>
                <a:cubicBezTo>
                  <a:pt x="20416" y="4837"/>
                  <a:pt x="20373" y="4794"/>
                  <a:pt x="20330" y="4766"/>
                </a:cubicBezTo>
                <a:cubicBezTo>
                  <a:pt x="20287" y="4708"/>
                  <a:pt x="20244" y="4665"/>
                  <a:pt x="20215" y="4608"/>
                </a:cubicBezTo>
                <a:close/>
                <a:moveTo>
                  <a:pt x="3865" y="4766"/>
                </a:moveTo>
                <a:lnTo>
                  <a:pt x="3865" y="4766"/>
                </a:lnTo>
                <a:cubicBezTo>
                  <a:pt x="3894" y="4837"/>
                  <a:pt x="3808" y="4866"/>
                  <a:pt x="3822" y="4924"/>
                </a:cubicBezTo>
                <a:cubicBezTo>
                  <a:pt x="3808" y="4909"/>
                  <a:pt x="3793" y="4895"/>
                  <a:pt x="3793" y="4880"/>
                </a:cubicBezTo>
                <a:cubicBezTo>
                  <a:pt x="3793" y="4852"/>
                  <a:pt x="3836" y="4837"/>
                  <a:pt x="3851" y="4823"/>
                </a:cubicBezTo>
                <a:cubicBezTo>
                  <a:pt x="3865" y="4809"/>
                  <a:pt x="3865" y="4780"/>
                  <a:pt x="3865" y="4766"/>
                </a:cubicBezTo>
                <a:close/>
                <a:moveTo>
                  <a:pt x="3444" y="4891"/>
                </a:moveTo>
                <a:cubicBezTo>
                  <a:pt x="3460" y="4891"/>
                  <a:pt x="3468" y="4918"/>
                  <a:pt x="3448" y="4938"/>
                </a:cubicBezTo>
                <a:cubicBezTo>
                  <a:pt x="3445" y="4945"/>
                  <a:pt x="3440" y="4948"/>
                  <a:pt x="3434" y="4948"/>
                </a:cubicBezTo>
                <a:cubicBezTo>
                  <a:pt x="3417" y="4948"/>
                  <a:pt x="3398" y="4920"/>
                  <a:pt x="3420" y="4909"/>
                </a:cubicBezTo>
                <a:cubicBezTo>
                  <a:pt x="3428" y="4896"/>
                  <a:pt x="3437" y="4891"/>
                  <a:pt x="3444" y="4891"/>
                </a:cubicBezTo>
                <a:close/>
                <a:moveTo>
                  <a:pt x="3147" y="4766"/>
                </a:moveTo>
                <a:cubicBezTo>
                  <a:pt x="3147" y="4794"/>
                  <a:pt x="3118" y="4823"/>
                  <a:pt x="3104" y="4852"/>
                </a:cubicBezTo>
                <a:cubicBezTo>
                  <a:pt x="3075" y="4880"/>
                  <a:pt x="3046" y="4909"/>
                  <a:pt x="3017" y="4952"/>
                </a:cubicBezTo>
                <a:cubicBezTo>
                  <a:pt x="3017" y="4924"/>
                  <a:pt x="3032" y="4895"/>
                  <a:pt x="3032" y="4880"/>
                </a:cubicBezTo>
                <a:cubicBezTo>
                  <a:pt x="3046" y="4880"/>
                  <a:pt x="3060" y="4866"/>
                  <a:pt x="3060" y="4866"/>
                </a:cubicBezTo>
                <a:cubicBezTo>
                  <a:pt x="3089" y="4823"/>
                  <a:pt x="3118" y="4794"/>
                  <a:pt x="3147" y="4766"/>
                </a:cubicBezTo>
                <a:close/>
                <a:moveTo>
                  <a:pt x="3764" y="4924"/>
                </a:moveTo>
                <a:cubicBezTo>
                  <a:pt x="3779" y="4938"/>
                  <a:pt x="3764" y="4967"/>
                  <a:pt x="3750" y="4981"/>
                </a:cubicBezTo>
                <a:cubicBezTo>
                  <a:pt x="3740" y="4981"/>
                  <a:pt x="3725" y="4994"/>
                  <a:pt x="3711" y="4994"/>
                </a:cubicBezTo>
                <a:cubicBezTo>
                  <a:pt x="3704" y="4994"/>
                  <a:pt x="3697" y="4991"/>
                  <a:pt x="3693" y="4981"/>
                </a:cubicBezTo>
                <a:cubicBezTo>
                  <a:pt x="3707" y="4952"/>
                  <a:pt x="3736" y="4924"/>
                  <a:pt x="3764" y="4924"/>
                </a:cubicBezTo>
                <a:close/>
                <a:moveTo>
                  <a:pt x="2960" y="5010"/>
                </a:moveTo>
                <a:lnTo>
                  <a:pt x="2960" y="5010"/>
                </a:lnTo>
                <a:cubicBezTo>
                  <a:pt x="2942" y="5037"/>
                  <a:pt x="2918" y="5058"/>
                  <a:pt x="2899" y="5081"/>
                </a:cubicBezTo>
                <a:lnTo>
                  <a:pt x="2899" y="5081"/>
                </a:lnTo>
                <a:cubicBezTo>
                  <a:pt x="2895" y="5080"/>
                  <a:pt x="2888" y="5077"/>
                  <a:pt x="2888" y="5067"/>
                </a:cubicBezTo>
                <a:cubicBezTo>
                  <a:pt x="2917" y="5053"/>
                  <a:pt x="2931" y="5024"/>
                  <a:pt x="2960" y="5010"/>
                </a:cubicBezTo>
                <a:close/>
                <a:moveTo>
                  <a:pt x="3664" y="5010"/>
                </a:moveTo>
                <a:cubicBezTo>
                  <a:pt x="3693" y="5039"/>
                  <a:pt x="3664" y="5067"/>
                  <a:pt x="3649" y="5082"/>
                </a:cubicBezTo>
                <a:cubicBezTo>
                  <a:pt x="3646" y="5083"/>
                  <a:pt x="3643" y="5083"/>
                  <a:pt x="3641" y="5083"/>
                </a:cubicBezTo>
                <a:cubicBezTo>
                  <a:pt x="3611" y="5083"/>
                  <a:pt x="3637" y="5010"/>
                  <a:pt x="3664" y="5010"/>
                </a:cubicBezTo>
                <a:close/>
                <a:moveTo>
                  <a:pt x="2877" y="5116"/>
                </a:moveTo>
                <a:lnTo>
                  <a:pt x="2877" y="5116"/>
                </a:lnTo>
                <a:cubicBezTo>
                  <a:pt x="2876" y="5119"/>
                  <a:pt x="2875" y="5122"/>
                  <a:pt x="2874" y="5125"/>
                </a:cubicBezTo>
                <a:cubicBezTo>
                  <a:pt x="2874" y="5139"/>
                  <a:pt x="2859" y="5139"/>
                  <a:pt x="2859" y="5139"/>
                </a:cubicBezTo>
                <a:cubicBezTo>
                  <a:pt x="2865" y="5133"/>
                  <a:pt x="2871" y="5125"/>
                  <a:pt x="2877" y="5116"/>
                </a:cubicBezTo>
                <a:close/>
                <a:moveTo>
                  <a:pt x="3563" y="3631"/>
                </a:moveTo>
                <a:lnTo>
                  <a:pt x="3563" y="3631"/>
                </a:lnTo>
                <a:cubicBezTo>
                  <a:pt x="3463" y="3774"/>
                  <a:pt x="3319" y="3904"/>
                  <a:pt x="3204" y="4047"/>
                </a:cubicBezTo>
                <a:cubicBezTo>
                  <a:pt x="3175" y="4076"/>
                  <a:pt x="3132" y="4090"/>
                  <a:pt x="3132" y="4133"/>
                </a:cubicBezTo>
                <a:cubicBezTo>
                  <a:pt x="3147" y="4133"/>
                  <a:pt x="3175" y="4133"/>
                  <a:pt x="3190" y="4119"/>
                </a:cubicBezTo>
                <a:cubicBezTo>
                  <a:pt x="3204" y="4148"/>
                  <a:pt x="3218" y="4177"/>
                  <a:pt x="3218" y="4191"/>
                </a:cubicBezTo>
                <a:cubicBezTo>
                  <a:pt x="3204" y="4191"/>
                  <a:pt x="3175" y="4205"/>
                  <a:pt x="3161" y="4205"/>
                </a:cubicBezTo>
                <a:cubicBezTo>
                  <a:pt x="3147" y="4177"/>
                  <a:pt x="3132" y="4162"/>
                  <a:pt x="3089" y="4162"/>
                </a:cubicBezTo>
                <a:cubicBezTo>
                  <a:pt x="3017" y="4205"/>
                  <a:pt x="2974" y="4306"/>
                  <a:pt x="2902" y="4363"/>
                </a:cubicBezTo>
                <a:cubicBezTo>
                  <a:pt x="2874" y="4406"/>
                  <a:pt x="2816" y="4449"/>
                  <a:pt x="2816" y="4507"/>
                </a:cubicBezTo>
                <a:cubicBezTo>
                  <a:pt x="2859" y="4493"/>
                  <a:pt x="2902" y="4449"/>
                  <a:pt x="2917" y="4406"/>
                </a:cubicBezTo>
                <a:cubicBezTo>
                  <a:pt x="2939" y="4395"/>
                  <a:pt x="2962" y="4331"/>
                  <a:pt x="2998" y="4331"/>
                </a:cubicBezTo>
                <a:cubicBezTo>
                  <a:pt x="3008" y="4331"/>
                  <a:pt x="3019" y="4336"/>
                  <a:pt x="3032" y="4349"/>
                </a:cubicBezTo>
                <a:cubicBezTo>
                  <a:pt x="3003" y="4363"/>
                  <a:pt x="2989" y="4392"/>
                  <a:pt x="3003" y="4421"/>
                </a:cubicBezTo>
                <a:cubicBezTo>
                  <a:pt x="2989" y="4421"/>
                  <a:pt x="2974" y="4406"/>
                  <a:pt x="2960" y="4406"/>
                </a:cubicBezTo>
                <a:cubicBezTo>
                  <a:pt x="2960" y="4421"/>
                  <a:pt x="2960" y="4449"/>
                  <a:pt x="2960" y="4464"/>
                </a:cubicBezTo>
                <a:cubicBezTo>
                  <a:pt x="2945" y="4493"/>
                  <a:pt x="2931" y="4507"/>
                  <a:pt x="2917" y="4536"/>
                </a:cubicBezTo>
                <a:cubicBezTo>
                  <a:pt x="2902" y="4521"/>
                  <a:pt x="2888" y="4493"/>
                  <a:pt x="2888" y="4478"/>
                </a:cubicBezTo>
                <a:cubicBezTo>
                  <a:pt x="2888" y="4507"/>
                  <a:pt x="2888" y="4536"/>
                  <a:pt x="2888" y="4564"/>
                </a:cubicBezTo>
                <a:cubicBezTo>
                  <a:pt x="2874" y="4564"/>
                  <a:pt x="2859" y="4550"/>
                  <a:pt x="2845" y="4550"/>
                </a:cubicBezTo>
                <a:cubicBezTo>
                  <a:pt x="2802" y="4608"/>
                  <a:pt x="2744" y="4679"/>
                  <a:pt x="2701" y="4737"/>
                </a:cubicBezTo>
                <a:cubicBezTo>
                  <a:pt x="2701" y="4794"/>
                  <a:pt x="2629" y="4823"/>
                  <a:pt x="2586" y="4852"/>
                </a:cubicBezTo>
                <a:cubicBezTo>
                  <a:pt x="2615" y="4722"/>
                  <a:pt x="2730" y="4651"/>
                  <a:pt x="2802" y="4550"/>
                </a:cubicBezTo>
                <a:cubicBezTo>
                  <a:pt x="2833" y="4540"/>
                  <a:pt x="2804" y="4499"/>
                  <a:pt x="2780" y="4499"/>
                </a:cubicBezTo>
                <a:cubicBezTo>
                  <a:pt x="2771" y="4499"/>
                  <a:pt x="2763" y="4505"/>
                  <a:pt x="2759" y="4521"/>
                </a:cubicBezTo>
                <a:cubicBezTo>
                  <a:pt x="2629" y="4694"/>
                  <a:pt x="2500" y="4837"/>
                  <a:pt x="2371" y="5010"/>
                </a:cubicBezTo>
                <a:cubicBezTo>
                  <a:pt x="2328" y="5067"/>
                  <a:pt x="2285" y="5125"/>
                  <a:pt x="2227" y="5182"/>
                </a:cubicBezTo>
                <a:cubicBezTo>
                  <a:pt x="2270" y="5067"/>
                  <a:pt x="2371" y="4981"/>
                  <a:pt x="2443" y="4880"/>
                </a:cubicBezTo>
                <a:cubicBezTo>
                  <a:pt x="2428" y="4880"/>
                  <a:pt x="2428" y="4866"/>
                  <a:pt x="2414" y="4852"/>
                </a:cubicBezTo>
                <a:lnTo>
                  <a:pt x="2414" y="4852"/>
                </a:lnTo>
                <a:cubicBezTo>
                  <a:pt x="2428" y="4866"/>
                  <a:pt x="2457" y="4866"/>
                  <a:pt x="2471" y="4880"/>
                </a:cubicBezTo>
                <a:cubicBezTo>
                  <a:pt x="2471" y="4866"/>
                  <a:pt x="2471" y="4823"/>
                  <a:pt x="2486" y="4809"/>
                </a:cubicBezTo>
                <a:cubicBezTo>
                  <a:pt x="2486" y="4809"/>
                  <a:pt x="2514" y="4780"/>
                  <a:pt x="2514" y="4780"/>
                </a:cubicBezTo>
                <a:cubicBezTo>
                  <a:pt x="2514" y="4766"/>
                  <a:pt x="2529" y="4751"/>
                  <a:pt x="2529" y="4737"/>
                </a:cubicBezTo>
                <a:cubicBezTo>
                  <a:pt x="2529" y="4737"/>
                  <a:pt x="2558" y="4722"/>
                  <a:pt x="2558" y="4722"/>
                </a:cubicBezTo>
                <a:cubicBezTo>
                  <a:pt x="2744" y="4449"/>
                  <a:pt x="3017" y="4220"/>
                  <a:pt x="3218" y="3961"/>
                </a:cubicBezTo>
                <a:cubicBezTo>
                  <a:pt x="3348" y="3875"/>
                  <a:pt x="3434" y="3717"/>
                  <a:pt x="3563" y="3631"/>
                </a:cubicBezTo>
                <a:close/>
                <a:moveTo>
                  <a:pt x="2356" y="5139"/>
                </a:moveTo>
                <a:cubicBezTo>
                  <a:pt x="2356" y="5139"/>
                  <a:pt x="2356" y="5139"/>
                  <a:pt x="2371" y="5153"/>
                </a:cubicBezTo>
                <a:cubicBezTo>
                  <a:pt x="2356" y="5153"/>
                  <a:pt x="2342" y="5168"/>
                  <a:pt x="2342" y="5182"/>
                </a:cubicBezTo>
                <a:cubicBezTo>
                  <a:pt x="2328" y="5168"/>
                  <a:pt x="2342" y="5139"/>
                  <a:pt x="2356" y="5139"/>
                </a:cubicBezTo>
                <a:close/>
                <a:moveTo>
                  <a:pt x="2342" y="5197"/>
                </a:moveTo>
                <a:lnTo>
                  <a:pt x="2356" y="5211"/>
                </a:lnTo>
                <a:cubicBezTo>
                  <a:pt x="2342" y="5211"/>
                  <a:pt x="2342" y="5211"/>
                  <a:pt x="2342" y="5197"/>
                </a:cubicBezTo>
                <a:close/>
                <a:moveTo>
                  <a:pt x="2299" y="5197"/>
                </a:moveTo>
                <a:cubicBezTo>
                  <a:pt x="2328" y="5197"/>
                  <a:pt x="2328" y="5211"/>
                  <a:pt x="2313" y="5240"/>
                </a:cubicBezTo>
                <a:cubicBezTo>
                  <a:pt x="2285" y="5240"/>
                  <a:pt x="2285" y="5225"/>
                  <a:pt x="2299" y="5197"/>
                </a:cubicBezTo>
                <a:close/>
                <a:moveTo>
                  <a:pt x="3966" y="4809"/>
                </a:moveTo>
                <a:lnTo>
                  <a:pt x="3966" y="4809"/>
                </a:lnTo>
                <a:cubicBezTo>
                  <a:pt x="3825" y="4961"/>
                  <a:pt x="3684" y="5114"/>
                  <a:pt x="3551" y="5266"/>
                </a:cubicBezTo>
                <a:lnTo>
                  <a:pt x="3551" y="5266"/>
                </a:lnTo>
                <a:cubicBezTo>
                  <a:pt x="3578" y="5232"/>
                  <a:pt x="3599" y="5196"/>
                  <a:pt x="3606" y="5153"/>
                </a:cubicBezTo>
                <a:cubicBezTo>
                  <a:pt x="3592" y="5153"/>
                  <a:pt x="3563" y="5168"/>
                  <a:pt x="3549" y="5168"/>
                </a:cubicBezTo>
                <a:cubicBezTo>
                  <a:pt x="3549" y="5168"/>
                  <a:pt x="3549" y="5139"/>
                  <a:pt x="3549" y="5125"/>
                </a:cubicBezTo>
                <a:cubicBezTo>
                  <a:pt x="3563" y="5125"/>
                  <a:pt x="3592" y="5139"/>
                  <a:pt x="3606" y="5139"/>
                </a:cubicBezTo>
                <a:lnTo>
                  <a:pt x="3606" y="5096"/>
                </a:lnTo>
                <a:cubicBezTo>
                  <a:pt x="3606" y="5125"/>
                  <a:pt x="3621" y="5139"/>
                  <a:pt x="3621" y="5168"/>
                </a:cubicBezTo>
                <a:cubicBezTo>
                  <a:pt x="3750" y="5067"/>
                  <a:pt x="3836" y="4909"/>
                  <a:pt x="3966" y="4809"/>
                </a:cubicBezTo>
                <a:close/>
                <a:moveTo>
                  <a:pt x="20876" y="5197"/>
                </a:moveTo>
                <a:cubicBezTo>
                  <a:pt x="20890" y="5211"/>
                  <a:pt x="20905" y="5240"/>
                  <a:pt x="20919" y="5268"/>
                </a:cubicBezTo>
                <a:cubicBezTo>
                  <a:pt x="20905" y="5254"/>
                  <a:pt x="20890" y="5240"/>
                  <a:pt x="20876" y="5225"/>
                </a:cubicBezTo>
                <a:cubicBezTo>
                  <a:pt x="20876" y="5211"/>
                  <a:pt x="20876" y="5197"/>
                  <a:pt x="20876" y="5197"/>
                </a:cubicBezTo>
                <a:close/>
                <a:moveTo>
                  <a:pt x="2773" y="5254"/>
                </a:moveTo>
                <a:cubicBezTo>
                  <a:pt x="2773" y="5268"/>
                  <a:pt x="2759" y="5283"/>
                  <a:pt x="2744" y="5312"/>
                </a:cubicBezTo>
                <a:cubicBezTo>
                  <a:pt x="2744" y="5283"/>
                  <a:pt x="2759" y="5268"/>
                  <a:pt x="2773" y="5254"/>
                </a:cubicBezTo>
                <a:close/>
                <a:moveTo>
                  <a:pt x="20545" y="4794"/>
                </a:moveTo>
                <a:cubicBezTo>
                  <a:pt x="20574" y="4837"/>
                  <a:pt x="20603" y="4866"/>
                  <a:pt x="20617" y="4909"/>
                </a:cubicBezTo>
                <a:cubicBezTo>
                  <a:pt x="20632" y="4909"/>
                  <a:pt x="20646" y="4924"/>
                  <a:pt x="20646" y="4924"/>
                </a:cubicBezTo>
                <a:cubicBezTo>
                  <a:pt x="20646" y="4924"/>
                  <a:pt x="20646" y="4924"/>
                  <a:pt x="20646" y="4938"/>
                </a:cubicBezTo>
                <a:lnTo>
                  <a:pt x="20689" y="4938"/>
                </a:lnTo>
                <a:cubicBezTo>
                  <a:pt x="20689" y="4952"/>
                  <a:pt x="20689" y="4967"/>
                  <a:pt x="20703" y="4967"/>
                </a:cubicBezTo>
                <a:cubicBezTo>
                  <a:pt x="20718" y="5067"/>
                  <a:pt x="20818" y="5125"/>
                  <a:pt x="20833" y="5211"/>
                </a:cubicBezTo>
                <a:cubicBezTo>
                  <a:pt x="20861" y="5240"/>
                  <a:pt x="20890" y="5268"/>
                  <a:pt x="20933" y="5283"/>
                </a:cubicBezTo>
                <a:cubicBezTo>
                  <a:pt x="20933" y="5283"/>
                  <a:pt x="20933" y="5297"/>
                  <a:pt x="20948" y="5297"/>
                </a:cubicBezTo>
                <a:cubicBezTo>
                  <a:pt x="20933" y="5312"/>
                  <a:pt x="20933" y="5312"/>
                  <a:pt x="20919" y="5326"/>
                </a:cubicBezTo>
                <a:cubicBezTo>
                  <a:pt x="20833" y="5225"/>
                  <a:pt x="20746" y="5110"/>
                  <a:pt x="20660" y="4995"/>
                </a:cubicBezTo>
                <a:cubicBezTo>
                  <a:pt x="20632" y="4952"/>
                  <a:pt x="20588" y="4909"/>
                  <a:pt x="20545" y="4880"/>
                </a:cubicBezTo>
                <a:cubicBezTo>
                  <a:pt x="20545" y="4852"/>
                  <a:pt x="20545" y="4823"/>
                  <a:pt x="20545" y="4794"/>
                </a:cubicBezTo>
                <a:close/>
                <a:moveTo>
                  <a:pt x="3111" y="5294"/>
                </a:moveTo>
                <a:cubicBezTo>
                  <a:pt x="3114" y="5294"/>
                  <a:pt x="3116" y="5295"/>
                  <a:pt x="3118" y="5297"/>
                </a:cubicBezTo>
                <a:cubicBezTo>
                  <a:pt x="3143" y="5310"/>
                  <a:pt x="3125" y="5343"/>
                  <a:pt x="3101" y="5343"/>
                </a:cubicBezTo>
                <a:cubicBezTo>
                  <a:pt x="3097" y="5343"/>
                  <a:pt x="3093" y="5342"/>
                  <a:pt x="3089" y="5340"/>
                </a:cubicBezTo>
                <a:cubicBezTo>
                  <a:pt x="3077" y="5328"/>
                  <a:pt x="3096" y="5294"/>
                  <a:pt x="3111" y="5294"/>
                </a:cubicBezTo>
                <a:close/>
                <a:moveTo>
                  <a:pt x="3496" y="5330"/>
                </a:moveTo>
                <a:cubicBezTo>
                  <a:pt x="3485" y="5343"/>
                  <a:pt x="3474" y="5356"/>
                  <a:pt x="3463" y="5369"/>
                </a:cubicBezTo>
                <a:cubicBezTo>
                  <a:pt x="3473" y="5356"/>
                  <a:pt x="3485" y="5343"/>
                  <a:pt x="3496" y="5330"/>
                </a:cubicBezTo>
                <a:close/>
                <a:moveTo>
                  <a:pt x="20991" y="5340"/>
                </a:moveTo>
                <a:cubicBezTo>
                  <a:pt x="20991" y="5369"/>
                  <a:pt x="20991" y="5383"/>
                  <a:pt x="20991" y="5412"/>
                </a:cubicBezTo>
                <a:cubicBezTo>
                  <a:pt x="20991" y="5398"/>
                  <a:pt x="20976" y="5383"/>
                  <a:pt x="20962" y="5383"/>
                </a:cubicBezTo>
                <a:cubicBezTo>
                  <a:pt x="20962" y="5369"/>
                  <a:pt x="20976" y="5355"/>
                  <a:pt x="20976" y="5355"/>
                </a:cubicBezTo>
                <a:cubicBezTo>
                  <a:pt x="20976" y="5340"/>
                  <a:pt x="20991" y="5340"/>
                  <a:pt x="20991" y="5340"/>
                </a:cubicBezTo>
                <a:close/>
                <a:moveTo>
                  <a:pt x="3405" y="5383"/>
                </a:moveTo>
                <a:lnTo>
                  <a:pt x="3391" y="5412"/>
                </a:lnTo>
                <a:cubicBezTo>
                  <a:pt x="3405" y="5412"/>
                  <a:pt x="3420" y="5412"/>
                  <a:pt x="3434" y="5426"/>
                </a:cubicBezTo>
                <a:cubicBezTo>
                  <a:pt x="3420" y="5441"/>
                  <a:pt x="3405" y="5441"/>
                  <a:pt x="3405" y="5455"/>
                </a:cubicBezTo>
                <a:cubicBezTo>
                  <a:pt x="3391" y="5441"/>
                  <a:pt x="3391" y="5426"/>
                  <a:pt x="3391" y="5412"/>
                </a:cubicBezTo>
                <a:cubicBezTo>
                  <a:pt x="3377" y="5426"/>
                  <a:pt x="3362" y="5455"/>
                  <a:pt x="3348" y="5470"/>
                </a:cubicBezTo>
                <a:lnTo>
                  <a:pt x="3290" y="5470"/>
                </a:lnTo>
                <a:cubicBezTo>
                  <a:pt x="3319" y="5441"/>
                  <a:pt x="3362" y="5412"/>
                  <a:pt x="3405" y="5383"/>
                </a:cubicBezTo>
                <a:close/>
                <a:moveTo>
                  <a:pt x="20985" y="5531"/>
                </a:moveTo>
                <a:cubicBezTo>
                  <a:pt x="20991" y="5531"/>
                  <a:pt x="20998" y="5534"/>
                  <a:pt x="21005" y="5541"/>
                </a:cubicBezTo>
                <a:cubicBezTo>
                  <a:pt x="21005" y="5559"/>
                  <a:pt x="21000" y="5571"/>
                  <a:pt x="20989" y="5571"/>
                </a:cubicBezTo>
                <a:cubicBezTo>
                  <a:pt x="20982" y="5571"/>
                  <a:pt x="20973" y="5567"/>
                  <a:pt x="20962" y="5556"/>
                </a:cubicBezTo>
                <a:cubicBezTo>
                  <a:pt x="20976" y="5556"/>
                  <a:pt x="20976" y="5541"/>
                  <a:pt x="20976" y="5541"/>
                </a:cubicBezTo>
                <a:cubicBezTo>
                  <a:pt x="20976" y="5534"/>
                  <a:pt x="20980" y="5531"/>
                  <a:pt x="20985" y="5531"/>
                </a:cubicBezTo>
                <a:close/>
                <a:moveTo>
                  <a:pt x="21007" y="5593"/>
                </a:moveTo>
                <a:cubicBezTo>
                  <a:pt x="21025" y="5593"/>
                  <a:pt x="21048" y="5607"/>
                  <a:pt x="21048" y="5628"/>
                </a:cubicBezTo>
                <a:cubicBezTo>
                  <a:pt x="21044" y="5631"/>
                  <a:pt x="21037" y="5633"/>
                  <a:pt x="21030" y="5633"/>
                </a:cubicBezTo>
                <a:cubicBezTo>
                  <a:pt x="21008" y="5633"/>
                  <a:pt x="20980" y="5620"/>
                  <a:pt x="20991" y="5599"/>
                </a:cubicBezTo>
                <a:cubicBezTo>
                  <a:pt x="20995" y="5595"/>
                  <a:pt x="21000" y="5593"/>
                  <a:pt x="21007" y="5593"/>
                </a:cubicBezTo>
                <a:close/>
                <a:moveTo>
                  <a:pt x="2170" y="5268"/>
                </a:moveTo>
                <a:cubicBezTo>
                  <a:pt x="2083" y="5412"/>
                  <a:pt x="1997" y="5556"/>
                  <a:pt x="1911" y="5699"/>
                </a:cubicBezTo>
                <a:cubicBezTo>
                  <a:pt x="1897" y="5728"/>
                  <a:pt x="1868" y="5771"/>
                  <a:pt x="1839" y="5800"/>
                </a:cubicBezTo>
                <a:lnTo>
                  <a:pt x="1825" y="5800"/>
                </a:lnTo>
                <a:cubicBezTo>
                  <a:pt x="1825" y="5786"/>
                  <a:pt x="1825" y="5786"/>
                  <a:pt x="1839" y="5786"/>
                </a:cubicBezTo>
                <a:cubicBezTo>
                  <a:pt x="1825" y="5757"/>
                  <a:pt x="1825" y="5743"/>
                  <a:pt x="1825" y="5728"/>
                </a:cubicBezTo>
                <a:cubicBezTo>
                  <a:pt x="1969" y="5613"/>
                  <a:pt x="1983" y="5412"/>
                  <a:pt x="2127" y="5312"/>
                </a:cubicBezTo>
                <a:cubicBezTo>
                  <a:pt x="2127" y="5312"/>
                  <a:pt x="2112" y="5297"/>
                  <a:pt x="2098" y="5283"/>
                </a:cubicBezTo>
                <a:cubicBezTo>
                  <a:pt x="2127" y="5283"/>
                  <a:pt x="2155" y="5268"/>
                  <a:pt x="2170" y="5268"/>
                </a:cubicBezTo>
                <a:close/>
                <a:moveTo>
                  <a:pt x="1782" y="5843"/>
                </a:moveTo>
                <a:cubicBezTo>
                  <a:pt x="1782" y="5857"/>
                  <a:pt x="1782" y="5872"/>
                  <a:pt x="1782" y="5872"/>
                </a:cubicBezTo>
                <a:cubicBezTo>
                  <a:pt x="1767" y="5886"/>
                  <a:pt x="1767" y="5886"/>
                  <a:pt x="1753" y="5886"/>
                </a:cubicBezTo>
                <a:cubicBezTo>
                  <a:pt x="1767" y="5872"/>
                  <a:pt x="1767" y="5857"/>
                  <a:pt x="1782" y="5843"/>
                </a:cubicBezTo>
                <a:close/>
                <a:moveTo>
                  <a:pt x="1969" y="5699"/>
                </a:moveTo>
                <a:cubicBezTo>
                  <a:pt x="1969" y="5699"/>
                  <a:pt x="1969" y="5714"/>
                  <a:pt x="1969" y="5728"/>
                </a:cubicBezTo>
                <a:cubicBezTo>
                  <a:pt x="1925" y="5757"/>
                  <a:pt x="1911" y="5814"/>
                  <a:pt x="1925" y="5857"/>
                </a:cubicBezTo>
                <a:cubicBezTo>
                  <a:pt x="1911" y="5857"/>
                  <a:pt x="1911" y="5872"/>
                  <a:pt x="1911" y="5872"/>
                </a:cubicBezTo>
                <a:cubicBezTo>
                  <a:pt x="1911" y="5886"/>
                  <a:pt x="1897" y="5886"/>
                  <a:pt x="1897" y="5901"/>
                </a:cubicBezTo>
                <a:cubicBezTo>
                  <a:pt x="1882" y="5886"/>
                  <a:pt x="1868" y="5886"/>
                  <a:pt x="1854" y="5872"/>
                </a:cubicBezTo>
                <a:cubicBezTo>
                  <a:pt x="1854" y="5857"/>
                  <a:pt x="1868" y="5857"/>
                  <a:pt x="1868" y="5843"/>
                </a:cubicBezTo>
                <a:cubicBezTo>
                  <a:pt x="1882" y="5843"/>
                  <a:pt x="1911" y="5857"/>
                  <a:pt x="1925" y="5857"/>
                </a:cubicBezTo>
                <a:cubicBezTo>
                  <a:pt x="1911" y="5843"/>
                  <a:pt x="1897" y="5843"/>
                  <a:pt x="1882" y="5829"/>
                </a:cubicBezTo>
                <a:cubicBezTo>
                  <a:pt x="1911" y="5786"/>
                  <a:pt x="1940" y="5743"/>
                  <a:pt x="1969" y="5699"/>
                </a:cubicBezTo>
                <a:close/>
                <a:moveTo>
                  <a:pt x="1882" y="5915"/>
                </a:moveTo>
                <a:cubicBezTo>
                  <a:pt x="1882" y="5929"/>
                  <a:pt x="1882" y="5944"/>
                  <a:pt x="1868" y="5958"/>
                </a:cubicBezTo>
                <a:cubicBezTo>
                  <a:pt x="1868" y="5958"/>
                  <a:pt x="1868" y="5958"/>
                  <a:pt x="1868" y="5972"/>
                </a:cubicBezTo>
                <a:lnTo>
                  <a:pt x="1854" y="5972"/>
                </a:lnTo>
                <a:cubicBezTo>
                  <a:pt x="1854" y="5987"/>
                  <a:pt x="1839" y="6001"/>
                  <a:pt x="1825" y="6016"/>
                </a:cubicBezTo>
                <a:lnTo>
                  <a:pt x="1796" y="6016"/>
                </a:lnTo>
                <a:cubicBezTo>
                  <a:pt x="1796" y="6016"/>
                  <a:pt x="1796" y="6001"/>
                  <a:pt x="1796" y="6001"/>
                </a:cubicBezTo>
                <a:cubicBezTo>
                  <a:pt x="1810" y="5987"/>
                  <a:pt x="1825" y="5987"/>
                  <a:pt x="1839" y="5972"/>
                </a:cubicBezTo>
                <a:lnTo>
                  <a:pt x="1839" y="5944"/>
                </a:lnTo>
                <a:cubicBezTo>
                  <a:pt x="1854" y="5929"/>
                  <a:pt x="1868" y="5915"/>
                  <a:pt x="1882" y="5915"/>
                </a:cubicBezTo>
                <a:close/>
                <a:moveTo>
                  <a:pt x="1782" y="5929"/>
                </a:moveTo>
                <a:lnTo>
                  <a:pt x="1782" y="5929"/>
                </a:lnTo>
                <a:cubicBezTo>
                  <a:pt x="1767" y="5972"/>
                  <a:pt x="1739" y="6030"/>
                  <a:pt x="1724" y="6073"/>
                </a:cubicBezTo>
                <a:lnTo>
                  <a:pt x="1710" y="6073"/>
                </a:lnTo>
                <a:cubicBezTo>
                  <a:pt x="1724" y="6016"/>
                  <a:pt x="1753" y="5972"/>
                  <a:pt x="1782" y="5929"/>
                </a:cubicBezTo>
                <a:close/>
                <a:moveTo>
                  <a:pt x="2960" y="6016"/>
                </a:moveTo>
                <a:cubicBezTo>
                  <a:pt x="2945" y="6059"/>
                  <a:pt x="2931" y="6087"/>
                  <a:pt x="2917" y="6116"/>
                </a:cubicBezTo>
                <a:cubicBezTo>
                  <a:pt x="2888" y="6159"/>
                  <a:pt x="2859" y="6188"/>
                  <a:pt x="2845" y="6231"/>
                </a:cubicBezTo>
                <a:cubicBezTo>
                  <a:pt x="2831" y="6245"/>
                  <a:pt x="2816" y="6274"/>
                  <a:pt x="2802" y="6288"/>
                </a:cubicBezTo>
                <a:cubicBezTo>
                  <a:pt x="2787" y="6317"/>
                  <a:pt x="2773" y="6332"/>
                  <a:pt x="2759" y="6360"/>
                </a:cubicBezTo>
                <a:cubicBezTo>
                  <a:pt x="2773" y="6303"/>
                  <a:pt x="2773" y="6260"/>
                  <a:pt x="2831" y="6231"/>
                </a:cubicBezTo>
                <a:cubicBezTo>
                  <a:pt x="2831" y="6217"/>
                  <a:pt x="2831" y="6202"/>
                  <a:pt x="2831" y="6188"/>
                </a:cubicBezTo>
                <a:cubicBezTo>
                  <a:pt x="2859" y="6174"/>
                  <a:pt x="2888" y="6145"/>
                  <a:pt x="2874" y="6116"/>
                </a:cubicBezTo>
                <a:cubicBezTo>
                  <a:pt x="2902" y="6087"/>
                  <a:pt x="2931" y="6073"/>
                  <a:pt x="2931" y="6030"/>
                </a:cubicBezTo>
                <a:cubicBezTo>
                  <a:pt x="2931" y="6030"/>
                  <a:pt x="2960" y="6016"/>
                  <a:pt x="2960" y="6016"/>
                </a:cubicBezTo>
                <a:close/>
                <a:moveTo>
                  <a:pt x="1523" y="6461"/>
                </a:moveTo>
                <a:cubicBezTo>
                  <a:pt x="1509" y="6475"/>
                  <a:pt x="1509" y="6475"/>
                  <a:pt x="1509" y="6475"/>
                </a:cubicBezTo>
                <a:cubicBezTo>
                  <a:pt x="1509" y="6475"/>
                  <a:pt x="1509" y="6461"/>
                  <a:pt x="1509" y="6461"/>
                </a:cubicBezTo>
                <a:close/>
                <a:moveTo>
                  <a:pt x="21106" y="6475"/>
                </a:moveTo>
                <a:cubicBezTo>
                  <a:pt x="21120" y="6475"/>
                  <a:pt x="21120" y="6490"/>
                  <a:pt x="21120" y="6490"/>
                </a:cubicBezTo>
                <a:cubicBezTo>
                  <a:pt x="21120" y="6490"/>
                  <a:pt x="21106" y="6490"/>
                  <a:pt x="21106" y="6475"/>
                </a:cubicBezTo>
                <a:close/>
                <a:moveTo>
                  <a:pt x="21120" y="6504"/>
                </a:moveTo>
                <a:cubicBezTo>
                  <a:pt x="21120" y="6504"/>
                  <a:pt x="21120" y="6504"/>
                  <a:pt x="21134" y="6518"/>
                </a:cubicBezTo>
                <a:cubicBezTo>
                  <a:pt x="21134" y="6518"/>
                  <a:pt x="21134" y="6524"/>
                  <a:pt x="21134" y="6533"/>
                </a:cubicBezTo>
                <a:cubicBezTo>
                  <a:pt x="21134" y="6533"/>
                  <a:pt x="21120" y="6518"/>
                  <a:pt x="21120" y="6504"/>
                </a:cubicBezTo>
                <a:close/>
                <a:moveTo>
                  <a:pt x="21576" y="6527"/>
                </a:moveTo>
                <a:cubicBezTo>
                  <a:pt x="21581" y="6527"/>
                  <a:pt x="21587" y="6529"/>
                  <a:pt x="21594" y="6533"/>
                </a:cubicBezTo>
                <a:cubicBezTo>
                  <a:pt x="21609" y="6561"/>
                  <a:pt x="21609" y="6576"/>
                  <a:pt x="21565" y="6576"/>
                </a:cubicBezTo>
                <a:cubicBezTo>
                  <a:pt x="21555" y="6544"/>
                  <a:pt x="21560" y="6527"/>
                  <a:pt x="21576" y="6527"/>
                </a:cubicBezTo>
                <a:close/>
                <a:moveTo>
                  <a:pt x="1265" y="6648"/>
                </a:moveTo>
                <a:cubicBezTo>
                  <a:pt x="1265" y="6648"/>
                  <a:pt x="1265" y="6662"/>
                  <a:pt x="1265" y="6676"/>
                </a:cubicBezTo>
                <a:cubicBezTo>
                  <a:pt x="1279" y="6662"/>
                  <a:pt x="1308" y="6648"/>
                  <a:pt x="1322" y="6648"/>
                </a:cubicBezTo>
                <a:close/>
                <a:moveTo>
                  <a:pt x="21652" y="6633"/>
                </a:moveTo>
                <a:cubicBezTo>
                  <a:pt x="21666" y="6662"/>
                  <a:pt x="21652" y="6676"/>
                  <a:pt x="21623" y="6676"/>
                </a:cubicBezTo>
                <a:cubicBezTo>
                  <a:pt x="21609" y="6648"/>
                  <a:pt x="21623" y="6633"/>
                  <a:pt x="21652" y="6633"/>
                </a:cubicBezTo>
                <a:close/>
                <a:moveTo>
                  <a:pt x="21178" y="6590"/>
                </a:moveTo>
                <a:cubicBezTo>
                  <a:pt x="21192" y="6633"/>
                  <a:pt x="21206" y="6676"/>
                  <a:pt x="21235" y="6691"/>
                </a:cubicBezTo>
                <a:cubicBezTo>
                  <a:pt x="21264" y="6734"/>
                  <a:pt x="21278" y="6763"/>
                  <a:pt x="21292" y="6791"/>
                </a:cubicBezTo>
                <a:cubicBezTo>
                  <a:pt x="21292" y="6806"/>
                  <a:pt x="21292" y="6806"/>
                  <a:pt x="21278" y="6820"/>
                </a:cubicBezTo>
                <a:cubicBezTo>
                  <a:pt x="21235" y="6748"/>
                  <a:pt x="21192" y="6676"/>
                  <a:pt x="21163" y="6590"/>
                </a:cubicBezTo>
                <a:close/>
                <a:moveTo>
                  <a:pt x="21698" y="6784"/>
                </a:moveTo>
                <a:cubicBezTo>
                  <a:pt x="21724" y="6784"/>
                  <a:pt x="21765" y="6824"/>
                  <a:pt x="21723" y="6834"/>
                </a:cubicBezTo>
                <a:cubicBezTo>
                  <a:pt x="21709" y="6834"/>
                  <a:pt x="21695" y="6820"/>
                  <a:pt x="21680" y="6806"/>
                </a:cubicBezTo>
                <a:cubicBezTo>
                  <a:pt x="21680" y="6790"/>
                  <a:pt x="21688" y="6784"/>
                  <a:pt x="21698" y="6784"/>
                </a:cubicBezTo>
                <a:close/>
                <a:moveTo>
                  <a:pt x="21321" y="6849"/>
                </a:moveTo>
                <a:cubicBezTo>
                  <a:pt x="21321" y="6863"/>
                  <a:pt x="21336" y="6878"/>
                  <a:pt x="21350" y="6906"/>
                </a:cubicBezTo>
                <a:cubicBezTo>
                  <a:pt x="21336" y="6906"/>
                  <a:pt x="21336" y="6921"/>
                  <a:pt x="21336" y="6921"/>
                </a:cubicBezTo>
                <a:cubicBezTo>
                  <a:pt x="21321" y="6906"/>
                  <a:pt x="21321" y="6892"/>
                  <a:pt x="21307" y="6878"/>
                </a:cubicBezTo>
                <a:lnTo>
                  <a:pt x="21321" y="6849"/>
                </a:lnTo>
                <a:close/>
                <a:moveTo>
                  <a:pt x="21364" y="6949"/>
                </a:moveTo>
                <a:lnTo>
                  <a:pt x="21393" y="6992"/>
                </a:lnTo>
                <a:lnTo>
                  <a:pt x="21379" y="7007"/>
                </a:lnTo>
                <a:cubicBezTo>
                  <a:pt x="21364" y="6992"/>
                  <a:pt x="21350" y="6964"/>
                  <a:pt x="21350" y="6949"/>
                </a:cubicBezTo>
                <a:close/>
                <a:moveTo>
                  <a:pt x="22126" y="6992"/>
                </a:moveTo>
                <a:cubicBezTo>
                  <a:pt x="22140" y="6992"/>
                  <a:pt x="22154" y="7007"/>
                  <a:pt x="22169" y="7007"/>
                </a:cubicBezTo>
                <a:cubicBezTo>
                  <a:pt x="22169" y="7028"/>
                  <a:pt x="22160" y="7035"/>
                  <a:pt x="22149" y="7035"/>
                </a:cubicBezTo>
                <a:cubicBezTo>
                  <a:pt x="22130" y="7035"/>
                  <a:pt x="22107" y="7011"/>
                  <a:pt x="22126" y="6992"/>
                </a:cubicBezTo>
                <a:close/>
                <a:moveTo>
                  <a:pt x="21767" y="6849"/>
                </a:moveTo>
                <a:cubicBezTo>
                  <a:pt x="21810" y="6921"/>
                  <a:pt x="21838" y="6992"/>
                  <a:pt x="21867" y="7064"/>
                </a:cubicBezTo>
                <a:cubicBezTo>
                  <a:pt x="21781" y="7021"/>
                  <a:pt x="21752" y="6935"/>
                  <a:pt x="21709" y="6878"/>
                </a:cubicBezTo>
                <a:cubicBezTo>
                  <a:pt x="21723" y="6863"/>
                  <a:pt x="21752" y="6863"/>
                  <a:pt x="21767" y="6849"/>
                </a:cubicBezTo>
                <a:close/>
                <a:moveTo>
                  <a:pt x="1976" y="7040"/>
                </a:moveTo>
                <a:cubicBezTo>
                  <a:pt x="1983" y="7040"/>
                  <a:pt x="1991" y="7043"/>
                  <a:pt x="1997" y="7050"/>
                </a:cubicBezTo>
                <a:cubicBezTo>
                  <a:pt x="2021" y="7073"/>
                  <a:pt x="1996" y="7097"/>
                  <a:pt x="1971" y="7097"/>
                </a:cubicBezTo>
                <a:cubicBezTo>
                  <a:pt x="1965" y="7097"/>
                  <a:pt x="1959" y="7096"/>
                  <a:pt x="1954" y="7093"/>
                </a:cubicBezTo>
                <a:cubicBezTo>
                  <a:pt x="1932" y="7071"/>
                  <a:pt x="1952" y="7040"/>
                  <a:pt x="1976" y="7040"/>
                </a:cubicBezTo>
                <a:close/>
                <a:moveTo>
                  <a:pt x="21422" y="7064"/>
                </a:moveTo>
                <a:cubicBezTo>
                  <a:pt x="21436" y="7079"/>
                  <a:pt x="21436" y="7093"/>
                  <a:pt x="21436" y="7107"/>
                </a:cubicBezTo>
                <a:cubicBezTo>
                  <a:pt x="21436" y="7093"/>
                  <a:pt x="21422" y="7093"/>
                  <a:pt x="21422" y="7093"/>
                </a:cubicBezTo>
                <a:cubicBezTo>
                  <a:pt x="21422" y="7093"/>
                  <a:pt x="21422" y="7079"/>
                  <a:pt x="21422" y="7064"/>
                </a:cubicBezTo>
                <a:close/>
                <a:moveTo>
                  <a:pt x="21858" y="7066"/>
                </a:moveTo>
                <a:cubicBezTo>
                  <a:pt x="21870" y="7066"/>
                  <a:pt x="21882" y="7074"/>
                  <a:pt x="21882" y="7093"/>
                </a:cubicBezTo>
                <a:cubicBezTo>
                  <a:pt x="21889" y="7107"/>
                  <a:pt x="21878" y="7115"/>
                  <a:pt x="21865" y="7115"/>
                </a:cubicBezTo>
                <a:cubicBezTo>
                  <a:pt x="21853" y="7115"/>
                  <a:pt x="21838" y="7107"/>
                  <a:pt x="21838" y="7093"/>
                </a:cubicBezTo>
                <a:cubicBezTo>
                  <a:pt x="21831" y="7077"/>
                  <a:pt x="21844" y="7066"/>
                  <a:pt x="21858" y="7066"/>
                </a:cubicBezTo>
                <a:close/>
                <a:moveTo>
                  <a:pt x="21085" y="7091"/>
                </a:moveTo>
                <a:cubicBezTo>
                  <a:pt x="21106" y="7091"/>
                  <a:pt x="21155" y="7168"/>
                  <a:pt x="21120" y="7179"/>
                </a:cubicBezTo>
                <a:cubicBezTo>
                  <a:pt x="21106" y="7151"/>
                  <a:pt x="21091" y="7122"/>
                  <a:pt x="21077" y="7107"/>
                </a:cubicBezTo>
                <a:cubicBezTo>
                  <a:pt x="21077" y="7096"/>
                  <a:pt x="21080" y="7091"/>
                  <a:pt x="21085" y="7091"/>
                </a:cubicBezTo>
                <a:close/>
                <a:moveTo>
                  <a:pt x="21450" y="7122"/>
                </a:moveTo>
                <a:cubicBezTo>
                  <a:pt x="21465" y="7136"/>
                  <a:pt x="21465" y="7151"/>
                  <a:pt x="21479" y="7179"/>
                </a:cubicBezTo>
                <a:lnTo>
                  <a:pt x="21450" y="7179"/>
                </a:lnTo>
                <a:cubicBezTo>
                  <a:pt x="21450" y="7165"/>
                  <a:pt x="21450" y="7151"/>
                  <a:pt x="21436" y="7151"/>
                </a:cubicBezTo>
                <a:cubicBezTo>
                  <a:pt x="21436" y="7136"/>
                  <a:pt x="21450" y="7136"/>
                  <a:pt x="21450" y="7122"/>
                </a:cubicBezTo>
                <a:close/>
                <a:moveTo>
                  <a:pt x="21896" y="7155"/>
                </a:moveTo>
                <a:cubicBezTo>
                  <a:pt x="21908" y="7155"/>
                  <a:pt x="21916" y="7162"/>
                  <a:pt x="21925" y="7179"/>
                </a:cubicBezTo>
                <a:cubicBezTo>
                  <a:pt x="21913" y="7185"/>
                  <a:pt x="21903" y="7189"/>
                  <a:pt x="21895" y="7189"/>
                </a:cubicBezTo>
                <a:cubicBezTo>
                  <a:pt x="21884" y="7189"/>
                  <a:pt x="21876" y="7182"/>
                  <a:pt x="21867" y="7165"/>
                </a:cubicBezTo>
                <a:cubicBezTo>
                  <a:pt x="21879" y="7159"/>
                  <a:pt x="21888" y="7155"/>
                  <a:pt x="21896" y="7155"/>
                </a:cubicBezTo>
                <a:close/>
                <a:moveTo>
                  <a:pt x="22083" y="7021"/>
                </a:moveTo>
                <a:cubicBezTo>
                  <a:pt x="22097" y="7021"/>
                  <a:pt x="22126" y="7050"/>
                  <a:pt x="22140" y="7064"/>
                </a:cubicBezTo>
                <a:cubicBezTo>
                  <a:pt x="22140" y="7064"/>
                  <a:pt x="22154" y="7064"/>
                  <a:pt x="22169" y="7050"/>
                </a:cubicBezTo>
                <a:cubicBezTo>
                  <a:pt x="22169" y="7122"/>
                  <a:pt x="22212" y="7179"/>
                  <a:pt x="22226" y="7237"/>
                </a:cubicBezTo>
                <a:cubicBezTo>
                  <a:pt x="22219" y="7241"/>
                  <a:pt x="22211" y="7242"/>
                  <a:pt x="22204" y="7242"/>
                </a:cubicBezTo>
                <a:cubicBezTo>
                  <a:pt x="22184" y="7242"/>
                  <a:pt x="22169" y="7229"/>
                  <a:pt x="22169" y="7208"/>
                </a:cubicBezTo>
                <a:cubicBezTo>
                  <a:pt x="22140" y="7151"/>
                  <a:pt x="22111" y="7093"/>
                  <a:pt x="22083" y="7021"/>
                </a:cubicBezTo>
                <a:close/>
                <a:moveTo>
                  <a:pt x="21048" y="5498"/>
                </a:moveTo>
                <a:lnTo>
                  <a:pt x="21048" y="5498"/>
                </a:lnTo>
                <a:cubicBezTo>
                  <a:pt x="21149" y="5570"/>
                  <a:pt x="21192" y="5685"/>
                  <a:pt x="21264" y="5786"/>
                </a:cubicBezTo>
                <a:lnTo>
                  <a:pt x="21292" y="5786"/>
                </a:lnTo>
                <a:cubicBezTo>
                  <a:pt x="21278" y="5786"/>
                  <a:pt x="21264" y="5814"/>
                  <a:pt x="21249" y="5814"/>
                </a:cubicBezTo>
                <a:cubicBezTo>
                  <a:pt x="21264" y="5829"/>
                  <a:pt x="21307" y="5843"/>
                  <a:pt x="21321" y="5857"/>
                </a:cubicBezTo>
                <a:cubicBezTo>
                  <a:pt x="21321" y="5872"/>
                  <a:pt x="21321" y="5886"/>
                  <a:pt x="21336" y="5901"/>
                </a:cubicBezTo>
                <a:cubicBezTo>
                  <a:pt x="21336" y="5915"/>
                  <a:pt x="21364" y="5915"/>
                  <a:pt x="21379" y="5915"/>
                </a:cubicBezTo>
                <a:cubicBezTo>
                  <a:pt x="21379" y="5929"/>
                  <a:pt x="21364" y="5944"/>
                  <a:pt x="21364" y="5958"/>
                </a:cubicBezTo>
                <a:cubicBezTo>
                  <a:pt x="21565" y="6231"/>
                  <a:pt x="21680" y="6561"/>
                  <a:pt x="21867" y="6834"/>
                </a:cubicBezTo>
                <a:cubicBezTo>
                  <a:pt x="21896" y="6992"/>
                  <a:pt x="22011" y="7122"/>
                  <a:pt x="22040" y="7280"/>
                </a:cubicBezTo>
                <a:cubicBezTo>
                  <a:pt x="21939" y="7122"/>
                  <a:pt x="21867" y="6949"/>
                  <a:pt x="21781" y="6791"/>
                </a:cubicBezTo>
                <a:cubicBezTo>
                  <a:pt x="21767" y="6763"/>
                  <a:pt x="21767" y="6705"/>
                  <a:pt x="21723" y="6691"/>
                </a:cubicBezTo>
                <a:cubicBezTo>
                  <a:pt x="21723" y="6720"/>
                  <a:pt x="21709" y="6748"/>
                  <a:pt x="21709" y="6763"/>
                </a:cubicBezTo>
                <a:lnTo>
                  <a:pt x="21637" y="6763"/>
                </a:lnTo>
                <a:cubicBezTo>
                  <a:pt x="21637" y="6734"/>
                  <a:pt x="21652" y="6720"/>
                  <a:pt x="21652" y="6691"/>
                </a:cubicBezTo>
                <a:cubicBezTo>
                  <a:pt x="21680" y="6691"/>
                  <a:pt x="21695" y="6676"/>
                  <a:pt x="21709" y="6662"/>
                </a:cubicBezTo>
                <a:cubicBezTo>
                  <a:pt x="21695" y="6561"/>
                  <a:pt x="21623" y="6490"/>
                  <a:pt x="21580" y="6403"/>
                </a:cubicBezTo>
                <a:cubicBezTo>
                  <a:pt x="21551" y="6360"/>
                  <a:pt x="21537" y="6303"/>
                  <a:pt x="21494" y="6274"/>
                </a:cubicBezTo>
                <a:lnTo>
                  <a:pt x="21494" y="6274"/>
                </a:lnTo>
                <a:cubicBezTo>
                  <a:pt x="21479" y="6317"/>
                  <a:pt x="21508" y="6375"/>
                  <a:pt x="21551" y="6403"/>
                </a:cubicBezTo>
                <a:cubicBezTo>
                  <a:pt x="21551" y="6432"/>
                  <a:pt x="21623" y="6504"/>
                  <a:pt x="21565" y="6518"/>
                </a:cubicBezTo>
                <a:cubicBezTo>
                  <a:pt x="21551" y="6490"/>
                  <a:pt x="21522" y="6475"/>
                  <a:pt x="21494" y="6475"/>
                </a:cubicBezTo>
                <a:cubicBezTo>
                  <a:pt x="21494" y="6475"/>
                  <a:pt x="21522" y="6447"/>
                  <a:pt x="21522" y="6447"/>
                </a:cubicBezTo>
                <a:cubicBezTo>
                  <a:pt x="21508" y="6432"/>
                  <a:pt x="21479" y="6432"/>
                  <a:pt x="21465" y="6418"/>
                </a:cubicBezTo>
                <a:cubicBezTo>
                  <a:pt x="21450" y="6403"/>
                  <a:pt x="21436" y="6375"/>
                  <a:pt x="21422" y="6360"/>
                </a:cubicBezTo>
                <a:cubicBezTo>
                  <a:pt x="21436" y="6360"/>
                  <a:pt x="21479" y="6346"/>
                  <a:pt x="21494" y="6346"/>
                </a:cubicBezTo>
                <a:cubicBezTo>
                  <a:pt x="21465" y="6332"/>
                  <a:pt x="21422" y="6317"/>
                  <a:pt x="21393" y="6317"/>
                </a:cubicBezTo>
                <a:cubicBezTo>
                  <a:pt x="21407" y="6303"/>
                  <a:pt x="21422" y="6303"/>
                  <a:pt x="21436" y="6288"/>
                </a:cubicBezTo>
                <a:cubicBezTo>
                  <a:pt x="21379" y="6231"/>
                  <a:pt x="21350" y="6159"/>
                  <a:pt x="21307" y="6087"/>
                </a:cubicBezTo>
                <a:cubicBezTo>
                  <a:pt x="21249" y="6059"/>
                  <a:pt x="21249" y="6001"/>
                  <a:pt x="21249" y="5944"/>
                </a:cubicBezTo>
                <a:lnTo>
                  <a:pt x="21249" y="5944"/>
                </a:lnTo>
                <a:cubicBezTo>
                  <a:pt x="21350" y="6001"/>
                  <a:pt x="21379" y="6145"/>
                  <a:pt x="21450" y="6245"/>
                </a:cubicBezTo>
                <a:cubicBezTo>
                  <a:pt x="21450" y="6258"/>
                  <a:pt x="21458" y="6264"/>
                  <a:pt x="21468" y="6264"/>
                </a:cubicBezTo>
                <a:cubicBezTo>
                  <a:pt x="21490" y="6264"/>
                  <a:pt x="21519" y="6237"/>
                  <a:pt x="21479" y="6217"/>
                </a:cubicBezTo>
                <a:cubicBezTo>
                  <a:pt x="21379" y="6044"/>
                  <a:pt x="21278" y="5857"/>
                  <a:pt x="21163" y="5685"/>
                </a:cubicBezTo>
                <a:cubicBezTo>
                  <a:pt x="21120" y="5628"/>
                  <a:pt x="21077" y="5556"/>
                  <a:pt x="21048" y="5498"/>
                </a:cubicBezTo>
                <a:close/>
                <a:moveTo>
                  <a:pt x="22183" y="7251"/>
                </a:moveTo>
                <a:cubicBezTo>
                  <a:pt x="22198" y="7251"/>
                  <a:pt x="22226" y="7265"/>
                  <a:pt x="22241" y="7265"/>
                </a:cubicBezTo>
                <a:cubicBezTo>
                  <a:pt x="22269" y="7294"/>
                  <a:pt x="22269" y="7309"/>
                  <a:pt x="22255" y="7337"/>
                </a:cubicBezTo>
                <a:cubicBezTo>
                  <a:pt x="22241" y="7352"/>
                  <a:pt x="22223" y="7355"/>
                  <a:pt x="22205" y="7355"/>
                </a:cubicBezTo>
                <a:cubicBezTo>
                  <a:pt x="22187" y="7355"/>
                  <a:pt x="22169" y="7352"/>
                  <a:pt x="22154" y="7352"/>
                </a:cubicBezTo>
                <a:cubicBezTo>
                  <a:pt x="22169" y="7337"/>
                  <a:pt x="22198" y="7337"/>
                  <a:pt x="22226" y="7337"/>
                </a:cubicBezTo>
                <a:cubicBezTo>
                  <a:pt x="22212" y="7309"/>
                  <a:pt x="22198" y="7280"/>
                  <a:pt x="22183" y="7251"/>
                </a:cubicBezTo>
                <a:close/>
                <a:moveTo>
                  <a:pt x="22082" y="7358"/>
                </a:moveTo>
                <a:cubicBezTo>
                  <a:pt x="22086" y="7358"/>
                  <a:pt x="22091" y="7360"/>
                  <a:pt x="22097" y="7366"/>
                </a:cubicBezTo>
                <a:cubicBezTo>
                  <a:pt x="22109" y="7378"/>
                  <a:pt x="22111" y="7417"/>
                  <a:pt x="22096" y="7417"/>
                </a:cubicBezTo>
                <a:cubicBezTo>
                  <a:pt x="22093" y="7417"/>
                  <a:pt x="22088" y="7415"/>
                  <a:pt x="22083" y="7409"/>
                </a:cubicBezTo>
                <a:cubicBezTo>
                  <a:pt x="22060" y="7398"/>
                  <a:pt x="22064" y="7358"/>
                  <a:pt x="22082" y="7358"/>
                </a:cubicBezTo>
                <a:close/>
                <a:moveTo>
                  <a:pt x="21465" y="7194"/>
                </a:moveTo>
                <a:lnTo>
                  <a:pt x="21465" y="7194"/>
                </a:lnTo>
                <a:cubicBezTo>
                  <a:pt x="21537" y="7251"/>
                  <a:pt x="21537" y="7352"/>
                  <a:pt x="21594" y="7409"/>
                </a:cubicBezTo>
                <a:lnTo>
                  <a:pt x="21565" y="7423"/>
                </a:lnTo>
                <a:cubicBezTo>
                  <a:pt x="21537" y="7352"/>
                  <a:pt x="21494" y="7265"/>
                  <a:pt x="21465" y="7194"/>
                </a:cubicBezTo>
                <a:close/>
                <a:moveTo>
                  <a:pt x="1140" y="7407"/>
                </a:moveTo>
                <a:cubicBezTo>
                  <a:pt x="1143" y="7407"/>
                  <a:pt x="1146" y="7408"/>
                  <a:pt x="1150" y="7409"/>
                </a:cubicBezTo>
                <a:cubicBezTo>
                  <a:pt x="1162" y="7422"/>
                  <a:pt x="1152" y="7469"/>
                  <a:pt x="1130" y="7469"/>
                </a:cubicBezTo>
                <a:cubicBezTo>
                  <a:pt x="1127" y="7469"/>
                  <a:pt x="1124" y="7468"/>
                  <a:pt x="1121" y="7467"/>
                </a:cubicBezTo>
                <a:cubicBezTo>
                  <a:pt x="1095" y="7454"/>
                  <a:pt x="1115" y="7407"/>
                  <a:pt x="1140" y="7407"/>
                </a:cubicBezTo>
                <a:close/>
                <a:moveTo>
                  <a:pt x="2256" y="7208"/>
                </a:moveTo>
                <a:cubicBezTo>
                  <a:pt x="2256" y="7208"/>
                  <a:pt x="2270" y="7208"/>
                  <a:pt x="2270" y="7222"/>
                </a:cubicBezTo>
                <a:cubicBezTo>
                  <a:pt x="2213" y="7323"/>
                  <a:pt x="2170" y="7438"/>
                  <a:pt x="2112" y="7553"/>
                </a:cubicBezTo>
                <a:cubicBezTo>
                  <a:pt x="2141" y="7467"/>
                  <a:pt x="2170" y="7395"/>
                  <a:pt x="2213" y="7309"/>
                </a:cubicBezTo>
                <a:lnTo>
                  <a:pt x="2170" y="7309"/>
                </a:lnTo>
                <a:cubicBezTo>
                  <a:pt x="2184" y="7309"/>
                  <a:pt x="2198" y="7309"/>
                  <a:pt x="2227" y="7294"/>
                </a:cubicBezTo>
                <a:cubicBezTo>
                  <a:pt x="2227" y="7265"/>
                  <a:pt x="2241" y="7237"/>
                  <a:pt x="2256" y="7208"/>
                </a:cubicBezTo>
                <a:close/>
                <a:moveTo>
                  <a:pt x="1451" y="6533"/>
                </a:moveTo>
                <a:lnTo>
                  <a:pt x="1451" y="6533"/>
                </a:lnTo>
                <a:cubicBezTo>
                  <a:pt x="1437" y="6576"/>
                  <a:pt x="1423" y="6633"/>
                  <a:pt x="1394" y="6676"/>
                </a:cubicBezTo>
                <a:lnTo>
                  <a:pt x="1408" y="6676"/>
                </a:lnTo>
                <a:cubicBezTo>
                  <a:pt x="1365" y="6763"/>
                  <a:pt x="1336" y="6849"/>
                  <a:pt x="1279" y="6921"/>
                </a:cubicBezTo>
                <a:lnTo>
                  <a:pt x="1308" y="6949"/>
                </a:lnTo>
                <a:cubicBezTo>
                  <a:pt x="1322" y="6935"/>
                  <a:pt x="1351" y="6892"/>
                  <a:pt x="1351" y="6878"/>
                </a:cubicBezTo>
                <a:lnTo>
                  <a:pt x="1394" y="6863"/>
                </a:lnTo>
                <a:lnTo>
                  <a:pt x="1394" y="6892"/>
                </a:lnTo>
                <a:cubicBezTo>
                  <a:pt x="1379" y="6892"/>
                  <a:pt x="1365" y="6906"/>
                  <a:pt x="1351" y="6906"/>
                </a:cubicBezTo>
                <a:cubicBezTo>
                  <a:pt x="1336" y="6949"/>
                  <a:pt x="1336" y="6992"/>
                  <a:pt x="1322" y="7036"/>
                </a:cubicBezTo>
                <a:cubicBezTo>
                  <a:pt x="1279" y="7064"/>
                  <a:pt x="1250" y="7122"/>
                  <a:pt x="1250" y="7179"/>
                </a:cubicBezTo>
                <a:cubicBezTo>
                  <a:pt x="1250" y="7251"/>
                  <a:pt x="1178" y="7294"/>
                  <a:pt x="1207" y="7366"/>
                </a:cubicBezTo>
                <a:cubicBezTo>
                  <a:pt x="1178" y="7352"/>
                  <a:pt x="1150" y="7352"/>
                  <a:pt x="1121" y="7337"/>
                </a:cubicBezTo>
                <a:cubicBezTo>
                  <a:pt x="1078" y="7395"/>
                  <a:pt x="1063" y="7452"/>
                  <a:pt x="1049" y="7524"/>
                </a:cubicBezTo>
                <a:cubicBezTo>
                  <a:pt x="1020" y="7553"/>
                  <a:pt x="1006" y="7567"/>
                  <a:pt x="977" y="7596"/>
                </a:cubicBezTo>
                <a:cubicBezTo>
                  <a:pt x="1035" y="7452"/>
                  <a:pt x="1078" y="7294"/>
                  <a:pt x="1164" y="7165"/>
                </a:cubicBezTo>
                <a:lnTo>
                  <a:pt x="1164" y="7165"/>
                </a:lnTo>
                <a:cubicBezTo>
                  <a:pt x="1150" y="7222"/>
                  <a:pt x="1135" y="7265"/>
                  <a:pt x="1121" y="7323"/>
                </a:cubicBezTo>
                <a:cubicBezTo>
                  <a:pt x="1135" y="7323"/>
                  <a:pt x="1150" y="7323"/>
                  <a:pt x="1164" y="7337"/>
                </a:cubicBezTo>
                <a:cubicBezTo>
                  <a:pt x="1178" y="7222"/>
                  <a:pt x="1265" y="7122"/>
                  <a:pt x="1279" y="7021"/>
                </a:cubicBezTo>
                <a:lnTo>
                  <a:pt x="1279" y="7021"/>
                </a:lnTo>
                <a:cubicBezTo>
                  <a:pt x="1207" y="7050"/>
                  <a:pt x="1193" y="7122"/>
                  <a:pt x="1150" y="7179"/>
                </a:cubicBezTo>
                <a:cubicBezTo>
                  <a:pt x="1207" y="6992"/>
                  <a:pt x="1293" y="6820"/>
                  <a:pt x="1379" y="6648"/>
                </a:cubicBezTo>
                <a:cubicBezTo>
                  <a:pt x="1394" y="6648"/>
                  <a:pt x="1394" y="6648"/>
                  <a:pt x="1394" y="6633"/>
                </a:cubicBezTo>
                <a:cubicBezTo>
                  <a:pt x="1394" y="6633"/>
                  <a:pt x="1394" y="6633"/>
                  <a:pt x="1394" y="6619"/>
                </a:cubicBezTo>
                <a:cubicBezTo>
                  <a:pt x="1408" y="6590"/>
                  <a:pt x="1437" y="6561"/>
                  <a:pt x="1451" y="6533"/>
                </a:cubicBezTo>
                <a:close/>
                <a:moveTo>
                  <a:pt x="22126" y="7696"/>
                </a:moveTo>
                <a:cubicBezTo>
                  <a:pt x="22154" y="7725"/>
                  <a:pt x="22169" y="7768"/>
                  <a:pt x="22183" y="7811"/>
                </a:cubicBezTo>
                <a:cubicBezTo>
                  <a:pt x="22183" y="7826"/>
                  <a:pt x="22183" y="7855"/>
                  <a:pt x="22183" y="7869"/>
                </a:cubicBezTo>
                <a:cubicBezTo>
                  <a:pt x="22154" y="7811"/>
                  <a:pt x="22140" y="7754"/>
                  <a:pt x="22126" y="7696"/>
                </a:cubicBezTo>
                <a:close/>
                <a:moveTo>
                  <a:pt x="1092" y="7553"/>
                </a:moveTo>
                <a:lnTo>
                  <a:pt x="1092" y="7553"/>
                </a:lnTo>
                <a:cubicBezTo>
                  <a:pt x="1063" y="7682"/>
                  <a:pt x="992" y="7797"/>
                  <a:pt x="992" y="7926"/>
                </a:cubicBezTo>
                <a:cubicBezTo>
                  <a:pt x="977" y="7926"/>
                  <a:pt x="963" y="7912"/>
                  <a:pt x="948" y="7898"/>
                </a:cubicBezTo>
                <a:cubicBezTo>
                  <a:pt x="1006" y="7783"/>
                  <a:pt x="1006" y="7653"/>
                  <a:pt x="1092" y="7553"/>
                </a:cubicBezTo>
                <a:close/>
                <a:moveTo>
                  <a:pt x="937" y="7967"/>
                </a:moveTo>
                <a:cubicBezTo>
                  <a:pt x="941" y="7967"/>
                  <a:pt x="945" y="7967"/>
                  <a:pt x="948" y="7969"/>
                </a:cubicBezTo>
                <a:cubicBezTo>
                  <a:pt x="977" y="7984"/>
                  <a:pt x="948" y="8027"/>
                  <a:pt x="920" y="8027"/>
                </a:cubicBezTo>
                <a:cubicBezTo>
                  <a:pt x="907" y="8002"/>
                  <a:pt x="916" y="7967"/>
                  <a:pt x="937" y="7967"/>
                </a:cubicBezTo>
                <a:close/>
                <a:moveTo>
                  <a:pt x="934" y="8056"/>
                </a:moveTo>
                <a:cubicBezTo>
                  <a:pt x="920" y="8113"/>
                  <a:pt x="905" y="8156"/>
                  <a:pt x="877" y="8185"/>
                </a:cubicBezTo>
                <a:cubicBezTo>
                  <a:pt x="877" y="8142"/>
                  <a:pt x="891" y="8099"/>
                  <a:pt x="891" y="8056"/>
                </a:cubicBezTo>
                <a:close/>
                <a:moveTo>
                  <a:pt x="877" y="8214"/>
                </a:moveTo>
                <a:cubicBezTo>
                  <a:pt x="901" y="8239"/>
                  <a:pt x="883" y="8274"/>
                  <a:pt x="860" y="8274"/>
                </a:cubicBezTo>
                <a:cubicBezTo>
                  <a:pt x="856" y="8274"/>
                  <a:pt x="852" y="8273"/>
                  <a:pt x="848" y="8271"/>
                </a:cubicBezTo>
                <a:cubicBezTo>
                  <a:pt x="819" y="8257"/>
                  <a:pt x="848" y="8214"/>
                  <a:pt x="877" y="8214"/>
                </a:cubicBezTo>
                <a:close/>
                <a:moveTo>
                  <a:pt x="22255" y="8013"/>
                </a:moveTo>
                <a:cubicBezTo>
                  <a:pt x="22284" y="8113"/>
                  <a:pt x="22327" y="8199"/>
                  <a:pt x="22356" y="8300"/>
                </a:cubicBezTo>
                <a:cubicBezTo>
                  <a:pt x="22327" y="8300"/>
                  <a:pt x="22313" y="8271"/>
                  <a:pt x="22298" y="8257"/>
                </a:cubicBezTo>
                <a:cubicBezTo>
                  <a:pt x="22284" y="8242"/>
                  <a:pt x="22269" y="8242"/>
                  <a:pt x="22255" y="8242"/>
                </a:cubicBezTo>
                <a:cubicBezTo>
                  <a:pt x="22269" y="8228"/>
                  <a:pt x="22284" y="8214"/>
                  <a:pt x="22284" y="8199"/>
                </a:cubicBezTo>
                <a:lnTo>
                  <a:pt x="22241" y="8199"/>
                </a:lnTo>
                <a:cubicBezTo>
                  <a:pt x="22292" y="8158"/>
                  <a:pt x="22277" y="8124"/>
                  <a:pt x="22244" y="8124"/>
                </a:cubicBezTo>
                <a:cubicBezTo>
                  <a:pt x="22230" y="8124"/>
                  <a:pt x="22214" y="8130"/>
                  <a:pt x="22198" y="8142"/>
                </a:cubicBezTo>
                <a:cubicBezTo>
                  <a:pt x="22198" y="8142"/>
                  <a:pt x="22198" y="8113"/>
                  <a:pt x="22183" y="8099"/>
                </a:cubicBezTo>
                <a:lnTo>
                  <a:pt x="22269" y="8099"/>
                </a:lnTo>
                <a:cubicBezTo>
                  <a:pt x="22255" y="8070"/>
                  <a:pt x="22255" y="8041"/>
                  <a:pt x="22255" y="8013"/>
                </a:cubicBezTo>
                <a:close/>
                <a:moveTo>
                  <a:pt x="977" y="7610"/>
                </a:moveTo>
                <a:cubicBezTo>
                  <a:pt x="963" y="7811"/>
                  <a:pt x="848" y="7998"/>
                  <a:pt x="805" y="8199"/>
                </a:cubicBezTo>
                <a:cubicBezTo>
                  <a:pt x="805" y="8242"/>
                  <a:pt x="776" y="8286"/>
                  <a:pt x="747" y="8329"/>
                </a:cubicBezTo>
                <a:cubicBezTo>
                  <a:pt x="805" y="8084"/>
                  <a:pt x="891" y="7840"/>
                  <a:pt x="977" y="7610"/>
                </a:cubicBezTo>
                <a:close/>
                <a:moveTo>
                  <a:pt x="819" y="8357"/>
                </a:moveTo>
                <a:cubicBezTo>
                  <a:pt x="848" y="8372"/>
                  <a:pt x="848" y="8386"/>
                  <a:pt x="819" y="8415"/>
                </a:cubicBezTo>
                <a:cubicBezTo>
                  <a:pt x="790" y="8400"/>
                  <a:pt x="790" y="8386"/>
                  <a:pt x="819" y="8357"/>
                </a:cubicBezTo>
                <a:close/>
                <a:moveTo>
                  <a:pt x="22320" y="8325"/>
                </a:moveTo>
                <a:cubicBezTo>
                  <a:pt x="22351" y="8325"/>
                  <a:pt x="22370" y="8351"/>
                  <a:pt x="22370" y="8386"/>
                </a:cubicBezTo>
                <a:cubicBezTo>
                  <a:pt x="22356" y="8400"/>
                  <a:pt x="22327" y="8415"/>
                  <a:pt x="22313" y="8415"/>
                </a:cubicBezTo>
                <a:cubicBezTo>
                  <a:pt x="22327" y="8400"/>
                  <a:pt x="22341" y="8386"/>
                  <a:pt x="22356" y="8372"/>
                </a:cubicBezTo>
                <a:cubicBezTo>
                  <a:pt x="22341" y="8357"/>
                  <a:pt x="22313" y="8329"/>
                  <a:pt x="22298" y="8329"/>
                </a:cubicBezTo>
                <a:cubicBezTo>
                  <a:pt x="22306" y="8326"/>
                  <a:pt x="22313" y="8325"/>
                  <a:pt x="22320" y="8325"/>
                </a:cubicBezTo>
                <a:close/>
                <a:moveTo>
                  <a:pt x="21939" y="8386"/>
                </a:moveTo>
                <a:cubicBezTo>
                  <a:pt x="21968" y="8386"/>
                  <a:pt x="21982" y="8472"/>
                  <a:pt x="21953" y="8472"/>
                </a:cubicBezTo>
                <a:cubicBezTo>
                  <a:pt x="21939" y="8458"/>
                  <a:pt x="21925" y="8415"/>
                  <a:pt x="21939" y="8386"/>
                </a:cubicBezTo>
                <a:close/>
                <a:moveTo>
                  <a:pt x="22413" y="8487"/>
                </a:moveTo>
                <a:cubicBezTo>
                  <a:pt x="22413" y="8530"/>
                  <a:pt x="22427" y="8573"/>
                  <a:pt x="22427" y="8616"/>
                </a:cubicBezTo>
                <a:cubicBezTo>
                  <a:pt x="22413" y="8616"/>
                  <a:pt x="22384" y="8602"/>
                  <a:pt x="22370" y="8602"/>
                </a:cubicBezTo>
                <a:cubicBezTo>
                  <a:pt x="22384" y="8587"/>
                  <a:pt x="22399" y="8573"/>
                  <a:pt x="22413" y="8559"/>
                </a:cubicBezTo>
                <a:cubicBezTo>
                  <a:pt x="22399" y="8530"/>
                  <a:pt x="22384" y="8515"/>
                  <a:pt x="22384" y="8487"/>
                </a:cubicBezTo>
                <a:close/>
                <a:moveTo>
                  <a:pt x="1509" y="8544"/>
                </a:moveTo>
                <a:cubicBezTo>
                  <a:pt x="1494" y="8573"/>
                  <a:pt x="1480" y="8616"/>
                  <a:pt x="1451" y="8659"/>
                </a:cubicBezTo>
                <a:cubicBezTo>
                  <a:pt x="1451" y="8616"/>
                  <a:pt x="1466" y="8573"/>
                  <a:pt x="1480" y="8544"/>
                </a:cubicBezTo>
                <a:close/>
                <a:moveTo>
                  <a:pt x="517" y="8731"/>
                </a:moveTo>
                <a:cubicBezTo>
                  <a:pt x="517" y="8737"/>
                  <a:pt x="523" y="8741"/>
                  <a:pt x="531" y="8744"/>
                </a:cubicBezTo>
                <a:lnTo>
                  <a:pt x="531" y="8744"/>
                </a:lnTo>
                <a:cubicBezTo>
                  <a:pt x="527" y="8740"/>
                  <a:pt x="522" y="8736"/>
                  <a:pt x="517" y="8731"/>
                </a:cubicBezTo>
                <a:close/>
                <a:moveTo>
                  <a:pt x="531" y="8744"/>
                </a:moveTo>
                <a:cubicBezTo>
                  <a:pt x="541" y="8753"/>
                  <a:pt x="551" y="8760"/>
                  <a:pt x="561" y="8760"/>
                </a:cubicBezTo>
                <a:cubicBezTo>
                  <a:pt x="553" y="8752"/>
                  <a:pt x="541" y="8748"/>
                  <a:pt x="531" y="8744"/>
                </a:cubicBezTo>
                <a:close/>
                <a:moveTo>
                  <a:pt x="22054" y="8774"/>
                </a:moveTo>
                <a:cubicBezTo>
                  <a:pt x="22083" y="8803"/>
                  <a:pt x="22083" y="8817"/>
                  <a:pt x="22054" y="8817"/>
                </a:cubicBezTo>
                <a:cubicBezTo>
                  <a:pt x="22025" y="8803"/>
                  <a:pt x="22025" y="8774"/>
                  <a:pt x="22054" y="8774"/>
                </a:cubicBezTo>
                <a:close/>
                <a:moveTo>
                  <a:pt x="661" y="8975"/>
                </a:moveTo>
                <a:lnTo>
                  <a:pt x="661" y="8975"/>
                </a:lnTo>
                <a:cubicBezTo>
                  <a:pt x="690" y="8990"/>
                  <a:pt x="675" y="9033"/>
                  <a:pt x="647" y="9047"/>
                </a:cubicBezTo>
                <a:cubicBezTo>
                  <a:pt x="618" y="9033"/>
                  <a:pt x="632" y="8990"/>
                  <a:pt x="661" y="8975"/>
                </a:cubicBezTo>
                <a:close/>
                <a:moveTo>
                  <a:pt x="22097" y="7423"/>
                </a:moveTo>
                <a:lnTo>
                  <a:pt x="22097" y="7423"/>
                </a:lnTo>
                <a:cubicBezTo>
                  <a:pt x="22183" y="7553"/>
                  <a:pt x="22212" y="7725"/>
                  <a:pt x="22313" y="7826"/>
                </a:cubicBezTo>
                <a:cubicBezTo>
                  <a:pt x="22298" y="7826"/>
                  <a:pt x="22284" y="7840"/>
                  <a:pt x="22284" y="7840"/>
                </a:cubicBezTo>
                <a:cubicBezTo>
                  <a:pt x="22413" y="8156"/>
                  <a:pt x="22499" y="8487"/>
                  <a:pt x="22585" y="8803"/>
                </a:cubicBezTo>
                <a:lnTo>
                  <a:pt x="22600" y="8803"/>
                </a:lnTo>
                <a:cubicBezTo>
                  <a:pt x="22585" y="8889"/>
                  <a:pt x="22643" y="8975"/>
                  <a:pt x="22657" y="9061"/>
                </a:cubicBezTo>
                <a:cubicBezTo>
                  <a:pt x="22600" y="9033"/>
                  <a:pt x="22614" y="8975"/>
                  <a:pt x="22600" y="8918"/>
                </a:cubicBezTo>
                <a:cubicBezTo>
                  <a:pt x="22485" y="8515"/>
                  <a:pt x="22356" y="8113"/>
                  <a:pt x="22212" y="7711"/>
                </a:cubicBezTo>
                <a:cubicBezTo>
                  <a:pt x="22183" y="7610"/>
                  <a:pt x="22126" y="7524"/>
                  <a:pt x="22097" y="7423"/>
                </a:cubicBezTo>
                <a:close/>
                <a:moveTo>
                  <a:pt x="675" y="8559"/>
                </a:moveTo>
                <a:cubicBezTo>
                  <a:pt x="690" y="8745"/>
                  <a:pt x="618" y="8932"/>
                  <a:pt x="546" y="9104"/>
                </a:cubicBezTo>
                <a:cubicBezTo>
                  <a:pt x="589" y="8918"/>
                  <a:pt x="632" y="8731"/>
                  <a:pt x="675" y="8559"/>
                </a:cubicBezTo>
                <a:close/>
                <a:moveTo>
                  <a:pt x="1365" y="9061"/>
                </a:moveTo>
                <a:cubicBezTo>
                  <a:pt x="1351" y="9119"/>
                  <a:pt x="1379" y="9191"/>
                  <a:pt x="1322" y="9234"/>
                </a:cubicBezTo>
                <a:cubicBezTo>
                  <a:pt x="1336" y="9176"/>
                  <a:pt x="1351" y="9119"/>
                  <a:pt x="1365" y="9061"/>
                </a:cubicBezTo>
                <a:close/>
                <a:moveTo>
                  <a:pt x="22643" y="9061"/>
                </a:moveTo>
                <a:lnTo>
                  <a:pt x="22643" y="9061"/>
                </a:lnTo>
                <a:cubicBezTo>
                  <a:pt x="22700" y="9191"/>
                  <a:pt x="22715" y="9363"/>
                  <a:pt x="22744" y="9507"/>
                </a:cubicBezTo>
                <a:cubicBezTo>
                  <a:pt x="22700" y="9464"/>
                  <a:pt x="22700" y="9406"/>
                  <a:pt x="22686" y="9349"/>
                </a:cubicBezTo>
                <a:cubicBezTo>
                  <a:pt x="22672" y="9263"/>
                  <a:pt x="22629" y="9162"/>
                  <a:pt x="22643" y="9061"/>
                </a:cubicBezTo>
                <a:close/>
                <a:moveTo>
                  <a:pt x="546" y="9104"/>
                </a:moveTo>
                <a:lnTo>
                  <a:pt x="546" y="9104"/>
                </a:lnTo>
                <a:cubicBezTo>
                  <a:pt x="561" y="9248"/>
                  <a:pt x="517" y="9392"/>
                  <a:pt x="489" y="9521"/>
                </a:cubicBezTo>
                <a:cubicBezTo>
                  <a:pt x="489" y="9392"/>
                  <a:pt x="532" y="9248"/>
                  <a:pt x="546" y="9104"/>
                </a:cubicBezTo>
                <a:close/>
                <a:moveTo>
                  <a:pt x="22733" y="9516"/>
                </a:moveTo>
                <a:cubicBezTo>
                  <a:pt x="22739" y="9516"/>
                  <a:pt x="22747" y="9518"/>
                  <a:pt x="22758" y="9521"/>
                </a:cubicBezTo>
                <a:cubicBezTo>
                  <a:pt x="22772" y="9550"/>
                  <a:pt x="22758" y="9564"/>
                  <a:pt x="22729" y="9564"/>
                </a:cubicBezTo>
                <a:cubicBezTo>
                  <a:pt x="22718" y="9532"/>
                  <a:pt x="22716" y="9516"/>
                  <a:pt x="22733" y="9516"/>
                </a:cubicBezTo>
                <a:close/>
                <a:moveTo>
                  <a:pt x="1270" y="9648"/>
                </a:moveTo>
                <a:cubicBezTo>
                  <a:pt x="1273" y="9648"/>
                  <a:pt x="1276" y="9649"/>
                  <a:pt x="1279" y="9650"/>
                </a:cubicBezTo>
                <a:cubicBezTo>
                  <a:pt x="1304" y="9663"/>
                  <a:pt x="1284" y="9710"/>
                  <a:pt x="1260" y="9710"/>
                </a:cubicBezTo>
                <a:cubicBezTo>
                  <a:pt x="1256" y="9710"/>
                  <a:pt x="1253" y="9709"/>
                  <a:pt x="1250" y="9708"/>
                </a:cubicBezTo>
                <a:cubicBezTo>
                  <a:pt x="1225" y="9695"/>
                  <a:pt x="1245" y="9648"/>
                  <a:pt x="1270" y="9648"/>
                </a:cubicBezTo>
                <a:close/>
                <a:moveTo>
                  <a:pt x="22629" y="9306"/>
                </a:moveTo>
                <a:cubicBezTo>
                  <a:pt x="22643" y="9435"/>
                  <a:pt x="22657" y="9564"/>
                  <a:pt x="22700" y="9679"/>
                </a:cubicBezTo>
                <a:cubicBezTo>
                  <a:pt x="22700" y="9708"/>
                  <a:pt x="22700" y="9737"/>
                  <a:pt x="22686" y="9765"/>
                </a:cubicBezTo>
                <a:cubicBezTo>
                  <a:pt x="22673" y="9740"/>
                  <a:pt x="22695" y="9646"/>
                  <a:pt x="22649" y="9646"/>
                </a:cubicBezTo>
                <a:cubicBezTo>
                  <a:pt x="22643" y="9646"/>
                  <a:pt x="22636" y="9647"/>
                  <a:pt x="22629" y="9650"/>
                </a:cubicBezTo>
                <a:cubicBezTo>
                  <a:pt x="22629" y="9650"/>
                  <a:pt x="22643" y="9636"/>
                  <a:pt x="22657" y="9622"/>
                </a:cubicBezTo>
                <a:cubicBezTo>
                  <a:pt x="22629" y="9521"/>
                  <a:pt x="22600" y="9421"/>
                  <a:pt x="22629" y="9306"/>
                </a:cubicBezTo>
                <a:close/>
                <a:moveTo>
                  <a:pt x="22945" y="10081"/>
                </a:moveTo>
                <a:cubicBezTo>
                  <a:pt x="22945" y="10139"/>
                  <a:pt x="22988" y="10211"/>
                  <a:pt x="22945" y="10268"/>
                </a:cubicBezTo>
                <a:cubicBezTo>
                  <a:pt x="22930" y="10211"/>
                  <a:pt x="22916" y="10153"/>
                  <a:pt x="22916" y="10096"/>
                </a:cubicBezTo>
                <a:cubicBezTo>
                  <a:pt x="22916" y="10096"/>
                  <a:pt x="22930" y="10081"/>
                  <a:pt x="22945" y="10081"/>
                </a:cubicBezTo>
                <a:close/>
                <a:moveTo>
                  <a:pt x="489" y="9535"/>
                </a:moveTo>
                <a:lnTo>
                  <a:pt x="489" y="9535"/>
                </a:lnTo>
                <a:cubicBezTo>
                  <a:pt x="431" y="9808"/>
                  <a:pt x="431" y="10096"/>
                  <a:pt x="374" y="10369"/>
                </a:cubicBezTo>
                <a:cubicBezTo>
                  <a:pt x="388" y="10383"/>
                  <a:pt x="402" y="10398"/>
                  <a:pt x="431" y="10412"/>
                </a:cubicBezTo>
                <a:cubicBezTo>
                  <a:pt x="431" y="10383"/>
                  <a:pt x="446" y="10354"/>
                  <a:pt x="460" y="10326"/>
                </a:cubicBezTo>
                <a:cubicBezTo>
                  <a:pt x="460" y="10383"/>
                  <a:pt x="460" y="10426"/>
                  <a:pt x="460" y="10484"/>
                </a:cubicBezTo>
                <a:lnTo>
                  <a:pt x="431" y="10484"/>
                </a:lnTo>
                <a:cubicBezTo>
                  <a:pt x="431" y="10469"/>
                  <a:pt x="431" y="10441"/>
                  <a:pt x="431" y="10412"/>
                </a:cubicBezTo>
                <a:lnTo>
                  <a:pt x="374" y="10412"/>
                </a:lnTo>
                <a:cubicBezTo>
                  <a:pt x="345" y="10570"/>
                  <a:pt x="345" y="10714"/>
                  <a:pt x="331" y="10857"/>
                </a:cubicBezTo>
                <a:lnTo>
                  <a:pt x="316" y="10857"/>
                </a:lnTo>
                <a:cubicBezTo>
                  <a:pt x="345" y="10455"/>
                  <a:pt x="388" y="10053"/>
                  <a:pt x="446" y="9650"/>
                </a:cubicBezTo>
                <a:cubicBezTo>
                  <a:pt x="460" y="9607"/>
                  <a:pt x="446" y="9564"/>
                  <a:pt x="489" y="9535"/>
                </a:cubicBezTo>
                <a:close/>
                <a:moveTo>
                  <a:pt x="331" y="10900"/>
                </a:moveTo>
                <a:cubicBezTo>
                  <a:pt x="331" y="10958"/>
                  <a:pt x="331" y="11015"/>
                  <a:pt x="316" y="11073"/>
                </a:cubicBezTo>
                <a:cubicBezTo>
                  <a:pt x="288" y="11030"/>
                  <a:pt x="302" y="10943"/>
                  <a:pt x="331" y="10900"/>
                </a:cubicBezTo>
                <a:close/>
                <a:moveTo>
                  <a:pt x="22744" y="9564"/>
                </a:moveTo>
                <a:lnTo>
                  <a:pt x="22744" y="9564"/>
                </a:lnTo>
                <a:cubicBezTo>
                  <a:pt x="22801" y="9708"/>
                  <a:pt x="22801" y="9852"/>
                  <a:pt x="22830" y="9995"/>
                </a:cubicBezTo>
                <a:lnTo>
                  <a:pt x="22858" y="9995"/>
                </a:lnTo>
                <a:cubicBezTo>
                  <a:pt x="22844" y="10010"/>
                  <a:pt x="22844" y="10024"/>
                  <a:pt x="22830" y="10024"/>
                </a:cubicBezTo>
                <a:cubicBezTo>
                  <a:pt x="22858" y="10239"/>
                  <a:pt x="22916" y="10441"/>
                  <a:pt x="22902" y="10656"/>
                </a:cubicBezTo>
                <a:cubicBezTo>
                  <a:pt x="22910" y="10656"/>
                  <a:pt x="22919" y="10656"/>
                  <a:pt x="22924" y="10653"/>
                </a:cubicBezTo>
                <a:lnTo>
                  <a:pt x="22924" y="10653"/>
                </a:lnTo>
                <a:cubicBezTo>
                  <a:pt x="22892" y="10723"/>
                  <a:pt x="22930" y="10804"/>
                  <a:pt x="22916" y="10886"/>
                </a:cubicBezTo>
                <a:cubicBezTo>
                  <a:pt x="22945" y="10987"/>
                  <a:pt x="22945" y="11102"/>
                  <a:pt x="22930" y="11188"/>
                </a:cubicBezTo>
                <a:cubicBezTo>
                  <a:pt x="22916" y="11145"/>
                  <a:pt x="22916" y="11087"/>
                  <a:pt x="22916" y="11030"/>
                </a:cubicBezTo>
                <a:cubicBezTo>
                  <a:pt x="22902" y="11001"/>
                  <a:pt x="22887" y="10958"/>
                  <a:pt x="22858" y="10958"/>
                </a:cubicBezTo>
                <a:cubicBezTo>
                  <a:pt x="22830" y="11015"/>
                  <a:pt x="22844" y="11073"/>
                  <a:pt x="22858" y="11130"/>
                </a:cubicBezTo>
                <a:cubicBezTo>
                  <a:pt x="22844" y="11116"/>
                  <a:pt x="22830" y="11116"/>
                  <a:pt x="22815" y="11116"/>
                </a:cubicBezTo>
                <a:cubicBezTo>
                  <a:pt x="22830" y="11087"/>
                  <a:pt x="22830" y="11073"/>
                  <a:pt x="22830" y="11044"/>
                </a:cubicBezTo>
                <a:cubicBezTo>
                  <a:pt x="22815" y="11044"/>
                  <a:pt x="22801" y="11030"/>
                  <a:pt x="22787" y="11030"/>
                </a:cubicBezTo>
                <a:lnTo>
                  <a:pt x="22815" y="11015"/>
                </a:lnTo>
                <a:cubicBezTo>
                  <a:pt x="22801" y="10929"/>
                  <a:pt x="22830" y="10857"/>
                  <a:pt x="22801" y="10771"/>
                </a:cubicBezTo>
                <a:lnTo>
                  <a:pt x="22815" y="10771"/>
                </a:lnTo>
                <a:cubicBezTo>
                  <a:pt x="22830" y="10829"/>
                  <a:pt x="22844" y="10900"/>
                  <a:pt x="22858" y="10958"/>
                </a:cubicBezTo>
                <a:cubicBezTo>
                  <a:pt x="22873" y="10958"/>
                  <a:pt x="22887" y="10958"/>
                  <a:pt x="22902" y="10972"/>
                </a:cubicBezTo>
                <a:cubicBezTo>
                  <a:pt x="22902" y="10943"/>
                  <a:pt x="22916" y="10915"/>
                  <a:pt x="22916" y="10886"/>
                </a:cubicBezTo>
                <a:cubicBezTo>
                  <a:pt x="22887" y="10843"/>
                  <a:pt x="22916" y="10771"/>
                  <a:pt x="22887" y="10728"/>
                </a:cubicBezTo>
                <a:cubicBezTo>
                  <a:pt x="22887" y="10340"/>
                  <a:pt x="22758" y="9952"/>
                  <a:pt x="22744" y="9564"/>
                </a:cubicBezTo>
                <a:close/>
                <a:moveTo>
                  <a:pt x="331" y="11073"/>
                </a:moveTo>
                <a:cubicBezTo>
                  <a:pt x="302" y="11216"/>
                  <a:pt x="302" y="11360"/>
                  <a:pt x="316" y="11504"/>
                </a:cubicBezTo>
                <a:lnTo>
                  <a:pt x="288" y="11504"/>
                </a:lnTo>
                <a:cubicBezTo>
                  <a:pt x="288" y="11374"/>
                  <a:pt x="259" y="11202"/>
                  <a:pt x="331" y="11073"/>
                </a:cubicBezTo>
                <a:close/>
                <a:moveTo>
                  <a:pt x="402" y="11418"/>
                </a:moveTo>
                <a:cubicBezTo>
                  <a:pt x="402" y="11475"/>
                  <a:pt x="417" y="11547"/>
                  <a:pt x="374" y="11604"/>
                </a:cubicBezTo>
                <a:cubicBezTo>
                  <a:pt x="374" y="11547"/>
                  <a:pt x="345" y="11461"/>
                  <a:pt x="402" y="11418"/>
                </a:cubicBezTo>
                <a:close/>
                <a:moveTo>
                  <a:pt x="22930" y="11561"/>
                </a:moveTo>
                <a:cubicBezTo>
                  <a:pt x="22973" y="11561"/>
                  <a:pt x="22973" y="11633"/>
                  <a:pt x="22945" y="11647"/>
                </a:cubicBezTo>
                <a:cubicBezTo>
                  <a:pt x="22916" y="11647"/>
                  <a:pt x="22916" y="11590"/>
                  <a:pt x="22930" y="11561"/>
                </a:cubicBezTo>
                <a:close/>
                <a:moveTo>
                  <a:pt x="259" y="9895"/>
                </a:moveTo>
                <a:lnTo>
                  <a:pt x="288" y="9952"/>
                </a:lnTo>
                <a:cubicBezTo>
                  <a:pt x="244" y="9995"/>
                  <a:pt x="259" y="10067"/>
                  <a:pt x="259" y="10125"/>
                </a:cubicBezTo>
                <a:cubicBezTo>
                  <a:pt x="273" y="10125"/>
                  <a:pt x="302" y="10110"/>
                  <a:pt x="316" y="10096"/>
                </a:cubicBezTo>
                <a:lnTo>
                  <a:pt x="316" y="10096"/>
                </a:lnTo>
                <a:cubicBezTo>
                  <a:pt x="316" y="10125"/>
                  <a:pt x="302" y="10139"/>
                  <a:pt x="302" y="10153"/>
                </a:cubicBezTo>
                <a:cubicBezTo>
                  <a:pt x="316" y="10225"/>
                  <a:pt x="230" y="10254"/>
                  <a:pt x="259" y="10326"/>
                </a:cubicBezTo>
                <a:cubicBezTo>
                  <a:pt x="259" y="10340"/>
                  <a:pt x="273" y="10340"/>
                  <a:pt x="288" y="10354"/>
                </a:cubicBezTo>
                <a:cubicBezTo>
                  <a:pt x="273" y="10527"/>
                  <a:pt x="230" y="10714"/>
                  <a:pt x="244" y="10886"/>
                </a:cubicBezTo>
                <a:lnTo>
                  <a:pt x="187" y="10886"/>
                </a:lnTo>
                <a:cubicBezTo>
                  <a:pt x="187" y="10900"/>
                  <a:pt x="173" y="10943"/>
                  <a:pt x="173" y="10972"/>
                </a:cubicBezTo>
                <a:cubicBezTo>
                  <a:pt x="187" y="10987"/>
                  <a:pt x="201" y="10987"/>
                  <a:pt x="216" y="11001"/>
                </a:cubicBezTo>
                <a:lnTo>
                  <a:pt x="230" y="10958"/>
                </a:lnTo>
                <a:cubicBezTo>
                  <a:pt x="230" y="10972"/>
                  <a:pt x="230" y="11015"/>
                  <a:pt x="244" y="11030"/>
                </a:cubicBezTo>
                <a:cubicBezTo>
                  <a:pt x="230" y="11030"/>
                  <a:pt x="216" y="11015"/>
                  <a:pt x="201" y="11001"/>
                </a:cubicBezTo>
                <a:cubicBezTo>
                  <a:pt x="201" y="11015"/>
                  <a:pt x="173" y="11015"/>
                  <a:pt x="158" y="11030"/>
                </a:cubicBezTo>
                <a:cubicBezTo>
                  <a:pt x="173" y="11058"/>
                  <a:pt x="173" y="11102"/>
                  <a:pt x="173" y="11145"/>
                </a:cubicBezTo>
                <a:lnTo>
                  <a:pt x="201" y="11145"/>
                </a:lnTo>
                <a:cubicBezTo>
                  <a:pt x="201" y="11116"/>
                  <a:pt x="216" y="11073"/>
                  <a:pt x="230" y="11044"/>
                </a:cubicBezTo>
                <a:lnTo>
                  <a:pt x="230" y="11044"/>
                </a:lnTo>
                <a:cubicBezTo>
                  <a:pt x="216" y="11087"/>
                  <a:pt x="216" y="11116"/>
                  <a:pt x="230" y="11159"/>
                </a:cubicBezTo>
                <a:lnTo>
                  <a:pt x="158" y="11159"/>
                </a:lnTo>
                <a:cubicBezTo>
                  <a:pt x="158" y="11188"/>
                  <a:pt x="158" y="11231"/>
                  <a:pt x="158" y="11260"/>
                </a:cubicBezTo>
                <a:cubicBezTo>
                  <a:pt x="173" y="11245"/>
                  <a:pt x="201" y="11188"/>
                  <a:pt x="216" y="11159"/>
                </a:cubicBezTo>
                <a:lnTo>
                  <a:pt x="216" y="11159"/>
                </a:lnTo>
                <a:cubicBezTo>
                  <a:pt x="216" y="11202"/>
                  <a:pt x="216" y="11231"/>
                  <a:pt x="201" y="11260"/>
                </a:cubicBezTo>
                <a:cubicBezTo>
                  <a:pt x="216" y="11331"/>
                  <a:pt x="201" y="11403"/>
                  <a:pt x="201" y="11461"/>
                </a:cubicBezTo>
                <a:lnTo>
                  <a:pt x="173" y="11475"/>
                </a:lnTo>
                <a:cubicBezTo>
                  <a:pt x="187" y="11489"/>
                  <a:pt x="216" y="11518"/>
                  <a:pt x="230" y="11518"/>
                </a:cubicBezTo>
                <a:cubicBezTo>
                  <a:pt x="201" y="11533"/>
                  <a:pt x="173" y="11533"/>
                  <a:pt x="158" y="11547"/>
                </a:cubicBezTo>
                <a:cubicBezTo>
                  <a:pt x="173" y="11561"/>
                  <a:pt x="201" y="11590"/>
                  <a:pt x="216" y="11619"/>
                </a:cubicBezTo>
                <a:cubicBezTo>
                  <a:pt x="216" y="11633"/>
                  <a:pt x="201" y="11662"/>
                  <a:pt x="201" y="11676"/>
                </a:cubicBezTo>
                <a:cubicBezTo>
                  <a:pt x="187" y="11647"/>
                  <a:pt x="173" y="11619"/>
                  <a:pt x="144" y="11604"/>
                </a:cubicBezTo>
                <a:lnTo>
                  <a:pt x="144" y="11604"/>
                </a:lnTo>
                <a:cubicBezTo>
                  <a:pt x="144" y="11619"/>
                  <a:pt x="158" y="11662"/>
                  <a:pt x="158" y="11676"/>
                </a:cubicBezTo>
                <a:lnTo>
                  <a:pt x="101" y="11676"/>
                </a:lnTo>
                <a:cubicBezTo>
                  <a:pt x="104" y="11610"/>
                  <a:pt x="109" y="11547"/>
                  <a:pt x="58" y="11504"/>
                </a:cubicBezTo>
                <a:lnTo>
                  <a:pt x="101" y="11504"/>
                </a:lnTo>
                <a:cubicBezTo>
                  <a:pt x="115" y="11260"/>
                  <a:pt x="101" y="11015"/>
                  <a:pt x="130" y="10771"/>
                </a:cubicBezTo>
                <a:cubicBezTo>
                  <a:pt x="115" y="10757"/>
                  <a:pt x="101" y="10742"/>
                  <a:pt x="86" y="10742"/>
                </a:cubicBezTo>
                <a:cubicBezTo>
                  <a:pt x="86" y="10728"/>
                  <a:pt x="115" y="10728"/>
                  <a:pt x="115" y="10728"/>
                </a:cubicBezTo>
                <a:cubicBezTo>
                  <a:pt x="115" y="10599"/>
                  <a:pt x="187" y="10484"/>
                  <a:pt x="144" y="10354"/>
                </a:cubicBezTo>
                <a:cubicBezTo>
                  <a:pt x="216" y="10283"/>
                  <a:pt x="158" y="10168"/>
                  <a:pt x="201" y="10067"/>
                </a:cubicBezTo>
                <a:cubicBezTo>
                  <a:pt x="216" y="10010"/>
                  <a:pt x="187" y="9938"/>
                  <a:pt x="259" y="9895"/>
                </a:cubicBezTo>
                <a:close/>
                <a:moveTo>
                  <a:pt x="302" y="11719"/>
                </a:moveTo>
                <a:cubicBezTo>
                  <a:pt x="331" y="11734"/>
                  <a:pt x="331" y="11791"/>
                  <a:pt x="302" y="11805"/>
                </a:cubicBezTo>
                <a:cubicBezTo>
                  <a:pt x="273" y="11805"/>
                  <a:pt x="273" y="11734"/>
                  <a:pt x="302" y="11719"/>
                </a:cubicBezTo>
                <a:close/>
                <a:moveTo>
                  <a:pt x="101" y="11677"/>
                </a:moveTo>
                <a:lnTo>
                  <a:pt x="101" y="11677"/>
                </a:lnTo>
                <a:cubicBezTo>
                  <a:pt x="116" y="11691"/>
                  <a:pt x="158" y="11705"/>
                  <a:pt x="173" y="11719"/>
                </a:cubicBezTo>
                <a:cubicBezTo>
                  <a:pt x="160" y="11744"/>
                  <a:pt x="159" y="11811"/>
                  <a:pt x="131" y="11811"/>
                </a:cubicBezTo>
                <a:cubicBezTo>
                  <a:pt x="126" y="11811"/>
                  <a:pt x="121" y="11810"/>
                  <a:pt x="115" y="11805"/>
                </a:cubicBezTo>
                <a:cubicBezTo>
                  <a:pt x="98" y="11765"/>
                  <a:pt x="99" y="11720"/>
                  <a:pt x="101" y="11677"/>
                </a:cubicBezTo>
                <a:close/>
                <a:moveTo>
                  <a:pt x="22873" y="11762"/>
                </a:moveTo>
                <a:cubicBezTo>
                  <a:pt x="22858" y="11834"/>
                  <a:pt x="22902" y="11906"/>
                  <a:pt x="22844" y="11949"/>
                </a:cubicBezTo>
                <a:cubicBezTo>
                  <a:pt x="22844" y="11892"/>
                  <a:pt x="22830" y="11820"/>
                  <a:pt x="22873" y="11762"/>
                </a:cubicBezTo>
                <a:close/>
                <a:moveTo>
                  <a:pt x="23074" y="12107"/>
                </a:moveTo>
                <a:cubicBezTo>
                  <a:pt x="23074" y="12136"/>
                  <a:pt x="23045" y="12179"/>
                  <a:pt x="23031" y="12208"/>
                </a:cubicBezTo>
                <a:lnTo>
                  <a:pt x="23074" y="12208"/>
                </a:lnTo>
                <a:lnTo>
                  <a:pt x="23074" y="12107"/>
                </a:lnTo>
                <a:close/>
                <a:moveTo>
                  <a:pt x="22945" y="11863"/>
                </a:moveTo>
                <a:cubicBezTo>
                  <a:pt x="22945" y="11992"/>
                  <a:pt x="22988" y="12179"/>
                  <a:pt x="22916" y="12294"/>
                </a:cubicBezTo>
                <a:cubicBezTo>
                  <a:pt x="22959" y="12351"/>
                  <a:pt x="22945" y="12423"/>
                  <a:pt x="22916" y="12481"/>
                </a:cubicBezTo>
                <a:cubicBezTo>
                  <a:pt x="22902" y="12409"/>
                  <a:pt x="22916" y="12351"/>
                  <a:pt x="22916" y="12294"/>
                </a:cubicBezTo>
                <a:cubicBezTo>
                  <a:pt x="22930" y="12150"/>
                  <a:pt x="22930" y="12007"/>
                  <a:pt x="22930" y="11863"/>
                </a:cubicBezTo>
                <a:close/>
                <a:moveTo>
                  <a:pt x="316" y="12179"/>
                </a:moveTo>
                <a:lnTo>
                  <a:pt x="316" y="12179"/>
                </a:lnTo>
                <a:cubicBezTo>
                  <a:pt x="331" y="12237"/>
                  <a:pt x="331" y="12294"/>
                  <a:pt x="316" y="12351"/>
                </a:cubicBezTo>
                <a:cubicBezTo>
                  <a:pt x="345" y="12366"/>
                  <a:pt x="359" y="12409"/>
                  <a:pt x="388" y="12409"/>
                </a:cubicBezTo>
                <a:cubicBezTo>
                  <a:pt x="417" y="12351"/>
                  <a:pt x="402" y="12294"/>
                  <a:pt x="388" y="12237"/>
                </a:cubicBezTo>
                <a:lnTo>
                  <a:pt x="388" y="12237"/>
                </a:lnTo>
                <a:cubicBezTo>
                  <a:pt x="402" y="12251"/>
                  <a:pt x="417" y="12251"/>
                  <a:pt x="417" y="12265"/>
                </a:cubicBezTo>
                <a:cubicBezTo>
                  <a:pt x="417" y="12280"/>
                  <a:pt x="417" y="12308"/>
                  <a:pt x="417" y="12323"/>
                </a:cubicBezTo>
                <a:cubicBezTo>
                  <a:pt x="431" y="12337"/>
                  <a:pt x="446" y="12337"/>
                  <a:pt x="460" y="12351"/>
                </a:cubicBezTo>
                <a:lnTo>
                  <a:pt x="431" y="12351"/>
                </a:lnTo>
                <a:cubicBezTo>
                  <a:pt x="431" y="12438"/>
                  <a:pt x="417" y="12524"/>
                  <a:pt x="446" y="12610"/>
                </a:cubicBezTo>
                <a:cubicBezTo>
                  <a:pt x="446" y="12610"/>
                  <a:pt x="431" y="12596"/>
                  <a:pt x="431" y="12596"/>
                </a:cubicBezTo>
                <a:cubicBezTo>
                  <a:pt x="417" y="12538"/>
                  <a:pt x="402" y="12481"/>
                  <a:pt x="388" y="12409"/>
                </a:cubicBezTo>
                <a:lnTo>
                  <a:pt x="345" y="12409"/>
                </a:lnTo>
                <a:cubicBezTo>
                  <a:pt x="331" y="12423"/>
                  <a:pt x="331" y="12466"/>
                  <a:pt x="331" y="12481"/>
                </a:cubicBezTo>
                <a:cubicBezTo>
                  <a:pt x="302" y="12380"/>
                  <a:pt x="288" y="12280"/>
                  <a:pt x="316" y="12179"/>
                </a:cubicBezTo>
                <a:close/>
                <a:moveTo>
                  <a:pt x="1178" y="12639"/>
                </a:moveTo>
                <a:lnTo>
                  <a:pt x="1178" y="12639"/>
                </a:lnTo>
                <a:cubicBezTo>
                  <a:pt x="1193" y="12653"/>
                  <a:pt x="1193" y="12682"/>
                  <a:pt x="1164" y="12682"/>
                </a:cubicBezTo>
                <a:cubicBezTo>
                  <a:pt x="1135" y="12668"/>
                  <a:pt x="1150" y="12653"/>
                  <a:pt x="1178" y="12639"/>
                </a:cubicBezTo>
                <a:close/>
                <a:moveTo>
                  <a:pt x="302" y="13113"/>
                </a:moveTo>
                <a:cubicBezTo>
                  <a:pt x="316" y="13156"/>
                  <a:pt x="331" y="13213"/>
                  <a:pt x="331" y="13285"/>
                </a:cubicBezTo>
                <a:lnTo>
                  <a:pt x="302" y="13285"/>
                </a:lnTo>
                <a:cubicBezTo>
                  <a:pt x="302" y="13228"/>
                  <a:pt x="259" y="13156"/>
                  <a:pt x="302" y="13113"/>
                </a:cubicBezTo>
                <a:close/>
                <a:moveTo>
                  <a:pt x="23105" y="11564"/>
                </a:moveTo>
                <a:cubicBezTo>
                  <a:pt x="23112" y="11564"/>
                  <a:pt x="23120" y="11567"/>
                  <a:pt x="23131" y="11576"/>
                </a:cubicBezTo>
                <a:cubicBezTo>
                  <a:pt x="23175" y="11662"/>
                  <a:pt x="23103" y="11791"/>
                  <a:pt x="23189" y="11863"/>
                </a:cubicBezTo>
                <a:lnTo>
                  <a:pt x="23146" y="11863"/>
                </a:lnTo>
                <a:cubicBezTo>
                  <a:pt x="23131" y="12107"/>
                  <a:pt x="23146" y="12366"/>
                  <a:pt x="23117" y="12610"/>
                </a:cubicBezTo>
                <a:cubicBezTo>
                  <a:pt x="23131" y="12610"/>
                  <a:pt x="23146" y="12624"/>
                  <a:pt x="23160" y="12639"/>
                </a:cubicBezTo>
                <a:lnTo>
                  <a:pt x="23131" y="12639"/>
                </a:lnTo>
                <a:cubicBezTo>
                  <a:pt x="23131" y="12768"/>
                  <a:pt x="23060" y="12897"/>
                  <a:pt x="23103" y="13012"/>
                </a:cubicBezTo>
                <a:cubicBezTo>
                  <a:pt x="23031" y="13084"/>
                  <a:pt x="23074" y="13213"/>
                  <a:pt x="23045" y="13300"/>
                </a:cubicBezTo>
                <a:cubicBezTo>
                  <a:pt x="23031" y="13357"/>
                  <a:pt x="23060" y="13443"/>
                  <a:pt x="22988" y="13472"/>
                </a:cubicBezTo>
                <a:lnTo>
                  <a:pt x="22959" y="13429"/>
                </a:lnTo>
                <a:cubicBezTo>
                  <a:pt x="23002" y="13372"/>
                  <a:pt x="22988" y="13300"/>
                  <a:pt x="22988" y="13242"/>
                </a:cubicBezTo>
                <a:lnTo>
                  <a:pt x="22988" y="13242"/>
                </a:lnTo>
                <a:cubicBezTo>
                  <a:pt x="22973" y="13257"/>
                  <a:pt x="22930" y="13271"/>
                  <a:pt x="22916" y="13271"/>
                </a:cubicBezTo>
                <a:cubicBezTo>
                  <a:pt x="22930" y="13257"/>
                  <a:pt x="22930" y="13228"/>
                  <a:pt x="22945" y="13213"/>
                </a:cubicBezTo>
                <a:cubicBezTo>
                  <a:pt x="22930" y="13142"/>
                  <a:pt x="23017" y="13113"/>
                  <a:pt x="22988" y="13041"/>
                </a:cubicBezTo>
                <a:cubicBezTo>
                  <a:pt x="22988" y="13041"/>
                  <a:pt x="22973" y="13027"/>
                  <a:pt x="22959" y="13012"/>
                </a:cubicBezTo>
                <a:cubicBezTo>
                  <a:pt x="22973" y="12840"/>
                  <a:pt x="23017" y="12668"/>
                  <a:pt x="23002" y="12481"/>
                </a:cubicBezTo>
                <a:lnTo>
                  <a:pt x="23045" y="12481"/>
                </a:lnTo>
                <a:cubicBezTo>
                  <a:pt x="23060" y="12466"/>
                  <a:pt x="23074" y="12423"/>
                  <a:pt x="23074" y="12395"/>
                </a:cubicBezTo>
                <a:cubicBezTo>
                  <a:pt x="23060" y="12395"/>
                  <a:pt x="23045" y="12380"/>
                  <a:pt x="23031" y="12366"/>
                </a:cubicBezTo>
                <a:lnTo>
                  <a:pt x="23017" y="12409"/>
                </a:lnTo>
                <a:cubicBezTo>
                  <a:pt x="23017" y="12395"/>
                  <a:pt x="23002" y="12351"/>
                  <a:pt x="23002" y="12337"/>
                </a:cubicBezTo>
                <a:cubicBezTo>
                  <a:pt x="23017" y="12337"/>
                  <a:pt x="23031" y="12366"/>
                  <a:pt x="23031" y="12366"/>
                </a:cubicBezTo>
                <a:cubicBezTo>
                  <a:pt x="23045" y="12366"/>
                  <a:pt x="23074" y="12351"/>
                  <a:pt x="23074" y="12351"/>
                </a:cubicBezTo>
                <a:cubicBezTo>
                  <a:pt x="23074" y="12308"/>
                  <a:pt x="23074" y="12265"/>
                  <a:pt x="23074" y="12237"/>
                </a:cubicBezTo>
                <a:lnTo>
                  <a:pt x="23045" y="12222"/>
                </a:lnTo>
                <a:cubicBezTo>
                  <a:pt x="23045" y="12265"/>
                  <a:pt x="23031" y="12294"/>
                  <a:pt x="23002" y="12323"/>
                </a:cubicBezTo>
                <a:cubicBezTo>
                  <a:pt x="23031" y="12294"/>
                  <a:pt x="23017" y="12251"/>
                  <a:pt x="23017" y="12208"/>
                </a:cubicBezTo>
                <a:lnTo>
                  <a:pt x="23031" y="12208"/>
                </a:lnTo>
                <a:cubicBezTo>
                  <a:pt x="23017" y="12179"/>
                  <a:pt x="23031" y="12150"/>
                  <a:pt x="23045" y="12122"/>
                </a:cubicBezTo>
                <a:cubicBezTo>
                  <a:pt x="23031" y="12050"/>
                  <a:pt x="23045" y="11978"/>
                  <a:pt x="23031" y="11906"/>
                </a:cubicBezTo>
                <a:lnTo>
                  <a:pt x="23074" y="11892"/>
                </a:lnTo>
                <a:cubicBezTo>
                  <a:pt x="23060" y="11877"/>
                  <a:pt x="23031" y="11863"/>
                  <a:pt x="23017" y="11849"/>
                </a:cubicBezTo>
                <a:cubicBezTo>
                  <a:pt x="23045" y="11834"/>
                  <a:pt x="23060" y="11834"/>
                  <a:pt x="23088" y="11834"/>
                </a:cubicBezTo>
                <a:cubicBezTo>
                  <a:pt x="23074" y="11805"/>
                  <a:pt x="23045" y="11777"/>
                  <a:pt x="23031" y="11762"/>
                </a:cubicBezTo>
                <a:cubicBezTo>
                  <a:pt x="23031" y="11734"/>
                  <a:pt x="23031" y="11719"/>
                  <a:pt x="23045" y="11691"/>
                </a:cubicBezTo>
                <a:cubicBezTo>
                  <a:pt x="23060" y="11719"/>
                  <a:pt x="23074" y="11748"/>
                  <a:pt x="23103" y="11762"/>
                </a:cubicBezTo>
                <a:cubicBezTo>
                  <a:pt x="23088" y="11748"/>
                  <a:pt x="23088" y="11705"/>
                  <a:pt x="23088" y="11691"/>
                </a:cubicBezTo>
                <a:lnTo>
                  <a:pt x="23131" y="11691"/>
                </a:lnTo>
                <a:cubicBezTo>
                  <a:pt x="23117" y="11676"/>
                  <a:pt x="23088" y="11662"/>
                  <a:pt x="23074" y="11647"/>
                </a:cubicBezTo>
                <a:cubicBezTo>
                  <a:pt x="23086" y="11624"/>
                  <a:pt x="23078" y="11564"/>
                  <a:pt x="23105" y="11564"/>
                </a:cubicBezTo>
                <a:close/>
                <a:moveTo>
                  <a:pt x="331" y="12481"/>
                </a:moveTo>
                <a:cubicBezTo>
                  <a:pt x="359" y="12538"/>
                  <a:pt x="331" y="12596"/>
                  <a:pt x="359" y="12639"/>
                </a:cubicBezTo>
                <a:cubicBezTo>
                  <a:pt x="359" y="13027"/>
                  <a:pt x="489" y="13429"/>
                  <a:pt x="489" y="13803"/>
                </a:cubicBezTo>
                <a:cubicBezTo>
                  <a:pt x="446" y="13673"/>
                  <a:pt x="446" y="13515"/>
                  <a:pt x="417" y="13372"/>
                </a:cubicBezTo>
                <a:cubicBezTo>
                  <a:pt x="410" y="13372"/>
                  <a:pt x="403" y="13372"/>
                  <a:pt x="397" y="13373"/>
                </a:cubicBezTo>
                <a:lnTo>
                  <a:pt x="397" y="13373"/>
                </a:lnTo>
                <a:cubicBezTo>
                  <a:pt x="402" y="13363"/>
                  <a:pt x="402" y="13353"/>
                  <a:pt x="402" y="13343"/>
                </a:cubicBezTo>
                <a:cubicBezTo>
                  <a:pt x="388" y="13127"/>
                  <a:pt x="331" y="12926"/>
                  <a:pt x="345" y="12711"/>
                </a:cubicBezTo>
                <a:cubicBezTo>
                  <a:pt x="331" y="12711"/>
                  <a:pt x="316" y="12725"/>
                  <a:pt x="302" y="12725"/>
                </a:cubicBezTo>
                <a:cubicBezTo>
                  <a:pt x="359" y="12653"/>
                  <a:pt x="316" y="12567"/>
                  <a:pt x="331" y="12481"/>
                </a:cubicBezTo>
                <a:close/>
                <a:moveTo>
                  <a:pt x="22930" y="12509"/>
                </a:moveTo>
                <a:cubicBezTo>
                  <a:pt x="22902" y="12912"/>
                  <a:pt x="22858" y="13314"/>
                  <a:pt x="22801" y="13716"/>
                </a:cubicBezTo>
                <a:cubicBezTo>
                  <a:pt x="22787" y="13759"/>
                  <a:pt x="22787" y="13803"/>
                  <a:pt x="22758" y="13846"/>
                </a:cubicBezTo>
                <a:cubicBezTo>
                  <a:pt x="22815" y="13558"/>
                  <a:pt x="22815" y="13271"/>
                  <a:pt x="22873" y="12998"/>
                </a:cubicBezTo>
                <a:cubicBezTo>
                  <a:pt x="22858" y="12984"/>
                  <a:pt x="22844" y="12969"/>
                  <a:pt x="22815" y="12955"/>
                </a:cubicBezTo>
                <a:cubicBezTo>
                  <a:pt x="22815" y="12984"/>
                  <a:pt x="22801" y="13012"/>
                  <a:pt x="22787" y="13055"/>
                </a:cubicBezTo>
                <a:cubicBezTo>
                  <a:pt x="22787" y="12998"/>
                  <a:pt x="22787" y="12941"/>
                  <a:pt x="22787" y="12883"/>
                </a:cubicBezTo>
                <a:lnTo>
                  <a:pt x="22815" y="12883"/>
                </a:lnTo>
                <a:cubicBezTo>
                  <a:pt x="22815" y="12912"/>
                  <a:pt x="22815" y="12941"/>
                  <a:pt x="22815" y="12955"/>
                </a:cubicBezTo>
                <a:lnTo>
                  <a:pt x="22873" y="12955"/>
                </a:lnTo>
                <a:cubicBezTo>
                  <a:pt x="22887" y="12811"/>
                  <a:pt x="22902" y="12653"/>
                  <a:pt x="22902" y="12509"/>
                </a:cubicBezTo>
                <a:close/>
                <a:moveTo>
                  <a:pt x="517" y="13803"/>
                </a:moveTo>
                <a:cubicBezTo>
                  <a:pt x="532" y="13846"/>
                  <a:pt x="532" y="13860"/>
                  <a:pt x="489" y="13860"/>
                </a:cubicBezTo>
                <a:cubicBezTo>
                  <a:pt x="474" y="13817"/>
                  <a:pt x="489" y="13803"/>
                  <a:pt x="517" y="13803"/>
                </a:cubicBezTo>
                <a:close/>
                <a:moveTo>
                  <a:pt x="388" y="13860"/>
                </a:moveTo>
                <a:cubicBezTo>
                  <a:pt x="388" y="13889"/>
                  <a:pt x="374" y="13932"/>
                  <a:pt x="359" y="13961"/>
                </a:cubicBezTo>
                <a:cubicBezTo>
                  <a:pt x="374" y="13975"/>
                  <a:pt x="402" y="13989"/>
                  <a:pt x="417" y="14004"/>
                </a:cubicBezTo>
                <a:cubicBezTo>
                  <a:pt x="417" y="13946"/>
                  <a:pt x="431" y="13903"/>
                  <a:pt x="388" y="13860"/>
                </a:cubicBezTo>
                <a:close/>
                <a:moveTo>
                  <a:pt x="561" y="13601"/>
                </a:moveTo>
                <a:lnTo>
                  <a:pt x="561" y="13601"/>
                </a:lnTo>
                <a:cubicBezTo>
                  <a:pt x="573" y="13639"/>
                  <a:pt x="553" y="13721"/>
                  <a:pt x="596" y="13721"/>
                </a:cubicBezTo>
                <a:cubicBezTo>
                  <a:pt x="602" y="13721"/>
                  <a:pt x="609" y="13720"/>
                  <a:pt x="618" y="13716"/>
                </a:cubicBezTo>
                <a:lnTo>
                  <a:pt x="618" y="13716"/>
                </a:lnTo>
                <a:cubicBezTo>
                  <a:pt x="604" y="13731"/>
                  <a:pt x="604" y="13731"/>
                  <a:pt x="589" y="13745"/>
                </a:cubicBezTo>
                <a:cubicBezTo>
                  <a:pt x="618" y="13846"/>
                  <a:pt x="632" y="13961"/>
                  <a:pt x="618" y="14061"/>
                </a:cubicBezTo>
                <a:cubicBezTo>
                  <a:pt x="589" y="13932"/>
                  <a:pt x="589" y="13803"/>
                  <a:pt x="546" y="13688"/>
                </a:cubicBezTo>
                <a:cubicBezTo>
                  <a:pt x="532" y="13659"/>
                  <a:pt x="546" y="13630"/>
                  <a:pt x="561" y="13601"/>
                </a:cubicBezTo>
                <a:close/>
                <a:moveTo>
                  <a:pt x="22758" y="13846"/>
                </a:moveTo>
                <a:cubicBezTo>
                  <a:pt x="22758" y="13989"/>
                  <a:pt x="22715" y="14119"/>
                  <a:pt x="22700" y="14262"/>
                </a:cubicBezTo>
                <a:cubicBezTo>
                  <a:pt x="22686" y="14119"/>
                  <a:pt x="22729" y="13975"/>
                  <a:pt x="22758" y="13846"/>
                </a:cubicBezTo>
                <a:close/>
                <a:moveTo>
                  <a:pt x="503" y="13860"/>
                </a:moveTo>
                <a:cubicBezTo>
                  <a:pt x="546" y="13903"/>
                  <a:pt x="546" y="13961"/>
                  <a:pt x="561" y="14018"/>
                </a:cubicBezTo>
                <a:cubicBezTo>
                  <a:pt x="575" y="14119"/>
                  <a:pt x="618" y="14205"/>
                  <a:pt x="604" y="14305"/>
                </a:cubicBezTo>
                <a:cubicBezTo>
                  <a:pt x="532" y="14176"/>
                  <a:pt x="532" y="14004"/>
                  <a:pt x="503" y="13860"/>
                </a:cubicBezTo>
                <a:close/>
                <a:moveTo>
                  <a:pt x="1408" y="14147"/>
                </a:moveTo>
                <a:lnTo>
                  <a:pt x="1408" y="14147"/>
                </a:lnTo>
                <a:cubicBezTo>
                  <a:pt x="1423" y="14205"/>
                  <a:pt x="1451" y="14248"/>
                  <a:pt x="1466" y="14305"/>
                </a:cubicBezTo>
                <a:lnTo>
                  <a:pt x="1437" y="14305"/>
                </a:lnTo>
                <a:cubicBezTo>
                  <a:pt x="1423" y="14262"/>
                  <a:pt x="1423" y="14205"/>
                  <a:pt x="1408" y="14147"/>
                </a:cubicBezTo>
                <a:close/>
                <a:moveTo>
                  <a:pt x="21910" y="14219"/>
                </a:moveTo>
                <a:lnTo>
                  <a:pt x="21910" y="14219"/>
                </a:lnTo>
                <a:cubicBezTo>
                  <a:pt x="21896" y="14248"/>
                  <a:pt x="21896" y="14291"/>
                  <a:pt x="21882" y="14320"/>
                </a:cubicBezTo>
                <a:cubicBezTo>
                  <a:pt x="21882" y="14305"/>
                  <a:pt x="21882" y="14305"/>
                  <a:pt x="21882" y="14291"/>
                </a:cubicBezTo>
                <a:cubicBezTo>
                  <a:pt x="21896" y="14277"/>
                  <a:pt x="21896" y="14248"/>
                  <a:pt x="21910" y="14219"/>
                </a:cubicBezTo>
                <a:close/>
                <a:moveTo>
                  <a:pt x="22585" y="14334"/>
                </a:moveTo>
                <a:cubicBezTo>
                  <a:pt x="22629" y="14334"/>
                  <a:pt x="22600" y="14392"/>
                  <a:pt x="22585" y="14392"/>
                </a:cubicBezTo>
                <a:cubicBezTo>
                  <a:pt x="22542" y="14392"/>
                  <a:pt x="22571" y="14334"/>
                  <a:pt x="22585" y="14334"/>
                </a:cubicBezTo>
                <a:close/>
                <a:moveTo>
                  <a:pt x="1193" y="14550"/>
                </a:moveTo>
                <a:lnTo>
                  <a:pt x="1193" y="14550"/>
                </a:lnTo>
                <a:cubicBezTo>
                  <a:pt x="1221" y="14578"/>
                  <a:pt x="1221" y="14593"/>
                  <a:pt x="1178" y="14593"/>
                </a:cubicBezTo>
                <a:cubicBezTo>
                  <a:pt x="1164" y="14578"/>
                  <a:pt x="1164" y="14564"/>
                  <a:pt x="1193" y="14550"/>
                </a:cubicBezTo>
                <a:close/>
                <a:moveTo>
                  <a:pt x="22686" y="14277"/>
                </a:moveTo>
                <a:lnTo>
                  <a:pt x="22686" y="14277"/>
                </a:lnTo>
                <a:cubicBezTo>
                  <a:pt x="22657" y="14449"/>
                  <a:pt x="22614" y="14636"/>
                  <a:pt x="22571" y="14808"/>
                </a:cubicBezTo>
                <a:cubicBezTo>
                  <a:pt x="22557" y="14621"/>
                  <a:pt x="22629" y="14435"/>
                  <a:pt x="22686" y="14277"/>
                </a:cubicBezTo>
                <a:close/>
                <a:moveTo>
                  <a:pt x="21781" y="14722"/>
                </a:moveTo>
                <a:cubicBezTo>
                  <a:pt x="21781" y="14751"/>
                  <a:pt x="21781" y="14794"/>
                  <a:pt x="21767" y="14837"/>
                </a:cubicBezTo>
                <a:lnTo>
                  <a:pt x="21738" y="14837"/>
                </a:lnTo>
                <a:cubicBezTo>
                  <a:pt x="21752" y="14794"/>
                  <a:pt x="21767" y="14751"/>
                  <a:pt x="21781" y="14722"/>
                </a:cubicBezTo>
                <a:close/>
                <a:moveTo>
                  <a:pt x="819" y="14751"/>
                </a:moveTo>
                <a:cubicBezTo>
                  <a:pt x="833" y="14751"/>
                  <a:pt x="848" y="14765"/>
                  <a:pt x="877" y="14780"/>
                </a:cubicBezTo>
                <a:cubicBezTo>
                  <a:pt x="862" y="14780"/>
                  <a:pt x="848" y="14794"/>
                  <a:pt x="833" y="14808"/>
                </a:cubicBezTo>
                <a:cubicBezTo>
                  <a:pt x="848" y="14837"/>
                  <a:pt x="848" y="14866"/>
                  <a:pt x="862" y="14894"/>
                </a:cubicBezTo>
                <a:lnTo>
                  <a:pt x="833" y="14894"/>
                </a:lnTo>
                <a:cubicBezTo>
                  <a:pt x="833" y="14837"/>
                  <a:pt x="819" y="14794"/>
                  <a:pt x="819" y="14751"/>
                </a:cubicBezTo>
                <a:close/>
                <a:moveTo>
                  <a:pt x="1293" y="14894"/>
                </a:moveTo>
                <a:cubicBezTo>
                  <a:pt x="1308" y="14909"/>
                  <a:pt x="1322" y="14952"/>
                  <a:pt x="1308" y="14981"/>
                </a:cubicBezTo>
                <a:cubicBezTo>
                  <a:pt x="1265" y="14981"/>
                  <a:pt x="1250" y="14894"/>
                  <a:pt x="1293" y="14894"/>
                </a:cubicBezTo>
                <a:close/>
                <a:moveTo>
                  <a:pt x="22427" y="14966"/>
                </a:moveTo>
                <a:cubicBezTo>
                  <a:pt x="22456" y="14966"/>
                  <a:pt x="22456" y="14981"/>
                  <a:pt x="22427" y="15009"/>
                </a:cubicBezTo>
                <a:cubicBezTo>
                  <a:pt x="22399" y="14995"/>
                  <a:pt x="22399" y="14981"/>
                  <a:pt x="22427" y="14966"/>
                </a:cubicBezTo>
                <a:close/>
                <a:moveTo>
                  <a:pt x="934" y="14952"/>
                </a:moveTo>
                <a:lnTo>
                  <a:pt x="934" y="14952"/>
                </a:lnTo>
                <a:cubicBezTo>
                  <a:pt x="920" y="14966"/>
                  <a:pt x="905" y="14995"/>
                  <a:pt x="891" y="14995"/>
                </a:cubicBezTo>
                <a:cubicBezTo>
                  <a:pt x="905" y="15009"/>
                  <a:pt x="934" y="15038"/>
                  <a:pt x="948" y="15052"/>
                </a:cubicBezTo>
                <a:cubicBezTo>
                  <a:pt x="905" y="15052"/>
                  <a:pt x="877" y="15024"/>
                  <a:pt x="877" y="14981"/>
                </a:cubicBezTo>
                <a:cubicBezTo>
                  <a:pt x="891" y="14981"/>
                  <a:pt x="920" y="14966"/>
                  <a:pt x="934" y="14952"/>
                </a:cubicBezTo>
                <a:close/>
                <a:moveTo>
                  <a:pt x="22399" y="15096"/>
                </a:moveTo>
                <a:cubicBezTo>
                  <a:pt x="22424" y="15120"/>
                  <a:pt x="22406" y="15156"/>
                  <a:pt x="22382" y="15156"/>
                </a:cubicBezTo>
                <a:cubicBezTo>
                  <a:pt x="22378" y="15156"/>
                  <a:pt x="22374" y="15155"/>
                  <a:pt x="22370" y="15153"/>
                </a:cubicBezTo>
                <a:cubicBezTo>
                  <a:pt x="22341" y="15139"/>
                  <a:pt x="22370" y="15096"/>
                  <a:pt x="22399" y="15096"/>
                </a:cubicBezTo>
                <a:close/>
                <a:moveTo>
                  <a:pt x="22370" y="15182"/>
                </a:moveTo>
                <a:cubicBezTo>
                  <a:pt x="22370" y="15225"/>
                  <a:pt x="22356" y="15268"/>
                  <a:pt x="22356" y="15311"/>
                </a:cubicBezTo>
                <a:lnTo>
                  <a:pt x="22313" y="15311"/>
                </a:lnTo>
                <a:cubicBezTo>
                  <a:pt x="22327" y="15268"/>
                  <a:pt x="22341" y="15225"/>
                  <a:pt x="22370" y="15182"/>
                </a:cubicBezTo>
                <a:close/>
                <a:moveTo>
                  <a:pt x="891" y="15067"/>
                </a:moveTo>
                <a:cubicBezTo>
                  <a:pt x="920" y="15067"/>
                  <a:pt x="934" y="15096"/>
                  <a:pt x="948" y="15124"/>
                </a:cubicBezTo>
                <a:lnTo>
                  <a:pt x="992" y="15124"/>
                </a:lnTo>
                <a:cubicBezTo>
                  <a:pt x="977" y="15139"/>
                  <a:pt x="963" y="15167"/>
                  <a:pt x="963" y="15182"/>
                </a:cubicBezTo>
                <a:cubicBezTo>
                  <a:pt x="963" y="15182"/>
                  <a:pt x="992" y="15167"/>
                  <a:pt x="992" y="15167"/>
                </a:cubicBezTo>
                <a:lnTo>
                  <a:pt x="992" y="15167"/>
                </a:lnTo>
                <a:cubicBezTo>
                  <a:pt x="950" y="15209"/>
                  <a:pt x="968" y="15242"/>
                  <a:pt x="1003" y="15242"/>
                </a:cubicBezTo>
                <a:cubicBezTo>
                  <a:pt x="1016" y="15242"/>
                  <a:pt x="1033" y="15237"/>
                  <a:pt x="1049" y="15225"/>
                </a:cubicBezTo>
                <a:cubicBezTo>
                  <a:pt x="1049" y="15239"/>
                  <a:pt x="1049" y="15254"/>
                  <a:pt x="1049" y="15268"/>
                </a:cubicBezTo>
                <a:lnTo>
                  <a:pt x="977" y="15268"/>
                </a:lnTo>
                <a:cubicBezTo>
                  <a:pt x="992" y="15297"/>
                  <a:pt x="992" y="15325"/>
                  <a:pt x="977" y="15354"/>
                </a:cubicBezTo>
                <a:cubicBezTo>
                  <a:pt x="963" y="15254"/>
                  <a:pt x="905" y="15167"/>
                  <a:pt x="891" y="15067"/>
                </a:cubicBezTo>
                <a:close/>
                <a:moveTo>
                  <a:pt x="22302" y="15351"/>
                </a:moveTo>
                <a:cubicBezTo>
                  <a:pt x="22305" y="15351"/>
                  <a:pt x="22309" y="15352"/>
                  <a:pt x="22313" y="15354"/>
                </a:cubicBezTo>
                <a:cubicBezTo>
                  <a:pt x="22341" y="15369"/>
                  <a:pt x="22327" y="15412"/>
                  <a:pt x="22298" y="15412"/>
                </a:cubicBezTo>
                <a:cubicBezTo>
                  <a:pt x="22273" y="15387"/>
                  <a:pt x="22281" y="15351"/>
                  <a:pt x="22302" y="15351"/>
                </a:cubicBezTo>
                <a:close/>
                <a:moveTo>
                  <a:pt x="1063" y="15498"/>
                </a:moveTo>
                <a:cubicBezTo>
                  <a:pt x="1092" y="15555"/>
                  <a:pt x="1106" y="15613"/>
                  <a:pt x="1121" y="15685"/>
                </a:cubicBezTo>
                <a:cubicBezTo>
                  <a:pt x="1092" y="15642"/>
                  <a:pt x="1078" y="15598"/>
                  <a:pt x="1049" y="15570"/>
                </a:cubicBezTo>
                <a:cubicBezTo>
                  <a:pt x="1063" y="15541"/>
                  <a:pt x="1063" y="15527"/>
                  <a:pt x="1063" y="15498"/>
                </a:cubicBezTo>
                <a:close/>
                <a:moveTo>
                  <a:pt x="22499" y="15052"/>
                </a:moveTo>
                <a:cubicBezTo>
                  <a:pt x="22442" y="15297"/>
                  <a:pt x="22356" y="15541"/>
                  <a:pt x="22255" y="15771"/>
                </a:cubicBezTo>
                <a:cubicBezTo>
                  <a:pt x="22284" y="15555"/>
                  <a:pt x="22399" y="15369"/>
                  <a:pt x="22442" y="15167"/>
                </a:cubicBezTo>
                <a:cubicBezTo>
                  <a:pt x="22442" y="15124"/>
                  <a:pt x="22471" y="15081"/>
                  <a:pt x="22499" y="15052"/>
                </a:cubicBezTo>
                <a:close/>
                <a:moveTo>
                  <a:pt x="22255" y="15440"/>
                </a:moveTo>
                <a:cubicBezTo>
                  <a:pt x="22255" y="15455"/>
                  <a:pt x="22284" y="15469"/>
                  <a:pt x="22284" y="15469"/>
                </a:cubicBezTo>
                <a:cubicBezTo>
                  <a:pt x="22241" y="15584"/>
                  <a:pt x="22226" y="15713"/>
                  <a:pt x="22154" y="15814"/>
                </a:cubicBezTo>
                <a:cubicBezTo>
                  <a:pt x="22183" y="15685"/>
                  <a:pt x="22255" y="15570"/>
                  <a:pt x="22255" y="15440"/>
                </a:cubicBezTo>
                <a:close/>
                <a:moveTo>
                  <a:pt x="769" y="15830"/>
                </a:moveTo>
                <a:cubicBezTo>
                  <a:pt x="764" y="15833"/>
                  <a:pt x="762" y="15836"/>
                  <a:pt x="762" y="15843"/>
                </a:cubicBezTo>
                <a:cubicBezTo>
                  <a:pt x="765" y="15838"/>
                  <a:pt x="767" y="15834"/>
                  <a:pt x="769" y="15830"/>
                </a:cubicBezTo>
                <a:close/>
                <a:moveTo>
                  <a:pt x="589" y="14305"/>
                </a:moveTo>
                <a:lnTo>
                  <a:pt x="589" y="14305"/>
                </a:lnTo>
                <a:cubicBezTo>
                  <a:pt x="632" y="14334"/>
                  <a:pt x="632" y="14406"/>
                  <a:pt x="647" y="14449"/>
                </a:cubicBezTo>
                <a:cubicBezTo>
                  <a:pt x="762" y="14851"/>
                  <a:pt x="891" y="15268"/>
                  <a:pt x="1035" y="15670"/>
                </a:cubicBezTo>
                <a:cubicBezTo>
                  <a:pt x="1063" y="15756"/>
                  <a:pt x="1121" y="15843"/>
                  <a:pt x="1150" y="15943"/>
                </a:cubicBezTo>
                <a:cubicBezTo>
                  <a:pt x="1049" y="15828"/>
                  <a:pt x="1035" y="15642"/>
                  <a:pt x="934" y="15541"/>
                </a:cubicBezTo>
                <a:cubicBezTo>
                  <a:pt x="948" y="15541"/>
                  <a:pt x="963" y="15527"/>
                  <a:pt x="963" y="15527"/>
                </a:cubicBezTo>
                <a:cubicBezTo>
                  <a:pt x="833" y="15211"/>
                  <a:pt x="747" y="14894"/>
                  <a:pt x="661" y="14564"/>
                </a:cubicBezTo>
                <a:lnTo>
                  <a:pt x="647" y="14564"/>
                </a:lnTo>
                <a:cubicBezTo>
                  <a:pt x="661" y="14478"/>
                  <a:pt x="604" y="14392"/>
                  <a:pt x="589" y="14305"/>
                </a:cubicBezTo>
                <a:close/>
                <a:moveTo>
                  <a:pt x="22116" y="15898"/>
                </a:moveTo>
                <a:cubicBezTo>
                  <a:pt x="22119" y="15898"/>
                  <a:pt x="22123" y="15899"/>
                  <a:pt x="22126" y="15900"/>
                </a:cubicBezTo>
                <a:cubicBezTo>
                  <a:pt x="22151" y="15925"/>
                  <a:pt x="22133" y="15960"/>
                  <a:pt x="22109" y="15960"/>
                </a:cubicBezTo>
                <a:cubicBezTo>
                  <a:pt x="22105" y="15960"/>
                  <a:pt x="22101" y="15960"/>
                  <a:pt x="22097" y="15958"/>
                </a:cubicBezTo>
                <a:cubicBezTo>
                  <a:pt x="22071" y="15945"/>
                  <a:pt x="22091" y="15898"/>
                  <a:pt x="22116" y="15898"/>
                </a:cubicBezTo>
                <a:close/>
                <a:moveTo>
                  <a:pt x="1155" y="15955"/>
                </a:moveTo>
                <a:cubicBezTo>
                  <a:pt x="1158" y="15955"/>
                  <a:pt x="1161" y="15956"/>
                  <a:pt x="1164" y="15958"/>
                </a:cubicBezTo>
                <a:cubicBezTo>
                  <a:pt x="1187" y="15969"/>
                  <a:pt x="1182" y="16009"/>
                  <a:pt x="1165" y="16009"/>
                </a:cubicBezTo>
                <a:cubicBezTo>
                  <a:pt x="1160" y="16009"/>
                  <a:pt x="1155" y="16006"/>
                  <a:pt x="1150" y="16001"/>
                </a:cubicBezTo>
                <a:cubicBezTo>
                  <a:pt x="1124" y="16001"/>
                  <a:pt x="1133" y="15955"/>
                  <a:pt x="1155" y="15955"/>
                </a:cubicBezTo>
                <a:close/>
                <a:moveTo>
                  <a:pt x="1031" y="16013"/>
                </a:moveTo>
                <a:cubicBezTo>
                  <a:pt x="1054" y="16013"/>
                  <a:pt x="1076" y="16021"/>
                  <a:pt x="1092" y="16029"/>
                </a:cubicBezTo>
                <a:lnTo>
                  <a:pt x="1020" y="16029"/>
                </a:lnTo>
                <a:cubicBezTo>
                  <a:pt x="1035" y="16058"/>
                  <a:pt x="1049" y="16087"/>
                  <a:pt x="1063" y="16116"/>
                </a:cubicBezTo>
                <a:cubicBezTo>
                  <a:pt x="1049" y="16116"/>
                  <a:pt x="1020" y="16116"/>
                  <a:pt x="992" y="16101"/>
                </a:cubicBezTo>
                <a:cubicBezTo>
                  <a:pt x="977" y="16087"/>
                  <a:pt x="977" y="16058"/>
                  <a:pt x="977" y="16029"/>
                </a:cubicBezTo>
                <a:cubicBezTo>
                  <a:pt x="995" y="16017"/>
                  <a:pt x="1014" y="16013"/>
                  <a:pt x="1031" y="16013"/>
                </a:cubicBezTo>
                <a:close/>
                <a:moveTo>
                  <a:pt x="1667" y="15943"/>
                </a:moveTo>
                <a:cubicBezTo>
                  <a:pt x="1710" y="16029"/>
                  <a:pt x="1739" y="16101"/>
                  <a:pt x="1782" y="16173"/>
                </a:cubicBezTo>
                <a:cubicBezTo>
                  <a:pt x="1710" y="16130"/>
                  <a:pt x="1710" y="16029"/>
                  <a:pt x="1652" y="15958"/>
                </a:cubicBezTo>
                <a:lnTo>
                  <a:pt x="1667" y="15943"/>
                </a:lnTo>
                <a:close/>
                <a:moveTo>
                  <a:pt x="1351" y="16178"/>
                </a:moveTo>
                <a:cubicBezTo>
                  <a:pt x="1363" y="16178"/>
                  <a:pt x="1371" y="16185"/>
                  <a:pt x="1379" y="16202"/>
                </a:cubicBezTo>
                <a:cubicBezTo>
                  <a:pt x="1368" y="16213"/>
                  <a:pt x="1360" y="16218"/>
                  <a:pt x="1352" y="16218"/>
                </a:cubicBezTo>
                <a:cubicBezTo>
                  <a:pt x="1340" y="16218"/>
                  <a:pt x="1331" y="16205"/>
                  <a:pt x="1322" y="16188"/>
                </a:cubicBezTo>
                <a:cubicBezTo>
                  <a:pt x="1334" y="16182"/>
                  <a:pt x="1343" y="16178"/>
                  <a:pt x="1351" y="16178"/>
                </a:cubicBezTo>
                <a:close/>
                <a:moveTo>
                  <a:pt x="1796" y="16188"/>
                </a:moveTo>
                <a:cubicBezTo>
                  <a:pt x="1796" y="16202"/>
                  <a:pt x="1796" y="16216"/>
                  <a:pt x="1810" y="16231"/>
                </a:cubicBezTo>
                <a:cubicBezTo>
                  <a:pt x="1796" y="16231"/>
                  <a:pt x="1796" y="16245"/>
                  <a:pt x="1796" y="16245"/>
                </a:cubicBezTo>
                <a:cubicBezTo>
                  <a:pt x="1782" y="16231"/>
                  <a:pt x="1782" y="16216"/>
                  <a:pt x="1767" y="16202"/>
                </a:cubicBezTo>
                <a:cubicBezTo>
                  <a:pt x="1767" y="16202"/>
                  <a:pt x="1782" y="16188"/>
                  <a:pt x="1796" y="16188"/>
                </a:cubicBezTo>
                <a:close/>
                <a:moveTo>
                  <a:pt x="2127" y="16188"/>
                </a:moveTo>
                <a:cubicBezTo>
                  <a:pt x="2155" y="16202"/>
                  <a:pt x="2155" y="16231"/>
                  <a:pt x="2170" y="16259"/>
                </a:cubicBezTo>
                <a:cubicBezTo>
                  <a:pt x="2170" y="16275"/>
                  <a:pt x="2166" y="16281"/>
                  <a:pt x="2160" y="16281"/>
                </a:cubicBezTo>
                <a:cubicBezTo>
                  <a:pt x="2139" y="16281"/>
                  <a:pt x="2093" y="16199"/>
                  <a:pt x="2127" y="16188"/>
                </a:cubicBezTo>
                <a:close/>
                <a:moveTo>
                  <a:pt x="1825" y="16274"/>
                </a:moveTo>
                <a:cubicBezTo>
                  <a:pt x="1825" y="16288"/>
                  <a:pt x="1825" y="16288"/>
                  <a:pt x="1825" y="16302"/>
                </a:cubicBezTo>
                <a:cubicBezTo>
                  <a:pt x="1810" y="16288"/>
                  <a:pt x="1810" y="16274"/>
                  <a:pt x="1810" y="16274"/>
                </a:cubicBezTo>
                <a:close/>
                <a:moveTo>
                  <a:pt x="21280" y="16271"/>
                </a:moveTo>
                <a:cubicBezTo>
                  <a:pt x="21284" y="16271"/>
                  <a:pt x="21288" y="16272"/>
                  <a:pt x="21292" y="16274"/>
                </a:cubicBezTo>
                <a:cubicBezTo>
                  <a:pt x="21315" y="16296"/>
                  <a:pt x="21286" y="16326"/>
                  <a:pt x="21265" y="16326"/>
                </a:cubicBezTo>
                <a:cubicBezTo>
                  <a:pt x="21258" y="16326"/>
                  <a:pt x="21253" y="16323"/>
                  <a:pt x="21249" y="16317"/>
                </a:cubicBezTo>
                <a:cubicBezTo>
                  <a:pt x="21225" y="16304"/>
                  <a:pt x="21253" y="16271"/>
                  <a:pt x="21280" y="16271"/>
                </a:cubicBezTo>
                <a:close/>
                <a:moveTo>
                  <a:pt x="1041" y="16124"/>
                </a:moveTo>
                <a:cubicBezTo>
                  <a:pt x="1057" y="16124"/>
                  <a:pt x="1067" y="16138"/>
                  <a:pt x="1078" y="16159"/>
                </a:cubicBezTo>
                <a:cubicBezTo>
                  <a:pt x="1106" y="16216"/>
                  <a:pt x="1135" y="16288"/>
                  <a:pt x="1164" y="16346"/>
                </a:cubicBezTo>
                <a:cubicBezTo>
                  <a:pt x="1135" y="16346"/>
                  <a:pt x="1121" y="16317"/>
                  <a:pt x="1106" y="16302"/>
                </a:cubicBezTo>
                <a:cubicBezTo>
                  <a:pt x="1092" y="16302"/>
                  <a:pt x="1092" y="16317"/>
                  <a:pt x="1078" y="16317"/>
                </a:cubicBezTo>
                <a:cubicBezTo>
                  <a:pt x="1078" y="16245"/>
                  <a:pt x="1020" y="16188"/>
                  <a:pt x="1020" y="16130"/>
                </a:cubicBezTo>
                <a:cubicBezTo>
                  <a:pt x="1028" y="16126"/>
                  <a:pt x="1035" y="16124"/>
                  <a:pt x="1041" y="16124"/>
                </a:cubicBezTo>
                <a:close/>
                <a:moveTo>
                  <a:pt x="1093" y="16341"/>
                </a:moveTo>
                <a:cubicBezTo>
                  <a:pt x="1112" y="16341"/>
                  <a:pt x="1136" y="16364"/>
                  <a:pt x="1106" y="16374"/>
                </a:cubicBezTo>
                <a:cubicBezTo>
                  <a:pt x="1106" y="16374"/>
                  <a:pt x="1092" y="16360"/>
                  <a:pt x="1078" y="16360"/>
                </a:cubicBezTo>
                <a:cubicBezTo>
                  <a:pt x="1078" y="16346"/>
                  <a:pt x="1085" y="16341"/>
                  <a:pt x="1093" y="16341"/>
                </a:cubicBezTo>
                <a:close/>
                <a:moveTo>
                  <a:pt x="1868" y="16360"/>
                </a:moveTo>
                <a:cubicBezTo>
                  <a:pt x="1882" y="16389"/>
                  <a:pt x="1897" y="16403"/>
                  <a:pt x="1897" y="16417"/>
                </a:cubicBezTo>
                <a:lnTo>
                  <a:pt x="1868" y="16417"/>
                </a:lnTo>
                <a:lnTo>
                  <a:pt x="1854" y="16374"/>
                </a:lnTo>
                <a:lnTo>
                  <a:pt x="1868" y="16360"/>
                </a:lnTo>
                <a:close/>
                <a:moveTo>
                  <a:pt x="1092" y="16496"/>
                </a:moveTo>
                <a:cubicBezTo>
                  <a:pt x="1092" y="16498"/>
                  <a:pt x="1092" y="16501"/>
                  <a:pt x="1092" y="16504"/>
                </a:cubicBezTo>
                <a:cubicBezTo>
                  <a:pt x="1095" y="16505"/>
                  <a:pt x="1098" y="16506"/>
                  <a:pt x="1101" y="16507"/>
                </a:cubicBezTo>
                <a:lnTo>
                  <a:pt x="1101" y="16507"/>
                </a:lnTo>
                <a:cubicBezTo>
                  <a:pt x="1098" y="16503"/>
                  <a:pt x="1095" y="16500"/>
                  <a:pt x="1092" y="16496"/>
                </a:cubicBezTo>
                <a:close/>
                <a:moveTo>
                  <a:pt x="1385" y="16254"/>
                </a:moveTo>
                <a:cubicBezTo>
                  <a:pt x="1397" y="16254"/>
                  <a:pt x="1408" y="16261"/>
                  <a:pt x="1408" y="16274"/>
                </a:cubicBezTo>
                <a:cubicBezTo>
                  <a:pt x="1417" y="16291"/>
                  <a:pt x="1399" y="16304"/>
                  <a:pt x="1383" y="16304"/>
                </a:cubicBezTo>
                <a:cubicBezTo>
                  <a:pt x="1383" y="16304"/>
                  <a:pt x="1382" y="16304"/>
                  <a:pt x="1382" y="16304"/>
                </a:cubicBezTo>
                <a:lnTo>
                  <a:pt x="1382" y="16304"/>
                </a:lnTo>
                <a:cubicBezTo>
                  <a:pt x="1466" y="16347"/>
                  <a:pt x="1495" y="16432"/>
                  <a:pt x="1537" y="16504"/>
                </a:cubicBezTo>
                <a:cubicBezTo>
                  <a:pt x="1523" y="16504"/>
                  <a:pt x="1494" y="16518"/>
                  <a:pt x="1480" y="16518"/>
                </a:cubicBezTo>
                <a:cubicBezTo>
                  <a:pt x="1437" y="16461"/>
                  <a:pt x="1408" y="16389"/>
                  <a:pt x="1380" y="16304"/>
                </a:cubicBezTo>
                <a:lnTo>
                  <a:pt x="1380" y="16304"/>
                </a:lnTo>
                <a:cubicBezTo>
                  <a:pt x="1381" y="16304"/>
                  <a:pt x="1381" y="16304"/>
                  <a:pt x="1382" y="16304"/>
                </a:cubicBezTo>
                <a:lnTo>
                  <a:pt x="1382" y="16304"/>
                </a:lnTo>
                <a:cubicBezTo>
                  <a:pt x="1381" y="16303"/>
                  <a:pt x="1380" y="16303"/>
                  <a:pt x="1379" y="16302"/>
                </a:cubicBezTo>
                <a:lnTo>
                  <a:pt x="1379" y="16302"/>
                </a:lnTo>
                <a:cubicBezTo>
                  <a:pt x="1380" y="16303"/>
                  <a:pt x="1380" y="16303"/>
                  <a:pt x="1380" y="16304"/>
                </a:cubicBezTo>
                <a:lnTo>
                  <a:pt x="1380" y="16304"/>
                </a:lnTo>
                <a:cubicBezTo>
                  <a:pt x="1372" y="16303"/>
                  <a:pt x="1365" y="16298"/>
                  <a:pt x="1365" y="16288"/>
                </a:cubicBezTo>
                <a:cubicBezTo>
                  <a:pt x="1357" y="16264"/>
                  <a:pt x="1371" y="16254"/>
                  <a:pt x="1385" y="16254"/>
                </a:cubicBezTo>
                <a:close/>
                <a:moveTo>
                  <a:pt x="1911" y="16446"/>
                </a:moveTo>
                <a:cubicBezTo>
                  <a:pt x="1911" y="16460"/>
                  <a:pt x="1925" y="16475"/>
                  <a:pt x="1925" y="16504"/>
                </a:cubicBezTo>
                <a:lnTo>
                  <a:pt x="1925" y="16532"/>
                </a:lnTo>
                <a:cubicBezTo>
                  <a:pt x="1925" y="16504"/>
                  <a:pt x="1911" y="16489"/>
                  <a:pt x="1897" y="16460"/>
                </a:cubicBezTo>
                <a:cubicBezTo>
                  <a:pt x="1897" y="16460"/>
                  <a:pt x="1911" y="16446"/>
                  <a:pt x="1911" y="16446"/>
                </a:cubicBezTo>
                <a:close/>
                <a:moveTo>
                  <a:pt x="1523" y="16532"/>
                </a:moveTo>
                <a:lnTo>
                  <a:pt x="1523" y="16532"/>
                </a:lnTo>
                <a:cubicBezTo>
                  <a:pt x="1537" y="16547"/>
                  <a:pt x="1552" y="16547"/>
                  <a:pt x="1552" y="16561"/>
                </a:cubicBezTo>
                <a:cubicBezTo>
                  <a:pt x="1552" y="16582"/>
                  <a:pt x="1545" y="16589"/>
                  <a:pt x="1536" y="16589"/>
                </a:cubicBezTo>
                <a:cubicBezTo>
                  <a:pt x="1514" y="16589"/>
                  <a:pt x="1482" y="16543"/>
                  <a:pt x="1523" y="16532"/>
                </a:cubicBezTo>
                <a:close/>
                <a:moveTo>
                  <a:pt x="1624" y="16690"/>
                </a:moveTo>
                <a:cubicBezTo>
                  <a:pt x="1638" y="16719"/>
                  <a:pt x="1624" y="16733"/>
                  <a:pt x="1595" y="16733"/>
                </a:cubicBezTo>
                <a:cubicBezTo>
                  <a:pt x="1581" y="16705"/>
                  <a:pt x="1595" y="16690"/>
                  <a:pt x="1624" y="16690"/>
                </a:cubicBezTo>
                <a:close/>
                <a:moveTo>
                  <a:pt x="21982" y="16705"/>
                </a:moveTo>
                <a:cubicBezTo>
                  <a:pt x="21968" y="16705"/>
                  <a:pt x="21939" y="16719"/>
                  <a:pt x="21910" y="16719"/>
                </a:cubicBezTo>
                <a:cubicBezTo>
                  <a:pt x="21939" y="16733"/>
                  <a:pt x="21953" y="16733"/>
                  <a:pt x="21982" y="16733"/>
                </a:cubicBezTo>
                <a:lnTo>
                  <a:pt x="21982" y="16705"/>
                </a:lnTo>
                <a:close/>
                <a:moveTo>
                  <a:pt x="1969" y="16561"/>
                </a:moveTo>
                <a:cubicBezTo>
                  <a:pt x="2012" y="16633"/>
                  <a:pt x="2040" y="16705"/>
                  <a:pt x="2083" y="16777"/>
                </a:cubicBezTo>
                <a:lnTo>
                  <a:pt x="2069" y="16777"/>
                </a:lnTo>
                <a:cubicBezTo>
                  <a:pt x="2055" y="16748"/>
                  <a:pt x="2040" y="16705"/>
                  <a:pt x="2012" y="16676"/>
                </a:cubicBezTo>
                <a:cubicBezTo>
                  <a:pt x="1983" y="16647"/>
                  <a:pt x="1969" y="16604"/>
                  <a:pt x="1954" y="16575"/>
                </a:cubicBezTo>
                <a:cubicBezTo>
                  <a:pt x="1954" y="16561"/>
                  <a:pt x="1954" y="16561"/>
                  <a:pt x="1969" y="16561"/>
                </a:cubicBezTo>
                <a:close/>
                <a:moveTo>
                  <a:pt x="1101" y="16507"/>
                </a:moveTo>
                <a:cubicBezTo>
                  <a:pt x="1127" y="16536"/>
                  <a:pt x="1161" y="16560"/>
                  <a:pt x="1207" y="16575"/>
                </a:cubicBezTo>
                <a:cubicBezTo>
                  <a:pt x="1193" y="16575"/>
                  <a:pt x="1164" y="16590"/>
                  <a:pt x="1150" y="16604"/>
                </a:cubicBezTo>
                <a:cubicBezTo>
                  <a:pt x="1164" y="16604"/>
                  <a:pt x="1207" y="16604"/>
                  <a:pt x="1221" y="16590"/>
                </a:cubicBezTo>
                <a:lnTo>
                  <a:pt x="1221" y="16590"/>
                </a:lnTo>
                <a:cubicBezTo>
                  <a:pt x="1207" y="16633"/>
                  <a:pt x="1178" y="16676"/>
                  <a:pt x="1221" y="16690"/>
                </a:cubicBezTo>
                <a:cubicBezTo>
                  <a:pt x="1250" y="16733"/>
                  <a:pt x="1265" y="16791"/>
                  <a:pt x="1293" y="16834"/>
                </a:cubicBezTo>
                <a:cubicBezTo>
                  <a:pt x="1293" y="16777"/>
                  <a:pt x="1279" y="16719"/>
                  <a:pt x="1265" y="16662"/>
                </a:cubicBezTo>
                <a:lnTo>
                  <a:pt x="1207" y="16662"/>
                </a:lnTo>
                <a:cubicBezTo>
                  <a:pt x="1236" y="16619"/>
                  <a:pt x="1236" y="16590"/>
                  <a:pt x="1193" y="16561"/>
                </a:cubicBezTo>
                <a:lnTo>
                  <a:pt x="1236" y="16547"/>
                </a:lnTo>
                <a:cubicBezTo>
                  <a:pt x="1182" y="16533"/>
                  <a:pt x="1141" y="16520"/>
                  <a:pt x="1101" y="16507"/>
                </a:cubicBezTo>
                <a:close/>
                <a:moveTo>
                  <a:pt x="1654" y="16800"/>
                </a:moveTo>
                <a:cubicBezTo>
                  <a:pt x="1661" y="16800"/>
                  <a:pt x="1670" y="16802"/>
                  <a:pt x="1681" y="16805"/>
                </a:cubicBezTo>
                <a:cubicBezTo>
                  <a:pt x="1696" y="16834"/>
                  <a:pt x="1681" y="16848"/>
                  <a:pt x="1652" y="16848"/>
                </a:cubicBezTo>
                <a:cubicBezTo>
                  <a:pt x="1631" y="16816"/>
                  <a:pt x="1634" y="16800"/>
                  <a:pt x="1654" y="16800"/>
                </a:cubicBezTo>
                <a:close/>
                <a:moveTo>
                  <a:pt x="22269" y="15771"/>
                </a:moveTo>
                <a:lnTo>
                  <a:pt x="22269" y="15771"/>
                </a:lnTo>
                <a:cubicBezTo>
                  <a:pt x="22212" y="15915"/>
                  <a:pt x="22169" y="16073"/>
                  <a:pt x="22083" y="16202"/>
                </a:cubicBezTo>
                <a:cubicBezTo>
                  <a:pt x="22097" y="16144"/>
                  <a:pt x="22111" y="16101"/>
                  <a:pt x="22126" y="16058"/>
                </a:cubicBezTo>
                <a:cubicBezTo>
                  <a:pt x="22111" y="16044"/>
                  <a:pt x="22083" y="16044"/>
                  <a:pt x="22083" y="16044"/>
                </a:cubicBezTo>
                <a:cubicBezTo>
                  <a:pt x="22068" y="16159"/>
                  <a:pt x="21982" y="16245"/>
                  <a:pt x="21968" y="16360"/>
                </a:cubicBezTo>
                <a:cubicBezTo>
                  <a:pt x="22040" y="16317"/>
                  <a:pt x="22054" y="16245"/>
                  <a:pt x="22097" y="16188"/>
                </a:cubicBezTo>
                <a:lnTo>
                  <a:pt x="22097" y="16188"/>
                </a:lnTo>
                <a:cubicBezTo>
                  <a:pt x="22040" y="16374"/>
                  <a:pt x="21953" y="16547"/>
                  <a:pt x="21853" y="16719"/>
                </a:cubicBezTo>
                <a:cubicBezTo>
                  <a:pt x="21853" y="16719"/>
                  <a:pt x="21853" y="16733"/>
                  <a:pt x="21853" y="16733"/>
                </a:cubicBezTo>
                <a:cubicBezTo>
                  <a:pt x="21853" y="16733"/>
                  <a:pt x="21853" y="16748"/>
                  <a:pt x="21853" y="16748"/>
                </a:cubicBezTo>
                <a:lnTo>
                  <a:pt x="21795" y="16848"/>
                </a:lnTo>
                <a:cubicBezTo>
                  <a:pt x="21810" y="16791"/>
                  <a:pt x="21824" y="16748"/>
                  <a:pt x="21853" y="16690"/>
                </a:cubicBezTo>
                <a:lnTo>
                  <a:pt x="21838" y="16690"/>
                </a:lnTo>
                <a:cubicBezTo>
                  <a:pt x="21882" y="16604"/>
                  <a:pt x="21910" y="16518"/>
                  <a:pt x="21968" y="16446"/>
                </a:cubicBezTo>
                <a:lnTo>
                  <a:pt x="21939" y="16417"/>
                </a:lnTo>
                <a:cubicBezTo>
                  <a:pt x="21925" y="16446"/>
                  <a:pt x="21896" y="16475"/>
                  <a:pt x="21896" y="16489"/>
                </a:cubicBezTo>
                <a:lnTo>
                  <a:pt x="21853" y="16504"/>
                </a:lnTo>
                <a:lnTo>
                  <a:pt x="21853" y="16475"/>
                </a:lnTo>
                <a:lnTo>
                  <a:pt x="21896" y="16475"/>
                </a:lnTo>
                <a:cubicBezTo>
                  <a:pt x="21896" y="16432"/>
                  <a:pt x="21910" y="16389"/>
                  <a:pt x="21910" y="16346"/>
                </a:cubicBezTo>
                <a:cubicBezTo>
                  <a:pt x="21968" y="16302"/>
                  <a:pt x="21982" y="16245"/>
                  <a:pt x="21996" y="16188"/>
                </a:cubicBezTo>
                <a:cubicBezTo>
                  <a:pt x="21996" y="16130"/>
                  <a:pt x="22068" y="16073"/>
                  <a:pt x="22040" y="16001"/>
                </a:cubicBezTo>
                <a:lnTo>
                  <a:pt x="22040" y="16001"/>
                </a:lnTo>
                <a:cubicBezTo>
                  <a:pt x="22068" y="16015"/>
                  <a:pt x="22097" y="16029"/>
                  <a:pt x="22126" y="16029"/>
                </a:cubicBezTo>
                <a:cubicBezTo>
                  <a:pt x="22154" y="15972"/>
                  <a:pt x="22183" y="15915"/>
                  <a:pt x="22198" y="15843"/>
                </a:cubicBezTo>
                <a:cubicBezTo>
                  <a:pt x="22226" y="15828"/>
                  <a:pt x="22241" y="15800"/>
                  <a:pt x="22269" y="15771"/>
                </a:cubicBezTo>
                <a:close/>
                <a:moveTo>
                  <a:pt x="2112" y="16834"/>
                </a:moveTo>
                <a:cubicBezTo>
                  <a:pt x="2112" y="16841"/>
                  <a:pt x="2116" y="16849"/>
                  <a:pt x="2120" y="16856"/>
                </a:cubicBezTo>
                <a:lnTo>
                  <a:pt x="2120" y="16856"/>
                </a:lnTo>
                <a:cubicBezTo>
                  <a:pt x="2118" y="16854"/>
                  <a:pt x="2115" y="16851"/>
                  <a:pt x="2112" y="16848"/>
                </a:cubicBezTo>
                <a:cubicBezTo>
                  <a:pt x="2112" y="16848"/>
                  <a:pt x="2112" y="16834"/>
                  <a:pt x="2112" y="16834"/>
                </a:cubicBezTo>
                <a:close/>
                <a:moveTo>
                  <a:pt x="2127" y="16877"/>
                </a:moveTo>
                <a:cubicBezTo>
                  <a:pt x="2127" y="16877"/>
                  <a:pt x="2141" y="16891"/>
                  <a:pt x="2141" y="16891"/>
                </a:cubicBezTo>
                <a:lnTo>
                  <a:pt x="2127" y="16891"/>
                </a:lnTo>
                <a:cubicBezTo>
                  <a:pt x="2127" y="16891"/>
                  <a:pt x="2127" y="16877"/>
                  <a:pt x="2127" y="16877"/>
                </a:cubicBezTo>
                <a:close/>
                <a:moveTo>
                  <a:pt x="21738" y="16891"/>
                </a:moveTo>
                <a:cubicBezTo>
                  <a:pt x="21738" y="16891"/>
                  <a:pt x="21738" y="16906"/>
                  <a:pt x="21738" y="16906"/>
                </a:cubicBezTo>
                <a:lnTo>
                  <a:pt x="21723" y="16906"/>
                </a:lnTo>
                <a:cubicBezTo>
                  <a:pt x="21738" y="16906"/>
                  <a:pt x="21738" y="16891"/>
                  <a:pt x="21738" y="16891"/>
                </a:cubicBezTo>
                <a:close/>
                <a:moveTo>
                  <a:pt x="1523" y="17021"/>
                </a:moveTo>
                <a:cubicBezTo>
                  <a:pt x="1537" y="17035"/>
                  <a:pt x="1552" y="17050"/>
                  <a:pt x="1552" y="17064"/>
                </a:cubicBezTo>
                <a:lnTo>
                  <a:pt x="1595" y="17064"/>
                </a:lnTo>
                <a:cubicBezTo>
                  <a:pt x="1581" y="17050"/>
                  <a:pt x="1552" y="17035"/>
                  <a:pt x="1523" y="17021"/>
                </a:cubicBezTo>
                <a:close/>
                <a:moveTo>
                  <a:pt x="21537" y="17366"/>
                </a:moveTo>
                <a:cubicBezTo>
                  <a:pt x="21537" y="17366"/>
                  <a:pt x="21537" y="17380"/>
                  <a:pt x="21537" y="17380"/>
                </a:cubicBezTo>
                <a:lnTo>
                  <a:pt x="21522" y="17380"/>
                </a:lnTo>
                <a:cubicBezTo>
                  <a:pt x="21537" y="17366"/>
                  <a:pt x="21537" y="17366"/>
                  <a:pt x="21537" y="17366"/>
                </a:cubicBezTo>
                <a:close/>
                <a:moveTo>
                  <a:pt x="21537" y="17308"/>
                </a:moveTo>
                <a:cubicBezTo>
                  <a:pt x="21522" y="17351"/>
                  <a:pt x="21494" y="17394"/>
                  <a:pt x="21465" y="17437"/>
                </a:cubicBezTo>
                <a:cubicBezTo>
                  <a:pt x="21479" y="17394"/>
                  <a:pt x="21508" y="17351"/>
                  <a:pt x="21522" y="17308"/>
                </a:cubicBezTo>
                <a:close/>
                <a:moveTo>
                  <a:pt x="21450" y="17351"/>
                </a:moveTo>
                <a:cubicBezTo>
                  <a:pt x="21450" y="17366"/>
                  <a:pt x="21450" y="17366"/>
                  <a:pt x="21450" y="17380"/>
                </a:cubicBezTo>
                <a:cubicBezTo>
                  <a:pt x="21436" y="17380"/>
                  <a:pt x="21422" y="17394"/>
                  <a:pt x="21407" y="17394"/>
                </a:cubicBezTo>
                <a:lnTo>
                  <a:pt x="21407" y="17423"/>
                </a:lnTo>
                <a:cubicBezTo>
                  <a:pt x="21393" y="17437"/>
                  <a:pt x="21364" y="17452"/>
                  <a:pt x="21350" y="17466"/>
                </a:cubicBezTo>
                <a:cubicBezTo>
                  <a:pt x="21364" y="17481"/>
                  <a:pt x="21379" y="17495"/>
                  <a:pt x="21393" y="17495"/>
                </a:cubicBezTo>
                <a:cubicBezTo>
                  <a:pt x="21379" y="17509"/>
                  <a:pt x="21379" y="17509"/>
                  <a:pt x="21379" y="17524"/>
                </a:cubicBezTo>
                <a:cubicBezTo>
                  <a:pt x="21364" y="17524"/>
                  <a:pt x="21336" y="17509"/>
                  <a:pt x="21321" y="17509"/>
                </a:cubicBezTo>
                <a:cubicBezTo>
                  <a:pt x="21321" y="17509"/>
                  <a:pt x="21336" y="17509"/>
                  <a:pt x="21336" y="17495"/>
                </a:cubicBezTo>
                <a:cubicBezTo>
                  <a:pt x="21336" y="17495"/>
                  <a:pt x="21350" y="17481"/>
                  <a:pt x="21350" y="17466"/>
                </a:cubicBezTo>
                <a:cubicBezTo>
                  <a:pt x="21364" y="17452"/>
                  <a:pt x="21364" y="17437"/>
                  <a:pt x="21364" y="17409"/>
                </a:cubicBezTo>
                <a:lnTo>
                  <a:pt x="21379" y="17409"/>
                </a:lnTo>
                <a:cubicBezTo>
                  <a:pt x="21379" y="17409"/>
                  <a:pt x="21379" y="17394"/>
                  <a:pt x="21393" y="17394"/>
                </a:cubicBezTo>
                <a:lnTo>
                  <a:pt x="21379" y="17394"/>
                </a:lnTo>
                <a:cubicBezTo>
                  <a:pt x="21393" y="17380"/>
                  <a:pt x="21407" y="17366"/>
                  <a:pt x="21407" y="17351"/>
                </a:cubicBezTo>
                <a:close/>
                <a:moveTo>
                  <a:pt x="21479" y="17481"/>
                </a:moveTo>
                <a:cubicBezTo>
                  <a:pt x="21479" y="17495"/>
                  <a:pt x="21465" y="17509"/>
                  <a:pt x="21465" y="17524"/>
                </a:cubicBezTo>
                <a:cubicBezTo>
                  <a:pt x="21465" y="17509"/>
                  <a:pt x="21465" y="17509"/>
                  <a:pt x="21465" y="17495"/>
                </a:cubicBezTo>
                <a:cubicBezTo>
                  <a:pt x="21465" y="17495"/>
                  <a:pt x="21479" y="17495"/>
                  <a:pt x="21479" y="17481"/>
                </a:cubicBezTo>
                <a:close/>
                <a:moveTo>
                  <a:pt x="21321" y="17509"/>
                </a:moveTo>
                <a:cubicBezTo>
                  <a:pt x="21336" y="17524"/>
                  <a:pt x="21350" y="17538"/>
                  <a:pt x="21364" y="17538"/>
                </a:cubicBezTo>
                <a:cubicBezTo>
                  <a:pt x="21336" y="17595"/>
                  <a:pt x="21307" y="17639"/>
                  <a:pt x="21278" y="17682"/>
                </a:cubicBezTo>
                <a:cubicBezTo>
                  <a:pt x="21278" y="17667"/>
                  <a:pt x="21278" y="17653"/>
                  <a:pt x="21278" y="17639"/>
                </a:cubicBezTo>
                <a:cubicBezTo>
                  <a:pt x="21321" y="17624"/>
                  <a:pt x="21336" y="17552"/>
                  <a:pt x="21321" y="17509"/>
                </a:cubicBezTo>
                <a:close/>
                <a:moveTo>
                  <a:pt x="2217" y="17734"/>
                </a:moveTo>
                <a:cubicBezTo>
                  <a:pt x="2238" y="17734"/>
                  <a:pt x="2266" y="17747"/>
                  <a:pt x="2256" y="17768"/>
                </a:cubicBezTo>
                <a:cubicBezTo>
                  <a:pt x="2252" y="17776"/>
                  <a:pt x="2245" y="17780"/>
                  <a:pt x="2238" y="17780"/>
                </a:cubicBezTo>
                <a:cubicBezTo>
                  <a:pt x="2220" y="17780"/>
                  <a:pt x="2198" y="17759"/>
                  <a:pt x="2198" y="17739"/>
                </a:cubicBezTo>
                <a:cubicBezTo>
                  <a:pt x="2202" y="17735"/>
                  <a:pt x="2209" y="17734"/>
                  <a:pt x="2217" y="17734"/>
                </a:cubicBezTo>
                <a:close/>
                <a:moveTo>
                  <a:pt x="2252" y="17802"/>
                </a:moveTo>
                <a:cubicBezTo>
                  <a:pt x="2258" y="17802"/>
                  <a:pt x="2264" y="17805"/>
                  <a:pt x="2270" y="17811"/>
                </a:cubicBezTo>
                <a:cubicBezTo>
                  <a:pt x="2270" y="17825"/>
                  <a:pt x="2270" y="17825"/>
                  <a:pt x="2270" y="17825"/>
                </a:cubicBezTo>
                <a:cubicBezTo>
                  <a:pt x="2270" y="17833"/>
                  <a:pt x="2267" y="17836"/>
                  <a:pt x="2259" y="17836"/>
                </a:cubicBezTo>
                <a:cubicBezTo>
                  <a:pt x="2252" y="17836"/>
                  <a:pt x="2241" y="17833"/>
                  <a:pt x="2227" y="17825"/>
                </a:cubicBezTo>
                <a:cubicBezTo>
                  <a:pt x="2236" y="17809"/>
                  <a:pt x="2244" y="17802"/>
                  <a:pt x="2252" y="17802"/>
                </a:cubicBezTo>
                <a:close/>
                <a:moveTo>
                  <a:pt x="1207" y="16087"/>
                </a:moveTo>
                <a:lnTo>
                  <a:pt x="1207" y="16087"/>
                </a:lnTo>
                <a:cubicBezTo>
                  <a:pt x="1308" y="16245"/>
                  <a:pt x="1379" y="16417"/>
                  <a:pt x="1451" y="16575"/>
                </a:cubicBezTo>
                <a:cubicBezTo>
                  <a:pt x="1480" y="16604"/>
                  <a:pt x="1480" y="16662"/>
                  <a:pt x="1523" y="16676"/>
                </a:cubicBezTo>
                <a:cubicBezTo>
                  <a:pt x="1523" y="16662"/>
                  <a:pt x="1537" y="16633"/>
                  <a:pt x="1537" y="16619"/>
                </a:cubicBezTo>
                <a:cubicBezTo>
                  <a:pt x="1552" y="16619"/>
                  <a:pt x="1595" y="16604"/>
                  <a:pt x="1609" y="16604"/>
                </a:cubicBezTo>
                <a:cubicBezTo>
                  <a:pt x="1609" y="16633"/>
                  <a:pt x="1595" y="16647"/>
                  <a:pt x="1595" y="16676"/>
                </a:cubicBezTo>
                <a:cubicBezTo>
                  <a:pt x="1566" y="16676"/>
                  <a:pt x="1537" y="16690"/>
                  <a:pt x="1537" y="16719"/>
                </a:cubicBezTo>
                <a:cubicBezTo>
                  <a:pt x="1552" y="16805"/>
                  <a:pt x="1624" y="16877"/>
                  <a:pt x="1667" y="16963"/>
                </a:cubicBezTo>
                <a:cubicBezTo>
                  <a:pt x="1681" y="17006"/>
                  <a:pt x="1710" y="17078"/>
                  <a:pt x="1753" y="17093"/>
                </a:cubicBezTo>
                <a:cubicBezTo>
                  <a:pt x="1753" y="17050"/>
                  <a:pt x="1739" y="16992"/>
                  <a:pt x="1696" y="16978"/>
                </a:cubicBezTo>
                <a:cubicBezTo>
                  <a:pt x="1696" y="16935"/>
                  <a:pt x="1624" y="16877"/>
                  <a:pt x="1681" y="16848"/>
                </a:cubicBezTo>
                <a:lnTo>
                  <a:pt x="1681" y="16848"/>
                </a:lnTo>
                <a:cubicBezTo>
                  <a:pt x="1696" y="16877"/>
                  <a:pt x="1724" y="16891"/>
                  <a:pt x="1753" y="16891"/>
                </a:cubicBezTo>
                <a:cubicBezTo>
                  <a:pt x="1739" y="16906"/>
                  <a:pt x="1724" y="16920"/>
                  <a:pt x="1724" y="16935"/>
                </a:cubicBezTo>
                <a:cubicBezTo>
                  <a:pt x="1739" y="16935"/>
                  <a:pt x="1767" y="16949"/>
                  <a:pt x="1782" y="16949"/>
                </a:cubicBezTo>
                <a:cubicBezTo>
                  <a:pt x="1796" y="16978"/>
                  <a:pt x="1810" y="16992"/>
                  <a:pt x="1810" y="17006"/>
                </a:cubicBezTo>
                <a:cubicBezTo>
                  <a:pt x="1796" y="17021"/>
                  <a:pt x="1767" y="17021"/>
                  <a:pt x="1753" y="17021"/>
                </a:cubicBezTo>
                <a:cubicBezTo>
                  <a:pt x="1782" y="17035"/>
                  <a:pt x="1810" y="17050"/>
                  <a:pt x="1839" y="17064"/>
                </a:cubicBezTo>
                <a:cubicBezTo>
                  <a:pt x="1839" y="17064"/>
                  <a:pt x="1825" y="17078"/>
                  <a:pt x="1810" y="17078"/>
                </a:cubicBezTo>
                <a:cubicBezTo>
                  <a:pt x="1854" y="17150"/>
                  <a:pt x="1897" y="17222"/>
                  <a:pt x="1940" y="17279"/>
                </a:cubicBezTo>
                <a:cubicBezTo>
                  <a:pt x="1997" y="17308"/>
                  <a:pt x="1983" y="17380"/>
                  <a:pt x="1997" y="17423"/>
                </a:cubicBezTo>
                <a:cubicBezTo>
                  <a:pt x="1897" y="17366"/>
                  <a:pt x="1868" y="17222"/>
                  <a:pt x="1796" y="17136"/>
                </a:cubicBezTo>
                <a:cubicBezTo>
                  <a:pt x="1796" y="17117"/>
                  <a:pt x="1787" y="17111"/>
                  <a:pt x="1777" y="17111"/>
                </a:cubicBezTo>
                <a:cubicBezTo>
                  <a:pt x="1756" y="17111"/>
                  <a:pt x="1728" y="17140"/>
                  <a:pt x="1767" y="17150"/>
                </a:cubicBezTo>
                <a:cubicBezTo>
                  <a:pt x="1868" y="17337"/>
                  <a:pt x="1969" y="17509"/>
                  <a:pt x="2083" y="17682"/>
                </a:cubicBezTo>
                <a:cubicBezTo>
                  <a:pt x="2112" y="17754"/>
                  <a:pt x="2155" y="17811"/>
                  <a:pt x="2198" y="17883"/>
                </a:cubicBezTo>
                <a:cubicBezTo>
                  <a:pt x="2098" y="17797"/>
                  <a:pt x="2055" y="17682"/>
                  <a:pt x="1983" y="17581"/>
                </a:cubicBezTo>
                <a:cubicBezTo>
                  <a:pt x="1983" y="17581"/>
                  <a:pt x="1974" y="17581"/>
                  <a:pt x="1966" y="17584"/>
                </a:cubicBezTo>
                <a:lnTo>
                  <a:pt x="1966" y="17584"/>
                </a:lnTo>
                <a:cubicBezTo>
                  <a:pt x="1975" y="17573"/>
                  <a:pt x="1983" y="17563"/>
                  <a:pt x="1983" y="17552"/>
                </a:cubicBezTo>
                <a:cubicBezTo>
                  <a:pt x="1969" y="17538"/>
                  <a:pt x="1940" y="17524"/>
                  <a:pt x="1925" y="17524"/>
                </a:cubicBezTo>
                <a:cubicBezTo>
                  <a:pt x="1925" y="17509"/>
                  <a:pt x="1925" y="17481"/>
                  <a:pt x="1911" y="17466"/>
                </a:cubicBezTo>
                <a:cubicBezTo>
                  <a:pt x="1911" y="17466"/>
                  <a:pt x="1882" y="17452"/>
                  <a:pt x="1868" y="17452"/>
                </a:cubicBezTo>
                <a:cubicBezTo>
                  <a:pt x="1868" y="17437"/>
                  <a:pt x="1882" y="17423"/>
                  <a:pt x="1882" y="17409"/>
                </a:cubicBezTo>
                <a:cubicBezTo>
                  <a:pt x="1681" y="17136"/>
                  <a:pt x="1566" y="16820"/>
                  <a:pt x="1379" y="16532"/>
                </a:cubicBezTo>
                <a:cubicBezTo>
                  <a:pt x="1351" y="16374"/>
                  <a:pt x="1236" y="16245"/>
                  <a:pt x="1207" y="16087"/>
                </a:cubicBezTo>
                <a:close/>
                <a:moveTo>
                  <a:pt x="21379" y="17883"/>
                </a:moveTo>
                <a:cubicBezTo>
                  <a:pt x="21364" y="17883"/>
                  <a:pt x="21336" y="17897"/>
                  <a:pt x="21321" y="17912"/>
                </a:cubicBezTo>
                <a:cubicBezTo>
                  <a:pt x="21321" y="17926"/>
                  <a:pt x="21321" y="17969"/>
                  <a:pt x="21321" y="17983"/>
                </a:cubicBezTo>
                <a:cubicBezTo>
                  <a:pt x="21336" y="17940"/>
                  <a:pt x="21350" y="17912"/>
                  <a:pt x="21379" y="17883"/>
                </a:cubicBezTo>
                <a:close/>
                <a:moveTo>
                  <a:pt x="2256" y="17955"/>
                </a:moveTo>
                <a:cubicBezTo>
                  <a:pt x="2256" y="17969"/>
                  <a:pt x="2270" y="17983"/>
                  <a:pt x="2285" y="17998"/>
                </a:cubicBezTo>
                <a:cubicBezTo>
                  <a:pt x="2270" y="17998"/>
                  <a:pt x="2270" y="18012"/>
                  <a:pt x="2270" y="18027"/>
                </a:cubicBezTo>
                <a:lnTo>
                  <a:pt x="2256" y="18027"/>
                </a:lnTo>
                <a:cubicBezTo>
                  <a:pt x="2256" y="18012"/>
                  <a:pt x="2256" y="17983"/>
                  <a:pt x="2256" y="17955"/>
                </a:cubicBezTo>
                <a:close/>
                <a:moveTo>
                  <a:pt x="20157" y="18027"/>
                </a:moveTo>
                <a:cubicBezTo>
                  <a:pt x="20172" y="18041"/>
                  <a:pt x="20143" y="18084"/>
                  <a:pt x="20114" y="18084"/>
                </a:cubicBezTo>
                <a:cubicBezTo>
                  <a:pt x="20100" y="18055"/>
                  <a:pt x="20129" y="18027"/>
                  <a:pt x="20157" y="18027"/>
                </a:cubicBezTo>
                <a:close/>
                <a:moveTo>
                  <a:pt x="20502" y="18070"/>
                </a:moveTo>
                <a:cubicBezTo>
                  <a:pt x="20502" y="18098"/>
                  <a:pt x="20488" y="18113"/>
                  <a:pt x="20474" y="18113"/>
                </a:cubicBezTo>
                <a:cubicBezTo>
                  <a:pt x="20474" y="18098"/>
                  <a:pt x="20488" y="18084"/>
                  <a:pt x="20502" y="18070"/>
                </a:cubicBezTo>
                <a:close/>
                <a:moveTo>
                  <a:pt x="21407" y="17567"/>
                </a:moveTo>
                <a:cubicBezTo>
                  <a:pt x="21407" y="17567"/>
                  <a:pt x="21422" y="17567"/>
                  <a:pt x="21422" y="17581"/>
                </a:cubicBezTo>
                <a:lnTo>
                  <a:pt x="21407" y="17581"/>
                </a:lnTo>
                <a:cubicBezTo>
                  <a:pt x="21407" y="17610"/>
                  <a:pt x="21422" y="17624"/>
                  <a:pt x="21422" y="17653"/>
                </a:cubicBezTo>
                <a:cubicBezTo>
                  <a:pt x="21278" y="17754"/>
                  <a:pt x="21264" y="17955"/>
                  <a:pt x="21120" y="18055"/>
                </a:cubicBezTo>
                <a:cubicBezTo>
                  <a:pt x="21120" y="18070"/>
                  <a:pt x="21134" y="18070"/>
                  <a:pt x="21134" y="18084"/>
                </a:cubicBezTo>
                <a:cubicBezTo>
                  <a:pt x="21120" y="18084"/>
                  <a:pt x="21091" y="18098"/>
                  <a:pt x="21063" y="18113"/>
                </a:cubicBezTo>
                <a:cubicBezTo>
                  <a:pt x="21149" y="17969"/>
                  <a:pt x="21249" y="17825"/>
                  <a:pt x="21336" y="17667"/>
                </a:cubicBezTo>
                <a:cubicBezTo>
                  <a:pt x="21350" y="17639"/>
                  <a:pt x="21379" y="17610"/>
                  <a:pt x="21407" y="17567"/>
                </a:cubicBezTo>
                <a:close/>
                <a:moveTo>
                  <a:pt x="20933" y="18127"/>
                </a:moveTo>
                <a:cubicBezTo>
                  <a:pt x="20962" y="18127"/>
                  <a:pt x="20962" y="18141"/>
                  <a:pt x="20948" y="18170"/>
                </a:cubicBezTo>
                <a:cubicBezTo>
                  <a:pt x="20919" y="18170"/>
                  <a:pt x="20905" y="18156"/>
                  <a:pt x="20933" y="18127"/>
                </a:cubicBezTo>
                <a:close/>
                <a:moveTo>
                  <a:pt x="2328" y="18113"/>
                </a:moveTo>
                <a:cubicBezTo>
                  <a:pt x="2342" y="18113"/>
                  <a:pt x="2356" y="18127"/>
                  <a:pt x="2371" y="18141"/>
                </a:cubicBezTo>
                <a:cubicBezTo>
                  <a:pt x="2371" y="18156"/>
                  <a:pt x="2371" y="18170"/>
                  <a:pt x="2371" y="18185"/>
                </a:cubicBezTo>
                <a:cubicBezTo>
                  <a:pt x="2356" y="18156"/>
                  <a:pt x="2342" y="18127"/>
                  <a:pt x="2328" y="18113"/>
                </a:cubicBezTo>
                <a:close/>
                <a:moveTo>
                  <a:pt x="20905" y="18185"/>
                </a:moveTo>
                <a:lnTo>
                  <a:pt x="20905" y="18185"/>
                </a:lnTo>
                <a:cubicBezTo>
                  <a:pt x="20919" y="18199"/>
                  <a:pt x="20905" y="18228"/>
                  <a:pt x="20890" y="18228"/>
                </a:cubicBezTo>
                <a:lnTo>
                  <a:pt x="20876" y="18228"/>
                </a:lnTo>
                <a:cubicBezTo>
                  <a:pt x="20890" y="18213"/>
                  <a:pt x="20905" y="18199"/>
                  <a:pt x="20905" y="18185"/>
                </a:cubicBezTo>
                <a:close/>
                <a:moveTo>
                  <a:pt x="1825" y="17639"/>
                </a:moveTo>
                <a:cubicBezTo>
                  <a:pt x="1810" y="17639"/>
                  <a:pt x="1782" y="17653"/>
                  <a:pt x="1767" y="17653"/>
                </a:cubicBezTo>
                <a:cubicBezTo>
                  <a:pt x="1782" y="17782"/>
                  <a:pt x="1882" y="17868"/>
                  <a:pt x="1940" y="17983"/>
                </a:cubicBezTo>
                <a:lnTo>
                  <a:pt x="1954" y="17983"/>
                </a:lnTo>
                <a:cubicBezTo>
                  <a:pt x="1969" y="18041"/>
                  <a:pt x="2012" y="18084"/>
                  <a:pt x="2055" y="18127"/>
                </a:cubicBezTo>
                <a:cubicBezTo>
                  <a:pt x="2069" y="18170"/>
                  <a:pt x="2098" y="18213"/>
                  <a:pt x="2155" y="18213"/>
                </a:cubicBezTo>
                <a:cubicBezTo>
                  <a:pt x="2141" y="18228"/>
                  <a:pt x="2127" y="18242"/>
                  <a:pt x="2112" y="18256"/>
                </a:cubicBezTo>
                <a:cubicBezTo>
                  <a:pt x="2127" y="18242"/>
                  <a:pt x="2155" y="18228"/>
                  <a:pt x="2170" y="18228"/>
                </a:cubicBezTo>
                <a:cubicBezTo>
                  <a:pt x="2170" y="18242"/>
                  <a:pt x="2184" y="18285"/>
                  <a:pt x="2184" y="18299"/>
                </a:cubicBezTo>
                <a:lnTo>
                  <a:pt x="2213" y="18299"/>
                </a:lnTo>
                <a:cubicBezTo>
                  <a:pt x="2184" y="18228"/>
                  <a:pt x="2170" y="18141"/>
                  <a:pt x="2083" y="18127"/>
                </a:cubicBezTo>
                <a:cubicBezTo>
                  <a:pt x="2083" y="18113"/>
                  <a:pt x="2083" y="18084"/>
                  <a:pt x="2083" y="18070"/>
                </a:cubicBezTo>
                <a:cubicBezTo>
                  <a:pt x="2069" y="18027"/>
                  <a:pt x="2040" y="17998"/>
                  <a:pt x="2012" y="17969"/>
                </a:cubicBezTo>
                <a:cubicBezTo>
                  <a:pt x="1997" y="17940"/>
                  <a:pt x="1983" y="17912"/>
                  <a:pt x="1969" y="17897"/>
                </a:cubicBezTo>
                <a:cubicBezTo>
                  <a:pt x="1969" y="17883"/>
                  <a:pt x="1969" y="17868"/>
                  <a:pt x="1969" y="17868"/>
                </a:cubicBezTo>
                <a:cubicBezTo>
                  <a:pt x="1925" y="17811"/>
                  <a:pt x="1882" y="17754"/>
                  <a:pt x="1825" y="17710"/>
                </a:cubicBezTo>
                <a:cubicBezTo>
                  <a:pt x="1825" y="17696"/>
                  <a:pt x="1825" y="17653"/>
                  <a:pt x="1825" y="17639"/>
                </a:cubicBezTo>
                <a:close/>
                <a:moveTo>
                  <a:pt x="20387" y="18228"/>
                </a:moveTo>
                <a:cubicBezTo>
                  <a:pt x="20373" y="18242"/>
                  <a:pt x="20359" y="18271"/>
                  <a:pt x="20344" y="18285"/>
                </a:cubicBezTo>
                <a:cubicBezTo>
                  <a:pt x="20344" y="18285"/>
                  <a:pt x="20344" y="18299"/>
                  <a:pt x="20359" y="18299"/>
                </a:cubicBezTo>
                <a:cubicBezTo>
                  <a:pt x="20330" y="18314"/>
                  <a:pt x="20315" y="18343"/>
                  <a:pt x="20287" y="18357"/>
                </a:cubicBezTo>
                <a:cubicBezTo>
                  <a:pt x="20301" y="18314"/>
                  <a:pt x="20359" y="18285"/>
                  <a:pt x="20359" y="18242"/>
                </a:cubicBezTo>
                <a:lnTo>
                  <a:pt x="20373" y="18242"/>
                </a:lnTo>
                <a:cubicBezTo>
                  <a:pt x="20373" y="18242"/>
                  <a:pt x="20373" y="18228"/>
                  <a:pt x="20387" y="18228"/>
                </a:cubicBezTo>
                <a:close/>
                <a:moveTo>
                  <a:pt x="2730" y="18386"/>
                </a:moveTo>
                <a:cubicBezTo>
                  <a:pt x="2730" y="18400"/>
                  <a:pt x="2730" y="18400"/>
                  <a:pt x="2730" y="18400"/>
                </a:cubicBezTo>
                <a:cubicBezTo>
                  <a:pt x="2730" y="18400"/>
                  <a:pt x="2730" y="18400"/>
                  <a:pt x="2716" y="18386"/>
                </a:cubicBezTo>
                <a:close/>
                <a:moveTo>
                  <a:pt x="19816" y="18425"/>
                </a:moveTo>
                <a:cubicBezTo>
                  <a:pt x="19832" y="18425"/>
                  <a:pt x="19847" y="18452"/>
                  <a:pt x="19827" y="18472"/>
                </a:cubicBezTo>
                <a:cubicBezTo>
                  <a:pt x="19820" y="18479"/>
                  <a:pt x="19813" y="18482"/>
                  <a:pt x="19807" y="18482"/>
                </a:cubicBezTo>
                <a:cubicBezTo>
                  <a:pt x="19788" y="18482"/>
                  <a:pt x="19776" y="18454"/>
                  <a:pt x="19798" y="18443"/>
                </a:cubicBezTo>
                <a:cubicBezTo>
                  <a:pt x="19803" y="18430"/>
                  <a:pt x="19810" y="18425"/>
                  <a:pt x="19816" y="18425"/>
                </a:cubicBezTo>
                <a:close/>
                <a:moveTo>
                  <a:pt x="21019" y="18185"/>
                </a:moveTo>
                <a:cubicBezTo>
                  <a:pt x="20976" y="18299"/>
                  <a:pt x="20876" y="18386"/>
                  <a:pt x="20804" y="18486"/>
                </a:cubicBezTo>
                <a:cubicBezTo>
                  <a:pt x="20804" y="18486"/>
                  <a:pt x="20818" y="18501"/>
                  <a:pt x="20833" y="18515"/>
                </a:cubicBezTo>
                <a:cubicBezTo>
                  <a:pt x="20819" y="18515"/>
                  <a:pt x="20791" y="18501"/>
                  <a:pt x="20776" y="18487"/>
                </a:cubicBezTo>
                <a:lnTo>
                  <a:pt x="20776" y="18487"/>
                </a:lnTo>
                <a:cubicBezTo>
                  <a:pt x="20809" y="18445"/>
                  <a:pt x="20843" y="18401"/>
                  <a:pt x="20876" y="18357"/>
                </a:cubicBezTo>
                <a:cubicBezTo>
                  <a:pt x="20919" y="18299"/>
                  <a:pt x="20962" y="18242"/>
                  <a:pt x="21019" y="18185"/>
                </a:cubicBezTo>
                <a:close/>
                <a:moveTo>
                  <a:pt x="2328" y="18041"/>
                </a:moveTo>
                <a:cubicBezTo>
                  <a:pt x="2414" y="18156"/>
                  <a:pt x="2500" y="18256"/>
                  <a:pt x="2586" y="18371"/>
                </a:cubicBezTo>
                <a:cubicBezTo>
                  <a:pt x="2615" y="18414"/>
                  <a:pt x="2644" y="18458"/>
                  <a:pt x="2687" y="18501"/>
                </a:cubicBezTo>
                <a:cubicBezTo>
                  <a:pt x="2701" y="18515"/>
                  <a:pt x="2701" y="18544"/>
                  <a:pt x="2701" y="18572"/>
                </a:cubicBezTo>
                <a:cubicBezTo>
                  <a:pt x="2673" y="18529"/>
                  <a:pt x="2644" y="18501"/>
                  <a:pt x="2629" y="18458"/>
                </a:cubicBezTo>
                <a:lnTo>
                  <a:pt x="2601" y="18458"/>
                </a:lnTo>
                <a:cubicBezTo>
                  <a:pt x="2601" y="18443"/>
                  <a:pt x="2586" y="18443"/>
                  <a:pt x="2586" y="18443"/>
                </a:cubicBezTo>
                <a:cubicBezTo>
                  <a:pt x="2586" y="18443"/>
                  <a:pt x="2572" y="18429"/>
                  <a:pt x="2558" y="18429"/>
                </a:cubicBezTo>
                <a:cubicBezTo>
                  <a:pt x="2558" y="18414"/>
                  <a:pt x="2543" y="18414"/>
                  <a:pt x="2543" y="18400"/>
                </a:cubicBezTo>
                <a:cubicBezTo>
                  <a:pt x="2514" y="18314"/>
                  <a:pt x="2428" y="18256"/>
                  <a:pt x="2414" y="18156"/>
                </a:cubicBezTo>
                <a:cubicBezTo>
                  <a:pt x="2385" y="18127"/>
                  <a:pt x="2342" y="18113"/>
                  <a:pt x="2313" y="18098"/>
                </a:cubicBezTo>
                <a:cubicBezTo>
                  <a:pt x="2313" y="18084"/>
                  <a:pt x="2299" y="18070"/>
                  <a:pt x="2299" y="18070"/>
                </a:cubicBezTo>
                <a:cubicBezTo>
                  <a:pt x="2313" y="18070"/>
                  <a:pt x="2313" y="18055"/>
                  <a:pt x="2328" y="18041"/>
                </a:cubicBezTo>
                <a:close/>
                <a:moveTo>
                  <a:pt x="20229" y="18429"/>
                </a:moveTo>
                <a:cubicBezTo>
                  <a:pt x="20229" y="18443"/>
                  <a:pt x="20215" y="18472"/>
                  <a:pt x="20215" y="18486"/>
                </a:cubicBezTo>
                <a:cubicBezTo>
                  <a:pt x="20201" y="18501"/>
                  <a:pt x="20186" y="18501"/>
                  <a:pt x="20186" y="18501"/>
                </a:cubicBezTo>
                <a:cubicBezTo>
                  <a:pt x="20157" y="18544"/>
                  <a:pt x="20129" y="18572"/>
                  <a:pt x="20086" y="18601"/>
                </a:cubicBezTo>
                <a:cubicBezTo>
                  <a:pt x="20100" y="18572"/>
                  <a:pt x="20114" y="18544"/>
                  <a:pt x="20143" y="18529"/>
                </a:cubicBezTo>
                <a:cubicBezTo>
                  <a:pt x="20172" y="18486"/>
                  <a:pt x="20201" y="18458"/>
                  <a:pt x="20229" y="18429"/>
                </a:cubicBezTo>
                <a:close/>
                <a:moveTo>
                  <a:pt x="2744" y="18558"/>
                </a:moveTo>
                <a:cubicBezTo>
                  <a:pt x="2773" y="18587"/>
                  <a:pt x="2802" y="18601"/>
                  <a:pt x="2816" y="18630"/>
                </a:cubicBezTo>
                <a:cubicBezTo>
                  <a:pt x="2816" y="18644"/>
                  <a:pt x="2802" y="18659"/>
                  <a:pt x="2802" y="18659"/>
                </a:cubicBezTo>
                <a:cubicBezTo>
                  <a:pt x="2773" y="18644"/>
                  <a:pt x="2744" y="18616"/>
                  <a:pt x="2716" y="18587"/>
                </a:cubicBezTo>
                <a:cubicBezTo>
                  <a:pt x="2730" y="18572"/>
                  <a:pt x="2744" y="18572"/>
                  <a:pt x="2744" y="18558"/>
                </a:cubicBezTo>
                <a:close/>
                <a:moveTo>
                  <a:pt x="21407" y="18027"/>
                </a:moveTo>
                <a:cubicBezTo>
                  <a:pt x="21350" y="18070"/>
                  <a:pt x="21278" y="18113"/>
                  <a:pt x="21292" y="18199"/>
                </a:cubicBezTo>
                <a:cubicBezTo>
                  <a:pt x="21278" y="18213"/>
                  <a:pt x="21249" y="18213"/>
                  <a:pt x="21235" y="18228"/>
                </a:cubicBezTo>
                <a:cubicBezTo>
                  <a:pt x="21206" y="18256"/>
                  <a:pt x="21192" y="18285"/>
                  <a:pt x="21163" y="18328"/>
                </a:cubicBezTo>
                <a:cubicBezTo>
                  <a:pt x="21134" y="18343"/>
                  <a:pt x="21120" y="18371"/>
                  <a:pt x="21106" y="18400"/>
                </a:cubicBezTo>
                <a:lnTo>
                  <a:pt x="21091" y="18400"/>
                </a:lnTo>
                <a:cubicBezTo>
                  <a:pt x="21034" y="18458"/>
                  <a:pt x="21005" y="18529"/>
                  <a:pt x="20991" y="18587"/>
                </a:cubicBezTo>
                <a:cubicBezTo>
                  <a:pt x="20976" y="18601"/>
                  <a:pt x="20933" y="18616"/>
                  <a:pt x="20919" y="18616"/>
                </a:cubicBezTo>
                <a:cubicBezTo>
                  <a:pt x="20933" y="18630"/>
                  <a:pt x="20948" y="18644"/>
                  <a:pt x="20962" y="18659"/>
                </a:cubicBezTo>
                <a:cubicBezTo>
                  <a:pt x="21063" y="18601"/>
                  <a:pt x="21120" y="18486"/>
                  <a:pt x="21192" y="18386"/>
                </a:cubicBezTo>
                <a:lnTo>
                  <a:pt x="21221" y="18414"/>
                </a:lnTo>
                <a:cubicBezTo>
                  <a:pt x="21221" y="18414"/>
                  <a:pt x="21206" y="18386"/>
                  <a:pt x="21206" y="18386"/>
                </a:cubicBezTo>
                <a:cubicBezTo>
                  <a:pt x="21235" y="18328"/>
                  <a:pt x="21278" y="18285"/>
                  <a:pt x="21292" y="18228"/>
                </a:cubicBezTo>
                <a:cubicBezTo>
                  <a:pt x="21336" y="18199"/>
                  <a:pt x="21364" y="18156"/>
                  <a:pt x="21350" y="18113"/>
                </a:cubicBezTo>
                <a:cubicBezTo>
                  <a:pt x="21364" y="18113"/>
                  <a:pt x="21379" y="18127"/>
                  <a:pt x="21393" y="18127"/>
                </a:cubicBezTo>
                <a:cubicBezTo>
                  <a:pt x="21379" y="18113"/>
                  <a:pt x="21364" y="18098"/>
                  <a:pt x="21350" y="18084"/>
                </a:cubicBezTo>
                <a:cubicBezTo>
                  <a:pt x="21364" y="18070"/>
                  <a:pt x="21407" y="18055"/>
                  <a:pt x="21422" y="18055"/>
                </a:cubicBezTo>
                <a:cubicBezTo>
                  <a:pt x="21422" y="18041"/>
                  <a:pt x="21407" y="18027"/>
                  <a:pt x="21407" y="18027"/>
                </a:cubicBezTo>
                <a:close/>
                <a:moveTo>
                  <a:pt x="3046" y="18659"/>
                </a:moveTo>
                <a:lnTo>
                  <a:pt x="3060" y="18673"/>
                </a:lnTo>
                <a:cubicBezTo>
                  <a:pt x="3075" y="18673"/>
                  <a:pt x="3075" y="18687"/>
                  <a:pt x="3075" y="18687"/>
                </a:cubicBezTo>
                <a:cubicBezTo>
                  <a:pt x="3075" y="18702"/>
                  <a:pt x="3061" y="18716"/>
                  <a:pt x="3060" y="18730"/>
                </a:cubicBezTo>
                <a:lnTo>
                  <a:pt x="3060" y="18730"/>
                </a:lnTo>
                <a:cubicBezTo>
                  <a:pt x="3052" y="18721"/>
                  <a:pt x="3046" y="18711"/>
                  <a:pt x="3046" y="18702"/>
                </a:cubicBezTo>
                <a:lnTo>
                  <a:pt x="3046" y="18659"/>
                </a:lnTo>
                <a:close/>
                <a:moveTo>
                  <a:pt x="3075" y="18731"/>
                </a:moveTo>
                <a:cubicBezTo>
                  <a:pt x="3075" y="18731"/>
                  <a:pt x="3075" y="18745"/>
                  <a:pt x="3075" y="18745"/>
                </a:cubicBezTo>
                <a:cubicBezTo>
                  <a:pt x="3070" y="18740"/>
                  <a:pt x="3065" y="18735"/>
                  <a:pt x="3061" y="18731"/>
                </a:cubicBezTo>
                <a:close/>
                <a:moveTo>
                  <a:pt x="2785" y="18474"/>
                </a:moveTo>
                <a:cubicBezTo>
                  <a:pt x="2790" y="18477"/>
                  <a:pt x="2796" y="18480"/>
                  <a:pt x="2802" y="18486"/>
                </a:cubicBezTo>
                <a:cubicBezTo>
                  <a:pt x="2831" y="18529"/>
                  <a:pt x="2874" y="18572"/>
                  <a:pt x="2917" y="18601"/>
                </a:cubicBezTo>
                <a:cubicBezTo>
                  <a:pt x="2960" y="18659"/>
                  <a:pt x="3003" y="18716"/>
                  <a:pt x="3032" y="18759"/>
                </a:cubicBezTo>
                <a:cubicBezTo>
                  <a:pt x="2989" y="18731"/>
                  <a:pt x="2945" y="18687"/>
                  <a:pt x="2902" y="18644"/>
                </a:cubicBezTo>
                <a:cubicBezTo>
                  <a:pt x="2863" y="18592"/>
                  <a:pt x="2824" y="18528"/>
                  <a:pt x="2785" y="18474"/>
                </a:cubicBezTo>
                <a:close/>
                <a:moveTo>
                  <a:pt x="2831" y="18630"/>
                </a:moveTo>
                <a:cubicBezTo>
                  <a:pt x="2845" y="18659"/>
                  <a:pt x="2874" y="18673"/>
                  <a:pt x="2888" y="18702"/>
                </a:cubicBezTo>
                <a:cubicBezTo>
                  <a:pt x="2914" y="18728"/>
                  <a:pt x="2929" y="18767"/>
                  <a:pt x="2942" y="18806"/>
                </a:cubicBezTo>
                <a:lnTo>
                  <a:pt x="2942" y="18806"/>
                </a:lnTo>
                <a:cubicBezTo>
                  <a:pt x="2919" y="18776"/>
                  <a:pt x="2893" y="18753"/>
                  <a:pt x="2859" y="18731"/>
                </a:cubicBezTo>
                <a:cubicBezTo>
                  <a:pt x="2859" y="18716"/>
                  <a:pt x="2859" y="18716"/>
                  <a:pt x="2859" y="18716"/>
                </a:cubicBezTo>
                <a:cubicBezTo>
                  <a:pt x="2845" y="18702"/>
                  <a:pt x="2831" y="18687"/>
                  <a:pt x="2816" y="18673"/>
                </a:cubicBezTo>
                <a:cubicBezTo>
                  <a:pt x="2816" y="18673"/>
                  <a:pt x="2816" y="18644"/>
                  <a:pt x="2831" y="18630"/>
                </a:cubicBezTo>
                <a:close/>
                <a:moveTo>
                  <a:pt x="3075" y="18759"/>
                </a:moveTo>
                <a:cubicBezTo>
                  <a:pt x="3104" y="18774"/>
                  <a:pt x="3132" y="18788"/>
                  <a:pt x="3175" y="18802"/>
                </a:cubicBezTo>
                <a:cubicBezTo>
                  <a:pt x="3175" y="18802"/>
                  <a:pt x="3175" y="18817"/>
                  <a:pt x="3175" y="18817"/>
                </a:cubicBezTo>
                <a:lnTo>
                  <a:pt x="3089" y="18817"/>
                </a:lnTo>
                <a:cubicBezTo>
                  <a:pt x="3075" y="18817"/>
                  <a:pt x="3075" y="18802"/>
                  <a:pt x="3060" y="18788"/>
                </a:cubicBezTo>
                <a:lnTo>
                  <a:pt x="3089" y="18774"/>
                </a:lnTo>
                <a:cubicBezTo>
                  <a:pt x="3089" y="18774"/>
                  <a:pt x="3075" y="18774"/>
                  <a:pt x="3075" y="18759"/>
                </a:cubicBezTo>
                <a:close/>
                <a:moveTo>
                  <a:pt x="19517" y="18780"/>
                </a:moveTo>
                <a:cubicBezTo>
                  <a:pt x="19542" y="18780"/>
                  <a:pt x="19496" y="18854"/>
                  <a:pt x="19458" y="18854"/>
                </a:cubicBezTo>
                <a:cubicBezTo>
                  <a:pt x="19451" y="18854"/>
                  <a:pt x="19445" y="18851"/>
                  <a:pt x="19439" y="18845"/>
                </a:cubicBezTo>
                <a:cubicBezTo>
                  <a:pt x="19453" y="18817"/>
                  <a:pt x="19468" y="18802"/>
                  <a:pt x="19497" y="18788"/>
                </a:cubicBezTo>
                <a:cubicBezTo>
                  <a:pt x="19506" y="18782"/>
                  <a:pt x="19513" y="18780"/>
                  <a:pt x="19517" y="18780"/>
                </a:cubicBezTo>
                <a:close/>
                <a:moveTo>
                  <a:pt x="2950" y="18817"/>
                </a:moveTo>
                <a:lnTo>
                  <a:pt x="2950" y="18817"/>
                </a:lnTo>
                <a:cubicBezTo>
                  <a:pt x="2963" y="18817"/>
                  <a:pt x="2974" y="18818"/>
                  <a:pt x="2974" y="18831"/>
                </a:cubicBezTo>
                <a:cubicBezTo>
                  <a:pt x="2989" y="18831"/>
                  <a:pt x="2989" y="18845"/>
                  <a:pt x="3003" y="18860"/>
                </a:cubicBezTo>
                <a:cubicBezTo>
                  <a:pt x="2989" y="18845"/>
                  <a:pt x="2974" y="18845"/>
                  <a:pt x="2960" y="18831"/>
                </a:cubicBezTo>
                <a:cubicBezTo>
                  <a:pt x="2957" y="18826"/>
                  <a:pt x="2953" y="18821"/>
                  <a:pt x="2950" y="18817"/>
                </a:cubicBezTo>
                <a:close/>
                <a:moveTo>
                  <a:pt x="3132" y="18845"/>
                </a:moveTo>
                <a:cubicBezTo>
                  <a:pt x="3132" y="18860"/>
                  <a:pt x="3132" y="18860"/>
                  <a:pt x="3132" y="18860"/>
                </a:cubicBezTo>
                <a:cubicBezTo>
                  <a:pt x="3132" y="18860"/>
                  <a:pt x="3118" y="18845"/>
                  <a:pt x="3104" y="18845"/>
                </a:cubicBezTo>
                <a:close/>
                <a:moveTo>
                  <a:pt x="3075" y="18874"/>
                </a:moveTo>
                <a:lnTo>
                  <a:pt x="3075" y="18874"/>
                </a:lnTo>
                <a:cubicBezTo>
                  <a:pt x="3118" y="18903"/>
                  <a:pt x="3147" y="18932"/>
                  <a:pt x="3175" y="18960"/>
                </a:cubicBezTo>
                <a:cubicBezTo>
                  <a:pt x="3190" y="18975"/>
                  <a:pt x="3204" y="19003"/>
                  <a:pt x="3218" y="19018"/>
                </a:cubicBezTo>
                <a:cubicBezTo>
                  <a:pt x="3204" y="19003"/>
                  <a:pt x="3175" y="18975"/>
                  <a:pt x="3161" y="18960"/>
                </a:cubicBezTo>
                <a:lnTo>
                  <a:pt x="3147" y="18960"/>
                </a:lnTo>
                <a:cubicBezTo>
                  <a:pt x="3132" y="18932"/>
                  <a:pt x="3104" y="18903"/>
                  <a:pt x="3075" y="18874"/>
                </a:cubicBezTo>
                <a:close/>
                <a:moveTo>
                  <a:pt x="20459" y="19032"/>
                </a:moveTo>
                <a:cubicBezTo>
                  <a:pt x="20458" y="19032"/>
                  <a:pt x="20457" y="19033"/>
                  <a:pt x="20456" y="19033"/>
                </a:cubicBezTo>
                <a:lnTo>
                  <a:pt x="20456" y="19033"/>
                </a:lnTo>
                <a:cubicBezTo>
                  <a:pt x="20456" y="19034"/>
                  <a:pt x="20457" y="19034"/>
                  <a:pt x="20457" y="19035"/>
                </a:cubicBezTo>
                <a:lnTo>
                  <a:pt x="20457" y="19035"/>
                </a:lnTo>
                <a:cubicBezTo>
                  <a:pt x="20458" y="19034"/>
                  <a:pt x="20458" y="19033"/>
                  <a:pt x="20459" y="19032"/>
                </a:cubicBezTo>
                <a:close/>
                <a:moveTo>
                  <a:pt x="3161" y="18860"/>
                </a:moveTo>
                <a:lnTo>
                  <a:pt x="3161" y="18860"/>
                </a:lnTo>
                <a:cubicBezTo>
                  <a:pt x="3175" y="18874"/>
                  <a:pt x="3190" y="18874"/>
                  <a:pt x="3204" y="18889"/>
                </a:cubicBezTo>
                <a:cubicBezTo>
                  <a:pt x="3218" y="18903"/>
                  <a:pt x="3247" y="18917"/>
                  <a:pt x="3262" y="18932"/>
                </a:cubicBezTo>
                <a:cubicBezTo>
                  <a:pt x="3305" y="18960"/>
                  <a:pt x="3333" y="19018"/>
                  <a:pt x="3362" y="19047"/>
                </a:cubicBezTo>
                <a:cubicBezTo>
                  <a:pt x="3319" y="19003"/>
                  <a:pt x="3262" y="18960"/>
                  <a:pt x="3218" y="18917"/>
                </a:cubicBezTo>
                <a:cubicBezTo>
                  <a:pt x="3204" y="18903"/>
                  <a:pt x="3190" y="18889"/>
                  <a:pt x="3161" y="18860"/>
                </a:cubicBezTo>
                <a:close/>
                <a:moveTo>
                  <a:pt x="20203" y="19027"/>
                </a:moveTo>
                <a:cubicBezTo>
                  <a:pt x="20213" y="19027"/>
                  <a:pt x="20221" y="19037"/>
                  <a:pt x="20229" y="19061"/>
                </a:cubicBezTo>
                <a:cubicBezTo>
                  <a:pt x="20216" y="19074"/>
                  <a:pt x="20206" y="19081"/>
                  <a:pt x="20198" y="19081"/>
                </a:cubicBezTo>
                <a:cubicBezTo>
                  <a:pt x="20188" y="19081"/>
                  <a:pt x="20180" y="19070"/>
                  <a:pt x="20172" y="19047"/>
                </a:cubicBezTo>
                <a:cubicBezTo>
                  <a:pt x="20185" y="19034"/>
                  <a:pt x="20195" y="19027"/>
                  <a:pt x="20203" y="19027"/>
                </a:cubicBezTo>
                <a:close/>
                <a:moveTo>
                  <a:pt x="3218" y="19003"/>
                </a:moveTo>
                <a:lnTo>
                  <a:pt x="3218" y="19003"/>
                </a:lnTo>
                <a:cubicBezTo>
                  <a:pt x="3247" y="19047"/>
                  <a:pt x="3290" y="19075"/>
                  <a:pt x="3319" y="19104"/>
                </a:cubicBezTo>
                <a:cubicBezTo>
                  <a:pt x="3290" y="19090"/>
                  <a:pt x="3262" y="19075"/>
                  <a:pt x="3247" y="19047"/>
                </a:cubicBezTo>
                <a:cubicBezTo>
                  <a:pt x="3233" y="19032"/>
                  <a:pt x="3218" y="19018"/>
                  <a:pt x="3218" y="19003"/>
                </a:cubicBezTo>
                <a:close/>
                <a:moveTo>
                  <a:pt x="20457" y="19035"/>
                </a:moveTo>
                <a:cubicBezTo>
                  <a:pt x="20445" y="19051"/>
                  <a:pt x="20445" y="19090"/>
                  <a:pt x="20445" y="19104"/>
                </a:cubicBezTo>
                <a:cubicBezTo>
                  <a:pt x="20445" y="19090"/>
                  <a:pt x="20459" y="19075"/>
                  <a:pt x="20474" y="19061"/>
                </a:cubicBezTo>
                <a:cubicBezTo>
                  <a:pt x="20465" y="19052"/>
                  <a:pt x="20461" y="19044"/>
                  <a:pt x="20457" y="19035"/>
                </a:cubicBezTo>
                <a:close/>
                <a:moveTo>
                  <a:pt x="3377" y="19090"/>
                </a:moveTo>
                <a:cubicBezTo>
                  <a:pt x="3377" y="19104"/>
                  <a:pt x="3362" y="19118"/>
                  <a:pt x="3348" y="19118"/>
                </a:cubicBezTo>
                <a:lnTo>
                  <a:pt x="3333" y="19118"/>
                </a:lnTo>
                <a:cubicBezTo>
                  <a:pt x="3348" y="19104"/>
                  <a:pt x="3348" y="19090"/>
                  <a:pt x="3362" y="19090"/>
                </a:cubicBezTo>
                <a:close/>
                <a:moveTo>
                  <a:pt x="20116" y="19117"/>
                </a:moveTo>
                <a:cubicBezTo>
                  <a:pt x="20125" y="19117"/>
                  <a:pt x="20134" y="19129"/>
                  <a:pt x="20143" y="19147"/>
                </a:cubicBezTo>
                <a:cubicBezTo>
                  <a:pt x="20131" y="19153"/>
                  <a:pt x="20122" y="19157"/>
                  <a:pt x="20115" y="19157"/>
                </a:cubicBezTo>
                <a:cubicBezTo>
                  <a:pt x="20105" y="19157"/>
                  <a:pt x="20100" y="19150"/>
                  <a:pt x="20100" y="19133"/>
                </a:cubicBezTo>
                <a:cubicBezTo>
                  <a:pt x="20105" y="19122"/>
                  <a:pt x="20111" y="19117"/>
                  <a:pt x="20116" y="19117"/>
                </a:cubicBezTo>
                <a:close/>
                <a:moveTo>
                  <a:pt x="20086" y="18601"/>
                </a:moveTo>
                <a:lnTo>
                  <a:pt x="20086" y="18601"/>
                </a:lnTo>
                <a:cubicBezTo>
                  <a:pt x="19942" y="18817"/>
                  <a:pt x="19755" y="18989"/>
                  <a:pt x="19568" y="19176"/>
                </a:cubicBezTo>
                <a:cubicBezTo>
                  <a:pt x="19568" y="19162"/>
                  <a:pt x="19568" y="19162"/>
                  <a:pt x="19568" y="19162"/>
                </a:cubicBezTo>
                <a:cubicBezTo>
                  <a:pt x="19640" y="19061"/>
                  <a:pt x="19741" y="18975"/>
                  <a:pt x="19827" y="18889"/>
                </a:cubicBezTo>
                <a:cubicBezTo>
                  <a:pt x="19899" y="18788"/>
                  <a:pt x="19985" y="18687"/>
                  <a:pt x="20086" y="18601"/>
                </a:cubicBezTo>
                <a:close/>
                <a:moveTo>
                  <a:pt x="3432" y="19130"/>
                </a:moveTo>
                <a:cubicBezTo>
                  <a:pt x="3459" y="19130"/>
                  <a:pt x="3488" y="19165"/>
                  <a:pt x="3463" y="19190"/>
                </a:cubicBezTo>
                <a:cubicBezTo>
                  <a:pt x="3460" y="19192"/>
                  <a:pt x="3456" y="19193"/>
                  <a:pt x="3453" y="19193"/>
                </a:cubicBezTo>
                <a:cubicBezTo>
                  <a:pt x="3425" y="19193"/>
                  <a:pt x="3394" y="19146"/>
                  <a:pt x="3420" y="19133"/>
                </a:cubicBezTo>
                <a:cubicBezTo>
                  <a:pt x="3424" y="19131"/>
                  <a:pt x="3428" y="19130"/>
                  <a:pt x="3432" y="19130"/>
                </a:cubicBezTo>
                <a:close/>
                <a:moveTo>
                  <a:pt x="20005" y="19243"/>
                </a:moveTo>
                <a:cubicBezTo>
                  <a:pt x="20037" y="19243"/>
                  <a:pt x="20023" y="19293"/>
                  <a:pt x="20003" y="19293"/>
                </a:cubicBezTo>
                <a:cubicBezTo>
                  <a:pt x="19997" y="19293"/>
                  <a:pt x="19991" y="19288"/>
                  <a:pt x="19985" y="19276"/>
                </a:cubicBezTo>
                <a:cubicBezTo>
                  <a:pt x="19985" y="19276"/>
                  <a:pt x="19985" y="19248"/>
                  <a:pt x="19985" y="19248"/>
                </a:cubicBezTo>
                <a:cubicBezTo>
                  <a:pt x="19993" y="19244"/>
                  <a:pt x="20000" y="19243"/>
                  <a:pt x="20005" y="19243"/>
                </a:cubicBezTo>
                <a:close/>
                <a:moveTo>
                  <a:pt x="3348" y="19133"/>
                </a:moveTo>
                <a:cubicBezTo>
                  <a:pt x="3391" y="19190"/>
                  <a:pt x="3434" y="19233"/>
                  <a:pt x="3477" y="19276"/>
                </a:cubicBezTo>
                <a:cubicBezTo>
                  <a:pt x="3491" y="19305"/>
                  <a:pt x="3506" y="19334"/>
                  <a:pt x="3520" y="19363"/>
                </a:cubicBezTo>
                <a:cubicBezTo>
                  <a:pt x="3463" y="19291"/>
                  <a:pt x="3391" y="19233"/>
                  <a:pt x="3333" y="19162"/>
                </a:cubicBezTo>
                <a:cubicBezTo>
                  <a:pt x="3333" y="19147"/>
                  <a:pt x="3348" y="19133"/>
                  <a:pt x="3348" y="19133"/>
                </a:cubicBezTo>
                <a:close/>
                <a:moveTo>
                  <a:pt x="19554" y="19162"/>
                </a:moveTo>
                <a:lnTo>
                  <a:pt x="19554" y="19162"/>
                </a:lnTo>
                <a:cubicBezTo>
                  <a:pt x="19525" y="19248"/>
                  <a:pt x="19439" y="19291"/>
                  <a:pt x="19382" y="19363"/>
                </a:cubicBezTo>
                <a:lnTo>
                  <a:pt x="19367" y="19348"/>
                </a:lnTo>
                <a:cubicBezTo>
                  <a:pt x="19439" y="19291"/>
                  <a:pt x="19497" y="19233"/>
                  <a:pt x="19554" y="19162"/>
                </a:cubicBezTo>
                <a:close/>
                <a:moveTo>
                  <a:pt x="4612" y="19334"/>
                </a:moveTo>
                <a:cubicBezTo>
                  <a:pt x="4641" y="19363"/>
                  <a:pt x="4670" y="19391"/>
                  <a:pt x="4684" y="19434"/>
                </a:cubicBezTo>
                <a:cubicBezTo>
                  <a:pt x="4655" y="19406"/>
                  <a:pt x="4626" y="19391"/>
                  <a:pt x="4598" y="19363"/>
                </a:cubicBezTo>
                <a:cubicBezTo>
                  <a:pt x="4598" y="19348"/>
                  <a:pt x="4598" y="19334"/>
                  <a:pt x="4612" y="19334"/>
                </a:cubicBezTo>
                <a:close/>
                <a:moveTo>
                  <a:pt x="19942" y="19276"/>
                </a:moveTo>
                <a:cubicBezTo>
                  <a:pt x="19956" y="19291"/>
                  <a:pt x="19971" y="19305"/>
                  <a:pt x="19985" y="19334"/>
                </a:cubicBezTo>
                <a:cubicBezTo>
                  <a:pt x="19928" y="19391"/>
                  <a:pt x="19884" y="19449"/>
                  <a:pt x="19813" y="19492"/>
                </a:cubicBezTo>
                <a:cubicBezTo>
                  <a:pt x="19827" y="19406"/>
                  <a:pt x="19899" y="19348"/>
                  <a:pt x="19942" y="19276"/>
                </a:cubicBezTo>
                <a:close/>
                <a:moveTo>
                  <a:pt x="3535" y="19248"/>
                </a:moveTo>
                <a:lnTo>
                  <a:pt x="3535" y="19248"/>
                </a:lnTo>
                <a:cubicBezTo>
                  <a:pt x="3635" y="19334"/>
                  <a:pt x="3707" y="19449"/>
                  <a:pt x="3822" y="19506"/>
                </a:cubicBezTo>
                <a:cubicBezTo>
                  <a:pt x="3808" y="19506"/>
                  <a:pt x="3793" y="19521"/>
                  <a:pt x="3779" y="19521"/>
                </a:cubicBezTo>
                <a:cubicBezTo>
                  <a:pt x="3693" y="19434"/>
                  <a:pt x="3578" y="19363"/>
                  <a:pt x="3535" y="19248"/>
                </a:cubicBezTo>
                <a:close/>
                <a:moveTo>
                  <a:pt x="19781" y="19475"/>
                </a:moveTo>
                <a:cubicBezTo>
                  <a:pt x="19805" y="19475"/>
                  <a:pt x="19823" y="19508"/>
                  <a:pt x="19798" y="19521"/>
                </a:cubicBezTo>
                <a:cubicBezTo>
                  <a:pt x="19794" y="19523"/>
                  <a:pt x="19790" y="19524"/>
                  <a:pt x="19786" y="19524"/>
                </a:cubicBezTo>
                <a:cubicBezTo>
                  <a:pt x="19763" y="19524"/>
                  <a:pt x="19745" y="19490"/>
                  <a:pt x="19770" y="19478"/>
                </a:cubicBezTo>
                <a:cubicBezTo>
                  <a:pt x="19774" y="19476"/>
                  <a:pt x="19778" y="19475"/>
                  <a:pt x="19781" y="19475"/>
                </a:cubicBezTo>
                <a:close/>
                <a:moveTo>
                  <a:pt x="19726" y="19535"/>
                </a:moveTo>
                <a:cubicBezTo>
                  <a:pt x="19755" y="19549"/>
                  <a:pt x="19755" y="19564"/>
                  <a:pt x="19726" y="19593"/>
                </a:cubicBezTo>
                <a:cubicBezTo>
                  <a:pt x="19698" y="19578"/>
                  <a:pt x="19698" y="19549"/>
                  <a:pt x="19726" y="19535"/>
                </a:cubicBezTo>
                <a:close/>
                <a:moveTo>
                  <a:pt x="3852" y="19560"/>
                </a:moveTo>
                <a:cubicBezTo>
                  <a:pt x="3874" y="19560"/>
                  <a:pt x="3891" y="19583"/>
                  <a:pt x="3879" y="19607"/>
                </a:cubicBezTo>
                <a:cubicBezTo>
                  <a:pt x="3875" y="19609"/>
                  <a:pt x="3871" y="19610"/>
                  <a:pt x="3867" y="19610"/>
                </a:cubicBezTo>
                <a:cubicBezTo>
                  <a:pt x="3843" y="19610"/>
                  <a:pt x="3824" y="19576"/>
                  <a:pt x="3836" y="19564"/>
                </a:cubicBezTo>
                <a:cubicBezTo>
                  <a:pt x="3842" y="19561"/>
                  <a:pt x="3847" y="19560"/>
                  <a:pt x="3852" y="19560"/>
                </a:cubicBezTo>
                <a:close/>
                <a:moveTo>
                  <a:pt x="20344" y="19391"/>
                </a:moveTo>
                <a:lnTo>
                  <a:pt x="20344" y="19391"/>
                </a:lnTo>
                <a:cubicBezTo>
                  <a:pt x="20287" y="19420"/>
                  <a:pt x="20229" y="19449"/>
                  <a:pt x="20186" y="19478"/>
                </a:cubicBezTo>
                <a:cubicBezTo>
                  <a:pt x="20201" y="19492"/>
                  <a:pt x="20215" y="19521"/>
                  <a:pt x="20215" y="19521"/>
                </a:cubicBezTo>
                <a:cubicBezTo>
                  <a:pt x="20157" y="19521"/>
                  <a:pt x="20129" y="19521"/>
                  <a:pt x="20114" y="19578"/>
                </a:cubicBezTo>
                <a:lnTo>
                  <a:pt x="20086" y="19549"/>
                </a:lnTo>
                <a:lnTo>
                  <a:pt x="20086" y="19549"/>
                </a:lnTo>
                <a:cubicBezTo>
                  <a:pt x="20099" y="19590"/>
                  <a:pt x="20100" y="19643"/>
                  <a:pt x="20100" y="19685"/>
                </a:cubicBezTo>
                <a:lnTo>
                  <a:pt x="20100" y="19685"/>
                </a:lnTo>
                <a:cubicBezTo>
                  <a:pt x="20120" y="19650"/>
                  <a:pt x="20129" y="19611"/>
                  <a:pt x="20129" y="19564"/>
                </a:cubicBezTo>
                <a:cubicBezTo>
                  <a:pt x="20143" y="19578"/>
                  <a:pt x="20157" y="19593"/>
                  <a:pt x="20172" y="19607"/>
                </a:cubicBezTo>
                <a:cubicBezTo>
                  <a:pt x="20172" y="19593"/>
                  <a:pt x="20157" y="19564"/>
                  <a:pt x="20143" y="19549"/>
                </a:cubicBezTo>
                <a:cubicBezTo>
                  <a:pt x="20172" y="19535"/>
                  <a:pt x="20229" y="19549"/>
                  <a:pt x="20229" y="19506"/>
                </a:cubicBezTo>
                <a:cubicBezTo>
                  <a:pt x="20272" y="19463"/>
                  <a:pt x="20301" y="19434"/>
                  <a:pt x="20344" y="19391"/>
                </a:cubicBezTo>
                <a:close/>
                <a:moveTo>
                  <a:pt x="20100" y="19685"/>
                </a:moveTo>
                <a:lnTo>
                  <a:pt x="20100" y="19685"/>
                </a:lnTo>
                <a:cubicBezTo>
                  <a:pt x="20098" y="19688"/>
                  <a:pt x="20096" y="19691"/>
                  <a:pt x="20095" y="19694"/>
                </a:cubicBezTo>
                <a:lnTo>
                  <a:pt x="20095" y="19694"/>
                </a:lnTo>
                <a:cubicBezTo>
                  <a:pt x="20096" y="19694"/>
                  <a:pt x="20098" y="19693"/>
                  <a:pt x="20100" y="19693"/>
                </a:cubicBezTo>
                <a:cubicBezTo>
                  <a:pt x="20100" y="19691"/>
                  <a:pt x="20100" y="19688"/>
                  <a:pt x="20100" y="19685"/>
                </a:cubicBezTo>
                <a:close/>
                <a:moveTo>
                  <a:pt x="3908" y="19621"/>
                </a:moveTo>
                <a:cubicBezTo>
                  <a:pt x="3951" y="19650"/>
                  <a:pt x="3980" y="19679"/>
                  <a:pt x="3994" y="19722"/>
                </a:cubicBezTo>
                <a:cubicBezTo>
                  <a:pt x="3966" y="19707"/>
                  <a:pt x="3922" y="19679"/>
                  <a:pt x="3894" y="19650"/>
                </a:cubicBezTo>
                <a:cubicBezTo>
                  <a:pt x="3894" y="19650"/>
                  <a:pt x="3908" y="19636"/>
                  <a:pt x="3908" y="19621"/>
                </a:cubicBezTo>
                <a:close/>
                <a:moveTo>
                  <a:pt x="20775" y="18488"/>
                </a:moveTo>
                <a:cubicBezTo>
                  <a:pt x="20775" y="18516"/>
                  <a:pt x="20775" y="18544"/>
                  <a:pt x="20761" y="18558"/>
                </a:cubicBezTo>
                <a:cubicBezTo>
                  <a:pt x="20761" y="18572"/>
                  <a:pt x="20732" y="18587"/>
                  <a:pt x="20718" y="18587"/>
                </a:cubicBezTo>
                <a:cubicBezTo>
                  <a:pt x="20718" y="18601"/>
                  <a:pt x="20718" y="18630"/>
                  <a:pt x="20718" y="18644"/>
                </a:cubicBezTo>
                <a:lnTo>
                  <a:pt x="20689" y="18644"/>
                </a:lnTo>
                <a:cubicBezTo>
                  <a:pt x="20502" y="18932"/>
                  <a:pt x="20229" y="19147"/>
                  <a:pt x="20028" y="19406"/>
                </a:cubicBezTo>
                <a:cubicBezTo>
                  <a:pt x="19899" y="19492"/>
                  <a:pt x="19813" y="19650"/>
                  <a:pt x="19669" y="19736"/>
                </a:cubicBezTo>
                <a:cubicBezTo>
                  <a:pt x="19784" y="19593"/>
                  <a:pt x="19928" y="19463"/>
                  <a:pt x="20042" y="19320"/>
                </a:cubicBezTo>
                <a:cubicBezTo>
                  <a:pt x="20071" y="19291"/>
                  <a:pt x="20114" y="19276"/>
                  <a:pt x="20114" y="19233"/>
                </a:cubicBezTo>
                <a:cubicBezTo>
                  <a:pt x="20100" y="19233"/>
                  <a:pt x="20071" y="19248"/>
                  <a:pt x="20057" y="19248"/>
                </a:cubicBezTo>
                <a:cubicBezTo>
                  <a:pt x="20042" y="19233"/>
                  <a:pt x="20028" y="19190"/>
                  <a:pt x="20028" y="19176"/>
                </a:cubicBezTo>
                <a:cubicBezTo>
                  <a:pt x="20042" y="19176"/>
                  <a:pt x="20071" y="19176"/>
                  <a:pt x="20086" y="19162"/>
                </a:cubicBezTo>
                <a:cubicBezTo>
                  <a:pt x="20100" y="19190"/>
                  <a:pt x="20114" y="19205"/>
                  <a:pt x="20143" y="19205"/>
                </a:cubicBezTo>
                <a:cubicBezTo>
                  <a:pt x="20229" y="19162"/>
                  <a:pt x="20272" y="19061"/>
                  <a:pt x="20344" y="19003"/>
                </a:cubicBezTo>
                <a:cubicBezTo>
                  <a:pt x="20373" y="18960"/>
                  <a:pt x="20430" y="18917"/>
                  <a:pt x="20430" y="18874"/>
                </a:cubicBezTo>
                <a:lnTo>
                  <a:pt x="20430" y="18874"/>
                </a:lnTo>
                <a:cubicBezTo>
                  <a:pt x="20387" y="18889"/>
                  <a:pt x="20344" y="18917"/>
                  <a:pt x="20330" y="18960"/>
                </a:cubicBezTo>
                <a:cubicBezTo>
                  <a:pt x="20307" y="18984"/>
                  <a:pt x="20274" y="19044"/>
                  <a:pt x="20240" y="19044"/>
                </a:cubicBezTo>
                <a:cubicBezTo>
                  <a:pt x="20232" y="19044"/>
                  <a:pt x="20223" y="19041"/>
                  <a:pt x="20215" y="19032"/>
                </a:cubicBezTo>
                <a:cubicBezTo>
                  <a:pt x="20244" y="19003"/>
                  <a:pt x="20244" y="18975"/>
                  <a:pt x="20244" y="18946"/>
                </a:cubicBezTo>
                <a:cubicBezTo>
                  <a:pt x="20244" y="18946"/>
                  <a:pt x="20272" y="18960"/>
                  <a:pt x="20287" y="18960"/>
                </a:cubicBezTo>
                <a:cubicBezTo>
                  <a:pt x="20287" y="18946"/>
                  <a:pt x="20287" y="18917"/>
                  <a:pt x="20287" y="18903"/>
                </a:cubicBezTo>
                <a:cubicBezTo>
                  <a:pt x="20301" y="18874"/>
                  <a:pt x="20315" y="18860"/>
                  <a:pt x="20330" y="18845"/>
                </a:cubicBezTo>
                <a:cubicBezTo>
                  <a:pt x="20344" y="18860"/>
                  <a:pt x="20359" y="18889"/>
                  <a:pt x="20359" y="18889"/>
                </a:cubicBezTo>
                <a:cubicBezTo>
                  <a:pt x="20359" y="18860"/>
                  <a:pt x="20359" y="18831"/>
                  <a:pt x="20359" y="18802"/>
                </a:cubicBezTo>
                <a:cubicBezTo>
                  <a:pt x="20373" y="18802"/>
                  <a:pt x="20387" y="18817"/>
                  <a:pt x="20387" y="18817"/>
                </a:cubicBezTo>
                <a:cubicBezTo>
                  <a:pt x="20445" y="18759"/>
                  <a:pt x="20488" y="18702"/>
                  <a:pt x="20545" y="18630"/>
                </a:cubicBezTo>
                <a:cubicBezTo>
                  <a:pt x="20545" y="18572"/>
                  <a:pt x="20617" y="18558"/>
                  <a:pt x="20660" y="18529"/>
                </a:cubicBezTo>
                <a:lnTo>
                  <a:pt x="20660" y="18529"/>
                </a:lnTo>
                <a:cubicBezTo>
                  <a:pt x="20632" y="18644"/>
                  <a:pt x="20517" y="18716"/>
                  <a:pt x="20445" y="18817"/>
                </a:cubicBezTo>
                <a:cubicBezTo>
                  <a:pt x="20415" y="18837"/>
                  <a:pt x="20440" y="18870"/>
                  <a:pt x="20463" y="18870"/>
                </a:cubicBezTo>
                <a:cubicBezTo>
                  <a:pt x="20473" y="18870"/>
                  <a:pt x="20483" y="18863"/>
                  <a:pt x="20488" y="18845"/>
                </a:cubicBezTo>
                <a:cubicBezTo>
                  <a:pt x="20584" y="18728"/>
                  <a:pt x="20679" y="18611"/>
                  <a:pt x="20775" y="18488"/>
                </a:cubicBezTo>
                <a:close/>
                <a:moveTo>
                  <a:pt x="19966" y="19715"/>
                </a:moveTo>
                <a:cubicBezTo>
                  <a:pt x="19971" y="19715"/>
                  <a:pt x="19978" y="19717"/>
                  <a:pt x="19985" y="19722"/>
                </a:cubicBezTo>
                <a:cubicBezTo>
                  <a:pt x="19971" y="19722"/>
                  <a:pt x="19971" y="19751"/>
                  <a:pt x="19971" y="19765"/>
                </a:cubicBezTo>
                <a:cubicBezTo>
                  <a:pt x="19935" y="19765"/>
                  <a:pt x="19939" y="19715"/>
                  <a:pt x="19966" y="19715"/>
                </a:cubicBezTo>
                <a:close/>
                <a:moveTo>
                  <a:pt x="4035" y="19733"/>
                </a:moveTo>
                <a:cubicBezTo>
                  <a:pt x="4059" y="19733"/>
                  <a:pt x="4079" y="19769"/>
                  <a:pt x="4066" y="19794"/>
                </a:cubicBezTo>
                <a:cubicBezTo>
                  <a:pt x="4062" y="19796"/>
                  <a:pt x="4058" y="19797"/>
                  <a:pt x="4054" y="19797"/>
                </a:cubicBezTo>
                <a:cubicBezTo>
                  <a:pt x="4030" y="19797"/>
                  <a:pt x="4011" y="19761"/>
                  <a:pt x="4023" y="19736"/>
                </a:cubicBezTo>
                <a:cubicBezTo>
                  <a:pt x="4027" y="19734"/>
                  <a:pt x="4031" y="19733"/>
                  <a:pt x="4035" y="19733"/>
                </a:cubicBezTo>
                <a:close/>
                <a:moveTo>
                  <a:pt x="5000" y="19693"/>
                </a:moveTo>
                <a:lnTo>
                  <a:pt x="5000" y="19693"/>
                </a:lnTo>
                <a:cubicBezTo>
                  <a:pt x="5057" y="19736"/>
                  <a:pt x="5129" y="19751"/>
                  <a:pt x="5144" y="19808"/>
                </a:cubicBezTo>
                <a:cubicBezTo>
                  <a:pt x="5101" y="19779"/>
                  <a:pt x="5043" y="19736"/>
                  <a:pt x="5000" y="19693"/>
                </a:cubicBezTo>
                <a:close/>
                <a:moveTo>
                  <a:pt x="19595" y="19786"/>
                </a:moveTo>
                <a:cubicBezTo>
                  <a:pt x="19608" y="19786"/>
                  <a:pt x="19619" y="19794"/>
                  <a:pt x="19611" y="19808"/>
                </a:cubicBezTo>
                <a:cubicBezTo>
                  <a:pt x="19611" y="19824"/>
                  <a:pt x="19594" y="19835"/>
                  <a:pt x="19581" y="19835"/>
                </a:cubicBezTo>
                <a:cubicBezTo>
                  <a:pt x="19570" y="19835"/>
                  <a:pt x="19562" y="19828"/>
                  <a:pt x="19568" y="19808"/>
                </a:cubicBezTo>
                <a:cubicBezTo>
                  <a:pt x="19568" y="19794"/>
                  <a:pt x="19583" y="19786"/>
                  <a:pt x="19595" y="19786"/>
                </a:cubicBezTo>
                <a:close/>
                <a:moveTo>
                  <a:pt x="4151" y="19850"/>
                </a:moveTo>
                <a:cubicBezTo>
                  <a:pt x="4163" y="19850"/>
                  <a:pt x="4172" y="19862"/>
                  <a:pt x="4181" y="19880"/>
                </a:cubicBezTo>
                <a:cubicBezTo>
                  <a:pt x="4169" y="19886"/>
                  <a:pt x="4160" y="19889"/>
                  <a:pt x="4152" y="19889"/>
                </a:cubicBezTo>
                <a:cubicBezTo>
                  <a:pt x="4140" y="19889"/>
                  <a:pt x="4132" y="19882"/>
                  <a:pt x="4124" y="19866"/>
                </a:cubicBezTo>
                <a:cubicBezTo>
                  <a:pt x="4135" y="19855"/>
                  <a:pt x="4143" y="19850"/>
                  <a:pt x="4151" y="19850"/>
                </a:cubicBezTo>
                <a:close/>
                <a:moveTo>
                  <a:pt x="19928" y="19679"/>
                </a:moveTo>
                <a:cubicBezTo>
                  <a:pt x="19942" y="19707"/>
                  <a:pt x="19913" y="19722"/>
                  <a:pt x="19913" y="19751"/>
                </a:cubicBezTo>
                <a:cubicBezTo>
                  <a:pt x="19913" y="19751"/>
                  <a:pt x="19928" y="19765"/>
                  <a:pt x="19928" y="19765"/>
                </a:cubicBezTo>
                <a:cubicBezTo>
                  <a:pt x="19870" y="19794"/>
                  <a:pt x="19827" y="19866"/>
                  <a:pt x="19770" y="19894"/>
                </a:cubicBezTo>
                <a:cubicBezTo>
                  <a:pt x="19755" y="19866"/>
                  <a:pt x="19755" y="19851"/>
                  <a:pt x="19784" y="19822"/>
                </a:cubicBezTo>
                <a:cubicBezTo>
                  <a:pt x="19827" y="19779"/>
                  <a:pt x="19884" y="19736"/>
                  <a:pt x="19928" y="19679"/>
                </a:cubicBezTo>
                <a:close/>
                <a:moveTo>
                  <a:pt x="3535" y="19363"/>
                </a:moveTo>
                <a:lnTo>
                  <a:pt x="3535" y="19363"/>
                </a:lnTo>
                <a:cubicBezTo>
                  <a:pt x="3707" y="19478"/>
                  <a:pt x="3822" y="19664"/>
                  <a:pt x="3980" y="19794"/>
                </a:cubicBezTo>
                <a:cubicBezTo>
                  <a:pt x="4023" y="19822"/>
                  <a:pt x="4052" y="19866"/>
                  <a:pt x="4066" y="19909"/>
                </a:cubicBezTo>
                <a:cubicBezTo>
                  <a:pt x="3879" y="19736"/>
                  <a:pt x="3693" y="19564"/>
                  <a:pt x="3535" y="19363"/>
                </a:cubicBezTo>
                <a:close/>
                <a:moveTo>
                  <a:pt x="19741" y="19851"/>
                </a:moveTo>
                <a:cubicBezTo>
                  <a:pt x="19755" y="19866"/>
                  <a:pt x="19755" y="19909"/>
                  <a:pt x="19755" y="19923"/>
                </a:cubicBezTo>
                <a:cubicBezTo>
                  <a:pt x="19741" y="19952"/>
                  <a:pt x="19726" y="19966"/>
                  <a:pt x="19683" y="19966"/>
                </a:cubicBezTo>
                <a:cubicBezTo>
                  <a:pt x="19655" y="19937"/>
                  <a:pt x="19655" y="19894"/>
                  <a:pt x="19655" y="19851"/>
                </a:cubicBezTo>
                <a:lnTo>
                  <a:pt x="19655" y="19851"/>
                </a:lnTo>
                <a:cubicBezTo>
                  <a:pt x="19655" y="19880"/>
                  <a:pt x="19669" y="19909"/>
                  <a:pt x="19683" y="19923"/>
                </a:cubicBezTo>
                <a:cubicBezTo>
                  <a:pt x="19698" y="19894"/>
                  <a:pt x="19726" y="19880"/>
                  <a:pt x="19741" y="19851"/>
                </a:cubicBezTo>
                <a:close/>
                <a:moveTo>
                  <a:pt x="19310" y="19952"/>
                </a:moveTo>
                <a:lnTo>
                  <a:pt x="19310" y="19952"/>
                </a:lnTo>
                <a:cubicBezTo>
                  <a:pt x="19281" y="19995"/>
                  <a:pt x="19252" y="20024"/>
                  <a:pt x="19224" y="20052"/>
                </a:cubicBezTo>
                <a:cubicBezTo>
                  <a:pt x="19209" y="20067"/>
                  <a:pt x="19180" y="20067"/>
                  <a:pt x="19166" y="20067"/>
                </a:cubicBezTo>
                <a:cubicBezTo>
                  <a:pt x="19209" y="20024"/>
                  <a:pt x="19267" y="19995"/>
                  <a:pt x="19310" y="19952"/>
                </a:cubicBezTo>
                <a:close/>
                <a:moveTo>
                  <a:pt x="18569" y="20034"/>
                </a:moveTo>
                <a:cubicBezTo>
                  <a:pt x="18576" y="20034"/>
                  <a:pt x="18583" y="20035"/>
                  <a:pt x="18591" y="20038"/>
                </a:cubicBezTo>
                <a:cubicBezTo>
                  <a:pt x="18591" y="20060"/>
                  <a:pt x="18549" y="20090"/>
                  <a:pt x="18523" y="20090"/>
                </a:cubicBezTo>
                <a:cubicBezTo>
                  <a:pt x="18515" y="20090"/>
                  <a:pt x="18509" y="20088"/>
                  <a:pt x="18505" y="20081"/>
                </a:cubicBezTo>
                <a:cubicBezTo>
                  <a:pt x="18517" y="20058"/>
                  <a:pt x="18538" y="20034"/>
                  <a:pt x="18569" y="20034"/>
                </a:cubicBezTo>
                <a:close/>
                <a:moveTo>
                  <a:pt x="5515" y="20035"/>
                </a:moveTo>
                <a:cubicBezTo>
                  <a:pt x="5539" y="20035"/>
                  <a:pt x="5558" y="20071"/>
                  <a:pt x="5546" y="20095"/>
                </a:cubicBezTo>
                <a:cubicBezTo>
                  <a:pt x="5542" y="20097"/>
                  <a:pt x="5538" y="20098"/>
                  <a:pt x="5534" y="20098"/>
                </a:cubicBezTo>
                <a:cubicBezTo>
                  <a:pt x="5507" y="20098"/>
                  <a:pt x="5478" y="20063"/>
                  <a:pt x="5503" y="20038"/>
                </a:cubicBezTo>
                <a:cubicBezTo>
                  <a:pt x="5507" y="20036"/>
                  <a:pt x="5511" y="20035"/>
                  <a:pt x="5515" y="20035"/>
                </a:cubicBezTo>
                <a:close/>
                <a:moveTo>
                  <a:pt x="17887" y="20124"/>
                </a:moveTo>
                <a:lnTo>
                  <a:pt x="17902" y="20153"/>
                </a:lnTo>
                <a:cubicBezTo>
                  <a:pt x="17859" y="20167"/>
                  <a:pt x="17816" y="20196"/>
                  <a:pt x="17772" y="20225"/>
                </a:cubicBezTo>
                <a:cubicBezTo>
                  <a:pt x="17801" y="20196"/>
                  <a:pt x="17844" y="20153"/>
                  <a:pt x="17887" y="20124"/>
                </a:cubicBezTo>
                <a:close/>
                <a:moveTo>
                  <a:pt x="18239" y="20261"/>
                </a:moveTo>
                <a:cubicBezTo>
                  <a:pt x="18247" y="20261"/>
                  <a:pt x="18254" y="20268"/>
                  <a:pt x="18261" y="20282"/>
                </a:cubicBezTo>
                <a:cubicBezTo>
                  <a:pt x="18254" y="20297"/>
                  <a:pt x="18247" y="20304"/>
                  <a:pt x="18239" y="20304"/>
                </a:cubicBezTo>
                <a:cubicBezTo>
                  <a:pt x="18232" y="20304"/>
                  <a:pt x="18225" y="20297"/>
                  <a:pt x="18218" y="20282"/>
                </a:cubicBezTo>
                <a:cubicBezTo>
                  <a:pt x="18225" y="20268"/>
                  <a:pt x="18232" y="20261"/>
                  <a:pt x="18239" y="20261"/>
                </a:cubicBezTo>
                <a:close/>
                <a:moveTo>
                  <a:pt x="4626" y="20272"/>
                </a:moveTo>
                <a:cubicBezTo>
                  <a:pt x="4645" y="20272"/>
                  <a:pt x="4670" y="20300"/>
                  <a:pt x="4670" y="20311"/>
                </a:cubicBezTo>
                <a:cubicBezTo>
                  <a:pt x="4663" y="20318"/>
                  <a:pt x="4656" y="20321"/>
                  <a:pt x="4649" y="20321"/>
                </a:cubicBezTo>
                <a:cubicBezTo>
                  <a:pt x="4629" y="20321"/>
                  <a:pt x="4612" y="20293"/>
                  <a:pt x="4612" y="20282"/>
                </a:cubicBezTo>
                <a:cubicBezTo>
                  <a:pt x="4616" y="20275"/>
                  <a:pt x="4621" y="20272"/>
                  <a:pt x="4626" y="20272"/>
                </a:cubicBezTo>
                <a:close/>
                <a:moveTo>
                  <a:pt x="18951" y="20167"/>
                </a:moveTo>
                <a:cubicBezTo>
                  <a:pt x="18951" y="20182"/>
                  <a:pt x="18965" y="20210"/>
                  <a:pt x="18979" y="20225"/>
                </a:cubicBezTo>
                <a:cubicBezTo>
                  <a:pt x="18994" y="20210"/>
                  <a:pt x="19022" y="20196"/>
                  <a:pt x="19051" y="20196"/>
                </a:cubicBezTo>
                <a:cubicBezTo>
                  <a:pt x="18965" y="20253"/>
                  <a:pt x="18907" y="20325"/>
                  <a:pt x="18821" y="20383"/>
                </a:cubicBezTo>
                <a:cubicBezTo>
                  <a:pt x="18807" y="20354"/>
                  <a:pt x="18821" y="20340"/>
                  <a:pt x="18850" y="20311"/>
                </a:cubicBezTo>
                <a:cubicBezTo>
                  <a:pt x="18836" y="20297"/>
                  <a:pt x="18836" y="20282"/>
                  <a:pt x="18836" y="20268"/>
                </a:cubicBezTo>
                <a:lnTo>
                  <a:pt x="18836" y="20268"/>
                </a:lnTo>
                <a:cubicBezTo>
                  <a:pt x="18850" y="20282"/>
                  <a:pt x="18879" y="20282"/>
                  <a:pt x="18893" y="20282"/>
                </a:cubicBezTo>
                <a:cubicBezTo>
                  <a:pt x="18893" y="20268"/>
                  <a:pt x="18879" y="20253"/>
                  <a:pt x="18879" y="20253"/>
                </a:cubicBezTo>
                <a:lnTo>
                  <a:pt x="18879" y="20253"/>
                </a:lnTo>
                <a:cubicBezTo>
                  <a:pt x="18892" y="20259"/>
                  <a:pt x="18904" y="20261"/>
                  <a:pt x="18914" y="20261"/>
                </a:cubicBezTo>
                <a:cubicBezTo>
                  <a:pt x="18958" y="20261"/>
                  <a:pt x="18966" y="20217"/>
                  <a:pt x="18907" y="20182"/>
                </a:cubicBezTo>
                <a:cubicBezTo>
                  <a:pt x="18922" y="20182"/>
                  <a:pt x="18936" y="20167"/>
                  <a:pt x="18951" y="20167"/>
                </a:cubicBezTo>
                <a:close/>
                <a:moveTo>
                  <a:pt x="4253" y="20067"/>
                </a:moveTo>
                <a:lnTo>
                  <a:pt x="4253" y="20067"/>
                </a:lnTo>
                <a:cubicBezTo>
                  <a:pt x="4411" y="20153"/>
                  <a:pt x="4555" y="20297"/>
                  <a:pt x="4670" y="20426"/>
                </a:cubicBezTo>
                <a:cubicBezTo>
                  <a:pt x="4526" y="20311"/>
                  <a:pt x="4382" y="20196"/>
                  <a:pt x="4253" y="20067"/>
                </a:cubicBezTo>
                <a:close/>
                <a:moveTo>
                  <a:pt x="18778" y="20340"/>
                </a:moveTo>
                <a:cubicBezTo>
                  <a:pt x="18793" y="20383"/>
                  <a:pt x="18778" y="20411"/>
                  <a:pt x="18735" y="20426"/>
                </a:cubicBezTo>
                <a:cubicBezTo>
                  <a:pt x="18735" y="20426"/>
                  <a:pt x="18706" y="20397"/>
                  <a:pt x="18692" y="20383"/>
                </a:cubicBezTo>
                <a:lnTo>
                  <a:pt x="18692" y="20383"/>
                </a:lnTo>
                <a:cubicBezTo>
                  <a:pt x="18706" y="20397"/>
                  <a:pt x="18735" y="20397"/>
                  <a:pt x="18749" y="20411"/>
                </a:cubicBezTo>
                <a:cubicBezTo>
                  <a:pt x="18749" y="20397"/>
                  <a:pt x="18778" y="20354"/>
                  <a:pt x="18778" y="20340"/>
                </a:cubicBezTo>
                <a:close/>
                <a:moveTo>
                  <a:pt x="19324" y="20383"/>
                </a:moveTo>
                <a:lnTo>
                  <a:pt x="19339" y="20426"/>
                </a:lnTo>
                <a:cubicBezTo>
                  <a:pt x="19339" y="20411"/>
                  <a:pt x="19339" y="20397"/>
                  <a:pt x="19324" y="20383"/>
                </a:cubicBezTo>
                <a:close/>
                <a:moveTo>
                  <a:pt x="19032" y="20519"/>
                </a:moveTo>
                <a:cubicBezTo>
                  <a:pt x="19029" y="20526"/>
                  <a:pt x="19025" y="20533"/>
                  <a:pt x="19022" y="20541"/>
                </a:cubicBezTo>
                <a:cubicBezTo>
                  <a:pt x="19027" y="20536"/>
                  <a:pt x="19030" y="20528"/>
                  <a:pt x="19032" y="20519"/>
                </a:cubicBezTo>
                <a:close/>
                <a:moveTo>
                  <a:pt x="18649" y="20469"/>
                </a:moveTo>
                <a:lnTo>
                  <a:pt x="18663" y="20498"/>
                </a:lnTo>
                <a:cubicBezTo>
                  <a:pt x="18620" y="20526"/>
                  <a:pt x="18577" y="20541"/>
                  <a:pt x="18548" y="20570"/>
                </a:cubicBezTo>
                <a:cubicBezTo>
                  <a:pt x="18548" y="20541"/>
                  <a:pt x="18548" y="20526"/>
                  <a:pt x="18548" y="20498"/>
                </a:cubicBezTo>
                <a:cubicBezTo>
                  <a:pt x="18563" y="20512"/>
                  <a:pt x="18577" y="20526"/>
                  <a:pt x="18591" y="20526"/>
                </a:cubicBezTo>
                <a:cubicBezTo>
                  <a:pt x="18620" y="20512"/>
                  <a:pt x="18635" y="20483"/>
                  <a:pt x="18649" y="20469"/>
                </a:cubicBezTo>
                <a:close/>
                <a:moveTo>
                  <a:pt x="4670" y="20440"/>
                </a:moveTo>
                <a:cubicBezTo>
                  <a:pt x="4813" y="20498"/>
                  <a:pt x="4914" y="20598"/>
                  <a:pt x="5029" y="20684"/>
                </a:cubicBezTo>
                <a:cubicBezTo>
                  <a:pt x="4899" y="20627"/>
                  <a:pt x="4799" y="20526"/>
                  <a:pt x="4670" y="20440"/>
                </a:cubicBezTo>
                <a:close/>
                <a:moveTo>
                  <a:pt x="19554" y="19837"/>
                </a:moveTo>
                <a:lnTo>
                  <a:pt x="19554" y="19837"/>
                </a:lnTo>
                <a:cubicBezTo>
                  <a:pt x="19468" y="19966"/>
                  <a:pt x="19310" y="20038"/>
                  <a:pt x="19252" y="20182"/>
                </a:cubicBezTo>
                <a:cubicBezTo>
                  <a:pt x="19238" y="20167"/>
                  <a:pt x="19238" y="20153"/>
                  <a:pt x="19224" y="20153"/>
                </a:cubicBezTo>
                <a:cubicBezTo>
                  <a:pt x="18979" y="20383"/>
                  <a:pt x="18692" y="20584"/>
                  <a:pt x="18419" y="20771"/>
                </a:cubicBezTo>
                <a:cubicBezTo>
                  <a:pt x="18419" y="20785"/>
                  <a:pt x="18433" y="20785"/>
                  <a:pt x="18433" y="20785"/>
                </a:cubicBezTo>
                <a:cubicBezTo>
                  <a:pt x="18347" y="20799"/>
                  <a:pt x="18275" y="20886"/>
                  <a:pt x="18203" y="20929"/>
                </a:cubicBezTo>
                <a:cubicBezTo>
                  <a:pt x="18218" y="20871"/>
                  <a:pt x="18275" y="20857"/>
                  <a:pt x="18318" y="20828"/>
                </a:cubicBezTo>
                <a:cubicBezTo>
                  <a:pt x="18663" y="20570"/>
                  <a:pt x="18994" y="20311"/>
                  <a:pt x="19324" y="20038"/>
                </a:cubicBezTo>
                <a:cubicBezTo>
                  <a:pt x="19410" y="19980"/>
                  <a:pt x="19468" y="19894"/>
                  <a:pt x="19554" y="19837"/>
                </a:cubicBezTo>
                <a:close/>
                <a:moveTo>
                  <a:pt x="16444" y="20950"/>
                </a:moveTo>
                <a:cubicBezTo>
                  <a:pt x="16451" y="20950"/>
                  <a:pt x="16458" y="20957"/>
                  <a:pt x="16465" y="20972"/>
                </a:cubicBezTo>
                <a:cubicBezTo>
                  <a:pt x="16458" y="20986"/>
                  <a:pt x="16451" y="20993"/>
                  <a:pt x="16444" y="20993"/>
                </a:cubicBezTo>
                <a:cubicBezTo>
                  <a:pt x="16436" y="20993"/>
                  <a:pt x="16429" y="20986"/>
                  <a:pt x="16422" y="20972"/>
                </a:cubicBezTo>
                <a:cubicBezTo>
                  <a:pt x="16429" y="20957"/>
                  <a:pt x="16436" y="20950"/>
                  <a:pt x="16444" y="20950"/>
                </a:cubicBezTo>
                <a:close/>
                <a:moveTo>
                  <a:pt x="18203" y="20914"/>
                </a:moveTo>
                <a:lnTo>
                  <a:pt x="18203" y="20914"/>
                </a:lnTo>
                <a:cubicBezTo>
                  <a:pt x="18089" y="21029"/>
                  <a:pt x="17945" y="21087"/>
                  <a:pt x="17816" y="21159"/>
                </a:cubicBezTo>
                <a:cubicBezTo>
                  <a:pt x="17844" y="21115"/>
                  <a:pt x="17887" y="21087"/>
                  <a:pt x="17945" y="21058"/>
                </a:cubicBezTo>
                <a:cubicBezTo>
                  <a:pt x="18031" y="21015"/>
                  <a:pt x="18103" y="20943"/>
                  <a:pt x="18203" y="20914"/>
                </a:cubicBezTo>
                <a:close/>
                <a:moveTo>
                  <a:pt x="5733" y="21072"/>
                </a:moveTo>
                <a:cubicBezTo>
                  <a:pt x="5776" y="21087"/>
                  <a:pt x="5819" y="21115"/>
                  <a:pt x="5876" y="21144"/>
                </a:cubicBezTo>
                <a:cubicBezTo>
                  <a:pt x="5876" y="21159"/>
                  <a:pt x="5862" y="21173"/>
                  <a:pt x="5862" y="21173"/>
                </a:cubicBezTo>
                <a:cubicBezTo>
                  <a:pt x="5848" y="21159"/>
                  <a:pt x="5819" y="21144"/>
                  <a:pt x="5790" y="21130"/>
                </a:cubicBezTo>
                <a:cubicBezTo>
                  <a:pt x="5790" y="21133"/>
                  <a:pt x="5789" y="21137"/>
                  <a:pt x="5788" y="21142"/>
                </a:cubicBezTo>
                <a:lnTo>
                  <a:pt x="5788" y="21142"/>
                </a:lnTo>
                <a:cubicBezTo>
                  <a:pt x="5761" y="21115"/>
                  <a:pt x="5746" y="21100"/>
                  <a:pt x="5718" y="21072"/>
                </a:cubicBezTo>
                <a:close/>
                <a:moveTo>
                  <a:pt x="17788" y="21153"/>
                </a:moveTo>
                <a:cubicBezTo>
                  <a:pt x="17797" y="21153"/>
                  <a:pt x="17801" y="21164"/>
                  <a:pt x="17801" y="21187"/>
                </a:cubicBezTo>
                <a:cubicBezTo>
                  <a:pt x="17795" y="21193"/>
                  <a:pt x="17787" y="21197"/>
                  <a:pt x="17779" y="21197"/>
                </a:cubicBezTo>
                <a:cubicBezTo>
                  <a:pt x="17768" y="21197"/>
                  <a:pt x="17758" y="21190"/>
                  <a:pt x="17758" y="21173"/>
                </a:cubicBezTo>
                <a:cubicBezTo>
                  <a:pt x="17771" y="21160"/>
                  <a:pt x="17781" y="21153"/>
                  <a:pt x="17788" y="21153"/>
                </a:cubicBezTo>
                <a:close/>
                <a:moveTo>
                  <a:pt x="17959" y="20986"/>
                </a:moveTo>
                <a:lnTo>
                  <a:pt x="17959" y="20986"/>
                </a:lnTo>
                <a:cubicBezTo>
                  <a:pt x="17844" y="21058"/>
                  <a:pt x="17729" y="21101"/>
                  <a:pt x="17629" y="21187"/>
                </a:cubicBezTo>
                <a:cubicBezTo>
                  <a:pt x="17614" y="21202"/>
                  <a:pt x="17571" y="21202"/>
                  <a:pt x="17543" y="21202"/>
                </a:cubicBezTo>
                <a:cubicBezTo>
                  <a:pt x="17571" y="21173"/>
                  <a:pt x="17686" y="21159"/>
                  <a:pt x="17629" y="21101"/>
                </a:cubicBezTo>
                <a:lnTo>
                  <a:pt x="17629" y="21101"/>
                </a:lnTo>
                <a:cubicBezTo>
                  <a:pt x="17643" y="21115"/>
                  <a:pt x="17658" y="21130"/>
                  <a:pt x="17672" y="21130"/>
                </a:cubicBezTo>
                <a:cubicBezTo>
                  <a:pt x="17758" y="21058"/>
                  <a:pt x="17844" y="21015"/>
                  <a:pt x="17959" y="20986"/>
                </a:cubicBezTo>
                <a:close/>
                <a:moveTo>
                  <a:pt x="17974" y="21202"/>
                </a:moveTo>
                <a:cubicBezTo>
                  <a:pt x="17931" y="21216"/>
                  <a:pt x="17873" y="21230"/>
                  <a:pt x="17844" y="21274"/>
                </a:cubicBezTo>
                <a:cubicBezTo>
                  <a:pt x="17887" y="21274"/>
                  <a:pt x="17916" y="21274"/>
                  <a:pt x="17959" y="21259"/>
                </a:cubicBezTo>
                <a:cubicBezTo>
                  <a:pt x="17959" y="21245"/>
                  <a:pt x="17974" y="21216"/>
                  <a:pt x="17974" y="21202"/>
                </a:cubicBezTo>
                <a:close/>
                <a:moveTo>
                  <a:pt x="5029" y="20684"/>
                </a:moveTo>
                <a:lnTo>
                  <a:pt x="5029" y="20684"/>
                </a:lnTo>
                <a:cubicBezTo>
                  <a:pt x="5244" y="20871"/>
                  <a:pt x="5503" y="21001"/>
                  <a:pt x="5733" y="21173"/>
                </a:cubicBezTo>
                <a:cubicBezTo>
                  <a:pt x="5746" y="21159"/>
                  <a:pt x="5773" y="21146"/>
                  <a:pt x="5788" y="21144"/>
                </a:cubicBezTo>
                <a:lnTo>
                  <a:pt x="5788" y="21144"/>
                </a:lnTo>
                <a:cubicBezTo>
                  <a:pt x="5783" y="21159"/>
                  <a:pt x="5776" y="21177"/>
                  <a:pt x="5776" y="21187"/>
                </a:cubicBezTo>
                <a:cubicBezTo>
                  <a:pt x="5891" y="21274"/>
                  <a:pt x="6034" y="21345"/>
                  <a:pt x="6164" y="21432"/>
                </a:cubicBezTo>
                <a:cubicBezTo>
                  <a:pt x="6149" y="21432"/>
                  <a:pt x="6149" y="21446"/>
                  <a:pt x="6135" y="21446"/>
                </a:cubicBezTo>
                <a:cubicBezTo>
                  <a:pt x="5790" y="21245"/>
                  <a:pt x="5460" y="21015"/>
                  <a:pt x="5129" y="20771"/>
                </a:cubicBezTo>
                <a:cubicBezTo>
                  <a:pt x="5086" y="20756"/>
                  <a:pt x="5043" y="20728"/>
                  <a:pt x="5029" y="20684"/>
                </a:cubicBezTo>
                <a:close/>
                <a:moveTo>
                  <a:pt x="6336" y="21532"/>
                </a:moveTo>
                <a:lnTo>
                  <a:pt x="6336" y="21532"/>
                </a:lnTo>
                <a:cubicBezTo>
                  <a:pt x="6337" y="21533"/>
                  <a:pt x="6337" y="21533"/>
                  <a:pt x="6338" y="21534"/>
                </a:cubicBezTo>
                <a:lnTo>
                  <a:pt x="6338" y="21534"/>
                </a:lnTo>
                <a:cubicBezTo>
                  <a:pt x="6338" y="21534"/>
                  <a:pt x="6338" y="21534"/>
                  <a:pt x="6339" y="21534"/>
                </a:cubicBezTo>
                <a:lnTo>
                  <a:pt x="6339" y="21534"/>
                </a:lnTo>
                <a:cubicBezTo>
                  <a:pt x="6338" y="21533"/>
                  <a:pt x="6337" y="21533"/>
                  <a:pt x="6336" y="21532"/>
                </a:cubicBezTo>
                <a:close/>
                <a:moveTo>
                  <a:pt x="8152" y="21498"/>
                </a:moveTo>
                <a:cubicBezTo>
                  <a:pt x="8167" y="21498"/>
                  <a:pt x="8175" y="21511"/>
                  <a:pt x="8175" y="21532"/>
                </a:cubicBezTo>
                <a:cubicBezTo>
                  <a:pt x="8164" y="21536"/>
                  <a:pt x="8155" y="21538"/>
                  <a:pt x="8149" y="21538"/>
                </a:cubicBezTo>
                <a:cubicBezTo>
                  <a:pt x="8132" y="21538"/>
                  <a:pt x="8132" y="21524"/>
                  <a:pt x="8132" y="21503"/>
                </a:cubicBezTo>
                <a:cubicBezTo>
                  <a:pt x="8140" y="21500"/>
                  <a:pt x="8146" y="21498"/>
                  <a:pt x="8152" y="21498"/>
                </a:cubicBezTo>
                <a:close/>
                <a:moveTo>
                  <a:pt x="17313" y="21532"/>
                </a:moveTo>
                <a:cubicBezTo>
                  <a:pt x="17327" y="21532"/>
                  <a:pt x="17341" y="21546"/>
                  <a:pt x="17341" y="21561"/>
                </a:cubicBezTo>
                <a:cubicBezTo>
                  <a:pt x="17293" y="21573"/>
                  <a:pt x="17255" y="21625"/>
                  <a:pt x="17202" y="21625"/>
                </a:cubicBezTo>
                <a:cubicBezTo>
                  <a:pt x="17192" y="21625"/>
                  <a:pt x="17181" y="21623"/>
                  <a:pt x="17169" y="21618"/>
                </a:cubicBezTo>
                <a:cubicBezTo>
                  <a:pt x="17212" y="21590"/>
                  <a:pt x="17270" y="21561"/>
                  <a:pt x="17313" y="21532"/>
                </a:cubicBezTo>
                <a:close/>
                <a:moveTo>
                  <a:pt x="6681" y="21618"/>
                </a:moveTo>
                <a:lnTo>
                  <a:pt x="6681" y="21618"/>
                </a:lnTo>
                <a:cubicBezTo>
                  <a:pt x="6738" y="21647"/>
                  <a:pt x="6796" y="21676"/>
                  <a:pt x="6839" y="21733"/>
                </a:cubicBezTo>
                <a:cubicBezTo>
                  <a:pt x="6782" y="21705"/>
                  <a:pt x="6695" y="21690"/>
                  <a:pt x="6681" y="21618"/>
                </a:cubicBezTo>
                <a:close/>
                <a:moveTo>
                  <a:pt x="6192" y="21446"/>
                </a:moveTo>
                <a:lnTo>
                  <a:pt x="6192" y="21446"/>
                </a:lnTo>
                <a:cubicBezTo>
                  <a:pt x="6236" y="21475"/>
                  <a:pt x="6293" y="21503"/>
                  <a:pt x="6351" y="21532"/>
                </a:cubicBezTo>
                <a:cubicBezTo>
                  <a:pt x="6347" y="21533"/>
                  <a:pt x="6343" y="21534"/>
                  <a:pt x="6339" y="21534"/>
                </a:cubicBezTo>
                <a:lnTo>
                  <a:pt x="6339" y="21534"/>
                </a:lnTo>
                <a:cubicBezTo>
                  <a:pt x="6467" y="21619"/>
                  <a:pt x="6596" y="21676"/>
                  <a:pt x="6724" y="21733"/>
                </a:cubicBezTo>
                <a:lnTo>
                  <a:pt x="6724" y="21762"/>
                </a:lnTo>
                <a:cubicBezTo>
                  <a:pt x="6596" y="21705"/>
                  <a:pt x="6424" y="21648"/>
                  <a:pt x="6338" y="21534"/>
                </a:cubicBezTo>
                <a:lnTo>
                  <a:pt x="6338" y="21534"/>
                </a:lnTo>
                <a:cubicBezTo>
                  <a:pt x="6333" y="21535"/>
                  <a:pt x="6328" y="21535"/>
                  <a:pt x="6323" y="21535"/>
                </a:cubicBezTo>
                <a:cubicBezTo>
                  <a:pt x="6264" y="21535"/>
                  <a:pt x="6217" y="21496"/>
                  <a:pt x="6192" y="21446"/>
                </a:cubicBezTo>
                <a:close/>
                <a:moveTo>
                  <a:pt x="17758" y="21187"/>
                </a:moveTo>
                <a:lnTo>
                  <a:pt x="17758" y="21187"/>
                </a:lnTo>
                <a:cubicBezTo>
                  <a:pt x="17643" y="21288"/>
                  <a:pt x="17499" y="21345"/>
                  <a:pt x="17370" y="21417"/>
                </a:cubicBezTo>
                <a:cubicBezTo>
                  <a:pt x="17385" y="21432"/>
                  <a:pt x="17399" y="21432"/>
                  <a:pt x="17399" y="21446"/>
                </a:cubicBezTo>
                <a:cubicBezTo>
                  <a:pt x="17385" y="21446"/>
                  <a:pt x="17370" y="21432"/>
                  <a:pt x="17356" y="21432"/>
                </a:cubicBezTo>
                <a:cubicBezTo>
                  <a:pt x="17155" y="21532"/>
                  <a:pt x="16982" y="21647"/>
                  <a:pt x="16781" y="21719"/>
                </a:cubicBezTo>
                <a:cubicBezTo>
                  <a:pt x="16792" y="21730"/>
                  <a:pt x="16795" y="21740"/>
                  <a:pt x="16801" y="21745"/>
                </a:cubicBezTo>
                <a:lnTo>
                  <a:pt x="16801" y="21745"/>
                </a:lnTo>
                <a:cubicBezTo>
                  <a:pt x="16790" y="21742"/>
                  <a:pt x="16780" y="21741"/>
                  <a:pt x="16769" y="21741"/>
                </a:cubicBezTo>
                <a:cubicBezTo>
                  <a:pt x="16700" y="21741"/>
                  <a:pt x="16638" y="21795"/>
                  <a:pt x="16566" y="21819"/>
                </a:cubicBezTo>
                <a:cubicBezTo>
                  <a:pt x="16609" y="21762"/>
                  <a:pt x="16666" y="21776"/>
                  <a:pt x="16709" y="21733"/>
                </a:cubicBezTo>
                <a:cubicBezTo>
                  <a:pt x="17083" y="21590"/>
                  <a:pt x="17399" y="21331"/>
                  <a:pt x="17758" y="21187"/>
                </a:cubicBezTo>
                <a:close/>
                <a:moveTo>
                  <a:pt x="16637" y="21661"/>
                </a:moveTo>
                <a:cubicBezTo>
                  <a:pt x="16637" y="21661"/>
                  <a:pt x="16652" y="21676"/>
                  <a:pt x="16652" y="21676"/>
                </a:cubicBezTo>
                <a:cubicBezTo>
                  <a:pt x="16594" y="21719"/>
                  <a:pt x="16537" y="21748"/>
                  <a:pt x="16479" y="21776"/>
                </a:cubicBezTo>
                <a:cubicBezTo>
                  <a:pt x="16422" y="21776"/>
                  <a:pt x="16364" y="21819"/>
                  <a:pt x="16321" y="21848"/>
                </a:cubicBezTo>
                <a:cubicBezTo>
                  <a:pt x="16321" y="21834"/>
                  <a:pt x="16321" y="21819"/>
                  <a:pt x="16321" y="21805"/>
                </a:cubicBezTo>
                <a:cubicBezTo>
                  <a:pt x="16350" y="21805"/>
                  <a:pt x="16364" y="21791"/>
                  <a:pt x="16393" y="21791"/>
                </a:cubicBezTo>
                <a:cubicBezTo>
                  <a:pt x="16393" y="21776"/>
                  <a:pt x="16393" y="21762"/>
                  <a:pt x="16393" y="21733"/>
                </a:cubicBezTo>
                <a:lnTo>
                  <a:pt x="16408" y="21762"/>
                </a:lnTo>
                <a:cubicBezTo>
                  <a:pt x="16494" y="21733"/>
                  <a:pt x="16580" y="21719"/>
                  <a:pt x="16637" y="21661"/>
                </a:cubicBezTo>
                <a:close/>
                <a:moveTo>
                  <a:pt x="9325" y="21661"/>
                </a:moveTo>
                <a:lnTo>
                  <a:pt x="9325" y="21661"/>
                </a:lnTo>
                <a:cubicBezTo>
                  <a:pt x="9454" y="21690"/>
                  <a:pt x="9569" y="21719"/>
                  <a:pt x="9684" y="21733"/>
                </a:cubicBezTo>
                <a:cubicBezTo>
                  <a:pt x="9741" y="21748"/>
                  <a:pt x="9799" y="21762"/>
                  <a:pt x="9842" y="21791"/>
                </a:cubicBezTo>
                <a:cubicBezTo>
                  <a:pt x="9971" y="21791"/>
                  <a:pt x="10086" y="21819"/>
                  <a:pt x="10201" y="21863"/>
                </a:cubicBezTo>
                <a:cubicBezTo>
                  <a:pt x="10214" y="21858"/>
                  <a:pt x="10225" y="21857"/>
                  <a:pt x="10236" y="21857"/>
                </a:cubicBezTo>
                <a:cubicBezTo>
                  <a:pt x="10262" y="21857"/>
                  <a:pt x="10285" y="21867"/>
                  <a:pt x="10316" y="21877"/>
                </a:cubicBezTo>
                <a:cubicBezTo>
                  <a:pt x="10316" y="21877"/>
                  <a:pt x="10330" y="21891"/>
                  <a:pt x="10330" y="21891"/>
                </a:cubicBezTo>
                <a:lnTo>
                  <a:pt x="10316" y="21891"/>
                </a:lnTo>
                <a:cubicBezTo>
                  <a:pt x="10302" y="21877"/>
                  <a:pt x="10273" y="21877"/>
                  <a:pt x="10244" y="21877"/>
                </a:cubicBezTo>
                <a:cubicBezTo>
                  <a:pt x="10230" y="21877"/>
                  <a:pt x="10215" y="21863"/>
                  <a:pt x="10201" y="21863"/>
                </a:cubicBezTo>
                <a:cubicBezTo>
                  <a:pt x="10072" y="21863"/>
                  <a:pt x="9957" y="21819"/>
                  <a:pt x="9842" y="21791"/>
                </a:cubicBezTo>
                <a:cubicBezTo>
                  <a:pt x="9669" y="21762"/>
                  <a:pt x="9497" y="21719"/>
                  <a:pt x="9325" y="21661"/>
                </a:cubicBezTo>
                <a:close/>
                <a:moveTo>
                  <a:pt x="10373" y="21848"/>
                </a:moveTo>
                <a:cubicBezTo>
                  <a:pt x="10373" y="21863"/>
                  <a:pt x="10388" y="21877"/>
                  <a:pt x="10388" y="21877"/>
                </a:cubicBezTo>
                <a:cubicBezTo>
                  <a:pt x="10416" y="21891"/>
                  <a:pt x="10431" y="21891"/>
                  <a:pt x="10445" y="21891"/>
                </a:cubicBezTo>
                <a:cubicBezTo>
                  <a:pt x="10416" y="21891"/>
                  <a:pt x="10373" y="21891"/>
                  <a:pt x="10345" y="21877"/>
                </a:cubicBezTo>
                <a:cubicBezTo>
                  <a:pt x="10345" y="21863"/>
                  <a:pt x="10345" y="21848"/>
                  <a:pt x="10345" y="21848"/>
                </a:cubicBezTo>
                <a:close/>
                <a:moveTo>
                  <a:pt x="6932" y="21836"/>
                </a:moveTo>
                <a:cubicBezTo>
                  <a:pt x="6954" y="21836"/>
                  <a:pt x="6983" y="21857"/>
                  <a:pt x="6983" y="21877"/>
                </a:cubicBezTo>
                <a:cubicBezTo>
                  <a:pt x="6978" y="21892"/>
                  <a:pt x="6967" y="21898"/>
                  <a:pt x="6956" y="21898"/>
                </a:cubicBezTo>
                <a:cubicBezTo>
                  <a:pt x="6935" y="21898"/>
                  <a:pt x="6911" y="21876"/>
                  <a:pt x="6911" y="21848"/>
                </a:cubicBezTo>
                <a:cubicBezTo>
                  <a:pt x="6915" y="21840"/>
                  <a:pt x="6923" y="21836"/>
                  <a:pt x="6932" y="21836"/>
                </a:cubicBezTo>
                <a:close/>
                <a:moveTo>
                  <a:pt x="16483" y="21789"/>
                </a:moveTo>
                <a:lnTo>
                  <a:pt x="16494" y="21834"/>
                </a:lnTo>
                <a:cubicBezTo>
                  <a:pt x="16506" y="21822"/>
                  <a:pt x="16538" y="21820"/>
                  <a:pt x="16557" y="21811"/>
                </a:cubicBezTo>
                <a:lnTo>
                  <a:pt x="16557" y="21811"/>
                </a:lnTo>
                <a:cubicBezTo>
                  <a:pt x="16472" y="21867"/>
                  <a:pt x="16375" y="21921"/>
                  <a:pt x="16278" y="21934"/>
                </a:cubicBezTo>
                <a:cubicBezTo>
                  <a:pt x="16336" y="21906"/>
                  <a:pt x="16379" y="21877"/>
                  <a:pt x="16436" y="21863"/>
                </a:cubicBezTo>
                <a:cubicBezTo>
                  <a:pt x="16462" y="21837"/>
                  <a:pt x="16488" y="21823"/>
                  <a:pt x="16483" y="21789"/>
                </a:cubicBezTo>
                <a:close/>
                <a:moveTo>
                  <a:pt x="5302" y="21058"/>
                </a:moveTo>
                <a:cubicBezTo>
                  <a:pt x="5345" y="21115"/>
                  <a:pt x="5402" y="21130"/>
                  <a:pt x="5460" y="21159"/>
                </a:cubicBezTo>
                <a:cubicBezTo>
                  <a:pt x="5460" y="21144"/>
                  <a:pt x="5460" y="21101"/>
                  <a:pt x="5460" y="21087"/>
                </a:cubicBezTo>
                <a:cubicBezTo>
                  <a:pt x="5474" y="21101"/>
                  <a:pt x="5488" y="21115"/>
                  <a:pt x="5503" y="21130"/>
                </a:cubicBezTo>
                <a:cubicBezTo>
                  <a:pt x="5575" y="21159"/>
                  <a:pt x="5560" y="21245"/>
                  <a:pt x="5632" y="21259"/>
                </a:cubicBezTo>
                <a:cubicBezTo>
                  <a:pt x="5647" y="21259"/>
                  <a:pt x="5661" y="21245"/>
                  <a:pt x="5675" y="21245"/>
                </a:cubicBezTo>
                <a:cubicBezTo>
                  <a:pt x="5833" y="21331"/>
                  <a:pt x="5963" y="21460"/>
                  <a:pt x="6135" y="21518"/>
                </a:cubicBezTo>
                <a:cubicBezTo>
                  <a:pt x="6135" y="21532"/>
                  <a:pt x="6121" y="21546"/>
                  <a:pt x="6106" y="21561"/>
                </a:cubicBezTo>
                <a:cubicBezTo>
                  <a:pt x="6121" y="21575"/>
                  <a:pt x="6164" y="21604"/>
                  <a:pt x="6178" y="21618"/>
                </a:cubicBezTo>
                <a:cubicBezTo>
                  <a:pt x="6192" y="21618"/>
                  <a:pt x="6207" y="21604"/>
                  <a:pt x="6236" y="21590"/>
                </a:cubicBezTo>
                <a:lnTo>
                  <a:pt x="6210" y="21573"/>
                </a:lnTo>
                <a:lnTo>
                  <a:pt x="6210" y="21573"/>
                </a:lnTo>
                <a:cubicBezTo>
                  <a:pt x="6229" y="21582"/>
                  <a:pt x="6254" y="21590"/>
                  <a:pt x="6264" y="21590"/>
                </a:cubicBezTo>
                <a:cubicBezTo>
                  <a:pt x="6250" y="21590"/>
                  <a:pt x="6236" y="21604"/>
                  <a:pt x="6221" y="21604"/>
                </a:cubicBezTo>
                <a:cubicBezTo>
                  <a:pt x="6221" y="21618"/>
                  <a:pt x="6221" y="21647"/>
                  <a:pt x="6221" y="21647"/>
                </a:cubicBezTo>
                <a:cubicBezTo>
                  <a:pt x="6264" y="21661"/>
                  <a:pt x="6293" y="21690"/>
                  <a:pt x="6322" y="21705"/>
                </a:cubicBezTo>
                <a:lnTo>
                  <a:pt x="6351" y="21676"/>
                </a:lnTo>
                <a:cubicBezTo>
                  <a:pt x="6322" y="21661"/>
                  <a:pt x="6293" y="21633"/>
                  <a:pt x="6279" y="21604"/>
                </a:cubicBezTo>
                <a:lnTo>
                  <a:pt x="6279" y="21604"/>
                </a:lnTo>
                <a:cubicBezTo>
                  <a:pt x="6293" y="21633"/>
                  <a:pt x="6336" y="21647"/>
                  <a:pt x="6379" y="21647"/>
                </a:cubicBezTo>
                <a:cubicBezTo>
                  <a:pt x="6365" y="21676"/>
                  <a:pt x="6351" y="21690"/>
                  <a:pt x="6336" y="21719"/>
                </a:cubicBezTo>
                <a:cubicBezTo>
                  <a:pt x="6379" y="21733"/>
                  <a:pt x="6408" y="21748"/>
                  <a:pt x="6437" y="21762"/>
                </a:cubicBezTo>
                <a:cubicBezTo>
                  <a:pt x="6422" y="21748"/>
                  <a:pt x="6379" y="21705"/>
                  <a:pt x="6365" y="21676"/>
                </a:cubicBezTo>
                <a:cubicBezTo>
                  <a:pt x="6408" y="21676"/>
                  <a:pt x="6422" y="21690"/>
                  <a:pt x="6451" y="21719"/>
                </a:cubicBezTo>
                <a:cubicBezTo>
                  <a:pt x="6523" y="21748"/>
                  <a:pt x="6580" y="21791"/>
                  <a:pt x="6638" y="21819"/>
                </a:cubicBezTo>
                <a:lnTo>
                  <a:pt x="6638" y="21848"/>
                </a:lnTo>
                <a:cubicBezTo>
                  <a:pt x="6652" y="21848"/>
                  <a:pt x="6681" y="21834"/>
                  <a:pt x="6695" y="21834"/>
                </a:cubicBezTo>
                <a:cubicBezTo>
                  <a:pt x="6695" y="21848"/>
                  <a:pt x="6695" y="21877"/>
                  <a:pt x="6681" y="21891"/>
                </a:cubicBezTo>
                <a:cubicBezTo>
                  <a:pt x="6710" y="21891"/>
                  <a:pt x="6738" y="21877"/>
                  <a:pt x="6782" y="21877"/>
                </a:cubicBezTo>
                <a:cubicBezTo>
                  <a:pt x="6796" y="21891"/>
                  <a:pt x="6810" y="21906"/>
                  <a:pt x="6825" y="21920"/>
                </a:cubicBezTo>
                <a:cubicBezTo>
                  <a:pt x="6796" y="21920"/>
                  <a:pt x="6767" y="21920"/>
                  <a:pt x="6738" y="21934"/>
                </a:cubicBezTo>
                <a:cubicBezTo>
                  <a:pt x="6753" y="21934"/>
                  <a:pt x="6796" y="21949"/>
                  <a:pt x="6810" y="21963"/>
                </a:cubicBezTo>
                <a:cubicBezTo>
                  <a:pt x="6796" y="21963"/>
                  <a:pt x="6796" y="21992"/>
                  <a:pt x="6782" y="22006"/>
                </a:cubicBezTo>
                <a:cubicBezTo>
                  <a:pt x="6796" y="21992"/>
                  <a:pt x="6839" y="21977"/>
                  <a:pt x="6853" y="21963"/>
                </a:cubicBezTo>
                <a:cubicBezTo>
                  <a:pt x="6868" y="21992"/>
                  <a:pt x="6954" y="22021"/>
                  <a:pt x="6896" y="22049"/>
                </a:cubicBezTo>
                <a:cubicBezTo>
                  <a:pt x="6810" y="22049"/>
                  <a:pt x="6735" y="21954"/>
                  <a:pt x="6651" y="21954"/>
                </a:cubicBezTo>
                <a:cubicBezTo>
                  <a:pt x="6638" y="21954"/>
                  <a:pt x="6623" y="21957"/>
                  <a:pt x="6609" y="21963"/>
                </a:cubicBezTo>
                <a:cubicBezTo>
                  <a:pt x="6609" y="21963"/>
                  <a:pt x="6623" y="21934"/>
                  <a:pt x="6623" y="21934"/>
                </a:cubicBezTo>
                <a:cubicBezTo>
                  <a:pt x="6408" y="21805"/>
                  <a:pt x="6178" y="21705"/>
                  <a:pt x="5977" y="21561"/>
                </a:cubicBezTo>
                <a:cubicBezTo>
                  <a:pt x="5963" y="21575"/>
                  <a:pt x="5948" y="21590"/>
                  <a:pt x="5934" y="21590"/>
                </a:cubicBezTo>
                <a:cubicBezTo>
                  <a:pt x="5934" y="21590"/>
                  <a:pt x="5934" y="21561"/>
                  <a:pt x="5934" y="21561"/>
                </a:cubicBezTo>
                <a:cubicBezTo>
                  <a:pt x="5819" y="21503"/>
                  <a:pt x="5747" y="21388"/>
                  <a:pt x="5618" y="21374"/>
                </a:cubicBezTo>
                <a:cubicBezTo>
                  <a:pt x="5575" y="21274"/>
                  <a:pt x="5445" y="21259"/>
                  <a:pt x="5388" y="21173"/>
                </a:cubicBezTo>
                <a:cubicBezTo>
                  <a:pt x="5330" y="21144"/>
                  <a:pt x="5259" y="21130"/>
                  <a:pt x="5259" y="21058"/>
                </a:cubicBezTo>
                <a:close/>
                <a:moveTo>
                  <a:pt x="15915" y="22060"/>
                </a:moveTo>
                <a:cubicBezTo>
                  <a:pt x="15922" y="22060"/>
                  <a:pt x="15928" y="22061"/>
                  <a:pt x="15933" y="22064"/>
                </a:cubicBezTo>
                <a:cubicBezTo>
                  <a:pt x="15944" y="22096"/>
                  <a:pt x="15915" y="22112"/>
                  <a:pt x="15887" y="22112"/>
                </a:cubicBezTo>
                <a:cubicBezTo>
                  <a:pt x="15878" y="22112"/>
                  <a:pt x="15869" y="22110"/>
                  <a:pt x="15862" y="22107"/>
                </a:cubicBezTo>
                <a:cubicBezTo>
                  <a:pt x="15850" y="22083"/>
                  <a:pt x="15886" y="22060"/>
                  <a:pt x="15915" y="22060"/>
                </a:cubicBezTo>
                <a:close/>
                <a:moveTo>
                  <a:pt x="15685" y="22074"/>
                </a:moveTo>
                <a:cubicBezTo>
                  <a:pt x="15696" y="22074"/>
                  <a:pt x="15707" y="22075"/>
                  <a:pt x="15718" y="22078"/>
                </a:cubicBezTo>
                <a:cubicBezTo>
                  <a:pt x="15673" y="22089"/>
                  <a:pt x="15629" y="22135"/>
                  <a:pt x="15578" y="22135"/>
                </a:cubicBezTo>
                <a:cubicBezTo>
                  <a:pt x="15563" y="22135"/>
                  <a:pt x="15547" y="22131"/>
                  <a:pt x="15531" y="22121"/>
                </a:cubicBezTo>
                <a:cubicBezTo>
                  <a:pt x="15578" y="22098"/>
                  <a:pt x="15635" y="22074"/>
                  <a:pt x="15685" y="22074"/>
                </a:cubicBezTo>
                <a:close/>
                <a:moveTo>
                  <a:pt x="7457" y="21992"/>
                </a:moveTo>
                <a:cubicBezTo>
                  <a:pt x="7471" y="22006"/>
                  <a:pt x="7486" y="22021"/>
                  <a:pt x="7500" y="22035"/>
                </a:cubicBezTo>
                <a:cubicBezTo>
                  <a:pt x="7514" y="22021"/>
                  <a:pt x="7529" y="22006"/>
                  <a:pt x="7543" y="21992"/>
                </a:cubicBezTo>
                <a:lnTo>
                  <a:pt x="7543" y="21992"/>
                </a:lnTo>
                <a:lnTo>
                  <a:pt x="7529" y="22035"/>
                </a:lnTo>
                <a:cubicBezTo>
                  <a:pt x="7615" y="22064"/>
                  <a:pt x="7672" y="22121"/>
                  <a:pt x="7773" y="22136"/>
                </a:cubicBezTo>
                <a:lnTo>
                  <a:pt x="7759" y="22136"/>
                </a:lnTo>
                <a:cubicBezTo>
                  <a:pt x="7701" y="22121"/>
                  <a:pt x="7629" y="22107"/>
                  <a:pt x="7572" y="22092"/>
                </a:cubicBezTo>
                <a:cubicBezTo>
                  <a:pt x="7529" y="22049"/>
                  <a:pt x="7471" y="22035"/>
                  <a:pt x="7414" y="22021"/>
                </a:cubicBezTo>
                <a:cubicBezTo>
                  <a:pt x="7428" y="22006"/>
                  <a:pt x="7442" y="21992"/>
                  <a:pt x="7457" y="21992"/>
                </a:cubicBezTo>
                <a:close/>
                <a:moveTo>
                  <a:pt x="7327" y="22049"/>
                </a:moveTo>
                <a:cubicBezTo>
                  <a:pt x="7385" y="22064"/>
                  <a:pt x="7442" y="22078"/>
                  <a:pt x="7486" y="22121"/>
                </a:cubicBezTo>
                <a:cubicBezTo>
                  <a:pt x="7514" y="22107"/>
                  <a:pt x="7543" y="22121"/>
                  <a:pt x="7572" y="22092"/>
                </a:cubicBezTo>
                <a:lnTo>
                  <a:pt x="7572" y="22092"/>
                </a:lnTo>
                <a:cubicBezTo>
                  <a:pt x="7571" y="22093"/>
                  <a:pt x="7543" y="22121"/>
                  <a:pt x="7543" y="22136"/>
                </a:cubicBezTo>
                <a:cubicBezTo>
                  <a:pt x="7556" y="22136"/>
                  <a:pt x="7580" y="22159"/>
                  <a:pt x="7596" y="22163"/>
                </a:cubicBezTo>
                <a:lnTo>
                  <a:pt x="7596" y="22163"/>
                </a:lnTo>
                <a:cubicBezTo>
                  <a:pt x="7510" y="22148"/>
                  <a:pt x="7398" y="22106"/>
                  <a:pt x="7327" y="22049"/>
                </a:cubicBezTo>
                <a:close/>
                <a:moveTo>
                  <a:pt x="7457" y="22250"/>
                </a:moveTo>
                <a:lnTo>
                  <a:pt x="7457" y="22250"/>
                </a:lnTo>
                <a:cubicBezTo>
                  <a:pt x="7471" y="22265"/>
                  <a:pt x="7500" y="22279"/>
                  <a:pt x="7529" y="22294"/>
                </a:cubicBezTo>
                <a:cubicBezTo>
                  <a:pt x="7539" y="22283"/>
                  <a:pt x="7557" y="22265"/>
                  <a:pt x="7572" y="22250"/>
                </a:cubicBezTo>
                <a:lnTo>
                  <a:pt x="7572" y="22250"/>
                </a:lnTo>
                <a:cubicBezTo>
                  <a:pt x="7550" y="22258"/>
                  <a:pt x="7532" y="22261"/>
                  <a:pt x="7514" y="22261"/>
                </a:cubicBezTo>
                <a:cubicBezTo>
                  <a:pt x="7496" y="22261"/>
                  <a:pt x="7478" y="22258"/>
                  <a:pt x="7457" y="22250"/>
                </a:cubicBezTo>
                <a:close/>
                <a:moveTo>
                  <a:pt x="15646" y="22164"/>
                </a:moveTo>
                <a:lnTo>
                  <a:pt x="15660" y="22193"/>
                </a:lnTo>
                <a:cubicBezTo>
                  <a:pt x="15547" y="22231"/>
                  <a:pt x="15411" y="22313"/>
                  <a:pt x="15292" y="22313"/>
                </a:cubicBezTo>
                <a:cubicBezTo>
                  <a:pt x="15276" y="22313"/>
                  <a:pt x="15260" y="22311"/>
                  <a:pt x="15244" y="22308"/>
                </a:cubicBezTo>
                <a:cubicBezTo>
                  <a:pt x="15373" y="22279"/>
                  <a:pt x="15517" y="22222"/>
                  <a:pt x="15646" y="22164"/>
                </a:cubicBezTo>
                <a:close/>
                <a:moveTo>
                  <a:pt x="15244" y="22308"/>
                </a:moveTo>
                <a:lnTo>
                  <a:pt x="15244" y="22308"/>
                </a:lnTo>
                <a:cubicBezTo>
                  <a:pt x="15211" y="22352"/>
                  <a:pt x="15161" y="22371"/>
                  <a:pt x="15114" y="22371"/>
                </a:cubicBezTo>
                <a:cubicBezTo>
                  <a:pt x="15099" y="22371"/>
                  <a:pt x="15085" y="22369"/>
                  <a:pt x="15071" y="22365"/>
                </a:cubicBezTo>
                <a:cubicBezTo>
                  <a:pt x="15129" y="22337"/>
                  <a:pt x="15186" y="22322"/>
                  <a:pt x="15244" y="22308"/>
                </a:cubicBezTo>
                <a:close/>
                <a:moveTo>
                  <a:pt x="15028" y="22380"/>
                </a:moveTo>
                <a:cubicBezTo>
                  <a:pt x="15043" y="22380"/>
                  <a:pt x="15043" y="22394"/>
                  <a:pt x="15043" y="22394"/>
                </a:cubicBezTo>
                <a:cubicBezTo>
                  <a:pt x="15000" y="22409"/>
                  <a:pt x="14971" y="22423"/>
                  <a:pt x="14942" y="22437"/>
                </a:cubicBezTo>
                <a:cubicBezTo>
                  <a:pt x="14928" y="22423"/>
                  <a:pt x="14928" y="22423"/>
                  <a:pt x="14928" y="22423"/>
                </a:cubicBezTo>
                <a:cubicBezTo>
                  <a:pt x="14913" y="22423"/>
                  <a:pt x="14913" y="22423"/>
                  <a:pt x="14913" y="22437"/>
                </a:cubicBezTo>
                <a:cubicBezTo>
                  <a:pt x="14885" y="22437"/>
                  <a:pt x="14856" y="22452"/>
                  <a:pt x="14827" y="22466"/>
                </a:cubicBezTo>
                <a:cubicBezTo>
                  <a:pt x="14870" y="22437"/>
                  <a:pt x="14899" y="22423"/>
                  <a:pt x="14928" y="22409"/>
                </a:cubicBezTo>
                <a:cubicBezTo>
                  <a:pt x="14956" y="22394"/>
                  <a:pt x="15000" y="22380"/>
                  <a:pt x="15028" y="22380"/>
                </a:cubicBezTo>
                <a:close/>
                <a:moveTo>
                  <a:pt x="14727" y="22480"/>
                </a:moveTo>
                <a:cubicBezTo>
                  <a:pt x="14712" y="22495"/>
                  <a:pt x="14712" y="22495"/>
                  <a:pt x="14698" y="22495"/>
                </a:cubicBezTo>
                <a:cubicBezTo>
                  <a:pt x="14684" y="22495"/>
                  <a:pt x="14669" y="22480"/>
                  <a:pt x="14655" y="22480"/>
                </a:cubicBezTo>
                <a:close/>
                <a:moveTo>
                  <a:pt x="8434" y="22509"/>
                </a:moveTo>
                <a:cubicBezTo>
                  <a:pt x="8436" y="22510"/>
                  <a:pt x="8437" y="22510"/>
                  <a:pt x="8439" y="22511"/>
                </a:cubicBezTo>
                <a:lnTo>
                  <a:pt x="8439" y="22511"/>
                </a:lnTo>
                <a:cubicBezTo>
                  <a:pt x="8438" y="22510"/>
                  <a:pt x="8437" y="22509"/>
                  <a:pt x="8434" y="22509"/>
                </a:cubicBezTo>
                <a:close/>
                <a:moveTo>
                  <a:pt x="8146" y="22480"/>
                </a:moveTo>
                <a:cubicBezTo>
                  <a:pt x="8204" y="22495"/>
                  <a:pt x="8261" y="22523"/>
                  <a:pt x="8319" y="22538"/>
                </a:cubicBezTo>
                <a:cubicBezTo>
                  <a:pt x="8319" y="22538"/>
                  <a:pt x="8319" y="22567"/>
                  <a:pt x="8319" y="22567"/>
                </a:cubicBezTo>
                <a:cubicBezTo>
                  <a:pt x="8261" y="22538"/>
                  <a:pt x="8175" y="22552"/>
                  <a:pt x="8146" y="22480"/>
                </a:cubicBezTo>
                <a:close/>
                <a:moveTo>
                  <a:pt x="8850" y="22480"/>
                </a:moveTo>
                <a:cubicBezTo>
                  <a:pt x="8850" y="22495"/>
                  <a:pt x="8850" y="22509"/>
                  <a:pt x="8850" y="22523"/>
                </a:cubicBezTo>
                <a:cubicBezTo>
                  <a:pt x="8965" y="22538"/>
                  <a:pt x="9066" y="22581"/>
                  <a:pt x="9152" y="22638"/>
                </a:cubicBezTo>
                <a:cubicBezTo>
                  <a:pt x="9037" y="22610"/>
                  <a:pt x="8922" y="22552"/>
                  <a:pt x="8793" y="22538"/>
                </a:cubicBezTo>
                <a:cubicBezTo>
                  <a:pt x="8764" y="22523"/>
                  <a:pt x="8735" y="22509"/>
                  <a:pt x="8721" y="22480"/>
                </a:cubicBezTo>
                <a:cubicBezTo>
                  <a:pt x="8750" y="22480"/>
                  <a:pt x="8798" y="22519"/>
                  <a:pt x="8826" y="22519"/>
                </a:cubicBezTo>
                <a:cubicBezTo>
                  <a:pt x="8841" y="22519"/>
                  <a:pt x="8850" y="22509"/>
                  <a:pt x="8850" y="22480"/>
                </a:cubicBezTo>
                <a:close/>
                <a:moveTo>
                  <a:pt x="14770" y="22552"/>
                </a:moveTo>
                <a:cubicBezTo>
                  <a:pt x="14712" y="22581"/>
                  <a:pt x="14655" y="22610"/>
                  <a:pt x="14583" y="22638"/>
                </a:cubicBezTo>
                <a:cubicBezTo>
                  <a:pt x="14612" y="22610"/>
                  <a:pt x="14640" y="22595"/>
                  <a:pt x="14669" y="22581"/>
                </a:cubicBezTo>
                <a:cubicBezTo>
                  <a:pt x="14698" y="22567"/>
                  <a:pt x="14727" y="22567"/>
                  <a:pt x="14770" y="22552"/>
                </a:cubicBezTo>
                <a:close/>
                <a:moveTo>
                  <a:pt x="7633" y="22176"/>
                </a:moveTo>
                <a:cubicBezTo>
                  <a:pt x="7679" y="22176"/>
                  <a:pt x="7707" y="22222"/>
                  <a:pt x="7759" y="22222"/>
                </a:cubicBezTo>
                <a:cubicBezTo>
                  <a:pt x="8116" y="22393"/>
                  <a:pt x="8530" y="22465"/>
                  <a:pt x="8874" y="22636"/>
                </a:cubicBezTo>
                <a:lnTo>
                  <a:pt x="8874" y="22636"/>
                </a:lnTo>
                <a:cubicBezTo>
                  <a:pt x="8873" y="22629"/>
                  <a:pt x="8874" y="22620"/>
                  <a:pt x="8879" y="22610"/>
                </a:cubicBezTo>
                <a:cubicBezTo>
                  <a:pt x="8922" y="22610"/>
                  <a:pt x="8937" y="22624"/>
                  <a:pt x="8908" y="22667"/>
                </a:cubicBezTo>
                <a:cubicBezTo>
                  <a:pt x="8891" y="22658"/>
                  <a:pt x="8878" y="22650"/>
                  <a:pt x="8875" y="22638"/>
                </a:cubicBezTo>
                <a:lnTo>
                  <a:pt x="8875" y="22638"/>
                </a:lnTo>
                <a:cubicBezTo>
                  <a:pt x="8876" y="22638"/>
                  <a:pt x="8878" y="22638"/>
                  <a:pt x="8879" y="22638"/>
                </a:cubicBezTo>
                <a:cubicBezTo>
                  <a:pt x="8877" y="22638"/>
                  <a:pt x="8876" y="22637"/>
                  <a:pt x="8874" y="22636"/>
                </a:cubicBezTo>
                <a:lnTo>
                  <a:pt x="8874" y="22636"/>
                </a:lnTo>
                <a:cubicBezTo>
                  <a:pt x="8874" y="22637"/>
                  <a:pt x="8875" y="22637"/>
                  <a:pt x="8875" y="22638"/>
                </a:cubicBezTo>
                <a:lnTo>
                  <a:pt x="8875" y="22638"/>
                </a:lnTo>
                <a:cubicBezTo>
                  <a:pt x="8720" y="22623"/>
                  <a:pt x="8593" y="22553"/>
                  <a:pt x="8439" y="22511"/>
                </a:cubicBezTo>
                <a:lnTo>
                  <a:pt x="8439" y="22511"/>
                </a:lnTo>
                <a:cubicBezTo>
                  <a:pt x="8443" y="22515"/>
                  <a:pt x="8434" y="22526"/>
                  <a:pt x="8434" y="22538"/>
                </a:cubicBezTo>
                <a:cubicBezTo>
                  <a:pt x="8434" y="22523"/>
                  <a:pt x="8419" y="22509"/>
                  <a:pt x="8419" y="22495"/>
                </a:cubicBezTo>
                <a:cubicBezTo>
                  <a:pt x="8218" y="22423"/>
                  <a:pt x="8003" y="22365"/>
                  <a:pt x="7816" y="22279"/>
                </a:cubicBezTo>
                <a:cubicBezTo>
                  <a:pt x="7816" y="22279"/>
                  <a:pt x="7816" y="22294"/>
                  <a:pt x="7816" y="22308"/>
                </a:cubicBezTo>
                <a:cubicBezTo>
                  <a:pt x="7773" y="22236"/>
                  <a:pt x="7672" y="22222"/>
                  <a:pt x="7615" y="22179"/>
                </a:cubicBezTo>
                <a:cubicBezTo>
                  <a:pt x="7621" y="22177"/>
                  <a:pt x="7627" y="22176"/>
                  <a:pt x="7633" y="22176"/>
                </a:cubicBezTo>
                <a:close/>
                <a:moveTo>
                  <a:pt x="8955" y="22649"/>
                </a:moveTo>
                <a:cubicBezTo>
                  <a:pt x="9002" y="22649"/>
                  <a:pt x="9048" y="22670"/>
                  <a:pt x="9095" y="22681"/>
                </a:cubicBezTo>
                <a:cubicBezTo>
                  <a:pt x="9181" y="22696"/>
                  <a:pt x="9281" y="22710"/>
                  <a:pt x="9368" y="22768"/>
                </a:cubicBezTo>
                <a:cubicBezTo>
                  <a:pt x="9224" y="22768"/>
                  <a:pt x="9066" y="22696"/>
                  <a:pt x="8922" y="22653"/>
                </a:cubicBezTo>
                <a:cubicBezTo>
                  <a:pt x="8933" y="22650"/>
                  <a:pt x="8944" y="22649"/>
                  <a:pt x="8955" y="22649"/>
                </a:cubicBezTo>
                <a:close/>
                <a:moveTo>
                  <a:pt x="9914" y="22739"/>
                </a:moveTo>
                <a:cubicBezTo>
                  <a:pt x="9914" y="22753"/>
                  <a:pt x="9914" y="22768"/>
                  <a:pt x="9928" y="22782"/>
                </a:cubicBezTo>
                <a:cubicBezTo>
                  <a:pt x="9914" y="22768"/>
                  <a:pt x="9899" y="22768"/>
                  <a:pt x="9885" y="22768"/>
                </a:cubicBezTo>
                <a:cubicBezTo>
                  <a:pt x="9899" y="22753"/>
                  <a:pt x="9899" y="22753"/>
                  <a:pt x="9914" y="22739"/>
                </a:cubicBezTo>
                <a:close/>
                <a:moveTo>
                  <a:pt x="15847" y="22207"/>
                </a:moveTo>
                <a:lnTo>
                  <a:pt x="15847" y="22207"/>
                </a:lnTo>
                <a:cubicBezTo>
                  <a:pt x="15833" y="22236"/>
                  <a:pt x="15804" y="22265"/>
                  <a:pt x="15804" y="22294"/>
                </a:cubicBezTo>
                <a:cubicBezTo>
                  <a:pt x="15819" y="22279"/>
                  <a:pt x="15847" y="22265"/>
                  <a:pt x="15876" y="22250"/>
                </a:cubicBezTo>
                <a:cubicBezTo>
                  <a:pt x="15876" y="22265"/>
                  <a:pt x="15890" y="22294"/>
                  <a:pt x="15890" y="22294"/>
                </a:cubicBezTo>
                <a:cubicBezTo>
                  <a:pt x="15890" y="22279"/>
                  <a:pt x="15905" y="22250"/>
                  <a:pt x="15905" y="22236"/>
                </a:cubicBezTo>
                <a:cubicBezTo>
                  <a:pt x="15922" y="22236"/>
                  <a:pt x="15960" y="22221"/>
                  <a:pt x="15981" y="22221"/>
                </a:cubicBezTo>
                <a:cubicBezTo>
                  <a:pt x="15996" y="22221"/>
                  <a:pt x="16002" y="22227"/>
                  <a:pt x="15991" y="22250"/>
                </a:cubicBezTo>
                <a:cubicBezTo>
                  <a:pt x="15933" y="22322"/>
                  <a:pt x="15775" y="22294"/>
                  <a:pt x="15747" y="22409"/>
                </a:cubicBezTo>
                <a:cubicBezTo>
                  <a:pt x="15747" y="22394"/>
                  <a:pt x="15732" y="22380"/>
                  <a:pt x="15732" y="22365"/>
                </a:cubicBezTo>
                <a:cubicBezTo>
                  <a:pt x="15488" y="22437"/>
                  <a:pt x="15258" y="22538"/>
                  <a:pt x="15014" y="22610"/>
                </a:cubicBezTo>
                <a:cubicBezTo>
                  <a:pt x="15014" y="22624"/>
                  <a:pt x="15014" y="22638"/>
                  <a:pt x="15000" y="22653"/>
                </a:cubicBezTo>
                <a:cubicBezTo>
                  <a:pt x="15000" y="22653"/>
                  <a:pt x="14985" y="22638"/>
                  <a:pt x="14985" y="22624"/>
                </a:cubicBezTo>
                <a:cubicBezTo>
                  <a:pt x="14942" y="22638"/>
                  <a:pt x="14913" y="22653"/>
                  <a:pt x="14870" y="22653"/>
                </a:cubicBezTo>
                <a:cubicBezTo>
                  <a:pt x="14913" y="22638"/>
                  <a:pt x="14942" y="22624"/>
                  <a:pt x="14985" y="22610"/>
                </a:cubicBezTo>
                <a:cubicBezTo>
                  <a:pt x="14971" y="22595"/>
                  <a:pt x="14956" y="22567"/>
                  <a:pt x="14956" y="22552"/>
                </a:cubicBezTo>
                <a:cubicBezTo>
                  <a:pt x="14899" y="22595"/>
                  <a:pt x="14842" y="22624"/>
                  <a:pt x="14770" y="22638"/>
                </a:cubicBezTo>
                <a:cubicBezTo>
                  <a:pt x="14770" y="22653"/>
                  <a:pt x="14755" y="22667"/>
                  <a:pt x="14755" y="22681"/>
                </a:cubicBezTo>
                <a:cubicBezTo>
                  <a:pt x="14741" y="22667"/>
                  <a:pt x="14727" y="22653"/>
                  <a:pt x="14712" y="22653"/>
                </a:cubicBezTo>
                <a:cubicBezTo>
                  <a:pt x="14684" y="22667"/>
                  <a:pt x="14669" y="22696"/>
                  <a:pt x="14640" y="22725"/>
                </a:cubicBezTo>
                <a:cubicBezTo>
                  <a:pt x="14626" y="22717"/>
                  <a:pt x="14615" y="22714"/>
                  <a:pt x="14606" y="22714"/>
                </a:cubicBezTo>
                <a:cubicBezTo>
                  <a:pt x="14597" y="22714"/>
                  <a:pt x="14590" y="22717"/>
                  <a:pt x="14583" y="22725"/>
                </a:cubicBezTo>
                <a:cubicBezTo>
                  <a:pt x="14497" y="22725"/>
                  <a:pt x="14425" y="22782"/>
                  <a:pt x="14339" y="22782"/>
                </a:cubicBezTo>
                <a:cubicBezTo>
                  <a:pt x="14540" y="22710"/>
                  <a:pt x="14755" y="22624"/>
                  <a:pt x="14942" y="22509"/>
                </a:cubicBezTo>
                <a:cubicBezTo>
                  <a:pt x="15000" y="22495"/>
                  <a:pt x="15043" y="22480"/>
                  <a:pt x="15086" y="22452"/>
                </a:cubicBezTo>
                <a:cubicBezTo>
                  <a:pt x="15100" y="22466"/>
                  <a:pt x="15100" y="22495"/>
                  <a:pt x="15100" y="22495"/>
                </a:cubicBezTo>
                <a:lnTo>
                  <a:pt x="15201" y="22495"/>
                </a:lnTo>
                <a:cubicBezTo>
                  <a:pt x="15201" y="22466"/>
                  <a:pt x="15201" y="22452"/>
                  <a:pt x="15215" y="22437"/>
                </a:cubicBezTo>
                <a:lnTo>
                  <a:pt x="15158" y="22437"/>
                </a:lnTo>
                <a:cubicBezTo>
                  <a:pt x="15186" y="22437"/>
                  <a:pt x="15215" y="22409"/>
                  <a:pt x="15229" y="22409"/>
                </a:cubicBezTo>
                <a:cubicBezTo>
                  <a:pt x="15229" y="22409"/>
                  <a:pt x="15215" y="22437"/>
                  <a:pt x="15215" y="22452"/>
                </a:cubicBezTo>
                <a:cubicBezTo>
                  <a:pt x="15229" y="22452"/>
                  <a:pt x="15244" y="22466"/>
                  <a:pt x="15244" y="22480"/>
                </a:cubicBezTo>
                <a:cubicBezTo>
                  <a:pt x="15287" y="22466"/>
                  <a:pt x="15316" y="22452"/>
                  <a:pt x="15359" y="22437"/>
                </a:cubicBezTo>
                <a:lnTo>
                  <a:pt x="15359" y="22409"/>
                </a:lnTo>
                <a:lnTo>
                  <a:pt x="15244" y="22409"/>
                </a:lnTo>
                <a:cubicBezTo>
                  <a:pt x="15287" y="22409"/>
                  <a:pt x="15316" y="22394"/>
                  <a:pt x="15344" y="22365"/>
                </a:cubicBezTo>
                <a:cubicBezTo>
                  <a:pt x="15359" y="22394"/>
                  <a:pt x="15359" y="22409"/>
                  <a:pt x="15373" y="22437"/>
                </a:cubicBezTo>
                <a:cubicBezTo>
                  <a:pt x="15402" y="22423"/>
                  <a:pt x="15445" y="22409"/>
                  <a:pt x="15474" y="22394"/>
                </a:cubicBezTo>
                <a:cubicBezTo>
                  <a:pt x="15445" y="22394"/>
                  <a:pt x="15388" y="22394"/>
                  <a:pt x="15359" y="22380"/>
                </a:cubicBezTo>
                <a:cubicBezTo>
                  <a:pt x="15379" y="22370"/>
                  <a:pt x="15399" y="22359"/>
                  <a:pt x="15425" y="22359"/>
                </a:cubicBezTo>
                <a:cubicBezTo>
                  <a:pt x="15435" y="22359"/>
                  <a:pt x="15447" y="22361"/>
                  <a:pt x="15459" y="22365"/>
                </a:cubicBezTo>
                <a:cubicBezTo>
                  <a:pt x="15517" y="22322"/>
                  <a:pt x="15589" y="22308"/>
                  <a:pt x="15646" y="22279"/>
                </a:cubicBezTo>
                <a:lnTo>
                  <a:pt x="15675" y="22308"/>
                </a:lnTo>
                <a:cubicBezTo>
                  <a:pt x="15675" y="22294"/>
                  <a:pt x="15689" y="22265"/>
                  <a:pt x="15704" y="22250"/>
                </a:cubicBezTo>
                <a:cubicBezTo>
                  <a:pt x="15718" y="22265"/>
                  <a:pt x="15732" y="22279"/>
                  <a:pt x="15747" y="22308"/>
                </a:cubicBezTo>
                <a:cubicBezTo>
                  <a:pt x="15761" y="22279"/>
                  <a:pt x="15775" y="22250"/>
                  <a:pt x="15790" y="22222"/>
                </a:cubicBezTo>
                <a:cubicBezTo>
                  <a:pt x="15804" y="22222"/>
                  <a:pt x="15833" y="22222"/>
                  <a:pt x="15847" y="22207"/>
                </a:cubicBezTo>
                <a:close/>
                <a:moveTo>
                  <a:pt x="14583" y="22595"/>
                </a:moveTo>
                <a:cubicBezTo>
                  <a:pt x="14569" y="22610"/>
                  <a:pt x="14569" y="22624"/>
                  <a:pt x="14554" y="22653"/>
                </a:cubicBezTo>
                <a:cubicBezTo>
                  <a:pt x="14425" y="22696"/>
                  <a:pt x="14296" y="22753"/>
                  <a:pt x="14152" y="22796"/>
                </a:cubicBezTo>
                <a:cubicBezTo>
                  <a:pt x="14152" y="22796"/>
                  <a:pt x="14152" y="22796"/>
                  <a:pt x="14152" y="22782"/>
                </a:cubicBezTo>
                <a:lnTo>
                  <a:pt x="14181" y="22753"/>
                </a:lnTo>
                <a:cubicBezTo>
                  <a:pt x="14190" y="22755"/>
                  <a:pt x="14200" y="22756"/>
                  <a:pt x="14209" y="22756"/>
                </a:cubicBezTo>
                <a:cubicBezTo>
                  <a:pt x="14268" y="22756"/>
                  <a:pt x="14318" y="22721"/>
                  <a:pt x="14367" y="22696"/>
                </a:cubicBezTo>
                <a:cubicBezTo>
                  <a:pt x="14353" y="22696"/>
                  <a:pt x="14353" y="22681"/>
                  <a:pt x="14339" y="22681"/>
                </a:cubicBezTo>
                <a:cubicBezTo>
                  <a:pt x="14353" y="22667"/>
                  <a:pt x="14382" y="22653"/>
                  <a:pt x="14396" y="22653"/>
                </a:cubicBezTo>
                <a:cubicBezTo>
                  <a:pt x="14409" y="22646"/>
                  <a:pt x="14421" y="22644"/>
                  <a:pt x="14434" y="22644"/>
                </a:cubicBezTo>
                <a:cubicBezTo>
                  <a:pt x="14461" y="22644"/>
                  <a:pt x="14488" y="22655"/>
                  <a:pt x="14513" y="22655"/>
                </a:cubicBezTo>
                <a:cubicBezTo>
                  <a:pt x="14528" y="22655"/>
                  <a:pt x="14541" y="22651"/>
                  <a:pt x="14554" y="22638"/>
                </a:cubicBezTo>
                <a:cubicBezTo>
                  <a:pt x="14554" y="22638"/>
                  <a:pt x="14569" y="22610"/>
                  <a:pt x="14569" y="22595"/>
                </a:cubicBezTo>
                <a:close/>
                <a:moveTo>
                  <a:pt x="8895" y="22750"/>
                </a:moveTo>
                <a:cubicBezTo>
                  <a:pt x="8885" y="22750"/>
                  <a:pt x="8875" y="22751"/>
                  <a:pt x="8865" y="22753"/>
                </a:cubicBezTo>
                <a:cubicBezTo>
                  <a:pt x="8894" y="22768"/>
                  <a:pt x="8922" y="22796"/>
                  <a:pt x="8951" y="22825"/>
                </a:cubicBezTo>
                <a:cubicBezTo>
                  <a:pt x="8965" y="22811"/>
                  <a:pt x="8994" y="22796"/>
                  <a:pt x="9008" y="22796"/>
                </a:cubicBezTo>
                <a:cubicBezTo>
                  <a:pt x="8973" y="22773"/>
                  <a:pt x="8938" y="22750"/>
                  <a:pt x="8895" y="22750"/>
                </a:cubicBezTo>
                <a:close/>
                <a:moveTo>
                  <a:pt x="9942" y="22811"/>
                </a:moveTo>
                <a:cubicBezTo>
                  <a:pt x="9971" y="22811"/>
                  <a:pt x="9985" y="22825"/>
                  <a:pt x="10000" y="22825"/>
                </a:cubicBezTo>
                <a:cubicBezTo>
                  <a:pt x="9985" y="22825"/>
                  <a:pt x="9957" y="22825"/>
                  <a:pt x="9942" y="22811"/>
                </a:cubicBezTo>
                <a:close/>
                <a:moveTo>
                  <a:pt x="10129" y="22840"/>
                </a:moveTo>
                <a:cubicBezTo>
                  <a:pt x="10129" y="22840"/>
                  <a:pt x="10129" y="22854"/>
                  <a:pt x="10143" y="22854"/>
                </a:cubicBezTo>
                <a:cubicBezTo>
                  <a:pt x="10129" y="22854"/>
                  <a:pt x="10115" y="22854"/>
                  <a:pt x="10115" y="22840"/>
                </a:cubicBezTo>
                <a:close/>
                <a:moveTo>
                  <a:pt x="14109" y="22782"/>
                </a:moveTo>
                <a:cubicBezTo>
                  <a:pt x="14109" y="22796"/>
                  <a:pt x="14109" y="22796"/>
                  <a:pt x="14109" y="22796"/>
                </a:cubicBezTo>
                <a:cubicBezTo>
                  <a:pt x="14080" y="22811"/>
                  <a:pt x="14051" y="22825"/>
                  <a:pt x="14008" y="22825"/>
                </a:cubicBezTo>
                <a:cubicBezTo>
                  <a:pt x="14008" y="22825"/>
                  <a:pt x="14008" y="22811"/>
                  <a:pt x="13994" y="22811"/>
                </a:cubicBezTo>
                <a:cubicBezTo>
                  <a:pt x="13994" y="22825"/>
                  <a:pt x="13980" y="22825"/>
                  <a:pt x="13965" y="22840"/>
                </a:cubicBezTo>
                <a:lnTo>
                  <a:pt x="13936" y="22840"/>
                </a:lnTo>
                <a:lnTo>
                  <a:pt x="13922" y="22811"/>
                </a:lnTo>
                <a:cubicBezTo>
                  <a:pt x="13922" y="22825"/>
                  <a:pt x="13922" y="22840"/>
                  <a:pt x="13922" y="22840"/>
                </a:cubicBezTo>
                <a:cubicBezTo>
                  <a:pt x="13893" y="22854"/>
                  <a:pt x="13879" y="22854"/>
                  <a:pt x="13865" y="22854"/>
                </a:cubicBezTo>
                <a:cubicBezTo>
                  <a:pt x="13879" y="22840"/>
                  <a:pt x="13908" y="22825"/>
                  <a:pt x="13922" y="22796"/>
                </a:cubicBezTo>
                <a:cubicBezTo>
                  <a:pt x="13936" y="22796"/>
                  <a:pt x="13965" y="22796"/>
                  <a:pt x="13980" y="22782"/>
                </a:cubicBezTo>
                <a:close/>
                <a:moveTo>
                  <a:pt x="14109" y="22840"/>
                </a:moveTo>
                <a:cubicBezTo>
                  <a:pt x="14094" y="22854"/>
                  <a:pt x="14094" y="22868"/>
                  <a:pt x="14094" y="22868"/>
                </a:cubicBezTo>
                <a:cubicBezTo>
                  <a:pt x="14094" y="22868"/>
                  <a:pt x="14080" y="22854"/>
                  <a:pt x="14080" y="22840"/>
                </a:cubicBezTo>
                <a:close/>
                <a:moveTo>
                  <a:pt x="13304" y="22926"/>
                </a:moveTo>
                <a:cubicBezTo>
                  <a:pt x="13304" y="22926"/>
                  <a:pt x="13290" y="22940"/>
                  <a:pt x="13276" y="22940"/>
                </a:cubicBezTo>
                <a:cubicBezTo>
                  <a:pt x="13261" y="22940"/>
                  <a:pt x="13261" y="22940"/>
                  <a:pt x="13261" y="22926"/>
                </a:cubicBezTo>
                <a:close/>
                <a:moveTo>
                  <a:pt x="13994" y="22926"/>
                </a:moveTo>
                <a:cubicBezTo>
                  <a:pt x="13994" y="22926"/>
                  <a:pt x="13980" y="22940"/>
                  <a:pt x="13980" y="22940"/>
                </a:cubicBezTo>
                <a:lnTo>
                  <a:pt x="13951" y="22940"/>
                </a:lnTo>
                <a:cubicBezTo>
                  <a:pt x="13965" y="22940"/>
                  <a:pt x="13980" y="22926"/>
                  <a:pt x="13994" y="22926"/>
                </a:cubicBezTo>
                <a:close/>
                <a:moveTo>
                  <a:pt x="13232" y="22940"/>
                </a:moveTo>
                <a:cubicBezTo>
                  <a:pt x="13223" y="22940"/>
                  <a:pt x="13213" y="22946"/>
                  <a:pt x="13204" y="22946"/>
                </a:cubicBezTo>
                <a:cubicBezTo>
                  <a:pt x="13199" y="22946"/>
                  <a:pt x="13194" y="22945"/>
                  <a:pt x="13189" y="22940"/>
                </a:cubicBezTo>
                <a:close/>
                <a:moveTo>
                  <a:pt x="12385" y="22969"/>
                </a:moveTo>
                <a:cubicBezTo>
                  <a:pt x="12370" y="22969"/>
                  <a:pt x="12370" y="22983"/>
                  <a:pt x="12356" y="22983"/>
                </a:cubicBezTo>
                <a:cubicBezTo>
                  <a:pt x="12356" y="22983"/>
                  <a:pt x="12370" y="22969"/>
                  <a:pt x="12370" y="22969"/>
                </a:cubicBezTo>
                <a:close/>
                <a:moveTo>
                  <a:pt x="11537" y="22983"/>
                </a:moveTo>
                <a:cubicBezTo>
                  <a:pt x="11551" y="22998"/>
                  <a:pt x="11551" y="22998"/>
                  <a:pt x="11551" y="22998"/>
                </a:cubicBezTo>
                <a:lnTo>
                  <a:pt x="11523" y="22998"/>
                </a:lnTo>
                <a:cubicBezTo>
                  <a:pt x="11523" y="22998"/>
                  <a:pt x="11537" y="22983"/>
                  <a:pt x="11537" y="22983"/>
                </a:cubicBezTo>
                <a:close/>
                <a:moveTo>
                  <a:pt x="11839" y="22983"/>
                </a:moveTo>
                <a:cubicBezTo>
                  <a:pt x="11839" y="22998"/>
                  <a:pt x="11824" y="22998"/>
                  <a:pt x="11810" y="22998"/>
                </a:cubicBezTo>
                <a:lnTo>
                  <a:pt x="11796" y="22998"/>
                </a:lnTo>
                <a:cubicBezTo>
                  <a:pt x="11810" y="22998"/>
                  <a:pt x="11824" y="22983"/>
                  <a:pt x="11839" y="22983"/>
                </a:cubicBezTo>
                <a:close/>
                <a:moveTo>
                  <a:pt x="12184" y="22969"/>
                </a:moveTo>
                <a:cubicBezTo>
                  <a:pt x="12169" y="22983"/>
                  <a:pt x="12155" y="22998"/>
                  <a:pt x="12141" y="22998"/>
                </a:cubicBezTo>
                <a:cubicBezTo>
                  <a:pt x="12141" y="22998"/>
                  <a:pt x="12141" y="22998"/>
                  <a:pt x="12141" y="22983"/>
                </a:cubicBezTo>
                <a:cubicBezTo>
                  <a:pt x="12155" y="22983"/>
                  <a:pt x="12169" y="22983"/>
                  <a:pt x="12184" y="22969"/>
                </a:cubicBezTo>
                <a:close/>
                <a:moveTo>
                  <a:pt x="13721" y="22926"/>
                </a:moveTo>
                <a:cubicBezTo>
                  <a:pt x="13692" y="22940"/>
                  <a:pt x="13678" y="22954"/>
                  <a:pt x="13649" y="22983"/>
                </a:cubicBezTo>
                <a:cubicBezTo>
                  <a:pt x="13635" y="22983"/>
                  <a:pt x="13606" y="22998"/>
                  <a:pt x="13577" y="22998"/>
                </a:cubicBezTo>
                <a:cubicBezTo>
                  <a:pt x="13620" y="22983"/>
                  <a:pt x="13663" y="22954"/>
                  <a:pt x="13692" y="22926"/>
                </a:cubicBezTo>
                <a:close/>
                <a:moveTo>
                  <a:pt x="12730" y="22940"/>
                </a:moveTo>
                <a:cubicBezTo>
                  <a:pt x="12758" y="22940"/>
                  <a:pt x="12787" y="22954"/>
                  <a:pt x="12816" y="22969"/>
                </a:cubicBezTo>
                <a:cubicBezTo>
                  <a:pt x="12764" y="22999"/>
                  <a:pt x="12712" y="23005"/>
                  <a:pt x="12658" y="23007"/>
                </a:cubicBezTo>
                <a:lnTo>
                  <a:pt x="12658" y="23007"/>
                </a:lnTo>
                <a:lnTo>
                  <a:pt x="12658" y="22998"/>
                </a:lnTo>
                <a:cubicBezTo>
                  <a:pt x="12658" y="22983"/>
                  <a:pt x="12643" y="22969"/>
                  <a:pt x="12629" y="22954"/>
                </a:cubicBezTo>
                <a:lnTo>
                  <a:pt x="12701" y="22954"/>
                </a:lnTo>
                <a:cubicBezTo>
                  <a:pt x="12701" y="22969"/>
                  <a:pt x="12701" y="22983"/>
                  <a:pt x="12701" y="22998"/>
                </a:cubicBezTo>
                <a:cubicBezTo>
                  <a:pt x="12715" y="22998"/>
                  <a:pt x="12730" y="22983"/>
                  <a:pt x="12744" y="22969"/>
                </a:cubicBezTo>
                <a:cubicBezTo>
                  <a:pt x="12744" y="22969"/>
                  <a:pt x="12730" y="22954"/>
                  <a:pt x="12715" y="22940"/>
                </a:cubicBezTo>
                <a:close/>
                <a:moveTo>
                  <a:pt x="9411" y="22770"/>
                </a:moveTo>
                <a:cubicBezTo>
                  <a:pt x="9445" y="22770"/>
                  <a:pt x="9482" y="22787"/>
                  <a:pt x="9511" y="22796"/>
                </a:cubicBezTo>
                <a:cubicBezTo>
                  <a:pt x="9655" y="22825"/>
                  <a:pt x="9784" y="22840"/>
                  <a:pt x="9914" y="22868"/>
                </a:cubicBezTo>
                <a:cubicBezTo>
                  <a:pt x="10129" y="22911"/>
                  <a:pt x="10345" y="22940"/>
                  <a:pt x="10560" y="22983"/>
                </a:cubicBezTo>
                <a:cubicBezTo>
                  <a:pt x="10574" y="22983"/>
                  <a:pt x="10589" y="22998"/>
                  <a:pt x="10589" y="23012"/>
                </a:cubicBezTo>
                <a:cubicBezTo>
                  <a:pt x="10359" y="22983"/>
                  <a:pt x="10129" y="22940"/>
                  <a:pt x="9885" y="22897"/>
                </a:cubicBezTo>
                <a:cubicBezTo>
                  <a:pt x="9885" y="22883"/>
                  <a:pt x="9885" y="22883"/>
                  <a:pt x="9870" y="22883"/>
                </a:cubicBezTo>
                <a:cubicBezTo>
                  <a:pt x="9856" y="22883"/>
                  <a:pt x="9827" y="22883"/>
                  <a:pt x="9799" y="22868"/>
                </a:cubicBezTo>
                <a:cubicBezTo>
                  <a:pt x="9741" y="22854"/>
                  <a:pt x="9684" y="22854"/>
                  <a:pt x="9626" y="22840"/>
                </a:cubicBezTo>
                <a:cubicBezTo>
                  <a:pt x="9626" y="22840"/>
                  <a:pt x="9626" y="22854"/>
                  <a:pt x="9626" y="22854"/>
                </a:cubicBezTo>
                <a:cubicBezTo>
                  <a:pt x="9554" y="22796"/>
                  <a:pt x="9454" y="22811"/>
                  <a:pt x="9368" y="22782"/>
                </a:cubicBezTo>
                <a:cubicBezTo>
                  <a:pt x="9381" y="22773"/>
                  <a:pt x="9396" y="22770"/>
                  <a:pt x="9411" y="22770"/>
                </a:cubicBezTo>
                <a:close/>
                <a:moveTo>
                  <a:pt x="11523" y="22983"/>
                </a:moveTo>
                <a:cubicBezTo>
                  <a:pt x="11523" y="22998"/>
                  <a:pt x="11508" y="23012"/>
                  <a:pt x="11494" y="23012"/>
                </a:cubicBezTo>
                <a:cubicBezTo>
                  <a:pt x="11480" y="22998"/>
                  <a:pt x="11480" y="22998"/>
                  <a:pt x="11480" y="22983"/>
                </a:cubicBezTo>
                <a:close/>
                <a:moveTo>
                  <a:pt x="11668" y="22987"/>
                </a:moveTo>
                <a:cubicBezTo>
                  <a:pt x="11699" y="22987"/>
                  <a:pt x="11731" y="22990"/>
                  <a:pt x="11767" y="22998"/>
                </a:cubicBezTo>
                <a:cubicBezTo>
                  <a:pt x="11767" y="22998"/>
                  <a:pt x="11767" y="23012"/>
                  <a:pt x="11767" y="23012"/>
                </a:cubicBezTo>
                <a:lnTo>
                  <a:pt x="11609" y="23012"/>
                </a:lnTo>
                <a:cubicBezTo>
                  <a:pt x="11609" y="23012"/>
                  <a:pt x="11595" y="22998"/>
                  <a:pt x="11580" y="22998"/>
                </a:cubicBezTo>
                <a:cubicBezTo>
                  <a:pt x="11609" y="22990"/>
                  <a:pt x="11638" y="22987"/>
                  <a:pt x="11668" y="22987"/>
                </a:cubicBezTo>
                <a:close/>
                <a:moveTo>
                  <a:pt x="12011" y="22983"/>
                </a:moveTo>
                <a:cubicBezTo>
                  <a:pt x="12011" y="22983"/>
                  <a:pt x="12011" y="22998"/>
                  <a:pt x="11997" y="23012"/>
                </a:cubicBezTo>
                <a:cubicBezTo>
                  <a:pt x="11982" y="22998"/>
                  <a:pt x="11968" y="22998"/>
                  <a:pt x="11968" y="22983"/>
                </a:cubicBezTo>
                <a:close/>
                <a:moveTo>
                  <a:pt x="12141" y="22969"/>
                </a:moveTo>
                <a:cubicBezTo>
                  <a:pt x="12141" y="22983"/>
                  <a:pt x="12141" y="22998"/>
                  <a:pt x="12126" y="23012"/>
                </a:cubicBezTo>
                <a:cubicBezTo>
                  <a:pt x="12083" y="23012"/>
                  <a:pt x="12083" y="22998"/>
                  <a:pt x="12097" y="22983"/>
                </a:cubicBezTo>
                <a:cubicBezTo>
                  <a:pt x="12112" y="22983"/>
                  <a:pt x="12126" y="22969"/>
                  <a:pt x="12141" y="22969"/>
                </a:cubicBezTo>
                <a:close/>
                <a:moveTo>
                  <a:pt x="12629" y="22969"/>
                </a:moveTo>
                <a:lnTo>
                  <a:pt x="12654" y="23007"/>
                </a:lnTo>
                <a:lnTo>
                  <a:pt x="12654" y="23007"/>
                </a:lnTo>
                <a:cubicBezTo>
                  <a:pt x="12605" y="23008"/>
                  <a:pt x="12554" y="23005"/>
                  <a:pt x="12500" y="23012"/>
                </a:cubicBezTo>
                <a:cubicBezTo>
                  <a:pt x="12543" y="22998"/>
                  <a:pt x="12572" y="22983"/>
                  <a:pt x="12600" y="22969"/>
                </a:cubicBezTo>
                <a:lnTo>
                  <a:pt x="12600" y="22998"/>
                </a:lnTo>
                <a:cubicBezTo>
                  <a:pt x="12615" y="22983"/>
                  <a:pt x="12629" y="22983"/>
                  <a:pt x="12629" y="22969"/>
                </a:cubicBezTo>
                <a:close/>
                <a:moveTo>
                  <a:pt x="12342" y="22969"/>
                </a:moveTo>
                <a:cubicBezTo>
                  <a:pt x="12342" y="22969"/>
                  <a:pt x="12342" y="22983"/>
                  <a:pt x="12342" y="22998"/>
                </a:cubicBezTo>
                <a:cubicBezTo>
                  <a:pt x="12327" y="22998"/>
                  <a:pt x="12327" y="22998"/>
                  <a:pt x="12313" y="23012"/>
                </a:cubicBezTo>
                <a:cubicBezTo>
                  <a:pt x="12299" y="23012"/>
                  <a:pt x="12284" y="23012"/>
                  <a:pt x="12270" y="23026"/>
                </a:cubicBezTo>
                <a:lnTo>
                  <a:pt x="12241" y="23026"/>
                </a:lnTo>
                <a:cubicBezTo>
                  <a:pt x="12284" y="22998"/>
                  <a:pt x="12313" y="22969"/>
                  <a:pt x="12342" y="22969"/>
                </a:cubicBezTo>
                <a:close/>
                <a:moveTo>
                  <a:pt x="13103" y="23012"/>
                </a:moveTo>
                <a:cubicBezTo>
                  <a:pt x="13103" y="23012"/>
                  <a:pt x="13103" y="23012"/>
                  <a:pt x="13089" y="23026"/>
                </a:cubicBezTo>
                <a:cubicBezTo>
                  <a:pt x="13089" y="23026"/>
                  <a:pt x="13074" y="23026"/>
                  <a:pt x="13074" y="23012"/>
                </a:cubicBezTo>
                <a:close/>
                <a:moveTo>
                  <a:pt x="13232" y="23012"/>
                </a:moveTo>
                <a:cubicBezTo>
                  <a:pt x="13247" y="23012"/>
                  <a:pt x="13247" y="23026"/>
                  <a:pt x="13247" y="23026"/>
                </a:cubicBezTo>
                <a:lnTo>
                  <a:pt x="13218" y="23026"/>
                </a:lnTo>
                <a:cubicBezTo>
                  <a:pt x="13232" y="23026"/>
                  <a:pt x="13232" y="23026"/>
                  <a:pt x="13232" y="23012"/>
                </a:cubicBezTo>
                <a:close/>
                <a:moveTo>
                  <a:pt x="10603" y="22983"/>
                </a:moveTo>
                <a:cubicBezTo>
                  <a:pt x="10661" y="22998"/>
                  <a:pt x="10733" y="22998"/>
                  <a:pt x="10790" y="23012"/>
                </a:cubicBezTo>
                <a:lnTo>
                  <a:pt x="10819" y="23012"/>
                </a:lnTo>
                <a:cubicBezTo>
                  <a:pt x="10905" y="23026"/>
                  <a:pt x="11006" y="23012"/>
                  <a:pt x="11092" y="23041"/>
                </a:cubicBezTo>
                <a:cubicBezTo>
                  <a:pt x="11064" y="23046"/>
                  <a:pt x="11036" y="23048"/>
                  <a:pt x="11008" y="23048"/>
                </a:cubicBezTo>
                <a:cubicBezTo>
                  <a:pt x="10917" y="23048"/>
                  <a:pt x="10826" y="23027"/>
                  <a:pt x="10739" y="23027"/>
                </a:cubicBezTo>
                <a:cubicBezTo>
                  <a:pt x="10703" y="23027"/>
                  <a:pt x="10667" y="23030"/>
                  <a:pt x="10632" y="23041"/>
                </a:cubicBezTo>
                <a:cubicBezTo>
                  <a:pt x="10632" y="23041"/>
                  <a:pt x="10632" y="23012"/>
                  <a:pt x="10632" y="23012"/>
                </a:cubicBezTo>
                <a:lnTo>
                  <a:pt x="10603" y="23012"/>
                </a:lnTo>
                <a:cubicBezTo>
                  <a:pt x="10603" y="22998"/>
                  <a:pt x="10603" y="22998"/>
                  <a:pt x="10603" y="22983"/>
                </a:cubicBezTo>
                <a:close/>
                <a:moveTo>
                  <a:pt x="12844" y="23026"/>
                </a:moveTo>
                <a:lnTo>
                  <a:pt x="12844" y="23026"/>
                </a:lnTo>
                <a:cubicBezTo>
                  <a:pt x="12787" y="23041"/>
                  <a:pt x="12730" y="23055"/>
                  <a:pt x="12686" y="23069"/>
                </a:cubicBezTo>
                <a:cubicBezTo>
                  <a:pt x="12672" y="23069"/>
                  <a:pt x="12672" y="23055"/>
                  <a:pt x="12658" y="23041"/>
                </a:cubicBezTo>
                <a:cubicBezTo>
                  <a:pt x="12730" y="23041"/>
                  <a:pt x="12787" y="23041"/>
                  <a:pt x="12844" y="23026"/>
                </a:cubicBezTo>
                <a:close/>
                <a:moveTo>
                  <a:pt x="11129" y="23023"/>
                </a:moveTo>
                <a:cubicBezTo>
                  <a:pt x="11149" y="23023"/>
                  <a:pt x="11186" y="23057"/>
                  <a:pt x="11149" y="23069"/>
                </a:cubicBezTo>
                <a:cubicBezTo>
                  <a:pt x="11144" y="23072"/>
                  <a:pt x="11138" y="23073"/>
                  <a:pt x="11133" y="23073"/>
                </a:cubicBezTo>
                <a:cubicBezTo>
                  <a:pt x="11108" y="23073"/>
                  <a:pt x="11085" y="23050"/>
                  <a:pt x="11120" y="23026"/>
                </a:cubicBezTo>
                <a:cubicBezTo>
                  <a:pt x="11122" y="23024"/>
                  <a:pt x="11125" y="23023"/>
                  <a:pt x="11129" y="23023"/>
                </a:cubicBezTo>
                <a:close/>
                <a:moveTo>
                  <a:pt x="11954" y="22983"/>
                </a:moveTo>
                <a:cubicBezTo>
                  <a:pt x="11939" y="23012"/>
                  <a:pt x="11939" y="23026"/>
                  <a:pt x="11954" y="23055"/>
                </a:cubicBezTo>
                <a:cubicBezTo>
                  <a:pt x="11980" y="23063"/>
                  <a:pt x="12005" y="23065"/>
                  <a:pt x="12030" y="23065"/>
                </a:cubicBezTo>
                <a:cubicBezTo>
                  <a:pt x="12086" y="23065"/>
                  <a:pt x="12140" y="23052"/>
                  <a:pt x="12197" y="23052"/>
                </a:cubicBezTo>
                <a:cubicBezTo>
                  <a:pt x="12211" y="23052"/>
                  <a:pt x="12226" y="23053"/>
                  <a:pt x="12241" y="23055"/>
                </a:cubicBezTo>
                <a:cubicBezTo>
                  <a:pt x="12264" y="23055"/>
                  <a:pt x="12287" y="23057"/>
                  <a:pt x="12309" y="23057"/>
                </a:cubicBezTo>
                <a:cubicBezTo>
                  <a:pt x="12342" y="23057"/>
                  <a:pt x="12373" y="23052"/>
                  <a:pt x="12399" y="23026"/>
                </a:cubicBezTo>
                <a:cubicBezTo>
                  <a:pt x="12399" y="23026"/>
                  <a:pt x="12385" y="23026"/>
                  <a:pt x="12370" y="23012"/>
                </a:cubicBezTo>
                <a:lnTo>
                  <a:pt x="12428" y="23012"/>
                </a:lnTo>
                <a:cubicBezTo>
                  <a:pt x="12417" y="23034"/>
                  <a:pt x="12414" y="23065"/>
                  <a:pt x="12433" y="23065"/>
                </a:cubicBezTo>
                <a:cubicBezTo>
                  <a:pt x="12439" y="23065"/>
                  <a:pt x="12447" y="23062"/>
                  <a:pt x="12457" y="23055"/>
                </a:cubicBezTo>
                <a:cubicBezTo>
                  <a:pt x="12514" y="23055"/>
                  <a:pt x="12586" y="23041"/>
                  <a:pt x="12643" y="23041"/>
                </a:cubicBezTo>
                <a:cubicBezTo>
                  <a:pt x="12643" y="23055"/>
                  <a:pt x="12643" y="23069"/>
                  <a:pt x="12643" y="23084"/>
                </a:cubicBezTo>
                <a:cubicBezTo>
                  <a:pt x="12629" y="23069"/>
                  <a:pt x="12629" y="23055"/>
                  <a:pt x="12615" y="23055"/>
                </a:cubicBezTo>
                <a:cubicBezTo>
                  <a:pt x="12586" y="23069"/>
                  <a:pt x="12557" y="23069"/>
                  <a:pt x="12514" y="23084"/>
                </a:cubicBezTo>
                <a:cubicBezTo>
                  <a:pt x="12485" y="23077"/>
                  <a:pt x="12453" y="23069"/>
                  <a:pt x="12421" y="23069"/>
                </a:cubicBezTo>
                <a:cubicBezTo>
                  <a:pt x="12388" y="23069"/>
                  <a:pt x="12356" y="23077"/>
                  <a:pt x="12327" y="23098"/>
                </a:cubicBezTo>
                <a:lnTo>
                  <a:pt x="12299" y="23098"/>
                </a:lnTo>
                <a:cubicBezTo>
                  <a:pt x="12299" y="23084"/>
                  <a:pt x="12284" y="23069"/>
                  <a:pt x="12284" y="23069"/>
                </a:cubicBezTo>
                <a:cubicBezTo>
                  <a:pt x="12255" y="23069"/>
                  <a:pt x="12212" y="23084"/>
                  <a:pt x="12184" y="23084"/>
                </a:cubicBezTo>
                <a:cubicBezTo>
                  <a:pt x="12184" y="23084"/>
                  <a:pt x="12184" y="23098"/>
                  <a:pt x="12184" y="23098"/>
                </a:cubicBezTo>
                <a:cubicBezTo>
                  <a:pt x="12112" y="23091"/>
                  <a:pt x="12036" y="23087"/>
                  <a:pt x="11959" y="23087"/>
                </a:cubicBezTo>
                <a:cubicBezTo>
                  <a:pt x="11882" y="23087"/>
                  <a:pt x="11803" y="23091"/>
                  <a:pt x="11724" y="23098"/>
                </a:cubicBezTo>
                <a:cubicBezTo>
                  <a:pt x="11645" y="23077"/>
                  <a:pt x="11566" y="23077"/>
                  <a:pt x="11487" y="23077"/>
                </a:cubicBezTo>
                <a:cubicBezTo>
                  <a:pt x="11408" y="23077"/>
                  <a:pt x="11329" y="23077"/>
                  <a:pt x="11250" y="23055"/>
                </a:cubicBezTo>
                <a:lnTo>
                  <a:pt x="11796" y="23055"/>
                </a:lnTo>
                <a:cubicBezTo>
                  <a:pt x="11817" y="23055"/>
                  <a:pt x="11839" y="23059"/>
                  <a:pt x="11859" y="23059"/>
                </a:cubicBezTo>
                <a:cubicBezTo>
                  <a:pt x="11878" y="23059"/>
                  <a:pt x="11896" y="23055"/>
                  <a:pt x="11911" y="23041"/>
                </a:cubicBezTo>
                <a:cubicBezTo>
                  <a:pt x="11896" y="23026"/>
                  <a:pt x="11882" y="23012"/>
                  <a:pt x="11868" y="23012"/>
                </a:cubicBezTo>
                <a:cubicBezTo>
                  <a:pt x="11868" y="22998"/>
                  <a:pt x="11868" y="22998"/>
                  <a:pt x="11882" y="22983"/>
                </a:cubicBezTo>
                <a:close/>
                <a:moveTo>
                  <a:pt x="13721" y="23041"/>
                </a:moveTo>
                <a:cubicBezTo>
                  <a:pt x="13707" y="23055"/>
                  <a:pt x="13678" y="23084"/>
                  <a:pt x="13663" y="23098"/>
                </a:cubicBezTo>
                <a:cubicBezTo>
                  <a:pt x="13707" y="23069"/>
                  <a:pt x="13750" y="23069"/>
                  <a:pt x="13793" y="23069"/>
                </a:cubicBezTo>
                <a:cubicBezTo>
                  <a:pt x="13764" y="23055"/>
                  <a:pt x="13735" y="23041"/>
                  <a:pt x="13721" y="23041"/>
                </a:cubicBezTo>
                <a:close/>
                <a:moveTo>
                  <a:pt x="11135" y="23127"/>
                </a:moveTo>
                <a:cubicBezTo>
                  <a:pt x="11135" y="23141"/>
                  <a:pt x="11120" y="23170"/>
                  <a:pt x="11120" y="23184"/>
                </a:cubicBezTo>
                <a:lnTo>
                  <a:pt x="11207" y="23184"/>
                </a:lnTo>
                <a:cubicBezTo>
                  <a:pt x="11192" y="23199"/>
                  <a:pt x="11178" y="23227"/>
                  <a:pt x="11164" y="23242"/>
                </a:cubicBezTo>
                <a:cubicBezTo>
                  <a:pt x="11155" y="23246"/>
                  <a:pt x="11147" y="23248"/>
                  <a:pt x="11139" y="23248"/>
                </a:cubicBezTo>
                <a:cubicBezTo>
                  <a:pt x="11119" y="23248"/>
                  <a:pt x="11102" y="23238"/>
                  <a:pt x="11092" y="23227"/>
                </a:cubicBezTo>
                <a:cubicBezTo>
                  <a:pt x="11092" y="23184"/>
                  <a:pt x="11120" y="23156"/>
                  <a:pt x="11135" y="23127"/>
                </a:cubicBezTo>
                <a:close/>
                <a:moveTo>
                  <a:pt x="11250" y="23199"/>
                </a:moveTo>
                <a:cubicBezTo>
                  <a:pt x="11298" y="23199"/>
                  <a:pt x="11346" y="23205"/>
                  <a:pt x="11389" y="23205"/>
                </a:cubicBezTo>
                <a:cubicBezTo>
                  <a:pt x="11411" y="23205"/>
                  <a:pt x="11432" y="23203"/>
                  <a:pt x="11451" y="23199"/>
                </a:cubicBezTo>
                <a:lnTo>
                  <a:pt x="11451" y="23199"/>
                </a:lnTo>
                <a:cubicBezTo>
                  <a:pt x="11451" y="23227"/>
                  <a:pt x="11422" y="23227"/>
                  <a:pt x="11393" y="23242"/>
                </a:cubicBezTo>
                <a:cubicBezTo>
                  <a:pt x="11393" y="23256"/>
                  <a:pt x="11393" y="23256"/>
                  <a:pt x="11393" y="23271"/>
                </a:cubicBezTo>
                <a:cubicBezTo>
                  <a:pt x="11336" y="23242"/>
                  <a:pt x="11250" y="23256"/>
                  <a:pt x="11192" y="23227"/>
                </a:cubicBezTo>
                <a:cubicBezTo>
                  <a:pt x="11207" y="23199"/>
                  <a:pt x="11221" y="23199"/>
                  <a:pt x="11250" y="23199"/>
                </a:cubicBezTo>
                <a:close/>
                <a:moveTo>
                  <a:pt x="11449" y="23252"/>
                </a:moveTo>
                <a:cubicBezTo>
                  <a:pt x="11458" y="23252"/>
                  <a:pt x="11465" y="23257"/>
                  <a:pt x="11465" y="23271"/>
                </a:cubicBezTo>
                <a:cubicBezTo>
                  <a:pt x="11451" y="23271"/>
                  <a:pt x="11437" y="23285"/>
                  <a:pt x="11422" y="23285"/>
                </a:cubicBezTo>
                <a:cubicBezTo>
                  <a:pt x="11403" y="23275"/>
                  <a:pt x="11430" y="23252"/>
                  <a:pt x="11449" y="23252"/>
                </a:cubicBezTo>
                <a:close/>
                <a:moveTo>
                  <a:pt x="13591" y="23171"/>
                </a:moveTo>
                <a:cubicBezTo>
                  <a:pt x="13549" y="23171"/>
                  <a:pt x="13508" y="23181"/>
                  <a:pt x="13477" y="23213"/>
                </a:cubicBezTo>
                <a:cubicBezTo>
                  <a:pt x="13462" y="23213"/>
                  <a:pt x="13434" y="23184"/>
                  <a:pt x="13419" y="23184"/>
                </a:cubicBezTo>
                <a:cubicBezTo>
                  <a:pt x="13376" y="23184"/>
                  <a:pt x="13347" y="23199"/>
                  <a:pt x="13304" y="23199"/>
                </a:cubicBezTo>
                <a:cubicBezTo>
                  <a:pt x="13276" y="23199"/>
                  <a:pt x="13247" y="23213"/>
                  <a:pt x="13218" y="23213"/>
                </a:cubicBezTo>
                <a:cubicBezTo>
                  <a:pt x="13204" y="23213"/>
                  <a:pt x="13189" y="23199"/>
                  <a:pt x="13189" y="23199"/>
                </a:cubicBezTo>
                <a:cubicBezTo>
                  <a:pt x="13117" y="23199"/>
                  <a:pt x="13046" y="23227"/>
                  <a:pt x="12988" y="23256"/>
                </a:cubicBezTo>
                <a:cubicBezTo>
                  <a:pt x="12974" y="23242"/>
                  <a:pt x="12931" y="23227"/>
                  <a:pt x="12916" y="23213"/>
                </a:cubicBezTo>
                <a:cubicBezTo>
                  <a:pt x="12916" y="23227"/>
                  <a:pt x="12916" y="23256"/>
                  <a:pt x="12916" y="23271"/>
                </a:cubicBezTo>
                <a:cubicBezTo>
                  <a:pt x="12955" y="23285"/>
                  <a:pt x="12993" y="23290"/>
                  <a:pt x="13032" y="23290"/>
                </a:cubicBezTo>
                <a:cubicBezTo>
                  <a:pt x="13110" y="23290"/>
                  <a:pt x="13189" y="23271"/>
                  <a:pt x="13276" y="23271"/>
                </a:cubicBezTo>
                <a:lnTo>
                  <a:pt x="13261" y="23314"/>
                </a:lnTo>
                <a:cubicBezTo>
                  <a:pt x="13276" y="23299"/>
                  <a:pt x="13276" y="23271"/>
                  <a:pt x="13290" y="23271"/>
                </a:cubicBezTo>
                <a:cubicBezTo>
                  <a:pt x="13347" y="23271"/>
                  <a:pt x="13405" y="23256"/>
                  <a:pt x="13462" y="23242"/>
                </a:cubicBezTo>
                <a:cubicBezTo>
                  <a:pt x="13520" y="23242"/>
                  <a:pt x="13563" y="23242"/>
                  <a:pt x="13592" y="23199"/>
                </a:cubicBezTo>
                <a:cubicBezTo>
                  <a:pt x="13592" y="23213"/>
                  <a:pt x="13606" y="23227"/>
                  <a:pt x="13606" y="23242"/>
                </a:cubicBezTo>
                <a:cubicBezTo>
                  <a:pt x="13606" y="23227"/>
                  <a:pt x="13606" y="23199"/>
                  <a:pt x="13606" y="23184"/>
                </a:cubicBezTo>
                <a:cubicBezTo>
                  <a:pt x="13635" y="23184"/>
                  <a:pt x="13663" y="23199"/>
                  <a:pt x="13678" y="23213"/>
                </a:cubicBezTo>
                <a:cubicBezTo>
                  <a:pt x="13678" y="23199"/>
                  <a:pt x="13692" y="23184"/>
                  <a:pt x="13692" y="23184"/>
                </a:cubicBezTo>
                <a:cubicBezTo>
                  <a:pt x="13660" y="23178"/>
                  <a:pt x="13625" y="23171"/>
                  <a:pt x="13591" y="23171"/>
                </a:cubicBezTo>
                <a:close/>
                <a:moveTo>
                  <a:pt x="11704" y="23270"/>
                </a:moveTo>
                <a:cubicBezTo>
                  <a:pt x="11697" y="23270"/>
                  <a:pt x="11689" y="23271"/>
                  <a:pt x="11681" y="23273"/>
                </a:cubicBezTo>
                <a:lnTo>
                  <a:pt x="11681" y="23273"/>
                </a:lnTo>
                <a:cubicBezTo>
                  <a:pt x="11681" y="23272"/>
                  <a:pt x="11681" y="23271"/>
                  <a:pt x="11681" y="23271"/>
                </a:cubicBezTo>
                <a:cubicBezTo>
                  <a:pt x="11680" y="23272"/>
                  <a:pt x="11679" y="23273"/>
                  <a:pt x="11678" y="23274"/>
                </a:cubicBezTo>
                <a:lnTo>
                  <a:pt x="11678" y="23274"/>
                </a:lnTo>
                <a:cubicBezTo>
                  <a:pt x="11679" y="23274"/>
                  <a:pt x="11680" y="23274"/>
                  <a:pt x="11681" y="23273"/>
                </a:cubicBezTo>
                <a:lnTo>
                  <a:pt x="11681" y="23273"/>
                </a:lnTo>
                <a:cubicBezTo>
                  <a:pt x="11681" y="23288"/>
                  <a:pt x="11681" y="23315"/>
                  <a:pt x="11681" y="23328"/>
                </a:cubicBezTo>
                <a:cubicBezTo>
                  <a:pt x="11695" y="23314"/>
                  <a:pt x="11695" y="23285"/>
                  <a:pt x="11710" y="23271"/>
                </a:cubicBezTo>
                <a:cubicBezTo>
                  <a:pt x="11721" y="23293"/>
                  <a:pt x="11740" y="23323"/>
                  <a:pt x="11768" y="23323"/>
                </a:cubicBezTo>
                <a:cubicBezTo>
                  <a:pt x="11776" y="23323"/>
                  <a:pt x="11786" y="23320"/>
                  <a:pt x="11796" y="23314"/>
                </a:cubicBezTo>
                <a:cubicBezTo>
                  <a:pt x="11839" y="23314"/>
                  <a:pt x="11896" y="23314"/>
                  <a:pt x="11954" y="23328"/>
                </a:cubicBezTo>
                <a:cubicBezTo>
                  <a:pt x="11896" y="23285"/>
                  <a:pt x="11839" y="23271"/>
                  <a:pt x="11781" y="23271"/>
                </a:cubicBezTo>
                <a:cubicBezTo>
                  <a:pt x="11781" y="23271"/>
                  <a:pt x="11767" y="23299"/>
                  <a:pt x="11767" y="23314"/>
                </a:cubicBezTo>
                <a:cubicBezTo>
                  <a:pt x="11748" y="23286"/>
                  <a:pt x="11730" y="23270"/>
                  <a:pt x="11704" y="23270"/>
                </a:cubicBezTo>
                <a:close/>
                <a:moveTo>
                  <a:pt x="11832" y="0"/>
                </a:moveTo>
                <a:cubicBezTo>
                  <a:pt x="11811" y="0"/>
                  <a:pt x="11792" y="24"/>
                  <a:pt x="11781" y="24"/>
                </a:cubicBezTo>
                <a:cubicBezTo>
                  <a:pt x="11695" y="24"/>
                  <a:pt x="11623" y="39"/>
                  <a:pt x="11566" y="96"/>
                </a:cubicBezTo>
                <a:cubicBezTo>
                  <a:pt x="11566" y="82"/>
                  <a:pt x="11566" y="53"/>
                  <a:pt x="11566" y="39"/>
                </a:cubicBezTo>
                <a:cubicBezTo>
                  <a:pt x="11551" y="53"/>
                  <a:pt x="11537" y="82"/>
                  <a:pt x="11537" y="96"/>
                </a:cubicBezTo>
                <a:cubicBezTo>
                  <a:pt x="11515" y="74"/>
                  <a:pt x="11493" y="44"/>
                  <a:pt x="11471" y="44"/>
                </a:cubicBezTo>
                <a:cubicBezTo>
                  <a:pt x="11464" y="44"/>
                  <a:pt x="11458" y="46"/>
                  <a:pt x="11451" y="53"/>
                </a:cubicBezTo>
                <a:lnTo>
                  <a:pt x="11293" y="53"/>
                </a:lnTo>
                <a:cubicBezTo>
                  <a:pt x="11350" y="82"/>
                  <a:pt x="11408" y="96"/>
                  <a:pt x="11465" y="111"/>
                </a:cubicBezTo>
                <a:cubicBezTo>
                  <a:pt x="11465" y="96"/>
                  <a:pt x="11480" y="67"/>
                  <a:pt x="11480" y="53"/>
                </a:cubicBezTo>
                <a:cubicBezTo>
                  <a:pt x="11500" y="84"/>
                  <a:pt x="11521" y="108"/>
                  <a:pt x="11553" y="108"/>
                </a:cubicBezTo>
                <a:cubicBezTo>
                  <a:pt x="11565" y="108"/>
                  <a:pt x="11579" y="104"/>
                  <a:pt x="11595" y="96"/>
                </a:cubicBezTo>
                <a:lnTo>
                  <a:pt x="11595" y="96"/>
                </a:lnTo>
                <a:lnTo>
                  <a:pt x="11580" y="139"/>
                </a:lnTo>
                <a:cubicBezTo>
                  <a:pt x="11609" y="96"/>
                  <a:pt x="11638" y="53"/>
                  <a:pt x="11681" y="39"/>
                </a:cubicBezTo>
                <a:cubicBezTo>
                  <a:pt x="11738" y="67"/>
                  <a:pt x="11753" y="125"/>
                  <a:pt x="11767" y="182"/>
                </a:cubicBezTo>
                <a:cubicBezTo>
                  <a:pt x="11810" y="197"/>
                  <a:pt x="11868" y="211"/>
                  <a:pt x="11925" y="211"/>
                </a:cubicBezTo>
                <a:cubicBezTo>
                  <a:pt x="11781" y="218"/>
                  <a:pt x="11634" y="222"/>
                  <a:pt x="11485" y="222"/>
                </a:cubicBezTo>
                <a:cubicBezTo>
                  <a:pt x="11336" y="222"/>
                  <a:pt x="11185" y="218"/>
                  <a:pt x="11034" y="211"/>
                </a:cubicBezTo>
                <a:cubicBezTo>
                  <a:pt x="11049" y="211"/>
                  <a:pt x="11063" y="182"/>
                  <a:pt x="11077" y="182"/>
                </a:cubicBezTo>
                <a:cubicBezTo>
                  <a:pt x="11077" y="168"/>
                  <a:pt x="11063" y="168"/>
                  <a:pt x="11049" y="168"/>
                </a:cubicBezTo>
                <a:cubicBezTo>
                  <a:pt x="11039" y="206"/>
                  <a:pt x="11023" y="232"/>
                  <a:pt x="10996" y="232"/>
                </a:cubicBezTo>
                <a:cubicBezTo>
                  <a:pt x="10983" y="232"/>
                  <a:pt x="10967" y="226"/>
                  <a:pt x="10948" y="211"/>
                </a:cubicBezTo>
                <a:cubicBezTo>
                  <a:pt x="10962" y="197"/>
                  <a:pt x="10991" y="183"/>
                  <a:pt x="11005" y="168"/>
                </a:cubicBezTo>
                <a:lnTo>
                  <a:pt x="11005" y="168"/>
                </a:lnTo>
                <a:cubicBezTo>
                  <a:pt x="10991" y="182"/>
                  <a:pt x="10977" y="182"/>
                  <a:pt x="10962" y="182"/>
                </a:cubicBezTo>
                <a:cubicBezTo>
                  <a:pt x="10948" y="197"/>
                  <a:pt x="10948" y="211"/>
                  <a:pt x="10934" y="226"/>
                </a:cubicBezTo>
                <a:cubicBezTo>
                  <a:pt x="10905" y="230"/>
                  <a:pt x="10876" y="232"/>
                  <a:pt x="10847" y="232"/>
                </a:cubicBezTo>
                <a:cubicBezTo>
                  <a:pt x="10788" y="232"/>
                  <a:pt x="10728" y="226"/>
                  <a:pt x="10661" y="226"/>
                </a:cubicBezTo>
                <a:cubicBezTo>
                  <a:pt x="10598" y="226"/>
                  <a:pt x="10518" y="254"/>
                  <a:pt x="10446" y="254"/>
                </a:cubicBezTo>
                <a:cubicBezTo>
                  <a:pt x="10403" y="254"/>
                  <a:pt x="10363" y="243"/>
                  <a:pt x="10330" y="211"/>
                </a:cubicBezTo>
                <a:cubicBezTo>
                  <a:pt x="10273" y="211"/>
                  <a:pt x="10215" y="197"/>
                  <a:pt x="10172" y="197"/>
                </a:cubicBezTo>
                <a:cubicBezTo>
                  <a:pt x="10158" y="197"/>
                  <a:pt x="10143" y="211"/>
                  <a:pt x="10129" y="211"/>
                </a:cubicBezTo>
                <a:cubicBezTo>
                  <a:pt x="10118" y="208"/>
                  <a:pt x="10108" y="206"/>
                  <a:pt x="10099" y="206"/>
                </a:cubicBezTo>
                <a:cubicBezTo>
                  <a:pt x="10073" y="206"/>
                  <a:pt x="10054" y="222"/>
                  <a:pt x="10043" y="254"/>
                </a:cubicBezTo>
                <a:lnTo>
                  <a:pt x="10129" y="254"/>
                </a:lnTo>
                <a:cubicBezTo>
                  <a:pt x="10086" y="269"/>
                  <a:pt x="10043" y="283"/>
                  <a:pt x="10000" y="283"/>
                </a:cubicBezTo>
                <a:lnTo>
                  <a:pt x="10014" y="226"/>
                </a:lnTo>
                <a:lnTo>
                  <a:pt x="10014" y="226"/>
                </a:lnTo>
                <a:cubicBezTo>
                  <a:pt x="9985" y="240"/>
                  <a:pt x="9957" y="240"/>
                  <a:pt x="9942" y="254"/>
                </a:cubicBezTo>
                <a:cubicBezTo>
                  <a:pt x="9942" y="226"/>
                  <a:pt x="9942" y="197"/>
                  <a:pt x="9942" y="168"/>
                </a:cubicBezTo>
                <a:cubicBezTo>
                  <a:pt x="9928" y="197"/>
                  <a:pt x="9914" y="240"/>
                  <a:pt x="9914" y="254"/>
                </a:cubicBezTo>
                <a:cubicBezTo>
                  <a:pt x="9899" y="254"/>
                  <a:pt x="9870" y="240"/>
                  <a:pt x="9856" y="226"/>
                </a:cubicBezTo>
                <a:cubicBezTo>
                  <a:pt x="9856" y="254"/>
                  <a:pt x="9856" y="283"/>
                  <a:pt x="9856" y="297"/>
                </a:cubicBezTo>
                <a:cubicBezTo>
                  <a:pt x="9842" y="297"/>
                  <a:pt x="9827" y="312"/>
                  <a:pt x="9813" y="312"/>
                </a:cubicBezTo>
                <a:cubicBezTo>
                  <a:pt x="9813" y="297"/>
                  <a:pt x="9813" y="254"/>
                  <a:pt x="9813" y="240"/>
                </a:cubicBezTo>
                <a:cubicBezTo>
                  <a:pt x="9799" y="254"/>
                  <a:pt x="9784" y="283"/>
                  <a:pt x="9770" y="312"/>
                </a:cubicBezTo>
                <a:cubicBezTo>
                  <a:pt x="9756" y="312"/>
                  <a:pt x="9727" y="312"/>
                  <a:pt x="9712" y="326"/>
                </a:cubicBezTo>
                <a:cubicBezTo>
                  <a:pt x="9727" y="297"/>
                  <a:pt x="9756" y="297"/>
                  <a:pt x="9770" y="269"/>
                </a:cubicBezTo>
                <a:cubicBezTo>
                  <a:pt x="9760" y="261"/>
                  <a:pt x="9751" y="258"/>
                  <a:pt x="9742" y="258"/>
                </a:cubicBezTo>
                <a:cubicBezTo>
                  <a:pt x="9702" y="258"/>
                  <a:pt x="9676" y="329"/>
                  <a:pt x="9641" y="340"/>
                </a:cubicBezTo>
                <a:cubicBezTo>
                  <a:pt x="9612" y="340"/>
                  <a:pt x="9554" y="326"/>
                  <a:pt x="9526" y="326"/>
                </a:cubicBezTo>
                <a:cubicBezTo>
                  <a:pt x="9508" y="349"/>
                  <a:pt x="9491" y="358"/>
                  <a:pt x="9475" y="358"/>
                </a:cubicBezTo>
                <a:cubicBezTo>
                  <a:pt x="9450" y="358"/>
                  <a:pt x="9428" y="338"/>
                  <a:pt x="9411" y="312"/>
                </a:cubicBezTo>
                <a:cubicBezTo>
                  <a:pt x="9411" y="326"/>
                  <a:pt x="9396" y="355"/>
                  <a:pt x="9382" y="369"/>
                </a:cubicBezTo>
                <a:cubicBezTo>
                  <a:pt x="9310" y="398"/>
                  <a:pt x="9224" y="412"/>
                  <a:pt x="9138" y="427"/>
                </a:cubicBezTo>
                <a:cubicBezTo>
                  <a:pt x="9166" y="398"/>
                  <a:pt x="9181" y="369"/>
                  <a:pt x="9195" y="340"/>
                </a:cubicBezTo>
                <a:lnTo>
                  <a:pt x="9195" y="340"/>
                </a:lnTo>
                <a:cubicBezTo>
                  <a:pt x="9152" y="355"/>
                  <a:pt x="9138" y="398"/>
                  <a:pt x="9123" y="441"/>
                </a:cubicBezTo>
                <a:cubicBezTo>
                  <a:pt x="9109" y="427"/>
                  <a:pt x="9080" y="398"/>
                  <a:pt x="9066" y="384"/>
                </a:cubicBezTo>
                <a:lnTo>
                  <a:pt x="9066" y="384"/>
                </a:lnTo>
                <a:cubicBezTo>
                  <a:pt x="9080" y="412"/>
                  <a:pt x="9080" y="427"/>
                  <a:pt x="9080" y="455"/>
                </a:cubicBezTo>
                <a:cubicBezTo>
                  <a:pt x="9070" y="453"/>
                  <a:pt x="9060" y="452"/>
                  <a:pt x="9050" y="452"/>
                </a:cubicBezTo>
                <a:cubicBezTo>
                  <a:pt x="9007" y="452"/>
                  <a:pt x="8969" y="475"/>
                  <a:pt x="8922" y="498"/>
                </a:cubicBezTo>
                <a:cubicBezTo>
                  <a:pt x="8922" y="484"/>
                  <a:pt x="8937" y="455"/>
                  <a:pt x="8937" y="441"/>
                </a:cubicBezTo>
                <a:lnTo>
                  <a:pt x="8879" y="441"/>
                </a:lnTo>
                <a:cubicBezTo>
                  <a:pt x="8937" y="498"/>
                  <a:pt x="8865" y="527"/>
                  <a:pt x="8822" y="542"/>
                </a:cubicBezTo>
                <a:lnTo>
                  <a:pt x="8807" y="542"/>
                </a:lnTo>
                <a:lnTo>
                  <a:pt x="8793" y="513"/>
                </a:lnTo>
                <a:cubicBezTo>
                  <a:pt x="8793" y="527"/>
                  <a:pt x="8793" y="527"/>
                  <a:pt x="8793" y="542"/>
                </a:cubicBezTo>
                <a:cubicBezTo>
                  <a:pt x="8735" y="556"/>
                  <a:pt x="8678" y="585"/>
                  <a:pt x="8635" y="599"/>
                </a:cubicBezTo>
                <a:cubicBezTo>
                  <a:pt x="8592" y="613"/>
                  <a:pt x="8563" y="628"/>
                  <a:pt x="8534" y="642"/>
                </a:cubicBezTo>
                <a:lnTo>
                  <a:pt x="8520" y="642"/>
                </a:lnTo>
                <a:cubicBezTo>
                  <a:pt x="8510" y="647"/>
                  <a:pt x="8501" y="649"/>
                  <a:pt x="8491" y="649"/>
                </a:cubicBezTo>
                <a:cubicBezTo>
                  <a:pt x="8472" y="649"/>
                  <a:pt x="8453" y="642"/>
                  <a:pt x="8434" y="642"/>
                </a:cubicBezTo>
                <a:cubicBezTo>
                  <a:pt x="8434" y="657"/>
                  <a:pt x="8419" y="671"/>
                  <a:pt x="8405" y="700"/>
                </a:cubicBezTo>
                <a:cubicBezTo>
                  <a:pt x="8405" y="685"/>
                  <a:pt x="8391" y="671"/>
                  <a:pt x="8376" y="657"/>
                </a:cubicBezTo>
                <a:cubicBezTo>
                  <a:pt x="8362" y="671"/>
                  <a:pt x="8348" y="671"/>
                  <a:pt x="8319" y="685"/>
                </a:cubicBezTo>
                <a:cubicBezTo>
                  <a:pt x="8319" y="685"/>
                  <a:pt x="8319" y="671"/>
                  <a:pt x="8319" y="671"/>
                </a:cubicBezTo>
                <a:cubicBezTo>
                  <a:pt x="8304" y="671"/>
                  <a:pt x="8276" y="685"/>
                  <a:pt x="8276" y="700"/>
                </a:cubicBezTo>
                <a:cubicBezTo>
                  <a:pt x="8060" y="771"/>
                  <a:pt x="7845" y="800"/>
                  <a:pt x="7644" y="872"/>
                </a:cubicBezTo>
                <a:cubicBezTo>
                  <a:pt x="7615" y="915"/>
                  <a:pt x="7557" y="901"/>
                  <a:pt x="7514" y="915"/>
                </a:cubicBezTo>
                <a:cubicBezTo>
                  <a:pt x="7457" y="944"/>
                  <a:pt x="7399" y="973"/>
                  <a:pt x="7342" y="987"/>
                </a:cubicBezTo>
                <a:cubicBezTo>
                  <a:pt x="7342" y="987"/>
                  <a:pt x="7327" y="1016"/>
                  <a:pt x="7313" y="1016"/>
                </a:cubicBezTo>
                <a:lnTo>
                  <a:pt x="7227" y="1016"/>
                </a:lnTo>
                <a:cubicBezTo>
                  <a:pt x="7198" y="1030"/>
                  <a:pt x="7184" y="1044"/>
                  <a:pt x="7155" y="1059"/>
                </a:cubicBezTo>
                <a:cubicBezTo>
                  <a:pt x="7141" y="1059"/>
                  <a:pt x="7126" y="1059"/>
                  <a:pt x="7126" y="1044"/>
                </a:cubicBezTo>
                <a:lnTo>
                  <a:pt x="7126" y="1073"/>
                </a:lnTo>
                <a:cubicBezTo>
                  <a:pt x="7083" y="1088"/>
                  <a:pt x="7040" y="1102"/>
                  <a:pt x="6997" y="1116"/>
                </a:cubicBezTo>
                <a:cubicBezTo>
                  <a:pt x="6997" y="1116"/>
                  <a:pt x="6983" y="1102"/>
                  <a:pt x="6983" y="1102"/>
                </a:cubicBezTo>
                <a:cubicBezTo>
                  <a:pt x="6983" y="1102"/>
                  <a:pt x="6968" y="1131"/>
                  <a:pt x="6968" y="1131"/>
                </a:cubicBezTo>
                <a:cubicBezTo>
                  <a:pt x="6882" y="1131"/>
                  <a:pt x="6810" y="1217"/>
                  <a:pt x="6724" y="1231"/>
                </a:cubicBezTo>
                <a:cubicBezTo>
                  <a:pt x="6638" y="1332"/>
                  <a:pt x="6494" y="1332"/>
                  <a:pt x="6379" y="1404"/>
                </a:cubicBezTo>
                <a:cubicBezTo>
                  <a:pt x="6379" y="1418"/>
                  <a:pt x="6379" y="1447"/>
                  <a:pt x="6379" y="1447"/>
                </a:cubicBezTo>
                <a:cubicBezTo>
                  <a:pt x="6365" y="1447"/>
                  <a:pt x="6351" y="1432"/>
                  <a:pt x="6336" y="1432"/>
                </a:cubicBezTo>
                <a:cubicBezTo>
                  <a:pt x="6192" y="1504"/>
                  <a:pt x="6034" y="1533"/>
                  <a:pt x="5920" y="1648"/>
                </a:cubicBezTo>
                <a:cubicBezTo>
                  <a:pt x="5920" y="1648"/>
                  <a:pt x="5934" y="1677"/>
                  <a:pt x="5934" y="1677"/>
                </a:cubicBezTo>
                <a:cubicBezTo>
                  <a:pt x="6006" y="1648"/>
                  <a:pt x="6063" y="1605"/>
                  <a:pt x="6121" y="1562"/>
                </a:cubicBezTo>
                <a:cubicBezTo>
                  <a:pt x="6135" y="1576"/>
                  <a:pt x="6149" y="1576"/>
                  <a:pt x="6164" y="1576"/>
                </a:cubicBezTo>
                <a:cubicBezTo>
                  <a:pt x="6250" y="1504"/>
                  <a:pt x="6365" y="1475"/>
                  <a:pt x="6465" y="1432"/>
                </a:cubicBezTo>
                <a:cubicBezTo>
                  <a:pt x="6465" y="1418"/>
                  <a:pt x="6480" y="1404"/>
                  <a:pt x="6480" y="1389"/>
                </a:cubicBezTo>
                <a:lnTo>
                  <a:pt x="6566" y="1389"/>
                </a:lnTo>
                <a:cubicBezTo>
                  <a:pt x="6580" y="1375"/>
                  <a:pt x="6595" y="1346"/>
                  <a:pt x="6595" y="1332"/>
                </a:cubicBezTo>
                <a:cubicBezTo>
                  <a:pt x="6609" y="1332"/>
                  <a:pt x="6623" y="1346"/>
                  <a:pt x="6623" y="1361"/>
                </a:cubicBezTo>
                <a:cubicBezTo>
                  <a:pt x="6638" y="1346"/>
                  <a:pt x="6652" y="1332"/>
                  <a:pt x="6667" y="1317"/>
                </a:cubicBezTo>
                <a:cubicBezTo>
                  <a:pt x="6681" y="1332"/>
                  <a:pt x="6695" y="1346"/>
                  <a:pt x="6724" y="1361"/>
                </a:cubicBezTo>
                <a:cubicBezTo>
                  <a:pt x="6710" y="1346"/>
                  <a:pt x="6695" y="1332"/>
                  <a:pt x="6695" y="1317"/>
                </a:cubicBezTo>
                <a:cubicBezTo>
                  <a:pt x="6882" y="1260"/>
                  <a:pt x="7055" y="1188"/>
                  <a:pt x="7241" y="1116"/>
                </a:cubicBezTo>
                <a:lnTo>
                  <a:pt x="7241" y="1116"/>
                </a:lnTo>
                <a:cubicBezTo>
                  <a:pt x="7241" y="1116"/>
                  <a:pt x="7241" y="1116"/>
                  <a:pt x="7241" y="1116"/>
                </a:cubicBezTo>
                <a:cubicBezTo>
                  <a:pt x="7313" y="1044"/>
                  <a:pt x="7471" y="1073"/>
                  <a:pt x="7500" y="958"/>
                </a:cubicBezTo>
                <a:cubicBezTo>
                  <a:pt x="7500" y="973"/>
                  <a:pt x="7514" y="987"/>
                  <a:pt x="7514" y="1001"/>
                </a:cubicBezTo>
                <a:cubicBezTo>
                  <a:pt x="7759" y="930"/>
                  <a:pt x="7988" y="829"/>
                  <a:pt x="8233" y="771"/>
                </a:cubicBezTo>
                <a:cubicBezTo>
                  <a:pt x="8233" y="743"/>
                  <a:pt x="8233" y="728"/>
                  <a:pt x="8233" y="714"/>
                </a:cubicBezTo>
                <a:cubicBezTo>
                  <a:pt x="8247" y="728"/>
                  <a:pt x="8261" y="743"/>
                  <a:pt x="8261" y="743"/>
                </a:cubicBezTo>
                <a:cubicBezTo>
                  <a:pt x="8290" y="728"/>
                  <a:pt x="8333" y="728"/>
                  <a:pt x="8376" y="714"/>
                </a:cubicBezTo>
                <a:lnTo>
                  <a:pt x="8376" y="714"/>
                </a:lnTo>
                <a:cubicBezTo>
                  <a:pt x="8333" y="728"/>
                  <a:pt x="8304" y="743"/>
                  <a:pt x="8261" y="757"/>
                </a:cubicBezTo>
                <a:cubicBezTo>
                  <a:pt x="8276" y="786"/>
                  <a:pt x="8276" y="800"/>
                  <a:pt x="8290" y="815"/>
                </a:cubicBezTo>
                <a:cubicBezTo>
                  <a:pt x="8348" y="786"/>
                  <a:pt x="8405" y="757"/>
                  <a:pt x="8463" y="728"/>
                </a:cubicBezTo>
                <a:cubicBezTo>
                  <a:pt x="8477" y="728"/>
                  <a:pt x="8491" y="700"/>
                  <a:pt x="8491" y="700"/>
                </a:cubicBezTo>
                <a:cubicBezTo>
                  <a:pt x="8506" y="700"/>
                  <a:pt x="8520" y="714"/>
                  <a:pt x="8534" y="728"/>
                </a:cubicBezTo>
                <a:cubicBezTo>
                  <a:pt x="8549" y="700"/>
                  <a:pt x="8577" y="671"/>
                  <a:pt x="8606" y="657"/>
                </a:cubicBezTo>
                <a:cubicBezTo>
                  <a:pt x="8621" y="657"/>
                  <a:pt x="8649" y="657"/>
                  <a:pt x="8664" y="642"/>
                </a:cubicBezTo>
                <a:cubicBezTo>
                  <a:pt x="8672" y="644"/>
                  <a:pt x="8680" y="644"/>
                  <a:pt x="8688" y="644"/>
                </a:cubicBezTo>
                <a:cubicBezTo>
                  <a:pt x="8755" y="644"/>
                  <a:pt x="8831" y="599"/>
                  <a:pt x="8908" y="599"/>
                </a:cubicBezTo>
                <a:cubicBezTo>
                  <a:pt x="8692" y="657"/>
                  <a:pt x="8491" y="743"/>
                  <a:pt x="8304" y="858"/>
                </a:cubicBezTo>
                <a:cubicBezTo>
                  <a:pt x="8247" y="872"/>
                  <a:pt x="8204" y="901"/>
                  <a:pt x="8161" y="915"/>
                </a:cubicBezTo>
                <a:cubicBezTo>
                  <a:pt x="8146" y="901"/>
                  <a:pt x="8146" y="886"/>
                  <a:pt x="8132" y="872"/>
                </a:cubicBezTo>
                <a:cubicBezTo>
                  <a:pt x="8118" y="872"/>
                  <a:pt x="8075" y="872"/>
                  <a:pt x="8046" y="886"/>
                </a:cubicBezTo>
                <a:cubicBezTo>
                  <a:pt x="8046" y="901"/>
                  <a:pt x="8046" y="915"/>
                  <a:pt x="8031" y="944"/>
                </a:cubicBezTo>
                <a:lnTo>
                  <a:pt x="8089" y="930"/>
                </a:lnTo>
                <a:lnTo>
                  <a:pt x="8089" y="930"/>
                </a:lnTo>
                <a:cubicBezTo>
                  <a:pt x="8060" y="944"/>
                  <a:pt x="8031" y="958"/>
                  <a:pt x="8017" y="973"/>
                </a:cubicBezTo>
                <a:cubicBezTo>
                  <a:pt x="8017" y="958"/>
                  <a:pt x="8031" y="930"/>
                  <a:pt x="8031" y="930"/>
                </a:cubicBezTo>
                <a:cubicBezTo>
                  <a:pt x="8017" y="915"/>
                  <a:pt x="8003" y="901"/>
                  <a:pt x="7988" y="886"/>
                </a:cubicBezTo>
                <a:cubicBezTo>
                  <a:pt x="7960" y="915"/>
                  <a:pt x="7931" y="930"/>
                  <a:pt x="7888" y="944"/>
                </a:cubicBezTo>
                <a:lnTo>
                  <a:pt x="7888" y="973"/>
                </a:lnTo>
                <a:cubicBezTo>
                  <a:pt x="7909" y="965"/>
                  <a:pt x="7927" y="962"/>
                  <a:pt x="7945" y="962"/>
                </a:cubicBezTo>
                <a:cubicBezTo>
                  <a:pt x="7963" y="962"/>
                  <a:pt x="7981" y="965"/>
                  <a:pt x="8003" y="973"/>
                </a:cubicBezTo>
                <a:cubicBezTo>
                  <a:pt x="7995" y="970"/>
                  <a:pt x="7987" y="969"/>
                  <a:pt x="7979" y="969"/>
                </a:cubicBezTo>
                <a:cubicBezTo>
                  <a:pt x="7948" y="969"/>
                  <a:pt x="7923" y="990"/>
                  <a:pt x="7888" y="1001"/>
                </a:cubicBezTo>
                <a:cubicBezTo>
                  <a:pt x="7888" y="998"/>
                  <a:pt x="7887" y="993"/>
                  <a:pt x="7886" y="988"/>
                </a:cubicBezTo>
                <a:lnTo>
                  <a:pt x="7886" y="988"/>
                </a:lnTo>
                <a:cubicBezTo>
                  <a:pt x="7866" y="998"/>
                  <a:pt x="7846" y="1007"/>
                  <a:pt x="7822" y="1007"/>
                </a:cubicBezTo>
                <a:cubicBezTo>
                  <a:pt x="7811" y="1007"/>
                  <a:pt x="7800" y="1006"/>
                  <a:pt x="7787" y="1001"/>
                </a:cubicBezTo>
                <a:cubicBezTo>
                  <a:pt x="7730" y="1044"/>
                  <a:pt x="7658" y="1059"/>
                  <a:pt x="7586" y="1088"/>
                </a:cubicBezTo>
                <a:lnTo>
                  <a:pt x="7572" y="1059"/>
                </a:lnTo>
                <a:cubicBezTo>
                  <a:pt x="7557" y="1073"/>
                  <a:pt x="7557" y="1102"/>
                  <a:pt x="7543" y="1116"/>
                </a:cubicBezTo>
                <a:cubicBezTo>
                  <a:pt x="7529" y="1102"/>
                  <a:pt x="7514" y="1088"/>
                  <a:pt x="7500" y="1073"/>
                </a:cubicBezTo>
                <a:cubicBezTo>
                  <a:pt x="7486" y="1088"/>
                  <a:pt x="7471" y="1116"/>
                  <a:pt x="7457" y="1145"/>
                </a:cubicBezTo>
                <a:cubicBezTo>
                  <a:pt x="7442" y="1145"/>
                  <a:pt x="7414" y="1159"/>
                  <a:pt x="7385" y="1159"/>
                </a:cubicBezTo>
                <a:cubicBezTo>
                  <a:pt x="7414" y="1131"/>
                  <a:pt x="7428" y="1116"/>
                  <a:pt x="7442" y="1073"/>
                </a:cubicBezTo>
                <a:lnTo>
                  <a:pt x="7442" y="1073"/>
                </a:lnTo>
                <a:cubicBezTo>
                  <a:pt x="7428" y="1088"/>
                  <a:pt x="7399" y="1102"/>
                  <a:pt x="7371" y="1116"/>
                </a:cubicBezTo>
                <a:cubicBezTo>
                  <a:pt x="7371" y="1102"/>
                  <a:pt x="7356" y="1088"/>
                  <a:pt x="7356" y="1073"/>
                </a:cubicBezTo>
                <a:cubicBezTo>
                  <a:pt x="7356" y="1088"/>
                  <a:pt x="7342" y="1116"/>
                  <a:pt x="7342" y="1145"/>
                </a:cubicBezTo>
                <a:cubicBezTo>
                  <a:pt x="7337" y="1143"/>
                  <a:pt x="7331" y="1142"/>
                  <a:pt x="7324" y="1142"/>
                </a:cubicBezTo>
                <a:cubicBezTo>
                  <a:pt x="7307" y="1142"/>
                  <a:pt x="7284" y="1147"/>
                  <a:pt x="7266" y="1147"/>
                </a:cubicBezTo>
                <a:cubicBezTo>
                  <a:pt x="7254" y="1147"/>
                  <a:pt x="7245" y="1145"/>
                  <a:pt x="7241" y="1136"/>
                </a:cubicBezTo>
                <a:lnTo>
                  <a:pt x="7241" y="1136"/>
                </a:lnTo>
                <a:cubicBezTo>
                  <a:pt x="7241" y="1163"/>
                  <a:pt x="7241" y="1194"/>
                  <a:pt x="7241" y="1217"/>
                </a:cubicBezTo>
                <a:cubicBezTo>
                  <a:pt x="7227" y="1202"/>
                  <a:pt x="7227" y="1188"/>
                  <a:pt x="7213" y="1174"/>
                </a:cubicBezTo>
                <a:cubicBezTo>
                  <a:pt x="7126" y="1202"/>
                  <a:pt x="7040" y="1246"/>
                  <a:pt x="6968" y="1289"/>
                </a:cubicBezTo>
                <a:lnTo>
                  <a:pt x="6997" y="1317"/>
                </a:lnTo>
                <a:cubicBezTo>
                  <a:pt x="6882" y="1375"/>
                  <a:pt x="6767" y="1432"/>
                  <a:pt x="6652" y="1475"/>
                </a:cubicBezTo>
                <a:cubicBezTo>
                  <a:pt x="6652" y="1432"/>
                  <a:pt x="6681" y="1418"/>
                  <a:pt x="6724" y="1404"/>
                </a:cubicBezTo>
                <a:lnTo>
                  <a:pt x="6724" y="1389"/>
                </a:lnTo>
                <a:cubicBezTo>
                  <a:pt x="6695" y="1404"/>
                  <a:pt x="6667" y="1404"/>
                  <a:pt x="6638" y="1418"/>
                </a:cubicBezTo>
                <a:cubicBezTo>
                  <a:pt x="6638" y="1447"/>
                  <a:pt x="6638" y="1475"/>
                  <a:pt x="6638" y="1504"/>
                </a:cubicBezTo>
                <a:cubicBezTo>
                  <a:pt x="6609" y="1504"/>
                  <a:pt x="6595" y="1461"/>
                  <a:pt x="6595" y="1447"/>
                </a:cubicBezTo>
                <a:cubicBezTo>
                  <a:pt x="6537" y="1475"/>
                  <a:pt x="6480" y="1504"/>
                  <a:pt x="6437" y="1533"/>
                </a:cubicBezTo>
                <a:lnTo>
                  <a:pt x="6537" y="1533"/>
                </a:lnTo>
                <a:cubicBezTo>
                  <a:pt x="6481" y="1544"/>
                  <a:pt x="6425" y="1608"/>
                  <a:pt x="6362" y="1608"/>
                </a:cubicBezTo>
                <a:cubicBezTo>
                  <a:pt x="6344" y="1608"/>
                  <a:pt x="6326" y="1603"/>
                  <a:pt x="6307" y="1590"/>
                </a:cubicBezTo>
                <a:cubicBezTo>
                  <a:pt x="6279" y="1605"/>
                  <a:pt x="6236" y="1634"/>
                  <a:pt x="6207" y="1648"/>
                </a:cubicBezTo>
                <a:cubicBezTo>
                  <a:pt x="6236" y="1648"/>
                  <a:pt x="6250" y="1634"/>
                  <a:pt x="6279" y="1634"/>
                </a:cubicBezTo>
                <a:lnTo>
                  <a:pt x="6279" y="1648"/>
                </a:lnTo>
                <a:cubicBezTo>
                  <a:pt x="6250" y="1662"/>
                  <a:pt x="6221" y="1677"/>
                  <a:pt x="6178" y="1705"/>
                </a:cubicBezTo>
                <a:cubicBezTo>
                  <a:pt x="6178" y="1695"/>
                  <a:pt x="6171" y="1685"/>
                  <a:pt x="6167" y="1675"/>
                </a:cubicBezTo>
                <a:lnTo>
                  <a:pt x="6167" y="1675"/>
                </a:lnTo>
                <a:cubicBezTo>
                  <a:pt x="6172" y="1708"/>
                  <a:pt x="6145" y="1721"/>
                  <a:pt x="6106" y="1734"/>
                </a:cubicBezTo>
                <a:cubicBezTo>
                  <a:pt x="6106" y="1720"/>
                  <a:pt x="6106" y="1691"/>
                  <a:pt x="6106" y="1677"/>
                </a:cubicBezTo>
                <a:cubicBezTo>
                  <a:pt x="6006" y="1748"/>
                  <a:pt x="5905" y="1792"/>
                  <a:pt x="5790" y="1849"/>
                </a:cubicBezTo>
                <a:cubicBezTo>
                  <a:pt x="5805" y="1849"/>
                  <a:pt x="5833" y="1835"/>
                  <a:pt x="5848" y="1835"/>
                </a:cubicBezTo>
                <a:lnTo>
                  <a:pt x="5876" y="1863"/>
                </a:lnTo>
                <a:cubicBezTo>
                  <a:pt x="5848" y="1892"/>
                  <a:pt x="5805" y="1906"/>
                  <a:pt x="5761" y="1921"/>
                </a:cubicBezTo>
                <a:cubicBezTo>
                  <a:pt x="5761" y="1906"/>
                  <a:pt x="5761" y="1892"/>
                  <a:pt x="5761" y="1878"/>
                </a:cubicBezTo>
                <a:cubicBezTo>
                  <a:pt x="5632" y="1935"/>
                  <a:pt x="5503" y="2007"/>
                  <a:pt x="5388" y="2093"/>
                </a:cubicBezTo>
                <a:cubicBezTo>
                  <a:pt x="5460" y="2065"/>
                  <a:pt x="5517" y="2021"/>
                  <a:pt x="5589" y="2007"/>
                </a:cubicBezTo>
                <a:lnTo>
                  <a:pt x="5589" y="2007"/>
                </a:lnTo>
                <a:cubicBezTo>
                  <a:pt x="5503" y="2079"/>
                  <a:pt x="5402" y="2136"/>
                  <a:pt x="5302" y="2179"/>
                </a:cubicBezTo>
                <a:cubicBezTo>
                  <a:pt x="5287" y="2179"/>
                  <a:pt x="5287" y="2179"/>
                  <a:pt x="5273" y="2165"/>
                </a:cubicBezTo>
                <a:cubicBezTo>
                  <a:pt x="5230" y="2165"/>
                  <a:pt x="5201" y="2194"/>
                  <a:pt x="5172" y="2208"/>
                </a:cubicBezTo>
                <a:cubicBezTo>
                  <a:pt x="5185" y="2220"/>
                  <a:pt x="5199" y="2225"/>
                  <a:pt x="5214" y="2225"/>
                </a:cubicBezTo>
                <a:cubicBezTo>
                  <a:pt x="5235" y="2225"/>
                  <a:pt x="5256" y="2216"/>
                  <a:pt x="5273" y="2208"/>
                </a:cubicBezTo>
                <a:lnTo>
                  <a:pt x="5273" y="2208"/>
                </a:lnTo>
                <a:cubicBezTo>
                  <a:pt x="5230" y="2237"/>
                  <a:pt x="5187" y="2266"/>
                  <a:pt x="5144" y="2294"/>
                </a:cubicBezTo>
                <a:cubicBezTo>
                  <a:pt x="5144" y="2280"/>
                  <a:pt x="5144" y="2266"/>
                  <a:pt x="5129" y="2251"/>
                </a:cubicBezTo>
                <a:cubicBezTo>
                  <a:pt x="5101" y="2266"/>
                  <a:pt x="5057" y="2294"/>
                  <a:pt x="5029" y="2309"/>
                </a:cubicBezTo>
                <a:lnTo>
                  <a:pt x="5115" y="2309"/>
                </a:lnTo>
                <a:cubicBezTo>
                  <a:pt x="5057" y="2352"/>
                  <a:pt x="5000" y="2381"/>
                  <a:pt x="4943" y="2409"/>
                </a:cubicBezTo>
                <a:cubicBezTo>
                  <a:pt x="4928" y="2395"/>
                  <a:pt x="4899" y="2366"/>
                  <a:pt x="4885" y="2352"/>
                </a:cubicBezTo>
                <a:cubicBezTo>
                  <a:pt x="4871" y="2467"/>
                  <a:pt x="4698" y="2496"/>
                  <a:pt x="4641" y="2596"/>
                </a:cubicBezTo>
                <a:cubicBezTo>
                  <a:pt x="4655" y="2582"/>
                  <a:pt x="4684" y="2567"/>
                  <a:pt x="4698" y="2553"/>
                </a:cubicBezTo>
                <a:cubicBezTo>
                  <a:pt x="4698" y="2567"/>
                  <a:pt x="4713" y="2582"/>
                  <a:pt x="4727" y="2582"/>
                </a:cubicBezTo>
                <a:cubicBezTo>
                  <a:pt x="4713" y="2596"/>
                  <a:pt x="4670" y="2610"/>
                  <a:pt x="4655" y="2610"/>
                </a:cubicBezTo>
                <a:cubicBezTo>
                  <a:pt x="4641" y="2625"/>
                  <a:pt x="4641" y="2639"/>
                  <a:pt x="4626" y="2654"/>
                </a:cubicBezTo>
                <a:cubicBezTo>
                  <a:pt x="4626" y="2639"/>
                  <a:pt x="4612" y="2610"/>
                  <a:pt x="4598" y="2596"/>
                </a:cubicBezTo>
                <a:cubicBezTo>
                  <a:pt x="4569" y="2625"/>
                  <a:pt x="4526" y="2639"/>
                  <a:pt x="4512" y="2697"/>
                </a:cubicBezTo>
                <a:cubicBezTo>
                  <a:pt x="4468" y="2711"/>
                  <a:pt x="4425" y="2740"/>
                  <a:pt x="4368" y="2754"/>
                </a:cubicBezTo>
                <a:cubicBezTo>
                  <a:pt x="4368" y="2769"/>
                  <a:pt x="4353" y="2797"/>
                  <a:pt x="4353" y="2797"/>
                </a:cubicBezTo>
                <a:cubicBezTo>
                  <a:pt x="4296" y="2826"/>
                  <a:pt x="4253" y="2855"/>
                  <a:pt x="4210" y="2898"/>
                </a:cubicBezTo>
                <a:cubicBezTo>
                  <a:pt x="4210" y="2883"/>
                  <a:pt x="4210" y="2855"/>
                  <a:pt x="4210" y="2840"/>
                </a:cubicBezTo>
                <a:cubicBezTo>
                  <a:pt x="4195" y="2898"/>
                  <a:pt x="4138" y="2941"/>
                  <a:pt x="4109" y="2998"/>
                </a:cubicBezTo>
                <a:cubicBezTo>
                  <a:pt x="4167" y="2970"/>
                  <a:pt x="4210" y="2941"/>
                  <a:pt x="4267" y="2912"/>
                </a:cubicBezTo>
                <a:lnTo>
                  <a:pt x="4267" y="2912"/>
                </a:lnTo>
                <a:cubicBezTo>
                  <a:pt x="4138" y="3041"/>
                  <a:pt x="3980" y="3156"/>
                  <a:pt x="3822" y="3271"/>
                </a:cubicBezTo>
                <a:cubicBezTo>
                  <a:pt x="3851" y="3243"/>
                  <a:pt x="3879" y="3214"/>
                  <a:pt x="3894" y="3185"/>
                </a:cubicBezTo>
                <a:cubicBezTo>
                  <a:pt x="3888" y="3182"/>
                  <a:pt x="3883" y="3181"/>
                  <a:pt x="3877" y="3181"/>
                </a:cubicBezTo>
                <a:cubicBezTo>
                  <a:pt x="3853" y="3181"/>
                  <a:pt x="3828" y="3202"/>
                  <a:pt x="3793" y="3214"/>
                </a:cubicBezTo>
                <a:cubicBezTo>
                  <a:pt x="3779" y="3243"/>
                  <a:pt x="3764" y="3271"/>
                  <a:pt x="3736" y="3300"/>
                </a:cubicBezTo>
                <a:cubicBezTo>
                  <a:pt x="3736" y="3286"/>
                  <a:pt x="3707" y="3286"/>
                  <a:pt x="3707" y="3286"/>
                </a:cubicBezTo>
                <a:cubicBezTo>
                  <a:pt x="3707" y="3308"/>
                  <a:pt x="3645" y="3393"/>
                  <a:pt x="3604" y="3393"/>
                </a:cubicBezTo>
                <a:cubicBezTo>
                  <a:pt x="3593" y="3393"/>
                  <a:pt x="3584" y="3387"/>
                  <a:pt x="3578" y="3372"/>
                </a:cubicBezTo>
                <a:cubicBezTo>
                  <a:pt x="3678" y="3228"/>
                  <a:pt x="3851" y="3142"/>
                  <a:pt x="3951" y="2998"/>
                </a:cubicBezTo>
                <a:lnTo>
                  <a:pt x="3980" y="2998"/>
                </a:lnTo>
                <a:cubicBezTo>
                  <a:pt x="4066" y="2927"/>
                  <a:pt x="4152" y="2869"/>
                  <a:pt x="4239" y="2797"/>
                </a:cubicBezTo>
                <a:cubicBezTo>
                  <a:pt x="4224" y="2783"/>
                  <a:pt x="4210" y="2740"/>
                  <a:pt x="4195" y="2725"/>
                </a:cubicBezTo>
                <a:cubicBezTo>
                  <a:pt x="4152" y="2754"/>
                  <a:pt x="4109" y="2797"/>
                  <a:pt x="4109" y="2869"/>
                </a:cubicBezTo>
                <a:cubicBezTo>
                  <a:pt x="4095" y="2883"/>
                  <a:pt x="4066" y="2883"/>
                  <a:pt x="4037" y="2898"/>
                </a:cubicBezTo>
                <a:cubicBezTo>
                  <a:pt x="4034" y="2897"/>
                  <a:pt x="4030" y="2896"/>
                  <a:pt x="4026" y="2896"/>
                </a:cubicBezTo>
                <a:cubicBezTo>
                  <a:pt x="3989" y="2896"/>
                  <a:pt x="3962" y="2958"/>
                  <a:pt x="3922" y="2984"/>
                </a:cubicBezTo>
                <a:lnTo>
                  <a:pt x="3902" y="2953"/>
                </a:lnTo>
                <a:lnTo>
                  <a:pt x="3902" y="2953"/>
                </a:lnTo>
                <a:cubicBezTo>
                  <a:pt x="3908" y="2967"/>
                  <a:pt x="3908" y="2984"/>
                  <a:pt x="3908" y="2984"/>
                </a:cubicBezTo>
                <a:cubicBezTo>
                  <a:pt x="3879" y="2998"/>
                  <a:pt x="3836" y="2998"/>
                  <a:pt x="3808" y="2998"/>
                </a:cubicBezTo>
                <a:cubicBezTo>
                  <a:pt x="3808" y="3027"/>
                  <a:pt x="3808" y="3056"/>
                  <a:pt x="3808" y="3070"/>
                </a:cubicBezTo>
                <a:cubicBezTo>
                  <a:pt x="3793" y="3070"/>
                  <a:pt x="3750" y="3070"/>
                  <a:pt x="3736" y="3056"/>
                </a:cubicBezTo>
                <a:lnTo>
                  <a:pt x="3736" y="3056"/>
                </a:lnTo>
                <a:cubicBezTo>
                  <a:pt x="3750" y="3070"/>
                  <a:pt x="3764" y="3085"/>
                  <a:pt x="3779" y="3085"/>
                </a:cubicBezTo>
                <a:cubicBezTo>
                  <a:pt x="3744" y="3108"/>
                  <a:pt x="3718" y="3132"/>
                  <a:pt x="3678" y="3132"/>
                </a:cubicBezTo>
                <a:cubicBezTo>
                  <a:pt x="3670" y="3132"/>
                  <a:pt x="3660" y="3130"/>
                  <a:pt x="3649" y="3128"/>
                </a:cubicBezTo>
                <a:lnTo>
                  <a:pt x="3649" y="3128"/>
                </a:lnTo>
                <a:cubicBezTo>
                  <a:pt x="3664" y="3142"/>
                  <a:pt x="3678" y="3156"/>
                  <a:pt x="3678" y="3156"/>
                </a:cubicBezTo>
                <a:cubicBezTo>
                  <a:pt x="3578" y="3228"/>
                  <a:pt x="3506" y="3329"/>
                  <a:pt x="3405" y="3415"/>
                </a:cubicBezTo>
                <a:cubicBezTo>
                  <a:pt x="3405" y="3401"/>
                  <a:pt x="3405" y="3386"/>
                  <a:pt x="3405" y="3372"/>
                </a:cubicBezTo>
                <a:cubicBezTo>
                  <a:pt x="3405" y="3444"/>
                  <a:pt x="3319" y="3544"/>
                  <a:pt x="3247" y="3544"/>
                </a:cubicBezTo>
                <a:cubicBezTo>
                  <a:pt x="3204" y="3544"/>
                  <a:pt x="3218" y="3587"/>
                  <a:pt x="3204" y="3602"/>
                </a:cubicBezTo>
                <a:cubicBezTo>
                  <a:pt x="3181" y="3625"/>
                  <a:pt x="3162" y="3648"/>
                  <a:pt x="3149" y="3673"/>
                </a:cubicBezTo>
                <a:lnTo>
                  <a:pt x="3149" y="3673"/>
                </a:lnTo>
                <a:cubicBezTo>
                  <a:pt x="3161" y="3671"/>
                  <a:pt x="3172" y="3670"/>
                  <a:pt x="3182" y="3670"/>
                </a:cubicBezTo>
                <a:cubicBezTo>
                  <a:pt x="3234" y="3670"/>
                  <a:pt x="3272" y="3696"/>
                  <a:pt x="3319" y="3731"/>
                </a:cubicBezTo>
                <a:cubicBezTo>
                  <a:pt x="3362" y="3688"/>
                  <a:pt x="3405" y="3659"/>
                  <a:pt x="3448" y="3616"/>
                </a:cubicBezTo>
                <a:lnTo>
                  <a:pt x="3448" y="3616"/>
                </a:lnTo>
                <a:cubicBezTo>
                  <a:pt x="3262" y="3846"/>
                  <a:pt x="3060" y="4062"/>
                  <a:pt x="2859" y="4277"/>
                </a:cubicBezTo>
                <a:cubicBezTo>
                  <a:pt x="2859" y="4263"/>
                  <a:pt x="2845" y="4234"/>
                  <a:pt x="2845" y="4220"/>
                </a:cubicBezTo>
                <a:cubicBezTo>
                  <a:pt x="2845" y="4220"/>
                  <a:pt x="2831" y="4234"/>
                  <a:pt x="2831" y="4234"/>
                </a:cubicBezTo>
                <a:cubicBezTo>
                  <a:pt x="2859" y="4277"/>
                  <a:pt x="2859" y="4319"/>
                  <a:pt x="2789" y="4334"/>
                </a:cubicBezTo>
                <a:lnTo>
                  <a:pt x="2789" y="4334"/>
                </a:lnTo>
                <a:cubicBezTo>
                  <a:pt x="2789" y="4334"/>
                  <a:pt x="2789" y="4333"/>
                  <a:pt x="2789" y="4333"/>
                </a:cubicBezTo>
                <a:lnTo>
                  <a:pt x="2789" y="4333"/>
                </a:lnTo>
                <a:cubicBezTo>
                  <a:pt x="2788" y="4333"/>
                  <a:pt x="2788" y="4334"/>
                  <a:pt x="2787" y="4335"/>
                </a:cubicBezTo>
                <a:cubicBezTo>
                  <a:pt x="2788" y="4334"/>
                  <a:pt x="2789" y="4334"/>
                  <a:pt x="2789" y="4334"/>
                </a:cubicBezTo>
                <a:lnTo>
                  <a:pt x="2789" y="4334"/>
                </a:lnTo>
                <a:cubicBezTo>
                  <a:pt x="2792" y="4342"/>
                  <a:pt x="2796" y="4351"/>
                  <a:pt x="2802" y="4363"/>
                </a:cubicBezTo>
                <a:cubicBezTo>
                  <a:pt x="2744" y="4421"/>
                  <a:pt x="2673" y="4493"/>
                  <a:pt x="2615" y="4564"/>
                </a:cubicBezTo>
                <a:cubicBezTo>
                  <a:pt x="2529" y="4636"/>
                  <a:pt x="2500" y="4794"/>
                  <a:pt x="2371" y="4794"/>
                </a:cubicBezTo>
                <a:cubicBezTo>
                  <a:pt x="2328" y="4823"/>
                  <a:pt x="2299" y="4866"/>
                  <a:pt x="2256" y="4895"/>
                </a:cubicBezTo>
                <a:cubicBezTo>
                  <a:pt x="2256" y="4909"/>
                  <a:pt x="2241" y="4924"/>
                  <a:pt x="2241" y="4938"/>
                </a:cubicBezTo>
                <a:cubicBezTo>
                  <a:pt x="2198" y="4952"/>
                  <a:pt x="2184" y="4995"/>
                  <a:pt x="2213" y="5039"/>
                </a:cubicBezTo>
                <a:cubicBezTo>
                  <a:pt x="2241" y="5010"/>
                  <a:pt x="2256" y="4981"/>
                  <a:pt x="2270" y="4967"/>
                </a:cubicBezTo>
                <a:lnTo>
                  <a:pt x="2270" y="4967"/>
                </a:lnTo>
                <a:cubicBezTo>
                  <a:pt x="2256" y="5010"/>
                  <a:pt x="2227" y="5039"/>
                  <a:pt x="2213" y="5082"/>
                </a:cubicBezTo>
                <a:cubicBezTo>
                  <a:pt x="2198" y="5067"/>
                  <a:pt x="2184" y="5053"/>
                  <a:pt x="2170" y="5039"/>
                </a:cubicBezTo>
                <a:cubicBezTo>
                  <a:pt x="2155" y="5053"/>
                  <a:pt x="2155" y="5082"/>
                  <a:pt x="2141" y="5110"/>
                </a:cubicBezTo>
                <a:cubicBezTo>
                  <a:pt x="2127" y="5082"/>
                  <a:pt x="2112" y="5067"/>
                  <a:pt x="2083" y="5039"/>
                </a:cubicBezTo>
                <a:cubicBezTo>
                  <a:pt x="2098" y="5024"/>
                  <a:pt x="2112" y="4995"/>
                  <a:pt x="2127" y="4967"/>
                </a:cubicBezTo>
                <a:lnTo>
                  <a:pt x="2155" y="4967"/>
                </a:lnTo>
                <a:cubicBezTo>
                  <a:pt x="2198" y="4909"/>
                  <a:pt x="2241" y="4852"/>
                  <a:pt x="2256" y="4780"/>
                </a:cubicBezTo>
                <a:cubicBezTo>
                  <a:pt x="2270" y="4766"/>
                  <a:pt x="2313" y="4766"/>
                  <a:pt x="2328" y="4751"/>
                </a:cubicBezTo>
                <a:cubicBezTo>
                  <a:pt x="2313" y="4751"/>
                  <a:pt x="2299" y="4722"/>
                  <a:pt x="2285" y="4708"/>
                </a:cubicBezTo>
                <a:cubicBezTo>
                  <a:pt x="2170" y="4766"/>
                  <a:pt x="2127" y="4895"/>
                  <a:pt x="2040" y="4981"/>
                </a:cubicBezTo>
                <a:lnTo>
                  <a:pt x="2026" y="4952"/>
                </a:lnTo>
                <a:lnTo>
                  <a:pt x="2026" y="4952"/>
                </a:lnTo>
                <a:cubicBezTo>
                  <a:pt x="2026" y="4967"/>
                  <a:pt x="2040" y="4981"/>
                  <a:pt x="2040" y="4995"/>
                </a:cubicBezTo>
                <a:cubicBezTo>
                  <a:pt x="1997" y="5039"/>
                  <a:pt x="1969" y="5082"/>
                  <a:pt x="1940" y="5139"/>
                </a:cubicBezTo>
                <a:cubicBezTo>
                  <a:pt x="1911" y="5168"/>
                  <a:pt x="1882" y="5211"/>
                  <a:pt x="1897" y="5254"/>
                </a:cubicBezTo>
                <a:cubicBezTo>
                  <a:pt x="1882" y="5254"/>
                  <a:pt x="1868" y="5240"/>
                  <a:pt x="1854" y="5240"/>
                </a:cubicBezTo>
                <a:cubicBezTo>
                  <a:pt x="1854" y="5254"/>
                  <a:pt x="1882" y="5283"/>
                  <a:pt x="1897" y="5283"/>
                </a:cubicBezTo>
                <a:cubicBezTo>
                  <a:pt x="1868" y="5297"/>
                  <a:pt x="1839" y="5312"/>
                  <a:pt x="1825" y="5312"/>
                </a:cubicBezTo>
                <a:cubicBezTo>
                  <a:pt x="1825" y="5326"/>
                  <a:pt x="1825" y="5340"/>
                  <a:pt x="1839" y="5340"/>
                </a:cubicBezTo>
                <a:cubicBezTo>
                  <a:pt x="1897" y="5297"/>
                  <a:pt x="1969" y="5254"/>
                  <a:pt x="1954" y="5168"/>
                </a:cubicBezTo>
                <a:cubicBezTo>
                  <a:pt x="1969" y="5168"/>
                  <a:pt x="1997" y="5153"/>
                  <a:pt x="2012" y="5153"/>
                </a:cubicBezTo>
                <a:cubicBezTo>
                  <a:pt x="2040" y="5110"/>
                  <a:pt x="2055" y="5082"/>
                  <a:pt x="2083" y="5053"/>
                </a:cubicBezTo>
                <a:cubicBezTo>
                  <a:pt x="2098" y="5067"/>
                  <a:pt x="2112" y="5110"/>
                  <a:pt x="2127" y="5125"/>
                </a:cubicBezTo>
                <a:cubicBezTo>
                  <a:pt x="2112" y="5139"/>
                  <a:pt x="2083" y="5139"/>
                  <a:pt x="2069" y="5153"/>
                </a:cubicBezTo>
                <a:cubicBezTo>
                  <a:pt x="2083" y="5168"/>
                  <a:pt x="2112" y="5182"/>
                  <a:pt x="2127" y="5197"/>
                </a:cubicBezTo>
                <a:cubicBezTo>
                  <a:pt x="2112" y="5211"/>
                  <a:pt x="2112" y="5225"/>
                  <a:pt x="2112" y="5240"/>
                </a:cubicBezTo>
                <a:cubicBezTo>
                  <a:pt x="2098" y="5225"/>
                  <a:pt x="2069" y="5197"/>
                  <a:pt x="2055" y="5182"/>
                </a:cubicBezTo>
                <a:lnTo>
                  <a:pt x="2055" y="5182"/>
                </a:lnTo>
                <a:cubicBezTo>
                  <a:pt x="2055" y="5211"/>
                  <a:pt x="2069" y="5240"/>
                  <a:pt x="2069" y="5268"/>
                </a:cubicBezTo>
                <a:cubicBezTo>
                  <a:pt x="2055" y="5283"/>
                  <a:pt x="2055" y="5297"/>
                  <a:pt x="2040" y="5312"/>
                </a:cubicBezTo>
                <a:cubicBezTo>
                  <a:pt x="2040" y="5297"/>
                  <a:pt x="2055" y="5268"/>
                  <a:pt x="2040" y="5240"/>
                </a:cubicBezTo>
                <a:cubicBezTo>
                  <a:pt x="1969" y="5254"/>
                  <a:pt x="2026" y="5340"/>
                  <a:pt x="2012" y="5383"/>
                </a:cubicBezTo>
                <a:cubicBezTo>
                  <a:pt x="1983" y="5398"/>
                  <a:pt x="1940" y="5441"/>
                  <a:pt x="1925" y="5455"/>
                </a:cubicBezTo>
                <a:cubicBezTo>
                  <a:pt x="1925" y="5441"/>
                  <a:pt x="1925" y="5398"/>
                  <a:pt x="1911" y="5383"/>
                </a:cubicBezTo>
                <a:cubicBezTo>
                  <a:pt x="1911" y="5426"/>
                  <a:pt x="1897" y="5470"/>
                  <a:pt x="1854" y="5498"/>
                </a:cubicBezTo>
                <a:cubicBezTo>
                  <a:pt x="1882" y="5484"/>
                  <a:pt x="1911" y="5470"/>
                  <a:pt x="1925" y="5455"/>
                </a:cubicBezTo>
                <a:lnTo>
                  <a:pt x="1925" y="5455"/>
                </a:lnTo>
                <a:cubicBezTo>
                  <a:pt x="1925" y="5511"/>
                  <a:pt x="1900" y="5532"/>
                  <a:pt x="1861" y="5532"/>
                </a:cubicBezTo>
                <a:cubicBezTo>
                  <a:pt x="1850" y="5532"/>
                  <a:pt x="1838" y="5530"/>
                  <a:pt x="1825" y="5527"/>
                </a:cubicBezTo>
                <a:lnTo>
                  <a:pt x="1825" y="5527"/>
                </a:lnTo>
                <a:cubicBezTo>
                  <a:pt x="1839" y="5541"/>
                  <a:pt x="1854" y="5570"/>
                  <a:pt x="1854" y="5584"/>
                </a:cubicBezTo>
                <a:cubicBezTo>
                  <a:pt x="1825" y="5671"/>
                  <a:pt x="1782" y="5728"/>
                  <a:pt x="1739" y="5800"/>
                </a:cubicBezTo>
                <a:cubicBezTo>
                  <a:pt x="1739" y="5771"/>
                  <a:pt x="1724" y="5743"/>
                  <a:pt x="1724" y="5714"/>
                </a:cubicBezTo>
                <a:lnTo>
                  <a:pt x="1724" y="5714"/>
                </a:lnTo>
                <a:cubicBezTo>
                  <a:pt x="1696" y="5757"/>
                  <a:pt x="1710" y="5786"/>
                  <a:pt x="1739" y="5829"/>
                </a:cubicBezTo>
                <a:lnTo>
                  <a:pt x="1710" y="5829"/>
                </a:lnTo>
                <a:cubicBezTo>
                  <a:pt x="1710" y="5829"/>
                  <a:pt x="1710" y="5814"/>
                  <a:pt x="1696" y="5800"/>
                </a:cubicBezTo>
                <a:cubicBezTo>
                  <a:pt x="1667" y="5800"/>
                  <a:pt x="1652" y="5800"/>
                  <a:pt x="1667" y="5829"/>
                </a:cubicBezTo>
                <a:lnTo>
                  <a:pt x="1652" y="5829"/>
                </a:lnTo>
                <a:cubicBezTo>
                  <a:pt x="1652" y="5829"/>
                  <a:pt x="1667" y="5829"/>
                  <a:pt x="1667" y="5843"/>
                </a:cubicBezTo>
                <a:lnTo>
                  <a:pt x="1681" y="5843"/>
                </a:lnTo>
                <a:cubicBezTo>
                  <a:pt x="1696" y="5843"/>
                  <a:pt x="1710" y="5857"/>
                  <a:pt x="1724" y="5872"/>
                </a:cubicBezTo>
                <a:cubicBezTo>
                  <a:pt x="1696" y="5886"/>
                  <a:pt x="1681" y="5915"/>
                  <a:pt x="1667" y="5944"/>
                </a:cubicBezTo>
                <a:cubicBezTo>
                  <a:pt x="1652" y="5972"/>
                  <a:pt x="1652" y="5987"/>
                  <a:pt x="1638" y="6016"/>
                </a:cubicBezTo>
                <a:cubicBezTo>
                  <a:pt x="1638" y="6001"/>
                  <a:pt x="1624" y="5972"/>
                  <a:pt x="1609" y="5972"/>
                </a:cubicBezTo>
                <a:cubicBezTo>
                  <a:pt x="1595" y="5972"/>
                  <a:pt x="1581" y="6001"/>
                  <a:pt x="1581" y="6016"/>
                </a:cubicBezTo>
                <a:cubicBezTo>
                  <a:pt x="1624" y="6016"/>
                  <a:pt x="1638" y="6030"/>
                  <a:pt x="1624" y="6059"/>
                </a:cubicBezTo>
                <a:cubicBezTo>
                  <a:pt x="1609" y="6073"/>
                  <a:pt x="1609" y="6073"/>
                  <a:pt x="1595" y="6073"/>
                </a:cubicBezTo>
                <a:cubicBezTo>
                  <a:pt x="1609" y="6087"/>
                  <a:pt x="1609" y="6087"/>
                  <a:pt x="1609" y="6102"/>
                </a:cubicBezTo>
                <a:cubicBezTo>
                  <a:pt x="1609" y="6102"/>
                  <a:pt x="1609" y="6116"/>
                  <a:pt x="1595" y="6116"/>
                </a:cubicBezTo>
                <a:cubicBezTo>
                  <a:pt x="1595" y="6130"/>
                  <a:pt x="1581" y="6145"/>
                  <a:pt x="1581" y="6159"/>
                </a:cubicBezTo>
                <a:lnTo>
                  <a:pt x="1537" y="6159"/>
                </a:lnTo>
                <a:cubicBezTo>
                  <a:pt x="1480" y="6260"/>
                  <a:pt x="1408" y="6360"/>
                  <a:pt x="1379" y="6475"/>
                </a:cubicBezTo>
                <a:cubicBezTo>
                  <a:pt x="1351" y="6490"/>
                  <a:pt x="1322" y="6518"/>
                  <a:pt x="1279" y="6533"/>
                </a:cubicBezTo>
                <a:cubicBezTo>
                  <a:pt x="1279" y="6461"/>
                  <a:pt x="1336" y="6403"/>
                  <a:pt x="1394" y="6360"/>
                </a:cubicBezTo>
                <a:cubicBezTo>
                  <a:pt x="1379" y="6346"/>
                  <a:pt x="1379" y="6317"/>
                  <a:pt x="1379" y="6317"/>
                </a:cubicBezTo>
                <a:cubicBezTo>
                  <a:pt x="1466" y="6245"/>
                  <a:pt x="1480" y="6130"/>
                  <a:pt x="1552" y="6059"/>
                </a:cubicBezTo>
                <a:cubicBezTo>
                  <a:pt x="1566" y="6030"/>
                  <a:pt x="1581" y="5987"/>
                  <a:pt x="1566" y="5944"/>
                </a:cubicBezTo>
                <a:lnTo>
                  <a:pt x="1566" y="5944"/>
                </a:lnTo>
                <a:cubicBezTo>
                  <a:pt x="1566" y="5972"/>
                  <a:pt x="1552" y="6001"/>
                  <a:pt x="1552" y="6016"/>
                </a:cubicBezTo>
                <a:cubicBezTo>
                  <a:pt x="1394" y="6159"/>
                  <a:pt x="1336" y="6375"/>
                  <a:pt x="1207" y="6533"/>
                </a:cubicBezTo>
                <a:cubicBezTo>
                  <a:pt x="1250" y="6533"/>
                  <a:pt x="1308" y="6533"/>
                  <a:pt x="1365" y="6561"/>
                </a:cubicBezTo>
                <a:cubicBezTo>
                  <a:pt x="1351" y="6590"/>
                  <a:pt x="1336" y="6619"/>
                  <a:pt x="1322" y="6648"/>
                </a:cubicBezTo>
                <a:cubicBezTo>
                  <a:pt x="1293" y="6720"/>
                  <a:pt x="1265" y="6791"/>
                  <a:pt x="1207" y="6849"/>
                </a:cubicBezTo>
                <a:cubicBezTo>
                  <a:pt x="1207" y="6849"/>
                  <a:pt x="1221" y="6863"/>
                  <a:pt x="1221" y="6878"/>
                </a:cubicBezTo>
                <a:cubicBezTo>
                  <a:pt x="1193" y="6921"/>
                  <a:pt x="1164" y="6978"/>
                  <a:pt x="1150" y="7036"/>
                </a:cubicBezTo>
                <a:cubicBezTo>
                  <a:pt x="1137" y="7023"/>
                  <a:pt x="1124" y="7016"/>
                  <a:pt x="1112" y="7016"/>
                </a:cubicBezTo>
                <a:cubicBezTo>
                  <a:pt x="1098" y="7016"/>
                  <a:pt x="1086" y="7026"/>
                  <a:pt x="1078" y="7050"/>
                </a:cubicBezTo>
                <a:lnTo>
                  <a:pt x="1135" y="7050"/>
                </a:lnTo>
                <a:cubicBezTo>
                  <a:pt x="1092" y="7122"/>
                  <a:pt x="1063" y="7194"/>
                  <a:pt x="1049" y="7280"/>
                </a:cubicBezTo>
                <a:cubicBezTo>
                  <a:pt x="1020" y="7265"/>
                  <a:pt x="992" y="7265"/>
                  <a:pt x="963" y="7251"/>
                </a:cubicBezTo>
                <a:lnTo>
                  <a:pt x="963" y="7251"/>
                </a:lnTo>
                <a:cubicBezTo>
                  <a:pt x="963" y="7280"/>
                  <a:pt x="977" y="7309"/>
                  <a:pt x="977" y="7323"/>
                </a:cubicBezTo>
                <a:cubicBezTo>
                  <a:pt x="992" y="7323"/>
                  <a:pt x="1020" y="7309"/>
                  <a:pt x="1020" y="7309"/>
                </a:cubicBezTo>
                <a:lnTo>
                  <a:pt x="1020" y="7309"/>
                </a:lnTo>
                <a:cubicBezTo>
                  <a:pt x="1020" y="7337"/>
                  <a:pt x="1006" y="7380"/>
                  <a:pt x="992" y="7409"/>
                </a:cubicBezTo>
                <a:lnTo>
                  <a:pt x="934" y="7409"/>
                </a:lnTo>
                <a:cubicBezTo>
                  <a:pt x="905" y="7467"/>
                  <a:pt x="891" y="7510"/>
                  <a:pt x="877" y="7567"/>
                </a:cubicBezTo>
                <a:cubicBezTo>
                  <a:pt x="905" y="7524"/>
                  <a:pt x="920" y="7481"/>
                  <a:pt x="963" y="7438"/>
                </a:cubicBezTo>
                <a:lnTo>
                  <a:pt x="963" y="7438"/>
                </a:lnTo>
                <a:cubicBezTo>
                  <a:pt x="963" y="7510"/>
                  <a:pt x="920" y="7567"/>
                  <a:pt x="891" y="7625"/>
                </a:cubicBezTo>
                <a:lnTo>
                  <a:pt x="848" y="7625"/>
                </a:lnTo>
                <a:cubicBezTo>
                  <a:pt x="848" y="7653"/>
                  <a:pt x="833" y="7682"/>
                  <a:pt x="819" y="7711"/>
                </a:cubicBezTo>
                <a:cubicBezTo>
                  <a:pt x="848" y="7682"/>
                  <a:pt x="862" y="7653"/>
                  <a:pt x="891" y="7639"/>
                </a:cubicBezTo>
                <a:lnTo>
                  <a:pt x="891" y="7639"/>
                </a:lnTo>
                <a:cubicBezTo>
                  <a:pt x="862" y="7768"/>
                  <a:pt x="819" y="7883"/>
                  <a:pt x="776" y="8013"/>
                </a:cubicBezTo>
                <a:cubicBezTo>
                  <a:pt x="762" y="7998"/>
                  <a:pt x="762" y="7969"/>
                  <a:pt x="747" y="7955"/>
                </a:cubicBezTo>
                <a:cubicBezTo>
                  <a:pt x="733" y="7969"/>
                  <a:pt x="719" y="7984"/>
                  <a:pt x="704" y="7998"/>
                </a:cubicBezTo>
                <a:cubicBezTo>
                  <a:pt x="704" y="8070"/>
                  <a:pt x="747" y="8142"/>
                  <a:pt x="704" y="8199"/>
                </a:cubicBezTo>
                <a:cubicBezTo>
                  <a:pt x="704" y="8171"/>
                  <a:pt x="690" y="8127"/>
                  <a:pt x="690" y="8099"/>
                </a:cubicBezTo>
                <a:cubicBezTo>
                  <a:pt x="661" y="8185"/>
                  <a:pt x="604" y="8286"/>
                  <a:pt x="632" y="8400"/>
                </a:cubicBezTo>
                <a:lnTo>
                  <a:pt x="604" y="8386"/>
                </a:lnTo>
                <a:lnTo>
                  <a:pt x="604" y="8386"/>
                </a:lnTo>
                <a:cubicBezTo>
                  <a:pt x="604" y="8400"/>
                  <a:pt x="618" y="8415"/>
                  <a:pt x="618" y="8429"/>
                </a:cubicBezTo>
                <a:lnTo>
                  <a:pt x="575" y="8429"/>
                </a:lnTo>
                <a:lnTo>
                  <a:pt x="589" y="8444"/>
                </a:lnTo>
                <a:cubicBezTo>
                  <a:pt x="604" y="8444"/>
                  <a:pt x="632" y="8429"/>
                  <a:pt x="647" y="8429"/>
                </a:cubicBezTo>
                <a:cubicBezTo>
                  <a:pt x="632" y="8444"/>
                  <a:pt x="618" y="8472"/>
                  <a:pt x="604" y="8487"/>
                </a:cubicBezTo>
                <a:lnTo>
                  <a:pt x="561" y="8487"/>
                </a:lnTo>
                <a:cubicBezTo>
                  <a:pt x="575" y="8487"/>
                  <a:pt x="575" y="8515"/>
                  <a:pt x="575" y="8530"/>
                </a:cubicBezTo>
                <a:cubicBezTo>
                  <a:pt x="589" y="8530"/>
                  <a:pt x="604" y="8515"/>
                  <a:pt x="618" y="8515"/>
                </a:cubicBezTo>
                <a:cubicBezTo>
                  <a:pt x="618" y="8602"/>
                  <a:pt x="575" y="8673"/>
                  <a:pt x="561" y="8760"/>
                </a:cubicBezTo>
                <a:cubicBezTo>
                  <a:pt x="546" y="8803"/>
                  <a:pt x="532" y="8860"/>
                  <a:pt x="532" y="8903"/>
                </a:cubicBezTo>
                <a:cubicBezTo>
                  <a:pt x="517" y="8860"/>
                  <a:pt x="517" y="8817"/>
                  <a:pt x="503" y="8788"/>
                </a:cubicBezTo>
                <a:cubicBezTo>
                  <a:pt x="503" y="8817"/>
                  <a:pt x="474" y="8846"/>
                  <a:pt x="446" y="8860"/>
                </a:cubicBezTo>
                <a:cubicBezTo>
                  <a:pt x="460" y="8860"/>
                  <a:pt x="474" y="8875"/>
                  <a:pt x="489" y="8875"/>
                </a:cubicBezTo>
                <a:cubicBezTo>
                  <a:pt x="431" y="8990"/>
                  <a:pt x="417" y="9104"/>
                  <a:pt x="388" y="9219"/>
                </a:cubicBezTo>
                <a:cubicBezTo>
                  <a:pt x="402" y="9219"/>
                  <a:pt x="446" y="9205"/>
                  <a:pt x="460" y="9205"/>
                </a:cubicBezTo>
                <a:cubicBezTo>
                  <a:pt x="446" y="9320"/>
                  <a:pt x="417" y="9421"/>
                  <a:pt x="402" y="9521"/>
                </a:cubicBezTo>
                <a:cubicBezTo>
                  <a:pt x="374" y="9464"/>
                  <a:pt x="388" y="9406"/>
                  <a:pt x="402" y="9349"/>
                </a:cubicBezTo>
                <a:lnTo>
                  <a:pt x="402" y="9349"/>
                </a:lnTo>
                <a:cubicBezTo>
                  <a:pt x="302" y="9363"/>
                  <a:pt x="359" y="9765"/>
                  <a:pt x="273" y="9866"/>
                </a:cubicBezTo>
                <a:cubicBezTo>
                  <a:pt x="244" y="9852"/>
                  <a:pt x="216" y="9837"/>
                  <a:pt x="187" y="9823"/>
                </a:cubicBezTo>
                <a:cubicBezTo>
                  <a:pt x="201" y="9823"/>
                  <a:pt x="230" y="9808"/>
                  <a:pt x="230" y="9808"/>
                </a:cubicBezTo>
                <a:cubicBezTo>
                  <a:pt x="244" y="9780"/>
                  <a:pt x="259" y="9751"/>
                  <a:pt x="288" y="9751"/>
                </a:cubicBezTo>
                <a:cubicBezTo>
                  <a:pt x="273" y="9722"/>
                  <a:pt x="273" y="9694"/>
                  <a:pt x="259" y="9679"/>
                </a:cubicBezTo>
                <a:lnTo>
                  <a:pt x="302" y="9679"/>
                </a:lnTo>
                <a:cubicBezTo>
                  <a:pt x="302" y="9665"/>
                  <a:pt x="273" y="9650"/>
                  <a:pt x="259" y="9650"/>
                </a:cubicBezTo>
                <a:cubicBezTo>
                  <a:pt x="288" y="9550"/>
                  <a:pt x="302" y="9435"/>
                  <a:pt x="230" y="9349"/>
                </a:cubicBezTo>
                <a:cubicBezTo>
                  <a:pt x="230" y="9478"/>
                  <a:pt x="187" y="9622"/>
                  <a:pt x="173" y="9765"/>
                </a:cubicBezTo>
                <a:cubicBezTo>
                  <a:pt x="173" y="9765"/>
                  <a:pt x="158" y="9780"/>
                  <a:pt x="144" y="9780"/>
                </a:cubicBezTo>
                <a:cubicBezTo>
                  <a:pt x="187" y="9823"/>
                  <a:pt x="158" y="9866"/>
                  <a:pt x="130" y="9895"/>
                </a:cubicBezTo>
                <a:cubicBezTo>
                  <a:pt x="158" y="9981"/>
                  <a:pt x="130" y="10067"/>
                  <a:pt x="115" y="10139"/>
                </a:cubicBezTo>
                <a:lnTo>
                  <a:pt x="86" y="10153"/>
                </a:lnTo>
                <a:cubicBezTo>
                  <a:pt x="101" y="10153"/>
                  <a:pt x="115" y="10168"/>
                  <a:pt x="130" y="10168"/>
                </a:cubicBezTo>
                <a:cubicBezTo>
                  <a:pt x="115" y="10254"/>
                  <a:pt x="101" y="10354"/>
                  <a:pt x="115" y="10441"/>
                </a:cubicBezTo>
                <a:cubicBezTo>
                  <a:pt x="130" y="10469"/>
                  <a:pt x="101" y="10498"/>
                  <a:pt x="86" y="10527"/>
                </a:cubicBezTo>
                <a:cubicBezTo>
                  <a:pt x="101" y="10541"/>
                  <a:pt x="115" y="10556"/>
                  <a:pt x="115" y="10570"/>
                </a:cubicBezTo>
                <a:cubicBezTo>
                  <a:pt x="115" y="10584"/>
                  <a:pt x="86" y="10584"/>
                  <a:pt x="72" y="10584"/>
                </a:cubicBezTo>
                <a:cubicBezTo>
                  <a:pt x="101" y="10843"/>
                  <a:pt x="29" y="11087"/>
                  <a:pt x="29" y="11346"/>
                </a:cubicBezTo>
                <a:cubicBezTo>
                  <a:pt x="58" y="11389"/>
                  <a:pt x="29" y="11432"/>
                  <a:pt x="15" y="11475"/>
                </a:cubicBezTo>
                <a:cubicBezTo>
                  <a:pt x="15" y="11547"/>
                  <a:pt x="29" y="11604"/>
                  <a:pt x="29" y="11662"/>
                </a:cubicBezTo>
                <a:cubicBezTo>
                  <a:pt x="29" y="11676"/>
                  <a:pt x="43" y="11691"/>
                  <a:pt x="43" y="11705"/>
                </a:cubicBezTo>
                <a:cubicBezTo>
                  <a:pt x="29" y="11719"/>
                  <a:pt x="29" y="11748"/>
                  <a:pt x="15" y="11777"/>
                </a:cubicBezTo>
                <a:cubicBezTo>
                  <a:pt x="15" y="11805"/>
                  <a:pt x="29" y="11834"/>
                  <a:pt x="29" y="11863"/>
                </a:cubicBezTo>
                <a:cubicBezTo>
                  <a:pt x="29" y="11863"/>
                  <a:pt x="15" y="11892"/>
                  <a:pt x="0" y="11892"/>
                </a:cubicBezTo>
                <a:lnTo>
                  <a:pt x="29" y="11892"/>
                </a:lnTo>
                <a:cubicBezTo>
                  <a:pt x="29" y="11935"/>
                  <a:pt x="29" y="11978"/>
                  <a:pt x="29" y="12021"/>
                </a:cubicBezTo>
                <a:cubicBezTo>
                  <a:pt x="15" y="12021"/>
                  <a:pt x="0" y="12035"/>
                  <a:pt x="0" y="12035"/>
                </a:cubicBezTo>
                <a:cubicBezTo>
                  <a:pt x="15" y="12035"/>
                  <a:pt x="29" y="12064"/>
                  <a:pt x="29" y="12064"/>
                </a:cubicBezTo>
                <a:cubicBezTo>
                  <a:pt x="0" y="12150"/>
                  <a:pt x="58" y="12237"/>
                  <a:pt x="29" y="12323"/>
                </a:cubicBezTo>
                <a:cubicBezTo>
                  <a:pt x="101" y="12438"/>
                  <a:pt x="58" y="12567"/>
                  <a:pt x="86" y="12696"/>
                </a:cubicBezTo>
                <a:cubicBezTo>
                  <a:pt x="86" y="12711"/>
                  <a:pt x="115" y="12711"/>
                  <a:pt x="130" y="12725"/>
                </a:cubicBezTo>
                <a:cubicBezTo>
                  <a:pt x="115" y="12725"/>
                  <a:pt x="101" y="12739"/>
                  <a:pt x="86" y="12754"/>
                </a:cubicBezTo>
                <a:cubicBezTo>
                  <a:pt x="115" y="12912"/>
                  <a:pt x="86" y="13070"/>
                  <a:pt x="144" y="13213"/>
                </a:cubicBezTo>
                <a:lnTo>
                  <a:pt x="187" y="13213"/>
                </a:lnTo>
                <a:cubicBezTo>
                  <a:pt x="173" y="13142"/>
                  <a:pt x="158" y="13070"/>
                  <a:pt x="144" y="12998"/>
                </a:cubicBezTo>
                <a:cubicBezTo>
                  <a:pt x="158" y="12984"/>
                  <a:pt x="158" y="12969"/>
                  <a:pt x="173" y="12969"/>
                </a:cubicBezTo>
                <a:cubicBezTo>
                  <a:pt x="130" y="12869"/>
                  <a:pt x="144" y="12739"/>
                  <a:pt x="144" y="12624"/>
                </a:cubicBezTo>
                <a:cubicBezTo>
                  <a:pt x="130" y="12624"/>
                  <a:pt x="115" y="12610"/>
                  <a:pt x="101" y="12610"/>
                </a:cubicBezTo>
                <a:cubicBezTo>
                  <a:pt x="115" y="12581"/>
                  <a:pt x="130" y="12553"/>
                  <a:pt x="130" y="12524"/>
                </a:cubicBezTo>
                <a:cubicBezTo>
                  <a:pt x="115" y="12509"/>
                  <a:pt x="101" y="12481"/>
                  <a:pt x="86" y="12481"/>
                </a:cubicBezTo>
                <a:cubicBezTo>
                  <a:pt x="86" y="12466"/>
                  <a:pt x="115" y="12466"/>
                  <a:pt x="130" y="12466"/>
                </a:cubicBezTo>
                <a:cubicBezTo>
                  <a:pt x="115" y="12452"/>
                  <a:pt x="101" y="12423"/>
                  <a:pt x="101" y="12409"/>
                </a:cubicBezTo>
                <a:cubicBezTo>
                  <a:pt x="115" y="12395"/>
                  <a:pt x="144" y="12380"/>
                  <a:pt x="158" y="12380"/>
                </a:cubicBezTo>
                <a:lnTo>
                  <a:pt x="115" y="12380"/>
                </a:lnTo>
                <a:cubicBezTo>
                  <a:pt x="115" y="12193"/>
                  <a:pt x="115" y="11992"/>
                  <a:pt x="101" y="11805"/>
                </a:cubicBezTo>
                <a:lnTo>
                  <a:pt x="101" y="11805"/>
                </a:lnTo>
                <a:cubicBezTo>
                  <a:pt x="144" y="11820"/>
                  <a:pt x="173" y="11834"/>
                  <a:pt x="216" y="11849"/>
                </a:cubicBezTo>
                <a:lnTo>
                  <a:pt x="158" y="11849"/>
                </a:lnTo>
                <a:cubicBezTo>
                  <a:pt x="144" y="11935"/>
                  <a:pt x="158" y="12035"/>
                  <a:pt x="173" y="12122"/>
                </a:cubicBezTo>
                <a:cubicBezTo>
                  <a:pt x="173" y="12122"/>
                  <a:pt x="201" y="12107"/>
                  <a:pt x="216" y="12107"/>
                </a:cubicBezTo>
                <a:cubicBezTo>
                  <a:pt x="230" y="12222"/>
                  <a:pt x="244" y="12351"/>
                  <a:pt x="244" y="12481"/>
                </a:cubicBezTo>
                <a:cubicBezTo>
                  <a:pt x="201" y="12466"/>
                  <a:pt x="201" y="12423"/>
                  <a:pt x="201" y="12380"/>
                </a:cubicBezTo>
                <a:lnTo>
                  <a:pt x="187" y="12380"/>
                </a:lnTo>
                <a:cubicBezTo>
                  <a:pt x="187" y="12409"/>
                  <a:pt x="187" y="12438"/>
                  <a:pt x="187" y="12466"/>
                </a:cubicBezTo>
                <a:cubicBezTo>
                  <a:pt x="216" y="12481"/>
                  <a:pt x="244" y="12481"/>
                  <a:pt x="259" y="12495"/>
                </a:cubicBezTo>
                <a:cubicBezTo>
                  <a:pt x="259" y="12521"/>
                  <a:pt x="243" y="12526"/>
                  <a:pt x="225" y="12526"/>
                </a:cubicBezTo>
                <a:cubicBezTo>
                  <a:pt x="212" y="12526"/>
                  <a:pt x="198" y="12524"/>
                  <a:pt x="187" y="12524"/>
                </a:cubicBezTo>
                <a:cubicBezTo>
                  <a:pt x="201" y="12581"/>
                  <a:pt x="201" y="12639"/>
                  <a:pt x="216" y="12696"/>
                </a:cubicBezTo>
                <a:cubicBezTo>
                  <a:pt x="230" y="12668"/>
                  <a:pt x="244" y="12639"/>
                  <a:pt x="244" y="12610"/>
                </a:cubicBezTo>
                <a:lnTo>
                  <a:pt x="244" y="12610"/>
                </a:lnTo>
                <a:cubicBezTo>
                  <a:pt x="244" y="12682"/>
                  <a:pt x="316" y="12782"/>
                  <a:pt x="230" y="12826"/>
                </a:cubicBezTo>
                <a:cubicBezTo>
                  <a:pt x="244" y="12869"/>
                  <a:pt x="244" y="12912"/>
                  <a:pt x="259" y="12955"/>
                </a:cubicBezTo>
                <a:cubicBezTo>
                  <a:pt x="259" y="12926"/>
                  <a:pt x="259" y="12897"/>
                  <a:pt x="259" y="12883"/>
                </a:cubicBezTo>
                <a:lnTo>
                  <a:pt x="273" y="12883"/>
                </a:lnTo>
                <a:cubicBezTo>
                  <a:pt x="273" y="12912"/>
                  <a:pt x="288" y="12955"/>
                  <a:pt x="288" y="12984"/>
                </a:cubicBezTo>
                <a:cubicBezTo>
                  <a:pt x="288" y="12998"/>
                  <a:pt x="259" y="12998"/>
                  <a:pt x="244" y="12998"/>
                </a:cubicBezTo>
                <a:cubicBezTo>
                  <a:pt x="302" y="12998"/>
                  <a:pt x="302" y="13027"/>
                  <a:pt x="288" y="13070"/>
                </a:cubicBezTo>
                <a:cubicBezTo>
                  <a:pt x="273" y="13070"/>
                  <a:pt x="259" y="13055"/>
                  <a:pt x="244" y="13055"/>
                </a:cubicBezTo>
                <a:cubicBezTo>
                  <a:pt x="273" y="13170"/>
                  <a:pt x="288" y="13285"/>
                  <a:pt x="302" y="13400"/>
                </a:cubicBezTo>
                <a:cubicBezTo>
                  <a:pt x="302" y="13386"/>
                  <a:pt x="302" y="13357"/>
                  <a:pt x="302" y="13343"/>
                </a:cubicBezTo>
                <a:lnTo>
                  <a:pt x="345" y="13328"/>
                </a:lnTo>
                <a:cubicBezTo>
                  <a:pt x="345" y="13372"/>
                  <a:pt x="345" y="13415"/>
                  <a:pt x="359" y="13458"/>
                </a:cubicBezTo>
                <a:cubicBezTo>
                  <a:pt x="345" y="13458"/>
                  <a:pt x="316" y="13443"/>
                  <a:pt x="316" y="13443"/>
                </a:cubicBezTo>
                <a:lnTo>
                  <a:pt x="316" y="13443"/>
                </a:lnTo>
                <a:cubicBezTo>
                  <a:pt x="316" y="13587"/>
                  <a:pt x="345" y="13731"/>
                  <a:pt x="388" y="13860"/>
                </a:cubicBezTo>
                <a:cubicBezTo>
                  <a:pt x="388" y="13788"/>
                  <a:pt x="359" y="13716"/>
                  <a:pt x="374" y="13645"/>
                </a:cubicBezTo>
                <a:lnTo>
                  <a:pt x="374" y="13645"/>
                </a:lnTo>
                <a:cubicBezTo>
                  <a:pt x="417" y="13745"/>
                  <a:pt x="431" y="13860"/>
                  <a:pt x="431" y="13975"/>
                </a:cubicBezTo>
                <a:cubicBezTo>
                  <a:pt x="431" y="13989"/>
                  <a:pt x="417" y="13989"/>
                  <a:pt x="417" y="14004"/>
                </a:cubicBezTo>
                <a:cubicBezTo>
                  <a:pt x="402" y="14032"/>
                  <a:pt x="402" y="14076"/>
                  <a:pt x="417" y="14119"/>
                </a:cubicBezTo>
                <a:cubicBezTo>
                  <a:pt x="446" y="14090"/>
                  <a:pt x="446" y="14047"/>
                  <a:pt x="446" y="14018"/>
                </a:cubicBezTo>
                <a:cubicBezTo>
                  <a:pt x="474" y="14061"/>
                  <a:pt x="489" y="14104"/>
                  <a:pt x="489" y="14162"/>
                </a:cubicBezTo>
                <a:lnTo>
                  <a:pt x="431" y="14162"/>
                </a:lnTo>
                <a:cubicBezTo>
                  <a:pt x="446" y="14190"/>
                  <a:pt x="460" y="14234"/>
                  <a:pt x="460" y="14277"/>
                </a:cubicBezTo>
                <a:cubicBezTo>
                  <a:pt x="474" y="14248"/>
                  <a:pt x="489" y="14219"/>
                  <a:pt x="489" y="14190"/>
                </a:cubicBezTo>
                <a:cubicBezTo>
                  <a:pt x="503" y="14262"/>
                  <a:pt x="517" y="14320"/>
                  <a:pt x="517" y="14392"/>
                </a:cubicBezTo>
                <a:cubicBezTo>
                  <a:pt x="503" y="14406"/>
                  <a:pt x="474" y="14406"/>
                  <a:pt x="460" y="14420"/>
                </a:cubicBezTo>
                <a:cubicBezTo>
                  <a:pt x="561" y="14478"/>
                  <a:pt x="517" y="14636"/>
                  <a:pt x="589" y="14736"/>
                </a:cubicBezTo>
                <a:cubicBezTo>
                  <a:pt x="589" y="14708"/>
                  <a:pt x="589" y="14679"/>
                  <a:pt x="575" y="14665"/>
                </a:cubicBezTo>
                <a:cubicBezTo>
                  <a:pt x="589" y="14665"/>
                  <a:pt x="604" y="14650"/>
                  <a:pt x="618" y="14650"/>
                </a:cubicBezTo>
                <a:cubicBezTo>
                  <a:pt x="618" y="14665"/>
                  <a:pt x="618" y="14708"/>
                  <a:pt x="618" y="14722"/>
                </a:cubicBezTo>
                <a:cubicBezTo>
                  <a:pt x="632" y="14736"/>
                  <a:pt x="647" y="14751"/>
                  <a:pt x="647" y="14765"/>
                </a:cubicBezTo>
                <a:lnTo>
                  <a:pt x="575" y="14765"/>
                </a:lnTo>
                <a:cubicBezTo>
                  <a:pt x="589" y="14808"/>
                  <a:pt x="604" y="14866"/>
                  <a:pt x="647" y="14894"/>
                </a:cubicBezTo>
                <a:cubicBezTo>
                  <a:pt x="647" y="14938"/>
                  <a:pt x="661" y="14981"/>
                  <a:pt x="661" y="15038"/>
                </a:cubicBezTo>
                <a:cubicBezTo>
                  <a:pt x="661" y="15052"/>
                  <a:pt x="675" y="15067"/>
                  <a:pt x="690" y="15081"/>
                </a:cubicBezTo>
                <a:cubicBezTo>
                  <a:pt x="690" y="15139"/>
                  <a:pt x="704" y="15196"/>
                  <a:pt x="733" y="15239"/>
                </a:cubicBezTo>
                <a:cubicBezTo>
                  <a:pt x="719" y="15239"/>
                  <a:pt x="690" y="15225"/>
                  <a:pt x="675" y="15211"/>
                </a:cubicBezTo>
                <a:lnTo>
                  <a:pt x="675" y="15211"/>
                </a:lnTo>
                <a:cubicBezTo>
                  <a:pt x="719" y="15254"/>
                  <a:pt x="733" y="15325"/>
                  <a:pt x="790" y="15369"/>
                </a:cubicBezTo>
                <a:cubicBezTo>
                  <a:pt x="776" y="15311"/>
                  <a:pt x="762" y="15254"/>
                  <a:pt x="762" y="15196"/>
                </a:cubicBezTo>
                <a:lnTo>
                  <a:pt x="762" y="15196"/>
                </a:lnTo>
                <a:cubicBezTo>
                  <a:pt x="833" y="15369"/>
                  <a:pt x="891" y="15541"/>
                  <a:pt x="948" y="15728"/>
                </a:cubicBezTo>
                <a:cubicBezTo>
                  <a:pt x="934" y="15699"/>
                  <a:pt x="920" y="15656"/>
                  <a:pt x="891" y="15627"/>
                </a:cubicBezTo>
                <a:cubicBezTo>
                  <a:pt x="862" y="15656"/>
                  <a:pt x="877" y="15699"/>
                  <a:pt x="877" y="15728"/>
                </a:cubicBezTo>
                <a:cubicBezTo>
                  <a:pt x="905" y="15756"/>
                  <a:pt x="920" y="15785"/>
                  <a:pt x="934" y="15814"/>
                </a:cubicBezTo>
                <a:cubicBezTo>
                  <a:pt x="934" y="15828"/>
                  <a:pt x="920" y="15843"/>
                  <a:pt x="920" y="15843"/>
                </a:cubicBezTo>
                <a:cubicBezTo>
                  <a:pt x="947" y="15843"/>
                  <a:pt x="1027" y="15987"/>
                  <a:pt x="959" y="15987"/>
                </a:cubicBezTo>
                <a:cubicBezTo>
                  <a:pt x="956" y="15987"/>
                  <a:pt x="952" y="15987"/>
                  <a:pt x="948" y="15986"/>
                </a:cubicBezTo>
                <a:cubicBezTo>
                  <a:pt x="862" y="15843"/>
                  <a:pt x="833" y="15656"/>
                  <a:pt x="733" y="15512"/>
                </a:cubicBezTo>
                <a:cubicBezTo>
                  <a:pt x="733" y="15512"/>
                  <a:pt x="747" y="15484"/>
                  <a:pt x="747" y="15484"/>
                </a:cubicBezTo>
                <a:cubicBezTo>
                  <a:pt x="704" y="15383"/>
                  <a:pt x="675" y="15282"/>
                  <a:pt x="647" y="15182"/>
                </a:cubicBezTo>
                <a:cubicBezTo>
                  <a:pt x="632" y="15182"/>
                  <a:pt x="589" y="15196"/>
                  <a:pt x="561" y="15196"/>
                </a:cubicBezTo>
                <a:cubicBezTo>
                  <a:pt x="575" y="15254"/>
                  <a:pt x="604" y="15311"/>
                  <a:pt x="661" y="15325"/>
                </a:cubicBezTo>
                <a:cubicBezTo>
                  <a:pt x="661" y="15340"/>
                  <a:pt x="675" y="15369"/>
                  <a:pt x="675" y="15397"/>
                </a:cubicBezTo>
                <a:cubicBezTo>
                  <a:pt x="647" y="15440"/>
                  <a:pt x="704" y="15484"/>
                  <a:pt x="719" y="15541"/>
                </a:cubicBezTo>
                <a:cubicBezTo>
                  <a:pt x="704" y="15570"/>
                  <a:pt x="704" y="15613"/>
                  <a:pt x="690" y="15642"/>
                </a:cubicBezTo>
                <a:cubicBezTo>
                  <a:pt x="704" y="15656"/>
                  <a:pt x="733" y="15670"/>
                  <a:pt x="747" y="15685"/>
                </a:cubicBezTo>
                <a:cubicBezTo>
                  <a:pt x="747" y="15699"/>
                  <a:pt x="733" y="15713"/>
                  <a:pt x="719" y="15728"/>
                </a:cubicBezTo>
                <a:cubicBezTo>
                  <a:pt x="733" y="15728"/>
                  <a:pt x="747" y="15713"/>
                  <a:pt x="762" y="15713"/>
                </a:cubicBezTo>
                <a:cubicBezTo>
                  <a:pt x="762" y="15752"/>
                  <a:pt x="785" y="15791"/>
                  <a:pt x="769" y="15830"/>
                </a:cubicBezTo>
                <a:lnTo>
                  <a:pt x="769" y="15830"/>
                </a:lnTo>
                <a:cubicBezTo>
                  <a:pt x="774" y="15826"/>
                  <a:pt x="782" y="15822"/>
                  <a:pt x="790" y="15814"/>
                </a:cubicBezTo>
                <a:cubicBezTo>
                  <a:pt x="833" y="15943"/>
                  <a:pt x="891" y="16044"/>
                  <a:pt x="934" y="16159"/>
                </a:cubicBezTo>
                <a:lnTo>
                  <a:pt x="891" y="16159"/>
                </a:lnTo>
                <a:cubicBezTo>
                  <a:pt x="963" y="16173"/>
                  <a:pt x="1020" y="16288"/>
                  <a:pt x="992" y="16360"/>
                </a:cubicBezTo>
                <a:cubicBezTo>
                  <a:pt x="992" y="16389"/>
                  <a:pt x="1035" y="16403"/>
                  <a:pt x="1049" y="16417"/>
                </a:cubicBezTo>
                <a:cubicBezTo>
                  <a:pt x="1061" y="16446"/>
                  <a:pt x="1074" y="16473"/>
                  <a:pt x="1092" y="16496"/>
                </a:cubicBezTo>
                <a:lnTo>
                  <a:pt x="1092" y="16496"/>
                </a:lnTo>
                <a:cubicBezTo>
                  <a:pt x="1096" y="16429"/>
                  <a:pt x="1151" y="16388"/>
                  <a:pt x="1193" y="16360"/>
                </a:cubicBezTo>
                <a:cubicBezTo>
                  <a:pt x="1178" y="16302"/>
                  <a:pt x="1164" y="16245"/>
                  <a:pt x="1150" y="16202"/>
                </a:cubicBezTo>
                <a:lnTo>
                  <a:pt x="1150" y="16202"/>
                </a:lnTo>
                <a:cubicBezTo>
                  <a:pt x="1293" y="16446"/>
                  <a:pt x="1423" y="16719"/>
                  <a:pt x="1552" y="16978"/>
                </a:cubicBezTo>
                <a:cubicBezTo>
                  <a:pt x="1537" y="16978"/>
                  <a:pt x="1509" y="16963"/>
                  <a:pt x="1494" y="16963"/>
                </a:cubicBezTo>
                <a:lnTo>
                  <a:pt x="1494" y="16963"/>
                </a:lnTo>
                <a:cubicBezTo>
                  <a:pt x="1509" y="16963"/>
                  <a:pt x="1509" y="16978"/>
                  <a:pt x="1509" y="16992"/>
                </a:cubicBezTo>
                <a:cubicBezTo>
                  <a:pt x="1522" y="16989"/>
                  <a:pt x="1533" y="16987"/>
                  <a:pt x="1543" y="16987"/>
                </a:cubicBezTo>
                <a:cubicBezTo>
                  <a:pt x="1578" y="16987"/>
                  <a:pt x="1595" y="17008"/>
                  <a:pt x="1595" y="17064"/>
                </a:cubicBezTo>
                <a:lnTo>
                  <a:pt x="1609" y="17064"/>
                </a:lnTo>
                <a:cubicBezTo>
                  <a:pt x="1652" y="17136"/>
                  <a:pt x="1696" y="17222"/>
                  <a:pt x="1739" y="17294"/>
                </a:cubicBezTo>
                <a:cubicBezTo>
                  <a:pt x="1782" y="17409"/>
                  <a:pt x="1911" y="17495"/>
                  <a:pt x="1882" y="17610"/>
                </a:cubicBezTo>
                <a:cubicBezTo>
                  <a:pt x="1897" y="17653"/>
                  <a:pt x="1911" y="17710"/>
                  <a:pt x="1925" y="17754"/>
                </a:cubicBezTo>
                <a:cubicBezTo>
                  <a:pt x="1940" y="17768"/>
                  <a:pt x="1954" y="17768"/>
                  <a:pt x="1969" y="17782"/>
                </a:cubicBezTo>
                <a:cubicBezTo>
                  <a:pt x="1969" y="17818"/>
                  <a:pt x="1988" y="17843"/>
                  <a:pt x="2027" y="17843"/>
                </a:cubicBezTo>
                <a:cubicBezTo>
                  <a:pt x="2035" y="17843"/>
                  <a:pt x="2045" y="17842"/>
                  <a:pt x="2055" y="17840"/>
                </a:cubicBezTo>
                <a:cubicBezTo>
                  <a:pt x="2040" y="17811"/>
                  <a:pt x="2012" y="17782"/>
                  <a:pt x="1997" y="17754"/>
                </a:cubicBezTo>
                <a:lnTo>
                  <a:pt x="1997" y="17754"/>
                </a:lnTo>
                <a:cubicBezTo>
                  <a:pt x="2040" y="17797"/>
                  <a:pt x="2069" y="17825"/>
                  <a:pt x="2098" y="17868"/>
                </a:cubicBezTo>
                <a:cubicBezTo>
                  <a:pt x="2083" y="17868"/>
                  <a:pt x="2040" y="17883"/>
                  <a:pt x="2026" y="17883"/>
                </a:cubicBezTo>
                <a:cubicBezTo>
                  <a:pt x="2055" y="17897"/>
                  <a:pt x="2069" y="17912"/>
                  <a:pt x="2098" y="17926"/>
                </a:cubicBezTo>
                <a:cubicBezTo>
                  <a:pt x="2069" y="17940"/>
                  <a:pt x="2040" y="17955"/>
                  <a:pt x="2012" y="17969"/>
                </a:cubicBezTo>
                <a:cubicBezTo>
                  <a:pt x="2040" y="17969"/>
                  <a:pt x="2083" y="17955"/>
                  <a:pt x="2112" y="17955"/>
                </a:cubicBezTo>
                <a:cubicBezTo>
                  <a:pt x="2112" y="17969"/>
                  <a:pt x="2112" y="17998"/>
                  <a:pt x="2112" y="18012"/>
                </a:cubicBezTo>
                <a:cubicBezTo>
                  <a:pt x="2127" y="17998"/>
                  <a:pt x="2155" y="17998"/>
                  <a:pt x="2170" y="17983"/>
                </a:cubicBezTo>
                <a:lnTo>
                  <a:pt x="2198" y="18012"/>
                </a:lnTo>
                <a:cubicBezTo>
                  <a:pt x="2184" y="18027"/>
                  <a:pt x="2155" y="18041"/>
                  <a:pt x="2141" y="18041"/>
                </a:cubicBezTo>
                <a:cubicBezTo>
                  <a:pt x="2155" y="18055"/>
                  <a:pt x="2184" y="18055"/>
                  <a:pt x="2213" y="18055"/>
                </a:cubicBezTo>
                <a:cubicBezTo>
                  <a:pt x="2227" y="18070"/>
                  <a:pt x="2241" y="18084"/>
                  <a:pt x="2256" y="18098"/>
                </a:cubicBezTo>
                <a:cubicBezTo>
                  <a:pt x="2227" y="18084"/>
                  <a:pt x="2213" y="18070"/>
                  <a:pt x="2184" y="18070"/>
                </a:cubicBezTo>
                <a:cubicBezTo>
                  <a:pt x="2170" y="18141"/>
                  <a:pt x="2270" y="18113"/>
                  <a:pt x="2313" y="18156"/>
                </a:cubicBezTo>
                <a:cubicBezTo>
                  <a:pt x="2313" y="18185"/>
                  <a:pt x="2342" y="18228"/>
                  <a:pt x="2342" y="18256"/>
                </a:cubicBezTo>
                <a:cubicBezTo>
                  <a:pt x="2328" y="18256"/>
                  <a:pt x="2299" y="18242"/>
                  <a:pt x="2270" y="18242"/>
                </a:cubicBezTo>
                <a:cubicBezTo>
                  <a:pt x="2313" y="18256"/>
                  <a:pt x="2342" y="18285"/>
                  <a:pt x="2356" y="18328"/>
                </a:cubicBezTo>
                <a:cubicBezTo>
                  <a:pt x="2356" y="18314"/>
                  <a:pt x="2356" y="18271"/>
                  <a:pt x="2342" y="18256"/>
                </a:cubicBezTo>
                <a:lnTo>
                  <a:pt x="2342" y="18256"/>
                </a:lnTo>
                <a:cubicBezTo>
                  <a:pt x="2414" y="18271"/>
                  <a:pt x="2414" y="18328"/>
                  <a:pt x="2385" y="18371"/>
                </a:cubicBezTo>
                <a:lnTo>
                  <a:pt x="2443" y="18371"/>
                </a:lnTo>
                <a:cubicBezTo>
                  <a:pt x="2471" y="18400"/>
                  <a:pt x="2500" y="18414"/>
                  <a:pt x="2529" y="18443"/>
                </a:cubicBezTo>
                <a:cubicBezTo>
                  <a:pt x="2543" y="18486"/>
                  <a:pt x="2572" y="18515"/>
                  <a:pt x="2586" y="18544"/>
                </a:cubicBezTo>
                <a:lnTo>
                  <a:pt x="2514" y="18544"/>
                </a:lnTo>
                <a:cubicBezTo>
                  <a:pt x="2543" y="18558"/>
                  <a:pt x="2572" y="18572"/>
                  <a:pt x="2601" y="18572"/>
                </a:cubicBezTo>
                <a:cubicBezTo>
                  <a:pt x="2615" y="18572"/>
                  <a:pt x="2615" y="18587"/>
                  <a:pt x="2615" y="18601"/>
                </a:cubicBezTo>
                <a:cubicBezTo>
                  <a:pt x="2615" y="18616"/>
                  <a:pt x="2615" y="18630"/>
                  <a:pt x="2601" y="18644"/>
                </a:cubicBezTo>
                <a:cubicBezTo>
                  <a:pt x="2615" y="18630"/>
                  <a:pt x="2629" y="18630"/>
                  <a:pt x="2629" y="18616"/>
                </a:cubicBezTo>
                <a:cubicBezTo>
                  <a:pt x="2644" y="18644"/>
                  <a:pt x="2658" y="18659"/>
                  <a:pt x="2673" y="18687"/>
                </a:cubicBezTo>
                <a:cubicBezTo>
                  <a:pt x="2673" y="18673"/>
                  <a:pt x="2687" y="18659"/>
                  <a:pt x="2687" y="18644"/>
                </a:cubicBezTo>
                <a:cubicBezTo>
                  <a:pt x="2716" y="18673"/>
                  <a:pt x="2744" y="18687"/>
                  <a:pt x="2773" y="18716"/>
                </a:cubicBezTo>
                <a:cubicBezTo>
                  <a:pt x="2759" y="18716"/>
                  <a:pt x="2730" y="18731"/>
                  <a:pt x="2716" y="18731"/>
                </a:cubicBezTo>
                <a:cubicBezTo>
                  <a:pt x="2730" y="18745"/>
                  <a:pt x="2744" y="18759"/>
                  <a:pt x="2744" y="18774"/>
                </a:cubicBezTo>
                <a:cubicBezTo>
                  <a:pt x="2755" y="18748"/>
                  <a:pt x="2768" y="18739"/>
                  <a:pt x="2783" y="18739"/>
                </a:cubicBezTo>
                <a:cubicBezTo>
                  <a:pt x="2810" y="18739"/>
                  <a:pt x="2841" y="18769"/>
                  <a:pt x="2859" y="18788"/>
                </a:cubicBezTo>
                <a:cubicBezTo>
                  <a:pt x="2917" y="18860"/>
                  <a:pt x="2989" y="18917"/>
                  <a:pt x="3060" y="18975"/>
                </a:cubicBezTo>
                <a:cubicBezTo>
                  <a:pt x="3046" y="18989"/>
                  <a:pt x="3046" y="19003"/>
                  <a:pt x="3075" y="19032"/>
                </a:cubicBezTo>
                <a:cubicBezTo>
                  <a:pt x="3075" y="19018"/>
                  <a:pt x="3089" y="19003"/>
                  <a:pt x="3089" y="18989"/>
                </a:cubicBezTo>
                <a:cubicBezTo>
                  <a:pt x="3104" y="19003"/>
                  <a:pt x="3132" y="19032"/>
                  <a:pt x="3147" y="19047"/>
                </a:cubicBezTo>
                <a:cubicBezTo>
                  <a:pt x="3175" y="19075"/>
                  <a:pt x="3218" y="19118"/>
                  <a:pt x="3247" y="19147"/>
                </a:cubicBezTo>
                <a:cubicBezTo>
                  <a:pt x="3233" y="19147"/>
                  <a:pt x="3218" y="19147"/>
                  <a:pt x="3218" y="19162"/>
                </a:cubicBezTo>
                <a:cubicBezTo>
                  <a:pt x="3218" y="19176"/>
                  <a:pt x="3218" y="19190"/>
                  <a:pt x="3233" y="19190"/>
                </a:cubicBezTo>
                <a:cubicBezTo>
                  <a:pt x="3233" y="19205"/>
                  <a:pt x="3218" y="19219"/>
                  <a:pt x="3204" y="19219"/>
                </a:cubicBezTo>
                <a:cubicBezTo>
                  <a:pt x="3218" y="19233"/>
                  <a:pt x="3262" y="19233"/>
                  <a:pt x="3276" y="19248"/>
                </a:cubicBezTo>
                <a:cubicBezTo>
                  <a:pt x="3276" y="19233"/>
                  <a:pt x="3276" y="19205"/>
                  <a:pt x="3276" y="19190"/>
                </a:cubicBezTo>
                <a:cubicBezTo>
                  <a:pt x="3305" y="19219"/>
                  <a:pt x="3333" y="19248"/>
                  <a:pt x="3362" y="19262"/>
                </a:cubicBezTo>
                <a:cubicBezTo>
                  <a:pt x="3348" y="19291"/>
                  <a:pt x="3333" y="19305"/>
                  <a:pt x="3333" y="19334"/>
                </a:cubicBezTo>
                <a:cubicBezTo>
                  <a:pt x="3362" y="19363"/>
                  <a:pt x="3405" y="19406"/>
                  <a:pt x="3448" y="19434"/>
                </a:cubicBezTo>
                <a:cubicBezTo>
                  <a:pt x="3420" y="19406"/>
                  <a:pt x="3391" y="19363"/>
                  <a:pt x="3377" y="19320"/>
                </a:cubicBezTo>
                <a:lnTo>
                  <a:pt x="3377" y="19320"/>
                </a:lnTo>
                <a:cubicBezTo>
                  <a:pt x="3434" y="19348"/>
                  <a:pt x="3463" y="19406"/>
                  <a:pt x="3506" y="19463"/>
                </a:cubicBezTo>
                <a:cubicBezTo>
                  <a:pt x="3506" y="19463"/>
                  <a:pt x="3491" y="19478"/>
                  <a:pt x="3477" y="19492"/>
                </a:cubicBezTo>
                <a:cubicBezTo>
                  <a:pt x="3506" y="19506"/>
                  <a:pt x="3520" y="19535"/>
                  <a:pt x="3549" y="19564"/>
                </a:cubicBezTo>
                <a:cubicBezTo>
                  <a:pt x="3535" y="19521"/>
                  <a:pt x="3520" y="19492"/>
                  <a:pt x="3520" y="19463"/>
                </a:cubicBezTo>
                <a:lnTo>
                  <a:pt x="3520" y="19463"/>
                </a:lnTo>
                <a:cubicBezTo>
                  <a:pt x="3606" y="19549"/>
                  <a:pt x="3707" y="19650"/>
                  <a:pt x="3793" y="19736"/>
                </a:cubicBezTo>
                <a:lnTo>
                  <a:pt x="3736" y="19736"/>
                </a:lnTo>
                <a:cubicBezTo>
                  <a:pt x="3750" y="19751"/>
                  <a:pt x="3750" y="19779"/>
                  <a:pt x="3750" y="19794"/>
                </a:cubicBezTo>
                <a:cubicBezTo>
                  <a:pt x="3822" y="19822"/>
                  <a:pt x="3894" y="19822"/>
                  <a:pt x="3937" y="19880"/>
                </a:cubicBezTo>
                <a:cubicBezTo>
                  <a:pt x="3908" y="19866"/>
                  <a:pt x="3865" y="19866"/>
                  <a:pt x="3836" y="19851"/>
                </a:cubicBezTo>
                <a:lnTo>
                  <a:pt x="3836" y="19851"/>
                </a:lnTo>
                <a:cubicBezTo>
                  <a:pt x="3908" y="19923"/>
                  <a:pt x="3966" y="20009"/>
                  <a:pt x="4080" y="20038"/>
                </a:cubicBezTo>
                <a:lnTo>
                  <a:pt x="4066" y="20067"/>
                </a:lnTo>
                <a:lnTo>
                  <a:pt x="4095" y="20067"/>
                </a:lnTo>
                <a:lnTo>
                  <a:pt x="4080" y="20110"/>
                </a:lnTo>
                <a:lnTo>
                  <a:pt x="4095" y="20110"/>
                </a:lnTo>
                <a:cubicBezTo>
                  <a:pt x="4095" y="20081"/>
                  <a:pt x="4109" y="20052"/>
                  <a:pt x="4109" y="20038"/>
                </a:cubicBezTo>
                <a:cubicBezTo>
                  <a:pt x="4124" y="20052"/>
                  <a:pt x="4138" y="20081"/>
                  <a:pt x="4152" y="20095"/>
                </a:cubicBezTo>
                <a:cubicBezTo>
                  <a:pt x="4152" y="20110"/>
                  <a:pt x="4124" y="20124"/>
                  <a:pt x="4124" y="20138"/>
                </a:cubicBezTo>
                <a:cubicBezTo>
                  <a:pt x="4138" y="20138"/>
                  <a:pt x="4152" y="20138"/>
                  <a:pt x="4167" y="20153"/>
                </a:cubicBezTo>
                <a:cubicBezTo>
                  <a:pt x="4167" y="20138"/>
                  <a:pt x="4167" y="20124"/>
                  <a:pt x="4181" y="20110"/>
                </a:cubicBezTo>
                <a:cubicBezTo>
                  <a:pt x="4253" y="20138"/>
                  <a:pt x="4296" y="20210"/>
                  <a:pt x="4368" y="20268"/>
                </a:cubicBezTo>
                <a:cubicBezTo>
                  <a:pt x="4353" y="20268"/>
                  <a:pt x="4339" y="20297"/>
                  <a:pt x="4325" y="20297"/>
                </a:cubicBezTo>
                <a:cubicBezTo>
                  <a:pt x="4339" y="20297"/>
                  <a:pt x="4353" y="20282"/>
                  <a:pt x="4382" y="20268"/>
                </a:cubicBezTo>
                <a:cubicBezTo>
                  <a:pt x="4411" y="20297"/>
                  <a:pt x="4440" y="20325"/>
                  <a:pt x="4483" y="20354"/>
                </a:cubicBezTo>
                <a:cubicBezTo>
                  <a:pt x="4440" y="20340"/>
                  <a:pt x="4411" y="20340"/>
                  <a:pt x="4368" y="20340"/>
                </a:cubicBezTo>
                <a:cubicBezTo>
                  <a:pt x="4397" y="20354"/>
                  <a:pt x="4411" y="20383"/>
                  <a:pt x="4411" y="20411"/>
                </a:cubicBezTo>
                <a:cubicBezTo>
                  <a:pt x="4411" y="20411"/>
                  <a:pt x="4440" y="20397"/>
                  <a:pt x="4440" y="20383"/>
                </a:cubicBezTo>
                <a:cubicBezTo>
                  <a:pt x="4512" y="20483"/>
                  <a:pt x="4612" y="20555"/>
                  <a:pt x="4713" y="20627"/>
                </a:cubicBezTo>
                <a:cubicBezTo>
                  <a:pt x="4713" y="20613"/>
                  <a:pt x="4727" y="20584"/>
                  <a:pt x="4727" y="20570"/>
                </a:cubicBezTo>
                <a:cubicBezTo>
                  <a:pt x="4813" y="20627"/>
                  <a:pt x="4899" y="20684"/>
                  <a:pt x="4986" y="20756"/>
                </a:cubicBezTo>
                <a:cubicBezTo>
                  <a:pt x="4928" y="20742"/>
                  <a:pt x="4871" y="20713"/>
                  <a:pt x="4828" y="20670"/>
                </a:cubicBezTo>
                <a:lnTo>
                  <a:pt x="4828" y="20670"/>
                </a:lnTo>
                <a:cubicBezTo>
                  <a:pt x="4799" y="20771"/>
                  <a:pt x="5187" y="20900"/>
                  <a:pt x="5230" y="21029"/>
                </a:cubicBezTo>
                <a:cubicBezTo>
                  <a:pt x="5201" y="21044"/>
                  <a:pt x="5172" y="21058"/>
                  <a:pt x="5158" y="21072"/>
                </a:cubicBezTo>
                <a:cubicBezTo>
                  <a:pt x="5158" y="21072"/>
                  <a:pt x="5158" y="21044"/>
                  <a:pt x="5172" y="21044"/>
                </a:cubicBezTo>
                <a:cubicBezTo>
                  <a:pt x="5144" y="21015"/>
                  <a:pt x="5129" y="20986"/>
                  <a:pt x="5129" y="20957"/>
                </a:cubicBezTo>
                <a:lnTo>
                  <a:pt x="5043" y="20957"/>
                </a:lnTo>
                <a:lnTo>
                  <a:pt x="5086" y="20914"/>
                </a:lnTo>
                <a:cubicBezTo>
                  <a:pt x="5072" y="20914"/>
                  <a:pt x="5043" y="20929"/>
                  <a:pt x="5029" y="20929"/>
                </a:cubicBezTo>
                <a:cubicBezTo>
                  <a:pt x="4956" y="20880"/>
                  <a:pt x="4883" y="20822"/>
                  <a:pt x="4793" y="20822"/>
                </a:cubicBezTo>
                <a:cubicBezTo>
                  <a:pt x="4777" y="20822"/>
                  <a:pt x="4759" y="20824"/>
                  <a:pt x="4741" y="20828"/>
                </a:cubicBezTo>
                <a:cubicBezTo>
                  <a:pt x="4871" y="20900"/>
                  <a:pt x="4971" y="20986"/>
                  <a:pt x="5086" y="21058"/>
                </a:cubicBezTo>
                <a:cubicBezTo>
                  <a:pt x="5086" y="21072"/>
                  <a:pt x="5101" y="21087"/>
                  <a:pt x="5101" y="21101"/>
                </a:cubicBezTo>
                <a:cubicBezTo>
                  <a:pt x="5106" y="21099"/>
                  <a:pt x="5112" y="21098"/>
                  <a:pt x="5117" y="21098"/>
                </a:cubicBezTo>
                <a:cubicBezTo>
                  <a:pt x="5151" y="21098"/>
                  <a:pt x="5176" y="21136"/>
                  <a:pt x="5201" y="21173"/>
                </a:cubicBezTo>
                <a:cubicBezTo>
                  <a:pt x="5287" y="21173"/>
                  <a:pt x="5345" y="21245"/>
                  <a:pt x="5417" y="21288"/>
                </a:cubicBezTo>
                <a:lnTo>
                  <a:pt x="5402" y="21317"/>
                </a:lnTo>
                <a:cubicBezTo>
                  <a:pt x="5417" y="21302"/>
                  <a:pt x="5431" y="21302"/>
                  <a:pt x="5431" y="21288"/>
                </a:cubicBezTo>
                <a:cubicBezTo>
                  <a:pt x="5517" y="21345"/>
                  <a:pt x="5589" y="21403"/>
                  <a:pt x="5675" y="21432"/>
                </a:cubicBezTo>
                <a:cubicBezTo>
                  <a:pt x="5704" y="21432"/>
                  <a:pt x="5718" y="21475"/>
                  <a:pt x="5733" y="21503"/>
                </a:cubicBezTo>
                <a:cubicBezTo>
                  <a:pt x="5761" y="21489"/>
                  <a:pt x="5776" y="21489"/>
                  <a:pt x="5805" y="21489"/>
                </a:cubicBezTo>
                <a:cubicBezTo>
                  <a:pt x="5790" y="21489"/>
                  <a:pt x="5790" y="21518"/>
                  <a:pt x="5790" y="21532"/>
                </a:cubicBezTo>
                <a:cubicBezTo>
                  <a:pt x="6034" y="21633"/>
                  <a:pt x="6221" y="21805"/>
                  <a:pt x="6437" y="21920"/>
                </a:cubicBezTo>
                <a:cubicBezTo>
                  <a:pt x="6443" y="21918"/>
                  <a:pt x="6449" y="21918"/>
                  <a:pt x="6454" y="21918"/>
                </a:cubicBezTo>
                <a:cubicBezTo>
                  <a:pt x="6501" y="21918"/>
                  <a:pt x="6528" y="21966"/>
                  <a:pt x="6566" y="21992"/>
                </a:cubicBezTo>
                <a:cubicBezTo>
                  <a:pt x="6623" y="22021"/>
                  <a:pt x="6681" y="22035"/>
                  <a:pt x="6724" y="22064"/>
                </a:cubicBezTo>
                <a:lnTo>
                  <a:pt x="6767" y="22064"/>
                </a:lnTo>
                <a:cubicBezTo>
                  <a:pt x="6796" y="22092"/>
                  <a:pt x="6810" y="22107"/>
                  <a:pt x="6839" y="22136"/>
                </a:cubicBezTo>
                <a:cubicBezTo>
                  <a:pt x="6853" y="22136"/>
                  <a:pt x="6882" y="22150"/>
                  <a:pt x="6911" y="22150"/>
                </a:cubicBezTo>
                <a:cubicBezTo>
                  <a:pt x="6911" y="22164"/>
                  <a:pt x="6925" y="22179"/>
                  <a:pt x="6925" y="22193"/>
                </a:cubicBezTo>
                <a:lnTo>
                  <a:pt x="6940" y="22164"/>
                </a:lnTo>
                <a:cubicBezTo>
                  <a:pt x="6983" y="22193"/>
                  <a:pt x="7011" y="22222"/>
                  <a:pt x="7055" y="22236"/>
                </a:cubicBezTo>
                <a:cubicBezTo>
                  <a:pt x="7055" y="22236"/>
                  <a:pt x="7055" y="22250"/>
                  <a:pt x="7055" y="22265"/>
                </a:cubicBezTo>
                <a:cubicBezTo>
                  <a:pt x="7069" y="22250"/>
                  <a:pt x="7083" y="22250"/>
                  <a:pt x="7098" y="22250"/>
                </a:cubicBezTo>
                <a:cubicBezTo>
                  <a:pt x="7155" y="22308"/>
                  <a:pt x="7256" y="22294"/>
                  <a:pt x="7327" y="22365"/>
                </a:cubicBezTo>
                <a:cubicBezTo>
                  <a:pt x="7335" y="22365"/>
                  <a:pt x="7342" y="22364"/>
                  <a:pt x="7350" y="22364"/>
                </a:cubicBezTo>
                <a:cubicBezTo>
                  <a:pt x="7469" y="22364"/>
                  <a:pt x="7565" y="22468"/>
                  <a:pt x="7687" y="22495"/>
                </a:cubicBezTo>
                <a:cubicBezTo>
                  <a:pt x="7701" y="22480"/>
                  <a:pt x="7715" y="22466"/>
                  <a:pt x="7730" y="22466"/>
                </a:cubicBezTo>
                <a:cubicBezTo>
                  <a:pt x="7730" y="22480"/>
                  <a:pt x="7744" y="22495"/>
                  <a:pt x="7744" y="22509"/>
                </a:cubicBezTo>
                <a:cubicBezTo>
                  <a:pt x="7888" y="22552"/>
                  <a:pt x="8031" y="22653"/>
                  <a:pt x="8175" y="22681"/>
                </a:cubicBezTo>
                <a:cubicBezTo>
                  <a:pt x="8190" y="22667"/>
                  <a:pt x="8190" y="22638"/>
                  <a:pt x="8204" y="22638"/>
                </a:cubicBezTo>
                <a:cubicBezTo>
                  <a:pt x="8132" y="22610"/>
                  <a:pt x="8060" y="22595"/>
                  <a:pt x="7988" y="22567"/>
                </a:cubicBezTo>
                <a:cubicBezTo>
                  <a:pt x="7974" y="22567"/>
                  <a:pt x="7974" y="22552"/>
                  <a:pt x="7974" y="22538"/>
                </a:cubicBezTo>
                <a:cubicBezTo>
                  <a:pt x="7859" y="22523"/>
                  <a:pt x="7759" y="22452"/>
                  <a:pt x="7658" y="22409"/>
                </a:cubicBezTo>
                <a:cubicBezTo>
                  <a:pt x="7644" y="22409"/>
                  <a:pt x="7629" y="22423"/>
                  <a:pt x="7615" y="22437"/>
                </a:cubicBezTo>
                <a:cubicBezTo>
                  <a:pt x="7600" y="22409"/>
                  <a:pt x="7572" y="22394"/>
                  <a:pt x="7557" y="22365"/>
                </a:cubicBezTo>
                <a:cubicBezTo>
                  <a:pt x="7543" y="22380"/>
                  <a:pt x="7500" y="22380"/>
                  <a:pt x="7486" y="22394"/>
                </a:cubicBezTo>
                <a:cubicBezTo>
                  <a:pt x="7486" y="22380"/>
                  <a:pt x="7486" y="22351"/>
                  <a:pt x="7500" y="22351"/>
                </a:cubicBezTo>
                <a:lnTo>
                  <a:pt x="7442" y="22351"/>
                </a:lnTo>
                <a:cubicBezTo>
                  <a:pt x="7428" y="22322"/>
                  <a:pt x="7428" y="22294"/>
                  <a:pt x="7428" y="22279"/>
                </a:cubicBezTo>
                <a:cubicBezTo>
                  <a:pt x="7428" y="22279"/>
                  <a:pt x="7414" y="22308"/>
                  <a:pt x="7414" y="22322"/>
                </a:cubicBezTo>
                <a:cubicBezTo>
                  <a:pt x="7241" y="22236"/>
                  <a:pt x="7069" y="22136"/>
                  <a:pt x="6896" y="22064"/>
                </a:cubicBezTo>
                <a:cubicBezTo>
                  <a:pt x="6925" y="22035"/>
                  <a:pt x="6954" y="22006"/>
                  <a:pt x="6983" y="21992"/>
                </a:cubicBezTo>
                <a:lnTo>
                  <a:pt x="6983" y="21992"/>
                </a:lnTo>
                <a:cubicBezTo>
                  <a:pt x="6968" y="22006"/>
                  <a:pt x="6954" y="22021"/>
                  <a:pt x="6954" y="22035"/>
                </a:cubicBezTo>
                <a:cubicBezTo>
                  <a:pt x="7040" y="22078"/>
                  <a:pt x="7126" y="22121"/>
                  <a:pt x="7213" y="22150"/>
                </a:cubicBezTo>
                <a:cubicBezTo>
                  <a:pt x="7213" y="22136"/>
                  <a:pt x="7213" y="22121"/>
                  <a:pt x="7213" y="22107"/>
                </a:cubicBezTo>
                <a:cubicBezTo>
                  <a:pt x="7342" y="22136"/>
                  <a:pt x="7457" y="22193"/>
                  <a:pt x="7572" y="22250"/>
                </a:cubicBezTo>
                <a:lnTo>
                  <a:pt x="7572" y="22250"/>
                </a:lnTo>
                <a:cubicBezTo>
                  <a:pt x="7577" y="22245"/>
                  <a:pt x="7582" y="22240"/>
                  <a:pt x="7586" y="22236"/>
                </a:cubicBezTo>
                <a:cubicBezTo>
                  <a:pt x="7615" y="22265"/>
                  <a:pt x="7586" y="22294"/>
                  <a:pt x="7586" y="22322"/>
                </a:cubicBezTo>
                <a:cubicBezTo>
                  <a:pt x="7644" y="22337"/>
                  <a:pt x="7687" y="22351"/>
                  <a:pt x="7744" y="22365"/>
                </a:cubicBezTo>
                <a:cubicBezTo>
                  <a:pt x="7730" y="22351"/>
                  <a:pt x="7701" y="22322"/>
                  <a:pt x="7687" y="22308"/>
                </a:cubicBezTo>
                <a:lnTo>
                  <a:pt x="7687" y="22308"/>
                </a:lnTo>
                <a:cubicBezTo>
                  <a:pt x="7744" y="22337"/>
                  <a:pt x="7873" y="22322"/>
                  <a:pt x="7873" y="22423"/>
                </a:cubicBezTo>
                <a:cubicBezTo>
                  <a:pt x="7917" y="22437"/>
                  <a:pt x="7945" y="22452"/>
                  <a:pt x="7988" y="22452"/>
                </a:cubicBezTo>
                <a:cubicBezTo>
                  <a:pt x="7974" y="22437"/>
                  <a:pt x="7945" y="22437"/>
                  <a:pt x="7931" y="22423"/>
                </a:cubicBezTo>
                <a:lnTo>
                  <a:pt x="7931" y="22409"/>
                </a:lnTo>
                <a:cubicBezTo>
                  <a:pt x="7974" y="22423"/>
                  <a:pt x="8003" y="22423"/>
                  <a:pt x="8046" y="22437"/>
                </a:cubicBezTo>
                <a:cubicBezTo>
                  <a:pt x="8046" y="22452"/>
                  <a:pt x="8031" y="22466"/>
                  <a:pt x="8031" y="22480"/>
                </a:cubicBezTo>
                <a:cubicBezTo>
                  <a:pt x="8044" y="22461"/>
                  <a:pt x="8057" y="22453"/>
                  <a:pt x="8070" y="22453"/>
                </a:cubicBezTo>
                <a:cubicBezTo>
                  <a:pt x="8086" y="22453"/>
                  <a:pt x="8102" y="22465"/>
                  <a:pt x="8118" y="22480"/>
                </a:cubicBezTo>
                <a:cubicBezTo>
                  <a:pt x="8103" y="22480"/>
                  <a:pt x="8089" y="22509"/>
                  <a:pt x="8089" y="22509"/>
                </a:cubicBezTo>
                <a:cubicBezTo>
                  <a:pt x="8204" y="22538"/>
                  <a:pt x="8304" y="22581"/>
                  <a:pt x="8419" y="22624"/>
                </a:cubicBezTo>
                <a:cubicBezTo>
                  <a:pt x="8405" y="22610"/>
                  <a:pt x="8376" y="22595"/>
                  <a:pt x="8362" y="22595"/>
                </a:cubicBezTo>
                <a:lnTo>
                  <a:pt x="8376" y="22552"/>
                </a:lnTo>
                <a:cubicBezTo>
                  <a:pt x="8405" y="22567"/>
                  <a:pt x="8448" y="22581"/>
                  <a:pt x="8491" y="22595"/>
                </a:cubicBezTo>
                <a:cubicBezTo>
                  <a:pt x="8477" y="22610"/>
                  <a:pt x="8477" y="22624"/>
                  <a:pt x="8463" y="22638"/>
                </a:cubicBezTo>
                <a:cubicBezTo>
                  <a:pt x="8592" y="22681"/>
                  <a:pt x="8735" y="22739"/>
                  <a:pt x="8879" y="22768"/>
                </a:cubicBezTo>
                <a:cubicBezTo>
                  <a:pt x="8807" y="22725"/>
                  <a:pt x="8735" y="22710"/>
                  <a:pt x="8664" y="22667"/>
                </a:cubicBezTo>
                <a:lnTo>
                  <a:pt x="8664" y="22667"/>
                </a:lnTo>
                <a:cubicBezTo>
                  <a:pt x="8779" y="22681"/>
                  <a:pt x="8894" y="22725"/>
                  <a:pt x="8994" y="22768"/>
                </a:cubicBezTo>
                <a:cubicBezTo>
                  <a:pt x="8994" y="22782"/>
                  <a:pt x="9008" y="22782"/>
                  <a:pt x="9008" y="22796"/>
                </a:cubicBezTo>
                <a:cubicBezTo>
                  <a:pt x="9037" y="22825"/>
                  <a:pt x="9080" y="22840"/>
                  <a:pt x="9109" y="22840"/>
                </a:cubicBezTo>
                <a:cubicBezTo>
                  <a:pt x="9095" y="22796"/>
                  <a:pt x="9066" y="22782"/>
                  <a:pt x="9037" y="22768"/>
                </a:cubicBezTo>
                <a:cubicBezTo>
                  <a:pt x="9080" y="22768"/>
                  <a:pt x="9138" y="22782"/>
                  <a:pt x="9181" y="22796"/>
                </a:cubicBezTo>
                <a:cubicBezTo>
                  <a:pt x="9181" y="22811"/>
                  <a:pt x="9166" y="22825"/>
                  <a:pt x="9152" y="22840"/>
                </a:cubicBezTo>
                <a:cubicBezTo>
                  <a:pt x="9195" y="22854"/>
                  <a:pt x="9238" y="22868"/>
                  <a:pt x="9281" y="22883"/>
                </a:cubicBezTo>
                <a:cubicBezTo>
                  <a:pt x="9253" y="22854"/>
                  <a:pt x="9238" y="22840"/>
                  <a:pt x="9224" y="22811"/>
                </a:cubicBezTo>
                <a:lnTo>
                  <a:pt x="9224" y="22811"/>
                </a:lnTo>
                <a:cubicBezTo>
                  <a:pt x="9281" y="22825"/>
                  <a:pt x="9339" y="22854"/>
                  <a:pt x="9411" y="22883"/>
                </a:cubicBezTo>
                <a:cubicBezTo>
                  <a:pt x="9411" y="22897"/>
                  <a:pt x="9411" y="22926"/>
                  <a:pt x="9411" y="22954"/>
                </a:cubicBezTo>
                <a:cubicBezTo>
                  <a:pt x="9434" y="22941"/>
                  <a:pt x="9458" y="22936"/>
                  <a:pt x="9482" y="22936"/>
                </a:cubicBezTo>
                <a:cubicBezTo>
                  <a:pt x="9550" y="22936"/>
                  <a:pt x="9623" y="22974"/>
                  <a:pt x="9696" y="22974"/>
                </a:cubicBezTo>
                <a:cubicBezTo>
                  <a:pt x="9711" y="22974"/>
                  <a:pt x="9726" y="22973"/>
                  <a:pt x="9741" y="22969"/>
                </a:cubicBezTo>
                <a:lnTo>
                  <a:pt x="9684" y="22954"/>
                </a:lnTo>
                <a:cubicBezTo>
                  <a:pt x="9684" y="22940"/>
                  <a:pt x="9684" y="22926"/>
                  <a:pt x="9684" y="22911"/>
                </a:cubicBezTo>
                <a:cubicBezTo>
                  <a:pt x="9698" y="22926"/>
                  <a:pt x="9741" y="22940"/>
                  <a:pt x="9756" y="22954"/>
                </a:cubicBezTo>
                <a:cubicBezTo>
                  <a:pt x="9770" y="22940"/>
                  <a:pt x="9784" y="22940"/>
                  <a:pt x="9813" y="22940"/>
                </a:cubicBezTo>
                <a:cubicBezTo>
                  <a:pt x="9799" y="22954"/>
                  <a:pt x="9784" y="22983"/>
                  <a:pt x="9770" y="22998"/>
                </a:cubicBezTo>
                <a:cubicBezTo>
                  <a:pt x="9795" y="23006"/>
                  <a:pt x="9824" y="23014"/>
                  <a:pt x="9853" y="23014"/>
                </a:cubicBezTo>
                <a:cubicBezTo>
                  <a:pt x="9875" y="23014"/>
                  <a:pt x="9895" y="23010"/>
                  <a:pt x="9914" y="22998"/>
                </a:cubicBezTo>
                <a:cubicBezTo>
                  <a:pt x="9957" y="23012"/>
                  <a:pt x="10000" y="23041"/>
                  <a:pt x="10057" y="23055"/>
                </a:cubicBezTo>
                <a:cubicBezTo>
                  <a:pt x="10057" y="23055"/>
                  <a:pt x="10086" y="23041"/>
                  <a:pt x="10100" y="23041"/>
                </a:cubicBezTo>
                <a:cubicBezTo>
                  <a:pt x="10158" y="23069"/>
                  <a:pt x="10215" y="23084"/>
                  <a:pt x="10273" y="23084"/>
                </a:cubicBezTo>
                <a:cubicBezTo>
                  <a:pt x="10258" y="23098"/>
                  <a:pt x="10230" y="23113"/>
                  <a:pt x="10215" y="23127"/>
                </a:cubicBezTo>
                <a:cubicBezTo>
                  <a:pt x="10273" y="23098"/>
                  <a:pt x="10345" y="23113"/>
                  <a:pt x="10402" y="23084"/>
                </a:cubicBezTo>
                <a:cubicBezTo>
                  <a:pt x="10345" y="23069"/>
                  <a:pt x="10302" y="23055"/>
                  <a:pt x="10244" y="23041"/>
                </a:cubicBezTo>
                <a:cubicBezTo>
                  <a:pt x="10345" y="23041"/>
                  <a:pt x="10460" y="23055"/>
                  <a:pt x="10560" y="23069"/>
                </a:cubicBezTo>
                <a:cubicBezTo>
                  <a:pt x="10589" y="23084"/>
                  <a:pt x="10618" y="23084"/>
                  <a:pt x="10646" y="23098"/>
                </a:cubicBezTo>
                <a:cubicBezTo>
                  <a:pt x="10646" y="23093"/>
                  <a:pt x="10646" y="23089"/>
                  <a:pt x="10646" y="23087"/>
                </a:cubicBezTo>
                <a:lnTo>
                  <a:pt x="10646" y="23087"/>
                </a:lnTo>
                <a:cubicBezTo>
                  <a:pt x="10698" y="23100"/>
                  <a:pt x="10751" y="23113"/>
                  <a:pt x="10804" y="23113"/>
                </a:cubicBezTo>
                <a:lnTo>
                  <a:pt x="10689" y="23113"/>
                </a:lnTo>
                <a:cubicBezTo>
                  <a:pt x="10704" y="23156"/>
                  <a:pt x="10747" y="23156"/>
                  <a:pt x="10776" y="23184"/>
                </a:cubicBezTo>
                <a:cubicBezTo>
                  <a:pt x="10804" y="23170"/>
                  <a:pt x="10847" y="23170"/>
                  <a:pt x="10876" y="23170"/>
                </a:cubicBezTo>
                <a:cubicBezTo>
                  <a:pt x="10876" y="23170"/>
                  <a:pt x="10891" y="23184"/>
                  <a:pt x="10891" y="23199"/>
                </a:cubicBezTo>
                <a:cubicBezTo>
                  <a:pt x="10902" y="23187"/>
                  <a:pt x="10937" y="23180"/>
                  <a:pt x="10969" y="23180"/>
                </a:cubicBezTo>
                <a:cubicBezTo>
                  <a:pt x="11016" y="23180"/>
                  <a:pt x="11059" y="23194"/>
                  <a:pt x="11034" y="23227"/>
                </a:cubicBezTo>
                <a:cubicBezTo>
                  <a:pt x="11004" y="23232"/>
                  <a:pt x="10975" y="23234"/>
                  <a:pt x="10945" y="23234"/>
                </a:cubicBezTo>
                <a:cubicBezTo>
                  <a:pt x="10832" y="23234"/>
                  <a:pt x="10719" y="23206"/>
                  <a:pt x="10606" y="23206"/>
                </a:cubicBezTo>
                <a:cubicBezTo>
                  <a:pt x="10577" y="23206"/>
                  <a:pt x="10547" y="23208"/>
                  <a:pt x="10517" y="23213"/>
                </a:cubicBezTo>
                <a:cubicBezTo>
                  <a:pt x="10503" y="23199"/>
                  <a:pt x="10488" y="23184"/>
                  <a:pt x="10488" y="23184"/>
                </a:cubicBezTo>
                <a:cubicBezTo>
                  <a:pt x="10388" y="23184"/>
                  <a:pt x="10287" y="23141"/>
                  <a:pt x="10172" y="23127"/>
                </a:cubicBezTo>
                <a:cubicBezTo>
                  <a:pt x="10172" y="23156"/>
                  <a:pt x="10158" y="23184"/>
                  <a:pt x="10143" y="23213"/>
                </a:cubicBezTo>
                <a:cubicBezTo>
                  <a:pt x="10165" y="23218"/>
                  <a:pt x="10186" y="23222"/>
                  <a:pt x="10207" y="23222"/>
                </a:cubicBezTo>
                <a:cubicBezTo>
                  <a:pt x="10243" y="23222"/>
                  <a:pt x="10279" y="23212"/>
                  <a:pt x="10316" y="23184"/>
                </a:cubicBezTo>
                <a:cubicBezTo>
                  <a:pt x="10330" y="23184"/>
                  <a:pt x="10359" y="23199"/>
                  <a:pt x="10373" y="23199"/>
                </a:cubicBezTo>
                <a:cubicBezTo>
                  <a:pt x="10388" y="23227"/>
                  <a:pt x="10413" y="23235"/>
                  <a:pt x="10440" y="23235"/>
                </a:cubicBezTo>
                <a:cubicBezTo>
                  <a:pt x="10467" y="23235"/>
                  <a:pt x="10495" y="23227"/>
                  <a:pt x="10517" y="23227"/>
                </a:cubicBezTo>
                <a:lnTo>
                  <a:pt x="10503" y="23285"/>
                </a:lnTo>
                <a:cubicBezTo>
                  <a:pt x="10517" y="23271"/>
                  <a:pt x="10531" y="23256"/>
                  <a:pt x="10531" y="23242"/>
                </a:cubicBezTo>
                <a:cubicBezTo>
                  <a:pt x="10560" y="23256"/>
                  <a:pt x="10589" y="23285"/>
                  <a:pt x="10603" y="23314"/>
                </a:cubicBezTo>
                <a:cubicBezTo>
                  <a:pt x="10632" y="23299"/>
                  <a:pt x="10646" y="23285"/>
                  <a:pt x="10675" y="23271"/>
                </a:cubicBezTo>
                <a:cubicBezTo>
                  <a:pt x="10675" y="23285"/>
                  <a:pt x="10689" y="23299"/>
                  <a:pt x="10704" y="23314"/>
                </a:cubicBezTo>
                <a:cubicBezTo>
                  <a:pt x="10704" y="23314"/>
                  <a:pt x="10704" y="23285"/>
                  <a:pt x="10704" y="23285"/>
                </a:cubicBezTo>
                <a:cubicBezTo>
                  <a:pt x="10747" y="23285"/>
                  <a:pt x="10790" y="23285"/>
                  <a:pt x="10819" y="23328"/>
                </a:cubicBezTo>
                <a:cubicBezTo>
                  <a:pt x="10819" y="23328"/>
                  <a:pt x="10819" y="23299"/>
                  <a:pt x="10819" y="23299"/>
                </a:cubicBezTo>
                <a:cubicBezTo>
                  <a:pt x="10934" y="23314"/>
                  <a:pt x="11063" y="23314"/>
                  <a:pt x="11192" y="23328"/>
                </a:cubicBezTo>
                <a:cubicBezTo>
                  <a:pt x="11178" y="23328"/>
                  <a:pt x="11164" y="23357"/>
                  <a:pt x="11164" y="23357"/>
                </a:cubicBezTo>
                <a:cubicBezTo>
                  <a:pt x="11182" y="23332"/>
                  <a:pt x="11221" y="23320"/>
                  <a:pt x="11261" y="23320"/>
                </a:cubicBezTo>
                <a:cubicBezTo>
                  <a:pt x="11313" y="23320"/>
                  <a:pt x="11369" y="23339"/>
                  <a:pt x="11393" y="23371"/>
                </a:cubicBezTo>
                <a:cubicBezTo>
                  <a:pt x="11398" y="23373"/>
                  <a:pt x="11401" y="23374"/>
                  <a:pt x="11405" y="23374"/>
                </a:cubicBezTo>
                <a:cubicBezTo>
                  <a:pt x="11427" y="23374"/>
                  <a:pt x="11441" y="23342"/>
                  <a:pt x="11465" y="23342"/>
                </a:cubicBezTo>
                <a:cubicBezTo>
                  <a:pt x="11485" y="23346"/>
                  <a:pt x="11503" y="23347"/>
                  <a:pt x="11521" y="23347"/>
                </a:cubicBezTo>
                <a:cubicBezTo>
                  <a:pt x="11582" y="23347"/>
                  <a:pt x="11634" y="23327"/>
                  <a:pt x="11678" y="23274"/>
                </a:cubicBezTo>
                <a:lnTo>
                  <a:pt x="11678" y="23274"/>
                </a:lnTo>
                <a:cubicBezTo>
                  <a:pt x="11670" y="23277"/>
                  <a:pt x="11661" y="23280"/>
                  <a:pt x="11652" y="23285"/>
                </a:cubicBezTo>
                <a:lnTo>
                  <a:pt x="11666" y="23242"/>
                </a:lnTo>
                <a:lnTo>
                  <a:pt x="11666" y="23242"/>
                </a:lnTo>
                <a:cubicBezTo>
                  <a:pt x="11638" y="23285"/>
                  <a:pt x="11609" y="23314"/>
                  <a:pt x="11566" y="23342"/>
                </a:cubicBezTo>
                <a:cubicBezTo>
                  <a:pt x="11508" y="23299"/>
                  <a:pt x="11494" y="23242"/>
                  <a:pt x="11480" y="23184"/>
                </a:cubicBezTo>
                <a:cubicBezTo>
                  <a:pt x="11422" y="23170"/>
                  <a:pt x="11365" y="23156"/>
                  <a:pt x="11322" y="23156"/>
                </a:cubicBezTo>
                <a:cubicBezTo>
                  <a:pt x="11465" y="23148"/>
                  <a:pt x="11613" y="23145"/>
                  <a:pt x="11760" y="23145"/>
                </a:cubicBezTo>
                <a:cubicBezTo>
                  <a:pt x="11907" y="23145"/>
                  <a:pt x="12054" y="23148"/>
                  <a:pt x="12198" y="23156"/>
                </a:cubicBezTo>
                <a:cubicBezTo>
                  <a:pt x="12198" y="23170"/>
                  <a:pt x="12184" y="23184"/>
                  <a:pt x="12169" y="23199"/>
                </a:cubicBezTo>
                <a:lnTo>
                  <a:pt x="12198" y="23199"/>
                </a:lnTo>
                <a:cubicBezTo>
                  <a:pt x="12208" y="23160"/>
                  <a:pt x="12224" y="23141"/>
                  <a:pt x="12250" y="23141"/>
                </a:cubicBezTo>
                <a:cubicBezTo>
                  <a:pt x="12263" y="23141"/>
                  <a:pt x="12279" y="23146"/>
                  <a:pt x="12299" y="23156"/>
                </a:cubicBezTo>
                <a:cubicBezTo>
                  <a:pt x="12284" y="23170"/>
                  <a:pt x="12241" y="23184"/>
                  <a:pt x="12227" y="23199"/>
                </a:cubicBezTo>
                <a:lnTo>
                  <a:pt x="12284" y="23199"/>
                </a:lnTo>
                <a:cubicBezTo>
                  <a:pt x="12299" y="23170"/>
                  <a:pt x="12299" y="23156"/>
                  <a:pt x="12313" y="23141"/>
                </a:cubicBezTo>
                <a:lnTo>
                  <a:pt x="12572" y="23141"/>
                </a:lnTo>
                <a:cubicBezTo>
                  <a:pt x="12581" y="23142"/>
                  <a:pt x="12590" y="23143"/>
                  <a:pt x="12600" y="23143"/>
                </a:cubicBezTo>
                <a:cubicBezTo>
                  <a:pt x="12668" y="23143"/>
                  <a:pt x="12744" y="23117"/>
                  <a:pt x="12811" y="23117"/>
                </a:cubicBezTo>
                <a:cubicBezTo>
                  <a:pt x="12850" y="23117"/>
                  <a:pt x="12887" y="23126"/>
                  <a:pt x="12916" y="23156"/>
                </a:cubicBezTo>
                <a:cubicBezTo>
                  <a:pt x="12974" y="23170"/>
                  <a:pt x="13017" y="23170"/>
                  <a:pt x="13074" y="23184"/>
                </a:cubicBezTo>
                <a:cubicBezTo>
                  <a:pt x="13089" y="23170"/>
                  <a:pt x="13103" y="23156"/>
                  <a:pt x="13117" y="23156"/>
                </a:cubicBezTo>
                <a:cubicBezTo>
                  <a:pt x="13128" y="23159"/>
                  <a:pt x="13138" y="23161"/>
                  <a:pt x="13147" y="23161"/>
                </a:cubicBezTo>
                <a:cubicBezTo>
                  <a:pt x="13174" y="23161"/>
                  <a:pt x="13193" y="23145"/>
                  <a:pt x="13204" y="23113"/>
                </a:cubicBezTo>
                <a:lnTo>
                  <a:pt x="13117" y="23113"/>
                </a:lnTo>
                <a:cubicBezTo>
                  <a:pt x="13161" y="23098"/>
                  <a:pt x="13204" y="23098"/>
                  <a:pt x="13247" y="23084"/>
                </a:cubicBezTo>
                <a:lnTo>
                  <a:pt x="13247" y="23084"/>
                </a:lnTo>
                <a:lnTo>
                  <a:pt x="13232" y="23141"/>
                </a:lnTo>
                <a:cubicBezTo>
                  <a:pt x="13261" y="23141"/>
                  <a:pt x="13276" y="23127"/>
                  <a:pt x="13304" y="23113"/>
                </a:cubicBezTo>
                <a:cubicBezTo>
                  <a:pt x="13304" y="23141"/>
                  <a:pt x="13304" y="23170"/>
                  <a:pt x="13304" y="23199"/>
                </a:cubicBezTo>
                <a:cubicBezTo>
                  <a:pt x="13304" y="23184"/>
                  <a:pt x="13319" y="23141"/>
                  <a:pt x="13333" y="23113"/>
                </a:cubicBezTo>
                <a:cubicBezTo>
                  <a:pt x="13347" y="23113"/>
                  <a:pt x="13376" y="23127"/>
                  <a:pt x="13390" y="23141"/>
                </a:cubicBezTo>
                <a:cubicBezTo>
                  <a:pt x="13390" y="23113"/>
                  <a:pt x="13390" y="23098"/>
                  <a:pt x="13390" y="23069"/>
                </a:cubicBezTo>
                <a:lnTo>
                  <a:pt x="13434" y="23055"/>
                </a:lnTo>
                <a:lnTo>
                  <a:pt x="13434" y="23055"/>
                </a:lnTo>
                <a:cubicBezTo>
                  <a:pt x="13434" y="23069"/>
                  <a:pt x="13419" y="23113"/>
                  <a:pt x="13419" y="23127"/>
                </a:cubicBezTo>
                <a:cubicBezTo>
                  <a:pt x="13448" y="23113"/>
                  <a:pt x="13462" y="23084"/>
                  <a:pt x="13477" y="23069"/>
                </a:cubicBezTo>
                <a:cubicBezTo>
                  <a:pt x="13491" y="23055"/>
                  <a:pt x="13505" y="23055"/>
                  <a:pt x="13534" y="23055"/>
                </a:cubicBezTo>
                <a:cubicBezTo>
                  <a:pt x="13505" y="23069"/>
                  <a:pt x="13477" y="23069"/>
                  <a:pt x="13477" y="23098"/>
                </a:cubicBezTo>
                <a:cubicBezTo>
                  <a:pt x="13487" y="23106"/>
                  <a:pt x="13495" y="23109"/>
                  <a:pt x="13503" y="23109"/>
                </a:cubicBezTo>
                <a:cubicBezTo>
                  <a:pt x="13540" y="23109"/>
                  <a:pt x="13559" y="23038"/>
                  <a:pt x="13606" y="23026"/>
                </a:cubicBezTo>
                <a:cubicBezTo>
                  <a:pt x="13635" y="23026"/>
                  <a:pt x="13692" y="23041"/>
                  <a:pt x="13721" y="23041"/>
                </a:cubicBezTo>
                <a:cubicBezTo>
                  <a:pt x="13739" y="23023"/>
                  <a:pt x="13757" y="23015"/>
                  <a:pt x="13774" y="23015"/>
                </a:cubicBezTo>
                <a:cubicBezTo>
                  <a:pt x="13798" y="23015"/>
                  <a:pt x="13819" y="23030"/>
                  <a:pt x="13836" y="23055"/>
                </a:cubicBezTo>
                <a:cubicBezTo>
                  <a:pt x="13836" y="23041"/>
                  <a:pt x="13850" y="23026"/>
                  <a:pt x="13865" y="23012"/>
                </a:cubicBezTo>
                <a:cubicBezTo>
                  <a:pt x="13936" y="22983"/>
                  <a:pt x="14023" y="22969"/>
                  <a:pt x="14094" y="22940"/>
                </a:cubicBezTo>
                <a:lnTo>
                  <a:pt x="14094" y="22940"/>
                </a:lnTo>
                <a:cubicBezTo>
                  <a:pt x="14080" y="22969"/>
                  <a:pt x="14066" y="22998"/>
                  <a:pt x="14037" y="23026"/>
                </a:cubicBezTo>
                <a:cubicBezTo>
                  <a:pt x="14080" y="23012"/>
                  <a:pt x="14109" y="22969"/>
                  <a:pt x="14123" y="22926"/>
                </a:cubicBezTo>
                <a:cubicBezTo>
                  <a:pt x="14138" y="22954"/>
                  <a:pt x="14152" y="22969"/>
                  <a:pt x="14181" y="22983"/>
                </a:cubicBezTo>
                <a:cubicBezTo>
                  <a:pt x="14166" y="22969"/>
                  <a:pt x="14166" y="22940"/>
                  <a:pt x="14152" y="22926"/>
                </a:cubicBezTo>
                <a:cubicBezTo>
                  <a:pt x="14209" y="22926"/>
                  <a:pt x="14267" y="22897"/>
                  <a:pt x="14324" y="22883"/>
                </a:cubicBezTo>
                <a:lnTo>
                  <a:pt x="14324" y="22883"/>
                </a:lnTo>
                <a:cubicBezTo>
                  <a:pt x="14310" y="22897"/>
                  <a:pt x="14310" y="22911"/>
                  <a:pt x="14310" y="22926"/>
                </a:cubicBezTo>
                <a:lnTo>
                  <a:pt x="14367" y="22926"/>
                </a:lnTo>
                <a:cubicBezTo>
                  <a:pt x="14296" y="22868"/>
                  <a:pt x="14382" y="22854"/>
                  <a:pt x="14425" y="22840"/>
                </a:cubicBezTo>
                <a:lnTo>
                  <a:pt x="14439" y="22840"/>
                </a:lnTo>
                <a:lnTo>
                  <a:pt x="14439" y="22854"/>
                </a:lnTo>
                <a:cubicBezTo>
                  <a:pt x="14439" y="22840"/>
                  <a:pt x="14454" y="22840"/>
                  <a:pt x="14454" y="22825"/>
                </a:cubicBezTo>
                <a:cubicBezTo>
                  <a:pt x="14511" y="22811"/>
                  <a:pt x="14554" y="22796"/>
                  <a:pt x="14612" y="22768"/>
                </a:cubicBezTo>
                <a:cubicBezTo>
                  <a:pt x="14640" y="22753"/>
                  <a:pt x="14684" y="22753"/>
                  <a:pt x="14712" y="22725"/>
                </a:cubicBezTo>
                <a:lnTo>
                  <a:pt x="14727" y="22725"/>
                </a:lnTo>
                <a:cubicBezTo>
                  <a:pt x="14736" y="22720"/>
                  <a:pt x="14746" y="22718"/>
                  <a:pt x="14755" y="22718"/>
                </a:cubicBezTo>
                <a:cubicBezTo>
                  <a:pt x="14773" y="22718"/>
                  <a:pt x="14789" y="22725"/>
                  <a:pt x="14798" y="22725"/>
                </a:cubicBezTo>
                <a:cubicBezTo>
                  <a:pt x="14813" y="22710"/>
                  <a:pt x="14827" y="22696"/>
                  <a:pt x="14842" y="22681"/>
                </a:cubicBezTo>
                <a:cubicBezTo>
                  <a:pt x="14842" y="22681"/>
                  <a:pt x="14856" y="22710"/>
                  <a:pt x="14870" y="22710"/>
                </a:cubicBezTo>
                <a:cubicBezTo>
                  <a:pt x="14885" y="22710"/>
                  <a:pt x="14899" y="22696"/>
                  <a:pt x="14928" y="22681"/>
                </a:cubicBezTo>
                <a:cubicBezTo>
                  <a:pt x="14928" y="22696"/>
                  <a:pt x="14928" y="22696"/>
                  <a:pt x="14928" y="22696"/>
                </a:cubicBezTo>
                <a:cubicBezTo>
                  <a:pt x="14942" y="22696"/>
                  <a:pt x="14971" y="22681"/>
                  <a:pt x="14971" y="22667"/>
                </a:cubicBezTo>
                <a:cubicBezTo>
                  <a:pt x="15172" y="22595"/>
                  <a:pt x="15402" y="22567"/>
                  <a:pt x="15603" y="22495"/>
                </a:cubicBezTo>
                <a:cubicBezTo>
                  <a:pt x="15620" y="22469"/>
                  <a:pt x="15648" y="22464"/>
                  <a:pt x="15676" y="22464"/>
                </a:cubicBezTo>
                <a:cubicBezTo>
                  <a:pt x="15696" y="22464"/>
                  <a:pt x="15715" y="22466"/>
                  <a:pt x="15732" y="22466"/>
                </a:cubicBezTo>
                <a:cubicBezTo>
                  <a:pt x="15790" y="22423"/>
                  <a:pt x="15847" y="22409"/>
                  <a:pt x="15905" y="22380"/>
                </a:cubicBezTo>
                <a:cubicBezTo>
                  <a:pt x="15905" y="22380"/>
                  <a:pt x="15919" y="22365"/>
                  <a:pt x="15933" y="22351"/>
                </a:cubicBezTo>
                <a:lnTo>
                  <a:pt x="16020" y="22351"/>
                </a:lnTo>
                <a:cubicBezTo>
                  <a:pt x="16034" y="22337"/>
                  <a:pt x="16063" y="22322"/>
                  <a:pt x="16092" y="22308"/>
                </a:cubicBezTo>
                <a:cubicBezTo>
                  <a:pt x="16092" y="22308"/>
                  <a:pt x="16120" y="22322"/>
                  <a:pt x="16120" y="22322"/>
                </a:cubicBezTo>
                <a:lnTo>
                  <a:pt x="16120" y="22294"/>
                </a:lnTo>
                <a:cubicBezTo>
                  <a:pt x="16163" y="22294"/>
                  <a:pt x="16206" y="22279"/>
                  <a:pt x="16235" y="22250"/>
                </a:cubicBezTo>
                <a:lnTo>
                  <a:pt x="16264" y="22279"/>
                </a:lnTo>
                <a:cubicBezTo>
                  <a:pt x="16264" y="22265"/>
                  <a:pt x="16278" y="22250"/>
                  <a:pt x="16278" y="22236"/>
                </a:cubicBezTo>
                <a:cubicBezTo>
                  <a:pt x="16364" y="22236"/>
                  <a:pt x="16422" y="22150"/>
                  <a:pt x="16523" y="22150"/>
                </a:cubicBezTo>
                <a:cubicBezTo>
                  <a:pt x="16609" y="22049"/>
                  <a:pt x="16752" y="22035"/>
                  <a:pt x="16867" y="21963"/>
                </a:cubicBezTo>
                <a:cubicBezTo>
                  <a:pt x="16867" y="21949"/>
                  <a:pt x="16867" y="21934"/>
                  <a:pt x="16867" y="21920"/>
                </a:cubicBezTo>
                <a:cubicBezTo>
                  <a:pt x="16882" y="21920"/>
                  <a:pt x="16896" y="21934"/>
                  <a:pt x="16910" y="21934"/>
                </a:cubicBezTo>
                <a:cubicBezTo>
                  <a:pt x="17040" y="21863"/>
                  <a:pt x="17212" y="21834"/>
                  <a:pt x="17327" y="21733"/>
                </a:cubicBezTo>
                <a:cubicBezTo>
                  <a:pt x="17327" y="21719"/>
                  <a:pt x="17313" y="21690"/>
                  <a:pt x="17313" y="21690"/>
                </a:cubicBezTo>
                <a:cubicBezTo>
                  <a:pt x="17241" y="21719"/>
                  <a:pt x="17183" y="21762"/>
                  <a:pt x="17112" y="21805"/>
                </a:cubicBezTo>
                <a:cubicBezTo>
                  <a:pt x="17112" y="21805"/>
                  <a:pt x="17097" y="21791"/>
                  <a:pt x="17083" y="21791"/>
                </a:cubicBezTo>
                <a:cubicBezTo>
                  <a:pt x="16997" y="21863"/>
                  <a:pt x="16882" y="21891"/>
                  <a:pt x="16781" y="21934"/>
                </a:cubicBezTo>
                <a:cubicBezTo>
                  <a:pt x="16767" y="21949"/>
                  <a:pt x="16767" y="21963"/>
                  <a:pt x="16767" y="21977"/>
                </a:cubicBezTo>
                <a:lnTo>
                  <a:pt x="16681" y="21977"/>
                </a:lnTo>
                <a:cubicBezTo>
                  <a:pt x="16666" y="21992"/>
                  <a:pt x="16652" y="22035"/>
                  <a:pt x="16652" y="22049"/>
                </a:cubicBezTo>
                <a:cubicBezTo>
                  <a:pt x="16637" y="22035"/>
                  <a:pt x="16623" y="22021"/>
                  <a:pt x="16623" y="22006"/>
                </a:cubicBezTo>
                <a:cubicBezTo>
                  <a:pt x="16609" y="22021"/>
                  <a:pt x="16594" y="22035"/>
                  <a:pt x="16580" y="22049"/>
                </a:cubicBezTo>
                <a:cubicBezTo>
                  <a:pt x="16566" y="22035"/>
                  <a:pt x="16551" y="22021"/>
                  <a:pt x="16523" y="22006"/>
                </a:cubicBezTo>
                <a:lnTo>
                  <a:pt x="16523" y="22006"/>
                </a:lnTo>
                <a:cubicBezTo>
                  <a:pt x="16537" y="22021"/>
                  <a:pt x="16537" y="22035"/>
                  <a:pt x="16551" y="22049"/>
                </a:cubicBezTo>
                <a:cubicBezTo>
                  <a:pt x="16364" y="22121"/>
                  <a:pt x="16178" y="22179"/>
                  <a:pt x="16005" y="22265"/>
                </a:cubicBezTo>
                <a:cubicBezTo>
                  <a:pt x="16005" y="22222"/>
                  <a:pt x="16005" y="22179"/>
                  <a:pt x="16005" y="22150"/>
                </a:cubicBezTo>
                <a:cubicBezTo>
                  <a:pt x="16005" y="22164"/>
                  <a:pt x="16020" y="22193"/>
                  <a:pt x="16034" y="22193"/>
                </a:cubicBezTo>
                <a:cubicBezTo>
                  <a:pt x="16120" y="22164"/>
                  <a:pt x="16192" y="22121"/>
                  <a:pt x="16278" y="22092"/>
                </a:cubicBezTo>
                <a:cubicBezTo>
                  <a:pt x="16278" y="22078"/>
                  <a:pt x="16264" y="22064"/>
                  <a:pt x="16250" y="22049"/>
                </a:cubicBezTo>
                <a:cubicBezTo>
                  <a:pt x="16364" y="21992"/>
                  <a:pt x="16479" y="21934"/>
                  <a:pt x="16594" y="21891"/>
                </a:cubicBezTo>
                <a:lnTo>
                  <a:pt x="16594" y="21891"/>
                </a:lnTo>
                <a:cubicBezTo>
                  <a:pt x="16594" y="21934"/>
                  <a:pt x="16551" y="21949"/>
                  <a:pt x="16523" y="21977"/>
                </a:cubicBezTo>
                <a:cubicBezTo>
                  <a:pt x="16551" y="21963"/>
                  <a:pt x="16580" y="21963"/>
                  <a:pt x="16609" y="21949"/>
                </a:cubicBezTo>
                <a:cubicBezTo>
                  <a:pt x="16609" y="21920"/>
                  <a:pt x="16609" y="21891"/>
                  <a:pt x="16609" y="21863"/>
                </a:cubicBezTo>
                <a:cubicBezTo>
                  <a:pt x="16637" y="21863"/>
                  <a:pt x="16637" y="21906"/>
                  <a:pt x="16652" y="21934"/>
                </a:cubicBezTo>
                <a:cubicBezTo>
                  <a:pt x="16709" y="21891"/>
                  <a:pt x="16752" y="21877"/>
                  <a:pt x="16810" y="21834"/>
                </a:cubicBezTo>
                <a:cubicBezTo>
                  <a:pt x="16781" y="21834"/>
                  <a:pt x="16752" y="21848"/>
                  <a:pt x="16709" y="21848"/>
                </a:cubicBezTo>
                <a:cubicBezTo>
                  <a:pt x="16766" y="21826"/>
                  <a:pt x="16822" y="21759"/>
                  <a:pt x="16878" y="21759"/>
                </a:cubicBezTo>
                <a:cubicBezTo>
                  <a:pt x="16894" y="21759"/>
                  <a:pt x="16909" y="21764"/>
                  <a:pt x="16925" y="21776"/>
                </a:cubicBezTo>
                <a:cubicBezTo>
                  <a:pt x="16968" y="21762"/>
                  <a:pt x="16997" y="21748"/>
                  <a:pt x="17040" y="21719"/>
                </a:cubicBezTo>
                <a:lnTo>
                  <a:pt x="17040" y="21719"/>
                </a:lnTo>
                <a:cubicBezTo>
                  <a:pt x="17011" y="21733"/>
                  <a:pt x="16997" y="21733"/>
                  <a:pt x="16968" y="21748"/>
                </a:cubicBezTo>
                <a:lnTo>
                  <a:pt x="16968" y="21733"/>
                </a:lnTo>
                <a:cubicBezTo>
                  <a:pt x="16997" y="21705"/>
                  <a:pt x="17025" y="21690"/>
                  <a:pt x="17054" y="21661"/>
                </a:cubicBezTo>
                <a:cubicBezTo>
                  <a:pt x="17068" y="21676"/>
                  <a:pt x="17083" y="21705"/>
                  <a:pt x="17083" y="21705"/>
                </a:cubicBezTo>
                <a:cubicBezTo>
                  <a:pt x="17068" y="21661"/>
                  <a:pt x="17097" y="21647"/>
                  <a:pt x="17140" y="21647"/>
                </a:cubicBezTo>
                <a:cubicBezTo>
                  <a:pt x="17140" y="21647"/>
                  <a:pt x="17140" y="21676"/>
                  <a:pt x="17140" y="21690"/>
                </a:cubicBezTo>
                <a:cubicBezTo>
                  <a:pt x="17241" y="21618"/>
                  <a:pt x="17341" y="21575"/>
                  <a:pt x="17442" y="21518"/>
                </a:cubicBezTo>
                <a:cubicBezTo>
                  <a:pt x="17428" y="21518"/>
                  <a:pt x="17399" y="21532"/>
                  <a:pt x="17385" y="21532"/>
                </a:cubicBezTo>
                <a:lnTo>
                  <a:pt x="17370" y="21503"/>
                </a:lnTo>
                <a:cubicBezTo>
                  <a:pt x="17399" y="21489"/>
                  <a:pt x="17442" y="21460"/>
                  <a:pt x="17471" y="21446"/>
                </a:cubicBezTo>
                <a:cubicBezTo>
                  <a:pt x="17485" y="21460"/>
                  <a:pt x="17485" y="21475"/>
                  <a:pt x="17485" y="21489"/>
                </a:cubicBezTo>
                <a:cubicBezTo>
                  <a:pt x="17614" y="21432"/>
                  <a:pt x="17744" y="21360"/>
                  <a:pt x="17859" y="21274"/>
                </a:cubicBezTo>
                <a:lnTo>
                  <a:pt x="17859" y="21274"/>
                </a:lnTo>
                <a:cubicBezTo>
                  <a:pt x="17787" y="21302"/>
                  <a:pt x="17729" y="21345"/>
                  <a:pt x="17643" y="21360"/>
                </a:cubicBezTo>
                <a:cubicBezTo>
                  <a:pt x="17729" y="21288"/>
                  <a:pt x="17844" y="21230"/>
                  <a:pt x="17945" y="21187"/>
                </a:cubicBezTo>
                <a:cubicBezTo>
                  <a:pt x="17959" y="21202"/>
                  <a:pt x="17959" y="21202"/>
                  <a:pt x="17974" y="21202"/>
                </a:cubicBezTo>
                <a:cubicBezTo>
                  <a:pt x="18017" y="21202"/>
                  <a:pt x="18045" y="21173"/>
                  <a:pt x="18074" y="21159"/>
                </a:cubicBezTo>
                <a:cubicBezTo>
                  <a:pt x="18065" y="21154"/>
                  <a:pt x="18053" y="21152"/>
                  <a:pt x="18042" y="21152"/>
                </a:cubicBezTo>
                <a:cubicBezTo>
                  <a:pt x="18018" y="21152"/>
                  <a:pt x="17993" y="21159"/>
                  <a:pt x="17974" y="21159"/>
                </a:cubicBezTo>
                <a:cubicBezTo>
                  <a:pt x="18002" y="21130"/>
                  <a:pt x="18045" y="21101"/>
                  <a:pt x="18103" y="21072"/>
                </a:cubicBezTo>
                <a:cubicBezTo>
                  <a:pt x="18103" y="21087"/>
                  <a:pt x="18103" y="21115"/>
                  <a:pt x="18117" y="21130"/>
                </a:cubicBezTo>
                <a:cubicBezTo>
                  <a:pt x="18146" y="21101"/>
                  <a:pt x="18189" y="21087"/>
                  <a:pt x="18218" y="21058"/>
                </a:cubicBezTo>
                <a:lnTo>
                  <a:pt x="18132" y="21058"/>
                </a:lnTo>
                <a:cubicBezTo>
                  <a:pt x="18189" y="21029"/>
                  <a:pt x="18247" y="20986"/>
                  <a:pt x="18304" y="20957"/>
                </a:cubicBezTo>
                <a:cubicBezTo>
                  <a:pt x="18318" y="20986"/>
                  <a:pt x="18333" y="21001"/>
                  <a:pt x="18362" y="21015"/>
                </a:cubicBezTo>
                <a:cubicBezTo>
                  <a:pt x="18376" y="20900"/>
                  <a:pt x="18548" y="20871"/>
                  <a:pt x="18606" y="20785"/>
                </a:cubicBezTo>
                <a:cubicBezTo>
                  <a:pt x="18591" y="20785"/>
                  <a:pt x="18563" y="20799"/>
                  <a:pt x="18548" y="20814"/>
                </a:cubicBezTo>
                <a:cubicBezTo>
                  <a:pt x="18534" y="20814"/>
                  <a:pt x="18534" y="20799"/>
                  <a:pt x="18520" y="20785"/>
                </a:cubicBezTo>
                <a:cubicBezTo>
                  <a:pt x="18534" y="20785"/>
                  <a:pt x="18577" y="20771"/>
                  <a:pt x="18591" y="20756"/>
                </a:cubicBezTo>
                <a:cubicBezTo>
                  <a:pt x="18591" y="20742"/>
                  <a:pt x="18606" y="20728"/>
                  <a:pt x="18620" y="20713"/>
                </a:cubicBezTo>
                <a:cubicBezTo>
                  <a:pt x="18620" y="20728"/>
                  <a:pt x="18635" y="20756"/>
                  <a:pt x="18649" y="20771"/>
                </a:cubicBezTo>
                <a:cubicBezTo>
                  <a:pt x="18678" y="20756"/>
                  <a:pt x="18721" y="20728"/>
                  <a:pt x="18735" y="20684"/>
                </a:cubicBezTo>
                <a:cubicBezTo>
                  <a:pt x="18778" y="20656"/>
                  <a:pt x="18821" y="20627"/>
                  <a:pt x="18864" y="20613"/>
                </a:cubicBezTo>
                <a:cubicBezTo>
                  <a:pt x="18879" y="20598"/>
                  <a:pt x="18893" y="20584"/>
                  <a:pt x="18893" y="20570"/>
                </a:cubicBezTo>
                <a:cubicBezTo>
                  <a:pt x="18951" y="20541"/>
                  <a:pt x="18994" y="20512"/>
                  <a:pt x="19037" y="20469"/>
                </a:cubicBezTo>
                <a:lnTo>
                  <a:pt x="19037" y="20469"/>
                </a:lnTo>
                <a:cubicBezTo>
                  <a:pt x="19037" y="20479"/>
                  <a:pt x="19037" y="20501"/>
                  <a:pt x="19032" y="20519"/>
                </a:cubicBezTo>
                <a:lnTo>
                  <a:pt x="19032" y="20519"/>
                </a:lnTo>
                <a:cubicBezTo>
                  <a:pt x="19063" y="20462"/>
                  <a:pt x="19110" y="20433"/>
                  <a:pt x="19123" y="20368"/>
                </a:cubicBezTo>
                <a:lnTo>
                  <a:pt x="19123" y="20368"/>
                </a:lnTo>
                <a:cubicBezTo>
                  <a:pt x="19080" y="20397"/>
                  <a:pt x="19037" y="20440"/>
                  <a:pt x="18979" y="20455"/>
                </a:cubicBezTo>
                <a:cubicBezTo>
                  <a:pt x="19109" y="20325"/>
                  <a:pt x="19267" y="20210"/>
                  <a:pt x="19410" y="20110"/>
                </a:cubicBezTo>
                <a:lnTo>
                  <a:pt x="19410" y="20110"/>
                </a:lnTo>
                <a:cubicBezTo>
                  <a:pt x="19396" y="20124"/>
                  <a:pt x="19367" y="20153"/>
                  <a:pt x="19353" y="20182"/>
                </a:cubicBezTo>
                <a:cubicBezTo>
                  <a:pt x="19359" y="20184"/>
                  <a:pt x="19364" y="20186"/>
                  <a:pt x="19370" y="20186"/>
                </a:cubicBezTo>
                <a:cubicBezTo>
                  <a:pt x="19394" y="20186"/>
                  <a:pt x="19419" y="20167"/>
                  <a:pt x="19453" y="20167"/>
                </a:cubicBezTo>
                <a:cubicBezTo>
                  <a:pt x="19468" y="20138"/>
                  <a:pt x="19482" y="20110"/>
                  <a:pt x="19511" y="20081"/>
                </a:cubicBezTo>
                <a:cubicBezTo>
                  <a:pt x="19511" y="20081"/>
                  <a:pt x="19525" y="20081"/>
                  <a:pt x="19540" y="20095"/>
                </a:cubicBezTo>
                <a:cubicBezTo>
                  <a:pt x="19529" y="20063"/>
                  <a:pt x="19592" y="19980"/>
                  <a:pt x="19630" y="19980"/>
                </a:cubicBezTo>
                <a:cubicBezTo>
                  <a:pt x="19642" y="19980"/>
                  <a:pt x="19651" y="19988"/>
                  <a:pt x="19655" y="20009"/>
                </a:cubicBezTo>
                <a:cubicBezTo>
                  <a:pt x="19554" y="20138"/>
                  <a:pt x="19382" y="20225"/>
                  <a:pt x="19295" y="20383"/>
                </a:cubicBezTo>
                <a:cubicBezTo>
                  <a:pt x="19281" y="20383"/>
                  <a:pt x="19267" y="20368"/>
                  <a:pt x="19267" y="20368"/>
                </a:cubicBezTo>
                <a:cubicBezTo>
                  <a:pt x="19180" y="20455"/>
                  <a:pt x="19094" y="20498"/>
                  <a:pt x="19008" y="20570"/>
                </a:cubicBezTo>
                <a:cubicBezTo>
                  <a:pt x="19022" y="20584"/>
                  <a:pt x="19037" y="20627"/>
                  <a:pt x="19051" y="20641"/>
                </a:cubicBezTo>
                <a:cubicBezTo>
                  <a:pt x="19094" y="20613"/>
                  <a:pt x="19137" y="20570"/>
                  <a:pt x="19137" y="20498"/>
                </a:cubicBezTo>
                <a:cubicBezTo>
                  <a:pt x="19152" y="20498"/>
                  <a:pt x="19180" y="20483"/>
                  <a:pt x="19195" y="20469"/>
                </a:cubicBezTo>
                <a:cubicBezTo>
                  <a:pt x="19200" y="20470"/>
                  <a:pt x="19205" y="20471"/>
                  <a:pt x="19210" y="20471"/>
                </a:cubicBezTo>
                <a:cubicBezTo>
                  <a:pt x="19258" y="20471"/>
                  <a:pt x="19285" y="20409"/>
                  <a:pt x="19324" y="20383"/>
                </a:cubicBezTo>
                <a:cubicBezTo>
                  <a:pt x="19367" y="20383"/>
                  <a:pt x="19410" y="20368"/>
                  <a:pt x="19439" y="20368"/>
                </a:cubicBezTo>
                <a:cubicBezTo>
                  <a:pt x="19439" y="20340"/>
                  <a:pt x="19439" y="20325"/>
                  <a:pt x="19439" y="20297"/>
                </a:cubicBezTo>
                <a:cubicBezTo>
                  <a:pt x="19453" y="20297"/>
                  <a:pt x="19482" y="20311"/>
                  <a:pt x="19497" y="20311"/>
                </a:cubicBezTo>
                <a:cubicBezTo>
                  <a:pt x="19497" y="20297"/>
                  <a:pt x="19482" y="20297"/>
                  <a:pt x="19468" y="20282"/>
                </a:cubicBezTo>
                <a:cubicBezTo>
                  <a:pt x="19505" y="20270"/>
                  <a:pt x="19531" y="20236"/>
                  <a:pt x="19565" y="20236"/>
                </a:cubicBezTo>
                <a:cubicBezTo>
                  <a:pt x="19571" y="20236"/>
                  <a:pt x="19577" y="20237"/>
                  <a:pt x="19583" y="20239"/>
                </a:cubicBezTo>
                <a:cubicBezTo>
                  <a:pt x="19583" y="20225"/>
                  <a:pt x="19568" y="20225"/>
                  <a:pt x="19554" y="20210"/>
                </a:cubicBezTo>
                <a:cubicBezTo>
                  <a:pt x="19655" y="20138"/>
                  <a:pt x="19741" y="20038"/>
                  <a:pt x="19841" y="19952"/>
                </a:cubicBezTo>
                <a:cubicBezTo>
                  <a:pt x="19841" y="19966"/>
                  <a:pt x="19841" y="19995"/>
                  <a:pt x="19841" y="19995"/>
                </a:cubicBezTo>
                <a:cubicBezTo>
                  <a:pt x="19841" y="19923"/>
                  <a:pt x="19928" y="19837"/>
                  <a:pt x="19999" y="19837"/>
                </a:cubicBezTo>
                <a:cubicBezTo>
                  <a:pt x="20042" y="19822"/>
                  <a:pt x="20028" y="19779"/>
                  <a:pt x="20028" y="19765"/>
                </a:cubicBezTo>
                <a:cubicBezTo>
                  <a:pt x="20057" y="19742"/>
                  <a:pt x="20079" y="19719"/>
                  <a:pt x="20095" y="19694"/>
                </a:cubicBezTo>
                <a:lnTo>
                  <a:pt x="20095" y="19694"/>
                </a:lnTo>
                <a:cubicBezTo>
                  <a:pt x="20083" y="19696"/>
                  <a:pt x="20072" y="19697"/>
                  <a:pt x="20062" y="19697"/>
                </a:cubicBezTo>
                <a:cubicBezTo>
                  <a:pt x="20008" y="19697"/>
                  <a:pt x="19963" y="19673"/>
                  <a:pt x="19928" y="19650"/>
                </a:cubicBezTo>
                <a:cubicBezTo>
                  <a:pt x="19884" y="19679"/>
                  <a:pt x="19841" y="19707"/>
                  <a:pt x="19784" y="19751"/>
                </a:cubicBezTo>
                <a:cubicBezTo>
                  <a:pt x="19985" y="19521"/>
                  <a:pt x="20186" y="19305"/>
                  <a:pt x="20387" y="19090"/>
                </a:cubicBezTo>
                <a:cubicBezTo>
                  <a:pt x="20387" y="19104"/>
                  <a:pt x="20387" y="19133"/>
                  <a:pt x="20387" y="19147"/>
                </a:cubicBezTo>
                <a:cubicBezTo>
                  <a:pt x="20402" y="19147"/>
                  <a:pt x="20416" y="19147"/>
                  <a:pt x="20416" y="19133"/>
                </a:cubicBezTo>
                <a:cubicBezTo>
                  <a:pt x="20388" y="19090"/>
                  <a:pt x="20387" y="19048"/>
                  <a:pt x="20456" y="19033"/>
                </a:cubicBezTo>
                <a:lnTo>
                  <a:pt x="20456" y="19033"/>
                </a:lnTo>
                <a:cubicBezTo>
                  <a:pt x="20453" y="19028"/>
                  <a:pt x="20450" y="19023"/>
                  <a:pt x="20445" y="19018"/>
                </a:cubicBezTo>
                <a:cubicBezTo>
                  <a:pt x="20502" y="18946"/>
                  <a:pt x="20574" y="18889"/>
                  <a:pt x="20632" y="18817"/>
                </a:cubicBezTo>
                <a:cubicBezTo>
                  <a:pt x="20703" y="18745"/>
                  <a:pt x="20746" y="18587"/>
                  <a:pt x="20876" y="18572"/>
                </a:cubicBezTo>
                <a:cubicBezTo>
                  <a:pt x="20919" y="18544"/>
                  <a:pt x="20948" y="18501"/>
                  <a:pt x="20991" y="18472"/>
                </a:cubicBezTo>
                <a:cubicBezTo>
                  <a:pt x="20991" y="18472"/>
                  <a:pt x="21005" y="18443"/>
                  <a:pt x="21005" y="18429"/>
                </a:cubicBezTo>
                <a:cubicBezTo>
                  <a:pt x="21048" y="18414"/>
                  <a:pt x="21063" y="18371"/>
                  <a:pt x="21034" y="18343"/>
                </a:cubicBezTo>
                <a:lnTo>
                  <a:pt x="21034" y="18343"/>
                </a:lnTo>
                <a:cubicBezTo>
                  <a:pt x="21005" y="18357"/>
                  <a:pt x="20991" y="18386"/>
                  <a:pt x="20976" y="18400"/>
                </a:cubicBezTo>
                <a:cubicBezTo>
                  <a:pt x="20991" y="18371"/>
                  <a:pt x="21005" y="18328"/>
                  <a:pt x="21034" y="18285"/>
                </a:cubicBezTo>
                <a:cubicBezTo>
                  <a:pt x="21048" y="18299"/>
                  <a:pt x="21063" y="18328"/>
                  <a:pt x="21077" y="18343"/>
                </a:cubicBezTo>
                <a:cubicBezTo>
                  <a:pt x="21077" y="18314"/>
                  <a:pt x="21091" y="18285"/>
                  <a:pt x="21106" y="18256"/>
                </a:cubicBezTo>
                <a:cubicBezTo>
                  <a:pt x="21120" y="18285"/>
                  <a:pt x="21134" y="18299"/>
                  <a:pt x="21163" y="18328"/>
                </a:cubicBezTo>
                <a:cubicBezTo>
                  <a:pt x="21149" y="18299"/>
                  <a:pt x="21120" y="18256"/>
                  <a:pt x="21120" y="18242"/>
                </a:cubicBezTo>
                <a:cubicBezTo>
                  <a:pt x="21134" y="18242"/>
                  <a:pt x="21163" y="18228"/>
                  <a:pt x="21178" y="18213"/>
                </a:cubicBezTo>
                <a:cubicBezTo>
                  <a:pt x="21149" y="18199"/>
                  <a:pt x="21134" y="18185"/>
                  <a:pt x="21120" y="18170"/>
                </a:cubicBezTo>
                <a:cubicBezTo>
                  <a:pt x="21134" y="18170"/>
                  <a:pt x="21134" y="18141"/>
                  <a:pt x="21134" y="18141"/>
                </a:cubicBezTo>
                <a:cubicBezTo>
                  <a:pt x="21149" y="18141"/>
                  <a:pt x="21178" y="18170"/>
                  <a:pt x="21192" y="18185"/>
                </a:cubicBezTo>
                <a:cubicBezTo>
                  <a:pt x="21192" y="18156"/>
                  <a:pt x="21178" y="18127"/>
                  <a:pt x="21178" y="18113"/>
                </a:cubicBezTo>
                <a:cubicBezTo>
                  <a:pt x="21178" y="18084"/>
                  <a:pt x="21192" y="18070"/>
                  <a:pt x="21206" y="18055"/>
                </a:cubicBezTo>
                <a:lnTo>
                  <a:pt x="21206" y="18055"/>
                </a:lnTo>
                <a:cubicBezTo>
                  <a:pt x="21206" y="18084"/>
                  <a:pt x="21192" y="18113"/>
                  <a:pt x="21206" y="18127"/>
                </a:cubicBezTo>
                <a:cubicBezTo>
                  <a:pt x="21278" y="18113"/>
                  <a:pt x="21206" y="18027"/>
                  <a:pt x="21235" y="17983"/>
                </a:cubicBezTo>
                <a:cubicBezTo>
                  <a:pt x="21264" y="17969"/>
                  <a:pt x="21292" y="17926"/>
                  <a:pt x="21321" y="17912"/>
                </a:cubicBezTo>
                <a:cubicBezTo>
                  <a:pt x="21307" y="17840"/>
                  <a:pt x="21364" y="17840"/>
                  <a:pt x="21407" y="17840"/>
                </a:cubicBezTo>
                <a:cubicBezTo>
                  <a:pt x="21407" y="17825"/>
                  <a:pt x="21393" y="17797"/>
                  <a:pt x="21393" y="17782"/>
                </a:cubicBezTo>
                <a:cubicBezTo>
                  <a:pt x="21422" y="17710"/>
                  <a:pt x="21465" y="17639"/>
                  <a:pt x="21508" y="17567"/>
                </a:cubicBezTo>
                <a:cubicBezTo>
                  <a:pt x="21508" y="17595"/>
                  <a:pt x="21522" y="17624"/>
                  <a:pt x="21522" y="17667"/>
                </a:cubicBezTo>
                <a:cubicBezTo>
                  <a:pt x="21537" y="17624"/>
                  <a:pt x="21537" y="17581"/>
                  <a:pt x="21508" y="17538"/>
                </a:cubicBezTo>
                <a:lnTo>
                  <a:pt x="21537" y="17538"/>
                </a:lnTo>
                <a:cubicBezTo>
                  <a:pt x="21537" y="17552"/>
                  <a:pt x="21537" y="17552"/>
                  <a:pt x="21537" y="17567"/>
                </a:cubicBezTo>
                <a:cubicBezTo>
                  <a:pt x="21548" y="17571"/>
                  <a:pt x="21557" y="17572"/>
                  <a:pt x="21563" y="17572"/>
                </a:cubicBezTo>
                <a:cubicBezTo>
                  <a:pt x="21580" y="17572"/>
                  <a:pt x="21580" y="17559"/>
                  <a:pt x="21580" y="17538"/>
                </a:cubicBezTo>
                <a:cubicBezTo>
                  <a:pt x="21580" y="17524"/>
                  <a:pt x="21580" y="17524"/>
                  <a:pt x="21580" y="17524"/>
                </a:cubicBezTo>
                <a:lnTo>
                  <a:pt x="21565" y="17524"/>
                </a:lnTo>
                <a:cubicBezTo>
                  <a:pt x="21551" y="17524"/>
                  <a:pt x="21537" y="17509"/>
                  <a:pt x="21522" y="17509"/>
                </a:cubicBezTo>
                <a:cubicBezTo>
                  <a:pt x="21551" y="17481"/>
                  <a:pt x="21565" y="17452"/>
                  <a:pt x="21580" y="17423"/>
                </a:cubicBezTo>
                <a:cubicBezTo>
                  <a:pt x="21580" y="17409"/>
                  <a:pt x="21594" y="17380"/>
                  <a:pt x="21609" y="17366"/>
                </a:cubicBezTo>
                <a:cubicBezTo>
                  <a:pt x="21609" y="17366"/>
                  <a:pt x="21623" y="17394"/>
                  <a:pt x="21637" y="17409"/>
                </a:cubicBezTo>
                <a:cubicBezTo>
                  <a:pt x="21637" y="17394"/>
                  <a:pt x="21666" y="17366"/>
                  <a:pt x="21666" y="17351"/>
                </a:cubicBezTo>
                <a:lnTo>
                  <a:pt x="21666" y="17351"/>
                </a:lnTo>
                <a:cubicBezTo>
                  <a:pt x="21658" y="17354"/>
                  <a:pt x="21651" y="17355"/>
                  <a:pt x="21645" y="17355"/>
                </a:cubicBezTo>
                <a:cubicBezTo>
                  <a:pt x="21619" y="17355"/>
                  <a:pt x="21611" y="17332"/>
                  <a:pt x="21623" y="17308"/>
                </a:cubicBezTo>
                <a:cubicBezTo>
                  <a:pt x="21623" y="17308"/>
                  <a:pt x="21637" y="17294"/>
                  <a:pt x="21637" y="17294"/>
                </a:cubicBezTo>
                <a:cubicBezTo>
                  <a:pt x="21637" y="17294"/>
                  <a:pt x="21637" y="17279"/>
                  <a:pt x="21637" y="17279"/>
                </a:cubicBezTo>
                <a:cubicBezTo>
                  <a:pt x="21637" y="17265"/>
                  <a:pt x="21637" y="17265"/>
                  <a:pt x="21652" y="17251"/>
                </a:cubicBezTo>
                <a:cubicBezTo>
                  <a:pt x="21652" y="17236"/>
                  <a:pt x="21652" y="17222"/>
                  <a:pt x="21666" y="17208"/>
                </a:cubicBezTo>
                <a:lnTo>
                  <a:pt x="21695" y="17208"/>
                </a:lnTo>
                <a:cubicBezTo>
                  <a:pt x="21752" y="17107"/>
                  <a:pt x="21838" y="17006"/>
                  <a:pt x="21867" y="16891"/>
                </a:cubicBezTo>
                <a:cubicBezTo>
                  <a:pt x="21896" y="16877"/>
                  <a:pt x="21925" y="16848"/>
                  <a:pt x="21968" y="16834"/>
                </a:cubicBezTo>
                <a:lnTo>
                  <a:pt x="21968" y="16834"/>
                </a:lnTo>
                <a:cubicBezTo>
                  <a:pt x="21968" y="16906"/>
                  <a:pt x="21910" y="16963"/>
                  <a:pt x="21853" y="17006"/>
                </a:cubicBezTo>
                <a:cubicBezTo>
                  <a:pt x="21853" y="17021"/>
                  <a:pt x="21867" y="17050"/>
                  <a:pt x="21867" y="17064"/>
                </a:cubicBezTo>
                <a:cubicBezTo>
                  <a:pt x="21767" y="17121"/>
                  <a:pt x="21767" y="17236"/>
                  <a:pt x="21680" y="17308"/>
                </a:cubicBezTo>
                <a:cubicBezTo>
                  <a:pt x="21680" y="17351"/>
                  <a:pt x="21666" y="17394"/>
                  <a:pt x="21680" y="17437"/>
                </a:cubicBezTo>
                <a:cubicBezTo>
                  <a:pt x="21680" y="17409"/>
                  <a:pt x="21695" y="17380"/>
                  <a:pt x="21695" y="17351"/>
                </a:cubicBezTo>
                <a:cubicBezTo>
                  <a:pt x="21853" y="17208"/>
                  <a:pt x="21910" y="16992"/>
                  <a:pt x="22040" y="16834"/>
                </a:cubicBezTo>
                <a:cubicBezTo>
                  <a:pt x="21982" y="16834"/>
                  <a:pt x="21939" y="16834"/>
                  <a:pt x="21882" y="16820"/>
                </a:cubicBezTo>
                <a:cubicBezTo>
                  <a:pt x="21896" y="16791"/>
                  <a:pt x="21910" y="16762"/>
                  <a:pt x="21910" y="16719"/>
                </a:cubicBezTo>
                <a:cubicBezTo>
                  <a:pt x="21939" y="16647"/>
                  <a:pt x="21982" y="16575"/>
                  <a:pt x="22040" y="16532"/>
                </a:cubicBezTo>
                <a:cubicBezTo>
                  <a:pt x="22040" y="16518"/>
                  <a:pt x="22025" y="16504"/>
                  <a:pt x="22025" y="16504"/>
                </a:cubicBezTo>
                <a:cubicBezTo>
                  <a:pt x="22054" y="16446"/>
                  <a:pt x="22068" y="16389"/>
                  <a:pt x="22097" y="16346"/>
                </a:cubicBezTo>
                <a:cubicBezTo>
                  <a:pt x="22108" y="16351"/>
                  <a:pt x="22118" y="16354"/>
                  <a:pt x="22128" y="16354"/>
                </a:cubicBezTo>
                <a:cubicBezTo>
                  <a:pt x="22145" y="16354"/>
                  <a:pt x="22160" y="16344"/>
                  <a:pt x="22169" y="16317"/>
                </a:cubicBezTo>
                <a:lnTo>
                  <a:pt x="22111" y="16317"/>
                </a:lnTo>
                <a:cubicBezTo>
                  <a:pt x="22140" y="16245"/>
                  <a:pt x="22183" y="16173"/>
                  <a:pt x="22198" y="16087"/>
                </a:cubicBezTo>
                <a:cubicBezTo>
                  <a:pt x="22226" y="16101"/>
                  <a:pt x="22255" y="16101"/>
                  <a:pt x="22284" y="16116"/>
                </a:cubicBezTo>
                <a:cubicBezTo>
                  <a:pt x="22269" y="16101"/>
                  <a:pt x="22269" y="16058"/>
                  <a:pt x="22269" y="16044"/>
                </a:cubicBezTo>
                <a:cubicBezTo>
                  <a:pt x="22255" y="16044"/>
                  <a:pt x="22226" y="16058"/>
                  <a:pt x="22212" y="16058"/>
                </a:cubicBezTo>
                <a:cubicBezTo>
                  <a:pt x="22226" y="16029"/>
                  <a:pt x="22241" y="16001"/>
                  <a:pt x="22241" y="15958"/>
                </a:cubicBezTo>
                <a:lnTo>
                  <a:pt x="22313" y="15958"/>
                </a:lnTo>
                <a:cubicBezTo>
                  <a:pt x="22341" y="15900"/>
                  <a:pt x="22356" y="15857"/>
                  <a:pt x="22356" y="15800"/>
                </a:cubicBezTo>
                <a:lnTo>
                  <a:pt x="22356" y="15800"/>
                </a:lnTo>
                <a:cubicBezTo>
                  <a:pt x="22341" y="15843"/>
                  <a:pt x="22327" y="15886"/>
                  <a:pt x="22284" y="15929"/>
                </a:cubicBezTo>
                <a:cubicBezTo>
                  <a:pt x="22284" y="15857"/>
                  <a:pt x="22327" y="15800"/>
                  <a:pt x="22356" y="15742"/>
                </a:cubicBezTo>
                <a:lnTo>
                  <a:pt x="22399" y="15742"/>
                </a:lnTo>
                <a:cubicBezTo>
                  <a:pt x="22399" y="15713"/>
                  <a:pt x="22413" y="15685"/>
                  <a:pt x="22427" y="15656"/>
                </a:cubicBezTo>
                <a:lnTo>
                  <a:pt x="22427" y="15656"/>
                </a:lnTo>
                <a:cubicBezTo>
                  <a:pt x="22399" y="15685"/>
                  <a:pt x="22370" y="15713"/>
                  <a:pt x="22356" y="15728"/>
                </a:cubicBezTo>
                <a:cubicBezTo>
                  <a:pt x="22384" y="15613"/>
                  <a:pt x="22427" y="15484"/>
                  <a:pt x="22471" y="15354"/>
                </a:cubicBezTo>
                <a:cubicBezTo>
                  <a:pt x="22471" y="15369"/>
                  <a:pt x="22485" y="15397"/>
                  <a:pt x="22485" y="15412"/>
                </a:cubicBezTo>
                <a:cubicBezTo>
                  <a:pt x="22514" y="15397"/>
                  <a:pt x="22528" y="15383"/>
                  <a:pt x="22542" y="15369"/>
                </a:cubicBezTo>
                <a:cubicBezTo>
                  <a:pt x="22542" y="15297"/>
                  <a:pt x="22499" y="15239"/>
                  <a:pt x="22528" y="15167"/>
                </a:cubicBezTo>
                <a:lnTo>
                  <a:pt x="22528" y="15167"/>
                </a:lnTo>
                <a:cubicBezTo>
                  <a:pt x="22542" y="15211"/>
                  <a:pt x="22542" y="15239"/>
                  <a:pt x="22557" y="15268"/>
                </a:cubicBezTo>
                <a:cubicBezTo>
                  <a:pt x="22585" y="15182"/>
                  <a:pt x="22643" y="15081"/>
                  <a:pt x="22614" y="14981"/>
                </a:cubicBezTo>
                <a:lnTo>
                  <a:pt x="22643" y="14981"/>
                </a:lnTo>
                <a:cubicBezTo>
                  <a:pt x="22643" y="14966"/>
                  <a:pt x="22629" y="14952"/>
                  <a:pt x="22629" y="14952"/>
                </a:cubicBezTo>
                <a:lnTo>
                  <a:pt x="22672" y="14938"/>
                </a:lnTo>
                <a:lnTo>
                  <a:pt x="22657" y="14923"/>
                </a:lnTo>
                <a:cubicBezTo>
                  <a:pt x="22643" y="14923"/>
                  <a:pt x="22614" y="14938"/>
                  <a:pt x="22600" y="14952"/>
                </a:cubicBezTo>
                <a:cubicBezTo>
                  <a:pt x="22614" y="14923"/>
                  <a:pt x="22629" y="14894"/>
                  <a:pt x="22629" y="14880"/>
                </a:cubicBezTo>
                <a:cubicBezTo>
                  <a:pt x="22643" y="14880"/>
                  <a:pt x="22672" y="14880"/>
                  <a:pt x="22686" y="14894"/>
                </a:cubicBezTo>
                <a:cubicBezTo>
                  <a:pt x="22672" y="14880"/>
                  <a:pt x="22672" y="14851"/>
                  <a:pt x="22672" y="14837"/>
                </a:cubicBezTo>
                <a:cubicBezTo>
                  <a:pt x="22657" y="14851"/>
                  <a:pt x="22643" y="14851"/>
                  <a:pt x="22629" y="14851"/>
                </a:cubicBezTo>
                <a:cubicBezTo>
                  <a:pt x="22629" y="14780"/>
                  <a:pt x="22672" y="14693"/>
                  <a:pt x="22686" y="14621"/>
                </a:cubicBezTo>
                <a:cubicBezTo>
                  <a:pt x="22700" y="14621"/>
                  <a:pt x="22715" y="14636"/>
                  <a:pt x="22729" y="14636"/>
                </a:cubicBezTo>
                <a:cubicBezTo>
                  <a:pt x="22715" y="14621"/>
                  <a:pt x="22700" y="14621"/>
                  <a:pt x="22686" y="14607"/>
                </a:cubicBezTo>
                <a:cubicBezTo>
                  <a:pt x="22700" y="14564"/>
                  <a:pt x="22715" y="14521"/>
                  <a:pt x="22715" y="14478"/>
                </a:cubicBezTo>
                <a:cubicBezTo>
                  <a:pt x="22715" y="14507"/>
                  <a:pt x="22729" y="14550"/>
                  <a:pt x="22744" y="14578"/>
                </a:cubicBezTo>
                <a:cubicBezTo>
                  <a:pt x="22744" y="14550"/>
                  <a:pt x="22758" y="14521"/>
                  <a:pt x="22801" y="14507"/>
                </a:cubicBezTo>
                <a:cubicBezTo>
                  <a:pt x="22787" y="14507"/>
                  <a:pt x="22772" y="14492"/>
                  <a:pt x="22758" y="14492"/>
                </a:cubicBezTo>
                <a:cubicBezTo>
                  <a:pt x="22815" y="14377"/>
                  <a:pt x="22830" y="14262"/>
                  <a:pt x="22858" y="14147"/>
                </a:cubicBezTo>
                <a:cubicBezTo>
                  <a:pt x="22830" y="14147"/>
                  <a:pt x="22801" y="14162"/>
                  <a:pt x="22787" y="14162"/>
                </a:cubicBezTo>
                <a:cubicBezTo>
                  <a:pt x="22801" y="14061"/>
                  <a:pt x="22815" y="13946"/>
                  <a:pt x="22844" y="13846"/>
                </a:cubicBezTo>
                <a:cubicBezTo>
                  <a:pt x="22858" y="13903"/>
                  <a:pt x="22858" y="13961"/>
                  <a:pt x="22844" y="14018"/>
                </a:cubicBezTo>
                <a:cubicBezTo>
                  <a:pt x="22930" y="14004"/>
                  <a:pt x="22887" y="13601"/>
                  <a:pt x="22973" y="13515"/>
                </a:cubicBezTo>
                <a:cubicBezTo>
                  <a:pt x="23002" y="13530"/>
                  <a:pt x="23031" y="13544"/>
                  <a:pt x="23045" y="13558"/>
                </a:cubicBezTo>
                <a:lnTo>
                  <a:pt x="23017" y="13558"/>
                </a:lnTo>
                <a:cubicBezTo>
                  <a:pt x="23002" y="13587"/>
                  <a:pt x="22988" y="13616"/>
                  <a:pt x="22959" y="13616"/>
                </a:cubicBezTo>
                <a:cubicBezTo>
                  <a:pt x="22959" y="13645"/>
                  <a:pt x="22973" y="13673"/>
                  <a:pt x="22988" y="13702"/>
                </a:cubicBezTo>
                <a:lnTo>
                  <a:pt x="22930" y="13688"/>
                </a:lnTo>
                <a:lnTo>
                  <a:pt x="22930" y="13688"/>
                </a:lnTo>
                <a:cubicBezTo>
                  <a:pt x="22945" y="13702"/>
                  <a:pt x="22973" y="13716"/>
                  <a:pt x="22973" y="13716"/>
                </a:cubicBezTo>
                <a:cubicBezTo>
                  <a:pt x="22959" y="13831"/>
                  <a:pt x="22945" y="13946"/>
                  <a:pt x="23017" y="14032"/>
                </a:cubicBezTo>
                <a:cubicBezTo>
                  <a:pt x="23017" y="13889"/>
                  <a:pt x="23060" y="13745"/>
                  <a:pt x="23074" y="13616"/>
                </a:cubicBezTo>
                <a:cubicBezTo>
                  <a:pt x="23074" y="13601"/>
                  <a:pt x="23088" y="13601"/>
                  <a:pt x="23103" y="13587"/>
                </a:cubicBezTo>
                <a:cubicBezTo>
                  <a:pt x="23060" y="13558"/>
                  <a:pt x="23088" y="13501"/>
                  <a:pt x="23117" y="13472"/>
                </a:cubicBezTo>
                <a:cubicBezTo>
                  <a:pt x="23074" y="13386"/>
                  <a:pt x="23117" y="13314"/>
                  <a:pt x="23117" y="13228"/>
                </a:cubicBezTo>
                <a:lnTo>
                  <a:pt x="23146" y="13228"/>
                </a:lnTo>
                <a:cubicBezTo>
                  <a:pt x="23146" y="13213"/>
                  <a:pt x="23131" y="13213"/>
                  <a:pt x="23117" y="13199"/>
                </a:cubicBezTo>
                <a:cubicBezTo>
                  <a:pt x="23131" y="13113"/>
                  <a:pt x="23146" y="13027"/>
                  <a:pt x="23131" y="12926"/>
                </a:cubicBezTo>
                <a:cubicBezTo>
                  <a:pt x="23117" y="12897"/>
                  <a:pt x="23146" y="12869"/>
                  <a:pt x="23160" y="12840"/>
                </a:cubicBezTo>
                <a:cubicBezTo>
                  <a:pt x="23146" y="12826"/>
                  <a:pt x="23131" y="12811"/>
                  <a:pt x="23117" y="12797"/>
                </a:cubicBezTo>
                <a:cubicBezTo>
                  <a:pt x="23131" y="12797"/>
                  <a:pt x="23160" y="12782"/>
                  <a:pt x="23175" y="12782"/>
                </a:cubicBezTo>
                <a:cubicBezTo>
                  <a:pt x="23146" y="12524"/>
                  <a:pt x="23218" y="12280"/>
                  <a:pt x="23218" y="12021"/>
                </a:cubicBezTo>
                <a:cubicBezTo>
                  <a:pt x="23189" y="11978"/>
                  <a:pt x="23218" y="11935"/>
                  <a:pt x="23232" y="11892"/>
                </a:cubicBezTo>
                <a:cubicBezTo>
                  <a:pt x="23218" y="11834"/>
                  <a:pt x="23218" y="11762"/>
                  <a:pt x="23218" y="11705"/>
                </a:cubicBezTo>
                <a:cubicBezTo>
                  <a:pt x="23218" y="11705"/>
                  <a:pt x="23203" y="11676"/>
                  <a:pt x="23203" y="11676"/>
                </a:cubicBezTo>
                <a:cubicBezTo>
                  <a:pt x="23218" y="11647"/>
                  <a:pt x="23218" y="11619"/>
                  <a:pt x="23232" y="11590"/>
                </a:cubicBezTo>
                <a:cubicBezTo>
                  <a:pt x="23232" y="11561"/>
                  <a:pt x="23218" y="11533"/>
                  <a:pt x="23218" y="11504"/>
                </a:cubicBezTo>
                <a:cubicBezTo>
                  <a:pt x="23218" y="11504"/>
                  <a:pt x="23232" y="11489"/>
                  <a:pt x="23246" y="11475"/>
                </a:cubicBezTo>
                <a:lnTo>
                  <a:pt x="23218" y="11475"/>
                </a:lnTo>
                <a:cubicBezTo>
                  <a:pt x="23218" y="11432"/>
                  <a:pt x="23218" y="11389"/>
                  <a:pt x="23218" y="11346"/>
                </a:cubicBezTo>
                <a:cubicBezTo>
                  <a:pt x="23218" y="11346"/>
                  <a:pt x="23232" y="11346"/>
                  <a:pt x="23246" y="11331"/>
                </a:cubicBezTo>
                <a:cubicBezTo>
                  <a:pt x="23232" y="11331"/>
                  <a:pt x="23218" y="11317"/>
                  <a:pt x="23218" y="11303"/>
                </a:cubicBezTo>
                <a:cubicBezTo>
                  <a:pt x="23246" y="11216"/>
                  <a:pt x="23189" y="11130"/>
                  <a:pt x="23218" y="11058"/>
                </a:cubicBezTo>
                <a:cubicBezTo>
                  <a:pt x="23146" y="10929"/>
                  <a:pt x="23189" y="10800"/>
                  <a:pt x="23160" y="10670"/>
                </a:cubicBezTo>
                <a:cubicBezTo>
                  <a:pt x="23146" y="10670"/>
                  <a:pt x="23131" y="10656"/>
                  <a:pt x="23117" y="10656"/>
                </a:cubicBezTo>
                <a:cubicBezTo>
                  <a:pt x="23131" y="10642"/>
                  <a:pt x="23146" y="10627"/>
                  <a:pt x="23160" y="10613"/>
                </a:cubicBezTo>
                <a:cubicBezTo>
                  <a:pt x="23131" y="10469"/>
                  <a:pt x="23160" y="10297"/>
                  <a:pt x="23103" y="10153"/>
                </a:cubicBezTo>
                <a:lnTo>
                  <a:pt x="23060" y="10153"/>
                </a:lnTo>
                <a:cubicBezTo>
                  <a:pt x="23074" y="10225"/>
                  <a:pt x="23088" y="10297"/>
                  <a:pt x="23103" y="10369"/>
                </a:cubicBezTo>
                <a:cubicBezTo>
                  <a:pt x="23088" y="10383"/>
                  <a:pt x="23088" y="10398"/>
                  <a:pt x="23074" y="10398"/>
                </a:cubicBezTo>
                <a:cubicBezTo>
                  <a:pt x="23117" y="10512"/>
                  <a:pt x="23103" y="10627"/>
                  <a:pt x="23103" y="10742"/>
                </a:cubicBezTo>
                <a:cubicBezTo>
                  <a:pt x="23117" y="10742"/>
                  <a:pt x="23131" y="10757"/>
                  <a:pt x="23146" y="10757"/>
                </a:cubicBezTo>
                <a:cubicBezTo>
                  <a:pt x="23131" y="10785"/>
                  <a:pt x="23117" y="10814"/>
                  <a:pt x="23117" y="10843"/>
                </a:cubicBezTo>
                <a:cubicBezTo>
                  <a:pt x="23131" y="10857"/>
                  <a:pt x="23146" y="10886"/>
                  <a:pt x="23160" y="10900"/>
                </a:cubicBezTo>
                <a:cubicBezTo>
                  <a:pt x="23146" y="10900"/>
                  <a:pt x="23131" y="10900"/>
                  <a:pt x="23117" y="10915"/>
                </a:cubicBezTo>
                <a:cubicBezTo>
                  <a:pt x="23131" y="10929"/>
                  <a:pt x="23146" y="10943"/>
                  <a:pt x="23146" y="10958"/>
                </a:cubicBezTo>
                <a:cubicBezTo>
                  <a:pt x="23131" y="10972"/>
                  <a:pt x="23103" y="10987"/>
                  <a:pt x="23088" y="11001"/>
                </a:cubicBezTo>
                <a:cubicBezTo>
                  <a:pt x="23103" y="11001"/>
                  <a:pt x="23117" y="10987"/>
                  <a:pt x="23131" y="10987"/>
                </a:cubicBezTo>
                <a:cubicBezTo>
                  <a:pt x="23131" y="11188"/>
                  <a:pt x="23131" y="11374"/>
                  <a:pt x="23146" y="11561"/>
                </a:cubicBezTo>
                <a:cubicBezTo>
                  <a:pt x="23103" y="11547"/>
                  <a:pt x="23074" y="11547"/>
                  <a:pt x="23031" y="11533"/>
                </a:cubicBezTo>
                <a:cubicBezTo>
                  <a:pt x="23045" y="11533"/>
                  <a:pt x="23074" y="11533"/>
                  <a:pt x="23088" y="11518"/>
                </a:cubicBezTo>
                <a:cubicBezTo>
                  <a:pt x="23088" y="11432"/>
                  <a:pt x="23088" y="11346"/>
                  <a:pt x="23074" y="11245"/>
                </a:cubicBezTo>
                <a:cubicBezTo>
                  <a:pt x="23060" y="11260"/>
                  <a:pt x="23045" y="11260"/>
                  <a:pt x="23031" y="11274"/>
                </a:cubicBezTo>
                <a:cubicBezTo>
                  <a:pt x="23002" y="11145"/>
                  <a:pt x="23002" y="11015"/>
                  <a:pt x="23002" y="10886"/>
                </a:cubicBezTo>
                <a:lnTo>
                  <a:pt x="23002" y="10886"/>
                </a:lnTo>
                <a:cubicBezTo>
                  <a:pt x="23031" y="10915"/>
                  <a:pt x="23045" y="10943"/>
                  <a:pt x="23045" y="10987"/>
                </a:cubicBezTo>
                <a:lnTo>
                  <a:pt x="23060" y="10987"/>
                </a:lnTo>
                <a:cubicBezTo>
                  <a:pt x="23060" y="10958"/>
                  <a:pt x="23060" y="10929"/>
                  <a:pt x="23060" y="10900"/>
                </a:cubicBezTo>
                <a:cubicBezTo>
                  <a:pt x="23031" y="10900"/>
                  <a:pt x="23002" y="10886"/>
                  <a:pt x="22988" y="10872"/>
                </a:cubicBezTo>
                <a:cubicBezTo>
                  <a:pt x="22988" y="10843"/>
                  <a:pt x="23031" y="10857"/>
                  <a:pt x="23060" y="10843"/>
                </a:cubicBezTo>
                <a:cubicBezTo>
                  <a:pt x="23045" y="10785"/>
                  <a:pt x="23031" y="10728"/>
                  <a:pt x="23031" y="10670"/>
                </a:cubicBezTo>
                <a:cubicBezTo>
                  <a:pt x="23017" y="10699"/>
                  <a:pt x="23002" y="10728"/>
                  <a:pt x="22988" y="10757"/>
                </a:cubicBezTo>
                <a:cubicBezTo>
                  <a:pt x="23002" y="10685"/>
                  <a:pt x="22930" y="10584"/>
                  <a:pt x="23017" y="10541"/>
                </a:cubicBezTo>
                <a:cubicBezTo>
                  <a:pt x="23002" y="10498"/>
                  <a:pt x="23002" y="10455"/>
                  <a:pt x="22988" y="10426"/>
                </a:cubicBezTo>
                <a:cubicBezTo>
                  <a:pt x="22988" y="10441"/>
                  <a:pt x="22988" y="10469"/>
                  <a:pt x="22988" y="10498"/>
                </a:cubicBezTo>
                <a:lnTo>
                  <a:pt x="22973" y="10498"/>
                </a:lnTo>
                <a:cubicBezTo>
                  <a:pt x="22959" y="10455"/>
                  <a:pt x="22959" y="10412"/>
                  <a:pt x="22945" y="10383"/>
                </a:cubicBezTo>
                <a:cubicBezTo>
                  <a:pt x="22959" y="10383"/>
                  <a:pt x="22988" y="10369"/>
                  <a:pt x="23002" y="10369"/>
                </a:cubicBezTo>
                <a:cubicBezTo>
                  <a:pt x="22945" y="10369"/>
                  <a:pt x="22945" y="10340"/>
                  <a:pt x="22959" y="10297"/>
                </a:cubicBezTo>
                <a:lnTo>
                  <a:pt x="22959" y="10297"/>
                </a:lnTo>
                <a:cubicBezTo>
                  <a:pt x="22959" y="10297"/>
                  <a:pt x="22988" y="10311"/>
                  <a:pt x="23002" y="10311"/>
                </a:cubicBezTo>
                <a:cubicBezTo>
                  <a:pt x="22973" y="10196"/>
                  <a:pt x="22959" y="10081"/>
                  <a:pt x="22945" y="9966"/>
                </a:cubicBezTo>
                <a:lnTo>
                  <a:pt x="22945" y="10024"/>
                </a:lnTo>
                <a:lnTo>
                  <a:pt x="22902" y="10038"/>
                </a:lnTo>
                <a:cubicBezTo>
                  <a:pt x="22902" y="9995"/>
                  <a:pt x="22887" y="9952"/>
                  <a:pt x="22887" y="9923"/>
                </a:cubicBezTo>
                <a:lnTo>
                  <a:pt x="22930" y="9923"/>
                </a:lnTo>
                <a:cubicBezTo>
                  <a:pt x="22930" y="9780"/>
                  <a:pt x="22902" y="9636"/>
                  <a:pt x="22858" y="9507"/>
                </a:cubicBezTo>
                <a:lnTo>
                  <a:pt x="22858" y="9507"/>
                </a:lnTo>
                <a:cubicBezTo>
                  <a:pt x="22858" y="9579"/>
                  <a:pt x="22887" y="9650"/>
                  <a:pt x="22873" y="9737"/>
                </a:cubicBezTo>
                <a:cubicBezTo>
                  <a:pt x="22830" y="9622"/>
                  <a:pt x="22815" y="9507"/>
                  <a:pt x="22815" y="9392"/>
                </a:cubicBezTo>
                <a:cubicBezTo>
                  <a:pt x="22815" y="9392"/>
                  <a:pt x="22830" y="9377"/>
                  <a:pt x="22830" y="9377"/>
                </a:cubicBezTo>
                <a:lnTo>
                  <a:pt x="22830" y="9377"/>
                </a:lnTo>
                <a:cubicBezTo>
                  <a:pt x="22815" y="9421"/>
                  <a:pt x="22815" y="9478"/>
                  <a:pt x="22858" y="9507"/>
                </a:cubicBezTo>
                <a:cubicBezTo>
                  <a:pt x="22858" y="9478"/>
                  <a:pt x="22873" y="9449"/>
                  <a:pt x="22887" y="9406"/>
                </a:cubicBezTo>
                <a:cubicBezTo>
                  <a:pt x="22873" y="9406"/>
                  <a:pt x="22844" y="9377"/>
                  <a:pt x="22830" y="9363"/>
                </a:cubicBezTo>
                <a:cubicBezTo>
                  <a:pt x="22844" y="9334"/>
                  <a:pt x="22830" y="9291"/>
                  <a:pt x="22830" y="9263"/>
                </a:cubicBezTo>
                <a:cubicBezTo>
                  <a:pt x="22801" y="9291"/>
                  <a:pt x="22801" y="9320"/>
                  <a:pt x="22801" y="9363"/>
                </a:cubicBezTo>
                <a:cubicBezTo>
                  <a:pt x="22772" y="9320"/>
                  <a:pt x="22758" y="9263"/>
                  <a:pt x="22758" y="9205"/>
                </a:cubicBezTo>
                <a:lnTo>
                  <a:pt x="22758" y="9205"/>
                </a:lnTo>
                <a:cubicBezTo>
                  <a:pt x="22772" y="9219"/>
                  <a:pt x="22787" y="9219"/>
                  <a:pt x="22801" y="9219"/>
                </a:cubicBezTo>
                <a:cubicBezTo>
                  <a:pt x="22801" y="9176"/>
                  <a:pt x="22787" y="9133"/>
                  <a:pt x="22787" y="9090"/>
                </a:cubicBezTo>
                <a:cubicBezTo>
                  <a:pt x="22772" y="9119"/>
                  <a:pt x="22758" y="9148"/>
                  <a:pt x="22744" y="9176"/>
                </a:cubicBezTo>
                <a:cubicBezTo>
                  <a:pt x="22744" y="9104"/>
                  <a:pt x="22729" y="9047"/>
                  <a:pt x="22729" y="8975"/>
                </a:cubicBezTo>
                <a:cubicBezTo>
                  <a:pt x="22744" y="8975"/>
                  <a:pt x="22772" y="8961"/>
                  <a:pt x="22787" y="8946"/>
                </a:cubicBezTo>
                <a:cubicBezTo>
                  <a:pt x="22686" y="8889"/>
                  <a:pt x="22729" y="8731"/>
                  <a:pt x="22657" y="8645"/>
                </a:cubicBezTo>
                <a:lnTo>
                  <a:pt x="22657" y="8645"/>
                </a:lnTo>
                <a:cubicBezTo>
                  <a:pt x="22657" y="8659"/>
                  <a:pt x="22657" y="8688"/>
                  <a:pt x="22672" y="8702"/>
                </a:cubicBezTo>
                <a:cubicBezTo>
                  <a:pt x="22657" y="8702"/>
                  <a:pt x="22643" y="8717"/>
                  <a:pt x="22629" y="8717"/>
                </a:cubicBezTo>
                <a:cubicBezTo>
                  <a:pt x="22629" y="8702"/>
                  <a:pt x="22629" y="8659"/>
                  <a:pt x="22629" y="8645"/>
                </a:cubicBezTo>
                <a:cubicBezTo>
                  <a:pt x="22614" y="8630"/>
                  <a:pt x="22600" y="8616"/>
                  <a:pt x="22600" y="8602"/>
                </a:cubicBezTo>
                <a:lnTo>
                  <a:pt x="22672" y="8602"/>
                </a:lnTo>
                <a:cubicBezTo>
                  <a:pt x="22657" y="8559"/>
                  <a:pt x="22643" y="8515"/>
                  <a:pt x="22600" y="8487"/>
                </a:cubicBezTo>
                <a:cubicBezTo>
                  <a:pt x="22600" y="8429"/>
                  <a:pt x="22585" y="8386"/>
                  <a:pt x="22585" y="8329"/>
                </a:cubicBezTo>
                <a:cubicBezTo>
                  <a:pt x="22585" y="8329"/>
                  <a:pt x="22557" y="8300"/>
                  <a:pt x="22557" y="8300"/>
                </a:cubicBezTo>
                <a:cubicBezTo>
                  <a:pt x="22557" y="8242"/>
                  <a:pt x="22542" y="8185"/>
                  <a:pt x="22514" y="8127"/>
                </a:cubicBezTo>
                <a:cubicBezTo>
                  <a:pt x="22528" y="8127"/>
                  <a:pt x="22557" y="8156"/>
                  <a:pt x="22571" y="8156"/>
                </a:cubicBezTo>
                <a:cubicBezTo>
                  <a:pt x="22514" y="8113"/>
                  <a:pt x="22499" y="8041"/>
                  <a:pt x="22456" y="8013"/>
                </a:cubicBezTo>
                <a:lnTo>
                  <a:pt x="22456" y="8013"/>
                </a:lnTo>
                <a:cubicBezTo>
                  <a:pt x="22471" y="8070"/>
                  <a:pt x="22471" y="8113"/>
                  <a:pt x="22485" y="8171"/>
                </a:cubicBezTo>
                <a:cubicBezTo>
                  <a:pt x="22399" y="8013"/>
                  <a:pt x="22341" y="7826"/>
                  <a:pt x="22298" y="7653"/>
                </a:cubicBezTo>
                <a:lnTo>
                  <a:pt x="22298" y="7653"/>
                </a:lnTo>
                <a:cubicBezTo>
                  <a:pt x="22313" y="7682"/>
                  <a:pt x="22327" y="7711"/>
                  <a:pt x="22341" y="7740"/>
                </a:cubicBezTo>
                <a:cubicBezTo>
                  <a:pt x="22370" y="7711"/>
                  <a:pt x="22370" y="7668"/>
                  <a:pt x="22370" y="7639"/>
                </a:cubicBezTo>
                <a:cubicBezTo>
                  <a:pt x="22341" y="7610"/>
                  <a:pt x="22327" y="7582"/>
                  <a:pt x="22298" y="7553"/>
                </a:cubicBezTo>
                <a:cubicBezTo>
                  <a:pt x="22313" y="7553"/>
                  <a:pt x="22327" y="7538"/>
                  <a:pt x="22327" y="7524"/>
                </a:cubicBezTo>
                <a:cubicBezTo>
                  <a:pt x="22284" y="7524"/>
                  <a:pt x="22212" y="7380"/>
                  <a:pt x="22284" y="7380"/>
                </a:cubicBezTo>
                <a:cubicBezTo>
                  <a:pt x="22384" y="7524"/>
                  <a:pt x="22413" y="7711"/>
                  <a:pt x="22514" y="7855"/>
                </a:cubicBezTo>
                <a:cubicBezTo>
                  <a:pt x="22514" y="7869"/>
                  <a:pt x="22499" y="7883"/>
                  <a:pt x="22499" y="7883"/>
                </a:cubicBezTo>
                <a:cubicBezTo>
                  <a:pt x="22542" y="7984"/>
                  <a:pt x="22571" y="8084"/>
                  <a:pt x="22600" y="8185"/>
                </a:cubicBezTo>
                <a:lnTo>
                  <a:pt x="22686" y="8185"/>
                </a:lnTo>
                <a:cubicBezTo>
                  <a:pt x="22672" y="8127"/>
                  <a:pt x="22643" y="8070"/>
                  <a:pt x="22585" y="8056"/>
                </a:cubicBezTo>
                <a:cubicBezTo>
                  <a:pt x="22571" y="8027"/>
                  <a:pt x="22571" y="7998"/>
                  <a:pt x="22571" y="7984"/>
                </a:cubicBezTo>
                <a:cubicBezTo>
                  <a:pt x="22600" y="7926"/>
                  <a:pt x="22542" y="7883"/>
                  <a:pt x="22528" y="7840"/>
                </a:cubicBezTo>
                <a:lnTo>
                  <a:pt x="22585" y="7826"/>
                </a:lnTo>
                <a:lnTo>
                  <a:pt x="22528" y="7826"/>
                </a:lnTo>
                <a:cubicBezTo>
                  <a:pt x="22542" y="7797"/>
                  <a:pt x="22542" y="7754"/>
                  <a:pt x="22557" y="7725"/>
                </a:cubicBezTo>
                <a:cubicBezTo>
                  <a:pt x="22542" y="7711"/>
                  <a:pt x="22514" y="7696"/>
                  <a:pt x="22485" y="7696"/>
                </a:cubicBezTo>
                <a:cubicBezTo>
                  <a:pt x="22499" y="7682"/>
                  <a:pt x="22514" y="7653"/>
                  <a:pt x="22528" y="7639"/>
                </a:cubicBezTo>
                <a:cubicBezTo>
                  <a:pt x="22514" y="7639"/>
                  <a:pt x="22499" y="7653"/>
                  <a:pt x="22485" y="7653"/>
                </a:cubicBezTo>
                <a:cubicBezTo>
                  <a:pt x="22485" y="7625"/>
                  <a:pt x="22456" y="7567"/>
                  <a:pt x="22485" y="7538"/>
                </a:cubicBezTo>
                <a:lnTo>
                  <a:pt x="22485" y="7538"/>
                </a:lnTo>
                <a:cubicBezTo>
                  <a:pt x="22485" y="7538"/>
                  <a:pt x="22456" y="7553"/>
                  <a:pt x="22456" y="7553"/>
                </a:cubicBezTo>
                <a:cubicBezTo>
                  <a:pt x="22413" y="7438"/>
                  <a:pt x="22356" y="7323"/>
                  <a:pt x="22298" y="7208"/>
                </a:cubicBezTo>
                <a:lnTo>
                  <a:pt x="22356" y="7208"/>
                </a:lnTo>
                <a:cubicBezTo>
                  <a:pt x="22284" y="7194"/>
                  <a:pt x="22226" y="7079"/>
                  <a:pt x="22255" y="7007"/>
                </a:cubicBezTo>
                <a:cubicBezTo>
                  <a:pt x="22255" y="6978"/>
                  <a:pt x="22212" y="6978"/>
                  <a:pt x="22198" y="6964"/>
                </a:cubicBezTo>
                <a:cubicBezTo>
                  <a:pt x="22169" y="6878"/>
                  <a:pt x="22126" y="6820"/>
                  <a:pt x="22040" y="6806"/>
                </a:cubicBezTo>
                <a:cubicBezTo>
                  <a:pt x="22054" y="6791"/>
                  <a:pt x="22083" y="6777"/>
                  <a:pt x="22097" y="6763"/>
                </a:cubicBezTo>
                <a:lnTo>
                  <a:pt x="22097" y="6763"/>
                </a:lnTo>
                <a:cubicBezTo>
                  <a:pt x="22068" y="6777"/>
                  <a:pt x="22040" y="6777"/>
                  <a:pt x="22025" y="6777"/>
                </a:cubicBezTo>
                <a:cubicBezTo>
                  <a:pt x="22040" y="6748"/>
                  <a:pt x="22068" y="6691"/>
                  <a:pt x="22025" y="6676"/>
                </a:cubicBezTo>
                <a:cubicBezTo>
                  <a:pt x="21996" y="6633"/>
                  <a:pt x="21982" y="6590"/>
                  <a:pt x="21953" y="6533"/>
                </a:cubicBezTo>
                <a:lnTo>
                  <a:pt x="21953" y="6533"/>
                </a:lnTo>
                <a:cubicBezTo>
                  <a:pt x="21953" y="6605"/>
                  <a:pt x="21968" y="6662"/>
                  <a:pt x="21982" y="6720"/>
                </a:cubicBezTo>
                <a:cubicBezTo>
                  <a:pt x="21996" y="6720"/>
                  <a:pt x="22025" y="6705"/>
                  <a:pt x="22040" y="6705"/>
                </a:cubicBezTo>
                <a:cubicBezTo>
                  <a:pt x="22011" y="6748"/>
                  <a:pt x="22011" y="6791"/>
                  <a:pt x="22054" y="6820"/>
                </a:cubicBezTo>
                <a:lnTo>
                  <a:pt x="22011" y="6834"/>
                </a:lnTo>
                <a:cubicBezTo>
                  <a:pt x="22054" y="6834"/>
                  <a:pt x="22111" y="6849"/>
                  <a:pt x="22154" y="6878"/>
                </a:cubicBezTo>
                <a:cubicBezTo>
                  <a:pt x="22140" y="6935"/>
                  <a:pt x="22097" y="6978"/>
                  <a:pt x="22040" y="7007"/>
                </a:cubicBezTo>
                <a:cubicBezTo>
                  <a:pt x="22054" y="7064"/>
                  <a:pt x="22083" y="7122"/>
                  <a:pt x="22097" y="7179"/>
                </a:cubicBezTo>
                <a:cubicBezTo>
                  <a:pt x="21953" y="6921"/>
                  <a:pt x="21810" y="6662"/>
                  <a:pt x="21695" y="6389"/>
                </a:cubicBezTo>
                <a:cubicBezTo>
                  <a:pt x="21709" y="6389"/>
                  <a:pt x="21723" y="6403"/>
                  <a:pt x="21738" y="6403"/>
                </a:cubicBezTo>
                <a:cubicBezTo>
                  <a:pt x="21738" y="6403"/>
                  <a:pt x="21738" y="6389"/>
                  <a:pt x="21738" y="6389"/>
                </a:cubicBezTo>
                <a:cubicBezTo>
                  <a:pt x="21680" y="6389"/>
                  <a:pt x="21652" y="6375"/>
                  <a:pt x="21652" y="6317"/>
                </a:cubicBezTo>
                <a:cubicBezTo>
                  <a:pt x="21666" y="6317"/>
                  <a:pt x="21695" y="6346"/>
                  <a:pt x="21709" y="6346"/>
                </a:cubicBezTo>
                <a:cubicBezTo>
                  <a:pt x="21709" y="6332"/>
                  <a:pt x="21695" y="6317"/>
                  <a:pt x="21680" y="6303"/>
                </a:cubicBezTo>
                <a:lnTo>
                  <a:pt x="21637" y="6303"/>
                </a:lnTo>
                <a:cubicBezTo>
                  <a:pt x="21580" y="6231"/>
                  <a:pt x="21551" y="6145"/>
                  <a:pt x="21508" y="6073"/>
                </a:cubicBezTo>
                <a:cubicBezTo>
                  <a:pt x="21465" y="5972"/>
                  <a:pt x="21336" y="5872"/>
                  <a:pt x="21364" y="5757"/>
                </a:cubicBezTo>
                <a:cubicBezTo>
                  <a:pt x="21350" y="5714"/>
                  <a:pt x="21336" y="5671"/>
                  <a:pt x="21321" y="5613"/>
                </a:cubicBezTo>
                <a:cubicBezTo>
                  <a:pt x="21307" y="5613"/>
                  <a:pt x="21292" y="5599"/>
                  <a:pt x="21278" y="5599"/>
                </a:cubicBezTo>
                <a:cubicBezTo>
                  <a:pt x="21278" y="5551"/>
                  <a:pt x="21258" y="5523"/>
                  <a:pt x="21219" y="5523"/>
                </a:cubicBezTo>
                <a:cubicBezTo>
                  <a:pt x="21211" y="5523"/>
                  <a:pt x="21202" y="5525"/>
                  <a:pt x="21192" y="5527"/>
                </a:cubicBezTo>
                <a:cubicBezTo>
                  <a:pt x="21206" y="5556"/>
                  <a:pt x="21221" y="5584"/>
                  <a:pt x="21235" y="5613"/>
                </a:cubicBezTo>
                <a:cubicBezTo>
                  <a:pt x="21206" y="5584"/>
                  <a:pt x="21178" y="5541"/>
                  <a:pt x="21149" y="5513"/>
                </a:cubicBezTo>
                <a:cubicBezTo>
                  <a:pt x="21163" y="5498"/>
                  <a:pt x="21192" y="5498"/>
                  <a:pt x="21206" y="5484"/>
                </a:cubicBezTo>
                <a:cubicBezTo>
                  <a:pt x="21192" y="5470"/>
                  <a:pt x="21178" y="5455"/>
                  <a:pt x="21149" y="5441"/>
                </a:cubicBezTo>
                <a:cubicBezTo>
                  <a:pt x="21178" y="5426"/>
                  <a:pt x="21206" y="5412"/>
                  <a:pt x="21235" y="5412"/>
                </a:cubicBezTo>
                <a:cubicBezTo>
                  <a:pt x="21249" y="5426"/>
                  <a:pt x="21264" y="5455"/>
                  <a:pt x="21278" y="5484"/>
                </a:cubicBezTo>
                <a:cubicBezTo>
                  <a:pt x="21278" y="5484"/>
                  <a:pt x="21278" y="5498"/>
                  <a:pt x="21278" y="5498"/>
                </a:cubicBezTo>
                <a:cubicBezTo>
                  <a:pt x="21321" y="5570"/>
                  <a:pt x="21364" y="5613"/>
                  <a:pt x="21422" y="5656"/>
                </a:cubicBezTo>
                <a:cubicBezTo>
                  <a:pt x="21422" y="5685"/>
                  <a:pt x="21422" y="5714"/>
                  <a:pt x="21422" y="5728"/>
                </a:cubicBezTo>
                <a:cubicBezTo>
                  <a:pt x="21436" y="5728"/>
                  <a:pt x="21465" y="5714"/>
                  <a:pt x="21479" y="5714"/>
                </a:cubicBezTo>
                <a:cubicBezTo>
                  <a:pt x="21465" y="5584"/>
                  <a:pt x="21364" y="5498"/>
                  <a:pt x="21307" y="5398"/>
                </a:cubicBezTo>
                <a:lnTo>
                  <a:pt x="21336" y="5383"/>
                </a:lnTo>
                <a:lnTo>
                  <a:pt x="21292" y="5383"/>
                </a:lnTo>
                <a:cubicBezTo>
                  <a:pt x="21264" y="5340"/>
                  <a:pt x="21235" y="5283"/>
                  <a:pt x="21192" y="5240"/>
                </a:cubicBezTo>
                <a:cubicBezTo>
                  <a:pt x="21178" y="5197"/>
                  <a:pt x="21149" y="5153"/>
                  <a:pt x="21091" y="5153"/>
                </a:cubicBezTo>
                <a:cubicBezTo>
                  <a:pt x="21106" y="5153"/>
                  <a:pt x="21120" y="5125"/>
                  <a:pt x="21134" y="5125"/>
                </a:cubicBezTo>
                <a:cubicBezTo>
                  <a:pt x="21120" y="5125"/>
                  <a:pt x="21091" y="5139"/>
                  <a:pt x="21063" y="5139"/>
                </a:cubicBezTo>
                <a:cubicBezTo>
                  <a:pt x="21063" y="5125"/>
                  <a:pt x="21063" y="5082"/>
                  <a:pt x="21063" y="5067"/>
                </a:cubicBezTo>
                <a:lnTo>
                  <a:pt x="21034" y="5067"/>
                </a:lnTo>
                <a:cubicBezTo>
                  <a:pt x="21063" y="5139"/>
                  <a:pt x="21077" y="5225"/>
                  <a:pt x="21163" y="5240"/>
                </a:cubicBezTo>
                <a:cubicBezTo>
                  <a:pt x="21163" y="5254"/>
                  <a:pt x="21163" y="5297"/>
                  <a:pt x="21163" y="5312"/>
                </a:cubicBezTo>
                <a:cubicBezTo>
                  <a:pt x="21178" y="5340"/>
                  <a:pt x="21206" y="5369"/>
                  <a:pt x="21235" y="5398"/>
                </a:cubicBezTo>
                <a:cubicBezTo>
                  <a:pt x="21206" y="5398"/>
                  <a:pt x="21163" y="5412"/>
                  <a:pt x="21134" y="5426"/>
                </a:cubicBezTo>
                <a:cubicBezTo>
                  <a:pt x="21134" y="5398"/>
                  <a:pt x="21134" y="5369"/>
                  <a:pt x="21134" y="5355"/>
                </a:cubicBezTo>
                <a:cubicBezTo>
                  <a:pt x="21120" y="5369"/>
                  <a:pt x="21091" y="5383"/>
                  <a:pt x="21077" y="5383"/>
                </a:cubicBezTo>
                <a:cubicBezTo>
                  <a:pt x="21063" y="5383"/>
                  <a:pt x="21048" y="5369"/>
                  <a:pt x="21048" y="5355"/>
                </a:cubicBezTo>
                <a:cubicBezTo>
                  <a:pt x="21063" y="5355"/>
                  <a:pt x="21091" y="5340"/>
                  <a:pt x="21106" y="5326"/>
                </a:cubicBezTo>
                <a:cubicBezTo>
                  <a:pt x="21091" y="5326"/>
                  <a:pt x="21048" y="5326"/>
                  <a:pt x="21034" y="5312"/>
                </a:cubicBezTo>
                <a:cubicBezTo>
                  <a:pt x="21019" y="5297"/>
                  <a:pt x="21005" y="5283"/>
                  <a:pt x="20991" y="5268"/>
                </a:cubicBezTo>
                <a:lnTo>
                  <a:pt x="20991" y="5268"/>
                </a:lnTo>
                <a:cubicBezTo>
                  <a:pt x="21019" y="5283"/>
                  <a:pt x="21034" y="5297"/>
                  <a:pt x="21063" y="5297"/>
                </a:cubicBezTo>
                <a:cubicBezTo>
                  <a:pt x="21077" y="5225"/>
                  <a:pt x="20976" y="5254"/>
                  <a:pt x="20933" y="5211"/>
                </a:cubicBezTo>
                <a:cubicBezTo>
                  <a:pt x="20933" y="5197"/>
                  <a:pt x="20905" y="5139"/>
                  <a:pt x="20905" y="5110"/>
                </a:cubicBezTo>
                <a:lnTo>
                  <a:pt x="20905" y="5110"/>
                </a:lnTo>
                <a:cubicBezTo>
                  <a:pt x="20919" y="5125"/>
                  <a:pt x="20948" y="5125"/>
                  <a:pt x="20976" y="5139"/>
                </a:cubicBezTo>
                <a:cubicBezTo>
                  <a:pt x="20933" y="5110"/>
                  <a:pt x="20905" y="5082"/>
                  <a:pt x="20890" y="5039"/>
                </a:cubicBezTo>
                <a:cubicBezTo>
                  <a:pt x="20890" y="5053"/>
                  <a:pt x="20890" y="5096"/>
                  <a:pt x="20890" y="5110"/>
                </a:cubicBezTo>
                <a:cubicBezTo>
                  <a:pt x="20833" y="5096"/>
                  <a:pt x="20833" y="5053"/>
                  <a:pt x="20861" y="4995"/>
                </a:cubicBezTo>
                <a:lnTo>
                  <a:pt x="20804" y="4995"/>
                </a:lnTo>
                <a:cubicBezTo>
                  <a:pt x="20775" y="4981"/>
                  <a:pt x="20746" y="4952"/>
                  <a:pt x="20718" y="4924"/>
                </a:cubicBezTo>
                <a:cubicBezTo>
                  <a:pt x="20703" y="4895"/>
                  <a:pt x="20675" y="4852"/>
                  <a:pt x="20660" y="4823"/>
                </a:cubicBezTo>
                <a:cubicBezTo>
                  <a:pt x="20675" y="4823"/>
                  <a:pt x="20703" y="4823"/>
                  <a:pt x="20732" y="4837"/>
                </a:cubicBezTo>
                <a:cubicBezTo>
                  <a:pt x="20703" y="4809"/>
                  <a:pt x="20675" y="4809"/>
                  <a:pt x="20646" y="4809"/>
                </a:cubicBezTo>
                <a:cubicBezTo>
                  <a:pt x="20632" y="4794"/>
                  <a:pt x="20632" y="4780"/>
                  <a:pt x="20617" y="4780"/>
                </a:cubicBezTo>
                <a:cubicBezTo>
                  <a:pt x="20632" y="4766"/>
                  <a:pt x="20632" y="4751"/>
                  <a:pt x="20646" y="4737"/>
                </a:cubicBezTo>
                <a:cubicBezTo>
                  <a:pt x="20632" y="4737"/>
                  <a:pt x="20617" y="4751"/>
                  <a:pt x="20617" y="4751"/>
                </a:cubicBezTo>
                <a:cubicBezTo>
                  <a:pt x="20603" y="4737"/>
                  <a:pt x="20588" y="4708"/>
                  <a:pt x="20574" y="4679"/>
                </a:cubicBezTo>
                <a:cubicBezTo>
                  <a:pt x="20574" y="4694"/>
                  <a:pt x="20560" y="4722"/>
                  <a:pt x="20560" y="4737"/>
                </a:cubicBezTo>
                <a:cubicBezTo>
                  <a:pt x="20531" y="4708"/>
                  <a:pt x="20502" y="4679"/>
                  <a:pt x="20474" y="4651"/>
                </a:cubicBezTo>
                <a:cubicBezTo>
                  <a:pt x="20488" y="4651"/>
                  <a:pt x="20517" y="4651"/>
                  <a:pt x="20531" y="4636"/>
                </a:cubicBezTo>
                <a:cubicBezTo>
                  <a:pt x="20517" y="4636"/>
                  <a:pt x="20502" y="4608"/>
                  <a:pt x="20488" y="4593"/>
                </a:cubicBezTo>
                <a:cubicBezTo>
                  <a:pt x="20483" y="4623"/>
                  <a:pt x="20472" y="4634"/>
                  <a:pt x="20460" y="4634"/>
                </a:cubicBezTo>
                <a:cubicBezTo>
                  <a:pt x="20437" y="4634"/>
                  <a:pt x="20406" y="4597"/>
                  <a:pt x="20387" y="4579"/>
                </a:cubicBezTo>
                <a:cubicBezTo>
                  <a:pt x="20315" y="4507"/>
                  <a:pt x="20258" y="4449"/>
                  <a:pt x="20186" y="4392"/>
                </a:cubicBezTo>
                <a:cubicBezTo>
                  <a:pt x="20186" y="4378"/>
                  <a:pt x="20201" y="4363"/>
                  <a:pt x="20172" y="4335"/>
                </a:cubicBezTo>
                <a:cubicBezTo>
                  <a:pt x="20172" y="4349"/>
                  <a:pt x="20157" y="4363"/>
                  <a:pt x="20157" y="4378"/>
                </a:cubicBezTo>
                <a:cubicBezTo>
                  <a:pt x="20129" y="4363"/>
                  <a:pt x="20114" y="4349"/>
                  <a:pt x="20100" y="4335"/>
                </a:cubicBezTo>
                <a:cubicBezTo>
                  <a:pt x="20071" y="4291"/>
                  <a:pt x="20028" y="4263"/>
                  <a:pt x="19999" y="4220"/>
                </a:cubicBezTo>
                <a:cubicBezTo>
                  <a:pt x="20014" y="4220"/>
                  <a:pt x="20028" y="4220"/>
                  <a:pt x="20028" y="4205"/>
                </a:cubicBezTo>
                <a:cubicBezTo>
                  <a:pt x="20028" y="4191"/>
                  <a:pt x="20014" y="4191"/>
                  <a:pt x="20014" y="4177"/>
                </a:cubicBezTo>
                <a:cubicBezTo>
                  <a:pt x="20014" y="4162"/>
                  <a:pt x="20028" y="4162"/>
                  <a:pt x="20042" y="4148"/>
                </a:cubicBezTo>
                <a:cubicBezTo>
                  <a:pt x="20014" y="4148"/>
                  <a:pt x="19985" y="4133"/>
                  <a:pt x="19971" y="4133"/>
                </a:cubicBezTo>
                <a:cubicBezTo>
                  <a:pt x="19971" y="4133"/>
                  <a:pt x="19971" y="4162"/>
                  <a:pt x="19971" y="4177"/>
                </a:cubicBezTo>
                <a:cubicBezTo>
                  <a:pt x="19942" y="4148"/>
                  <a:pt x="19913" y="4133"/>
                  <a:pt x="19884" y="4105"/>
                </a:cubicBezTo>
                <a:cubicBezTo>
                  <a:pt x="19899" y="4090"/>
                  <a:pt x="19899" y="4062"/>
                  <a:pt x="19913" y="4047"/>
                </a:cubicBezTo>
                <a:cubicBezTo>
                  <a:pt x="19884" y="4004"/>
                  <a:pt x="19841" y="3961"/>
                  <a:pt x="19798" y="3932"/>
                </a:cubicBezTo>
                <a:lnTo>
                  <a:pt x="19798" y="3932"/>
                </a:lnTo>
                <a:cubicBezTo>
                  <a:pt x="19827" y="3975"/>
                  <a:pt x="19856" y="4004"/>
                  <a:pt x="19870" y="4062"/>
                </a:cubicBezTo>
                <a:cubicBezTo>
                  <a:pt x="19813" y="4018"/>
                  <a:pt x="19784" y="3961"/>
                  <a:pt x="19741" y="3918"/>
                </a:cubicBezTo>
                <a:cubicBezTo>
                  <a:pt x="19741" y="3904"/>
                  <a:pt x="19755" y="3889"/>
                  <a:pt x="19755" y="3875"/>
                </a:cubicBezTo>
                <a:cubicBezTo>
                  <a:pt x="19741" y="3860"/>
                  <a:pt x="19712" y="3832"/>
                  <a:pt x="19698" y="3817"/>
                </a:cubicBezTo>
                <a:lnTo>
                  <a:pt x="19698" y="3817"/>
                </a:lnTo>
                <a:cubicBezTo>
                  <a:pt x="19712" y="3846"/>
                  <a:pt x="19726" y="3875"/>
                  <a:pt x="19726" y="3904"/>
                </a:cubicBezTo>
                <a:cubicBezTo>
                  <a:pt x="19626" y="3817"/>
                  <a:pt x="19540" y="3731"/>
                  <a:pt x="19453" y="3631"/>
                </a:cubicBezTo>
                <a:cubicBezTo>
                  <a:pt x="19468" y="3631"/>
                  <a:pt x="19497" y="3645"/>
                  <a:pt x="19511" y="3645"/>
                </a:cubicBezTo>
                <a:cubicBezTo>
                  <a:pt x="19497" y="3616"/>
                  <a:pt x="19497" y="3602"/>
                  <a:pt x="19482" y="3573"/>
                </a:cubicBezTo>
                <a:cubicBezTo>
                  <a:pt x="19425" y="3544"/>
                  <a:pt x="19353" y="3559"/>
                  <a:pt x="19310" y="3487"/>
                </a:cubicBezTo>
                <a:lnTo>
                  <a:pt x="19310" y="3487"/>
                </a:lnTo>
                <a:cubicBezTo>
                  <a:pt x="19339" y="3501"/>
                  <a:pt x="19382" y="3516"/>
                  <a:pt x="19410" y="3516"/>
                </a:cubicBezTo>
                <a:cubicBezTo>
                  <a:pt x="19339" y="3458"/>
                  <a:pt x="19267" y="3358"/>
                  <a:pt x="19166" y="3329"/>
                </a:cubicBezTo>
                <a:lnTo>
                  <a:pt x="19180" y="3314"/>
                </a:lnTo>
                <a:cubicBezTo>
                  <a:pt x="19180" y="3314"/>
                  <a:pt x="19166" y="3300"/>
                  <a:pt x="19152" y="3300"/>
                </a:cubicBezTo>
                <a:lnTo>
                  <a:pt x="19166" y="3271"/>
                </a:lnTo>
                <a:lnTo>
                  <a:pt x="19137" y="3271"/>
                </a:lnTo>
                <a:cubicBezTo>
                  <a:pt x="19137" y="3286"/>
                  <a:pt x="19137" y="3314"/>
                  <a:pt x="19137" y="3329"/>
                </a:cubicBezTo>
                <a:cubicBezTo>
                  <a:pt x="19123" y="3314"/>
                  <a:pt x="19109" y="3286"/>
                  <a:pt x="19094" y="3271"/>
                </a:cubicBezTo>
                <a:cubicBezTo>
                  <a:pt x="19094" y="3257"/>
                  <a:pt x="19109" y="3243"/>
                  <a:pt x="19123" y="3228"/>
                </a:cubicBezTo>
                <a:lnTo>
                  <a:pt x="19080" y="3228"/>
                </a:lnTo>
                <a:cubicBezTo>
                  <a:pt x="19080" y="3228"/>
                  <a:pt x="19066" y="3257"/>
                  <a:pt x="19066" y="3257"/>
                </a:cubicBezTo>
                <a:cubicBezTo>
                  <a:pt x="18994" y="3228"/>
                  <a:pt x="18936" y="3156"/>
                  <a:pt x="18879" y="3099"/>
                </a:cubicBezTo>
                <a:cubicBezTo>
                  <a:pt x="18893" y="3099"/>
                  <a:pt x="18907" y="3085"/>
                  <a:pt x="18922" y="3070"/>
                </a:cubicBezTo>
                <a:lnTo>
                  <a:pt x="18922" y="3070"/>
                </a:lnTo>
                <a:cubicBezTo>
                  <a:pt x="18907" y="3085"/>
                  <a:pt x="18879" y="3085"/>
                  <a:pt x="18864" y="3099"/>
                </a:cubicBezTo>
                <a:cubicBezTo>
                  <a:pt x="18836" y="3070"/>
                  <a:pt x="18807" y="3041"/>
                  <a:pt x="18764" y="3013"/>
                </a:cubicBezTo>
                <a:lnTo>
                  <a:pt x="18764" y="3013"/>
                </a:lnTo>
                <a:cubicBezTo>
                  <a:pt x="18807" y="3027"/>
                  <a:pt x="18836" y="3041"/>
                  <a:pt x="18879" y="3041"/>
                </a:cubicBezTo>
                <a:cubicBezTo>
                  <a:pt x="18850" y="3013"/>
                  <a:pt x="18836" y="2998"/>
                  <a:pt x="18836" y="2955"/>
                </a:cubicBezTo>
                <a:cubicBezTo>
                  <a:pt x="18821" y="2970"/>
                  <a:pt x="18807" y="2970"/>
                  <a:pt x="18807" y="2984"/>
                </a:cubicBezTo>
                <a:cubicBezTo>
                  <a:pt x="18735" y="2883"/>
                  <a:pt x="18635" y="2826"/>
                  <a:pt x="18534" y="2740"/>
                </a:cubicBezTo>
                <a:cubicBezTo>
                  <a:pt x="18534" y="2754"/>
                  <a:pt x="18520" y="2797"/>
                  <a:pt x="18520" y="2812"/>
                </a:cubicBezTo>
                <a:cubicBezTo>
                  <a:pt x="18433" y="2754"/>
                  <a:pt x="18347" y="2682"/>
                  <a:pt x="18261" y="2610"/>
                </a:cubicBezTo>
                <a:lnTo>
                  <a:pt x="18261" y="2610"/>
                </a:lnTo>
                <a:cubicBezTo>
                  <a:pt x="18318" y="2625"/>
                  <a:pt x="18376" y="2654"/>
                  <a:pt x="18419" y="2697"/>
                </a:cubicBezTo>
                <a:cubicBezTo>
                  <a:pt x="18448" y="2610"/>
                  <a:pt x="18060" y="2467"/>
                  <a:pt x="18017" y="2337"/>
                </a:cubicBezTo>
                <a:cubicBezTo>
                  <a:pt x="18045" y="2323"/>
                  <a:pt x="18074" y="2309"/>
                  <a:pt x="18089" y="2294"/>
                </a:cubicBezTo>
                <a:lnTo>
                  <a:pt x="18089" y="2294"/>
                </a:lnTo>
                <a:cubicBezTo>
                  <a:pt x="18089" y="2309"/>
                  <a:pt x="18089" y="2323"/>
                  <a:pt x="18074" y="2337"/>
                </a:cubicBezTo>
                <a:cubicBezTo>
                  <a:pt x="18103" y="2352"/>
                  <a:pt x="18117" y="2381"/>
                  <a:pt x="18117" y="2409"/>
                </a:cubicBezTo>
                <a:cubicBezTo>
                  <a:pt x="18132" y="2409"/>
                  <a:pt x="18160" y="2409"/>
                  <a:pt x="18189" y="2424"/>
                </a:cubicBezTo>
                <a:lnTo>
                  <a:pt x="18160" y="2467"/>
                </a:lnTo>
                <a:cubicBezTo>
                  <a:pt x="18175" y="2452"/>
                  <a:pt x="18203" y="2438"/>
                  <a:pt x="18218" y="2438"/>
                </a:cubicBezTo>
                <a:cubicBezTo>
                  <a:pt x="18278" y="2487"/>
                  <a:pt x="18359" y="2545"/>
                  <a:pt x="18452" y="2545"/>
                </a:cubicBezTo>
                <a:cubicBezTo>
                  <a:pt x="18469" y="2545"/>
                  <a:pt x="18487" y="2543"/>
                  <a:pt x="18505" y="2539"/>
                </a:cubicBezTo>
                <a:cubicBezTo>
                  <a:pt x="18376" y="2481"/>
                  <a:pt x="18275" y="2381"/>
                  <a:pt x="18160" y="2309"/>
                </a:cubicBezTo>
                <a:cubicBezTo>
                  <a:pt x="18160" y="2294"/>
                  <a:pt x="18146" y="2280"/>
                  <a:pt x="18146" y="2280"/>
                </a:cubicBezTo>
                <a:cubicBezTo>
                  <a:pt x="18103" y="2280"/>
                  <a:pt x="18074" y="2237"/>
                  <a:pt x="18045" y="2208"/>
                </a:cubicBezTo>
                <a:cubicBezTo>
                  <a:pt x="17959" y="2194"/>
                  <a:pt x="17902" y="2122"/>
                  <a:pt x="17830" y="2079"/>
                </a:cubicBezTo>
                <a:lnTo>
                  <a:pt x="17844" y="2050"/>
                </a:lnTo>
                <a:lnTo>
                  <a:pt x="17844" y="2050"/>
                </a:lnTo>
                <a:cubicBezTo>
                  <a:pt x="17830" y="2065"/>
                  <a:pt x="17816" y="2065"/>
                  <a:pt x="17816" y="2079"/>
                </a:cubicBezTo>
                <a:cubicBezTo>
                  <a:pt x="17729" y="2036"/>
                  <a:pt x="17658" y="1964"/>
                  <a:pt x="17571" y="1950"/>
                </a:cubicBezTo>
                <a:cubicBezTo>
                  <a:pt x="17543" y="1935"/>
                  <a:pt x="17528" y="1906"/>
                  <a:pt x="17514" y="1878"/>
                </a:cubicBezTo>
                <a:cubicBezTo>
                  <a:pt x="17485" y="1878"/>
                  <a:pt x="17471" y="1878"/>
                  <a:pt x="17442" y="1892"/>
                </a:cubicBezTo>
                <a:cubicBezTo>
                  <a:pt x="17442" y="1878"/>
                  <a:pt x="17456" y="1849"/>
                  <a:pt x="17456" y="1835"/>
                </a:cubicBezTo>
                <a:cubicBezTo>
                  <a:pt x="17212" y="1748"/>
                  <a:pt x="17025" y="1562"/>
                  <a:pt x="16796" y="1447"/>
                </a:cubicBezTo>
                <a:cubicBezTo>
                  <a:pt x="16791" y="1448"/>
                  <a:pt x="16786" y="1449"/>
                  <a:pt x="16782" y="1449"/>
                </a:cubicBezTo>
                <a:cubicBezTo>
                  <a:pt x="16746" y="1449"/>
                  <a:pt x="16719" y="1401"/>
                  <a:pt x="16681" y="1375"/>
                </a:cubicBezTo>
                <a:cubicBezTo>
                  <a:pt x="16623" y="1361"/>
                  <a:pt x="16566" y="1332"/>
                  <a:pt x="16508" y="1303"/>
                </a:cubicBezTo>
                <a:lnTo>
                  <a:pt x="16479" y="1303"/>
                </a:lnTo>
                <a:cubicBezTo>
                  <a:pt x="16451" y="1274"/>
                  <a:pt x="16436" y="1260"/>
                  <a:pt x="16408" y="1231"/>
                </a:cubicBezTo>
                <a:cubicBezTo>
                  <a:pt x="16379" y="1231"/>
                  <a:pt x="16364" y="1217"/>
                  <a:pt x="16336" y="1217"/>
                </a:cubicBezTo>
                <a:cubicBezTo>
                  <a:pt x="16321" y="1202"/>
                  <a:pt x="16321" y="1188"/>
                  <a:pt x="16321" y="1174"/>
                </a:cubicBezTo>
                <a:lnTo>
                  <a:pt x="16307" y="1202"/>
                </a:lnTo>
                <a:cubicBezTo>
                  <a:pt x="16264" y="1174"/>
                  <a:pt x="16235" y="1159"/>
                  <a:pt x="16192" y="1145"/>
                </a:cubicBezTo>
                <a:cubicBezTo>
                  <a:pt x="16192" y="1131"/>
                  <a:pt x="16192" y="1116"/>
                  <a:pt x="16192" y="1116"/>
                </a:cubicBezTo>
                <a:lnTo>
                  <a:pt x="16149" y="1116"/>
                </a:lnTo>
                <a:cubicBezTo>
                  <a:pt x="16092" y="1059"/>
                  <a:pt x="15991" y="1073"/>
                  <a:pt x="15919" y="1016"/>
                </a:cubicBezTo>
                <a:cubicBezTo>
                  <a:pt x="15790" y="1016"/>
                  <a:pt x="15689" y="915"/>
                  <a:pt x="15560" y="872"/>
                </a:cubicBezTo>
                <a:cubicBezTo>
                  <a:pt x="15546" y="886"/>
                  <a:pt x="15531" y="901"/>
                  <a:pt x="15517" y="915"/>
                </a:cubicBezTo>
                <a:cubicBezTo>
                  <a:pt x="15517" y="901"/>
                  <a:pt x="15502" y="872"/>
                  <a:pt x="15502" y="858"/>
                </a:cubicBezTo>
                <a:cubicBezTo>
                  <a:pt x="15359" y="815"/>
                  <a:pt x="15215" y="714"/>
                  <a:pt x="15057" y="700"/>
                </a:cubicBezTo>
                <a:cubicBezTo>
                  <a:pt x="15057" y="700"/>
                  <a:pt x="15057" y="728"/>
                  <a:pt x="15043" y="743"/>
                </a:cubicBezTo>
                <a:cubicBezTo>
                  <a:pt x="15115" y="757"/>
                  <a:pt x="15186" y="786"/>
                  <a:pt x="15258" y="800"/>
                </a:cubicBezTo>
                <a:cubicBezTo>
                  <a:pt x="15258" y="800"/>
                  <a:pt x="15273" y="829"/>
                  <a:pt x="15273" y="829"/>
                </a:cubicBezTo>
                <a:cubicBezTo>
                  <a:pt x="15388" y="843"/>
                  <a:pt x="15488" y="915"/>
                  <a:pt x="15589" y="958"/>
                </a:cubicBezTo>
                <a:cubicBezTo>
                  <a:pt x="15603" y="958"/>
                  <a:pt x="15617" y="944"/>
                  <a:pt x="15632" y="944"/>
                </a:cubicBezTo>
                <a:cubicBezTo>
                  <a:pt x="15646" y="958"/>
                  <a:pt x="15675" y="987"/>
                  <a:pt x="15689" y="1001"/>
                </a:cubicBezTo>
                <a:cubicBezTo>
                  <a:pt x="15704" y="1001"/>
                  <a:pt x="15747" y="987"/>
                  <a:pt x="15761" y="987"/>
                </a:cubicBezTo>
                <a:cubicBezTo>
                  <a:pt x="15761" y="987"/>
                  <a:pt x="15747" y="1016"/>
                  <a:pt x="15747" y="1030"/>
                </a:cubicBezTo>
                <a:lnTo>
                  <a:pt x="15804" y="1030"/>
                </a:lnTo>
                <a:cubicBezTo>
                  <a:pt x="15804" y="1044"/>
                  <a:pt x="15804" y="1073"/>
                  <a:pt x="15804" y="1102"/>
                </a:cubicBezTo>
                <a:cubicBezTo>
                  <a:pt x="15819" y="1088"/>
                  <a:pt x="15833" y="1059"/>
                  <a:pt x="15833" y="1044"/>
                </a:cubicBezTo>
                <a:cubicBezTo>
                  <a:pt x="16005" y="1145"/>
                  <a:pt x="16163" y="1231"/>
                  <a:pt x="16350" y="1303"/>
                </a:cubicBezTo>
                <a:cubicBezTo>
                  <a:pt x="16321" y="1332"/>
                  <a:pt x="16293" y="1361"/>
                  <a:pt x="16264" y="1389"/>
                </a:cubicBezTo>
                <a:cubicBezTo>
                  <a:pt x="16278" y="1375"/>
                  <a:pt x="16278" y="1346"/>
                  <a:pt x="16293" y="1332"/>
                </a:cubicBezTo>
                <a:cubicBezTo>
                  <a:pt x="16206" y="1289"/>
                  <a:pt x="16120" y="1260"/>
                  <a:pt x="16034" y="1217"/>
                </a:cubicBezTo>
                <a:cubicBezTo>
                  <a:pt x="16034" y="1231"/>
                  <a:pt x="16034" y="1260"/>
                  <a:pt x="16034" y="1260"/>
                </a:cubicBezTo>
                <a:cubicBezTo>
                  <a:pt x="15905" y="1231"/>
                  <a:pt x="15790" y="1174"/>
                  <a:pt x="15675" y="1116"/>
                </a:cubicBezTo>
                <a:cubicBezTo>
                  <a:pt x="15696" y="1109"/>
                  <a:pt x="15714" y="1106"/>
                  <a:pt x="15732" y="1106"/>
                </a:cubicBezTo>
                <a:cubicBezTo>
                  <a:pt x="15750" y="1106"/>
                  <a:pt x="15768" y="1109"/>
                  <a:pt x="15790" y="1116"/>
                </a:cubicBezTo>
                <a:cubicBezTo>
                  <a:pt x="15761" y="1102"/>
                  <a:pt x="15747" y="1088"/>
                  <a:pt x="15718" y="1073"/>
                </a:cubicBezTo>
                <a:cubicBezTo>
                  <a:pt x="15689" y="1088"/>
                  <a:pt x="15675" y="1116"/>
                  <a:pt x="15660" y="1131"/>
                </a:cubicBezTo>
                <a:cubicBezTo>
                  <a:pt x="15632" y="1102"/>
                  <a:pt x="15660" y="1073"/>
                  <a:pt x="15660" y="1059"/>
                </a:cubicBezTo>
                <a:cubicBezTo>
                  <a:pt x="15603" y="1044"/>
                  <a:pt x="15560" y="1016"/>
                  <a:pt x="15502" y="1001"/>
                </a:cubicBezTo>
                <a:lnTo>
                  <a:pt x="15502" y="1001"/>
                </a:lnTo>
                <a:cubicBezTo>
                  <a:pt x="15517" y="1030"/>
                  <a:pt x="15546" y="1044"/>
                  <a:pt x="15560" y="1073"/>
                </a:cubicBezTo>
                <a:cubicBezTo>
                  <a:pt x="15502" y="1030"/>
                  <a:pt x="15373" y="1044"/>
                  <a:pt x="15373" y="958"/>
                </a:cubicBezTo>
                <a:cubicBezTo>
                  <a:pt x="15330" y="944"/>
                  <a:pt x="15287" y="930"/>
                  <a:pt x="15258" y="915"/>
                </a:cubicBezTo>
                <a:lnTo>
                  <a:pt x="15258" y="915"/>
                </a:lnTo>
                <a:cubicBezTo>
                  <a:pt x="15273" y="930"/>
                  <a:pt x="15301" y="944"/>
                  <a:pt x="15316" y="944"/>
                </a:cubicBezTo>
                <a:lnTo>
                  <a:pt x="15316" y="973"/>
                </a:lnTo>
                <a:cubicBezTo>
                  <a:pt x="15273" y="958"/>
                  <a:pt x="15229" y="944"/>
                  <a:pt x="15201" y="930"/>
                </a:cubicBezTo>
                <a:cubicBezTo>
                  <a:pt x="15201" y="915"/>
                  <a:pt x="15215" y="901"/>
                  <a:pt x="15215" y="886"/>
                </a:cubicBezTo>
                <a:lnTo>
                  <a:pt x="15215" y="886"/>
                </a:lnTo>
                <a:cubicBezTo>
                  <a:pt x="15202" y="906"/>
                  <a:pt x="15189" y="914"/>
                  <a:pt x="15176" y="914"/>
                </a:cubicBezTo>
                <a:cubicBezTo>
                  <a:pt x="15160" y="914"/>
                  <a:pt x="15145" y="902"/>
                  <a:pt x="15129" y="886"/>
                </a:cubicBezTo>
                <a:cubicBezTo>
                  <a:pt x="15129" y="886"/>
                  <a:pt x="15158" y="872"/>
                  <a:pt x="15158" y="858"/>
                </a:cubicBezTo>
                <a:cubicBezTo>
                  <a:pt x="15043" y="829"/>
                  <a:pt x="14942" y="786"/>
                  <a:pt x="14827" y="743"/>
                </a:cubicBezTo>
                <a:lnTo>
                  <a:pt x="14827" y="743"/>
                </a:lnTo>
                <a:cubicBezTo>
                  <a:pt x="14842" y="757"/>
                  <a:pt x="14870" y="771"/>
                  <a:pt x="14885" y="771"/>
                </a:cubicBezTo>
                <a:lnTo>
                  <a:pt x="14870" y="815"/>
                </a:lnTo>
                <a:cubicBezTo>
                  <a:pt x="14827" y="800"/>
                  <a:pt x="14798" y="786"/>
                  <a:pt x="14755" y="771"/>
                </a:cubicBezTo>
                <a:cubicBezTo>
                  <a:pt x="14755" y="771"/>
                  <a:pt x="14770" y="743"/>
                  <a:pt x="14784" y="743"/>
                </a:cubicBezTo>
                <a:cubicBezTo>
                  <a:pt x="14655" y="685"/>
                  <a:pt x="14511" y="628"/>
                  <a:pt x="14367" y="613"/>
                </a:cubicBezTo>
                <a:lnTo>
                  <a:pt x="14367" y="613"/>
                </a:lnTo>
                <a:cubicBezTo>
                  <a:pt x="14439" y="642"/>
                  <a:pt x="14511" y="657"/>
                  <a:pt x="14583" y="700"/>
                </a:cubicBezTo>
                <a:cubicBezTo>
                  <a:pt x="14468" y="685"/>
                  <a:pt x="14353" y="657"/>
                  <a:pt x="14253" y="599"/>
                </a:cubicBezTo>
                <a:cubicBezTo>
                  <a:pt x="14238" y="599"/>
                  <a:pt x="14238" y="585"/>
                  <a:pt x="14238" y="585"/>
                </a:cubicBezTo>
                <a:lnTo>
                  <a:pt x="14238" y="585"/>
                </a:lnTo>
                <a:cubicBezTo>
                  <a:pt x="14273" y="596"/>
                  <a:pt x="14308" y="617"/>
                  <a:pt x="14343" y="617"/>
                </a:cubicBezTo>
                <a:cubicBezTo>
                  <a:pt x="14351" y="617"/>
                  <a:pt x="14359" y="616"/>
                  <a:pt x="14367" y="613"/>
                </a:cubicBezTo>
                <a:cubicBezTo>
                  <a:pt x="14353" y="599"/>
                  <a:pt x="14324" y="570"/>
                  <a:pt x="14296" y="542"/>
                </a:cubicBezTo>
                <a:cubicBezTo>
                  <a:pt x="14281" y="556"/>
                  <a:pt x="14253" y="570"/>
                  <a:pt x="14238" y="570"/>
                </a:cubicBezTo>
                <a:cubicBezTo>
                  <a:pt x="14209" y="542"/>
                  <a:pt x="14166" y="542"/>
                  <a:pt x="14138" y="527"/>
                </a:cubicBezTo>
                <a:lnTo>
                  <a:pt x="14138" y="527"/>
                </a:lnTo>
                <a:cubicBezTo>
                  <a:pt x="14138" y="570"/>
                  <a:pt x="14181" y="585"/>
                  <a:pt x="14209" y="599"/>
                </a:cubicBezTo>
                <a:cubicBezTo>
                  <a:pt x="14152" y="599"/>
                  <a:pt x="14109" y="585"/>
                  <a:pt x="14066" y="570"/>
                </a:cubicBezTo>
                <a:cubicBezTo>
                  <a:pt x="14066" y="556"/>
                  <a:pt x="14080" y="542"/>
                  <a:pt x="14080" y="527"/>
                </a:cubicBezTo>
                <a:cubicBezTo>
                  <a:pt x="14051" y="513"/>
                  <a:pt x="14008" y="498"/>
                  <a:pt x="13965" y="484"/>
                </a:cubicBezTo>
                <a:lnTo>
                  <a:pt x="13965" y="484"/>
                </a:lnTo>
                <a:cubicBezTo>
                  <a:pt x="13980" y="513"/>
                  <a:pt x="14008" y="542"/>
                  <a:pt x="14023" y="556"/>
                </a:cubicBezTo>
                <a:cubicBezTo>
                  <a:pt x="13965" y="542"/>
                  <a:pt x="13893" y="513"/>
                  <a:pt x="13836" y="498"/>
                </a:cubicBezTo>
                <a:cubicBezTo>
                  <a:pt x="13836" y="470"/>
                  <a:pt x="13836" y="441"/>
                  <a:pt x="13836" y="412"/>
                </a:cubicBezTo>
                <a:cubicBezTo>
                  <a:pt x="13811" y="430"/>
                  <a:pt x="13786" y="436"/>
                  <a:pt x="13759" y="436"/>
                </a:cubicBezTo>
                <a:cubicBezTo>
                  <a:pt x="13691" y="436"/>
                  <a:pt x="13618" y="393"/>
                  <a:pt x="13545" y="393"/>
                </a:cubicBezTo>
                <a:cubicBezTo>
                  <a:pt x="13532" y="393"/>
                  <a:pt x="13519" y="395"/>
                  <a:pt x="13505" y="398"/>
                </a:cubicBezTo>
                <a:cubicBezTo>
                  <a:pt x="13520" y="398"/>
                  <a:pt x="13549" y="412"/>
                  <a:pt x="13563" y="412"/>
                </a:cubicBezTo>
                <a:cubicBezTo>
                  <a:pt x="13563" y="427"/>
                  <a:pt x="13563" y="441"/>
                  <a:pt x="13563" y="455"/>
                </a:cubicBezTo>
                <a:cubicBezTo>
                  <a:pt x="13549" y="441"/>
                  <a:pt x="13505" y="427"/>
                  <a:pt x="13491" y="427"/>
                </a:cubicBezTo>
                <a:lnTo>
                  <a:pt x="13434" y="427"/>
                </a:lnTo>
                <a:cubicBezTo>
                  <a:pt x="13448" y="412"/>
                  <a:pt x="13462" y="384"/>
                  <a:pt x="13477" y="369"/>
                </a:cubicBezTo>
                <a:cubicBezTo>
                  <a:pt x="13443" y="361"/>
                  <a:pt x="13415" y="353"/>
                  <a:pt x="13389" y="353"/>
                </a:cubicBezTo>
                <a:cubicBezTo>
                  <a:pt x="13369" y="353"/>
                  <a:pt x="13351" y="357"/>
                  <a:pt x="13333" y="369"/>
                </a:cubicBezTo>
                <a:cubicBezTo>
                  <a:pt x="13290" y="355"/>
                  <a:pt x="13232" y="340"/>
                  <a:pt x="13189" y="312"/>
                </a:cubicBezTo>
                <a:cubicBezTo>
                  <a:pt x="13175" y="312"/>
                  <a:pt x="13161" y="326"/>
                  <a:pt x="13146" y="326"/>
                </a:cubicBezTo>
                <a:cubicBezTo>
                  <a:pt x="13089" y="297"/>
                  <a:pt x="13031" y="283"/>
                  <a:pt x="12974" y="283"/>
                </a:cubicBezTo>
                <a:cubicBezTo>
                  <a:pt x="12980" y="276"/>
                  <a:pt x="12990" y="270"/>
                  <a:pt x="13000" y="265"/>
                </a:cubicBezTo>
                <a:lnTo>
                  <a:pt x="13000" y="265"/>
                </a:lnTo>
                <a:cubicBezTo>
                  <a:pt x="12980" y="269"/>
                  <a:pt x="12959" y="269"/>
                  <a:pt x="12938" y="269"/>
                </a:cubicBezTo>
                <a:cubicBezTo>
                  <a:pt x="12906" y="269"/>
                  <a:pt x="12873" y="269"/>
                  <a:pt x="12845" y="283"/>
                </a:cubicBezTo>
                <a:cubicBezTo>
                  <a:pt x="12902" y="297"/>
                  <a:pt x="12945" y="312"/>
                  <a:pt x="13003" y="340"/>
                </a:cubicBezTo>
                <a:cubicBezTo>
                  <a:pt x="12902" y="326"/>
                  <a:pt x="12787" y="312"/>
                  <a:pt x="12686" y="297"/>
                </a:cubicBezTo>
                <a:cubicBezTo>
                  <a:pt x="12658" y="297"/>
                  <a:pt x="12629" y="283"/>
                  <a:pt x="12600" y="283"/>
                </a:cubicBezTo>
                <a:cubicBezTo>
                  <a:pt x="12557" y="269"/>
                  <a:pt x="12500" y="269"/>
                  <a:pt x="12442" y="254"/>
                </a:cubicBezTo>
                <a:lnTo>
                  <a:pt x="12557" y="254"/>
                </a:lnTo>
                <a:cubicBezTo>
                  <a:pt x="12543" y="211"/>
                  <a:pt x="12500" y="211"/>
                  <a:pt x="12471" y="197"/>
                </a:cubicBezTo>
                <a:cubicBezTo>
                  <a:pt x="12442" y="197"/>
                  <a:pt x="12399" y="197"/>
                  <a:pt x="12370" y="211"/>
                </a:cubicBezTo>
                <a:cubicBezTo>
                  <a:pt x="12356" y="197"/>
                  <a:pt x="12356" y="182"/>
                  <a:pt x="12356" y="168"/>
                </a:cubicBezTo>
                <a:cubicBezTo>
                  <a:pt x="12343" y="187"/>
                  <a:pt x="12306" y="197"/>
                  <a:pt x="12272" y="197"/>
                </a:cubicBezTo>
                <a:cubicBezTo>
                  <a:pt x="12228" y="197"/>
                  <a:pt x="12188" y="180"/>
                  <a:pt x="12212" y="139"/>
                </a:cubicBezTo>
                <a:cubicBezTo>
                  <a:pt x="12228" y="138"/>
                  <a:pt x="12244" y="137"/>
                  <a:pt x="12260" y="137"/>
                </a:cubicBezTo>
                <a:cubicBezTo>
                  <a:pt x="12387" y="137"/>
                  <a:pt x="12515" y="175"/>
                  <a:pt x="12642" y="175"/>
                </a:cubicBezTo>
                <a:cubicBezTo>
                  <a:pt x="12671" y="175"/>
                  <a:pt x="12700" y="173"/>
                  <a:pt x="12730" y="168"/>
                </a:cubicBezTo>
                <a:cubicBezTo>
                  <a:pt x="12744" y="168"/>
                  <a:pt x="12744" y="182"/>
                  <a:pt x="12758" y="182"/>
                </a:cubicBezTo>
                <a:cubicBezTo>
                  <a:pt x="12859" y="197"/>
                  <a:pt x="12959" y="226"/>
                  <a:pt x="13060" y="240"/>
                </a:cubicBezTo>
                <a:cubicBezTo>
                  <a:pt x="13074" y="226"/>
                  <a:pt x="13089" y="182"/>
                  <a:pt x="13103" y="154"/>
                </a:cubicBezTo>
                <a:cubicBezTo>
                  <a:pt x="13084" y="154"/>
                  <a:pt x="13063" y="152"/>
                  <a:pt x="13042" y="152"/>
                </a:cubicBezTo>
                <a:cubicBezTo>
                  <a:pt x="13001" y="152"/>
                  <a:pt x="12959" y="158"/>
                  <a:pt x="12931" y="197"/>
                </a:cubicBezTo>
                <a:cubicBezTo>
                  <a:pt x="12916" y="182"/>
                  <a:pt x="12888" y="168"/>
                  <a:pt x="12873" y="168"/>
                </a:cubicBezTo>
                <a:cubicBezTo>
                  <a:pt x="12852" y="146"/>
                  <a:pt x="12827" y="143"/>
                  <a:pt x="12800" y="143"/>
                </a:cubicBezTo>
                <a:cubicBezTo>
                  <a:pt x="12786" y="143"/>
                  <a:pt x="12772" y="144"/>
                  <a:pt x="12758" y="144"/>
                </a:cubicBezTo>
                <a:cubicBezTo>
                  <a:pt x="12744" y="144"/>
                  <a:pt x="12730" y="143"/>
                  <a:pt x="12715" y="139"/>
                </a:cubicBezTo>
                <a:cubicBezTo>
                  <a:pt x="12686" y="111"/>
                  <a:pt x="12658" y="82"/>
                  <a:pt x="12629" y="67"/>
                </a:cubicBezTo>
                <a:cubicBezTo>
                  <a:pt x="12615" y="82"/>
                  <a:pt x="12600" y="96"/>
                  <a:pt x="12572" y="111"/>
                </a:cubicBezTo>
                <a:cubicBezTo>
                  <a:pt x="12572" y="96"/>
                  <a:pt x="12543" y="67"/>
                  <a:pt x="12543" y="53"/>
                </a:cubicBezTo>
                <a:cubicBezTo>
                  <a:pt x="12543" y="67"/>
                  <a:pt x="12543" y="82"/>
                  <a:pt x="12543" y="96"/>
                </a:cubicBezTo>
                <a:cubicBezTo>
                  <a:pt x="12500" y="82"/>
                  <a:pt x="12457" y="82"/>
                  <a:pt x="12428" y="39"/>
                </a:cubicBezTo>
                <a:cubicBezTo>
                  <a:pt x="12428" y="53"/>
                  <a:pt x="12428" y="67"/>
                  <a:pt x="12428" y="67"/>
                </a:cubicBezTo>
                <a:cubicBezTo>
                  <a:pt x="12370" y="60"/>
                  <a:pt x="12309" y="60"/>
                  <a:pt x="12246" y="60"/>
                </a:cubicBezTo>
                <a:cubicBezTo>
                  <a:pt x="12184" y="60"/>
                  <a:pt x="12119" y="60"/>
                  <a:pt x="12054" y="53"/>
                </a:cubicBezTo>
                <a:cubicBezTo>
                  <a:pt x="12054" y="39"/>
                  <a:pt x="12069" y="24"/>
                  <a:pt x="12083" y="10"/>
                </a:cubicBezTo>
                <a:lnTo>
                  <a:pt x="12083" y="10"/>
                </a:lnTo>
                <a:cubicBezTo>
                  <a:pt x="12054" y="39"/>
                  <a:pt x="12008" y="53"/>
                  <a:pt x="11963" y="53"/>
                </a:cubicBezTo>
                <a:cubicBezTo>
                  <a:pt x="11918" y="53"/>
                  <a:pt x="11875" y="39"/>
                  <a:pt x="11853" y="10"/>
                </a:cubicBezTo>
                <a:cubicBezTo>
                  <a:pt x="11846" y="3"/>
                  <a:pt x="11839" y="0"/>
                  <a:pt x="11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flipH="1">
            <a:off x="4166949" y="1639230"/>
            <a:ext cx="810100" cy="814560"/>
          </a:xfrm>
          <a:custGeom>
            <a:avLst/>
            <a:gdLst/>
            <a:ahLst/>
            <a:cxnLst/>
            <a:rect l="l" t="t" r="r" b="b"/>
            <a:pathLst>
              <a:path w="23247" h="23375" extrusionOk="0">
                <a:moveTo>
                  <a:pt x="11810" y="82"/>
                </a:moveTo>
                <a:cubicBezTo>
                  <a:pt x="11838" y="100"/>
                  <a:pt x="11818" y="125"/>
                  <a:pt x="11801" y="125"/>
                </a:cubicBezTo>
                <a:cubicBezTo>
                  <a:pt x="11791" y="125"/>
                  <a:pt x="11781" y="117"/>
                  <a:pt x="11781" y="96"/>
                </a:cubicBezTo>
                <a:cubicBezTo>
                  <a:pt x="11796" y="96"/>
                  <a:pt x="11810" y="82"/>
                  <a:pt x="11810" y="82"/>
                </a:cubicBezTo>
                <a:close/>
                <a:moveTo>
                  <a:pt x="12744" y="82"/>
                </a:moveTo>
                <a:lnTo>
                  <a:pt x="12744" y="82"/>
                </a:lnTo>
                <a:cubicBezTo>
                  <a:pt x="12730" y="96"/>
                  <a:pt x="12715" y="125"/>
                  <a:pt x="12715" y="139"/>
                </a:cubicBezTo>
                <a:lnTo>
                  <a:pt x="12744" y="82"/>
                </a:lnTo>
                <a:close/>
                <a:moveTo>
                  <a:pt x="11853" y="96"/>
                </a:moveTo>
                <a:cubicBezTo>
                  <a:pt x="11911" y="125"/>
                  <a:pt x="11997" y="111"/>
                  <a:pt x="12040" y="139"/>
                </a:cubicBezTo>
                <a:cubicBezTo>
                  <a:pt x="12040" y="160"/>
                  <a:pt x="12032" y="174"/>
                  <a:pt x="12017" y="174"/>
                </a:cubicBezTo>
                <a:cubicBezTo>
                  <a:pt x="12011" y="174"/>
                  <a:pt x="12005" y="172"/>
                  <a:pt x="11997" y="168"/>
                </a:cubicBezTo>
                <a:lnTo>
                  <a:pt x="11781" y="168"/>
                </a:lnTo>
                <a:cubicBezTo>
                  <a:pt x="11796" y="139"/>
                  <a:pt x="11824" y="139"/>
                  <a:pt x="11853" y="125"/>
                </a:cubicBezTo>
                <a:cubicBezTo>
                  <a:pt x="11853" y="125"/>
                  <a:pt x="11853" y="111"/>
                  <a:pt x="11853" y="96"/>
                </a:cubicBezTo>
                <a:close/>
                <a:moveTo>
                  <a:pt x="9971" y="67"/>
                </a:moveTo>
                <a:cubicBezTo>
                  <a:pt x="9971" y="67"/>
                  <a:pt x="9957" y="96"/>
                  <a:pt x="9957" y="111"/>
                </a:cubicBezTo>
                <a:cubicBezTo>
                  <a:pt x="9941" y="107"/>
                  <a:pt x="9925" y="105"/>
                  <a:pt x="9908" y="105"/>
                </a:cubicBezTo>
                <a:cubicBezTo>
                  <a:pt x="9862" y="105"/>
                  <a:pt x="9812" y="118"/>
                  <a:pt x="9770" y="139"/>
                </a:cubicBezTo>
                <a:cubicBezTo>
                  <a:pt x="9754" y="134"/>
                  <a:pt x="9738" y="131"/>
                  <a:pt x="9723" y="131"/>
                </a:cubicBezTo>
                <a:cubicBezTo>
                  <a:pt x="9697" y="131"/>
                  <a:pt x="9673" y="141"/>
                  <a:pt x="9655" y="168"/>
                </a:cubicBezTo>
                <a:cubicBezTo>
                  <a:pt x="9655" y="168"/>
                  <a:pt x="9641" y="139"/>
                  <a:pt x="9641" y="125"/>
                </a:cubicBezTo>
                <a:cubicBezTo>
                  <a:pt x="9641" y="139"/>
                  <a:pt x="9641" y="168"/>
                  <a:pt x="9641" y="197"/>
                </a:cubicBezTo>
                <a:cubicBezTo>
                  <a:pt x="9612" y="182"/>
                  <a:pt x="9583" y="168"/>
                  <a:pt x="9569" y="154"/>
                </a:cubicBezTo>
                <a:cubicBezTo>
                  <a:pt x="9554" y="168"/>
                  <a:pt x="9554" y="182"/>
                  <a:pt x="9554" y="182"/>
                </a:cubicBezTo>
                <a:cubicBezTo>
                  <a:pt x="9590" y="190"/>
                  <a:pt x="9630" y="200"/>
                  <a:pt x="9668" y="200"/>
                </a:cubicBezTo>
                <a:cubicBezTo>
                  <a:pt x="9705" y="200"/>
                  <a:pt x="9741" y="190"/>
                  <a:pt x="9770" y="154"/>
                </a:cubicBezTo>
                <a:cubicBezTo>
                  <a:pt x="9784" y="168"/>
                  <a:pt x="9813" y="182"/>
                  <a:pt x="9827" y="182"/>
                </a:cubicBezTo>
                <a:cubicBezTo>
                  <a:pt x="9856" y="182"/>
                  <a:pt x="9899" y="168"/>
                  <a:pt x="9942" y="168"/>
                </a:cubicBezTo>
                <a:cubicBezTo>
                  <a:pt x="9971" y="168"/>
                  <a:pt x="10000" y="168"/>
                  <a:pt x="10029" y="154"/>
                </a:cubicBezTo>
                <a:cubicBezTo>
                  <a:pt x="10043" y="154"/>
                  <a:pt x="10043" y="168"/>
                  <a:pt x="10057" y="168"/>
                </a:cubicBezTo>
                <a:cubicBezTo>
                  <a:pt x="10129" y="168"/>
                  <a:pt x="10201" y="139"/>
                  <a:pt x="10258" y="111"/>
                </a:cubicBezTo>
                <a:cubicBezTo>
                  <a:pt x="10273" y="125"/>
                  <a:pt x="10302" y="139"/>
                  <a:pt x="10316" y="154"/>
                </a:cubicBezTo>
                <a:cubicBezTo>
                  <a:pt x="10330" y="139"/>
                  <a:pt x="10330" y="111"/>
                  <a:pt x="10330" y="96"/>
                </a:cubicBezTo>
                <a:cubicBezTo>
                  <a:pt x="10292" y="82"/>
                  <a:pt x="10252" y="77"/>
                  <a:pt x="10212" y="77"/>
                </a:cubicBezTo>
                <a:cubicBezTo>
                  <a:pt x="10131" y="77"/>
                  <a:pt x="10048" y="96"/>
                  <a:pt x="9971" y="96"/>
                </a:cubicBezTo>
                <a:lnTo>
                  <a:pt x="9971" y="67"/>
                </a:lnTo>
                <a:close/>
                <a:moveTo>
                  <a:pt x="12083" y="125"/>
                </a:moveTo>
                <a:cubicBezTo>
                  <a:pt x="12112" y="125"/>
                  <a:pt x="12141" y="125"/>
                  <a:pt x="12155" y="154"/>
                </a:cubicBezTo>
                <a:cubicBezTo>
                  <a:pt x="12155" y="182"/>
                  <a:pt x="12126" y="226"/>
                  <a:pt x="12112" y="254"/>
                </a:cubicBezTo>
                <a:cubicBezTo>
                  <a:pt x="12112" y="226"/>
                  <a:pt x="12126" y="197"/>
                  <a:pt x="12126" y="182"/>
                </a:cubicBezTo>
                <a:lnTo>
                  <a:pt x="12040" y="182"/>
                </a:lnTo>
                <a:cubicBezTo>
                  <a:pt x="12054" y="168"/>
                  <a:pt x="12069" y="139"/>
                  <a:pt x="12083" y="125"/>
                </a:cubicBezTo>
                <a:close/>
                <a:moveTo>
                  <a:pt x="13031" y="254"/>
                </a:moveTo>
                <a:cubicBezTo>
                  <a:pt x="13023" y="254"/>
                  <a:pt x="13011" y="259"/>
                  <a:pt x="13000" y="265"/>
                </a:cubicBezTo>
                <a:lnTo>
                  <a:pt x="13000" y="265"/>
                </a:lnTo>
                <a:cubicBezTo>
                  <a:pt x="13011" y="263"/>
                  <a:pt x="13021" y="259"/>
                  <a:pt x="13031" y="254"/>
                </a:cubicBezTo>
                <a:close/>
                <a:moveTo>
                  <a:pt x="9583" y="269"/>
                </a:moveTo>
                <a:lnTo>
                  <a:pt x="9583" y="269"/>
                </a:lnTo>
                <a:cubicBezTo>
                  <a:pt x="9540" y="297"/>
                  <a:pt x="9497" y="312"/>
                  <a:pt x="9454" y="312"/>
                </a:cubicBezTo>
                <a:cubicBezTo>
                  <a:pt x="9483" y="312"/>
                  <a:pt x="9511" y="326"/>
                  <a:pt x="9526" y="326"/>
                </a:cubicBezTo>
                <a:cubicBezTo>
                  <a:pt x="9540" y="312"/>
                  <a:pt x="9569" y="283"/>
                  <a:pt x="9583" y="269"/>
                </a:cubicBezTo>
                <a:close/>
                <a:moveTo>
                  <a:pt x="10603" y="297"/>
                </a:moveTo>
                <a:cubicBezTo>
                  <a:pt x="10618" y="297"/>
                  <a:pt x="10618" y="312"/>
                  <a:pt x="10618" y="326"/>
                </a:cubicBezTo>
                <a:lnTo>
                  <a:pt x="10618" y="326"/>
                </a:lnTo>
                <a:cubicBezTo>
                  <a:pt x="10608" y="326"/>
                  <a:pt x="10599" y="326"/>
                  <a:pt x="10589" y="326"/>
                </a:cubicBezTo>
                <a:cubicBezTo>
                  <a:pt x="10589" y="312"/>
                  <a:pt x="10603" y="297"/>
                  <a:pt x="10603" y="297"/>
                </a:cubicBezTo>
                <a:close/>
                <a:moveTo>
                  <a:pt x="10560" y="297"/>
                </a:moveTo>
                <a:cubicBezTo>
                  <a:pt x="10574" y="297"/>
                  <a:pt x="10574" y="312"/>
                  <a:pt x="10574" y="326"/>
                </a:cubicBezTo>
                <a:cubicBezTo>
                  <a:pt x="10517" y="326"/>
                  <a:pt x="10460" y="340"/>
                  <a:pt x="10388" y="340"/>
                </a:cubicBezTo>
                <a:cubicBezTo>
                  <a:pt x="10460" y="326"/>
                  <a:pt x="10503" y="312"/>
                  <a:pt x="10560" y="297"/>
                </a:cubicBezTo>
                <a:close/>
                <a:moveTo>
                  <a:pt x="12119" y="302"/>
                </a:moveTo>
                <a:cubicBezTo>
                  <a:pt x="12142" y="302"/>
                  <a:pt x="12159" y="330"/>
                  <a:pt x="12126" y="340"/>
                </a:cubicBezTo>
                <a:cubicBezTo>
                  <a:pt x="12123" y="343"/>
                  <a:pt x="12119" y="344"/>
                  <a:pt x="12114" y="344"/>
                </a:cubicBezTo>
                <a:cubicBezTo>
                  <a:pt x="12094" y="344"/>
                  <a:pt x="12063" y="323"/>
                  <a:pt x="12097" y="312"/>
                </a:cubicBezTo>
                <a:cubicBezTo>
                  <a:pt x="12104" y="305"/>
                  <a:pt x="12112" y="302"/>
                  <a:pt x="12119" y="302"/>
                </a:cubicBezTo>
                <a:close/>
                <a:moveTo>
                  <a:pt x="10029" y="340"/>
                </a:moveTo>
                <a:cubicBezTo>
                  <a:pt x="10014" y="340"/>
                  <a:pt x="10014" y="355"/>
                  <a:pt x="10000" y="355"/>
                </a:cubicBezTo>
                <a:cubicBezTo>
                  <a:pt x="10014" y="340"/>
                  <a:pt x="10014" y="340"/>
                  <a:pt x="10029" y="340"/>
                </a:cubicBezTo>
                <a:close/>
                <a:moveTo>
                  <a:pt x="10043" y="355"/>
                </a:moveTo>
                <a:cubicBezTo>
                  <a:pt x="10057" y="355"/>
                  <a:pt x="10057" y="369"/>
                  <a:pt x="10057" y="369"/>
                </a:cubicBezTo>
                <a:lnTo>
                  <a:pt x="10043" y="369"/>
                </a:lnTo>
                <a:cubicBezTo>
                  <a:pt x="10043" y="369"/>
                  <a:pt x="10043" y="369"/>
                  <a:pt x="10043" y="355"/>
                </a:cubicBezTo>
                <a:close/>
                <a:moveTo>
                  <a:pt x="11523" y="269"/>
                </a:moveTo>
                <a:cubicBezTo>
                  <a:pt x="11595" y="290"/>
                  <a:pt x="11674" y="290"/>
                  <a:pt x="11754" y="290"/>
                </a:cubicBezTo>
                <a:cubicBezTo>
                  <a:pt x="11835" y="290"/>
                  <a:pt x="11918" y="290"/>
                  <a:pt x="11997" y="312"/>
                </a:cubicBezTo>
                <a:cubicBezTo>
                  <a:pt x="11939" y="312"/>
                  <a:pt x="11896" y="312"/>
                  <a:pt x="11839" y="326"/>
                </a:cubicBezTo>
                <a:cubicBezTo>
                  <a:pt x="11839" y="312"/>
                  <a:pt x="11839" y="312"/>
                  <a:pt x="11839" y="312"/>
                </a:cubicBezTo>
                <a:cubicBezTo>
                  <a:pt x="11839" y="312"/>
                  <a:pt x="11824" y="312"/>
                  <a:pt x="11824" y="326"/>
                </a:cubicBezTo>
                <a:cubicBezTo>
                  <a:pt x="11695" y="326"/>
                  <a:pt x="11566" y="312"/>
                  <a:pt x="11437" y="312"/>
                </a:cubicBezTo>
                <a:cubicBezTo>
                  <a:pt x="11422" y="312"/>
                  <a:pt x="11401" y="308"/>
                  <a:pt x="11381" y="308"/>
                </a:cubicBezTo>
                <a:cubicBezTo>
                  <a:pt x="11361" y="308"/>
                  <a:pt x="11343" y="312"/>
                  <a:pt x="11336" y="326"/>
                </a:cubicBezTo>
                <a:cubicBezTo>
                  <a:pt x="11336" y="340"/>
                  <a:pt x="11365" y="355"/>
                  <a:pt x="11379" y="369"/>
                </a:cubicBezTo>
                <a:cubicBezTo>
                  <a:pt x="11379" y="369"/>
                  <a:pt x="11379" y="384"/>
                  <a:pt x="11365" y="384"/>
                </a:cubicBezTo>
                <a:lnTo>
                  <a:pt x="11293" y="384"/>
                </a:lnTo>
                <a:cubicBezTo>
                  <a:pt x="11307" y="369"/>
                  <a:pt x="11307" y="340"/>
                  <a:pt x="11293" y="312"/>
                </a:cubicBezTo>
                <a:cubicBezTo>
                  <a:pt x="11273" y="309"/>
                  <a:pt x="11253" y="308"/>
                  <a:pt x="11233" y="308"/>
                </a:cubicBezTo>
                <a:cubicBezTo>
                  <a:pt x="11153" y="308"/>
                  <a:pt x="11074" y="326"/>
                  <a:pt x="11006" y="326"/>
                </a:cubicBezTo>
                <a:cubicBezTo>
                  <a:pt x="10982" y="320"/>
                  <a:pt x="10958" y="317"/>
                  <a:pt x="10935" y="317"/>
                </a:cubicBezTo>
                <a:cubicBezTo>
                  <a:pt x="10903" y="317"/>
                  <a:pt x="10873" y="324"/>
                  <a:pt x="10847" y="340"/>
                </a:cubicBezTo>
                <a:cubicBezTo>
                  <a:pt x="10847" y="340"/>
                  <a:pt x="10862" y="355"/>
                  <a:pt x="10862" y="355"/>
                </a:cubicBezTo>
                <a:lnTo>
                  <a:pt x="10819" y="355"/>
                </a:lnTo>
                <a:cubicBezTo>
                  <a:pt x="10830" y="343"/>
                  <a:pt x="10823" y="304"/>
                  <a:pt x="10805" y="304"/>
                </a:cubicBezTo>
                <a:cubicBezTo>
                  <a:pt x="10801" y="304"/>
                  <a:pt x="10796" y="306"/>
                  <a:pt x="10790" y="312"/>
                </a:cubicBezTo>
                <a:cubicBezTo>
                  <a:pt x="10728" y="324"/>
                  <a:pt x="10677" y="326"/>
                  <a:pt x="10618" y="326"/>
                </a:cubicBezTo>
                <a:lnTo>
                  <a:pt x="10618" y="326"/>
                </a:lnTo>
                <a:cubicBezTo>
                  <a:pt x="10661" y="312"/>
                  <a:pt x="10689" y="297"/>
                  <a:pt x="10733" y="283"/>
                </a:cubicBezTo>
                <a:cubicBezTo>
                  <a:pt x="10766" y="291"/>
                  <a:pt x="10804" y="300"/>
                  <a:pt x="10841" y="300"/>
                </a:cubicBezTo>
                <a:cubicBezTo>
                  <a:pt x="10868" y="300"/>
                  <a:pt x="10895" y="295"/>
                  <a:pt x="10919" y="283"/>
                </a:cubicBezTo>
                <a:lnTo>
                  <a:pt x="10934" y="283"/>
                </a:lnTo>
                <a:cubicBezTo>
                  <a:pt x="10948" y="283"/>
                  <a:pt x="10962" y="297"/>
                  <a:pt x="10962" y="297"/>
                </a:cubicBezTo>
                <a:cubicBezTo>
                  <a:pt x="10991" y="297"/>
                  <a:pt x="11020" y="283"/>
                  <a:pt x="11063" y="283"/>
                </a:cubicBezTo>
                <a:cubicBezTo>
                  <a:pt x="11207" y="283"/>
                  <a:pt x="11365" y="283"/>
                  <a:pt x="11523" y="269"/>
                </a:cubicBezTo>
                <a:close/>
                <a:moveTo>
                  <a:pt x="11451" y="369"/>
                </a:moveTo>
                <a:cubicBezTo>
                  <a:pt x="11451" y="384"/>
                  <a:pt x="11451" y="384"/>
                  <a:pt x="11451" y="384"/>
                </a:cubicBezTo>
                <a:lnTo>
                  <a:pt x="11393" y="384"/>
                </a:lnTo>
                <a:cubicBezTo>
                  <a:pt x="11408" y="369"/>
                  <a:pt x="11422" y="369"/>
                  <a:pt x="11422" y="369"/>
                </a:cubicBezTo>
                <a:close/>
                <a:moveTo>
                  <a:pt x="11724" y="369"/>
                </a:moveTo>
                <a:cubicBezTo>
                  <a:pt x="11710" y="369"/>
                  <a:pt x="11710" y="384"/>
                  <a:pt x="11695" y="384"/>
                </a:cubicBezTo>
                <a:cubicBezTo>
                  <a:pt x="11695" y="384"/>
                  <a:pt x="11695" y="369"/>
                  <a:pt x="11695" y="369"/>
                </a:cubicBezTo>
                <a:close/>
                <a:moveTo>
                  <a:pt x="12206" y="324"/>
                </a:moveTo>
                <a:cubicBezTo>
                  <a:pt x="12296" y="324"/>
                  <a:pt x="12394" y="342"/>
                  <a:pt x="12487" y="342"/>
                </a:cubicBezTo>
                <a:cubicBezTo>
                  <a:pt x="12531" y="342"/>
                  <a:pt x="12574" y="338"/>
                  <a:pt x="12615" y="326"/>
                </a:cubicBezTo>
                <a:cubicBezTo>
                  <a:pt x="12615" y="340"/>
                  <a:pt x="12615" y="355"/>
                  <a:pt x="12615" y="355"/>
                </a:cubicBezTo>
                <a:cubicBezTo>
                  <a:pt x="12615" y="355"/>
                  <a:pt x="12629" y="369"/>
                  <a:pt x="12629" y="369"/>
                </a:cubicBezTo>
                <a:cubicBezTo>
                  <a:pt x="12629" y="369"/>
                  <a:pt x="12643" y="384"/>
                  <a:pt x="12643" y="384"/>
                </a:cubicBezTo>
                <a:cubicBezTo>
                  <a:pt x="12586" y="384"/>
                  <a:pt x="12514" y="369"/>
                  <a:pt x="12457" y="355"/>
                </a:cubicBezTo>
                <a:lnTo>
                  <a:pt x="12428" y="355"/>
                </a:lnTo>
                <a:cubicBezTo>
                  <a:pt x="12342" y="340"/>
                  <a:pt x="12241" y="355"/>
                  <a:pt x="12155" y="326"/>
                </a:cubicBezTo>
                <a:cubicBezTo>
                  <a:pt x="12172" y="324"/>
                  <a:pt x="12189" y="324"/>
                  <a:pt x="12206" y="324"/>
                </a:cubicBezTo>
                <a:close/>
                <a:moveTo>
                  <a:pt x="11638" y="355"/>
                </a:moveTo>
                <a:cubicBezTo>
                  <a:pt x="11638" y="369"/>
                  <a:pt x="11652" y="369"/>
                  <a:pt x="11666" y="369"/>
                </a:cubicBezTo>
                <a:cubicBezTo>
                  <a:pt x="11638" y="384"/>
                  <a:pt x="11605" y="387"/>
                  <a:pt x="11573" y="387"/>
                </a:cubicBezTo>
                <a:cubicBezTo>
                  <a:pt x="11541" y="387"/>
                  <a:pt x="11508" y="384"/>
                  <a:pt x="11480" y="384"/>
                </a:cubicBezTo>
                <a:cubicBezTo>
                  <a:pt x="11480" y="369"/>
                  <a:pt x="11480" y="369"/>
                  <a:pt x="11480" y="355"/>
                </a:cubicBezTo>
                <a:close/>
                <a:moveTo>
                  <a:pt x="11092" y="369"/>
                </a:moveTo>
                <a:cubicBezTo>
                  <a:pt x="11106" y="369"/>
                  <a:pt x="11106" y="384"/>
                  <a:pt x="11106" y="384"/>
                </a:cubicBezTo>
                <a:cubicBezTo>
                  <a:pt x="11092" y="384"/>
                  <a:pt x="11077" y="384"/>
                  <a:pt x="11063" y="398"/>
                </a:cubicBezTo>
                <a:cubicBezTo>
                  <a:pt x="11077" y="384"/>
                  <a:pt x="11092" y="369"/>
                  <a:pt x="11092" y="369"/>
                </a:cubicBezTo>
                <a:close/>
                <a:moveTo>
                  <a:pt x="11120" y="355"/>
                </a:moveTo>
                <a:cubicBezTo>
                  <a:pt x="11149" y="355"/>
                  <a:pt x="11164" y="369"/>
                  <a:pt x="11149" y="398"/>
                </a:cubicBezTo>
                <a:lnTo>
                  <a:pt x="11106" y="398"/>
                </a:lnTo>
                <a:cubicBezTo>
                  <a:pt x="11106" y="384"/>
                  <a:pt x="11106" y="384"/>
                  <a:pt x="11120" y="355"/>
                </a:cubicBezTo>
                <a:close/>
                <a:moveTo>
                  <a:pt x="11235" y="369"/>
                </a:moveTo>
                <a:cubicBezTo>
                  <a:pt x="11264" y="369"/>
                  <a:pt x="11278" y="369"/>
                  <a:pt x="11278" y="384"/>
                </a:cubicBezTo>
                <a:lnTo>
                  <a:pt x="11235" y="398"/>
                </a:lnTo>
                <a:cubicBezTo>
                  <a:pt x="11235" y="384"/>
                  <a:pt x="11235" y="369"/>
                  <a:pt x="11235" y="369"/>
                </a:cubicBezTo>
                <a:close/>
                <a:moveTo>
                  <a:pt x="11744" y="365"/>
                </a:moveTo>
                <a:cubicBezTo>
                  <a:pt x="11747" y="365"/>
                  <a:pt x="11750" y="366"/>
                  <a:pt x="11753" y="369"/>
                </a:cubicBezTo>
                <a:cubicBezTo>
                  <a:pt x="11767" y="369"/>
                  <a:pt x="11767" y="384"/>
                  <a:pt x="11767" y="384"/>
                </a:cubicBezTo>
                <a:cubicBezTo>
                  <a:pt x="11753" y="398"/>
                  <a:pt x="11738" y="398"/>
                  <a:pt x="11724" y="398"/>
                </a:cubicBezTo>
                <a:cubicBezTo>
                  <a:pt x="11724" y="386"/>
                  <a:pt x="11733" y="365"/>
                  <a:pt x="11744" y="365"/>
                </a:cubicBezTo>
                <a:close/>
                <a:moveTo>
                  <a:pt x="11853" y="369"/>
                </a:moveTo>
                <a:cubicBezTo>
                  <a:pt x="11853" y="384"/>
                  <a:pt x="11853" y="384"/>
                  <a:pt x="11853" y="384"/>
                </a:cubicBezTo>
                <a:cubicBezTo>
                  <a:pt x="11853" y="398"/>
                  <a:pt x="11853" y="398"/>
                  <a:pt x="11839" y="398"/>
                </a:cubicBezTo>
                <a:cubicBezTo>
                  <a:pt x="11839" y="384"/>
                  <a:pt x="11839" y="384"/>
                  <a:pt x="11839" y="369"/>
                </a:cubicBezTo>
                <a:close/>
                <a:moveTo>
                  <a:pt x="10615" y="367"/>
                </a:moveTo>
                <a:cubicBezTo>
                  <a:pt x="10657" y="367"/>
                  <a:pt x="10701" y="369"/>
                  <a:pt x="10747" y="369"/>
                </a:cubicBezTo>
                <a:cubicBezTo>
                  <a:pt x="10704" y="369"/>
                  <a:pt x="10675" y="384"/>
                  <a:pt x="10646" y="398"/>
                </a:cubicBezTo>
                <a:lnTo>
                  <a:pt x="10646" y="384"/>
                </a:lnTo>
                <a:lnTo>
                  <a:pt x="10618" y="398"/>
                </a:lnTo>
                <a:lnTo>
                  <a:pt x="10589" y="369"/>
                </a:lnTo>
                <a:lnTo>
                  <a:pt x="10574" y="384"/>
                </a:lnTo>
                <a:cubicBezTo>
                  <a:pt x="10589" y="384"/>
                  <a:pt x="10603" y="398"/>
                  <a:pt x="10618" y="412"/>
                </a:cubicBezTo>
                <a:lnTo>
                  <a:pt x="10546" y="412"/>
                </a:lnTo>
                <a:cubicBezTo>
                  <a:pt x="10546" y="412"/>
                  <a:pt x="10546" y="384"/>
                  <a:pt x="10546" y="370"/>
                </a:cubicBezTo>
                <a:lnTo>
                  <a:pt x="10546" y="370"/>
                </a:lnTo>
                <a:cubicBezTo>
                  <a:pt x="10568" y="368"/>
                  <a:pt x="10592" y="367"/>
                  <a:pt x="10615" y="367"/>
                </a:cubicBezTo>
                <a:close/>
                <a:moveTo>
                  <a:pt x="10891" y="384"/>
                </a:moveTo>
                <a:cubicBezTo>
                  <a:pt x="10891" y="398"/>
                  <a:pt x="10876" y="398"/>
                  <a:pt x="10862" y="412"/>
                </a:cubicBezTo>
                <a:lnTo>
                  <a:pt x="10891" y="384"/>
                </a:lnTo>
                <a:close/>
                <a:moveTo>
                  <a:pt x="10977" y="340"/>
                </a:moveTo>
                <a:cubicBezTo>
                  <a:pt x="10991" y="355"/>
                  <a:pt x="10991" y="355"/>
                  <a:pt x="11006" y="355"/>
                </a:cubicBezTo>
                <a:cubicBezTo>
                  <a:pt x="10962" y="369"/>
                  <a:pt x="10934" y="398"/>
                  <a:pt x="10891" y="412"/>
                </a:cubicBezTo>
                <a:cubicBezTo>
                  <a:pt x="10905" y="398"/>
                  <a:pt x="10905" y="384"/>
                  <a:pt x="10905" y="384"/>
                </a:cubicBezTo>
                <a:cubicBezTo>
                  <a:pt x="10919" y="369"/>
                  <a:pt x="10919" y="369"/>
                  <a:pt x="10934" y="369"/>
                </a:cubicBezTo>
                <a:cubicBezTo>
                  <a:pt x="10948" y="355"/>
                  <a:pt x="10962" y="355"/>
                  <a:pt x="10977" y="340"/>
                </a:cubicBezTo>
                <a:close/>
                <a:moveTo>
                  <a:pt x="10545" y="370"/>
                </a:moveTo>
                <a:lnTo>
                  <a:pt x="10545" y="370"/>
                </a:lnTo>
                <a:cubicBezTo>
                  <a:pt x="10531" y="384"/>
                  <a:pt x="10517" y="398"/>
                  <a:pt x="10503" y="398"/>
                </a:cubicBezTo>
                <a:cubicBezTo>
                  <a:pt x="10503" y="398"/>
                  <a:pt x="10517" y="412"/>
                  <a:pt x="10531" y="427"/>
                </a:cubicBezTo>
                <a:lnTo>
                  <a:pt x="10517" y="427"/>
                </a:lnTo>
                <a:cubicBezTo>
                  <a:pt x="10488" y="427"/>
                  <a:pt x="10460" y="412"/>
                  <a:pt x="10431" y="398"/>
                </a:cubicBezTo>
                <a:cubicBezTo>
                  <a:pt x="10469" y="382"/>
                  <a:pt x="10506" y="374"/>
                  <a:pt x="10545" y="370"/>
                </a:cubicBezTo>
                <a:close/>
                <a:moveTo>
                  <a:pt x="9267" y="427"/>
                </a:moveTo>
                <a:cubicBezTo>
                  <a:pt x="9267" y="427"/>
                  <a:pt x="9281" y="441"/>
                  <a:pt x="9281" y="441"/>
                </a:cubicBezTo>
                <a:lnTo>
                  <a:pt x="9253" y="441"/>
                </a:lnTo>
                <a:cubicBezTo>
                  <a:pt x="9253" y="441"/>
                  <a:pt x="9267" y="441"/>
                  <a:pt x="9267" y="427"/>
                </a:cubicBezTo>
                <a:close/>
                <a:moveTo>
                  <a:pt x="9655" y="384"/>
                </a:moveTo>
                <a:cubicBezTo>
                  <a:pt x="9626" y="398"/>
                  <a:pt x="9583" y="412"/>
                  <a:pt x="9554" y="441"/>
                </a:cubicBezTo>
                <a:lnTo>
                  <a:pt x="9526" y="441"/>
                </a:lnTo>
                <a:cubicBezTo>
                  <a:pt x="9554" y="427"/>
                  <a:pt x="9569" y="412"/>
                  <a:pt x="9598" y="384"/>
                </a:cubicBezTo>
                <a:close/>
                <a:moveTo>
                  <a:pt x="9971" y="427"/>
                </a:moveTo>
                <a:cubicBezTo>
                  <a:pt x="9971" y="427"/>
                  <a:pt x="9985" y="441"/>
                  <a:pt x="9985" y="441"/>
                </a:cubicBezTo>
                <a:lnTo>
                  <a:pt x="9942" y="441"/>
                </a:lnTo>
                <a:cubicBezTo>
                  <a:pt x="9942" y="441"/>
                  <a:pt x="9957" y="427"/>
                  <a:pt x="9971" y="427"/>
                </a:cubicBezTo>
                <a:close/>
                <a:moveTo>
                  <a:pt x="10057" y="427"/>
                </a:moveTo>
                <a:cubicBezTo>
                  <a:pt x="10057" y="427"/>
                  <a:pt x="10057" y="427"/>
                  <a:pt x="10057" y="441"/>
                </a:cubicBezTo>
                <a:lnTo>
                  <a:pt x="10014" y="441"/>
                </a:lnTo>
                <a:cubicBezTo>
                  <a:pt x="10029" y="427"/>
                  <a:pt x="10043" y="427"/>
                  <a:pt x="10057" y="427"/>
                </a:cubicBezTo>
                <a:close/>
                <a:moveTo>
                  <a:pt x="12528" y="427"/>
                </a:moveTo>
                <a:cubicBezTo>
                  <a:pt x="12543" y="427"/>
                  <a:pt x="12543" y="427"/>
                  <a:pt x="12543" y="441"/>
                </a:cubicBezTo>
                <a:cubicBezTo>
                  <a:pt x="12500" y="427"/>
                  <a:pt x="12457" y="427"/>
                  <a:pt x="12428" y="427"/>
                </a:cubicBezTo>
                <a:close/>
                <a:moveTo>
                  <a:pt x="9152" y="498"/>
                </a:moveTo>
                <a:cubicBezTo>
                  <a:pt x="9152" y="498"/>
                  <a:pt x="9152" y="513"/>
                  <a:pt x="9166" y="527"/>
                </a:cubicBezTo>
                <a:lnTo>
                  <a:pt x="9138" y="527"/>
                </a:lnTo>
                <a:cubicBezTo>
                  <a:pt x="9138" y="513"/>
                  <a:pt x="9152" y="513"/>
                  <a:pt x="9152" y="498"/>
                </a:cubicBezTo>
                <a:close/>
                <a:moveTo>
                  <a:pt x="13114" y="521"/>
                </a:moveTo>
                <a:cubicBezTo>
                  <a:pt x="13119" y="521"/>
                  <a:pt x="13122" y="527"/>
                  <a:pt x="13132" y="527"/>
                </a:cubicBezTo>
                <a:lnTo>
                  <a:pt x="13103" y="527"/>
                </a:lnTo>
                <a:cubicBezTo>
                  <a:pt x="13108" y="522"/>
                  <a:pt x="13111" y="521"/>
                  <a:pt x="13114" y="521"/>
                </a:cubicBezTo>
                <a:close/>
                <a:moveTo>
                  <a:pt x="13247" y="542"/>
                </a:moveTo>
                <a:cubicBezTo>
                  <a:pt x="13261" y="542"/>
                  <a:pt x="13276" y="556"/>
                  <a:pt x="13304" y="556"/>
                </a:cubicBezTo>
                <a:cubicBezTo>
                  <a:pt x="13304" y="556"/>
                  <a:pt x="13304" y="556"/>
                  <a:pt x="13304" y="570"/>
                </a:cubicBezTo>
                <a:cubicBezTo>
                  <a:pt x="13276" y="556"/>
                  <a:pt x="13261" y="556"/>
                  <a:pt x="13247" y="542"/>
                </a:cubicBezTo>
                <a:close/>
                <a:moveTo>
                  <a:pt x="9382" y="513"/>
                </a:moveTo>
                <a:cubicBezTo>
                  <a:pt x="9353" y="542"/>
                  <a:pt x="9339" y="556"/>
                  <a:pt x="9325" y="570"/>
                </a:cubicBezTo>
                <a:cubicBezTo>
                  <a:pt x="9296" y="570"/>
                  <a:pt x="9281" y="585"/>
                  <a:pt x="9267" y="585"/>
                </a:cubicBezTo>
                <a:lnTo>
                  <a:pt x="9253" y="585"/>
                </a:lnTo>
                <a:cubicBezTo>
                  <a:pt x="9231" y="592"/>
                  <a:pt x="9210" y="595"/>
                  <a:pt x="9190" y="595"/>
                </a:cubicBezTo>
                <a:cubicBezTo>
                  <a:pt x="9170" y="595"/>
                  <a:pt x="9152" y="592"/>
                  <a:pt x="9138" y="585"/>
                </a:cubicBezTo>
                <a:cubicBezTo>
                  <a:pt x="9138" y="570"/>
                  <a:pt x="9138" y="570"/>
                  <a:pt x="9138" y="570"/>
                </a:cubicBezTo>
                <a:cubicBezTo>
                  <a:pt x="9166" y="556"/>
                  <a:pt x="9195" y="556"/>
                  <a:pt x="9238" y="542"/>
                </a:cubicBezTo>
                <a:cubicBezTo>
                  <a:pt x="9238" y="542"/>
                  <a:pt x="9238" y="556"/>
                  <a:pt x="9253" y="556"/>
                </a:cubicBezTo>
                <a:cubicBezTo>
                  <a:pt x="9253" y="556"/>
                  <a:pt x="9267" y="542"/>
                  <a:pt x="9281" y="527"/>
                </a:cubicBezTo>
                <a:lnTo>
                  <a:pt x="9310" y="527"/>
                </a:lnTo>
                <a:lnTo>
                  <a:pt x="9325" y="556"/>
                </a:lnTo>
                <a:cubicBezTo>
                  <a:pt x="9325" y="542"/>
                  <a:pt x="9325" y="542"/>
                  <a:pt x="9325" y="527"/>
                </a:cubicBezTo>
                <a:cubicBezTo>
                  <a:pt x="9339" y="527"/>
                  <a:pt x="9368" y="527"/>
                  <a:pt x="9382" y="513"/>
                </a:cubicBezTo>
                <a:close/>
                <a:moveTo>
                  <a:pt x="12646" y="369"/>
                </a:moveTo>
                <a:lnTo>
                  <a:pt x="12646" y="369"/>
                </a:lnTo>
                <a:cubicBezTo>
                  <a:pt x="12889" y="384"/>
                  <a:pt x="13118" y="427"/>
                  <a:pt x="13347" y="484"/>
                </a:cubicBezTo>
                <a:lnTo>
                  <a:pt x="13376" y="484"/>
                </a:lnTo>
                <a:cubicBezTo>
                  <a:pt x="13390" y="484"/>
                  <a:pt x="13419" y="498"/>
                  <a:pt x="13448" y="498"/>
                </a:cubicBezTo>
                <a:cubicBezTo>
                  <a:pt x="13505" y="513"/>
                  <a:pt x="13563" y="527"/>
                  <a:pt x="13620" y="542"/>
                </a:cubicBezTo>
                <a:cubicBezTo>
                  <a:pt x="13620" y="527"/>
                  <a:pt x="13620" y="513"/>
                  <a:pt x="13620" y="513"/>
                </a:cubicBezTo>
                <a:cubicBezTo>
                  <a:pt x="13692" y="570"/>
                  <a:pt x="13793" y="570"/>
                  <a:pt x="13879" y="585"/>
                </a:cubicBezTo>
                <a:cubicBezTo>
                  <a:pt x="13860" y="594"/>
                  <a:pt x="13842" y="597"/>
                  <a:pt x="13825" y="597"/>
                </a:cubicBezTo>
                <a:cubicBezTo>
                  <a:pt x="13791" y="597"/>
                  <a:pt x="13759" y="585"/>
                  <a:pt x="13721" y="585"/>
                </a:cubicBezTo>
                <a:cubicBezTo>
                  <a:pt x="13592" y="556"/>
                  <a:pt x="13462" y="527"/>
                  <a:pt x="13333" y="498"/>
                </a:cubicBezTo>
                <a:lnTo>
                  <a:pt x="13319" y="498"/>
                </a:lnTo>
                <a:cubicBezTo>
                  <a:pt x="13117" y="455"/>
                  <a:pt x="12902" y="427"/>
                  <a:pt x="12686" y="398"/>
                </a:cubicBezTo>
                <a:cubicBezTo>
                  <a:pt x="12673" y="384"/>
                  <a:pt x="12659" y="371"/>
                  <a:pt x="12646" y="369"/>
                </a:cubicBezTo>
                <a:close/>
                <a:moveTo>
                  <a:pt x="13362" y="599"/>
                </a:moveTo>
                <a:cubicBezTo>
                  <a:pt x="13347" y="613"/>
                  <a:pt x="13347" y="613"/>
                  <a:pt x="13333" y="628"/>
                </a:cubicBezTo>
                <a:cubicBezTo>
                  <a:pt x="13333" y="613"/>
                  <a:pt x="13319" y="599"/>
                  <a:pt x="13319" y="599"/>
                </a:cubicBezTo>
                <a:close/>
                <a:moveTo>
                  <a:pt x="13879" y="599"/>
                </a:moveTo>
                <a:cubicBezTo>
                  <a:pt x="14023" y="613"/>
                  <a:pt x="14181" y="671"/>
                  <a:pt x="14324" y="714"/>
                </a:cubicBezTo>
                <a:cubicBezTo>
                  <a:pt x="14308" y="718"/>
                  <a:pt x="14291" y="720"/>
                  <a:pt x="14274" y="720"/>
                </a:cubicBezTo>
                <a:cubicBezTo>
                  <a:pt x="14233" y="720"/>
                  <a:pt x="14193" y="710"/>
                  <a:pt x="14152" y="700"/>
                </a:cubicBezTo>
                <a:cubicBezTo>
                  <a:pt x="14051" y="671"/>
                  <a:pt x="13951" y="657"/>
                  <a:pt x="13879" y="599"/>
                </a:cubicBezTo>
                <a:close/>
                <a:moveTo>
                  <a:pt x="14367" y="728"/>
                </a:moveTo>
                <a:lnTo>
                  <a:pt x="14367" y="728"/>
                </a:lnTo>
                <a:cubicBezTo>
                  <a:pt x="14368" y="729"/>
                  <a:pt x="14368" y="729"/>
                  <a:pt x="14369" y="729"/>
                </a:cubicBezTo>
                <a:lnTo>
                  <a:pt x="14369" y="729"/>
                </a:lnTo>
                <a:cubicBezTo>
                  <a:pt x="14369" y="729"/>
                  <a:pt x="14369" y="729"/>
                  <a:pt x="14369" y="729"/>
                </a:cubicBezTo>
                <a:lnTo>
                  <a:pt x="14369" y="729"/>
                </a:lnTo>
                <a:cubicBezTo>
                  <a:pt x="14368" y="729"/>
                  <a:pt x="14368" y="728"/>
                  <a:pt x="14367" y="728"/>
                </a:cubicBezTo>
                <a:close/>
                <a:moveTo>
                  <a:pt x="9095" y="585"/>
                </a:moveTo>
                <a:lnTo>
                  <a:pt x="9052" y="628"/>
                </a:lnTo>
                <a:cubicBezTo>
                  <a:pt x="9041" y="625"/>
                  <a:pt x="9030" y="624"/>
                  <a:pt x="9020" y="624"/>
                </a:cubicBezTo>
                <a:cubicBezTo>
                  <a:pt x="8973" y="624"/>
                  <a:pt x="8926" y="647"/>
                  <a:pt x="8879" y="671"/>
                </a:cubicBezTo>
                <a:cubicBezTo>
                  <a:pt x="8894" y="671"/>
                  <a:pt x="8894" y="685"/>
                  <a:pt x="8908" y="700"/>
                </a:cubicBezTo>
                <a:cubicBezTo>
                  <a:pt x="8879" y="700"/>
                  <a:pt x="8865" y="714"/>
                  <a:pt x="8836" y="728"/>
                </a:cubicBezTo>
                <a:cubicBezTo>
                  <a:pt x="8830" y="731"/>
                  <a:pt x="8823" y="731"/>
                  <a:pt x="8816" y="731"/>
                </a:cubicBezTo>
                <a:cubicBezTo>
                  <a:pt x="8788" y="731"/>
                  <a:pt x="8757" y="718"/>
                  <a:pt x="8729" y="718"/>
                </a:cubicBezTo>
                <a:cubicBezTo>
                  <a:pt x="8716" y="718"/>
                  <a:pt x="8704" y="721"/>
                  <a:pt x="8692" y="728"/>
                </a:cubicBezTo>
                <a:cubicBezTo>
                  <a:pt x="8678" y="743"/>
                  <a:pt x="8678" y="757"/>
                  <a:pt x="8678" y="771"/>
                </a:cubicBezTo>
                <a:lnTo>
                  <a:pt x="8664" y="771"/>
                </a:lnTo>
                <a:cubicBezTo>
                  <a:pt x="8664" y="757"/>
                  <a:pt x="8678" y="743"/>
                  <a:pt x="8678" y="728"/>
                </a:cubicBezTo>
                <a:cubicBezTo>
                  <a:pt x="8822" y="685"/>
                  <a:pt x="8951" y="628"/>
                  <a:pt x="9095" y="585"/>
                </a:cubicBezTo>
                <a:close/>
                <a:moveTo>
                  <a:pt x="8649" y="728"/>
                </a:moveTo>
                <a:cubicBezTo>
                  <a:pt x="8635" y="757"/>
                  <a:pt x="8606" y="771"/>
                  <a:pt x="8577" y="786"/>
                </a:cubicBezTo>
                <a:cubicBezTo>
                  <a:pt x="8549" y="800"/>
                  <a:pt x="8506" y="815"/>
                  <a:pt x="8477" y="815"/>
                </a:cubicBezTo>
                <a:cubicBezTo>
                  <a:pt x="8534" y="786"/>
                  <a:pt x="8592" y="757"/>
                  <a:pt x="8649" y="728"/>
                </a:cubicBezTo>
                <a:close/>
                <a:moveTo>
                  <a:pt x="8549" y="872"/>
                </a:moveTo>
                <a:cubicBezTo>
                  <a:pt x="8563" y="886"/>
                  <a:pt x="8577" y="886"/>
                  <a:pt x="8592" y="886"/>
                </a:cubicBezTo>
                <a:lnTo>
                  <a:pt x="8520" y="886"/>
                </a:lnTo>
                <a:cubicBezTo>
                  <a:pt x="8520" y="886"/>
                  <a:pt x="8534" y="872"/>
                  <a:pt x="8549" y="872"/>
                </a:cubicBezTo>
                <a:close/>
                <a:moveTo>
                  <a:pt x="14080" y="728"/>
                </a:moveTo>
                <a:lnTo>
                  <a:pt x="14080" y="728"/>
                </a:lnTo>
                <a:cubicBezTo>
                  <a:pt x="14209" y="771"/>
                  <a:pt x="14324" y="815"/>
                  <a:pt x="14454" y="843"/>
                </a:cubicBezTo>
                <a:cubicBezTo>
                  <a:pt x="14482" y="843"/>
                  <a:pt x="14511" y="858"/>
                  <a:pt x="14525" y="886"/>
                </a:cubicBezTo>
                <a:cubicBezTo>
                  <a:pt x="14497" y="886"/>
                  <a:pt x="14449" y="854"/>
                  <a:pt x="14420" y="854"/>
                </a:cubicBezTo>
                <a:cubicBezTo>
                  <a:pt x="14406" y="854"/>
                  <a:pt x="14396" y="862"/>
                  <a:pt x="14396" y="886"/>
                </a:cubicBezTo>
                <a:cubicBezTo>
                  <a:pt x="14396" y="872"/>
                  <a:pt x="14396" y="858"/>
                  <a:pt x="14382" y="843"/>
                </a:cubicBezTo>
                <a:cubicBezTo>
                  <a:pt x="14281" y="829"/>
                  <a:pt x="14181" y="800"/>
                  <a:pt x="14080" y="728"/>
                </a:cubicBezTo>
                <a:close/>
                <a:moveTo>
                  <a:pt x="14928" y="800"/>
                </a:moveTo>
                <a:cubicBezTo>
                  <a:pt x="14985" y="829"/>
                  <a:pt x="15057" y="815"/>
                  <a:pt x="15086" y="886"/>
                </a:cubicBezTo>
                <a:cubicBezTo>
                  <a:pt x="15028" y="872"/>
                  <a:pt x="14971" y="858"/>
                  <a:pt x="14928" y="843"/>
                </a:cubicBezTo>
                <a:cubicBezTo>
                  <a:pt x="14928" y="829"/>
                  <a:pt x="14928" y="815"/>
                  <a:pt x="14928" y="800"/>
                </a:cubicBezTo>
                <a:close/>
                <a:moveTo>
                  <a:pt x="7873" y="944"/>
                </a:moveTo>
                <a:cubicBezTo>
                  <a:pt x="7845" y="958"/>
                  <a:pt x="7802" y="958"/>
                  <a:pt x="7773" y="973"/>
                </a:cubicBezTo>
                <a:cubicBezTo>
                  <a:pt x="7801" y="973"/>
                  <a:pt x="7856" y="986"/>
                  <a:pt x="7885" y="987"/>
                </a:cubicBezTo>
                <a:lnTo>
                  <a:pt x="7885" y="987"/>
                </a:lnTo>
                <a:cubicBezTo>
                  <a:pt x="7881" y="972"/>
                  <a:pt x="7873" y="954"/>
                  <a:pt x="7873" y="944"/>
                </a:cubicBezTo>
                <a:close/>
                <a:moveTo>
                  <a:pt x="7885" y="987"/>
                </a:moveTo>
                <a:cubicBezTo>
                  <a:pt x="7885" y="987"/>
                  <a:pt x="7885" y="988"/>
                  <a:pt x="7886" y="988"/>
                </a:cubicBezTo>
                <a:lnTo>
                  <a:pt x="7886" y="988"/>
                </a:lnTo>
                <a:cubicBezTo>
                  <a:pt x="7886" y="988"/>
                  <a:pt x="7887" y="987"/>
                  <a:pt x="7888" y="987"/>
                </a:cubicBezTo>
                <a:cubicBezTo>
                  <a:pt x="7887" y="987"/>
                  <a:pt x="7886" y="987"/>
                  <a:pt x="7885" y="987"/>
                </a:cubicBezTo>
                <a:close/>
                <a:moveTo>
                  <a:pt x="8405" y="915"/>
                </a:moveTo>
                <a:cubicBezTo>
                  <a:pt x="8376" y="930"/>
                  <a:pt x="8348" y="944"/>
                  <a:pt x="8319" y="958"/>
                </a:cubicBezTo>
                <a:cubicBezTo>
                  <a:pt x="8276" y="973"/>
                  <a:pt x="8247" y="987"/>
                  <a:pt x="8204" y="1001"/>
                </a:cubicBezTo>
                <a:cubicBezTo>
                  <a:pt x="8204" y="987"/>
                  <a:pt x="8204" y="973"/>
                  <a:pt x="8204" y="973"/>
                </a:cubicBezTo>
                <a:cubicBezTo>
                  <a:pt x="8233" y="958"/>
                  <a:pt x="8276" y="944"/>
                  <a:pt x="8304" y="944"/>
                </a:cubicBezTo>
                <a:cubicBezTo>
                  <a:pt x="8319" y="944"/>
                  <a:pt x="8319" y="944"/>
                  <a:pt x="8319" y="958"/>
                </a:cubicBezTo>
                <a:cubicBezTo>
                  <a:pt x="8319" y="944"/>
                  <a:pt x="8319" y="944"/>
                  <a:pt x="8333" y="930"/>
                </a:cubicBezTo>
                <a:cubicBezTo>
                  <a:pt x="8362" y="930"/>
                  <a:pt x="8376" y="915"/>
                  <a:pt x="8405" y="915"/>
                </a:cubicBezTo>
                <a:close/>
                <a:moveTo>
                  <a:pt x="7356" y="1073"/>
                </a:moveTo>
                <a:cubicBezTo>
                  <a:pt x="7356" y="1073"/>
                  <a:pt x="7356" y="1073"/>
                  <a:pt x="7356" y="1073"/>
                </a:cubicBezTo>
                <a:cubicBezTo>
                  <a:pt x="7356" y="1073"/>
                  <a:pt x="7356" y="1073"/>
                  <a:pt x="7356" y="1073"/>
                </a:cubicBezTo>
                <a:close/>
                <a:moveTo>
                  <a:pt x="7241" y="1116"/>
                </a:moveTo>
                <a:lnTo>
                  <a:pt x="7241" y="1116"/>
                </a:lnTo>
                <a:cubicBezTo>
                  <a:pt x="7239" y="1125"/>
                  <a:pt x="7239" y="1132"/>
                  <a:pt x="7241" y="1136"/>
                </a:cubicBezTo>
                <a:lnTo>
                  <a:pt x="7241" y="1136"/>
                </a:lnTo>
                <a:cubicBezTo>
                  <a:pt x="7241" y="1129"/>
                  <a:pt x="7241" y="1122"/>
                  <a:pt x="7241" y="1116"/>
                </a:cubicBezTo>
                <a:close/>
                <a:moveTo>
                  <a:pt x="14339" y="714"/>
                </a:moveTo>
                <a:cubicBezTo>
                  <a:pt x="14355" y="714"/>
                  <a:pt x="14367" y="719"/>
                  <a:pt x="14369" y="729"/>
                </a:cubicBezTo>
                <a:lnTo>
                  <a:pt x="14369" y="729"/>
                </a:lnTo>
                <a:cubicBezTo>
                  <a:pt x="14526" y="757"/>
                  <a:pt x="14655" y="829"/>
                  <a:pt x="14798" y="858"/>
                </a:cubicBezTo>
                <a:cubicBezTo>
                  <a:pt x="14798" y="858"/>
                  <a:pt x="14798" y="843"/>
                  <a:pt x="14798" y="843"/>
                </a:cubicBezTo>
                <a:cubicBezTo>
                  <a:pt x="14813" y="843"/>
                  <a:pt x="14827" y="858"/>
                  <a:pt x="14827" y="872"/>
                </a:cubicBezTo>
                <a:cubicBezTo>
                  <a:pt x="15028" y="944"/>
                  <a:pt x="15244" y="1001"/>
                  <a:pt x="15431" y="1102"/>
                </a:cubicBezTo>
                <a:cubicBezTo>
                  <a:pt x="15431" y="1088"/>
                  <a:pt x="15431" y="1073"/>
                  <a:pt x="15431" y="1059"/>
                </a:cubicBezTo>
                <a:cubicBezTo>
                  <a:pt x="15474" y="1145"/>
                  <a:pt x="15574" y="1145"/>
                  <a:pt x="15632" y="1188"/>
                </a:cubicBezTo>
                <a:cubicBezTo>
                  <a:pt x="15625" y="1190"/>
                  <a:pt x="15619" y="1190"/>
                  <a:pt x="15613" y="1190"/>
                </a:cubicBezTo>
                <a:cubicBezTo>
                  <a:pt x="15571" y="1190"/>
                  <a:pt x="15536" y="1157"/>
                  <a:pt x="15503" y="1157"/>
                </a:cubicBezTo>
                <a:cubicBezTo>
                  <a:pt x="15498" y="1157"/>
                  <a:pt x="15493" y="1158"/>
                  <a:pt x="15488" y="1159"/>
                </a:cubicBezTo>
                <a:cubicBezTo>
                  <a:pt x="15129" y="973"/>
                  <a:pt x="14713" y="915"/>
                  <a:pt x="14369" y="729"/>
                </a:cubicBezTo>
                <a:lnTo>
                  <a:pt x="14369" y="729"/>
                </a:lnTo>
                <a:cubicBezTo>
                  <a:pt x="14369" y="736"/>
                  <a:pt x="14365" y="745"/>
                  <a:pt x="14353" y="757"/>
                </a:cubicBezTo>
                <a:cubicBezTo>
                  <a:pt x="14324" y="757"/>
                  <a:pt x="14310" y="743"/>
                  <a:pt x="14339" y="714"/>
                </a:cubicBezTo>
                <a:close/>
                <a:moveTo>
                  <a:pt x="8131" y="996"/>
                </a:moveTo>
                <a:cubicBezTo>
                  <a:pt x="8146" y="996"/>
                  <a:pt x="8162" y="998"/>
                  <a:pt x="8175" y="1001"/>
                </a:cubicBezTo>
                <a:cubicBezTo>
                  <a:pt x="8118" y="1030"/>
                  <a:pt x="8060" y="1044"/>
                  <a:pt x="8003" y="1059"/>
                </a:cubicBezTo>
                <a:cubicBezTo>
                  <a:pt x="7859" y="1088"/>
                  <a:pt x="7730" y="1145"/>
                  <a:pt x="7586" y="1202"/>
                </a:cubicBezTo>
                <a:lnTo>
                  <a:pt x="7586" y="1188"/>
                </a:lnTo>
                <a:cubicBezTo>
                  <a:pt x="7700" y="1138"/>
                  <a:pt x="7836" y="1054"/>
                  <a:pt x="7955" y="1054"/>
                </a:cubicBezTo>
                <a:cubicBezTo>
                  <a:pt x="7971" y="1054"/>
                  <a:pt x="7987" y="1055"/>
                  <a:pt x="8003" y="1059"/>
                </a:cubicBezTo>
                <a:cubicBezTo>
                  <a:pt x="8025" y="1015"/>
                  <a:pt x="8080" y="996"/>
                  <a:pt x="8131" y="996"/>
                </a:cubicBezTo>
                <a:close/>
                <a:moveTo>
                  <a:pt x="7659" y="1238"/>
                </a:moveTo>
                <a:cubicBezTo>
                  <a:pt x="7677" y="1238"/>
                  <a:pt x="7695" y="1244"/>
                  <a:pt x="7715" y="1260"/>
                </a:cubicBezTo>
                <a:cubicBezTo>
                  <a:pt x="7669" y="1272"/>
                  <a:pt x="7613" y="1293"/>
                  <a:pt x="7563" y="1293"/>
                </a:cubicBezTo>
                <a:cubicBezTo>
                  <a:pt x="7551" y="1293"/>
                  <a:pt x="7540" y="1291"/>
                  <a:pt x="7529" y="1289"/>
                </a:cubicBezTo>
                <a:cubicBezTo>
                  <a:pt x="7570" y="1278"/>
                  <a:pt x="7612" y="1238"/>
                  <a:pt x="7659" y="1238"/>
                </a:cubicBezTo>
                <a:close/>
                <a:moveTo>
                  <a:pt x="7360" y="1255"/>
                </a:moveTo>
                <a:cubicBezTo>
                  <a:pt x="7369" y="1255"/>
                  <a:pt x="7378" y="1256"/>
                  <a:pt x="7385" y="1260"/>
                </a:cubicBezTo>
                <a:cubicBezTo>
                  <a:pt x="7385" y="1292"/>
                  <a:pt x="7353" y="1308"/>
                  <a:pt x="7330" y="1308"/>
                </a:cubicBezTo>
                <a:cubicBezTo>
                  <a:pt x="7323" y="1308"/>
                  <a:pt x="7317" y="1307"/>
                  <a:pt x="7313" y="1303"/>
                </a:cubicBezTo>
                <a:cubicBezTo>
                  <a:pt x="7302" y="1271"/>
                  <a:pt x="7332" y="1255"/>
                  <a:pt x="7360" y="1255"/>
                </a:cubicBezTo>
                <a:close/>
                <a:moveTo>
                  <a:pt x="15646" y="1202"/>
                </a:moveTo>
                <a:cubicBezTo>
                  <a:pt x="15732" y="1217"/>
                  <a:pt x="15847" y="1260"/>
                  <a:pt x="15919" y="1317"/>
                </a:cubicBezTo>
                <a:cubicBezTo>
                  <a:pt x="15862" y="1303"/>
                  <a:pt x="15804" y="1289"/>
                  <a:pt x="15761" y="1246"/>
                </a:cubicBezTo>
                <a:cubicBezTo>
                  <a:pt x="15736" y="1258"/>
                  <a:pt x="15700" y="1249"/>
                  <a:pt x="15682" y="1265"/>
                </a:cubicBezTo>
                <a:lnTo>
                  <a:pt x="15682" y="1265"/>
                </a:lnTo>
                <a:cubicBezTo>
                  <a:pt x="15688" y="1255"/>
                  <a:pt x="15696" y="1246"/>
                  <a:pt x="15704" y="1246"/>
                </a:cubicBezTo>
                <a:cubicBezTo>
                  <a:pt x="15689" y="1231"/>
                  <a:pt x="15660" y="1217"/>
                  <a:pt x="15646" y="1202"/>
                </a:cubicBezTo>
                <a:close/>
                <a:moveTo>
                  <a:pt x="15488" y="1231"/>
                </a:moveTo>
                <a:cubicBezTo>
                  <a:pt x="15546" y="1246"/>
                  <a:pt x="15603" y="1260"/>
                  <a:pt x="15675" y="1289"/>
                </a:cubicBezTo>
                <a:cubicBezTo>
                  <a:pt x="15675" y="1285"/>
                  <a:pt x="15676" y="1281"/>
                  <a:pt x="15677" y="1277"/>
                </a:cubicBezTo>
                <a:lnTo>
                  <a:pt x="15677" y="1277"/>
                </a:lnTo>
                <a:cubicBezTo>
                  <a:pt x="15720" y="1332"/>
                  <a:pt x="15776" y="1332"/>
                  <a:pt x="15819" y="1361"/>
                </a:cubicBezTo>
                <a:cubicBezTo>
                  <a:pt x="15819" y="1361"/>
                  <a:pt x="15804" y="1375"/>
                  <a:pt x="15790" y="1375"/>
                </a:cubicBezTo>
                <a:cubicBezTo>
                  <a:pt x="15775" y="1361"/>
                  <a:pt x="15761" y="1361"/>
                  <a:pt x="15732" y="1346"/>
                </a:cubicBezTo>
                <a:cubicBezTo>
                  <a:pt x="15732" y="1346"/>
                  <a:pt x="15718" y="1361"/>
                  <a:pt x="15704" y="1375"/>
                </a:cubicBezTo>
                <a:lnTo>
                  <a:pt x="15704" y="1346"/>
                </a:lnTo>
                <a:cubicBezTo>
                  <a:pt x="15632" y="1317"/>
                  <a:pt x="15560" y="1260"/>
                  <a:pt x="15474" y="1246"/>
                </a:cubicBezTo>
                <a:cubicBezTo>
                  <a:pt x="15474" y="1231"/>
                  <a:pt x="15488" y="1231"/>
                  <a:pt x="15488" y="1231"/>
                </a:cubicBezTo>
                <a:close/>
                <a:moveTo>
                  <a:pt x="11120" y="1504"/>
                </a:moveTo>
                <a:cubicBezTo>
                  <a:pt x="11135" y="1519"/>
                  <a:pt x="11149" y="1519"/>
                  <a:pt x="11149" y="1519"/>
                </a:cubicBezTo>
                <a:lnTo>
                  <a:pt x="11106" y="1519"/>
                </a:lnTo>
                <a:cubicBezTo>
                  <a:pt x="11120" y="1519"/>
                  <a:pt x="11120" y="1519"/>
                  <a:pt x="11120" y="1504"/>
                </a:cubicBezTo>
                <a:close/>
                <a:moveTo>
                  <a:pt x="10652" y="1483"/>
                </a:moveTo>
                <a:cubicBezTo>
                  <a:pt x="10664" y="1483"/>
                  <a:pt x="10675" y="1490"/>
                  <a:pt x="10675" y="1504"/>
                </a:cubicBezTo>
                <a:cubicBezTo>
                  <a:pt x="10675" y="1519"/>
                  <a:pt x="10661" y="1526"/>
                  <a:pt x="10646" y="1526"/>
                </a:cubicBezTo>
                <a:cubicBezTo>
                  <a:pt x="10632" y="1526"/>
                  <a:pt x="10618" y="1519"/>
                  <a:pt x="10618" y="1504"/>
                </a:cubicBezTo>
                <a:cubicBezTo>
                  <a:pt x="10625" y="1490"/>
                  <a:pt x="10639" y="1483"/>
                  <a:pt x="10652" y="1483"/>
                </a:cubicBezTo>
                <a:close/>
                <a:moveTo>
                  <a:pt x="16280" y="1478"/>
                </a:moveTo>
                <a:cubicBezTo>
                  <a:pt x="16307" y="1478"/>
                  <a:pt x="16336" y="1498"/>
                  <a:pt x="16336" y="1519"/>
                </a:cubicBezTo>
                <a:cubicBezTo>
                  <a:pt x="16327" y="1527"/>
                  <a:pt x="16318" y="1530"/>
                  <a:pt x="16308" y="1530"/>
                </a:cubicBezTo>
                <a:cubicBezTo>
                  <a:pt x="16284" y="1530"/>
                  <a:pt x="16260" y="1510"/>
                  <a:pt x="16250" y="1490"/>
                </a:cubicBezTo>
                <a:cubicBezTo>
                  <a:pt x="16258" y="1481"/>
                  <a:pt x="16269" y="1478"/>
                  <a:pt x="16280" y="1478"/>
                </a:cubicBezTo>
                <a:close/>
                <a:moveTo>
                  <a:pt x="10991" y="1519"/>
                </a:moveTo>
                <a:cubicBezTo>
                  <a:pt x="11006" y="1519"/>
                  <a:pt x="11006" y="1533"/>
                  <a:pt x="11006" y="1533"/>
                </a:cubicBezTo>
                <a:lnTo>
                  <a:pt x="10977" y="1533"/>
                </a:lnTo>
                <a:cubicBezTo>
                  <a:pt x="10991" y="1533"/>
                  <a:pt x="10991" y="1533"/>
                  <a:pt x="10991" y="1519"/>
                </a:cubicBezTo>
                <a:close/>
                <a:moveTo>
                  <a:pt x="12931" y="1475"/>
                </a:moveTo>
                <a:cubicBezTo>
                  <a:pt x="12945" y="1490"/>
                  <a:pt x="12974" y="1490"/>
                  <a:pt x="12988" y="1490"/>
                </a:cubicBezTo>
                <a:cubicBezTo>
                  <a:pt x="13017" y="1504"/>
                  <a:pt x="13031" y="1504"/>
                  <a:pt x="13046" y="1504"/>
                </a:cubicBezTo>
                <a:cubicBezTo>
                  <a:pt x="13161" y="1504"/>
                  <a:pt x="13290" y="1547"/>
                  <a:pt x="13405" y="1576"/>
                </a:cubicBezTo>
                <a:cubicBezTo>
                  <a:pt x="13276" y="1576"/>
                  <a:pt x="13161" y="1547"/>
                  <a:pt x="13046" y="1504"/>
                </a:cubicBezTo>
                <a:cubicBezTo>
                  <a:pt x="13024" y="1511"/>
                  <a:pt x="13003" y="1515"/>
                  <a:pt x="12983" y="1515"/>
                </a:cubicBezTo>
                <a:cubicBezTo>
                  <a:pt x="12963" y="1515"/>
                  <a:pt x="12945" y="1511"/>
                  <a:pt x="12931" y="1504"/>
                </a:cubicBezTo>
                <a:cubicBezTo>
                  <a:pt x="12931" y="1490"/>
                  <a:pt x="12916" y="1475"/>
                  <a:pt x="12916" y="1475"/>
                </a:cubicBezTo>
                <a:close/>
                <a:moveTo>
                  <a:pt x="11753" y="1447"/>
                </a:moveTo>
                <a:cubicBezTo>
                  <a:pt x="11753" y="1461"/>
                  <a:pt x="11767" y="1475"/>
                  <a:pt x="11767" y="1490"/>
                </a:cubicBezTo>
                <a:cubicBezTo>
                  <a:pt x="11872" y="1490"/>
                  <a:pt x="11971" y="1477"/>
                  <a:pt x="12072" y="1477"/>
                </a:cubicBezTo>
                <a:cubicBezTo>
                  <a:pt x="12123" y="1477"/>
                  <a:pt x="12174" y="1480"/>
                  <a:pt x="12227" y="1490"/>
                </a:cubicBezTo>
                <a:cubicBezTo>
                  <a:pt x="12227" y="1490"/>
                  <a:pt x="12212" y="1475"/>
                  <a:pt x="12212" y="1461"/>
                </a:cubicBezTo>
                <a:lnTo>
                  <a:pt x="12227" y="1461"/>
                </a:lnTo>
                <a:cubicBezTo>
                  <a:pt x="12227" y="1475"/>
                  <a:pt x="12241" y="1475"/>
                  <a:pt x="12241" y="1490"/>
                </a:cubicBezTo>
                <a:lnTo>
                  <a:pt x="12413" y="1490"/>
                </a:lnTo>
                <a:cubicBezTo>
                  <a:pt x="12528" y="1490"/>
                  <a:pt x="12643" y="1504"/>
                  <a:pt x="12758" y="1504"/>
                </a:cubicBezTo>
                <a:cubicBezTo>
                  <a:pt x="12801" y="1519"/>
                  <a:pt x="12845" y="1533"/>
                  <a:pt x="12888" y="1547"/>
                </a:cubicBezTo>
                <a:cubicBezTo>
                  <a:pt x="12873" y="1533"/>
                  <a:pt x="12859" y="1504"/>
                  <a:pt x="12859" y="1490"/>
                </a:cubicBezTo>
                <a:cubicBezTo>
                  <a:pt x="12830" y="1475"/>
                  <a:pt x="12816" y="1475"/>
                  <a:pt x="12787" y="1475"/>
                </a:cubicBezTo>
                <a:cubicBezTo>
                  <a:pt x="12830" y="1475"/>
                  <a:pt x="12859" y="1475"/>
                  <a:pt x="12902" y="1490"/>
                </a:cubicBezTo>
                <a:cubicBezTo>
                  <a:pt x="12902" y="1519"/>
                  <a:pt x="12902" y="1533"/>
                  <a:pt x="12888" y="1562"/>
                </a:cubicBezTo>
                <a:cubicBezTo>
                  <a:pt x="12945" y="1562"/>
                  <a:pt x="12988" y="1562"/>
                  <a:pt x="13031" y="1576"/>
                </a:cubicBezTo>
                <a:cubicBezTo>
                  <a:pt x="13031" y="1576"/>
                  <a:pt x="13046" y="1547"/>
                  <a:pt x="13046" y="1547"/>
                </a:cubicBezTo>
                <a:cubicBezTo>
                  <a:pt x="13046" y="1547"/>
                  <a:pt x="13046" y="1576"/>
                  <a:pt x="13046" y="1590"/>
                </a:cubicBezTo>
                <a:cubicBezTo>
                  <a:pt x="13103" y="1590"/>
                  <a:pt x="13175" y="1605"/>
                  <a:pt x="13232" y="1619"/>
                </a:cubicBezTo>
                <a:cubicBezTo>
                  <a:pt x="12859" y="1562"/>
                  <a:pt x="12485" y="1533"/>
                  <a:pt x="12097" y="1519"/>
                </a:cubicBezTo>
                <a:cubicBezTo>
                  <a:pt x="11939" y="1504"/>
                  <a:pt x="11781" y="1504"/>
                  <a:pt x="11623" y="1504"/>
                </a:cubicBezTo>
                <a:lnTo>
                  <a:pt x="11738" y="1504"/>
                </a:lnTo>
                <a:cubicBezTo>
                  <a:pt x="11738" y="1490"/>
                  <a:pt x="11753" y="1461"/>
                  <a:pt x="11753" y="1447"/>
                </a:cubicBezTo>
                <a:close/>
                <a:moveTo>
                  <a:pt x="6164" y="1662"/>
                </a:moveTo>
                <a:cubicBezTo>
                  <a:pt x="6164" y="1667"/>
                  <a:pt x="6165" y="1671"/>
                  <a:pt x="6167" y="1675"/>
                </a:cubicBezTo>
                <a:lnTo>
                  <a:pt x="6167" y="1675"/>
                </a:lnTo>
                <a:cubicBezTo>
                  <a:pt x="6166" y="1671"/>
                  <a:pt x="6165" y="1667"/>
                  <a:pt x="6164" y="1662"/>
                </a:cubicBezTo>
                <a:close/>
                <a:moveTo>
                  <a:pt x="6954" y="1432"/>
                </a:moveTo>
                <a:lnTo>
                  <a:pt x="6954" y="1432"/>
                </a:lnTo>
                <a:cubicBezTo>
                  <a:pt x="6911" y="1475"/>
                  <a:pt x="6853" y="1490"/>
                  <a:pt x="6796" y="1504"/>
                </a:cubicBezTo>
                <a:cubicBezTo>
                  <a:pt x="6782" y="1533"/>
                  <a:pt x="6753" y="1547"/>
                  <a:pt x="6767" y="1590"/>
                </a:cubicBezTo>
                <a:cubicBezTo>
                  <a:pt x="6825" y="1590"/>
                  <a:pt x="6868" y="1562"/>
                  <a:pt x="6925" y="1533"/>
                </a:cubicBezTo>
                <a:cubicBezTo>
                  <a:pt x="6925" y="1533"/>
                  <a:pt x="6925" y="1562"/>
                  <a:pt x="6925" y="1562"/>
                </a:cubicBezTo>
                <a:cubicBezTo>
                  <a:pt x="6896" y="1576"/>
                  <a:pt x="6868" y="1576"/>
                  <a:pt x="6853" y="1576"/>
                </a:cubicBezTo>
                <a:cubicBezTo>
                  <a:pt x="6853" y="1605"/>
                  <a:pt x="6853" y="1619"/>
                  <a:pt x="6853" y="1634"/>
                </a:cubicBezTo>
                <a:lnTo>
                  <a:pt x="6839" y="1605"/>
                </a:lnTo>
                <a:cubicBezTo>
                  <a:pt x="6753" y="1648"/>
                  <a:pt x="6667" y="1648"/>
                  <a:pt x="6609" y="1705"/>
                </a:cubicBezTo>
                <a:cubicBezTo>
                  <a:pt x="6595" y="1705"/>
                  <a:pt x="6595" y="1691"/>
                  <a:pt x="6595" y="1691"/>
                </a:cubicBezTo>
                <a:cubicBezTo>
                  <a:pt x="6652" y="1662"/>
                  <a:pt x="6710" y="1634"/>
                  <a:pt x="6767" y="1590"/>
                </a:cubicBezTo>
                <a:cubicBezTo>
                  <a:pt x="6753" y="1576"/>
                  <a:pt x="6753" y="1547"/>
                  <a:pt x="6753" y="1533"/>
                </a:cubicBezTo>
                <a:cubicBezTo>
                  <a:pt x="6738" y="1547"/>
                  <a:pt x="6695" y="1562"/>
                  <a:pt x="6681" y="1562"/>
                </a:cubicBezTo>
                <a:cubicBezTo>
                  <a:pt x="6767" y="1504"/>
                  <a:pt x="6868" y="1447"/>
                  <a:pt x="6954" y="1432"/>
                </a:cubicBezTo>
                <a:close/>
                <a:moveTo>
                  <a:pt x="16408" y="1648"/>
                </a:moveTo>
                <a:cubicBezTo>
                  <a:pt x="16465" y="1677"/>
                  <a:pt x="16551" y="1677"/>
                  <a:pt x="16566" y="1748"/>
                </a:cubicBezTo>
                <a:cubicBezTo>
                  <a:pt x="16508" y="1720"/>
                  <a:pt x="16436" y="1691"/>
                  <a:pt x="16408" y="1648"/>
                </a:cubicBezTo>
                <a:close/>
                <a:moveTo>
                  <a:pt x="13405" y="1590"/>
                </a:moveTo>
                <a:cubicBezTo>
                  <a:pt x="13635" y="1619"/>
                  <a:pt x="13879" y="1691"/>
                  <a:pt x="14109" y="1777"/>
                </a:cubicBezTo>
                <a:cubicBezTo>
                  <a:pt x="14037" y="1763"/>
                  <a:pt x="13965" y="1734"/>
                  <a:pt x="13893" y="1734"/>
                </a:cubicBezTo>
                <a:cubicBezTo>
                  <a:pt x="13879" y="1734"/>
                  <a:pt x="13865" y="1720"/>
                  <a:pt x="13850" y="1720"/>
                </a:cubicBezTo>
                <a:cubicBezTo>
                  <a:pt x="13850" y="1720"/>
                  <a:pt x="13850" y="1705"/>
                  <a:pt x="13836" y="1705"/>
                </a:cubicBezTo>
                <a:cubicBezTo>
                  <a:pt x="13692" y="1662"/>
                  <a:pt x="13549" y="1648"/>
                  <a:pt x="13405" y="1590"/>
                </a:cubicBezTo>
                <a:close/>
                <a:moveTo>
                  <a:pt x="6055" y="1746"/>
                </a:moveTo>
                <a:cubicBezTo>
                  <a:pt x="6062" y="1746"/>
                  <a:pt x="6070" y="1747"/>
                  <a:pt x="6078" y="1748"/>
                </a:cubicBezTo>
                <a:cubicBezTo>
                  <a:pt x="6034" y="1777"/>
                  <a:pt x="5977" y="1806"/>
                  <a:pt x="5920" y="1849"/>
                </a:cubicBezTo>
                <a:cubicBezTo>
                  <a:pt x="5920" y="1835"/>
                  <a:pt x="5905" y="1820"/>
                  <a:pt x="5905" y="1820"/>
                </a:cubicBezTo>
                <a:cubicBezTo>
                  <a:pt x="5956" y="1795"/>
                  <a:pt x="5996" y="1746"/>
                  <a:pt x="6055" y="1746"/>
                </a:cubicBezTo>
                <a:close/>
                <a:moveTo>
                  <a:pt x="15071" y="1835"/>
                </a:moveTo>
                <a:cubicBezTo>
                  <a:pt x="15100" y="1835"/>
                  <a:pt x="15115" y="1835"/>
                  <a:pt x="15115" y="1863"/>
                </a:cubicBezTo>
                <a:cubicBezTo>
                  <a:pt x="15107" y="1867"/>
                  <a:pt x="15100" y="1869"/>
                  <a:pt x="15095" y="1869"/>
                </a:cubicBezTo>
                <a:cubicBezTo>
                  <a:pt x="15079" y="1869"/>
                  <a:pt x="15071" y="1856"/>
                  <a:pt x="15071" y="1835"/>
                </a:cubicBezTo>
                <a:close/>
                <a:moveTo>
                  <a:pt x="16523" y="1605"/>
                </a:moveTo>
                <a:cubicBezTo>
                  <a:pt x="16652" y="1677"/>
                  <a:pt x="16824" y="1720"/>
                  <a:pt x="16896" y="1835"/>
                </a:cubicBezTo>
                <a:cubicBezTo>
                  <a:pt x="16904" y="1833"/>
                  <a:pt x="16911" y="1832"/>
                  <a:pt x="16919" y="1832"/>
                </a:cubicBezTo>
                <a:cubicBezTo>
                  <a:pt x="16980" y="1832"/>
                  <a:pt x="17028" y="1882"/>
                  <a:pt x="17054" y="1921"/>
                </a:cubicBezTo>
                <a:cubicBezTo>
                  <a:pt x="16997" y="1906"/>
                  <a:pt x="16954" y="1863"/>
                  <a:pt x="16896" y="1835"/>
                </a:cubicBezTo>
                <a:cubicBezTo>
                  <a:pt x="16781" y="1763"/>
                  <a:pt x="16652" y="1691"/>
                  <a:pt x="16523" y="1634"/>
                </a:cubicBezTo>
                <a:lnTo>
                  <a:pt x="16523" y="1605"/>
                </a:lnTo>
                <a:close/>
                <a:moveTo>
                  <a:pt x="5402" y="2093"/>
                </a:moveTo>
                <a:lnTo>
                  <a:pt x="5402" y="2093"/>
                </a:lnTo>
                <a:cubicBezTo>
                  <a:pt x="5359" y="2108"/>
                  <a:pt x="5330" y="2108"/>
                  <a:pt x="5287" y="2108"/>
                </a:cubicBezTo>
                <a:cubicBezTo>
                  <a:pt x="5287" y="2122"/>
                  <a:pt x="5273" y="2151"/>
                  <a:pt x="5273" y="2165"/>
                </a:cubicBezTo>
                <a:cubicBezTo>
                  <a:pt x="5316" y="2165"/>
                  <a:pt x="5374" y="2151"/>
                  <a:pt x="5402" y="2093"/>
                </a:cubicBezTo>
                <a:close/>
                <a:moveTo>
                  <a:pt x="6667" y="1562"/>
                </a:moveTo>
                <a:lnTo>
                  <a:pt x="6667" y="1562"/>
                </a:lnTo>
                <a:cubicBezTo>
                  <a:pt x="6638" y="1605"/>
                  <a:pt x="6566" y="1590"/>
                  <a:pt x="6537" y="1648"/>
                </a:cubicBezTo>
                <a:cubicBezTo>
                  <a:pt x="6165" y="1777"/>
                  <a:pt x="5850" y="2034"/>
                  <a:pt x="5479" y="2178"/>
                </a:cubicBezTo>
                <a:lnTo>
                  <a:pt x="5479" y="2178"/>
                </a:lnTo>
                <a:cubicBezTo>
                  <a:pt x="5478" y="2177"/>
                  <a:pt x="5478" y="2177"/>
                  <a:pt x="5477" y="2177"/>
                </a:cubicBezTo>
                <a:lnTo>
                  <a:pt x="5477" y="2177"/>
                </a:lnTo>
                <a:cubicBezTo>
                  <a:pt x="5476" y="2178"/>
                  <a:pt x="5475" y="2179"/>
                  <a:pt x="5474" y="2179"/>
                </a:cubicBezTo>
                <a:cubicBezTo>
                  <a:pt x="5476" y="2179"/>
                  <a:pt x="5477" y="2178"/>
                  <a:pt x="5479" y="2178"/>
                </a:cubicBezTo>
                <a:lnTo>
                  <a:pt x="5479" y="2178"/>
                </a:lnTo>
                <a:cubicBezTo>
                  <a:pt x="5485" y="2183"/>
                  <a:pt x="5488" y="2193"/>
                  <a:pt x="5488" y="2208"/>
                </a:cubicBezTo>
                <a:cubicBezTo>
                  <a:pt x="5477" y="2214"/>
                  <a:pt x="5467" y="2218"/>
                  <a:pt x="5459" y="2218"/>
                </a:cubicBezTo>
                <a:cubicBezTo>
                  <a:pt x="5448" y="2218"/>
                  <a:pt x="5439" y="2211"/>
                  <a:pt x="5431" y="2194"/>
                </a:cubicBezTo>
                <a:cubicBezTo>
                  <a:pt x="5444" y="2181"/>
                  <a:pt x="5457" y="2174"/>
                  <a:pt x="5467" y="2174"/>
                </a:cubicBezTo>
                <a:cubicBezTo>
                  <a:pt x="5471" y="2174"/>
                  <a:pt x="5474" y="2175"/>
                  <a:pt x="5477" y="2177"/>
                </a:cubicBezTo>
                <a:lnTo>
                  <a:pt x="5477" y="2177"/>
                </a:lnTo>
                <a:cubicBezTo>
                  <a:pt x="5606" y="2078"/>
                  <a:pt x="5748" y="2021"/>
                  <a:pt x="5862" y="1950"/>
                </a:cubicBezTo>
                <a:cubicBezTo>
                  <a:pt x="5862" y="1950"/>
                  <a:pt x="5848" y="1935"/>
                  <a:pt x="5848" y="1935"/>
                </a:cubicBezTo>
                <a:lnTo>
                  <a:pt x="5891" y="1935"/>
                </a:lnTo>
                <a:cubicBezTo>
                  <a:pt x="6078" y="1835"/>
                  <a:pt x="6264" y="1720"/>
                  <a:pt x="6465" y="1648"/>
                </a:cubicBezTo>
                <a:cubicBezTo>
                  <a:pt x="6451" y="1648"/>
                  <a:pt x="6451" y="1634"/>
                  <a:pt x="6437" y="1619"/>
                </a:cubicBezTo>
                <a:lnTo>
                  <a:pt x="6437" y="1619"/>
                </a:lnTo>
                <a:cubicBezTo>
                  <a:pt x="6451" y="1624"/>
                  <a:pt x="6465" y="1626"/>
                  <a:pt x="6478" y="1626"/>
                </a:cubicBezTo>
                <a:cubicBezTo>
                  <a:pt x="6546" y="1626"/>
                  <a:pt x="6607" y="1574"/>
                  <a:pt x="6667" y="1562"/>
                </a:cubicBezTo>
                <a:close/>
                <a:moveTo>
                  <a:pt x="17385" y="2194"/>
                </a:moveTo>
                <a:cubicBezTo>
                  <a:pt x="17399" y="2208"/>
                  <a:pt x="17428" y="2223"/>
                  <a:pt x="17456" y="2237"/>
                </a:cubicBezTo>
                <a:cubicBezTo>
                  <a:pt x="17456" y="2234"/>
                  <a:pt x="17457" y="2230"/>
                  <a:pt x="17458" y="2226"/>
                </a:cubicBezTo>
                <a:lnTo>
                  <a:pt x="17458" y="2226"/>
                </a:lnTo>
                <a:cubicBezTo>
                  <a:pt x="17473" y="2253"/>
                  <a:pt x="17500" y="2281"/>
                  <a:pt x="17514" y="2294"/>
                </a:cubicBezTo>
                <a:lnTo>
                  <a:pt x="17514" y="2309"/>
                </a:lnTo>
                <a:cubicBezTo>
                  <a:pt x="17471" y="2280"/>
                  <a:pt x="17413" y="2251"/>
                  <a:pt x="17370" y="2223"/>
                </a:cubicBezTo>
                <a:cubicBezTo>
                  <a:pt x="17370" y="2223"/>
                  <a:pt x="17385" y="2208"/>
                  <a:pt x="17385" y="2194"/>
                </a:cubicBezTo>
                <a:close/>
                <a:moveTo>
                  <a:pt x="16350" y="1317"/>
                </a:moveTo>
                <a:cubicBezTo>
                  <a:pt x="16436" y="1317"/>
                  <a:pt x="16512" y="1412"/>
                  <a:pt x="16595" y="1412"/>
                </a:cubicBezTo>
                <a:cubicBezTo>
                  <a:pt x="16609" y="1412"/>
                  <a:pt x="16623" y="1410"/>
                  <a:pt x="16637" y="1404"/>
                </a:cubicBezTo>
                <a:lnTo>
                  <a:pt x="16637" y="1404"/>
                </a:lnTo>
                <a:cubicBezTo>
                  <a:pt x="16637" y="1418"/>
                  <a:pt x="16623" y="1432"/>
                  <a:pt x="16609" y="1432"/>
                </a:cubicBezTo>
                <a:cubicBezTo>
                  <a:pt x="16824" y="1562"/>
                  <a:pt x="17054" y="1677"/>
                  <a:pt x="17270" y="1806"/>
                </a:cubicBezTo>
                <a:cubicBezTo>
                  <a:pt x="17284" y="1792"/>
                  <a:pt x="17298" y="1792"/>
                  <a:pt x="17313" y="1777"/>
                </a:cubicBezTo>
                <a:cubicBezTo>
                  <a:pt x="17313" y="1792"/>
                  <a:pt x="17313" y="1806"/>
                  <a:pt x="17313" y="1820"/>
                </a:cubicBezTo>
                <a:cubicBezTo>
                  <a:pt x="17428" y="1863"/>
                  <a:pt x="17499" y="1993"/>
                  <a:pt x="17629" y="2007"/>
                </a:cubicBezTo>
                <a:cubicBezTo>
                  <a:pt x="17658" y="2093"/>
                  <a:pt x="17801" y="2108"/>
                  <a:pt x="17859" y="2194"/>
                </a:cubicBezTo>
                <a:cubicBezTo>
                  <a:pt x="17902" y="2237"/>
                  <a:pt x="17988" y="2237"/>
                  <a:pt x="17988" y="2309"/>
                </a:cubicBezTo>
                <a:lnTo>
                  <a:pt x="17931" y="2323"/>
                </a:lnTo>
                <a:cubicBezTo>
                  <a:pt x="17902" y="2266"/>
                  <a:pt x="17844" y="2237"/>
                  <a:pt x="17787" y="2223"/>
                </a:cubicBezTo>
                <a:cubicBezTo>
                  <a:pt x="17787" y="2237"/>
                  <a:pt x="17787" y="2266"/>
                  <a:pt x="17787" y="2280"/>
                </a:cubicBezTo>
                <a:cubicBezTo>
                  <a:pt x="17772" y="2266"/>
                  <a:pt x="17744" y="2251"/>
                  <a:pt x="17729" y="2237"/>
                </a:cubicBezTo>
                <a:cubicBezTo>
                  <a:pt x="17672" y="2223"/>
                  <a:pt x="17672" y="2136"/>
                  <a:pt x="17614" y="2108"/>
                </a:cubicBezTo>
                <a:cubicBezTo>
                  <a:pt x="17600" y="2122"/>
                  <a:pt x="17586" y="2122"/>
                  <a:pt x="17571" y="2136"/>
                </a:cubicBezTo>
                <a:cubicBezTo>
                  <a:pt x="17413" y="2036"/>
                  <a:pt x="17284" y="1921"/>
                  <a:pt x="17112" y="1849"/>
                </a:cubicBezTo>
                <a:cubicBezTo>
                  <a:pt x="17112" y="1835"/>
                  <a:pt x="17126" y="1820"/>
                  <a:pt x="17140" y="1806"/>
                </a:cubicBezTo>
                <a:cubicBezTo>
                  <a:pt x="17112" y="1792"/>
                  <a:pt x="17083" y="1763"/>
                  <a:pt x="17068" y="1748"/>
                </a:cubicBezTo>
                <a:cubicBezTo>
                  <a:pt x="17054" y="1763"/>
                  <a:pt x="17025" y="1763"/>
                  <a:pt x="17011" y="1777"/>
                </a:cubicBezTo>
                <a:lnTo>
                  <a:pt x="17054" y="1806"/>
                </a:lnTo>
                <a:cubicBezTo>
                  <a:pt x="17040" y="1806"/>
                  <a:pt x="16997" y="1792"/>
                  <a:pt x="16982" y="1777"/>
                </a:cubicBezTo>
                <a:cubicBezTo>
                  <a:pt x="16982" y="1777"/>
                  <a:pt x="17011" y="1763"/>
                  <a:pt x="17025" y="1763"/>
                </a:cubicBezTo>
                <a:cubicBezTo>
                  <a:pt x="17025" y="1748"/>
                  <a:pt x="17025" y="1734"/>
                  <a:pt x="17025" y="1720"/>
                </a:cubicBezTo>
                <a:cubicBezTo>
                  <a:pt x="16982" y="1705"/>
                  <a:pt x="16954" y="1691"/>
                  <a:pt x="16910" y="1677"/>
                </a:cubicBezTo>
                <a:lnTo>
                  <a:pt x="16896" y="1691"/>
                </a:lnTo>
                <a:cubicBezTo>
                  <a:pt x="16925" y="1720"/>
                  <a:pt x="16954" y="1734"/>
                  <a:pt x="16968" y="1777"/>
                </a:cubicBezTo>
                <a:cubicBezTo>
                  <a:pt x="16939" y="1734"/>
                  <a:pt x="16910" y="1720"/>
                  <a:pt x="16867" y="1720"/>
                </a:cubicBezTo>
                <a:cubicBezTo>
                  <a:pt x="16882" y="1691"/>
                  <a:pt x="16896" y="1677"/>
                  <a:pt x="16910" y="1662"/>
                </a:cubicBezTo>
                <a:cubicBezTo>
                  <a:pt x="16867" y="1634"/>
                  <a:pt x="16839" y="1619"/>
                  <a:pt x="16810" y="1605"/>
                </a:cubicBezTo>
                <a:lnTo>
                  <a:pt x="16810" y="1605"/>
                </a:lnTo>
                <a:cubicBezTo>
                  <a:pt x="16824" y="1634"/>
                  <a:pt x="16853" y="1677"/>
                  <a:pt x="16882" y="1691"/>
                </a:cubicBezTo>
                <a:cubicBezTo>
                  <a:pt x="16839" y="1691"/>
                  <a:pt x="16824" y="1677"/>
                  <a:pt x="16796" y="1648"/>
                </a:cubicBezTo>
                <a:cubicBezTo>
                  <a:pt x="16724" y="1634"/>
                  <a:pt x="16666" y="1576"/>
                  <a:pt x="16609" y="1547"/>
                </a:cubicBezTo>
                <a:lnTo>
                  <a:pt x="16609" y="1519"/>
                </a:lnTo>
                <a:cubicBezTo>
                  <a:pt x="16594" y="1519"/>
                  <a:pt x="16566" y="1533"/>
                  <a:pt x="16551" y="1547"/>
                </a:cubicBezTo>
                <a:cubicBezTo>
                  <a:pt x="16551" y="1519"/>
                  <a:pt x="16551" y="1490"/>
                  <a:pt x="16566" y="1475"/>
                </a:cubicBezTo>
                <a:cubicBezTo>
                  <a:pt x="16537" y="1475"/>
                  <a:pt x="16494" y="1490"/>
                  <a:pt x="16465" y="1490"/>
                </a:cubicBezTo>
                <a:cubicBezTo>
                  <a:pt x="16451" y="1475"/>
                  <a:pt x="16436" y="1461"/>
                  <a:pt x="16422" y="1447"/>
                </a:cubicBezTo>
                <a:lnTo>
                  <a:pt x="16422" y="1447"/>
                </a:lnTo>
                <a:cubicBezTo>
                  <a:pt x="16430" y="1451"/>
                  <a:pt x="16439" y="1453"/>
                  <a:pt x="16447" y="1453"/>
                </a:cubicBezTo>
                <a:cubicBezTo>
                  <a:pt x="16468" y="1453"/>
                  <a:pt x="16488" y="1443"/>
                  <a:pt x="16508" y="1432"/>
                </a:cubicBezTo>
                <a:cubicBezTo>
                  <a:pt x="16494" y="1432"/>
                  <a:pt x="16451" y="1418"/>
                  <a:pt x="16436" y="1418"/>
                </a:cubicBezTo>
                <a:cubicBezTo>
                  <a:pt x="16436" y="1404"/>
                  <a:pt x="16451" y="1375"/>
                  <a:pt x="16465" y="1361"/>
                </a:cubicBezTo>
                <a:lnTo>
                  <a:pt x="16465" y="1361"/>
                </a:lnTo>
                <a:cubicBezTo>
                  <a:pt x="16436" y="1375"/>
                  <a:pt x="16408" y="1389"/>
                  <a:pt x="16393" y="1404"/>
                </a:cubicBezTo>
                <a:cubicBezTo>
                  <a:pt x="16379" y="1375"/>
                  <a:pt x="16293" y="1346"/>
                  <a:pt x="16350" y="1317"/>
                </a:cubicBezTo>
                <a:close/>
                <a:moveTo>
                  <a:pt x="5690" y="2165"/>
                </a:moveTo>
                <a:cubicBezTo>
                  <a:pt x="5675" y="2194"/>
                  <a:pt x="5560" y="2208"/>
                  <a:pt x="5618" y="2266"/>
                </a:cubicBezTo>
                <a:cubicBezTo>
                  <a:pt x="5603" y="2251"/>
                  <a:pt x="5589" y="2251"/>
                  <a:pt x="5575" y="2237"/>
                </a:cubicBezTo>
                <a:cubicBezTo>
                  <a:pt x="5488" y="2309"/>
                  <a:pt x="5388" y="2366"/>
                  <a:pt x="5287" y="2381"/>
                </a:cubicBezTo>
                <a:cubicBezTo>
                  <a:pt x="5388" y="2323"/>
                  <a:pt x="5517" y="2266"/>
                  <a:pt x="5618" y="2179"/>
                </a:cubicBezTo>
                <a:cubicBezTo>
                  <a:pt x="5632" y="2165"/>
                  <a:pt x="5661" y="2165"/>
                  <a:pt x="5690" y="2165"/>
                </a:cubicBezTo>
                <a:close/>
                <a:moveTo>
                  <a:pt x="6805" y="2375"/>
                </a:moveTo>
                <a:cubicBezTo>
                  <a:pt x="6812" y="2375"/>
                  <a:pt x="6818" y="2382"/>
                  <a:pt x="6825" y="2395"/>
                </a:cubicBezTo>
                <a:cubicBezTo>
                  <a:pt x="6816" y="2412"/>
                  <a:pt x="6808" y="2419"/>
                  <a:pt x="6799" y="2419"/>
                </a:cubicBezTo>
                <a:cubicBezTo>
                  <a:pt x="6793" y="2419"/>
                  <a:pt x="6787" y="2415"/>
                  <a:pt x="6782" y="2409"/>
                </a:cubicBezTo>
                <a:cubicBezTo>
                  <a:pt x="6789" y="2386"/>
                  <a:pt x="6797" y="2375"/>
                  <a:pt x="6805" y="2375"/>
                </a:cubicBezTo>
                <a:close/>
                <a:moveTo>
                  <a:pt x="5431" y="2208"/>
                </a:moveTo>
                <a:cubicBezTo>
                  <a:pt x="5402" y="2251"/>
                  <a:pt x="5345" y="2280"/>
                  <a:pt x="5302" y="2309"/>
                </a:cubicBezTo>
                <a:cubicBezTo>
                  <a:pt x="5216" y="2366"/>
                  <a:pt x="5144" y="2424"/>
                  <a:pt x="5043" y="2452"/>
                </a:cubicBezTo>
                <a:cubicBezTo>
                  <a:pt x="5158" y="2352"/>
                  <a:pt x="5302" y="2280"/>
                  <a:pt x="5431" y="2208"/>
                </a:cubicBezTo>
                <a:close/>
                <a:moveTo>
                  <a:pt x="17097" y="1921"/>
                </a:moveTo>
                <a:cubicBezTo>
                  <a:pt x="17456" y="2136"/>
                  <a:pt x="17787" y="2366"/>
                  <a:pt x="18117" y="2596"/>
                </a:cubicBezTo>
                <a:cubicBezTo>
                  <a:pt x="18160" y="2625"/>
                  <a:pt x="18203" y="2639"/>
                  <a:pt x="18218" y="2697"/>
                </a:cubicBezTo>
                <a:cubicBezTo>
                  <a:pt x="17988" y="2510"/>
                  <a:pt x="17744" y="2381"/>
                  <a:pt x="17514" y="2208"/>
                </a:cubicBezTo>
                <a:cubicBezTo>
                  <a:pt x="17500" y="2208"/>
                  <a:pt x="17474" y="2221"/>
                  <a:pt x="17459" y="2222"/>
                </a:cubicBezTo>
                <a:lnTo>
                  <a:pt x="17459" y="2222"/>
                </a:lnTo>
                <a:cubicBezTo>
                  <a:pt x="17463" y="2208"/>
                  <a:pt x="17471" y="2190"/>
                  <a:pt x="17471" y="2179"/>
                </a:cubicBezTo>
                <a:cubicBezTo>
                  <a:pt x="17341" y="2093"/>
                  <a:pt x="17212" y="2021"/>
                  <a:pt x="17083" y="1950"/>
                </a:cubicBezTo>
                <a:cubicBezTo>
                  <a:pt x="17097" y="1935"/>
                  <a:pt x="17097" y="1921"/>
                  <a:pt x="17097" y="1921"/>
                </a:cubicBezTo>
                <a:close/>
                <a:moveTo>
                  <a:pt x="4698" y="2797"/>
                </a:moveTo>
                <a:cubicBezTo>
                  <a:pt x="4698" y="2826"/>
                  <a:pt x="4698" y="2840"/>
                  <a:pt x="4698" y="2869"/>
                </a:cubicBezTo>
                <a:cubicBezTo>
                  <a:pt x="4684" y="2855"/>
                  <a:pt x="4670" y="2855"/>
                  <a:pt x="4655" y="2840"/>
                </a:cubicBezTo>
                <a:cubicBezTo>
                  <a:pt x="4626" y="2869"/>
                  <a:pt x="4612" y="2883"/>
                  <a:pt x="4598" y="2898"/>
                </a:cubicBezTo>
                <a:lnTo>
                  <a:pt x="4583" y="2869"/>
                </a:lnTo>
                <a:cubicBezTo>
                  <a:pt x="4626" y="2855"/>
                  <a:pt x="4655" y="2826"/>
                  <a:pt x="4698" y="2797"/>
                </a:cubicBezTo>
                <a:close/>
                <a:moveTo>
                  <a:pt x="18218" y="2682"/>
                </a:moveTo>
                <a:lnTo>
                  <a:pt x="18218" y="2682"/>
                </a:lnTo>
                <a:cubicBezTo>
                  <a:pt x="18347" y="2754"/>
                  <a:pt x="18448" y="2855"/>
                  <a:pt x="18563" y="2927"/>
                </a:cubicBezTo>
                <a:cubicBezTo>
                  <a:pt x="18433" y="2883"/>
                  <a:pt x="18333" y="2769"/>
                  <a:pt x="18218" y="2682"/>
                </a:cubicBezTo>
                <a:close/>
                <a:moveTo>
                  <a:pt x="3894" y="2941"/>
                </a:moveTo>
                <a:lnTo>
                  <a:pt x="3902" y="2953"/>
                </a:lnTo>
                <a:lnTo>
                  <a:pt x="3902" y="2953"/>
                </a:lnTo>
                <a:cubicBezTo>
                  <a:pt x="3900" y="2948"/>
                  <a:pt x="3897" y="2944"/>
                  <a:pt x="3894" y="2941"/>
                </a:cubicBezTo>
                <a:close/>
                <a:moveTo>
                  <a:pt x="4512" y="2941"/>
                </a:moveTo>
                <a:cubicBezTo>
                  <a:pt x="4512" y="2955"/>
                  <a:pt x="4540" y="2970"/>
                  <a:pt x="4540" y="2984"/>
                </a:cubicBezTo>
                <a:cubicBezTo>
                  <a:pt x="4540" y="2984"/>
                  <a:pt x="4512" y="2970"/>
                  <a:pt x="4497" y="2970"/>
                </a:cubicBezTo>
                <a:cubicBezTo>
                  <a:pt x="4483" y="2984"/>
                  <a:pt x="4468" y="3013"/>
                  <a:pt x="4468" y="3027"/>
                </a:cubicBezTo>
                <a:cubicBezTo>
                  <a:pt x="4454" y="2984"/>
                  <a:pt x="4468" y="2955"/>
                  <a:pt x="4512" y="2941"/>
                </a:cubicBezTo>
                <a:close/>
                <a:moveTo>
                  <a:pt x="18591" y="3046"/>
                </a:moveTo>
                <a:cubicBezTo>
                  <a:pt x="18610" y="3046"/>
                  <a:pt x="18635" y="3074"/>
                  <a:pt x="18635" y="3085"/>
                </a:cubicBezTo>
                <a:cubicBezTo>
                  <a:pt x="18626" y="3093"/>
                  <a:pt x="18618" y="3096"/>
                  <a:pt x="18610" y="3096"/>
                </a:cubicBezTo>
                <a:cubicBezTo>
                  <a:pt x="18591" y="3096"/>
                  <a:pt x="18577" y="3076"/>
                  <a:pt x="18577" y="3056"/>
                </a:cubicBezTo>
                <a:cubicBezTo>
                  <a:pt x="18580" y="3049"/>
                  <a:pt x="18586" y="3046"/>
                  <a:pt x="18591" y="3046"/>
                </a:cubicBezTo>
                <a:close/>
                <a:moveTo>
                  <a:pt x="5008" y="3069"/>
                </a:moveTo>
                <a:cubicBezTo>
                  <a:pt x="5016" y="3069"/>
                  <a:pt x="5023" y="3074"/>
                  <a:pt x="5029" y="3085"/>
                </a:cubicBezTo>
                <a:cubicBezTo>
                  <a:pt x="5020" y="3101"/>
                  <a:pt x="5012" y="3108"/>
                  <a:pt x="5001" y="3108"/>
                </a:cubicBezTo>
                <a:cubicBezTo>
                  <a:pt x="4993" y="3108"/>
                  <a:pt x="4983" y="3105"/>
                  <a:pt x="4971" y="3099"/>
                </a:cubicBezTo>
                <a:cubicBezTo>
                  <a:pt x="4980" y="3081"/>
                  <a:pt x="4995" y="3069"/>
                  <a:pt x="5008" y="3069"/>
                </a:cubicBezTo>
                <a:close/>
                <a:moveTo>
                  <a:pt x="4425" y="2984"/>
                </a:moveTo>
                <a:lnTo>
                  <a:pt x="4425" y="2984"/>
                </a:lnTo>
                <a:cubicBezTo>
                  <a:pt x="4440" y="3013"/>
                  <a:pt x="4425" y="3041"/>
                  <a:pt x="4397" y="3056"/>
                </a:cubicBezTo>
                <a:cubicBezTo>
                  <a:pt x="4397" y="3070"/>
                  <a:pt x="4411" y="3085"/>
                  <a:pt x="4411" y="3099"/>
                </a:cubicBezTo>
                <a:cubicBezTo>
                  <a:pt x="4397" y="3099"/>
                  <a:pt x="4368" y="3085"/>
                  <a:pt x="4353" y="3085"/>
                </a:cubicBezTo>
                <a:cubicBezTo>
                  <a:pt x="4353" y="3099"/>
                  <a:pt x="4368" y="3113"/>
                  <a:pt x="4368" y="3128"/>
                </a:cubicBezTo>
                <a:cubicBezTo>
                  <a:pt x="4350" y="3117"/>
                  <a:pt x="4335" y="3112"/>
                  <a:pt x="4323" y="3112"/>
                </a:cubicBezTo>
                <a:cubicBezTo>
                  <a:pt x="4288" y="3112"/>
                  <a:pt x="4285" y="3153"/>
                  <a:pt x="4339" y="3185"/>
                </a:cubicBezTo>
                <a:cubicBezTo>
                  <a:pt x="4325" y="3185"/>
                  <a:pt x="4310" y="3200"/>
                  <a:pt x="4296" y="3214"/>
                </a:cubicBezTo>
                <a:cubicBezTo>
                  <a:pt x="4296" y="3185"/>
                  <a:pt x="4282" y="3171"/>
                  <a:pt x="4267" y="3142"/>
                </a:cubicBezTo>
                <a:cubicBezTo>
                  <a:pt x="4253" y="3171"/>
                  <a:pt x="4224" y="3171"/>
                  <a:pt x="4195" y="3171"/>
                </a:cubicBezTo>
                <a:cubicBezTo>
                  <a:pt x="4282" y="3113"/>
                  <a:pt x="4339" y="3041"/>
                  <a:pt x="4425" y="2984"/>
                </a:cubicBezTo>
                <a:close/>
                <a:moveTo>
                  <a:pt x="5474" y="3142"/>
                </a:moveTo>
                <a:cubicBezTo>
                  <a:pt x="5431" y="3185"/>
                  <a:pt x="5402" y="3214"/>
                  <a:pt x="5359" y="3243"/>
                </a:cubicBezTo>
                <a:cubicBezTo>
                  <a:pt x="5345" y="3243"/>
                  <a:pt x="5345" y="3228"/>
                  <a:pt x="5345" y="3228"/>
                </a:cubicBezTo>
                <a:cubicBezTo>
                  <a:pt x="5388" y="3200"/>
                  <a:pt x="5431" y="3171"/>
                  <a:pt x="5474" y="3142"/>
                </a:cubicBezTo>
                <a:close/>
                <a:moveTo>
                  <a:pt x="18577" y="2941"/>
                </a:moveTo>
                <a:cubicBezTo>
                  <a:pt x="18721" y="3056"/>
                  <a:pt x="18864" y="3171"/>
                  <a:pt x="18994" y="3300"/>
                </a:cubicBezTo>
                <a:cubicBezTo>
                  <a:pt x="18836" y="3214"/>
                  <a:pt x="18692" y="3070"/>
                  <a:pt x="18577" y="2941"/>
                </a:cubicBezTo>
                <a:close/>
                <a:moveTo>
                  <a:pt x="17713" y="3269"/>
                </a:moveTo>
                <a:cubicBezTo>
                  <a:pt x="17740" y="3269"/>
                  <a:pt x="17769" y="3304"/>
                  <a:pt x="17744" y="3329"/>
                </a:cubicBezTo>
                <a:cubicBezTo>
                  <a:pt x="17740" y="3331"/>
                  <a:pt x="17736" y="3332"/>
                  <a:pt x="17731" y="3332"/>
                </a:cubicBezTo>
                <a:cubicBezTo>
                  <a:pt x="17705" y="3332"/>
                  <a:pt x="17676" y="3296"/>
                  <a:pt x="17701" y="3271"/>
                </a:cubicBezTo>
                <a:cubicBezTo>
                  <a:pt x="17705" y="3269"/>
                  <a:pt x="17709" y="3269"/>
                  <a:pt x="17713" y="3269"/>
                </a:cubicBezTo>
                <a:close/>
                <a:moveTo>
                  <a:pt x="4716" y="3291"/>
                </a:moveTo>
                <a:cubicBezTo>
                  <a:pt x="4726" y="3291"/>
                  <a:pt x="4735" y="3293"/>
                  <a:pt x="4741" y="3300"/>
                </a:cubicBezTo>
                <a:cubicBezTo>
                  <a:pt x="4727" y="3314"/>
                  <a:pt x="4684" y="3343"/>
                  <a:pt x="4655" y="3343"/>
                </a:cubicBezTo>
                <a:cubicBezTo>
                  <a:pt x="4644" y="3321"/>
                  <a:pt x="4684" y="3291"/>
                  <a:pt x="4716" y="3291"/>
                </a:cubicBezTo>
                <a:close/>
                <a:moveTo>
                  <a:pt x="4080" y="3300"/>
                </a:moveTo>
                <a:cubicBezTo>
                  <a:pt x="4037" y="3343"/>
                  <a:pt x="3980" y="3386"/>
                  <a:pt x="3937" y="3415"/>
                </a:cubicBezTo>
                <a:cubicBezTo>
                  <a:pt x="3951" y="3372"/>
                  <a:pt x="3994" y="3343"/>
                  <a:pt x="4023" y="3314"/>
                </a:cubicBezTo>
                <a:cubicBezTo>
                  <a:pt x="4037" y="3314"/>
                  <a:pt x="4066" y="3300"/>
                  <a:pt x="4080" y="3300"/>
                </a:cubicBezTo>
                <a:close/>
                <a:moveTo>
                  <a:pt x="6078" y="3070"/>
                </a:moveTo>
                <a:lnTo>
                  <a:pt x="6078" y="3070"/>
                </a:lnTo>
                <a:cubicBezTo>
                  <a:pt x="6020" y="3113"/>
                  <a:pt x="5948" y="3142"/>
                  <a:pt x="5905" y="3200"/>
                </a:cubicBezTo>
                <a:cubicBezTo>
                  <a:pt x="5891" y="3214"/>
                  <a:pt x="5876" y="3214"/>
                  <a:pt x="5862" y="3228"/>
                </a:cubicBezTo>
                <a:cubicBezTo>
                  <a:pt x="5862" y="3228"/>
                  <a:pt x="5862" y="3214"/>
                  <a:pt x="5848" y="3214"/>
                </a:cubicBezTo>
                <a:cubicBezTo>
                  <a:pt x="5718" y="3286"/>
                  <a:pt x="5603" y="3401"/>
                  <a:pt x="5460" y="3458"/>
                </a:cubicBezTo>
                <a:cubicBezTo>
                  <a:pt x="5647" y="3314"/>
                  <a:pt x="5862" y="3185"/>
                  <a:pt x="6078" y="3070"/>
                </a:cubicBezTo>
                <a:close/>
                <a:moveTo>
                  <a:pt x="3549" y="3415"/>
                </a:moveTo>
                <a:cubicBezTo>
                  <a:pt x="3592" y="3429"/>
                  <a:pt x="3592" y="3473"/>
                  <a:pt x="3592" y="3516"/>
                </a:cubicBezTo>
                <a:cubicBezTo>
                  <a:pt x="3592" y="3501"/>
                  <a:pt x="3563" y="3458"/>
                  <a:pt x="3563" y="3444"/>
                </a:cubicBezTo>
                <a:cubicBezTo>
                  <a:pt x="3535" y="3473"/>
                  <a:pt x="3520" y="3487"/>
                  <a:pt x="3506" y="3516"/>
                </a:cubicBezTo>
                <a:cubicBezTo>
                  <a:pt x="3491" y="3501"/>
                  <a:pt x="3491" y="3473"/>
                  <a:pt x="3477" y="3444"/>
                </a:cubicBezTo>
                <a:cubicBezTo>
                  <a:pt x="3506" y="3429"/>
                  <a:pt x="3520" y="3415"/>
                  <a:pt x="3549" y="3415"/>
                </a:cubicBezTo>
                <a:close/>
                <a:moveTo>
                  <a:pt x="19094" y="3477"/>
                </a:moveTo>
                <a:cubicBezTo>
                  <a:pt x="19104" y="3477"/>
                  <a:pt x="19109" y="3484"/>
                  <a:pt x="19109" y="3501"/>
                </a:cubicBezTo>
                <a:cubicBezTo>
                  <a:pt x="19103" y="3512"/>
                  <a:pt x="19098" y="3517"/>
                  <a:pt x="19092" y="3517"/>
                </a:cubicBezTo>
                <a:cubicBezTo>
                  <a:pt x="19083" y="3517"/>
                  <a:pt x="19074" y="3505"/>
                  <a:pt x="19066" y="3487"/>
                </a:cubicBezTo>
                <a:cubicBezTo>
                  <a:pt x="19077" y="3481"/>
                  <a:pt x="19087" y="3477"/>
                  <a:pt x="19094" y="3477"/>
                </a:cubicBezTo>
                <a:close/>
                <a:moveTo>
                  <a:pt x="5043" y="2438"/>
                </a:moveTo>
                <a:lnTo>
                  <a:pt x="5043" y="2438"/>
                </a:lnTo>
                <a:cubicBezTo>
                  <a:pt x="5029" y="2496"/>
                  <a:pt x="4971" y="2510"/>
                  <a:pt x="4928" y="2539"/>
                </a:cubicBezTo>
                <a:cubicBezTo>
                  <a:pt x="4583" y="2797"/>
                  <a:pt x="4253" y="3056"/>
                  <a:pt x="3908" y="3329"/>
                </a:cubicBezTo>
                <a:cubicBezTo>
                  <a:pt x="3836" y="3386"/>
                  <a:pt x="3779" y="3473"/>
                  <a:pt x="3693" y="3530"/>
                </a:cubicBezTo>
                <a:cubicBezTo>
                  <a:pt x="3764" y="3401"/>
                  <a:pt x="3937" y="3329"/>
                  <a:pt x="3994" y="3200"/>
                </a:cubicBezTo>
                <a:cubicBezTo>
                  <a:pt x="4009" y="3200"/>
                  <a:pt x="4009" y="3214"/>
                  <a:pt x="4023" y="3214"/>
                </a:cubicBezTo>
                <a:cubicBezTo>
                  <a:pt x="4267" y="2984"/>
                  <a:pt x="4555" y="2797"/>
                  <a:pt x="4828" y="2596"/>
                </a:cubicBezTo>
                <a:lnTo>
                  <a:pt x="4813" y="2582"/>
                </a:lnTo>
                <a:cubicBezTo>
                  <a:pt x="4899" y="2567"/>
                  <a:pt x="4957" y="2496"/>
                  <a:pt x="5043" y="2438"/>
                </a:cubicBezTo>
                <a:close/>
                <a:moveTo>
                  <a:pt x="3666" y="3532"/>
                </a:moveTo>
                <a:cubicBezTo>
                  <a:pt x="3677" y="3532"/>
                  <a:pt x="3685" y="3539"/>
                  <a:pt x="3678" y="3559"/>
                </a:cubicBezTo>
                <a:cubicBezTo>
                  <a:pt x="3678" y="3574"/>
                  <a:pt x="3661" y="3586"/>
                  <a:pt x="3648" y="3586"/>
                </a:cubicBezTo>
                <a:cubicBezTo>
                  <a:pt x="3637" y="3586"/>
                  <a:pt x="3629" y="3578"/>
                  <a:pt x="3635" y="3559"/>
                </a:cubicBezTo>
                <a:cubicBezTo>
                  <a:pt x="3635" y="3543"/>
                  <a:pt x="3652" y="3532"/>
                  <a:pt x="3666" y="3532"/>
                </a:cubicBezTo>
                <a:close/>
                <a:moveTo>
                  <a:pt x="19192" y="3585"/>
                </a:moveTo>
                <a:cubicBezTo>
                  <a:pt x="19216" y="3585"/>
                  <a:pt x="19234" y="3618"/>
                  <a:pt x="19209" y="3631"/>
                </a:cubicBezTo>
                <a:cubicBezTo>
                  <a:pt x="19207" y="3633"/>
                  <a:pt x="19205" y="3633"/>
                  <a:pt x="19202" y="3633"/>
                </a:cubicBezTo>
                <a:cubicBezTo>
                  <a:pt x="19188" y="3633"/>
                  <a:pt x="19168" y="3600"/>
                  <a:pt x="19180" y="3587"/>
                </a:cubicBezTo>
                <a:cubicBezTo>
                  <a:pt x="19184" y="3585"/>
                  <a:pt x="19188" y="3585"/>
                  <a:pt x="19192" y="3585"/>
                </a:cubicBezTo>
                <a:close/>
                <a:moveTo>
                  <a:pt x="3285" y="3615"/>
                </a:moveTo>
                <a:cubicBezTo>
                  <a:pt x="3312" y="3615"/>
                  <a:pt x="3305" y="3665"/>
                  <a:pt x="3278" y="3665"/>
                </a:cubicBezTo>
                <a:cubicBezTo>
                  <a:pt x="3273" y="3665"/>
                  <a:pt x="3268" y="3663"/>
                  <a:pt x="3262" y="3659"/>
                </a:cubicBezTo>
                <a:cubicBezTo>
                  <a:pt x="3262" y="3645"/>
                  <a:pt x="3276" y="3616"/>
                  <a:pt x="3276" y="3616"/>
                </a:cubicBezTo>
                <a:cubicBezTo>
                  <a:pt x="3279" y="3615"/>
                  <a:pt x="3282" y="3615"/>
                  <a:pt x="3285" y="3615"/>
                </a:cubicBezTo>
                <a:close/>
                <a:moveTo>
                  <a:pt x="5460" y="3458"/>
                </a:moveTo>
                <a:lnTo>
                  <a:pt x="5460" y="3458"/>
                </a:lnTo>
                <a:cubicBezTo>
                  <a:pt x="5374" y="3544"/>
                  <a:pt x="5273" y="3616"/>
                  <a:pt x="5172" y="3674"/>
                </a:cubicBezTo>
                <a:cubicBezTo>
                  <a:pt x="5259" y="3587"/>
                  <a:pt x="5359" y="3516"/>
                  <a:pt x="5460" y="3458"/>
                </a:cubicBezTo>
                <a:close/>
                <a:moveTo>
                  <a:pt x="18103" y="3559"/>
                </a:moveTo>
                <a:cubicBezTo>
                  <a:pt x="18146" y="3602"/>
                  <a:pt x="18189" y="3631"/>
                  <a:pt x="18247" y="3674"/>
                </a:cubicBezTo>
                <a:cubicBezTo>
                  <a:pt x="18189" y="3645"/>
                  <a:pt x="18117" y="3616"/>
                  <a:pt x="18103" y="3559"/>
                </a:cubicBezTo>
                <a:close/>
                <a:moveTo>
                  <a:pt x="3149" y="3673"/>
                </a:moveTo>
                <a:lnTo>
                  <a:pt x="3149" y="3673"/>
                </a:lnTo>
                <a:cubicBezTo>
                  <a:pt x="3148" y="3673"/>
                  <a:pt x="3147" y="3674"/>
                  <a:pt x="3147" y="3674"/>
                </a:cubicBezTo>
                <a:cubicBezTo>
                  <a:pt x="3146" y="3676"/>
                  <a:pt x="3146" y="3678"/>
                  <a:pt x="3145" y="3679"/>
                </a:cubicBezTo>
                <a:lnTo>
                  <a:pt x="3145" y="3679"/>
                </a:lnTo>
                <a:cubicBezTo>
                  <a:pt x="3146" y="3677"/>
                  <a:pt x="3147" y="3675"/>
                  <a:pt x="3149" y="3673"/>
                </a:cubicBezTo>
                <a:close/>
                <a:moveTo>
                  <a:pt x="3477" y="3487"/>
                </a:moveTo>
                <a:lnTo>
                  <a:pt x="3477" y="3487"/>
                </a:lnTo>
                <a:cubicBezTo>
                  <a:pt x="3491" y="3501"/>
                  <a:pt x="3491" y="3530"/>
                  <a:pt x="3463" y="3544"/>
                </a:cubicBezTo>
                <a:cubicBezTo>
                  <a:pt x="3420" y="3587"/>
                  <a:pt x="3362" y="3631"/>
                  <a:pt x="3319" y="3688"/>
                </a:cubicBezTo>
                <a:cubicBezTo>
                  <a:pt x="3305" y="3674"/>
                  <a:pt x="3333" y="3645"/>
                  <a:pt x="3333" y="3616"/>
                </a:cubicBezTo>
                <a:cubicBezTo>
                  <a:pt x="3333" y="3616"/>
                  <a:pt x="3319" y="3602"/>
                  <a:pt x="3319" y="3602"/>
                </a:cubicBezTo>
                <a:cubicBezTo>
                  <a:pt x="3377" y="3573"/>
                  <a:pt x="3420" y="3501"/>
                  <a:pt x="3477" y="3487"/>
                </a:cubicBezTo>
                <a:close/>
                <a:moveTo>
                  <a:pt x="5187" y="3688"/>
                </a:moveTo>
                <a:cubicBezTo>
                  <a:pt x="5201" y="3688"/>
                  <a:pt x="5201" y="3688"/>
                  <a:pt x="5201" y="3702"/>
                </a:cubicBezTo>
                <a:cubicBezTo>
                  <a:pt x="5201" y="3702"/>
                  <a:pt x="5201" y="3688"/>
                  <a:pt x="5187" y="3688"/>
                </a:cubicBezTo>
                <a:close/>
                <a:moveTo>
                  <a:pt x="19252" y="3645"/>
                </a:moveTo>
                <a:lnTo>
                  <a:pt x="19252" y="3645"/>
                </a:lnTo>
                <a:cubicBezTo>
                  <a:pt x="19281" y="3674"/>
                  <a:pt x="19324" y="3688"/>
                  <a:pt x="19353" y="3717"/>
                </a:cubicBezTo>
                <a:cubicBezTo>
                  <a:pt x="19353" y="3731"/>
                  <a:pt x="19339" y="3745"/>
                  <a:pt x="19339" y="3745"/>
                </a:cubicBezTo>
                <a:cubicBezTo>
                  <a:pt x="19295" y="3717"/>
                  <a:pt x="19267" y="3688"/>
                  <a:pt x="19252" y="3645"/>
                </a:cubicBezTo>
                <a:close/>
                <a:moveTo>
                  <a:pt x="19367" y="3760"/>
                </a:moveTo>
                <a:cubicBezTo>
                  <a:pt x="19396" y="3760"/>
                  <a:pt x="19425" y="3789"/>
                  <a:pt x="19410" y="3817"/>
                </a:cubicBezTo>
                <a:cubicBezTo>
                  <a:pt x="19382" y="3817"/>
                  <a:pt x="19353" y="3789"/>
                  <a:pt x="19367" y="3760"/>
                </a:cubicBezTo>
                <a:close/>
                <a:moveTo>
                  <a:pt x="3520" y="3789"/>
                </a:moveTo>
                <a:cubicBezTo>
                  <a:pt x="3549" y="3803"/>
                  <a:pt x="3549" y="3817"/>
                  <a:pt x="3520" y="3832"/>
                </a:cubicBezTo>
                <a:cubicBezTo>
                  <a:pt x="3491" y="3817"/>
                  <a:pt x="3491" y="3803"/>
                  <a:pt x="3520" y="3789"/>
                </a:cubicBezTo>
                <a:close/>
                <a:moveTo>
                  <a:pt x="3434" y="3875"/>
                </a:moveTo>
                <a:cubicBezTo>
                  <a:pt x="3434" y="3875"/>
                  <a:pt x="3433" y="3875"/>
                  <a:pt x="3433" y="3875"/>
                </a:cubicBezTo>
                <a:lnTo>
                  <a:pt x="3433" y="3875"/>
                </a:lnTo>
                <a:cubicBezTo>
                  <a:pt x="3433" y="3876"/>
                  <a:pt x="3433" y="3876"/>
                  <a:pt x="3434" y="3877"/>
                </a:cubicBezTo>
                <a:lnTo>
                  <a:pt x="3434" y="3877"/>
                </a:lnTo>
                <a:cubicBezTo>
                  <a:pt x="3434" y="3876"/>
                  <a:pt x="3434" y="3876"/>
                  <a:pt x="3434" y="3875"/>
                </a:cubicBezTo>
                <a:close/>
                <a:moveTo>
                  <a:pt x="3145" y="3679"/>
                </a:moveTo>
                <a:cubicBezTo>
                  <a:pt x="3127" y="3715"/>
                  <a:pt x="3118" y="3754"/>
                  <a:pt x="3118" y="3803"/>
                </a:cubicBezTo>
                <a:cubicBezTo>
                  <a:pt x="3104" y="3803"/>
                  <a:pt x="3089" y="3774"/>
                  <a:pt x="3075" y="3774"/>
                </a:cubicBezTo>
                <a:cubicBezTo>
                  <a:pt x="3075" y="3789"/>
                  <a:pt x="3089" y="3817"/>
                  <a:pt x="3104" y="3832"/>
                </a:cubicBezTo>
                <a:cubicBezTo>
                  <a:pt x="3086" y="3832"/>
                  <a:pt x="3067" y="3829"/>
                  <a:pt x="3050" y="3829"/>
                </a:cubicBezTo>
                <a:cubicBezTo>
                  <a:pt x="3026" y="3829"/>
                  <a:pt x="3009" y="3835"/>
                  <a:pt x="3017" y="3860"/>
                </a:cubicBezTo>
                <a:cubicBezTo>
                  <a:pt x="2974" y="3904"/>
                  <a:pt x="2931" y="3932"/>
                  <a:pt x="2902" y="3975"/>
                </a:cubicBezTo>
                <a:cubicBezTo>
                  <a:pt x="2960" y="3961"/>
                  <a:pt x="3003" y="3918"/>
                  <a:pt x="3060" y="3889"/>
                </a:cubicBezTo>
                <a:cubicBezTo>
                  <a:pt x="3046" y="3875"/>
                  <a:pt x="3032" y="3860"/>
                  <a:pt x="3032" y="3846"/>
                </a:cubicBezTo>
                <a:lnTo>
                  <a:pt x="3032" y="3846"/>
                </a:lnTo>
                <a:cubicBezTo>
                  <a:pt x="3042" y="3849"/>
                  <a:pt x="3052" y="3851"/>
                  <a:pt x="3062" y="3851"/>
                </a:cubicBezTo>
                <a:cubicBezTo>
                  <a:pt x="3094" y="3851"/>
                  <a:pt x="3121" y="3832"/>
                  <a:pt x="3132" y="3789"/>
                </a:cubicBezTo>
                <a:lnTo>
                  <a:pt x="3161" y="3817"/>
                </a:lnTo>
                <a:cubicBezTo>
                  <a:pt x="3147" y="3776"/>
                  <a:pt x="3133" y="3734"/>
                  <a:pt x="3145" y="3679"/>
                </a:cubicBezTo>
                <a:close/>
                <a:moveTo>
                  <a:pt x="19180" y="3473"/>
                </a:moveTo>
                <a:lnTo>
                  <a:pt x="19180" y="3473"/>
                </a:lnTo>
                <a:cubicBezTo>
                  <a:pt x="19367" y="3631"/>
                  <a:pt x="19554" y="3817"/>
                  <a:pt x="19712" y="4004"/>
                </a:cubicBezTo>
                <a:cubicBezTo>
                  <a:pt x="19540" y="3889"/>
                  <a:pt x="19425" y="3717"/>
                  <a:pt x="19267" y="3587"/>
                </a:cubicBezTo>
                <a:cubicBezTo>
                  <a:pt x="19224" y="3559"/>
                  <a:pt x="19195" y="3516"/>
                  <a:pt x="19180" y="3473"/>
                </a:cubicBezTo>
                <a:close/>
                <a:moveTo>
                  <a:pt x="18563" y="3947"/>
                </a:moveTo>
                <a:lnTo>
                  <a:pt x="18563" y="3947"/>
                </a:lnTo>
                <a:cubicBezTo>
                  <a:pt x="18591" y="3961"/>
                  <a:pt x="18620" y="3990"/>
                  <a:pt x="18649" y="4004"/>
                </a:cubicBezTo>
                <a:cubicBezTo>
                  <a:pt x="18649" y="4018"/>
                  <a:pt x="18649" y="4033"/>
                  <a:pt x="18635" y="4033"/>
                </a:cubicBezTo>
                <a:cubicBezTo>
                  <a:pt x="18606" y="4004"/>
                  <a:pt x="18577" y="3975"/>
                  <a:pt x="18563" y="3947"/>
                </a:cubicBezTo>
                <a:close/>
                <a:moveTo>
                  <a:pt x="5172" y="3674"/>
                </a:moveTo>
                <a:cubicBezTo>
                  <a:pt x="5144" y="3717"/>
                  <a:pt x="5101" y="3745"/>
                  <a:pt x="5057" y="3760"/>
                </a:cubicBezTo>
                <a:cubicBezTo>
                  <a:pt x="5072" y="3774"/>
                  <a:pt x="5072" y="3774"/>
                  <a:pt x="5086" y="3789"/>
                </a:cubicBezTo>
                <a:lnTo>
                  <a:pt x="5057" y="3803"/>
                </a:lnTo>
                <a:lnTo>
                  <a:pt x="5029" y="3803"/>
                </a:lnTo>
                <a:cubicBezTo>
                  <a:pt x="4899" y="3875"/>
                  <a:pt x="4799" y="3990"/>
                  <a:pt x="4670" y="4047"/>
                </a:cubicBezTo>
                <a:cubicBezTo>
                  <a:pt x="4813" y="3904"/>
                  <a:pt x="4986" y="3774"/>
                  <a:pt x="5172" y="3674"/>
                </a:cubicBezTo>
                <a:close/>
                <a:moveTo>
                  <a:pt x="3460" y="3843"/>
                </a:moveTo>
                <a:cubicBezTo>
                  <a:pt x="3484" y="3843"/>
                  <a:pt x="3500" y="3877"/>
                  <a:pt x="3463" y="3889"/>
                </a:cubicBezTo>
                <a:cubicBezTo>
                  <a:pt x="3459" y="3891"/>
                  <a:pt x="3455" y="3892"/>
                  <a:pt x="3452" y="3892"/>
                </a:cubicBezTo>
                <a:cubicBezTo>
                  <a:pt x="3442" y="3892"/>
                  <a:pt x="3436" y="3885"/>
                  <a:pt x="3434" y="3877"/>
                </a:cubicBezTo>
                <a:lnTo>
                  <a:pt x="3434" y="3877"/>
                </a:lnTo>
                <a:cubicBezTo>
                  <a:pt x="3418" y="3962"/>
                  <a:pt x="3347" y="4019"/>
                  <a:pt x="3305" y="4090"/>
                </a:cubicBezTo>
                <a:cubicBezTo>
                  <a:pt x="3290" y="4076"/>
                  <a:pt x="3276" y="4062"/>
                  <a:pt x="3262" y="4047"/>
                </a:cubicBezTo>
                <a:cubicBezTo>
                  <a:pt x="3305" y="3976"/>
                  <a:pt x="3362" y="3918"/>
                  <a:pt x="3433" y="3875"/>
                </a:cubicBezTo>
                <a:lnTo>
                  <a:pt x="3433" y="3875"/>
                </a:lnTo>
                <a:cubicBezTo>
                  <a:pt x="3431" y="3865"/>
                  <a:pt x="3435" y="3853"/>
                  <a:pt x="3448" y="3846"/>
                </a:cubicBezTo>
                <a:cubicBezTo>
                  <a:pt x="3452" y="3844"/>
                  <a:pt x="3456" y="3843"/>
                  <a:pt x="3460" y="3843"/>
                </a:cubicBezTo>
                <a:close/>
                <a:moveTo>
                  <a:pt x="19468" y="3846"/>
                </a:moveTo>
                <a:cubicBezTo>
                  <a:pt x="19554" y="3932"/>
                  <a:pt x="19669" y="4004"/>
                  <a:pt x="19712" y="4119"/>
                </a:cubicBezTo>
                <a:cubicBezTo>
                  <a:pt x="19611" y="4033"/>
                  <a:pt x="19540" y="3918"/>
                  <a:pt x="19425" y="3860"/>
                </a:cubicBezTo>
                <a:cubicBezTo>
                  <a:pt x="19439" y="3860"/>
                  <a:pt x="19453" y="3846"/>
                  <a:pt x="19468" y="3846"/>
                </a:cubicBezTo>
                <a:close/>
                <a:moveTo>
                  <a:pt x="3245" y="4079"/>
                </a:moveTo>
                <a:cubicBezTo>
                  <a:pt x="3251" y="4079"/>
                  <a:pt x="3256" y="4083"/>
                  <a:pt x="3262" y="4090"/>
                </a:cubicBezTo>
                <a:cubicBezTo>
                  <a:pt x="3262" y="4105"/>
                  <a:pt x="3262" y="4119"/>
                  <a:pt x="3247" y="4133"/>
                </a:cubicBezTo>
                <a:cubicBezTo>
                  <a:pt x="3243" y="4134"/>
                  <a:pt x="3240" y="4135"/>
                  <a:pt x="3237" y="4135"/>
                </a:cubicBezTo>
                <a:cubicBezTo>
                  <a:pt x="3203" y="4135"/>
                  <a:pt x="3223" y="4079"/>
                  <a:pt x="3245" y="4079"/>
                </a:cubicBezTo>
                <a:close/>
                <a:moveTo>
                  <a:pt x="3865" y="4004"/>
                </a:moveTo>
                <a:lnTo>
                  <a:pt x="3865" y="4018"/>
                </a:lnTo>
                <a:cubicBezTo>
                  <a:pt x="3808" y="4076"/>
                  <a:pt x="3750" y="4148"/>
                  <a:pt x="3693" y="4205"/>
                </a:cubicBezTo>
                <a:cubicBezTo>
                  <a:pt x="3721" y="4119"/>
                  <a:pt x="3808" y="4076"/>
                  <a:pt x="3865" y="4004"/>
                </a:cubicBezTo>
                <a:close/>
                <a:moveTo>
                  <a:pt x="19796" y="4188"/>
                </a:moveTo>
                <a:cubicBezTo>
                  <a:pt x="19820" y="4188"/>
                  <a:pt x="19839" y="4222"/>
                  <a:pt x="19827" y="4234"/>
                </a:cubicBezTo>
                <a:cubicBezTo>
                  <a:pt x="19823" y="4236"/>
                  <a:pt x="19819" y="4237"/>
                  <a:pt x="19814" y="4237"/>
                </a:cubicBezTo>
                <a:cubicBezTo>
                  <a:pt x="19788" y="4237"/>
                  <a:pt x="19759" y="4203"/>
                  <a:pt x="19784" y="4191"/>
                </a:cubicBezTo>
                <a:cubicBezTo>
                  <a:pt x="19788" y="4189"/>
                  <a:pt x="19792" y="4188"/>
                  <a:pt x="19796" y="4188"/>
                </a:cubicBezTo>
                <a:close/>
                <a:moveTo>
                  <a:pt x="3132" y="4210"/>
                </a:moveTo>
                <a:cubicBezTo>
                  <a:pt x="3142" y="4210"/>
                  <a:pt x="3147" y="4217"/>
                  <a:pt x="3147" y="4234"/>
                </a:cubicBezTo>
                <a:cubicBezTo>
                  <a:pt x="3134" y="4247"/>
                  <a:pt x="3124" y="4254"/>
                  <a:pt x="3117" y="4254"/>
                </a:cubicBezTo>
                <a:cubicBezTo>
                  <a:pt x="3108" y="4254"/>
                  <a:pt x="3104" y="4243"/>
                  <a:pt x="3104" y="4220"/>
                </a:cubicBezTo>
                <a:cubicBezTo>
                  <a:pt x="3115" y="4214"/>
                  <a:pt x="3125" y="4210"/>
                  <a:pt x="3132" y="4210"/>
                </a:cubicBezTo>
                <a:close/>
                <a:moveTo>
                  <a:pt x="19726" y="4004"/>
                </a:moveTo>
                <a:lnTo>
                  <a:pt x="19726" y="4004"/>
                </a:lnTo>
                <a:cubicBezTo>
                  <a:pt x="19784" y="4076"/>
                  <a:pt x="19856" y="4133"/>
                  <a:pt x="19913" y="4205"/>
                </a:cubicBezTo>
                <a:cubicBezTo>
                  <a:pt x="19913" y="4220"/>
                  <a:pt x="19899" y="4234"/>
                  <a:pt x="19899" y="4248"/>
                </a:cubicBezTo>
                <a:cubicBezTo>
                  <a:pt x="19899" y="4248"/>
                  <a:pt x="19899" y="4248"/>
                  <a:pt x="19913" y="4263"/>
                </a:cubicBezTo>
                <a:cubicBezTo>
                  <a:pt x="19899" y="4263"/>
                  <a:pt x="19884" y="4277"/>
                  <a:pt x="19884" y="4291"/>
                </a:cubicBezTo>
                <a:cubicBezTo>
                  <a:pt x="19870" y="4277"/>
                  <a:pt x="19870" y="4277"/>
                  <a:pt x="19870" y="4277"/>
                </a:cubicBezTo>
                <a:cubicBezTo>
                  <a:pt x="19870" y="4263"/>
                  <a:pt x="19884" y="4263"/>
                  <a:pt x="19899" y="4248"/>
                </a:cubicBezTo>
                <a:cubicBezTo>
                  <a:pt x="19856" y="4191"/>
                  <a:pt x="19813" y="4133"/>
                  <a:pt x="19755" y="4090"/>
                </a:cubicBezTo>
                <a:cubicBezTo>
                  <a:pt x="19755" y="4062"/>
                  <a:pt x="19741" y="4033"/>
                  <a:pt x="19726" y="4004"/>
                </a:cubicBezTo>
                <a:close/>
                <a:moveTo>
                  <a:pt x="2802" y="4263"/>
                </a:moveTo>
                <a:lnTo>
                  <a:pt x="2802" y="4263"/>
                </a:lnTo>
                <a:cubicBezTo>
                  <a:pt x="2787" y="4277"/>
                  <a:pt x="2787" y="4291"/>
                  <a:pt x="2773" y="4306"/>
                </a:cubicBezTo>
                <a:cubicBezTo>
                  <a:pt x="2781" y="4314"/>
                  <a:pt x="2785" y="4322"/>
                  <a:pt x="2789" y="4333"/>
                </a:cubicBezTo>
                <a:lnTo>
                  <a:pt x="2789" y="4333"/>
                </a:lnTo>
                <a:cubicBezTo>
                  <a:pt x="2802" y="4317"/>
                  <a:pt x="2802" y="4277"/>
                  <a:pt x="2802" y="4263"/>
                </a:cubicBezTo>
                <a:close/>
                <a:moveTo>
                  <a:pt x="3044" y="4290"/>
                </a:moveTo>
                <a:cubicBezTo>
                  <a:pt x="3055" y="4290"/>
                  <a:pt x="3060" y="4302"/>
                  <a:pt x="3060" y="4320"/>
                </a:cubicBezTo>
                <a:cubicBezTo>
                  <a:pt x="3054" y="4333"/>
                  <a:pt x="3045" y="4340"/>
                  <a:pt x="3036" y="4340"/>
                </a:cubicBezTo>
                <a:cubicBezTo>
                  <a:pt x="3026" y="4340"/>
                  <a:pt x="3017" y="4330"/>
                  <a:pt x="3017" y="4306"/>
                </a:cubicBezTo>
                <a:cubicBezTo>
                  <a:pt x="3028" y="4295"/>
                  <a:pt x="3037" y="4290"/>
                  <a:pt x="3044" y="4290"/>
                </a:cubicBezTo>
                <a:close/>
                <a:moveTo>
                  <a:pt x="19928" y="4263"/>
                </a:moveTo>
                <a:cubicBezTo>
                  <a:pt x="19956" y="4277"/>
                  <a:pt x="19985" y="4306"/>
                  <a:pt x="19999" y="4320"/>
                </a:cubicBezTo>
                <a:cubicBezTo>
                  <a:pt x="20014" y="4335"/>
                  <a:pt x="20014" y="4349"/>
                  <a:pt x="20028" y="4363"/>
                </a:cubicBezTo>
                <a:cubicBezTo>
                  <a:pt x="19999" y="4335"/>
                  <a:pt x="19956" y="4291"/>
                  <a:pt x="19928" y="4263"/>
                </a:cubicBezTo>
                <a:close/>
                <a:moveTo>
                  <a:pt x="20028" y="4349"/>
                </a:moveTo>
                <a:cubicBezTo>
                  <a:pt x="20042" y="4363"/>
                  <a:pt x="20071" y="4392"/>
                  <a:pt x="20086" y="4406"/>
                </a:cubicBezTo>
                <a:cubicBezTo>
                  <a:pt x="20086" y="4406"/>
                  <a:pt x="20086" y="4421"/>
                  <a:pt x="20086" y="4421"/>
                </a:cubicBezTo>
                <a:cubicBezTo>
                  <a:pt x="20114" y="4435"/>
                  <a:pt x="20143" y="4464"/>
                  <a:pt x="20157" y="4493"/>
                </a:cubicBezTo>
                <a:cubicBezTo>
                  <a:pt x="20129" y="4464"/>
                  <a:pt x="20100" y="4435"/>
                  <a:pt x="20057" y="4406"/>
                </a:cubicBezTo>
                <a:cubicBezTo>
                  <a:pt x="20042" y="4392"/>
                  <a:pt x="20028" y="4378"/>
                  <a:pt x="20028" y="4349"/>
                </a:cubicBezTo>
                <a:close/>
                <a:moveTo>
                  <a:pt x="19884" y="4320"/>
                </a:moveTo>
                <a:cubicBezTo>
                  <a:pt x="19928" y="4363"/>
                  <a:pt x="19971" y="4406"/>
                  <a:pt x="20028" y="4449"/>
                </a:cubicBezTo>
                <a:cubicBezTo>
                  <a:pt x="20042" y="4464"/>
                  <a:pt x="20057" y="4493"/>
                  <a:pt x="20086" y="4507"/>
                </a:cubicBezTo>
                <a:cubicBezTo>
                  <a:pt x="20071" y="4507"/>
                  <a:pt x="20057" y="4493"/>
                  <a:pt x="20042" y="4493"/>
                </a:cubicBezTo>
                <a:cubicBezTo>
                  <a:pt x="20028" y="4464"/>
                  <a:pt x="19999" y="4449"/>
                  <a:pt x="19985" y="4435"/>
                </a:cubicBezTo>
                <a:cubicBezTo>
                  <a:pt x="19928" y="4406"/>
                  <a:pt x="19913" y="4363"/>
                  <a:pt x="19884" y="4320"/>
                </a:cubicBezTo>
                <a:close/>
                <a:moveTo>
                  <a:pt x="20114" y="4507"/>
                </a:moveTo>
                <a:cubicBezTo>
                  <a:pt x="20114" y="4521"/>
                  <a:pt x="20128" y="4521"/>
                  <a:pt x="20129" y="4535"/>
                </a:cubicBezTo>
                <a:lnTo>
                  <a:pt x="20129" y="4535"/>
                </a:lnTo>
                <a:cubicBezTo>
                  <a:pt x="20128" y="4521"/>
                  <a:pt x="20114" y="4521"/>
                  <a:pt x="20114" y="4521"/>
                </a:cubicBezTo>
                <a:cubicBezTo>
                  <a:pt x="20114" y="4521"/>
                  <a:pt x="20114" y="4507"/>
                  <a:pt x="20114" y="4507"/>
                </a:cubicBezTo>
                <a:close/>
                <a:moveTo>
                  <a:pt x="20244" y="4521"/>
                </a:moveTo>
                <a:cubicBezTo>
                  <a:pt x="20258" y="4521"/>
                  <a:pt x="20272" y="4536"/>
                  <a:pt x="20287" y="4536"/>
                </a:cubicBezTo>
                <a:cubicBezTo>
                  <a:pt x="20290" y="4541"/>
                  <a:pt x="20293" y="4545"/>
                  <a:pt x="20297" y="4550"/>
                </a:cubicBezTo>
                <a:lnTo>
                  <a:pt x="20272" y="4550"/>
                </a:lnTo>
                <a:cubicBezTo>
                  <a:pt x="20258" y="4536"/>
                  <a:pt x="20258" y="4521"/>
                  <a:pt x="20244" y="4521"/>
                </a:cubicBezTo>
                <a:close/>
                <a:moveTo>
                  <a:pt x="3786" y="4527"/>
                </a:moveTo>
                <a:cubicBezTo>
                  <a:pt x="3794" y="4527"/>
                  <a:pt x="3801" y="4529"/>
                  <a:pt x="3808" y="4536"/>
                </a:cubicBezTo>
                <a:cubicBezTo>
                  <a:pt x="3793" y="4550"/>
                  <a:pt x="3779" y="4579"/>
                  <a:pt x="3750" y="4579"/>
                </a:cubicBezTo>
                <a:cubicBezTo>
                  <a:pt x="3740" y="4585"/>
                  <a:pt x="3732" y="4588"/>
                  <a:pt x="3728" y="4588"/>
                </a:cubicBezTo>
                <a:cubicBezTo>
                  <a:pt x="3707" y="4588"/>
                  <a:pt x="3750" y="4527"/>
                  <a:pt x="3786" y="4527"/>
                </a:cubicBezTo>
                <a:close/>
                <a:moveTo>
                  <a:pt x="20157" y="4550"/>
                </a:moveTo>
                <a:cubicBezTo>
                  <a:pt x="20172" y="4564"/>
                  <a:pt x="20172" y="4564"/>
                  <a:pt x="20186" y="4579"/>
                </a:cubicBezTo>
                <a:lnTo>
                  <a:pt x="20157" y="4593"/>
                </a:lnTo>
                <a:cubicBezTo>
                  <a:pt x="20157" y="4593"/>
                  <a:pt x="20157" y="4598"/>
                  <a:pt x="20160" y="4602"/>
                </a:cubicBezTo>
                <a:lnTo>
                  <a:pt x="20160" y="4602"/>
                </a:lnTo>
                <a:cubicBezTo>
                  <a:pt x="20132" y="4590"/>
                  <a:pt x="20096" y="4577"/>
                  <a:pt x="20071" y="4564"/>
                </a:cubicBezTo>
                <a:cubicBezTo>
                  <a:pt x="20071" y="4564"/>
                  <a:pt x="20071" y="4564"/>
                  <a:pt x="20071" y="4550"/>
                </a:cubicBezTo>
                <a:close/>
                <a:moveTo>
                  <a:pt x="20172" y="4622"/>
                </a:moveTo>
                <a:cubicBezTo>
                  <a:pt x="20186" y="4636"/>
                  <a:pt x="20201" y="4651"/>
                  <a:pt x="20201" y="4665"/>
                </a:cubicBezTo>
                <a:lnTo>
                  <a:pt x="20201" y="4708"/>
                </a:lnTo>
                <a:lnTo>
                  <a:pt x="20172" y="4708"/>
                </a:lnTo>
                <a:cubicBezTo>
                  <a:pt x="20172" y="4694"/>
                  <a:pt x="20172" y="4694"/>
                  <a:pt x="20172" y="4679"/>
                </a:cubicBezTo>
                <a:cubicBezTo>
                  <a:pt x="20172" y="4665"/>
                  <a:pt x="20186" y="4651"/>
                  <a:pt x="20186" y="4651"/>
                </a:cubicBezTo>
                <a:cubicBezTo>
                  <a:pt x="20186" y="4651"/>
                  <a:pt x="20172" y="4636"/>
                  <a:pt x="20172" y="4636"/>
                </a:cubicBezTo>
                <a:cubicBezTo>
                  <a:pt x="20172" y="4636"/>
                  <a:pt x="20172" y="4622"/>
                  <a:pt x="20172" y="4622"/>
                </a:cubicBezTo>
                <a:close/>
                <a:moveTo>
                  <a:pt x="20301" y="4556"/>
                </a:moveTo>
                <a:cubicBezTo>
                  <a:pt x="20325" y="4589"/>
                  <a:pt x="20349" y="4615"/>
                  <a:pt x="20373" y="4651"/>
                </a:cubicBezTo>
                <a:lnTo>
                  <a:pt x="20387" y="4651"/>
                </a:lnTo>
                <a:cubicBezTo>
                  <a:pt x="20402" y="4665"/>
                  <a:pt x="20416" y="4679"/>
                  <a:pt x="20430" y="4694"/>
                </a:cubicBezTo>
                <a:cubicBezTo>
                  <a:pt x="20430" y="4708"/>
                  <a:pt x="20416" y="4722"/>
                  <a:pt x="20416" y="4737"/>
                </a:cubicBezTo>
                <a:cubicBezTo>
                  <a:pt x="20402" y="4708"/>
                  <a:pt x="20373" y="4694"/>
                  <a:pt x="20359" y="4665"/>
                </a:cubicBezTo>
                <a:cubicBezTo>
                  <a:pt x="20331" y="4638"/>
                  <a:pt x="20304" y="4597"/>
                  <a:pt x="20301" y="4556"/>
                </a:cubicBezTo>
                <a:close/>
                <a:moveTo>
                  <a:pt x="3664" y="4191"/>
                </a:moveTo>
                <a:cubicBezTo>
                  <a:pt x="3678" y="4205"/>
                  <a:pt x="3678" y="4205"/>
                  <a:pt x="3678" y="4220"/>
                </a:cubicBezTo>
                <a:cubicBezTo>
                  <a:pt x="3592" y="4306"/>
                  <a:pt x="3506" y="4392"/>
                  <a:pt x="3420" y="4478"/>
                </a:cubicBezTo>
                <a:cubicBezTo>
                  <a:pt x="3333" y="4579"/>
                  <a:pt x="3247" y="4679"/>
                  <a:pt x="3161" y="4766"/>
                </a:cubicBezTo>
                <a:cubicBezTo>
                  <a:pt x="3305" y="4550"/>
                  <a:pt x="3491" y="4378"/>
                  <a:pt x="3664" y="4191"/>
                </a:cubicBezTo>
                <a:close/>
                <a:moveTo>
                  <a:pt x="4152" y="4521"/>
                </a:moveTo>
                <a:lnTo>
                  <a:pt x="4152" y="4521"/>
                </a:lnTo>
                <a:cubicBezTo>
                  <a:pt x="4095" y="4593"/>
                  <a:pt x="4023" y="4651"/>
                  <a:pt x="3966" y="4708"/>
                </a:cubicBezTo>
                <a:cubicBezTo>
                  <a:pt x="3980" y="4722"/>
                  <a:pt x="4009" y="4722"/>
                  <a:pt x="4037" y="4722"/>
                </a:cubicBezTo>
                <a:cubicBezTo>
                  <a:pt x="4080" y="4679"/>
                  <a:pt x="4124" y="4636"/>
                  <a:pt x="4167" y="4593"/>
                </a:cubicBezTo>
                <a:lnTo>
                  <a:pt x="4167" y="4593"/>
                </a:lnTo>
                <a:cubicBezTo>
                  <a:pt x="4109" y="4665"/>
                  <a:pt x="4037" y="4722"/>
                  <a:pt x="3980" y="4794"/>
                </a:cubicBezTo>
                <a:cubicBezTo>
                  <a:pt x="3966" y="4780"/>
                  <a:pt x="3966" y="4751"/>
                  <a:pt x="3951" y="4737"/>
                </a:cubicBezTo>
                <a:lnTo>
                  <a:pt x="3966" y="4737"/>
                </a:lnTo>
                <a:cubicBezTo>
                  <a:pt x="3966" y="4722"/>
                  <a:pt x="3951" y="4708"/>
                  <a:pt x="3951" y="4694"/>
                </a:cubicBezTo>
                <a:cubicBezTo>
                  <a:pt x="4009" y="4636"/>
                  <a:pt x="4080" y="4564"/>
                  <a:pt x="4152" y="4521"/>
                </a:cubicBezTo>
                <a:close/>
                <a:moveTo>
                  <a:pt x="20445" y="4708"/>
                </a:moveTo>
                <a:cubicBezTo>
                  <a:pt x="20474" y="4737"/>
                  <a:pt x="20502" y="4751"/>
                  <a:pt x="20517" y="4780"/>
                </a:cubicBezTo>
                <a:cubicBezTo>
                  <a:pt x="20517" y="4794"/>
                  <a:pt x="20502" y="4809"/>
                  <a:pt x="20488" y="4809"/>
                </a:cubicBezTo>
                <a:cubicBezTo>
                  <a:pt x="20474" y="4794"/>
                  <a:pt x="20445" y="4766"/>
                  <a:pt x="20430" y="4737"/>
                </a:cubicBezTo>
                <a:cubicBezTo>
                  <a:pt x="20430" y="4737"/>
                  <a:pt x="20445" y="4722"/>
                  <a:pt x="20445" y="4708"/>
                </a:cubicBezTo>
                <a:close/>
                <a:moveTo>
                  <a:pt x="20215" y="4608"/>
                </a:moveTo>
                <a:cubicBezTo>
                  <a:pt x="20258" y="4651"/>
                  <a:pt x="20301" y="4679"/>
                  <a:pt x="20344" y="4722"/>
                </a:cubicBezTo>
                <a:cubicBezTo>
                  <a:pt x="20387" y="4780"/>
                  <a:pt x="20430" y="4852"/>
                  <a:pt x="20474" y="4909"/>
                </a:cubicBezTo>
                <a:cubicBezTo>
                  <a:pt x="20459" y="4909"/>
                  <a:pt x="20459" y="4895"/>
                  <a:pt x="20445" y="4895"/>
                </a:cubicBezTo>
                <a:cubicBezTo>
                  <a:pt x="20416" y="4837"/>
                  <a:pt x="20373" y="4794"/>
                  <a:pt x="20330" y="4766"/>
                </a:cubicBezTo>
                <a:cubicBezTo>
                  <a:pt x="20287" y="4708"/>
                  <a:pt x="20244" y="4665"/>
                  <a:pt x="20215" y="4608"/>
                </a:cubicBezTo>
                <a:close/>
                <a:moveTo>
                  <a:pt x="3865" y="4766"/>
                </a:moveTo>
                <a:lnTo>
                  <a:pt x="3865" y="4766"/>
                </a:lnTo>
                <a:cubicBezTo>
                  <a:pt x="3894" y="4837"/>
                  <a:pt x="3808" y="4866"/>
                  <a:pt x="3822" y="4924"/>
                </a:cubicBezTo>
                <a:cubicBezTo>
                  <a:pt x="3808" y="4909"/>
                  <a:pt x="3793" y="4895"/>
                  <a:pt x="3793" y="4880"/>
                </a:cubicBezTo>
                <a:cubicBezTo>
                  <a:pt x="3793" y="4852"/>
                  <a:pt x="3836" y="4837"/>
                  <a:pt x="3851" y="4823"/>
                </a:cubicBezTo>
                <a:cubicBezTo>
                  <a:pt x="3865" y="4809"/>
                  <a:pt x="3865" y="4780"/>
                  <a:pt x="3865" y="4766"/>
                </a:cubicBezTo>
                <a:close/>
                <a:moveTo>
                  <a:pt x="3444" y="4891"/>
                </a:moveTo>
                <a:cubicBezTo>
                  <a:pt x="3460" y="4891"/>
                  <a:pt x="3468" y="4918"/>
                  <a:pt x="3448" y="4938"/>
                </a:cubicBezTo>
                <a:cubicBezTo>
                  <a:pt x="3445" y="4945"/>
                  <a:pt x="3440" y="4948"/>
                  <a:pt x="3434" y="4948"/>
                </a:cubicBezTo>
                <a:cubicBezTo>
                  <a:pt x="3417" y="4948"/>
                  <a:pt x="3398" y="4920"/>
                  <a:pt x="3420" y="4909"/>
                </a:cubicBezTo>
                <a:cubicBezTo>
                  <a:pt x="3428" y="4896"/>
                  <a:pt x="3437" y="4891"/>
                  <a:pt x="3444" y="4891"/>
                </a:cubicBezTo>
                <a:close/>
                <a:moveTo>
                  <a:pt x="3147" y="4766"/>
                </a:moveTo>
                <a:cubicBezTo>
                  <a:pt x="3147" y="4794"/>
                  <a:pt x="3118" y="4823"/>
                  <a:pt x="3104" y="4852"/>
                </a:cubicBezTo>
                <a:cubicBezTo>
                  <a:pt x="3075" y="4880"/>
                  <a:pt x="3046" y="4909"/>
                  <a:pt x="3017" y="4952"/>
                </a:cubicBezTo>
                <a:cubicBezTo>
                  <a:pt x="3017" y="4924"/>
                  <a:pt x="3032" y="4895"/>
                  <a:pt x="3032" y="4880"/>
                </a:cubicBezTo>
                <a:cubicBezTo>
                  <a:pt x="3046" y="4880"/>
                  <a:pt x="3060" y="4866"/>
                  <a:pt x="3060" y="4866"/>
                </a:cubicBezTo>
                <a:cubicBezTo>
                  <a:pt x="3089" y="4823"/>
                  <a:pt x="3118" y="4794"/>
                  <a:pt x="3147" y="4766"/>
                </a:cubicBezTo>
                <a:close/>
                <a:moveTo>
                  <a:pt x="3764" y="4924"/>
                </a:moveTo>
                <a:cubicBezTo>
                  <a:pt x="3779" y="4938"/>
                  <a:pt x="3764" y="4967"/>
                  <a:pt x="3750" y="4981"/>
                </a:cubicBezTo>
                <a:cubicBezTo>
                  <a:pt x="3740" y="4981"/>
                  <a:pt x="3725" y="4994"/>
                  <a:pt x="3711" y="4994"/>
                </a:cubicBezTo>
                <a:cubicBezTo>
                  <a:pt x="3704" y="4994"/>
                  <a:pt x="3697" y="4991"/>
                  <a:pt x="3693" y="4981"/>
                </a:cubicBezTo>
                <a:cubicBezTo>
                  <a:pt x="3707" y="4952"/>
                  <a:pt x="3736" y="4924"/>
                  <a:pt x="3764" y="4924"/>
                </a:cubicBezTo>
                <a:close/>
                <a:moveTo>
                  <a:pt x="2960" y="5010"/>
                </a:moveTo>
                <a:lnTo>
                  <a:pt x="2960" y="5010"/>
                </a:lnTo>
                <a:cubicBezTo>
                  <a:pt x="2942" y="5037"/>
                  <a:pt x="2918" y="5058"/>
                  <a:pt x="2899" y="5081"/>
                </a:cubicBezTo>
                <a:lnTo>
                  <a:pt x="2899" y="5081"/>
                </a:lnTo>
                <a:cubicBezTo>
                  <a:pt x="2895" y="5080"/>
                  <a:pt x="2888" y="5077"/>
                  <a:pt x="2888" y="5067"/>
                </a:cubicBezTo>
                <a:cubicBezTo>
                  <a:pt x="2917" y="5053"/>
                  <a:pt x="2931" y="5024"/>
                  <a:pt x="2960" y="5010"/>
                </a:cubicBezTo>
                <a:close/>
                <a:moveTo>
                  <a:pt x="3664" y="5010"/>
                </a:moveTo>
                <a:cubicBezTo>
                  <a:pt x="3693" y="5039"/>
                  <a:pt x="3664" y="5067"/>
                  <a:pt x="3649" y="5082"/>
                </a:cubicBezTo>
                <a:cubicBezTo>
                  <a:pt x="3646" y="5083"/>
                  <a:pt x="3643" y="5083"/>
                  <a:pt x="3641" y="5083"/>
                </a:cubicBezTo>
                <a:cubicBezTo>
                  <a:pt x="3611" y="5083"/>
                  <a:pt x="3637" y="5010"/>
                  <a:pt x="3664" y="5010"/>
                </a:cubicBezTo>
                <a:close/>
                <a:moveTo>
                  <a:pt x="2877" y="5116"/>
                </a:moveTo>
                <a:lnTo>
                  <a:pt x="2877" y="5116"/>
                </a:lnTo>
                <a:cubicBezTo>
                  <a:pt x="2876" y="5119"/>
                  <a:pt x="2875" y="5122"/>
                  <a:pt x="2874" y="5125"/>
                </a:cubicBezTo>
                <a:cubicBezTo>
                  <a:pt x="2874" y="5139"/>
                  <a:pt x="2859" y="5139"/>
                  <a:pt x="2859" y="5139"/>
                </a:cubicBezTo>
                <a:cubicBezTo>
                  <a:pt x="2865" y="5133"/>
                  <a:pt x="2871" y="5125"/>
                  <a:pt x="2877" y="5116"/>
                </a:cubicBezTo>
                <a:close/>
                <a:moveTo>
                  <a:pt x="3563" y="3631"/>
                </a:moveTo>
                <a:lnTo>
                  <a:pt x="3563" y="3631"/>
                </a:lnTo>
                <a:cubicBezTo>
                  <a:pt x="3463" y="3774"/>
                  <a:pt x="3319" y="3904"/>
                  <a:pt x="3204" y="4047"/>
                </a:cubicBezTo>
                <a:cubicBezTo>
                  <a:pt x="3175" y="4076"/>
                  <a:pt x="3132" y="4090"/>
                  <a:pt x="3132" y="4133"/>
                </a:cubicBezTo>
                <a:cubicBezTo>
                  <a:pt x="3147" y="4133"/>
                  <a:pt x="3175" y="4133"/>
                  <a:pt x="3190" y="4119"/>
                </a:cubicBezTo>
                <a:cubicBezTo>
                  <a:pt x="3204" y="4148"/>
                  <a:pt x="3218" y="4177"/>
                  <a:pt x="3218" y="4191"/>
                </a:cubicBezTo>
                <a:cubicBezTo>
                  <a:pt x="3204" y="4191"/>
                  <a:pt x="3175" y="4205"/>
                  <a:pt x="3161" y="4205"/>
                </a:cubicBezTo>
                <a:cubicBezTo>
                  <a:pt x="3147" y="4177"/>
                  <a:pt x="3132" y="4162"/>
                  <a:pt x="3089" y="4162"/>
                </a:cubicBezTo>
                <a:cubicBezTo>
                  <a:pt x="3017" y="4205"/>
                  <a:pt x="2974" y="4306"/>
                  <a:pt x="2902" y="4363"/>
                </a:cubicBezTo>
                <a:cubicBezTo>
                  <a:pt x="2874" y="4406"/>
                  <a:pt x="2816" y="4449"/>
                  <a:pt x="2816" y="4507"/>
                </a:cubicBezTo>
                <a:cubicBezTo>
                  <a:pt x="2859" y="4493"/>
                  <a:pt x="2902" y="4449"/>
                  <a:pt x="2917" y="4406"/>
                </a:cubicBezTo>
                <a:cubicBezTo>
                  <a:pt x="2939" y="4395"/>
                  <a:pt x="2962" y="4331"/>
                  <a:pt x="2998" y="4331"/>
                </a:cubicBezTo>
                <a:cubicBezTo>
                  <a:pt x="3008" y="4331"/>
                  <a:pt x="3019" y="4336"/>
                  <a:pt x="3032" y="4349"/>
                </a:cubicBezTo>
                <a:cubicBezTo>
                  <a:pt x="3003" y="4363"/>
                  <a:pt x="2989" y="4392"/>
                  <a:pt x="3003" y="4421"/>
                </a:cubicBezTo>
                <a:cubicBezTo>
                  <a:pt x="2989" y="4421"/>
                  <a:pt x="2974" y="4406"/>
                  <a:pt x="2960" y="4406"/>
                </a:cubicBezTo>
                <a:cubicBezTo>
                  <a:pt x="2960" y="4421"/>
                  <a:pt x="2960" y="4449"/>
                  <a:pt x="2960" y="4464"/>
                </a:cubicBezTo>
                <a:cubicBezTo>
                  <a:pt x="2945" y="4493"/>
                  <a:pt x="2931" y="4507"/>
                  <a:pt x="2917" y="4536"/>
                </a:cubicBezTo>
                <a:cubicBezTo>
                  <a:pt x="2902" y="4521"/>
                  <a:pt x="2888" y="4493"/>
                  <a:pt x="2888" y="4478"/>
                </a:cubicBezTo>
                <a:cubicBezTo>
                  <a:pt x="2888" y="4507"/>
                  <a:pt x="2888" y="4536"/>
                  <a:pt x="2888" y="4564"/>
                </a:cubicBezTo>
                <a:cubicBezTo>
                  <a:pt x="2874" y="4564"/>
                  <a:pt x="2859" y="4550"/>
                  <a:pt x="2845" y="4550"/>
                </a:cubicBezTo>
                <a:cubicBezTo>
                  <a:pt x="2802" y="4608"/>
                  <a:pt x="2744" y="4679"/>
                  <a:pt x="2701" y="4737"/>
                </a:cubicBezTo>
                <a:cubicBezTo>
                  <a:pt x="2701" y="4794"/>
                  <a:pt x="2629" y="4823"/>
                  <a:pt x="2586" y="4852"/>
                </a:cubicBezTo>
                <a:cubicBezTo>
                  <a:pt x="2615" y="4722"/>
                  <a:pt x="2730" y="4651"/>
                  <a:pt x="2802" y="4550"/>
                </a:cubicBezTo>
                <a:cubicBezTo>
                  <a:pt x="2833" y="4540"/>
                  <a:pt x="2804" y="4499"/>
                  <a:pt x="2780" y="4499"/>
                </a:cubicBezTo>
                <a:cubicBezTo>
                  <a:pt x="2771" y="4499"/>
                  <a:pt x="2763" y="4505"/>
                  <a:pt x="2759" y="4521"/>
                </a:cubicBezTo>
                <a:cubicBezTo>
                  <a:pt x="2629" y="4694"/>
                  <a:pt x="2500" y="4837"/>
                  <a:pt x="2371" y="5010"/>
                </a:cubicBezTo>
                <a:cubicBezTo>
                  <a:pt x="2328" y="5067"/>
                  <a:pt x="2285" y="5125"/>
                  <a:pt x="2227" y="5182"/>
                </a:cubicBezTo>
                <a:cubicBezTo>
                  <a:pt x="2270" y="5067"/>
                  <a:pt x="2371" y="4981"/>
                  <a:pt x="2443" y="4880"/>
                </a:cubicBezTo>
                <a:cubicBezTo>
                  <a:pt x="2428" y="4880"/>
                  <a:pt x="2428" y="4866"/>
                  <a:pt x="2414" y="4852"/>
                </a:cubicBezTo>
                <a:lnTo>
                  <a:pt x="2414" y="4852"/>
                </a:lnTo>
                <a:cubicBezTo>
                  <a:pt x="2428" y="4866"/>
                  <a:pt x="2457" y="4866"/>
                  <a:pt x="2471" y="4880"/>
                </a:cubicBezTo>
                <a:cubicBezTo>
                  <a:pt x="2471" y="4866"/>
                  <a:pt x="2471" y="4823"/>
                  <a:pt x="2486" y="4809"/>
                </a:cubicBezTo>
                <a:cubicBezTo>
                  <a:pt x="2486" y="4809"/>
                  <a:pt x="2514" y="4780"/>
                  <a:pt x="2514" y="4780"/>
                </a:cubicBezTo>
                <a:cubicBezTo>
                  <a:pt x="2514" y="4766"/>
                  <a:pt x="2529" y="4751"/>
                  <a:pt x="2529" y="4737"/>
                </a:cubicBezTo>
                <a:cubicBezTo>
                  <a:pt x="2529" y="4737"/>
                  <a:pt x="2558" y="4722"/>
                  <a:pt x="2558" y="4722"/>
                </a:cubicBezTo>
                <a:cubicBezTo>
                  <a:pt x="2744" y="4449"/>
                  <a:pt x="3017" y="4220"/>
                  <a:pt x="3218" y="3961"/>
                </a:cubicBezTo>
                <a:cubicBezTo>
                  <a:pt x="3348" y="3875"/>
                  <a:pt x="3434" y="3717"/>
                  <a:pt x="3563" y="3631"/>
                </a:cubicBezTo>
                <a:close/>
                <a:moveTo>
                  <a:pt x="2356" y="5139"/>
                </a:moveTo>
                <a:cubicBezTo>
                  <a:pt x="2356" y="5139"/>
                  <a:pt x="2356" y="5139"/>
                  <a:pt x="2371" y="5153"/>
                </a:cubicBezTo>
                <a:cubicBezTo>
                  <a:pt x="2356" y="5153"/>
                  <a:pt x="2342" y="5168"/>
                  <a:pt x="2342" y="5182"/>
                </a:cubicBezTo>
                <a:cubicBezTo>
                  <a:pt x="2328" y="5168"/>
                  <a:pt x="2342" y="5139"/>
                  <a:pt x="2356" y="5139"/>
                </a:cubicBezTo>
                <a:close/>
                <a:moveTo>
                  <a:pt x="2342" y="5197"/>
                </a:moveTo>
                <a:lnTo>
                  <a:pt x="2356" y="5211"/>
                </a:lnTo>
                <a:cubicBezTo>
                  <a:pt x="2342" y="5211"/>
                  <a:pt x="2342" y="5211"/>
                  <a:pt x="2342" y="5197"/>
                </a:cubicBezTo>
                <a:close/>
                <a:moveTo>
                  <a:pt x="2299" y="5197"/>
                </a:moveTo>
                <a:cubicBezTo>
                  <a:pt x="2328" y="5197"/>
                  <a:pt x="2328" y="5211"/>
                  <a:pt x="2313" y="5240"/>
                </a:cubicBezTo>
                <a:cubicBezTo>
                  <a:pt x="2285" y="5240"/>
                  <a:pt x="2285" y="5225"/>
                  <a:pt x="2299" y="5197"/>
                </a:cubicBezTo>
                <a:close/>
                <a:moveTo>
                  <a:pt x="3966" y="4809"/>
                </a:moveTo>
                <a:lnTo>
                  <a:pt x="3966" y="4809"/>
                </a:lnTo>
                <a:cubicBezTo>
                  <a:pt x="3825" y="4961"/>
                  <a:pt x="3684" y="5114"/>
                  <a:pt x="3551" y="5266"/>
                </a:cubicBezTo>
                <a:lnTo>
                  <a:pt x="3551" y="5266"/>
                </a:lnTo>
                <a:cubicBezTo>
                  <a:pt x="3578" y="5232"/>
                  <a:pt x="3599" y="5196"/>
                  <a:pt x="3606" y="5153"/>
                </a:cubicBezTo>
                <a:cubicBezTo>
                  <a:pt x="3592" y="5153"/>
                  <a:pt x="3563" y="5168"/>
                  <a:pt x="3549" y="5168"/>
                </a:cubicBezTo>
                <a:cubicBezTo>
                  <a:pt x="3549" y="5168"/>
                  <a:pt x="3549" y="5139"/>
                  <a:pt x="3549" y="5125"/>
                </a:cubicBezTo>
                <a:cubicBezTo>
                  <a:pt x="3563" y="5125"/>
                  <a:pt x="3592" y="5139"/>
                  <a:pt x="3606" y="5139"/>
                </a:cubicBezTo>
                <a:lnTo>
                  <a:pt x="3606" y="5096"/>
                </a:lnTo>
                <a:cubicBezTo>
                  <a:pt x="3606" y="5125"/>
                  <a:pt x="3621" y="5139"/>
                  <a:pt x="3621" y="5168"/>
                </a:cubicBezTo>
                <a:cubicBezTo>
                  <a:pt x="3750" y="5067"/>
                  <a:pt x="3836" y="4909"/>
                  <a:pt x="3966" y="4809"/>
                </a:cubicBezTo>
                <a:close/>
                <a:moveTo>
                  <a:pt x="20876" y="5197"/>
                </a:moveTo>
                <a:cubicBezTo>
                  <a:pt x="20890" y="5211"/>
                  <a:pt x="20905" y="5240"/>
                  <a:pt x="20919" y="5268"/>
                </a:cubicBezTo>
                <a:cubicBezTo>
                  <a:pt x="20905" y="5254"/>
                  <a:pt x="20890" y="5240"/>
                  <a:pt x="20876" y="5225"/>
                </a:cubicBezTo>
                <a:cubicBezTo>
                  <a:pt x="20876" y="5211"/>
                  <a:pt x="20876" y="5197"/>
                  <a:pt x="20876" y="5197"/>
                </a:cubicBezTo>
                <a:close/>
                <a:moveTo>
                  <a:pt x="2773" y="5254"/>
                </a:moveTo>
                <a:cubicBezTo>
                  <a:pt x="2773" y="5268"/>
                  <a:pt x="2759" y="5283"/>
                  <a:pt x="2744" y="5312"/>
                </a:cubicBezTo>
                <a:cubicBezTo>
                  <a:pt x="2744" y="5283"/>
                  <a:pt x="2759" y="5268"/>
                  <a:pt x="2773" y="5254"/>
                </a:cubicBezTo>
                <a:close/>
                <a:moveTo>
                  <a:pt x="20545" y="4794"/>
                </a:moveTo>
                <a:cubicBezTo>
                  <a:pt x="20574" y="4837"/>
                  <a:pt x="20603" y="4866"/>
                  <a:pt x="20617" y="4909"/>
                </a:cubicBezTo>
                <a:cubicBezTo>
                  <a:pt x="20632" y="4909"/>
                  <a:pt x="20646" y="4924"/>
                  <a:pt x="20646" y="4924"/>
                </a:cubicBezTo>
                <a:cubicBezTo>
                  <a:pt x="20646" y="4924"/>
                  <a:pt x="20646" y="4924"/>
                  <a:pt x="20646" y="4938"/>
                </a:cubicBezTo>
                <a:lnTo>
                  <a:pt x="20689" y="4938"/>
                </a:lnTo>
                <a:cubicBezTo>
                  <a:pt x="20689" y="4952"/>
                  <a:pt x="20689" y="4967"/>
                  <a:pt x="20703" y="4967"/>
                </a:cubicBezTo>
                <a:cubicBezTo>
                  <a:pt x="20718" y="5067"/>
                  <a:pt x="20818" y="5125"/>
                  <a:pt x="20833" y="5211"/>
                </a:cubicBezTo>
                <a:cubicBezTo>
                  <a:pt x="20861" y="5240"/>
                  <a:pt x="20890" y="5268"/>
                  <a:pt x="20933" y="5283"/>
                </a:cubicBezTo>
                <a:cubicBezTo>
                  <a:pt x="20933" y="5283"/>
                  <a:pt x="20933" y="5297"/>
                  <a:pt x="20948" y="5297"/>
                </a:cubicBezTo>
                <a:cubicBezTo>
                  <a:pt x="20933" y="5312"/>
                  <a:pt x="20933" y="5312"/>
                  <a:pt x="20919" y="5326"/>
                </a:cubicBezTo>
                <a:cubicBezTo>
                  <a:pt x="20833" y="5225"/>
                  <a:pt x="20746" y="5110"/>
                  <a:pt x="20660" y="4995"/>
                </a:cubicBezTo>
                <a:cubicBezTo>
                  <a:pt x="20632" y="4952"/>
                  <a:pt x="20588" y="4909"/>
                  <a:pt x="20545" y="4880"/>
                </a:cubicBezTo>
                <a:cubicBezTo>
                  <a:pt x="20545" y="4852"/>
                  <a:pt x="20545" y="4823"/>
                  <a:pt x="20545" y="4794"/>
                </a:cubicBezTo>
                <a:close/>
                <a:moveTo>
                  <a:pt x="3111" y="5294"/>
                </a:moveTo>
                <a:cubicBezTo>
                  <a:pt x="3114" y="5294"/>
                  <a:pt x="3116" y="5295"/>
                  <a:pt x="3118" y="5297"/>
                </a:cubicBezTo>
                <a:cubicBezTo>
                  <a:pt x="3143" y="5310"/>
                  <a:pt x="3125" y="5343"/>
                  <a:pt x="3101" y="5343"/>
                </a:cubicBezTo>
                <a:cubicBezTo>
                  <a:pt x="3097" y="5343"/>
                  <a:pt x="3093" y="5342"/>
                  <a:pt x="3089" y="5340"/>
                </a:cubicBezTo>
                <a:cubicBezTo>
                  <a:pt x="3077" y="5328"/>
                  <a:pt x="3096" y="5294"/>
                  <a:pt x="3111" y="5294"/>
                </a:cubicBezTo>
                <a:close/>
                <a:moveTo>
                  <a:pt x="3496" y="5330"/>
                </a:moveTo>
                <a:cubicBezTo>
                  <a:pt x="3485" y="5343"/>
                  <a:pt x="3474" y="5356"/>
                  <a:pt x="3463" y="5369"/>
                </a:cubicBezTo>
                <a:cubicBezTo>
                  <a:pt x="3473" y="5356"/>
                  <a:pt x="3485" y="5343"/>
                  <a:pt x="3496" y="5330"/>
                </a:cubicBezTo>
                <a:close/>
                <a:moveTo>
                  <a:pt x="20991" y="5340"/>
                </a:moveTo>
                <a:cubicBezTo>
                  <a:pt x="20991" y="5369"/>
                  <a:pt x="20991" y="5383"/>
                  <a:pt x="20991" y="5412"/>
                </a:cubicBezTo>
                <a:cubicBezTo>
                  <a:pt x="20991" y="5398"/>
                  <a:pt x="20976" y="5383"/>
                  <a:pt x="20962" y="5383"/>
                </a:cubicBezTo>
                <a:cubicBezTo>
                  <a:pt x="20962" y="5369"/>
                  <a:pt x="20976" y="5355"/>
                  <a:pt x="20976" y="5355"/>
                </a:cubicBezTo>
                <a:cubicBezTo>
                  <a:pt x="20976" y="5340"/>
                  <a:pt x="20991" y="5340"/>
                  <a:pt x="20991" y="5340"/>
                </a:cubicBezTo>
                <a:close/>
                <a:moveTo>
                  <a:pt x="3405" y="5383"/>
                </a:moveTo>
                <a:lnTo>
                  <a:pt x="3391" y="5412"/>
                </a:lnTo>
                <a:cubicBezTo>
                  <a:pt x="3405" y="5412"/>
                  <a:pt x="3420" y="5412"/>
                  <a:pt x="3434" y="5426"/>
                </a:cubicBezTo>
                <a:cubicBezTo>
                  <a:pt x="3420" y="5441"/>
                  <a:pt x="3405" y="5441"/>
                  <a:pt x="3405" y="5455"/>
                </a:cubicBezTo>
                <a:cubicBezTo>
                  <a:pt x="3391" y="5441"/>
                  <a:pt x="3391" y="5426"/>
                  <a:pt x="3391" y="5412"/>
                </a:cubicBezTo>
                <a:cubicBezTo>
                  <a:pt x="3377" y="5426"/>
                  <a:pt x="3362" y="5455"/>
                  <a:pt x="3348" y="5470"/>
                </a:cubicBezTo>
                <a:lnTo>
                  <a:pt x="3290" y="5470"/>
                </a:lnTo>
                <a:cubicBezTo>
                  <a:pt x="3319" y="5441"/>
                  <a:pt x="3362" y="5412"/>
                  <a:pt x="3405" y="5383"/>
                </a:cubicBezTo>
                <a:close/>
                <a:moveTo>
                  <a:pt x="20985" y="5531"/>
                </a:moveTo>
                <a:cubicBezTo>
                  <a:pt x="20991" y="5531"/>
                  <a:pt x="20998" y="5534"/>
                  <a:pt x="21005" y="5541"/>
                </a:cubicBezTo>
                <a:cubicBezTo>
                  <a:pt x="21005" y="5559"/>
                  <a:pt x="21000" y="5571"/>
                  <a:pt x="20989" y="5571"/>
                </a:cubicBezTo>
                <a:cubicBezTo>
                  <a:pt x="20982" y="5571"/>
                  <a:pt x="20973" y="5567"/>
                  <a:pt x="20962" y="5556"/>
                </a:cubicBezTo>
                <a:cubicBezTo>
                  <a:pt x="20976" y="5556"/>
                  <a:pt x="20976" y="5541"/>
                  <a:pt x="20976" y="5541"/>
                </a:cubicBezTo>
                <a:cubicBezTo>
                  <a:pt x="20976" y="5534"/>
                  <a:pt x="20980" y="5531"/>
                  <a:pt x="20985" y="5531"/>
                </a:cubicBezTo>
                <a:close/>
                <a:moveTo>
                  <a:pt x="21007" y="5593"/>
                </a:moveTo>
                <a:cubicBezTo>
                  <a:pt x="21025" y="5593"/>
                  <a:pt x="21048" y="5607"/>
                  <a:pt x="21048" y="5628"/>
                </a:cubicBezTo>
                <a:cubicBezTo>
                  <a:pt x="21044" y="5631"/>
                  <a:pt x="21037" y="5633"/>
                  <a:pt x="21030" y="5633"/>
                </a:cubicBezTo>
                <a:cubicBezTo>
                  <a:pt x="21008" y="5633"/>
                  <a:pt x="20980" y="5620"/>
                  <a:pt x="20991" y="5599"/>
                </a:cubicBezTo>
                <a:cubicBezTo>
                  <a:pt x="20995" y="5595"/>
                  <a:pt x="21000" y="5593"/>
                  <a:pt x="21007" y="5593"/>
                </a:cubicBezTo>
                <a:close/>
                <a:moveTo>
                  <a:pt x="2170" y="5268"/>
                </a:moveTo>
                <a:cubicBezTo>
                  <a:pt x="2083" y="5412"/>
                  <a:pt x="1997" y="5556"/>
                  <a:pt x="1911" y="5699"/>
                </a:cubicBezTo>
                <a:cubicBezTo>
                  <a:pt x="1897" y="5728"/>
                  <a:pt x="1868" y="5771"/>
                  <a:pt x="1839" y="5800"/>
                </a:cubicBezTo>
                <a:lnTo>
                  <a:pt x="1825" y="5800"/>
                </a:lnTo>
                <a:cubicBezTo>
                  <a:pt x="1825" y="5786"/>
                  <a:pt x="1825" y="5786"/>
                  <a:pt x="1839" y="5786"/>
                </a:cubicBezTo>
                <a:cubicBezTo>
                  <a:pt x="1825" y="5757"/>
                  <a:pt x="1825" y="5743"/>
                  <a:pt x="1825" y="5728"/>
                </a:cubicBezTo>
                <a:cubicBezTo>
                  <a:pt x="1969" y="5613"/>
                  <a:pt x="1983" y="5412"/>
                  <a:pt x="2127" y="5312"/>
                </a:cubicBezTo>
                <a:cubicBezTo>
                  <a:pt x="2127" y="5312"/>
                  <a:pt x="2112" y="5297"/>
                  <a:pt x="2098" y="5283"/>
                </a:cubicBezTo>
                <a:cubicBezTo>
                  <a:pt x="2127" y="5283"/>
                  <a:pt x="2155" y="5268"/>
                  <a:pt x="2170" y="5268"/>
                </a:cubicBezTo>
                <a:close/>
                <a:moveTo>
                  <a:pt x="1782" y="5843"/>
                </a:moveTo>
                <a:cubicBezTo>
                  <a:pt x="1782" y="5857"/>
                  <a:pt x="1782" y="5872"/>
                  <a:pt x="1782" y="5872"/>
                </a:cubicBezTo>
                <a:cubicBezTo>
                  <a:pt x="1767" y="5886"/>
                  <a:pt x="1767" y="5886"/>
                  <a:pt x="1753" y="5886"/>
                </a:cubicBezTo>
                <a:cubicBezTo>
                  <a:pt x="1767" y="5872"/>
                  <a:pt x="1767" y="5857"/>
                  <a:pt x="1782" y="5843"/>
                </a:cubicBezTo>
                <a:close/>
                <a:moveTo>
                  <a:pt x="1969" y="5699"/>
                </a:moveTo>
                <a:cubicBezTo>
                  <a:pt x="1969" y="5699"/>
                  <a:pt x="1969" y="5714"/>
                  <a:pt x="1969" y="5728"/>
                </a:cubicBezTo>
                <a:cubicBezTo>
                  <a:pt x="1925" y="5757"/>
                  <a:pt x="1911" y="5814"/>
                  <a:pt x="1925" y="5857"/>
                </a:cubicBezTo>
                <a:cubicBezTo>
                  <a:pt x="1911" y="5857"/>
                  <a:pt x="1911" y="5872"/>
                  <a:pt x="1911" y="5872"/>
                </a:cubicBezTo>
                <a:cubicBezTo>
                  <a:pt x="1911" y="5886"/>
                  <a:pt x="1897" y="5886"/>
                  <a:pt x="1897" y="5901"/>
                </a:cubicBezTo>
                <a:cubicBezTo>
                  <a:pt x="1882" y="5886"/>
                  <a:pt x="1868" y="5886"/>
                  <a:pt x="1854" y="5872"/>
                </a:cubicBezTo>
                <a:cubicBezTo>
                  <a:pt x="1854" y="5857"/>
                  <a:pt x="1868" y="5857"/>
                  <a:pt x="1868" y="5843"/>
                </a:cubicBezTo>
                <a:cubicBezTo>
                  <a:pt x="1882" y="5843"/>
                  <a:pt x="1911" y="5857"/>
                  <a:pt x="1925" y="5857"/>
                </a:cubicBezTo>
                <a:cubicBezTo>
                  <a:pt x="1911" y="5843"/>
                  <a:pt x="1897" y="5843"/>
                  <a:pt x="1882" y="5829"/>
                </a:cubicBezTo>
                <a:cubicBezTo>
                  <a:pt x="1911" y="5786"/>
                  <a:pt x="1940" y="5743"/>
                  <a:pt x="1969" y="5699"/>
                </a:cubicBezTo>
                <a:close/>
                <a:moveTo>
                  <a:pt x="1882" y="5915"/>
                </a:moveTo>
                <a:cubicBezTo>
                  <a:pt x="1882" y="5929"/>
                  <a:pt x="1882" y="5944"/>
                  <a:pt x="1868" y="5958"/>
                </a:cubicBezTo>
                <a:cubicBezTo>
                  <a:pt x="1868" y="5958"/>
                  <a:pt x="1868" y="5958"/>
                  <a:pt x="1868" y="5972"/>
                </a:cubicBezTo>
                <a:lnTo>
                  <a:pt x="1854" y="5972"/>
                </a:lnTo>
                <a:cubicBezTo>
                  <a:pt x="1854" y="5987"/>
                  <a:pt x="1839" y="6001"/>
                  <a:pt x="1825" y="6016"/>
                </a:cubicBezTo>
                <a:lnTo>
                  <a:pt x="1796" y="6016"/>
                </a:lnTo>
                <a:cubicBezTo>
                  <a:pt x="1796" y="6016"/>
                  <a:pt x="1796" y="6001"/>
                  <a:pt x="1796" y="6001"/>
                </a:cubicBezTo>
                <a:cubicBezTo>
                  <a:pt x="1810" y="5987"/>
                  <a:pt x="1825" y="5987"/>
                  <a:pt x="1839" y="5972"/>
                </a:cubicBezTo>
                <a:lnTo>
                  <a:pt x="1839" y="5944"/>
                </a:lnTo>
                <a:cubicBezTo>
                  <a:pt x="1854" y="5929"/>
                  <a:pt x="1868" y="5915"/>
                  <a:pt x="1882" y="5915"/>
                </a:cubicBezTo>
                <a:close/>
                <a:moveTo>
                  <a:pt x="1782" y="5929"/>
                </a:moveTo>
                <a:lnTo>
                  <a:pt x="1782" y="5929"/>
                </a:lnTo>
                <a:cubicBezTo>
                  <a:pt x="1767" y="5972"/>
                  <a:pt x="1739" y="6030"/>
                  <a:pt x="1724" y="6073"/>
                </a:cubicBezTo>
                <a:lnTo>
                  <a:pt x="1710" y="6073"/>
                </a:lnTo>
                <a:cubicBezTo>
                  <a:pt x="1724" y="6016"/>
                  <a:pt x="1753" y="5972"/>
                  <a:pt x="1782" y="5929"/>
                </a:cubicBezTo>
                <a:close/>
                <a:moveTo>
                  <a:pt x="2960" y="6016"/>
                </a:moveTo>
                <a:cubicBezTo>
                  <a:pt x="2945" y="6059"/>
                  <a:pt x="2931" y="6087"/>
                  <a:pt x="2917" y="6116"/>
                </a:cubicBezTo>
                <a:cubicBezTo>
                  <a:pt x="2888" y="6159"/>
                  <a:pt x="2859" y="6188"/>
                  <a:pt x="2845" y="6231"/>
                </a:cubicBezTo>
                <a:cubicBezTo>
                  <a:pt x="2831" y="6245"/>
                  <a:pt x="2816" y="6274"/>
                  <a:pt x="2802" y="6288"/>
                </a:cubicBezTo>
                <a:cubicBezTo>
                  <a:pt x="2787" y="6317"/>
                  <a:pt x="2773" y="6332"/>
                  <a:pt x="2759" y="6360"/>
                </a:cubicBezTo>
                <a:cubicBezTo>
                  <a:pt x="2773" y="6303"/>
                  <a:pt x="2773" y="6260"/>
                  <a:pt x="2831" y="6231"/>
                </a:cubicBezTo>
                <a:cubicBezTo>
                  <a:pt x="2831" y="6217"/>
                  <a:pt x="2831" y="6202"/>
                  <a:pt x="2831" y="6188"/>
                </a:cubicBezTo>
                <a:cubicBezTo>
                  <a:pt x="2859" y="6174"/>
                  <a:pt x="2888" y="6145"/>
                  <a:pt x="2874" y="6116"/>
                </a:cubicBezTo>
                <a:cubicBezTo>
                  <a:pt x="2902" y="6087"/>
                  <a:pt x="2931" y="6073"/>
                  <a:pt x="2931" y="6030"/>
                </a:cubicBezTo>
                <a:cubicBezTo>
                  <a:pt x="2931" y="6030"/>
                  <a:pt x="2960" y="6016"/>
                  <a:pt x="2960" y="6016"/>
                </a:cubicBezTo>
                <a:close/>
                <a:moveTo>
                  <a:pt x="1523" y="6461"/>
                </a:moveTo>
                <a:cubicBezTo>
                  <a:pt x="1509" y="6475"/>
                  <a:pt x="1509" y="6475"/>
                  <a:pt x="1509" y="6475"/>
                </a:cubicBezTo>
                <a:cubicBezTo>
                  <a:pt x="1509" y="6475"/>
                  <a:pt x="1509" y="6461"/>
                  <a:pt x="1509" y="6461"/>
                </a:cubicBezTo>
                <a:close/>
                <a:moveTo>
                  <a:pt x="21106" y="6475"/>
                </a:moveTo>
                <a:cubicBezTo>
                  <a:pt x="21120" y="6475"/>
                  <a:pt x="21120" y="6490"/>
                  <a:pt x="21120" y="6490"/>
                </a:cubicBezTo>
                <a:cubicBezTo>
                  <a:pt x="21120" y="6490"/>
                  <a:pt x="21106" y="6490"/>
                  <a:pt x="21106" y="6475"/>
                </a:cubicBezTo>
                <a:close/>
                <a:moveTo>
                  <a:pt x="21120" y="6504"/>
                </a:moveTo>
                <a:cubicBezTo>
                  <a:pt x="21120" y="6504"/>
                  <a:pt x="21120" y="6504"/>
                  <a:pt x="21134" y="6518"/>
                </a:cubicBezTo>
                <a:cubicBezTo>
                  <a:pt x="21134" y="6518"/>
                  <a:pt x="21134" y="6524"/>
                  <a:pt x="21134" y="6533"/>
                </a:cubicBezTo>
                <a:cubicBezTo>
                  <a:pt x="21134" y="6533"/>
                  <a:pt x="21120" y="6518"/>
                  <a:pt x="21120" y="6504"/>
                </a:cubicBezTo>
                <a:close/>
                <a:moveTo>
                  <a:pt x="21576" y="6527"/>
                </a:moveTo>
                <a:cubicBezTo>
                  <a:pt x="21581" y="6527"/>
                  <a:pt x="21587" y="6529"/>
                  <a:pt x="21594" y="6533"/>
                </a:cubicBezTo>
                <a:cubicBezTo>
                  <a:pt x="21609" y="6561"/>
                  <a:pt x="21609" y="6576"/>
                  <a:pt x="21565" y="6576"/>
                </a:cubicBezTo>
                <a:cubicBezTo>
                  <a:pt x="21555" y="6544"/>
                  <a:pt x="21560" y="6527"/>
                  <a:pt x="21576" y="6527"/>
                </a:cubicBezTo>
                <a:close/>
                <a:moveTo>
                  <a:pt x="1265" y="6648"/>
                </a:moveTo>
                <a:cubicBezTo>
                  <a:pt x="1265" y="6648"/>
                  <a:pt x="1265" y="6662"/>
                  <a:pt x="1265" y="6676"/>
                </a:cubicBezTo>
                <a:cubicBezTo>
                  <a:pt x="1279" y="6662"/>
                  <a:pt x="1308" y="6648"/>
                  <a:pt x="1322" y="6648"/>
                </a:cubicBezTo>
                <a:close/>
                <a:moveTo>
                  <a:pt x="21652" y="6633"/>
                </a:moveTo>
                <a:cubicBezTo>
                  <a:pt x="21666" y="6662"/>
                  <a:pt x="21652" y="6676"/>
                  <a:pt x="21623" y="6676"/>
                </a:cubicBezTo>
                <a:cubicBezTo>
                  <a:pt x="21609" y="6648"/>
                  <a:pt x="21623" y="6633"/>
                  <a:pt x="21652" y="6633"/>
                </a:cubicBezTo>
                <a:close/>
                <a:moveTo>
                  <a:pt x="21178" y="6590"/>
                </a:moveTo>
                <a:cubicBezTo>
                  <a:pt x="21192" y="6633"/>
                  <a:pt x="21206" y="6676"/>
                  <a:pt x="21235" y="6691"/>
                </a:cubicBezTo>
                <a:cubicBezTo>
                  <a:pt x="21264" y="6734"/>
                  <a:pt x="21278" y="6763"/>
                  <a:pt x="21292" y="6791"/>
                </a:cubicBezTo>
                <a:cubicBezTo>
                  <a:pt x="21292" y="6806"/>
                  <a:pt x="21292" y="6806"/>
                  <a:pt x="21278" y="6820"/>
                </a:cubicBezTo>
                <a:cubicBezTo>
                  <a:pt x="21235" y="6748"/>
                  <a:pt x="21192" y="6676"/>
                  <a:pt x="21163" y="6590"/>
                </a:cubicBezTo>
                <a:close/>
                <a:moveTo>
                  <a:pt x="21698" y="6784"/>
                </a:moveTo>
                <a:cubicBezTo>
                  <a:pt x="21724" y="6784"/>
                  <a:pt x="21765" y="6824"/>
                  <a:pt x="21723" y="6834"/>
                </a:cubicBezTo>
                <a:cubicBezTo>
                  <a:pt x="21709" y="6834"/>
                  <a:pt x="21695" y="6820"/>
                  <a:pt x="21680" y="6806"/>
                </a:cubicBezTo>
                <a:cubicBezTo>
                  <a:pt x="21680" y="6790"/>
                  <a:pt x="21688" y="6784"/>
                  <a:pt x="21698" y="6784"/>
                </a:cubicBezTo>
                <a:close/>
                <a:moveTo>
                  <a:pt x="21321" y="6849"/>
                </a:moveTo>
                <a:cubicBezTo>
                  <a:pt x="21321" y="6863"/>
                  <a:pt x="21336" y="6878"/>
                  <a:pt x="21350" y="6906"/>
                </a:cubicBezTo>
                <a:cubicBezTo>
                  <a:pt x="21336" y="6906"/>
                  <a:pt x="21336" y="6921"/>
                  <a:pt x="21336" y="6921"/>
                </a:cubicBezTo>
                <a:cubicBezTo>
                  <a:pt x="21321" y="6906"/>
                  <a:pt x="21321" y="6892"/>
                  <a:pt x="21307" y="6878"/>
                </a:cubicBezTo>
                <a:lnTo>
                  <a:pt x="21321" y="6849"/>
                </a:lnTo>
                <a:close/>
                <a:moveTo>
                  <a:pt x="21364" y="6949"/>
                </a:moveTo>
                <a:lnTo>
                  <a:pt x="21393" y="6992"/>
                </a:lnTo>
                <a:lnTo>
                  <a:pt x="21379" y="7007"/>
                </a:lnTo>
                <a:cubicBezTo>
                  <a:pt x="21364" y="6992"/>
                  <a:pt x="21350" y="6964"/>
                  <a:pt x="21350" y="6949"/>
                </a:cubicBezTo>
                <a:close/>
                <a:moveTo>
                  <a:pt x="22126" y="6992"/>
                </a:moveTo>
                <a:cubicBezTo>
                  <a:pt x="22140" y="6992"/>
                  <a:pt x="22154" y="7007"/>
                  <a:pt x="22169" y="7007"/>
                </a:cubicBezTo>
                <a:cubicBezTo>
                  <a:pt x="22169" y="7028"/>
                  <a:pt x="22160" y="7035"/>
                  <a:pt x="22149" y="7035"/>
                </a:cubicBezTo>
                <a:cubicBezTo>
                  <a:pt x="22130" y="7035"/>
                  <a:pt x="22107" y="7011"/>
                  <a:pt x="22126" y="6992"/>
                </a:cubicBezTo>
                <a:close/>
                <a:moveTo>
                  <a:pt x="21767" y="6849"/>
                </a:moveTo>
                <a:cubicBezTo>
                  <a:pt x="21810" y="6921"/>
                  <a:pt x="21838" y="6992"/>
                  <a:pt x="21867" y="7064"/>
                </a:cubicBezTo>
                <a:cubicBezTo>
                  <a:pt x="21781" y="7021"/>
                  <a:pt x="21752" y="6935"/>
                  <a:pt x="21709" y="6878"/>
                </a:cubicBezTo>
                <a:cubicBezTo>
                  <a:pt x="21723" y="6863"/>
                  <a:pt x="21752" y="6863"/>
                  <a:pt x="21767" y="6849"/>
                </a:cubicBezTo>
                <a:close/>
                <a:moveTo>
                  <a:pt x="1976" y="7040"/>
                </a:moveTo>
                <a:cubicBezTo>
                  <a:pt x="1983" y="7040"/>
                  <a:pt x="1991" y="7043"/>
                  <a:pt x="1997" y="7050"/>
                </a:cubicBezTo>
                <a:cubicBezTo>
                  <a:pt x="2021" y="7073"/>
                  <a:pt x="1996" y="7097"/>
                  <a:pt x="1971" y="7097"/>
                </a:cubicBezTo>
                <a:cubicBezTo>
                  <a:pt x="1965" y="7097"/>
                  <a:pt x="1959" y="7096"/>
                  <a:pt x="1954" y="7093"/>
                </a:cubicBezTo>
                <a:cubicBezTo>
                  <a:pt x="1932" y="7071"/>
                  <a:pt x="1952" y="7040"/>
                  <a:pt x="1976" y="7040"/>
                </a:cubicBezTo>
                <a:close/>
                <a:moveTo>
                  <a:pt x="21422" y="7064"/>
                </a:moveTo>
                <a:cubicBezTo>
                  <a:pt x="21436" y="7079"/>
                  <a:pt x="21436" y="7093"/>
                  <a:pt x="21436" y="7107"/>
                </a:cubicBezTo>
                <a:cubicBezTo>
                  <a:pt x="21436" y="7093"/>
                  <a:pt x="21422" y="7093"/>
                  <a:pt x="21422" y="7093"/>
                </a:cubicBezTo>
                <a:cubicBezTo>
                  <a:pt x="21422" y="7093"/>
                  <a:pt x="21422" y="7079"/>
                  <a:pt x="21422" y="7064"/>
                </a:cubicBezTo>
                <a:close/>
                <a:moveTo>
                  <a:pt x="21858" y="7066"/>
                </a:moveTo>
                <a:cubicBezTo>
                  <a:pt x="21870" y="7066"/>
                  <a:pt x="21882" y="7074"/>
                  <a:pt x="21882" y="7093"/>
                </a:cubicBezTo>
                <a:cubicBezTo>
                  <a:pt x="21889" y="7107"/>
                  <a:pt x="21878" y="7115"/>
                  <a:pt x="21865" y="7115"/>
                </a:cubicBezTo>
                <a:cubicBezTo>
                  <a:pt x="21853" y="7115"/>
                  <a:pt x="21838" y="7107"/>
                  <a:pt x="21838" y="7093"/>
                </a:cubicBezTo>
                <a:cubicBezTo>
                  <a:pt x="21831" y="7077"/>
                  <a:pt x="21844" y="7066"/>
                  <a:pt x="21858" y="7066"/>
                </a:cubicBezTo>
                <a:close/>
                <a:moveTo>
                  <a:pt x="21085" y="7091"/>
                </a:moveTo>
                <a:cubicBezTo>
                  <a:pt x="21106" y="7091"/>
                  <a:pt x="21155" y="7168"/>
                  <a:pt x="21120" y="7179"/>
                </a:cubicBezTo>
                <a:cubicBezTo>
                  <a:pt x="21106" y="7151"/>
                  <a:pt x="21091" y="7122"/>
                  <a:pt x="21077" y="7107"/>
                </a:cubicBezTo>
                <a:cubicBezTo>
                  <a:pt x="21077" y="7096"/>
                  <a:pt x="21080" y="7091"/>
                  <a:pt x="21085" y="7091"/>
                </a:cubicBezTo>
                <a:close/>
                <a:moveTo>
                  <a:pt x="21450" y="7122"/>
                </a:moveTo>
                <a:cubicBezTo>
                  <a:pt x="21465" y="7136"/>
                  <a:pt x="21465" y="7151"/>
                  <a:pt x="21479" y="7179"/>
                </a:cubicBezTo>
                <a:lnTo>
                  <a:pt x="21450" y="7179"/>
                </a:lnTo>
                <a:cubicBezTo>
                  <a:pt x="21450" y="7165"/>
                  <a:pt x="21450" y="7151"/>
                  <a:pt x="21436" y="7151"/>
                </a:cubicBezTo>
                <a:cubicBezTo>
                  <a:pt x="21436" y="7136"/>
                  <a:pt x="21450" y="7136"/>
                  <a:pt x="21450" y="7122"/>
                </a:cubicBezTo>
                <a:close/>
                <a:moveTo>
                  <a:pt x="21896" y="7155"/>
                </a:moveTo>
                <a:cubicBezTo>
                  <a:pt x="21908" y="7155"/>
                  <a:pt x="21916" y="7162"/>
                  <a:pt x="21925" y="7179"/>
                </a:cubicBezTo>
                <a:cubicBezTo>
                  <a:pt x="21913" y="7185"/>
                  <a:pt x="21903" y="7189"/>
                  <a:pt x="21895" y="7189"/>
                </a:cubicBezTo>
                <a:cubicBezTo>
                  <a:pt x="21884" y="7189"/>
                  <a:pt x="21876" y="7182"/>
                  <a:pt x="21867" y="7165"/>
                </a:cubicBezTo>
                <a:cubicBezTo>
                  <a:pt x="21879" y="7159"/>
                  <a:pt x="21888" y="7155"/>
                  <a:pt x="21896" y="7155"/>
                </a:cubicBezTo>
                <a:close/>
                <a:moveTo>
                  <a:pt x="22083" y="7021"/>
                </a:moveTo>
                <a:cubicBezTo>
                  <a:pt x="22097" y="7021"/>
                  <a:pt x="22126" y="7050"/>
                  <a:pt x="22140" y="7064"/>
                </a:cubicBezTo>
                <a:cubicBezTo>
                  <a:pt x="22140" y="7064"/>
                  <a:pt x="22154" y="7064"/>
                  <a:pt x="22169" y="7050"/>
                </a:cubicBezTo>
                <a:cubicBezTo>
                  <a:pt x="22169" y="7122"/>
                  <a:pt x="22212" y="7179"/>
                  <a:pt x="22226" y="7237"/>
                </a:cubicBezTo>
                <a:cubicBezTo>
                  <a:pt x="22219" y="7241"/>
                  <a:pt x="22211" y="7242"/>
                  <a:pt x="22204" y="7242"/>
                </a:cubicBezTo>
                <a:cubicBezTo>
                  <a:pt x="22184" y="7242"/>
                  <a:pt x="22169" y="7229"/>
                  <a:pt x="22169" y="7208"/>
                </a:cubicBezTo>
                <a:cubicBezTo>
                  <a:pt x="22140" y="7151"/>
                  <a:pt x="22111" y="7093"/>
                  <a:pt x="22083" y="7021"/>
                </a:cubicBezTo>
                <a:close/>
                <a:moveTo>
                  <a:pt x="21048" y="5498"/>
                </a:moveTo>
                <a:lnTo>
                  <a:pt x="21048" y="5498"/>
                </a:lnTo>
                <a:cubicBezTo>
                  <a:pt x="21149" y="5570"/>
                  <a:pt x="21192" y="5685"/>
                  <a:pt x="21264" y="5786"/>
                </a:cubicBezTo>
                <a:lnTo>
                  <a:pt x="21292" y="5786"/>
                </a:lnTo>
                <a:cubicBezTo>
                  <a:pt x="21278" y="5786"/>
                  <a:pt x="21264" y="5814"/>
                  <a:pt x="21249" y="5814"/>
                </a:cubicBezTo>
                <a:cubicBezTo>
                  <a:pt x="21264" y="5829"/>
                  <a:pt x="21307" y="5843"/>
                  <a:pt x="21321" y="5857"/>
                </a:cubicBezTo>
                <a:cubicBezTo>
                  <a:pt x="21321" y="5872"/>
                  <a:pt x="21321" y="5886"/>
                  <a:pt x="21336" y="5901"/>
                </a:cubicBezTo>
                <a:cubicBezTo>
                  <a:pt x="21336" y="5915"/>
                  <a:pt x="21364" y="5915"/>
                  <a:pt x="21379" y="5915"/>
                </a:cubicBezTo>
                <a:cubicBezTo>
                  <a:pt x="21379" y="5929"/>
                  <a:pt x="21364" y="5944"/>
                  <a:pt x="21364" y="5958"/>
                </a:cubicBezTo>
                <a:cubicBezTo>
                  <a:pt x="21565" y="6231"/>
                  <a:pt x="21680" y="6561"/>
                  <a:pt x="21867" y="6834"/>
                </a:cubicBezTo>
                <a:cubicBezTo>
                  <a:pt x="21896" y="6992"/>
                  <a:pt x="22011" y="7122"/>
                  <a:pt x="22040" y="7280"/>
                </a:cubicBezTo>
                <a:cubicBezTo>
                  <a:pt x="21939" y="7122"/>
                  <a:pt x="21867" y="6949"/>
                  <a:pt x="21781" y="6791"/>
                </a:cubicBezTo>
                <a:cubicBezTo>
                  <a:pt x="21767" y="6763"/>
                  <a:pt x="21767" y="6705"/>
                  <a:pt x="21723" y="6691"/>
                </a:cubicBezTo>
                <a:cubicBezTo>
                  <a:pt x="21723" y="6720"/>
                  <a:pt x="21709" y="6748"/>
                  <a:pt x="21709" y="6763"/>
                </a:cubicBezTo>
                <a:lnTo>
                  <a:pt x="21637" y="6763"/>
                </a:lnTo>
                <a:cubicBezTo>
                  <a:pt x="21637" y="6734"/>
                  <a:pt x="21652" y="6720"/>
                  <a:pt x="21652" y="6691"/>
                </a:cubicBezTo>
                <a:cubicBezTo>
                  <a:pt x="21680" y="6691"/>
                  <a:pt x="21695" y="6676"/>
                  <a:pt x="21709" y="6662"/>
                </a:cubicBezTo>
                <a:cubicBezTo>
                  <a:pt x="21695" y="6561"/>
                  <a:pt x="21623" y="6490"/>
                  <a:pt x="21580" y="6403"/>
                </a:cubicBezTo>
                <a:cubicBezTo>
                  <a:pt x="21551" y="6360"/>
                  <a:pt x="21537" y="6303"/>
                  <a:pt x="21494" y="6274"/>
                </a:cubicBezTo>
                <a:lnTo>
                  <a:pt x="21494" y="6274"/>
                </a:lnTo>
                <a:cubicBezTo>
                  <a:pt x="21479" y="6317"/>
                  <a:pt x="21508" y="6375"/>
                  <a:pt x="21551" y="6403"/>
                </a:cubicBezTo>
                <a:cubicBezTo>
                  <a:pt x="21551" y="6432"/>
                  <a:pt x="21623" y="6504"/>
                  <a:pt x="21565" y="6518"/>
                </a:cubicBezTo>
                <a:cubicBezTo>
                  <a:pt x="21551" y="6490"/>
                  <a:pt x="21522" y="6475"/>
                  <a:pt x="21494" y="6475"/>
                </a:cubicBezTo>
                <a:cubicBezTo>
                  <a:pt x="21494" y="6475"/>
                  <a:pt x="21522" y="6447"/>
                  <a:pt x="21522" y="6447"/>
                </a:cubicBezTo>
                <a:cubicBezTo>
                  <a:pt x="21508" y="6432"/>
                  <a:pt x="21479" y="6432"/>
                  <a:pt x="21465" y="6418"/>
                </a:cubicBezTo>
                <a:cubicBezTo>
                  <a:pt x="21450" y="6403"/>
                  <a:pt x="21436" y="6375"/>
                  <a:pt x="21422" y="6360"/>
                </a:cubicBezTo>
                <a:cubicBezTo>
                  <a:pt x="21436" y="6360"/>
                  <a:pt x="21479" y="6346"/>
                  <a:pt x="21494" y="6346"/>
                </a:cubicBezTo>
                <a:cubicBezTo>
                  <a:pt x="21465" y="6332"/>
                  <a:pt x="21422" y="6317"/>
                  <a:pt x="21393" y="6317"/>
                </a:cubicBezTo>
                <a:cubicBezTo>
                  <a:pt x="21407" y="6303"/>
                  <a:pt x="21422" y="6303"/>
                  <a:pt x="21436" y="6288"/>
                </a:cubicBezTo>
                <a:cubicBezTo>
                  <a:pt x="21379" y="6231"/>
                  <a:pt x="21350" y="6159"/>
                  <a:pt x="21307" y="6087"/>
                </a:cubicBezTo>
                <a:cubicBezTo>
                  <a:pt x="21249" y="6059"/>
                  <a:pt x="21249" y="6001"/>
                  <a:pt x="21249" y="5944"/>
                </a:cubicBezTo>
                <a:lnTo>
                  <a:pt x="21249" y="5944"/>
                </a:lnTo>
                <a:cubicBezTo>
                  <a:pt x="21350" y="6001"/>
                  <a:pt x="21379" y="6145"/>
                  <a:pt x="21450" y="6245"/>
                </a:cubicBezTo>
                <a:cubicBezTo>
                  <a:pt x="21450" y="6258"/>
                  <a:pt x="21458" y="6264"/>
                  <a:pt x="21468" y="6264"/>
                </a:cubicBezTo>
                <a:cubicBezTo>
                  <a:pt x="21490" y="6264"/>
                  <a:pt x="21519" y="6237"/>
                  <a:pt x="21479" y="6217"/>
                </a:cubicBezTo>
                <a:cubicBezTo>
                  <a:pt x="21379" y="6044"/>
                  <a:pt x="21278" y="5857"/>
                  <a:pt x="21163" y="5685"/>
                </a:cubicBezTo>
                <a:cubicBezTo>
                  <a:pt x="21120" y="5628"/>
                  <a:pt x="21077" y="5556"/>
                  <a:pt x="21048" y="5498"/>
                </a:cubicBezTo>
                <a:close/>
                <a:moveTo>
                  <a:pt x="22183" y="7251"/>
                </a:moveTo>
                <a:cubicBezTo>
                  <a:pt x="22198" y="7251"/>
                  <a:pt x="22226" y="7265"/>
                  <a:pt x="22241" y="7265"/>
                </a:cubicBezTo>
                <a:cubicBezTo>
                  <a:pt x="22269" y="7294"/>
                  <a:pt x="22269" y="7309"/>
                  <a:pt x="22255" y="7337"/>
                </a:cubicBezTo>
                <a:cubicBezTo>
                  <a:pt x="22241" y="7352"/>
                  <a:pt x="22223" y="7355"/>
                  <a:pt x="22205" y="7355"/>
                </a:cubicBezTo>
                <a:cubicBezTo>
                  <a:pt x="22187" y="7355"/>
                  <a:pt x="22169" y="7352"/>
                  <a:pt x="22154" y="7352"/>
                </a:cubicBezTo>
                <a:cubicBezTo>
                  <a:pt x="22169" y="7337"/>
                  <a:pt x="22198" y="7337"/>
                  <a:pt x="22226" y="7337"/>
                </a:cubicBezTo>
                <a:cubicBezTo>
                  <a:pt x="22212" y="7309"/>
                  <a:pt x="22198" y="7280"/>
                  <a:pt x="22183" y="7251"/>
                </a:cubicBezTo>
                <a:close/>
                <a:moveTo>
                  <a:pt x="22082" y="7358"/>
                </a:moveTo>
                <a:cubicBezTo>
                  <a:pt x="22086" y="7358"/>
                  <a:pt x="22091" y="7360"/>
                  <a:pt x="22097" y="7366"/>
                </a:cubicBezTo>
                <a:cubicBezTo>
                  <a:pt x="22109" y="7378"/>
                  <a:pt x="22111" y="7417"/>
                  <a:pt x="22096" y="7417"/>
                </a:cubicBezTo>
                <a:cubicBezTo>
                  <a:pt x="22093" y="7417"/>
                  <a:pt x="22088" y="7415"/>
                  <a:pt x="22083" y="7409"/>
                </a:cubicBezTo>
                <a:cubicBezTo>
                  <a:pt x="22060" y="7398"/>
                  <a:pt x="22064" y="7358"/>
                  <a:pt x="22082" y="7358"/>
                </a:cubicBezTo>
                <a:close/>
                <a:moveTo>
                  <a:pt x="21465" y="7194"/>
                </a:moveTo>
                <a:lnTo>
                  <a:pt x="21465" y="7194"/>
                </a:lnTo>
                <a:cubicBezTo>
                  <a:pt x="21537" y="7251"/>
                  <a:pt x="21537" y="7352"/>
                  <a:pt x="21594" y="7409"/>
                </a:cubicBezTo>
                <a:lnTo>
                  <a:pt x="21565" y="7423"/>
                </a:lnTo>
                <a:cubicBezTo>
                  <a:pt x="21537" y="7352"/>
                  <a:pt x="21494" y="7265"/>
                  <a:pt x="21465" y="7194"/>
                </a:cubicBezTo>
                <a:close/>
                <a:moveTo>
                  <a:pt x="1140" y="7407"/>
                </a:moveTo>
                <a:cubicBezTo>
                  <a:pt x="1143" y="7407"/>
                  <a:pt x="1146" y="7408"/>
                  <a:pt x="1150" y="7409"/>
                </a:cubicBezTo>
                <a:cubicBezTo>
                  <a:pt x="1162" y="7422"/>
                  <a:pt x="1152" y="7469"/>
                  <a:pt x="1130" y="7469"/>
                </a:cubicBezTo>
                <a:cubicBezTo>
                  <a:pt x="1127" y="7469"/>
                  <a:pt x="1124" y="7468"/>
                  <a:pt x="1121" y="7467"/>
                </a:cubicBezTo>
                <a:cubicBezTo>
                  <a:pt x="1095" y="7454"/>
                  <a:pt x="1115" y="7407"/>
                  <a:pt x="1140" y="7407"/>
                </a:cubicBezTo>
                <a:close/>
                <a:moveTo>
                  <a:pt x="2256" y="7208"/>
                </a:moveTo>
                <a:cubicBezTo>
                  <a:pt x="2256" y="7208"/>
                  <a:pt x="2270" y="7208"/>
                  <a:pt x="2270" y="7222"/>
                </a:cubicBezTo>
                <a:cubicBezTo>
                  <a:pt x="2213" y="7323"/>
                  <a:pt x="2170" y="7438"/>
                  <a:pt x="2112" y="7553"/>
                </a:cubicBezTo>
                <a:cubicBezTo>
                  <a:pt x="2141" y="7467"/>
                  <a:pt x="2170" y="7395"/>
                  <a:pt x="2213" y="7309"/>
                </a:cubicBezTo>
                <a:lnTo>
                  <a:pt x="2170" y="7309"/>
                </a:lnTo>
                <a:cubicBezTo>
                  <a:pt x="2184" y="7309"/>
                  <a:pt x="2198" y="7309"/>
                  <a:pt x="2227" y="7294"/>
                </a:cubicBezTo>
                <a:cubicBezTo>
                  <a:pt x="2227" y="7265"/>
                  <a:pt x="2241" y="7237"/>
                  <a:pt x="2256" y="7208"/>
                </a:cubicBezTo>
                <a:close/>
                <a:moveTo>
                  <a:pt x="1451" y="6533"/>
                </a:moveTo>
                <a:lnTo>
                  <a:pt x="1451" y="6533"/>
                </a:lnTo>
                <a:cubicBezTo>
                  <a:pt x="1437" y="6576"/>
                  <a:pt x="1423" y="6633"/>
                  <a:pt x="1394" y="6676"/>
                </a:cubicBezTo>
                <a:lnTo>
                  <a:pt x="1408" y="6676"/>
                </a:lnTo>
                <a:cubicBezTo>
                  <a:pt x="1365" y="6763"/>
                  <a:pt x="1336" y="6849"/>
                  <a:pt x="1279" y="6921"/>
                </a:cubicBezTo>
                <a:lnTo>
                  <a:pt x="1308" y="6949"/>
                </a:lnTo>
                <a:cubicBezTo>
                  <a:pt x="1322" y="6935"/>
                  <a:pt x="1351" y="6892"/>
                  <a:pt x="1351" y="6878"/>
                </a:cubicBezTo>
                <a:lnTo>
                  <a:pt x="1394" y="6863"/>
                </a:lnTo>
                <a:lnTo>
                  <a:pt x="1394" y="6892"/>
                </a:lnTo>
                <a:cubicBezTo>
                  <a:pt x="1379" y="6892"/>
                  <a:pt x="1365" y="6906"/>
                  <a:pt x="1351" y="6906"/>
                </a:cubicBezTo>
                <a:cubicBezTo>
                  <a:pt x="1336" y="6949"/>
                  <a:pt x="1336" y="6992"/>
                  <a:pt x="1322" y="7036"/>
                </a:cubicBezTo>
                <a:cubicBezTo>
                  <a:pt x="1279" y="7064"/>
                  <a:pt x="1250" y="7122"/>
                  <a:pt x="1250" y="7179"/>
                </a:cubicBezTo>
                <a:cubicBezTo>
                  <a:pt x="1250" y="7251"/>
                  <a:pt x="1178" y="7294"/>
                  <a:pt x="1207" y="7366"/>
                </a:cubicBezTo>
                <a:cubicBezTo>
                  <a:pt x="1178" y="7352"/>
                  <a:pt x="1150" y="7352"/>
                  <a:pt x="1121" y="7337"/>
                </a:cubicBezTo>
                <a:cubicBezTo>
                  <a:pt x="1078" y="7395"/>
                  <a:pt x="1063" y="7452"/>
                  <a:pt x="1049" y="7524"/>
                </a:cubicBezTo>
                <a:cubicBezTo>
                  <a:pt x="1020" y="7553"/>
                  <a:pt x="1006" y="7567"/>
                  <a:pt x="977" y="7596"/>
                </a:cubicBezTo>
                <a:cubicBezTo>
                  <a:pt x="1035" y="7452"/>
                  <a:pt x="1078" y="7294"/>
                  <a:pt x="1164" y="7165"/>
                </a:cubicBezTo>
                <a:lnTo>
                  <a:pt x="1164" y="7165"/>
                </a:lnTo>
                <a:cubicBezTo>
                  <a:pt x="1150" y="7222"/>
                  <a:pt x="1135" y="7265"/>
                  <a:pt x="1121" y="7323"/>
                </a:cubicBezTo>
                <a:cubicBezTo>
                  <a:pt x="1135" y="7323"/>
                  <a:pt x="1150" y="7323"/>
                  <a:pt x="1164" y="7337"/>
                </a:cubicBezTo>
                <a:cubicBezTo>
                  <a:pt x="1178" y="7222"/>
                  <a:pt x="1265" y="7122"/>
                  <a:pt x="1279" y="7021"/>
                </a:cubicBezTo>
                <a:lnTo>
                  <a:pt x="1279" y="7021"/>
                </a:lnTo>
                <a:cubicBezTo>
                  <a:pt x="1207" y="7050"/>
                  <a:pt x="1193" y="7122"/>
                  <a:pt x="1150" y="7179"/>
                </a:cubicBezTo>
                <a:cubicBezTo>
                  <a:pt x="1207" y="6992"/>
                  <a:pt x="1293" y="6820"/>
                  <a:pt x="1379" y="6648"/>
                </a:cubicBezTo>
                <a:cubicBezTo>
                  <a:pt x="1394" y="6648"/>
                  <a:pt x="1394" y="6648"/>
                  <a:pt x="1394" y="6633"/>
                </a:cubicBezTo>
                <a:cubicBezTo>
                  <a:pt x="1394" y="6633"/>
                  <a:pt x="1394" y="6633"/>
                  <a:pt x="1394" y="6619"/>
                </a:cubicBezTo>
                <a:cubicBezTo>
                  <a:pt x="1408" y="6590"/>
                  <a:pt x="1437" y="6561"/>
                  <a:pt x="1451" y="6533"/>
                </a:cubicBezTo>
                <a:close/>
                <a:moveTo>
                  <a:pt x="22126" y="7696"/>
                </a:moveTo>
                <a:cubicBezTo>
                  <a:pt x="22154" y="7725"/>
                  <a:pt x="22169" y="7768"/>
                  <a:pt x="22183" y="7811"/>
                </a:cubicBezTo>
                <a:cubicBezTo>
                  <a:pt x="22183" y="7826"/>
                  <a:pt x="22183" y="7855"/>
                  <a:pt x="22183" y="7869"/>
                </a:cubicBezTo>
                <a:cubicBezTo>
                  <a:pt x="22154" y="7811"/>
                  <a:pt x="22140" y="7754"/>
                  <a:pt x="22126" y="7696"/>
                </a:cubicBezTo>
                <a:close/>
                <a:moveTo>
                  <a:pt x="1092" y="7553"/>
                </a:moveTo>
                <a:lnTo>
                  <a:pt x="1092" y="7553"/>
                </a:lnTo>
                <a:cubicBezTo>
                  <a:pt x="1063" y="7682"/>
                  <a:pt x="992" y="7797"/>
                  <a:pt x="992" y="7926"/>
                </a:cubicBezTo>
                <a:cubicBezTo>
                  <a:pt x="977" y="7926"/>
                  <a:pt x="963" y="7912"/>
                  <a:pt x="948" y="7898"/>
                </a:cubicBezTo>
                <a:cubicBezTo>
                  <a:pt x="1006" y="7783"/>
                  <a:pt x="1006" y="7653"/>
                  <a:pt x="1092" y="7553"/>
                </a:cubicBezTo>
                <a:close/>
                <a:moveTo>
                  <a:pt x="937" y="7967"/>
                </a:moveTo>
                <a:cubicBezTo>
                  <a:pt x="941" y="7967"/>
                  <a:pt x="945" y="7967"/>
                  <a:pt x="948" y="7969"/>
                </a:cubicBezTo>
                <a:cubicBezTo>
                  <a:pt x="977" y="7984"/>
                  <a:pt x="948" y="8027"/>
                  <a:pt x="920" y="8027"/>
                </a:cubicBezTo>
                <a:cubicBezTo>
                  <a:pt x="907" y="8002"/>
                  <a:pt x="916" y="7967"/>
                  <a:pt x="937" y="7967"/>
                </a:cubicBezTo>
                <a:close/>
                <a:moveTo>
                  <a:pt x="934" y="8056"/>
                </a:moveTo>
                <a:cubicBezTo>
                  <a:pt x="920" y="8113"/>
                  <a:pt x="905" y="8156"/>
                  <a:pt x="877" y="8185"/>
                </a:cubicBezTo>
                <a:cubicBezTo>
                  <a:pt x="877" y="8142"/>
                  <a:pt x="891" y="8099"/>
                  <a:pt x="891" y="8056"/>
                </a:cubicBezTo>
                <a:close/>
                <a:moveTo>
                  <a:pt x="877" y="8214"/>
                </a:moveTo>
                <a:cubicBezTo>
                  <a:pt x="901" y="8239"/>
                  <a:pt x="883" y="8274"/>
                  <a:pt x="860" y="8274"/>
                </a:cubicBezTo>
                <a:cubicBezTo>
                  <a:pt x="856" y="8274"/>
                  <a:pt x="852" y="8273"/>
                  <a:pt x="848" y="8271"/>
                </a:cubicBezTo>
                <a:cubicBezTo>
                  <a:pt x="819" y="8257"/>
                  <a:pt x="848" y="8214"/>
                  <a:pt x="877" y="8214"/>
                </a:cubicBezTo>
                <a:close/>
                <a:moveTo>
                  <a:pt x="22255" y="8013"/>
                </a:moveTo>
                <a:cubicBezTo>
                  <a:pt x="22284" y="8113"/>
                  <a:pt x="22327" y="8199"/>
                  <a:pt x="22356" y="8300"/>
                </a:cubicBezTo>
                <a:cubicBezTo>
                  <a:pt x="22327" y="8300"/>
                  <a:pt x="22313" y="8271"/>
                  <a:pt x="22298" y="8257"/>
                </a:cubicBezTo>
                <a:cubicBezTo>
                  <a:pt x="22284" y="8242"/>
                  <a:pt x="22269" y="8242"/>
                  <a:pt x="22255" y="8242"/>
                </a:cubicBezTo>
                <a:cubicBezTo>
                  <a:pt x="22269" y="8228"/>
                  <a:pt x="22284" y="8214"/>
                  <a:pt x="22284" y="8199"/>
                </a:cubicBezTo>
                <a:lnTo>
                  <a:pt x="22241" y="8199"/>
                </a:lnTo>
                <a:cubicBezTo>
                  <a:pt x="22292" y="8158"/>
                  <a:pt x="22277" y="8124"/>
                  <a:pt x="22244" y="8124"/>
                </a:cubicBezTo>
                <a:cubicBezTo>
                  <a:pt x="22230" y="8124"/>
                  <a:pt x="22214" y="8130"/>
                  <a:pt x="22198" y="8142"/>
                </a:cubicBezTo>
                <a:cubicBezTo>
                  <a:pt x="22198" y="8142"/>
                  <a:pt x="22198" y="8113"/>
                  <a:pt x="22183" y="8099"/>
                </a:cubicBezTo>
                <a:lnTo>
                  <a:pt x="22269" y="8099"/>
                </a:lnTo>
                <a:cubicBezTo>
                  <a:pt x="22255" y="8070"/>
                  <a:pt x="22255" y="8041"/>
                  <a:pt x="22255" y="8013"/>
                </a:cubicBezTo>
                <a:close/>
                <a:moveTo>
                  <a:pt x="977" y="7610"/>
                </a:moveTo>
                <a:cubicBezTo>
                  <a:pt x="963" y="7811"/>
                  <a:pt x="848" y="7998"/>
                  <a:pt x="805" y="8199"/>
                </a:cubicBezTo>
                <a:cubicBezTo>
                  <a:pt x="805" y="8242"/>
                  <a:pt x="776" y="8286"/>
                  <a:pt x="747" y="8329"/>
                </a:cubicBezTo>
                <a:cubicBezTo>
                  <a:pt x="805" y="8084"/>
                  <a:pt x="891" y="7840"/>
                  <a:pt x="977" y="7610"/>
                </a:cubicBezTo>
                <a:close/>
                <a:moveTo>
                  <a:pt x="819" y="8357"/>
                </a:moveTo>
                <a:cubicBezTo>
                  <a:pt x="848" y="8372"/>
                  <a:pt x="848" y="8386"/>
                  <a:pt x="819" y="8415"/>
                </a:cubicBezTo>
                <a:cubicBezTo>
                  <a:pt x="790" y="8400"/>
                  <a:pt x="790" y="8386"/>
                  <a:pt x="819" y="8357"/>
                </a:cubicBezTo>
                <a:close/>
                <a:moveTo>
                  <a:pt x="22320" y="8325"/>
                </a:moveTo>
                <a:cubicBezTo>
                  <a:pt x="22351" y="8325"/>
                  <a:pt x="22370" y="8351"/>
                  <a:pt x="22370" y="8386"/>
                </a:cubicBezTo>
                <a:cubicBezTo>
                  <a:pt x="22356" y="8400"/>
                  <a:pt x="22327" y="8415"/>
                  <a:pt x="22313" y="8415"/>
                </a:cubicBezTo>
                <a:cubicBezTo>
                  <a:pt x="22327" y="8400"/>
                  <a:pt x="22341" y="8386"/>
                  <a:pt x="22356" y="8372"/>
                </a:cubicBezTo>
                <a:cubicBezTo>
                  <a:pt x="22341" y="8357"/>
                  <a:pt x="22313" y="8329"/>
                  <a:pt x="22298" y="8329"/>
                </a:cubicBezTo>
                <a:cubicBezTo>
                  <a:pt x="22306" y="8326"/>
                  <a:pt x="22313" y="8325"/>
                  <a:pt x="22320" y="8325"/>
                </a:cubicBezTo>
                <a:close/>
                <a:moveTo>
                  <a:pt x="21939" y="8386"/>
                </a:moveTo>
                <a:cubicBezTo>
                  <a:pt x="21968" y="8386"/>
                  <a:pt x="21982" y="8472"/>
                  <a:pt x="21953" y="8472"/>
                </a:cubicBezTo>
                <a:cubicBezTo>
                  <a:pt x="21939" y="8458"/>
                  <a:pt x="21925" y="8415"/>
                  <a:pt x="21939" y="8386"/>
                </a:cubicBezTo>
                <a:close/>
                <a:moveTo>
                  <a:pt x="22413" y="8487"/>
                </a:moveTo>
                <a:cubicBezTo>
                  <a:pt x="22413" y="8530"/>
                  <a:pt x="22427" y="8573"/>
                  <a:pt x="22427" y="8616"/>
                </a:cubicBezTo>
                <a:cubicBezTo>
                  <a:pt x="22413" y="8616"/>
                  <a:pt x="22384" y="8602"/>
                  <a:pt x="22370" y="8602"/>
                </a:cubicBezTo>
                <a:cubicBezTo>
                  <a:pt x="22384" y="8587"/>
                  <a:pt x="22399" y="8573"/>
                  <a:pt x="22413" y="8559"/>
                </a:cubicBezTo>
                <a:cubicBezTo>
                  <a:pt x="22399" y="8530"/>
                  <a:pt x="22384" y="8515"/>
                  <a:pt x="22384" y="8487"/>
                </a:cubicBezTo>
                <a:close/>
                <a:moveTo>
                  <a:pt x="1509" y="8544"/>
                </a:moveTo>
                <a:cubicBezTo>
                  <a:pt x="1494" y="8573"/>
                  <a:pt x="1480" y="8616"/>
                  <a:pt x="1451" y="8659"/>
                </a:cubicBezTo>
                <a:cubicBezTo>
                  <a:pt x="1451" y="8616"/>
                  <a:pt x="1466" y="8573"/>
                  <a:pt x="1480" y="8544"/>
                </a:cubicBezTo>
                <a:close/>
                <a:moveTo>
                  <a:pt x="517" y="8731"/>
                </a:moveTo>
                <a:cubicBezTo>
                  <a:pt x="517" y="8737"/>
                  <a:pt x="523" y="8741"/>
                  <a:pt x="531" y="8744"/>
                </a:cubicBezTo>
                <a:lnTo>
                  <a:pt x="531" y="8744"/>
                </a:lnTo>
                <a:cubicBezTo>
                  <a:pt x="527" y="8740"/>
                  <a:pt x="522" y="8736"/>
                  <a:pt x="517" y="8731"/>
                </a:cubicBezTo>
                <a:close/>
                <a:moveTo>
                  <a:pt x="531" y="8744"/>
                </a:moveTo>
                <a:cubicBezTo>
                  <a:pt x="541" y="8753"/>
                  <a:pt x="551" y="8760"/>
                  <a:pt x="561" y="8760"/>
                </a:cubicBezTo>
                <a:cubicBezTo>
                  <a:pt x="553" y="8752"/>
                  <a:pt x="541" y="8748"/>
                  <a:pt x="531" y="8744"/>
                </a:cubicBezTo>
                <a:close/>
                <a:moveTo>
                  <a:pt x="22054" y="8774"/>
                </a:moveTo>
                <a:cubicBezTo>
                  <a:pt x="22083" y="8803"/>
                  <a:pt x="22083" y="8817"/>
                  <a:pt x="22054" y="8817"/>
                </a:cubicBezTo>
                <a:cubicBezTo>
                  <a:pt x="22025" y="8803"/>
                  <a:pt x="22025" y="8774"/>
                  <a:pt x="22054" y="8774"/>
                </a:cubicBezTo>
                <a:close/>
                <a:moveTo>
                  <a:pt x="661" y="8975"/>
                </a:moveTo>
                <a:lnTo>
                  <a:pt x="661" y="8975"/>
                </a:lnTo>
                <a:cubicBezTo>
                  <a:pt x="690" y="8990"/>
                  <a:pt x="675" y="9033"/>
                  <a:pt x="647" y="9047"/>
                </a:cubicBezTo>
                <a:cubicBezTo>
                  <a:pt x="618" y="9033"/>
                  <a:pt x="632" y="8990"/>
                  <a:pt x="661" y="8975"/>
                </a:cubicBezTo>
                <a:close/>
                <a:moveTo>
                  <a:pt x="22097" y="7423"/>
                </a:moveTo>
                <a:lnTo>
                  <a:pt x="22097" y="7423"/>
                </a:lnTo>
                <a:cubicBezTo>
                  <a:pt x="22183" y="7553"/>
                  <a:pt x="22212" y="7725"/>
                  <a:pt x="22313" y="7826"/>
                </a:cubicBezTo>
                <a:cubicBezTo>
                  <a:pt x="22298" y="7826"/>
                  <a:pt x="22284" y="7840"/>
                  <a:pt x="22284" y="7840"/>
                </a:cubicBezTo>
                <a:cubicBezTo>
                  <a:pt x="22413" y="8156"/>
                  <a:pt x="22499" y="8487"/>
                  <a:pt x="22585" y="8803"/>
                </a:cubicBezTo>
                <a:lnTo>
                  <a:pt x="22600" y="8803"/>
                </a:lnTo>
                <a:cubicBezTo>
                  <a:pt x="22585" y="8889"/>
                  <a:pt x="22643" y="8975"/>
                  <a:pt x="22657" y="9061"/>
                </a:cubicBezTo>
                <a:cubicBezTo>
                  <a:pt x="22600" y="9033"/>
                  <a:pt x="22614" y="8975"/>
                  <a:pt x="22600" y="8918"/>
                </a:cubicBezTo>
                <a:cubicBezTo>
                  <a:pt x="22485" y="8515"/>
                  <a:pt x="22356" y="8113"/>
                  <a:pt x="22212" y="7711"/>
                </a:cubicBezTo>
                <a:cubicBezTo>
                  <a:pt x="22183" y="7610"/>
                  <a:pt x="22126" y="7524"/>
                  <a:pt x="22097" y="7423"/>
                </a:cubicBezTo>
                <a:close/>
                <a:moveTo>
                  <a:pt x="675" y="8559"/>
                </a:moveTo>
                <a:cubicBezTo>
                  <a:pt x="690" y="8745"/>
                  <a:pt x="618" y="8932"/>
                  <a:pt x="546" y="9104"/>
                </a:cubicBezTo>
                <a:cubicBezTo>
                  <a:pt x="589" y="8918"/>
                  <a:pt x="632" y="8731"/>
                  <a:pt x="675" y="8559"/>
                </a:cubicBezTo>
                <a:close/>
                <a:moveTo>
                  <a:pt x="1365" y="9061"/>
                </a:moveTo>
                <a:cubicBezTo>
                  <a:pt x="1351" y="9119"/>
                  <a:pt x="1379" y="9191"/>
                  <a:pt x="1322" y="9234"/>
                </a:cubicBezTo>
                <a:cubicBezTo>
                  <a:pt x="1336" y="9176"/>
                  <a:pt x="1351" y="9119"/>
                  <a:pt x="1365" y="9061"/>
                </a:cubicBezTo>
                <a:close/>
                <a:moveTo>
                  <a:pt x="22643" y="9061"/>
                </a:moveTo>
                <a:lnTo>
                  <a:pt x="22643" y="9061"/>
                </a:lnTo>
                <a:cubicBezTo>
                  <a:pt x="22700" y="9191"/>
                  <a:pt x="22715" y="9363"/>
                  <a:pt x="22744" y="9507"/>
                </a:cubicBezTo>
                <a:cubicBezTo>
                  <a:pt x="22700" y="9464"/>
                  <a:pt x="22700" y="9406"/>
                  <a:pt x="22686" y="9349"/>
                </a:cubicBezTo>
                <a:cubicBezTo>
                  <a:pt x="22672" y="9263"/>
                  <a:pt x="22629" y="9162"/>
                  <a:pt x="22643" y="9061"/>
                </a:cubicBezTo>
                <a:close/>
                <a:moveTo>
                  <a:pt x="546" y="9104"/>
                </a:moveTo>
                <a:lnTo>
                  <a:pt x="546" y="9104"/>
                </a:lnTo>
                <a:cubicBezTo>
                  <a:pt x="561" y="9248"/>
                  <a:pt x="517" y="9392"/>
                  <a:pt x="489" y="9521"/>
                </a:cubicBezTo>
                <a:cubicBezTo>
                  <a:pt x="489" y="9392"/>
                  <a:pt x="532" y="9248"/>
                  <a:pt x="546" y="9104"/>
                </a:cubicBezTo>
                <a:close/>
                <a:moveTo>
                  <a:pt x="22733" y="9516"/>
                </a:moveTo>
                <a:cubicBezTo>
                  <a:pt x="22739" y="9516"/>
                  <a:pt x="22747" y="9518"/>
                  <a:pt x="22758" y="9521"/>
                </a:cubicBezTo>
                <a:cubicBezTo>
                  <a:pt x="22772" y="9550"/>
                  <a:pt x="22758" y="9564"/>
                  <a:pt x="22729" y="9564"/>
                </a:cubicBezTo>
                <a:cubicBezTo>
                  <a:pt x="22718" y="9532"/>
                  <a:pt x="22716" y="9516"/>
                  <a:pt x="22733" y="9516"/>
                </a:cubicBezTo>
                <a:close/>
                <a:moveTo>
                  <a:pt x="1270" y="9648"/>
                </a:moveTo>
                <a:cubicBezTo>
                  <a:pt x="1273" y="9648"/>
                  <a:pt x="1276" y="9649"/>
                  <a:pt x="1279" y="9650"/>
                </a:cubicBezTo>
                <a:cubicBezTo>
                  <a:pt x="1304" y="9663"/>
                  <a:pt x="1284" y="9710"/>
                  <a:pt x="1260" y="9710"/>
                </a:cubicBezTo>
                <a:cubicBezTo>
                  <a:pt x="1256" y="9710"/>
                  <a:pt x="1253" y="9709"/>
                  <a:pt x="1250" y="9708"/>
                </a:cubicBezTo>
                <a:cubicBezTo>
                  <a:pt x="1225" y="9695"/>
                  <a:pt x="1245" y="9648"/>
                  <a:pt x="1270" y="9648"/>
                </a:cubicBezTo>
                <a:close/>
                <a:moveTo>
                  <a:pt x="22629" y="9306"/>
                </a:moveTo>
                <a:cubicBezTo>
                  <a:pt x="22643" y="9435"/>
                  <a:pt x="22657" y="9564"/>
                  <a:pt x="22700" y="9679"/>
                </a:cubicBezTo>
                <a:cubicBezTo>
                  <a:pt x="22700" y="9708"/>
                  <a:pt x="22700" y="9737"/>
                  <a:pt x="22686" y="9765"/>
                </a:cubicBezTo>
                <a:cubicBezTo>
                  <a:pt x="22673" y="9740"/>
                  <a:pt x="22695" y="9646"/>
                  <a:pt x="22649" y="9646"/>
                </a:cubicBezTo>
                <a:cubicBezTo>
                  <a:pt x="22643" y="9646"/>
                  <a:pt x="22636" y="9647"/>
                  <a:pt x="22629" y="9650"/>
                </a:cubicBezTo>
                <a:cubicBezTo>
                  <a:pt x="22629" y="9650"/>
                  <a:pt x="22643" y="9636"/>
                  <a:pt x="22657" y="9622"/>
                </a:cubicBezTo>
                <a:cubicBezTo>
                  <a:pt x="22629" y="9521"/>
                  <a:pt x="22600" y="9421"/>
                  <a:pt x="22629" y="9306"/>
                </a:cubicBezTo>
                <a:close/>
                <a:moveTo>
                  <a:pt x="22945" y="10081"/>
                </a:moveTo>
                <a:cubicBezTo>
                  <a:pt x="22945" y="10139"/>
                  <a:pt x="22988" y="10211"/>
                  <a:pt x="22945" y="10268"/>
                </a:cubicBezTo>
                <a:cubicBezTo>
                  <a:pt x="22930" y="10211"/>
                  <a:pt x="22916" y="10153"/>
                  <a:pt x="22916" y="10096"/>
                </a:cubicBezTo>
                <a:cubicBezTo>
                  <a:pt x="22916" y="10096"/>
                  <a:pt x="22930" y="10081"/>
                  <a:pt x="22945" y="10081"/>
                </a:cubicBezTo>
                <a:close/>
                <a:moveTo>
                  <a:pt x="489" y="9535"/>
                </a:moveTo>
                <a:lnTo>
                  <a:pt x="489" y="9535"/>
                </a:lnTo>
                <a:cubicBezTo>
                  <a:pt x="431" y="9808"/>
                  <a:pt x="431" y="10096"/>
                  <a:pt x="374" y="10369"/>
                </a:cubicBezTo>
                <a:cubicBezTo>
                  <a:pt x="388" y="10383"/>
                  <a:pt x="402" y="10398"/>
                  <a:pt x="431" y="10412"/>
                </a:cubicBezTo>
                <a:cubicBezTo>
                  <a:pt x="431" y="10383"/>
                  <a:pt x="446" y="10354"/>
                  <a:pt x="460" y="10326"/>
                </a:cubicBezTo>
                <a:cubicBezTo>
                  <a:pt x="460" y="10383"/>
                  <a:pt x="460" y="10426"/>
                  <a:pt x="460" y="10484"/>
                </a:cubicBezTo>
                <a:lnTo>
                  <a:pt x="431" y="10484"/>
                </a:lnTo>
                <a:cubicBezTo>
                  <a:pt x="431" y="10469"/>
                  <a:pt x="431" y="10441"/>
                  <a:pt x="431" y="10412"/>
                </a:cubicBezTo>
                <a:lnTo>
                  <a:pt x="374" y="10412"/>
                </a:lnTo>
                <a:cubicBezTo>
                  <a:pt x="345" y="10570"/>
                  <a:pt x="345" y="10714"/>
                  <a:pt x="331" y="10857"/>
                </a:cubicBezTo>
                <a:lnTo>
                  <a:pt x="316" y="10857"/>
                </a:lnTo>
                <a:cubicBezTo>
                  <a:pt x="345" y="10455"/>
                  <a:pt x="388" y="10053"/>
                  <a:pt x="446" y="9650"/>
                </a:cubicBezTo>
                <a:cubicBezTo>
                  <a:pt x="460" y="9607"/>
                  <a:pt x="446" y="9564"/>
                  <a:pt x="489" y="9535"/>
                </a:cubicBezTo>
                <a:close/>
                <a:moveTo>
                  <a:pt x="331" y="10900"/>
                </a:moveTo>
                <a:cubicBezTo>
                  <a:pt x="331" y="10958"/>
                  <a:pt x="331" y="11015"/>
                  <a:pt x="316" y="11073"/>
                </a:cubicBezTo>
                <a:cubicBezTo>
                  <a:pt x="288" y="11030"/>
                  <a:pt x="302" y="10943"/>
                  <a:pt x="331" y="10900"/>
                </a:cubicBezTo>
                <a:close/>
                <a:moveTo>
                  <a:pt x="22744" y="9564"/>
                </a:moveTo>
                <a:lnTo>
                  <a:pt x="22744" y="9564"/>
                </a:lnTo>
                <a:cubicBezTo>
                  <a:pt x="22801" y="9708"/>
                  <a:pt x="22801" y="9852"/>
                  <a:pt x="22830" y="9995"/>
                </a:cubicBezTo>
                <a:lnTo>
                  <a:pt x="22858" y="9995"/>
                </a:lnTo>
                <a:cubicBezTo>
                  <a:pt x="22844" y="10010"/>
                  <a:pt x="22844" y="10024"/>
                  <a:pt x="22830" y="10024"/>
                </a:cubicBezTo>
                <a:cubicBezTo>
                  <a:pt x="22858" y="10239"/>
                  <a:pt x="22916" y="10441"/>
                  <a:pt x="22902" y="10656"/>
                </a:cubicBezTo>
                <a:cubicBezTo>
                  <a:pt x="22910" y="10656"/>
                  <a:pt x="22919" y="10656"/>
                  <a:pt x="22924" y="10653"/>
                </a:cubicBezTo>
                <a:lnTo>
                  <a:pt x="22924" y="10653"/>
                </a:lnTo>
                <a:cubicBezTo>
                  <a:pt x="22892" y="10723"/>
                  <a:pt x="22930" y="10804"/>
                  <a:pt x="22916" y="10886"/>
                </a:cubicBezTo>
                <a:cubicBezTo>
                  <a:pt x="22945" y="10987"/>
                  <a:pt x="22945" y="11102"/>
                  <a:pt x="22930" y="11188"/>
                </a:cubicBezTo>
                <a:cubicBezTo>
                  <a:pt x="22916" y="11145"/>
                  <a:pt x="22916" y="11087"/>
                  <a:pt x="22916" y="11030"/>
                </a:cubicBezTo>
                <a:cubicBezTo>
                  <a:pt x="22902" y="11001"/>
                  <a:pt x="22887" y="10958"/>
                  <a:pt x="22858" y="10958"/>
                </a:cubicBezTo>
                <a:cubicBezTo>
                  <a:pt x="22830" y="11015"/>
                  <a:pt x="22844" y="11073"/>
                  <a:pt x="22858" y="11130"/>
                </a:cubicBezTo>
                <a:cubicBezTo>
                  <a:pt x="22844" y="11116"/>
                  <a:pt x="22830" y="11116"/>
                  <a:pt x="22815" y="11116"/>
                </a:cubicBezTo>
                <a:cubicBezTo>
                  <a:pt x="22830" y="11087"/>
                  <a:pt x="22830" y="11073"/>
                  <a:pt x="22830" y="11044"/>
                </a:cubicBezTo>
                <a:cubicBezTo>
                  <a:pt x="22815" y="11044"/>
                  <a:pt x="22801" y="11030"/>
                  <a:pt x="22787" y="11030"/>
                </a:cubicBezTo>
                <a:lnTo>
                  <a:pt x="22815" y="11015"/>
                </a:lnTo>
                <a:cubicBezTo>
                  <a:pt x="22801" y="10929"/>
                  <a:pt x="22830" y="10857"/>
                  <a:pt x="22801" y="10771"/>
                </a:cubicBezTo>
                <a:lnTo>
                  <a:pt x="22815" y="10771"/>
                </a:lnTo>
                <a:cubicBezTo>
                  <a:pt x="22830" y="10829"/>
                  <a:pt x="22844" y="10900"/>
                  <a:pt x="22858" y="10958"/>
                </a:cubicBezTo>
                <a:cubicBezTo>
                  <a:pt x="22873" y="10958"/>
                  <a:pt x="22887" y="10958"/>
                  <a:pt x="22902" y="10972"/>
                </a:cubicBezTo>
                <a:cubicBezTo>
                  <a:pt x="22902" y="10943"/>
                  <a:pt x="22916" y="10915"/>
                  <a:pt x="22916" y="10886"/>
                </a:cubicBezTo>
                <a:cubicBezTo>
                  <a:pt x="22887" y="10843"/>
                  <a:pt x="22916" y="10771"/>
                  <a:pt x="22887" y="10728"/>
                </a:cubicBezTo>
                <a:cubicBezTo>
                  <a:pt x="22887" y="10340"/>
                  <a:pt x="22758" y="9952"/>
                  <a:pt x="22744" y="9564"/>
                </a:cubicBezTo>
                <a:close/>
                <a:moveTo>
                  <a:pt x="331" y="11073"/>
                </a:moveTo>
                <a:cubicBezTo>
                  <a:pt x="302" y="11216"/>
                  <a:pt x="302" y="11360"/>
                  <a:pt x="316" y="11504"/>
                </a:cubicBezTo>
                <a:lnTo>
                  <a:pt x="288" y="11504"/>
                </a:lnTo>
                <a:cubicBezTo>
                  <a:pt x="288" y="11374"/>
                  <a:pt x="259" y="11202"/>
                  <a:pt x="331" y="11073"/>
                </a:cubicBezTo>
                <a:close/>
                <a:moveTo>
                  <a:pt x="402" y="11418"/>
                </a:moveTo>
                <a:cubicBezTo>
                  <a:pt x="402" y="11475"/>
                  <a:pt x="417" y="11547"/>
                  <a:pt x="374" y="11604"/>
                </a:cubicBezTo>
                <a:cubicBezTo>
                  <a:pt x="374" y="11547"/>
                  <a:pt x="345" y="11461"/>
                  <a:pt x="402" y="11418"/>
                </a:cubicBezTo>
                <a:close/>
                <a:moveTo>
                  <a:pt x="22930" y="11561"/>
                </a:moveTo>
                <a:cubicBezTo>
                  <a:pt x="22973" y="11561"/>
                  <a:pt x="22973" y="11633"/>
                  <a:pt x="22945" y="11647"/>
                </a:cubicBezTo>
                <a:cubicBezTo>
                  <a:pt x="22916" y="11647"/>
                  <a:pt x="22916" y="11590"/>
                  <a:pt x="22930" y="11561"/>
                </a:cubicBezTo>
                <a:close/>
                <a:moveTo>
                  <a:pt x="259" y="9895"/>
                </a:moveTo>
                <a:lnTo>
                  <a:pt x="288" y="9952"/>
                </a:lnTo>
                <a:cubicBezTo>
                  <a:pt x="244" y="9995"/>
                  <a:pt x="259" y="10067"/>
                  <a:pt x="259" y="10125"/>
                </a:cubicBezTo>
                <a:cubicBezTo>
                  <a:pt x="273" y="10125"/>
                  <a:pt x="302" y="10110"/>
                  <a:pt x="316" y="10096"/>
                </a:cubicBezTo>
                <a:lnTo>
                  <a:pt x="316" y="10096"/>
                </a:lnTo>
                <a:cubicBezTo>
                  <a:pt x="316" y="10125"/>
                  <a:pt x="302" y="10139"/>
                  <a:pt x="302" y="10153"/>
                </a:cubicBezTo>
                <a:cubicBezTo>
                  <a:pt x="316" y="10225"/>
                  <a:pt x="230" y="10254"/>
                  <a:pt x="259" y="10326"/>
                </a:cubicBezTo>
                <a:cubicBezTo>
                  <a:pt x="259" y="10340"/>
                  <a:pt x="273" y="10340"/>
                  <a:pt x="288" y="10354"/>
                </a:cubicBezTo>
                <a:cubicBezTo>
                  <a:pt x="273" y="10527"/>
                  <a:pt x="230" y="10714"/>
                  <a:pt x="244" y="10886"/>
                </a:cubicBezTo>
                <a:lnTo>
                  <a:pt x="187" y="10886"/>
                </a:lnTo>
                <a:cubicBezTo>
                  <a:pt x="187" y="10900"/>
                  <a:pt x="173" y="10943"/>
                  <a:pt x="173" y="10972"/>
                </a:cubicBezTo>
                <a:cubicBezTo>
                  <a:pt x="187" y="10987"/>
                  <a:pt x="201" y="10987"/>
                  <a:pt x="216" y="11001"/>
                </a:cubicBezTo>
                <a:lnTo>
                  <a:pt x="230" y="10958"/>
                </a:lnTo>
                <a:cubicBezTo>
                  <a:pt x="230" y="10972"/>
                  <a:pt x="230" y="11015"/>
                  <a:pt x="244" y="11030"/>
                </a:cubicBezTo>
                <a:cubicBezTo>
                  <a:pt x="230" y="11030"/>
                  <a:pt x="216" y="11015"/>
                  <a:pt x="201" y="11001"/>
                </a:cubicBezTo>
                <a:cubicBezTo>
                  <a:pt x="201" y="11015"/>
                  <a:pt x="173" y="11015"/>
                  <a:pt x="158" y="11030"/>
                </a:cubicBezTo>
                <a:cubicBezTo>
                  <a:pt x="173" y="11058"/>
                  <a:pt x="173" y="11102"/>
                  <a:pt x="173" y="11145"/>
                </a:cubicBezTo>
                <a:lnTo>
                  <a:pt x="201" y="11145"/>
                </a:lnTo>
                <a:cubicBezTo>
                  <a:pt x="201" y="11116"/>
                  <a:pt x="216" y="11073"/>
                  <a:pt x="230" y="11044"/>
                </a:cubicBezTo>
                <a:lnTo>
                  <a:pt x="230" y="11044"/>
                </a:lnTo>
                <a:cubicBezTo>
                  <a:pt x="216" y="11087"/>
                  <a:pt x="216" y="11116"/>
                  <a:pt x="230" y="11159"/>
                </a:cubicBezTo>
                <a:lnTo>
                  <a:pt x="158" y="11159"/>
                </a:lnTo>
                <a:cubicBezTo>
                  <a:pt x="158" y="11188"/>
                  <a:pt x="158" y="11231"/>
                  <a:pt x="158" y="11260"/>
                </a:cubicBezTo>
                <a:cubicBezTo>
                  <a:pt x="173" y="11245"/>
                  <a:pt x="201" y="11188"/>
                  <a:pt x="216" y="11159"/>
                </a:cubicBezTo>
                <a:lnTo>
                  <a:pt x="216" y="11159"/>
                </a:lnTo>
                <a:cubicBezTo>
                  <a:pt x="216" y="11202"/>
                  <a:pt x="216" y="11231"/>
                  <a:pt x="201" y="11260"/>
                </a:cubicBezTo>
                <a:cubicBezTo>
                  <a:pt x="216" y="11331"/>
                  <a:pt x="201" y="11403"/>
                  <a:pt x="201" y="11461"/>
                </a:cubicBezTo>
                <a:lnTo>
                  <a:pt x="173" y="11475"/>
                </a:lnTo>
                <a:cubicBezTo>
                  <a:pt x="187" y="11489"/>
                  <a:pt x="216" y="11518"/>
                  <a:pt x="230" y="11518"/>
                </a:cubicBezTo>
                <a:cubicBezTo>
                  <a:pt x="201" y="11533"/>
                  <a:pt x="173" y="11533"/>
                  <a:pt x="158" y="11547"/>
                </a:cubicBezTo>
                <a:cubicBezTo>
                  <a:pt x="173" y="11561"/>
                  <a:pt x="201" y="11590"/>
                  <a:pt x="216" y="11619"/>
                </a:cubicBezTo>
                <a:cubicBezTo>
                  <a:pt x="216" y="11633"/>
                  <a:pt x="201" y="11662"/>
                  <a:pt x="201" y="11676"/>
                </a:cubicBezTo>
                <a:cubicBezTo>
                  <a:pt x="187" y="11647"/>
                  <a:pt x="173" y="11619"/>
                  <a:pt x="144" y="11604"/>
                </a:cubicBezTo>
                <a:lnTo>
                  <a:pt x="144" y="11604"/>
                </a:lnTo>
                <a:cubicBezTo>
                  <a:pt x="144" y="11619"/>
                  <a:pt x="158" y="11662"/>
                  <a:pt x="158" y="11676"/>
                </a:cubicBezTo>
                <a:lnTo>
                  <a:pt x="101" y="11676"/>
                </a:lnTo>
                <a:cubicBezTo>
                  <a:pt x="104" y="11610"/>
                  <a:pt x="109" y="11547"/>
                  <a:pt x="58" y="11504"/>
                </a:cubicBezTo>
                <a:lnTo>
                  <a:pt x="101" y="11504"/>
                </a:lnTo>
                <a:cubicBezTo>
                  <a:pt x="115" y="11260"/>
                  <a:pt x="101" y="11015"/>
                  <a:pt x="130" y="10771"/>
                </a:cubicBezTo>
                <a:cubicBezTo>
                  <a:pt x="115" y="10757"/>
                  <a:pt x="101" y="10742"/>
                  <a:pt x="86" y="10742"/>
                </a:cubicBezTo>
                <a:cubicBezTo>
                  <a:pt x="86" y="10728"/>
                  <a:pt x="115" y="10728"/>
                  <a:pt x="115" y="10728"/>
                </a:cubicBezTo>
                <a:cubicBezTo>
                  <a:pt x="115" y="10599"/>
                  <a:pt x="187" y="10484"/>
                  <a:pt x="144" y="10354"/>
                </a:cubicBezTo>
                <a:cubicBezTo>
                  <a:pt x="216" y="10283"/>
                  <a:pt x="158" y="10168"/>
                  <a:pt x="201" y="10067"/>
                </a:cubicBezTo>
                <a:cubicBezTo>
                  <a:pt x="216" y="10010"/>
                  <a:pt x="187" y="9938"/>
                  <a:pt x="259" y="9895"/>
                </a:cubicBezTo>
                <a:close/>
                <a:moveTo>
                  <a:pt x="302" y="11719"/>
                </a:moveTo>
                <a:cubicBezTo>
                  <a:pt x="331" y="11734"/>
                  <a:pt x="331" y="11791"/>
                  <a:pt x="302" y="11805"/>
                </a:cubicBezTo>
                <a:cubicBezTo>
                  <a:pt x="273" y="11805"/>
                  <a:pt x="273" y="11734"/>
                  <a:pt x="302" y="11719"/>
                </a:cubicBezTo>
                <a:close/>
                <a:moveTo>
                  <a:pt x="101" y="11677"/>
                </a:moveTo>
                <a:lnTo>
                  <a:pt x="101" y="11677"/>
                </a:lnTo>
                <a:cubicBezTo>
                  <a:pt x="116" y="11691"/>
                  <a:pt x="158" y="11705"/>
                  <a:pt x="173" y="11719"/>
                </a:cubicBezTo>
                <a:cubicBezTo>
                  <a:pt x="160" y="11744"/>
                  <a:pt x="159" y="11811"/>
                  <a:pt x="131" y="11811"/>
                </a:cubicBezTo>
                <a:cubicBezTo>
                  <a:pt x="126" y="11811"/>
                  <a:pt x="121" y="11810"/>
                  <a:pt x="115" y="11805"/>
                </a:cubicBezTo>
                <a:cubicBezTo>
                  <a:pt x="98" y="11765"/>
                  <a:pt x="99" y="11720"/>
                  <a:pt x="101" y="11677"/>
                </a:cubicBezTo>
                <a:close/>
                <a:moveTo>
                  <a:pt x="22873" y="11762"/>
                </a:moveTo>
                <a:cubicBezTo>
                  <a:pt x="22858" y="11834"/>
                  <a:pt x="22902" y="11906"/>
                  <a:pt x="22844" y="11949"/>
                </a:cubicBezTo>
                <a:cubicBezTo>
                  <a:pt x="22844" y="11892"/>
                  <a:pt x="22830" y="11820"/>
                  <a:pt x="22873" y="11762"/>
                </a:cubicBezTo>
                <a:close/>
                <a:moveTo>
                  <a:pt x="23074" y="12107"/>
                </a:moveTo>
                <a:cubicBezTo>
                  <a:pt x="23074" y="12136"/>
                  <a:pt x="23045" y="12179"/>
                  <a:pt x="23031" y="12208"/>
                </a:cubicBezTo>
                <a:lnTo>
                  <a:pt x="23074" y="12208"/>
                </a:lnTo>
                <a:lnTo>
                  <a:pt x="23074" y="12107"/>
                </a:lnTo>
                <a:close/>
                <a:moveTo>
                  <a:pt x="22945" y="11863"/>
                </a:moveTo>
                <a:cubicBezTo>
                  <a:pt x="22945" y="11992"/>
                  <a:pt x="22988" y="12179"/>
                  <a:pt x="22916" y="12294"/>
                </a:cubicBezTo>
                <a:cubicBezTo>
                  <a:pt x="22959" y="12351"/>
                  <a:pt x="22945" y="12423"/>
                  <a:pt x="22916" y="12481"/>
                </a:cubicBezTo>
                <a:cubicBezTo>
                  <a:pt x="22902" y="12409"/>
                  <a:pt x="22916" y="12351"/>
                  <a:pt x="22916" y="12294"/>
                </a:cubicBezTo>
                <a:cubicBezTo>
                  <a:pt x="22930" y="12150"/>
                  <a:pt x="22930" y="12007"/>
                  <a:pt x="22930" y="11863"/>
                </a:cubicBezTo>
                <a:close/>
                <a:moveTo>
                  <a:pt x="316" y="12179"/>
                </a:moveTo>
                <a:lnTo>
                  <a:pt x="316" y="12179"/>
                </a:lnTo>
                <a:cubicBezTo>
                  <a:pt x="331" y="12237"/>
                  <a:pt x="331" y="12294"/>
                  <a:pt x="316" y="12351"/>
                </a:cubicBezTo>
                <a:cubicBezTo>
                  <a:pt x="345" y="12366"/>
                  <a:pt x="359" y="12409"/>
                  <a:pt x="388" y="12409"/>
                </a:cubicBezTo>
                <a:cubicBezTo>
                  <a:pt x="417" y="12351"/>
                  <a:pt x="402" y="12294"/>
                  <a:pt x="388" y="12237"/>
                </a:cubicBezTo>
                <a:lnTo>
                  <a:pt x="388" y="12237"/>
                </a:lnTo>
                <a:cubicBezTo>
                  <a:pt x="402" y="12251"/>
                  <a:pt x="417" y="12251"/>
                  <a:pt x="417" y="12265"/>
                </a:cubicBezTo>
                <a:cubicBezTo>
                  <a:pt x="417" y="12280"/>
                  <a:pt x="417" y="12308"/>
                  <a:pt x="417" y="12323"/>
                </a:cubicBezTo>
                <a:cubicBezTo>
                  <a:pt x="431" y="12337"/>
                  <a:pt x="446" y="12337"/>
                  <a:pt x="460" y="12351"/>
                </a:cubicBezTo>
                <a:lnTo>
                  <a:pt x="431" y="12351"/>
                </a:lnTo>
                <a:cubicBezTo>
                  <a:pt x="431" y="12438"/>
                  <a:pt x="417" y="12524"/>
                  <a:pt x="446" y="12610"/>
                </a:cubicBezTo>
                <a:cubicBezTo>
                  <a:pt x="446" y="12610"/>
                  <a:pt x="431" y="12596"/>
                  <a:pt x="431" y="12596"/>
                </a:cubicBezTo>
                <a:cubicBezTo>
                  <a:pt x="417" y="12538"/>
                  <a:pt x="402" y="12481"/>
                  <a:pt x="388" y="12409"/>
                </a:cubicBezTo>
                <a:lnTo>
                  <a:pt x="345" y="12409"/>
                </a:lnTo>
                <a:cubicBezTo>
                  <a:pt x="331" y="12423"/>
                  <a:pt x="331" y="12466"/>
                  <a:pt x="331" y="12481"/>
                </a:cubicBezTo>
                <a:cubicBezTo>
                  <a:pt x="302" y="12380"/>
                  <a:pt x="288" y="12280"/>
                  <a:pt x="316" y="12179"/>
                </a:cubicBezTo>
                <a:close/>
                <a:moveTo>
                  <a:pt x="1178" y="12639"/>
                </a:moveTo>
                <a:lnTo>
                  <a:pt x="1178" y="12639"/>
                </a:lnTo>
                <a:cubicBezTo>
                  <a:pt x="1193" y="12653"/>
                  <a:pt x="1193" y="12682"/>
                  <a:pt x="1164" y="12682"/>
                </a:cubicBezTo>
                <a:cubicBezTo>
                  <a:pt x="1135" y="12668"/>
                  <a:pt x="1150" y="12653"/>
                  <a:pt x="1178" y="12639"/>
                </a:cubicBezTo>
                <a:close/>
                <a:moveTo>
                  <a:pt x="302" y="13113"/>
                </a:moveTo>
                <a:cubicBezTo>
                  <a:pt x="316" y="13156"/>
                  <a:pt x="331" y="13213"/>
                  <a:pt x="331" y="13285"/>
                </a:cubicBezTo>
                <a:lnTo>
                  <a:pt x="302" y="13285"/>
                </a:lnTo>
                <a:cubicBezTo>
                  <a:pt x="302" y="13228"/>
                  <a:pt x="259" y="13156"/>
                  <a:pt x="302" y="13113"/>
                </a:cubicBezTo>
                <a:close/>
                <a:moveTo>
                  <a:pt x="23105" y="11564"/>
                </a:moveTo>
                <a:cubicBezTo>
                  <a:pt x="23112" y="11564"/>
                  <a:pt x="23120" y="11567"/>
                  <a:pt x="23131" y="11576"/>
                </a:cubicBezTo>
                <a:cubicBezTo>
                  <a:pt x="23175" y="11662"/>
                  <a:pt x="23103" y="11791"/>
                  <a:pt x="23189" y="11863"/>
                </a:cubicBezTo>
                <a:lnTo>
                  <a:pt x="23146" y="11863"/>
                </a:lnTo>
                <a:cubicBezTo>
                  <a:pt x="23131" y="12107"/>
                  <a:pt x="23146" y="12366"/>
                  <a:pt x="23117" y="12610"/>
                </a:cubicBezTo>
                <a:cubicBezTo>
                  <a:pt x="23131" y="12610"/>
                  <a:pt x="23146" y="12624"/>
                  <a:pt x="23160" y="12639"/>
                </a:cubicBezTo>
                <a:lnTo>
                  <a:pt x="23131" y="12639"/>
                </a:lnTo>
                <a:cubicBezTo>
                  <a:pt x="23131" y="12768"/>
                  <a:pt x="23060" y="12897"/>
                  <a:pt x="23103" y="13012"/>
                </a:cubicBezTo>
                <a:cubicBezTo>
                  <a:pt x="23031" y="13084"/>
                  <a:pt x="23074" y="13213"/>
                  <a:pt x="23045" y="13300"/>
                </a:cubicBezTo>
                <a:cubicBezTo>
                  <a:pt x="23031" y="13357"/>
                  <a:pt x="23060" y="13443"/>
                  <a:pt x="22988" y="13472"/>
                </a:cubicBezTo>
                <a:lnTo>
                  <a:pt x="22959" y="13429"/>
                </a:lnTo>
                <a:cubicBezTo>
                  <a:pt x="23002" y="13372"/>
                  <a:pt x="22988" y="13300"/>
                  <a:pt x="22988" y="13242"/>
                </a:cubicBezTo>
                <a:lnTo>
                  <a:pt x="22988" y="13242"/>
                </a:lnTo>
                <a:cubicBezTo>
                  <a:pt x="22973" y="13257"/>
                  <a:pt x="22930" y="13271"/>
                  <a:pt x="22916" y="13271"/>
                </a:cubicBezTo>
                <a:cubicBezTo>
                  <a:pt x="22930" y="13257"/>
                  <a:pt x="22930" y="13228"/>
                  <a:pt x="22945" y="13213"/>
                </a:cubicBezTo>
                <a:cubicBezTo>
                  <a:pt x="22930" y="13142"/>
                  <a:pt x="23017" y="13113"/>
                  <a:pt x="22988" y="13041"/>
                </a:cubicBezTo>
                <a:cubicBezTo>
                  <a:pt x="22988" y="13041"/>
                  <a:pt x="22973" y="13027"/>
                  <a:pt x="22959" y="13012"/>
                </a:cubicBezTo>
                <a:cubicBezTo>
                  <a:pt x="22973" y="12840"/>
                  <a:pt x="23017" y="12668"/>
                  <a:pt x="23002" y="12481"/>
                </a:cubicBezTo>
                <a:lnTo>
                  <a:pt x="23045" y="12481"/>
                </a:lnTo>
                <a:cubicBezTo>
                  <a:pt x="23060" y="12466"/>
                  <a:pt x="23074" y="12423"/>
                  <a:pt x="23074" y="12395"/>
                </a:cubicBezTo>
                <a:cubicBezTo>
                  <a:pt x="23060" y="12395"/>
                  <a:pt x="23045" y="12380"/>
                  <a:pt x="23031" y="12366"/>
                </a:cubicBezTo>
                <a:lnTo>
                  <a:pt x="23017" y="12409"/>
                </a:lnTo>
                <a:cubicBezTo>
                  <a:pt x="23017" y="12395"/>
                  <a:pt x="23002" y="12351"/>
                  <a:pt x="23002" y="12337"/>
                </a:cubicBezTo>
                <a:cubicBezTo>
                  <a:pt x="23017" y="12337"/>
                  <a:pt x="23031" y="12366"/>
                  <a:pt x="23031" y="12366"/>
                </a:cubicBezTo>
                <a:cubicBezTo>
                  <a:pt x="23045" y="12366"/>
                  <a:pt x="23074" y="12351"/>
                  <a:pt x="23074" y="12351"/>
                </a:cubicBezTo>
                <a:cubicBezTo>
                  <a:pt x="23074" y="12308"/>
                  <a:pt x="23074" y="12265"/>
                  <a:pt x="23074" y="12237"/>
                </a:cubicBezTo>
                <a:lnTo>
                  <a:pt x="23045" y="12222"/>
                </a:lnTo>
                <a:cubicBezTo>
                  <a:pt x="23045" y="12265"/>
                  <a:pt x="23031" y="12294"/>
                  <a:pt x="23002" y="12323"/>
                </a:cubicBezTo>
                <a:cubicBezTo>
                  <a:pt x="23031" y="12294"/>
                  <a:pt x="23017" y="12251"/>
                  <a:pt x="23017" y="12208"/>
                </a:cubicBezTo>
                <a:lnTo>
                  <a:pt x="23031" y="12208"/>
                </a:lnTo>
                <a:cubicBezTo>
                  <a:pt x="23017" y="12179"/>
                  <a:pt x="23031" y="12150"/>
                  <a:pt x="23045" y="12122"/>
                </a:cubicBezTo>
                <a:cubicBezTo>
                  <a:pt x="23031" y="12050"/>
                  <a:pt x="23045" y="11978"/>
                  <a:pt x="23031" y="11906"/>
                </a:cubicBezTo>
                <a:lnTo>
                  <a:pt x="23074" y="11892"/>
                </a:lnTo>
                <a:cubicBezTo>
                  <a:pt x="23060" y="11877"/>
                  <a:pt x="23031" y="11863"/>
                  <a:pt x="23017" y="11849"/>
                </a:cubicBezTo>
                <a:cubicBezTo>
                  <a:pt x="23045" y="11834"/>
                  <a:pt x="23060" y="11834"/>
                  <a:pt x="23088" y="11834"/>
                </a:cubicBezTo>
                <a:cubicBezTo>
                  <a:pt x="23074" y="11805"/>
                  <a:pt x="23045" y="11777"/>
                  <a:pt x="23031" y="11762"/>
                </a:cubicBezTo>
                <a:cubicBezTo>
                  <a:pt x="23031" y="11734"/>
                  <a:pt x="23031" y="11719"/>
                  <a:pt x="23045" y="11691"/>
                </a:cubicBezTo>
                <a:cubicBezTo>
                  <a:pt x="23060" y="11719"/>
                  <a:pt x="23074" y="11748"/>
                  <a:pt x="23103" y="11762"/>
                </a:cubicBezTo>
                <a:cubicBezTo>
                  <a:pt x="23088" y="11748"/>
                  <a:pt x="23088" y="11705"/>
                  <a:pt x="23088" y="11691"/>
                </a:cubicBezTo>
                <a:lnTo>
                  <a:pt x="23131" y="11691"/>
                </a:lnTo>
                <a:cubicBezTo>
                  <a:pt x="23117" y="11676"/>
                  <a:pt x="23088" y="11662"/>
                  <a:pt x="23074" y="11647"/>
                </a:cubicBezTo>
                <a:cubicBezTo>
                  <a:pt x="23086" y="11624"/>
                  <a:pt x="23078" y="11564"/>
                  <a:pt x="23105" y="11564"/>
                </a:cubicBezTo>
                <a:close/>
                <a:moveTo>
                  <a:pt x="331" y="12481"/>
                </a:moveTo>
                <a:cubicBezTo>
                  <a:pt x="359" y="12538"/>
                  <a:pt x="331" y="12596"/>
                  <a:pt x="359" y="12639"/>
                </a:cubicBezTo>
                <a:cubicBezTo>
                  <a:pt x="359" y="13027"/>
                  <a:pt x="489" y="13429"/>
                  <a:pt x="489" y="13803"/>
                </a:cubicBezTo>
                <a:cubicBezTo>
                  <a:pt x="446" y="13673"/>
                  <a:pt x="446" y="13515"/>
                  <a:pt x="417" y="13372"/>
                </a:cubicBezTo>
                <a:cubicBezTo>
                  <a:pt x="410" y="13372"/>
                  <a:pt x="403" y="13372"/>
                  <a:pt x="397" y="13373"/>
                </a:cubicBezTo>
                <a:lnTo>
                  <a:pt x="397" y="13373"/>
                </a:lnTo>
                <a:cubicBezTo>
                  <a:pt x="402" y="13363"/>
                  <a:pt x="402" y="13353"/>
                  <a:pt x="402" y="13343"/>
                </a:cubicBezTo>
                <a:cubicBezTo>
                  <a:pt x="388" y="13127"/>
                  <a:pt x="331" y="12926"/>
                  <a:pt x="345" y="12711"/>
                </a:cubicBezTo>
                <a:cubicBezTo>
                  <a:pt x="331" y="12711"/>
                  <a:pt x="316" y="12725"/>
                  <a:pt x="302" y="12725"/>
                </a:cubicBezTo>
                <a:cubicBezTo>
                  <a:pt x="359" y="12653"/>
                  <a:pt x="316" y="12567"/>
                  <a:pt x="331" y="12481"/>
                </a:cubicBezTo>
                <a:close/>
                <a:moveTo>
                  <a:pt x="22930" y="12509"/>
                </a:moveTo>
                <a:cubicBezTo>
                  <a:pt x="22902" y="12912"/>
                  <a:pt x="22858" y="13314"/>
                  <a:pt x="22801" y="13716"/>
                </a:cubicBezTo>
                <a:cubicBezTo>
                  <a:pt x="22787" y="13759"/>
                  <a:pt x="22787" y="13803"/>
                  <a:pt x="22758" y="13846"/>
                </a:cubicBezTo>
                <a:cubicBezTo>
                  <a:pt x="22815" y="13558"/>
                  <a:pt x="22815" y="13271"/>
                  <a:pt x="22873" y="12998"/>
                </a:cubicBezTo>
                <a:cubicBezTo>
                  <a:pt x="22858" y="12984"/>
                  <a:pt x="22844" y="12969"/>
                  <a:pt x="22815" y="12955"/>
                </a:cubicBezTo>
                <a:cubicBezTo>
                  <a:pt x="22815" y="12984"/>
                  <a:pt x="22801" y="13012"/>
                  <a:pt x="22787" y="13055"/>
                </a:cubicBezTo>
                <a:cubicBezTo>
                  <a:pt x="22787" y="12998"/>
                  <a:pt x="22787" y="12941"/>
                  <a:pt x="22787" y="12883"/>
                </a:cubicBezTo>
                <a:lnTo>
                  <a:pt x="22815" y="12883"/>
                </a:lnTo>
                <a:cubicBezTo>
                  <a:pt x="22815" y="12912"/>
                  <a:pt x="22815" y="12941"/>
                  <a:pt x="22815" y="12955"/>
                </a:cubicBezTo>
                <a:lnTo>
                  <a:pt x="22873" y="12955"/>
                </a:lnTo>
                <a:cubicBezTo>
                  <a:pt x="22887" y="12811"/>
                  <a:pt x="22902" y="12653"/>
                  <a:pt x="22902" y="12509"/>
                </a:cubicBezTo>
                <a:close/>
                <a:moveTo>
                  <a:pt x="517" y="13803"/>
                </a:moveTo>
                <a:cubicBezTo>
                  <a:pt x="532" y="13846"/>
                  <a:pt x="532" y="13860"/>
                  <a:pt x="489" y="13860"/>
                </a:cubicBezTo>
                <a:cubicBezTo>
                  <a:pt x="474" y="13817"/>
                  <a:pt x="489" y="13803"/>
                  <a:pt x="517" y="13803"/>
                </a:cubicBezTo>
                <a:close/>
                <a:moveTo>
                  <a:pt x="388" y="13860"/>
                </a:moveTo>
                <a:cubicBezTo>
                  <a:pt x="388" y="13889"/>
                  <a:pt x="374" y="13932"/>
                  <a:pt x="359" y="13961"/>
                </a:cubicBezTo>
                <a:cubicBezTo>
                  <a:pt x="374" y="13975"/>
                  <a:pt x="402" y="13989"/>
                  <a:pt x="417" y="14004"/>
                </a:cubicBezTo>
                <a:cubicBezTo>
                  <a:pt x="417" y="13946"/>
                  <a:pt x="431" y="13903"/>
                  <a:pt x="388" y="13860"/>
                </a:cubicBezTo>
                <a:close/>
                <a:moveTo>
                  <a:pt x="561" y="13601"/>
                </a:moveTo>
                <a:lnTo>
                  <a:pt x="561" y="13601"/>
                </a:lnTo>
                <a:cubicBezTo>
                  <a:pt x="573" y="13639"/>
                  <a:pt x="553" y="13721"/>
                  <a:pt x="596" y="13721"/>
                </a:cubicBezTo>
                <a:cubicBezTo>
                  <a:pt x="602" y="13721"/>
                  <a:pt x="609" y="13720"/>
                  <a:pt x="618" y="13716"/>
                </a:cubicBezTo>
                <a:lnTo>
                  <a:pt x="618" y="13716"/>
                </a:lnTo>
                <a:cubicBezTo>
                  <a:pt x="604" y="13731"/>
                  <a:pt x="604" y="13731"/>
                  <a:pt x="589" y="13745"/>
                </a:cubicBezTo>
                <a:cubicBezTo>
                  <a:pt x="618" y="13846"/>
                  <a:pt x="632" y="13961"/>
                  <a:pt x="618" y="14061"/>
                </a:cubicBezTo>
                <a:cubicBezTo>
                  <a:pt x="589" y="13932"/>
                  <a:pt x="589" y="13803"/>
                  <a:pt x="546" y="13688"/>
                </a:cubicBezTo>
                <a:cubicBezTo>
                  <a:pt x="532" y="13659"/>
                  <a:pt x="546" y="13630"/>
                  <a:pt x="561" y="13601"/>
                </a:cubicBezTo>
                <a:close/>
                <a:moveTo>
                  <a:pt x="22758" y="13846"/>
                </a:moveTo>
                <a:cubicBezTo>
                  <a:pt x="22758" y="13989"/>
                  <a:pt x="22715" y="14119"/>
                  <a:pt x="22700" y="14262"/>
                </a:cubicBezTo>
                <a:cubicBezTo>
                  <a:pt x="22686" y="14119"/>
                  <a:pt x="22729" y="13975"/>
                  <a:pt x="22758" y="13846"/>
                </a:cubicBezTo>
                <a:close/>
                <a:moveTo>
                  <a:pt x="503" y="13860"/>
                </a:moveTo>
                <a:cubicBezTo>
                  <a:pt x="546" y="13903"/>
                  <a:pt x="546" y="13961"/>
                  <a:pt x="561" y="14018"/>
                </a:cubicBezTo>
                <a:cubicBezTo>
                  <a:pt x="575" y="14119"/>
                  <a:pt x="618" y="14205"/>
                  <a:pt x="604" y="14305"/>
                </a:cubicBezTo>
                <a:cubicBezTo>
                  <a:pt x="532" y="14176"/>
                  <a:pt x="532" y="14004"/>
                  <a:pt x="503" y="13860"/>
                </a:cubicBezTo>
                <a:close/>
                <a:moveTo>
                  <a:pt x="1408" y="14147"/>
                </a:moveTo>
                <a:lnTo>
                  <a:pt x="1408" y="14147"/>
                </a:lnTo>
                <a:cubicBezTo>
                  <a:pt x="1423" y="14205"/>
                  <a:pt x="1451" y="14248"/>
                  <a:pt x="1466" y="14305"/>
                </a:cubicBezTo>
                <a:lnTo>
                  <a:pt x="1437" y="14305"/>
                </a:lnTo>
                <a:cubicBezTo>
                  <a:pt x="1423" y="14262"/>
                  <a:pt x="1423" y="14205"/>
                  <a:pt x="1408" y="14147"/>
                </a:cubicBezTo>
                <a:close/>
                <a:moveTo>
                  <a:pt x="21910" y="14219"/>
                </a:moveTo>
                <a:lnTo>
                  <a:pt x="21910" y="14219"/>
                </a:lnTo>
                <a:cubicBezTo>
                  <a:pt x="21896" y="14248"/>
                  <a:pt x="21896" y="14291"/>
                  <a:pt x="21882" y="14320"/>
                </a:cubicBezTo>
                <a:cubicBezTo>
                  <a:pt x="21882" y="14305"/>
                  <a:pt x="21882" y="14305"/>
                  <a:pt x="21882" y="14291"/>
                </a:cubicBezTo>
                <a:cubicBezTo>
                  <a:pt x="21896" y="14277"/>
                  <a:pt x="21896" y="14248"/>
                  <a:pt x="21910" y="14219"/>
                </a:cubicBezTo>
                <a:close/>
                <a:moveTo>
                  <a:pt x="22585" y="14334"/>
                </a:moveTo>
                <a:cubicBezTo>
                  <a:pt x="22629" y="14334"/>
                  <a:pt x="22600" y="14392"/>
                  <a:pt x="22585" y="14392"/>
                </a:cubicBezTo>
                <a:cubicBezTo>
                  <a:pt x="22542" y="14392"/>
                  <a:pt x="22571" y="14334"/>
                  <a:pt x="22585" y="14334"/>
                </a:cubicBezTo>
                <a:close/>
                <a:moveTo>
                  <a:pt x="1193" y="14550"/>
                </a:moveTo>
                <a:lnTo>
                  <a:pt x="1193" y="14550"/>
                </a:lnTo>
                <a:cubicBezTo>
                  <a:pt x="1221" y="14578"/>
                  <a:pt x="1221" y="14593"/>
                  <a:pt x="1178" y="14593"/>
                </a:cubicBezTo>
                <a:cubicBezTo>
                  <a:pt x="1164" y="14578"/>
                  <a:pt x="1164" y="14564"/>
                  <a:pt x="1193" y="14550"/>
                </a:cubicBezTo>
                <a:close/>
                <a:moveTo>
                  <a:pt x="22686" y="14277"/>
                </a:moveTo>
                <a:lnTo>
                  <a:pt x="22686" y="14277"/>
                </a:lnTo>
                <a:cubicBezTo>
                  <a:pt x="22657" y="14449"/>
                  <a:pt x="22614" y="14636"/>
                  <a:pt x="22571" y="14808"/>
                </a:cubicBezTo>
                <a:cubicBezTo>
                  <a:pt x="22557" y="14621"/>
                  <a:pt x="22629" y="14435"/>
                  <a:pt x="22686" y="14277"/>
                </a:cubicBezTo>
                <a:close/>
                <a:moveTo>
                  <a:pt x="21781" y="14722"/>
                </a:moveTo>
                <a:cubicBezTo>
                  <a:pt x="21781" y="14751"/>
                  <a:pt x="21781" y="14794"/>
                  <a:pt x="21767" y="14837"/>
                </a:cubicBezTo>
                <a:lnTo>
                  <a:pt x="21738" y="14837"/>
                </a:lnTo>
                <a:cubicBezTo>
                  <a:pt x="21752" y="14794"/>
                  <a:pt x="21767" y="14751"/>
                  <a:pt x="21781" y="14722"/>
                </a:cubicBezTo>
                <a:close/>
                <a:moveTo>
                  <a:pt x="819" y="14751"/>
                </a:moveTo>
                <a:cubicBezTo>
                  <a:pt x="833" y="14751"/>
                  <a:pt x="848" y="14765"/>
                  <a:pt x="877" y="14780"/>
                </a:cubicBezTo>
                <a:cubicBezTo>
                  <a:pt x="862" y="14780"/>
                  <a:pt x="848" y="14794"/>
                  <a:pt x="833" y="14808"/>
                </a:cubicBezTo>
                <a:cubicBezTo>
                  <a:pt x="848" y="14837"/>
                  <a:pt x="848" y="14866"/>
                  <a:pt x="862" y="14894"/>
                </a:cubicBezTo>
                <a:lnTo>
                  <a:pt x="833" y="14894"/>
                </a:lnTo>
                <a:cubicBezTo>
                  <a:pt x="833" y="14837"/>
                  <a:pt x="819" y="14794"/>
                  <a:pt x="819" y="14751"/>
                </a:cubicBezTo>
                <a:close/>
                <a:moveTo>
                  <a:pt x="1293" y="14894"/>
                </a:moveTo>
                <a:cubicBezTo>
                  <a:pt x="1308" y="14909"/>
                  <a:pt x="1322" y="14952"/>
                  <a:pt x="1308" y="14981"/>
                </a:cubicBezTo>
                <a:cubicBezTo>
                  <a:pt x="1265" y="14981"/>
                  <a:pt x="1250" y="14894"/>
                  <a:pt x="1293" y="14894"/>
                </a:cubicBezTo>
                <a:close/>
                <a:moveTo>
                  <a:pt x="22427" y="14966"/>
                </a:moveTo>
                <a:cubicBezTo>
                  <a:pt x="22456" y="14966"/>
                  <a:pt x="22456" y="14981"/>
                  <a:pt x="22427" y="15009"/>
                </a:cubicBezTo>
                <a:cubicBezTo>
                  <a:pt x="22399" y="14995"/>
                  <a:pt x="22399" y="14981"/>
                  <a:pt x="22427" y="14966"/>
                </a:cubicBezTo>
                <a:close/>
                <a:moveTo>
                  <a:pt x="934" y="14952"/>
                </a:moveTo>
                <a:lnTo>
                  <a:pt x="934" y="14952"/>
                </a:lnTo>
                <a:cubicBezTo>
                  <a:pt x="920" y="14966"/>
                  <a:pt x="905" y="14995"/>
                  <a:pt x="891" y="14995"/>
                </a:cubicBezTo>
                <a:cubicBezTo>
                  <a:pt x="905" y="15009"/>
                  <a:pt x="934" y="15038"/>
                  <a:pt x="948" y="15052"/>
                </a:cubicBezTo>
                <a:cubicBezTo>
                  <a:pt x="905" y="15052"/>
                  <a:pt x="877" y="15024"/>
                  <a:pt x="877" y="14981"/>
                </a:cubicBezTo>
                <a:cubicBezTo>
                  <a:pt x="891" y="14981"/>
                  <a:pt x="920" y="14966"/>
                  <a:pt x="934" y="14952"/>
                </a:cubicBezTo>
                <a:close/>
                <a:moveTo>
                  <a:pt x="22399" y="15096"/>
                </a:moveTo>
                <a:cubicBezTo>
                  <a:pt x="22424" y="15120"/>
                  <a:pt x="22406" y="15156"/>
                  <a:pt x="22382" y="15156"/>
                </a:cubicBezTo>
                <a:cubicBezTo>
                  <a:pt x="22378" y="15156"/>
                  <a:pt x="22374" y="15155"/>
                  <a:pt x="22370" y="15153"/>
                </a:cubicBezTo>
                <a:cubicBezTo>
                  <a:pt x="22341" y="15139"/>
                  <a:pt x="22370" y="15096"/>
                  <a:pt x="22399" y="15096"/>
                </a:cubicBezTo>
                <a:close/>
                <a:moveTo>
                  <a:pt x="22370" y="15182"/>
                </a:moveTo>
                <a:cubicBezTo>
                  <a:pt x="22370" y="15225"/>
                  <a:pt x="22356" y="15268"/>
                  <a:pt x="22356" y="15311"/>
                </a:cubicBezTo>
                <a:lnTo>
                  <a:pt x="22313" y="15311"/>
                </a:lnTo>
                <a:cubicBezTo>
                  <a:pt x="22327" y="15268"/>
                  <a:pt x="22341" y="15225"/>
                  <a:pt x="22370" y="15182"/>
                </a:cubicBezTo>
                <a:close/>
                <a:moveTo>
                  <a:pt x="891" y="15067"/>
                </a:moveTo>
                <a:cubicBezTo>
                  <a:pt x="920" y="15067"/>
                  <a:pt x="934" y="15096"/>
                  <a:pt x="948" y="15124"/>
                </a:cubicBezTo>
                <a:lnTo>
                  <a:pt x="992" y="15124"/>
                </a:lnTo>
                <a:cubicBezTo>
                  <a:pt x="977" y="15139"/>
                  <a:pt x="963" y="15167"/>
                  <a:pt x="963" y="15182"/>
                </a:cubicBezTo>
                <a:cubicBezTo>
                  <a:pt x="963" y="15182"/>
                  <a:pt x="992" y="15167"/>
                  <a:pt x="992" y="15167"/>
                </a:cubicBezTo>
                <a:lnTo>
                  <a:pt x="992" y="15167"/>
                </a:lnTo>
                <a:cubicBezTo>
                  <a:pt x="950" y="15209"/>
                  <a:pt x="968" y="15242"/>
                  <a:pt x="1003" y="15242"/>
                </a:cubicBezTo>
                <a:cubicBezTo>
                  <a:pt x="1016" y="15242"/>
                  <a:pt x="1033" y="15237"/>
                  <a:pt x="1049" y="15225"/>
                </a:cubicBezTo>
                <a:cubicBezTo>
                  <a:pt x="1049" y="15239"/>
                  <a:pt x="1049" y="15254"/>
                  <a:pt x="1049" y="15268"/>
                </a:cubicBezTo>
                <a:lnTo>
                  <a:pt x="977" y="15268"/>
                </a:lnTo>
                <a:cubicBezTo>
                  <a:pt x="992" y="15297"/>
                  <a:pt x="992" y="15325"/>
                  <a:pt x="977" y="15354"/>
                </a:cubicBezTo>
                <a:cubicBezTo>
                  <a:pt x="963" y="15254"/>
                  <a:pt x="905" y="15167"/>
                  <a:pt x="891" y="15067"/>
                </a:cubicBezTo>
                <a:close/>
                <a:moveTo>
                  <a:pt x="22302" y="15351"/>
                </a:moveTo>
                <a:cubicBezTo>
                  <a:pt x="22305" y="15351"/>
                  <a:pt x="22309" y="15352"/>
                  <a:pt x="22313" y="15354"/>
                </a:cubicBezTo>
                <a:cubicBezTo>
                  <a:pt x="22341" y="15369"/>
                  <a:pt x="22327" y="15412"/>
                  <a:pt x="22298" y="15412"/>
                </a:cubicBezTo>
                <a:cubicBezTo>
                  <a:pt x="22273" y="15387"/>
                  <a:pt x="22281" y="15351"/>
                  <a:pt x="22302" y="15351"/>
                </a:cubicBezTo>
                <a:close/>
                <a:moveTo>
                  <a:pt x="1063" y="15498"/>
                </a:moveTo>
                <a:cubicBezTo>
                  <a:pt x="1092" y="15555"/>
                  <a:pt x="1106" y="15613"/>
                  <a:pt x="1121" y="15685"/>
                </a:cubicBezTo>
                <a:cubicBezTo>
                  <a:pt x="1092" y="15642"/>
                  <a:pt x="1078" y="15598"/>
                  <a:pt x="1049" y="15570"/>
                </a:cubicBezTo>
                <a:cubicBezTo>
                  <a:pt x="1063" y="15541"/>
                  <a:pt x="1063" y="15527"/>
                  <a:pt x="1063" y="15498"/>
                </a:cubicBezTo>
                <a:close/>
                <a:moveTo>
                  <a:pt x="22499" y="15052"/>
                </a:moveTo>
                <a:cubicBezTo>
                  <a:pt x="22442" y="15297"/>
                  <a:pt x="22356" y="15541"/>
                  <a:pt x="22255" y="15771"/>
                </a:cubicBezTo>
                <a:cubicBezTo>
                  <a:pt x="22284" y="15555"/>
                  <a:pt x="22399" y="15369"/>
                  <a:pt x="22442" y="15167"/>
                </a:cubicBezTo>
                <a:cubicBezTo>
                  <a:pt x="22442" y="15124"/>
                  <a:pt x="22471" y="15081"/>
                  <a:pt x="22499" y="15052"/>
                </a:cubicBezTo>
                <a:close/>
                <a:moveTo>
                  <a:pt x="22255" y="15440"/>
                </a:moveTo>
                <a:cubicBezTo>
                  <a:pt x="22255" y="15455"/>
                  <a:pt x="22284" y="15469"/>
                  <a:pt x="22284" y="15469"/>
                </a:cubicBezTo>
                <a:cubicBezTo>
                  <a:pt x="22241" y="15584"/>
                  <a:pt x="22226" y="15713"/>
                  <a:pt x="22154" y="15814"/>
                </a:cubicBezTo>
                <a:cubicBezTo>
                  <a:pt x="22183" y="15685"/>
                  <a:pt x="22255" y="15570"/>
                  <a:pt x="22255" y="15440"/>
                </a:cubicBezTo>
                <a:close/>
                <a:moveTo>
                  <a:pt x="769" y="15830"/>
                </a:moveTo>
                <a:cubicBezTo>
                  <a:pt x="764" y="15833"/>
                  <a:pt x="762" y="15836"/>
                  <a:pt x="762" y="15843"/>
                </a:cubicBezTo>
                <a:cubicBezTo>
                  <a:pt x="765" y="15838"/>
                  <a:pt x="767" y="15834"/>
                  <a:pt x="769" y="15830"/>
                </a:cubicBezTo>
                <a:close/>
                <a:moveTo>
                  <a:pt x="589" y="14305"/>
                </a:moveTo>
                <a:lnTo>
                  <a:pt x="589" y="14305"/>
                </a:lnTo>
                <a:cubicBezTo>
                  <a:pt x="632" y="14334"/>
                  <a:pt x="632" y="14406"/>
                  <a:pt x="647" y="14449"/>
                </a:cubicBezTo>
                <a:cubicBezTo>
                  <a:pt x="762" y="14851"/>
                  <a:pt x="891" y="15268"/>
                  <a:pt x="1035" y="15670"/>
                </a:cubicBezTo>
                <a:cubicBezTo>
                  <a:pt x="1063" y="15756"/>
                  <a:pt x="1121" y="15843"/>
                  <a:pt x="1150" y="15943"/>
                </a:cubicBezTo>
                <a:cubicBezTo>
                  <a:pt x="1049" y="15828"/>
                  <a:pt x="1035" y="15642"/>
                  <a:pt x="934" y="15541"/>
                </a:cubicBezTo>
                <a:cubicBezTo>
                  <a:pt x="948" y="15541"/>
                  <a:pt x="963" y="15527"/>
                  <a:pt x="963" y="15527"/>
                </a:cubicBezTo>
                <a:cubicBezTo>
                  <a:pt x="833" y="15211"/>
                  <a:pt x="747" y="14894"/>
                  <a:pt x="661" y="14564"/>
                </a:cubicBezTo>
                <a:lnTo>
                  <a:pt x="647" y="14564"/>
                </a:lnTo>
                <a:cubicBezTo>
                  <a:pt x="661" y="14478"/>
                  <a:pt x="604" y="14392"/>
                  <a:pt x="589" y="14305"/>
                </a:cubicBezTo>
                <a:close/>
                <a:moveTo>
                  <a:pt x="22116" y="15898"/>
                </a:moveTo>
                <a:cubicBezTo>
                  <a:pt x="22119" y="15898"/>
                  <a:pt x="22123" y="15899"/>
                  <a:pt x="22126" y="15900"/>
                </a:cubicBezTo>
                <a:cubicBezTo>
                  <a:pt x="22151" y="15925"/>
                  <a:pt x="22133" y="15960"/>
                  <a:pt x="22109" y="15960"/>
                </a:cubicBezTo>
                <a:cubicBezTo>
                  <a:pt x="22105" y="15960"/>
                  <a:pt x="22101" y="15960"/>
                  <a:pt x="22097" y="15958"/>
                </a:cubicBezTo>
                <a:cubicBezTo>
                  <a:pt x="22071" y="15945"/>
                  <a:pt x="22091" y="15898"/>
                  <a:pt x="22116" y="15898"/>
                </a:cubicBezTo>
                <a:close/>
                <a:moveTo>
                  <a:pt x="1155" y="15955"/>
                </a:moveTo>
                <a:cubicBezTo>
                  <a:pt x="1158" y="15955"/>
                  <a:pt x="1161" y="15956"/>
                  <a:pt x="1164" y="15958"/>
                </a:cubicBezTo>
                <a:cubicBezTo>
                  <a:pt x="1187" y="15969"/>
                  <a:pt x="1182" y="16009"/>
                  <a:pt x="1165" y="16009"/>
                </a:cubicBezTo>
                <a:cubicBezTo>
                  <a:pt x="1160" y="16009"/>
                  <a:pt x="1155" y="16006"/>
                  <a:pt x="1150" y="16001"/>
                </a:cubicBezTo>
                <a:cubicBezTo>
                  <a:pt x="1124" y="16001"/>
                  <a:pt x="1133" y="15955"/>
                  <a:pt x="1155" y="15955"/>
                </a:cubicBezTo>
                <a:close/>
                <a:moveTo>
                  <a:pt x="1031" y="16013"/>
                </a:moveTo>
                <a:cubicBezTo>
                  <a:pt x="1054" y="16013"/>
                  <a:pt x="1076" y="16021"/>
                  <a:pt x="1092" y="16029"/>
                </a:cubicBezTo>
                <a:lnTo>
                  <a:pt x="1020" y="16029"/>
                </a:lnTo>
                <a:cubicBezTo>
                  <a:pt x="1035" y="16058"/>
                  <a:pt x="1049" y="16087"/>
                  <a:pt x="1063" y="16116"/>
                </a:cubicBezTo>
                <a:cubicBezTo>
                  <a:pt x="1049" y="16116"/>
                  <a:pt x="1020" y="16116"/>
                  <a:pt x="992" y="16101"/>
                </a:cubicBezTo>
                <a:cubicBezTo>
                  <a:pt x="977" y="16087"/>
                  <a:pt x="977" y="16058"/>
                  <a:pt x="977" y="16029"/>
                </a:cubicBezTo>
                <a:cubicBezTo>
                  <a:pt x="995" y="16017"/>
                  <a:pt x="1014" y="16013"/>
                  <a:pt x="1031" y="16013"/>
                </a:cubicBezTo>
                <a:close/>
                <a:moveTo>
                  <a:pt x="1667" y="15943"/>
                </a:moveTo>
                <a:cubicBezTo>
                  <a:pt x="1710" y="16029"/>
                  <a:pt x="1739" y="16101"/>
                  <a:pt x="1782" y="16173"/>
                </a:cubicBezTo>
                <a:cubicBezTo>
                  <a:pt x="1710" y="16130"/>
                  <a:pt x="1710" y="16029"/>
                  <a:pt x="1652" y="15958"/>
                </a:cubicBezTo>
                <a:lnTo>
                  <a:pt x="1667" y="15943"/>
                </a:lnTo>
                <a:close/>
                <a:moveTo>
                  <a:pt x="1351" y="16178"/>
                </a:moveTo>
                <a:cubicBezTo>
                  <a:pt x="1363" y="16178"/>
                  <a:pt x="1371" y="16185"/>
                  <a:pt x="1379" y="16202"/>
                </a:cubicBezTo>
                <a:cubicBezTo>
                  <a:pt x="1368" y="16213"/>
                  <a:pt x="1360" y="16218"/>
                  <a:pt x="1352" y="16218"/>
                </a:cubicBezTo>
                <a:cubicBezTo>
                  <a:pt x="1340" y="16218"/>
                  <a:pt x="1331" y="16205"/>
                  <a:pt x="1322" y="16188"/>
                </a:cubicBezTo>
                <a:cubicBezTo>
                  <a:pt x="1334" y="16182"/>
                  <a:pt x="1343" y="16178"/>
                  <a:pt x="1351" y="16178"/>
                </a:cubicBezTo>
                <a:close/>
                <a:moveTo>
                  <a:pt x="1796" y="16188"/>
                </a:moveTo>
                <a:cubicBezTo>
                  <a:pt x="1796" y="16202"/>
                  <a:pt x="1796" y="16216"/>
                  <a:pt x="1810" y="16231"/>
                </a:cubicBezTo>
                <a:cubicBezTo>
                  <a:pt x="1796" y="16231"/>
                  <a:pt x="1796" y="16245"/>
                  <a:pt x="1796" y="16245"/>
                </a:cubicBezTo>
                <a:cubicBezTo>
                  <a:pt x="1782" y="16231"/>
                  <a:pt x="1782" y="16216"/>
                  <a:pt x="1767" y="16202"/>
                </a:cubicBezTo>
                <a:cubicBezTo>
                  <a:pt x="1767" y="16202"/>
                  <a:pt x="1782" y="16188"/>
                  <a:pt x="1796" y="16188"/>
                </a:cubicBezTo>
                <a:close/>
                <a:moveTo>
                  <a:pt x="2127" y="16188"/>
                </a:moveTo>
                <a:cubicBezTo>
                  <a:pt x="2155" y="16202"/>
                  <a:pt x="2155" y="16231"/>
                  <a:pt x="2170" y="16259"/>
                </a:cubicBezTo>
                <a:cubicBezTo>
                  <a:pt x="2170" y="16275"/>
                  <a:pt x="2166" y="16281"/>
                  <a:pt x="2160" y="16281"/>
                </a:cubicBezTo>
                <a:cubicBezTo>
                  <a:pt x="2139" y="16281"/>
                  <a:pt x="2093" y="16199"/>
                  <a:pt x="2127" y="16188"/>
                </a:cubicBezTo>
                <a:close/>
                <a:moveTo>
                  <a:pt x="1825" y="16274"/>
                </a:moveTo>
                <a:cubicBezTo>
                  <a:pt x="1825" y="16288"/>
                  <a:pt x="1825" y="16288"/>
                  <a:pt x="1825" y="16302"/>
                </a:cubicBezTo>
                <a:cubicBezTo>
                  <a:pt x="1810" y="16288"/>
                  <a:pt x="1810" y="16274"/>
                  <a:pt x="1810" y="16274"/>
                </a:cubicBezTo>
                <a:close/>
                <a:moveTo>
                  <a:pt x="21280" y="16271"/>
                </a:moveTo>
                <a:cubicBezTo>
                  <a:pt x="21284" y="16271"/>
                  <a:pt x="21288" y="16272"/>
                  <a:pt x="21292" y="16274"/>
                </a:cubicBezTo>
                <a:cubicBezTo>
                  <a:pt x="21315" y="16296"/>
                  <a:pt x="21286" y="16326"/>
                  <a:pt x="21265" y="16326"/>
                </a:cubicBezTo>
                <a:cubicBezTo>
                  <a:pt x="21258" y="16326"/>
                  <a:pt x="21253" y="16323"/>
                  <a:pt x="21249" y="16317"/>
                </a:cubicBezTo>
                <a:cubicBezTo>
                  <a:pt x="21225" y="16304"/>
                  <a:pt x="21253" y="16271"/>
                  <a:pt x="21280" y="16271"/>
                </a:cubicBezTo>
                <a:close/>
                <a:moveTo>
                  <a:pt x="1041" y="16124"/>
                </a:moveTo>
                <a:cubicBezTo>
                  <a:pt x="1057" y="16124"/>
                  <a:pt x="1067" y="16138"/>
                  <a:pt x="1078" y="16159"/>
                </a:cubicBezTo>
                <a:cubicBezTo>
                  <a:pt x="1106" y="16216"/>
                  <a:pt x="1135" y="16288"/>
                  <a:pt x="1164" y="16346"/>
                </a:cubicBezTo>
                <a:cubicBezTo>
                  <a:pt x="1135" y="16346"/>
                  <a:pt x="1121" y="16317"/>
                  <a:pt x="1106" y="16302"/>
                </a:cubicBezTo>
                <a:cubicBezTo>
                  <a:pt x="1092" y="16302"/>
                  <a:pt x="1092" y="16317"/>
                  <a:pt x="1078" y="16317"/>
                </a:cubicBezTo>
                <a:cubicBezTo>
                  <a:pt x="1078" y="16245"/>
                  <a:pt x="1020" y="16188"/>
                  <a:pt x="1020" y="16130"/>
                </a:cubicBezTo>
                <a:cubicBezTo>
                  <a:pt x="1028" y="16126"/>
                  <a:pt x="1035" y="16124"/>
                  <a:pt x="1041" y="16124"/>
                </a:cubicBezTo>
                <a:close/>
                <a:moveTo>
                  <a:pt x="1093" y="16341"/>
                </a:moveTo>
                <a:cubicBezTo>
                  <a:pt x="1112" y="16341"/>
                  <a:pt x="1136" y="16364"/>
                  <a:pt x="1106" y="16374"/>
                </a:cubicBezTo>
                <a:cubicBezTo>
                  <a:pt x="1106" y="16374"/>
                  <a:pt x="1092" y="16360"/>
                  <a:pt x="1078" y="16360"/>
                </a:cubicBezTo>
                <a:cubicBezTo>
                  <a:pt x="1078" y="16346"/>
                  <a:pt x="1085" y="16341"/>
                  <a:pt x="1093" y="16341"/>
                </a:cubicBezTo>
                <a:close/>
                <a:moveTo>
                  <a:pt x="1868" y="16360"/>
                </a:moveTo>
                <a:cubicBezTo>
                  <a:pt x="1882" y="16389"/>
                  <a:pt x="1897" y="16403"/>
                  <a:pt x="1897" y="16417"/>
                </a:cubicBezTo>
                <a:lnTo>
                  <a:pt x="1868" y="16417"/>
                </a:lnTo>
                <a:lnTo>
                  <a:pt x="1854" y="16374"/>
                </a:lnTo>
                <a:lnTo>
                  <a:pt x="1868" y="16360"/>
                </a:lnTo>
                <a:close/>
                <a:moveTo>
                  <a:pt x="1092" y="16496"/>
                </a:moveTo>
                <a:cubicBezTo>
                  <a:pt x="1092" y="16498"/>
                  <a:pt x="1092" y="16501"/>
                  <a:pt x="1092" y="16504"/>
                </a:cubicBezTo>
                <a:cubicBezTo>
                  <a:pt x="1095" y="16505"/>
                  <a:pt x="1098" y="16506"/>
                  <a:pt x="1101" y="16507"/>
                </a:cubicBezTo>
                <a:lnTo>
                  <a:pt x="1101" y="16507"/>
                </a:lnTo>
                <a:cubicBezTo>
                  <a:pt x="1098" y="16503"/>
                  <a:pt x="1095" y="16500"/>
                  <a:pt x="1092" y="16496"/>
                </a:cubicBezTo>
                <a:close/>
                <a:moveTo>
                  <a:pt x="1385" y="16254"/>
                </a:moveTo>
                <a:cubicBezTo>
                  <a:pt x="1397" y="16254"/>
                  <a:pt x="1408" y="16261"/>
                  <a:pt x="1408" y="16274"/>
                </a:cubicBezTo>
                <a:cubicBezTo>
                  <a:pt x="1417" y="16291"/>
                  <a:pt x="1399" y="16304"/>
                  <a:pt x="1383" y="16304"/>
                </a:cubicBezTo>
                <a:cubicBezTo>
                  <a:pt x="1383" y="16304"/>
                  <a:pt x="1382" y="16304"/>
                  <a:pt x="1382" y="16304"/>
                </a:cubicBezTo>
                <a:lnTo>
                  <a:pt x="1382" y="16304"/>
                </a:lnTo>
                <a:cubicBezTo>
                  <a:pt x="1466" y="16347"/>
                  <a:pt x="1495" y="16432"/>
                  <a:pt x="1537" y="16504"/>
                </a:cubicBezTo>
                <a:cubicBezTo>
                  <a:pt x="1523" y="16504"/>
                  <a:pt x="1494" y="16518"/>
                  <a:pt x="1480" y="16518"/>
                </a:cubicBezTo>
                <a:cubicBezTo>
                  <a:pt x="1437" y="16461"/>
                  <a:pt x="1408" y="16389"/>
                  <a:pt x="1380" y="16304"/>
                </a:cubicBezTo>
                <a:lnTo>
                  <a:pt x="1380" y="16304"/>
                </a:lnTo>
                <a:cubicBezTo>
                  <a:pt x="1381" y="16304"/>
                  <a:pt x="1381" y="16304"/>
                  <a:pt x="1382" y="16304"/>
                </a:cubicBezTo>
                <a:lnTo>
                  <a:pt x="1382" y="16304"/>
                </a:lnTo>
                <a:cubicBezTo>
                  <a:pt x="1381" y="16303"/>
                  <a:pt x="1380" y="16303"/>
                  <a:pt x="1379" y="16302"/>
                </a:cubicBezTo>
                <a:lnTo>
                  <a:pt x="1379" y="16302"/>
                </a:lnTo>
                <a:cubicBezTo>
                  <a:pt x="1380" y="16303"/>
                  <a:pt x="1380" y="16303"/>
                  <a:pt x="1380" y="16304"/>
                </a:cubicBezTo>
                <a:lnTo>
                  <a:pt x="1380" y="16304"/>
                </a:lnTo>
                <a:cubicBezTo>
                  <a:pt x="1372" y="16303"/>
                  <a:pt x="1365" y="16298"/>
                  <a:pt x="1365" y="16288"/>
                </a:cubicBezTo>
                <a:cubicBezTo>
                  <a:pt x="1357" y="16264"/>
                  <a:pt x="1371" y="16254"/>
                  <a:pt x="1385" y="16254"/>
                </a:cubicBezTo>
                <a:close/>
                <a:moveTo>
                  <a:pt x="1911" y="16446"/>
                </a:moveTo>
                <a:cubicBezTo>
                  <a:pt x="1911" y="16460"/>
                  <a:pt x="1925" y="16475"/>
                  <a:pt x="1925" y="16504"/>
                </a:cubicBezTo>
                <a:lnTo>
                  <a:pt x="1925" y="16532"/>
                </a:lnTo>
                <a:cubicBezTo>
                  <a:pt x="1925" y="16504"/>
                  <a:pt x="1911" y="16489"/>
                  <a:pt x="1897" y="16460"/>
                </a:cubicBezTo>
                <a:cubicBezTo>
                  <a:pt x="1897" y="16460"/>
                  <a:pt x="1911" y="16446"/>
                  <a:pt x="1911" y="16446"/>
                </a:cubicBezTo>
                <a:close/>
                <a:moveTo>
                  <a:pt x="1523" y="16532"/>
                </a:moveTo>
                <a:lnTo>
                  <a:pt x="1523" y="16532"/>
                </a:lnTo>
                <a:cubicBezTo>
                  <a:pt x="1537" y="16547"/>
                  <a:pt x="1552" y="16547"/>
                  <a:pt x="1552" y="16561"/>
                </a:cubicBezTo>
                <a:cubicBezTo>
                  <a:pt x="1552" y="16582"/>
                  <a:pt x="1545" y="16589"/>
                  <a:pt x="1536" y="16589"/>
                </a:cubicBezTo>
                <a:cubicBezTo>
                  <a:pt x="1514" y="16589"/>
                  <a:pt x="1482" y="16543"/>
                  <a:pt x="1523" y="16532"/>
                </a:cubicBezTo>
                <a:close/>
                <a:moveTo>
                  <a:pt x="1624" y="16690"/>
                </a:moveTo>
                <a:cubicBezTo>
                  <a:pt x="1638" y="16719"/>
                  <a:pt x="1624" y="16733"/>
                  <a:pt x="1595" y="16733"/>
                </a:cubicBezTo>
                <a:cubicBezTo>
                  <a:pt x="1581" y="16705"/>
                  <a:pt x="1595" y="16690"/>
                  <a:pt x="1624" y="16690"/>
                </a:cubicBezTo>
                <a:close/>
                <a:moveTo>
                  <a:pt x="21982" y="16705"/>
                </a:moveTo>
                <a:cubicBezTo>
                  <a:pt x="21968" y="16705"/>
                  <a:pt x="21939" y="16719"/>
                  <a:pt x="21910" y="16719"/>
                </a:cubicBezTo>
                <a:cubicBezTo>
                  <a:pt x="21939" y="16733"/>
                  <a:pt x="21953" y="16733"/>
                  <a:pt x="21982" y="16733"/>
                </a:cubicBezTo>
                <a:lnTo>
                  <a:pt x="21982" y="16705"/>
                </a:lnTo>
                <a:close/>
                <a:moveTo>
                  <a:pt x="1969" y="16561"/>
                </a:moveTo>
                <a:cubicBezTo>
                  <a:pt x="2012" y="16633"/>
                  <a:pt x="2040" y="16705"/>
                  <a:pt x="2083" y="16777"/>
                </a:cubicBezTo>
                <a:lnTo>
                  <a:pt x="2069" y="16777"/>
                </a:lnTo>
                <a:cubicBezTo>
                  <a:pt x="2055" y="16748"/>
                  <a:pt x="2040" y="16705"/>
                  <a:pt x="2012" y="16676"/>
                </a:cubicBezTo>
                <a:cubicBezTo>
                  <a:pt x="1983" y="16647"/>
                  <a:pt x="1969" y="16604"/>
                  <a:pt x="1954" y="16575"/>
                </a:cubicBezTo>
                <a:cubicBezTo>
                  <a:pt x="1954" y="16561"/>
                  <a:pt x="1954" y="16561"/>
                  <a:pt x="1969" y="16561"/>
                </a:cubicBezTo>
                <a:close/>
                <a:moveTo>
                  <a:pt x="1101" y="16507"/>
                </a:moveTo>
                <a:cubicBezTo>
                  <a:pt x="1127" y="16536"/>
                  <a:pt x="1161" y="16560"/>
                  <a:pt x="1207" y="16575"/>
                </a:cubicBezTo>
                <a:cubicBezTo>
                  <a:pt x="1193" y="16575"/>
                  <a:pt x="1164" y="16590"/>
                  <a:pt x="1150" y="16604"/>
                </a:cubicBezTo>
                <a:cubicBezTo>
                  <a:pt x="1164" y="16604"/>
                  <a:pt x="1207" y="16604"/>
                  <a:pt x="1221" y="16590"/>
                </a:cubicBezTo>
                <a:lnTo>
                  <a:pt x="1221" y="16590"/>
                </a:lnTo>
                <a:cubicBezTo>
                  <a:pt x="1207" y="16633"/>
                  <a:pt x="1178" y="16676"/>
                  <a:pt x="1221" y="16690"/>
                </a:cubicBezTo>
                <a:cubicBezTo>
                  <a:pt x="1250" y="16733"/>
                  <a:pt x="1265" y="16791"/>
                  <a:pt x="1293" y="16834"/>
                </a:cubicBezTo>
                <a:cubicBezTo>
                  <a:pt x="1293" y="16777"/>
                  <a:pt x="1279" y="16719"/>
                  <a:pt x="1265" y="16662"/>
                </a:cubicBezTo>
                <a:lnTo>
                  <a:pt x="1207" y="16662"/>
                </a:lnTo>
                <a:cubicBezTo>
                  <a:pt x="1236" y="16619"/>
                  <a:pt x="1236" y="16590"/>
                  <a:pt x="1193" y="16561"/>
                </a:cubicBezTo>
                <a:lnTo>
                  <a:pt x="1236" y="16547"/>
                </a:lnTo>
                <a:cubicBezTo>
                  <a:pt x="1182" y="16533"/>
                  <a:pt x="1141" y="16520"/>
                  <a:pt x="1101" y="16507"/>
                </a:cubicBezTo>
                <a:close/>
                <a:moveTo>
                  <a:pt x="1654" y="16800"/>
                </a:moveTo>
                <a:cubicBezTo>
                  <a:pt x="1661" y="16800"/>
                  <a:pt x="1670" y="16802"/>
                  <a:pt x="1681" y="16805"/>
                </a:cubicBezTo>
                <a:cubicBezTo>
                  <a:pt x="1696" y="16834"/>
                  <a:pt x="1681" y="16848"/>
                  <a:pt x="1652" y="16848"/>
                </a:cubicBezTo>
                <a:cubicBezTo>
                  <a:pt x="1631" y="16816"/>
                  <a:pt x="1634" y="16800"/>
                  <a:pt x="1654" y="16800"/>
                </a:cubicBezTo>
                <a:close/>
                <a:moveTo>
                  <a:pt x="22269" y="15771"/>
                </a:moveTo>
                <a:lnTo>
                  <a:pt x="22269" y="15771"/>
                </a:lnTo>
                <a:cubicBezTo>
                  <a:pt x="22212" y="15915"/>
                  <a:pt x="22169" y="16073"/>
                  <a:pt x="22083" y="16202"/>
                </a:cubicBezTo>
                <a:cubicBezTo>
                  <a:pt x="22097" y="16144"/>
                  <a:pt x="22111" y="16101"/>
                  <a:pt x="22126" y="16058"/>
                </a:cubicBezTo>
                <a:cubicBezTo>
                  <a:pt x="22111" y="16044"/>
                  <a:pt x="22083" y="16044"/>
                  <a:pt x="22083" y="16044"/>
                </a:cubicBezTo>
                <a:cubicBezTo>
                  <a:pt x="22068" y="16159"/>
                  <a:pt x="21982" y="16245"/>
                  <a:pt x="21968" y="16360"/>
                </a:cubicBezTo>
                <a:cubicBezTo>
                  <a:pt x="22040" y="16317"/>
                  <a:pt x="22054" y="16245"/>
                  <a:pt x="22097" y="16188"/>
                </a:cubicBezTo>
                <a:lnTo>
                  <a:pt x="22097" y="16188"/>
                </a:lnTo>
                <a:cubicBezTo>
                  <a:pt x="22040" y="16374"/>
                  <a:pt x="21953" y="16547"/>
                  <a:pt x="21853" y="16719"/>
                </a:cubicBezTo>
                <a:cubicBezTo>
                  <a:pt x="21853" y="16719"/>
                  <a:pt x="21853" y="16733"/>
                  <a:pt x="21853" y="16733"/>
                </a:cubicBezTo>
                <a:cubicBezTo>
                  <a:pt x="21853" y="16733"/>
                  <a:pt x="21853" y="16748"/>
                  <a:pt x="21853" y="16748"/>
                </a:cubicBezTo>
                <a:lnTo>
                  <a:pt x="21795" y="16848"/>
                </a:lnTo>
                <a:cubicBezTo>
                  <a:pt x="21810" y="16791"/>
                  <a:pt x="21824" y="16748"/>
                  <a:pt x="21853" y="16690"/>
                </a:cubicBezTo>
                <a:lnTo>
                  <a:pt x="21838" y="16690"/>
                </a:lnTo>
                <a:cubicBezTo>
                  <a:pt x="21882" y="16604"/>
                  <a:pt x="21910" y="16518"/>
                  <a:pt x="21968" y="16446"/>
                </a:cubicBezTo>
                <a:lnTo>
                  <a:pt x="21939" y="16417"/>
                </a:lnTo>
                <a:cubicBezTo>
                  <a:pt x="21925" y="16446"/>
                  <a:pt x="21896" y="16475"/>
                  <a:pt x="21896" y="16489"/>
                </a:cubicBezTo>
                <a:lnTo>
                  <a:pt x="21853" y="16504"/>
                </a:lnTo>
                <a:lnTo>
                  <a:pt x="21853" y="16475"/>
                </a:lnTo>
                <a:lnTo>
                  <a:pt x="21896" y="16475"/>
                </a:lnTo>
                <a:cubicBezTo>
                  <a:pt x="21896" y="16432"/>
                  <a:pt x="21910" y="16389"/>
                  <a:pt x="21910" y="16346"/>
                </a:cubicBezTo>
                <a:cubicBezTo>
                  <a:pt x="21968" y="16302"/>
                  <a:pt x="21982" y="16245"/>
                  <a:pt x="21996" y="16188"/>
                </a:cubicBezTo>
                <a:cubicBezTo>
                  <a:pt x="21996" y="16130"/>
                  <a:pt x="22068" y="16073"/>
                  <a:pt x="22040" y="16001"/>
                </a:cubicBezTo>
                <a:lnTo>
                  <a:pt x="22040" y="16001"/>
                </a:lnTo>
                <a:cubicBezTo>
                  <a:pt x="22068" y="16015"/>
                  <a:pt x="22097" y="16029"/>
                  <a:pt x="22126" y="16029"/>
                </a:cubicBezTo>
                <a:cubicBezTo>
                  <a:pt x="22154" y="15972"/>
                  <a:pt x="22183" y="15915"/>
                  <a:pt x="22198" y="15843"/>
                </a:cubicBezTo>
                <a:cubicBezTo>
                  <a:pt x="22226" y="15828"/>
                  <a:pt x="22241" y="15800"/>
                  <a:pt x="22269" y="15771"/>
                </a:cubicBezTo>
                <a:close/>
                <a:moveTo>
                  <a:pt x="2112" y="16834"/>
                </a:moveTo>
                <a:cubicBezTo>
                  <a:pt x="2112" y="16841"/>
                  <a:pt x="2116" y="16849"/>
                  <a:pt x="2120" y="16856"/>
                </a:cubicBezTo>
                <a:lnTo>
                  <a:pt x="2120" y="16856"/>
                </a:lnTo>
                <a:cubicBezTo>
                  <a:pt x="2118" y="16854"/>
                  <a:pt x="2115" y="16851"/>
                  <a:pt x="2112" y="16848"/>
                </a:cubicBezTo>
                <a:cubicBezTo>
                  <a:pt x="2112" y="16848"/>
                  <a:pt x="2112" y="16834"/>
                  <a:pt x="2112" y="16834"/>
                </a:cubicBezTo>
                <a:close/>
                <a:moveTo>
                  <a:pt x="2127" y="16877"/>
                </a:moveTo>
                <a:cubicBezTo>
                  <a:pt x="2127" y="16877"/>
                  <a:pt x="2141" y="16891"/>
                  <a:pt x="2141" y="16891"/>
                </a:cubicBezTo>
                <a:lnTo>
                  <a:pt x="2127" y="16891"/>
                </a:lnTo>
                <a:cubicBezTo>
                  <a:pt x="2127" y="16891"/>
                  <a:pt x="2127" y="16877"/>
                  <a:pt x="2127" y="16877"/>
                </a:cubicBezTo>
                <a:close/>
                <a:moveTo>
                  <a:pt x="21738" y="16891"/>
                </a:moveTo>
                <a:cubicBezTo>
                  <a:pt x="21738" y="16891"/>
                  <a:pt x="21738" y="16906"/>
                  <a:pt x="21738" y="16906"/>
                </a:cubicBezTo>
                <a:lnTo>
                  <a:pt x="21723" y="16906"/>
                </a:lnTo>
                <a:cubicBezTo>
                  <a:pt x="21738" y="16906"/>
                  <a:pt x="21738" y="16891"/>
                  <a:pt x="21738" y="16891"/>
                </a:cubicBezTo>
                <a:close/>
                <a:moveTo>
                  <a:pt x="1523" y="17021"/>
                </a:moveTo>
                <a:cubicBezTo>
                  <a:pt x="1537" y="17035"/>
                  <a:pt x="1552" y="17050"/>
                  <a:pt x="1552" y="17064"/>
                </a:cubicBezTo>
                <a:lnTo>
                  <a:pt x="1595" y="17064"/>
                </a:lnTo>
                <a:cubicBezTo>
                  <a:pt x="1581" y="17050"/>
                  <a:pt x="1552" y="17035"/>
                  <a:pt x="1523" y="17021"/>
                </a:cubicBezTo>
                <a:close/>
                <a:moveTo>
                  <a:pt x="21537" y="17366"/>
                </a:moveTo>
                <a:cubicBezTo>
                  <a:pt x="21537" y="17366"/>
                  <a:pt x="21537" y="17380"/>
                  <a:pt x="21537" y="17380"/>
                </a:cubicBezTo>
                <a:lnTo>
                  <a:pt x="21522" y="17380"/>
                </a:lnTo>
                <a:cubicBezTo>
                  <a:pt x="21537" y="17366"/>
                  <a:pt x="21537" y="17366"/>
                  <a:pt x="21537" y="17366"/>
                </a:cubicBezTo>
                <a:close/>
                <a:moveTo>
                  <a:pt x="21537" y="17308"/>
                </a:moveTo>
                <a:cubicBezTo>
                  <a:pt x="21522" y="17351"/>
                  <a:pt x="21494" y="17394"/>
                  <a:pt x="21465" y="17437"/>
                </a:cubicBezTo>
                <a:cubicBezTo>
                  <a:pt x="21479" y="17394"/>
                  <a:pt x="21508" y="17351"/>
                  <a:pt x="21522" y="17308"/>
                </a:cubicBezTo>
                <a:close/>
                <a:moveTo>
                  <a:pt x="21450" y="17351"/>
                </a:moveTo>
                <a:cubicBezTo>
                  <a:pt x="21450" y="17366"/>
                  <a:pt x="21450" y="17366"/>
                  <a:pt x="21450" y="17380"/>
                </a:cubicBezTo>
                <a:cubicBezTo>
                  <a:pt x="21436" y="17380"/>
                  <a:pt x="21422" y="17394"/>
                  <a:pt x="21407" y="17394"/>
                </a:cubicBezTo>
                <a:lnTo>
                  <a:pt x="21407" y="17423"/>
                </a:lnTo>
                <a:cubicBezTo>
                  <a:pt x="21393" y="17437"/>
                  <a:pt x="21364" y="17452"/>
                  <a:pt x="21350" y="17466"/>
                </a:cubicBezTo>
                <a:cubicBezTo>
                  <a:pt x="21364" y="17481"/>
                  <a:pt x="21379" y="17495"/>
                  <a:pt x="21393" y="17495"/>
                </a:cubicBezTo>
                <a:cubicBezTo>
                  <a:pt x="21379" y="17509"/>
                  <a:pt x="21379" y="17509"/>
                  <a:pt x="21379" y="17524"/>
                </a:cubicBezTo>
                <a:cubicBezTo>
                  <a:pt x="21364" y="17524"/>
                  <a:pt x="21336" y="17509"/>
                  <a:pt x="21321" y="17509"/>
                </a:cubicBezTo>
                <a:cubicBezTo>
                  <a:pt x="21321" y="17509"/>
                  <a:pt x="21336" y="17509"/>
                  <a:pt x="21336" y="17495"/>
                </a:cubicBezTo>
                <a:cubicBezTo>
                  <a:pt x="21336" y="17495"/>
                  <a:pt x="21350" y="17481"/>
                  <a:pt x="21350" y="17466"/>
                </a:cubicBezTo>
                <a:cubicBezTo>
                  <a:pt x="21364" y="17452"/>
                  <a:pt x="21364" y="17437"/>
                  <a:pt x="21364" y="17409"/>
                </a:cubicBezTo>
                <a:lnTo>
                  <a:pt x="21379" y="17409"/>
                </a:lnTo>
                <a:cubicBezTo>
                  <a:pt x="21379" y="17409"/>
                  <a:pt x="21379" y="17394"/>
                  <a:pt x="21393" y="17394"/>
                </a:cubicBezTo>
                <a:lnTo>
                  <a:pt x="21379" y="17394"/>
                </a:lnTo>
                <a:cubicBezTo>
                  <a:pt x="21393" y="17380"/>
                  <a:pt x="21407" y="17366"/>
                  <a:pt x="21407" y="17351"/>
                </a:cubicBezTo>
                <a:close/>
                <a:moveTo>
                  <a:pt x="21479" y="17481"/>
                </a:moveTo>
                <a:cubicBezTo>
                  <a:pt x="21479" y="17495"/>
                  <a:pt x="21465" y="17509"/>
                  <a:pt x="21465" y="17524"/>
                </a:cubicBezTo>
                <a:cubicBezTo>
                  <a:pt x="21465" y="17509"/>
                  <a:pt x="21465" y="17509"/>
                  <a:pt x="21465" y="17495"/>
                </a:cubicBezTo>
                <a:cubicBezTo>
                  <a:pt x="21465" y="17495"/>
                  <a:pt x="21479" y="17495"/>
                  <a:pt x="21479" y="17481"/>
                </a:cubicBezTo>
                <a:close/>
                <a:moveTo>
                  <a:pt x="21321" y="17509"/>
                </a:moveTo>
                <a:cubicBezTo>
                  <a:pt x="21336" y="17524"/>
                  <a:pt x="21350" y="17538"/>
                  <a:pt x="21364" y="17538"/>
                </a:cubicBezTo>
                <a:cubicBezTo>
                  <a:pt x="21336" y="17595"/>
                  <a:pt x="21307" y="17639"/>
                  <a:pt x="21278" y="17682"/>
                </a:cubicBezTo>
                <a:cubicBezTo>
                  <a:pt x="21278" y="17667"/>
                  <a:pt x="21278" y="17653"/>
                  <a:pt x="21278" y="17639"/>
                </a:cubicBezTo>
                <a:cubicBezTo>
                  <a:pt x="21321" y="17624"/>
                  <a:pt x="21336" y="17552"/>
                  <a:pt x="21321" y="17509"/>
                </a:cubicBezTo>
                <a:close/>
                <a:moveTo>
                  <a:pt x="2217" y="17734"/>
                </a:moveTo>
                <a:cubicBezTo>
                  <a:pt x="2238" y="17734"/>
                  <a:pt x="2266" y="17747"/>
                  <a:pt x="2256" y="17768"/>
                </a:cubicBezTo>
                <a:cubicBezTo>
                  <a:pt x="2252" y="17776"/>
                  <a:pt x="2245" y="17780"/>
                  <a:pt x="2238" y="17780"/>
                </a:cubicBezTo>
                <a:cubicBezTo>
                  <a:pt x="2220" y="17780"/>
                  <a:pt x="2198" y="17759"/>
                  <a:pt x="2198" y="17739"/>
                </a:cubicBezTo>
                <a:cubicBezTo>
                  <a:pt x="2202" y="17735"/>
                  <a:pt x="2209" y="17734"/>
                  <a:pt x="2217" y="17734"/>
                </a:cubicBezTo>
                <a:close/>
                <a:moveTo>
                  <a:pt x="2252" y="17802"/>
                </a:moveTo>
                <a:cubicBezTo>
                  <a:pt x="2258" y="17802"/>
                  <a:pt x="2264" y="17805"/>
                  <a:pt x="2270" y="17811"/>
                </a:cubicBezTo>
                <a:cubicBezTo>
                  <a:pt x="2270" y="17825"/>
                  <a:pt x="2270" y="17825"/>
                  <a:pt x="2270" y="17825"/>
                </a:cubicBezTo>
                <a:cubicBezTo>
                  <a:pt x="2270" y="17833"/>
                  <a:pt x="2267" y="17836"/>
                  <a:pt x="2259" y="17836"/>
                </a:cubicBezTo>
                <a:cubicBezTo>
                  <a:pt x="2252" y="17836"/>
                  <a:pt x="2241" y="17833"/>
                  <a:pt x="2227" y="17825"/>
                </a:cubicBezTo>
                <a:cubicBezTo>
                  <a:pt x="2236" y="17809"/>
                  <a:pt x="2244" y="17802"/>
                  <a:pt x="2252" y="17802"/>
                </a:cubicBezTo>
                <a:close/>
                <a:moveTo>
                  <a:pt x="1207" y="16087"/>
                </a:moveTo>
                <a:lnTo>
                  <a:pt x="1207" y="16087"/>
                </a:lnTo>
                <a:cubicBezTo>
                  <a:pt x="1308" y="16245"/>
                  <a:pt x="1379" y="16417"/>
                  <a:pt x="1451" y="16575"/>
                </a:cubicBezTo>
                <a:cubicBezTo>
                  <a:pt x="1480" y="16604"/>
                  <a:pt x="1480" y="16662"/>
                  <a:pt x="1523" y="16676"/>
                </a:cubicBezTo>
                <a:cubicBezTo>
                  <a:pt x="1523" y="16662"/>
                  <a:pt x="1537" y="16633"/>
                  <a:pt x="1537" y="16619"/>
                </a:cubicBezTo>
                <a:cubicBezTo>
                  <a:pt x="1552" y="16619"/>
                  <a:pt x="1595" y="16604"/>
                  <a:pt x="1609" y="16604"/>
                </a:cubicBezTo>
                <a:cubicBezTo>
                  <a:pt x="1609" y="16633"/>
                  <a:pt x="1595" y="16647"/>
                  <a:pt x="1595" y="16676"/>
                </a:cubicBezTo>
                <a:cubicBezTo>
                  <a:pt x="1566" y="16676"/>
                  <a:pt x="1537" y="16690"/>
                  <a:pt x="1537" y="16719"/>
                </a:cubicBezTo>
                <a:cubicBezTo>
                  <a:pt x="1552" y="16805"/>
                  <a:pt x="1624" y="16877"/>
                  <a:pt x="1667" y="16963"/>
                </a:cubicBezTo>
                <a:cubicBezTo>
                  <a:pt x="1681" y="17006"/>
                  <a:pt x="1710" y="17078"/>
                  <a:pt x="1753" y="17093"/>
                </a:cubicBezTo>
                <a:cubicBezTo>
                  <a:pt x="1753" y="17050"/>
                  <a:pt x="1739" y="16992"/>
                  <a:pt x="1696" y="16978"/>
                </a:cubicBezTo>
                <a:cubicBezTo>
                  <a:pt x="1696" y="16935"/>
                  <a:pt x="1624" y="16877"/>
                  <a:pt x="1681" y="16848"/>
                </a:cubicBezTo>
                <a:lnTo>
                  <a:pt x="1681" y="16848"/>
                </a:lnTo>
                <a:cubicBezTo>
                  <a:pt x="1696" y="16877"/>
                  <a:pt x="1724" y="16891"/>
                  <a:pt x="1753" y="16891"/>
                </a:cubicBezTo>
                <a:cubicBezTo>
                  <a:pt x="1739" y="16906"/>
                  <a:pt x="1724" y="16920"/>
                  <a:pt x="1724" y="16935"/>
                </a:cubicBezTo>
                <a:cubicBezTo>
                  <a:pt x="1739" y="16935"/>
                  <a:pt x="1767" y="16949"/>
                  <a:pt x="1782" y="16949"/>
                </a:cubicBezTo>
                <a:cubicBezTo>
                  <a:pt x="1796" y="16978"/>
                  <a:pt x="1810" y="16992"/>
                  <a:pt x="1810" y="17006"/>
                </a:cubicBezTo>
                <a:cubicBezTo>
                  <a:pt x="1796" y="17021"/>
                  <a:pt x="1767" y="17021"/>
                  <a:pt x="1753" y="17021"/>
                </a:cubicBezTo>
                <a:cubicBezTo>
                  <a:pt x="1782" y="17035"/>
                  <a:pt x="1810" y="17050"/>
                  <a:pt x="1839" y="17064"/>
                </a:cubicBezTo>
                <a:cubicBezTo>
                  <a:pt x="1839" y="17064"/>
                  <a:pt x="1825" y="17078"/>
                  <a:pt x="1810" y="17078"/>
                </a:cubicBezTo>
                <a:cubicBezTo>
                  <a:pt x="1854" y="17150"/>
                  <a:pt x="1897" y="17222"/>
                  <a:pt x="1940" y="17279"/>
                </a:cubicBezTo>
                <a:cubicBezTo>
                  <a:pt x="1997" y="17308"/>
                  <a:pt x="1983" y="17380"/>
                  <a:pt x="1997" y="17423"/>
                </a:cubicBezTo>
                <a:cubicBezTo>
                  <a:pt x="1897" y="17366"/>
                  <a:pt x="1868" y="17222"/>
                  <a:pt x="1796" y="17136"/>
                </a:cubicBezTo>
                <a:cubicBezTo>
                  <a:pt x="1796" y="17117"/>
                  <a:pt x="1787" y="17111"/>
                  <a:pt x="1777" y="17111"/>
                </a:cubicBezTo>
                <a:cubicBezTo>
                  <a:pt x="1756" y="17111"/>
                  <a:pt x="1728" y="17140"/>
                  <a:pt x="1767" y="17150"/>
                </a:cubicBezTo>
                <a:cubicBezTo>
                  <a:pt x="1868" y="17337"/>
                  <a:pt x="1969" y="17509"/>
                  <a:pt x="2083" y="17682"/>
                </a:cubicBezTo>
                <a:cubicBezTo>
                  <a:pt x="2112" y="17754"/>
                  <a:pt x="2155" y="17811"/>
                  <a:pt x="2198" y="17883"/>
                </a:cubicBezTo>
                <a:cubicBezTo>
                  <a:pt x="2098" y="17797"/>
                  <a:pt x="2055" y="17682"/>
                  <a:pt x="1983" y="17581"/>
                </a:cubicBezTo>
                <a:cubicBezTo>
                  <a:pt x="1983" y="17581"/>
                  <a:pt x="1974" y="17581"/>
                  <a:pt x="1966" y="17584"/>
                </a:cubicBezTo>
                <a:lnTo>
                  <a:pt x="1966" y="17584"/>
                </a:lnTo>
                <a:cubicBezTo>
                  <a:pt x="1975" y="17573"/>
                  <a:pt x="1983" y="17563"/>
                  <a:pt x="1983" y="17552"/>
                </a:cubicBezTo>
                <a:cubicBezTo>
                  <a:pt x="1969" y="17538"/>
                  <a:pt x="1940" y="17524"/>
                  <a:pt x="1925" y="17524"/>
                </a:cubicBezTo>
                <a:cubicBezTo>
                  <a:pt x="1925" y="17509"/>
                  <a:pt x="1925" y="17481"/>
                  <a:pt x="1911" y="17466"/>
                </a:cubicBezTo>
                <a:cubicBezTo>
                  <a:pt x="1911" y="17466"/>
                  <a:pt x="1882" y="17452"/>
                  <a:pt x="1868" y="17452"/>
                </a:cubicBezTo>
                <a:cubicBezTo>
                  <a:pt x="1868" y="17437"/>
                  <a:pt x="1882" y="17423"/>
                  <a:pt x="1882" y="17409"/>
                </a:cubicBezTo>
                <a:cubicBezTo>
                  <a:pt x="1681" y="17136"/>
                  <a:pt x="1566" y="16820"/>
                  <a:pt x="1379" y="16532"/>
                </a:cubicBezTo>
                <a:cubicBezTo>
                  <a:pt x="1351" y="16374"/>
                  <a:pt x="1236" y="16245"/>
                  <a:pt x="1207" y="16087"/>
                </a:cubicBezTo>
                <a:close/>
                <a:moveTo>
                  <a:pt x="21379" y="17883"/>
                </a:moveTo>
                <a:cubicBezTo>
                  <a:pt x="21364" y="17883"/>
                  <a:pt x="21336" y="17897"/>
                  <a:pt x="21321" y="17912"/>
                </a:cubicBezTo>
                <a:cubicBezTo>
                  <a:pt x="21321" y="17926"/>
                  <a:pt x="21321" y="17969"/>
                  <a:pt x="21321" y="17983"/>
                </a:cubicBezTo>
                <a:cubicBezTo>
                  <a:pt x="21336" y="17940"/>
                  <a:pt x="21350" y="17912"/>
                  <a:pt x="21379" y="17883"/>
                </a:cubicBezTo>
                <a:close/>
                <a:moveTo>
                  <a:pt x="2256" y="17955"/>
                </a:moveTo>
                <a:cubicBezTo>
                  <a:pt x="2256" y="17969"/>
                  <a:pt x="2270" y="17983"/>
                  <a:pt x="2285" y="17998"/>
                </a:cubicBezTo>
                <a:cubicBezTo>
                  <a:pt x="2270" y="17998"/>
                  <a:pt x="2270" y="18012"/>
                  <a:pt x="2270" y="18027"/>
                </a:cubicBezTo>
                <a:lnTo>
                  <a:pt x="2256" y="18027"/>
                </a:lnTo>
                <a:cubicBezTo>
                  <a:pt x="2256" y="18012"/>
                  <a:pt x="2256" y="17983"/>
                  <a:pt x="2256" y="17955"/>
                </a:cubicBezTo>
                <a:close/>
                <a:moveTo>
                  <a:pt x="20157" y="18027"/>
                </a:moveTo>
                <a:cubicBezTo>
                  <a:pt x="20172" y="18041"/>
                  <a:pt x="20143" y="18084"/>
                  <a:pt x="20114" y="18084"/>
                </a:cubicBezTo>
                <a:cubicBezTo>
                  <a:pt x="20100" y="18055"/>
                  <a:pt x="20129" y="18027"/>
                  <a:pt x="20157" y="18027"/>
                </a:cubicBezTo>
                <a:close/>
                <a:moveTo>
                  <a:pt x="20502" y="18070"/>
                </a:moveTo>
                <a:cubicBezTo>
                  <a:pt x="20502" y="18098"/>
                  <a:pt x="20488" y="18113"/>
                  <a:pt x="20474" y="18113"/>
                </a:cubicBezTo>
                <a:cubicBezTo>
                  <a:pt x="20474" y="18098"/>
                  <a:pt x="20488" y="18084"/>
                  <a:pt x="20502" y="18070"/>
                </a:cubicBezTo>
                <a:close/>
                <a:moveTo>
                  <a:pt x="21407" y="17567"/>
                </a:moveTo>
                <a:cubicBezTo>
                  <a:pt x="21407" y="17567"/>
                  <a:pt x="21422" y="17567"/>
                  <a:pt x="21422" y="17581"/>
                </a:cubicBezTo>
                <a:lnTo>
                  <a:pt x="21407" y="17581"/>
                </a:lnTo>
                <a:cubicBezTo>
                  <a:pt x="21407" y="17610"/>
                  <a:pt x="21422" y="17624"/>
                  <a:pt x="21422" y="17653"/>
                </a:cubicBezTo>
                <a:cubicBezTo>
                  <a:pt x="21278" y="17754"/>
                  <a:pt x="21264" y="17955"/>
                  <a:pt x="21120" y="18055"/>
                </a:cubicBezTo>
                <a:cubicBezTo>
                  <a:pt x="21120" y="18070"/>
                  <a:pt x="21134" y="18070"/>
                  <a:pt x="21134" y="18084"/>
                </a:cubicBezTo>
                <a:cubicBezTo>
                  <a:pt x="21120" y="18084"/>
                  <a:pt x="21091" y="18098"/>
                  <a:pt x="21063" y="18113"/>
                </a:cubicBezTo>
                <a:cubicBezTo>
                  <a:pt x="21149" y="17969"/>
                  <a:pt x="21249" y="17825"/>
                  <a:pt x="21336" y="17667"/>
                </a:cubicBezTo>
                <a:cubicBezTo>
                  <a:pt x="21350" y="17639"/>
                  <a:pt x="21379" y="17610"/>
                  <a:pt x="21407" y="17567"/>
                </a:cubicBezTo>
                <a:close/>
                <a:moveTo>
                  <a:pt x="20933" y="18127"/>
                </a:moveTo>
                <a:cubicBezTo>
                  <a:pt x="20962" y="18127"/>
                  <a:pt x="20962" y="18141"/>
                  <a:pt x="20948" y="18170"/>
                </a:cubicBezTo>
                <a:cubicBezTo>
                  <a:pt x="20919" y="18170"/>
                  <a:pt x="20905" y="18156"/>
                  <a:pt x="20933" y="18127"/>
                </a:cubicBezTo>
                <a:close/>
                <a:moveTo>
                  <a:pt x="2328" y="18113"/>
                </a:moveTo>
                <a:cubicBezTo>
                  <a:pt x="2342" y="18113"/>
                  <a:pt x="2356" y="18127"/>
                  <a:pt x="2371" y="18141"/>
                </a:cubicBezTo>
                <a:cubicBezTo>
                  <a:pt x="2371" y="18156"/>
                  <a:pt x="2371" y="18170"/>
                  <a:pt x="2371" y="18185"/>
                </a:cubicBezTo>
                <a:cubicBezTo>
                  <a:pt x="2356" y="18156"/>
                  <a:pt x="2342" y="18127"/>
                  <a:pt x="2328" y="18113"/>
                </a:cubicBezTo>
                <a:close/>
                <a:moveTo>
                  <a:pt x="20905" y="18185"/>
                </a:moveTo>
                <a:lnTo>
                  <a:pt x="20905" y="18185"/>
                </a:lnTo>
                <a:cubicBezTo>
                  <a:pt x="20919" y="18199"/>
                  <a:pt x="20905" y="18228"/>
                  <a:pt x="20890" y="18228"/>
                </a:cubicBezTo>
                <a:lnTo>
                  <a:pt x="20876" y="18228"/>
                </a:lnTo>
                <a:cubicBezTo>
                  <a:pt x="20890" y="18213"/>
                  <a:pt x="20905" y="18199"/>
                  <a:pt x="20905" y="18185"/>
                </a:cubicBezTo>
                <a:close/>
                <a:moveTo>
                  <a:pt x="1825" y="17639"/>
                </a:moveTo>
                <a:cubicBezTo>
                  <a:pt x="1810" y="17639"/>
                  <a:pt x="1782" y="17653"/>
                  <a:pt x="1767" y="17653"/>
                </a:cubicBezTo>
                <a:cubicBezTo>
                  <a:pt x="1782" y="17782"/>
                  <a:pt x="1882" y="17868"/>
                  <a:pt x="1940" y="17983"/>
                </a:cubicBezTo>
                <a:lnTo>
                  <a:pt x="1954" y="17983"/>
                </a:lnTo>
                <a:cubicBezTo>
                  <a:pt x="1969" y="18041"/>
                  <a:pt x="2012" y="18084"/>
                  <a:pt x="2055" y="18127"/>
                </a:cubicBezTo>
                <a:cubicBezTo>
                  <a:pt x="2069" y="18170"/>
                  <a:pt x="2098" y="18213"/>
                  <a:pt x="2155" y="18213"/>
                </a:cubicBezTo>
                <a:cubicBezTo>
                  <a:pt x="2141" y="18228"/>
                  <a:pt x="2127" y="18242"/>
                  <a:pt x="2112" y="18256"/>
                </a:cubicBezTo>
                <a:cubicBezTo>
                  <a:pt x="2127" y="18242"/>
                  <a:pt x="2155" y="18228"/>
                  <a:pt x="2170" y="18228"/>
                </a:cubicBezTo>
                <a:cubicBezTo>
                  <a:pt x="2170" y="18242"/>
                  <a:pt x="2184" y="18285"/>
                  <a:pt x="2184" y="18299"/>
                </a:cubicBezTo>
                <a:lnTo>
                  <a:pt x="2213" y="18299"/>
                </a:lnTo>
                <a:cubicBezTo>
                  <a:pt x="2184" y="18228"/>
                  <a:pt x="2170" y="18141"/>
                  <a:pt x="2083" y="18127"/>
                </a:cubicBezTo>
                <a:cubicBezTo>
                  <a:pt x="2083" y="18113"/>
                  <a:pt x="2083" y="18084"/>
                  <a:pt x="2083" y="18070"/>
                </a:cubicBezTo>
                <a:cubicBezTo>
                  <a:pt x="2069" y="18027"/>
                  <a:pt x="2040" y="17998"/>
                  <a:pt x="2012" y="17969"/>
                </a:cubicBezTo>
                <a:cubicBezTo>
                  <a:pt x="1997" y="17940"/>
                  <a:pt x="1983" y="17912"/>
                  <a:pt x="1969" y="17897"/>
                </a:cubicBezTo>
                <a:cubicBezTo>
                  <a:pt x="1969" y="17883"/>
                  <a:pt x="1969" y="17868"/>
                  <a:pt x="1969" y="17868"/>
                </a:cubicBezTo>
                <a:cubicBezTo>
                  <a:pt x="1925" y="17811"/>
                  <a:pt x="1882" y="17754"/>
                  <a:pt x="1825" y="17710"/>
                </a:cubicBezTo>
                <a:cubicBezTo>
                  <a:pt x="1825" y="17696"/>
                  <a:pt x="1825" y="17653"/>
                  <a:pt x="1825" y="17639"/>
                </a:cubicBezTo>
                <a:close/>
                <a:moveTo>
                  <a:pt x="20387" y="18228"/>
                </a:moveTo>
                <a:cubicBezTo>
                  <a:pt x="20373" y="18242"/>
                  <a:pt x="20359" y="18271"/>
                  <a:pt x="20344" y="18285"/>
                </a:cubicBezTo>
                <a:cubicBezTo>
                  <a:pt x="20344" y="18285"/>
                  <a:pt x="20344" y="18299"/>
                  <a:pt x="20359" y="18299"/>
                </a:cubicBezTo>
                <a:cubicBezTo>
                  <a:pt x="20330" y="18314"/>
                  <a:pt x="20315" y="18343"/>
                  <a:pt x="20287" y="18357"/>
                </a:cubicBezTo>
                <a:cubicBezTo>
                  <a:pt x="20301" y="18314"/>
                  <a:pt x="20359" y="18285"/>
                  <a:pt x="20359" y="18242"/>
                </a:cubicBezTo>
                <a:lnTo>
                  <a:pt x="20373" y="18242"/>
                </a:lnTo>
                <a:cubicBezTo>
                  <a:pt x="20373" y="18242"/>
                  <a:pt x="20373" y="18228"/>
                  <a:pt x="20387" y="18228"/>
                </a:cubicBezTo>
                <a:close/>
                <a:moveTo>
                  <a:pt x="2730" y="18386"/>
                </a:moveTo>
                <a:cubicBezTo>
                  <a:pt x="2730" y="18400"/>
                  <a:pt x="2730" y="18400"/>
                  <a:pt x="2730" y="18400"/>
                </a:cubicBezTo>
                <a:cubicBezTo>
                  <a:pt x="2730" y="18400"/>
                  <a:pt x="2730" y="18400"/>
                  <a:pt x="2716" y="18386"/>
                </a:cubicBezTo>
                <a:close/>
                <a:moveTo>
                  <a:pt x="19816" y="18425"/>
                </a:moveTo>
                <a:cubicBezTo>
                  <a:pt x="19832" y="18425"/>
                  <a:pt x="19847" y="18452"/>
                  <a:pt x="19827" y="18472"/>
                </a:cubicBezTo>
                <a:cubicBezTo>
                  <a:pt x="19820" y="18479"/>
                  <a:pt x="19813" y="18482"/>
                  <a:pt x="19807" y="18482"/>
                </a:cubicBezTo>
                <a:cubicBezTo>
                  <a:pt x="19788" y="18482"/>
                  <a:pt x="19776" y="18454"/>
                  <a:pt x="19798" y="18443"/>
                </a:cubicBezTo>
                <a:cubicBezTo>
                  <a:pt x="19803" y="18430"/>
                  <a:pt x="19810" y="18425"/>
                  <a:pt x="19816" y="18425"/>
                </a:cubicBezTo>
                <a:close/>
                <a:moveTo>
                  <a:pt x="21019" y="18185"/>
                </a:moveTo>
                <a:cubicBezTo>
                  <a:pt x="20976" y="18299"/>
                  <a:pt x="20876" y="18386"/>
                  <a:pt x="20804" y="18486"/>
                </a:cubicBezTo>
                <a:cubicBezTo>
                  <a:pt x="20804" y="18486"/>
                  <a:pt x="20818" y="18501"/>
                  <a:pt x="20833" y="18515"/>
                </a:cubicBezTo>
                <a:cubicBezTo>
                  <a:pt x="20819" y="18515"/>
                  <a:pt x="20791" y="18501"/>
                  <a:pt x="20776" y="18487"/>
                </a:cubicBezTo>
                <a:lnTo>
                  <a:pt x="20776" y="18487"/>
                </a:lnTo>
                <a:cubicBezTo>
                  <a:pt x="20809" y="18445"/>
                  <a:pt x="20843" y="18401"/>
                  <a:pt x="20876" y="18357"/>
                </a:cubicBezTo>
                <a:cubicBezTo>
                  <a:pt x="20919" y="18299"/>
                  <a:pt x="20962" y="18242"/>
                  <a:pt x="21019" y="18185"/>
                </a:cubicBezTo>
                <a:close/>
                <a:moveTo>
                  <a:pt x="2328" y="18041"/>
                </a:moveTo>
                <a:cubicBezTo>
                  <a:pt x="2414" y="18156"/>
                  <a:pt x="2500" y="18256"/>
                  <a:pt x="2586" y="18371"/>
                </a:cubicBezTo>
                <a:cubicBezTo>
                  <a:pt x="2615" y="18414"/>
                  <a:pt x="2644" y="18458"/>
                  <a:pt x="2687" y="18501"/>
                </a:cubicBezTo>
                <a:cubicBezTo>
                  <a:pt x="2701" y="18515"/>
                  <a:pt x="2701" y="18544"/>
                  <a:pt x="2701" y="18572"/>
                </a:cubicBezTo>
                <a:cubicBezTo>
                  <a:pt x="2673" y="18529"/>
                  <a:pt x="2644" y="18501"/>
                  <a:pt x="2629" y="18458"/>
                </a:cubicBezTo>
                <a:lnTo>
                  <a:pt x="2601" y="18458"/>
                </a:lnTo>
                <a:cubicBezTo>
                  <a:pt x="2601" y="18443"/>
                  <a:pt x="2586" y="18443"/>
                  <a:pt x="2586" y="18443"/>
                </a:cubicBezTo>
                <a:cubicBezTo>
                  <a:pt x="2586" y="18443"/>
                  <a:pt x="2572" y="18429"/>
                  <a:pt x="2558" y="18429"/>
                </a:cubicBezTo>
                <a:cubicBezTo>
                  <a:pt x="2558" y="18414"/>
                  <a:pt x="2543" y="18414"/>
                  <a:pt x="2543" y="18400"/>
                </a:cubicBezTo>
                <a:cubicBezTo>
                  <a:pt x="2514" y="18314"/>
                  <a:pt x="2428" y="18256"/>
                  <a:pt x="2414" y="18156"/>
                </a:cubicBezTo>
                <a:cubicBezTo>
                  <a:pt x="2385" y="18127"/>
                  <a:pt x="2342" y="18113"/>
                  <a:pt x="2313" y="18098"/>
                </a:cubicBezTo>
                <a:cubicBezTo>
                  <a:pt x="2313" y="18084"/>
                  <a:pt x="2299" y="18070"/>
                  <a:pt x="2299" y="18070"/>
                </a:cubicBezTo>
                <a:cubicBezTo>
                  <a:pt x="2313" y="18070"/>
                  <a:pt x="2313" y="18055"/>
                  <a:pt x="2328" y="18041"/>
                </a:cubicBezTo>
                <a:close/>
                <a:moveTo>
                  <a:pt x="20229" y="18429"/>
                </a:moveTo>
                <a:cubicBezTo>
                  <a:pt x="20229" y="18443"/>
                  <a:pt x="20215" y="18472"/>
                  <a:pt x="20215" y="18486"/>
                </a:cubicBezTo>
                <a:cubicBezTo>
                  <a:pt x="20201" y="18501"/>
                  <a:pt x="20186" y="18501"/>
                  <a:pt x="20186" y="18501"/>
                </a:cubicBezTo>
                <a:cubicBezTo>
                  <a:pt x="20157" y="18544"/>
                  <a:pt x="20129" y="18572"/>
                  <a:pt x="20086" y="18601"/>
                </a:cubicBezTo>
                <a:cubicBezTo>
                  <a:pt x="20100" y="18572"/>
                  <a:pt x="20114" y="18544"/>
                  <a:pt x="20143" y="18529"/>
                </a:cubicBezTo>
                <a:cubicBezTo>
                  <a:pt x="20172" y="18486"/>
                  <a:pt x="20201" y="18458"/>
                  <a:pt x="20229" y="18429"/>
                </a:cubicBezTo>
                <a:close/>
                <a:moveTo>
                  <a:pt x="2744" y="18558"/>
                </a:moveTo>
                <a:cubicBezTo>
                  <a:pt x="2773" y="18587"/>
                  <a:pt x="2802" y="18601"/>
                  <a:pt x="2816" y="18630"/>
                </a:cubicBezTo>
                <a:cubicBezTo>
                  <a:pt x="2816" y="18644"/>
                  <a:pt x="2802" y="18659"/>
                  <a:pt x="2802" y="18659"/>
                </a:cubicBezTo>
                <a:cubicBezTo>
                  <a:pt x="2773" y="18644"/>
                  <a:pt x="2744" y="18616"/>
                  <a:pt x="2716" y="18587"/>
                </a:cubicBezTo>
                <a:cubicBezTo>
                  <a:pt x="2730" y="18572"/>
                  <a:pt x="2744" y="18572"/>
                  <a:pt x="2744" y="18558"/>
                </a:cubicBezTo>
                <a:close/>
                <a:moveTo>
                  <a:pt x="21407" y="18027"/>
                </a:moveTo>
                <a:cubicBezTo>
                  <a:pt x="21350" y="18070"/>
                  <a:pt x="21278" y="18113"/>
                  <a:pt x="21292" y="18199"/>
                </a:cubicBezTo>
                <a:cubicBezTo>
                  <a:pt x="21278" y="18213"/>
                  <a:pt x="21249" y="18213"/>
                  <a:pt x="21235" y="18228"/>
                </a:cubicBezTo>
                <a:cubicBezTo>
                  <a:pt x="21206" y="18256"/>
                  <a:pt x="21192" y="18285"/>
                  <a:pt x="21163" y="18328"/>
                </a:cubicBezTo>
                <a:cubicBezTo>
                  <a:pt x="21134" y="18343"/>
                  <a:pt x="21120" y="18371"/>
                  <a:pt x="21106" y="18400"/>
                </a:cubicBezTo>
                <a:lnTo>
                  <a:pt x="21091" y="18400"/>
                </a:lnTo>
                <a:cubicBezTo>
                  <a:pt x="21034" y="18458"/>
                  <a:pt x="21005" y="18529"/>
                  <a:pt x="20991" y="18587"/>
                </a:cubicBezTo>
                <a:cubicBezTo>
                  <a:pt x="20976" y="18601"/>
                  <a:pt x="20933" y="18616"/>
                  <a:pt x="20919" y="18616"/>
                </a:cubicBezTo>
                <a:cubicBezTo>
                  <a:pt x="20933" y="18630"/>
                  <a:pt x="20948" y="18644"/>
                  <a:pt x="20962" y="18659"/>
                </a:cubicBezTo>
                <a:cubicBezTo>
                  <a:pt x="21063" y="18601"/>
                  <a:pt x="21120" y="18486"/>
                  <a:pt x="21192" y="18386"/>
                </a:cubicBezTo>
                <a:lnTo>
                  <a:pt x="21221" y="18414"/>
                </a:lnTo>
                <a:cubicBezTo>
                  <a:pt x="21221" y="18414"/>
                  <a:pt x="21206" y="18386"/>
                  <a:pt x="21206" y="18386"/>
                </a:cubicBezTo>
                <a:cubicBezTo>
                  <a:pt x="21235" y="18328"/>
                  <a:pt x="21278" y="18285"/>
                  <a:pt x="21292" y="18228"/>
                </a:cubicBezTo>
                <a:cubicBezTo>
                  <a:pt x="21336" y="18199"/>
                  <a:pt x="21364" y="18156"/>
                  <a:pt x="21350" y="18113"/>
                </a:cubicBezTo>
                <a:cubicBezTo>
                  <a:pt x="21364" y="18113"/>
                  <a:pt x="21379" y="18127"/>
                  <a:pt x="21393" y="18127"/>
                </a:cubicBezTo>
                <a:cubicBezTo>
                  <a:pt x="21379" y="18113"/>
                  <a:pt x="21364" y="18098"/>
                  <a:pt x="21350" y="18084"/>
                </a:cubicBezTo>
                <a:cubicBezTo>
                  <a:pt x="21364" y="18070"/>
                  <a:pt x="21407" y="18055"/>
                  <a:pt x="21422" y="18055"/>
                </a:cubicBezTo>
                <a:cubicBezTo>
                  <a:pt x="21422" y="18041"/>
                  <a:pt x="21407" y="18027"/>
                  <a:pt x="21407" y="18027"/>
                </a:cubicBezTo>
                <a:close/>
                <a:moveTo>
                  <a:pt x="3046" y="18659"/>
                </a:moveTo>
                <a:lnTo>
                  <a:pt x="3060" y="18673"/>
                </a:lnTo>
                <a:cubicBezTo>
                  <a:pt x="3075" y="18673"/>
                  <a:pt x="3075" y="18687"/>
                  <a:pt x="3075" y="18687"/>
                </a:cubicBezTo>
                <a:cubicBezTo>
                  <a:pt x="3075" y="18702"/>
                  <a:pt x="3061" y="18716"/>
                  <a:pt x="3060" y="18730"/>
                </a:cubicBezTo>
                <a:lnTo>
                  <a:pt x="3060" y="18730"/>
                </a:lnTo>
                <a:cubicBezTo>
                  <a:pt x="3052" y="18721"/>
                  <a:pt x="3046" y="18711"/>
                  <a:pt x="3046" y="18702"/>
                </a:cubicBezTo>
                <a:lnTo>
                  <a:pt x="3046" y="18659"/>
                </a:lnTo>
                <a:close/>
                <a:moveTo>
                  <a:pt x="3075" y="18731"/>
                </a:moveTo>
                <a:cubicBezTo>
                  <a:pt x="3075" y="18731"/>
                  <a:pt x="3075" y="18745"/>
                  <a:pt x="3075" y="18745"/>
                </a:cubicBezTo>
                <a:cubicBezTo>
                  <a:pt x="3070" y="18740"/>
                  <a:pt x="3065" y="18735"/>
                  <a:pt x="3061" y="18731"/>
                </a:cubicBezTo>
                <a:close/>
                <a:moveTo>
                  <a:pt x="2785" y="18474"/>
                </a:moveTo>
                <a:cubicBezTo>
                  <a:pt x="2790" y="18477"/>
                  <a:pt x="2796" y="18480"/>
                  <a:pt x="2802" y="18486"/>
                </a:cubicBezTo>
                <a:cubicBezTo>
                  <a:pt x="2831" y="18529"/>
                  <a:pt x="2874" y="18572"/>
                  <a:pt x="2917" y="18601"/>
                </a:cubicBezTo>
                <a:cubicBezTo>
                  <a:pt x="2960" y="18659"/>
                  <a:pt x="3003" y="18716"/>
                  <a:pt x="3032" y="18759"/>
                </a:cubicBezTo>
                <a:cubicBezTo>
                  <a:pt x="2989" y="18731"/>
                  <a:pt x="2945" y="18687"/>
                  <a:pt x="2902" y="18644"/>
                </a:cubicBezTo>
                <a:cubicBezTo>
                  <a:pt x="2863" y="18592"/>
                  <a:pt x="2824" y="18528"/>
                  <a:pt x="2785" y="18474"/>
                </a:cubicBezTo>
                <a:close/>
                <a:moveTo>
                  <a:pt x="2831" y="18630"/>
                </a:moveTo>
                <a:cubicBezTo>
                  <a:pt x="2845" y="18659"/>
                  <a:pt x="2874" y="18673"/>
                  <a:pt x="2888" y="18702"/>
                </a:cubicBezTo>
                <a:cubicBezTo>
                  <a:pt x="2914" y="18728"/>
                  <a:pt x="2929" y="18767"/>
                  <a:pt x="2942" y="18806"/>
                </a:cubicBezTo>
                <a:lnTo>
                  <a:pt x="2942" y="18806"/>
                </a:lnTo>
                <a:cubicBezTo>
                  <a:pt x="2919" y="18776"/>
                  <a:pt x="2893" y="18753"/>
                  <a:pt x="2859" y="18731"/>
                </a:cubicBezTo>
                <a:cubicBezTo>
                  <a:pt x="2859" y="18716"/>
                  <a:pt x="2859" y="18716"/>
                  <a:pt x="2859" y="18716"/>
                </a:cubicBezTo>
                <a:cubicBezTo>
                  <a:pt x="2845" y="18702"/>
                  <a:pt x="2831" y="18687"/>
                  <a:pt x="2816" y="18673"/>
                </a:cubicBezTo>
                <a:cubicBezTo>
                  <a:pt x="2816" y="18673"/>
                  <a:pt x="2816" y="18644"/>
                  <a:pt x="2831" y="18630"/>
                </a:cubicBezTo>
                <a:close/>
                <a:moveTo>
                  <a:pt x="3075" y="18759"/>
                </a:moveTo>
                <a:cubicBezTo>
                  <a:pt x="3104" y="18774"/>
                  <a:pt x="3132" y="18788"/>
                  <a:pt x="3175" y="18802"/>
                </a:cubicBezTo>
                <a:cubicBezTo>
                  <a:pt x="3175" y="18802"/>
                  <a:pt x="3175" y="18817"/>
                  <a:pt x="3175" y="18817"/>
                </a:cubicBezTo>
                <a:lnTo>
                  <a:pt x="3089" y="18817"/>
                </a:lnTo>
                <a:cubicBezTo>
                  <a:pt x="3075" y="18817"/>
                  <a:pt x="3075" y="18802"/>
                  <a:pt x="3060" y="18788"/>
                </a:cubicBezTo>
                <a:lnTo>
                  <a:pt x="3089" y="18774"/>
                </a:lnTo>
                <a:cubicBezTo>
                  <a:pt x="3089" y="18774"/>
                  <a:pt x="3075" y="18774"/>
                  <a:pt x="3075" y="18759"/>
                </a:cubicBezTo>
                <a:close/>
                <a:moveTo>
                  <a:pt x="19517" y="18780"/>
                </a:moveTo>
                <a:cubicBezTo>
                  <a:pt x="19542" y="18780"/>
                  <a:pt x="19496" y="18854"/>
                  <a:pt x="19458" y="18854"/>
                </a:cubicBezTo>
                <a:cubicBezTo>
                  <a:pt x="19451" y="18854"/>
                  <a:pt x="19445" y="18851"/>
                  <a:pt x="19439" y="18845"/>
                </a:cubicBezTo>
                <a:cubicBezTo>
                  <a:pt x="19453" y="18817"/>
                  <a:pt x="19468" y="18802"/>
                  <a:pt x="19497" y="18788"/>
                </a:cubicBezTo>
                <a:cubicBezTo>
                  <a:pt x="19506" y="18782"/>
                  <a:pt x="19513" y="18780"/>
                  <a:pt x="19517" y="18780"/>
                </a:cubicBezTo>
                <a:close/>
                <a:moveTo>
                  <a:pt x="2950" y="18817"/>
                </a:moveTo>
                <a:lnTo>
                  <a:pt x="2950" y="18817"/>
                </a:lnTo>
                <a:cubicBezTo>
                  <a:pt x="2963" y="18817"/>
                  <a:pt x="2974" y="18818"/>
                  <a:pt x="2974" y="18831"/>
                </a:cubicBezTo>
                <a:cubicBezTo>
                  <a:pt x="2989" y="18831"/>
                  <a:pt x="2989" y="18845"/>
                  <a:pt x="3003" y="18860"/>
                </a:cubicBezTo>
                <a:cubicBezTo>
                  <a:pt x="2989" y="18845"/>
                  <a:pt x="2974" y="18845"/>
                  <a:pt x="2960" y="18831"/>
                </a:cubicBezTo>
                <a:cubicBezTo>
                  <a:pt x="2957" y="18826"/>
                  <a:pt x="2953" y="18821"/>
                  <a:pt x="2950" y="18817"/>
                </a:cubicBezTo>
                <a:close/>
                <a:moveTo>
                  <a:pt x="3132" y="18845"/>
                </a:moveTo>
                <a:cubicBezTo>
                  <a:pt x="3132" y="18860"/>
                  <a:pt x="3132" y="18860"/>
                  <a:pt x="3132" y="18860"/>
                </a:cubicBezTo>
                <a:cubicBezTo>
                  <a:pt x="3132" y="18860"/>
                  <a:pt x="3118" y="18845"/>
                  <a:pt x="3104" y="18845"/>
                </a:cubicBezTo>
                <a:close/>
                <a:moveTo>
                  <a:pt x="3075" y="18874"/>
                </a:moveTo>
                <a:lnTo>
                  <a:pt x="3075" y="18874"/>
                </a:lnTo>
                <a:cubicBezTo>
                  <a:pt x="3118" y="18903"/>
                  <a:pt x="3147" y="18932"/>
                  <a:pt x="3175" y="18960"/>
                </a:cubicBezTo>
                <a:cubicBezTo>
                  <a:pt x="3190" y="18975"/>
                  <a:pt x="3204" y="19003"/>
                  <a:pt x="3218" y="19018"/>
                </a:cubicBezTo>
                <a:cubicBezTo>
                  <a:pt x="3204" y="19003"/>
                  <a:pt x="3175" y="18975"/>
                  <a:pt x="3161" y="18960"/>
                </a:cubicBezTo>
                <a:lnTo>
                  <a:pt x="3147" y="18960"/>
                </a:lnTo>
                <a:cubicBezTo>
                  <a:pt x="3132" y="18932"/>
                  <a:pt x="3104" y="18903"/>
                  <a:pt x="3075" y="18874"/>
                </a:cubicBezTo>
                <a:close/>
                <a:moveTo>
                  <a:pt x="20459" y="19032"/>
                </a:moveTo>
                <a:cubicBezTo>
                  <a:pt x="20458" y="19032"/>
                  <a:pt x="20457" y="19033"/>
                  <a:pt x="20456" y="19033"/>
                </a:cubicBezTo>
                <a:lnTo>
                  <a:pt x="20456" y="19033"/>
                </a:lnTo>
                <a:cubicBezTo>
                  <a:pt x="20456" y="19034"/>
                  <a:pt x="20457" y="19034"/>
                  <a:pt x="20457" y="19035"/>
                </a:cubicBezTo>
                <a:lnTo>
                  <a:pt x="20457" y="19035"/>
                </a:lnTo>
                <a:cubicBezTo>
                  <a:pt x="20458" y="19034"/>
                  <a:pt x="20458" y="19033"/>
                  <a:pt x="20459" y="19032"/>
                </a:cubicBezTo>
                <a:close/>
                <a:moveTo>
                  <a:pt x="3161" y="18860"/>
                </a:moveTo>
                <a:lnTo>
                  <a:pt x="3161" y="18860"/>
                </a:lnTo>
                <a:cubicBezTo>
                  <a:pt x="3175" y="18874"/>
                  <a:pt x="3190" y="18874"/>
                  <a:pt x="3204" y="18889"/>
                </a:cubicBezTo>
                <a:cubicBezTo>
                  <a:pt x="3218" y="18903"/>
                  <a:pt x="3247" y="18917"/>
                  <a:pt x="3262" y="18932"/>
                </a:cubicBezTo>
                <a:cubicBezTo>
                  <a:pt x="3305" y="18960"/>
                  <a:pt x="3333" y="19018"/>
                  <a:pt x="3362" y="19047"/>
                </a:cubicBezTo>
                <a:cubicBezTo>
                  <a:pt x="3319" y="19003"/>
                  <a:pt x="3262" y="18960"/>
                  <a:pt x="3218" y="18917"/>
                </a:cubicBezTo>
                <a:cubicBezTo>
                  <a:pt x="3204" y="18903"/>
                  <a:pt x="3190" y="18889"/>
                  <a:pt x="3161" y="18860"/>
                </a:cubicBezTo>
                <a:close/>
                <a:moveTo>
                  <a:pt x="20203" y="19027"/>
                </a:moveTo>
                <a:cubicBezTo>
                  <a:pt x="20213" y="19027"/>
                  <a:pt x="20221" y="19037"/>
                  <a:pt x="20229" y="19061"/>
                </a:cubicBezTo>
                <a:cubicBezTo>
                  <a:pt x="20216" y="19074"/>
                  <a:pt x="20206" y="19081"/>
                  <a:pt x="20198" y="19081"/>
                </a:cubicBezTo>
                <a:cubicBezTo>
                  <a:pt x="20188" y="19081"/>
                  <a:pt x="20180" y="19070"/>
                  <a:pt x="20172" y="19047"/>
                </a:cubicBezTo>
                <a:cubicBezTo>
                  <a:pt x="20185" y="19034"/>
                  <a:pt x="20195" y="19027"/>
                  <a:pt x="20203" y="19027"/>
                </a:cubicBezTo>
                <a:close/>
                <a:moveTo>
                  <a:pt x="3218" y="19003"/>
                </a:moveTo>
                <a:lnTo>
                  <a:pt x="3218" y="19003"/>
                </a:lnTo>
                <a:cubicBezTo>
                  <a:pt x="3247" y="19047"/>
                  <a:pt x="3290" y="19075"/>
                  <a:pt x="3319" y="19104"/>
                </a:cubicBezTo>
                <a:cubicBezTo>
                  <a:pt x="3290" y="19090"/>
                  <a:pt x="3262" y="19075"/>
                  <a:pt x="3247" y="19047"/>
                </a:cubicBezTo>
                <a:cubicBezTo>
                  <a:pt x="3233" y="19032"/>
                  <a:pt x="3218" y="19018"/>
                  <a:pt x="3218" y="19003"/>
                </a:cubicBezTo>
                <a:close/>
                <a:moveTo>
                  <a:pt x="20457" y="19035"/>
                </a:moveTo>
                <a:cubicBezTo>
                  <a:pt x="20445" y="19051"/>
                  <a:pt x="20445" y="19090"/>
                  <a:pt x="20445" y="19104"/>
                </a:cubicBezTo>
                <a:cubicBezTo>
                  <a:pt x="20445" y="19090"/>
                  <a:pt x="20459" y="19075"/>
                  <a:pt x="20474" y="19061"/>
                </a:cubicBezTo>
                <a:cubicBezTo>
                  <a:pt x="20465" y="19052"/>
                  <a:pt x="20461" y="19044"/>
                  <a:pt x="20457" y="19035"/>
                </a:cubicBezTo>
                <a:close/>
                <a:moveTo>
                  <a:pt x="3377" y="19090"/>
                </a:moveTo>
                <a:cubicBezTo>
                  <a:pt x="3377" y="19104"/>
                  <a:pt x="3362" y="19118"/>
                  <a:pt x="3348" y="19118"/>
                </a:cubicBezTo>
                <a:lnTo>
                  <a:pt x="3333" y="19118"/>
                </a:lnTo>
                <a:cubicBezTo>
                  <a:pt x="3348" y="19104"/>
                  <a:pt x="3348" y="19090"/>
                  <a:pt x="3362" y="19090"/>
                </a:cubicBezTo>
                <a:close/>
                <a:moveTo>
                  <a:pt x="20116" y="19117"/>
                </a:moveTo>
                <a:cubicBezTo>
                  <a:pt x="20125" y="19117"/>
                  <a:pt x="20134" y="19129"/>
                  <a:pt x="20143" y="19147"/>
                </a:cubicBezTo>
                <a:cubicBezTo>
                  <a:pt x="20131" y="19153"/>
                  <a:pt x="20122" y="19157"/>
                  <a:pt x="20115" y="19157"/>
                </a:cubicBezTo>
                <a:cubicBezTo>
                  <a:pt x="20105" y="19157"/>
                  <a:pt x="20100" y="19150"/>
                  <a:pt x="20100" y="19133"/>
                </a:cubicBezTo>
                <a:cubicBezTo>
                  <a:pt x="20105" y="19122"/>
                  <a:pt x="20111" y="19117"/>
                  <a:pt x="20116" y="19117"/>
                </a:cubicBezTo>
                <a:close/>
                <a:moveTo>
                  <a:pt x="20086" y="18601"/>
                </a:moveTo>
                <a:lnTo>
                  <a:pt x="20086" y="18601"/>
                </a:lnTo>
                <a:cubicBezTo>
                  <a:pt x="19942" y="18817"/>
                  <a:pt x="19755" y="18989"/>
                  <a:pt x="19568" y="19176"/>
                </a:cubicBezTo>
                <a:cubicBezTo>
                  <a:pt x="19568" y="19162"/>
                  <a:pt x="19568" y="19162"/>
                  <a:pt x="19568" y="19162"/>
                </a:cubicBezTo>
                <a:cubicBezTo>
                  <a:pt x="19640" y="19061"/>
                  <a:pt x="19741" y="18975"/>
                  <a:pt x="19827" y="18889"/>
                </a:cubicBezTo>
                <a:cubicBezTo>
                  <a:pt x="19899" y="18788"/>
                  <a:pt x="19985" y="18687"/>
                  <a:pt x="20086" y="18601"/>
                </a:cubicBezTo>
                <a:close/>
                <a:moveTo>
                  <a:pt x="3432" y="19130"/>
                </a:moveTo>
                <a:cubicBezTo>
                  <a:pt x="3459" y="19130"/>
                  <a:pt x="3488" y="19165"/>
                  <a:pt x="3463" y="19190"/>
                </a:cubicBezTo>
                <a:cubicBezTo>
                  <a:pt x="3460" y="19192"/>
                  <a:pt x="3456" y="19193"/>
                  <a:pt x="3453" y="19193"/>
                </a:cubicBezTo>
                <a:cubicBezTo>
                  <a:pt x="3425" y="19193"/>
                  <a:pt x="3394" y="19146"/>
                  <a:pt x="3420" y="19133"/>
                </a:cubicBezTo>
                <a:cubicBezTo>
                  <a:pt x="3424" y="19131"/>
                  <a:pt x="3428" y="19130"/>
                  <a:pt x="3432" y="19130"/>
                </a:cubicBezTo>
                <a:close/>
                <a:moveTo>
                  <a:pt x="20005" y="19243"/>
                </a:moveTo>
                <a:cubicBezTo>
                  <a:pt x="20037" y="19243"/>
                  <a:pt x="20023" y="19293"/>
                  <a:pt x="20003" y="19293"/>
                </a:cubicBezTo>
                <a:cubicBezTo>
                  <a:pt x="19997" y="19293"/>
                  <a:pt x="19991" y="19288"/>
                  <a:pt x="19985" y="19276"/>
                </a:cubicBezTo>
                <a:cubicBezTo>
                  <a:pt x="19985" y="19276"/>
                  <a:pt x="19985" y="19248"/>
                  <a:pt x="19985" y="19248"/>
                </a:cubicBezTo>
                <a:cubicBezTo>
                  <a:pt x="19993" y="19244"/>
                  <a:pt x="20000" y="19243"/>
                  <a:pt x="20005" y="19243"/>
                </a:cubicBezTo>
                <a:close/>
                <a:moveTo>
                  <a:pt x="3348" y="19133"/>
                </a:moveTo>
                <a:cubicBezTo>
                  <a:pt x="3391" y="19190"/>
                  <a:pt x="3434" y="19233"/>
                  <a:pt x="3477" y="19276"/>
                </a:cubicBezTo>
                <a:cubicBezTo>
                  <a:pt x="3491" y="19305"/>
                  <a:pt x="3506" y="19334"/>
                  <a:pt x="3520" y="19363"/>
                </a:cubicBezTo>
                <a:cubicBezTo>
                  <a:pt x="3463" y="19291"/>
                  <a:pt x="3391" y="19233"/>
                  <a:pt x="3333" y="19162"/>
                </a:cubicBezTo>
                <a:cubicBezTo>
                  <a:pt x="3333" y="19147"/>
                  <a:pt x="3348" y="19133"/>
                  <a:pt x="3348" y="19133"/>
                </a:cubicBezTo>
                <a:close/>
                <a:moveTo>
                  <a:pt x="19554" y="19162"/>
                </a:moveTo>
                <a:lnTo>
                  <a:pt x="19554" y="19162"/>
                </a:lnTo>
                <a:cubicBezTo>
                  <a:pt x="19525" y="19248"/>
                  <a:pt x="19439" y="19291"/>
                  <a:pt x="19382" y="19363"/>
                </a:cubicBezTo>
                <a:lnTo>
                  <a:pt x="19367" y="19348"/>
                </a:lnTo>
                <a:cubicBezTo>
                  <a:pt x="19439" y="19291"/>
                  <a:pt x="19497" y="19233"/>
                  <a:pt x="19554" y="19162"/>
                </a:cubicBezTo>
                <a:close/>
                <a:moveTo>
                  <a:pt x="4612" y="19334"/>
                </a:moveTo>
                <a:cubicBezTo>
                  <a:pt x="4641" y="19363"/>
                  <a:pt x="4670" y="19391"/>
                  <a:pt x="4684" y="19434"/>
                </a:cubicBezTo>
                <a:cubicBezTo>
                  <a:pt x="4655" y="19406"/>
                  <a:pt x="4626" y="19391"/>
                  <a:pt x="4598" y="19363"/>
                </a:cubicBezTo>
                <a:cubicBezTo>
                  <a:pt x="4598" y="19348"/>
                  <a:pt x="4598" y="19334"/>
                  <a:pt x="4612" y="19334"/>
                </a:cubicBezTo>
                <a:close/>
                <a:moveTo>
                  <a:pt x="19942" y="19276"/>
                </a:moveTo>
                <a:cubicBezTo>
                  <a:pt x="19956" y="19291"/>
                  <a:pt x="19971" y="19305"/>
                  <a:pt x="19985" y="19334"/>
                </a:cubicBezTo>
                <a:cubicBezTo>
                  <a:pt x="19928" y="19391"/>
                  <a:pt x="19884" y="19449"/>
                  <a:pt x="19813" y="19492"/>
                </a:cubicBezTo>
                <a:cubicBezTo>
                  <a:pt x="19827" y="19406"/>
                  <a:pt x="19899" y="19348"/>
                  <a:pt x="19942" y="19276"/>
                </a:cubicBezTo>
                <a:close/>
                <a:moveTo>
                  <a:pt x="3535" y="19248"/>
                </a:moveTo>
                <a:lnTo>
                  <a:pt x="3535" y="19248"/>
                </a:lnTo>
                <a:cubicBezTo>
                  <a:pt x="3635" y="19334"/>
                  <a:pt x="3707" y="19449"/>
                  <a:pt x="3822" y="19506"/>
                </a:cubicBezTo>
                <a:cubicBezTo>
                  <a:pt x="3808" y="19506"/>
                  <a:pt x="3793" y="19521"/>
                  <a:pt x="3779" y="19521"/>
                </a:cubicBezTo>
                <a:cubicBezTo>
                  <a:pt x="3693" y="19434"/>
                  <a:pt x="3578" y="19363"/>
                  <a:pt x="3535" y="19248"/>
                </a:cubicBezTo>
                <a:close/>
                <a:moveTo>
                  <a:pt x="19781" y="19475"/>
                </a:moveTo>
                <a:cubicBezTo>
                  <a:pt x="19805" y="19475"/>
                  <a:pt x="19823" y="19508"/>
                  <a:pt x="19798" y="19521"/>
                </a:cubicBezTo>
                <a:cubicBezTo>
                  <a:pt x="19794" y="19523"/>
                  <a:pt x="19790" y="19524"/>
                  <a:pt x="19786" y="19524"/>
                </a:cubicBezTo>
                <a:cubicBezTo>
                  <a:pt x="19763" y="19524"/>
                  <a:pt x="19745" y="19490"/>
                  <a:pt x="19770" y="19478"/>
                </a:cubicBezTo>
                <a:cubicBezTo>
                  <a:pt x="19774" y="19476"/>
                  <a:pt x="19778" y="19475"/>
                  <a:pt x="19781" y="19475"/>
                </a:cubicBezTo>
                <a:close/>
                <a:moveTo>
                  <a:pt x="19726" y="19535"/>
                </a:moveTo>
                <a:cubicBezTo>
                  <a:pt x="19755" y="19549"/>
                  <a:pt x="19755" y="19564"/>
                  <a:pt x="19726" y="19593"/>
                </a:cubicBezTo>
                <a:cubicBezTo>
                  <a:pt x="19698" y="19578"/>
                  <a:pt x="19698" y="19549"/>
                  <a:pt x="19726" y="19535"/>
                </a:cubicBezTo>
                <a:close/>
                <a:moveTo>
                  <a:pt x="3852" y="19560"/>
                </a:moveTo>
                <a:cubicBezTo>
                  <a:pt x="3874" y="19560"/>
                  <a:pt x="3891" y="19583"/>
                  <a:pt x="3879" y="19607"/>
                </a:cubicBezTo>
                <a:cubicBezTo>
                  <a:pt x="3875" y="19609"/>
                  <a:pt x="3871" y="19610"/>
                  <a:pt x="3867" y="19610"/>
                </a:cubicBezTo>
                <a:cubicBezTo>
                  <a:pt x="3843" y="19610"/>
                  <a:pt x="3824" y="19576"/>
                  <a:pt x="3836" y="19564"/>
                </a:cubicBezTo>
                <a:cubicBezTo>
                  <a:pt x="3842" y="19561"/>
                  <a:pt x="3847" y="19560"/>
                  <a:pt x="3852" y="19560"/>
                </a:cubicBezTo>
                <a:close/>
                <a:moveTo>
                  <a:pt x="20344" y="19391"/>
                </a:moveTo>
                <a:lnTo>
                  <a:pt x="20344" y="19391"/>
                </a:lnTo>
                <a:cubicBezTo>
                  <a:pt x="20287" y="19420"/>
                  <a:pt x="20229" y="19449"/>
                  <a:pt x="20186" y="19478"/>
                </a:cubicBezTo>
                <a:cubicBezTo>
                  <a:pt x="20201" y="19492"/>
                  <a:pt x="20215" y="19521"/>
                  <a:pt x="20215" y="19521"/>
                </a:cubicBezTo>
                <a:cubicBezTo>
                  <a:pt x="20157" y="19521"/>
                  <a:pt x="20129" y="19521"/>
                  <a:pt x="20114" y="19578"/>
                </a:cubicBezTo>
                <a:lnTo>
                  <a:pt x="20086" y="19549"/>
                </a:lnTo>
                <a:lnTo>
                  <a:pt x="20086" y="19549"/>
                </a:lnTo>
                <a:cubicBezTo>
                  <a:pt x="20099" y="19590"/>
                  <a:pt x="20100" y="19643"/>
                  <a:pt x="20100" y="19685"/>
                </a:cubicBezTo>
                <a:lnTo>
                  <a:pt x="20100" y="19685"/>
                </a:lnTo>
                <a:cubicBezTo>
                  <a:pt x="20120" y="19650"/>
                  <a:pt x="20129" y="19611"/>
                  <a:pt x="20129" y="19564"/>
                </a:cubicBezTo>
                <a:cubicBezTo>
                  <a:pt x="20143" y="19578"/>
                  <a:pt x="20157" y="19593"/>
                  <a:pt x="20172" y="19607"/>
                </a:cubicBezTo>
                <a:cubicBezTo>
                  <a:pt x="20172" y="19593"/>
                  <a:pt x="20157" y="19564"/>
                  <a:pt x="20143" y="19549"/>
                </a:cubicBezTo>
                <a:cubicBezTo>
                  <a:pt x="20172" y="19535"/>
                  <a:pt x="20229" y="19549"/>
                  <a:pt x="20229" y="19506"/>
                </a:cubicBezTo>
                <a:cubicBezTo>
                  <a:pt x="20272" y="19463"/>
                  <a:pt x="20301" y="19434"/>
                  <a:pt x="20344" y="19391"/>
                </a:cubicBezTo>
                <a:close/>
                <a:moveTo>
                  <a:pt x="20100" y="19685"/>
                </a:moveTo>
                <a:lnTo>
                  <a:pt x="20100" y="19685"/>
                </a:lnTo>
                <a:cubicBezTo>
                  <a:pt x="20098" y="19688"/>
                  <a:pt x="20096" y="19691"/>
                  <a:pt x="20095" y="19694"/>
                </a:cubicBezTo>
                <a:lnTo>
                  <a:pt x="20095" y="19694"/>
                </a:lnTo>
                <a:cubicBezTo>
                  <a:pt x="20096" y="19694"/>
                  <a:pt x="20098" y="19693"/>
                  <a:pt x="20100" y="19693"/>
                </a:cubicBezTo>
                <a:cubicBezTo>
                  <a:pt x="20100" y="19691"/>
                  <a:pt x="20100" y="19688"/>
                  <a:pt x="20100" y="19685"/>
                </a:cubicBezTo>
                <a:close/>
                <a:moveTo>
                  <a:pt x="3908" y="19621"/>
                </a:moveTo>
                <a:cubicBezTo>
                  <a:pt x="3951" y="19650"/>
                  <a:pt x="3980" y="19679"/>
                  <a:pt x="3994" y="19722"/>
                </a:cubicBezTo>
                <a:cubicBezTo>
                  <a:pt x="3966" y="19707"/>
                  <a:pt x="3922" y="19679"/>
                  <a:pt x="3894" y="19650"/>
                </a:cubicBezTo>
                <a:cubicBezTo>
                  <a:pt x="3894" y="19650"/>
                  <a:pt x="3908" y="19636"/>
                  <a:pt x="3908" y="19621"/>
                </a:cubicBezTo>
                <a:close/>
                <a:moveTo>
                  <a:pt x="20775" y="18488"/>
                </a:moveTo>
                <a:cubicBezTo>
                  <a:pt x="20775" y="18516"/>
                  <a:pt x="20775" y="18544"/>
                  <a:pt x="20761" y="18558"/>
                </a:cubicBezTo>
                <a:cubicBezTo>
                  <a:pt x="20761" y="18572"/>
                  <a:pt x="20732" y="18587"/>
                  <a:pt x="20718" y="18587"/>
                </a:cubicBezTo>
                <a:cubicBezTo>
                  <a:pt x="20718" y="18601"/>
                  <a:pt x="20718" y="18630"/>
                  <a:pt x="20718" y="18644"/>
                </a:cubicBezTo>
                <a:lnTo>
                  <a:pt x="20689" y="18644"/>
                </a:lnTo>
                <a:cubicBezTo>
                  <a:pt x="20502" y="18932"/>
                  <a:pt x="20229" y="19147"/>
                  <a:pt x="20028" y="19406"/>
                </a:cubicBezTo>
                <a:cubicBezTo>
                  <a:pt x="19899" y="19492"/>
                  <a:pt x="19813" y="19650"/>
                  <a:pt x="19669" y="19736"/>
                </a:cubicBezTo>
                <a:cubicBezTo>
                  <a:pt x="19784" y="19593"/>
                  <a:pt x="19928" y="19463"/>
                  <a:pt x="20042" y="19320"/>
                </a:cubicBezTo>
                <a:cubicBezTo>
                  <a:pt x="20071" y="19291"/>
                  <a:pt x="20114" y="19276"/>
                  <a:pt x="20114" y="19233"/>
                </a:cubicBezTo>
                <a:cubicBezTo>
                  <a:pt x="20100" y="19233"/>
                  <a:pt x="20071" y="19248"/>
                  <a:pt x="20057" y="19248"/>
                </a:cubicBezTo>
                <a:cubicBezTo>
                  <a:pt x="20042" y="19233"/>
                  <a:pt x="20028" y="19190"/>
                  <a:pt x="20028" y="19176"/>
                </a:cubicBezTo>
                <a:cubicBezTo>
                  <a:pt x="20042" y="19176"/>
                  <a:pt x="20071" y="19176"/>
                  <a:pt x="20086" y="19162"/>
                </a:cubicBezTo>
                <a:cubicBezTo>
                  <a:pt x="20100" y="19190"/>
                  <a:pt x="20114" y="19205"/>
                  <a:pt x="20143" y="19205"/>
                </a:cubicBezTo>
                <a:cubicBezTo>
                  <a:pt x="20229" y="19162"/>
                  <a:pt x="20272" y="19061"/>
                  <a:pt x="20344" y="19003"/>
                </a:cubicBezTo>
                <a:cubicBezTo>
                  <a:pt x="20373" y="18960"/>
                  <a:pt x="20430" y="18917"/>
                  <a:pt x="20430" y="18874"/>
                </a:cubicBezTo>
                <a:lnTo>
                  <a:pt x="20430" y="18874"/>
                </a:lnTo>
                <a:cubicBezTo>
                  <a:pt x="20387" y="18889"/>
                  <a:pt x="20344" y="18917"/>
                  <a:pt x="20330" y="18960"/>
                </a:cubicBezTo>
                <a:cubicBezTo>
                  <a:pt x="20307" y="18984"/>
                  <a:pt x="20274" y="19044"/>
                  <a:pt x="20240" y="19044"/>
                </a:cubicBezTo>
                <a:cubicBezTo>
                  <a:pt x="20232" y="19044"/>
                  <a:pt x="20223" y="19041"/>
                  <a:pt x="20215" y="19032"/>
                </a:cubicBezTo>
                <a:cubicBezTo>
                  <a:pt x="20244" y="19003"/>
                  <a:pt x="20244" y="18975"/>
                  <a:pt x="20244" y="18946"/>
                </a:cubicBezTo>
                <a:cubicBezTo>
                  <a:pt x="20244" y="18946"/>
                  <a:pt x="20272" y="18960"/>
                  <a:pt x="20287" y="18960"/>
                </a:cubicBezTo>
                <a:cubicBezTo>
                  <a:pt x="20287" y="18946"/>
                  <a:pt x="20287" y="18917"/>
                  <a:pt x="20287" y="18903"/>
                </a:cubicBezTo>
                <a:cubicBezTo>
                  <a:pt x="20301" y="18874"/>
                  <a:pt x="20315" y="18860"/>
                  <a:pt x="20330" y="18845"/>
                </a:cubicBezTo>
                <a:cubicBezTo>
                  <a:pt x="20344" y="18860"/>
                  <a:pt x="20359" y="18889"/>
                  <a:pt x="20359" y="18889"/>
                </a:cubicBezTo>
                <a:cubicBezTo>
                  <a:pt x="20359" y="18860"/>
                  <a:pt x="20359" y="18831"/>
                  <a:pt x="20359" y="18802"/>
                </a:cubicBezTo>
                <a:cubicBezTo>
                  <a:pt x="20373" y="18802"/>
                  <a:pt x="20387" y="18817"/>
                  <a:pt x="20387" y="18817"/>
                </a:cubicBezTo>
                <a:cubicBezTo>
                  <a:pt x="20445" y="18759"/>
                  <a:pt x="20488" y="18702"/>
                  <a:pt x="20545" y="18630"/>
                </a:cubicBezTo>
                <a:cubicBezTo>
                  <a:pt x="20545" y="18572"/>
                  <a:pt x="20617" y="18558"/>
                  <a:pt x="20660" y="18529"/>
                </a:cubicBezTo>
                <a:lnTo>
                  <a:pt x="20660" y="18529"/>
                </a:lnTo>
                <a:cubicBezTo>
                  <a:pt x="20632" y="18644"/>
                  <a:pt x="20517" y="18716"/>
                  <a:pt x="20445" y="18817"/>
                </a:cubicBezTo>
                <a:cubicBezTo>
                  <a:pt x="20415" y="18837"/>
                  <a:pt x="20440" y="18870"/>
                  <a:pt x="20463" y="18870"/>
                </a:cubicBezTo>
                <a:cubicBezTo>
                  <a:pt x="20473" y="18870"/>
                  <a:pt x="20483" y="18863"/>
                  <a:pt x="20488" y="18845"/>
                </a:cubicBezTo>
                <a:cubicBezTo>
                  <a:pt x="20584" y="18728"/>
                  <a:pt x="20679" y="18611"/>
                  <a:pt x="20775" y="18488"/>
                </a:cubicBezTo>
                <a:close/>
                <a:moveTo>
                  <a:pt x="19966" y="19715"/>
                </a:moveTo>
                <a:cubicBezTo>
                  <a:pt x="19971" y="19715"/>
                  <a:pt x="19978" y="19717"/>
                  <a:pt x="19985" y="19722"/>
                </a:cubicBezTo>
                <a:cubicBezTo>
                  <a:pt x="19971" y="19722"/>
                  <a:pt x="19971" y="19751"/>
                  <a:pt x="19971" y="19765"/>
                </a:cubicBezTo>
                <a:cubicBezTo>
                  <a:pt x="19935" y="19765"/>
                  <a:pt x="19939" y="19715"/>
                  <a:pt x="19966" y="19715"/>
                </a:cubicBezTo>
                <a:close/>
                <a:moveTo>
                  <a:pt x="4035" y="19733"/>
                </a:moveTo>
                <a:cubicBezTo>
                  <a:pt x="4059" y="19733"/>
                  <a:pt x="4079" y="19769"/>
                  <a:pt x="4066" y="19794"/>
                </a:cubicBezTo>
                <a:cubicBezTo>
                  <a:pt x="4062" y="19796"/>
                  <a:pt x="4058" y="19797"/>
                  <a:pt x="4054" y="19797"/>
                </a:cubicBezTo>
                <a:cubicBezTo>
                  <a:pt x="4030" y="19797"/>
                  <a:pt x="4011" y="19761"/>
                  <a:pt x="4023" y="19736"/>
                </a:cubicBezTo>
                <a:cubicBezTo>
                  <a:pt x="4027" y="19734"/>
                  <a:pt x="4031" y="19733"/>
                  <a:pt x="4035" y="19733"/>
                </a:cubicBezTo>
                <a:close/>
                <a:moveTo>
                  <a:pt x="5000" y="19693"/>
                </a:moveTo>
                <a:lnTo>
                  <a:pt x="5000" y="19693"/>
                </a:lnTo>
                <a:cubicBezTo>
                  <a:pt x="5057" y="19736"/>
                  <a:pt x="5129" y="19751"/>
                  <a:pt x="5144" y="19808"/>
                </a:cubicBezTo>
                <a:cubicBezTo>
                  <a:pt x="5101" y="19779"/>
                  <a:pt x="5043" y="19736"/>
                  <a:pt x="5000" y="19693"/>
                </a:cubicBezTo>
                <a:close/>
                <a:moveTo>
                  <a:pt x="19595" y="19786"/>
                </a:moveTo>
                <a:cubicBezTo>
                  <a:pt x="19608" y="19786"/>
                  <a:pt x="19619" y="19794"/>
                  <a:pt x="19611" y="19808"/>
                </a:cubicBezTo>
                <a:cubicBezTo>
                  <a:pt x="19611" y="19824"/>
                  <a:pt x="19594" y="19835"/>
                  <a:pt x="19581" y="19835"/>
                </a:cubicBezTo>
                <a:cubicBezTo>
                  <a:pt x="19570" y="19835"/>
                  <a:pt x="19562" y="19828"/>
                  <a:pt x="19568" y="19808"/>
                </a:cubicBezTo>
                <a:cubicBezTo>
                  <a:pt x="19568" y="19794"/>
                  <a:pt x="19583" y="19786"/>
                  <a:pt x="19595" y="19786"/>
                </a:cubicBezTo>
                <a:close/>
                <a:moveTo>
                  <a:pt x="4151" y="19850"/>
                </a:moveTo>
                <a:cubicBezTo>
                  <a:pt x="4163" y="19850"/>
                  <a:pt x="4172" y="19862"/>
                  <a:pt x="4181" y="19880"/>
                </a:cubicBezTo>
                <a:cubicBezTo>
                  <a:pt x="4169" y="19886"/>
                  <a:pt x="4160" y="19889"/>
                  <a:pt x="4152" y="19889"/>
                </a:cubicBezTo>
                <a:cubicBezTo>
                  <a:pt x="4140" y="19889"/>
                  <a:pt x="4132" y="19882"/>
                  <a:pt x="4124" y="19866"/>
                </a:cubicBezTo>
                <a:cubicBezTo>
                  <a:pt x="4135" y="19855"/>
                  <a:pt x="4143" y="19850"/>
                  <a:pt x="4151" y="19850"/>
                </a:cubicBezTo>
                <a:close/>
                <a:moveTo>
                  <a:pt x="19928" y="19679"/>
                </a:moveTo>
                <a:cubicBezTo>
                  <a:pt x="19942" y="19707"/>
                  <a:pt x="19913" y="19722"/>
                  <a:pt x="19913" y="19751"/>
                </a:cubicBezTo>
                <a:cubicBezTo>
                  <a:pt x="19913" y="19751"/>
                  <a:pt x="19928" y="19765"/>
                  <a:pt x="19928" y="19765"/>
                </a:cubicBezTo>
                <a:cubicBezTo>
                  <a:pt x="19870" y="19794"/>
                  <a:pt x="19827" y="19866"/>
                  <a:pt x="19770" y="19894"/>
                </a:cubicBezTo>
                <a:cubicBezTo>
                  <a:pt x="19755" y="19866"/>
                  <a:pt x="19755" y="19851"/>
                  <a:pt x="19784" y="19822"/>
                </a:cubicBezTo>
                <a:cubicBezTo>
                  <a:pt x="19827" y="19779"/>
                  <a:pt x="19884" y="19736"/>
                  <a:pt x="19928" y="19679"/>
                </a:cubicBezTo>
                <a:close/>
                <a:moveTo>
                  <a:pt x="3535" y="19363"/>
                </a:moveTo>
                <a:lnTo>
                  <a:pt x="3535" y="19363"/>
                </a:lnTo>
                <a:cubicBezTo>
                  <a:pt x="3707" y="19478"/>
                  <a:pt x="3822" y="19664"/>
                  <a:pt x="3980" y="19794"/>
                </a:cubicBezTo>
                <a:cubicBezTo>
                  <a:pt x="4023" y="19822"/>
                  <a:pt x="4052" y="19866"/>
                  <a:pt x="4066" y="19909"/>
                </a:cubicBezTo>
                <a:cubicBezTo>
                  <a:pt x="3879" y="19736"/>
                  <a:pt x="3693" y="19564"/>
                  <a:pt x="3535" y="19363"/>
                </a:cubicBezTo>
                <a:close/>
                <a:moveTo>
                  <a:pt x="19741" y="19851"/>
                </a:moveTo>
                <a:cubicBezTo>
                  <a:pt x="19755" y="19866"/>
                  <a:pt x="19755" y="19909"/>
                  <a:pt x="19755" y="19923"/>
                </a:cubicBezTo>
                <a:cubicBezTo>
                  <a:pt x="19741" y="19952"/>
                  <a:pt x="19726" y="19966"/>
                  <a:pt x="19683" y="19966"/>
                </a:cubicBezTo>
                <a:cubicBezTo>
                  <a:pt x="19655" y="19937"/>
                  <a:pt x="19655" y="19894"/>
                  <a:pt x="19655" y="19851"/>
                </a:cubicBezTo>
                <a:lnTo>
                  <a:pt x="19655" y="19851"/>
                </a:lnTo>
                <a:cubicBezTo>
                  <a:pt x="19655" y="19880"/>
                  <a:pt x="19669" y="19909"/>
                  <a:pt x="19683" y="19923"/>
                </a:cubicBezTo>
                <a:cubicBezTo>
                  <a:pt x="19698" y="19894"/>
                  <a:pt x="19726" y="19880"/>
                  <a:pt x="19741" y="19851"/>
                </a:cubicBezTo>
                <a:close/>
                <a:moveTo>
                  <a:pt x="19310" y="19952"/>
                </a:moveTo>
                <a:lnTo>
                  <a:pt x="19310" y="19952"/>
                </a:lnTo>
                <a:cubicBezTo>
                  <a:pt x="19281" y="19995"/>
                  <a:pt x="19252" y="20024"/>
                  <a:pt x="19224" y="20052"/>
                </a:cubicBezTo>
                <a:cubicBezTo>
                  <a:pt x="19209" y="20067"/>
                  <a:pt x="19180" y="20067"/>
                  <a:pt x="19166" y="20067"/>
                </a:cubicBezTo>
                <a:cubicBezTo>
                  <a:pt x="19209" y="20024"/>
                  <a:pt x="19267" y="19995"/>
                  <a:pt x="19310" y="19952"/>
                </a:cubicBezTo>
                <a:close/>
                <a:moveTo>
                  <a:pt x="18569" y="20034"/>
                </a:moveTo>
                <a:cubicBezTo>
                  <a:pt x="18576" y="20034"/>
                  <a:pt x="18583" y="20035"/>
                  <a:pt x="18591" y="20038"/>
                </a:cubicBezTo>
                <a:cubicBezTo>
                  <a:pt x="18591" y="20060"/>
                  <a:pt x="18549" y="20090"/>
                  <a:pt x="18523" y="20090"/>
                </a:cubicBezTo>
                <a:cubicBezTo>
                  <a:pt x="18515" y="20090"/>
                  <a:pt x="18509" y="20088"/>
                  <a:pt x="18505" y="20081"/>
                </a:cubicBezTo>
                <a:cubicBezTo>
                  <a:pt x="18517" y="20058"/>
                  <a:pt x="18538" y="20034"/>
                  <a:pt x="18569" y="20034"/>
                </a:cubicBezTo>
                <a:close/>
                <a:moveTo>
                  <a:pt x="5515" y="20035"/>
                </a:moveTo>
                <a:cubicBezTo>
                  <a:pt x="5539" y="20035"/>
                  <a:pt x="5558" y="20071"/>
                  <a:pt x="5546" y="20095"/>
                </a:cubicBezTo>
                <a:cubicBezTo>
                  <a:pt x="5542" y="20097"/>
                  <a:pt x="5538" y="20098"/>
                  <a:pt x="5534" y="20098"/>
                </a:cubicBezTo>
                <a:cubicBezTo>
                  <a:pt x="5507" y="20098"/>
                  <a:pt x="5478" y="20063"/>
                  <a:pt x="5503" y="20038"/>
                </a:cubicBezTo>
                <a:cubicBezTo>
                  <a:pt x="5507" y="20036"/>
                  <a:pt x="5511" y="20035"/>
                  <a:pt x="5515" y="20035"/>
                </a:cubicBezTo>
                <a:close/>
                <a:moveTo>
                  <a:pt x="17887" y="20124"/>
                </a:moveTo>
                <a:lnTo>
                  <a:pt x="17902" y="20153"/>
                </a:lnTo>
                <a:cubicBezTo>
                  <a:pt x="17859" y="20167"/>
                  <a:pt x="17816" y="20196"/>
                  <a:pt x="17772" y="20225"/>
                </a:cubicBezTo>
                <a:cubicBezTo>
                  <a:pt x="17801" y="20196"/>
                  <a:pt x="17844" y="20153"/>
                  <a:pt x="17887" y="20124"/>
                </a:cubicBezTo>
                <a:close/>
                <a:moveTo>
                  <a:pt x="18239" y="20261"/>
                </a:moveTo>
                <a:cubicBezTo>
                  <a:pt x="18247" y="20261"/>
                  <a:pt x="18254" y="20268"/>
                  <a:pt x="18261" y="20282"/>
                </a:cubicBezTo>
                <a:cubicBezTo>
                  <a:pt x="18254" y="20297"/>
                  <a:pt x="18247" y="20304"/>
                  <a:pt x="18239" y="20304"/>
                </a:cubicBezTo>
                <a:cubicBezTo>
                  <a:pt x="18232" y="20304"/>
                  <a:pt x="18225" y="20297"/>
                  <a:pt x="18218" y="20282"/>
                </a:cubicBezTo>
                <a:cubicBezTo>
                  <a:pt x="18225" y="20268"/>
                  <a:pt x="18232" y="20261"/>
                  <a:pt x="18239" y="20261"/>
                </a:cubicBezTo>
                <a:close/>
                <a:moveTo>
                  <a:pt x="4626" y="20272"/>
                </a:moveTo>
                <a:cubicBezTo>
                  <a:pt x="4645" y="20272"/>
                  <a:pt x="4670" y="20300"/>
                  <a:pt x="4670" y="20311"/>
                </a:cubicBezTo>
                <a:cubicBezTo>
                  <a:pt x="4663" y="20318"/>
                  <a:pt x="4656" y="20321"/>
                  <a:pt x="4649" y="20321"/>
                </a:cubicBezTo>
                <a:cubicBezTo>
                  <a:pt x="4629" y="20321"/>
                  <a:pt x="4612" y="20293"/>
                  <a:pt x="4612" y="20282"/>
                </a:cubicBezTo>
                <a:cubicBezTo>
                  <a:pt x="4616" y="20275"/>
                  <a:pt x="4621" y="20272"/>
                  <a:pt x="4626" y="20272"/>
                </a:cubicBezTo>
                <a:close/>
                <a:moveTo>
                  <a:pt x="18951" y="20167"/>
                </a:moveTo>
                <a:cubicBezTo>
                  <a:pt x="18951" y="20182"/>
                  <a:pt x="18965" y="20210"/>
                  <a:pt x="18979" y="20225"/>
                </a:cubicBezTo>
                <a:cubicBezTo>
                  <a:pt x="18994" y="20210"/>
                  <a:pt x="19022" y="20196"/>
                  <a:pt x="19051" y="20196"/>
                </a:cubicBezTo>
                <a:cubicBezTo>
                  <a:pt x="18965" y="20253"/>
                  <a:pt x="18907" y="20325"/>
                  <a:pt x="18821" y="20383"/>
                </a:cubicBezTo>
                <a:cubicBezTo>
                  <a:pt x="18807" y="20354"/>
                  <a:pt x="18821" y="20340"/>
                  <a:pt x="18850" y="20311"/>
                </a:cubicBezTo>
                <a:cubicBezTo>
                  <a:pt x="18836" y="20297"/>
                  <a:pt x="18836" y="20282"/>
                  <a:pt x="18836" y="20268"/>
                </a:cubicBezTo>
                <a:lnTo>
                  <a:pt x="18836" y="20268"/>
                </a:lnTo>
                <a:cubicBezTo>
                  <a:pt x="18850" y="20282"/>
                  <a:pt x="18879" y="20282"/>
                  <a:pt x="18893" y="20282"/>
                </a:cubicBezTo>
                <a:cubicBezTo>
                  <a:pt x="18893" y="20268"/>
                  <a:pt x="18879" y="20253"/>
                  <a:pt x="18879" y="20253"/>
                </a:cubicBezTo>
                <a:lnTo>
                  <a:pt x="18879" y="20253"/>
                </a:lnTo>
                <a:cubicBezTo>
                  <a:pt x="18892" y="20259"/>
                  <a:pt x="18904" y="20261"/>
                  <a:pt x="18914" y="20261"/>
                </a:cubicBezTo>
                <a:cubicBezTo>
                  <a:pt x="18958" y="20261"/>
                  <a:pt x="18966" y="20217"/>
                  <a:pt x="18907" y="20182"/>
                </a:cubicBezTo>
                <a:cubicBezTo>
                  <a:pt x="18922" y="20182"/>
                  <a:pt x="18936" y="20167"/>
                  <a:pt x="18951" y="20167"/>
                </a:cubicBezTo>
                <a:close/>
                <a:moveTo>
                  <a:pt x="4253" y="20067"/>
                </a:moveTo>
                <a:lnTo>
                  <a:pt x="4253" y="20067"/>
                </a:lnTo>
                <a:cubicBezTo>
                  <a:pt x="4411" y="20153"/>
                  <a:pt x="4555" y="20297"/>
                  <a:pt x="4670" y="20426"/>
                </a:cubicBezTo>
                <a:cubicBezTo>
                  <a:pt x="4526" y="20311"/>
                  <a:pt x="4382" y="20196"/>
                  <a:pt x="4253" y="20067"/>
                </a:cubicBezTo>
                <a:close/>
                <a:moveTo>
                  <a:pt x="18778" y="20340"/>
                </a:moveTo>
                <a:cubicBezTo>
                  <a:pt x="18793" y="20383"/>
                  <a:pt x="18778" y="20411"/>
                  <a:pt x="18735" y="20426"/>
                </a:cubicBezTo>
                <a:cubicBezTo>
                  <a:pt x="18735" y="20426"/>
                  <a:pt x="18706" y="20397"/>
                  <a:pt x="18692" y="20383"/>
                </a:cubicBezTo>
                <a:lnTo>
                  <a:pt x="18692" y="20383"/>
                </a:lnTo>
                <a:cubicBezTo>
                  <a:pt x="18706" y="20397"/>
                  <a:pt x="18735" y="20397"/>
                  <a:pt x="18749" y="20411"/>
                </a:cubicBezTo>
                <a:cubicBezTo>
                  <a:pt x="18749" y="20397"/>
                  <a:pt x="18778" y="20354"/>
                  <a:pt x="18778" y="20340"/>
                </a:cubicBezTo>
                <a:close/>
                <a:moveTo>
                  <a:pt x="19324" y="20383"/>
                </a:moveTo>
                <a:lnTo>
                  <a:pt x="19339" y="20426"/>
                </a:lnTo>
                <a:cubicBezTo>
                  <a:pt x="19339" y="20411"/>
                  <a:pt x="19339" y="20397"/>
                  <a:pt x="19324" y="20383"/>
                </a:cubicBezTo>
                <a:close/>
                <a:moveTo>
                  <a:pt x="19032" y="20519"/>
                </a:moveTo>
                <a:cubicBezTo>
                  <a:pt x="19029" y="20526"/>
                  <a:pt x="19025" y="20533"/>
                  <a:pt x="19022" y="20541"/>
                </a:cubicBezTo>
                <a:cubicBezTo>
                  <a:pt x="19027" y="20536"/>
                  <a:pt x="19030" y="20528"/>
                  <a:pt x="19032" y="20519"/>
                </a:cubicBezTo>
                <a:close/>
                <a:moveTo>
                  <a:pt x="18649" y="20469"/>
                </a:moveTo>
                <a:lnTo>
                  <a:pt x="18663" y="20498"/>
                </a:lnTo>
                <a:cubicBezTo>
                  <a:pt x="18620" y="20526"/>
                  <a:pt x="18577" y="20541"/>
                  <a:pt x="18548" y="20570"/>
                </a:cubicBezTo>
                <a:cubicBezTo>
                  <a:pt x="18548" y="20541"/>
                  <a:pt x="18548" y="20526"/>
                  <a:pt x="18548" y="20498"/>
                </a:cubicBezTo>
                <a:cubicBezTo>
                  <a:pt x="18563" y="20512"/>
                  <a:pt x="18577" y="20526"/>
                  <a:pt x="18591" y="20526"/>
                </a:cubicBezTo>
                <a:cubicBezTo>
                  <a:pt x="18620" y="20512"/>
                  <a:pt x="18635" y="20483"/>
                  <a:pt x="18649" y="20469"/>
                </a:cubicBezTo>
                <a:close/>
                <a:moveTo>
                  <a:pt x="4670" y="20440"/>
                </a:moveTo>
                <a:cubicBezTo>
                  <a:pt x="4813" y="20498"/>
                  <a:pt x="4914" y="20598"/>
                  <a:pt x="5029" y="20684"/>
                </a:cubicBezTo>
                <a:cubicBezTo>
                  <a:pt x="4899" y="20627"/>
                  <a:pt x="4799" y="20526"/>
                  <a:pt x="4670" y="20440"/>
                </a:cubicBezTo>
                <a:close/>
                <a:moveTo>
                  <a:pt x="19554" y="19837"/>
                </a:moveTo>
                <a:lnTo>
                  <a:pt x="19554" y="19837"/>
                </a:lnTo>
                <a:cubicBezTo>
                  <a:pt x="19468" y="19966"/>
                  <a:pt x="19310" y="20038"/>
                  <a:pt x="19252" y="20182"/>
                </a:cubicBezTo>
                <a:cubicBezTo>
                  <a:pt x="19238" y="20167"/>
                  <a:pt x="19238" y="20153"/>
                  <a:pt x="19224" y="20153"/>
                </a:cubicBezTo>
                <a:cubicBezTo>
                  <a:pt x="18979" y="20383"/>
                  <a:pt x="18692" y="20584"/>
                  <a:pt x="18419" y="20771"/>
                </a:cubicBezTo>
                <a:cubicBezTo>
                  <a:pt x="18419" y="20785"/>
                  <a:pt x="18433" y="20785"/>
                  <a:pt x="18433" y="20785"/>
                </a:cubicBezTo>
                <a:cubicBezTo>
                  <a:pt x="18347" y="20799"/>
                  <a:pt x="18275" y="20886"/>
                  <a:pt x="18203" y="20929"/>
                </a:cubicBezTo>
                <a:cubicBezTo>
                  <a:pt x="18218" y="20871"/>
                  <a:pt x="18275" y="20857"/>
                  <a:pt x="18318" y="20828"/>
                </a:cubicBezTo>
                <a:cubicBezTo>
                  <a:pt x="18663" y="20570"/>
                  <a:pt x="18994" y="20311"/>
                  <a:pt x="19324" y="20038"/>
                </a:cubicBezTo>
                <a:cubicBezTo>
                  <a:pt x="19410" y="19980"/>
                  <a:pt x="19468" y="19894"/>
                  <a:pt x="19554" y="19837"/>
                </a:cubicBezTo>
                <a:close/>
                <a:moveTo>
                  <a:pt x="16444" y="20950"/>
                </a:moveTo>
                <a:cubicBezTo>
                  <a:pt x="16451" y="20950"/>
                  <a:pt x="16458" y="20957"/>
                  <a:pt x="16465" y="20972"/>
                </a:cubicBezTo>
                <a:cubicBezTo>
                  <a:pt x="16458" y="20986"/>
                  <a:pt x="16451" y="20993"/>
                  <a:pt x="16444" y="20993"/>
                </a:cubicBezTo>
                <a:cubicBezTo>
                  <a:pt x="16436" y="20993"/>
                  <a:pt x="16429" y="20986"/>
                  <a:pt x="16422" y="20972"/>
                </a:cubicBezTo>
                <a:cubicBezTo>
                  <a:pt x="16429" y="20957"/>
                  <a:pt x="16436" y="20950"/>
                  <a:pt x="16444" y="20950"/>
                </a:cubicBezTo>
                <a:close/>
                <a:moveTo>
                  <a:pt x="18203" y="20914"/>
                </a:moveTo>
                <a:lnTo>
                  <a:pt x="18203" y="20914"/>
                </a:lnTo>
                <a:cubicBezTo>
                  <a:pt x="18089" y="21029"/>
                  <a:pt x="17945" y="21087"/>
                  <a:pt x="17816" y="21159"/>
                </a:cubicBezTo>
                <a:cubicBezTo>
                  <a:pt x="17844" y="21115"/>
                  <a:pt x="17887" y="21087"/>
                  <a:pt x="17945" y="21058"/>
                </a:cubicBezTo>
                <a:cubicBezTo>
                  <a:pt x="18031" y="21015"/>
                  <a:pt x="18103" y="20943"/>
                  <a:pt x="18203" y="20914"/>
                </a:cubicBezTo>
                <a:close/>
                <a:moveTo>
                  <a:pt x="5733" y="21072"/>
                </a:moveTo>
                <a:cubicBezTo>
                  <a:pt x="5776" y="21087"/>
                  <a:pt x="5819" y="21115"/>
                  <a:pt x="5876" y="21144"/>
                </a:cubicBezTo>
                <a:cubicBezTo>
                  <a:pt x="5876" y="21159"/>
                  <a:pt x="5862" y="21173"/>
                  <a:pt x="5862" y="21173"/>
                </a:cubicBezTo>
                <a:cubicBezTo>
                  <a:pt x="5848" y="21159"/>
                  <a:pt x="5819" y="21144"/>
                  <a:pt x="5790" y="21130"/>
                </a:cubicBezTo>
                <a:cubicBezTo>
                  <a:pt x="5790" y="21133"/>
                  <a:pt x="5789" y="21137"/>
                  <a:pt x="5788" y="21142"/>
                </a:cubicBezTo>
                <a:lnTo>
                  <a:pt x="5788" y="21142"/>
                </a:lnTo>
                <a:cubicBezTo>
                  <a:pt x="5761" y="21115"/>
                  <a:pt x="5746" y="21100"/>
                  <a:pt x="5718" y="21072"/>
                </a:cubicBezTo>
                <a:close/>
                <a:moveTo>
                  <a:pt x="17788" y="21153"/>
                </a:moveTo>
                <a:cubicBezTo>
                  <a:pt x="17797" y="21153"/>
                  <a:pt x="17801" y="21164"/>
                  <a:pt x="17801" y="21187"/>
                </a:cubicBezTo>
                <a:cubicBezTo>
                  <a:pt x="17795" y="21193"/>
                  <a:pt x="17787" y="21197"/>
                  <a:pt x="17779" y="21197"/>
                </a:cubicBezTo>
                <a:cubicBezTo>
                  <a:pt x="17768" y="21197"/>
                  <a:pt x="17758" y="21190"/>
                  <a:pt x="17758" y="21173"/>
                </a:cubicBezTo>
                <a:cubicBezTo>
                  <a:pt x="17771" y="21160"/>
                  <a:pt x="17781" y="21153"/>
                  <a:pt x="17788" y="21153"/>
                </a:cubicBezTo>
                <a:close/>
                <a:moveTo>
                  <a:pt x="17959" y="20986"/>
                </a:moveTo>
                <a:lnTo>
                  <a:pt x="17959" y="20986"/>
                </a:lnTo>
                <a:cubicBezTo>
                  <a:pt x="17844" y="21058"/>
                  <a:pt x="17729" y="21101"/>
                  <a:pt x="17629" y="21187"/>
                </a:cubicBezTo>
                <a:cubicBezTo>
                  <a:pt x="17614" y="21202"/>
                  <a:pt x="17571" y="21202"/>
                  <a:pt x="17543" y="21202"/>
                </a:cubicBezTo>
                <a:cubicBezTo>
                  <a:pt x="17571" y="21173"/>
                  <a:pt x="17686" y="21159"/>
                  <a:pt x="17629" y="21101"/>
                </a:cubicBezTo>
                <a:lnTo>
                  <a:pt x="17629" y="21101"/>
                </a:lnTo>
                <a:cubicBezTo>
                  <a:pt x="17643" y="21115"/>
                  <a:pt x="17658" y="21130"/>
                  <a:pt x="17672" y="21130"/>
                </a:cubicBezTo>
                <a:cubicBezTo>
                  <a:pt x="17758" y="21058"/>
                  <a:pt x="17844" y="21015"/>
                  <a:pt x="17959" y="20986"/>
                </a:cubicBezTo>
                <a:close/>
                <a:moveTo>
                  <a:pt x="17974" y="21202"/>
                </a:moveTo>
                <a:cubicBezTo>
                  <a:pt x="17931" y="21216"/>
                  <a:pt x="17873" y="21230"/>
                  <a:pt x="17844" y="21274"/>
                </a:cubicBezTo>
                <a:cubicBezTo>
                  <a:pt x="17887" y="21274"/>
                  <a:pt x="17916" y="21274"/>
                  <a:pt x="17959" y="21259"/>
                </a:cubicBezTo>
                <a:cubicBezTo>
                  <a:pt x="17959" y="21245"/>
                  <a:pt x="17974" y="21216"/>
                  <a:pt x="17974" y="21202"/>
                </a:cubicBezTo>
                <a:close/>
                <a:moveTo>
                  <a:pt x="5029" y="20684"/>
                </a:moveTo>
                <a:lnTo>
                  <a:pt x="5029" y="20684"/>
                </a:lnTo>
                <a:cubicBezTo>
                  <a:pt x="5244" y="20871"/>
                  <a:pt x="5503" y="21001"/>
                  <a:pt x="5733" y="21173"/>
                </a:cubicBezTo>
                <a:cubicBezTo>
                  <a:pt x="5746" y="21159"/>
                  <a:pt x="5773" y="21146"/>
                  <a:pt x="5788" y="21144"/>
                </a:cubicBezTo>
                <a:lnTo>
                  <a:pt x="5788" y="21144"/>
                </a:lnTo>
                <a:cubicBezTo>
                  <a:pt x="5783" y="21159"/>
                  <a:pt x="5776" y="21177"/>
                  <a:pt x="5776" y="21187"/>
                </a:cubicBezTo>
                <a:cubicBezTo>
                  <a:pt x="5891" y="21274"/>
                  <a:pt x="6034" y="21345"/>
                  <a:pt x="6164" y="21432"/>
                </a:cubicBezTo>
                <a:cubicBezTo>
                  <a:pt x="6149" y="21432"/>
                  <a:pt x="6149" y="21446"/>
                  <a:pt x="6135" y="21446"/>
                </a:cubicBezTo>
                <a:cubicBezTo>
                  <a:pt x="5790" y="21245"/>
                  <a:pt x="5460" y="21015"/>
                  <a:pt x="5129" y="20771"/>
                </a:cubicBezTo>
                <a:cubicBezTo>
                  <a:pt x="5086" y="20756"/>
                  <a:pt x="5043" y="20728"/>
                  <a:pt x="5029" y="20684"/>
                </a:cubicBezTo>
                <a:close/>
                <a:moveTo>
                  <a:pt x="6336" y="21532"/>
                </a:moveTo>
                <a:lnTo>
                  <a:pt x="6336" y="21532"/>
                </a:lnTo>
                <a:cubicBezTo>
                  <a:pt x="6337" y="21533"/>
                  <a:pt x="6337" y="21533"/>
                  <a:pt x="6338" y="21534"/>
                </a:cubicBezTo>
                <a:lnTo>
                  <a:pt x="6338" y="21534"/>
                </a:lnTo>
                <a:cubicBezTo>
                  <a:pt x="6338" y="21534"/>
                  <a:pt x="6338" y="21534"/>
                  <a:pt x="6339" y="21534"/>
                </a:cubicBezTo>
                <a:lnTo>
                  <a:pt x="6339" y="21534"/>
                </a:lnTo>
                <a:cubicBezTo>
                  <a:pt x="6338" y="21533"/>
                  <a:pt x="6337" y="21533"/>
                  <a:pt x="6336" y="21532"/>
                </a:cubicBezTo>
                <a:close/>
                <a:moveTo>
                  <a:pt x="8152" y="21498"/>
                </a:moveTo>
                <a:cubicBezTo>
                  <a:pt x="8167" y="21498"/>
                  <a:pt x="8175" y="21511"/>
                  <a:pt x="8175" y="21532"/>
                </a:cubicBezTo>
                <a:cubicBezTo>
                  <a:pt x="8164" y="21536"/>
                  <a:pt x="8155" y="21538"/>
                  <a:pt x="8149" y="21538"/>
                </a:cubicBezTo>
                <a:cubicBezTo>
                  <a:pt x="8132" y="21538"/>
                  <a:pt x="8132" y="21524"/>
                  <a:pt x="8132" y="21503"/>
                </a:cubicBezTo>
                <a:cubicBezTo>
                  <a:pt x="8140" y="21500"/>
                  <a:pt x="8146" y="21498"/>
                  <a:pt x="8152" y="21498"/>
                </a:cubicBezTo>
                <a:close/>
                <a:moveTo>
                  <a:pt x="17313" y="21532"/>
                </a:moveTo>
                <a:cubicBezTo>
                  <a:pt x="17327" y="21532"/>
                  <a:pt x="17341" y="21546"/>
                  <a:pt x="17341" y="21561"/>
                </a:cubicBezTo>
                <a:cubicBezTo>
                  <a:pt x="17293" y="21573"/>
                  <a:pt x="17255" y="21625"/>
                  <a:pt x="17202" y="21625"/>
                </a:cubicBezTo>
                <a:cubicBezTo>
                  <a:pt x="17192" y="21625"/>
                  <a:pt x="17181" y="21623"/>
                  <a:pt x="17169" y="21618"/>
                </a:cubicBezTo>
                <a:cubicBezTo>
                  <a:pt x="17212" y="21590"/>
                  <a:pt x="17270" y="21561"/>
                  <a:pt x="17313" y="21532"/>
                </a:cubicBezTo>
                <a:close/>
                <a:moveTo>
                  <a:pt x="6681" y="21618"/>
                </a:moveTo>
                <a:lnTo>
                  <a:pt x="6681" y="21618"/>
                </a:lnTo>
                <a:cubicBezTo>
                  <a:pt x="6738" y="21647"/>
                  <a:pt x="6796" y="21676"/>
                  <a:pt x="6839" y="21733"/>
                </a:cubicBezTo>
                <a:cubicBezTo>
                  <a:pt x="6782" y="21705"/>
                  <a:pt x="6695" y="21690"/>
                  <a:pt x="6681" y="21618"/>
                </a:cubicBezTo>
                <a:close/>
                <a:moveTo>
                  <a:pt x="6192" y="21446"/>
                </a:moveTo>
                <a:lnTo>
                  <a:pt x="6192" y="21446"/>
                </a:lnTo>
                <a:cubicBezTo>
                  <a:pt x="6236" y="21475"/>
                  <a:pt x="6293" y="21503"/>
                  <a:pt x="6351" y="21532"/>
                </a:cubicBezTo>
                <a:cubicBezTo>
                  <a:pt x="6347" y="21533"/>
                  <a:pt x="6343" y="21534"/>
                  <a:pt x="6339" y="21534"/>
                </a:cubicBezTo>
                <a:lnTo>
                  <a:pt x="6339" y="21534"/>
                </a:lnTo>
                <a:cubicBezTo>
                  <a:pt x="6467" y="21619"/>
                  <a:pt x="6596" y="21676"/>
                  <a:pt x="6724" y="21733"/>
                </a:cubicBezTo>
                <a:lnTo>
                  <a:pt x="6724" y="21762"/>
                </a:lnTo>
                <a:cubicBezTo>
                  <a:pt x="6596" y="21705"/>
                  <a:pt x="6424" y="21648"/>
                  <a:pt x="6338" y="21534"/>
                </a:cubicBezTo>
                <a:lnTo>
                  <a:pt x="6338" y="21534"/>
                </a:lnTo>
                <a:cubicBezTo>
                  <a:pt x="6333" y="21535"/>
                  <a:pt x="6328" y="21535"/>
                  <a:pt x="6323" y="21535"/>
                </a:cubicBezTo>
                <a:cubicBezTo>
                  <a:pt x="6264" y="21535"/>
                  <a:pt x="6217" y="21496"/>
                  <a:pt x="6192" y="21446"/>
                </a:cubicBezTo>
                <a:close/>
                <a:moveTo>
                  <a:pt x="17758" y="21187"/>
                </a:moveTo>
                <a:lnTo>
                  <a:pt x="17758" y="21187"/>
                </a:lnTo>
                <a:cubicBezTo>
                  <a:pt x="17643" y="21288"/>
                  <a:pt x="17499" y="21345"/>
                  <a:pt x="17370" y="21417"/>
                </a:cubicBezTo>
                <a:cubicBezTo>
                  <a:pt x="17385" y="21432"/>
                  <a:pt x="17399" y="21432"/>
                  <a:pt x="17399" y="21446"/>
                </a:cubicBezTo>
                <a:cubicBezTo>
                  <a:pt x="17385" y="21446"/>
                  <a:pt x="17370" y="21432"/>
                  <a:pt x="17356" y="21432"/>
                </a:cubicBezTo>
                <a:cubicBezTo>
                  <a:pt x="17155" y="21532"/>
                  <a:pt x="16982" y="21647"/>
                  <a:pt x="16781" y="21719"/>
                </a:cubicBezTo>
                <a:cubicBezTo>
                  <a:pt x="16792" y="21730"/>
                  <a:pt x="16795" y="21740"/>
                  <a:pt x="16801" y="21745"/>
                </a:cubicBezTo>
                <a:lnTo>
                  <a:pt x="16801" y="21745"/>
                </a:lnTo>
                <a:cubicBezTo>
                  <a:pt x="16790" y="21742"/>
                  <a:pt x="16780" y="21741"/>
                  <a:pt x="16769" y="21741"/>
                </a:cubicBezTo>
                <a:cubicBezTo>
                  <a:pt x="16700" y="21741"/>
                  <a:pt x="16638" y="21795"/>
                  <a:pt x="16566" y="21819"/>
                </a:cubicBezTo>
                <a:cubicBezTo>
                  <a:pt x="16609" y="21762"/>
                  <a:pt x="16666" y="21776"/>
                  <a:pt x="16709" y="21733"/>
                </a:cubicBezTo>
                <a:cubicBezTo>
                  <a:pt x="17083" y="21590"/>
                  <a:pt x="17399" y="21331"/>
                  <a:pt x="17758" y="21187"/>
                </a:cubicBezTo>
                <a:close/>
                <a:moveTo>
                  <a:pt x="16637" y="21661"/>
                </a:moveTo>
                <a:cubicBezTo>
                  <a:pt x="16637" y="21661"/>
                  <a:pt x="16652" y="21676"/>
                  <a:pt x="16652" y="21676"/>
                </a:cubicBezTo>
                <a:cubicBezTo>
                  <a:pt x="16594" y="21719"/>
                  <a:pt x="16537" y="21748"/>
                  <a:pt x="16479" y="21776"/>
                </a:cubicBezTo>
                <a:cubicBezTo>
                  <a:pt x="16422" y="21776"/>
                  <a:pt x="16364" y="21819"/>
                  <a:pt x="16321" y="21848"/>
                </a:cubicBezTo>
                <a:cubicBezTo>
                  <a:pt x="16321" y="21834"/>
                  <a:pt x="16321" y="21819"/>
                  <a:pt x="16321" y="21805"/>
                </a:cubicBezTo>
                <a:cubicBezTo>
                  <a:pt x="16350" y="21805"/>
                  <a:pt x="16364" y="21791"/>
                  <a:pt x="16393" y="21791"/>
                </a:cubicBezTo>
                <a:cubicBezTo>
                  <a:pt x="16393" y="21776"/>
                  <a:pt x="16393" y="21762"/>
                  <a:pt x="16393" y="21733"/>
                </a:cubicBezTo>
                <a:lnTo>
                  <a:pt x="16408" y="21762"/>
                </a:lnTo>
                <a:cubicBezTo>
                  <a:pt x="16494" y="21733"/>
                  <a:pt x="16580" y="21719"/>
                  <a:pt x="16637" y="21661"/>
                </a:cubicBezTo>
                <a:close/>
                <a:moveTo>
                  <a:pt x="9325" y="21661"/>
                </a:moveTo>
                <a:lnTo>
                  <a:pt x="9325" y="21661"/>
                </a:lnTo>
                <a:cubicBezTo>
                  <a:pt x="9454" y="21690"/>
                  <a:pt x="9569" y="21719"/>
                  <a:pt x="9684" y="21733"/>
                </a:cubicBezTo>
                <a:cubicBezTo>
                  <a:pt x="9741" y="21748"/>
                  <a:pt x="9799" y="21762"/>
                  <a:pt x="9842" y="21791"/>
                </a:cubicBezTo>
                <a:cubicBezTo>
                  <a:pt x="9971" y="21791"/>
                  <a:pt x="10086" y="21819"/>
                  <a:pt x="10201" y="21863"/>
                </a:cubicBezTo>
                <a:cubicBezTo>
                  <a:pt x="10214" y="21858"/>
                  <a:pt x="10225" y="21857"/>
                  <a:pt x="10236" y="21857"/>
                </a:cubicBezTo>
                <a:cubicBezTo>
                  <a:pt x="10262" y="21857"/>
                  <a:pt x="10285" y="21867"/>
                  <a:pt x="10316" y="21877"/>
                </a:cubicBezTo>
                <a:cubicBezTo>
                  <a:pt x="10316" y="21877"/>
                  <a:pt x="10330" y="21891"/>
                  <a:pt x="10330" y="21891"/>
                </a:cubicBezTo>
                <a:lnTo>
                  <a:pt x="10316" y="21891"/>
                </a:lnTo>
                <a:cubicBezTo>
                  <a:pt x="10302" y="21877"/>
                  <a:pt x="10273" y="21877"/>
                  <a:pt x="10244" y="21877"/>
                </a:cubicBezTo>
                <a:cubicBezTo>
                  <a:pt x="10230" y="21877"/>
                  <a:pt x="10215" y="21863"/>
                  <a:pt x="10201" y="21863"/>
                </a:cubicBezTo>
                <a:cubicBezTo>
                  <a:pt x="10072" y="21863"/>
                  <a:pt x="9957" y="21819"/>
                  <a:pt x="9842" y="21791"/>
                </a:cubicBezTo>
                <a:cubicBezTo>
                  <a:pt x="9669" y="21762"/>
                  <a:pt x="9497" y="21719"/>
                  <a:pt x="9325" y="21661"/>
                </a:cubicBezTo>
                <a:close/>
                <a:moveTo>
                  <a:pt x="10373" y="21848"/>
                </a:moveTo>
                <a:cubicBezTo>
                  <a:pt x="10373" y="21863"/>
                  <a:pt x="10388" y="21877"/>
                  <a:pt x="10388" y="21877"/>
                </a:cubicBezTo>
                <a:cubicBezTo>
                  <a:pt x="10416" y="21891"/>
                  <a:pt x="10431" y="21891"/>
                  <a:pt x="10445" y="21891"/>
                </a:cubicBezTo>
                <a:cubicBezTo>
                  <a:pt x="10416" y="21891"/>
                  <a:pt x="10373" y="21891"/>
                  <a:pt x="10345" y="21877"/>
                </a:cubicBezTo>
                <a:cubicBezTo>
                  <a:pt x="10345" y="21863"/>
                  <a:pt x="10345" y="21848"/>
                  <a:pt x="10345" y="21848"/>
                </a:cubicBezTo>
                <a:close/>
                <a:moveTo>
                  <a:pt x="6932" y="21836"/>
                </a:moveTo>
                <a:cubicBezTo>
                  <a:pt x="6954" y="21836"/>
                  <a:pt x="6983" y="21857"/>
                  <a:pt x="6983" y="21877"/>
                </a:cubicBezTo>
                <a:cubicBezTo>
                  <a:pt x="6978" y="21892"/>
                  <a:pt x="6967" y="21898"/>
                  <a:pt x="6956" y="21898"/>
                </a:cubicBezTo>
                <a:cubicBezTo>
                  <a:pt x="6935" y="21898"/>
                  <a:pt x="6911" y="21876"/>
                  <a:pt x="6911" y="21848"/>
                </a:cubicBezTo>
                <a:cubicBezTo>
                  <a:pt x="6915" y="21840"/>
                  <a:pt x="6923" y="21836"/>
                  <a:pt x="6932" y="21836"/>
                </a:cubicBezTo>
                <a:close/>
                <a:moveTo>
                  <a:pt x="16483" y="21789"/>
                </a:moveTo>
                <a:lnTo>
                  <a:pt x="16494" y="21834"/>
                </a:lnTo>
                <a:cubicBezTo>
                  <a:pt x="16506" y="21822"/>
                  <a:pt x="16538" y="21820"/>
                  <a:pt x="16557" y="21811"/>
                </a:cubicBezTo>
                <a:lnTo>
                  <a:pt x="16557" y="21811"/>
                </a:lnTo>
                <a:cubicBezTo>
                  <a:pt x="16472" y="21867"/>
                  <a:pt x="16375" y="21921"/>
                  <a:pt x="16278" y="21934"/>
                </a:cubicBezTo>
                <a:cubicBezTo>
                  <a:pt x="16336" y="21906"/>
                  <a:pt x="16379" y="21877"/>
                  <a:pt x="16436" y="21863"/>
                </a:cubicBezTo>
                <a:cubicBezTo>
                  <a:pt x="16462" y="21837"/>
                  <a:pt x="16488" y="21823"/>
                  <a:pt x="16483" y="21789"/>
                </a:cubicBezTo>
                <a:close/>
                <a:moveTo>
                  <a:pt x="5302" y="21058"/>
                </a:moveTo>
                <a:cubicBezTo>
                  <a:pt x="5345" y="21115"/>
                  <a:pt x="5402" y="21130"/>
                  <a:pt x="5460" y="21159"/>
                </a:cubicBezTo>
                <a:cubicBezTo>
                  <a:pt x="5460" y="21144"/>
                  <a:pt x="5460" y="21101"/>
                  <a:pt x="5460" y="21087"/>
                </a:cubicBezTo>
                <a:cubicBezTo>
                  <a:pt x="5474" y="21101"/>
                  <a:pt x="5488" y="21115"/>
                  <a:pt x="5503" y="21130"/>
                </a:cubicBezTo>
                <a:cubicBezTo>
                  <a:pt x="5575" y="21159"/>
                  <a:pt x="5560" y="21245"/>
                  <a:pt x="5632" y="21259"/>
                </a:cubicBezTo>
                <a:cubicBezTo>
                  <a:pt x="5647" y="21259"/>
                  <a:pt x="5661" y="21245"/>
                  <a:pt x="5675" y="21245"/>
                </a:cubicBezTo>
                <a:cubicBezTo>
                  <a:pt x="5833" y="21331"/>
                  <a:pt x="5963" y="21460"/>
                  <a:pt x="6135" y="21518"/>
                </a:cubicBezTo>
                <a:cubicBezTo>
                  <a:pt x="6135" y="21532"/>
                  <a:pt x="6121" y="21546"/>
                  <a:pt x="6106" y="21561"/>
                </a:cubicBezTo>
                <a:cubicBezTo>
                  <a:pt x="6121" y="21575"/>
                  <a:pt x="6164" y="21604"/>
                  <a:pt x="6178" y="21618"/>
                </a:cubicBezTo>
                <a:cubicBezTo>
                  <a:pt x="6192" y="21618"/>
                  <a:pt x="6207" y="21604"/>
                  <a:pt x="6236" y="21590"/>
                </a:cubicBezTo>
                <a:lnTo>
                  <a:pt x="6210" y="21573"/>
                </a:lnTo>
                <a:lnTo>
                  <a:pt x="6210" y="21573"/>
                </a:lnTo>
                <a:cubicBezTo>
                  <a:pt x="6229" y="21582"/>
                  <a:pt x="6254" y="21590"/>
                  <a:pt x="6264" y="21590"/>
                </a:cubicBezTo>
                <a:cubicBezTo>
                  <a:pt x="6250" y="21590"/>
                  <a:pt x="6236" y="21604"/>
                  <a:pt x="6221" y="21604"/>
                </a:cubicBezTo>
                <a:cubicBezTo>
                  <a:pt x="6221" y="21618"/>
                  <a:pt x="6221" y="21647"/>
                  <a:pt x="6221" y="21647"/>
                </a:cubicBezTo>
                <a:cubicBezTo>
                  <a:pt x="6264" y="21661"/>
                  <a:pt x="6293" y="21690"/>
                  <a:pt x="6322" y="21705"/>
                </a:cubicBezTo>
                <a:lnTo>
                  <a:pt x="6351" y="21676"/>
                </a:lnTo>
                <a:cubicBezTo>
                  <a:pt x="6322" y="21661"/>
                  <a:pt x="6293" y="21633"/>
                  <a:pt x="6279" y="21604"/>
                </a:cubicBezTo>
                <a:lnTo>
                  <a:pt x="6279" y="21604"/>
                </a:lnTo>
                <a:cubicBezTo>
                  <a:pt x="6293" y="21633"/>
                  <a:pt x="6336" y="21647"/>
                  <a:pt x="6379" y="21647"/>
                </a:cubicBezTo>
                <a:cubicBezTo>
                  <a:pt x="6365" y="21676"/>
                  <a:pt x="6351" y="21690"/>
                  <a:pt x="6336" y="21719"/>
                </a:cubicBezTo>
                <a:cubicBezTo>
                  <a:pt x="6379" y="21733"/>
                  <a:pt x="6408" y="21748"/>
                  <a:pt x="6437" y="21762"/>
                </a:cubicBezTo>
                <a:cubicBezTo>
                  <a:pt x="6422" y="21748"/>
                  <a:pt x="6379" y="21705"/>
                  <a:pt x="6365" y="21676"/>
                </a:cubicBezTo>
                <a:cubicBezTo>
                  <a:pt x="6408" y="21676"/>
                  <a:pt x="6422" y="21690"/>
                  <a:pt x="6451" y="21719"/>
                </a:cubicBezTo>
                <a:cubicBezTo>
                  <a:pt x="6523" y="21748"/>
                  <a:pt x="6580" y="21791"/>
                  <a:pt x="6638" y="21819"/>
                </a:cubicBezTo>
                <a:lnTo>
                  <a:pt x="6638" y="21848"/>
                </a:lnTo>
                <a:cubicBezTo>
                  <a:pt x="6652" y="21848"/>
                  <a:pt x="6681" y="21834"/>
                  <a:pt x="6695" y="21834"/>
                </a:cubicBezTo>
                <a:cubicBezTo>
                  <a:pt x="6695" y="21848"/>
                  <a:pt x="6695" y="21877"/>
                  <a:pt x="6681" y="21891"/>
                </a:cubicBezTo>
                <a:cubicBezTo>
                  <a:pt x="6710" y="21891"/>
                  <a:pt x="6738" y="21877"/>
                  <a:pt x="6782" y="21877"/>
                </a:cubicBezTo>
                <a:cubicBezTo>
                  <a:pt x="6796" y="21891"/>
                  <a:pt x="6810" y="21906"/>
                  <a:pt x="6825" y="21920"/>
                </a:cubicBezTo>
                <a:cubicBezTo>
                  <a:pt x="6796" y="21920"/>
                  <a:pt x="6767" y="21920"/>
                  <a:pt x="6738" y="21934"/>
                </a:cubicBezTo>
                <a:cubicBezTo>
                  <a:pt x="6753" y="21934"/>
                  <a:pt x="6796" y="21949"/>
                  <a:pt x="6810" y="21963"/>
                </a:cubicBezTo>
                <a:cubicBezTo>
                  <a:pt x="6796" y="21963"/>
                  <a:pt x="6796" y="21992"/>
                  <a:pt x="6782" y="22006"/>
                </a:cubicBezTo>
                <a:cubicBezTo>
                  <a:pt x="6796" y="21992"/>
                  <a:pt x="6839" y="21977"/>
                  <a:pt x="6853" y="21963"/>
                </a:cubicBezTo>
                <a:cubicBezTo>
                  <a:pt x="6868" y="21992"/>
                  <a:pt x="6954" y="22021"/>
                  <a:pt x="6896" y="22049"/>
                </a:cubicBezTo>
                <a:cubicBezTo>
                  <a:pt x="6810" y="22049"/>
                  <a:pt x="6735" y="21954"/>
                  <a:pt x="6651" y="21954"/>
                </a:cubicBezTo>
                <a:cubicBezTo>
                  <a:pt x="6638" y="21954"/>
                  <a:pt x="6623" y="21957"/>
                  <a:pt x="6609" y="21963"/>
                </a:cubicBezTo>
                <a:cubicBezTo>
                  <a:pt x="6609" y="21963"/>
                  <a:pt x="6623" y="21934"/>
                  <a:pt x="6623" y="21934"/>
                </a:cubicBezTo>
                <a:cubicBezTo>
                  <a:pt x="6408" y="21805"/>
                  <a:pt x="6178" y="21705"/>
                  <a:pt x="5977" y="21561"/>
                </a:cubicBezTo>
                <a:cubicBezTo>
                  <a:pt x="5963" y="21575"/>
                  <a:pt x="5948" y="21590"/>
                  <a:pt x="5934" y="21590"/>
                </a:cubicBezTo>
                <a:cubicBezTo>
                  <a:pt x="5934" y="21590"/>
                  <a:pt x="5934" y="21561"/>
                  <a:pt x="5934" y="21561"/>
                </a:cubicBezTo>
                <a:cubicBezTo>
                  <a:pt x="5819" y="21503"/>
                  <a:pt x="5747" y="21388"/>
                  <a:pt x="5618" y="21374"/>
                </a:cubicBezTo>
                <a:cubicBezTo>
                  <a:pt x="5575" y="21274"/>
                  <a:pt x="5445" y="21259"/>
                  <a:pt x="5388" y="21173"/>
                </a:cubicBezTo>
                <a:cubicBezTo>
                  <a:pt x="5330" y="21144"/>
                  <a:pt x="5259" y="21130"/>
                  <a:pt x="5259" y="21058"/>
                </a:cubicBezTo>
                <a:close/>
                <a:moveTo>
                  <a:pt x="15915" y="22060"/>
                </a:moveTo>
                <a:cubicBezTo>
                  <a:pt x="15922" y="22060"/>
                  <a:pt x="15928" y="22061"/>
                  <a:pt x="15933" y="22064"/>
                </a:cubicBezTo>
                <a:cubicBezTo>
                  <a:pt x="15944" y="22096"/>
                  <a:pt x="15915" y="22112"/>
                  <a:pt x="15887" y="22112"/>
                </a:cubicBezTo>
                <a:cubicBezTo>
                  <a:pt x="15878" y="22112"/>
                  <a:pt x="15869" y="22110"/>
                  <a:pt x="15862" y="22107"/>
                </a:cubicBezTo>
                <a:cubicBezTo>
                  <a:pt x="15850" y="22083"/>
                  <a:pt x="15886" y="22060"/>
                  <a:pt x="15915" y="22060"/>
                </a:cubicBezTo>
                <a:close/>
                <a:moveTo>
                  <a:pt x="15685" y="22074"/>
                </a:moveTo>
                <a:cubicBezTo>
                  <a:pt x="15696" y="22074"/>
                  <a:pt x="15707" y="22075"/>
                  <a:pt x="15718" y="22078"/>
                </a:cubicBezTo>
                <a:cubicBezTo>
                  <a:pt x="15673" y="22089"/>
                  <a:pt x="15629" y="22135"/>
                  <a:pt x="15578" y="22135"/>
                </a:cubicBezTo>
                <a:cubicBezTo>
                  <a:pt x="15563" y="22135"/>
                  <a:pt x="15547" y="22131"/>
                  <a:pt x="15531" y="22121"/>
                </a:cubicBezTo>
                <a:cubicBezTo>
                  <a:pt x="15578" y="22098"/>
                  <a:pt x="15635" y="22074"/>
                  <a:pt x="15685" y="22074"/>
                </a:cubicBezTo>
                <a:close/>
                <a:moveTo>
                  <a:pt x="7457" y="21992"/>
                </a:moveTo>
                <a:cubicBezTo>
                  <a:pt x="7471" y="22006"/>
                  <a:pt x="7486" y="22021"/>
                  <a:pt x="7500" y="22035"/>
                </a:cubicBezTo>
                <a:cubicBezTo>
                  <a:pt x="7514" y="22021"/>
                  <a:pt x="7529" y="22006"/>
                  <a:pt x="7543" y="21992"/>
                </a:cubicBezTo>
                <a:lnTo>
                  <a:pt x="7543" y="21992"/>
                </a:lnTo>
                <a:lnTo>
                  <a:pt x="7529" y="22035"/>
                </a:lnTo>
                <a:cubicBezTo>
                  <a:pt x="7615" y="22064"/>
                  <a:pt x="7672" y="22121"/>
                  <a:pt x="7773" y="22136"/>
                </a:cubicBezTo>
                <a:lnTo>
                  <a:pt x="7759" y="22136"/>
                </a:lnTo>
                <a:cubicBezTo>
                  <a:pt x="7701" y="22121"/>
                  <a:pt x="7629" y="22107"/>
                  <a:pt x="7572" y="22092"/>
                </a:cubicBezTo>
                <a:cubicBezTo>
                  <a:pt x="7529" y="22049"/>
                  <a:pt x="7471" y="22035"/>
                  <a:pt x="7414" y="22021"/>
                </a:cubicBezTo>
                <a:cubicBezTo>
                  <a:pt x="7428" y="22006"/>
                  <a:pt x="7442" y="21992"/>
                  <a:pt x="7457" y="21992"/>
                </a:cubicBezTo>
                <a:close/>
                <a:moveTo>
                  <a:pt x="7327" y="22049"/>
                </a:moveTo>
                <a:cubicBezTo>
                  <a:pt x="7385" y="22064"/>
                  <a:pt x="7442" y="22078"/>
                  <a:pt x="7486" y="22121"/>
                </a:cubicBezTo>
                <a:cubicBezTo>
                  <a:pt x="7514" y="22107"/>
                  <a:pt x="7543" y="22121"/>
                  <a:pt x="7572" y="22092"/>
                </a:cubicBezTo>
                <a:lnTo>
                  <a:pt x="7572" y="22092"/>
                </a:lnTo>
                <a:cubicBezTo>
                  <a:pt x="7571" y="22093"/>
                  <a:pt x="7543" y="22121"/>
                  <a:pt x="7543" y="22136"/>
                </a:cubicBezTo>
                <a:cubicBezTo>
                  <a:pt x="7556" y="22136"/>
                  <a:pt x="7580" y="22159"/>
                  <a:pt x="7596" y="22163"/>
                </a:cubicBezTo>
                <a:lnTo>
                  <a:pt x="7596" y="22163"/>
                </a:lnTo>
                <a:cubicBezTo>
                  <a:pt x="7510" y="22148"/>
                  <a:pt x="7398" y="22106"/>
                  <a:pt x="7327" y="22049"/>
                </a:cubicBezTo>
                <a:close/>
                <a:moveTo>
                  <a:pt x="7457" y="22250"/>
                </a:moveTo>
                <a:lnTo>
                  <a:pt x="7457" y="22250"/>
                </a:lnTo>
                <a:cubicBezTo>
                  <a:pt x="7471" y="22265"/>
                  <a:pt x="7500" y="22279"/>
                  <a:pt x="7529" y="22294"/>
                </a:cubicBezTo>
                <a:cubicBezTo>
                  <a:pt x="7539" y="22283"/>
                  <a:pt x="7557" y="22265"/>
                  <a:pt x="7572" y="22250"/>
                </a:cubicBezTo>
                <a:lnTo>
                  <a:pt x="7572" y="22250"/>
                </a:lnTo>
                <a:cubicBezTo>
                  <a:pt x="7550" y="22258"/>
                  <a:pt x="7532" y="22261"/>
                  <a:pt x="7514" y="22261"/>
                </a:cubicBezTo>
                <a:cubicBezTo>
                  <a:pt x="7496" y="22261"/>
                  <a:pt x="7478" y="22258"/>
                  <a:pt x="7457" y="22250"/>
                </a:cubicBezTo>
                <a:close/>
                <a:moveTo>
                  <a:pt x="15646" y="22164"/>
                </a:moveTo>
                <a:lnTo>
                  <a:pt x="15660" y="22193"/>
                </a:lnTo>
                <a:cubicBezTo>
                  <a:pt x="15547" y="22231"/>
                  <a:pt x="15411" y="22313"/>
                  <a:pt x="15292" y="22313"/>
                </a:cubicBezTo>
                <a:cubicBezTo>
                  <a:pt x="15276" y="22313"/>
                  <a:pt x="15260" y="22311"/>
                  <a:pt x="15244" y="22308"/>
                </a:cubicBezTo>
                <a:cubicBezTo>
                  <a:pt x="15373" y="22279"/>
                  <a:pt x="15517" y="22222"/>
                  <a:pt x="15646" y="22164"/>
                </a:cubicBezTo>
                <a:close/>
                <a:moveTo>
                  <a:pt x="15244" y="22308"/>
                </a:moveTo>
                <a:lnTo>
                  <a:pt x="15244" y="22308"/>
                </a:lnTo>
                <a:cubicBezTo>
                  <a:pt x="15211" y="22352"/>
                  <a:pt x="15161" y="22371"/>
                  <a:pt x="15114" y="22371"/>
                </a:cubicBezTo>
                <a:cubicBezTo>
                  <a:pt x="15099" y="22371"/>
                  <a:pt x="15085" y="22369"/>
                  <a:pt x="15071" y="22365"/>
                </a:cubicBezTo>
                <a:cubicBezTo>
                  <a:pt x="15129" y="22337"/>
                  <a:pt x="15186" y="22322"/>
                  <a:pt x="15244" y="22308"/>
                </a:cubicBezTo>
                <a:close/>
                <a:moveTo>
                  <a:pt x="15028" y="22380"/>
                </a:moveTo>
                <a:cubicBezTo>
                  <a:pt x="15043" y="22380"/>
                  <a:pt x="15043" y="22394"/>
                  <a:pt x="15043" y="22394"/>
                </a:cubicBezTo>
                <a:cubicBezTo>
                  <a:pt x="15000" y="22409"/>
                  <a:pt x="14971" y="22423"/>
                  <a:pt x="14942" y="22437"/>
                </a:cubicBezTo>
                <a:cubicBezTo>
                  <a:pt x="14928" y="22423"/>
                  <a:pt x="14928" y="22423"/>
                  <a:pt x="14928" y="22423"/>
                </a:cubicBezTo>
                <a:cubicBezTo>
                  <a:pt x="14913" y="22423"/>
                  <a:pt x="14913" y="22423"/>
                  <a:pt x="14913" y="22437"/>
                </a:cubicBezTo>
                <a:cubicBezTo>
                  <a:pt x="14885" y="22437"/>
                  <a:pt x="14856" y="22452"/>
                  <a:pt x="14827" y="22466"/>
                </a:cubicBezTo>
                <a:cubicBezTo>
                  <a:pt x="14870" y="22437"/>
                  <a:pt x="14899" y="22423"/>
                  <a:pt x="14928" y="22409"/>
                </a:cubicBezTo>
                <a:cubicBezTo>
                  <a:pt x="14956" y="22394"/>
                  <a:pt x="15000" y="22380"/>
                  <a:pt x="15028" y="22380"/>
                </a:cubicBezTo>
                <a:close/>
                <a:moveTo>
                  <a:pt x="14727" y="22480"/>
                </a:moveTo>
                <a:cubicBezTo>
                  <a:pt x="14712" y="22495"/>
                  <a:pt x="14712" y="22495"/>
                  <a:pt x="14698" y="22495"/>
                </a:cubicBezTo>
                <a:cubicBezTo>
                  <a:pt x="14684" y="22495"/>
                  <a:pt x="14669" y="22480"/>
                  <a:pt x="14655" y="22480"/>
                </a:cubicBezTo>
                <a:close/>
                <a:moveTo>
                  <a:pt x="8434" y="22509"/>
                </a:moveTo>
                <a:cubicBezTo>
                  <a:pt x="8436" y="22510"/>
                  <a:pt x="8437" y="22510"/>
                  <a:pt x="8439" y="22511"/>
                </a:cubicBezTo>
                <a:lnTo>
                  <a:pt x="8439" y="22511"/>
                </a:lnTo>
                <a:cubicBezTo>
                  <a:pt x="8438" y="22510"/>
                  <a:pt x="8437" y="22509"/>
                  <a:pt x="8434" y="22509"/>
                </a:cubicBezTo>
                <a:close/>
                <a:moveTo>
                  <a:pt x="8146" y="22480"/>
                </a:moveTo>
                <a:cubicBezTo>
                  <a:pt x="8204" y="22495"/>
                  <a:pt x="8261" y="22523"/>
                  <a:pt x="8319" y="22538"/>
                </a:cubicBezTo>
                <a:cubicBezTo>
                  <a:pt x="8319" y="22538"/>
                  <a:pt x="8319" y="22567"/>
                  <a:pt x="8319" y="22567"/>
                </a:cubicBezTo>
                <a:cubicBezTo>
                  <a:pt x="8261" y="22538"/>
                  <a:pt x="8175" y="22552"/>
                  <a:pt x="8146" y="22480"/>
                </a:cubicBezTo>
                <a:close/>
                <a:moveTo>
                  <a:pt x="8850" y="22480"/>
                </a:moveTo>
                <a:cubicBezTo>
                  <a:pt x="8850" y="22495"/>
                  <a:pt x="8850" y="22509"/>
                  <a:pt x="8850" y="22523"/>
                </a:cubicBezTo>
                <a:cubicBezTo>
                  <a:pt x="8965" y="22538"/>
                  <a:pt x="9066" y="22581"/>
                  <a:pt x="9152" y="22638"/>
                </a:cubicBezTo>
                <a:cubicBezTo>
                  <a:pt x="9037" y="22610"/>
                  <a:pt x="8922" y="22552"/>
                  <a:pt x="8793" y="22538"/>
                </a:cubicBezTo>
                <a:cubicBezTo>
                  <a:pt x="8764" y="22523"/>
                  <a:pt x="8735" y="22509"/>
                  <a:pt x="8721" y="22480"/>
                </a:cubicBezTo>
                <a:cubicBezTo>
                  <a:pt x="8750" y="22480"/>
                  <a:pt x="8798" y="22519"/>
                  <a:pt x="8826" y="22519"/>
                </a:cubicBezTo>
                <a:cubicBezTo>
                  <a:pt x="8841" y="22519"/>
                  <a:pt x="8850" y="22509"/>
                  <a:pt x="8850" y="22480"/>
                </a:cubicBezTo>
                <a:close/>
                <a:moveTo>
                  <a:pt x="14770" y="22552"/>
                </a:moveTo>
                <a:cubicBezTo>
                  <a:pt x="14712" y="22581"/>
                  <a:pt x="14655" y="22610"/>
                  <a:pt x="14583" y="22638"/>
                </a:cubicBezTo>
                <a:cubicBezTo>
                  <a:pt x="14612" y="22610"/>
                  <a:pt x="14640" y="22595"/>
                  <a:pt x="14669" y="22581"/>
                </a:cubicBezTo>
                <a:cubicBezTo>
                  <a:pt x="14698" y="22567"/>
                  <a:pt x="14727" y="22567"/>
                  <a:pt x="14770" y="22552"/>
                </a:cubicBezTo>
                <a:close/>
                <a:moveTo>
                  <a:pt x="7633" y="22176"/>
                </a:moveTo>
                <a:cubicBezTo>
                  <a:pt x="7679" y="22176"/>
                  <a:pt x="7707" y="22222"/>
                  <a:pt x="7759" y="22222"/>
                </a:cubicBezTo>
                <a:cubicBezTo>
                  <a:pt x="8116" y="22393"/>
                  <a:pt x="8530" y="22465"/>
                  <a:pt x="8874" y="22636"/>
                </a:cubicBezTo>
                <a:lnTo>
                  <a:pt x="8874" y="22636"/>
                </a:lnTo>
                <a:cubicBezTo>
                  <a:pt x="8873" y="22629"/>
                  <a:pt x="8874" y="22620"/>
                  <a:pt x="8879" y="22610"/>
                </a:cubicBezTo>
                <a:cubicBezTo>
                  <a:pt x="8922" y="22610"/>
                  <a:pt x="8937" y="22624"/>
                  <a:pt x="8908" y="22667"/>
                </a:cubicBezTo>
                <a:cubicBezTo>
                  <a:pt x="8891" y="22658"/>
                  <a:pt x="8878" y="22650"/>
                  <a:pt x="8875" y="22638"/>
                </a:cubicBezTo>
                <a:lnTo>
                  <a:pt x="8875" y="22638"/>
                </a:lnTo>
                <a:cubicBezTo>
                  <a:pt x="8876" y="22638"/>
                  <a:pt x="8878" y="22638"/>
                  <a:pt x="8879" y="22638"/>
                </a:cubicBezTo>
                <a:cubicBezTo>
                  <a:pt x="8877" y="22638"/>
                  <a:pt x="8876" y="22637"/>
                  <a:pt x="8874" y="22636"/>
                </a:cubicBezTo>
                <a:lnTo>
                  <a:pt x="8874" y="22636"/>
                </a:lnTo>
                <a:cubicBezTo>
                  <a:pt x="8874" y="22637"/>
                  <a:pt x="8875" y="22637"/>
                  <a:pt x="8875" y="22638"/>
                </a:cubicBezTo>
                <a:lnTo>
                  <a:pt x="8875" y="22638"/>
                </a:lnTo>
                <a:cubicBezTo>
                  <a:pt x="8720" y="22623"/>
                  <a:pt x="8593" y="22553"/>
                  <a:pt x="8439" y="22511"/>
                </a:cubicBezTo>
                <a:lnTo>
                  <a:pt x="8439" y="22511"/>
                </a:lnTo>
                <a:cubicBezTo>
                  <a:pt x="8443" y="22515"/>
                  <a:pt x="8434" y="22526"/>
                  <a:pt x="8434" y="22538"/>
                </a:cubicBezTo>
                <a:cubicBezTo>
                  <a:pt x="8434" y="22523"/>
                  <a:pt x="8419" y="22509"/>
                  <a:pt x="8419" y="22495"/>
                </a:cubicBezTo>
                <a:cubicBezTo>
                  <a:pt x="8218" y="22423"/>
                  <a:pt x="8003" y="22365"/>
                  <a:pt x="7816" y="22279"/>
                </a:cubicBezTo>
                <a:cubicBezTo>
                  <a:pt x="7816" y="22279"/>
                  <a:pt x="7816" y="22294"/>
                  <a:pt x="7816" y="22308"/>
                </a:cubicBezTo>
                <a:cubicBezTo>
                  <a:pt x="7773" y="22236"/>
                  <a:pt x="7672" y="22222"/>
                  <a:pt x="7615" y="22179"/>
                </a:cubicBezTo>
                <a:cubicBezTo>
                  <a:pt x="7621" y="22177"/>
                  <a:pt x="7627" y="22176"/>
                  <a:pt x="7633" y="22176"/>
                </a:cubicBezTo>
                <a:close/>
                <a:moveTo>
                  <a:pt x="8955" y="22649"/>
                </a:moveTo>
                <a:cubicBezTo>
                  <a:pt x="9002" y="22649"/>
                  <a:pt x="9048" y="22670"/>
                  <a:pt x="9095" y="22681"/>
                </a:cubicBezTo>
                <a:cubicBezTo>
                  <a:pt x="9181" y="22696"/>
                  <a:pt x="9281" y="22710"/>
                  <a:pt x="9368" y="22768"/>
                </a:cubicBezTo>
                <a:cubicBezTo>
                  <a:pt x="9224" y="22768"/>
                  <a:pt x="9066" y="22696"/>
                  <a:pt x="8922" y="22653"/>
                </a:cubicBezTo>
                <a:cubicBezTo>
                  <a:pt x="8933" y="22650"/>
                  <a:pt x="8944" y="22649"/>
                  <a:pt x="8955" y="22649"/>
                </a:cubicBezTo>
                <a:close/>
                <a:moveTo>
                  <a:pt x="9914" y="22739"/>
                </a:moveTo>
                <a:cubicBezTo>
                  <a:pt x="9914" y="22753"/>
                  <a:pt x="9914" y="22768"/>
                  <a:pt x="9928" y="22782"/>
                </a:cubicBezTo>
                <a:cubicBezTo>
                  <a:pt x="9914" y="22768"/>
                  <a:pt x="9899" y="22768"/>
                  <a:pt x="9885" y="22768"/>
                </a:cubicBezTo>
                <a:cubicBezTo>
                  <a:pt x="9899" y="22753"/>
                  <a:pt x="9899" y="22753"/>
                  <a:pt x="9914" y="22739"/>
                </a:cubicBezTo>
                <a:close/>
                <a:moveTo>
                  <a:pt x="15847" y="22207"/>
                </a:moveTo>
                <a:lnTo>
                  <a:pt x="15847" y="22207"/>
                </a:lnTo>
                <a:cubicBezTo>
                  <a:pt x="15833" y="22236"/>
                  <a:pt x="15804" y="22265"/>
                  <a:pt x="15804" y="22294"/>
                </a:cubicBezTo>
                <a:cubicBezTo>
                  <a:pt x="15819" y="22279"/>
                  <a:pt x="15847" y="22265"/>
                  <a:pt x="15876" y="22250"/>
                </a:cubicBezTo>
                <a:cubicBezTo>
                  <a:pt x="15876" y="22265"/>
                  <a:pt x="15890" y="22294"/>
                  <a:pt x="15890" y="22294"/>
                </a:cubicBezTo>
                <a:cubicBezTo>
                  <a:pt x="15890" y="22279"/>
                  <a:pt x="15905" y="22250"/>
                  <a:pt x="15905" y="22236"/>
                </a:cubicBezTo>
                <a:cubicBezTo>
                  <a:pt x="15922" y="22236"/>
                  <a:pt x="15960" y="22221"/>
                  <a:pt x="15981" y="22221"/>
                </a:cubicBezTo>
                <a:cubicBezTo>
                  <a:pt x="15996" y="22221"/>
                  <a:pt x="16002" y="22227"/>
                  <a:pt x="15991" y="22250"/>
                </a:cubicBezTo>
                <a:cubicBezTo>
                  <a:pt x="15933" y="22322"/>
                  <a:pt x="15775" y="22294"/>
                  <a:pt x="15747" y="22409"/>
                </a:cubicBezTo>
                <a:cubicBezTo>
                  <a:pt x="15747" y="22394"/>
                  <a:pt x="15732" y="22380"/>
                  <a:pt x="15732" y="22365"/>
                </a:cubicBezTo>
                <a:cubicBezTo>
                  <a:pt x="15488" y="22437"/>
                  <a:pt x="15258" y="22538"/>
                  <a:pt x="15014" y="22610"/>
                </a:cubicBezTo>
                <a:cubicBezTo>
                  <a:pt x="15014" y="22624"/>
                  <a:pt x="15014" y="22638"/>
                  <a:pt x="15000" y="22653"/>
                </a:cubicBezTo>
                <a:cubicBezTo>
                  <a:pt x="15000" y="22653"/>
                  <a:pt x="14985" y="22638"/>
                  <a:pt x="14985" y="22624"/>
                </a:cubicBezTo>
                <a:cubicBezTo>
                  <a:pt x="14942" y="22638"/>
                  <a:pt x="14913" y="22653"/>
                  <a:pt x="14870" y="22653"/>
                </a:cubicBezTo>
                <a:cubicBezTo>
                  <a:pt x="14913" y="22638"/>
                  <a:pt x="14942" y="22624"/>
                  <a:pt x="14985" y="22610"/>
                </a:cubicBezTo>
                <a:cubicBezTo>
                  <a:pt x="14971" y="22595"/>
                  <a:pt x="14956" y="22567"/>
                  <a:pt x="14956" y="22552"/>
                </a:cubicBezTo>
                <a:cubicBezTo>
                  <a:pt x="14899" y="22595"/>
                  <a:pt x="14842" y="22624"/>
                  <a:pt x="14770" y="22638"/>
                </a:cubicBezTo>
                <a:cubicBezTo>
                  <a:pt x="14770" y="22653"/>
                  <a:pt x="14755" y="22667"/>
                  <a:pt x="14755" y="22681"/>
                </a:cubicBezTo>
                <a:cubicBezTo>
                  <a:pt x="14741" y="22667"/>
                  <a:pt x="14727" y="22653"/>
                  <a:pt x="14712" y="22653"/>
                </a:cubicBezTo>
                <a:cubicBezTo>
                  <a:pt x="14684" y="22667"/>
                  <a:pt x="14669" y="22696"/>
                  <a:pt x="14640" y="22725"/>
                </a:cubicBezTo>
                <a:cubicBezTo>
                  <a:pt x="14626" y="22717"/>
                  <a:pt x="14615" y="22714"/>
                  <a:pt x="14606" y="22714"/>
                </a:cubicBezTo>
                <a:cubicBezTo>
                  <a:pt x="14597" y="22714"/>
                  <a:pt x="14590" y="22717"/>
                  <a:pt x="14583" y="22725"/>
                </a:cubicBezTo>
                <a:cubicBezTo>
                  <a:pt x="14497" y="22725"/>
                  <a:pt x="14425" y="22782"/>
                  <a:pt x="14339" y="22782"/>
                </a:cubicBezTo>
                <a:cubicBezTo>
                  <a:pt x="14540" y="22710"/>
                  <a:pt x="14755" y="22624"/>
                  <a:pt x="14942" y="22509"/>
                </a:cubicBezTo>
                <a:cubicBezTo>
                  <a:pt x="15000" y="22495"/>
                  <a:pt x="15043" y="22480"/>
                  <a:pt x="15086" y="22452"/>
                </a:cubicBezTo>
                <a:cubicBezTo>
                  <a:pt x="15100" y="22466"/>
                  <a:pt x="15100" y="22495"/>
                  <a:pt x="15100" y="22495"/>
                </a:cubicBezTo>
                <a:lnTo>
                  <a:pt x="15201" y="22495"/>
                </a:lnTo>
                <a:cubicBezTo>
                  <a:pt x="15201" y="22466"/>
                  <a:pt x="15201" y="22452"/>
                  <a:pt x="15215" y="22437"/>
                </a:cubicBezTo>
                <a:lnTo>
                  <a:pt x="15158" y="22437"/>
                </a:lnTo>
                <a:cubicBezTo>
                  <a:pt x="15186" y="22437"/>
                  <a:pt x="15215" y="22409"/>
                  <a:pt x="15229" y="22409"/>
                </a:cubicBezTo>
                <a:cubicBezTo>
                  <a:pt x="15229" y="22409"/>
                  <a:pt x="15215" y="22437"/>
                  <a:pt x="15215" y="22452"/>
                </a:cubicBezTo>
                <a:cubicBezTo>
                  <a:pt x="15229" y="22452"/>
                  <a:pt x="15244" y="22466"/>
                  <a:pt x="15244" y="22480"/>
                </a:cubicBezTo>
                <a:cubicBezTo>
                  <a:pt x="15287" y="22466"/>
                  <a:pt x="15316" y="22452"/>
                  <a:pt x="15359" y="22437"/>
                </a:cubicBezTo>
                <a:lnTo>
                  <a:pt x="15359" y="22409"/>
                </a:lnTo>
                <a:lnTo>
                  <a:pt x="15244" y="22409"/>
                </a:lnTo>
                <a:cubicBezTo>
                  <a:pt x="15287" y="22409"/>
                  <a:pt x="15316" y="22394"/>
                  <a:pt x="15344" y="22365"/>
                </a:cubicBezTo>
                <a:cubicBezTo>
                  <a:pt x="15359" y="22394"/>
                  <a:pt x="15359" y="22409"/>
                  <a:pt x="15373" y="22437"/>
                </a:cubicBezTo>
                <a:cubicBezTo>
                  <a:pt x="15402" y="22423"/>
                  <a:pt x="15445" y="22409"/>
                  <a:pt x="15474" y="22394"/>
                </a:cubicBezTo>
                <a:cubicBezTo>
                  <a:pt x="15445" y="22394"/>
                  <a:pt x="15388" y="22394"/>
                  <a:pt x="15359" y="22380"/>
                </a:cubicBezTo>
                <a:cubicBezTo>
                  <a:pt x="15379" y="22370"/>
                  <a:pt x="15399" y="22359"/>
                  <a:pt x="15425" y="22359"/>
                </a:cubicBezTo>
                <a:cubicBezTo>
                  <a:pt x="15435" y="22359"/>
                  <a:pt x="15447" y="22361"/>
                  <a:pt x="15459" y="22365"/>
                </a:cubicBezTo>
                <a:cubicBezTo>
                  <a:pt x="15517" y="22322"/>
                  <a:pt x="15589" y="22308"/>
                  <a:pt x="15646" y="22279"/>
                </a:cubicBezTo>
                <a:lnTo>
                  <a:pt x="15675" y="22308"/>
                </a:lnTo>
                <a:cubicBezTo>
                  <a:pt x="15675" y="22294"/>
                  <a:pt x="15689" y="22265"/>
                  <a:pt x="15704" y="22250"/>
                </a:cubicBezTo>
                <a:cubicBezTo>
                  <a:pt x="15718" y="22265"/>
                  <a:pt x="15732" y="22279"/>
                  <a:pt x="15747" y="22308"/>
                </a:cubicBezTo>
                <a:cubicBezTo>
                  <a:pt x="15761" y="22279"/>
                  <a:pt x="15775" y="22250"/>
                  <a:pt x="15790" y="22222"/>
                </a:cubicBezTo>
                <a:cubicBezTo>
                  <a:pt x="15804" y="22222"/>
                  <a:pt x="15833" y="22222"/>
                  <a:pt x="15847" y="22207"/>
                </a:cubicBezTo>
                <a:close/>
                <a:moveTo>
                  <a:pt x="14583" y="22595"/>
                </a:moveTo>
                <a:cubicBezTo>
                  <a:pt x="14569" y="22610"/>
                  <a:pt x="14569" y="22624"/>
                  <a:pt x="14554" y="22653"/>
                </a:cubicBezTo>
                <a:cubicBezTo>
                  <a:pt x="14425" y="22696"/>
                  <a:pt x="14296" y="22753"/>
                  <a:pt x="14152" y="22796"/>
                </a:cubicBezTo>
                <a:cubicBezTo>
                  <a:pt x="14152" y="22796"/>
                  <a:pt x="14152" y="22796"/>
                  <a:pt x="14152" y="22782"/>
                </a:cubicBezTo>
                <a:lnTo>
                  <a:pt x="14181" y="22753"/>
                </a:lnTo>
                <a:cubicBezTo>
                  <a:pt x="14190" y="22755"/>
                  <a:pt x="14200" y="22756"/>
                  <a:pt x="14209" y="22756"/>
                </a:cubicBezTo>
                <a:cubicBezTo>
                  <a:pt x="14268" y="22756"/>
                  <a:pt x="14318" y="22721"/>
                  <a:pt x="14367" y="22696"/>
                </a:cubicBezTo>
                <a:cubicBezTo>
                  <a:pt x="14353" y="22696"/>
                  <a:pt x="14353" y="22681"/>
                  <a:pt x="14339" y="22681"/>
                </a:cubicBezTo>
                <a:cubicBezTo>
                  <a:pt x="14353" y="22667"/>
                  <a:pt x="14382" y="22653"/>
                  <a:pt x="14396" y="22653"/>
                </a:cubicBezTo>
                <a:cubicBezTo>
                  <a:pt x="14409" y="22646"/>
                  <a:pt x="14421" y="22644"/>
                  <a:pt x="14434" y="22644"/>
                </a:cubicBezTo>
                <a:cubicBezTo>
                  <a:pt x="14461" y="22644"/>
                  <a:pt x="14488" y="22655"/>
                  <a:pt x="14513" y="22655"/>
                </a:cubicBezTo>
                <a:cubicBezTo>
                  <a:pt x="14528" y="22655"/>
                  <a:pt x="14541" y="22651"/>
                  <a:pt x="14554" y="22638"/>
                </a:cubicBezTo>
                <a:cubicBezTo>
                  <a:pt x="14554" y="22638"/>
                  <a:pt x="14569" y="22610"/>
                  <a:pt x="14569" y="22595"/>
                </a:cubicBezTo>
                <a:close/>
                <a:moveTo>
                  <a:pt x="8895" y="22750"/>
                </a:moveTo>
                <a:cubicBezTo>
                  <a:pt x="8885" y="22750"/>
                  <a:pt x="8875" y="22751"/>
                  <a:pt x="8865" y="22753"/>
                </a:cubicBezTo>
                <a:cubicBezTo>
                  <a:pt x="8894" y="22768"/>
                  <a:pt x="8922" y="22796"/>
                  <a:pt x="8951" y="22825"/>
                </a:cubicBezTo>
                <a:cubicBezTo>
                  <a:pt x="8965" y="22811"/>
                  <a:pt x="8994" y="22796"/>
                  <a:pt x="9008" y="22796"/>
                </a:cubicBezTo>
                <a:cubicBezTo>
                  <a:pt x="8973" y="22773"/>
                  <a:pt x="8938" y="22750"/>
                  <a:pt x="8895" y="22750"/>
                </a:cubicBezTo>
                <a:close/>
                <a:moveTo>
                  <a:pt x="9942" y="22811"/>
                </a:moveTo>
                <a:cubicBezTo>
                  <a:pt x="9971" y="22811"/>
                  <a:pt x="9985" y="22825"/>
                  <a:pt x="10000" y="22825"/>
                </a:cubicBezTo>
                <a:cubicBezTo>
                  <a:pt x="9985" y="22825"/>
                  <a:pt x="9957" y="22825"/>
                  <a:pt x="9942" y="22811"/>
                </a:cubicBezTo>
                <a:close/>
                <a:moveTo>
                  <a:pt x="10129" y="22840"/>
                </a:moveTo>
                <a:cubicBezTo>
                  <a:pt x="10129" y="22840"/>
                  <a:pt x="10129" y="22854"/>
                  <a:pt x="10143" y="22854"/>
                </a:cubicBezTo>
                <a:cubicBezTo>
                  <a:pt x="10129" y="22854"/>
                  <a:pt x="10115" y="22854"/>
                  <a:pt x="10115" y="22840"/>
                </a:cubicBezTo>
                <a:close/>
                <a:moveTo>
                  <a:pt x="14109" y="22782"/>
                </a:moveTo>
                <a:cubicBezTo>
                  <a:pt x="14109" y="22796"/>
                  <a:pt x="14109" y="22796"/>
                  <a:pt x="14109" y="22796"/>
                </a:cubicBezTo>
                <a:cubicBezTo>
                  <a:pt x="14080" y="22811"/>
                  <a:pt x="14051" y="22825"/>
                  <a:pt x="14008" y="22825"/>
                </a:cubicBezTo>
                <a:cubicBezTo>
                  <a:pt x="14008" y="22825"/>
                  <a:pt x="14008" y="22811"/>
                  <a:pt x="13994" y="22811"/>
                </a:cubicBezTo>
                <a:cubicBezTo>
                  <a:pt x="13994" y="22825"/>
                  <a:pt x="13980" y="22825"/>
                  <a:pt x="13965" y="22840"/>
                </a:cubicBezTo>
                <a:lnTo>
                  <a:pt x="13936" y="22840"/>
                </a:lnTo>
                <a:lnTo>
                  <a:pt x="13922" y="22811"/>
                </a:lnTo>
                <a:cubicBezTo>
                  <a:pt x="13922" y="22825"/>
                  <a:pt x="13922" y="22840"/>
                  <a:pt x="13922" y="22840"/>
                </a:cubicBezTo>
                <a:cubicBezTo>
                  <a:pt x="13893" y="22854"/>
                  <a:pt x="13879" y="22854"/>
                  <a:pt x="13865" y="22854"/>
                </a:cubicBezTo>
                <a:cubicBezTo>
                  <a:pt x="13879" y="22840"/>
                  <a:pt x="13908" y="22825"/>
                  <a:pt x="13922" y="22796"/>
                </a:cubicBezTo>
                <a:cubicBezTo>
                  <a:pt x="13936" y="22796"/>
                  <a:pt x="13965" y="22796"/>
                  <a:pt x="13980" y="22782"/>
                </a:cubicBezTo>
                <a:close/>
                <a:moveTo>
                  <a:pt x="14109" y="22840"/>
                </a:moveTo>
                <a:cubicBezTo>
                  <a:pt x="14094" y="22854"/>
                  <a:pt x="14094" y="22868"/>
                  <a:pt x="14094" y="22868"/>
                </a:cubicBezTo>
                <a:cubicBezTo>
                  <a:pt x="14094" y="22868"/>
                  <a:pt x="14080" y="22854"/>
                  <a:pt x="14080" y="22840"/>
                </a:cubicBezTo>
                <a:close/>
                <a:moveTo>
                  <a:pt x="13304" y="22926"/>
                </a:moveTo>
                <a:cubicBezTo>
                  <a:pt x="13304" y="22926"/>
                  <a:pt x="13290" y="22940"/>
                  <a:pt x="13276" y="22940"/>
                </a:cubicBezTo>
                <a:cubicBezTo>
                  <a:pt x="13261" y="22940"/>
                  <a:pt x="13261" y="22940"/>
                  <a:pt x="13261" y="22926"/>
                </a:cubicBezTo>
                <a:close/>
                <a:moveTo>
                  <a:pt x="13994" y="22926"/>
                </a:moveTo>
                <a:cubicBezTo>
                  <a:pt x="13994" y="22926"/>
                  <a:pt x="13980" y="22940"/>
                  <a:pt x="13980" y="22940"/>
                </a:cubicBezTo>
                <a:lnTo>
                  <a:pt x="13951" y="22940"/>
                </a:lnTo>
                <a:cubicBezTo>
                  <a:pt x="13965" y="22940"/>
                  <a:pt x="13980" y="22926"/>
                  <a:pt x="13994" y="22926"/>
                </a:cubicBezTo>
                <a:close/>
                <a:moveTo>
                  <a:pt x="13232" y="22940"/>
                </a:moveTo>
                <a:cubicBezTo>
                  <a:pt x="13223" y="22940"/>
                  <a:pt x="13213" y="22946"/>
                  <a:pt x="13204" y="22946"/>
                </a:cubicBezTo>
                <a:cubicBezTo>
                  <a:pt x="13199" y="22946"/>
                  <a:pt x="13194" y="22945"/>
                  <a:pt x="13189" y="22940"/>
                </a:cubicBezTo>
                <a:close/>
                <a:moveTo>
                  <a:pt x="12385" y="22969"/>
                </a:moveTo>
                <a:cubicBezTo>
                  <a:pt x="12370" y="22969"/>
                  <a:pt x="12370" y="22983"/>
                  <a:pt x="12356" y="22983"/>
                </a:cubicBezTo>
                <a:cubicBezTo>
                  <a:pt x="12356" y="22983"/>
                  <a:pt x="12370" y="22969"/>
                  <a:pt x="12370" y="22969"/>
                </a:cubicBezTo>
                <a:close/>
                <a:moveTo>
                  <a:pt x="11537" y="22983"/>
                </a:moveTo>
                <a:cubicBezTo>
                  <a:pt x="11551" y="22998"/>
                  <a:pt x="11551" y="22998"/>
                  <a:pt x="11551" y="22998"/>
                </a:cubicBezTo>
                <a:lnTo>
                  <a:pt x="11523" y="22998"/>
                </a:lnTo>
                <a:cubicBezTo>
                  <a:pt x="11523" y="22998"/>
                  <a:pt x="11537" y="22983"/>
                  <a:pt x="11537" y="22983"/>
                </a:cubicBezTo>
                <a:close/>
                <a:moveTo>
                  <a:pt x="11839" y="22983"/>
                </a:moveTo>
                <a:cubicBezTo>
                  <a:pt x="11839" y="22998"/>
                  <a:pt x="11824" y="22998"/>
                  <a:pt x="11810" y="22998"/>
                </a:cubicBezTo>
                <a:lnTo>
                  <a:pt x="11796" y="22998"/>
                </a:lnTo>
                <a:cubicBezTo>
                  <a:pt x="11810" y="22998"/>
                  <a:pt x="11824" y="22983"/>
                  <a:pt x="11839" y="22983"/>
                </a:cubicBezTo>
                <a:close/>
                <a:moveTo>
                  <a:pt x="12184" y="22969"/>
                </a:moveTo>
                <a:cubicBezTo>
                  <a:pt x="12169" y="22983"/>
                  <a:pt x="12155" y="22998"/>
                  <a:pt x="12141" y="22998"/>
                </a:cubicBezTo>
                <a:cubicBezTo>
                  <a:pt x="12141" y="22998"/>
                  <a:pt x="12141" y="22998"/>
                  <a:pt x="12141" y="22983"/>
                </a:cubicBezTo>
                <a:cubicBezTo>
                  <a:pt x="12155" y="22983"/>
                  <a:pt x="12169" y="22983"/>
                  <a:pt x="12184" y="22969"/>
                </a:cubicBezTo>
                <a:close/>
                <a:moveTo>
                  <a:pt x="13721" y="22926"/>
                </a:moveTo>
                <a:cubicBezTo>
                  <a:pt x="13692" y="22940"/>
                  <a:pt x="13678" y="22954"/>
                  <a:pt x="13649" y="22983"/>
                </a:cubicBezTo>
                <a:cubicBezTo>
                  <a:pt x="13635" y="22983"/>
                  <a:pt x="13606" y="22998"/>
                  <a:pt x="13577" y="22998"/>
                </a:cubicBezTo>
                <a:cubicBezTo>
                  <a:pt x="13620" y="22983"/>
                  <a:pt x="13663" y="22954"/>
                  <a:pt x="13692" y="22926"/>
                </a:cubicBezTo>
                <a:close/>
                <a:moveTo>
                  <a:pt x="12730" y="22940"/>
                </a:moveTo>
                <a:cubicBezTo>
                  <a:pt x="12758" y="22940"/>
                  <a:pt x="12787" y="22954"/>
                  <a:pt x="12816" y="22969"/>
                </a:cubicBezTo>
                <a:cubicBezTo>
                  <a:pt x="12764" y="22999"/>
                  <a:pt x="12712" y="23005"/>
                  <a:pt x="12658" y="23007"/>
                </a:cubicBezTo>
                <a:lnTo>
                  <a:pt x="12658" y="23007"/>
                </a:lnTo>
                <a:lnTo>
                  <a:pt x="12658" y="22998"/>
                </a:lnTo>
                <a:cubicBezTo>
                  <a:pt x="12658" y="22983"/>
                  <a:pt x="12643" y="22969"/>
                  <a:pt x="12629" y="22954"/>
                </a:cubicBezTo>
                <a:lnTo>
                  <a:pt x="12701" y="22954"/>
                </a:lnTo>
                <a:cubicBezTo>
                  <a:pt x="12701" y="22969"/>
                  <a:pt x="12701" y="22983"/>
                  <a:pt x="12701" y="22998"/>
                </a:cubicBezTo>
                <a:cubicBezTo>
                  <a:pt x="12715" y="22998"/>
                  <a:pt x="12730" y="22983"/>
                  <a:pt x="12744" y="22969"/>
                </a:cubicBezTo>
                <a:cubicBezTo>
                  <a:pt x="12744" y="22969"/>
                  <a:pt x="12730" y="22954"/>
                  <a:pt x="12715" y="22940"/>
                </a:cubicBezTo>
                <a:close/>
                <a:moveTo>
                  <a:pt x="9411" y="22770"/>
                </a:moveTo>
                <a:cubicBezTo>
                  <a:pt x="9445" y="22770"/>
                  <a:pt x="9482" y="22787"/>
                  <a:pt x="9511" y="22796"/>
                </a:cubicBezTo>
                <a:cubicBezTo>
                  <a:pt x="9655" y="22825"/>
                  <a:pt x="9784" y="22840"/>
                  <a:pt x="9914" y="22868"/>
                </a:cubicBezTo>
                <a:cubicBezTo>
                  <a:pt x="10129" y="22911"/>
                  <a:pt x="10345" y="22940"/>
                  <a:pt x="10560" y="22983"/>
                </a:cubicBezTo>
                <a:cubicBezTo>
                  <a:pt x="10574" y="22983"/>
                  <a:pt x="10589" y="22998"/>
                  <a:pt x="10589" y="23012"/>
                </a:cubicBezTo>
                <a:cubicBezTo>
                  <a:pt x="10359" y="22983"/>
                  <a:pt x="10129" y="22940"/>
                  <a:pt x="9885" y="22897"/>
                </a:cubicBezTo>
                <a:cubicBezTo>
                  <a:pt x="9885" y="22883"/>
                  <a:pt x="9885" y="22883"/>
                  <a:pt x="9870" y="22883"/>
                </a:cubicBezTo>
                <a:cubicBezTo>
                  <a:pt x="9856" y="22883"/>
                  <a:pt x="9827" y="22883"/>
                  <a:pt x="9799" y="22868"/>
                </a:cubicBezTo>
                <a:cubicBezTo>
                  <a:pt x="9741" y="22854"/>
                  <a:pt x="9684" y="22854"/>
                  <a:pt x="9626" y="22840"/>
                </a:cubicBezTo>
                <a:cubicBezTo>
                  <a:pt x="9626" y="22840"/>
                  <a:pt x="9626" y="22854"/>
                  <a:pt x="9626" y="22854"/>
                </a:cubicBezTo>
                <a:cubicBezTo>
                  <a:pt x="9554" y="22796"/>
                  <a:pt x="9454" y="22811"/>
                  <a:pt x="9368" y="22782"/>
                </a:cubicBezTo>
                <a:cubicBezTo>
                  <a:pt x="9381" y="22773"/>
                  <a:pt x="9396" y="22770"/>
                  <a:pt x="9411" y="22770"/>
                </a:cubicBezTo>
                <a:close/>
                <a:moveTo>
                  <a:pt x="11523" y="22983"/>
                </a:moveTo>
                <a:cubicBezTo>
                  <a:pt x="11523" y="22998"/>
                  <a:pt x="11508" y="23012"/>
                  <a:pt x="11494" y="23012"/>
                </a:cubicBezTo>
                <a:cubicBezTo>
                  <a:pt x="11480" y="22998"/>
                  <a:pt x="11480" y="22998"/>
                  <a:pt x="11480" y="22983"/>
                </a:cubicBezTo>
                <a:close/>
                <a:moveTo>
                  <a:pt x="11668" y="22987"/>
                </a:moveTo>
                <a:cubicBezTo>
                  <a:pt x="11699" y="22987"/>
                  <a:pt x="11731" y="22990"/>
                  <a:pt x="11767" y="22998"/>
                </a:cubicBezTo>
                <a:cubicBezTo>
                  <a:pt x="11767" y="22998"/>
                  <a:pt x="11767" y="23012"/>
                  <a:pt x="11767" y="23012"/>
                </a:cubicBezTo>
                <a:lnTo>
                  <a:pt x="11609" y="23012"/>
                </a:lnTo>
                <a:cubicBezTo>
                  <a:pt x="11609" y="23012"/>
                  <a:pt x="11595" y="22998"/>
                  <a:pt x="11580" y="22998"/>
                </a:cubicBezTo>
                <a:cubicBezTo>
                  <a:pt x="11609" y="22990"/>
                  <a:pt x="11638" y="22987"/>
                  <a:pt x="11668" y="22987"/>
                </a:cubicBezTo>
                <a:close/>
                <a:moveTo>
                  <a:pt x="12011" y="22983"/>
                </a:moveTo>
                <a:cubicBezTo>
                  <a:pt x="12011" y="22983"/>
                  <a:pt x="12011" y="22998"/>
                  <a:pt x="11997" y="23012"/>
                </a:cubicBezTo>
                <a:cubicBezTo>
                  <a:pt x="11982" y="22998"/>
                  <a:pt x="11968" y="22998"/>
                  <a:pt x="11968" y="22983"/>
                </a:cubicBezTo>
                <a:close/>
                <a:moveTo>
                  <a:pt x="12141" y="22969"/>
                </a:moveTo>
                <a:cubicBezTo>
                  <a:pt x="12141" y="22983"/>
                  <a:pt x="12141" y="22998"/>
                  <a:pt x="12126" y="23012"/>
                </a:cubicBezTo>
                <a:cubicBezTo>
                  <a:pt x="12083" y="23012"/>
                  <a:pt x="12083" y="22998"/>
                  <a:pt x="12097" y="22983"/>
                </a:cubicBezTo>
                <a:cubicBezTo>
                  <a:pt x="12112" y="22983"/>
                  <a:pt x="12126" y="22969"/>
                  <a:pt x="12141" y="22969"/>
                </a:cubicBezTo>
                <a:close/>
                <a:moveTo>
                  <a:pt x="12629" y="22969"/>
                </a:moveTo>
                <a:lnTo>
                  <a:pt x="12654" y="23007"/>
                </a:lnTo>
                <a:lnTo>
                  <a:pt x="12654" y="23007"/>
                </a:lnTo>
                <a:cubicBezTo>
                  <a:pt x="12605" y="23008"/>
                  <a:pt x="12554" y="23005"/>
                  <a:pt x="12500" y="23012"/>
                </a:cubicBezTo>
                <a:cubicBezTo>
                  <a:pt x="12543" y="22998"/>
                  <a:pt x="12572" y="22983"/>
                  <a:pt x="12600" y="22969"/>
                </a:cubicBezTo>
                <a:lnTo>
                  <a:pt x="12600" y="22998"/>
                </a:lnTo>
                <a:cubicBezTo>
                  <a:pt x="12615" y="22983"/>
                  <a:pt x="12629" y="22983"/>
                  <a:pt x="12629" y="22969"/>
                </a:cubicBezTo>
                <a:close/>
                <a:moveTo>
                  <a:pt x="12342" y="22969"/>
                </a:moveTo>
                <a:cubicBezTo>
                  <a:pt x="12342" y="22969"/>
                  <a:pt x="12342" y="22983"/>
                  <a:pt x="12342" y="22998"/>
                </a:cubicBezTo>
                <a:cubicBezTo>
                  <a:pt x="12327" y="22998"/>
                  <a:pt x="12327" y="22998"/>
                  <a:pt x="12313" y="23012"/>
                </a:cubicBezTo>
                <a:cubicBezTo>
                  <a:pt x="12299" y="23012"/>
                  <a:pt x="12284" y="23012"/>
                  <a:pt x="12270" y="23026"/>
                </a:cubicBezTo>
                <a:lnTo>
                  <a:pt x="12241" y="23026"/>
                </a:lnTo>
                <a:cubicBezTo>
                  <a:pt x="12284" y="22998"/>
                  <a:pt x="12313" y="22969"/>
                  <a:pt x="12342" y="22969"/>
                </a:cubicBezTo>
                <a:close/>
                <a:moveTo>
                  <a:pt x="13103" y="23012"/>
                </a:moveTo>
                <a:cubicBezTo>
                  <a:pt x="13103" y="23012"/>
                  <a:pt x="13103" y="23012"/>
                  <a:pt x="13089" y="23026"/>
                </a:cubicBezTo>
                <a:cubicBezTo>
                  <a:pt x="13089" y="23026"/>
                  <a:pt x="13074" y="23026"/>
                  <a:pt x="13074" y="23012"/>
                </a:cubicBezTo>
                <a:close/>
                <a:moveTo>
                  <a:pt x="13232" y="23012"/>
                </a:moveTo>
                <a:cubicBezTo>
                  <a:pt x="13247" y="23012"/>
                  <a:pt x="13247" y="23026"/>
                  <a:pt x="13247" y="23026"/>
                </a:cubicBezTo>
                <a:lnTo>
                  <a:pt x="13218" y="23026"/>
                </a:lnTo>
                <a:cubicBezTo>
                  <a:pt x="13232" y="23026"/>
                  <a:pt x="13232" y="23026"/>
                  <a:pt x="13232" y="23012"/>
                </a:cubicBezTo>
                <a:close/>
                <a:moveTo>
                  <a:pt x="10603" y="22983"/>
                </a:moveTo>
                <a:cubicBezTo>
                  <a:pt x="10661" y="22998"/>
                  <a:pt x="10733" y="22998"/>
                  <a:pt x="10790" y="23012"/>
                </a:cubicBezTo>
                <a:lnTo>
                  <a:pt x="10819" y="23012"/>
                </a:lnTo>
                <a:cubicBezTo>
                  <a:pt x="10905" y="23026"/>
                  <a:pt x="11006" y="23012"/>
                  <a:pt x="11092" y="23041"/>
                </a:cubicBezTo>
                <a:cubicBezTo>
                  <a:pt x="11064" y="23046"/>
                  <a:pt x="11036" y="23048"/>
                  <a:pt x="11008" y="23048"/>
                </a:cubicBezTo>
                <a:cubicBezTo>
                  <a:pt x="10917" y="23048"/>
                  <a:pt x="10826" y="23027"/>
                  <a:pt x="10739" y="23027"/>
                </a:cubicBezTo>
                <a:cubicBezTo>
                  <a:pt x="10703" y="23027"/>
                  <a:pt x="10667" y="23030"/>
                  <a:pt x="10632" y="23041"/>
                </a:cubicBezTo>
                <a:cubicBezTo>
                  <a:pt x="10632" y="23041"/>
                  <a:pt x="10632" y="23012"/>
                  <a:pt x="10632" y="23012"/>
                </a:cubicBezTo>
                <a:lnTo>
                  <a:pt x="10603" y="23012"/>
                </a:lnTo>
                <a:cubicBezTo>
                  <a:pt x="10603" y="22998"/>
                  <a:pt x="10603" y="22998"/>
                  <a:pt x="10603" y="22983"/>
                </a:cubicBezTo>
                <a:close/>
                <a:moveTo>
                  <a:pt x="12844" y="23026"/>
                </a:moveTo>
                <a:lnTo>
                  <a:pt x="12844" y="23026"/>
                </a:lnTo>
                <a:cubicBezTo>
                  <a:pt x="12787" y="23041"/>
                  <a:pt x="12730" y="23055"/>
                  <a:pt x="12686" y="23069"/>
                </a:cubicBezTo>
                <a:cubicBezTo>
                  <a:pt x="12672" y="23069"/>
                  <a:pt x="12672" y="23055"/>
                  <a:pt x="12658" y="23041"/>
                </a:cubicBezTo>
                <a:cubicBezTo>
                  <a:pt x="12730" y="23041"/>
                  <a:pt x="12787" y="23041"/>
                  <a:pt x="12844" y="23026"/>
                </a:cubicBezTo>
                <a:close/>
                <a:moveTo>
                  <a:pt x="11129" y="23023"/>
                </a:moveTo>
                <a:cubicBezTo>
                  <a:pt x="11149" y="23023"/>
                  <a:pt x="11186" y="23057"/>
                  <a:pt x="11149" y="23069"/>
                </a:cubicBezTo>
                <a:cubicBezTo>
                  <a:pt x="11144" y="23072"/>
                  <a:pt x="11138" y="23073"/>
                  <a:pt x="11133" y="23073"/>
                </a:cubicBezTo>
                <a:cubicBezTo>
                  <a:pt x="11108" y="23073"/>
                  <a:pt x="11085" y="23050"/>
                  <a:pt x="11120" y="23026"/>
                </a:cubicBezTo>
                <a:cubicBezTo>
                  <a:pt x="11122" y="23024"/>
                  <a:pt x="11125" y="23023"/>
                  <a:pt x="11129" y="23023"/>
                </a:cubicBezTo>
                <a:close/>
                <a:moveTo>
                  <a:pt x="11954" y="22983"/>
                </a:moveTo>
                <a:cubicBezTo>
                  <a:pt x="11939" y="23012"/>
                  <a:pt x="11939" y="23026"/>
                  <a:pt x="11954" y="23055"/>
                </a:cubicBezTo>
                <a:cubicBezTo>
                  <a:pt x="11980" y="23063"/>
                  <a:pt x="12005" y="23065"/>
                  <a:pt x="12030" y="23065"/>
                </a:cubicBezTo>
                <a:cubicBezTo>
                  <a:pt x="12086" y="23065"/>
                  <a:pt x="12140" y="23052"/>
                  <a:pt x="12197" y="23052"/>
                </a:cubicBezTo>
                <a:cubicBezTo>
                  <a:pt x="12211" y="23052"/>
                  <a:pt x="12226" y="23053"/>
                  <a:pt x="12241" y="23055"/>
                </a:cubicBezTo>
                <a:cubicBezTo>
                  <a:pt x="12264" y="23055"/>
                  <a:pt x="12287" y="23057"/>
                  <a:pt x="12309" y="23057"/>
                </a:cubicBezTo>
                <a:cubicBezTo>
                  <a:pt x="12342" y="23057"/>
                  <a:pt x="12373" y="23052"/>
                  <a:pt x="12399" y="23026"/>
                </a:cubicBezTo>
                <a:cubicBezTo>
                  <a:pt x="12399" y="23026"/>
                  <a:pt x="12385" y="23026"/>
                  <a:pt x="12370" y="23012"/>
                </a:cubicBezTo>
                <a:lnTo>
                  <a:pt x="12428" y="23012"/>
                </a:lnTo>
                <a:cubicBezTo>
                  <a:pt x="12417" y="23034"/>
                  <a:pt x="12414" y="23065"/>
                  <a:pt x="12433" y="23065"/>
                </a:cubicBezTo>
                <a:cubicBezTo>
                  <a:pt x="12439" y="23065"/>
                  <a:pt x="12447" y="23062"/>
                  <a:pt x="12457" y="23055"/>
                </a:cubicBezTo>
                <a:cubicBezTo>
                  <a:pt x="12514" y="23055"/>
                  <a:pt x="12586" y="23041"/>
                  <a:pt x="12643" y="23041"/>
                </a:cubicBezTo>
                <a:cubicBezTo>
                  <a:pt x="12643" y="23055"/>
                  <a:pt x="12643" y="23069"/>
                  <a:pt x="12643" y="23084"/>
                </a:cubicBezTo>
                <a:cubicBezTo>
                  <a:pt x="12629" y="23069"/>
                  <a:pt x="12629" y="23055"/>
                  <a:pt x="12615" y="23055"/>
                </a:cubicBezTo>
                <a:cubicBezTo>
                  <a:pt x="12586" y="23069"/>
                  <a:pt x="12557" y="23069"/>
                  <a:pt x="12514" y="23084"/>
                </a:cubicBezTo>
                <a:cubicBezTo>
                  <a:pt x="12485" y="23077"/>
                  <a:pt x="12453" y="23069"/>
                  <a:pt x="12421" y="23069"/>
                </a:cubicBezTo>
                <a:cubicBezTo>
                  <a:pt x="12388" y="23069"/>
                  <a:pt x="12356" y="23077"/>
                  <a:pt x="12327" y="23098"/>
                </a:cubicBezTo>
                <a:lnTo>
                  <a:pt x="12299" y="23098"/>
                </a:lnTo>
                <a:cubicBezTo>
                  <a:pt x="12299" y="23084"/>
                  <a:pt x="12284" y="23069"/>
                  <a:pt x="12284" y="23069"/>
                </a:cubicBezTo>
                <a:cubicBezTo>
                  <a:pt x="12255" y="23069"/>
                  <a:pt x="12212" y="23084"/>
                  <a:pt x="12184" y="23084"/>
                </a:cubicBezTo>
                <a:cubicBezTo>
                  <a:pt x="12184" y="23084"/>
                  <a:pt x="12184" y="23098"/>
                  <a:pt x="12184" y="23098"/>
                </a:cubicBezTo>
                <a:cubicBezTo>
                  <a:pt x="12112" y="23091"/>
                  <a:pt x="12036" y="23087"/>
                  <a:pt x="11959" y="23087"/>
                </a:cubicBezTo>
                <a:cubicBezTo>
                  <a:pt x="11882" y="23087"/>
                  <a:pt x="11803" y="23091"/>
                  <a:pt x="11724" y="23098"/>
                </a:cubicBezTo>
                <a:cubicBezTo>
                  <a:pt x="11645" y="23077"/>
                  <a:pt x="11566" y="23077"/>
                  <a:pt x="11487" y="23077"/>
                </a:cubicBezTo>
                <a:cubicBezTo>
                  <a:pt x="11408" y="23077"/>
                  <a:pt x="11329" y="23077"/>
                  <a:pt x="11250" y="23055"/>
                </a:cubicBezTo>
                <a:lnTo>
                  <a:pt x="11796" y="23055"/>
                </a:lnTo>
                <a:cubicBezTo>
                  <a:pt x="11817" y="23055"/>
                  <a:pt x="11839" y="23059"/>
                  <a:pt x="11859" y="23059"/>
                </a:cubicBezTo>
                <a:cubicBezTo>
                  <a:pt x="11878" y="23059"/>
                  <a:pt x="11896" y="23055"/>
                  <a:pt x="11911" y="23041"/>
                </a:cubicBezTo>
                <a:cubicBezTo>
                  <a:pt x="11896" y="23026"/>
                  <a:pt x="11882" y="23012"/>
                  <a:pt x="11868" y="23012"/>
                </a:cubicBezTo>
                <a:cubicBezTo>
                  <a:pt x="11868" y="22998"/>
                  <a:pt x="11868" y="22998"/>
                  <a:pt x="11882" y="22983"/>
                </a:cubicBezTo>
                <a:close/>
                <a:moveTo>
                  <a:pt x="13721" y="23041"/>
                </a:moveTo>
                <a:cubicBezTo>
                  <a:pt x="13707" y="23055"/>
                  <a:pt x="13678" y="23084"/>
                  <a:pt x="13663" y="23098"/>
                </a:cubicBezTo>
                <a:cubicBezTo>
                  <a:pt x="13707" y="23069"/>
                  <a:pt x="13750" y="23069"/>
                  <a:pt x="13793" y="23069"/>
                </a:cubicBezTo>
                <a:cubicBezTo>
                  <a:pt x="13764" y="23055"/>
                  <a:pt x="13735" y="23041"/>
                  <a:pt x="13721" y="23041"/>
                </a:cubicBezTo>
                <a:close/>
                <a:moveTo>
                  <a:pt x="11135" y="23127"/>
                </a:moveTo>
                <a:cubicBezTo>
                  <a:pt x="11135" y="23141"/>
                  <a:pt x="11120" y="23170"/>
                  <a:pt x="11120" y="23184"/>
                </a:cubicBezTo>
                <a:lnTo>
                  <a:pt x="11207" y="23184"/>
                </a:lnTo>
                <a:cubicBezTo>
                  <a:pt x="11192" y="23199"/>
                  <a:pt x="11178" y="23227"/>
                  <a:pt x="11164" y="23242"/>
                </a:cubicBezTo>
                <a:cubicBezTo>
                  <a:pt x="11155" y="23246"/>
                  <a:pt x="11147" y="23248"/>
                  <a:pt x="11139" y="23248"/>
                </a:cubicBezTo>
                <a:cubicBezTo>
                  <a:pt x="11119" y="23248"/>
                  <a:pt x="11102" y="23238"/>
                  <a:pt x="11092" y="23227"/>
                </a:cubicBezTo>
                <a:cubicBezTo>
                  <a:pt x="11092" y="23184"/>
                  <a:pt x="11120" y="23156"/>
                  <a:pt x="11135" y="23127"/>
                </a:cubicBezTo>
                <a:close/>
                <a:moveTo>
                  <a:pt x="11250" y="23199"/>
                </a:moveTo>
                <a:cubicBezTo>
                  <a:pt x="11298" y="23199"/>
                  <a:pt x="11346" y="23205"/>
                  <a:pt x="11389" y="23205"/>
                </a:cubicBezTo>
                <a:cubicBezTo>
                  <a:pt x="11411" y="23205"/>
                  <a:pt x="11432" y="23203"/>
                  <a:pt x="11451" y="23199"/>
                </a:cubicBezTo>
                <a:lnTo>
                  <a:pt x="11451" y="23199"/>
                </a:lnTo>
                <a:cubicBezTo>
                  <a:pt x="11451" y="23227"/>
                  <a:pt x="11422" y="23227"/>
                  <a:pt x="11393" y="23242"/>
                </a:cubicBezTo>
                <a:cubicBezTo>
                  <a:pt x="11393" y="23256"/>
                  <a:pt x="11393" y="23256"/>
                  <a:pt x="11393" y="23271"/>
                </a:cubicBezTo>
                <a:cubicBezTo>
                  <a:pt x="11336" y="23242"/>
                  <a:pt x="11250" y="23256"/>
                  <a:pt x="11192" y="23227"/>
                </a:cubicBezTo>
                <a:cubicBezTo>
                  <a:pt x="11207" y="23199"/>
                  <a:pt x="11221" y="23199"/>
                  <a:pt x="11250" y="23199"/>
                </a:cubicBezTo>
                <a:close/>
                <a:moveTo>
                  <a:pt x="11449" y="23252"/>
                </a:moveTo>
                <a:cubicBezTo>
                  <a:pt x="11458" y="23252"/>
                  <a:pt x="11465" y="23257"/>
                  <a:pt x="11465" y="23271"/>
                </a:cubicBezTo>
                <a:cubicBezTo>
                  <a:pt x="11451" y="23271"/>
                  <a:pt x="11437" y="23285"/>
                  <a:pt x="11422" y="23285"/>
                </a:cubicBezTo>
                <a:cubicBezTo>
                  <a:pt x="11403" y="23275"/>
                  <a:pt x="11430" y="23252"/>
                  <a:pt x="11449" y="23252"/>
                </a:cubicBezTo>
                <a:close/>
                <a:moveTo>
                  <a:pt x="13591" y="23171"/>
                </a:moveTo>
                <a:cubicBezTo>
                  <a:pt x="13549" y="23171"/>
                  <a:pt x="13508" y="23181"/>
                  <a:pt x="13477" y="23213"/>
                </a:cubicBezTo>
                <a:cubicBezTo>
                  <a:pt x="13462" y="23213"/>
                  <a:pt x="13434" y="23184"/>
                  <a:pt x="13419" y="23184"/>
                </a:cubicBezTo>
                <a:cubicBezTo>
                  <a:pt x="13376" y="23184"/>
                  <a:pt x="13347" y="23199"/>
                  <a:pt x="13304" y="23199"/>
                </a:cubicBezTo>
                <a:cubicBezTo>
                  <a:pt x="13276" y="23199"/>
                  <a:pt x="13247" y="23213"/>
                  <a:pt x="13218" y="23213"/>
                </a:cubicBezTo>
                <a:cubicBezTo>
                  <a:pt x="13204" y="23213"/>
                  <a:pt x="13189" y="23199"/>
                  <a:pt x="13189" y="23199"/>
                </a:cubicBezTo>
                <a:cubicBezTo>
                  <a:pt x="13117" y="23199"/>
                  <a:pt x="13046" y="23227"/>
                  <a:pt x="12988" y="23256"/>
                </a:cubicBezTo>
                <a:cubicBezTo>
                  <a:pt x="12974" y="23242"/>
                  <a:pt x="12931" y="23227"/>
                  <a:pt x="12916" y="23213"/>
                </a:cubicBezTo>
                <a:cubicBezTo>
                  <a:pt x="12916" y="23227"/>
                  <a:pt x="12916" y="23256"/>
                  <a:pt x="12916" y="23271"/>
                </a:cubicBezTo>
                <a:cubicBezTo>
                  <a:pt x="12955" y="23285"/>
                  <a:pt x="12993" y="23290"/>
                  <a:pt x="13032" y="23290"/>
                </a:cubicBezTo>
                <a:cubicBezTo>
                  <a:pt x="13110" y="23290"/>
                  <a:pt x="13189" y="23271"/>
                  <a:pt x="13276" y="23271"/>
                </a:cubicBezTo>
                <a:lnTo>
                  <a:pt x="13261" y="23314"/>
                </a:lnTo>
                <a:cubicBezTo>
                  <a:pt x="13276" y="23299"/>
                  <a:pt x="13276" y="23271"/>
                  <a:pt x="13290" y="23271"/>
                </a:cubicBezTo>
                <a:cubicBezTo>
                  <a:pt x="13347" y="23271"/>
                  <a:pt x="13405" y="23256"/>
                  <a:pt x="13462" y="23242"/>
                </a:cubicBezTo>
                <a:cubicBezTo>
                  <a:pt x="13520" y="23242"/>
                  <a:pt x="13563" y="23242"/>
                  <a:pt x="13592" y="23199"/>
                </a:cubicBezTo>
                <a:cubicBezTo>
                  <a:pt x="13592" y="23213"/>
                  <a:pt x="13606" y="23227"/>
                  <a:pt x="13606" y="23242"/>
                </a:cubicBezTo>
                <a:cubicBezTo>
                  <a:pt x="13606" y="23227"/>
                  <a:pt x="13606" y="23199"/>
                  <a:pt x="13606" y="23184"/>
                </a:cubicBezTo>
                <a:cubicBezTo>
                  <a:pt x="13635" y="23184"/>
                  <a:pt x="13663" y="23199"/>
                  <a:pt x="13678" y="23213"/>
                </a:cubicBezTo>
                <a:cubicBezTo>
                  <a:pt x="13678" y="23199"/>
                  <a:pt x="13692" y="23184"/>
                  <a:pt x="13692" y="23184"/>
                </a:cubicBezTo>
                <a:cubicBezTo>
                  <a:pt x="13660" y="23178"/>
                  <a:pt x="13625" y="23171"/>
                  <a:pt x="13591" y="23171"/>
                </a:cubicBezTo>
                <a:close/>
                <a:moveTo>
                  <a:pt x="11704" y="23270"/>
                </a:moveTo>
                <a:cubicBezTo>
                  <a:pt x="11697" y="23270"/>
                  <a:pt x="11689" y="23271"/>
                  <a:pt x="11681" y="23273"/>
                </a:cubicBezTo>
                <a:lnTo>
                  <a:pt x="11681" y="23273"/>
                </a:lnTo>
                <a:cubicBezTo>
                  <a:pt x="11681" y="23272"/>
                  <a:pt x="11681" y="23271"/>
                  <a:pt x="11681" y="23271"/>
                </a:cubicBezTo>
                <a:cubicBezTo>
                  <a:pt x="11680" y="23272"/>
                  <a:pt x="11679" y="23273"/>
                  <a:pt x="11678" y="23274"/>
                </a:cubicBezTo>
                <a:lnTo>
                  <a:pt x="11678" y="23274"/>
                </a:lnTo>
                <a:cubicBezTo>
                  <a:pt x="11679" y="23274"/>
                  <a:pt x="11680" y="23274"/>
                  <a:pt x="11681" y="23273"/>
                </a:cubicBezTo>
                <a:lnTo>
                  <a:pt x="11681" y="23273"/>
                </a:lnTo>
                <a:cubicBezTo>
                  <a:pt x="11681" y="23288"/>
                  <a:pt x="11681" y="23315"/>
                  <a:pt x="11681" y="23328"/>
                </a:cubicBezTo>
                <a:cubicBezTo>
                  <a:pt x="11695" y="23314"/>
                  <a:pt x="11695" y="23285"/>
                  <a:pt x="11710" y="23271"/>
                </a:cubicBezTo>
                <a:cubicBezTo>
                  <a:pt x="11721" y="23293"/>
                  <a:pt x="11740" y="23323"/>
                  <a:pt x="11768" y="23323"/>
                </a:cubicBezTo>
                <a:cubicBezTo>
                  <a:pt x="11776" y="23323"/>
                  <a:pt x="11786" y="23320"/>
                  <a:pt x="11796" y="23314"/>
                </a:cubicBezTo>
                <a:cubicBezTo>
                  <a:pt x="11839" y="23314"/>
                  <a:pt x="11896" y="23314"/>
                  <a:pt x="11954" y="23328"/>
                </a:cubicBezTo>
                <a:cubicBezTo>
                  <a:pt x="11896" y="23285"/>
                  <a:pt x="11839" y="23271"/>
                  <a:pt x="11781" y="23271"/>
                </a:cubicBezTo>
                <a:cubicBezTo>
                  <a:pt x="11781" y="23271"/>
                  <a:pt x="11767" y="23299"/>
                  <a:pt x="11767" y="23314"/>
                </a:cubicBezTo>
                <a:cubicBezTo>
                  <a:pt x="11748" y="23286"/>
                  <a:pt x="11730" y="23270"/>
                  <a:pt x="11704" y="23270"/>
                </a:cubicBezTo>
                <a:close/>
                <a:moveTo>
                  <a:pt x="11832" y="0"/>
                </a:moveTo>
                <a:cubicBezTo>
                  <a:pt x="11811" y="0"/>
                  <a:pt x="11792" y="24"/>
                  <a:pt x="11781" y="24"/>
                </a:cubicBezTo>
                <a:cubicBezTo>
                  <a:pt x="11695" y="24"/>
                  <a:pt x="11623" y="39"/>
                  <a:pt x="11566" y="96"/>
                </a:cubicBezTo>
                <a:cubicBezTo>
                  <a:pt x="11566" y="82"/>
                  <a:pt x="11566" y="53"/>
                  <a:pt x="11566" y="39"/>
                </a:cubicBezTo>
                <a:cubicBezTo>
                  <a:pt x="11551" y="53"/>
                  <a:pt x="11537" y="82"/>
                  <a:pt x="11537" y="96"/>
                </a:cubicBezTo>
                <a:cubicBezTo>
                  <a:pt x="11515" y="74"/>
                  <a:pt x="11493" y="44"/>
                  <a:pt x="11471" y="44"/>
                </a:cubicBezTo>
                <a:cubicBezTo>
                  <a:pt x="11464" y="44"/>
                  <a:pt x="11458" y="46"/>
                  <a:pt x="11451" y="53"/>
                </a:cubicBezTo>
                <a:lnTo>
                  <a:pt x="11293" y="53"/>
                </a:lnTo>
                <a:cubicBezTo>
                  <a:pt x="11350" y="82"/>
                  <a:pt x="11408" y="96"/>
                  <a:pt x="11465" y="111"/>
                </a:cubicBezTo>
                <a:cubicBezTo>
                  <a:pt x="11465" y="96"/>
                  <a:pt x="11480" y="67"/>
                  <a:pt x="11480" y="53"/>
                </a:cubicBezTo>
                <a:cubicBezTo>
                  <a:pt x="11500" y="84"/>
                  <a:pt x="11521" y="108"/>
                  <a:pt x="11553" y="108"/>
                </a:cubicBezTo>
                <a:cubicBezTo>
                  <a:pt x="11565" y="108"/>
                  <a:pt x="11579" y="104"/>
                  <a:pt x="11595" y="96"/>
                </a:cubicBezTo>
                <a:lnTo>
                  <a:pt x="11595" y="96"/>
                </a:lnTo>
                <a:lnTo>
                  <a:pt x="11580" y="139"/>
                </a:lnTo>
                <a:cubicBezTo>
                  <a:pt x="11609" y="96"/>
                  <a:pt x="11638" y="53"/>
                  <a:pt x="11681" y="39"/>
                </a:cubicBezTo>
                <a:cubicBezTo>
                  <a:pt x="11738" y="67"/>
                  <a:pt x="11753" y="125"/>
                  <a:pt x="11767" y="182"/>
                </a:cubicBezTo>
                <a:cubicBezTo>
                  <a:pt x="11810" y="197"/>
                  <a:pt x="11868" y="211"/>
                  <a:pt x="11925" y="211"/>
                </a:cubicBezTo>
                <a:cubicBezTo>
                  <a:pt x="11781" y="218"/>
                  <a:pt x="11634" y="222"/>
                  <a:pt x="11485" y="222"/>
                </a:cubicBezTo>
                <a:cubicBezTo>
                  <a:pt x="11336" y="222"/>
                  <a:pt x="11185" y="218"/>
                  <a:pt x="11034" y="211"/>
                </a:cubicBezTo>
                <a:cubicBezTo>
                  <a:pt x="11049" y="211"/>
                  <a:pt x="11063" y="182"/>
                  <a:pt x="11077" y="182"/>
                </a:cubicBezTo>
                <a:cubicBezTo>
                  <a:pt x="11077" y="168"/>
                  <a:pt x="11063" y="168"/>
                  <a:pt x="11049" y="168"/>
                </a:cubicBezTo>
                <a:cubicBezTo>
                  <a:pt x="11039" y="206"/>
                  <a:pt x="11023" y="232"/>
                  <a:pt x="10996" y="232"/>
                </a:cubicBezTo>
                <a:cubicBezTo>
                  <a:pt x="10983" y="232"/>
                  <a:pt x="10967" y="226"/>
                  <a:pt x="10948" y="211"/>
                </a:cubicBezTo>
                <a:cubicBezTo>
                  <a:pt x="10962" y="197"/>
                  <a:pt x="10991" y="183"/>
                  <a:pt x="11005" y="168"/>
                </a:cubicBezTo>
                <a:lnTo>
                  <a:pt x="11005" y="168"/>
                </a:lnTo>
                <a:cubicBezTo>
                  <a:pt x="10991" y="182"/>
                  <a:pt x="10977" y="182"/>
                  <a:pt x="10962" y="182"/>
                </a:cubicBezTo>
                <a:cubicBezTo>
                  <a:pt x="10948" y="197"/>
                  <a:pt x="10948" y="211"/>
                  <a:pt x="10934" y="226"/>
                </a:cubicBezTo>
                <a:cubicBezTo>
                  <a:pt x="10905" y="230"/>
                  <a:pt x="10876" y="232"/>
                  <a:pt x="10847" y="232"/>
                </a:cubicBezTo>
                <a:cubicBezTo>
                  <a:pt x="10788" y="232"/>
                  <a:pt x="10728" y="226"/>
                  <a:pt x="10661" y="226"/>
                </a:cubicBezTo>
                <a:cubicBezTo>
                  <a:pt x="10598" y="226"/>
                  <a:pt x="10518" y="254"/>
                  <a:pt x="10446" y="254"/>
                </a:cubicBezTo>
                <a:cubicBezTo>
                  <a:pt x="10403" y="254"/>
                  <a:pt x="10363" y="243"/>
                  <a:pt x="10330" y="211"/>
                </a:cubicBezTo>
                <a:cubicBezTo>
                  <a:pt x="10273" y="211"/>
                  <a:pt x="10215" y="197"/>
                  <a:pt x="10172" y="197"/>
                </a:cubicBezTo>
                <a:cubicBezTo>
                  <a:pt x="10158" y="197"/>
                  <a:pt x="10143" y="211"/>
                  <a:pt x="10129" y="211"/>
                </a:cubicBezTo>
                <a:cubicBezTo>
                  <a:pt x="10118" y="208"/>
                  <a:pt x="10108" y="206"/>
                  <a:pt x="10099" y="206"/>
                </a:cubicBezTo>
                <a:cubicBezTo>
                  <a:pt x="10073" y="206"/>
                  <a:pt x="10054" y="222"/>
                  <a:pt x="10043" y="254"/>
                </a:cubicBezTo>
                <a:lnTo>
                  <a:pt x="10129" y="254"/>
                </a:lnTo>
                <a:cubicBezTo>
                  <a:pt x="10086" y="269"/>
                  <a:pt x="10043" y="283"/>
                  <a:pt x="10000" y="283"/>
                </a:cubicBezTo>
                <a:lnTo>
                  <a:pt x="10014" y="226"/>
                </a:lnTo>
                <a:lnTo>
                  <a:pt x="10014" y="226"/>
                </a:lnTo>
                <a:cubicBezTo>
                  <a:pt x="9985" y="240"/>
                  <a:pt x="9957" y="240"/>
                  <a:pt x="9942" y="254"/>
                </a:cubicBezTo>
                <a:cubicBezTo>
                  <a:pt x="9942" y="226"/>
                  <a:pt x="9942" y="197"/>
                  <a:pt x="9942" y="168"/>
                </a:cubicBezTo>
                <a:cubicBezTo>
                  <a:pt x="9928" y="197"/>
                  <a:pt x="9914" y="240"/>
                  <a:pt x="9914" y="254"/>
                </a:cubicBezTo>
                <a:cubicBezTo>
                  <a:pt x="9899" y="254"/>
                  <a:pt x="9870" y="240"/>
                  <a:pt x="9856" y="226"/>
                </a:cubicBezTo>
                <a:cubicBezTo>
                  <a:pt x="9856" y="254"/>
                  <a:pt x="9856" y="283"/>
                  <a:pt x="9856" y="297"/>
                </a:cubicBezTo>
                <a:cubicBezTo>
                  <a:pt x="9842" y="297"/>
                  <a:pt x="9827" y="312"/>
                  <a:pt x="9813" y="312"/>
                </a:cubicBezTo>
                <a:cubicBezTo>
                  <a:pt x="9813" y="297"/>
                  <a:pt x="9813" y="254"/>
                  <a:pt x="9813" y="240"/>
                </a:cubicBezTo>
                <a:cubicBezTo>
                  <a:pt x="9799" y="254"/>
                  <a:pt x="9784" y="283"/>
                  <a:pt x="9770" y="312"/>
                </a:cubicBezTo>
                <a:cubicBezTo>
                  <a:pt x="9756" y="312"/>
                  <a:pt x="9727" y="312"/>
                  <a:pt x="9712" y="326"/>
                </a:cubicBezTo>
                <a:cubicBezTo>
                  <a:pt x="9727" y="297"/>
                  <a:pt x="9756" y="297"/>
                  <a:pt x="9770" y="269"/>
                </a:cubicBezTo>
                <a:cubicBezTo>
                  <a:pt x="9760" y="261"/>
                  <a:pt x="9751" y="258"/>
                  <a:pt x="9742" y="258"/>
                </a:cubicBezTo>
                <a:cubicBezTo>
                  <a:pt x="9702" y="258"/>
                  <a:pt x="9676" y="329"/>
                  <a:pt x="9641" y="340"/>
                </a:cubicBezTo>
                <a:cubicBezTo>
                  <a:pt x="9612" y="340"/>
                  <a:pt x="9554" y="326"/>
                  <a:pt x="9526" y="326"/>
                </a:cubicBezTo>
                <a:cubicBezTo>
                  <a:pt x="9508" y="349"/>
                  <a:pt x="9491" y="358"/>
                  <a:pt x="9475" y="358"/>
                </a:cubicBezTo>
                <a:cubicBezTo>
                  <a:pt x="9450" y="358"/>
                  <a:pt x="9428" y="338"/>
                  <a:pt x="9411" y="312"/>
                </a:cubicBezTo>
                <a:cubicBezTo>
                  <a:pt x="9411" y="326"/>
                  <a:pt x="9396" y="355"/>
                  <a:pt x="9382" y="369"/>
                </a:cubicBezTo>
                <a:cubicBezTo>
                  <a:pt x="9310" y="398"/>
                  <a:pt x="9224" y="412"/>
                  <a:pt x="9138" y="427"/>
                </a:cubicBezTo>
                <a:cubicBezTo>
                  <a:pt x="9166" y="398"/>
                  <a:pt x="9181" y="369"/>
                  <a:pt x="9195" y="340"/>
                </a:cubicBezTo>
                <a:lnTo>
                  <a:pt x="9195" y="340"/>
                </a:lnTo>
                <a:cubicBezTo>
                  <a:pt x="9152" y="355"/>
                  <a:pt x="9138" y="398"/>
                  <a:pt x="9123" y="441"/>
                </a:cubicBezTo>
                <a:cubicBezTo>
                  <a:pt x="9109" y="427"/>
                  <a:pt x="9080" y="398"/>
                  <a:pt x="9066" y="384"/>
                </a:cubicBezTo>
                <a:lnTo>
                  <a:pt x="9066" y="384"/>
                </a:lnTo>
                <a:cubicBezTo>
                  <a:pt x="9080" y="412"/>
                  <a:pt x="9080" y="427"/>
                  <a:pt x="9080" y="455"/>
                </a:cubicBezTo>
                <a:cubicBezTo>
                  <a:pt x="9070" y="453"/>
                  <a:pt x="9060" y="452"/>
                  <a:pt x="9050" y="452"/>
                </a:cubicBezTo>
                <a:cubicBezTo>
                  <a:pt x="9007" y="452"/>
                  <a:pt x="8969" y="475"/>
                  <a:pt x="8922" y="498"/>
                </a:cubicBezTo>
                <a:cubicBezTo>
                  <a:pt x="8922" y="484"/>
                  <a:pt x="8937" y="455"/>
                  <a:pt x="8937" y="441"/>
                </a:cubicBezTo>
                <a:lnTo>
                  <a:pt x="8879" y="441"/>
                </a:lnTo>
                <a:cubicBezTo>
                  <a:pt x="8937" y="498"/>
                  <a:pt x="8865" y="527"/>
                  <a:pt x="8822" y="542"/>
                </a:cubicBezTo>
                <a:lnTo>
                  <a:pt x="8807" y="542"/>
                </a:lnTo>
                <a:lnTo>
                  <a:pt x="8793" y="513"/>
                </a:lnTo>
                <a:cubicBezTo>
                  <a:pt x="8793" y="527"/>
                  <a:pt x="8793" y="527"/>
                  <a:pt x="8793" y="542"/>
                </a:cubicBezTo>
                <a:cubicBezTo>
                  <a:pt x="8735" y="556"/>
                  <a:pt x="8678" y="585"/>
                  <a:pt x="8635" y="599"/>
                </a:cubicBezTo>
                <a:cubicBezTo>
                  <a:pt x="8592" y="613"/>
                  <a:pt x="8563" y="628"/>
                  <a:pt x="8534" y="642"/>
                </a:cubicBezTo>
                <a:lnTo>
                  <a:pt x="8520" y="642"/>
                </a:lnTo>
                <a:cubicBezTo>
                  <a:pt x="8510" y="647"/>
                  <a:pt x="8501" y="649"/>
                  <a:pt x="8491" y="649"/>
                </a:cubicBezTo>
                <a:cubicBezTo>
                  <a:pt x="8472" y="649"/>
                  <a:pt x="8453" y="642"/>
                  <a:pt x="8434" y="642"/>
                </a:cubicBezTo>
                <a:cubicBezTo>
                  <a:pt x="8434" y="657"/>
                  <a:pt x="8419" y="671"/>
                  <a:pt x="8405" y="700"/>
                </a:cubicBezTo>
                <a:cubicBezTo>
                  <a:pt x="8405" y="685"/>
                  <a:pt x="8391" y="671"/>
                  <a:pt x="8376" y="657"/>
                </a:cubicBezTo>
                <a:cubicBezTo>
                  <a:pt x="8362" y="671"/>
                  <a:pt x="8348" y="671"/>
                  <a:pt x="8319" y="685"/>
                </a:cubicBezTo>
                <a:cubicBezTo>
                  <a:pt x="8319" y="685"/>
                  <a:pt x="8319" y="671"/>
                  <a:pt x="8319" y="671"/>
                </a:cubicBezTo>
                <a:cubicBezTo>
                  <a:pt x="8304" y="671"/>
                  <a:pt x="8276" y="685"/>
                  <a:pt x="8276" y="700"/>
                </a:cubicBezTo>
                <a:cubicBezTo>
                  <a:pt x="8060" y="771"/>
                  <a:pt x="7845" y="800"/>
                  <a:pt x="7644" y="872"/>
                </a:cubicBezTo>
                <a:cubicBezTo>
                  <a:pt x="7615" y="915"/>
                  <a:pt x="7557" y="901"/>
                  <a:pt x="7514" y="915"/>
                </a:cubicBezTo>
                <a:cubicBezTo>
                  <a:pt x="7457" y="944"/>
                  <a:pt x="7399" y="973"/>
                  <a:pt x="7342" y="987"/>
                </a:cubicBezTo>
                <a:cubicBezTo>
                  <a:pt x="7342" y="987"/>
                  <a:pt x="7327" y="1016"/>
                  <a:pt x="7313" y="1016"/>
                </a:cubicBezTo>
                <a:lnTo>
                  <a:pt x="7227" y="1016"/>
                </a:lnTo>
                <a:cubicBezTo>
                  <a:pt x="7198" y="1030"/>
                  <a:pt x="7184" y="1044"/>
                  <a:pt x="7155" y="1059"/>
                </a:cubicBezTo>
                <a:cubicBezTo>
                  <a:pt x="7141" y="1059"/>
                  <a:pt x="7126" y="1059"/>
                  <a:pt x="7126" y="1044"/>
                </a:cubicBezTo>
                <a:lnTo>
                  <a:pt x="7126" y="1073"/>
                </a:lnTo>
                <a:cubicBezTo>
                  <a:pt x="7083" y="1088"/>
                  <a:pt x="7040" y="1102"/>
                  <a:pt x="6997" y="1116"/>
                </a:cubicBezTo>
                <a:cubicBezTo>
                  <a:pt x="6997" y="1116"/>
                  <a:pt x="6983" y="1102"/>
                  <a:pt x="6983" y="1102"/>
                </a:cubicBezTo>
                <a:cubicBezTo>
                  <a:pt x="6983" y="1102"/>
                  <a:pt x="6968" y="1131"/>
                  <a:pt x="6968" y="1131"/>
                </a:cubicBezTo>
                <a:cubicBezTo>
                  <a:pt x="6882" y="1131"/>
                  <a:pt x="6810" y="1217"/>
                  <a:pt x="6724" y="1231"/>
                </a:cubicBezTo>
                <a:cubicBezTo>
                  <a:pt x="6638" y="1332"/>
                  <a:pt x="6494" y="1332"/>
                  <a:pt x="6379" y="1404"/>
                </a:cubicBezTo>
                <a:cubicBezTo>
                  <a:pt x="6379" y="1418"/>
                  <a:pt x="6379" y="1447"/>
                  <a:pt x="6379" y="1447"/>
                </a:cubicBezTo>
                <a:cubicBezTo>
                  <a:pt x="6365" y="1447"/>
                  <a:pt x="6351" y="1432"/>
                  <a:pt x="6336" y="1432"/>
                </a:cubicBezTo>
                <a:cubicBezTo>
                  <a:pt x="6192" y="1504"/>
                  <a:pt x="6034" y="1533"/>
                  <a:pt x="5920" y="1648"/>
                </a:cubicBezTo>
                <a:cubicBezTo>
                  <a:pt x="5920" y="1648"/>
                  <a:pt x="5934" y="1677"/>
                  <a:pt x="5934" y="1677"/>
                </a:cubicBezTo>
                <a:cubicBezTo>
                  <a:pt x="6006" y="1648"/>
                  <a:pt x="6063" y="1605"/>
                  <a:pt x="6121" y="1562"/>
                </a:cubicBezTo>
                <a:cubicBezTo>
                  <a:pt x="6135" y="1576"/>
                  <a:pt x="6149" y="1576"/>
                  <a:pt x="6164" y="1576"/>
                </a:cubicBezTo>
                <a:cubicBezTo>
                  <a:pt x="6250" y="1504"/>
                  <a:pt x="6365" y="1475"/>
                  <a:pt x="6465" y="1432"/>
                </a:cubicBezTo>
                <a:cubicBezTo>
                  <a:pt x="6465" y="1418"/>
                  <a:pt x="6480" y="1404"/>
                  <a:pt x="6480" y="1389"/>
                </a:cubicBezTo>
                <a:lnTo>
                  <a:pt x="6566" y="1389"/>
                </a:lnTo>
                <a:cubicBezTo>
                  <a:pt x="6580" y="1375"/>
                  <a:pt x="6595" y="1346"/>
                  <a:pt x="6595" y="1332"/>
                </a:cubicBezTo>
                <a:cubicBezTo>
                  <a:pt x="6609" y="1332"/>
                  <a:pt x="6623" y="1346"/>
                  <a:pt x="6623" y="1361"/>
                </a:cubicBezTo>
                <a:cubicBezTo>
                  <a:pt x="6638" y="1346"/>
                  <a:pt x="6652" y="1332"/>
                  <a:pt x="6667" y="1317"/>
                </a:cubicBezTo>
                <a:cubicBezTo>
                  <a:pt x="6681" y="1332"/>
                  <a:pt x="6695" y="1346"/>
                  <a:pt x="6724" y="1361"/>
                </a:cubicBezTo>
                <a:cubicBezTo>
                  <a:pt x="6710" y="1346"/>
                  <a:pt x="6695" y="1332"/>
                  <a:pt x="6695" y="1317"/>
                </a:cubicBezTo>
                <a:cubicBezTo>
                  <a:pt x="6882" y="1260"/>
                  <a:pt x="7055" y="1188"/>
                  <a:pt x="7241" y="1116"/>
                </a:cubicBezTo>
                <a:lnTo>
                  <a:pt x="7241" y="1116"/>
                </a:lnTo>
                <a:cubicBezTo>
                  <a:pt x="7241" y="1116"/>
                  <a:pt x="7241" y="1116"/>
                  <a:pt x="7241" y="1116"/>
                </a:cubicBezTo>
                <a:cubicBezTo>
                  <a:pt x="7313" y="1044"/>
                  <a:pt x="7471" y="1073"/>
                  <a:pt x="7500" y="958"/>
                </a:cubicBezTo>
                <a:cubicBezTo>
                  <a:pt x="7500" y="973"/>
                  <a:pt x="7514" y="987"/>
                  <a:pt x="7514" y="1001"/>
                </a:cubicBezTo>
                <a:cubicBezTo>
                  <a:pt x="7759" y="930"/>
                  <a:pt x="7988" y="829"/>
                  <a:pt x="8233" y="771"/>
                </a:cubicBezTo>
                <a:cubicBezTo>
                  <a:pt x="8233" y="743"/>
                  <a:pt x="8233" y="728"/>
                  <a:pt x="8233" y="714"/>
                </a:cubicBezTo>
                <a:cubicBezTo>
                  <a:pt x="8247" y="728"/>
                  <a:pt x="8261" y="743"/>
                  <a:pt x="8261" y="743"/>
                </a:cubicBezTo>
                <a:cubicBezTo>
                  <a:pt x="8290" y="728"/>
                  <a:pt x="8333" y="728"/>
                  <a:pt x="8376" y="714"/>
                </a:cubicBezTo>
                <a:lnTo>
                  <a:pt x="8376" y="714"/>
                </a:lnTo>
                <a:cubicBezTo>
                  <a:pt x="8333" y="728"/>
                  <a:pt x="8304" y="743"/>
                  <a:pt x="8261" y="757"/>
                </a:cubicBezTo>
                <a:cubicBezTo>
                  <a:pt x="8276" y="786"/>
                  <a:pt x="8276" y="800"/>
                  <a:pt x="8290" y="815"/>
                </a:cubicBezTo>
                <a:cubicBezTo>
                  <a:pt x="8348" y="786"/>
                  <a:pt x="8405" y="757"/>
                  <a:pt x="8463" y="728"/>
                </a:cubicBezTo>
                <a:cubicBezTo>
                  <a:pt x="8477" y="728"/>
                  <a:pt x="8491" y="700"/>
                  <a:pt x="8491" y="700"/>
                </a:cubicBezTo>
                <a:cubicBezTo>
                  <a:pt x="8506" y="700"/>
                  <a:pt x="8520" y="714"/>
                  <a:pt x="8534" y="728"/>
                </a:cubicBezTo>
                <a:cubicBezTo>
                  <a:pt x="8549" y="700"/>
                  <a:pt x="8577" y="671"/>
                  <a:pt x="8606" y="657"/>
                </a:cubicBezTo>
                <a:cubicBezTo>
                  <a:pt x="8621" y="657"/>
                  <a:pt x="8649" y="657"/>
                  <a:pt x="8664" y="642"/>
                </a:cubicBezTo>
                <a:cubicBezTo>
                  <a:pt x="8672" y="644"/>
                  <a:pt x="8680" y="644"/>
                  <a:pt x="8688" y="644"/>
                </a:cubicBezTo>
                <a:cubicBezTo>
                  <a:pt x="8755" y="644"/>
                  <a:pt x="8831" y="599"/>
                  <a:pt x="8908" y="599"/>
                </a:cubicBezTo>
                <a:cubicBezTo>
                  <a:pt x="8692" y="657"/>
                  <a:pt x="8491" y="743"/>
                  <a:pt x="8304" y="858"/>
                </a:cubicBezTo>
                <a:cubicBezTo>
                  <a:pt x="8247" y="872"/>
                  <a:pt x="8204" y="901"/>
                  <a:pt x="8161" y="915"/>
                </a:cubicBezTo>
                <a:cubicBezTo>
                  <a:pt x="8146" y="901"/>
                  <a:pt x="8146" y="886"/>
                  <a:pt x="8132" y="872"/>
                </a:cubicBezTo>
                <a:cubicBezTo>
                  <a:pt x="8118" y="872"/>
                  <a:pt x="8075" y="872"/>
                  <a:pt x="8046" y="886"/>
                </a:cubicBezTo>
                <a:cubicBezTo>
                  <a:pt x="8046" y="901"/>
                  <a:pt x="8046" y="915"/>
                  <a:pt x="8031" y="944"/>
                </a:cubicBezTo>
                <a:lnTo>
                  <a:pt x="8089" y="930"/>
                </a:lnTo>
                <a:lnTo>
                  <a:pt x="8089" y="930"/>
                </a:lnTo>
                <a:cubicBezTo>
                  <a:pt x="8060" y="944"/>
                  <a:pt x="8031" y="958"/>
                  <a:pt x="8017" y="973"/>
                </a:cubicBezTo>
                <a:cubicBezTo>
                  <a:pt x="8017" y="958"/>
                  <a:pt x="8031" y="930"/>
                  <a:pt x="8031" y="930"/>
                </a:cubicBezTo>
                <a:cubicBezTo>
                  <a:pt x="8017" y="915"/>
                  <a:pt x="8003" y="901"/>
                  <a:pt x="7988" y="886"/>
                </a:cubicBezTo>
                <a:cubicBezTo>
                  <a:pt x="7960" y="915"/>
                  <a:pt x="7931" y="930"/>
                  <a:pt x="7888" y="944"/>
                </a:cubicBezTo>
                <a:lnTo>
                  <a:pt x="7888" y="973"/>
                </a:lnTo>
                <a:cubicBezTo>
                  <a:pt x="7909" y="965"/>
                  <a:pt x="7927" y="962"/>
                  <a:pt x="7945" y="962"/>
                </a:cubicBezTo>
                <a:cubicBezTo>
                  <a:pt x="7963" y="962"/>
                  <a:pt x="7981" y="965"/>
                  <a:pt x="8003" y="973"/>
                </a:cubicBezTo>
                <a:cubicBezTo>
                  <a:pt x="7995" y="970"/>
                  <a:pt x="7987" y="969"/>
                  <a:pt x="7979" y="969"/>
                </a:cubicBezTo>
                <a:cubicBezTo>
                  <a:pt x="7948" y="969"/>
                  <a:pt x="7923" y="990"/>
                  <a:pt x="7888" y="1001"/>
                </a:cubicBezTo>
                <a:cubicBezTo>
                  <a:pt x="7888" y="998"/>
                  <a:pt x="7887" y="993"/>
                  <a:pt x="7886" y="988"/>
                </a:cubicBezTo>
                <a:lnTo>
                  <a:pt x="7886" y="988"/>
                </a:lnTo>
                <a:cubicBezTo>
                  <a:pt x="7866" y="998"/>
                  <a:pt x="7846" y="1007"/>
                  <a:pt x="7822" y="1007"/>
                </a:cubicBezTo>
                <a:cubicBezTo>
                  <a:pt x="7811" y="1007"/>
                  <a:pt x="7800" y="1006"/>
                  <a:pt x="7787" y="1001"/>
                </a:cubicBezTo>
                <a:cubicBezTo>
                  <a:pt x="7730" y="1044"/>
                  <a:pt x="7658" y="1059"/>
                  <a:pt x="7586" y="1088"/>
                </a:cubicBezTo>
                <a:lnTo>
                  <a:pt x="7572" y="1059"/>
                </a:lnTo>
                <a:cubicBezTo>
                  <a:pt x="7557" y="1073"/>
                  <a:pt x="7557" y="1102"/>
                  <a:pt x="7543" y="1116"/>
                </a:cubicBezTo>
                <a:cubicBezTo>
                  <a:pt x="7529" y="1102"/>
                  <a:pt x="7514" y="1088"/>
                  <a:pt x="7500" y="1073"/>
                </a:cubicBezTo>
                <a:cubicBezTo>
                  <a:pt x="7486" y="1088"/>
                  <a:pt x="7471" y="1116"/>
                  <a:pt x="7457" y="1145"/>
                </a:cubicBezTo>
                <a:cubicBezTo>
                  <a:pt x="7442" y="1145"/>
                  <a:pt x="7414" y="1159"/>
                  <a:pt x="7385" y="1159"/>
                </a:cubicBezTo>
                <a:cubicBezTo>
                  <a:pt x="7414" y="1131"/>
                  <a:pt x="7428" y="1116"/>
                  <a:pt x="7442" y="1073"/>
                </a:cubicBezTo>
                <a:lnTo>
                  <a:pt x="7442" y="1073"/>
                </a:lnTo>
                <a:cubicBezTo>
                  <a:pt x="7428" y="1088"/>
                  <a:pt x="7399" y="1102"/>
                  <a:pt x="7371" y="1116"/>
                </a:cubicBezTo>
                <a:cubicBezTo>
                  <a:pt x="7371" y="1102"/>
                  <a:pt x="7356" y="1088"/>
                  <a:pt x="7356" y="1073"/>
                </a:cubicBezTo>
                <a:cubicBezTo>
                  <a:pt x="7356" y="1088"/>
                  <a:pt x="7342" y="1116"/>
                  <a:pt x="7342" y="1145"/>
                </a:cubicBezTo>
                <a:cubicBezTo>
                  <a:pt x="7337" y="1143"/>
                  <a:pt x="7331" y="1142"/>
                  <a:pt x="7324" y="1142"/>
                </a:cubicBezTo>
                <a:cubicBezTo>
                  <a:pt x="7307" y="1142"/>
                  <a:pt x="7284" y="1147"/>
                  <a:pt x="7266" y="1147"/>
                </a:cubicBezTo>
                <a:cubicBezTo>
                  <a:pt x="7254" y="1147"/>
                  <a:pt x="7245" y="1145"/>
                  <a:pt x="7241" y="1136"/>
                </a:cubicBezTo>
                <a:lnTo>
                  <a:pt x="7241" y="1136"/>
                </a:lnTo>
                <a:cubicBezTo>
                  <a:pt x="7241" y="1163"/>
                  <a:pt x="7241" y="1194"/>
                  <a:pt x="7241" y="1217"/>
                </a:cubicBezTo>
                <a:cubicBezTo>
                  <a:pt x="7227" y="1202"/>
                  <a:pt x="7227" y="1188"/>
                  <a:pt x="7213" y="1174"/>
                </a:cubicBezTo>
                <a:cubicBezTo>
                  <a:pt x="7126" y="1202"/>
                  <a:pt x="7040" y="1246"/>
                  <a:pt x="6968" y="1289"/>
                </a:cubicBezTo>
                <a:lnTo>
                  <a:pt x="6997" y="1317"/>
                </a:lnTo>
                <a:cubicBezTo>
                  <a:pt x="6882" y="1375"/>
                  <a:pt x="6767" y="1432"/>
                  <a:pt x="6652" y="1475"/>
                </a:cubicBezTo>
                <a:cubicBezTo>
                  <a:pt x="6652" y="1432"/>
                  <a:pt x="6681" y="1418"/>
                  <a:pt x="6724" y="1404"/>
                </a:cubicBezTo>
                <a:lnTo>
                  <a:pt x="6724" y="1389"/>
                </a:lnTo>
                <a:cubicBezTo>
                  <a:pt x="6695" y="1404"/>
                  <a:pt x="6667" y="1404"/>
                  <a:pt x="6638" y="1418"/>
                </a:cubicBezTo>
                <a:cubicBezTo>
                  <a:pt x="6638" y="1447"/>
                  <a:pt x="6638" y="1475"/>
                  <a:pt x="6638" y="1504"/>
                </a:cubicBezTo>
                <a:cubicBezTo>
                  <a:pt x="6609" y="1504"/>
                  <a:pt x="6595" y="1461"/>
                  <a:pt x="6595" y="1447"/>
                </a:cubicBezTo>
                <a:cubicBezTo>
                  <a:pt x="6537" y="1475"/>
                  <a:pt x="6480" y="1504"/>
                  <a:pt x="6437" y="1533"/>
                </a:cubicBezTo>
                <a:lnTo>
                  <a:pt x="6537" y="1533"/>
                </a:lnTo>
                <a:cubicBezTo>
                  <a:pt x="6481" y="1544"/>
                  <a:pt x="6425" y="1608"/>
                  <a:pt x="6362" y="1608"/>
                </a:cubicBezTo>
                <a:cubicBezTo>
                  <a:pt x="6344" y="1608"/>
                  <a:pt x="6326" y="1603"/>
                  <a:pt x="6307" y="1590"/>
                </a:cubicBezTo>
                <a:cubicBezTo>
                  <a:pt x="6279" y="1605"/>
                  <a:pt x="6236" y="1634"/>
                  <a:pt x="6207" y="1648"/>
                </a:cubicBezTo>
                <a:cubicBezTo>
                  <a:pt x="6236" y="1648"/>
                  <a:pt x="6250" y="1634"/>
                  <a:pt x="6279" y="1634"/>
                </a:cubicBezTo>
                <a:lnTo>
                  <a:pt x="6279" y="1648"/>
                </a:lnTo>
                <a:cubicBezTo>
                  <a:pt x="6250" y="1662"/>
                  <a:pt x="6221" y="1677"/>
                  <a:pt x="6178" y="1705"/>
                </a:cubicBezTo>
                <a:cubicBezTo>
                  <a:pt x="6178" y="1695"/>
                  <a:pt x="6171" y="1685"/>
                  <a:pt x="6167" y="1675"/>
                </a:cubicBezTo>
                <a:lnTo>
                  <a:pt x="6167" y="1675"/>
                </a:lnTo>
                <a:cubicBezTo>
                  <a:pt x="6172" y="1708"/>
                  <a:pt x="6145" y="1721"/>
                  <a:pt x="6106" y="1734"/>
                </a:cubicBezTo>
                <a:cubicBezTo>
                  <a:pt x="6106" y="1720"/>
                  <a:pt x="6106" y="1691"/>
                  <a:pt x="6106" y="1677"/>
                </a:cubicBezTo>
                <a:cubicBezTo>
                  <a:pt x="6006" y="1748"/>
                  <a:pt x="5905" y="1792"/>
                  <a:pt x="5790" y="1849"/>
                </a:cubicBezTo>
                <a:cubicBezTo>
                  <a:pt x="5805" y="1849"/>
                  <a:pt x="5833" y="1835"/>
                  <a:pt x="5848" y="1835"/>
                </a:cubicBezTo>
                <a:lnTo>
                  <a:pt x="5876" y="1863"/>
                </a:lnTo>
                <a:cubicBezTo>
                  <a:pt x="5848" y="1892"/>
                  <a:pt x="5805" y="1906"/>
                  <a:pt x="5761" y="1921"/>
                </a:cubicBezTo>
                <a:cubicBezTo>
                  <a:pt x="5761" y="1906"/>
                  <a:pt x="5761" y="1892"/>
                  <a:pt x="5761" y="1878"/>
                </a:cubicBezTo>
                <a:cubicBezTo>
                  <a:pt x="5632" y="1935"/>
                  <a:pt x="5503" y="2007"/>
                  <a:pt x="5388" y="2093"/>
                </a:cubicBezTo>
                <a:cubicBezTo>
                  <a:pt x="5460" y="2065"/>
                  <a:pt x="5517" y="2021"/>
                  <a:pt x="5589" y="2007"/>
                </a:cubicBezTo>
                <a:lnTo>
                  <a:pt x="5589" y="2007"/>
                </a:lnTo>
                <a:cubicBezTo>
                  <a:pt x="5503" y="2079"/>
                  <a:pt x="5402" y="2136"/>
                  <a:pt x="5302" y="2179"/>
                </a:cubicBezTo>
                <a:cubicBezTo>
                  <a:pt x="5287" y="2179"/>
                  <a:pt x="5287" y="2179"/>
                  <a:pt x="5273" y="2165"/>
                </a:cubicBezTo>
                <a:cubicBezTo>
                  <a:pt x="5230" y="2165"/>
                  <a:pt x="5201" y="2194"/>
                  <a:pt x="5172" y="2208"/>
                </a:cubicBezTo>
                <a:cubicBezTo>
                  <a:pt x="5185" y="2220"/>
                  <a:pt x="5199" y="2225"/>
                  <a:pt x="5214" y="2225"/>
                </a:cubicBezTo>
                <a:cubicBezTo>
                  <a:pt x="5235" y="2225"/>
                  <a:pt x="5256" y="2216"/>
                  <a:pt x="5273" y="2208"/>
                </a:cubicBezTo>
                <a:lnTo>
                  <a:pt x="5273" y="2208"/>
                </a:lnTo>
                <a:cubicBezTo>
                  <a:pt x="5230" y="2237"/>
                  <a:pt x="5187" y="2266"/>
                  <a:pt x="5144" y="2294"/>
                </a:cubicBezTo>
                <a:cubicBezTo>
                  <a:pt x="5144" y="2280"/>
                  <a:pt x="5144" y="2266"/>
                  <a:pt x="5129" y="2251"/>
                </a:cubicBezTo>
                <a:cubicBezTo>
                  <a:pt x="5101" y="2266"/>
                  <a:pt x="5057" y="2294"/>
                  <a:pt x="5029" y="2309"/>
                </a:cubicBezTo>
                <a:lnTo>
                  <a:pt x="5115" y="2309"/>
                </a:lnTo>
                <a:cubicBezTo>
                  <a:pt x="5057" y="2352"/>
                  <a:pt x="5000" y="2381"/>
                  <a:pt x="4943" y="2409"/>
                </a:cubicBezTo>
                <a:cubicBezTo>
                  <a:pt x="4928" y="2395"/>
                  <a:pt x="4899" y="2366"/>
                  <a:pt x="4885" y="2352"/>
                </a:cubicBezTo>
                <a:cubicBezTo>
                  <a:pt x="4871" y="2467"/>
                  <a:pt x="4698" y="2496"/>
                  <a:pt x="4641" y="2596"/>
                </a:cubicBezTo>
                <a:cubicBezTo>
                  <a:pt x="4655" y="2582"/>
                  <a:pt x="4684" y="2567"/>
                  <a:pt x="4698" y="2553"/>
                </a:cubicBezTo>
                <a:cubicBezTo>
                  <a:pt x="4698" y="2567"/>
                  <a:pt x="4713" y="2582"/>
                  <a:pt x="4727" y="2582"/>
                </a:cubicBezTo>
                <a:cubicBezTo>
                  <a:pt x="4713" y="2596"/>
                  <a:pt x="4670" y="2610"/>
                  <a:pt x="4655" y="2610"/>
                </a:cubicBezTo>
                <a:cubicBezTo>
                  <a:pt x="4641" y="2625"/>
                  <a:pt x="4641" y="2639"/>
                  <a:pt x="4626" y="2654"/>
                </a:cubicBezTo>
                <a:cubicBezTo>
                  <a:pt x="4626" y="2639"/>
                  <a:pt x="4612" y="2610"/>
                  <a:pt x="4598" y="2596"/>
                </a:cubicBezTo>
                <a:cubicBezTo>
                  <a:pt x="4569" y="2625"/>
                  <a:pt x="4526" y="2639"/>
                  <a:pt x="4512" y="2697"/>
                </a:cubicBezTo>
                <a:cubicBezTo>
                  <a:pt x="4468" y="2711"/>
                  <a:pt x="4425" y="2740"/>
                  <a:pt x="4368" y="2754"/>
                </a:cubicBezTo>
                <a:cubicBezTo>
                  <a:pt x="4368" y="2769"/>
                  <a:pt x="4353" y="2797"/>
                  <a:pt x="4353" y="2797"/>
                </a:cubicBezTo>
                <a:cubicBezTo>
                  <a:pt x="4296" y="2826"/>
                  <a:pt x="4253" y="2855"/>
                  <a:pt x="4210" y="2898"/>
                </a:cubicBezTo>
                <a:cubicBezTo>
                  <a:pt x="4210" y="2883"/>
                  <a:pt x="4210" y="2855"/>
                  <a:pt x="4210" y="2840"/>
                </a:cubicBezTo>
                <a:cubicBezTo>
                  <a:pt x="4195" y="2898"/>
                  <a:pt x="4138" y="2941"/>
                  <a:pt x="4109" y="2998"/>
                </a:cubicBezTo>
                <a:cubicBezTo>
                  <a:pt x="4167" y="2970"/>
                  <a:pt x="4210" y="2941"/>
                  <a:pt x="4267" y="2912"/>
                </a:cubicBezTo>
                <a:lnTo>
                  <a:pt x="4267" y="2912"/>
                </a:lnTo>
                <a:cubicBezTo>
                  <a:pt x="4138" y="3041"/>
                  <a:pt x="3980" y="3156"/>
                  <a:pt x="3822" y="3271"/>
                </a:cubicBezTo>
                <a:cubicBezTo>
                  <a:pt x="3851" y="3243"/>
                  <a:pt x="3879" y="3214"/>
                  <a:pt x="3894" y="3185"/>
                </a:cubicBezTo>
                <a:cubicBezTo>
                  <a:pt x="3888" y="3182"/>
                  <a:pt x="3883" y="3181"/>
                  <a:pt x="3877" y="3181"/>
                </a:cubicBezTo>
                <a:cubicBezTo>
                  <a:pt x="3853" y="3181"/>
                  <a:pt x="3828" y="3202"/>
                  <a:pt x="3793" y="3214"/>
                </a:cubicBezTo>
                <a:cubicBezTo>
                  <a:pt x="3779" y="3243"/>
                  <a:pt x="3764" y="3271"/>
                  <a:pt x="3736" y="3300"/>
                </a:cubicBezTo>
                <a:cubicBezTo>
                  <a:pt x="3736" y="3286"/>
                  <a:pt x="3707" y="3286"/>
                  <a:pt x="3707" y="3286"/>
                </a:cubicBezTo>
                <a:cubicBezTo>
                  <a:pt x="3707" y="3308"/>
                  <a:pt x="3645" y="3393"/>
                  <a:pt x="3604" y="3393"/>
                </a:cubicBezTo>
                <a:cubicBezTo>
                  <a:pt x="3593" y="3393"/>
                  <a:pt x="3584" y="3387"/>
                  <a:pt x="3578" y="3372"/>
                </a:cubicBezTo>
                <a:cubicBezTo>
                  <a:pt x="3678" y="3228"/>
                  <a:pt x="3851" y="3142"/>
                  <a:pt x="3951" y="2998"/>
                </a:cubicBezTo>
                <a:lnTo>
                  <a:pt x="3980" y="2998"/>
                </a:lnTo>
                <a:cubicBezTo>
                  <a:pt x="4066" y="2927"/>
                  <a:pt x="4152" y="2869"/>
                  <a:pt x="4239" y="2797"/>
                </a:cubicBezTo>
                <a:cubicBezTo>
                  <a:pt x="4224" y="2783"/>
                  <a:pt x="4210" y="2740"/>
                  <a:pt x="4195" y="2725"/>
                </a:cubicBezTo>
                <a:cubicBezTo>
                  <a:pt x="4152" y="2754"/>
                  <a:pt x="4109" y="2797"/>
                  <a:pt x="4109" y="2869"/>
                </a:cubicBezTo>
                <a:cubicBezTo>
                  <a:pt x="4095" y="2883"/>
                  <a:pt x="4066" y="2883"/>
                  <a:pt x="4037" y="2898"/>
                </a:cubicBezTo>
                <a:cubicBezTo>
                  <a:pt x="4034" y="2897"/>
                  <a:pt x="4030" y="2896"/>
                  <a:pt x="4026" y="2896"/>
                </a:cubicBezTo>
                <a:cubicBezTo>
                  <a:pt x="3989" y="2896"/>
                  <a:pt x="3962" y="2958"/>
                  <a:pt x="3922" y="2984"/>
                </a:cubicBezTo>
                <a:lnTo>
                  <a:pt x="3902" y="2953"/>
                </a:lnTo>
                <a:lnTo>
                  <a:pt x="3902" y="2953"/>
                </a:lnTo>
                <a:cubicBezTo>
                  <a:pt x="3908" y="2967"/>
                  <a:pt x="3908" y="2984"/>
                  <a:pt x="3908" y="2984"/>
                </a:cubicBezTo>
                <a:cubicBezTo>
                  <a:pt x="3879" y="2998"/>
                  <a:pt x="3836" y="2998"/>
                  <a:pt x="3808" y="2998"/>
                </a:cubicBezTo>
                <a:cubicBezTo>
                  <a:pt x="3808" y="3027"/>
                  <a:pt x="3808" y="3056"/>
                  <a:pt x="3808" y="3070"/>
                </a:cubicBezTo>
                <a:cubicBezTo>
                  <a:pt x="3793" y="3070"/>
                  <a:pt x="3750" y="3070"/>
                  <a:pt x="3736" y="3056"/>
                </a:cubicBezTo>
                <a:lnTo>
                  <a:pt x="3736" y="3056"/>
                </a:lnTo>
                <a:cubicBezTo>
                  <a:pt x="3750" y="3070"/>
                  <a:pt x="3764" y="3085"/>
                  <a:pt x="3779" y="3085"/>
                </a:cubicBezTo>
                <a:cubicBezTo>
                  <a:pt x="3744" y="3108"/>
                  <a:pt x="3718" y="3132"/>
                  <a:pt x="3678" y="3132"/>
                </a:cubicBezTo>
                <a:cubicBezTo>
                  <a:pt x="3670" y="3132"/>
                  <a:pt x="3660" y="3130"/>
                  <a:pt x="3649" y="3128"/>
                </a:cubicBezTo>
                <a:lnTo>
                  <a:pt x="3649" y="3128"/>
                </a:lnTo>
                <a:cubicBezTo>
                  <a:pt x="3664" y="3142"/>
                  <a:pt x="3678" y="3156"/>
                  <a:pt x="3678" y="3156"/>
                </a:cubicBezTo>
                <a:cubicBezTo>
                  <a:pt x="3578" y="3228"/>
                  <a:pt x="3506" y="3329"/>
                  <a:pt x="3405" y="3415"/>
                </a:cubicBezTo>
                <a:cubicBezTo>
                  <a:pt x="3405" y="3401"/>
                  <a:pt x="3405" y="3386"/>
                  <a:pt x="3405" y="3372"/>
                </a:cubicBezTo>
                <a:cubicBezTo>
                  <a:pt x="3405" y="3444"/>
                  <a:pt x="3319" y="3544"/>
                  <a:pt x="3247" y="3544"/>
                </a:cubicBezTo>
                <a:cubicBezTo>
                  <a:pt x="3204" y="3544"/>
                  <a:pt x="3218" y="3587"/>
                  <a:pt x="3204" y="3602"/>
                </a:cubicBezTo>
                <a:cubicBezTo>
                  <a:pt x="3181" y="3625"/>
                  <a:pt x="3162" y="3648"/>
                  <a:pt x="3149" y="3673"/>
                </a:cubicBezTo>
                <a:lnTo>
                  <a:pt x="3149" y="3673"/>
                </a:lnTo>
                <a:cubicBezTo>
                  <a:pt x="3161" y="3671"/>
                  <a:pt x="3172" y="3670"/>
                  <a:pt x="3182" y="3670"/>
                </a:cubicBezTo>
                <a:cubicBezTo>
                  <a:pt x="3234" y="3670"/>
                  <a:pt x="3272" y="3696"/>
                  <a:pt x="3319" y="3731"/>
                </a:cubicBezTo>
                <a:cubicBezTo>
                  <a:pt x="3362" y="3688"/>
                  <a:pt x="3405" y="3659"/>
                  <a:pt x="3448" y="3616"/>
                </a:cubicBezTo>
                <a:lnTo>
                  <a:pt x="3448" y="3616"/>
                </a:lnTo>
                <a:cubicBezTo>
                  <a:pt x="3262" y="3846"/>
                  <a:pt x="3060" y="4062"/>
                  <a:pt x="2859" y="4277"/>
                </a:cubicBezTo>
                <a:cubicBezTo>
                  <a:pt x="2859" y="4263"/>
                  <a:pt x="2845" y="4234"/>
                  <a:pt x="2845" y="4220"/>
                </a:cubicBezTo>
                <a:cubicBezTo>
                  <a:pt x="2845" y="4220"/>
                  <a:pt x="2831" y="4234"/>
                  <a:pt x="2831" y="4234"/>
                </a:cubicBezTo>
                <a:cubicBezTo>
                  <a:pt x="2859" y="4277"/>
                  <a:pt x="2859" y="4319"/>
                  <a:pt x="2789" y="4334"/>
                </a:cubicBezTo>
                <a:lnTo>
                  <a:pt x="2789" y="4334"/>
                </a:lnTo>
                <a:cubicBezTo>
                  <a:pt x="2789" y="4334"/>
                  <a:pt x="2789" y="4333"/>
                  <a:pt x="2789" y="4333"/>
                </a:cubicBezTo>
                <a:lnTo>
                  <a:pt x="2789" y="4333"/>
                </a:lnTo>
                <a:cubicBezTo>
                  <a:pt x="2788" y="4333"/>
                  <a:pt x="2788" y="4334"/>
                  <a:pt x="2787" y="4335"/>
                </a:cubicBezTo>
                <a:cubicBezTo>
                  <a:pt x="2788" y="4334"/>
                  <a:pt x="2789" y="4334"/>
                  <a:pt x="2789" y="4334"/>
                </a:cubicBezTo>
                <a:lnTo>
                  <a:pt x="2789" y="4334"/>
                </a:lnTo>
                <a:cubicBezTo>
                  <a:pt x="2792" y="4342"/>
                  <a:pt x="2796" y="4351"/>
                  <a:pt x="2802" y="4363"/>
                </a:cubicBezTo>
                <a:cubicBezTo>
                  <a:pt x="2744" y="4421"/>
                  <a:pt x="2673" y="4493"/>
                  <a:pt x="2615" y="4564"/>
                </a:cubicBezTo>
                <a:cubicBezTo>
                  <a:pt x="2529" y="4636"/>
                  <a:pt x="2500" y="4794"/>
                  <a:pt x="2371" y="4794"/>
                </a:cubicBezTo>
                <a:cubicBezTo>
                  <a:pt x="2328" y="4823"/>
                  <a:pt x="2299" y="4866"/>
                  <a:pt x="2256" y="4895"/>
                </a:cubicBezTo>
                <a:cubicBezTo>
                  <a:pt x="2256" y="4909"/>
                  <a:pt x="2241" y="4924"/>
                  <a:pt x="2241" y="4938"/>
                </a:cubicBezTo>
                <a:cubicBezTo>
                  <a:pt x="2198" y="4952"/>
                  <a:pt x="2184" y="4995"/>
                  <a:pt x="2213" y="5039"/>
                </a:cubicBezTo>
                <a:cubicBezTo>
                  <a:pt x="2241" y="5010"/>
                  <a:pt x="2256" y="4981"/>
                  <a:pt x="2270" y="4967"/>
                </a:cubicBezTo>
                <a:lnTo>
                  <a:pt x="2270" y="4967"/>
                </a:lnTo>
                <a:cubicBezTo>
                  <a:pt x="2256" y="5010"/>
                  <a:pt x="2227" y="5039"/>
                  <a:pt x="2213" y="5082"/>
                </a:cubicBezTo>
                <a:cubicBezTo>
                  <a:pt x="2198" y="5067"/>
                  <a:pt x="2184" y="5053"/>
                  <a:pt x="2170" y="5039"/>
                </a:cubicBezTo>
                <a:cubicBezTo>
                  <a:pt x="2155" y="5053"/>
                  <a:pt x="2155" y="5082"/>
                  <a:pt x="2141" y="5110"/>
                </a:cubicBezTo>
                <a:cubicBezTo>
                  <a:pt x="2127" y="5082"/>
                  <a:pt x="2112" y="5067"/>
                  <a:pt x="2083" y="5039"/>
                </a:cubicBezTo>
                <a:cubicBezTo>
                  <a:pt x="2098" y="5024"/>
                  <a:pt x="2112" y="4995"/>
                  <a:pt x="2127" y="4967"/>
                </a:cubicBezTo>
                <a:lnTo>
                  <a:pt x="2155" y="4967"/>
                </a:lnTo>
                <a:cubicBezTo>
                  <a:pt x="2198" y="4909"/>
                  <a:pt x="2241" y="4852"/>
                  <a:pt x="2256" y="4780"/>
                </a:cubicBezTo>
                <a:cubicBezTo>
                  <a:pt x="2270" y="4766"/>
                  <a:pt x="2313" y="4766"/>
                  <a:pt x="2328" y="4751"/>
                </a:cubicBezTo>
                <a:cubicBezTo>
                  <a:pt x="2313" y="4751"/>
                  <a:pt x="2299" y="4722"/>
                  <a:pt x="2285" y="4708"/>
                </a:cubicBezTo>
                <a:cubicBezTo>
                  <a:pt x="2170" y="4766"/>
                  <a:pt x="2127" y="4895"/>
                  <a:pt x="2040" y="4981"/>
                </a:cubicBezTo>
                <a:lnTo>
                  <a:pt x="2026" y="4952"/>
                </a:lnTo>
                <a:lnTo>
                  <a:pt x="2026" y="4952"/>
                </a:lnTo>
                <a:cubicBezTo>
                  <a:pt x="2026" y="4967"/>
                  <a:pt x="2040" y="4981"/>
                  <a:pt x="2040" y="4995"/>
                </a:cubicBezTo>
                <a:cubicBezTo>
                  <a:pt x="1997" y="5039"/>
                  <a:pt x="1969" y="5082"/>
                  <a:pt x="1940" y="5139"/>
                </a:cubicBezTo>
                <a:cubicBezTo>
                  <a:pt x="1911" y="5168"/>
                  <a:pt x="1882" y="5211"/>
                  <a:pt x="1897" y="5254"/>
                </a:cubicBezTo>
                <a:cubicBezTo>
                  <a:pt x="1882" y="5254"/>
                  <a:pt x="1868" y="5240"/>
                  <a:pt x="1854" y="5240"/>
                </a:cubicBezTo>
                <a:cubicBezTo>
                  <a:pt x="1854" y="5254"/>
                  <a:pt x="1882" y="5283"/>
                  <a:pt x="1897" y="5283"/>
                </a:cubicBezTo>
                <a:cubicBezTo>
                  <a:pt x="1868" y="5297"/>
                  <a:pt x="1839" y="5312"/>
                  <a:pt x="1825" y="5312"/>
                </a:cubicBezTo>
                <a:cubicBezTo>
                  <a:pt x="1825" y="5326"/>
                  <a:pt x="1825" y="5340"/>
                  <a:pt x="1839" y="5340"/>
                </a:cubicBezTo>
                <a:cubicBezTo>
                  <a:pt x="1897" y="5297"/>
                  <a:pt x="1969" y="5254"/>
                  <a:pt x="1954" y="5168"/>
                </a:cubicBezTo>
                <a:cubicBezTo>
                  <a:pt x="1969" y="5168"/>
                  <a:pt x="1997" y="5153"/>
                  <a:pt x="2012" y="5153"/>
                </a:cubicBezTo>
                <a:cubicBezTo>
                  <a:pt x="2040" y="5110"/>
                  <a:pt x="2055" y="5082"/>
                  <a:pt x="2083" y="5053"/>
                </a:cubicBezTo>
                <a:cubicBezTo>
                  <a:pt x="2098" y="5067"/>
                  <a:pt x="2112" y="5110"/>
                  <a:pt x="2127" y="5125"/>
                </a:cubicBezTo>
                <a:cubicBezTo>
                  <a:pt x="2112" y="5139"/>
                  <a:pt x="2083" y="5139"/>
                  <a:pt x="2069" y="5153"/>
                </a:cubicBezTo>
                <a:cubicBezTo>
                  <a:pt x="2083" y="5168"/>
                  <a:pt x="2112" y="5182"/>
                  <a:pt x="2127" y="5197"/>
                </a:cubicBezTo>
                <a:cubicBezTo>
                  <a:pt x="2112" y="5211"/>
                  <a:pt x="2112" y="5225"/>
                  <a:pt x="2112" y="5240"/>
                </a:cubicBezTo>
                <a:cubicBezTo>
                  <a:pt x="2098" y="5225"/>
                  <a:pt x="2069" y="5197"/>
                  <a:pt x="2055" y="5182"/>
                </a:cubicBezTo>
                <a:lnTo>
                  <a:pt x="2055" y="5182"/>
                </a:lnTo>
                <a:cubicBezTo>
                  <a:pt x="2055" y="5211"/>
                  <a:pt x="2069" y="5240"/>
                  <a:pt x="2069" y="5268"/>
                </a:cubicBezTo>
                <a:cubicBezTo>
                  <a:pt x="2055" y="5283"/>
                  <a:pt x="2055" y="5297"/>
                  <a:pt x="2040" y="5312"/>
                </a:cubicBezTo>
                <a:cubicBezTo>
                  <a:pt x="2040" y="5297"/>
                  <a:pt x="2055" y="5268"/>
                  <a:pt x="2040" y="5240"/>
                </a:cubicBezTo>
                <a:cubicBezTo>
                  <a:pt x="1969" y="5254"/>
                  <a:pt x="2026" y="5340"/>
                  <a:pt x="2012" y="5383"/>
                </a:cubicBezTo>
                <a:cubicBezTo>
                  <a:pt x="1983" y="5398"/>
                  <a:pt x="1940" y="5441"/>
                  <a:pt x="1925" y="5455"/>
                </a:cubicBezTo>
                <a:cubicBezTo>
                  <a:pt x="1925" y="5441"/>
                  <a:pt x="1925" y="5398"/>
                  <a:pt x="1911" y="5383"/>
                </a:cubicBezTo>
                <a:cubicBezTo>
                  <a:pt x="1911" y="5426"/>
                  <a:pt x="1897" y="5470"/>
                  <a:pt x="1854" y="5498"/>
                </a:cubicBezTo>
                <a:cubicBezTo>
                  <a:pt x="1882" y="5484"/>
                  <a:pt x="1911" y="5470"/>
                  <a:pt x="1925" y="5455"/>
                </a:cubicBezTo>
                <a:lnTo>
                  <a:pt x="1925" y="5455"/>
                </a:lnTo>
                <a:cubicBezTo>
                  <a:pt x="1925" y="5511"/>
                  <a:pt x="1900" y="5532"/>
                  <a:pt x="1861" y="5532"/>
                </a:cubicBezTo>
                <a:cubicBezTo>
                  <a:pt x="1850" y="5532"/>
                  <a:pt x="1838" y="5530"/>
                  <a:pt x="1825" y="5527"/>
                </a:cubicBezTo>
                <a:lnTo>
                  <a:pt x="1825" y="5527"/>
                </a:lnTo>
                <a:cubicBezTo>
                  <a:pt x="1839" y="5541"/>
                  <a:pt x="1854" y="5570"/>
                  <a:pt x="1854" y="5584"/>
                </a:cubicBezTo>
                <a:cubicBezTo>
                  <a:pt x="1825" y="5671"/>
                  <a:pt x="1782" y="5728"/>
                  <a:pt x="1739" y="5800"/>
                </a:cubicBezTo>
                <a:cubicBezTo>
                  <a:pt x="1739" y="5771"/>
                  <a:pt x="1724" y="5743"/>
                  <a:pt x="1724" y="5714"/>
                </a:cubicBezTo>
                <a:lnTo>
                  <a:pt x="1724" y="5714"/>
                </a:lnTo>
                <a:cubicBezTo>
                  <a:pt x="1696" y="5757"/>
                  <a:pt x="1710" y="5786"/>
                  <a:pt x="1739" y="5829"/>
                </a:cubicBezTo>
                <a:lnTo>
                  <a:pt x="1710" y="5829"/>
                </a:lnTo>
                <a:cubicBezTo>
                  <a:pt x="1710" y="5829"/>
                  <a:pt x="1710" y="5814"/>
                  <a:pt x="1696" y="5800"/>
                </a:cubicBezTo>
                <a:cubicBezTo>
                  <a:pt x="1667" y="5800"/>
                  <a:pt x="1652" y="5800"/>
                  <a:pt x="1667" y="5829"/>
                </a:cubicBezTo>
                <a:lnTo>
                  <a:pt x="1652" y="5829"/>
                </a:lnTo>
                <a:cubicBezTo>
                  <a:pt x="1652" y="5829"/>
                  <a:pt x="1667" y="5829"/>
                  <a:pt x="1667" y="5843"/>
                </a:cubicBezTo>
                <a:lnTo>
                  <a:pt x="1681" y="5843"/>
                </a:lnTo>
                <a:cubicBezTo>
                  <a:pt x="1696" y="5843"/>
                  <a:pt x="1710" y="5857"/>
                  <a:pt x="1724" y="5872"/>
                </a:cubicBezTo>
                <a:cubicBezTo>
                  <a:pt x="1696" y="5886"/>
                  <a:pt x="1681" y="5915"/>
                  <a:pt x="1667" y="5944"/>
                </a:cubicBezTo>
                <a:cubicBezTo>
                  <a:pt x="1652" y="5972"/>
                  <a:pt x="1652" y="5987"/>
                  <a:pt x="1638" y="6016"/>
                </a:cubicBezTo>
                <a:cubicBezTo>
                  <a:pt x="1638" y="6001"/>
                  <a:pt x="1624" y="5972"/>
                  <a:pt x="1609" y="5972"/>
                </a:cubicBezTo>
                <a:cubicBezTo>
                  <a:pt x="1595" y="5972"/>
                  <a:pt x="1581" y="6001"/>
                  <a:pt x="1581" y="6016"/>
                </a:cubicBezTo>
                <a:cubicBezTo>
                  <a:pt x="1624" y="6016"/>
                  <a:pt x="1638" y="6030"/>
                  <a:pt x="1624" y="6059"/>
                </a:cubicBezTo>
                <a:cubicBezTo>
                  <a:pt x="1609" y="6073"/>
                  <a:pt x="1609" y="6073"/>
                  <a:pt x="1595" y="6073"/>
                </a:cubicBezTo>
                <a:cubicBezTo>
                  <a:pt x="1609" y="6087"/>
                  <a:pt x="1609" y="6087"/>
                  <a:pt x="1609" y="6102"/>
                </a:cubicBezTo>
                <a:cubicBezTo>
                  <a:pt x="1609" y="6102"/>
                  <a:pt x="1609" y="6116"/>
                  <a:pt x="1595" y="6116"/>
                </a:cubicBezTo>
                <a:cubicBezTo>
                  <a:pt x="1595" y="6130"/>
                  <a:pt x="1581" y="6145"/>
                  <a:pt x="1581" y="6159"/>
                </a:cubicBezTo>
                <a:lnTo>
                  <a:pt x="1537" y="6159"/>
                </a:lnTo>
                <a:cubicBezTo>
                  <a:pt x="1480" y="6260"/>
                  <a:pt x="1408" y="6360"/>
                  <a:pt x="1379" y="6475"/>
                </a:cubicBezTo>
                <a:cubicBezTo>
                  <a:pt x="1351" y="6490"/>
                  <a:pt x="1322" y="6518"/>
                  <a:pt x="1279" y="6533"/>
                </a:cubicBezTo>
                <a:cubicBezTo>
                  <a:pt x="1279" y="6461"/>
                  <a:pt x="1336" y="6403"/>
                  <a:pt x="1394" y="6360"/>
                </a:cubicBezTo>
                <a:cubicBezTo>
                  <a:pt x="1379" y="6346"/>
                  <a:pt x="1379" y="6317"/>
                  <a:pt x="1379" y="6317"/>
                </a:cubicBezTo>
                <a:cubicBezTo>
                  <a:pt x="1466" y="6245"/>
                  <a:pt x="1480" y="6130"/>
                  <a:pt x="1552" y="6059"/>
                </a:cubicBezTo>
                <a:cubicBezTo>
                  <a:pt x="1566" y="6030"/>
                  <a:pt x="1581" y="5987"/>
                  <a:pt x="1566" y="5944"/>
                </a:cubicBezTo>
                <a:lnTo>
                  <a:pt x="1566" y="5944"/>
                </a:lnTo>
                <a:cubicBezTo>
                  <a:pt x="1566" y="5972"/>
                  <a:pt x="1552" y="6001"/>
                  <a:pt x="1552" y="6016"/>
                </a:cubicBezTo>
                <a:cubicBezTo>
                  <a:pt x="1394" y="6159"/>
                  <a:pt x="1336" y="6375"/>
                  <a:pt x="1207" y="6533"/>
                </a:cubicBezTo>
                <a:cubicBezTo>
                  <a:pt x="1250" y="6533"/>
                  <a:pt x="1308" y="6533"/>
                  <a:pt x="1365" y="6561"/>
                </a:cubicBezTo>
                <a:cubicBezTo>
                  <a:pt x="1351" y="6590"/>
                  <a:pt x="1336" y="6619"/>
                  <a:pt x="1322" y="6648"/>
                </a:cubicBezTo>
                <a:cubicBezTo>
                  <a:pt x="1293" y="6720"/>
                  <a:pt x="1265" y="6791"/>
                  <a:pt x="1207" y="6849"/>
                </a:cubicBezTo>
                <a:cubicBezTo>
                  <a:pt x="1207" y="6849"/>
                  <a:pt x="1221" y="6863"/>
                  <a:pt x="1221" y="6878"/>
                </a:cubicBezTo>
                <a:cubicBezTo>
                  <a:pt x="1193" y="6921"/>
                  <a:pt x="1164" y="6978"/>
                  <a:pt x="1150" y="7036"/>
                </a:cubicBezTo>
                <a:cubicBezTo>
                  <a:pt x="1137" y="7023"/>
                  <a:pt x="1124" y="7016"/>
                  <a:pt x="1112" y="7016"/>
                </a:cubicBezTo>
                <a:cubicBezTo>
                  <a:pt x="1098" y="7016"/>
                  <a:pt x="1086" y="7026"/>
                  <a:pt x="1078" y="7050"/>
                </a:cubicBezTo>
                <a:lnTo>
                  <a:pt x="1135" y="7050"/>
                </a:lnTo>
                <a:cubicBezTo>
                  <a:pt x="1092" y="7122"/>
                  <a:pt x="1063" y="7194"/>
                  <a:pt x="1049" y="7280"/>
                </a:cubicBezTo>
                <a:cubicBezTo>
                  <a:pt x="1020" y="7265"/>
                  <a:pt x="992" y="7265"/>
                  <a:pt x="963" y="7251"/>
                </a:cubicBezTo>
                <a:lnTo>
                  <a:pt x="963" y="7251"/>
                </a:lnTo>
                <a:cubicBezTo>
                  <a:pt x="963" y="7280"/>
                  <a:pt x="977" y="7309"/>
                  <a:pt x="977" y="7323"/>
                </a:cubicBezTo>
                <a:cubicBezTo>
                  <a:pt x="992" y="7323"/>
                  <a:pt x="1020" y="7309"/>
                  <a:pt x="1020" y="7309"/>
                </a:cubicBezTo>
                <a:lnTo>
                  <a:pt x="1020" y="7309"/>
                </a:lnTo>
                <a:cubicBezTo>
                  <a:pt x="1020" y="7337"/>
                  <a:pt x="1006" y="7380"/>
                  <a:pt x="992" y="7409"/>
                </a:cubicBezTo>
                <a:lnTo>
                  <a:pt x="934" y="7409"/>
                </a:lnTo>
                <a:cubicBezTo>
                  <a:pt x="905" y="7467"/>
                  <a:pt x="891" y="7510"/>
                  <a:pt x="877" y="7567"/>
                </a:cubicBezTo>
                <a:cubicBezTo>
                  <a:pt x="905" y="7524"/>
                  <a:pt x="920" y="7481"/>
                  <a:pt x="963" y="7438"/>
                </a:cubicBezTo>
                <a:lnTo>
                  <a:pt x="963" y="7438"/>
                </a:lnTo>
                <a:cubicBezTo>
                  <a:pt x="963" y="7510"/>
                  <a:pt x="920" y="7567"/>
                  <a:pt x="891" y="7625"/>
                </a:cubicBezTo>
                <a:lnTo>
                  <a:pt x="848" y="7625"/>
                </a:lnTo>
                <a:cubicBezTo>
                  <a:pt x="848" y="7653"/>
                  <a:pt x="833" y="7682"/>
                  <a:pt x="819" y="7711"/>
                </a:cubicBezTo>
                <a:cubicBezTo>
                  <a:pt x="848" y="7682"/>
                  <a:pt x="862" y="7653"/>
                  <a:pt x="891" y="7639"/>
                </a:cubicBezTo>
                <a:lnTo>
                  <a:pt x="891" y="7639"/>
                </a:lnTo>
                <a:cubicBezTo>
                  <a:pt x="862" y="7768"/>
                  <a:pt x="819" y="7883"/>
                  <a:pt x="776" y="8013"/>
                </a:cubicBezTo>
                <a:cubicBezTo>
                  <a:pt x="762" y="7998"/>
                  <a:pt x="762" y="7969"/>
                  <a:pt x="747" y="7955"/>
                </a:cubicBezTo>
                <a:cubicBezTo>
                  <a:pt x="733" y="7969"/>
                  <a:pt x="719" y="7984"/>
                  <a:pt x="704" y="7998"/>
                </a:cubicBezTo>
                <a:cubicBezTo>
                  <a:pt x="704" y="8070"/>
                  <a:pt x="747" y="8142"/>
                  <a:pt x="704" y="8199"/>
                </a:cubicBezTo>
                <a:cubicBezTo>
                  <a:pt x="704" y="8171"/>
                  <a:pt x="690" y="8127"/>
                  <a:pt x="690" y="8099"/>
                </a:cubicBezTo>
                <a:cubicBezTo>
                  <a:pt x="661" y="8185"/>
                  <a:pt x="604" y="8286"/>
                  <a:pt x="632" y="8400"/>
                </a:cubicBezTo>
                <a:lnTo>
                  <a:pt x="604" y="8386"/>
                </a:lnTo>
                <a:lnTo>
                  <a:pt x="604" y="8386"/>
                </a:lnTo>
                <a:cubicBezTo>
                  <a:pt x="604" y="8400"/>
                  <a:pt x="618" y="8415"/>
                  <a:pt x="618" y="8429"/>
                </a:cubicBezTo>
                <a:lnTo>
                  <a:pt x="575" y="8429"/>
                </a:lnTo>
                <a:lnTo>
                  <a:pt x="589" y="8444"/>
                </a:lnTo>
                <a:cubicBezTo>
                  <a:pt x="604" y="8444"/>
                  <a:pt x="632" y="8429"/>
                  <a:pt x="647" y="8429"/>
                </a:cubicBezTo>
                <a:cubicBezTo>
                  <a:pt x="632" y="8444"/>
                  <a:pt x="618" y="8472"/>
                  <a:pt x="604" y="8487"/>
                </a:cubicBezTo>
                <a:lnTo>
                  <a:pt x="561" y="8487"/>
                </a:lnTo>
                <a:cubicBezTo>
                  <a:pt x="575" y="8487"/>
                  <a:pt x="575" y="8515"/>
                  <a:pt x="575" y="8530"/>
                </a:cubicBezTo>
                <a:cubicBezTo>
                  <a:pt x="589" y="8530"/>
                  <a:pt x="604" y="8515"/>
                  <a:pt x="618" y="8515"/>
                </a:cubicBezTo>
                <a:cubicBezTo>
                  <a:pt x="618" y="8602"/>
                  <a:pt x="575" y="8673"/>
                  <a:pt x="561" y="8760"/>
                </a:cubicBezTo>
                <a:cubicBezTo>
                  <a:pt x="546" y="8803"/>
                  <a:pt x="532" y="8860"/>
                  <a:pt x="532" y="8903"/>
                </a:cubicBezTo>
                <a:cubicBezTo>
                  <a:pt x="517" y="8860"/>
                  <a:pt x="517" y="8817"/>
                  <a:pt x="503" y="8788"/>
                </a:cubicBezTo>
                <a:cubicBezTo>
                  <a:pt x="503" y="8817"/>
                  <a:pt x="474" y="8846"/>
                  <a:pt x="446" y="8860"/>
                </a:cubicBezTo>
                <a:cubicBezTo>
                  <a:pt x="460" y="8860"/>
                  <a:pt x="474" y="8875"/>
                  <a:pt x="489" y="8875"/>
                </a:cubicBezTo>
                <a:cubicBezTo>
                  <a:pt x="431" y="8990"/>
                  <a:pt x="417" y="9104"/>
                  <a:pt x="388" y="9219"/>
                </a:cubicBezTo>
                <a:cubicBezTo>
                  <a:pt x="402" y="9219"/>
                  <a:pt x="446" y="9205"/>
                  <a:pt x="460" y="9205"/>
                </a:cubicBezTo>
                <a:cubicBezTo>
                  <a:pt x="446" y="9320"/>
                  <a:pt x="417" y="9421"/>
                  <a:pt x="402" y="9521"/>
                </a:cubicBezTo>
                <a:cubicBezTo>
                  <a:pt x="374" y="9464"/>
                  <a:pt x="388" y="9406"/>
                  <a:pt x="402" y="9349"/>
                </a:cubicBezTo>
                <a:lnTo>
                  <a:pt x="402" y="9349"/>
                </a:lnTo>
                <a:cubicBezTo>
                  <a:pt x="302" y="9363"/>
                  <a:pt x="359" y="9765"/>
                  <a:pt x="273" y="9866"/>
                </a:cubicBezTo>
                <a:cubicBezTo>
                  <a:pt x="244" y="9852"/>
                  <a:pt x="216" y="9837"/>
                  <a:pt x="187" y="9823"/>
                </a:cubicBezTo>
                <a:cubicBezTo>
                  <a:pt x="201" y="9823"/>
                  <a:pt x="230" y="9808"/>
                  <a:pt x="230" y="9808"/>
                </a:cubicBezTo>
                <a:cubicBezTo>
                  <a:pt x="244" y="9780"/>
                  <a:pt x="259" y="9751"/>
                  <a:pt x="288" y="9751"/>
                </a:cubicBezTo>
                <a:cubicBezTo>
                  <a:pt x="273" y="9722"/>
                  <a:pt x="273" y="9694"/>
                  <a:pt x="259" y="9679"/>
                </a:cubicBezTo>
                <a:lnTo>
                  <a:pt x="302" y="9679"/>
                </a:lnTo>
                <a:cubicBezTo>
                  <a:pt x="302" y="9665"/>
                  <a:pt x="273" y="9650"/>
                  <a:pt x="259" y="9650"/>
                </a:cubicBezTo>
                <a:cubicBezTo>
                  <a:pt x="288" y="9550"/>
                  <a:pt x="302" y="9435"/>
                  <a:pt x="230" y="9349"/>
                </a:cubicBezTo>
                <a:cubicBezTo>
                  <a:pt x="230" y="9478"/>
                  <a:pt x="187" y="9622"/>
                  <a:pt x="173" y="9765"/>
                </a:cubicBezTo>
                <a:cubicBezTo>
                  <a:pt x="173" y="9765"/>
                  <a:pt x="158" y="9780"/>
                  <a:pt x="144" y="9780"/>
                </a:cubicBezTo>
                <a:cubicBezTo>
                  <a:pt x="187" y="9823"/>
                  <a:pt x="158" y="9866"/>
                  <a:pt x="130" y="9895"/>
                </a:cubicBezTo>
                <a:cubicBezTo>
                  <a:pt x="158" y="9981"/>
                  <a:pt x="130" y="10067"/>
                  <a:pt x="115" y="10139"/>
                </a:cubicBezTo>
                <a:lnTo>
                  <a:pt x="86" y="10153"/>
                </a:lnTo>
                <a:cubicBezTo>
                  <a:pt x="101" y="10153"/>
                  <a:pt x="115" y="10168"/>
                  <a:pt x="130" y="10168"/>
                </a:cubicBezTo>
                <a:cubicBezTo>
                  <a:pt x="115" y="10254"/>
                  <a:pt x="101" y="10354"/>
                  <a:pt x="115" y="10441"/>
                </a:cubicBezTo>
                <a:cubicBezTo>
                  <a:pt x="130" y="10469"/>
                  <a:pt x="101" y="10498"/>
                  <a:pt x="86" y="10527"/>
                </a:cubicBezTo>
                <a:cubicBezTo>
                  <a:pt x="101" y="10541"/>
                  <a:pt x="115" y="10556"/>
                  <a:pt x="115" y="10570"/>
                </a:cubicBezTo>
                <a:cubicBezTo>
                  <a:pt x="115" y="10584"/>
                  <a:pt x="86" y="10584"/>
                  <a:pt x="72" y="10584"/>
                </a:cubicBezTo>
                <a:cubicBezTo>
                  <a:pt x="101" y="10843"/>
                  <a:pt x="29" y="11087"/>
                  <a:pt x="29" y="11346"/>
                </a:cubicBezTo>
                <a:cubicBezTo>
                  <a:pt x="58" y="11389"/>
                  <a:pt x="29" y="11432"/>
                  <a:pt x="15" y="11475"/>
                </a:cubicBezTo>
                <a:cubicBezTo>
                  <a:pt x="15" y="11547"/>
                  <a:pt x="29" y="11604"/>
                  <a:pt x="29" y="11662"/>
                </a:cubicBezTo>
                <a:cubicBezTo>
                  <a:pt x="29" y="11676"/>
                  <a:pt x="43" y="11691"/>
                  <a:pt x="43" y="11705"/>
                </a:cubicBezTo>
                <a:cubicBezTo>
                  <a:pt x="29" y="11719"/>
                  <a:pt x="29" y="11748"/>
                  <a:pt x="15" y="11777"/>
                </a:cubicBezTo>
                <a:cubicBezTo>
                  <a:pt x="15" y="11805"/>
                  <a:pt x="29" y="11834"/>
                  <a:pt x="29" y="11863"/>
                </a:cubicBezTo>
                <a:cubicBezTo>
                  <a:pt x="29" y="11863"/>
                  <a:pt x="15" y="11892"/>
                  <a:pt x="0" y="11892"/>
                </a:cubicBezTo>
                <a:lnTo>
                  <a:pt x="29" y="11892"/>
                </a:lnTo>
                <a:cubicBezTo>
                  <a:pt x="29" y="11935"/>
                  <a:pt x="29" y="11978"/>
                  <a:pt x="29" y="12021"/>
                </a:cubicBezTo>
                <a:cubicBezTo>
                  <a:pt x="15" y="12021"/>
                  <a:pt x="0" y="12035"/>
                  <a:pt x="0" y="12035"/>
                </a:cubicBezTo>
                <a:cubicBezTo>
                  <a:pt x="15" y="12035"/>
                  <a:pt x="29" y="12064"/>
                  <a:pt x="29" y="12064"/>
                </a:cubicBezTo>
                <a:cubicBezTo>
                  <a:pt x="0" y="12150"/>
                  <a:pt x="58" y="12237"/>
                  <a:pt x="29" y="12323"/>
                </a:cubicBezTo>
                <a:cubicBezTo>
                  <a:pt x="101" y="12438"/>
                  <a:pt x="58" y="12567"/>
                  <a:pt x="86" y="12696"/>
                </a:cubicBezTo>
                <a:cubicBezTo>
                  <a:pt x="86" y="12711"/>
                  <a:pt x="115" y="12711"/>
                  <a:pt x="130" y="12725"/>
                </a:cubicBezTo>
                <a:cubicBezTo>
                  <a:pt x="115" y="12725"/>
                  <a:pt x="101" y="12739"/>
                  <a:pt x="86" y="12754"/>
                </a:cubicBezTo>
                <a:cubicBezTo>
                  <a:pt x="115" y="12912"/>
                  <a:pt x="86" y="13070"/>
                  <a:pt x="144" y="13213"/>
                </a:cubicBezTo>
                <a:lnTo>
                  <a:pt x="187" y="13213"/>
                </a:lnTo>
                <a:cubicBezTo>
                  <a:pt x="173" y="13142"/>
                  <a:pt x="158" y="13070"/>
                  <a:pt x="144" y="12998"/>
                </a:cubicBezTo>
                <a:cubicBezTo>
                  <a:pt x="158" y="12984"/>
                  <a:pt x="158" y="12969"/>
                  <a:pt x="173" y="12969"/>
                </a:cubicBezTo>
                <a:cubicBezTo>
                  <a:pt x="130" y="12869"/>
                  <a:pt x="144" y="12739"/>
                  <a:pt x="144" y="12624"/>
                </a:cubicBezTo>
                <a:cubicBezTo>
                  <a:pt x="130" y="12624"/>
                  <a:pt x="115" y="12610"/>
                  <a:pt x="101" y="12610"/>
                </a:cubicBezTo>
                <a:cubicBezTo>
                  <a:pt x="115" y="12581"/>
                  <a:pt x="130" y="12553"/>
                  <a:pt x="130" y="12524"/>
                </a:cubicBezTo>
                <a:cubicBezTo>
                  <a:pt x="115" y="12509"/>
                  <a:pt x="101" y="12481"/>
                  <a:pt x="86" y="12481"/>
                </a:cubicBezTo>
                <a:cubicBezTo>
                  <a:pt x="86" y="12466"/>
                  <a:pt x="115" y="12466"/>
                  <a:pt x="130" y="12466"/>
                </a:cubicBezTo>
                <a:cubicBezTo>
                  <a:pt x="115" y="12452"/>
                  <a:pt x="101" y="12423"/>
                  <a:pt x="101" y="12409"/>
                </a:cubicBezTo>
                <a:cubicBezTo>
                  <a:pt x="115" y="12395"/>
                  <a:pt x="144" y="12380"/>
                  <a:pt x="158" y="12380"/>
                </a:cubicBezTo>
                <a:lnTo>
                  <a:pt x="115" y="12380"/>
                </a:lnTo>
                <a:cubicBezTo>
                  <a:pt x="115" y="12193"/>
                  <a:pt x="115" y="11992"/>
                  <a:pt x="101" y="11805"/>
                </a:cubicBezTo>
                <a:lnTo>
                  <a:pt x="101" y="11805"/>
                </a:lnTo>
                <a:cubicBezTo>
                  <a:pt x="144" y="11820"/>
                  <a:pt x="173" y="11834"/>
                  <a:pt x="216" y="11849"/>
                </a:cubicBezTo>
                <a:lnTo>
                  <a:pt x="158" y="11849"/>
                </a:lnTo>
                <a:cubicBezTo>
                  <a:pt x="144" y="11935"/>
                  <a:pt x="158" y="12035"/>
                  <a:pt x="173" y="12122"/>
                </a:cubicBezTo>
                <a:cubicBezTo>
                  <a:pt x="173" y="12122"/>
                  <a:pt x="201" y="12107"/>
                  <a:pt x="216" y="12107"/>
                </a:cubicBezTo>
                <a:cubicBezTo>
                  <a:pt x="230" y="12222"/>
                  <a:pt x="244" y="12351"/>
                  <a:pt x="244" y="12481"/>
                </a:cubicBezTo>
                <a:cubicBezTo>
                  <a:pt x="201" y="12466"/>
                  <a:pt x="201" y="12423"/>
                  <a:pt x="201" y="12380"/>
                </a:cubicBezTo>
                <a:lnTo>
                  <a:pt x="187" y="12380"/>
                </a:lnTo>
                <a:cubicBezTo>
                  <a:pt x="187" y="12409"/>
                  <a:pt x="187" y="12438"/>
                  <a:pt x="187" y="12466"/>
                </a:cubicBezTo>
                <a:cubicBezTo>
                  <a:pt x="216" y="12481"/>
                  <a:pt x="244" y="12481"/>
                  <a:pt x="259" y="12495"/>
                </a:cubicBezTo>
                <a:cubicBezTo>
                  <a:pt x="259" y="12521"/>
                  <a:pt x="243" y="12526"/>
                  <a:pt x="225" y="12526"/>
                </a:cubicBezTo>
                <a:cubicBezTo>
                  <a:pt x="212" y="12526"/>
                  <a:pt x="198" y="12524"/>
                  <a:pt x="187" y="12524"/>
                </a:cubicBezTo>
                <a:cubicBezTo>
                  <a:pt x="201" y="12581"/>
                  <a:pt x="201" y="12639"/>
                  <a:pt x="216" y="12696"/>
                </a:cubicBezTo>
                <a:cubicBezTo>
                  <a:pt x="230" y="12668"/>
                  <a:pt x="244" y="12639"/>
                  <a:pt x="244" y="12610"/>
                </a:cubicBezTo>
                <a:lnTo>
                  <a:pt x="244" y="12610"/>
                </a:lnTo>
                <a:cubicBezTo>
                  <a:pt x="244" y="12682"/>
                  <a:pt x="316" y="12782"/>
                  <a:pt x="230" y="12826"/>
                </a:cubicBezTo>
                <a:cubicBezTo>
                  <a:pt x="244" y="12869"/>
                  <a:pt x="244" y="12912"/>
                  <a:pt x="259" y="12955"/>
                </a:cubicBezTo>
                <a:cubicBezTo>
                  <a:pt x="259" y="12926"/>
                  <a:pt x="259" y="12897"/>
                  <a:pt x="259" y="12883"/>
                </a:cubicBezTo>
                <a:lnTo>
                  <a:pt x="273" y="12883"/>
                </a:lnTo>
                <a:cubicBezTo>
                  <a:pt x="273" y="12912"/>
                  <a:pt x="288" y="12955"/>
                  <a:pt x="288" y="12984"/>
                </a:cubicBezTo>
                <a:cubicBezTo>
                  <a:pt x="288" y="12998"/>
                  <a:pt x="259" y="12998"/>
                  <a:pt x="244" y="12998"/>
                </a:cubicBezTo>
                <a:cubicBezTo>
                  <a:pt x="302" y="12998"/>
                  <a:pt x="302" y="13027"/>
                  <a:pt x="288" y="13070"/>
                </a:cubicBezTo>
                <a:cubicBezTo>
                  <a:pt x="273" y="13070"/>
                  <a:pt x="259" y="13055"/>
                  <a:pt x="244" y="13055"/>
                </a:cubicBezTo>
                <a:cubicBezTo>
                  <a:pt x="273" y="13170"/>
                  <a:pt x="288" y="13285"/>
                  <a:pt x="302" y="13400"/>
                </a:cubicBezTo>
                <a:cubicBezTo>
                  <a:pt x="302" y="13386"/>
                  <a:pt x="302" y="13357"/>
                  <a:pt x="302" y="13343"/>
                </a:cubicBezTo>
                <a:lnTo>
                  <a:pt x="345" y="13328"/>
                </a:lnTo>
                <a:cubicBezTo>
                  <a:pt x="345" y="13372"/>
                  <a:pt x="345" y="13415"/>
                  <a:pt x="359" y="13458"/>
                </a:cubicBezTo>
                <a:cubicBezTo>
                  <a:pt x="345" y="13458"/>
                  <a:pt x="316" y="13443"/>
                  <a:pt x="316" y="13443"/>
                </a:cubicBezTo>
                <a:lnTo>
                  <a:pt x="316" y="13443"/>
                </a:lnTo>
                <a:cubicBezTo>
                  <a:pt x="316" y="13587"/>
                  <a:pt x="345" y="13731"/>
                  <a:pt x="388" y="13860"/>
                </a:cubicBezTo>
                <a:cubicBezTo>
                  <a:pt x="388" y="13788"/>
                  <a:pt x="359" y="13716"/>
                  <a:pt x="374" y="13645"/>
                </a:cubicBezTo>
                <a:lnTo>
                  <a:pt x="374" y="13645"/>
                </a:lnTo>
                <a:cubicBezTo>
                  <a:pt x="417" y="13745"/>
                  <a:pt x="431" y="13860"/>
                  <a:pt x="431" y="13975"/>
                </a:cubicBezTo>
                <a:cubicBezTo>
                  <a:pt x="431" y="13989"/>
                  <a:pt x="417" y="13989"/>
                  <a:pt x="417" y="14004"/>
                </a:cubicBezTo>
                <a:cubicBezTo>
                  <a:pt x="402" y="14032"/>
                  <a:pt x="402" y="14076"/>
                  <a:pt x="417" y="14119"/>
                </a:cubicBezTo>
                <a:cubicBezTo>
                  <a:pt x="446" y="14090"/>
                  <a:pt x="446" y="14047"/>
                  <a:pt x="446" y="14018"/>
                </a:cubicBezTo>
                <a:cubicBezTo>
                  <a:pt x="474" y="14061"/>
                  <a:pt x="489" y="14104"/>
                  <a:pt x="489" y="14162"/>
                </a:cubicBezTo>
                <a:lnTo>
                  <a:pt x="431" y="14162"/>
                </a:lnTo>
                <a:cubicBezTo>
                  <a:pt x="446" y="14190"/>
                  <a:pt x="460" y="14234"/>
                  <a:pt x="460" y="14277"/>
                </a:cubicBezTo>
                <a:cubicBezTo>
                  <a:pt x="474" y="14248"/>
                  <a:pt x="489" y="14219"/>
                  <a:pt x="489" y="14190"/>
                </a:cubicBezTo>
                <a:cubicBezTo>
                  <a:pt x="503" y="14262"/>
                  <a:pt x="517" y="14320"/>
                  <a:pt x="517" y="14392"/>
                </a:cubicBezTo>
                <a:cubicBezTo>
                  <a:pt x="503" y="14406"/>
                  <a:pt x="474" y="14406"/>
                  <a:pt x="460" y="14420"/>
                </a:cubicBezTo>
                <a:cubicBezTo>
                  <a:pt x="561" y="14478"/>
                  <a:pt x="517" y="14636"/>
                  <a:pt x="589" y="14736"/>
                </a:cubicBezTo>
                <a:cubicBezTo>
                  <a:pt x="589" y="14708"/>
                  <a:pt x="589" y="14679"/>
                  <a:pt x="575" y="14665"/>
                </a:cubicBezTo>
                <a:cubicBezTo>
                  <a:pt x="589" y="14665"/>
                  <a:pt x="604" y="14650"/>
                  <a:pt x="618" y="14650"/>
                </a:cubicBezTo>
                <a:cubicBezTo>
                  <a:pt x="618" y="14665"/>
                  <a:pt x="618" y="14708"/>
                  <a:pt x="618" y="14722"/>
                </a:cubicBezTo>
                <a:cubicBezTo>
                  <a:pt x="632" y="14736"/>
                  <a:pt x="647" y="14751"/>
                  <a:pt x="647" y="14765"/>
                </a:cubicBezTo>
                <a:lnTo>
                  <a:pt x="575" y="14765"/>
                </a:lnTo>
                <a:cubicBezTo>
                  <a:pt x="589" y="14808"/>
                  <a:pt x="604" y="14866"/>
                  <a:pt x="647" y="14894"/>
                </a:cubicBezTo>
                <a:cubicBezTo>
                  <a:pt x="647" y="14938"/>
                  <a:pt x="661" y="14981"/>
                  <a:pt x="661" y="15038"/>
                </a:cubicBezTo>
                <a:cubicBezTo>
                  <a:pt x="661" y="15052"/>
                  <a:pt x="675" y="15067"/>
                  <a:pt x="690" y="15081"/>
                </a:cubicBezTo>
                <a:cubicBezTo>
                  <a:pt x="690" y="15139"/>
                  <a:pt x="704" y="15196"/>
                  <a:pt x="733" y="15239"/>
                </a:cubicBezTo>
                <a:cubicBezTo>
                  <a:pt x="719" y="15239"/>
                  <a:pt x="690" y="15225"/>
                  <a:pt x="675" y="15211"/>
                </a:cubicBezTo>
                <a:lnTo>
                  <a:pt x="675" y="15211"/>
                </a:lnTo>
                <a:cubicBezTo>
                  <a:pt x="719" y="15254"/>
                  <a:pt x="733" y="15325"/>
                  <a:pt x="790" y="15369"/>
                </a:cubicBezTo>
                <a:cubicBezTo>
                  <a:pt x="776" y="15311"/>
                  <a:pt x="762" y="15254"/>
                  <a:pt x="762" y="15196"/>
                </a:cubicBezTo>
                <a:lnTo>
                  <a:pt x="762" y="15196"/>
                </a:lnTo>
                <a:cubicBezTo>
                  <a:pt x="833" y="15369"/>
                  <a:pt x="891" y="15541"/>
                  <a:pt x="948" y="15728"/>
                </a:cubicBezTo>
                <a:cubicBezTo>
                  <a:pt x="934" y="15699"/>
                  <a:pt x="920" y="15656"/>
                  <a:pt x="891" y="15627"/>
                </a:cubicBezTo>
                <a:cubicBezTo>
                  <a:pt x="862" y="15656"/>
                  <a:pt x="877" y="15699"/>
                  <a:pt x="877" y="15728"/>
                </a:cubicBezTo>
                <a:cubicBezTo>
                  <a:pt x="905" y="15756"/>
                  <a:pt x="920" y="15785"/>
                  <a:pt x="934" y="15814"/>
                </a:cubicBezTo>
                <a:cubicBezTo>
                  <a:pt x="934" y="15828"/>
                  <a:pt x="920" y="15843"/>
                  <a:pt x="920" y="15843"/>
                </a:cubicBezTo>
                <a:cubicBezTo>
                  <a:pt x="947" y="15843"/>
                  <a:pt x="1027" y="15987"/>
                  <a:pt x="959" y="15987"/>
                </a:cubicBezTo>
                <a:cubicBezTo>
                  <a:pt x="956" y="15987"/>
                  <a:pt x="952" y="15987"/>
                  <a:pt x="948" y="15986"/>
                </a:cubicBezTo>
                <a:cubicBezTo>
                  <a:pt x="862" y="15843"/>
                  <a:pt x="833" y="15656"/>
                  <a:pt x="733" y="15512"/>
                </a:cubicBezTo>
                <a:cubicBezTo>
                  <a:pt x="733" y="15512"/>
                  <a:pt x="747" y="15484"/>
                  <a:pt x="747" y="15484"/>
                </a:cubicBezTo>
                <a:cubicBezTo>
                  <a:pt x="704" y="15383"/>
                  <a:pt x="675" y="15282"/>
                  <a:pt x="647" y="15182"/>
                </a:cubicBezTo>
                <a:cubicBezTo>
                  <a:pt x="632" y="15182"/>
                  <a:pt x="589" y="15196"/>
                  <a:pt x="561" y="15196"/>
                </a:cubicBezTo>
                <a:cubicBezTo>
                  <a:pt x="575" y="15254"/>
                  <a:pt x="604" y="15311"/>
                  <a:pt x="661" y="15325"/>
                </a:cubicBezTo>
                <a:cubicBezTo>
                  <a:pt x="661" y="15340"/>
                  <a:pt x="675" y="15369"/>
                  <a:pt x="675" y="15397"/>
                </a:cubicBezTo>
                <a:cubicBezTo>
                  <a:pt x="647" y="15440"/>
                  <a:pt x="704" y="15484"/>
                  <a:pt x="719" y="15541"/>
                </a:cubicBezTo>
                <a:cubicBezTo>
                  <a:pt x="704" y="15570"/>
                  <a:pt x="704" y="15613"/>
                  <a:pt x="690" y="15642"/>
                </a:cubicBezTo>
                <a:cubicBezTo>
                  <a:pt x="704" y="15656"/>
                  <a:pt x="733" y="15670"/>
                  <a:pt x="747" y="15685"/>
                </a:cubicBezTo>
                <a:cubicBezTo>
                  <a:pt x="747" y="15699"/>
                  <a:pt x="733" y="15713"/>
                  <a:pt x="719" y="15728"/>
                </a:cubicBezTo>
                <a:cubicBezTo>
                  <a:pt x="733" y="15728"/>
                  <a:pt x="747" y="15713"/>
                  <a:pt x="762" y="15713"/>
                </a:cubicBezTo>
                <a:cubicBezTo>
                  <a:pt x="762" y="15752"/>
                  <a:pt x="785" y="15791"/>
                  <a:pt x="769" y="15830"/>
                </a:cubicBezTo>
                <a:lnTo>
                  <a:pt x="769" y="15830"/>
                </a:lnTo>
                <a:cubicBezTo>
                  <a:pt x="774" y="15826"/>
                  <a:pt x="782" y="15822"/>
                  <a:pt x="790" y="15814"/>
                </a:cubicBezTo>
                <a:cubicBezTo>
                  <a:pt x="833" y="15943"/>
                  <a:pt x="891" y="16044"/>
                  <a:pt x="934" y="16159"/>
                </a:cubicBezTo>
                <a:lnTo>
                  <a:pt x="891" y="16159"/>
                </a:lnTo>
                <a:cubicBezTo>
                  <a:pt x="963" y="16173"/>
                  <a:pt x="1020" y="16288"/>
                  <a:pt x="992" y="16360"/>
                </a:cubicBezTo>
                <a:cubicBezTo>
                  <a:pt x="992" y="16389"/>
                  <a:pt x="1035" y="16403"/>
                  <a:pt x="1049" y="16417"/>
                </a:cubicBezTo>
                <a:cubicBezTo>
                  <a:pt x="1061" y="16446"/>
                  <a:pt x="1074" y="16473"/>
                  <a:pt x="1092" y="16496"/>
                </a:cubicBezTo>
                <a:lnTo>
                  <a:pt x="1092" y="16496"/>
                </a:lnTo>
                <a:cubicBezTo>
                  <a:pt x="1096" y="16429"/>
                  <a:pt x="1151" y="16388"/>
                  <a:pt x="1193" y="16360"/>
                </a:cubicBezTo>
                <a:cubicBezTo>
                  <a:pt x="1178" y="16302"/>
                  <a:pt x="1164" y="16245"/>
                  <a:pt x="1150" y="16202"/>
                </a:cubicBezTo>
                <a:lnTo>
                  <a:pt x="1150" y="16202"/>
                </a:lnTo>
                <a:cubicBezTo>
                  <a:pt x="1293" y="16446"/>
                  <a:pt x="1423" y="16719"/>
                  <a:pt x="1552" y="16978"/>
                </a:cubicBezTo>
                <a:cubicBezTo>
                  <a:pt x="1537" y="16978"/>
                  <a:pt x="1509" y="16963"/>
                  <a:pt x="1494" y="16963"/>
                </a:cubicBezTo>
                <a:lnTo>
                  <a:pt x="1494" y="16963"/>
                </a:lnTo>
                <a:cubicBezTo>
                  <a:pt x="1509" y="16963"/>
                  <a:pt x="1509" y="16978"/>
                  <a:pt x="1509" y="16992"/>
                </a:cubicBezTo>
                <a:cubicBezTo>
                  <a:pt x="1522" y="16989"/>
                  <a:pt x="1533" y="16987"/>
                  <a:pt x="1543" y="16987"/>
                </a:cubicBezTo>
                <a:cubicBezTo>
                  <a:pt x="1578" y="16987"/>
                  <a:pt x="1595" y="17008"/>
                  <a:pt x="1595" y="17064"/>
                </a:cubicBezTo>
                <a:lnTo>
                  <a:pt x="1609" y="17064"/>
                </a:lnTo>
                <a:cubicBezTo>
                  <a:pt x="1652" y="17136"/>
                  <a:pt x="1696" y="17222"/>
                  <a:pt x="1739" y="17294"/>
                </a:cubicBezTo>
                <a:cubicBezTo>
                  <a:pt x="1782" y="17409"/>
                  <a:pt x="1911" y="17495"/>
                  <a:pt x="1882" y="17610"/>
                </a:cubicBezTo>
                <a:cubicBezTo>
                  <a:pt x="1897" y="17653"/>
                  <a:pt x="1911" y="17710"/>
                  <a:pt x="1925" y="17754"/>
                </a:cubicBezTo>
                <a:cubicBezTo>
                  <a:pt x="1940" y="17768"/>
                  <a:pt x="1954" y="17768"/>
                  <a:pt x="1969" y="17782"/>
                </a:cubicBezTo>
                <a:cubicBezTo>
                  <a:pt x="1969" y="17818"/>
                  <a:pt x="1988" y="17843"/>
                  <a:pt x="2027" y="17843"/>
                </a:cubicBezTo>
                <a:cubicBezTo>
                  <a:pt x="2035" y="17843"/>
                  <a:pt x="2045" y="17842"/>
                  <a:pt x="2055" y="17840"/>
                </a:cubicBezTo>
                <a:cubicBezTo>
                  <a:pt x="2040" y="17811"/>
                  <a:pt x="2012" y="17782"/>
                  <a:pt x="1997" y="17754"/>
                </a:cubicBezTo>
                <a:lnTo>
                  <a:pt x="1997" y="17754"/>
                </a:lnTo>
                <a:cubicBezTo>
                  <a:pt x="2040" y="17797"/>
                  <a:pt x="2069" y="17825"/>
                  <a:pt x="2098" y="17868"/>
                </a:cubicBezTo>
                <a:cubicBezTo>
                  <a:pt x="2083" y="17868"/>
                  <a:pt x="2040" y="17883"/>
                  <a:pt x="2026" y="17883"/>
                </a:cubicBezTo>
                <a:cubicBezTo>
                  <a:pt x="2055" y="17897"/>
                  <a:pt x="2069" y="17912"/>
                  <a:pt x="2098" y="17926"/>
                </a:cubicBezTo>
                <a:cubicBezTo>
                  <a:pt x="2069" y="17940"/>
                  <a:pt x="2040" y="17955"/>
                  <a:pt x="2012" y="17969"/>
                </a:cubicBezTo>
                <a:cubicBezTo>
                  <a:pt x="2040" y="17969"/>
                  <a:pt x="2083" y="17955"/>
                  <a:pt x="2112" y="17955"/>
                </a:cubicBezTo>
                <a:cubicBezTo>
                  <a:pt x="2112" y="17969"/>
                  <a:pt x="2112" y="17998"/>
                  <a:pt x="2112" y="18012"/>
                </a:cubicBezTo>
                <a:cubicBezTo>
                  <a:pt x="2127" y="17998"/>
                  <a:pt x="2155" y="17998"/>
                  <a:pt x="2170" y="17983"/>
                </a:cubicBezTo>
                <a:lnTo>
                  <a:pt x="2198" y="18012"/>
                </a:lnTo>
                <a:cubicBezTo>
                  <a:pt x="2184" y="18027"/>
                  <a:pt x="2155" y="18041"/>
                  <a:pt x="2141" y="18041"/>
                </a:cubicBezTo>
                <a:cubicBezTo>
                  <a:pt x="2155" y="18055"/>
                  <a:pt x="2184" y="18055"/>
                  <a:pt x="2213" y="18055"/>
                </a:cubicBezTo>
                <a:cubicBezTo>
                  <a:pt x="2227" y="18070"/>
                  <a:pt x="2241" y="18084"/>
                  <a:pt x="2256" y="18098"/>
                </a:cubicBezTo>
                <a:cubicBezTo>
                  <a:pt x="2227" y="18084"/>
                  <a:pt x="2213" y="18070"/>
                  <a:pt x="2184" y="18070"/>
                </a:cubicBezTo>
                <a:cubicBezTo>
                  <a:pt x="2170" y="18141"/>
                  <a:pt x="2270" y="18113"/>
                  <a:pt x="2313" y="18156"/>
                </a:cubicBezTo>
                <a:cubicBezTo>
                  <a:pt x="2313" y="18185"/>
                  <a:pt x="2342" y="18228"/>
                  <a:pt x="2342" y="18256"/>
                </a:cubicBezTo>
                <a:cubicBezTo>
                  <a:pt x="2328" y="18256"/>
                  <a:pt x="2299" y="18242"/>
                  <a:pt x="2270" y="18242"/>
                </a:cubicBezTo>
                <a:cubicBezTo>
                  <a:pt x="2313" y="18256"/>
                  <a:pt x="2342" y="18285"/>
                  <a:pt x="2356" y="18328"/>
                </a:cubicBezTo>
                <a:cubicBezTo>
                  <a:pt x="2356" y="18314"/>
                  <a:pt x="2356" y="18271"/>
                  <a:pt x="2342" y="18256"/>
                </a:cubicBezTo>
                <a:lnTo>
                  <a:pt x="2342" y="18256"/>
                </a:lnTo>
                <a:cubicBezTo>
                  <a:pt x="2414" y="18271"/>
                  <a:pt x="2414" y="18328"/>
                  <a:pt x="2385" y="18371"/>
                </a:cubicBezTo>
                <a:lnTo>
                  <a:pt x="2443" y="18371"/>
                </a:lnTo>
                <a:cubicBezTo>
                  <a:pt x="2471" y="18400"/>
                  <a:pt x="2500" y="18414"/>
                  <a:pt x="2529" y="18443"/>
                </a:cubicBezTo>
                <a:cubicBezTo>
                  <a:pt x="2543" y="18486"/>
                  <a:pt x="2572" y="18515"/>
                  <a:pt x="2586" y="18544"/>
                </a:cubicBezTo>
                <a:lnTo>
                  <a:pt x="2514" y="18544"/>
                </a:lnTo>
                <a:cubicBezTo>
                  <a:pt x="2543" y="18558"/>
                  <a:pt x="2572" y="18572"/>
                  <a:pt x="2601" y="18572"/>
                </a:cubicBezTo>
                <a:cubicBezTo>
                  <a:pt x="2615" y="18572"/>
                  <a:pt x="2615" y="18587"/>
                  <a:pt x="2615" y="18601"/>
                </a:cubicBezTo>
                <a:cubicBezTo>
                  <a:pt x="2615" y="18616"/>
                  <a:pt x="2615" y="18630"/>
                  <a:pt x="2601" y="18644"/>
                </a:cubicBezTo>
                <a:cubicBezTo>
                  <a:pt x="2615" y="18630"/>
                  <a:pt x="2629" y="18630"/>
                  <a:pt x="2629" y="18616"/>
                </a:cubicBezTo>
                <a:cubicBezTo>
                  <a:pt x="2644" y="18644"/>
                  <a:pt x="2658" y="18659"/>
                  <a:pt x="2673" y="18687"/>
                </a:cubicBezTo>
                <a:cubicBezTo>
                  <a:pt x="2673" y="18673"/>
                  <a:pt x="2687" y="18659"/>
                  <a:pt x="2687" y="18644"/>
                </a:cubicBezTo>
                <a:cubicBezTo>
                  <a:pt x="2716" y="18673"/>
                  <a:pt x="2744" y="18687"/>
                  <a:pt x="2773" y="18716"/>
                </a:cubicBezTo>
                <a:cubicBezTo>
                  <a:pt x="2759" y="18716"/>
                  <a:pt x="2730" y="18731"/>
                  <a:pt x="2716" y="18731"/>
                </a:cubicBezTo>
                <a:cubicBezTo>
                  <a:pt x="2730" y="18745"/>
                  <a:pt x="2744" y="18759"/>
                  <a:pt x="2744" y="18774"/>
                </a:cubicBezTo>
                <a:cubicBezTo>
                  <a:pt x="2755" y="18748"/>
                  <a:pt x="2768" y="18739"/>
                  <a:pt x="2783" y="18739"/>
                </a:cubicBezTo>
                <a:cubicBezTo>
                  <a:pt x="2810" y="18739"/>
                  <a:pt x="2841" y="18769"/>
                  <a:pt x="2859" y="18788"/>
                </a:cubicBezTo>
                <a:cubicBezTo>
                  <a:pt x="2917" y="18860"/>
                  <a:pt x="2989" y="18917"/>
                  <a:pt x="3060" y="18975"/>
                </a:cubicBezTo>
                <a:cubicBezTo>
                  <a:pt x="3046" y="18989"/>
                  <a:pt x="3046" y="19003"/>
                  <a:pt x="3075" y="19032"/>
                </a:cubicBezTo>
                <a:cubicBezTo>
                  <a:pt x="3075" y="19018"/>
                  <a:pt x="3089" y="19003"/>
                  <a:pt x="3089" y="18989"/>
                </a:cubicBezTo>
                <a:cubicBezTo>
                  <a:pt x="3104" y="19003"/>
                  <a:pt x="3132" y="19032"/>
                  <a:pt x="3147" y="19047"/>
                </a:cubicBezTo>
                <a:cubicBezTo>
                  <a:pt x="3175" y="19075"/>
                  <a:pt x="3218" y="19118"/>
                  <a:pt x="3247" y="19147"/>
                </a:cubicBezTo>
                <a:cubicBezTo>
                  <a:pt x="3233" y="19147"/>
                  <a:pt x="3218" y="19147"/>
                  <a:pt x="3218" y="19162"/>
                </a:cubicBezTo>
                <a:cubicBezTo>
                  <a:pt x="3218" y="19176"/>
                  <a:pt x="3218" y="19190"/>
                  <a:pt x="3233" y="19190"/>
                </a:cubicBezTo>
                <a:cubicBezTo>
                  <a:pt x="3233" y="19205"/>
                  <a:pt x="3218" y="19219"/>
                  <a:pt x="3204" y="19219"/>
                </a:cubicBezTo>
                <a:cubicBezTo>
                  <a:pt x="3218" y="19233"/>
                  <a:pt x="3262" y="19233"/>
                  <a:pt x="3276" y="19248"/>
                </a:cubicBezTo>
                <a:cubicBezTo>
                  <a:pt x="3276" y="19233"/>
                  <a:pt x="3276" y="19205"/>
                  <a:pt x="3276" y="19190"/>
                </a:cubicBezTo>
                <a:cubicBezTo>
                  <a:pt x="3305" y="19219"/>
                  <a:pt x="3333" y="19248"/>
                  <a:pt x="3362" y="19262"/>
                </a:cubicBezTo>
                <a:cubicBezTo>
                  <a:pt x="3348" y="19291"/>
                  <a:pt x="3333" y="19305"/>
                  <a:pt x="3333" y="19334"/>
                </a:cubicBezTo>
                <a:cubicBezTo>
                  <a:pt x="3362" y="19363"/>
                  <a:pt x="3405" y="19406"/>
                  <a:pt x="3448" y="19434"/>
                </a:cubicBezTo>
                <a:cubicBezTo>
                  <a:pt x="3420" y="19406"/>
                  <a:pt x="3391" y="19363"/>
                  <a:pt x="3377" y="19320"/>
                </a:cubicBezTo>
                <a:lnTo>
                  <a:pt x="3377" y="19320"/>
                </a:lnTo>
                <a:cubicBezTo>
                  <a:pt x="3434" y="19348"/>
                  <a:pt x="3463" y="19406"/>
                  <a:pt x="3506" y="19463"/>
                </a:cubicBezTo>
                <a:cubicBezTo>
                  <a:pt x="3506" y="19463"/>
                  <a:pt x="3491" y="19478"/>
                  <a:pt x="3477" y="19492"/>
                </a:cubicBezTo>
                <a:cubicBezTo>
                  <a:pt x="3506" y="19506"/>
                  <a:pt x="3520" y="19535"/>
                  <a:pt x="3549" y="19564"/>
                </a:cubicBezTo>
                <a:cubicBezTo>
                  <a:pt x="3535" y="19521"/>
                  <a:pt x="3520" y="19492"/>
                  <a:pt x="3520" y="19463"/>
                </a:cubicBezTo>
                <a:lnTo>
                  <a:pt x="3520" y="19463"/>
                </a:lnTo>
                <a:cubicBezTo>
                  <a:pt x="3606" y="19549"/>
                  <a:pt x="3707" y="19650"/>
                  <a:pt x="3793" y="19736"/>
                </a:cubicBezTo>
                <a:lnTo>
                  <a:pt x="3736" y="19736"/>
                </a:lnTo>
                <a:cubicBezTo>
                  <a:pt x="3750" y="19751"/>
                  <a:pt x="3750" y="19779"/>
                  <a:pt x="3750" y="19794"/>
                </a:cubicBezTo>
                <a:cubicBezTo>
                  <a:pt x="3822" y="19822"/>
                  <a:pt x="3894" y="19822"/>
                  <a:pt x="3937" y="19880"/>
                </a:cubicBezTo>
                <a:cubicBezTo>
                  <a:pt x="3908" y="19866"/>
                  <a:pt x="3865" y="19866"/>
                  <a:pt x="3836" y="19851"/>
                </a:cubicBezTo>
                <a:lnTo>
                  <a:pt x="3836" y="19851"/>
                </a:lnTo>
                <a:cubicBezTo>
                  <a:pt x="3908" y="19923"/>
                  <a:pt x="3966" y="20009"/>
                  <a:pt x="4080" y="20038"/>
                </a:cubicBezTo>
                <a:lnTo>
                  <a:pt x="4066" y="20067"/>
                </a:lnTo>
                <a:lnTo>
                  <a:pt x="4095" y="20067"/>
                </a:lnTo>
                <a:lnTo>
                  <a:pt x="4080" y="20110"/>
                </a:lnTo>
                <a:lnTo>
                  <a:pt x="4095" y="20110"/>
                </a:lnTo>
                <a:cubicBezTo>
                  <a:pt x="4095" y="20081"/>
                  <a:pt x="4109" y="20052"/>
                  <a:pt x="4109" y="20038"/>
                </a:cubicBezTo>
                <a:cubicBezTo>
                  <a:pt x="4124" y="20052"/>
                  <a:pt x="4138" y="20081"/>
                  <a:pt x="4152" y="20095"/>
                </a:cubicBezTo>
                <a:cubicBezTo>
                  <a:pt x="4152" y="20110"/>
                  <a:pt x="4124" y="20124"/>
                  <a:pt x="4124" y="20138"/>
                </a:cubicBezTo>
                <a:cubicBezTo>
                  <a:pt x="4138" y="20138"/>
                  <a:pt x="4152" y="20138"/>
                  <a:pt x="4167" y="20153"/>
                </a:cubicBezTo>
                <a:cubicBezTo>
                  <a:pt x="4167" y="20138"/>
                  <a:pt x="4167" y="20124"/>
                  <a:pt x="4181" y="20110"/>
                </a:cubicBezTo>
                <a:cubicBezTo>
                  <a:pt x="4253" y="20138"/>
                  <a:pt x="4296" y="20210"/>
                  <a:pt x="4368" y="20268"/>
                </a:cubicBezTo>
                <a:cubicBezTo>
                  <a:pt x="4353" y="20268"/>
                  <a:pt x="4339" y="20297"/>
                  <a:pt x="4325" y="20297"/>
                </a:cubicBezTo>
                <a:cubicBezTo>
                  <a:pt x="4339" y="20297"/>
                  <a:pt x="4353" y="20282"/>
                  <a:pt x="4382" y="20268"/>
                </a:cubicBezTo>
                <a:cubicBezTo>
                  <a:pt x="4411" y="20297"/>
                  <a:pt x="4440" y="20325"/>
                  <a:pt x="4483" y="20354"/>
                </a:cubicBezTo>
                <a:cubicBezTo>
                  <a:pt x="4440" y="20340"/>
                  <a:pt x="4411" y="20340"/>
                  <a:pt x="4368" y="20340"/>
                </a:cubicBezTo>
                <a:cubicBezTo>
                  <a:pt x="4397" y="20354"/>
                  <a:pt x="4411" y="20383"/>
                  <a:pt x="4411" y="20411"/>
                </a:cubicBezTo>
                <a:cubicBezTo>
                  <a:pt x="4411" y="20411"/>
                  <a:pt x="4440" y="20397"/>
                  <a:pt x="4440" y="20383"/>
                </a:cubicBezTo>
                <a:cubicBezTo>
                  <a:pt x="4512" y="20483"/>
                  <a:pt x="4612" y="20555"/>
                  <a:pt x="4713" y="20627"/>
                </a:cubicBezTo>
                <a:cubicBezTo>
                  <a:pt x="4713" y="20613"/>
                  <a:pt x="4727" y="20584"/>
                  <a:pt x="4727" y="20570"/>
                </a:cubicBezTo>
                <a:cubicBezTo>
                  <a:pt x="4813" y="20627"/>
                  <a:pt x="4899" y="20684"/>
                  <a:pt x="4986" y="20756"/>
                </a:cubicBezTo>
                <a:cubicBezTo>
                  <a:pt x="4928" y="20742"/>
                  <a:pt x="4871" y="20713"/>
                  <a:pt x="4828" y="20670"/>
                </a:cubicBezTo>
                <a:lnTo>
                  <a:pt x="4828" y="20670"/>
                </a:lnTo>
                <a:cubicBezTo>
                  <a:pt x="4799" y="20771"/>
                  <a:pt x="5187" y="20900"/>
                  <a:pt x="5230" y="21029"/>
                </a:cubicBezTo>
                <a:cubicBezTo>
                  <a:pt x="5201" y="21044"/>
                  <a:pt x="5172" y="21058"/>
                  <a:pt x="5158" y="21072"/>
                </a:cubicBezTo>
                <a:cubicBezTo>
                  <a:pt x="5158" y="21072"/>
                  <a:pt x="5158" y="21044"/>
                  <a:pt x="5172" y="21044"/>
                </a:cubicBezTo>
                <a:cubicBezTo>
                  <a:pt x="5144" y="21015"/>
                  <a:pt x="5129" y="20986"/>
                  <a:pt x="5129" y="20957"/>
                </a:cubicBezTo>
                <a:lnTo>
                  <a:pt x="5043" y="20957"/>
                </a:lnTo>
                <a:lnTo>
                  <a:pt x="5086" y="20914"/>
                </a:lnTo>
                <a:cubicBezTo>
                  <a:pt x="5072" y="20914"/>
                  <a:pt x="5043" y="20929"/>
                  <a:pt x="5029" y="20929"/>
                </a:cubicBezTo>
                <a:cubicBezTo>
                  <a:pt x="4956" y="20880"/>
                  <a:pt x="4883" y="20822"/>
                  <a:pt x="4793" y="20822"/>
                </a:cubicBezTo>
                <a:cubicBezTo>
                  <a:pt x="4777" y="20822"/>
                  <a:pt x="4759" y="20824"/>
                  <a:pt x="4741" y="20828"/>
                </a:cubicBezTo>
                <a:cubicBezTo>
                  <a:pt x="4871" y="20900"/>
                  <a:pt x="4971" y="20986"/>
                  <a:pt x="5086" y="21058"/>
                </a:cubicBezTo>
                <a:cubicBezTo>
                  <a:pt x="5086" y="21072"/>
                  <a:pt x="5101" y="21087"/>
                  <a:pt x="5101" y="21101"/>
                </a:cubicBezTo>
                <a:cubicBezTo>
                  <a:pt x="5106" y="21099"/>
                  <a:pt x="5112" y="21098"/>
                  <a:pt x="5117" y="21098"/>
                </a:cubicBezTo>
                <a:cubicBezTo>
                  <a:pt x="5151" y="21098"/>
                  <a:pt x="5176" y="21136"/>
                  <a:pt x="5201" y="21173"/>
                </a:cubicBezTo>
                <a:cubicBezTo>
                  <a:pt x="5287" y="21173"/>
                  <a:pt x="5345" y="21245"/>
                  <a:pt x="5417" y="21288"/>
                </a:cubicBezTo>
                <a:lnTo>
                  <a:pt x="5402" y="21317"/>
                </a:lnTo>
                <a:cubicBezTo>
                  <a:pt x="5417" y="21302"/>
                  <a:pt x="5431" y="21302"/>
                  <a:pt x="5431" y="21288"/>
                </a:cubicBezTo>
                <a:cubicBezTo>
                  <a:pt x="5517" y="21345"/>
                  <a:pt x="5589" y="21403"/>
                  <a:pt x="5675" y="21432"/>
                </a:cubicBezTo>
                <a:cubicBezTo>
                  <a:pt x="5704" y="21432"/>
                  <a:pt x="5718" y="21475"/>
                  <a:pt x="5733" y="21503"/>
                </a:cubicBezTo>
                <a:cubicBezTo>
                  <a:pt x="5761" y="21489"/>
                  <a:pt x="5776" y="21489"/>
                  <a:pt x="5805" y="21489"/>
                </a:cubicBezTo>
                <a:cubicBezTo>
                  <a:pt x="5790" y="21489"/>
                  <a:pt x="5790" y="21518"/>
                  <a:pt x="5790" y="21532"/>
                </a:cubicBezTo>
                <a:cubicBezTo>
                  <a:pt x="6034" y="21633"/>
                  <a:pt x="6221" y="21805"/>
                  <a:pt x="6437" y="21920"/>
                </a:cubicBezTo>
                <a:cubicBezTo>
                  <a:pt x="6443" y="21918"/>
                  <a:pt x="6449" y="21918"/>
                  <a:pt x="6454" y="21918"/>
                </a:cubicBezTo>
                <a:cubicBezTo>
                  <a:pt x="6501" y="21918"/>
                  <a:pt x="6528" y="21966"/>
                  <a:pt x="6566" y="21992"/>
                </a:cubicBezTo>
                <a:cubicBezTo>
                  <a:pt x="6623" y="22021"/>
                  <a:pt x="6681" y="22035"/>
                  <a:pt x="6724" y="22064"/>
                </a:cubicBezTo>
                <a:lnTo>
                  <a:pt x="6767" y="22064"/>
                </a:lnTo>
                <a:cubicBezTo>
                  <a:pt x="6796" y="22092"/>
                  <a:pt x="6810" y="22107"/>
                  <a:pt x="6839" y="22136"/>
                </a:cubicBezTo>
                <a:cubicBezTo>
                  <a:pt x="6853" y="22136"/>
                  <a:pt x="6882" y="22150"/>
                  <a:pt x="6911" y="22150"/>
                </a:cubicBezTo>
                <a:cubicBezTo>
                  <a:pt x="6911" y="22164"/>
                  <a:pt x="6925" y="22179"/>
                  <a:pt x="6925" y="22193"/>
                </a:cubicBezTo>
                <a:lnTo>
                  <a:pt x="6940" y="22164"/>
                </a:lnTo>
                <a:cubicBezTo>
                  <a:pt x="6983" y="22193"/>
                  <a:pt x="7011" y="22222"/>
                  <a:pt x="7055" y="22236"/>
                </a:cubicBezTo>
                <a:cubicBezTo>
                  <a:pt x="7055" y="22236"/>
                  <a:pt x="7055" y="22250"/>
                  <a:pt x="7055" y="22265"/>
                </a:cubicBezTo>
                <a:cubicBezTo>
                  <a:pt x="7069" y="22250"/>
                  <a:pt x="7083" y="22250"/>
                  <a:pt x="7098" y="22250"/>
                </a:cubicBezTo>
                <a:cubicBezTo>
                  <a:pt x="7155" y="22308"/>
                  <a:pt x="7256" y="22294"/>
                  <a:pt x="7327" y="22365"/>
                </a:cubicBezTo>
                <a:cubicBezTo>
                  <a:pt x="7335" y="22365"/>
                  <a:pt x="7342" y="22364"/>
                  <a:pt x="7350" y="22364"/>
                </a:cubicBezTo>
                <a:cubicBezTo>
                  <a:pt x="7469" y="22364"/>
                  <a:pt x="7565" y="22468"/>
                  <a:pt x="7687" y="22495"/>
                </a:cubicBezTo>
                <a:cubicBezTo>
                  <a:pt x="7701" y="22480"/>
                  <a:pt x="7715" y="22466"/>
                  <a:pt x="7730" y="22466"/>
                </a:cubicBezTo>
                <a:cubicBezTo>
                  <a:pt x="7730" y="22480"/>
                  <a:pt x="7744" y="22495"/>
                  <a:pt x="7744" y="22509"/>
                </a:cubicBezTo>
                <a:cubicBezTo>
                  <a:pt x="7888" y="22552"/>
                  <a:pt x="8031" y="22653"/>
                  <a:pt x="8175" y="22681"/>
                </a:cubicBezTo>
                <a:cubicBezTo>
                  <a:pt x="8190" y="22667"/>
                  <a:pt x="8190" y="22638"/>
                  <a:pt x="8204" y="22638"/>
                </a:cubicBezTo>
                <a:cubicBezTo>
                  <a:pt x="8132" y="22610"/>
                  <a:pt x="8060" y="22595"/>
                  <a:pt x="7988" y="22567"/>
                </a:cubicBezTo>
                <a:cubicBezTo>
                  <a:pt x="7974" y="22567"/>
                  <a:pt x="7974" y="22552"/>
                  <a:pt x="7974" y="22538"/>
                </a:cubicBezTo>
                <a:cubicBezTo>
                  <a:pt x="7859" y="22523"/>
                  <a:pt x="7759" y="22452"/>
                  <a:pt x="7658" y="22409"/>
                </a:cubicBezTo>
                <a:cubicBezTo>
                  <a:pt x="7644" y="22409"/>
                  <a:pt x="7629" y="22423"/>
                  <a:pt x="7615" y="22437"/>
                </a:cubicBezTo>
                <a:cubicBezTo>
                  <a:pt x="7600" y="22409"/>
                  <a:pt x="7572" y="22394"/>
                  <a:pt x="7557" y="22365"/>
                </a:cubicBezTo>
                <a:cubicBezTo>
                  <a:pt x="7543" y="22380"/>
                  <a:pt x="7500" y="22380"/>
                  <a:pt x="7486" y="22394"/>
                </a:cubicBezTo>
                <a:cubicBezTo>
                  <a:pt x="7486" y="22380"/>
                  <a:pt x="7486" y="22351"/>
                  <a:pt x="7500" y="22351"/>
                </a:cubicBezTo>
                <a:lnTo>
                  <a:pt x="7442" y="22351"/>
                </a:lnTo>
                <a:cubicBezTo>
                  <a:pt x="7428" y="22322"/>
                  <a:pt x="7428" y="22294"/>
                  <a:pt x="7428" y="22279"/>
                </a:cubicBezTo>
                <a:cubicBezTo>
                  <a:pt x="7428" y="22279"/>
                  <a:pt x="7414" y="22308"/>
                  <a:pt x="7414" y="22322"/>
                </a:cubicBezTo>
                <a:cubicBezTo>
                  <a:pt x="7241" y="22236"/>
                  <a:pt x="7069" y="22136"/>
                  <a:pt x="6896" y="22064"/>
                </a:cubicBezTo>
                <a:cubicBezTo>
                  <a:pt x="6925" y="22035"/>
                  <a:pt x="6954" y="22006"/>
                  <a:pt x="6983" y="21992"/>
                </a:cubicBezTo>
                <a:lnTo>
                  <a:pt x="6983" y="21992"/>
                </a:lnTo>
                <a:cubicBezTo>
                  <a:pt x="6968" y="22006"/>
                  <a:pt x="6954" y="22021"/>
                  <a:pt x="6954" y="22035"/>
                </a:cubicBezTo>
                <a:cubicBezTo>
                  <a:pt x="7040" y="22078"/>
                  <a:pt x="7126" y="22121"/>
                  <a:pt x="7213" y="22150"/>
                </a:cubicBezTo>
                <a:cubicBezTo>
                  <a:pt x="7213" y="22136"/>
                  <a:pt x="7213" y="22121"/>
                  <a:pt x="7213" y="22107"/>
                </a:cubicBezTo>
                <a:cubicBezTo>
                  <a:pt x="7342" y="22136"/>
                  <a:pt x="7457" y="22193"/>
                  <a:pt x="7572" y="22250"/>
                </a:cubicBezTo>
                <a:lnTo>
                  <a:pt x="7572" y="22250"/>
                </a:lnTo>
                <a:cubicBezTo>
                  <a:pt x="7577" y="22245"/>
                  <a:pt x="7582" y="22240"/>
                  <a:pt x="7586" y="22236"/>
                </a:cubicBezTo>
                <a:cubicBezTo>
                  <a:pt x="7615" y="22265"/>
                  <a:pt x="7586" y="22294"/>
                  <a:pt x="7586" y="22322"/>
                </a:cubicBezTo>
                <a:cubicBezTo>
                  <a:pt x="7644" y="22337"/>
                  <a:pt x="7687" y="22351"/>
                  <a:pt x="7744" y="22365"/>
                </a:cubicBezTo>
                <a:cubicBezTo>
                  <a:pt x="7730" y="22351"/>
                  <a:pt x="7701" y="22322"/>
                  <a:pt x="7687" y="22308"/>
                </a:cubicBezTo>
                <a:lnTo>
                  <a:pt x="7687" y="22308"/>
                </a:lnTo>
                <a:cubicBezTo>
                  <a:pt x="7744" y="22337"/>
                  <a:pt x="7873" y="22322"/>
                  <a:pt x="7873" y="22423"/>
                </a:cubicBezTo>
                <a:cubicBezTo>
                  <a:pt x="7917" y="22437"/>
                  <a:pt x="7945" y="22452"/>
                  <a:pt x="7988" y="22452"/>
                </a:cubicBezTo>
                <a:cubicBezTo>
                  <a:pt x="7974" y="22437"/>
                  <a:pt x="7945" y="22437"/>
                  <a:pt x="7931" y="22423"/>
                </a:cubicBezTo>
                <a:lnTo>
                  <a:pt x="7931" y="22409"/>
                </a:lnTo>
                <a:cubicBezTo>
                  <a:pt x="7974" y="22423"/>
                  <a:pt x="8003" y="22423"/>
                  <a:pt x="8046" y="22437"/>
                </a:cubicBezTo>
                <a:cubicBezTo>
                  <a:pt x="8046" y="22452"/>
                  <a:pt x="8031" y="22466"/>
                  <a:pt x="8031" y="22480"/>
                </a:cubicBezTo>
                <a:cubicBezTo>
                  <a:pt x="8044" y="22461"/>
                  <a:pt x="8057" y="22453"/>
                  <a:pt x="8070" y="22453"/>
                </a:cubicBezTo>
                <a:cubicBezTo>
                  <a:pt x="8086" y="22453"/>
                  <a:pt x="8102" y="22465"/>
                  <a:pt x="8118" y="22480"/>
                </a:cubicBezTo>
                <a:cubicBezTo>
                  <a:pt x="8103" y="22480"/>
                  <a:pt x="8089" y="22509"/>
                  <a:pt x="8089" y="22509"/>
                </a:cubicBezTo>
                <a:cubicBezTo>
                  <a:pt x="8204" y="22538"/>
                  <a:pt x="8304" y="22581"/>
                  <a:pt x="8419" y="22624"/>
                </a:cubicBezTo>
                <a:cubicBezTo>
                  <a:pt x="8405" y="22610"/>
                  <a:pt x="8376" y="22595"/>
                  <a:pt x="8362" y="22595"/>
                </a:cubicBezTo>
                <a:lnTo>
                  <a:pt x="8376" y="22552"/>
                </a:lnTo>
                <a:cubicBezTo>
                  <a:pt x="8405" y="22567"/>
                  <a:pt x="8448" y="22581"/>
                  <a:pt x="8491" y="22595"/>
                </a:cubicBezTo>
                <a:cubicBezTo>
                  <a:pt x="8477" y="22610"/>
                  <a:pt x="8477" y="22624"/>
                  <a:pt x="8463" y="22638"/>
                </a:cubicBezTo>
                <a:cubicBezTo>
                  <a:pt x="8592" y="22681"/>
                  <a:pt x="8735" y="22739"/>
                  <a:pt x="8879" y="22768"/>
                </a:cubicBezTo>
                <a:cubicBezTo>
                  <a:pt x="8807" y="22725"/>
                  <a:pt x="8735" y="22710"/>
                  <a:pt x="8664" y="22667"/>
                </a:cubicBezTo>
                <a:lnTo>
                  <a:pt x="8664" y="22667"/>
                </a:lnTo>
                <a:cubicBezTo>
                  <a:pt x="8779" y="22681"/>
                  <a:pt x="8894" y="22725"/>
                  <a:pt x="8994" y="22768"/>
                </a:cubicBezTo>
                <a:cubicBezTo>
                  <a:pt x="8994" y="22782"/>
                  <a:pt x="9008" y="22782"/>
                  <a:pt x="9008" y="22796"/>
                </a:cubicBezTo>
                <a:cubicBezTo>
                  <a:pt x="9037" y="22825"/>
                  <a:pt x="9080" y="22840"/>
                  <a:pt x="9109" y="22840"/>
                </a:cubicBezTo>
                <a:cubicBezTo>
                  <a:pt x="9095" y="22796"/>
                  <a:pt x="9066" y="22782"/>
                  <a:pt x="9037" y="22768"/>
                </a:cubicBezTo>
                <a:cubicBezTo>
                  <a:pt x="9080" y="22768"/>
                  <a:pt x="9138" y="22782"/>
                  <a:pt x="9181" y="22796"/>
                </a:cubicBezTo>
                <a:cubicBezTo>
                  <a:pt x="9181" y="22811"/>
                  <a:pt x="9166" y="22825"/>
                  <a:pt x="9152" y="22840"/>
                </a:cubicBezTo>
                <a:cubicBezTo>
                  <a:pt x="9195" y="22854"/>
                  <a:pt x="9238" y="22868"/>
                  <a:pt x="9281" y="22883"/>
                </a:cubicBezTo>
                <a:cubicBezTo>
                  <a:pt x="9253" y="22854"/>
                  <a:pt x="9238" y="22840"/>
                  <a:pt x="9224" y="22811"/>
                </a:cubicBezTo>
                <a:lnTo>
                  <a:pt x="9224" y="22811"/>
                </a:lnTo>
                <a:cubicBezTo>
                  <a:pt x="9281" y="22825"/>
                  <a:pt x="9339" y="22854"/>
                  <a:pt x="9411" y="22883"/>
                </a:cubicBezTo>
                <a:cubicBezTo>
                  <a:pt x="9411" y="22897"/>
                  <a:pt x="9411" y="22926"/>
                  <a:pt x="9411" y="22954"/>
                </a:cubicBezTo>
                <a:cubicBezTo>
                  <a:pt x="9434" y="22941"/>
                  <a:pt x="9458" y="22936"/>
                  <a:pt x="9482" y="22936"/>
                </a:cubicBezTo>
                <a:cubicBezTo>
                  <a:pt x="9550" y="22936"/>
                  <a:pt x="9623" y="22974"/>
                  <a:pt x="9696" y="22974"/>
                </a:cubicBezTo>
                <a:cubicBezTo>
                  <a:pt x="9711" y="22974"/>
                  <a:pt x="9726" y="22973"/>
                  <a:pt x="9741" y="22969"/>
                </a:cubicBezTo>
                <a:lnTo>
                  <a:pt x="9684" y="22954"/>
                </a:lnTo>
                <a:cubicBezTo>
                  <a:pt x="9684" y="22940"/>
                  <a:pt x="9684" y="22926"/>
                  <a:pt x="9684" y="22911"/>
                </a:cubicBezTo>
                <a:cubicBezTo>
                  <a:pt x="9698" y="22926"/>
                  <a:pt x="9741" y="22940"/>
                  <a:pt x="9756" y="22954"/>
                </a:cubicBezTo>
                <a:cubicBezTo>
                  <a:pt x="9770" y="22940"/>
                  <a:pt x="9784" y="22940"/>
                  <a:pt x="9813" y="22940"/>
                </a:cubicBezTo>
                <a:cubicBezTo>
                  <a:pt x="9799" y="22954"/>
                  <a:pt x="9784" y="22983"/>
                  <a:pt x="9770" y="22998"/>
                </a:cubicBezTo>
                <a:cubicBezTo>
                  <a:pt x="9795" y="23006"/>
                  <a:pt x="9824" y="23014"/>
                  <a:pt x="9853" y="23014"/>
                </a:cubicBezTo>
                <a:cubicBezTo>
                  <a:pt x="9875" y="23014"/>
                  <a:pt x="9895" y="23010"/>
                  <a:pt x="9914" y="22998"/>
                </a:cubicBezTo>
                <a:cubicBezTo>
                  <a:pt x="9957" y="23012"/>
                  <a:pt x="10000" y="23041"/>
                  <a:pt x="10057" y="23055"/>
                </a:cubicBezTo>
                <a:cubicBezTo>
                  <a:pt x="10057" y="23055"/>
                  <a:pt x="10086" y="23041"/>
                  <a:pt x="10100" y="23041"/>
                </a:cubicBezTo>
                <a:cubicBezTo>
                  <a:pt x="10158" y="23069"/>
                  <a:pt x="10215" y="23084"/>
                  <a:pt x="10273" y="23084"/>
                </a:cubicBezTo>
                <a:cubicBezTo>
                  <a:pt x="10258" y="23098"/>
                  <a:pt x="10230" y="23113"/>
                  <a:pt x="10215" y="23127"/>
                </a:cubicBezTo>
                <a:cubicBezTo>
                  <a:pt x="10273" y="23098"/>
                  <a:pt x="10345" y="23113"/>
                  <a:pt x="10402" y="23084"/>
                </a:cubicBezTo>
                <a:cubicBezTo>
                  <a:pt x="10345" y="23069"/>
                  <a:pt x="10302" y="23055"/>
                  <a:pt x="10244" y="23041"/>
                </a:cubicBezTo>
                <a:cubicBezTo>
                  <a:pt x="10345" y="23041"/>
                  <a:pt x="10460" y="23055"/>
                  <a:pt x="10560" y="23069"/>
                </a:cubicBezTo>
                <a:cubicBezTo>
                  <a:pt x="10589" y="23084"/>
                  <a:pt x="10618" y="23084"/>
                  <a:pt x="10646" y="23098"/>
                </a:cubicBezTo>
                <a:cubicBezTo>
                  <a:pt x="10646" y="23093"/>
                  <a:pt x="10646" y="23089"/>
                  <a:pt x="10646" y="23087"/>
                </a:cubicBezTo>
                <a:lnTo>
                  <a:pt x="10646" y="23087"/>
                </a:lnTo>
                <a:cubicBezTo>
                  <a:pt x="10698" y="23100"/>
                  <a:pt x="10751" y="23113"/>
                  <a:pt x="10804" y="23113"/>
                </a:cubicBezTo>
                <a:lnTo>
                  <a:pt x="10689" y="23113"/>
                </a:lnTo>
                <a:cubicBezTo>
                  <a:pt x="10704" y="23156"/>
                  <a:pt x="10747" y="23156"/>
                  <a:pt x="10776" y="23184"/>
                </a:cubicBezTo>
                <a:cubicBezTo>
                  <a:pt x="10804" y="23170"/>
                  <a:pt x="10847" y="23170"/>
                  <a:pt x="10876" y="23170"/>
                </a:cubicBezTo>
                <a:cubicBezTo>
                  <a:pt x="10876" y="23170"/>
                  <a:pt x="10891" y="23184"/>
                  <a:pt x="10891" y="23199"/>
                </a:cubicBezTo>
                <a:cubicBezTo>
                  <a:pt x="10902" y="23187"/>
                  <a:pt x="10937" y="23180"/>
                  <a:pt x="10969" y="23180"/>
                </a:cubicBezTo>
                <a:cubicBezTo>
                  <a:pt x="11016" y="23180"/>
                  <a:pt x="11059" y="23194"/>
                  <a:pt x="11034" y="23227"/>
                </a:cubicBezTo>
                <a:cubicBezTo>
                  <a:pt x="11004" y="23232"/>
                  <a:pt x="10975" y="23234"/>
                  <a:pt x="10945" y="23234"/>
                </a:cubicBezTo>
                <a:cubicBezTo>
                  <a:pt x="10832" y="23234"/>
                  <a:pt x="10719" y="23206"/>
                  <a:pt x="10606" y="23206"/>
                </a:cubicBezTo>
                <a:cubicBezTo>
                  <a:pt x="10577" y="23206"/>
                  <a:pt x="10547" y="23208"/>
                  <a:pt x="10517" y="23213"/>
                </a:cubicBezTo>
                <a:cubicBezTo>
                  <a:pt x="10503" y="23199"/>
                  <a:pt x="10488" y="23184"/>
                  <a:pt x="10488" y="23184"/>
                </a:cubicBezTo>
                <a:cubicBezTo>
                  <a:pt x="10388" y="23184"/>
                  <a:pt x="10287" y="23141"/>
                  <a:pt x="10172" y="23127"/>
                </a:cubicBezTo>
                <a:cubicBezTo>
                  <a:pt x="10172" y="23156"/>
                  <a:pt x="10158" y="23184"/>
                  <a:pt x="10143" y="23213"/>
                </a:cubicBezTo>
                <a:cubicBezTo>
                  <a:pt x="10165" y="23218"/>
                  <a:pt x="10186" y="23222"/>
                  <a:pt x="10207" y="23222"/>
                </a:cubicBezTo>
                <a:cubicBezTo>
                  <a:pt x="10243" y="23222"/>
                  <a:pt x="10279" y="23212"/>
                  <a:pt x="10316" y="23184"/>
                </a:cubicBezTo>
                <a:cubicBezTo>
                  <a:pt x="10330" y="23184"/>
                  <a:pt x="10359" y="23199"/>
                  <a:pt x="10373" y="23199"/>
                </a:cubicBezTo>
                <a:cubicBezTo>
                  <a:pt x="10388" y="23227"/>
                  <a:pt x="10413" y="23235"/>
                  <a:pt x="10440" y="23235"/>
                </a:cubicBezTo>
                <a:cubicBezTo>
                  <a:pt x="10467" y="23235"/>
                  <a:pt x="10495" y="23227"/>
                  <a:pt x="10517" y="23227"/>
                </a:cubicBezTo>
                <a:lnTo>
                  <a:pt x="10503" y="23285"/>
                </a:lnTo>
                <a:cubicBezTo>
                  <a:pt x="10517" y="23271"/>
                  <a:pt x="10531" y="23256"/>
                  <a:pt x="10531" y="23242"/>
                </a:cubicBezTo>
                <a:cubicBezTo>
                  <a:pt x="10560" y="23256"/>
                  <a:pt x="10589" y="23285"/>
                  <a:pt x="10603" y="23314"/>
                </a:cubicBezTo>
                <a:cubicBezTo>
                  <a:pt x="10632" y="23299"/>
                  <a:pt x="10646" y="23285"/>
                  <a:pt x="10675" y="23271"/>
                </a:cubicBezTo>
                <a:cubicBezTo>
                  <a:pt x="10675" y="23285"/>
                  <a:pt x="10689" y="23299"/>
                  <a:pt x="10704" y="23314"/>
                </a:cubicBezTo>
                <a:cubicBezTo>
                  <a:pt x="10704" y="23314"/>
                  <a:pt x="10704" y="23285"/>
                  <a:pt x="10704" y="23285"/>
                </a:cubicBezTo>
                <a:cubicBezTo>
                  <a:pt x="10747" y="23285"/>
                  <a:pt x="10790" y="23285"/>
                  <a:pt x="10819" y="23328"/>
                </a:cubicBezTo>
                <a:cubicBezTo>
                  <a:pt x="10819" y="23328"/>
                  <a:pt x="10819" y="23299"/>
                  <a:pt x="10819" y="23299"/>
                </a:cubicBezTo>
                <a:cubicBezTo>
                  <a:pt x="10934" y="23314"/>
                  <a:pt x="11063" y="23314"/>
                  <a:pt x="11192" y="23328"/>
                </a:cubicBezTo>
                <a:cubicBezTo>
                  <a:pt x="11178" y="23328"/>
                  <a:pt x="11164" y="23357"/>
                  <a:pt x="11164" y="23357"/>
                </a:cubicBezTo>
                <a:cubicBezTo>
                  <a:pt x="11182" y="23332"/>
                  <a:pt x="11221" y="23320"/>
                  <a:pt x="11261" y="23320"/>
                </a:cubicBezTo>
                <a:cubicBezTo>
                  <a:pt x="11313" y="23320"/>
                  <a:pt x="11369" y="23339"/>
                  <a:pt x="11393" y="23371"/>
                </a:cubicBezTo>
                <a:cubicBezTo>
                  <a:pt x="11398" y="23373"/>
                  <a:pt x="11401" y="23374"/>
                  <a:pt x="11405" y="23374"/>
                </a:cubicBezTo>
                <a:cubicBezTo>
                  <a:pt x="11427" y="23374"/>
                  <a:pt x="11441" y="23342"/>
                  <a:pt x="11465" y="23342"/>
                </a:cubicBezTo>
                <a:cubicBezTo>
                  <a:pt x="11485" y="23346"/>
                  <a:pt x="11503" y="23347"/>
                  <a:pt x="11521" y="23347"/>
                </a:cubicBezTo>
                <a:cubicBezTo>
                  <a:pt x="11582" y="23347"/>
                  <a:pt x="11634" y="23327"/>
                  <a:pt x="11678" y="23274"/>
                </a:cubicBezTo>
                <a:lnTo>
                  <a:pt x="11678" y="23274"/>
                </a:lnTo>
                <a:cubicBezTo>
                  <a:pt x="11670" y="23277"/>
                  <a:pt x="11661" y="23280"/>
                  <a:pt x="11652" y="23285"/>
                </a:cubicBezTo>
                <a:lnTo>
                  <a:pt x="11666" y="23242"/>
                </a:lnTo>
                <a:lnTo>
                  <a:pt x="11666" y="23242"/>
                </a:lnTo>
                <a:cubicBezTo>
                  <a:pt x="11638" y="23285"/>
                  <a:pt x="11609" y="23314"/>
                  <a:pt x="11566" y="23342"/>
                </a:cubicBezTo>
                <a:cubicBezTo>
                  <a:pt x="11508" y="23299"/>
                  <a:pt x="11494" y="23242"/>
                  <a:pt x="11480" y="23184"/>
                </a:cubicBezTo>
                <a:cubicBezTo>
                  <a:pt x="11422" y="23170"/>
                  <a:pt x="11365" y="23156"/>
                  <a:pt x="11322" y="23156"/>
                </a:cubicBezTo>
                <a:cubicBezTo>
                  <a:pt x="11465" y="23148"/>
                  <a:pt x="11613" y="23145"/>
                  <a:pt x="11760" y="23145"/>
                </a:cubicBezTo>
                <a:cubicBezTo>
                  <a:pt x="11907" y="23145"/>
                  <a:pt x="12054" y="23148"/>
                  <a:pt x="12198" y="23156"/>
                </a:cubicBezTo>
                <a:cubicBezTo>
                  <a:pt x="12198" y="23170"/>
                  <a:pt x="12184" y="23184"/>
                  <a:pt x="12169" y="23199"/>
                </a:cubicBezTo>
                <a:lnTo>
                  <a:pt x="12198" y="23199"/>
                </a:lnTo>
                <a:cubicBezTo>
                  <a:pt x="12208" y="23160"/>
                  <a:pt x="12224" y="23141"/>
                  <a:pt x="12250" y="23141"/>
                </a:cubicBezTo>
                <a:cubicBezTo>
                  <a:pt x="12263" y="23141"/>
                  <a:pt x="12279" y="23146"/>
                  <a:pt x="12299" y="23156"/>
                </a:cubicBezTo>
                <a:cubicBezTo>
                  <a:pt x="12284" y="23170"/>
                  <a:pt x="12241" y="23184"/>
                  <a:pt x="12227" y="23199"/>
                </a:cubicBezTo>
                <a:lnTo>
                  <a:pt x="12284" y="23199"/>
                </a:lnTo>
                <a:cubicBezTo>
                  <a:pt x="12299" y="23170"/>
                  <a:pt x="12299" y="23156"/>
                  <a:pt x="12313" y="23141"/>
                </a:cubicBezTo>
                <a:lnTo>
                  <a:pt x="12572" y="23141"/>
                </a:lnTo>
                <a:cubicBezTo>
                  <a:pt x="12581" y="23142"/>
                  <a:pt x="12590" y="23143"/>
                  <a:pt x="12600" y="23143"/>
                </a:cubicBezTo>
                <a:cubicBezTo>
                  <a:pt x="12668" y="23143"/>
                  <a:pt x="12744" y="23117"/>
                  <a:pt x="12811" y="23117"/>
                </a:cubicBezTo>
                <a:cubicBezTo>
                  <a:pt x="12850" y="23117"/>
                  <a:pt x="12887" y="23126"/>
                  <a:pt x="12916" y="23156"/>
                </a:cubicBezTo>
                <a:cubicBezTo>
                  <a:pt x="12974" y="23170"/>
                  <a:pt x="13017" y="23170"/>
                  <a:pt x="13074" y="23184"/>
                </a:cubicBezTo>
                <a:cubicBezTo>
                  <a:pt x="13089" y="23170"/>
                  <a:pt x="13103" y="23156"/>
                  <a:pt x="13117" y="23156"/>
                </a:cubicBezTo>
                <a:cubicBezTo>
                  <a:pt x="13128" y="23159"/>
                  <a:pt x="13138" y="23161"/>
                  <a:pt x="13147" y="23161"/>
                </a:cubicBezTo>
                <a:cubicBezTo>
                  <a:pt x="13174" y="23161"/>
                  <a:pt x="13193" y="23145"/>
                  <a:pt x="13204" y="23113"/>
                </a:cubicBezTo>
                <a:lnTo>
                  <a:pt x="13117" y="23113"/>
                </a:lnTo>
                <a:cubicBezTo>
                  <a:pt x="13161" y="23098"/>
                  <a:pt x="13204" y="23098"/>
                  <a:pt x="13247" y="23084"/>
                </a:cubicBezTo>
                <a:lnTo>
                  <a:pt x="13247" y="23084"/>
                </a:lnTo>
                <a:lnTo>
                  <a:pt x="13232" y="23141"/>
                </a:lnTo>
                <a:cubicBezTo>
                  <a:pt x="13261" y="23141"/>
                  <a:pt x="13276" y="23127"/>
                  <a:pt x="13304" y="23113"/>
                </a:cubicBezTo>
                <a:cubicBezTo>
                  <a:pt x="13304" y="23141"/>
                  <a:pt x="13304" y="23170"/>
                  <a:pt x="13304" y="23199"/>
                </a:cubicBezTo>
                <a:cubicBezTo>
                  <a:pt x="13304" y="23184"/>
                  <a:pt x="13319" y="23141"/>
                  <a:pt x="13333" y="23113"/>
                </a:cubicBezTo>
                <a:cubicBezTo>
                  <a:pt x="13347" y="23113"/>
                  <a:pt x="13376" y="23127"/>
                  <a:pt x="13390" y="23141"/>
                </a:cubicBezTo>
                <a:cubicBezTo>
                  <a:pt x="13390" y="23113"/>
                  <a:pt x="13390" y="23098"/>
                  <a:pt x="13390" y="23069"/>
                </a:cubicBezTo>
                <a:lnTo>
                  <a:pt x="13434" y="23055"/>
                </a:lnTo>
                <a:lnTo>
                  <a:pt x="13434" y="23055"/>
                </a:lnTo>
                <a:cubicBezTo>
                  <a:pt x="13434" y="23069"/>
                  <a:pt x="13419" y="23113"/>
                  <a:pt x="13419" y="23127"/>
                </a:cubicBezTo>
                <a:cubicBezTo>
                  <a:pt x="13448" y="23113"/>
                  <a:pt x="13462" y="23084"/>
                  <a:pt x="13477" y="23069"/>
                </a:cubicBezTo>
                <a:cubicBezTo>
                  <a:pt x="13491" y="23055"/>
                  <a:pt x="13505" y="23055"/>
                  <a:pt x="13534" y="23055"/>
                </a:cubicBezTo>
                <a:cubicBezTo>
                  <a:pt x="13505" y="23069"/>
                  <a:pt x="13477" y="23069"/>
                  <a:pt x="13477" y="23098"/>
                </a:cubicBezTo>
                <a:cubicBezTo>
                  <a:pt x="13487" y="23106"/>
                  <a:pt x="13495" y="23109"/>
                  <a:pt x="13503" y="23109"/>
                </a:cubicBezTo>
                <a:cubicBezTo>
                  <a:pt x="13540" y="23109"/>
                  <a:pt x="13559" y="23038"/>
                  <a:pt x="13606" y="23026"/>
                </a:cubicBezTo>
                <a:cubicBezTo>
                  <a:pt x="13635" y="23026"/>
                  <a:pt x="13692" y="23041"/>
                  <a:pt x="13721" y="23041"/>
                </a:cubicBezTo>
                <a:cubicBezTo>
                  <a:pt x="13739" y="23023"/>
                  <a:pt x="13757" y="23015"/>
                  <a:pt x="13774" y="23015"/>
                </a:cubicBezTo>
                <a:cubicBezTo>
                  <a:pt x="13798" y="23015"/>
                  <a:pt x="13819" y="23030"/>
                  <a:pt x="13836" y="23055"/>
                </a:cubicBezTo>
                <a:cubicBezTo>
                  <a:pt x="13836" y="23041"/>
                  <a:pt x="13850" y="23026"/>
                  <a:pt x="13865" y="23012"/>
                </a:cubicBezTo>
                <a:cubicBezTo>
                  <a:pt x="13936" y="22983"/>
                  <a:pt x="14023" y="22969"/>
                  <a:pt x="14094" y="22940"/>
                </a:cubicBezTo>
                <a:lnTo>
                  <a:pt x="14094" y="22940"/>
                </a:lnTo>
                <a:cubicBezTo>
                  <a:pt x="14080" y="22969"/>
                  <a:pt x="14066" y="22998"/>
                  <a:pt x="14037" y="23026"/>
                </a:cubicBezTo>
                <a:cubicBezTo>
                  <a:pt x="14080" y="23012"/>
                  <a:pt x="14109" y="22969"/>
                  <a:pt x="14123" y="22926"/>
                </a:cubicBezTo>
                <a:cubicBezTo>
                  <a:pt x="14138" y="22954"/>
                  <a:pt x="14152" y="22969"/>
                  <a:pt x="14181" y="22983"/>
                </a:cubicBezTo>
                <a:cubicBezTo>
                  <a:pt x="14166" y="22969"/>
                  <a:pt x="14166" y="22940"/>
                  <a:pt x="14152" y="22926"/>
                </a:cubicBezTo>
                <a:cubicBezTo>
                  <a:pt x="14209" y="22926"/>
                  <a:pt x="14267" y="22897"/>
                  <a:pt x="14324" y="22883"/>
                </a:cubicBezTo>
                <a:lnTo>
                  <a:pt x="14324" y="22883"/>
                </a:lnTo>
                <a:cubicBezTo>
                  <a:pt x="14310" y="22897"/>
                  <a:pt x="14310" y="22911"/>
                  <a:pt x="14310" y="22926"/>
                </a:cubicBezTo>
                <a:lnTo>
                  <a:pt x="14367" y="22926"/>
                </a:lnTo>
                <a:cubicBezTo>
                  <a:pt x="14296" y="22868"/>
                  <a:pt x="14382" y="22854"/>
                  <a:pt x="14425" y="22840"/>
                </a:cubicBezTo>
                <a:lnTo>
                  <a:pt x="14439" y="22840"/>
                </a:lnTo>
                <a:lnTo>
                  <a:pt x="14439" y="22854"/>
                </a:lnTo>
                <a:cubicBezTo>
                  <a:pt x="14439" y="22840"/>
                  <a:pt x="14454" y="22840"/>
                  <a:pt x="14454" y="22825"/>
                </a:cubicBezTo>
                <a:cubicBezTo>
                  <a:pt x="14511" y="22811"/>
                  <a:pt x="14554" y="22796"/>
                  <a:pt x="14612" y="22768"/>
                </a:cubicBezTo>
                <a:cubicBezTo>
                  <a:pt x="14640" y="22753"/>
                  <a:pt x="14684" y="22753"/>
                  <a:pt x="14712" y="22725"/>
                </a:cubicBezTo>
                <a:lnTo>
                  <a:pt x="14727" y="22725"/>
                </a:lnTo>
                <a:cubicBezTo>
                  <a:pt x="14736" y="22720"/>
                  <a:pt x="14746" y="22718"/>
                  <a:pt x="14755" y="22718"/>
                </a:cubicBezTo>
                <a:cubicBezTo>
                  <a:pt x="14773" y="22718"/>
                  <a:pt x="14789" y="22725"/>
                  <a:pt x="14798" y="22725"/>
                </a:cubicBezTo>
                <a:cubicBezTo>
                  <a:pt x="14813" y="22710"/>
                  <a:pt x="14827" y="22696"/>
                  <a:pt x="14842" y="22681"/>
                </a:cubicBezTo>
                <a:cubicBezTo>
                  <a:pt x="14842" y="22681"/>
                  <a:pt x="14856" y="22710"/>
                  <a:pt x="14870" y="22710"/>
                </a:cubicBezTo>
                <a:cubicBezTo>
                  <a:pt x="14885" y="22710"/>
                  <a:pt x="14899" y="22696"/>
                  <a:pt x="14928" y="22681"/>
                </a:cubicBezTo>
                <a:cubicBezTo>
                  <a:pt x="14928" y="22696"/>
                  <a:pt x="14928" y="22696"/>
                  <a:pt x="14928" y="22696"/>
                </a:cubicBezTo>
                <a:cubicBezTo>
                  <a:pt x="14942" y="22696"/>
                  <a:pt x="14971" y="22681"/>
                  <a:pt x="14971" y="22667"/>
                </a:cubicBezTo>
                <a:cubicBezTo>
                  <a:pt x="15172" y="22595"/>
                  <a:pt x="15402" y="22567"/>
                  <a:pt x="15603" y="22495"/>
                </a:cubicBezTo>
                <a:cubicBezTo>
                  <a:pt x="15620" y="22469"/>
                  <a:pt x="15648" y="22464"/>
                  <a:pt x="15676" y="22464"/>
                </a:cubicBezTo>
                <a:cubicBezTo>
                  <a:pt x="15696" y="22464"/>
                  <a:pt x="15715" y="22466"/>
                  <a:pt x="15732" y="22466"/>
                </a:cubicBezTo>
                <a:cubicBezTo>
                  <a:pt x="15790" y="22423"/>
                  <a:pt x="15847" y="22409"/>
                  <a:pt x="15905" y="22380"/>
                </a:cubicBezTo>
                <a:cubicBezTo>
                  <a:pt x="15905" y="22380"/>
                  <a:pt x="15919" y="22365"/>
                  <a:pt x="15933" y="22351"/>
                </a:cubicBezTo>
                <a:lnTo>
                  <a:pt x="16020" y="22351"/>
                </a:lnTo>
                <a:cubicBezTo>
                  <a:pt x="16034" y="22337"/>
                  <a:pt x="16063" y="22322"/>
                  <a:pt x="16092" y="22308"/>
                </a:cubicBezTo>
                <a:cubicBezTo>
                  <a:pt x="16092" y="22308"/>
                  <a:pt x="16120" y="22322"/>
                  <a:pt x="16120" y="22322"/>
                </a:cubicBezTo>
                <a:lnTo>
                  <a:pt x="16120" y="22294"/>
                </a:lnTo>
                <a:cubicBezTo>
                  <a:pt x="16163" y="22294"/>
                  <a:pt x="16206" y="22279"/>
                  <a:pt x="16235" y="22250"/>
                </a:cubicBezTo>
                <a:lnTo>
                  <a:pt x="16264" y="22279"/>
                </a:lnTo>
                <a:cubicBezTo>
                  <a:pt x="16264" y="22265"/>
                  <a:pt x="16278" y="22250"/>
                  <a:pt x="16278" y="22236"/>
                </a:cubicBezTo>
                <a:cubicBezTo>
                  <a:pt x="16364" y="22236"/>
                  <a:pt x="16422" y="22150"/>
                  <a:pt x="16523" y="22150"/>
                </a:cubicBezTo>
                <a:cubicBezTo>
                  <a:pt x="16609" y="22049"/>
                  <a:pt x="16752" y="22035"/>
                  <a:pt x="16867" y="21963"/>
                </a:cubicBezTo>
                <a:cubicBezTo>
                  <a:pt x="16867" y="21949"/>
                  <a:pt x="16867" y="21934"/>
                  <a:pt x="16867" y="21920"/>
                </a:cubicBezTo>
                <a:cubicBezTo>
                  <a:pt x="16882" y="21920"/>
                  <a:pt x="16896" y="21934"/>
                  <a:pt x="16910" y="21934"/>
                </a:cubicBezTo>
                <a:cubicBezTo>
                  <a:pt x="17040" y="21863"/>
                  <a:pt x="17212" y="21834"/>
                  <a:pt x="17327" y="21733"/>
                </a:cubicBezTo>
                <a:cubicBezTo>
                  <a:pt x="17327" y="21719"/>
                  <a:pt x="17313" y="21690"/>
                  <a:pt x="17313" y="21690"/>
                </a:cubicBezTo>
                <a:cubicBezTo>
                  <a:pt x="17241" y="21719"/>
                  <a:pt x="17183" y="21762"/>
                  <a:pt x="17112" y="21805"/>
                </a:cubicBezTo>
                <a:cubicBezTo>
                  <a:pt x="17112" y="21805"/>
                  <a:pt x="17097" y="21791"/>
                  <a:pt x="17083" y="21791"/>
                </a:cubicBezTo>
                <a:cubicBezTo>
                  <a:pt x="16997" y="21863"/>
                  <a:pt x="16882" y="21891"/>
                  <a:pt x="16781" y="21934"/>
                </a:cubicBezTo>
                <a:cubicBezTo>
                  <a:pt x="16767" y="21949"/>
                  <a:pt x="16767" y="21963"/>
                  <a:pt x="16767" y="21977"/>
                </a:cubicBezTo>
                <a:lnTo>
                  <a:pt x="16681" y="21977"/>
                </a:lnTo>
                <a:cubicBezTo>
                  <a:pt x="16666" y="21992"/>
                  <a:pt x="16652" y="22035"/>
                  <a:pt x="16652" y="22049"/>
                </a:cubicBezTo>
                <a:cubicBezTo>
                  <a:pt x="16637" y="22035"/>
                  <a:pt x="16623" y="22021"/>
                  <a:pt x="16623" y="22006"/>
                </a:cubicBezTo>
                <a:cubicBezTo>
                  <a:pt x="16609" y="22021"/>
                  <a:pt x="16594" y="22035"/>
                  <a:pt x="16580" y="22049"/>
                </a:cubicBezTo>
                <a:cubicBezTo>
                  <a:pt x="16566" y="22035"/>
                  <a:pt x="16551" y="22021"/>
                  <a:pt x="16523" y="22006"/>
                </a:cubicBezTo>
                <a:lnTo>
                  <a:pt x="16523" y="22006"/>
                </a:lnTo>
                <a:cubicBezTo>
                  <a:pt x="16537" y="22021"/>
                  <a:pt x="16537" y="22035"/>
                  <a:pt x="16551" y="22049"/>
                </a:cubicBezTo>
                <a:cubicBezTo>
                  <a:pt x="16364" y="22121"/>
                  <a:pt x="16178" y="22179"/>
                  <a:pt x="16005" y="22265"/>
                </a:cubicBezTo>
                <a:cubicBezTo>
                  <a:pt x="16005" y="22222"/>
                  <a:pt x="16005" y="22179"/>
                  <a:pt x="16005" y="22150"/>
                </a:cubicBezTo>
                <a:cubicBezTo>
                  <a:pt x="16005" y="22164"/>
                  <a:pt x="16020" y="22193"/>
                  <a:pt x="16034" y="22193"/>
                </a:cubicBezTo>
                <a:cubicBezTo>
                  <a:pt x="16120" y="22164"/>
                  <a:pt x="16192" y="22121"/>
                  <a:pt x="16278" y="22092"/>
                </a:cubicBezTo>
                <a:cubicBezTo>
                  <a:pt x="16278" y="22078"/>
                  <a:pt x="16264" y="22064"/>
                  <a:pt x="16250" y="22049"/>
                </a:cubicBezTo>
                <a:cubicBezTo>
                  <a:pt x="16364" y="21992"/>
                  <a:pt x="16479" y="21934"/>
                  <a:pt x="16594" y="21891"/>
                </a:cubicBezTo>
                <a:lnTo>
                  <a:pt x="16594" y="21891"/>
                </a:lnTo>
                <a:cubicBezTo>
                  <a:pt x="16594" y="21934"/>
                  <a:pt x="16551" y="21949"/>
                  <a:pt x="16523" y="21977"/>
                </a:cubicBezTo>
                <a:cubicBezTo>
                  <a:pt x="16551" y="21963"/>
                  <a:pt x="16580" y="21963"/>
                  <a:pt x="16609" y="21949"/>
                </a:cubicBezTo>
                <a:cubicBezTo>
                  <a:pt x="16609" y="21920"/>
                  <a:pt x="16609" y="21891"/>
                  <a:pt x="16609" y="21863"/>
                </a:cubicBezTo>
                <a:cubicBezTo>
                  <a:pt x="16637" y="21863"/>
                  <a:pt x="16637" y="21906"/>
                  <a:pt x="16652" y="21934"/>
                </a:cubicBezTo>
                <a:cubicBezTo>
                  <a:pt x="16709" y="21891"/>
                  <a:pt x="16752" y="21877"/>
                  <a:pt x="16810" y="21834"/>
                </a:cubicBezTo>
                <a:cubicBezTo>
                  <a:pt x="16781" y="21834"/>
                  <a:pt x="16752" y="21848"/>
                  <a:pt x="16709" y="21848"/>
                </a:cubicBezTo>
                <a:cubicBezTo>
                  <a:pt x="16766" y="21826"/>
                  <a:pt x="16822" y="21759"/>
                  <a:pt x="16878" y="21759"/>
                </a:cubicBezTo>
                <a:cubicBezTo>
                  <a:pt x="16894" y="21759"/>
                  <a:pt x="16909" y="21764"/>
                  <a:pt x="16925" y="21776"/>
                </a:cubicBezTo>
                <a:cubicBezTo>
                  <a:pt x="16968" y="21762"/>
                  <a:pt x="16997" y="21748"/>
                  <a:pt x="17040" y="21719"/>
                </a:cubicBezTo>
                <a:lnTo>
                  <a:pt x="17040" y="21719"/>
                </a:lnTo>
                <a:cubicBezTo>
                  <a:pt x="17011" y="21733"/>
                  <a:pt x="16997" y="21733"/>
                  <a:pt x="16968" y="21748"/>
                </a:cubicBezTo>
                <a:lnTo>
                  <a:pt x="16968" y="21733"/>
                </a:lnTo>
                <a:cubicBezTo>
                  <a:pt x="16997" y="21705"/>
                  <a:pt x="17025" y="21690"/>
                  <a:pt x="17054" y="21661"/>
                </a:cubicBezTo>
                <a:cubicBezTo>
                  <a:pt x="17068" y="21676"/>
                  <a:pt x="17083" y="21705"/>
                  <a:pt x="17083" y="21705"/>
                </a:cubicBezTo>
                <a:cubicBezTo>
                  <a:pt x="17068" y="21661"/>
                  <a:pt x="17097" y="21647"/>
                  <a:pt x="17140" y="21647"/>
                </a:cubicBezTo>
                <a:cubicBezTo>
                  <a:pt x="17140" y="21647"/>
                  <a:pt x="17140" y="21676"/>
                  <a:pt x="17140" y="21690"/>
                </a:cubicBezTo>
                <a:cubicBezTo>
                  <a:pt x="17241" y="21618"/>
                  <a:pt x="17341" y="21575"/>
                  <a:pt x="17442" y="21518"/>
                </a:cubicBezTo>
                <a:cubicBezTo>
                  <a:pt x="17428" y="21518"/>
                  <a:pt x="17399" y="21532"/>
                  <a:pt x="17385" y="21532"/>
                </a:cubicBezTo>
                <a:lnTo>
                  <a:pt x="17370" y="21503"/>
                </a:lnTo>
                <a:cubicBezTo>
                  <a:pt x="17399" y="21489"/>
                  <a:pt x="17442" y="21460"/>
                  <a:pt x="17471" y="21446"/>
                </a:cubicBezTo>
                <a:cubicBezTo>
                  <a:pt x="17485" y="21460"/>
                  <a:pt x="17485" y="21475"/>
                  <a:pt x="17485" y="21489"/>
                </a:cubicBezTo>
                <a:cubicBezTo>
                  <a:pt x="17614" y="21432"/>
                  <a:pt x="17744" y="21360"/>
                  <a:pt x="17859" y="21274"/>
                </a:cubicBezTo>
                <a:lnTo>
                  <a:pt x="17859" y="21274"/>
                </a:lnTo>
                <a:cubicBezTo>
                  <a:pt x="17787" y="21302"/>
                  <a:pt x="17729" y="21345"/>
                  <a:pt x="17643" y="21360"/>
                </a:cubicBezTo>
                <a:cubicBezTo>
                  <a:pt x="17729" y="21288"/>
                  <a:pt x="17844" y="21230"/>
                  <a:pt x="17945" y="21187"/>
                </a:cubicBezTo>
                <a:cubicBezTo>
                  <a:pt x="17959" y="21202"/>
                  <a:pt x="17959" y="21202"/>
                  <a:pt x="17974" y="21202"/>
                </a:cubicBezTo>
                <a:cubicBezTo>
                  <a:pt x="18017" y="21202"/>
                  <a:pt x="18045" y="21173"/>
                  <a:pt x="18074" y="21159"/>
                </a:cubicBezTo>
                <a:cubicBezTo>
                  <a:pt x="18065" y="21154"/>
                  <a:pt x="18053" y="21152"/>
                  <a:pt x="18042" y="21152"/>
                </a:cubicBezTo>
                <a:cubicBezTo>
                  <a:pt x="18018" y="21152"/>
                  <a:pt x="17993" y="21159"/>
                  <a:pt x="17974" y="21159"/>
                </a:cubicBezTo>
                <a:cubicBezTo>
                  <a:pt x="18002" y="21130"/>
                  <a:pt x="18045" y="21101"/>
                  <a:pt x="18103" y="21072"/>
                </a:cubicBezTo>
                <a:cubicBezTo>
                  <a:pt x="18103" y="21087"/>
                  <a:pt x="18103" y="21115"/>
                  <a:pt x="18117" y="21130"/>
                </a:cubicBezTo>
                <a:cubicBezTo>
                  <a:pt x="18146" y="21101"/>
                  <a:pt x="18189" y="21087"/>
                  <a:pt x="18218" y="21058"/>
                </a:cubicBezTo>
                <a:lnTo>
                  <a:pt x="18132" y="21058"/>
                </a:lnTo>
                <a:cubicBezTo>
                  <a:pt x="18189" y="21029"/>
                  <a:pt x="18247" y="20986"/>
                  <a:pt x="18304" y="20957"/>
                </a:cubicBezTo>
                <a:cubicBezTo>
                  <a:pt x="18318" y="20986"/>
                  <a:pt x="18333" y="21001"/>
                  <a:pt x="18362" y="21015"/>
                </a:cubicBezTo>
                <a:cubicBezTo>
                  <a:pt x="18376" y="20900"/>
                  <a:pt x="18548" y="20871"/>
                  <a:pt x="18606" y="20785"/>
                </a:cubicBezTo>
                <a:cubicBezTo>
                  <a:pt x="18591" y="20785"/>
                  <a:pt x="18563" y="20799"/>
                  <a:pt x="18548" y="20814"/>
                </a:cubicBezTo>
                <a:cubicBezTo>
                  <a:pt x="18534" y="20814"/>
                  <a:pt x="18534" y="20799"/>
                  <a:pt x="18520" y="20785"/>
                </a:cubicBezTo>
                <a:cubicBezTo>
                  <a:pt x="18534" y="20785"/>
                  <a:pt x="18577" y="20771"/>
                  <a:pt x="18591" y="20756"/>
                </a:cubicBezTo>
                <a:cubicBezTo>
                  <a:pt x="18591" y="20742"/>
                  <a:pt x="18606" y="20728"/>
                  <a:pt x="18620" y="20713"/>
                </a:cubicBezTo>
                <a:cubicBezTo>
                  <a:pt x="18620" y="20728"/>
                  <a:pt x="18635" y="20756"/>
                  <a:pt x="18649" y="20771"/>
                </a:cubicBezTo>
                <a:cubicBezTo>
                  <a:pt x="18678" y="20756"/>
                  <a:pt x="18721" y="20728"/>
                  <a:pt x="18735" y="20684"/>
                </a:cubicBezTo>
                <a:cubicBezTo>
                  <a:pt x="18778" y="20656"/>
                  <a:pt x="18821" y="20627"/>
                  <a:pt x="18864" y="20613"/>
                </a:cubicBezTo>
                <a:cubicBezTo>
                  <a:pt x="18879" y="20598"/>
                  <a:pt x="18893" y="20584"/>
                  <a:pt x="18893" y="20570"/>
                </a:cubicBezTo>
                <a:cubicBezTo>
                  <a:pt x="18951" y="20541"/>
                  <a:pt x="18994" y="20512"/>
                  <a:pt x="19037" y="20469"/>
                </a:cubicBezTo>
                <a:lnTo>
                  <a:pt x="19037" y="20469"/>
                </a:lnTo>
                <a:cubicBezTo>
                  <a:pt x="19037" y="20479"/>
                  <a:pt x="19037" y="20501"/>
                  <a:pt x="19032" y="20519"/>
                </a:cubicBezTo>
                <a:lnTo>
                  <a:pt x="19032" y="20519"/>
                </a:lnTo>
                <a:cubicBezTo>
                  <a:pt x="19063" y="20462"/>
                  <a:pt x="19110" y="20433"/>
                  <a:pt x="19123" y="20368"/>
                </a:cubicBezTo>
                <a:lnTo>
                  <a:pt x="19123" y="20368"/>
                </a:lnTo>
                <a:cubicBezTo>
                  <a:pt x="19080" y="20397"/>
                  <a:pt x="19037" y="20440"/>
                  <a:pt x="18979" y="20455"/>
                </a:cubicBezTo>
                <a:cubicBezTo>
                  <a:pt x="19109" y="20325"/>
                  <a:pt x="19267" y="20210"/>
                  <a:pt x="19410" y="20110"/>
                </a:cubicBezTo>
                <a:lnTo>
                  <a:pt x="19410" y="20110"/>
                </a:lnTo>
                <a:cubicBezTo>
                  <a:pt x="19396" y="20124"/>
                  <a:pt x="19367" y="20153"/>
                  <a:pt x="19353" y="20182"/>
                </a:cubicBezTo>
                <a:cubicBezTo>
                  <a:pt x="19359" y="20184"/>
                  <a:pt x="19364" y="20186"/>
                  <a:pt x="19370" y="20186"/>
                </a:cubicBezTo>
                <a:cubicBezTo>
                  <a:pt x="19394" y="20186"/>
                  <a:pt x="19419" y="20167"/>
                  <a:pt x="19453" y="20167"/>
                </a:cubicBezTo>
                <a:cubicBezTo>
                  <a:pt x="19468" y="20138"/>
                  <a:pt x="19482" y="20110"/>
                  <a:pt x="19511" y="20081"/>
                </a:cubicBezTo>
                <a:cubicBezTo>
                  <a:pt x="19511" y="20081"/>
                  <a:pt x="19525" y="20081"/>
                  <a:pt x="19540" y="20095"/>
                </a:cubicBezTo>
                <a:cubicBezTo>
                  <a:pt x="19529" y="20063"/>
                  <a:pt x="19592" y="19980"/>
                  <a:pt x="19630" y="19980"/>
                </a:cubicBezTo>
                <a:cubicBezTo>
                  <a:pt x="19642" y="19980"/>
                  <a:pt x="19651" y="19988"/>
                  <a:pt x="19655" y="20009"/>
                </a:cubicBezTo>
                <a:cubicBezTo>
                  <a:pt x="19554" y="20138"/>
                  <a:pt x="19382" y="20225"/>
                  <a:pt x="19295" y="20383"/>
                </a:cubicBezTo>
                <a:cubicBezTo>
                  <a:pt x="19281" y="20383"/>
                  <a:pt x="19267" y="20368"/>
                  <a:pt x="19267" y="20368"/>
                </a:cubicBezTo>
                <a:cubicBezTo>
                  <a:pt x="19180" y="20455"/>
                  <a:pt x="19094" y="20498"/>
                  <a:pt x="19008" y="20570"/>
                </a:cubicBezTo>
                <a:cubicBezTo>
                  <a:pt x="19022" y="20584"/>
                  <a:pt x="19037" y="20627"/>
                  <a:pt x="19051" y="20641"/>
                </a:cubicBezTo>
                <a:cubicBezTo>
                  <a:pt x="19094" y="20613"/>
                  <a:pt x="19137" y="20570"/>
                  <a:pt x="19137" y="20498"/>
                </a:cubicBezTo>
                <a:cubicBezTo>
                  <a:pt x="19152" y="20498"/>
                  <a:pt x="19180" y="20483"/>
                  <a:pt x="19195" y="20469"/>
                </a:cubicBezTo>
                <a:cubicBezTo>
                  <a:pt x="19200" y="20470"/>
                  <a:pt x="19205" y="20471"/>
                  <a:pt x="19210" y="20471"/>
                </a:cubicBezTo>
                <a:cubicBezTo>
                  <a:pt x="19258" y="20471"/>
                  <a:pt x="19285" y="20409"/>
                  <a:pt x="19324" y="20383"/>
                </a:cubicBezTo>
                <a:cubicBezTo>
                  <a:pt x="19367" y="20383"/>
                  <a:pt x="19410" y="20368"/>
                  <a:pt x="19439" y="20368"/>
                </a:cubicBezTo>
                <a:cubicBezTo>
                  <a:pt x="19439" y="20340"/>
                  <a:pt x="19439" y="20325"/>
                  <a:pt x="19439" y="20297"/>
                </a:cubicBezTo>
                <a:cubicBezTo>
                  <a:pt x="19453" y="20297"/>
                  <a:pt x="19482" y="20311"/>
                  <a:pt x="19497" y="20311"/>
                </a:cubicBezTo>
                <a:cubicBezTo>
                  <a:pt x="19497" y="20297"/>
                  <a:pt x="19482" y="20297"/>
                  <a:pt x="19468" y="20282"/>
                </a:cubicBezTo>
                <a:cubicBezTo>
                  <a:pt x="19505" y="20270"/>
                  <a:pt x="19531" y="20236"/>
                  <a:pt x="19565" y="20236"/>
                </a:cubicBezTo>
                <a:cubicBezTo>
                  <a:pt x="19571" y="20236"/>
                  <a:pt x="19577" y="20237"/>
                  <a:pt x="19583" y="20239"/>
                </a:cubicBezTo>
                <a:cubicBezTo>
                  <a:pt x="19583" y="20225"/>
                  <a:pt x="19568" y="20225"/>
                  <a:pt x="19554" y="20210"/>
                </a:cubicBezTo>
                <a:cubicBezTo>
                  <a:pt x="19655" y="20138"/>
                  <a:pt x="19741" y="20038"/>
                  <a:pt x="19841" y="19952"/>
                </a:cubicBezTo>
                <a:cubicBezTo>
                  <a:pt x="19841" y="19966"/>
                  <a:pt x="19841" y="19995"/>
                  <a:pt x="19841" y="19995"/>
                </a:cubicBezTo>
                <a:cubicBezTo>
                  <a:pt x="19841" y="19923"/>
                  <a:pt x="19928" y="19837"/>
                  <a:pt x="19999" y="19837"/>
                </a:cubicBezTo>
                <a:cubicBezTo>
                  <a:pt x="20042" y="19822"/>
                  <a:pt x="20028" y="19779"/>
                  <a:pt x="20028" y="19765"/>
                </a:cubicBezTo>
                <a:cubicBezTo>
                  <a:pt x="20057" y="19742"/>
                  <a:pt x="20079" y="19719"/>
                  <a:pt x="20095" y="19694"/>
                </a:cubicBezTo>
                <a:lnTo>
                  <a:pt x="20095" y="19694"/>
                </a:lnTo>
                <a:cubicBezTo>
                  <a:pt x="20083" y="19696"/>
                  <a:pt x="20072" y="19697"/>
                  <a:pt x="20062" y="19697"/>
                </a:cubicBezTo>
                <a:cubicBezTo>
                  <a:pt x="20008" y="19697"/>
                  <a:pt x="19963" y="19673"/>
                  <a:pt x="19928" y="19650"/>
                </a:cubicBezTo>
                <a:cubicBezTo>
                  <a:pt x="19884" y="19679"/>
                  <a:pt x="19841" y="19707"/>
                  <a:pt x="19784" y="19751"/>
                </a:cubicBezTo>
                <a:cubicBezTo>
                  <a:pt x="19985" y="19521"/>
                  <a:pt x="20186" y="19305"/>
                  <a:pt x="20387" y="19090"/>
                </a:cubicBezTo>
                <a:cubicBezTo>
                  <a:pt x="20387" y="19104"/>
                  <a:pt x="20387" y="19133"/>
                  <a:pt x="20387" y="19147"/>
                </a:cubicBezTo>
                <a:cubicBezTo>
                  <a:pt x="20402" y="19147"/>
                  <a:pt x="20416" y="19147"/>
                  <a:pt x="20416" y="19133"/>
                </a:cubicBezTo>
                <a:cubicBezTo>
                  <a:pt x="20388" y="19090"/>
                  <a:pt x="20387" y="19048"/>
                  <a:pt x="20456" y="19033"/>
                </a:cubicBezTo>
                <a:lnTo>
                  <a:pt x="20456" y="19033"/>
                </a:lnTo>
                <a:cubicBezTo>
                  <a:pt x="20453" y="19028"/>
                  <a:pt x="20450" y="19023"/>
                  <a:pt x="20445" y="19018"/>
                </a:cubicBezTo>
                <a:cubicBezTo>
                  <a:pt x="20502" y="18946"/>
                  <a:pt x="20574" y="18889"/>
                  <a:pt x="20632" y="18817"/>
                </a:cubicBezTo>
                <a:cubicBezTo>
                  <a:pt x="20703" y="18745"/>
                  <a:pt x="20746" y="18587"/>
                  <a:pt x="20876" y="18572"/>
                </a:cubicBezTo>
                <a:cubicBezTo>
                  <a:pt x="20919" y="18544"/>
                  <a:pt x="20948" y="18501"/>
                  <a:pt x="20991" y="18472"/>
                </a:cubicBezTo>
                <a:cubicBezTo>
                  <a:pt x="20991" y="18472"/>
                  <a:pt x="21005" y="18443"/>
                  <a:pt x="21005" y="18429"/>
                </a:cubicBezTo>
                <a:cubicBezTo>
                  <a:pt x="21048" y="18414"/>
                  <a:pt x="21063" y="18371"/>
                  <a:pt x="21034" y="18343"/>
                </a:cubicBezTo>
                <a:lnTo>
                  <a:pt x="21034" y="18343"/>
                </a:lnTo>
                <a:cubicBezTo>
                  <a:pt x="21005" y="18357"/>
                  <a:pt x="20991" y="18386"/>
                  <a:pt x="20976" y="18400"/>
                </a:cubicBezTo>
                <a:cubicBezTo>
                  <a:pt x="20991" y="18371"/>
                  <a:pt x="21005" y="18328"/>
                  <a:pt x="21034" y="18285"/>
                </a:cubicBezTo>
                <a:cubicBezTo>
                  <a:pt x="21048" y="18299"/>
                  <a:pt x="21063" y="18328"/>
                  <a:pt x="21077" y="18343"/>
                </a:cubicBezTo>
                <a:cubicBezTo>
                  <a:pt x="21077" y="18314"/>
                  <a:pt x="21091" y="18285"/>
                  <a:pt x="21106" y="18256"/>
                </a:cubicBezTo>
                <a:cubicBezTo>
                  <a:pt x="21120" y="18285"/>
                  <a:pt x="21134" y="18299"/>
                  <a:pt x="21163" y="18328"/>
                </a:cubicBezTo>
                <a:cubicBezTo>
                  <a:pt x="21149" y="18299"/>
                  <a:pt x="21120" y="18256"/>
                  <a:pt x="21120" y="18242"/>
                </a:cubicBezTo>
                <a:cubicBezTo>
                  <a:pt x="21134" y="18242"/>
                  <a:pt x="21163" y="18228"/>
                  <a:pt x="21178" y="18213"/>
                </a:cubicBezTo>
                <a:cubicBezTo>
                  <a:pt x="21149" y="18199"/>
                  <a:pt x="21134" y="18185"/>
                  <a:pt x="21120" y="18170"/>
                </a:cubicBezTo>
                <a:cubicBezTo>
                  <a:pt x="21134" y="18170"/>
                  <a:pt x="21134" y="18141"/>
                  <a:pt x="21134" y="18141"/>
                </a:cubicBezTo>
                <a:cubicBezTo>
                  <a:pt x="21149" y="18141"/>
                  <a:pt x="21178" y="18170"/>
                  <a:pt x="21192" y="18185"/>
                </a:cubicBezTo>
                <a:cubicBezTo>
                  <a:pt x="21192" y="18156"/>
                  <a:pt x="21178" y="18127"/>
                  <a:pt x="21178" y="18113"/>
                </a:cubicBezTo>
                <a:cubicBezTo>
                  <a:pt x="21178" y="18084"/>
                  <a:pt x="21192" y="18070"/>
                  <a:pt x="21206" y="18055"/>
                </a:cubicBezTo>
                <a:lnTo>
                  <a:pt x="21206" y="18055"/>
                </a:lnTo>
                <a:cubicBezTo>
                  <a:pt x="21206" y="18084"/>
                  <a:pt x="21192" y="18113"/>
                  <a:pt x="21206" y="18127"/>
                </a:cubicBezTo>
                <a:cubicBezTo>
                  <a:pt x="21278" y="18113"/>
                  <a:pt x="21206" y="18027"/>
                  <a:pt x="21235" y="17983"/>
                </a:cubicBezTo>
                <a:cubicBezTo>
                  <a:pt x="21264" y="17969"/>
                  <a:pt x="21292" y="17926"/>
                  <a:pt x="21321" y="17912"/>
                </a:cubicBezTo>
                <a:cubicBezTo>
                  <a:pt x="21307" y="17840"/>
                  <a:pt x="21364" y="17840"/>
                  <a:pt x="21407" y="17840"/>
                </a:cubicBezTo>
                <a:cubicBezTo>
                  <a:pt x="21407" y="17825"/>
                  <a:pt x="21393" y="17797"/>
                  <a:pt x="21393" y="17782"/>
                </a:cubicBezTo>
                <a:cubicBezTo>
                  <a:pt x="21422" y="17710"/>
                  <a:pt x="21465" y="17639"/>
                  <a:pt x="21508" y="17567"/>
                </a:cubicBezTo>
                <a:cubicBezTo>
                  <a:pt x="21508" y="17595"/>
                  <a:pt x="21522" y="17624"/>
                  <a:pt x="21522" y="17667"/>
                </a:cubicBezTo>
                <a:cubicBezTo>
                  <a:pt x="21537" y="17624"/>
                  <a:pt x="21537" y="17581"/>
                  <a:pt x="21508" y="17538"/>
                </a:cubicBezTo>
                <a:lnTo>
                  <a:pt x="21537" y="17538"/>
                </a:lnTo>
                <a:cubicBezTo>
                  <a:pt x="21537" y="17552"/>
                  <a:pt x="21537" y="17552"/>
                  <a:pt x="21537" y="17567"/>
                </a:cubicBezTo>
                <a:cubicBezTo>
                  <a:pt x="21548" y="17571"/>
                  <a:pt x="21557" y="17572"/>
                  <a:pt x="21563" y="17572"/>
                </a:cubicBezTo>
                <a:cubicBezTo>
                  <a:pt x="21580" y="17572"/>
                  <a:pt x="21580" y="17559"/>
                  <a:pt x="21580" y="17538"/>
                </a:cubicBezTo>
                <a:cubicBezTo>
                  <a:pt x="21580" y="17524"/>
                  <a:pt x="21580" y="17524"/>
                  <a:pt x="21580" y="17524"/>
                </a:cubicBezTo>
                <a:lnTo>
                  <a:pt x="21565" y="17524"/>
                </a:lnTo>
                <a:cubicBezTo>
                  <a:pt x="21551" y="17524"/>
                  <a:pt x="21537" y="17509"/>
                  <a:pt x="21522" y="17509"/>
                </a:cubicBezTo>
                <a:cubicBezTo>
                  <a:pt x="21551" y="17481"/>
                  <a:pt x="21565" y="17452"/>
                  <a:pt x="21580" y="17423"/>
                </a:cubicBezTo>
                <a:cubicBezTo>
                  <a:pt x="21580" y="17409"/>
                  <a:pt x="21594" y="17380"/>
                  <a:pt x="21609" y="17366"/>
                </a:cubicBezTo>
                <a:cubicBezTo>
                  <a:pt x="21609" y="17366"/>
                  <a:pt x="21623" y="17394"/>
                  <a:pt x="21637" y="17409"/>
                </a:cubicBezTo>
                <a:cubicBezTo>
                  <a:pt x="21637" y="17394"/>
                  <a:pt x="21666" y="17366"/>
                  <a:pt x="21666" y="17351"/>
                </a:cubicBezTo>
                <a:lnTo>
                  <a:pt x="21666" y="17351"/>
                </a:lnTo>
                <a:cubicBezTo>
                  <a:pt x="21658" y="17354"/>
                  <a:pt x="21651" y="17355"/>
                  <a:pt x="21645" y="17355"/>
                </a:cubicBezTo>
                <a:cubicBezTo>
                  <a:pt x="21619" y="17355"/>
                  <a:pt x="21611" y="17332"/>
                  <a:pt x="21623" y="17308"/>
                </a:cubicBezTo>
                <a:cubicBezTo>
                  <a:pt x="21623" y="17308"/>
                  <a:pt x="21637" y="17294"/>
                  <a:pt x="21637" y="17294"/>
                </a:cubicBezTo>
                <a:cubicBezTo>
                  <a:pt x="21637" y="17294"/>
                  <a:pt x="21637" y="17279"/>
                  <a:pt x="21637" y="17279"/>
                </a:cubicBezTo>
                <a:cubicBezTo>
                  <a:pt x="21637" y="17265"/>
                  <a:pt x="21637" y="17265"/>
                  <a:pt x="21652" y="17251"/>
                </a:cubicBezTo>
                <a:cubicBezTo>
                  <a:pt x="21652" y="17236"/>
                  <a:pt x="21652" y="17222"/>
                  <a:pt x="21666" y="17208"/>
                </a:cubicBezTo>
                <a:lnTo>
                  <a:pt x="21695" y="17208"/>
                </a:lnTo>
                <a:cubicBezTo>
                  <a:pt x="21752" y="17107"/>
                  <a:pt x="21838" y="17006"/>
                  <a:pt x="21867" y="16891"/>
                </a:cubicBezTo>
                <a:cubicBezTo>
                  <a:pt x="21896" y="16877"/>
                  <a:pt x="21925" y="16848"/>
                  <a:pt x="21968" y="16834"/>
                </a:cubicBezTo>
                <a:lnTo>
                  <a:pt x="21968" y="16834"/>
                </a:lnTo>
                <a:cubicBezTo>
                  <a:pt x="21968" y="16906"/>
                  <a:pt x="21910" y="16963"/>
                  <a:pt x="21853" y="17006"/>
                </a:cubicBezTo>
                <a:cubicBezTo>
                  <a:pt x="21853" y="17021"/>
                  <a:pt x="21867" y="17050"/>
                  <a:pt x="21867" y="17064"/>
                </a:cubicBezTo>
                <a:cubicBezTo>
                  <a:pt x="21767" y="17121"/>
                  <a:pt x="21767" y="17236"/>
                  <a:pt x="21680" y="17308"/>
                </a:cubicBezTo>
                <a:cubicBezTo>
                  <a:pt x="21680" y="17351"/>
                  <a:pt x="21666" y="17394"/>
                  <a:pt x="21680" y="17437"/>
                </a:cubicBezTo>
                <a:cubicBezTo>
                  <a:pt x="21680" y="17409"/>
                  <a:pt x="21695" y="17380"/>
                  <a:pt x="21695" y="17351"/>
                </a:cubicBezTo>
                <a:cubicBezTo>
                  <a:pt x="21853" y="17208"/>
                  <a:pt x="21910" y="16992"/>
                  <a:pt x="22040" y="16834"/>
                </a:cubicBezTo>
                <a:cubicBezTo>
                  <a:pt x="21982" y="16834"/>
                  <a:pt x="21939" y="16834"/>
                  <a:pt x="21882" y="16820"/>
                </a:cubicBezTo>
                <a:cubicBezTo>
                  <a:pt x="21896" y="16791"/>
                  <a:pt x="21910" y="16762"/>
                  <a:pt x="21910" y="16719"/>
                </a:cubicBezTo>
                <a:cubicBezTo>
                  <a:pt x="21939" y="16647"/>
                  <a:pt x="21982" y="16575"/>
                  <a:pt x="22040" y="16532"/>
                </a:cubicBezTo>
                <a:cubicBezTo>
                  <a:pt x="22040" y="16518"/>
                  <a:pt x="22025" y="16504"/>
                  <a:pt x="22025" y="16504"/>
                </a:cubicBezTo>
                <a:cubicBezTo>
                  <a:pt x="22054" y="16446"/>
                  <a:pt x="22068" y="16389"/>
                  <a:pt x="22097" y="16346"/>
                </a:cubicBezTo>
                <a:cubicBezTo>
                  <a:pt x="22108" y="16351"/>
                  <a:pt x="22118" y="16354"/>
                  <a:pt x="22128" y="16354"/>
                </a:cubicBezTo>
                <a:cubicBezTo>
                  <a:pt x="22145" y="16354"/>
                  <a:pt x="22160" y="16344"/>
                  <a:pt x="22169" y="16317"/>
                </a:cubicBezTo>
                <a:lnTo>
                  <a:pt x="22111" y="16317"/>
                </a:lnTo>
                <a:cubicBezTo>
                  <a:pt x="22140" y="16245"/>
                  <a:pt x="22183" y="16173"/>
                  <a:pt x="22198" y="16087"/>
                </a:cubicBezTo>
                <a:cubicBezTo>
                  <a:pt x="22226" y="16101"/>
                  <a:pt x="22255" y="16101"/>
                  <a:pt x="22284" y="16116"/>
                </a:cubicBezTo>
                <a:cubicBezTo>
                  <a:pt x="22269" y="16101"/>
                  <a:pt x="22269" y="16058"/>
                  <a:pt x="22269" y="16044"/>
                </a:cubicBezTo>
                <a:cubicBezTo>
                  <a:pt x="22255" y="16044"/>
                  <a:pt x="22226" y="16058"/>
                  <a:pt x="22212" y="16058"/>
                </a:cubicBezTo>
                <a:cubicBezTo>
                  <a:pt x="22226" y="16029"/>
                  <a:pt x="22241" y="16001"/>
                  <a:pt x="22241" y="15958"/>
                </a:cubicBezTo>
                <a:lnTo>
                  <a:pt x="22313" y="15958"/>
                </a:lnTo>
                <a:cubicBezTo>
                  <a:pt x="22341" y="15900"/>
                  <a:pt x="22356" y="15857"/>
                  <a:pt x="22356" y="15800"/>
                </a:cubicBezTo>
                <a:lnTo>
                  <a:pt x="22356" y="15800"/>
                </a:lnTo>
                <a:cubicBezTo>
                  <a:pt x="22341" y="15843"/>
                  <a:pt x="22327" y="15886"/>
                  <a:pt x="22284" y="15929"/>
                </a:cubicBezTo>
                <a:cubicBezTo>
                  <a:pt x="22284" y="15857"/>
                  <a:pt x="22327" y="15800"/>
                  <a:pt x="22356" y="15742"/>
                </a:cubicBezTo>
                <a:lnTo>
                  <a:pt x="22399" y="15742"/>
                </a:lnTo>
                <a:cubicBezTo>
                  <a:pt x="22399" y="15713"/>
                  <a:pt x="22413" y="15685"/>
                  <a:pt x="22427" y="15656"/>
                </a:cubicBezTo>
                <a:lnTo>
                  <a:pt x="22427" y="15656"/>
                </a:lnTo>
                <a:cubicBezTo>
                  <a:pt x="22399" y="15685"/>
                  <a:pt x="22370" y="15713"/>
                  <a:pt x="22356" y="15728"/>
                </a:cubicBezTo>
                <a:cubicBezTo>
                  <a:pt x="22384" y="15613"/>
                  <a:pt x="22427" y="15484"/>
                  <a:pt x="22471" y="15354"/>
                </a:cubicBezTo>
                <a:cubicBezTo>
                  <a:pt x="22471" y="15369"/>
                  <a:pt x="22485" y="15397"/>
                  <a:pt x="22485" y="15412"/>
                </a:cubicBezTo>
                <a:cubicBezTo>
                  <a:pt x="22514" y="15397"/>
                  <a:pt x="22528" y="15383"/>
                  <a:pt x="22542" y="15369"/>
                </a:cubicBezTo>
                <a:cubicBezTo>
                  <a:pt x="22542" y="15297"/>
                  <a:pt x="22499" y="15239"/>
                  <a:pt x="22528" y="15167"/>
                </a:cubicBezTo>
                <a:lnTo>
                  <a:pt x="22528" y="15167"/>
                </a:lnTo>
                <a:cubicBezTo>
                  <a:pt x="22542" y="15211"/>
                  <a:pt x="22542" y="15239"/>
                  <a:pt x="22557" y="15268"/>
                </a:cubicBezTo>
                <a:cubicBezTo>
                  <a:pt x="22585" y="15182"/>
                  <a:pt x="22643" y="15081"/>
                  <a:pt x="22614" y="14981"/>
                </a:cubicBezTo>
                <a:lnTo>
                  <a:pt x="22643" y="14981"/>
                </a:lnTo>
                <a:cubicBezTo>
                  <a:pt x="22643" y="14966"/>
                  <a:pt x="22629" y="14952"/>
                  <a:pt x="22629" y="14952"/>
                </a:cubicBezTo>
                <a:lnTo>
                  <a:pt x="22672" y="14938"/>
                </a:lnTo>
                <a:lnTo>
                  <a:pt x="22657" y="14923"/>
                </a:lnTo>
                <a:cubicBezTo>
                  <a:pt x="22643" y="14923"/>
                  <a:pt x="22614" y="14938"/>
                  <a:pt x="22600" y="14952"/>
                </a:cubicBezTo>
                <a:cubicBezTo>
                  <a:pt x="22614" y="14923"/>
                  <a:pt x="22629" y="14894"/>
                  <a:pt x="22629" y="14880"/>
                </a:cubicBezTo>
                <a:cubicBezTo>
                  <a:pt x="22643" y="14880"/>
                  <a:pt x="22672" y="14880"/>
                  <a:pt x="22686" y="14894"/>
                </a:cubicBezTo>
                <a:cubicBezTo>
                  <a:pt x="22672" y="14880"/>
                  <a:pt x="22672" y="14851"/>
                  <a:pt x="22672" y="14837"/>
                </a:cubicBezTo>
                <a:cubicBezTo>
                  <a:pt x="22657" y="14851"/>
                  <a:pt x="22643" y="14851"/>
                  <a:pt x="22629" y="14851"/>
                </a:cubicBezTo>
                <a:cubicBezTo>
                  <a:pt x="22629" y="14780"/>
                  <a:pt x="22672" y="14693"/>
                  <a:pt x="22686" y="14621"/>
                </a:cubicBezTo>
                <a:cubicBezTo>
                  <a:pt x="22700" y="14621"/>
                  <a:pt x="22715" y="14636"/>
                  <a:pt x="22729" y="14636"/>
                </a:cubicBezTo>
                <a:cubicBezTo>
                  <a:pt x="22715" y="14621"/>
                  <a:pt x="22700" y="14621"/>
                  <a:pt x="22686" y="14607"/>
                </a:cubicBezTo>
                <a:cubicBezTo>
                  <a:pt x="22700" y="14564"/>
                  <a:pt x="22715" y="14521"/>
                  <a:pt x="22715" y="14478"/>
                </a:cubicBezTo>
                <a:cubicBezTo>
                  <a:pt x="22715" y="14507"/>
                  <a:pt x="22729" y="14550"/>
                  <a:pt x="22744" y="14578"/>
                </a:cubicBezTo>
                <a:cubicBezTo>
                  <a:pt x="22744" y="14550"/>
                  <a:pt x="22758" y="14521"/>
                  <a:pt x="22801" y="14507"/>
                </a:cubicBezTo>
                <a:cubicBezTo>
                  <a:pt x="22787" y="14507"/>
                  <a:pt x="22772" y="14492"/>
                  <a:pt x="22758" y="14492"/>
                </a:cubicBezTo>
                <a:cubicBezTo>
                  <a:pt x="22815" y="14377"/>
                  <a:pt x="22830" y="14262"/>
                  <a:pt x="22858" y="14147"/>
                </a:cubicBezTo>
                <a:cubicBezTo>
                  <a:pt x="22830" y="14147"/>
                  <a:pt x="22801" y="14162"/>
                  <a:pt x="22787" y="14162"/>
                </a:cubicBezTo>
                <a:cubicBezTo>
                  <a:pt x="22801" y="14061"/>
                  <a:pt x="22815" y="13946"/>
                  <a:pt x="22844" y="13846"/>
                </a:cubicBezTo>
                <a:cubicBezTo>
                  <a:pt x="22858" y="13903"/>
                  <a:pt x="22858" y="13961"/>
                  <a:pt x="22844" y="14018"/>
                </a:cubicBezTo>
                <a:cubicBezTo>
                  <a:pt x="22930" y="14004"/>
                  <a:pt x="22887" y="13601"/>
                  <a:pt x="22973" y="13515"/>
                </a:cubicBezTo>
                <a:cubicBezTo>
                  <a:pt x="23002" y="13530"/>
                  <a:pt x="23031" y="13544"/>
                  <a:pt x="23045" y="13558"/>
                </a:cubicBezTo>
                <a:lnTo>
                  <a:pt x="23017" y="13558"/>
                </a:lnTo>
                <a:cubicBezTo>
                  <a:pt x="23002" y="13587"/>
                  <a:pt x="22988" y="13616"/>
                  <a:pt x="22959" y="13616"/>
                </a:cubicBezTo>
                <a:cubicBezTo>
                  <a:pt x="22959" y="13645"/>
                  <a:pt x="22973" y="13673"/>
                  <a:pt x="22988" y="13702"/>
                </a:cubicBezTo>
                <a:lnTo>
                  <a:pt x="22930" y="13688"/>
                </a:lnTo>
                <a:lnTo>
                  <a:pt x="22930" y="13688"/>
                </a:lnTo>
                <a:cubicBezTo>
                  <a:pt x="22945" y="13702"/>
                  <a:pt x="22973" y="13716"/>
                  <a:pt x="22973" y="13716"/>
                </a:cubicBezTo>
                <a:cubicBezTo>
                  <a:pt x="22959" y="13831"/>
                  <a:pt x="22945" y="13946"/>
                  <a:pt x="23017" y="14032"/>
                </a:cubicBezTo>
                <a:cubicBezTo>
                  <a:pt x="23017" y="13889"/>
                  <a:pt x="23060" y="13745"/>
                  <a:pt x="23074" y="13616"/>
                </a:cubicBezTo>
                <a:cubicBezTo>
                  <a:pt x="23074" y="13601"/>
                  <a:pt x="23088" y="13601"/>
                  <a:pt x="23103" y="13587"/>
                </a:cubicBezTo>
                <a:cubicBezTo>
                  <a:pt x="23060" y="13558"/>
                  <a:pt x="23088" y="13501"/>
                  <a:pt x="23117" y="13472"/>
                </a:cubicBezTo>
                <a:cubicBezTo>
                  <a:pt x="23074" y="13386"/>
                  <a:pt x="23117" y="13314"/>
                  <a:pt x="23117" y="13228"/>
                </a:cubicBezTo>
                <a:lnTo>
                  <a:pt x="23146" y="13228"/>
                </a:lnTo>
                <a:cubicBezTo>
                  <a:pt x="23146" y="13213"/>
                  <a:pt x="23131" y="13213"/>
                  <a:pt x="23117" y="13199"/>
                </a:cubicBezTo>
                <a:cubicBezTo>
                  <a:pt x="23131" y="13113"/>
                  <a:pt x="23146" y="13027"/>
                  <a:pt x="23131" y="12926"/>
                </a:cubicBezTo>
                <a:cubicBezTo>
                  <a:pt x="23117" y="12897"/>
                  <a:pt x="23146" y="12869"/>
                  <a:pt x="23160" y="12840"/>
                </a:cubicBezTo>
                <a:cubicBezTo>
                  <a:pt x="23146" y="12826"/>
                  <a:pt x="23131" y="12811"/>
                  <a:pt x="23117" y="12797"/>
                </a:cubicBezTo>
                <a:cubicBezTo>
                  <a:pt x="23131" y="12797"/>
                  <a:pt x="23160" y="12782"/>
                  <a:pt x="23175" y="12782"/>
                </a:cubicBezTo>
                <a:cubicBezTo>
                  <a:pt x="23146" y="12524"/>
                  <a:pt x="23218" y="12280"/>
                  <a:pt x="23218" y="12021"/>
                </a:cubicBezTo>
                <a:cubicBezTo>
                  <a:pt x="23189" y="11978"/>
                  <a:pt x="23218" y="11935"/>
                  <a:pt x="23232" y="11892"/>
                </a:cubicBezTo>
                <a:cubicBezTo>
                  <a:pt x="23218" y="11834"/>
                  <a:pt x="23218" y="11762"/>
                  <a:pt x="23218" y="11705"/>
                </a:cubicBezTo>
                <a:cubicBezTo>
                  <a:pt x="23218" y="11705"/>
                  <a:pt x="23203" y="11676"/>
                  <a:pt x="23203" y="11676"/>
                </a:cubicBezTo>
                <a:cubicBezTo>
                  <a:pt x="23218" y="11647"/>
                  <a:pt x="23218" y="11619"/>
                  <a:pt x="23232" y="11590"/>
                </a:cubicBezTo>
                <a:cubicBezTo>
                  <a:pt x="23232" y="11561"/>
                  <a:pt x="23218" y="11533"/>
                  <a:pt x="23218" y="11504"/>
                </a:cubicBezTo>
                <a:cubicBezTo>
                  <a:pt x="23218" y="11504"/>
                  <a:pt x="23232" y="11489"/>
                  <a:pt x="23246" y="11475"/>
                </a:cubicBezTo>
                <a:lnTo>
                  <a:pt x="23218" y="11475"/>
                </a:lnTo>
                <a:cubicBezTo>
                  <a:pt x="23218" y="11432"/>
                  <a:pt x="23218" y="11389"/>
                  <a:pt x="23218" y="11346"/>
                </a:cubicBezTo>
                <a:cubicBezTo>
                  <a:pt x="23218" y="11346"/>
                  <a:pt x="23232" y="11346"/>
                  <a:pt x="23246" y="11331"/>
                </a:cubicBezTo>
                <a:cubicBezTo>
                  <a:pt x="23232" y="11331"/>
                  <a:pt x="23218" y="11317"/>
                  <a:pt x="23218" y="11303"/>
                </a:cubicBezTo>
                <a:cubicBezTo>
                  <a:pt x="23246" y="11216"/>
                  <a:pt x="23189" y="11130"/>
                  <a:pt x="23218" y="11058"/>
                </a:cubicBezTo>
                <a:cubicBezTo>
                  <a:pt x="23146" y="10929"/>
                  <a:pt x="23189" y="10800"/>
                  <a:pt x="23160" y="10670"/>
                </a:cubicBezTo>
                <a:cubicBezTo>
                  <a:pt x="23146" y="10670"/>
                  <a:pt x="23131" y="10656"/>
                  <a:pt x="23117" y="10656"/>
                </a:cubicBezTo>
                <a:cubicBezTo>
                  <a:pt x="23131" y="10642"/>
                  <a:pt x="23146" y="10627"/>
                  <a:pt x="23160" y="10613"/>
                </a:cubicBezTo>
                <a:cubicBezTo>
                  <a:pt x="23131" y="10469"/>
                  <a:pt x="23160" y="10297"/>
                  <a:pt x="23103" y="10153"/>
                </a:cubicBezTo>
                <a:lnTo>
                  <a:pt x="23060" y="10153"/>
                </a:lnTo>
                <a:cubicBezTo>
                  <a:pt x="23074" y="10225"/>
                  <a:pt x="23088" y="10297"/>
                  <a:pt x="23103" y="10369"/>
                </a:cubicBezTo>
                <a:cubicBezTo>
                  <a:pt x="23088" y="10383"/>
                  <a:pt x="23088" y="10398"/>
                  <a:pt x="23074" y="10398"/>
                </a:cubicBezTo>
                <a:cubicBezTo>
                  <a:pt x="23117" y="10512"/>
                  <a:pt x="23103" y="10627"/>
                  <a:pt x="23103" y="10742"/>
                </a:cubicBezTo>
                <a:cubicBezTo>
                  <a:pt x="23117" y="10742"/>
                  <a:pt x="23131" y="10757"/>
                  <a:pt x="23146" y="10757"/>
                </a:cubicBezTo>
                <a:cubicBezTo>
                  <a:pt x="23131" y="10785"/>
                  <a:pt x="23117" y="10814"/>
                  <a:pt x="23117" y="10843"/>
                </a:cubicBezTo>
                <a:cubicBezTo>
                  <a:pt x="23131" y="10857"/>
                  <a:pt x="23146" y="10886"/>
                  <a:pt x="23160" y="10900"/>
                </a:cubicBezTo>
                <a:cubicBezTo>
                  <a:pt x="23146" y="10900"/>
                  <a:pt x="23131" y="10900"/>
                  <a:pt x="23117" y="10915"/>
                </a:cubicBezTo>
                <a:cubicBezTo>
                  <a:pt x="23131" y="10929"/>
                  <a:pt x="23146" y="10943"/>
                  <a:pt x="23146" y="10958"/>
                </a:cubicBezTo>
                <a:cubicBezTo>
                  <a:pt x="23131" y="10972"/>
                  <a:pt x="23103" y="10987"/>
                  <a:pt x="23088" y="11001"/>
                </a:cubicBezTo>
                <a:cubicBezTo>
                  <a:pt x="23103" y="11001"/>
                  <a:pt x="23117" y="10987"/>
                  <a:pt x="23131" y="10987"/>
                </a:cubicBezTo>
                <a:cubicBezTo>
                  <a:pt x="23131" y="11188"/>
                  <a:pt x="23131" y="11374"/>
                  <a:pt x="23146" y="11561"/>
                </a:cubicBezTo>
                <a:cubicBezTo>
                  <a:pt x="23103" y="11547"/>
                  <a:pt x="23074" y="11547"/>
                  <a:pt x="23031" y="11533"/>
                </a:cubicBezTo>
                <a:cubicBezTo>
                  <a:pt x="23045" y="11533"/>
                  <a:pt x="23074" y="11533"/>
                  <a:pt x="23088" y="11518"/>
                </a:cubicBezTo>
                <a:cubicBezTo>
                  <a:pt x="23088" y="11432"/>
                  <a:pt x="23088" y="11346"/>
                  <a:pt x="23074" y="11245"/>
                </a:cubicBezTo>
                <a:cubicBezTo>
                  <a:pt x="23060" y="11260"/>
                  <a:pt x="23045" y="11260"/>
                  <a:pt x="23031" y="11274"/>
                </a:cubicBezTo>
                <a:cubicBezTo>
                  <a:pt x="23002" y="11145"/>
                  <a:pt x="23002" y="11015"/>
                  <a:pt x="23002" y="10886"/>
                </a:cubicBezTo>
                <a:lnTo>
                  <a:pt x="23002" y="10886"/>
                </a:lnTo>
                <a:cubicBezTo>
                  <a:pt x="23031" y="10915"/>
                  <a:pt x="23045" y="10943"/>
                  <a:pt x="23045" y="10987"/>
                </a:cubicBezTo>
                <a:lnTo>
                  <a:pt x="23060" y="10987"/>
                </a:lnTo>
                <a:cubicBezTo>
                  <a:pt x="23060" y="10958"/>
                  <a:pt x="23060" y="10929"/>
                  <a:pt x="23060" y="10900"/>
                </a:cubicBezTo>
                <a:cubicBezTo>
                  <a:pt x="23031" y="10900"/>
                  <a:pt x="23002" y="10886"/>
                  <a:pt x="22988" y="10872"/>
                </a:cubicBezTo>
                <a:cubicBezTo>
                  <a:pt x="22988" y="10843"/>
                  <a:pt x="23031" y="10857"/>
                  <a:pt x="23060" y="10843"/>
                </a:cubicBezTo>
                <a:cubicBezTo>
                  <a:pt x="23045" y="10785"/>
                  <a:pt x="23031" y="10728"/>
                  <a:pt x="23031" y="10670"/>
                </a:cubicBezTo>
                <a:cubicBezTo>
                  <a:pt x="23017" y="10699"/>
                  <a:pt x="23002" y="10728"/>
                  <a:pt x="22988" y="10757"/>
                </a:cubicBezTo>
                <a:cubicBezTo>
                  <a:pt x="23002" y="10685"/>
                  <a:pt x="22930" y="10584"/>
                  <a:pt x="23017" y="10541"/>
                </a:cubicBezTo>
                <a:cubicBezTo>
                  <a:pt x="23002" y="10498"/>
                  <a:pt x="23002" y="10455"/>
                  <a:pt x="22988" y="10426"/>
                </a:cubicBezTo>
                <a:cubicBezTo>
                  <a:pt x="22988" y="10441"/>
                  <a:pt x="22988" y="10469"/>
                  <a:pt x="22988" y="10498"/>
                </a:cubicBezTo>
                <a:lnTo>
                  <a:pt x="22973" y="10498"/>
                </a:lnTo>
                <a:cubicBezTo>
                  <a:pt x="22959" y="10455"/>
                  <a:pt x="22959" y="10412"/>
                  <a:pt x="22945" y="10383"/>
                </a:cubicBezTo>
                <a:cubicBezTo>
                  <a:pt x="22959" y="10383"/>
                  <a:pt x="22988" y="10369"/>
                  <a:pt x="23002" y="10369"/>
                </a:cubicBezTo>
                <a:cubicBezTo>
                  <a:pt x="22945" y="10369"/>
                  <a:pt x="22945" y="10340"/>
                  <a:pt x="22959" y="10297"/>
                </a:cubicBezTo>
                <a:lnTo>
                  <a:pt x="22959" y="10297"/>
                </a:lnTo>
                <a:cubicBezTo>
                  <a:pt x="22959" y="10297"/>
                  <a:pt x="22988" y="10311"/>
                  <a:pt x="23002" y="10311"/>
                </a:cubicBezTo>
                <a:cubicBezTo>
                  <a:pt x="22973" y="10196"/>
                  <a:pt x="22959" y="10081"/>
                  <a:pt x="22945" y="9966"/>
                </a:cubicBezTo>
                <a:lnTo>
                  <a:pt x="22945" y="10024"/>
                </a:lnTo>
                <a:lnTo>
                  <a:pt x="22902" y="10038"/>
                </a:lnTo>
                <a:cubicBezTo>
                  <a:pt x="22902" y="9995"/>
                  <a:pt x="22887" y="9952"/>
                  <a:pt x="22887" y="9923"/>
                </a:cubicBezTo>
                <a:lnTo>
                  <a:pt x="22930" y="9923"/>
                </a:lnTo>
                <a:cubicBezTo>
                  <a:pt x="22930" y="9780"/>
                  <a:pt x="22902" y="9636"/>
                  <a:pt x="22858" y="9507"/>
                </a:cubicBezTo>
                <a:lnTo>
                  <a:pt x="22858" y="9507"/>
                </a:lnTo>
                <a:cubicBezTo>
                  <a:pt x="22858" y="9579"/>
                  <a:pt x="22887" y="9650"/>
                  <a:pt x="22873" y="9737"/>
                </a:cubicBezTo>
                <a:cubicBezTo>
                  <a:pt x="22830" y="9622"/>
                  <a:pt x="22815" y="9507"/>
                  <a:pt x="22815" y="9392"/>
                </a:cubicBezTo>
                <a:cubicBezTo>
                  <a:pt x="22815" y="9392"/>
                  <a:pt x="22830" y="9377"/>
                  <a:pt x="22830" y="9377"/>
                </a:cubicBezTo>
                <a:lnTo>
                  <a:pt x="22830" y="9377"/>
                </a:lnTo>
                <a:cubicBezTo>
                  <a:pt x="22815" y="9421"/>
                  <a:pt x="22815" y="9478"/>
                  <a:pt x="22858" y="9507"/>
                </a:cubicBezTo>
                <a:cubicBezTo>
                  <a:pt x="22858" y="9478"/>
                  <a:pt x="22873" y="9449"/>
                  <a:pt x="22887" y="9406"/>
                </a:cubicBezTo>
                <a:cubicBezTo>
                  <a:pt x="22873" y="9406"/>
                  <a:pt x="22844" y="9377"/>
                  <a:pt x="22830" y="9363"/>
                </a:cubicBezTo>
                <a:cubicBezTo>
                  <a:pt x="22844" y="9334"/>
                  <a:pt x="22830" y="9291"/>
                  <a:pt x="22830" y="9263"/>
                </a:cubicBezTo>
                <a:cubicBezTo>
                  <a:pt x="22801" y="9291"/>
                  <a:pt x="22801" y="9320"/>
                  <a:pt x="22801" y="9363"/>
                </a:cubicBezTo>
                <a:cubicBezTo>
                  <a:pt x="22772" y="9320"/>
                  <a:pt x="22758" y="9263"/>
                  <a:pt x="22758" y="9205"/>
                </a:cubicBezTo>
                <a:lnTo>
                  <a:pt x="22758" y="9205"/>
                </a:lnTo>
                <a:cubicBezTo>
                  <a:pt x="22772" y="9219"/>
                  <a:pt x="22787" y="9219"/>
                  <a:pt x="22801" y="9219"/>
                </a:cubicBezTo>
                <a:cubicBezTo>
                  <a:pt x="22801" y="9176"/>
                  <a:pt x="22787" y="9133"/>
                  <a:pt x="22787" y="9090"/>
                </a:cubicBezTo>
                <a:cubicBezTo>
                  <a:pt x="22772" y="9119"/>
                  <a:pt x="22758" y="9148"/>
                  <a:pt x="22744" y="9176"/>
                </a:cubicBezTo>
                <a:cubicBezTo>
                  <a:pt x="22744" y="9104"/>
                  <a:pt x="22729" y="9047"/>
                  <a:pt x="22729" y="8975"/>
                </a:cubicBezTo>
                <a:cubicBezTo>
                  <a:pt x="22744" y="8975"/>
                  <a:pt x="22772" y="8961"/>
                  <a:pt x="22787" y="8946"/>
                </a:cubicBezTo>
                <a:cubicBezTo>
                  <a:pt x="22686" y="8889"/>
                  <a:pt x="22729" y="8731"/>
                  <a:pt x="22657" y="8645"/>
                </a:cubicBezTo>
                <a:lnTo>
                  <a:pt x="22657" y="8645"/>
                </a:lnTo>
                <a:cubicBezTo>
                  <a:pt x="22657" y="8659"/>
                  <a:pt x="22657" y="8688"/>
                  <a:pt x="22672" y="8702"/>
                </a:cubicBezTo>
                <a:cubicBezTo>
                  <a:pt x="22657" y="8702"/>
                  <a:pt x="22643" y="8717"/>
                  <a:pt x="22629" y="8717"/>
                </a:cubicBezTo>
                <a:cubicBezTo>
                  <a:pt x="22629" y="8702"/>
                  <a:pt x="22629" y="8659"/>
                  <a:pt x="22629" y="8645"/>
                </a:cubicBezTo>
                <a:cubicBezTo>
                  <a:pt x="22614" y="8630"/>
                  <a:pt x="22600" y="8616"/>
                  <a:pt x="22600" y="8602"/>
                </a:cubicBezTo>
                <a:lnTo>
                  <a:pt x="22672" y="8602"/>
                </a:lnTo>
                <a:cubicBezTo>
                  <a:pt x="22657" y="8559"/>
                  <a:pt x="22643" y="8515"/>
                  <a:pt x="22600" y="8487"/>
                </a:cubicBezTo>
                <a:cubicBezTo>
                  <a:pt x="22600" y="8429"/>
                  <a:pt x="22585" y="8386"/>
                  <a:pt x="22585" y="8329"/>
                </a:cubicBezTo>
                <a:cubicBezTo>
                  <a:pt x="22585" y="8329"/>
                  <a:pt x="22557" y="8300"/>
                  <a:pt x="22557" y="8300"/>
                </a:cubicBezTo>
                <a:cubicBezTo>
                  <a:pt x="22557" y="8242"/>
                  <a:pt x="22542" y="8185"/>
                  <a:pt x="22514" y="8127"/>
                </a:cubicBezTo>
                <a:cubicBezTo>
                  <a:pt x="22528" y="8127"/>
                  <a:pt x="22557" y="8156"/>
                  <a:pt x="22571" y="8156"/>
                </a:cubicBezTo>
                <a:cubicBezTo>
                  <a:pt x="22514" y="8113"/>
                  <a:pt x="22499" y="8041"/>
                  <a:pt x="22456" y="8013"/>
                </a:cubicBezTo>
                <a:lnTo>
                  <a:pt x="22456" y="8013"/>
                </a:lnTo>
                <a:cubicBezTo>
                  <a:pt x="22471" y="8070"/>
                  <a:pt x="22471" y="8113"/>
                  <a:pt x="22485" y="8171"/>
                </a:cubicBezTo>
                <a:cubicBezTo>
                  <a:pt x="22399" y="8013"/>
                  <a:pt x="22341" y="7826"/>
                  <a:pt x="22298" y="7653"/>
                </a:cubicBezTo>
                <a:lnTo>
                  <a:pt x="22298" y="7653"/>
                </a:lnTo>
                <a:cubicBezTo>
                  <a:pt x="22313" y="7682"/>
                  <a:pt x="22327" y="7711"/>
                  <a:pt x="22341" y="7740"/>
                </a:cubicBezTo>
                <a:cubicBezTo>
                  <a:pt x="22370" y="7711"/>
                  <a:pt x="22370" y="7668"/>
                  <a:pt x="22370" y="7639"/>
                </a:cubicBezTo>
                <a:cubicBezTo>
                  <a:pt x="22341" y="7610"/>
                  <a:pt x="22327" y="7582"/>
                  <a:pt x="22298" y="7553"/>
                </a:cubicBezTo>
                <a:cubicBezTo>
                  <a:pt x="22313" y="7553"/>
                  <a:pt x="22327" y="7538"/>
                  <a:pt x="22327" y="7524"/>
                </a:cubicBezTo>
                <a:cubicBezTo>
                  <a:pt x="22284" y="7524"/>
                  <a:pt x="22212" y="7380"/>
                  <a:pt x="22284" y="7380"/>
                </a:cubicBezTo>
                <a:cubicBezTo>
                  <a:pt x="22384" y="7524"/>
                  <a:pt x="22413" y="7711"/>
                  <a:pt x="22514" y="7855"/>
                </a:cubicBezTo>
                <a:cubicBezTo>
                  <a:pt x="22514" y="7869"/>
                  <a:pt x="22499" y="7883"/>
                  <a:pt x="22499" y="7883"/>
                </a:cubicBezTo>
                <a:cubicBezTo>
                  <a:pt x="22542" y="7984"/>
                  <a:pt x="22571" y="8084"/>
                  <a:pt x="22600" y="8185"/>
                </a:cubicBezTo>
                <a:lnTo>
                  <a:pt x="22686" y="8185"/>
                </a:lnTo>
                <a:cubicBezTo>
                  <a:pt x="22672" y="8127"/>
                  <a:pt x="22643" y="8070"/>
                  <a:pt x="22585" y="8056"/>
                </a:cubicBezTo>
                <a:cubicBezTo>
                  <a:pt x="22571" y="8027"/>
                  <a:pt x="22571" y="7998"/>
                  <a:pt x="22571" y="7984"/>
                </a:cubicBezTo>
                <a:cubicBezTo>
                  <a:pt x="22600" y="7926"/>
                  <a:pt x="22542" y="7883"/>
                  <a:pt x="22528" y="7840"/>
                </a:cubicBezTo>
                <a:lnTo>
                  <a:pt x="22585" y="7826"/>
                </a:lnTo>
                <a:lnTo>
                  <a:pt x="22528" y="7826"/>
                </a:lnTo>
                <a:cubicBezTo>
                  <a:pt x="22542" y="7797"/>
                  <a:pt x="22542" y="7754"/>
                  <a:pt x="22557" y="7725"/>
                </a:cubicBezTo>
                <a:cubicBezTo>
                  <a:pt x="22542" y="7711"/>
                  <a:pt x="22514" y="7696"/>
                  <a:pt x="22485" y="7696"/>
                </a:cubicBezTo>
                <a:cubicBezTo>
                  <a:pt x="22499" y="7682"/>
                  <a:pt x="22514" y="7653"/>
                  <a:pt x="22528" y="7639"/>
                </a:cubicBezTo>
                <a:cubicBezTo>
                  <a:pt x="22514" y="7639"/>
                  <a:pt x="22499" y="7653"/>
                  <a:pt x="22485" y="7653"/>
                </a:cubicBezTo>
                <a:cubicBezTo>
                  <a:pt x="22485" y="7625"/>
                  <a:pt x="22456" y="7567"/>
                  <a:pt x="22485" y="7538"/>
                </a:cubicBezTo>
                <a:lnTo>
                  <a:pt x="22485" y="7538"/>
                </a:lnTo>
                <a:cubicBezTo>
                  <a:pt x="22485" y="7538"/>
                  <a:pt x="22456" y="7553"/>
                  <a:pt x="22456" y="7553"/>
                </a:cubicBezTo>
                <a:cubicBezTo>
                  <a:pt x="22413" y="7438"/>
                  <a:pt x="22356" y="7323"/>
                  <a:pt x="22298" y="7208"/>
                </a:cubicBezTo>
                <a:lnTo>
                  <a:pt x="22356" y="7208"/>
                </a:lnTo>
                <a:cubicBezTo>
                  <a:pt x="22284" y="7194"/>
                  <a:pt x="22226" y="7079"/>
                  <a:pt x="22255" y="7007"/>
                </a:cubicBezTo>
                <a:cubicBezTo>
                  <a:pt x="22255" y="6978"/>
                  <a:pt x="22212" y="6978"/>
                  <a:pt x="22198" y="6964"/>
                </a:cubicBezTo>
                <a:cubicBezTo>
                  <a:pt x="22169" y="6878"/>
                  <a:pt x="22126" y="6820"/>
                  <a:pt x="22040" y="6806"/>
                </a:cubicBezTo>
                <a:cubicBezTo>
                  <a:pt x="22054" y="6791"/>
                  <a:pt x="22083" y="6777"/>
                  <a:pt x="22097" y="6763"/>
                </a:cubicBezTo>
                <a:lnTo>
                  <a:pt x="22097" y="6763"/>
                </a:lnTo>
                <a:cubicBezTo>
                  <a:pt x="22068" y="6777"/>
                  <a:pt x="22040" y="6777"/>
                  <a:pt x="22025" y="6777"/>
                </a:cubicBezTo>
                <a:cubicBezTo>
                  <a:pt x="22040" y="6748"/>
                  <a:pt x="22068" y="6691"/>
                  <a:pt x="22025" y="6676"/>
                </a:cubicBezTo>
                <a:cubicBezTo>
                  <a:pt x="21996" y="6633"/>
                  <a:pt x="21982" y="6590"/>
                  <a:pt x="21953" y="6533"/>
                </a:cubicBezTo>
                <a:lnTo>
                  <a:pt x="21953" y="6533"/>
                </a:lnTo>
                <a:cubicBezTo>
                  <a:pt x="21953" y="6605"/>
                  <a:pt x="21968" y="6662"/>
                  <a:pt x="21982" y="6720"/>
                </a:cubicBezTo>
                <a:cubicBezTo>
                  <a:pt x="21996" y="6720"/>
                  <a:pt x="22025" y="6705"/>
                  <a:pt x="22040" y="6705"/>
                </a:cubicBezTo>
                <a:cubicBezTo>
                  <a:pt x="22011" y="6748"/>
                  <a:pt x="22011" y="6791"/>
                  <a:pt x="22054" y="6820"/>
                </a:cubicBezTo>
                <a:lnTo>
                  <a:pt x="22011" y="6834"/>
                </a:lnTo>
                <a:cubicBezTo>
                  <a:pt x="22054" y="6834"/>
                  <a:pt x="22111" y="6849"/>
                  <a:pt x="22154" y="6878"/>
                </a:cubicBezTo>
                <a:cubicBezTo>
                  <a:pt x="22140" y="6935"/>
                  <a:pt x="22097" y="6978"/>
                  <a:pt x="22040" y="7007"/>
                </a:cubicBezTo>
                <a:cubicBezTo>
                  <a:pt x="22054" y="7064"/>
                  <a:pt x="22083" y="7122"/>
                  <a:pt x="22097" y="7179"/>
                </a:cubicBezTo>
                <a:cubicBezTo>
                  <a:pt x="21953" y="6921"/>
                  <a:pt x="21810" y="6662"/>
                  <a:pt x="21695" y="6389"/>
                </a:cubicBezTo>
                <a:cubicBezTo>
                  <a:pt x="21709" y="6389"/>
                  <a:pt x="21723" y="6403"/>
                  <a:pt x="21738" y="6403"/>
                </a:cubicBezTo>
                <a:cubicBezTo>
                  <a:pt x="21738" y="6403"/>
                  <a:pt x="21738" y="6389"/>
                  <a:pt x="21738" y="6389"/>
                </a:cubicBezTo>
                <a:cubicBezTo>
                  <a:pt x="21680" y="6389"/>
                  <a:pt x="21652" y="6375"/>
                  <a:pt x="21652" y="6317"/>
                </a:cubicBezTo>
                <a:cubicBezTo>
                  <a:pt x="21666" y="6317"/>
                  <a:pt x="21695" y="6346"/>
                  <a:pt x="21709" y="6346"/>
                </a:cubicBezTo>
                <a:cubicBezTo>
                  <a:pt x="21709" y="6332"/>
                  <a:pt x="21695" y="6317"/>
                  <a:pt x="21680" y="6303"/>
                </a:cubicBezTo>
                <a:lnTo>
                  <a:pt x="21637" y="6303"/>
                </a:lnTo>
                <a:cubicBezTo>
                  <a:pt x="21580" y="6231"/>
                  <a:pt x="21551" y="6145"/>
                  <a:pt x="21508" y="6073"/>
                </a:cubicBezTo>
                <a:cubicBezTo>
                  <a:pt x="21465" y="5972"/>
                  <a:pt x="21336" y="5872"/>
                  <a:pt x="21364" y="5757"/>
                </a:cubicBezTo>
                <a:cubicBezTo>
                  <a:pt x="21350" y="5714"/>
                  <a:pt x="21336" y="5671"/>
                  <a:pt x="21321" y="5613"/>
                </a:cubicBezTo>
                <a:cubicBezTo>
                  <a:pt x="21307" y="5613"/>
                  <a:pt x="21292" y="5599"/>
                  <a:pt x="21278" y="5599"/>
                </a:cubicBezTo>
                <a:cubicBezTo>
                  <a:pt x="21278" y="5551"/>
                  <a:pt x="21258" y="5523"/>
                  <a:pt x="21219" y="5523"/>
                </a:cubicBezTo>
                <a:cubicBezTo>
                  <a:pt x="21211" y="5523"/>
                  <a:pt x="21202" y="5525"/>
                  <a:pt x="21192" y="5527"/>
                </a:cubicBezTo>
                <a:cubicBezTo>
                  <a:pt x="21206" y="5556"/>
                  <a:pt x="21221" y="5584"/>
                  <a:pt x="21235" y="5613"/>
                </a:cubicBezTo>
                <a:cubicBezTo>
                  <a:pt x="21206" y="5584"/>
                  <a:pt x="21178" y="5541"/>
                  <a:pt x="21149" y="5513"/>
                </a:cubicBezTo>
                <a:cubicBezTo>
                  <a:pt x="21163" y="5498"/>
                  <a:pt x="21192" y="5498"/>
                  <a:pt x="21206" y="5484"/>
                </a:cubicBezTo>
                <a:cubicBezTo>
                  <a:pt x="21192" y="5470"/>
                  <a:pt x="21178" y="5455"/>
                  <a:pt x="21149" y="5441"/>
                </a:cubicBezTo>
                <a:cubicBezTo>
                  <a:pt x="21178" y="5426"/>
                  <a:pt x="21206" y="5412"/>
                  <a:pt x="21235" y="5412"/>
                </a:cubicBezTo>
                <a:cubicBezTo>
                  <a:pt x="21249" y="5426"/>
                  <a:pt x="21264" y="5455"/>
                  <a:pt x="21278" y="5484"/>
                </a:cubicBezTo>
                <a:cubicBezTo>
                  <a:pt x="21278" y="5484"/>
                  <a:pt x="21278" y="5498"/>
                  <a:pt x="21278" y="5498"/>
                </a:cubicBezTo>
                <a:cubicBezTo>
                  <a:pt x="21321" y="5570"/>
                  <a:pt x="21364" y="5613"/>
                  <a:pt x="21422" y="5656"/>
                </a:cubicBezTo>
                <a:cubicBezTo>
                  <a:pt x="21422" y="5685"/>
                  <a:pt x="21422" y="5714"/>
                  <a:pt x="21422" y="5728"/>
                </a:cubicBezTo>
                <a:cubicBezTo>
                  <a:pt x="21436" y="5728"/>
                  <a:pt x="21465" y="5714"/>
                  <a:pt x="21479" y="5714"/>
                </a:cubicBezTo>
                <a:cubicBezTo>
                  <a:pt x="21465" y="5584"/>
                  <a:pt x="21364" y="5498"/>
                  <a:pt x="21307" y="5398"/>
                </a:cubicBezTo>
                <a:lnTo>
                  <a:pt x="21336" y="5383"/>
                </a:lnTo>
                <a:lnTo>
                  <a:pt x="21292" y="5383"/>
                </a:lnTo>
                <a:cubicBezTo>
                  <a:pt x="21264" y="5340"/>
                  <a:pt x="21235" y="5283"/>
                  <a:pt x="21192" y="5240"/>
                </a:cubicBezTo>
                <a:cubicBezTo>
                  <a:pt x="21178" y="5197"/>
                  <a:pt x="21149" y="5153"/>
                  <a:pt x="21091" y="5153"/>
                </a:cubicBezTo>
                <a:cubicBezTo>
                  <a:pt x="21106" y="5153"/>
                  <a:pt x="21120" y="5125"/>
                  <a:pt x="21134" y="5125"/>
                </a:cubicBezTo>
                <a:cubicBezTo>
                  <a:pt x="21120" y="5125"/>
                  <a:pt x="21091" y="5139"/>
                  <a:pt x="21063" y="5139"/>
                </a:cubicBezTo>
                <a:cubicBezTo>
                  <a:pt x="21063" y="5125"/>
                  <a:pt x="21063" y="5082"/>
                  <a:pt x="21063" y="5067"/>
                </a:cubicBezTo>
                <a:lnTo>
                  <a:pt x="21034" y="5067"/>
                </a:lnTo>
                <a:cubicBezTo>
                  <a:pt x="21063" y="5139"/>
                  <a:pt x="21077" y="5225"/>
                  <a:pt x="21163" y="5240"/>
                </a:cubicBezTo>
                <a:cubicBezTo>
                  <a:pt x="21163" y="5254"/>
                  <a:pt x="21163" y="5297"/>
                  <a:pt x="21163" y="5312"/>
                </a:cubicBezTo>
                <a:cubicBezTo>
                  <a:pt x="21178" y="5340"/>
                  <a:pt x="21206" y="5369"/>
                  <a:pt x="21235" y="5398"/>
                </a:cubicBezTo>
                <a:cubicBezTo>
                  <a:pt x="21206" y="5398"/>
                  <a:pt x="21163" y="5412"/>
                  <a:pt x="21134" y="5426"/>
                </a:cubicBezTo>
                <a:cubicBezTo>
                  <a:pt x="21134" y="5398"/>
                  <a:pt x="21134" y="5369"/>
                  <a:pt x="21134" y="5355"/>
                </a:cubicBezTo>
                <a:cubicBezTo>
                  <a:pt x="21120" y="5369"/>
                  <a:pt x="21091" y="5383"/>
                  <a:pt x="21077" y="5383"/>
                </a:cubicBezTo>
                <a:cubicBezTo>
                  <a:pt x="21063" y="5383"/>
                  <a:pt x="21048" y="5369"/>
                  <a:pt x="21048" y="5355"/>
                </a:cubicBezTo>
                <a:cubicBezTo>
                  <a:pt x="21063" y="5355"/>
                  <a:pt x="21091" y="5340"/>
                  <a:pt x="21106" y="5326"/>
                </a:cubicBezTo>
                <a:cubicBezTo>
                  <a:pt x="21091" y="5326"/>
                  <a:pt x="21048" y="5326"/>
                  <a:pt x="21034" y="5312"/>
                </a:cubicBezTo>
                <a:cubicBezTo>
                  <a:pt x="21019" y="5297"/>
                  <a:pt x="21005" y="5283"/>
                  <a:pt x="20991" y="5268"/>
                </a:cubicBezTo>
                <a:lnTo>
                  <a:pt x="20991" y="5268"/>
                </a:lnTo>
                <a:cubicBezTo>
                  <a:pt x="21019" y="5283"/>
                  <a:pt x="21034" y="5297"/>
                  <a:pt x="21063" y="5297"/>
                </a:cubicBezTo>
                <a:cubicBezTo>
                  <a:pt x="21077" y="5225"/>
                  <a:pt x="20976" y="5254"/>
                  <a:pt x="20933" y="5211"/>
                </a:cubicBezTo>
                <a:cubicBezTo>
                  <a:pt x="20933" y="5197"/>
                  <a:pt x="20905" y="5139"/>
                  <a:pt x="20905" y="5110"/>
                </a:cubicBezTo>
                <a:lnTo>
                  <a:pt x="20905" y="5110"/>
                </a:lnTo>
                <a:cubicBezTo>
                  <a:pt x="20919" y="5125"/>
                  <a:pt x="20948" y="5125"/>
                  <a:pt x="20976" y="5139"/>
                </a:cubicBezTo>
                <a:cubicBezTo>
                  <a:pt x="20933" y="5110"/>
                  <a:pt x="20905" y="5082"/>
                  <a:pt x="20890" y="5039"/>
                </a:cubicBezTo>
                <a:cubicBezTo>
                  <a:pt x="20890" y="5053"/>
                  <a:pt x="20890" y="5096"/>
                  <a:pt x="20890" y="5110"/>
                </a:cubicBezTo>
                <a:cubicBezTo>
                  <a:pt x="20833" y="5096"/>
                  <a:pt x="20833" y="5053"/>
                  <a:pt x="20861" y="4995"/>
                </a:cubicBezTo>
                <a:lnTo>
                  <a:pt x="20804" y="4995"/>
                </a:lnTo>
                <a:cubicBezTo>
                  <a:pt x="20775" y="4981"/>
                  <a:pt x="20746" y="4952"/>
                  <a:pt x="20718" y="4924"/>
                </a:cubicBezTo>
                <a:cubicBezTo>
                  <a:pt x="20703" y="4895"/>
                  <a:pt x="20675" y="4852"/>
                  <a:pt x="20660" y="4823"/>
                </a:cubicBezTo>
                <a:cubicBezTo>
                  <a:pt x="20675" y="4823"/>
                  <a:pt x="20703" y="4823"/>
                  <a:pt x="20732" y="4837"/>
                </a:cubicBezTo>
                <a:cubicBezTo>
                  <a:pt x="20703" y="4809"/>
                  <a:pt x="20675" y="4809"/>
                  <a:pt x="20646" y="4809"/>
                </a:cubicBezTo>
                <a:cubicBezTo>
                  <a:pt x="20632" y="4794"/>
                  <a:pt x="20632" y="4780"/>
                  <a:pt x="20617" y="4780"/>
                </a:cubicBezTo>
                <a:cubicBezTo>
                  <a:pt x="20632" y="4766"/>
                  <a:pt x="20632" y="4751"/>
                  <a:pt x="20646" y="4737"/>
                </a:cubicBezTo>
                <a:cubicBezTo>
                  <a:pt x="20632" y="4737"/>
                  <a:pt x="20617" y="4751"/>
                  <a:pt x="20617" y="4751"/>
                </a:cubicBezTo>
                <a:cubicBezTo>
                  <a:pt x="20603" y="4737"/>
                  <a:pt x="20588" y="4708"/>
                  <a:pt x="20574" y="4679"/>
                </a:cubicBezTo>
                <a:cubicBezTo>
                  <a:pt x="20574" y="4694"/>
                  <a:pt x="20560" y="4722"/>
                  <a:pt x="20560" y="4737"/>
                </a:cubicBezTo>
                <a:cubicBezTo>
                  <a:pt x="20531" y="4708"/>
                  <a:pt x="20502" y="4679"/>
                  <a:pt x="20474" y="4651"/>
                </a:cubicBezTo>
                <a:cubicBezTo>
                  <a:pt x="20488" y="4651"/>
                  <a:pt x="20517" y="4651"/>
                  <a:pt x="20531" y="4636"/>
                </a:cubicBezTo>
                <a:cubicBezTo>
                  <a:pt x="20517" y="4636"/>
                  <a:pt x="20502" y="4608"/>
                  <a:pt x="20488" y="4593"/>
                </a:cubicBezTo>
                <a:cubicBezTo>
                  <a:pt x="20483" y="4623"/>
                  <a:pt x="20472" y="4634"/>
                  <a:pt x="20460" y="4634"/>
                </a:cubicBezTo>
                <a:cubicBezTo>
                  <a:pt x="20437" y="4634"/>
                  <a:pt x="20406" y="4597"/>
                  <a:pt x="20387" y="4579"/>
                </a:cubicBezTo>
                <a:cubicBezTo>
                  <a:pt x="20315" y="4507"/>
                  <a:pt x="20258" y="4449"/>
                  <a:pt x="20186" y="4392"/>
                </a:cubicBezTo>
                <a:cubicBezTo>
                  <a:pt x="20186" y="4378"/>
                  <a:pt x="20201" y="4363"/>
                  <a:pt x="20172" y="4335"/>
                </a:cubicBezTo>
                <a:cubicBezTo>
                  <a:pt x="20172" y="4349"/>
                  <a:pt x="20157" y="4363"/>
                  <a:pt x="20157" y="4378"/>
                </a:cubicBezTo>
                <a:cubicBezTo>
                  <a:pt x="20129" y="4363"/>
                  <a:pt x="20114" y="4349"/>
                  <a:pt x="20100" y="4335"/>
                </a:cubicBezTo>
                <a:cubicBezTo>
                  <a:pt x="20071" y="4291"/>
                  <a:pt x="20028" y="4263"/>
                  <a:pt x="19999" y="4220"/>
                </a:cubicBezTo>
                <a:cubicBezTo>
                  <a:pt x="20014" y="4220"/>
                  <a:pt x="20028" y="4220"/>
                  <a:pt x="20028" y="4205"/>
                </a:cubicBezTo>
                <a:cubicBezTo>
                  <a:pt x="20028" y="4191"/>
                  <a:pt x="20014" y="4191"/>
                  <a:pt x="20014" y="4177"/>
                </a:cubicBezTo>
                <a:cubicBezTo>
                  <a:pt x="20014" y="4162"/>
                  <a:pt x="20028" y="4162"/>
                  <a:pt x="20042" y="4148"/>
                </a:cubicBezTo>
                <a:cubicBezTo>
                  <a:pt x="20014" y="4148"/>
                  <a:pt x="19985" y="4133"/>
                  <a:pt x="19971" y="4133"/>
                </a:cubicBezTo>
                <a:cubicBezTo>
                  <a:pt x="19971" y="4133"/>
                  <a:pt x="19971" y="4162"/>
                  <a:pt x="19971" y="4177"/>
                </a:cubicBezTo>
                <a:cubicBezTo>
                  <a:pt x="19942" y="4148"/>
                  <a:pt x="19913" y="4133"/>
                  <a:pt x="19884" y="4105"/>
                </a:cubicBezTo>
                <a:cubicBezTo>
                  <a:pt x="19899" y="4090"/>
                  <a:pt x="19899" y="4062"/>
                  <a:pt x="19913" y="4047"/>
                </a:cubicBezTo>
                <a:cubicBezTo>
                  <a:pt x="19884" y="4004"/>
                  <a:pt x="19841" y="3961"/>
                  <a:pt x="19798" y="3932"/>
                </a:cubicBezTo>
                <a:lnTo>
                  <a:pt x="19798" y="3932"/>
                </a:lnTo>
                <a:cubicBezTo>
                  <a:pt x="19827" y="3975"/>
                  <a:pt x="19856" y="4004"/>
                  <a:pt x="19870" y="4062"/>
                </a:cubicBezTo>
                <a:cubicBezTo>
                  <a:pt x="19813" y="4018"/>
                  <a:pt x="19784" y="3961"/>
                  <a:pt x="19741" y="3918"/>
                </a:cubicBezTo>
                <a:cubicBezTo>
                  <a:pt x="19741" y="3904"/>
                  <a:pt x="19755" y="3889"/>
                  <a:pt x="19755" y="3875"/>
                </a:cubicBezTo>
                <a:cubicBezTo>
                  <a:pt x="19741" y="3860"/>
                  <a:pt x="19712" y="3832"/>
                  <a:pt x="19698" y="3817"/>
                </a:cubicBezTo>
                <a:lnTo>
                  <a:pt x="19698" y="3817"/>
                </a:lnTo>
                <a:cubicBezTo>
                  <a:pt x="19712" y="3846"/>
                  <a:pt x="19726" y="3875"/>
                  <a:pt x="19726" y="3904"/>
                </a:cubicBezTo>
                <a:cubicBezTo>
                  <a:pt x="19626" y="3817"/>
                  <a:pt x="19540" y="3731"/>
                  <a:pt x="19453" y="3631"/>
                </a:cubicBezTo>
                <a:cubicBezTo>
                  <a:pt x="19468" y="3631"/>
                  <a:pt x="19497" y="3645"/>
                  <a:pt x="19511" y="3645"/>
                </a:cubicBezTo>
                <a:cubicBezTo>
                  <a:pt x="19497" y="3616"/>
                  <a:pt x="19497" y="3602"/>
                  <a:pt x="19482" y="3573"/>
                </a:cubicBezTo>
                <a:cubicBezTo>
                  <a:pt x="19425" y="3544"/>
                  <a:pt x="19353" y="3559"/>
                  <a:pt x="19310" y="3487"/>
                </a:cubicBezTo>
                <a:lnTo>
                  <a:pt x="19310" y="3487"/>
                </a:lnTo>
                <a:cubicBezTo>
                  <a:pt x="19339" y="3501"/>
                  <a:pt x="19382" y="3516"/>
                  <a:pt x="19410" y="3516"/>
                </a:cubicBezTo>
                <a:cubicBezTo>
                  <a:pt x="19339" y="3458"/>
                  <a:pt x="19267" y="3358"/>
                  <a:pt x="19166" y="3329"/>
                </a:cubicBezTo>
                <a:lnTo>
                  <a:pt x="19180" y="3314"/>
                </a:lnTo>
                <a:cubicBezTo>
                  <a:pt x="19180" y="3314"/>
                  <a:pt x="19166" y="3300"/>
                  <a:pt x="19152" y="3300"/>
                </a:cubicBezTo>
                <a:lnTo>
                  <a:pt x="19166" y="3271"/>
                </a:lnTo>
                <a:lnTo>
                  <a:pt x="19137" y="3271"/>
                </a:lnTo>
                <a:cubicBezTo>
                  <a:pt x="19137" y="3286"/>
                  <a:pt x="19137" y="3314"/>
                  <a:pt x="19137" y="3329"/>
                </a:cubicBezTo>
                <a:cubicBezTo>
                  <a:pt x="19123" y="3314"/>
                  <a:pt x="19109" y="3286"/>
                  <a:pt x="19094" y="3271"/>
                </a:cubicBezTo>
                <a:cubicBezTo>
                  <a:pt x="19094" y="3257"/>
                  <a:pt x="19109" y="3243"/>
                  <a:pt x="19123" y="3228"/>
                </a:cubicBezTo>
                <a:lnTo>
                  <a:pt x="19080" y="3228"/>
                </a:lnTo>
                <a:cubicBezTo>
                  <a:pt x="19080" y="3228"/>
                  <a:pt x="19066" y="3257"/>
                  <a:pt x="19066" y="3257"/>
                </a:cubicBezTo>
                <a:cubicBezTo>
                  <a:pt x="18994" y="3228"/>
                  <a:pt x="18936" y="3156"/>
                  <a:pt x="18879" y="3099"/>
                </a:cubicBezTo>
                <a:cubicBezTo>
                  <a:pt x="18893" y="3099"/>
                  <a:pt x="18907" y="3085"/>
                  <a:pt x="18922" y="3070"/>
                </a:cubicBezTo>
                <a:lnTo>
                  <a:pt x="18922" y="3070"/>
                </a:lnTo>
                <a:cubicBezTo>
                  <a:pt x="18907" y="3085"/>
                  <a:pt x="18879" y="3085"/>
                  <a:pt x="18864" y="3099"/>
                </a:cubicBezTo>
                <a:cubicBezTo>
                  <a:pt x="18836" y="3070"/>
                  <a:pt x="18807" y="3041"/>
                  <a:pt x="18764" y="3013"/>
                </a:cubicBezTo>
                <a:lnTo>
                  <a:pt x="18764" y="3013"/>
                </a:lnTo>
                <a:cubicBezTo>
                  <a:pt x="18807" y="3027"/>
                  <a:pt x="18836" y="3041"/>
                  <a:pt x="18879" y="3041"/>
                </a:cubicBezTo>
                <a:cubicBezTo>
                  <a:pt x="18850" y="3013"/>
                  <a:pt x="18836" y="2998"/>
                  <a:pt x="18836" y="2955"/>
                </a:cubicBezTo>
                <a:cubicBezTo>
                  <a:pt x="18821" y="2970"/>
                  <a:pt x="18807" y="2970"/>
                  <a:pt x="18807" y="2984"/>
                </a:cubicBezTo>
                <a:cubicBezTo>
                  <a:pt x="18735" y="2883"/>
                  <a:pt x="18635" y="2826"/>
                  <a:pt x="18534" y="2740"/>
                </a:cubicBezTo>
                <a:cubicBezTo>
                  <a:pt x="18534" y="2754"/>
                  <a:pt x="18520" y="2797"/>
                  <a:pt x="18520" y="2812"/>
                </a:cubicBezTo>
                <a:cubicBezTo>
                  <a:pt x="18433" y="2754"/>
                  <a:pt x="18347" y="2682"/>
                  <a:pt x="18261" y="2610"/>
                </a:cubicBezTo>
                <a:lnTo>
                  <a:pt x="18261" y="2610"/>
                </a:lnTo>
                <a:cubicBezTo>
                  <a:pt x="18318" y="2625"/>
                  <a:pt x="18376" y="2654"/>
                  <a:pt x="18419" y="2697"/>
                </a:cubicBezTo>
                <a:cubicBezTo>
                  <a:pt x="18448" y="2610"/>
                  <a:pt x="18060" y="2467"/>
                  <a:pt x="18017" y="2337"/>
                </a:cubicBezTo>
                <a:cubicBezTo>
                  <a:pt x="18045" y="2323"/>
                  <a:pt x="18074" y="2309"/>
                  <a:pt x="18089" y="2294"/>
                </a:cubicBezTo>
                <a:lnTo>
                  <a:pt x="18089" y="2294"/>
                </a:lnTo>
                <a:cubicBezTo>
                  <a:pt x="18089" y="2309"/>
                  <a:pt x="18089" y="2323"/>
                  <a:pt x="18074" y="2337"/>
                </a:cubicBezTo>
                <a:cubicBezTo>
                  <a:pt x="18103" y="2352"/>
                  <a:pt x="18117" y="2381"/>
                  <a:pt x="18117" y="2409"/>
                </a:cubicBezTo>
                <a:cubicBezTo>
                  <a:pt x="18132" y="2409"/>
                  <a:pt x="18160" y="2409"/>
                  <a:pt x="18189" y="2424"/>
                </a:cubicBezTo>
                <a:lnTo>
                  <a:pt x="18160" y="2467"/>
                </a:lnTo>
                <a:cubicBezTo>
                  <a:pt x="18175" y="2452"/>
                  <a:pt x="18203" y="2438"/>
                  <a:pt x="18218" y="2438"/>
                </a:cubicBezTo>
                <a:cubicBezTo>
                  <a:pt x="18278" y="2487"/>
                  <a:pt x="18359" y="2545"/>
                  <a:pt x="18452" y="2545"/>
                </a:cubicBezTo>
                <a:cubicBezTo>
                  <a:pt x="18469" y="2545"/>
                  <a:pt x="18487" y="2543"/>
                  <a:pt x="18505" y="2539"/>
                </a:cubicBezTo>
                <a:cubicBezTo>
                  <a:pt x="18376" y="2481"/>
                  <a:pt x="18275" y="2381"/>
                  <a:pt x="18160" y="2309"/>
                </a:cubicBezTo>
                <a:cubicBezTo>
                  <a:pt x="18160" y="2294"/>
                  <a:pt x="18146" y="2280"/>
                  <a:pt x="18146" y="2280"/>
                </a:cubicBezTo>
                <a:cubicBezTo>
                  <a:pt x="18103" y="2280"/>
                  <a:pt x="18074" y="2237"/>
                  <a:pt x="18045" y="2208"/>
                </a:cubicBezTo>
                <a:cubicBezTo>
                  <a:pt x="17959" y="2194"/>
                  <a:pt x="17902" y="2122"/>
                  <a:pt x="17830" y="2079"/>
                </a:cubicBezTo>
                <a:lnTo>
                  <a:pt x="17844" y="2050"/>
                </a:lnTo>
                <a:lnTo>
                  <a:pt x="17844" y="2050"/>
                </a:lnTo>
                <a:cubicBezTo>
                  <a:pt x="17830" y="2065"/>
                  <a:pt x="17816" y="2065"/>
                  <a:pt x="17816" y="2079"/>
                </a:cubicBezTo>
                <a:cubicBezTo>
                  <a:pt x="17729" y="2036"/>
                  <a:pt x="17658" y="1964"/>
                  <a:pt x="17571" y="1950"/>
                </a:cubicBezTo>
                <a:cubicBezTo>
                  <a:pt x="17543" y="1935"/>
                  <a:pt x="17528" y="1906"/>
                  <a:pt x="17514" y="1878"/>
                </a:cubicBezTo>
                <a:cubicBezTo>
                  <a:pt x="17485" y="1878"/>
                  <a:pt x="17471" y="1878"/>
                  <a:pt x="17442" y="1892"/>
                </a:cubicBezTo>
                <a:cubicBezTo>
                  <a:pt x="17442" y="1878"/>
                  <a:pt x="17456" y="1849"/>
                  <a:pt x="17456" y="1835"/>
                </a:cubicBezTo>
                <a:cubicBezTo>
                  <a:pt x="17212" y="1748"/>
                  <a:pt x="17025" y="1562"/>
                  <a:pt x="16796" y="1447"/>
                </a:cubicBezTo>
                <a:cubicBezTo>
                  <a:pt x="16791" y="1448"/>
                  <a:pt x="16786" y="1449"/>
                  <a:pt x="16782" y="1449"/>
                </a:cubicBezTo>
                <a:cubicBezTo>
                  <a:pt x="16746" y="1449"/>
                  <a:pt x="16719" y="1401"/>
                  <a:pt x="16681" y="1375"/>
                </a:cubicBezTo>
                <a:cubicBezTo>
                  <a:pt x="16623" y="1361"/>
                  <a:pt x="16566" y="1332"/>
                  <a:pt x="16508" y="1303"/>
                </a:cubicBezTo>
                <a:lnTo>
                  <a:pt x="16479" y="1303"/>
                </a:lnTo>
                <a:cubicBezTo>
                  <a:pt x="16451" y="1274"/>
                  <a:pt x="16436" y="1260"/>
                  <a:pt x="16408" y="1231"/>
                </a:cubicBezTo>
                <a:cubicBezTo>
                  <a:pt x="16379" y="1231"/>
                  <a:pt x="16364" y="1217"/>
                  <a:pt x="16336" y="1217"/>
                </a:cubicBezTo>
                <a:cubicBezTo>
                  <a:pt x="16321" y="1202"/>
                  <a:pt x="16321" y="1188"/>
                  <a:pt x="16321" y="1174"/>
                </a:cubicBezTo>
                <a:lnTo>
                  <a:pt x="16307" y="1202"/>
                </a:lnTo>
                <a:cubicBezTo>
                  <a:pt x="16264" y="1174"/>
                  <a:pt x="16235" y="1159"/>
                  <a:pt x="16192" y="1145"/>
                </a:cubicBezTo>
                <a:cubicBezTo>
                  <a:pt x="16192" y="1131"/>
                  <a:pt x="16192" y="1116"/>
                  <a:pt x="16192" y="1116"/>
                </a:cubicBezTo>
                <a:lnTo>
                  <a:pt x="16149" y="1116"/>
                </a:lnTo>
                <a:cubicBezTo>
                  <a:pt x="16092" y="1059"/>
                  <a:pt x="15991" y="1073"/>
                  <a:pt x="15919" y="1016"/>
                </a:cubicBezTo>
                <a:cubicBezTo>
                  <a:pt x="15790" y="1016"/>
                  <a:pt x="15689" y="915"/>
                  <a:pt x="15560" y="872"/>
                </a:cubicBezTo>
                <a:cubicBezTo>
                  <a:pt x="15546" y="886"/>
                  <a:pt x="15531" y="901"/>
                  <a:pt x="15517" y="915"/>
                </a:cubicBezTo>
                <a:cubicBezTo>
                  <a:pt x="15517" y="901"/>
                  <a:pt x="15502" y="872"/>
                  <a:pt x="15502" y="858"/>
                </a:cubicBezTo>
                <a:cubicBezTo>
                  <a:pt x="15359" y="815"/>
                  <a:pt x="15215" y="714"/>
                  <a:pt x="15057" y="700"/>
                </a:cubicBezTo>
                <a:cubicBezTo>
                  <a:pt x="15057" y="700"/>
                  <a:pt x="15057" y="728"/>
                  <a:pt x="15043" y="743"/>
                </a:cubicBezTo>
                <a:cubicBezTo>
                  <a:pt x="15115" y="757"/>
                  <a:pt x="15186" y="786"/>
                  <a:pt x="15258" y="800"/>
                </a:cubicBezTo>
                <a:cubicBezTo>
                  <a:pt x="15258" y="800"/>
                  <a:pt x="15273" y="829"/>
                  <a:pt x="15273" y="829"/>
                </a:cubicBezTo>
                <a:cubicBezTo>
                  <a:pt x="15388" y="843"/>
                  <a:pt x="15488" y="915"/>
                  <a:pt x="15589" y="958"/>
                </a:cubicBezTo>
                <a:cubicBezTo>
                  <a:pt x="15603" y="958"/>
                  <a:pt x="15617" y="944"/>
                  <a:pt x="15632" y="944"/>
                </a:cubicBezTo>
                <a:cubicBezTo>
                  <a:pt x="15646" y="958"/>
                  <a:pt x="15675" y="987"/>
                  <a:pt x="15689" y="1001"/>
                </a:cubicBezTo>
                <a:cubicBezTo>
                  <a:pt x="15704" y="1001"/>
                  <a:pt x="15747" y="987"/>
                  <a:pt x="15761" y="987"/>
                </a:cubicBezTo>
                <a:cubicBezTo>
                  <a:pt x="15761" y="987"/>
                  <a:pt x="15747" y="1016"/>
                  <a:pt x="15747" y="1030"/>
                </a:cubicBezTo>
                <a:lnTo>
                  <a:pt x="15804" y="1030"/>
                </a:lnTo>
                <a:cubicBezTo>
                  <a:pt x="15804" y="1044"/>
                  <a:pt x="15804" y="1073"/>
                  <a:pt x="15804" y="1102"/>
                </a:cubicBezTo>
                <a:cubicBezTo>
                  <a:pt x="15819" y="1088"/>
                  <a:pt x="15833" y="1059"/>
                  <a:pt x="15833" y="1044"/>
                </a:cubicBezTo>
                <a:cubicBezTo>
                  <a:pt x="16005" y="1145"/>
                  <a:pt x="16163" y="1231"/>
                  <a:pt x="16350" y="1303"/>
                </a:cubicBezTo>
                <a:cubicBezTo>
                  <a:pt x="16321" y="1332"/>
                  <a:pt x="16293" y="1361"/>
                  <a:pt x="16264" y="1389"/>
                </a:cubicBezTo>
                <a:cubicBezTo>
                  <a:pt x="16278" y="1375"/>
                  <a:pt x="16278" y="1346"/>
                  <a:pt x="16293" y="1332"/>
                </a:cubicBezTo>
                <a:cubicBezTo>
                  <a:pt x="16206" y="1289"/>
                  <a:pt x="16120" y="1260"/>
                  <a:pt x="16034" y="1217"/>
                </a:cubicBezTo>
                <a:cubicBezTo>
                  <a:pt x="16034" y="1231"/>
                  <a:pt x="16034" y="1260"/>
                  <a:pt x="16034" y="1260"/>
                </a:cubicBezTo>
                <a:cubicBezTo>
                  <a:pt x="15905" y="1231"/>
                  <a:pt x="15790" y="1174"/>
                  <a:pt x="15675" y="1116"/>
                </a:cubicBezTo>
                <a:cubicBezTo>
                  <a:pt x="15696" y="1109"/>
                  <a:pt x="15714" y="1106"/>
                  <a:pt x="15732" y="1106"/>
                </a:cubicBezTo>
                <a:cubicBezTo>
                  <a:pt x="15750" y="1106"/>
                  <a:pt x="15768" y="1109"/>
                  <a:pt x="15790" y="1116"/>
                </a:cubicBezTo>
                <a:cubicBezTo>
                  <a:pt x="15761" y="1102"/>
                  <a:pt x="15747" y="1088"/>
                  <a:pt x="15718" y="1073"/>
                </a:cubicBezTo>
                <a:cubicBezTo>
                  <a:pt x="15689" y="1088"/>
                  <a:pt x="15675" y="1116"/>
                  <a:pt x="15660" y="1131"/>
                </a:cubicBezTo>
                <a:cubicBezTo>
                  <a:pt x="15632" y="1102"/>
                  <a:pt x="15660" y="1073"/>
                  <a:pt x="15660" y="1059"/>
                </a:cubicBezTo>
                <a:cubicBezTo>
                  <a:pt x="15603" y="1044"/>
                  <a:pt x="15560" y="1016"/>
                  <a:pt x="15502" y="1001"/>
                </a:cubicBezTo>
                <a:lnTo>
                  <a:pt x="15502" y="1001"/>
                </a:lnTo>
                <a:cubicBezTo>
                  <a:pt x="15517" y="1030"/>
                  <a:pt x="15546" y="1044"/>
                  <a:pt x="15560" y="1073"/>
                </a:cubicBezTo>
                <a:cubicBezTo>
                  <a:pt x="15502" y="1030"/>
                  <a:pt x="15373" y="1044"/>
                  <a:pt x="15373" y="958"/>
                </a:cubicBezTo>
                <a:cubicBezTo>
                  <a:pt x="15330" y="944"/>
                  <a:pt x="15287" y="930"/>
                  <a:pt x="15258" y="915"/>
                </a:cubicBezTo>
                <a:lnTo>
                  <a:pt x="15258" y="915"/>
                </a:lnTo>
                <a:cubicBezTo>
                  <a:pt x="15273" y="930"/>
                  <a:pt x="15301" y="944"/>
                  <a:pt x="15316" y="944"/>
                </a:cubicBezTo>
                <a:lnTo>
                  <a:pt x="15316" y="973"/>
                </a:lnTo>
                <a:cubicBezTo>
                  <a:pt x="15273" y="958"/>
                  <a:pt x="15229" y="944"/>
                  <a:pt x="15201" y="930"/>
                </a:cubicBezTo>
                <a:cubicBezTo>
                  <a:pt x="15201" y="915"/>
                  <a:pt x="15215" y="901"/>
                  <a:pt x="15215" y="886"/>
                </a:cubicBezTo>
                <a:lnTo>
                  <a:pt x="15215" y="886"/>
                </a:lnTo>
                <a:cubicBezTo>
                  <a:pt x="15202" y="906"/>
                  <a:pt x="15189" y="914"/>
                  <a:pt x="15176" y="914"/>
                </a:cubicBezTo>
                <a:cubicBezTo>
                  <a:pt x="15160" y="914"/>
                  <a:pt x="15145" y="902"/>
                  <a:pt x="15129" y="886"/>
                </a:cubicBezTo>
                <a:cubicBezTo>
                  <a:pt x="15129" y="886"/>
                  <a:pt x="15158" y="872"/>
                  <a:pt x="15158" y="858"/>
                </a:cubicBezTo>
                <a:cubicBezTo>
                  <a:pt x="15043" y="829"/>
                  <a:pt x="14942" y="786"/>
                  <a:pt x="14827" y="743"/>
                </a:cubicBezTo>
                <a:lnTo>
                  <a:pt x="14827" y="743"/>
                </a:lnTo>
                <a:cubicBezTo>
                  <a:pt x="14842" y="757"/>
                  <a:pt x="14870" y="771"/>
                  <a:pt x="14885" y="771"/>
                </a:cubicBezTo>
                <a:lnTo>
                  <a:pt x="14870" y="815"/>
                </a:lnTo>
                <a:cubicBezTo>
                  <a:pt x="14827" y="800"/>
                  <a:pt x="14798" y="786"/>
                  <a:pt x="14755" y="771"/>
                </a:cubicBezTo>
                <a:cubicBezTo>
                  <a:pt x="14755" y="771"/>
                  <a:pt x="14770" y="743"/>
                  <a:pt x="14784" y="743"/>
                </a:cubicBezTo>
                <a:cubicBezTo>
                  <a:pt x="14655" y="685"/>
                  <a:pt x="14511" y="628"/>
                  <a:pt x="14367" y="613"/>
                </a:cubicBezTo>
                <a:lnTo>
                  <a:pt x="14367" y="613"/>
                </a:lnTo>
                <a:cubicBezTo>
                  <a:pt x="14439" y="642"/>
                  <a:pt x="14511" y="657"/>
                  <a:pt x="14583" y="700"/>
                </a:cubicBezTo>
                <a:cubicBezTo>
                  <a:pt x="14468" y="685"/>
                  <a:pt x="14353" y="657"/>
                  <a:pt x="14253" y="599"/>
                </a:cubicBezTo>
                <a:cubicBezTo>
                  <a:pt x="14238" y="599"/>
                  <a:pt x="14238" y="585"/>
                  <a:pt x="14238" y="585"/>
                </a:cubicBezTo>
                <a:lnTo>
                  <a:pt x="14238" y="585"/>
                </a:lnTo>
                <a:cubicBezTo>
                  <a:pt x="14273" y="596"/>
                  <a:pt x="14308" y="617"/>
                  <a:pt x="14343" y="617"/>
                </a:cubicBezTo>
                <a:cubicBezTo>
                  <a:pt x="14351" y="617"/>
                  <a:pt x="14359" y="616"/>
                  <a:pt x="14367" y="613"/>
                </a:cubicBezTo>
                <a:cubicBezTo>
                  <a:pt x="14353" y="599"/>
                  <a:pt x="14324" y="570"/>
                  <a:pt x="14296" y="542"/>
                </a:cubicBezTo>
                <a:cubicBezTo>
                  <a:pt x="14281" y="556"/>
                  <a:pt x="14253" y="570"/>
                  <a:pt x="14238" y="570"/>
                </a:cubicBezTo>
                <a:cubicBezTo>
                  <a:pt x="14209" y="542"/>
                  <a:pt x="14166" y="542"/>
                  <a:pt x="14138" y="527"/>
                </a:cubicBezTo>
                <a:lnTo>
                  <a:pt x="14138" y="527"/>
                </a:lnTo>
                <a:cubicBezTo>
                  <a:pt x="14138" y="570"/>
                  <a:pt x="14181" y="585"/>
                  <a:pt x="14209" y="599"/>
                </a:cubicBezTo>
                <a:cubicBezTo>
                  <a:pt x="14152" y="599"/>
                  <a:pt x="14109" y="585"/>
                  <a:pt x="14066" y="570"/>
                </a:cubicBezTo>
                <a:cubicBezTo>
                  <a:pt x="14066" y="556"/>
                  <a:pt x="14080" y="542"/>
                  <a:pt x="14080" y="527"/>
                </a:cubicBezTo>
                <a:cubicBezTo>
                  <a:pt x="14051" y="513"/>
                  <a:pt x="14008" y="498"/>
                  <a:pt x="13965" y="484"/>
                </a:cubicBezTo>
                <a:lnTo>
                  <a:pt x="13965" y="484"/>
                </a:lnTo>
                <a:cubicBezTo>
                  <a:pt x="13980" y="513"/>
                  <a:pt x="14008" y="542"/>
                  <a:pt x="14023" y="556"/>
                </a:cubicBezTo>
                <a:cubicBezTo>
                  <a:pt x="13965" y="542"/>
                  <a:pt x="13893" y="513"/>
                  <a:pt x="13836" y="498"/>
                </a:cubicBezTo>
                <a:cubicBezTo>
                  <a:pt x="13836" y="470"/>
                  <a:pt x="13836" y="441"/>
                  <a:pt x="13836" y="412"/>
                </a:cubicBezTo>
                <a:cubicBezTo>
                  <a:pt x="13811" y="430"/>
                  <a:pt x="13786" y="436"/>
                  <a:pt x="13759" y="436"/>
                </a:cubicBezTo>
                <a:cubicBezTo>
                  <a:pt x="13691" y="436"/>
                  <a:pt x="13618" y="393"/>
                  <a:pt x="13545" y="393"/>
                </a:cubicBezTo>
                <a:cubicBezTo>
                  <a:pt x="13532" y="393"/>
                  <a:pt x="13519" y="395"/>
                  <a:pt x="13505" y="398"/>
                </a:cubicBezTo>
                <a:cubicBezTo>
                  <a:pt x="13520" y="398"/>
                  <a:pt x="13549" y="412"/>
                  <a:pt x="13563" y="412"/>
                </a:cubicBezTo>
                <a:cubicBezTo>
                  <a:pt x="13563" y="427"/>
                  <a:pt x="13563" y="441"/>
                  <a:pt x="13563" y="455"/>
                </a:cubicBezTo>
                <a:cubicBezTo>
                  <a:pt x="13549" y="441"/>
                  <a:pt x="13505" y="427"/>
                  <a:pt x="13491" y="427"/>
                </a:cubicBezTo>
                <a:lnTo>
                  <a:pt x="13434" y="427"/>
                </a:lnTo>
                <a:cubicBezTo>
                  <a:pt x="13448" y="412"/>
                  <a:pt x="13462" y="384"/>
                  <a:pt x="13477" y="369"/>
                </a:cubicBezTo>
                <a:cubicBezTo>
                  <a:pt x="13443" y="361"/>
                  <a:pt x="13415" y="353"/>
                  <a:pt x="13389" y="353"/>
                </a:cubicBezTo>
                <a:cubicBezTo>
                  <a:pt x="13369" y="353"/>
                  <a:pt x="13351" y="357"/>
                  <a:pt x="13333" y="369"/>
                </a:cubicBezTo>
                <a:cubicBezTo>
                  <a:pt x="13290" y="355"/>
                  <a:pt x="13232" y="340"/>
                  <a:pt x="13189" y="312"/>
                </a:cubicBezTo>
                <a:cubicBezTo>
                  <a:pt x="13175" y="312"/>
                  <a:pt x="13161" y="326"/>
                  <a:pt x="13146" y="326"/>
                </a:cubicBezTo>
                <a:cubicBezTo>
                  <a:pt x="13089" y="297"/>
                  <a:pt x="13031" y="283"/>
                  <a:pt x="12974" y="283"/>
                </a:cubicBezTo>
                <a:cubicBezTo>
                  <a:pt x="12980" y="276"/>
                  <a:pt x="12990" y="270"/>
                  <a:pt x="13000" y="265"/>
                </a:cubicBezTo>
                <a:lnTo>
                  <a:pt x="13000" y="265"/>
                </a:lnTo>
                <a:cubicBezTo>
                  <a:pt x="12980" y="269"/>
                  <a:pt x="12959" y="269"/>
                  <a:pt x="12938" y="269"/>
                </a:cubicBezTo>
                <a:cubicBezTo>
                  <a:pt x="12906" y="269"/>
                  <a:pt x="12873" y="269"/>
                  <a:pt x="12845" y="283"/>
                </a:cubicBezTo>
                <a:cubicBezTo>
                  <a:pt x="12902" y="297"/>
                  <a:pt x="12945" y="312"/>
                  <a:pt x="13003" y="340"/>
                </a:cubicBezTo>
                <a:cubicBezTo>
                  <a:pt x="12902" y="326"/>
                  <a:pt x="12787" y="312"/>
                  <a:pt x="12686" y="297"/>
                </a:cubicBezTo>
                <a:cubicBezTo>
                  <a:pt x="12658" y="297"/>
                  <a:pt x="12629" y="283"/>
                  <a:pt x="12600" y="283"/>
                </a:cubicBezTo>
                <a:cubicBezTo>
                  <a:pt x="12557" y="269"/>
                  <a:pt x="12500" y="269"/>
                  <a:pt x="12442" y="254"/>
                </a:cubicBezTo>
                <a:lnTo>
                  <a:pt x="12557" y="254"/>
                </a:lnTo>
                <a:cubicBezTo>
                  <a:pt x="12543" y="211"/>
                  <a:pt x="12500" y="211"/>
                  <a:pt x="12471" y="197"/>
                </a:cubicBezTo>
                <a:cubicBezTo>
                  <a:pt x="12442" y="197"/>
                  <a:pt x="12399" y="197"/>
                  <a:pt x="12370" y="211"/>
                </a:cubicBezTo>
                <a:cubicBezTo>
                  <a:pt x="12356" y="197"/>
                  <a:pt x="12356" y="182"/>
                  <a:pt x="12356" y="168"/>
                </a:cubicBezTo>
                <a:cubicBezTo>
                  <a:pt x="12343" y="187"/>
                  <a:pt x="12306" y="197"/>
                  <a:pt x="12272" y="197"/>
                </a:cubicBezTo>
                <a:cubicBezTo>
                  <a:pt x="12228" y="197"/>
                  <a:pt x="12188" y="180"/>
                  <a:pt x="12212" y="139"/>
                </a:cubicBezTo>
                <a:cubicBezTo>
                  <a:pt x="12228" y="138"/>
                  <a:pt x="12244" y="137"/>
                  <a:pt x="12260" y="137"/>
                </a:cubicBezTo>
                <a:cubicBezTo>
                  <a:pt x="12387" y="137"/>
                  <a:pt x="12515" y="175"/>
                  <a:pt x="12642" y="175"/>
                </a:cubicBezTo>
                <a:cubicBezTo>
                  <a:pt x="12671" y="175"/>
                  <a:pt x="12700" y="173"/>
                  <a:pt x="12730" y="168"/>
                </a:cubicBezTo>
                <a:cubicBezTo>
                  <a:pt x="12744" y="168"/>
                  <a:pt x="12744" y="182"/>
                  <a:pt x="12758" y="182"/>
                </a:cubicBezTo>
                <a:cubicBezTo>
                  <a:pt x="12859" y="197"/>
                  <a:pt x="12959" y="226"/>
                  <a:pt x="13060" y="240"/>
                </a:cubicBezTo>
                <a:cubicBezTo>
                  <a:pt x="13074" y="226"/>
                  <a:pt x="13089" y="182"/>
                  <a:pt x="13103" y="154"/>
                </a:cubicBezTo>
                <a:cubicBezTo>
                  <a:pt x="13084" y="154"/>
                  <a:pt x="13063" y="152"/>
                  <a:pt x="13042" y="152"/>
                </a:cubicBezTo>
                <a:cubicBezTo>
                  <a:pt x="13001" y="152"/>
                  <a:pt x="12959" y="158"/>
                  <a:pt x="12931" y="197"/>
                </a:cubicBezTo>
                <a:cubicBezTo>
                  <a:pt x="12916" y="182"/>
                  <a:pt x="12888" y="168"/>
                  <a:pt x="12873" y="168"/>
                </a:cubicBezTo>
                <a:cubicBezTo>
                  <a:pt x="12852" y="146"/>
                  <a:pt x="12827" y="143"/>
                  <a:pt x="12800" y="143"/>
                </a:cubicBezTo>
                <a:cubicBezTo>
                  <a:pt x="12786" y="143"/>
                  <a:pt x="12772" y="144"/>
                  <a:pt x="12758" y="144"/>
                </a:cubicBezTo>
                <a:cubicBezTo>
                  <a:pt x="12744" y="144"/>
                  <a:pt x="12730" y="143"/>
                  <a:pt x="12715" y="139"/>
                </a:cubicBezTo>
                <a:cubicBezTo>
                  <a:pt x="12686" y="111"/>
                  <a:pt x="12658" y="82"/>
                  <a:pt x="12629" y="67"/>
                </a:cubicBezTo>
                <a:cubicBezTo>
                  <a:pt x="12615" y="82"/>
                  <a:pt x="12600" y="96"/>
                  <a:pt x="12572" y="111"/>
                </a:cubicBezTo>
                <a:cubicBezTo>
                  <a:pt x="12572" y="96"/>
                  <a:pt x="12543" y="67"/>
                  <a:pt x="12543" y="53"/>
                </a:cubicBezTo>
                <a:cubicBezTo>
                  <a:pt x="12543" y="67"/>
                  <a:pt x="12543" y="82"/>
                  <a:pt x="12543" y="96"/>
                </a:cubicBezTo>
                <a:cubicBezTo>
                  <a:pt x="12500" y="82"/>
                  <a:pt x="12457" y="82"/>
                  <a:pt x="12428" y="39"/>
                </a:cubicBezTo>
                <a:cubicBezTo>
                  <a:pt x="12428" y="53"/>
                  <a:pt x="12428" y="67"/>
                  <a:pt x="12428" y="67"/>
                </a:cubicBezTo>
                <a:cubicBezTo>
                  <a:pt x="12370" y="60"/>
                  <a:pt x="12309" y="60"/>
                  <a:pt x="12246" y="60"/>
                </a:cubicBezTo>
                <a:cubicBezTo>
                  <a:pt x="12184" y="60"/>
                  <a:pt x="12119" y="60"/>
                  <a:pt x="12054" y="53"/>
                </a:cubicBezTo>
                <a:cubicBezTo>
                  <a:pt x="12054" y="39"/>
                  <a:pt x="12069" y="24"/>
                  <a:pt x="12083" y="10"/>
                </a:cubicBezTo>
                <a:lnTo>
                  <a:pt x="12083" y="10"/>
                </a:lnTo>
                <a:cubicBezTo>
                  <a:pt x="12054" y="39"/>
                  <a:pt x="12008" y="53"/>
                  <a:pt x="11963" y="53"/>
                </a:cubicBezTo>
                <a:cubicBezTo>
                  <a:pt x="11918" y="53"/>
                  <a:pt x="11875" y="39"/>
                  <a:pt x="11853" y="10"/>
                </a:cubicBezTo>
                <a:cubicBezTo>
                  <a:pt x="11846" y="3"/>
                  <a:pt x="11839" y="0"/>
                  <a:pt x="11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rot="10800000" flipH="1">
            <a:off x="6569124" y="1639230"/>
            <a:ext cx="810100" cy="814560"/>
          </a:xfrm>
          <a:custGeom>
            <a:avLst/>
            <a:gdLst/>
            <a:ahLst/>
            <a:cxnLst/>
            <a:rect l="l" t="t" r="r" b="b"/>
            <a:pathLst>
              <a:path w="23247" h="23375" extrusionOk="0">
                <a:moveTo>
                  <a:pt x="11810" y="82"/>
                </a:moveTo>
                <a:cubicBezTo>
                  <a:pt x="11838" y="100"/>
                  <a:pt x="11818" y="125"/>
                  <a:pt x="11801" y="125"/>
                </a:cubicBezTo>
                <a:cubicBezTo>
                  <a:pt x="11791" y="125"/>
                  <a:pt x="11781" y="117"/>
                  <a:pt x="11781" y="96"/>
                </a:cubicBezTo>
                <a:cubicBezTo>
                  <a:pt x="11796" y="96"/>
                  <a:pt x="11810" y="82"/>
                  <a:pt x="11810" y="82"/>
                </a:cubicBezTo>
                <a:close/>
                <a:moveTo>
                  <a:pt x="12744" y="82"/>
                </a:moveTo>
                <a:lnTo>
                  <a:pt x="12744" y="82"/>
                </a:lnTo>
                <a:cubicBezTo>
                  <a:pt x="12730" y="96"/>
                  <a:pt x="12715" y="125"/>
                  <a:pt x="12715" y="139"/>
                </a:cubicBezTo>
                <a:lnTo>
                  <a:pt x="12744" y="82"/>
                </a:lnTo>
                <a:close/>
                <a:moveTo>
                  <a:pt x="11853" y="96"/>
                </a:moveTo>
                <a:cubicBezTo>
                  <a:pt x="11911" y="125"/>
                  <a:pt x="11997" y="111"/>
                  <a:pt x="12040" y="139"/>
                </a:cubicBezTo>
                <a:cubicBezTo>
                  <a:pt x="12040" y="160"/>
                  <a:pt x="12032" y="174"/>
                  <a:pt x="12017" y="174"/>
                </a:cubicBezTo>
                <a:cubicBezTo>
                  <a:pt x="12011" y="174"/>
                  <a:pt x="12005" y="172"/>
                  <a:pt x="11997" y="168"/>
                </a:cubicBezTo>
                <a:lnTo>
                  <a:pt x="11781" y="168"/>
                </a:lnTo>
                <a:cubicBezTo>
                  <a:pt x="11796" y="139"/>
                  <a:pt x="11824" y="139"/>
                  <a:pt x="11853" y="125"/>
                </a:cubicBezTo>
                <a:cubicBezTo>
                  <a:pt x="11853" y="125"/>
                  <a:pt x="11853" y="111"/>
                  <a:pt x="11853" y="96"/>
                </a:cubicBezTo>
                <a:close/>
                <a:moveTo>
                  <a:pt x="9971" y="67"/>
                </a:moveTo>
                <a:cubicBezTo>
                  <a:pt x="9971" y="67"/>
                  <a:pt x="9957" y="96"/>
                  <a:pt x="9957" y="111"/>
                </a:cubicBezTo>
                <a:cubicBezTo>
                  <a:pt x="9941" y="107"/>
                  <a:pt x="9925" y="105"/>
                  <a:pt x="9908" y="105"/>
                </a:cubicBezTo>
                <a:cubicBezTo>
                  <a:pt x="9862" y="105"/>
                  <a:pt x="9812" y="118"/>
                  <a:pt x="9770" y="139"/>
                </a:cubicBezTo>
                <a:cubicBezTo>
                  <a:pt x="9754" y="134"/>
                  <a:pt x="9738" y="131"/>
                  <a:pt x="9723" y="131"/>
                </a:cubicBezTo>
                <a:cubicBezTo>
                  <a:pt x="9697" y="131"/>
                  <a:pt x="9673" y="141"/>
                  <a:pt x="9655" y="168"/>
                </a:cubicBezTo>
                <a:cubicBezTo>
                  <a:pt x="9655" y="168"/>
                  <a:pt x="9641" y="139"/>
                  <a:pt x="9641" y="125"/>
                </a:cubicBezTo>
                <a:cubicBezTo>
                  <a:pt x="9641" y="139"/>
                  <a:pt x="9641" y="168"/>
                  <a:pt x="9641" y="197"/>
                </a:cubicBezTo>
                <a:cubicBezTo>
                  <a:pt x="9612" y="182"/>
                  <a:pt x="9583" y="168"/>
                  <a:pt x="9569" y="154"/>
                </a:cubicBezTo>
                <a:cubicBezTo>
                  <a:pt x="9554" y="168"/>
                  <a:pt x="9554" y="182"/>
                  <a:pt x="9554" y="182"/>
                </a:cubicBezTo>
                <a:cubicBezTo>
                  <a:pt x="9590" y="190"/>
                  <a:pt x="9630" y="200"/>
                  <a:pt x="9668" y="200"/>
                </a:cubicBezTo>
                <a:cubicBezTo>
                  <a:pt x="9705" y="200"/>
                  <a:pt x="9741" y="190"/>
                  <a:pt x="9770" y="154"/>
                </a:cubicBezTo>
                <a:cubicBezTo>
                  <a:pt x="9784" y="168"/>
                  <a:pt x="9813" y="182"/>
                  <a:pt x="9827" y="182"/>
                </a:cubicBezTo>
                <a:cubicBezTo>
                  <a:pt x="9856" y="182"/>
                  <a:pt x="9899" y="168"/>
                  <a:pt x="9942" y="168"/>
                </a:cubicBezTo>
                <a:cubicBezTo>
                  <a:pt x="9971" y="168"/>
                  <a:pt x="10000" y="168"/>
                  <a:pt x="10029" y="154"/>
                </a:cubicBezTo>
                <a:cubicBezTo>
                  <a:pt x="10043" y="154"/>
                  <a:pt x="10043" y="168"/>
                  <a:pt x="10057" y="168"/>
                </a:cubicBezTo>
                <a:cubicBezTo>
                  <a:pt x="10129" y="168"/>
                  <a:pt x="10201" y="139"/>
                  <a:pt x="10258" y="111"/>
                </a:cubicBezTo>
                <a:cubicBezTo>
                  <a:pt x="10273" y="125"/>
                  <a:pt x="10302" y="139"/>
                  <a:pt x="10316" y="154"/>
                </a:cubicBezTo>
                <a:cubicBezTo>
                  <a:pt x="10330" y="139"/>
                  <a:pt x="10330" y="111"/>
                  <a:pt x="10330" y="96"/>
                </a:cubicBezTo>
                <a:cubicBezTo>
                  <a:pt x="10292" y="82"/>
                  <a:pt x="10252" y="77"/>
                  <a:pt x="10212" y="77"/>
                </a:cubicBezTo>
                <a:cubicBezTo>
                  <a:pt x="10131" y="77"/>
                  <a:pt x="10048" y="96"/>
                  <a:pt x="9971" y="96"/>
                </a:cubicBezTo>
                <a:lnTo>
                  <a:pt x="9971" y="67"/>
                </a:lnTo>
                <a:close/>
                <a:moveTo>
                  <a:pt x="12083" y="125"/>
                </a:moveTo>
                <a:cubicBezTo>
                  <a:pt x="12112" y="125"/>
                  <a:pt x="12141" y="125"/>
                  <a:pt x="12155" y="154"/>
                </a:cubicBezTo>
                <a:cubicBezTo>
                  <a:pt x="12155" y="182"/>
                  <a:pt x="12126" y="226"/>
                  <a:pt x="12112" y="254"/>
                </a:cubicBezTo>
                <a:cubicBezTo>
                  <a:pt x="12112" y="226"/>
                  <a:pt x="12126" y="197"/>
                  <a:pt x="12126" y="182"/>
                </a:cubicBezTo>
                <a:lnTo>
                  <a:pt x="12040" y="182"/>
                </a:lnTo>
                <a:cubicBezTo>
                  <a:pt x="12054" y="168"/>
                  <a:pt x="12069" y="139"/>
                  <a:pt x="12083" y="125"/>
                </a:cubicBezTo>
                <a:close/>
                <a:moveTo>
                  <a:pt x="13031" y="254"/>
                </a:moveTo>
                <a:cubicBezTo>
                  <a:pt x="13023" y="254"/>
                  <a:pt x="13011" y="259"/>
                  <a:pt x="13000" y="265"/>
                </a:cubicBezTo>
                <a:lnTo>
                  <a:pt x="13000" y="265"/>
                </a:lnTo>
                <a:cubicBezTo>
                  <a:pt x="13011" y="263"/>
                  <a:pt x="13021" y="259"/>
                  <a:pt x="13031" y="254"/>
                </a:cubicBezTo>
                <a:close/>
                <a:moveTo>
                  <a:pt x="9583" y="269"/>
                </a:moveTo>
                <a:lnTo>
                  <a:pt x="9583" y="269"/>
                </a:lnTo>
                <a:cubicBezTo>
                  <a:pt x="9540" y="297"/>
                  <a:pt x="9497" y="312"/>
                  <a:pt x="9454" y="312"/>
                </a:cubicBezTo>
                <a:cubicBezTo>
                  <a:pt x="9483" y="312"/>
                  <a:pt x="9511" y="326"/>
                  <a:pt x="9526" y="326"/>
                </a:cubicBezTo>
                <a:cubicBezTo>
                  <a:pt x="9540" y="312"/>
                  <a:pt x="9569" y="283"/>
                  <a:pt x="9583" y="269"/>
                </a:cubicBezTo>
                <a:close/>
                <a:moveTo>
                  <a:pt x="10603" y="297"/>
                </a:moveTo>
                <a:cubicBezTo>
                  <a:pt x="10618" y="297"/>
                  <a:pt x="10618" y="312"/>
                  <a:pt x="10618" y="326"/>
                </a:cubicBezTo>
                <a:lnTo>
                  <a:pt x="10618" y="326"/>
                </a:lnTo>
                <a:cubicBezTo>
                  <a:pt x="10608" y="326"/>
                  <a:pt x="10599" y="326"/>
                  <a:pt x="10589" y="326"/>
                </a:cubicBezTo>
                <a:cubicBezTo>
                  <a:pt x="10589" y="312"/>
                  <a:pt x="10603" y="297"/>
                  <a:pt x="10603" y="297"/>
                </a:cubicBezTo>
                <a:close/>
                <a:moveTo>
                  <a:pt x="10560" y="297"/>
                </a:moveTo>
                <a:cubicBezTo>
                  <a:pt x="10574" y="297"/>
                  <a:pt x="10574" y="312"/>
                  <a:pt x="10574" y="326"/>
                </a:cubicBezTo>
                <a:cubicBezTo>
                  <a:pt x="10517" y="326"/>
                  <a:pt x="10460" y="340"/>
                  <a:pt x="10388" y="340"/>
                </a:cubicBezTo>
                <a:cubicBezTo>
                  <a:pt x="10460" y="326"/>
                  <a:pt x="10503" y="312"/>
                  <a:pt x="10560" y="297"/>
                </a:cubicBezTo>
                <a:close/>
                <a:moveTo>
                  <a:pt x="12119" y="302"/>
                </a:moveTo>
                <a:cubicBezTo>
                  <a:pt x="12142" y="302"/>
                  <a:pt x="12159" y="330"/>
                  <a:pt x="12126" y="340"/>
                </a:cubicBezTo>
                <a:cubicBezTo>
                  <a:pt x="12123" y="343"/>
                  <a:pt x="12119" y="344"/>
                  <a:pt x="12114" y="344"/>
                </a:cubicBezTo>
                <a:cubicBezTo>
                  <a:pt x="12094" y="344"/>
                  <a:pt x="12063" y="323"/>
                  <a:pt x="12097" y="312"/>
                </a:cubicBezTo>
                <a:cubicBezTo>
                  <a:pt x="12104" y="305"/>
                  <a:pt x="12112" y="302"/>
                  <a:pt x="12119" y="302"/>
                </a:cubicBezTo>
                <a:close/>
                <a:moveTo>
                  <a:pt x="10029" y="340"/>
                </a:moveTo>
                <a:cubicBezTo>
                  <a:pt x="10014" y="340"/>
                  <a:pt x="10014" y="355"/>
                  <a:pt x="10000" y="355"/>
                </a:cubicBezTo>
                <a:cubicBezTo>
                  <a:pt x="10014" y="340"/>
                  <a:pt x="10014" y="340"/>
                  <a:pt x="10029" y="340"/>
                </a:cubicBezTo>
                <a:close/>
                <a:moveTo>
                  <a:pt x="10043" y="355"/>
                </a:moveTo>
                <a:cubicBezTo>
                  <a:pt x="10057" y="355"/>
                  <a:pt x="10057" y="369"/>
                  <a:pt x="10057" y="369"/>
                </a:cubicBezTo>
                <a:lnTo>
                  <a:pt x="10043" y="369"/>
                </a:lnTo>
                <a:cubicBezTo>
                  <a:pt x="10043" y="369"/>
                  <a:pt x="10043" y="369"/>
                  <a:pt x="10043" y="355"/>
                </a:cubicBezTo>
                <a:close/>
                <a:moveTo>
                  <a:pt x="11523" y="269"/>
                </a:moveTo>
                <a:cubicBezTo>
                  <a:pt x="11595" y="290"/>
                  <a:pt x="11674" y="290"/>
                  <a:pt x="11754" y="290"/>
                </a:cubicBezTo>
                <a:cubicBezTo>
                  <a:pt x="11835" y="290"/>
                  <a:pt x="11918" y="290"/>
                  <a:pt x="11997" y="312"/>
                </a:cubicBezTo>
                <a:cubicBezTo>
                  <a:pt x="11939" y="312"/>
                  <a:pt x="11896" y="312"/>
                  <a:pt x="11839" y="326"/>
                </a:cubicBezTo>
                <a:cubicBezTo>
                  <a:pt x="11839" y="312"/>
                  <a:pt x="11839" y="312"/>
                  <a:pt x="11839" y="312"/>
                </a:cubicBezTo>
                <a:cubicBezTo>
                  <a:pt x="11839" y="312"/>
                  <a:pt x="11824" y="312"/>
                  <a:pt x="11824" y="326"/>
                </a:cubicBezTo>
                <a:cubicBezTo>
                  <a:pt x="11695" y="326"/>
                  <a:pt x="11566" y="312"/>
                  <a:pt x="11437" y="312"/>
                </a:cubicBezTo>
                <a:cubicBezTo>
                  <a:pt x="11422" y="312"/>
                  <a:pt x="11401" y="308"/>
                  <a:pt x="11381" y="308"/>
                </a:cubicBezTo>
                <a:cubicBezTo>
                  <a:pt x="11361" y="308"/>
                  <a:pt x="11343" y="312"/>
                  <a:pt x="11336" y="326"/>
                </a:cubicBezTo>
                <a:cubicBezTo>
                  <a:pt x="11336" y="340"/>
                  <a:pt x="11365" y="355"/>
                  <a:pt x="11379" y="369"/>
                </a:cubicBezTo>
                <a:cubicBezTo>
                  <a:pt x="11379" y="369"/>
                  <a:pt x="11379" y="384"/>
                  <a:pt x="11365" y="384"/>
                </a:cubicBezTo>
                <a:lnTo>
                  <a:pt x="11293" y="384"/>
                </a:lnTo>
                <a:cubicBezTo>
                  <a:pt x="11307" y="369"/>
                  <a:pt x="11307" y="340"/>
                  <a:pt x="11293" y="312"/>
                </a:cubicBezTo>
                <a:cubicBezTo>
                  <a:pt x="11273" y="309"/>
                  <a:pt x="11253" y="308"/>
                  <a:pt x="11233" y="308"/>
                </a:cubicBezTo>
                <a:cubicBezTo>
                  <a:pt x="11153" y="308"/>
                  <a:pt x="11074" y="326"/>
                  <a:pt x="11006" y="326"/>
                </a:cubicBezTo>
                <a:cubicBezTo>
                  <a:pt x="10982" y="320"/>
                  <a:pt x="10958" y="317"/>
                  <a:pt x="10935" y="317"/>
                </a:cubicBezTo>
                <a:cubicBezTo>
                  <a:pt x="10903" y="317"/>
                  <a:pt x="10873" y="324"/>
                  <a:pt x="10847" y="340"/>
                </a:cubicBezTo>
                <a:cubicBezTo>
                  <a:pt x="10847" y="340"/>
                  <a:pt x="10862" y="355"/>
                  <a:pt x="10862" y="355"/>
                </a:cubicBezTo>
                <a:lnTo>
                  <a:pt x="10819" y="355"/>
                </a:lnTo>
                <a:cubicBezTo>
                  <a:pt x="10830" y="343"/>
                  <a:pt x="10823" y="304"/>
                  <a:pt x="10805" y="304"/>
                </a:cubicBezTo>
                <a:cubicBezTo>
                  <a:pt x="10801" y="304"/>
                  <a:pt x="10796" y="306"/>
                  <a:pt x="10790" y="312"/>
                </a:cubicBezTo>
                <a:cubicBezTo>
                  <a:pt x="10728" y="324"/>
                  <a:pt x="10677" y="326"/>
                  <a:pt x="10618" y="326"/>
                </a:cubicBezTo>
                <a:lnTo>
                  <a:pt x="10618" y="326"/>
                </a:lnTo>
                <a:cubicBezTo>
                  <a:pt x="10661" y="312"/>
                  <a:pt x="10689" y="297"/>
                  <a:pt x="10733" y="283"/>
                </a:cubicBezTo>
                <a:cubicBezTo>
                  <a:pt x="10766" y="291"/>
                  <a:pt x="10804" y="300"/>
                  <a:pt x="10841" y="300"/>
                </a:cubicBezTo>
                <a:cubicBezTo>
                  <a:pt x="10868" y="300"/>
                  <a:pt x="10895" y="295"/>
                  <a:pt x="10919" y="283"/>
                </a:cubicBezTo>
                <a:lnTo>
                  <a:pt x="10934" y="283"/>
                </a:lnTo>
                <a:cubicBezTo>
                  <a:pt x="10948" y="283"/>
                  <a:pt x="10962" y="297"/>
                  <a:pt x="10962" y="297"/>
                </a:cubicBezTo>
                <a:cubicBezTo>
                  <a:pt x="10991" y="297"/>
                  <a:pt x="11020" y="283"/>
                  <a:pt x="11063" y="283"/>
                </a:cubicBezTo>
                <a:cubicBezTo>
                  <a:pt x="11207" y="283"/>
                  <a:pt x="11365" y="283"/>
                  <a:pt x="11523" y="269"/>
                </a:cubicBezTo>
                <a:close/>
                <a:moveTo>
                  <a:pt x="11451" y="369"/>
                </a:moveTo>
                <a:cubicBezTo>
                  <a:pt x="11451" y="384"/>
                  <a:pt x="11451" y="384"/>
                  <a:pt x="11451" y="384"/>
                </a:cubicBezTo>
                <a:lnTo>
                  <a:pt x="11393" y="384"/>
                </a:lnTo>
                <a:cubicBezTo>
                  <a:pt x="11408" y="369"/>
                  <a:pt x="11422" y="369"/>
                  <a:pt x="11422" y="369"/>
                </a:cubicBezTo>
                <a:close/>
                <a:moveTo>
                  <a:pt x="11724" y="369"/>
                </a:moveTo>
                <a:cubicBezTo>
                  <a:pt x="11710" y="369"/>
                  <a:pt x="11710" y="384"/>
                  <a:pt x="11695" y="384"/>
                </a:cubicBezTo>
                <a:cubicBezTo>
                  <a:pt x="11695" y="384"/>
                  <a:pt x="11695" y="369"/>
                  <a:pt x="11695" y="369"/>
                </a:cubicBezTo>
                <a:close/>
                <a:moveTo>
                  <a:pt x="12206" y="324"/>
                </a:moveTo>
                <a:cubicBezTo>
                  <a:pt x="12296" y="324"/>
                  <a:pt x="12394" y="342"/>
                  <a:pt x="12487" y="342"/>
                </a:cubicBezTo>
                <a:cubicBezTo>
                  <a:pt x="12531" y="342"/>
                  <a:pt x="12574" y="338"/>
                  <a:pt x="12615" y="326"/>
                </a:cubicBezTo>
                <a:cubicBezTo>
                  <a:pt x="12615" y="340"/>
                  <a:pt x="12615" y="355"/>
                  <a:pt x="12615" y="355"/>
                </a:cubicBezTo>
                <a:cubicBezTo>
                  <a:pt x="12615" y="355"/>
                  <a:pt x="12629" y="369"/>
                  <a:pt x="12629" y="369"/>
                </a:cubicBezTo>
                <a:cubicBezTo>
                  <a:pt x="12629" y="369"/>
                  <a:pt x="12643" y="384"/>
                  <a:pt x="12643" y="384"/>
                </a:cubicBezTo>
                <a:cubicBezTo>
                  <a:pt x="12586" y="384"/>
                  <a:pt x="12514" y="369"/>
                  <a:pt x="12457" y="355"/>
                </a:cubicBezTo>
                <a:lnTo>
                  <a:pt x="12428" y="355"/>
                </a:lnTo>
                <a:cubicBezTo>
                  <a:pt x="12342" y="340"/>
                  <a:pt x="12241" y="355"/>
                  <a:pt x="12155" y="326"/>
                </a:cubicBezTo>
                <a:cubicBezTo>
                  <a:pt x="12172" y="324"/>
                  <a:pt x="12189" y="324"/>
                  <a:pt x="12206" y="324"/>
                </a:cubicBezTo>
                <a:close/>
                <a:moveTo>
                  <a:pt x="11638" y="355"/>
                </a:moveTo>
                <a:cubicBezTo>
                  <a:pt x="11638" y="369"/>
                  <a:pt x="11652" y="369"/>
                  <a:pt x="11666" y="369"/>
                </a:cubicBezTo>
                <a:cubicBezTo>
                  <a:pt x="11638" y="384"/>
                  <a:pt x="11605" y="387"/>
                  <a:pt x="11573" y="387"/>
                </a:cubicBezTo>
                <a:cubicBezTo>
                  <a:pt x="11541" y="387"/>
                  <a:pt x="11508" y="384"/>
                  <a:pt x="11480" y="384"/>
                </a:cubicBezTo>
                <a:cubicBezTo>
                  <a:pt x="11480" y="369"/>
                  <a:pt x="11480" y="369"/>
                  <a:pt x="11480" y="355"/>
                </a:cubicBezTo>
                <a:close/>
                <a:moveTo>
                  <a:pt x="11092" y="369"/>
                </a:moveTo>
                <a:cubicBezTo>
                  <a:pt x="11106" y="369"/>
                  <a:pt x="11106" y="384"/>
                  <a:pt x="11106" y="384"/>
                </a:cubicBezTo>
                <a:cubicBezTo>
                  <a:pt x="11092" y="384"/>
                  <a:pt x="11077" y="384"/>
                  <a:pt x="11063" y="398"/>
                </a:cubicBezTo>
                <a:cubicBezTo>
                  <a:pt x="11077" y="384"/>
                  <a:pt x="11092" y="369"/>
                  <a:pt x="11092" y="369"/>
                </a:cubicBezTo>
                <a:close/>
                <a:moveTo>
                  <a:pt x="11120" y="355"/>
                </a:moveTo>
                <a:cubicBezTo>
                  <a:pt x="11149" y="355"/>
                  <a:pt x="11164" y="369"/>
                  <a:pt x="11149" y="398"/>
                </a:cubicBezTo>
                <a:lnTo>
                  <a:pt x="11106" y="398"/>
                </a:lnTo>
                <a:cubicBezTo>
                  <a:pt x="11106" y="384"/>
                  <a:pt x="11106" y="384"/>
                  <a:pt x="11120" y="355"/>
                </a:cubicBezTo>
                <a:close/>
                <a:moveTo>
                  <a:pt x="11235" y="369"/>
                </a:moveTo>
                <a:cubicBezTo>
                  <a:pt x="11264" y="369"/>
                  <a:pt x="11278" y="369"/>
                  <a:pt x="11278" y="384"/>
                </a:cubicBezTo>
                <a:lnTo>
                  <a:pt x="11235" y="398"/>
                </a:lnTo>
                <a:cubicBezTo>
                  <a:pt x="11235" y="384"/>
                  <a:pt x="11235" y="369"/>
                  <a:pt x="11235" y="369"/>
                </a:cubicBezTo>
                <a:close/>
                <a:moveTo>
                  <a:pt x="11744" y="365"/>
                </a:moveTo>
                <a:cubicBezTo>
                  <a:pt x="11747" y="365"/>
                  <a:pt x="11750" y="366"/>
                  <a:pt x="11753" y="369"/>
                </a:cubicBezTo>
                <a:cubicBezTo>
                  <a:pt x="11767" y="369"/>
                  <a:pt x="11767" y="384"/>
                  <a:pt x="11767" y="384"/>
                </a:cubicBezTo>
                <a:cubicBezTo>
                  <a:pt x="11753" y="398"/>
                  <a:pt x="11738" y="398"/>
                  <a:pt x="11724" y="398"/>
                </a:cubicBezTo>
                <a:cubicBezTo>
                  <a:pt x="11724" y="386"/>
                  <a:pt x="11733" y="365"/>
                  <a:pt x="11744" y="365"/>
                </a:cubicBezTo>
                <a:close/>
                <a:moveTo>
                  <a:pt x="11853" y="369"/>
                </a:moveTo>
                <a:cubicBezTo>
                  <a:pt x="11853" y="384"/>
                  <a:pt x="11853" y="384"/>
                  <a:pt x="11853" y="384"/>
                </a:cubicBezTo>
                <a:cubicBezTo>
                  <a:pt x="11853" y="398"/>
                  <a:pt x="11853" y="398"/>
                  <a:pt x="11839" y="398"/>
                </a:cubicBezTo>
                <a:cubicBezTo>
                  <a:pt x="11839" y="384"/>
                  <a:pt x="11839" y="384"/>
                  <a:pt x="11839" y="369"/>
                </a:cubicBezTo>
                <a:close/>
                <a:moveTo>
                  <a:pt x="10615" y="367"/>
                </a:moveTo>
                <a:cubicBezTo>
                  <a:pt x="10657" y="367"/>
                  <a:pt x="10701" y="369"/>
                  <a:pt x="10747" y="369"/>
                </a:cubicBezTo>
                <a:cubicBezTo>
                  <a:pt x="10704" y="369"/>
                  <a:pt x="10675" y="384"/>
                  <a:pt x="10646" y="398"/>
                </a:cubicBezTo>
                <a:lnTo>
                  <a:pt x="10646" y="384"/>
                </a:lnTo>
                <a:lnTo>
                  <a:pt x="10618" y="398"/>
                </a:lnTo>
                <a:lnTo>
                  <a:pt x="10589" y="369"/>
                </a:lnTo>
                <a:lnTo>
                  <a:pt x="10574" y="384"/>
                </a:lnTo>
                <a:cubicBezTo>
                  <a:pt x="10589" y="384"/>
                  <a:pt x="10603" y="398"/>
                  <a:pt x="10618" y="412"/>
                </a:cubicBezTo>
                <a:lnTo>
                  <a:pt x="10546" y="412"/>
                </a:lnTo>
                <a:cubicBezTo>
                  <a:pt x="10546" y="412"/>
                  <a:pt x="10546" y="384"/>
                  <a:pt x="10546" y="370"/>
                </a:cubicBezTo>
                <a:lnTo>
                  <a:pt x="10546" y="370"/>
                </a:lnTo>
                <a:cubicBezTo>
                  <a:pt x="10568" y="368"/>
                  <a:pt x="10592" y="367"/>
                  <a:pt x="10615" y="367"/>
                </a:cubicBezTo>
                <a:close/>
                <a:moveTo>
                  <a:pt x="10891" y="384"/>
                </a:moveTo>
                <a:cubicBezTo>
                  <a:pt x="10891" y="398"/>
                  <a:pt x="10876" y="398"/>
                  <a:pt x="10862" y="412"/>
                </a:cubicBezTo>
                <a:lnTo>
                  <a:pt x="10891" y="384"/>
                </a:lnTo>
                <a:close/>
                <a:moveTo>
                  <a:pt x="10977" y="340"/>
                </a:moveTo>
                <a:cubicBezTo>
                  <a:pt x="10991" y="355"/>
                  <a:pt x="10991" y="355"/>
                  <a:pt x="11006" y="355"/>
                </a:cubicBezTo>
                <a:cubicBezTo>
                  <a:pt x="10962" y="369"/>
                  <a:pt x="10934" y="398"/>
                  <a:pt x="10891" y="412"/>
                </a:cubicBezTo>
                <a:cubicBezTo>
                  <a:pt x="10905" y="398"/>
                  <a:pt x="10905" y="384"/>
                  <a:pt x="10905" y="384"/>
                </a:cubicBezTo>
                <a:cubicBezTo>
                  <a:pt x="10919" y="369"/>
                  <a:pt x="10919" y="369"/>
                  <a:pt x="10934" y="369"/>
                </a:cubicBezTo>
                <a:cubicBezTo>
                  <a:pt x="10948" y="355"/>
                  <a:pt x="10962" y="355"/>
                  <a:pt x="10977" y="340"/>
                </a:cubicBezTo>
                <a:close/>
                <a:moveTo>
                  <a:pt x="10545" y="370"/>
                </a:moveTo>
                <a:lnTo>
                  <a:pt x="10545" y="370"/>
                </a:lnTo>
                <a:cubicBezTo>
                  <a:pt x="10531" y="384"/>
                  <a:pt x="10517" y="398"/>
                  <a:pt x="10503" y="398"/>
                </a:cubicBezTo>
                <a:cubicBezTo>
                  <a:pt x="10503" y="398"/>
                  <a:pt x="10517" y="412"/>
                  <a:pt x="10531" y="427"/>
                </a:cubicBezTo>
                <a:lnTo>
                  <a:pt x="10517" y="427"/>
                </a:lnTo>
                <a:cubicBezTo>
                  <a:pt x="10488" y="427"/>
                  <a:pt x="10460" y="412"/>
                  <a:pt x="10431" y="398"/>
                </a:cubicBezTo>
                <a:cubicBezTo>
                  <a:pt x="10469" y="382"/>
                  <a:pt x="10506" y="374"/>
                  <a:pt x="10545" y="370"/>
                </a:cubicBezTo>
                <a:close/>
                <a:moveTo>
                  <a:pt x="9267" y="427"/>
                </a:moveTo>
                <a:cubicBezTo>
                  <a:pt x="9267" y="427"/>
                  <a:pt x="9281" y="441"/>
                  <a:pt x="9281" y="441"/>
                </a:cubicBezTo>
                <a:lnTo>
                  <a:pt x="9253" y="441"/>
                </a:lnTo>
                <a:cubicBezTo>
                  <a:pt x="9253" y="441"/>
                  <a:pt x="9267" y="441"/>
                  <a:pt x="9267" y="427"/>
                </a:cubicBezTo>
                <a:close/>
                <a:moveTo>
                  <a:pt x="9655" y="384"/>
                </a:moveTo>
                <a:cubicBezTo>
                  <a:pt x="9626" y="398"/>
                  <a:pt x="9583" y="412"/>
                  <a:pt x="9554" y="441"/>
                </a:cubicBezTo>
                <a:lnTo>
                  <a:pt x="9526" y="441"/>
                </a:lnTo>
                <a:cubicBezTo>
                  <a:pt x="9554" y="427"/>
                  <a:pt x="9569" y="412"/>
                  <a:pt x="9598" y="384"/>
                </a:cubicBezTo>
                <a:close/>
                <a:moveTo>
                  <a:pt x="9971" y="427"/>
                </a:moveTo>
                <a:cubicBezTo>
                  <a:pt x="9971" y="427"/>
                  <a:pt x="9985" y="441"/>
                  <a:pt x="9985" y="441"/>
                </a:cubicBezTo>
                <a:lnTo>
                  <a:pt x="9942" y="441"/>
                </a:lnTo>
                <a:cubicBezTo>
                  <a:pt x="9942" y="441"/>
                  <a:pt x="9957" y="427"/>
                  <a:pt x="9971" y="427"/>
                </a:cubicBezTo>
                <a:close/>
                <a:moveTo>
                  <a:pt x="10057" y="427"/>
                </a:moveTo>
                <a:cubicBezTo>
                  <a:pt x="10057" y="427"/>
                  <a:pt x="10057" y="427"/>
                  <a:pt x="10057" y="441"/>
                </a:cubicBezTo>
                <a:lnTo>
                  <a:pt x="10014" y="441"/>
                </a:lnTo>
                <a:cubicBezTo>
                  <a:pt x="10029" y="427"/>
                  <a:pt x="10043" y="427"/>
                  <a:pt x="10057" y="427"/>
                </a:cubicBezTo>
                <a:close/>
                <a:moveTo>
                  <a:pt x="12528" y="427"/>
                </a:moveTo>
                <a:cubicBezTo>
                  <a:pt x="12543" y="427"/>
                  <a:pt x="12543" y="427"/>
                  <a:pt x="12543" y="441"/>
                </a:cubicBezTo>
                <a:cubicBezTo>
                  <a:pt x="12500" y="427"/>
                  <a:pt x="12457" y="427"/>
                  <a:pt x="12428" y="427"/>
                </a:cubicBezTo>
                <a:close/>
                <a:moveTo>
                  <a:pt x="9152" y="498"/>
                </a:moveTo>
                <a:cubicBezTo>
                  <a:pt x="9152" y="498"/>
                  <a:pt x="9152" y="513"/>
                  <a:pt x="9166" y="527"/>
                </a:cubicBezTo>
                <a:lnTo>
                  <a:pt x="9138" y="527"/>
                </a:lnTo>
                <a:cubicBezTo>
                  <a:pt x="9138" y="513"/>
                  <a:pt x="9152" y="513"/>
                  <a:pt x="9152" y="498"/>
                </a:cubicBezTo>
                <a:close/>
                <a:moveTo>
                  <a:pt x="13114" y="521"/>
                </a:moveTo>
                <a:cubicBezTo>
                  <a:pt x="13119" y="521"/>
                  <a:pt x="13122" y="527"/>
                  <a:pt x="13132" y="527"/>
                </a:cubicBezTo>
                <a:lnTo>
                  <a:pt x="13103" y="527"/>
                </a:lnTo>
                <a:cubicBezTo>
                  <a:pt x="13108" y="522"/>
                  <a:pt x="13111" y="521"/>
                  <a:pt x="13114" y="521"/>
                </a:cubicBezTo>
                <a:close/>
                <a:moveTo>
                  <a:pt x="13247" y="542"/>
                </a:moveTo>
                <a:cubicBezTo>
                  <a:pt x="13261" y="542"/>
                  <a:pt x="13276" y="556"/>
                  <a:pt x="13304" y="556"/>
                </a:cubicBezTo>
                <a:cubicBezTo>
                  <a:pt x="13304" y="556"/>
                  <a:pt x="13304" y="556"/>
                  <a:pt x="13304" y="570"/>
                </a:cubicBezTo>
                <a:cubicBezTo>
                  <a:pt x="13276" y="556"/>
                  <a:pt x="13261" y="556"/>
                  <a:pt x="13247" y="542"/>
                </a:cubicBezTo>
                <a:close/>
                <a:moveTo>
                  <a:pt x="9382" y="513"/>
                </a:moveTo>
                <a:cubicBezTo>
                  <a:pt x="9353" y="542"/>
                  <a:pt x="9339" y="556"/>
                  <a:pt x="9325" y="570"/>
                </a:cubicBezTo>
                <a:cubicBezTo>
                  <a:pt x="9296" y="570"/>
                  <a:pt x="9281" y="585"/>
                  <a:pt x="9267" y="585"/>
                </a:cubicBezTo>
                <a:lnTo>
                  <a:pt x="9253" y="585"/>
                </a:lnTo>
                <a:cubicBezTo>
                  <a:pt x="9231" y="592"/>
                  <a:pt x="9210" y="595"/>
                  <a:pt x="9190" y="595"/>
                </a:cubicBezTo>
                <a:cubicBezTo>
                  <a:pt x="9170" y="595"/>
                  <a:pt x="9152" y="592"/>
                  <a:pt x="9138" y="585"/>
                </a:cubicBezTo>
                <a:cubicBezTo>
                  <a:pt x="9138" y="570"/>
                  <a:pt x="9138" y="570"/>
                  <a:pt x="9138" y="570"/>
                </a:cubicBezTo>
                <a:cubicBezTo>
                  <a:pt x="9166" y="556"/>
                  <a:pt x="9195" y="556"/>
                  <a:pt x="9238" y="542"/>
                </a:cubicBezTo>
                <a:cubicBezTo>
                  <a:pt x="9238" y="542"/>
                  <a:pt x="9238" y="556"/>
                  <a:pt x="9253" y="556"/>
                </a:cubicBezTo>
                <a:cubicBezTo>
                  <a:pt x="9253" y="556"/>
                  <a:pt x="9267" y="542"/>
                  <a:pt x="9281" y="527"/>
                </a:cubicBezTo>
                <a:lnTo>
                  <a:pt x="9310" y="527"/>
                </a:lnTo>
                <a:lnTo>
                  <a:pt x="9325" y="556"/>
                </a:lnTo>
                <a:cubicBezTo>
                  <a:pt x="9325" y="542"/>
                  <a:pt x="9325" y="542"/>
                  <a:pt x="9325" y="527"/>
                </a:cubicBezTo>
                <a:cubicBezTo>
                  <a:pt x="9339" y="527"/>
                  <a:pt x="9368" y="527"/>
                  <a:pt x="9382" y="513"/>
                </a:cubicBezTo>
                <a:close/>
                <a:moveTo>
                  <a:pt x="12646" y="369"/>
                </a:moveTo>
                <a:lnTo>
                  <a:pt x="12646" y="369"/>
                </a:lnTo>
                <a:cubicBezTo>
                  <a:pt x="12889" y="384"/>
                  <a:pt x="13118" y="427"/>
                  <a:pt x="13347" y="484"/>
                </a:cubicBezTo>
                <a:lnTo>
                  <a:pt x="13376" y="484"/>
                </a:lnTo>
                <a:cubicBezTo>
                  <a:pt x="13390" y="484"/>
                  <a:pt x="13419" y="498"/>
                  <a:pt x="13448" y="498"/>
                </a:cubicBezTo>
                <a:cubicBezTo>
                  <a:pt x="13505" y="513"/>
                  <a:pt x="13563" y="527"/>
                  <a:pt x="13620" y="542"/>
                </a:cubicBezTo>
                <a:cubicBezTo>
                  <a:pt x="13620" y="527"/>
                  <a:pt x="13620" y="513"/>
                  <a:pt x="13620" y="513"/>
                </a:cubicBezTo>
                <a:cubicBezTo>
                  <a:pt x="13692" y="570"/>
                  <a:pt x="13793" y="570"/>
                  <a:pt x="13879" y="585"/>
                </a:cubicBezTo>
                <a:cubicBezTo>
                  <a:pt x="13860" y="594"/>
                  <a:pt x="13842" y="597"/>
                  <a:pt x="13825" y="597"/>
                </a:cubicBezTo>
                <a:cubicBezTo>
                  <a:pt x="13791" y="597"/>
                  <a:pt x="13759" y="585"/>
                  <a:pt x="13721" y="585"/>
                </a:cubicBezTo>
                <a:cubicBezTo>
                  <a:pt x="13592" y="556"/>
                  <a:pt x="13462" y="527"/>
                  <a:pt x="13333" y="498"/>
                </a:cubicBezTo>
                <a:lnTo>
                  <a:pt x="13319" y="498"/>
                </a:lnTo>
                <a:cubicBezTo>
                  <a:pt x="13117" y="455"/>
                  <a:pt x="12902" y="427"/>
                  <a:pt x="12686" y="398"/>
                </a:cubicBezTo>
                <a:cubicBezTo>
                  <a:pt x="12673" y="384"/>
                  <a:pt x="12659" y="371"/>
                  <a:pt x="12646" y="369"/>
                </a:cubicBezTo>
                <a:close/>
                <a:moveTo>
                  <a:pt x="13362" y="599"/>
                </a:moveTo>
                <a:cubicBezTo>
                  <a:pt x="13347" y="613"/>
                  <a:pt x="13347" y="613"/>
                  <a:pt x="13333" y="628"/>
                </a:cubicBezTo>
                <a:cubicBezTo>
                  <a:pt x="13333" y="613"/>
                  <a:pt x="13319" y="599"/>
                  <a:pt x="13319" y="599"/>
                </a:cubicBezTo>
                <a:close/>
                <a:moveTo>
                  <a:pt x="13879" y="599"/>
                </a:moveTo>
                <a:cubicBezTo>
                  <a:pt x="14023" y="613"/>
                  <a:pt x="14181" y="671"/>
                  <a:pt x="14324" y="714"/>
                </a:cubicBezTo>
                <a:cubicBezTo>
                  <a:pt x="14308" y="718"/>
                  <a:pt x="14291" y="720"/>
                  <a:pt x="14274" y="720"/>
                </a:cubicBezTo>
                <a:cubicBezTo>
                  <a:pt x="14233" y="720"/>
                  <a:pt x="14193" y="710"/>
                  <a:pt x="14152" y="700"/>
                </a:cubicBezTo>
                <a:cubicBezTo>
                  <a:pt x="14051" y="671"/>
                  <a:pt x="13951" y="657"/>
                  <a:pt x="13879" y="599"/>
                </a:cubicBezTo>
                <a:close/>
                <a:moveTo>
                  <a:pt x="14367" y="728"/>
                </a:moveTo>
                <a:lnTo>
                  <a:pt x="14367" y="728"/>
                </a:lnTo>
                <a:cubicBezTo>
                  <a:pt x="14368" y="729"/>
                  <a:pt x="14368" y="729"/>
                  <a:pt x="14369" y="729"/>
                </a:cubicBezTo>
                <a:lnTo>
                  <a:pt x="14369" y="729"/>
                </a:lnTo>
                <a:cubicBezTo>
                  <a:pt x="14369" y="729"/>
                  <a:pt x="14369" y="729"/>
                  <a:pt x="14369" y="729"/>
                </a:cubicBezTo>
                <a:lnTo>
                  <a:pt x="14369" y="729"/>
                </a:lnTo>
                <a:cubicBezTo>
                  <a:pt x="14368" y="729"/>
                  <a:pt x="14368" y="728"/>
                  <a:pt x="14367" y="728"/>
                </a:cubicBezTo>
                <a:close/>
                <a:moveTo>
                  <a:pt x="9095" y="585"/>
                </a:moveTo>
                <a:lnTo>
                  <a:pt x="9052" y="628"/>
                </a:lnTo>
                <a:cubicBezTo>
                  <a:pt x="9041" y="625"/>
                  <a:pt x="9030" y="624"/>
                  <a:pt x="9020" y="624"/>
                </a:cubicBezTo>
                <a:cubicBezTo>
                  <a:pt x="8973" y="624"/>
                  <a:pt x="8926" y="647"/>
                  <a:pt x="8879" y="671"/>
                </a:cubicBezTo>
                <a:cubicBezTo>
                  <a:pt x="8894" y="671"/>
                  <a:pt x="8894" y="685"/>
                  <a:pt x="8908" y="700"/>
                </a:cubicBezTo>
                <a:cubicBezTo>
                  <a:pt x="8879" y="700"/>
                  <a:pt x="8865" y="714"/>
                  <a:pt x="8836" y="728"/>
                </a:cubicBezTo>
                <a:cubicBezTo>
                  <a:pt x="8830" y="731"/>
                  <a:pt x="8823" y="731"/>
                  <a:pt x="8816" y="731"/>
                </a:cubicBezTo>
                <a:cubicBezTo>
                  <a:pt x="8788" y="731"/>
                  <a:pt x="8757" y="718"/>
                  <a:pt x="8729" y="718"/>
                </a:cubicBezTo>
                <a:cubicBezTo>
                  <a:pt x="8716" y="718"/>
                  <a:pt x="8704" y="721"/>
                  <a:pt x="8692" y="728"/>
                </a:cubicBezTo>
                <a:cubicBezTo>
                  <a:pt x="8678" y="743"/>
                  <a:pt x="8678" y="757"/>
                  <a:pt x="8678" y="771"/>
                </a:cubicBezTo>
                <a:lnTo>
                  <a:pt x="8664" y="771"/>
                </a:lnTo>
                <a:cubicBezTo>
                  <a:pt x="8664" y="757"/>
                  <a:pt x="8678" y="743"/>
                  <a:pt x="8678" y="728"/>
                </a:cubicBezTo>
                <a:cubicBezTo>
                  <a:pt x="8822" y="685"/>
                  <a:pt x="8951" y="628"/>
                  <a:pt x="9095" y="585"/>
                </a:cubicBezTo>
                <a:close/>
                <a:moveTo>
                  <a:pt x="8649" y="728"/>
                </a:moveTo>
                <a:cubicBezTo>
                  <a:pt x="8635" y="757"/>
                  <a:pt x="8606" y="771"/>
                  <a:pt x="8577" y="786"/>
                </a:cubicBezTo>
                <a:cubicBezTo>
                  <a:pt x="8549" y="800"/>
                  <a:pt x="8506" y="815"/>
                  <a:pt x="8477" y="815"/>
                </a:cubicBezTo>
                <a:cubicBezTo>
                  <a:pt x="8534" y="786"/>
                  <a:pt x="8592" y="757"/>
                  <a:pt x="8649" y="728"/>
                </a:cubicBezTo>
                <a:close/>
                <a:moveTo>
                  <a:pt x="8549" y="872"/>
                </a:moveTo>
                <a:cubicBezTo>
                  <a:pt x="8563" y="886"/>
                  <a:pt x="8577" y="886"/>
                  <a:pt x="8592" y="886"/>
                </a:cubicBezTo>
                <a:lnTo>
                  <a:pt x="8520" y="886"/>
                </a:lnTo>
                <a:cubicBezTo>
                  <a:pt x="8520" y="886"/>
                  <a:pt x="8534" y="872"/>
                  <a:pt x="8549" y="872"/>
                </a:cubicBezTo>
                <a:close/>
                <a:moveTo>
                  <a:pt x="14080" y="728"/>
                </a:moveTo>
                <a:lnTo>
                  <a:pt x="14080" y="728"/>
                </a:lnTo>
                <a:cubicBezTo>
                  <a:pt x="14209" y="771"/>
                  <a:pt x="14324" y="815"/>
                  <a:pt x="14454" y="843"/>
                </a:cubicBezTo>
                <a:cubicBezTo>
                  <a:pt x="14482" y="843"/>
                  <a:pt x="14511" y="858"/>
                  <a:pt x="14525" y="886"/>
                </a:cubicBezTo>
                <a:cubicBezTo>
                  <a:pt x="14497" y="886"/>
                  <a:pt x="14449" y="854"/>
                  <a:pt x="14420" y="854"/>
                </a:cubicBezTo>
                <a:cubicBezTo>
                  <a:pt x="14406" y="854"/>
                  <a:pt x="14396" y="862"/>
                  <a:pt x="14396" y="886"/>
                </a:cubicBezTo>
                <a:cubicBezTo>
                  <a:pt x="14396" y="872"/>
                  <a:pt x="14396" y="858"/>
                  <a:pt x="14382" y="843"/>
                </a:cubicBezTo>
                <a:cubicBezTo>
                  <a:pt x="14281" y="829"/>
                  <a:pt x="14181" y="800"/>
                  <a:pt x="14080" y="728"/>
                </a:cubicBezTo>
                <a:close/>
                <a:moveTo>
                  <a:pt x="14928" y="800"/>
                </a:moveTo>
                <a:cubicBezTo>
                  <a:pt x="14985" y="829"/>
                  <a:pt x="15057" y="815"/>
                  <a:pt x="15086" y="886"/>
                </a:cubicBezTo>
                <a:cubicBezTo>
                  <a:pt x="15028" y="872"/>
                  <a:pt x="14971" y="858"/>
                  <a:pt x="14928" y="843"/>
                </a:cubicBezTo>
                <a:cubicBezTo>
                  <a:pt x="14928" y="829"/>
                  <a:pt x="14928" y="815"/>
                  <a:pt x="14928" y="800"/>
                </a:cubicBezTo>
                <a:close/>
                <a:moveTo>
                  <a:pt x="7873" y="944"/>
                </a:moveTo>
                <a:cubicBezTo>
                  <a:pt x="7845" y="958"/>
                  <a:pt x="7802" y="958"/>
                  <a:pt x="7773" y="973"/>
                </a:cubicBezTo>
                <a:cubicBezTo>
                  <a:pt x="7801" y="973"/>
                  <a:pt x="7856" y="986"/>
                  <a:pt x="7885" y="987"/>
                </a:cubicBezTo>
                <a:lnTo>
                  <a:pt x="7885" y="987"/>
                </a:lnTo>
                <a:cubicBezTo>
                  <a:pt x="7881" y="972"/>
                  <a:pt x="7873" y="954"/>
                  <a:pt x="7873" y="944"/>
                </a:cubicBezTo>
                <a:close/>
                <a:moveTo>
                  <a:pt x="7885" y="987"/>
                </a:moveTo>
                <a:cubicBezTo>
                  <a:pt x="7885" y="987"/>
                  <a:pt x="7885" y="988"/>
                  <a:pt x="7886" y="988"/>
                </a:cubicBezTo>
                <a:lnTo>
                  <a:pt x="7886" y="988"/>
                </a:lnTo>
                <a:cubicBezTo>
                  <a:pt x="7886" y="988"/>
                  <a:pt x="7887" y="987"/>
                  <a:pt x="7888" y="987"/>
                </a:cubicBezTo>
                <a:cubicBezTo>
                  <a:pt x="7887" y="987"/>
                  <a:pt x="7886" y="987"/>
                  <a:pt x="7885" y="987"/>
                </a:cubicBezTo>
                <a:close/>
                <a:moveTo>
                  <a:pt x="8405" y="915"/>
                </a:moveTo>
                <a:cubicBezTo>
                  <a:pt x="8376" y="930"/>
                  <a:pt x="8348" y="944"/>
                  <a:pt x="8319" y="958"/>
                </a:cubicBezTo>
                <a:cubicBezTo>
                  <a:pt x="8276" y="973"/>
                  <a:pt x="8247" y="987"/>
                  <a:pt x="8204" y="1001"/>
                </a:cubicBezTo>
                <a:cubicBezTo>
                  <a:pt x="8204" y="987"/>
                  <a:pt x="8204" y="973"/>
                  <a:pt x="8204" y="973"/>
                </a:cubicBezTo>
                <a:cubicBezTo>
                  <a:pt x="8233" y="958"/>
                  <a:pt x="8276" y="944"/>
                  <a:pt x="8304" y="944"/>
                </a:cubicBezTo>
                <a:cubicBezTo>
                  <a:pt x="8319" y="944"/>
                  <a:pt x="8319" y="944"/>
                  <a:pt x="8319" y="958"/>
                </a:cubicBezTo>
                <a:cubicBezTo>
                  <a:pt x="8319" y="944"/>
                  <a:pt x="8319" y="944"/>
                  <a:pt x="8333" y="930"/>
                </a:cubicBezTo>
                <a:cubicBezTo>
                  <a:pt x="8362" y="930"/>
                  <a:pt x="8376" y="915"/>
                  <a:pt x="8405" y="915"/>
                </a:cubicBezTo>
                <a:close/>
                <a:moveTo>
                  <a:pt x="7356" y="1073"/>
                </a:moveTo>
                <a:cubicBezTo>
                  <a:pt x="7356" y="1073"/>
                  <a:pt x="7356" y="1073"/>
                  <a:pt x="7356" y="1073"/>
                </a:cubicBezTo>
                <a:cubicBezTo>
                  <a:pt x="7356" y="1073"/>
                  <a:pt x="7356" y="1073"/>
                  <a:pt x="7356" y="1073"/>
                </a:cubicBezTo>
                <a:close/>
                <a:moveTo>
                  <a:pt x="7241" y="1116"/>
                </a:moveTo>
                <a:lnTo>
                  <a:pt x="7241" y="1116"/>
                </a:lnTo>
                <a:cubicBezTo>
                  <a:pt x="7239" y="1125"/>
                  <a:pt x="7239" y="1132"/>
                  <a:pt x="7241" y="1136"/>
                </a:cubicBezTo>
                <a:lnTo>
                  <a:pt x="7241" y="1136"/>
                </a:lnTo>
                <a:cubicBezTo>
                  <a:pt x="7241" y="1129"/>
                  <a:pt x="7241" y="1122"/>
                  <a:pt x="7241" y="1116"/>
                </a:cubicBezTo>
                <a:close/>
                <a:moveTo>
                  <a:pt x="14339" y="714"/>
                </a:moveTo>
                <a:cubicBezTo>
                  <a:pt x="14355" y="714"/>
                  <a:pt x="14367" y="719"/>
                  <a:pt x="14369" y="729"/>
                </a:cubicBezTo>
                <a:lnTo>
                  <a:pt x="14369" y="729"/>
                </a:lnTo>
                <a:cubicBezTo>
                  <a:pt x="14526" y="757"/>
                  <a:pt x="14655" y="829"/>
                  <a:pt x="14798" y="858"/>
                </a:cubicBezTo>
                <a:cubicBezTo>
                  <a:pt x="14798" y="858"/>
                  <a:pt x="14798" y="843"/>
                  <a:pt x="14798" y="843"/>
                </a:cubicBezTo>
                <a:cubicBezTo>
                  <a:pt x="14813" y="843"/>
                  <a:pt x="14827" y="858"/>
                  <a:pt x="14827" y="872"/>
                </a:cubicBezTo>
                <a:cubicBezTo>
                  <a:pt x="15028" y="944"/>
                  <a:pt x="15244" y="1001"/>
                  <a:pt x="15431" y="1102"/>
                </a:cubicBezTo>
                <a:cubicBezTo>
                  <a:pt x="15431" y="1088"/>
                  <a:pt x="15431" y="1073"/>
                  <a:pt x="15431" y="1059"/>
                </a:cubicBezTo>
                <a:cubicBezTo>
                  <a:pt x="15474" y="1145"/>
                  <a:pt x="15574" y="1145"/>
                  <a:pt x="15632" y="1188"/>
                </a:cubicBezTo>
                <a:cubicBezTo>
                  <a:pt x="15625" y="1190"/>
                  <a:pt x="15619" y="1190"/>
                  <a:pt x="15613" y="1190"/>
                </a:cubicBezTo>
                <a:cubicBezTo>
                  <a:pt x="15571" y="1190"/>
                  <a:pt x="15536" y="1157"/>
                  <a:pt x="15503" y="1157"/>
                </a:cubicBezTo>
                <a:cubicBezTo>
                  <a:pt x="15498" y="1157"/>
                  <a:pt x="15493" y="1158"/>
                  <a:pt x="15488" y="1159"/>
                </a:cubicBezTo>
                <a:cubicBezTo>
                  <a:pt x="15129" y="973"/>
                  <a:pt x="14713" y="915"/>
                  <a:pt x="14369" y="729"/>
                </a:cubicBezTo>
                <a:lnTo>
                  <a:pt x="14369" y="729"/>
                </a:lnTo>
                <a:cubicBezTo>
                  <a:pt x="14369" y="736"/>
                  <a:pt x="14365" y="745"/>
                  <a:pt x="14353" y="757"/>
                </a:cubicBezTo>
                <a:cubicBezTo>
                  <a:pt x="14324" y="757"/>
                  <a:pt x="14310" y="743"/>
                  <a:pt x="14339" y="714"/>
                </a:cubicBezTo>
                <a:close/>
                <a:moveTo>
                  <a:pt x="8131" y="996"/>
                </a:moveTo>
                <a:cubicBezTo>
                  <a:pt x="8146" y="996"/>
                  <a:pt x="8162" y="998"/>
                  <a:pt x="8175" y="1001"/>
                </a:cubicBezTo>
                <a:cubicBezTo>
                  <a:pt x="8118" y="1030"/>
                  <a:pt x="8060" y="1044"/>
                  <a:pt x="8003" y="1059"/>
                </a:cubicBezTo>
                <a:cubicBezTo>
                  <a:pt x="7859" y="1088"/>
                  <a:pt x="7730" y="1145"/>
                  <a:pt x="7586" y="1202"/>
                </a:cubicBezTo>
                <a:lnTo>
                  <a:pt x="7586" y="1188"/>
                </a:lnTo>
                <a:cubicBezTo>
                  <a:pt x="7700" y="1138"/>
                  <a:pt x="7836" y="1054"/>
                  <a:pt x="7955" y="1054"/>
                </a:cubicBezTo>
                <a:cubicBezTo>
                  <a:pt x="7971" y="1054"/>
                  <a:pt x="7987" y="1055"/>
                  <a:pt x="8003" y="1059"/>
                </a:cubicBezTo>
                <a:cubicBezTo>
                  <a:pt x="8025" y="1015"/>
                  <a:pt x="8080" y="996"/>
                  <a:pt x="8131" y="996"/>
                </a:cubicBezTo>
                <a:close/>
                <a:moveTo>
                  <a:pt x="7659" y="1238"/>
                </a:moveTo>
                <a:cubicBezTo>
                  <a:pt x="7677" y="1238"/>
                  <a:pt x="7695" y="1244"/>
                  <a:pt x="7715" y="1260"/>
                </a:cubicBezTo>
                <a:cubicBezTo>
                  <a:pt x="7669" y="1272"/>
                  <a:pt x="7613" y="1293"/>
                  <a:pt x="7563" y="1293"/>
                </a:cubicBezTo>
                <a:cubicBezTo>
                  <a:pt x="7551" y="1293"/>
                  <a:pt x="7540" y="1291"/>
                  <a:pt x="7529" y="1289"/>
                </a:cubicBezTo>
                <a:cubicBezTo>
                  <a:pt x="7570" y="1278"/>
                  <a:pt x="7612" y="1238"/>
                  <a:pt x="7659" y="1238"/>
                </a:cubicBezTo>
                <a:close/>
                <a:moveTo>
                  <a:pt x="7360" y="1255"/>
                </a:moveTo>
                <a:cubicBezTo>
                  <a:pt x="7369" y="1255"/>
                  <a:pt x="7378" y="1256"/>
                  <a:pt x="7385" y="1260"/>
                </a:cubicBezTo>
                <a:cubicBezTo>
                  <a:pt x="7385" y="1292"/>
                  <a:pt x="7353" y="1308"/>
                  <a:pt x="7330" y="1308"/>
                </a:cubicBezTo>
                <a:cubicBezTo>
                  <a:pt x="7323" y="1308"/>
                  <a:pt x="7317" y="1307"/>
                  <a:pt x="7313" y="1303"/>
                </a:cubicBezTo>
                <a:cubicBezTo>
                  <a:pt x="7302" y="1271"/>
                  <a:pt x="7332" y="1255"/>
                  <a:pt x="7360" y="1255"/>
                </a:cubicBezTo>
                <a:close/>
                <a:moveTo>
                  <a:pt x="15646" y="1202"/>
                </a:moveTo>
                <a:cubicBezTo>
                  <a:pt x="15732" y="1217"/>
                  <a:pt x="15847" y="1260"/>
                  <a:pt x="15919" y="1317"/>
                </a:cubicBezTo>
                <a:cubicBezTo>
                  <a:pt x="15862" y="1303"/>
                  <a:pt x="15804" y="1289"/>
                  <a:pt x="15761" y="1246"/>
                </a:cubicBezTo>
                <a:cubicBezTo>
                  <a:pt x="15736" y="1258"/>
                  <a:pt x="15700" y="1249"/>
                  <a:pt x="15682" y="1265"/>
                </a:cubicBezTo>
                <a:lnTo>
                  <a:pt x="15682" y="1265"/>
                </a:lnTo>
                <a:cubicBezTo>
                  <a:pt x="15688" y="1255"/>
                  <a:pt x="15696" y="1246"/>
                  <a:pt x="15704" y="1246"/>
                </a:cubicBezTo>
                <a:cubicBezTo>
                  <a:pt x="15689" y="1231"/>
                  <a:pt x="15660" y="1217"/>
                  <a:pt x="15646" y="1202"/>
                </a:cubicBezTo>
                <a:close/>
                <a:moveTo>
                  <a:pt x="15488" y="1231"/>
                </a:moveTo>
                <a:cubicBezTo>
                  <a:pt x="15546" y="1246"/>
                  <a:pt x="15603" y="1260"/>
                  <a:pt x="15675" y="1289"/>
                </a:cubicBezTo>
                <a:cubicBezTo>
                  <a:pt x="15675" y="1285"/>
                  <a:pt x="15676" y="1281"/>
                  <a:pt x="15677" y="1277"/>
                </a:cubicBezTo>
                <a:lnTo>
                  <a:pt x="15677" y="1277"/>
                </a:lnTo>
                <a:cubicBezTo>
                  <a:pt x="15720" y="1332"/>
                  <a:pt x="15776" y="1332"/>
                  <a:pt x="15819" y="1361"/>
                </a:cubicBezTo>
                <a:cubicBezTo>
                  <a:pt x="15819" y="1361"/>
                  <a:pt x="15804" y="1375"/>
                  <a:pt x="15790" y="1375"/>
                </a:cubicBezTo>
                <a:cubicBezTo>
                  <a:pt x="15775" y="1361"/>
                  <a:pt x="15761" y="1361"/>
                  <a:pt x="15732" y="1346"/>
                </a:cubicBezTo>
                <a:cubicBezTo>
                  <a:pt x="15732" y="1346"/>
                  <a:pt x="15718" y="1361"/>
                  <a:pt x="15704" y="1375"/>
                </a:cubicBezTo>
                <a:lnTo>
                  <a:pt x="15704" y="1346"/>
                </a:lnTo>
                <a:cubicBezTo>
                  <a:pt x="15632" y="1317"/>
                  <a:pt x="15560" y="1260"/>
                  <a:pt x="15474" y="1246"/>
                </a:cubicBezTo>
                <a:cubicBezTo>
                  <a:pt x="15474" y="1231"/>
                  <a:pt x="15488" y="1231"/>
                  <a:pt x="15488" y="1231"/>
                </a:cubicBezTo>
                <a:close/>
                <a:moveTo>
                  <a:pt x="11120" y="1504"/>
                </a:moveTo>
                <a:cubicBezTo>
                  <a:pt x="11135" y="1519"/>
                  <a:pt x="11149" y="1519"/>
                  <a:pt x="11149" y="1519"/>
                </a:cubicBezTo>
                <a:lnTo>
                  <a:pt x="11106" y="1519"/>
                </a:lnTo>
                <a:cubicBezTo>
                  <a:pt x="11120" y="1519"/>
                  <a:pt x="11120" y="1519"/>
                  <a:pt x="11120" y="1504"/>
                </a:cubicBezTo>
                <a:close/>
                <a:moveTo>
                  <a:pt x="10652" y="1483"/>
                </a:moveTo>
                <a:cubicBezTo>
                  <a:pt x="10664" y="1483"/>
                  <a:pt x="10675" y="1490"/>
                  <a:pt x="10675" y="1504"/>
                </a:cubicBezTo>
                <a:cubicBezTo>
                  <a:pt x="10675" y="1519"/>
                  <a:pt x="10661" y="1526"/>
                  <a:pt x="10646" y="1526"/>
                </a:cubicBezTo>
                <a:cubicBezTo>
                  <a:pt x="10632" y="1526"/>
                  <a:pt x="10618" y="1519"/>
                  <a:pt x="10618" y="1504"/>
                </a:cubicBezTo>
                <a:cubicBezTo>
                  <a:pt x="10625" y="1490"/>
                  <a:pt x="10639" y="1483"/>
                  <a:pt x="10652" y="1483"/>
                </a:cubicBezTo>
                <a:close/>
                <a:moveTo>
                  <a:pt x="16280" y="1478"/>
                </a:moveTo>
                <a:cubicBezTo>
                  <a:pt x="16307" y="1478"/>
                  <a:pt x="16336" y="1498"/>
                  <a:pt x="16336" y="1519"/>
                </a:cubicBezTo>
                <a:cubicBezTo>
                  <a:pt x="16327" y="1527"/>
                  <a:pt x="16318" y="1530"/>
                  <a:pt x="16308" y="1530"/>
                </a:cubicBezTo>
                <a:cubicBezTo>
                  <a:pt x="16284" y="1530"/>
                  <a:pt x="16260" y="1510"/>
                  <a:pt x="16250" y="1490"/>
                </a:cubicBezTo>
                <a:cubicBezTo>
                  <a:pt x="16258" y="1481"/>
                  <a:pt x="16269" y="1478"/>
                  <a:pt x="16280" y="1478"/>
                </a:cubicBezTo>
                <a:close/>
                <a:moveTo>
                  <a:pt x="10991" y="1519"/>
                </a:moveTo>
                <a:cubicBezTo>
                  <a:pt x="11006" y="1519"/>
                  <a:pt x="11006" y="1533"/>
                  <a:pt x="11006" y="1533"/>
                </a:cubicBezTo>
                <a:lnTo>
                  <a:pt x="10977" y="1533"/>
                </a:lnTo>
                <a:cubicBezTo>
                  <a:pt x="10991" y="1533"/>
                  <a:pt x="10991" y="1533"/>
                  <a:pt x="10991" y="1519"/>
                </a:cubicBezTo>
                <a:close/>
                <a:moveTo>
                  <a:pt x="12931" y="1475"/>
                </a:moveTo>
                <a:cubicBezTo>
                  <a:pt x="12945" y="1490"/>
                  <a:pt x="12974" y="1490"/>
                  <a:pt x="12988" y="1490"/>
                </a:cubicBezTo>
                <a:cubicBezTo>
                  <a:pt x="13017" y="1504"/>
                  <a:pt x="13031" y="1504"/>
                  <a:pt x="13046" y="1504"/>
                </a:cubicBezTo>
                <a:cubicBezTo>
                  <a:pt x="13161" y="1504"/>
                  <a:pt x="13290" y="1547"/>
                  <a:pt x="13405" y="1576"/>
                </a:cubicBezTo>
                <a:cubicBezTo>
                  <a:pt x="13276" y="1576"/>
                  <a:pt x="13161" y="1547"/>
                  <a:pt x="13046" y="1504"/>
                </a:cubicBezTo>
                <a:cubicBezTo>
                  <a:pt x="13024" y="1511"/>
                  <a:pt x="13003" y="1515"/>
                  <a:pt x="12983" y="1515"/>
                </a:cubicBezTo>
                <a:cubicBezTo>
                  <a:pt x="12963" y="1515"/>
                  <a:pt x="12945" y="1511"/>
                  <a:pt x="12931" y="1504"/>
                </a:cubicBezTo>
                <a:cubicBezTo>
                  <a:pt x="12931" y="1490"/>
                  <a:pt x="12916" y="1475"/>
                  <a:pt x="12916" y="1475"/>
                </a:cubicBezTo>
                <a:close/>
                <a:moveTo>
                  <a:pt x="11753" y="1447"/>
                </a:moveTo>
                <a:cubicBezTo>
                  <a:pt x="11753" y="1461"/>
                  <a:pt x="11767" y="1475"/>
                  <a:pt x="11767" y="1490"/>
                </a:cubicBezTo>
                <a:cubicBezTo>
                  <a:pt x="11872" y="1490"/>
                  <a:pt x="11971" y="1477"/>
                  <a:pt x="12072" y="1477"/>
                </a:cubicBezTo>
                <a:cubicBezTo>
                  <a:pt x="12123" y="1477"/>
                  <a:pt x="12174" y="1480"/>
                  <a:pt x="12227" y="1490"/>
                </a:cubicBezTo>
                <a:cubicBezTo>
                  <a:pt x="12227" y="1490"/>
                  <a:pt x="12212" y="1475"/>
                  <a:pt x="12212" y="1461"/>
                </a:cubicBezTo>
                <a:lnTo>
                  <a:pt x="12227" y="1461"/>
                </a:lnTo>
                <a:cubicBezTo>
                  <a:pt x="12227" y="1475"/>
                  <a:pt x="12241" y="1475"/>
                  <a:pt x="12241" y="1490"/>
                </a:cubicBezTo>
                <a:lnTo>
                  <a:pt x="12413" y="1490"/>
                </a:lnTo>
                <a:cubicBezTo>
                  <a:pt x="12528" y="1490"/>
                  <a:pt x="12643" y="1504"/>
                  <a:pt x="12758" y="1504"/>
                </a:cubicBezTo>
                <a:cubicBezTo>
                  <a:pt x="12801" y="1519"/>
                  <a:pt x="12845" y="1533"/>
                  <a:pt x="12888" y="1547"/>
                </a:cubicBezTo>
                <a:cubicBezTo>
                  <a:pt x="12873" y="1533"/>
                  <a:pt x="12859" y="1504"/>
                  <a:pt x="12859" y="1490"/>
                </a:cubicBezTo>
                <a:cubicBezTo>
                  <a:pt x="12830" y="1475"/>
                  <a:pt x="12816" y="1475"/>
                  <a:pt x="12787" y="1475"/>
                </a:cubicBezTo>
                <a:cubicBezTo>
                  <a:pt x="12830" y="1475"/>
                  <a:pt x="12859" y="1475"/>
                  <a:pt x="12902" y="1490"/>
                </a:cubicBezTo>
                <a:cubicBezTo>
                  <a:pt x="12902" y="1519"/>
                  <a:pt x="12902" y="1533"/>
                  <a:pt x="12888" y="1562"/>
                </a:cubicBezTo>
                <a:cubicBezTo>
                  <a:pt x="12945" y="1562"/>
                  <a:pt x="12988" y="1562"/>
                  <a:pt x="13031" y="1576"/>
                </a:cubicBezTo>
                <a:cubicBezTo>
                  <a:pt x="13031" y="1576"/>
                  <a:pt x="13046" y="1547"/>
                  <a:pt x="13046" y="1547"/>
                </a:cubicBezTo>
                <a:cubicBezTo>
                  <a:pt x="13046" y="1547"/>
                  <a:pt x="13046" y="1576"/>
                  <a:pt x="13046" y="1590"/>
                </a:cubicBezTo>
                <a:cubicBezTo>
                  <a:pt x="13103" y="1590"/>
                  <a:pt x="13175" y="1605"/>
                  <a:pt x="13232" y="1619"/>
                </a:cubicBezTo>
                <a:cubicBezTo>
                  <a:pt x="12859" y="1562"/>
                  <a:pt x="12485" y="1533"/>
                  <a:pt x="12097" y="1519"/>
                </a:cubicBezTo>
                <a:cubicBezTo>
                  <a:pt x="11939" y="1504"/>
                  <a:pt x="11781" y="1504"/>
                  <a:pt x="11623" y="1504"/>
                </a:cubicBezTo>
                <a:lnTo>
                  <a:pt x="11738" y="1504"/>
                </a:lnTo>
                <a:cubicBezTo>
                  <a:pt x="11738" y="1490"/>
                  <a:pt x="11753" y="1461"/>
                  <a:pt x="11753" y="1447"/>
                </a:cubicBezTo>
                <a:close/>
                <a:moveTo>
                  <a:pt x="6164" y="1662"/>
                </a:moveTo>
                <a:cubicBezTo>
                  <a:pt x="6164" y="1667"/>
                  <a:pt x="6165" y="1671"/>
                  <a:pt x="6167" y="1675"/>
                </a:cubicBezTo>
                <a:lnTo>
                  <a:pt x="6167" y="1675"/>
                </a:lnTo>
                <a:cubicBezTo>
                  <a:pt x="6166" y="1671"/>
                  <a:pt x="6165" y="1667"/>
                  <a:pt x="6164" y="1662"/>
                </a:cubicBezTo>
                <a:close/>
                <a:moveTo>
                  <a:pt x="6954" y="1432"/>
                </a:moveTo>
                <a:lnTo>
                  <a:pt x="6954" y="1432"/>
                </a:lnTo>
                <a:cubicBezTo>
                  <a:pt x="6911" y="1475"/>
                  <a:pt x="6853" y="1490"/>
                  <a:pt x="6796" y="1504"/>
                </a:cubicBezTo>
                <a:cubicBezTo>
                  <a:pt x="6782" y="1533"/>
                  <a:pt x="6753" y="1547"/>
                  <a:pt x="6767" y="1590"/>
                </a:cubicBezTo>
                <a:cubicBezTo>
                  <a:pt x="6825" y="1590"/>
                  <a:pt x="6868" y="1562"/>
                  <a:pt x="6925" y="1533"/>
                </a:cubicBezTo>
                <a:cubicBezTo>
                  <a:pt x="6925" y="1533"/>
                  <a:pt x="6925" y="1562"/>
                  <a:pt x="6925" y="1562"/>
                </a:cubicBezTo>
                <a:cubicBezTo>
                  <a:pt x="6896" y="1576"/>
                  <a:pt x="6868" y="1576"/>
                  <a:pt x="6853" y="1576"/>
                </a:cubicBezTo>
                <a:cubicBezTo>
                  <a:pt x="6853" y="1605"/>
                  <a:pt x="6853" y="1619"/>
                  <a:pt x="6853" y="1634"/>
                </a:cubicBezTo>
                <a:lnTo>
                  <a:pt x="6839" y="1605"/>
                </a:lnTo>
                <a:cubicBezTo>
                  <a:pt x="6753" y="1648"/>
                  <a:pt x="6667" y="1648"/>
                  <a:pt x="6609" y="1705"/>
                </a:cubicBezTo>
                <a:cubicBezTo>
                  <a:pt x="6595" y="1705"/>
                  <a:pt x="6595" y="1691"/>
                  <a:pt x="6595" y="1691"/>
                </a:cubicBezTo>
                <a:cubicBezTo>
                  <a:pt x="6652" y="1662"/>
                  <a:pt x="6710" y="1634"/>
                  <a:pt x="6767" y="1590"/>
                </a:cubicBezTo>
                <a:cubicBezTo>
                  <a:pt x="6753" y="1576"/>
                  <a:pt x="6753" y="1547"/>
                  <a:pt x="6753" y="1533"/>
                </a:cubicBezTo>
                <a:cubicBezTo>
                  <a:pt x="6738" y="1547"/>
                  <a:pt x="6695" y="1562"/>
                  <a:pt x="6681" y="1562"/>
                </a:cubicBezTo>
                <a:cubicBezTo>
                  <a:pt x="6767" y="1504"/>
                  <a:pt x="6868" y="1447"/>
                  <a:pt x="6954" y="1432"/>
                </a:cubicBezTo>
                <a:close/>
                <a:moveTo>
                  <a:pt x="16408" y="1648"/>
                </a:moveTo>
                <a:cubicBezTo>
                  <a:pt x="16465" y="1677"/>
                  <a:pt x="16551" y="1677"/>
                  <a:pt x="16566" y="1748"/>
                </a:cubicBezTo>
                <a:cubicBezTo>
                  <a:pt x="16508" y="1720"/>
                  <a:pt x="16436" y="1691"/>
                  <a:pt x="16408" y="1648"/>
                </a:cubicBezTo>
                <a:close/>
                <a:moveTo>
                  <a:pt x="13405" y="1590"/>
                </a:moveTo>
                <a:cubicBezTo>
                  <a:pt x="13635" y="1619"/>
                  <a:pt x="13879" y="1691"/>
                  <a:pt x="14109" y="1777"/>
                </a:cubicBezTo>
                <a:cubicBezTo>
                  <a:pt x="14037" y="1763"/>
                  <a:pt x="13965" y="1734"/>
                  <a:pt x="13893" y="1734"/>
                </a:cubicBezTo>
                <a:cubicBezTo>
                  <a:pt x="13879" y="1734"/>
                  <a:pt x="13865" y="1720"/>
                  <a:pt x="13850" y="1720"/>
                </a:cubicBezTo>
                <a:cubicBezTo>
                  <a:pt x="13850" y="1720"/>
                  <a:pt x="13850" y="1705"/>
                  <a:pt x="13836" y="1705"/>
                </a:cubicBezTo>
                <a:cubicBezTo>
                  <a:pt x="13692" y="1662"/>
                  <a:pt x="13549" y="1648"/>
                  <a:pt x="13405" y="1590"/>
                </a:cubicBezTo>
                <a:close/>
                <a:moveTo>
                  <a:pt x="6055" y="1746"/>
                </a:moveTo>
                <a:cubicBezTo>
                  <a:pt x="6062" y="1746"/>
                  <a:pt x="6070" y="1747"/>
                  <a:pt x="6078" y="1748"/>
                </a:cubicBezTo>
                <a:cubicBezTo>
                  <a:pt x="6034" y="1777"/>
                  <a:pt x="5977" y="1806"/>
                  <a:pt x="5920" y="1849"/>
                </a:cubicBezTo>
                <a:cubicBezTo>
                  <a:pt x="5920" y="1835"/>
                  <a:pt x="5905" y="1820"/>
                  <a:pt x="5905" y="1820"/>
                </a:cubicBezTo>
                <a:cubicBezTo>
                  <a:pt x="5956" y="1795"/>
                  <a:pt x="5996" y="1746"/>
                  <a:pt x="6055" y="1746"/>
                </a:cubicBezTo>
                <a:close/>
                <a:moveTo>
                  <a:pt x="15071" y="1835"/>
                </a:moveTo>
                <a:cubicBezTo>
                  <a:pt x="15100" y="1835"/>
                  <a:pt x="15115" y="1835"/>
                  <a:pt x="15115" y="1863"/>
                </a:cubicBezTo>
                <a:cubicBezTo>
                  <a:pt x="15107" y="1867"/>
                  <a:pt x="15100" y="1869"/>
                  <a:pt x="15095" y="1869"/>
                </a:cubicBezTo>
                <a:cubicBezTo>
                  <a:pt x="15079" y="1869"/>
                  <a:pt x="15071" y="1856"/>
                  <a:pt x="15071" y="1835"/>
                </a:cubicBezTo>
                <a:close/>
                <a:moveTo>
                  <a:pt x="16523" y="1605"/>
                </a:moveTo>
                <a:cubicBezTo>
                  <a:pt x="16652" y="1677"/>
                  <a:pt x="16824" y="1720"/>
                  <a:pt x="16896" y="1835"/>
                </a:cubicBezTo>
                <a:cubicBezTo>
                  <a:pt x="16904" y="1833"/>
                  <a:pt x="16911" y="1832"/>
                  <a:pt x="16919" y="1832"/>
                </a:cubicBezTo>
                <a:cubicBezTo>
                  <a:pt x="16980" y="1832"/>
                  <a:pt x="17028" y="1882"/>
                  <a:pt x="17054" y="1921"/>
                </a:cubicBezTo>
                <a:cubicBezTo>
                  <a:pt x="16997" y="1906"/>
                  <a:pt x="16954" y="1863"/>
                  <a:pt x="16896" y="1835"/>
                </a:cubicBezTo>
                <a:cubicBezTo>
                  <a:pt x="16781" y="1763"/>
                  <a:pt x="16652" y="1691"/>
                  <a:pt x="16523" y="1634"/>
                </a:cubicBezTo>
                <a:lnTo>
                  <a:pt x="16523" y="1605"/>
                </a:lnTo>
                <a:close/>
                <a:moveTo>
                  <a:pt x="5402" y="2093"/>
                </a:moveTo>
                <a:lnTo>
                  <a:pt x="5402" y="2093"/>
                </a:lnTo>
                <a:cubicBezTo>
                  <a:pt x="5359" y="2108"/>
                  <a:pt x="5330" y="2108"/>
                  <a:pt x="5287" y="2108"/>
                </a:cubicBezTo>
                <a:cubicBezTo>
                  <a:pt x="5287" y="2122"/>
                  <a:pt x="5273" y="2151"/>
                  <a:pt x="5273" y="2165"/>
                </a:cubicBezTo>
                <a:cubicBezTo>
                  <a:pt x="5316" y="2165"/>
                  <a:pt x="5374" y="2151"/>
                  <a:pt x="5402" y="2093"/>
                </a:cubicBezTo>
                <a:close/>
                <a:moveTo>
                  <a:pt x="6667" y="1562"/>
                </a:moveTo>
                <a:lnTo>
                  <a:pt x="6667" y="1562"/>
                </a:lnTo>
                <a:cubicBezTo>
                  <a:pt x="6638" y="1605"/>
                  <a:pt x="6566" y="1590"/>
                  <a:pt x="6537" y="1648"/>
                </a:cubicBezTo>
                <a:cubicBezTo>
                  <a:pt x="6165" y="1777"/>
                  <a:pt x="5850" y="2034"/>
                  <a:pt x="5479" y="2178"/>
                </a:cubicBezTo>
                <a:lnTo>
                  <a:pt x="5479" y="2178"/>
                </a:lnTo>
                <a:cubicBezTo>
                  <a:pt x="5478" y="2177"/>
                  <a:pt x="5478" y="2177"/>
                  <a:pt x="5477" y="2177"/>
                </a:cubicBezTo>
                <a:lnTo>
                  <a:pt x="5477" y="2177"/>
                </a:lnTo>
                <a:cubicBezTo>
                  <a:pt x="5476" y="2178"/>
                  <a:pt x="5475" y="2179"/>
                  <a:pt x="5474" y="2179"/>
                </a:cubicBezTo>
                <a:cubicBezTo>
                  <a:pt x="5476" y="2179"/>
                  <a:pt x="5477" y="2178"/>
                  <a:pt x="5479" y="2178"/>
                </a:cubicBezTo>
                <a:lnTo>
                  <a:pt x="5479" y="2178"/>
                </a:lnTo>
                <a:cubicBezTo>
                  <a:pt x="5485" y="2183"/>
                  <a:pt x="5488" y="2193"/>
                  <a:pt x="5488" y="2208"/>
                </a:cubicBezTo>
                <a:cubicBezTo>
                  <a:pt x="5477" y="2214"/>
                  <a:pt x="5467" y="2218"/>
                  <a:pt x="5459" y="2218"/>
                </a:cubicBezTo>
                <a:cubicBezTo>
                  <a:pt x="5448" y="2218"/>
                  <a:pt x="5439" y="2211"/>
                  <a:pt x="5431" y="2194"/>
                </a:cubicBezTo>
                <a:cubicBezTo>
                  <a:pt x="5444" y="2181"/>
                  <a:pt x="5457" y="2174"/>
                  <a:pt x="5467" y="2174"/>
                </a:cubicBezTo>
                <a:cubicBezTo>
                  <a:pt x="5471" y="2174"/>
                  <a:pt x="5474" y="2175"/>
                  <a:pt x="5477" y="2177"/>
                </a:cubicBezTo>
                <a:lnTo>
                  <a:pt x="5477" y="2177"/>
                </a:lnTo>
                <a:cubicBezTo>
                  <a:pt x="5606" y="2078"/>
                  <a:pt x="5748" y="2021"/>
                  <a:pt x="5862" y="1950"/>
                </a:cubicBezTo>
                <a:cubicBezTo>
                  <a:pt x="5862" y="1950"/>
                  <a:pt x="5848" y="1935"/>
                  <a:pt x="5848" y="1935"/>
                </a:cubicBezTo>
                <a:lnTo>
                  <a:pt x="5891" y="1935"/>
                </a:lnTo>
                <a:cubicBezTo>
                  <a:pt x="6078" y="1835"/>
                  <a:pt x="6264" y="1720"/>
                  <a:pt x="6465" y="1648"/>
                </a:cubicBezTo>
                <a:cubicBezTo>
                  <a:pt x="6451" y="1648"/>
                  <a:pt x="6451" y="1634"/>
                  <a:pt x="6437" y="1619"/>
                </a:cubicBezTo>
                <a:lnTo>
                  <a:pt x="6437" y="1619"/>
                </a:lnTo>
                <a:cubicBezTo>
                  <a:pt x="6451" y="1624"/>
                  <a:pt x="6465" y="1626"/>
                  <a:pt x="6478" y="1626"/>
                </a:cubicBezTo>
                <a:cubicBezTo>
                  <a:pt x="6546" y="1626"/>
                  <a:pt x="6607" y="1574"/>
                  <a:pt x="6667" y="1562"/>
                </a:cubicBezTo>
                <a:close/>
                <a:moveTo>
                  <a:pt x="17385" y="2194"/>
                </a:moveTo>
                <a:cubicBezTo>
                  <a:pt x="17399" y="2208"/>
                  <a:pt x="17428" y="2223"/>
                  <a:pt x="17456" y="2237"/>
                </a:cubicBezTo>
                <a:cubicBezTo>
                  <a:pt x="17456" y="2234"/>
                  <a:pt x="17457" y="2230"/>
                  <a:pt x="17458" y="2226"/>
                </a:cubicBezTo>
                <a:lnTo>
                  <a:pt x="17458" y="2226"/>
                </a:lnTo>
                <a:cubicBezTo>
                  <a:pt x="17473" y="2253"/>
                  <a:pt x="17500" y="2281"/>
                  <a:pt x="17514" y="2294"/>
                </a:cubicBezTo>
                <a:lnTo>
                  <a:pt x="17514" y="2309"/>
                </a:lnTo>
                <a:cubicBezTo>
                  <a:pt x="17471" y="2280"/>
                  <a:pt x="17413" y="2251"/>
                  <a:pt x="17370" y="2223"/>
                </a:cubicBezTo>
                <a:cubicBezTo>
                  <a:pt x="17370" y="2223"/>
                  <a:pt x="17385" y="2208"/>
                  <a:pt x="17385" y="2194"/>
                </a:cubicBezTo>
                <a:close/>
                <a:moveTo>
                  <a:pt x="16350" y="1317"/>
                </a:moveTo>
                <a:cubicBezTo>
                  <a:pt x="16436" y="1317"/>
                  <a:pt x="16512" y="1412"/>
                  <a:pt x="16595" y="1412"/>
                </a:cubicBezTo>
                <a:cubicBezTo>
                  <a:pt x="16609" y="1412"/>
                  <a:pt x="16623" y="1410"/>
                  <a:pt x="16637" y="1404"/>
                </a:cubicBezTo>
                <a:lnTo>
                  <a:pt x="16637" y="1404"/>
                </a:lnTo>
                <a:cubicBezTo>
                  <a:pt x="16637" y="1418"/>
                  <a:pt x="16623" y="1432"/>
                  <a:pt x="16609" y="1432"/>
                </a:cubicBezTo>
                <a:cubicBezTo>
                  <a:pt x="16824" y="1562"/>
                  <a:pt x="17054" y="1677"/>
                  <a:pt x="17270" y="1806"/>
                </a:cubicBezTo>
                <a:cubicBezTo>
                  <a:pt x="17284" y="1792"/>
                  <a:pt x="17298" y="1792"/>
                  <a:pt x="17313" y="1777"/>
                </a:cubicBezTo>
                <a:cubicBezTo>
                  <a:pt x="17313" y="1792"/>
                  <a:pt x="17313" y="1806"/>
                  <a:pt x="17313" y="1820"/>
                </a:cubicBezTo>
                <a:cubicBezTo>
                  <a:pt x="17428" y="1863"/>
                  <a:pt x="17499" y="1993"/>
                  <a:pt x="17629" y="2007"/>
                </a:cubicBezTo>
                <a:cubicBezTo>
                  <a:pt x="17658" y="2093"/>
                  <a:pt x="17801" y="2108"/>
                  <a:pt x="17859" y="2194"/>
                </a:cubicBezTo>
                <a:cubicBezTo>
                  <a:pt x="17902" y="2237"/>
                  <a:pt x="17988" y="2237"/>
                  <a:pt x="17988" y="2309"/>
                </a:cubicBezTo>
                <a:lnTo>
                  <a:pt x="17931" y="2323"/>
                </a:lnTo>
                <a:cubicBezTo>
                  <a:pt x="17902" y="2266"/>
                  <a:pt x="17844" y="2237"/>
                  <a:pt x="17787" y="2223"/>
                </a:cubicBezTo>
                <a:cubicBezTo>
                  <a:pt x="17787" y="2237"/>
                  <a:pt x="17787" y="2266"/>
                  <a:pt x="17787" y="2280"/>
                </a:cubicBezTo>
                <a:cubicBezTo>
                  <a:pt x="17772" y="2266"/>
                  <a:pt x="17744" y="2251"/>
                  <a:pt x="17729" y="2237"/>
                </a:cubicBezTo>
                <a:cubicBezTo>
                  <a:pt x="17672" y="2223"/>
                  <a:pt x="17672" y="2136"/>
                  <a:pt x="17614" y="2108"/>
                </a:cubicBezTo>
                <a:cubicBezTo>
                  <a:pt x="17600" y="2122"/>
                  <a:pt x="17586" y="2122"/>
                  <a:pt x="17571" y="2136"/>
                </a:cubicBezTo>
                <a:cubicBezTo>
                  <a:pt x="17413" y="2036"/>
                  <a:pt x="17284" y="1921"/>
                  <a:pt x="17112" y="1849"/>
                </a:cubicBezTo>
                <a:cubicBezTo>
                  <a:pt x="17112" y="1835"/>
                  <a:pt x="17126" y="1820"/>
                  <a:pt x="17140" y="1806"/>
                </a:cubicBezTo>
                <a:cubicBezTo>
                  <a:pt x="17112" y="1792"/>
                  <a:pt x="17083" y="1763"/>
                  <a:pt x="17068" y="1748"/>
                </a:cubicBezTo>
                <a:cubicBezTo>
                  <a:pt x="17054" y="1763"/>
                  <a:pt x="17025" y="1763"/>
                  <a:pt x="17011" y="1777"/>
                </a:cubicBezTo>
                <a:lnTo>
                  <a:pt x="17054" y="1806"/>
                </a:lnTo>
                <a:cubicBezTo>
                  <a:pt x="17040" y="1806"/>
                  <a:pt x="16997" y="1792"/>
                  <a:pt x="16982" y="1777"/>
                </a:cubicBezTo>
                <a:cubicBezTo>
                  <a:pt x="16982" y="1777"/>
                  <a:pt x="17011" y="1763"/>
                  <a:pt x="17025" y="1763"/>
                </a:cubicBezTo>
                <a:cubicBezTo>
                  <a:pt x="17025" y="1748"/>
                  <a:pt x="17025" y="1734"/>
                  <a:pt x="17025" y="1720"/>
                </a:cubicBezTo>
                <a:cubicBezTo>
                  <a:pt x="16982" y="1705"/>
                  <a:pt x="16954" y="1691"/>
                  <a:pt x="16910" y="1677"/>
                </a:cubicBezTo>
                <a:lnTo>
                  <a:pt x="16896" y="1691"/>
                </a:lnTo>
                <a:cubicBezTo>
                  <a:pt x="16925" y="1720"/>
                  <a:pt x="16954" y="1734"/>
                  <a:pt x="16968" y="1777"/>
                </a:cubicBezTo>
                <a:cubicBezTo>
                  <a:pt x="16939" y="1734"/>
                  <a:pt x="16910" y="1720"/>
                  <a:pt x="16867" y="1720"/>
                </a:cubicBezTo>
                <a:cubicBezTo>
                  <a:pt x="16882" y="1691"/>
                  <a:pt x="16896" y="1677"/>
                  <a:pt x="16910" y="1662"/>
                </a:cubicBezTo>
                <a:cubicBezTo>
                  <a:pt x="16867" y="1634"/>
                  <a:pt x="16839" y="1619"/>
                  <a:pt x="16810" y="1605"/>
                </a:cubicBezTo>
                <a:lnTo>
                  <a:pt x="16810" y="1605"/>
                </a:lnTo>
                <a:cubicBezTo>
                  <a:pt x="16824" y="1634"/>
                  <a:pt x="16853" y="1677"/>
                  <a:pt x="16882" y="1691"/>
                </a:cubicBezTo>
                <a:cubicBezTo>
                  <a:pt x="16839" y="1691"/>
                  <a:pt x="16824" y="1677"/>
                  <a:pt x="16796" y="1648"/>
                </a:cubicBezTo>
                <a:cubicBezTo>
                  <a:pt x="16724" y="1634"/>
                  <a:pt x="16666" y="1576"/>
                  <a:pt x="16609" y="1547"/>
                </a:cubicBezTo>
                <a:lnTo>
                  <a:pt x="16609" y="1519"/>
                </a:lnTo>
                <a:cubicBezTo>
                  <a:pt x="16594" y="1519"/>
                  <a:pt x="16566" y="1533"/>
                  <a:pt x="16551" y="1547"/>
                </a:cubicBezTo>
                <a:cubicBezTo>
                  <a:pt x="16551" y="1519"/>
                  <a:pt x="16551" y="1490"/>
                  <a:pt x="16566" y="1475"/>
                </a:cubicBezTo>
                <a:cubicBezTo>
                  <a:pt x="16537" y="1475"/>
                  <a:pt x="16494" y="1490"/>
                  <a:pt x="16465" y="1490"/>
                </a:cubicBezTo>
                <a:cubicBezTo>
                  <a:pt x="16451" y="1475"/>
                  <a:pt x="16436" y="1461"/>
                  <a:pt x="16422" y="1447"/>
                </a:cubicBezTo>
                <a:lnTo>
                  <a:pt x="16422" y="1447"/>
                </a:lnTo>
                <a:cubicBezTo>
                  <a:pt x="16430" y="1451"/>
                  <a:pt x="16439" y="1453"/>
                  <a:pt x="16447" y="1453"/>
                </a:cubicBezTo>
                <a:cubicBezTo>
                  <a:pt x="16468" y="1453"/>
                  <a:pt x="16488" y="1443"/>
                  <a:pt x="16508" y="1432"/>
                </a:cubicBezTo>
                <a:cubicBezTo>
                  <a:pt x="16494" y="1432"/>
                  <a:pt x="16451" y="1418"/>
                  <a:pt x="16436" y="1418"/>
                </a:cubicBezTo>
                <a:cubicBezTo>
                  <a:pt x="16436" y="1404"/>
                  <a:pt x="16451" y="1375"/>
                  <a:pt x="16465" y="1361"/>
                </a:cubicBezTo>
                <a:lnTo>
                  <a:pt x="16465" y="1361"/>
                </a:lnTo>
                <a:cubicBezTo>
                  <a:pt x="16436" y="1375"/>
                  <a:pt x="16408" y="1389"/>
                  <a:pt x="16393" y="1404"/>
                </a:cubicBezTo>
                <a:cubicBezTo>
                  <a:pt x="16379" y="1375"/>
                  <a:pt x="16293" y="1346"/>
                  <a:pt x="16350" y="1317"/>
                </a:cubicBezTo>
                <a:close/>
                <a:moveTo>
                  <a:pt x="5690" y="2165"/>
                </a:moveTo>
                <a:cubicBezTo>
                  <a:pt x="5675" y="2194"/>
                  <a:pt x="5560" y="2208"/>
                  <a:pt x="5618" y="2266"/>
                </a:cubicBezTo>
                <a:cubicBezTo>
                  <a:pt x="5603" y="2251"/>
                  <a:pt x="5589" y="2251"/>
                  <a:pt x="5575" y="2237"/>
                </a:cubicBezTo>
                <a:cubicBezTo>
                  <a:pt x="5488" y="2309"/>
                  <a:pt x="5388" y="2366"/>
                  <a:pt x="5287" y="2381"/>
                </a:cubicBezTo>
                <a:cubicBezTo>
                  <a:pt x="5388" y="2323"/>
                  <a:pt x="5517" y="2266"/>
                  <a:pt x="5618" y="2179"/>
                </a:cubicBezTo>
                <a:cubicBezTo>
                  <a:pt x="5632" y="2165"/>
                  <a:pt x="5661" y="2165"/>
                  <a:pt x="5690" y="2165"/>
                </a:cubicBezTo>
                <a:close/>
                <a:moveTo>
                  <a:pt x="6805" y="2375"/>
                </a:moveTo>
                <a:cubicBezTo>
                  <a:pt x="6812" y="2375"/>
                  <a:pt x="6818" y="2382"/>
                  <a:pt x="6825" y="2395"/>
                </a:cubicBezTo>
                <a:cubicBezTo>
                  <a:pt x="6816" y="2412"/>
                  <a:pt x="6808" y="2419"/>
                  <a:pt x="6799" y="2419"/>
                </a:cubicBezTo>
                <a:cubicBezTo>
                  <a:pt x="6793" y="2419"/>
                  <a:pt x="6787" y="2415"/>
                  <a:pt x="6782" y="2409"/>
                </a:cubicBezTo>
                <a:cubicBezTo>
                  <a:pt x="6789" y="2386"/>
                  <a:pt x="6797" y="2375"/>
                  <a:pt x="6805" y="2375"/>
                </a:cubicBezTo>
                <a:close/>
                <a:moveTo>
                  <a:pt x="5431" y="2208"/>
                </a:moveTo>
                <a:cubicBezTo>
                  <a:pt x="5402" y="2251"/>
                  <a:pt x="5345" y="2280"/>
                  <a:pt x="5302" y="2309"/>
                </a:cubicBezTo>
                <a:cubicBezTo>
                  <a:pt x="5216" y="2366"/>
                  <a:pt x="5144" y="2424"/>
                  <a:pt x="5043" y="2452"/>
                </a:cubicBezTo>
                <a:cubicBezTo>
                  <a:pt x="5158" y="2352"/>
                  <a:pt x="5302" y="2280"/>
                  <a:pt x="5431" y="2208"/>
                </a:cubicBezTo>
                <a:close/>
                <a:moveTo>
                  <a:pt x="17097" y="1921"/>
                </a:moveTo>
                <a:cubicBezTo>
                  <a:pt x="17456" y="2136"/>
                  <a:pt x="17787" y="2366"/>
                  <a:pt x="18117" y="2596"/>
                </a:cubicBezTo>
                <a:cubicBezTo>
                  <a:pt x="18160" y="2625"/>
                  <a:pt x="18203" y="2639"/>
                  <a:pt x="18218" y="2697"/>
                </a:cubicBezTo>
                <a:cubicBezTo>
                  <a:pt x="17988" y="2510"/>
                  <a:pt x="17744" y="2381"/>
                  <a:pt x="17514" y="2208"/>
                </a:cubicBezTo>
                <a:cubicBezTo>
                  <a:pt x="17500" y="2208"/>
                  <a:pt x="17474" y="2221"/>
                  <a:pt x="17459" y="2222"/>
                </a:cubicBezTo>
                <a:lnTo>
                  <a:pt x="17459" y="2222"/>
                </a:lnTo>
                <a:cubicBezTo>
                  <a:pt x="17463" y="2208"/>
                  <a:pt x="17471" y="2190"/>
                  <a:pt x="17471" y="2179"/>
                </a:cubicBezTo>
                <a:cubicBezTo>
                  <a:pt x="17341" y="2093"/>
                  <a:pt x="17212" y="2021"/>
                  <a:pt x="17083" y="1950"/>
                </a:cubicBezTo>
                <a:cubicBezTo>
                  <a:pt x="17097" y="1935"/>
                  <a:pt x="17097" y="1921"/>
                  <a:pt x="17097" y="1921"/>
                </a:cubicBezTo>
                <a:close/>
                <a:moveTo>
                  <a:pt x="4698" y="2797"/>
                </a:moveTo>
                <a:cubicBezTo>
                  <a:pt x="4698" y="2826"/>
                  <a:pt x="4698" y="2840"/>
                  <a:pt x="4698" y="2869"/>
                </a:cubicBezTo>
                <a:cubicBezTo>
                  <a:pt x="4684" y="2855"/>
                  <a:pt x="4670" y="2855"/>
                  <a:pt x="4655" y="2840"/>
                </a:cubicBezTo>
                <a:cubicBezTo>
                  <a:pt x="4626" y="2869"/>
                  <a:pt x="4612" y="2883"/>
                  <a:pt x="4598" y="2898"/>
                </a:cubicBezTo>
                <a:lnTo>
                  <a:pt x="4583" y="2869"/>
                </a:lnTo>
                <a:cubicBezTo>
                  <a:pt x="4626" y="2855"/>
                  <a:pt x="4655" y="2826"/>
                  <a:pt x="4698" y="2797"/>
                </a:cubicBezTo>
                <a:close/>
                <a:moveTo>
                  <a:pt x="18218" y="2682"/>
                </a:moveTo>
                <a:lnTo>
                  <a:pt x="18218" y="2682"/>
                </a:lnTo>
                <a:cubicBezTo>
                  <a:pt x="18347" y="2754"/>
                  <a:pt x="18448" y="2855"/>
                  <a:pt x="18563" y="2927"/>
                </a:cubicBezTo>
                <a:cubicBezTo>
                  <a:pt x="18433" y="2883"/>
                  <a:pt x="18333" y="2769"/>
                  <a:pt x="18218" y="2682"/>
                </a:cubicBezTo>
                <a:close/>
                <a:moveTo>
                  <a:pt x="3894" y="2941"/>
                </a:moveTo>
                <a:lnTo>
                  <a:pt x="3902" y="2953"/>
                </a:lnTo>
                <a:lnTo>
                  <a:pt x="3902" y="2953"/>
                </a:lnTo>
                <a:cubicBezTo>
                  <a:pt x="3900" y="2948"/>
                  <a:pt x="3897" y="2944"/>
                  <a:pt x="3894" y="2941"/>
                </a:cubicBezTo>
                <a:close/>
                <a:moveTo>
                  <a:pt x="4512" y="2941"/>
                </a:moveTo>
                <a:cubicBezTo>
                  <a:pt x="4512" y="2955"/>
                  <a:pt x="4540" y="2970"/>
                  <a:pt x="4540" y="2984"/>
                </a:cubicBezTo>
                <a:cubicBezTo>
                  <a:pt x="4540" y="2984"/>
                  <a:pt x="4512" y="2970"/>
                  <a:pt x="4497" y="2970"/>
                </a:cubicBezTo>
                <a:cubicBezTo>
                  <a:pt x="4483" y="2984"/>
                  <a:pt x="4468" y="3013"/>
                  <a:pt x="4468" y="3027"/>
                </a:cubicBezTo>
                <a:cubicBezTo>
                  <a:pt x="4454" y="2984"/>
                  <a:pt x="4468" y="2955"/>
                  <a:pt x="4512" y="2941"/>
                </a:cubicBezTo>
                <a:close/>
                <a:moveTo>
                  <a:pt x="18591" y="3046"/>
                </a:moveTo>
                <a:cubicBezTo>
                  <a:pt x="18610" y="3046"/>
                  <a:pt x="18635" y="3074"/>
                  <a:pt x="18635" y="3085"/>
                </a:cubicBezTo>
                <a:cubicBezTo>
                  <a:pt x="18626" y="3093"/>
                  <a:pt x="18618" y="3096"/>
                  <a:pt x="18610" y="3096"/>
                </a:cubicBezTo>
                <a:cubicBezTo>
                  <a:pt x="18591" y="3096"/>
                  <a:pt x="18577" y="3076"/>
                  <a:pt x="18577" y="3056"/>
                </a:cubicBezTo>
                <a:cubicBezTo>
                  <a:pt x="18580" y="3049"/>
                  <a:pt x="18586" y="3046"/>
                  <a:pt x="18591" y="3046"/>
                </a:cubicBezTo>
                <a:close/>
                <a:moveTo>
                  <a:pt x="5008" y="3069"/>
                </a:moveTo>
                <a:cubicBezTo>
                  <a:pt x="5016" y="3069"/>
                  <a:pt x="5023" y="3074"/>
                  <a:pt x="5029" y="3085"/>
                </a:cubicBezTo>
                <a:cubicBezTo>
                  <a:pt x="5020" y="3101"/>
                  <a:pt x="5012" y="3108"/>
                  <a:pt x="5001" y="3108"/>
                </a:cubicBezTo>
                <a:cubicBezTo>
                  <a:pt x="4993" y="3108"/>
                  <a:pt x="4983" y="3105"/>
                  <a:pt x="4971" y="3099"/>
                </a:cubicBezTo>
                <a:cubicBezTo>
                  <a:pt x="4980" y="3081"/>
                  <a:pt x="4995" y="3069"/>
                  <a:pt x="5008" y="3069"/>
                </a:cubicBezTo>
                <a:close/>
                <a:moveTo>
                  <a:pt x="4425" y="2984"/>
                </a:moveTo>
                <a:lnTo>
                  <a:pt x="4425" y="2984"/>
                </a:lnTo>
                <a:cubicBezTo>
                  <a:pt x="4440" y="3013"/>
                  <a:pt x="4425" y="3041"/>
                  <a:pt x="4397" y="3056"/>
                </a:cubicBezTo>
                <a:cubicBezTo>
                  <a:pt x="4397" y="3070"/>
                  <a:pt x="4411" y="3085"/>
                  <a:pt x="4411" y="3099"/>
                </a:cubicBezTo>
                <a:cubicBezTo>
                  <a:pt x="4397" y="3099"/>
                  <a:pt x="4368" y="3085"/>
                  <a:pt x="4353" y="3085"/>
                </a:cubicBezTo>
                <a:cubicBezTo>
                  <a:pt x="4353" y="3099"/>
                  <a:pt x="4368" y="3113"/>
                  <a:pt x="4368" y="3128"/>
                </a:cubicBezTo>
                <a:cubicBezTo>
                  <a:pt x="4350" y="3117"/>
                  <a:pt x="4335" y="3112"/>
                  <a:pt x="4323" y="3112"/>
                </a:cubicBezTo>
                <a:cubicBezTo>
                  <a:pt x="4288" y="3112"/>
                  <a:pt x="4285" y="3153"/>
                  <a:pt x="4339" y="3185"/>
                </a:cubicBezTo>
                <a:cubicBezTo>
                  <a:pt x="4325" y="3185"/>
                  <a:pt x="4310" y="3200"/>
                  <a:pt x="4296" y="3214"/>
                </a:cubicBezTo>
                <a:cubicBezTo>
                  <a:pt x="4296" y="3185"/>
                  <a:pt x="4282" y="3171"/>
                  <a:pt x="4267" y="3142"/>
                </a:cubicBezTo>
                <a:cubicBezTo>
                  <a:pt x="4253" y="3171"/>
                  <a:pt x="4224" y="3171"/>
                  <a:pt x="4195" y="3171"/>
                </a:cubicBezTo>
                <a:cubicBezTo>
                  <a:pt x="4282" y="3113"/>
                  <a:pt x="4339" y="3041"/>
                  <a:pt x="4425" y="2984"/>
                </a:cubicBezTo>
                <a:close/>
                <a:moveTo>
                  <a:pt x="5474" y="3142"/>
                </a:moveTo>
                <a:cubicBezTo>
                  <a:pt x="5431" y="3185"/>
                  <a:pt x="5402" y="3214"/>
                  <a:pt x="5359" y="3243"/>
                </a:cubicBezTo>
                <a:cubicBezTo>
                  <a:pt x="5345" y="3243"/>
                  <a:pt x="5345" y="3228"/>
                  <a:pt x="5345" y="3228"/>
                </a:cubicBezTo>
                <a:cubicBezTo>
                  <a:pt x="5388" y="3200"/>
                  <a:pt x="5431" y="3171"/>
                  <a:pt x="5474" y="3142"/>
                </a:cubicBezTo>
                <a:close/>
                <a:moveTo>
                  <a:pt x="18577" y="2941"/>
                </a:moveTo>
                <a:cubicBezTo>
                  <a:pt x="18721" y="3056"/>
                  <a:pt x="18864" y="3171"/>
                  <a:pt x="18994" y="3300"/>
                </a:cubicBezTo>
                <a:cubicBezTo>
                  <a:pt x="18836" y="3214"/>
                  <a:pt x="18692" y="3070"/>
                  <a:pt x="18577" y="2941"/>
                </a:cubicBezTo>
                <a:close/>
                <a:moveTo>
                  <a:pt x="17713" y="3269"/>
                </a:moveTo>
                <a:cubicBezTo>
                  <a:pt x="17740" y="3269"/>
                  <a:pt x="17769" y="3304"/>
                  <a:pt x="17744" y="3329"/>
                </a:cubicBezTo>
                <a:cubicBezTo>
                  <a:pt x="17740" y="3331"/>
                  <a:pt x="17736" y="3332"/>
                  <a:pt x="17731" y="3332"/>
                </a:cubicBezTo>
                <a:cubicBezTo>
                  <a:pt x="17705" y="3332"/>
                  <a:pt x="17676" y="3296"/>
                  <a:pt x="17701" y="3271"/>
                </a:cubicBezTo>
                <a:cubicBezTo>
                  <a:pt x="17705" y="3269"/>
                  <a:pt x="17709" y="3269"/>
                  <a:pt x="17713" y="3269"/>
                </a:cubicBezTo>
                <a:close/>
                <a:moveTo>
                  <a:pt x="4716" y="3291"/>
                </a:moveTo>
                <a:cubicBezTo>
                  <a:pt x="4726" y="3291"/>
                  <a:pt x="4735" y="3293"/>
                  <a:pt x="4741" y="3300"/>
                </a:cubicBezTo>
                <a:cubicBezTo>
                  <a:pt x="4727" y="3314"/>
                  <a:pt x="4684" y="3343"/>
                  <a:pt x="4655" y="3343"/>
                </a:cubicBezTo>
                <a:cubicBezTo>
                  <a:pt x="4644" y="3321"/>
                  <a:pt x="4684" y="3291"/>
                  <a:pt x="4716" y="3291"/>
                </a:cubicBezTo>
                <a:close/>
                <a:moveTo>
                  <a:pt x="4080" y="3300"/>
                </a:moveTo>
                <a:cubicBezTo>
                  <a:pt x="4037" y="3343"/>
                  <a:pt x="3980" y="3386"/>
                  <a:pt x="3937" y="3415"/>
                </a:cubicBezTo>
                <a:cubicBezTo>
                  <a:pt x="3951" y="3372"/>
                  <a:pt x="3994" y="3343"/>
                  <a:pt x="4023" y="3314"/>
                </a:cubicBezTo>
                <a:cubicBezTo>
                  <a:pt x="4037" y="3314"/>
                  <a:pt x="4066" y="3300"/>
                  <a:pt x="4080" y="3300"/>
                </a:cubicBezTo>
                <a:close/>
                <a:moveTo>
                  <a:pt x="6078" y="3070"/>
                </a:moveTo>
                <a:lnTo>
                  <a:pt x="6078" y="3070"/>
                </a:lnTo>
                <a:cubicBezTo>
                  <a:pt x="6020" y="3113"/>
                  <a:pt x="5948" y="3142"/>
                  <a:pt x="5905" y="3200"/>
                </a:cubicBezTo>
                <a:cubicBezTo>
                  <a:pt x="5891" y="3214"/>
                  <a:pt x="5876" y="3214"/>
                  <a:pt x="5862" y="3228"/>
                </a:cubicBezTo>
                <a:cubicBezTo>
                  <a:pt x="5862" y="3228"/>
                  <a:pt x="5862" y="3214"/>
                  <a:pt x="5848" y="3214"/>
                </a:cubicBezTo>
                <a:cubicBezTo>
                  <a:pt x="5718" y="3286"/>
                  <a:pt x="5603" y="3401"/>
                  <a:pt x="5460" y="3458"/>
                </a:cubicBezTo>
                <a:cubicBezTo>
                  <a:pt x="5647" y="3314"/>
                  <a:pt x="5862" y="3185"/>
                  <a:pt x="6078" y="3070"/>
                </a:cubicBezTo>
                <a:close/>
                <a:moveTo>
                  <a:pt x="3549" y="3415"/>
                </a:moveTo>
                <a:cubicBezTo>
                  <a:pt x="3592" y="3429"/>
                  <a:pt x="3592" y="3473"/>
                  <a:pt x="3592" y="3516"/>
                </a:cubicBezTo>
                <a:cubicBezTo>
                  <a:pt x="3592" y="3501"/>
                  <a:pt x="3563" y="3458"/>
                  <a:pt x="3563" y="3444"/>
                </a:cubicBezTo>
                <a:cubicBezTo>
                  <a:pt x="3535" y="3473"/>
                  <a:pt x="3520" y="3487"/>
                  <a:pt x="3506" y="3516"/>
                </a:cubicBezTo>
                <a:cubicBezTo>
                  <a:pt x="3491" y="3501"/>
                  <a:pt x="3491" y="3473"/>
                  <a:pt x="3477" y="3444"/>
                </a:cubicBezTo>
                <a:cubicBezTo>
                  <a:pt x="3506" y="3429"/>
                  <a:pt x="3520" y="3415"/>
                  <a:pt x="3549" y="3415"/>
                </a:cubicBezTo>
                <a:close/>
                <a:moveTo>
                  <a:pt x="19094" y="3477"/>
                </a:moveTo>
                <a:cubicBezTo>
                  <a:pt x="19104" y="3477"/>
                  <a:pt x="19109" y="3484"/>
                  <a:pt x="19109" y="3501"/>
                </a:cubicBezTo>
                <a:cubicBezTo>
                  <a:pt x="19103" y="3512"/>
                  <a:pt x="19098" y="3517"/>
                  <a:pt x="19092" y="3517"/>
                </a:cubicBezTo>
                <a:cubicBezTo>
                  <a:pt x="19083" y="3517"/>
                  <a:pt x="19074" y="3505"/>
                  <a:pt x="19066" y="3487"/>
                </a:cubicBezTo>
                <a:cubicBezTo>
                  <a:pt x="19077" y="3481"/>
                  <a:pt x="19087" y="3477"/>
                  <a:pt x="19094" y="3477"/>
                </a:cubicBezTo>
                <a:close/>
                <a:moveTo>
                  <a:pt x="5043" y="2438"/>
                </a:moveTo>
                <a:lnTo>
                  <a:pt x="5043" y="2438"/>
                </a:lnTo>
                <a:cubicBezTo>
                  <a:pt x="5029" y="2496"/>
                  <a:pt x="4971" y="2510"/>
                  <a:pt x="4928" y="2539"/>
                </a:cubicBezTo>
                <a:cubicBezTo>
                  <a:pt x="4583" y="2797"/>
                  <a:pt x="4253" y="3056"/>
                  <a:pt x="3908" y="3329"/>
                </a:cubicBezTo>
                <a:cubicBezTo>
                  <a:pt x="3836" y="3386"/>
                  <a:pt x="3779" y="3473"/>
                  <a:pt x="3693" y="3530"/>
                </a:cubicBezTo>
                <a:cubicBezTo>
                  <a:pt x="3764" y="3401"/>
                  <a:pt x="3937" y="3329"/>
                  <a:pt x="3994" y="3200"/>
                </a:cubicBezTo>
                <a:cubicBezTo>
                  <a:pt x="4009" y="3200"/>
                  <a:pt x="4009" y="3214"/>
                  <a:pt x="4023" y="3214"/>
                </a:cubicBezTo>
                <a:cubicBezTo>
                  <a:pt x="4267" y="2984"/>
                  <a:pt x="4555" y="2797"/>
                  <a:pt x="4828" y="2596"/>
                </a:cubicBezTo>
                <a:lnTo>
                  <a:pt x="4813" y="2582"/>
                </a:lnTo>
                <a:cubicBezTo>
                  <a:pt x="4899" y="2567"/>
                  <a:pt x="4957" y="2496"/>
                  <a:pt x="5043" y="2438"/>
                </a:cubicBezTo>
                <a:close/>
                <a:moveTo>
                  <a:pt x="3666" y="3532"/>
                </a:moveTo>
                <a:cubicBezTo>
                  <a:pt x="3677" y="3532"/>
                  <a:pt x="3685" y="3539"/>
                  <a:pt x="3678" y="3559"/>
                </a:cubicBezTo>
                <a:cubicBezTo>
                  <a:pt x="3678" y="3574"/>
                  <a:pt x="3661" y="3586"/>
                  <a:pt x="3648" y="3586"/>
                </a:cubicBezTo>
                <a:cubicBezTo>
                  <a:pt x="3637" y="3586"/>
                  <a:pt x="3629" y="3578"/>
                  <a:pt x="3635" y="3559"/>
                </a:cubicBezTo>
                <a:cubicBezTo>
                  <a:pt x="3635" y="3543"/>
                  <a:pt x="3652" y="3532"/>
                  <a:pt x="3666" y="3532"/>
                </a:cubicBezTo>
                <a:close/>
                <a:moveTo>
                  <a:pt x="19192" y="3585"/>
                </a:moveTo>
                <a:cubicBezTo>
                  <a:pt x="19216" y="3585"/>
                  <a:pt x="19234" y="3618"/>
                  <a:pt x="19209" y="3631"/>
                </a:cubicBezTo>
                <a:cubicBezTo>
                  <a:pt x="19207" y="3633"/>
                  <a:pt x="19205" y="3633"/>
                  <a:pt x="19202" y="3633"/>
                </a:cubicBezTo>
                <a:cubicBezTo>
                  <a:pt x="19188" y="3633"/>
                  <a:pt x="19168" y="3600"/>
                  <a:pt x="19180" y="3587"/>
                </a:cubicBezTo>
                <a:cubicBezTo>
                  <a:pt x="19184" y="3585"/>
                  <a:pt x="19188" y="3585"/>
                  <a:pt x="19192" y="3585"/>
                </a:cubicBezTo>
                <a:close/>
                <a:moveTo>
                  <a:pt x="3285" y="3615"/>
                </a:moveTo>
                <a:cubicBezTo>
                  <a:pt x="3312" y="3615"/>
                  <a:pt x="3305" y="3665"/>
                  <a:pt x="3278" y="3665"/>
                </a:cubicBezTo>
                <a:cubicBezTo>
                  <a:pt x="3273" y="3665"/>
                  <a:pt x="3268" y="3663"/>
                  <a:pt x="3262" y="3659"/>
                </a:cubicBezTo>
                <a:cubicBezTo>
                  <a:pt x="3262" y="3645"/>
                  <a:pt x="3276" y="3616"/>
                  <a:pt x="3276" y="3616"/>
                </a:cubicBezTo>
                <a:cubicBezTo>
                  <a:pt x="3279" y="3615"/>
                  <a:pt x="3282" y="3615"/>
                  <a:pt x="3285" y="3615"/>
                </a:cubicBezTo>
                <a:close/>
                <a:moveTo>
                  <a:pt x="5460" y="3458"/>
                </a:moveTo>
                <a:lnTo>
                  <a:pt x="5460" y="3458"/>
                </a:lnTo>
                <a:cubicBezTo>
                  <a:pt x="5374" y="3544"/>
                  <a:pt x="5273" y="3616"/>
                  <a:pt x="5172" y="3674"/>
                </a:cubicBezTo>
                <a:cubicBezTo>
                  <a:pt x="5259" y="3587"/>
                  <a:pt x="5359" y="3516"/>
                  <a:pt x="5460" y="3458"/>
                </a:cubicBezTo>
                <a:close/>
                <a:moveTo>
                  <a:pt x="18103" y="3559"/>
                </a:moveTo>
                <a:cubicBezTo>
                  <a:pt x="18146" y="3602"/>
                  <a:pt x="18189" y="3631"/>
                  <a:pt x="18247" y="3674"/>
                </a:cubicBezTo>
                <a:cubicBezTo>
                  <a:pt x="18189" y="3645"/>
                  <a:pt x="18117" y="3616"/>
                  <a:pt x="18103" y="3559"/>
                </a:cubicBezTo>
                <a:close/>
                <a:moveTo>
                  <a:pt x="3149" y="3673"/>
                </a:moveTo>
                <a:lnTo>
                  <a:pt x="3149" y="3673"/>
                </a:lnTo>
                <a:cubicBezTo>
                  <a:pt x="3148" y="3673"/>
                  <a:pt x="3147" y="3674"/>
                  <a:pt x="3147" y="3674"/>
                </a:cubicBezTo>
                <a:cubicBezTo>
                  <a:pt x="3146" y="3676"/>
                  <a:pt x="3146" y="3678"/>
                  <a:pt x="3145" y="3679"/>
                </a:cubicBezTo>
                <a:lnTo>
                  <a:pt x="3145" y="3679"/>
                </a:lnTo>
                <a:cubicBezTo>
                  <a:pt x="3146" y="3677"/>
                  <a:pt x="3147" y="3675"/>
                  <a:pt x="3149" y="3673"/>
                </a:cubicBezTo>
                <a:close/>
                <a:moveTo>
                  <a:pt x="3477" y="3487"/>
                </a:moveTo>
                <a:lnTo>
                  <a:pt x="3477" y="3487"/>
                </a:lnTo>
                <a:cubicBezTo>
                  <a:pt x="3491" y="3501"/>
                  <a:pt x="3491" y="3530"/>
                  <a:pt x="3463" y="3544"/>
                </a:cubicBezTo>
                <a:cubicBezTo>
                  <a:pt x="3420" y="3587"/>
                  <a:pt x="3362" y="3631"/>
                  <a:pt x="3319" y="3688"/>
                </a:cubicBezTo>
                <a:cubicBezTo>
                  <a:pt x="3305" y="3674"/>
                  <a:pt x="3333" y="3645"/>
                  <a:pt x="3333" y="3616"/>
                </a:cubicBezTo>
                <a:cubicBezTo>
                  <a:pt x="3333" y="3616"/>
                  <a:pt x="3319" y="3602"/>
                  <a:pt x="3319" y="3602"/>
                </a:cubicBezTo>
                <a:cubicBezTo>
                  <a:pt x="3377" y="3573"/>
                  <a:pt x="3420" y="3501"/>
                  <a:pt x="3477" y="3487"/>
                </a:cubicBezTo>
                <a:close/>
                <a:moveTo>
                  <a:pt x="5187" y="3688"/>
                </a:moveTo>
                <a:cubicBezTo>
                  <a:pt x="5201" y="3688"/>
                  <a:pt x="5201" y="3688"/>
                  <a:pt x="5201" y="3702"/>
                </a:cubicBezTo>
                <a:cubicBezTo>
                  <a:pt x="5201" y="3702"/>
                  <a:pt x="5201" y="3688"/>
                  <a:pt x="5187" y="3688"/>
                </a:cubicBezTo>
                <a:close/>
                <a:moveTo>
                  <a:pt x="19252" y="3645"/>
                </a:moveTo>
                <a:lnTo>
                  <a:pt x="19252" y="3645"/>
                </a:lnTo>
                <a:cubicBezTo>
                  <a:pt x="19281" y="3674"/>
                  <a:pt x="19324" y="3688"/>
                  <a:pt x="19353" y="3717"/>
                </a:cubicBezTo>
                <a:cubicBezTo>
                  <a:pt x="19353" y="3731"/>
                  <a:pt x="19339" y="3745"/>
                  <a:pt x="19339" y="3745"/>
                </a:cubicBezTo>
                <a:cubicBezTo>
                  <a:pt x="19295" y="3717"/>
                  <a:pt x="19267" y="3688"/>
                  <a:pt x="19252" y="3645"/>
                </a:cubicBezTo>
                <a:close/>
                <a:moveTo>
                  <a:pt x="19367" y="3760"/>
                </a:moveTo>
                <a:cubicBezTo>
                  <a:pt x="19396" y="3760"/>
                  <a:pt x="19425" y="3789"/>
                  <a:pt x="19410" y="3817"/>
                </a:cubicBezTo>
                <a:cubicBezTo>
                  <a:pt x="19382" y="3817"/>
                  <a:pt x="19353" y="3789"/>
                  <a:pt x="19367" y="3760"/>
                </a:cubicBezTo>
                <a:close/>
                <a:moveTo>
                  <a:pt x="3520" y="3789"/>
                </a:moveTo>
                <a:cubicBezTo>
                  <a:pt x="3549" y="3803"/>
                  <a:pt x="3549" y="3817"/>
                  <a:pt x="3520" y="3832"/>
                </a:cubicBezTo>
                <a:cubicBezTo>
                  <a:pt x="3491" y="3817"/>
                  <a:pt x="3491" y="3803"/>
                  <a:pt x="3520" y="3789"/>
                </a:cubicBezTo>
                <a:close/>
                <a:moveTo>
                  <a:pt x="3434" y="3875"/>
                </a:moveTo>
                <a:cubicBezTo>
                  <a:pt x="3434" y="3875"/>
                  <a:pt x="3433" y="3875"/>
                  <a:pt x="3433" y="3875"/>
                </a:cubicBezTo>
                <a:lnTo>
                  <a:pt x="3433" y="3875"/>
                </a:lnTo>
                <a:cubicBezTo>
                  <a:pt x="3433" y="3876"/>
                  <a:pt x="3433" y="3876"/>
                  <a:pt x="3434" y="3877"/>
                </a:cubicBezTo>
                <a:lnTo>
                  <a:pt x="3434" y="3877"/>
                </a:lnTo>
                <a:cubicBezTo>
                  <a:pt x="3434" y="3876"/>
                  <a:pt x="3434" y="3876"/>
                  <a:pt x="3434" y="3875"/>
                </a:cubicBezTo>
                <a:close/>
                <a:moveTo>
                  <a:pt x="3145" y="3679"/>
                </a:moveTo>
                <a:cubicBezTo>
                  <a:pt x="3127" y="3715"/>
                  <a:pt x="3118" y="3754"/>
                  <a:pt x="3118" y="3803"/>
                </a:cubicBezTo>
                <a:cubicBezTo>
                  <a:pt x="3104" y="3803"/>
                  <a:pt x="3089" y="3774"/>
                  <a:pt x="3075" y="3774"/>
                </a:cubicBezTo>
                <a:cubicBezTo>
                  <a:pt x="3075" y="3789"/>
                  <a:pt x="3089" y="3817"/>
                  <a:pt x="3104" y="3832"/>
                </a:cubicBezTo>
                <a:cubicBezTo>
                  <a:pt x="3086" y="3832"/>
                  <a:pt x="3067" y="3829"/>
                  <a:pt x="3050" y="3829"/>
                </a:cubicBezTo>
                <a:cubicBezTo>
                  <a:pt x="3026" y="3829"/>
                  <a:pt x="3009" y="3835"/>
                  <a:pt x="3017" y="3860"/>
                </a:cubicBezTo>
                <a:cubicBezTo>
                  <a:pt x="2974" y="3904"/>
                  <a:pt x="2931" y="3932"/>
                  <a:pt x="2902" y="3975"/>
                </a:cubicBezTo>
                <a:cubicBezTo>
                  <a:pt x="2960" y="3961"/>
                  <a:pt x="3003" y="3918"/>
                  <a:pt x="3060" y="3889"/>
                </a:cubicBezTo>
                <a:cubicBezTo>
                  <a:pt x="3046" y="3875"/>
                  <a:pt x="3032" y="3860"/>
                  <a:pt x="3032" y="3846"/>
                </a:cubicBezTo>
                <a:lnTo>
                  <a:pt x="3032" y="3846"/>
                </a:lnTo>
                <a:cubicBezTo>
                  <a:pt x="3042" y="3849"/>
                  <a:pt x="3052" y="3851"/>
                  <a:pt x="3062" y="3851"/>
                </a:cubicBezTo>
                <a:cubicBezTo>
                  <a:pt x="3094" y="3851"/>
                  <a:pt x="3121" y="3832"/>
                  <a:pt x="3132" y="3789"/>
                </a:cubicBezTo>
                <a:lnTo>
                  <a:pt x="3161" y="3817"/>
                </a:lnTo>
                <a:cubicBezTo>
                  <a:pt x="3147" y="3776"/>
                  <a:pt x="3133" y="3734"/>
                  <a:pt x="3145" y="3679"/>
                </a:cubicBezTo>
                <a:close/>
                <a:moveTo>
                  <a:pt x="19180" y="3473"/>
                </a:moveTo>
                <a:lnTo>
                  <a:pt x="19180" y="3473"/>
                </a:lnTo>
                <a:cubicBezTo>
                  <a:pt x="19367" y="3631"/>
                  <a:pt x="19554" y="3817"/>
                  <a:pt x="19712" y="4004"/>
                </a:cubicBezTo>
                <a:cubicBezTo>
                  <a:pt x="19540" y="3889"/>
                  <a:pt x="19425" y="3717"/>
                  <a:pt x="19267" y="3587"/>
                </a:cubicBezTo>
                <a:cubicBezTo>
                  <a:pt x="19224" y="3559"/>
                  <a:pt x="19195" y="3516"/>
                  <a:pt x="19180" y="3473"/>
                </a:cubicBezTo>
                <a:close/>
                <a:moveTo>
                  <a:pt x="18563" y="3947"/>
                </a:moveTo>
                <a:lnTo>
                  <a:pt x="18563" y="3947"/>
                </a:lnTo>
                <a:cubicBezTo>
                  <a:pt x="18591" y="3961"/>
                  <a:pt x="18620" y="3990"/>
                  <a:pt x="18649" y="4004"/>
                </a:cubicBezTo>
                <a:cubicBezTo>
                  <a:pt x="18649" y="4018"/>
                  <a:pt x="18649" y="4033"/>
                  <a:pt x="18635" y="4033"/>
                </a:cubicBezTo>
                <a:cubicBezTo>
                  <a:pt x="18606" y="4004"/>
                  <a:pt x="18577" y="3975"/>
                  <a:pt x="18563" y="3947"/>
                </a:cubicBezTo>
                <a:close/>
                <a:moveTo>
                  <a:pt x="5172" y="3674"/>
                </a:moveTo>
                <a:cubicBezTo>
                  <a:pt x="5144" y="3717"/>
                  <a:pt x="5101" y="3745"/>
                  <a:pt x="5057" y="3760"/>
                </a:cubicBezTo>
                <a:cubicBezTo>
                  <a:pt x="5072" y="3774"/>
                  <a:pt x="5072" y="3774"/>
                  <a:pt x="5086" y="3789"/>
                </a:cubicBezTo>
                <a:lnTo>
                  <a:pt x="5057" y="3803"/>
                </a:lnTo>
                <a:lnTo>
                  <a:pt x="5029" y="3803"/>
                </a:lnTo>
                <a:cubicBezTo>
                  <a:pt x="4899" y="3875"/>
                  <a:pt x="4799" y="3990"/>
                  <a:pt x="4670" y="4047"/>
                </a:cubicBezTo>
                <a:cubicBezTo>
                  <a:pt x="4813" y="3904"/>
                  <a:pt x="4986" y="3774"/>
                  <a:pt x="5172" y="3674"/>
                </a:cubicBezTo>
                <a:close/>
                <a:moveTo>
                  <a:pt x="3460" y="3843"/>
                </a:moveTo>
                <a:cubicBezTo>
                  <a:pt x="3484" y="3843"/>
                  <a:pt x="3500" y="3877"/>
                  <a:pt x="3463" y="3889"/>
                </a:cubicBezTo>
                <a:cubicBezTo>
                  <a:pt x="3459" y="3891"/>
                  <a:pt x="3455" y="3892"/>
                  <a:pt x="3452" y="3892"/>
                </a:cubicBezTo>
                <a:cubicBezTo>
                  <a:pt x="3442" y="3892"/>
                  <a:pt x="3436" y="3885"/>
                  <a:pt x="3434" y="3877"/>
                </a:cubicBezTo>
                <a:lnTo>
                  <a:pt x="3434" y="3877"/>
                </a:lnTo>
                <a:cubicBezTo>
                  <a:pt x="3418" y="3962"/>
                  <a:pt x="3347" y="4019"/>
                  <a:pt x="3305" y="4090"/>
                </a:cubicBezTo>
                <a:cubicBezTo>
                  <a:pt x="3290" y="4076"/>
                  <a:pt x="3276" y="4062"/>
                  <a:pt x="3262" y="4047"/>
                </a:cubicBezTo>
                <a:cubicBezTo>
                  <a:pt x="3305" y="3976"/>
                  <a:pt x="3362" y="3918"/>
                  <a:pt x="3433" y="3875"/>
                </a:cubicBezTo>
                <a:lnTo>
                  <a:pt x="3433" y="3875"/>
                </a:lnTo>
                <a:cubicBezTo>
                  <a:pt x="3431" y="3865"/>
                  <a:pt x="3435" y="3853"/>
                  <a:pt x="3448" y="3846"/>
                </a:cubicBezTo>
                <a:cubicBezTo>
                  <a:pt x="3452" y="3844"/>
                  <a:pt x="3456" y="3843"/>
                  <a:pt x="3460" y="3843"/>
                </a:cubicBezTo>
                <a:close/>
                <a:moveTo>
                  <a:pt x="19468" y="3846"/>
                </a:moveTo>
                <a:cubicBezTo>
                  <a:pt x="19554" y="3932"/>
                  <a:pt x="19669" y="4004"/>
                  <a:pt x="19712" y="4119"/>
                </a:cubicBezTo>
                <a:cubicBezTo>
                  <a:pt x="19611" y="4033"/>
                  <a:pt x="19540" y="3918"/>
                  <a:pt x="19425" y="3860"/>
                </a:cubicBezTo>
                <a:cubicBezTo>
                  <a:pt x="19439" y="3860"/>
                  <a:pt x="19453" y="3846"/>
                  <a:pt x="19468" y="3846"/>
                </a:cubicBezTo>
                <a:close/>
                <a:moveTo>
                  <a:pt x="3245" y="4079"/>
                </a:moveTo>
                <a:cubicBezTo>
                  <a:pt x="3251" y="4079"/>
                  <a:pt x="3256" y="4083"/>
                  <a:pt x="3262" y="4090"/>
                </a:cubicBezTo>
                <a:cubicBezTo>
                  <a:pt x="3262" y="4105"/>
                  <a:pt x="3262" y="4119"/>
                  <a:pt x="3247" y="4133"/>
                </a:cubicBezTo>
                <a:cubicBezTo>
                  <a:pt x="3243" y="4134"/>
                  <a:pt x="3240" y="4135"/>
                  <a:pt x="3237" y="4135"/>
                </a:cubicBezTo>
                <a:cubicBezTo>
                  <a:pt x="3203" y="4135"/>
                  <a:pt x="3223" y="4079"/>
                  <a:pt x="3245" y="4079"/>
                </a:cubicBezTo>
                <a:close/>
                <a:moveTo>
                  <a:pt x="3865" y="4004"/>
                </a:moveTo>
                <a:lnTo>
                  <a:pt x="3865" y="4018"/>
                </a:lnTo>
                <a:cubicBezTo>
                  <a:pt x="3808" y="4076"/>
                  <a:pt x="3750" y="4148"/>
                  <a:pt x="3693" y="4205"/>
                </a:cubicBezTo>
                <a:cubicBezTo>
                  <a:pt x="3721" y="4119"/>
                  <a:pt x="3808" y="4076"/>
                  <a:pt x="3865" y="4004"/>
                </a:cubicBezTo>
                <a:close/>
                <a:moveTo>
                  <a:pt x="19796" y="4188"/>
                </a:moveTo>
                <a:cubicBezTo>
                  <a:pt x="19820" y="4188"/>
                  <a:pt x="19839" y="4222"/>
                  <a:pt x="19827" y="4234"/>
                </a:cubicBezTo>
                <a:cubicBezTo>
                  <a:pt x="19823" y="4236"/>
                  <a:pt x="19819" y="4237"/>
                  <a:pt x="19814" y="4237"/>
                </a:cubicBezTo>
                <a:cubicBezTo>
                  <a:pt x="19788" y="4237"/>
                  <a:pt x="19759" y="4203"/>
                  <a:pt x="19784" y="4191"/>
                </a:cubicBezTo>
                <a:cubicBezTo>
                  <a:pt x="19788" y="4189"/>
                  <a:pt x="19792" y="4188"/>
                  <a:pt x="19796" y="4188"/>
                </a:cubicBezTo>
                <a:close/>
                <a:moveTo>
                  <a:pt x="3132" y="4210"/>
                </a:moveTo>
                <a:cubicBezTo>
                  <a:pt x="3142" y="4210"/>
                  <a:pt x="3147" y="4217"/>
                  <a:pt x="3147" y="4234"/>
                </a:cubicBezTo>
                <a:cubicBezTo>
                  <a:pt x="3134" y="4247"/>
                  <a:pt x="3124" y="4254"/>
                  <a:pt x="3117" y="4254"/>
                </a:cubicBezTo>
                <a:cubicBezTo>
                  <a:pt x="3108" y="4254"/>
                  <a:pt x="3104" y="4243"/>
                  <a:pt x="3104" y="4220"/>
                </a:cubicBezTo>
                <a:cubicBezTo>
                  <a:pt x="3115" y="4214"/>
                  <a:pt x="3125" y="4210"/>
                  <a:pt x="3132" y="4210"/>
                </a:cubicBezTo>
                <a:close/>
                <a:moveTo>
                  <a:pt x="19726" y="4004"/>
                </a:moveTo>
                <a:lnTo>
                  <a:pt x="19726" y="4004"/>
                </a:lnTo>
                <a:cubicBezTo>
                  <a:pt x="19784" y="4076"/>
                  <a:pt x="19856" y="4133"/>
                  <a:pt x="19913" y="4205"/>
                </a:cubicBezTo>
                <a:cubicBezTo>
                  <a:pt x="19913" y="4220"/>
                  <a:pt x="19899" y="4234"/>
                  <a:pt x="19899" y="4248"/>
                </a:cubicBezTo>
                <a:cubicBezTo>
                  <a:pt x="19899" y="4248"/>
                  <a:pt x="19899" y="4248"/>
                  <a:pt x="19913" y="4263"/>
                </a:cubicBezTo>
                <a:cubicBezTo>
                  <a:pt x="19899" y="4263"/>
                  <a:pt x="19884" y="4277"/>
                  <a:pt x="19884" y="4291"/>
                </a:cubicBezTo>
                <a:cubicBezTo>
                  <a:pt x="19870" y="4277"/>
                  <a:pt x="19870" y="4277"/>
                  <a:pt x="19870" y="4277"/>
                </a:cubicBezTo>
                <a:cubicBezTo>
                  <a:pt x="19870" y="4263"/>
                  <a:pt x="19884" y="4263"/>
                  <a:pt x="19899" y="4248"/>
                </a:cubicBezTo>
                <a:cubicBezTo>
                  <a:pt x="19856" y="4191"/>
                  <a:pt x="19813" y="4133"/>
                  <a:pt x="19755" y="4090"/>
                </a:cubicBezTo>
                <a:cubicBezTo>
                  <a:pt x="19755" y="4062"/>
                  <a:pt x="19741" y="4033"/>
                  <a:pt x="19726" y="4004"/>
                </a:cubicBezTo>
                <a:close/>
                <a:moveTo>
                  <a:pt x="2802" y="4263"/>
                </a:moveTo>
                <a:lnTo>
                  <a:pt x="2802" y="4263"/>
                </a:lnTo>
                <a:cubicBezTo>
                  <a:pt x="2787" y="4277"/>
                  <a:pt x="2787" y="4291"/>
                  <a:pt x="2773" y="4306"/>
                </a:cubicBezTo>
                <a:cubicBezTo>
                  <a:pt x="2781" y="4314"/>
                  <a:pt x="2785" y="4322"/>
                  <a:pt x="2789" y="4333"/>
                </a:cubicBezTo>
                <a:lnTo>
                  <a:pt x="2789" y="4333"/>
                </a:lnTo>
                <a:cubicBezTo>
                  <a:pt x="2802" y="4317"/>
                  <a:pt x="2802" y="4277"/>
                  <a:pt x="2802" y="4263"/>
                </a:cubicBezTo>
                <a:close/>
                <a:moveTo>
                  <a:pt x="3044" y="4290"/>
                </a:moveTo>
                <a:cubicBezTo>
                  <a:pt x="3055" y="4290"/>
                  <a:pt x="3060" y="4302"/>
                  <a:pt x="3060" y="4320"/>
                </a:cubicBezTo>
                <a:cubicBezTo>
                  <a:pt x="3054" y="4333"/>
                  <a:pt x="3045" y="4340"/>
                  <a:pt x="3036" y="4340"/>
                </a:cubicBezTo>
                <a:cubicBezTo>
                  <a:pt x="3026" y="4340"/>
                  <a:pt x="3017" y="4330"/>
                  <a:pt x="3017" y="4306"/>
                </a:cubicBezTo>
                <a:cubicBezTo>
                  <a:pt x="3028" y="4295"/>
                  <a:pt x="3037" y="4290"/>
                  <a:pt x="3044" y="4290"/>
                </a:cubicBezTo>
                <a:close/>
                <a:moveTo>
                  <a:pt x="19928" y="4263"/>
                </a:moveTo>
                <a:cubicBezTo>
                  <a:pt x="19956" y="4277"/>
                  <a:pt x="19985" y="4306"/>
                  <a:pt x="19999" y="4320"/>
                </a:cubicBezTo>
                <a:cubicBezTo>
                  <a:pt x="20014" y="4335"/>
                  <a:pt x="20014" y="4349"/>
                  <a:pt x="20028" y="4363"/>
                </a:cubicBezTo>
                <a:cubicBezTo>
                  <a:pt x="19999" y="4335"/>
                  <a:pt x="19956" y="4291"/>
                  <a:pt x="19928" y="4263"/>
                </a:cubicBezTo>
                <a:close/>
                <a:moveTo>
                  <a:pt x="20028" y="4349"/>
                </a:moveTo>
                <a:cubicBezTo>
                  <a:pt x="20042" y="4363"/>
                  <a:pt x="20071" y="4392"/>
                  <a:pt x="20086" y="4406"/>
                </a:cubicBezTo>
                <a:cubicBezTo>
                  <a:pt x="20086" y="4406"/>
                  <a:pt x="20086" y="4421"/>
                  <a:pt x="20086" y="4421"/>
                </a:cubicBezTo>
                <a:cubicBezTo>
                  <a:pt x="20114" y="4435"/>
                  <a:pt x="20143" y="4464"/>
                  <a:pt x="20157" y="4493"/>
                </a:cubicBezTo>
                <a:cubicBezTo>
                  <a:pt x="20129" y="4464"/>
                  <a:pt x="20100" y="4435"/>
                  <a:pt x="20057" y="4406"/>
                </a:cubicBezTo>
                <a:cubicBezTo>
                  <a:pt x="20042" y="4392"/>
                  <a:pt x="20028" y="4378"/>
                  <a:pt x="20028" y="4349"/>
                </a:cubicBezTo>
                <a:close/>
                <a:moveTo>
                  <a:pt x="19884" y="4320"/>
                </a:moveTo>
                <a:cubicBezTo>
                  <a:pt x="19928" y="4363"/>
                  <a:pt x="19971" y="4406"/>
                  <a:pt x="20028" y="4449"/>
                </a:cubicBezTo>
                <a:cubicBezTo>
                  <a:pt x="20042" y="4464"/>
                  <a:pt x="20057" y="4493"/>
                  <a:pt x="20086" y="4507"/>
                </a:cubicBezTo>
                <a:cubicBezTo>
                  <a:pt x="20071" y="4507"/>
                  <a:pt x="20057" y="4493"/>
                  <a:pt x="20042" y="4493"/>
                </a:cubicBezTo>
                <a:cubicBezTo>
                  <a:pt x="20028" y="4464"/>
                  <a:pt x="19999" y="4449"/>
                  <a:pt x="19985" y="4435"/>
                </a:cubicBezTo>
                <a:cubicBezTo>
                  <a:pt x="19928" y="4406"/>
                  <a:pt x="19913" y="4363"/>
                  <a:pt x="19884" y="4320"/>
                </a:cubicBezTo>
                <a:close/>
                <a:moveTo>
                  <a:pt x="20114" y="4507"/>
                </a:moveTo>
                <a:cubicBezTo>
                  <a:pt x="20114" y="4521"/>
                  <a:pt x="20128" y="4521"/>
                  <a:pt x="20129" y="4535"/>
                </a:cubicBezTo>
                <a:lnTo>
                  <a:pt x="20129" y="4535"/>
                </a:lnTo>
                <a:cubicBezTo>
                  <a:pt x="20128" y="4521"/>
                  <a:pt x="20114" y="4521"/>
                  <a:pt x="20114" y="4521"/>
                </a:cubicBezTo>
                <a:cubicBezTo>
                  <a:pt x="20114" y="4521"/>
                  <a:pt x="20114" y="4507"/>
                  <a:pt x="20114" y="4507"/>
                </a:cubicBezTo>
                <a:close/>
                <a:moveTo>
                  <a:pt x="20244" y="4521"/>
                </a:moveTo>
                <a:cubicBezTo>
                  <a:pt x="20258" y="4521"/>
                  <a:pt x="20272" y="4536"/>
                  <a:pt x="20287" y="4536"/>
                </a:cubicBezTo>
                <a:cubicBezTo>
                  <a:pt x="20290" y="4541"/>
                  <a:pt x="20293" y="4545"/>
                  <a:pt x="20297" y="4550"/>
                </a:cubicBezTo>
                <a:lnTo>
                  <a:pt x="20272" y="4550"/>
                </a:lnTo>
                <a:cubicBezTo>
                  <a:pt x="20258" y="4536"/>
                  <a:pt x="20258" y="4521"/>
                  <a:pt x="20244" y="4521"/>
                </a:cubicBezTo>
                <a:close/>
                <a:moveTo>
                  <a:pt x="3786" y="4527"/>
                </a:moveTo>
                <a:cubicBezTo>
                  <a:pt x="3794" y="4527"/>
                  <a:pt x="3801" y="4529"/>
                  <a:pt x="3808" y="4536"/>
                </a:cubicBezTo>
                <a:cubicBezTo>
                  <a:pt x="3793" y="4550"/>
                  <a:pt x="3779" y="4579"/>
                  <a:pt x="3750" y="4579"/>
                </a:cubicBezTo>
                <a:cubicBezTo>
                  <a:pt x="3740" y="4585"/>
                  <a:pt x="3732" y="4588"/>
                  <a:pt x="3728" y="4588"/>
                </a:cubicBezTo>
                <a:cubicBezTo>
                  <a:pt x="3707" y="4588"/>
                  <a:pt x="3750" y="4527"/>
                  <a:pt x="3786" y="4527"/>
                </a:cubicBezTo>
                <a:close/>
                <a:moveTo>
                  <a:pt x="20157" y="4550"/>
                </a:moveTo>
                <a:cubicBezTo>
                  <a:pt x="20172" y="4564"/>
                  <a:pt x="20172" y="4564"/>
                  <a:pt x="20186" y="4579"/>
                </a:cubicBezTo>
                <a:lnTo>
                  <a:pt x="20157" y="4593"/>
                </a:lnTo>
                <a:cubicBezTo>
                  <a:pt x="20157" y="4593"/>
                  <a:pt x="20157" y="4598"/>
                  <a:pt x="20160" y="4602"/>
                </a:cubicBezTo>
                <a:lnTo>
                  <a:pt x="20160" y="4602"/>
                </a:lnTo>
                <a:cubicBezTo>
                  <a:pt x="20132" y="4590"/>
                  <a:pt x="20096" y="4577"/>
                  <a:pt x="20071" y="4564"/>
                </a:cubicBezTo>
                <a:cubicBezTo>
                  <a:pt x="20071" y="4564"/>
                  <a:pt x="20071" y="4564"/>
                  <a:pt x="20071" y="4550"/>
                </a:cubicBezTo>
                <a:close/>
                <a:moveTo>
                  <a:pt x="20172" y="4622"/>
                </a:moveTo>
                <a:cubicBezTo>
                  <a:pt x="20186" y="4636"/>
                  <a:pt x="20201" y="4651"/>
                  <a:pt x="20201" y="4665"/>
                </a:cubicBezTo>
                <a:lnTo>
                  <a:pt x="20201" y="4708"/>
                </a:lnTo>
                <a:lnTo>
                  <a:pt x="20172" y="4708"/>
                </a:lnTo>
                <a:cubicBezTo>
                  <a:pt x="20172" y="4694"/>
                  <a:pt x="20172" y="4694"/>
                  <a:pt x="20172" y="4679"/>
                </a:cubicBezTo>
                <a:cubicBezTo>
                  <a:pt x="20172" y="4665"/>
                  <a:pt x="20186" y="4651"/>
                  <a:pt x="20186" y="4651"/>
                </a:cubicBezTo>
                <a:cubicBezTo>
                  <a:pt x="20186" y="4651"/>
                  <a:pt x="20172" y="4636"/>
                  <a:pt x="20172" y="4636"/>
                </a:cubicBezTo>
                <a:cubicBezTo>
                  <a:pt x="20172" y="4636"/>
                  <a:pt x="20172" y="4622"/>
                  <a:pt x="20172" y="4622"/>
                </a:cubicBezTo>
                <a:close/>
                <a:moveTo>
                  <a:pt x="20301" y="4556"/>
                </a:moveTo>
                <a:cubicBezTo>
                  <a:pt x="20325" y="4589"/>
                  <a:pt x="20349" y="4615"/>
                  <a:pt x="20373" y="4651"/>
                </a:cubicBezTo>
                <a:lnTo>
                  <a:pt x="20387" y="4651"/>
                </a:lnTo>
                <a:cubicBezTo>
                  <a:pt x="20402" y="4665"/>
                  <a:pt x="20416" y="4679"/>
                  <a:pt x="20430" y="4694"/>
                </a:cubicBezTo>
                <a:cubicBezTo>
                  <a:pt x="20430" y="4708"/>
                  <a:pt x="20416" y="4722"/>
                  <a:pt x="20416" y="4737"/>
                </a:cubicBezTo>
                <a:cubicBezTo>
                  <a:pt x="20402" y="4708"/>
                  <a:pt x="20373" y="4694"/>
                  <a:pt x="20359" y="4665"/>
                </a:cubicBezTo>
                <a:cubicBezTo>
                  <a:pt x="20331" y="4638"/>
                  <a:pt x="20304" y="4597"/>
                  <a:pt x="20301" y="4556"/>
                </a:cubicBezTo>
                <a:close/>
                <a:moveTo>
                  <a:pt x="3664" y="4191"/>
                </a:moveTo>
                <a:cubicBezTo>
                  <a:pt x="3678" y="4205"/>
                  <a:pt x="3678" y="4205"/>
                  <a:pt x="3678" y="4220"/>
                </a:cubicBezTo>
                <a:cubicBezTo>
                  <a:pt x="3592" y="4306"/>
                  <a:pt x="3506" y="4392"/>
                  <a:pt x="3420" y="4478"/>
                </a:cubicBezTo>
                <a:cubicBezTo>
                  <a:pt x="3333" y="4579"/>
                  <a:pt x="3247" y="4679"/>
                  <a:pt x="3161" y="4766"/>
                </a:cubicBezTo>
                <a:cubicBezTo>
                  <a:pt x="3305" y="4550"/>
                  <a:pt x="3491" y="4378"/>
                  <a:pt x="3664" y="4191"/>
                </a:cubicBezTo>
                <a:close/>
                <a:moveTo>
                  <a:pt x="4152" y="4521"/>
                </a:moveTo>
                <a:lnTo>
                  <a:pt x="4152" y="4521"/>
                </a:lnTo>
                <a:cubicBezTo>
                  <a:pt x="4095" y="4593"/>
                  <a:pt x="4023" y="4651"/>
                  <a:pt x="3966" y="4708"/>
                </a:cubicBezTo>
                <a:cubicBezTo>
                  <a:pt x="3980" y="4722"/>
                  <a:pt x="4009" y="4722"/>
                  <a:pt x="4037" y="4722"/>
                </a:cubicBezTo>
                <a:cubicBezTo>
                  <a:pt x="4080" y="4679"/>
                  <a:pt x="4124" y="4636"/>
                  <a:pt x="4167" y="4593"/>
                </a:cubicBezTo>
                <a:lnTo>
                  <a:pt x="4167" y="4593"/>
                </a:lnTo>
                <a:cubicBezTo>
                  <a:pt x="4109" y="4665"/>
                  <a:pt x="4037" y="4722"/>
                  <a:pt x="3980" y="4794"/>
                </a:cubicBezTo>
                <a:cubicBezTo>
                  <a:pt x="3966" y="4780"/>
                  <a:pt x="3966" y="4751"/>
                  <a:pt x="3951" y="4737"/>
                </a:cubicBezTo>
                <a:lnTo>
                  <a:pt x="3966" y="4737"/>
                </a:lnTo>
                <a:cubicBezTo>
                  <a:pt x="3966" y="4722"/>
                  <a:pt x="3951" y="4708"/>
                  <a:pt x="3951" y="4694"/>
                </a:cubicBezTo>
                <a:cubicBezTo>
                  <a:pt x="4009" y="4636"/>
                  <a:pt x="4080" y="4564"/>
                  <a:pt x="4152" y="4521"/>
                </a:cubicBezTo>
                <a:close/>
                <a:moveTo>
                  <a:pt x="20445" y="4708"/>
                </a:moveTo>
                <a:cubicBezTo>
                  <a:pt x="20474" y="4737"/>
                  <a:pt x="20502" y="4751"/>
                  <a:pt x="20517" y="4780"/>
                </a:cubicBezTo>
                <a:cubicBezTo>
                  <a:pt x="20517" y="4794"/>
                  <a:pt x="20502" y="4809"/>
                  <a:pt x="20488" y="4809"/>
                </a:cubicBezTo>
                <a:cubicBezTo>
                  <a:pt x="20474" y="4794"/>
                  <a:pt x="20445" y="4766"/>
                  <a:pt x="20430" y="4737"/>
                </a:cubicBezTo>
                <a:cubicBezTo>
                  <a:pt x="20430" y="4737"/>
                  <a:pt x="20445" y="4722"/>
                  <a:pt x="20445" y="4708"/>
                </a:cubicBezTo>
                <a:close/>
                <a:moveTo>
                  <a:pt x="20215" y="4608"/>
                </a:moveTo>
                <a:cubicBezTo>
                  <a:pt x="20258" y="4651"/>
                  <a:pt x="20301" y="4679"/>
                  <a:pt x="20344" y="4722"/>
                </a:cubicBezTo>
                <a:cubicBezTo>
                  <a:pt x="20387" y="4780"/>
                  <a:pt x="20430" y="4852"/>
                  <a:pt x="20474" y="4909"/>
                </a:cubicBezTo>
                <a:cubicBezTo>
                  <a:pt x="20459" y="4909"/>
                  <a:pt x="20459" y="4895"/>
                  <a:pt x="20445" y="4895"/>
                </a:cubicBezTo>
                <a:cubicBezTo>
                  <a:pt x="20416" y="4837"/>
                  <a:pt x="20373" y="4794"/>
                  <a:pt x="20330" y="4766"/>
                </a:cubicBezTo>
                <a:cubicBezTo>
                  <a:pt x="20287" y="4708"/>
                  <a:pt x="20244" y="4665"/>
                  <a:pt x="20215" y="4608"/>
                </a:cubicBezTo>
                <a:close/>
                <a:moveTo>
                  <a:pt x="3865" y="4766"/>
                </a:moveTo>
                <a:lnTo>
                  <a:pt x="3865" y="4766"/>
                </a:lnTo>
                <a:cubicBezTo>
                  <a:pt x="3894" y="4837"/>
                  <a:pt x="3808" y="4866"/>
                  <a:pt x="3822" y="4924"/>
                </a:cubicBezTo>
                <a:cubicBezTo>
                  <a:pt x="3808" y="4909"/>
                  <a:pt x="3793" y="4895"/>
                  <a:pt x="3793" y="4880"/>
                </a:cubicBezTo>
                <a:cubicBezTo>
                  <a:pt x="3793" y="4852"/>
                  <a:pt x="3836" y="4837"/>
                  <a:pt x="3851" y="4823"/>
                </a:cubicBezTo>
                <a:cubicBezTo>
                  <a:pt x="3865" y="4809"/>
                  <a:pt x="3865" y="4780"/>
                  <a:pt x="3865" y="4766"/>
                </a:cubicBezTo>
                <a:close/>
                <a:moveTo>
                  <a:pt x="3444" y="4891"/>
                </a:moveTo>
                <a:cubicBezTo>
                  <a:pt x="3460" y="4891"/>
                  <a:pt x="3468" y="4918"/>
                  <a:pt x="3448" y="4938"/>
                </a:cubicBezTo>
                <a:cubicBezTo>
                  <a:pt x="3445" y="4945"/>
                  <a:pt x="3440" y="4948"/>
                  <a:pt x="3434" y="4948"/>
                </a:cubicBezTo>
                <a:cubicBezTo>
                  <a:pt x="3417" y="4948"/>
                  <a:pt x="3398" y="4920"/>
                  <a:pt x="3420" y="4909"/>
                </a:cubicBezTo>
                <a:cubicBezTo>
                  <a:pt x="3428" y="4896"/>
                  <a:pt x="3437" y="4891"/>
                  <a:pt x="3444" y="4891"/>
                </a:cubicBezTo>
                <a:close/>
                <a:moveTo>
                  <a:pt x="3147" y="4766"/>
                </a:moveTo>
                <a:cubicBezTo>
                  <a:pt x="3147" y="4794"/>
                  <a:pt x="3118" y="4823"/>
                  <a:pt x="3104" y="4852"/>
                </a:cubicBezTo>
                <a:cubicBezTo>
                  <a:pt x="3075" y="4880"/>
                  <a:pt x="3046" y="4909"/>
                  <a:pt x="3017" y="4952"/>
                </a:cubicBezTo>
                <a:cubicBezTo>
                  <a:pt x="3017" y="4924"/>
                  <a:pt x="3032" y="4895"/>
                  <a:pt x="3032" y="4880"/>
                </a:cubicBezTo>
                <a:cubicBezTo>
                  <a:pt x="3046" y="4880"/>
                  <a:pt x="3060" y="4866"/>
                  <a:pt x="3060" y="4866"/>
                </a:cubicBezTo>
                <a:cubicBezTo>
                  <a:pt x="3089" y="4823"/>
                  <a:pt x="3118" y="4794"/>
                  <a:pt x="3147" y="4766"/>
                </a:cubicBezTo>
                <a:close/>
                <a:moveTo>
                  <a:pt x="3764" y="4924"/>
                </a:moveTo>
                <a:cubicBezTo>
                  <a:pt x="3779" y="4938"/>
                  <a:pt x="3764" y="4967"/>
                  <a:pt x="3750" y="4981"/>
                </a:cubicBezTo>
                <a:cubicBezTo>
                  <a:pt x="3740" y="4981"/>
                  <a:pt x="3725" y="4994"/>
                  <a:pt x="3711" y="4994"/>
                </a:cubicBezTo>
                <a:cubicBezTo>
                  <a:pt x="3704" y="4994"/>
                  <a:pt x="3697" y="4991"/>
                  <a:pt x="3693" y="4981"/>
                </a:cubicBezTo>
                <a:cubicBezTo>
                  <a:pt x="3707" y="4952"/>
                  <a:pt x="3736" y="4924"/>
                  <a:pt x="3764" y="4924"/>
                </a:cubicBezTo>
                <a:close/>
                <a:moveTo>
                  <a:pt x="2960" y="5010"/>
                </a:moveTo>
                <a:lnTo>
                  <a:pt x="2960" y="5010"/>
                </a:lnTo>
                <a:cubicBezTo>
                  <a:pt x="2942" y="5037"/>
                  <a:pt x="2918" y="5058"/>
                  <a:pt x="2899" y="5081"/>
                </a:cubicBezTo>
                <a:lnTo>
                  <a:pt x="2899" y="5081"/>
                </a:lnTo>
                <a:cubicBezTo>
                  <a:pt x="2895" y="5080"/>
                  <a:pt x="2888" y="5077"/>
                  <a:pt x="2888" y="5067"/>
                </a:cubicBezTo>
                <a:cubicBezTo>
                  <a:pt x="2917" y="5053"/>
                  <a:pt x="2931" y="5024"/>
                  <a:pt x="2960" y="5010"/>
                </a:cubicBezTo>
                <a:close/>
                <a:moveTo>
                  <a:pt x="3664" y="5010"/>
                </a:moveTo>
                <a:cubicBezTo>
                  <a:pt x="3693" y="5039"/>
                  <a:pt x="3664" y="5067"/>
                  <a:pt x="3649" y="5082"/>
                </a:cubicBezTo>
                <a:cubicBezTo>
                  <a:pt x="3646" y="5083"/>
                  <a:pt x="3643" y="5083"/>
                  <a:pt x="3641" y="5083"/>
                </a:cubicBezTo>
                <a:cubicBezTo>
                  <a:pt x="3611" y="5083"/>
                  <a:pt x="3637" y="5010"/>
                  <a:pt x="3664" y="5010"/>
                </a:cubicBezTo>
                <a:close/>
                <a:moveTo>
                  <a:pt x="2877" y="5116"/>
                </a:moveTo>
                <a:lnTo>
                  <a:pt x="2877" y="5116"/>
                </a:lnTo>
                <a:cubicBezTo>
                  <a:pt x="2876" y="5119"/>
                  <a:pt x="2875" y="5122"/>
                  <a:pt x="2874" y="5125"/>
                </a:cubicBezTo>
                <a:cubicBezTo>
                  <a:pt x="2874" y="5139"/>
                  <a:pt x="2859" y="5139"/>
                  <a:pt x="2859" y="5139"/>
                </a:cubicBezTo>
                <a:cubicBezTo>
                  <a:pt x="2865" y="5133"/>
                  <a:pt x="2871" y="5125"/>
                  <a:pt x="2877" y="5116"/>
                </a:cubicBezTo>
                <a:close/>
                <a:moveTo>
                  <a:pt x="3563" y="3631"/>
                </a:moveTo>
                <a:lnTo>
                  <a:pt x="3563" y="3631"/>
                </a:lnTo>
                <a:cubicBezTo>
                  <a:pt x="3463" y="3774"/>
                  <a:pt x="3319" y="3904"/>
                  <a:pt x="3204" y="4047"/>
                </a:cubicBezTo>
                <a:cubicBezTo>
                  <a:pt x="3175" y="4076"/>
                  <a:pt x="3132" y="4090"/>
                  <a:pt x="3132" y="4133"/>
                </a:cubicBezTo>
                <a:cubicBezTo>
                  <a:pt x="3147" y="4133"/>
                  <a:pt x="3175" y="4133"/>
                  <a:pt x="3190" y="4119"/>
                </a:cubicBezTo>
                <a:cubicBezTo>
                  <a:pt x="3204" y="4148"/>
                  <a:pt x="3218" y="4177"/>
                  <a:pt x="3218" y="4191"/>
                </a:cubicBezTo>
                <a:cubicBezTo>
                  <a:pt x="3204" y="4191"/>
                  <a:pt x="3175" y="4205"/>
                  <a:pt x="3161" y="4205"/>
                </a:cubicBezTo>
                <a:cubicBezTo>
                  <a:pt x="3147" y="4177"/>
                  <a:pt x="3132" y="4162"/>
                  <a:pt x="3089" y="4162"/>
                </a:cubicBezTo>
                <a:cubicBezTo>
                  <a:pt x="3017" y="4205"/>
                  <a:pt x="2974" y="4306"/>
                  <a:pt x="2902" y="4363"/>
                </a:cubicBezTo>
                <a:cubicBezTo>
                  <a:pt x="2874" y="4406"/>
                  <a:pt x="2816" y="4449"/>
                  <a:pt x="2816" y="4507"/>
                </a:cubicBezTo>
                <a:cubicBezTo>
                  <a:pt x="2859" y="4493"/>
                  <a:pt x="2902" y="4449"/>
                  <a:pt x="2917" y="4406"/>
                </a:cubicBezTo>
                <a:cubicBezTo>
                  <a:pt x="2939" y="4395"/>
                  <a:pt x="2962" y="4331"/>
                  <a:pt x="2998" y="4331"/>
                </a:cubicBezTo>
                <a:cubicBezTo>
                  <a:pt x="3008" y="4331"/>
                  <a:pt x="3019" y="4336"/>
                  <a:pt x="3032" y="4349"/>
                </a:cubicBezTo>
                <a:cubicBezTo>
                  <a:pt x="3003" y="4363"/>
                  <a:pt x="2989" y="4392"/>
                  <a:pt x="3003" y="4421"/>
                </a:cubicBezTo>
                <a:cubicBezTo>
                  <a:pt x="2989" y="4421"/>
                  <a:pt x="2974" y="4406"/>
                  <a:pt x="2960" y="4406"/>
                </a:cubicBezTo>
                <a:cubicBezTo>
                  <a:pt x="2960" y="4421"/>
                  <a:pt x="2960" y="4449"/>
                  <a:pt x="2960" y="4464"/>
                </a:cubicBezTo>
                <a:cubicBezTo>
                  <a:pt x="2945" y="4493"/>
                  <a:pt x="2931" y="4507"/>
                  <a:pt x="2917" y="4536"/>
                </a:cubicBezTo>
                <a:cubicBezTo>
                  <a:pt x="2902" y="4521"/>
                  <a:pt x="2888" y="4493"/>
                  <a:pt x="2888" y="4478"/>
                </a:cubicBezTo>
                <a:cubicBezTo>
                  <a:pt x="2888" y="4507"/>
                  <a:pt x="2888" y="4536"/>
                  <a:pt x="2888" y="4564"/>
                </a:cubicBezTo>
                <a:cubicBezTo>
                  <a:pt x="2874" y="4564"/>
                  <a:pt x="2859" y="4550"/>
                  <a:pt x="2845" y="4550"/>
                </a:cubicBezTo>
                <a:cubicBezTo>
                  <a:pt x="2802" y="4608"/>
                  <a:pt x="2744" y="4679"/>
                  <a:pt x="2701" y="4737"/>
                </a:cubicBezTo>
                <a:cubicBezTo>
                  <a:pt x="2701" y="4794"/>
                  <a:pt x="2629" y="4823"/>
                  <a:pt x="2586" y="4852"/>
                </a:cubicBezTo>
                <a:cubicBezTo>
                  <a:pt x="2615" y="4722"/>
                  <a:pt x="2730" y="4651"/>
                  <a:pt x="2802" y="4550"/>
                </a:cubicBezTo>
                <a:cubicBezTo>
                  <a:pt x="2833" y="4540"/>
                  <a:pt x="2804" y="4499"/>
                  <a:pt x="2780" y="4499"/>
                </a:cubicBezTo>
                <a:cubicBezTo>
                  <a:pt x="2771" y="4499"/>
                  <a:pt x="2763" y="4505"/>
                  <a:pt x="2759" y="4521"/>
                </a:cubicBezTo>
                <a:cubicBezTo>
                  <a:pt x="2629" y="4694"/>
                  <a:pt x="2500" y="4837"/>
                  <a:pt x="2371" y="5010"/>
                </a:cubicBezTo>
                <a:cubicBezTo>
                  <a:pt x="2328" y="5067"/>
                  <a:pt x="2285" y="5125"/>
                  <a:pt x="2227" y="5182"/>
                </a:cubicBezTo>
                <a:cubicBezTo>
                  <a:pt x="2270" y="5067"/>
                  <a:pt x="2371" y="4981"/>
                  <a:pt x="2443" y="4880"/>
                </a:cubicBezTo>
                <a:cubicBezTo>
                  <a:pt x="2428" y="4880"/>
                  <a:pt x="2428" y="4866"/>
                  <a:pt x="2414" y="4852"/>
                </a:cubicBezTo>
                <a:lnTo>
                  <a:pt x="2414" y="4852"/>
                </a:lnTo>
                <a:cubicBezTo>
                  <a:pt x="2428" y="4866"/>
                  <a:pt x="2457" y="4866"/>
                  <a:pt x="2471" y="4880"/>
                </a:cubicBezTo>
                <a:cubicBezTo>
                  <a:pt x="2471" y="4866"/>
                  <a:pt x="2471" y="4823"/>
                  <a:pt x="2486" y="4809"/>
                </a:cubicBezTo>
                <a:cubicBezTo>
                  <a:pt x="2486" y="4809"/>
                  <a:pt x="2514" y="4780"/>
                  <a:pt x="2514" y="4780"/>
                </a:cubicBezTo>
                <a:cubicBezTo>
                  <a:pt x="2514" y="4766"/>
                  <a:pt x="2529" y="4751"/>
                  <a:pt x="2529" y="4737"/>
                </a:cubicBezTo>
                <a:cubicBezTo>
                  <a:pt x="2529" y="4737"/>
                  <a:pt x="2558" y="4722"/>
                  <a:pt x="2558" y="4722"/>
                </a:cubicBezTo>
                <a:cubicBezTo>
                  <a:pt x="2744" y="4449"/>
                  <a:pt x="3017" y="4220"/>
                  <a:pt x="3218" y="3961"/>
                </a:cubicBezTo>
                <a:cubicBezTo>
                  <a:pt x="3348" y="3875"/>
                  <a:pt x="3434" y="3717"/>
                  <a:pt x="3563" y="3631"/>
                </a:cubicBezTo>
                <a:close/>
                <a:moveTo>
                  <a:pt x="2356" y="5139"/>
                </a:moveTo>
                <a:cubicBezTo>
                  <a:pt x="2356" y="5139"/>
                  <a:pt x="2356" y="5139"/>
                  <a:pt x="2371" y="5153"/>
                </a:cubicBezTo>
                <a:cubicBezTo>
                  <a:pt x="2356" y="5153"/>
                  <a:pt x="2342" y="5168"/>
                  <a:pt x="2342" y="5182"/>
                </a:cubicBezTo>
                <a:cubicBezTo>
                  <a:pt x="2328" y="5168"/>
                  <a:pt x="2342" y="5139"/>
                  <a:pt x="2356" y="5139"/>
                </a:cubicBezTo>
                <a:close/>
                <a:moveTo>
                  <a:pt x="2342" y="5197"/>
                </a:moveTo>
                <a:lnTo>
                  <a:pt x="2356" y="5211"/>
                </a:lnTo>
                <a:cubicBezTo>
                  <a:pt x="2342" y="5211"/>
                  <a:pt x="2342" y="5211"/>
                  <a:pt x="2342" y="5197"/>
                </a:cubicBezTo>
                <a:close/>
                <a:moveTo>
                  <a:pt x="2299" y="5197"/>
                </a:moveTo>
                <a:cubicBezTo>
                  <a:pt x="2328" y="5197"/>
                  <a:pt x="2328" y="5211"/>
                  <a:pt x="2313" y="5240"/>
                </a:cubicBezTo>
                <a:cubicBezTo>
                  <a:pt x="2285" y="5240"/>
                  <a:pt x="2285" y="5225"/>
                  <a:pt x="2299" y="5197"/>
                </a:cubicBezTo>
                <a:close/>
                <a:moveTo>
                  <a:pt x="3966" y="4809"/>
                </a:moveTo>
                <a:lnTo>
                  <a:pt x="3966" y="4809"/>
                </a:lnTo>
                <a:cubicBezTo>
                  <a:pt x="3825" y="4961"/>
                  <a:pt x="3684" y="5114"/>
                  <a:pt x="3551" y="5266"/>
                </a:cubicBezTo>
                <a:lnTo>
                  <a:pt x="3551" y="5266"/>
                </a:lnTo>
                <a:cubicBezTo>
                  <a:pt x="3578" y="5232"/>
                  <a:pt x="3599" y="5196"/>
                  <a:pt x="3606" y="5153"/>
                </a:cubicBezTo>
                <a:cubicBezTo>
                  <a:pt x="3592" y="5153"/>
                  <a:pt x="3563" y="5168"/>
                  <a:pt x="3549" y="5168"/>
                </a:cubicBezTo>
                <a:cubicBezTo>
                  <a:pt x="3549" y="5168"/>
                  <a:pt x="3549" y="5139"/>
                  <a:pt x="3549" y="5125"/>
                </a:cubicBezTo>
                <a:cubicBezTo>
                  <a:pt x="3563" y="5125"/>
                  <a:pt x="3592" y="5139"/>
                  <a:pt x="3606" y="5139"/>
                </a:cubicBezTo>
                <a:lnTo>
                  <a:pt x="3606" y="5096"/>
                </a:lnTo>
                <a:cubicBezTo>
                  <a:pt x="3606" y="5125"/>
                  <a:pt x="3621" y="5139"/>
                  <a:pt x="3621" y="5168"/>
                </a:cubicBezTo>
                <a:cubicBezTo>
                  <a:pt x="3750" y="5067"/>
                  <a:pt x="3836" y="4909"/>
                  <a:pt x="3966" y="4809"/>
                </a:cubicBezTo>
                <a:close/>
                <a:moveTo>
                  <a:pt x="20876" y="5197"/>
                </a:moveTo>
                <a:cubicBezTo>
                  <a:pt x="20890" y="5211"/>
                  <a:pt x="20905" y="5240"/>
                  <a:pt x="20919" y="5268"/>
                </a:cubicBezTo>
                <a:cubicBezTo>
                  <a:pt x="20905" y="5254"/>
                  <a:pt x="20890" y="5240"/>
                  <a:pt x="20876" y="5225"/>
                </a:cubicBezTo>
                <a:cubicBezTo>
                  <a:pt x="20876" y="5211"/>
                  <a:pt x="20876" y="5197"/>
                  <a:pt x="20876" y="5197"/>
                </a:cubicBezTo>
                <a:close/>
                <a:moveTo>
                  <a:pt x="2773" y="5254"/>
                </a:moveTo>
                <a:cubicBezTo>
                  <a:pt x="2773" y="5268"/>
                  <a:pt x="2759" y="5283"/>
                  <a:pt x="2744" y="5312"/>
                </a:cubicBezTo>
                <a:cubicBezTo>
                  <a:pt x="2744" y="5283"/>
                  <a:pt x="2759" y="5268"/>
                  <a:pt x="2773" y="5254"/>
                </a:cubicBezTo>
                <a:close/>
                <a:moveTo>
                  <a:pt x="20545" y="4794"/>
                </a:moveTo>
                <a:cubicBezTo>
                  <a:pt x="20574" y="4837"/>
                  <a:pt x="20603" y="4866"/>
                  <a:pt x="20617" y="4909"/>
                </a:cubicBezTo>
                <a:cubicBezTo>
                  <a:pt x="20632" y="4909"/>
                  <a:pt x="20646" y="4924"/>
                  <a:pt x="20646" y="4924"/>
                </a:cubicBezTo>
                <a:cubicBezTo>
                  <a:pt x="20646" y="4924"/>
                  <a:pt x="20646" y="4924"/>
                  <a:pt x="20646" y="4938"/>
                </a:cubicBezTo>
                <a:lnTo>
                  <a:pt x="20689" y="4938"/>
                </a:lnTo>
                <a:cubicBezTo>
                  <a:pt x="20689" y="4952"/>
                  <a:pt x="20689" y="4967"/>
                  <a:pt x="20703" y="4967"/>
                </a:cubicBezTo>
                <a:cubicBezTo>
                  <a:pt x="20718" y="5067"/>
                  <a:pt x="20818" y="5125"/>
                  <a:pt x="20833" y="5211"/>
                </a:cubicBezTo>
                <a:cubicBezTo>
                  <a:pt x="20861" y="5240"/>
                  <a:pt x="20890" y="5268"/>
                  <a:pt x="20933" y="5283"/>
                </a:cubicBezTo>
                <a:cubicBezTo>
                  <a:pt x="20933" y="5283"/>
                  <a:pt x="20933" y="5297"/>
                  <a:pt x="20948" y="5297"/>
                </a:cubicBezTo>
                <a:cubicBezTo>
                  <a:pt x="20933" y="5312"/>
                  <a:pt x="20933" y="5312"/>
                  <a:pt x="20919" y="5326"/>
                </a:cubicBezTo>
                <a:cubicBezTo>
                  <a:pt x="20833" y="5225"/>
                  <a:pt x="20746" y="5110"/>
                  <a:pt x="20660" y="4995"/>
                </a:cubicBezTo>
                <a:cubicBezTo>
                  <a:pt x="20632" y="4952"/>
                  <a:pt x="20588" y="4909"/>
                  <a:pt x="20545" y="4880"/>
                </a:cubicBezTo>
                <a:cubicBezTo>
                  <a:pt x="20545" y="4852"/>
                  <a:pt x="20545" y="4823"/>
                  <a:pt x="20545" y="4794"/>
                </a:cubicBezTo>
                <a:close/>
                <a:moveTo>
                  <a:pt x="3111" y="5294"/>
                </a:moveTo>
                <a:cubicBezTo>
                  <a:pt x="3114" y="5294"/>
                  <a:pt x="3116" y="5295"/>
                  <a:pt x="3118" y="5297"/>
                </a:cubicBezTo>
                <a:cubicBezTo>
                  <a:pt x="3143" y="5310"/>
                  <a:pt x="3125" y="5343"/>
                  <a:pt x="3101" y="5343"/>
                </a:cubicBezTo>
                <a:cubicBezTo>
                  <a:pt x="3097" y="5343"/>
                  <a:pt x="3093" y="5342"/>
                  <a:pt x="3089" y="5340"/>
                </a:cubicBezTo>
                <a:cubicBezTo>
                  <a:pt x="3077" y="5328"/>
                  <a:pt x="3096" y="5294"/>
                  <a:pt x="3111" y="5294"/>
                </a:cubicBezTo>
                <a:close/>
                <a:moveTo>
                  <a:pt x="3496" y="5330"/>
                </a:moveTo>
                <a:cubicBezTo>
                  <a:pt x="3485" y="5343"/>
                  <a:pt x="3474" y="5356"/>
                  <a:pt x="3463" y="5369"/>
                </a:cubicBezTo>
                <a:cubicBezTo>
                  <a:pt x="3473" y="5356"/>
                  <a:pt x="3485" y="5343"/>
                  <a:pt x="3496" y="5330"/>
                </a:cubicBezTo>
                <a:close/>
                <a:moveTo>
                  <a:pt x="20991" y="5340"/>
                </a:moveTo>
                <a:cubicBezTo>
                  <a:pt x="20991" y="5369"/>
                  <a:pt x="20991" y="5383"/>
                  <a:pt x="20991" y="5412"/>
                </a:cubicBezTo>
                <a:cubicBezTo>
                  <a:pt x="20991" y="5398"/>
                  <a:pt x="20976" y="5383"/>
                  <a:pt x="20962" y="5383"/>
                </a:cubicBezTo>
                <a:cubicBezTo>
                  <a:pt x="20962" y="5369"/>
                  <a:pt x="20976" y="5355"/>
                  <a:pt x="20976" y="5355"/>
                </a:cubicBezTo>
                <a:cubicBezTo>
                  <a:pt x="20976" y="5340"/>
                  <a:pt x="20991" y="5340"/>
                  <a:pt x="20991" y="5340"/>
                </a:cubicBezTo>
                <a:close/>
                <a:moveTo>
                  <a:pt x="3405" y="5383"/>
                </a:moveTo>
                <a:lnTo>
                  <a:pt x="3391" y="5412"/>
                </a:lnTo>
                <a:cubicBezTo>
                  <a:pt x="3405" y="5412"/>
                  <a:pt x="3420" y="5412"/>
                  <a:pt x="3434" y="5426"/>
                </a:cubicBezTo>
                <a:cubicBezTo>
                  <a:pt x="3420" y="5441"/>
                  <a:pt x="3405" y="5441"/>
                  <a:pt x="3405" y="5455"/>
                </a:cubicBezTo>
                <a:cubicBezTo>
                  <a:pt x="3391" y="5441"/>
                  <a:pt x="3391" y="5426"/>
                  <a:pt x="3391" y="5412"/>
                </a:cubicBezTo>
                <a:cubicBezTo>
                  <a:pt x="3377" y="5426"/>
                  <a:pt x="3362" y="5455"/>
                  <a:pt x="3348" y="5470"/>
                </a:cubicBezTo>
                <a:lnTo>
                  <a:pt x="3290" y="5470"/>
                </a:lnTo>
                <a:cubicBezTo>
                  <a:pt x="3319" y="5441"/>
                  <a:pt x="3362" y="5412"/>
                  <a:pt x="3405" y="5383"/>
                </a:cubicBezTo>
                <a:close/>
                <a:moveTo>
                  <a:pt x="20985" y="5531"/>
                </a:moveTo>
                <a:cubicBezTo>
                  <a:pt x="20991" y="5531"/>
                  <a:pt x="20998" y="5534"/>
                  <a:pt x="21005" y="5541"/>
                </a:cubicBezTo>
                <a:cubicBezTo>
                  <a:pt x="21005" y="5559"/>
                  <a:pt x="21000" y="5571"/>
                  <a:pt x="20989" y="5571"/>
                </a:cubicBezTo>
                <a:cubicBezTo>
                  <a:pt x="20982" y="5571"/>
                  <a:pt x="20973" y="5567"/>
                  <a:pt x="20962" y="5556"/>
                </a:cubicBezTo>
                <a:cubicBezTo>
                  <a:pt x="20976" y="5556"/>
                  <a:pt x="20976" y="5541"/>
                  <a:pt x="20976" y="5541"/>
                </a:cubicBezTo>
                <a:cubicBezTo>
                  <a:pt x="20976" y="5534"/>
                  <a:pt x="20980" y="5531"/>
                  <a:pt x="20985" y="5531"/>
                </a:cubicBezTo>
                <a:close/>
                <a:moveTo>
                  <a:pt x="21007" y="5593"/>
                </a:moveTo>
                <a:cubicBezTo>
                  <a:pt x="21025" y="5593"/>
                  <a:pt x="21048" y="5607"/>
                  <a:pt x="21048" y="5628"/>
                </a:cubicBezTo>
                <a:cubicBezTo>
                  <a:pt x="21044" y="5631"/>
                  <a:pt x="21037" y="5633"/>
                  <a:pt x="21030" y="5633"/>
                </a:cubicBezTo>
                <a:cubicBezTo>
                  <a:pt x="21008" y="5633"/>
                  <a:pt x="20980" y="5620"/>
                  <a:pt x="20991" y="5599"/>
                </a:cubicBezTo>
                <a:cubicBezTo>
                  <a:pt x="20995" y="5595"/>
                  <a:pt x="21000" y="5593"/>
                  <a:pt x="21007" y="5593"/>
                </a:cubicBezTo>
                <a:close/>
                <a:moveTo>
                  <a:pt x="2170" y="5268"/>
                </a:moveTo>
                <a:cubicBezTo>
                  <a:pt x="2083" y="5412"/>
                  <a:pt x="1997" y="5556"/>
                  <a:pt x="1911" y="5699"/>
                </a:cubicBezTo>
                <a:cubicBezTo>
                  <a:pt x="1897" y="5728"/>
                  <a:pt x="1868" y="5771"/>
                  <a:pt x="1839" y="5800"/>
                </a:cubicBezTo>
                <a:lnTo>
                  <a:pt x="1825" y="5800"/>
                </a:lnTo>
                <a:cubicBezTo>
                  <a:pt x="1825" y="5786"/>
                  <a:pt x="1825" y="5786"/>
                  <a:pt x="1839" y="5786"/>
                </a:cubicBezTo>
                <a:cubicBezTo>
                  <a:pt x="1825" y="5757"/>
                  <a:pt x="1825" y="5743"/>
                  <a:pt x="1825" y="5728"/>
                </a:cubicBezTo>
                <a:cubicBezTo>
                  <a:pt x="1969" y="5613"/>
                  <a:pt x="1983" y="5412"/>
                  <a:pt x="2127" y="5312"/>
                </a:cubicBezTo>
                <a:cubicBezTo>
                  <a:pt x="2127" y="5312"/>
                  <a:pt x="2112" y="5297"/>
                  <a:pt x="2098" y="5283"/>
                </a:cubicBezTo>
                <a:cubicBezTo>
                  <a:pt x="2127" y="5283"/>
                  <a:pt x="2155" y="5268"/>
                  <a:pt x="2170" y="5268"/>
                </a:cubicBezTo>
                <a:close/>
                <a:moveTo>
                  <a:pt x="1782" y="5843"/>
                </a:moveTo>
                <a:cubicBezTo>
                  <a:pt x="1782" y="5857"/>
                  <a:pt x="1782" y="5872"/>
                  <a:pt x="1782" y="5872"/>
                </a:cubicBezTo>
                <a:cubicBezTo>
                  <a:pt x="1767" y="5886"/>
                  <a:pt x="1767" y="5886"/>
                  <a:pt x="1753" y="5886"/>
                </a:cubicBezTo>
                <a:cubicBezTo>
                  <a:pt x="1767" y="5872"/>
                  <a:pt x="1767" y="5857"/>
                  <a:pt x="1782" y="5843"/>
                </a:cubicBezTo>
                <a:close/>
                <a:moveTo>
                  <a:pt x="1969" y="5699"/>
                </a:moveTo>
                <a:cubicBezTo>
                  <a:pt x="1969" y="5699"/>
                  <a:pt x="1969" y="5714"/>
                  <a:pt x="1969" y="5728"/>
                </a:cubicBezTo>
                <a:cubicBezTo>
                  <a:pt x="1925" y="5757"/>
                  <a:pt x="1911" y="5814"/>
                  <a:pt x="1925" y="5857"/>
                </a:cubicBezTo>
                <a:cubicBezTo>
                  <a:pt x="1911" y="5857"/>
                  <a:pt x="1911" y="5872"/>
                  <a:pt x="1911" y="5872"/>
                </a:cubicBezTo>
                <a:cubicBezTo>
                  <a:pt x="1911" y="5886"/>
                  <a:pt x="1897" y="5886"/>
                  <a:pt x="1897" y="5901"/>
                </a:cubicBezTo>
                <a:cubicBezTo>
                  <a:pt x="1882" y="5886"/>
                  <a:pt x="1868" y="5886"/>
                  <a:pt x="1854" y="5872"/>
                </a:cubicBezTo>
                <a:cubicBezTo>
                  <a:pt x="1854" y="5857"/>
                  <a:pt x="1868" y="5857"/>
                  <a:pt x="1868" y="5843"/>
                </a:cubicBezTo>
                <a:cubicBezTo>
                  <a:pt x="1882" y="5843"/>
                  <a:pt x="1911" y="5857"/>
                  <a:pt x="1925" y="5857"/>
                </a:cubicBezTo>
                <a:cubicBezTo>
                  <a:pt x="1911" y="5843"/>
                  <a:pt x="1897" y="5843"/>
                  <a:pt x="1882" y="5829"/>
                </a:cubicBezTo>
                <a:cubicBezTo>
                  <a:pt x="1911" y="5786"/>
                  <a:pt x="1940" y="5743"/>
                  <a:pt x="1969" y="5699"/>
                </a:cubicBezTo>
                <a:close/>
                <a:moveTo>
                  <a:pt x="1882" y="5915"/>
                </a:moveTo>
                <a:cubicBezTo>
                  <a:pt x="1882" y="5929"/>
                  <a:pt x="1882" y="5944"/>
                  <a:pt x="1868" y="5958"/>
                </a:cubicBezTo>
                <a:cubicBezTo>
                  <a:pt x="1868" y="5958"/>
                  <a:pt x="1868" y="5958"/>
                  <a:pt x="1868" y="5972"/>
                </a:cubicBezTo>
                <a:lnTo>
                  <a:pt x="1854" y="5972"/>
                </a:lnTo>
                <a:cubicBezTo>
                  <a:pt x="1854" y="5987"/>
                  <a:pt x="1839" y="6001"/>
                  <a:pt x="1825" y="6016"/>
                </a:cubicBezTo>
                <a:lnTo>
                  <a:pt x="1796" y="6016"/>
                </a:lnTo>
                <a:cubicBezTo>
                  <a:pt x="1796" y="6016"/>
                  <a:pt x="1796" y="6001"/>
                  <a:pt x="1796" y="6001"/>
                </a:cubicBezTo>
                <a:cubicBezTo>
                  <a:pt x="1810" y="5987"/>
                  <a:pt x="1825" y="5987"/>
                  <a:pt x="1839" y="5972"/>
                </a:cubicBezTo>
                <a:lnTo>
                  <a:pt x="1839" y="5944"/>
                </a:lnTo>
                <a:cubicBezTo>
                  <a:pt x="1854" y="5929"/>
                  <a:pt x="1868" y="5915"/>
                  <a:pt x="1882" y="5915"/>
                </a:cubicBezTo>
                <a:close/>
                <a:moveTo>
                  <a:pt x="1782" y="5929"/>
                </a:moveTo>
                <a:lnTo>
                  <a:pt x="1782" y="5929"/>
                </a:lnTo>
                <a:cubicBezTo>
                  <a:pt x="1767" y="5972"/>
                  <a:pt x="1739" y="6030"/>
                  <a:pt x="1724" y="6073"/>
                </a:cubicBezTo>
                <a:lnTo>
                  <a:pt x="1710" y="6073"/>
                </a:lnTo>
                <a:cubicBezTo>
                  <a:pt x="1724" y="6016"/>
                  <a:pt x="1753" y="5972"/>
                  <a:pt x="1782" y="5929"/>
                </a:cubicBezTo>
                <a:close/>
                <a:moveTo>
                  <a:pt x="2960" y="6016"/>
                </a:moveTo>
                <a:cubicBezTo>
                  <a:pt x="2945" y="6059"/>
                  <a:pt x="2931" y="6087"/>
                  <a:pt x="2917" y="6116"/>
                </a:cubicBezTo>
                <a:cubicBezTo>
                  <a:pt x="2888" y="6159"/>
                  <a:pt x="2859" y="6188"/>
                  <a:pt x="2845" y="6231"/>
                </a:cubicBezTo>
                <a:cubicBezTo>
                  <a:pt x="2831" y="6245"/>
                  <a:pt x="2816" y="6274"/>
                  <a:pt x="2802" y="6288"/>
                </a:cubicBezTo>
                <a:cubicBezTo>
                  <a:pt x="2787" y="6317"/>
                  <a:pt x="2773" y="6332"/>
                  <a:pt x="2759" y="6360"/>
                </a:cubicBezTo>
                <a:cubicBezTo>
                  <a:pt x="2773" y="6303"/>
                  <a:pt x="2773" y="6260"/>
                  <a:pt x="2831" y="6231"/>
                </a:cubicBezTo>
                <a:cubicBezTo>
                  <a:pt x="2831" y="6217"/>
                  <a:pt x="2831" y="6202"/>
                  <a:pt x="2831" y="6188"/>
                </a:cubicBezTo>
                <a:cubicBezTo>
                  <a:pt x="2859" y="6174"/>
                  <a:pt x="2888" y="6145"/>
                  <a:pt x="2874" y="6116"/>
                </a:cubicBezTo>
                <a:cubicBezTo>
                  <a:pt x="2902" y="6087"/>
                  <a:pt x="2931" y="6073"/>
                  <a:pt x="2931" y="6030"/>
                </a:cubicBezTo>
                <a:cubicBezTo>
                  <a:pt x="2931" y="6030"/>
                  <a:pt x="2960" y="6016"/>
                  <a:pt x="2960" y="6016"/>
                </a:cubicBezTo>
                <a:close/>
                <a:moveTo>
                  <a:pt x="1523" y="6461"/>
                </a:moveTo>
                <a:cubicBezTo>
                  <a:pt x="1509" y="6475"/>
                  <a:pt x="1509" y="6475"/>
                  <a:pt x="1509" y="6475"/>
                </a:cubicBezTo>
                <a:cubicBezTo>
                  <a:pt x="1509" y="6475"/>
                  <a:pt x="1509" y="6461"/>
                  <a:pt x="1509" y="6461"/>
                </a:cubicBezTo>
                <a:close/>
                <a:moveTo>
                  <a:pt x="21106" y="6475"/>
                </a:moveTo>
                <a:cubicBezTo>
                  <a:pt x="21120" y="6475"/>
                  <a:pt x="21120" y="6490"/>
                  <a:pt x="21120" y="6490"/>
                </a:cubicBezTo>
                <a:cubicBezTo>
                  <a:pt x="21120" y="6490"/>
                  <a:pt x="21106" y="6490"/>
                  <a:pt x="21106" y="6475"/>
                </a:cubicBezTo>
                <a:close/>
                <a:moveTo>
                  <a:pt x="21120" y="6504"/>
                </a:moveTo>
                <a:cubicBezTo>
                  <a:pt x="21120" y="6504"/>
                  <a:pt x="21120" y="6504"/>
                  <a:pt x="21134" y="6518"/>
                </a:cubicBezTo>
                <a:cubicBezTo>
                  <a:pt x="21134" y="6518"/>
                  <a:pt x="21134" y="6524"/>
                  <a:pt x="21134" y="6533"/>
                </a:cubicBezTo>
                <a:cubicBezTo>
                  <a:pt x="21134" y="6533"/>
                  <a:pt x="21120" y="6518"/>
                  <a:pt x="21120" y="6504"/>
                </a:cubicBezTo>
                <a:close/>
                <a:moveTo>
                  <a:pt x="21576" y="6527"/>
                </a:moveTo>
                <a:cubicBezTo>
                  <a:pt x="21581" y="6527"/>
                  <a:pt x="21587" y="6529"/>
                  <a:pt x="21594" y="6533"/>
                </a:cubicBezTo>
                <a:cubicBezTo>
                  <a:pt x="21609" y="6561"/>
                  <a:pt x="21609" y="6576"/>
                  <a:pt x="21565" y="6576"/>
                </a:cubicBezTo>
                <a:cubicBezTo>
                  <a:pt x="21555" y="6544"/>
                  <a:pt x="21560" y="6527"/>
                  <a:pt x="21576" y="6527"/>
                </a:cubicBezTo>
                <a:close/>
                <a:moveTo>
                  <a:pt x="1265" y="6648"/>
                </a:moveTo>
                <a:cubicBezTo>
                  <a:pt x="1265" y="6648"/>
                  <a:pt x="1265" y="6662"/>
                  <a:pt x="1265" y="6676"/>
                </a:cubicBezTo>
                <a:cubicBezTo>
                  <a:pt x="1279" y="6662"/>
                  <a:pt x="1308" y="6648"/>
                  <a:pt x="1322" y="6648"/>
                </a:cubicBezTo>
                <a:close/>
                <a:moveTo>
                  <a:pt x="21652" y="6633"/>
                </a:moveTo>
                <a:cubicBezTo>
                  <a:pt x="21666" y="6662"/>
                  <a:pt x="21652" y="6676"/>
                  <a:pt x="21623" y="6676"/>
                </a:cubicBezTo>
                <a:cubicBezTo>
                  <a:pt x="21609" y="6648"/>
                  <a:pt x="21623" y="6633"/>
                  <a:pt x="21652" y="6633"/>
                </a:cubicBezTo>
                <a:close/>
                <a:moveTo>
                  <a:pt x="21178" y="6590"/>
                </a:moveTo>
                <a:cubicBezTo>
                  <a:pt x="21192" y="6633"/>
                  <a:pt x="21206" y="6676"/>
                  <a:pt x="21235" y="6691"/>
                </a:cubicBezTo>
                <a:cubicBezTo>
                  <a:pt x="21264" y="6734"/>
                  <a:pt x="21278" y="6763"/>
                  <a:pt x="21292" y="6791"/>
                </a:cubicBezTo>
                <a:cubicBezTo>
                  <a:pt x="21292" y="6806"/>
                  <a:pt x="21292" y="6806"/>
                  <a:pt x="21278" y="6820"/>
                </a:cubicBezTo>
                <a:cubicBezTo>
                  <a:pt x="21235" y="6748"/>
                  <a:pt x="21192" y="6676"/>
                  <a:pt x="21163" y="6590"/>
                </a:cubicBezTo>
                <a:close/>
                <a:moveTo>
                  <a:pt x="21698" y="6784"/>
                </a:moveTo>
                <a:cubicBezTo>
                  <a:pt x="21724" y="6784"/>
                  <a:pt x="21765" y="6824"/>
                  <a:pt x="21723" y="6834"/>
                </a:cubicBezTo>
                <a:cubicBezTo>
                  <a:pt x="21709" y="6834"/>
                  <a:pt x="21695" y="6820"/>
                  <a:pt x="21680" y="6806"/>
                </a:cubicBezTo>
                <a:cubicBezTo>
                  <a:pt x="21680" y="6790"/>
                  <a:pt x="21688" y="6784"/>
                  <a:pt x="21698" y="6784"/>
                </a:cubicBezTo>
                <a:close/>
                <a:moveTo>
                  <a:pt x="21321" y="6849"/>
                </a:moveTo>
                <a:cubicBezTo>
                  <a:pt x="21321" y="6863"/>
                  <a:pt x="21336" y="6878"/>
                  <a:pt x="21350" y="6906"/>
                </a:cubicBezTo>
                <a:cubicBezTo>
                  <a:pt x="21336" y="6906"/>
                  <a:pt x="21336" y="6921"/>
                  <a:pt x="21336" y="6921"/>
                </a:cubicBezTo>
                <a:cubicBezTo>
                  <a:pt x="21321" y="6906"/>
                  <a:pt x="21321" y="6892"/>
                  <a:pt x="21307" y="6878"/>
                </a:cubicBezTo>
                <a:lnTo>
                  <a:pt x="21321" y="6849"/>
                </a:lnTo>
                <a:close/>
                <a:moveTo>
                  <a:pt x="21364" y="6949"/>
                </a:moveTo>
                <a:lnTo>
                  <a:pt x="21393" y="6992"/>
                </a:lnTo>
                <a:lnTo>
                  <a:pt x="21379" y="7007"/>
                </a:lnTo>
                <a:cubicBezTo>
                  <a:pt x="21364" y="6992"/>
                  <a:pt x="21350" y="6964"/>
                  <a:pt x="21350" y="6949"/>
                </a:cubicBezTo>
                <a:close/>
                <a:moveTo>
                  <a:pt x="22126" y="6992"/>
                </a:moveTo>
                <a:cubicBezTo>
                  <a:pt x="22140" y="6992"/>
                  <a:pt x="22154" y="7007"/>
                  <a:pt x="22169" y="7007"/>
                </a:cubicBezTo>
                <a:cubicBezTo>
                  <a:pt x="22169" y="7028"/>
                  <a:pt x="22160" y="7035"/>
                  <a:pt x="22149" y="7035"/>
                </a:cubicBezTo>
                <a:cubicBezTo>
                  <a:pt x="22130" y="7035"/>
                  <a:pt x="22107" y="7011"/>
                  <a:pt x="22126" y="6992"/>
                </a:cubicBezTo>
                <a:close/>
                <a:moveTo>
                  <a:pt x="21767" y="6849"/>
                </a:moveTo>
                <a:cubicBezTo>
                  <a:pt x="21810" y="6921"/>
                  <a:pt x="21838" y="6992"/>
                  <a:pt x="21867" y="7064"/>
                </a:cubicBezTo>
                <a:cubicBezTo>
                  <a:pt x="21781" y="7021"/>
                  <a:pt x="21752" y="6935"/>
                  <a:pt x="21709" y="6878"/>
                </a:cubicBezTo>
                <a:cubicBezTo>
                  <a:pt x="21723" y="6863"/>
                  <a:pt x="21752" y="6863"/>
                  <a:pt x="21767" y="6849"/>
                </a:cubicBezTo>
                <a:close/>
                <a:moveTo>
                  <a:pt x="1976" y="7040"/>
                </a:moveTo>
                <a:cubicBezTo>
                  <a:pt x="1983" y="7040"/>
                  <a:pt x="1991" y="7043"/>
                  <a:pt x="1997" y="7050"/>
                </a:cubicBezTo>
                <a:cubicBezTo>
                  <a:pt x="2021" y="7073"/>
                  <a:pt x="1996" y="7097"/>
                  <a:pt x="1971" y="7097"/>
                </a:cubicBezTo>
                <a:cubicBezTo>
                  <a:pt x="1965" y="7097"/>
                  <a:pt x="1959" y="7096"/>
                  <a:pt x="1954" y="7093"/>
                </a:cubicBezTo>
                <a:cubicBezTo>
                  <a:pt x="1932" y="7071"/>
                  <a:pt x="1952" y="7040"/>
                  <a:pt x="1976" y="7040"/>
                </a:cubicBezTo>
                <a:close/>
                <a:moveTo>
                  <a:pt x="21422" y="7064"/>
                </a:moveTo>
                <a:cubicBezTo>
                  <a:pt x="21436" y="7079"/>
                  <a:pt x="21436" y="7093"/>
                  <a:pt x="21436" y="7107"/>
                </a:cubicBezTo>
                <a:cubicBezTo>
                  <a:pt x="21436" y="7093"/>
                  <a:pt x="21422" y="7093"/>
                  <a:pt x="21422" y="7093"/>
                </a:cubicBezTo>
                <a:cubicBezTo>
                  <a:pt x="21422" y="7093"/>
                  <a:pt x="21422" y="7079"/>
                  <a:pt x="21422" y="7064"/>
                </a:cubicBezTo>
                <a:close/>
                <a:moveTo>
                  <a:pt x="21858" y="7066"/>
                </a:moveTo>
                <a:cubicBezTo>
                  <a:pt x="21870" y="7066"/>
                  <a:pt x="21882" y="7074"/>
                  <a:pt x="21882" y="7093"/>
                </a:cubicBezTo>
                <a:cubicBezTo>
                  <a:pt x="21889" y="7107"/>
                  <a:pt x="21878" y="7115"/>
                  <a:pt x="21865" y="7115"/>
                </a:cubicBezTo>
                <a:cubicBezTo>
                  <a:pt x="21853" y="7115"/>
                  <a:pt x="21838" y="7107"/>
                  <a:pt x="21838" y="7093"/>
                </a:cubicBezTo>
                <a:cubicBezTo>
                  <a:pt x="21831" y="7077"/>
                  <a:pt x="21844" y="7066"/>
                  <a:pt x="21858" y="7066"/>
                </a:cubicBezTo>
                <a:close/>
                <a:moveTo>
                  <a:pt x="21085" y="7091"/>
                </a:moveTo>
                <a:cubicBezTo>
                  <a:pt x="21106" y="7091"/>
                  <a:pt x="21155" y="7168"/>
                  <a:pt x="21120" y="7179"/>
                </a:cubicBezTo>
                <a:cubicBezTo>
                  <a:pt x="21106" y="7151"/>
                  <a:pt x="21091" y="7122"/>
                  <a:pt x="21077" y="7107"/>
                </a:cubicBezTo>
                <a:cubicBezTo>
                  <a:pt x="21077" y="7096"/>
                  <a:pt x="21080" y="7091"/>
                  <a:pt x="21085" y="7091"/>
                </a:cubicBezTo>
                <a:close/>
                <a:moveTo>
                  <a:pt x="21450" y="7122"/>
                </a:moveTo>
                <a:cubicBezTo>
                  <a:pt x="21465" y="7136"/>
                  <a:pt x="21465" y="7151"/>
                  <a:pt x="21479" y="7179"/>
                </a:cubicBezTo>
                <a:lnTo>
                  <a:pt x="21450" y="7179"/>
                </a:lnTo>
                <a:cubicBezTo>
                  <a:pt x="21450" y="7165"/>
                  <a:pt x="21450" y="7151"/>
                  <a:pt x="21436" y="7151"/>
                </a:cubicBezTo>
                <a:cubicBezTo>
                  <a:pt x="21436" y="7136"/>
                  <a:pt x="21450" y="7136"/>
                  <a:pt x="21450" y="7122"/>
                </a:cubicBezTo>
                <a:close/>
                <a:moveTo>
                  <a:pt x="21896" y="7155"/>
                </a:moveTo>
                <a:cubicBezTo>
                  <a:pt x="21908" y="7155"/>
                  <a:pt x="21916" y="7162"/>
                  <a:pt x="21925" y="7179"/>
                </a:cubicBezTo>
                <a:cubicBezTo>
                  <a:pt x="21913" y="7185"/>
                  <a:pt x="21903" y="7189"/>
                  <a:pt x="21895" y="7189"/>
                </a:cubicBezTo>
                <a:cubicBezTo>
                  <a:pt x="21884" y="7189"/>
                  <a:pt x="21876" y="7182"/>
                  <a:pt x="21867" y="7165"/>
                </a:cubicBezTo>
                <a:cubicBezTo>
                  <a:pt x="21879" y="7159"/>
                  <a:pt x="21888" y="7155"/>
                  <a:pt x="21896" y="7155"/>
                </a:cubicBezTo>
                <a:close/>
                <a:moveTo>
                  <a:pt x="22083" y="7021"/>
                </a:moveTo>
                <a:cubicBezTo>
                  <a:pt x="22097" y="7021"/>
                  <a:pt x="22126" y="7050"/>
                  <a:pt x="22140" y="7064"/>
                </a:cubicBezTo>
                <a:cubicBezTo>
                  <a:pt x="22140" y="7064"/>
                  <a:pt x="22154" y="7064"/>
                  <a:pt x="22169" y="7050"/>
                </a:cubicBezTo>
                <a:cubicBezTo>
                  <a:pt x="22169" y="7122"/>
                  <a:pt x="22212" y="7179"/>
                  <a:pt x="22226" y="7237"/>
                </a:cubicBezTo>
                <a:cubicBezTo>
                  <a:pt x="22219" y="7241"/>
                  <a:pt x="22211" y="7242"/>
                  <a:pt x="22204" y="7242"/>
                </a:cubicBezTo>
                <a:cubicBezTo>
                  <a:pt x="22184" y="7242"/>
                  <a:pt x="22169" y="7229"/>
                  <a:pt x="22169" y="7208"/>
                </a:cubicBezTo>
                <a:cubicBezTo>
                  <a:pt x="22140" y="7151"/>
                  <a:pt x="22111" y="7093"/>
                  <a:pt x="22083" y="7021"/>
                </a:cubicBezTo>
                <a:close/>
                <a:moveTo>
                  <a:pt x="21048" y="5498"/>
                </a:moveTo>
                <a:lnTo>
                  <a:pt x="21048" y="5498"/>
                </a:lnTo>
                <a:cubicBezTo>
                  <a:pt x="21149" y="5570"/>
                  <a:pt x="21192" y="5685"/>
                  <a:pt x="21264" y="5786"/>
                </a:cubicBezTo>
                <a:lnTo>
                  <a:pt x="21292" y="5786"/>
                </a:lnTo>
                <a:cubicBezTo>
                  <a:pt x="21278" y="5786"/>
                  <a:pt x="21264" y="5814"/>
                  <a:pt x="21249" y="5814"/>
                </a:cubicBezTo>
                <a:cubicBezTo>
                  <a:pt x="21264" y="5829"/>
                  <a:pt x="21307" y="5843"/>
                  <a:pt x="21321" y="5857"/>
                </a:cubicBezTo>
                <a:cubicBezTo>
                  <a:pt x="21321" y="5872"/>
                  <a:pt x="21321" y="5886"/>
                  <a:pt x="21336" y="5901"/>
                </a:cubicBezTo>
                <a:cubicBezTo>
                  <a:pt x="21336" y="5915"/>
                  <a:pt x="21364" y="5915"/>
                  <a:pt x="21379" y="5915"/>
                </a:cubicBezTo>
                <a:cubicBezTo>
                  <a:pt x="21379" y="5929"/>
                  <a:pt x="21364" y="5944"/>
                  <a:pt x="21364" y="5958"/>
                </a:cubicBezTo>
                <a:cubicBezTo>
                  <a:pt x="21565" y="6231"/>
                  <a:pt x="21680" y="6561"/>
                  <a:pt x="21867" y="6834"/>
                </a:cubicBezTo>
                <a:cubicBezTo>
                  <a:pt x="21896" y="6992"/>
                  <a:pt x="22011" y="7122"/>
                  <a:pt x="22040" y="7280"/>
                </a:cubicBezTo>
                <a:cubicBezTo>
                  <a:pt x="21939" y="7122"/>
                  <a:pt x="21867" y="6949"/>
                  <a:pt x="21781" y="6791"/>
                </a:cubicBezTo>
                <a:cubicBezTo>
                  <a:pt x="21767" y="6763"/>
                  <a:pt x="21767" y="6705"/>
                  <a:pt x="21723" y="6691"/>
                </a:cubicBezTo>
                <a:cubicBezTo>
                  <a:pt x="21723" y="6720"/>
                  <a:pt x="21709" y="6748"/>
                  <a:pt x="21709" y="6763"/>
                </a:cubicBezTo>
                <a:lnTo>
                  <a:pt x="21637" y="6763"/>
                </a:lnTo>
                <a:cubicBezTo>
                  <a:pt x="21637" y="6734"/>
                  <a:pt x="21652" y="6720"/>
                  <a:pt x="21652" y="6691"/>
                </a:cubicBezTo>
                <a:cubicBezTo>
                  <a:pt x="21680" y="6691"/>
                  <a:pt x="21695" y="6676"/>
                  <a:pt x="21709" y="6662"/>
                </a:cubicBezTo>
                <a:cubicBezTo>
                  <a:pt x="21695" y="6561"/>
                  <a:pt x="21623" y="6490"/>
                  <a:pt x="21580" y="6403"/>
                </a:cubicBezTo>
                <a:cubicBezTo>
                  <a:pt x="21551" y="6360"/>
                  <a:pt x="21537" y="6303"/>
                  <a:pt x="21494" y="6274"/>
                </a:cubicBezTo>
                <a:lnTo>
                  <a:pt x="21494" y="6274"/>
                </a:lnTo>
                <a:cubicBezTo>
                  <a:pt x="21479" y="6317"/>
                  <a:pt x="21508" y="6375"/>
                  <a:pt x="21551" y="6403"/>
                </a:cubicBezTo>
                <a:cubicBezTo>
                  <a:pt x="21551" y="6432"/>
                  <a:pt x="21623" y="6504"/>
                  <a:pt x="21565" y="6518"/>
                </a:cubicBezTo>
                <a:cubicBezTo>
                  <a:pt x="21551" y="6490"/>
                  <a:pt x="21522" y="6475"/>
                  <a:pt x="21494" y="6475"/>
                </a:cubicBezTo>
                <a:cubicBezTo>
                  <a:pt x="21494" y="6475"/>
                  <a:pt x="21522" y="6447"/>
                  <a:pt x="21522" y="6447"/>
                </a:cubicBezTo>
                <a:cubicBezTo>
                  <a:pt x="21508" y="6432"/>
                  <a:pt x="21479" y="6432"/>
                  <a:pt x="21465" y="6418"/>
                </a:cubicBezTo>
                <a:cubicBezTo>
                  <a:pt x="21450" y="6403"/>
                  <a:pt x="21436" y="6375"/>
                  <a:pt x="21422" y="6360"/>
                </a:cubicBezTo>
                <a:cubicBezTo>
                  <a:pt x="21436" y="6360"/>
                  <a:pt x="21479" y="6346"/>
                  <a:pt x="21494" y="6346"/>
                </a:cubicBezTo>
                <a:cubicBezTo>
                  <a:pt x="21465" y="6332"/>
                  <a:pt x="21422" y="6317"/>
                  <a:pt x="21393" y="6317"/>
                </a:cubicBezTo>
                <a:cubicBezTo>
                  <a:pt x="21407" y="6303"/>
                  <a:pt x="21422" y="6303"/>
                  <a:pt x="21436" y="6288"/>
                </a:cubicBezTo>
                <a:cubicBezTo>
                  <a:pt x="21379" y="6231"/>
                  <a:pt x="21350" y="6159"/>
                  <a:pt x="21307" y="6087"/>
                </a:cubicBezTo>
                <a:cubicBezTo>
                  <a:pt x="21249" y="6059"/>
                  <a:pt x="21249" y="6001"/>
                  <a:pt x="21249" y="5944"/>
                </a:cubicBezTo>
                <a:lnTo>
                  <a:pt x="21249" y="5944"/>
                </a:lnTo>
                <a:cubicBezTo>
                  <a:pt x="21350" y="6001"/>
                  <a:pt x="21379" y="6145"/>
                  <a:pt x="21450" y="6245"/>
                </a:cubicBezTo>
                <a:cubicBezTo>
                  <a:pt x="21450" y="6258"/>
                  <a:pt x="21458" y="6264"/>
                  <a:pt x="21468" y="6264"/>
                </a:cubicBezTo>
                <a:cubicBezTo>
                  <a:pt x="21490" y="6264"/>
                  <a:pt x="21519" y="6237"/>
                  <a:pt x="21479" y="6217"/>
                </a:cubicBezTo>
                <a:cubicBezTo>
                  <a:pt x="21379" y="6044"/>
                  <a:pt x="21278" y="5857"/>
                  <a:pt x="21163" y="5685"/>
                </a:cubicBezTo>
                <a:cubicBezTo>
                  <a:pt x="21120" y="5628"/>
                  <a:pt x="21077" y="5556"/>
                  <a:pt x="21048" y="5498"/>
                </a:cubicBezTo>
                <a:close/>
                <a:moveTo>
                  <a:pt x="22183" y="7251"/>
                </a:moveTo>
                <a:cubicBezTo>
                  <a:pt x="22198" y="7251"/>
                  <a:pt x="22226" y="7265"/>
                  <a:pt x="22241" y="7265"/>
                </a:cubicBezTo>
                <a:cubicBezTo>
                  <a:pt x="22269" y="7294"/>
                  <a:pt x="22269" y="7309"/>
                  <a:pt x="22255" y="7337"/>
                </a:cubicBezTo>
                <a:cubicBezTo>
                  <a:pt x="22241" y="7352"/>
                  <a:pt x="22223" y="7355"/>
                  <a:pt x="22205" y="7355"/>
                </a:cubicBezTo>
                <a:cubicBezTo>
                  <a:pt x="22187" y="7355"/>
                  <a:pt x="22169" y="7352"/>
                  <a:pt x="22154" y="7352"/>
                </a:cubicBezTo>
                <a:cubicBezTo>
                  <a:pt x="22169" y="7337"/>
                  <a:pt x="22198" y="7337"/>
                  <a:pt x="22226" y="7337"/>
                </a:cubicBezTo>
                <a:cubicBezTo>
                  <a:pt x="22212" y="7309"/>
                  <a:pt x="22198" y="7280"/>
                  <a:pt x="22183" y="7251"/>
                </a:cubicBezTo>
                <a:close/>
                <a:moveTo>
                  <a:pt x="22082" y="7358"/>
                </a:moveTo>
                <a:cubicBezTo>
                  <a:pt x="22086" y="7358"/>
                  <a:pt x="22091" y="7360"/>
                  <a:pt x="22097" y="7366"/>
                </a:cubicBezTo>
                <a:cubicBezTo>
                  <a:pt x="22109" y="7378"/>
                  <a:pt x="22111" y="7417"/>
                  <a:pt x="22096" y="7417"/>
                </a:cubicBezTo>
                <a:cubicBezTo>
                  <a:pt x="22093" y="7417"/>
                  <a:pt x="22088" y="7415"/>
                  <a:pt x="22083" y="7409"/>
                </a:cubicBezTo>
                <a:cubicBezTo>
                  <a:pt x="22060" y="7398"/>
                  <a:pt x="22064" y="7358"/>
                  <a:pt x="22082" y="7358"/>
                </a:cubicBezTo>
                <a:close/>
                <a:moveTo>
                  <a:pt x="21465" y="7194"/>
                </a:moveTo>
                <a:lnTo>
                  <a:pt x="21465" y="7194"/>
                </a:lnTo>
                <a:cubicBezTo>
                  <a:pt x="21537" y="7251"/>
                  <a:pt x="21537" y="7352"/>
                  <a:pt x="21594" y="7409"/>
                </a:cubicBezTo>
                <a:lnTo>
                  <a:pt x="21565" y="7423"/>
                </a:lnTo>
                <a:cubicBezTo>
                  <a:pt x="21537" y="7352"/>
                  <a:pt x="21494" y="7265"/>
                  <a:pt x="21465" y="7194"/>
                </a:cubicBezTo>
                <a:close/>
                <a:moveTo>
                  <a:pt x="1140" y="7407"/>
                </a:moveTo>
                <a:cubicBezTo>
                  <a:pt x="1143" y="7407"/>
                  <a:pt x="1146" y="7408"/>
                  <a:pt x="1150" y="7409"/>
                </a:cubicBezTo>
                <a:cubicBezTo>
                  <a:pt x="1162" y="7422"/>
                  <a:pt x="1152" y="7469"/>
                  <a:pt x="1130" y="7469"/>
                </a:cubicBezTo>
                <a:cubicBezTo>
                  <a:pt x="1127" y="7469"/>
                  <a:pt x="1124" y="7468"/>
                  <a:pt x="1121" y="7467"/>
                </a:cubicBezTo>
                <a:cubicBezTo>
                  <a:pt x="1095" y="7454"/>
                  <a:pt x="1115" y="7407"/>
                  <a:pt x="1140" y="7407"/>
                </a:cubicBezTo>
                <a:close/>
                <a:moveTo>
                  <a:pt x="2256" y="7208"/>
                </a:moveTo>
                <a:cubicBezTo>
                  <a:pt x="2256" y="7208"/>
                  <a:pt x="2270" y="7208"/>
                  <a:pt x="2270" y="7222"/>
                </a:cubicBezTo>
                <a:cubicBezTo>
                  <a:pt x="2213" y="7323"/>
                  <a:pt x="2170" y="7438"/>
                  <a:pt x="2112" y="7553"/>
                </a:cubicBezTo>
                <a:cubicBezTo>
                  <a:pt x="2141" y="7467"/>
                  <a:pt x="2170" y="7395"/>
                  <a:pt x="2213" y="7309"/>
                </a:cubicBezTo>
                <a:lnTo>
                  <a:pt x="2170" y="7309"/>
                </a:lnTo>
                <a:cubicBezTo>
                  <a:pt x="2184" y="7309"/>
                  <a:pt x="2198" y="7309"/>
                  <a:pt x="2227" y="7294"/>
                </a:cubicBezTo>
                <a:cubicBezTo>
                  <a:pt x="2227" y="7265"/>
                  <a:pt x="2241" y="7237"/>
                  <a:pt x="2256" y="7208"/>
                </a:cubicBezTo>
                <a:close/>
                <a:moveTo>
                  <a:pt x="1451" y="6533"/>
                </a:moveTo>
                <a:lnTo>
                  <a:pt x="1451" y="6533"/>
                </a:lnTo>
                <a:cubicBezTo>
                  <a:pt x="1437" y="6576"/>
                  <a:pt x="1423" y="6633"/>
                  <a:pt x="1394" y="6676"/>
                </a:cubicBezTo>
                <a:lnTo>
                  <a:pt x="1408" y="6676"/>
                </a:lnTo>
                <a:cubicBezTo>
                  <a:pt x="1365" y="6763"/>
                  <a:pt x="1336" y="6849"/>
                  <a:pt x="1279" y="6921"/>
                </a:cubicBezTo>
                <a:lnTo>
                  <a:pt x="1308" y="6949"/>
                </a:lnTo>
                <a:cubicBezTo>
                  <a:pt x="1322" y="6935"/>
                  <a:pt x="1351" y="6892"/>
                  <a:pt x="1351" y="6878"/>
                </a:cubicBezTo>
                <a:lnTo>
                  <a:pt x="1394" y="6863"/>
                </a:lnTo>
                <a:lnTo>
                  <a:pt x="1394" y="6892"/>
                </a:lnTo>
                <a:cubicBezTo>
                  <a:pt x="1379" y="6892"/>
                  <a:pt x="1365" y="6906"/>
                  <a:pt x="1351" y="6906"/>
                </a:cubicBezTo>
                <a:cubicBezTo>
                  <a:pt x="1336" y="6949"/>
                  <a:pt x="1336" y="6992"/>
                  <a:pt x="1322" y="7036"/>
                </a:cubicBezTo>
                <a:cubicBezTo>
                  <a:pt x="1279" y="7064"/>
                  <a:pt x="1250" y="7122"/>
                  <a:pt x="1250" y="7179"/>
                </a:cubicBezTo>
                <a:cubicBezTo>
                  <a:pt x="1250" y="7251"/>
                  <a:pt x="1178" y="7294"/>
                  <a:pt x="1207" y="7366"/>
                </a:cubicBezTo>
                <a:cubicBezTo>
                  <a:pt x="1178" y="7352"/>
                  <a:pt x="1150" y="7352"/>
                  <a:pt x="1121" y="7337"/>
                </a:cubicBezTo>
                <a:cubicBezTo>
                  <a:pt x="1078" y="7395"/>
                  <a:pt x="1063" y="7452"/>
                  <a:pt x="1049" y="7524"/>
                </a:cubicBezTo>
                <a:cubicBezTo>
                  <a:pt x="1020" y="7553"/>
                  <a:pt x="1006" y="7567"/>
                  <a:pt x="977" y="7596"/>
                </a:cubicBezTo>
                <a:cubicBezTo>
                  <a:pt x="1035" y="7452"/>
                  <a:pt x="1078" y="7294"/>
                  <a:pt x="1164" y="7165"/>
                </a:cubicBezTo>
                <a:lnTo>
                  <a:pt x="1164" y="7165"/>
                </a:lnTo>
                <a:cubicBezTo>
                  <a:pt x="1150" y="7222"/>
                  <a:pt x="1135" y="7265"/>
                  <a:pt x="1121" y="7323"/>
                </a:cubicBezTo>
                <a:cubicBezTo>
                  <a:pt x="1135" y="7323"/>
                  <a:pt x="1150" y="7323"/>
                  <a:pt x="1164" y="7337"/>
                </a:cubicBezTo>
                <a:cubicBezTo>
                  <a:pt x="1178" y="7222"/>
                  <a:pt x="1265" y="7122"/>
                  <a:pt x="1279" y="7021"/>
                </a:cubicBezTo>
                <a:lnTo>
                  <a:pt x="1279" y="7021"/>
                </a:lnTo>
                <a:cubicBezTo>
                  <a:pt x="1207" y="7050"/>
                  <a:pt x="1193" y="7122"/>
                  <a:pt x="1150" y="7179"/>
                </a:cubicBezTo>
                <a:cubicBezTo>
                  <a:pt x="1207" y="6992"/>
                  <a:pt x="1293" y="6820"/>
                  <a:pt x="1379" y="6648"/>
                </a:cubicBezTo>
                <a:cubicBezTo>
                  <a:pt x="1394" y="6648"/>
                  <a:pt x="1394" y="6648"/>
                  <a:pt x="1394" y="6633"/>
                </a:cubicBezTo>
                <a:cubicBezTo>
                  <a:pt x="1394" y="6633"/>
                  <a:pt x="1394" y="6633"/>
                  <a:pt x="1394" y="6619"/>
                </a:cubicBezTo>
                <a:cubicBezTo>
                  <a:pt x="1408" y="6590"/>
                  <a:pt x="1437" y="6561"/>
                  <a:pt x="1451" y="6533"/>
                </a:cubicBezTo>
                <a:close/>
                <a:moveTo>
                  <a:pt x="22126" y="7696"/>
                </a:moveTo>
                <a:cubicBezTo>
                  <a:pt x="22154" y="7725"/>
                  <a:pt x="22169" y="7768"/>
                  <a:pt x="22183" y="7811"/>
                </a:cubicBezTo>
                <a:cubicBezTo>
                  <a:pt x="22183" y="7826"/>
                  <a:pt x="22183" y="7855"/>
                  <a:pt x="22183" y="7869"/>
                </a:cubicBezTo>
                <a:cubicBezTo>
                  <a:pt x="22154" y="7811"/>
                  <a:pt x="22140" y="7754"/>
                  <a:pt x="22126" y="7696"/>
                </a:cubicBezTo>
                <a:close/>
                <a:moveTo>
                  <a:pt x="1092" y="7553"/>
                </a:moveTo>
                <a:lnTo>
                  <a:pt x="1092" y="7553"/>
                </a:lnTo>
                <a:cubicBezTo>
                  <a:pt x="1063" y="7682"/>
                  <a:pt x="992" y="7797"/>
                  <a:pt x="992" y="7926"/>
                </a:cubicBezTo>
                <a:cubicBezTo>
                  <a:pt x="977" y="7926"/>
                  <a:pt x="963" y="7912"/>
                  <a:pt x="948" y="7898"/>
                </a:cubicBezTo>
                <a:cubicBezTo>
                  <a:pt x="1006" y="7783"/>
                  <a:pt x="1006" y="7653"/>
                  <a:pt x="1092" y="7553"/>
                </a:cubicBezTo>
                <a:close/>
                <a:moveTo>
                  <a:pt x="937" y="7967"/>
                </a:moveTo>
                <a:cubicBezTo>
                  <a:pt x="941" y="7967"/>
                  <a:pt x="945" y="7967"/>
                  <a:pt x="948" y="7969"/>
                </a:cubicBezTo>
                <a:cubicBezTo>
                  <a:pt x="977" y="7984"/>
                  <a:pt x="948" y="8027"/>
                  <a:pt x="920" y="8027"/>
                </a:cubicBezTo>
                <a:cubicBezTo>
                  <a:pt x="907" y="8002"/>
                  <a:pt x="916" y="7967"/>
                  <a:pt x="937" y="7967"/>
                </a:cubicBezTo>
                <a:close/>
                <a:moveTo>
                  <a:pt x="934" y="8056"/>
                </a:moveTo>
                <a:cubicBezTo>
                  <a:pt x="920" y="8113"/>
                  <a:pt x="905" y="8156"/>
                  <a:pt x="877" y="8185"/>
                </a:cubicBezTo>
                <a:cubicBezTo>
                  <a:pt x="877" y="8142"/>
                  <a:pt x="891" y="8099"/>
                  <a:pt x="891" y="8056"/>
                </a:cubicBezTo>
                <a:close/>
                <a:moveTo>
                  <a:pt x="877" y="8214"/>
                </a:moveTo>
                <a:cubicBezTo>
                  <a:pt x="901" y="8239"/>
                  <a:pt x="883" y="8274"/>
                  <a:pt x="860" y="8274"/>
                </a:cubicBezTo>
                <a:cubicBezTo>
                  <a:pt x="856" y="8274"/>
                  <a:pt x="852" y="8273"/>
                  <a:pt x="848" y="8271"/>
                </a:cubicBezTo>
                <a:cubicBezTo>
                  <a:pt x="819" y="8257"/>
                  <a:pt x="848" y="8214"/>
                  <a:pt x="877" y="8214"/>
                </a:cubicBezTo>
                <a:close/>
                <a:moveTo>
                  <a:pt x="22255" y="8013"/>
                </a:moveTo>
                <a:cubicBezTo>
                  <a:pt x="22284" y="8113"/>
                  <a:pt x="22327" y="8199"/>
                  <a:pt x="22356" y="8300"/>
                </a:cubicBezTo>
                <a:cubicBezTo>
                  <a:pt x="22327" y="8300"/>
                  <a:pt x="22313" y="8271"/>
                  <a:pt x="22298" y="8257"/>
                </a:cubicBezTo>
                <a:cubicBezTo>
                  <a:pt x="22284" y="8242"/>
                  <a:pt x="22269" y="8242"/>
                  <a:pt x="22255" y="8242"/>
                </a:cubicBezTo>
                <a:cubicBezTo>
                  <a:pt x="22269" y="8228"/>
                  <a:pt x="22284" y="8214"/>
                  <a:pt x="22284" y="8199"/>
                </a:cubicBezTo>
                <a:lnTo>
                  <a:pt x="22241" y="8199"/>
                </a:lnTo>
                <a:cubicBezTo>
                  <a:pt x="22292" y="8158"/>
                  <a:pt x="22277" y="8124"/>
                  <a:pt x="22244" y="8124"/>
                </a:cubicBezTo>
                <a:cubicBezTo>
                  <a:pt x="22230" y="8124"/>
                  <a:pt x="22214" y="8130"/>
                  <a:pt x="22198" y="8142"/>
                </a:cubicBezTo>
                <a:cubicBezTo>
                  <a:pt x="22198" y="8142"/>
                  <a:pt x="22198" y="8113"/>
                  <a:pt x="22183" y="8099"/>
                </a:cubicBezTo>
                <a:lnTo>
                  <a:pt x="22269" y="8099"/>
                </a:lnTo>
                <a:cubicBezTo>
                  <a:pt x="22255" y="8070"/>
                  <a:pt x="22255" y="8041"/>
                  <a:pt x="22255" y="8013"/>
                </a:cubicBezTo>
                <a:close/>
                <a:moveTo>
                  <a:pt x="977" y="7610"/>
                </a:moveTo>
                <a:cubicBezTo>
                  <a:pt x="963" y="7811"/>
                  <a:pt x="848" y="7998"/>
                  <a:pt x="805" y="8199"/>
                </a:cubicBezTo>
                <a:cubicBezTo>
                  <a:pt x="805" y="8242"/>
                  <a:pt x="776" y="8286"/>
                  <a:pt x="747" y="8329"/>
                </a:cubicBezTo>
                <a:cubicBezTo>
                  <a:pt x="805" y="8084"/>
                  <a:pt x="891" y="7840"/>
                  <a:pt x="977" y="7610"/>
                </a:cubicBezTo>
                <a:close/>
                <a:moveTo>
                  <a:pt x="819" y="8357"/>
                </a:moveTo>
                <a:cubicBezTo>
                  <a:pt x="848" y="8372"/>
                  <a:pt x="848" y="8386"/>
                  <a:pt x="819" y="8415"/>
                </a:cubicBezTo>
                <a:cubicBezTo>
                  <a:pt x="790" y="8400"/>
                  <a:pt x="790" y="8386"/>
                  <a:pt x="819" y="8357"/>
                </a:cubicBezTo>
                <a:close/>
                <a:moveTo>
                  <a:pt x="22320" y="8325"/>
                </a:moveTo>
                <a:cubicBezTo>
                  <a:pt x="22351" y="8325"/>
                  <a:pt x="22370" y="8351"/>
                  <a:pt x="22370" y="8386"/>
                </a:cubicBezTo>
                <a:cubicBezTo>
                  <a:pt x="22356" y="8400"/>
                  <a:pt x="22327" y="8415"/>
                  <a:pt x="22313" y="8415"/>
                </a:cubicBezTo>
                <a:cubicBezTo>
                  <a:pt x="22327" y="8400"/>
                  <a:pt x="22341" y="8386"/>
                  <a:pt x="22356" y="8372"/>
                </a:cubicBezTo>
                <a:cubicBezTo>
                  <a:pt x="22341" y="8357"/>
                  <a:pt x="22313" y="8329"/>
                  <a:pt x="22298" y="8329"/>
                </a:cubicBezTo>
                <a:cubicBezTo>
                  <a:pt x="22306" y="8326"/>
                  <a:pt x="22313" y="8325"/>
                  <a:pt x="22320" y="8325"/>
                </a:cubicBezTo>
                <a:close/>
                <a:moveTo>
                  <a:pt x="21939" y="8386"/>
                </a:moveTo>
                <a:cubicBezTo>
                  <a:pt x="21968" y="8386"/>
                  <a:pt x="21982" y="8472"/>
                  <a:pt x="21953" y="8472"/>
                </a:cubicBezTo>
                <a:cubicBezTo>
                  <a:pt x="21939" y="8458"/>
                  <a:pt x="21925" y="8415"/>
                  <a:pt x="21939" y="8386"/>
                </a:cubicBezTo>
                <a:close/>
                <a:moveTo>
                  <a:pt x="22413" y="8487"/>
                </a:moveTo>
                <a:cubicBezTo>
                  <a:pt x="22413" y="8530"/>
                  <a:pt x="22427" y="8573"/>
                  <a:pt x="22427" y="8616"/>
                </a:cubicBezTo>
                <a:cubicBezTo>
                  <a:pt x="22413" y="8616"/>
                  <a:pt x="22384" y="8602"/>
                  <a:pt x="22370" y="8602"/>
                </a:cubicBezTo>
                <a:cubicBezTo>
                  <a:pt x="22384" y="8587"/>
                  <a:pt x="22399" y="8573"/>
                  <a:pt x="22413" y="8559"/>
                </a:cubicBezTo>
                <a:cubicBezTo>
                  <a:pt x="22399" y="8530"/>
                  <a:pt x="22384" y="8515"/>
                  <a:pt x="22384" y="8487"/>
                </a:cubicBezTo>
                <a:close/>
                <a:moveTo>
                  <a:pt x="1509" y="8544"/>
                </a:moveTo>
                <a:cubicBezTo>
                  <a:pt x="1494" y="8573"/>
                  <a:pt x="1480" y="8616"/>
                  <a:pt x="1451" y="8659"/>
                </a:cubicBezTo>
                <a:cubicBezTo>
                  <a:pt x="1451" y="8616"/>
                  <a:pt x="1466" y="8573"/>
                  <a:pt x="1480" y="8544"/>
                </a:cubicBezTo>
                <a:close/>
                <a:moveTo>
                  <a:pt x="517" y="8731"/>
                </a:moveTo>
                <a:cubicBezTo>
                  <a:pt x="517" y="8737"/>
                  <a:pt x="523" y="8741"/>
                  <a:pt x="531" y="8744"/>
                </a:cubicBezTo>
                <a:lnTo>
                  <a:pt x="531" y="8744"/>
                </a:lnTo>
                <a:cubicBezTo>
                  <a:pt x="527" y="8740"/>
                  <a:pt x="522" y="8736"/>
                  <a:pt x="517" y="8731"/>
                </a:cubicBezTo>
                <a:close/>
                <a:moveTo>
                  <a:pt x="531" y="8744"/>
                </a:moveTo>
                <a:cubicBezTo>
                  <a:pt x="541" y="8753"/>
                  <a:pt x="551" y="8760"/>
                  <a:pt x="561" y="8760"/>
                </a:cubicBezTo>
                <a:cubicBezTo>
                  <a:pt x="553" y="8752"/>
                  <a:pt x="541" y="8748"/>
                  <a:pt x="531" y="8744"/>
                </a:cubicBezTo>
                <a:close/>
                <a:moveTo>
                  <a:pt x="22054" y="8774"/>
                </a:moveTo>
                <a:cubicBezTo>
                  <a:pt x="22083" y="8803"/>
                  <a:pt x="22083" y="8817"/>
                  <a:pt x="22054" y="8817"/>
                </a:cubicBezTo>
                <a:cubicBezTo>
                  <a:pt x="22025" y="8803"/>
                  <a:pt x="22025" y="8774"/>
                  <a:pt x="22054" y="8774"/>
                </a:cubicBezTo>
                <a:close/>
                <a:moveTo>
                  <a:pt x="661" y="8975"/>
                </a:moveTo>
                <a:lnTo>
                  <a:pt x="661" y="8975"/>
                </a:lnTo>
                <a:cubicBezTo>
                  <a:pt x="690" y="8990"/>
                  <a:pt x="675" y="9033"/>
                  <a:pt x="647" y="9047"/>
                </a:cubicBezTo>
                <a:cubicBezTo>
                  <a:pt x="618" y="9033"/>
                  <a:pt x="632" y="8990"/>
                  <a:pt x="661" y="8975"/>
                </a:cubicBezTo>
                <a:close/>
                <a:moveTo>
                  <a:pt x="22097" y="7423"/>
                </a:moveTo>
                <a:lnTo>
                  <a:pt x="22097" y="7423"/>
                </a:lnTo>
                <a:cubicBezTo>
                  <a:pt x="22183" y="7553"/>
                  <a:pt x="22212" y="7725"/>
                  <a:pt x="22313" y="7826"/>
                </a:cubicBezTo>
                <a:cubicBezTo>
                  <a:pt x="22298" y="7826"/>
                  <a:pt x="22284" y="7840"/>
                  <a:pt x="22284" y="7840"/>
                </a:cubicBezTo>
                <a:cubicBezTo>
                  <a:pt x="22413" y="8156"/>
                  <a:pt x="22499" y="8487"/>
                  <a:pt x="22585" y="8803"/>
                </a:cubicBezTo>
                <a:lnTo>
                  <a:pt x="22600" y="8803"/>
                </a:lnTo>
                <a:cubicBezTo>
                  <a:pt x="22585" y="8889"/>
                  <a:pt x="22643" y="8975"/>
                  <a:pt x="22657" y="9061"/>
                </a:cubicBezTo>
                <a:cubicBezTo>
                  <a:pt x="22600" y="9033"/>
                  <a:pt x="22614" y="8975"/>
                  <a:pt x="22600" y="8918"/>
                </a:cubicBezTo>
                <a:cubicBezTo>
                  <a:pt x="22485" y="8515"/>
                  <a:pt x="22356" y="8113"/>
                  <a:pt x="22212" y="7711"/>
                </a:cubicBezTo>
                <a:cubicBezTo>
                  <a:pt x="22183" y="7610"/>
                  <a:pt x="22126" y="7524"/>
                  <a:pt x="22097" y="7423"/>
                </a:cubicBezTo>
                <a:close/>
                <a:moveTo>
                  <a:pt x="675" y="8559"/>
                </a:moveTo>
                <a:cubicBezTo>
                  <a:pt x="690" y="8745"/>
                  <a:pt x="618" y="8932"/>
                  <a:pt x="546" y="9104"/>
                </a:cubicBezTo>
                <a:cubicBezTo>
                  <a:pt x="589" y="8918"/>
                  <a:pt x="632" y="8731"/>
                  <a:pt x="675" y="8559"/>
                </a:cubicBezTo>
                <a:close/>
                <a:moveTo>
                  <a:pt x="1365" y="9061"/>
                </a:moveTo>
                <a:cubicBezTo>
                  <a:pt x="1351" y="9119"/>
                  <a:pt x="1379" y="9191"/>
                  <a:pt x="1322" y="9234"/>
                </a:cubicBezTo>
                <a:cubicBezTo>
                  <a:pt x="1336" y="9176"/>
                  <a:pt x="1351" y="9119"/>
                  <a:pt x="1365" y="9061"/>
                </a:cubicBezTo>
                <a:close/>
                <a:moveTo>
                  <a:pt x="22643" y="9061"/>
                </a:moveTo>
                <a:lnTo>
                  <a:pt x="22643" y="9061"/>
                </a:lnTo>
                <a:cubicBezTo>
                  <a:pt x="22700" y="9191"/>
                  <a:pt x="22715" y="9363"/>
                  <a:pt x="22744" y="9507"/>
                </a:cubicBezTo>
                <a:cubicBezTo>
                  <a:pt x="22700" y="9464"/>
                  <a:pt x="22700" y="9406"/>
                  <a:pt x="22686" y="9349"/>
                </a:cubicBezTo>
                <a:cubicBezTo>
                  <a:pt x="22672" y="9263"/>
                  <a:pt x="22629" y="9162"/>
                  <a:pt x="22643" y="9061"/>
                </a:cubicBezTo>
                <a:close/>
                <a:moveTo>
                  <a:pt x="546" y="9104"/>
                </a:moveTo>
                <a:lnTo>
                  <a:pt x="546" y="9104"/>
                </a:lnTo>
                <a:cubicBezTo>
                  <a:pt x="561" y="9248"/>
                  <a:pt x="517" y="9392"/>
                  <a:pt x="489" y="9521"/>
                </a:cubicBezTo>
                <a:cubicBezTo>
                  <a:pt x="489" y="9392"/>
                  <a:pt x="532" y="9248"/>
                  <a:pt x="546" y="9104"/>
                </a:cubicBezTo>
                <a:close/>
                <a:moveTo>
                  <a:pt x="22733" y="9516"/>
                </a:moveTo>
                <a:cubicBezTo>
                  <a:pt x="22739" y="9516"/>
                  <a:pt x="22747" y="9518"/>
                  <a:pt x="22758" y="9521"/>
                </a:cubicBezTo>
                <a:cubicBezTo>
                  <a:pt x="22772" y="9550"/>
                  <a:pt x="22758" y="9564"/>
                  <a:pt x="22729" y="9564"/>
                </a:cubicBezTo>
                <a:cubicBezTo>
                  <a:pt x="22718" y="9532"/>
                  <a:pt x="22716" y="9516"/>
                  <a:pt x="22733" y="9516"/>
                </a:cubicBezTo>
                <a:close/>
                <a:moveTo>
                  <a:pt x="1270" y="9648"/>
                </a:moveTo>
                <a:cubicBezTo>
                  <a:pt x="1273" y="9648"/>
                  <a:pt x="1276" y="9649"/>
                  <a:pt x="1279" y="9650"/>
                </a:cubicBezTo>
                <a:cubicBezTo>
                  <a:pt x="1304" y="9663"/>
                  <a:pt x="1284" y="9710"/>
                  <a:pt x="1260" y="9710"/>
                </a:cubicBezTo>
                <a:cubicBezTo>
                  <a:pt x="1256" y="9710"/>
                  <a:pt x="1253" y="9709"/>
                  <a:pt x="1250" y="9708"/>
                </a:cubicBezTo>
                <a:cubicBezTo>
                  <a:pt x="1225" y="9695"/>
                  <a:pt x="1245" y="9648"/>
                  <a:pt x="1270" y="9648"/>
                </a:cubicBezTo>
                <a:close/>
                <a:moveTo>
                  <a:pt x="22629" y="9306"/>
                </a:moveTo>
                <a:cubicBezTo>
                  <a:pt x="22643" y="9435"/>
                  <a:pt x="22657" y="9564"/>
                  <a:pt x="22700" y="9679"/>
                </a:cubicBezTo>
                <a:cubicBezTo>
                  <a:pt x="22700" y="9708"/>
                  <a:pt x="22700" y="9737"/>
                  <a:pt x="22686" y="9765"/>
                </a:cubicBezTo>
                <a:cubicBezTo>
                  <a:pt x="22673" y="9740"/>
                  <a:pt x="22695" y="9646"/>
                  <a:pt x="22649" y="9646"/>
                </a:cubicBezTo>
                <a:cubicBezTo>
                  <a:pt x="22643" y="9646"/>
                  <a:pt x="22636" y="9647"/>
                  <a:pt x="22629" y="9650"/>
                </a:cubicBezTo>
                <a:cubicBezTo>
                  <a:pt x="22629" y="9650"/>
                  <a:pt x="22643" y="9636"/>
                  <a:pt x="22657" y="9622"/>
                </a:cubicBezTo>
                <a:cubicBezTo>
                  <a:pt x="22629" y="9521"/>
                  <a:pt x="22600" y="9421"/>
                  <a:pt x="22629" y="9306"/>
                </a:cubicBezTo>
                <a:close/>
                <a:moveTo>
                  <a:pt x="22945" y="10081"/>
                </a:moveTo>
                <a:cubicBezTo>
                  <a:pt x="22945" y="10139"/>
                  <a:pt x="22988" y="10211"/>
                  <a:pt x="22945" y="10268"/>
                </a:cubicBezTo>
                <a:cubicBezTo>
                  <a:pt x="22930" y="10211"/>
                  <a:pt x="22916" y="10153"/>
                  <a:pt x="22916" y="10096"/>
                </a:cubicBezTo>
                <a:cubicBezTo>
                  <a:pt x="22916" y="10096"/>
                  <a:pt x="22930" y="10081"/>
                  <a:pt x="22945" y="10081"/>
                </a:cubicBezTo>
                <a:close/>
                <a:moveTo>
                  <a:pt x="489" y="9535"/>
                </a:moveTo>
                <a:lnTo>
                  <a:pt x="489" y="9535"/>
                </a:lnTo>
                <a:cubicBezTo>
                  <a:pt x="431" y="9808"/>
                  <a:pt x="431" y="10096"/>
                  <a:pt x="374" y="10369"/>
                </a:cubicBezTo>
                <a:cubicBezTo>
                  <a:pt x="388" y="10383"/>
                  <a:pt x="402" y="10398"/>
                  <a:pt x="431" y="10412"/>
                </a:cubicBezTo>
                <a:cubicBezTo>
                  <a:pt x="431" y="10383"/>
                  <a:pt x="446" y="10354"/>
                  <a:pt x="460" y="10326"/>
                </a:cubicBezTo>
                <a:cubicBezTo>
                  <a:pt x="460" y="10383"/>
                  <a:pt x="460" y="10426"/>
                  <a:pt x="460" y="10484"/>
                </a:cubicBezTo>
                <a:lnTo>
                  <a:pt x="431" y="10484"/>
                </a:lnTo>
                <a:cubicBezTo>
                  <a:pt x="431" y="10469"/>
                  <a:pt x="431" y="10441"/>
                  <a:pt x="431" y="10412"/>
                </a:cubicBezTo>
                <a:lnTo>
                  <a:pt x="374" y="10412"/>
                </a:lnTo>
                <a:cubicBezTo>
                  <a:pt x="345" y="10570"/>
                  <a:pt x="345" y="10714"/>
                  <a:pt x="331" y="10857"/>
                </a:cubicBezTo>
                <a:lnTo>
                  <a:pt x="316" y="10857"/>
                </a:lnTo>
                <a:cubicBezTo>
                  <a:pt x="345" y="10455"/>
                  <a:pt x="388" y="10053"/>
                  <a:pt x="446" y="9650"/>
                </a:cubicBezTo>
                <a:cubicBezTo>
                  <a:pt x="460" y="9607"/>
                  <a:pt x="446" y="9564"/>
                  <a:pt x="489" y="9535"/>
                </a:cubicBezTo>
                <a:close/>
                <a:moveTo>
                  <a:pt x="331" y="10900"/>
                </a:moveTo>
                <a:cubicBezTo>
                  <a:pt x="331" y="10958"/>
                  <a:pt x="331" y="11015"/>
                  <a:pt x="316" y="11073"/>
                </a:cubicBezTo>
                <a:cubicBezTo>
                  <a:pt x="288" y="11030"/>
                  <a:pt x="302" y="10943"/>
                  <a:pt x="331" y="10900"/>
                </a:cubicBezTo>
                <a:close/>
                <a:moveTo>
                  <a:pt x="22744" y="9564"/>
                </a:moveTo>
                <a:lnTo>
                  <a:pt x="22744" y="9564"/>
                </a:lnTo>
                <a:cubicBezTo>
                  <a:pt x="22801" y="9708"/>
                  <a:pt x="22801" y="9852"/>
                  <a:pt x="22830" y="9995"/>
                </a:cubicBezTo>
                <a:lnTo>
                  <a:pt x="22858" y="9995"/>
                </a:lnTo>
                <a:cubicBezTo>
                  <a:pt x="22844" y="10010"/>
                  <a:pt x="22844" y="10024"/>
                  <a:pt x="22830" y="10024"/>
                </a:cubicBezTo>
                <a:cubicBezTo>
                  <a:pt x="22858" y="10239"/>
                  <a:pt x="22916" y="10441"/>
                  <a:pt x="22902" y="10656"/>
                </a:cubicBezTo>
                <a:cubicBezTo>
                  <a:pt x="22910" y="10656"/>
                  <a:pt x="22919" y="10656"/>
                  <a:pt x="22924" y="10653"/>
                </a:cubicBezTo>
                <a:lnTo>
                  <a:pt x="22924" y="10653"/>
                </a:lnTo>
                <a:cubicBezTo>
                  <a:pt x="22892" y="10723"/>
                  <a:pt x="22930" y="10804"/>
                  <a:pt x="22916" y="10886"/>
                </a:cubicBezTo>
                <a:cubicBezTo>
                  <a:pt x="22945" y="10987"/>
                  <a:pt x="22945" y="11102"/>
                  <a:pt x="22930" y="11188"/>
                </a:cubicBezTo>
                <a:cubicBezTo>
                  <a:pt x="22916" y="11145"/>
                  <a:pt x="22916" y="11087"/>
                  <a:pt x="22916" y="11030"/>
                </a:cubicBezTo>
                <a:cubicBezTo>
                  <a:pt x="22902" y="11001"/>
                  <a:pt x="22887" y="10958"/>
                  <a:pt x="22858" y="10958"/>
                </a:cubicBezTo>
                <a:cubicBezTo>
                  <a:pt x="22830" y="11015"/>
                  <a:pt x="22844" y="11073"/>
                  <a:pt x="22858" y="11130"/>
                </a:cubicBezTo>
                <a:cubicBezTo>
                  <a:pt x="22844" y="11116"/>
                  <a:pt x="22830" y="11116"/>
                  <a:pt x="22815" y="11116"/>
                </a:cubicBezTo>
                <a:cubicBezTo>
                  <a:pt x="22830" y="11087"/>
                  <a:pt x="22830" y="11073"/>
                  <a:pt x="22830" y="11044"/>
                </a:cubicBezTo>
                <a:cubicBezTo>
                  <a:pt x="22815" y="11044"/>
                  <a:pt x="22801" y="11030"/>
                  <a:pt x="22787" y="11030"/>
                </a:cubicBezTo>
                <a:lnTo>
                  <a:pt x="22815" y="11015"/>
                </a:lnTo>
                <a:cubicBezTo>
                  <a:pt x="22801" y="10929"/>
                  <a:pt x="22830" y="10857"/>
                  <a:pt x="22801" y="10771"/>
                </a:cubicBezTo>
                <a:lnTo>
                  <a:pt x="22815" y="10771"/>
                </a:lnTo>
                <a:cubicBezTo>
                  <a:pt x="22830" y="10829"/>
                  <a:pt x="22844" y="10900"/>
                  <a:pt x="22858" y="10958"/>
                </a:cubicBezTo>
                <a:cubicBezTo>
                  <a:pt x="22873" y="10958"/>
                  <a:pt x="22887" y="10958"/>
                  <a:pt x="22902" y="10972"/>
                </a:cubicBezTo>
                <a:cubicBezTo>
                  <a:pt x="22902" y="10943"/>
                  <a:pt x="22916" y="10915"/>
                  <a:pt x="22916" y="10886"/>
                </a:cubicBezTo>
                <a:cubicBezTo>
                  <a:pt x="22887" y="10843"/>
                  <a:pt x="22916" y="10771"/>
                  <a:pt x="22887" y="10728"/>
                </a:cubicBezTo>
                <a:cubicBezTo>
                  <a:pt x="22887" y="10340"/>
                  <a:pt x="22758" y="9952"/>
                  <a:pt x="22744" y="9564"/>
                </a:cubicBezTo>
                <a:close/>
                <a:moveTo>
                  <a:pt x="331" y="11073"/>
                </a:moveTo>
                <a:cubicBezTo>
                  <a:pt x="302" y="11216"/>
                  <a:pt x="302" y="11360"/>
                  <a:pt x="316" y="11504"/>
                </a:cubicBezTo>
                <a:lnTo>
                  <a:pt x="288" y="11504"/>
                </a:lnTo>
                <a:cubicBezTo>
                  <a:pt x="288" y="11374"/>
                  <a:pt x="259" y="11202"/>
                  <a:pt x="331" y="11073"/>
                </a:cubicBezTo>
                <a:close/>
                <a:moveTo>
                  <a:pt x="402" y="11418"/>
                </a:moveTo>
                <a:cubicBezTo>
                  <a:pt x="402" y="11475"/>
                  <a:pt x="417" y="11547"/>
                  <a:pt x="374" y="11604"/>
                </a:cubicBezTo>
                <a:cubicBezTo>
                  <a:pt x="374" y="11547"/>
                  <a:pt x="345" y="11461"/>
                  <a:pt x="402" y="11418"/>
                </a:cubicBezTo>
                <a:close/>
                <a:moveTo>
                  <a:pt x="22930" y="11561"/>
                </a:moveTo>
                <a:cubicBezTo>
                  <a:pt x="22973" y="11561"/>
                  <a:pt x="22973" y="11633"/>
                  <a:pt x="22945" y="11647"/>
                </a:cubicBezTo>
                <a:cubicBezTo>
                  <a:pt x="22916" y="11647"/>
                  <a:pt x="22916" y="11590"/>
                  <a:pt x="22930" y="11561"/>
                </a:cubicBezTo>
                <a:close/>
                <a:moveTo>
                  <a:pt x="259" y="9895"/>
                </a:moveTo>
                <a:lnTo>
                  <a:pt x="288" y="9952"/>
                </a:lnTo>
                <a:cubicBezTo>
                  <a:pt x="244" y="9995"/>
                  <a:pt x="259" y="10067"/>
                  <a:pt x="259" y="10125"/>
                </a:cubicBezTo>
                <a:cubicBezTo>
                  <a:pt x="273" y="10125"/>
                  <a:pt x="302" y="10110"/>
                  <a:pt x="316" y="10096"/>
                </a:cubicBezTo>
                <a:lnTo>
                  <a:pt x="316" y="10096"/>
                </a:lnTo>
                <a:cubicBezTo>
                  <a:pt x="316" y="10125"/>
                  <a:pt x="302" y="10139"/>
                  <a:pt x="302" y="10153"/>
                </a:cubicBezTo>
                <a:cubicBezTo>
                  <a:pt x="316" y="10225"/>
                  <a:pt x="230" y="10254"/>
                  <a:pt x="259" y="10326"/>
                </a:cubicBezTo>
                <a:cubicBezTo>
                  <a:pt x="259" y="10340"/>
                  <a:pt x="273" y="10340"/>
                  <a:pt x="288" y="10354"/>
                </a:cubicBezTo>
                <a:cubicBezTo>
                  <a:pt x="273" y="10527"/>
                  <a:pt x="230" y="10714"/>
                  <a:pt x="244" y="10886"/>
                </a:cubicBezTo>
                <a:lnTo>
                  <a:pt x="187" y="10886"/>
                </a:lnTo>
                <a:cubicBezTo>
                  <a:pt x="187" y="10900"/>
                  <a:pt x="173" y="10943"/>
                  <a:pt x="173" y="10972"/>
                </a:cubicBezTo>
                <a:cubicBezTo>
                  <a:pt x="187" y="10987"/>
                  <a:pt x="201" y="10987"/>
                  <a:pt x="216" y="11001"/>
                </a:cubicBezTo>
                <a:lnTo>
                  <a:pt x="230" y="10958"/>
                </a:lnTo>
                <a:cubicBezTo>
                  <a:pt x="230" y="10972"/>
                  <a:pt x="230" y="11015"/>
                  <a:pt x="244" y="11030"/>
                </a:cubicBezTo>
                <a:cubicBezTo>
                  <a:pt x="230" y="11030"/>
                  <a:pt x="216" y="11015"/>
                  <a:pt x="201" y="11001"/>
                </a:cubicBezTo>
                <a:cubicBezTo>
                  <a:pt x="201" y="11015"/>
                  <a:pt x="173" y="11015"/>
                  <a:pt x="158" y="11030"/>
                </a:cubicBezTo>
                <a:cubicBezTo>
                  <a:pt x="173" y="11058"/>
                  <a:pt x="173" y="11102"/>
                  <a:pt x="173" y="11145"/>
                </a:cubicBezTo>
                <a:lnTo>
                  <a:pt x="201" y="11145"/>
                </a:lnTo>
                <a:cubicBezTo>
                  <a:pt x="201" y="11116"/>
                  <a:pt x="216" y="11073"/>
                  <a:pt x="230" y="11044"/>
                </a:cubicBezTo>
                <a:lnTo>
                  <a:pt x="230" y="11044"/>
                </a:lnTo>
                <a:cubicBezTo>
                  <a:pt x="216" y="11087"/>
                  <a:pt x="216" y="11116"/>
                  <a:pt x="230" y="11159"/>
                </a:cubicBezTo>
                <a:lnTo>
                  <a:pt x="158" y="11159"/>
                </a:lnTo>
                <a:cubicBezTo>
                  <a:pt x="158" y="11188"/>
                  <a:pt x="158" y="11231"/>
                  <a:pt x="158" y="11260"/>
                </a:cubicBezTo>
                <a:cubicBezTo>
                  <a:pt x="173" y="11245"/>
                  <a:pt x="201" y="11188"/>
                  <a:pt x="216" y="11159"/>
                </a:cubicBezTo>
                <a:lnTo>
                  <a:pt x="216" y="11159"/>
                </a:lnTo>
                <a:cubicBezTo>
                  <a:pt x="216" y="11202"/>
                  <a:pt x="216" y="11231"/>
                  <a:pt x="201" y="11260"/>
                </a:cubicBezTo>
                <a:cubicBezTo>
                  <a:pt x="216" y="11331"/>
                  <a:pt x="201" y="11403"/>
                  <a:pt x="201" y="11461"/>
                </a:cubicBezTo>
                <a:lnTo>
                  <a:pt x="173" y="11475"/>
                </a:lnTo>
                <a:cubicBezTo>
                  <a:pt x="187" y="11489"/>
                  <a:pt x="216" y="11518"/>
                  <a:pt x="230" y="11518"/>
                </a:cubicBezTo>
                <a:cubicBezTo>
                  <a:pt x="201" y="11533"/>
                  <a:pt x="173" y="11533"/>
                  <a:pt x="158" y="11547"/>
                </a:cubicBezTo>
                <a:cubicBezTo>
                  <a:pt x="173" y="11561"/>
                  <a:pt x="201" y="11590"/>
                  <a:pt x="216" y="11619"/>
                </a:cubicBezTo>
                <a:cubicBezTo>
                  <a:pt x="216" y="11633"/>
                  <a:pt x="201" y="11662"/>
                  <a:pt x="201" y="11676"/>
                </a:cubicBezTo>
                <a:cubicBezTo>
                  <a:pt x="187" y="11647"/>
                  <a:pt x="173" y="11619"/>
                  <a:pt x="144" y="11604"/>
                </a:cubicBezTo>
                <a:lnTo>
                  <a:pt x="144" y="11604"/>
                </a:lnTo>
                <a:cubicBezTo>
                  <a:pt x="144" y="11619"/>
                  <a:pt x="158" y="11662"/>
                  <a:pt x="158" y="11676"/>
                </a:cubicBezTo>
                <a:lnTo>
                  <a:pt x="101" y="11676"/>
                </a:lnTo>
                <a:cubicBezTo>
                  <a:pt x="104" y="11610"/>
                  <a:pt x="109" y="11547"/>
                  <a:pt x="58" y="11504"/>
                </a:cubicBezTo>
                <a:lnTo>
                  <a:pt x="101" y="11504"/>
                </a:lnTo>
                <a:cubicBezTo>
                  <a:pt x="115" y="11260"/>
                  <a:pt x="101" y="11015"/>
                  <a:pt x="130" y="10771"/>
                </a:cubicBezTo>
                <a:cubicBezTo>
                  <a:pt x="115" y="10757"/>
                  <a:pt x="101" y="10742"/>
                  <a:pt x="86" y="10742"/>
                </a:cubicBezTo>
                <a:cubicBezTo>
                  <a:pt x="86" y="10728"/>
                  <a:pt x="115" y="10728"/>
                  <a:pt x="115" y="10728"/>
                </a:cubicBezTo>
                <a:cubicBezTo>
                  <a:pt x="115" y="10599"/>
                  <a:pt x="187" y="10484"/>
                  <a:pt x="144" y="10354"/>
                </a:cubicBezTo>
                <a:cubicBezTo>
                  <a:pt x="216" y="10283"/>
                  <a:pt x="158" y="10168"/>
                  <a:pt x="201" y="10067"/>
                </a:cubicBezTo>
                <a:cubicBezTo>
                  <a:pt x="216" y="10010"/>
                  <a:pt x="187" y="9938"/>
                  <a:pt x="259" y="9895"/>
                </a:cubicBezTo>
                <a:close/>
                <a:moveTo>
                  <a:pt x="302" y="11719"/>
                </a:moveTo>
                <a:cubicBezTo>
                  <a:pt x="331" y="11734"/>
                  <a:pt x="331" y="11791"/>
                  <a:pt x="302" y="11805"/>
                </a:cubicBezTo>
                <a:cubicBezTo>
                  <a:pt x="273" y="11805"/>
                  <a:pt x="273" y="11734"/>
                  <a:pt x="302" y="11719"/>
                </a:cubicBezTo>
                <a:close/>
                <a:moveTo>
                  <a:pt x="101" y="11677"/>
                </a:moveTo>
                <a:lnTo>
                  <a:pt x="101" y="11677"/>
                </a:lnTo>
                <a:cubicBezTo>
                  <a:pt x="116" y="11691"/>
                  <a:pt x="158" y="11705"/>
                  <a:pt x="173" y="11719"/>
                </a:cubicBezTo>
                <a:cubicBezTo>
                  <a:pt x="160" y="11744"/>
                  <a:pt x="159" y="11811"/>
                  <a:pt x="131" y="11811"/>
                </a:cubicBezTo>
                <a:cubicBezTo>
                  <a:pt x="126" y="11811"/>
                  <a:pt x="121" y="11810"/>
                  <a:pt x="115" y="11805"/>
                </a:cubicBezTo>
                <a:cubicBezTo>
                  <a:pt x="98" y="11765"/>
                  <a:pt x="99" y="11720"/>
                  <a:pt x="101" y="11677"/>
                </a:cubicBezTo>
                <a:close/>
                <a:moveTo>
                  <a:pt x="22873" y="11762"/>
                </a:moveTo>
                <a:cubicBezTo>
                  <a:pt x="22858" y="11834"/>
                  <a:pt x="22902" y="11906"/>
                  <a:pt x="22844" y="11949"/>
                </a:cubicBezTo>
                <a:cubicBezTo>
                  <a:pt x="22844" y="11892"/>
                  <a:pt x="22830" y="11820"/>
                  <a:pt x="22873" y="11762"/>
                </a:cubicBezTo>
                <a:close/>
                <a:moveTo>
                  <a:pt x="23074" y="12107"/>
                </a:moveTo>
                <a:cubicBezTo>
                  <a:pt x="23074" y="12136"/>
                  <a:pt x="23045" y="12179"/>
                  <a:pt x="23031" y="12208"/>
                </a:cubicBezTo>
                <a:lnTo>
                  <a:pt x="23074" y="12208"/>
                </a:lnTo>
                <a:lnTo>
                  <a:pt x="23074" y="12107"/>
                </a:lnTo>
                <a:close/>
                <a:moveTo>
                  <a:pt x="22945" y="11863"/>
                </a:moveTo>
                <a:cubicBezTo>
                  <a:pt x="22945" y="11992"/>
                  <a:pt x="22988" y="12179"/>
                  <a:pt x="22916" y="12294"/>
                </a:cubicBezTo>
                <a:cubicBezTo>
                  <a:pt x="22959" y="12351"/>
                  <a:pt x="22945" y="12423"/>
                  <a:pt x="22916" y="12481"/>
                </a:cubicBezTo>
                <a:cubicBezTo>
                  <a:pt x="22902" y="12409"/>
                  <a:pt x="22916" y="12351"/>
                  <a:pt x="22916" y="12294"/>
                </a:cubicBezTo>
                <a:cubicBezTo>
                  <a:pt x="22930" y="12150"/>
                  <a:pt x="22930" y="12007"/>
                  <a:pt x="22930" y="11863"/>
                </a:cubicBezTo>
                <a:close/>
                <a:moveTo>
                  <a:pt x="316" y="12179"/>
                </a:moveTo>
                <a:lnTo>
                  <a:pt x="316" y="12179"/>
                </a:lnTo>
                <a:cubicBezTo>
                  <a:pt x="331" y="12237"/>
                  <a:pt x="331" y="12294"/>
                  <a:pt x="316" y="12351"/>
                </a:cubicBezTo>
                <a:cubicBezTo>
                  <a:pt x="345" y="12366"/>
                  <a:pt x="359" y="12409"/>
                  <a:pt x="388" y="12409"/>
                </a:cubicBezTo>
                <a:cubicBezTo>
                  <a:pt x="417" y="12351"/>
                  <a:pt x="402" y="12294"/>
                  <a:pt x="388" y="12237"/>
                </a:cubicBezTo>
                <a:lnTo>
                  <a:pt x="388" y="12237"/>
                </a:lnTo>
                <a:cubicBezTo>
                  <a:pt x="402" y="12251"/>
                  <a:pt x="417" y="12251"/>
                  <a:pt x="417" y="12265"/>
                </a:cubicBezTo>
                <a:cubicBezTo>
                  <a:pt x="417" y="12280"/>
                  <a:pt x="417" y="12308"/>
                  <a:pt x="417" y="12323"/>
                </a:cubicBezTo>
                <a:cubicBezTo>
                  <a:pt x="431" y="12337"/>
                  <a:pt x="446" y="12337"/>
                  <a:pt x="460" y="12351"/>
                </a:cubicBezTo>
                <a:lnTo>
                  <a:pt x="431" y="12351"/>
                </a:lnTo>
                <a:cubicBezTo>
                  <a:pt x="431" y="12438"/>
                  <a:pt x="417" y="12524"/>
                  <a:pt x="446" y="12610"/>
                </a:cubicBezTo>
                <a:cubicBezTo>
                  <a:pt x="446" y="12610"/>
                  <a:pt x="431" y="12596"/>
                  <a:pt x="431" y="12596"/>
                </a:cubicBezTo>
                <a:cubicBezTo>
                  <a:pt x="417" y="12538"/>
                  <a:pt x="402" y="12481"/>
                  <a:pt x="388" y="12409"/>
                </a:cubicBezTo>
                <a:lnTo>
                  <a:pt x="345" y="12409"/>
                </a:lnTo>
                <a:cubicBezTo>
                  <a:pt x="331" y="12423"/>
                  <a:pt x="331" y="12466"/>
                  <a:pt x="331" y="12481"/>
                </a:cubicBezTo>
                <a:cubicBezTo>
                  <a:pt x="302" y="12380"/>
                  <a:pt x="288" y="12280"/>
                  <a:pt x="316" y="12179"/>
                </a:cubicBezTo>
                <a:close/>
                <a:moveTo>
                  <a:pt x="1178" y="12639"/>
                </a:moveTo>
                <a:lnTo>
                  <a:pt x="1178" y="12639"/>
                </a:lnTo>
                <a:cubicBezTo>
                  <a:pt x="1193" y="12653"/>
                  <a:pt x="1193" y="12682"/>
                  <a:pt x="1164" y="12682"/>
                </a:cubicBezTo>
                <a:cubicBezTo>
                  <a:pt x="1135" y="12668"/>
                  <a:pt x="1150" y="12653"/>
                  <a:pt x="1178" y="12639"/>
                </a:cubicBezTo>
                <a:close/>
                <a:moveTo>
                  <a:pt x="302" y="13113"/>
                </a:moveTo>
                <a:cubicBezTo>
                  <a:pt x="316" y="13156"/>
                  <a:pt x="331" y="13213"/>
                  <a:pt x="331" y="13285"/>
                </a:cubicBezTo>
                <a:lnTo>
                  <a:pt x="302" y="13285"/>
                </a:lnTo>
                <a:cubicBezTo>
                  <a:pt x="302" y="13228"/>
                  <a:pt x="259" y="13156"/>
                  <a:pt x="302" y="13113"/>
                </a:cubicBezTo>
                <a:close/>
                <a:moveTo>
                  <a:pt x="23105" y="11564"/>
                </a:moveTo>
                <a:cubicBezTo>
                  <a:pt x="23112" y="11564"/>
                  <a:pt x="23120" y="11567"/>
                  <a:pt x="23131" y="11576"/>
                </a:cubicBezTo>
                <a:cubicBezTo>
                  <a:pt x="23175" y="11662"/>
                  <a:pt x="23103" y="11791"/>
                  <a:pt x="23189" y="11863"/>
                </a:cubicBezTo>
                <a:lnTo>
                  <a:pt x="23146" y="11863"/>
                </a:lnTo>
                <a:cubicBezTo>
                  <a:pt x="23131" y="12107"/>
                  <a:pt x="23146" y="12366"/>
                  <a:pt x="23117" y="12610"/>
                </a:cubicBezTo>
                <a:cubicBezTo>
                  <a:pt x="23131" y="12610"/>
                  <a:pt x="23146" y="12624"/>
                  <a:pt x="23160" y="12639"/>
                </a:cubicBezTo>
                <a:lnTo>
                  <a:pt x="23131" y="12639"/>
                </a:lnTo>
                <a:cubicBezTo>
                  <a:pt x="23131" y="12768"/>
                  <a:pt x="23060" y="12897"/>
                  <a:pt x="23103" y="13012"/>
                </a:cubicBezTo>
                <a:cubicBezTo>
                  <a:pt x="23031" y="13084"/>
                  <a:pt x="23074" y="13213"/>
                  <a:pt x="23045" y="13300"/>
                </a:cubicBezTo>
                <a:cubicBezTo>
                  <a:pt x="23031" y="13357"/>
                  <a:pt x="23060" y="13443"/>
                  <a:pt x="22988" y="13472"/>
                </a:cubicBezTo>
                <a:lnTo>
                  <a:pt x="22959" y="13429"/>
                </a:lnTo>
                <a:cubicBezTo>
                  <a:pt x="23002" y="13372"/>
                  <a:pt x="22988" y="13300"/>
                  <a:pt x="22988" y="13242"/>
                </a:cubicBezTo>
                <a:lnTo>
                  <a:pt x="22988" y="13242"/>
                </a:lnTo>
                <a:cubicBezTo>
                  <a:pt x="22973" y="13257"/>
                  <a:pt x="22930" y="13271"/>
                  <a:pt x="22916" y="13271"/>
                </a:cubicBezTo>
                <a:cubicBezTo>
                  <a:pt x="22930" y="13257"/>
                  <a:pt x="22930" y="13228"/>
                  <a:pt x="22945" y="13213"/>
                </a:cubicBezTo>
                <a:cubicBezTo>
                  <a:pt x="22930" y="13142"/>
                  <a:pt x="23017" y="13113"/>
                  <a:pt x="22988" y="13041"/>
                </a:cubicBezTo>
                <a:cubicBezTo>
                  <a:pt x="22988" y="13041"/>
                  <a:pt x="22973" y="13027"/>
                  <a:pt x="22959" y="13012"/>
                </a:cubicBezTo>
                <a:cubicBezTo>
                  <a:pt x="22973" y="12840"/>
                  <a:pt x="23017" y="12668"/>
                  <a:pt x="23002" y="12481"/>
                </a:cubicBezTo>
                <a:lnTo>
                  <a:pt x="23045" y="12481"/>
                </a:lnTo>
                <a:cubicBezTo>
                  <a:pt x="23060" y="12466"/>
                  <a:pt x="23074" y="12423"/>
                  <a:pt x="23074" y="12395"/>
                </a:cubicBezTo>
                <a:cubicBezTo>
                  <a:pt x="23060" y="12395"/>
                  <a:pt x="23045" y="12380"/>
                  <a:pt x="23031" y="12366"/>
                </a:cubicBezTo>
                <a:lnTo>
                  <a:pt x="23017" y="12409"/>
                </a:lnTo>
                <a:cubicBezTo>
                  <a:pt x="23017" y="12395"/>
                  <a:pt x="23002" y="12351"/>
                  <a:pt x="23002" y="12337"/>
                </a:cubicBezTo>
                <a:cubicBezTo>
                  <a:pt x="23017" y="12337"/>
                  <a:pt x="23031" y="12366"/>
                  <a:pt x="23031" y="12366"/>
                </a:cubicBezTo>
                <a:cubicBezTo>
                  <a:pt x="23045" y="12366"/>
                  <a:pt x="23074" y="12351"/>
                  <a:pt x="23074" y="12351"/>
                </a:cubicBezTo>
                <a:cubicBezTo>
                  <a:pt x="23074" y="12308"/>
                  <a:pt x="23074" y="12265"/>
                  <a:pt x="23074" y="12237"/>
                </a:cubicBezTo>
                <a:lnTo>
                  <a:pt x="23045" y="12222"/>
                </a:lnTo>
                <a:cubicBezTo>
                  <a:pt x="23045" y="12265"/>
                  <a:pt x="23031" y="12294"/>
                  <a:pt x="23002" y="12323"/>
                </a:cubicBezTo>
                <a:cubicBezTo>
                  <a:pt x="23031" y="12294"/>
                  <a:pt x="23017" y="12251"/>
                  <a:pt x="23017" y="12208"/>
                </a:cubicBezTo>
                <a:lnTo>
                  <a:pt x="23031" y="12208"/>
                </a:lnTo>
                <a:cubicBezTo>
                  <a:pt x="23017" y="12179"/>
                  <a:pt x="23031" y="12150"/>
                  <a:pt x="23045" y="12122"/>
                </a:cubicBezTo>
                <a:cubicBezTo>
                  <a:pt x="23031" y="12050"/>
                  <a:pt x="23045" y="11978"/>
                  <a:pt x="23031" y="11906"/>
                </a:cubicBezTo>
                <a:lnTo>
                  <a:pt x="23074" y="11892"/>
                </a:lnTo>
                <a:cubicBezTo>
                  <a:pt x="23060" y="11877"/>
                  <a:pt x="23031" y="11863"/>
                  <a:pt x="23017" y="11849"/>
                </a:cubicBezTo>
                <a:cubicBezTo>
                  <a:pt x="23045" y="11834"/>
                  <a:pt x="23060" y="11834"/>
                  <a:pt x="23088" y="11834"/>
                </a:cubicBezTo>
                <a:cubicBezTo>
                  <a:pt x="23074" y="11805"/>
                  <a:pt x="23045" y="11777"/>
                  <a:pt x="23031" y="11762"/>
                </a:cubicBezTo>
                <a:cubicBezTo>
                  <a:pt x="23031" y="11734"/>
                  <a:pt x="23031" y="11719"/>
                  <a:pt x="23045" y="11691"/>
                </a:cubicBezTo>
                <a:cubicBezTo>
                  <a:pt x="23060" y="11719"/>
                  <a:pt x="23074" y="11748"/>
                  <a:pt x="23103" y="11762"/>
                </a:cubicBezTo>
                <a:cubicBezTo>
                  <a:pt x="23088" y="11748"/>
                  <a:pt x="23088" y="11705"/>
                  <a:pt x="23088" y="11691"/>
                </a:cubicBezTo>
                <a:lnTo>
                  <a:pt x="23131" y="11691"/>
                </a:lnTo>
                <a:cubicBezTo>
                  <a:pt x="23117" y="11676"/>
                  <a:pt x="23088" y="11662"/>
                  <a:pt x="23074" y="11647"/>
                </a:cubicBezTo>
                <a:cubicBezTo>
                  <a:pt x="23086" y="11624"/>
                  <a:pt x="23078" y="11564"/>
                  <a:pt x="23105" y="11564"/>
                </a:cubicBezTo>
                <a:close/>
                <a:moveTo>
                  <a:pt x="331" y="12481"/>
                </a:moveTo>
                <a:cubicBezTo>
                  <a:pt x="359" y="12538"/>
                  <a:pt x="331" y="12596"/>
                  <a:pt x="359" y="12639"/>
                </a:cubicBezTo>
                <a:cubicBezTo>
                  <a:pt x="359" y="13027"/>
                  <a:pt x="489" y="13429"/>
                  <a:pt x="489" y="13803"/>
                </a:cubicBezTo>
                <a:cubicBezTo>
                  <a:pt x="446" y="13673"/>
                  <a:pt x="446" y="13515"/>
                  <a:pt x="417" y="13372"/>
                </a:cubicBezTo>
                <a:cubicBezTo>
                  <a:pt x="410" y="13372"/>
                  <a:pt x="403" y="13372"/>
                  <a:pt x="397" y="13373"/>
                </a:cubicBezTo>
                <a:lnTo>
                  <a:pt x="397" y="13373"/>
                </a:lnTo>
                <a:cubicBezTo>
                  <a:pt x="402" y="13363"/>
                  <a:pt x="402" y="13353"/>
                  <a:pt x="402" y="13343"/>
                </a:cubicBezTo>
                <a:cubicBezTo>
                  <a:pt x="388" y="13127"/>
                  <a:pt x="331" y="12926"/>
                  <a:pt x="345" y="12711"/>
                </a:cubicBezTo>
                <a:cubicBezTo>
                  <a:pt x="331" y="12711"/>
                  <a:pt x="316" y="12725"/>
                  <a:pt x="302" y="12725"/>
                </a:cubicBezTo>
                <a:cubicBezTo>
                  <a:pt x="359" y="12653"/>
                  <a:pt x="316" y="12567"/>
                  <a:pt x="331" y="12481"/>
                </a:cubicBezTo>
                <a:close/>
                <a:moveTo>
                  <a:pt x="22930" y="12509"/>
                </a:moveTo>
                <a:cubicBezTo>
                  <a:pt x="22902" y="12912"/>
                  <a:pt x="22858" y="13314"/>
                  <a:pt x="22801" y="13716"/>
                </a:cubicBezTo>
                <a:cubicBezTo>
                  <a:pt x="22787" y="13759"/>
                  <a:pt x="22787" y="13803"/>
                  <a:pt x="22758" y="13846"/>
                </a:cubicBezTo>
                <a:cubicBezTo>
                  <a:pt x="22815" y="13558"/>
                  <a:pt x="22815" y="13271"/>
                  <a:pt x="22873" y="12998"/>
                </a:cubicBezTo>
                <a:cubicBezTo>
                  <a:pt x="22858" y="12984"/>
                  <a:pt x="22844" y="12969"/>
                  <a:pt x="22815" y="12955"/>
                </a:cubicBezTo>
                <a:cubicBezTo>
                  <a:pt x="22815" y="12984"/>
                  <a:pt x="22801" y="13012"/>
                  <a:pt x="22787" y="13055"/>
                </a:cubicBezTo>
                <a:cubicBezTo>
                  <a:pt x="22787" y="12998"/>
                  <a:pt x="22787" y="12941"/>
                  <a:pt x="22787" y="12883"/>
                </a:cubicBezTo>
                <a:lnTo>
                  <a:pt x="22815" y="12883"/>
                </a:lnTo>
                <a:cubicBezTo>
                  <a:pt x="22815" y="12912"/>
                  <a:pt x="22815" y="12941"/>
                  <a:pt x="22815" y="12955"/>
                </a:cubicBezTo>
                <a:lnTo>
                  <a:pt x="22873" y="12955"/>
                </a:lnTo>
                <a:cubicBezTo>
                  <a:pt x="22887" y="12811"/>
                  <a:pt x="22902" y="12653"/>
                  <a:pt x="22902" y="12509"/>
                </a:cubicBezTo>
                <a:close/>
                <a:moveTo>
                  <a:pt x="517" y="13803"/>
                </a:moveTo>
                <a:cubicBezTo>
                  <a:pt x="532" y="13846"/>
                  <a:pt x="532" y="13860"/>
                  <a:pt x="489" y="13860"/>
                </a:cubicBezTo>
                <a:cubicBezTo>
                  <a:pt x="474" y="13817"/>
                  <a:pt x="489" y="13803"/>
                  <a:pt x="517" y="13803"/>
                </a:cubicBezTo>
                <a:close/>
                <a:moveTo>
                  <a:pt x="388" y="13860"/>
                </a:moveTo>
                <a:cubicBezTo>
                  <a:pt x="388" y="13889"/>
                  <a:pt x="374" y="13932"/>
                  <a:pt x="359" y="13961"/>
                </a:cubicBezTo>
                <a:cubicBezTo>
                  <a:pt x="374" y="13975"/>
                  <a:pt x="402" y="13989"/>
                  <a:pt x="417" y="14004"/>
                </a:cubicBezTo>
                <a:cubicBezTo>
                  <a:pt x="417" y="13946"/>
                  <a:pt x="431" y="13903"/>
                  <a:pt x="388" y="13860"/>
                </a:cubicBezTo>
                <a:close/>
                <a:moveTo>
                  <a:pt x="561" y="13601"/>
                </a:moveTo>
                <a:lnTo>
                  <a:pt x="561" y="13601"/>
                </a:lnTo>
                <a:cubicBezTo>
                  <a:pt x="573" y="13639"/>
                  <a:pt x="553" y="13721"/>
                  <a:pt x="596" y="13721"/>
                </a:cubicBezTo>
                <a:cubicBezTo>
                  <a:pt x="602" y="13721"/>
                  <a:pt x="609" y="13720"/>
                  <a:pt x="618" y="13716"/>
                </a:cubicBezTo>
                <a:lnTo>
                  <a:pt x="618" y="13716"/>
                </a:lnTo>
                <a:cubicBezTo>
                  <a:pt x="604" y="13731"/>
                  <a:pt x="604" y="13731"/>
                  <a:pt x="589" y="13745"/>
                </a:cubicBezTo>
                <a:cubicBezTo>
                  <a:pt x="618" y="13846"/>
                  <a:pt x="632" y="13961"/>
                  <a:pt x="618" y="14061"/>
                </a:cubicBezTo>
                <a:cubicBezTo>
                  <a:pt x="589" y="13932"/>
                  <a:pt x="589" y="13803"/>
                  <a:pt x="546" y="13688"/>
                </a:cubicBezTo>
                <a:cubicBezTo>
                  <a:pt x="532" y="13659"/>
                  <a:pt x="546" y="13630"/>
                  <a:pt x="561" y="13601"/>
                </a:cubicBezTo>
                <a:close/>
                <a:moveTo>
                  <a:pt x="22758" y="13846"/>
                </a:moveTo>
                <a:cubicBezTo>
                  <a:pt x="22758" y="13989"/>
                  <a:pt x="22715" y="14119"/>
                  <a:pt x="22700" y="14262"/>
                </a:cubicBezTo>
                <a:cubicBezTo>
                  <a:pt x="22686" y="14119"/>
                  <a:pt x="22729" y="13975"/>
                  <a:pt x="22758" y="13846"/>
                </a:cubicBezTo>
                <a:close/>
                <a:moveTo>
                  <a:pt x="503" y="13860"/>
                </a:moveTo>
                <a:cubicBezTo>
                  <a:pt x="546" y="13903"/>
                  <a:pt x="546" y="13961"/>
                  <a:pt x="561" y="14018"/>
                </a:cubicBezTo>
                <a:cubicBezTo>
                  <a:pt x="575" y="14119"/>
                  <a:pt x="618" y="14205"/>
                  <a:pt x="604" y="14305"/>
                </a:cubicBezTo>
                <a:cubicBezTo>
                  <a:pt x="532" y="14176"/>
                  <a:pt x="532" y="14004"/>
                  <a:pt x="503" y="13860"/>
                </a:cubicBezTo>
                <a:close/>
                <a:moveTo>
                  <a:pt x="1408" y="14147"/>
                </a:moveTo>
                <a:lnTo>
                  <a:pt x="1408" y="14147"/>
                </a:lnTo>
                <a:cubicBezTo>
                  <a:pt x="1423" y="14205"/>
                  <a:pt x="1451" y="14248"/>
                  <a:pt x="1466" y="14305"/>
                </a:cubicBezTo>
                <a:lnTo>
                  <a:pt x="1437" y="14305"/>
                </a:lnTo>
                <a:cubicBezTo>
                  <a:pt x="1423" y="14262"/>
                  <a:pt x="1423" y="14205"/>
                  <a:pt x="1408" y="14147"/>
                </a:cubicBezTo>
                <a:close/>
                <a:moveTo>
                  <a:pt x="21910" y="14219"/>
                </a:moveTo>
                <a:lnTo>
                  <a:pt x="21910" y="14219"/>
                </a:lnTo>
                <a:cubicBezTo>
                  <a:pt x="21896" y="14248"/>
                  <a:pt x="21896" y="14291"/>
                  <a:pt x="21882" y="14320"/>
                </a:cubicBezTo>
                <a:cubicBezTo>
                  <a:pt x="21882" y="14305"/>
                  <a:pt x="21882" y="14305"/>
                  <a:pt x="21882" y="14291"/>
                </a:cubicBezTo>
                <a:cubicBezTo>
                  <a:pt x="21896" y="14277"/>
                  <a:pt x="21896" y="14248"/>
                  <a:pt x="21910" y="14219"/>
                </a:cubicBezTo>
                <a:close/>
                <a:moveTo>
                  <a:pt x="22585" y="14334"/>
                </a:moveTo>
                <a:cubicBezTo>
                  <a:pt x="22629" y="14334"/>
                  <a:pt x="22600" y="14392"/>
                  <a:pt x="22585" y="14392"/>
                </a:cubicBezTo>
                <a:cubicBezTo>
                  <a:pt x="22542" y="14392"/>
                  <a:pt x="22571" y="14334"/>
                  <a:pt x="22585" y="14334"/>
                </a:cubicBezTo>
                <a:close/>
                <a:moveTo>
                  <a:pt x="1193" y="14550"/>
                </a:moveTo>
                <a:lnTo>
                  <a:pt x="1193" y="14550"/>
                </a:lnTo>
                <a:cubicBezTo>
                  <a:pt x="1221" y="14578"/>
                  <a:pt x="1221" y="14593"/>
                  <a:pt x="1178" y="14593"/>
                </a:cubicBezTo>
                <a:cubicBezTo>
                  <a:pt x="1164" y="14578"/>
                  <a:pt x="1164" y="14564"/>
                  <a:pt x="1193" y="14550"/>
                </a:cubicBezTo>
                <a:close/>
                <a:moveTo>
                  <a:pt x="22686" y="14277"/>
                </a:moveTo>
                <a:lnTo>
                  <a:pt x="22686" y="14277"/>
                </a:lnTo>
                <a:cubicBezTo>
                  <a:pt x="22657" y="14449"/>
                  <a:pt x="22614" y="14636"/>
                  <a:pt x="22571" y="14808"/>
                </a:cubicBezTo>
                <a:cubicBezTo>
                  <a:pt x="22557" y="14621"/>
                  <a:pt x="22629" y="14435"/>
                  <a:pt x="22686" y="14277"/>
                </a:cubicBezTo>
                <a:close/>
                <a:moveTo>
                  <a:pt x="21781" y="14722"/>
                </a:moveTo>
                <a:cubicBezTo>
                  <a:pt x="21781" y="14751"/>
                  <a:pt x="21781" y="14794"/>
                  <a:pt x="21767" y="14837"/>
                </a:cubicBezTo>
                <a:lnTo>
                  <a:pt x="21738" y="14837"/>
                </a:lnTo>
                <a:cubicBezTo>
                  <a:pt x="21752" y="14794"/>
                  <a:pt x="21767" y="14751"/>
                  <a:pt x="21781" y="14722"/>
                </a:cubicBezTo>
                <a:close/>
                <a:moveTo>
                  <a:pt x="819" y="14751"/>
                </a:moveTo>
                <a:cubicBezTo>
                  <a:pt x="833" y="14751"/>
                  <a:pt x="848" y="14765"/>
                  <a:pt x="877" y="14780"/>
                </a:cubicBezTo>
                <a:cubicBezTo>
                  <a:pt x="862" y="14780"/>
                  <a:pt x="848" y="14794"/>
                  <a:pt x="833" y="14808"/>
                </a:cubicBezTo>
                <a:cubicBezTo>
                  <a:pt x="848" y="14837"/>
                  <a:pt x="848" y="14866"/>
                  <a:pt x="862" y="14894"/>
                </a:cubicBezTo>
                <a:lnTo>
                  <a:pt x="833" y="14894"/>
                </a:lnTo>
                <a:cubicBezTo>
                  <a:pt x="833" y="14837"/>
                  <a:pt x="819" y="14794"/>
                  <a:pt x="819" y="14751"/>
                </a:cubicBezTo>
                <a:close/>
                <a:moveTo>
                  <a:pt x="1293" y="14894"/>
                </a:moveTo>
                <a:cubicBezTo>
                  <a:pt x="1308" y="14909"/>
                  <a:pt x="1322" y="14952"/>
                  <a:pt x="1308" y="14981"/>
                </a:cubicBezTo>
                <a:cubicBezTo>
                  <a:pt x="1265" y="14981"/>
                  <a:pt x="1250" y="14894"/>
                  <a:pt x="1293" y="14894"/>
                </a:cubicBezTo>
                <a:close/>
                <a:moveTo>
                  <a:pt x="22427" y="14966"/>
                </a:moveTo>
                <a:cubicBezTo>
                  <a:pt x="22456" y="14966"/>
                  <a:pt x="22456" y="14981"/>
                  <a:pt x="22427" y="15009"/>
                </a:cubicBezTo>
                <a:cubicBezTo>
                  <a:pt x="22399" y="14995"/>
                  <a:pt x="22399" y="14981"/>
                  <a:pt x="22427" y="14966"/>
                </a:cubicBezTo>
                <a:close/>
                <a:moveTo>
                  <a:pt x="934" y="14952"/>
                </a:moveTo>
                <a:lnTo>
                  <a:pt x="934" y="14952"/>
                </a:lnTo>
                <a:cubicBezTo>
                  <a:pt x="920" y="14966"/>
                  <a:pt x="905" y="14995"/>
                  <a:pt x="891" y="14995"/>
                </a:cubicBezTo>
                <a:cubicBezTo>
                  <a:pt x="905" y="15009"/>
                  <a:pt x="934" y="15038"/>
                  <a:pt x="948" y="15052"/>
                </a:cubicBezTo>
                <a:cubicBezTo>
                  <a:pt x="905" y="15052"/>
                  <a:pt x="877" y="15024"/>
                  <a:pt x="877" y="14981"/>
                </a:cubicBezTo>
                <a:cubicBezTo>
                  <a:pt x="891" y="14981"/>
                  <a:pt x="920" y="14966"/>
                  <a:pt x="934" y="14952"/>
                </a:cubicBezTo>
                <a:close/>
                <a:moveTo>
                  <a:pt x="22399" y="15096"/>
                </a:moveTo>
                <a:cubicBezTo>
                  <a:pt x="22424" y="15120"/>
                  <a:pt x="22406" y="15156"/>
                  <a:pt x="22382" y="15156"/>
                </a:cubicBezTo>
                <a:cubicBezTo>
                  <a:pt x="22378" y="15156"/>
                  <a:pt x="22374" y="15155"/>
                  <a:pt x="22370" y="15153"/>
                </a:cubicBezTo>
                <a:cubicBezTo>
                  <a:pt x="22341" y="15139"/>
                  <a:pt x="22370" y="15096"/>
                  <a:pt x="22399" y="15096"/>
                </a:cubicBezTo>
                <a:close/>
                <a:moveTo>
                  <a:pt x="22370" y="15182"/>
                </a:moveTo>
                <a:cubicBezTo>
                  <a:pt x="22370" y="15225"/>
                  <a:pt x="22356" y="15268"/>
                  <a:pt x="22356" y="15311"/>
                </a:cubicBezTo>
                <a:lnTo>
                  <a:pt x="22313" y="15311"/>
                </a:lnTo>
                <a:cubicBezTo>
                  <a:pt x="22327" y="15268"/>
                  <a:pt x="22341" y="15225"/>
                  <a:pt x="22370" y="15182"/>
                </a:cubicBezTo>
                <a:close/>
                <a:moveTo>
                  <a:pt x="891" y="15067"/>
                </a:moveTo>
                <a:cubicBezTo>
                  <a:pt x="920" y="15067"/>
                  <a:pt x="934" y="15096"/>
                  <a:pt x="948" y="15124"/>
                </a:cubicBezTo>
                <a:lnTo>
                  <a:pt x="992" y="15124"/>
                </a:lnTo>
                <a:cubicBezTo>
                  <a:pt x="977" y="15139"/>
                  <a:pt x="963" y="15167"/>
                  <a:pt x="963" y="15182"/>
                </a:cubicBezTo>
                <a:cubicBezTo>
                  <a:pt x="963" y="15182"/>
                  <a:pt x="992" y="15167"/>
                  <a:pt x="992" y="15167"/>
                </a:cubicBezTo>
                <a:lnTo>
                  <a:pt x="992" y="15167"/>
                </a:lnTo>
                <a:cubicBezTo>
                  <a:pt x="950" y="15209"/>
                  <a:pt x="968" y="15242"/>
                  <a:pt x="1003" y="15242"/>
                </a:cubicBezTo>
                <a:cubicBezTo>
                  <a:pt x="1016" y="15242"/>
                  <a:pt x="1033" y="15237"/>
                  <a:pt x="1049" y="15225"/>
                </a:cubicBezTo>
                <a:cubicBezTo>
                  <a:pt x="1049" y="15239"/>
                  <a:pt x="1049" y="15254"/>
                  <a:pt x="1049" y="15268"/>
                </a:cubicBezTo>
                <a:lnTo>
                  <a:pt x="977" y="15268"/>
                </a:lnTo>
                <a:cubicBezTo>
                  <a:pt x="992" y="15297"/>
                  <a:pt x="992" y="15325"/>
                  <a:pt x="977" y="15354"/>
                </a:cubicBezTo>
                <a:cubicBezTo>
                  <a:pt x="963" y="15254"/>
                  <a:pt x="905" y="15167"/>
                  <a:pt x="891" y="15067"/>
                </a:cubicBezTo>
                <a:close/>
                <a:moveTo>
                  <a:pt x="22302" y="15351"/>
                </a:moveTo>
                <a:cubicBezTo>
                  <a:pt x="22305" y="15351"/>
                  <a:pt x="22309" y="15352"/>
                  <a:pt x="22313" y="15354"/>
                </a:cubicBezTo>
                <a:cubicBezTo>
                  <a:pt x="22341" y="15369"/>
                  <a:pt x="22327" y="15412"/>
                  <a:pt x="22298" y="15412"/>
                </a:cubicBezTo>
                <a:cubicBezTo>
                  <a:pt x="22273" y="15387"/>
                  <a:pt x="22281" y="15351"/>
                  <a:pt x="22302" y="15351"/>
                </a:cubicBezTo>
                <a:close/>
                <a:moveTo>
                  <a:pt x="1063" y="15498"/>
                </a:moveTo>
                <a:cubicBezTo>
                  <a:pt x="1092" y="15555"/>
                  <a:pt x="1106" y="15613"/>
                  <a:pt x="1121" y="15685"/>
                </a:cubicBezTo>
                <a:cubicBezTo>
                  <a:pt x="1092" y="15642"/>
                  <a:pt x="1078" y="15598"/>
                  <a:pt x="1049" y="15570"/>
                </a:cubicBezTo>
                <a:cubicBezTo>
                  <a:pt x="1063" y="15541"/>
                  <a:pt x="1063" y="15527"/>
                  <a:pt x="1063" y="15498"/>
                </a:cubicBezTo>
                <a:close/>
                <a:moveTo>
                  <a:pt x="22499" y="15052"/>
                </a:moveTo>
                <a:cubicBezTo>
                  <a:pt x="22442" y="15297"/>
                  <a:pt x="22356" y="15541"/>
                  <a:pt x="22255" y="15771"/>
                </a:cubicBezTo>
                <a:cubicBezTo>
                  <a:pt x="22284" y="15555"/>
                  <a:pt x="22399" y="15369"/>
                  <a:pt x="22442" y="15167"/>
                </a:cubicBezTo>
                <a:cubicBezTo>
                  <a:pt x="22442" y="15124"/>
                  <a:pt x="22471" y="15081"/>
                  <a:pt x="22499" y="15052"/>
                </a:cubicBezTo>
                <a:close/>
                <a:moveTo>
                  <a:pt x="22255" y="15440"/>
                </a:moveTo>
                <a:cubicBezTo>
                  <a:pt x="22255" y="15455"/>
                  <a:pt x="22284" y="15469"/>
                  <a:pt x="22284" y="15469"/>
                </a:cubicBezTo>
                <a:cubicBezTo>
                  <a:pt x="22241" y="15584"/>
                  <a:pt x="22226" y="15713"/>
                  <a:pt x="22154" y="15814"/>
                </a:cubicBezTo>
                <a:cubicBezTo>
                  <a:pt x="22183" y="15685"/>
                  <a:pt x="22255" y="15570"/>
                  <a:pt x="22255" y="15440"/>
                </a:cubicBezTo>
                <a:close/>
                <a:moveTo>
                  <a:pt x="769" y="15830"/>
                </a:moveTo>
                <a:cubicBezTo>
                  <a:pt x="764" y="15833"/>
                  <a:pt x="762" y="15836"/>
                  <a:pt x="762" y="15843"/>
                </a:cubicBezTo>
                <a:cubicBezTo>
                  <a:pt x="765" y="15838"/>
                  <a:pt x="767" y="15834"/>
                  <a:pt x="769" y="15830"/>
                </a:cubicBezTo>
                <a:close/>
                <a:moveTo>
                  <a:pt x="589" y="14305"/>
                </a:moveTo>
                <a:lnTo>
                  <a:pt x="589" y="14305"/>
                </a:lnTo>
                <a:cubicBezTo>
                  <a:pt x="632" y="14334"/>
                  <a:pt x="632" y="14406"/>
                  <a:pt x="647" y="14449"/>
                </a:cubicBezTo>
                <a:cubicBezTo>
                  <a:pt x="762" y="14851"/>
                  <a:pt x="891" y="15268"/>
                  <a:pt x="1035" y="15670"/>
                </a:cubicBezTo>
                <a:cubicBezTo>
                  <a:pt x="1063" y="15756"/>
                  <a:pt x="1121" y="15843"/>
                  <a:pt x="1150" y="15943"/>
                </a:cubicBezTo>
                <a:cubicBezTo>
                  <a:pt x="1049" y="15828"/>
                  <a:pt x="1035" y="15642"/>
                  <a:pt x="934" y="15541"/>
                </a:cubicBezTo>
                <a:cubicBezTo>
                  <a:pt x="948" y="15541"/>
                  <a:pt x="963" y="15527"/>
                  <a:pt x="963" y="15527"/>
                </a:cubicBezTo>
                <a:cubicBezTo>
                  <a:pt x="833" y="15211"/>
                  <a:pt x="747" y="14894"/>
                  <a:pt x="661" y="14564"/>
                </a:cubicBezTo>
                <a:lnTo>
                  <a:pt x="647" y="14564"/>
                </a:lnTo>
                <a:cubicBezTo>
                  <a:pt x="661" y="14478"/>
                  <a:pt x="604" y="14392"/>
                  <a:pt x="589" y="14305"/>
                </a:cubicBezTo>
                <a:close/>
                <a:moveTo>
                  <a:pt x="22116" y="15898"/>
                </a:moveTo>
                <a:cubicBezTo>
                  <a:pt x="22119" y="15898"/>
                  <a:pt x="22123" y="15899"/>
                  <a:pt x="22126" y="15900"/>
                </a:cubicBezTo>
                <a:cubicBezTo>
                  <a:pt x="22151" y="15925"/>
                  <a:pt x="22133" y="15960"/>
                  <a:pt x="22109" y="15960"/>
                </a:cubicBezTo>
                <a:cubicBezTo>
                  <a:pt x="22105" y="15960"/>
                  <a:pt x="22101" y="15960"/>
                  <a:pt x="22097" y="15958"/>
                </a:cubicBezTo>
                <a:cubicBezTo>
                  <a:pt x="22071" y="15945"/>
                  <a:pt x="22091" y="15898"/>
                  <a:pt x="22116" y="15898"/>
                </a:cubicBezTo>
                <a:close/>
                <a:moveTo>
                  <a:pt x="1155" y="15955"/>
                </a:moveTo>
                <a:cubicBezTo>
                  <a:pt x="1158" y="15955"/>
                  <a:pt x="1161" y="15956"/>
                  <a:pt x="1164" y="15958"/>
                </a:cubicBezTo>
                <a:cubicBezTo>
                  <a:pt x="1187" y="15969"/>
                  <a:pt x="1182" y="16009"/>
                  <a:pt x="1165" y="16009"/>
                </a:cubicBezTo>
                <a:cubicBezTo>
                  <a:pt x="1160" y="16009"/>
                  <a:pt x="1155" y="16006"/>
                  <a:pt x="1150" y="16001"/>
                </a:cubicBezTo>
                <a:cubicBezTo>
                  <a:pt x="1124" y="16001"/>
                  <a:pt x="1133" y="15955"/>
                  <a:pt x="1155" y="15955"/>
                </a:cubicBezTo>
                <a:close/>
                <a:moveTo>
                  <a:pt x="1031" y="16013"/>
                </a:moveTo>
                <a:cubicBezTo>
                  <a:pt x="1054" y="16013"/>
                  <a:pt x="1076" y="16021"/>
                  <a:pt x="1092" y="16029"/>
                </a:cubicBezTo>
                <a:lnTo>
                  <a:pt x="1020" y="16029"/>
                </a:lnTo>
                <a:cubicBezTo>
                  <a:pt x="1035" y="16058"/>
                  <a:pt x="1049" y="16087"/>
                  <a:pt x="1063" y="16116"/>
                </a:cubicBezTo>
                <a:cubicBezTo>
                  <a:pt x="1049" y="16116"/>
                  <a:pt x="1020" y="16116"/>
                  <a:pt x="992" y="16101"/>
                </a:cubicBezTo>
                <a:cubicBezTo>
                  <a:pt x="977" y="16087"/>
                  <a:pt x="977" y="16058"/>
                  <a:pt x="977" y="16029"/>
                </a:cubicBezTo>
                <a:cubicBezTo>
                  <a:pt x="995" y="16017"/>
                  <a:pt x="1014" y="16013"/>
                  <a:pt x="1031" y="16013"/>
                </a:cubicBezTo>
                <a:close/>
                <a:moveTo>
                  <a:pt x="1667" y="15943"/>
                </a:moveTo>
                <a:cubicBezTo>
                  <a:pt x="1710" y="16029"/>
                  <a:pt x="1739" y="16101"/>
                  <a:pt x="1782" y="16173"/>
                </a:cubicBezTo>
                <a:cubicBezTo>
                  <a:pt x="1710" y="16130"/>
                  <a:pt x="1710" y="16029"/>
                  <a:pt x="1652" y="15958"/>
                </a:cubicBezTo>
                <a:lnTo>
                  <a:pt x="1667" y="15943"/>
                </a:lnTo>
                <a:close/>
                <a:moveTo>
                  <a:pt x="1351" y="16178"/>
                </a:moveTo>
                <a:cubicBezTo>
                  <a:pt x="1363" y="16178"/>
                  <a:pt x="1371" y="16185"/>
                  <a:pt x="1379" y="16202"/>
                </a:cubicBezTo>
                <a:cubicBezTo>
                  <a:pt x="1368" y="16213"/>
                  <a:pt x="1360" y="16218"/>
                  <a:pt x="1352" y="16218"/>
                </a:cubicBezTo>
                <a:cubicBezTo>
                  <a:pt x="1340" y="16218"/>
                  <a:pt x="1331" y="16205"/>
                  <a:pt x="1322" y="16188"/>
                </a:cubicBezTo>
                <a:cubicBezTo>
                  <a:pt x="1334" y="16182"/>
                  <a:pt x="1343" y="16178"/>
                  <a:pt x="1351" y="16178"/>
                </a:cubicBezTo>
                <a:close/>
                <a:moveTo>
                  <a:pt x="1796" y="16188"/>
                </a:moveTo>
                <a:cubicBezTo>
                  <a:pt x="1796" y="16202"/>
                  <a:pt x="1796" y="16216"/>
                  <a:pt x="1810" y="16231"/>
                </a:cubicBezTo>
                <a:cubicBezTo>
                  <a:pt x="1796" y="16231"/>
                  <a:pt x="1796" y="16245"/>
                  <a:pt x="1796" y="16245"/>
                </a:cubicBezTo>
                <a:cubicBezTo>
                  <a:pt x="1782" y="16231"/>
                  <a:pt x="1782" y="16216"/>
                  <a:pt x="1767" y="16202"/>
                </a:cubicBezTo>
                <a:cubicBezTo>
                  <a:pt x="1767" y="16202"/>
                  <a:pt x="1782" y="16188"/>
                  <a:pt x="1796" y="16188"/>
                </a:cubicBezTo>
                <a:close/>
                <a:moveTo>
                  <a:pt x="2127" y="16188"/>
                </a:moveTo>
                <a:cubicBezTo>
                  <a:pt x="2155" y="16202"/>
                  <a:pt x="2155" y="16231"/>
                  <a:pt x="2170" y="16259"/>
                </a:cubicBezTo>
                <a:cubicBezTo>
                  <a:pt x="2170" y="16275"/>
                  <a:pt x="2166" y="16281"/>
                  <a:pt x="2160" y="16281"/>
                </a:cubicBezTo>
                <a:cubicBezTo>
                  <a:pt x="2139" y="16281"/>
                  <a:pt x="2093" y="16199"/>
                  <a:pt x="2127" y="16188"/>
                </a:cubicBezTo>
                <a:close/>
                <a:moveTo>
                  <a:pt x="1825" y="16274"/>
                </a:moveTo>
                <a:cubicBezTo>
                  <a:pt x="1825" y="16288"/>
                  <a:pt x="1825" y="16288"/>
                  <a:pt x="1825" y="16302"/>
                </a:cubicBezTo>
                <a:cubicBezTo>
                  <a:pt x="1810" y="16288"/>
                  <a:pt x="1810" y="16274"/>
                  <a:pt x="1810" y="16274"/>
                </a:cubicBezTo>
                <a:close/>
                <a:moveTo>
                  <a:pt x="21280" y="16271"/>
                </a:moveTo>
                <a:cubicBezTo>
                  <a:pt x="21284" y="16271"/>
                  <a:pt x="21288" y="16272"/>
                  <a:pt x="21292" y="16274"/>
                </a:cubicBezTo>
                <a:cubicBezTo>
                  <a:pt x="21315" y="16296"/>
                  <a:pt x="21286" y="16326"/>
                  <a:pt x="21265" y="16326"/>
                </a:cubicBezTo>
                <a:cubicBezTo>
                  <a:pt x="21258" y="16326"/>
                  <a:pt x="21253" y="16323"/>
                  <a:pt x="21249" y="16317"/>
                </a:cubicBezTo>
                <a:cubicBezTo>
                  <a:pt x="21225" y="16304"/>
                  <a:pt x="21253" y="16271"/>
                  <a:pt x="21280" y="16271"/>
                </a:cubicBezTo>
                <a:close/>
                <a:moveTo>
                  <a:pt x="1041" y="16124"/>
                </a:moveTo>
                <a:cubicBezTo>
                  <a:pt x="1057" y="16124"/>
                  <a:pt x="1067" y="16138"/>
                  <a:pt x="1078" y="16159"/>
                </a:cubicBezTo>
                <a:cubicBezTo>
                  <a:pt x="1106" y="16216"/>
                  <a:pt x="1135" y="16288"/>
                  <a:pt x="1164" y="16346"/>
                </a:cubicBezTo>
                <a:cubicBezTo>
                  <a:pt x="1135" y="16346"/>
                  <a:pt x="1121" y="16317"/>
                  <a:pt x="1106" y="16302"/>
                </a:cubicBezTo>
                <a:cubicBezTo>
                  <a:pt x="1092" y="16302"/>
                  <a:pt x="1092" y="16317"/>
                  <a:pt x="1078" y="16317"/>
                </a:cubicBezTo>
                <a:cubicBezTo>
                  <a:pt x="1078" y="16245"/>
                  <a:pt x="1020" y="16188"/>
                  <a:pt x="1020" y="16130"/>
                </a:cubicBezTo>
                <a:cubicBezTo>
                  <a:pt x="1028" y="16126"/>
                  <a:pt x="1035" y="16124"/>
                  <a:pt x="1041" y="16124"/>
                </a:cubicBezTo>
                <a:close/>
                <a:moveTo>
                  <a:pt x="1093" y="16341"/>
                </a:moveTo>
                <a:cubicBezTo>
                  <a:pt x="1112" y="16341"/>
                  <a:pt x="1136" y="16364"/>
                  <a:pt x="1106" y="16374"/>
                </a:cubicBezTo>
                <a:cubicBezTo>
                  <a:pt x="1106" y="16374"/>
                  <a:pt x="1092" y="16360"/>
                  <a:pt x="1078" y="16360"/>
                </a:cubicBezTo>
                <a:cubicBezTo>
                  <a:pt x="1078" y="16346"/>
                  <a:pt x="1085" y="16341"/>
                  <a:pt x="1093" y="16341"/>
                </a:cubicBezTo>
                <a:close/>
                <a:moveTo>
                  <a:pt x="1868" y="16360"/>
                </a:moveTo>
                <a:cubicBezTo>
                  <a:pt x="1882" y="16389"/>
                  <a:pt x="1897" y="16403"/>
                  <a:pt x="1897" y="16417"/>
                </a:cubicBezTo>
                <a:lnTo>
                  <a:pt x="1868" y="16417"/>
                </a:lnTo>
                <a:lnTo>
                  <a:pt x="1854" y="16374"/>
                </a:lnTo>
                <a:lnTo>
                  <a:pt x="1868" y="16360"/>
                </a:lnTo>
                <a:close/>
                <a:moveTo>
                  <a:pt x="1092" y="16496"/>
                </a:moveTo>
                <a:cubicBezTo>
                  <a:pt x="1092" y="16498"/>
                  <a:pt x="1092" y="16501"/>
                  <a:pt x="1092" y="16504"/>
                </a:cubicBezTo>
                <a:cubicBezTo>
                  <a:pt x="1095" y="16505"/>
                  <a:pt x="1098" y="16506"/>
                  <a:pt x="1101" y="16507"/>
                </a:cubicBezTo>
                <a:lnTo>
                  <a:pt x="1101" y="16507"/>
                </a:lnTo>
                <a:cubicBezTo>
                  <a:pt x="1098" y="16503"/>
                  <a:pt x="1095" y="16500"/>
                  <a:pt x="1092" y="16496"/>
                </a:cubicBezTo>
                <a:close/>
                <a:moveTo>
                  <a:pt x="1385" y="16254"/>
                </a:moveTo>
                <a:cubicBezTo>
                  <a:pt x="1397" y="16254"/>
                  <a:pt x="1408" y="16261"/>
                  <a:pt x="1408" y="16274"/>
                </a:cubicBezTo>
                <a:cubicBezTo>
                  <a:pt x="1417" y="16291"/>
                  <a:pt x="1399" y="16304"/>
                  <a:pt x="1383" y="16304"/>
                </a:cubicBezTo>
                <a:cubicBezTo>
                  <a:pt x="1383" y="16304"/>
                  <a:pt x="1382" y="16304"/>
                  <a:pt x="1382" y="16304"/>
                </a:cubicBezTo>
                <a:lnTo>
                  <a:pt x="1382" y="16304"/>
                </a:lnTo>
                <a:cubicBezTo>
                  <a:pt x="1466" y="16347"/>
                  <a:pt x="1495" y="16432"/>
                  <a:pt x="1537" y="16504"/>
                </a:cubicBezTo>
                <a:cubicBezTo>
                  <a:pt x="1523" y="16504"/>
                  <a:pt x="1494" y="16518"/>
                  <a:pt x="1480" y="16518"/>
                </a:cubicBezTo>
                <a:cubicBezTo>
                  <a:pt x="1437" y="16461"/>
                  <a:pt x="1408" y="16389"/>
                  <a:pt x="1380" y="16304"/>
                </a:cubicBezTo>
                <a:lnTo>
                  <a:pt x="1380" y="16304"/>
                </a:lnTo>
                <a:cubicBezTo>
                  <a:pt x="1381" y="16304"/>
                  <a:pt x="1381" y="16304"/>
                  <a:pt x="1382" y="16304"/>
                </a:cubicBezTo>
                <a:lnTo>
                  <a:pt x="1382" y="16304"/>
                </a:lnTo>
                <a:cubicBezTo>
                  <a:pt x="1381" y="16303"/>
                  <a:pt x="1380" y="16303"/>
                  <a:pt x="1379" y="16302"/>
                </a:cubicBezTo>
                <a:lnTo>
                  <a:pt x="1379" y="16302"/>
                </a:lnTo>
                <a:cubicBezTo>
                  <a:pt x="1380" y="16303"/>
                  <a:pt x="1380" y="16303"/>
                  <a:pt x="1380" y="16304"/>
                </a:cubicBezTo>
                <a:lnTo>
                  <a:pt x="1380" y="16304"/>
                </a:lnTo>
                <a:cubicBezTo>
                  <a:pt x="1372" y="16303"/>
                  <a:pt x="1365" y="16298"/>
                  <a:pt x="1365" y="16288"/>
                </a:cubicBezTo>
                <a:cubicBezTo>
                  <a:pt x="1357" y="16264"/>
                  <a:pt x="1371" y="16254"/>
                  <a:pt x="1385" y="16254"/>
                </a:cubicBezTo>
                <a:close/>
                <a:moveTo>
                  <a:pt x="1911" y="16446"/>
                </a:moveTo>
                <a:cubicBezTo>
                  <a:pt x="1911" y="16460"/>
                  <a:pt x="1925" y="16475"/>
                  <a:pt x="1925" y="16504"/>
                </a:cubicBezTo>
                <a:lnTo>
                  <a:pt x="1925" y="16532"/>
                </a:lnTo>
                <a:cubicBezTo>
                  <a:pt x="1925" y="16504"/>
                  <a:pt x="1911" y="16489"/>
                  <a:pt x="1897" y="16460"/>
                </a:cubicBezTo>
                <a:cubicBezTo>
                  <a:pt x="1897" y="16460"/>
                  <a:pt x="1911" y="16446"/>
                  <a:pt x="1911" y="16446"/>
                </a:cubicBezTo>
                <a:close/>
                <a:moveTo>
                  <a:pt x="1523" y="16532"/>
                </a:moveTo>
                <a:lnTo>
                  <a:pt x="1523" y="16532"/>
                </a:lnTo>
                <a:cubicBezTo>
                  <a:pt x="1537" y="16547"/>
                  <a:pt x="1552" y="16547"/>
                  <a:pt x="1552" y="16561"/>
                </a:cubicBezTo>
                <a:cubicBezTo>
                  <a:pt x="1552" y="16582"/>
                  <a:pt x="1545" y="16589"/>
                  <a:pt x="1536" y="16589"/>
                </a:cubicBezTo>
                <a:cubicBezTo>
                  <a:pt x="1514" y="16589"/>
                  <a:pt x="1482" y="16543"/>
                  <a:pt x="1523" y="16532"/>
                </a:cubicBezTo>
                <a:close/>
                <a:moveTo>
                  <a:pt x="1624" y="16690"/>
                </a:moveTo>
                <a:cubicBezTo>
                  <a:pt x="1638" y="16719"/>
                  <a:pt x="1624" y="16733"/>
                  <a:pt x="1595" y="16733"/>
                </a:cubicBezTo>
                <a:cubicBezTo>
                  <a:pt x="1581" y="16705"/>
                  <a:pt x="1595" y="16690"/>
                  <a:pt x="1624" y="16690"/>
                </a:cubicBezTo>
                <a:close/>
                <a:moveTo>
                  <a:pt x="21982" y="16705"/>
                </a:moveTo>
                <a:cubicBezTo>
                  <a:pt x="21968" y="16705"/>
                  <a:pt x="21939" y="16719"/>
                  <a:pt x="21910" y="16719"/>
                </a:cubicBezTo>
                <a:cubicBezTo>
                  <a:pt x="21939" y="16733"/>
                  <a:pt x="21953" y="16733"/>
                  <a:pt x="21982" y="16733"/>
                </a:cubicBezTo>
                <a:lnTo>
                  <a:pt x="21982" y="16705"/>
                </a:lnTo>
                <a:close/>
                <a:moveTo>
                  <a:pt x="1969" y="16561"/>
                </a:moveTo>
                <a:cubicBezTo>
                  <a:pt x="2012" y="16633"/>
                  <a:pt x="2040" y="16705"/>
                  <a:pt x="2083" y="16777"/>
                </a:cubicBezTo>
                <a:lnTo>
                  <a:pt x="2069" y="16777"/>
                </a:lnTo>
                <a:cubicBezTo>
                  <a:pt x="2055" y="16748"/>
                  <a:pt x="2040" y="16705"/>
                  <a:pt x="2012" y="16676"/>
                </a:cubicBezTo>
                <a:cubicBezTo>
                  <a:pt x="1983" y="16647"/>
                  <a:pt x="1969" y="16604"/>
                  <a:pt x="1954" y="16575"/>
                </a:cubicBezTo>
                <a:cubicBezTo>
                  <a:pt x="1954" y="16561"/>
                  <a:pt x="1954" y="16561"/>
                  <a:pt x="1969" y="16561"/>
                </a:cubicBezTo>
                <a:close/>
                <a:moveTo>
                  <a:pt x="1101" y="16507"/>
                </a:moveTo>
                <a:cubicBezTo>
                  <a:pt x="1127" y="16536"/>
                  <a:pt x="1161" y="16560"/>
                  <a:pt x="1207" y="16575"/>
                </a:cubicBezTo>
                <a:cubicBezTo>
                  <a:pt x="1193" y="16575"/>
                  <a:pt x="1164" y="16590"/>
                  <a:pt x="1150" y="16604"/>
                </a:cubicBezTo>
                <a:cubicBezTo>
                  <a:pt x="1164" y="16604"/>
                  <a:pt x="1207" y="16604"/>
                  <a:pt x="1221" y="16590"/>
                </a:cubicBezTo>
                <a:lnTo>
                  <a:pt x="1221" y="16590"/>
                </a:lnTo>
                <a:cubicBezTo>
                  <a:pt x="1207" y="16633"/>
                  <a:pt x="1178" y="16676"/>
                  <a:pt x="1221" y="16690"/>
                </a:cubicBezTo>
                <a:cubicBezTo>
                  <a:pt x="1250" y="16733"/>
                  <a:pt x="1265" y="16791"/>
                  <a:pt x="1293" y="16834"/>
                </a:cubicBezTo>
                <a:cubicBezTo>
                  <a:pt x="1293" y="16777"/>
                  <a:pt x="1279" y="16719"/>
                  <a:pt x="1265" y="16662"/>
                </a:cubicBezTo>
                <a:lnTo>
                  <a:pt x="1207" y="16662"/>
                </a:lnTo>
                <a:cubicBezTo>
                  <a:pt x="1236" y="16619"/>
                  <a:pt x="1236" y="16590"/>
                  <a:pt x="1193" y="16561"/>
                </a:cubicBezTo>
                <a:lnTo>
                  <a:pt x="1236" y="16547"/>
                </a:lnTo>
                <a:cubicBezTo>
                  <a:pt x="1182" y="16533"/>
                  <a:pt x="1141" y="16520"/>
                  <a:pt x="1101" y="16507"/>
                </a:cubicBezTo>
                <a:close/>
                <a:moveTo>
                  <a:pt x="1654" y="16800"/>
                </a:moveTo>
                <a:cubicBezTo>
                  <a:pt x="1661" y="16800"/>
                  <a:pt x="1670" y="16802"/>
                  <a:pt x="1681" y="16805"/>
                </a:cubicBezTo>
                <a:cubicBezTo>
                  <a:pt x="1696" y="16834"/>
                  <a:pt x="1681" y="16848"/>
                  <a:pt x="1652" y="16848"/>
                </a:cubicBezTo>
                <a:cubicBezTo>
                  <a:pt x="1631" y="16816"/>
                  <a:pt x="1634" y="16800"/>
                  <a:pt x="1654" y="16800"/>
                </a:cubicBezTo>
                <a:close/>
                <a:moveTo>
                  <a:pt x="22269" y="15771"/>
                </a:moveTo>
                <a:lnTo>
                  <a:pt x="22269" y="15771"/>
                </a:lnTo>
                <a:cubicBezTo>
                  <a:pt x="22212" y="15915"/>
                  <a:pt x="22169" y="16073"/>
                  <a:pt x="22083" y="16202"/>
                </a:cubicBezTo>
                <a:cubicBezTo>
                  <a:pt x="22097" y="16144"/>
                  <a:pt x="22111" y="16101"/>
                  <a:pt x="22126" y="16058"/>
                </a:cubicBezTo>
                <a:cubicBezTo>
                  <a:pt x="22111" y="16044"/>
                  <a:pt x="22083" y="16044"/>
                  <a:pt x="22083" y="16044"/>
                </a:cubicBezTo>
                <a:cubicBezTo>
                  <a:pt x="22068" y="16159"/>
                  <a:pt x="21982" y="16245"/>
                  <a:pt x="21968" y="16360"/>
                </a:cubicBezTo>
                <a:cubicBezTo>
                  <a:pt x="22040" y="16317"/>
                  <a:pt x="22054" y="16245"/>
                  <a:pt x="22097" y="16188"/>
                </a:cubicBezTo>
                <a:lnTo>
                  <a:pt x="22097" y="16188"/>
                </a:lnTo>
                <a:cubicBezTo>
                  <a:pt x="22040" y="16374"/>
                  <a:pt x="21953" y="16547"/>
                  <a:pt x="21853" y="16719"/>
                </a:cubicBezTo>
                <a:cubicBezTo>
                  <a:pt x="21853" y="16719"/>
                  <a:pt x="21853" y="16733"/>
                  <a:pt x="21853" y="16733"/>
                </a:cubicBezTo>
                <a:cubicBezTo>
                  <a:pt x="21853" y="16733"/>
                  <a:pt x="21853" y="16748"/>
                  <a:pt x="21853" y="16748"/>
                </a:cubicBezTo>
                <a:lnTo>
                  <a:pt x="21795" y="16848"/>
                </a:lnTo>
                <a:cubicBezTo>
                  <a:pt x="21810" y="16791"/>
                  <a:pt x="21824" y="16748"/>
                  <a:pt x="21853" y="16690"/>
                </a:cubicBezTo>
                <a:lnTo>
                  <a:pt x="21838" y="16690"/>
                </a:lnTo>
                <a:cubicBezTo>
                  <a:pt x="21882" y="16604"/>
                  <a:pt x="21910" y="16518"/>
                  <a:pt x="21968" y="16446"/>
                </a:cubicBezTo>
                <a:lnTo>
                  <a:pt x="21939" y="16417"/>
                </a:lnTo>
                <a:cubicBezTo>
                  <a:pt x="21925" y="16446"/>
                  <a:pt x="21896" y="16475"/>
                  <a:pt x="21896" y="16489"/>
                </a:cubicBezTo>
                <a:lnTo>
                  <a:pt x="21853" y="16504"/>
                </a:lnTo>
                <a:lnTo>
                  <a:pt x="21853" y="16475"/>
                </a:lnTo>
                <a:lnTo>
                  <a:pt x="21896" y="16475"/>
                </a:lnTo>
                <a:cubicBezTo>
                  <a:pt x="21896" y="16432"/>
                  <a:pt x="21910" y="16389"/>
                  <a:pt x="21910" y="16346"/>
                </a:cubicBezTo>
                <a:cubicBezTo>
                  <a:pt x="21968" y="16302"/>
                  <a:pt x="21982" y="16245"/>
                  <a:pt x="21996" y="16188"/>
                </a:cubicBezTo>
                <a:cubicBezTo>
                  <a:pt x="21996" y="16130"/>
                  <a:pt x="22068" y="16073"/>
                  <a:pt x="22040" y="16001"/>
                </a:cubicBezTo>
                <a:lnTo>
                  <a:pt x="22040" y="16001"/>
                </a:lnTo>
                <a:cubicBezTo>
                  <a:pt x="22068" y="16015"/>
                  <a:pt x="22097" y="16029"/>
                  <a:pt x="22126" y="16029"/>
                </a:cubicBezTo>
                <a:cubicBezTo>
                  <a:pt x="22154" y="15972"/>
                  <a:pt x="22183" y="15915"/>
                  <a:pt x="22198" y="15843"/>
                </a:cubicBezTo>
                <a:cubicBezTo>
                  <a:pt x="22226" y="15828"/>
                  <a:pt x="22241" y="15800"/>
                  <a:pt x="22269" y="15771"/>
                </a:cubicBezTo>
                <a:close/>
                <a:moveTo>
                  <a:pt x="2112" y="16834"/>
                </a:moveTo>
                <a:cubicBezTo>
                  <a:pt x="2112" y="16841"/>
                  <a:pt x="2116" y="16849"/>
                  <a:pt x="2120" y="16856"/>
                </a:cubicBezTo>
                <a:lnTo>
                  <a:pt x="2120" y="16856"/>
                </a:lnTo>
                <a:cubicBezTo>
                  <a:pt x="2118" y="16854"/>
                  <a:pt x="2115" y="16851"/>
                  <a:pt x="2112" y="16848"/>
                </a:cubicBezTo>
                <a:cubicBezTo>
                  <a:pt x="2112" y="16848"/>
                  <a:pt x="2112" y="16834"/>
                  <a:pt x="2112" y="16834"/>
                </a:cubicBezTo>
                <a:close/>
                <a:moveTo>
                  <a:pt x="2127" y="16877"/>
                </a:moveTo>
                <a:cubicBezTo>
                  <a:pt x="2127" y="16877"/>
                  <a:pt x="2141" y="16891"/>
                  <a:pt x="2141" y="16891"/>
                </a:cubicBezTo>
                <a:lnTo>
                  <a:pt x="2127" y="16891"/>
                </a:lnTo>
                <a:cubicBezTo>
                  <a:pt x="2127" y="16891"/>
                  <a:pt x="2127" y="16877"/>
                  <a:pt x="2127" y="16877"/>
                </a:cubicBezTo>
                <a:close/>
                <a:moveTo>
                  <a:pt x="21738" y="16891"/>
                </a:moveTo>
                <a:cubicBezTo>
                  <a:pt x="21738" y="16891"/>
                  <a:pt x="21738" y="16906"/>
                  <a:pt x="21738" y="16906"/>
                </a:cubicBezTo>
                <a:lnTo>
                  <a:pt x="21723" y="16906"/>
                </a:lnTo>
                <a:cubicBezTo>
                  <a:pt x="21738" y="16906"/>
                  <a:pt x="21738" y="16891"/>
                  <a:pt x="21738" y="16891"/>
                </a:cubicBezTo>
                <a:close/>
                <a:moveTo>
                  <a:pt x="1523" y="17021"/>
                </a:moveTo>
                <a:cubicBezTo>
                  <a:pt x="1537" y="17035"/>
                  <a:pt x="1552" y="17050"/>
                  <a:pt x="1552" y="17064"/>
                </a:cubicBezTo>
                <a:lnTo>
                  <a:pt x="1595" y="17064"/>
                </a:lnTo>
                <a:cubicBezTo>
                  <a:pt x="1581" y="17050"/>
                  <a:pt x="1552" y="17035"/>
                  <a:pt x="1523" y="17021"/>
                </a:cubicBezTo>
                <a:close/>
                <a:moveTo>
                  <a:pt x="21537" y="17366"/>
                </a:moveTo>
                <a:cubicBezTo>
                  <a:pt x="21537" y="17366"/>
                  <a:pt x="21537" y="17380"/>
                  <a:pt x="21537" y="17380"/>
                </a:cubicBezTo>
                <a:lnTo>
                  <a:pt x="21522" y="17380"/>
                </a:lnTo>
                <a:cubicBezTo>
                  <a:pt x="21537" y="17366"/>
                  <a:pt x="21537" y="17366"/>
                  <a:pt x="21537" y="17366"/>
                </a:cubicBezTo>
                <a:close/>
                <a:moveTo>
                  <a:pt x="21537" y="17308"/>
                </a:moveTo>
                <a:cubicBezTo>
                  <a:pt x="21522" y="17351"/>
                  <a:pt x="21494" y="17394"/>
                  <a:pt x="21465" y="17437"/>
                </a:cubicBezTo>
                <a:cubicBezTo>
                  <a:pt x="21479" y="17394"/>
                  <a:pt x="21508" y="17351"/>
                  <a:pt x="21522" y="17308"/>
                </a:cubicBezTo>
                <a:close/>
                <a:moveTo>
                  <a:pt x="21450" y="17351"/>
                </a:moveTo>
                <a:cubicBezTo>
                  <a:pt x="21450" y="17366"/>
                  <a:pt x="21450" y="17366"/>
                  <a:pt x="21450" y="17380"/>
                </a:cubicBezTo>
                <a:cubicBezTo>
                  <a:pt x="21436" y="17380"/>
                  <a:pt x="21422" y="17394"/>
                  <a:pt x="21407" y="17394"/>
                </a:cubicBezTo>
                <a:lnTo>
                  <a:pt x="21407" y="17423"/>
                </a:lnTo>
                <a:cubicBezTo>
                  <a:pt x="21393" y="17437"/>
                  <a:pt x="21364" y="17452"/>
                  <a:pt x="21350" y="17466"/>
                </a:cubicBezTo>
                <a:cubicBezTo>
                  <a:pt x="21364" y="17481"/>
                  <a:pt x="21379" y="17495"/>
                  <a:pt x="21393" y="17495"/>
                </a:cubicBezTo>
                <a:cubicBezTo>
                  <a:pt x="21379" y="17509"/>
                  <a:pt x="21379" y="17509"/>
                  <a:pt x="21379" y="17524"/>
                </a:cubicBezTo>
                <a:cubicBezTo>
                  <a:pt x="21364" y="17524"/>
                  <a:pt x="21336" y="17509"/>
                  <a:pt x="21321" y="17509"/>
                </a:cubicBezTo>
                <a:cubicBezTo>
                  <a:pt x="21321" y="17509"/>
                  <a:pt x="21336" y="17509"/>
                  <a:pt x="21336" y="17495"/>
                </a:cubicBezTo>
                <a:cubicBezTo>
                  <a:pt x="21336" y="17495"/>
                  <a:pt x="21350" y="17481"/>
                  <a:pt x="21350" y="17466"/>
                </a:cubicBezTo>
                <a:cubicBezTo>
                  <a:pt x="21364" y="17452"/>
                  <a:pt x="21364" y="17437"/>
                  <a:pt x="21364" y="17409"/>
                </a:cubicBezTo>
                <a:lnTo>
                  <a:pt x="21379" y="17409"/>
                </a:lnTo>
                <a:cubicBezTo>
                  <a:pt x="21379" y="17409"/>
                  <a:pt x="21379" y="17394"/>
                  <a:pt x="21393" y="17394"/>
                </a:cubicBezTo>
                <a:lnTo>
                  <a:pt x="21379" y="17394"/>
                </a:lnTo>
                <a:cubicBezTo>
                  <a:pt x="21393" y="17380"/>
                  <a:pt x="21407" y="17366"/>
                  <a:pt x="21407" y="17351"/>
                </a:cubicBezTo>
                <a:close/>
                <a:moveTo>
                  <a:pt x="21479" y="17481"/>
                </a:moveTo>
                <a:cubicBezTo>
                  <a:pt x="21479" y="17495"/>
                  <a:pt x="21465" y="17509"/>
                  <a:pt x="21465" y="17524"/>
                </a:cubicBezTo>
                <a:cubicBezTo>
                  <a:pt x="21465" y="17509"/>
                  <a:pt x="21465" y="17509"/>
                  <a:pt x="21465" y="17495"/>
                </a:cubicBezTo>
                <a:cubicBezTo>
                  <a:pt x="21465" y="17495"/>
                  <a:pt x="21479" y="17495"/>
                  <a:pt x="21479" y="17481"/>
                </a:cubicBezTo>
                <a:close/>
                <a:moveTo>
                  <a:pt x="21321" y="17509"/>
                </a:moveTo>
                <a:cubicBezTo>
                  <a:pt x="21336" y="17524"/>
                  <a:pt x="21350" y="17538"/>
                  <a:pt x="21364" y="17538"/>
                </a:cubicBezTo>
                <a:cubicBezTo>
                  <a:pt x="21336" y="17595"/>
                  <a:pt x="21307" y="17639"/>
                  <a:pt x="21278" y="17682"/>
                </a:cubicBezTo>
                <a:cubicBezTo>
                  <a:pt x="21278" y="17667"/>
                  <a:pt x="21278" y="17653"/>
                  <a:pt x="21278" y="17639"/>
                </a:cubicBezTo>
                <a:cubicBezTo>
                  <a:pt x="21321" y="17624"/>
                  <a:pt x="21336" y="17552"/>
                  <a:pt x="21321" y="17509"/>
                </a:cubicBezTo>
                <a:close/>
                <a:moveTo>
                  <a:pt x="2217" y="17734"/>
                </a:moveTo>
                <a:cubicBezTo>
                  <a:pt x="2238" y="17734"/>
                  <a:pt x="2266" y="17747"/>
                  <a:pt x="2256" y="17768"/>
                </a:cubicBezTo>
                <a:cubicBezTo>
                  <a:pt x="2252" y="17776"/>
                  <a:pt x="2245" y="17780"/>
                  <a:pt x="2238" y="17780"/>
                </a:cubicBezTo>
                <a:cubicBezTo>
                  <a:pt x="2220" y="17780"/>
                  <a:pt x="2198" y="17759"/>
                  <a:pt x="2198" y="17739"/>
                </a:cubicBezTo>
                <a:cubicBezTo>
                  <a:pt x="2202" y="17735"/>
                  <a:pt x="2209" y="17734"/>
                  <a:pt x="2217" y="17734"/>
                </a:cubicBezTo>
                <a:close/>
                <a:moveTo>
                  <a:pt x="2252" y="17802"/>
                </a:moveTo>
                <a:cubicBezTo>
                  <a:pt x="2258" y="17802"/>
                  <a:pt x="2264" y="17805"/>
                  <a:pt x="2270" y="17811"/>
                </a:cubicBezTo>
                <a:cubicBezTo>
                  <a:pt x="2270" y="17825"/>
                  <a:pt x="2270" y="17825"/>
                  <a:pt x="2270" y="17825"/>
                </a:cubicBezTo>
                <a:cubicBezTo>
                  <a:pt x="2270" y="17833"/>
                  <a:pt x="2267" y="17836"/>
                  <a:pt x="2259" y="17836"/>
                </a:cubicBezTo>
                <a:cubicBezTo>
                  <a:pt x="2252" y="17836"/>
                  <a:pt x="2241" y="17833"/>
                  <a:pt x="2227" y="17825"/>
                </a:cubicBezTo>
                <a:cubicBezTo>
                  <a:pt x="2236" y="17809"/>
                  <a:pt x="2244" y="17802"/>
                  <a:pt x="2252" y="17802"/>
                </a:cubicBezTo>
                <a:close/>
                <a:moveTo>
                  <a:pt x="1207" y="16087"/>
                </a:moveTo>
                <a:lnTo>
                  <a:pt x="1207" y="16087"/>
                </a:lnTo>
                <a:cubicBezTo>
                  <a:pt x="1308" y="16245"/>
                  <a:pt x="1379" y="16417"/>
                  <a:pt x="1451" y="16575"/>
                </a:cubicBezTo>
                <a:cubicBezTo>
                  <a:pt x="1480" y="16604"/>
                  <a:pt x="1480" y="16662"/>
                  <a:pt x="1523" y="16676"/>
                </a:cubicBezTo>
                <a:cubicBezTo>
                  <a:pt x="1523" y="16662"/>
                  <a:pt x="1537" y="16633"/>
                  <a:pt x="1537" y="16619"/>
                </a:cubicBezTo>
                <a:cubicBezTo>
                  <a:pt x="1552" y="16619"/>
                  <a:pt x="1595" y="16604"/>
                  <a:pt x="1609" y="16604"/>
                </a:cubicBezTo>
                <a:cubicBezTo>
                  <a:pt x="1609" y="16633"/>
                  <a:pt x="1595" y="16647"/>
                  <a:pt x="1595" y="16676"/>
                </a:cubicBezTo>
                <a:cubicBezTo>
                  <a:pt x="1566" y="16676"/>
                  <a:pt x="1537" y="16690"/>
                  <a:pt x="1537" y="16719"/>
                </a:cubicBezTo>
                <a:cubicBezTo>
                  <a:pt x="1552" y="16805"/>
                  <a:pt x="1624" y="16877"/>
                  <a:pt x="1667" y="16963"/>
                </a:cubicBezTo>
                <a:cubicBezTo>
                  <a:pt x="1681" y="17006"/>
                  <a:pt x="1710" y="17078"/>
                  <a:pt x="1753" y="17093"/>
                </a:cubicBezTo>
                <a:cubicBezTo>
                  <a:pt x="1753" y="17050"/>
                  <a:pt x="1739" y="16992"/>
                  <a:pt x="1696" y="16978"/>
                </a:cubicBezTo>
                <a:cubicBezTo>
                  <a:pt x="1696" y="16935"/>
                  <a:pt x="1624" y="16877"/>
                  <a:pt x="1681" y="16848"/>
                </a:cubicBezTo>
                <a:lnTo>
                  <a:pt x="1681" y="16848"/>
                </a:lnTo>
                <a:cubicBezTo>
                  <a:pt x="1696" y="16877"/>
                  <a:pt x="1724" y="16891"/>
                  <a:pt x="1753" y="16891"/>
                </a:cubicBezTo>
                <a:cubicBezTo>
                  <a:pt x="1739" y="16906"/>
                  <a:pt x="1724" y="16920"/>
                  <a:pt x="1724" y="16935"/>
                </a:cubicBezTo>
                <a:cubicBezTo>
                  <a:pt x="1739" y="16935"/>
                  <a:pt x="1767" y="16949"/>
                  <a:pt x="1782" y="16949"/>
                </a:cubicBezTo>
                <a:cubicBezTo>
                  <a:pt x="1796" y="16978"/>
                  <a:pt x="1810" y="16992"/>
                  <a:pt x="1810" y="17006"/>
                </a:cubicBezTo>
                <a:cubicBezTo>
                  <a:pt x="1796" y="17021"/>
                  <a:pt x="1767" y="17021"/>
                  <a:pt x="1753" y="17021"/>
                </a:cubicBezTo>
                <a:cubicBezTo>
                  <a:pt x="1782" y="17035"/>
                  <a:pt x="1810" y="17050"/>
                  <a:pt x="1839" y="17064"/>
                </a:cubicBezTo>
                <a:cubicBezTo>
                  <a:pt x="1839" y="17064"/>
                  <a:pt x="1825" y="17078"/>
                  <a:pt x="1810" y="17078"/>
                </a:cubicBezTo>
                <a:cubicBezTo>
                  <a:pt x="1854" y="17150"/>
                  <a:pt x="1897" y="17222"/>
                  <a:pt x="1940" y="17279"/>
                </a:cubicBezTo>
                <a:cubicBezTo>
                  <a:pt x="1997" y="17308"/>
                  <a:pt x="1983" y="17380"/>
                  <a:pt x="1997" y="17423"/>
                </a:cubicBezTo>
                <a:cubicBezTo>
                  <a:pt x="1897" y="17366"/>
                  <a:pt x="1868" y="17222"/>
                  <a:pt x="1796" y="17136"/>
                </a:cubicBezTo>
                <a:cubicBezTo>
                  <a:pt x="1796" y="17117"/>
                  <a:pt x="1787" y="17111"/>
                  <a:pt x="1777" y="17111"/>
                </a:cubicBezTo>
                <a:cubicBezTo>
                  <a:pt x="1756" y="17111"/>
                  <a:pt x="1728" y="17140"/>
                  <a:pt x="1767" y="17150"/>
                </a:cubicBezTo>
                <a:cubicBezTo>
                  <a:pt x="1868" y="17337"/>
                  <a:pt x="1969" y="17509"/>
                  <a:pt x="2083" y="17682"/>
                </a:cubicBezTo>
                <a:cubicBezTo>
                  <a:pt x="2112" y="17754"/>
                  <a:pt x="2155" y="17811"/>
                  <a:pt x="2198" y="17883"/>
                </a:cubicBezTo>
                <a:cubicBezTo>
                  <a:pt x="2098" y="17797"/>
                  <a:pt x="2055" y="17682"/>
                  <a:pt x="1983" y="17581"/>
                </a:cubicBezTo>
                <a:cubicBezTo>
                  <a:pt x="1983" y="17581"/>
                  <a:pt x="1974" y="17581"/>
                  <a:pt x="1966" y="17584"/>
                </a:cubicBezTo>
                <a:lnTo>
                  <a:pt x="1966" y="17584"/>
                </a:lnTo>
                <a:cubicBezTo>
                  <a:pt x="1975" y="17573"/>
                  <a:pt x="1983" y="17563"/>
                  <a:pt x="1983" y="17552"/>
                </a:cubicBezTo>
                <a:cubicBezTo>
                  <a:pt x="1969" y="17538"/>
                  <a:pt x="1940" y="17524"/>
                  <a:pt x="1925" y="17524"/>
                </a:cubicBezTo>
                <a:cubicBezTo>
                  <a:pt x="1925" y="17509"/>
                  <a:pt x="1925" y="17481"/>
                  <a:pt x="1911" y="17466"/>
                </a:cubicBezTo>
                <a:cubicBezTo>
                  <a:pt x="1911" y="17466"/>
                  <a:pt x="1882" y="17452"/>
                  <a:pt x="1868" y="17452"/>
                </a:cubicBezTo>
                <a:cubicBezTo>
                  <a:pt x="1868" y="17437"/>
                  <a:pt x="1882" y="17423"/>
                  <a:pt x="1882" y="17409"/>
                </a:cubicBezTo>
                <a:cubicBezTo>
                  <a:pt x="1681" y="17136"/>
                  <a:pt x="1566" y="16820"/>
                  <a:pt x="1379" y="16532"/>
                </a:cubicBezTo>
                <a:cubicBezTo>
                  <a:pt x="1351" y="16374"/>
                  <a:pt x="1236" y="16245"/>
                  <a:pt x="1207" y="16087"/>
                </a:cubicBezTo>
                <a:close/>
                <a:moveTo>
                  <a:pt x="21379" y="17883"/>
                </a:moveTo>
                <a:cubicBezTo>
                  <a:pt x="21364" y="17883"/>
                  <a:pt x="21336" y="17897"/>
                  <a:pt x="21321" y="17912"/>
                </a:cubicBezTo>
                <a:cubicBezTo>
                  <a:pt x="21321" y="17926"/>
                  <a:pt x="21321" y="17969"/>
                  <a:pt x="21321" y="17983"/>
                </a:cubicBezTo>
                <a:cubicBezTo>
                  <a:pt x="21336" y="17940"/>
                  <a:pt x="21350" y="17912"/>
                  <a:pt x="21379" y="17883"/>
                </a:cubicBezTo>
                <a:close/>
                <a:moveTo>
                  <a:pt x="2256" y="17955"/>
                </a:moveTo>
                <a:cubicBezTo>
                  <a:pt x="2256" y="17969"/>
                  <a:pt x="2270" y="17983"/>
                  <a:pt x="2285" y="17998"/>
                </a:cubicBezTo>
                <a:cubicBezTo>
                  <a:pt x="2270" y="17998"/>
                  <a:pt x="2270" y="18012"/>
                  <a:pt x="2270" y="18027"/>
                </a:cubicBezTo>
                <a:lnTo>
                  <a:pt x="2256" y="18027"/>
                </a:lnTo>
                <a:cubicBezTo>
                  <a:pt x="2256" y="18012"/>
                  <a:pt x="2256" y="17983"/>
                  <a:pt x="2256" y="17955"/>
                </a:cubicBezTo>
                <a:close/>
                <a:moveTo>
                  <a:pt x="20157" y="18027"/>
                </a:moveTo>
                <a:cubicBezTo>
                  <a:pt x="20172" y="18041"/>
                  <a:pt x="20143" y="18084"/>
                  <a:pt x="20114" y="18084"/>
                </a:cubicBezTo>
                <a:cubicBezTo>
                  <a:pt x="20100" y="18055"/>
                  <a:pt x="20129" y="18027"/>
                  <a:pt x="20157" y="18027"/>
                </a:cubicBezTo>
                <a:close/>
                <a:moveTo>
                  <a:pt x="20502" y="18070"/>
                </a:moveTo>
                <a:cubicBezTo>
                  <a:pt x="20502" y="18098"/>
                  <a:pt x="20488" y="18113"/>
                  <a:pt x="20474" y="18113"/>
                </a:cubicBezTo>
                <a:cubicBezTo>
                  <a:pt x="20474" y="18098"/>
                  <a:pt x="20488" y="18084"/>
                  <a:pt x="20502" y="18070"/>
                </a:cubicBezTo>
                <a:close/>
                <a:moveTo>
                  <a:pt x="21407" y="17567"/>
                </a:moveTo>
                <a:cubicBezTo>
                  <a:pt x="21407" y="17567"/>
                  <a:pt x="21422" y="17567"/>
                  <a:pt x="21422" y="17581"/>
                </a:cubicBezTo>
                <a:lnTo>
                  <a:pt x="21407" y="17581"/>
                </a:lnTo>
                <a:cubicBezTo>
                  <a:pt x="21407" y="17610"/>
                  <a:pt x="21422" y="17624"/>
                  <a:pt x="21422" y="17653"/>
                </a:cubicBezTo>
                <a:cubicBezTo>
                  <a:pt x="21278" y="17754"/>
                  <a:pt x="21264" y="17955"/>
                  <a:pt x="21120" y="18055"/>
                </a:cubicBezTo>
                <a:cubicBezTo>
                  <a:pt x="21120" y="18070"/>
                  <a:pt x="21134" y="18070"/>
                  <a:pt x="21134" y="18084"/>
                </a:cubicBezTo>
                <a:cubicBezTo>
                  <a:pt x="21120" y="18084"/>
                  <a:pt x="21091" y="18098"/>
                  <a:pt x="21063" y="18113"/>
                </a:cubicBezTo>
                <a:cubicBezTo>
                  <a:pt x="21149" y="17969"/>
                  <a:pt x="21249" y="17825"/>
                  <a:pt x="21336" y="17667"/>
                </a:cubicBezTo>
                <a:cubicBezTo>
                  <a:pt x="21350" y="17639"/>
                  <a:pt x="21379" y="17610"/>
                  <a:pt x="21407" y="17567"/>
                </a:cubicBezTo>
                <a:close/>
                <a:moveTo>
                  <a:pt x="20933" y="18127"/>
                </a:moveTo>
                <a:cubicBezTo>
                  <a:pt x="20962" y="18127"/>
                  <a:pt x="20962" y="18141"/>
                  <a:pt x="20948" y="18170"/>
                </a:cubicBezTo>
                <a:cubicBezTo>
                  <a:pt x="20919" y="18170"/>
                  <a:pt x="20905" y="18156"/>
                  <a:pt x="20933" y="18127"/>
                </a:cubicBezTo>
                <a:close/>
                <a:moveTo>
                  <a:pt x="2328" y="18113"/>
                </a:moveTo>
                <a:cubicBezTo>
                  <a:pt x="2342" y="18113"/>
                  <a:pt x="2356" y="18127"/>
                  <a:pt x="2371" y="18141"/>
                </a:cubicBezTo>
                <a:cubicBezTo>
                  <a:pt x="2371" y="18156"/>
                  <a:pt x="2371" y="18170"/>
                  <a:pt x="2371" y="18185"/>
                </a:cubicBezTo>
                <a:cubicBezTo>
                  <a:pt x="2356" y="18156"/>
                  <a:pt x="2342" y="18127"/>
                  <a:pt x="2328" y="18113"/>
                </a:cubicBezTo>
                <a:close/>
                <a:moveTo>
                  <a:pt x="20905" y="18185"/>
                </a:moveTo>
                <a:lnTo>
                  <a:pt x="20905" y="18185"/>
                </a:lnTo>
                <a:cubicBezTo>
                  <a:pt x="20919" y="18199"/>
                  <a:pt x="20905" y="18228"/>
                  <a:pt x="20890" y="18228"/>
                </a:cubicBezTo>
                <a:lnTo>
                  <a:pt x="20876" y="18228"/>
                </a:lnTo>
                <a:cubicBezTo>
                  <a:pt x="20890" y="18213"/>
                  <a:pt x="20905" y="18199"/>
                  <a:pt x="20905" y="18185"/>
                </a:cubicBezTo>
                <a:close/>
                <a:moveTo>
                  <a:pt x="1825" y="17639"/>
                </a:moveTo>
                <a:cubicBezTo>
                  <a:pt x="1810" y="17639"/>
                  <a:pt x="1782" y="17653"/>
                  <a:pt x="1767" y="17653"/>
                </a:cubicBezTo>
                <a:cubicBezTo>
                  <a:pt x="1782" y="17782"/>
                  <a:pt x="1882" y="17868"/>
                  <a:pt x="1940" y="17983"/>
                </a:cubicBezTo>
                <a:lnTo>
                  <a:pt x="1954" y="17983"/>
                </a:lnTo>
                <a:cubicBezTo>
                  <a:pt x="1969" y="18041"/>
                  <a:pt x="2012" y="18084"/>
                  <a:pt x="2055" y="18127"/>
                </a:cubicBezTo>
                <a:cubicBezTo>
                  <a:pt x="2069" y="18170"/>
                  <a:pt x="2098" y="18213"/>
                  <a:pt x="2155" y="18213"/>
                </a:cubicBezTo>
                <a:cubicBezTo>
                  <a:pt x="2141" y="18228"/>
                  <a:pt x="2127" y="18242"/>
                  <a:pt x="2112" y="18256"/>
                </a:cubicBezTo>
                <a:cubicBezTo>
                  <a:pt x="2127" y="18242"/>
                  <a:pt x="2155" y="18228"/>
                  <a:pt x="2170" y="18228"/>
                </a:cubicBezTo>
                <a:cubicBezTo>
                  <a:pt x="2170" y="18242"/>
                  <a:pt x="2184" y="18285"/>
                  <a:pt x="2184" y="18299"/>
                </a:cubicBezTo>
                <a:lnTo>
                  <a:pt x="2213" y="18299"/>
                </a:lnTo>
                <a:cubicBezTo>
                  <a:pt x="2184" y="18228"/>
                  <a:pt x="2170" y="18141"/>
                  <a:pt x="2083" y="18127"/>
                </a:cubicBezTo>
                <a:cubicBezTo>
                  <a:pt x="2083" y="18113"/>
                  <a:pt x="2083" y="18084"/>
                  <a:pt x="2083" y="18070"/>
                </a:cubicBezTo>
                <a:cubicBezTo>
                  <a:pt x="2069" y="18027"/>
                  <a:pt x="2040" y="17998"/>
                  <a:pt x="2012" y="17969"/>
                </a:cubicBezTo>
                <a:cubicBezTo>
                  <a:pt x="1997" y="17940"/>
                  <a:pt x="1983" y="17912"/>
                  <a:pt x="1969" y="17897"/>
                </a:cubicBezTo>
                <a:cubicBezTo>
                  <a:pt x="1969" y="17883"/>
                  <a:pt x="1969" y="17868"/>
                  <a:pt x="1969" y="17868"/>
                </a:cubicBezTo>
                <a:cubicBezTo>
                  <a:pt x="1925" y="17811"/>
                  <a:pt x="1882" y="17754"/>
                  <a:pt x="1825" y="17710"/>
                </a:cubicBezTo>
                <a:cubicBezTo>
                  <a:pt x="1825" y="17696"/>
                  <a:pt x="1825" y="17653"/>
                  <a:pt x="1825" y="17639"/>
                </a:cubicBezTo>
                <a:close/>
                <a:moveTo>
                  <a:pt x="20387" y="18228"/>
                </a:moveTo>
                <a:cubicBezTo>
                  <a:pt x="20373" y="18242"/>
                  <a:pt x="20359" y="18271"/>
                  <a:pt x="20344" y="18285"/>
                </a:cubicBezTo>
                <a:cubicBezTo>
                  <a:pt x="20344" y="18285"/>
                  <a:pt x="20344" y="18299"/>
                  <a:pt x="20359" y="18299"/>
                </a:cubicBezTo>
                <a:cubicBezTo>
                  <a:pt x="20330" y="18314"/>
                  <a:pt x="20315" y="18343"/>
                  <a:pt x="20287" y="18357"/>
                </a:cubicBezTo>
                <a:cubicBezTo>
                  <a:pt x="20301" y="18314"/>
                  <a:pt x="20359" y="18285"/>
                  <a:pt x="20359" y="18242"/>
                </a:cubicBezTo>
                <a:lnTo>
                  <a:pt x="20373" y="18242"/>
                </a:lnTo>
                <a:cubicBezTo>
                  <a:pt x="20373" y="18242"/>
                  <a:pt x="20373" y="18228"/>
                  <a:pt x="20387" y="18228"/>
                </a:cubicBezTo>
                <a:close/>
                <a:moveTo>
                  <a:pt x="2730" y="18386"/>
                </a:moveTo>
                <a:cubicBezTo>
                  <a:pt x="2730" y="18400"/>
                  <a:pt x="2730" y="18400"/>
                  <a:pt x="2730" y="18400"/>
                </a:cubicBezTo>
                <a:cubicBezTo>
                  <a:pt x="2730" y="18400"/>
                  <a:pt x="2730" y="18400"/>
                  <a:pt x="2716" y="18386"/>
                </a:cubicBezTo>
                <a:close/>
                <a:moveTo>
                  <a:pt x="19816" y="18425"/>
                </a:moveTo>
                <a:cubicBezTo>
                  <a:pt x="19832" y="18425"/>
                  <a:pt x="19847" y="18452"/>
                  <a:pt x="19827" y="18472"/>
                </a:cubicBezTo>
                <a:cubicBezTo>
                  <a:pt x="19820" y="18479"/>
                  <a:pt x="19813" y="18482"/>
                  <a:pt x="19807" y="18482"/>
                </a:cubicBezTo>
                <a:cubicBezTo>
                  <a:pt x="19788" y="18482"/>
                  <a:pt x="19776" y="18454"/>
                  <a:pt x="19798" y="18443"/>
                </a:cubicBezTo>
                <a:cubicBezTo>
                  <a:pt x="19803" y="18430"/>
                  <a:pt x="19810" y="18425"/>
                  <a:pt x="19816" y="18425"/>
                </a:cubicBezTo>
                <a:close/>
                <a:moveTo>
                  <a:pt x="21019" y="18185"/>
                </a:moveTo>
                <a:cubicBezTo>
                  <a:pt x="20976" y="18299"/>
                  <a:pt x="20876" y="18386"/>
                  <a:pt x="20804" y="18486"/>
                </a:cubicBezTo>
                <a:cubicBezTo>
                  <a:pt x="20804" y="18486"/>
                  <a:pt x="20818" y="18501"/>
                  <a:pt x="20833" y="18515"/>
                </a:cubicBezTo>
                <a:cubicBezTo>
                  <a:pt x="20819" y="18515"/>
                  <a:pt x="20791" y="18501"/>
                  <a:pt x="20776" y="18487"/>
                </a:cubicBezTo>
                <a:lnTo>
                  <a:pt x="20776" y="18487"/>
                </a:lnTo>
                <a:cubicBezTo>
                  <a:pt x="20809" y="18445"/>
                  <a:pt x="20843" y="18401"/>
                  <a:pt x="20876" y="18357"/>
                </a:cubicBezTo>
                <a:cubicBezTo>
                  <a:pt x="20919" y="18299"/>
                  <a:pt x="20962" y="18242"/>
                  <a:pt x="21019" y="18185"/>
                </a:cubicBezTo>
                <a:close/>
                <a:moveTo>
                  <a:pt x="2328" y="18041"/>
                </a:moveTo>
                <a:cubicBezTo>
                  <a:pt x="2414" y="18156"/>
                  <a:pt x="2500" y="18256"/>
                  <a:pt x="2586" y="18371"/>
                </a:cubicBezTo>
                <a:cubicBezTo>
                  <a:pt x="2615" y="18414"/>
                  <a:pt x="2644" y="18458"/>
                  <a:pt x="2687" y="18501"/>
                </a:cubicBezTo>
                <a:cubicBezTo>
                  <a:pt x="2701" y="18515"/>
                  <a:pt x="2701" y="18544"/>
                  <a:pt x="2701" y="18572"/>
                </a:cubicBezTo>
                <a:cubicBezTo>
                  <a:pt x="2673" y="18529"/>
                  <a:pt x="2644" y="18501"/>
                  <a:pt x="2629" y="18458"/>
                </a:cubicBezTo>
                <a:lnTo>
                  <a:pt x="2601" y="18458"/>
                </a:lnTo>
                <a:cubicBezTo>
                  <a:pt x="2601" y="18443"/>
                  <a:pt x="2586" y="18443"/>
                  <a:pt x="2586" y="18443"/>
                </a:cubicBezTo>
                <a:cubicBezTo>
                  <a:pt x="2586" y="18443"/>
                  <a:pt x="2572" y="18429"/>
                  <a:pt x="2558" y="18429"/>
                </a:cubicBezTo>
                <a:cubicBezTo>
                  <a:pt x="2558" y="18414"/>
                  <a:pt x="2543" y="18414"/>
                  <a:pt x="2543" y="18400"/>
                </a:cubicBezTo>
                <a:cubicBezTo>
                  <a:pt x="2514" y="18314"/>
                  <a:pt x="2428" y="18256"/>
                  <a:pt x="2414" y="18156"/>
                </a:cubicBezTo>
                <a:cubicBezTo>
                  <a:pt x="2385" y="18127"/>
                  <a:pt x="2342" y="18113"/>
                  <a:pt x="2313" y="18098"/>
                </a:cubicBezTo>
                <a:cubicBezTo>
                  <a:pt x="2313" y="18084"/>
                  <a:pt x="2299" y="18070"/>
                  <a:pt x="2299" y="18070"/>
                </a:cubicBezTo>
                <a:cubicBezTo>
                  <a:pt x="2313" y="18070"/>
                  <a:pt x="2313" y="18055"/>
                  <a:pt x="2328" y="18041"/>
                </a:cubicBezTo>
                <a:close/>
                <a:moveTo>
                  <a:pt x="20229" y="18429"/>
                </a:moveTo>
                <a:cubicBezTo>
                  <a:pt x="20229" y="18443"/>
                  <a:pt x="20215" y="18472"/>
                  <a:pt x="20215" y="18486"/>
                </a:cubicBezTo>
                <a:cubicBezTo>
                  <a:pt x="20201" y="18501"/>
                  <a:pt x="20186" y="18501"/>
                  <a:pt x="20186" y="18501"/>
                </a:cubicBezTo>
                <a:cubicBezTo>
                  <a:pt x="20157" y="18544"/>
                  <a:pt x="20129" y="18572"/>
                  <a:pt x="20086" y="18601"/>
                </a:cubicBezTo>
                <a:cubicBezTo>
                  <a:pt x="20100" y="18572"/>
                  <a:pt x="20114" y="18544"/>
                  <a:pt x="20143" y="18529"/>
                </a:cubicBezTo>
                <a:cubicBezTo>
                  <a:pt x="20172" y="18486"/>
                  <a:pt x="20201" y="18458"/>
                  <a:pt x="20229" y="18429"/>
                </a:cubicBezTo>
                <a:close/>
                <a:moveTo>
                  <a:pt x="2744" y="18558"/>
                </a:moveTo>
                <a:cubicBezTo>
                  <a:pt x="2773" y="18587"/>
                  <a:pt x="2802" y="18601"/>
                  <a:pt x="2816" y="18630"/>
                </a:cubicBezTo>
                <a:cubicBezTo>
                  <a:pt x="2816" y="18644"/>
                  <a:pt x="2802" y="18659"/>
                  <a:pt x="2802" y="18659"/>
                </a:cubicBezTo>
                <a:cubicBezTo>
                  <a:pt x="2773" y="18644"/>
                  <a:pt x="2744" y="18616"/>
                  <a:pt x="2716" y="18587"/>
                </a:cubicBezTo>
                <a:cubicBezTo>
                  <a:pt x="2730" y="18572"/>
                  <a:pt x="2744" y="18572"/>
                  <a:pt x="2744" y="18558"/>
                </a:cubicBezTo>
                <a:close/>
                <a:moveTo>
                  <a:pt x="21407" y="18027"/>
                </a:moveTo>
                <a:cubicBezTo>
                  <a:pt x="21350" y="18070"/>
                  <a:pt x="21278" y="18113"/>
                  <a:pt x="21292" y="18199"/>
                </a:cubicBezTo>
                <a:cubicBezTo>
                  <a:pt x="21278" y="18213"/>
                  <a:pt x="21249" y="18213"/>
                  <a:pt x="21235" y="18228"/>
                </a:cubicBezTo>
                <a:cubicBezTo>
                  <a:pt x="21206" y="18256"/>
                  <a:pt x="21192" y="18285"/>
                  <a:pt x="21163" y="18328"/>
                </a:cubicBezTo>
                <a:cubicBezTo>
                  <a:pt x="21134" y="18343"/>
                  <a:pt x="21120" y="18371"/>
                  <a:pt x="21106" y="18400"/>
                </a:cubicBezTo>
                <a:lnTo>
                  <a:pt x="21091" y="18400"/>
                </a:lnTo>
                <a:cubicBezTo>
                  <a:pt x="21034" y="18458"/>
                  <a:pt x="21005" y="18529"/>
                  <a:pt x="20991" y="18587"/>
                </a:cubicBezTo>
                <a:cubicBezTo>
                  <a:pt x="20976" y="18601"/>
                  <a:pt x="20933" y="18616"/>
                  <a:pt x="20919" y="18616"/>
                </a:cubicBezTo>
                <a:cubicBezTo>
                  <a:pt x="20933" y="18630"/>
                  <a:pt x="20948" y="18644"/>
                  <a:pt x="20962" y="18659"/>
                </a:cubicBezTo>
                <a:cubicBezTo>
                  <a:pt x="21063" y="18601"/>
                  <a:pt x="21120" y="18486"/>
                  <a:pt x="21192" y="18386"/>
                </a:cubicBezTo>
                <a:lnTo>
                  <a:pt x="21221" y="18414"/>
                </a:lnTo>
                <a:cubicBezTo>
                  <a:pt x="21221" y="18414"/>
                  <a:pt x="21206" y="18386"/>
                  <a:pt x="21206" y="18386"/>
                </a:cubicBezTo>
                <a:cubicBezTo>
                  <a:pt x="21235" y="18328"/>
                  <a:pt x="21278" y="18285"/>
                  <a:pt x="21292" y="18228"/>
                </a:cubicBezTo>
                <a:cubicBezTo>
                  <a:pt x="21336" y="18199"/>
                  <a:pt x="21364" y="18156"/>
                  <a:pt x="21350" y="18113"/>
                </a:cubicBezTo>
                <a:cubicBezTo>
                  <a:pt x="21364" y="18113"/>
                  <a:pt x="21379" y="18127"/>
                  <a:pt x="21393" y="18127"/>
                </a:cubicBezTo>
                <a:cubicBezTo>
                  <a:pt x="21379" y="18113"/>
                  <a:pt x="21364" y="18098"/>
                  <a:pt x="21350" y="18084"/>
                </a:cubicBezTo>
                <a:cubicBezTo>
                  <a:pt x="21364" y="18070"/>
                  <a:pt x="21407" y="18055"/>
                  <a:pt x="21422" y="18055"/>
                </a:cubicBezTo>
                <a:cubicBezTo>
                  <a:pt x="21422" y="18041"/>
                  <a:pt x="21407" y="18027"/>
                  <a:pt x="21407" y="18027"/>
                </a:cubicBezTo>
                <a:close/>
                <a:moveTo>
                  <a:pt x="3046" y="18659"/>
                </a:moveTo>
                <a:lnTo>
                  <a:pt x="3060" y="18673"/>
                </a:lnTo>
                <a:cubicBezTo>
                  <a:pt x="3075" y="18673"/>
                  <a:pt x="3075" y="18687"/>
                  <a:pt x="3075" y="18687"/>
                </a:cubicBezTo>
                <a:cubicBezTo>
                  <a:pt x="3075" y="18702"/>
                  <a:pt x="3061" y="18716"/>
                  <a:pt x="3060" y="18730"/>
                </a:cubicBezTo>
                <a:lnTo>
                  <a:pt x="3060" y="18730"/>
                </a:lnTo>
                <a:cubicBezTo>
                  <a:pt x="3052" y="18721"/>
                  <a:pt x="3046" y="18711"/>
                  <a:pt x="3046" y="18702"/>
                </a:cubicBezTo>
                <a:lnTo>
                  <a:pt x="3046" y="18659"/>
                </a:lnTo>
                <a:close/>
                <a:moveTo>
                  <a:pt x="3075" y="18731"/>
                </a:moveTo>
                <a:cubicBezTo>
                  <a:pt x="3075" y="18731"/>
                  <a:pt x="3075" y="18745"/>
                  <a:pt x="3075" y="18745"/>
                </a:cubicBezTo>
                <a:cubicBezTo>
                  <a:pt x="3070" y="18740"/>
                  <a:pt x="3065" y="18735"/>
                  <a:pt x="3061" y="18731"/>
                </a:cubicBezTo>
                <a:close/>
                <a:moveTo>
                  <a:pt x="2785" y="18474"/>
                </a:moveTo>
                <a:cubicBezTo>
                  <a:pt x="2790" y="18477"/>
                  <a:pt x="2796" y="18480"/>
                  <a:pt x="2802" y="18486"/>
                </a:cubicBezTo>
                <a:cubicBezTo>
                  <a:pt x="2831" y="18529"/>
                  <a:pt x="2874" y="18572"/>
                  <a:pt x="2917" y="18601"/>
                </a:cubicBezTo>
                <a:cubicBezTo>
                  <a:pt x="2960" y="18659"/>
                  <a:pt x="3003" y="18716"/>
                  <a:pt x="3032" y="18759"/>
                </a:cubicBezTo>
                <a:cubicBezTo>
                  <a:pt x="2989" y="18731"/>
                  <a:pt x="2945" y="18687"/>
                  <a:pt x="2902" y="18644"/>
                </a:cubicBezTo>
                <a:cubicBezTo>
                  <a:pt x="2863" y="18592"/>
                  <a:pt x="2824" y="18528"/>
                  <a:pt x="2785" y="18474"/>
                </a:cubicBezTo>
                <a:close/>
                <a:moveTo>
                  <a:pt x="2831" y="18630"/>
                </a:moveTo>
                <a:cubicBezTo>
                  <a:pt x="2845" y="18659"/>
                  <a:pt x="2874" y="18673"/>
                  <a:pt x="2888" y="18702"/>
                </a:cubicBezTo>
                <a:cubicBezTo>
                  <a:pt x="2914" y="18728"/>
                  <a:pt x="2929" y="18767"/>
                  <a:pt x="2942" y="18806"/>
                </a:cubicBezTo>
                <a:lnTo>
                  <a:pt x="2942" y="18806"/>
                </a:lnTo>
                <a:cubicBezTo>
                  <a:pt x="2919" y="18776"/>
                  <a:pt x="2893" y="18753"/>
                  <a:pt x="2859" y="18731"/>
                </a:cubicBezTo>
                <a:cubicBezTo>
                  <a:pt x="2859" y="18716"/>
                  <a:pt x="2859" y="18716"/>
                  <a:pt x="2859" y="18716"/>
                </a:cubicBezTo>
                <a:cubicBezTo>
                  <a:pt x="2845" y="18702"/>
                  <a:pt x="2831" y="18687"/>
                  <a:pt x="2816" y="18673"/>
                </a:cubicBezTo>
                <a:cubicBezTo>
                  <a:pt x="2816" y="18673"/>
                  <a:pt x="2816" y="18644"/>
                  <a:pt x="2831" y="18630"/>
                </a:cubicBezTo>
                <a:close/>
                <a:moveTo>
                  <a:pt x="3075" y="18759"/>
                </a:moveTo>
                <a:cubicBezTo>
                  <a:pt x="3104" y="18774"/>
                  <a:pt x="3132" y="18788"/>
                  <a:pt x="3175" y="18802"/>
                </a:cubicBezTo>
                <a:cubicBezTo>
                  <a:pt x="3175" y="18802"/>
                  <a:pt x="3175" y="18817"/>
                  <a:pt x="3175" y="18817"/>
                </a:cubicBezTo>
                <a:lnTo>
                  <a:pt x="3089" y="18817"/>
                </a:lnTo>
                <a:cubicBezTo>
                  <a:pt x="3075" y="18817"/>
                  <a:pt x="3075" y="18802"/>
                  <a:pt x="3060" y="18788"/>
                </a:cubicBezTo>
                <a:lnTo>
                  <a:pt x="3089" y="18774"/>
                </a:lnTo>
                <a:cubicBezTo>
                  <a:pt x="3089" y="18774"/>
                  <a:pt x="3075" y="18774"/>
                  <a:pt x="3075" y="18759"/>
                </a:cubicBezTo>
                <a:close/>
                <a:moveTo>
                  <a:pt x="19517" y="18780"/>
                </a:moveTo>
                <a:cubicBezTo>
                  <a:pt x="19542" y="18780"/>
                  <a:pt x="19496" y="18854"/>
                  <a:pt x="19458" y="18854"/>
                </a:cubicBezTo>
                <a:cubicBezTo>
                  <a:pt x="19451" y="18854"/>
                  <a:pt x="19445" y="18851"/>
                  <a:pt x="19439" y="18845"/>
                </a:cubicBezTo>
                <a:cubicBezTo>
                  <a:pt x="19453" y="18817"/>
                  <a:pt x="19468" y="18802"/>
                  <a:pt x="19497" y="18788"/>
                </a:cubicBezTo>
                <a:cubicBezTo>
                  <a:pt x="19506" y="18782"/>
                  <a:pt x="19513" y="18780"/>
                  <a:pt x="19517" y="18780"/>
                </a:cubicBezTo>
                <a:close/>
                <a:moveTo>
                  <a:pt x="2950" y="18817"/>
                </a:moveTo>
                <a:lnTo>
                  <a:pt x="2950" y="18817"/>
                </a:lnTo>
                <a:cubicBezTo>
                  <a:pt x="2963" y="18817"/>
                  <a:pt x="2974" y="18818"/>
                  <a:pt x="2974" y="18831"/>
                </a:cubicBezTo>
                <a:cubicBezTo>
                  <a:pt x="2989" y="18831"/>
                  <a:pt x="2989" y="18845"/>
                  <a:pt x="3003" y="18860"/>
                </a:cubicBezTo>
                <a:cubicBezTo>
                  <a:pt x="2989" y="18845"/>
                  <a:pt x="2974" y="18845"/>
                  <a:pt x="2960" y="18831"/>
                </a:cubicBezTo>
                <a:cubicBezTo>
                  <a:pt x="2957" y="18826"/>
                  <a:pt x="2953" y="18821"/>
                  <a:pt x="2950" y="18817"/>
                </a:cubicBezTo>
                <a:close/>
                <a:moveTo>
                  <a:pt x="3132" y="18845"/>
                </a:moveTo>
                <a:cubicBezTo>
                  <a:pt x="3132" y="18860"/>
                  <a:pt x="3132" y="18860"/>
                  <a:pt x="3132" y="18860"/>
                </a:cubicBezTo>
                <a:cubicBezTo>
                  <a:pt x="3132" y="18860"/>
                  <a:pt x="3118" y="18845"/>
                  <a:pt x="3104" y="18845"/>
                </a:cubicBezTo>
                <a:close/>
                <a:moveTo>
                  <a:pt x="3075" y="18874"/>
                </a:moveTo>
                <a:lnTo>
                  <a:pt x="3075" y="18874"/>
                </a:lnTo>
                <a:cubicBezTo>
                  <a:pt x="3118" y="18903"/>
                  <a:pt x="3147" y="18932"/>
                  <a:pt x="3175" y="18960"/>
                </a:cubicBezTo>
                <a:cubicBezTo>
                  <a:pt x="3190" y="18975"/>
                  <a:pt x="3204" y="19003"/>
                  <a:pt x="3218" y="19018"/>
                </a:cubicBezTo>
                <a:cubicBezTo>
                  <a:pt x="3204" y="19003"/>
                  <a:pt x="3175" y="18975"/>
                  <a:pt x="3161" y="18960"/>
                </a:cubicBezTo>
                <a:lnTo>
                  <a:pt x="3147" y="18960"/>
                </a:lnTo>
                <a:cubicBezTo>
                  <a:pt x="3132" y="18932"/>
                  <a:pt x="3104" y="18903"/>
                  <a:pt x="3075" y="18874"/>
                </a:cubicBezTo>
                <a:close/>
                <a:moveTo>
                  <a:pt x="20459" y="19032"/>
                </a:moveTo>
                <a:cubicBezTo>
                  <a:pt x="20458" y="19032"/>
                  <a:pt x="20457" y="19033"/>
                  <a:pt x="20456" y="19033"/>
                </a:cubicBezTo>
                <a:lnTo>
                  <a:pt x="20456" y="19033"/>
                </a:lnTo>
                <a:cubicBezTo>
                  <a:pt x="20456" y="19034"/>
                  <a:pt x="20457" y="19034"/>
                  <a:pt x="20457" y="19035"/>
                </a:cubicBezTo>
                <a:lnTo>
                  <a:pt x="20457" y="19035"/>
                </a:lnTo>
                <a:cubicBezTo>
                  <a:pt x="20458" y="19034"/>
                  <a:pt x="20458" y="19033"/>
                  <a:pt x="20459" y="19032"/>
                </a:cubicBezTo>
                <a:close/>
                <a:moveTo>
                  <a:pt x="3161" y="18860"/>
                </a:moveTo>
                <a:lnTo>
                  <a:pt x="3161" y="18860"/>
                </a:lnTo>
                <a:cubicBezTo>
                  <a:pt x="3175" y="18874"/>
                  <a:pt x="3190" y="18874"/>
                  <a:pt x="3204" y="18889"/>
                </a:cubicBezTo>
                <a:cubicBezTo>
                  <a:pt x="3218" y="18903"/>
                  <a:pt x="3247" y="18917"/>
                  <a:pt x="3262" y="18932"/>
                </a:cubicBezTo>
                <a:cubicBezTo>
                  <a:pt x="3305" y="18960"/>
                  <a:pt x="3333" y="19018"/>
                  <a:pt x="3362" y="19047"/>
                </a:cubicBezTo>
                <a:cubicBezTo>
                  <a:pt x="3319" y="19003"/>
                  <a:pt x="3262" y="18960"/>
                  <a:pt x="3218" y="18917"/>
                </a:cubicBezTo>
                <a:cubicBezTo>
                  <a:pt x="3204" y="18903"/>
                  <a:pt x="3190" y="18889"/>
                  <a:pt x="3161" y="18860"/>
                </a:cubicBezTo>
                <a:close/>
                <a:moveTo>
                  <a:pt x="20203" y="19027"/>
                </a:moveTo>
                <a:cubicBezTo>
                  <a:pt x="20213" y="19027"/>
                  <a:pt x="20221" y="19037"/>
                  <a:pt x="20229" y="19061"/>
                </a:cubicBezTo>
                <a:cubicBezTo>
                  <a:pt x="20216" y="19074"/>
                  <a:pt x="20206" y="19081"/>
                  <a:pt x="20198" y="19081"/>
                </a:cubicBezTo>
                <a:cubicBezTo>
                  <a:pt x="20188" y="19081"/>
                  <a:pt x="20180" y="19070"/>
                  <a:pt x="20172" y="19047"/>
                </a:cubicBezTo>
                <a:cubicBezTo>
                  <a:pt x="20185" y="19034"/>
                  <a:pt x="20195" y="19027"/>
                  <a:pt x="20203" y="19027"/>
                </a:cubicBezTo>
                <a:close/>
                <a:moveTo>
                  <a:pt x="3218" y="19003"/>
                </a:moveTo>
                <a:lnTo>
                  <a:pt x="3218" y="19003"/>
                </a:lnTo>
                <a:cubicBezTo>
                  <a:pt x="3247" y="19047"/>
                  <a:pt x="3290" y="19075"/>
                  <a:pt x="3319" y="19104"/>
                </a:cubicBezTo>
                <a:cubicBezTo>
                  <a:pt x="3290" y="19090"/>
                  <a:pt x="3262" y="19075"/>
                  <a:pt x="3247" y="19047"/>
                </a:cubicBezTo>
                <a:cubicBezTo>
                  <a:pt x="3233" y="19032"/>
                  <a:pt x="3218" y="19018"/>
                  <a:pt x="3218" y="19003"/>
                </a:cubicBezTo>
                <a:close/>
                <a:moveTo>
                  <a:pt x="20457" y="19035"/>
                </a:moveTo>
                <a:cubicBezTo>
                  <a:pt x="20445" y="19051"/>
                  <a:pt x="20445" y="19090"/>
                  <a:pt x="20445" y="19104"/>
                </a:cubicBezTo>
                <a:cubicBezTo>
                  <a:pt x="20445" y="19090"/>
                  <a:pt x="20459" y="19075"/>
                  <a:pt x="20474" y="19061"/>
                </a:cubicBezTo>
                <a:cubicBezTo>
                  <a:pt x="20465" y="19052"/>
                  <a:pt x="20461" y="19044"/>
                  <a:pt x="20457" y="19035"/>
                </a:cubicBezTo>
                <a:close/>
                <a:moveTo>
                  <a:pt x="3377" y="19090"/>
                </a:moveTo>
                <a:cubicBezTo>
                  <a:pt x="3377" y="19104"/>
                  <a:pt x="3362" y="19118"/>
                  <a:pt x="3348" y="19118"/>
                </a:cubicBezTo>
                <a:lnTo>
                  <a:pt x="3333" y="19118"/>
                </a:lnTo>
                <a:cubicBezTo>
                  <a:pt x="3348" y="19104"/>
                  <a:pt x="3348" y="19090"/>
                  <a:pt x="3362" y="19090"/>
                </a:cubicBezTo>
                <a:close/>
                <a:moveTo>
                  <a:pt x="20116" y="19117"/>
                </a:moveTo>
                <a:cubicBezTo>
                  <a:pt x="20125" y="19117"/>
                  <a:pt x="20134" y="19129"/>
                  <a:pt x="20143" y="19147"/>
                </a:cubicBezTo>
                <a:cubicBezTo>
                  <a:pt x="20131" y="19153"/>
                  <a:pt x="20122" y="19157"/>
                  <a:pt x="20115" y="19157"/>
                </a:cubicBezTo>
                <a:cubicBezTo>
                  <a:pt x="20105" y="19157"/>
                  <a:pt x="20100" y="19150"/>
                  <a:pt x="20100" y="19133"/>
                </a:cubicBezTo>
                <a:cubicBezTo>
                  <a:pt x="20105" y="19122"/>
                  <a:pt x="20111" y="19117"/>
                  <a:pt x="20116" y="19117"/>
                </a:cubicBezTo>
                <a:close/>
                <a:moveTo>
                  <a:pt x="20086" y="18601"/>
                </a:moveTo>
                <a:lnTo>
                  <a:pt x="20086" y="18601"/>
                </a:lnTo>
                <a:cubicBezTo>
                  <a:pt x="19942" y="18817"/>
                  <a:pt x="19755" y="18989"/>
                  <a:pt x="19568" y="19176"/>
                </a:cubicBezTo>
                <a:cubicBezTo>
                  <a:pt x="19568" y="19162"/>
                  <a:pt x="19568" y="19162"/>
                  <a:pt x="19568" y="19162"/>
                </a:cubicBezTo>
                <a:cubicBezTo>
                  <a:pt x="19640" y="19061"/>
                  <a:pt x="19741" y="18975"/>
                  <a:pt x="19827" y="18889"/>
                </a:cubicBezTo>
                <a:cubicBezTo>
                  <a:pt x="19899" y="18788"/>
                  <a:pt x="19985" y="18687"/>
                  <a:pt x="20086" y="18601"/>
                </a:cubicBezTo>
                <a:close/>
                <a:moveTo>
                  <a:pt x="3432" y="19130"/>
                </a:moveTo>
                <a:cubicBezTo>
                  <a:pt x="3459" y="19130"/>
                  <a:pt x="3488" y="19165"/>
                  <a:pt x="3463" y="19190"/>
                </a:cubicBezTo>
                <a:cubicBezTo>
                  <a:pt x="3460" y="19192"/>
                  <a:pt x="3456" y="19193"/>
                  <a:pt x="3453" y="19193"/>
                </a:cubicBezTo>
                <a:cubicBezTo>
                  <a:pt x="3425" y="19193"/>
                  <a:pt x="3394" y="19146"/>
                  <a:pt x="3420" y="19133"/>
                </a:cubicBezTo>
                <a:cubicBezTo>
                  <a:pt x="3424" y="19131"/>
                  <a:pt x="3428" y="19130"/>
                  <a:pt x="3432" y="19130"/>
                </a:cubicBezTo>
                <a:close/>
                <a:moveTo>
                  <a:pt x="20005" y="19243"/>
                </a:moveTo>
                <a:cubicBezTo>
                  <a:pt x="20037" y="19243"/>
                  <a:pt x="20023" y="19293"/>
                  <a:pt x="20003" y="19293"/>
                </a:cubicBezTo>
                <a:cubicBezTo>
                  <a:pt x="19997" y="19293"/>
                  <a:pt x="19991" y="19288"/>
                  <a:pt x="19985" y="19276"/>
                </a:cubicBezTo>
                <a:cubicBezTo>
                  <a:pt x="19985" y="19276"/>
                  <a:pt x="19985" y="19248"/>
                  <a:pt x="19985" y="19248"/>
                </a:cubicBezTo>
                <a:cubicBezTo>
                  <a:pt x="19993" y="19244"/>
                  <a:pt x="20000" y="19243"/>
                  <a:pt x="20005" y="19243"/>
                </a:cubicBezTo>
                <a:close/>
                <a:moveTo>
                  <a:pt x="3348" y="19133"/>
                </a:moveTo>
                <a:cubicBezTo>
                  <a:pt x="3391" y="19190"/>
                  <a:pt x="3434" y="19233"/>
                  <a:pt x="3477" y="19276"/>
                </a:cubicBezTo>
                <a:cubicBezTo>
                  <a:pt x="3491" y="19305"/>
                  <a:pt x="3506" y="19334"/>
                  <a:pt x="3520" y="19363"/>
                </a:cubicBezTo>
                <a:cubicBezTo>
                  <a:pt x="3463" y="19291"/>
                  <a:pt x="3391" y="19233"/>
                  <a:pt x="3333" y="19162"/>
                </a:cubicBezTo>
                <a:cubicBezTo>
                  <a:pt x="3333" y="19147"/>
                  <a:pt x="3348" y="19133"/>
                  <a:pt x="3348" y="19133"/>
                </a:cubicBezTo>
                <a:close/>
                <a:moveTo>
                  <a:pt x="19554" y="19162"/>
                </a:moveTo>
                <a:lnTo>
                  <a:pt x="19554" y="19162"/>
                </a:lnTo>
                <a:cubicBezTo>
                  <a:pt x="19525" y="19248"/>
                  <a:pt x="19439" y="19291"/>
                  <a:pt x="19382" y="19363"/>
                </a:cubicBezTo>
                <a:lnTo>
                  <a:pt x="19367" y="19348"/>
                </a:lnTo>
                <a:cubicBezTo>
                  <a:pt x="19439" y="19291"/>
                  <a:pt x="19497" y="19233"/>
                  <a:pt x="19554" y="19162"/>
                </a:cubicBezTo>
                <a:close/>
                <a:moveTo>
                  <a:pt x="4612" y="19334"/>
                </a:moveTo>
                <a:cubicBezTo>
                  <a:pt x="4641" y="19363"/>
                  <a:pt x="4670" y="19391"/>
                  <a:pt x="4684" y="19434"/>
                </a:cubicBezTo>
                <a:cubicBezTo>
                  <a:pt x="4655" y="19406"/>
                  <a:pt x="4626" y="19391"/>
                  <a:pt x="4598" y="19363"/>
                </a:cubicBezTo>
                <a:cubicBezTo>
                  <a:pt x="4598" y="19348"/>
                  <a:pt x="4598" y="19334"/>
                  <a:pt x="4612" y="19334"/>
                </a:cubicBezTo>
                <a:close/>
                <a:moveTo>
                  <a:pt x="19942" y="19276"/>
                </a:moveTo>
                <a:cubicBezTo>
                  <a:pt x="19956" y="19291"/>
                  <a:pt x="19971" y="19305"/>
                  <a:pt x="19985" y="19334"/>
                </a:cubicBezTo>
                <a:cubicBezTo>
                  <a:pt x="19928" y="19391"/>
                  <a:pt x="19884" y="19449"/>
                  <a:pt x="19813" y="19492"/>
                </a:cubicBezTo>
                <a:cubicBezTo>
                  <a:pt x="19827" y="19406"/>
                  <a:pt x="19899" y="19348"/>
                  <a:pt x="19942" y="19276"/>
                </a:cubicBezTo>
                <a:close/>
                <a:moveTo>
                  <a:pt x="3535" y="19248"/>
                </a:moveTo>
                <a:lnTo>
                  <a:pt x="3535" y="19248"/>
                </a:lnTo>
                <a:cubicBezTo>
                  <a:pt x="3635" y="19334"/>
                  <a:pt x="3707" y="19449"/>
                  <a:pt x="3822" y="19506"/>
                </a:cubicBezTo>
                <a:cubicBezTo>
                  <a:pt x="3808" y="19506"/>
                  <a:pt x="3793" y="19521"/>
                  <a:pt x="3779" y="19521"/>
                </a:cubicBezTo>
                <a:cubicBezTo>
                  <a:pt x="3693" y="19434"/>
                  <a:pt x="3578" y="19363"/>
                  <a:pt x="3535" y="19248"/>
                </a:cubicBezTo>
                <a:close/>
                <a:moveTo>
                  <a:pt x="19781" y="19475"/>
                </a:moveTo>
                <a:cubicBezTo>
                  <a:pt x="19805" y="19475"/>
                  <a:pt x="19823" y="19508"/>
                  <a:pt x="19798" y="19521"/>
                </a:cubicBezTo>
                <a:cubicBezTo>
                  <a:pt x="19794" y="19523"/>
                  <a:pt x="19790" y="19524"/>
                  <a:pt x="19786" y="19524"/>
                </a:cubicBezTo>
                <a:cubicBezTo>
                  <a:pt x="19763" y="19524"/>
                  <a:pt x="19745" y="19490"/>
                  <a:pt x="19770" y="19478"/>
                </a:cubicBezTo>
                <a:cubicBezTo>
                  <a:pt x="19774" y="19476"/>
                  <a:pt x="19778" y="19475"/>
                  <a:pt x="19781" y="19475"/>
                </a:cubicBezTo>
                <a:close/>
                <a:moveTo>
                  <a:pt x="19726" y="19535"/>
                </a:moveTo>
                <a:cubicBezTo>
                  <a:pt x="19755" y="19549"/>
                  <a:pt x="19755" y="19564"/>
                  <a:pt x="19726" y="19593"/>
                </a:cubicBezTo>
                <a:cubicBezTo>
                  <a:pt x="19698" y="19578"/>
                  <a:pt x="19698" y="19549"/>
                  <a:pt x="19726" y="19535"/>
                </a:cubicBezTo>
                <a:close/>
                <a:moveTo>
                  <a:pt x="3852" y="19560"/>
                </a:moveTo>
                <a:cubicBezTo>
                  <a:pt x="3874" y="19560"/>
                  <a:pt x="3891" y="19583"/>
                  <a:pt x="3879" y="19607"/>
                </a:cubicBezTo>
                <a:cubicBezTo>
                  <a:pt x="3875" y="19609"/>
                  <a:pt x="3871" y="19610"/>
                  <a:pt x="3867" y="19610"/>
                </a:cubicBezTo>
                <a:cubicBezTo>
                  <a:pt x="3843" y="19610"/>
                  <a:pt x="3824" y="19576"/>
                  <a:pt x="3836" y="19564"/>
                </a:cubicBezTo>
                <a:cubicBezTo>
                  <a:pt x="3842" y="19561"/>
                  <a:pt x="3847" y="19560"/>
                  <a:pt x="3852" y="19560"/>
                </a:cubicBezTo>
                <a:close/>
                <a:moveTo>
                  <a:pt x="20344" y="19391"/>
                </a:moveTo>
                <a:lnTo>
                  <a:pt x="20344" y="19391"/>
                </a:lnTo>
                <a:cubicBezTo>
                  <a:pt x="20287" y="19420"/>
                  <a:pt x="20229" y="19449"/>
                  <a:pt x="20186" y="19478"/>
                </a:cubicBezTo>
                <a:cubicBezTo>
                  <a:pt x="20201" y="19492"/>
                  <a:pt x="20215" y="19521"/>
                  <a:pt x="20215" y="19521"/>
                </a:cubicBezTo>
                <a:cubicBezTo>
                  <a:pt x="20157" y="19521"/>
                  <a:pt x="20129" y="19521"/>
                  <a:pt x="20114" y="19578"/>
                </a:cubicBezTo>
                <a:lnTo>
                  <a:pt x="20086" y="19549"/>
                </a:lnTo>
                <a:lnTo>
                  <a:pt x="20086" y="19549"/>
                </a:lnTo>
                <a:cubicBezTo>
                  <a:pt x="20099" y="19590"/>
                  <a:pt x="20100" y="19643"/>
                  <a:pt x="20100" y="19685"/>
                </a:cubicBezTo>
                <a:lnTo>
                  <a:pt x="20100" y="19685"/>
                </a:lnTo>
                <a:cubicBezTo>
                  <a:pt x="20120" y="19650"/>
                  <a:pt x="20129" y="19611"/>
                  <a:pt x="20129" y="19564"/>
                </a:cubicBezTo>
                <a:cubicBezTo>
                  <a:pt x="20143" y="19578"/>
                  <a:pt x="20157" y="19593"/>
                  <a:pt x="20172" y="19607"/>
                </a:cubicBezTo>
                <a:cubicBezTo>
                  <a:pt x="20172" y="19593"/>
                  <a:pt x="20157" y="19564"/>
                  <a:pt x="20143" y="19549"/>
                </a:cubicBezTo>
                <a:cubicBezTo>
                  <a:pt x="20172" y="19535"/>
                  <a:pt x="20229" y="19549"/>
                  <a:pt x="20229" y="19506"/>
                </a:cubicBezTo>
                <a:cubicBezTo>
                  <a:pt x="20272" y="19463"/>
                  <a:pt x="20301" y="19434"/>
                  <a:pt x="20344" y="19391"/>
                </a:cubicBezTo>
                <a:close/>
                <a:moveTo>
                  <a:pt x="20100" y="19685"/>
                </a:moveTo>
                <a:lnTo>
                  <a:pt x="20100" y="19685"/>
                </a:lnTo>
                <a:cubicBezTo>
                  <a:pt x="20098" y="19688"/>
                  <a:pt x="20096" y="19691"/>
                  <a:pt x="20095" y="19694"/>
                </a:cubicBezTo>
                <a:lnTo>
                  <a:pt x="20095" y="19694"/>
                </a:lnTo>
                <a:cubicBezTo>
                  <a:pt x="20096" y="19694"/>
                  <a:pt x="20098" y="19693"/>
                  <a:pt x="20100" y="19693"/>
                </a:cubicBezTo>
                <a:cubicBezTo>
                  <a:pt x="20100" y="19691"/>
                  <a:pt x="20100" y="19688"/>
                  <a:pt x="20100" y="19685"/>
                </a:cubicBezTo>
                <a:close/>
                <a:moveTo>
                  <a:pt x="3908" y="19621"/>
                </a:moveTo>
                <a:cubicBezTo>
                  <a:pt x="3951" y="19650"/>
                  <a:pt x="3980" y="19679"/>
                  <a:pt x="3994" y="19722"/>
                </a:cubicBezTo>
                <a:cubicBezTo>
                  <a:pt x="3966" y="19707"/>
                  <a:pt x="3922" y="19679"/>
                  <a:pt x="3894" y="19650"/>
                </a:cubicBezTo>
                <a:cubicBezTo>
                  <a:pt x="3894" y="19650"/>
                  <a:pt x="3908" y="19636"/>
                  <a:pt x="3908" y="19621"/>
                </a:cubicBezTo>
                <a:close/>
                <a:moveTo>
                  <a:pt x="20775" y="18488"/>
                </a:moveTo>
                <a:cubicBezTo>
                  <a:pt x="20775" y="18516"/>
                  <a:pt x="20775" y="18544"/>
                  <a:pt x="20761" y="18558"/>
                </a:cubicBezTo>
                <a:cubicBezTo>
                  <a:pt x="20761" y="18572"/>
                  <a:pt x="20732" y="18587"/>
                  <a:pt x="20718" y="18587"/>
                </a:cubicBezTo>
                <a:cubicBezTo>
                  <a:pt x="20718" y="18601"/>
                  <a:pt x="20718" y="18630"/>
                  <a:pt x="20718" y="18644"/>
                </a:cubicBezTo>
                <a:lnTo>
                  <a:pt x="20689" y="18644"/>
                </a:lnTo>
                <a:cubicBezTo>
                  <a:pt x="20502" y="18932"/>
                  <a:pt x="20229" y="19147"/>
                  <a:pt x="20028" y="19406"/>
                </a:cubicBezTo>
                <a:cubicBezTo>
                  <a:pt x="19899" y="19492"/>
                  <a:pt x="19813" y="19650"/>
                  <a:pt x="19669" y="19736"/>
                </a:cubicBezTo>
                <a:cubicBezTo>
                  <a:pt x="19784" y="19593"/>
                  <a:pt x="19928" y="19463"/>
                  <a:pt x="20042" y="19320"/>
                </a:cubicBezTo>
                <a:cubicBezTo>
                  <a:pt x="20071" y="19291"/>
                  <a:pt x="20114" y="19276"/>
                  <a:pt x="20114" y="19233"/>
                </a:cubicBezTo>
                <a:cubicBezTo>
                  <a:pt x="20100" y="19233"/>
                  <a:pt x="20071" y="19248"/>
                  <a:pt x="20057" y="19248"/>
                </a:cubicBezTo>
                <a:cubicBezTo>
                  <a:pt x="20042" y="19233"/>
                  <a:pt x="20028" y="19190"/>
                  <a:pt x="20028" y="19176"/>
                </a:cubicBezTo>
                <a:cubicBezTo>
                  <a:pt x="20042" y="19176"/>
                  <a:pt x="20071" y="19176"/>
                  <a:pt x="20086" y="19162"/>
                </a:cubicBezTo>
                <a:cubicBezTo>
                  <a:pt x="20100" y="19190"/>
                  <a:pt x="20114" y="19205"/>
                  <a:pt x="20143" y="19205"/>
                </a:cubicBezTo>
                <a:cubicBezTo>
                  <a:pt x="20229" y="19162"/>
                  <a:pt x="20272" y="19061"/>
                  <a:pt x="20344" y="19003"/>
                </a:cubicBezTo>
                <a:cubicBezTo>
                  <a:pt x="20373" y="18960"/>
                  <a:pt x="20430" y="18917"/>
                  <a:pt x="20430" y="18874"/>
                </a:cubicBezTo>
                <a:lnTo>
                  <a:pt x="20430" y="18874"/>
                </a:lnTo>
                <a:cubicBezTo>
                  <a:pt x="20387" y="18889"/>
                  <a:pt x="20344" y="18917"/>
                  <a:pt x="20330" y="18960"/>
                </a:cubicBezTo>
                <a:cubicBezTo>
                  <a:pt x="20307" y="18984"/>
                  <a:pt x="20274" y="19044"/>
                  <a:pt x="20240" y="19044"/>
                </a:cubicBezTo>
                <a:cubicBezTo>
                  <a:pt x="20232" y="19044"/>
                  <a:pt x="20223" y="19041"/>
                  <a:pt x="20215" y="19032"/>
                </a:cubicBezTo>
                <a:cubicBezTo>
                  <a:pt x="20244" y="19003"/>
                  <a:pt x="20244" y="18975"/>
                  <a:pt x="20244" y="18946"/>
                </a:cubicBezTo>
                <a:cubicBezTo>
                  <a:pt x="20244" y="18946"/>
                  <a:pt x="20272" y="18960"/>
                  <a:pt x="20287" y="18960"/>
                </a:cubicBezTo>
                <a:cubicBezTo>
                  <a:pt x="20287" y="18946"/>
                  <a:pt x="20287" y="18917"/>
                  <a:pt x="20287" y="18903"/>
                </a:cubicBezTo>
                <a:cubicBezTo>
                  <a:pt x="20301" y="18874"/>
                  <a:pt x="20315" y="18860"/>
                  <a:pt x="20330" y="18845"/>
                </a:cubicBezTo>
                <a:cubicBezTo>
                  <a:pt x="20344" y="18860"/>
                  <a:pt x="20359" y="18889"/>
                  <a:pt x="20359" y="18889"/>
                </a:cubicBezTo>
                <a:cubicBezTo>
                  <a:pt x="20359" y="18860"/>
                  <a:pt x="20359" y="18831"/>
                  <a:pt x="20359" y="18802"/>
                </a:cubicBezTo>
                <a:cubicBezTo>
                  <a:pt x="20373" y="18802"/>
                  <a:pt x="20387" y="18817"/>
                  <a:pt x="20387" y="18817"/>
                </a:cubicBezTo>
                <a:cubicBezTo>
                  <a:pt x="20445" y="18759"/>
                  <a:pt x="20488" y="18702"/>
                  <a:pt x="20545" y="18630"/>
                </a:cubicBezTo>
                <a:cubicBezTo>
                  <a:pt x="20545" y="18572"/>
                  <a:pt x="20617" y="18558"/>
                  <a:pt x="20660" y="18529"/>
                </a:cubicBezTo>
                <a:lnTo>
                  <a:pt x="20660" y="18529"/>
                </a:lnTo>
                <a:cubicBezTo>
                  <a:pt x="20632" y="18644"/>
                  <a:pt x="20517" y="18716"/>
                  <a:pt x="20445" y="18817"/>
                </a:cubicBezTo>
                <a:cubicBezTo>
                  <a:pt x="20415" y="18837"/>
                  <a:pt x="20440" y="18870"/>
                  <a:pt x="20463" y="18870"/>
                </a:cubicBezTo>
                <a:cubicBezTo>
                  <a:pt x="20473" y="18870"/>
                  <a:pt x="20483" y="18863"/>
                  <a:pt x="20488" y="18845"/>
                </a:cubicBezTo>
                <a:cubicBezTo>
                  <a:pt x="20584" y="18728"/>
                  <a:pt x="20679" y="18611"/>
                  <a:pt x="20775" y="18488"/>
                </a:cubicBezTo>
                <a:close/>
                <a:moveTo>
                  <a:pt x="19966" y="19715"/>
                </a:moveTo>
                <a:cubicBezTo>
                  <a:pt x="19971" y="19715"/>
                  <a:pt x="19978" y="19717"/>
                  <a:pt x="19985" y="19722"/>
                </a:cubicBezTo>
                <a:cubicBezTo>
                  <a:pt x="19971" y="19722"/>
                  <a:pt x="19971" y="19751"/>
                  <a:pt x="19971" y="19765"/>
                </a:cubicBezTo>
                <a:cubicBezTo>
                  <a:pt x="19935" y="19765"/>
                  <a:pt x="19939" y="19715"/>
                  <a:pt x="19966" y="19715"/>
                </a:cubicBezTo>
                <a:close/>
                <a:moveTo>
                  <a:pt x="4035" y="19733"/>
                </a:moveTo>
                <a:cubicBezTo>
                  <a:pt x="4059" y="19733"/>
                  <a:pt x="4079" y="19769"/>
                  <a:pt x="4066" y="19794"/>
                </a:cubicBezTo>
                <a:cubicBezTo>
                  <a:pt x="4062" y="19796"/>
                  <a:pt x="4058" y="19797"/>
                  <a:pt x="4054" y="19797"/>
                </a:cubicBezTo>
                <a:cubicBezTo>
                  <a:pt x="4030" y="19797"/>
                  <a:pt x="4011" y="19761"/>
                  <a:pt x="4023" y="19736"/>
                </a:cubicBezTo>
                <a:cubicBezTo>
                  <a:pt x="4027" y="19734"/>
                  <a:pt x="4031" y="19733"/>
                  <a:pt x="4035" y="19733"/>
                </a:cubicBezTo>
                <a:close/>
                <a:moveTo>
                  <a:pt x="5000" y="19693"/>
                </a:moveTo>
                <a:lnTo>
                  <a:pt x="5000" y="19693"/>
                </a:lnTo>
                <a:cubicBezTo>
                  <a:pt x="5057" y="19736"/>
                  <a:pt x="5129" y="19751"/>
                  <a:pt x="5144" y="19808"/>
                </a:cubicBezTo>
                <a:cubicBezTo>
                  <a:pt x="5101" y="19779"/>
                  <a:pt x="5043" y="19736"/>
                  <a:pt x="5000" y="19693"/>
                </a:cubicBezTo>
                <a:close/>
                <a:moveTo>
                  <a:pt x="19595" y="19786"/>
                </a:moveTo>
                <a:cubicBezTo>
                  <a:pt x="19608" y="19786"/>
                  <a:pt x="19619" y="19794"/>
                  <a:pt x="19611" y="19808"/>
                </a:cubicBezTo>
                <a:cubicBezTo>
                  <a:pt x="19611" y="19824"/>
                  <a:pt x="19594" y="19835"/>
                  <a:pt x="19581" y="19835"/>
                </a:cubicBezTo>
                <a:cubicBezTo>
                  <a:pt x="19570" y="19835"/>
                  <a:pt x="19562" y="19828"/>
                  <a:pt x="19568" y="19808"/>
                </a:cubicBezTo>
                <a:cubicBezTo>
                  <a:pt x="19568" y="19794"/>
                  <a:pt x="19583" y="19786"/>
                  <a:pt x="19595" y="19786"/>
                </a:cubicBezTo>
                <a:close/>
                <a:moveTo>
                  <a:pt x="4151" y="19850"/>
                </a:moveTo>
                <a:cubicBezTo>
                  <a:pt x="4163" y="19850"/>
                  <a:pt x="4172" y="19862"/>
                  <a:pt x="4181" y="19880"/>
                </a:cubicBezTo>
                <a:cubicBezTo>
                  <a:pt x="4169" y="19886"/>
                  <a:pt x="4160" y="19889"/>
                  <a:pt x="4152" y="19889"/>
                </a:cubicBezTo>
                <a:cubicBezTo>
                  <a:pt x="4140" y="19889"/>
                  <a:pt x="4132" y="19882"/>
                  <a:pt x="4124" y="19866"/>
                </a:cubicBezTo>
                <a:cubicBezTo>
                  <a:pt x="4135" y="19855"/>
                  <a:pt x="4143" y="19850"/>
                  <a:pt x="4151" y="19850"/>
                </a:cubicBezTo>
                <a:close/>
                <a:moveTo>
                  <a:pt x="19928" y="19679"/>
                </a:moveTo>
                <a:cubicBezTo>
                  <a:pt x="19942" y="19707"/>
                  <a:pt x="19913" y="19722"/>
                  <a:pt x="19913" y="19751"/>
                </a:cubicBezTo>
                <a:cubicBezTo>
                  <a:pt x="19913" y="19751"/>
                  <a:pt x="19928" y="19765"/>
                  <a:pt x="19928" y="19765"/>
                </a:cubicBezTo>
                <a:cubicBezTo>
                  <a:pt x="19870" y="19794"/>
                  <a:pt x="19827" y="19866"/>
                  <a:pt x="19770" y="19894"/>
                </a:cubicBezTo>
                <a:cubicBezTo>
                  <a:pt x="19755" y="19866"/>
                  <a:pt x="19755" y="19851"/>
                  <a:pt x="19784" y="19822"/>
                </a:cubicBezTo>
                <a:cubicBezTo>
                  <a:pt x="19827" y="19779"/>
                  <a:pt x="19884" y="19736"/>
                  <a:pt x="19928" y="19679"/>
                </a:cubicBezTo>
                <a:close/>
                <a:moveTo>
                  <a:pt x="3535" y="19363"/>
                </a:moveTo>
                <a:lnTo>
                  <a:pt x="3535" y="19363"/>
                </a:lnTo>
                <a:cubicBezTo>
                  <a:pt x="3707" y="19478"/>
                  <a:pt x="3822" y="19664"/>
                  <a:pt x="3980" y="19794"/>
                </a:cubicBezTo>
                <a:cubicBezTo>
                  <a:pt x="4023" y="19822"/>
                  <a:pt x="4052" y="19866"/>
                  <a:pt x="4066" y="19909"/>
                </a:cubicBezTo>
                <a:cubicBezTo>
                  <a:pt x="3879" y="19736"/>
                  <a:pt x="3693" y="19564"/>
                  <a:pt x="3535" y="19363"/>
                </a:cubicBezTo>
                <a:close/>
                <a:moveTo>
                  <a:pt x="19741" y="19851"/>
                </a:moveTo>
                <a:cubicBezTo>
                  <a:pt x="19755" y="19866"/>
                  <a:pt x="19755" y="19909"/>
                  <a:pt x="19755" y="19923"/>
                </a:cubicBezTo>
                <a:cubicBezTo>
                  <a:pt x="19741" y="19952"/>
                  <a:pt x="19726" y="19966"/>
                  <a:pt x="19683" y="19966"/>
                </a:cubicBezTo>
                <a:cubicBezTo>
                  <a:pt x="19655" y="19937"/>
                  <a:pt x="19655" y="19894"/>
                  <a:pt x="19655" y="19851"/>
                </a:cubicBezTo>
                <a:lnTo>
                  <a:pt x="19655" y="19851"/>
                </a:lnTo>
                <a:cubicBezTo>
                  <a:pt x="19655" y="19880"/>
                  <a:pt x="19669" y="19909"/>
                  <a:pt x="19683" y="19923"/>
                </a:cubicBezTo>
                <a:cubicBezTo>
                  <a:pt x="19698" y="19894"/>
                  <a:pt x="19726" y="19880"/>
                  <a:pt x="19741" y="19851"/>
                </a:cubicBezTo>
                <a:close/>
                <a:moveTo>
                  <a:pt x="19310" y="19952"/>
                </a:moveTo>
                <a:lnTo>
                  <a:pt x="19310" y="19952"/>
                </a:lnTo>
                <a:cubicBezTo>
                  <a:pt x="19281" y="19995"/>
                  <a:pt x="19252" y="20024"/>
                  <a:pt x="19224" y="20052"/>
                </a:cubicBezTo>
                <a:cubicBezTo>
                  <a:pt x="19209" y="20067"/>
                  <a:pt x="19180" y="20067"/>
                  <a:pt x="19166" y="20067"/>
                </a:cubicBezTo>
                <a:cubicBezTo>
                  <a:pt x="19209" y="20024"/>
                  <a:pt x="19267" y="19995"/>
                  <a:pt x="19310" y="19952"/>
                </a:cubicBezTo>
                <a:close/>
                <a:moveTo>
                  <a:pt x="18569" y="20034"/>
                </a:moveTo>
                <a:cubicBezTo>
                  <a:pt x="18576" y="20034"/>
                  <a:pt x="18583" y="20035"/>
                  <a:pt x="18591" y="20038"/>
                </a:cubicBezTo>
                <a:cubicBezTo>
                  <a:pt x="18591" y="20060"/>
                  <a:pt x="18549" y="20090"/>
                  <a:pt x="18523" y="20090"/>
                </a:cubicBezTo>
                <a:cubicBezTo>
                  <a:pt x="18515" y="20090"/>
                  <a:pt x="18509" y="20088"/>
                  <a:pt x="18505" y="20081"/>
                </a:cubicBezTo>
                <a:cubicBezTo>
                  <a:pt x="18517" y="20058"/>
                  <a:pt x="18538" y="20034"/>
                  <a:pt x="18569" y="20034"/>
                </a:cubicBezTo>
                <a:close/>
                <a:moveTo>
                  <a:pt x="5515" y="20035"/>
                </a:moveTo>
                <a:cubicBezTo>
                  <a:pt x="5539" y="20035"/>
                  <a:pt x="5558" y="20071"/>
                  <a:pt x="5546" y="20095"/>
                </a:cubicBezTo>
                <a:cubicBezTo>
                  <a:pt x="5542" y="20097"/>
                  <a:pt x="5538" y="20098"/>
                  <a:pt x="5534" y="20098"/>
                </a:cubicBezTo>
                <a:cubicBezTo>
                  <a:pt x="5507" y="20098"/>
                  <a:pt x="5478" y="20063"/>
                  <a:pt x="5503" y="20038"/>
                </a:cubicBezTo>
                <a:cubicBezTo>
                  <a:pt x="5507" y="20036"/>
                  <a:pt x="5511" y="20035"/>
                  <a:pt x="5515" y="20035"/>
                </a:cubicBezTo>
                <a:close/>
                <a:moveTo>
                  <a:pt x="17887" y="20124"/>
                </a:moveTo>
                <a:lnTo>
                  <a:pt x="17902" y="20153"/>
                </a:lnTo>
                <a:cubicBezTo>
                  <a:pt x="17859" y="20167"/>
                  <a:pt x="17816" y="20196"/>
                  <a:pt x="17772" y="20225"/>
                </a:cubicBezTo>
                <a:cubicBezTo>
                  <a:pt x="17801" y="20196"/>
                  <a:pt x="17844" y="20153"/>
                  <a:pt x="17887" y="20124"/>
                </a:cubicBezTo>
                <a:close/>
                <a:moveTo>
                  <a:pt x="18239" y="20261"/>
                </a:moveTo>
                <a:cubicBezTo>
                  <a:pt x="18247" y="20261"/>
                  <a:pt x="18254" y="20268"/>
                  <a:pt x="18261" y="20282"/>
                </a:cubicBezTo>
                <a:cubicBezTo>
                  <a:pt x="18254" y="20297"/>
                  <a:pt x="18247" y="20304"/>
                  <a:pt x="18239" y="20304"/>
                </a:cubicBezTo>
                <a:cubicBezTo>
                  <a:pt x="18232" y="20304"/>
                  <a:pt x="18225" y="20297"/>
                  <a:pt x="18218" y="20282"/>
                </a:cubicBezTo>
                <a:cubicBezTo>
                  <a:pt x="18225" y="20268"/>
                  <a:pt x="18232" y="20261"/>
                  <a:pt x="18239" y="20261"/>
                </a:cubicBezTo>
                <a:close/>
                <a:moveTo>
                  <a:pt x="4626" y="20272"/>
                </a:moveTo>
                <a:cubicBezTo>
                  <a:pt x="4645" y="20272"/>
                  <a:pt x="4670" y="20300"/>
                  <a:pt x="4670" y="20311"/>
                </a:cubicBezTo>
                <a:cubicBezTo>
                  <a:pt x="4663" y="20318"/>
                  <a:pt x="4656" y="20321"/>
                  <a:pt x="4649" y="20321"/>
                </a:cubicBezTo>
                <a:cubicBezTo>
                  <a:pt x="4629" y="20321"/>
                  <a:pt x="4612" y="20293"/>
                  <a:pt x="4612" y="20282"/>
                </a:cubicBezTo>
                <a:cubicBezTo>
                  <a:pt x="4616" y="20275"/>
                  <a:pt x="4621" y="20272"/>
                  <a:pt x="4626" y="20272"/>
                </a:cubicBezTo>
                <a:close/>
                <a:moveTo>
                  <a:pt x="18951" y="20167"/>
                </a:moveTo>
                <a:cubicBezTo>
                  <a:pt x="18951" y="20182"/>
                  <a:pt x="18965" y="20210"/>
                  <a:pt x="18979" y="20225"/>
                </a:cubicBezTo>
                <a:cubicBezTo>
                  <a:pt x="18994" y="20210"/>
                  <a:pt x="19022" y="20196"/>
                  <a:pt x="19051" y="20196"/>
                </a:cubicBezTo>
                <a:cubicBezTo>
                  <a:pt x="18965" y="20253"/>
                  <a:pt x="18907" y="20325"/>
                  <a:pt x="18821" y="20383"/>
                </a:cubicBezTo>
                <a:cubicBezTo>
                  <a:pt x="18807" y="20354"/>
                  <a:pt x="18821" y="20340"/>
                  <a:pt x="18850" y="20311"/>
                </a:cubicBezTo>
                <a:cubicBezTo>
                  <a:pt x="18836" y="20297"/>
                  <a:pt x="18836" y="20282"/>
                  <a:pt x="18836" y="20268"/>
                </a:cubicBezTo>
                <a:lnTo>
                  <a:pt x="18836" y="20268"/>
                </a:lnTo>
                <a:cubicBezTo>
                  <a:pt x="18850" y="20282"/>
                  <a:pt x="18879" y="20282"/>
                  <a:pt x="18893" y="20282"/>
                </a:cubicBezTo>
                <a:cubicBezTo>
                  <a:pt x="18893" y="20268"/>
                  <a:pt x="18879" y="20253"/>
                  <a:pt x="18879" y="20253"/>
                </a:cubicBezTo>
                <a:lnTo>
                  <a:pt x="18879" y="20253"/>
                </a:lnTo>
                <a:cubicBezTo>
                  <a:pt x="18892" y="20259"/>
                  <a:pt x="18904" y="20261"/>
                  <a:pt x="18914" y="20261"/>
                </a:cubicBezTo>
                <a:cubicBezTo>
                  <a:pt x="18958" y="20261"/>
                  <a:pt x="18966" y="20217"/>
                  <a:pt x="18907" y="20182"/>
                </a:cubicBezTo>
                <a:cubicBezTo>
                  <a:pt x="18922" y="20182"/>
                  <a:pt x="18936" y="20167"/>
                  <a:pt x="18951" y="20167"/>
                </a:cubicBezTo>
                <a:close/>
                <a:moveTo>
                  <a:pt x="4253" y="20067"/>
                </a:moveTo>
                <a:lnTo>
                  <a:pt x="4253" y="20067"/>
                </a:lnTo>
                <a:cubicBezTo>
                  <a:pt x="4411" y="20153"/>
                  <a:pt x="4555" y="20297"/>
                  <a:pt x="4670" y="20426"/>
                </a:cubicBezTo>
                <a:cubicBezTo>
                  <a:pt x="4526" y="20311"/>
                  <a:pt x="4382" y="20196"/>
                  <a:pt x="4253" y="20067"/>
                </a:cubicBezTo>
                <a:close/>
                <a:moveTo>
                  <a:pt x="18778" y="20340"/>
                </a:moveTo>
                <a:cubicBezTo>
                  <a:pt x="18793" y="20383"/>
                  <a:pt x="18778" y="20411"/>
                  <a:pt x="18735" y="20426"/>
                </a:cubicBezTo>
                <a:cubicBezTo>
                  <a:pt x="18735" y="20426"/>
                  <a:pt x="18706" y="20397"/>
                  <a:pt x="18692" y="20383"/>
                </a:cubicBezTo>
                <a:lnTo>
                  <a:pt x="18692" y="20383"/>
                </a:lnTo>
                <a:cubicBezTo>
                  <a:pt x="18706" y="20397"/>
                  <a:pt x="18735" y="20397"/>
                  <a:pt x="18749" y="20411"/>
                </a:cubicBezTo>
                <a:cubicBezTo>
                  <a:pt x="18749" y="20397"/>
                  <a:pt x="18778" y="20354"/>
                  <a:pt x="18778" y="20340"/>
                </a:cubicBezTo>
                <a:close/>
                <a:moveTo>
                  <a:pt x="19324" y="20383"/>
                </a:moveTo>
                <a:lnTo>
                  <a:pt x="19339" y="20426"/>
                </a:lnTo>
                <a:cubicBezTo>
                  <a:pt x="19339" y="20411"/>
                  <a:pt x="19339" y="20397"/>
                  <a:pt x="19324" y="20383"/>
                </a:cubicBezTo>
                <a:close/>
                <a:moveTo>
                  <a:pt x="19032" y="20519"/>
                </a:moveTo>
                <a:cubicBezTo>
                  <a:pt x="19029" y="20526"/>
                  <a:pt x="19025" y="20533"/>
                  <a:pt x="19022" y="20541"/>
                </a:cubicBezTo>
                <a:cubicBezTo>
                  <a:pt x="19027" y="20536"/>
                  <a:pt x="19030" y="20528"/>
                  <a:pt x="19032" y="20519"/>
                </a:cubicBezTo>
                <a:close/>
                <a:moveTo>
                  <a:pt x="18649" y="20469"/>
                </a:moveTo>
                <a:lnTo>
                  <a:pt x="18663" y="20498"/>
                </a:lnTo>
                <a:cubicBezTo>
                  <a:pt x="18620" y="20526"/>
                  <a:pt x="18577" y="20541"/>
                  <a:pt x="18548" y="20570"/>
                </a:cubicBezTo>
                <a:cubicBezTo>
                  <a:pt x="18548" y="20541"/>
                  <a:pt x="18548" y="20526"/>
                  <a:pt x="18548" y="20498"/>
                </a:cubicBezTo>
                <a:cubicBezTo>
                  <a:pt x="18563" y="20512"/>
                  <a:pt x="18577" y="20526"/>
                  <a:pt x="18591" y="20526"/>
                </a:cubicBezTo>
                <a:cubicBezTo>
                  <a:pt x="18620" y="20512"/>
                  <a:pt x="18635" y="20483"/>
                  <a:pt x="18649" y="20469"/>
                </a:cubicBezTo>
                <a:close/>
                <a:moveTo>
                  <a:pt x="4670" y="20440"/>
                </a:moveTo>
                <a:cubicBezTo>
                  <a:pt x="4813" y="20498"/>
                  <a:pt x="4914" y="20598"/>
                  <a:pt x="5029" y="20684"/>
                </a:cubicBezTo>
                <a:cubicBezTo>
                  <a:pt x="4899" y="20627"/>
                  <a:pt x="4799" y="20526"/>
                  <a:pt x="4670" y="20440"/>
                </a:cubicBezTo>
                <a:close/>
                <a:moveTo>
                  <a:pt x="19554" y="19837"/>
                </a:moveTo>
                <a:lnTo>
                  <a:pt x="19554" y="19837"/>
                </a:lnTo>
                <a:cubicBezTo>
                  <a:pt x="19468" y="19966"/>
                  <a:pt x="19310" y="20038"/>
                  <a:pt x="19252" y="20182"/>
                </a:cubicBezTo>
                <a:cubicBezTo>
                  <a:pt x="19238" y="20167"/>
                  <a:pt x="19238" y="20153"/>
                  <a:pt x="19224" y="20153"/>
                </a:cubicBezTo>
                <a:cubicBezTo>
                  <a:pt x="18979" y="20383"/>
                  <a:pt x="18692" y="20584"/>
                  <a:pt x="18419" y="20771"/>
                </a:cubicBezTo>
                <a:cubicBezTo>
                  <a:pt x="18419" y="20785"/>
                  <a:pt x="18433" y="20785"/>
                  <a:pt x="18433" y="20785"/>
                </a:cubicBezTo>
                <a:cubicBezTo>
                  <a:pt x="18347" y="20799"/>
                  <a:pt x="18275" y="20886"/>
                  <a:pt x="18203" y="20929"/>
                </a:cubicBezTo>
                <a:cubicBezTo>
                  <a:pt x="18218" y="20871"/>
                  <a:pt x="18275" y="20857"/>
                  <a:pt x="18318" y="20828"/>
                </a:cubicBezTo>
                <a:cubicBezTo>
                  <a:pt x="18663" y="20570"/>
                  <a:pt x="18994" y="20311"/>
                  <a:pt x="19324" y="20038"/>
                </a:cubicBezTo>
                <a:cubicBezTo>
                  <a:pt x="19410" y="19980"/>
                  <a:pt x="19468" y="19894"/>
                  <a:pt x="19554" y="19837"/>
                </a:cubicBezTo>
                <a:close/>
                <a:moveTo>
                  <a:pt x="16444" y="20950"/>
                </a:moveTo>
                <a:cubicBezTo>
                  <a:pt x="16451" y="20950"/>
                  <a:pt x="16458" y="20957"/>
                  <a:pt x="16465" y="20972"/>
                </a:cubicBezTo>
                <a:cubicBezTo>
                  <a:pt x="16458" y="20986"/>
                  <a:pt x="16451" y="20993"/>
                  <a:pt x="16444" y="20993"/>
                </a:cubicBezTo>
                <a:cubicBezTo>
                  <a:pt x="16436" y="20993"/>
                  <a:pt x="16429" y="20986"/>
                  <a:pt x="16422" y="20972"/>
                </a:cubicBezTo>
                <a:cubicBezTo>
                  <a:pt x="16429" y="20957"/>
                  <a:pt x="16436" y="20950"/>
                  <a:pt x="16444" y="20950"/>
                </a:cubicBezTo>
                <a:close/>
                <a:moveTo>
                  <a:pt x="18203" y="20914"/>
                </a:moveTo>
                <a:lnTo>
                  <a:pt x="18203" y="20914"/>
                </a:lnTo>
                <a:cubicBezTo>
                  <a:pt x="18089" y="21029"/>
                  <a:pt x="17945" y="21087"/>
                  <a:pt x="17816" y="21159"/>
                </a:cubicBezTo>
                <a:cubicBezTo>
                  <a:pt x="17844" y="21115"/>
                  <a:pt x="17887" y="21087"/>
                  <a:pt x="17945" y="21058"/>
                </a:cubicBezTo>
                <a:cubicBezTo>
                  <a:pt x="18031" y="21015"/>
                  <a:pt x="18103" y="20943"/>
                  <a:pt x="18203" y="20914"/>
                </a:cubicBezTo>
                <a:close/>
                <a:moveTo>
                  <a:pt x="5733" y="21072"/>
                </a:moveTo>
                <a:cubicBezTo>
                  <a:pt x="5776" y="21087"/>
                  <a:pt x="5819" y="21115"/>
                  <a:pt x="5876" y="21144"/>
                </a:cubicBezTo>
                <a:cubicBezTo>
                  <a:pt x="5876" y="21159"/>
                  <a:pt x="5862" y="21173"/>
                  <a:pt x="5862" y="21173"/>
                </a:cubicBezTo>
                <a:cubicBezTo>
                  <a:pt x="5848" y="21159"/>
                  <a:pt x="5819" y="21144"/>
                  <a:pt x="5790" y="21130"/>
                </a:cubicBezTo>
                <a:cubicBezTo>
                  <a:pt x="5790" y="21133"/>
                  <a:pt x="5789" y="21137"/>
                  <a:pt x="5788" y="21142"/>
                </a:cubicBezTo>
                <a:lnTo>
                  <a:pt x="5788" y="21142"/>
                </a:lnTo>
                <a:cubicBezTo>
                  <a:pt x="5761" y="21115"/>
                  <a:pt x="5746" y="21100"/>
                  <a:pt x="5718" y="21072"/>
                </a:cubicBezTo>
                <a:close/>
                <a:moveTo>
                  <a:pt x="17788" y="21153"/>
                </a:moveTo>
                <a:cubicBezTo>
                  <a:pt x="17797" y="21153"/>
                  <a:pt x="17801" y="21164"/>
                  <a:pt x="17801" y="21187"/>
                </a:cubicBezTo>
                <a:cubicBezTo>
                  <a:pt x="17795" y="21193"/>
                  <a:pt x="17787" y="21197"/>
                  <a:pt x="17779" y="21197"/>
                </a:cubicBezTo>
                <a:cubicBezTo>
                  <a:pt x="17768" y="21197"/>
                  <a:pt x="17758" y="21190"/>
                  <a:pt x="17758" y="21173"/>
                </a:cubicBezTo>
                <a:cubicBezTo>
                  <a:pt x="17771" y="21160"/>
                  <a:pt x="17781" y="21153"/>
                  <a:pt x="17788" y="21153"/>
                </a:cubicBezTo>
                <a:close/>
                <a:moveTo>
                  <a:pt x="17959" y="20986"/>
                </a:moveTo>
                <a:lnTo>
                  <a:pt x="17959" y="20986"/>
                </a:lnTo>
                <a:cubicBezTo>
                  <a:pt x="17844" y="21058"/>
                  <a:pt x="17729" y="21101"/>
                  <a:pt x="17629" y="21187"/>
                </a:cubicBezTo>
                <a:cubicBezTo>
                  <a:pt x="17614" y="21202"/>
                  <a:pt x="17571" y="21202"/>
                  <a:pt x="17543" y="21202"/>
                </a:cubicBezTo>
                <a:cubicBezTo>
                  <a:pt x="17571" y="21173"/>
                  <a:pt x="17686" y="21159"/>
                  <a:pt x="17629" y="21101"/>
                </a:cubicBezTo>
                <a:lnTo>
                  <a:pt x="17629" y="21101"/>
                </a:lnTo>
                <a:cubicBezTo>
                  <a:pt x="17643" y="21115"/>
                  <a:pt x="17658" y="21130"/>
                  <a:pt x="17672" y="21130"/>
                </a:cubicBezTo>
                <a:cubicBezTo>
                  <a:pt x="17758" y="21058"/>
                  <a:pt x="17844" y="21015"/>
                  <a:pt x="17959" y="20986"/>
                </a:cubicBezTo>
                <a:close/>
                <a:moveTo>
                  <a:pt x="17974" y="21202"/>
                </a:moveTo>
                <a:cubicBezTo>
                  <a:pt x="17931" y="21216"/>
                  <a:pt x="17873" y="21230"/>
                  <a:pt x="17844" y="21274"/>
                </a:cubicBezTo>
                <a:cubicBezTo>
                  <a:pt x="17887" y="21274"/>
                  <a:pt x="17916" y="21274"/>
                  <a:pt x="17959" y="21259"/>
                </a:cubicBezTo>
                <a:cubicBezTo>
                  <a:pt x="17959" y="21245"/>
                  <a:pt x="17974" y="21216"/>
                  <a:pt x="17974" y="21202"/>
                </a:cubicBezTo>
                <a:close/>
                <a:moveTo>
                  <a:pt x="5029" y="20684"/>
                </a:moveTo>
                <a:lnTo>
                  <a:pt x="5029" y="20684"/>
                </a:lnTo>
                <a:cubicBezTo>
                  <a:pt x="5244" y="20871"/>
                  <a:pt x="5503" y="21001"/>
                  <a:pt x="5733" y="21173"/>
                </a:cubicBezTo>
                <a:cubicBezTo>
                  <a:pt x="5746" y="21159"/>
                  <a:pt x="5773" y="21146"/>
                  <a:pt x="5788" y="21144"/>
                </a:cubicBezTo>
                <a:lnTo>
                  <a:pt x="5788" y="21144"/>
                </a:lnTo>
                <a:cubicBezTo>
                  <a:pt x="5783" y="21159"/>
                  <a:pt x="5776" y="21177"/>
                  <a:pt x="5776" y="21187"/>
                </a:cubicBezTo>
                <a:cubicBezTo>
                  <a:pt x="5891" y="21274"/>
                  <a:pt x="6034" y="21345"/>
                  <a:pt x="6164" y="21432"/>
                </a:cubicBezTo>
                <a:cubicBezTo>
                  <a:pt x="6149" y="21432"/>
                  <a:pt x="6149" y="21446"/>
                  <a:pt x="6135" y="21446"/>
                </a:cubicBezTo>
                <a:cubicBezTo>
                  <a:pt x="5790" y="21245"/>
                  <a:pt x="5460" y="21015"/>
                  <a:pt x="5129" y="20771"/>
                </a:cubicBezTo>
                <a:cubicBezTo>
                  <a:pt x="5086" y="20756"/>
                  <a:pt x="5043" y="20728"/>
                  <a:pt x="5029" y="20684"/>
                </a:cubicBezTo>
                <a:close/>
                <a:moveTo>
                  <a:pt x="6336" y="21532"/>
                </a:moveTo>
                <a:lnTo>
                  <a:pt x="6336" y="21532"/>
                </a:lnTo>
                <a:cubicBezTo>
                  <a:pt x="6337" y="21533"/>
                  <a:pt x="6337" y="21533"/>
                  <a:pt x="6338" y="21534"/>
                </a:cubicBezTo>
                <a:lnTo>
                  <a:pt x="6338" y="21534"/>
                </a:lnTo>
                <a:cubicBezTo>
                  <a:pt x="6338" y="21534"/>
                  <a:pt x="6338" y="21534"/>
                  <a:pt x="6339" y="21534"/>
                </a:cubicBezTo>
                <a:lnTo>
                  <a:pt x="6339" y="21534"/>
                </a:lnTo>
                <a:cubicBezTo>
                  <a:pt x="6338" y="21533"/>
                  <a:pt x="6337" y="21533"/>
                  <a:pt x="6336" y="21532"/>
                </a:cubicBezTo>
                <a:close/>
                <a:moveTo>
                  <a:pt x="8152" y="21498"/>
                </a:moveTo>
                <a:cubicBezTo>
                  <a:pt x="8167" y="21498"/>
                  <a:pt x="8175" y="21511"/>
                  <a:pt x="8175" y="21532"/>
                </a:cubicBezTo>
                <a:cubicBezTo>
                  <a:pt x="8164" y="21536"/>
                  <a:pt x="8155" y="21538"/>
                  <a:pt x="8149" y="21538"/>
                </a:cubicBezTo>
                <a:cubicBezTo>
                  <a:pt x="8132" y="21538"/>
                  <a:pt x="8132" y="21524"/>
                  <a:pt x="8132" y="21503"/>
                </a:cubicBezTo>
                <a:cubicBezTo>
                  <a:pt x="8140" y="21500"/>
                  <a:pt x="8146" y="21498"/>
                  <a:pt x="8152" y="21498"/>
                </a:cubicBezTo>
                <a:close/>
                <a:moveTo>
                  <a:pt x="17313" y="21532"/>
                </a:moveTo>
                <a:cubicBezTo>
                  <a:pt x="17327" y="21532"/>
                  <a:pt x="17341" y="21546"/>
                  <a:pt x="17341" y="21561"/>
                </a:cubicBezTo>
                <a:cubicBezTo>
                  <a:pt x="17293" y="21573"/>
                  <a:pt x="17255" y="21625"/>
                  <a:pt x="17202" y="21625"/>
                </a:cubicBezTo>
                <a:cubicBezTo>
                  <a:pt x="17192" y="21625"/>
                  <a:pt x="17181" y="21623"/>
                  <a:pt x="17169" y="21618"/>
                </a:cubicBezTo>
                <a:cubicBezTo>
                  <a:pt x="17212" y="21590"/>
                  <a:pt x="17270" y="21561"/>
                  <a:pt x="17313" y="21532"/>
                </a:cubicBezTo>
                <a:close/>
                <a:moveTo>
                  <a:pt x="6681" y="21618"/>
                </a:moveTo>
                <a:lnTo>
                  <a:pt x="6681" y="21618"/>
                </a:lnTo>
                <a:cubicBezTo>
                  <a:pt x="6738" y="21647"/>
                  <a:pt x="6796" y="21676"/>
                  <a:pt x="6839" y="21733"/>
                </a:cubicBezTo>
                <a:cubicBezTo>
                  <a:pt x="6782" y="21705"/>
                  <a:pt x="6695" y="21690"/>
                  <a:pt x="6681" y="21618"/>
                </a:cubicBezTo>
                <a:close/>
                <a:moveTo>
                  <a:pt x="6192" y="21446"/>
                </a:moveTo>
                <a:lnTo>
                  <a:pt x="6192" y="21446"/>
                </a:lnTo>
                <a:cubicBezTo>
                  <a:pt x="6236" y="21475"/>
                  <a:pt x="6293" y="21503"/>
                  <a:pt x="6351" y="21532"/>
                </a:cubicBezTo>
                <a:cubicBezTo>
                  <a:pt x="6347" y="21533"/>
                  <a:pt x="6343" y="21534"/>
                  <a:pt x="6339" y="21534"/>
                </a:cubicBezTo>
                <a:lnTo>
                  <a:pt x="6339" y="21534"/>
                </a:lnTo>
                <a:cubicBezTo>
                  <a:pt x="6467" y="21619"/>
                  <a:pt x="6596" y="21676"/>
                  <a:pt x="6724" y="21733"/>
                </a:cubicBezTo>
                <a:lnTo>
                  <a:pt x="6724" y="21762"/>
                </a:lnTo>
                <a:cubicBezTo>
                  <a:pt x="6596" y="21705"/>
                  <a:pt x="6424" y="21648"/>
                  <a:pt x="6338" y="21534"/>
                </a:cubicBezTo>
                <a:lnTo>
                  <a:pt x="6338" y="21534"/>
                </a:lnTo>
                <a:cubicBezTo>
                  <a:pt x="6333" y="21535"/>
                  <a:pt x="6328" y="21535"/>
                  <a:pt x="6323" y="21535"/>
                </a:cubicBezTo>
                <a:cubicBezTo>
                  <a:pt x="6264" y="21535"/>
                  <a:pt x="6217" y="21496"/>
                  <a:pt x="6192" y="21446"/>
                </a:cubicBezTo>
                <a:close/>
                <a:moveTo>
                  <a:pt x="17758" y="21187"/>
                </a:moveTo>
                <a:lnTo>
                  <a:pt x="17758" y="21187"/>
                </a:lnTo>
                <a:cubicBezTo>
                  <a:pt x="17643" y="21288"/>
                  <a:pt x="17499" y="21345"/>
                  <a:pt x="17370" y="21417"/>
                </a:cubicBezTo>
                <a:cubicBezTo>
                  <a:pt x="17385" y="21432"/>
                  <a:pt x="17399" y="21432"/>
                  <a:pt x="17399" y="21446"/>
                </a:cubicBezTo>
                <a:cubicBezTo>
                  <a:pt x="17385" y="21446"/>
                  <a:pt x="17370" y="21432"/>
                  <a:pt x="17356" y="21432"/>
                </a:cubicBezTo>
                <a:cubicBezTo>
                  <a:pt x="17155" y="21532"/>
                  <a:pt x="16982" y="21647"/>
                  <a:pt x="16781" y="21719"/>
                </a:cubicBezTo>
                <a:cubicBezTo>
                  <a:pt x="16792" y="21730"/>
                  <a:pt x="16795" y="21740"/>
                  <a:pt x="16801" y="21745"/>
                </a:cubicBezTo>
                <a:lnTo>
                  <a:pt x="16801" y="21745"/>
                </a:lnTo>
                <a:cubicBezTo>
                  <a:pt x="16790" y="21742"/>
                  <a:pt x="16780" y="21741"/>
                  <a:pt x="16769" y="21741"/>
                </a:cubicBezTo>
                <a:cubicBezTo>
                  <a:pt x="16700" y="21741"/>
                  <a:pt x="16638" y="21795"/>
                  <a:pt x="16566" y="21819"/>
                </a:cubicBezTo>
                <a:cubicBezTo>
                  <a:pt x="16609" y="21762"/>
                  <a:pt x="16666" y="21776"/>
                  <a:pt x="16709" y="21733"/>
                </a:cubicBezTo>
                <a:cubicBezTo>
                  <a:pt x="17083" y="21590"/>
                  <a:pt x="17399" y="21331"/>
                  <a:pt x="17758" y="21187"/>
                </a:cubicBezTo>
                <a:close/>
                <a:moveTo>
                  <a:pt x="16637" y="21661"/>
                </a:moveTo>
                <a:cubicBezTo>
                  <a:pt x="16637" y="21661"/>
                  <a:pt x="16652" y="21676"/>
                  <a:pt x="16652" y="21676"/>
                </a:cubicBezTo>
                <a:cubicBezTo>
                  <a:pt x="16594" y="21719"/>
                  <a:pt x="16537" y="21748"/>
                  <a:pt x="16479" y="21776"/>
                </a:cubicBezTo>
                <a:cubicBezTo>
                  <a:pt x="16422" y="21776"/>
                  <a:pt x="16364" y="21819"/>
                  <a:pt x="16321" y="21848"/>
                </a:cubicBezTo>
                <a:cubicBezTo>
                  <a:pt x="16321" y="21834"/>
                  <a:pt x="16321" y="21819"/>
                  <a:pt x="16321" y="21805"/>
                </a:cubicBezTo>
                <a:cubicBezTo>
                  <a:pt x="16350" y="21805"/>
                  <a:pt x="16364" y="21791"/>
                  <a:pt x="16393" y="21791"/>
                </a:cubicBezTo>
                <a:cubicBezTo>
                  <a:pt x="16393" y="21776"/>
                  <a:pt x="16393" y="21762"/>
                  <a:pt x="16393" y="21733"/>
                </a:cubicBezTo>
                <a:lnTo>
                  <a:pt x="16408" y="21762"/>
                </a:lnTo>
                <a:cubicBezTo>
                  <a:pt x="16494" y="21733"/>
                  <a:pt x="16580" y="21719"/>
                  <a:pt x="16637" y="21661"/>
                </a:cubicBezTo>
                <a:close/>
                <a:moveTo>
                  <a:pt x="9325" y="21661"/>
                </a:moveTo>
                <a:lnTo>
                  <a:pt x="9325" y="21661"/>
                </a:lnTo>
                <a:cubicBezTo>
                  <a:pt x="9454" y="21690"/>
                  <a:pt x="9569" y="21719"/>
                  <a:pt x="9684" y="21733"/>
                </a:cubicBezTo>
                <a:cubicBezTo>
                  <a:pt x="9741" y="21748"/>
                  <a:pt x="9799" y="21762"/>
                  <a:pt x="9842" y="21791"/>
                </a:cubicBezTo>
                <a:cubicBezTo>
                  <a:pt x="9971" y="21791"/>
                  <a:pt x="10086" y="21819"/>
                  <a:pt x="10201" y="21863"/>
                </a:cubicBezTo>
                <a:cubicBezTo>
                  <a:pt x="10214" y="21858"/>
                  <a:pt x="10225" y="21857"/>
                  <a:pt x="10236" y="21857"/>
                </a:cubicBezTo>
                <a:cubicBezTo>
                  <a:pt x="10262" y="21857"/>
                  <a:pt x="10285" y="21867"/>
                  <a:pt x="10316" y="21877"/>
                </a:cubicBezTo>
                <a:cubicBezTo>
                  <a:pt x="10316" y="21877"/>
                  <a:pt x="10330" y="21891"/>
                  <a:pt x="10330" y="21891"/>
                </a:cubicBezTo>
                <a:lnTo>
                  <a:pt x="10316" y="21891"/>
                </a:lnTo>
                <a:cubicBezTo>
                  <a:pt x="10302" y="21877"/>
                  <a:pt x="10273" y="21877"/>
                  <a:pt x="10244" y="21877"/>
                </a:cubicBezTo>
                <a:cubicBezTo>
                  <a:pt x="10230" y="21877"/>
                  <a:pt x="10215" y="21863"/>
                  <a:pt x="10201" y="21863"/>
                </a:cubicBezTo>
                <a:cubicBezTo>
                  <a:pt x="10072" y="21863"/>
                  <a:pt x="9957" y="21819"/>
                  <a:pt x="9842" y="21791"/>
                </a:cubicBezTo>
                <a:cubicBezTo>
                  <a:pt x="9669" y="21762"/>
                  <a:pt x="9497" y="21719"/>
                  <a:pt x="9325" y="21661"/>
                </a:cubicBezTo>
                <a:close/>
                <a:moveTo>
                  <a:pt x="10373" y="21848"/>
                </a:moveTo>
                <a:cubicBezTo>
                  <a:pt x="10373" y="21863"/>
                  <a:pt x="10388" y="21877"/>
                  <a:pt x="10388" y="21877"/>
                </a:cubicBezTo>
                <a:cubicBezTo>
                  <a:pt x="10416" y="21891"/>
                  <a:pt x="10431" y="21891"/>
                  <a:pt x="10445" y="21891"/>
                </a:cubicBezTo>
                <a:cubicBezTo>
                  <a:pt x="10416" y="21891"/>
                  <a:pt x="10373" y="21891"/>
                  <a:pt x="10345" y="21877"/>
                </a:cubicBezTo>
                <a:cubicBezTo>
                  <a:pt x="10345" y="21863"/>
                  <a:pt x="10345" y="21848"/>
                  <a:pt x="10345" y="21848"/>
                </a:cubicBezTo>
                <a:close/>
                <a:moveTo>
                  <a:pt x="6932" y="21836"/>
                </a:moveTo>
                <a:cubicBezTo>
                  <a:pt x="6954" y="21836"/>
                  <a:pt x="6983" y="21857"/>
                  <a:pt x="6983" y="21877"/>
                </a:cubicBezTo>
                <a:cubicBezTo>
                  <a:pt x="6978" y="21892"/>
                  <a:pt x="6967" y="21898"/>
                  <a:pt x="6956" y="21898"/>
                </a:cubicBezTo>
                <a:cubicBezTo>
                  <a:pt x="6935" y="21898"/>
                  <a:pt x="6911" y="21876"/>
                  <a:pt x="6911" y="21848"/>
                </a:cubicBezTo>
                <a:cubicBezTo>
                  <a:pt x="6915" y="21840"/>
                  <a:pt x="6923" y="21836"/>
                  <a:pt x="6932" y="21836"/>
                </a:cubicBezTo>
                <a:close/>
                <a:moveTo>
                  <a:pt x="16483" y="21789"/>
                </a:moveTo>
                <a:lnTo>
                  <a:pt x="16494" y="21834"/>
                </a:lnTo>
                <a:cubicBezTo>
                  <a:pt x="16506" y="21822"/>
                  <a:pt x="16538" y="21820"/>
                  <a:pt x="16557" y="21811"/>
                </a:cubicBezTo>
                <a:lnTo>
                  <a:pt x="16557" y="21811"/>
                </a:lnTo>
                <a:cubicBezTo>
                  <a:pt x="16472" y="21867"/>
                  <a:pt x="16375" y="21921"/>
                  <a:pt x="16278" y="21934"/>
                </a:cubicBezTo>
                <a:cubicBezTo>
                  <a:pt x="16336" y="21906"/>
                  <a:pt x="16379" y="21877"/>
                  <a:pt x="16436" y="21863"/>
                </a:cubicBezTo>
                <a:cubicBezTo>
                  <a:pt x="16462" y="21837"/>
                  <a:pt x="16488" y="21823"/>
                  <a:pt x="16483" y="21789"/>
                </a:cubicBezTo>
                <a:close/>
                <a:moveTo>
                  <a:pt x="5302" y="21058"/>
                </a:moveTo>
                <a:cubicBezTo>
                  <a:pt x="5345" y="21115"/>
                  <a:pt x="5402" y="21130"/>
                  <a:pt x="5460" y="21159"/>
                </a:cubicBezTo>
                <a:cubicBezTo>
                  <a:pt x="5460" y="21144"/>
                  <a:pt x="5460" y="21101"/>
                  <a:pt x="5460" y="21087"/>
                </a:cubicBezTo>
                <a:cubicBezTo>
                  <a:pt x="5474" y="21101"/>
                  <a:pt x="5488" y="21115"/>
                  <a:pt x="5503" y="21130"/>
                </a:cubicBezTo>
                <a:cubicBezTo>
                  <a:pt x="5575" y="21159"/>
                  <a:pt x="5560" y="21245"/>
                  <a:pt x="5632" y="21259"/>
                </a:cubicBezTo>
                <a:cubicBezTo>
                  <a:pt x="5647" y="21259"/>
                  <a:pt x="5661" y="21245"/>
                  <a:pt x="5675" y="21245"/>
                </a:cubicBezTo>
                <a:cubicBezTo>
                  <a:pt x="5833" y="21331"/>
                  <a:pt x="5963" y="21460"/>
                  <a:pt x="6135" y="21518"/>
                </a:cubicBezTo>
                <a:cubicBezTo>
                  <a:pt x="6135" y="21532"/>
                  <a:pt x="6121" y="21546"/>
                  <a:pt x="6106" y="21561"/>
                </a:cubicBezTo>
                <a:cubicBezTo>
                  <a:pt x="6121" y="21575"/>
                  <a:pt x="6164" y="21604"/>
                  <a:pt x="6178" y="21618"/>
                </a:cubicBezTo>
                <a:cubicBezTo>
                  <a:pt x="6192" y="21618"/>
                  <a:pt x="6207" y="21604"/>
                  <a:pt x="6236" y="21590"/>
                </a:cubicBezTo>
                <a:lnTo>
                  <a:pt x="6210" y="21573"/>
                </a:lnTo>
                <a:lnTo>
                  <a:pt x="6210" y="21573"/>
                </a:lnTo>
                <a:cubicBezTo>
                  <a:pt x="6229" y="21582"/>
                  <a:pt x="6254" y="21590"/>
                  <a:pt x="6264" y="21590"/>
                </a:cubicBezTo>
                <a:cubicBezTo>
                  <a:pt x="6250" y="21590"/>
                  <a:pt x="6236" y="21604"/>
                  <a:pt x="6221" y="21604"/>
                </a:cubicBezTo>
                <a:cubicBezTo>
                  <a:pt x="6221" y="21618"/>
                  <a:pt x="6221" y="21647"/>
                  <a:pt x="6221" y="21647"/>
                </a:cubicBezTo>
                <a:cubicBezTo>
                  <a:pt x="6264" y="21661"/>
                  <a:pt x="6293" y="21690"/>
                  <a:pt x="6322" y="21705"/>
                </a:cubicBezTo>
                <a:lnTo>
                  <a:pt x="6351" y="21676"/>
                </a:lnTo>
                <a:cubicBezTo>
                  <a:pt x="6322" y="21661"/>
                  <a:pt x="6293" y="21633"/>
                  <a:pt x="6279" y="21604"/>
                </a:cubicBezTo>
                <a:lnTo>
                  <a:pt x="6279" y="21604"/>
                </a:lnTo>
                <a:cubicBezTo>
                  <a:pt x="6293" y="21633"/>
                  <a:pt x="6336" y="21647"/>
                  <a:pt x="6379" y="21647"/>
                </a:cubicBezTo>
                <a:cubicBezTo>
                  <a:pt x="6365" y="21676"/>
                  <a:pt x="6351" y="21690"/>
                  <a:pt x="6336" y="21719"/>
                </a:cubicBezTo>
                <a:cubicBezTo>
                  <a:pt x="6379" y="21733"/>
                  <a:pt x="6408" y="21748"/>
                  <a:pt x="6437" y="21762"/>
                </a:cubicBezTo>
                <a:cubicBezTo>
                  <a:pt x="6422" y="21748"/>
                  <a:pt x="6379" y="21705"/>
                  <a:pt x="6365" y="21676"/>
                </a:cubicBezTo>
                <a:cubicBezTo>
                  <a:pt x="6408" y="21676"/>
                  <a:pt x="6422" y="21690"/>
                  <a:pt x="6451" y="21719"/>
                </a:cubicBezTo>
                <a:cubicBezTo>
                  <a:pt x="6523" y="21748"/>
                  <a:pt x="6580" y="21791"/>
                  <a:pt x="6638" y="21819"/>
                </a:cubicBezTo>
                <a:lnTo>
                  <a:pt x="6638" y="21848"/>
                </a:lnTo>
                <a:cubicBezTo>
                  <a:pt x="6652" y="21848"/>
                  <a:pt x="6681" y="21834"/>
                  <a:pt x="6695" y="21834"/>
                </a:cubicBezTo>
                <a:cubicBezTo>
                  <a:pt x="6695" y="21848"/>
                  <a:pt x="6695" y="21877"/>
                  <a:pt x="6681" y="21891"/>
                </a:cubicBezTo>
                <a:cubicBezTo>
                  <a:pt x="6710" y="21891"/>
                  <a:pt x="6738" y="21877"/>
                  <a:pt x="6782" y="21877"/>
                </a:cubicBezTo>
                <a:cubicBezTo>
                  <a:pt x="6796" y="21891"/>
                  <a:pt x="6810" y="21906"/>
                  <a:pt x="6825" y="21920"/>
                </a:cubicBezTo>
                <a:cubicBezTo>
                  <a:pt x="6796" y="21920"/>
                  <a:pt x="6767" y="21920"/>
                  <a:pt x="6738" y="21934"/>
                </a:cubicBezTo>
                <a:cubicBezTo>
                  <a:pt x="6753" y="21934"/>
                  <a:pt x="6796" y="21949"/>
                  <a:pt x="6810" y="21963"/>
                </a:cubicBezTo>
                <a:cubicBezTo>
                  <a:pt x="6796" y="21963"/>
                  <a:pt x="6796" y="21992"/>
                  <a:pt x="6782" y="22006"/>
                </a:cubicBezTo>
                <a:cubicBezTo>
                  <a:pt x="6796" y="21992"/>
                  <a:pt x="6839" y="21977"/>
                  <a:pt x="6853" y="21963"/>
                </a:cubicBezTo>
                <a:cubicBezTo>
                  <a:pt x="6868" y="21992"/>
                  <a:pt x="6954" y="22021"/>
                  <a:pt x="6896" y="22049"/>
                </a:cubicBezTo>
                <a:cubicBezTo>
                  <a:pt x="6810" y="22049"/>
                  <a:pt x="6735" y="21954"/>
                  <a:pt x="6651" y="21954"/>
                </a:cubicBezTo>
                <a:cubicBezTo>
                  <a:pt x="6638" y="21954"/>
                  <a:pt x="6623" y="21957"/>
                  <a:pt x="6609" y="21963"/>
                </a:cubicBezTo>
                <a:cubicBezTo>
                  <a:pt x="6609" y="21963"/>
                  <a:pt x="6623" y="21934"/>
                  <a:pt x="6623" y="21934"/>
                </a:cubicBezTo>
                <a:cubicBezTo>
                  <a:pt x="6408" y="21805"/>
                  <a:pt x="6178" y="21705"/>
                  <a:pt x="5977" y="21561"/>
                </a:cubicBezTo>
                <a:cubicBezTo>
                  <a:pt x="5963" y="21575"/>
                  <a:pt x="5948" y="21590"/>
                  <a:pt x="5934" y="21590"/>
                </a:cubicBezTo>
                <a:cubicBezTo>
                  <a:pt x="5934" y="21590"/>
                  <a:pt x="5934" y="21561"/>
                  <a:pt x="5934" y="21561"/>
                </a:cubicBezTo>
                <a:cubicBezTo>
                  <a:pt x="5819" y="21503"/>
                  <a:pt x="5747" y="21388"/>
                  <a:pt x="5618" y="21374"/>
                </a:cubicBezTo>
                <a:cubicBezTo>
                  <a:pt x="5575" y="21274"/>
                  <a:pt x="5445" y="21259"/>
                  <a:pt x="5388" y="21173"/>
                </a:cubicBezTo>
                <a:cubicBezTo>
                  <a:pt x="5330" y="21144"/>
                  <a:pt x="5259" y="21130"/>
                  <a:pt x="5259" y="21058"/>
                </a:cubicBezTo>
                <a:close/>
                <a:moveTo>
                  <a:pt x="15915" y="22060"/>
                </a:moveTo>
                <a:cubicBezTo>
                  <a:pt x="15922" y="22060"/>
                  <a:pt x="15928" y="22061"/>
                  <a:pt x="15933" y="22064"/>
                </a:cubicBezTo>
                <a:cubicBezTo>
                  <a:pt x="15944" y="22096"/>
                  <a:pt x="15915" y="22112"/>
                  <a:pt x="15887" y="22112"/>
                </a:cubicBezTo>
                <a:cubicBezTo>
                  <a:pt x="15878" y="22112"/>
                  <a:pt x="15869" y="22110"/>
                  <a:pt x="15862" y="22107"/>
                </a:cubicBezTo>
                <a:cubicBezTo>
                  <a:pt x="15850" y="22083"/>
                  <a:pt x="15886" y="22060"/>
                  <a:pt x="15915" y="22060"/>
                </a:cubicBezTo>
                <a:close/>
                <a:moveTo>
                  <a:pt x="15685" y="22074"/>
                </a:moveTo>
                <a:cubicBezTo>
                  <a:pt x="15696" y="22074"/>
                  <a:pt x="15707" y="22075"/>
                  <a:pt x="15718" y="22078"/>
                </a:cubicBezTo>
                <a:cubicBezTo>
                  <a:pt x="15673" y="22089"/>
                  <a:pt x="15629" y="22135"/>
                  <a:pt x="15578" y="22135"/>
                </a:cubicBezTo>
                <a:cubicBezTo>
                  <a:pt x="15563" y="22135"/>
                  <a:pt x="15547" y="22131"/>
                  <a:pt x="15531" y="22121"/>
                </a:cubicBezTo>
                <a:cubicBezTo>
                  <a:pt x="15578" y="22098"/>
                  <a:pt x="15635" y="22074"/>
                  <a:pt x="15685" y="22074"/>
                </a:cubicBezTo>
                <a:close/>
                <a:moveTo>
                  <a:pt x="7457" y="21992"/>
                </a:moveTo>
                <a:cubicBezTo>
                  <a:pt x="7471" y="22006"/>
                  <a:pt x="7486" y="22021"/>
                  <a:pt x="7500" y="22035"/>
                </a:cubicBezTo>
                <a:cubicBezTo>
                  <a:pt x="7514" y="22021"/>
                  <a:pt x="7529" y="22006"/>
                  <a:pt x="7543" y="21992"/>
                </a:cubicBezTo>
                <a:lnTo>
                  <a:pt x="7543" y="21992"/>
                </a:lnTo>
                <a:lnTo>
                  <a:pt x="7529" y="22035"/>
                </a:lnTo>
                <a:cubicBezTo>
                  <a:pt x="7615" y="22064"/>
                  <a:pt x="7672" y="22121"/>
                  <a:pt x="7773" y="22136"/>
                </a:cubicBezTo>
                <a:lnTo>
                  <a:pt x="7759" y="22136"/>
                </a:lnTo>
                <a:cubicBezTo>
                  <a:pt x="7701" y="22121"/>
                  <a:pt x="7629" y="22107"/>
                  <a:pt x="7572" y="22092"/>
                </a:cubicBezTo>
                <a:cubicBezTo>
                  <a:pt x="7529" y="22049"/>
                  <a:pt x="7471" y="22035"/>
                  <a:pt x="7414" y="22021"/>
                </a:cubicBezTo>
                <a:cubicBezTo>
                  <a:pt x="7428" y="22006"/>
                  <a:pt x="7442" y="21992"/>
                  <a:pt x="7457" y="21992"/>
                </a:cubicBezTo>
                <a:close/>
                <a:moveTo>
                  <a:pt x="7327" y="22049"/>
                </a:moveTo>
                <a:cubicBezTo>
                  <a:pt x="7385" y="22064"/>
                  <a:pt x="7442" y="22078"/>
                  <a:pt x="7486" y="22121"/>
                </a:cubicBezTo>
                <a:cubicBezTo>
                  <a:pt x="7514" y="22107"/>
                  <a:pt x="7543" y="22121"/>
                  <a:pt x="7572" y="22092"/>
                </a:cubicBezTo>
                <a:lnTo>
                  <a:pt x="7572" y="22092"/>
                </a:lnTo>
                <a:cubicBezTo>
                  <a:pt x="7571" y="22093"/>
                  <a:pt x="7543" y="22121"/>
                  <a:pt x="7543" y="22136"/>
                </a:cubicBezTo>
                <a:cubicBezTo>
                  <a:pt x="7556" y="22136"/>
                  <a:pt x="7580" y="22159"/>
                  <a:pt x="7596" y="22163"/>
                </a:cubicBezTo>
                <a:lnTo>
                  <a:pt x="7596" y="22163"/>
                </a:lnTo>
                <a:cubicBezTo>
                  <a:pt x="7510" y="22148"/>
                  <a:pt x="7398" y="22106"/>
                  <a:pt x="7327" y="22049"/>
                </a:cubicBezTo>
                <a:close/>
                <a:moveTo>
                  <a:pt x="7457" y="22250"/>
                </a:moveTo>
                <a:lnTo>
                  <a:pt x="7457" y="22250"/>
                </a:lnTo>
                <a:cubicBezTo>
                  <a:pt x="7471" y="22265"/>
                  <a:pt x="7500" y="22279"/>
                  <a:pt x="7529" y="22294"/>
                </a:cubicBezTo>
                <a:cubicBezTo>
                  <a:pt x="7539" y="22283"/>
                  <a:pt x="7557" y="22265"/>
                  <a:pt x="7572" y="22250"/>
                </a:cubicBezTo>
                <a:lnTo>
                  <a:pt x="7572" y="22250"/>
                </a:lnTo>
                <a:cubicBezTo>
                  <a:pt x="7550" y="22258"/>
                  <a:pt x="7532" y="22261"/>
                  <a:pt x="7514" y="22261"/>
                </a:cubicBezTo>
                <a:cubicBezTo>
                  <a:pt x="7496" y="22261"/>
                  <a:pt x="7478" y="22258"/>
                  <a:pt x="7457" y="22250"/>
                </a:cubicBezTo>
                <a:close/>
                <a:moveTo>
                  <a:pt x="15646" y="22164"/>
                </a:moveTo>
                <a:lnTo>
                  <a:pt x="15660" y="22193"/>
                </a:lnTo>
                <a:cubicBezTo>
                  <a:pt x="15547" y="22231"/>
                  <a:pt x="15411" y="22313"/>
                  <a:pt x="15292" y="22313"/>
                </a:cubicBezTo>
                <a:cubicBezTo>
                  <a:pt x="15276" y="22313"/>
                  <a:pt x="15260" y="22311"/>
                  <a:pt x="15244" y="22308"/>
                </a:cubicBezTo>
                <a:cubicBezTo>
                  <a:pt x="15373" y="22279"/>
                  <a:pt x="15517" y="22222"/>
                  <a:pt x="15646" y="22164"/>
                </a:cubicBezTo>
                <a:close/>
                <a:moveTo>
                  <a:pt x="15244" y="22308"/>
                </a:moveTo>
                <a:lnTo>
                  <a:pt x="15244" y="22308"/>
                </a:lnTo>
                <a:cubicBezTo>
                  <a:pt x="15211" y="22352"/>
                  <a:pt x="15161" y="22371"/>
                  <a:pt x="15114" y="22371"/>
                </a:cubicBezTo>
                <a:cubicBezTo>
                  <a:pt x="15099" y="22371"/>
                  <a:pt x="15085" y="22369"/>
                  <a:pt x="15071" y="22365"/>
                </a:cubicBezTo>
                <a:cubicBezTo>
                  <a:pt x="15129" y="22337"/>
                  <a:pt x="15186" y="22322"/>
                  <a:pt x="15244" y="22308"/>
                </a:cubicBezTo>
                <a:close/>
                <a:moveTo>
                  <a:pt x="15028" y="22380"/>
                </a:moveTo>
                <a:cubicBezTo>
                  <a:pt x="15043" y="22380"/>
                  <a:pt x="15043" y="22394"/>
                  <a:pt x="15043" y="22394"/>
                </a:cubicBezTo>
                <a:cubicBezTo>
                  <a:pt x="15000" y="22409"/>
                  <a:pt x="14971" y="22423"/>
                  <a:pt x="14942" y="22437"/>
                </a:cubicBezTo>
                <a:cubicBezTo>
                  <a:pt x="14928" y="22423"/>
                  <a:pt x="14928" y="22423"/>
                  <a:pt x="14928" y="22423"/>
                </a:cubicBezTo>
                <a:cubicBezTo>
                  <a:pt x="14913" y="22423"/>
                  <a:pt x="14913" y="22423"/>
                  <a:pt x="14913" y="22437"/>
                </a:cubicBezTo>
                <a:cubicBezTo>
                  <a:pt x="14885" y="22437"/>
                  <a:pt x="14856" y="22452"/>
                  <a:pt x="14827" y="22466"/>
                </a:cubicBezTo>
                <a:cubicBezTo>
                  <a:pt x="14870" y="22437"/>
                  <a:pt x="14899" y="22423"/>
                  <a:pt x="14928" y="22409"/>
                </a:cubicBezTo>
                <a:cubicBezTo>
                  <a:pt x="14956" y="22394"/>
                  <a:pt x="15000" y="22380"/>
                  <a:pt x="15028" y="22380"/>
                </a:cubicBezTo>
                <a:close/>
                <a:moveTo>
                  <a:pt x="14727" y="22480"/>
                </a:moveTo>
                <a:cubicBezTo>
                  <a:pt x="14712" y="22495"/>
                  <a:pt x="14712" y="22495"/>
                  <a:pt x="14698" y="22495"/>
                </a:cubicBezTo>
                <a:cubicBezTo>
                  <a:pt x="14684" y="22495"/>
                  <a:pt x="14669" y="22480"/>
                  <a:pt x="14655" y="22480"/>
                </a:cubicBezTo>
                <a:close/>
                <a:moveTo>
                  <a:pt x="8434" y="22509"/>
                </a:moveTo>
                <a:cubicBezTo>
                  <a:pt x="8436" y="22510"/>
                  <a:pt x="8437" y="22510"/>
                  <a:pt x="8439" y="22511"/>
                </a:cubicBezTo>
                <a:lnTo>
                  <a:pt x="8439" y="22511"/>
                </a:lnTo>
                <a:cubicBezTo>
                  <a:pt x="8438" y="22510"/>
                  <a:pt x="8437" y="22509"/>
                  <a:pt x="8434" y="22509"/>
                </a:cubicBezTo>
                <a:close/>
                <a:moveTo>
                  <a:pt x="8146" y="22480"/>
                </a:moveTo>
                <a:cubicBezTo>
                  <a:pt x="8204" y="22495"/>
                  <a:pt x="8261" y="22523"/>
                  <a:pt x="8319" y="22538"/>
                </a:cubicBezTo>
                <a:cubicBezTo>
                  <a:pt x="8319" y="22538"/>
                  <a:pt x="8319" y="22567"/>
                  <a:pt x="8319" y="22567"/>
                </a:cubicBezTo>
                <a:cubicBezTo>
                  <a:pt x="8261" y="22538"/>
                  <a:pt x="8175" y="22552"/>
                  <a:pt x="8146" y="22480"/>
                </a:cubicBezTo>
                <a:close/>
                <a:moveTo>
                  <a:pt x="8850" y="22480"/>
                </a:moveTo>
                <a:cubicBezTo>
                  <a:pt x="8850" y="22495"/>
                  <a:pt x="8850" y="22509"/>
                  <a:pt x="8850" y="22523"/>
                </a:cubicBezTo>
                <a:cubicBezTo>
                  <a:pt x="8965" y="22538"/>
                  <a:pt x="9066" y="22581"/>
                  <a:pt x="9152" y="22638"/>
                </a:cubicBezTo>
                <a:cubicBezTo>
                  <a:pt x="9037" y="22610"/>
                  <a:pt x="8922" y="22552"/>
                  <a:pt x="8793" y="22538"/>
                </a:cubicBezTo>
                <a:cubicBezTo>
                  <a:pt x="8764" y="22523"/>
                  <a:pt x="8735" y="22509"/>
                  <a:pt x="8721" y="22480"/>
                </a:cubicBezTo>
                <a:cubicBezTo>
                  <a:pt x="8750" y="22480"/>
                  <a:pt x="8798" y="22519"/>
                  <a:pt x="8826" y="22519"/>
                </a:cubicBezTo>
                <a:cubicBezTo>
                  <a:pt x="8841" y="22519"/>
                  <a:pt x="8850" y="22509"/>
                  <a:pt x="8850" y="22480"/>
                </a:cubicBezTo>
                <a:close/>
                <a:moveTo>
                  <a:pt x="14770" y="22552"/>
                </a:moveTo>
                <a:cubicBezTo>
                  <a:pt x="14712" y="22581"/>
                  <a:pt x="14655" y="22610"/>
                  <a:pt x="14583" y="22638"/>
                </a:cubicBezTo>
                <a:cubicBezTo>
                  <a:pt x="14612" y="22610"/>
                  <a:pt x="14640" y="22595"/>
                  <a:pt x="14669" y="22581"/>
                </a:cubicBezTo>
                <a:cubicBezTo>
                  <a:pt x="14698" y="22567"/>
                  <a:pt x="14727" y="22567"/>
                  <a:pt x="14770" y="22552"/>
                </a:cubicBezTo>
                <a:close/>
                <a:moveTo>
                  <a:pt x="7633" y="22176"/>
                </a:moveTo>
                <a:cubicBezTo>
                  <a:pt x="7679" y="22176"/>
                  <a:pt x="7707" y="22222"/>
                  <a:pt x="7759" y="22222"/>
                </a:cubicBezTo>
                <a:cubicBezTo>
                  <a:pt x="8116" y="22393"/>
                  <a:pt x="8530" y="22465"/>
                  <a:pt x="8874" y="22636"/>
                </a:cubicBezTo>
                <a:lnTo>
                  <a:pt x="8874" y="22636"/>
                </a:lnTo>
                <a:cubicBezTo>
                  <a:pt x="8873" y="22629"/>
                  <a:pt x="8874" y="22620"/>
                  <a:pt x="8879" y="22610"/>
                </a:cubicBezTo>
                <a:cubicBezTo>
                  <a:pt x="8922" y="22610"/>
                  <a:pt x="8937" y="22624"/>
                  <a:pt x="8908" y="22667"/>
                </a:cubicBezTo>
                <a:cubicBezTo>
                  <a:pt x="8891" y="22658"/>
                  <a:pt x="8878" y="22650"/>
                  <a:pt x="8875" y="22638"/>
                </a:cubicBezTo>
                <a:lnTo>
                  <a:pt x="8875" y="22638"/>
                </a:lnTo>
                <a:cubicBezTo>
                  <a:pt x="8876" y="22638"/>
                  <a:pt x="8878" y="22638"/>
                  <a:pt x="8879" y="22638"/>
                </a:cubicBezTo>
                <a:cubicBezTo>
                  <a:pt x="8877" y="22638"/>
                  <a:pt x="8876" y="22637"/>
                  <a:pt x="8874" y="22636"/>
                </a:cubicBezTo>
                <a:lnTo>
                  <a:pt x="8874" y="22636"/>
                </a:lnTo>
                <a:cubicBezTo>
                  <a:pt x="8874" y="22637"/>
                  <a:pt x="8875" y="22637"/>
                  <a:pt x="8875" y="22638"/>
                </a:cubicBezTo>
                <a:lnTo>
                  <a:pt x="8875" y="22638"/>
                </a:lnTo>
                <a:cubicBezTo>
                  <a:pt x="8720" y="22623"/>
                  <a:pt x="8593" y="22553"/>
                  <a:pt x="8439" y="22511"/>
                </a:cubicBezTo>
                <a:lnTo>
                  <a:pt x="8439" y="22511"/>
                </a:lnTo>
                <a:cubicBezTo>
                  <a:pt x="8443" y="22515"/>
                  <a:pt x="8434" y="22526"/>
                  <a:pt x="8434" y="22538"/>
                </a:cubicBezTo>
                <a:cubicBezTo>
                  <a:pt x="8434" y="22523"/>
                  <a:pt x="8419" y="22509"/>
                  <a:pt x="8419" y="22495"/>
                </a:cubicBezTo>
                <a:cubicBezTo>
                  <a:pt x="8218" y="22423"/>
                  <a:pt x="8003" y="22365"/>
                  <a:pt x="7816" y="22279"/>
                </a:cubicBezTo>
                <a:cubicBezTo>
                  <a:pt x="7816" y="22279"/>
                  <a:pt x="7816" y="22294"/>
                  <a:pt x="7816" y="22308"/>
                </a:cubicBezTo>
                <a:cubicBezTo>
                  <a:pt x="7773" y="22236"/>
                  <a:pt x="7672" y="22222"/>
                  <a:pt x="7615" y="22179"/>
                </a:cubicBezTo>
                <a:cubicBezTo>
                  <a:pt x="7621" y="22177"/>
                  <a:pt x="7627" y="22176"/>
                  <a:pt x="7633" y="22176"/>
                </a:cubicBezTo>
                <a:close/>
                <a:moveTo>
                  <a:pt x="8955" y="22649"/>
                </a:moveTo>
                <a:cubicBezTo>
                  <a:pt x="9002" y="22649"/>
                  <a:pt x="9048" y="22670"/>
                  <a:pt x="9095" y="22681"/>
                </a:cubicBezTo>
                <a:cubicBezTo>
                  <a:pt x="9181" y="22696"/>
                  <a:pt x="9281" y="22710"/>
                  <a:pt x="9368" y="22768"/>
                </a:cubicBezTo>
                <a:cubicBezTo>
                  <a:pt x="9224" y="22768"/>
                  <a:pt x="9066" y="22696"/>
                  <a:pt x="8922" y="22653"/>
                </a:cubicBezTo>
                <a:cubicBezTo>
                  <a:pt x="8933" y="22650"/>
                  <a:pt x="8944" y="22649"/>
                  <a:pt x="8955" y="22649"/>
                </a:cubicBezTo>
                <a:close/>
                <a:moveTo>
                  <a:pt x="9914" y="22739"/>
                </a:moveTo>
                <a:cubicBezTo>
                  <a:pt x="9914" y="22753"/>
                  <a:pt x="9914" y="22768"/>
                  <a:pt x="9928" y="22782"/>
                </a:cubicBezTo>
                <a:cubicBezTo>
                  <a:pt x="9914" y="22768"/>
                  <a:pt x="9899" y="22768"/>
                  <a:pt x="9885" y="22768"/>
                </a:cubicBezTo>
                <a:cubicBezTo>
                  <a:pt x="9899" y="22753"/>
                  <a:pt x="9899" y="22753"/>
                  <a:pt x="9914" y="22739"/>
                </a:cubicBezTo>
                <a:close/>
                <a:moveTo>
                  <a:pt x="15847" y="22207"/>
                </a:moveTo>
                <a:lnTo>
                  <a:pt x="15847" y="22207"/>
                </a:lnTo>
                <a:cubicBezTo>
                  <a:pt x="15833" y="22236"/>
                  <a:pt x="15804" y="22265"/>
                  <a:pt x="15804" y="22294"/>
                </a:cubicBezTo>
                <a:cubicBezTo>
                  <a:pt x="15819" y="22279"/>
                  <a:pt x="15847" y="22265"/>
                  <a:pt x="15876" y="22250"/>
                </a:cubicBezTo>
                <a:cubicBezTo>
                  <a:pt x="15876" y="22265"/>
                  <a:pt x="15890" y="22294"/>
                  <a:pt x="15890" y="22294"/>
                </a:cubicBezTo>
                <a:cubicBezTo>
                  <a:pt x="15890" y="22279"/>
                  <a:pt x="15905" y="22250"/>
                  <a:pt x="15905" y="22236"/>
                </a:cubicBezTo>
                <a:cubicBezTo>
                  <a:pt x="15922" y="22236"/>
                  <a:pt x="15960" y="22221"/>
                  <a:pt x="15981" y="22221"/>
                </a:cubicBezTo>
                <a:cubicBezTo>
                  <a:pt x="15996" y="22221"/>
                  <a:pt x="16002" y="22227"/>
                  <a:pt x="15991" y="22250"/>
                </a:cubicBezTo>
                <a:cubicBezTo>
                  <a:pt x="15933" y="22322"/>
                  <a:pt x="15775" y="22294"/>
                  <a:pt x="15747" y="22409"/>
                </a:cubicBezTo>
                <a:cubicBezTo>
                  <a:pt x="15747" y="22394"/>
                  <a:pt x="15732" y="22380"/>
                  <a:pt x="15732" y="22365"/>
                </a:cubicBezTo>
                <a:cubicBezTo>
                  <a:pt x="15488" y="22437"/>
                  <a:pt x="15258" y="22538"/>
                  <a:pt x="15014" y="22610"/>
                </a:cubicBezTo>
                <a:cubicBezTo>
                  <a:pt x="15014" y="22624"/>
                  <a:pt x="15014" y="22638"/>
                  <a:pt x="15000" y="22653"/>
                </a:cubicBezTo>
                <a:cubicBezTo>
                  <a:pt x="15000" y="22653"/>
                  <a:pt x="14985" y="22638"/>
                  <a:pt x="14985" y="22624"/>
                </a:cubicBezTo>
                <a:cubicBezTo>
                  <a:pt x="14942" y="22638"/>
                  <a:pt x="14913" y="22653"/>
                  <a:pt x="14870" y="22653"/>
                </a:cubicBezTo>
                <a:cubicBezTo>
                  <a:pt x="14913" y="22638"/>
                  <a:pt x="14942" y="22624"/>
                  <a:pt x="14985" y="22610"/>
                </a:cubicBezTo>
                <a:cubicBezTo>
                  <a:pt x="14971" y="22595"/>
                  <a:pt x="14956" y="22567"/>
                  <a:pt x="14956" y="22552"/>
                </a:cubicBezTo>
                <a:cubicBezTo>
                  <a:pt x="14899" y="22595"/>
                  <a:pt x="14842" y="22624"/>
                  <a:pt x="14770" y="22638"/>
                </a:cubicBezTo>
                <a:cubicBezTo>
                  <a:pt x="14770" y="22653"/>
                  <a:pt x="14755" y="22667"/>
                  <a:pt x="14755" y="22681"/>
                </a:cubicBezTo>
                <a:cubicBezTo>
                  <a:pt x="14741" y="22667"/>
                  <a:pt x="14727" y="22653"/>
                  <a:pt x="14712" y="22653"/>
                </a:cubicBezTo>
                <a:cubicBezTo>
                  <a:pt x="14684" y="22667"/>
                  <a:pt x="14669" y="22696"/>
                  <a:pt x="14640" y="22725"/>
                </a:cubicBezTo>
                <a:cubicBezTo>
                  <a:pt x="14626" y="22717"/>
                  <a:pt x="14615" y="22714"/>
                  <a:pt x="14606" y="22714"/>
                </a:cubicBezTo>
                <a:cubicBezTo>
                  <a:pt x="14597" y="22714"/>
                  <a:pt x="14590" y="22717"/>
                  <a:pt x="14583" y="22725"/>
                </a:cubicBezTo>
                <a:cubicBezTo>
                  <a:pt x="14497" y="22725"/>
                  <a:pt x="14425" y="22782"/>
                  <a:pt x="14339" y="22782"/>
                </a:cubicBezTo>
                <a:cubicBezTo>
                  <a:pt x="14540" y="22710"/>
                  <a:pt x="14755" y="22624"/>
                  <a:pt x="14942" y="22509"/>
                </a:cubicBezTo>
                <a:cubicBezTo>
                  <a:pt x="15000" y="22495"/>
                  <a:pt x="15043" y="22480"/>
                  <a:pt x="15086" y="22452"/>
                </a:cubicBezTo>
                <a:cubicBezTo>
                  <a:pt x="15100" y="22466"/>
                  <a:pt x="15100" y="22495"/>
                  <a:pt x="15100" y="22495"/>
                </a:cubicBezTo>
                <a:lnTo>
                  <a:pt x="15201" y="22495"/>
                </a:lnTo>
                <a:cubicBezTo>
                  <a:pt x="15201" y="22466"/>
                  <a:pt x="15201" y="22452"/>
                  <a:pt x="15215" y="22437"/>
                </a:cubicBezTo>
                <a:lnTo>
                  <a:pt x="15158" y="22437"/>
                </a:lnTo>
                <a:cubicBezTo>
                  <a:pt x="15186" y="22437"/>
                  <a:pt x="15215" y="22409"/>
                  <a:pt x="15229" y="22409"/>
                </a:cubicBezTo>
                <a:cubicBezTo>
                  <a:pt x="15229" y="22409"/>
                  <a:pt x="15215" y="22437"/>
                  <a:pt x="15215" y="22452"/>
                </a:cubicBezTo>
                <a:cubicBezTo>
                  <a:pt x="15229" y="22452"/>
                  <a:pt x="15244" y="22466"/>
                  <a:pt x="15244" y="22480"/>
                </a:cubicBezTo>
                <a:cubicBezTo>
                  <a:pt x="15287" y="22466"/>
                  <a:pt x="15316" y="22452"/>
                  <a:pt x="15359" y="22437"/>
                </a:cubicBezTo>
                <a:lnTo>
                  <a:pt x="15359" y="22409"/>
                </a:lnTo>
                <a:lnTo>
                  <a:pt x="15244" y="22409"/>
                </a:lnTo>
                <a:cubicBezTo>
                  <a:pt x="15287" y="22409"/>
                  <a:pt x="15316" y="22394"/>
                  <a:pt x="15344" y="22365"/>
                </a:cubicBezTo>
                <a:cubicBezTo>
                  <a:pt x="15359" y="22394"/>
                  <a:pt x="15359" y="22409"/>
                  <a:pt x="15373" y="22437"/>
                </a:cubicBezTo>
                <a:cubicBezTo>
                  <a:pt x="15402" y="22423"/>
                  <a:pt x="15445" y="22409"/>
                  <a:pt x="15474" y="22394"/>
                </a:cubicBezTo>
                <a:cubicBezTo>
                  <a:pt x="15445" y="22394"/>
                  <a:pt x="15388" y="22394"/>
                  <a:pt x="15359" y="22380"/>
                </a:cubicBezTo>
                <a:cubicBezTo>
                  <a:pt x="15379" y="22370"/>
                  <a:pt x="15399" y="22359"/>
                  <a:pt x="15425" y="22359"/>
                </a:cubicBezTo>
                <a:cubicBezTo>
                  <a:pt x="15435" y="22359"/>
                  <a:pt x="15447" y="22361"/>
                  <a:pt x="15459" y="22365"/>
                </a:cubicBezTo>
                <a:cubicBezTo>
                  <a:pt x="15517" y="22322"/>
                  <a:pt x="15589" y="22308"/>
                  <a:pt x="15646" y="22279"/>
                </a:cubicBezTo>
                <a:lnTo>
                  <a:pt x="15675" y="22308"/>
                </a:lnTo>
                <a:cubicBezTo>
                  <a:pt x="15675" y="22294"/>
                  <a:pt x="15689" y="22265"/>
                  <a:pt x="15704" y="22250"/>
                </a:cubicBezTo>
                <a:cubicBezTo>
                  <a:pt x="15718" y="22265"/>
                  <a:pt x="15732" y="22279"/>
                  <a:pt x="15747" y="22308"/>
                </a:cubicBezTo>
                <a:cubicBezTo>
                  <a:pt x="15761" y="22279"/>
                  <a:pt x="15775" y="22250"/>
                  <a:pt x="15790" y="22222"/>
                </a:cubicBezTo>
                <a:cubicBezTo>
                  <a:pt x="15804" y="22222"/>
                  <a:pt x="15833" y="22222"/>
                  <a:pt x="15847" y="22207"/>
                </a:cubicBezTo>
                <a:close/>
                <a:moveTo>
                  <a:pt x="14583" y="22595"/>
                </a:moveTo>
                <a:cubicBezTo>
                  <a:pt x="14569" y="22610"/>
                  <a:pt x="14569" y="22624"/>
                  <a:pt x="14554" y="22653"/>
                </a:cubicBezTo>
                <a:cubicBezTo>
                  <a:pt x="14425" y="22696"/>
                  <a:pt x="14296" y="22753"/>
                  <a:pt x="14152" y="22796"/>
                </a:cubicBezTo>
                <a:cubicBezTo>
                  <a:pt x="14152" y="22796"/>
                  <a:pt x="14152" y="22796"/>
                  <a:pt x="14152" y="22782"/>
                </a:cubicBezTo>
                <a:lnTo>
                  <a:pt x="14181" y="22753"/>
                </a:lnTo>
                <a:cubicBezTo>
                  <a:pt x="14190" y="22755"/>
                  <a:pt x="14200" y="22756"/>
                  <a:pt x="14209" y="22756"/>
                </a:cubicBezTo>
                <a:cubicBezTo>
                  <a:pt x="14268" y="22756"/>
                  <a:pt x="14318" y="22721"/>
                  <a:pt x="14367" y="22696"/>
                </a:cubicBezTo>
                <a:cubicBezTo>
                  <a:pt x="14353" y="22696"/>
                  <a:pt x="14353" y="22681"/>
                  <a:pt x="14339" y="22681"/>
                </a:cubicBezTo>
                <a:cubicBezTo>
                  <a:pt x="14353" y="22667"/>
                  <a:pt x="14382" y="22653"/>
                  <a:pt x="14396" y="22653"/>
                </a:cubicBezTo>
                <a:cubicBezTo>
                  <a:pt x="14409" y="22646"/>
                  <a:pt x="14421" y="22644"/>
                  <a:pt x="14434" y="22644"/>
                </a:cubicBezTo>
                <a:cubicBezTo>
                  <a:pt x="14461" y="22644"/>
                  <a:pt x="14488" y="22655"/>
                  <a:pt x="14513" y="22655"/>
                </a:cubicBezTo>
                <a:cubicBezTo>
                  <a:pt x="14528" y="22655"/>
                  <a:pt x="14541" y="22651"/>
                  <a:pt x="14554" y="22638"/>
                </a:cubicBezTo>
                <a:cubicBezTo>
                  <a:pt x="14554" y="22638"/>
                  <a:pt x="14569" y="22610"/>
                  <a:pt x="14569" y="22595"/>
                </a:cubicBezTo>
                <a:close/>
                <a:moveTo>
                  <a:pt x="8895" y="22750"/>
                </a:moveTo>
                <a:cubicBezTo>
                  <a:pt x="8885" y="22750"/>
                  <a:pt x="8875" y="22751"/>
                  <a:pt x="8865" y="22753"/>
                </a:cubicBezTo>
                <a:cubicBezTo>
                  <a:pt x="8894" y="22768"/>
                  <a:pt x="8922" y="22796"/>
                  <a:pt x="8951" y="22825"/>
                </a:cubicBezTo>
                <a:cubicBezTo>
                  <a:pt x="8965" y="22811"/>
                  <a:pt x="8994" y="22796"/>
                  <a:pt x="9008" y="22796"/>
                </a:cubicBezTo>
                <a:cubicBezTo>
                  <a:pt x="8973" y="22773"/>
                  <a:pt x="8938" y="22750"/>
                  <a:pt x="8895" y="22750"/>
                </a:cubicBezTo>
                <a:close/>
                <a:moveTo>
                  <a:pt x="9942" y="22811"/>
                </a:moveTo>
                <a:cubicBezTo>
                  <a:pt x="9971" y="22811"/>
                  <a:pt x="9985" y="22825"/>
                  <a:pt x="10000" y="22825"/>
                </a:cubicBezTo>
                <a:cubicBezTo>
                  <a:pt x="9985" y="22825"/>
                  <a:pt x="9957" y="22825"/>
                  <a:pt x="9942" y="22811"/>
                </a:cubicBezTo>
                <a:close/>
                <a:moveTo>
                  <a:pt x="10129" y="22840"/>
                </a:moveTo>
                <a:cubicBezTo>
                  <a:pt x="10129" y="22840"/>
                  <a:pt x="10129" y="22854"/>
                  <a:pt x="10143" y="22854"/>
                </a:cubicBezTo>
                <a:cubicBezTo>
                  <a:pt x="10129" y="22854"/>
                  <a:pt x="10115" y="22854"/>
                  <a:pt x="10115" y="22840"/>
                </a:cubicBezTo>
                <a:close/>
                <a:moveTo>
                  <a:pt x="14109" y="22782"/>
                </a:moveTo>
                <a:cubicBezTo>
                  <a:pt x="14109" y="22796"/>
                  <a:pt x="14109" y="22796"/>
                  <a:pt x="14109" y="22796"/>
                </a:cubicBezTo>
                <a:cubicBezTo>
                  <a:pt x="14080" y="22811"/>
                  <a:pt x="14051" y="22825"/>
                  <a:pt x="14008" y="22825"/>
                </a:cubicBezTo>
                <a:cubicBezTo>
                  <a:pt x="14008" y="22825"/>
                  <a:pt x="14008" y="22811"/>
                  <a:pt x="13994" y="22811"/>
                </a:cubicBezTo>
                <a:cubicBezTo>
                  <a:pt x="13994" y="22825"/>
                  <a:pt x="13980" y="22825"/>
                  <a:pt x="13965" y="22840"/>
                </a:cubicBezTo>
                <a:lnTo>
                  <a:pt x="13936" y="22840"/>
                </a:lnTo>
                <a:lnTo>
                  <a:pt x="13922" y="22811"/>
                </a:lnTo>
                <a:cubicBezTo>
                  <a:pt x="13922" y="22825"/>
                  <a:pt x="13922" y="22840"/>
                  <a:pt x="13922" y="22840"/>
                </a:cubicBezTo>
                <a:cubicBezTo>
                  <a:pt x="13893" y="22854"/>
                  <a:pt x="13879" y="22854"/>
                  <a:pt x="13865" y="22854"/>
                </a:cubicBezTo>
                <a:cubicBezTo>
                  <a:pt x="13879" y="22840"/>
                  <a:pt x="13908" y="22825"/>
                  <a:pt x="13922" y="22796"/>
                </a:cubicBezTo>
                <a:cubicBezTo>
                  <a:pt x="13936" y="22796"/>
                  <a:pt x="13965" y="22796"/>
                  <a:pt x="13980" y="22782"/>
                </a:cubicBezTo>
                <a:close/>
                <a:moveTo>
                  <a:pt x="14109" y="22840"/>
                </a:moveTo>
                <a:cubicBezTo>
                  <a:pt x="14094" y="22854"/>
                  <a:pt x="14094" y="22868"/>
                  <a:pt x="14094" y="22868"/>
                </a:cubicBezTo>
                <a:cubicBezTo>
                  <a:pt x="14094" y="22868"/>
                  <a:pt x="14080" y="22854"/>
                  <a:pt x="14080" y="22840"/>
                </a:cubicBezTo>
                <a:close/>
                <a:moveTo>
                  <a:pt x="13304" y="22926"/>
                </a:moveTo>
                <a:cubicBezTo>
                  <a:pt x="13304" y="22926"/>
                  <a:pt x="13290" y="22940"/>
                  <a:pt x="13276" y="22940"/>
                </a:cubicBezTo>
                <a:cubicBezTo>
                  <a:pt x="13261" y="22940"/>
                  <a:pt x="13261" y="22940"/>
                  <a:pt x="13261" y="22926"/>
                </a:cubicBezTo>
                <a:close/>
                <a:moveTo>
                  <a:pt x="13994" y="22926"/>
                </a:moveTo>
                <a:cubicBezTo>
                  <a:pt x="13994" y="22926"/>
                  <a:pt x="13980" y="22940"/>
                  <a:pt x="13980" y="22940"/>
                </a:cubicBezTo>
                <a:lnTo>
                  <a:pt x="13951" y="22940"/>
                </a:lnTo>
                <a:cubicBezTo>
                  <a:pt x="13965" y="22940"/>
                  <a:pt x="13980" y="22926"/>
                  <a:pt x="13994" y="22926"/>
                </a:cubicBezTo>
                <a:close/>
                <a:moveTo>
                  <a:pt x="13232" y="22940"/>
                </a:moveTo>
                <a:cubicBezTo>
                  <a:pt x="13223" y="22940"/>
                  <a:pt x="13213" y="22946"/>
                  <a:pt x="13204" y="22946"/>
                </a:cubicBezTo>
                <a:cubicBezTo>
                  <a:pt x="13199" y="22946"/>
                  <a:pt x="13194" y="22945"/>
                  <a:pt x="13189" y="22940"/>
                </a:cubicBezTo>
                <a:close/>
                <a:moveTo>
                  <a:pt x="12385" y="22969"/>
                </a:moveTo>
                <a:cubicBezTo>
                  <a:pt x="12370" y="22969"/>
                  <a:pt x="12370" y="22983"/>
                  <a:pt x="12356" y="22983"/>
                </a:cubicBezTo>
                <a:cubicBezTo>
                  <a:pt x="12356" y="22983"/>
                  <a:pt x="12370" y="22969"/>
                  <a:pt x="12370" y="22969"/>
                </a:cubicBezTo>
                <a:close/>
                <a:moveTo>
                  <a:pt x="11537" y="22983"/>
                </a:moveTo>
                <a:cubicBezTo>
                  <a:pt x="11551" y="22998"/>
                  <a:pt x="11551" y="22998"/>
                  <a:pt x="11551" y="22998"/>
                </a:cubicBezTo>
                <a:lnTo>
                  <a:pt x="11523" y="22998"/>
                </a:lnTo>
                <a:cubicBezTo>
                  <a:pt x="11523" y="22998"/>
                  <a:pt x="11537" y="22983"/>
                  <a:pt x="11537" y="22983"/>
                </a:cubicBezTo>
                <a:close/>
                <a:moveTo>
                  <a:pt x="11839" y="22983"/>
                </a:moveTo>
                <a:cubicBezTo>
                  <a:pt x="11839" y="22998"/>
                  <a:pt x="11824" y="22998"/>
                  <a:pt x="11810" y="22998"/>
                </a:cubicBezTo>
                <a:lnTo>
                  <a:pt x="11796" y="22998"/>
                </a:lnTo>
                <a:cubicBezTo>
                  <a:pt x="11810" y="22998"/>
                  <a:pt x="11824" y="22983"/>
                  <a:pt x="11839" y="22983"/>
                </a:cubicBezTo>
                <a:close/>
                <a:moveTo>
                  <a:pt x="12184" y="22969"/>
                </a:moveTo>
                <a:cubicBezTo>
                  <a:pt x="12169" y="22983"/>
                  <a:pt x="12155" y="22998"/>
                  <a:pt x="12141" y="22998"/>
                </a:cubicBezTo>
                <a:cubicBezTo>
                  <a:pt x="12141" y="22998"/>
                  <a:pt x="12141" y="22998"/>
                  <a:pt x="12141" y="22983"/>
                </a:cubicBezTo>
                <a:cubicBezTo>
                  <a:pt x="12155" y="22983"/>
                  <a:pt x="12169" y="22983"/>
                  <a:pt x="12184" y="22969"/>
                </a:cubicBezTo>
                <a:close/>
                <a:moveTo>
                  <a:pt x="13721" y="22926"/>
                </a:moveTo>
                <a:cubicBezTo>
                  <a:pt x="13692" y="22940"/>
                  <a:pt x="13678" y="22954"/>
                  <a:pt x="13649" y="22983"/>
                </a:cubicBezTo>
                <a:cubicBezTo>
                  <a:pt x="13635" y="22983"/>
                  <a:pt x="13606" y="22998"/>
                  <a:pt x="13577" y="22998"/>
                </a:cubicBezTo>
                <a:cubicBezTo>
                  <a:pt x="13620" y="22983"/>
                  <a:pt x="13663" y="22954"/>
                  <a:pt x="13692" y="22926"/>
                </a:cubicBezTo>
                <a:close/>
                <a:moveTo>
                  <a:pt x="12730" y="22940"/>
                </a:moveTo>
                <a:cubicBezTo>
                  <a:pt x="12758" y="22940"/>
                  <a:pt x="12787" y="22954"/>
                  <a:pt x="12816" y="22969"/>
                </a:cubicBezTo>
                <a:cubicBezTo>
                  <a:pt x="12764" y="22999"/>
                  <a:pt x="12712" y="23005"/>
                  <a:pt x="12658" y="23007"/>
                </a:cubicBezTo>
                <a:lnTo>
                  <a:pt x="12658" y="23007"/>
                </a:lnTo>
                <a:lnTo>
                  <a:pt x="12658" y="22998"/>
                </a:lnTo>
                <a:cubicBezTo>
                  <a:pt x="12658" y="22983"/>
                  <a:pt x="12643" y="22969"/>
                  <a:pt x="12629" y="22954"/>
                </a:cubicBezTo>
                <a:lnTo>
                  <a:pt x="12701" y="22954"/>
                </a:lnTo>
                <a:cubicBezTo>
                  <a:pt x="12701" y="22969"/>
                  <a:pt x="12701" y="22983"/>
                  <a:pt x="12701" y="22998"/>
                </a:cubicBezTo>
                <a:cubicBezTo>
                  <a:pt x="12715" y="22998"/>
                  <a:pt x="12730" y="22983"/>
                  <a:pt x="12744" y="22969"/>
                </a:cubicBezTo>
                <a:cubicBezTo>
                  <a:pt x="12744" y="22969"/>
                  <a:pt x="12730" y="22954"/>
                  <a:pt x="12715" y="22940"/>
                </a:cubicBezTo>
                <a:close/>
                <a:moveTo>
                  <a:pt x="9411" y="22770"/>
                </a:moveTo>
                <a:cubicBezTo>
                  <a:pt x="9445" y="22770"/>
                  <a:pt x="9482" y="22787"/>
                  <a:pt x="9511" y="22796"/>
                </a:cubicBezTo>
                <a:cubicBezTo>
                  <a:pt x="9655" y="22825"/>
                  <a:pt x="9784" y="22840"/>
                  <a:pt x="9914" y="22868"/>
                </a:cubicBezTo>
                <a:cubicBezTo>
                  <a:pt x="10129" y="22911"/>
                  <a:pt x="10345" y="22940"/>
                  <a:pt x="10560" y="22983"/>
                </a:cubicBezTo>
                <a:cubicBezTo>
                  <a:pt x="10574" y="22983"/>
                  <a:pt x="10589" y="22998"/>
                  <a:pt x="10589" y="23012"/>
                </a:cubicBezTo>
                <a:cubicBezTo>
                  <a:pt x="10359" y="22983"/>
                  <a:pt x="10129" y="22940"/>
                  <a:pt x="9885" y="22897"/>
                </a:cubicBezTo>
                <a:cubicBezTo>
                  <a:pt x="9885" y="22883"/>
                  <a:pt x="9885" y="22883"/>
                  <a:pt x="9870" y="22883"/>
                </a:cubicBezTo>
                <a:cubicBezTo>
                  <a:pt x="9856" y="22883"/>
                  <a:pt x="9827" y="22883"/>
                  <a:pt x="9799" y="22868"/>
                </a:cubicBezTo>
                <a:cubicBezTo>
                  <a:pt x="9741" y="22854"/>
                  <a:pt x="9684" y="22854"/>
                  <a:pt x="9626" y="22840"/>
                </a:cubicBezTo>
                <a:cubicBezTo>
                  <a:pt x="9626" y="22840"/>
                  <a:pt x="9626" y="22854"/>
                  <a:pt x="9626" y="22854"/>
                </a:cubicBezTo>
                <a:cubicBezTo>
                  <a:pt x="9554" y="22796"/>
                  <a:pt x="9454" y="22811"/>
                  <a:pt x="9368" y="22782"/>
                </a:cubicBezTo>
                <a:cubicBezTo>
                  <a:pt x="9381" y="22773"/>
                  <a:pt x="9396" y="22770"/>
                  <a:pt x="9411" y="22770"/>
                </a:cubicBezTo>
                <a:close/>
                <a:moveTo>
                  <a:pt x="11523" y="22983"/>
                </a:moveTo>
                <a:cubicBezTo>
                  <a:pt x="11523" y="22998"/>
                  <a:pt x="11508" y="23012"/>
                  <a:pt x="11494" y="23012"/>
                </a:cubicBezTo>
                <a:cubicBezTo>
                  <a:pt x="11480" y="22998"/>
                  <a:pt x="11480" y="22998"/>
                  <a:pt x="11480" y="22983"/>
                </a:cubicBezTo>
                <a:close/>
                <a:moveTo>
                  <a:pt x="11668" y="22987"/>
                </a:moveTo>
                <a:cubicBezTo>
                  <a:pt x="11699" y="22987"/>
                  <a:pt x="11731" y="22990"/>
                  <a:pt x="11767" y="22998"/>
                </a:cubicBezTo>
                <a:cubicBezTo>
                  <a:pt x="11767" y="22998"/>
                  <a:pt x="11767" y="23012"/>
                  <a:pt x="11767" y="23012"/>
                </a:cubicBezTo>
                <a:lnTo>
                  <a:pt x="11609" y="23012"/>
                </a:lnTo>
                <a:cubicBezTo>
                  <a:pt x="11609" y="23012"/>
                  <a:pt x="11595" y="22998"/>
                  <a:pt x="11580" y="22998"/>
                </a:cubicBezTo>
                <a:cubicBezTo>
                  <a:pt x="11609" y="22990"/>
                  <a:pt x="11638" y="22987"/>
                  <a:pt x="11668" y="22987"/>
                </a:cubicBezTo>
                <a:close/>
                <a:moveTo>
                  <a:pt x="12011" y="22983"/>
                </a:moveTo>
                <a:cubicBezTo>
                  <a:pt x="12011" y="22983"/>
                  <a:pt x="12011" y="22998"/>
                  <a:pt x="11997" y="23012"/>
                </a:cubicBezTo>
                <a:cubicBezTo>
                  <a:pt x="11982" y="22998"/>
                  <a:pt x="11968" y="22998"/>
                  <a:pt x="11968" y="22983"/>
                </a:cubicBezTo>
                <a:close/>
                <a:moveTo>
                  <a:pt x="12141" y="22969"/>
                </a:moveTo>
                <a:cubicBezTo>
                  <a:pt x="12141" y="22983"/>
                  <a:pt x="12141" y="22998"/>
                  <a:pt x="12126" y="23012"/>
                </a:cubicBezTo>
                <a:cubicBezTo>
                  <a:pt x="12083" y="23012"/>
                  <a:pt x="12083" y="22998"/>
                  <a:pt x="12097" y="22983"/>
                </a:cubicBezTo>
                <a:cubicBezTo>
                  <a:pt x="12112" y="22983"/>
                  <a:pt x="12126" y="22969"/>
                  <a:pt x="12141" y="22969"/>
                </a:cubicBezTo>
                <a:close/>
                <a:moveTo>
                  <a:pt x="12629" y="22969"/>
                </a:moveTo>
                <a:lnTo>
                  <a:pt x="12654" y="23007"/>
                </a:lnTo>
                <a:lnTo>
                  <a:pt x="12654" y="23007"/>
                </a:lnTo>
                <a:cubicBezTo>
                  <a:pt x="12605" y="23008"/>
                  <a:pt x="12554" y="23005"/>
                  <a:pt x="12500" y="23012"/>
                </a:cubicBezTo>
                <a:cubicBezTo>
                  <a:pt x="12543" y="22998"/>
                  <a:pt x="12572" y="22983"/>
                  <a:pt x="12600" y="22969"/>
                </a:cubicBezTo>
                <a:lnTo>
                  <a:pt x="12600" y="22998"/>
                </a:lnTo>
                <a:cubicBezTo>
                  <a:pt x="12615" y="22983"/>
                  <a:pt x="12629" y="22983"/>
                  <a:pt x="12629" y="22969"/>
                </a:cubicBezTo>
                <a:close/>
                <a:moveTo>
                  <a:pt x="12342" y="22969"/>
                </a:moveTo>
                <a:cubicBezTo>
                  <a:pt x="12342" y="22969"/>
                  <a:pt x="12342" y="22983"/>
                  <a:pt x="12342" y="22998"/>
                </a:cubicBezTo>
                <a:cubicBezTo>
                  <a:pt x="12327" y="22998"/>
                  <a:pt x="12327" y="22998"/>
                  <a:pt x="12313" y="23012"/>
                </a:cubicBezTo>
                <a:cubicBezTo>
                  <a:pt x="12299" y="23012"/>
                  <a:pt x="12284" y="23012"/>
                  <a:pt x="12270" y="23026"/>
                </a:cubicBezTo>
                <a:lnTo>
                  <a:pt x="12241" y="23026"/>
                </a:lnTo>
                <a:cubicBezTo>
                  <a:pt x="12284" y="22998"/>
                  <a:pt x="12313" y="22969"/>
                  <a:pt x="12342" y="22969"/>
                </a:cubicBezTo>
                <a:close/>
                <a:moveTo>
                  <a:pt x="13103" y="23012"/>
                </a:moveTo>
                <a:cubicBezTo>
                  <a:pt x="13103" y="23012"/>
                  <a:pt x="13103" y="23012"/>
                  <a:pt x="13089" y="23026"/>
                </a:cubicBezTo>
                <a:cubicBezTo>
                  <a:pt x="13089" y="23026"/>
                  <a:pt x="13074" y="23026"/>
                  <a:pt x="13074" y="23012"/>
                </a:cubicBezTo>
                <a:close/>
                <a:moveTo>
                  <a:pt x="13232" y="23012"/>
                </a:moveTo>
                <a:cubicBezTo>
                  <a:pt x="13247" y="23012"/>
                  <a:pt x="13247" y="23026"/>
                  <a:pt x="13247" y="23026"/>
                </a:cubicBezTo>
                <a:lnTo>
                  <a:pt x="13218" y="23026"/>
                </a:lnTo>
                <a:cubicBezTo>
                  <a:pt x="13232" y="23026"/>
                  <a:pt x="13232" y="23026"/>
                  <a:pt x="13232" y="23012"/>
                </a:cubicBezTo>
                <a:close/>
                <a:moveTo>
                  <a:pt x="10603" y="22983"/>
                </a:moveTo>
                <a:cubicBezTo>
                  <a:pt x="10661" y="22998"/>
                  <a:pt x="10733" y="22998"/>
                  <a:pt x="10790" y="23012"/>
                </a:cubicBezTo>
                <a:lnTo>
                  <a:pt x="10819" y="23012"/>
                </a:lnTo>
                <a:cubicBezTo>
                  <a:pt x="10905" y="23026"/>
                  <a:pt x="11006" y="23012"/>
                  <a:pt x="11092" y="23041"/>
                </a:cubicBezTo>
                <a:cubicBezTo>
                  <a:pt x="11064" y="23046"/>
                  <a:pt x="11036" y="23048"/>
                  <a:pt x="11008" y="23048"/>
                </a:cubicBezTo>
                <a:cubicBezTo>
                  <a:pt x="10917" y="23048"/>
                  <a:pt x="10826" y="23027"/>
                  <a:pt x="10739" y="23027"/>
                </a:cubicBezTo>
                <a:cubicBezTo>
                  <a:pt x="10703" y="23027"/>
                  <a:pt x="10667" y="23030"/>
                  <a:pt x="10632" y="23041"/>
                </a:cubicBezTo>
                <a:cubicBezTo>
                  <a:pt x="10632" y="23041"/>
                  <a:pt x="10632" y="23012"/>
                  <a:pt x="10632" y="23012"/>
                </a:cubicBezTo>
                <a:lnTo>
                  <a:pt x="10603" y="23012"/>
                </a:lnTo>
                <a:cubicBezTo>
                  <a:pt x="10603" y="22998"/>
                  <a:pt x="10603" y="22998"/>
                  <a:pt x="10603" y="22983"/>
                </a:cubicBezTo>
                <a:close/>
                <a:moveTo>
                  <a:pt x="12844" y="23026"/>
                </a:moveTo>
                <a:lnTo>
                  <a:pt x="12844" y="23026"/>
                </a:lnTo>
                <a:cubicBezTo>
                  <a:pt x="12787" y="23041"/>
                  <a:pt x="12730" y="23055"/>
                  <a:pt x="12686" y="23069"/>
                </a:cubicBezTo>
                <a:cubicBezTo>
                  <a:pt x="12672" y="23069"/>
                  <a:pt x="12672" y="23055"/>
                  <a:pt x="12658" y="23041"/>
                </a:cubicBezTo>
                <a:cubicBezTo>
                  <a:pt x="12730" y="23041"/>
                  <a:pt x="12787" y="23041"/>
                  <a:pt x="12844" y="23026"/>
                </a:cubicBezTo>
                <a:close/>
                <a:moveTo>
                  <a:pt x="11129" y="23023"/>
                </a:moveTo>
                <a:cubicBezTo>
                  <a:pt x="11149" y="23023"/>
                  <a:pt x="11186" y="23057"/>
                  <a:pt x="11149" y="23069"/>
                </a:cubicBezTo>
                <a:cubicBezTo>
                  <a:pt x="11144" y="23072"/>
                  <a:pt x="11138" y="23073"/>
                  <a:pt x="11133" y="23073"/>
                </a:cubicBezTo>
                <a:cubicBezTo>
                  <a:pt x="11108" y="23073"/>
                  <a:pt x="11085" y="23050"/>
                  <a:pt x="11120" y="23026"/>
                </a:cubicBezTo>
                <a:cubicBezTo>
                  <a:pt x="11122" y="23024"/>
                  <a:pt x="11125" y="23023"/>
                  <a:pt x="11129" y="23023"/>
                </a:cubicBezTo>
                <a:close/>
                <a:moveTo>
                  <a:pt x="11954" y="22983"/>
                </a:moveTo>
                <a:cubicBezTo>
                  <a:pt x="11939" y="23012"/>
                  <a:pt x="11939" y="23026"/>
                  <a:pt x="11954" y="23055"/>
                </a:cubicBezTo>
                <a:cubicBezTo>
                  <a:pt x="11980" y="23063"/>
                  <a:pt x="12005" y="23065"/>
                  <a:pt x="12030" y="23065"/>
                </a:cubicBezTo>
                <a:cubicBezTo>
                  <a:pt x="12086" y="23065"/>
                  <a:pt x="12140" y="23052"/>
                  <a:pt x="12197" y="23052"/>
                </a:cubicBezTo>
                <a:cubicBezTo>
                  <a:pt x="12211" y="23052"/>
                  <a:pt x="12226" y="23053"/>
                  <a:pt x="12241" y="23055"/>
                </a:cubicBezTo>
                <a:cubicBezTo>
                  <a:pt x="12264" y="23055"/>
                  <a:pt x="12287" y="23057"/>
                  <a:pt x="12309" y="23057"/>
                </a:cubicBezTo>
                <a:cubicBezTo>
                  <a:pt x="12342" y="23057"/>
                  <a:pt x="12373" y="23052"/>
                  <a:pt x="12399" y="23026"/>
                </a:cubicBezTo>
                <a:cubicBezTo>
                  <a:pt x="12399" y="23026"/>
                  <a:pt x="12385" y="23026"/>
                  <a:pt x="12370" y="23012"/>
                </a:cubicBezTo>
                <a:lnTo>
                  <a:pt x="12428" y="23012"/>
                </a:lnTo>
                <a:cubicBezTo>
                  <a:pt x="12417" y="23034"/>
                  <a:pt x="12414" y="23065"/>
                  <a:pt x="12433" y="23065"/>
                </a:cubicBezTo>
                <a:cubicBezTo>
                  <a:pt x="12439" y="23065"/>
                  <a:pt x="12447" y="23062"/>
                  <a:pt x="12457" y="23055"/>
                </a:cubicBezTo>
                <a:cubicBezTo>
                  <a:pt x="12514" y="23055"/>
                  <a:pt x="12586" y="23041"/>
                  <a:pt x="12643" y="23041"/>
                </a:cubicBezTo>
                <a:cubicBezTo>
                  <a:pt x="12643" y="23055"/>
                  <a:pt x="12643" y="23069"/>
                  <a:pt x="12643" y="23084"/>
                </a:cubicBezTo>
                <a:cubicBezTo>
                  <a:pt x="12629" y="23069"/>
                  <a:pt x="12629" y="23055"/>
                  <a:pt x="12615" y="23055"/>
                </a:cubicBezTo>
                <a:cubicBezTo>
                  <a:pt x="12586" y="23069"/>
                  <a:pt x="12557" y="23069"/>
                  <a:pt x="12514" y="23084"/>
                </a:cubicBezTo>
                <a:cubicBezTo>
                  <a:pt x="12485" y="23077"/>
                  <a:pt x="12453" y="23069"/>
                  <a:pt x="12421" y="23069"/>
                </a:cubicBezTo>
                <a:cubicBezTo>
                  <a:pt x="12388" y="23069"/>
                  <a:pt x="12356" y="23077"/>
                  <a:pt x="12327" y="23098"/>
                </a:cubicBezTo>
                <a:lnTo>
                  <a:pt x="12299" y="23098"/>
                </a:lnTo>
                <a:cubicBezTo>
                  <a:pt x="12299" y="23084"/>
                  <a:pt x="12284" y="23069"/>
                  <a:pt x="12284" y="23069"/>
                </a:cubicBezTo>
                <a:cubicBezTo>
                  <a:pt x="12255" y="23069"/>
                  <a:pt x="12212" y="23084"/>
                  <a:pt x="12184" y="23084"/>
                </a:cubicBezTo>
                <a:cubicBezTo>
                  <a:pt x="12184" y="23084"/>
                  <a:pt x="12184" y="23098"/>
                  <a:pt x="12184" y="23098"/>
                </a:cubicBezTo>
                <a:cubicBezTo>
                  <a:pt x="12112" y="23091"/>
                  <a:pt x="12036" y="23087"/>
                  <a:pt x="11959" y="23087"/>
                </a:cubicBezTo>
                <a:cubicBezTo>
                  <a:pt x="11882" y="23087"/>
                  <a:pt x="11803" y="23091"/>
                  <a:pt x="11724" y="23098"/>
                </a:cubicBezTo>
                <a:cubicBezTo>
                  <a:pt x="11645" y="23077"/>
                  <a:pt x="11566" y="23077"/>
                  <a:pt x="11487" y="23077"/>
                </a:cubicBezTo>
                <a:cubicBezTo>
                  <a:pt x="11408" y="23077"/>
                  <a:pt x="11329" y="23077"/>
                  <a:pt x="11250" y="23055"/>
                </a:cubicBezTo>
                <a:lnTo>
                  <a:pt x="11796" y="23055"/>
                </a:lnTo>
                <a:cubicBezTo>
                  <a:pt x="11817" y="23055"/>
                  <a:pt x="11839" y="23059"/>
                  <a:pt x="11859" y="23059"/>
                </a:cubicBezTo>
                <a:cubicBezTo>
                  <a:pt x="11878" y="23059"/>
                  <a:pt x="11896" y="23055"/>
                  <a:pt x="11911" y="23041"/>
                </a:cubicBezTo>
                <a:cubicBezTo>
                  <a:pt x="11896" y="23026"/>
                  <a:pt x="11882" y="23012"/>
                  <a:pt x="11868" y="23012"/>
                </a:cubicBezTo>
                <a:cubicBezTo>
                  <a:pt x="11868" y="22998"/>
                  <a:pt x="11868" y="22998"/>
                  <a:pt x="11882" y="22983"/>
                </a:cubicBezTo>
                <a:close/>
                <a:moveTo>
                  <a:pt x="13721" y="23041"/>
                </a:moveTo>
                <a:cubicBezTo>
                  <a:pt x="13707" y="23055"/>
                  <a:pt x="13678" y="23084"/>
                  <a:pt x="13663" y="23098"/>
                </a:cubicBezTo>
                <a:cubicBezTo>
                  <a:pt x="13707" y="23069"/>
                  <a:pt x="13750" y="23069"/>
                  <a:pt x="13793" y="23069"/>
                </a:cubicBezTo>
                <a:cubicBezTo>
                  <a:pt x="13764" y="23055"/>
                  <a:pt x="13735" y="23041"/>
                  <a:pt x="13721" y="23041"/>
                </a:cubicBezTo>
                <a:close/>
                <a:moveTo>
                  <a:pt x="11135" y="23127"/>
                </a:moveTo>
                <a:cubicBezTo>
                  <a:pt x="11135" y="23141"/>
                  <a:pt x="11120" y="23170"/>
                  <a:pt x="11120" y="23184"/>
                </a:cubicBezTo>
                <a:lnTo>
                  <a:pt x="11207" y="23184"/>
                </a:lnTo>
                <a:cubicBezTo>
                  <a:pt x="11192" y="23199"/>
                  <a:pt x="11178" y="23227"/>
                  <a:pt x="11164" y="23242"/>
                </a:cubicBezTo>
                <a:cubicBezTo>
                  <a:pt x="11155" y="23246"/>
                  <a:pt x="11147" y="23248"/>
                  <a:pt x="11139" y="23248"/>
                </a:cubicBezTo>
                <a:cubicBezTo>
                  <a:pt x="11119" y="23248"/>
                  <a:pt x="11102" y="23238"/>
                  <a:pt x="11092" y="23227"/>
                </a:cubicBezTo>
                <a:cubicBezTo>
                  <a:pt x="11092" y="23184"/>
                  <a:pt x="11120" y="23156"/>
                  <a:pt x="11135" y="23127"/>
                </a:cubicBezTo>
                <a:close/>
                <a:moveTo>
                  <a:pt x="11250" y="23199"/>
                </a:moveTo>
                <a:cubicBezTo>
                  <a:pt x="11298" y="23199"/>
                  <a:pt x="11346" y="23205"/>
                  <a:pt x="11389" y="23205"/>
                </a:cubicBezTo>
                <a:cubicBezTo>
                  <a:pt x="11411" y="23205"/>
                  <a:pt x="11432" y="23203"/>
                  <a:pt x="11451" y="23199"/>
                </a:cubicBezTo>
                <a:lnTo>
                  <a:pt x="11451" y="23199"/>
                </a:lnTo>
                <a:cubicBezTo>
                  <a:pt x="11451" y="23227"/>
                  <a:pt x="11422" y="23227"/>
                  <a:pt x="11393" y="23242"/>
                </a:cubicBezTo>
                <a:cubicBezTo>
                  <a:pt x="11393" y="23256"/>
                  <a:pt x="11393" y="23256"/>
                  <a:pt x="11393" y="23271"/>
                </a:cubicBezTo>
                <a:cubicBezTo>
                  <a:pt x="11336" y="23242"/>
                  <a:pt x="11250" y="23256"/>
                  <a:pt x="11192" y="23227"/>
                </a:cubicBezTo>
                <a:cubicBezTo>
                  <a:pt x="11207" y="23199"/>
                  <a:pt x="11221" y="23199"/>
                  <a:pt x="11250" y="23199"/>
                </a:cubicBezTo>
                <a:close/>
                <a:moveTo>
                  <a:pt x="11449" y="23252"/>
                </a:moveTo>
                <a:cubicBezTo>
                  <a:pt x="11458" y="23252"/>
                  <a:pt x="11465" y="23257"/>
                  <a:pt x="11465" y="23271"/>
                </a:cubicBezTo>
                <a:cubicBezTo>
                  <a:pt x="11451" y="23271"/>
                  <a:pt x="11437" y="23285"/>
                  <a:pt x="11422" y="23285"/>
                </a:cubicBezTo>
                <a:cubicBezTo>
                  <a:pt x="11403" y="23275"/>
                  <a:pt x="11430" y="23252"/>
                  <a:pt x="11449" y="23252"/>
                </a:cubicBezTo>
                <a:close/>
                <a:moveTo>
                  <a:pt x="13591" y="23171"/>
                </a:moveTo>
                <a:cubicBezTo>
                  <a:pt x="13549" y="23171"/>
                  <a:pt x="13508" y="23181"/>
                  <a:pt x="13477" y="23213"/>
                </a:cubicBezTo>
                <a:cubicBezTo>
                  <a:pt x="13462" y="23213"/>
                  <a:pt x="13434" y="23184"/>
                  <a:pt x="13419" y="23184"/>
                </a:cubicBezTo>
                <a:cubicBezTo>
                  <a:pt x="13376" y="23184"/>
                  <a:pt x="13347" y="23199"/>
                  <a:pt x="13304" y="23199"/>
                </a:cubicBezTo>
                <a:cubicBezTo>
                  <a:pt x="13276" y="23199"/>
                  <a:pt x="13247" y="23213"/>
                  <a:pt x="13218" y="23213"/>
                </a:cubicBezTo>
                <a:cubicBezTo>
                  <a:pt x="13204" y="23213"/>
                  <a:pt x="13189" y="23199"/>
                  <a:pt x="13189" y="23199"/>
                </a:cubicBezTo>
                <a:cubicBezTo>
                  <a:pt x="13117" y="23199"/>
                  <a:pt x="13046" y="23227"/>
                  <a:pt x="12988" y="23256"/>
                </a:cubicBezTo>
                <a:cubicBezTo>
                  <a:pt x="12974" y="23242"/>
                  <a:pt x="12931" y="23227"/>
                  <a:pt x="12916" y="23213"/>
                </a:cubicBezTo>
                <a:cubicBezTo>
                  <a:pt x="12916" y="23227"/>
                  <a:pt x="12916" y="23256"/>
                  <a:pt x="12916" y="23271"/>
                </a:cubicBezTo>
                <a:cubicBezTo>
                  <a:pt x="12955" y="23285"/>
                  <a:pt x="12993" y="23290"/>
                  <a:pt x="13032" y="23290"/>
                </a:cubicBezTo>
                <a:cubicBezTo>
                  <a:pt x="13110" y="23290"/>
                  <a:pt x="13189" y="23271"/>
                  <a:pt x="13276" y="23271"/>
                </a:cubicBezTo>
                <a:lnTo>
                  <a:pt x="13261" y="23314"/>
                </a:lnTo>
                <a:cubicBezTo>
                  <a:pt x="13276" y="23299"/>
                  <a:pt x="13276" y="23271"/>
                  <a:pt x="13290" y="23271"/>
                </a:cubicBezTo>
                <a:cubicBezTo>
                  <a:pt x="13347" y="23271"/>
                  <a:pt x="13405" y="23256"/>
                  <a:pt x="13462" y="23242"/>
                </a:cubicBezTo>
                <a:cubicBezTo>
                  <a:pt x="13520" y="23242"/>
                  <a:pt x="13563" y="23242"/>
                  <a:pt x="13592" y="23199"/>
                </a:cubicBezTo>
                <a:cubicBezTo>
                  <a:pt x="13592" y="23213"/>
                  <a:pt x="13606" y="23227"/>
                  <a:pt x="13606" y="23242"/>
                </a:cubicBezTo>
                <a:cubicBezTo>
                  <a:pt x="13606" y="23227"/>
                  <a:pt x="13606" y="23199"/>
                  <a:pt x="13606" y="23184"/>
                </a:cubicBezTo>
                <a:cubicBezTo>
                  <a:pt x="13635" y="23184"/>
                  <a:pt x="13663" y="23199"/>
                  <a:pt x="13678" y="23213"/>
                </a:cubicBezTo>
                <a:cubicBezTo>
                  <a:pt x="13678" y="23199"/>
                  <a:pt x="13692" y="23184"/>
                  <a:pt x="13692" y="23184"/>
                </a:cubicBezTo>
                <a:cubicBezTo>
                  <a:pt x="13660" y="23178"/>
                  <a:pt x="13625" y="23171"/>
                  <a:pt x="13591" y="23171"/>
                </a:cubicBezTo>
                <a:close/>
                <a:moveTo>
                  <a:pt x="11704" y="23270"/>
                </a:moveTo>
                <a:cubicBezTo>
                  <a:pt x="11697" y="23270"/>
                  <a:pt x="11689" y="23271"/>
                  <a:pt x="11681" y="23273"/>
                </a:cubicBezTo>
                <a:lnTo>
                  <a:pt x="11681" y="23273"/>
                </a:lnTo>
                <a:cubicBezTo>
                  <a:pt x="11681" y="23272"/>
                  <a:pt x="11681" y="23271"/>
                  <a:pt x="11681" y="23271"/>
                </a:cubicBezTo>
                <a:cubicBezTo>
                  <a:pt x="11680" y="23272"/>
                  <a:pt x="11679" y="23273"/>
                  <a:pt x="11678" y="23274"/>
                </a:cubicBezTo>
                <a:lnTo>
                  <a:pt x="11678" y="23274"/>
                </a:lnTo>
                <a:cubicBezTo>
                  <a:pt x="11679" y="23274"/>
                  <a:pt x="11680" y="23274"/>
                  <a:pt x="11681" y="23273"/>
                </a:cubicBezTo>
                <a:lnTo>
                  <a:pt x="11681" y="23273"/>
                </a:lnTo>
                <a:cubicBezTo>
                  <a:pt x="11681" y="23288"/>
                  <a:pt x="11681" y="23315"/>
                  <a:pt x="11681" y="23328"/>
                </a:cubicBezTo>
                <a:cubicBezTo>
                  <a:pt x="11695" y="23314"/>
                  <a:pt x="11695" y="23285"/>
                  <a:pt x="11710" y="23271"/>
                </a:cubicBezTo>
                <a:cubicBezTo>
                  <a:pt x="11721" y="23293"/>
                  <a:pt x="11740" y="23323"/>
                  <a:pt x="11768" y="23323"/>
                </a:cubicBezTo>
                <a:cubicBezTo>
                  <a:pt x="11776" y="23323"/>
                  <a:pt x="11786" y="23320"/>
                  <a:pt x="11796" y="23314"/>
                </a:cubicBezTo>
                <a:cubicBezTo>
                  <a:pt x="11839" y="23314"/>
                  <a:pt x="11896" y="23314"/>
                  <a:pt x="11954" y="23328"/>
                </a:cubicBezTo>
                <a:cubicBezTo>
                  <a:pt x="11896" y="23285"/>
                  <a:pt x="11839" y="23271"/>
                  <a:pt x="11781" y="23271"/>
                </a:cubicBezTo>
                <a:cubicBezTo>
                  <a:pt x="11781" y="23271"/>
                  <a:pt x="11767" y="23299"/>
                  <a:pt x="11767" y="23314"/>
                </a:cubicBezTo>
                <a:cubicBezTo>
                  <a:pt x="11748" y="23286"/>
                  <a:pt x="11730" y="23270"/>
                  <a:pt x="11704" y="23270"/>
                </a:cubicBezTo>
                <a:close/>
                <a:moveTo>
                  <a:pt x="11832" y="0"/>
                </a:moveTo>
                <a:cubicBezTo>
                  <a:pt x="11811" y="0"/>
                  <a:pt x="11792" y="24"/>
                  <a:pt x="11781" y="24"/>
                </a:cubicBezTo>
                <a:cubicBezTo>
                  <a:pt x="11695" y="24"/>
                  <a:pt x="11623" y="39"/>
                  <a:pt x="11566" y="96"/>
                </a:cubicBezTo>
                <a:cubicBezTo>
                  <a:pt x="11566" y="82"/>
                  <a:pt x="11566" y="53"/>
                  <a:pt x="11566" y="39"/>
                </a:cubicBezTo>
                <a:cubicBezTo>
                  <a:pt x="11551" y="53"/>
                  <a:pt x="11537" y="82"/>
                  <a:pt x="11537" y="96"/>
                </a:cubicBezTo>
                <a:cubicBezTo>
                  <a:pt x="11515" y="74"/>
                  <a:pt x="11493" y="44"/>
                  <a:pt x="11471" y="44"/>
                </a:cubicBezTo>
                <a:cubicBezTo>
                  <a:pt x="11464" y="44"/>
                  <a:pt x="11458" y="46"/>
                  <a:pt x="11451" y="53"/>
                </a:cubicBezTo>
                <a:lnTo>
                  <a:pt x="11293" y="53"/>
                </a:lnTo>
                <a:cubicBezTo>
                  <a:pt x="11350" y="82"/>
                  <a:pt x="11408" y="96"/>
                  <a:pt x="11465" y="111"/>
                </a:cubicBezTo>
                <a:cubicBezTo>
                  <a:pt x="11465" y="96"/>
                  <a:pt x="11480" y="67"/>
                  <a:pt x="11480" y="53"/>
                </a:cubicBezTo>
                <a:cubicBezTo>
                  <a:pt x="11500" y="84"/>
                  <a:pt x="11521" y="108"/>
                  <a:pt x="11553" y="108"/>
                </a:cubicBezTo>
                <a:cubicBezTo>
                  <a:pt x="11565" y="108"/>
                  <a:pt x="11579" y="104"/>
                  <a:pt x="11595" y="96"/>
                </a:cubicBezTo>
                <a:lnTo>
                  <a:pt x="11595" y="96"/>
                </a:lnTo>
                <a:lnTo>
                  <a:pt x="11580" y="139"/>
                </a:lnTo>
                <a:cubicBezTo>
                  <a:pt x="11609" y="96"/>
                  <a:pt x="11638" y="53"/>
                  <a:pt x="11681" y="39"/>
                </a:cubicBezTo>
                <a:cubicBezTo>
                  <a:pt x="11738" y="67"/>
                  <a:pt x="11753" y="125"/>
                  <a:pt x="11767" y="182"/>
                </a:cubicBezTo>
                <a:cubicBezTo>
                  <a:pt x="11810" y="197"/>
                  <a:pt x="11868" y="211"/>
                  <a:pt x="11925" y="211"/>
                </a:cubicBezTo>
                <a:cubicBezTo>
                  <a:pt x="11781" y="218"/>
                  <a:pt x="11634" y="222"/>
                  <a:pt x="11485" y="222"/>
                </a:cubicBezTo>
                <a:cubicBezTo>
                  <a:pt x="11336" y="222"/>
                  <a:pt x="11185" y="218"/>
                  <a:pt x="11034" y="211"/>
                </a:cubicBezTo>
                <a:cubicBezTo>
                  <a:pt x="11049" y="211"/>
                  <a:pt x="11063" y="182"/>
                  <a:pt x="11077" y="182"/>
                </a:cubicBezTo>
                <a:cubicBezTo>
                  <a:pt x="11077" y="168"/>
                  <a:pt x="11063" y="168"/>
                  <a:pt x="11049" y="168"/>
                </a:cubicBezTo>
                <a:cubicBezTo>
                  <a:pt x="11039" y="206"/>
                  <a:pt x="11023" y="232"/>
                  <a:pt x="10996" y="232"/>
                </a:cubicBezTo>
                <a:cubicBezTo>
                  <a:pt x="10983" y="232"/>
                  <a:pt x="10967" y="226"/>
                  <a:pt x="10948" y="211"/>
                </a:cubicBezTo>
                <a:cubicBezTo>
                  <a:pt x="10962" y="197"/>
                  <a:pt x="10991" y="183"/>
                  <a:pt x="11005" y="168"/>
                </a:cubicBezTo>
                <a:lnTo>
                  <a:pt x="11005" y="168"/>
                </a:lnTo>
                <a:cubicBezTo>
                  <a:pt x="10991" y="182"/>
                  <a:pt x="10977" y="182"/>
                  <a:pt x="10962" y="182"/>
                </a:cubicBezTo>
                <a:cubicBezTo>
                  <a:pt x="10948" y="197"/>
                  <a:pt x="10948" y="211"/>
                  <a:pt x="10934" y="226"/>
                </a:cubicBezTo>
                <a:cubicBezTo>
                  <a:pt x="10905" y="230"/>
                  <a:pt x="10876" y="232"/>
                  <a:pt x="10847" y="232"/>
                </a:cubicBezTo>
                <a:cubicBezTo>
                  <a:pt x="10788" y="232"/>
                  <a:pt x="10728" y="226"/>
                  <a:pt x="10661" y="226"/>
                </a:cubicBezTo>
                <a:cubicBezTo>
                  <a:pt x="10598" y="226"/>
                  <a:pt x="10518" y="254"/>
                  <a:pt x="10446" y="254"/>
                </a:cubicBezTo>
                <a:cubicBezTo>
                  <a:pt x="10403" y="254"/>
                  <a:pt x="10363" y="243"/>
                  <a:pt x="10330" y="211"/>
                </a:cubicBezTo>
                <a:cubicBezTo>
                  <a:pt x="10273" y="211"/>
                  <a:pt x="10215" y="197"/>
                  <a:pt x="10172" y="197"/>
                </a:cubicBezTo>
                <a:cubicBezTo>
                  <a:pt x="10158" y="197"/>
                  <a:pt x="10143" y="211"/>
                  <a:pt x="10129" y="211"/>
                </a:cubicBezTo>
                <a:cubicBezTo>
                  <a:pt x="10118" y="208"/>
                  <a:pt x="10108" y="206"/>
                  <a:pt x="10099" y="206"/>
                </a:cubicBezTo>
                <a:cubicBezTo>
                  <a:pt x="10073" y="206"/>
                  <a:pt x="10054" y="222"/>
                  <a:pt x="10043" y="254"/>
                </a:cubicBezTo>
                <a:lnTo>
                  <a:pt x="10129" y="254"/>
                </a:lnTo>
                <a:cubicBezTo>
                  <a:pt x="10086" y="269"/>
                  <a:pt x="10043" y="283"/>
                  <a:pt x="10000" y="283"/>
                </a:cubicBezTo>
                <a:lnTo>
                  <a:pt x="10014" y="226"/>
                </a:lnTo>
                <a:lnTo>
                  <a:pt x="10014" y="226"/>
                </a:lnTo>
                <a:cubicBezTo>
                  <a:pt x="9985" y="240"/>
                  <a:pt x="9957" y="240"/>
                  <a:pt x="9942" y="254"/>
                </a:cubicBezTo>
                <a:cubicBezTo>
                  <a:pt x="9942" y="226"/>
                  <a:pt x="9942" y="197"/>
                  <a:pt x="9942" y="168"/>
                </a:cubicBezTo>
                <a:cubicBezTo>
                  <a:pt x="9928" y="197"/>
                  <a:pt x="9914" y="240"/>
                  <a:pt x="9914" y="254"/>
                </a:cubicBezTo>
                <a:cubicBezTo>
                  <a:pt x="9899" y="254"/>
                  <a:pt x="9870" y="240"/>
                  <a:pt x="9856" y="226"/>
                </a:cubicBezTo>
                <a:cubicBezTo>
                  <a:pt x="9856" y="254"/>
                  <a:pt x="9856" y="283"/>
                  <a:pt x="9856" y="297"/>
                </a:cubicBezTo>
                <a:cubicBezTo>
                  <a:pt x="9842" y="297"/>
                  <a:pt x="9827" y="312"/>
                  <a:pt x="9813" y="312"/>
                </a:cubicBezTo>
                <a:cubicBezTo>
                  <a:pt x="9813" y="297"/>
                  <a:pt x="9813" y="254"/>
                  <a:pt x="9813" y="240"/>
                </a:cubicBezTo>
                <a:cubicBezTo>
                  <a:pt x="9799" y="254"/>
                  <a:pt x="9784" y="283"/>
                  <a:pt x="9770" y="312"/>
                </a:cubicBezTo>
                <a:cubicBezTo>
                  <a:pt x="9756" y="312"/>
                  <a:pt x="9727" y="312"/>
                  <a:pt x="9712" y="326"/>
                </a:cubicBezTo>
                <a:cubicBezTo>
                  <a:pt x="9727" y="297"/>
                  <a:pt x="9756" y="297"/>
                  <a:pt x="9770" y="269"/>
                </a:cubicBezTo>
                <a:cubicBezTo>
                  <a:pt x="9760" y="261"/>
                  <a:pt x="9751" y="258"/>
                  <a:pt x="9742" y="258"/>
                </a:cubicBezTo>
                <a:cubicBezTo>
                  <a:pt x="9702" y="258"/>
                  <a:pt x="9676" y="329"/>
                  <a:pt x="9641" y="340"/>
                </a:cubicBezTo>
                <a:cubicBezTo>
                  <a:pt x="9612" y="340"/>
                  <a:pt x="9554" y="326"/>
                  <a:pt x="9526" y="326"/>
                </a:cubicBezTo>
                <a:cubicBezTo>
                  <a:pt x="9508" y="349"/>
                  <a:pt x="9491" y="358"/>
                  <a:pt x="9475" y="358"/>
                </a:cubicBezTo>
                <a:cubicBezTo>
                  <a:pt x="9450" y="358"/>
                  <a:pt x="9428" y="338"/>
                  <a:pt x="9411" y="312"/>
                </a:cubicBezTo>
                <a:cubicBezTo>
                  <a:pt x="9411" y="326"/>
                  <a:pt x="9396" y="355"/>
                  <a:pt x="9382" y="369"/>
                </a:cubicBezTo>
                <a:cubicBezTo>
                  <a:pt x="9310" y="398"/>
                  <a:pt x="9224" y="412"/>
                  <a:pt x="9138" y="427"/>
                </a:cubicBezTo>
                <a:cubicBezTo>
                  <a:pt x="9166" y="398"/>
                  <a:pt x="9181" y="369"/>
                  <a:pt x="9195" y="340"/>
                </a:cubicBezTo>
                <a:lnTo>
                  <a:pt x="9195" y="340"/>
                </a:lnTo>
                <a:cubicBezTo>
                  <a:pt x="9152" y="355"/>
                  <a:pt x="9138" y="398"/>
                  <a:pt x="9123" y="441"/>
                </a:cubicBezTo>
                <a:cubicBezTo>
                  <a:pt x="9109" y="427"/>
                  <a:pt x="9080" y="398"/>
                  <a:pt x="9066" y="384"/>
                </a:cubicBezTo>
                <a:lnTo>
                  <a:pt x="9066" y="384"/>
                </a:lnTo>
                <a:cubicBezTo>
                  <a:pt x="9080" y="412"/>
                  <a:pt x="9080" y="427"/>
                  <a:pt x="9080" y="455"/>
                </a:cubicBezTo>
                <a:cubicBezTo>
                  <a:pt x="9070" y="453"/>
                  <a:pt x="9060" y="452"/>
                  <a:pt x="9050" y="452"/>
                </a:cubicBezTo>
                <a:cubicBezTo>
                  <a:pt x="9007" y="452"/>
                  <a:pt x="8969" y="475"/>
                  <a:pt x="8922" y="498"/>
                </a:cubicBezTo>
                <a:cubicBezTo>
                  <a:pt x="8922" y="484"/>
                  <a:pt x="8937" y="455"/>
                  <a:pt x="8937" y="441"/>
                </a:cubicBezTo>
                <a:lnTo>
                  <a:pt x="8879" y="441"/>
                </a:lnTo>
                <a:cubicBezTo>
                  <a:pt x="8937" y="498"/>
                  <a:pt x="8865" y="527"/>
                  <a:pt x="8822" y="542"/>
                </a:cubicBezTo>
                <a:lnTo>
                  <a:pt x="8807" y="542"/>
                </a:lnTo>
                <a:lnTo>
                  <a:pt x="8793" y="513"/>
                </a:lnTo>
                <a:cubicBezTo>
                  <a:pt x="8793" y="527"/>
                  <a:pt x="8793" y="527"/>
                  <a:pt x="8793" y="542"/>
                </a:cubicBezTo>
                <a:cubicBezTo>
                  <a:pt x="8735" y="556"/>
                  <a:pt x="8678" y="585"/>
                  <a:pt x="8635" y="599"/>
                </a:cubicBezTo>
                <a:cubicBezTo>
                  <a:pt x="8592" y="613"/>
                  <a:pt x="8563" y="628"/>
                  <a:pt x="8534" y="642"/>
                </a:cubicBezTo>
                <a:lnTo>
                  <a:pt x="8520" y="642"/>
                </a:lnTo>
                <a:cubicBezTo>
                  <a:pt x="8510" y="647"/>
                  <a:pt x="8501" y="649"/>
                  <a:pt x="8491" y="649"/>
                </a:cubicBezTo>
                <a:cubicBezTo>
                  <a:pt x="8472" y="649"/>
                  <a:pt x="8453" y="642"/>
                  <a:pt x="8434" y="642"/>
                </a:cubicBezTo>
                <a:cubicBezTo>
                  <a:pt x="8434" y="657"/>
                  <a:pt x="8419" y="671"/>
                  <a:pt x="8405" y="700"/>
                </a:cubicBezTo>
                <a:cubicBezTo>
                  <a:pt x="8405" y="685"/>
                  <a:pt x="8391" y="671"/>
                  <a:pt x="8376" y="657"/>
                </a:cubicBezTo>
                <a:cubicBezTo>
                  <a:pt x="8362" y="671"/>
                  <a:pt x="8348" y="671"/>
                  <a:pt x="8319" y="685"/>
                </a:cubicBezTo>
                <a:cubicBezTo>
                  <a:pt x="8319" y="685"/>
                  <a:pt x="8319" y="671"/>
                  <a:pt x="8319" y="671"/>
                </a:cubicBezTo>
                <a:cubicBezTo>
                  <a:pt x="8304" y="671"/>
                  <a:pt x="8276" y="685"/>
                  <a:pt x="8276" y="700"/>
                </a:cubicBezTo>
                <a:cubicBezTo>
                  <a:pt x="8060" y="771"/>
                  <a:pt x="7845" y="800"/>
                  <a:pt x="7644" y="872"/>
                </a:cubicBezTo>
                <a:cubicBezTo>
                  <a:pt x="7615" y="915"/>
                  <a:pt x="7557" y="901"/>
                  <a:pt x="7514" y="915"/>
                </a:cubicBezTo>
                <a:cubicBezTo>
                  <a:pt x="7457" y="944"/>
                  <a:pt x="7399" y="973"/>
                  <a:pt x="7342" y="987"/>
                </a:cubicBezTo>
                <a:cubicBezTo>
                  <a:pt x="7342" y="987"/>
                  <a:pt x="7327" y="1016"/>
                  <a:pt x="7313" y="1016"/>
                </a:cubicBezTo>
                <a:lnTo>
                  <a:pt x="7227" y="1016"/>
                </a:lnTo>
                <a:cubicBezTo>
                  <a:pt x="7198" y="1030"/>
                  <a:pt x="7184" y="1044"/>
                  <a:pt x="7155" y="1059"/>
                </a:cubicBezTo>
                <a:cubicBezTo>
                  <a:pt x="7141" y="1059"/>
                  <a:pt x="7126" y="1059"/>
                  <a:pt x="7126" y="1044"/>
                </a:cubicBezTo>
                <a:lnTo>
                  <a:pt x="7126" y="1073"/>
                </a:lnTo>
                <a:cubicBezTo>
                  <a:pt x="7083" y="1088"/>
                  <a:pt x="7040" y="1102"/>
                  <a:pt x="6997" y="1116"/>
                </a:cubicBezTo>
                <a:cubicBezTo>
                  <a:pt x="6997" y="1116"/>
                  <a:pt x="6983" y="1102"/>
                  <a:pt x="6983" y="1102"/>
                </a:cubicBezTo>
                <a:cubicBezTo>
                  <a:pt x="6983" y="1102"/>
                  <a:pt x="6968" y="1131"/>
                  <a:pt x="6968" y="1131"/>
                </a:cubicBezTo>
                <a:cubicBezTo>
                  <a:pt x="6882" y="1131"/>
                  <a:pt x="6810" y="1217"/>
                  <a:pt x="6724" y="1231"/>
                </a:cubicBezTo>
                <a:cubicBezTo>
                  <a:pt x="6638" y="1332"/>
                  <a:pt x="6494" y="1332"/>
                  <a:pt x="6379" y="1404"/>
                </a:cubicBezTo>
                <a:cubicBezTo>
                  <a:pt x="6379" y="1418"/>
                  <a:pt x="6379" y="1447"/>
                  <a:pt x="6379" y="1447"/>
                </a:cubicBezTo>
                <a:cubicBezTo>
                  <a:pt x="6365" y="1447"/>
                  <a:pt x="6351" y="1432"/>
                  <a:pt x="6336" y="1432"/>
                </a:cubicBezTo>
                <a:cubicBezTo>
                  <a:pt x="6192" y="1504"/>
                  <a:pt x="6034" y="1533"/>
                  <a:pt x="5920" y="1648"/>
                </a:cubicBezTo>
                <a:cubicBezTo>
                  <a:pt x="5920" y="1648"/>
                  <a:pt x="5934" y="1677"/>
                  <a:pt x="5934" y="1677"/>
                </a:cubicBezTo>
                <a:cubicBezTo>
                  <a:pt x="6006" y="1648"/>
                  <a:pt x="6063" y="1605"/>
                  <a:pt x="6121" y="1562"/>
                </a:cubicBezTo>
                <a:cubicBezTo>
                  <a:pt x="6135" y="1576"/>
                  <a:pt x="6149" y="1576"/>
                  <a:pt x="6164" y="1576"/>
                </a:cubicBezTo>
                <a:cubicBezTo>
                  <a:pt x="6250" y="1504"/>
                  <a:pt x="6365" y="1475"/>
                  <a:pt x="6465" y="1432"/>
                </a:cubicBezTo>
                <a:cubicBezTo>
                  <a:pt x="6465" y="1418"/>
                  <a:pt x="6480" y="1404"/>
                  <a:pt x="6480" y="1389"/>
                </a:cubicBezTo>
                <a:lnTo>
                  <a:pt x="6566" y="1389"/>
                </a:lnTo>
                <a:cubicBezTo>
                  <a:pt x="6580" y="1375"/>
                  <a:pt x="6595" y="1346"/>
                  <a:pt x="6595" y="1332"/>
                </a:cubicBezTo>
                <a:cubicBezTo>
                  <a:pt x="6609" y="1332"/>
                  <a:pt x="6623" y="1346"/>
                  <a:pt x="6623" y="1361"/>
                </a:cubicBezTo>
                <a:cubicBezTo>
                  <a:pt x="6638" y="1346"/>
                  <a:pt x="6652" y="1332"/>
                  <a:pt x="6667" y="1317"/>
                </a:cubicBezTo>
                <a:cubicBezTo>
                  <a:pt x="6681" y="1332"/>
                  <a:pt x="6695" y="1346"/>
                  <a:pt x="6724" y="1361"/>
                </a:cubicBezTo>
                <a:cubicBezTo>
                  <a:pt x="6710" y="1346"/>
                  <a:pt x="6695" y="1332"/>
                  <a:pt x="6695" y="1317"/>
                </a:cubicBezTo>
                <a:cubicBezTo>
                  <a:pt x="6882" y="1260"/>
                  <a:pt x="7055" y="1188"/>
                  <a:pt x="7241" y="1116"/>
                </a:cubicBezTo>
                <a:lnTo>
                  <a:pt x="7241" y="1116"/>
                </a:lnTo>
                <a:cubicBezTo>
                  <a:pt x="7241" y="1116"/>
                  <a:pt x="7241" y="1116"/>
                  <a:pt x="7241" y="1116"/>
                </a:cubicBezTo>
                <a:cubicBezTo>
                  <a:pt x="7313" y="1044"/>
                  <a:pt x="7471" y="1073"/>
                  <a:pt x="7500" y="958"/>
                </a:cubicBezTo>
                <a:cubicBezTo>
                  <a:pt x="7500" y="973"/>
                  <a:pt x="7514" y="987"/>
                  <a:pt x="7514" y="1001"/>
                </a:cubicBezTo>
                <a:cubicBezTo>
                  <a:pt x="7759" y="930"/>
                  <a:pt x="7988" y="829"/>
                  <a:pt x="8233" y="771"/>
                </a:cubicBezTo>
                <a:cubicBezTo>
                  <a:pt x="8233" y="743"/>
                  <a:pt x="8233" y="728"/>
                  <a:pt x="8233" y="714"/>
                </a:cubicBezTo>
                <a:cubicBezTo>
                  <a:pt x="8247" y="728"/>
                  <a:pt x="8261" y="743"/>
                  <a:pt x="8261" y="743"/>
                </a:cubicBezTo>
                <a:cubicBezTo>
                  <a:pt x="8290" y="728"/>
                  <a:pt x="8333" y="728"/>
                  <a:pt x="8376" y="714"/>
                </a:cubicBezTo>
                <a:lnTo>
                  <a:pt x="8376" y="714"/>
                </a:lnTo>
                <a:cubicBezTo>
                  <a:pt x="8333" y="728"/>
                  <a:pt x="8304" y="743"/>
                  <a:pt x="8261" y="757"/>
                </a:cubicBezTo>
                <a:cubicBezTo>
                  <a:pt x="8276" y="786"/>
                  <a:pt x="8276" y="800"/>
                  <a:pt x="8290" y="815"/>
                </a:cubicBezTo>
                <a:cubicBezTo>
                  <a:pt x="8348" y="786"/>
                  <a:pt x="8405" y="757"/>
                  <a:pt x="8463" y="728"/>
                </a:cubicBezTo>
                <a:cubicBezTo>
                  <a:pt x="8477" y="728"/>
                  <a:pt x="8491" y="700"/>
                  <a:pt x="8491" y="700"/>
                </a:cubicBezTo>
                <a:cubicBezTo>
                  <a:pt x="8506" y="700"/>
                  <a:pt x="8520" y="714"/>
                  <a:pt x="8534" y="728"/>
                </a:cubicBezTo>
                <a:cubicBezTo>
                  <a:pt x="8549" y="700"/>
                  <a:pt x="8577" y="671"/>
                  <a:pt x="8606" y="657"/>
                </a:cubicBezTo>
                <a:cubicBezTo>
                  <a:pt x="8621" y="657"/>
                  <a:pt x="8649" y="657"/>
                  <a:pt x="8664" y="642"/>
                </a:cubicBezTo>
                <a:cubicBezTo>
                  <a:pt x="8672" y="644"/>
                  <a:pt x="8680" y="644"/>
                  <a:pt x="8688" y="644"/>
                </a:cubicBezTo>
                <a:cubicBezTo>
                  <a:pt x="8755" y="644"/>
                  <a:pt x="8831" y="599"/>
                  <a:pt x="8908" y="599"/>
                </a:cubicBezTo>
                <a:cubicBezTo>
                  <a:pt x="8692" y="657"/>
                  <a:pt x="8491" y="743"/>
                  <a:pt x="8304" y="858"/>
                </a:cubicBezTo>
                <a:cubicBezTo>
                  <a:pt x="8247" y="872"/>
                  <a:pt x="8204" y="901"/>
                  <a:pt x="8161" y="915"/>
                </a:cubicBezTo>
                <a:cubicBezTo>
                  <a:pt x="8146" y="901"/>
                  <a:pt x="8146" y="886"/>
                  <a:pt x="8132" y="872"/>
                </a:cubicBezTo>
                <a:cubicBezTo>
                  <a:pt x="8118" y="872"/>
                  <a:pt x="8075" y="872"/>
                  <a:pt x="8046" y="886"/>
                </a:cubicBezTo>
                <a:cubicBezTo>
                  <a:pt x="8046" y="901"/>
                  <a:pt x="8046" y="915"/>
                  <a:pt x="8031" y="944"/>
                </a:cubicBezTo>
                <a:lnTo>
                  <a:pt x="8089" y="930"/>
                </a:lnTo>
                <a:lnTo>
                  <a:pt x="8089" y="930"/>
                </a:lnTo>
                <a:cubicBezTo>
                  <a:pt x="8060" y="944"/>
                  <a:pt x="8031" y="958"/>
                  <a:pt x="8017" y="973"/>
                </a:cubicBezTo>
                <a:cubicBezTo>
                  <a:pt x="8017" y="958"/>
                  <a:pt x="8031" y="930"/>
                  <a:pt x="8031" y="930"/>
                </a:cubicBezTo>
                <a:cubicBezTo>
                  <a:pt x="8017" y="915"/>
                  <a:pt x="8003" y="901"/>
                  <a:pt x="7988" y="886"/>
                </a:cubicBezTo>
                <a:cubicBezTo>
                  <a:pt x="7960" y="915"/>
                  <a:pt x="7931" y="930"/>
                  <a:pt x="7888" y="944"/>
                </a:cubicBezTo>
                <a:lnTo>
                  <a:pt x="7888" y="973"/>
                </a:lnTo>
                <a:cubicBezTo>
                  <a:pt x="7909" y="965"/>
                  <a:pt x="7927" y="962"/>
                  <a:pt x="7945" y="962"/>
                </a:cubicBezTo>
                <a:cubicBezTo>
                  <a:pt x="7963" y="962"/>
                  <a:pt x="7981" y="965"/>
                  <a:pt x="8003" y="973"/>
                </a:cubicBezTo>
                <a:cubicBezTo>
                  <a:pt x="7995" y="970"/>
                  <a:pt x="7987" y="969"/>
                  <a:pt x="7979" y="969"/>
                </a:cubicBezTo>
                <a:cubicBezTo>
                  <a:pt x="7948" y="969"/>
                  <a:pt x="7923" y="990"/>
                  <a:pt x="7888" y="1001"/>
                </a:cubicBezTo>
                <a:cubicBezTo>
                  <a:pt x="7888" y="998"/>
                  <a:pt x="7887" y="993"/>
                  <a:pt x="7886" y="988"/>
                </a:cubicBezTo>
                <a:lnTo>
                  <a:pt x="7886" y="988"/>
                </a:lnTo>
                <a:cubicBezTo>
                  <a:pt x="7866" y="998"/>
                  <a:pt x="7846" y="1007"/>
                  <a:pt x="7822" y="1007"/>
                </a:cubicBezTo>
                <a:cubicBezTo>
                  <a:pt x="7811" y="1007"/>
                  <a:pt x="7800" y="1006"/>
                  <a:pt x="7787" y="1001"/>
                </a:cubicBezTo>
                <a:cubicBezTo>
                  <a:pt x="7730" y="1044"/>
                  <a:pt x="7658" y="1059"/>
                  <a:pt x="7586" y="1088"/>
                </a:cubicBezTo>
                <a:lnTo>
                  <a:pt x="7572" y="1059"/>
                </a:lnTo>
                <a:cubicBezTo>
                  <a:pt x="7557" y="1073"/>
                  <a:pt x="7557" y="1102"/>
                  <a:pt x="7543" y="1116"/>
                </a:cubicBezTo>
                <a:cubicBezTo>
                  <a:pt x="7529" y="1102"/>
                  <a:pt x="7514" y="1088"/>
                  <a:pt x="7500" y="1073"/>
                </a:cubicBezTo>
                <a:cubicBezTo>
                  <a:pt x="7486" y="1088"/>
                  <a:pt x="7471" y="1116"/>
                  <a:pt x="7457" y="1145"/>
                </a:cubicBezTo>
                <a:cubicBezTo>
                  <a:pt x="7442" y="1145"/>
                  <a:pt x="7414" y="1159"/>
                  <a:pt x="7385" y="1159"/>
                </a:cubicBezTo>
                <a:cubicBezTo>
                  <a:pt x="7414" y="1131"/>
                  <a:pt x="7428" y="1116"/>
                  <a:pt x="7442" y="1073"/>
                </a:cubicBezTo>
                <a:lnTo>
                  <a:pt x="7442" y="1073"/>
                </a:lnTo>
                <a:cubicBezTo>
                  <a:pt x="7428" y="1088"/>
                  <a:pt x="7399" y="1102"/>
                  <a:pt x="7371" y="1116"/>
                </a:cubicBezTo>
                <a:cubicBezTo>
                  <a:pt x="7371" y="1102"/>
                  <a:pt x="7356" y="1088"/>
                  <a:pt x="7356" y="1073"/>
                </a:cubicBezTo>
                <a:cubicBezTo>
                  <a:pt x="7356" y="1088"/>
                  <a:pt x="7342" y="1116"/>
                  <a:pt x="7342" y="1145"/>
                </a:cubicBezTo>
                <a:cubicBezTo>
                  <a:pt x="7337" y="1143"/>
                  <a:pt x="7331" y="1142"/>
                  <a:pt x="7324" y="1142"/>
                </a:cubicBezTo>
                <a:cubicBezTo>
                  <a:pt x="7307" y="1142"/>
                  <a:pt x="7284" y="1147"/>
                  <a:pt x="7266" y="1147"/>
                </a:cubicBezTo>
                <a:cubicBezTo>
                  <a:pt x="7254" y="1147"/>
                  <a:pt x="7245" y="1145"/>
                  <a:pt x="7241" y="1136"/>
                </a:cubicBezTo>
                <a:lnTo>
                  <a:pt x="7241" y="1136"/>
                </a:lnTo>
                <a:cubicBezTo>
                  <a:pt x="7241" y="1163"/>
                  <a:pt x="7241" y="1194"/>
                  <a:pt x="7241" y="1217"/>
                </a:cubicBezTo>
                <a:cubicBezTo>
                  <a:pt x="7227" y="1202"/>
                  <a:pt x="7227" y="1188"/>
                  <a:pt x="7213" y="1174"/>
                </a:cubicBezTo>
                <a:cubicBezTo>
                  <a:pt x="7126" y="1202"/>
                  <a:pt x="7040" y="1246"/>
                  <a:pt x="6968" y="1289"/>
                </a:cubicBezTo>
                <a:lnTo>
                  <a:pt x="6997" y="1317"/>
                </a:lnTo>
                <a:cubicBezTo>
                  <a:pt x="6882" y="1375"/>
                  <a:pt x="6767" y="1432"/>
                  <a:pt x="6652" y="1475"/>
                </a:cubicBezTo>
                <a:cubicBezTo>
                  <a:pt x="6652" y="1432"/>
                  <a:pt x="6681" y="1418"/>
                  <a:pt x="6724" y="1404"/>
                </a:cubicBezTo>
                <a:lnTo>
                  <a:pt x="6724" y="1389"/>
                </a:lnTo>
                <a:cubicBezTo>
                  <a:pt x="6695" y="1404"/>
                  <a:pt x="6667" y="1404"/>
                  <a:pt x="6638" y="1418"/>
                </a:cubicBezTo>
                <a:cubicBezTo>
                  <a:pt x="6638" y="1447"/>
                  <a:pt x="6638" y="1475"/>
                  <a:pt x="6638" y="1504"/>
                </a:cubicBezTo>
                <a:cubicBezTo>
                  <a:pt x="6609" y="1504"/>
                  <a:pt x="6595" y="1461"/>
                  <a:pt x="6595" y="1447"/>
                </a:cubicBezTo>
                <a:cubicBezTo>
                  <a:pt x="6537" y="1475"/>
                  <a:pt x="6480" y="1504"/>
                  <a:pt x="6437" y="1533"/>
                </a:cubicBezTo>
                <a:lnTo>
                  <a:pt x="6537" y="1533"/>
                </a:lnTo>
                <a:cubicBezTo>
                  <a:pt x="6481" y="1544"/>
                  <a:pt x="6425" y="1608"/>
                  <a:pt x="6362" y="1608"/>
                </a:cubicBezTo>
                <a:cubicBezTo>
                  <a:pt x="6344" y="1608"/>
                  <a:pt x="6326" y="1603"/>
                  <a:pt x="6307" y="1590"/>
                </a:cubicBezTo>
                <a:cubicBezTo>
                  <a:pt x="6279" y="1605"/>
                  <a:pt x="6236" y="1634"/>
                  <a:pt x="6207" y="1648"/>
                </a:cubicBezTo>
                <a:cubicBezTo>
                  <a:pt x="6236" y="1648"/>
                  <a:pt x="6250" y="1634"/>
                  <a:pt x="6279" y="1634"/>
                </a:cubicBezTo>
                <a:lnTo>
                  <a:pt x="6279" y="1648"/>
                </a:lnTo>
                <a:cubicBezTo>
                  <a:pt x="6250" y="1662"/>
                  <a:pt x="6221" y="1677"/>
                  <a:pt x="6178" y="1705"/>
                </a:cubicBezTo>
                <a:cubicBezTo>
                  <a:pt x="6178" y="1695"/>
                  <a:pt x="6171" y="1685"/>
                  <a:pt x="6167" y="1675"/>
                </a:cubicBezTo>
                <a:lnTo>
                  <a:pt x="6167" y="1675"/>
                </a:lnTo>
                <a:cubicBezTo>
                  <a:pt x="6172" y="1708"/>
                  <a:pt x="6145" y="1721"/>
                  <a:pt x="6106" y="1734"/>
                </a:cubicBezTo>
                <a:cubicBezTo>
                  <a:pt x="6106" y="1720"/>
                  <a:pt x="6106" y="1691"/>
                  <a:pt x="6106" y="1677"/>
                </a:cubicBezTo>
                <a:cubicBezTo>
                  <a:pt x="6006" y="1748"/>
                  <a:pt x="5905" y="1792"/>
                  <a:pt x="5790" y="1849"/>
                </a:cubicBezTo>
                <a:cubicBezTo>
                  <a:pt x="5805" y="1849"/>
                  <a:pt x="5833" y="1835"/>
                  <a:pt x="5848" y="1835"/>
                </a:cubicBezTo>
                <a:lnTo>
                  <a:pt x="5876" y="1863"/>
                </a:lnTo>
                <a:cubicBezTo>
                  <a:pt x="5848" y="1892"/>
                  <a:pt x="5805" y="1906"/>
                  <a:pt x="5761" y="1921"/>
                </a:cubicBezTo>
                <a:cubicBezTo>
                  <a:pt x="5761" y="1906"/>
                  <a:pt x="5761" y="1892"/>
                  <a:pt x="5761" y="1878"/>
                </a:cubicBezTo>
                <a:cubicBezTo>
                  <a:pt x="5632" y="1935"/>
                  <a:pt x="5503" y="2007"/>
                  <a:pt x="5388" y="2093"/>
                </a:cubicBezTo>
                <a:cubicBezTo>
                  <a:pt x="5460" y="2065"/>
                  <a:pt x="5517" y="2021"/>
                  <a:pt x="5589" y="2007"/>
                </a:cubicBezTo>
                <a:lnTo>
                  <a:pt x="5589" y="2007"/>
                </a:lnTo>
                <a:cubicBezTo>
                  <a:pt x="5503" y="2079"/>
                  <a:pt x="5402" y="2136"/>
                  <a:pt x="5302" y="2179"/>
                </a:cubicBezTo>
                <a:cubicBezTo>
                  <a:pt x="5287" y="2179"/>
                  <a:pt x="5287" y="2179"/>
                  <a:pt x="5273" y="2165"/>
                </a:cubicBezTo>
                <a:cubicBezTo>
                  <a:pt x="5230" y="2165"/>
                  <a:pt x="5201" y="2194"/>
                  <a:pt x="5172" y="2208"/>
                </a:cubicBezTo>
                <a:cubicBezTo>
                  <a:pt x="5185" y="2220"/>
                  <a:pt x="5199" y="2225"/>
                  <a:pt x="5214" y="2225"/>
                </a:cubicBezTo>
                <a:cubicBezTo>
                  <a:pt x="5235" y="2225"/>
                  <a:pt x="5256" y="2216"/>
                  <a:pt x="5273" y="2208"/>
                </a:cubicBezTo>
                <a:lnTo>
                  <a:pt x="5273" y="2208"/>
                </a:lnTo>
                <a:cubicBezTo>
                  <a:pt x="5230" y="2237"/>
                  <a:pt x="5187" y="2266"/>
                  <a:pt x="5144" y="2294"/>
                </a:cubicBezTo>
                <a:cubicBezTo>
                  <a:pt x="5144" y="2280"/>
                  <a:pt x="5144" y="2266"/>
                  <a:pt x="5129" y="2251"/>
                </a:cubicBezTo>
                <a:cubicBezTo>
                  <a:pt x="5101" y="2266"/>
                  <a:pt x="5057" y="2294"/>
                  <a:pt x="5029" y="2309"/>
                </a:cubicBezTo>
                <a:lnTo>
                  <a:pt x="5115" y="2309"/>
                </a:lnTo>
                <a:cubicBezTo>
                  <a:pt x="5057" y="2352"/>
                  <a:pt x="5000" y="2381"/>
                  <a:pt x="4943" y="2409"/>
                </a:cubicBezTo>
                <a:cubicBezTo>
                  <a:pt x="4928" y="2395"/>
                  <a:pt x="4899" y="2366"/>
                  <a:pt x="4885" y="2352"/>
                </a:cubicBezTo>
                <a:cubicBezTo>
                  <a:pt x="4871" y="2467"/>
                  <a:pt x="4698" y="2496"/>
                  <a:pt x="4641" y="2596"/>
                </a:cubicBezTo>
                <a:cubicBezTo>
                  <a:pt x="4655" y="2582"/>
                  <a:pt x="4684" y="2567"/>
                  <a:pt x="4698" y="2553"/>
                </a:cubicBezTo>
                <a:cubicBezTo>
                  <a:pt x="4698" y="2567"/>
                  <a:pt x="4713" y="2582"/>
                  <a:pt x="4727" y="2582"/>
                </a:cubicBezTo>
                <a:cubicBezTo>
                  <a:pt x="4713" y="2596"/>
                  <a:pt x="4670" y="2610"/>
                  <a:pt x="4655" y="2610"/>
                </a:cubicBezTo>
                <a:cubicBezTo>
                  <a:pt x="4641" y="2625"/>
                  <a:pt x="4641" y="2639"/>
                  <a:pt x="4626" y="2654"/>
                </a:cubicBezTo>
                <a:cubicBezTo>
                  <a:pt x="4626" y="2639"/>
                  <a:pt x="4612" y="2610"/>
                  <a:pt x="4598" y="2596"/>
                </a:cubicBezTo>
                <a:cubicBezTo>
                  <a:pt x="4569" y="2625"/>
                  <a:pt x="4526" y="2639"/>
                  <a:pt x="4512" y="2697"/>
                </a:cubicBezTo>
                <a:cubicBezTo>
                  <a:pt x="4468" y="2711"/>
                  <a:pt x="4425" y="2740"/>
                  <a:pt x="4368" y="2754"/>
                </a:cubicBezTo>
                <a:cubicBezTo>
                  <a:pt x="4368" y="2769"/>
                  <a:pt x="4353" y="2797"/>
                  <a:pt x="4353" y="2797"/>
                </a:cubicBezTo>
                <a:cubicBezTo>
                  <a:pt x="4296" y="2826"/>
                  <a:pt x="4253" y="2855"/>
                  <a:pt x="4210" y="2898"/>
                </a:cubicBezTo>
                <a:cubicBezTo>
                  <a:pt x="4210" y="2883"/>
                  <a:pt x="4210" y="2855"/>
                  <a:pt x="4210" y="2840"/>
                </a:cubicBezTo>
                <a:cubicBezTo>
                  <a:pt x="4195" y="2898"/>
                  <a:pt x="4138" y="2941"/>
                  <a:pt x="4109" y="2998"/>
                </a:cubicBezTo>
                <a:cubicBezTo>
                  <a:pt x="4167" y="2970"/>
                  <a:pt x="4210" y="2941"/>
                  <a:pt x="4267" y="2912"/>
                </a:cubicBezTo>
                <a:lnTo>
                  <a:pt x="4267" y="2912"/>
                </a:lnTo>
                <a:cubicBezTo>
                  <a:pt x="4138" y="3041"/>
                  <a:pt x="3980" y="3156"/>
                  <a:pt x="3822" y="3271"/>
                </a:cubicBezTo>
                <a:cubicBezTo>
                  <a:pt x="3851" y="3243"/>
                  <a:pt x="3879" y="3214"/>
                  <a:pt x="3894" y="3185"/>
                </a:cubicBezTo>
                <a:cubicBezTo>
                  <a:pt x="3888" y="3182"/>
                  <a:pt x="3883" y="3181"/>
                  <a:pt x="3877" y="3181"/>
                </a:cubicBezTo>
                <a:cubicBezTo>
                  <a:pt x="3853" y="3181"/>
                  <a:pt x="3828" y="3202"/>
                  <a:pt x="3793" y="3214"/>
                </a:cubicBezTo>
                <a:cubicBezTo>
                  <a:pt x="3779" y="3243"/>
                  <a:pt x="3764" y="3271"/>
                  <a:pt x="3736" y="3300"/>
                </a:cubicBezTo>
                <a:cubicBezTo>
                  <a:pt x="3736" y="3286"/>
                  <a:pt x="3707" y="3286"/>
                  <a:pt x="3707" y="3286"/>
                </a:cubicBezTo>
                <a:cubicBezTo>
                  <a:pt x="3707" y="3308"/>
                  <a:pt x="3645" y="3393"/>
                  <a:pt x="3604" y="3393"/>
                </a:cubicBezTo>
                <a:cubicBezTo>
                  <a:pt x="3593" y="3393"/>
                  <a:pt x="3584" y="3387"/>
                  <a:pt x="3578" y="3372"/>
                </a:cubicBezTo>
                <a:cubicBezTo>
                  <a:pt x="3678" y="3228"/>
                  <a:pt x="3851" y="3142"/>
                  <a:pt x="3951" y="2998"/>
                </a:cubicBezTo>
                <a:lnTo>
                  <a:pt x="3980" y="2998"/>
                </a:lnTo>
                <a:cubicBezTo>
                  <a:pt x="4066" y="2927"/>
                  <a:pt x="4152" y="2869"/>
                  <a:pt x="4239" y="2797"/>
                </a:cubicBezTo>
                <a:cubicBezTo>
                  <a:pt x="4224" y="2783"/>
                  <a:pt x="4210" y="2740"/>
                  <a:pt x="4195" y="2725"/>
                </a:cubicBezTo>
                <a:cubicBezTo>
                  <a:pt x="4152" y="2754"/>
                  <a:pt x="4109" y="2797"/>
                  <a:pt x="4109" y="2869"/>
                </a:cubicBezTo>
                <a:cubicBezTo>
                  <a:pt x="4095" y="2883"/>
                  <a:pt x="4066" y="2883"/>
                  <a:pt x="4037" y="2898"/>
                </a:cubicBezTo>
                <a:cubicBezTo>
                  <a:pt x="4034" y="2897"/>
                  <a:pt x="4030" y="2896"/>
                  <a:pt x="4026" y="2896"/>
                </a:cubicBezTo>
                <a:cubicBezTo>
                  <a:pt x="3989" y="2896"/>
                  <a:pt x="3962" y="2958"/>
                  <a:pt x="3922" y="2984"/>
                </a:cubicBezTo>
                <a:lnTo>
                  <a:pt x="3902" y="2953"/>
                </a:lnTo>
                <a:lnTo>
                  <a:pt x="3902" y="2953"/>
                </a:lnTo>
                <a:cubicBezTo>
                  <a:pt x="3908" y="2967"/>
                  <a:pt x="3908" y="2984"/>
                  <a:pt x="3908" y="2984"/>
                </a:cubicBezTo>
                <a:cubicBezTo>
                  <a:pt x="3879" y="2998"/>
                  <a:pt x="3836" y="2998"/>
                  <a:pt x="3808" y="2998"/>
                </a:cubicBezTo>
                <a:cubicBezTo>
                  <a:pt x="3808" y="3027"/>
                  <a:pt x="3808" y="3056"/>
                  <a:pt x="3808" y="3070"/>
                </a:cubicBezTo>
                <a:cubicBezTo>
                  <a:pt x="3793" y="3070"/>
                  <a:pt x="3750" y="3070"/>
                  <a:pt x="3736" y="3056"/>
                </a:cubicBezTo>
                <a:lnTo>
                  <a:pt x="3736" y="3056"/>
                </a:lnTo>
                <a:cubicBezTo>
                  <a:pt x="3750" y="3070"/>
                  <a:pt x="3764" y="3085"/>
                  <a:pt x="3779" y="3085"/>
                </a:cubicBezTo>
                <a:cubicBezTo>
                  <a:pt x="3744" y="3108"/>
                  <a:pt x="3718" y="3132"/>
                  <a:pt x="3678" y="3132"/>
                </a:cubicBezTo>
                <a:cubicBezTo>
                  <a:pt x="3670" y="3132"/>
                  <a:pt x="3660" y="3130"/>
                  <a:pt x="3649" y="3128"/>
                </a:cubicBezTo>
                <a:lnTo>
                  <a:pt x="3649" y="3128"/>
                </a:lnTo>
                <a:cubicBezTo>
                  <a:pt x="3664" y="3142"/>
                  <a:pt x="3678" y="3156"/>
                  <a:pt x="3678" y="3156"/>
                </a:cubicBezTo>
                <a:cubicBezTo>
                  <a:pt x="3578" y="3228"/>
                  <a:pt x="3506" y="3329"/>
                  <a:pt x="3405" y="3415"/>
                </a:cubicBezTo>
                <a:cubicBezTo>
                  <a:pt x="3405" y="3401"/>
                  <a:pt x="3405" y="3386"/>
                  <a:pt x="3405" y="3372"/>
                </a:cubicBezTo>
                <a:cubicBezTo>
                  <a:pt x="3405" y="3444"/>
                  <a:pt x="3319" y="3544"/>
                  <a:pt x="3247" y="3544"/>
                </a:cubicBezTo>
                <a:cubicBezTo>
                  <a:pt x="3204" y="3544"/>
                  <a:pt x="3218" y="3587"/>
                  <a:pt x="3204" y="3602"/>
                </a:cubicBezTo>
                <a:cubicBezTo>
                  <a:pt x="3181" y="3625"/>
                  <a:pt x="3162" y="3648"/>
                  <a:pt x="3149" y="3673"/>
                </a:cubicBezTo>
                <a:lnTo>
                  <a:pt x="3149" y="3673"/>
                </a:lnTo>
                <a:cubicBezTo>
                  <a:pt x="3161" y="3671"/>
                  <a:pt x="3172" y="3670"/>
                  <a:pt x="3182" y="3670"/>
                </a:cubicBezTo>
                <a:cubicBezTo>
                  <a:pt x="3234" y="3670"/>
                  <a:pt x="3272" y="3696"/>
                  <a:pt x="3319" y="3731"/>
                </a:cubicBezTo>
                <a:cubicBezTo>
                  <a:pt x="3362" y="3688"/>
                  <a:pt x="3405" y="3659"/>
                  <a:pt x="3448" y="3616"/>
                </a:cubicBezTo>
                <a:lnTo>
                  <a:pt x="3448" y="3616"/>
                </a:lnTo>
                <a:cubicBezTo>
                  <a:pt x="3262" y="3846"/>
                  <a:pt x="3060" y="4062"/>
                  <a:pt x="2859" y="4277"/>
                </a:cubicBezTo>
                <a:cubicBezTo>
                  <a:pt x="2859" y="4263"/>
                  <a:pt x="2845" y="4234"/>
                  <a:pt x="2845" y="4220"/>
                </a:cubicBezTo>
                <a:cubicBezTo>
                  <a:pt x="2845" y="4220"/>
                  <a:pt x="2831" y="4234"/>
                  <a:pt x="2831" y="4234"/>
                </a:cubicBezTo>
                <a:cubicBezTo>
                  <a:pt x="2859" y="4277"/>
                  <a:pt x="2859" y="4319"/>
                  <a:pt x="2789" y="4334"/>
                </a:cubicBezTo>
                <a:lnTo>
                  <a:pt x="2789" y="4334"/>
                </a:lnTo>
                <a:cubicBezTo>
                  <a:pt x="2789" y="4334"/>
                  <a:pt x="2789" y="4333"/>
                  <a:pt x="2789" y="4333"/>
                </a:cubicBezTo>
                <a:lnTo>
                  <a:pt x="2789" y="4333"/>
                </a:lnTo>
                <a:cubicBezTo>
                  <a:pt x="2788" y="4333"/>
                  <a:pt x="2788" y="4334"/>
                  <a:pt x="2787" y="4335"/>
                </a:cubicBezTo>
                <a:cubicBezTo>
                  <a:pt x="2788" y="4334"/>
                  <a:pt x="2789" y="4334"/>
                  <a:pt x="2789" y="4334"/>
                </a:cubicBezTo>
                <a:lnTo>
                  <a:pt x="2789" y="4334"/>
                </a:lnTo>
                <a:cubicBezTo>
                  <a:pt x="2792" y="4342"/>
                  <a:pt x="2796" y="4351"/>
                  <a:pt x="2802" y="4363"/>
                </a:cubicBezTo>
                <a:cubicBezTo>
                  <a:pt x="2744" y="4421"/>
                  <a:pt x="2673" y="4493"/>
                  <a:pt x="2615" y="4564"/>
                </a:cubicBezTo>
                <a:cubicBezTo>
                  <a:pt x="2529" y="4636"/>
                  <a:pt x="2500" y="4794"/>
                  <a:pt x="2371" y="4794"/>
                </a:cubicBezTo>
                <a:cubicBezTo>
                  <a:pt x="2328" y="4823"/>
                  <a:pt x="2299" y="4866"/>
                  <a:pt x="2256" y="4895"/>
                </a:cubicBezTo>
                <a:cubicBezTo>
                  <a:pt x="2256" y="4909"/>
                  <a:pt x="2241" y="4924"/>
                  <a:pt x="2241" y="4938"/>
                </a:cubicBezTo>
                <a:cubicBezTo>
                  <a:pt x="2198" y="4952"/>
                  <a:pt x="2184" y="4995"/>
                  <a:pt x="2213" y="5039"/>
                </a:cubicBezTo>
                <a:cubicBezTo>
                  <a:pt x="2241" y="5010"/>
                  <a:pt x="2256" y="4981"/>
                  <a:pt x="2270" y="4967"/>
                </a:cubicBezTo>
                <a:lnTo>
                  <a:pt x="2270" y="4967"/>
                </a:lnTo>
                <a:cubicBezTo>
                  <a:pt x="2256" y="5010"/>
                  <a:pt x="2227" y="5039"/>
                  <a:pt x="2213" y="5082"/>
                </a:cubicBezTo>
                <a:cubicBezTo>
                  <a:pt x="2198" y="5067"/>
                  <a:pt x="2184" y="5053"/>
                  <a:pt x="2170" y="5039"/>
                </a:cubicBezTo>
                <a:cubicBezTo>
                  <a:pt x="2155" y="5053"/>
                  <a:pt x="2155" y="5082"/>
                  <a:pt x="2141" y="5110"/>
                </a:cubicBezTo>
                <a:cubicBezTo>
                  <a:pt x="2127" y="5082"/>
                  <a:pt x="2112" y="5067"/>
                  <a:pt x="2083" y="5039"/>
                </a:cubicBezTo>
                <a:cubicBezTo>
                  <a:pt x="2098" y="5024"/>
                  <a:pt x="2112" y="4995"/>
                  <a:pt x="2127" y="4967"/>
                </a:cubicBezTo>
                <a:lnTo>
                  <a:pt x="2155" y="4967"/>
                </a:lnTo>
                <a:cubicBezTo>
                  <a:pt x="2198" y="4909"/>
                  <a:pt x="2241" y="4852"/>
                  <a:pt x="2256" y="4780"/>
                </a:cubicBezTo>
                <a:cubicBezTo>
                  <a:pt x="2270" y="4766"/>
                  <a:pt x="2313" y="4766"/>
                  <a:pt x="2328" y="4751"/>
                </a:cubicBezTo>
                <a:cubicBezTo>
                  <a:pt x="2313" y="4751"/>
                  <a:pt x="2299" y="4722"/>
                  <a:pt x="2285" y="4708"/>
                </a:cubicBezTo>
                <a:cubicBezTo>
                  <a:pt x="2170" y="4766"/>
                  <a:pt x="2127" y="4895"/>
                  <a:pt x="2040" y="4981"/>
                </a:cubicBezTo>
                <a:lnTo>
                  <a:pt x="2026" y="4952"/>
                </a:lnTo>
                <a:lnTo>
                  <a:pt x="2026" y="4952"/>
                </a:lnTo>
                <a:cubicBezTo>
                  <a:pt x="2026" y="4967"/>
                  <a:pt x="2040" y="4981"/>
                  <a:pt x="2040" y="4995"/>
                </a:cubicBezTo>
                <a:cubicBezTo>
                  <a:pt x="1997" y="5039"/>
                  <a:pt x="1969" y="5082"/>
                  <a:pt x="1940" y="5139"/>
                </a:cubicBezTo>
                <a:cubicBezTo>
                  <a:pt x="1911" y="5168"/>
                  <a:pt x="1882" y="5211"/>
                  <a:pt x="1897" y="5254"/>
                </a:cubicBezTo>
                <a:cubicBezTo>
                  <a:pt x="1882" y="5254"/>
                  <a:pt x="1868" y="5240"/>
                  <a:pt x="1854" y="5240"/>
                </a:cubicBezTo>
                <a:cubicBezTo>
                  <a:pt x="1854" y="5254"/>
                  <a:pt x="1882" y="5283"/>
                  <a:pt x="1897" y="5283"/>
                </a:cubicBezTo>
                <a:cubicBezTo>
                  <a:pt x="1868" y="5297"/>
                  <a:pt x="1839" y="5312"/>
                  <a:pt x="1825" y="5312"/>
                </a:cubicBezTo>
                <a:cubicBezTo>
                  <a:pt x="1825" y="5326"/>
                  <a:pt x="1825" y="5340"/>
                  <a:pt x="1839" y="5340"/>
                </a:cubicBezTo>
                <a:cubicBezTo>
                  <a:pt x="1897" y="5297"/>
                  <a:pt x="1969" y="5254"/>
                  <a:pt x="1954" y="5168"/>
                </a:cubicBezTo>
                <a:cubicBezTo>
                  <a:pt x="1969" y="5168"/>
                  <a:pt x="1997" y="5153"/>
                  <a:pt x="2012" y="5153"/>
                </a:cubicBezTo>
                <a:cubicBezTo>
                  <a:pt x="2040" y="5110"/>
                  <a:pt x="2055" y="5082"/>
                  <a:pt x="2083" y="5053"/>
                </a:cubicBezTo>
                <a:cubicBezTo>
                  <a:pt x="2098" y="5067"/>
                  <a:pt x="2112" y="5110"/>
                  <a:pt x="2127" y="5125"/>
                </a:cubicBezTo>
                <a:cubicBezTo>
                  <a:pt x="2112" y="5139"/>
                  <a:pt x="2083" y="5139"/>
                  <a:pt x="2069" y="5153"/>
                </a:cubicBezTo>
                <a:cubicBezTo>
                  <a:pt x="2083" y="5168"/>
                  <a:pt x="2112" y="5182"/>
                  <a:pt x="2127" y="5197"/>
                </a:cubicBezTo>
                <a:cubicBezTo>
                  <a:pt x="2112" y="5211"/>
                  <a:pt x="2112" y="5225"/>
                  <a:pt x="2112" y="5240"/>
                </a:cubicBezTo>
                <a:cubicBezTo>
                  <a:pt x="2098" y="5225"/>
                  <a:pt x="2069" y="5197"/>
                  <a:pt x="2055" y="5182"/>
                </a:cubicBezTo>
                <a:lnTo>
                  <a:pt x="2055" y="5182"/>
                </a:lnTo>
                <a:cubicBezTo>
                  <a:pt x="2055" y="5211"/>
                  <a:pt x="2069" y="5240"/>
                  <a:pt x="2069" y="5268"/>
                </a:cubicBezTo>
                <a:cubicBezTo>
                  <a:pt x="2055" y="5283"/>
                  <a:pt x="2055" y="5297"/>
                  <a:pt x="2040" y="5312"/>
                </a:cubicBezTo>
                <a:cubicBezTo>
                  <a:pt x="2040" y="5297"/>
                  <a:pt x="2055" y="5268"/>
                  <a:pt x="2040" y="5240"/>
                </a:cubicBezTo>
                <a:cubicBezTo>
                  <a:pt x="1969" y="5254"/>
                  <a:pt x="2026" y="5340"/>
                  <a:pt x="2012" y="5383"/>
                </a:cubicBezTo>
                <a:cubicBezTo>
                  <a:pt x="1983" y="5398"/>
                  <a:pt x="1940" y="5441"/>
                  <a:pt x="1925" y="5455"/>
                </a:cubicBezTo>
                <a:cubicBezTo>
                  <a:pt x="1925" y="5441"/>
                  <a:pt x="1925" y="5398"/>
                  <a:pt x="1911" y="5383"/>
                </a:cubicBezTo>
                <a:cubicBezTo>
                  <a:pt x="1911" y="5426"/>
                  <a:pt x="1897" y="5470"/>
                  <a:pt x="1854" y="5498"/>
                </a:cubicBezTo>
                <a:cubicBezTo>
                  <a:pt x="1882" y="5484"/>
                  <a:pt x="1911" y="5470"/>
                  <a:pt x="1925" y="5455"/>
                </a:cubicBezTo>
                <a:lnTo>
                  <a:pt x="1925" y="5455"/>
                </a:lnTo>
                <a:cubicBezTo>
                  <a:pt x="1925" y="5511"/>
                  <a:pt x="1900" y="5532"/>
                  <a:pt x="1861" y="5532"/>
                </a:cubicBezTo>
                <a:cubicBezTo>
                  <a:pt x="1850" y="5532"/>
                  <a:pt x="1838" y="5530"/>
                  <a:pt x="1825" y="5527"/>
                </a:cubicBezTo>
                <a:lnTo>
                  <a:pt x="1825" y="5527"/>
                </a:lnTo>
                <a:cubicBezTo>
                  <a:pt x="1839" y="5541"/>
                  <a:pt x="1854" y="5570"/>
                  <a:pt x="1854" y="5584"/>
                </a:cubicBezTo>
                <a:cubicBezTo>
                  <a:pt x="1825" y="5671"/>
                  <a:pt x="1782" y="5728"/>
                  <a:pt x="1739" y="5800"/>
                </a:cubicBezTo>
                <a:cubicBezTo>
                  <a:pt x="1739" y="5771"/>
                  <a:pt x="1724" y="5743"/>
                  <a:pt x="1724" y="5714"/>
                </a:cubicBezTo>
                <a:lnTo>
                  <a:pt x="1724" y="5714"/>
                </a:lnTo>
                <a:cubicBezTo>
                  <a:pt x="1696" y="5757"/>
                  <a:pt x="1710" y="5786"/>
                  <a:pt x="1739" y="5829"/>
                </a:cubicBezTo>
                <a:lnTo>
                  <a:pt x="1710" y="5829"/>
                </a:lnTo>
                <a:cubicBezTo>
                  <a:pt x="1710" y="5829"/>
                  <a:pt x="1710" y="5814"/>
                  <a:pt x="1696" y="5800"/>
                </a:cubicBezTo>
                <a:cubicBezTo>
                  <a:pt x="1667" y="5800"/>
                  <a:pt x="1652" y="5800"/>
                  <a:pt x="1667" y="5829"/>
                </a:cubicBezTo>
                <a:lnTo>
                  <a:pt x="1652" y="5829"/>
                </a:lnTo>
                <a:cubicBezTo>
                  <a:pt x="1652" y="5829"/>
                  <a:pt x="1667" y="5829"/>
                  <a:pt x="1667" y="5843"/>
                </a:cubicBezTo>
                <a:lnTo>
                  <a:pt x="1681" y="5843"/>
                </a:lnTo>
                <a:cubicBezTo>
                  <a:pt x="1696" y="5843"/>
                  <a:pt x="1710" y="5857"/>
                  <a:pt x="1724" y="5872"/>
                </a:cubicBezTo>
                <a:cubicBezTo>
                  <a:pt x="1696" y="5886"/>
                  <a:pt x="1681" y="5915"/>
                  <a:pt x="1667" y="5944"/>
                </a:cubicBezTo>
                <a:cubicBezTo>
                  <a:pt x="1652" y="5972"/>
                  <a:pt x="1652" y="5987"/>
                  <a:pt x="1638" y="6016"/>
                </a:cubicBezTo>
                <a:cubicBezTo>
                  <a:pt x="1638" y="6001"/>
                  <a:pt x="1624" y="5972"/>
                  <a:pt x="1609" y="5972"/>
                </a:cubicBezTo>
                <a:cubicBezTo>
                  <a:pt x="1595" y="5972"/>
                  <a:pt x="1581" y="6001"/>
                  <a:pt x="1581" y="6016"/>
                </a:cubicBezTo>
                <a:cubicBezTo>
                  <a:pt x="1624" y="6016"/>
                  <a:pt x="1638" y="6030"/>
                  <a:pt x="1624" y="6059"/>
                </a:cubicBezTo>
                <a:cubicBezTo>
                  <a:pt x="1609" y="6073"/>
                  <a:pt x="1609" y="6073"/>
                  <a:pt x="1595" y="6073"/>
                </a:cubicBezTo>
                <a:cubicBezTo>
                  <a:pt x="1609" y="6087"/>
                  <a:pt x="1609" y="6087"/>
                  <a:pt x="1609" y="6102"/>
                </a:cubicBezTo>
                <a:cubicBezTo>
                  <a:pt x="1609" y="6102"/>
                  <a:pt x="1609" y="6116"/>
                  <a:pt x="1595" y="6116"/>
                </a:cubicBezTo>
                <a:cubicBezTo>
                  <a:pt x="1595" y="6130"/>
                  <a:pt x="1581" y="6145"/>
                  <a:pt x="1581" y="6159"/>
                </a:cubicBezTo>
                <a:lnTo>
                  <a:pt x="1537" y="6159"/>
                </a:lnTo>
                <a:cubicBezTo>
                  <a:pt x="1480" y="6260"/>
                  <a:pt x="1408" y="6360"/>
                  <a:pt x="1379" y="6475"/>
                </a:cubicBezTo>
                <a:cubicBezTo>
                  <a:pt x="1351" y="6490"/>
                  <a:pt x="1322" y="6518"/>
                  <a:pt x="1279" y="6533"/>
                </a:cubicBezTo>
                <a:cubicBezTo>
                  <a:pt x="1279" y="6461"/>
                  <a:pt x="1336" y="6403"/>
                  <a:pt x="1394" y="6360"/>
                </a:cubicBezTo>
                <a:cubicBezTo>
                  <a:pt x="1379" y="6346"/>
                  <a:pt x="1379" y="6317"/>
                  <a:pt x="1379" y="6317"/>
                </a:cubicBezTo>
                <a:cubicBezTo>
                  <a:pt x="1466" y="6245"/>
                  <a:pt x="1480" y="6130"/>
                  <a:pt x="1552" y="6059"/>
                </a:cubicBezTo>
                <a:cubicBezTo>
                  <a:pt x="1566" y="6030"/>
                  <a:pt x="1581" y="5987"/>
                  <a:pt x="1566" y="5944"/>
                </a:cubicBezTo>
                <a:lnTo>
                  <a:pt x="1566" y="5944"/>
                </a:lnTo>
                <a:cubicBezTo>
                  <a:pt x="1566" y="5972"/>
                  <a:pt x="1552" y="6001"/>
                  <a:pt x="1552" y="6016"/>
                </a:cubicBezTo>
                <a:cubicBezTo>
                  <a:pt x="1394" y="6159"/>
                  <a:pt x="1336" y="6375"/>
                  <a:pt x="1207" y="6533"/>
                </a:cubicBezTo>
                <a:cubicBezTo>
                  <a:pt x="1250" y="6533"/>
                  <a:pt x="1308" y="6533"/>
                  <a:pt x="1365" y="6561"/>
                </a:cubicBezTo>
                <a:cubicBezTo>
                  <a:pt x="1351" y="6590"/>
                  <a:pt x="1336" y="6619"/>
                  <a:pt x="1322" y="6648"/>
                </a:cubicBezTo>
                <a:cubicBezTo>
                  <a:pt x="1293" y="6720"/>
                  <a:pt x="1265" y="6791"/>
                  <a:pt x="1207" y="6849"/>
                </a:cubicBezTo>
                <a:cubicBezTo>
                  <a:pt x="1207" y="6849"/>
                  <a:pt x="1221" y="6863"/>
                  <a:pt x="1221" y="6878"/>
                </a:cubicBezTo>
                <a:cubicBezTo>
                  <a:pt x="1193" y="6921"/>
                  <a:pt x="1164" y="6978"/>
                  <a:pt x="1150" y="7036"/>
                </a:cubicBezTo>
                <a:cubicBezTo>
                  <a:pt x="1137" y="7023"/>
                  <a:pt x="1124" y="7016"/>
                  <a:pt x="1112" y="7016"/>
                </a:cubicBezTo>
                <a:cubicBezTo>
                  <a:pt x="1098" y="7016"/>
                  <a:pt x="1086" y="7026"/>
                  <a:pt x="1078" y="7050"/>
                </a:cubicBezTo>
                <a:lnTo>
                  <a:pt x="1135" y="7050"/>
                </a:lnTo>
                <a:cubicBezTo>
                  <a:pt x="1092" y="7122"/>
                  <a:pt x="1063" y="7194"/>
                  <a:pt x="1049" y="7280"/>
                </a:cubicBezTo>
                <a:cubicBezTo>
                  <a:pt x="1020" y="7265"/>
                  <a:pt x="992" y="7265"/>
                  <a:pt x="963" y="7251"/>
                </a:cubicBezTo>
                <a:lnTo>
                  <a:pt x="963" y="7251"/>
                </a:lnTo>
                <a:cubicBezTo>
                  <a:pt x="963" y="7280"/>
                  <a:pt x="977" y="7309"/>
                  <a:pt x="977" y="7323"/>
                </a:cubicBezTo>
                <a:cubicBezTo>
                  <a:pt x="992" y="7323"/>
                  <a:pt x="1020" y="7309"/>
                  <a:pt x="1020" y="7309"/>
                </a:cubicBezTo>
                <a:lnTo>
                  <a:pt x="1020" y="7309"/>
                </a:lnTo>
                <a:cubicBezTo>
                  <a:pt x="1020" y="7337"/>
                  <a:pt x="1006" y="7380"/>
                  <a:pt x="992" y="7409"/>
                </a:cubicBezTo>
                <a:lnTo>
                  <a:pt x="934" y="7409"/>
                </a:lnTo>
                <a:cubicBezTo>
                  <a:pt x="905" y="7467"/>
                  <a:pt x="891" y="7510"/>
                  <a:pt x="877" y="7567"/>
                </a:cubicBezTo>
                <a:cubicBezTo>
                  <a:pt x="905" y="7524"/>
                  <a:pt x="920" y="7481"/>
                  <a:pt x="963" y="7438"/>
                </a:cubicBezTo>
                <a:lnTo>
                  <a:pt x="963" y="7438"/>
                </a:lnTo>
                <a:cubicBezTo>
                  <a:pt x="963" y="7510"/>
                  <a:pt x="920" y="7567"/>
                  <a:pt x="891" y="7625"/>
                </a:cubicBezTo>
                <a:lnTo>
                  <a:pt x="848" y="7625"/>
                </a:lnTo>
                <a:cubicBezTo>
                  <a:pt x="848" y="7653"/>
                  <a:pt x="833" y="7682"/>
                  <a:pt x="819" y="7711"/>
                </a:cubicBezTo>
                <a:cubicBezTo>
                  <a:pt x="848" y="7682"/>
                  <a:pt x="862" y="7653"/>
                  <a:pt x="891" y="7639"/>
                </a:cubicBezTo>
                <a:lnTo>
                  <a:pt x="891" y="7639"/>
                </a:lnTo>
                <a:cubicBezTo>
                  <a:pt x="862" y="7768"/>
                  <a:pt x="819" y="7883"/>
                  <a:pt x="776" y="8013"/>
                </a:cubicBezTo>
                <a:cubicBezTo>
                  <a:pt x="762" y="7998"/>
                  <a:pt x="762" y="7969"/>
                  <a:pt x="747" y="7955"/>
                </a:cubicBezTo>
                <a:cubicBezTo>
                  <a:pt x="733" y="7969"/>
                  <a:pt x="719" y="7984"/>
                  <a:pt x="704" y="7998"/>
                </a:cubicBezTo>
                <a:cubicBezTo>
                  <a:pt x="704" y="8070"/>
                  <a:pt x="747" y="8142"/>
                  <a:pt x="704" y="8199"/>
                </a:cubicBezTo>
                <a:cubicBezTo>
                  <a:pt x="704" y="8171"/>
                  <a:pt x="690" y="8127"/>
                  <a:pt x="690" y="8099"/>
                </a:cubicBezTo>
                <a:cubicBezTo>
                  <a:pt x="661" y="8185"/>
                  <a:pt x="604" y="8286"/>
                  <a:pt x="632" y="8400"/>
                </a:cubicBezTo>
                <a:lnTo>
                  <a:pt x="604" y="8386"/>
                </a:lnTo>
                <a:lnTo>
                  <a:pt x="604" y="8386"/>
                </a:lnTo>
                <a:cubicBezTo>
                  <a:pt x="604" y="8400"/>
                  <a:pt x="618" y="8415"/>
                  <a:pt x="618" y="8429"/>
                </a:cubicBezTo>
                <a:lnTo>
                  <a:pt x="575" y="8429"/>
                </a:lnTo>
                <a:lnTo>
                  <a:pt x="589" y="8444"/>
                </a:lnTo>
                <a:cubicBezTo>
                  <a:pt x="604" y="8444"/>
                  <a:pt x="632" y="8429"/>
                  <a:pt x="647" y="8429"/>
                </a:cubicBezTo>
                <a:cubicBezTo>
                  <a:pt x="632" y="8444"/>
                  <a:pt x="618" y="8472"/>
                  <a:pt x="604" y="8487"/>
                </a:cubicBezTo>
                <a:lnTo>
                  <a:pt x="561" y="8487"/>
                </a:lnTo>
                <a:cubicBezTo>
                  <a:pt x="575" y="8487"/>
                  <a:pt x="575" y="8515"/>
                  <a:pt x="575" y="8530"/>
                </a:cubicBezTo>
                <a:cubicBezTo>
                  <a:pt x="589" y="8530"/>
                  <a:pt x="604" y="8515"/>
                  <a:pt x="618" y="8515"/>
                </a:cubicBezTo>
                <a:cubicBezTo>
                  <a:pt x="618" y="8602"/>
                  <a:pt x="575" y="8673"/>
                  <a:pt x="561" y="8760"/>
                </a:cubicBezTo>
                <a:cubicBezTo>
                  <a:pt x="546" y="8803"/>
                  <a:pt x="532" y="8860"/>
                  <a:pt x="532" y="8903"/>
                </a:cubicBezTo>
                <a:cubicBezTo>
                  <a:pt x="517" y="8860"/>
                  <a:pt x="517" y="8817"/>
                  <a:pt x="503" y="8788"/>
                </a:cubicBezTo>
                <a:cubicBezTo>
                  <a:pt x="503" y="8817"/>
                  <a:pt x="474" y="8846"/>
                  <a:pt x="446" y="8860"/>
                </a:cubicBezTo>
                <a:cubicBezTo>
                  <a:pt x="460" y="8860"/>
                  <a:pt x="474" y="8875"/>
                  <a:pt x="489" y="8875"/>
                </a:cubicBezTo>
                <a:cubicBezTo>
                  <a:pt x="431" y="8990"/>
                  <a:pt x="417" y="9104"/>
                  <a:pt x="388" y="9219"/>
                </a:cubicBezTo>
                <a:cubicBezTo>
                  <a:pt x="402" y="9219"/>
                  <a:pt x="446" y="9205"/>
                  <a:pt x="460" y="9205"/>
                </a:cubicBezTo>
                <a:cubicBezTo>
                  <a:pt x="446" y="9320"/>
                  <a:pt x="417" y="9421"/>
                  <a:pt x="402" y="9521"/>
                </a:cubicBezTo>
                <a:cubicBezTo>
                  <a:pt x="374" y="9464"/>
                  <a:pt x="388" y="9406"/>
                  <a:pt x="402" y="9349"/>
                </a:cubicBezTo>
                <a:lnTo>
                  <a:pt x="402" y="9349"/>
                </a:lnTo>
                <a:cubicBezTo>
                  <a:pt x="302" y="9363"/>
                  <a:pt x="359" y="9765"/>
                  <a:pt x="273" y="9866"/>
                </a:cubicBezTo>
                <a:cubicBezTo>
                  <a:pt x="244" y="9852"/>
                  <a:pt x="216" y="9837"/>
                  <a:pt x="187" y="9823"/>
                </a:cubicBezTo>
                <a:cubicBezTo>
                  <a:pt x="201" y="9823"/>
                  <a:pt x="230" y="9808"/>
                  <a:pt x="230" y="9808"/>
                </a:cubicBezTo>
                <a:cubicBezTo>
                  <a:pt x="244" y="9780"/>
                  <a:pt x="259" y="9751"/>
                  <a:pt x="288" y="9751"/>
                </a:cubicBezTo>
                <a:cubicBezTo>
                  <a:pt x="273" y="9722"/>
                  <a:pt x="273" y="9694"/>
                  <a:pt x="259" y="9679"/>
                </a:cubicBezTo>
                <a:lnTo>
                  <a:pt x="302" y="9679"/>
                </a:lnTo>
                <a:cubicBezTo>
                  <a:pt x="302" y="9665"/>
                  <a:pt x="273" y="9650"/>
                  <a:pt x="259" y="9650"/>
                </a:cubicBezTo>
                <a:cubicBezTo>
                  <a:pt x="288" y="9550"/>
                  <a:pt x="302" y="9435"/>
                  <a:pt x="230" y="9349"/>
                </a:cubicBezTo>
                <a:cubicBezTo>
                  <a:pt x="230" y="9478"/>
                  <a:pt x="187" y="9622"/>
                  <a:pt x="173" y="9765"/>
                </a:cubicBezTo>
                <a:cubicBezTo>
                  <a:pt x="173" y="9765"/>
                  <a:pt x="158" y="9780"/>
                  <a:pt x="144" y="9780"/>
                </a:cubicBezTo>
                <a:cubicBezTo>
                  <a:pt x="187" y="9823"/>
                  <a:pt x="158" y="9866"/>
                  <a:pt x="130" y="9895"/>
                </a:cubicBezTo>
                <a:cubicBezTo>
                  <a:pt x="158" y="9981"/>
                  <a:pt x="130" y="10067"/>
                  <a:pt x="115" y="10139"/>
                </a:cubicBezTo>
                <a:lnTo>
                  <a:pt x="86" y="10153"/>
                </a:lnTo>
                <a:cubicBezTo>
                  <a:pt x="101" y="10153"/>
                  <a:pt x="115" y="10168"/>
                  <a:pt x="130" y="10168"/>
                </a:cubicBezTo>
                <a:cubicBezTo>
                  <a:pt x="115" y="10254"/>
                  <a:pt x="101" y="10354"/>
                  <a:pt x="115" y="10441"/>
                </a:cubicBezTo>
                <a:cubicBezTo>
                  <a:pt x="130" y="10469"/>
                  <a:pt x="101" y="10498"/>
                  <a:pt x="86" y="10527"/>
                </a:cubicBezTo>
                <a:cubicBezTo>
                  <a:pt x="101" y="10541"/>
                  <a:pt x="115" y="10556"/>
                  <a:pt x="115" y="10570"/>
                </a:cubicBezTo>
                <a:cubicBezTo>
                  <a:pt x="115" y="10584"/>
                  <a:pt x="86" y="10584"/>
                  <a:pt x="72" y="10584"/>
                </a:cubicBezTo>
                <a:cubicBezTo>
                  <a:pt x="101" y="10843"/>
                  <a:pt x="29" y="11087"/>
                  <a:pt x="29" y="11346"/>
                </a:cubicBezTo>
                <a:cubicBezTo>
                  <a:pt x="58" y="11389"/>
                  <a:pt x="29" y="11432"/>
                  <a:pt x="15" y="11475"/>
                </a:cubicBezTo>
                <a:cubicBezTo>
                  <a:pt x="15" y="11547"/>
                  <a:pt x="29" y="11604"/>
                  <a:pt x="29" y="11662"/>
                </a:cubicBezTo>
                <a:cubicBezTo>
                  <a:pt x="29" y="11676"/>
                  <a:pt x="43" y="11691"/>
                  <a:pt x="43" y="11705"/>
                </a:cubicBezTo>
                <a:cubicBezTo>
                  <a:pt x="29" y="11719"/>
                  <a:pt x="29" y="11748"/>
                  <a:pt x="15" y="11777"/>
                </a:cubicBezTo>
                <a:cubicBezTo>
                  <a:pt x="15" y="11805"/>
                  <a:pt x="29" y="11834"/>
                  <a:pt x="29" y="11863"/>
                </a:cubicBezTo>
                <a:cubicBezTo>
                  <a:pt x="29" y="11863"/>
                  <a:pt x="15" y="11892"/>
                  <a:pt x="0" y="11892"/>
                </a:cubicBezTo>
                <a:lnTo>
                  <a:pt x="29" y="11892"/>
                </a:lnTo>
                <a:cubicBezTo>
                  <a:pt x="29" y="11935"/>
                  <a:pt x="29" y="11978"/>
                  <a:pt x="29" y="12021"/>
                </a:cubicBezTo>
                <a:cubicBezTo>
                  <a:pt x="15" y="12021"/>
                  <a:pt x="0" y="12035"/>
                  <a:pt x="0" y="12035"/>
                </a:cubicBezTo>
                <a:cubicBezTo>
                  <a:pt x="15" y="12035"/>
                  <a:pt x="29" y="12064"/>
                  <a:pt x="29" y="12064"/>
                </a:cubicBezTo>
                <a:cubicBezTo>
                  <a:pt x="0" y="12150"/>
                  <a:pt x="58" y="12237"/>
                  <a:pt x="29" y="12323"/>
                </a:cubicBezTo>
                <a:cubicBezTo>
                  <a:pt x="101" y="12438"/>
                  <a:pt x="58" y="12567"/>
                  <a:pt x="86" y="12696"/>
                </a:cubicBezTo>
                <a:cubicBezTo>
                  <a:pt x="86" y="12711"/>
                  <a:pt x="115" y="12711"/>
                  <a:pt x="130" y="12725"/>
                </a:cubicBezTo>
                <a:cubicBezTo>
                  <a:pt x="115" y="12725"/>
                  <a:pt x="101" y="12739"/>
                  <a:pt x="86" y="12754"/>
                </a:cubicBezTo>
                <a:cubicBezTo>
                  <a:pt x="115" y="12912"/>
                  <a:pt x="86" y="13070"/>
                  <a:pt x="144" y="13213"/>
                </a:cubicBezTo>
                <a:lnTo>
                  <a:pt x="187" y="13213"/>
                </a:lnTo>
                <a:cubicBezTo>
                  <a:pt x="173" y="13142"/>
                  <a:pt x="158" y="13070"/>
                  <a:pt x="144" y="12998"/>
                </a:cubicBezTo>
                <a:cubicBezTo>
                  <a:pt x="158" y="12984"/>
                  <a:pt x="158" y="12969"/>
                  <a:pt x="173" y="12969"/>
                </a:cubicBezTo>
                <a:cubicBezTo>
                  <a:pt x="130" y="12869"/>
                  <a:pt x="144" y="12739"/>
                  <a:pt x="144" y="12624"/>
                </a:cubicBezTo>
                <a:cubicBezTo>
                  <a:pt x="130" y="12624"/>
                  <a:pt x="115" y="12610"/>
                  <a:pt x="101" y="12610"/>
                </a:cubicBezTo>
                <a:cubicBezTo>
                  <a:pt x="115" y="12581"/>
                  <a:pt x="130" y="12553"/>
                  <a:pt x="130" y="12524"/>
                </a:cubicBezTo>
                <a:cubicBezTo>
                  <a:pt x="115" y="12509"/>
                  <a:pt x="101" y="12481"/>
                  <a:pt x="86" y="12481"/>
                </a:cubicBezTo>
                <a:cubicBezTo>
                  <a:pt x="86" y="12466"/>
                  <a:pt x="115" y="12466"/>
                  <a:pt x="130" y="12466"/>
                </a:cubicBezTo>
                <a:cubicBezTo>
                  <a:pt x="115" y="12452"/>
                  <a:pt x="101" y="12423"/>
                  <a:pt x="101" y="12409"/>
                </a:cubicBezTo>
                <a:cubicBezTo>
                  <a:pt x="115" y="12395"/>
                  <a:pt x="144" y="12380"/>
                  <a:pt x="158" y="12380"/>
                </a:cubicBezTo>
                <a:lnTo>
                  <a:pt x="115" y="12380"/>
                </a:lnTo>
                <a:cubicBezTo>
                  <a:pt x="115" y="12193"/>
                  <a:pt x="115" y="11992"/>
                  <a:pt x="101" y="11805"/>
                </a:cubicBezTo>
                <a:lnTo>
                  <a:pt x="101" y="11805"/>
                </a:lnTo>
                <a:cubicBezTo>
                  <a:pt x="144" y="11820"/>
                  <a:pt x="173" y="11834"/>
                  <a:pt x="216" y="11849"/>
                </a:cubicBezTo>
                <a:lnTo>
                  <a:pt x="158" y="11849"/>
                </a:lnTo>
                <a:cubicBezTo>
                  <a:pt x="144" y="11935"/>
                  <a:pt x="158" y="12035"/>
                  <a:pt x="173" y="12122"/>
                </a:cubicBezTo>
                <a:cubicBezTo>
                  <a:pt x="173" y="12122"/>
                  <a:pt x="201" y="12107"/>
                  <a:pt x="216" y="12107"/>
                </a:cubicBezTo>
                <a:cubicBezTo>
                  <a:pt x="230" y="12222"/>
                  <a:pt x="244" y="12351"/>
                  <a:pt x="244" y="12481"/>
                </a:cubicBezTo>
                <a:cubicBezTo>
                  <a:pt x="201" y="12466"/>
                  <a:pt x="201" y="12423"/>
                  <a:pt x="201" y="12380"/>
                </a:cubicBezTo>
                <a:lnTo>
                  <a:pt x="187" y="12380"/>
                </a:lnTo>
                <a:cubicBezTo>
                  <a:pt x="187" y="12409"/>
                  <a:pt x="187" y="12438"/>
                  <a:pt x="187" y="12466"/>
                </a:cubicBezTo>
                <a:cubicBezTo>
                  <a:pt x="216" y="12481"/>
                  <a:pt x="244" y="12481"/>
                  <a:pt x="259" y="12495"/>
                </a:cubicBezTo>
                <a:cubicBezTo>
                  <a:pt x="259" y="12521"/>
                  <a:pt x="243" y="12526"/>
                  <a:pt x="225" y="12526"/>
                </a:cubicBezTo>
                <a:cubicBezTo>
                  <a:pt x="212" y="12526"/>
                  <a:pt x="198" y="12524"/>
                  <a:pt x="187" y="12524"/>
                </a:cubicBezTo>
                <a:cubicBezTo>
                  <a:pt x="201" y="12581"/>
                  <a:pt x="201" y="12639"/>
                  <a:pt x="216" y="12696"/>
                </a:cubicBezTo>
                <a:cubicBezTo>
                  <a:pt x="230" y="12668"/>
                  <a:pt x="244" y="12639"/>
                  <a:pt x="244" y="12610"/>
                </a:cubicBezTo>
                <a:lnTo>
                  <a:pt x="244" y="12610"/>
                </a:lnTo>
                <a:cubicBezTo>
                  <a:pt x="244" y="12682"/>
                  <a:pt x="316" y="12782"/>
                  <a:pt x="230" y="12826"/>
                </a:cubicBezTo>
                <a:cubicBezTo>
                  <a:pt x="244" y="12869"/>
                  <a:pt x="244" y="12912"/>
                  <a:pt x="259" y="12955"/>
                </a:cubicBezTo>
                <a:cubicBezTo>
                  <a:pt x="259" y="12926"/>
                  <a:pt x="259" y="12897"/>
                  <a:pt x="259" y="12883"/>
                </a:cubicBezTo>
                <a:lnTo>
                  <a:pt x="273" y="12883"/>
                </a:lnTo>
                <a:cubicBezTo>
                  <a:pt x="273" y="12912"/>
                  <a:pt x="288" y="12955"/>
                  <a:pt x="288" y="12984"/>
                </a:cubicBezTo>
                <a:cubicBezTo>
                  <a:pt x="288" y="12998"/>
                  <a:pt x="259" y="12998"/>
                  <a:pt x="244" y="12998"/>
                </a:cubicBezTo>
                <a:cubicBezTo>
                  <a:pt x="302" y="12998"/>
                  <a:pt x="302" y="13027"/>
                  <a:pt x="288" y="13070"/>
                </a:cubicBezTo>
                <a:cubicBezTo>
                  <a:pt x="273" y="13070"/>
                  <a:pt x="259" y="13055"/>
                  <a:pt x="244" y="13055"/>
                </a:cubicBezTo>
                <a:cubicBezTo>
                  <a:pt x="273" y="13170"/>
                  <a:pt x="288" y="13285"/>
                  <a:pt x="302" y="13400"/>
                </a:cubicBezTo>
                <a:cubicBezTo>
                  <a:pt x="302" y="13386"/>
                  <a:pt x="302" y="13357"/>
                  <a:pt x="302" y="13343"/>
                </a:cubicBezTo>
                <a:lnTo>
                  <a:pt x="345" y="13328"/>
                </a:lnTo>
                <a:cubicBezTo>
                  <a:pt x="345" y="13372"/>
                  <a:pt x="345" y="13415"/>
                  <a:pt x="359" y="13458"/>
                </a:cubicBezTo>
                <a:cubicBezTo>
                  <a:pt x="345" y="13458"/>
                  <a:pt x="316" y="13443"/>
                  <a:pt x="316" y="13443"/>
                </a:cubicBezTo>
                <a:lnTo>
                  <a:pt x="316" y="13443"/>
                </a:lnTo>
                <a:cubicBezTo>
                  <a:pt x="316" y="13587"/>
                  <a:pt x="345" y="13731"/>
                  <a:pt x="388" y="13860"/>
                </a:cubicBezTo>
                <a:cubicBezTo>
                  <a:pt x="388" y="13788"/>
                  <a:pt x="359" y="13716"/>
                  <a:pt x="374" y="13645"/>
                </a:cubicBezTo>
                <a:lnTo>
                  <a:pt x="374" y="13645"/>
                </a:lnTo>
                <a:cubicBezTo>
                  <a:pt x="417" y="13745"/>
                  <a:pt x="431" y="13860"/>
                  <a:pt x="431" y="13975"/>
                </a:cubicBezTo>
                <a:cubicBezTo>
                  <a:pt x="431" y="13989"/>
                  <a:pt x="417" y="13989"/>
                  <a:pt x="417" y="14004"/>
                </a:cubicBezTo>
                <a:cubicBezTo>
                  <a:pt x="402" y="14032"/>
                  <a:pt x="402" y="14076"/>
                  <a:pt x="417" y="14119"/>
                </a:cubicBezTo>
                <a:cubicBezTo>
                  <a:pt x="446" y="14090"/>
                  <a:pt x="446" y="14047"/>
                  <a:pt x="446" y="14018"/>
                </a:cubicBezTo>
                <a:cubicBezTo>
                  <a:pt x="474" y="14061"/>
                  <a:pt x="489" y="14104"/>
                  <a:pt x="489" y="14162"/>
                </a:cubicBezTo>
                <a:lnTo>
                  <a:pt x="431" y="14162"/>
                </a:lnTo>
                <a:cubicBezTo>
                  <a:pt x="446" y="14190"/>
                  <a:pt x="460" y="14234"/>
                  <a:pt x="460" y="14277"/>
                </a:cubicBezTo>
                <a:cubicBezTo>
                  <a:pt x="474" y="14248"/>
                  <a:pt x="489" y="14219"/>
                  <a:pt x="489" y="14190"/>
                </a:cubicBezTo>
                <a:cubicBezTo>
                  <a:pt x="503" y="14262"/>
                  <a:pt x="517" y="14320"/>
                  <a:pt x="517" y="14392"/>
                </a:cubicBezTo>
                <a:cubicBezTo>
                  <a:pt x="503" y="14406"/>
                  <a:pt x="474" y="14406"/>
                  <a:pt x="460" y="14420"/>
                </a:cubicBezTo>
                <a:cubicBezTo>
                  <a:pt x="561" y="14478"/>
                  <a:pt x="517" y="14636"/>
                  <a:pt x="589" y="14736"/>
                </a:cubicBezTo>
                <a:cubicBezTo>
                  <a:pt x="589" y="14708"/>
                  <a:pt x="589" y="14679"/>
                  <a:pt x="575" y="14665"/>
                </a:cubicBezTo>
                <a:cubicBezTo>
                  <a:pt x="589" y="14665"/>
                  <a:pt x="604" y="14650"/>
                  <a:pt x="618" y="14650"/>
                </a:cubicBezTo>
                <a:cubicBezTo>
                  <a:pt x="618" y="14665"/>
                  <a:pt x="618" y="14708"/>
                  <a:pt x="618" y="14722"/>
                </a:cubicBezTo>
                <a:cubicBezTo>
                  <a:pt x="632" y="14736"/>
                  <a:pt x="647" y="14751"/>
                  <a:pt x="647" y="14765"/>
                </a:cubicBezTo>
                <a:lnTo>
                  <a:pt x="575" y="14765"/>
                </a:lnTo>
                <a:cubicBezTo>
                  <a:pt x="589" y="14808"/>
                  <a:pt x="604" y="14866"/>
                  <a:pt x="647" y="14894"/>
                </a:cubicBezTo>
                <a:cubicBezTo>
                  <a:pt x="647" y="14938"/>
                  <a:pt x="661" y="14981"/>
                  <a:pt x="661" y="15038"/>
                </a:cubicBezTo>
                <a:cubicBezTo>
                  <a:pt x="661" y="15052"/>
                  <a:pt x="675" y="15067"/>
                  <a:pt x="690" y="15081"/>
                </a:cubicBezTo>
                <a:cubicBezTo>
                  <a:pt x="690" y="15139"/>
                  <a:pt x="704" y="15196"/>
                  <a:pt x="733" y="15239"/>
                </a:cubicBezTo>
                <a:cubicBezTo>
                  <a:pt x="719" y="15239"/>
                  <a:pt x="690" y="15225"/>
                  <a:pt x="675" y="15211"/>
                </a:cubicBezTo>
                <a:lnTo>
                  <a:pt x="675" y="15211"/>
                </a:lnTo>
                <a:cubicBezTo>
                  <a:pt x="719" y="15254"/>
                  <a:pt x="733" y="15325"/>
                  <a:pt x="790" y="15369"/>
                </a:cubicBezTo>
                <a:cubicBezTo>
                  <a:pt x="776" y="15311"/>
                  <a:pt x="762" y="15254"/>
                  <a:pt x="762" y="15196"/>
                </a:cubicBezTo>
                <a:lnTo>
                  <a:pt x="762" y="15196"/>
                </a:lnTo>
                <a:cubicBezTo>
                  <a:pt x="833" y="15369"/>
                  <a:pt x="891" y="15541"/>
                  <a:pt x="948" y="15728"/>
                </a:cubicBezTo>
                <a:cubicBezTo>
                  <a:pt x="934" y="15699"/>
                  <a:pt x="920" y="15656"/>
                  <a:pt x="891" y="15627"/>
                </a:cubicBezTo>
                <a:cubicBezTo>
                  <a:pt x="862" y="15656"/>
                  <a:pt x="877" y="15699"/>
                  <a:pt x="877" y="15728"/>
                </a:cubicBezTo>
                <a:cubicBezTo>
                  <a:pt x="905" y="15756"/>
                  <a:pt x="920" y="15785"/>
                  <a:pt x="934" y="15814"/>
                </a:cubicBezTo>
                <a:cubicBezTo>
                  <a:pt x="934" y="15828"/>
                  <a:pt x="920" y="15843"/>
                  <a:pt x="920" y="15843"/>
                </a:cubicBezTo>
                <a:cubicBezTo>
                  <a:pt x="947" y="15843"/>
                  <a:pt x="1027" y="15987"/>
                  <a:pt x="959" y="15987"/>
                </a:cubicBezTo>
                <a:cubicBezTo>
                  <a:pt x="956" y="15987"/>
                  <a:pt x="952" y="15987"/>
                  <a:pt x="948" y="15986"/>
                </a:cubicBezTo>
                <a:cubicBezTo>
                  <a:pt x="862" y="15843"/>
                  <a:pt x="833" y="15656"/>
                  <a:pt x="733" y="15512"/>
                </a:cubicBezTo>
                <a:cubicBezTo>
                  <a:pt x="733" y="15512"/>
                  <a:pt x="747" y="15484"/>
                  <a:pt x="747" y="15484"/>
                </a:cubicBezTo>
                <a:cubicBezTo>
                  <a:pt x="704" y="15383"/>
                  <a:pt x="675" y="15282"/>
                  <a:pt x="647" y="15182"/>
                </a:cubicBezTo>
                <a:cubicBezTo>
                  <a:pt x="632" y="15182"/>
                  <a:pt x="589" y="15196"/>
                  <a:pt x="561" y="15196"/>
                </a:cubicBezTo>
                <a:cubicBezTo>
                  <a:pt x="575" y="15254"/>
                  <a:pt x="604" y="15311"/>
                  <a:pt x="661" y="15325"/>
                </a:cubicBezTo>
                <a:cubicBezTo>
                  <a:pt x="661" y="15340"/>
                  <a:pt x="675" y="15369"/>
                  <a:pt x="675" y="15397"/>
                </a:cubicBezTo>
                <a:cubicBezTo>
                  <a:pt x="647" y="15440"/>
                  <a:pt x="704" y="15484"/>
                  <a:pt x="719" y="15541"/>
                </a:cubicBezTo>
                <a:cubicBezTo>
                  <a:pt x="704" y="15570"/>
                  <a:pt x="704" y="15613"/>
                  <a:pt x="690" y="15642"/>
                </a:cubicBezTo>
                <a:cubicBezTo>
                  <a:pt x="704" y="15656"/>
                  <a:pt x="733" y="15670"/>
                  <a:pt x="747" y="15685"/>
                </a:cubicBezTo>
                <a:cubicBezTo>
                  <a:pt x="747" y="15699"/>
                  <a:pt x="733" y="15713"/>
                  <a:pt x="719" y="15728"/>
                </a:cubicBezTo>
                <a:cubicBezTo>
                  <a:pt x="733" y="15728"/>
                  <a:pt x="747" y="15713"/>
                  <a:pt x="762" y="15713"/>
                </a:cubicBezTo>
                <a:cubicBezTo>
                  <a:pt x="762" y="15752"/>
                  <a:pt x="785" y="15791"/>
                  <a:pt x="769" y="15830"/>
                </a:cubicBezTo>
                <a:lnTo>
                  <a:pt x="769" y="15830"/>
                </a:lnTo>
                <a:cubicBezTo>
                  <a:pt x="774" y="15826"/>
                  <a:pt x="782" y="15822"/>
                  <a:pt x="790" y="15814"/>
                </a:cubicBezTo>
                <a:cubicBezTo>
                  <a:pt x="833" y="15943"/>
                  <a:pt x="891" y="16044"/>
                  <a:pt x="934" y="16159"/>
                </a:cubicBezTo>
                <a:lnTo>
                  <a:pt x="891" y="16159"/>
                </a:lnTo>
                <a:cubicBezTo>
                  <a:pt x="963" y="16173"/>
                  <a:pt x="1020" y="16288"/>
                  <a:pt x="992" y="16360"/>
                </a:cubicBezTo>
                <a:cubicBezTo>
                  <a:pt x="992" y="16389"/>
                  <a:pt x="1035" y="16403"/>
                  <a:pt x="1049" y="16417"/>
                </a:cubicBezTo>
                <a:cubicBezTo>
                  <a:pt x="1061" y="16446"/>
                  <a:pt x="1074" y="16473"/>
                  <a:pt x="1092" y="16496"/>
                </a:cubicBezTo>
                <a:lnTo>
                  <a:pt x="1092" y="16496"/>
                </a:lnTo>
                <a:cubicBezTo>
                  <a:pt x="1096" y="16429"/>
                  <a:pt x="1151" y="16388"/>
                  <a:pt x="1193" y="16360"/>
                </a:cubicBezTo>
                <a:cubicBezTo>
                  <a:pt x="1178" y="16302"/>
                  <a:pt x="1164" y="16245"/>
                  <a:pt x="1150" y="16202"/>
                </a:cubicBezTo>
                <a:lnTo>
                  <a:pt x="1150" y="16202"/>
                </a:lnTo>
                <a:cubicBezTo>
                  <a:pt x="1293" y="16446"/>
                  <a:pt x="1423" y="16719"/>
                  <a:pt x="1552" y="16978"/>
                </a:cubicBezTo>
                <a:cubicBezTo>
                  <a:pt x="1537" y="16978"/>
                  <a:pt x="1509" y="16963"/>
                  <a:pt x="1494" y="16963"/>
                </a:cubicBezTo>
                <a:lnTo>
                  <a:pt x="1494" y="16963"/>
                </a:lnTo>
                <a:cubicBezTo>
                  <a:pt x="1509" y="16963"/>
                  <a:pt x="1509" y="16978"/>
                  <a:pt x="1509" y="16992"/>
                </a:cubicBezTo>
                <a:cubicBezTo>
                  <a:pt x="1522" y="16989"/>
                  <a:pt x="1533" y="16987"/>
                  <a:pt x="1543" y="16987"/>
                </a:cubicBezTo>
                <a:cubicBezTo>
                  <a:pt x="1578" y="16987"/>
                  <a:pt x="1595" y="17008"/>
                  <a:pt x="1595" y="17064"/>
                </a:cubicBezTo>
                <a:lnTo>
                  <a:pt x="1609" y="17064"/>
                </a:lnTo>
                <a:cubicBezTo>
                  <a:pt x="1652" y="17136"/>
                  <a:pt x="1696" y="17222"/>
                  <a:pt x="1739" y="17294"/>
                </a:cubicBezTo>
                <a:cubicBezTo>
                  <a:pt x="1782" y="17409"/>
                  <a:pt x="1911" y="17495"/>
                  <a:pt x="1882" y="17610"/>
                </a:cubicBezTo>
                <a:cubicBezTo>
                  <a:pt x="1897" y="17653"/>
                  <a:pt x="1911" y="17710"/>
                  <a:pt x="1925" y="17754"/>
                </a:cubicBezTo>
                <a:cubicBezTo>
                  <a:pt x="1940" y="17768"/>
                  <a:pt x="1954" y="17768"/>
                  <a:pt x="1969" y="17782"/>
                </a:cubicBezTo>
                <a:cubicBezTo>
                  <a:pt x="1969" y="17818"/>
                  <a:pt x="1988" y="17843"/>
                  <a:pt x="2027" y="17843"/>
                </a:cubicBezTo>
                <a:cubicBezTo>
                  <a:pt x="2035" y="17843"/>
                  <a:pt x="2045" y="17842"/>
                  <a:pt x="2055" y="17840"/>
                </a:cubicBezTo>
                <a:cubicBezTo>
                  <a:pt x="2040" y="17811"/>
                  <a:pt x="2012" y="17782"/>
                  <a:pt x="1997" y="17754"/>
                </a:cubicBezTo>
                <a:lnTo>
                  <a:pt x="1997" y="17754"/>
                </a:lnTo>
                <a:cubicBezTo>
                  <a:pt x="2040" y="17797"/>
                  <a:pt x="2069" y="17825"/>
                  <a:pt x="2098" y="17868"/>
                </a:cubicBezTo>
                <a:cubicBezTo>
                  <a:pt x="2083" y="17868"/>
                  <a:pt x="2040" y="17883"/>
                  <a:pt x="2026" y="17883"/>
                </a:cubicBezTo>
                <a:cubicBezTo>
                  <a:pt x="2055" y="17897"/>
                  <a:pt x="2069" y="17912"/>
                  <a:pt x="2098" y="17926"/>
                </a:cubicBezTo>
                <a:cubicBezTo>
                  <a:pt x="2069" y="17940"/>
                  <a:pt x="2040" y="17955"/>
                  <a:pt x="2012" y="17969"/>
                </a:cubicBezTo>
                <a:cubicBezTo>
                  <a:pt x="2040" y="17969"/>
                  <a:pt x="2083" y="17955"/>
                  <a:pt x="2112" y="17955"/>
                </a:cubicBezTo>
                <a:cubicBezTo>
                  <a:pt x="2112" y="17969"/>
                  <a:pt x="2112" y="17998"/>
                  <a:pt x="2112" y="18012"/>
                </a:cubicBezTo>
                <a:cubicBezTo>
                  <a:pt x="2127" y="17998"/>
                  <a:pt x="2155" y="17998"/>
                  <a:pt x="2170" y="17983"/>
                </a:cubicBezTo>
                <a:lnTo>
                  <a:pt x="2198" y="18012"/>
                </a:lnTo>
                <a:cubicBezTo>
                  <a:pt x="2184" y="18027"/>
                  <a:pt x="2155" y="18041"/>
                  <a:pt x="2141" y="18041"/>
                </a:cubicBezTo>
                <a:cubicBezTo>
                  <a:pt x="2155" y="18055"/>
                  <a:pt x="2184" y="18055"/>
                  <a:pt x="2213" y="18055"/>
                </a:cubicBezTo>
                <a:cubicBezTo>
                  <a:pt x="2227" y="18070"/>
                  <a:pt x="2241" y="18084"/>
                  <a:pt x="2256" y="18098"/>
                </a:cubicBezTo>
                <a:cubicBezTo>
                  <a:pt x="2227" y="18084"/>
                  <a:pt x="2213" y="18070"/>
                  <a:pt x="2184" y="18070"/>
                </a:cubicBezTo>
                <a:cubicBezTo>
                  <a:pt x="2170" y="18141"/>
                  <a:pt x="2270" y="18113"/>
                  <a:pt x="2313" y="18156"/>
                </a:cubicBezTo>
                <a:cubicBezTo>
                  <a:pt x="2313" y="18185"/>
                  <a:pt x="2342" y="18228"/>
                  <a:pt x="2342" y="18256"/>
                </a:cubicBezTo>
                <a:cubicBezTo>
                  <a:pt x="2328" y="18256"/>
                  <a:pt x="2299" y="18242"/>
                  <a:pt x="2270" y="18242"/>
                </a:cubicBezTo>
                <a:cubicBezTo>
                  <a:pt x="2313" y="18256"/>
                  <a:pt x="2342" y="18285"/>
                  <a:pt x="2356" y="18328"/>
                </a:cubicBezTo>
                <a:cubicBezTo>
                  <a:pt x="2356" y="18314"/>
                  <a:pt x="2356" y="18271"/>
                  <a:pt x="2342" y="18256"/>
                </a:cubicBezTo>
                <a:lnTo>
                  <a:pt x="2342" y="18256"/>
                </a:lnTo>
                <a:cubicBezTo>
                  <a:pt x="2414" y="18271"/>
                  <a:pt x="2414" y="18328"/>
                  <a:pt x="2385" y="18371"/>
                </a:cubicBezTo>
                <a:lnTo>
                  <a:pt x="2443" y="18371"/>
                </a:lnTo>
                <a:cubicBezTo>
                  <a:pt x="2471" y="18400"/>
                  <a:pt x="2500" y="18414"/>
                  <a:pt x="2529" y="18443"/>
                </a:cubicBezTo>
                <a:cubicBezTo>
                  <a:pt x="2543" y="18486"/>
                  <a:pt x="2572" y="18515"/>
                  <a:pt x="2586" y="18544"/>
                </a:cubicBezTo>
                <a:lnTo>
                  <a:pt x="2514" y="18544"/>
                </a:lnTo>
                <a:cubicBezTo>
                  <a:pt x="2543" y="18558"/>
                  <a:pt x="2572" y="18572"/>
                  <a:pt x="2601" y="18572"/>
                </a:cubicBezTo>
                <a:cubicBezTo>
                  <a:pt x="2615" y="18572"/>
                  <a:pt x="2615" y="18587"/>
                  <a:pt x="2615" y="18601"/>
                </a:cubicBezTo>
                <a:cubicBezTo>
                  <a:pt x="2615" y="18616"/>
                  <a:pt x="2615" y="18630"/>
                  <a:pt x="2601" y="18644"/>
                </a:cubicBezTo>
                <a:cubicBezTo>
                  <a:pt x="2615" y="18630"/>
                  <a:pt x="2629" y="18630"/>
                  <a:pt x="2629" y="18616"/>
                </a:cubicBezTo>
                <a:cubicBezTo>
                  <a:pt x="2644" y="18644"/>
                  <a:pt x="2658" y="18659"/>
                  <a:pt x="2673" y="18687"/>
                </a:cubicBezTo>
                <a:cubicBezTo>
                  <a:pt x="2673" y="18673"/>
                  <a:pt x="2687" y="18659"/>
                  <a:pt x="2687" y="18644"/>
                </a:cubicBezTo>
                <a:cubicBezTo>
                  <a:pt x="2716" y="18673"/>
                  <a:pt x="2744" y="18687"/>
                  <a:pt x="2773" y="18716"/>
                </a:cubicBezTo>
                <a:cubicBezTo>
                  <a:pt x="2759" y="18716"/>
                  <a:pt x="2730" y="18731"/>
                  <a:pt x="2716" y="18731"/>
                </a:cubicBezTo>
                <a:cubicBezTo>
                  <a:pt x="2730" y="18745"/>
                  <a:pt x="2744" y="18759"/>
                  <a:pt x="2744" y="18774"/>
                </a:cubicBezTo>
                <a:cubicBezTo>
                  <a:pt x="2755" y="18748"/>
                  <a:pt x="2768" y="18739"/>
                  <a:pt x="2783" y="18739"/>
                </a:cubicBezTo>
                <a:cubicBezTo>
                  <a:pt x="2810" y="18739"/>
                  <a:pt x="2841" y="18769"/>
                  <a:pt x="2859" y="18788"/>
                </a:cubicBezTo>
                <a:cubicBezTo>
                  <a:pt x="2917" y="18860"/>
                  <a:pt x="2989" y="18917"/>
                  <a:pt x="3060" y="18975"/>
                </a:cubicBezTo>
                <a:cubicBezTo>
                  <a:pt x="3046" y="18989"/>
                  <a:pt x="3046" y="19003"/>
                  <a:pt x="3075" y="19032"/>
                </a:cubicBezTo>
                <a:cubicBezTo>
                  <a:pt x="3075" y="19018"/>
                  <a:pt x="3089" y="19003"/>
                  <a:pt x="3089" y="18989"/>
                </a:cubicBezTo>
                <a:cubicBezTo>
                  <a:pt x="3104" y="19003"/>
                  <a:pt x="3132" y="19032"/>
                  <a:pt x="3147" y="19047"/>
                </a:cubicBezTo>
                <a:cubicBezTo>
                  <a:pt x="3175" y="19075"/>
                  <a:pt x="3218" y="19118"/>
                  <a:pt x="3247" y="19147"/>
                </a:cubicBezTo>
                <a:cubicBezTo>
                  <a:pt x="3233" y="19147"/>
                  <a:pt x="3218" y="19147"/>
                  <a:pt x="3218" y="19162"/>
                </a:cubicBezTo>
                <a:cubicBezTo>
                  <a:pt x="3218" y="19176"/>
                  <a:pt x="3218" y="19190"/>
                  <a:pt x="3233" y="19190"/>
                </a:cubicBezTo>
                <a:cubicBezTo>
                  <a:pt x="3233" y="19205"/>
                  <a:pt x="3218" y="19219"/>
                  <a:pt x="3204" y="19219"/>
                </a:cubicBezTo>
                <a:cubicBezTo>
                  <a:pt x="3218" y="19233"/>
                  <a:pt x="3262" y="19233"/>
                  <a:pt x="3276" y="19248"/>
                </a:cubicBezTo>
                <a:cubicBezTo>
                  <a:pt x="3276" y="19233"/>
                  <a:pt x="3276" y="19205"/>
                  <a:pt x="3276" y="19190"/>
                </a:cubicBezTo>
                <a:cubicBezTo>
                  <a:pt x="3305" y="19219"/>
                  <a:pt x="3333" y="19248"/>
                  <a:pt x="3362" y="19262"/>
                </a:cubicBezTo>
                <a:cubicBezTo>
                  <a:pt x="3348" y="19291"/>
                  <a:pt x="3333" y="19305"/>
                  <a:pt x="3333" y="19334"/>
                </a:cubicBezTo>
                <a:cubicBezTo>
                  <a:pt x="3362" y="19363"/>
                  <a:pt x="3405" y="19406"/>
                  <a:pt x="3448" y="19434"/>
                </a:cubicBezTo>
                <a:cubicBezTo>
                  <a:pt x="3420" y="19406"/>
                  <a:pt x="3391" y="19363"/>
                  <a:pt x="3377" y="19320"/>
                </a:cubicBezTo>
                <a:lnTo>
                  <a:pt x="3377" y="19320"/>
                </a:lnTo>
                <a:cubicBezTo>
                  <a:pt x="3434" y="19348"/>
                  <a:pt x="3463" y="19406"/>
                  <a:pt x="3506" y="19463"/>
                </a:cubicBezTo>
                <a:cubicBezTo>
                  <a:pt x="3506" y="19463"/>
                  <a:pt x="3491" y="19478"/>
                  <a:pt x="3477" y="19492"/>
                </a:cubicBezTo>
                <a:cubicBezTo>
                  <a:pt x="3506" y="19506"/>
                  <a:pt x="3520" y="19535"/>
                  <a:pt x="3549" y="19564"/>
                </a:cubicBezTo>
                <a:cubicBezTo>
                  <a:pt x="3535" y="19521"/>
                  <a:pt x="3520" y="19492"/>
                  <a:pt x="3520" y="19463"/>
                </a:cubicBezTo>
                <a:lnTo>
                  <a:pt x="3520" y="19463"/>
                </a:lnTo>
                <a:cubicBezTo>
                  <a:pt x="3606" y="19549"/>
                  <a:pt x="3707" y="19650"/>
                  <a:pt x="3793" y="19736"/>
                </a:cubicBezTo>
                <a:lnTo>
                  <a:pt x="3736" y="19736"/>
                </a:lnTo>
                <a:cubicBezTo>
                  <a:pt x="3750" y="19751"/>
                  <a:pt x="3750" y="19779"/>
                  <a:pt x="3750" y="19794"/>
                </a:cubicBezTo>
                <a:cubicBezTo>
                  <a:pt x="3822" y="19822"/>
                  <a:pt x="3894" y="19822"/>
                  <a:pt x="3937" y="19880"/>
                </a:cubicBezTo>
                <a:cubicBezTo>
                  <a:pt x="3908" y="19866"/>
                  <a:pt x="3865" y="19866"/>
                  <a:pt x="3836" y="19851"/>
                </a:cubicBezTo>
                <a:lnTo>
                  <a:pt x="3836" y="19851"/>
                </a:lnTo>
                <a:cubicBezTo>
                  <a:pt x="3908" y="19923"/>
                  <a:pt x="3966" y="20009"/>
                  <a:pt x="4080" y="20038"/>
                </a:cubicBezTo>
                <a:lnTo>
                  <a:pt x="4066" y="20067"/>
                </a:lnTo>
                <a:lnTo>
                  <a:pt x="4095" y="20067"/>
                </a:lnTo>
                <a:lnTo>
                  <a:pt x="4080" y="20110"/>
                </a:lnTo>
                <a:lnTo>
                  <a:pt x="4095" y="20110"/>
                </a:lnTo>
                <a:cubicBezTo>
                  <a:pt x="4095" y="20081"/>
                  <a:pt x="4109" y="20052"/>
                  <a:pt x="4109" y="20038"/>
                </a:cubicBezTo>
                <a:cubicBezTo>
                  <a:pt x="4124" y="20052"/>
                  <a:pt x="4138" y="20081"/>
                  <a:pt x="4152" y="20095"/>
                </a:cubicBezTo>
                <a:cubicBezTo>
                  <a:pt x="4152" y="20110"/>
                  <a:pt x="4124" y="20124"/>
                  <a:pt x="4124" y="20138"/>
                </a:cubicBezTo>
                <a:cubicBezTo>
                  <a:pt x="4138" y="20138"/>
                  <a:pt x="4152" y="20138"/>
                  <a:pt x="4167" y="20153"/>
                </a:cubicBezTo>
                <a:cubicBezTo>
                  <a:pt x="4167" y="20138"/>
                  <a:pt x="4167" y="20124"/>
                  <a:pt x="4181" y="20110"/>
                </a:cubicBezTo>
                <a:cubicBezTo>
                  <a:pt x="4253" y="20138"/>
                  <a:pt x="4296" y="20210"/>
                  <a:pt x="4368" y="20268"/>
                </a:cubicBezTo>
                <a:cubicBezTo>
                  <a:pt x="4353" y="20268"/>
                  <a:pt x="4339" y="20297"/>
                  <a:pt x="4325" y="20297"/>
                </a:cubicBezTo>
                <a:cubicBezTo>
                  <a:pt x="4339" y="20297"/>
                  <a:pt x="4353" y="20282"/>
                  <a:pt x="4382" y="20268"/>
                </a:cubicBezTo>
                <a:cubicBezTo>
                  <a:pt x="4411" y="20297"/>
                  <a:pt x="4440" y="20325"/>
                  <a:pt x="4483" y="20354"/>
                </a:cubicBezTo>
                <a:cubicBezTo>
                  <a:pt x="4440" y="20340"/>
                  <a:pt x="4411" y="20340"/>
                  <a:pt x="4368" y="20340"/>
                </a:cubicBezTo>
                <a:cubicBezTo>
                  <a:pt x="4397" y="20354"/>
                  <a:pt x="4411" y="20383"/>
                  <a:pt x="4411" y="20411"/>
                </a:cubicBezTo>
                <a:cubicBezTo>
                  <a:pt x="4411" y="20411"/>
                  <a:pt x="4440" y="20397"/>
                  <a:pt x="4440" y="20383"/>
                </a:cubicBezTo>
                <a:cubicBezTo>
                  <a:pt x="4512" y="20483"/>
                  <a:pt x="4612" y="20555"/>
                  <a:pt x="4713" y="20627"/>
                </a:cubicBezTo>
                <a:cubicBezTo>
                  <a:pt x="4713" y="20613"/>
                  <a:pt x="4727" y="20584"/>
                  <a:pt x="4727" y="20570"/>
                </a:cubicBezTo>
                <a:cubicBezTo>
                  <a:pt x="4813" y="20627"/>
                  <a:pt x="4899" y="20684"/>
                  <a:pt x="4986" y="20756"/>
                </a:cubicBezTo>
                <a:cubicBezTo>
                  <a:pt x="4928" y="20742"/>
                  <a:pt x="4871" y="20713"/>
                  <a:pt x="4828" y="20670"/>
                </a:cubicBezTo>
                <a:lnTo>
                  <a:pt x="4828" y="20670"/>
                </a:lnTo>
                <a:cubicBezTo>
                  <a:pt x="4799" y="20771"/>
                  <a:pt x="5187" y="20900"/>
                  <a:pt x="5230" y="21029"/>
                </a:cubicBezTo>
                <a:cubicBezTo>
                  <a:pt x="5201" y="21044"/>
                  <a:pt x="5172" y="21058"/>
                  <a:pt x="5158" y="21072"/>
                </a:cubicBezTo>
                <a:cubicBezTo>
                  <a:pt x="5158" y="21072"/>
                  <a:pt x="5158" y="21044"/>
                  <a:pt x="5172" y="21044"/>
                </a:cubicBezTo>
                <a:cubicBezTo>
                  <a:pt x="5144" y="21015"/>
                  <a:pt x="5129" y="20986"/>
                  <a:pt x="5129" y="20957"/>
                </a:cubicBezTo>
                <a:lnTo>
                  <a:pt x="5043" y="20957"/>
                </a:lnTo>
                <a:lnTo>
                  <a:pt x="5086" y="20914"/>
                </a:lnTo>
                <a:cubicBezTo>
                  <a:pt x="5072" y="20914"/>
                  <a:pt x="5043" y="20929"/>
                  <a:pt x="5029" y="20929"/>
                </a:cubicBezTo>
                <a:cubicBezTo>
                  <a:pt x="4956" y="20880"/>
                  <a:pt x="4883" y="20822"/>
                  <a:pt x="4793" y="20822"/>
                </a:cubicBezTo>
                <a:cubicBezTo>
                  <a:pt x="4777" y="20822"/>
                  <a:pt x="4759" y="20824"/>
                  <a:pt x="4741" y="20828"/>
                </a:cubicBezTo>
                <a:cubicBezTo>
                  <a:pt x="4871" y="20900"/>
                  <a:pt x="4971" y="20986"/>
                  <a:pt x="5086" y="21058"/>
                </a:cubicBezTo>
                <a:cubicBezTo>
                  <a:pt x="5086" y="21072"/>
                  <a:pt x="5101" y="21087"/>
                  <a:pt x="5101" y="21101"/>
                </a:cubicBezTo>
                <a:cubicBezTo>
                  <a:pt x="5106" y="21099"/>
                  <a:pt x="5112" y="21098"/>
                  <a:pt x="5117" y="21098"/>
                </a:cubicBezTo>
                <a:cubicBezTo>
                  <a:pt x="5151" y="21098"/>
                  <a:pt x="5176" y="21136"/>
                  <a:pt x="5201" y="21173"/>
                </a:cubicBezTo>
                <a:cubicBezTo>
                  <a:pt x="5287" y="21173"/>
                  <a:pt x="5345" y="21245"/>
                  <a:pt x="5417" y="21288"/>
                </a:cubicBezTo>
                <a:lnTo>
                  <a:pt x="5402" y="21317"/>
                </a:lnTo>
                <a:cubicBezTo>
                  <a:pt x="5417" y="21302"/>
                  <a:pt x="5431" y="21302"/>
                  <a:pt x="5431" y="21288"/>
                </a:cubicBezTo>
                <a:cubicBezTo>
                  <a:pt x="5517" y="21345"/>
                  <a:pt x="5589" y="21403"/>
                  <a:pt x="5675" y="21432"/>
                </a:cubicBezTo>
                <a:cubicBezTo>
                  <a:pt x="5704" y="21432"/>
                  <a:pt x="5718" y="21475"/>
                  <a:pt x="5733" y="21503"/>
                </a:cubicBezTo>
                <a:cubicBezTo>
                  <a:pt x="5761" y="21489"/>
                  <a:pt x="5776" y="21489"/>
                  <a:pt x="5805" y="21489"/>
                </a:cubicBezTo>
                <a:cubicBezTo>
                  <a:pt x="5790" y="21489"/>
                  <a:pt x="5790" y="21518"/>
                  <a:pt x="5790" y="21532"/>
                </a:cubicBezTo>
                <a:cubicBezTo>
                  <a:pt x="6034" y="21633"/>
                  <a:pt x="6221" y="21805"/>
                  <a:pt x="6437" y="21920"/>
                </a:cubicBezTo>
                <a:cubicBezTo>
                  <a:pt x="6443" y="21918"/>
                  <a:pt x="6449" y="21918"/>
                  <a:pt x="6454" y="21918"/>
                </a:cubicBezTo>
                <a:cubicBezTo>
                  <a:pt x="6501" y="21918"/>
                  <a:pt x="6528" y="21966"/>
                  <a:pt x="6566" y="21992"/>
                </a:cubicBezTo>
                <a:cubicBezTo>
                  <a:pt x="6623" y="22021"/>
                  <a:pt x="6681" y="22035"/>
                  <a:pt x="6724" y="22064"/>
                </a:cubicBezTo>
                <a:lnTo>
                  <a:pt x="6767" y="22064"/>
                </a:lnTo>
                <a:cubicBezTo>
                  <a:pt x="6796" y="22092"/>
                  <a:pt x="6810" y="22107"/>
                  <a:pt x="6839" y="22136"/>
                </a:cubicBezTo>
                <a:cubicBezTo>
                  <a:pt x="6853" y="22136"/>
                  <a:pt x="6882" y="22150"/>
                  <a:pt x="6911" y="22150"/>
                </a:cubicBezTo>
                <a:cubicBezTo>
                  <a:pt x="6911" y="22164"/>
                  <a:pt x="6925" y="22179"/>
                  <a:pt x="6925" y="22193"/>
                </a:cubicBezTo>
                <a:lnTo>
                  <a:pt x="6940" y="22164"/>
                </a:lnTo>
                <a:cubicBezTo>
                  <a:pt x="6983" y="22193"/>
                  <a:pt x="7011" y="22222"/>
                  <a:pt x="7055" y="22236"/>
                </a:cubicBezTo>
                <a:cubicBezTo>
                  <a:pt x="7055" y="22236"/>
                  <a:pt x="7055" y="22250"/>
                  <a:pt x="7055" y="22265"/>
                </a:cubicBezTo>
                <a:cubicBezTo>
                  <a:pt x="7069" y="22250"/>
                  <a:pt x="7083" y="22250"/>
                  <a:pt x="7098" y="22250"/>
                </a:cubicBezTo>
                <a:cubicBezTo>
                  <a:pt x="7155" y="22308"/>
                  <a:pt x="7256" y="22294"/>
                  <a:pt x="7327" y="22365"/>
                </a:cubicBezTo>
                <a:cubicBezTo>
                  <a:pt x="7335" y="22365"/>
                  <a:pt x="7342" y="22364"/>
                  <a:pt x="7350" y="22364"/>
                </a:cubicBezTo>
                <a:cubicBezTo>
                  <a:pt x="7469" y="22364"/>
                  <a:pt x="7565" y="22468"/>
                  <a:pt x="7687" y="22495"/>
                </a:cubicBezTo>
                <a:cubicBezTo>
                  <a:pt x="7701" y="22480"/>
                  <a:pt x="7715" y="22466"/>
                  <a:pt x="7730" y="22466"/>
                </a:cubicBezTo>
                <a:cubicBezTo>
                  <a:pt x="7730" y="22480"/>
                  <a:pt x="7744" y="22495"/>
                  <a:pt x="7744" y="22509"/>
                </a:cubicBezTo>
                <a:cubicBezTo>
                  <a:pt x="7888" y="22552"/>
                  <a:pt x="8031" y="22653"/>
                  <a:pt x="8175" y="22681"/>
                </a:cubicBezTo>
                <a:cubicBezTo>
                  <a:pt x="8190" y="22667"/>
                  <a:pt x="8190" y="22638"/>
                  <a:pt x="8204" y="22638"/>
                </a:cubicBezTo>
                <a:cubicBezTo>
                  <a:pt x="8132" y="22610"/>
                  <a:pt x="8060" y="22595"/>
                  <a:pt x="7988" y="22567"/>
                </a:cubicBezTo>
                <a:cubicBezTo>
                  <a:pt x="7974" y="22567"/>
                  <a:pt x="7974" y="22552"/>
                  <a:pt x="7974" y="22538"/>
                </a:cubicBezTo>
                <a:cubicBezTo>
                  <a:pt x="7859" y="22523"/>
                  <a:pt x="7759" y="22452"/>
                  <a:pt x="7658" y="22409"/>
                </a:cubicBezTo>
                <a:cubicBezTo>
                  <a:pt x="7644" y="22409"/>
                  <a:pt x="7629" y="22423"/>
                  <a:pt x="7615" y="22437"/>
                </a:cubicBezTo>
                <a:cubicBezTo>
                  <a:pt x="7600" y="22409"/>
                  <a:pt x="7572" y="22394"/>
                  <a:pt x="7557" y="22365"/>
                </a:cubicBezTo>
                <a:cubicBezTo>
                  <a:pt x="7543" y="22380"/>
                  <a:pt x="7500" y="22380"/>
                  <a:pt x="7486" y="22394"/>
                </a:cubicBezTo>
                <a:cubicBezTo>
                  <a:pt x="7486" y="22380"/>
                  <a:pt x="7486" y="22351"/>
                  <a:pt x="7500" y="22351"/>
                </a:cubicBezTo>
                <a:lnTo>
                  <a:pt x="7442" y="22351"/>
                </a:lnTo>
                <a:cubicBezTo>
                  <a:pt x="7428" y="22322"/>
                  <a:pt x="7428" y="22294"/>
                  <a:pt x="7428" y="22279"/>
                </a:cubicBezTo>
                <a:cubicBezTo>
                  <a:pt x="7428" y="22279"/>
                  <a:pt x="7414" y="22308"/>
                  <a:pt x="7414" y="22322"/>
                </a:cubicBezTo>
                <a:cubicBezTo>
                  <a:pt x="7241" y="22236"/>
                  <a:pt x="7069" y="22136"/>
                  <a:pt x="6896" y="22064"/>
                </a:cubicBezTo>
                <a:cubicBezTo>
                  <a:pt x="6925" y="22035"/>
                  <a:pt x="6954" y="22006"/>
                  <a:pt x="6983" y="21992"/>
                </a:cubicBezTo>
                <a:lnTo>
                  <a:pt x="6983" y="21992"/>
                </a:lnTo>
                <a:cubicBezTo>
                  <a:pt x="6968" y="22006"/>
                  <a:pt x="6954" y="22021"/>
                  <a:pt x="6954" y="22035"/>
                </a:cubicBezTo>
                <a:cubicBezTo>
                  <a:pt x="7040" y="22078"/>
                  <a:pt x="7126" y="22121"/>
                  <a:pt x="7213" y="22150"/>
                </a:cubicBezTo>
                <a:cubicBezTo>
                  <a:pt x="7213" y="22136"/>
                  <a:pt x="7213" y="22121"/>
                  <a:pt x="7213" y="22107"/>
                </a:cubicBezTo>
                <a:cubicBezTo>
                  <a:pt x="7342" y="22136"/>
                  <a:pt x="7457" y="22193"/>
                  <a:pt x="7572" y="22250"/>
                </a:cubicBezTo>
                <a:lnTo>
                  <a:pt x="7572" y="22250"/>
                </a:lnTo>
                <a:cubicBezTo>
                  <a:pt x="7577" y="22245"/>
                  <a:pt x="7582" y="22240"/>
                  <a:pt x="7586" y="22236"/>
                </a:cubicBezTo>
                <a:cubicBezTo>
                  <a:pt x="7615" y="22265"/>
                  <a:pt x="7586" y="22294"/>
                  <a:pt x="7586" y="22322"/>
                </a:cubicBezTo>
                <a:cubicBezTo>
                  <a:pt x="7644" y="22337"/>
                  <a:pt x="7687" y="22351"/>
                  <a:pt x="7744" y="22365"/>
                </a:cubicBezTo>
                <a:cubicBezTo>
                  <a:pt x="7730" y="22351"/>
                  <a:pt x="7701" y="22322"/>
                  <a:pt x="7687" y="22308"/>
                </a:cubicBezTo>
                <a:lnTo>
                  <a:pt x="7687" y="22308"/>
                </a:lnTo>
                <a:cubicBezTo>
                  <a:pt x="7744" y="22337"/>
                  <a:pt x="7873" y="22322"/>
                  <a:pt x="7873" y="22423"/>
                </a:cubicBezTo>
                <a:cubicBezTo>
                  <a:pt x="7917" y="22437"/>
                  <a:pt x="7945" y="22452"/>
                  <a:pt x="7988" y="22452"/>
                </a:cubicBezTo>
                <a:cubicBezTo>
                  <a:pt x="7974" y="22437"/>
                  <a:pt x="7945" y="22437"/>
                  <a:pt x="7931" y="22423"/>
                </a:cubicBezTo>
                <a:lnTo>
                  <a:pt x="7931" y="22409"/>
                </a:lnTo>
                <a:cubicBezTo>
                  <a:pt x="7974" y="22423"/>
                  <a:pt x="8003" y="22423"/>
                  <a:pt x="8046" y="22437"/>
                </a:cubicBezTo>
                <a:cubicBezTo>
                  <a:pt x="8046" y="22452"/>
                  <a:pt x="8031" y="22466"/>
                  <a:pt x="8031" y="22480"/>
                </a:cubicBezTo>
                <a:cubicBezTo>
                  <a:pt x="8044" y="22461"/>
                  <a:pt x="8057" y="22453"/>
                  <a:pt x="8070" y="22453"/>
                </a:cubicBezTo>
                <a:cubicBezTo>
                  <a:pt x="8086" y="22453"/>
                  <a:pt x="8102" y="22465"/>
                  <a:pt x="8118" y="22480"/>
                </a:cubicBezTo>
                <a:cubicBezTo>
                  <a:pt x="8103" y="22480"/>
                  <a:pt x="8089" y="22509"/>
                  <a:pt x="8089" y="22509"/>
                </a:cubicBezTo>
                <a:cubicBezTo>
                  <a:pt x="8204" y="22538"/>
                  <a:pt x="8304" y="22581"/>
                  <a:pt x="8419" y="22624"/>
                </a:cubicBezTo>
                <a:cubicBezTo>
                  <a:pt x="8405" y="22610"/>
                  <a:pt x="8376" y="22595"/>
                  <a:pt x="8362" y="22595"/>
                </a:cubicBezTo>
                <a:lnTo>
                  <a:pt x="8376" y="22552"/>
                </a:lnTo>
                <a:cubicBezTo>
                  <a:pt x="8405" y="22567"/>
                  <a:pt x="8448" y="22581"/>
                  <a:pt x="8491" y="22595"/>
                </a:cubicBezTo>
                <a:cubicBezTo>
                  <a:pt x="8477" y="22610"/>
                  <a:pt x="8477" y="22624"/>
                  <a:pt x="8463" y="22638"/>
                </a:cubicBezTo>
                <a:cubicBezTo>
                  <a:pt x="8592" y="22681"/>
                  <a:pt x="8735" y="22739"/>
                  <a:pt x="8879" y="22768"/>
                </a:cubicBezTo>
                <a:cubicBezTo>
                  <a:pt x="8807" y="22725"/>
                  <a:pt x="8735" y="22710"/>
                  <a:pt x="8664" y="22667"/>
                </a:cubicBezTo>
                <a:lnTo>
                  <a:pt x="8664" y="22667"/>
                </a:lnTo>
                <a:cubicBezTo>
                  <a:pt x="8779" y="22681"/>
                  <a:pt x="8894" y="22725"/>
                  <a:pt x="8994" y="22768"/>
                </a:cubicBezTo>
                <a:cubicBezTo>
                  <a:pt x="8994" y="22782"/>
                  <a:pt x="9008" y="22782"/>
                  <a:pt x="9008" y="22796"/>
                </a:cubicBezTo>
                <a:cubicBezTo>
                  <a:pt x="9037" y="22825"/>
                  <a:pt x="9080" y="22840"/>
                  <a:pt x="9109" y="22840"/>
                </a:cubicBezTo>
                <a:cubicBezTo>
                  <a:pt x="9095" y="22796"/>
                  <a:pt x="9066" y="22782"/>
                  <a:pt x="9037" y="22768"/>
                </a:cubicBezTo>
                <a:cubicBezTo>
                  <a:pt x="9080" y="22768"/>
                  <a:pt x="9138" y="22782"/>
                  <a:pt x="9181" y="22796"/>
                </a:cubicBezTo>
                <a:cubicBezTo>
                  <a:pt x="9181" y="22811"/>
                  <a:pt x="9166" y="22825"/>
                  <a:pt x="9152" y="22840"/>
                </a:cubicBezTo>
                <a:cubicBezTo>
                  <a:pt x="9195" y="22854"/>
                  <a:pt x="9238" y="22868"/>
                  <a:pt x="9281" y="22883"/>
                </a:cubicBezTo>
                <a:cubicBezTo>
                  <a:pt x="9253" y="22854"/>
                  <a:pt x="9238" y="22840"/>
                  <a:pt x="9224" y="22811"/>
                </a:cubicBezTo>
                <a:lnTo>
                  <a:pt x="9224" y="22811"/>
                </a:lnTo>
                <a:cubicBezTo>
                  <a:pt x="9281" y="22825"/>
                  <a:pt x="9339" y="22854"/>
                  <a:pt x="9411" y="22883"/>
                </a:cubicBezTo>
                <a:cubicBezTo>
                  <a:pt x="9411" y="22897"/>
                  <a:pt x="9411" y="22926"/>
                  <a:pt x="9411" y="22954"/>
                </a:cubicBezTo>
                <a:cubicBezTo>
                  <a:pt x="9434" y="22941"/>
                  <a:pt x="9458" y="22936"/>
                  <a:pt x="9482" y="22936"/>
                </a:cubicBezTo>
                <a:cubicBezTo>
                  <a:pt x="9550" y="22936"/>
                  <a:pt x="9623" y="22974"/>
                  <a:pt x="9696" y="22974"/>
                </a:cubicBezTo>
                <a:cubicBezTo>
                  <a:pt x="9711" y="22974"/>
                  <a:pt x="9726" y="22973"/>
                  <a:pt x="9741" y="22969"/>
                </a:cubicBezTo>
                <a:lnTo>
                  <a:pt x="9684" y="22954"/>
                </a:lnTo>
                <a:cubicBezTo>
                  <a:pt x="9684" y="22940"/>
                  <a:pt x="9684" y="22926"/>
                  <a:pt x="9684" y="22911"/>
                </a:cubicBezTo>
                <a:cubicBezTo>
                  <a:pt x="9698" y="22926"/>
                  <a:pt x="9741" y="22940"/>
                  <a:pt x="9756" y="22954"/>
                </a:cubicBezTo>
                <a:cubicBezTo>
                  <a:pt x="9770" y="22940"/>
                  <a:pt x="9784" y="22940"/>
                  <a:pt x="9813" y="22940"/>
                </a:cubicBezTo>
                <a:cubicBezTo>
                  <a:pt x="9799" y="22954"/>
                  <a:pt x="9784" y="22983"/>
                  <a:pt x="9770" y="22998"/>
                </a:cubicBezTo>
                <a:cubicBezTo>
                  <a:pt x="9795" y="23006"/>
                  <a:pt x="9824" y="23014"/>
                  <a:pt x="9853" y="23014"/>
                </a:cubicBezTo>
                <a:cubicBezTo>
                  <a:pt x="9875" y="23014"/>
                  <a:pt x="9895" y="23010"/>
                  <a:pt x="9914" y="22998"/>
                </a:cubicBezTo>
                <a:cubicBezTo>
                  <a:pt x="9957" y="23012"/>
                  <a:pt x="10000" y="23041"/>
                  <a:pt x="10057" y="23055"/>
                </a:cubicBezTo>
                <a:cubicBezTo>
                  <a:pt x="10057" y="23055"/>
                  <a:pt x="10086" y="23041"/>
                  <a:pt x="10100" y="23041"/>
                </a:cubicBezTo>
                <a:cubicBezTo>
                  <a:pt x="10158" y="23069"/>
                  <a:pt x="10215" y="23084"/>
                  <a:pt x="10273" y="23084"/>
                </a:cubicBezTo>
                <a:cubicBezTo>
                  <a:pt x="10258" y="23098"/>
                  <a:pt x="10230" y="23113"/>
                  <a:pt x="10215" y="23127"/>
                </a:cubicBezTo>
                <a:cubicBezTo>
                  <a:pt x="10273" y="23098"/>
                  <a:pt x="10345" y="23113"/>
                  <a:pt x="10402" y="23084"/>
                </a:cubicBezTo>
                <a:cubicBezTo>
                  <a:pt x="10345" y="23069"/>
                  <a:pt x="10302" y="23055"/>
                  <a:pt x="10244" y="23041"/>
                </a:cubicBezTo>
                <a:cubicBezTo>
                  <a:pt x="10345" y="23041"/>
                  <a:pt x="10460" y="23055"/>
                  <a:pt x="10560" y="23069"/>
                </a:cubicBezTo>
                <a:cubicBezTo>
                  <a:pt x="10589" y="23084"/>
                  <a:pt x="10618" y="23084"/>
                  <a:pt x="10646" y="23098"/>
                </a:cubicBezTo>
                <a:cubicBezTo>
                  <a:pt x="10646" y="23093"/>
                  <a:pt x="10646" y="23089"/>
                  <a:pt x="10646" y="23087"/>
                </a:cubicBezTo>
                <a:lnTo>
                  <a:pt x="10646" y="23087"/>
                </a:lnTo>
                <a:cubicBezTo>
                  <a:pt x="10698" y="23100"/>
                  <a:pt x="10751" y="23113"/>
                  <a:pt x="10804" y="23113"/>
                </a:cubicBezTo>
                <a:lnTo>
                  <a:pt x="10689" y="23113"/>
                </a:lnTo>
                <a:cubicBezTo>
                  <a:pt x="10704" y="23156"/>
                  <a:pt x="10747" y="23156"/>
                  <a:pt x="10776" y="23184"/>
                </a:cubicBezTo>
                <a:cubicBezTo>
                  <a:pt x="10804" y="23170"/>
                  <a:pt x="10847" y="23170"/>
                  <a:pt x="10876" y="23170"/>
                </a:cubicBezTo>
                <a:cubicBezTo>
                  <a:pt x="10876" y="23170"/>
                  <a:pt x="10891" y="23184"/>
                  <a:pt x="10891" y="23199"/>
                </a:cubicBezTo>
                <a:cubicBezTo>
                  <a:pt x="10902" y="23187"/>
                  <a:pt x="10937" y="23180"/>
                  <a:pt x="10969" y="23180"/>
                </a:cubicBezTo>
                <a:cubicBezTo>
                  <a:pt x="11016" y="23180"/>
                  <a:pt x="11059" y="23194"/>
                  <a:pt x="11034" y="23227"/>
                </a:cubicBezTo>
                <a:cubicBezTo>
                  <a:pt x="11004" y="23232"/>
                  <a:pt x="10975" y="23234"/>
                  <a:pt x="10945" y="23234"/>
                </a:cubicBezTo>
                <a:cubicBezTo>
                  <a:pt x="10832" y="23234"/>
                  <a:pt x="10719" y="23206"/>
                  <a:pt x="10606" y="23206"/>
                </a:cubicBezTo>
                <a:cubicBezTo>
                  <a:pt x="10577" y="23206"/>
                  <a:pt x="10547" y="23208"/>
                  <a:pt x="10517" y="23213"/>
                </a:cubicBezTo>
                <a:cubicBezTo>
                  <a:pt x="10503" y="23199"/>
                  <a:pt x="10488" y="23184"/>
                  <a:pt x="10488" y="23184"/>
                </a:cubicBezTo>
                <a:cubicBezTo>
                  <a:pt x="10388" y="23184"/>
                  <a:pt x="10287" y="23141"/>
                  <a:pt x="10172" y="23127"/>
                </a:cubicBezTo>
                <a:cubicBezTo>
                  <a:pt x="10172" y="23156"/>
                  <a:pt x="10158" y="23184"/>
                  <a:pt x="10143" y="23213"/>
                </a:cubicBezTo>
                <a:cubicBezTo>
                  <a:pt x="10165" y="23218"/>
                  <a:pt x="10186" y="23222"/>
                  <a:pt x="10207" y="23222"/>
                </a:cubicBezTo>
                <a:cubicBezTo>
                  <a:pt x="10243" y="23222"/>
                  <a:pt x="10279" y="23212"/>
                  <a:pt x="10316" y="23184"/>
                </a:cubicBezTo>
                <a:cubicBezTo>
                  <a:pt x="10330" y="23184"/>
                  <a:pt x="10359" y="23199"/>
                  <a:pt x="10373" y="23199"/>
                </a:cubicBezTo>
                <a:cubicBezTo>
                  <a:pt x="10388" y="23227"/>
                  <a:pt x="10413" y="23235"/>
                  <a:pt x="10440" y="23235"/>
                </a:cubicBezTo>
                <a:cubicBezTo>
                  <a:pt x="10467" y="23235"/>
                  <a:pt x="10495" y="23227"/>
                  <a:pt x="10517" y="23227"/>
                </a:cubicBezTo>
                <a:lnTo>
                  <a:pt x="10503" y="23285"/>
                </a:lnTo>
                <a:cubicBezTo>
                  <a:pt x="10517" y="23271"/>
                  <a:pt x="10531" y="23256"/>
                  <a:pt x="10531" y="23242"/>
                </a:cubicBezTo>
                <a:cubicBezTo>
                  <a:pt x="10560" y="23256"/>
                  <a:pt x="10589" y="23285"/>
                  <a:pt x="10603" y="23314"/>
                </a:cubicBezTo>
                <a:cubicBezTo>
                  <a:pt x="10632" y="23299"/>
                  <a:pt x="10646" y="23285"/>
                  <a:pt x="10675" y="23271"/>
                </a:cubicBezTo>
                <a:cubicBezTo>
                  <a:pt x="10675" y="23285"/>
                  <a:pt x="10689" y="23299"/>
                  <a:pt x="10704" y="23314"/>
                </a:cubicBezTo>
                <a:cubicBezTo>
                  <a:pt x="10704" y="23314"/>
                  <a:pt x="10704" y="23285"/>
                  <a:pt x="10704" y="23285"/>
                </a:cubicBezTo>
                <a:cubicBezTo>
                  <a:pt x="10747" y="23285"/>
                  <a:pt x="10790" y="23285"/>
                  <a:pt x="10819" y="23328"/>
                </a:cubicBezTo>
                <a:cubicBezTo>
                  <a:pt x="10819" y="23328"/>
                  <a:pt x="10819" y="23299"/>
                  <a:pt x="10819" y="23299"/>
                </a:cubicBezTo>
                <a:cubicBezTo>
                  <a:pt x="10934" y="23314"/>
                  <a:pt x="11063" y="23314"/>
                  <a:pt x="11192" y="23328"/>
                </a:cubicBezTo>
                <a:cubicBezTo>
                  <a:pt x="11178" y="23328"/>
                  <a:pt x="11164" y="23357"/>
                  <a:pt x="11164" y="23357"/>
                </a:cubicBezTo>
                <a:cubicBezTo>
                  <a:pt x="11182" y="23332"/>
                  <a:pt x="11221" y="23320"/>
                  <a:pt x="11261" y="23320"/>
                </a:cubicBezTo>
                <a:cubicBezTo>
                  <a:pt x="11313" y="23320"/>
                  <a:pt x="11369" y="23339"/>
                  <a:pt x="11393" y="23371"/>
                </a:cubicBezTo>
                <a:cubicBezTo>
                  <a:pt x="11398" y="23373"/>
                  <a:pt x="11401" y="23374"/>
                  <a:pt x="11405" y="23374"/>
                </a:cubicBezTo>
                <a:cubicBezTo>
                  <a:pt x="11427" y="23374"/>
                  <a:pt x="11441" y="23342"/>
                  <a:pt x="11465" y="23342"/>
                </a:cubicBezTo>
                <a:cubicBezTo>
                  <a:pt x="11485" y="23346"/>
                  <a:pt x="11503" y="23347"/>
                  <a:pt x="11521" y="23347"/>
                </a:cubicBezTo>
                <a:cubicBezTo>
                  <a:pt x="11582" y="23347"/>
                  <a:pt x="11634" y="23327"/>
                  <a:pt x="11678" y="23274"/>
                </a:cubicBezTo>
                <a:lnTo>
                  <a:pt x="11678" y="23274"/>
                </a:lnTo>
                <a:cubicBezTo>
                  <a:pt x="11670" y="23277"/>
                  <a:pt x="11661" y="23280"/>
                  <a:pt x="11652" y="23285"/>
                </a:cubicBezTo>
                <a:lnTo>
                  <a:pt x="11666" y="23242"/>
                </a:lnTo>
                <a:lnTo>
                  <a:pt x="11666" y="23242"/>
                </a:lnTo>
                <a:cubicBezTo>
                  <a:pt x="11638" y="23285"/>
                  <a:pt x="11609" y="23314"/>
                  <a:pt x="11566" y="23342"/>
                </a:cubicBezTo>
                <a:cubicBezTo>
                  <a:pt x="11508" y="23299"/>
                  <a:pt x="11494" y="23242"/>
                  <a:pt x="11480" y="23184"/>
                </a:cubicBezTo>
                <a:cubicBezTo>
                  <a:pt x="11422" y="23170"/>
                  <a:pt x="11365" y="23156"/>
                  <a:pt x="11322" y="23156"/>
                </a:cubicBezTo>
                <a:cubicBezTo>
                  <a:pt x="11465" y="23148"/>
                  <a:pt x="11613" y="23145"/>
                  <a:pt x="11760" y="23145"/>
                </a:cubicBezTo>
                <a:cubicBezTo>
                  <a:pt x="11907" y="23145"/>
                  <a:pt x="12054" y="23148"/>
                  <a:pt x="12198" y="23156"/>
                </a:cubicBezTo>
                <a:cubicBezTo>
                  <a:pt x="12198" y="23170"/>
                  <a:pt x="12184" y="23184"/>
                  <a:pt x="12169" y="23199"/>
                </a:cubicBezTo>
                <a:lnTo>
                  <a:pt x="12198" y="23199"/>
                </a:lnTo>
                <a:cubicBezTo>
                  <a:pt x="12208" y="23160"/>
                  <a:pt x="12224" y="23141"/>
                  <a:pt x="12250" y="23141"/>
                </a:cubicBezTo>
                <a:cubicBezTo>
                  <a:pt x="12263" y="23141"/>
                  <a:pt x="12279" y="23146"/>
                  <a:pt x="12299" y="23156"/>
                </a:cubicBezTo>
                <a:cubicBezTo>
                  <a:pt x="12284" y="23170"/>
                  <a:pt x="12241" y="23184"/>
                  <a:pt x="12227" y="23199"/>
                </a:cubicBezTo>
                <a:lnTo>
                  <a:pt x="12284" y="23199"/>
                </a:lnTo>
                <a:cubicBezTo>
                  <a:pt x="12299" y="23170"/>
                  <a:pt x="12299" y="23156"/>
                  <a:pt x="12313" y="23141"/>
                </a:cubicBezTo>
                <a:lnTo>
                  <a:pt x="12572" y="23141"/>
                </a:lnTo>
                <a:cubicBezTo>
                  <a:pt x="12581" y="23142"/>
                  <a:pt x="12590" y="23143"/>
                  <a:pt x="12600" y="23143"/>
                </a:cubicBezTo>
                <a:cubicBezTo>
                  <a:pt x="12668" y="23143"/>
                  <a:pt x="12744" y="23117"/>
                  <a:pt x="12811" y="23117"/>
                </a:cubicBezTo>
                <a:cubicBezTo>
                  <a:pt x="12850" y="23117"/>
                  <a:pt x="12887" y="23126"/>
                  <a:pt x="12916" y="23156"/>
                </a:cubicBezTo>
                <a:cubicBezTo>
                  <a:pt x="12974" y="23170"/>
                  <a:pt x="13017" y="23170"/>
                  <a:pt x="13074" y="23184"/>
                </a:cubicBezTo>
                <a:cubicBezTo>
                  <a:pt x="13089" y="23170"/>
                  <a:pt x="13103" y="23156"/>
                  <a:pt x="13117" y="23156"/>
                </a:cubicBezTo>
                <a:cubicBezTo>
                  <a:pt x="13128" y="23159"/>
                  <a:pt x="13138" y="23161"/>
                  <a:pt x="13147" y="23161"/>
                </a:cubicBezTo>
                <a:cubicBezTo>
                  <a:pt x="13174" y="23161"/>
                  <a:pt x="13193" y="23145"/>
                  <a:pt x="13204" y="23113"/>
                </a:cubicBezTo>
                <a:lnTo>
                  <a:pt x="13117" y="23113"/>
                </a:lnTo>
                <a:cubicBezTo>
                  <a:pt x="13161" y="23098"/>
                  <a:pt x="13204" y="23098"/>
                  <a:pt x="13247" y="23084"/>
                </a:cubicBezTo>
                <a:lnTo>
                  <a:pt x="13247" y="23084"/>
                </a:lnTo>
                <a:lnTo>
                  <a:pt x="13232" y="23141"/>
                </a:lnTo>
                <a:cubicBezTo>
                  <a:pt x="13261" y="23141"/>
                  <a:pt x="13276" y="23127"/>
                  <a:pt x="13304" y="23113"/>
                </a:cubicBezTo>
                <a:cubicBezTo>
                  <a:pt x="13304" y="23141"/>
                  <a:pt x="13304" y="23170"/>
                  <a:pt x="13304" y="23199"/>
                </a:cubicBezTo>
                <a:cubicBezTo>
                  <a:pt x="13304" y="23184"/>
                  <a:pt x="13319" y="23141"/>
                  <a:pt x="13333" y="23113"/>
                </a:cubicBezTo>
                <a:cubicBezTo>
                  <a:pt x="13347" y="23113"/>
                  <a:pt x="13376" y="23127"/>
                  <a:pt x="13390" y="23141"/>
                </a:cubicBezTo>
                <a:cubicBezTo>
                  <a:pt x="13390" y="23113"/>
                  <a:pt x="13390" y="23098"/>
                  <a:pt x="13390" y="23069"/>
                </a:cubicBezTo>
                <a:lnTo>
                  <a:pt x="13434" y="23055"/>
                </a:lnTo>
                <a:lnTo>
                  <a:pt x="13434" y="23055"/>
                </a:lnTo>
                <a:cubicBezTo>
                  <a:pt x="13434" y="23069"/>
                  <a:pt x="13419" y="23113"/>
                  <a:pt x="13419" y="23127"/>
                </a:cubicBezTo>
                <a:cubicBezTo>
                  <a:pt x="13448" y="23113"/>
                  <a:pt x="13462" y="23084"/>
                  <a:pt x="13477" y="23069"/>
                </a:cubicBezTo>
                <a:cubicBezTo>
                  <a:pt x="13491" y="23055"/>
                  <a:pt x="13505" y="23055"/>
                  <a:pt x="13534" y="23055"/>
                </a:cubicBezTo>
                <a:cubicBezTo>
                  <a:pt x="13505" y="23069"/>
                  <a:pt x="13477" y="23069"/>
                  <a:pt x="13477" y="23098"/>
                </a:cubicBezTo>
                <a:cubicBezTo>
                  <a:pt x="13487" y="23106"/>
                  <a:pt x="13495" y="23109"/>
                  <a:pt x="13503" y="23109"/>
                </a:cubicBezTo>
                <a:cubicBezTo>
                  <a:pt x="13540" y="23109"/>
                  <a:pt x="13559" y="23038"/>
                  <a:pt x="13606" y="23026"/>
                </a:cubicBezTo>
                <a:cubicBezTo>
                  <a:pt x="13635" y="23026"/>
                  <a:pt x="13692" y="23041"/>
                  <a:pt x="13721" y="23041"/>
                </a:cubicBezTo>
                <a:cubicBezTo>
                  <a:pt x="13739" y="23023"/>
                  <a:pt x="13757" y="23015"/>
                  <a:pt x="13774" y="23015"/>
                </a:cubicBezTo>
                <a:cubicBezTo>
                  <a:pt x="13798" y="23015"/>
                  <a:pt x="13819" y="23030"/>
                  <a:pt x="13836" y="23055"/>
                </a:cubicBezTo>
                <a:cubicBezTo>
                  <a:pt x="13836" y="23041"/>
                  <a:pt x="13850" y="23026"/>
                  <a:pt x="13865" y="23012"/>
                </a:cubicBezTo>
                <a:cubicBezTo>
                  <a:pt x="13936" y="22983"/>
                  <a:pt x="14023" y="22969"/>
                  <a:pt x="14094" y="22940"/>
                </a:cubicBezTo>
                <a:lnTo>
                  <a:pt x="14094" y="22940"/>
                </a:lnTo>
                <a:cubicBezTo>
                  <a:pt x="14080" y="22969"/>
                  <a:pt x="14066" y="22998"/>
                  <a:pt x="14037" y="23026"/>
                </a:cubicBezTo>
                <a:cubicBezTo>
                  <a:pt x="14080" y="23012"/>
                  <a:pt x="14109" y="22969"/>
                  <a:pt x="14123" y="22926"/>
                </a:cubicBezTo>
                <a:cubicBezTo>
                  <a:pt x="14138" y="22954"/>
                  <a:pt x="14152" y="22969"/>
                  <a:pt x="14181" y="22983"/>
                </a:cubicBezTo>
                <a:cubicBezTo>
                  <a:pt x="14166" y="22969"/>
                  <a:pt x="14166" y="22940"/>
                  <a:pt x="14152" y="22926"/>
                </a:cubicBezTo>
                <a:cubicBezTo>
                  <a:pt x="14209" y="22926"/>
                  <a:pt x="14267" y="22897"/>
                  <a:pt x="14324" y="22883"/>
                </a:cubicBezTo>
                <a:lnTo>
                  <a:pt x="14324" y="22883"/>
                </a:lnTo>
                <a:cubicBezTo>
                  <a:pt x="14310" y="22897"/>
                  <a:pt x="14310" y="22911"/>
                  <a:pt x="14310" y="22926"/>
                </a:cubicBezTo>
                <a:lnTo>
                  <a:pt x="14367" y="22926"/>
                </a:lnTo>
                <a:cubicBezTo>
                  <a:pt x="14296" y="22868"/>
                  <a:pt x="14382" y="22854"/>
                  <a:pt x="14425" y="22840"/>
                </a:cubicBezTo>
                <a:lnTo>
                  <a:pt x="14439" y="22840"/>
                </a:lnTo>
                <a:lnTo>
                  <a:pt x="14439" y="22854"/>
                </a:lnTo>
                <a:cubicBezTo>
                  <a:pt x="14439" y="22840"/>
                  <a:pt x="14454" y="22840"/>
                  <a:pt x="14454" y="22825"/>
                </a:cubicBezTo>
                <a:cubicBezTo>
                  <a:pt x="14511" y="22811"/>
                  <a:pt x="14554" y="22796"/>
                  <a:pt x="14612" y="22768"/>
                </a:cubicBezTo>
                <a:cubicBezTo>
                  <a:pt x="14640" y="22753"/>
                  <a:pt x="14684" y="22753"/>
                  <a:pt x="14712" y="22725"/>
                </a:cubicBezTo>
                <a:lnTo>
                  <a:pt x="14727" y="22725"/>
                </a:lnTo>
                <a:cubicBezTo>
                  <a:pt x="14736" y="22720"/>
                  <a:pt x="14746" y="22718"/>
                  <a:pt x="14755" y="22718"/>
                </a:cubicBezTo>
                <a:cubicBezTo>
                  <a:pt x="14773" y="22718"/>
                  <a:pt x="14789" y="22725"/>
                  <a:pt x="14798" y="22725"/>
                </a:cubicBezTo>
                <a:cubicBezTo>
                  <a:pt x="14813" y="22710"/>
                  <a:pt x="14827" y="22696"/>
                  <a:pt x="14842" y="22681"/>
                </a:cubicBezTo>
                <a:cubicBezTo>
                  <a:pt x="14842" y="22681"/>
                  <a:pt x="14856" y="22710"/>
                  <a:pt x="14870" y="22710"/>
                </a:cubicBezTo>
                <a:cubicBezTo>
                  <a:pt x="14885" y="22710"/>
                  <a:pt x="14899" y="22696"/>
                  <a:pt x="14928" y="22681"/>
                </a:cubicBezTo>
                <a:cubicBezTo>
                  <a:pt x="14928" y="22696"/>
                  <a:pt x="14928" y="22696"/>
                  <a:pt x="14928" y="22696"/>
                </a:cubicBezTo>
                <a:cubicBezTo>
                  <a:pt x="14942" y="22696"/>
                  <a:pt x="14971" y="22681"/>
                  <a:pt x="14971" y="22667"/>
                </a:cubicBezTo>
                <a:cubicBezTo>
                  <a:pt x="15172" y="22595"/>
                  <a:pt x="15402" y="22567"/>
                  <a:pt x="15603" y="22495"/>
                </a:cubicBezTo>
                <a:cubicBezTo>
                  <a:pt x="15620" y="22469"/>
                  <a:pt x="15648" y="22464"/>
                  <a:pt x="15676" y="22464"/>
                </a:cubicBezTo>
                <a:cubicBezTo>
                  <a:pt x="15696" y="22464"/>
                  <a:pt x="15715" y="22466"/>
                  <a:pt x="15732" y="22466"/>
                </a:cubicBezTo>
                <a:cubicBezTo>
                  <a:pt x="15790" y="22423"/>
                  <a:pt x="15847" y="22409"/>
                  <a:pt x="15905" y="22380"/>
                </a:cubicBezTo>
                <a:cubicBezTo>
                  <a:pt x="15905" y="22380"/>
                  <a:pt x="15919" y="22365"/>
                  <a:pt x="15933" y="22351"/>
                </a:cubicBezTo>
                <a:lnTo>
                  <a:pt x="16020" y="22351"/>
                </a:lnTo>
                <a:cubicBezTo>
                  <a:pt x="16034" y="22337"/>
                  <a:pt x="16063" y="22322"/>
                  <a:pt x="16092" y="22308"/>
                </a:cubicBezTo>
                <a:cubicBezTo>
                  <a:pt x="16092" y="22308"/>
                  <a:pt x="16120" y="22322"/>
                  <a:pt x="16120" y="22322"/>
                </a:cubicBezTo>
                <a:lnTo>
                  <a:pt x="16120" y="22294"/>
                </a:lnTo>
                <a:cubicBezTo>
                  <a:pt x="16163" y="22294"/>
                  <a:pt x="16206" y="22279"/>
                  <a:pt x="16235" y="22250"/>
                </a:cubicBezTo>
                <a:lnTo>
                  <a:pt x="16264" y="22279"/>
                </a:lnTo>
                <a:cubicBezTo>
                  <a:pt x="16264" y="22265"/>
                  <a:pt x="16278" y="22250"/>
                  <a:pt x="16278" y="22236"/>
                </a:cubicBezTo>
                <a:cubicBezTo>
                  <a:pt x="16364" y="22236"/>
                  <a:pt x="16422" y="22150"/>
                  <a:pt x="16523" y="22150"/>
                </a:cubicBezTo>
                <a:cubicBezTo>
                  <a:pt x="16609" y="22049"/>
                  <a:pt x="16752" y="22035"/>
                  <a:pt x="16867" y="21963"/>
                </a:cubicBezTo>
                <a:cubicBezTo>
                  <a:pt x="16867" y="21949"/>
                  <a:pt x="16867" y="21934"/>
                  <a:pt x="16867" y="21920"/>
                </a:cubicBezTo>
                <a:cubicBezTo>
                  <a:pt x="16882" y="21920"/>
                  <a:pt x="16896" y="21934"/>
                  <a:pt x="16910" y="21934"/>
                </a:cubicBezTo>
                <a:cubicBezTo>
                  <a:pt x="17040" y="21863"/>
                  <a:pt x="17212" y="21834"/>
                  <a:pt x="17327" y="21733"/>
                </a:cubicBezTo>
                <a:cubicBezTo>
                  <a:pt x="17327" y="21719"/>
                  <a:pt x="17313" y="21690"/>
                  <a:pt x="17313" y="21690"/>
                </a:cubicBezTo>
                <a:cubicBezTo>
                  <a:pt x="17241" y="21719"/>
                  <a:pt x="17183" y="21762"/>
                  <a:pt x="17112" y="21805"/>
                </a:cubicBezTo>
                <a:cubicBezTo>
                  <a:pt x="17112" y="21805"/>
                  <a:pt x="17097" y="21791"/>
                  <a:pt x="17083" y="21791"/>
                </a:cubicBezTo>
                <a:cubicBezTo>
                  <a:pt x="16997" y="21863"/>
                  <a:pt x="16882" y="21891"/>
                  <a:pt x="16781" y="21934"/>
                </a:cubicBezTo>
                <a:cubicBezTo>
                  <a:pt x="16767" y="21949"/>
                  <a:pt x="16767" y="21963"/>
                  <a:pt x="16767" y="21977"/>
                </a:cubicBezTo>
                <a:lnTo>
                  <a:pt x="16681" y="21977"/>
                </a:lnTo>
                <a:cubicBezTo>
                  <a:pt x="16666" y="21992"/>
                  <a:pt x="16652" y="22035"/>
                  <a:pt x="16652" y="22049"/>
                </a:cubicBezTo>
                <a:cubicBezTo>
                  <a:pt x="16637" y="22035"/>
                  <a:pt x="16623" y="22021"/>
                  <a:pt x="16623" y="22006"/>
                </a:cubicBezTo>
                <a:cubicBezTo>
                  <a:pt x="16609" y="22021"/>
                  <a:pt x="16594" y="22035"/>
                  <a:pt x="16580" y="22049"/>
                </a:cubicBezTo>
                <a:cubicBezTo>
                  <a:pt x="16566" y="22035"/>
                  <a:pt x="16551" y="22021"/>
                  <a:pt x="16523" y="22006"/>
                </a:cubicBezTo>
                <a:lnTo>
                  <a:pt x="16523" y="22006"/>
                </a:lnTo>
                <a:cubicBezTo>
                  <a:pt x="16537" y="22021"/>
                  <a:pt x="16537" y="22035"/>
                  <a:pt x="16551" y="22049"/>
                </a:cubicBezTo>
                <a:cubicBezTo>
                  <a:pt x="16364" y="22121"/>
                  <a:pt x="16178" y="22179"/>
                  <a:pt x="16005" y="22265"/>
                </a:cubicBezTo>
                <a:cubicBezTo>
                  <a:pt x="16005" y="22222"/>
                  <a:pt x="16005" y="22179"/>
                  <a:pt x="16005" y="22150"/>
                </a:cubicBezTo>
                <a:cubicBezTo>
                  <a:pt x="16005" y="22164"/>
                  <a:pt x="16020" y="22193"/>
                  <a:pt x="16034" y="22193"/>
                </a:cubicBezTo>
                <a:cubicBezTo>
                  <a:pt x="16120" y="22164"/>
                  <a:pt x="16192" y="22121"/>
                  <a:pt x="16278" y="22092"/>
                </a:cubicBezTo>
                <a:cubicBezTo>
                  <a:pt x="16278" y="22078"/>
                  <a:pt x="16264" y="22064"/>
                  <a:pt x="16250" y="22049"/>
                </a:cubicBezTo>
                <a:cubicBezTo>
                  <a:pt x="16364" y="21992"/>
                  <a:pt x="16479" y="21934"/>
                  <a:pt x="16594" y="21891"/>
                </a:cubicBezTo>
                <a:lnTo>
                  <a:pt x="16594" y="21891"/>
                </a:lnTo>
                <a:cubicBezTo>
                  <a:pt x="16594" y="21934"/>
                  <a:pt x="16551" y="21949"/>
                  <a:pt x="16523" y="21977"/>
                </a:cubicBezTo>
                <a:cubicBezTo>
                  <a:pt x="16551" y="21963"/>
                  <a:pt x="16580" y="21963"/>
                  <a:pt x="16609" y="21949"/>
                </a:cubicBezTo>
                <a:cubicBezTo>
                  <a:pt x="16609" y="21920"/>
                  <a:pt x="16609" y="21891"/>
                  <a:pt x="16609" y="21863"/>
                </a:cubicBezTo>
                <a:cubicBezTo>
                  <a:pt x="16637" y="21863"/>
                  <a:pt x="16637" y="21906"/>
                  <a:pt x="16652" y="21934"/>
                </a:cubicBezTo>
                <a:cubicBezTo>
                  <a:pt x="16709" y="21891"/>
                  <a:pt x="16752" y="21877"/>
                  <a:pt x="16810" y="21834"/>
                </a:cubicBezTo>
                <a:cubicBezTo>
                  <a:pt x="16781" y="21834"/>
                  <a:pt x="16752" y="21848"/>
                  <a:pt x="16709" y="21848"/>
                </a:cubicBezTo>
                <a:cubicBezTo>
                  <a:pt x="16766" y="21826"/>
                  <a:pt x="16822" y="21759"/>
                  <a:pt x="16878" y="21759"/>
                </a:cubicBezTo>
                <a:cubicBezTo>
                  <a:pt x="16894" y="21759"/>
                  <a:pt x="16909" y="21764"/>
                  <a:pt x="16925" y="21776"/>
                </a:cubicBezTo>
                <a:cubicBezTo>
                  <a:pt x="16968" y="21762"/>
                  <a:pt x="16997" y="21748"/>
                  <a:pt x="17040" y="21719"/>
                </a:cubicBezTo>
                <a:lnTo>
                  <a:pt x="17040" y="21719"/>
                </a:lnTo>
                <a:cubicBezTo>
                  <a:pt x="17011" y="21733"/>
                  <a:pt x="16997" y="21733"/>
                  <a:pt x="16968" y="21748"/>
                </a:cubicBezTo>
                <a:lnTo>
                  <a:pt x="16968" y="21733"/>
                </a:lnTo>
                <a:cubicBezTo>
                  <a:pt x="16997" y="21705"/>
                  <a:pt x="17025" y="21690"/>
                  <a:pt x="17054" y="21661"/>
                </a:cubicBezTo>
                <a:cubicBezTo>
                  <a:pt x="17068" y="21676"/>
                  <a:pt x="17083" y="21705"/>
                  <a:pt x="17083" y="21705"/>
                </a:cubicBezTo>
                <a:cubicBezTo>
                  <a:pt x="17068" y="21661"/>
                  <a:pt x="17097" y="21647"/>
                  <a:pt x="17140" y="21647"/>
                </a:cubicBezTo>
                <a:cubicBezTo>
                  <a:pt x="17140" y="21647"/>
                  <a:pt x="17140" y="21676"/>
                  <a:pt x="17140" y="21690"/>
                </a:cubicBezTo>
                <a:cubicBezTo>
                  <a:pt x="17241" y="21618"/>
                  <a:pt x="17341" y="21575"/>
                  <a:pt x="17442" y="21518"/>
                </a:cubicBezTo>
                <a:cubicBezTo>
                  <a:pt x="17428" y="21518"/>
                  <a:pt x="17399" y="21532"/>
                  <a:pt x="17385" y="21532"/>
                </a:cubicBezTo>
                <a:lnTo>
                  <a:pt x="17370" y="21503"/>
                </a:lnTo>
                <a:cubicBezTo>
                  <a:pt x="17399" y="21489"/>
                  <a:pt x="17442" y="21460"/>
                  <a:pt x="17471" y="21446"/>
                </a:cubicBezTo>
                <a:cubicBezTo>
                  <a:pt x="17485" y="21460"/>
                  <a:pt x="17485" y="21475"/>
                  <a:pt x="17485" y="21489"/>
                </a:cubicBezTo>
                <a:cubicBezTo>
                  <a:pt x="17614" y="21432"/>
                  <a:pt x="17744" y="21360"/>
                  <a:pt x="17859" y="21274"/>
                </a:cubicBezTo>
                <a:lnTo>
                  <a:pt x="17859" y="21274"/>
                </a:lnTo>
                <a:cubicBezTo>
                  <a:pt x="17787" y="21302"/>
                  <a:pt x="17729" y="21345"/>
                  <a:pt x="17643" y="21360"/>
                </a:cubicBezTo>
                <a:cubicBezTo>
                  <a:pt x="17729" y="21288"/>
                  <a:pt x="17844" y="21230"/>
                  <a:pt x="17945" y="21187"/>
                </a:cubicBezTo>
                <a:cubicBezTo>
                  <a:pt x="17959" y="21202"/>
                  <a:pt x="17959" y="21202"/>
                  <a:pt x="17974" y="21202"/>
                </a:cubicBezTo>
                <a:cubicBezTo>
                  <a:pt x="18017" y="21202"/>
                  <a:pt x="18045" y="21173"/>
                  <a:pt x="18074" y="21159"/>
                </a:cubicBezTo>
                <a:cubicBezTo>
                  <a:pt x="18065" y="21154"/>
                  <a:pt x="18053" y="21152"/>
                  <a:pt x="18042" y="21152"/>
                </a:cubicBezTo>
                <a:cubicBezTo>
                  <a:pt x="18018" y="21152"/>
                  <a:pt x="17993" y="21159"/>
                  <a:pt x="17974" y="21159"/>
                </a:cubicBezTo>
                <a:cubicBezTo>
                  <a:pt x="18002" y="21130"/>
                  <a:pt x="18045" y="21101"/>
                  <a:pt x="18103" y="21072"/>
                </a:cubicBezTo>
                <a:cubicBezTo>
                  <a:pt x="18103" y="21087"/>
                  <a:pt x="18103" y="21115"/>
                  <a:pt x="18117" y="21130"/>
                </a:cubicBezTo>
                <a:cubicBezTo>
                  <a:pt x="18146" y="21101"/>
                  <a:pt x="18189" y="21087"/>
                  <a:pt x="18218" y="21058"/>
                </a:cubicBezTo>
                <a:lnTo>
                  <a:pt x="18132" y="21058"/>
                </a:lnTo>
                <a:cubicBezTo>
                  <a:pt x="18189" y="21029"/>
                  <a:pt x="18247" y="20986"/>
                  <a:pt x="18304" y="20957"/>
                </a:cubicBezTo>
                <a:cubicBezTo>
                  <a:pt x="18318" y="20986"/>
                  <a:pt x="18333" y="21001"/>
                  <a:pt x="18362" y="21015"/>
                </a:cubicBezTo>
                <a:cubicBezTo>
                  <a:pt x="18376" y="20900"/>
                  <a:pt x="18548" y="20871"/>
                  <a:pt x="18606" y="20785"/>
                </a:cubicBezTo>
                <a:cubicBezTo>
                  <a:pt x="18591" y="20785"/>
                  <a:pt x="18563" y="20799"/>
                  <a:pt x="18548" y="20814"/>
                </a:cubicBezTo>
                <a:cubicBezTo>
                  <a:pt x="18534" y="20814"/>
                  <a:pt x="18534" y="20799"/>
                  <a:pt x="18520" y="20785"/>
                </a:cubicBezTo>
                <a:cubicBezTo>
                  <a:pt x="18534" y="20785"/>
                  <a:pt x="18577" y="20771"/>
                  <a:pt x="18591" y="20756"/>
                </a:cubicBezTo>
                <a:cubicBezTo>
                  <a:pt x="18591" y="20742"/>
                  <a:pt x="18606" y="20728"/>
                  <a:pt x="18620" y="20713"/>
                </a:cubicBezTo>
                <a:cubicBezTo>
                  <a:pt x="18620" y="20728"/>
                  <a:pt x="18635" y="20756"/>
                  <a:pt x="18649" y="20771"/>
                </a:cubicBezTo>
                <a:cubicBezTo>
                  <a:pt x="18678" y="20756"/>
                  <a:pt x="18721" y="20728"/>
                  <a:pt x="18735" y="20684"/>
                </a:cubicBezTo>
                <a:cubicBezTo>
                  <a:pt x="18778" y="20656"/>
                  <a:pt x="18821" y="20627"/>
                  <a:pt x="18864" y="20613"/>
                </a:cubicBezTo>
                <a:cubicBezTo>
                  <a:pt x="18879" y="20598"/>
                  <a:pt x="18893" y="20584"/>
                  <a:pt x="18893" y="20570"/>
                </a:cubicBezTo>
                <a:cubicBezTo>
                  <a:pt x="18951" y="20541"/>
                  <a:pt x="18994" y="20512"/>
                  <a:pt x="19037" y="20469"/>
                </a:cubicBezTo>
                <a:lnTo>
                  <a:pt x="19037" y="20469"/>
                </a:lnTo>
                <a:cubicBezTo>
                  <a:pt x="19037" y="20479"/>
                  <a:pt x="19037" y="20501"/>
                  <a:pt x="19032" y="20519"/>
                </a:cubicBezTo>
                <a:lnTo>
                  <a:pt x="19032" y="20519"/>
                </a:lnTo>
                <a:cubicBezTo>
                  <a:pt x="19063" y="20462"/>
                  <a:pt x="19110" y="20433"/>
                  <a:pt x="19123" y="20368"/>
                </a:cubicBezTo>
                <a:lnTo>
                  <a:pt x="19123" y="20368"/>
                </a:lnTo>
                <a:cubicBezTo>
                  <a:pt x="19080" y="20397"/>
                  <a:pt x="19037" y="20440"/>
                  <a:pt x="18979" y="20455"/>
                </a:cubicBezTo>
                <a:cubicBezTo>
                  <a:pt x="19109" y="20325"/>
                  <a:pt x="19267" y="20210"/>
                  <a:pt x="19410" y="20110"/>
                </a:cubicBezTo>
                <a:lnTo>
                  <a:pt x="19410" y="20110"/>
                </a:lnTo>
                <a:cubicBezTo>
                  <a:pt x="19396" y="20124"/>
                  <a:pt x="19367" y="20153"/>
                  <a:pt x="19353" y="20182"/>
                </a:cubicBezTo>
                <a:cubicBezTo>
                  <a:pt x="19359" y="20184"/>
                  <a:pt x="19364" y="20186"/>
                  <a:pt x="19370" y="20186"/>
                </a:cubicBezTo>
                <a:cubicBezTo>
                  <a:pt x="19394" y="20186"/>
                  <a:pt x="19419" y="20167"/>
                  <a:pt x="19453" y="20167"/>
                </a:cubicBezTo>
                <a:cubicBezTo>
                  <a:pt x="19468" y="20138"/>
                  <a:pt x="19482" y="20110"/>
                  <a:pt x="19511" y="20081"/>
                </a:cubicBezTo>
                <a:cubicBezTo>
                  <a:pt x="19511" y="20081"/>
                  <a:pt x="19525" y="20081"/>
                  <a:pt x="19540" y="20095"/>
                </a:cubicBezTo>
                <a:cubicBezTo>
                  <a:pt x="19529" y="20063"/>
                  <a:pt x="19592" y="19980"/>
                  <a:pt x="19630" y="19980"/>
                </a:cubicBezTo>
                <a:cubicBezTo>
                  <a:pt x="19642" y="19980"/>
                  <a:pt x="19651" y="19988"/>
                  <a:pt x="19655" y="20009"/>
                </a:cubicBezTo>
                <a:cubicBezTo>
                  <a:pt x="19554" y="20138"/>
                  <a:pt x="19382" y="20225"/>
                  <a:pt x="19295" y="20383"/>
                </a:cubicBezTo>
                <a:cubicBezTo>
                  <a:pt x="19281" y="20383"/>
                  <a:pt x="19267" y="20368"/>
                  <a:pt x="19267" y="20368"/>
                </a:cubicBezTo>
                <a:cubicBezTo>
                  <a:pt x="19180" y="20455"/>
                  <a:pt x="19094" y="20498"/>
                  <a:pt x="19008" y="20570"/>
                </a:cubicBezTo>
                <a:cubicBezTo>
                  <a:pt x="19022" y="20584"/>
                  <a:pt x="19037" y="20627"/>
                  <a:pt x="19051" y="20641"/>
                </a:cubicBezTo>
                <a:cubicBezTo>
                  <a:pt x="19094" y="20613"/>
                  <a:pt x="19137" y="20570"/>
                  <a:pt x="19137" y="20498"/>
                </a:cubicBezTo>
                <a:cubicBezTo>
                  <a:pt x="19152" y="20498"/>
                  <a:pt x="19180" y="20483"/>
                  <a:pt x="19195" y="20469"/>
                </a:cubicBezTo>
                <a:cubicBezTo>
                  <a:pt x="19200" y="20470"/>
                  <a:pt x="19205" y="20471"/>
                  <a:pt x="19210" y="20471"/>
                </a:cubicBezTo>
                <a:cubicBezTo>
                  <a:pt x="19258" y="20471"/>
                  <a:pt x="19285" y="20409"/>
                  <a:pt x="19324" y="20383"/>
                </a:cubicBezTo>
                <a:cubicBezTo>
                  <a:pt x="19367" y="20383"/>
                  <a:pt x="19410" y="20368"/>
                  <a:pt x="19439" y="20368"/>
                </a:cubicBezTo>
                <a:cubicBezTo>
                  <a:pt x="19439" y="20340"/>
                  <a:pt x="19439" y="20325"/>
                  <a:pt x="19439" y="20297"/>
                </a:cubicBezTo>
                <a:cubicBezTo>
                  <a:pt x="19453" y="20297"/>
                  <a:pt x="19482" y="20311"/>
                  <a:pt x="19497" y="20311"/>
                </a:cubicBezTo>
                <a:cubicBezTo>
                  <a:pt x="19497" y="20297"/>
                  <a:pt x="19482" y="20297"/>
                  <a:pt x="19468" y="20282"/>
                </a:cubicBezTo>
                <a:cubicBezTo>
                  <a:pt x="19505" y="20270"/>
                  <a:pt x="19531" y="20236"/>
                  <a:pt x="19565" y="20236"/>
                </a:cubicBezTo>
                <a:cubicBezTo>
                  <a:pt x="19571" y="20236"/>
                  <a:pt x="19577" y="20237"/>
                  <a:pt x="19583" y="20239"/>
                </a:cubicBezTo>
                <a:cubicBezTo>
                  <a:pt x="19583" y="20225"/>
                  <a:pt x="19568" y="20225"/>
                  <a:pt x="19554" y="20210"/>
                </a:cubicBezTo>
                <a:cubicBezTo>
                  <a:pt x="19655" y="20138"/>
                  <a:pt x="19741" y="20038"/>
                  <a:pt x="19841" y="19952"/>
                </a:cubicBezTo>
                <a:cubicBezTo>
                  <a:pt x="19841" y="19966"/>
                  <a:pt x="19841" y="19995"/>
                  <a:pt x="19841" y="19995"/>
                </a:cubicBezTo>
                <a:cubicBezTo>
                  <a:pt x="19841" y="19923"/>
                  <a:pt x="19928" y="19837"/>
                  <a:pt x="19999" y="19837"/>
                </a:cubicBezTo>
                <a:cubicBezTo>
                  <a:pt x="20042" y="19822"/>
                  <a:pt x="20028" y="19779"/>
                  <a:pt x="20028" y="19765"/>
                </a:cubicBezTo>
                <a:cubicBezTo>
                  <a:pt x="20057" y="19742"/>
                  <a:pt x="20079" y="19719"/>
                  <a:pt x="20095" y="19694"/>
                </a:cubicBezTo>
                <a:lnTo>
                  <a:pt x="20095" y="19694"/>
                </a:lnTo>
                <a:cubicBezTo>
                  <a:pt x="20083" y="19696"/>
                  <a:pt x="20072" y="19697"/>
                  <a:pt x="20062" y="19697"/>
                </a:cubicBezTo>
                <a:cubicBezTo>
                  <a:pt x="20008" y="19697"/>
                  <a:pt x="19963" y="19673"/>
                  <a:pt x="19928" y="19650"/>
                </a:cubicBezTo>
                <a:cubicBezTo>
                  <a:pt x="19884" y="19679"/>
                  <a:pt x="19841" y="19707"/>
                  <a:pt x="19784" y="19751"/>
                </a:cubicBezTo>
                <a:cubicBezTo>
                  <a:pt x="19985" y="19521"/>
                  <a:pt x="20186" y="19305"/>
                  <a:pt x="20387" y="19090"/>
                </a:cubicBezTo>
                <a:cubicBezTo>
                  <a:pt x="20387" y="19104"/>
                  <a:pt x="20387" y="19133"/>
                  <a:pt x="20387" y="19147"/>
                </a:cubicBezTo>
                <a:cubicBezTo>
                  <a:pt x="20402" y="19147"/>
                  <a:pt x="20416" y="19147"/>
                  <a:pt x="20416" y="19133"/>
                </a:cubicBezTo>
                <a:cubicBezTo>
                  <a:pt x="20388" y="19090"/>
                  <a:pt x="20387" y="19048"/>
                  <a:pt x="20456" y="19033"/>
                </a:cubicBezTo>
                <a:lnTo>
                  <a:pt x="20456" y="19033"/>
                </a:lnTo>
                <a:cubicBezTo>
                  <a:pt x="20453" y="19028"/>
                  <a:pt x="20450" y="19023"/>
                  <a:pt x="20445" y="19018"/>
                </a:cubicBezTo>
                <a:cubicBezTo>
                  <a:pt x="20502" y="18946"/>
                  <a:pt x="20574" y="18889"/>
                  <a:pt x="20632" y="18817"/>
                </a:cubicBezTo>
                <a:cubicBezTo>
                  <a:pt x="20703" y="18745"/>
                  <a:pt x="20746" y="18587"/>
                  <a:pt x="20876" y="18572"/>
                </a:cubicBezTo>
                <a:cubicBezTo>
                  <a:pt x="20919" y="18544"/>
                  <a:pt x="20948" y="18501"/>
                  <a:pt x="20991" y="18472"/>
                </a:cubicBezTo>
                <a:cubicBezTo>
                  <a:pt x="20991" y="18472"/>
                  <a:pt x="21005" y="18443"/>
                  <a:pt x="21005" y="18429"/>
                </a:cubicBezTo>
                <a:cubicBezTo>
                  <a:pt x="21048" y="18414"/>
                  <a:pt x="21063" y="18371"/>
                  <a:pt x="21034" y="18343"/>
                </a:cubicBezTo>
                <a:lnTo>
                  <a:pt x="21034" y="18343"/>
                </a:lnTo>
                <a:cubicBezTo>
                  <a:pt x="21005" y="18357"/>
                  <a:pt x="20991" y="18386"/>
                  <a:pt x="20976" y="18400"/>
                </a:cubicBezTo>
                <a:cubicBezTo>
                  <a:pt x="20991" y="18371"/>
                  <a:pt x="21005" y="18328"/>
                  <a:pt x="21034" y="18285"/>
                </a:cubicBezTo>
                <a:cubicBezTo>
                  <a:pt x="21048" y="18299"/>
                  <a:pt x="21063" y="18328"/>
                  <a:pt x="21077" y="18343"/>
                </a:cubicBezTo>
                <a:cubicBezTo>
                  <a:pt x="21077" y="18314"/>
                  <a:pt x="21091" y="18285"/>
                  <a:pt x="21106" y="18256"/>
                </a:cubicBezTo>
                <a:cubicBezTo>
                  <a:pt x="21120" y="18285"/>
                  <a:pt x="21134" y="18299"/>
                  <a:pt x="21163" y="18328"/>
                </a:cubicBezTo>
                <a:cubicBezTo>
                  <a:pt x="21149" y="18299"/>
                  <a:pt x="21120" y="18256"/>
                  <a:pt x="21120" y="18242"/>
                </a:cubicBezTo>
                <a:cubicBezTo>
                  <a:pt x="21134" y="18242"/>
                  <a:pt x="21163" y="18228"/>
                  <a:pt x="21178" y="18213"/>
                </a:cubicBezTo>
                <a:cubicBezTo>
                  <a:pt x="21149" y="18199"/>
                  <a:pt x="21134" y="18185"/>
                  <a:pt x="21120" y="18170"/>
                </a:cubicBezTo>
                <a:cubicBezTo>
                  <a:pt x="21134" y="18170"/>
                  <a:pt x="21134" y="18141"/>
                  <a:pt x="21134" y="18141"/>
                </a:cubicBezTo>
                <a:cubicBezTo>
                  <a:pt x="21149" y="18141"/>
                  <a:pt x="21178" y="18170"/>
                  <a:pt x="21192" y="18185"/>
                </a:cubicBezTo>
                <a:cubicBezTo>
                  <a:pt x="21192" y="18156"/>
                  <a:pt x="21178" y="18127"/>
                  <a:pt x="21178" y="18113"/>
                </a:cubicBezTo>
                <a:cubicBezTo>
                  <a:pt x="21178" y="18084"/>
                  <a:pt x="21192" y="18070"/>
                  <a:pt x="21206" y="18055"/>
                </a:cubicBezTo>
                <a:lnTo>
                  <a:pt x="21206" y="18055"/>
                </a:lnTo>
                <a:cubicBezTo>
                  <a:pt x="21206" y="18084"/>
                  <a:pt x="21192" y="18113"/>
                  <a:pt x="21206" y="18127"/>
                </a:cubicBezTo>
                <a:cubicBezTo>
                  <a:pt x="21278" y="18113"/>
                  <a:pt x="21206" y="18027"/>
                  <a:pt x="21235" y="17983"/>
                </a:cubicBezTo>
                <a:cubicBezTo>
                  <a:pt x="21264" y="17969"/>
                  <a:pt x="21292" y="17926"/>
                  <a:pt x="21321" y="17912"/>
                </a:cubicBezTo>
                <a:cubicBezTo>
                  <a:pt x="21307" y="17840"/>
                  <a:pt x="21364" y="17840"/>
                  <a:pt x="21407" y="17840"/>
                </a:cubicBezTo>
                <a:cubicBezTo>
                  <a:pt x="21407" y="17825"/>
                  <a:pt x="21393" y="17797"/>
                  <a:pt x="21393" y="17782"/>
                </a:cubicBezTo>
                <a:cubicBezTo>
                  <a:pt x="21422" y="17710"/>
                  <a:pt x="21465" y="17639"/>
                  <a:pt x="21508" y="17567"/>
                </a:cubicBezTo>
                <a:cubicBezTo>
                  <a:pt x="21508" y="17595"/>
                  <a:pt x="21522" y="17624"/>
                  <a:pt x="21522" y="17667"/>
                </a:cubicBezTo>
                <a:cubicBezTo>
                  <a:pt x="21537" y="17624"/>
                  <a:pt x="21537" y="17581"/>
                  <a:pt x="21508" y="17538"/>
                </a:cubicBezTo>
                <a:lnTo>
                  <a:pt x="21537" y="17538"/>
                </a:lnTo>
                <a:cubicBezTo>
                  <a:pt x="21537" y="17552"/>
                  <a:pt x="21537" y="17552"/>
                  <a:pt x="21537" y="17567"/>
                </a:cubicBezTo>
                <a:cubicBezTo>
                  <a:pt x="21548" y="17571"/>
                  <a:pt x="21557" y="17572"/>
                  <a:pt x="21563" y="17572"/>
                </a:cubicBezTo>
                <a:cubicBezTo>
                  <a:pt x="21580" y="17572"/>
                  <a:pt x="21580" y="17559"/>
                  <a:pt x="21580" y="17538"/>
                </a:cubicBezTo>
                <a:cubicBezTo>
                  <a:pt x="21580" y="17524"/>
                  <a:pt x="21580" y="17524"/>
                  <a:pt x="21580" y="17524"/>
                </a:cubicBezTo>
                <a:lnTo>
                  <a:pt x="21565" y="17524"/>
                </a:lnTo>
                <a:cubicBezTo>
                  <a:pt x="21551" y="17524"/>
                  <a:pt x="21537" y="17509"/>
                  <a:pt x="21522" y="17509"/>
                </a:cubicBezTo>
                <a:cubicBezTo>
                  <a:pt x="21551" y="17481"/>
                  <a:pt x="21565" y="17452"/>
                  <a:pt x="21580" y="17423"/>
                </a:cubicBezTo>
                <a:cubicBezTo>
                  <a:pt x="21580" y="17409"/>
                  <a:pt x="21594" y="17380"/>
                  <a:pt x="21609" y="17366"/>
                </a:cubicBezTo>
                <a:cubicBezTo>
                  <a:pt x="21609" y="17366"/>
                  <a:pt x="21623" y="17394"/>
                  <a:pt x="21637" y="17409"/>
                </a:cubicBezTo>
                <a:cubicBezTo>
                  <a:pt x="21637" y="17394"/>
                  <a:pt x="21666" y="17366"/>
                  <a:pt x="21666" y="17351"/>
                </a:cubicBezTo>
                <a:lnTo>
                  <a:pt x="21666" y="17351"/>
                </a:lnTo>
                <a:cubicBezTo>
                  <a:pt x="21658" y="17354"/>
                  <a:pt x="21651" y="17355"/>
                  <a:pt x="21645" y="17355"/>
                </a:cubicBezTo>
                <a:cubicBezTo>
                  <a:pt x="21619" y="17355"/>
                  <a:pt x="21611" y="17332"/>
                  <a:pt x="21623" y="17308"/>
                </a:cubicBezTo>
                <a:cubicBezTo>
                  <a:pt x="21623" y="17308"/>
                  <a:pt x="21637" y="17294"/>
                  <a:pt x="21637" y="17294"/>
                </a:cubicBezTo>
                <a:cubicBezTo>
                  <a:pt x="21637" y="17294"/>
                  <a:pt x="21637" y="17279"/>
                  <a:pt x="21637" y="17279"/>
                </a:cubicBezTo>
                <a:cubicBezTo>
                  <a:pt x="21637" y="17265"/>
                  <a:pt x="21637" y="17265"/>
                  <a:pt x="21652" y="17251"/>
                </a:cubicBezTo>
                <a:cubicBezTo>
                  <a:pt x="21652" y="17236"/>
                  <a:pt x="21652" y="17222"/>
                  <a:pt x="21666" y="17208"/>
                </a:cubicBezTo>
                <a:lnTo>
                  <a:pt x="21695" y="17208"/>
                </a:lnTo>
                <a:cubicBezTo>
                  <a:pt x="21752" y="17107"/>
                  <a:pt x="21838" y="17006"/>
                  <a:pt x="21867" y="16891"/>
                </a:cubicBezTo>
                <a:cubicBezTo>
                  <a:pt x="21896" y="16877"/>
                  <a:pt x="21925" y="16848"/>
                  <a:pt x="21968" y="16834"/>
                </a:cubicBezTo>
                <a:lnTo>
                  <a:pt x="21968" y="16834"/>
                </a:lnTo>
                <a:cubicBezTo>
                  <a:pt x="21968" y="16906"/>
                  <a:pt x="21910" y="16963"/>
                  <a:pt x="21853" y="17006"/>
                </a:cubicBezTo>
                <a:cubicBezTo>
                  <a:pt x="21853" y="17021"/>
                  <a:pt x="21867" y="17050"/>
                  <a:pt x="21867" y="17064"/>
                </a:cubicBezTo>
                <a:cubicBezTo>
                  <a:pt x="21767" y="17121"/>
                  <a:pt x="21767" y="17236"/>
                  <a:pt x="21680" y="17308"/>
                </a:cubicBezTo>
                <a:cubicBezTo>
                  <a:pt x="21680" y="17351"/>
                  <a:pt x="21666" y="17394"/>
                  <a:pt x="21680" y="17437"/>
                </a:cubicBezTo>
                <a:cubicBezTo>
                  <a:pt x="21680" y="17409"/>
                  <a:pt x="21695" y="17380"/>
                  <a:pt x="21695" y="17351"/>
                </a:cubicBezTo>
                <a:cubicBezTo>
                  <a:pt x="21853" y="17208"/>
                  <a:pt x="21910" y="16992"/>
                  <a:pt x="22040" y="16834"/>
                </a:cubicBezTo>
                <a:cubicBezTo>
                  <a:pt x="21982" y="16834"/>
                  <a:pt x="21939" y="16834"/>
                  <a:pt x="21882" y="16820"/>
                </a:cubicBezTo>
                <a:cubicBezTo>
                  <a:pt x="21896" y="16791"/>
                  <a:pt x="21910" y="16762"/>
                  <a:pt x="21910" y="16719"/>
                </a:cubicBezTo>
                <a:cubicBezTo>
                  <a:pt x="21939" y="16647"/>
                  <a:pt x="21982" y="16575"/>
                  <a:pt x="22040" y="16532"/>
                </a:cubicBezTo>
                <a:cubicBezTo>
                  <a:pt x="22040" y="16518"/>
                  <a:pt x="22025" y="16504"/>
                  <a:pt x="22025" y="16504"/>
                </a:cubicBezTo>
                <a:cubicBezTo>
                  <a:pt x="22054" y="16446"/>
                  <a:pt x="22068" y="16389"/>
                  <a:pt x="22097" y="16346"/>
                </a:cubicBezTo>
                <a:cubicBezTo>
                  <a:pt x="22108" y="16351"/>
                  <a:pt x="22118" y="16354"/>
                  <a:pt x="22128" y="16354"/>
                </a:cubicBezTo>
                <a:cubicBezTo>
                  <a:pt x="22145" y="16354"/>
                  <a:pt x="22160" y="16344"/>
                  <a:pt x="22169" y="16317"/>
                </a:cubicBezTo>
                <a:lnTo>
                  <a:pt x="22111" y="16317"/>
                </a:lnTo>
                <a:cubicBezTo>
                  <a:pt x="22140" y="16245"/>
                  <a:pt x="22183" y="16173"/>
                  <a:pt x="22198" y="16087"/>
                </a:cubicBezTo>
                <a:cubicBezTo>
                  <a:pt x="22226" y="16101"/>
                  <a:pt x="22255" y="16101"/>
                  <a:pt x="22284" y="16116"/>
                </a:cubicBezTo>
                <a:cubicBezTo>
                  <a:pt x="22269" y="16101"/>
                  <a:pt x="22269" y="16058"/>
                  <a:pt x="22269" y="16044"/>
                </a:cubicBezTo>
                <a:cubicBezTo>
                  <a:pt x="22255" y="16044"/>
                  <a:pt x="22226" y="16058"/>
                  <a:pt x="22212" y="16058"/>
                </a:cubicBezTo>
                <a:cubicBezTo>
                  <a:pt x="22226" y="16029"/>
                  <a:pt x="22241" y="16001"/>
                  <a:pt x="22241" y="15958"/>
                </a:cubicBezTo>
                <a:lnTo>
                  <a:pt x="22313" y="15958"/>
                </a:lnTo>
                <a:cubicBezTo>
                  <a:pt x="22341" y="15900"/>
                  <a:pt x="22356" y="15857"/>
                  <a:pt x="22356" y="15800"/>
                </a:cubicBezTo>
                <a:lnTo>
                  <a:pt x="22356" y="15800"/>
                </a:lnTo>
                <a:cubicBezTo>
                  <a:pt x="22341" y="15843"/>
                  <a:pt x="22327" y="15886"/>
                  <a:pt x="22284" y="15929"/>
                </a:cubicBezTo>
                <a:cubicBezTo>
                  <a:pt x="22284" y="15857"/>
                  <a:pt x="22327" y="15800"/>
                  <a:pt x="22356" y="15742"/>
                </a:cubicBezTo>
                <a:lnTo>
                  <a:pt x="22399" y="15742"/>
                </a:lnTo>
                <a:cubicBezTo>
                  <a:pt x="22399" y="15713"/>
                  <a:pt x="22413" y="15685"/>
                  <a:pt x="22427" y="15656"/>
                </a:cubicBezTo>
                <a:lnTo>
                  <a:pt x="22427" y="15656"/>
                </a:lnTo>
                <a:cubicBezTo>
                  <a:pt x="22399" y="15685"/>
                  <a:pt x="22370" y="15713"/>
                  <a:pt x="22356" y="15728"/>
                </a:cubicBezTo>
                <a:cubicBezTo>
                  <a:pt x="22384" y="15613"/>
                  <a:pt x="22427" y="15484"/>
                  <a:pt x="22471" y="15354"/>
                </a:cubicBezTo>
                <a:cubicBezTo>
                  <a:pt x="22471" y="15369"/>
                  <a:pt x="22485" y="15397"/>
                  <a:pt x="22485" y="15412"/>
                </a:cubicBezTo>
                <a:cubicBezTo>
                  <a:pt x="22514" y="15397"/>
                  <a:pt x="22528" y="15383"/>
                  <a:pt x="22542" y="15369"/>
                </a:cubicBezTo>
                <a:cubicBezTo>
                  <a:pt x="22542" y="15297"/>
                  <a:pt x="22499" y="15239"/>
                  <a:pt x="22528" y="15167"/>
                </a:cubicBezTo>
                <a:lnTo>
                  <a:pt x="22528" y="15167"/>
                </a:lnTo>
                <a:cubicBezTo>
                  <a:pt x="22542" y="15211"/>
                  <a:pt x="22542" y="15239"/>
                  <a:pt x="22557" y="15268"/>
                </a:cubicBezTo>
                <a:cubicBezTo>
                  <a:pt x="22585" y="15182"/>
                  <a:pt x="22643" y="15081"/>
                  <a:pt x="22614" y="14981"/>
                </a:cubicBezTo>
                <a:lnTo>
                  <a:pt x="22643" y="14981"/>
                </a:lnTo>
                <a:cubicBezTo>
                  <a:pt x="22643" y="14966"/>
                  <a:pt x="22629" y="14952"/>
                  <a:pt x="22629" y="14952"/>
                </a:cubicBezTo>
                <a:lnTo>
                  <a:pt x="22672" y="14938"/>
                </a:lnTo>
                <a:lnTo>
                  <a:pt x="22657" y="14923"/>
                </a:lnTo>
                <a:cubicBezTo>
                  <a:pt x="22643" y="14923"/>
                  <a:pt x="22614" y="14938"/>
                  <a:pt x="22600" y="14952"/>
                </a:cubicBezTo>
                <a:cubicBezTo>
                  <a:pt x="22614" y="14923"/>
                  <a:pt x="22629" y="14894"/>
                  <a:pt x="22629" y="14880"/>
                </a:cubicBezTo>
                <a:cubicBezTo>
                  <a:pt x="22643" y="14880"/>
                  <a:pt x="22672" y="14880"/>
                  <a:pt x="22686" y="14894"/>
                </a:cubicBezTo>
                <a:cubicBezTo>
                  <a:pt x="22672" y="14880"/>
                  <a:pt x="22672" y="14851"/>
                  <a:pt x="22672" y="14837"/>
                </a:cubicBezTo>
                <a:cubicBezTo>
                  <a:pt x="22657" y="14851"/>
                  <a:pt x="22643" y="14851"/>
                  <a:pt x="22629" y="14851"/>
                </a:cubicBezTo>
                <a:cubicBezTo>
                  <a:pt x="22629" y="14780"/>
                  <a:pt x="22672" y="14693"/>
                  <a:pt x="22686" y="14621"/>
                </a:cubicBezTo>
                <a:cubicBezTo>
                  <a:pt x="22700" y="14621"/>
                  <a:pt x="22715" y="14636"/>
                  <a:pt x="22729" y="14636"/>
                </a:cubicBezTo>
                <a:cubicBezTo>
                  <a:pt x="22715" y="14621"/>
                  <a:pt x="22700" y="14621"/>
                  <a:pt x="22686" y="14607"/>
                </a:cubicBezTo>
                <a:cubicBezTo>
                  <a:pt x="22700" y="14564"/>
                  <a:pt x="22715" y="14521"/>
                  <a:pt x="22715" y="14478"/>
                </a:cubicBezTo>
                <a:cubicBezTo>
                  <a:pt x="22715" y="14507"/>
                  <a:pt x="22729" y="14550"/>
                  <a:pt x="22744" y="14578"/>
                </a:cubicBezTo>
                <a:cubicBezTo>
                  <a:pt x="22744" y="14550"/>
                  <a:pt x="22758" y="14521"/>
                  <a:pt x="22801" y="14507"/>
                </a:cubicBezTo>
                <a:cubicBezTo>
                  <a:pt x="22787" y="14507"/>
                  <a:pt x="22772" y="14492"/>
                  <a:pt x="22758" y="14492"/>
                </a:cubicBezTo>
                <a:cubicBezTo>
                  <a:pt x="22815" y="14377"/>
                  <a:pt x="22830" y="14262"/>
                  <a:pt x="22858" y="14147"/>
                </a:cubicBezTo>
                <a:cubicBezTo>
                  <a:pt x="22830" y="14147"/>
                  <a:pt x="22801" y="14162"/>
                  <a:pt x="22787" y="14162"/>
                </a:cubicBezTo>
                <a:cubicBezTo>
                  <a:pt x="22801" y="14061"/>
                  <a:pt x="22815" y="13946"/>
                  <a:pt x="22844" y="13846"/>
                </a:cubicBezTo>
                <a:cubicBezTo>
                  <a:pt x="22858" y="13903"/>
                  <a:pt x="22858" y="13961"/>
                  <a:pt x="22844" y="14018"/>
                </a:cubicBezTo>
                <a:cubicBezTo>
                  <a:pt x="22930" y="14004"/>
                  <a:pt x="22887" y="13601"/>
                  <a:pt x="22973" y="13515"/>
                </a:cubicBezTo>
                <a:cubicBezTo>
                  <a:pt x="23002" y="13530"/>
                  <a:pt x="23031" y="13544"/>
                  <a:pt x="23045" y="13558"/>
                </a:cubicBezTo>
                <a:lnTo>
                  <a:pt x="23017" y="13558"/>
                </a:lnTo>
                <a:cubicBezTo>
                  <a:pt x="23002" y="13587"/>
                  <a:pt x="22988" y="13616"/>
                  <a:pt x="22959" y="13616"/>
                </a:cubicBezTo>
                <a:cubicBezTo>
                  <a:pt x="22959" y="13645"/>
                  <a:pt x="22973" y="13673"/>
                  <a:pt x="22988" y="13702"/>
                </a:cubicBezTo>
                <a:lnTo>
                  <a:pt x="22930" y="13688"/>
                </a:lnTo>
                <a:lnTo>
                  <a:pt x="22930" y="13688"/>
                </a:lnTo>
                <a:cubicBezTo>
                  <a:pt x="22945" y="13702"/>
                  <a:pt x="22973" y="13716"/>
                  <a:pt x="22973" y="13716"/>
                </a:cubicBezTo>
                <a:cubicBezTo>
                  <a:pt x="22959" y="13831"/>
                  <a:pt x="22945" y="13946"/>
                  <a:pt x="23017" y="14032"/>
                </a:cubicBezTo>
                <a:cubicBezTo>
                  <a:pt x="23017" y="13889"/>
                  <a:pt x="23060" y="13745"/>
                  <a:pt x="23074" y="13616"/>
                </a:cubicBezTo>
                <a:cubicBezTo>
                  <a:pt x="23074" y="13601"/>
                  <a:pt x="23088" y="13601"/>
                  <a:pt x="23103" y="13587"/>
                </a:cubicBezTo>
                <a:cubicBezTo>
                  <a:pt x="23060" y="13558"/>
                  <a:pt x="23088" y="13501"/>
                  <a:pt x="23117" y="13472"/>
                </a:cubicBezTo>
                <a:cubicBezTo>
                  <a:pt x="23074" y="13386"/>
                  <a:pt x="23117" y="13314"/>
                  <a:pt x="23117" y="13228"/>
                </a:cubicBezTo>
                <a:lnTo>
                  <a:pt x="23146" y="13228"/>
                </a:lnTo>
                <a:cubicBezTo>
                  <a:pt x="23146" y="13213"/>
                  <a:pt x="23131" y="13213"/>
                  <a:pt x="23117" y="13199"/>
                </a:cubicBezTo>
                <a:cubicBezTo>
                  <a:pt x="23131" y="13113"/>
                  <a:pt x="23146" y="13027"/>
                  <a:pt x="23131" y="12926"/>
                </a:cubicBezTo>
                <a:cubicBezTo>
                  <a:pt x="23117" y="12897"/>
                  <a:pt x="23146" y="12869"/>
                  <a:pt x="23160" y="12840"/>
                </a:cubicBezTo>
                <a:cubicBezTo>
                  <a:pt x="23146" y="12826"/>
                  <a:pt x="23131" y="12811"/>
                  <a:pt x="23117" y="12797"/>
                </a:cubicBezTo>
                <a:cubicBezTo>
                  <a:pt x="23131" y="12797"/>
                  <a:pt x="23160" y="12782"/>
                  <a:pt x="23175" y="12782"/>
                </a:cubicBezTo>
                <a:cubicBezTo>
                  <a:pt x="23146" y="12524"/>
                  <a:pt x="23218" y="12280"/>
                  <a:pt x="23218" y="12021"/>
                </a:cubicBezTo>
                <a:cubicBezTo>
                  <a:pt x="23189" y="11978"/>
                  <a:pt x="23218" y="11935"/>
                  <a:pt x="23232" y="11892"/>
                </a:cubicBezTo>
                <a:cubicBezTo>
                  <a:pt x="23218" y="11834"/>
                  <a:pt x="23218" y="11762"/>
                  <a:pt x="23218" y="11705"/>
                </a:cubicBezTo>
                <a:cubicBezTo>
                  <a:pt x="23218" y="11705"/>
                  <a:pt x="23203" y="11676"/>
                  <a:pt x="23203" y="11676"/>
                </a:cubicBezTo>
                <a:cubicBezTo>
                  <a:pt x="23218" y="11647"/>
                  <a:pt x="23218" y="11619"/>
                  <a:pt x="23232" y="11590"/>
                </a:cubicBezTo>
                <a:cubicBezTo>
                  <a:pt x="23232" y="11561"/>
                  <a:pt x="23218" y="11533"/>
                  <a:pt x="23218" y="11504"/>
                </a:cubicBezTo>
                <a:cubicBezTo>
                  <a:pt x="23218" y="11504"/>
                  <a:pt x="23232" y="11489"/>
                  <a:pt x="23246" y="11475"/>
                </a:cubicBezTo>
                <a:lnTo>
                  <a:pt x="23218" y="11475"/>
                </a:lnTo>
                <a:cubicBezTo>
                  <a:pt x="23218" y="11432"/>
                  <a:pt x="23218" y="11389"/>
                  <a:pt x="23218" y="11346"/>
                </a:cubicBezTo>
                <a:cubicBezTo>
                  <a:pt x="23218" y="11346"/>
                  <a:pt x="23232" y="11346"/>
                  <a:pt x="23246" y="11331"/>
                </a:cubicBezTo>
                <a:cubicBezTo>
                  <a:pt x="23232" y="11331"/>
                  <a:pt x="23218" y="11317"/>
                  <a:pt x="23218" y="11303"/>
                </a:cubicBezTo>
                <a:cubicBezTo>
                  <a:pt x="23246" y="11216"/>
                  <a:pt x="23189" y="11130"/>
                  <a:pt x="23218" y="11058"/>
                </a:cubicBezTo>
                <a:cubicBezTo>
                  <a:pt x="23146" y="10929"/>
                  <a:pt x="23189" y="10800"/>
                  <a:pt x="23160" y="10670"/>
                </a:cubicBezTo>
                <a:cubicBezTo>
                  <a:pt x="23146" y="10670"/>
                  <a:pt x="23131" y="10656"/>
                  <a:pt x="23117" y="10656"/>
                </a:cubicBezTo>
                <a:cubicBezTo>
                  <a:pt x="23131" y="10642"/>
                  <a:pt x="23146" y="10627"/>
                  <a:pt x="23160" y="10613"/>
                </a:cubicBezTo>
                <a:cubicBezTo>
                  <a:pt x="23131" y="10469"/>
                  <a:pt x="23160" y="10297"/>
                  <a:pt x="23103" y="10153"/>
                </a:cubicBezTo>
                <a:lnTo>
                  <a:pt x="23060" y="10153"/>
                </a:lnTo>
                <a:cubicBezTo>
                  <a:pt x="23074" y="10225"/>
                  <a:pt x="23088" y="10297"/>
                  <a:pt x="23103" y="10369"/>
                </a:cubicBezTo>
                <a:cubicBezTo>
                  <a:pt x="23088" y="10383"/>
                  <a:pt x="23088" y="10398"/>
                  <a:pt x="23074" y="10398"/>
                </a:cubicBezTo>
                <a:cubicBezTo>
                  <a:pt x="23117" y="10512"/>
                  <a:pt x="23103" y="10627"/>
                  <a:pt x="23103" y="10742"/>
                </a:cubicBezTo>
                <a:cubicBezTo>
                  <a:pt x="23117" y="10742"/>
                  <a:pt x="23131" y="10757"/>
                  <a:pt x="23146" y="10757"/>
                </a:cubicBezTo>
                <a:cubicBezTo>
                  <a:pt x="23131" y="10785"/>
                  <a:pt x="23117" y="10814"/>
                  <a:pt x="23117" y="10843"/>
                </a:cubicBezTo>
                <a:cubicBezTo>
                  <a:pt x="23131" y="10857"/>
                  <a:pt x="23146" y="10886"/>
                  <a:pt x="23160" y="10900"/>
                </a:cubicBezTo>
                <a:cubicBezTo>
                  <a:pt x="23146" y="10900"/>
                  <a:pt x="23131" y="10900"/>
                  <a:pt x="23117" y="10915"/>
                </a:cubicBezTo>
                <a:cubicBezTo>
                  <a:pt x="23131" y="10929"/>
                  <a:pt x="23146" y="10943"/>
                  <a:pt x="23146" y="10958"/>
                </a:cubicBezTo>
                <a:cubicBezTo>
                  <a:pt x="23131" y="10972"/>
                  <a:pt x="23103" y="10987"/>
                  <a:pt x="23088" y="11001"/>
                </a:cubicBezTo>
                <a:cubicBezTo>
                  <a:pt x="23103" y="11001"/>
                  <a:pt x="23117" y="10987"/>
                  <a:pt x="23131" y="10987"/>
                </a:cubicBezTo>
                <a:cubicBezTo>
                  <a:pt x="23131" y="11188"/>
                  <a:pt x="23131" y="11374"/>
                  <a:pt x="23146" y="11561"/>
                </a:cubicBezTo>
                <a:cubicBezTo>
                  <a:pt x="23103" y="11547"/>
                  <a:pt x="23074" y="11547"/>
                  <a:pt x="23031" y="11533"/>
                </a:cubicBezTo>
                <a:cubicBezTo>
                  <a:pt x="23045" y="11533"/>
                  <a:pt x="23074" y="11533"/>
                  <a:pt x="23088" y="11518"/>
                </a:cubicBezTo>
                <a:cubicBezTo>
                  <a:pt x="23088" y="11432"/>
                  <a:pt x="23088" y="11346"/>
                  <a:pt x="23074" y="11245"/>
                </a:cubicBezTo>
                <a:cubicBezTo>
                  <a:pt x="23060" y="11260"/>
                  <a:pt x="23045" y="11260"/>
                  <a:pt x="23031" y="11274"/>
                </a:cubicBezTo>
                <a:cubicBezTo>
                  <a:pt x="23002" y="11145"/>
                  <a:pt x="23002" y="11015"/>
                  <a:pt x="23002" y="10886"/>
                </a:cubicBezTo>
                <a:lnTo>
                  <a:pt x="23002" y="10886"/>
                </a:lnTo>
                <a:cubicBezTo>
                  <a:pt x="23031" y="10915"/>
                  <a:pt x="23045" y="10943"/>
                  <a:pt x="23045" y="10987"/>
                </a:cubicBezTo>
                <a:lnTo>
                  <a:pt x="23060" y="10987"/>
                </a:lnTo>
                <a:cubicBezTo>
                  <a:pt x="23060" y="10958"/>
                  <a:pt x="23060" y="10929"/>
                  <a:pt x="23060" y="10900"/>
                </a:cubicBezTo>
                <a:cubicBezTo>
                  <a:pt x="23031" y="10900"/>
                  <a:pt x="23002" y="10886"/>
                  <a:pt x="22988" y="10872"/>
                </a:cubicBezTo>
                <a:cubicBezTo>
                  <a:pt x="22988" y="10843"/>
                  <a:pt x="23031" y="10857"/>
                  <a:pt x="23060" y="10843"/>
                </a:cubicBezTo>
                <a:cubicBezTo>
                  <a:pt x="23045" y="10785"/>
                  <a:pt x="23031" y="10728"/>
                  <a:pt x="23031" y="10670"/>
                </a:cubicBezTo>
                <a:cubicBezTo>
                  <a:pt x="23017" y="10699"/>
                  <a:pt x="23002" y="10728"/>
                  <a:pt x="22988" y="10757"/>
                </a:cubicBezTo>
                <a:cubicBezTo>
                  <a:pt x="23002" y="10685"/>
                  <a:pt x="22930" y="10584"/>
                  <a:pt x="23017" y="10541"/>
                </a:cubicBezTo>
                <a:cubicBezTo>
                  <a:pt x="23002" y="10498"/>
                  <a:pt x="23002" y="10455"/>
                  <a:pt x="22988" y="10426"/>
                </a:cubicBezTo>
                <a:cubicBezTo>
                  <a:pt x="22988" y="10441"/>
                  <a:pt x="22988" y="10469"/>
                  <a:pt x="22988" y="10498"/>
                </a:cubicBezTo>
                <a:lnTo>
                  <a:pt x="22973" y="10498"/>
                </a:lnTo>
                <a:cubicBezTo>
                  <a:pt x="22959" y="10455"/>
                  <a:pt x="22959" y="10412"/>
                  <a:pt x="22945" y="10383"/>
                </a:cubicBezTo>
                <a:cubicBezTo>
                  <a:pt x="22959" y="10383"/>
                  <a:pt x="22988" y="10369"/>
                  <a:pt x="23002" y="10369"/>
                </a:cubicBezTo>
                <a:cubicBezTo>
                  <a:pt x="22945" y="10369"/>
                  <a:pt x="22945" y="10340"/>
                  <a:pt x="22959" y="10297"/>
                </a:cubicBezTo>
                <a:lnTo>
                  <a:pt x="22959" y="10297"/>
                </a:lnTo>
                <a:cubicBezTo>
                  <a:pt x="22959" y="10297"/>
                  <a:pt x="22988" y="10311"/>
                  <a:pt x="23002" y="10311"/>
                </a:cubicBezTo>
                <a:cubicBezTo>
                  <a:pt x="22973" y="10196"/>
                  <a:pt x="22959" y="10081"/>
                  <a:pt x="22945" y="9966"/>
                </a:cubicBezTo>
                <a:lnTo>
                  <a:pt x="22945" y="10024"/>
                </a:lnTo>
                <a:lnTo>
                  <a:pt x="22902" y="10038"/>
                </a:lnTo>
                <a:cubicBezTo>
                  <a:pt x="22902" y="9995"/>
                  <a:pt x="22887" y="9952"/>
                  <a:pt x="22887" y="9923"/>
                </a:cubicBezTo>
                <a:lnTo>
                  <a:pt x="22930" y="9923"/>
                </a:lnTo>
                <a:cubicBezTo>
                  <a:pt x="22930" y="9780"/>
                  <a:pt x="22902" y="9636"/>
                  <a:pt x="22858" y="9507"/>
                </a:cubicBezTo>
                <a:lnTo>
                  <a:pt x="22858" y="9507"/>
                </a:lnTo>
                <a:cubicBezTo>
                  <a:pt x="22858" y="9579"/>
                  <a:pt x="22887" y="9650"/>
                  <a:pt x="22873" y="9737"/>
                </a:cubicBezTo>
                <a:cubicBezTo>
                  <a:pt x="22830" y="9622"/>
                  <a:pt x="22815" y="9507"/>
                  <a:pt x="22815" y="9392"/>
                </a:cubicBezTo>
                <a:cubicBezTo>
                  <a:pt x="22815" y="9392"/>
                  <a:pt x="22830" y="9377"/>
                  <a:pt x="22830" y="9377"/>
                </a:cubicBezTo>
                <a:lnTo>
                  <a:pt x="22830" y="9377"/>
                </a:lnTo>
                <a:cubicBezTo>
                  <a:pt x="22815" y="9421"/>
                  <a:pt x="22815" y="9478"/>
                  <a:pt x="22858" y="9507"/>
                </a:cubicBezTo>
                <a:cubicBezTo>
                  <a:pt x="22858" y="9478"/>
                  <a:pt x="22873" y="9449"/>
                  <a:pt x="22887" y="9406"/>
                </a:cubicBezTo>
                <a:cubicBezTo>
                  <a:pt x="22873" y="9406"/>
                  <a:pt x="22844" y="9377"/>
                  <a:pt x="22830" y="9363"/>
                </a:cubicBezTo>
                <a:cubicBezTo>
                  <a:pt x="22844" y="9334"/>
                  <a:pt x="22830" y="9291"/>
                  <a:pt x="22830" y="9263"/>
                </a:cubicBezTo>
                <a:cubicBezTo>
                  <a:pt x="22801" y="9291"/>
                  <a:pt x="22801" y="9320"/>
                  <a:pt x="22801" y="9363"/>
                </a:cubicBezTo>
                <a:cubicBezTo>
                  <a:pt x="22772" y="9320"/>
                  <a:pt x="22758" y="9263"/>
                  <a:pt x="22758" y="9205"/>
                </a:cubicBezTo>
                <a:lnTo>
                  <a:pt x="22758" y="9205"/>
                </a:lnTo>
                <a:cubicBezTo>
                  <a:pt x="22772" y="9219"/>
                  <a:pt x="22787" y="9219"/>
                  <a:pt x="22801" y="9219"/>
                </a:cubicBezTo>
                <a:cubicBezTo>
                  <a:pt x="22801" y="9176"/>
                  <a:pt x="22787" y="9133"/>
                  <a:pt x="22787" y="9090"/>
                </a:cubicBezTo>
                <a:cubicBezTo>
                  <a:pt x="22772" y="9119"/>
                  <a:pt x="22758" y="9148"/>
                  <a:pt x="22744" y="9176"/>
                </a:cubicBezTo>
                <a:cubicBezTo>
                  <a:pt x="22744" y="9104"/>
                  <a:pt x="22729" y="9047"/>
                  <a:pt x="22729" y="8975"/>
                </a:cubicBezTo>
                <a:cubicBezTo>
                  <a:pt x="22744" y="8975"/>
                  <a:pt x="22772" y="8961"/>
                  <a:pt x="22787" y="8946"/>
                </a:cubicBezTo>
                <a:cubicBezTo>
                  <a:pt x="22686" y="8889"/>
                  <a:pt x="22729" y="8731"/>
                  <a:pt x="22657" y="8645"/>
                </a:cubicBezTo>
                <a:lnTo>
                  <a:pt x="22657" y="8645"/>
                </a:lnTo>
                <a:cubicBezTo>
                  <a:pt x="22657" y="8659"/>
                  <a:pt x="22657" y="8688"/>
                  <a:pt x="22672" y="8702"/>
                </a:cubicBezTo>
                <a:cubicBezTo>
                  <a:pt x="22657" y="8702"/>
                  <a:pt x="22643" y="8717"/>
                  <a:pt x="22629" y="8717"/>
                </a:cubicBezTo>
                <a:cubicBezTo>
                  <a:pt x="22629" y="8702"/>
                  <a:pt x="22629" y="8659"/>
                  <a:pt x="22629" y="8645"/>
                </a:cubicBezTo>
                <a:cubicBezTo>
                  <a:pt x="22614" y="8630"/>
                  <a:pt x="22600" y="8616"/>
                  <a:pt x="22600" y="8602"/>
                </a:cubicBezTo>
                <a:lnTo>
                  <a:pt x="22672" y="8602"/>
                </a:lnTo>
                <a:cubicBezTo>
                  <a:pt x="22657" y="8559"/>
                  <a:pt x="22643" y="8515"/>
                  <a:pt x="22600" y="8487"/>
                </a:cubicBezTo>
                <a:cubicBezTo>
                  <a:pt x="22600" y="8429"/>
                  <a:pt x="22585" y="8386"/>
                  <a:pt x="22585" y="8329"/>
                </a:cubicBezTo>
                <a:cubicBezTo>
                  <a:pt x="22585" y="8329"/>
                  <a:pt x="22557" y="8300"/>
                  <a:pt x="22557" y="8300"/>
                </a:cubicBezTo>
                <a:cubicBezTo>
                  <a:pt x="22557" y="8242"/>
                  <a:pt x="22542" y="8185"/>
                  <a:pt x="22514" y="8127"/>
                </a:cubicBezTo>
                <a:cubicBezTo>
                  <a:pt x="22528" y="8127"/>
                  <a:pt x="22557" y="8156"/>
                  <a:pt x="22571" y="8156"/>
                </a:cubicBezTo>
                <a:cubicBezTo>
                  <a:pt x="22514" y="8113"/>
                  <a:pt x="22499" y="8041"/>
                  <a:pt x="22456" y="8013"/>
                </a:cubicBezTo>
                <a:lnTo>
                  <a:pt x="22456" y="8013"/>
                </a:lnTo>
                <a:cubicBezTo>
                  <a:pt x="22471" y="8070"/>
                  <a:pt x="22471" y="8113"/>
                  <a:pt x="22485" y="8171"/>
                </a:cubicBezTo>
                <a:cubicBezTo>
                  <a:pt x="22399" y="8013"/>
                  <a:pt x="22341" y="7826"/>
                  <a:pt x="22298" y="7653"/>
                </a:cubicBezTo>
                <a:lnTo>
                  <a:pt x="22298" y="7653"/>
                </a:lnTo>
                <a:cubicBezTo>
                  <a:pt x="22313" y="7682"/>
                  <a:pt x="22327" y="7711"/>
                  <a:pt x="22341" y="7740"/>
                </a:cubicBezTo>
                <a:cubicBezTo>
                  <a:pt x="22370" y="7711"/>
                  <a:pt x="22370" y="7668"/>
                  <a:pt x="22370" y="7639"/>
                </a:cubicBezTo>
                <a:cubicBezTo>
                  <a:pt x="22341" y="7610"/>
                  <a:pt x="22327" y="7582"/>
                  <a:pt x="22298" y="7553"/>
                </a:cubicBezTo>
                <a:cubicBezTo>
                  <a:pt x="22313" y="7553"/>
                  <a:pt x="22327" y="7538"/>
                  <a:pt x="22327" y="7524"/>
                </a:cubicBezTo>
                <a:cubicBezTo>
                  <a:pt x="22284" y="7524"/>
                  <a:pt x="22212" y="7380"/>
                  <a:pt x="22284" y="7380"/>
                </a:cubicBezTo>
                <a:cubicBezTo>
                  <a:pt x="22384" y="7524"/>
                  <a:pt x="22413" y="7711"/>
                  <a:pt x="22514" y="7855"/>
                </a:cubicBezTo>
                <a:cubicBezTo>
                  <a:pt x="22514" y="7869"/>
                  <a:pt x="22499" y="7883"/>
                  <a:pt x="22499" y="7883"/>
                </a:cubicBezTo>
                <a:cubicBezTo>
                  <a:pt x="22542" y="7984"/>
                  <a:pt x="22571" y="8084"/>
                  <a:pt x="22600" y="8185"/>
                </a:cubicBezTo>
                <a:lnTo>
                  <a:pt x="22686" y="8185"/>
                </a:lnTo>
                <a:cubicBezTo>
                  <a:pt x="22672" y="8127"/>
                  <a:pt x="22643" y="8070"/>
                  <a:pt x="22585" y="8056"/>
                </a:cubicBezTo>
                <a:cubicBezTo>
                  <a:pt x="22571" y="8027"/>
                  <a:pt x="22571" y="7998"/>
                  <a:pt x="22571" y="7984"/>
                </a:cubicBezTo>
                <a:cubicBezTo>
                  <a:pt x="22600" y="7926"/>
                  <a:pt x="22542" y="7883"/>
                  <a:pt x="22528" y="7840"/>
                </a:cubicBezTo>
                <a:lnTo>
                  <a:pt x="22585" y="7826"/>
                </a:lnTo>
                <a:lnTo>
                  <a:pt x="22528" y="7826"/>
                </a:lnTo>
                <a:cubicBezTo>
                  <a:pt x="22542" y="7797"/>
                  <a:pt x="22542" y="7754"/>
                  <a:pt x="22557" y="7725"/>
                </a:cubicBezTo>
                <a:cubicBezTo>
                  <a:pt x="22542" y="7711"/>
                  <a:pt x="22514" y="7696"/>
                  <a:pt x="22485" y="7696"/>
                </a:cubicBezTo>
                <a:cubicBezTo>
                  <a:pt x="22499" y="7682"/>
                  <a:pt x="22514" y="7653"/>
                  <a:pt x="22528" y="7639"/>
                </a:cubicBezTo>
                <a:cubicBezTo>
                  <a:pt x="22514" y="7639"/>
                  <a:pt x="22499" y="7653"/>
                  <a:pt x="22485" y="7653"/>
                </a:cubicBezTo>
                <a:cubicBezTo>
                  <a:pt x="22485" y="7625"/>
                  <a:pt x="22456" y="7567"/>
                  <a:pt x="22485" y="7538"/>
                </a:cubicBezTo>
                <a:lnTo>
                  <a:pt x="22485" y="7538"/>
                </a:lnTo>
                <a:cubicBezTo>
                  <a:pt x="22485" y="7538"/>
                  <a:pt x="22456" y="7553"/>
                  <a:pt x="22456" y="7553"/>
                </a:cubicBezTo>
                <a:cubicBezTo>
                  <a:pt x="22413" y="7438"/>
                  <a:pt x="22356" y="7323"/>
                  <a:pt x="22298" y="7208"/>
                </a:cubicBezTo>
                <a:lnTo>
                  <a:pt x="22356" y="7208"/>
                </a:lnTo>
                <a:cubicBezTo>
                  <a:pt x="22284" y="7194"/>
                  <a:pt x="22226" y="7079"/>
                  <a:pt x="22255" y="7007"/>
                </a:cubicBezTo>
                <a:cubicBezTo>
                  <a:pt x="22255" y="6978"/>
                  <a:pt x="22212" y="6978"/>
                  <a:pt x="22198" y="6964"/>
                </a:cubicBezTo>
                <a:cubicBezTo>
                  <a:pt x="22169" y="6878"/>
                  <a:pt x="22126" y="6820"/>
                  <a:pt x="22040" y="6806"/>
                </a:cubicBezTo>
                <a:cubicBezTo>
                  <a:pt x="22054" y="6791"/>
                  <a:pt x="22083" y="6777"/>
                  <a:pt x="22097" y="6763"/>
                </a:cubicBezTo>
                <a:lnTo>
                  <a:pt x="22097" y="6763"/>
                </a:lnTo>
                <a:cubicBezTo>
                  <a:pt x="22068" y="6777"/>
                  <a:pt x="22040" y="6777"/>
                  <a:pt x="22025" y="6777"/>
                </a:cubicBezTo>
                <a:cubicBezTo>
                  <a:pt x="22040" y="6748"/>
                  <a:pt x="22068" y="6691"/>
                  <a:pt x="22025" y="6676"/>
                </a:cubicBezTo>
                <a:cubicBezTo>
                  <a:pt x="21996" y="6633"/>
                  <a:pt x="21982" y="6590"/>
                  <a:pt x="21953" y="6533"/>
                </a:cubicBezTo>
                <a:lnTo>
                  <a:pt x="21953" y="6533"/>
                </a:lnTo>
                <a:cubicBezTo>
                  <a:pt x="21953" y="6605"/>
                  <a:pt x="21968" y="6662"/>
                  <a:pt x="21982" y="6720"/>
                </a:cubicBezTo>
                <a:cubicBezTo>
                  <a:pt x="21996" y="6720"/>
                  <a:pt x="22025" y="6705"/>
                  <a:pt x="22040" y="6705"/>
                </a:cubicBezTo>
                <a:cubicBezTo>
                  <a:pt x="22011" y="6748"/>
                  <a:pt x="22011" y="6791"/>
                  <a:pt x="22054" y="6820"/>
                </a:cubicBezTo>
                <a:lnTo>
                  <a:pt x="22011" y="6834"/>
                </a:lnTo>
                <a:cubicBezTo>
                  <a:pt x="22054" y="6834"/>
                  <a:pt x="22111" y="6849"/>
                  <a:pt x="22154" y="6878"/>
                </a:cubicBezTo>
                <a:cubicBezTo>
                  <a:pt x="22140" y="6935"/>
                  <a:pt x="22097" y="6978"/>
                  <a:pt x="22040" y="7007"/>
                </a:cubicBezTo>
                <a:cubicBezTo>
                  <a:pt x="22054" y="7064"/>
                  <a:pt x="22083" y="7122"/>
                  <a:pt x="22097" y="7179"/>
                </a:cubicBezTo>
                <a:cubicBezTo>
                  <a:pt x="21953" y="6921"/>
                  <a:pt x="21810" y="6662"/>
                  <a:pt x="21695" y="6389"/>
                </a:cubicBezTo>
                <a:cubicBezTo>
                  <a:pt x="21709" y="6389"/>
                  <a:pt x="21723" y="6403"/>
                  <a:pt x="21738" y="6403"/>
                </a:cubicBezTo>
                <a:cubicBezTo>
                  <a:pt x="21738" y="6403"/>
                  <a:pt x="21738" y="6389"/>
                  <a:pt x="21738" y="6389"/>
                </a:cubicBezTo>
                <a:cubicBezTo>
                  <a:pt x="21680" y="6389"/>
                  <a:pt x="21652" y="6375"/>
                  <a:pt x="21652" y="6317"/>
                </a:cubicBezTo>
                <a:cubicBezTo>
                  <a:pt x="21666" y="6317"/>
                  <a:pt x="21695" y="6346"/>
                  <a:pt x="21709" y="6346"/>
                </a:cubicBezTo>
                <a:cubicBezTo>
                  <a:pt x="21709" y="6332"/>
                  <a:pt x="21695" y="6317"/>
                  <a:pt x="21680" y="6303"/>
                </a:cubicBezTo>
                <a:lnTo>
                  <a:pt x="21637" y="6303"/>
                </a:lnTo>
                <a:cubicBezTo>
                  <a:pt x="21580" y="6231"/>
                  <a:pt x="21551" y="6145"/>
                  <a:pt x="21508" y="6073"/>
                </a:cubicBezTo>
                <a:cubicBezTo>
                  <a:pt x="21465" y="5972"/>
                  <a:pt x="21336" y="5872"/>
                  <a:pt x="21364" y="5757"/>
                </a:cubicBezTo>
                <a:cubicBezTo>
                  <a:pt x="21350" y="5714"/>
                  <a:pt x="21336" y="5671"/>
                  <a:pt x="21321" y="5613"/>
                </a:cubicBezTo>
                <a:cubicBezTo>
                  <a:pt x="21307" y="5613"/>
                  <a:pt x="21292" y="5599"/>
                  <a:pt x="21278" y="5599"/>
                </a:cubicBezTo>
                <a:cubicBezTo>
                  <a:pt x="21278" y="5551"/>
                  <a:pt x="21258" y="5523"/>
                  <a:pt x="21219" y="5523"/>
                </a:cubicBezTo>
                <a:cubicBezTo>
                  <a:pt x="21211" y="5523"/>
                  <a:pt x="21202" y="5525"/>
                  <a:pt x="21192" y="5527"/>
                </a:cubicBezTo>
                <a:cubicBezTo>
                  <a:pt x="21206" y="5556"/>
                  <a:pt x="21221" y="5584"/>
                  <a:pt x="21235" y="5613"/>
                </a:cubicBezTo>
                <a:cubicBezTo>
                  <a:pt x="21206" y="5584"/>
                  <a:pt x="21178" y="5541"/>
                  <a:pt x="21149" y="5513"/>
                </a:cubicBezTo>
                <a:cubicBezTo>
                  <a:pt x="21163" y="5498"/>
                  <a:pt x="21192" y="5498"/>
                  <a:pt x="21206" y="5484"/>
                </a:cubicBezTo>
                <a:cubicBezTo>
                  <a:pt x="21192" y="5470"/>
                  <a:pt x="21178" y="5455"/>
                  <a:pt x="21149" y="5441"/>
                </a:cubicBezTo>
                <a:cubicBezTo>
                  <a:pt x="21178" y="5426"/>
                  <a:pt x="21206" y="5412"/>
                  <a:pt x="21235" y="5412"/>
                </a:cubicBezTo>
                <a:cubicBezTo>
                  <a:pt x="21249" y="5426"/>
                  <a:pt x="21264" y="5455"/>
                  <a:pt x="21278" y="5484"/>
                </a:cubicBezTo>
                <a:cubicBezTo>
                  <a:pt x="21278" y="5484"/>
                  <a:pt x="21278" y="5498"/>
                  <a:pt x="21278" y="5498"/>
                </a:cubicBezTo>
                <a:cubicBezTo>
                  <a:pt x="21321" y="5570"/>
                  <a:pt x="21364" y="5613"/>
                  <a:pt x="21422" y="5656"/>
                </a:cubicBezTo>
                <a:cubicBezTo>
                  <a:pt x="21422" y="5685"/>
                  <a:pt x="21422" y="5714"/>
                  <a:pt x="21422" y="5728"/>
                </a:cubicBezTo>
                <a:cubicBezTo>
                  <a:pt x="21436" y="5728"/>
                  <a:pt x="21465" y="5714"/>
                  <a:pt x="21479" y="5714"/>
                </a:cubicBezTo>
                <a:cubicBezTo>
                  <a:pt x="21465" y="5584"/>
                  <a:pt x="21364" y="5498"/>
                  <a:pt x="21307" y="5398"/>
                </a:cubicBezTo>
                <a:lnTo>
                  <a:pt x="21336" y="5383"/>
                </a:lnTo>
                <a:lnTo>
                  <a:pt x="21292" y="5383"/>
                </a:lnTo>
                <a:cubicBezTo>
                  <a:pt x="21264" y="5340"/>
                  <a:pt x="21235" y="5283"/>
                  <a:pt x="21192" y="5240"/>
                </a:cubicBezTo>
                <a:cubicBezTo>
                  <a:pt x="21178" y="5197"/>
                  <a:pt x="21149" y="5153"/>
                  <a:pt x="21091" y="5153"/>
                </a:cubicBezTo>
                <a:cubicBezTo>
                  <a:pt x="21106" y="5153"/>
                  <a:pt x="21120" y="5125"/>
                  <a:pt x="21134" y="5125"/>
                </a:cubicBezTo>
                <a:cubicBezTo>
                  <a:pt x="21120" y="5125"/>
                  <a:pt x="21091" y="5139"/>
                  <a:pt x="21063" y="5139"/>
                </a:cubicBezTo>
                <a:cubicBezTo>
                  <a:pt x="21063" y="5125"/>
                  <a:pt x="21063" y="5082"/>
                  <a:pt x="21063" y="5067"/>
                </a:cubicBezTo>
                <a:lnTo>
                  <a:pt x="21034" y="5067"/>
                </a:lnTo>
                <a:cubicBezTo>
                  <a:pt x="21063" y="5139"/>
                  <a:pt x="21077" y="5225"/>
                  <a:pt x="21163" y="5240"/>
                </a:cubicBezTo>
                <a:cubicBezTo>
                  <a:pt x="21163" y="5254"/>
                  <a:pt x="21163" y="5297"/>
                  <a:pt x="21163" y="5312"/>
                </a:cubicBezTo>
                <a:cubicBezTo>
                  <a:pt x="21178" y="5340"/>
                  <a:pt x="21206" y="5369"/>
                  <a:pt x="21235" y="5398"/>
                </a:cubicBezTo>
                <a:cubicBezTo>
                  <a:pt x="21206" y="5398"/>
                  <a:pt x="21163" y="5412"/>
                  <a:pt x="21134" y="5426"/>
                </a:cubicBezTo>
                <a:cubicBezTo>
                  <a:pt x="21134" y="5398"/>
                  <a:pt x="21134" y="5369"/>
                  <a:pt x="21134" y="5355"/>
                </a:cubicBezTo>
                <a:cubicBezTo>
                  <a:pt x="21120" y="5369"/>
                  <a:pt x="21091" y="5383"/>
                  <a:pt x="21077" y="5383"/>
                </a:cubicBezTo>
                <a:cubicBezTo>
                  <a:pt x="21063" y="5383"/>
                  <a:pt x="21048" y="5369"/>
                  <a:pt x="21048" y="5355"/>
                </a:cubicBezTo>
                <a:cubicBezTo>
                  <a:pt x="21063" y="5355"/>
                  <a:pt x="21091" y="5340"/>
                  <a:pt x="21106" y="5326"/>
                </a:cubicBezTo>
                <a:cubicBezTo>
                  <a:pt x="21091" y="5326"/>
                  <a:pt x="21048" y="5326"/>
                  <a:pt x="21034" y="5312"/>
                </a:cubicBezTo>
                <a:cubicBezTo>
                  <a:pt x="21019" y="5297"/>
                  <a:pt x="21005" y="5283"/>
                  <a:pt x="20991" y="5268"/>
                </a:cubicBezTo>
                <a:lnTo>
                  <a:pt x="20991" y="5268"/>
                </a:lnTo>
                <a:cubicBezTo>
                  <a:pt x="21019" y="5283"/>
                  <a:pt x="21034" y="5297"/>
                  <a:pt x="21063" y="5297"/>
                </a:cubicBezTo>
                <a:cubicBezTo>
                  <a:pt x="21077" y="5225"/>
                  <a:pt x="20976" y="5254"/>
                  <a:pt x="20933" y="5211"/>
                </a:cubicBezTo>
                <a:cubicBezTo>
                  <a:pt x="20933" y="5197"/>
                  <a:pt x="20905" y="5139"/>
                  <a:pt x="20905" y="5110"/>
                </a:cubicBezTo>
                <a:lnTo>
                  <a:pt x="20905" y="5110"/>
                </a:lnTo>
                <a:cubicBezTo>
                  <a:pt x="20919" y="5125"/>
                  <a:pt x="20948" y="5125"/>
                  <a:pt x="20976" y="5139"/>
                </a:cubicBezTo>
                <a:cubicBezTo>
                  <a:pt x="20933" y="5110"/>
                  <a:pt x="20905" y="5082"/>
                  <a:pt x="20890" y="5039"/>
                </a:cubicBezTo>
                <a:cubicBezTo>
                  <a:pt x="20890" y="5053"/>
                  <a:pt x="20890" y="5096"/>
                  <a:pt x="20890" y="5110"/>
                </a:cubicBezTo>
                <a:cubicBezTo>
                  <a:pt x="20833" y="5096"/>
                  <a:pt x="20833" y="5053"/>
                  <a:pt x="20861" y="4995"/>
                </a:cubicBezTo>
                <a:lnTo>
                  <a:pt x="20804" y="4995"/>
                </a:lnTo>
                <a:cubicBezTo>
                  <a:pt x="20775" y="4981"/>
                  <a:pt x="20746" y="4952"/>
                  <a:pt x="20718" y="4924"/>
                </a:cubicBezTo>
                <a:cubicBezTo>
                  <a:pt x="20703" y="4895"/>
                  <a:pt x="20675" y="4852"/>
                  <a:pt x="20660" y="4823"/>
                </a:cubicBezTo>
                <a:cubicBezTo>
                  <a:pt x="20675" y="4823"/>
                  <a:pt x="20703" y="4823"/>
                  <a:pt x="20732" y="4837"/>
                </a:cubicBezTo>
                <a:cubicBezTo>
                  <a:pt x="20703" y="4809"/>
                  <a:pt x="20675" y="4809"/>
                  <a:pt x="20646" y="4809"/>
                </a:cubicBezTo>
                <a:cubicBezTo>
                  <a:pt x="20632" y="4794"/>
                  <a:pt x="20632" y="4780"/>
                  <a:pt x="20617" y="4780"/>
                </a:cubicBezTo>
                <a:cubicBezTo>
                  <a:pt x="20632" y="4766"/>
                  <a:pt x="20632" y="4751"/>
                  <a:pt x="20646" y="4737"/>
                </a:cubicBezTo>
                <a:cubicBezTo>
                  <a:pt x="20632" y="4737"/>
                  <a:pt x="20617" y="4751"/>
                  <a:pt x="20617" y="4751"/>
                </a:cubicBezTo>
                <a:cubicBezTo>
                  <a:pt x="20603" y="4737"/>
                  <a:pt x="20588" y="4708"/>
                  <a:pt x="20574" y="4679"/>
                </a:cubicBezTo>
                <a:cubicBezTo>
                  <a:pt x="20574" y="4694"/>
                  <a:pt x="20560" y="4722"/>
                  <a:pt x="20560" y="4737"/>
                </a:cubicBezTo>
                <a:cubicBezTo>
                  <a:pt x="20531" y="4708"/>
                  <a:pt x="20502" y="4679"/>
                  <a:pt x="20474" y="4651"/>
                </a:cubicBezTo>
                <a:cubicBezTo>
                  <a:pt x="20488" y="4651"/>
                  <a:pt x="20517" y="4651"/>
                  <a:pt x="20531" y="4636"/>
                </a:cubicBezTo>
                <a:cubicBezTo>
                  <a:pt x="20517" y="4636"/>
                  <a:pt x="20502" y="4608"/>
                  <a:pt x="20488" y="4593"/>
                </a:cubicBezTo>
                <a:cubicBezTo>
                  <a:pt x="20483" y="4623"/>
                  <a:pt x="20472" y="4634"/>
                  <a:pt x="20460" y="4634"/>
                </a:cubicBezTo>
                <a:cubicBezTo>
                  <a:pt x="20437" y="4634"/>
                  <a:pt x="20406" y="4597"/>
                  <a:pt x="20387" y="4579"/>
                </a:cubicBezTo>
                <a:cubicBezTo>
                  <a:pt x="20315" y="4507"/>
                  <a:pt x="20258" y="4449"/>
                  <a:pt x="20186" y="4392"/>
                </a:cubicBezTo>
                <a:cubicBezTo>
                  <a:pt x="20186" y="4378"/>
                  <a:pt x="20201" y="4363"/>
                  <a:pt x="20172" y="4335"/>
                </a:cubicBezTo>
                <a:cubicBezTo>
                  <a:pt x="20172" y="4349"/>
                  <a:pt x="20157" y="4363"/>
                  <a:pt x="20157" y="4378"/>
                </a:cubicBezTo>
                <a:cubicBezTo>
                  <a:pt x="20129" y="4363"/>
                  <a:pt x="20114" y="4349"/>
                  <a:pt x="20100" y="4335"/>
                </a:cubicBezTo>
                <a:cubicBezTo>
                  <a:pt x="20071" y="4291"/>
                  <a:pt x="20028" y="4263"/>
                  <a:pt x="19999" y="4220"/>
                </a:cubicBezTo>
                <a:cubicBezTo>
                  <a:pt x="20014" y="4220"/>
                  <a:pt x="20028" y="4220"/>
                  <a:pt x="20028" y="4205"/>
                </a:cubicBezTo>
                <a:cubicBezTo>
                  <a:pt x="20028" y="4191"/>
                  <a:pt x="20014" y="4191"/>
                  <a:pt x="20014" y="4177"/>
                </a:cubicBezTo>
                <a:cubicBezTo>
                  <a:pt x="20014" y="4162"/>
                  <a:pt x="20028" y="4162"/>
                  <a:pt x="20042" y="4148"/>
                </a:cubicBezTo>
                <a:cubicBezTo>
                  <a:pt x="20014" y="4148"/>
                  <a:pt x="19985" y="4133"/>
                  <a:pt x="19971" y="4133"/>
                </a:cubicBezTo>
                <a:cubicBezTo>
                  <a:pt x="19971" y="4133"/>
                  <a:pt x="19971" y="4162"/>
                  <a:pt x="19971" y="4177"/>
                </a:cubicBezTo>
                <a:cubicBezTo>
                  <a:pt x="19942" y="4148"/>
                  <a:pt x="19913" y="4133"/>
                  <a:pt x="19884" y="4105"/>
                </a:cubicBezTo>
                <a:cubicBezTo>
                  <a:pt x="19899" y="4090"/>
                  <a:pt x="19899" y="4062"/>
                  <a:pt x="19913" y="4047"/>
                </a:cubicBezTo>
                <a:cubicBezTo>
                  <a:pt x="19884" y="4004"/>
                  <a:pt x="19841" y="3961"/>
                  <a:pt x="19798" y="3932"/>
                </a:cubicBezTo>
                <a:lnTo>
                  <a:pt x="19798" y="3932"/>
                </a:lnTo>
                <a:cubicBezTo>
                  <a:pt x="19827" y="3975"/>
                  <a:pt x="19856" y="4004"/>
                  <a:pt x="19870" y="4062"/>
                </a:cubicBezTo>
                <a:cubicBezTo>
                  <a:pt x="19813" y="4018"/>
                  <a:pt x="19784" y="3961"/>
                  <a:pt x="19741" y="3918"/>
                </a:cubicBezTo>
                <a:cubicBezTo>
                  <a:pt x="19741" y="3904"/>
                  <a:pt x="19755" y="3889"/>
                  <a:pt x="19755" y="3875"/>
                </a:cubicBezTo>
                <a:cubicBezTo>
                  <a:pt x="19741" y="3860"/>
                  <a:pt x="19712" y="3832"/>
                  <a:pt x="19698" y="3817"/>
                </a:cubicBezTo>
                <a:lnTo>
                  <a:pt x="19698" y="3817"/>
                </a:lnTo>
                <a:cubicBezTo>
                  <a:pt x="19712" y="3846"/>
                  <a:pt x="19726" y="3875"/>
                  <a:pt x="19726" y="3904"/>
                </a:cubicBezTo>
                <a:cubicBezTo>
                  <a:pt x="19626" y="3817"/>
                  <a:pt x="19540" y="3731"/>
                  <a:pt x="19453" y="3631"/>
                </a:cubicBezTo>
                <a:cubicBezTo>
                  <a:pt x="19468" y="3631"/>
                  <a:pt x="19497" y="3645"/>
                  <a:pt x="19511" y="3645"/>
                </a:cubicBezTo>
                <a:cubicBezTo>
                  <a:pt x="19497" y="3616"/>
                  <a:pt x="19497" y="3602"/>
                  <a:pt x="19482" y="3573"/>
                </a:cubicBezTo>
                <a:cubicBezTo>
                  <a:pt x="19425" y="3544"/>
                  <a:pt x="19353" y="3559"/>
                  <a:pt x="19310" y="3487"/>
                </a:cubicBezTo>
                <a:lnTo>
                  <a:pt x="19310" y="3487"/>
                </a:lnTo>
                <a:cubicBezTo>
                  <a:pt x="19339" y="3501"/>
                  <a:pt x="19382" y="3516"/>
                  <a:pt x="19410" y="3516"/>
                </a:cubicBezTo>
                <a:cubicBezTo>
                  <a:pt x="19339" y="3458"/>
                  <a:pt x="19267" y="3358"/>
                  <a:pt x="19166" y="3329"/>
                </a:cubicBezTo>
                <a:lnTo>
                  <a:pt x="19180" y="3314"/>
                </a:lnTo>
                <a:cubicBezTo>
                  <a:pt x="19180" y="3314"/>
                  <a:pt x="19166" y="3300"/>
                  <a:pt x="19152" y="3300"/>
                </a:cubicBezTo>
                <a:lnTo>
                  <a:pt x="19166" y="3271"/>
                </a:lnTo>
                <a:lnTo>
                  <a:pt x="19137" y="3271"/>
                </a:lnTo>
                <a:cubicBezTo>
                  <a:pt x="19137" y="3286"/>
                  <a:pt x="19137" y="3314"/>
                  <a:pt x="19137" y="3329"/>
                </a:cubicBezTo>
                <a:cubicBezTo>
                  <a:pt x="19123" y="3314"/>
                  <a:pt x="19109" y="3286"/>
                  <a:pt x="19094" y="3271"/>
                </a:cubicBezTo>
                <a:cubicBezTo>
                  <a:pt x="19094" y="3257"/>
                  <a:pt x="19109" y="3243"/>
                  <a:pt x="19123" y="3228"/>
                </a:cubicBezTo>
                <a:lnTo>
                  <a:pt x="19080" y="3228"/>
                </a:lnTo>
                <a:cubicBezTo>
                  <a:pt x="19080" y="3228"/>
                  <a:pt x="19066" y="3257"/>
                  <a:pt x="19066" y="3257"/>
                </a:cubicBezTo>
                <a:cubicBezTo>
                  <a:pt x="18994" y="3228"/>
                  <a:pt x="18936" y="3156"/>
                  <a:pt x="18879" y="3099"/>
                </a:cubicBezTo>
                <a:cubicBezTo>
                  <a:pt x="18893" y="3099"/>
                  <a:pt x="18907" y="3085"/>
                  <a:pt x="18922" y="3070"/>
                </a:cubicBezTo>
                <a:lnTo>
                  <a:pt x="18922" y="3070"/>
                </a:lnTo>
                <a:cubicBezTo>
                  <a:pt x="18907" y="3085"/>
                  <a:pt x="18879" y="3085"/>
                  <a:pt x="18864" y="3099"/>
                </a:cubicBezTo>
                <a:cubicBezTo>
                  <a:pt x="18836" y="3070"/>
                  <a:pt x="18807" y="3041"/>
                  <a:pt x="18764" y="3013"/>
                </a:cubicBezTo>
                <a:lnTo>
                  <a:pt x="18764" y="3013"/>
                </a:lnTo>
                <a:cubicBezTo>
                  <a:pt x="18807" y="3027"/>
                  <a:pt x="18836" y="3041"/>
                  <a:pt x="18879" y="3041"/>
                </a:cubicBezTo>
                <a:cubicBezTo>
                  <a:pt x="18850" y="3013"/>
                  <a:pt x="18836" y="2998"/>
                  <a:pt x="18836" y="2955"/>
                </a:cubicBezTo>
                <a:cubicBezTo>
                  <a:pt x="18821" y="2970"/>
                  <a:pt x="18807" y="2970"/>
                  <a:pt x="18807" y="2984"/>
                </a:cubicBezTo>
                <a:cubicBezTo>
                  <a:pt x="18735" y="2883"/>
                  <a:pt x="18635" y="2826"/>
                  <a:pt x="18534" y="2740"/>
                </a:cubicBezTo>
                <a:cubicBezTo>
                  <a:pt x="18534" y="2754"/>
                  <a:pt x="18520" y="2797"/>
                  <a:pt x="18520" y="2812"/>
                </a:cubicBezTo>
                <a:cubicBezTo>
                  <a:pt x="18433" y="2754"/>
                  <a:pt x="18347" y="2682"/>
                  <a:pt x="18261" y="2610"/>
                </a:cubicBezTo>
                <a:lnTo>
                  <a:pt x="18261" y="2610"/>
                </a:lnTo>
                <a:cubicBezTo>
                  <a:pt x="18318" y="2625"/>
                  <a:pt x="18376" y="2654"/>
                  <a:pt x="18419" y="2697"/>
                </a:cubicBezTo>
                <a:cubicBezTo>
                  <a:pt x="18448" y="2610"/>
                  <a:pt x="18060" y="2467"/>
                  <a:pt x="18017" y="2337"/>
                </a:cubicBezTo>
                <a:cubicBezTo>
                  <a:pt x="18045" y="2323"/>
                  <a:pt x="18074" y="2309"/>
                  <a:pt x="18089" y="2294"/>
                </a:cubicBezTo>
                <a:lnTo>
                  <a:pt x="18089" y="2294"/>
                </a:lnTo>
                <a:cubicBezTo>
                  <a:pt x="18089" y="2309"/>
                  <a:pt x="18089" y="2323"/>
                  <a:pt x="18074" y="2337"/>
                </a:cubicBezTo>
                <a:cubicBezTo>
                  <a:pt x="18103" y="2352"/>
                  <a:pt x="18117" y="2381"/>
                  <a:pt x="18117" y="2409"/>
                </a:cubicBezTo>
                <a:cubicBezTo>
                  <a:pt x="18132" y="2409"/>
                  <a:pt x="18160" y="2409"/>
                  <a:pt x="18189" y="2424"/>
                </a:cubicBezTo>
                <a:lnTo>
                  <a:pt x="18160" y="2467"/>
                </a:lnTo>
                <a:cubicBezTo>
                  <a:pt x="18175" y="2452"/>
                  <a:pt x="18203" y="2438"/>
                  <a:pt x="18218" y="2438"/>
                </a:cubicBezTo>
                <a:cubicBezTo>
                  <a:pt x="18278" y="2487"/>
                  <a:pt x="18359" y="2545"/>
                  <a:pt x="18452" y="2545"/>
                </a:cubicBezTo>
                <a:cubicBezTo>
                  <a:pt x="18469" y="2545"/>
                  <a:pt x="18487" y="2543"/>
                  <a:pt x="18505" y="2539"/>
                </a:cubicBezTo>
                <a:cubicBezTo>
                  <a:pt x="18376" y="2481"/>
                  <a:pt x="18275" y="2381"/>
                  <a:pt x="18160" y="2309"/>
                </a:cubicBezTo>
                <a:cubicBezTo>
                  <a:pt x="18160" y="2294"/>
                  <a:pt x="18146" y="2280"/>
                  <a:pt x="18146" y="2280"/>
                </a:cubicBezTo>
                <a:cubicBezTo>
                  <a:pt x="18103" y="2280"/>
                  <a:pt x="18074" y="2237"/>
                  <a:pt x="18045" y="2208"/>
                </a:cubicBezTo>
                <a:cubicBezTo>
                  <a:pt x="17959" y="2194"/>
                  <a:pt x="17902" y="2122"/>
                  <a:pt x="17830" y="2079"/>
                </a:cubicBezTo>
                <a:lnTo>
                  <a:pt x="17844" y="2050"/>
                </a:lnTo>
                <a:lnTo>
                  <a:pt x="17844" y="2050"/>
                </a:lnTo>
                <a:cubicBezTo>
                  <a:pt x="17830" y="2065"/>
                  <a:pt x="17816" y="2065"/>
                  <a:pt x="17816" y="2079"/>
                </a:cubicBezTo>
                <a:cubicBezTo>
                  <a:pt x="17729" y="2036"/>
                  <a:pt x="17658" y="1964"/>
                  <a:pt x="17571" y="1950"/>
                </a:cubicBezTo>
                <a:cubicBezTo>
                  <a:pt x="17543" y="1935"/>
                  <a:pt x="17528" y="1906"/>
                  <a:pt x="17514" y="1878"/>
                </a:cubicBezTo>
                <a:cubicBezTo>
                  <a:pt x="17485" y="1878"/>
                  <a:pt x="17471" y="1878"/>
                  <a:pt x="17442" y="1892"/>
                </a:cubicBezTo>
                <a:cubicBezTo>
                  <a:pt x="17442" y="1878"/>
                  <a:pt x="17456" y="1849"/>
                  <a:pt x="17456" y="1835"/>
                </a:cubicBezTo>
                <a:cubicBezTo>
                  <a:pt x="17212" y="1748"/>
                  <a:pt x="17025" y="1562"/>
                  <a:pt x="16796" y="1447"/>
                </a:cubicBezTo>
                <a:cubicBezTo>
                  <a:pt x="16791" y="1448"/>
                  <a:pt x="16786" y="1449"/>
                  <a:pt x="16782" y="1449"/>
                </a:cubicBezTo>
                <a:cubicBezTo>
                  <a:pt x="16746" y="1449"/>
                  <a:pt x="16719" y="1401"/>
                  <a:pt x="16681" y="1375"/>
                </a:cubicBezTo>
                <a:cubicBezTo>
                  <a:pt x="16623" y="1361"/>
                  <a:pt x="16566" y="1332"/>
                  <a:pt x="16508" y="1303"/>
                </a:cubicBezTo>
                <a:lnTo>
                  <a:pt x="16479" y="1303"/>
                </a:lnTo>
                <a:cubicBezTo>
                  <a:pt x="16451" y="1274"/>
                  <a:pt x="16436" y="1260"/>
                  <a:pt x="16408" y="1231"/>
                </a:cubicBezTo>
                <a:cubicBezTo>
                  <a:pt x="16379" y="1231"/>
                  <a:pt x="16364" y="1217"/>
                  <a:pt x="16336" y="1217"/>
                </a:cubicBezTo>
                <a:cubicBezTo>
                  <a:pt x="16321" y="1202"/>
                  <a:pt x="16321" y="1188"/>
                  <a:pt x="16321" y="1174"/>
                </a:cubicBezTo>
                <a:lnTo>
                  <a:pt x="16307" y="1202"/>
                </a:lnTo>
                <a:cubicBezTo>
                  <a:pt x="16264" y="1174"/>
                  <a:pt x="16235" y="1159"/>
                  <a:pt x="16192" y="1145"/>
                </a:cubicBezTo>
                <a:cubicBezTo>
                  <a:pt x="16192" y="1131"/>
                  <a:pt x="16192" y="1116"/>
                  <a:pt x="16192" y="1116"/>
                </a:cubicBezTo>
                <a:lnTo>
                  <a:pt x="16149" y="1116"/>
                </a:lnTo>
                <a:cubicBezTo>
                  <a:pt x="16092" y="1059"/>
                  <a:pt x="15991" y="1073"/>
                  <a:pt x="15919" y="1016"/>
                </a:cubicBezTo>
                <a:cubicBezTo>
                  <a:pt x="15790" y="1016"/>
                  <a:pt x="15689" y="915"/>
                  <a:pt x="15560" y="872"/>
                </a:cubicBezTo>
                <a:cubicBezTo>
                  <a:pt x="15546" y="886"/>
                  <a:pt x="15531" y="901"/>
                  <a:pt x="15517" y="915"/>
                </a:cubicBezTo>
                <a:cubicBezTo>
                  <a:pt x="15517" y="901"/>
                  <a:pt x="15502" y="872"/>
                  <a:pt x="15502" y="858"/>
                </a:cubicBezTo>
                <a:cubicBezTo>
                  <a:pt x="15359" y="815"/>
                  <a:pt x="15215" y="714"/>
                  <a:pt x="15057" y="700"/>
                </a:cubicBezTo>
                <a:cubicBezTo>
                  <a:pt x="15057" y="700"/>
                  <a:pt x="15057" y="728"/>
                  <a:pt x="15043" y="743"/>
                </a:cubicBezTo>
                <a:cubicBezTo>
                  <a:pt x="15115" y="757"/>
                  <a:pt x="15186" y="786"/>
                  <a:pt x="15258" y="800"/>
                </a:cubicBezTo>
                <a:cubicBezTo>
                  <a:pt x="15258" y="800"/>
                  <a:pt x="15273" y="829"/>
                  <a:pt x="15273" y="829"/>
                </a:cubicBezTo>
                <a:cubicBezTo>
                  <a:pt x="15388" y="843"/>
                  <a:pt x="15488" y="915"/>
                  <a:pt x="15589" y="958"/>
                </a:cubicBezTo>
                <a:cubicBezTo>
                  <a:pt x="15603" y="958"/>
                  <a:pt x="15617" y="944"/>
                  <a:pt x="15632" y="944"/>
                </a:cubicBezTo>
                <a:cubicBezTo>
                  <a:pt x="15646" y="958"/>
                  <a:pt x="15675" y="987"/>
                  <a:pt x="15689" y="1001"/>
                </a:cubicBezTo>
                <a:cubicBezTo>
                  <a:pt x="15704" y="1001"/>
                  <a:pt x="15747" y="987"/>
                  <a:pt x="15761" y="987"/>
                </a:cubicBezTo>
                <a:cubicBezTo>
                  <a:pt x="15761" y="987"/>
                  <a:pt x="15747" y="1016"/>
                  <a:pt x="15747" y="1030"/>
                </a:cubicBezTo>
                <a:lnTo>
                  <a:pt x="15804" y="1030"/>
                </a:lnTo>
                <a:cubicBezTo>
                  <a:pt x="15804" y="1044"/>
                  <a:pt x="15804" y="1073"/>
                  <a:pt x="15804" y="1102"/>
                </a:cubicBezTo>
                <a:cubicBezTo>
                  <a:pt x="15819" y="1088"/>
                  <a:pt x="15833" y="1059"/>
                  <a:pt x="15833" y="1044"/>
                </a:cubicBezTo>
                <a:cubicBezTo>
                  <a:pt x="16005" y="1145"/>
                  <a:pt x="16163" y="1231"/>
                  <a:pt x="16350" y="1303"/>
                </a:cubicBezTo>
                <a:cubicBezTo>
                  <a:pt x="16321" y="1332"/>
                  <a:pt x="16293" y="1361"/>
                  <a:pt x="16264" y="1389"/>
                </a:cubicBezTo>
                <a:cubicBezTo>
                  <a:pt x="16278" y="1375"/>
                  <a:pt x="16278" y="1346"/>
                  <a:pt x="16293" y="1332"/>
                </a:cubicBezTo>
                <a:cubicBezTo>
                  <a:pt x="16206" y="1289"/>
                  <a:pt x="16120" y="1260"/>
                  <a:pt x="16034" y="1217"/>
                </a:cubicBezTo>
                <a:cubicBezTo>
                  <a:pt x="16034" y="1231"/>
                  <a:pt x="16034" y="1260"/>
                  <a:pt x="16034" y="1260"/>
                </a:cubicBezTo>
                <a:cubicBezTo>
                  <a:pt x="15905" y="1231"/>
                  <a:pt x="15790" y="1174"/>
                  <a:pt x="15675" y="1116"/>
                </a:cubicBezTo>
                <a:cubicBezTo>
                  <a:pt x="15696" y="1109"/>
                  <a:pt x="15714" y="1106"/>
                  <a:pt x="15732" y="1106"/>
                </a:cubicBezTo>
                <a:cubicBezTo>
                  <a:pt x="15750" y="1106"/>
                  <a:pt x="15768" y="1109"/>
                  <a:pt x="15790" y="1116"/>
                </a:cubicBezTo>
                <a:cubicBezTo>
                  <a:pt x="15761" y="1102"/>
                  <a:pt x="15747" y="1088"/>
                  <a:pt x="15718" y="1073"/>
                </a:cubicBezTo>
                <a:cubicBezTo>
                  <a:pt x="15689" y="1088"/>
                  <a:pt x="15675" y="1116"/>
                  <a:pt x="15660" y="1131"/>
                </a:cubicBezTo>
                <a:cubicBezTo>
                  <a:pt x="15632" y="1102"/>
                  <a:pt x="15660" y="1073"/>
                  <a:pt x="15660" y="1059"/>
                </a:cubicBezTo>
                <a:cubicBezTo>
                  <a:pt x="15603" y="1044"/>
                  <a:pt x="15560" y="1016"/>
                  <a:pt x="15502" y="1001"/>
                </a:cubicBezTo>
                <a:lnTo>
                  <a:pt x="15502" y="1001"/>
                </a:lnTo>
                <a:cubicBezTo>
                  <a:pt x="15517" y="1030"/>
                  <a:pt x="15546" y="1044"/>
                  <a:pt x="15560" y="1073"/>
                </a:cubicBezTo>
                <a:cubicBezTo>
                  <a:pt x="15502" y="1030"/>
                  <a:pt x="15373" y="1044"/>
                  <a:pt x="15373" y="958"/>
                </a:cubicBezTo>
                <a:cubicBezTo>
                  <a:pt x="15330" y="944"/>
                  <a:pt x="15287" y="930"/>
                  <a:pt x="15258" y="915"/>
                </a:cubicBezTo>
                <a:lnTo>
                  <a:pt x="15258" y="915"/>
                </a:lnTo>
                <a:cubicBezTo>
                  <a:pt x="15273" y="930"/>
                  <a:pt x="15301" y="944"/>
                  <a:pt x="15316" y="944"/>
                </a:cubicBezTo>
                <a:lnTo>
                  <a:pt x="15316" y="973"/>
                </a:lnTo>
                <a:cubicBezTo>
                  <a:pt x="15273" y="958"/>
                  <a:pt x="15229" y="944"/>
                  <a:pt x="15201" y="930"/>
                </a:cubicBezTo>
                <a:cubicBezTo>
                  <a:pt x="15201" y="915"/>
                  <a:pt x="15215" y="901"/>
                  <a:pt x="15215" y="886"/>
                </a:cubicBezTo>
                <a:lnTo>
                  <a:pt x="15215" y="886"/>
                </a:lnTo>
                <a:cubicBezTo>
                  <a:pt x="15202" y="906"/>
                  <a:pt x="15189" y="914"/>
                  <a:pt x="15176" y="914"/>
                </a:cubicBezTo>
                <a:cubicBezTo>
                  <a:pt x="15160" y="914"/>
                  <a:pt x="15145" y="902"/>
                  <a:pt x="15129" y="886"/>
                </a:cubicBezTo>
                <a:cubicBezTo>
                  <a:pt x="15129" y="886"/>
                  <a:pt x="15158" y="872"/>
                  <a:pt x="15158" y="858"/>
                </a:cubicBezTo>
                <a:cubicBezTo>
                  <a:pt x="15043" y="829"/>
                  <a:pt x="14942" y="786"/>
                  <a:pt x="14827" y="743"/>
                </a:cubicBezTo>
                <a:lnTo>
                  <a:pt x="14827" y="743"/>
                </a:lnTo>
                <a:cubicBezTo>
                  <a:pt x="14842" y="757"/>
                  <a:pt x="14870" y="771"/>
                  <a:pt x="14885" y="771"/>
                </a:cubicBezTo>
                <a:lnTo>
                  <a:pt x="14870" y="815"/>
                </a:lnTo>
                <a:cubicBezTo>
                  <a:pt x="14827" y="800"/>
                  <a:pt x="14798" y="786"/>
                  <a:pt x="14755" y="771"/>
                </a:cubicBezTo>
                <a:cubicBezTo>
                  <a:pt x="14755" y="771"/>
                  <a:pt x="14770" y="743"/>
                  <a:pt x="14784" y="743"/>
                </a:cubicBezTo>
                <a:cubicBezTo>
                  <a:pt x="14655" y="685"/>
                  <a:pt x="14511" y="628"/>
                  <a:pt x="14367" y="613"/>
                </a:cubicBezTo>
                <a:lnTo>
                  <a:pt x="14367" y="613"/>
                </a:lnTo>
                <a:cubicBezTo>
                  <a:pt x="14439" y="642"/>
                  <a:pt x="14511" y="657"/>
                  <a:pt x="14583" y="700"/>
                </a:cubicBezTo>
                <a:cubicBezTo>
                  <a:pt x="14468" y="685"/>
                  <a:pt x="14353" y="657"/>
                  <a:pt x="14253" y="599"/>
                </a:cubicBezTo>
                <a:cubicBezTo>
                  <a:pt x="14238" y="599"/>
                  <a:pt x="14238" y="585"/>
                  <a:pt x="14238" y="585"/>
                </a:cubicBezTo>
                <a:lnTo>
                  <a:pt x="14238" y="585"/>
                </a:lnTo>
                <a:cubicBezTo>
                  <a:pt x="14273" y="596"/>
                  <a:pt x="14308" y="617"/>
                  <a:pt x="14343" y="617"/>
                </a:cubicBezTo>
                <a:cubicBezTo>
                  <a:pt x="14351" y="617"/>
                  <a:pt x="14359" y="616"/>
                  <a:pt x="14367" y="613"/>
                </a:cubicBezTo>
                <a:cubicBezTo>
                  <a:pt x="14353" y="599"/>
                  <a:pt x="14324" y="570"/>
                  <a:pt x="14296" y="542"/>
                </a:cubicBezTo>
                <a:cubicBezTo>
                  <a:pt x="14281" y="556"/>
                  <a:pt x="14253" y="570"/>
                  <a:pt x="14238" y="570"/>
                </a:cubicBezTo>
                <a:cubicBezTo>
                  <a:pt x="14209" y="542"/>
                  <a:pt x="14166" y="542"/>
                  <a:pt x="14138" y="527"/>
                </a:cubicBezTo>
                <a:lnTo>
                  <a:pt x="14138" y="527"/>
                </a:lnTo>
                <a:cubicBezTo>
                  <a:pt x="14138" y="570"/>
                  <a:pt x="14181" y="585"/>
                  <a:pt x="14209" y="599"/>
                </a:cubicBezTo>
                <a:cubicBezTo>
                  <a:pt x="14152" y="599"/>
                  <a:pt x="14109" y="585"/>
                  <a:pt x="14066" y="570"/>
                </a:cubicBezTo>
                <a:cubicBezTo>
                  <a:pt x="14066" y="556"/>
                  <a:pt x="14080" y="542"/>
                  <a:pt x="14080" y="527"/>
                </a:cubicBezTo>
                <a:cubicBezTo>
                  <a:pt x="14051" y="513"/>
                  <a:pt x="14008" y="498"/>
                  <a:pt x="13965" y="484"/>
                </a:cubicBezTo>
                <a:lnTo>
                  <a:pt x="13965" y="484"/>
                </a:lnTo>
                <a:cubicBezTo>
                  <a:pt x="13980" y="513"/>
                  <a:pt x="14008" y="542"/>
                  <a:pt x="14023" y="556"/>
                </a:cubicBezTo>
                <a:cubicBezTo>
                  <a:pt x="13965" y="542"/>
                  <a:pt x="13893" y="513"/>
                  <a:pt x="13836" y="498"/>
                </a:cubicBezTo>
                <a:cubicBezTo>
                  <a:pt x="13836" y="470"/>
                  <a:pt x="13836" y="441"/>
                  <a:pt x="13836" y="412"/>
                </a:cubicBezTo>
                <a:cubicBezTo>
                  <a:pt x="13811" y="430"/>
                  <a:pt x="13786" y="436"/>
                  <a:pt x="13759" y="436"/>
                </a:cubicBezTo>
                <a:cubicBezTo>
                  <a:pt x="13691" y="436"/>
                  <a:pt x="13618" y="393"/>
                  <a:pt x="13545" y="393"/>
                </a:cubicBezTo>
                <a:cubicBezTo>
                  <a:pt x="13532" y="393"/>
                  <a:pt x="13519" y="395"/>
                  <a:pt x="13505" y="398"/>
                </a:cubicBezTo>
                <a:cubicBezTo>
                  <a:pt x="13520" y="398"/>
                  <a:pt x="13549" y="412"/>
                  <a:pt x="13563" y="412"/>
                </a:cubicBezTo>
                <a:cubicBezTo>
                  <a:pt x="13563" y="427"/>
                  <a:pt x="13563" y="441"/>
                  <a:pt x="13563" y="455"/>
                </a:cubicBezTo>
                <a:cubicBezTo>
                  <a:pt x="13549" y="441"/>
                  <a:pt x="13505" y="427"/>
                  <a:pt x="13491" y="427"/>
                </a:cubicBezTo>
                <a:lnTo>
                  <a:pt x="13434" y="427"/>
                </a:lnTo>
                <a:cubicBezTo>
                  <a:pt x="13448" y="412"/>
                  <a:pt x="13462" y="384"/>
                  <a:pt x="13477" y="369"/>
                </a:cubicBezTo>
                <a:cubicBezTo>
                  <a:pt x="13443" y="361"/>
                  <a:pt x="13415" y="353"/>
                  <a:pt x="13389" y="353"/>
                </a:cubicBezTo>
                <a:cubicBezTo>
                  <a:pt x="13369" y="353"/>
                  <a:pt x="13351" y="357"/>
                  <a:pt x="13333" y="369"/>
                </a:cubicBezTo>
                <a:cubicBezTo>
                  <a:pt x="13290" y="355"/>
                  <a:pt x="13232" y="340"/>
                  <a:pt x="13189" y="312"/>
                </a:cubicBezTo>
                <a:cubicBezTo>
                  <a:pt x="13175" y="312"/>
                  <a:pt x="13161" y="326"/>
                  <a:pt x="13146" y="326"/>
                </a:cubicBezTo>
                <a:cubicBezTo>
                  <a:pt x="13089" y="297"/>
                  <a:pt x="13031" y="283"/>
                  <a:pt x="12974" y="283"/>
                </a:cubicBezTo>
                <a:cubicBezTo>
                  <a:pt x="12980" y="276"/>
                  <a:pt x="12990" y="270"/>
                  <a:pt x="13000" y="265"/>
                </a:cubicBezTo>
                <a:lnTo>
                  <a:pt x="13000" y="265"/>
                </a:lnTo>
                <a:cubicBezTo>
                  <a:pt x="12980" y="269"/>
                  <a:pt x="12959" y="269"/>
                  <a:pt x="12938" y="269"/>
                </a:cubicBezTo>
                <a:cubicBezTo>
                  <a:pt x="12906" y="269"/>
                  <a:pt x="12873" y="269"/>
                  <a:pt x="12845" y="283"/>
                </a:cubicBezTo>
                <a:cubicBezTo>
                  <a:pt x="12902" y="297"/>
                  <a:pt x="12945" y="312"/>
                  <a:pt x="13003" y="340"/>
                </a:cubicBezTo>
                <a:cubicBezTo>
                  <a:pt x="12902" y="326"/>
                  <a:pt x="12787" y="312"/>
                  <a:pt x="12686" y="297"/>
                </a:cubicBezTo>
                <a:cubicBezTo>
                  <a:pt x="12658" y="297"/>
                  <a:pt x="12629" y="283"/>
                  <a:pt x="12600" y="283"/>
                </a:cubicBezTo>
                <a:cubicBezTo>
                  <a:pt x="12557" y="269"/>
                  <a:pt x="12500" y="269"/>
                  <a:pt x="12442" y="254"/>
                </a:cubicBezTo>
                <a:lnTo>
                  <a:pt x="12557" y="254"/>
                </a:lnTo>
                <a:cubicBezTo>
                  <a:pt x="12543" y="211"/>
                  <a:pt x="12500" y="211"/>
                  <a:pt x="12471" y="197"/>
                </a:cubicBezTo>
                <a:cubicBezTo>
                  <a:pt x="12442" y="197"/>
                  <a:pt x="12399" y="197"/>
                  <a:pt x="12370" y="211"/>
                </a:cubicBezTo>
                <a:cubicBezTo>
                  <a:pt x="12356" y="197"/>
                  <a:pt x="12356" y="182"/>
                  <a:pt x="12356" y="168"/>
                </a:cubicBezTo>
                <a:cubicBezTo>
                  <a:pt x="12343" y="187"/>
                  <a:pt x="12306" y="197"/>
                  <a:pt x="12272" y="197"/>
                </a:cubicBezTo>
                <a:cubicBezTo>
                  <a:pt x="12228" y="197"/>
                  <a:pt x="12188" y="180"/>
                  <a:pt x="12212" y="139"/>
                </a:cubicBezTo>
                <a:cubicBezTo>
                  <a:pt x="12228" y="138"/>
                  <a:pt x="12244" y="137"/>
                  <a:pt x="12260" y="137"/>
                </a:cubicBezTo>
                <a:cubicBezTo>
                  <a:pt x="12387" y="137"/>
                  <a:pt x="12515" y="175"/>
                  <a:pt x="12642" y="175"/>
                </a:cubicBezTo>
                <a:cubicBezTo>
                  <a:pt x="12671" y="175"/>
                  <a:pt x="12700" y="173"/>
                  <a:pt x="12730" y="168"/>
                </a:cubicBezTo>
                <a:cubicBezTo>
                  <a:pt x="12744" y="168"/>
                  <a:pt x="12744" y="182"/>
                  <a:pt x="12758" y="182"/>
                </a:cubicBezTo>
                <a:cubicBezTo>
                  <a:pt x="12859" y="197"/>
                  <a:pt x="12959" y="226"/>
                  <a:pt x="13060" y="240"/>
                </a:cubicBezTo>
                <a:cubicBezTo>
                  <a:pt x="13074" y="226"/>
                  <a:pt x="13089" y="182"/>
                  <a:pt x="13103" y="154"/>
                </a:cubicBezTo>
                <a:cubicBezTo>
                  <a:pt x="13084" y="154"/>
                  <a:pt x="13063" y="152"/>
                  <a:pt x="13042" y="152"/>
                </a:cubicBezTo>
                <a:cubicBezTo>
                  <a:pt x="13001" y="152"/>
                  <a:pt x="12959" y="158"/>
                  <a:pt x="12931" y="197"/>
                </a:cubicBezTo>
                <a:cubicBezTo>
                  <a:pt x="12916" y="182"/>
                  <a:pt x="12888" y="168"/>
                  <a:pt x="12873" y="168"/>
                </a:cubicBezTo>
                <a:cubicBezTo>
                  <a:pt x="12852" y="146"/>
                  <a:pt x="12827" y="143"/>
                  <a:pt x="12800" y="143"/>
                </a:cubicBezTo>
                <a:cubicBezTo>
                  <a:pt x="12786" y="143"/>
                  <a:pt x="12772" y="144"/>
                  <a:pt x="12758" y="144"/>
                </a:cubicBezTo>
                <a:cubicBezTo>
                  <a:pt x="12744" y="144"/>
                  <a:pt x="12730" y="143"/>
                  <a:pt x="12715" y="139"/>
                </a:cubicBezTo>
                <a:cubicBezTo>
                  <a:pt x="12686" y="111"/>
                  <a:pt x="12658" y="82"/>
                  <a:pt x="12629" y="67"/>
                </a:cubicBezTo>
                <a:cubicBezTo>
                  <a:pt x="12615" y="82"/>
                  <a:pt x="12600" y="96"/>
                  <a:pt x="12572" y="111"/>
                </a:cubicBezTo>
                <a:cubicBezTo>
                  <a:pt x="12572" y="96"/>
                  <a:pt x="12543" y="67"/>
                  <a:pt x="12543" y="53"/>
                </a:cubicBezTo>
                <a:cubicBezTo>
                  <a:pt x="12543" y="67"/>
                  <a:pt x="12543" y="82"/>
                  <a:pt x="12543" y="96"/>
                </a:cubicBezTo>
                <a:cubicBezTo>
                  <a:pt x="12500" y="82"/>
                  <a:pt x="12457" y="82"/>
                  <a:pt x="12428" y="39"/>
                </a:cubicBezTo>
                <a:cubicBezTo>
                  <a:pt x="12428" y="53"/>
                  <a:pt x="12428" y="67"/>
                  <a:pt x="12428" y="67"/>
                </a:cubicBezTo>
                <a:cubicBezTo>
                  <a:pt x="12370" y="60"/>
                  <a:pt x="12309" y="60"/>
                  <a:pt x="12246" y="60"/>
                </a:cubicBezTo>
                <a:cubicBezTo>
                  <a:pt x="12184" y="60"/>
                  <a:pt x="12119" y="60"/>
                  <a:pt x="12054" y="53"/>
                </a:cubicBezTo>
                <a:cubicBezTo>
                  <a:pt x="12054" y="39"/>
                  <a:pt x="12069" y="24"/>
                  <a:pt x="12083" y="10"/>
                </a:cubicBezTo>
                <a:lnTo>
                  <a:pt x="12083" y="10"/>
                </a:lnTo>
                <a:cubicBezTo>
                  <a:pt x="12054" y="39"/>
                  <a:pt x="12008" y="53"/>
                  <a:pt x="11963" y="53"/>
                </a:cubicBezTo>
                <a:cubicBezTo>
                  <a:pt x="11918" y="53"/>
                  <a:pt x="11875" y="39"/>
                  <a:pt x="11853" y="10"/>
                </a:cubicBezTo>
                <a:cubicBezTo>
                  <a:pt x="11846" y="3"/>
                  <a:pt x="11839" y="0"/>
                  <a:pt x="11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 name="Google Shape;415;p31"/>
          <p:cNvGrpSpPr/>
          <p:nvPr/>
        </p:nvGrpSpPr>
        <p:grpSpPr>
          <a:xfrm>
            <a:off x="4392461" y="1867088"/>
            <a:ext cx="359075" cy="358844"/>
            <a:chOff x="-61351725" y="3372400"/>
            <a:chExt cx="310350" cy="310150"/>
          </a:xfrm>
        </p:grpSpPr>
        <p:sp>
          <p:nvSpPr>
            <p:cNvPr id="416" name="Google Shape;416;p3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 name="Google Shape;419;p31"/>
          <p:cNvSpPr/>
          <p:nvPr/>
        </p:nvSpPr>
        <p:spPr>
          <a:xfrm>
            <a:off x="1986217" y="186378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 name="Google Shape;420;p31"/>
          <p:cNvGrpSpPr/>
          <p:nvPr/>
        </p:nvGrpSpPr>
        <p:grpSpPr>
          <a:xfrm>
            <a:off x="6790991" y="1862865"/>
            <a:ext cx="366364" cy="367290"/>
            <a:chOff x="-61783350" y="3743950"/>
            <a:chExt cx="316650" cy="317450"/>
          </a:xfrm>
        </p:grpSpPr>
        <p:sp>
          <p:nvSpPr>
            <p:cNvPr id="421" name="Google Shape;421;p3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407;p31">
            <a:extLst>
              <a:ext uri="{FF2B5EF4-FFF2-40B4-BE49-F238E27FC236}">
                <a16:creationId xmlns:a16="http://schemas.microsoft.com/office/drawing/2014/main" id="{28A2606D-05A6-5A83-D7F9-F3592CF089D4}"/>
              </a:ext>
            </a:extLst>
          </p:cNvPr>
          <p:cNvSpPr txBox="1">
            <a:spLocks/>
          </p:cNvSpPr>
          <p:nvPr/>
        </p:nvSpPr>
        <p:spPr>
          <a:xfrm>
            <a:off x="3497475" y="2452574"/>
            <a:ext cx="2148900" cy="68020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Playfair Display"/>
              <a:buNone/>
              <a:defRPr sz="2200" b="0" i="0" u="none" strike="noStrike" cap="none">
                <a:solidFill>
                  <a:schemeClr val="dk1"/>
                </a:solidFill>
                <a:latin typeface="Playfair Display SemiBold"/>
                <a:ea typeface="Playfair Display SemiBold"/>
                <a:cs typeface="Playfair Display SemiBold"/>
                <a:sym typeface="Playfair Display SemiBold"/>
              </a:defRPr>
            </a:lvl1pPr>
            <a:lvl2pPr marL="914400" marR="0" lvl="1"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2pPr>
            <a:lvl3pPr marL="1371600" marR="0" lvl="2"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3pPr>
            <a:lvl4pPr marL="1828800" marR="0" lvl="3"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4pPr>
            <a:lvl5pPr marL="2286000" marR="0" lvl="4"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5pPr>
            <a:lvl6pPr marL="2743200" marR="0" lvl="5"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6pPr>
            <a:lvl7pPr marL="3200400" marR="0" lvl="6"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7pPr>
            <a:lvl8pPr marL="3657600" marR="0" lvl="7"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8pPr>
            <a:lvl9pPr marL="4114800" marR="0" lvl="8"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9pPr>
          </a:lstStyle>
          <a:p>
            <a:pPr marL="0" indent="0"/>
            <a:r>
              <a:rPr lang="en-GB" sz="1600" dirty="0"/>
              <a:t>Interactive and User-Friendly Interface</a:t>
            </a:r>
          </a:p>
        </p:txBody>
      </p:sp>
      <p:sp>
        <p:nvSpPr>
          <p:cNvPr id="11" name="Google Shape;407;p31">
            <a:extLst>
              <a:ext uri="{FF2B5EF4-FFF2-40B4-BE49-F238E27FC236}">
                <a16:creationId xmlns:a16="http://schemas.microsoft.com/office/drawing/2014/main" id="{D20899AC-A721-237D-722D-1145EF1AC041}"/>
              </a:ext>
            </a:extLst>
          </p:cNvPr>
          <p:cNvSpPr txBox="1">
            <a:spLocks/>
          </p:cNvSpPr>
          <p:nvPr/>
        </p:nvSpPr>
        <p:spPr>
          <a:xfrm>
            <a:off x="5925249" y="2444086"/>
            <a:ext cx="2148900" cy="68020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Playfair Display"/>
              <a:buNone/>
              <a:defRPr sz="2200" b="0" i="0" u="none" strike="noStrike" cap="none">
                <a:solidFill>
                  <a:schemeClr val="dk1"/>
                </a:solidFill>
                <a:latin typeface="Playfair Display SemiBold"/>
                <a:ea typeface="Playfair Display SemiBold"/>
                <a:cs typeface="Playfair Display SemiBold"/>
                <a:sym typeface="Playfair Display SemiBold"/>
              </a:defRPr>
            </a:lvl1pPr>
            <a:lvl2pPr marL="914400" marR="0" lvl="1"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2pPr>
            <a:lvl3pPr marL="1371600" marR="0" lvl="2"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3pPr>
            <a:lvl4pPr marL="1828800" marR="0" lvl="3"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4pPr>
            <a:lvl5pPr marL="2286000" marR="0" lvl="4"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5pPr>
            <a:lvl6pPr marL="2743200" marR="0" lvl="5"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6pPr>
            <a:lvl7pPr marL="3200400" marR="0" lvl="6"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7pPr>
            <a:lvl8pPr marL="3657600" marR="0" lvl="7"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8pPr>
            <a:lvl9pPr marL="4114800" marR="0" lvl="8" indent="-304800" algn="ctr" rtl="0">
              <a:lnSpc>
                <a:spcPct val="100000"/>
              </a:lnSpc>
              <a:spcBef>
                <a:spcPts val="0"/>
              </a:spcBef>
              <a:spcAft>
                <a:spcPts val="0"/>
              </a:spcAft>
              <a:buClr>
                <a:schemeClr val="dk1"/>
              </a:buClr>
              <a:buSzPts val="2400"/>
              <a:buFont typeface="Playfair Display"/>
              <a:buNone/>
              <a:defRPr sz="2400" b="1" i="0" u="none" strike="noStrike" cap="none">
                <a:solidFill>
                  <a:schemeClr val="dk1"/>
                </a:solidFill>
                <a:latin typeface="Playfair Display"/>
                <a:ea typeface="Playfair Display"/>
                <a:cs typeface="Playfair Display"/>
                <a:sym typeface="Playfair Display"/>
              </a:defRPr>
            </a:lvl9pPr>
          </a:lstStyle>
          <a:p>
            <a:pPr marL="0" indent="0"/>
            <a:r>
              <a:rPr lang="en-GB" sz="1600" dirty="0"/>
              <a:t>Advanced Analysis Capabilities</a:t>
            </a:r>
          </a:p>
        </p:txBody>
      </p:sp>
      <p:sp>
        <p:nvSpPr>
          <p:cNvPr id="12" name="Google Shape;406;p31">
            <a:extLst>
              <a:ext uri="{FF2B5EF4-FFF2-40B4-BE49-F238E27FC236}">
                <a16:creationId xmlns:a16="http://schemas.microsoft.com/office/drawing/2014/main" id="{CDD7F87D-8049-9C36-6CA1-43B3DF2F6669}"/>
              </a:ext>
            </a:extLst>
          </p:cNvPr>
          <p:cNvSpPr txBox="1">
            <a:spLocks/>
          </p:cNvSpPr>
          <p:nvPr/>
        </p:nvSpPr>
        <p:spPr>
          <a:xfrm>
            <a:off x="3497475" y="3075981"/>
            <a:ext cx="2148900" cy="1644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9pPr>
          </a:lstStyle>
          <a:p>
            <a:pPr marL="0" indent="0"/>
            <a:r>
              <a:rPr lang="en-GB" dirty="0"/>
              <a:t>The dashboard is built with a focus on user experience, featuring an intuitive interface that simplifies the process of data visualization. Users can easily input their data through text fields or by uploading CSV files.</a:t>
            </a:r>
          </a:p>
        </p:txBody>
      </p:sp>
      <p:sp>
        <p:nvSpPr>
          <p:cNvPr id="13" name="Google Shape;406;p31">
            <a:extLst>
              <a:ext uri="{FF2B5EF4-FFF2-40B4-BE49-F238E27FC236}">
                <a16:creationId xmlns:a16="http://schemas.microsoft.com/office/drawing/2014/main" id="{2028F7F5-86DF-8E29-F260-ED985A55BD57}"/>
              </a:ext>
            </a:extLst>
          </p:cNvPr>
          <p:cNvSpPr txBox="1">
            <a:spLocks/>
          </p:cNvSpPr>
          <p:nvPr/>
        </p:nvSpPr>
        <p:spPr>
          <a:xfrm>
            <a:off x="5899550" y="3076262"/>
            <a:ext cx="2148900" cy="1644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9pPr>
          </a:lstStyle>
          <a:p>
            <a:pPr marL="0" indent="0"/>
            <a:r>
              <a:rPr lang="en-GB" dirty="0"/>
              <a:t>Users can toggle advanced analysis to view statistical measures such as standard deviation, variance, median, mode, quartiles, skewness, and kurtosis.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9"/>
          <p:cNvSpPr txBox="1">
            <a:spLocks noGrp="1"/>
          </p:cNvSpPr>
          <p:nvPr>
            <p:ph type="title"/>
          </p:nvPr>
        </p:nvSpPr>
        <p:spPr>
          <a:xfrm>
            <a:off x="4445425" y="2280775"/>
            <a:ext cx="3845820" cy="14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Market Opportunity</a:t>
            </a:r>
            <a:endParaRPr dirty="0"/>
          </a:p>
        </p:txBody>
      </p:sp>
      <p:sp>
        <p:nvSpPr>
          <p:cNvPr id="384" name="Google Shape;384;p29"/>
          <p:cNvSpPr txBox="1">
            <a:spLocks noGrp="1"/>
          </p:cNvSpPr>
          <p:nvPr>
            <p:ph type="title" idx="2"/>
          </p:nvPr>
        </p:nvSpPr>
        <p:spPr>
          <a:xfrm>
            <a:off x="4445425" y="1399025"/>
            <a:ext cx="1777800" cy="90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pic>
        <p:nvPicPr>
          <p:cNvPr id="385" name="Google Shape;385;p29"/>
          <p:cNvPicPr preferRelativeResize="0">
            <a:picLocks noGrp="1"/>
          </p:cNvPicPr>
          <p:nvPr>
            <p:ph type="pic" idx="3"/>
          </p:nvPr>
        </p:nvPicPr>
        <p:blipFill>
          <a:blip r:embed="rId3"/>
          <a:srcRect l="30075" r="30075"/>
          <a:stretch/>
        </p:blipFill>
        <p:spPr>
          <a:xfrm rot="-390">
            <a:off x="1018777" y="731053"/>
            <a:ext cx="2646000" cy="3735000"/>
          </a:xfrm>
          <a:prstGeom prst="roundRect">
            <a:avLst>
              <a:gd name="adj" fmla="val 12874"/>
            </a:avLst>
          </a:prstGeom>
        </p:spPr>
      </p:pic>
    </p:spTree>
    <p:extLst>
      <p:ext uri="{BB962C8B-B14F-4D97-AF65-F5344CB8AC3E}">
        <p14:creationId xmlns:p14="http://schemas.microsoft.com/office/powerpoint/2010/main" val="37735423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2"/>
          <p:cNvSpPr txBox="1">
            <a:spLocks noGrp="1"/>
          </p:cNvSpPr>
          <p:nvPr>
            <p:ph type="ctrTitle"/>
          </p:nvPr>
        </p:nvSpPr>
        <p:spPr>
          <a:xfrm>
            <a:off x="713175" y="615700"/>
            <a:ext cx="7717500" cy="5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
              </a:rPr>
              <a:t>Key ideas in market opportunity</a:t>
            </a:r>
            <a:endParaRPr b="1" dirty="0">
              <a:latin typeface=""/>
            </a:endParaRPr>
          </a:p>
        </p:txBody>
      </p:sp>
      <p:sp>
        <p:nvSpPr>
          <p:cNvPr id="429" name="Google Shape;429;p32"/>
          <p:cNvSpPr txBox="1">
            <a:spLocks noGrp="1"/>
          </p:cNvSpPr>
          <p:nvPr>
            <p:ph type="subTitle" idx="2"/>
          </p:nvPr>
        </p:nvSpPr>
        <p:spPr>
          <a:xfrm>
            <a:off x="898125" y="1914724"/>
            <a:ext cx="35079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Growing Demand for Data-Driven Decision Making</a:t>
            </a:r>
            <a:endParaRPr sz="1600" dirty="0"/>
          </a:p>
        </p:txBody>
      </p:sp>
      <p:sp>
        <p:nvSpPr>
          <p:cNvPr id="431" name="Google Shape;431;p32"/>
          <p:cNvSpPr txBox="1">
            <a:spLocks noGrp="1"/>
          </p:cNvSpPr>
          <p:nvPr>
            <p:ph type="subTitle" idx="4"/>
          </p:nvPr>
        </p:nvSpPr>
        <p:spPr>
          <a:xfrm>
            <a:off x="4756842" y="1914724"/>
            <a:ext cx="35079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Support for Remote and Hybrid Work Environments</a:t>
            </a:r>
            <a:endParaRPr sz="1600" dirty="0"/>
          </a:p>
        </p:txBody>
      </p:sp>
      <p:sp>
        <p:nvSpPr>
          <p:cNvPr id="433" name="Google Shape;433;p32"/>
          <p:cNvSpPr txBox="1">
            <a:spLocks noGrp="1"/>
          </p:cNvSpPr>
          <p:nvPr>
            <p:ph type="subTitle" idx="6"/>
          </p:nvPr>
        </p:nvSpPr>
        <p:spPr>
          <a:xfrm>
            <a:off x="898125" y="3423224"/>
            <a:ext cx="35079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Expansion into Educational Institutions</a:t>
            </a:r>
            <a:endParaRPr sz="1600" dirty="0"/>
          </a:p>
        </p:txBody>
      </p:sp>
      <p:sp>
        <p:nvSpPr>
          <p:cNvPr id="435" name="Google Shape;435;p32"/>
          <p:cNvSpPr txBox="1">
            <a:spLocks noGrp="1"/>
          </p:cNvSpPr>
          <p:nvPr>
            <p:ph type="subTitle" idx="8"/>
          </p:nvPr>
        </p:nvSpPr>
        <p:spPr>
          <a:xfrm>
            <a:off x="4756842" y="3423224"/>
            <a:ext cx="3507900" cy="50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dirty="0"/>
              <a:t>Customizable Solutions for Industry-Specific Needs</a:t>
            </a:r>
            <a:endParaRPr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Greenery-Palette Pitch Deck by Slidesgo">
  <a:themeElements>
    <a:clrScheme name="Simple Light">
      <a:dk1>
        <a:srgbClr val="31380F"/>
      </a:dk1>
      <a:lt1>
        <a:srgbClr val="FFFFFF"/>
      </a:lt1>
      <a:dk2>
        <a:srgbClr val="ECECE3"/>
      </a:dk2>
      <a:lt2>
        <a:srgbClr val="D9DDBF"/>
      </a:lt2>
      <a:accent1>
        <a:srgbClr val="AFC257"/>
      </a:accent1>
      <a:accent2>
        <a:srgbClr val="BF8E40"/>
      </a:accent2>
      <a:accent3>
        <a:srgbClr val="B69D94"/>
      </a:accent3>
      <a:accent4>
        <a:srgbClr val="C9B8B0"/>
      </a:accent4>
      <a:accent5>
        <a:srgbClr val="FFFFFF"/>
      </a:accent5>
      <a:accent6>
        <a:srgbClr val="FFFFFF"/>
      </a:accent6>
      <a:hlink>
        <a:srgbClr val="31380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603</Words>
  <Application>Microsoft Macintosh PowerPoint</Application>
  <PresentationFormat>On-screen Show (16:9)</PresentationFormat>
  <Paragraphs>58</Paragraphs>
  <Slides>16</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Playfair Display SemiBold</vt:lpstr>
      <vt:lpstr>Nunito Light</vt:lpstr>
      <vt:lpstr>Playfair Display</vt:lpstr>
      <vt:lpstr>DM Sans</vt:lpstr>
      <vt:lpstr>Playfair Display Medium</vt:lpstr>
      <vt:lpstr>Greenery-Palette Pitch Deck by Slidesgo</vt:lpstr>
      <vt:lpstr>Data Visualization Website</vt:lpstr>
      <vt:lpstr>01</vt:lpstr>
      <vt:lpstr>Introduction</vt:lpstr>
      <vt:lpstr>Introduction</vt:lpstr>
      <vt:lpstr>PowerPoint Presentation</vt:lpstr>
      <vt:lpstr>Overview</vt:lpstr>
      <vt:lpstr>Overview</vt:lpstr>
      <vt:lpstr>Market Opportunity</vt:lpstr>
      <vt:lpstr>Key ideas in market opportunity</vt:lpstr>
      <vt:lpstr>Home Page</vt:lpstr>
      <vt:lpstr>PowerPoint Presentation</vt:lpstr>
      <vt:lpstr>PowerPoint Presentation</vt:lpstr>
      <vt:lpstr>Home Page in 6 Points</vt:lpstr>
      <vt:lpstr>Conclusion</vt:lpstr>
      <vt:lpstr>Conclusion</vt:lpstr>
      <vt:lpstr>Demonstration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Sadiqul Islam Shafi</cp:lastModifiedBy>
  <cp:revision>1</cp:revision>
  <dcterms:modified xsi:type="dcterms:W3CDTF">2024-06-07T10:48:57Z</dcterms:modified>
</cp:coreProperties>
</file>